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29"/>
  </p:notesMasterIdLst>
  <p:handoutMasterIdLst>
    <p:handoutMasterId r:id="rId30"/>
  </p:handoutMasterIdLst>
  <p:sldIdLst>
    <p:sldId id="900" r:id="rId2"/>
    <p:sldId id="878" r:id="rId3"/>
    <p:sldId id="941" r:id="rId4"/>
    <p:sldId id="257" r:id="rId5"/>
    <p:sldId id="967" r:id="rId6"/>
    <p:sldId id="901" r:id="rId7"/>
    <p:sldId id="961" r:id="rId8"/>
    <p:sldId id="911" r:id="rId9"/>
    <p:sldId id="912" r:id="rId10"/>
    <p:sldId id="929" r:id="rId11"/>
    <p:sldId id="931" r:id="rId12"/>
    <p:sldId id="962" r:id="rId13"/>
    <p:sldId id="966" r:id="rId14"/>
    <p:sldId id="963" r:id="rId15"/>
    <p:sldId id="936" r:id="rId16"/>
    <p:sldId id="964" r:id="rId17"/>
    <p:sldId id="926" r:id="rId18"/>
    <p:sldId id="928" r:id="rId19"/>
    <p:sldId id="908" r:id="rId20"/>
    <p:sldId id="938" r:id="rId21"/>
    <p:sldId id="947" r:id="rId22"/>
    <p:sldId id="948" r:id="rId23"/>
    <p:sldId id="965" r:id="rId24"/>
    <p:sldId id="960" r:id="rId25"/>
    <p:sldId id="942" r:id="rId26"/>
    <p:sldId id="943" r:id="rId27"/>
    <p:sldId id="932" r:id="rId28"/>
  </p:sldIdLst>
  <p:sldSz cx="12192000" cy="6858000"/>
  <p:notesSz cx="6797675" cy="9926638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4042" userDrawn="1">
          <p15:clr>
            <a:srgbClr val="A4A3A4"/>
          </p15:clr>
        </p15:guide>
        <p15:guide id="2" orient="horz" pos="2387" userDrawn="1">
          <p15:clr>
            <a:srgbClr val="A4A3A4"/>
          </p15:clr>
        </p15:guide>
        <p15:guide id="3" pos="415" userDrawn="1">
          <p15:clr>
            <a:srgbClr val="A4A3A4"/>
          </p15:clr>
        </p15:guide>
      </p15:sldGuideLst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00034"/>
    <a:srgbClr val="FF0000"/>
    <a:srgbClr val="C0C0C0"/>
    <a:srgbClr val="5BBBB7"/>
    <a:srgbClr val="9C5FB5"/>
    <a:srgbClr val="009FDA"/>
    <a:srgbClr val="34B233"/>
    <a:srgbClr val="007D57"/>
    <a:srgbClr val="E98300"/>
    <a:srgbClr val="6F9AD3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4995" autoAdjust="0"/>
    <p:restoredTop sz="77098" autoAdjust="0"/>
  </p:normalViewPr>
  <p:slideViewPr>
    <p:cSldViewPr snapToGrid="0" showGuides="1">
      <p:cViewPr varScale="1">
        <p:scale>
          <a:sx n="82" d="100"/>
          <a:sy n="82" d="100"/>
        </p:scale>
        <p:origin x="3264" y="60"/>
      </p:cViewPr>
      <p:guideLst>
        <p:guide orient="horz" pos="4042"/>
        <p:guide orient="horz" pos="2387"/>
        <p:guide pos="415"/>
      </p:guideLst>
    </p:cSldViewPr>
  </p:slideViewPr>
  <p:notesTextViewPr>
    <p:cViewPr>
      <p:scale>
        <a:sx n="1" d="1"/>
        <a:sy n="1" d="1"/>
      </p:scale>
      <p:origin x="0" y="0"/>
    </p:cViewPr>
  </p:notesTextViewPr>
  <p:notesViewPr>
    <p:cSldViewPr snapToGrid="0">
      <p:cViewPr varScale="1">
        <p:scale>
          <a:sx n="87" d="100"/>
          <a:sy n="87" d="100"/>
        </p:scale>
        <p:origin x="3840" y="6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handoutMaster" Target="handoutMasters/handoutMaster1.xml"/><Relationship Id="rId8" Type="http://schemas.openxmlformats.org/officeDocument/2006/relationships/slide" Target="slides/slide7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záhlaví 1">
            <a:extLst>
              <a:ext uri="{FF2B5EF4-FFF2-40B4-BE49-F238E27FC236}">
                <a16:creationId xmlns:a16="http://schemas.microsoft.com/office/drawing/2014/main" id="{7AAAB68B-0388-1B0A-73F8-7C8B4AAC0094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5659" cy="49805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cs-CZ"/>
          </a:p>
        </p:txBody>
      </p:sp>
      <p:sp>
        <p:nvSpPr>
          <p:cNvPr id="3" name="Zástupný symbol pro datum 2">
            <a:extLst>
              <a:ext uri="{FF2B5EF4-FFF2-40B4-BE49-F238E27FC236}">
                <a16:creationId xmlns:a16="http://schemas.microsoft.com/office/drawing/2014/main" id="{1F1D979F-3C18-91CA-D729-5B0CA9D0C5D3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50443" y="0"/>
            <a:ext cx="2945659" cy="49805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398D5223-8DA3-4312-A7D7-BDA156A2DE3B}" type="datetimeFigureOut">
              <a:rPr lang="cs-CZ" smtClean="0"/>
              <a:t>28.05.2025</a:t>
            </a:fld>
            <a:endParaRPr lang="cs-CZ"/>
          </a:p>
        </p:txBody>
      </p:sp>
      <p:sp>
        <p:nvSpPr>
          <p:cNvPr id="4" name="Zástupný symbol pro zápatí 3">
            <a:extLst>
              <a:ext uri="{FF2B5EF4-FFF2-40B4-BE49-F238E27FC236}">
                <a16:creationId xmlns:a16="http://schemas.microsoft.com/office/drawing/2014/main" id="{94EA2DBE-6215-3EE6-1FFB-D737809B4850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9428584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cs-CZ"/>
          </a:p>
        </p:txBody>
      </p:sp>
      <p:sp>
        <p:nvSpPr>
          <p:cNvPr id="5" name="Zástupný symbol pro číslo snímku 4">
            <a:extLst>
              <a:ext uri="{FF2B5EF4-FFF2-40B4-BE49-F238E27FC236}">
                <a16:creationId xmlns:a16="http://schemas.microsoft.com/office/drawing/2014/main" id="{EAE855EE-72D6-860F-0D5D-348E74DC4EB5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50443" y="9428584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7222C63-8CDF-4971-A482-C729CE3B78C6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523138667"/>
      </p:ext>
    </p:extLst>
  </p:cSld>
  <p:clrMap bg1="lt1" tx1="dk1" bg2="lt2" tx2="dk2" accent1="accent1" accent2="accent2" accent3="accent3" accent4="accent4" accent5="accent5" accent6="accent6" hlink="hlink" folHlink="folHlink"/>
  <p:hf sldNum="0" hdr="0" ftr="0" dt="0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záhlaví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5659" cy="49805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cs-CZ"/>
          </a:p>
        </p:txBody>
      </p:sp>
      <p:sp>
        <p:nvSpPr>
          <p:cNvPr id="3" name="Zástupný symbol pro datum 2"/>
          <p:cNvSpPr>
            <a:spLocks noGrp="1"/>
          </p:cNvSpPr>
          <p:nvPr>
            <p:ph type="dt" idx="1"/>
          </p:nvPr>
        </p:nvSpPr>
        <p:spPr>
          <a:xfrm>
            <a:off x="3850443" y="0"/>
            <a:ext cx="2945659" cy="498056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739680B-2ED8-482C-867D-D56BA22F9B63}" type="datetimeFigureOut">
              <a:rPr lang="cs-CZ" smtClean="0"/>
              <a:t>28.05.2025</a:t>
            </a:fld>
            <a:endParaRPr lang="cs-CZ"/>
          </a:p>
        </p:txBody>
      </p:sp>
      <p:sp>
        <p:nvSpPr>
          <p:cNvPr id="4" name="Zástupný symbol pro obrázek snímku 3"/>
          <p:cNvSpPr>
            <a:spLocks noGrp="1" noRot="1" noChangeAspect="1"/>
          </p:cNvSpPr>
          <p:nvPr>
            <p:ph type="sldImg" idx="2"/>
          </p:nvPr>
        </p:nvSpPr>
        <p:spPr>
          <a:xfrm>
            <a:off x="422275" y="1241425"/>
            <a:ext cx="5953125" cy="3349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cs-CZ"/>
          </a:p>
        </p:txBody>
      </p:sp>
      <p:sp>
        <p:nvSpPr>
          <p:cNvPr id="5" name="Zástupný symbol pro poznámky 4"/>
          <p:cNvSpPr>
            <a:spLocks noGrp="1"/>
          </p:cNvSpPr>
          <p:nvPr>
            <p:ph type="body" sz="quarter" idx="3"/>
          </p:nvPr>
        </p:nvSpPr>
        <p:spPr>
          <a:xfrm>
            <a:off x="679768" y="4777194"/>
            <a:ext cx="5438140" cy="3908614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cs-CZ"/>
              <a:t>Po kliknutí můžete upravovat styly textu v předloze.</a:t>
            </a:r>
          </a:p>
          <a:p>
            <a:pPr lvl="1"/>
            <a:r>
              <a:rPr lang="cs-CZ"/>
              <a:t>Druhá úroveň</a:t>
            </a:r>
          </a:p>
          <a:p>
            <a:pPr lvl="2"/>
            <a:r>
              <a:rPr lang="cs-CZ"/>
              <a:t>Třetí úroveň</a:t>
            </a:r>
          </a:p>
          <a:p>
            <a:pPr lvl="3"/>
            <a:r>
              <a:rPr lang="cs-CZ"/>
              <a:t>Čtvrtá úroveň</a:t>
            </a:r>
          </a:p>
          <a:p>
            <a:pPr lvl="4"/>
            <a:r>
              <a:rPr lang="cs-CZ"/>
              <a:t>Pátá úroveň</a:t>
            </a:r>
          </a:p>
        </p:txBody>
      </p:sp>
      <p:sp>
        <p:nvSpPr>
          <p:cNvPr id="6" name="Zástupný symbol pro zápatí 5"/>
          <p:cNvSpPr>
            <a:spLocks noGrp="1"/>
          </p:cNvSpPr>
          <p:nvPr>
            <p:ph type="ftr" sz="quarter" idx="4"/>
          </p:nvPr>
        </p:nvSpPr>
        <p:spPr>
          <a:xfrm>
            <a:off x="0" y="9428584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cs-CZ"/>
          </a:p>
        </p:txBody>
      </p:sp>
      <p:sp>
        <p:nvSpPr>
          <p:cNvPr id="7" name="Zástupný symbol pro číslo snímku 6"/>
          <p:cNvSpPr>
            <a:spLocks noGrp="1"/>
          </p:cNvSpPr>
          <p:nvPr>
            <p:ph type="sldNum" sz="quarter" idx="5"/>
          </p:nvPr>
        </p:nvSpPr>
        <p:spPr>
          <a:xfrm>
            <a:off x="3850443" y="9428584"/>
            <a:ext cx="2945659" cy="498055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134B86D5-E821-428A-90A4-AD6253D58F53}" type="slidenum">
              <a:rPr lang="cs-CZ" smtClean="0"/>
              <a:t>‹#›</a:t>
            </a:fld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537125686"/>
      </p:ext>
    </p:extLst>
  </p:cSld>
  <p:clrMap bg1="lt1" tx1="dk1" bg2="lt2" tx2="dk2" accent1="accent1" accent2="accent2" accent3="accent3" accent4="accent4" accent5="accent5" accent6="accent6" hlink="hlink" folHlink="folHlink"/>
  <p:hf sldNum="0" hdr="0" ftr="0" dt="0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417205986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4125231533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1423236349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lang="cs-CZ" sz="1800" dirty="0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Konsorcium </a:t>
            </a:r>
            <a:r>
              <a:rPr lang="cs-CZ" sz="1800" dirty="0" err="1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KreativEU</a:t>
            </a:r>
            <a:r>
              <a:rPr lang="cs-CZ" sz="1800" dirty="0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 teď sdružuje celkem 11 evropských univerzit: </a:t>
            </a:r>
            <a:r>
              <a:rPr lang="cs-CZ" sz="1800" dirty="0" err="1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Polytechnic</a:t>
            </a:r>
            <a:r>
              <a:rPr lang="cs-CZ" sz="1800" dirty="0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 University </a:t>
            </a:r>
            <a:r>
              <a:rPr lang="cs-CZ" sz="1800" dirty="0" err="1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of</a:t>
            </a:r>
            <a:r>
              <a:rPr lang="cs-CZ" sz="1800" dirty="0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 </a:t>
            </a:r>
            <a:r>
              <a:rPr lang="cs-CZ" sz="1800" dirty="0" err="1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Tomar</a:t>
            </a:r>
            <a:r>
              <a:rPr lang="cs-CZ" sz="1800" dirty="0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 (Portugalsko), Jihočeská univerzita v Českých Budějovicích, D. A. </a:t>
            </a:r>
            <a:r>
              <a:rPr lang="cs-CZ" sz="1800" dirty="0" err="1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Tsenov</a:t>
            </a:r>
            <a:r>
              <a:rPr lang="cs-CZ" sz="1800" dirty="0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 </a:t>
            </a:r>
            <a:r>
              <a:rPr lang="cs-CZ" sz="1800" dirty="0" err="1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Academy</a:t>
            </a:r>
            <a:r>
              <a:rPr lang="cs-CZ" sz="1800" dirty="0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 </a:t>
            </a:r>
            <a:r>
              <a:rPr lang="cs-CZ" sz="1800" dirty="0" err="1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of</a:t>
            </a:r>
            <a:r>
              <a:rPr lang="cs-CZ" sz="1800" dirty="0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 </a:t>
            </a:r>
            <a:r>
              <a:rPr lang="cs-CZ" sz="1800" dirty="0" err="1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Economics</a:t>
            </a:r>
            <a:r>
              <a:rPr lang="cs-CZ" sz="1800" dirty="0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 (Bulharsko), University </a:t>
            </a:r>
            <a:r>
              <a:rPr lang="cs-CZ" sz="1800" dirty="0" err="1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of</a:t>
            </a:r>
            <a:r>
              <a:rPr lang="cs-CZ" sz="1800" dirty="0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 </a:t>
            </a:r>
            <a:r>
              <a:rPr lang="cs-CZ" sz="1800" dirty="0" err="1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Camerino</a:t>
            </a:r>
            <a:r>
              <a:rPr lang="cs-CZ" sz="1800" dirty="0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 (Itálie), University </a:t>
            </a:r>
            <a:r>
              <a:rPr lang="cs-CZ" sz="1800" dirty="0" err="1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of</a:t>
            </a:r>
            <a:r>
              <a:rPr lang="cs-CZ" sz="1800" dirty="0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 </a:t>
            </a:r>
            <a:r>
              <a:rPr lang="cs-CZ" sz="1800" dirty="0" err="1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Greifswald</a:t>
            </a:r>
            <a:r>
              <a:rPr lang="cs-CZ" sz="1800" dirty="0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 (Německo),  Breda University </a:t>
            </a:r>
            <a:r>
              <a:rPr lang="cs-CZ" sz="1800" dirty="0" err="1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of</a:t>
            </a:r>
            <a:r>
              <a:rPr lang="cs-CZ" sz="1800" dirty="0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 </a:t>
            </a:r>
            <a:r>
              <a:rPr lang="cs-CZ" sz="1800" dirty="0" err="1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Applied</a:t>
            </a:r>
            <a:r>
              <a:rPr lang="cs-CZ" sz="1800" dirty="0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 </a:t>
            </a:r>
            <a:r>
              <a:rPr lang="cs-CZ" sz="1800" dirty="0" err="1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Sciences</a:t>
            </a:r>
            <a:r>
              <a:rPr lang="cs-CZ" sz="1800" dirty="0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 (Nizozemsko), </a:t>
            </a:r>
            <a:r>
              <a:rPr lang="cs-CZ" sz="1800" dirty="0" err="1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Opole</a:t>
            </a:r>
            <a:r>
              <a:rPr lang="cs-CZ" sz="1800" dirty="0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 University </a:t>
            </a:r>
            <a:r>
              <a:rPr lang="cs-CZ" sz="1800" dirty="0" err="1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of</a:t>
            </a:r>
            <a:r>
              <a:rPr lang="cs-CZ" sz="1800" dirty="0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 Technology (Polsko), </a:t>
            </a:r>
            <a:r>
              <a:rPr lang="cs-CZ" sz="1800" dirty="0" err="1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Valahia</a:t>
            </a:r>
            <a:r>
              <a:rPr lang="cs-CZ" sz="1800" dirty="0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 University </a:t>
            </a:r>
            <a:r>
              <a:rPr lang="cs-CZ" sz="1800" dirty="0" err="1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of</a:t>
            </a:r>
            <a:r>
              <a:rPr lang="cs-CZ" sz="1800" dirty="0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 </a:t>
            </a:r>
            <a:r>
              <a:rPr lang="cs-CZ" sz="1800" dirty="0" err="1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Târgoviște</a:t>
            </a:r>
            <a:r>
              <a:rPr lang="cs-CZ" sz="1800" dirty="0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 (Rumunsko), Trnavská univerzita v Trnavě (Slovensko), </a:t>
            </a:r>
            <a:r>
              <a:rPr lang="cs-CZ" sz="1800" dirty="0" err="1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Södertörn</a:t>
            </a:r>
            <a:r>
              <a:rPr lang="cs-CZ" sz="1800" dirty="0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 University (Švédsko), </a:t>
            </a:r>
            <a:r>
              <a:rPr lang="cs-CZ" sz="1800" dirty="0" err="1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Adana</a:t>
            </a:r>
            <a:r>
              <a:rPr lang="cs-CZ" sz="1800" dirty="0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 </a:t>
            </a:r>
            <a:r>
              <a:rPr lang="cs-CZ" sz="1800" dirty="0" err="1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Alparslan</a:t>
            </a:r>
            <a:r>
              <a:rPr lang="cs-CZ" sz="1800" dirty="0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 </a:t>
            </a:r>
            <a:r>
              <a:rPr lang="cs-CZ" sz="1800" dirty="0" err="1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Türkeş</a:t>
            </a:r>
            <a:r>
              <a:rPr lang="cs-CZ" sz="1800" dirty="0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 Science and Technology University (Turecko).</a:t>
            </a:r>
          </a:p>
          <a:p>
            <a:pPr marL="285750" marR="0" lvl="0" indent="-28575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-"/>
              <a:tabLst/>
              <a:defRPr/>
            </a:pPr>
            <a:r>
              <a:rPr lang="cs-CZ" sz="1800" dirty="0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V projektu </a:t>
            </a:r>
            <a:r>
              <a:rPr lang="cs-CZ" sz="1800" dirty="0" err="1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KreativEU</a:t>
            </a:r>
            <a:r>
              <a:rPr lang="cs-CZ" sz="1800" dirty="0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 bude Jihočeská univerzita spolupracovat s dalšími klíčovými partnery jihočeského regionu: Statutární město České Budějovice, Jihočeský kraj, Jihočeská centrála cestovního ruchu, Jihočeské muzeum, Národní památkový ústav, Národní knihovna České republiky, Jihočeská filharmonie, Jihočeské divadlo, Alšova jihočeská galerie, ESN USB </a:t>
            </a:r>
            <a:r>
              <a:rPr lang="cs-CZ" sz="1800" dirty="0" err="1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Budweis</a:t>
            </a:r>
            <a:r>
              <a:rPr lang="cs-CZ" sz="1800" dirty="0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. Zapojení JU do konsorcia </a:t>
            </a:r>
            <a:r>
              <a:rPr lang="cs-CZ" sz="1800" dirty="0" err="1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KreativEU</a:t>
            </a:r>
            <a:r>
              <a:rPr lang="cs-CZ" sz="1800" dirty="0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 bude mít tedy i významný společenský přínos, který se projeví v mnoha oblastech života města České Budějovice a Jihočeského kraje</a:t>
            </a:r>
            <a:endParaRPr lang="cs-CZ" sz="1800" dirty="0">
              <a:effectLst/>
              <a:latin typeface="Times New Roman" panose="02020603050405020304" pitchFamily="18" charset="0"/>
              <a:ea typeface="Times New Roman" panose="02020603050405020304" pitchFamily="18" charset="0"/>
            </a:endParaRPr>
          </a:p>
          <a:p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3460882292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C98A653-8905-EFA4-ACB4-45C066A6468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>
            <a:extLst>
              <a:ext uri="{FF2B5EF4-FFF2-40B4-BE49-F238E27FC236}">
                <a16:creationId xmlns:a16="http://schemas.microsoft.com/office/drawing/2014/main" id="{A5B42EFB-C771-7F23-5577-D3B1B1A73AA9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>
            <a:extLst>
              <a:ext uri="{FF2B5EF4-FFF2-40B4-BE49-F238E27FC236}">
                <a16:creationId xmlns:a16="http://schemas.microsoft.com/office/drawing/2014/main" id="{FC6CC4FB-EC45-6BB2-3456-BEA85299443A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1881947170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Tx/>
              <a:buChar char="-"/>
            </a:pPr>
            <a:r>
              <a:rPr lang="cs-CZ" dirty="0"/>
              <a:t>Udržitelný kampus – probíhající revitalizace - zelené plochy, jezírko a </a:t>
            </a:r>
            <a:r>
              <a:rPr lang="cs-CZ" sz="1800" dirty="0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prvky, které zlepší mikroklima, přispějí k biodiverzitě a vytvoří zdravější </a:t>
            </a:r>
            <a:r>
              <a:rPr lang="cs-CZ" sz="1800" u="none" dirty="0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a</a:t>
            </a:r>
            <a:r>
              <a:rPr lang="cs-CZ" sz="1800" u="none" dirty="0">
                <a:solidFill>
                  <a:schemeClr val="tx1"/>
                </a:solidFill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 udržitelnější </a:t>
            </a:r>
            <a:r>
              <a:rPr lang="cs-CZ" sz="1800" u="none" dirty="0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prostředí </a:t>
            </a:r>
            <a:r>
              <a:rPr lang="cs-CZ" sz="1800" dirty="0">
                <a:effectLst/>
                <a:latin typeface="Calibri" panose="020F0502020204030204" pitchFamily="34" charset="0"/>
                <a:ea typeface="Times New Roman" panose="02020603050405020304" pitchFamily="18" charset="0"/>
              </a:rPr>
              <a:t>pro studenty, zaměstnance i veřejnost</a:t>
            </a:r>
            <a:endParaRPr lang="cs-CZ" dirty="0"/>
          </a:p>
          <a:p>
            <a:pPr marL="171450" indent="-171450">
              <a:buFontTx/>
              <a:buChar char="-"/>
            </a:pPr>
            <a:r>
              <a:rPr lang="cs-CZ" dirty="0"/>
              <a:t>Od 2024 - nízkoenergetická automatizovaná prodejna COOP – stavba získala cenu za udržitelný projekt 2024 </a:t>
            </a:r>
            <a:r>
              <a:rPr lang="cs-CZ" dirty="0" err="1"/>
              <a:t>Sustainability</a:t>
            </a:r>
            <a:r>
              <a:rPr lang="cs-CZ" dirty="0"/>
              <a:t> Star</a:t>
            </a:r>
          </a:p>
        </p:txBody>
      </p:sp>
    </p:spTree>
    <p:extLst>
      <p:ext uri="{BB962C8B-B14F-4D97-AF65-F5344CB8AC3E}">
        <p14:creationId xmlns:p14="http://schemas.microsoft.com/office/powerpoint/2010/main" val="2271852560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- Nový bakalářský studijní program – Management udržitelnosti – mezifakultní spolupráce 6 z 8 fakult JU</a:t>
            </a:r>
          </a:p>
        </p:txBody>
      </p:sp>
    </p:spTree>
    <p:extLst>
      <p:ext uri="{BB962C8B-B14F-4D97-AF65-F5344CB8AC3E}">
        <p14:creationId xmlns:p14="http://schemas.microsoft.com/office/powerpoint/2010/main" val="36555548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12305139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592773829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3481847307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282548525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00034"/>
              </a:buClr>
              <a:buSzPct val="150000"/>
              <a:buFont typeface="Symbol" panose="05050102010706020507" pitchFamily="18" charset="2"/>
              <a:buNone/>
              <a:tabLst/>
              <a:defRPr/>
            </a:pPr>
            <a:r>
              <a:rPr lang="cs-CZ" b="1" dirty="0">
                <a:solidFill>
                  <a:srgbClr val="E00034"/>
                </a:solidFill>
                <a:latin typeface="Clara Sans" panose="02000503000000020004" pitchFamily="2" charset="0"/>
              </a:rPr>
              <a:t>Univerzita chce být:</a:t>
            </a:r>
            <a:endParaRPr lang="en-US" b="1" dirty="0">
              <a:solidFill>
                <a:srgbClr val="E00034"/>
              </a:solidFill>
              <a:latin typeface="Clara Sans" panose="02000503000000020004" pitchFamily="2" charset="0"/>
            </a:endParaRPr>
          </a:p>
          <a:p>
            <a:pPr marL="342900" indent="-342900">
              <a:lnSpc>
                <a:spcPct val="100000"/>
              </a:lnSpc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cs-CZ" sz="1200" dirty="0">
                <a:solidFill>
                  <a:srgbClr val="939598"/>
                </a:solidFill>
                <a:latin typeface="Clara Sans" panose="02000503000000020004" pitchFamily="50" charset="0"/>
              </a:rPr>
              <a:t>vyhledávanou přátelskou univerzitou s motivačním studijním a pracovním prostředím</a:t>
            </a:r>
          </a:p>
          <a:p>
            <a:pPr marL="342900" indent="-342900">
              <a:lnSpc>
                <a:spcPct val="100000"/>
              </a:lnSpc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cs-CZ" sz="1200" dirty="0">
                <a:solidFill>
                  <a:srgbClr val="939598"/>
                </a:solidFill>
                <a:latin typeface="Clara Sans" panose="02000503000000020004" pitchFamily="50" charset="0"/>
              </a:rPr>
              <a:t>konkurenceschopnou univerzitou v evropském i světovém měřítku</a:t>
            </a:r>
          </a:p>
          <a:p>
            <a:pPr marL="342900" indent="-342900">
              <a:lnSpc>
                <a:spcPct val="100000"/>
              </a:lnSpc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cs-CZ" sz="1200" dirty="0">
                <a:solidFill>
                  <a:srgbClr val="939598"/>
                </a:solidFill>
                <a:latin typeface="Clara Sans" panose="02000503000000020004" pitchFamily="50" charset="0"/>
              </a:rPr>
              <a:t>univerzitou s nezaměnitelnou identitou, prospěšnou městu i regionu</a:t>
            </a:r>
          </a:p>
          <a:p>
            <a:pPr marL="342900" indent="-342900">
              <a:lnSpc>
                <a:spcPct val="100000"/>
              </a:lnSpc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cs-CZ" sz="1200" dirty="0">
                <a:solidFill>
                  <a:srgbClr val="939598"/>
                </a:solidFill>
                <a:latin typeface="Clara Sans" panose="02000503000000020004" pitchFamily="50" charset="0"/>
              </a:rPr>
              <a:t>akademickou institucí podporující studenty i zaměstnance</a:t>
            </a:r>
          </a:p>
          <a:p>
            <a:pPr marL="342900" indent="-342900">
              <a:lnSpc>
                <a:spcPct val="100000"/>
              </a:lnSpc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endParaRPr lang="cs-CZ" sz="1200" dirty="0">
              <a:solidFill>
                <a:srgbClr val="939598"/>
              </a:solidFill>
              <a:latin typeface="Clara Sans" panose="02000503000000020004" pitchFamily="50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00034"/>
              </a:buClr>
              <a:buSzPct val="150000"/>
              <a:buFont typeface="Symbol" panose="05050102010706020507" pitchFamily="18" charset="2"/>
              <a:buNone/>
              <a:tabLst/>
              <a:defRPr/>
            </a:pPr>
            <a:r>
              <a:rPr lang="cs-CZ" sz="1200" b="1" dirty="0">
                <a:solidFill>
                  <a:srgbClr val="E00034"/>
                </a:solidFill>
                <a:latin typeface="Clara Sans" panose="02000503000000020004" pitchFamily="2" charset="0"/>
              </a:rPr>
              <a:t>Vize:</a:t>
            </a:r>
          </a:p>
          <a:p>
            <a:pPr marL="342900" indent="-342900">
              <a:lnSpc>
                <a:spcPct val="150000"/>
              </a:lnSpc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cs-CZ" sz="1200" b="0" dirty="0">
                <a:solidFill>
                  <a:srgbClr val="939598"/>
                </a:solidFill>
                <a:latin typeface="Clara Sans" panose="02000503000000020004" pitchFamily="2" charset="0"/>
              </a:rPr>
              <a:t>být špičkovým centrem vzdělanosti, vědy, nezávislého poznání a tvůrčí činnosti</a:t>
            </a:r>
          </a:p>
          <a:p>
            <a:pPr marL="342900" indent="-342900">
              <a:lnSpc>
                <a:spcPct val="150000"/>
              </a:lnSpc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cs-CZ" sz="1200" b="0" dirty="0">
                <a:solidFill>
                  <a:srgbClr val="939598"/>
                </a:solidFill>
                <a:latin typeface="Clara Sans" panose="02000503000000020004" pitchFamily="2" charset="0"/>
              </a:rPr>
              <a:t>napomáhat vědeckému, kulturnímu, sociálnímu a ekonomickému rozvoji společnosti</a:t>
            </a:r>
          </a:p>
          <a:p>
            <a:pPr marL="342900" indent="-342900">
              <a:lnSpc>
                <a:spcPct val="150000"/>
              </a:lnSpc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cs-CZ" sz="1200" b="0" dirty="0">
                <a:solidFill>
                  <a:srgbClr val="939598"/>
                </a:solidFill>
                <a:latin typeface="Clara Sans" panose="02000503000000020004" pitchFamily="2" charset="0"/>
              </a:rPr>
              <a:t>aktivně plnit svou společenskou odpovědnost v kulturní, ekonomické, sociální a environmentální oblasti</a:t>
            </a: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00034"/>
              </a:buClr>
              <a:buSzPct val="150000"/>
              <a:buFont typeface="Symbol" panose="05050102010706020507" pitchFamily="18" charset="2"/>
              <a:buNone/>
              <a:tabLst/>
              <a:defRPr/>
            </a:pPr>
            <a:endParaRPr lang="en-US" sz="1200" b="1" dirty="0">
              <a:solidFill>
                <a:srgbClr val="E00034"/>
              </a:solidFill>
              <a:latin typeface="Clara Sans" panose="02000503000000020004" pitchFamily="2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00034"/>
              </a:buClr>
              <a:buSzPct val="150000"/>
              <a:buFont typeface="Symbol" panose="05050102010706020507" pitchFamily="18" charset="2"/>
              <a:buNone/>
              <a:tabLst/>
              <a:defRPr/>
            </a:pPr>
            <a:r>
              <a:rPr lang="cs-CZ" sz="1200" b="1" dirty="0">
                <a:solidFill>
                  <a:srgbClr val="E00034"/>
                </a:solidFill>
                <a:latin typeface="Clara Sans" panose="02000503000000020004" pitchFamily="2" charset="0"/>
              </a:rPr>
              <a:t>Mise a cíle:</a:t>
            </a:r>
            <a:endParaRPr lang="en-US" sz="1200" b="1" dirty="0">
              <a:solidFill>
                <a:srgbClr val="E00034"/>
              </a:solidFill>
              <a:latin typeface="Clara Sans" panose="02000503000000020004" pitchFamily="2" charset="0"/>
            </a:endParaRPr>
          </a:p>
          <a:p>
            <a:pPr marL="342900" indent="-342900">
              <a:lnSpc>
                <a:spcPct val="150000"/>
              </a:lnSpc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cs-CZ" sz="1200" b="0" dirty="0">
                <a:solidFill>
                  <a:srgbClr val="939598"/>
                </a:solidFill>
                <a:effectLst/>
                <a:latin typeface="Clara Sans" panose="02000503000000020004" pitchFamily="2" charset="0"/>
                <a:ea typeface="Clara Sans" panose="02000503000000020004" pitchFamily="2" charset="0"/>
                <a:cs typeface="Clara Sans" panose="02000503000000020004" pitchFamily="2" charset="0"/>
              </a:rPr>
              <a:t>provádět základní a aplikovaný výzkum nebo experimentální vývoj a veřejně šířit výsledky těchto činností formou výuky, publikací nebo transferu znalostí a technologií</a:t>
            </a:r>
          </a:p>
          <a:p>
            <a:pPr marL="342900" indent="-342900">
              <a:lnSpc>
                <a:spcPct val="150000"/>
              </a:lnSpc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cs-CZ" sz="1200" b="0" dirty="0">
                <a:solidFill>
                  <a:srgbClr val="939598"/>
                </a:solidFill>
                <a:latin typeface="Clara Sans" panose="02000503000000020004" pitchFamily="2" charset="0"/>
              </a:rPr>
              <a:t>rozvíjet vzdělávací a s ní související vědeckou a výzkumnou, vývojovou a inovační, uměleckou  nebo další tvůrčí činnost v přírodovědných, zemědělských, humanitních, </a:t>
            </a:r>
            <a:r>
              <a:rPr lang="cs-CZ" sz="1200" b="0" dirty="0" err="1">
                <a:solidFill>
                  <a:srgbClr val="939598"/>
                </a:solidFill>
                <a:latin typeface="Clara Sans" panose="02000503000000020004" pitchFamily="2" charset="0"/>
              </a:rPr>
              <a:t>sociálněvědních</a:t>
            </a:r>
            <a:r>
              <a:rPr lang="cs-CZ" sz="1200" b="0" dirty="0">
                <a:solidFill>
                  <a:srgbClr val="939598"/>
                </a:solidFill>
                <a:latin typeface="Clara Sans" panose="02000503000000020004" pitchFamily="2" charset="0"/>
              </a:rPr>
              <a:t> a zdravotnických oborech, a to na mezinárodní úrovni</a:t>
            </a:r>
            <a:endParaRPr lang="cs-CZ" sz="1400" b="0" i="0" u="none" strike="noStrike" baseline="0" dirty="0">
              <a:solidFill>
                <a:srgbClr val="939598"/>
              </a:solidFill>
              <a:latin typeface="Clara Sans" panose="02000503000000020004" pitchFamily="2" charset="0"/>
            </a:endParaRPr>
          </a:p>
          <a:p>
            <a:endParaRPr lang="cs-CZ" dirty="0"/>
          </a:p>
          <a:p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281565704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- Spolupráce s klíčovými zaměstnavateli v regionu</a:t>
            </a:r>
          </a:p>
        </p:txBody>
      </p:sp>
    </p:spTree>
    <p:extLst>
      <p:ext uri="{BB962C8B-B14F-4D97-AF65-F5344CB8AC3E}">
        <p14:creationId xmlns:p14="http://schemas.microsoft.com/office/powerpoint/2010/main" val="94716808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342900" indent="-342900">
              <a:spcAft>
                <a:spcPts val="1200"/>
              </a:spcAft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cs-CZ" sz="1200" b="1" dirty="0">
                <a:solidFill>
                  <a:srgbClr val="E00034"/>
                </a:solidFill>
                <a:latin typeface="Clara Sans" panose="02000503000000020004" pitchFamily="50" charset="0"/>
              </a:rPr>
              <a:t>Studentská unie JU</a:t>
            </a:r>
          </a:p>
          <a:p>
            <a:pPr marL="0" indent="0">
              <a:spcAft>
                <a:spcPts val="1200"/>
              </a:spcAft>
              <a:buClr>
                <a:srgbClr val="E00034"/>
              </a:buClr>
              <a:buSzPct val="150000"/>
              <a:buFont typeface="Symbol" panose="05050102010706020507" pitchFamily="18" charset="2"/>
              <a:buNone/>
            </a:pPr>
            <a:r>
              <a:rPr lang="cs-CZ" b="0" i="0" dirty="0">
                <a:solidFill>
                  <a:srgbClr val="202020"/>
                </a:solidFill>
                <a:effectLst/>
                <a:latin typeface="paralucent"/>
              </a:rPr>
              <a:t>Studentská unie Jihočeské univerzity vznikla v roce 2013 v návaznosti na úspěch prvního seznamovacího kurzu pro první ročníky. Je to největší spolek na univerzitě a pořádá největší akce pro studenty v Českých Budějovicích. Mezi ty nejoblíbenější patří </a:t>
            </a:r>
            <a:r>
              <a:rPr lang="cs-CZ" b="0" i="0" dirty="0" err="1">
                <a:solidFill>
                  <a:srgbClr val="202020"/>
                </a:solidFill>
                <a:effectLst/>
                <a:latin typeface="paralucent"/>
              </a:rPr>
              <a:t>Welcome</a:t>
            </a:r>
            <a:r>
              <a:rPr lang="cs-CZ" b="0" i="0" dirty="0">
                <a:solidFill>
                  <a:srgbClr val="202020"/>
                </a:solidFill>
                <a:effectLst/>
                <a:latin typeface="paralucent"/>
              </a:rPr>
              <a:t> semestr party, </a:t>
            </a:r>
            <a:r>
              <a:rPr lang="cs-CZ" b="0" i="0" dirty="0" err="1">
                <a:solidFill>
                  <a:srgbClr val="202020"/>
                </a:solidFill>
                <a:effectLst/>
                <a:latin typeface="paralucent"/>
              </a:rPr>
              <a:t>Seznamovák</a:t>
            </a:r>
            <a:r>
              <a:rPr lang="cs-CZ" b="0" i="0" dirty="0">
                <a:solidFill>
                  <a:srgbClr val="202020"/>
                </a:solidFill>
                <a:effectLst/>
                <a:latin typeface="paralucent"/>
              </a:rPr>
              <a:t> JU, Kampus žije, Art </a:t>
            </a:r>
            <a:r>
              <a:rPr lang="cs-CZ" b="0" i="0" dirty="0" err="1">
                <a:solidFill>
                  <a:srgbClr val="202020"/>
                </a:solidFill>
                <a:effectLst/>
                <a:latin typeface="paralucent"/>
              </a:rPr>
              <a:t>day</a:t>
            </a:r>
            <a:r>
              <a:rPr lang="cs-CZ" b="0" i="0" dirty="0">
                <a:solidFill>
                  <a:srgbClr val="202020"/>
                </a:solidFill>
                <a:effectLst/>
                <a:latin typeface="paralucent"/>
              </a:rPr>
              <a:t> a univerzitní Zavírák. SUJU pořádá i přednášky, workshopy a studentské kvízy.</a:t>
            </a:r>
          </a:p>
          <a:p>
            <a:pPr marL="342900" indent="-342900">
              <a:spcAft>
                <a:spcPts val="1200"/>
              </a:spcAft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endParaRPr lang="cs-CZ" sz="1200" b="1" dirty="0">
              <a:solidFill>
                <a:srgbClr val="E00034"/>
              </a:solidFill>
              <a:latin typeface="Clara Sans" panose="02000503000000020004" pitchFamily="50" charset="0"/>
            </a:endParaRPr>
          </a:p>
          <a:p>
            <a:pPr marL="342900" indent="-342900">
              <a:spcAft>
                <a:spcPts val="1200"/>
              </a:spcAft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cs-CZ" sz="1200" b="1" dirty="0">
                <a:solidFill>
                  <a:srgbClr val="E00034"/>
                </a:solidFill>
                <a:latin typeface="Clara Sans" panose="02000503000000020004" pitchFamily="50" charset="0"/>
              </a:rPr>
              <a:t>Erasmus Student Network USB </a:t>
            </a:r>
            <a:r>
              <a:rPr lang="cs-CZ" sz="1200" b="1" dirty="0" err="1">
                <a:solidFill>
                  <a:srgbClr val="E00034"/>
                </a:solidFill>
                <a:latin typeface="Clara Sans" panose="02000503000000020004" pitchFamily="50" charset="0"/>
              </a:rPr>
              <a:t>Budweis</a:t>
            </a:r>
            <a:endParaRPr lang="cs-CZ" sz="1200" b="1" dirty="0">
              <a:solidFill>
                <a:srgbClr val="E00034"/>
              </a:solidFill>
              <a:latin typeface="Clara Sans" panose="02000503000000020004" pitchFamily="50" charset="0"/>
            </a:endParaRPr>
          </a:p>
          <a:p>
            <a:pPr marL="342900" indent="-342900">
              <a:spcAft>
                <a:spcPts val="1200"/>
              </a:spcAft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endParaRPr lang="cs-CZ" sz="1200" b="1" dirty="0">
              <a:solidFill>
                <a:srgbClr val="E00034"/>
              </a:solidFill>
              <a:latin typeface="Clara Sans" panose="02000503000000020004" pitchFamily="50" charset="0"/>
            </a:endParaRPr>
          </a:p>
          <a:p>
            <a:pPr marL="0" indent="0">
              <a:spcAft>
                <a:spcPts val="1200"/>
              </a:spcAft>
              <a:buClr>
                <a:srgbClr val="E00034"/>
              </a:buClr>
              <a:buSzPct val="150000"/>
              <a:buFont typeface="Symbol" panose="05050102010706020507" pitchFamily="18" charset="2"/>
              <a:buNone/>
            </a:pPr>
            <a:r>
              <a:rPr lang="cs-CZ" b="0" i="0" dirty="0">
                <a:solidFill>
                  <a:srgbClr val="202020"/>
                </a:solidFill>
                <a:effectLst/>
                <a:latin typeface="paralucent"/>
              </a:rPr>
              <a:t>Erasmus Student Network (ESN) USB </a:t>
            </a:r>
            <a:r>
              <a:rPr lang="cs-CZ" b="0" i="0" dirty="0" err="1">
                <a:solidFill>
                  <a:srgbClr val="202020"/>
                </a:solidFill>
                <a:effectLst/>
                <a:latin typeface="paralucent"/>
              </a:rPr>
              <a:t>Budweis</a:t>
            </a:r>
            <a:r>
              <a:rPr lang="cs-CZ" b="0" i="0" dirty="0">
                <a:solidFill>
                  <a:srgbClr val="202020"/>
                </a:solidFill>
                <a:effectLst/>
                <a:latin typeface="paralucent"/>
              </a:rPr>
              <a:t> je Mezinárodní studentský klub, který působí na Jihočeské univerzitě.</a:t>
            </a:r>
          </a:p>
          <a:p>
            <a:pPr marL="0" indent="0">
              <a:spcAft>
                <a:spcPts val="1200"/>
              </a:spcAft>
              <a:buClr>
                <a:srgbClr val="E00034"/>
              </a:buClr>
              <a:buSzPct val="150000"/>
              <a:buFont typeface="Symbol" panose="05050102010706020507" pitchFamily="18" charset="2"/>
              <a:buNone/>
            </a:pPr>
            <a:endParaRPr lang="cs-CZ" sz="1200" dirty="0">
              <a:solidFill>
                <a:srgbClr val="939598"/>
              </a:solidFill>
              <a:latin typeface="Clara Sans" panose="02000503000000020004" pitchFamily="50" charset="0"/>
            </a:endParaRPr>
          </a:p>
          <a:p>
            <a:pPr marL="342900" indent="-342900">
              <a:spcAft>
                <a:spcPts val="1200"/>
              </a:spcAft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cs-CZ" sz="1200" b="1" dirty="0" err="1">
                <a:solidFill>
                  <a:srgbClr val="E00034"/>
                </a:solidFill>
                <a:latin typeface="Clara Sans" panose="02000503000000020004" pitchFamily="50" charset="0"/>
              </a:rPr>
              <a:t>PushRun</a:t>
            </a:r>
            <a:endParaRPr lang="cs-CZ" sz="1200" b="1" dirty="0">
              <a:solidFill>
                <a:srgbClr val="E00034"/>
              </a:solidFill>
              <a:latin typeface="Clara Sans" panose="02000503000000020004" pitchFamily="50" charset="0"/>
            </a:endParaRPr>
          </a:p>
          <a:p>
            <a:pPr marL="0" indent="0">
              <a:spcAft>
                <a:spcPts val="1200"/>
              </a:spcAft>
              <a:buClr>
                <a:srgbClr val="E00034"/>
              </a:buClr>
              <a:buSzPct val="150000"/>
              <a:buFont typeface="Symbol" panose="05050102010706020507" pitchFamily="18" charset="2"/>
              <a:buNone/>
            </a:pPr>
            <a:r>
              <a:rPr lang="cs-CZ" b="0" i="0" dirty="0">
                <a:solidFill>
                  <a:srgbClr val="202020"/>
                </a:solidFill>
                <a:effectLst/>
                <a:latin typeface="paralucent"/>
              </a:rPr>
              <a:t>Studentský běžecký klub </a:t>
            </a:r>
            <a:r>
              <a:rPr lang="cs-CZ" b="0" i="0" dirty="0" err="1">
                <a:solidFill>
                  <a:srgbClr val="202020"/>
                </a:solidFill>
                <a:effectLst/>
                <a:latin typeface="paralucent"/>
              </a:rPr>
              <a:t>PushRun</a:t>
            </a:r>
            <a:r>
              <a:rPr lang="cs-CZ" b="0" i="0" dirty="0">
                <a:solidFill>
                  <a:srgbClr val="202020"/>
                </a:solidFill>
                <a:effectLst/>
                <a:latin typeface="paralucent"/>
              </a:rPr>
              <a:t>, vytvořený k rozvoji běhu a propojení studentů Jihočeské univerzity. Hlavním cílem je vytvoření studentské běžecké kultury, ve které studenti sdílí svou vášeň pro pohyb, najdou zde i nové přátele s podobnými zájmy a získají podporu k dosažení svých cílů.</a:t>
            </a:r>
          </a:p>
          <a:p>
            <a:pPr marL="0" indent="0">
              <a:spcAft>
                <a:spcPts val="1200"/>
              </a:spcAft>
              <a:buClr>
                <a:srgbClr val="E00034"/>
              </a:buClr>
              <a:buSzPct val="150000"/>
              <a:buFont typeface="Symbol" panose="05050102010706020507" pitchFamily="18" charset="2"/>
              <a:buNone/>
            </a:pPr>
            <a:endParaRPr lang="cs-CZ" sz="1200" b="1" dirty="0">
              <a:solidFill>
                <a:srgbClr val="E00034"/>
              </a:solidFill>
              <a:latin typeface="Clara Sans" panose="02000503000000020004" pitchFamily="50" charset="0"/>
            </a:endParaRPr>
          </a:p>
          <a:p>
            <a:pPr marL="342900" indent="-342900">
              <a:spcAft>
                <a:spcPts val="1200"/>
              </a:spcAft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cs-CZ" sz="1200" b="1" i="0" dirty="0" err="1">
                <a:solidFill>
                  <a:srgbClr val="E00034"/>
                </a:solidFill>
                <a:effectLst/>
                <a:latin typeface="Clara Sans" panose="02000503000000020004" pitchFamily="2" charset="0"/>
              </a:rPr>
              <a:t>Psychočas</a:t>
            </a:r>
            <a:endParaRPr lang="cs-CZ" sz="1200" b="1" i="0" dirty="0">
              <a:solidFill>
                <a:srgbClr val="E00034"/>
              </a:solidFill>
              <a:effectLst/>
              <a:latin typeface="Clara Sans" panose="02000503000000020004" pitchFamily="2" charset="0"/>
            </a:endParaRPr>
          </a:p>
          <a:p>
            <a:pPr marL="0" indent="0">
              <a:spcAft>
                <a:spcPts val="1200"/>
              </a:spcAft>
              <a:buClr>
                <a:srgbClr val="E00034"/>
              </a:buClr>
              <a:buSzPct val="150000"/>
              <a:buFont typeface="Symbol" panose="05050102010706020507" pitchFamily="18" charset="2"/>
              <a:buNone/>
            </a:pPr>
            <a:r>
              <a:rPr lang="cs-CZ" b="0" i="0" dirty="0">
                <a:solidFill>
                  <a:srgbClr val="202020"/>
                </a:solidFill>
                <a:effectLst/>
                <a:latin typeface="paralucent"/>
              </a:rPr>
              <a:t>Studentská asociace, která chce studentům i široké veřejnosti, poskytnout možnost realizovat své akce a projekty. </a:t>
            </a:r>
            <a:r>
              <a:rPr lang="cs-CZ" b="0" i="0" dirty="0">
                <a:solidFill>
                  <a:srgbClr val="000000"/>
                </a:solidFill>
                <a:effectLst/>
                <a:latin typeface="paralucent"/>
              </a:rPr>
              <a:t>Cílem spolku je sdružovat studenty psychologie a zprostředkovat jim kontakt s odborníky z oboru. Zároveň se snaží přiblížit psychologická témata veřejnosti přístupnou formou. </a:t>
            </a:r>
            <a:br>
              <a:rPr lang="cs-CZ" dirty="0"/>
            </a:br>
            <a:endParaRPr lang="cs-CZ" sz="1200" b="1" i="0" dirty="0">
              <a:solidFill>
                <a:srgbClr val="E00034"/>
              </a:solidFill>
              <a:effectLst/>
              <a:latin typeface="Clara Sans" panose="02000503000000020004" pitchFamily="2" charset="0"/>
            </a:endParaRPr>
          </a:p>
          <a:p>
            <a:pPr marL="342900" indent="-342900">
              <a:spcAft>
                <a:spcPts val="1200"/>
              </a:spcAft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cs-CZ" sz="1200" b="1" i="0" dirty="0">
                <a:solidFill>
                  <a:srgbClr val="E00034"/>
                </a:solidFill>
                <a:effectLst/>
                <a:latin typeface="Clara Sans" panose="02000503000000020004" pitchFamily="2" charset="0"/>
              </a:rPr>
              <a:t>JAMFIRE</a:t>
            </a:r>
          </a:p>
          <a:p>
            <a:pPr marL="0" indent="0">
              <a:spcAft>
                <a:spcPts val="1200"/>
              </a:spcAft>
              <a:buClr>
                <a:srgbClr val="E00034"/>
              </a:buClr>
              <a:buSzPct val="150000"/>
              <a:buFont typeface="Symbol" panose="05050102010706020507" pitchFamily="18" charset="2"/>
              <a:buNone/>
            </a:pPr>
            <a:r>
              <a:rPr lang="cs-CZ" b="0" i="0" dirty="0">
                <a:solidFill>
                  <a:srgbClr val="202020"/>
                </a:solidFill>
                <a:effectLst/>
                <a:latin typeface="paralucent"/>
              </a:rPr>
              <a:t>Oblíbená kulturní a hudební akce studentského spolku </a:t>
            </a:r>
            <a:r>
              <a:rPr lang="cs-CZ" b="0" i="0" dirty="0" err="1">
                <a:solidFill>
                  <a:srgbClr val="202020"/>
                </a:solidFill>
                <a:effectLst/>
                <a:latin typeface="paralucent"/>
              </a:rPr>
              <a:t>Jamfire</a:t>
            </a:r>
            <a:r>
              <a:rPr lang="cs-CZ" b="0" i="0" dirty="0">
                <a:solidFill>
                  <a:srgbClr val="202020"/>
                </a:solidFill>
                <a:effectLst/>
                <a:latin typeface="paralucent"/>
              </a:rPr>
              <a:t>, která se odehrává v prostorech Klubu Kampa. </a:t>
            </a:r>
            <a:br>
              <a:rPr lang="cs-CZ" dirty="0"/>
            </a:br>
            <a:endParaRPr lang="cs-CZ" sz="1200" b="1" i="0" dirty="0">
              <a:solidFill>
                <a:srgbClr val="E00034"/>
              </a:solidFill>
              <a:effectLst/>
              <a:latin typeface="Clara Sans" panose="02000503000000020004" pitchFamily="2" charset="0"/>
            </a:endParaRPr>
          </a:p>
          <a:p>
            <a:pPr marL="342900" indent="-342900">
              <a:spcAft>
                <a:spcPts val="1200"/>
              </a:spcAft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cs-CZ" sz="1200" b="1" i="0" dirty="0">
                <a:solidFill>
                  <a:srgbClr val="E00034"/>
                </a:solidFill>
                <a:effectLst/>
                <a:latin typeface="Clara Sans" panose="02000503000000020004" pitchFamily="2" charset="0"/>
              </a:rPr>
              <a:t>Univerzitní křesťanské hnutí</a:t>
            </a:r>
          </a:p>
          <a:p>
            <a:pPr marL="0" indent="0">
              <a:spcAft>
                <a:spcPts val="1200"/>
              </a:spcAft>
              <a:buClr>
                <a:srgbClr val="E00034"/>
              </a:buClr>
              <a:buSzPct val="150000"/>
              <a:buFont typeface="Symbol" panose="05050102010706020507" pitchFamily="18" charset="2"/>
              <a:buNone/>
            </a:pPr>
            <a:r>
              <a:rPr lang="cs-CZ" b="0" i="0">
                <a:solidFill>
                  <a:srgbClr val="202020"/>
                </a:solidFill>
                <a:effectLst/>
                <a:latin typeface="paralucent"/>
              </a:rPr>
              <a:t>Skupina křesťanů studujících na Jihočeské univerzitě.</a:t>
            </a:r>
            <a:endParaRPr lang="cs-CZ" sz="1200" b="1" i="0">
              <a:solidFill>
                <a:srgbClr val="E00034"/>
              </a:solidFill>
              <a:effectLst/>
              <a:latin typeface="Clara Sans" panose="02000503000000020004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19906087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3324195812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1949806792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1943766296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/>
          </a:p>
        </p:txBody>
      </p:sp>
    </p:spTree>
    <p:extLst>
      <p:ext uri="{BB962C8B-B14F-4D97-AF65-F5344CB8AC3E}">
        <p14:creationId xmlns:p14="http://schemas.microsoft.com/office/powerpoint/2010/main" val="2956993190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1878285885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263527927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160075652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18048382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0744205-E508-784E-1130-CF140A6F109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>
            <a:extLst>
              <a:ext uri="{FF2B5EF4-FFF2-40B4-BE49-F238E27FC236}">
                <a16:creationId xmlns:a16="http://schemas.microsoft.com/office/drawing/2014/main" id="{156379E4-9724-63F6-04E6-0935E27FBFE2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>
            <a:extLst>
              <a:ext uri="{FF2B5EF4-FFF2-40B4-BE49-F238E27FC236}">
                <a16:creationId xmlns:a16="http://schemas.microsoft.com/office/drawing/2014/main" id="{0D48CC3A-B1F0-B34B-544C-B7D52C71672D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235671808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Tx/>
              <a:buChar char="-"/>
            </a:pPr>
            <a:r>
              <a:rPr lang="cs-CZ" dirty="0"/>
              <a:t>Počet studentů stoupá od roku 2022, do roku 2028 bychom rádi dosáhli navýšení na 12 000 – hlavně ve strategických programech zdravotnických, pedagogických a technických</a:t>
            </a:r>
          </a:p>
          <a:p>
            <a:pPr marL="0" indent="0">
              <a:buFontTx/>
              <a:buNone/>
            </a:pPr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262559234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algn="l">
              <a:lnSpc>
                <a:spcPct val="150000"/>
              </a:lnSpc>
            </a:pPr>
            <a:r>
              <a:rPr lang="cs-CZ" sz="1200" b="1" i="0" dirty="0">
                <a:solidFill>
                  <a:schemeClr val="bg1"/>
                </a:solidFill>
                <a:effectLst/>
                <a:latin typeface="Clara Sans" panose="02000503000000020004" pitchFamily="2" charset="0"/>
              </a:rPr>
              <a:t>Ekonomická fakulta </a:t>
            </a:r>
            <a:r>
              <a:rPr lang="cs-CZ" sz="1200" b="0" i="0" dirty="0">
                <a:solidFill>
                  <a:schemeClr val="bg1"/>
                </a:solidFill>
                <a:effectLst/>
                <a:latin typeface="Clara Sans" panose="02000503000000020004" pitchFamily="2" charset="0"/>
              </a:rPr>
              <a:t>se etablovala jako významná vzdělávací a výzkumná instituce s cílem vytvářet a rozvíjet nezávislé tvůrčí prostředí. To podporuje poznání v ekonomických disciplínách a informačních technologiích, tvorbu inovací a transfer znalostí. Fakulta klade důraz na spolupráci pedagogů, studentů, podnikatelské sféry a veřejnoprávních institucí, zejména v jižních Čechách, České republice a na mezinárodní úrovni. </a:t>
            </a:r>
          </a:p>
          <a:p>
            <a:pPr algn="l">
              <a:lnSpc>
                <a:spcPct val="150000"/>
              </a:lnSpc>
            </a:pPr>
            <a:r>
              <a:rPr lang="cs-CZ" sz="1200" b="0" i="0" dirty="0">
                <a:solidFill>
                  <a:schemeClr val="bg1"/>
                </a:solidFill>
                <a:effectLst/>
                <a:latin typeface="Clara Sans" panose="02000503000000020004" pitchFamily="2" charset="0"/>
              </a:rPr>
              <a:t>Důraz je kladen na moderní formy vzdělávání, které posilují praktické dovednosti absolventů, jako je projektová výuka a zapojení studentů do vědy a výzkumu. Internacionalizace je podporována prostřednictvím studijních programů v angličtině a společných studijních programů se zahraničními univerzitami. Studentům Ekonomické fakulty jsou nabízeny všechny stupně vysokoškolského studia (bakalářský, magisterský, doktorský) v prezenční </a:t>
            </a:r>
          </a:p>
          <a:p>
            <a:pPr algn="l">
              <a:lnSpc>
                <a:spcPct val="150000"/>
              </a:lnSpc>
            </a:pPr>
            <a:r>
              <a:rPr lang="cs-CZ" sz="1200" b="0" i="0" dirty="0">
                <a:solidFill>
                  <a:schemeClr val="bg1"/>
                </a:solidFill>
                <a:effectLst/>
                <a:latin typeface="Clara Sans" panose="02000503000000020004" pitchFamily="2" charset="0"/>
              </a:rPr>
              <a:t>a kombinované formě.</a:t>
            </a:r>
          </a:p>
          <a:p>
            <a:pPr algn="l">
              <a:lnSpc>
                <a:spcPct val="150000"/>
              </a:lnSpc>
            </a:pPr>
            <a:endParaRPr lang="cs-CZ" sz="1200" b="0" i="0" dirty="0">
              <a:solidFill>
                <a:schemeClr val="bg1"/>
              </a:solidFill>
              <a:effectLst/>
              <a:latin typeface="Clara Sans" panose="02000503000000020004" pitchFamily="2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200" b="1" dirty="0">
                <a:solidFill>
                  <a:schemeClr val="bg1"/>
                </a:solidFill>
                <a:latin typeface="Clara Sans" panose="02000503000000020004" pitchFamily="2" charset="0"/>
              </a:rPr>
              <a:t>Filozofická fakulta</a:t>
            </a:r>
            <a:r>
              <a:rPr lang="cs-CZ" sz="1200" dirty="0">
                <a:solidFill>
                  <a:schemeClr val="bg1"/>
                </a:solidFill>
                <a:latin typeface="Clara Sans" panose="02000503000000020004" pitchFamily="2" charset="0"/>
              </a:rPr>
              <a:t> byla zřízena k 1. lednu 2006. Nabízí vzdělání v historických, filologických a kulturně zaměřených studijních programech, a to v bakalářském, magisterském a doktorském stupni; studovat zde lze rovněž učitelské studijní programy zaměřené na vzdělávání pro střední školy (učitelství anglického jazyka a literatury, českého jazyka a literatury, dějepisu, francouzského jazyka, německého jazyka a španělského jazyka). Vysoká úroveň vzdělání je garantovaná kvalitním badatelským zázemím a rozsáhlou publikační činností vyučujících i moderním technickým vybavením učeben.</a:t>
            </a:r>
            <a:endParaRPr lang="cs-CZ" sz="1400" dirty="0"/>
          </a:p>
          <a:p>
            <a:endParaRPr lang="cs-CZ" dirty="0"/>
          </a:p>
          <a:p>
            <a:pPr>
              <a:lnSpc>
                <a:spcPct val="150000"/>
              </a:lnSpc>
            </a:pPr>
            <a:r>
              <a:rPr lang="cs-CZ" sz="1200" dirty="0">
                <a:solidFill>
                  <a:schemeClr val="bg1"/>
                </a:solidFill>
                <a:latin typeface="Clara Sans" panose="02000503000000020004" pitchFamily="2" charset="0"/>
              </a:rPr>
              <a:t>Na </a:t>
            </a:r>
            <a:r>
              <a:rPr lang="cs-CZ" sz="1200" b="1" dirty="0">
                <a:solidFill>
                  <a:schemeClr val="bg1"/>
                </a:solidFill>
                <a:latin typeface="Clara Sans" panose="02000503000000020004" pitchFamily="2" charset="0"/>
              </a:rPr>
              <a:t>Pedagogické fakultě </a:t>
            </a:r>
            <a:r>
              <a:rPr lang="cs-CZ" sz="1200" dirty="0">
                <a:solidFill>
                  <a:schemeClr val="bg1"/>
                </a:solidFill>
                <a:latin typeface="Clara Sans" panose="02000503000000020004" pitchFamily="2" charset="0"/>
              </a:rPr>
              <a:t>lze studovat všechny typy studijních programů, tedy programy bakalářské, jeden tzv. "dlouhý" program magisterský, navazující magisterské programy a programy doktorské.</a:t>
            </a:r>
          </a:p>
          <a:p>
            <a:pPr>
              <a:lnSpc>
                <a:spcPct val="150000"/>
              </a:lnSpc>
            </a:pPr>
            <a:r>
              <a:rPr lang="cs-CZ" sz="1200" dirty="0">
                <a:solidFill>
                  <a:schemeClr val="bg1"/>
                </a:solidFill>
                <a:latin typeface="Clara Sans" panose="02000503000000020004" pitchFamily="2" charset="0"/>
              </a:rPr>
              <a:t>Studuje zde přibližně 2 200 studentů a působí přes 150 učitelů a 80 zaměstnanců neučitelských profesí. Fakulta má 17 kateder zajišťujících studium, vědeckou a uměleckou činnost, 14 administrativních a provozních oddělení, a je rozmístěna ve 4 budovách v historické i nové části města.</a:t>
            </a:r>
          </a:p>
          <a:p>
            <a:pPr>
              <a:lnSpc>
                <a:spcPct val="150000"/>
              </a:lnSpc>
            </a:pPr>
            <a:r>
              <a:rPr lang="cs-CZ" sz="1200" dirty="0">
                <a:solidFill>
                  <a:schemeClr val="bg1"/>
                </a:solidFill>
                <a:latin typeface="Clara Sans" panose="02000503000000020004" pitchFamily="2" charset="0"/>
              </a:rPr>
              <a:t>Na fakultě působí sportovní akademický klub Slavia PF JU s mnoha oddíly, zkušenými trenéry a instruktory.</a:t>
            </a:r>
          </a:p>
          <a:p>
            <a:pPr algn="l">
              <a:lnSpc>
                <a:spcPct val="150000"/>
              </a:lnSpc>
            </a:pPr>
            <a:endParaRPr lang="cs-CZ" sz="1200" b="0" i="0" dirty="0">
              <a:solidFill>
                <a:schemeClr val="bg1"/>
              </a:solidFill>
              <a:effectLst/>
              <a:latin typeface="Clara Sans" panose="02000503000000020004" pitchFamily="2" charset="0"/>
            </a:endParaRPr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200" dirty="0">
                <a:solidFill>
                  <a:schemeClr val="bg1"/>
                </a:solidFill>
                <a:latin typeface="Clara Sans" panose="02000503000000020004" pitchFamily="2" charset="0"/>
              </a:rPr>
              <a:t>Na </a:t>
            </a:r>
            <a:r>
              <a:rPr lang="cs-CZ" sz="1200" b="1" dirty="0">
                <a:solidFill>
                  <a:schemeClr val="bg1"/>
                </a:solidFill>
                <a:latin typeface="Clara Sans" panose="02000503000000020004" pitchFamily="2" charset="0"/>
              </a:rPr>
              <a:t>Přírodovědecké fakultě </a:t>
            </a:r>
            <a:r>
              <a:rPr lang="cs-CZ" sz="1200" dirty="0">
                <a:solidFill>
                  <a:schemeClr val="bg1"/>
                </a:solidFill>
                <a:latin typeface="Clara Sans" panose="02000503000000020004" pitchFamily="2" charset="0"/>
              </a:rPr>
              <a:t> je možné si vybrat z jednooborových i kombinovaných programů. Součástí nabídky studia na </a:t>
            </a:r>
            <a:r>
              <a:rPr lang="cs-CZ" sz="1200" dirty="0" err="1">
                <a:solidFill>
                  <a:schemeClr val="bg1"/>
                </a:solidFill>
                <a:latin typeface="Clara Sans" panose="02000503000000020004" pitchFamily="2" charset="0"/>
              </a:rPr>
              <a:t>PřF</a:t>
            </a:r>
            <a:r>
              <a:rPr lang="cs-CZ" sz="1200" dirty="0">
                <a:solidFill>
                  <a:schemeClr val="bg1"/>
                </a:solidFill>
                <a:latin typeface="Clara Sans" panose="02000503000000020004" pitchFamily="2" charset="0"/>
              </a:rPr>
              <a:t> JU je také víceoborové vzdělávání pro budoucí učitele na středních školách nebo profesně zaměřené studium v oborech biomedicínská laboratorní technika či péče o životní prostředí, které připravují absolventy na budoucí výkon povolání v klinických laboratořích resp. ochraně přírody. Speciální možností je potom přeshraniční studium ve spolupráci s Johannes Kepler </a:t>
            </a:r>
            <a:r>
              <a:rPr lang="cs-CZ" sz="1200" dirty="0" err="1">
                <a:solidFill>
                  <a:schemeClr val="bg1"/>
                </a:solidFill>
                <a:latin typeface="Clara Sans" panose="02000503000000020004" pitchFamily="2" charset="0"/>
              </a:rPr>
              <a:t>Universität</a:t>
            </a:r>
            <a:r>
              <a:rPr lang="cs-CZ" sz="1200" dirty="0">
                <a:solidFill>
                  <a:schemeClr val="bg1"/>
                </a:solidFill>
                <a:latin typeface="Clara Sans" panose="02000503000000020004" pitchFamily="2" charset="0"/>
              </a:rPr>
              <a:t> v Linci v oboru </a:t>
            </a:r>
            <a:r>
              <a:rPr lang="cs-CZ" sz="1200" dirty="0" err="1">
                <a:solidFill>
                  <a:schemeClr val="bg1"/>
                </a:solidFill>
                <a:latin typeface="Clara Sans" panose="02000503000000020004" pitchFamily="2" charset="0"/>
              </a:rPr>
              <a:t>Biochemistry</a:t>
            </a:r>
            <a:r>
              <a:rPr lang="cs-CZ" sz="1200" dirty="0">
                <a:solidFill>
                  <a:schemeClr val="bg1"/>
                </a:solidFill>
                <a:latin typeface="Clara Sans" panose="02000503000000020004" pitchFamily="2" charset="0"/>
              </a:rPr>
              <a:t>. Na naší fakultě zajišťujeme velmi kvalitní jazykové vzdělávání, kromě angličtiny zde vyučujeme také němčinu, španělštinu, francouzštinu a další jazyky. Výuka jazyků je zaměřena především na jejich využití v odborné sféře. Studenti mají možnost se během studia zúčastnit výuky ve speciálních podmínkách vysoké Arktidy, na naší výzkumné stanici na </a:t>
            </a:r>
            <a:r>
              <a:rPr lang="cs-CZ" sz="1200" dirty="0" err="1">
                <a:solidFill>
                  <a:schemeClr val="bg1"/>
                </a:solidFill>
                <a:latin typeface="Clara Sans" panose="02000503000000020004" pitchFamily="2" charset="0"/>
              </a:rPr>
              <a:t>Svalbardu</a:t>
            </a:r>
            <a:r>
              <a:rPr lang="cs-CZ" sz="1200" dirty="0">
                <a:solidFill>
                  <a:schemeClr val="bg1"/>
                </a:solidFill>
                <a:latin typeface="Clara Sans" panose="02000503000000020004" pitchFamily="2" charset="0"/>
              </a:rPr>
              <a:t>, ale i v tropech Papui Nové Guiney nebo na terénní stanici </a:t>
            </a:r>
            <a:r>
              <a:rPr lang="cs-CZ" sz="1200" dirty="0" err="1">
                <a:solidFill>
                  <a:schemeClr val="bg1"/>
                </a:solidFill>
                <a:latin typeface="Clara Sans" panose="02000503000000020004" pitchFamily="2" charset="0"/>
              </a:rPr>
              <a:t>Binatang</a:t>
            </a:r>
            <a:r>
              <a:rPr lang="cs-CZ" sz="1200" dirty="0">
                <a:solidFill>
                  <a:schemeClr val="bg1"/>
                </a:solidFill>
                <a:latin typeface="Clara Sans" panose="02000503000000020004" pitchFamily="2" charset="0"/>
              </a:rPr>
              <a:t>. Dalším ojedinělým pracovištěm zajišťujícím výuku na </a:t>
            </a:r>
            <a:r>
              <a:rPr lang="cs-CZ" sz="1200" dirty="0" err="1">
                <a:solidFill>
                  <a:schemeClr val="bg1"/>
                </a:solidFill>
                <a:latin typeface="Clara Sans" panose="02000503000000020004" pitchFamily="2" charset="0"/>
              </a:rPr>
              <a:t>PřF</a:t>
            </a:r>
            <a:r>
              <a:rPr lang="cs-CZ" sz="1200" dirty="0">
                <a:solidFill>
                  <a:schemeClr val="bg1"/>
                </a:solidFill>
                <a:latin typeface="Clara Sans" panose="02000503000000020004" pitchFamily="2" charset="0"/>
              </a:rPr>
              <a:t> JU je Laboratoř </a:t>
            </a:r>
            <a:r>
              <a:rPr lang="cs-CZ" sz="1200" dirty="0" err="1">
                <a:solidFill>
                  <a:schemeClr val="bg1"/>
                </a:solidFill>
                <a:latin typeface="Clara Sans" panose="02000503000000020004" pitchFamily="2" charset="0"/>
              </a:rPr>
              <a:t>archeobotaniky</a:t>
            </a:r>
            <a:r>
              <a:rPr lang="cs-CZ" sz="1200" dirty="0">
                <a:solidFill>
                  <a:schemeClr val="bg1"/>
                </a:solidFill>
                <a:latin typeface="Clara Sans" panose="02000503000000020004" pitchFamily="2" charset="0"/>
              </a:rPr>
              <a:t> a paleoekologie, která je mostem mezi přírodními a humanitními vědami.</a:t>
            </a:r>
            <a:endParaRPr lang="cs-CZ" sz="1200" dirty="0"/>
          </a:p>
          <a:p>
            <a:endParaRPr lang="cs-CZ" dirty="0"/>
          </a:p>
          <a:p>
            <a:pPr algn="l">
              <a:lnSpc>
                <a:spcPct val="150000"/>
              </a:lnSpc>
            </a:pPr>
            <a:endParaRPr lang="cs-CZ" sz="1200" b="0" i="0" dirty="0">
              <a:solidFill>
                <a:schemeClr val="bg1"/>
              </a:solidFill>
              <a:effectLst/>
              <a:latin typeface="Clara Sans" panose="02000503000000020004" pitchFamily="2" charset="0"/>
            </a:endParaRPr>
          </a:p>
          <a:p>
            <a:pPr algn="l">
              <a:spcBef>
                <a:spcPts val="1500"/>
              </a:spcBef>
              <a:buNone/>
            </a:pPr>
            <a:r>
              <a:rPr lang="cs-CZ" sz="1200" b="1" dirty="0">
                <a:solidFill>
                  <a:schemeClr val="bg1"/>
                </a:solidFill>
                <a:latin typeface="Clara Sans" panose="02000503000000020004" pitchFamily="2" charset="0"/>
              </a:rPr>
              <a:t>Fakulta rybářství a ochrany vod </a:t>
            </a:r>
            <a:r>
              <a:rPr lang="cs-CZ" sz="1200" dirty="0">
                <a:solidFill>
                  <a:schemeClr val="bg1"/>
                </a:solidFill>
                <a:latin typeface="Clara Sans" panose="02000503000000020004" pitchFamily="2" charset="0"/>
              </a:rPr>
              <a:t>plní roli centra vědeckých, servisních a vzdělávacích činností v oboru rybářství a ochrany vod. </a:t>
            </a:r>
          </a:p>
          <a:p>
            <a:pPr algn="l">
              <a:spcBef>
                <a:spcPts val="1500"/>
              </a:spcBef>
              <a:buNone/>
            </a:pPr>
            <a:r>
              <a:rPr lang="cs-CZ" b="0" i="0" dirty="0">
                <a:solidFill>
                  <a:srgbClr val="1E1E1E"/>
                </a:solidFill>
                <a:effectLst/>
                <a:latin typeface="Inter" panose="02000503000000020004" pitchFamily="2" charset="0"/>
              </a:rPr>
              <a:t>Uchovává a rozšiřuje dosažené poznání a rozvíjí činnost vědeckou, výzkumnou, vývojovou a inovační a další tvůrčí činnosti. Umožnuje získání odpovídající profesní kvalifikace a přípravu pro výzkumnou práci.</a:t>
            </a:r>
          </a:p>
          <a:p>
            <a:pPr algn="l">
              <a:spcBef>
                <a:spcPts val="3000"/>
              </a:spcBef>
              <a:buNone/>
            </a:pPr>
            <a:r>
              <a:rPr lang="cs-CZ" b="0" i="0" dirty="0">
                <a:solidFill>
                  <a:srgbClr val="1E1E1E"/>
                </a:solidFill>
                <a:effectLst/>
                <a:latin typeface="Inter" panose="02000503000000020004" pitchFamily="2" charset="0"/>
              </a:rPr>
              <a:t>Poskytuje další formy vzdělávání a podílí se tak na celoživotním vzdělávání. Hraje aktivní roli ve veřejné diskusi při utváření občanské společnosti a přípravě mladých lidí pro život.</a:t>
            </a:r>
          </a:p>
          <a:p>
            <a:pPr algn="l">
              <a:spcBef>
                <a:spcPts val="3000"/>
              </a:spcBef>
              <a:buNone/>
            </a:pPr>
            <a:r>
              <a:rPr lang="cs-CZ" b="0" i="0" dirty="0">
                <a:solidFill>
                  <a:srgbClr val="1E1E1E"/>
                </a:solidFill>
                <a:effectLst/>
                <a:latin typeface="Inter" panose="02000503000000020004" pitchFamily="2" charset="0"/>
              </a:rPr>
              <a:t>Přispívá k celkovému rozvoji na národní a regionální úrovni a spolupracuje s různými stupni státní správy a samosprávy a podnikovou sférou. Rozvíjí mezinárodní a zvláště evropskou spolupráci a podporuje společné projekty s obdobnými institucemi v zahraničí a výměnu akademických pracovníků a studentů.</a:t>
            </a:r>
          </a:p>
          <a:p>
            <a:endParaRPr lang="cs-CZ" dirty="0"/>
          </a:p>
          <a:p>
            <a:pPr>
              <a:lnSpc>
                <a:spcPct val="150000"/>
              </a:lnSpc>
            </a:pPr>
            <a:r>
              <a:rPr lang="cs-CZ" sz="1200" b="1" dirty="0">
                <a:solidFill>
                  <a:schemeClr val="bg1"/>
                </a:solidFill>
                <a:latin typeface="Clara Sans" panose="02000503000000020004" pitchFamily="2" charset="0"/>
              </a:rPr>
              <a:t>Teologická fakulta </a:t>
            </a:r>
            <a:r>
              <a:rPr lang="cs-CZ" sz="1200" dirty="0">
                <a:solidFill>
                  <a:schemeClr val="bg1"/>
                </a:solidFill>
                <a:latin typeface="Clara Sans" panose="02000503000000020004" pitchFamily="2" charset="0"/>
              </a:rPr>
              <a:t>byla založena v roce 1991 jako součást Jihočeské univerzity v Českých Budějovicích. Navazuje na kulturní a vzdělávací tradici vyššího teologického a filosofického studia ve městě, která sahá až do počátku devatenáctého století.</a:t>
            </a:r>
          </a:p>
          <a:p>
            <a:pPr>
              <a:lnSpc>
                <a:spcPct val="150000"/>
              </a:lnSpc>
            </a:pPr>
            <a:r>
              <a:rPr lang="cs-CZ" sz="1200" dirty="0">
                <a:solidFill>
                  <a:schemeClr val="bg1"/>
                </a:solidFill>
                <a:latin typeface="Clara Sans" panose="02000503000000020004" pitchFamily="2" charset="0"/>
              </a:rPr>
              <a:t>Ve své vědecké a pedagogické činnosti se Teologická fakulta zaměřuje na oblast teologie a filosofie, dále na oblast sociální práce a výchovy, kde je kladen důraz na křesťanské, etické a sociální hodnoty. Uchazeči o studium mají možnost vybrat si z nabídky bakalářských, magisterských a doktorských studijních programů, a také z programů celoživotního vzdělávání. Absolventi fakulty nalézají uplatnění jak v církevních organizacích zaměřených na vzdělávací, výchovnou a kulturní činnosti, tak ve veřejné sféře zejména jako sociální pracovníci v zařízeních sociální péče a vychovatelé při střediscích volnočasových aktivit.</a:t>
            </a:r>
            <a:endParaRPr lang="cs-CZ" sz="1400" dirty="0"/>
          </a:p>
          <a:p>
            <a:endParaRPr lang="cs-CZ" dirty="0"/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cs-CZ" sz="1200" b="1" dirty="0">
                <a:solidFill>
                  <a:schemeClr val="bg1"/>
                </a:solidFill>
                <a:latin typeface="Clara Sans" panose="02000503000000020004" pitchFamily="2" charset="0"/>
              </a:rPr>
              <a:t>Zdravotně sociální fakulta</a:t>
            </a:r>
            <a:r>
              <a:rPr lang="cs-CZ" sz="1200" dirty="0">
                <a:solidFill>
                  <a:schemeClr val="bg1"/>
                </a:solidFill>
                <a:latin typeface="Clara Sans" panose="02000503000000020004" pitchFamily="2" charset="0"/>
              </a:rPr>
              <a:t> má v České republice výsadní postavení především v propojení zdravotnických a sociálních témat – s cílem, aby její absolventi pochopili a dovedli uplatnit holistický, tzn. celistvý přístup k člověku – a díky tomu uměli pomoci jak tělu, tak i duši. Harmonické propojení obou těchto témat dává šanci vychovat odborníky, kteří mohou svoji práci vykonávat jako poslání. V tom má tato fakulta v současném světě velkou výhodu – práce lidí, které vzdělává, bude vždycky potřeba. </a:t>
            </a:r>
            <a:r>
              <a:rPr lang="cs-CZ" sz="2000" b="0" i="0" dirty="0">
                <a:solidFill>
                  <a:srgbClr val="1E1E1E"/>
                </a:solidFill>
                <a:effectLst/>
                <a:latin typeface="Inter" panose="02000503000000020004"/>
              </a:rPr>
              <a:t>Připravuje odborníky pro </a:t>
            </a:r>
            <a:r>
              <a:rPr lang="cs-CZ" sz="2000" b="0" i="0" dirty="0">
                <a:solidFill>
                  <a:srgbClr val="029CDA"/>
                </a:solidFill>
                <a:effectLst/>
                <a:latin typeface="Inter" panose="02000503000000020004"/>
              </a:rPr>
              <a:t>potřebná povolání, </a:t>
            </a:r>
            <a:r>
              <a:rPr lang="cs-CZ" sz="2000" b="0" i="0" dirty="0">
                <a:solidFill>
                  <a:srgbClr val="1E1E1E"/>
                </a:solidFill>
                <a:effectLst/>
                <a:latin typeface="Inter" panose="02000503000000020004"/>
              </a:rPr>
              <a:t>výuka je těsně spjatá s praxí, a proto mají absolventi mnoho možností </a:t>
            </a:r>
            <a:r>
              <a:rPr lang="cs-CZ" sz="2000" b="0" i="0" dirty="0">
                <a:solidFill>
                  <a:srgbClr val="029CDA"/>
                </a:solidFill>
                <a:effectLst/>
                <a:latin typeface="Inter" panose="02000503000000020004"/>
              </a:rPr>
              <a:t>uplatnit se na trhu práce.</a:t>
            </a:r>
            <a:endParaRPr lang="cs-CZ" sz="1400" b="0" dirty="0"/>
          </a:p>
          <a:p>
            <a:endParaRPr lang="cs-CZ" dirty="0"/>
          </a:p>
          <a:p>
            <a:pPr>
              <a:lnSpc>
                <a:spcPct val="150000"/>
              </a:lnSpc>
            </a:pPr>
            <a:r>
              <a:rPr lang="cs-CZ" sz="1200" b="1" dirty="0">
                <a:solidFill>
                  <a:schemeClr val="bg1"/>
                </a:solidFill>
                <a:latin typeface="Clara Sans" panose="02000503000000020004" pitchFamily="2" charset="0"/>
              </a:rPr>
              <a:t>Fakulta zemědělská a technologická </a:t>
            </a:r>
            <a:r>
              <a:rPr lang="cs-CZ" sz="1200" dirty="0">
                <a:solidFill>
                  <a:schemeClr val="bg1"/>
                </a:solidFill>
                <a:latin typeface="Clara Sans" panose="02000503000000020004" pitchFamily="2" charset="0"/>
              </a:rPr>
              <a:t>je moderní fakultou s mnohaletou tradicí sahající až do roku 1960. V roce 1991 pak byla jednou ze zakládajících fakult a stála u zrodu nově vznikající Jihočeské univerzity. Budovy fakulty jsou lokalizovány v příjemném prostředí univerzitního kampusu na západním okraji města. K dispozici jsou také pokusné pozemky a experimentální plochy. FZT JU poskytuje vysokoškolské vzdělání ve všech stupních studia, tj. v bakalářských, navazujících magisterských i doktorských studijních programech. Mezi nejžádanější studijní programy patří Zootechnika, Zemědělská technika a technologie, Pozemkové úpravy a převody nemovitostí nebo </a:t>
            </a:r>
            <a:r>
              <a:rPr lang="cs-CZ" sz="1200" dirty="0" err="1">
                <a:solidFill>
                  <a:schemeClr val="bg1"/>
                </a:solidFill>
                <a:latin typeface="Clara Sans" panose="02000503000000020004" pitchFamily="2" charset="0"/>
              </a:rPr>
              <a:t>Agropodnikání</a:t>
            </a:r>
            <a:r>
              <a:rPr lang="cs-CZ" sz="1200" dirty="0">
                <a:solidFill>
                  <a:schemeClr val="bg1"/>
                </a:solidFill>
                <a:latin typeface="Clara Sans" panose="02000503000000020004" pitchFamily="2" charset="0"/>
              </a:rPr>
              <a:t>. Mezi další zajímavé studijní programy s menším počtem studentů se pak řadí Agroekologie, Zemědělství, Zemědělské biotechnologie nebo Kvalita a zpracování zemědělských produktů. Všechny studijní programy jsou akreditovány v prezenční formě, některé pak nabízíme také ve formě kombinované. </a:t>
            </a:r>
            <a:r>
              <a:rPr lang="cs-CZ" b="0" i="0" dirty="0">
                <a:solidFill>
                  <a:srgbClr val="1E1E1E"/>
                </a:solidFill>
                <a:effectLst/>
                <a:latin typeface="Inter" panose="02000503000000020004"/>
              </a:rPr>
              <a:t>Vědecko-výzkumné aktivity fakulty se zaměřují také na vývoj nových technologií. Fakulta má vlastní experimentální minipivovar.</a:t>
            </a:r>
            <a:endParaRPr lang="cs-CZ" dirty="0"/>
          </a:p>
          <a:p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3821512201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cs-CZ" dirty="0"/>
              <a:t>- Spolupráce mezi univerzitou a komerční sférou – Kancelář transferu technologií – prostředník mezi odbornými kapacitami na JU a firmami</a:t>
            </a:r>
          </a:p>
        </p:txBody>
      </p:sp>
    </p:spTree>
    <p:extLst>
      <p:ext uri="{BB962C8B-B14F-4D97-AF65-F5344CB8AC3E}">
        <p14:creationId xmlns:p14="http://schemas.microsoft.com/office/powerpoint/2010/main" val="149253311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Zástupný symbol pro obrázek snímk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Zástupný symbol pro poznámky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171450" indent="-171450">
              <a:buFontTx/>
              <a:buChar char="-"/>
            </a:pPr>
            <a:r>
              <a:rPr lang="cs-CZ" b="1" dirty="0"/>
              <a:t>CENAKVA </a:t>
            </a:r>
            <a:r>
              <a:rPr lang="cs-CZ" dirty="0"/>
              <a:t>– výzkum – patenty, licence</a:t>
            </a:r>
          </a:p>
          <a:p>
            <a:pPr marL="0" indent="0">
              <a:buFontTx/>
              <a:buNone/>
            </a:pPr>
            <a:r>
              <a:rPr lang="cs-CZ" dirty="0"/>
              <a:t>                         výuka – výchova odpovědných odborníků</a:t>
            </a:r>
          </a:p>
          <a:p>
            <a:pPr marL="0" indent="0">
              <a:buFontTx/>
              <a:buNone/>
            </a:pPr>
            <a:r>
              <a:rPr lang="cs-CZ" dirty="0"/>
              <a:t>                         služby a komerce- smluvní výzkum napříč aktivitami centra</a:t>
            </a:r>
          </a:p>
          <a:p>
            <a:pPr marL="171450" indent="-171450">
              <a:buFontTx/>
              <a:buChar char="-"/>
            </a:pPr>
            <a:r>
              <a:rPr lang="cs-CZ" b="1" i="0" dirty="0">
                <a:solidFill>
                  <a:srgbClr val="1E1E1E"/>
                </a:solidFill>
                <a:effectLst/>
              </a:rPr>
              <a:t>Česká arktická výzkumná s</a:t>
            </a:r>
            <a:r>
              <a:rPr lang="cs-CZ" b="1" i="0" dirty="0">
                <a:solidFill>
                  <a:srgbClr val="1E1E1E"/>
                </a:solidFill>
                <a:effectLst/>
                <a:latin typeface="Inter" panose="020B0502030000000004"/>
              </a:rPr>
              <a:t>tanice </a:t>
            </a:r>
            <a:r>
              <a:rPr lang="cs-CZ" b="0" i="0" dirty="0">
                <a:solidFill>
                  <a:srgbClr val="1E1E1E"/>
                </a:solidFill>
                <a:effectLst/>
                <a:latin typeface="Inter" panose="020B0502030000000004"/>
              </a:rPr>
              <a:t>-  </a:t>
            </a:r>
            <a:r>
              <a:rPr lang="cs-CZ" sz="1800" dirty="0">
                <a:effectLst/>
                <a:latin typeface="Aptos" panose="020B0004020202020204" pitchFamily="34" charset="0"/>
                <a:ea typeface="Aptos" panose="020B0004020202020204" pitchFamily="34" charset="0"/>
                <a:cs typeface="Times New Roman" panose="02020603050405020304" pitchFamily="18" charset="0"/>
              </a:rPr>
              <a:t>ročně se na ní vystřídá až 100 českých i zahraničních výzkumníků. Místo už víc než 10 let nabízí vědcům jedinečné podmínky pro studium klimatických změn a arktického ekosystému</a:t>
            </a:r>
          </a:p>
          <a:p>
            <a:pPr marL="171450" indent="-171450">
              <a:buFontTx/>
              <a:buChar char="-"/>
            </a:pPr>
            <a:r>
              <a:rPr lang="cs-CZ" sz="1800" dirty="0">
                <a:effectLst/>
                <a:latin typeface="Aptos" panose="020B0004020202020204" pitchFamily="34" charset="0"/>
                <a:cs typeface="Times New Roman" panose="02020603050405020304" pitchFamily="18" charset="0"/>
              </a:rPr>
              <a:t>výchova klimatických ambasadorů</a:t>
            </a:r>
            <a:endParaRPr lang="cs-CZ" dirty="0"/>
          </a:p>
        </p:txBody>
      </p:sp>
    </p:spTree>
    <p:extLst>
      <p:ext uri="{BB962C8B-B14F-4D97-AF65-F5344CB8AC3E}">
        <p14:creationId xmlns:p14="http://schemas.microsoft.com/office/powerpoint/2010/main" val="2405680744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1665445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A92CC050-ED6C-4A69-BAA4-2486F85A8032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181506" y="-929812"/>
            <a:ext cx="6010495" cy="6933762"/>
          </a:xfrm>
          <a:custGeom>
            <a:avLst/>
            <a:gdLst>
              <a:gd name="connsiteX0" fmla="*/ 2751861 w 6010495"/>
              <a:gd name="connsiteY0" fmla="*/ 6786093 h 6933762"/>
              <a:gd name="connsiteX1" fmla="*/ 2752198 w 6010495"/>
              <a:gd name="connsiteY1" fmla="*/ 6788368 h 6933762"/>
              <a:gd name="connsiteX2" fmla="*/ 2745083 w 6010495"/>
              <a:gd name="connsiteY2" fmla="*/ 6790273 h 6933762"/>
              <a:gd name="connsiteX3" fmla="*/ 2639916 w 6010495"/>
              <a:gd name="connsiteY3" fmla="*/ 6650555 h 6933762"/>
              <a:gd name="connsiteX4" fmla="*/ 2624783 w 6010495"/>
              <a:gd name="connsiteY4" fmla="*/ 6666226 h 6933762"/>
              <a:gd name="connsiteX5" fmla="*/ 2625236 w 6010495"/>
              <a:gd name="connsiteY5" fmla="*/ 6654963 h 6933762"/>
              <a:gd name="connsiteX6" fmla="*/ 2627741 w 6010495"/>
              <a:gd name="connsiteY6" fmla="*/ 6653127 h 6933762"/>
              <a:gd name="connsiteX7" fmla="*/ 2626322 w 6010495"/>
              <a:gd name="connsiteY7" fmla="*/ 6652597 h 6933762"/>
              <a:gd name="connsiteX8" fmla="*/ 2644996 w 6010495"/>
              <a:gd name="connsiteY8" fmla="*/ 6638734 h 6933762"/>
              <a:gd name="connsiteX9" fmla="*/ 2639916 w 6010495"/>
              <a:gd name="connsiteY9" fmla="*/ 6650555 h 6933762"/>
              <a:gd name="connsiteX10" fmla="*/ 2640750 w 6010495"/>
              <a:gd name="connsiteY10" fmla="*/ 6641287 h 6933762"/>
              <a:gd name="connsiteX11" fmla="*/ 2644996 w 6010495"/>
              <a:gd name="connsiteY11" fmla="*/ 6638734 h 6933762"/>
              <a:gd name="connsiteX12" fmla="*/ 2560095 w 6010495"/>
              <a:gd name="connsiteY12" fmla="*/ 6588875 h 6933762"/>
              <a:gd name="connsiteX13" fmla="*/ 2552109 w 6010495"/>
              <a:gd name="connsiteY13" fmla="*/ 6597507 h 6933762"/>
              <a:gd name="connsiteX14" fmla="*/ 2492124 w 6010495"/>
              <a:gd name="connsiteY14" fmla="*/ 6652400 h 6933762"/>
              <a:gd name="connsiteX15" fmla="*/ 2495249 w 6010495"/>
              <a:gd name="connsiteY15" fmla="*/ 6629236 h 6933762"/>
              <a:gd name="connsiteX16" fmla="*/ 2510404 w 6010495"/>
              <a:gd name="connsiteY16" fmla="*/ 6613607 h 6933762"/>
              <a:gd name="connsiteX17" fmla="*/ 2531807 w 6010495"/>
              <a:gd name="connsiteY17" fmla="*/ 6603208 h 6933762"/>
              <a:gd name="connsiteX18" fmla="*/ 2519300 w 6010495"/>
              <a:gd name="connsiteY18" fmla="*/ 6554960 h 6933762"/>
              <a:gd name="connsiteX19" fmla="*/ 2433349 w 6010495"/>
              <a:gd name="connsiteY19" fmla="*/ 6632802 h 6933762"/>
              <a:gd name="connsiteX20" fmla="*/ 2407253 w 6010495"/>
              <a:gd name="connsiteY20" fmla="*/ 6641954 h 6933762"/>
              <a:gd name="connsiteX21" fmla="*/ 2392743 w 6010495"/>
              <a:gd name="connsiteY21" fmla="*/ 6641653 h 6933762"/>
              <a:gd name="connsiteX22" fmla="*/ 2396354 w 6010495"/>
              <a:gd name="connsiteY22" fmla="*/ 6634785 h 6933762"/>
              <a:gd name="connsiteX23" fmla="*/ 2407676 w 6010495"/>
              <a:gd name="connsiteY23" fmla="*/ 6624566 h 6933762"/>
              <a:gd name="connsiteX24" fmla="*/ 2466430 w 6010495"/>
              <a:gd name="connsiteY24" fmla="*/ 6585100 h 6933762"/>
              <a:gd name="connsiteX25" fmla="*/ 2517248 w 6010495"/>
              <a:gd name="connsiteY25" fmla="*/ 6556113 h 6933762"/>
              <a:gd name="connsiteX26" fmla="*/ 1695122 w 6010495"/>
              <a:gd name="connsiteY26" fmla="*/ 6481269 h 6933762"/>
              <a:gd name="connsiteX27" fmla="*/ 1684167 w 6010495"/>
              <a:gd name="connsiteY27" fmla="*/ 6493094 h 6933762"/>
              <a:gd name="connsiteX28" fmla="*/ 1661770 w 6010495"/>
              <a:gd name="connsiteY28" fmla="*/ 6521078 h 6933762"/>
              <a:gd name="connsiteX29" fmla="*/ 1594880 w 6010495"/>
              <a:gd name="connsiteY29" fmla="*/ 6553734 h 6933762"/>
              <a:gd name="connsiteX30" fmla="*/ 1523460 w 6010495"/>
              <a:gd name="connsiteY30" fmla="*/ 6584984 h 6933762"/>
              <a:gd name="connsiteX31" fmla="*/ 1538493 w 6010495"/>
              <a:gd name="connsiteY31" fmla="*/ 6568200 h 6933762"/>
              <a:gd name="connsiteX32" fmla="*/ 1552159 w 6010495"/>
              <a:gd name="connsiteY32" fmla="*/ 6554963 h 6933762"/>
              <a:gd name="connsiteX33" fmla="*/ 2507348 w 6010495"/>
              <a:gd name="connsiteY33" fmla="*/ 6424236 h 6933762"/>
              <a:gd name="connsiteX34" fmla="*/ 2517776 w 6010495"/>
              <a:gd name="connsiteY34" fmla="*/ 6429252 h 6933762"/>
              <a:gd name="connsiteX35" fmla="*/ 2506832 w 6010495"/>
              <a:gd name="connsiteY35" fmla="*/ 6441727 h 6933762"/>
              <a:gd name="connsiteX36" fmla="*/ 2507348 w 6010495"/>
              <a:gd name="connsiteY36" fmla="*/ 6424236 h 6933762"/>
              <a:gd name="connsiteX37" fmla="*/ 2322335 w 6010495"/>
              <a:gd name="connsiteY37" fmla="*/ 6398272 h 6933762"/>
              <a:gd name="connsiteX38" fmla="*/ 2245223 w 6010495"/>
              <a:gd name="connsiteY38" fmla="*/ 6466572 h 6933762"/>
              <a:gd name="connsiteX39" fmla="*/ 2232813 w 6010495"/>
              <a:gd name="connsiteY39" fmla="*/ 6472128 h 6933762"/>
              <a:gd name="connsiteX40" fmla="*/ 2149147 w 6010495"/>
              <a:gd name="connsiteY40" fmla="*/ 6513488 h 6933762"/>
              <a:gd name="connsiteX41" fmla="*/ 2035600 w 6010495"/>
              <a:gd name="connsiteY41" fmla="*/ 6564915 h 6933762"/>
              <a:gd name="connsiteX42" fmla="*/ 2040514 w 6010495"/>
              <a:gd name="connsiteY42" fmla="*/ 6555236 h 6933762"/>
              <a:gd name="connsiteX43" fmla="*/ 2043791 w 6010495"/>
              <a:gd name="connsiteY43" fmla="*/ 6551034 h 6933762"/>
              <a:gd name="connsiteX44" fmla="*/ 2081616 w 6010495"/>
              <a:gd name="connsiteY44" fmla="*/ 6528103 h 6933762"/>
              <a:gd name="connsiteX45" fmla="*/ 2215845 w 6010495"/>
              <a:gd name="connsiteY45" fmla="*/ 6464519 h 6933762"/>
              <a:gd name="connsiteX46" fmla="*/ 2097913 w 6010495"/>
              <a:gd name="connsiteY46" fmla="*/ 6246206 h 6933762"/>
              <a:gd name="connsiteX47" fmla="*/ 2024001 w 6010495"/>
              <a:gd name="connsiteY47" fmla="*/ 6310481 h 6933762"/>
              <a:gd name="connsiteX48" fmla="*/ 1972807 w 6010495"/>
              <a:gd name="connsiteY48" fmla="*/ 6362670 h 6933762"/>
              <a:gd name="connsiteX49" fmla="*/ 1802423 w 6010495"/>
              <a:gd name="connsiteY49" fmla="*/ 6452414 h 6933762"/>
              <a:gd name="connsiteX50" fmla="*/ 1775890 w 6010495"/>
              <a:gd name="connsiteY50" fmla="*/ 6465369 h 6933762"/>
              <a:gd name="connsiteX51" fmla="*/ 1788762 w 6010495"/>
              <a:gd name="connsiteY51" fmla="*/ 6451685 h 6933762"/>
              <a:gd name="connsiteX52" fmla="*/ 1822525 w 6010495"/>
              <a:gd name="connsiteY52" fmla="*/ 6414448 h 6933762"/>
              <a:gd name="connsiteX53" fmla="*/ 1820325 w 6010495"/>
              <a:gd name="connsiteY53" fmla="*/ 6413912 h 6933762"/>
              <a:gd name="connsiteX54" fmla="*/ 1902346 w 6010495"/>
              <a:gd name="connsiteY54" fmla="*/ 6369248 h 6933762"/>
              <a:gd name="connsiteX55" fmla="*/ 2061208 w 6010495"/>
              <a:gd name="connsiteY55" fmla="*/ 6264270 h 6933762"/>
              <a:gd name="connsiteX56" fmla="*/ 2168697 w 6010495"/>
              <a:gd name="connsiteY56" fmla="*/ 6226966 h 6933762"/>
              <a:gd name="connsiteX57" fmla="*/ 2178744 w 6010495"/>
              <a:gd name="connsiteY57" fmla="*/ 6228330 h 6933762"/>
              <a:gd name="connsiteX58" fmla="*/ 2168697 w 6010495"/>
              <a:gd name="connsiteY58" fmla="*/ 6226966 h 6933762"/>
              <a:gd name="connsiteX59" fmla="*/ 2196684 w 6010495"/>
              <a:gd name="connsiteY59" fmla="*/ 6202822 h 6933762"/>
              <a:gd name="connsiteX60" fmla="*/ 2207229 w 6010495"/>
              <a:gd name="connsiteY60" fmla="*/ 6204395 h 6933762"/>
              <a:gd name="connsiteX61" fmla="*/ 2196684 w 6010495"/>
              <a:gd name="connsiteY61" fmla="*/ 6202822 h 6933762"/>
              <a:gd name="connsiteX62" fmla="*/ 3357234 w 6010495"/>
              <a:gd name="connsiteY62" fmla="*/ 6181012 h 6933762"/>
              <a:gd name="connsiteX63" fmla="*/ 3336840 w 6010495"/>
              <a:gd name="connsiteY63" fmla="*/ 6188448 h 6933762"/>
              <a:gd name="connsiteX64" fmla="*/ 3311206 w 6010495"/>
              <a:gd name="connsiteY64" fmla="*/ 6217134 h 6933762"/>
              <a:gd name="connsiteX65" fmla="*/ 3340503 w 6010495"/>
              <a:gd name="connsiteY65" fmla="*/ 6193082 h 6933762"/>
              <a:gd name="connsiteX66" fmla="*/ 1670943 w 6010495"/>
              <a:gd name="connsiteY66" fmla="*/ 6136438 h 6933762"/>
              <a:gd name="connsiteX67" fmla="*/ 1615189 w 6010495"/>
              <a:gd name="connsiteY67" fmla="*/ 6160037 h 6933762"/>
              <a:gd name="connsiteX68" fmla="*/ 1625454 w 6010495"/>
              <a:gd name="connsiteY68" fmla="*/ 6150243 h 6933762"/>
              <a:gd name="connsiteX69" fmla="*/ 1670943 w 6010495"/>
              <a:gd name="connsiteY69" fmla="*/ 6136438 h 6933762"/>
              <a:gd name="connsiteX70" fmla="*/ 2282932 w 6010495"/>
              <a:gd name="connsiteY70" fmla="*/ 6091652 h 6933762"/>
              <a:gd name="connsiteX71" fmla="*/ 2177434 w 6010495"/>
              <a:gd name="connsiteY71" fmla="*/ 6179630 h 6933762"/>
              <a:gd name="connsiteX72" fmla="*/ 2171218 w 6010495"/>
              <a:gd name="connsiteY72" fmla="*/ 6181188 h 6933762"/>
              <a:gd name="connsiteX73" fmla="*/ 2159055 w 6010495"/>
              <a:gd name="connsiteY73" fmla="*/ 6179797 h 6933762"/>
              <a:gd name="connsiteX74" fmla="*/ 2269989 w 6010495"/>
              <a:gd name="connsiteY74" fmla="*/ 6098731 h 6933762"/>
              <a:gd name="connsiteX75" fmla="*/ 3465998 w 6010495"/>
              <a:gd name="connsiteY75" fmla="*/ 6090965 h 6933762"/>
              <a:gd name="connsiteX76" fmla="*/ 3446805 w 6010495"/>
              <a:gd name="connsiteY76" fmla="*/ 6109433 h 6933762"/>
              <a:gd name="connsiteX77" fmla="*/ 3444826 w 6010495"/>
              <a:gd name="connsiteY77" fmla="*/ 6117820 h 6933762"/>
              <a:gd name="connsiteX78" fmla="*/ 3474868 w 6010495"/>
              <a:gd name="connsiteY78" fmla="*/ 6096144 h 6933762"/>
              <a:gd name="connsiteX79" fmla="*/ 3476321 w 6010495"/>
              <a:gd name="connsiteY79" fmla="*/ 6093528 h 6933762"/>
              <a:gd name="connsiteX80" fmla="*/ 3465998 w 6010495"/>
              <a:gd name="connsiteY80" fmla="*/ 6090965 h 6933762"/>
              <a:gd name="connsiteX81" fmla="*/ 1195662 w 6010495"/>
              <a:gd name="connsiteY81" fmla="*/ 6082218 h 6933762"/>
              <a:gd name="connsiteX82" fmla="*/ 1203539 w 6010495"/>
              <a:gd name="connsiteY82" fmla="*/ 6085286 h 6933762"/>
              <a:gd name="connsiteX83" fmla="*/ 1233531 w 6010495"/>
              <a:gd name="connsiteY83" fmla="*/ 6062342 h 6933762"/>
              <a:gd name="connsiteX84" fmla="*/ 1244839 w 6010495"/>
              <a:gd name="connsiteY84" fmla="*/ 6066574 h 6933762"/>
              <a:gd name="connsiteX85" fmla="*/ 1233531 w 6010495"/>
              <a:gd name="connsiteY85" fmla="*/ 6062342 h 6933762"/>
              <a:gd name="connsiteX86" fmla="*/ 2329453 w 6010495"/>
              <a:gd name="connsiteY86" fmla="*/ 5972052 h 6933762"/>
              <a:gd name="connsiteX87" fmla="*/ 2337391 w 6010495"/>
              <a:gd name="connsiteY87" fmla="*/ 5975145 h 6933762"/>
              <a:gd name="connsiteX88" fmla="*/ 2341086 w 6010495"/>
              <a:gd name="connsiteY88" fmla="*/ 5976587 h 6933762"/>
              <a:gd name="connsiteX89" fmla="*/ 2341272 w 6010495"/>
              <a:gd name="connsiteY89" fmla="*/ 5976658 h 6933762"/>
              <a:gd name="connsiteX90" fmla="*/ 2337391 w 6010495"/>
              <a:gd name="connsiteY90" fmla="*/ 5975145 h 6933762"/>
              <a:gd name="connsiteX91" fmla="*/ 2336839 w 6010495"/>
              <a:gd name="connsiteY91" fmla="*/ 5974930 h 6933762"/>
              <a:gd name="connsiteX92" fmla="*/ 2329453 w 6010495"/>
              <a:gd name="connsiteY92" fmla="*/ 5972052 h 6933762"/>
              <a:gd name="connsiteX93" fmla="*/ 2506009 w 6010495"/>
              <a:gd name="connsiteY93" fmla="*/ 5952177 h 6933762"/>
              <a:gd name="connsiteX94" fmla="*/ 2497130 w 6010495"/>
              <a:gd name="connsiteY94" fmla="*/ 5957378 h 6933762"/>
              <a:gd name="connsiteX95" fmla="*/ 2489519 w 6010495"/>
              <a:gd name="connsiteY95" fmla="*/ 5965808 h 6933762"/>
              <a:gd name="connsiteX96" fmla="*/ 2498747 w 6010495"/>
              <a:gd name="connsiteY96" fmla="*/ 5969076 h 6933762"/>
              <a:gd name="connsiteX97" fmla="*/ 2510920 w 6010495"/>
              <a:gd name="connsiteY97" fmla="*/ 5960299 h 6933762"/>
              <a:gd name="connsiteX98" fmla="*/ 2506009 w 6010495"/>
              <a:gd name="connsiteY98" fmla="*/ 5952177 h 6933762"/>
              <a:gd name="connsiteX99" fmla="*/ 2929316 w 6010495"/>
              <a:gd name="connsiteY99" fmla="*/ 5890248 h 6933762"/>
              <a:gd name="connsiteX100" fmla="*/ 2926437 w 6010495"/>
              <a:gd name="connsiteY100" fmla="*/ 5891386 h 6933762"/>
              <a:gd name="connsiteX101" fmla="*/ 2903419 w 6010495"/>
              <a:gd name="connsiteY101" fmla="*/ 5909287 h 6933762"/>
              <a:gd name="connsiteX102" fmla="*/ 2907733 w 6010495"/>
              <a:gd name="connsiteY102" fmla="*/ 5906758 h 6933762"/>
              <a:gd name="connsiteX103" fmla="*/ 1338047 w 6010495"/>
              <a:gd name="connsiteY103" fmla="*/ 5886291 h 6933762"/>
              <a:gd name="connsiteX104" fmla="*/ 1314417 w 6010495"/>
              <a:gd name="connsiteY104" fmla="*/ 5898001 h 6933762"/>
              <a:gd name="connsiteX105" fmla="*/ 1324985 w 6010495"/>
              <a:gd name="connsiteY105" fmla="*/ 5890381 h 6933762"/>
              <a:gd name="connsiteX106" fmla="*/ 1330661 w 6010495"/>
              <a:gd name="connsiteY106" fmla="*/ 5888366 h 6933762"/>
              <a:gd name="connsiteX107" fmla="*/ 1338047 w 6010495"/>
              <a:gd name="connsiteY107" fmla="*/ 5886291 h 6933762"/>
              <a:gd name="connsiteX108" fmla="*/ 2635871 w 6010495"/>
              <a:gd name="connsiteY108" fmla="*/ 5791687 h 6933762"/>
              <a:gd name="connsiteX109" fmla="*/ 2626283 w 6010495"/>
              <a:gd name="connsiteY109" fmla="*/ 5792820 h 6933762"/>
              <a:gd name="connsiteX110" fmla="*/ 2641648 w 6010495"/>
              <a:gd name="connsiteY110" fmla="*/ 5799421 h 6933762"/>
              <a:gd name="connsiteX111" fmla="*/ 2635871 w 6010495"/>
              <a:gd name="connsiteY111" fmla="*/ 5791687 h 6933762"/>
              <a:gd name="connsiteX112" fmla="*/ 1827109 w 6010495"/>
              <a:gd name="connsiteY112" fmla="*/ 5687009 h 6933762"/>
              <a:gd name="connsiteX113" fmla="*/ 1787731 w 6010495"/>
              <a:gd name="connsiteY113" fmla="*/ 5711657 h 6933762"/>
              <a:gd name="connsiteX114" fmla="*/ 1777684 w 6010495"/>
              <a:gd name="connsiteY114" fmla="*/ 5719356 h 6933762"/>
              <a:gd name="connsiteX115" fmla="*/ 1802650 w 6010495"/>
              <a:gd name="connsiteY115" fmla="*/ 5704263 h 6933762"/>
              <a:gd name="connsiteX116" fmla="*/ 2767065 w 6010495"/>
              <a:gd name="connsiteY116" fmla="*/ 5669195 h 6933762"/>
              <a:gd name="connsiteX117" fmla="*/ 2759103 w 6010495"/>
              <a:gd name="connsiteY117" fmla="*/ 5675143 h 6933762"/>
              <a:gd name="connsiteX118" fmla="*/ 2679535 w 6010495"/>
              <a:gd name="connsiteY118" fmla="*/ 5750353 h 6933762"/>
              <a:gd name="connsiteX119" fmla="*/ 2727545 w 6010495"/>
              <a:gd name="connsiteY119" fmla="*/ 5720074 h 6933762"/>
              <a:gd name="connsiteX120" fmla="*/ 2770026 w 6010495"/>
              <a:gd name="connsiteY120" fmla="*/ 5683062 h 6933762"/>
              <a:gd name="connsiteX121" fmla="*/ 1874875 w 6010495"/>
              <a:gd name="connsiteY121" fmla="*/ 5667674 h 6933762"/>
              <a:gd name="connsiteX122" fmla="*/ 1875210 w 6010495"/>
              <a:gd name="connsiteY122" fmla="*/ 5669947 h 6933762"/>
              <a:gd name="connsiteX123" fmla="*/ 1868093 w 6010495"/>
              <a:gd name="connsiteY123" fmla="*/ 5671850 h 6933762"/>
              <a:gd name="connsiteX124" fmla="*/ 2794500 w 6010495"/>
              <a:gd name="connsiteY124" fmla="*/ 5648695 h 6933762"/>
              <a:gd name="connsiteX125" fmla="*/ 2785633 w 6010495"/>
              <a:gd name="connsiteY125" fmla="*/ 5655321 h 6933762"/>
              <a:gd name="connsiteX126" fmla="*/ 2786678 w 6010495"/>
              <a:gd name="connsiteY126" fmla="*/ 5655630 h 6933762"/>
              <a:gd name="connsiteX127" fmla="*/ 2773197 w 6010495"/>
              <a:gd name="connsiteY127" fmla="*/ 5680300 h 6933762"/>
              <a:gd name="connsiteX128" fmla="*/ 2783495 w 6010495"/>
              <a:gd name="connsiteY128" fmla="*/ 5671327 h 6933762"/>
              <a:gd name="connsiteX129" fmla="*/ 2793169 w 6010495"/>
              <a:gd name="connsiteY129" fmla="*/ 5665858 h 6933762"/>
              <a:gd name="connsiteX130" fmla="*/ 2786678 w 6010495"/>
              <a:gd name="connsiteY130" fmla="*/ 5655630 h 6933762"/>
              <a:gd name="connsiteX131" fmla="*/ 2894401 w 6010495"/>
              <a:gd name="connsiteY131" fmla="*/ 5626263 h 6933762"/>
              <a:gd name="connsiteX132" fmla="*/ 2859122 w 6010495"/>
              <a:gd name="connsiteY132" fmla="*/ 5647214 h 6933762"/>
              <a:gd name="connsiteX133" fmla="*/ 2849911 w 6010495"/>
              <a:gd name="connsiteY133" fmla="*/ 5656453 h 6933762"/>
              <a:gd name="connsiteX134" fmla="*/ 2882583 w 6010495"/>
              <a:gd name="connsiteY134" fmla="*/ 5642724 h 6933762"/>
              <a:gd name="connsiteX135" fmla="*/ 2897559 w 6010495"/>
              <a:gd name="connsiteY135" fmla="*/ 5637199 h 6933762"/>
              <a:gd name="connsiteX136" fmla="*/ 2911643 w 6010495"/>
              <a:gd name="connsiteY136" fmla="*/ 5628890 h 6933762"/>
              <a:gd name="connsiteX137" fmla="*/ 2912560 w 6010495"/>
              <a:gd name="connsiteY137" fmla="*/ 5627147 h 6933762"/>
              <a:gd name="connsiteX138" fmla="*/ 2006372 w 6010495"/>
              <a:gd name="connsiteY138" fmla="*/ 5600812 h 6933762"/>
              <a:gd name="connsiteX139" fmla="*/ 1996608 w 6010495"/>
              <a:gd name="connsiteY139" fmla="*/ 5601203 h 6933762"/>
              <a:gd name="connsiteX140" fmla="*/ 1946430 w 6010495"/>
              <a:gd name="connsiteY140" fmla="*/ 5647215 h 6933762"/>
              <a:gd name="connsiteX141" fmla="*/ 1981021 w 6010495"/>
              <a:gd name="connsiteY141" fmla="*/ 5627522 h 6933762"/>
              <a:gd name="connsiteX142" fmla="*/ 2006372 w 6010495"/>
              <a:gd name="connsiteY142" fmla="*/ 5600812 h 6933762"/>
              <a:gd name="connsiteX143" fmla="*/ 903265 w 6010495"/>
              <a:gd name="connsiteY143" fmla="*/ 5592787 h 6933762"/>
              <a:gd name="connsiteX144" fmla="*/ 881018 w 6010495"/>
              <a:gd name="connsiteY144" fmla="*/ 5612344 h 6933762"/>
              <a:gd name="connsiteX145" fmla="*/ 897648 w 6010495"/>
              <a:gd name="connsiteY145" fmla="*/ 5595554 h 6933762"/>
              <a:gd name="connsiteX146" fmla="*/ 877527 w 6010495"/>
              <a:gd name="connsiteY146" fmla="*/ 5556621 h 6933762"/>
              <a:gd name="connsiteX147" fmla="*/ 887576 w 6010495"/>
              <a:gd name="connsiteY147" fmla="*/ 5557985 h 6933762"/>
              <a:gd name="connsiteX148" fmla="*/ 877527 w 6010495"/>
              <a:gd name="connsiteY148" fmla="*/ 5556621 h 6933762"/>
              <a:gd name="connsiteX149" fmla="*/ 1724881 w 6010495"/>
              <a:gd name="connsiteY149" fmla="*/ 5406070 h 6933762"/>
              <a:gd name="connsiteX150" fmla="*/ 1675637 w 6010495"/>
              <a:gd name="connsiteY150" fmla="*/ 5437257 h 6933762"/>
              <a:gd name="connsiteX151" fmla="*/ 1612582 w 6010495"/>
              <a:gd name="connsiteY151" fmla="*/ 5473753 h 6933762"/>
              <a:gd name="connsiteX152" fmla="*/ 1590122 w 6010495"/>
              <a:gd name="connsiteY152" fmla="*/ 5483808 h 6933762"/>
              <a:gd name="connsiteX153" fmla="*/ 1579575 w 6010495"/>
              <a:gd name="connsiteY153" fmla="*/ 5493363 h 6933762"/>
              <a:gd name="connsiteX154" fmla="*/ 1636121 w 6010495"/>
              <a:gd name="connsiteY154" fmla="*/ 5462569 h 6933762"/>
              <a:gd name="connsiteX155" fmla="*/ 1704073 w 6010495"/>
              <a:gd name="connsiteY155" fmla="*/ 5425321 h 6933762"/>
              <a:gd name="connsiteX156" fmla="*/ 1038094 w 6010495"/>
              <a:gd name="connsiteY156" fmla="*/ 5370600 h 6933762"/>
              <a:gd name="connsiteX157" fmla="*/ 1022964 w 6010495"/>
              <a:gd name="connsiteY157" fmla="*/ 5386267 h 6933762"/>
              <a:gd name="connsiteX158" fmla="*/ 1029935 w 6010495"/>
              <a:gd name="connsiteY158" fmla="*/ 5372487 h 6933762"/>
              <a:gd name="connsiteX159" fmla="*/ 1038094 w 6010495"/>
              <a:gd name="connsiteY159" fmla="*/ 5370600 h 6933762"/>
              <a:gd name="connsiteX160" fmla="*/ 818134 w 6010495"/>
              <a:gd name="connsiteY160" fmla="*/ 5362847 h 6933762"/>
              <a:gd name="connsiteX161" fmla="*/ 807178 w 6010495"/>
              <a:gd name="connsiteY161" fmla="*/ 5374674 h 6933762"/>
              <a:gd name="connsiteX162" fmla="*/ 784786 w 6010495"/>
              <a:gd name="connsiteY162" fmla="*/ 5402661 h 6933762"/>
              <a:gd name="connsiteX163" fmla="*/ 717893 w 6010495"/>
              <a:gd name="connsiteY163" fmla="*/ 5435313 h 6933762"/>
              <a:gd name="connsiteX164" fmla="*/ 646469 w 6010495"/>
              <a:gd name="connsiteY164" fmla="*/ 5466565 h 6933762"/>
              <a:gd name="connsiteX165" fmla="*/ 661503 w 6010495"/>
              <a:gd name="connsiteY165" fmla="*/ 5449778 h 6933762"/>
              <a:gd name="connsiteX166" fmla="*/ 675173 w 6010495"/>
              <a:gd name="connsiteY166" fmla="*/ 5436543 h 6933762"/>
              <a:gd name="connsiteX167" fmla="*/ 1053228 w 6010495"/>
              <a:gd name="connsiteY167" fmla="*/ 5354928 h 6933762"/>
              <a:gd name="connsiteX168" fmla="*/ 1038094 w 6010495"/>
              <a:gd name="connsiteY168" fmla="*/ 5370600 h 6933762"/>
              <a:gd name="connsiteX169" fmla="*/ 1045064 w 6010495"/>
              <a:gd name="connsiteY169" fmla="*/ 5356820 h 6933762"/>
              <a:gd name="connsiteX170" fmla="*/ 1053228 w 6010495"/>
              <a:gd name="connsiteY170" fmla="*/ 5354928 h 6933762"/>
              <a:gd name="connsiteX171" fmla="*/ 1385859 w 6010495"/>
              <a:gd name="connsiteY171" fmla="*/ 5340378 h 6933762"/>
              <a:gd name="connsiteX172" fmla="*/ 1387160 w 6010495"/>
              <a:gd name="connsiteY172" fmla="*/ 5346719 h 6933762"/>
              <a:gd name="connsiteX173" fmla="*/ 1361218 w 6010495"/>
              <a:gd name="connsiteY173" fmla="*/ 5364742 h 6933762"/>
              <a:gd name="connsiteX174" fmla="*/ 1369546 w 6010495"/>
              <a:gd name="connsiteY174" fmla="*/ 5350168 h 6933762"/>
              <a:gd name="connsiteX175" fmla="*/ 1385859 w 6010495"/>
              <a:gd name="connsiteY175" fmla="*/ 5340378 h 6933762"/>
              <a:gd name="connsiteX176" fmla="*/ 1869351 w 6010495"/>
              <a:gd name="connsiteY176" fmla="*/ 5329490 h 6933762"/>
              <a:gd name="connsiteX177" fmla="*/ 1856245 w 6010495"/>
              <a:gd name="connsiteY177" fmla="*/ 5333000 h 6933762"/>
              <a:gd name="connsiteX178" fmla="*/ 1823724 w 6010495"/>
              <a:gd name="connsiteY178" fmla="*/ 5346655 h 6933762"/>
              <a:gd name="connsiteX179" fmla="*/ 1783523 w 6010495"/>
              <a:gd name="connsiteY179" fmla="*/ 5379880 h 6933762"/>
              <a:gd name="connsiteX180" fmla="*/ 1786934 w 6010495"/>
              <a:gd name="connsiteY180" fmla="*/ 5378754 h 6933762"/>
              <a:gd name="connsiteX181" fmla="*/ 1875078 w 6010495"/>
              <a:gd name="connsiteY181" fmla="*/ 5331116 h 6933762"/>
              <a:gd name="connsiteX182" fmla="*/ 1869351 w 6010495"/>
              <a:gd name="connsiteY182" fmla="*/ 5329490 h 6933762"/>
              <a:gd name="connsiteX183" fmla="*/ 1096425 w 6010495"/>
              <a:gd name="connsiteY183" fmla="*/ 5316313 h 6933762"/>
              <a:gd name="connsiteX184" fmla="*/ 1053228 w 6010495"/>
              <a:gd name="connsiteY184" fmla="*/ 5354928 h 6933762"/>
              <a:gd name="connsiteX185" fmla="*/ 1073790 w 6010495"/>
              <a:gd name="connsiteY185" fmla="*/ 5329484 h 6933762"/>
              <a:gd name="connsiteX186" fmla="*/ 1096425 w 6010495"/>
              <a:gd name="connsiteY186" fmla="*/ 5316313 h 6933762"/>
              <a:gd name="connsiteX187" fmla="*/ 1885035 w 6010495"/>
              <a:gd name="connsiteY187" fmla="*/ 5217982 h 6933762"/>
              <a:gd name="connsiteX188" fmla="*/ 1885031 w 6010495"/>
              <a:gd name="connsiteY188" fmla="*/ 5217984 h 6933762"/>
              <a:gd name="connsiteX189" fmla="*/ 1888939 w 6010495"/>
              <a:gd name="connsiteY189" fmla="*/ 5219448 h 6933762"/>
              <a:gd name="connsiteX190" fmla="*/ 1889115 w 6010495"/>
              <a:gd name="connsiteY190" fmla="*/ 5219511 h 6933762"/>
              <a:gd name="connsiteX191" fmla="*/ 1220924 w 6010495"/>
              <a:gd name="connsiteY191" fmla="*/ 5127783 h 6933762"/>
              <a:gd name="connsiteX192" fmla="*/ 1147014 w 6010495"/>
              <a:gd name="connsiteY192" fmla="*/ 5192063 h 6933762"/>
              <a:gd name="connsiteX193" fmla="*/ 1095822 w 6010495"/>
              <a:gd name="connsiteY193" fmla="*/ 5244249 h 6933762"/>
              <a:gd name="connsiteX194" fmla="*/ 925438 w 6010495"/>
              <a:gd name="connsiteY194" fmla="*/ 5333995 h 6933762"/>
              <a:gd name="connsiteX195" fmla="*/ 898902 w 6010495"/>
              <a:gd name="connsiteY195" fmla="*/ 5346951 h 6933762"/>
              <a:gd name="connsiteX196" fmla="*/ 911771 w 6010495"/>
              <a:gd name="connsiteY196" fmla="*/ 5333264 h 6933762"/>
              <a:gd name="connsiteX197" fmla="*/ 945537 w 6010495"/>
              <a:gd name="connsiteY197" fmla="*/ 5296027 h 6933762"/>
              <a:gd name="connsiteX198" fmla="*/ 943337 w 6010495"/>
              <a:gd name="connsiteY198" fmla="*/ 5295491 h 6933762"/>
              <a:gd name="connsiteX199" fmla="*/ 1025358 w 6010495"/>
              <a:gd name="connsiteY199" fmla="*/ 5250830 h 6933762"/>
              <a:gd name="connsiteX200" fmla="*/ 1184218 w 6010495"/>
              <a:gd name="connsiteY200" fmla="*/ 5145850 h 6933762"/>
              <a:gd name="connsiteX201" fmla="*/ 1291708 w 6010495"/>
              <a:gd name="connsiteY201" fmla="*/ 5108547 h 6933762"/>
              <a:gd name="connsiteX202" fmla="*/ 1301753 w 6010495"/>
              <a:gd name="connsiteY202" fmla="*/ 5109910 h 6933762"/>
              <a:gd name="connsiteX203" fmla="*/ 1291708 w 6010495"/>
              <a:gd name="connsiteY203" fmla="*/ 5108547 h 6933762"/>
              <a:gd name="connsiteX204" fmla="*/ 1319694 w 6010495"/>
              <a:gd name="connsiteY204" fmla="*/ 5084399 h 6933762"/>
              <a:gd name="connsiteX205" fmla="*/ 1330240 w 6010495"/>
              <a:gd name="connsiteY205" fmla="*/ 5085976 h 6933762"/>
              <a:gd name="connsiteX206" fmla="*/ 1319694 w 6010495"/>
              <a:gd name="connsiteY206" fmla="*/ 5084399 h 6933762"/>
              <a:gd name="connsiteX207" fmla="*/ 1681980 w 6010495"/>
              <a:gd name="connsiteY207" fmla="*/ 5060084 h 6933762"/>
              <a:gd name="connsiteX208" fmla="*/ 1668409 w 6010495"/>
              <a:gd name="connsiteY208" fmla="*/ 5061835 h 6933762"/>
              <a:gd name="connsiteX209" fmla="*/ 1614266 w 6010495"/>
              <a:gd name="connsiteY209" fmla="*/ 5113081 h 6933762"/>
              <a:gd name="connsiteX210" fmla="*/ 1654561 w 6010495"/>
              <a:gd name="connsiteY210" fmla="*/ 5086767 h 6933762"/>
              <a:gd name="connsiteX211" fmla="*/ 1669662 w 6010495"/>
              <a:gd name="connsiteY211" fmla="*/ 5075205 h 6933762"/>
              <a:gd name="connsiteX212" fmla="*/ 1678580 w 6010495"/>
              <a:gd name="connsiteY212" fmla="*/ 5067039 h 6933762"/>
              <a:gd name="connsiteX213" fmla="*/ 6010495 w 6010495"/>
              <a:gd name="connsiteY213" fmla="*/ 5049924 h 6933762"/>
              <a:gd name="connsiteX214" fmla="*/ 6010495 w 6010495"/>
              <a:gd name="connsiteY214" fmla="*/ 5254279 h 6933762"/>
              <a:gd name="connsiteX215" fmla="*/ 5465774 w 6010495"/>
              <a:gd name="connsiteY215" fmla="*/ 5546033 h 6933762"/>
              <a:gd name="connsiteX216" fmla="*/ 3740754 w 6010495"/>
              <a:gd name="connsiteY216" fmla="*/ 6587662 h 6933762"/>
              <a:gd name="connsiteX217" fmla="*/ 3238809 w 6010495"/>
              <a:gd name="connsiteY217" fmla="*/ 6931112 h 6933762"/>
              <a:gd name="connsiteX218" fmla="*/ 3340943 w 6010495"/>
              <a:gd name="connsiteY218" fmla="*/ 6726092 h 6933762"/>
              <a:gd name="connsiteX219" fmla="*/ 3566718 w 6010495"/>
              <a:gd name="connsiteY219" fmla="*/ 6539111 h 6933762"/>
              <a:gd name="connsiteX220" fmla="*/ 4398267 w 6010495"/>
              <a:gd name="connsiteY220" fmla="*/ 5966611 h 6933762"/>
              <a:gd name="connsiteX221" fmla="*/ 5776193 w 6010495"/>
              <a:gd name="connsiteY221" fmla="*/ 5169959 h 6933762"/>
              <a:gd name="connsiteX222" fmla="*/ 1409779 w 6010495"/>
              <a:gd name="connsiteY222" fmla="*/ 5040558 h 6933762"/>
              <a:gd name="connsiteX223" fmla="*/ 1379690 w 6010495"/>
              <a:gd name="connsiteY223" fmla="*/ 5061103 h 6933762"/>
              <a:gd name="connsiteX224" fmla="*/ 1389584 w 6010495"/>
              <a:gd name="connsiteY224" fmla="*/ 5067397 h 6933762"/>
              <a:gd name="connsiteX225" fmla="*/ 1399313 w 6010495"/>
              <a:gd name="connsiteY225" fmla="*/ 5061457 h 6933762"/>
              <a:gd name="connsiteX226" fmla="*/ 1402477 w 6010495"/>
              <a:gd name="connsiteY226" fmla="*/ 5058585 h 6933762"/>
              <a:gd name="connsiteX227" fmla="*/ 1411544 w 6010495"/>
              <a:gd name="connsiteY227" fmla="*/ 5045616 h 6933762"/>
              <a:gd name="connsiteX228" fmla="*/ 1409779 w 6010495"/>
              <a:gd name="connsiteY228" fmla="*/ 5040558 h 6933762"/>
              <a:gd name="connsiteX229" fmla="*/ 793954 w 6010495"/>
              <a:gd name="connsiteY229" fmla="*/ 5018017 h 6933762"/>
              <a:gd name="connsiteX230" fmla="*/ 738200 w 6010495"/>
              <a:gd name="connsiteY230" fmla="*/ 5041617 h 6933762"/>
              <a:gd name="connsiteX231" fmla="*/ 748463 w 6010495"/>
              <a:gd name="connsiteY231" fmla="*/ 5031824 h 6933762"/>
              <a:gd name="connsiteX232" fmla="*/ 793954 w 6010495"/>
              <a:gd name="connsiteY232" fmla="*/ 5018017 h 6933762"/>
              <a:gd name="connsiteX233" fmla="*/ 1811304 w 6010495"/>
              <a:gd name="connsiteY233" fmla="*/ 4949759 h 6933762"/>
              <a:gd name="connsiteX234" fmla="*/ 1805142 w 6010495"/>
              <a:gd name="connsiteY234" fmla="*/ 4953739 h 6933762"/>
              <a:gd name="connsiteX235" fmla="*/ 1775561 w 6010495"/>
              <a:gd name="connsiteY235" fmla="*/ 4980634 h 6933762"/>
              <a:gd name="connsiteX236" fmla="*/ 1774677 w 6010495"/>
              <a:gd name="connsiteY236" fmla="*/ 4981546 h 6933762"/>
              <a:gd name="connsiteX237" fmla="*/ 356543 w 6010495"/>
              <a:gd name="connsiteY237" fmla="*/ 4943920 h 6933762"/>
              <a:gd name="connsiteX238" fmla="*/ 367850 w 6010495"/>
              <a:gd name="connsiteY238" fmla="*/ 4948155 h 6933762"/>
              <a:gd name="connsiteX239" fmla="*/ 356543 w 6010495"/>
              <a:gd name="connsiteY239" fmla="*/ 4943920 h 6933762"/>
              <a:gd name="connsiteX240" fmla="*/ 1452465 w 6010495"/>
              <a:gd name="connsiteY240" fmla="*/ 4853633 h 6933762"/>
              <a:gd name="connsiteX241" fmla="*/ 1462975 w 6010495"/>
              <a:gd name="connsiteY241" fmla="*/ 4857728 h 6933762"/>
              <a:gd name="connsiteX242" fmla="*/ 1464097 w 6010495"/>
              <a:gd name="connsiteY242" fmla="*/ 4858166 h 6933762"/>
              <a:gd name="connsiteX243" fmla="*/ 1464282 w 6010495"/>
              <a:gd name="connsiteY243" fmla="*/ 4858235 h 6933762"/>
              <a:gd name="connsiteX244" fmla="*/ 1462975 w 6010495"/>
              <a:gd name="connsiteY244" fmla="*/ 4857728 h 6933762"/>
              <a:gd name="connsiteX245" fmla="*/ 1459850 w 6010495"/>
              <a:gd name="connsiteY245" fmla="*/ 4856509 h 6933762"/>
              <a:gd name="connsiteX246" fmla="*/ 1452465 w 6010495"/>
              <a:gd name="connsiteY246" fmla="*/ 4853633 h 6933762"/>
              <a:gd name="connsiteX247" fmla="*/ 461055 w 6010495"/>
              <a:gd name="connsiteY247" fmla="*/ 4767871 h 6933762"/>
              <a:gd name="connsiteX248" fmla="*/ 437430 w 6010495"/>
              <a:gd name="connsiteY248" fmla="*/ 4779583 h 6933762"/>
              <a:gd name="connsiteX249" fmla="*/ 447995 w 6010495"/>
              <a:gd name="connsiteY249" fmla="*/ 4771962 h 6933762"/>
              <a:gd name="connsiteX250" fmla="*/ 453671 w 6010495"/>
              <a:gd name="connsiteY250" fmla="*/ 4769945 h 6933762"/>
              <a:gd name="connsiteX251" fmla="*/ 461055 w 6010495"/>
              <a:gd name="connsiteY251" fmla="*/ 4767871 h 6933762"/>
              <a:gd name="connsiteX252" fmla="*/ 1609064 w 6010495"/>
              <a:gd name="connsiteY252" fmla="*/ 4675147 h 6933762"/>
              <a:gd name="connsiteX253" fmla="*/ 1608452 w 6010495"/>
              <a:gd name="connsiteY253" fmla="*/ 4675226 h 6933762"/>
              <a:gd name="connsiteX254" fmla="*/ 1566041 w 6010495"/>
              <a:gd name="connsiteY254" fmla="*/ 4708872 h 6933762"/>
              <a:gd name="connsiteX255" fmla="*/ 1576512 w 6010495"/>
              <a:gd name="connsiteY255" fmla="*/ 4703230 h 6933762"/>
              <a:gd name="connsiteX256" fmla="*/ 1609064 w 6010495"/>
              <a:gd name="connsiteY256" fmla="*/ 4675147 h 6933762"/>
              <a:gd name="connsiteX257" fmla="*/ 1614032 w 6010495"/>
              <a:gd name="connsiteY257" fmla="*/ 4678755 h 6933762"/>
              <a:gd name="connsiteX258" fmla="*/ 1615690 w 6010495"/>
              <a:gd name="connsiteY258" fmla="*/ 4679957 h 6933762"/>
              <a:gd name="connsiteX259" fmla="*/ 1614954 w 6010495"/>
              <a:gd name="connsiteY259" fmla="*/ 4679423 h 6933762"/>
              <a:gd name="connsiteX260" fmla="*/ 1614032 w 6010495"/>
              <a:gd name="connsiteY260" fmla="*/ 4678755 h 6933762"/>
              <a:gd name="connsiteX261" fmla="*/ 1611275 w 6010495"/>
              <a:gd name="connsiteY261" fmla="*/ 4676752 h 6933762"/>
              <a:gd name="connsiteX262" fmla="*/ 1609064 w 6010495"/>
              <a:gd name="connsiteY262" fmla="*/ 4675147 h 6933762"/>
              <a:gd name="connsiteX263" fmla="*/ 26278 w 6010495"/>
              <a:gd name="connsiteY263" fmla="*/ 4474366 h 6933762"/>
              <a:gd name="connsiteX264" fmla="*/ 4026 w 6010495"/>
              <a:gd name="connsiteY264" fmla="*/ 4493923 h 6933762"/>
              <a:gd name="connsiteX265" fmla="*/ 20658 w 6010495"/>
              <a:gd name="connsiteY265" fmla="*/ 4477132 h 6933762"/>
              <a:gd name="connsiteX266" fmla="*/ 538 w 6010495"/>
              <a:gd name="connsiteY266" fmla="*/ 4438199 h 6933762"/>
              <a:gd name="connsiteX267" fmla="*/ 10584 w 6010495"/>
              <a:gd name="connsiteY267" fmla="*/ 4439564 h 6933762"/>
              <a:gd name="connsiteX268" fmla="*/ 538 w 6010495"/>
              <a:gd name="connsiteY268" fmla="*/ 4438199 h 6933762"/>
              <a:gd name="connsiteX269" fmla="*/ 161107 w 6010495"/>
              <a:gd name="connsiteY269" fmla="*/ 4252176 h 6933762"/>
              <a:gd name="connsiteX270" fmla="*/ 145972 w 6010495"/>
              <a:gd name="connsiteY270" fmla="*/ 4267846 h 6933762"/>
              <a:gd name="connsiteX271" fmla="*/ 152944 w 6010495"/>
              <a:gd name="connsiteY271" fmla="*/ 4254066 h 6933762"/>
              <a:gd name="connsiteX272" fmla="*/ 161107 w 6010495"/>
              <a:gd name="connsiteY272" fmla="*/ 4252176 h 6933762"/>
              <a:gd name="connsiteX273" fmla="*/ 176240 w 6010495"/>
              <a:gd name="connsiteY273" fmla="*/ 4236510 h 6933762"/>
              <a:gd name="connsiteX274" fmla="*/ 161107 w 6010495"/>
              <a:gd name="connsiteY274" fmla="*/ 4252176 h 6933762"/>
              <a:gd name="connsiteX275" fmla="*/ 168081 w 6010495"/>
              <a:gd name="connsiteY275" fmla="*/ 4238397 h 6933762"/>
              <a:gd name="connsiteX276" fmla="*/ 176240 w 6010495"/>
              <a:gd name="connsiteY276" fmla="*/ 4236510 h 6933762"/>
              <a:gd name="connsiteX277" fmla="*/ 508870 w 6010495"/>
              <a:gd name="connsiteY277" fmla="*/ 4221958 h 6933762"/>
              <a:gd name="connsiteX278" fmla="*/ 510173 w 6010495"/>
              <a:gd name="connsiteY278" fmla="*/ 4228298 h 6933762"/>
              <a:gd name="connsiteX279" fmla="*/ 484227 w 6010495"/>
              <a:gd name="connsiteY279" fmla="*/ 4246322 h 6933762"/>
              <a:gd name="connsiteX280" fmla="*/ 492559 w 6010495"/>
              <a:gd name="connsiteY280" fmla="*/ 4231748 h 6933762"/>
              <a:gd name="connsiteX281" fmla="*/ 508870 w 6010495"/>
              <a:gd name="connsiteY281" fmla="*/ 4221958 h 6933762"/>
              <a:gd name="connsiteX282" fmla="*/ 219434 w 6010495"/>
              <a:gd name="connsiteY282" fmla="*/ 4197891 h 6933762"/>
              <a:gd name="connsiteX283" fmla="*/ 176240 w 6010495"/>
              <a:gd name="connsiteY283" fmla="*/ 4236510 h 6933762"/>
              <a:gd name="connsiteX284" fmla="*/ 196800 w 6010495"/>
              <a:gd name="connsiteY284" fmla="*/ 4211064 h 6933762"/>
              <a:gd name="connsiteX285" fmla="*/ 219434 w 6010495"/>
              <a:gd name="connsiteY285" fmla="*/ 4197891 h 6933762"/>
              <a:gd name="connsiteX286" fmla="*/ 849532 w 6010495"/>
              <a:gd name="connsiteY286" fmla="*/ 4172455 h 6933762"/>
              <a:gd name="connsiteX287" fmla="*/ 848096 w 6010495"/>
              <a:gd name="connsiteY287" fmla="*/ 4178454 h 6933762"/>
              <a:gd name="connsiteX288" fmla="*/ 849167 w 6010495"/>
              <a:gd name="connsiteY288" fmla="*/ 4173978 h 6933762"/>
              <a:gd name="connsiteX289" fmla="*/ 989004 w 6010495"/>
              <a:gd name="connsiteY289" fmla="*/ 4092253 h 6933762"/>
              <a:gd name="connsiteX290" fmla="*/ 1000820 w 6010495"/>
              <a:gd name="connsiteY290" fmla="*/ 4096857 h 6933762"/>
              <a:gd name="connsiteX291" fmla="*/ 989004 w 6010495"/>
              <a:gd name="connsiteY291" fmla="*/ 4092253 h 6933762"/>
              <a:gd name="connsiteX292" fmla="*/ 1096521 w 6010495"/>
              <a:gd name="connsiteY292" fmla="*/ 3127651 h 6933762"/>
              <a:gd name="connsiteX293" fmla="*/ 1077449 w 6010495"/>
              <a:gd name="connsiteY293" fmla="*/ 3156548 h 6933762"/>
              <a:gd name="connsiteX294" fmla="*/ 521180 w 6010495"/>
              <a:gd name="connsiteY294" fmla="*/ 2962055 h 6933762"/>
              <a:gd name="connsiteX295" fmla="*/ 488695 w 6010495"/>
              <a:gd name="connsiteY295" fmla="*/ 2998692 h 6933762"/>
              <a:gd name="connsiteX296" fmla="*/ 3543569 w 6010495"/>
              <a:gd name="connsiteY296" fmla="*/ 1869744 h 6933762"/>
              <a:gd name="connsiteX297" fmla="*/ 3336440 w 6010495"/>
              <a:gd name="connsiteY297" fmla="*/ 1980488 h 6933762"/>
              <a:gd name="connsiteX298" fmla="*/ 2296154 w 6010495"/>
              <a:gd name="connsiteY298" fmla="*/ 2547564 h 6933762"/>
              <a:gd name="connsiteX299" fmla="*/ 2145408 w 6010495"/>
              <a:gd name="connsiteY299" fmla="*/ 2634845 h 6933762"/>
              <a:gd name="connsiteX300" fmla="*/ 2162019 w 6010495"/>
              <a:gd name="connsiteY300" fmla="*/ 2627894 h 6933762"/>
              <a:gd name="connsiteX301" fmla="*/ 2181395 w 6010495"/>
              <a:gd name="connsiteY301" fmla="*/ 2622614 h 6933762"/>
              <a:gd name="connsiteX302" fmla="*/ 2147828 w 6010495"/>
              <a:gd name="connsiteY302" fmla="*/ 2658371 h 6933762"/>
              <a:gd name="connsiteX303" fmla="*/ 1438371 w 6010495"/>
              <a:gd name="connsiteY303" fmla="*/ 3120206 h 6933762"/>
              <a:gd name="connsiteX304" fmla="*/ 1307431 w 6010495"/>
              <a:gd name="connsiteY304" fmla="*/ 3222940 h 6933762"/>
              <a:gd name="connsiteX305" fmla="*/ 1388524 w 6010495"/>
              <a:gd name="connsiteY305" fmla="*/ 3165058 h 6933762"/>
              <a:gd name="connsiteX306" fmla="*/ 1730769 w 6010495"/>
              <a:gd name="connsiteY306" fmla="*/ 2946271 h 6933762"/>
              <a:gd name="connsiteX307" fmla="*/ 2492824 w 6010495"/>
              <a:gd name="connsiteY307" fmla="*/ 2506298 h 6933762"/>
              <a:gd name="connsiteX308" fmla="*/ 2999081 w 6010495"/>
              <a:gd name="connsiteY308" fmla="*/ 2196127 h 6933762"/>
              <a:gd name="connsiteX309" fmla="*/ 3118655 w 6010495"/>
              <a:gd name="connsiteY309" fmla="*/ 2132121 h 6933762"/>
              <a:gd name="connsiteX310" fmla="*/ 3201498 w 6010495"/>
              <a:gd name="connsiteY310" fmla="*/ 2088076 h 6933762"/>
              <a:gd name="connsiteX311" fmla="*/ 3265392 w 6010495"/>
              <a:gd name="connsiteY311" fmla="*/ 2051139 h 6933762"/>
              <a:gd name="connsiteX312" fmla="*/ 3534580 w 6010495"/>
              <a:gd name="connsiteY312" fmla="*/ 1894864 h 6933762"/>
              <a:gd name="connsiteX313" fmla="*/ 3553305 w 6010495"/>
              <a:gd name="connsiteY313" fmla="*/ 1876143 h 6933762"/>
              <a:gd name="connsiteX314" fmla="*/ 3543569 w 6010495"/>
              <a:gd name="connsiteY314" fmla="*/ 1869744 h 6933762"/>
              <a:gd name="connsiteX315" fmla="*/ 3695152 w 6010495"/>
              <a:gd name="connsiteY315" fmla="*/ 1821421 h 6933762"/>
              <a:gd name="connsiteX316" fmla="*/ 3694449 w 6010495"/>
              <a:gd name="connsiteY316" fmla="*/ 1821871 h 6933762"/>
              <a:gd name="connsiteX317" fmla="*/ 3694651 w 6010495"/>
              <a:gd name="connsiteY317" fmla="*/ 1821785 h 6933762"/>
              <a:gd name="connsiteX318" fmla="*/ 3899697 w 6010495"/>
              <a:gd name="connsiteY318" fmla="*/ 1676156 h 6933762"/>
              <a:gd name="connsiteX319" fmla="*/ 3835006 w 6010495"/>
              <a:gd name="connsiteY319" fmla="*/ 1692409 h 6933762"/>
              <a:gd name="connsiteX320" fmla="*/ 3701433 w 6010495"/>
              <a:gd name="connsiteY320" fmla="*/ 1787917 h 6933762"/>
              <a:gd name="connsiteX321" fmla="*/ 3670941 w 6010495"/>
              <a:gd name="connsiteY321" fmla="*/ 1813970 h 6933762"/>
              <a:gd name="connsiteX322" fmla="*/ 3697751 w 6010495"/>
              <a:gd name="connsiteY322" fmla="*/ 1798001 h 6933762"/>
              <a:gd name="connsiteX323" fmla="*/ 3746361 w 6010495"/>
              <a:gd name="connsiteY323" fmla="*/ 1782462 h 6933762"/>
              <a:gd name="connsiteX324" fmla="*/ 3740281 w 6010495"/>
              <a:gd name="connsiteY324" fmla="*/ 1788836 h 6933762"/>
              <a:gd name="connsiteX325" fmla="*/ 3782517 w 6010495"/>
              <a:gd name="connsiteY325" fmla="*/ 1758340 h 6933762"/>
              <a:gd name="connsiteX326" fmla="*/ 3795744 w 6010495"/>
              <a:gd name="connsiteY326" fmla="*/ 1748111 h 6933762"/>
              <a:gd name="connsiteX327" fmla="*/ 3797354 w 6010495"/>
              <a:gd name="connsiteY327" fmla="*/ 1743364 h 6933762"/>
              <a:gd name="connsiteX328" fmla="*/ 3802726 w 6010495"/>
              <a:gd name="connsiteY328" fmla="*/ 1742712 h 6933762"/>
              <a:gd name="connsiteX329" fmla="*/ 3861631 w 6010495"/>
              <a:gd name="connsiteY329" fmla="*/ 1697153 h 6933762"/>
              <a:gd name="connsiteX330" fmla="*/ 3899697 w 6010495"/>
              <a:gd name="connsiteY330" fmla="*/ 1676156 h 6933762"/>
              <a:gd name="connsiteX331" fmla="*/ 4210632 w 6010495"/>
              <a:gd name="connsiteY331" fmla="*/ 1519832 h 6933762"/>
              <a:gd name="connsiteX332" fmla="*/ 4144758 w 6010495"/>
              <a:gd name="connsiteY332" fmla="*/ 1550321 h 6933762"/>
              <a:gd name="connsiteX333" fmla="*/ 4024694 w 6010495"/>
              <a:gd name="connsiteY333" fmla="*/ 1639760 h 6933762"/>
              <a:gd name="connsiteX334" fmla="*/ 4176655 w 6010495"/>
              <a:gd name="connsiteY334" fmla="*/ 1552023 h 6933762"/>
              <a:gd name="connsiteX335" fmla="*/ 4210632 w 6010495"/>
              <a:gd name="connsiteY335" fmla="*/ 1519832 h 6933762"/>
              <a:gd name="connsiteX336" fmla="*/ 6010495 w 6010495"/>
              <a:gd name="connsiteY336" fmla="*/ 554401 h 6933762"/>
              <a:gd name="connsiteX337" fmla="*/ 6010495 w 6010495"/>
              <a:gd name="connsiteY337" fmla="*/ 2110216 h 6933762"/>
              <a:gd name="connsiteX338" fmla="*/ 5906665 w 6010495"/>
              <a:gd name="connsiteY338" fmla="*/ 2155077 h 6933762"/>
              <a:gd name="connsiteX339" fmla="*/ 5369887 w 6010495"/>
              <a:gd name="connsiteY339" fmla="*/ 2405857 h 6933762"/>
              <a:gd name="connsiteX340" fmla="*/ 5380794 w 6010495"/>
              <a:gd name="connsiteY340" fmla="*/ 2422054 h 6933762"/>
              <a:gd name="connsiteX341" fmla="*/ 5875126 w 6010495"/>
              <a:gd name="connsiteY341" fmla="*/ 2201089 h 6933762"/>
              <a:gd name="connsiteX342" fmla="*/ 6010495 w 6010495"/>
              <a:gd name="connsiteY342" fmla="*/ 2138850 h 6933762"/>
              <a:gd name="connsiteX343" fmla="*/ 6010495 w 6010495"/>
              <a:gd name="connsiteY343" fmla="*/ 2974371 h 6933762"/>
              <a:gd name="connsiteX344" fmla="*/ 6002288 w 6010495"/>
              <a:gd name="connsiteY344" fmla="*/ 2977256 h 6933762"/>
              <a:gd name="connsiteX345" fmla="*/ 5980616 w 6010495"/>
              <a:gd name="connsiteY345" fmla="*/ 2988929 h 6933762"/>
              <a:gd name="connsiteX346" fmla="*/ 5921617 w 6010495"/>
              <a:gd name="connsiteY346" fmla="*/ 3036408 h 6933762"/>
              <a:gd name="connsiteX347" fmla="*/ 5977485 w 6010495"/>
              <a:gd name="connsiteY347" fmla="*/ 3004150 h 6933762"/>
              <a:gd name="connsiteX348" fmla="*/ 6007373 w 6010495"/>
              <a:gd name="connsiteY348" fmla="*/ 2981026 h 6933762"/>
              <a:gd name="connsiteX349" fmla="*/ 6010495 w 6010495"/>
              <a:gd name="connsiteY349" fmla="*/ 2977062 h 6933762"/>
              <a:gd name="connsiteX350" fmla="*/ 6010495 w 6010495"/>
              <a:gd name="connsiteY350" fmla="*/ 3203356 h 6933762"/>
              <a:gd name="connsiteX351" fmla="*/ 5991891 w 6010495"/>
              <a:gd name="connsiteY351" fmla="*/ 3212573 h 6933762"/>
              <a:gd name="connsiteX352" fmla="*/ 5996332 w 6010495"/>
              <a:gd name="connsiteY352" fmla="*/ 3218451 h 6933762"/>
              <a:gd name="connsiteX353" fmla="*/ 6002794 w 6010495"/>
              <a:gd name="connsiteY353" fmla="*/ 3221226 h 6933762"/>
              <a:gd name="connsiteX354" fmla="*/ 6010495 w 6010495"/>
              <a:gd name="connsiteY354" fmla="*/ 3217567 h 6933762"/>
              <a:gd name="connsiteX355" fmla="*/ 6010495 w 6010495"/>
              <a:gd name="connsiteY355" fmla="*/ 5012387 h 6933762"/>
              <a:gd name="connsiteX356" fmla="*/ 5748950 w 6010495"/>
              <a:gd name="connsiteY356" fmla="*/ 5147878 h 6933762"/>
              <a:gd name="connsiteX357" fmla="*/ 3665259 w 6010495"/>
              <a:gd name="connsiteY357" fmla="*/ 6389813 h 6933762"/>
              <a:gd name="connsiteX358" fmla="*/ 3126524 w 6010495"/>
              <a:gd name="connsiteY358" fmla="*/ 6736621 h 6933762"/>
              <a:gd name="connsiteX359" fmla="*/ 3041759 w 6010495"/>
              <a:gd name="connsiteY359" fmla="*/ 6749793 h 6933762"/>
              <a:gd name="connsiteX360" fmla="*/ 2953621 w 6010495"/>
              <a:gd name="connsiteY360" fmla="*/ 6726161 h 6933762"/>
              <a:gd name="connsiteX361" fmla="*/ 3020821 w 6010495"/>
              <a:gd name="connsiteY361" fmla="*/ 6651594 h 6933762"/>
              <a:gd name="connsiteX362" fmla="*/ 3057833 w 6010495"/>
              <a:gd name="connsiteY362" fmla="*/ 6555709 h 6933762"/>
              <a:gd name="connsiteX363" fmla="*/ 2948327 w 6010495"/>
              <a:gd name="connsiteY363" fmla="*/ 6618932 h 6933762"/>
              <a:gd name="connsiteX364" fmla="*/ 2984831 w 6010495"/>
              <a:gd name="connsiteY364" fmla="*/ 6584503 h 6933762"/>
              <a:gd name="connsiteX365" fmla="*/ 2929176 w 6010495"/>
              <a:gd name="connsiteY365" fmla="*/ 6629989 h 6933762"/>
              <a:gd name="connsiteX366" fmla="*/ 2948327 w 6010495"/>
              <a:gd name="connsiteY366" fmla="*/ 6618932 h 6933762"/>
              <a:gd name="connsiteX367" fmla="*/ 2892921 w 6010495"/>
              <a:gd name="connsiteY367" fmla="*/ 6673278 h 6933762"/>
              <a:gd name="connsiteX368" fmla="*/ 2875823 w 6010495"/>
              <a:gd name="connsiteY368" fmla="*/ 6680976 h 6933762"/>
              <a:gd name="connsiteX369" fmla="*/ 2850682 w 6010495"/>
              <a:gd name="connsiteY369" fmla="*/ 6706757 h 6933762"/>
              <a:gd name="connsiteX370" fmla="*/ 2790389 w 6010495"/>
              <a:gd name="connsiteY370" fmla="*/ 6762369 h 6933762"/>
              <a:gd name="connsiteX371" fmla="*/ 2751861 w 6010495"/>
              <a:gd name="connsiteY371" fmla="*/ 6786093 h 6933762"/>
              <a:gd name="connsiteX372" fmla="*/ 2750588 w 6010495"/>
              <a:gd name="connsiteY372" fmla="*/ 6777464 h 6933762"/>
              <a:gd name="connsiteX373" fmla="*/ 2654667 w 6010495"/>
              <a:gd name="connsiteY373" fmla="*/ 6837776 h 6933762"/>
              <a:gd name="connsiteX374" fmla="*/ 2746032 w 6010495"/>
              <a:gd name="connsiteY374" fmla="*/ 6768512 h 6933762"/>
              <a:gd name="connsiteX375" fmla="*/ 2750588 w 6010495"/>
              <a:gd name="connsiteY375" fmla="*/ 6777464 h 6933762"/>
              <a:gd name="connsiteX376" fmla="*/ 2627365 w 6010495"/>
              <a:gd name="connsiteY376" fmla="*/ 6862219 h 6933762"/>
              <a:gd name="connsiteX377" fmla="*/ 2647576 w 6010495"/>
              <a:gd name="connsiteY377" fmla="*/ 6834726 h 6933762"/>
              <a:gd name="connsiteX378" fmla="*/ 2643977 w 6010495"/>
              <a:gd name="connsiteY378" fmla="*/ 6804008 h 6933762"/>
              <a:gd name="connsiteX379" fmla="*/ 2732150 w 6010495"/>
              <a:gd name="connsiteY379" fmla="*/ 6719363 h 6933762"/>
              <a:gd name="connsiteX380" fmla="*/ 3029812 w 6010495"/>
              <a:gd name="connsiteY380" fmla="*/ 6448170 h 6933762"/>
              <a:gd name="connsiteX381" fmla="*/ 3045845 w 6010495"/>
              <a:gd name="connsiteY381" fmla="*/ 6435007 h 6933762"/>
              <a:gd name="connsiteX382" fmla="*/ 3046308 w 6010495"/>
              <a:gd name="connsiteY382" fmla="*/ 6434381 h 6933762"/>
              <a:gd name="connsiteX383" fmla="*/ 3105038 w 6010495"/>
              <a:gd name="connsiteY383" fmla="*/ 6379422 h 6933762"/>
              <a:gd name="connsiteX384" fmla="*/ 3139309 w 6010495"/>
              <a:gd name="connsiteY384" fmla="*/ 6358268 h 6933762"/>
              <a:gd name="connsiteX385" fmla="*/ 3277163 w 6010495"/>
              <a:gd name="connsiteY385" fmla="*/ 6245083 h 6933762"/>
              <a:gd name="connsiteX386" fmla="*/ 3185346 w 6010495"/>
              <a:gd name="connsiteY386" fmla="*/ 6301760 h 6933762"/>
              <a:gd name="connsiteX387" fmla="*/ 3105038 w 6010495"/>
              <a:gd name="connsiteY387" fmla="*/ 6379422 h 6933762"/>
              <a:gd name="connsiteX388" fmla="*/ 3063831 w 6010495"/>
              <a:gd name="connsiteY388" fmla="*/ 6397503 h 6933762"/>
              <a:gd name="connsiteX389" fmla="*/ 2982236 w 6010495"/>
              <a:gd name="connsiteY389" fmla="*/ 6465216 h 6933762"/>
              <a:gd name="connsiteX390" fmla="*/ 2672760 w 6010495"/>
              <a:gd name="connsiteY390" fmla="*/ 6737021 h 6933762"/>
              <a:gd name="connsiteX391" fmla="*/ 2492802 w 6010495"/>
              <a:gd name="connsiteY391" fmla="*/ 6891917 h 6933762"/>
              <a:gd name="connsiteX392" fmla="*/ 2508887 w 6010495"/>
              <a:gd name="connsiteY392" fmla="*/ 6854484 h 6933762"/>
              <a:gd name="connsiteX393" fmla="*/ 2554624 w 6010495"/>
              <a:gd name="connsiteY393" fmla="*/ 6809953 h 6933762"/>
              <a:gd name="connsiteX394" fmla="*/ 2713077 w 6010495"/>
              <a:gd name="connsiteY394" fmla="*/ 6623648 h 6933762"/>
              <a:gd name="connsiteX395" fmla="*/ 2963440 w 6010495"/>
              <a:gd name="connsiteY395" fmla="*/ 6395839 h 6933762"/>
              <a:gd name="connsiteX396" fmla="*/ 2974583 w 6010495"/>
              <a:gd name="connsiteY396" fmla="*/ 6386797 h 6933762"/>
              <a:gd name="connsiteX397" fmla="*/ 2975733 w 6010495"/>
              <a:gd name="connsiteY397" fmla="*/ 6382540 h 6933762"/>
              <a:gd name="connsiteX398" fmla="*/ 2990205 w 6010495"/>
              <a:gd name="connsiteY398" fmla="*/ 6351707 h 6933762"/>
              <a:gd name="connsiteX399" fmla="*/ 2957612 w 6010495"/>
              <a:gd name="connsiteY399" fmla="*/ 6378348 h 6933762"/>
              <a:gd name="connsiteX400" fmla="*/ 2644996 w 6010495"/>
              <a:gd name="connsiteY400" fmla="*/ 6638734 h 6933762"/>
              <a:gd name="connsiteX401" fmla="*/ 2885966 w 6010495"/>
              <a:gd name="connsiteY401" fmla="*/ 6388695 h 6933762"/>
              <a:gd name="connsiteX402" fmla="*/ 2962366 w 6010495"/>
              <a:gd name="connsiteY402" fmla="*/ 6320810 h 6933762"/>
              <a:gd name="connsiteX403" fmla="*/ 2943465 w 6010495"/>
              <a:gd name="connsiteY403" fmla="*/ 6326651 h 6933762"/>
              <a:gd name="connsiteX404" fmla="*/ 2942135 w 6010495"/>
              <a:gd name="connsiteY404" fmla="*/ 6326679 h 6933762"/>
              <a:gd name="connsiteX405" fmla="*/ 2833782 w 6010495"/>
              <a:gd name="connsiteY405" fmla="*/ 6422576 h 6933762"/>
              <a:gd name="connsiteX406" fmla="*/ 2634626 w 6010495"/>
              <a:gd name="connsiteY406" fmla="*/ 6596376 h 6933762"/>
              <a:gd name="connsiteX407" fmla="*/ 2635223 w 6010495"/>
              <a:gd name="connsiteY407" fmla="*/ 6596322 h 6933762"/>
              <a:gd name="connsiteX408" fmla="*/ 2598939 w 6010495"/>
              <a:gd name="connsiteY408" fmla="*/ 6653739 h 6933762"/>
              <a:gd name="connsiteX409" fmla="*/ 2591192 w 6010495"/>
              <a:gd name="connsiteY409" fmla="*/ 6640324 h 6933762"/>
              <a:gd name="connsiteX410" fmla="*/ 2610251 w 6010495"/>
              <a:gd name="connsiteY410" fmla="*/ 6598583 h 6933762"/>
              <a:gd name="connsiteX411" fmla="*/ 2631529 w 6010495"/>
              <a:gd name="connsiteY411" fmla="*/ 6596656 h 6933762"/>
              <a:gd name="connsiteX412" fmla="*/ 2817408 w 6010495"/>
              <a:gd name="connsiteY412" fmla="*/ 6412622 h 6933762"/>
              <a:gd name="connsiteX413" fmla="*/ 2912345 w 6010495"/>
              <a:gd name="connsiteY413" fmla="*/ 6327297 h 6933762"/>
              <a:gd name="connsiteX414" fmla="*/ 2899295 w 6010495"/>
              <a:gd name="connsiteY414" fmla="*/ 6327566 h 6933762"/>
              <a:gd name="connsiteX415" fmla="*/ 2901159 w 6010495"/>
              <a:gd name="connsiteY415" fmla="*/ 6315309 h 6933762"/>
              <a:gd name="connsiteX416" fmla="*/ 2674095 w 6010495"/>
              <a:gd name="connsiteY416" fmla="*/ 6500059 h 6933762"/>
              <a:gd name="connsiteX417" fmla="*/ 2670822 w 6010495"/>
              <a:gd name="connsiteY417" fmla="*/ 6487754 h 6933762"/>
              <a:gd name="connsiteX418" fmla="*/ 2595429 w 6010495"/>
              <a:gd name="connsiteY418" fmla="*/ 6552089 h 6933762"/>
              <a:gd name="connsiteX419" fmla="*/ 2587561 w 6010495"/>
              <a:gd name="connsiteY419" fmla="*/ 6559918 h 6933762"/>
              <a:gd name="connsiteX420" fmla="*/ 2582113 w 6010495"/>
              <a:gd name="connsiteY420" fmla="*/ 6560596 h 6933762"/>
              <a:gd name="connsiteX421" fmla="*/ 2547675 w 6010495"/>
              <a:gd name="connsiteY421" fmla="*/ 6575174 h 6933762"/>
              <a:gd name="connsiteX422" fmla="*/ 2552761 w 6010495"/>
              <a:gd name="connsiteY422" fmla="*/ 6569927 h 6933762"/>
              <a:gd name="connsiteX423" fmla="*/ 2682753 w 6010495"/>
              <a:gd name="connsiteY423" fmla="*/ 6449650 h 6933762"/>
              <a:gd name="connsiteX424" fmla="*/ 2693101 w 6010495"/>
              <a:gd name="connsiteY424" fmla="*/ 6432177 h 6933762"/>
              <a:gd name="connsiteX425" fmla="*/ 2843811 w 6010495"/>
              <a:gd name="connsiteY425" fmla="*/ 6267105 h 6933762"/>
              <a:gd name="connsiteX426" fmla="*/ 2835574 w 6010495"/>
              <a:gd name="connsiteY426" fmla="*/ 6271025 h 6933762"/>
              <a:gd name="connsiteX427" fmla="*/ 2563977 w 6010495"/>
              <a:gd name="connsiteY427" fmla="*/ 6514505 h 6933762"/>
              <a:gd name="connsiteX428" fmla="*/ 2562676 w 6010495"/>
              <a:gd name="connsiteY428" fmla="*/ 6515683 h 6933762"/>
              <a:gd name="connsiteX429" fmla="*/ 2524166 w 6010495"/>
              <a:gd name="connsiteY429" fmla="*/ 6537866 h 6933762"/>
              <a:gd name="connsiteX430" fmla="*/ 2508789 w 6010495"/>
              <a:gd name="connsiteY430" fmla="*/ 6549969 h 6933762"/>
              <a:gd name="connsiteX431" fmla="*/ 2503037 w 6010495"/>
              <a:gd name="connsiteY431" fmla="*/ 6515943 h 6933762"/>
              <a:gd name="connsiteX432" fmla="*/ 2460384 w 6010495"/>
              <a:gd name="connsiteY432" fmla="*/ 6535248 h 6933762"/>
              <a:gd name="connsiteX433" fmla="*/ 2428532 w 6010495"/>
              <a:gd name="connsiteY433" fmla="*/ 6530973 h 6933762"/>
              <a:gd name="connsiteX434" fmla="*/ 2535834 w 6010495"/>
              <a:gd name="connsiteY434" fmla="*/ 6462785 h 6933762"/>
              <a:gd name="connsiteX435" fmla="*/ 2517776 w 6010495"/>
              <a:gd name="connsiteY435" fmla="*/ 6429252 h 6933762"/>
              <a:gd name="connsiteX436" fmla="*/ 2580780 w 6010495"/>
              <a:gd name="connsiteY436" fmla="*/ 6398022 h 6933762"/>
              <a:gd name="connsiteX437" fmla="*/ 2537985 w 6010495"/>
              <a:gd name="connsiteY437" fmla="*/ 6406223 h 6933762"/>
              <a:gd name="connsiteX438" fmla="*/ 2516949 w 6010495"/>
              <a:gd name="connsiteY438" fmla="*/ 6411320 h 6933762"/>
              <a:gd name="connsiteX439" fmla="*/ 2488592 w 6010495"/>
              <a:gd name="connsiteY439" fmla="*/ 6431834 h 6933762"/>
              <a:gd name="connsiteX440" fmla="*/ 2497229 w 6010495"/>
              <a:gd name="connsiteY440" fmla="*/ 6416100 h 6933762"/>
              <a:gd name="connsiteX441" fmla="*/ 2457283 w 6010495"/>
              <a:gd name="connsiteY441" fmla="*/ 6425781 h 6933762"/>
              <a:gd name="connsiteX442" fmla="*/ 2405161 w 6010495"/>
              <a:gd name="connsiteY442" fmla="*/ 6444882 h 6933762"/>
              <a:gd name="connsiteX443" fmla="*/ 2495476 w 6010495"/>
              <a:gd name="connsiteY443" fmla="*/ 6384785 h 6933762"/>
              <a:gd name="connsiteX444" fmla="*/ 2524468 w 6010495"/>
              <a:gd name="connsiteY444" fmla="*/ 6366476 h 6933762"/>
              <a:gd name="connsiteX445" fmla="*/ 2524953 w 6010495"/>
              <a:gd name="connsiteY445" fmla="*/ 6365597 h 6933762"/>
              <a:gd name="connsiteX446" fmla="*/ 2576318 w 6010495"/>
              <a:gd name="connsiteY446" fmla="*/ 6321504 h 6933762"/>
              <a:gd name="connsiteX447" fmla="*/ 2586687 w 6010495"/>
              <a:gd name="connsiteY447" fmla="*/ 6315872 h 6933762"/>
              <a:gd name="connsiteX448" fmla="*/ 2565871 w 6010495"/>
              <a:gd name="connsiteY448" fmla="*/ 6318079 h 6933762"/>
              <a:gd name="connsiteX449" fmla="*/ 2460215 w 6010495"/>
              <a:gd name="connsiteY449" fmla="*/ 6368607 h 6933762"/>
              <a:gd name="connsiteX450" fmla="*/ 2366103 w 6010495"/>
              <a:gd name="connsiteY450" fmla="*/ 6412990 h 6933762"/>
              <a:gd name="connsiteX451" fmla="*/ 2305564 w 6010495"/>
              <a:gd name="connsiteY451" fmla="*/ 6439615 h 6933762"/>
              <a:gd name="connsiteX452" fmla="*/ 2320245 w 6010495"/>
              <a:gd name="connsiteY452" fmla="*/ 6426838 h 6933762"/>
              <a:gd name="connsiteX453" fmla="*/ 2422298 w 6010495"/>
              <a:gd name="connsiteY453" fmla="*/ 6330109 h 6933762"/>
              <a:gd name="connsiteX454" fmla="*/ 2482209 w 6010495"/>
              <a:gd name="connsiteY454" fmla="*/ 6287180 h 6933762"/>
              <a:gd name="connsiteX455" fmla="*/ 2472426 w 6010495"/>
              <a:gd name="connsiteY455" fmla="*/ 6282827 h 6933762"/>
              <a:gd name="connsiteX456" fmla="*/ 2472028 w 6010495"/>
              <a:gd name="connsiteY456" fmla="*/ 6282973 h 6933762"/>
              <a:gd name="connsiteX457" fmla="*/ 2476434 w 6010495"/>
              <a:gd name="connsiteY457" fmla="*/ 6278794 h 6933762"/>
              <a:gd name="connsiteX458" fmla="*/ 2647640 w 6010495"/>
              <a:gd name="connsiteY458" fmla="*/ 6127578 h 6933762"/>
              <a:gd name="connsiteX459" fmla="*/ 2701841 w 6010495"/>
              <a:gd name="connsiteY459" fmla="*/ 6063345 h 6933762"/>
              <a:gd name="connsiteX460" fmla="*/ 2602856 w 6010495"/>
              <a:gd name="connsiteY460" fmla="*/ 6150344 h 6933762"/>
              <a:gd name="connsiteX461" fmla="*/ 2439292 w 6010495"/>
              <a:gd name="connsiteY461" fmla="*/ 6294846 h 6933762"/>
              <a:gd name="connsiteX462" fmla="*/ 2424230 w 6010495"/>
              <a:gd name="connsiteY462" fmla="*/ 6300314 h 6933762"/>
              <a:gd name="connsiteX463" fmla="*/ 2395403 w 6010495"/>
              <a:gd name="connsiteY463" fmla="*/ 6302699 h 6933762"/>
              <a:gd name="connsiteX464" fmla="*/ 2537546 w 6010495"/>
              <a:gd name="connsiteY464" fmla="*/ 6181265 h 6933762"/>
              <a:gd name="connsiteX465" fmla="*/ 2348494 w 6010495"/>
              <a:gd name="connsiteY465" fmla="*/ 6259219 h 6933762"/>
              <a:gd name="connsiteX466" fmla="*/ 2350281 w 6010495"/>
              <a:gd name="connsiteY466" fmla="*/ 6200820 h 6933762"/>
              <a:gd name="connsiteX467" fmla="*/ 2365437 w 6010495"/>
              <a:gd name="connsiteY467" fmla="*/ 6183547 h 6933762"/>
              <a:gd name="connsiteX468" fmla="*/ 2309130 w 6010495"/>
              <a:gd name="connsiteY468" fmla="*/ 6191361 h 6933762"/>
              <a:gd name="connsiteX469" fmla="*/ 2226723 w 6010495"/>
              <a:gd name="connsiteY469" fmla="*/ 6228923 h 6933762"/>
              <a:gd name="connsiteX470" fmla="*/ 2216181 w 6010495"/>
              <a:gd name="connsiteY470" fmla="*/ 6234482 h 6933762"/>
              <a:gd name="connsiteX471" fmla="*/ 2451232 w 6010495"/>
              <a:gd name="connsiteY471" fmla="*/ 6021008 h 6933762"/>
              <a:gd name="connsiteX472" fmla="*/ 2450577 w 6010495"/>
              <a:gd name="connsiteY472" fmla="*/ 5999721 h 6933762"/>
              <a:gd name="connsiteX473" fmla="*/ 2250841 w 6010495"/>
              <a:gd name="connsiteY473" fmla="*/ 6164792 h 6933762"/>
              <a:gd name="connsiteX474" fmla="*/ 2322912 w 6010495"/>
              <a:gd name="connsiteY474" fmla="*/ 6086722 h 6933762"/>
              <a:gd name="connsiteX475" fmla="*/ 2380980 w 6010495"/>
              <a:gd name="connsiteY475" fmla="*/ 6033944 h 6933762"/>
              <a:gd name="connsiteX476" fmla="*/ 2392069 w 6010495"/>
              <a:gd name="connsiteY476" fmla="*/ 6026941 h 6933762"/>
              <a:gd name="connsiteX477" fmla="*/ 2436273 w 6010495"/>
              <a:gd name="connsiteY477" fmla="*/ 5993427 h 6933762"/>
              <a:gd name="connsiteX478" fmla="*/ 2427632 w 6010495"/>
              <a:gd name="connsiteY478" fmla="*/ 5991651 h 6933762"/>
              <a:gd name="connsiteX479" fmla="*/ 2477548 w 6010495"/>
              <a:gd name="connsiteY479" fmla="*/ 5946475 h 6933762"/>
              <a:gd name="connsiteX480" fmla="*/ 2550286 w 6010495"/>
              <a:gd name="connsiteY480" fmla="*/ 5868692 h 6933762"/>
              <a:gd name="connsiteX481" fmla="*/ 2550286 w 6010495"/>
              <a:gd name="connsiteY481" fmla="*/ 5868692 h 6933762"/>
              <a:gd name="connsiteX482" fmla="*/ 2500069 w 6010495"/>
              <a:gd name="connsiteY482" fmla="*/ 5910561 h 6933762"/>
              <a:gd name="connsiteX483" fmla="*/ 2395580 w 6010495"/>
              <a:gd name="connsiteY483" fmla="*/ 5997704 h 6933762"/>
              <a:gd name="connsiteX484" fmla="*/ 2385607 w 6010495"/>
              <a:gd name="connsiteY484" fmla="*/ 6000380 h 6933762"/>
              <a:gd name="connsiteX485" fmla="*/ 2361860 w 6010495"/>
              <a:gd name="connsiteY485" fmla="*/ 6005009 h 6933762"/>
              <a:gd name="connsiteX486" fmla="*/ 2496464 w 6010495"/>
              <a:gd name="connsiteY486" fmla="*/ 5907950 h 6933762"/>
              <a:gd name="connsiteX487" fmla="*/ 2380709 w 6010495"/>
              <a:gd name="connsiteY487" fmla="*/ 5969994 h 6933762"/>
              <a:gd name="connsiteX488" fmla="*/ 2264950 w 6010495"/>
              <a:gd name="connsiteY488" fmla="*/ 6032043 h 6933762"/>
              <a:gd name="connsiteX489" fmla="*/ 2320003 w 6010495"/>
              <a:gd name="connsiteY489" fmla="*/ 5955772 h 6933762"/>
              <a:gd name="connsiteX490" fmla="*/ 2140692 w 6010495"/>
              <a:gd name="connsiteY490" fmla="*/ 6020367 h 6933762"/>
              <a:gd name="connsiteX491" fmla="*/ 2349247 w 6010495"/>
              <a:gd name="connsiteY491" fmla="*/ 5879603 h 6933762"/>
              <a:gd name="connsiteX492" fmla="*/ 2486053 w 6010495"/>
              <a:gd name="connsiteY492" fmla="*/ 5793568 h 6933762"/>
              <a:gd name="connsiteX493" fmla="*/ 2488259 w 6010495"/>
              <a:gd name="connsiteY493" fmla="*/ 5795169 h 6933762"/>
              <a:gd name="connsiteX494" fmla="*/ 2491023 w 6010495"/>
              <a:gd name="connsiteY494" fmla="*/ 5797175 h 6933762"/>
              <a:gd name="connsiteX495" fmla="*/ 2491943 w 6010495"/>
              <a:gd name="connsiteY495" fmla="*/ 5797843 h 6933762"/>
              <a:gd name="connsiteX496" fmla="*/ 2492680 w 6010495"/>
              <a:gd name="connsiteY496" fmla="*/ 5798376 h 6933762"/>
              <a:gd name="connsiteX497" fmla="*/ 2491023 w 6010495"/>
              <a:gd name="connsiteY497" fmla="*/ 5797175 h 6933762"/>
              <a:gd name="connsiteX498" fmla="*/ 2486053 w 6010495"/>
              <a:gd name="connsiteY498" fmla="*/ 5793568 h 6933762"/>
              <a:gd name="connsiteX499" fmla="*/ 2311132 w 6010495"/>
              <a:gd name="connsiteY499" fmla="*/ 5880210 h 6933762"/>
              <a:gd name="connsiteX500" fmla="*/ 2302874 w 6010495"/>
              <a:gd name="connsiteY500" fmla="*/ 5878704 h 6933762"/>
              <a:gd name="connsiteX501" fmla="*/ 2293807 w 6010495"/>
              <a:gd name="connsiteY501" fmla="*/ 5870956 h 6933762"/>
              <a:gd name="connsiteX502" fmla="*/ 2174638 w 6010495"/>
              <a:gd name="connsiteY502" fmla="*/ 5974971 h 6933762"/>
              <a:gd name="connsiteX503" fmla="*/ 2177495 w 6010495"/>
              <a:gd name="connsiteY503" fmla="*/ 5950786 h 6933762"/>
              <a:gd name="connsiteX504" fmla="*/ 2267502 w 6010495"/>
              <a:gd name="connsiteY504" fmla="*/ 5858935 h 6933762"/>
              <a:gd name="connsiteX505" fmla="*/ 2272879 w 6010495"/>
              <a:gd name="connsiteY505" fmla="*/ 5854148 h 6933762"/>
              <a:gd name="connsiteX506" fmla="*/ 2278876 w 6010495"/>
              <a:gd name="connsiteY506" fmla="*/ 5847855 h 6933762"/>
              <a:gd name="connsiteX507" fmla="*/ 2278728 w 6010495"/>
              <a:gd name="connsiteY507" fmla="*/ 5847255 h 6933762"/>
              <a:gd name="connsiteX508" fmla="*/ 2148182 w 6010495"/>
              <a:gd name="connsiteY508" fmla="*/ 5928412 h 6933762"/>
              <a:gd name="connsiteX509" fmla="*/ 2102818 w 6010495"/>
              <a:gd name="connsiteY509" fmla="*/ 5923751 h 6933762"/>
              <a:gd name="connsiteX510" fmla="*/ 1960407 w 6010495"/>
              <a:gd name="connsiteY510" fmla="*/ 5986869 h 6933762"/>
              <a:gd name="connsiteX511" fmla="*/ 1670943 w 6010495"/>
              <a:gd name="connsiteY511" fmla="*/ 6136438 h 6933762"/>
              <a:gd name="connsiteX512" fmla="*/ 1954655 w 6010495"/>
              <a:gd name="connsiteY512" fmla="*/ 5952846 h 6933762"/>
              <a:gd name="connsiteX513" fmla="*/ 2103763 w 6010495"/>
              <a:gd name="connsiteY513" fmla="*/ 5866312 h 6933762"/>
              <a:gd name="connsiteX514" fmla="*/ 2201612 w 6010495"/>
              <a:gd name="connsiteY514" fmla="*/ 5781841 h 6933762"/>
              <a:gd name="connsiteX515" fmla="*/ 2055360 w 6010495"/>
              <a:gd name="connsiteY515" fmla="*/ 5851593 h 6933762"/>
              <a:gd name="connsiteX516" fmla="*/ 2027349 w 6010495"/>
              <a:gd name="connsiteY516" fmla="*/ 5840683 h 6933762"/>
              <a:gd name="connsiteX517" fmla="*/ 1906541 w 6010495"/>
              <a:gd name="connsiteY517" fmla="*/ 5908487 h 6933762"/>
              <a:gd name="connsiteX518" fmla="*/ 1783537 w 6010495"/>
              <a:gd name="connsiteY518" fmla="*/ 5965270 h 6933762"/>
              <a:gd name="connsiteX519" fmla="*/ 1804582 w 6010495"/>
              <a:gd name="connsiteY519" fmla="*/ 5941281 h 6933762"/>
              <a:gd name="connsiteX520" fmla="*/ 1769323 w 6010495"/>
              <a:gd name="connsiteY520" fmla="*/ 5925105 h 6933762"/>
              <a:gd name="connsiteX521" fmla="*/ 1991391 w 6010495"/>
              <a:gd name="connsiteY521" fmla="*/ 5784724 h 6933762"/>
              <a:gd name="connsiteX522" fmla="*/ 1821474 w 6010495"/>
              <a:gd name="connsiteY522" fmla="*/ 5854430 h 6933762"/>
              <a:gd name="connsiteX523" fmla="*/ 1814319 w 6010495"/>
              <a:gd name="connsiteY523" fmla="*/ 5857673 h 6933762"/>
              <a:gd name="connsiteX524" fmla="*/ 1899683 w 6010495"/>
              <a:gd name="connsiteY524" fmla="*/ 5770001 h 6933762"/>
              <a:gd name="connsiteX525" fmla="*/ 1775407 w 6010495"/>
              <a:gd name="connsiteY525" fmla="*/ 5874187 h 6933762"/>
              <a:gd name="connsiteX526" fmla="*/ 1745735 w 6010495"/>
              <a:gd name="connsiteY526" fmla="*/ 5877591 h 6933762"/>
              <a:gd name="connsiteX527" fmla="*/ 1797572 w 6010495"/>
              <a:gd name="connsiteY527" fmla="*/ 5838796 h 6933762"/>
              <a:gd name="connsiteX528" fmla="*/ 1323890 w 6010495"/>
              <a:gd name="connsiteY528" fmla="*/ 6069824 h 6933762"/>
              <a:gd name="connsiteX529" fmla="*/ 1296054 w 6010495"/>
              <a:gd name="connsiteY529" fmla="*/ 6081925 h 6933762"/>
              <a:gd name="connsiteX530" fmla="*/ 1297211 w 6010495"/>
              <a:gd name="connsiteY530" fmla="*/ 6080591 h 6933762"/>
              <a:gd name="connsiteX531" fmla="*/ 1412690 w 6010495"/>
              <a:gd name="connsiteY531" fmla="*/ 5971502 h 6933762"/>
              <a:gd name="connsiteX532" fmla="*/ 1337640 w 6010495"/>
              <a:gd name="connsiteY532" fmla="*/ 6025611 h 6933762"/>
              <a:gd name="connsiteX533" fmla="*/ 1281815 w 6010495"/>
              <a:gd name="connsiteY533" fmla="*/ 6077478 h 6933762"/>
              <a:gd name="connsiteX534" fmla="*/ 1256478 w 6010495"/>
              <a:gd name="connsiteY534" fmla="*/ 6099126 h 6933762"/>
              <a:gd name="connsiteX535" fmla="*/ 1154370 w 6010495"/>
              <a:gd name="connsiteY535" fmla="*/ 6143515 h 6933762"/>
              <a:gd name="connsiteX536" fmla="*/ 1152068 w 6010495"/>
              <a:gd name="connsiteY536" fmla="*/ 6134915 h 6933762"/>
              <a:gd name="connsiteX537" fmla="*/ 1143373 w 6010495"/>
              <a:gd name="connsiteY537" fmla="*/ 6143905 h 6933762"/>
              <a:gd name="connsiteX538" fmla="*/ 1121482 w 6010495"/>
              <a:gd name="connsiteY538" fmla="*/ 6157812 h 6933762"/>
              <a:gd name="connsiteX539" fmla="*/ 1045165 w 6010495"/>
              <a:gd name="connsiteY539" fmla="*/ 6190985 h 6933762"/>
              <a:gd name="connsiteX540" fmla="*/ 1066737 w 6010495"/>
              <a:gd name="connsiteY540" fmla="*/ 6170598 h 6933762"/>
              <a:gd name="connsiteX541" fmla="*/ 1072236 w 6010495"/>
              <a:gd name="connsiteY541" fmla="*/ 6157797 h 6933762"/>
              <a:gd name="connsiteX542" fmla="*/ 1066737 w 6010495"/>
              <a:gd name="connsiteY542" fmla="*/ 6170598 h 6933762"/>
              <a:gd name="connsiteX543" fmla="*/ 1052873 w 6010495"/>
              <a:gd name="connsiteY543" fmla="*/ 6155203 h 6933762"/>
              <a:gd name="connsiteX544" fmla="*/ 1126670 w 6010495"/>
              <a:gd name="connsiteY544" fmla="*/ 6111994 h 6933762"/>
              <a:gd name="connsiteX545" fmla="*/ 1191723 w 6010495"/>
              <a:gd name="connsiteY545" fmla="*/ 6080684 h 6933762"/>
              <a:gd name="connsiteX546" fmla="*/ 1126670 w 6010495"/>
              <a:gd name="connsiteY546" fmla="*/ 6111994 h 6933762"/>
              <a:gd name="connsiteX547" fmla="*/ 1044473 w 6010495"/>
              <a:gd name="connsiteY547" fmla="*/ 6144951 h 6933762"/>
              <a:gd name="connsiteX548" fmla="*/ 1075676 w 6010495"/>
              <a:gd name="connsiteY548" fmla="*/ 6110699 h 6933762"/>
              <a:gd name="connsiteX549" fmla="*/ 1088094 w 6010495"/>
              <a:gd name="connsiteY549" fmla="*/ 6095311 h 6933762"/>
              <a:gd name="connsiteX550" fmla="*/ 1340749 w 6010495"/>
              <a:gd name="connsiteY550" fmla="*/ 5973671 h 6933762"/>
              <a:gd name="connsiteX551" fmla="*/ 1822710 w 6010495"/>
              <a:gd name="connsiteY551" fmla="*/ 5710950 h 6933762"/>
              <a:gd name="connsiteX552" fmla="*/ 1924592 w 6010495"/>
              <a:gd name="connsiteY552" fmla="*/ 5659646 h 6933762"/>
              <a:gd name="connsiteX553" fmla="*/ 1929822 w 6010495"/>
              <a:gd name="connsiteY553" fmla="*/ 5656663 h 6933762"/>
              <a:gd name="connsiteX554" fmla="*/ 1972867 w 6010495"/>
              <a:gd name="connsiteY554" fmla="*/ 5605261 h 6933762"/>
              <a:gd name="connsiteX555" fmla="*/ 1935203 w 6010495"/>
              <a:gd name="connsiteY555" fmla="*/ 5623839 h 6933762"/>
              <a:gd name="connsiteX556" fmla="*/ 1913401 w 6010495"/>
              <a:gd name="connsiteY556" fmla="*/ 5643946 h 6933762"/>
              <a:gd name="connsiteX557" fmla="*/ 1874875 w 6010495"/>
              <a:gd name="connsiteY557" fmla="*/ 5667674 h 6933762"/>
              <a:gd name="connsiteX558" fmla="*/ 1873598 w 6010495"/>
              <a:gd name="connsiteY558" fmla="*/ 5659043 h 6933762"/>
              <a:gd name="connsiteX559" fmla="*/ 1877581 w 6010495"/>
              <a:gd name="connsiteY559" fmla="*/ 5655761 h 6933762"/>
              <a:gd name="connsiteX560" fmla="*/ 1873880 w 6010495"/>
              <a:gd name="connsiteY560" fmla="*/ 5657881 h 6933762"/>
              <a:gd name="connsiteX561" fmla="*/ 1873598 w 6010495"/>
              <a:gd name="connsiteY561" fmla="*/ 5659043 h 6933762"/>
              <a:gd name="connsiteX562" fmla="*/ 1750378 w 6010495"/>
              <a:gd name="connsiteY562" fmla="*/ 5743798 h 6933762"/>
              <a:gd name="connsiteX563" fmla="*/ 1763140 w 6010495"/>
              <a:gd name="connsiteY563" fmla="*/ 5731194 h 6933762"/>
              <a:gd name="connsiteX564" fmla="*/ 1767831 w 6010495"/>
              <a:gd name="connsiteY564" fmla="*/ 5722183 h 6933762"/>
              <a:gd name="connsiteX565" fmla="*/ 1736790 w 6010495"/>
              <a:gd name="connsiteY565" fmla="*/ 5738109 h 6933762"/>
              <a:gd name="connsiteX566" fmla="*/ 1586798 w 6010495"/>
              <a:gd name="connsiteY566" fmla="*/ 5813002 h 6933762"/>
              <a:gd name="connsiteX567" fmla="*/ 1553734 w 6010495"/>
              <a:gd name="connsiteY567" fmla="*/ 5807850 h 6933762"/>
              <a:gd name="connsiteX568" fmla="*/ 1385079 w 6010495"/>
              <a:gd name="connsiteY568" fmla="*/ 5889611 h 6933762"/>
              <a:gd name="connsiteX569" fmla="*/ 1343925 w 6010495"/>
              <a:gd name="connsiteY569" fmla="*/ 5880154 h 6933762"/>
              <a:gd name="connsiteX570" fmla="*/ 1333275 w 6010495"/>
              <a:gd name="connsiteY570" fmla="*/ 5884398 h 6933762"/>
              <a:gd name="connsiteX571" fmla="*/ 1324985 w 6010495"/>
              <a:gd name="connsiteY571" fmla="*/ 5890381 h 6933762"/>
              <a:gd name="connsiteX572" fmla="*/ 1310173 w 6010495"/>
              <a:gd name="connsiteY572" fmla="*/ 5895635 h 6933762"/>
              <a:gd name="connsiteX573" fmla="*/ 1307442 w 6010495"/>
              <a:gd name="connsiteY573" fmla="*/ 5894117 h 6933762"/>
              <a:gd name="connsiteX574" fmla="*/ 1302119 w 6010495"/>
              <a:gd name="connsiteY574" fmla="*/ 5898495 h 6933762"/>
              <a:gd name="connsiteX575" fmla="*/ 1310173 w 6010495"/>
              <a:gd name="connsiteY575" fmla="*/ 5895635 h 6933762"/>
              <a:gd name="connsiteX576" fmla="*/ 1314417 w 6010495"/>
              <a:gd name="connsiteY576" fmla="*/ 5898001 h 6933762"/>
              <a:gd name="connsiteX577" fmla="*/ 1260163 w 6010495"/>
              <a:gd name="connsiteY577" fmla="*/ 5905735 h 6933762"/>
              <a:gd name="connsiteX578" fmla="*/ 1433869 w 6010495"/>
              <a:gd name="connsiteY578" fmla="*/ 5818216 h 6933762"/>
              <a:gd name="connsiteX579" fmla="*/ 1452720 w 6010495"/>
              <a:gd name="connsiteY579" fmla="*/ 5783205 h 6933762"/>
              <a:gd name="connsiteX580" fmla="*/ 1599628 w 6010495"/>
              <a:gd name="connsiteY580" fmla="*/ 5685652 h 6933762"/>
              <a:gd name="connsiteX581" fmla="*/ 1719682 w 6010495"/>
              <a:gd name="connsiteY581" fmla="*/ 5623779 h 6933762"/>
              <a:gd name="connsiteX582" fmla="*/ 1719852 w 6010495"/>
              <a:gd name="connsiteY582" fmla="*/ 5623690 h 6933762"/>
              <a:gd name="connsiteX583" fmla="*/ 1740106 w 6010495"/>
              <a:gd name="connsiteY583" fmla="*/ 5599496 h 6933762"/>
              <a:gd name="connsiteX584" fmla="*/ 1786514 w 6010495"/>
              <a:gd name="connsiteY584" fmla="*/ 5553917 h 6933762"/>
              <a:gd name="connsiteX585" fmla="*/ 1780111 w 6010495"/>
              <a:gd name="connsiteY585" fmla="*/ 5553145 h 6933762"/>
              <a:gd name="connsiteX586" fmla="*/ 1765389 w 6010495"/>
              <a:gd name="connsiteY586" fmla="*/ 5553084 h 6933762"/>
              <a:gd name="connsiteX587" fmla="*/ 1693924 w 6010495"/>
              <a:gd name="connsiteY587" fmla="*/ 5578173 h 6933762"/>
              <a:gd name="connsiteX588" fmla="*/ 1581022 w 6010495"/>
              <a:gd name="connsiteY588" fmla="*/ 5623442 h 6933762"/>
              <a:gd name="connsiteX589" fmla="*/ 1435609 w 6010495"/>
              <a:gd name="connsiteY589" fmla="*/ 5692236 h 6933762"/>
              <a:gd name="connsiteX590" fmla="*/ 1062964 w 6010495"/>
              <a:gd name="connsiteY590" fmla="*/ 5866435 h 6933762"/>
              <a:gd name="connsiteX591" fmla="*/ 1038120 w 6010495"/>
              <a:gd name="connsiteY591" fmla="*/ 5878012 h 6933762"/>
              <a:gd name="connsiteX592" fmla="*/ 1055664 w 6010495"/>
              <a:gd name="connsiteY592" fmla="*/ 5854267 h 6933762"/>
              <a:gd name="connsiteX593" fmla="*/ 1060981 w 6010495"/>
              <a:gd name="connsiteY593" fmla="*/ 5845493 h 6933762"/>
              <a:gd name="connsiteX594" fmla="*/ 1137131 w 6010495"/>
              <a:gd name="connsiteY594" fmla="*/ 5806982 h 6933762"/>
              <a:gd name="connsiteX595" fmla="*/ 1335297 w 6010495"/>
              <a:gd name="connsiteY595" fmla="*/ 5707372 h 6933762"/>
              <a:gd name="connsiteX596" fmla="*/ 1331187 w 6010495"/>
              <a:gd name="connsiteY596" fmla="*/ 5655689 h 6933762"/>
              <a:gd name="connsiteX597" fmla="*/ 1416449 w 6010495"/>
              <a:gd name="connsiteY597" fmla="*/ 5601349 h 6933762"/>
              <a:gd name="connsiteX598" fmla="*/ 1494096 w 6010495"/>
              <a:gd name="connsiteY598" fmla="*/ 5539905 h 6933762"/>
              <a:gd name="connsiteX599" fmla="*/ 1521464 w 6010495"/>
              <a:gd name="connsiteY599" fmla="*/ 5525002 h 6933762"/>
              <a:gd name="connsiteX600" fmla="*/ 1520067 w 6010495"/>
              <a:gd name="connsiteY600" fmla="*/ 5525235 h 6933762"/>
              <a:gd name="connsiteX601" fmla="*/ 1515755 w 6010495"/>
              <a:gd name="connsiteY601" fmla="*/ 5523236 h 6933762"/>
              <a:gd name="connsiteX602" fmla="*/ 1530688 w 6010495"/>
              <a:gd name="connsiteY602" fmla="*/ 5506145 h 6933762"/>
              <a:gd name="connsiteX603" fmla="*/ 1549486 w 6010495"/>
              <a:gd name="connsiteY603" fmla="*/ 5492695 h 6933762"/>
              <a:gd name="connsiteX604" fmla="*/ 1536583 w 6010495"/>
              <a:gd name="connsiteY604" fmla="*/ 5492603 h 6933762"/>
              <a:gd name="connsiteX605" fmla="*/ 1515797 w 6010495"/>
              <a:gd name="connsiteY605" fmla="*/ 5488115 h 6933762"/>
              <a:gd name="connsiteX606" fmla="*/ 1428336 w 6010495"/>
              <a:gd name="connsiteY606" fmla="*/ 5531434 h 6933762"/>
              <a:gd name="connsiteX607" fmla="*/ 1353836 w 6010495"/>
              <a:gd name="connsiteY607" fmla="*/ 5546464 h 6933762"/>
              <a:gd name="connsiteX608" fmla="*/ 1481892 w 6010495"/>
              <a:gd name="connsiteY608" fmla="*/ 5483922 h 6933762"/>
              <a:gd name="connsiteX609" fmla="*/ 1518937 w 6010495"/>
              <a:gd name="connsiteY609" fmla="*/ 5441699 h 6933762"/>
              <a:gd name="connsiteX610" fmla="*/ 1573047 w 6010495"/>
              <a:gd name="connsiteY610" fmla="*/ 5422859 h 6933762"/>
              <a:gd name="connsiteX611" fmla="*/ 1575020 w 6010495"/>
              <a:gd name="connsiteY611" fmla="*/ 5420609 h 6933762"/>
              <a:gd name="connsiteX612" fmla="*/ 1563942 w 6010495"/>
              <a:gd name="connsiteY612" fmla="*/ 5425611 h 6933762"/>
              <a:gd name="connsiteX613" fmla="*/ 1551546 w 6010495"/>
              <a:gd name="connsiteY613" fmla="*/ 5412552 h 6933762"/>
              <a:gd name="connsiteX614" fmla="*/ 1658845 w 6010495"/>
              <a:gd name="connsiteY614" fmla="*/ 5344367 h 6933762"/>
              <a:gd name="connsiteX615" fmla="*/ 1653046 w 6010495"/>
              <a:gd name="connsiteY615" fmla="*/ 5334067 h 6933762"/>
              <a:gd name="connsiteX616" fmla="*/ 1651368 w 6010495"/>
              <a:gd name="connsiteY616" fmla="*/ 5330888 h 6933762"/>
              <a:gd name="connsiteX617" fmla="*/ 1602475 w 6010495"/>
              <a:gd name="connsiteY617" fmla="*/ 5359450 h 6933762"/>
              <a:gd name="connsiteX618" fmla="*/ 1535589 w 6010495"/>
              <a:gd name="connsiteY618" fmla="*/ 5395665 h 6933762"/>
              <a:gd name="connsiteX619" fmla="*/ 1414847 w 6010495"/>
              <a:gd name="connsiteY619" fmla="*/ 5454092 h 6933762"/>
              <a:gd name="connsiteX620" fmla="*/ 1383753 w 6010495"/>
              <a:gd name="connsiteY620" fmla="*/ 5467777 h 6933762"/>
              <a:gd name="connsiteX621" fmla="*/ 1388985 w 6010495"/>
              <a:gd name="connsiteY621" fmla="*/ 5463030 h 6933762"/>
              <a:gd name="connsiteX622" fmla="*/ 1432204 w 6010495"/>
              <a:gd name="connsiteY622" fmla="*/ 5423476 h 6933762"/>
              <a:gd name="connsiteX623" fmla="*/ 1507578 w 6010495"/>
              <a:gd name="connsiteY623" fmla="*/ 5384753 h 6933762"/>
              <a:gd name="connsiteX624" fmla="*/ 1573288 w 6010495"/>
              <a:gd name="connsiteY624" fmla="*/ 5325642 h 6933762"/>
              <a:gd name="connsiteX625" fmla="*/ 1517945 w 6010495"/>
              <a:gd name="connsiteY625" fmla="*/ 5345886 h 6933762"/>
              <a:gd name="connsiteX626" fmla="*/ 1552328 w 6010495"/>
              <a:gd name="connsiteY626" fmla="*/ 5315776 h 6933762"/>
              <a:gd name="connsiteX627" fmla="*/ 1541531 w 6010495"/>
              <a:gd name="connsiteY627" fmla="*/ 5319025 h 6933762"/>
              <a:gd name="connsiteX628" fmla="*/ 1528177 w 6010495"/>
              <a:gd name="connsiteY628" fmla="*/ 5326465 h 6933762"/>
              <a:gd name="connsiteX629" fmla="*/ 1582258 w 6010495"/>
              <a:gd name="connsiteY629" fmla="*/ 5282893 h 6933762"/>
              <a:gd name="connsiteX630" fmla="*/ 1598178 w 6010495"/>
              <a:gd name="connsiteY630" fmla="*/ 5275631 h 6933762"/>
              <a:gd name="connsiteX631" fmla="*/ 1614947 w 6010495"/>
              <a:gd name="connsiteY631" fmla="*/ 5260948 h 6933762"/>
              <a:gd name="connsiteX632" fmla="*/ 1680494 w 6010495"/>
              <a:gd name="connsiteY632" fmla="*/ 5203462 h 6933762"/>
              <a:gd name="connsiteX633" fmla="*/ 1637949 w 6010495"/>
              <a:gd name="connsiteY633" fmla="*/ 5222763 h 6933762"/>
              <a:gd name="connsiteX634" fmla="*/ 1606133 w 6010495"/>
              <a:gd name="connsiteY634" fmla="*/ 5238710 h 6933762"/>
              <a:gd name="connsiteX635" fmla="*/ 1500857 w 6010495"/>
              <a:gd name="connsiteY635" fmla="*/ 5323221 h 6933762"/>
              <a:gd name="connsiteX636" fmla="*/ 1494478 w 6010495"/>
              <a:gd name="connsiteY636" fmla="*/ 5303250 h 6933762"/>
              <a:gd name="connsiteX637" fmla="*/ 1513000 w 6010495"/>
              <a:gd name="connsiteY637" fmla="*/ 5283560 h 6933762"/>
              <a:gd name="connsiteX638" fmla="*/ 1489118 w 6010495"/>
              <a:gd name="connsiteY638" fmla="*/ 5294572 h 6933762"/>
              <a:gd name="connsiteX639" fmla="*/ 1428575 w 6010495"/>
              <a:gd name="connsiteY639" fmla="*/ 5321196 h 6933762"/>
              <a:gd name="connsiteX640" fmla="*/ 1443256 w 6010495"/>
              <a:gd name="connsiteY640" fmla="*/ 5308416 h 6933762"/>
              <a:gd name="connsiteX641" fmla="*/ 1545313 w 6010495"/>
              <a:gd name="connsiteY641" fmla="*/ 5211690 h 6933762"/>
              <a:gd name="connsiteX642" fmla="*/ 1605219 w 6010495"/>
              <a:gd name="connsiteY642" fmla="*/ 5168763 h 6933762"/>
              <a:gd name="connsiteX643" fmla="*/ 1595440 w 6010495"/>
              <a:gd name="connsiteY643" fmla="*/ 5164407 h 6933762"/>
              <a:gd name="connsiteX644" fmla="*/ 1595040 w 6010495"/>
              <a:gd name="connsiteY644" fmla="*/ 5164551 h 6933762"/>
              <a:gd name="connsiteX645" fmla="*/ 1599447 w 6010495"/>
              <a:gd name="connsiteY645" fmla="*/ 5160376 h 6933762"/>
              <a:gd name="connsiteX646" fmla="*/ 1770652 w 6010495"/>
              <a:gd name="connsiteY646" fmla="*/ 5009157 h 6933762"/>
              <a:gd name="connsiteX647" fmla="*/ 1804181 w 6010495"/>
              <a:gd name="connsiteY647" fmla="*/ 4976741 h 6933762"/>
              <a:gd name="connsiteX648" fmla="*/ 1814539 w 6010495"/>
              <a:gd name="connsiteY648" fmla="*/ 4965510 h 6933762"/>
              <a:gd name="connsiteX649" fmla="*/ 1788279 w 6010495"/>
              <a:gd name="connsiteY649" fmla="*/ 4985544 h 6933762"/>
              <a:gd name="connsiteX650" fmla="*/ 1517770 w 6010495"/>
              <a:gd name="connsiteY650" fmla="*/ 5221964 h 6933762"/>
              <a:gd name="connsiteX651" fmla="*/ 1574249 w 6010495"/>
              <a:gd name="connsiteY651" fmla="*/ 5165875 h 6933762"/>
              <a:gd name="connsiteX652" fmla="*/ 1562306 w 6010495"/>
              <a:gd name="connsiteY652" fmla="*/ 5176429 h 6933762"/>
              <a:gd name="connsiteX653" fmla="*/ 1547245 w 6010495"/>
              <a:gd name="connsiteY653" fmla="*/ 5181893 h 6933762"/>
              <a:gd name="connsiteX654" fmla="*/ 1541030 w 6010495"/>
              <a:gd name="connsiteY654" fmla="*/ 5182407 h 6933762"/>
              <a:gd name="connsiteX655" fmla="*/ 1496184 w 6010495"/>
              <a:gd name="connsiteY655" fmla="*/ 5224856 h 6933762"/>
              <a:gd name="connsiteX656" fmla="*/ 1454034 w 6010495"/>
              <a:gd name="connsiteY656" fmla="*/ 5264459 h 6933762"/>
              <a:gd name="connsiteX657" fmla="*/ 1410459 w 6010495"/>
              <a:gd name="connsiteY657" fmla="*/ 5271324 h 6933762"/>
              <a:gd name="connsiteX658" fmla="*/ 1407833 w 6010495"/>
              <a:gd name="connsiteY658" fmla="*/ 5263327 h 6933762"/>
              <a:gd name="connsiteX659" fmla="*/ 1483317 w 6010495"/>
              <a:gd name="connsiteY659" fmla="*/ 5184666 h 6933762"/>
              <a:gd name="connsiteX660" fmla="*/ 1472032 w 6010495"/>
              <a:gd name="connsiteY660" fmla="*/ 5188306 h 6933762"/>
              <a:gd name="connsiteX661" fmla="*/ 1484136 w 6010495"/>
              <a:gd name="connsiteY661" fmla="*/ 5172357 h 6933762"/>
              <a:gd name="connsiteX662" fmla="*/ 1499336 w 6010495"/>
              <a:gd name="connsiteY662" fmla="*/ 5163863 h 6933762"/>
              <a:gd name="connsiteX663" fmla="*/ 1494174 w 6010495"/>
              <a:gd name="connsiteY663" fmla="*/ 5173412 h 6933762"/>
              <a:gd name="connsiteX664" fmla="*/ 1513109 w 6010495"/>
              <a:gd name="connsiteY664" fmla="*/ 5153794 h 6933762"/>
              <a:gd name="connsiteX665" fmla="*/ 1499336 w 6010495"/>
              <a:gd name="connsiteY665" fmla="*/ 5163863 h 6933762"/>
              <a:gd name="connsiteX666" fmla="*/ 1524830 w 6010495"/>
              <a:gd name="connsiteY666" fmla="*/ 5135742 h 6933762"/>
              <a:gd name="connsiteX667" fmla="*/ 1539976 w 6010495"/>
              <a:gd name="connsiteY667" fmla="*/ 5120528 h 6933762"/>
              <a:gd name="connsiteX668" fmla="*/ 1531567 w 6010495"/>
              <a:gd name="connsiteY668" fmla="*/ 5124179 h 6933762"/>
              <a:gd name="connsiteX669" fmla="*/ 1505951 w 6010495"/>
              <a:gd name="connsiteY669" fmla="*/ 5134088 h 6933762"/>
              <a:gd name="connsiteX670" fmla="*/ 1455459 w 6010495"/>
              <a:gd name="connsiteY670" fmla="*/ 5180856 h 6933762"/>
              <a:gd name="connsiteX671" fmla="*/ 1192681 w 6010495"/>
              <a:gd name="connsiteY671" fmla="*/ 5414849 h 6933762"/>
              <a:gd name="connsiteX672" fmla="*/ 1190099 w 6010495"/>
              <a:gd name="connsiteY672" fmla="*/ 5418076 h 6933762"/>
              <a:gd name="connsiteX673" fmla="*/ 1189401 w 6010495"/>
              <a:gd name="connsiteY673" fmla="*/ 5418916 h 6933762"/>
              <a:gd name="connsiteX674" fmla="*/ 1204629 w 6010495"/>
              <a:gd name="connsiteY674" fmla="*/ 5409685 h 6933762"/>
              <a:gd name="connsiteX675" fmla="*/ 1338856 w 6010495"/>
              <a:gd name="connsiteY675" fmla="*/ 5346101 h 6933762"/>
              <a:gd name="connsiteX676" fmla="*/ 1445347 w 6010495"/>
              <a:gd name="connsiteY676" fmla="*/ 5279853 h 6933762"/>
              <a:gd name="connsiteX677" fmla="*/ 1368232 w 6010495"/>
              <a:gd name="connsiteY677" fmla="*/ 5348151 h 6933762"/>
              <a:gd name="connsiteX678" fmla="*/ 1355828 w 6010495"/>
              <a:gd name="connsiteY678" fmla="*/ 5353708 h 6933762"/>
              <a:gd name="connsiteX679" fmla="*/ 1272160 w 6010495"/>
              <a:gd name="connsiteY679" fmla="*/ 5395069 h 6933762"/>
              <a:gd name="connsiteX680" fmla="*/ 1182578 w 6010495"/>
              <a:gd name="connsiteY680" fmla="*/ 5437699 h 6933762"/>
              <a:gd name="connsiteX681" fmla="*/ 1167328 w 6010495"/>
              <a:gd name="connsiteY681" fmla="*/ 5443297 h 6933762"/>
              <a:gd name="connsiteX682" fmla="*/ 1160869 w 6010495"/>
              <a:gd name="connsiteY682" fmla="*/ 5450196 h 6933762"/>
              <a:gd name="connsiteX683" fmla="*/ 1116027 w 6010495"/>
              <a:gd name="connsiteY683" fmla="*/ 5469435 h 6933762"/>
              <a:gd name="connsiteX684" fmla="*/ 1233105 w 6010495"/>
              <a:gd name="connsiteY684" fmla="*/ 5359872 h 6933762"/>
              <a:gd name="connsiteX685" fmla="*/ 1386667 w 6010495"/>
              <a:gd name="connsiteY685" fmla="*/ 5215513 h 6933762"/>
              <a:gd name="connsiteX686" fmla="*/ 1470277 w 6010495"/>
              <a:gd name="connsiteY686" fmla="*/ 5134822 h 6933762"/>
              <a:gd name="connsiteX687" fmla="*/ 1468930 w 6010495"/>
              <a:gd name="connsiteY687" fmla="*/ 5128275 h 6933762"/>
              <a:gd name="connsiteX688" fmla="*/ 1471124 w 6010495"/>
              <a:gd name="connsiteY688" fmla="*/ 5107138 h 6933762"/>
              <a:gd name="connsiteX689" fmla="*/ 1471443 w 6010495"/>
              <a:gd name="connsiteY689" fmla="*/ 5105004 h 6933762"/>
              <a:gd name="connsiteX690" fmla="*/ 1451280 w 6010495"/>
              <a:gd name="connsiteY690" fmla="*/ 5123730 h 6933762"/>
              <a:gd name="connsiteX691" fmla="*/ 1400771 w 6010495"/>
              <a:gd name="connsiteY691" fmla="*/ 5171688 h 6933762"/>
              <a:gd name="connsiteX692" fmla="*/ 1022137 w 6010495"/>
              <a:gd name="connsiteY692" fmla="*/ 5528285 h 6933762"/>
              <a:gd name="connsiteX693" fmla="*/ 949206 w 6010495"/>
              <a:gd name="connsiteY693" fmla="*/ 5577463 h 6933762"/>
              <a:gd name="connsiteX694" fmla="*/ 968365 w 6010495"/>
              <a:gd name="connsiteY694" fmla="*/ 5557846 h 6933762"/>
              <a:gd name="connsiteX695" fmla="*/ 1002796 w 6010495"/>
              <a:gd name="connsiteY695" fmla="*/ 5538219 h 6933762"/>
              <a:gd name="connsiteX696" fmla="*/ 1029124 w 6010495"/>
              <a:gd name="connsiteY696" fmla="*/ 5518457 h 6933762"/>
              <a:gd name="connsiteX697" fmla="*/ 1015356 w 6010495"/>
              <a:gd name="connsiteY697" fmla="*/ 5514036 h 6933762"/>
              <a:gd name="connsiteX698" fmla="*/ 1022666 w 6010495"/>
              <a:gd name="connsiteY698" fmla="*/ 5507506 h 6933762"/>
              <a:gd name="connsiteX699" fmla="*/ 1080340 w 6010495"/>
              <a:gd name="connsiteY699" fmla="*/ 5431932 h 6933762"/>
              <a:gd name="connsiteX700" fmla="*/ 979998 w 6010495"/>
              <a:gd name="connsiteY700" fmla="*/ 5525344 h 6933762"/>
              <a:gd name="connsiteX701" fmla="*/ 973544 w 6010495"/>
              <a:gd name="connsiteY701" fmla="*/ 5531021 h 6933762"/>
              <a:gd name="connsiteX702" fmla="*/ 972409 w 6010495"/>
              <a:gd name="connsiteY702" fmla="*/ 5531498 h 6933762"/>
              <a:gd name="connsiteX703" fmla="*/ 947857 w 6010495"/>
              <a:gd name="connsiteY703" fmla="*/ 5544858 h 6933762"/>
              <a:gd name="connsiteX704" fmla="*/ 1085025 w 6010495"/>
              <a:gd name="connsiteY704" fmla="*/ 5406372 h 6933762"/>
              <a:gd name="connsiteX705" fmla="*/ 1303796 w 6010495"/>
              <a:gd name="connsiteY705" fmla="*/ 5195366 h 6933762"/>
              <a:gd name="connsiteX706" fmla="*/ 1332283 w 6010495"/>
              <a:gd name="connsiteY706" fmla="*/ 5171432 h 6933762"/>
              <a:gd name="connsiteX707" fmla="*/ 1296705 w 6010495"/>
              <a:gd name="connsiteY707" fmla="*/ 5192319 h 6933762"/>
              <a:gd name="connsiteX708" fmla="*/ 887576 w 6010495"/>
              <a:gd name="connsiteY708" fmla="*/ 5557985 h 6933762"/>
              <a:gd name="connsiteX709" fmla="*/ 1315331 w 6010495"/>
              <a:gd name="connsiteY709" fmla="*/ 5148977 h 6933762"/>
              <a:gd name="connsiteX710" fmla="*/ 1348408 w 6010495"/>
              <a:gd name="connsiteY710" fmla="*/ 5114761 h 6933762"/>
              <a:gd name="connsiteX711" fmla="*/ 1352018 w 6010495"/>
              <a:gd name="connsiteY711" fmla="*/ 5109256 h 6933762"/>
              <a:gd name="connsiteX712" fmla="*/ 1349734 w 6010495"/>
              <a:gd name="connsiteY712" fmla="*/ 5110508 h 6933762"/>
              <a:gd name="connsiteX713" fmla="*/ 1339192 w 6010495"/>
              <a:gd name="connsiteY713" fmla="*/ 5116060 h 6933762"/>
              <a:gd name="connsiteX714" fmla="*/ 1359878 w 6010495"/>
              <a:gd name="connsiteY714" fmla="*/ 5097274 h 6933762"/>
              <a:gd name="connsiteX715" fmla="*/ 1361916 w 6010495"/>
              <a:gd name="connsiteY715" fmla="*/ 5094165 h 6933762"/>
              <a:gd name="connsiteX716" fmla="*/ 1360832 w 6010495"/>
              <a:gd name="connsiteY716" fmla="*/ 5082174 h 6933762"/>
              <a:gd name="connsiteX717" fmla="*/ 1292878 w 6010495"/>
              <a:gd name="connsiteY717" fmla="*/ 5139328 h 6933762"/>
              <a:gd name="connsiteX718" fmla="*/ 1096425 w 6010495"/>
              <a:gd name="connsiteY718" fmla="*/ 5316313 h 6933762"/>
              <a:gd name="connsiteX719" fmla="*/ 1257449 w 6010495"/>
              <a:gd name="connsiteY719" fmla="*/ 5158237 h 6933762"/>
              <a:gd name="connsiteX720" fmla="*/ 1385318 w 6010495"/>
              <a:gd name="connsiteY720" fmla="*/ 5037993 h 6933762"/>
              <a:gd name="connsiteX721" fmla="*/ 1373855 w 6010495"/>
              <a:gd name="connsiteY721" fmla="*/ 5046371 h 6933762"/>
              <a:gd name="connsiteX722" fmla="*/ 1424254 w 6010495"/>
              <a:gd name="connsiteY722" fmla="*/ 4991778 h 6933762"/>
              <a:gd name="connsiteX723" fmla="*/ 1373959 w 6010495"/>
              <a:gd name="connsiteY723" fmla="*/ 5015044 h 6933762"/>
              <a:gd name="connsiteX724" fmla="*/ 1315068 w 6010495"/>
              <a:gd name="connsiteY724" fmla="*/ 5049017 h 6933762"/>
              <a:gd name="connsiteX725" fmla="*/ 1300445 w 6010495"/>
              <a:gd name="connsiteY725" fmla="*/ 5061210 h 6933762"/>
              <a:gd name="connsiteX726" fmla="*/ 1294227 w 6010495"/>
              <a:gd name="connsiteY726" fmla="*/ 5062769 h 6933762"/>
              <a:gd name="connsiteX727" fmla="*/ 1282070 w 6010495"/>
              <a:gd name="connsiteY727" fmla="*/ 5061377 h 6933762"/>
              <a:gd name="connsiteX728" fmla="*/ 1312483 w 6010495"/>
              <a:gd name="connsiteY728" fmla="*/ 5034809 h 6933762"/>
              <a:gd name="connsiteX729" fmla="*/ 1327513 w 6010495"/>
              <a:gd name="connsiteY729" fmla="*/ 5018614 h 6933762"/>
              <a:gd name="connsiteX730" fmla="*/ 1384022 w 6010495"/>
              <a:gd name="connsiteY730" fmla="*/ 4963130 h 6933762"/>
              <a:gd name="connsiteX731" fmla="*/ 1477218 w 6010495"/>
              <a:gd name="connsiteY731" fmla="*/ 4869137 h 6933762"/>
              <a:gd name="connsiteX732" fmla="*/ 1481484 w 6010495"/>
              <a:gd name="connsiteY732" fmla="*/ 4865072 h 6933762"/>
              <a:gd name="connsiteX733" fmla="*/ 1448560 w 6010495"/>
              <a:gd name="connsiteY733" fmla="*/ 4884574 h 6933762"/>
              <a:gd name="connsiteX734" fmla="*/ 1387965 w 6010495"/>
              <a:gd name="connsiteY734" fmla="*/ 4913626 h 6933762"/>
              <a:gd name="connsiteX735" fmla="*/ 1443017 w 6010495"/>
              <a:gd name="connsiteY735" fmla="*/ 4837348 h 6933762"/>
              <a:gd name="connsiteX736" fmla="*/ 1263703 w 6010495"/>
              <a:gd name="connsiteY736" fmla="*/ 4901948 h 6933762"/>
              <a:gd name="connsiteX737" fmla="*/ 1338917 w 6010495"/>
              <a:gd name="connsiteY737" fmla="*/ 4858120 h 6933762"/>
              <a:gd name="connsiteX738" fmla="*/ 1369632 w 6010495"/>
              <a:gd name="connsiteY738" fmla="*/ 4825000 h 6933762"/>
              <a:gd name="connsiteX739" fmla="*/ 1413994 w 6010495"/>
              <a:gd name="connsiteY739" fmla="*/ 4778333 h 6933762"/>
              <a:gd name="connsiteX740" fmla="*/ 1337163 w 6010495"/>
              <a:gd name="connsiteY740" fmla="*/ 4837582 h 6933762"/>
              <a:gd name="connsiteX741" fmla="*/ 1339209 w 6010495"/>
              <a:gd name="connsiteY741" fmla="*/ 4832524 h 6933762"/>
              <a:gd name="connsiteX742" fmla="*/ 1385798 w 6010495"/>
              <a:gd name="connsiteY742" fmla="*/ 4767432 h 6933762"/>
              <a:gd name="connsiteX743" fmla="*/ 1411501 w 6010495"/>
              <a:gd name="connsiteY743" fmla="*/ 4747036 h 6933762"/>
              <a:gd name="connsiteX744" fmla="*/ 1403843 w 6010495"/>
              <a:gd name="connsiteY744" fmla="*/ 4737356 h 6933762"/>
              <a:gd name="connsiteX745" fmla="*/ 1401738 w 6010495"/>
              <a:gd name="connsiteY745" fmla="*/ 4728836 h 6933762"/>
              <a:gd name="connsiteX746" fmla="*/ 1271195 w 6010495"/>
              <a:gd name="connsiteY746" fmla="*/ 4809996 h 6933762"/>
              <a:gd name="connsiteX747" fmla="*/ 1225830 w 6010495"/>
              <a:gd name="connsiteY747" fmla="*/ 4805333 h 6933762"/>
              <a:gd name="connsiteX748" fmla="*/ 1083421 w 6010495"/>
              <a:gd name="connsiteY748" fmla="*/ 4868450 h 6933762"/>
              <a:gd name="connsiteX749" fmla="*/ 793954 w 6010495"/>
              <a:gd name="connsiteY749" fmla="*/ 5018017 h 6933762"/>
              <a:gd name="connsiteX750" fmla="*/ 1077666 w 6010495"/>
              <a:gd name="connsiteY750" fmla="*/ 4834426 h 6933762"/>
              <a:gd name="connsiteX751" fmla="*/ 1226775 w 6010495"/>
              <a:gd name="connsiteY751" fmla="*/ 4747895 h 6933762"/>
              <a:gd name="connsiteX752" fmla="*/ 1274930 w 6010495"/>
              <a:gd name="connsiteY752" fmla="*/ 4718795 h 6933762"/>
              <a:gd name="connsiteX753" fmla="*/ 1291812 w 6010495"/>
              <a:gd name="connsiteY753" fmla="*/ 4708897 h 6933762"/>
              <a:gd name="connsiteX754" fmla="*/ 1268626 w 6010495"/>
              <a:gd name="connsiteY754" fmla="*/ 4691065 h 6933762"/>
              <a:gd name="connsiteX755" fmla="*/ 1249605 w 6010495"/>
              <a:gd name="connsiteY755" fmla="*/ 4700454 h 6933762"/>
              <a:gd name="connsiteX756" fmla="*/ 1178372 w 6010495"/>
              <a:gd name="connsiteY756" fmla="*/ 4733174 h 6933762"/>
              <a:gd name="connsiteX757" fmla="*/ 1159753 w 6010495"/>
              <a:gd name="connsiteY757" fmla="*/ 4727902 h 6933762"/>
              <a:gd name="connsiteX758" fmla="*/ 1159028 w 6010495"/>
              <a:gd name="connsiteY758" fmla="*/ 4727464 h 6933762"/>
              <a:gd name="connsiteX759" fmla="*/ 1120138 w 6010495"/>
              <a:gd name="connsiteY759" fmla="*/ 4764942 h 6933762"/>
              <a:gd name="connsiteX760" fmla="*/ 1090234 w 6010495"/>
              <a:gd name="connsiteY760" fmla="*/ 4785066 h 6933762"/>
              <a:gd name="connsiteX761" fmla="*/ 1065825 w 6010495"/>
              <a:gd name="connsiteY761" fmla="*/ 4771001 h 6933762"/>
              <a:gd name="connsiteX762" fmla="*/ 1061399 w 6010495"/>
              <a:gd name="connsiteY762" fmla="*/ 4768506 h 6933762"/>
              <a:gd name="connsiteX763" fmla="*/ 1029552 w 6010495"/>
              <a:gd name="connsiteY763" fmla="*/ 4790066 h 6933762"/>
              <a:gd name="connsiteX764" fmla="*/ 906545 w 6010495"/>
              <a:gd name="connsiteY764" fmla="*/ 4846850 h 6933762"/>
              <a:gd name="connsiteX765" fmla="*/ 927596 w 6010495"/>
              <a:gd name="connsiteY765" fmla="*/ 4822860 h 6933762"/>
              <a:gd name="connsiteX766" fmla="*/ 892339 w 6010495"/>
              <a:gd name="connsiteY766" fmla="*/ 4806683 h 6933762"/>
              <a:gd name="connsiteX767" fmla="*/ 1002436 w 6010495"/>
              <a:gd name="connsiteY767" fmla="*/ 4743475 h 6933762"/>
              <a:gd name="connsiteX768" fmla="*/ 1009003 w 6010495"/>
              <a:gd name="connsiteY768" fmla="*/ 4738948 h 6933762"/>
              <a:gd name="connsiteX769" fmla="*/ 1000505 w 6010495"/>
              <a:gd name="connsiteY769" fmla="*/ 4734153 h 6933762"/>
              <a:gd name="connsiteX770" fmla="*/ 976179 w 6010495"/>
              <a:gd name="connsiteY770" fmla="*/ 4721183 h 6933762"/>
              <a:gd name="connsiteX771" fmla="*/ 944485 w 6010495"/>
              <a:gd name="connsiteY771" fmla="*/ 4736008 h 6933762"/>
              <a:gd name="connsiteX772" fmla="*/ 937330 w 6010495"/>
              <a:gd name="connsiteY772" fmla="*/ 4739250 h 6933762"/>
              <a:gd name="connsiteX773" fmla="*/ 962187 w 6010495"/>
              <a:gd name="connsiteY773" fmla="*/ 4713725 h 6933762"/>
              <a:gd name="connsiteX774" fmla="*/ 953863 w 6010495"/>
              <a:gd name="connsiteY774" fmla="*/ 4709289 h 6933762"/>
              <a:gd name="connsiteX775" fmla="*/ 898420 w 6010495"/>
              <a:gd name="connsiteY775" fmla="*/ 4755768 h 6933762"/>
              <a:gd name="connsiteX776" fmla="*/ 868747 w 6010495"/>
              <a:gd name="connsiteY776" fmla="*/ 4759171 h 6933762"/>
              <a:gd name="connsiteX777" fmla="*/ 920585 w 6010495"/>
              <a:gd name="connsiteY777" fmla="*/ 4720375 h 6933762"/>
              <a:gd name="connsiteX778" fmla="*/ 446901 w 6010495"/>
              <a:gd name="connsiteY778" fmla="*/ 4951401 h 6933762"/>
              <a:gd name="connsiteX779" fmla="*/ 419063 w 6010495"/>
              <a:gd name="connsiteY779" fmla="*/ 4963505 h 6933762"/>
              <a:gd name="connsiteX780" fmla="*/ 420224 w 6010495"/>
              <a:gd name="connsiteY780" fmla="*/ 4962170 h 6933762"/>
              <a:gd name="connsiteX781" fmla="*/ 535702 w 6010495"/>
              <a:gd name="connsiteY781" fmla="*/ 4853085 h 6933762"/>
              <a:gd name="connsiteX782" fmla="*/ 460652 w 6010495"/>
              <a:gd name="connsiteY782" fmla="*/ 4907191 h 6933762"/>
              <a:gd name="connsiteX783" fmla="*/ 404829 w 6010495"/>
              <a:gd name="connsiteY783" fmla="*/ 4959055 h 6933762"/>
              <a:gd name="connsiteX784" fmla="*/ 379492 w 6010495"/>
              <a:gd name="connsiteY784" fmla="*/ 4980709 h 6933762"/>
              <a:gd name="connsiteX785" fmla="*/ 277382 w 6010495"/>
              <a:gd name="connsiteY785" fmla="*/ 5025097 h 6933762"/>
              <a:gd name="connsiteX786" fmla="*/ 275082 w 6010495"/>
              <a:gd name="connsiteY786" fmla="*/ 5016499 h 6933762"/>
              <a:gd name="connsiteX787" fmla="*/ 266383 w 6010495"/>
              <a:gd name="connsiteY787" fmla="*/ 5025486 h 6933762"/>
              <a:gd name="connsiteX788" fmla="*/ 244497 w 6010495"/>
              <a:gd name="connsiteY788" fmla="*/ 5039392 h 6933762"/>
              <a:gd name="connsiteX789" fmla="*/ 168179 w 6010495"/>
              <a:gd name="connsiteY789" fmla="*/ 5072566 h 6933762"/>
              <a:gd name="connsiteX790" fmla="*/ 189748 w 6010495"/>
              <a:gd name="connsiteY790" fmla="*/ 5052179 h 6933762"/>
              <a:gd name="connsiteX791" fmla="*/ 195249 w 6010495"/>
              <a:gd name="connsiteY791" fmla="*/ 5039377 h 6933762"/>
              <a:gd name="connsiteX792" fmla="*/ 189748 w 6010495"/>
              <a:gd name="connsiteY792" fmla="*/ 5052179 h 6933762"/>
              <a:gd name="connsiteX793" fmla="*/ 175881 w 6010495"/>
              <a:gd name="connsiteY793" fmla="*/ 5036782 h 6933762"/>
              <a:gd name="connsiteX794" fmla="*/ 249678 w 6010495"/>
              <a:gd name="connsiteY794" fmla="*/ 4993575 h 6933762"/>
              <a:gd name="connsiteX795" fmla="*/ 314739 w 6010495"/>
              <a:gd name="connsiteY795" fmla="*/ 4962263 h 6933762"/>
              <a:gd name="connsiteX796" fmla="*/ 318677 w 6010495"/>
              <a:gd name="connsiteY796" fmla="*/ 4963797 h 6933762"/>
              <a:gd name="connsiteX797" fmla="*/ 322351 w 6010495"/>
              <a:gd name="connsiteY797" fmla="*/ 4965228 h 6933762"/>
              <a:gd name="connsiteX798" fmla="*/ 326554 w 6010495"/>
              <a:gd name="connsiteY798" fmla="*/ 4966866 h 6933762"/>
              <a:gd name="connsiteX799" fmla="*/ 325241 w 6010495"/>
              <a:gd name="connsiteY799" fmla="*/ 4966354 h 6933762"/>
              <a:gd name="connsiteX800" fmla="*/ 322351 w 6010495"/>
              <a:gd name="connsiteY800" fmla="*/ 4965228 h 6933762"/>
              <a:gd name="connsiteX801" fmla="*/ 314739 w 6010495"/>
              <a:gd name="connsiteY801" fmla="*/ 4962263 h 6933762"/>
              <a:gd name="connsiteX802" fmla="*/ 249678 w 6010495"/>
              <a:gd name="connsiteY802" fmla="*/ 4993575 h 6933762"/>
              <a:gd name="connsiteX803" fmla="*/ 167484 w 6010495"/>
              <a:gd name="connsiteY803" fmla="*/ 5026530 h 6933762"/>
              <a:gd name="connsiteX804" fmla="*/ 198688 w 6010495"/>
              <a:gd name="connsiteY804" fmla="*/ 4992277 h 6933762"/>
              <a:gd name="connsiteX805" fmla="*/ 211105 w 6010495"/>
              <a:gd name="connsiteY805" fmla="*/ 4976893 h 6933762"/>
              <a:gd name="connsiteX806" fmla="*/ 463760 w 6010495"/>
              <a:gd name="connsiteY806" fmla="*/ 4855254 h 6933762"/>
              <a:gd name="connsiteX807" fmla="*/ 945719 w 6010495"/>
              <a:gd name="connsiteY807" fmla="*/ 4592529 h 6933762"/>
              <a:gd name="connsiteX808" fmla="*/ 1047601 w 6010495"/>
              <a:gd name="connsiteY808" fmla="*/ 4541224 h 6933762"/>
              <a:gd name="connsiteX809" fmla="*/ 1065911 w 6010495"/>
              <a:gd name="connsiteY809" fmla="*/ 4530800 h 6933762"/>
              <a:gd name="connsiteX810" fmla="*/ 1110490 w 6010495"/>
              <a:gd name="connsiteY810" fmla="*/ 4490309 h 6933762"/>
              <a:gd name="connsiteX811" fmla="*/ 1118842 w 6010495"/>
              <a:gd name="connsiteY811" fmla="*/ 4482816 h 6933762"/>
              <a:gd name="connsiteX812" fmla="*/ 1102731 w 6010495"/>
              <a:gd name="connsiteY812" fmla="*/ 4483462 h 6933762"/>
              <a:gd name="connsiteX813" fmla="*/ 907973 w 6010495"/>
              <a:gd name="connsiteY813" fmla="*/ 4594971 h 6933762"/>
              <a:gd name="connsiteX814" fmla="*/ 709811 w 6010495"/>
              <a:gd name="connsiteY814" fmla="*/ 4694584 h 6933762"/>
              <a:gd name="connsiteX815" fmla="*/ 676747 w 6010495"/>
              <a:gd name="connsiteY815" fmla="*/ 4689430 h 6933762"/>
              <a:gd name="connsiteX816" fmla="*/ 508090 w 6010495"/>
              <a:gd name="connsiteY816" fmla="*/ 4771189 h 6933762"/>
              <a:gd name="connsiteX817" fmla="*/ 466938 w 6010495"/>
              <a:gd name="connsiteY817" fmla="*/ 4761732 h 6933762"/>
              <a:gd name="connsiteX818" fmla="*/ 456288 w 6010495"/>
              <a:gd name="connsiteY818" fmla="*/ 4765979 h 6933762"/>
              <a:gd name="connsiteX819" fmla="*/ 447995 w 6010495"/>
              <a:gd name="connsiteY819" fmla="*/ 4771962 h 6933762"/>
              <a:gd name="connsiteX820" fmla="*/ 433185 w 6010495"/>
              <a:gd name="connsiteY820" fmla="*/ 4777218 h 6933762"/>
              <a:gd name="connsiteX821" fmla="*/ 430455 w 6010495"/>
              <a:gd name="connsiteY821" fmla="*/ 4775695 h 6933762"/>
              <a:gd name="connsiteX822" fmla="*/ 425129 w 6010495"/>
              <a:gd name="connsiteY822" fmla="*/ 4780075 h 6933762"/>
              <a:gd name="connsiteX823" fmla="*/ 433185 w 6010495"/>
              <a:gd name="connsiteY823" fmla="*/ 4777218 h 6933762"/>
              <a:gd name="connsiteX824" fmla="*/ 437430 w 6010495"/>
              <a:gd name="connsiteY824" fmla="*/ 4779583 h 6933762"/>
              <a:gd name="connsiteX825" fmla="*/ 383172 w 6010495"/>
              <a:gd name="connsiteY825" fmla="*/ 4787316 h 6933762"/>
              <a:gd name="connsiteX826" fmla="*/ 556883 w 6010495"/>
              <a:gd name="connsiteY826" fmla="*/ 4699795 h 6933762"/>
              <a:gd name="connsiteX827" fmla="*/ 575732 w 6010495"/>
              <a:gd name="connsiteY827" fmla="*/ 4664785 h 6933762"/>
              <a:gd name="connsiteX828" fmla="*/ 722642 w 6010495"/>
              <a:gd name="connsiteY828" fmla="*/ 4567232 h 6933762"/>
              <a:gd name="connsiteX829" fmla="*/ 949104 w 6010495"/>
              <a:gd name="connsiteY829" fmla="*/ 4448892 h 6933762"/>
              <a:gd name="connsiteX830" fmla="*/ 922854 w 6010495"/>
              <a:gd name="connsiteY830" fmla="*/ 4437100 h 6933762"/>
              <a:gd name="connsiteX831" fmla="*/ 900480 w 6010495"/>
              <a:gd name="connsiteY831" fmla="*/ 4435517 h 6933762"/>
              <a:gd name="connsiteX832" fmla="*/ 857724 w 6010495"/>
              <a:gd name="connsiteY832" fmla="*/ 4460398 h 6933762"/>
              <a:gd name="connsiteX833" fmla="*/ 714753 w 6010495"/>
              <a:gd name="connsiteY833" fmla="*/ 4546297 h 6933762"/>
              <a:gd name="connsiteX834" fmla="*/ 721984 w 6010495"/>
              <a:gd name="connsiteY834" fmla="*/ 4508820 h 6933762"/>
              <a:gd name="connsiteX835" fmla="*/ 739743 w 6010495"/>
              <a:gd name="connsiteY835" fmla="*/ 4486346 h 6933762"/>
              <a:gd name="connsiteX836" fmla="*/ 704034 w 6010495"/>
              <a:gd name="connsiteY836" fmla="*/ 4505019 h 6933762"/>
              <a:gd name="connsiteX837" fmla="*/ 558621 w 6010495"/>
              <a:gd name="connsiteY837" fmla="*/ 4573815 h 6933762"/>
              <a:gd name="connsiteX838" fmla="*/ 185978 w 6010495"/>
              <a:gd name="connsiteY838" fmla="*/ 4748015 h 6933762"/>
              <a:gd name="connsiteX839" fmla="*/ 161133 w 6010495"/>
              <a:gd name="connsiteY839" fmla="*/ 4759596 h 6933762"/>
              <a:gd name="connsiteX840" fmla="*/ 178675 w 6010495"/>
              <a:gd name="connsiteY840" fmla="*/ 4735847 h 6933762"/>
              <a:gd name="connsiteX841" fmla="*/ 183993 w 6010495"/>
              <a:gd name="connsiteY841" fmla="*/ 4727075 h 6933762"/>
              <a:gd name="connsiteX842" fmla="*/ 260144 w 6010495"/>
              <a:gd name="connsiteY842" fmla="*/ 4688564 h 6933762"/>
              <a:gd name="connsiteX843" fmla="*/ 458309 w 6010495"/>
              <a:gd name="connsiteY843" fmla="*/ 4588952 h 6933762"/>
              <a:gd name="connsiteX844" fmla="*/ 454200 w 6010495"/>
              <a:gd name="connsiteY844" fmla="*/ 4537271 h 6933762"/>
              <a:gd name="connsiteX845" fmla="*/ 539460 w 6010495"/>
              <a:gd name="connsiteY845" fmla="*/ 4482928 h 6933762"/>
              <a:gd name="connsiteX846" fmla="*/ 617103 w 6010495"/>
              <a:gd name="connsiteY846" fmla="*/ 4421484 h 6933762"/>
              <a:gd name="connsiteX847" fmla="*/ 829246 w 6010495"/>
              <a:gd name="connsiteY847" fmla="*/ 4304036 h 6933762"/>
              <a:gd name="connsiteX848" fmla="*/ 844110 w 6010495"/>
              <a:gd name="connsiteY848" fmla="*/ 4290046 h 6933762"/>
              <a:gd name="connsiteX849" fmla="*/ 798649 w 6010495"/>
              <a:gd name="connsiteY849" fmla="*/ 4318837 h 6933762"/>
              <a:gd name="connsiteX850" fmla="*/ 684170 w 6010495"/>
              <a:gd name="connsiteY850" fmla="*/ 4374352 h 6933762"/>
              <a:gd name="connsiteX851" fmla="*/ 638812 w 6010495"/>
              <a:gd name="connsiteY851" fmla="*/ 4369692 h 6933762"/>
              <a:gd name="connsiteX852" fmla="*/ 551349 w 6010495"/>
              <a:gd name="connsiteY852" fmla="*/ 4413014 h 6933762"/>
              <a:gd name="connsiteX853" fmla="*/ 476845 w 6010495"/>
              <a:gd name="connsiteY853" fmla="*/ 4428042 h 6933762"/>
              <a:gd name="connsiteX854" fmla="*/ 604904 w 6010495"/>
              <a:gd name="connsiteY854" fmla="*/ 4365499 h 6933762"/>
              <a:gd name="connsiteX855" fmla="*/ 641949 w 6010495"/>
              <a:gd name="connsiteY855" fmla="*/ 4323274 h 6933762"/>
              <a:gd name="connsiteX856" fmla="*/ 696057 w 6010495"/>
              <a:gd name="connsiteY856" fmla="*/ 4304441 h 6933762"/>
              <a:gd name="connsiteX857" fmla="*/ 732261 w 6010495"/>
              <a:gd name="connsiteY857" fmla="*/ 4263173 h 6933762"/>
              <a:gd name="connsiteX858" fmla="*/ 858966 w 6010495"/>
              <a:gd name="connsiteY858" fmla="*/ 4188654 h 6933762"/>
              <a:gd name="connsiteX859" fmla="*/ 935764 w 6010495"/>
              <a:gd name="connsiteY859" fmla="*/ 4128170 h 6933762"/>
              <a:gd name="connsiteX860" fmla="*/ 849532 w 6010495"/>
              <a:gd name="connsiteY860" fmla="*/ 4172455 h 6933762"/>
              <a:gd name="connsiteX861" fmla="*/ 794464 w 6010495"/>
              <a:gd name="connsiteY861" fmla="*/ 4200736 h 6933762"/>
              <a:gd name="connsiteX862" fmla="*/ 658600 w 6010495"/>
              <a:gd name="connsiteY862" fmla="*/ 4277246 h 6933762"/>
              <a:gd name="connsiteX863" fmla="*/ 537860 w 6010495"/>
              <a:gd name="connsiteY863" fmla="*/ 4335672 h 6933762"/>
              <a:gd name="connsiteX864" fmla="*/ 506765 w 6010495"/>
              <a:gd name="connsiteY864" fmla="*/ 4349358 h 6933762"/>
              <a:gd name="connsiteX865" fmla="*/ 511994 w 6010495"/>
              <a:gd name="connsiteY865" fmla="*/ 4344608 h 6933762"/>
              <a:gd name="connsiteX866" fmla="*/ 555215 w 6010495"/>
              <a:gd name="connsiteY866" fmla="*/ 4305056 h 6933762"/>
              <a:gd name="connsiteX867" fmla="*/ 630593 w 6010495"/>
              <a:gd name="connsiteY867" fmla="*/ 4266332 h 6933762"/>
              <a:gd name="connsiteX868" fmla="*/ 696302 w 6010495"/>
              <a:gd name="connsiteY868" fmla="*/ 4207220 h 6933762"/>
              <a:gd name="connsiteX869" fmla="*/ 640959 w 6010495"/>
              <a:gd name="connsiteY869" fmla="*/ 4227461 h 6933762"/>
              <a:gd name="connsiteX870" fmla="*/ 737955 w 6010495"/>
              <a:gd name="connsiteY870" fmla="*/ 4142527 h 6933762"/>
              <a:gd name="connsiteX871" fmla="*/ 976156 w 6010495"/>
              <a:gd name="connsiteY871" fmla="*/ 3929073 h 6933762"/>
              <a:gd name="connsiteX872" fmla="*/ 918353 w 6010495"/>
              <a:gd name="connsiteY872" fmla="*/ 3962586 h 6933762"/>
              <a:gd name="connsiteX873" fmla="*/ 623871 w 6010495"/>
              <a:gd name="connsiteY873" fmla="*/ 4204801 h 6933762"/>
              <a:gd name="connsiteX874" fmla="*/ 593404 w 6010495"/>
              <a:gd name="connsiteY874" fmla="*/ 4214611 h 6933762"/>
              <a:gd name="connsiteX875" fmla="*/ 612956 w 6010495"/>
              <a:gd name="connsiteY875" fmla="*/ 4192243 h 6933762"/>
              <a:gd name="connsiteX876" fmla="*/ 599754 w 6010495"/>
              <a:gd name="connsiteY876" fmla="*/ 4205830 h 6933762"/>
              <a:gd name="connsiteX877" fmla="*/ 520149 w 6010495"/>
              <a:gd name="connsiteY877" fmla="*/ 4271162 h 6933762"/>
              <a:gd name="connsiteX878" fmla="*/ 525585 w 6010495"/>
              <a:gd name="connsiteY878" fmla="*/ 4251871 h 6933762"/>
              <a:gd name="connsiteX879" fmla="*/ 583622 w 6010495"/>
              <a:gd name="connsiteY879" fmla="*/ 4199221 h 6933762"/>
              <a:gd name="connsiteX880" fmla="*/ 814106 w 6010495"/>
              <a:gd name="connsiteY880" fmla="*/ 3991966 h 6933762"/>
              <a:gd name="connsiteX881" fmla="*/ 971275 w 6010495"/>
              <a:gd name="connsiteY881" fmla="*/ 3835301 h 6933762"/>
              <a:gd name="connsiteX882" fmla="*/ 947151 w 6010495"/>
              <a:gd name="connsiteY882" fmla="*/ 3839761 h 6933762"/>
              <a:gd name="connsiteX883" fmla="*/ 911294 w 6010495"/>
              <a:gd name="connsiteY883" fmla="*/ 3867125 h 6933762"/>
              <a:gd name="connsiteX884" fmla="*/ 640782 w 6010495"/>
              <a:gd name="connsiteY884" fmla="*/ 4103542 h 6933762"/>
              <a:gd name="connsiteX885" fmla="*/ 845306 w 6010495"/>
              <a:gd name="connsiteY885" fmla="*/ 3908585 h 6933762"/>
              <a:gd name="connsiteX886" fmla="*/ 918508 w 6010495"/>
              <a:gd name="connsiteY886" fmla="*/ 3845058 h 6933762"/>
              <a:gd name="connsiteX887" fmla="*/ 914709 w 6010495"/>
              <a:gd name="connsiteY887" fmla="*/ 3845761 h 6933762"/>
              <a:gd name="connsiteX888" fmla="*/ 632757 w 6010495"/>
              <a:gd name="connsiteY888" fmla="*/ 4058545 h 6933762"/>
              <a:gd name="connsiteX889" fmla="*/ 450957 w 6010495"/>
              <a:gd name="connsiteY889" fmla="*/ 4213668 h 6933762"/>
              <a:gd name="connsiteX890" fmla="*/ 422043 w 6010495"/>
              <a:gd name="connsiteY890" fmla="*/ 4228329 h 6933762"/>
              <a:gd name="connsiteX891" fmla="*/ 402578 w 6010495"/>
              <a:gd name="connsiteY891" fmla="*/ 4222754 h 6933762"/>
              <a:gd name="connsiteX892" fmla="*/ 406238 w 6010495"/>
              <a:gd name="connsiteY892" fmla="*/ 4216059 h 6933762"/>
              <a:gd name="connsiteX893" fmla="*/ 315691 w 6010495"/>
              <a:gd name="connsiteY893" fmla="*/ 4296430 h 6933762"/>
              <a:gd name="connsiteX894" fmla="*/ 239039 w 6010495"/>
              <a:gd name="connsiteY894" fmla="*/ 4351015 h 6933762"/>
              <a:gd name="connsiteX895" fmla="*/ 356118 w 6010495"/>
              <a:gd name="connsiteY895" fmla="*/ 4241452 h 6933762"/>
              <a:gd name="connsiteX896" fmla="*/ 509675 w 6010495"/>
              <a:gd name="connsiteY896" fmla="*/ 4097092 h 6933762"/>
              <a:gd name="connsiteX897" fmla="*/ 629349 w 6010495"/>
              <a:gd name="connsiteY897" fmla="*/ 3981601 h 6933762"/>
              <a:gd name="connsiteX898" fmla="*/ 618023 w 6010495"/>
              <a:gd name="connsiteY898" fmla="*/ 3969822 h 6933762"/>
              <a:gd name="connsiteX899" fmla="*/ 612454 w 6010495"/>
              <a:gd name="connsiteY899" fmla="*/ 3971086 h 6933762"/>
              <a:gd name="connsiteX900" fmla="*/ 600541 w 6010495"/>
              <a:gd name="connsiteY900" fmla="*/ 3980933 h 6933762"/>
              <a:gd name="connsiteX901" fmla="*/ 523785 w 6010495"/>
              <a:gd name="connsiteY901" fmla="*/ 4053268 h 6933762"/>
              <a:gd name="connsiteX902" fmla="*/ 145149 w 6010495"/>
              <a:gd name="connsiteY902" fmla="*/ 4409865 h 6933762"/>
              <a:gd name="connsiteX903" fmla="*/ 72214 w 6010495"/>
              <a:gd name="connsiteY903" fmla="*/ 4459042 h 6933762"/>
              <a:gd name="connsiteX904" fmla="*/ 91377 w 6010495"/>
              <a:gd name="connsiteY904" fmla="*/ 4439427 h 6933762"/>
              <a:gd name="connsiteX905" fmla="*/ 125806 w 6010495"/>
              <a:gd name="connsiteY905" fmla="*/ 4419799 h 6933762"/>
              <a:gd name="connsiteX906" fmla="*/ 152139 w 6010495"/>
              <a:gd name="connsiteY906" fmla="*/ 4400038 h 6933762"/>
              <a:gd name="connsiteX907" fmla="*/ 138368 w 6010495"/>
              <a:gd name="connsiteY907" fmla="*/ 4395617 h 6933762"/>
              <a:gd name="connsiteX908" fmla="*/ 145679 w 6010495"/>
              <a:gd name="connsiteY908" fmla="*/ 4389083 h 6933762"/>
              <a:gd name="connsiteX909" fmla="*/ 203353 w 6010495"/>
              <a:gd name="connsiteY909" fmla="*/ 4313509 h 6933762"/>
              <a:gd name="connsiteX910" fmla="*/ 103011 w 6010495"/>
              <a:gd name="connsiteY910" fmla="*/ 4406926 h 6933762"/>
              <a:gd name="connsiteX911" fmla="*/ 96555 w 6010495"/>
              <a:gd name="connsiteY911" fmla="*/ 4412602 h 6933762"/>
              <a:gd name="connsiteX912" fmla="*/ 95418 w 6010495"/>
              <a:gd name="connsiteY912" fmla="*/ 4413074 h 6933762"/>
              <a:gd name="connsiteX913" fmla="*/ 70869 w 6010495"/>
              <a:gd name="connsiteY913" fmla="*/ 4426438 h 6933762"/>
              <a:gd name="connsiteX914" fmla="*/ 208036 w 6010495"/>
              <a:gd name="connsiteY914" fmla="*/ 4287950 h 6933762"/>
              <a:gd name="connsiteX915" fmla="*/ 426807 w 6010495"/>
              <a:gd name="connsiteY915" fmla="*/ 4076943 h 6933762"/>
              <a:gd name="connsiteX916" fmla="*/ 455293 w 6010495"/>
              <a:gd name="connsiteY916" fmla="*/ 4053010 h 6933762"/>
              <a:gd name="connsiteX917" fmla="*/ 419716 w 6010495"/>
              <a:gd name="connsiteY917" fmla="*/ 4073898 h 6933762"/>
              <a:gd name="connsiteX918" fmla="*/ 10584 w 6010495"/>
              <a:gd name="connsiteY918" fmla="*/ 4439564 h 6933762"/>
              <a:gd name="connsiteX919" fmla="*/ 438342 w 6010495"/>
              <a:gd name="connsiteY919" fmla="*/ 4030554 h 6933762"/>
              <a:gd name="connsiteX920" fmla="*/ 471421 w 6010495"/>
              <a:gd name="connsiteY920" fmla="*/ 3996340 h 6933762"/>
              <a:gd name="connsiteX921" fmla="*/ 483332 w 6010495"/>
              <a:gd name="connsiteY921" fmla="*/ 3965099 h 6933762"/>
              <a:gd name="connsiteX922" fmla="*/ 483217 w 6010495"/>
              <a:gd name="connsiteY922" fmla="*/ 3964282 h 6933762"/>
              <a:gd name="connsiteX923" fmla="*/ 415888 w 6010495"/>
              <a:gd name="connsiteY923" fmla="*/ 4020905 h 6933762"/>
              <a:gd name="connsiteX924" fmla="*/ 219434 w 6010495"/>
              <a:gd name="connsiteY924" fmla="*/ 4197891 h 6933762"/>
              <a:gd name="connsiteX925" fmla="*/ 380462 w 6010495"/>
              <a:gd name="connsiteY925" fmla="*/ 4039818 h 6933762"/>
              <a:gd name="connsiteX926" fmla="*/ 502704 w 6010495"/>
              <a:gd name="connsiteY926" fmla="*/ 3924863 h 6933762"/>
              <a:gd name="connsiteX927" fmla="*/ 513321 w 6010495"/>
              <a:gd name="connsiteY927" fmla="*/ 3907740 h 6933762"/>
              <a:gd name="connsiteX928" fmla="*/ 627394 w 6010495"/>
              <a:gd name="connsiteY928" fmla="*/ 3785991 h 6933762"/>
              <a:gd name="connsiteX929" fmla="*/ 1104185 w 6010495"/>
              <a:gd name="connsiteY929" fmla="*/ 3368018 h 6933762"/>
              <a:gd name="connsiteX930" fmla="*/ 1129452 w 6010495"/>
              <a:gd name="connsiteY930" fmla="*/ 3349980 h 6933762"/>
              <a:gd name="connsiteX931" fmla="*/ 1234303 w 6010495"/>
              <a:gd name="connsiteY931" fmla="*/ 3259979 h 6933762"/>
              <a:gd name="connsiteX932" fmla="*/ 1400784 w 6010495"/>
              <a:gd name="connsiteY932" fmla="*/ 3126223 h 6933762"/>
              <a:gd name="connsiteX933" fmla="*/ 1785154 w 6010495"/>
              <a:gd name="connsiteY933" fmla="*/ 2857283 h 6933762"/>
              <a:gd name="connsiteX934" fmla="*/ 1922835 w 6010495"/>
              <a:gd name="connsiteY934" fmla="*/ 2763719 h 6933762"/>
              <a:gd name="connsiteX935" fmla="*/ 1923026 w 6010495"/>
              <a:gd name="connsiteY935" fmla="*/ 2763602 h 6933762"/>
              <a:gd name="connsiteX936" fmla="*/ 1782379 w 6010495"/>
              <a:gd name="connsiteY936" fmla="*/ 2845031 h 6933762"/>
              <a:gd name="connsiteX937" fmla="*/ 1284911 w 6010495"/>
              <a:gd name="connsiteY937" fmla="*/ 3164939 h 6933762"/>
              <a:gd name="connsiteX938" fmla="*/ 784261 w 6010495"/>
              <a:gd name="connsiteY938" fmla="*/ 3510623 h 6933762"/>
              <a:gd name="connsiteX939" fmla="*/ 366141 w 6010495"/>
              <a:gd name="connsiteY939" fmla="*/ 3844423 h 6933762"/>
              <a:gd name="connsiteX940" fmla="*/ 385370 w 6010495"/>
              <a:gd name="connsiteY940" fmla="*/ 3779669 h 6933762"/>
              <a:gd name="connsiteX941" fmla="*/ 440161 w 6010495"/>
              <a:gd name="connsiteY941" fmla="*/ 3652652 h 6933762"/>
              <a:gd name="connsiteX942" fmla="*/ 996841 w 6010495"/>
              <a:gd name="connsiteY942" fmla="*/ 3238858 h 6933762"/>
              <a:gd name="connsiteX943" fmla="*/ 1402685 w 6010495"/>
              <a:gd name="connsiteY943" fmla="*/ 2950890 h 6933762"/>
              <a:gd name="connsiteX944" fmla="*/ 2227722 w 6010495"/>
              <a:gd name="connsiteY944" fmla="*/ 2443957 h 6933762"/>
              <a:gd name="connsiteX945" fmla="*/ 4612712 w 6010495"/>
              <a:gd name="connsiteY945" fmla="*/ 1151233 h 6933762"/>
              <a:gd name="connsiteX946" fmla="*/ 5975594 w 6010495"/>
              <a:gd name="connsiteY946" fmla="*/ 570036 h 6933762"/>
              <a:gd name="connsiteX947" fmla="*/ 6010495 w 6010495"/>
              <a:gd name="connsiteY947" fmla="*/ 94265 h 6933762"/>
              <a:gd name="connsiteX948" fmla="*/ 6010495 w 6010495"/>
              <a:gd name="connsiteY948" fmla="*/ 397932 h 6933762"/>
              <a:gd name="connsiteX949" fmla="*/ 5916722 w 6010495"/>
              <a:gd name="connsiteY949" fmla="*/ 437107 h 6933762"/>
              <a:gd name="connsiteX950" fmla="*/ 4639899 w 6010495"/>
              <a:gd name="connsiteY950" fmla="*/ 1007367 h 6933762"/>
              <a:gd name="connsiteX951" fmla="*/ 3742871 w 6010495"/>
              <a:gd name="connsiteY951" fmla="*/ 1471616 h 6933762"/>
              <a:gd name="connsiteX952" fmla="*/ 3018078 w 6010495"/>
              <a:gd name="connsiteY952" fmla="*/ 1880014 h 6933762"/>
              <a:gd name="connsiteX953" fmla="*/ 2816591 w 6010495"/>
              <a:gd name="connsiteY953" fmla="*/ 2011153 h 6933762"/>
              <a:gd name="connsiteX954" fmla="*/ 2821490 w 6010495"/>
              <a:gd name="connsiteY954" fmla="*/ 2012680 h 6933762"/>
              <a:gd name="connsiteX955" fmla="*/ 2820310 w 6010495"/>
              <a:gd name="connsiteY955" fmla="*/ 2021943 h 6933762"/>
              <a:gd name="connsiteX956" fmla="*/ 2812715 w 6010495"/>
              <a:gd name="connsiteY956" fmla="*/ 2013676 h 6933762"/>
              <a:gd name="connsiteX957" fmla="*/ 2681660 w 6010495"/>
              <a:gd name="connsiteY957" fmla="*/ 2098974 h 6933762"/>
              <a:gd name="connsiteX958" fmla="*/ 2359387 w 6010495"/>
              <a:gd name="connsiteY958" fmla="*/ 2306138 h 6933762"/>
              <a:gd name="connsiteX959" fmla="*/ 1487825 w 6010495"/>
              <a:gd name="connsiteY959" fmla="*/ 2809336 h 6933762"/>
              <a:gd name="connsiteX960" fmla="*/ 1052925 w 6010495"/>
              <a:gd name="connsiteY960" fmla="*/ 3114077 h 6933762"/>
              <a:gd name="connsiteX961" fmla="*/ 779180 w 6010495"/>
              <a:gd name="connsiteY961" fmla="*/ 3310868 h 6933762"/>
              <a:gd name="connsiteX962" fmla="*/ 629516 w 6010495"/>
              <a:gd name="connsiteY962" fmla="*/ 3340648 h 6933762"/>
              <a:gd name="connsiteX963" fmla="*/ 485289 w 6010495"/>
              <a:gd name="connsiteY963" fmla="*/ 3441799 h 6933762"/>
              <a:gd name="connsiteX964" fmla="*/ 464722 w 6010495"/>
              <a:gd name="connsiteY964" fmla="*/ 3215216 h 6933762"/>
              <a:gd name="connsiteX965" fmla="*/ 285786 w 6010495"/>
              <a:gd name="connsiteY965" fmla="*/ 3354297 h 6933762"/>
              <a:gd name="connsiteX966" fmla="*/ 115884 w 6010495"/>
              <a:gd name="connsiteY966" fmla="*/ 3509024 h 6933762"/>
              <a:gd name="connsiteX967" fmla="*/ 131739 w 6010495"/>
              <a:gd name="connsiteY967" fmla="*/ 3407466 h 6933762"/>
              <a:gd name="connsiteX968" fmla="*/ 88148 w 6010495"/>
              <a:gd name="connsiteY968" fmla="*/ 3393888 h 6933762"/>
              <a:gd name="connsiteX969" fmla="*/ 120629 w 6010495"/>
              <a:gd name="connsiteY969" fmla="*/ 3357250 h 6933762"/>
              <a:gd name="connsiteX970" fmla="*/ 536667 w 6010495"/>
              <a:gd name="connsiteY970" fmla="*/ 2988880 h 6933762"/>
              <a:gd name="connsiteX971" fmla="*/ 672010 w 6010495"/>
              <a:gd name="connsiteY971" fmla="*/ 2836227 h 6933762"/>
              <a:gd name="connsiteX972" fmla="*/ 1655527 w 6010495"/>
              <a:gd name="connsiteY972" fmla="*/ 2175990 h 6933762"/>
              <a:gd name="connsiteX973" fmla="*/ 2554809 w 6010495"/>
              <a:gd name="connsiteY973" fmla="*/ 1639134 h 6933762"/>
              <a:gd name="connsiteX974" fmla="*/ 3375480 w 6010495"/>
              <a:gd name="connsiteY974" fmla="*/ 1194863 h 6933762"/>
              <a:gd name="connsiteX975" fmla="*/ 4140446 w 6010495"/>
              <a:gd name="connsiteY975" fmla="*/ 812247 h 6933762"/>
              <a:gd name="connsiteX976" fmla="*/ 4197823 w 6010495"/>
              <a:gd name="connsiteY976" fmla="*/ 790440 h 6933762"/>
              <a:gd name="connsiteX977" fmla="*/ 4916343 w 6010495"/>
              <a:gd name="connsiteY977" fmla="*/ 510680 h 6933762"/>
              <a:gd name="connsiteX978" fmla="*/ 5996219 w 6010495"/>
              <a:gd name="connsiteY978" fmla="*/ 99545 h 6933762"/>
              <a:gd name="connsiteX979" fmla="*/ 6010494 w 6010495"/>
              <a:gd name="connsiteY979" fmla="*/ 0 h 6933762"/>
              <a:gd name="connsiteX980" fmla="*/ 6010495 w 6010495"/>
              <a:gd name="connsiteY980" fmla="*/ 60510 h 6933762"/>
              <a:gd name="connsiteX981" fmla="*/ 5569118 w 6010495"/>
              <a:gd name="connsiteY981" fmla="*/ 214316 h 6933762"/>
              <a:gd name="connsiteX982" fmla="*/ 5067351 w 6010495"/>
              <a:gd name="connsiteY982" fmla="*/ 391415 h 6933762"/>
              <a:gd name="connsiteX983" fmla="*/ 4926520 w 6010495"/>
              <a:gd name="connsiteY983" fmla="*/ 442754 h 6933762"/>
              <a:gd name="connsiteX984" fmla="*/ 5064394 w 6010495"/>
              <a:gd name="connsiteY984" fmla="*/ 378386 h 6933762"/>
              <a:gd name="connsiteX985" fmla="*/ 5485761 w 6010495"/>
              <a:gd name="connsiteY985" fmla="*/ 193067 h 6933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</a:cxnLst>
            <a:rect l="l" t="t" r="r" b="b"/>
            <a:pathLst>
              <a:path w="6010495" h="6933762">
                <a:moveTo>
                  <a:pt x="2751861" y="6786093"/>
                </a:moveTo>
                <a:lnTo>
                  <a:pt x="2752198" y="6788368"/>
                </a:lnTo>
                <a:cubicBezTo>
                  <a:pt x="2751140" y="6790832"/>
                  <a:pt x="2748627" y="6791795"/>
                  <a:pt x="2745083" y="6790273"/>
                </a:cubicBezTo>
                <a:close/>
                <a:moveTo>
                  <a:pt x="2639916" y="6650555"/>
                </a:moveTo>
                <a:cubicBezTo>
                  <a:pt x="2634413" y="6663362"/>
                  <a:pt x="2631873" y="6669274"/>
                  <a:pt x="2624783" y="6666226"/>
                </a:cubicBezTo>
                <a:lnTo>
                  <a:pt x="2625236" y="6654963"/>
                </a:lnTo>
                <a:lnTo>
                  <a:pt x="2627741" y="6653127"/>
                </a:lnTo>
                <a:lnTo>
                  <a:pt x="2626322" y="6652597"/>
                </a:lnTo>
                <a:close/>
                <a:moveTo>
                  <a:pt x="2644996" y="6638734"/>
                </a:moveTo>
                <a:cubicBezTo>
                  <a:pt x="2649544" y="6647692"/>
                  <a:pt x="2639916" y="6650555"/>
                  <a:pt x="2639916" y="6650555"/>
                </a:cubicBezTo>
                <a:cubicBezTo>
                  <a:pt x="2637642" y="6646078"/>
                  <a:pt x="2638911" y="6643122"/>
                  <a:pt x="2640750" y="6641287"/>
                </a:cubicBezTo>
                <a:cubicBezTo>
                  <a:pt x="2642589" y="6639452"/>
                  <a:pt x="2644996" y="6638734"/>
                  <a:pt x="2644996" y="6638734"/>
                </a:cubicBezTo>
                <a:close/>
                <a:moveTo>
                  <a:pt x="2560095" y="6588875"/>
                </a:moveTo>
                <a:lnTo>
                  <a:pt x="2552109" y="6597507"/>
                </a:lnTo>
                <a:cubicBezTo>
                  <a:pt x="2532105" y="6618815"/>
                  <a:pt x="2509318" y="6641700"/>
                  <a:pt x="2492124" y="6652400"/>
                </a:cubicBezTo>
                <a:cubicBezTo>
                  <a:pt x="2470789" y="6661319"/>
                  <a:pt x="2478486" y="6648290"/>
                  <a:pt x="2495249" y="6629236"/>
                </a:cubicBezTo>
                <a:lnTo>
                  <a:pt x="2510404" y="6613607"/>
                </a:lnTo>
                <a:lnTo>
                  <a:pt x="2531807" y="6603208"/>
                </a:lnTo>
                <a:close/>
                <a:moveTo>
                  <a:pt x="2519300" y="6554960"/>
                </a:moveTo>
                <a:lnTo>
                  <a:pt x="2433349" y="6632802"/>
                </a:lnTo>
                <a:lnTo>
                  <a:pt x="2407253" y="6641954"/>
                </a:lnTo>
                <a:cubicBezTo>
                  <a:pt x="2398856" y="6644130"/>
                  <a:pt x="2393294" y="6644413"/>
                  <a:pt x="2392743" y="6641653"/>
                </a:cubicBezTo>
                <a:cubicBezTo>
                  <a:pt x="2392422" y="6640049"/>
                  <a:pt x="2393745" y="6637695"/>
                  <a:pt x="2396354" y="6634785"/>
                </a:cubicBezTo>
                <a:cubicBezTo>
                  <a:pt x="2398961" y="6631874"/>
                  <a:pt x="2402855" y="6628403"/>
                  <a:pt x="2407676" y="6624566"/>
                </a:cubicBezTo>
                <a:cubicBezTo>
                  <a:pt x="2422138" y="6613046"/>
                  <a:pt x="2444945" y="6598203"/>
                  <a:pt x="2466430" y="6585100"/>
                </a:cubicBezTo>
                <a:cubicBezTo>
                  <a:pt x="2487914" y="6572001"/>
                  <a:pt x="2508078" y="6560644"/>
                  <a:pt x="2517248" y="6556113"/>
                </a:cubicBezTo>
                <a:close/>
                <a:moveTo>
                  <a:pt x="1695122" y="6481269"/>
                </a:moveTo>
                <a:lnTo>
                  <a:pt x="1684167" y="6493094"/>
                </a:lnTo>
                <a:lnTo>
                  <a:pt x="1661770" y="6521078"/>
                </a:lnTo>
                <a:lnTo>
                  <a:pt x="1594880" y="6553734"/>
                </a:lnTo>
                <a:lnTo>
                  <a:pt x="1523460" y="6584984"/>
                </a:lnTo>
                <a:lnTo>
                  <a:pt x="1538493" y="6568200"/>
                </a:lnTo>
                <a:lnTo>
                  <a:pt x="1552159" y="6554963"/>
                </a:lnTo>
                <a:close/>
                <a:moveTo>
                  <a:pt x="2507348" y="6424236"/>
                </a:moveTo>
                <a:cubicBezTo>
                  <a:pt x="2509622" y="6423330"/>
                  <a:pt x="2513547" y="6426182"/>
                  <a:pt x="2517776" y="6429252"/>
                </a:cubicBezTo>
                <a:cubicBezTo>
                  <a:pt x="2511884" y="6435972"/>
                  <a:pt x="2506832" y="6441727"/>
                  <a:pt x="2506832" y="6441727"/>
                </a:cubicBezTo>
                <a:cubicBezTo>
                  <a:pt x="2504453" y="6429788"/>
                  <a:pt x="2505073" y="6425133"/>
                  <a:pt x="2507348" y="6424236"/>
                </a:cubicBezTo>
                <a:close/>
                <a:moveTo>
                  <a:pt x="2322335" y="6398272"/>
                </a:moveTo>
                <a:lnTo>
                  <a:pt x="2245223" y="6466572"/>
                </a:lnTo>
                <a:lnTo>
                  <a:pt x="2232813" y="6472128"/>
                </a:lnTo>
                <a:cubicBezTo>
                  <a:pt x="2209288" y="6483127"/>
                  <a:pt x="2182635" y="6496173"/>
                  <a:pt x="2149147" y="6513488"/>
                </a:cubicBezTo>
                <a:cubicBezTo>
                  <a:pt x="2136132" y="6518176"/>
                  <a:pt x="2054689" y="6561547"/>
                  <a:pt x="2035600" y="6564915"/>
                </a:cubicBezTo>
                <a:lnTo>
                  <a:pt x="2040514" y="6555236"/>
                </a:lnTo>
                <a:lnTo>
                  <a:pt x="2043791" y="6551034"/>
                </a:lnTo>
                <a:lnTo>
                  <a:pt x="2081616" y="6528103"/>
                </a:lnTo>
                <a:cubicBezTo>
                  <a:pt x="2129437" y="6503400"/>
                  <a:pt x="2195255" y="6477844"/>
                  <a:pt x="2215845" y="6464519"/>
                </a:cubicBezTo>
                <a:close/>
                <a:moveTo>
                  <a:pt x="2097913" y="6246206"/>
                </a:moveTo>
                <a:lnTo>
                  <a:pt x="2024001" y="6310481"/>
                </a:lnTo>
                <a:lnTo>
                  <a:pt x="1972807" y="6362670"/>
                </a:lnTo>
                <a:lnTo>
                  <a:pt x="1802423" y="6452414"/>
                </a:lnTo>
                <a:lnTo>
                  <a:pt x="1775890" y="6465369"/>
                </a:lnTo>
                <a:lnTo>
                  <a:pt x="1788762" y="6451685"/>
                </a:lnTo>
                <a:cubicBezTo>
                  <a:pt x="1808395" y="6431241"/>
                  <a:pt x="1818716" y="6419849"/>
                  <a:pt x="1822525" y="6414448"/>
                </a:cubicBezTo>
                <a:lnTo>
                  <a:pt x="1820325" y="6413912"/>
                </a:lnTo>
                <a:lnTo>
                  <a:pt x="1902346" y="6369248"/>
                </a:lnTo>
                <a:cubicBezTo>
                  <a:pt x="1958137" y="6335534"/>
                  <a:pt x="2010580" y="6300560"/>
                  <a:pt x="2061208" y="6264270"/>
                </a:cubicBezTo>
                <a:close/>
                <a:moveTo>
                  <a:pt x="2168697" y="6226966"/>
                </a:moveTo>
                <a:cubicBezTo>
                  <a:pt x="2169812" y="6227121"/>
                  <a:pt x="2172788" y="6227524"/>
                  <a:pt x="2178744" y="6228330"/>
                </a:cubicBezTo>
                <a:cubicBezTo>
                  <a:pt x="2178744" y="6228330"/>
                  <a:pt x="2165346" y="6226514"/>
                  <a:pt x="2168697" y="6226966"/>
                </a:cubicBezTo>
                <a:close/>
                <a:moveTo>
                  <a:pt x="2196684" y="6202822"/>
                </a:moveTo>
                <a:cubicBezTo>
                  <a:pt x="2193168" y="6202294"/>
                  <a:pt x="2207229" y="6204395"/>
                  <a:pt x="2207229" y="6204395"/>
                </a:cubicBezTo>
                <a:cubicBezTo>
                  <a:pt x="2200979" y="6203462"/>
                  <a:pt x="2197854" y="6202993"/>
                  <a:pt x="2196684" y="6202822"/>
                </a:cubicBezTo>
                <a:close/>
                <a:moveTo>
                  <a:pt x="3357234" y="6181012"/>
                </a:moveTo>
                <a:lnTo>
                  <a:pt x="3336840" y="6188448"/>
                </a:lnTo>
                <a:lnTo>
                  <a:pt x="3311206" y="6217134"/>
                </a:lnTo>
                <a:lnTo>
                  <a:pt x="3340503" y="6193082"/>
                </a:lnTo>
                <a:close/>
                <a:moveTo>
                  <a:pt x="1670943" y="6136438"/>
                </a:moveTo>
                <a:cubicBezTo>
                  <a:pt x="1637502" y="6166942"/>
                  <a:pt x="1613834" y="6167763"/>
                  <a:pt x="1615189" y="6160037"/>
                </a:cubicBezTo>
                <a:cubicBezTo>
                  <a:pt x="1615642" y="6157461"/>
                  <a:pt x="1618876" y="6153934"/>
                  <a:pt x="1625454" y="6150243"/>
                </a:cubicBezTo>
                <a:cubicBezTo>
                  <a:pt x="1634224" y="6145318"/>
                  <a:pt x="1648940" y="6140098"/>
                  <a:pt x="1670943" y="6136438"/>
                </a:cubicBezTo>
                <a:close/>
                <a:moveTo>
                  <a:pt x="2282932" y="6091652"/>
                </a:moveTo>
                <a:lnTo>
                  <a:pt x="2177434" y="6179630"/>
                </a:lnTo>
                <a:lnTo>
                  <a:pt x="2171218" y="6181188"/>
                </a:lnTo>
                <a:cubicBezTo>
                  <a:pt x="2161854" y="6182809"/>
                  <a:pt x="2156530" y="6182676"/>
                  <a:pt x="2159055" y="6179797"/>
                </a:cubicBezTo>
                <a:cubicBezTo>
                  <a:pt x="2188104" y="6146691"/>
                  <a:pt x="2228113" y="6121938"/>
                  <a:pt x="2269989" y="6098731"/>
                </a:cubicBezTo>
                <a:close/>
                <a:moveTo>
                  <a:pt x="3465998" y="6090965"/>
                </a:moveTo>
                <a:cubicBezTo>
                  <a:pt x="3459574" y="6093625"/>
                  <a:pt x="3452022" y="6101234"/>
                  <a:pt x="3446805" y="6109433"/>
                </a:cubicBezTo>
                <a:lnTo>
                  <a:pt x="3444826" y="6117820"/>
                </a:lnTo>
                <a:lnTo>
                  <a:pt x="3474868" y="6096144"/>
                </a:lnTo>
                <a:lnTo>
                  <a:pt x="3476321" y="6093528"/>
                </a:lnTo>
                <a:cubicBezTo>
                  <a:pt x="3474063" y="6089613"/>
                  <a:pt x="3470282" y="6089191"/>
                  <a:pt x="3465998" y="6090965"/>
                </a:cubicBezTo>
                <a:close/>
                <a:moveTo>
                  <a:pt x="1195662" y="6082218"/>
                </a:moveTo>
                <a:cubicBezTo>
                  <a:pt x="1200038" y="6083922"/>
                  <a:pt x="1206165" y="6086309"/>
                  <a:pt x="1203539" y="6085286"/>
                </a:cubicBezTo>
                <a:close/>
                <a:moveTo>
                  <a:pt x="1233531" y="6062342"/>
                </a:moveTo>
                <a:cubicBezTo>
                  <a:pt x="1240230" y="6064851"/>
                  <a:pt x="1243583" y="6066104"/>
                  <a:pt x="1244839" y="6066574"/>
                </a:cubicBezTo>
                <a:cubicBezTo>
                  <a:pt x="1248607" y="6067983"/>
                  <a:pt x="1233531" y="6062342"/>
                  <a:pt x="1233531" y="6062342"/>
                </a:cubicBezTo>
                <a:close/>
                <a:moveTo>
                  <a:pt x="2329453" y="5972052"/>
                </a:moveTo>
                <a:lnTo>
                  <a:pt x="2337391" y="5975145"/>
                </a:lnTo>
                <a:lnTo>
                  <a:pt x="2341086" y="5976587"/>
                </a:lnTo>
                <a:cubicBezTo>
                  <a:pt x="2342008" y="5976946"/>
                  <a:pt x="2342254" y="5977042"/>
                  <a:pt x="2341272" y="5976658"/>
                </a:cubicBezTo>
                <a:lnTo>
                  <a:pt x="2337391" y="5975145"/>
                </a:lnTo>
                <a:lnTo>
                  <a:pt x="2336839" y="5974930"/>
                </a:lnTo>
                <a:cubicBezTo>
                  <a:pt x="2333391" y="5973590"/>
                  <a:pt x="2329453" y="5972052"/>
                  <a:pt x="2329453" y="5972052"/>
                </a:cubicBezTo>
                <a:close/>
                <a:moveTo>
                  <a:pt x="2506009" y="5952177"/>
                </a:moveTo>
                <a:cubicBezTo>
                  <a:pt x="2503409" y="5952727"/>
                  <a:pt x="2500164" y="5954783"/>
                  <a:pt x="2497130" y="5957378"/>
                </a:cubicBezTo>
                <a:cubicBezTo>
                  <a:pt x="2494092" y="5959973"/>
                  <a:pt x="2491270" y="5963106"/>
                  <a:pt x="2489519" y="5965808"/>
                </a:cubicBezTo>
                <a:cubicBezTo>
                  <a:pt x="2486017" y="5971206"/>
                  <a:pt x="2486804" y="5974880"/>
                  <a:pt x="2498747" y="5969076"/>
                </a:cubicBezTo>
                <a:cubicBezTo>
                  <a:pt x="2501286" y="5963165"/>
                  <a:pt x="2508379" y="5966212"/>
                  <a:pt x="2510920" y="5960299"/>
                </a:cubicBezTo>
                <a:cubicBezTo>
                  <a:pt x="2511792" y="5953382"/>
                  <a:pt x="2509474" y="5951441"/>
                  <a:pt x="2506009" y="5952177"/>
                </a:cubicBezTo>
                <a:close/>
                <a:moveTo>
                  <a:pt x="2929316" y="5890248"/>
                </a:moveTo>
                <a:lnTo>
                  <a:pt x="2926437" y="5891386"/>
                </a:lnTo>
                <a:lnTo>
                  <a:pt x="2903419" y="5909287"/>
                </a:lnTo>
                <a:lnTo>
                  <a:pt x="2907733" y="5906758"/>
                </a:lnTo>
                <a:close/>
                <a:moveTo>
                  <a:pt x="1338047" y="5886291"/>
                </a:moveTo>
                <a:cubicBezTo>
                  <a:pt x="1337309" y="5887128"/>
                  <a:pt x="1326645" y="5891955"/>
                  <a:pt x="1314417" y="5898001"/>
                </a:cubicBezTo>
                <a:lnTo>
                  <a:pt x="1324985" y="5890381"/>
                </a:lnTo>
                <a:lnTo>
                  <a:pt x="1330661" y="5888366"/>
                </a:lnTo>
                <a:cubicBezTo>
                  <a:pt x="1336299" y="5886449"/>
                  <a:pt x="1338415" y="5885870"/>
                  <a:pt x="1338047" y="5886291"/>
                </a:cubicBezTo>
                <a:close/>
                <a:moveTo>
                  <a:pt x="2635871" y="5791687"/>
                </a:moveTo>
                <a:cubicBezTo>
                  <a:pt x="2632030" y="5790038"/>
                  <a:pt x="2627554" y="5789866"/>
                  <a:pt x="2626283" y="5792820"/>
                </a:cubicBezTo>
                <a:cubicBezTo>
                  <a:pt x="2616652" y="5795681"/>
                  <a:pt x="2641648" y="5799421"/>
                  <a:pt x="2641648" y="5799421"/>
                </a:cubicBezTo>
                <a:cubicBezTo>
                  <a:pt x="2642918" y="5796466"/>
                  <a:pt x="2639713" y="5793341"/>
                  <a:pt x="2635871" y="5791687"/>
                </a:cubicBezTo>
                <a:close/>
                <a:moveTo>
                  <a:pt x="1827109" y="5687009"/>
                </a:moveTo>
                <a:lnTo>
                  <a:pt x="1787731" y="5711657"/>
                </a:lnTo>
                <a:lnTo>
                  <a:pt x="1777684" y="5719356"/>
                </a:lnTo>
                <a:cubicBezTo>
                  <a:pt x="1783427" y="5716574"/>
                  <a:pt x="1792453" y="5711043"/>
                  <a:pt x="1802650" y="5704263"/>
                </a:cubicBezTo>
                <a:close/>
                <a:moveTo>
                  <a:pt x="2767065" y="5669195"/>
                </a:moveTo>
                <a:lnTo>
                  <a:pt x="2759103" y="5675143"/>
                </a:lnTo>
                <a:cubicBezTo>
                  <a:pt x="2729369" y="5701167"/>
                  <a:pt x="2702613" y="5727598"/>
                  <a:pt x="2679535" y="5750353"/>
                </a:cubicBezTo>
                <a:cubicBezTo>
                  <a:pt x="2699600" y="5744386"/>
                  <a:pt x="2712909" y="5733770"/>
                  <a:pt x="2727545" y="5720074"/>
                </a:cubicBezTo>
                <a:lnTo>
                  <a:pt x="2770026" y="5683062"/>
                </a:lnTo>
                <a:close/>
                <a:moveTo>
                  <a:pt x="1874875" y="5667674"/>
                </a:moveTo>
                <a:lnTo>
                  <a:pt x="1875210" y="5669947"/>
                </a:lnTo>
                <a:cubicBezTo>
                  <a:pt x="1874153" y="5672413"/>
                  <a:pt x="1871637" y="5673372"/>
                  <a:pt x="1868093" y="5671850"/>
                </a:cubicBezTo>
                <a:close/>
                <a:moveTo>
                  <a:pt x="2794500" y="5648695"/>
                </a:moveTo>
                <a:lnTo>
                  <a:pt x="2785633" y="5655321"/>
                </a:lnTo>
                <a:lnTo>
                  <a:pt x="2786678" y="5655630"/>
                </a:lnTo>
                <a:lnTo>
                  <a:pt x="2773197" y="5680300"/>
                </a:lnTo>
                <a:lnTo>
                  <a:pt x="2783495" y="5671327"/>
                </a:lnTo>
                <a:lnTo>
                  <a:pt x="2793169" y="5665858"/>
                </a:lnTo>
                <a:lnTo>
                  <a:pt x="2786678" y="5655630"/>
                </a:lnTo>
                <a:close/>
                <a:moveTo>
                  <a:pt x="2894401" y="5626263"/>
                </a:moveTo>
                <a:cubicBezTo>
                  <a:pt x="2882617" y="5631494"/>
                  <a:pt x="2868298" y="5640381"/>
                  <a:pt x="2859122" y="5647214"/>
                </a:cubicBezTo>
                <a:cubicBezTo>
                  <a:pt x="2853003" y="5651769"/>
                  <a:pt x="2849177" y="5655412"/>
                  <a:pt x="2849911" y="5656453"/>
                </a:cubicBezTo>
                <a:cubicBezTo>
                  <a:pt x="2850888" y="5657840"/>
                  <a:pt x="2859981" y="5654600"/>
                  <a:pt x="2882583" y="5642724"/>
                </a:cubicBezTo>
                <a:cubicBezTo>
                  <a:pt x="2882583" y="5642724"/>
                  <a:pt x="2889914" y="5640329"/>
                  <a:pt x="2897559" y="5637199"/>
                </a:cubicBezTo>
                <a:lnTo>
                  <a:pt x="2911643" y="5628890"/>
                </a:lnTo>
                <a:lnTo>
                  <a:pt x="2912560" y="5627147"/>
                </a:lnTo>
                <a:close/>
                <a:moveTo>
                  <a:pt x="2006372" y="5600812"/>
                </a:moveTo>
                <a:lnTo>
                  <a:pt x="1996608" y="5601203"/>
                </a:lnTo>
                <a:lnTo>
                  <a:pt x="1946430" y="5647215"/>
                </a:lnTo>
                <a:lnTo>
                  <a:pt x="1981021" y="5627522"/>
                </a:lnTo>
                <a:cubicBezTo>
                  <a:pt x="1996099" y="5617308"/>
                  <a:pt x="2005996" y="5608002"/>
                  <a:pt x="2006372" y="5600812"/>
                </a:cubicBezTo>
                <a:close/>
                <a:moveTo>
                  <a:pt x="903265" y="5592787"/>
                </a:moveTo>
                <a:lnTo>
                  <a:pt x="881018" y="5612344"/>
                </a:lnTo>
                <a:lnTo>
                  <a:pt x="897648" y="5595554"/>
                </a:lnTo>
                <a:close/>
                <a:moveTo>
                  <a:pt x="877527" y="5556621"/>
                </a:moveTo>
                <a:cubicBezTo>
                  <a:pt x="874179" y="5556164"/>
                  <a:pt x="887576" y="5557985"/>
                  <a:pt x="887576" y="5557985"/>
                </a:cubicBezTo>
                <a:cubicBezTo>
                  <a:pt x="881622" y="5557176"/>
                  <a:pt x="878646" y="5556771"/>
                  <a:pt x="877527" y="5556621"/>
                </a:cubicBezTo>
                <a:close/>
                <a:moveTo>
                  <a:pt x="1724881" y="5406070"/>
                </a:moveTo>
                <a:lnTo>
                  <a:pt x="1675637" y="5437257"/>
                </a:lnTo>
                <a:cubicBezTo>
                  <a:pt x="1653597" y="5451104"/>
                  <a:pt x="1632122" y="5463888"/>
                  <a:pt x="1612582" y="5473753"/>
                </a:cubicBezTo>
                <a:lnTo>
                  <a:pt x="1590122" y="5483808"/>
                </a:lnTo>
                <a:lnTo>
                  <a:pt x="1579575" y="5493363"/>
                </a:lnTo>
                <a:lnTo>
                  <a:pt x="1636121" y="5462569"/>
                </a:lnTo>
                <a:lnTo>
                  <a:pt x="1704073" y="5425321"/>
                </a:lnTo>
                <a:close/>
                <a:moveTo>
                  <a:pt x="1038094" y="5370600"/>
                </a:moveTo>
                <a:cubicBezTo>
                  <a:pt x="1035556" y="5376509"/>
                  <a:pt x="1037143" y="5392362"/>
                  <a:pt x="1022964" y="5386267"/>
                </a:cubicBezTo>
                <a:cubicBezTo>
                  <a:pt x="1025714" y="5379867"/>
                  <a:pt x="1027724" y="5375186"/>
                  <a:pt x="1029935" y="5372487"/>
                </a:cubicBezTo>
                <a:cubicBezTo>
                  <a:pt x="1032144" y="5369790"/>
                  <a:pt x="1034548" y="5369074"/>
                  <a:pt x="1038094" y="5370600"/>
                </a:cubicBezTo>
                <a:close/>
                <a:moveTo>
                  <a:pt x="818134" y="5362847"/>
                </a:moveTo>
                <a:lnTo>
                  <a:pt x="807178" y="5374674"/>
                </a:lnTo>
                <a:lnTo>
                  <a:pt x="784786" y="5402661"/>
                </a:lnTo>
                <a:lnTo>
                  <a:pt x="717893" y="5435313"/>
                </a:lnTo>
                <a:lnTo>
                  <a:pt x="646469" y="5466565"/>
                </a:lnTo>
                <a:lnTo>
                  <a:pt x="661503" y="5449778"/>
                </a:lnTo>
                <a:lnTo>
                  <a:pt x="675173" y="5436543"/>
                </a:lnTo>
                <a:close/>
                <a:moveTo>
                  <a:pt x="1053228" y="5354928"/>
                </a:moveTo>
                <a:cubicBezTo>
                  <a:pt x="1050689" y="5360838"/>
                  <a:pt x="1052275" y="5376692"/>
                  <a:pt x="1038094" y="5370600"/>
                </a:cubicBezTo>
                <a:cubicBezTo>
                  <a:pt x="1040848" y="5364195"/>
                  <a:pt x="1042858" y="5359515"/>
                  <a:pt x="1045064" y="5356820"/>
                </a:cubicBezTo>
                <a:cubicBezTo>
                  <a:pt x="1047274" y="5354120"/>
                  <a:pt x="1049683" y="5353406"/>
                  <a:pt x="1053228" y="5354928"/>
                </a:cubicBezTo>
                <a:close/>
                <a:moveTo>
                  <a:pt x="1385859" y="5340378"/>
                </a:moveTo>
                <a:cubicBezTo>
                  <a:pt x="1388271" y="5340267"/>
                  <a:pt x="1389174" y="5342038"/>
                  <a:pt x="1387160" y="5346719"/>
                </a:cubicBezTo>
                <a:cubicBezTo>
                  <a:pt x="1382084" y="5358539"/>
                  <a:pt x="1361218" y="5364742"/>
                  <a:pt x="1361218" y="5364742"/>
                </a:cubicBezTo>
                <a:cubicBezTo>
                  <a:pt x="1359510" y="5361384"/>
                  <a:pt x="1363862" y="5355379"/>
                  <a:pt x="1369546" y="5350168"/>
                </a:cubicBezTo>
                <a:cubicBezTo>
                  <a:pt x="1375228" y="5344962"/>
                  <a:pt x="1382241" y="5340549"/>
                  <a:pt x="1385859" y="5340378"/>
                </a:cubicBezTo>
                <a:close/>
                <a:moveTo>
                  <a:pt x="1869351" y="5329490"/>
                </a:moveTo>
                <a:cubicBezTo>
                  <a:pt x="1866032" y="5329908"/>
                  <a:pt x="1861484" y="5331182"/>
                  <a:pt x="1856245" y="5333000"/>
                </a:cubicBezTo>
                <a:lnTo>
                  <a:pt x="1823724" y="5346655"/>
                </a:lnTo>
                <a:lnTo>
                  <a:pt x="1783523" y="5379880"/>
                </a:lnTo>
                <a:lnTo>
                  <a:pt x="1786934" y="5378754"/>
                </a:lnTo>
                <a:cubicBezTo>
                  <a:pt x="1806320" y="5372255"/>
                  <a:pt x="1883348" y="5345366"/>
                  <a:pt x="1875078" y="5331116"/>
                </a:cubicBezTo>
                <a:cubicBezTo>
                  <a:pt x="1874759" y="5329509"/>
                  <a:pt x="1872670" y="5329071"/>
                  <a:pt x="1869351" y="5329490"/>
                </a:cubicBezTo>
                <a:close/>
                <a:moveTo>
                  <a:pt x="1096425" y="5316313"/>
                </a:moveTo>
                <a:cubicBezTo>
                  <a:pt x="1088807" y="5334042"/>
                  <a:pt x="1072491" y="5349203"/>
                  <a:pt x="1053228" y="5354928"/>
                </a:cubicBezTo>
                <a:cubicBezTo>
                  <a:pt x="1062064" y="5344139"/>
                  <a:pt x="1067753" y="5335790"/>
                  <a:pt x="1073790" y="5329484"/>
                </a:cubicBezTo>
                <a:cubicBezTo>
                  <a:pt x="1079822" y="5323179"/>
                  <a:pt x="1086201" y="5318917"/>
                  <a:pt x="1096425" y="5316313"/>
                </a:cubicBezTo>
                <a:close/>
                <a:moveTo>
                  <a:pt x="1885035" y="5217982"/>
                </a:moveTo>
                <a:lnTo>
                  <a:pt x="1885031" y="5217984"/>
                </a:lnTo>
                <a:lnTo>
                  <a:pt x="1888939" y="5219448"/>
                </a:lnTo>
                <a:cubicBezTo>
                  <a:pt x="1889823" y="5219775"/>
                  <a:pt x="1890054" y="5219866"/>
                  <a:pt x="1889115" y="5219511"/>
                </a:cubicBezTo>
                <a:close/>
                <a:moveTo>
                  <a:pt x="1220924" y="5127783"/>
                </a:moveTo>
                <a:lnTo>
                  <a:pt x="1147014" y="5192063"/>
                </a:lnTo>
                <a:lnTo>
                  <a:pt x="1095822" y="5244249"/>
                </a:lnTo>
                <a:lnTo>
                  <a:pt x="925438" y="5333995"/>
                </a:lnTo>
                <a:lnTo>
                  <a:pt x="898902" y="5346951"/>
                </a:lnTo>
                <a:lnTo>
                  <a:pt x="911771" y="5333264"/>
                </a:lnTo>
                <a:cubicBezTo>
                  <a:pt x="931406" y="5312818"/>
                  <a:pt x="941726" y="5301429"/>
                  <a:pt x="945537" y="5296027"/>
                </a:cubicBezTo>
                <a:lnTo>
                  <a:pt x="943337" y="5295491"/>
                </a:lnTo>
                <a:lnTo>
                  <a:pt x="1025358" y="5250830"/>
                </a:lnTo>
                <a:cubicBezTo>
                  <a:pt x="1081147" y="5217112"/>
                  <a:pt x="1133590" y="5182138"/>
                  <a:pt x="1184218" y="5145850"/>
                </a:cubicBezTo>
                <a:close/>
                <a:moveTo>
                  <a:pt x="1291708" y="5108547"/>
                </a:moveTo>
                <a:cubicBezTo>
                  <a:pt x="1292824" y="5108700"/>
                  <a:pt x="1295798" y="5109104"/>
                  <a:pt x="1301753" y="5109910"/>
                </a:cubicBezTo>
                <a:cubicBezTo>
                  <a:pt x="1301753" y="5109910"/>
                  <a:pt x="1288358" y="5108093"/>
                  <a:pt x="1291708" y="5108547"/>
                </a:cubicBezTo>
                <a:close/>
                <a:moveTo>
                  <a:pt x="1319694" y="5084399"/>
                </a:moveTo>
                <a:cubicBezTo>
                  <a:pt x="1320866" y="5084575"/>
                  <a:pt x="1323990" y="5085041"/>
                  <a:pt x="1330240" y="5085976"/>
                </a:cubicBezTo>
                <a:cubicBezTo>
                  <a:pt x="1330240" y="5085976"/>
                  <a:pt x="1316177" y="5083875"/>
                  <a:pt x="1319694" y="5084399"/>
                </a:cubicBezTo>
                <a:close/>
                <a:moveTo>
                  <a:pt x="1681980" y="5060084"/>
                </a:moveTo>
                <a:lnTo>
                  <a:pt x="1668409" y="5061835"/>
                </a:lnTo>
                <a:lnTo>
                  <a:pt x="1614266" y="5113081"/>
                </a:lnTo>
                <a:lnTo>
                  <a:pt x="1654561" y="5086767"/>
                </a:lnTo>
                <a:lnTo>
                  <a:pt x="1669662" y="5075205"/>
                </a:lnTo>
                <a:lnTo>
                  <a:pt x="1678580" y="5067039"/>
                </a:lnTo>
                <a:close/>
                <a:moveTo>
                  <a:pt x="6010495" y="5049924"/>
                </a:moveTo>
                <a:lnTo>
                  <a:pt x="6010495" y="5254279"/>
                </a:lnTo>
                <a:lnTo>
                  <a:pt x="5465774" y="5546033"/>
                </a:lnTo>
                <a:cubicBezTo>
                  <a:pt x="4863845" y="5872738"/>
                  <a:pt x="4252123" y="6223124"/>
                  <a:pt x="3740754" y="6587662"/>
                </a:cubicBezTo>
                <a:cubicBezTo>
                  <a:pt x="3665812" y="6648813"/>
                  <a:pt x="3276744" y="6965845"/>
                  <a:pt x="3238809" y="6931112"/>
                </a:cubicBezTo>
                <a:cubicBezTo>
                  <a:pt x="3223322" y="6904283"/>
                  <a:pt x="3340943" y="6726092"/>
                  <a:pt x="3340943" y="6726092"/>
                </a:cubicBezTo>
                <a:cubicBezTo>
                  <a:pt x="3387781" y="6678187"/>
                  <a:pt x="3476128" y="6609294"/>
                  <a:pt x="3566718" y="6539111"/>
                </a:cubicBezTo>
                <a:cubicBezTo>
                  <a:pt x="3790253" y="6353417"/>
                  <a:pt x="4128899" y="6140015"/>
                  <a:pt x="4398267" y="5966611"/>
                </a:cubicBezTo>
                <a:cubicBezTo>
                  <a:pt x="4885767" y="5649758"/>
                  <a:pt x="5337427" y="5397841"/>
                  <a:pt x="5776193" y="5169959"/>
                </a:cubicBezTo>
                <a:close/>
                <a:moveTo>
                  <a:pt x="1409779" y="5040558"/>
                </a:moveTo>
                <a:cubicBezTo>
                  <a:pt x="1401892" y="5042418"/>
                  <a:pt x="1379690" y="5061103"/>
                  <a:pt x="1379690" y="5061103"/>
                </a:cubicBezTo>
                <a:cubicBezTo>
                  <a:pt x="1376939" y="5067507"/>
                  <a:pt x="1382256" y="5069790"/>
                  <a:pt x="1389584" y="5067397"/>
                </a:cubicBezTo>
                <a:lnTo>
                  <a:pt x="1399313" y="5061457"/>
                </a:lnTo>
                <a:lnTo>
                  <a:pt x="1402477" y="5058585"/>
                </a:lnTo>
                <a:lnTo>
                  <a:pt x="1411544" y="5045616"/>
                </a:lnTo>
                <a:cubicBezTo>
                  <a:pt x="1413448" y="5041181"/>
                  <a:pt x="1412409" y="5039935"/>
                  <a:pt x="1409779" y="5040558"/>
                </a:cubicBezTo>
                <a:close/>
                <a:moveTo>
                  <a:pt x="793954" y="5018017"/>
                </a:moveTo>
                <a:cubicBezTo>
                  <a:pt x="760511" y="5048520"/>
                  <a:pt x="736845" y="5049342"/>
                  <a:pt x="738200" y="5041617"/>
                </a:cubicBezTo>
                <a:cubicBezTo>
                  <a:pt x="738651" y="5039039"/>
                  <a:pt x="741886" y="5035514"/>
                  <a:pt x="748463" y="5031824"/>
                </a:cubicBezTo>
                <a:cubicBezTo>
                  <a:pt x="757233" y="5026898"/>
                  <a:pt x="771952" y="5021677"/>
                  <a:pt x="793954" y="5018017"/>
                </a:cubicBezTo>
                <a:close/>
                <a:moveTo>
                  <a:pt x="1811304" y="4949759"/>
                </a:moveTo>
                <a:lnTo>
                  <a:pt x="1805142" y="4953739"/>
                </a:lnTo>
                <a:cubicBezTo>
                  <a:pt x="1796379" y="4960479"/>
                  <a:pt x="1785981" y="4970231"/>
                  <a:pt x="1775561" y="4980634"/>
                </a:cubicBezTo>
                <a:lnTo>
                  <a:pt x="1774677" y="4981546"/>
                </a:lnTo>
                <a:close/>
                <a:moveTo>
                  <a:pt x="356543" y="4943920"/>
                </a:moveTo>
                <a:cubicBezTo>
                  <a:pt x="363243" y="4946428"/>
                  <a:pt x="366592" y="4947685"/>
                  <a:pt x="367850" y="4948155"/>
                </a:cubicBezTo>
                <a:cubicBezTo>
                  <a:pt x="371619" y="4949565"/>
                  <a:pt x="356543" y="4943920"/>
                  <a:pt x="356543" y="4943920"/>
                </a:cubicBezTo>
                <a:close/>
                <a:moveTo>
                  <a:pt x="1452465" y="4853633"/>
                </a:moveTo>
                <a:lnTo>
                  <a:pt x="1462975" y="4857728"/>
                </a:lnTo>
                <a:lnTo>
                  <a:pt x="1464097" y="4858166"/>
                </a:lnTo>
                <a:cubicBezTo>
                  <a:pt x="1465022" y="4858525"/>
                  <a:pt x="1465267" y="4858622"/>
                  <a:pt x="1464282" y="4858235"/>
                </a:cubicBezTo>
                <a:lnTo>
                  <a:pt x="1462975" y="4857728"/>
                </a:lnTo>
                <a:lnTo>
                  <a:pt x="1459850" y="4856509"/>
                </a:lnTo>
                <a:cubicBezTo>
                  <a:pt x="1456404" y="4855169"/>
                  <a:pt x="1452465" y="4853633"/>
                  <a:pt x="1452465" y="4853633"/>
                </a:cubicBezTo>
                <a:close/>
                <a:moveTo>
                  <a:pt x="461055" y="4767871"/>
                </a:moveTo>
                <a:cubicBezTo>
                  <a:pt x="460320" y="4768708"/>
                  <a:pt x="449657" y="4773535"/>
                  <a:pt x="437430" y="4779583"/>
                </a:cubicBezTo>
                <a:lnTo>
                  <a:pt x="447995" y="4771962"/>
                </a:lnTo>
                <a:lnTo>
                  <a:pt x="453671" y="4769945"/>
                </a:lnTo>
                <a:cubicBezTo>
                  <a:pt x="459313" y="4768027"/>
                  <a:pt x="461425" y="4767452"/>
                  <a:pt x="461055" y="4767871"/>
                </a:cubicBezTo>
                <a:close/>
                <a:moveTo>
                  <a:pt x="1609064" y="4675147"/>
                </a:moveTo>
                <a:lnTo>
                  <a:pt x="1608452" y="4675226"/>
                </a:lnTo>
                <a:lnTo>
                  <a:pt x="1566041" y="4708872"/>
                </a:lnTo>
                <a:lnTo>
                  <a:pt x="1576512" y="4703230"/>
                </a:lnTo>
                <a:cubicBezTo>
                  <a:pt x="1587812" y="4695847"/>
                  <a:pt x="1598752" y="4686903"/>
                  <a:pt x="1609064" y="4675147"/>
                </a:cubicBezTo>
                <a:lnTo>
                  <a:pt x="1614032" y="4678755"/>
                </a:lnTo>
                <a:lnTo>
                  <a:pt x="1615690" y="4679957"/>
                </a:lnTo>
                <a:cubicBezTo>
                  <a:pt x="1616428" y="4680491"/>
                  <a:pt x="1615936" y="4680137"/>
                  <a:pt x="1614954" y="4679423"/>
                </a:cubicBezTo>
                <a:lnTo>
                  <a:pt x="1614032" y="4678755"/>
                </a:lnTo>
                <a:lnTo>
                  <a:pt x="1611275" y="4676752"/>
                </a:lnTo>
                <a:cubicBezTo>
                  <a:pt x="1610045" y="4675860"/>
                  <a:pt x="1609064" y="4675147"/>
                  <a:pt x="1609064" y="4675147"/>
                </a:cubicBezTo>
                <a:close/>
                <a:moveTo>
                  <a:pt x="26278" y="4474366"/>
                </a:moveTo>
                <a:lnTo>
                  <a:pt x="4026" y="4493923"/>
                </a:lnTo>
                <a:lnTo>
                  <a:pt x="20658" y="4477132"/>
                </a:lnTo>
                <a:close/>
                <a:moveTo>
                  <a:pt x="538" y="4438199"/>
                </a:moveTo>
                <a:cubicBezTo>
                  <a:pt x="1657" y="4438351"/>
                  <a:pt x="4634" y="4438756"/>
                  <a:pt x="10584" y="4439564"/>
                </a:cubicBezTo>
                <a:cubicBezTo>
                  <a:pt x="10584" y="4439564"/>
                  <a:pt x="-2809" y="4437746"/>
                  <a:pt x="538" y="4438199"/>
                </a:cubicBezTo>
                <a:close/>
                <a:moveTo>
                  <a:pt x="161107" y="4252176"/>
                </a:moveTo>
                <a:cubicBezTo>
                  <a:pt x="158567" y="4258089"/>
                  <a:pt x="160155" y="4273941"/>
                  <a:pt x="145972" y="4267846"/>
                </a:cubicBezTo>
                <a:cubicBezTo>
                  <a:pt x="148726" y="4261442"/>
                  <a:pt x="150736" y="4256763"/>
                  <a:pt x="152944" y="4254066"/>
                </a:cubicBezTo>
                <a:cubicBezTo>
                  <a:pt x="155153" y="4251372"/>
                  <a:pt x="157560" y="4250654"/>
                  <a:pt x="161107" y="4252176"/>
                </a:cubicBezTo>
                <a:close/>
                <a:moveTo>
                  <a:pt x="176240" y="4236510"/>
                </a:moveTo>
                <a:cubicBezTo>
                  <a:pt x="173699" y="4242418"/>
                  <a:pt x="175289" y="4258272"/>
                  <a:pt x="161107" y="4252176"/>
                </a:cubicBezTo>
                <a:cubicBezTo>
                  <a:pt x="163858" y="4245776"/>
                  <a:pt x="165868" y="4241094"/>
                  <a:pt x="168081" y="4238397"/>
                </a:cubicBezTo>
                <a:cubicBezTo>
                  <a:pt x="170286" y="4235701"/>
                  <a:pt x="172694" y="4234982"/>
                  <a:pt x="176240" y="4236510"/>
                </a:cubicBezTo>
                <a:close/>
                <a:moveTo>
                  <a:pt x="508870" y="4221958"/>
                </a:moveTo>
                <a:cubicBezTo>
                  <a:pt x="511282" y="4221844"/>
                  <a:pt x="512185" y="4223617"/>
                  <a:pt x="510173" y="4228298"/>
                </a:cubicBezTo>
                <a:cubicBezTo>
                  <a:pt x="505093" y="4240116"/>
                  <a:pt x="484227" y="4246322"/>
                  <a:pt x="484227" y="4246322"/>
                </a:cubicBezTo>
                <a:cubicBezTo>
                  <a:pt x="482521" y="4242963"/>
                  <a:pt x="486875" y="4236957"/>
                  <a:pt x="492559" y="4231748"/>
                </a:cubicBezTo>
                <a:cubicBezTo>
                  <a:pt x="498240" y="4226540"/>
                  <a:pt x="505254" y="4222127"/>
                  <a:pt x="508870" y="4221958"/>
                </a:cubicBezTo>
                <a:close/>
                <a:moveTo>
                  <a:pt x="219434" y="4197891"/>
                </a:moveTo>
                <a:cubicBezTo>
                  <a:pt x="211816" y="4215620"/>
                  <a:pt x="195503" y="4230782"/>
                  <a:pt x="176240" y="4236510"/>
                </a:cubicBezTo>
                <a:cubicBezTo>
                  <a:pt x="185075" y="4225719"/>
                  <a:pt x="190765" y="4217370"/>
                  <a:pt x="196800" y="4211064"/>
                </a:cubicBezTo>
                <a:cubicBezTo>
                  <a:pt x="202830" y="4204758"/>
                  <a:pt x="209213" y="4200499"/>
                  <a:pt x="219434" y="4197891"/>
                </a:cubicBezTo>
                <a:close/>
                <a:moveTo>
                  <a:pt x="849532" y="4172455"/>
                </a:moveTo>
                <a:lnTo>
                  <a:pt x="848096" y="4178454"/>
                </a:lnTo>
                <a:cubicBezTo>
                  <a:pt x="847971" y="4178983"/>
                  <a:pt x="848428" y="4177060"/>
                  <a:pt x="849167" y="4173978"/>
                </a:cubicBezTo>
                <a:close/>
                <a:moveTo>
                  <a:pt x="989004" y="4092253"/>
                </a:moveTo>
                <a:cubicBezTo>
                  <a:pt x="990316" y="4092767"/>
                  <a:pt x="993817" y="4094130"/>
                  <a:pt x="1000820" y="4096857"/>
                </a:cubicBezTo>
                <a:cubicBezTo>
                  <a:pt x="1000820" y="4096857"/>
                  <a:pt x="985068" y="4090719"/>
                  <a:pt x="989004" y="4092253"/>
                </a:cubicBezTo>
                <a:close/>
                <a:moveTo>
                  <a:pt x="1096521" y="3127651"/>
                </a:moveTo>
                <a:cubicBezTo>
                  <a:pt x="1117670" y="3133325"/>
                  <a:pt x="1085190" y="3169962"/>
                  <a:pt x="1077449" y="3156548"/>
                </a:cubicBezTo>
                <a:close/>
                <a:moveTo>
                  <a:pt x="521180" y="2962055"/>
                </a:moveTo>
                <a:cubicBezTo>
                  <a:pt x="542333" y="2967728"/>
                  <a:pt x="509850" y="3004363"/>
                  <a:pt x="488695" y="2998692"/>
                </a:cubicBezTo>
                <a:close/>
                <a:moveTo>
                  <a:pt x="3543569" y="1869744"/>
                </a:moveTo>
                <a:cubicBezTo>
                  <a:pt x="3502829" y="1870730"/>
                  <a:pt x="3348169" y="1973716"/>
                  <a:pt x="3336440" y="1980488"/>
                </a:cubicBezTo>
                <a:cubicBezTo>
                  <a:pt x="2992880" y="2169901"/>
                  <a:pt x="2642099" y="2354542"/>
                  <a:pt x="2296154" y="2547564"/>
                </a:cubicBezTo>
                <a:lnTo>
                  <a:pt x="2145408" y="2634845"/>
                </a:lnTo>
                <a:lnTo>
                  <a:pt x="2162019" y="2627894"/>
                </a:lnTo>
                <a:cubicBezTo>
                  <a:pt x="2172197" y="2624060"/>
                  <a:pt x="2179621" y="2621854"/>
                  <a:pt x="2181395" y="2622614"/>
                </a:cubicBezTo>
                <a:cubicBezTo>
                  <a:pt x="2188482" y="2625661"/>
                  <a:pt x="2150365" y="2652460"/>
                  <a:pt x="2147828" y="2658371"/>
                </a:cubicBezTo>
                <a:cubicBezTo>
                  <a:pt x="1906894" y="2815072"/>
                  <a:pt x="1659393" y="2947947"/>
                  <a:pt x="1438371" y="3120206"/>
                </a:cubicBezTo>
                <a:lnTo>
                  <a:pt x="1307431" y="3222940"/>
                </a:lnTo>
                <a:lnTo>
                  <a:pt x="1388524" y="3165058"/>
                </a:lnTo>
                <a:cubicBezTo>
                  <a:pt x="1491817" y="3095595"/>
                  <a:pt x="1604765" y="3023492"/>
                  <a:pt x="1730769" y="2946271"/>
                </a:cubicBezTo>
                <a:cubicBezTo>
                  <a:pt x="1959908" y="2796092"/>
                  <a:pt x="2258175" y="2641772"/>
                  <a:pt x="2492824" y="2506298"/>
                </a:cubicBezTo>
                <a:cubicBezTo>
                  <a:pt x="2673844" y="2401786"/>
                  <a:pt x="2804654" y="2308379"/>
                  <a:pt x="2999081" y="2196127"/>
                </a:cubicBezTo>
                <a:cubicBezTo>
                  <a:pt x="3019751" y="2184193"/>
                  <a:pt x="3063878" y="2160950"/>
                  <a:pt x="3118655" y="2132121"/>
                </a:cubicBezTo>
                <a:lnTo>
                  <a:pt x="3201498" y="2088076"/>
                </a:lnTo>
                <a:lnTo>
                  <a:pt x="3265392" y="2051139"/>
                </a:lnTo>
                <a:lnTo>
                  <a:pt x="3534580" y="1894864"/>
                </a:lnTo>
                <a:lnTo>
                  <a:pt x="3553305" y="1876143"/>
                </a:lnTo>
                <a:cubicBezTo>
                  <a:pt x="3552884" y="1871543"/>
                  <a:pt x="3549389" y="1869603"/>
                  <a:pt x="3543569" y="1869744"/>
                </a:cubicBezTo>
                <a:close/>
                <a:moveTo>
                  <a:pt x="3695152" y="1821421"/>
                </a:moveTo>
                <a:lnTo>
                  <a:pt x="3694449" y="1821871"/>
                </a:lnTo>
                <a:lnTo>
                  <a:pt x="3694651" y="1821785"/>
                </a:lnTo>
                <a:close/>
                <a:moveTo>
                  <a:pt x="3899697" y="1676156"/>
                </a:moveTo>
                <a:cubicBezTo>
                  <a:pt x="3886303" y="1669731"/>
                  <a:pt x="3862771" y="1677354"/>
                  <a:pt x="3835006" y="1692409"/>
                </a:cubicBezTo>
                <a:cubicBezTo>
                  <a:pt x="3793361" y="1714985"/>
                  <a:pt x="3742188" y="1754274"/>
                  <a:pt x="3701433" y="1787917"/>
                </a:cubicBezTo>
                <a:lnTo>
                  <a:pt x="3670941" y="1813970"/>
                </a:lnTo>
                <a:lnTo>
                  <a:pt x="3697751" y="1798001"/>
                </a:lnTo>
                <a:cubicBezTo>
                  <a:pt x="3714100" y="1789273"/>
                  <a:pt x="3747842" y="1774893"/>
                  <a:pt x="3746361" y="1782462"/>
                </a:cubicBezTo>
                <a:lnTo>
                  <a:pt x="3740281" y="1788836"/>
                </a:lnTo>
                <a:lnTo>
                  <a:pt x="3782517" y="1758340"/>
                </a:lnTo>
                <a:lnTo>
                  <a:pt x="3795744" y="1748111"/>
                </a:lnTo>
                <a:lnTo>
                  <a:pt x="3797354" y="1743364"/>
                </a:lnTo>
                <a:lnTo>
                  <a:pt x="3802726" y="1742712"/>
                </a:lnTo>
                <a:lnTo>
                  <a:pt x="3861631" y="1697153"/>
                </a:lnTo>
                <a:cubicBezTo>
                  <a:pt x="3882955" y="1681347"/>
                  <a:pt x="3897439" y="1672244"/>
                  <a:pt x="3899697" y="1676156"/>
                </a:cubicBezTo>
                <a:close/>
                <a:moveTo>
                  <a:pt x="4210632" y="1519832"/>
                </a:moveTo>
                <a:cubicBezTo>
                  <a:pt x="4200993" y="1521765"/>
                  <a:pt x="4174712" y="1534143"/>
                  <a:pt x="4144758" y="1550321"/>
                </a:cubicBezTo>
                <a:cubicBezTo>
                  <a:pt x="4084847" y="1582672"/>
                  <a:pt x="4010240" y="1630215"/>
                  <a:pt x="4024694" y="1639760"/>
                </a:cubicBezTo>
                <a:cubicBezTo>
                  <a:pt x="4040331" y="1630730"/>
                  <a:pt x="4176655" y="1552023"/>
                  <a:pt x="4176655" y="1552023"/>
                </a:cubicBezTo>
                <a:cubicBezTo>
                  <a:pt x="4213269" y="1526414"/>
                  <a:pt x="4220272" y="1517900"/>
                  <a:pt x="4210632" y="1519832"/>
                </a:cubicBezTo>
                <a:close/>
                <a:moveTo>
                  <a:pt x="6010495" y="554401"/>
                </a:moveTo>
                <a:lnTo>
                  <a:pt x="6010495" y="2110216"/>
                </a:lnTo>
                <a:lnTo>
                  <a:pt x="5906665" y="2155077"/>
                </a:lnTo>
                <a:lnTo>
                  <a:pt x="5369887" y="2405857"/>
                </a:lnTo>
                <a:lnTo>
                  <a:pt x="5380794" y="2422054"/>
                </a:lnTo>
                <a:lnTo>
                  <a:pt x="5875126" y="2201089"/>
                </a:lnTo>
                <a:lnTo>
                  <a:pt x="6010495" y="2138850"/>
                </a:lnTo>
                <a:lnTo>
                  <a:pt x="6010495" y="2974371"/>
                </a:lnTo>
                <a:lnTo>
                  <a:pt x="6002288" y="2977256"/>
                </a:lnTo>
                <a:cubicBezTo>
                  <a:pt x="5996451" y="2980067"/>
                  <a:pt x="5988857" y="2984172"/>
                  <a:pt x="5980616" y="2988929"/>
                </a:cubicBezTo>
                <a:cubicBezTo>
                  <a:pt x="5947653" y="3007961"/>
                  <a:pt x="5904334" y="3037442"/>
                  <a:pt x="5921617" y="3036408"/>
                </a:cubicBezTo>
                <a:cubicBezTo>
                  <a:pt x="5921617" y="3036408"/>
                  <a:pt x="5964077" y="3011892"/>
                  <a:pt x="5977485" y="3004150"/>
                </a:cubicBezTo>
                <a:cubicBezTo>
                  <a:pt x="5992160" y="2993442"/>
                  <a:pt x="6001754" y="2985947"/>
                  <a:pt x="6007373" y="2981026"/>
                </a:cubicBezTo>
                <a:lnTo>
                  <a:pt x="6010495" y="2977062"/>
                </a:lnTo>
                <a:lnTo>
                  <a:pt x="6010495" y="3203356"/>
                </a:lnTo>
                <a:lnTo>
                  <a:pt x="5991891" y="3212573"/>
                </a:lnTo>
                <a:lnTo>
                  <a:pt x="5996332" y="3218451"/>
                </a:lnTo>
                <a:lnTo>
                  <a:pt x="6002794" y="3221226"/>
                </a:lnTo>
                <a:lnTo>
                  <a:pt x="6010495" y="3217567"/>
                </a:lnTo>
                <a:lnTo>
                  <a:pt x="6010495" y="5012387"/>
                </a:lnTo>
                <a:lnTo>
                  <a:pt x="5748950" y="5147878"/>
                </a:lnTo>
                <a:cubicBezTo>
                  <a:pt x="5016148" y="5537457"/>
                  <a:pt x="4271579" y="5982005"/>
                  <a:pt x="3665259" y="6389813"/>
                </a:cubicBezTo>
                <a:cubicBezTo>
                  <a:pt x="3465168" y="6523220"/>
                  <a:pt x="3305092" y="6725925"/>
                  <a:pt x="3126524" y="6736621"/>
                </a:cubicBezTo>
                <a:cubicBezTo>
                  <a:pt x="3105370" y="6730953"/>
                  <a:pt x="3055163" y="6742052"/>
                  <a:pt x="3041759" y="6749793"/>
                </a:cubicBezTo>
                <a:cubicBezTo>
                  <a:pt x="3055163" y="6742052"/>
                  <a:pt x="2959287" y="6705007"/>
                  <a:pt x="2953621" y="6726161"/>
                </a:cubicBezTo>
                <a:cubicBezTo>
                  <a:pt x="2951540" y="6691594"/>
                  <a:pt x="3001747" y="6680494"/>
                  <a:pt x="3020821" y="6651594"/>
                </a:cubicBezTo>
                <a:cubicBezTo>
                  <a:pt x="3055538" y="6613669"/>
                  <a:pt x="3052168" y="6576865"/>
                  <a:pt x="3057833" y="6555709"/>
                </a:cubicBezTo>
                <a:cubicBezTo>
                  <a:pt x="3167491" y="6456631"/>
                  <a:pt x="3023271" y="6557779"/>
                  <a:pt x="2948327" y="6618932"/>
                </a:cubicBezTo>
                <a:lnTo>
                  <a:pt x="2984831" y="6584503"/>
                </a:lnTo>
                <a:lnTo>
                  <a:pt x="2929176" y="6629989"/>
                </a:lnTo>
                <a:lnTo>
                  <a:pt x="2948327" y="6618932"/>
                </a:lnTo>
                <a:cubicBezTo>
                  <a:pt x="2930969" y="6637897"/>
                  <a:pt x="2910259" y="6658798"/>
                  <a:pt x="2892921" y="6673278"/>
                </a:cubicBezTo>
                <a:lnTo>
                  <a:pt x="2875823" y="6680976"/>
                </a:lnTo>
                <a:lnTo>
                  <a:pt x="2850682" y="6706757"/>
                </a:lnTo>
                <a:cubicBezTo>
                  <a:pt x="2831128" y="6727004"/>
                  <a:pt x="2811625" y="6746167"/>
                  <a:pt x="2790389" y="6762369"/>
                </a:cubicBezTo>
                <a:lnTo>
                  <a:pt x="2751861" y="6786093"/>
                </a:lnTo>
                <a:lnTo>
                  <a:pt x="2750588" y="6777464"/>
                </a:lnTo>
                <a:cubicBezTo>
                  <a:pt x="2843308" y="6701779"/>
                  <a:pt x="2913808" y="6638718"/>
                  <a:pt x="2654667" y="6837776"/>
                </a:cubicBezTo>
                <a:cubicBezTo>
                  <a:pt x="2677649" y="6826648"/>
                  <a:pt x="2753124" y="6771554"/>
                  <a:pt x="2746032" y="6768512"/>
                </a:cubicBezTo>
                <a:cubicBezTo>
                  <a:pt x="2753124" y="6771554"/>
                  <a:pt x="2753124" y="6771554"/>
                  <a:pt x="2750588" y="6777464"/>
                </a:cubicBezTo>
                <a:cubicBezTo>
                  <a:pt x="2697335" y="6819933"/>
                  <a:pt x="2634455" y="6865262"/>
                  <a:pt x="2627365" y="6862219"/>
                </a:cubicBezTo>
                <a:cubicBezTo>
                  <a:pt x="2634455" y="6865262"/>
                  <a:pt x="2647576" y="6834726"/>
                  <a:pt x="2647576" y="6834726"/>
                </a:cubicBezTo>
                <a:cubicBezTo>
                  <a:pt x="2655197" y="6816997"/>
                  <a:pt x="2633394" y="6828632"/>
                  <a:pt x="2643977" y="6804008"/>
                </a:cubicBezTo>
                <a:cubicBezTo>
                  <a:pt x="2658689" y="6789320"/>
                  <a:pt x="2702307" y="6749719"/>
                  <a:pt x="2732150" y="6719363"/>
                </a:cubicBezTo>
                <a:cubicBezTo>
                  <a:pt x="2825941" y="6633050"/>
                  <a:pt x="2926792" y="6539269"/>
                  <a:pt x="3029812" y="6448170"/>
                </a:cubicBezTo>
                <a:lnTo>
                  <a:pt x="3045845" y="6435007"/>
                </a:lnTo>
                <a:lnTo>
                  <a:pt x="3046308" y="6434381"/>
                </a:lnTo>
                <a:cubicBezTo>
                  <a:pt x="3071239" y="6403780"/>
                  <a:pt x="3092486" y="6382199"/>
                  <a:pt x="3105038" y="6379422"/>
                </a:cubicBezTo>
                <a:lnTo>
                  <a:pt x="3139309" y="6358268"/>
                </a:lnTo>
                <a:lnTo>
                  <a:pt x="3277163" y="6245083"/>
                </a:lnTo>
                <a:lnTo>
                  <a:pt x="3185346" y="6301760"/>
                </a:lnTo>
                <a:cubicBezTo>
                  <a:pt x="3152642" y="6325112"/>
                  <a:pt x="3125230" y="6349882"/>
                  <a:pt x="3105038" y="6379422"/>
                </a:cubicBezTo>
                <a:lnTo>
                  <a:pt x="3063831" y="6397503"/>
                </a:lnTo>
                <a:lnTo>
                  <a:pt x="2982236" y="6465216"/>
                </a:lnTo>
                <a:cubicBezTo>
                  <a:pt x="2881422" y="6553618"/>
                  <a:pt x="2782479" y="6642963"/>
                  <a:pt x="2672760" y="6737021"/>
                </a:cubicBezTo>
                <a:cubicBezTo>
                  <a:pt x="2611470" y="6798205"/>
                  <a:pt x="2570812" y="6830914"/>
                  <a:pt x="2492802" y="6891917"/>
                </a:cubicBezTo>
                <a:cubicBezTo>
                  <a:pt x="2445055" y="6921579"/>
                  <a:pt x="2468987" y="6888688"/>
                  <a:pt x="2508887" y="6854484"/>
                </a:cubicBezTo>
                <a:cubicBezTo>
                  <a:pt x="2523597" y="6839801"/>
                  <a:pt x="2531868" y="6843354"/>
                  <a:pt x="2554624" y="6809953"/>
                </a:cubicBezTo>
                <a:cubicBezTo>
                  <a:pt x="2571233" y="6751746"/>
                  <a:pt x="2651787" y="6684831"/>
                  <a:pt x="2713077" y="6623648"/>
                </a:cubicBezTo>
                <a:cubicBezTo>
                  <a:pt x="2794425" y="6545117"/>
                  <a:pt x="2877970" y="6469206"/>
                  <a:pt x="2963440" y="6395839"/>
                </a:cubicBezTo>
                <a:lnTo>
                  <a:pt x="2974583" y="6386797"/>
                </a:lnTo>
                <a:lnTo>
                  <a:pt x="2975733" y="6382540"/>
                </a:lnTo>
                <a:lnTo>
                  <a:pt x="2990205" y="6351707"/>
                </a:lnTo>
                <a:lnTo>
                  <a:pt x="2957612" y="6378348"/>
                </a:lnTo>
                <a:cubicBezTo>
                  <a:pt x="2853477" y="6466339"/>
                  <a:pt x="2750694" y="6554040"/>
                  <a:pt x="2644996" y="6638734"/>
                </a:cubicBezTo>
                <a:cubicBezTo>
                  <a:pt x="2720202" y="6554943"/>
                  <a:pt x="2800120" y="6469960"/>
                  <a:pt x="2885966" y="6388695"/>
                </a:cubicBezTo>
                <a:lnTo>
                  <a:pt x="2962366" y="6320810"/>
                </a:lnTo>
                <a:lnTo>
                  <a:pt x="2943465" y="6326651"/>
                </a:lnTo>
                <a:lnTo>
                  <a:pt x="2942135" y="6326679"/>
                </a:lnTo>
                <a:lnTo>
                  <a:pt x="2833782" y="6422576"/>
                </a:lnTo>
                <a:lnTo>
                  <a:pt x="2634626" y="6596376"/>
                </a:lnTo>
                <a:lnTo>
                  <a:pt x="2635223" y="6596322"/>
                </a:lnTo>
                <a:cubicBezTo>
                  <a:pt x="2658711" y="6603405"/>
                  <a:pt x="2669974" y="6634523"/>
                  <a:pt x="2598939" y="6653739"/>
                </a:cubicBezTo>
                <a:lnTo>
                  <a:pt x="2591192" y="6640324"/>
                </a:lnTo>
                <a:cubicBezTo>
                  <a:pt x="2591248" y="6617193"/>
                  <a:pt x="2599652" y="6604331"/>
                  <a:pt x="2610251" y="6598583"/>
                </a:cubicBezTo>
                <a:lnTo>
                  <a:pt x="2631529" y="6596656"/>
                </a:lnTo>
                <a:lnTo>
                  <a:pt x="2817408" y="6412622"/>
                </a:lnTo>
                <a:lnTo>
                  <a:pt x="2912345" y="6327297"/>
                </a:lnTo>
                <a:lnTo>
                  <a:pt x="2899295" y="6327566"/>
                </a:lnTo>
                <a:cubicBezTo>
                  <a:pt x="2893039" y="6324470"/>
                  <a:pt x="2894455" y="6319180"/>
                  <a:pt x="2901159" y="6315309"/>
                </a:cubicBezTo>
                <a:cubicBezTo>
                  <a:pt x="2822844" y="6339663"/>
                  <a:pt x="2718636" y="6510110"/>
                  <a:pt x="2674095" y="6500059"/>
                </a:cubicBezTo>
                <a:lnTo>
                  <a:pt x="2670822" y="6487754"/>
                </a:lnTo>
                <a:lnTo>
                  <a:pt x="2595429" y="6552089"/>
                </a:lnTo>
                <a:lnTo>
                  <a:pt x="2587561" y="6559918"/>
                </a:lnTo>
                <a:lnTo>
                  <a:pt x="2582113" y="6560596"/>
                </a:lnTo>
                <a:lnTo>
                  <a:pt x="2547675" y="6575174"/>
                </a:lnTo>
                <a:lnTo>
                  <a:pt x="2552761" y="6569927"/>
                </a:lnTo>
                <a:lnTo>
                  <a:pt x="2682753" y="6449650"/>
                </a:lnTo>
                <a:lnTo>
                  <a:pt x="2693101" y="6432177"/>
                </a:lnTo>
                <a:cubicBezTo>
                  <a:pt x="2742554" y="6366551"/>
                  <a:pt x="2841318" y="6277302"/>
                  <a:pt x="2843811" y="6267105"/>
                </a:cubicBezTo>
                <a:lnTo>
                  <a:pt x="2835574" y="6271025"/>
                </a:lnTo>
                <a:lnTo>
                  <a:pt x="2563977" y="6514505"/>
                </a:lnTo>
                <a:lnTo>
                  <a:pt x="2562676" y="6515683"/>
                </a:lnTo>
                <a:lnTo>
                  <a:pt x="2524166" y="6537866"/>
                </a:lnTo>
                <a:cubicBezTo>
                  <a:pt x="2512356" y="6545197"/>
                  <a:pt x="2505713" y="6550093"/>
                  <a:pt x="2508789" y="6549969"/>
                </a:cubicBezTo>
                <a:cubicBezTo>
                  <a:pt x="2489237" y="6545199"/>
                  <a:pt x="2476383" y="6517014"/>
                  <a:pt x="2503037" y="6515943"/>
                </a:cubicBezTo>
                <a:cubicBezTo>
                  <a:pt x="2464081" y="6517509"/>
                  <a:pt x="2508087" y="6510188"/>
                  <a:pt x="2460384" y="6535248"/>
                </a:cubicBezTo>
                <a:cubicBezTo>
                  <a:pt x="2397382" y="6566478"/>
                  <a:pt x="2428532" y="6530973"/>
                  <a:pt x="2428532" y="6530973"/>
                </a:cubicBezTo>
                <a:cubicBezTo>
                  <a:pt x="2449584" y="6506981"/>
                  <a:pt x="2525729" y="6474298"/>
                  <a:pt x="2535834" y="6462785"/>
                </a:cubicBezTo>
                <a:cubicBezTo>
                  <a:pt x="2535834" y="6462785"/>
                  <a:pt x="2526384" y="6446498"/>
                  <a:pt x="2517776" y="6429252"/>
                </a:cubicBezTo>
                <a:cubicBezTo>
                  <a:pt x="2540182" y="6417244"/>
                  <a:pt x="2580780" y="6398022"/>
                  <a:pt x="2580780" y="6398022"/>
                </a:cubicBezTo>
                <a:cubicBezTo>
                  <a:pt x="2582278" y="6369263"/>
                  <a:pt x="2537985" y="6406223"/>
                  <a:pt x="2537985" y="6406223"/>
                </a:cubicBezTo>
                <a:lnTo>
                  <a:pt x="2516949" y="6411320"/>
                </a:lnTo>
                <a:lnTo>
                  <a:pt x="2488592" y="6431834"/>
                </a:lnTo>
                <a:lnTo>
                  <a:pt x="2497229" y="6416100"/>
                </a:lnTo>
                <a:lnTo>
                  <a:pt x="2457283" y="6425781"/>
                </a:lnTo>
                <a:cubicBezTo>
                  <a:pt x="2427027" y="6434054"/>
                  <a:pt x="2401538" y="6442254"/>
                  <a:pt x="2405161" y="6444882"/>
                </a:cubicBezTo>
                <a:cubicBezTo>
                  <a:pt x="2388464" y="6423335"/>
                  <a:pt x="2448615" y="6408883"/>
                  <a:pt x="2495476" y="6384785"/>
                </a:cubicBezTo>
                <a:lnTo>
                  <a:pt x="2524468" y="6366476"/>
                </a:lnTo>
                <a:lnTo>
                  <a:pt x="2524953" y="6365597"/>
                </a:lnTo>
                <a:cubicBezTo>
                  <a:pt x="2541429" y="6346398"/>
                  <a:pt x="2558813" y="6332636"/>
                  <a:pt x="2576318" y="6321504"/>
                </a:cubicBezTo>
                <a:lnTo>
                  <a:pt x="2586687" y="6315872"/>
                </a:lnTo>
                <a:lnTo>
                  <a:pt x="2565871" y="6318079"/>
                </a:lnTo>
                <a:cubicBezTo>
                  <a:pt x="2530320" y="6331539"/>
                  <a:pt x="2500813" y="6349388"/>
                  <a:pt x="2460215" y="6368607"/>
                </a:cubicBezTo>
                <a:cubicBezTo>
                  <a:pt x="2422084" y="6387267"/>
                  <a:pt x="2391953" y="6401323"/>
                  <a:pt x="2366103" y="6412990"/>
                </a:cubicBezTo>
                <a:lnTo>
                  <a:pt x="2305564" y="6439615"/>
                </a:lnTo>
                <a:lnTo>
                  <a:pt x="2320245" y="6426838"/>
                </a:lnTo>
                <a:lnTo>
                  <a:pt x="2422298" y="6330109"/>
                </a:lnTo>
                <a:lnTo>
                  <a:pt x="2482209" y="6287180"/>
                </a:lnTo>
                <a:cubicBezTo>
                  <a:pt x="2522311" y="6262890"/>
                  <a:pt x="2502972" y="6270838"/>
                  <a:pt x="2472426" y="6282827"/>
                </a:cubicBezTo>
                <a:lnTo>
                  <a:pt x="2472028" y="6282973"/>
                </a:lnTo>
                <a:lnTo>
                  <a:pt x="2476434" y="6278794"/>
                </a:lnTo>
                <a:cubicBezTo>
                  <a:pt x="2529956" y="6229590"/>
                  <a:pt x="2585978" y="6179851"/>
                  <a:pt x="2647640" y="6127578"/>
                </a:cubicBezTo>
                <a:cubicBezTo>
                  <a:pt x="2650604" y="6120680"/>
                  <a:pt x="2716024" y="6069442"/>
                  <a:pt x="2701841" y="6063345"/>
                </a:cubicBezTo>
                <a:cubicBezTo>
                  <a:pt x="2686474" y="6056743"/>
                  <a:pt x="2618746" y="6136168"/>
                  <a:pt x="2602856" y="6150344"/>
                </a:cubicBezTo>
                <a:lnTo>
                  <a:pt x="2439292" y="6294846"/>
                </a:lnTo>
                <a:lnTo>
                  <a:pt x="2424230" y="6300314"/>
                </a:lnTo>
                <a:cubicBezTo>
                  <a:pt x="2409385" y="6304801"/>
                  <a:pt x="2397764" y="6306770"/>
                  <a:pt x="2395403" y="6302699"/>
                </a:cubicBezTo>
                <a:cubicBezTo>
                  <a:pt x="2379693" y="6291295"/>
                  <a:pt x="2635664" y="6155107"/>
                  <a:pt x="2537546" y="6181265"/>
                </a:cubicBezTo>
                <a:cubicBezTo>
                  <a:pt x="2514300" y="6194236"/>
                  <a:pt x="2362998" y="6269747"/>
                  <a:pt x="2348494" y="6259219"/>
                </a:cubicBezTo>
                <a:cubicBezTo>
                  <a:pt x="2340038" y="6253077"/>
                  <a:pt x="2355335" y="6195062"/>
                  <a:pt x="2350281" y="6200820"/>
                </a:cubicBezTo>
                <a:cubicBezTo>
                  <a:pt x="2355335" y="6195062"/>
                  <a:pt x="2360384" y="6189306"/>
                  <a:pt x="2365437" y="6183547"/>
                </a:cubicBezTo>
                <a:cubicBezTo>
                  <a:pt x="2334573" y="6189416"/>
                  <a:pt x="2236170" y="6245214"/>
                  <a:pt x="2309130" y="6191361"/>
                </a:cubicBezTo>
                <a:cubicBezTo>
                  <a:pt x="2395232" y="6136058"/>
                  <a:pt x="2272373" y="6203949"/>
                  <a:pt x="2226723" y="6228923"/>
                </a:cubicBezTo>
                <a:lnTo>
                  <a:pt x="2216181" y="6234482"/>
                </a:lnTo>
                <a:lnTo>
                  <a:pt x="2451232" y="6021008"/>
                </a:lnTo>
                <a:cubicBezTo>
                  <a:pt x="2468904" y="5999428"/>
                  <a:pt x="2503829" y="5957251"/>
                  <a:pt x="2450577" y="5999721"/>
                </a:cubicBezTo>
                <a:cubicBezTo>
                  <a:pt x="2383041" y="6055888"/>
                  <a:pt x="2323355" y="6116597"/>
                  <a:pt x="2250841" y="6164792"/>
                </a:cubicBezTo>
                <a:cubicBezTo>
                  <a:pt x="2273463" y="6136585"/>
                  <a:pt x="2297760" y="6110995"/>
                  <a:pt x="2322912" y="6086722"/>
                </a:cubicBezTo>
                <a:lnTo>
                  <a:pt x="2380980" y="6033944"/>
                </a:lnTo>
                <a:lnTo>
                  <a:pt x="2392069" y="6026941"/>
                </a:lnTo>
                <a:cubicBezTo>
                  <a:pt x="2420459" y="6008676"/>
                  <a:pt x="2433216" y="5998500"/>
                  <a:pt x="2436273" y="5993427"/>
                </a:cubicBezTo>
                <a:lnTo>
                  <a:pt x="2427632" y="5991651"/>
                </a:lnTo>
                <a:lnTo>
                  <a:pt x="2477548" y="5946475"/>
                </a:lnTo>
                <a:cubicBezTo>
                  <a:pt x="2502849" y="5922264"/>
                  <a:pt x="2527367" y="5896771"/>
                  <a:pt x="2550286" y="5868692"/>
                </a:cubicBezTo>
                <a:cubicBezTo>
                  <a:pt x="2572737" y="5878339"/>
                  <a:pt x="2553774" y="5841016"/>
                  <a:pt x="2550286" y="5868692"/>
                </a:cubicBezTo>
                <a:lnTo>
                  <a:pt x="2500069" y="5910561"/>
                </a:lnTo>
                <a:lnTo>
                  <a:pt x="2395580" y="5997704"/>
                </a:lnTo>
                <a:lnTo>
                  <a:pt x="2385607" y="6000380"/>
                </a:lnTo>
                <a:cubicBezTo>
                  <a:pt x="2373564" y="6003788"/>
                  <a:pt x="2363671" y="6006326"/>
                  <a:pt x="2361860" y="6005009"/>
                </a:cubicBezTo>
                <a:cubicBezTo>
                  <a:pt x="2354607" y="5999744"/>
                  <a:pt x="2475418" y="5931940"/>
                  <a:pt x="2496464" y="5907950"/>
                </a:cubicBezTo>
                <a:cubicBezTo>
                  <a:pt x="2447410" y="5921026"/>
                  <a:pt x="2438660" y="5944525"/>
                  <a:pt x="2380709" y="5969994"/>
                </a:cubicBezTo>
                <a:cubicBezTo>
                  <a:pt x="2380709" y="5969994"/>
                  <a:pt x="2272201" y="6037306"/>
                  <a:pt x="2264950" y="6032043"/>
                </a:cubicBezTo>
                <a:lnTo>
                  <a:pt x="2320003" y="5955772"/>
                </a:lnTo>
                <a:cubicBezTo>
                  <a:pt x="2312755" y="5950505"/>
                  <a:pt x="2004727" y="6105447"/>
                  <a:pt x="2140692" y="6020367"/>
                </a:cubicBezTo>
                <a:cubicBezTo>
                  <a:pt x="2226938" y="5976169"/>
                  <a:pt x="2289795" y="5933835"/>
                  <a:pt x="2349247" y="5879603"/>
                </a:cubicBezTo>
                <a:cubicBezTo>
                  <a:pt x="2393542" y="5842645"/>
                  <a:pt x="2444797" y="5840588"/>
                  <a:pt x="2486053" y="5793568"/>
                </a:cubicBezTo>
                <a:cubicBezTo>
                  <a:pt x="2486053" y="5793568"/>
                  <a:pt x="2487033" y="5794278"/>
                  <a:pt x="2488259" y="5795169"/>
                </a:cubicBezTo>
                <a:lnTo>
                  <a:pt x="2491023" y="5797175"/>
                </a:lnTo>
                <a:lnTo>
                  <a:pt x="2491943" y="5797843"/>
                </a:lnTo>
                <a:cubicBezTo>
                  <a:pt x="2492921" y="5798557"/>
                  <a:pt x="2493414" y="5798912"/>
                  <a:pt x="2492680" y="5798376"/>
                </a:cubicBezTo>
                <a:lnTo>
                  <a:pt x="2491023" y="5797175"/>
                </a:lnTo>
                <a:lnTo>
                  <a:pt x="2486053" y="5793568"/>
                </a:lnTo>
                <a:cubicBezTo>
                  <a:pt x="2443541" y="5772128"/>
                  <a:pt x="2344195" y="5885363"/>
                  <a:pt x="2311132" y="5880210"/>
                </a:cubicBezTo>
                <a:cubicBezTo>
                  <a:pt x="2309661" y="5881890"/>
                  <a:pt x="2306583" y="5881029"/>
                  <a:pt x="2302874" y="5878704"/>
                </a:cubicBezTo>
                <a:lnTo>
                  <a:pt x="2293807" y="5870956"/>
                </a:lnTo>
                <a:lnTo>
                  <a:pt x="2174638" y="5974971"/>
                </a:lnTo>
                <a:lnTo>
                  <a:pt x="2177495" y="5950786"/>
                </a:lnTo>
                <a:lnTo>
                  <a:pt x="2267502" y="5858935"/>
                </a:lnTo>
                <a:lnTo>
                  <a:pt x="2272879" y="5854148"/>
                </a:lnTo>
                <a:lnTo>
                  <a:pt x="2278876" y="5847855"/>
                </a:lnTo>
                <a:lnTo>
                  <a:pt x="2278728" y="5847255"/>
                </a:lnTo>
                <a:cubicBezTo>
                  <a:pt x="2225824" y="5866970"/>
                  <a:pt x="2196032" y="5914454"/>
                  <a:pt x="2148182" y="5928412"/>
                </a:cubicBezTo>
                <a:cubicBezTo>
                  <a:pt x="2129623" y="5933785"/>
                  <a:pt x="2122370" y="5928523"/>
                  <a:pt x="2102818" y="5923751"/>
                </a:cubicBezTo>
                <a:cubicBezTo>
                  <a:pt x="2051564" y="5925808"/>
                  <a:pt x="2008110" y="5961809"/>
                  <a:pt x="1960407" y="5986869"/>
                </a:cubicBezTo>
                <a:cubicBezTo>
                  <a:pt x="1855596" y="6036443"/>
                  <a:pt x="1777954" y="6097885"/>
                  <a:pt x="1670943" y="6136438"/>
                </a:cubicBezTo>
                <a:cubicBezTo>
                  <a:pt x="1770990" y="6062985"/>
                  <a:pt x="1853400" y="6025422"/>
                  <a:pt x="1954655" y="5952846"/>
                </a:cubicBezTo>
                <a:cubicBezTo>
                  <a:pt x="1975705" y="5928856"/>
                  <a:pt x="2033658" y="5903381"/>
                  <a:pt x="2103763" y="5866312"/>
                </a:cubicBezTo>
                <a:cubicBezTo>
                  <a:pt x="2137115" y="5841829"/>
                  <a:pt x="2335275" y="5742220"/>
                  <a:pt x="2201612" y="5781841"/>
                </a:cubicBezTo>
                <a:cubicBezTo>
                  <a:pt x="2178367" y="5794809"/>
                  <a:pt x="2073555" y="5844381"/>
                  <a:pt x="2055360" y="5851593"/>
                </a:cubicBezTo>
                <a:cubicBezTo>
                  <a:pt x="2043060" y="5852085"/>
                  <a:pt x="2027349" y="5840683"/>
                  <a:pt x="2027349" y="5840683"/>
                </a:cubicBezTo>
                <a:cubicBezTo>
                  <a:pt x="1979502" y="5854636"/>
                  <a:pt x="1941099" y="5884880"/>
                  <a:pt x="1906541" y="5908487"/>
                </a:cubicBezTo>
                <a:cubicBezTo>
                  <a:pt x="1870994" y="5921948"/>
                  <a:pt x="1811546" y="5976181"/>
                  <a:pt x="1783537" y="5965270"/>
                </a:cubicBezTo>
                <a:cubicBezTo>
                  <a:pt x="1755528" y="5954358"/>
                  <a:pt x="1843537" y="5939716"/>
                  <a:pt x="1804582" y="5941281"/>
                </a:cubicBezTo>
                <a:cubicBezTo>
                  <a:pt x="1753327" y="5943338"/>
                  <a:pt x="1648513" y="5992909"/>
                  <a:pt x="1769323" y="5925105"/>
                </a:cubicBezTo>
                <a:cubicBezTo>
                  <a:pt x="1854584" y="5870763"/>
                  <a:pt x="1903641" y="5857683"/>
                  <a:pt x="1991391" y="5784724"/>
                </a:cubicBezTo>
                <a:cubicBezTo>
                  <a:pt x="1962173" y="5785898"/>
                  <a:pt x="1877153" y="5827846"/>
                  <a:pt x="1821474" y="5854430"/>
                </a:cubicBezTo>
                <a:lnTo>
                  <a:pt x="1814319" y="5857673"/>
                </a:lnTo>
                <a:lnTo>
                  <a:pt x="1899683" y="5770001"/>
                </a:lnTo>
                <a:lnTo>
                  <a:pt x="1775407" y="5874187"/>
                </a:lnTo>
                <a:lnTo>
                  <a:pt x="1745735" y="5877591"/>
                </a:lnTo>
                <a:cubicBezTo>
                  <a:pt x="1732576" y="5875255"/>
                  <a:pt x="1771655" y="5856502"/>
                  <a:pt x="1797572" y="5838796"/>
                </a:cubicBezTo>
                <a:cubicBezTo>
                  <a:pt x="1623313" y="5897637"/>
                  <a:pt x="1490906" y="6005719"/>
                  <a:pt x="1323890" y="6069824"/>
                </a:cubicBezTo>
                <a:lnTo>
                  <a:pt x="1296054" y="6081925"/>
                </a:lnTo>
                <a:lnTo>
                  <a:pt x="1297211" y="6080591"/>
                </a:lnTo>
                <a:cubicBezTo>
                  <a:pt x="1314462" y="6059997"/>
                  <a:pt x="1389936" y="6004908"/>
                  <a:pt x="1412690" y="5971502"/>
                </a:cubicBezTo>
                <a:cubicBezTo>
                  <a:pt x="1440947" y="5925298"/>
                  <a:pt x="1349809" y="6016840"/>
                  <a:pt x="1337640" y="6025611"/>
                </a:cubicBezTo>
                <a:cubicBezTo>
                  <a:pt x="1315491" y="6047019"/>
                  <a:pt x="1297674" y="6063430"/>
                  <a:pt x="1281815" y="6077478"/>
                </a:cubicBezTo>
                <a:lnTo>
                  <a:pt x="1256478" y="6099126"/>
                </a:lnTo>
                <a:lnTo>
                  <a:pt x="1154370" y="6143515"/>
                </a:lnTo>
                <a:lnTo>
                  <a:pt x="1152068" y="6134915"/>
                </a:lnTo>
                <a:cubicBezTo>
                  <a:pt x="1153841" y="6135680"/>
                  <a:pt x="1150196" y="6139072"/>
                  <a:pt x="1143373" y="6143905"/>
                </a:cubicBezTo>
                <a:lnTo>
                  <a:pt x="1121482" y="6157812"/>
                </a:lnTo>
                <a:lnTo>
                  <a:pt x="1045165" y="6190985"/>
                </a:lnTo>
                <a:lnTo>
                  <a:pt x="1066737" y="6170598"/>
                </a:lnTo>
                <a:cubicBezTo>
                  <a:pt x="1075004" y="6174153"/>
                  <a:pt x="1082097" y="6177199"/>
                  <a:pt x="1072236" y="6157797"/>
                </a:cubicBezTo>
                <a:cubicBezTo>
                  <a:pt x="1072236" y="6157797"/>
                  <a:pt x="1069700" y="6163704"/>
                  <a:pt x="1066737" y="6170598"/>
                </a:cubicBezTo>
                <a:lnTo>
                  <a:pt x="1052873" y="6155203"/>
                </a:lnTo>
                <a:lnTo>
                  <a:pt x="1126670" y="6111994"/>
                </a:lnTo>
                <a:cubicBezTo>
                  <a:pt x="1153322" y="6110925"/>
                  <a:pt x="1175728" y="6098918"/>
                  <a:pt x="1191723" y="6080684"/>
                </a:cubicBezTo>
                <a:cubicBezTo>
                  <a:pt x="1172170" y="6075916"/>
                  <a:pt x="1147719" y="6088005"/>
                  <a:pt x="1126670" y="6111994"/>
                </a:cubicBezTo>
                <a:lnTo>
                  <a:pt x="1044473" y="6144951"/>
                </a:lnTo>
                <a:lnTo>
                  <a:pt x="1075676" y="6110699"/>
                </a:lnTo>
                <a:lnTo>
                  <a:pt x="1088094" y="6095311"/>
                </a:lnTo>
                <a:lnTo>
                  <a:pt x="1340749" y="5973671"/>
                </a:lnTo>
                <a:cubicBezTo>
                  <a:pt x="1504645" y="5891985"/>
                  <a:pt x="1665603" y="5806598"/>
                  <a:pt x="1822710" y="5710950"/>
                </a:cubicBezTo>
                <a:cubicBezTo>
                  <a:pt x="1836859" y="5701587"/>
                  <a:pt x="1882401" y="5681242"/>
                  <a:pt x="1924592" y="5659646"/>
                </a:cubicBezTo>
                <a:lnTo>
                  <a:pt x="1929822" y="5656663"/>
                </a:lnTo>
                <a:lnTo>
                  <a:pt x="1972867" y="5605261"/>
                </a:lnTo>
                <a:lnTo>
                  <a:pt x="1935203" y="5623839"/>
                </a:lnTo>
                <a:lnTo>
                  <a:pt x="1913401" y="5643946"/>
                </a:lnTo>
                <a:lnTo>
                  <a:pt x="1874875" y="5667674"/>
                </a:lnTo>
                <a:lnTo>
                  <a:pt x="1873598" y="5659043"/>
                </a:lnTo>
                <a:lnTo>
                  <a:pt x="1877581" y="5655761"/>
                </a:lnTo>
                <a:lnTo>
                  <a:pt x="1873880" y="5657881"/>
                </a:lnTo>
                <a:lnTo>
                  <a:pt x="1873598" y="5659043"/>
                </a:lnTo>
                <a:cubicBezTo>
                  <a:pt x="1820344" y="5701514"/>
                  <a:pt x="1757467" y="5746844"/>
                  <a:pt x="1750378" y="5743798"/>
                </a:cubicBezTo>
                <a:cubicBezTo>
                  <a:pt x="1753923" y="5745322"/>
                  <a:pt x="1758976" y="5738449"/>
                  <a:pt x="1763140" y="5731194"/>
                </a:cubicBezTo>
                <a:lnTo>
                  <a:pt x="1767831" y="5722183"/>
                </a:lnTo>
                <a:lnTo>
                  <a:pt x="1736790" y="5738109"/>
                </a:lnTo>
                <a:cubicBezTo>
                  <a:pt x="1685648" y="5767547"/>
                  <a:pt x="1628124" y="5806481"/>
                  <a:pt x="1586798" y="5813002"/>
                </a:cubicBezTo>
                <a:cubicBezTo>
                  <a:pt x="1574494" y="5813496"/>
                  <a:pt x="1558788" y="5802089"/>
                  <a:pt x="1553734" y="5807850"/>
                </a:cubicBezTo>
                <a:cubicBezTo>
                  <a:pt x="1518189" y="5821312"/>
                  <a:pt x="1427874" y="5881411"/>
                  <a:pt x="1385079" y="5889611"/>
                </a:cubicBezTo>
                <a:cubicBezTo>
                  <a:pt x="1365674" y="5895942"/>
                  <a:pt x="1343925" y="5880154"/>
                  <a:pt x="1343925" y="5880154"/>
                </a:cubicBezTo>
                <a:cubicBezTo>
                  <a:pt x="1343925" y="5880154"/>
                  <a:pt x="1339286" y="5881497"/>
                  <a:pt x="1333275" y="5884398"/>
                </a:cubicBezTo>
                <a:lnTo>
                  <a:pt x="1324985" y="5890381"/>
                </a:lnTo>
                <a:lnTo>
                  <a:pt x="1310173" y="5895635"/>
                </a:lnTo>
                <a:lnTo>
                  <a:pt x="1307442" y="5894117"/>
                </a:lnTo>
                <a:cubicBezTo>
                  <a:pt x="1305908" y="5894177"/>
                  <a:pt x="1304643" y="5895616"/>
                  <a:pt x="1302119" y="5898495"/>
                </a:cubicBezTo>
                <a:lnTo>
                  <a:pt x="1310173" y="5895635"/>
                </a:lnTo>
                <a:lnTo>
                  <a:pt x="1314417" y="5898001"/>
                </a:lnTo>
                <a:cubicBezTo>
                  <a:pt x="1289815" y="5898992"/>
                  <a:pt x="1260163" y="5905735"/>
                  <a:pt x="1260163" y="5905735"/>
                </a:cubicBezTo>
                <a:cubicBezTo>
                  <a:pt x="1242256" y="5883306"/>
                  <a:pt x="1379475" y="5866689"/>
                  <a:pt x="1433869" y="5818216"/>
                </a:cubicBezTo>
                <a:cubicBezTo>
                  <a:pt x="1438923" y="5812459"/>
                  <a:pt x="1447671" y="5788961"/>
                  <a:pt x="1452720" y="5783205"/>
                </a:cubicBezTo>
                <a:cubicBezTo>
                  <a:pt x="1491121" y="5752961"/>
                  <a:pt x="1543877" y="5722143"/>
                  <a:pt x="1599628" y="5685652"/>
                </a:cubicBezTo>
                <a:cubicBezTo>
                  <a:pt x="1611254" y="5679166"/>
                  <a:pt x="1666606" y="5651023"/>
                  <a:pt x="1719682" y="5623779"/>
                </a:cubicBezTo>
                <a:lnTo>
                  <a:pt x="1719852" y="5623690"/>
                </a:lnTo>
                <a:lnTo>
                  <a:pt x="1740106" y="5599496"/>
                </a:lnTo>
                <a:lnTo>
                  <a:pt x="1786514" y="5553917"/>
                </a:lnTo>
                <a:lnTo>
                  <a:pt x="1780111" y="5553145"/>
                </a:lnTo>
                <a:cubicBezTo>
                  <a:pt x="1773975" y="5552741"/>
                  <a:pt x="1768675" y="5552720"/>
                  <a:pt x="1765389" y="5553084"/>
                </a:cubicBezTo>
                <a:cubicBezTo>
                  <a:pt x="1748035" y="5559334"/>
                  <a:pt x="1609030" y="5634351"/>
                  <a:pt x="1693924" y="5578173"/>
                </a:cubicBezTo>
                <a:cubicBezTo>
                  <a:pt x="1784237" y="5518075"/>
                  <a:pt x="1604269" y="5610473"/>
                  <a:pt x="1581022" y="5623442"/>
                </a:cubicBezTo>
                <a:cubicBezTo>
                  <a:pt x="1515967" y="5654754"/>
                  <a:pt x="1458016" y="5680227"/>
                  <a:pt x="1435609" y="5692236"/>
                </a:cubicBezTo>
                <a:cubicBezTo>
                  <a:pt x="1302902" y="5752186"/>
                  <a:pt x="1181405" y="5810064"/>
                  <a:pt x="1062964" y="5866435"/>
                </a:cubicBezTo>
                <a:lnTo>
                  <a:pt x="1038120" y="5878012"/>
                </a:lnTo>
                <a:lnTo>
                  <a:pt x="1055664" y="5854267"/>
                </a:lnTo>
                <a:lnTo>
                  <a:pt x="1060981" y="5845493"/>
                </a:lnTo>
                <a:lnTo>
                  <a:pt x="1137131" y="5806982"/>
                </a:lnTo>
                <a:cubicBezTo>
                  <a:pt x="1183988" y="5782881"/>
                  <a:pt x="1309198" y="5737119"/>
                  <a:pt x="1335297" y="5707372"/>
                </a:cubicBezTo>
                <a:cubicBezTo>
                  <a:pt x="1345396" y="5695856"/>
                  <a:pt x="1323650" y="5680065"/>
                  <a:pt x="1331187" y="5655689"/>
                </a:cubicBezTo>
                <a:cubicBezTo>
                  <a:pt x="1344986" y="5626437"/>
                  <a:pt x="1370797" y="5626326"/>
                  <a:pt x="1416449" y="5601349"/>
                </a:cubicBezTo>
                <a:cubicBezTo>
                  <a:pt x="1449797" y="5576865"/>
                  <a:pt x="1470846" y="5552873"/>
                  <a:pt x="1494096" y="5539905"/>
                </a:cubicBezTo>
                <a:lnTo>
                  <a:pt x="1521464" y="5525002"/>
                </a:lnTo>
                <a:lnTo>
                  <a:pt x="1520067" y="5525235"/>
                </a:lnTo>
                <a:cubicBezTo>
                  <a:pt x="1517558" y="5525231"/>
                  <a:pt x="1516032" y="5524612"/>
                  <a:pt x="1515755" y="5523236"/>
                </a:cubicBezTo>
                <a:cubicBezTo>
                  <a:pt x="1515113" y="5520022"/>
                  <a:pt x="1521047" y="5513823"/>
                  <a:pt x="1530688" y="5506145"/>
                </a:cubicBezTo>
                <a:lnTo>
                  <a:pt x="1549486" y="5492695"/>
                </a:lnTo>
                <a:lnTo>
                  <a:pt x="1536583" y="5492603"/>
                </a:lnTo>
                <a:cubicBezTo>
                  <a:pt x="1528949" y="5490595"/>
                  <a:pt x="1521946" y="5487867"/>
                  <a:pt x="1515797" y="5488115"/>
                </a:cubicBezTo>
                <a:cubicBezTo>
                  <a:pt x="1497603" y="5495324"/>
                  <a:pt x="1465094" y="5518851"/>
                  <a:pt x="1428336" y="5531434"/>
                </a:cubicBezTo>
                <a:cubicBezTo>
                  <a:pt x="1405092" y="5544406"/>
                  <a:pt x="1287134" y="5595432"/>
                  <a:pt x="1353836" y="5546464"/>
                </a:cubicBezTo>
                <a:cubicBezTo>
                  <a:pt x="1393077" y="5515260"/>
                  <a:pt x="1459490" y="5495929"/>
                  <a:pt x="1481892" y="5483922"/>
                </a:cubicBezTo>
                <a:cubicBezTo>
                  <a:pt x="1506349" y="5471827"/>
                  <a:pt x="1513888" y="5447452"/>
                  <a:pt x="1518937" y="5441699"/>
                </a:cubicBezTo>
                <a:cubicBezTo>
                  <a:pt x="1537498" y="5436321"/>
                  <a:pt x="1550642" y="5434869"/>
                  <a:pt x="1573047" y="5422859"/>
                </a:cubicBezTo>
                <a:lnTo>
                  <a:pt x="1575020" y="5420609"/>
                </a:lnTo>
                <a:lnTo>
                  <a:pt x="1563942" y="5425611"/>
                </a:lnTo>
                <a:cubicBezTo>
                  <a:pt x="1527697" y="5439734"/>
                  <a:pt x="1551546" y="5412552"/>
                  <a:pt x="1551546" y="5412552"/>
                </a:cubicBezTo>
                <a:cubicBezTo>
                  <a:pt x="1572593" y="5388561"/>
                  <a:pt x="1648741" y="5355878"/>
                  <a:pt x="1658845" y="5344367"/>
                </a:cubicBezTo>
                <a:cubicBezTo>
                  <a:pt x="1658845" y="5344367"/>
                  <a:pt x="1656483" y="5340292"/>
                  <a:pt x="1653046" y="5334067"/>
                </a:cubicBezTo>
                <a:lnTo>
                  <a:pt x="1651368" y="5330888"/>
                </a:lnTo>
                <a:lnTo>
                  <a:pt x="1602475" y="5359450"/>
                </a:lnTo>
                <a:cubicBezTo>
                  <a:pt x="1579789" y="5372480"/>
                  <a:pt x="1557454" y="5384834"/>
                  <a:pt x="1535589" y="5395665"/>
                </a:cubicBezTo>
                <a:cubicBezTo>
                  <a:pt x="1498010" y="5417077"/>
                  <a:pt x="1456808" y="5435858"/>
                  <a:pt x="1414847" y="5454092"/>
                </a:cubicBezTo>
                <a:lnTo>
                  <a:pt x="1383753" y="5467777"/>
                </a:lnTo>
                <a:lnTo>
                  <a:pt x="1388985" y="5463030"/>
                </a:lnTo>
                <a:lnTo>
                  <a:pt x="1432204" y="5423476"/>
                </a:lnTo>
                <a:lnTo>
                  <a:pt x="1507578" y="5384753"/>
                </a:lnTo>
                <a:cubicBezTo>
                  <a:pt x="1566740" y="5360157"/>
                  <a:pt x="1655041" y="5315877"/>
                  <a:pt x="1573288" y="5325642"/>
                </a:cubicBezTo>
                <a:lnTo>
                  <a:pt x="1517945" y="5345886"/>
                </a:lnTo>
                <a:lnTo>
                  <a:pt x="1552328" y="5315776"/>
                </a:lnTo>
                <a:lnTo>
                  <a:pt x="1541531" y="5319025"/>
                </a:lnTo>
                <a:cubicBezTo>
                  <a:pt x="1531826" y="5322442"/>
                  <a:pt x="1526364" y="5325149"/>
                  <a:pt x="1528177" y="5326465"/>
                </a:cubicBezTo>
                <a:cubicBezTo>
                  <a:pt x="1515650" y="5310302"/>
                  <a:pt x="1546356" y="5298136"/>
                  <a:pt x="1582258" y="5282893"/>
                </a:cubicBezTo>
                <a:lnTo>
                  <a:pt x="1598178" y="5275631"/>
                </a:lnTo>
                <a:lnTo>
                  <a:pt x="1614947" y="5260948"/>
                </a:lnTo>
                <a:lnTo>
                  <a:pt x="1680494" y="5203462"/>
                </a:lnTo>
                <a:lnTo>
                  <a:pt x="1637949" y="5222763"/>
                </a:lnTo>
                <a:lnTo>
                  <a:pt x="1606133" y="5238710"/>
                </a:lnTo>
                <a:lnTo>
                  <a:pt x="1500857" y="5323221"/>
                </a:lnTo>
                <a:cubicBezTo>
                  <a:pt x="1442349" y="5368974"/>
                  <a:pt x="1465818" y="5335735"/>
                  <a:pt x="1494478" y="5303250"/>
                </a:cubicBezTo>
                <a:lnTo>
                  <a:pt x="1513000" y="5283560"/>
                </a:lnTo>
                <a:lnTo>
                  <a:pt x="1489118" y="5294572"/>
                </a:lnTo>
                <a:lnTo>
                  <a:pt x="1428575" y="5321196"/>
                </a:lnTo>
                <a:lnTo>
                  <a:pt x="1443256" y="5308416"/>
                </a:lnTo>
                <a:lnTo>
                  <a:pt x="1545313" y="5211690"/>
                </a:lnTo>
                <a:lnTo>
                  <a:pt x="1605219" y="5168763"/>
                </a:lnTo>
                <a:cubicBezTo>
                  <a:pt x="1645323" y="5144467"/>
                  <a:pt x="1625983" y="5152418"/>
                  <a:pt x="1595440" y="5164407"/>
                </a:cubicBezTo>
                <a:lnTo>
                  <a:pt x="1595040" y="5164551"/>
                </a:lnTo>
                <a:lnTo>
                  <a:pt x="1599447" y="5160376"/>
                </a:lnTo>
                <a:cubicBezTo>
                  <a:pt x="1652970" y="5111169"/>
                  <a:pt x="1708989" y="5061434"/>
                  <a:pt x="1770652" y="5009157"/>
                </a:cubicBezTo>
                <a:cubicBezTo>
                  <a:pt x="1772133" y="5005710"/>
                  <a:pt x="1789230" y="4991176"/>
                  <a:pt x="1804181" y="4976741"/>
                </a:cubicBezTo>
                <a:lnTo>
                  <a:pt x="1814539" y="4965510"/>
                </a:lnTo>
                <a:lnTo>
                  <a:pt x="1788279" y="4985544"/>
                </a:lnTo>
                <a:cubicBezTo>
                  <a:pt x="1698708" y="5062964"/>
                  <a:pt x="1629328" y="5145618"/>
                  <a:pt x="1517770" y="5221964"/>
                </a:cubicBezTo>
                <a:lnTo>
                  <a:pt x="1574249" y="5165875"/>
                </a:lnTo>
                <a:lnTo>
                  <a:pt x="1562306" y="5176429"/>
                </a:lnTo>
                <a:lnTo>
                  <a:pt x="1547245" y="5181893"/>
                </a:lnTo>
                <a:lnTo>
                  <a:pt x="1541030" y="5182407"/>
                </a:lnTo>
                <a:lnTo>
                  <a:pt x="1496184" y="5224856"/>
                </a:lnTo>
                <a:lnTo>
                  <a:pt x="1454034" y="5264459"/>
                </a:lnTo>
                <a:lnTo>
                  <a:pt x="1410459" y="5271324"/>
                </a:lnTo>
                <a:lnTo>
                  <a:pt x="1407833" y="5263327"/>
                </a:lnTo>
                <a:lnTo>
                  <a:pt x="1483317" y="5184666"/>
                </a:lnTo>
                <a:lnTo>
                  <a:pt x="1472032" y="5188306"/>
                </a:lnTo>
                <a:cubicBezTo>
                  <a:pt x="1474782" y="5181901"/>
                  <a:pt x="1479199" y="5176506"/>
                  <a:pt x="1484136" y="5172357"/>
                </a:cubicBezTo>
                <a:cubicBezTo>
                  <a:pt x="1489068" y="5168203"/>
                  <a:pt x="1494520" y="5165294"/>
                  <a:pt x="1499336" y="5163863"/>
                </a:cubicBezTo>
                <a:lnTo>
                  <a:pt x="1494174" y="5173412"/>
                </a:lnTo>
                <a:lnTo>
                  <a:pt x="1513109" y="5153794"/>
                </a:lnTo>
                <a:lnTo>
                  <a:pt x="1499336" y="5163863"/>
                </a:lnTo>
                <a:cubicBezTo>
                  <a:pt x="1508468" y="5153199"/>
                  <a:pt x="1516864" y="5144043"/>
                  <a:pt x="1524830" y="5135742"/>
                </a:cubicBezTo>
                <a:lnTo>
                  <a:pt x="1539976" y="5120528"/>
                </a:lnTo>
                <a:lnTo>
                  <a:pt x="1531567" y="5124179"/>
                </a:lnTo>
                <a:lnTo>
                  <a:pt x="1505951" y="5134088"/>
                </a:lnTo>
                <a:lnTo>
                  <a:pt x="1455459" y="5180856"/>
                </a:lnTo>
                <a:cubicBezTo>
                  <a:pt x="1370573" y="5258048"/>
                  <a:pt x="1298747" y="5319521"/>
                  <a:pt x="1192681" y="5414849"/>
                </a:cubicBezTo>
                <a:cubicBezTo>
                  <a:pt x="1192681" y="5414849"/>
                  <a:pt x="1191755" y="5416040"/>
                  <a:pt x="1190099" y="5418076"/>
                </a:cubicBezTo>
                <a:lnTo>
                  <a:pt x="1189401" y="5418916"/>
                </a:lnTo>
                <a:lnTo>
                  <a:pt x="1204629" y="5409685"/>
                </a:lnTo>
                <a:cubicBezTo>
                  <a:pt x="1252451" y="5384980"/>
                  <a:pt x="1318268" y="5359424"/>
                  <a:pt x="1338856" y="5346101"/>
                </a:cubicBezTo>
                <a:lnTo>
                  <a:pt x="1445347" y="5279853"/>
                </a:lnTo>
                <a:lnTo>
                  <a:pt x="1368232" y="5348151"/>
                </a:lnTo>
                <a:lnTo>
                  <a:pt x="1355828" y="5353708"/>
                </a:lnTo>
                <a:cubicBezTo>
                  <a:pt x="1332299" y="5364705"/>
                  <a:pt x="1305648" y="5377754"/>
                  <a:pt x="1272160" y="5395069"/>
                </a:cubicBezTo>
                <a:cubicBezTo>
                  <a:pt x="1262399" y="5398585"/>
                  <a:pt x="1214146" y="5423858"/>
                  <a:pt x="1182578" y="5437699"/>
                </a:cubicBezTo>
                <a:lnTo>
                  <a:pt x="1167328" y="5443297"/>
                </a:lnTo>
                <a:lnTo>
                  <a:pt x="1160869" y="5450196"/>
                </a:lnTo>
                <a:cubicBezTo>
                  <a:pt x="1143878" y="5466526"/>
                  <a:pt x="1124713" y="5480169"/>
                  <a:pt x="1116027" y="5469435"/>
                </a:cubicBezTo>
                <a:cubicBezTo>
                  <a:pt x="1114440" y="5453585"/>
                  <a:pt x="1230567" y="5365784"/>
                  <a:pt x="1233105" y="5359872"/>
                </a:cubicBezTo>
                <a:cubicBezTo>
                  <a:pt x="1285349" y="5309970"/>
                  <a:pt x="1335922" y="5263142"/>
                  <a:pt x="1386667" y="5215513"/>
                </a:cubicBezTo>
                <a:lnTo>
                  <a:pt x="1470277" y="5134822"/>
                </a:lnTo>
                <a:lnTo>
                  <a:pt x="1468930" y="5128275"/>
                </a:lnTo>
                <a:cubicBezTo>
                  <a:pt x="1469095" y="5122063"/>
                  <a:pt x="1470056" y="5114413"/>
                  <a:pt x="1471124" y="5107138"/>
                </a:cubicBezTo>
                <a:lnTo>
                  <a:pt x="1471443" y="5105004"/>
                </a:lnTo>
                <a:lnTo>
                  <a:pt x="1451280" y="5123730"/>
                </a:lnTo>
                <a:cubicBezTo>
                  <a:pt x="1426078" y="5147610"/>
                  <a:pt x="1405335" y="5168399"/>
                  <a:pt x="1400771" y="5171688"/>
                </a:cubicBezTo>
                <a:cubicBezTo>
                  <a:pt x="1285298" y="5280775"/>
                  <a:pt x="1158584" y="5393200"/>
                  <a:pt x="1022137" y="5528285"/>
                </a:cubicBezTo>
                <a:cubicBezTo>
                  <a:pt x="1022137" y="5528285"/>
                  <a:pt x="948675" y="5598241"/>
                  <a:pt x="949206" y="5577463"/>
                </a:cubicBezTo>
                <a:lnTo>
                  <a:pt x="968365" y="5557846"/>
                </a:lnTo>
                <a:lnTo>
                  <a:pt x="1002796" y="5538219"/>
                </a:lnTo>
                <a:cubicBezTo>
                  <a:pt x="1015967" y="5530111"/>
                  <a:pt x="1025951" y="5523027"/>
                  <a:pt x="1029124" y="5518457"/>
                </a:cubicBezTo>
                <a:lnTo>
                  <a:pt x="1015356" y="5514036"/>
                </a:lnTo>
                <a:lnTo>
                  <a:pt x="1022666" y="5507506"/>
                </a:lnTo>
                <a:cubicBezTo>
                  <a:pt x="1017585" y="5519325"/>
                  <a:pt x="1102796" y="5441578"/>
                  <a:pt x="1080340" y="5431932"/>
                </a:cubicBezTo>
                <a:cubicBezTo>
                  <a:pt x="1073251" y="5428882"/>
                  <a:pt x="995133" y="5509675"/>
                  <a:pt x="979998" y="5525344"/>
                </a:cubicBezTo>
                <a:lnTo>
                  <a:pt x="973544" y="5531021"/>
                </a:lnTo>
                <a:lnTo>
                  <a:pt x="972409" y="5531498"/>
                </a:lnTo>
                <a:lnTo>
                  <a:pt x="947857" y="5544858"/>
                </a:lnTo>
                <a:lnTo>
                  <a:pt x="1085025" y="5406372"/>
                </a:lnTo>
                <a:cubicBezTo>
                  <a:pt x="1155814" y="5337748"/>
                  <a:pt x="1229064" y="5268281"/>
                  <a:pt x="1303796" y="5195366"/>
                </a:cubicBezTo>
                <a:cubicBezTo>
                  <a:pt x="1303796" y="5195366"/>
                  <a:pt x="1341386" y="5189345"/>
                  <a:pt x="1332283" y="5171432"/>
                </a:cubicBezTo>
                <a:cubicBezTo>
                  <a:pt x="1326549" y="5161965"/>
                  <a:pt x="1256050" y="5225028"/>
                  <a:pt x="1296705" y="5192319"/>
                </a:cubicBezTo>
                <a:cubicBezTo>
                  <a:pt x="1162904" y="5301699"/>
                  <a:pt x="1025505" y="5458544"/>
                  <a:pt x="887576" y="5557985"/>
                </a:cubicBezTo>
                <a:cubicBezTo>
                  <a:pt x="996489" y="5425071"/>
                  <a:pt x="1178037" y="5286031"/>
                  <a:pt x="1315331" y="5148977"/>
                </a:cubicBezTo>
                <a:cubicBezTo>
                  <a:pt x="1321416" y="5144589"/>
                  <a:pt x="1336629" y="5129539"/>
                  <a:pt x="1348408" y="5114761"/>
                </a:cubicBezTo>
                <a:lnTo>
                  <a:pt x="1352018" y="5109256"/>
                </a:lnTo>
                <a:lnTo>
                  <a:pt x="1349734" y="5110508"/>
                </a:lnTo>
                <a:lnTo>
                  <a:pt x="1339192" y="5116060"/>
                </a:lnTo>
                <a:lnTo>
                  <a:pt x="1359878" y="5097274"/>
                </a:lnTo>
                <a:lnTo>
                  <a:pt x="1361916" y="5094165"/>
                </a:lnTo>
                <a:cubicBezTo>
                  <a:pt x="1364513" y="5088277"/>
                  <a:pt x="1364677" y="5083826"/>
                  <a:pt x="1360832" y="5082174"/>
                </a:cubicBezTo>
                <a:lnTo>
                  <a:pt x="1292878" y="5139328"/>
                </a:lnTo>
                <a:cubicBezTo>
                  <a:pt x="1231583" y="5200512"/>
                  <a:pt x="1162264" y="5264082"/>
                  <a:pt x="1096425" y="5316313"/>
                </a:cubicBezTo>
                <a:cubicBezTo>
                  <a:pt x="1144527" y="5264629"/>
                  <a:pt x="1199626" y="5212161"/>
                  <a:pt x="1257449" y="5158237"/>
                </a:cubicBezTo>
                <a:lnTo>
                  <a:pt x="1385318" y="5037993"/>
                </a:lnTo>
                <a:lnTo>
                  <a:pt x="1373855" y="5046371"/>
                </a:lnTo>
                <a:lnTo>
                  <a:pt x="1424254" y="4991778"/>
                </a:lnTo>
                <a:lnTo>
                  <a:pt x="1373959" y="5015044"/>
                </a:lnTo>
                <a:lnTo>
                  <a:pt x="1315068" y="5049017"/>
                </a:lnTo>
                <a:lnTo>
                  <a:pt x="1300445" y="5061210"/>
                </a:lnTo>
                <a:lnTo>
                  <a:pt x="1294227" y="5062769"/>
                </a:lnTo>
                <a:cubicBezTo>
                  <a:pt x="1284866" y="5064389"/>
                  <a:pt x="1279544" y="5064255"/>
                  <a:pt x="1282070" y="5061377"/>
                </a:cubicBezTo>
                <a:lnTo>
                  <a:pt x="1312483" y="5034809"/>
                </a:lnTo>
                <a:lnTo>
                  <a:pt x="1327513" y="5018614"/>
                </a:lnTo>
                <a:cubicBezTo>
                  <a:pt x="1341241" y="5004701"/>
                  <a:pt x="1359785" y="4986499"/>
                  <a:pt x="1384022" y="4963130"/>
                </a:cubicBezTo>
                <a:cubicBezTo>
                  <a:pt x="1417872" y="4926895"/>
                  <a:pt x="1448380" y="4896786"/>
                  <a:pt x="1477218" y="4869137"/>
                </a:cubicBezTo>
                <a:lnTo>
                  <a:pt x="1481484" y="4865072"/>
                </a:lnTo>
                <a:lnTo>
                  <a:pt x="1448560" y="4884574"/>
                </a:lnTo>
                <a:cubicBezTo>
                  <a:pt x="1420525" y="4900744"/>
                  <a:pt x="1391589" y="4916257"/>
                  <a:pt x="1387965" y="4913626"/>
                </a:cubicBezTo>
                <a:lnTo>
                  <a:pt x="1443017" y="4837348"/>
                </a:lnTo>
                <a:cubicBezTo>
                  <a:pt x="1435766" y="4832087"/>
                  <a:pt x="1127738" y="4987027"/>
                  <a:pt x="1263703" y="4901948"/>
                </a:cubicBezTo>
                <a:lnTo>
                  <a:pt x="1338917" y="4858120"/>
                </a:lnTo>
                <a:lnTo>
                  <a:pt x="1369632" y="4825000"/>
                </a:lnTo>
                <a:cubicBezTo>
                  <a:pt x="1384226" y="4810140"/>
                  <a:pt x="1400361" y="4793810"/>
                  <a:pt x="1413994" y="4778333"/>
                </a:cubicBezTo>
                <a:lnTo>
                  <a:pt x="1337163" y="4837582"/>
                </a:lnTo>
                <a:lnTo>
                  <a:pt x="1339209" y="4832524"/>
                </a:lnTo>
                <a:cubicBezTo>
                  <a:pt x="1352533" y="4804921"/>
                  <a:pt x="1365957" y="4786379"/>
                  <a:pt x="1385798" y="4767432"/>
                </a:cubicBezTo>
                <a:lnTo>
                  <a:pt x="1411501" y="4747036"/>
                </a:lnTo>
                <a:lnTo>
                  <a:pt x="1403843" y="4737356"/>
                </a:lnTo>
                <a:cubicBezTo>
                  <a:pt x="1401503" y="4733474"/>
                  <a:pt x="1400476" y="4730273"/>
                  <a:pt x="1401738" y="4728836"/>
                </a:cubicBezTo>
                <a:cubicBezTo>
                  <a:pt x="1348840" y="4748548"/>
                  <a:pt x="1319043" y="4796035"/>
                  <a:pt x="1271195" y="4809996"/>
                </a:cubicBezTo>
                <a:cubicBezTo>
                  <a:pt x="1252633" y="4815365"/>
                  <a:pt x="1245381" y="4810102"/>
                  <a:pt x="1225830" y="4805333"/>
                </a:cubicBezTo>
                <a:cubicBezTo>
                  <a:pt x="1174575" y="4807390"/>
                  <a:pt x="1131120" y="4843389"/>
                  <a:pt x="1083421" y="4868450"/>
                </a:cubicBezTo>
                <a:cubicBezTo>
                  <a:pt x="978607" y="4918023"/>
                  <a:pt x="900965" y="4979464"/>
                  <a:pt x="793954" y="5018017"/>
                </a:cubicBezTo>
                <a:cubicBezTo>
                  <a:pt x="894004" y="4944564"/>
                  <a:pt x="976411" y="4906999"/>
                  <a:pt x="1077666" y="4834426"/>
                </a:cubicBezTo>
                <a:cubicBezTo>
                  <a:pt x="1098714" y="4810436"/>
                  <a:pt x="1156668" y="4784961"/>
                  <a:pt x="1226775" y="4747895"/>
                </a:cubicBezTo>
                <a:cubicBezTo>
                  <a:pt x="1235113" y="4741772"/>
                  <a:pt x="1253751" y="4730956"/>
                  <a:pt x="1274930" y="4718795"/>
                </a:cubicBezTo>
                <a:lnTo>
                  <a:pt x="1291812" y="4708897"/>
                </a:lnTo>
                <a:lnTo>
                  <a:pt x="1268626" y="4691065"/>
                </a:lnTo>
                <a:lnTo>
                  <a:pt x="1249605" y="4700454"/>
                </a:lnTo>
                <a:cubicBezTo>
                  <a:pt x="1218223" y="4715372"/>
                  <a:pt x="1187470" y="4729564"/>
                  <a:pt x="1178372" y="4733174"/>
                </a:cubicBezTo>
                <a:cubicBezTo>
                  <a:pt x="1172223" y="4733417"/>
                  <a:pt x="1165220" y="4730693"/>
                  <a:pt x="1159753" y="4727902"/>
                </a:cubicBezTo>
                <a:lnTo>
                  <a:pt x="1159028" y="4727464"/>
                </a:lnTo>
                <a:lnTo>
                  <a:pt x="1120138" y="4764942"/>
                </a:lnTo>
                <a:lnTo>
                  <a:pt x="1090234" y="4785066"/>
                </a:lnTo>
                <a:lnTo>
                  <a:pt x="1065825" y="4771001"/>
                </a:lnTo>
                <a:lnTo>
                  <a:pt x="1061399" y="4768506"/>
                </a:lnTo>
                <a:lnTo>
                  <a:pt x="1029552" y="4790066"/>
                </a:lnTo>
                <a:cubicBezTo>
                  <a:pt x="994006" y="4803529"/>
                  <a:pt x="934556" y="4857760"/>
                  <a:pt x="906545" y="4846850"/>
                </a:cubicBezTo>
                <a:cubicBezTo>
                  <a:pt x="878537" y="4835936"/>
                  <a:pt x="966550" y="4821295"/>
                  <a:pt x="927596" y="4822860"/>
                </a:cubicBezTo>
                <a:cubicBezTo>
                  <a:pt x="876338" y="4824916"/>
                  <a:pt x="771524" y="4874491"/>
                  <a:pt x="892339" y="4806683"/>
                </a:cubicBezTo>
                <a:cubicBezTo>
                  <a:pt x="934967" y="4779514"/>
                  <a:pt x="968546" y="4762657"/>
                  <a:pt x="1002436" y="4743475"/>
                </a:cubicBezTo>
                <a:lnTo>
                  <a:pt x="1009003" y="4738948"/>
                </a:lnTo>
                <a:lnTo>
                  <a:pt x="1000505" y="4734153"/>
                </a:lnTo>
                <a:lnTo>
                  <a:pt x="976179" y="4721183"/>
                </a:lnTo>
                <a:lnTo>
                  <a:pt x="944485" y="4736008"/>
                </a:lnTo>
                <a:lnTo>
                  <a:pt x="937330" y="4739250"/>
                </a:lnTo>
                <a:lnTo>
                  <a:pt x="962187" y="4713725"/>
                </a:lnTo>
                <a:lnTo>
                  <a:pt x="953863" y="4709289"/>
                </a:lnTo>
                <a:lnTo>
                  <a:pt x="898420" y="4755768"/>
                </a:lnTo>
                <a:lnTo>
                  <a:pt x="868747" y="4759171"/>
                </a:lnTo>
                <a:cubicBezTo>
                  <a:pt x="855590" y="4756835"/>
                  <a:pt x="894668" y="4738080"/>
                  <a:pt x="920585" y="4720375"/>
                </a:cubicBezTo>
                <a:cubicBezTo>
                  <a:pt x="746324" y="4779215"/>
                  <a:pt x="613917" y="4887294"/>
                  <a:pt x="446901" y="4951401"/>
                </a:cubicBezTo>
                <a:lnTo>
                  <a:pt x="419063" y="4963505"/>
                </a:lnTo>
                <a:lnTo>
                  <a:pt x="420224" y="4962170"/>
                </a:lnTo>
                <a:cubicBezTo>
                  <a:pt x="437475" y="4941575"/>
                  <a:pt x="512947" y="4886488"/>
                  <a:pt x="535702" y="4853085"/>
                </a:cubicBezTo>
                <a:cubicBezTo>
                  <a:pt x="563958" y="4806880"/>
                  <a:pt x="472822" y="4898419"/>
                  <a:pt x="460652" y="4907191"/>
                </a:cubicBezTo>
                <a:cubicBezTo>
                  <a:pt x="438502" y="4928599"/>
                  <a:pt x="420685" y="4945011"/>
                  <a:pt x="404829" y="4959055"/>
                </a:cubicBezTo>
                <a:lnTo>
                  <a:pt x="379492" y="4980709"/>
                </a:lnTo>
                <a:lnTo>
                  <a:pt x="277382" y="5025097"/>
                </a:lnTo>
                <a:lnTo>
                  <a:pt x="275082" y="5016499"/>
                </a:lnTo>
                <a:cubicBezTo>
                  <a:pt x="276853" y="5017257"/>
                  <a:pt x="273210" y="5020651"/>
                  <a:pt x="266383" y="5025486"/>
                </a:cubicBezTo>
                <a:lnTo>
                  <a:pt x="244497" y="5039392"/>
                </a:lnTo>
                <a:lnTo>
                  <a:pt x="168179" y="5072566"/>
                </a:lnTo>
                <a:lnTo>
                  <a:pt x="189748" y="5052179"/>
                </a:lnTo>
                <a:cubicBezTo>
                  <a:pt x="198019" y="5055732"/>
                  <a:pt x="205109" y="5058783"/>
                  <a:pt x="195249" y="5039377"/>
                </a:cubicBezTo>
                <a:cubicBezTo>
                  <a:pt x="195249" y="5039377"/>
                  <a:pt x="192709" y="5045285"/>
                  <a:pt x="189748" y="5052179"/>
                </a:cubicBezTo>
                <a:lnTo>
                  <a:pt x="175881" y="5036782"/>
                </a:lnTo>
                <a:lnTo>
                  <a:pt x="249678" y="4993575"/>
                </a:lnTo>
                <a:cubicBezTo>
                  <a:pt x="276332" y="4992505"/>
                  <a:pt x="298739" y="4980496"/>
                  <a:pt x="314739" y="4962263"/>
                </a:cubicBezTo>
                <a:cubicBezTo>
                  <a:pt x="314739" y="4962263"/>
                  <a:pt x="316489" y="4962945"/>
                  <a:pt x="318677" y="4963797"/>
                </a:cubicBezTo>
                <a:lnTo>
                  <a:pt x="322351" y="4965228"/>
                </a:lnTo>
                <a:lnTo>
                  <a:pt x="326554" y="4966866"/>
                </a:lnTo>
                <a:cubicBezTo>
                  <a:pt x="327867" y="4967377"/>
                  <a:pt x="326992" y="4967036"/>
                  <a:pt x="325241" y="4966354"/>
                </a:cubicBezTo>
                <a:lnTo>
                  <a:pt x="322351" y="4965228"/>
                </a:lnTo>
                <a:lnTo>
                  <a:pt x="314739" y="4962263"/>
                </a:lnTo>
                <a:cubicBezTo>
                  <a:pt x="295179" y="4957494"/>
                  <a:pt x="270730" y="4969586"/>
                  <a:pt x="249678" y="4993575"/>
                </a:cubicBezTo>
                <a:lnTo>
                  <a:pt x="167484" y="5026530"/>
                </a:lnTo>
                <a:lnTo>
                  <a:pt x="198688" y="4992277"/>
                </a:lnTo>
                <a:lnTo>
                  <a:pt x="211105" y="4976893"/>
                </a:lnTo>
                <a:lnTo>
                  <a:pt x="463760" y="4855254"/>
                </a:lnTo>
                <a:cubicBezTo>
                  <a:pt x="627654" y="4773566"/>
                  <a:pt x="788614" y="4688178"/>
                  <a:pt x="945719" y="4592529"/>
                </a:cubicBezTo>
                <a:cubicBezTo>
                  <a:pt x="959869" y="4583167"/>
                  <a:pt x="1005410" y="4562822"/>
                  <a:pt x="1047601" y="4541224"/>
                </a:cubicBezTo>
                <a:lnTo>
                  <a:pt x="1065911" y="4530800"/>
                </a:lnTo>
                <a:lnTo>
                  <a:pt x="1110490" y="4490309"/>
                </a:lnTo>
                <a:lnTo>
                  <a:pt x="1118842" y="4482816"/>
                </a:lnTo>
                <a:lnTo>
                  <a:pt x="1102731" y="4483462"/>
                </a:lnTo>
                <a:cubicBezTo>
                  <a:pt x="1021167" y="4520063"/>
                  <a:pt x="959519" y="4563279"/>
                  <a:pt x="907973" y="4594971"/>
                </a:cubicBezTo>
                <a:cubicBezTo>
                  <a:pt x="848813" y="4619565"/>
                  <a:pt x="764909" y="4685890"/>
                  <a:pt x="709811" y="4694584"/>
                </a:cubicBezTo>
                <a:cubicBezTo>
                  <a:pt x="697507" y="4695075"/>
                  <a:pt x="681801" y="4683670"/>
                  <a:pt x="676747" y="4689430"/>
                </a:cubicBezTo>
                <a:cubicBezTo>
                  <a:pt x="641201" y="4702890"/>
                  <a:pt x="550887" y="4762992"/>
                  <a:pt x="508090" y="4771189"/>
                </a:cubicBezTo>
                <a:cubicBezTo>
                  <a:pt x="488687" y="4777522"/>
                  <a:pt x="466938" y="4761732"/>
                  <a:pt x="466938" y="4761732"/>
                </a:cubicBezTo>
                <a:cubicBezTo>
                  <a:pt x="466938" y="4761732"/>
                  <a:pt x="462298" y="4763077"/>
                  <a:pt x="456288" y="4765979"/>
                </a:cubicBezTo>
                <a:lnTo>
                  <a:pt x="447995" y="4771962"/>
                </a:lnTo>
                <a:lnTo>
                  <a:pt x="433185" y="4777218"/>
                </a:lnTo>
                <a:lnTo>
                  <a:pt x="430455" y="4775695"/>
                </a:lnTo>
                <a:cubicBezTo>
                  <a:pt x="428917" y="4775756"/>
                  <a:pt x="427656" y="4777197"/>
                  <a:pt x="425129" y="4780075"/>
                </a:cubicBezTo>
                <a:lnTo>
                  <a:pt x="433185" y="4777218"/>
                </a:lnTo>
                <a:lnTo>
                  <a:pt x="437430" y="4779583"/>
                </a:lnTo>
                <a:cubicBezTo>
                  <a:pt x="412828" y="4780568"/>
                  <a:pt x="383172" y="4787316"/>
                  <a:pt x="383172" y="4787316"/>
                </a:cubicBezTo>
                <a:cubicBezTo>
                  <a:pt x="365268" y="4764887"/>
                  <a:pt x="502486" y="4748269"/>
                  <a:pt x="556883" y="4699795"/>
                </a:cubicBezTo>
                <a:cubicBezTo>
                  <a:pt x="561933" y="4694038"/>
                  <a:pt x="570682" y="4670541"/>
                  <a:pt x="575732" y="4664785"/>
                </a:cubicBezTo>
                <a:cubicBezTo>
                  <a:pt x="614133" y="4634543"/>
                  <a:pt x="666886" y="4603724"/>
                  <a:pt x="722642" y="4567232"/>
                </a:cubicBezTo>
                <a:cubicBezTo>
                  <a:pt x="745887" y="4554260"/>
                  <a:pt x="944052" y="4454651"/>
                  <a:pt x="949104" y="4448892"/>
                </a:cubicBezTo>
                <a:cubicBezTo>
                  <a:pt x="948004" y="4443381"/>
                  <a:pt x="936113" y="4439461"/>
                  <a:pt x="922854" y="4437100"/>
                </a:cubicBezTo>
                <a:lnTo>
                  <a:pt x="900480" y="4435517"/>
                </a:lnTo>
                <a:lnTo>
                  <a:pt x="857724" y="4460398"/>
                </a:lnTo>
                <a:cubicBezTo>
                  <a:pt x="793466" y="4504576"/>
                  <a:pt x="730320" y="4555193"/>
                  <a:pt x="714753" y="4546297"/>
                </a:cubicBezTo>
                <a:cubicBezTo>
                  <a:pt x="703856" y="4542900"/>
                  <a:pt x="709388" y="4527969"/>
                  <a:pt x="721984" y="4508820"/>
                </a:cubicBezTo>
                <a:lnTo>
                  <a:pt x="739743" y="4486346"/>
                </a:lnTo>
                <a:lnTo>
                  <a:pt x="704034" y="4505019"/>
                </a:lnTo>
                <a:cubicBezTo>
                  <a:pt x="638981" y="4536334"/>
                  <a:pt x="581026" y="4561805"/>
                  <a:pt x="558621" y="4573815"/>
                </a:cubicBezTo>
                <a:cubicBezTo>
                  <a:pt x="425913" y="4633766"/>
                  <a:pt x="304418" y="4691645"/>
                  <a:pt x="185978" y="4748015"/>
                </a:cubicBezTo>
                <a:lnTo>
                  <a:pt x="161133" y="4759596"/>
                </a:lnTo>
                <a:lnTo>
                  <a:pt x="178675" y="4735847"/>
                </a:lnTo>
                <a:lnTo>
                  <a:pt x="183993" y="4727075"/>
                </a:lnTo>
                <a:lnTo>
                  <a:pt x="260144" y="4688564"/>
                </a:lnTo>
                <a:cubicBezTo>
                  <a:pt x="307003" y="4664462"/>
                  <a:pt x="432209" y="4618699"/>
                  <a:pt x="458309" y="4588952"/>
                </a:cubicBezTo>
                <a:cubicBezTo>
                  <a:pt x="468411" y="4577437"/>
                  <a:pt x="446659" y="4561643"/>
                  <a:pt x="454200" y="4537271"/>
                </a:cubicBezTo>
                <a:cubicBezTo>
                  <a:pt x="467999" y="4508017"/>
                  <a:pt x="493810" y="4507906"/>
                  <a:pt x="539460" y="4482928"/>
                </a:cubicBezTo>
                <a:cubicBezTo>
                  <a:pt x="572807" y="4458445"/>
                  <a:pt x="593859" y="4434451"/>
                  <a:pt x="617103" y="4421484"/>
                </a:cubicBezTo>
                <a:lnTo>
                  <a:pt x="829246" y="4304036"/>
                </a:lnTo>
                <a:lnTo>
                  <a:pt x="844110" y="4290046"/>
                </a:lnTo>
                <a:lnTo>
                  <a:pt x="798649" y="4318837"/>
                </a:lnTo>
                <a:cubicBezTo>
                  <a:pt x="754570" y="4346529"/>
                  <a:pt x="712745" y="4369965"/>
                  <a:pt x="684170" y="4374352"/>
                </a:cubicBezTo>
                <a:cubicBezTo>
                  <a:pt x="666817" y="4380604"/>
                  <a:pt x="651109" y="4369200"/>
                  <a:pt x="638812" y="4369692"/>
                </a:cubicBezTo>
                <a:cubicBezTo>
                  <a:pt x="620615" y="4376904"/>
                  <a:pt x="588106" y="4400431"/>
                  <a:pt x="551349" y="4413014"/>
                </a:cubicBezTo>
                <a:cubicBezTo>
                  <a:pt x="528102" y="4425983"/>
                  <a:pt x="410145" y="4477009"/>
                  <a:pt x="476845" y="4428042"/>
                </a:cubicBezTo>
                <a:cubicBezTo>
                  <a:pt x="516088" y="4396840"/>
                  <a:pt x="582501" y="4377509"/>
                  <a:pt x="604904" y="4365499"/>
                </a:cubicBezTo>
                <a:cubicBezTo>
                  <a:pt x="629361" y="4353409"/>
                  <a:pt x="636900" y="4329033"/>
                  <a:pt x="641949" y="4323274"/>
                </a:cubicBezTo>
                <a:cubicBezTo>
                  <a:pt x="660510" y="4317902"/>
                  <a:pt x="673653" y="4316449"/>
                  <a:pt x="696057" y="4304441"/>
                </a:cubicBezTo>
                <a:cubicBezTo>
                  <a:pt x="701111" y="4298681"/>
                  <a:pt x="722158" y="4274694"/>
                  <a:pt x="732261" y="4263173"/>
                </a:cubicBezTo>
                <a:cubicBezTo>
                  <a:pt x="750455" y="4255965"/>
                  <a:pt x="808260" y="4219389"/>
                  <a:pt x="858966" y="4188654"/>
                </a:cubicBezTo>
                <a:cubicBezTo>
                  <a:pt x="909667" y="4157918"/>
                  <a:pt x="1036369" y="4083398"/>
                  <a:pt x="935764" y="4128170"/>
                </a:cubicBezTo>
                <a:lnTo>
                  <a:pt x="849532" y="4172455"/>
                </a:lnTo>
                <a:lnTo>
                  <a:pt x="794464" y="4200736"/>
                </a:lnTo>
                <a:cubicBezTo>
                  <a:pt x="747945" y="4227827"/>
                  <a:pt x="702330" y="4255582"/>
                  <a:pt x="658600" y="4277246"/>
                </a:cubicBezTo>
                <a:cubicBezTo>
                  <a:pt x="621022" y="4298658"/>
                  <a:pt x="579817" y="4317436"/>
                  <a:pt x="537860" y="4335672"/>
                </a:cubicBezTo>
                <a:lnTo>
                  <a:pt x="506765" y="4349358"/>
                </a:lnTo>
                <a:lnTo>
                  <a:pt x="511994" y="4344608"/>
                </a:lnTo>
                <a:lnTo>
                  <a:pt x="555215" y="4305056"/>
                </a:lnTo>
                <a:lnTo>
                  <a:pt x="630593" y="4266332"/>
                </a:lnTo>
                <a:cubicBezTo>
                  <a:pt x="689754" y="4241737"/>
                  <a:pt x="778053" y="4197457"/>
                  <a:pt x="696302" y="4207220"/>
                </a:cubicBezTo>
                <a:lnTo>
                  <a:pt x="640959" y="4227461"/>
                </a:lnTo>
                <a:lnTo>
                  <a:pt x="737955" y="4142527"/>
                </a:lnTo>
                <a:cubicBezTo>
                  <a:pt x="819306" y="4071727"/>
                  <a:pt x="902694" y="3999034"/>
                  <a:pt x="976156" y="3929073"/>
                </a:cubicBezTo>
                <a:cubicBezTo>
                  <a:pt x="1052156" y="3853205"/>
                  <a:pt x="946838" y="3938651"/>
                  <a:pt x="918353" y="3962586"/>
                </a:cubicBezTo>
                <a:cubicBezTo>
                  <a:pt x="820552" y="4050091"/>
                  <a:pt x="716592" y="4129118"/>
                  <a:pt x="623871" y="4204801"/>
                </a:cubicBezTo>
                <a:cubicBezTo>
                  <a:pt x="584863" y="4235302"/>
                  <a:pt x="582294" y="4230699"/>
                  <a:pt x="593404" y="4214611"/>
                </a:cubicBezTo>
                <a:lnTo>
                  <a:pt x="612956" y="4192243"/>
                </a:lnTo>
                <a:lnTo>
                  <a:pt x="599754" y="4205830"/>
                </a:lnTo>
                <a:cubicBezTo>
                  <a:pt x="567876" y="4242863"/>
                  <a:pt x="541302" y="4276834"/>
                  <a:pt x="520149" y="4271162"/>
                </a:cubicBezTo>
                <a:lnTo>
                  <a:pt x="525585" y="4251871"/>
                </a:lnTo>
                <a:lnTo>
                  <a:pt x="583622" y="4199221"/>
                </a:lnTo>
                <a:cubicBezTo>
                  <a:pt x="662383" y="4130206"/>
                  <a:pt x="740082" y="4062461"/>
                  <a:pt x="814106" y="3991966"/>
                </a:cubicBezTo>
                <a:cubicBezTo>
                  <a:pt x="886722" y="3936233"/>
                  <a:pt x="985229" y="3851386"/>
                  <a:pt x="971275" y="3835301"/>
                </a:cubicBezTo>
                <a:lnTo>
                  <a:pt x="947151" y="3839761"/>
                </a:lnTo>
                <a:lnTo>
                  <a:pt x="911294" y="3867125"/>
                </a:lnTo>
                <a:cubicBezTo>
                  <a:pt x="821717" y="3944545"/>
                  <a:pt x="752339" y="4027198"/>
                  <a:pt x="640782" y="4103542"/>
                </a:cubicBezTo>
                <a:cubicBezTo>
                  <a:pt x="704402" y="4036941"/>
                  <a:pt x="773341" y="3972625"/>
                  <a:pt x="845306" y="3908585"/>
                </a:cubicBezTo>
                <a:lnTo>
                  <a:pt x="918508" y="3845058"/>
                </a:lnTo>
                <a:lnTo>
                  <a:pt x="914709" y="3845761"/>
                </a:lnTo>
                <a:cubicBezTo>
                  <a:pt x="811693" y="3898930"/>
                  <a:pt x="719829" y="3996657"/>
                  <a:pt x="632757" y="4058545"/>
                </a:cubicBezTo>
                <a:lnTo>
                  <a:pt x="450957" y="4213668"/>
                </a:lnTo>
                <a:lnTo>
                  <a:pt x="422043" y="4228329"/>
                </a:lnTo>
                <a:cubicBezTo>
                  <a:pt x="410034" y="4231720"/>
                  <a:pt x="402499" y="4230761"/>
                  <a:pt x="402578" y="4222754"/>
                </a:cubicBezTo>
                <a:lnTo>
                  <a:pt x="406238" y="4216059"/>
                </a:lnTo>
                <a:lnTo>
                  <a:pt x="315691" y="4296430"/>
                </a:lnTo>
                <a:cubicBezTo>
                  <a:pt x="315691" y="4296430"/>
                  <a:pt x="256414" y="4372484"/>
                  <a:pt x="239039" y="4351015"/>
                </a:cubicBezTo>
                <a:cubicBezTo>
                  <a:pt x="237451" y="4335165"/>
                  <a:pt x="353577" y="4247362"/>
                  <a:pt x="356118" y="4241452"/>
                </a:cubicBezTo>
                <a:cubicBezTo>
                  <a:pt x="408362" y="4191548"/>
                  <a:pt x="458933" y="4144723"/>
                  <a:pt x="509675" y="4097092"/>
                </a:cubicBezTo>
                <a:lnTo>
                  <a:pt x="629349" y="3981601"/>
                </a:lnTo>
                <a:lnTo>
                  <a:pt x="618023" y="3969822"/>
                </a:lnTo>
                <a:lnTo>
                  <a:pt x="612454" y="3971086"/>
                </a:lnTo>
                <a:lnTo>
                  <a:pt x="600541" y="3980933"/>
                </a:lnTo>
                <a:cubicBezTo>
                  <a:pt x="564719" y="4013386"/>
                  <a:pt x="529868" y="4048880"/>
                  <a:pt x="523785" y="4053268"/>
                </a:cubicBezTo>
                <a:cubicBezTo>
                  <a:pt x="408307" y="4162356"/>
                  <a:pt x="281596" y="4274779"/>
                  <a:pt x="145149" y="4409865"/>
                </a:cubicBezTo>
                <a:cubicBezTo>
                  <a:pt x="145149" y="4409865"/>
                  <a:pt x="71687" y="4479822"/>
                  <a:pt x="72214" y="4459042"/>
                </a:cubicBezTo>
                <a:lnTo>
                  <a:pt x="91377" y="4439427"/>
                </a:lnTo>
                <a:lnTo>
                  <a:pt x="125806" y="4419799"/>
                </a:lnTo>
                <a:cubicBezTo>
                  <a:pt x="138979" y="4411690"/>
                  <a:pt x="148967" y="4404605"/>
                  <a:pt x="152139" y="4400038"/>
                </a:cubicBezTo>
                <a:lnTo>
                  <a:pt x="138368" y="4395617"/>
                </a:lnTo>
                <a:lnTo>
                  <a:pt x="145679" y="4389083"/>
                </a:lnTo>
                <a:cubicBezTo>
                  <a:pt x="140600" y="4400906"/>
                  <a:pt x="225806" y="4323156"/>
                  <a:pt x="203353" y="4313509"/>
                </a:cubicBezTo>
                <a:cubicBezTo>
                  <a:pt x="196261" y="4310464"/>
                  <a:pt x="118145" y="4391254"/>
                  <a:pt x="103011" y="4406926"/>
                </a:cubicBezTo>
                <a:lnTo>
                  <a:pt x="96555" y="4412602"/>
                </a:lnTo>
                <a:lnTo>
                  <a:pt x="95418" y="4413074"/>
                </a:lnTo>
                <a:lnTo>
                  <a:pt x="70869" y="4426438"/>
                </a:lnTo>
                <a:lnTo>
                  <a:pt x="208036" y="4287950"/>
                </a:lnTo>
                <a:cubicBezTo>
                  <a:pt x="278824" y="4219323"/>
                  <a:pt x="352076" y="4149860"/>
                  <a:pt x="426807" y="4076943"/>
                </a:cubicBezTo>
                <a:cubicBezTo>
                  <a:pt x="426807" y="4076943"/>
                  <a:pt x="464394" y="4070926"/>
                  <a:pt x="455293" y="4053010"/>
                </a:cubicBezTo>
                <a:cubicBezTo>
                  <a:pt x="449562" y="4043543"/>
                  <a:pt x="379062" y="4106607"/>
                  <a:pt x="419716" y="4073898"/>
                </a:cubicBezTo>
                <a:cubicBezTo>
                  <a:pt x="285913" y="4183277"/>
                  <a:pt x="148518" y="4340124"/>
                  <a:pt x="10584" y="4439564"/>
                </a:cubicBezTo>
                <a:cubicBezTo>
                  <a:pt x="119499" y="4306649"/>
                  <a:pt x="301048" y="4167608"/>
                  <a:pt x="438342" y="4030554"/>
                </a:cubicBezTo>
                <a:cubicBezTo>
                  <a:pt x="444426" y="4026168"/>
                  <a:pt x="459642" y="4011119"/>
                  <a:pt x="471421" y="3996340"/>
                </a:cubicBezTo>
                <a:lnTo>
                  <a:pt x="483332" y="3965099"/>
                </a:lnTo>
                <a:lnTo>
                  <a:pt x="483217" y="3964282"/>
                </a:lnTo>
                <a:lnTo>
                  <a:pt x="415888" y="4020905"/>
                </a:lnTo>
                <a:cubicBezTo>
                  <a:pt x="354594" y="4082089"/>
                  <a:pt x="285277" y="4145661"/>
                  <a:pt x="219434" y="4197891"/>
                </a:cubicBezTo>
                <a:cubicBezTo>
                  <a:pt x="267539" y="4146211"/>
                  <a:pt x="322636" y="4093741"/>
                  <a:pt x="380462" y="4039818"/>
                </a:cubicBezTo>
                <a:lnTo>
                  <a:pt x="502704" y="3924863"/>
                </a:lnTo>
                <a:lnTo>
                  <a:pt x="513321" y="3907740"/>
                </a:lnTo>
                <a:cubicBezTo>
                  <a:pt x="542878" y="3870555"/>
                  <a:pt x="587092" y="3827144"/>
                  <a:pt x="627394" y="3785991"/>
                </a:cubicBezTo>
                <a:cubicBezTo>
                  <a:pt x="779546" y="3634060"/>
                  <a:pt x="929382" y="3501354"/>
                  <a:pt x="1104185" y="3368018"/>
                </a:cubicBezTo>
                <a:lnTo>
                  <a:pt x="1129452" y="3349980"/>
                </a:lnTo>
                <a:lnTo>
                  <a:pt x="1234303" y="3259979"/>
                </a:lnTo>
                <a:cubicBezTo>
                  <a:pt x="1287224" y="3215782"/>
                  <a:pt x="1342190" y="3171355"/>
                  <a:pt x="1400784" y="3126223"/>
                </a:cubicBezTo>
                <a:cubicBezTo>
                  <a:pt x="1532046" y="3022757"/>
                  <a:pt x="1640133" y="2953674"/>
                  <a:pt x="1785154" y="2857283"/>
                </a:cubicBezTo>
                <a:cubicBezTo>
                  <a:pt x="1821407" y="2833185"/>
                  <a:pt x="1870976" y="2798471"/>
                  <a:pt x="1922835" y="2763719"/>
                </a:cubicBezTo>
                <a:lnTo>
                  <a:pt x="1923026" y="2763602"/>
                </a:lnTo>
                <a:lnTo>
                  <a:pt x="1782379" y="2845031"/>
                </a:lnTo>
                <a:cubicBezTo>
                  <a:pt x="1613336" y="2947379"/>
                  <a:pt x="1447011" y="3053466"/>
                  <a:pt x="1284911" y="3164939"/>
                </a:cubicBezTo>
                <a:cubicBezTo>
                  <a:pt x="1072700" y="3308321"/>
                  <a:pt x="936225" y="3422887"/>
                  <a:pt x="784261" y="3510623"/>
                </a:cubicBezTo>
                <a:cubicBezTo>
                  <a:pt x="699341" y="3559654"/>
                  <a:pt x="424092" y="3846734"/>
                  <a:pt x="366141" y="3844423"/>
                </a:cubicBezTo>
                <a:cubicBezTo>
                  <a:pt x="300447" y="3828698"/>
                  <a:pt x="364061" y="3809857"/>
                  <a:pt x="385370" y="3779669"/>
                </a:cubicBezTo>
                <a:cubicBezTo>
                  <a:pt x="408817" y="3727386"/>
                  <a:pt x="411113" y="3669428"/>
                  <a:pt x="440161" y="3652652"/>
                </a:cubicBezTo>
                <a:cubicBezTo>
                  <a:pt x="547745" y="3519006"/>
                  <a:pt x="768987" y="3391274"/>
                  <a:pt x="996841" y="3238858"/>
                </a:cubicBezTo>
                <a:cubicBezTo>
                  <a:pt x="1133163" y="3160152"/>
                  <a:pt x="1271873" y="3044297"/>
                  <a:pt x="1402685" y="2950890"/>
                </a:cubicBezTo>
                <a:cubicBezTo>
                  <a:pt x="1678435" y="2773057"/>
                  <a:pt x="1953891" y="2604705"/>
                  <a:pt x="2227722" y="2443957"/>
                </a:cubicBezTo>
                <a:cubicBezTo>
                  <a:pt x="3049223" y="1961699"/>
                  <a:pt x="3856134" y="1547804"/>
                  <a:pt x="4612712" y="1151233"/>
                </a:cubicBezTo>
                <a:cubicBezTo>
                  <a:pt x="5058567" y="932563"/>
                  <a:pt x="5527653" y="754136"/>
                  <a:pt x="5975594" y="570036"/>
                </a:cubicBezTo>
                <a:close/>
                <a:moveTo>
                  <a:pt x="6010495" y="94265"/>
                </a:moveTo>
                <a:lnTo>
                  <a:pt x="6010495" y="397932"/>
                </a:lnTo>
                <a:lnTo>
                  <a:pt x="5916722" y="437107"/>
                </a:lnTo>
                <a:cubicBezTo>
                  <a:pt x="5503347" y="619138"/>
                  <a:pt x="5057646" y="801948"/>
                  <a:pt x="4639899" y="1007367"/>
                </a:cubicBezTo>
                <a:cubicBezTo>
                  <a:pt x="4341636" y="1161684"/>
                  <a:pt x="4035470" y="1338450"/>
                  <a:pt x="3742871" y="1471616"/>
                </a:cubicBezTo>
                <a:cubicBezTo>
                  <a:pt x="3488136" y="1590370"/>
                  <a:pt x="3247597" y="1733714"/>
                  <a:pt x="3018078" y="1880014"/>
                </a:cubicBezTo>
                <a:lnTo>
                  <a:pt x="2816591" y="2011153"/>
                </a:lnTo>
                <a:lnTo>
                  <a:pt x="2821490" y="2012680"/>
                </a:lnTo>
                <a:cubicBezTo>
                  <a:pt x="2824646" y="2015932"/>
                  <a:pt x="2825338" y="2020021"/>
                  <a:pt x="2820310" y="2021943"/>
                </a:cubicBezTo>
                <a:lnTo>
                  <a:pt x="2812715" y="2013676"/>
                </a:lnTo>
                <a:lnTo>
                  <a:pt x="2681660" y="2098974"/>
                </a:lnTo>
                <a:cubicBezTo>
                  <a:pt x="2572013" y="2170897"/>
                  <a:pt x="2464720" y="2240854"/>
                  <a:pt x="2359387" y="2306138"/>
                </a:cubicBezTo>
                <a:cubicBezTo>
                  <a:pt x="2063200" y="2495025"/>
                  <a:pt x="1741547" y="2644964"/>
                  <a:pt x="1487825" y="2809336"/>
                </a:cubicBezTo>
                <a:cubicBezTo>
                  <a:pt x="1354775" y="2904035"/>
                  <a:pt x="1210556" y="3005184"/>
                  <a:pt x="1052925" y="3114077"/>
                </a:cubicBezTo>
                <a:cubicBezTo>
                  <a:pt x="950221" y="3194236"/>
                  <a:pt x="856205" y="3284283"/>
                  <a:pt x="779180" y="3310868"/>
                </a:cubicBezTo>
                <a:cubicBezTo>
                  <a:pt x="736721" y="3335384"/>
                  <a:pt x="706535" y="3314063"/>
                  <a:pt x="629516" y="3340648"/>
                </a:cubicBezTo>
                <a:cubicBezTo>
                  <a:pt x="573644" y="3372906"/>
                  <a:pt x="534550" y="3434221"/>
                  <a:pt x="485289" y="3441799"/>
                </a:cubicBezTo>
                <a:cubicBezTo>
                  <a:pt x="261968" y="3534967"/>
                  <a:pt x="320505" y="3316368"/>
                  <a:pt x="464722" y="3215216"/>
                </a:cubicBezTo>
                <a:cubicBezTo>
                  <a:pt x="395447" y="3255214"/>
                  <a:pt x="347319" y="3300887"/>
                  <a:pt x="285786" y="3354297"/>
                </a:cubicBezTo>
                <a:cubicBezTo>
                  <a:pt x="237662" y="3399966"/>
                  <a:pt x="131527" y="3499993"/>
                  <a:pt x="115884" y="3509024"/>
                </a:cubicBezTo>
                <a:cubicBezTo>
                  <a:pt x="67914" y="3518832"/>
                  <a:pt x="126078" y="3428620"/>
                  <a:pt x="131739" y="3407466"/>
                </a:cubicBezTo>
                <a:cubicBezTo>
                  <a:pt x="149679" y="3340478"/>
                  <a:pt x="49055" y="3455203"/>
                  <a:pt x="88148" y="3393888"/>
                </a:cubicBezTo>
                <a:cubicBezTo>
                  <a:pt x="93811" y="3372733"/>
                  <a:pt x="120629" y="3357250"/>
                  <a:pt x="120629" y="3357250"/>
                </a:cubicBezTo>
                <a:cubicBezTo>
                  <a:pt x="265007" y="3220242"/>
                  <a:pt x="407935" y="3116857"/>
                  <a:pt x="536667" y="2988880"/>
                </a:cubicBezTo>
                <a:cubicBezTo>
                  <a:pt x="592539" y="2956623"/>
                  <a:pt x="610475" y="2889637"/>
                  <a:pt x="672010" y="2836227"/>
                </a:cubicBezTo>
                <a:cubicBezTo>
                  <a:pt x="935929" y="2591453"/>
                  <a:pt x="1303475" y="2397135"/>
                  <a:pt x="1655527" y="2175990"/>
                </a:cubicBezTo>
                <a:cubicBezTo>
                  <a:pt x="1946656" y="1991889"/>
                  <a:pt x="2247358" y="1812920"/>
                  <a:pt x="2554809" y="1639134"/>
                </a:cubicBezTo>
                <a:cubicBezTo>
                  <a:pt x="2823830" y="1487067"/>
                  <a:pt x="3098019" y="1338970"/>
                  <a:pt x="3375480" y="1194863"/>
                </a:cubicBezTo>
                <a:lnTo>
                  <a:pt x="4140446" y="812247"/>
                </a:lnTo>
                <a:lnTo>
                  <a:pt x="4197823" y="790440"/>
                </a:lnTo>
                <a:cubicBezTo>
                  <a:pt x="4433523" y="695298"/>
                  <a:pt x="4667316" y="599758"/>
                  <a:pt x="4916343" y="510680"/>
                </a:cubicBezTo>
                <a:cubicBezTo>
                  <a:pt x="5264702" y="373848"/>
                  <a:pt x="5621641" y="238789"/>
                  <a:pt x="5996219" y="99545"/>
                </a:cubicBezTo>
                <a:close/>
                <a:moveTo>
                  <a:pt x="6010494" y="0"/>
                </a:moveTo>
                <a:lnTo>
                  <a:pt x="6010495" y="60510"/>
                </a:lnTo>
                <a:lnTo>
                  <a:pt x="5569118" y="214316"/>
                </a:lnTo>
                <a:cubicBezTo>
                  <a:pt x="5404629" y="271684"/>
                  <a:pt x="5238801" y="329894"/>
                  <a:pt x="5067351" y="391415"/>
                </a:cubicBezTo>
                <a:lnTo>
                  <a:pt x="4926520" y="442754"/>
                </a:lnTo>
                <a:lnTo>
                  <a:pt x="5064394" y="378386"/>
                </a:lnTo>
                <a:lnTo>
                  <a:pt x="5485761" y="193067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ID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endParaRPr lang="en-ID"/>
          </a:p>
        </p:txBody>
      </p:sp>
    </p:spTree>
    <p:extLst>
      <p:ext uri="{BB962C8B-B14F-4D97-AF65-F5344CB8AC3E}">
        <p14:creationId xmlns:p14="http://schemas.microsoft.com/office/powerpoint/2010/main" val="3306355138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orient="horz" pos="2160" userDrawn="1">
          <p15:clr>
            <a:srgbClr val="FBAE40"/>
          </p15:clr>
        </p15:guide>
        <p15:guide id="2" pos="3840" userDrawn="1">
          <p15:clr>
            <a:srgbClr val="FBAE40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6_Full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A7F0A591-EE83-42A0-80CB-8AD84E35C003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2352000" y="314040"/>
            <a:ext cx="9840000" cy="6543960"/>
          </a:xfrm>
          <a:custGeom>
            <a:avLst/>
            <a:gdLst>
              <a:gd name="connsiteX0" fmla="*/ 0 w 9840000"/>
              <a:gd name="connsiteY0" fmla="*/ 6316800 h 6543960"/>
              <a:gd name="connsiteX1" fmla="*/ 689964 w 9840000"/>
              <a:gd name="connsiteY1" fmla="*/ 6514171 h 6543960"/>
              <a:gd name="connsiteX2" fmla="*/ 785603 w 9840000"/>
              <a:gd name="connsiteY2" fmla="*/ 6543960 h 6543960"/>
              <a:gd name="connsiteX3" fmla="*/ 452967 w 9840000"/>
              <a:gd name="connsiteY3" fmla="*/ 6543960 h 6543960"/>
              <a:gd name="connsiteX4" fmla="*/ 2232476 w 9840000"/>
              <a:gd name="connsiteY4" fmla="*/ 6221194 h 6543960"/>
              <a:gd name="connsiteX5" fmla="*/ 2292389 w 9840000"/>
              <a:gd name="connsiteY5" fmla="*/ 6233455 h 6543960"/>
              <a:gd name="connsiteX6" fmla="*/ 2420343 w 9840000"/>
              <a:gd name="connsiteY6" fmla="*/ 6267130 h 6543960"/>
              <a:gd name="connsiteX7" fmla="*/ 2185087 w 9840000"/>
              <a:gd name="connsiteY7" fmla="*/ 4347031 h 6543960"/>
              <a:gd name="connsiteX8" fmla="*/ 2225266 w 9840000"/>
              <a:gd name="connsiteY8" fmla="*/ 4355254 h 6543960"/>
              <a:gd name="connsiteX9" fmla="*/ 2311077 w 9840000"/>
              <a:gd name="connsiteY9" fmla="*/ 4377839 h 6543960"/>
              <a:gd name="connsiteX10" fmla="*/ 7532017 w 9840000"/>
              <a:gd name="connsiteY10" fmla="*/ 2276329 h 6543960"/>
              <a:gd name="connsiteX11" fmla="*/ 7650245 w 9840000"/>
              <a:gd name="connsiteY11" fmla="*/ 2455394 h 6543960"/>
              <a:gd name="connsiteX12" fmla="*/ 7728501 w 9840000"/>
              <a:gd name="connsiteY12" fmla="*/ 2605538 h 6543960"/>
              <a:gd name="connsiteX13" fmla="*/ 7763212 w 9840000"/>
              <a:gd name="connsiteY13" fmla="*/ 2605538 h 6543960"/>
              <a:gd name="connsiteX14" fmla="*/ 7760937 w 9840000"/>
              <a:gd name="connsiteY14" fmla="*/ 2602093 h 6543960"/>
              <a:gd name="connsiteX15" fmla="*/ 7780276 w 9840000"/>
              <a:gd name="connsiteY15" fmla="*/ 2568596 h 6543960"/>
              <a:gd name="connsiteX16" fmla="*/ 7809285 w 9840000"/>
              <a:gd name="connsiteY16" fmla="*/ 2518352 h 6543960"/>
              <a:gd name="connsiteX17" fmla="*/ 7759040 w 9840000"/>
              <a:gd name="connsiteY17" fmla="*/ 2489343 h 6543960"/>
              <a:gd name="connsiteX18" fmla="*/ 7708795 w 9840000"/>
              <a:gd name="connsiteY18" fmla="*/ 2460333 h 6543960"/>
              <a:gd name="connsiteX19" fmla="*/ 7668220 w 9840000"/>
              <a:gd name="connsiteY19" fmla="*/ 2414577 h 6543960"/>
              <a:gd name="connsiteX20" fmla="*/ 7617975 w 9840000"/>
              <a:gd name="connsiteY20" fmla="*/ 2385568 h 6543960"/>
              <a:gd name="connsiteX21" fmla="*/ 7644393 w 9840000"/>
              <a:gd name="connsiteY21" fmla="*/ 2378489 h 6543960"/>
              <a:gd name="connsiteX22" fmla="*/ 7654062 w 9840000"/>
              <a:gd name="connsiteY22" fmla="*/ 2361741 h 6543960"/>
              <a:gd name="connsiteX23" fmla="*/ 7553573 w 9840000"/>
              <a:gd name="connsiteY23" fmla="*/ 2303724 h 6543960"/>
              <a:gd name="connsiteX24" fmla="*/ 7368680 w 9840000"/>
              <a:gd name="connsiteY24" fmla="*/ 2041163 h 6543960"/>
              <a:gd name="connsiteX25" fmla="*/ 7384076 w 9840000"/>
              <a:gd name="connsiteY25" fmla="*/ 2062705 h 6543960"/>
              <a:gd name="connsiteX26" fmla="*/ 7370037 w 9840000"/>
              <a:gd name="connsiteY26" fmla="*/ 2041441 h 6543960"/>
              <a:gd name="connsiteX27" fmla="*/ 6408046 w 9840000"/>
              <a:gd name="connsiteY27" fmla="*/ 963116 h 6543960"/>
              <a:gd name="connsiteX28" fmla="*/ 6442178 w 9840000"/>
              <a:gd name="connsiteY28" fmla="*/ 994134 h 6543960"/>
              <a:gd name="connsiteX29" fmla="*/ 6672838 w 9840000"/>
              <a:gd name="connsiteY29" fmla="*/ 1217163 h 6543960"/>
              <a:gd name="connsiteX30" fmla="*/ 6734134 w 9840000"/>
              <a:gd name="connsiteY30" fmla="*/ 1285384 h 6543960"/>
              <a:gd name="connsiteX31" fmla="*/ 7053902 w 9840000"/>
              <a:gd name="connsiteY31" fmla="*/ 1389971 h 6543960"/>
              <a:gd name="connsiteX32" fmla="*/ 7461043 w 9840000"/>
              <a:gd name="connsiteY32" fmla="*/ 1535708 h 6543960"/>
              <a:gd name="connsiteX33" fmla="*/ 7272325 w 9840000"/>
              <a:gd name="connsiteY33" fmla="*/ 1359758 h 6543960"/>
              <a:gd name="connsiteX34" fmla="*/ 7047518 w 9840000"/>
              <a:gd name="connsiteY34" fmla="*/ 1207636 h 6543960"/>
              <a:gd name="connsiteX35" fmla="*/ 6829791 w 9840000"/>
              <a:gd name="connsiteY35" fmla="*/ 1081931 h 6543960"/>
              <a:gd name="connsiteX36" fmla="*/ 6599803 w 9840000"/>
              <a:gd name="connsiteY36" fmla="*/ 1016140 h 6543960"/>
              <a:gd name="connsiteX37" fmla="*/ 6489643 w 9840000"/>
              <a:gd name="connsiteY37" fmla="*/ 974871 h 6543960"/>
              <a:gd name="connsiteX38" fmla="*/ 5402908 w 9840000"/>
              <a:gd name="connsiteY38" fmla="*/ 310166 h 6543960"/>
              <a:gd name="connsiteX39" fmla="*/ 5295336 w 9840000"/>
              <a:gd name="connsiteY39" fmla="*/ 374661 h 6543960"/>
              <a:gd name="connsiteX40" fmla="*/ 5141317 w 9840000"/>
              <a:gd name="connsiteY40" fmla="*/ 486717 h 6543960"/>
              <a:gd name="connsiteX41" fmla="*/ 5075579 w 9840000"/>
              <a:gd name="connsiteY41" fmla="*/ 547264 h 6543960"/>
              <a:gd name="connsiteX42" fmla="*/ 5097679 w 9840000"/>
              <a:gd name="connsiteY42" fmla="*/ 547362 h 6543960"/>
              <a:gd name="connsiteX43" fmla="*/ 5206989 w 9840000"/>
              <a:gd name="connsiteY43" fmla="*/ 565543 h 6543960"/>
              <a:gd name="connsiteX44" fmla="*/ 5309816 w 9840000"/>
              <a:gd name="connsiteY44" fmla="*/ 594959 h 6543960"/>
              <a:gd name="connsiteX45" fmla="*/ 5406158 w 9840000"/>
              <a:gd name="connsiteY45" fmla="*/ 635604 h 6543960"/>
              <a:gd name="connsiteX46" fmla="*/ 5581124 w 9840000"/>
              <a:gd name="connsiteY46" fmla="*/ 721645 h 6543960"/>
              <a:gd name="connsiteX47" fmla="*/ 5733626 w 9840000"/>
              <a:gd name="connsiteY47" fmla="*/ 794717 h 6543960"/>
              <a:gd name="connsiteX48" fmla="*/ 5651991 w 9840000"/>
              <a:gd name="connsiteY48" fmla="*/ 702656 h 6543960"/>
              <a:gd name="connsiteX49" fmla="*/ 5717646 w 9840000"/>
              <a:gd name="connsiteY49" fmla="*/ 770515 h 6543960"/>
              <a:gd name="connsiteX50" fmla="*/ 5751342 w 9840000"/>
              <a:gd name="connsiteY50" fmla="*/ 789970 h 6543960"/>
              <a:gd name="connsiteX51" fmla="*/ 5780292 w 9840000"/>
              <a:gd name="connsiteY51" fmla="*/ 791707 h 6543960"/>
              <a:gd name="connsiteX52" fmla="*/ 5714636 w 9840000"/>
              <a:gd name="connsiteY52" fmla="*/ 723849 h 6543960"/>
              <a:gd name="connsiteX53" fmla="*/ 5626517 w 9840000"/>
              <a:gd name="connsiteY53" fmla="*/ 643021 h 6543960"/>
              <a:gd name="connsiteX54" fmla="*/ 5544883 w 9840000"/>
              <a:gd name="connsiteY54" fmla="*/ 550961 h 6543960"/>
              <a:gd name="connsiteX55" fmla="*/ 5490461 w 9840000"/>
              <a:gd name="connsiteY55" fmla="*/ 489587 h 6543960"/>
              <a:gd name="connsiteX56" fmla="*/ 5619226 w 9840000"/>
              <a:gd name="connsiteY56" fmla="*/ 474073 h 6543960"/>
              <a:gd name="connsiteX57" fmla="*/ 5569551 w 9840000"/>
              <a:gd name="connsiteY57" fmla="*/ 430417 h 6543960"/>
              <a:gd name="connsiteX58" fmla="*/ 5508643 w 9840000"/>
              <a:gd name="connsiteY58" fmla="*/ 380275 h 6543960"/>
              <a:gd name="connsiteX59" fmla="*/ 5436503 w 9840000"/>
              <a:gd name="connsiteY59" fmla="*/ 323650 h 6543960"/>
              <a:gd name="connsiteX60" fmla="*/ 6277978 w 9840000"/>
              <a:gd name="connsiteY60" fmla="*/ 26418 h 6543960"/>
              <a:gd name="connsiteX61" fmla="*/ 6069226 w 9840000"/>
              <a:gd name="connsiteY61" fmla="*/ 39882 h 6543960"/>
              <a:gd name="connsiteX62" fmla="*/ 5857883 w 9840000"/>
              <a:gd name="connsiteY62" fmla="*/ 96510 h 6543960"/>
              <a:gd name="connsiteX63" fmla="*/ 5663289 w 9840000"/>
              <a:gd name="connsiteY63" fmla="*/ 162810 h 6543960"/>
              <a:gd name="connsiteX64" fmla="*/ 5466103 w 9840000"/>
              <a:gd name="connsiteY64" fmla="*/ 272274 h 6543960"/>
              <a:gd name="connsiteX65" fmla="*/ 5443592 w 9840000"/>
              <a:gd name="connsiteY65" fmla="*/ 285772 h 6543960"/>
              <a:gd name="connsiteX66" fmla="*/ 5518602 w 9840000"/>
              <a:gd name="connsiteY66" fmla="*/ 311147 h 6543960"/>
              <a:gd name="connsiteX67" fmla="*/ 5675852 w 9840000"/>
              <a:gd name="connsiteY67" fmla="*/ 401935 h 6543960"/>
              <a:gd name="connsiteX68" fmla="*/ 5821869 w 9840000"/>
              <a:gd name="connsiteY68" fmla="*/ 486238 h 6543960"/>
              <a:gd name="connsiteX69" fmla="*/ 5961402 w 9840000"/>
              <a:gd name="connsiteY69" fmla="*/ 581773 h 6543960"/>
              <a:gd name="connsiteX70" fmla="*/ 6049985 w 9840000"/>
              <a:gd name="connsiteY70" fmla="*/ 653738 h 6543960"/>
              <a:gd name="connsiteX71" fmla="*/ 6112207 w 9840000"/>
              <a:gd name="connsiteY71" fmla="*/ 622971 h 6543960"/>
              <a:gd name="connsiteX72" fmla="*/ 6253966 w 9840000"/>
              <a:gd name="connsiteY72" fmla="*/ 570829 h 6543960"/>
              <a:gd name="connsiteX73" fmla="*/ 6419551 w 9840000"/>
              <a:gd name="connsiteY73" fmla="*/ 554776 h 6543960"/>
              <a:gd name="connsiteX74" fmla="*/ 6575468 w 9840000"/>
              <a:gd name="connsiteY74" fmla="*/ 555469 h 6543960"/>
              <a:gd name="connsiteX75" fmla="*/ 6738463 w 9840000"/>
              <a:gd name="connsiteY75" fmla="*/ 582581 h 6543960"/>
              <a:gd name="connsiteX76" fmla="*/ 6891789 w 9840000"/>
              <a:gd name="connsiteY76" fmla="*/ 626443 h 6543960"/>
              <a:gd name="connsiteX77" fmla="*/ 7035444 w 9840000"/>
              <a:gd name="connsiteY77" fmla="*/ 687051 h 6543960"/>
              <a:gd name="connsiteX78" fmla="*/ 7296338 w 9840000"/>
              <a:gd name="connsiteY78" fmla="*/ 815346 h 6543960"/>
              <a:gd name="connsiteX79" fmla="*/ 7523734 w 9840000"/>
              <a:gd name="connsiteY79" fmla="*/ 924303 h 6543960"/>
              <a:gd name="connsiteX80" fmla="*/ 7402009 w 9840000"/>
              <a:gd name="connsiteY80" fmla="*/ 787032 h 6543960"/>
              <a:gd name="connsiteX81" fmla="*/ 7499906 w 9840000"/>
              <a:gd name="connsiteY81" fmla="*/ 888216 h 6543960"/>
              <a:gd name="connsiteX82" fmla="*/ 7550151 w 9840000"/>
              <a:gd name="connsiteY82" fmla="*/ 917225 h 6543960"/>
              <a:gd name="connsiteX83" fmla="*/ 7593319 w 9840000"/>
              <a:gd name="connsiteY83" fmla="*/ 919816 h 6543960"/>
              <a:gd name="connsiteX84" fmla="*/ 7495420 w 9840000"/>
              <a:gd name="connsiteY84" fmla="*/ 818633 h 6543960"/>
              <a:gd name="connsiteX85" fmla="*/ 7364025 w 9840000"/>
              <a:gd name="connsiteY85" fmla="*/ 698109 h 6543960"/>
              <a:gd name="connsiteX86" fmla="*/ 7242299 w 9840000"/>
              <a:gd name="connsiteY86" fmla="*/ 560838 h 6543960"/>
              <a:gd name="connsiteX87" fmla="*/ 7161149 w 9840000"/>
              <a:gd name="connsiteY87" fmla="*/ 469324 h 6543960"/>
              <a:gd name="connsiteX88" fmla="*/ 7353153 w 9840000"/>
              <a:gd name="connsiteY88" fmla="*/ 446191 h 6543960"/>
              <a:gd name="connsiteX89" fmla="*/ 7279081 w 9840000"/>
              <a:gd name="connsiteY89" fmla="*/ 381094 h 6543960"/>
              <a:gd name="connsiteX90" fmla="*/ 7188261 w 9840000"/>
              <a:gd name="connsiteY90" fmla="*/ 306328 h 6543960"/>
              <a:gd name="connsiteX91" fmla="*/ 7080693 w 9840000"/>
              <a:gd name="connsiteY91" fmla="*/ 221892 h 6543960"/>
              <a:gd name="connsiteX92" fmla="*/ 6953785 w 9840000"/>
              <a:gd name="connsiteY92" fmla="*/ 170954 h 6543960"/>
              <a:gd name="connsiteX93" fmla="*/ 6810130 w 9840000"/>
              <a:gd name="connsiteY93" fmla="*/ 110345 h 6543960"/>
              <a:gd name="connsiteX94" fmla="*/ 6656804 w 9840000"/>
              <a:gd name="connsiteY94" fmla="*/ 66485 h 6543960"/>
              <a:gd name="connsiteX95" fmla="*/ 6477061 w 9840000"/>
              <a:gd name="connsiteY95" fmla="*/ 29703 h 6543960"/>
              <a:gd name="connsiteX96" fmla="*/ 6270900 w 9840000"/>
              <a:gd name="connsiteY96" fmla="*/ 0 h 6543960"/>
              <a:gd name="connsiteX97" fmla="*/ 6443565 w 9840000"/>
              <a:gd name="connsiteY97" fmla="*/ 10364 h 6543960"/>
              <a:gd name="connsiteX98" fmla="*/ 6632977 w 9840000"/>
              <a:gd name="connsiteY98" fmla="*/ 30397 h 6543960"/>
              <a:gd name="connsiteX99" fmla="*/ 6795973 w 9840000"/>
              <a:gd name="connsiteY99" fmla="*/ 57509 h 6543960"/>
              <a:gd name="connsiteX100" fmla="*/ 6922879 w 9840000"/>
              <a:gd name="connsiteY100" fmla="*/ 108449 h 6543960"/>
              <a:gd name="connsiteX101" fmla="*/ 7203112 w 9840000"/>
              <a:gd name="connsiteY101" fmla="*/ 203248 h 6543960"/>
              <a:gd name="connsiteX102" fmla="*/ 7437588 w 9840000"/>
              <a:gd name="connsiteY102" fmla="*/ 338623 h 6543960"/>
              <a:gd name="connsiteX103" fmla="*/ 7655316 w 9840000"/>
              <a:gd name="connsiteY103" fmla="*/ 464328 h 6543960"/>
              <a:gd name="connsiteX104" fmla="*/ 7863373 w 9840000"/>
              <a:gd name="connsiteY104" fmla="*/ 606780 h 6543960"/>
              <a:gd name="connsiteX105" fmla="*/ 8243401 w 9840000"/>
              <a:gd name="connsiteY105" fmla="*/ 915514 h 6543960"/>
              <a:gd name="connsiteX106" fmla="*/ 8580263 w 9840000"/>
              <a:gd name="connsiteY106" fmla="*/ 1221656 h 6543960"/>
              <a:gd name="connsiteX107" fmla="*/ 8924203 w 9840000"/>
              <a:gd name="connsiteY107" fmla="*/ 1554217 h 6543960"/>
              <a:gd name="connsiteX108" fmla="*/ 9549580 w 9840000"/>
              <a:gd name="connsiteY108" fmla="*/ 2250244 h 6543960"/>
              <a:gd name="connsiteX109" fmla="*/ 9840000 w 9840000"/>
              <a:gd name="connsiteY109" fmla="*/ 2613664 h 6543960"/>
              <a:gd name="connsiteX110" fmla="*/ 9840000 w 9840000"/>
              <a:gd name="connsiteY110" fmla="*/ 6543960 h 6543960"/>
              <a:gd name="connsiteX111" fmla="*/ 2471246 w 9840000"/>
              <a:gd name="connsiteY111" fmla="*/ 6543960 h 6543960"/>
              <a:gd name="connsiteX112" fmla="*/ 2126106 w 9840000"/>
              <a:gd name="connsiteY112" fmla="*/ 6405426 h 6543960"/>
              <a:gd name="connsiteX113" fmla="*/ 2493366 w 9840000"/>
              <a:gd name="connsiteY113" fmla="*/ 6349490 h 6543960"/>
              <a:gd name="connsiteX114" fmla="*/ 2658952 w 9840000"/>
              <a:gd name="connsiteY114" fmla="*/ 6333436 h 6543960"/>
              <a:gd name="connsiteX115" fmla="*/ 2674046 w 9840000"/>
              <a:gd name="connsiteY115" fmla="*/ 6329391 h 6543960"/>
              <a:gd name="connsiteX116" fmla="*/ 2505626 w 9840000"/>
              <a:gd name="connsiteY116" fmla="*/ 6289576 h 6543960"/>
              <a:gd name="connsiteX117" fmla="*/ 2420343 w 9840000"/>
              <a:gd name="connsiteY117" fmla="*/ 6267130 h 6543960"/>
              <a:gd name="connsiteX118" fmla="*/ 2674490 w 9840000"/>
              <a:gd name="connsiteY118" fmla="*/ 6329272 h 6543960"/>
              <a:gd name="connsiteX119" fmla="*/ 2738205 w 9840000"/>
              <a:gd name="connsiteY119" fmla="*/ 6312201 h 6543960"/>
              <a:gd name="connsiteX120" fmla="*/ 2810381 w 9840000"/>
              <a:gd name="connsiteY120" fmla="*/ 6264547 h 6543960"/>
              <a:gd name="connsiteX121" fmla="*/ 2803301 w 9840000"/>
              <a:gd name="connsiteY121" fmla="*/ 6238129 h 6543960"/>
              <a:gd name="connsiteX122" fmla="*/ 2769805 w 9840000"/>
              <a:gd name="connsiteY122" fmla="*/ 6218789 h 6543960"/>
              <a:gd name="connsiteX123" fmla="*/ 2678985 w 9840000"/>
              <a:gd name="connsiteY123" fmla="*/ 6144023 h 6543960"/>
              <a:gd name="connsiteX124" fmla="*/ 2638410 w 9840000"/>
              <a:gd name="connsiteY124" fmla="*/ 6098266 h 6543960"/>
              <a:gd name="connsiteX125" fmla="*/ 2648080 w 9840000"/>
              <a:gd name="connsiteY125" fmla="*/ 6081517 h 6543960"/>
              <a:gd name="connsiteX126" fmla="*/ 2707994 w 9840000"/>
              <a:gd name="connsiteY126" fmla="*/ 6093778 h 6543960"/>
              <a:gd name="connsiteX127" fmla="*/ 2983739 w 9840000"/>
              <a:gd name="connsiteY127" fmla="*/ 6118994 h 6543960"/>
              <a:gd name="connsiteX128" fmla="*/ 3223396 w 9840000"/>
              <a:gd name="connsiteY128" fmla="*/ 6168036 h 6543960"/>
              <a:gd name="connsiteX129" fmla="*/ 3659546 w 9840000"/>
              <a:gd name="connsiteY129" fmla="*/ 6263531 h 6543960"/>
              <a:gd name="connsiteX130" fmla="*/ 3848958 w 9840000"/>
              <a:gd name="connsiteY130" fmla="*/ 6283564 h 6543960"/>
              <a:gd name="connsiteX131" fmla="*/ 4014545 w 9840000"/>
              <a:gd name="connsiteY131" fmla="*/ 6267509 h 6543960"/>
              <a:gd name="connsiteX132" fmla="*/ 4100876 w 9840000"/>
              <a:gd name="connsiteY132" fmla="*/ 6272691 h 6543960"/>
              <a:gd name="connsiteX133" fmla="*/ 4173052 w 9840000"/>
              <a:gd name="connsiteY133" fmla="*/ 6225037 h 6543960"/>
              <a:gd name="connsiteX134" fmla="*/ 4252305 w 9840000"/>
              <a:gd name="connsiteY134" fmla="*/ 6203801 h 6543960"/>
              <a:gd name="connsiteX135" fmla="*/ 4334150 w 9840000"/>
              <a:gd name="connsiteY135" fmla="*/ 6139399 h 6543960"/>
              <a:gd name="connsiteX136" fmla="*/ 4343819 w 9840000"/>
              <a:gd name="connsiteY136" fmla="*/ 6122651 h 6543960"/>
              <a:gd name="connsiteX137" fmla="*/ 4319992 w 9840000"/>
              <a:gd name="connsiteY137" fmla="*/ 6086563 h 6543960"/>
              <a:gd name="connsiteX138" fmla="*/ 4295190 w 9840000"/>
              <a:gd name="connsiteY138" fmla="*/ 6028502 h 6543960"/>
              <a:gd name="connsiteX139" fmla="*/ 3943990 w 9840000"/>
              <a:gd name="connsiteY139" fmla="*/ 6021486 h 6543960"/>
              <a:gd name="connsiteX140" fmla="*/ 3587108 w 9840000"/>
              <a:gd name="connsiteY140" fmla="*/ 5965201 h 6543960"/>
              <a:gd name="connsiteX141" fmla="*/ 3225478 w 9840000"/>
              <a:gd name="connsiteY141" fmla="*/ 5891200 h 6543960"/>
              <a:gd name="connsiteX142" fmla="*/ 2876817 w 9840000"/>
              <a:gd name="connsiteY142" fmla="*/ 5794732 h 6543960"/>
              <a:gd name="connsiteX143" fmla="*/ 2541126 w 9840000"/>
              <a:gd name="connsiteY143" fmla="*/ 5675802 h 6543960"/>
              <a:gd name="connsiteX144" fmla="*/ 2194204 w 9840000"/>
              <a:gd name="connsiteY144" fmla="*/ 5550387 h 6543960"/>
              <a:gd name="connsiteX145" fmla="*/ 1864999 w 9840000"/>
              <a:gd name="connsiteY145" fmla="*/ 5420223 h 6543960"/>
              <a:gd name="connsiteX146" fmla="*/ 1172892 w 9840000"/>
              <a:gd name="connsiteY146" fmla="*/ 5140444 h 6543960"/>
              <a:gd name="connsiteX147" fmla="*/ 1105498 w 9840000"/>
              <a:gd name="connsiteY147" fmla="*/ 5101535 h 6543960"/>
              <a:gd name="connsiteX148" fmla="*/ 1050207 w 9840000"/>
              <a:gd name="connsiteY148" fmla="*/ 5054636 h 6543960"/>
              <a:gd name="connsiteX149" fmla="*/ 1007017 w 9840000"/>
              <a:gd name="connsiteY149" fmla="*/ 4999748 h 6543960"/>
              <a:gd name="connsiteX150" fmla="*/ 992775 w 9840000"/>
              <a:gd name="connsiteY150" fmla="*/ 4946597 h 6543960"/>
              <a:gd name="connsiteX151" fmla="*/ 994513 w 9840000"/>
              <a:gd name="connsiteY151" fmla="*/ 4917648 h 6543960"/>
              <a:gd name="connsiteX152" fmla="*/ 1000997 w 9840000"/>
              <a:gd name="connsiteY152" fmla="*/ 4906416 h 6543960"/>
              <a:gd name="connsiteX153" fmla="*/ 1025198 w 9840000"/>
              <a:gd name="connsiteY153" fmla="*/ 4890437 h 6543960"/>
              <a:gd name="connsiteX154" fmla="*/ 1060633 w 9840000"/>
              <a:gd name="connsiteY154" fmla="*/ 4880942 h 6543960"/>
              <a:gd name="connsiteX155" fmla="*/ 1096067 w 9840000"/>
              <a:gd name="connsiteY155" fmla="*/ 4871449 h 6543960"/>
              <a:gd name="connsiteX156" fmla="*/ 1153965 w 9840000"/>
              <a:gd name="connsiteY156" fmla="*/ 4874924 h 6543960"/>
              <a:gd name="connsiteX157" fmla="*/ 1297841 w 9840000"/>
              <a:gd name="connsiteY157" fmla="*/ 4898085 h 6543960"/>
              <a:gd name="connsiteX158" fmla="*/ 1601573 w 9840000"/>
              <a:gd name="connsiteY158" fmla="*/ 4968612 h 6543960"/>
              <a:gd name="connsiteX159" fmla="*/ 1887587 w 9840000"/>
              <a:gd name="connsiteY159" fmla="*/ 5043887 h 6543960"/>
              <a:gd name="connsiteX160" fmla="*/ 2480343 w 9840000"/>
              <a:gd name="connsiteY160" fmla="*/ 5236354 h 6543960"/>
              <a:gd name="connsiteX161" fmla="*/ 2444910 w 9840000"/>
              <a:gd name="connsiteY161" fmla="*/ 5245848 h 6543960"/>
              <a:gd name="connsiteX162" fmla="*/ 2409477 w 9840000"/>
              <a:gd name="connsiteY162" fmla="*/ 5255342 h 6543960"/>
              <a:gd name="connsiteX163" fmla="*/ 2317882 w 9840000"/>
              <a:gd name="connsiteY163" fmla="*/ 5232413 h 6543960"/>
              <a:gd name="connsiteX164" fmla="*/ 2215055 w 9840000"/>
              <a:gd name="connsiteY164" fmla="*/ 5202998 h 6543960"/>
              <a:gd name="connsiteX165" fmla="*/ 2174875 w 9840000"/>
              <a:gd name="connsiteY165" fmla="*/ 5194776 h 6543960"/>
              <a:gd name="connsiteX166" fmla="*/ 2128209 w 9840000"/>
              <a:gd name="connsiteY166" fmla="*/ 5197786 h 6543960"/>
              <a:gd name="connsiteX167" fmla="*/ 2325638 w 9840000"/>
              <a:gd name="connsiteY167" fmla="*/ 5296796 h 6543960"/>
              <a:gd name="connsiteX168" fmla="*/ 2518322 w 9840000"/>
              <a:gd name="connsiteY168" fmla="*/ 5378089 h 6543960"/>
              <a:gd name="connsiteX169" fmla="*/ 2717490 w 9840000"/>
              <a:gd name="connsiteY169" fmla="*/ 5448150 h 6543960"/>
              <a:gd name="connsiteX170" fmla="*/ 2934374 w 9840000"/>
              <a:gd name="connsiteY170" fmla="*/ 5513465 h 6543960"/>
              <a:gd name="connsiteX171" fmla="*/ 2637126 w 9840000"/>
              <a:gd name="connsiteY171" fmla="*/ 5431705 h 6543960"/>
              <a:gd name="connsiteX172" fmla="*/ 2357597 w 9840000"/>
              <a:gd name="connsiteY172" fmla="*/ 5345200 h 6543960"/>
              <a:gd name="connsiteX173" fmla="*/ 2722237 w 9840000"/>
              <a:gd name="connsiteY173" fmla="*/ 5465868 h 6543960"/>
              <a:gd name="connsiteX174" fmla="*/ 3111079 w 9840000"/>
              <a:gd name="connsiteY174" fmla="*/ 5570557 h 6543960"/>
              <a:gd name="connsiteX175" fmla="*/ 3506403 w 9840000"/>
              <a:gd name="connsiteY175" fmla="*/ 5664013 h 6543960"/>
              <a:gd name="connsiteX176" fmla="*/ 3914700 w 9840000"/>
              <a:gd name="connsiteY176" fmla="*/ 5735006 h 6543960"/>
              <a:gd name="connsiteX177" fmla="*/ 3988576 w 9840000"/>
              <a:gd name="connsiteY177" fmla="*/ 5762683 h 6543960"/>
              <a:gd name="connsiteX178" fmla="*/ 4055969 w 9840000"/>
              <a:gd name="connsiteY178" fmla="*/ 5801591 h 6543960"/>
              <a:gd name="connsiteX179" fmla="*/ 4179687 w 9840000"/>
              <a:gd name="connsiteY179" fmla="*/ 5860870 h 6543960"/>
              <a:gd name="connsiteX180" fmla="*/ 4126739 w 9840000"/>
              <a:gd name="connsiteY180" fmla="*/ 5790096 h 6543960"/>
              <a:gd name="connsiteX181" fmla="*/ 4046475 w 9840000"/>
              <a:gd name="connsiteY181" fmla="*/ 5766158 h 6543960"/>
              <a:gd name="connsiteX182" fmla="*/ 3505132 w 9840000"/>
              <a:gd name="connsiteY182" fmla="*/ 5588398 h 6543960"/>
              <a:gd name="connsiteX183" fmla="*/ 2992737 w 9840000"/>
              <a:gd name="connsiteY183" fmla="*/ 5412376 h 6543960"/>
              <a:gd name="connsiteX184" fmla="*/ 2480343 w 9840000"/>
              <a:gd name="connsiteY184" fmla="*/ 5236354 h 6543960"/>
              <a:gd name="connsiteX185" fmla="*/ 2258712 w 9840000"/>
              <a:gd name="connsiteY185" fmla="*/ 5153322 h 6543960"/>
              <a:gd name="connsiteX186" fmla="*/ 2030594 w 9840000"/>
              <a:gd name="connsiteY186" fmla="*/ 5081524 h 6543960"/>
              <a:gd name="connsiteX187" fmla="*/ 1616280 w 9840000"/>
              <a:gd name="connsiteY187" fmla="*/ 4917199 h 6543960"/>
              <a:gd name="connsiteX188" fmla="*/ 1748055 w 9840000"/>
              <a:gd name="connsiteY188" fmla="*/ 4948352 h 6543960"/>
              <a:gd name="connsiteX189" fmla="*/ 1878093 w 9840000"/>
              <a:gd name="connsiteY189" fmla="*/ 5008454 h 6543960"/>
              <a:gd name="connsiteX190" fmla="*/ 1579574 w 9840000"/>
              <a:gd name="connsiteY190" fmla="*/ 4851079 h 6543960"/>
              <a:gd name="connsiteX191" fmla="*/ 1280186 w 9840000"/>
              <a:gd name="connsiteY191" fmla="*/ 4708180 h 6543960"/>
              <a:gd name="connsiteX192" fmla="*/ 687895 w 9840000"/>
              <a:gd name="connsiteY192" fmla="*/ 4411149 h 6543960"/>
              <a:gd name="connsiteX193" fmla="*/ 1150614 w 9840000"/>
              <a:gd name="connsiteY193" fmla="*/ 4543514 h 6543960"/>
              <a:gd name="connsiteX194" fmla="*/ 1601231 w 9840000"/>
              <a:gd name="connsiteY194" fmla="*/ 4683870 h 6543960"/>
              <a:gd name="connsiteX195" fmla="*/ 2523193 w 9840000"/>
              <a:gd name="connsiteY195" fmla="*/ 5006499 h 6543960"/>
              <a:gd name="connsiteX196" fmla="*/ 3001891 w 9840000"/>
              <a:gd name="connsiteY196" fmla="*/ 5163067 h 6543960"/>
              <a:gd name="connsiteX197" fmla="*/ 3475843 w 9840000"/>
              <a:gd name="connsiteY197" fmla="*/ 5301917 h 6543960"/>
              <a:gd name="connsiteX198" fmla="*/ 3716929 w 9840000"/>
              <a:gd name="connsiteY198" fmla="*/ 5351252 h 6543960"/>
              <a:gd name="connsiteX199" fmla="*/ 3958015 w 9840000"/>
              <a:gd name="connsiteY199" fmla="*/ 5400587 h 6543960"/>
              <a:gd name="connsiteX200" fmla="*/ 4205587 w 9840000"/>
              <a:gd name="connsiteY200" fmla="*/ 5438690 h 6543960"/>
              <a:gd name="connsiteX201" fmla="*/ 4441926 w 9840000"/>
              <a:gd name="connsiteY201" fmla="*/ 5470308 h 6543960"/>
              <a:gd name="connsiteX202" fmla="*/ 4305404 w 9840000"/>
              <a:gd name="connsiteY202" fmla="*/ 5421439 h 6543960"/>
              <a:gd name="connsiteX203" fmla="*/ 4162396 w 9840000"/>
              <a:gd name="connsiteY203" fmla="*/ 5383801 h 6543960"/>
              <a:gd name="connsiteX204" fmla="*/ 3863411 w 9840000"/>
              <a:gd name="connsiteY204" fmla="*/ 5330991 h 6543960"/>
              <a:gd name="connsiteX205" fmla="*/ 3720403 w 9840000"/>
              <a:gd name="connsiteY205" fmla="*/ 5293354 h 6543960"/>
              <a:gd name="connsiteX206" fmla="*/ 3577397 w 9840000"/>
              <a:gd name="connsiteY206" fmla="*/ 5255718 h 6543960"/>
              <a:gd name="connsiteX207" fmla="*/ 3452106 w 9840000"/>
              <a:gd name="connsiteY207" fmla="*/ 5213333 h 6543960"/>
              <a:gd name="connsiteX208" fmla="*/ 3346270 w 9840000"/>
              <a:gd name="connsiteY208" fmla="*/ 5137253 h 6543960"/>
              <a:gd name="connsiteX209" fmla="*/ 3764060 w 9840000"/>
              <a:gd name="connsiteY209" fmla="*/ 5243679 h 6543960"/>
              <a:gd name="connsiteX210" fmla="*/ 4193081 w 9840000"/>
              <a:gd name="connsiteY210" fmla="*/ 5356590 h 6543960"/>
              <a:gd name="connsiteX211" fmla="*/ 4630328 w 9840000"/>
              <a:gd name="connsiteY211" fmla="*/ 5429321 h 6543960"/>
              <a:gd name="connsiteX212" fmla="*/ 5085289 w 9840000"/>
              <a:gd name="connsiteY212" fmla="*/ 5497301 h 6543960"/>
              <a:gd name="connsiteX213" fmla="*/ 4938807 w 9840000"/>
              <a:gd name="connsiteY213" fmla="*/ 5517564 h 6543960"/>
              <a:gd name="connsiteX214" fmla="*/ 5081814 w 9840000"/>
              <a:gd name="connsiteY214" fmla="*/ 5555200 h 6543960"/>
              <a:gd name="connsiteX215" fmla="*/ 5237792 w 9840000"/>
              <a:gd name="connsiteY215" fmla="*/ 5570373 h 6543960"/>
              <a:gd name="connsiteX216" fmla="*/ 5382536 w 9840000"/>
              <a:gd name="connsiteY216" fmla="*/ 5579062 h 6543960"/>
              <a:gd name="connsiteX217" fmla="*/ 5533766 w 9840000"/>
              <a:gd name="connsiteY217" fmla="*/ 5576517 h 6543960"/>
              <a:gd name="connsiteX218" fmla="*/ 5842711 w 9840000"/>
              <a:gd name="connsiteY218" fmla="*/ 5560196 h 6543960"/>
              <a:gd name="connsiteX219" fmla="*/ 6146908 w 9840000"/>
              <a:gd name="connsiteY219" fmla="*/ 5526159 h 6543960"/>
              <a:gd name="connsiteX220" fmla="*/ 5866913 w 9840000"/>
              <a:gd name="connsiteY220" fmla="*/ 5544216 h 6543960"/>
              <a:gd name="connsiteX221" fmla="*/ 5599887 w 9840000"/>
              <a:gd name="connsiteY221" fmla="*/ 5539811 h 6543960"/>
              <a:gd name="connsiteX222" fmla="*/ 5339346 w 9840000"/>
              <a:gd name="connsiteY222" fmla="*/ 5524174 h 6543960"/>
              <a:gd name="connsiteX223" fmla="*/ 5085289 w 9840000"/>
              <a:gd name="connsiteY223" fmla="*/ 5497301 h 6543960"/>
              <a:gd name="connsiteX224" fmla="*/ 5329851 w 9840000"/>
              <a:gd name="connsiteY224" fmla="*/ 5488739 h 6543960"/>
              <a:gd name="connsiteX225" fmla="*/ 5608109 w 9840000"/>
              <a:gd name="connsiteY225" fmla="*/ 5499630 h 6543960"/>
              <a:gd name="connsiteX226" fmla="*/ 5516516 w 9840000"/>
              <a:gd name="connsiteY226" fmla="*/ 5476700 h 6543960"/>
              <a:gd name="connsiteX227" fmla="*/ 5413689 w 9840000"/>
              <a:gd name="connsiteY227" fmla="*/ 5447286 h 6543960"/>
              <a:gd name="connsiteX228" fmla="*/ 5183833 w 9840000"/>
              <a:gd name="connsiteY228" fmla="*/ 5404435 h 6543960"/>
              <a:gd name="connsiteX229" fmla="*/ 4900829 w 9840000"/>
              <a:gd name="connsiteY229" fmla="*/ 5375828 h 6543960"/>
              <a:gd name="connsiteX230" fmla="*/ 4595360 w 9840000"/>
              <a:gd name="connsiteY230" fmla="*/ 5334250 h 6543960"/>
              <a:gd name="connsiteX231" fmla="*/ 4826952 w 9840000"/>
              <a:gd name="connsiteY231" fmla="*/ 5348150 h 6543960"/>
              <a:gd name="connsiteX232" fmla="*/ 5047311 w 9840000"/>
              <a:gd name="connsiteY232" fmla="*/ 5355567 h 6543960"/>
              <a:gd name="connsiteX233" fmla="*/ 5269409 w 9840000"/>
              <a:gd name="connsiteY233" fmla="*/ 5334034 h 6543960"/>
              <a:gd name="connsiteX234" fmla="*/ 5480275 w 9840000"/>
              <a:gd name="connsiteY234" fmla="*/ 5306016 h 6543960"/>
              <a:gd name="connsiteX235" fmla="*/ 4862850 w 9840000"/>
              <a:gd name="connsiteY235" fmla="*/ 5234092 h 6543960"/>
              <a:gd name="connsiteX236" fmla="*/ 4563867 w 9840000"/>
              <a:gd name="connsiteY236" fmla="*/ 5181283 h 6543960"/>
              <a:gd name="connsiteX237" fmla="*/ 4260134 w 9840000"/>
              <a:gd name="connsiteY237" fmla="*/ 5110755 h 6543960"/>
              <a:gd name="connsiteX238" fmla="*/ 4594553 w 9840000"/>
              <a:gd name="connsiteY238" fmla="*/ 5154072 h 6543960"/>
              <a:gd name="connsiteX239" fmla="*/ 4924225 w 9840000"/>
              <a:gd name="connsiteY239" fmla="*/ 5179669 h 6543960"/>
              <a:gd name="connsiteX240" fmla="*/ 5200745 w 9840000"/>
              <a:gd name="connsiteY240" fmla="*/ 5219509 h 6543960"/>
              <a:gd name="connsiteX241" fmla="*/ 5490235 w 9840000"/>
              <a:gd name="connsiteY241" fmla="*/ 5236885 h 6543960"/>
              <a:gd name="connsiteX242" fmla="*/ 5774977 w 9840000"/>
              <a:gd name="connsiteY242" fmla="*/ 5236544 h 6543960"/>
              <a:gd name="connsiteX243" fmla="*/ 6066206 w 9840000"/>
              <a:gd name="connsiteY243" fmla="*/ 5224971 h 6543960"/>
              <a:gd name="connsiteX244" fmla="*/ 6101639 w 9840000"/>
              <a:gd name="connsiteY244" fmla="*/ 5215478 h 6543960"/>
              <a:gd name="connsiteX245" fmla="*/ 6330221 w 9840000"/>
              <a:gd name="connsiteY245" fmla="*/ 5182712 h 6543960"/>
              <a:gd name="connsiteX246" fmla="*/ 6560542 w 9840000"/>
              <a:gd name="connsiteY246" fmla="*/ 5120998 h 6543960"/>
              <a:gd name="connsiteX247" fmla="*/ 6666843 w 9840000"/>
              <a:gd name="connsiteY247" fmla="*/ 5092514 h 6543960"/>
              <a:gd name="connsiteX248" fmla="*/ 6757165 w 9840000"/>
              <a:gd name="connsiteY248" fmla="*/ 5039830 h 6543960"/>
              <a:gd name="connsiteX249" fmla="*/ 6842741 w 9840000"/>
              <a:gd name="connsiteY249" fmla="*/ 4969427 h 6543960"/>
              <a:gd name="connsiteX250" fmla="*/ 6928316 w 9840000"/>
              <a:gd name="connsiteY250" fmla="*/ 4899025 h 6543960"/>
              <a:gd name="connsiteX251" fmla="*/ 6994436 w 9840000"/>
              <a:gd name="connsiteY251" fmla="*/ 4862320 h 6543960"/>
              <a:gd name="connsiteX252" fmla="*/ 6974982 w 9840000"/>
              <a:gd name="connsiteY252" fmla="*/ 4896015 h 6543960"/>
              <a:gd name="connsiteX253" fmla="*/ 6968497 w 9840000"/>
              <a:gd name="connsiteY253" fmla="*/ 4907247 h 6543960"/>
              <a:gd name="connsiteX254" fmla="*/ 6979730 w 9840000"/>
              <a:gd name="connsiteY254" fmla="*/ 4913732 h 6543960"/>
              <a:gd name="connsiteX255" fmla="*/ 7032880 w 9840000"/>
              <a:gd name="connsiteY255" fmla="*/ 4899491 h 6543960"/>
              <a:gd name="connsiteX256" fmla="*/ 7165121 w 9840000"/>
              <a:gd name="connsiteY256" fmla="*/ 4826080 h 6543960"/>
              <a:gd name="connsiteX257" fmla="*/ 7214503 w 9840000"/>
              <a:gd name="connsiteY257" fmla="*/ 4787222 h 6543960"/>
              <a:gd name="connsiteX258" fmla="*/ 7214503 w 9840000"/>
              <a:gd name="connsiteY258" fmla="*/ 4696999 h 6543960"/>
              <a:gd name="connsiteX259" fmla="*/ 7176819 w 9840000"/>
              <a:gd name="connsiteY259" fmla="*/ 4728000 h 6543960"/>
              <a:gd name="connsiteX260" fmla="*/ 7084758 w 9840000"/>
              <a:gd name="connsiteY260" fmla="*/ 4809635 h 6543960"/>
              <a:gd name="connsiteX261" fmla="*/ 6994436 w 9840000"/>
              <a:gd name="connsiteY261" fmla="*/ 4862320 h 6543960"/>
              <a:gd name="connsiteX262" fmla="*/ 7052800 w 9840000"/>
              <a:gd name="connsiteY262" fmla="*/ 4761231 h 6543960"/>
              <a:gd name="connsiteX263" fmla="*/ 6996174 w 9840000"/>
              <a:gd name="connsiteY263" fmla="*/ 4833371 h 6543960"/>
              <a:gd name="connsiteX264" fmla="*/ 6928316 w 9840000"/>
              <a:gd name="connsiteY264" fmla="*/ 4899025 h 6543960"/>
              <a:gd name="connsiteX265" fmla="*/ 6796075 w 9840000"/>
              <a:gd name="connsiteY265" fmla="*/ 4972437 h 6543960"/>
              <a:gd name="connsiteX266" fmla="*/ 6659086 w 9840000"/>
              <a:gd name="connsiteY266" fmla="*/ 5028131 h 6543960"/>
              <a:gd name="connsiteX267" fmla="*/ 6391595 w 9840000"/>
              <a:gd name="connsiteY267" fmla="*/ 5128289 h 6543960"/>
              <a:gd name="connsiteX268" fmla="*/ 6457715 w 9840000"/>
              <a:gd name="connsiteY268" fmla="*/ 5091583 h 6543960"/>
              <a:gd name="connsiteX269" fmla="*/ 6519089 w 9840000"/>
              <a:gd name="connsiteY269" fmla="*/ 5037160 h 6543960"/>
              <a:gd name="connsiteX270" fmla="*/ 6324202 w 9840000"/>
              <a:gd name="connsiteY270" fmla="*/ 5089379 h 6543960"/>
              <a:gd name="connsiteX271" fmla="*/ 6124569 w 9840000"/>
              <a:gd name="connsiteY271" fmla="*/ 5123883 h 6543960"/>
              <a:gd name="connsiteX272" fmla="*/ 5924936 w 9840000"/>
              <a:gd name="connsiteY272" fmla="*/ 5158385 h 6543960"/>
              <a:gd name="connsiteX273" fmla="*/ 5720555 w 9840000"/>
              <a:gd name="connsiteY273" fmla="*/ 5175172 h 6543960"/>
              <a:gd name="connsiteX274" fmla="*/ 5324763 w 9840000"/>
              <a:gd name="connsiteY274" fmla="*/ 5186279 h 6543960"/>
              <a:gd name="connsiteX275" fmla="*/ 4924225 w 9840000"/>
              <a:gd name="connsiteY275" fmla="*/ 5179669 h 6543960"/>
              <a:gd name="connsiteX276" fmla="*/ 4556110 w 9840000"/>
              <a:gd name="connsiteY276" fmla="*/ 5116900 h 6543960"/>
              <a:gd name="connsiteX277" fmla="*/ 4189733 w 9840000"/>
              <a:gd name="connsiteY277" fmla="*/ 5025181 h 6543960"/>
              <a:gd name="connsiteX278" fmla="*/ 3841073 w 9840000"/>
              <a:gd name="connsiteY278" fmla="*/ 4928714 h 6543960"/>
              <a:gd name="connsiteX279" fmla="*/ 3487665 w 9840000"/>
              <a:gd name="connsiteY279" fmla="*/ 4814532 h 6543960"/>
              <a:gd name="connsiteX280" fmla="*/ 3673863 w 9840000"/>
              <a:gd name="connsiteY280" fmla="*/ 4907057 h 6543960"/>
              <a:gd name="connsiteX281" fmla="*/ 3866546 w 9840000"/>
              <a:gd name="connsiteY281" fmla="*/ 4988350 h 6543960"/>
              <a:gd name="connsiteX282" fmla="*/ 4054481 w 9840000"/>
              <a:gd name="connsiteY282" fmla="*/ 5051926 h 6543960"/>
              <a:gd name="connsiteX283" fmla="*/ 4260134 w 9840000"/>
              <a:gd name="connsiteY283" fmla="*/ 5110755 h 6543960"/>
              <a:gd name="connsiteX284" fmla="*/ 3990098 w 9840000"/>
              <a:gd name="connsiteY284" fmla="*/ 5059683 h 6543960"/>
              <a:gd name="connsiteX285" fmla="*/ 3708832 w 9840000"/>
              <a:gd name="connsiteY285" fmla="*/ 5002126 h 6543960"/>
              <a:gd name="connsiteX286" fmla="*/ 3434049 w 9840000"/>
              <a:gd name="connsiteY286" fmla="*/ 4933337 h 6543960"/>
              <a:gd name="connsiteX287" fmla="*/ 3159266 w 9840000"/>
              <a:gd name="connsiteY287" fmla="*/ 4864547 h 6543960"/>
              <a:gd name="connsiteX288" fmla="*/ 2890968 w 9840000"/>
              <a:gd name="connsiteY288" fmla="*/ 4784527 h 6543960"/>
              <a:gd name="connsiteX289" fmla="*/ 2635639 w 9840000"/>
              <a:gd name="connsiteY289" fmla="*/ 4682041 h 6543960"/>
              <a:gd name="connsiteX290" fmla="*/ 2369080 w 9840000"/>
              <a:gd name="connsiteY290" fmla="*/ 4573071 h 6543960"/>
              <a:gd name="connsiteX291" fmla="*/ 2113750 w 9840000"/>
              <a:gd name="connsiteY291" fmla="*/ 4470586 h 6543960"/>
              <a:gd name="connsiteX292" fmla="*/ 2360051 w 9840000"/>
              <a:gd name="connsiteY292" fmla="*/ 4433073 h 6543960"/>
              <a:gd name="connsiteX293" fmla="*/ 2471099 w 9840000"/>
              <a:gd name="connsiteY293" fmla="*/ 4422306 h 6543960"/>
              <a:gd name="connsiteX294" fmla="*/ 2481222 w 9840000"/>
              <a:gd name="connsiteY294" fmla="*/ 4419594 h 6543960"/>
              <a:gd name="connsiteX295" fmla="*/ 2368272 w 9840000"/>
              <a:gd name="connsiteY295" fmla="*/ 4392892 h 6543960"/>
              <a:gd name="connsiteX296" fmla="*/ 2311077 w 9840000"/>
              <a:gd name="connsiteY296" fmla="*/ 4377839 h 6543960"/>
              <a:gd name="connsiteX297" fmla="*/ 2481520 w 9840000"/>
              <a:gd name="connsiteY297" fmla="*/ 4419514 h 6543960"/>
              <a:gd name="connsiteX298" fmla="*/ 2524250 w 9840000"/>
              <a:gd name="connsiteY298" fmla="*/ 4408064 h 6543960"/>
              <a:gd name="connsiteX299" fmla="*/ 2572653 w 9840000"/>
              <a:gd name="connsiteY299" fmla="*/ 4376106 h 6543960"/>
              <a:gd name="connsiteX300" fmla="*/ 2567905 w 9840000"/>
              <a:gd name="connsiteY300" fmla="*/ 4358390 h 6543960"/>
              <a:gd name="connsiteX301" fmla="*/ 2545442 w 9840000"/>
              <a:gd name="connsiteY301" fmla="*/ 4345420 h 6543960"/>
              <a:gd name="connsiteX302" fmla="*/ 2484534 w 9840000"/>
              <a:gd name="connsiteY302" fmla="*/ 4295278 h 6543960"/>
              <a:gd name="connsiteX303" fmla="*/ 2457323 w 9840000"/>
              <a:gd name="connsiteY303" fmla="*/ 4264592 h 6543960"/>
              <a:gd name="connsiteX304" fmla="*/ 2463808 w 9840000"/>
              <a:gd name="connsiteY304" fmla="*/ 4253360 h 6543960"/>
              <a:gd name="connsiteX305" fmla="*/ 2503988 w 9840000"/>
              <a:gd name="connsiteY305" fmla="*/ 4261582 h 6543960"/>
              <a:gd name="connsiteX306" fmla="*/ 2688915 w 9840000"/>
              <a:gd name="connsiteY306" fmla="*/ 4278493 h 6543960"/>
              <a:gd name="connsiteX307" fmla="*/ 2849639 w 9840000"/>
              <a:gd name="connsiteY307" fmla="*/ 4311382 h 6543960"/>
              <a:gd name="connsiteX308" fmla="*/ 3142139 w 9840000"/>
              <a:gd name="connsiteY308" fmla="*/ 4375424 h 6543960"/>
              <a:gd name="connsiteX309" fmla="*/ 3269167 w 9840000"/>
              <a:gd name="connsiteY309" fmla="*/ 4388859 h 6543960"/>
              <a:gd name="connsiteX310" fmla="*/ 3380216 w 9840000"/>
              <a:gd name="connsiteY310" fmla="*/ 4378093 h 6543960"/>
              <a:gd name="connsiteX311" fmla="*/ 3438114 w 9840000"/>
              <a:gd name="connsiteY311" fmla="*/ 4381568 h 6543960"/>
              <a:gd name="connsiteX312" fmla="*/ 3486518 w 9840000"/>
              <a:gd name="connsiteY312" fmla="*/ 4349609 h 6543960"/>
              <a:gd name="connsiteX313" fmla="*/ 3539668 w 9840000"/>
              <a:gd name="connsiteY313" fmla="*/ 4335367 h 6543960"/>
              <a:gd name="connsiteX314" fmla="*/ 3594557 w 9840000"/>
              <a:gd name="connsiteY314" fmla="*/ 4292177 h 6543960"/>
              <a:gd name="connsiteX315" fmla="*/ 3601042 w 9840000"/>
              <a:gd name="connsiteY315" fmla="*/ 4280945 h 6543960"/>
              <a:gd name="connsiteX316" fmla="*/ 3585063 w 9840000"/>
              <a:gd name="connsiteY316" fmla="*/ 4256742 h 6543960"/>
              <a:gd name="connsiteX317" fmla="*/ 3559588 w 9840000"/>
              <a:gd name="connsiteY317" fmla="*/ 4197107 h 6543960"/>
              <a:gd name="connsiteX318" fmla="*/ 3441248 w 9840000"/>
              <a:gd name="connsiteY318" fmla="*/ 4038926 h 6543960"/>
              <a:gd name="connsiteX319" fmla="*/ 3382079 w 9840000"/>
              <a:gd name="connsiteY319" fmla="*/ 3959836 h 6543960"/>
              <a:gd name="connsiteX320" fmla="*/ 3345373 w 9840000"/>
              <a:gd name="connsiteY320" fmla="*/ 3893716 h 6543960"/>
              <a:gd name="connsiteX321" fmla="*/ 3347111 w 9840000"/>
              <a:gd name="connsiteY321" fmla="*/ 3864767 h 6543960"/>
              <a:gd name="connsiteX322" fmla="*/ 3342363 w 9840000"/>
              <a:gd name="connsiteY322" fmla="*/ 3847050 h 6543960"/>
              <a:gd name="connsiteX323" fmla="*/ 3355333 w 9840000"/>
              <a:gd name="connsiteY323" fmla="*/ 3824586 h 6543960"/>
              <a:gd name="connsiteX324" fmla="*/ 3384282 w 9840000"/>
              <a:gd name="connsiteY324" fmla="*/ 3826324 h 6543960"/>
              <a:gd name="connsiteX325" fmla="*/ 4051382 w 9840000"/>
              <a:gd name="connsiteY325" fmla="*/ 3941903 h 6543960"/>
              <a:gd name="connsiteX326" fmla="*/ 4285983 w 9840000"/>
              <a:gd name="connsiteY326" fmla="*/ 4002470 h 6543960"/>
              <a:gd name="connsiteX327" fmla="*/ 4303700 w 9840000"/>
              <a:gd name="connsiteY327" fmla="*/ 3997723 h 6543960"/>
              <a:gd name="connsiteX328" fmla="*/ 4327902 w 9840000"/>
              <a:gd name="connsiteY328" fmla="*/ 3981743 h 6543960"/>
              <a:gd name="connsiteX329" fmla="*/ 4724965 w 9840000"/>
              <a:gd name="connsiteY329" fmla="*/ 4046251 h 6543960"/>
              <a:gd name="connsiteX330" fmla="*/ 5012718 w 9840000"/>
              <a:gd name="connsiteY330" fmla="*/ 4092576 h 6543960"/>
              <a:gd name="connsiteX331" fmla="*/ 5173443 w 9840000"/>
              <a:gd name="connsiteY331" fmla="*/ 4125467 h 6543960"/>
              <a:gd name="connsiteX332" fmla="*/ 5207139 w 9840000"/>
              <a:gd name="connsiteY332" fmla="*/ 4144921 h 6543960"/>
              <a:gd name="connsiteX333" fmla="*/ 5239097 w 9840000"/>
              <a:gd name="connsiteY333" fmla="*/ 4193324 h 6543960"/>
              <a:gd name="connsiteX334" fmla="*/ 5340652 w 9840000"/>
              <a:gd name="connsiteY334" fmla="*/ 4147124 h 6543960"/>
              <a:gd name="connsiteX335" fmla="*/ 5536809 w 9840000"/>
              <a:gd name="connsiteY335" fmla="*/ 4170519 h 6543960"/>
              <a:gd name="connsiteX336" fmla="*/ 5734705 w 9840000"/>
              <a:gd name="connsiteY336" fmla="*/ 4164966 h 6543960"/>
              <a:gd name="connsiteX337" fmla="*/ 5848763 w 9840000"/>
              <a:gd name="connsiteY337" fmla="*/ 4200864 h 6543960"/>
              <a:gd name="connsiteX338" fmla="*/ 5958075 w 9840000"/>
              <a:gd name="connsiteY338" fmla="*/ 4219048 h 6543960"/>
              <a:gd name="connsiteX339" fmla="*/ 5942096 w 9840000"/>
              <a:gd name="connsiteY339" fmla="*/ 4194846 h 6543960"/>
              <a:gd name="connsiteX340" fmla="*/ 5943832 w 9840000"/>
              <a:gd name="connsiteY340" fmla="*/ 4165897 h 6543960"/>
              <a:gd name="connsiteX341" fmla="*/ 6154698 w 9840000"/>
              <a:gd name="connsiteY341" fmla="*/ 4137880 h 6543960"/>
              <a:gd name="connsiteX342" fmla="*/ 6338353 w 9840000"/>
              <a:gd name="connsiteY342" fmla="*/ 4079175 h 6543960"/>
              <a:gd name="connsiteX343" fmla="*/ 6418715 w 9840000"/>
              <a:gd name="connsiteY343" fmla="*/ 4095619 h 6543960"/>
              <a:gd name="connsiteX344" fmla="*/ 6499077 w 9840000"/>
              <a:gd name="connsiteY344" fmla="*/ 4112066 h 6543960"/>
              <a:gd name="connsiteX345" fmla="*/ 6520268 w 9840000"/>
              <a:gd name="connsiteY345" fmla="*/ 4049419 h 6543960"/>
              <a:gd name="connsiteX346" fmla="*/ 6523210 w 9840000"/>
              <a:gd name="connsiteY346" fmla="*/ 4039138 h 6543960"/>
              <a:gd name="connsiteX347" fmla="*/ 6509041 w 9840000"/>
              <a:gd name="connsiteY347" fmla="*/ 4042935 h 6543960"/>
              <a:gd name="connsiteX348" fmla="*/ 6496071 w 9840000"/>
              <a:gd name="connsiteY348" fmla="*/ 4065399 h 6543960"/>
              <a:gd name="connsiteX349" fmla="*/ 6452880 w 9840000"/>
              <a:gd name="connsiteY349" fmla="*/ 4010510 h 6543960"/>
              <a:gd name="connsiteX350" fmla="*/ 6546523 w 9840000"/>
              <a:gd name="connsiteY350" fmla="*/ 3985419 h 6543960"/>
              <a:gd name="connsiteX351" fmla="*/ 6615805 w 9840000"/>
              <a:gd name="connsiteY351" fmla="*/ 3909887 h 6543960"/>
              <a:gd name="connsiteX352" fmla="*/ 6678915 w 9840000"/>
              <a:gd name="connsiteY352" fmla="*/ 3826515 h 6543960"/>
              <a:gd name="connsiteX353" fmla="*/ 6711341 w 9840000"/>
              <a:gd name="connsiteY353" fmla="*/ 3770355 h 6543960"/>
              <a:gd name="connsiteX354" fmla="*/ 6732532 w 9840000"/>
              <a:gd name="connsiteY354" fmla="*/ 3707710 h 6543960"/>
              <a:gd name="connsiteX355" fmla="*/ 6740754 w 9840000"/>
              <a:gd name="connsiteY355" fmla="*/ 3667527 h 6543960"/>
              <a:gd name="connsiteX356" fmla="*/ 6734734 w 9840000"/>
              <a:gd name="connsiteY356" fmla="*/ 3574196 h 6543960"/>
              <a:gd name="connsiteX357" fmla="*/ 6778391 w 9840000"/>
              <a:gd name="connsiteY357" fmla="*/ 3524521 h 6543960"/>
              <a:gd name="connsiteX358" fmla="*/ 6751179 w 9840000"/>
              <a:gd name="connsiteY358" fmla="*/ 3493835 h 6543960"/>
              <a:gd name="connsiteX359" fmla="*/ 6723968 w 9840000"/>
              <a:gd name="connsiteY359" fmla="*/ 3463148 h 6543960"/>
              <a:gd name="connsiteX360" fmla="*/ 6705912 w 9840000"/>
              <a:gd name="connsiteY360" fmla="*/ 3183152 h 6543960"/>
              <a:gd name="connsiteX361" fmla="*/ 6660982 w 9840000"/>
              <a:gd name="connsiteY361" fmla="*/ 3157213 h 6543960"/>
              <a:gd name="connsiteX362" fmla="*/ 6638518 w 9840000"/>
              <a:gd name="connsiteY362" fmla="*/ 3144243 h 6543960"/>
              <a:gd name="connsiteX363" fmla="*/ 6616054 w 9840000"/>
              <a:gd name="connsiteY363" fmla="*/ 3131274 h 6543960"/>
              <a:gd name="connsiteX364" fmla="*/ 6569853 w 9840000"/>
              <a:gd name="connsiteY364" fmla="*/ 3029719 h 6543960"/>
              <a:gd name="connsiteX365" fmla="*/ 6505936 w 9840000"/>
              <a:gd name="connsiteY365" fmla="*/ 2932912 h 6543960"/>
              <a:gd name="connsiteX366" fmla="*/ 6386324 w 9840000"/>
              <a:gd name="connsiteY366" fmla="*/ 2699117 h 6543960"/>
              <a:gd name="connsiteX367" fmla="*/ 6276207 w 9840000"/>
              <a:gd name="connsiteY367" fmla="*/ 2500755 h 6543960"/>
              <a:gd name="connsiteX368" fmla="*/ 6148372 w 9840000"/>
              <a:gd name="connsiteY368" fmla="*/ 2307141 h 6543960"/>
              <a:gd name="connsiteX369" fmla="*/ 6020537 w 9840000"/>
              <a:gd name="connsiteY369" fmla="*/ 2113526 h 6543960"/>
              <a:gd name="connsiteX370" fmla="*/ 5892703 w 9840000"/>
              <a:gd name="connsiteY370" fmla="*/ 1919913 h 6543960"/>
              <a:gd name="connsiteX371" fmla="*/ 5905672 w 9840000"/>
              <a:gd name="connsiteY371" fmla="*/ 1897449 h 6543960"/>
              <a:gd name="connsiteX372" fmla="*/ 5925128 w 9840000"/>
              <a:gd name="connsiteY372" fmla="*/ 1863752 h 6543960"/>
              <a:gd name="connsiteX373" fmla="*/ 5891431 w 9840000"/>
              <a:gd name="connsiteY373" fmla="*/ 1844297 h 6543960"/>
              <a:gd name="connsiteX374" fmla="*/ 5857734 w 9840000"/>
              <a:gd name="connsiteY374" fmla="*/ 1824842 h 6543960"/>
              <a:gd name="connsiteX375" fmla="*/ 5830523 w 9840000"/>
              <a:gd name="connsiteY375" fmla="*/ 1794156 h 6543960"/>
              <a:gd name="connsiteX376" fmla="*/ 5796827 w 9840000"/>
              <a:gd name="connsiteY376" fmla="*/ 1774702 h 6543960"/>
              <a:gd name="connsiteX377" fmla="*/ 5814543 w 9840000"/>
              <a:gd name="connsiteY377" fmla="*/ 1769954 h 6543960"/>
              <a:gd name="connsiteX378" fmla="*/ 5821028 w 9840000"/>
              <a:gd name="connsiteY378" fmla="*/ 1758722 h 6543960"/>
              <a:gd name="connsiteX379" fmla="*/ 5753637 w 9840000"/>
              <a:gd name="connsiteY379" fmla="*/ 1719813 h 6543960"/>
              <a:gd name="connsiteX380" fmla="*/ 5710445 w 9840000"/>
              <a:gd name="connsiteY380" fmla="*/ 1664925 h 6543960"/>
              <a:gd name="connsiteX381" fmla="*/ 5678488 w 9840000"/>
              <a:gd name="connsiteY381" fmla="*/ 1616521 h 6543960"/>
              <a:gd name="connsiteX382" fmla="*/ 5630550 w 9840000"/>
              <a:gd name="connsiteY382" fmla="*/ 1543916 h 6543960"/>
              <a:gd name="connsiteX383" fmla="*/ 5590368 w 9840000"/>
              <a:gd name="connsiteY383" fmla="*/ 1535694 h 6543960"/>
              <a:gd name="connsiteX384" fmla="*/ 5550188 w 9840000"/>
              <a:gd name="connsiteY384" fmla="*/ 1527471 h 6543960"/>
              <a:gd name="connsiteX385" fmla="*/ 5522976 w 9840000"/>
              <a:gd name="connsiteY385" fmla="*/ 1496785 h 6543960"/>
              <a:gd name="connsiteX386" fmla="*/ 5497502 w 9840000"/>
              <a:gd name="connsiteY386" fmla="*/ 1437149 h 6543960"/>
              <a:gd name="connsiteX387" fmla="*/ 5476775 w 9840000"/>
              <a:gd name="connsiteY387" fmla="*/ 1395231 h 6543960"/>
              <a:gd name="connsiteX388" fmla="*/ 5438332 w 9840000"/>
              <a:gd name="connsiteY388" fmla="*/ 1358059 h 6543960"/>
              <a:gd name="connsiteX389" fmla="*/ 5393403 w 9840000"/>
              <a:gd name="connsiteY389" fmla="*/ 1332120 h 6543960"/>
              <a:gd name="connsiteX390" fmla="*/ 5314779 w 9840000"/>
              <a:gd name="connsiteY390" fmla="*/ 1286726 h 6543960"/>
              <a:gd name="connsiteX391" fmla="*/ 5240901 w 9840000"/>
              <a:gd name="connsiteY391" fmla="*/ 1259049 h 6543960"/>
              <a:gd name="connsiteX392" fmla="*/ 5106116 w 9840000"/>
              <a:gd name="connsiteY392" fmla="*/ 1181230 h 6543960"/>
              <a:gd name="connsiteX393" fmla="*/ 5032238 w 9840000"/>
              <a:gd name="connsiteY393" fmla="*/ 1153554 h 6543960"/>
              <a:gd name="connsiteX394" fmla="*/ 4969594 w 9840000"/>
              <a:gd name="connsiteY394" fmla="*/ 1132361 h 6543960"/>
              <a:gd name="connsiteX395" fmla="*/ 4918181 w 9840000"/>
              <a:gd name="connsiteY395" fmla="*/ 1117654 h 6543960"/>
              <a:gd name="connsiteX396" fmla="*/ 4871515 w 9840000"/>
              <a:gd name="connsiteY396" fmla="*/ 1120664 h 6543960"/>
              <a:gd name="connsiteX397" fmla="*/ 4890969 w 9840000"/>
              <a:gd name="connsiteY397" fmla="*/ 1086967 h 6543960"/>
              <a:gd name="connsiteX398" fmla="*/ 4921656 w 9840000"/>
              <a:gd name="connsiteY398" fmla="*/ 1059756 h 6543960"/>
              <a:gd name="connsiteX399" fmla="*/ 4952342 w 9840000"/>
              <a:gd name="connsiteY399" fmla="*/ 1032544 h 6543960"/>
              <a:gd name="connsiteX400" fmla="*/ 4987777 w 9840000"/>
              <a:gd name="connsiteY400" fmla="*/ 1023050 h 6543960"/>
              <a:gd name="connsiteX401" fmla="*/ 5081109 w 9840000"/>
              <a:gd name="connsiteY401" fmla="*/ 1017031 h 6543960"/>
              <a:gd name="connsiteX402" fmla="*/ 5179188 w 9840000"/>
              <a:gd name="connsiteY402" fmla="*/ 1028728 h 6543960"/>
              <a:gd name="connsiteX403" fmla="*/ 5418537 w 9840000"/>
              <a:gd name="connsiteY403" fmla="*/ 1107011 h 6543960"/>
              <a:gd name="connsiteX404" fmla="*/ 5691583 w 9840000"/>
              <a:gd name="connsiteY404" fmla="*/ 1204750 h 6543960"/>
              <a:gd name="connsiteX405" fmla="*/ 5565019 w 9840000"/>
              <a:gd name="connsiteY405" fmla="*/ 1086750 h 6543960"/>
              <a:gd name="connsiteX406" fmla="*/ 5414254 w 9840000"/>
              <a:gd name="connsiteY406" fmla="*/ 984731 h 6543960"/>
              <a:gd name="connsiteX407" fmla="*/ 5268237 w 9840000"/>
              <a:gd name="connsiteY407" fmla="*/ 900428 h 6543960"/>
              <a:gd name="connsiteX408" fmla="*/ 5113999 w 9840000"/>
              <a:gd name="connsiteY408" fmla="*/ 856306 h 6543960"/>
              <a:gd name="connsiteX409" fmla="*/ 5040121 w 9840000"/>
              <a:gd name="connsiteY409" fmla="*/ 828628 h 6543960"/>
              <a:gd name="connsiteX410" fmla="*/ 4970991 w 9840000"/>
              <a:gd name="connsiteY410" fmla="*/ 818670 h 6543960"/>
              <a:gd name="connsiteX411" fmla="*/ 4848709 w 9840000"/>
              <a:gd name="connsiteY411" fmla="*/ 822951 h 6543960"/>
              <a:gd name="connsiteX412" fmla="*/ 4737661 w 9840000"/>
              <a:gd name="connsiteY412" fmla="*/ 833717 h 6543960"/>
              <a:gd name="connsiteX413" fmla="*/ 4679763 w 9840000"/>
              <a:gd name="connsiteY413" fmla="*/ 830243 h 6543960"/>
              <a:gd name="connsiteX414" fmla="*/ 4639582 w 9840000"/>
              <a:gd name="connsiteY414" fmla="*/ 822020 h 6543960"/>
              <a:gd name="connsiteX415" fmla="*/ 4605886 w 9840000"/>
              <a:gd name="connsiteY415" fmla="*/ 802565 h 6543960"/>
              <a:gd name="connsiteX416" fmla="*/ 4596391 w 9840000"/>
              <a:gd name="connsiteY416" fmla="*/ 767131 h 6543960"/>
              <a:gd name="connsiteX417" fmla="*/ 4622331 w 9840000"/>
              <a:gd name="connsiteY417" fmla="*/ 722203 h 6543960"/>
              <a:gd name="connsiteX418" fmla="*/ 4648270 w 9840000"/>
              <a:gd name="connsiteY418" fmla="*/ 677275 h 6543960"/>
              <a:gd name="connsiteX419" fmla="*/ 4703159 w 9840000"/>
              <a:gd name="connsiteY419" fmla="*/ 634083 h 6543960"/>
              <a:gd name="connsiteX420" fmla="*/ 4786996 w 9840000"/>
              <a:gd name="connsiteY420" fmla="*/ 592631 h 6543960"/>
              <a:gd name="connsiteX421" fmla="*/ 4882066 w 9840000"/>
              <a:gd name="connsiteY421" fmla="*/ 557662 h 6543960"/>
              <a:gd name="connsiteX422" fmla="*/ 4993114 w 9840000"/>
              <a:gd name="connsiteY422" fmla="*/ 546896 h 6543960"/>
              <a:gd name="connsiteX423" fmla="*/ 5054707 w 9840000"/>
              <a:gd name="connsiteY423" fmla="*/ 547171 h 6543960"/>
              <a:gd name="connsiteX424" fmla="*/ 5160656 w 9840000"/>
              <a:gd name="connsiteY424" fmla="*/ 453220 h 6543960"/>
              <a:gd name="connsiteX425" fmla="*/ 5314675 w 9840000"/>
              <a:gd name="connsiteY425" fmla="*/ 341165 h 6543960"/>
              <a:gd name="connsiteX426" fmla="*/ 5381025 w 9840000"/>
              <a:gd name="connsiteY426" fmla="*/ 301383 h 6543960"/>
              <a:gd name="connsiteX427" fmla="*/ 5351394 w 9840000"/>
              <a:gd name="connsiteY427" fmla="*/ 289488 h 6543960"/>
              <a:gd name="connsiteX428" fmla="*/ 5255053 w 9840000"/>
              <a:gd name="connsiteY428" fmla="*/ 248842 h 6543960"/>
              <a:gd name="connsiteX429" fmla="*/ 5152226 w 9840000"/>
              <a:gd name="connsiteY429" fmla="*/ 219427 h 6543960"/>
              <a:gd name="connsiteX430" fmla="*/ 5031684 w 9840000"/>
              <a:gd name="connsiteY430" fmla="*/ 194760 h 6543960"/>
              <a:gd name="connsiteX431" fmla="*/ 4898170 w 9840000"/>
              <a:gd name="connsiteY431" fmla="*/ 192557 h 6543960"/>
              <a:gd name="connsiteX432" fmla="*/ 4758172 w 9840000"/>
              <a:gd name="connsiteY432" fmla="*/ 201586 h 6543960"/>
              <a:gd name="connsiteX433" fmla="*/ 4616437 w 9840000"/>
              <a:gd name="connsiteY433" fmla="*/ 239563 h 6543960"/>
              <a:gd name="connsiteX434" fmla="*/ 4485933 w 9840000"/>
              <a:gd name="connsiteY434" fmla="*/ 284026 h 6543960"/>
              <a:gd name="connsiteX435" fmla="*/ 4353691 w 9840000"/>
              <a:gd name="connsiteY435" fmla="*/ 357438 h 6543960"/>
              <a:gd name="connsiteX436" fmla="*/ 4239168 w 9840000"/>
              <a:gd name="connsiteY436" fmla="*/ 426103 h 6543960"/>
              <a:gd name="connsiteX437" fmla="*/ 4135876 w 9840000"/>
              <a:gd name="connsiteY437" fmla="*/ 501253 h 6543960"/>
              <a:gd name="connsiteX438" fmla="*/ 3975958 w 9840000"/>
              <a:gd name="connsiteY438" fmla="*/ 648542 h 6543960"/>
              <a:gd name="connsiteX439" fmla="*/ 4056785 w 9840000"/>
              <a:gd name="connsiteY439" fmla="*/ 560423 h 6543960"/>
              <a:gd name="connsiteX440" fmla="*/ 4148846 w 9840000"/>
              <a:gd name="connsiteY440" fmla="*/ 478788 h 6543960"/>
              <a:gd name="connsiteX441" fmla="*/ 4252137 w 9840000"/>
              <a:gd name="connsiteY441" fmla="*/ 403640 h 6543960"/>
              <a:gd name="connsiteX442" fmla="*/ 4366661 w 9840000"/>
              <a:gd name="connsiteY442" fmla="*/ 334974 h 6543960"/>
              <a:gd name="connsiteX443" fmla="*/ 4492418 w 9840000"/>
              <a:gd name="connsiteY443" fmla="*/ 272794 h 6543960"/>
              <a:gd name="connsiteX444" fmla="*/ 4622922 w 9840000"/>
              <a:gd name="connsiteY444" fmla="*/ 228331 h 6543960"/>
              <a:gd name="connsiteX445" fmla="*/ 4753425 w 9840000"/>
              <a:gd name="connsiteY445" fmla="*/ 183869 h 6543960"/>
              <a:gd name="connsiteX446" fmla="*/ 4893422 w 9840000"/>
              <a:gd name="connsiteY446" fmla="*/ 174840 h 6543960"/>
              <a:gd name="connsiteX447" fmla="*/ 5009219 w 9840000"/>
              <a:gd name="connsiteY447" fmla="*/ 181790 h 6543960"/>
              <a:gd name="connsiteX448" fmla="*/ 5136247 w 9840000"/>
              <a:gd name="connsiteY448" fmla="*/ 195225 h 6543960"/>
              <a:gd name="connsiteX449" fmla="*/ 5245559 w 9840000"/>
              <a:gd name="connsiteY449" fmla="*/ 213408 h 6543960"/>
              <a:gd name="connsiteX450" fmla="*/ 5330667 w 9840000"/>
              <a:gd name="connsiteY450" fmla="*/ 247570 h 6543960"/>
              <a:gd name="connsiteX451" fmla="*/ 5420240 w 9840000"/>
              <a:gd name="connsiteY451" fmla="*/ 277871 h 6543960"/>
              <a:gd name="connsiteX452" fmla="*/ 5485442 w 9840000"/>
              <a:gd name="connsiteY452" fmla="*/ 238777 h 6543960"/>
              <a:gd name="connsiteX453" fmla="*/ 5672959 w 9840000"/>
              <a:gd name="connsiteY453" fmla="*/ 146062 h 6543960"/>
              <a:gd name="connsiteX454" fmla="*/ 5867553 w 9840000"/>
              <a:gd name="connsiteY454" fmla="*/ 79761 h 6543960"/>
              <a:gd name="connsiteX455" fmla="*/ 6062148 w 9840000"/>
              <a:gd name="connsiteY455" fmla="*/ 13463 h 6543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</a:cxnLst>
            <a:rect l="l" t="t" r="r" b="b"/>
            <a:pathLst>
              <a:path w="9840000" h="6543960">
                <a:moveTo>
                  <a:pt x="0" y="6316800"/>
                </a:moveTo>
                <a:lnTo>
                  <a:pt x="689964" y="6514171"/>
                </a:lnTo>
                <a:lnTo>
                  <a:pt x="785603" y="6543960"/>
                </a:lnTo>
                <a:lnTo>
                  <a:pt x="452967" y="6543960"/>
                </a:lnTo>
                <a:close/>
                <a:moveTo>
                  <a:pt x="2232476" y="6221194"/>
                </a:moveTo>
                <a:lnTo>
                  <a:pt x="2292389" y="6233455"/>
                </a:lnTo>
                <a:lnTo>
                  <a:pt x="2420343" y="6267130"/>
                </a:lnTo>
                <a:close/>
                <a:moveTo>
                  <a:pt x="2185087" y="4347031"/>
                </a:moveTo>
                <a:lnTo>
                  <a:pt x="2225266" y="4355254"/>
                </a:lnTo>
                <a:lnTo>
                  <a:pt x="2311077" y="4377839"/>
                </a:lnTo>
                <a:close/>
                <a:moveTo>
                  <a:pt x="7532017" y="2276329"/>
                </a:moveTo>
                <a:lnTo>
                  <a:pt x="7650245" y="2455394"/>
                </a:lnTo>
                <a:lnTo>
                  <a:pt x="7728501" y="2605538"/>
                </a:lnTo>
                <a:lnTo>
                  <a:pt x="7763212" y="2605538"/>
                </a:lnTo>
                <a:lnTo>
                  <a:pt x="7760937" y="2602093"/>
                </a:lnTo>
                <a:lnTo>
                  <a:pt x="7780276" y="2568596"/>
                </a:lnTo>
                <a:lnTo>
                  <a:pt x="7809285" y="2518352"/>
                </a:lnTo>
                <a:lnTo>
                  <a:pt x="7759040" y="2489343"/>
                </a:lnTo>
                <a:lnTo>
                  <a:pt x="7708795" y="2460333"/>
                </a:lnTo>
                <a:lnTo>
                  <a:pt x="7668220" y="2414577"/>
                </a:lnTo>
                <a:lnTo>
                  <a:pt x="7617975" y="2385568"/>
                </a:lnTo>
                <a:lnTo>
                  <a:pt x="7644393" y="2378489"/>
                </a:lnTo>
                <a:lnTo>
                  <a:pt x="7654062" y="2361741"/>
                </a:lnTo>
                <a:lnTo>
                  <a:pt x="7553573" y="2303724"/>
                </a:lnTo>
                <a:close/>
                <a:moveTo>
                  <a:pt x="7368680" y="2041163"/>
                </a:moveTo>
                <a:lnTo>
                  <a:pt x="7384076" y="2062705"/>
                </a:lnTo>
                <a:lnTo>
                  <a:pt x="7370037" y="2041441"/>
                </a:lnTo>
                <a:close/>
                <a:moveTo>
                  <a:pt x="6408046" y="963116"/>
                </a:moveTo>
                <a:lnTo>
                  <a:pt x="6442178" y="994134"/>
                </a:lnTo>
                <a:lnTo>
                  <a:pt x="6672838" y="1217163"/>
                </a:lnTo>
                <a:lnTo>
                  <a:pt x="6734134" y="1285384"/>
                </a:lnTo>
                <a:lnTo>
                  <a:pt x="7053902" y="1389971"/>
                </a:lnTo>
                <a:lnTo>
                  <a:pt x="7461043" y="1535708"/>
                </a:lnTo>
                <a:lnTo>
                  <a:pt x="7272325" y="1359758"/>
                </a:lnTo>
                <a:lnTo>
                  <a:pt x="7047518" y="1207636"/>
                </a:lnTo>
                <a:lnTo>
                  <a:pt x="6829791" y="1081931"/>
                </a:lnTo>
                <a:lnTo>
                  <a:pt x="6599803" y="1016140"/>
                </a:lnTo>
                <a:lnTo>
                  <a:pt x="6489643" y="974871"/>
                </a:lnTo>
                <a:close/>
                <a:moveTo>
                  <a:pt x="5402908" y="310166"/>
                </a:moveTo>
                <a:lnTo>
                  <a:pt x="5295336" y="374661"/>
                </a:lnTo>
                <a:lnTo>
                  <a:pt x="5141317" y="486717"/>
                </a:lnTo>
                <a:lnTo>
                  <a:pt x="5075579" y="547264"/>
                </a:lnTo>
                <a:lnTo>
                  <a:pt x="5097679" y="547362"/>
                </a:lnTo>
                <a:lnTo>
                  <a:pt x="5206989" y="565543"/>
                </a:lnTo>
                <a:lnTo>
                  <a:pt x="5309816" y="594959"/>
                </a:lnTo>
                <a:lnTo>
                  <a:pt x="5406158" y="635604"/>
                </a:lnTo>
                <a:lnTo>
                  <a:pt x="5581124" y="721645"/>
                </a:lnTo>
                <a:lnTo>
                  <a:pt x="5733626" y="794717"/>
                </a:lnTo>
                <a:lnTo>
                  <a:pt x="5651991" y="702656"/>
                </a:lnTo>
                <a:lnTo>
                  <a:pt x="5717646" y="770515"/>
                </a:lnTo>
                <a:lnTo>
                  <a:pt x="5751342" y="789970"/>
                </a:lnTo>
                <a:lnTo>
                  <a:pt x="5780292" y="791707"/>
                </a:lnTo>
                <a:lnTo>
                  <a:pt x="5714636" y="723849"/>
                </a:lnTo>
                <a:lnTo>
                  <a:pt x="5626517" y="643021"/>
                </a:lnTo>
                <a:lnTo>
                  <a:pt x="5544883" y="550961"/>
                </a:lnTo>
                <a:lnTo>
                  <a:pt x="5490461" y="489587"/>
                </a:lnTo>
                <a:lnTo>
                  <a:pt x="5619226" y="474073"/>
                </a:lnTo>
                <a:lnTo>
                  <a:pt x="5569551" y="430417"/>
                </a:lnTo>
                <a:lnTo>
                  <a:pt x="5508643" y="380275"/>
                </a:lnTo>
                <a:lnTo>
                  <a:pt x="5436503" y="323650"/>
                </a:lnTo>
                <a:close/>
                <a:moveTo>
                  <a:pt x="6277978" y="26418"/>
                </a:moveTo>
                <a:lnTo>
                  <a:pt x="6069226" y="39882"/>
                </a:lnTo>
                <a:lnTo>
                  <a:pt x="5857883" y="96510"/>
                </a:lnTo>
                <a:lnTo>
                  <a:pt x="5663289" y="162810"/>
                </a:lnTo>
                <a:lnTo>
                  <a:pt x="5466103" y="272274"/>
                </a:lnTo>
                <a:lnTo>
                  <a:pt x="5443592" y="285772"/>
                </a:lnTo>
                <a:lnTo>
                  <a:pt x="5518602" y="311147"/>
                </a:lnTo>
                <a:lnTo>
                  <a:pt x="5675852" y="401935"/>
                </a:lnTo>
                <a:lnTo>
                  <a:pt x="5821869" y="486238"/>
                </a:lnTo>
                <a:lnTo>
                  <a:pt x="5961402" y="581773"/>
                </a:lnTo>
                <a:lnTo>
                  <a:pt x="6049985" y="653738"/>
                </a:lnTo>
                <a:lnTo>
                  <a:pt x="6112207" y="622971"/>
                </a:lnTo>
                <a:lnTo>
                  <a:pt x="6253966" y="570829"/>
                </a:lnTo>
                <a:lnTo>
                  <a:pt x="6419551" y="554776"/>
                </a:lnTo>
                <a:lnTo>
                  <a:pt x="6575468" y="555469"/>
                </a:lnTo>
                <a:lnTo>
                  <a:pt x="6738463" y="582581"/>
                </a:lnTo>
                <a:lnTo>
                  <a:pt x="6891789" y="626443"/>
                </a:lnTo>
                <a:lnTo>
                  <a:pt x="7035444" y="687051"/>
                </a:lnTo>
                <a:lnTo>
                  <a:pt x="7296338" y="815346"/>
                </a:lnTo>
                <a:lnTo>
                  <a:pt x="7523734" y="924303"/>
                </a:lnTo>
                <a:lnTo>
                  <a:pt x="7402009" y="787032"/>
                </a:lnTo>
                <a:lnTo>
                  <a:pt x="7499906" y="888216"/>
                </a:lnTo>
                <a:lnTo>
                  <a:pt x="7550151" y="917225"/>
                </a:lnTo>
                <a:lnTo>
                  <a:pt x="7593319" y="919816"/>
                </a:lnTo>
                <a:lnTo>
                  <a:pt x="7495420" y="818633"/>
                </a:lnTo>
                <a:lnTo>
                  <a:pt x="7364025" y="698109"/>
                </a:lnTo>
                <a:lnTo>
                  <a:pt x="7242299" y="560838"/>
                </a:lnTo>
                <a:lnTo>
                  <a:pt x="7161149" y="469324"/>
                </a:lnTo>
                <a:lnTo>
                  <a:pt x="7353153" y="446191"/>
                </a:lnTo>
                <a:lnTo>
                  <a:pt x="7279081" y="381094"/>
                </a:lnTo>
                <a:lnTo>
                  <a:pt x="7188261" y="306328"/>
                </a:lnTo>
                <a:lnTo>
                  <a:pt x="7080693" y="221892"/>
                </a:lnTo>
                <a:lnTo>
                  <a:pt x="6953785" y="170954"/>
                </a:lnTo>
                <a:lnTo>
                  <a:pt x="6810130" y="110345"/>
                </a:lnTo>
                <a:lnTo>
                  <a:pt x="6656804" y="66485"/>
                </a:lnTo>
                <a:lnTo>
                  <a:pt x="6477061" y="29703"/>
                </a:lnTo>
                <a:close/>
                <a:moveTo>
                  <a:pt x="6270900" y="0"/>
                </a:moveTo>
                <a:lnTo>
                  <a:pt x="6443565" y="10364"/>
                </a:lnTo>
                <a:lnTo>
                  <a:pt x="6632977" y="30397"/>
                </a:lnTo>
                <a:lnTo>
                  <a:pt x="6795973" y="57509"/>
                </a:lnTo>
                <a:lnTo>
                  <a:pt x="6922879" y="108449"/>
                </a:lnTo>
                <a:lnTo>
                  <a:pt x="7203112" y="203248"/>
                </a:lnTo>
                <a:lnTo>
                  <a:pt x="7437588" y="338623"/>
                </a:lnTo>
                <a:lnTo>
                  <a:pt x="7655316" y="464328"/>
                </a:lnTo>
                <a:lnTo>
                  <a:pt x="7863373" y="606780"/>
                </a:lnTo>
                <a:lnTo>
                  <a:pt x="8243401" y="915514"/>
                </a:lnTo>
                <a:lnTo>
                  <a:pt x="8580263" y="1221656"/>
                </a:lnTo>
                <a:lnTo>
                  <a:pt x="8924203" y="1554217"/>
                </a:lnTo>
                <a:lnTo>
                  <a:pt x="9549580" y="2250244"/>
                </a:lnTo>
                <a:lnTo>
                  <a:pt x="9840000" y="2613664"/>
                </a:lnTo>
                <a:lnTo>
                  <a:pt x="9840000" y="6543960"/>
                </a:lnTo>
                <a:lnTo>
                  <a:pt x="2471246" y="6543960"/>
                </a:lnTo>
                <a:lnTo>
                  <a:pt x="2126106" y="6405426"/>
                </a:lnTo>
                <a:lnTo>
                  <a:pt x="2493366" y="6349490"/>
                </a:lnTo>
                <a:lnTo>
                  <a:pt x="2658952" y="6333436"/>
                </a:lnTo>
                <a:lnTo>
                  <a:pt x="2674046" y="6329391"/>
                </a:lnTo>
                <a:lnTo>
                  <a:pt x="2505626" y="6289576"/>
                </a:lnTo>
                <a:lnTo>
                  <a:pt x="2420343" y="6267130"/>
                </a:lnTo>
                <a:lnTo>
                  <a:pt x="2674490" y="6329272"/>
                </a:lnTo>
                <a:lnTo>
                  <a:pt x="2738205" y="6312201"/>
                </a:lnTo>
                <a:lnTo>
                  <a:pt x="2810381" y="6264547"/>
                </a:lnTo>
                <a:lnTo>
                  <a:pt x="2803301" y="6238129"/>
                </a:lnTo>
                <a:lnTo>
                  <a:pt x="2769805" y="6218789"/>
                </a:lnTo>
                <a:lnTo>
                  <a:pt x="2678985" y="6144023"/>
                </a:lnTo>
                <a:lnTo>
                  <a:pt x="2638410" y="6098266"/>
                </a:lnTo>
                <a:lnTo>
                  <a:pt x="2648080" y="6081517"/>
                </a:lnTo>
                <a:lnTo>
                  <a:pt x="2707994" y="6093778"/>
                </a:lnTo>
                <a:lnTo>
                  <a:pt x="2983739" y="6118994"/>
                </a:lnTo>
                <a:lnTo>
                  <a:pt x="3223396" y="6168036"/>
                </a:lnTo>
                <a:lnTo>
                  <a:pt x="3659546" y="6263531"/>
                </a:lnTo>
                <a:lnTo>
                  <a:pt x="3848958" y="6283564"/>
                </a:lnTo>
                <a:lnTo>
                  <a:pt x="4014545" y="6267509"/>
                </a:lnTo>
                <a:lnTo>
                  <a:pt x="4100876" y="6272691"/>
                </a:lnTo>
                <a:lnTo>
                  <a:pt x="4173052" y="6225037"/>
                </a:lnTo>
                <a:lnTo>
                  <a:pt x="4252305" y="6203801"/>
                </a:lnTo>
                <a:lnTo>
                  <a:pt x="4334150" y="6139399"/>
                </a:lnTo>
                <a:lnTo>
                  <a:pt x="4343819" y="6122651"/>
                </a:lnTo>
                <a:lnTo>
                  <a:pt x="4319992" y="6086563"/>
                </a:lnTo>
                <a:lnTo>
                  <a:pt x="4295190" y="6028502"/>
                </a:lnTo>
                <a:lnTo>
                  <a:pt x="3943990" y="6021486"/>
                </a:lnTo>
                <a:lnTo>
                  <a:pt x="3587108" y="5965201"/>
                </a:lnTo>
                <a:lnTo>
                  <a:pt x="3225478" y="5891200"/>
                </a:lnTo>
                <a:lnTo>
                  <a:pt x="2876817" y="5794732"/>
                </a:lnTo>
                <a:lnTo>
                  <a:pt x="2541126" y="5675802"/>
                </a:lnTo>
                <a:lnTo>
                  <a:pt x="2194204" y="5550387"/>
                </a:lnTo>
                <a:lnTo>
                  <a:pt x="1864999" y="5420223"/>
                </a:lnTo>
                <a:lnTo>
                  <a:pt x="1172892" y="5140444"/>
                </a:lnTo>
                <a:lnTo>
                  <a:pt x="1105498" y="5101535"/>
                </a:lnTo>
                <a:lnTo>
                  <a:pt x="1050207" y="5054636"/>
                </a:lnTo>
                <a:lnTo>
                  <a:pt x="1007017" y="4999748"/>
                </a:lnTo>
                <a:lnTo>
                  <a:pt x="992775" y="4946597"/>
                </a:lnTo>
                <a:lnTo>
                  <a:pt x="994513" y="4917648"/>
                </a:lnTo>
                <a:lnTo>
                  <a:pt x="1000997" y="4906416"/>
                </a:lnTo>
                <a:lnTo>
                  <a:pt x="1025198" y="4890437"/>
                </a:lnTo>
                <a:lnTo>
                  <a:pt x="1060633" y="4880942"/>
                </a:lnTo>
                <a:lnTo>
                  <a:pt x="1096067" y="4871449"/>
                </a:lnTo>
                <a:lnTo>
                  <a:pt x="1153965" y="4874924"/>
                </a:lnTo>
                <a:lnTo>
                  <a:pt x="1297841" y="4898085"/>
                </a:lnTo>
                <a:lnTo>
                  <a:pt x="1601573" y="4968612"/>
                </a:lnTo>
                <a:lnTo>
                  <a:pt x="1887587" y="5043887"/>
                </a:lnTo>
                <a:lnTo>
                  <a:pt x="2480343" y="5236354"/>
                </a:lnTo>
                <a:lnTo>
                  <a:pt x="2444910" y="5245848"/>
                </a:lnTo>
                <a:lnTo>
                  <a:pt x="2409477" y="5255342"/>
                </a:lnTo>
                <a:lnTo>
                  <a:pt x="2317882" y="5232413"/>
                </a:lnTo>
                <a:lnTo>
                  <a:pt x="2215055" y="5202998"/>
                </a:lnTo>
                <a:lnTo>
                  <a:pt x="2174875" y="5194776"/>
                </a:lnTo>
                <a:lnTo>
                  <a:pt x="2128209" y="5197786"/>
                </a:lnTo>
                <a:lnTo>
                  <a:pt x="2325638" y="5296796"/>
                </a:lnTo>
                <a:lnTo>
                  <a:pt x="2518322" y="5378089"/>
                </a:lnTo>
                <a:lnTo>
                  <a:pt x="2717490" y="5448150"/>
                </a:lnTo>
                <a:lnTo>
                  <a:pt x="2934374" y="5513465"/>
                </a:lnTo>
                <a:lnTo>
                  <a:pt x="2637126" y="5431705"/>
                </a:lnTo>
                <a:lnTo>
                  <a:pt x="2357597" y="5345200"/>
                </a:lnTo>
                <a:lnTo>
                  <a:pt x="2722237" y="5465868"/>
                </a:lnTo>
                <a:lnTo>
                  <a:pt x="3111079" y="5570557"/>
                </a:lnTo>
                <a:lnTo>
                  <a:pt x="3506403" y="5664013"/>
                </a:lnTo>
                <a:lnTo>
                  <a:pt x="3914700" y="5735006"/>
                </a:lnTo>
                <a:lnTo>
                  <a:pt x="3988576" y="5762683"/>
                </a:lnTo>
                <a:lnTo>
                  <a:pt x="4055969" y="5801591"/>
                </a:lnTo>
                <a:lnTo>
                  <a:pt x="4179687" y="5860870"/>
                </a:lnTo>
                <a:lnTo>
                  <a:pt x="4126739" y="5790096"/>
                </a:lnTo>
                <a:lnTo>
                  <a:pt x="4046475" y="5766158"/>
                </a:lnTo>
                <a:lnTo>
                  <a:pt x="3505132" y="5588398"/>
                </a:lnTo>
                <a:lnTo>
                  <a:pt x="2992737" y="5412376"/>
                </a:lnTo>
                <a:lnTo>
                  <a:pt x="2480343" y="5236354"/>
                </a:lnTo>
                <a:lnTo>
                  <a:pt x="2258712" y="5153322"/>
                </a:lnTo>
                <a:lnTo>
                  <a:pt x="2030594" y="5081524"/>
                </a:lnTo>
                <a:lnTo>
                  <a:pt x="1616280" y="4917199"/>
                </a:lnTo>
                <a:lnTo>
                  <a:pt x="1748055" y="4948352"/>
                </a:lnTo>
                <a:lnTo>
                  <a:pt x="1878093" y="5008454"/>
                </a:lnTo>
                <a:lnTo>
                  <a:pt x="1579574" y="4851079"/>
                </a:lnTo>
                <a:lnTo>
                  <a:pt x="1280186" y="4708180"/>
                </a:lnTo>
                <a:lnTo>
                  <a:pt x="687895" y="4411149"/>
                </a:lnTo>
                <a:lnTo>
                  <a:pt x="1150614" y="4543514"/>
                </a:lnTo>
                <a:lnTo>
                  <a:pt x="1601231" y="4683870"/>
                </a:lnTo>
                <a:lnTo>
                  <a:pt x="2523193" y="5006499"/>
                </a:lnTo>
                <a:lnTo>
                  <a:pt x="3001891" y="5163067"/>
                </a:lnTo>
                <a:lnTo>
                  <a:pt x="3475843" y="5301917"/>
                </a:lnTo>
                <a:lnTo>
                  <a:pt x="3716929" y="5351252"/>
                </a:lnTo>
                <a:lnTo>
                  <a:pt x="3958015" y="5400587"/>
                </a:lnTo>
                <a:lnTo>
                  <a:pt x="4205587" y="5438690"/>
                </a:lnTo>
                <a:lnTo>
                  <a:pt x="4441926" y="5470308"/>
                </a:lnTo>
                <a:lnTo>
                  <a:pt x="4305404" y="5421439"/>
                </a:lnTo>
                <a:lnTo>
                  <a:pt x="4162396" y="5383801"/>
                </a:lnTo>
                <a:lnTo>
                  <a:pt x="3863411" y="5330991"/>
                </a:lnTo>
                <a:lnTo>
                  <a:pt x="3720403" y="5293354"/>
                </a:lnTo>
                <a:lnTo>
                  <a:pt x="3577397" y="5255718"/>
                </a:lnTo>
                <a:lnTo>
                  <a:pt x="3452106" y="5213333"/>
                </a:lnTo>
                <a:lnTo>
                  <a:pt x="3346270" y="5137253"/>
                </a:lnTo>
                <a:lnTo>
                  <a:pt x="3764060" y="5243679"/>
                </a:lnTo>
                <a:lnTo>
                  <a:pt x="4193081" y="5356590"/>
                </a:lnTo>
                <a:lnTo>
                  <a:pt x="4630328" y="5429321"/>
                </a:lnTo>
                <a:lnTo>
                  <a:pt x="5085289" y="5497301"/>
                </a:lnTo>
                <a:lnTo>
                  <a:pt x="4938807" y="5517564"/>
                </a:lnTo>
                <a:lnTo>
                  <a:pt x="5081814" y="5555200"/>
                </a:lnTo>
                <a:lnTo>
                  <a:pt x="5237792" y="5570373"/>
                </a:lnTo>
                <a:lnTo>
                  <a:pt x="5382536" y="5579062"/>
                </a:lnTo>
                <a:lnTo>
                  <a:pt x="5533766" y="5576517"/>
                </a:lnTo>
                <a:lnTo>
                  <a:pt x="5842711" y="5560196"/>
                </a:lnTo>
                <a:lnTo>
                  <a:pt x="6146908" y="5526159"/>
                </a:lnTo>
                <a:lnTo>
                  <a:pt x="5866913" y="5544216"/>
                </a:lnTo>
                <a:lnTo>
                  <a:pt x="5599887" y="5539811"/>
                </a:lnTo>
                <a:lnTo>
                  <a:pt x="5339346" y="5524174"/>
                </a:lnTo>
                <a:lnTo>
                  <a:pt x="5085289" y="5497301"/>
                </a:lnTo>
                <a:lnTo>
                  <a:pt x="5329851" y="5488739"/>
                </a:lnTo>
                <a:lnTo>
                  <a:pt x="5608109" y="5499630"/>
                </a:lnTo>
                <a:lnTo>
                  <a:pt x="5516516" y="5476700"/>
                </a:lnTo>
                <a:lnTo>
                  <a:pt x="5413689" y="5447286"/>
                </a:lnTo>
                <a:lnTo>
                  <a:pt x="5183833" y="5404435"/>
                </a:lnTo>
                <a:lnTo>
                  <a:pt x="4900829" y="5375828"/>
                </a:lnTo>
                <a:lnTo>
                  <a:pt x="4595360" y="5334250"/>
                </a:lnTo>
                <a:lnTo>
                  <a:pt x="4826952" y="5348150"/>
                </a:lnTo>
                <a:lnTo>
                  <a:pt x="5047311" y="5355567"/>
                </a:lnTo>
                <a:lnTo>
                  <a:pt x="5269409" y="5334034"/>
                </a:lnTo>
                <a:lnTo>
                  <a:pt x="5480275" y="5306016"/>
                </a:lnTo>
                <a:lnTo>
                  <a:pt x="4862850" y="5234092"/>
                </a:lnTo>
                <a:lnTo>
                  <a:pt x="4563867" y="5181283"/>
                </a:lnTo>
                <a:lnTo>
                  <a:pt x="4260134" y="5110755"/>
                </a:lnTo>
                <a:lnTo>
                  <a:pt x="4594553" y="5154072"/>
                </a:lnTo>
                <a:lnTo>
                  <a:pt x="4924225" y="5179669"/>
                </a:lnTo>
                <a:lnTo>
                  <a:pt x="5200745" y="5219509"/>
                </a:lnTo>
                <a:lnTo>
                  <a:pt x="5490235" y="5236885"/>
                </a:lnTo>
                <a:lnTo>
                  <a:pt x="5774977" y="5236544"/>
                </a:lnTo>
                <a:lnTo>
                  <a:pt x="6066206" y="5224971"/>
                </a:lnTo>
                <a:lnTo>
                  <a:pt x="6101639" y="5215478"/>
                </a:lnTo>
                <a:lnTo>
                  <a:pt x="6330221" y="5182712"/>
                </a:lnTo>
                <a:lnTo>
                  <a:pt x="6560542" y="5120998"/>
                </a:lnTo>
                <a:lnTo>
                  <a:pt x="6666843" y="5092514"/>
                </a:lnTo>
                <a:lnTo>
                  <a:pt x="6757165" y="5039830"/>
                </a:lnTo>
                <a:lnTo>
                  <a:pt x="6842741" y="4969427"/>
                </a:lnTo>
                <a:lnTo>
                  <a:pt x="6928316" y="4899025"/>
                </a:lnTo>
                <a:lnTo>
                  <a:pt x="6994436" y="4862320"/>
                </a:lnTo>
                <a:lnTo>
                  <a:pt x="6974982" y="4896015"/>
                </a:lnTo>
                <a:lnTo>
                  <a:pt x="6968497" y="4907247"/>
                </a:lnTo>
                <a:lnTo>
                  <a:pt x="6979730" y="4913732"/>
                </a:lnTo>
                <a:lnTo>
                  <a:pt x="7032880" y="4899491"/>
                </a:lnTo>
                <a:lnTo>
                  <a:pt x="7165121" y="4826080"/>
                </a:lnTo>
                <a:lnTo>
                  <a:pt x="7214503" y="4787222"/>
                </a:lnTo>
                <a:lnTo>
                  <a:pt x="7214503" y="4696999"/>
                </a:lnTo>
                <a:lnTo>
                  <a:pt x="7176819" y="4728000"/>
                </a:lnTo>
                <a:lnTo>
                  <a:pt x="7084758" y="4809635"/>
                </a:lnTo>
                <a:lnTo>
                  <a:pt x="6994436" y="4862320"/>
                </a:lnTo>
                <a:lnTo>
                  <a:pt x="7052800" y="4761231"/>
                </a:lnTo>
                <a:lnTo>
                  <a:pt x="6996174" y="4833371"/>
                </a:lnTo>
                <a:lnTo>
                  <a:pt x="6928316" y="4899025"/>
                </a:lnTo>
                <a:lnTo>
                  <a:pt x="6796075" y="4972437"/>
                </a:lnTo>
                <a:lnTo>
                  <a:pt x="6659086" y="5028131"/>
                </a:lnTo>
                <a:lnTo>
                  <a:pt x="6391595" y="5128289"/>
                </a:lnTo>
                <a:lnTo>
                  <a:pt x="6457715" y="5091583"/>
                </a:lnTo>
                <a:lnTo>
                  <a:pt x="6519089" y="5037160"/>
                </a:lnTo>
                <a:lnTo>
                  <a:pt x="6324202" y="5089379"/>
                </a:lnTo>
                <a:lnTo>
                  <a:pt x="6124569" y="5123883"/>
                </a:lnTo>
                <a:lnTo>
                  <a:pt x="5924936" y="5158385"/>
                </a:lnTo>
                <a:lnTo>
                  <a:pt x="5720555" y="5175172"/>
                </a:lnTo>
                <a:lnTo>
                  <a:pt x="5324763" y="5186279"/>
                </a:lnTo>
                <a:lnTo>
                  <a:pt x="4924225" y="5179669"/>
                </a:lnTo>
                <a:lnTo>
                  <a:pt x="4556110" y="5116900"/>
                </a:lnTo>
                <a:lnTo>
                  <a:pt x="4189733" y="5025181"/>
                </a:lnTo>
                <a:lnTo>
                  <a:pt x="3841073" y="4928714"/>
                </a:lnTo>
                <a:lnTo>
                  <a:pt x="3487665" y="4814532"/>
                </a:lnTo>
                <a:lnTo>
                  <a:pt x="3673863" y="4907057"/>
                </a:lnTo>
                <a:lnTo>
                  <a:pt x="3866546" y="4988350"/>
                </a:lnTo>
                <a:lnTo>
                  <a:pt x="4054481" y="5051926"/>
                </a:lnTo>
                <a:lnTo>
                  <a:pt x="4260134" y="5110755"/>
                </a:lnTo>
                <a:lnTo>
                  <a:pt x="3990098" y="5059683"/>
                </a:lnTo>
                <a:lnTo>
                  <a:pt x="3708832" y="5002126"/>
                </a:lnTo>
                <a:lnTo>
                  <a:pt x="3434049" y="4933337"/>
                </a:lnTo>
                <a:lnTo>
                  <a:pt x="3159266" y="4864547"/>
                </a:lnTo>
                <a:lnTo>
                  <a:pt x="2890968" y="4784527"/>
                </a:lnTo>
                <a:lnTo>
                  <a:pt x="2635639" y="4682041"/>
                </a:lnTo>
                <a:lnTo>
                  <a:pt x="2369080" y="4573071"/>
                </a:lnTo>
                <a:lnTo>
                  <a:pt x="2113750" y="4470586"/>
                </a:lnTo>
                <a:lnTo>
                  <a:pt x="2360051" y="4433073"/>
                </a:lnTo>
                <a:lnTo>
                  <a:pt x="2471099" y="4422306"/>
                </a:lnTo>
                <a:lnTo>
                  <a:pt x="2481222" y="4419594"/>
                </a:lnTo>
                <a:lnTo>
                  <a:pt x="2368272" y="4392892"/>
                </a:lnTo>
                <a:lnTo>
                  <a:pt x="2311077" y="4377839"/>
                </a:lnTo>
                <a:lnTo>
                  <a:pt x="2481520" y="4419514"/>
                </a:lnTo>
                <a:lnTo>
                  <a:pt x="2524250" y="4408064"/>
                </a:lnTo>
                <a:lnTo>
                  <a:pt x="2572653" y="4376106"/>
                </a:lnTo>
                <a:lnTo>
                  <a:pt x="2567905" y="4358390"/>
                </a:lnTo>
                <a:lnTo>
                  <a:pt x="2545442" y="4345420"/>
                </a:lnTo>
                <a:lnTo>
                  <a:pt x="2484534" y="4295278"/>
                </a:lnTo>
                <a:lnTo>
                  <a:pt x="2457323" y="4264592"/>
                </a:lnTo>
                <a:lnTo>
                  <a:pt x="2463808" y="4253360"/>
                </a:lnTo>
                <a:lnTo>
                  <a:pt x="2503988" y="4261582"/>
                </a:lnTo>
                <a:lnTo>
                  <a:pt x="2688915" y="4278493"/>
                </a:lnTo>
                <a:lnTo>
                  <a:pt x="2849639" y="4311382"/>
                </a:lnTo>
                <a:lnTo>
                  <a:pt x="3142139" y="4375424"/>
                </a:lnTo>
                <a:lnTo>
                  <a:pt x="3269167" y="4388859"/>
                </a:lnTo>
                <a:lnTo>
                  <a:pt x="3380216" y="4378093"/>
                </a:lnTo>
                <a:lnTo>
                  <a:pt x="3438114" y="4381568"/>
                </a:lnTo>
                <a:lnTo>
                  <a:pt x="3486518" y="4349609"/>
                </a:lnTo>
                <a:lnTo>
                  <a:pt x="3539668" y="4335367"/>
                </a:lnTo>
                <a:lnTo>
                  <a:pt x="3594557" y="4292177"/>
                </a:lnTo>
                <a:lnTo>
                  <a:pt x="3601042" y="4280945"/>
                </a:lnTo>
                <a:lnTo>
                  <a:pt x="3585063" y="4256742"/>
                </a:lnTo>
                <a:lnTo>
                  <a:pt x="3559588" y="4197107"/>
                </a:lnTo>
                <a:lnTo>
                  <a:pt x="3441248" y="4038926"/>
                </a:lnTo>
                <a:lnTo>
                  <a:pt x="3382079" y="3959836"/>
                </a:lnTo>
                <a:lnTo>
                  <a:pt x="3345373" y="3893716"/>
                </a:lnTo>
                <a:lnTo>
                  <a:pt x="3347111" y="3864767"/>
                </a:lnTo>
                <a:lnTo>
                  <a:pt x="3342363" y="3847050"/>
                </a:lnTo>
                <a:lnTo>
                  <a:pt x="3355333" y="3824586"/>
                </a:lnTo>
                <a:lnTo>
                  <a:pt x="3384282" y="3826324"/>
                </a:lnTo>
                <a:lnTo>
                  <a:pt x="4051382" y="3941903"/>
                </a:lnTo>
                <a:lnTo>
                  <a:pt x="4285983" y="4002470"/>
                </a:lnTo>
                <a:lnTo>
                  <a:pt x="4303700" y="3997723"/>
                </a:lnTo>
                <a:lnTo>
                  <a:pt x="4327902" y="3981743"/>
                </a:lnTo>
                <a:lnTo>
                  <a:pt x="4724965" y="4046251"/>
                </a:lnTo>
                <a:lnTo>
                  <a:pt x="5012718" y="4092576"/>
                </a:lnTo>
                <a:lnTo>
                  <a:pt x="5173443" y="4125467"/>
                </a:lnTo>
                <a:lnTo>
                  <a:pt x="5207139" y="4144921"/>
                </a:lnTo>
                <a:lnTo>
                  <a:pt x="5239097" y="4193324"/>
                </a:lnTo>
                <a:lnTo>
                  <a:pt x="5340652" y="4147124"/>
                </a:lnTo>
                <a:lnTo>
                  <a:pt x="5536809" y="4170519"/>
                </a:lnTo>
                <a:lnTo>
                  <a:pt x="5734705" y="4164966"/>
                </a:lnTo>
                <a:lnTo>
                  <a:pt x="5848763" y="4200864"/>
                </a:lnTo>
                <a:lnTo>
                  <a:pt x="5958075" y="4219048"/>
                </a:lnTo>
                <a:lnTo>
                  <a:pt x="5942096" y="4194846"/>
                </a:lnTo>
                <a:lnTo>
                  <a:pt x="5943832" y="4165897"/>
                </a:lnTo>
                <a:lnTo>
                  <a:pt x="6154698" y="4137880"/>
                </a:lnTo>
                <a:lnTo>
                  <a:pt x="6338353" y="4079175"/>
                </a:lnTo>
                <a:lnTo>
                  <a:pt x="6418715" y="4095619"/>
                </a:lnTo>
                <a:lnTo>
                  <a:pt x="6499077" y="4112066"/>
                </a:lnTo>
                <a:lnTo>
                  <a:pt x="6520268" y="4049419"/>
                </a:lnTo>
                <a:lnTo>
                  <a:pt x="6523210" y="4039138"/>
                </a:lnTo>
                <a:lnTo>
                  <a:pt x="6509041" y="4042935"/>
                </a:lnTo>
                <a:lnTo>
                  <a:pt x="6496071" y="4065399"/>
                </a:lnTo>
                <a:lnTo>
                  <a:pt x="6452880" y="4010510"/>
                </a:lnTo>
                <a:lnTo>
                  <a:pt x="6546523" y="3985419"/>
                </a:lnTo>
                <a:lnTo>
                  <a:pt x="6615805" y="3909887"/>
                </a:lnTo>
                <a:lnTo>
                  <a:pt x="6678915" y="3826515"/>
                </a:lnTo>
                <a:lnTo>
                  <a:pt x="6711341" y="3770355"/>
                </a:lnTo>
                <a:lnTo>
                  <a:pt x="6732532" y="3707710"/>
                </a:lnTo>
                <a:lnTo>
                  <a:pt x="6740754" y="3667527"/>
                </a:lnTo>
                <a:lnTo>
                  <a:pt x="6734734" y="3574196"/>
                </a:lnTo>
                <a:lnTo>
                  <a:pt x="6778391" y="3524521"/>
                </a:lnTo>
                <a:lnTo>
                  <a:pt x="6751179" y="3493835"/>
                </a:lnTo>
                <a:lnTo>
                  <a:pt x="6723968" y="3463148"/>
                </a:lnTo>
                <a:lnTo>
                  <a:pt x="6705912" y="3183152"/>
                </a:lnTo>
                <a:lnTo>
                  <a:pt x="6660982" y="3157213"/>
                </a:lnTo>
                <a:lnTo>
                  <a:pt x="6638518" y="3144243"/>
                </a:lnTo>
                <a:lnTo>
                  <a:pt x="6616054" y="3131274"/>
                </a:lnTo>
                <a:lnTo>
                  <a:pt x="6569853" y="3029719"/>
                </a:lnTo>
                <a:lnTo>
                  <a:pt x="6505936" y="2932912"/>
                </a:lnTo>
                <a:lnTo>
                  <a:pt x="6386324" y="2699117"/>
                </a:lnTo>
                <a:lnTo>
                  <a:pt x="6276207" y="2500755"/>
                </a:lnTo>
                <a:lnTo>
                  <a:pt x="6148372" y="2307141"/>
                </a:lnTo>
                <a:lnTo>
                  <a:pt x="6020537" y="2113526"/>
                </a:lnTo>
                <a:lnTo>
                  <a:pt x="5892703" y="1919913"/>
                </a:lnTo>
                <a:lnTo>
                  <a:pt x="5905672" y="1897449"/>
                </a:lnTo>
                <a:lnTo>
                  <a:pt x="5925128" y="1863752"/>
                </a:lnTo>
                <a:lnTo>
                  <a:pt x="5891431" y="1844297"/>
                </a:lnTo>
                <a:lnTo>
                  <a:pt x="5857734" y="1824842"/>
                </a:lnTo>
                <a:lnTo>
                  <a:pt x="5830523" y="1794156"/>
                </a:lnTo>
                <a:lnTo>
                  <a:pt x="5796827" y="1774702"/>
                </a:lnTo>
                <a:lnTo>
                  <a:pt x="5814543" y="1769954"/>
                </a:lnTo>
                <a:lnTo>
                  <a:pt x="5821028" y="1758722"/>
                </a:lnTo>
                <a:lnTo>
                  <a:pt x="5753637" y="1719813"/>
                </a:lnTo>
                <a:lnTo>
                  <a:pt x="5710445" y="1664925"/>
                </a:lnTo>
                <a:lnTo>
                  <a:pt x="5678488" y="1616521"/>
                </a:lnTo>
                <a:lnTo>
                  <a:pt x="5630550" y="1543916"/>
                </a:lnTo>
                <a:lnTo>
                  <a:pt x="5590368" y="1535694"/>
                </a:lnTo>
                <a:lnTo>
                  <a:pt x="5550188" y="1527471"/>
                </a:lnTo>
                <a:lnTo>
                  <a:pt x="5522976" y="1496785"/>
                </a:lnTo>
                <a:lnTo>
                  <a:pt x="5497502" y="1437149"/>
                </a:lnTo>
                <a:lnTo>
                  <a:pt x="5476775" y="1395231"/>
                </a:lnTo>
                <a:lnTo>
                  <a:pt x="5438332" y="1358059"/>
                </a:lnTo>
                <a:lnTo>
                  <a:pt x="5393403" y="1332120"/>
                </a:lnTo>
                <a:lnTo>
                  <a:pt x="5314779" y="1286726"/>
                </a:lnTo>
                <a:lnTo>
                  <a:pt x="5240901" y="1259049"/>
                </a:lnTo>
                <a:lnTo>
                  <a:pt x="5106116" y="1181230"/>
                </a:lnTo>
                <a:lnTo>
                  <a:pt x="5032238" y="1153554"/>
                </a:lnTo>
                <a:lnTo>
                  <a:pt x="4969594" y="1132361"/>
                </a:lnTo>
                <a:lnTo>
                  <a:pt x="4918181" y="1117654"/>
                </a:lnTo>
                <a:lnTo>
                  <a:pt x="4871515" y="1120664"/>
                </a:lnTo>
                <a:lnTo>
                  <a:pt x="4890969" y="1086967"/>
                </a:lnTo>
                <a:lnTo>
                  <a:pt x="4921656" y="1059756"/>
                </a:lnTo>
                <a:lnTo>
                  <a:pt x="4952342" y="1032544"/>
                </a:lnTo>
                <a:lnTo>
                  <a:pt x="4987777" y="1023050"/>
                </a:lnTo>
                <a:lnTo>
                  <a:pt x="5081109" y="1017031"/>
                </a:lnTo>
                <a:lnTo>
                  <a:pt x="5179188" y="1028728"/>
                </a:lnTo>
                <a:lnTo>
                  <a:pt x="5418537" y="1107011"/>
                </a:lnTo>
                <a:lnTo>
                  <a:pt x="5691583" y="1204750"/>
                </a:lnTo>
                <a:lnTo>
                  <a:pt x="5565019" y="1086750"/>
                </a:lnTo>
                <a:lnTo>
                  <a:pt x="5414254" y="984731"/>
                </a:lnTo>
                <a:lnTo>
                  <a:pt x="5268237" y="900428"/>
                </a:lnTo>
                <a:lnTo>
                  <a:pt x="5113999" y="856306"/>
                </a:lnTo>
                <a:lnTo>
                  <a:pt x="5040121" y="828628"/>
                </a:lnTo>
                <a:lnTo>
                  <a:pt x="4970991" y="818670"/>
                </a:lnTo>
                <a:lnTo>
                  <a:pt x="4848709" y="822951"/>
                </a:lnTo>
                <a:lnTo>
                  <a:pt x="4737661" y="833717"/>
                </a:lnTo>
                <a:lnTo>
                  <a:pt x="4679763" y="830243"/>
                </a:lnTo>
                <a:lnTo>
                  <a:pt x="4639582" y="822020"/>
                </a:lnTo>
                <a:lnTo>
                  <a:pt x="4605886" y="802565"/>
                </a:lnTo>
                <a:lnTo>
                  <a:pt x="4596391" y="767131"/>
                </a:lnTo>
                <a:lnTo>
                  <a:pt x="4622331" y="722203"/>
                </a:lnTo>
                <a:lnTo>
                  <a:pt x="4648270" y="677275"/>
                </a:lnTo>
                <a:lnTo>
                  <a:pt x="4703159" y="634083"/>
                </a:lnTo>
                <a:lnTo>
                  <a:pt x="4786996" y="592631"/>
                </a:lnTo>
                <a:lnTo>
                  <a:pt x="4882066" y="557662"/>
                </a:lnTo>
                <a:lnTo>
                  <a:pt x="4993114" y="546896"/>
                </a:lnTo>
                <a:lnTo>
                  <a:pt x="5054707" y="547171"/>
                </a:lnTo>
                <a:lnTo>
                  <a:pt x="5160656" y="453220"/>
                </a:lnTo>
                <a:lnTo>
                  <a:pt x="5314675" y="341165"/>
                </a:lnTo>
                <a:lnTo>
                  <a:pt x="5381025" y="301383"/>
                </a:lnTo>
                <a:lnTo>
                  <a:pt x="5351394" y="289488"/>
                </a:lnTo>
                <a:lnTo>
                  <a:pt x="5255053" y="248842"/>
                </a:lnTo>
                <a:lnTo>
                  <a:pt x="5152226" y="219427"/>
                </a:lnTo>
                <a:lnTo>
                  <a:pt x="5031684" y="194760"/>
                </a:lnTo>
                <a:lnTo>
                  <a:pt x="4898170" y="192557"/>
                </a:lnTo>
                <a:lnTo>
                  <a:pt x="4758172" y="201586"/>
                </a:lnTo>
                <a:lnTo>
                  <a:pt x="4616437" y="239563"/>
                </a:lnTo>
                <a:lnTo>
                  <a:pt x="4485933" y="284026"/>
                </a:lnTo>
                <a:lnTo>
                  <a:pt x="4353691" y="357438"/>
                </a:lnTo>
                <a:lnTo>
                  <a:pt x="4239168" y="426103"/>
                </a:lnTo>
                <a:lnTo>
                  <a:pt x="4135876" y="501253"/>
                </a:lnTo>
                <a:lnTo>
                  <a:pt x="3975958" y="648542"/>
                </a:lnTo>
                <a:lnTo>
                  <a:pt x="4056785" y="560423"/>
                </a:lnTo>
                <a:lnTo>
                  <a:pt x="4148846" y="478788"/>
                </a:lnTo>
                <a:lnTo>
                  <a:pt x="4252137" y="403640"/>
                </a:lnTo>
                <a:lnTo>
                  <a:pt x="4366661" y="334974"/>
                </a:lnTo>
                <a:lnTo>
                  <a:pt x="4492418" y="272794"/>
                </a:lnTo>
                <a:lnTo>
                  <a:pt x="4622922" y="228331"/>
                </a:lnTo>
                <a:lnTo>
                  <a:pt x="4753425" y="183869"/>
                </a:lnTo>
                <a:lnTo>
                  <a:pt x="4893422" y="174840"/>
                </a:lnTo>
                <a:lnTo>
                  <a:pt x="5009219" y="181790"/>
                </a:lnTo>
                <a:lnTo>
                  <a:pt x="5136247" y="195225"/>
                </a:lnTo>
                <a:lnTo>
                  <a:pt x="5245559" y="213408"/>
                </a:lnTo>
                <a:lnTo>
                  <a:pt x="5330667" y="247570"/>
                </a:lnTo>
                <a:lnTo>
                  <a:pt x="5420240" y="277871"/>
                </a:lnTo>
                <a:lnTo>
                  <a:pt x="5485442" y="238777"/>
                </a:lnTo>
                <a:lnTo>
                  <a:pt x="5672959" y="146062"/>
                </a:lnTo>
                <a:lnTo>
                  <a:pt x="5867553" y="79761"/>
                </a:lnTo>
                <a:lnTo>
                  <a:pt x="6062148" y="13463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 dirty="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en-US" dirty="0"/>
              <a:t>Click icon to add picture</a:t>
            </a:r>
          </a:p>
        </p:txBody>
      </p:sp>
    </p:spTree>
    <p:extLst>
      <p:ext uri="{BB962C8B-B14F-4D97-AF65-F5344CB8AC3E}">
        <p14:creationId xmlns:p14="http://schemas.microsoft.com/office/powerpoint/2010/main" val="565863354"/>
      </p:ext>
    </p:extLst>
  </p:cSld>
  <p:clrMapOvr>
    <a:masterClrMapping/>
  </p:clrMapOvr>
  <p:transition spd="slow">
    <p:push dir="u"/>
  </p:transition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" name="Picture Placeholder 29">
            <a:extLst>
              <a:ext uri="{FF2B5EF4-FFF2-40B4-BE49-F238E27FC236}">
                <a16:creationId xmlns:a16="http://schemas.microsoft.com/office/drawing/2014/main" id="{1976EC6F-B40D-459D-83F4-96FCA7C94799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4935207" y="1010793"/>
            <a:ext cx="6842126" cy="5130710"/>
          </a:xfrm>
          <a:custGeom>
            <a:avLst/>
            <a:gdLst>
              <a:gd name="connsiteX0" fmla="*/ 3311593 w 6842126"/>
              <a:gd name="connsiteY0" fmla="*/ 5124756 h 5130710"/>
              <a:gd name="connsiteX1" fmla="*/ 3310754 w 6842126"/>
              <a:gd name="connsiteY1" fmla="*/ 5126288 h 5130710"/>
              <a:gd name="connsiteX2" fmla="*/ 3305871 w 6842126"/>
              <a:gd name="connsiteY2" fmla="*/ 5130710 h 5130710"/>
              <a:gd name="connsiteX3" fmla="*/ 3375155 w 6842126"/>
              <a:gd name="connsiteY3" fmla="*/ 5089948 h 5130710"/>
              <a:gd name="connsiteX4" fmla="*/ 3374529 w 6842126"/>
              <a:gd name="connsiteY4" fmla="*/ 5092197 h 5130710"/>
              <a:gd name="connsiteX5" fmla="*/ 3370604 w 6842126"/>
              <a:gd name="connsiteY5" fmla="*/ 5093970 h 5130710"/>
              <a:gd name="connsiteX6" fmla="*/ 3375155 w 6842126"/>
              <a:gd name="connsiteY6" fmla="*/ 5089948 h 5130710"/>
              <a:gd name="connsiteX7" fmla="*/ 3379709 w 6842126"/>
              <a:gd name="connsiteY7" fmla="*/ 5085926 h 5130710"/>
              <a:gd name="connsiteX8" fmla="*/ 3379081 w 6842126"/>
              <a:gd name="connsiteY8" fmla="*/ 5088177 h 5130710"/>
              <a:gd name="connsiteX9" fmla="*/ 3375155 w 6842126"/>
              <a:gd name="connsiteY9" fmla="*/ 5089948 h 5130710"/>
              <a:gd name="connsiteX10" fmla="*/ 3379709 w 6842126"/>
              <a:gd name="connsiteY10" fmla="*/ 5085926 h 5130710"/>
              <a:gd name="connsiteX11" fmla="*/ 3573894 w 6842126"/>
              <a:gd name="connsiteY11" fmla="*/ 5083467 h 5130710"/>
              <a:gd name="connsiteX12" fmla="*/ 3573723 w 6842126"/>
              <a:gd name="connsiteY12" fmla="*/ 5084918 h 5130710"/>
              <a:gd name="connsiteX13" fmla="*/ 3573585 w 6842126"/>
              <a:gd name="connsiteY13" fmla="*/ 5086077 h 5130710"/>
              <a:gd name="connsiteX14" fmla="*/ 3574823 w 6842126"/>
              <a:gd name="connsiteY14" fmla="*/ 5075643 h 5130710"/>
              <a:gd name="connsiteX15" fmla="*/ 3574411 w 6842126"/>
              <a:gd name="connsiteY15" fmla="*/ 5079121 h 5130710"/>
              <a:gd name="connsiteX16" fmla="*/ 3573894 w 6842126"/>
              <a:gd name="connsiteY16" fmla="*/ 5083467 h 5130710"/>
              <a:gd name="connsiteX17" fmla="*/ 3391000 w 6842126"/>
              <a:gd name="connsiteY17" fmla="*/ 5074373 h 5130710"/>
              <a:gd name="connsiteX18" fmla="*/ 3387049 w 6842126"/>
              <a:gd name="connsiteY18" fmla="*/ 5080514 h 5130710"/>
              <a:gd name="connsiteX19" fmla="*/ 3379709 w 6842126"/>
              <a:gd name="connsiteY19" fmla="*/ 5085926 h 5130710"/>
              <a:gd name="connsiteX20" fmla="*/ 3391000 w 6842126"/>
              <a:gd name="connsiteY20" fmla="*/ 5074373 h 5130710"/>
              <a:gd name="connsiteX21" fmla="*/ 3297788 w 6842126"/>
              <a:gd name="connsiteY21" fmla="*/ 5029060 h 5130710"/>
              <a:gd name="connsiteX22" fmla="*/ 3299081 w 6842126"/>
              <a:gd name="connsiteY22" fmla="*/ 5039495 h 5130710"/>
              <a:gd name="connsiteX23" fmla="*/ 3297788 w 6842126"/>
              <a:gd name="connsiteY23" fmla="*/ 5029060 h 5130710"/>
              <a:gd name="connsiteX24" fmla="*/ 3277231 w 6842126"/>
              <a:gd name="connsiteY24" fmla="*/ 5015376 h 5130710"/>
              <a:gd name="connsiteX25" fmla="*/ 3275292 w 6842126"/>
              <a:gd name="connsiteY25" fmla="*/ 5018461 h 5130710"/>
              <a:gd name="connsiteX26" fmla="*/ 3274883 w 6842126"/>
              <a:gd name="connsiteY26" fmla="*/ 5020948 h 5130710"/>
              <a:gd name="connsiteX27" fmla="*/ 3169219 w 6842126"/>
              <a:gd name="connsiteY27" fmla="*/ 5013606 h 5130710"/>
              <a:gd name="connsiteX28" fmla="*/ 3169152 w 6842126"/>
              <a:gd name="connsiteY28" fmla="*/ 5014258 h 5130710"/>
              <a:gd name="connsiteX29" fmla="*/ 3168800 w 6842126"/>
              <a:gd name="connsiteY29" fmla="*/ 5013686 h 5130710"/>
              <a:gd name="connsiteX30" fmla="*/ 4250601 w 6842126"/>
              <a:gd name="connsiteY30" fmla="*/ 5010550 h 5130710"/>
              <a:gd name="connsiteX31" fmla="*/ 4249761 w 6842126"/>
              <a:gd name="connsiteY31" fmla="*/ 5012080 h 5130710"/>
              <a:gd name="connsiteX32" fmla="*/ 4244879 w 6842126"/>
              <a:gd name="connsiteY32" fmla="*/ 5016505 h 5130710"/>
              <a:gd name="connsiteX33" fmla="*/ 2573648 w 6842126"/>
              <a:gd name="connsiteY33" fmla="*/ 5010550 h 5130710"/>
              <a:gd name="connsiteX34" fmla="*/ 2572809 w 6842126"/>
              <a:gd name="connsiteY34" fmla="*/ 5012081 h 5130710"/>
              <a:gd name="connsiteX35" fmla="*/ 2567925 w 6842126"/>
              <a:gd name="connsiteY35" fmla="*/ 5016506 h 5130710"/>
              <a:gd name="connsiteX36" fmla="*/ 3235216 w 6842126"/>
              <a:gd name="connsiteY36" fmla="*/ 5000008 h 5130710"/>
              <a:gd name="connsiteX37" fmla="*/ 3234547 w 6842126"/>
              <a:gd name="connsiteY37" fmla="*/ 5002040 h 5130710"/>
              <a:gd name="connsiteX38" fmla="*/ 3233916 w 6842126"/>
              <a:gd name="connsiteY38" fmla="*/ 5003596 h 5130710"/>
              <a:gd name="connsiteX39" fmla="*/ 3231662 w 6842126"/>
              <a:gd name="connsiteY39" fmla="*/ 5006445 h 5130710"/>
              <a:gd name="connsiteX40" fmla="*/ 3235216 w 6842126"/>
              <a:gd name="connsiteY40" fmla="*/ 5000008 h 5130710"/>
              <a:gd name="connsiteX41" fmla="*/ 3386129 w 6842126"/>
              <a:gd name="connsiteY41" fmla="*/ 4993007 h 5130710"/>
              <a:gd name="connsiteX42" fmla="*/ 3387880 w 6842126"/>
              <a:gd name="connsiteY42" fmla="*/ 4993448 h 5130710"/>
              <a:gd name="connsiteX43" fmla="*/ 3384952 w 6842126"/>
              <a:gd name="connsiteY43" fmla="*/ 4997869 h 5130710"/>
              <a:gd name="connsiteX44" fmla="*/ 3380788 w 6842126"/>
              <a:gd name="connsiteY44" fmla="*/ 5000010 h 5130710"/>
              <a:gd name="connsiteX45" fmla="*/ 3386129 w 6842126"/>
              <a:gd name="connsiteY45" fmla="*/ 4993007 h 5130710"/>
              <a:gd name="connsiteX46" fmla="*/ 3470307 w 6842126"/>
              <a:gd name="connsiteY46" fmla="*/ 4989940 h 5130710"/>
              <a:gd name="connsiteX47" fmla="*/ 3465599 w 6842126"/>
              <a:gd name="connsiteY47" fmla="*/ 4998624 h 5130710"/>
              <a:gd name="connsiteX48" fmla="*/ 3471694 w 6842126"/>
              <a:gd name="connsiteY48" fmla="*/ 4990495 h 5130710"/>
              <a:gd name="connsiteX49" fmla="*/ 3470307 w 6842126"/>
              <a:gd name="connsiteY49" fmla="*/ 4989940 h 5130710"/>
              <a:gd name="connsiteX50" fmla="*/ 2637211 w 6842126"/>
              <a:gd name="connsiteY50" fmla="*/ 4975744 h 5130710"/>
              <a:gd name="connsiteX51" fmla="*/ 2636585 w 6842126"/>
              <a:gd name="connsiteY51" fmla="*/ 4977993 h 5130710"/>
              <a:gd name="connsiteX52" fmla="*/ 2632659 w 6842126"/>
              <a:gd name="connsiteY52" fmla="*/ 4979764 h 5130710"/>
              <a:gd name="connsiteX53" fmla="*/ 2637211 w 6842126"/>
              <a:gd name="connsiteY53" fmla="*/ 4975744 h 5130710"/>
              <a:gd name="connsiteX54" fmla="*/ 4314164 w 6842126"/>
              <a:gd name="connsiteY54" fmla="*/ 4975742 h 5130710"/>
              <a:gd name="connsiteX55" fmla="*/ 4313538 w 6842126"/>
              <a:gd name="connsiteY55" fmla="*/ 4977991 h 5130710"/>
              <a:gd name="connsiteX56" fmla="*/ 4309613 w 6842126"/>
              <a:gd name="connsiteY56" fmla="*/ 4979764 h 5130710"/>
              <a:gd name="connsiteX57" fmla="*/ 4314164 w 6842126"/>
              <a:gd name="connsiteY57" fmla="*/ 4975742 h 5130710"/>
              <a:gd name="connsiteX58" fmla="*/ 2641764 w 6842126"/>
              <a:gd name="connsiteY58" fmla="*/ 4971721 h 5130710"/>
              <a:gd name="connsiteX59" fmla="*/ 2641136 w 6842126"/>
              <a:gd name="connsiteY59" fmla="*/ 4973972 h 5130710"/>
              <a:gd name="connsiteX60" fmla="*/ 2637211 w 6842126"/>
              <a:gd name="connsiteY60" fmla="*/ 4975744 h 5130710"/>
              <a:gd name="connsiteX61" fmla="*/ 2641764 w 6842126"/>
              <a:gd name="connsiteY61" fmla="*/ 4971721 h 5130710"/>
              <a:gd name="connsiteX62" fmla="*/ 4318717 w 6842126"/>
              <a:gd name="connsiteY62" fmla="*/ 4971720 h 5130710"/>
              <a:gd name="connsiteX63" fmla="*/ 4318089 w 6842126"/>
              <a:gd name="connsiteY63" fmla="*/ 4973970 h 5130710"/>
              <a:gd name="connsiteX64" fmla="*/ 4314164 w 6842126"/>
              <a:gd name="connsiteY64" fmla="*/ 4975742 h 5130710"/>
              <a:gd name="connsiteX65" fmla="*/ 4318717 w 6842126"/>
              <a:gd name="connsiteY65" fmla="*/ 4971720 h 5130710"/>
              <a:gd name="connsiteX66" fmla="*/ 2835949 w 6842126"/>
              <a:gd name="connsiteY66" fmla="*/ 4969264 h 5130710"/>
              <a:gd name="connsiteX67" fmla="*/ 2835641 w 6842126"/>
              <a:gd name="connsiteY67" fmla="*/ 4971873 h 5130710"/>
              <a:gd name="connsiteX68" fmla="*/ 2835777 w 6842126"/>
              <a:gd name="connsiteY68" fmla="*/ 4970713 h 5130710"/>
              <a:gd name="connsiteX69" fmla="*/ 4512901 w 6842126"/>
              <a:gd name="connsiteY69" fmla="*/ 4969261 h 5130710"/>
              <a:gd name="connsiteX70" fmla="*/ 4512731 w 6842126"/>
              <a:gd name="connsiteY70" fmla="*/ 4970711 h 5130710"/>
              <a:gd name="connsiteX71" fmla="*/ 4512592 w 6842126"/>
              <a:gd name="connsiteY71" fmla="*/ 4971872 h 5130710"/>
              <a:gd name="connsiteX72" fmla="*/ 3438457 w 6842126"/>
              <a:gd name="connsiteY72" fmla="*/ 4964022 h 5130710"/>
              <a:gd name="connsiteX73" fmla="*/ 3435902 w 6842126"/>
              <a:gd name="connsiteY73" fmla="*/ 4968151 h 5130710"/>
              <a:gd name="connsiteX74" fmla="*/ 3431307 w 6842126"/>
              <a:gd name="connsiteY74" fmla="*/ 4971326 h 5130710"/>
              <a:gd name="connsiteX75" fmla="*/ 3438457 w 6842126"/>
              <a:gd name="connsiteY75" fmla="*/ 4964022 h 5130710"/>
              <a:gd name="connsiteX76" fmla="*/ 2836880 w 6842126"/>
              <a:gd name="connsiteY76" fmla="*/ 4961439 h 5130710"/>
              <a:gd name="connsiteX77" fmla="*/ 2836467 w 6842126"/>
              <a:gd name="connsiteY77" fmla="*/ 4964917 h 5130710"/>
              <a:gd name="connsiteX78" fmla="*/ 2835949 w 6842126"/>
              <a:gd name="connsiteY78" fmla="*/ 4969264 h 5130710"/>
              <a:gd name="connsiteX79" fmla="*/ 4513833 w 6842126"/>
              <a:gd name="connsiteY79" fmla="*/ 4961437 h 5130710"/>
              <a:gd name="connsiteX80" fmla="*/ 4512901 w 6842126"/>
              <a:gd name="connsiteY80" fmla="*/ 4969261 h 5130710"/>
              <a:gd name="connsiteX81" fmla="*/ 4513418 w 6842126"/>
              <a:gd name="connsiteY81" fmla="*/ 4964916 h 5130710"/>
              <a:gd name="connsiteX82" fmla="*/ 4513833 w 6842126"/>
              <a:gd name="connsiteY82" fmla="*/ 4961437 h 5130710"/>
              <a:gd name="connsiteX83" fmla="*/ 4330010 w 6842126"/>
              <a:gd name="connsiteY83" fmla="*/ 4960167 h 5130710"/>
              <a:gd name="connsiteX84" fmla="*/ 4326059 w 6842126"/>
              <a:gd name="connsiteY84" fmla="*/ 4966309 h 5130710"/>
              <a:gd name="connsiteX85" fmla="*/ 4318717 w 6842126"/>
              <a:gd name="connsiteY85" fmla="*/ 4971720 h 5130710"/>
              <a:gd name="connsiteX86" fmla="*/ 4330010 w 6842126"/>
              <a:gd name="connsiteY86" fmla="*/ 4960167 h 5130710"/>
              <a:gd name="connsiteX87" fmla="*/ 2653056 w 6842126"/>
              <a:gd name="connsiteY87" fmla="*/ 4960167 h 5130710"/>
              <a:gd name="connsiteX88" fmla="*/ 2649106 w 6842126"/>
              <a:gd name="connsiteY88" fmla="*/ 4966310 h 5130710"/>
              <a:gd name="connsiteX89" fmla="*/ 2641764 w 6842126"/>
              <a:gd name="connsiteY89" fmla="*/ 4971721 h 5130710"/>
              <a:gd name="connsiteX90" fmla="*/ 2653056 w 6842126"/>
              <a:gd name="connsiteY90" fmla="*/ 4960167 h 5130710"/>
              <a:gd name="connsiteX91" fmla="*/ 2342691 w 6842126"/>
              <a:gd name="connsiteY91" fmla="*/ 4917723 h 5130710"/>
              <a:gd name="connsiteX92" fmla="*/ 2342417 w 6842126"/>
              <a:gd name="connsiteY92" fmla="*/ 4932590 h 5130710"/>
              <a:gd name="connsiteX93" fmla="*/ 2342691 w 6842126"/>
              <a:gd name="connsiteY93" fmla="*/ 4917723 h 5130710"/>
              <a:gd name="connsiteX94" fmla="*/ 2559843 w 6842126"/>
              <a:gd name="connsiteY94" fmla="*/ 4914856 h 5130710"/>
              <a:gd name="connsiteX95" fmla="*/ 2561137 w 6842126"/>
              <a:gd name="connsiteY95" fmla="*/ 4925291 h 5130710"/>
              <a:gd name="connsiteX96" fmla="*/ 2559843 w 6842126"/>
              <a:gd name="connsiteY96" fmla="*/ 4914856 h 5130710"/>
              <a:gd name="connsiteX97" fmla="*/ 4236796 w 6842126"/>
              <a:gd name="connsiteY97" fmla="*/ 4914855 h 5130710"/>
              <a:gd name="connsiteX98" fmla="*/ 4238089 w 6842126"/>
              <a:gd name="connsiteY98" fmla="*/ 4925290 h 5130710"/>
              <a:gd name="connsiteX99" fmla="*/ 4236796 w 6842126"/>
              <a:gd name="connsiteY99" fmla="*/ 4914855 h 5130710"/>
              <a:gd name="connsiteX100" fmla="*/ 3538549 w 6842126"/>
              <a:gd name="connsiteY100" fmla="*/ 4906727 h 5130710"/>
              <a:gd name="connsiteX101" fmla="*/ 3518215 w 6842126"/>
              <a:gd name="connsiteY101" fmla="*/ 4931230 h 5130710"/>
              <a:gd name="connsiteX102" fmla="*/ 3529413 w 6842126"/>
              <a:gd name="connsiteY102" fmla="*/ 4915829 h 5130710"/>
              <a:gd name="connsiteX103" fmla="*/ 3538631 w 6842126"/>
              <a:gd name="connsiteY103" fmla="*/ 4906630 h 5130710"/>
              <a:gd name="connsiteX104" fmla="*/ 3538641 w 6842126"/>
              <a:gd name="connsiteY104" fmla="*/ 4906636 h 5130710"/>
              <a:gd name="connsiteX105" fmla="*/ 3538549 w 6842126"/>
              <a:gd name="connsiteY105" fmla="*/ 4906727 h 5130710"/>
              <a:gd name="connsiteX106" fmla="*/ 2539286 w 6842126"/>
              <a:gd name="connsiteY106" fmla="*/ 4901172 h 5130710"/>
              <a:gd name="connsiteX107" fmla="*/ 2537346 w 6842126"/>
              <a:gd name="connsiteY107" fmla="*/ 4904254 h 5130710"/>
              <a:gd name="connsiteX108" fmla="*/ 2536939 w 6842126"/>
              <a:gd name="connsiteY108" fmla="*/ 4906743 h 5130710"/>
              <a:gd name="connsiteX109" fmla="*/ 4216239 w 6842126"/>
              <a:gd name="connsiteY109" fmla="*/ 4901169 h 5130710"/>
              <a:gd name="connsiteX110" fmla="*/ 4214299 w 6842126"/>
              <a:gd name="connsiteY110" fmla="*/ 4904253 h 5130710"/>
              <a:gd name="connsiteX111" fmla="*/ 4213891 w 6842126"/>
              <a:gd name="connsiteY111" fmla="*/ 4906742 h 5130710"/>
              <a:gd name="connsiteX112" fmla="*/ 2359060 w 6842126"/>
              <a:gd name="connsiteY112" fmla="*/ 4900937 h 5130710"/>
              <a:gd name="connsiteX113" fmla="*/ 2356793 w 6842126"/>
              <a:gd name="connsiteY113" fmla="*/ 4912028 h 5130710"/>
              <a:gd name="connsiteX114" fmla="*/ 2357870 w 6842126"/>
              <a:gd name="connsiteY114" fmla="*/ 4906756 h 5130710"/>
              <a:gd name="connsiteX115" fmla="*/ 2431275 w 6842126"/>
              <a:gd name="connsiteY115" fmla="*/ 4899402 h 5130710"/>
              <a:gd name="connsiteX116" fmla="*/ 2431207 w 6842126"/>
              <a:gd name="connsiteY116" fmla="*/ 4900054 h 5130710"/>
              <a:gd name="connsiteX117" fmla="*/ 2430856 w 6842126"/>
              <a:gd name="connsiteY117" fmla="*/ 4899482 h 5130710"/>
              <a:gd name="connsiteX118" fmla="*/ 4108227 w 6842126"/>
              <a:gd name="connsiteY118" fmla="*/ 4899399 h 5130710"/>
              <a:gd name="connsiteX119" fmla="*/ 4108161 w 6842126"/>
              <a:gd name="connsiteY119" fmla="*/ 4900052 h 5130710"/>
              <a:gd name="connsiteX120" fmla="*/ 4107808 w 6842126"/>
              <a:gd name="connsiteY120" fmla="*/ 4899481 h 5130710"/>
              <a:gd name="connsiteX121" fmla="*/ 2359669 w 6842126"/>
              <a:gd name="connsiteY121" fmla="*/ 4897968 h 5130710"/>
              <a:gd name="connsiteX122" fmla="*/ 2359084 w 6842126"/>
              <a:gd name="connsiteY122" fmla="*/ 4900823 h 5130710"/>
              <a:gd name="connsiteX123" fmla="*/ 2359060 w 6842126"/>
              <a:gd name="connsiteY123" fmla="*/ 4900937 h 5130710"/>
              <a:gd name="connsiteX124" fmla="*/ 3073899 w 6842126"/>
              <a:gd name="connsiteY124" fmla="*/ 4893174 h 5130710"/>
              <a:gd name="connsiteX125" fmla="*/ 3051601 w 6842126"/>
              <a:gd name="connsiteY125" fmla="*/ 4932086 h 5130710"/>
              <a:gd name="connsiteX126" fmla="*/ 3047745 w 6842126"/>
              <a:gd name="connsiteY126" fmla="*/ 4935731 h 5130710"/>
              <a:gd name="connsiteX127" fmla="*/ 3042883 w 6842126"/>
              <a:gd name="connsiteY127" fmla="*/ 4939710 h 5130710"/>
              <a:gd name="connsiteX128" fmla="*/ 3052471 w 6842126"/>
              <a:gd name="connsiteY128" fmla="*/ 4920201 h 5130710"/>
              <a:gd name="connsiteX129" fmla="*/ 3062397 w 6842126"/>
              <a:gd name="connsiteY129" fmla="*/ 4901971 h 5130710"/>
              <a:gd name="connsiteX130" fmla="*/ 3070469 w 6842126"/>
              <a:gd name="connsiteY130" fmla="*/ 4896080 h 5130710"/>
              <a:gd name="connsiteX131" fmla="*/ 2286245 w 6842126"/>
              <a:gd name="connsiteY131" fmla="*/ 4886925 h 5130710"/>
              <a:gd name="connsiteX132" fmla="*/ 2287279 w 6842126"/>
              <a:gd name="connsiteY132" fmla="*/ 4898098 h 5130710"/>
              <a:gd name="connsiteX133" fmla="*/ 2286245 w 6842126"/>
              <a:gd name="connsiteY133" fmla="*/ 4886925 h 5130710"/>
              <a:gd name="connsiteX134" fmla="*/ 2497272 w 6842126"/>
              <a:gd name="connsiteY134" fmla="*/ 4885804 h 5130710"/>
              <a:gd name="connsiteX135" fmla="*/ 2496603 w 6842126"/>
              <a:gd name="connsiteY135" fmla="*/ 4887835 h 5130710"/>
              <a:gd name="connsiteX136" fmla="*/ 2495971 w 6842126"/>
              <a:gd name="connsiteY136" fmla="*/ 4889391 h 5130710"/>
              <a:gd name="connsiteX137" fmla="*/ 2493718 w 6842126"/>
              <a:gd name="connsiteY137" fmla="*/ 4892240 h 5130710"/>
              <a:gd name="connsiteX138" fmla="*/ 2497272 w 6842126"/>
              <a:gd name="connsiteY138" fmla="*/ 4885804 h 5130710"/>
              <a:gd name="connsiteX139" fmla="*/ 4174223 w 6842126"/>
              <a:gd name="connsiteY139" fmla="*/ 4885803 h 5130710"/>
              <a:gd name="connsiteX140" fmla="*/ 4173555 w 6842126"/>
              <a:gd name="connsiteY140" fmla="*/ 4887834 h 5130710"/>
              <a:gd name="connsiteX141" fmla="*/ 4172923 w 6842126"/>
              <a:gd name="connsiteY141" fmla="*/ 4889390 h 5130710"/>
              <a:gd name="connsiteX142" fmla="*/ 4170669 w 6842126"/>
              <a:gd name="connsiteY142" fmla="*/ 4892239 h 5130710"/>
              <a:gd name="connsiteX143" fmla="*/ 4174223 w 6842126"/>
              <a:gd name="connsiteY143" fmla="*/ 4885803 h 5130710"/>
              <a:gd name="connsiteX144" fmla="*/ 3557543 w 6842126"/>
              <a:gd name="connsiteY144" fmla="*/ 4882763 h 5130710"/>
              <a:gd name="connsiteX145" fmla="*/ 3548898 w 6842126"/>
              <a:gd name="connsiteY145" fmla="*/ 4894257 h 5130710"/>
              <a:gd name="connsiteX146" fmla="*/ 3538631 w 6842126"/>
              <a:gd name="connsiteY146" fmla="*/ 4906630 h 5130710"/>
              <a:gd name="connsiteX147" fmla="*/ 3536203 w 6842126"/>
              <a:gd name="connsiteY147" fmla="*/ 4905257 h 5130710"/>
              <a:gd name="connsiteX148" fmla="*/ 3557543 w 6842126"/>
              <a:gd name="connsiteY148" fmla="*/ 4882763 h 5130710"/>
              <a:gd name="connsiteX149" fmla="*/ 2648186 w 6842126"/>
              <a:gd name="connsiteY149" fmla="*/ 4878803 h 5130710"/>
              <a:gd name="connsiteX150" fmla="*/ 2649935 w 6842126"/>
              <a:gd name="connsiteY150" fmla="*/ 4879243 h 5130710"/>
              <a:gd name="connsiteX151" fmla="*/ 2647007 w 6842126"/>
              <a:gd name="connsiteY151" fmla="*/ 4883665 h 5130710"/>
              <a:gd name="connsiteX152" fmla="*/ 2642843 w 6842126"/>
              <a:gd name="connsiteY152" fmla="*/ 4885806 h 5130710"/>
              <a:gd name="connsiteX153" fmla="*/ 2648186 w 6842126"/>
              <a:gd name="connsiteY153" fmla="*/ 4878803 h 5130710"/>
              <a:gd name="connsiteX154" fmla="*/ 4325138 w 6842126"/>
              <a:gd name="connsiteY154" fmla="*/ 4878801 h 5130710"/>
              <a:gd name="connsiteX155" fmla="*/ 4326889 w 6842126"/>
              <a:gd name="connsiteY155" fmla="*/ 4879243 h 5130710"/>
              <a:gd name="connsiteX156" fmla="*/ 4323959 w 6842126"/>
              <a:gd name="connsiteY156" fmla="*/ 4883664 h 5130710"/>
              <a:gd name="connsiteX157" fmla="*/ 4319795 w 6842126"/>
              <a:gd name="connsiteY157" fmla="*/ 4885805 h 5130710"/>
              <a:gd name="connsiteX158" fmla="*/ 4325138 w 6842126"/>
              <a:gd name="connsiteY158" fmla="*/ 4878801 h 5130710"/>
              <a:gd name="connsiteX159" fmla="*/ 2732363 w 6842126"/>
              <a:gd name="connsiteY159" fmla="*/ 4875736 h 5130710"/>
              <a:gd name="connsiteX160" fmla="*/ 2727655 w 6842126"/>
              <a:gd name="connsiteY160" fmla="*/ 4884420 h 5130710"/>
              <a:gd name="connsiteX161" fmla="*/ 2733750 w 6842126"/>
              <a:gd name="connsiteY161" fmla="*/ 4876291 h 5130710"/>
              <a:gd name="connsiteX162" fmla="*/ 2732363 w 6842126"/>
              <a:gd name="connsiteY162" fmla="*/ 4875736 h 5130710"/>
              <a:gd name="connsiteX163" fmla="*/ 4409314 w 6842126"/>
              <a:gd name="connsiteY163" fmla="*/ 4875735 h 5130710"/>
              <a:gd name="connsiteX164" fmla="*/ 4404606 w 6842126"/>
              <a:gd name="connsiteY164" fmla="*/ 4884419 h 5130710"/>
              <a:gd name="connsiteX165" fmla="*/ 4410701 w 6842126"/>
              <a:gd name="connsiteY165" fmla="*/ 4876290 h 5130710"/>
              <a:gd name="connsiteX166" fmla="*/ 4409314 w 6842126"/>
              <a:gd name="connsiteY166" fmla="*/ 4875735 h 5130710"/>
              <a:gd name="connsiteX167" fmla="*/ 3010900 w 6842126"/>
              <a:gd name="connsiteY167" fmla="*/ 4866613 h 5130710"/>
              <a:gd name="connsiteX168" fmla="*/ 3010062 w 6842126"/>
              <a:gd name="connsiteY168" fmla="*/ 4868145 h 5130710"/>
              <a:gd name="connsiteX169" fmla="*/ 3005177 w 6842126"/>
              <a:gd name="connsiteY169" fmla="*/ 4872570 h 5130710"/>
              <a:gd name="connsiteX170" fmla="*/ 3483979 w 6842126"/>
              <a:gd name="connsiteY170" fmla="*/ 4859747 h 5130710"/>
              <a:gd name="connsiteX171" fmla="*/ 3480767 w 6842126"/>
              <a:gd name="connsiteY171" fmla="*/ 4862383 h 5130710"/>
              <a:gd name="connsiteX172" fmla="*/ 3478683 w 6842126"/>
              <a:gd name="connsiteY172" fmla="*/ 4864984 h 5130710"/>
              <a:gd name="connsiteX173" fmla="*/ 3468531 w 6842126"/>
              <a:gd name="connsiteY173" fmla="*/ 4878767 h 5130710"/>
              <a:gd name="connsiteX174" fmla="*/ 3481136 w 6842126"/>
              <a:gd name="connsiteY174" fmla="*/ 4864299 h 5130710"/>
              <a:gd name="connsiteX175" fmla="*/ 3483979 w 6842126"/>
              <a:gd name="connsiteY175" fmla="*/ 4859747 h 5130710"/>
              <a:gd name="connsiteX176" fmla="*/ 2700511 w 6842126"/>
              <a:gd name="connsiteY176" fmla="*/ 4849817 h 5130710"/>
              <a:gd name="connsiteX177" fmla="*/ 2697957 w 6842126"/>
              <a:gd name="connsiteY177" fmla="*/ 4853947 h 5130710"/>
              <a:gd name="connsiteX178" fmla="*/ 2693363 w 6842126"/>
              <a:gd name="connsiteY178" fmla="*/ 4857121 h 5130710"/>
              <a:gd name="connsiteX179" fmla="*/ 2700511 w 6842126"/>
              <a:gd name="connsiteY179" fmla="*/ 4849817 h 5130710"/>
              <a:gd name="connsiteX180" fmla="*/ 4377465 w 6842126"/>
              <a:gd name="connsiteY180" fmla="*/ 4849816 h 5130710"/>
              <a:gd name="connsiteX181" fmla="*/ 4374909 w 6842126"/>
              <a:gd name="connsiteY181" fmla="*/ 4853946 h 5130710"/>
              <a:gd name="connsiteX182" fmla="*/ 4370316 w 6842126"/>
              <a:gd name="connsiteY182" fmla="*/ 4857120 h 5130710"/>
              <a:gd name="connsiteX183" fmla="*/ 4377465 w 6842126"/>
              <a:gd name="connsiteY183" fmla="*/ 4849816 h 5130710"/>
              <a:gd name="connsiteX184" fmla="*/ 3074464 w 6842126"/>
              <a:gd name="connsiteY184" fmla="*/ 4831806 h 5130710"/>
              <a:gd name="connsiteX185" fmla="*/ 3073837 w 6842126"/>
              <a:gd name="connsiteY185" fmla="*/ 4834055 h 5130710"/>
              <a:gd name="connsiteX186" fmla="*/ 3069911 w 6842126"/>
              <a:gd name="connsiteY186" fmla="*/ 4835826 h 5130710"/>
              <a:gd name="connsiteX187" fmla="*/ 3074464 w 6842126"/>
              <a:gd name="connsiteY187" fmla="*/ 4831806 h 5130710"/>
              <a:gd name="connsiteX188" fmla="*/ 3079016 w 6842126"/>
              <a:gd name="connsiteY188" fmla="*/ 4827782 h 5130710"/>
              <a:gd name="connsiteX189" fmla="*/ 3078388 w 6842126"/>
              <a:gd name="connsiteY189" fmla="*/ 4830034 h 5130710"/>
              <a:gd name="connsiteX190" fmla="*/ 3074464 w 6842126"/>
              <a:gd name="connsiteY190" fmla="*/ 4831806 h 5130710"/>
              <a:gd name="connsiteX191" fmla="*/ 3079016 w 6842126"/>
              <a:gd name="connsiteY191" fmla="*/ 4827782 h 5130710"/>
              <a:gd name="connsiteX192" fmla="*/ 2262659 w 6842126"/>
              <a:gd name="connsiteY192" fmla="*/ 4822043 h 5130710"/>
              <a:gd name="connsiteX193" fmla="*/ 2263093 w 6842126"/>
              <a:gd name="connsiteY193" fmla="*/ 4824178 h 5130710"/>
              <a:gd name="connsiteX194" fmla="*/ 2259335 w 6842126"/>
              <a:gd name="connsiteY194" fmla="*/ 4829464 h 5130710"/>
              <a:gd name="connsiteX195" fmla="*/ 2259064 w 6842126"/>
              <a:gd name="connsiteY195" fmla="*/ 4828668 h 5130710"/>
              <a:gd name="connsiteX196" fmla="*/ 2262659 w 6842126"/>
              <a:gd name="connsiteY196" fmla="*/ 4822043 h 5130710"/>
              <a:gd name="connsiteX197" fmla="*/ 3090309 w 6842126"/>
              <a:gd name="connsiteY197" fmla="*/ 4816229 h 5130710"/>
              <a:gd name="connsiteX198" fmla="*/ 3086358 w 6842126"/>
              <a:gd name="connsiteY198" fmla="*/ 4822372 h 5130710"/>
              <a:gd name="connsiteX199" fmla="*/ 3079016 w 6842126"/>
              <a:gd name="connsiteY199" fmla="*/ 4827782 h 5130710"/>
              <a:gd name="connsiteX200" fmla="*/ 3090309 w 6842126"/>
              <a:gd name="connsiteY200" fmla="*/ 4816229 h 5130710"/>
              <a:gd name="connsiteX201" fmla="*/ 2349897 w 6842126"/>
              <a:gd name="connsiteY201" fmla="*/ 4808176 h 5130710"/>
              <a:gd name="connsiteX202" fmla="*/ 2345344 w 6842126"/>
              <a:gd name="connsiteY202" fmla="*/ 4812814 h 5130710"/>
              <a:gd name="connsiteX203" fmla="*/ 2340785 w 6842126"/>
              <a:gd name="connsiteY203" fmla="*/ 4819380 h 5130710"/>
              <a:gd name="connsiteX204" fmla="*/ 2273632 w 6842126"/>
              <a:gd name="connsiteY204" fmla="*/ 4805148 h 5130710"/>
              <a:gd name="connsiteX205" fmla="*/ 2274470 w 6842126"/>
              <a:gd name="connsiteY205" fmla="*/ 4808170 h 5130710"/>
              <a:gd name="connsiteX206" fmla="*/ 2270765 w 6842126"/>
              <a:gd name="connsiteY206" fmla="*/ 4813381 h 5130710"/>
              <a:gd name="connsiteX207" fmla="*/ 2270131 w 6842126"/>
              <a:gd name="connsiteY207" fmla="*/ 4811806 h 5130710"/>
              <a:gd name="connsiteX208" fmla="*/ 2273632 w 6842126"/>
              <a:gd name="connsiteY208" fmla="*/ 4805148 h 5130710"/>
              <a:gd name="connsiteX209" fmla="*/ 1604748 w 6842126"/>
              <a:gd name="connsiteY209" fmla="*/ 4803518 h 5130710"/>
              <a:gd name="connsiteX210" fmla="*/ 1604471 w 6842126"/>
              <a:gd name="connsiteY210" fmla="*/ 4818384 h 5130710"/>
              <a:gd name="connsiteX211" fmla="*/ 1604748 w 6842126"/>
              <a:gd name="connsiteY211" fmla="*/ 4803518 h 5130710"/>
              <a:gd name="connsiteX212" fmla="*/ 1619720 w 6842126"/>
              <a:gd name="connsiteY212" fmla="*/ 4793563 h 5130710"/>
              <a:gd name="connsiteX213" fmla="*/ 1618894 w 6842126"/>
              <a:gd name="connsiteY213" fmla="*/ 4797606 h 5130710"/>
              <a:gd name="connsiteX214" fmla="*/ 1618848 w 6842126"/>
              <a:gd name="connsiteY214" fmla="*/ 4797824 h 5130710"/>
              <a:gd name="connsiteX215" fmla="*/ 2800605 w 6842126"/>
              <a:gd name="connsiteY215" fmla="*/ 4792523 h 5130710"/>
              <a:gd name="connsiteX216" fmla="*/ 2780272 w 6842126"/>
              <a:gd name="connsiteY216" fmla="*/ 4817026 h 5130710"/>
              <a:gd name="connsiteX217" fmla="*/ 2791469 w 6842126"/>
              <a:gd name="connsiteY217" fmla="*/ 4801625 h 5130710"/>
              <a:gd name="connsiteX218" fmla="*/ 4477559 w 6842126"/>
              <a:gd name="connsiteY218" fmla="*/ 4792522 h 5130710"/>
              <a:gd name="connsiteX219" fmla="*/ 4457223 w 6842126"/>
              <a:gd name="connsiteY219" fmla="*/ 4817024 h 5130710"/>
              <a:gd name="connsiteX220" fmla="*/ 4468421 w 6842126"/>
              <a:gd name="connsiteY220" fmla="*/ 4801624 h 5130710"/>
              <a:gd name="connsiteX221" fmla="*/ 2800687 w 6842126"/>
              <a:gd name="connsiteY221" fmla="*/ 4792425 h 5130710"/>
              <a:gd name="connsiteX222" fmla="*/ 2800698 w 6842126"/>
              <a:gd name="connsiteY222" fmla="*/ 4792432 h 5130710"/>
              <a:gd name="connsiteX223" fmla="*/ 2800605 w 6842126"/>
              <a:gd name="connsiteY223" fmla="*/ 4792523 h 5130710"/>
              <a:gd name="connsiteX224" fmla="*/ 4477639 w 6842126"/>
              <a:gd name="connsiteY224" fmla="*/ 4792424 h 5130710"/>
              <a:gd name="connsiteX225" fmla="*/ 4477649 w 6842126"/>
              <a:gd name="connsiteY225" fmla="*/ 4792431 h 5130710"/>
              <a:gd name="connsiteX226" fmla="*/ 4477559 w 6842126"/>
              <a:gd name="connsiteY226" fmla="*/ 4792522 h 5130710"/>
              <a:gd name="connsiteX227" fmla="*/ 2285344 w 6842126"/>
              <a:gd name="connsiteY227" fmla="*/ 4788515 h 5130710"/>
              <a:gd name="connsiteX228" fmla="*/ 2286053 w 6842126"/>
              <a:gd name="connsiteY228" fmla="*/ 4792014 h 5130710"/>
              <a:gd name="connsiteX229" fmla="*/ 2282283 w 6842126"/>
              <a:gd name="connsiteY229" fmla="*/ 4797246 h 5130710"/>
              <a:gd name="connsiteX230" fmla="*/ 2281474 w 6842126"/>
              <a:gd name="connsiteY230" fmla="*/ 4795040 h 5130710"/>
              <a:gd name="connsiteX231" fmla="*/ 2285344 w 6842126"/>
              <a:gd name="connsiteY231" fmla="*/ 4788515 h 5130710"/>
              <a:gd name="connsiteX232" fmla="*/ 1621116 w 6842126"/>
              <a:gd name="connsiteY232" fmla="*/ 4786732 h 5130710"/>
              <a:gd name="connsiteX233" fmla="*/ 1619720 w 6842126"/>
              <a:gd name="connsiteY233" fmla="*/ 4793563 h 5130710"/>
              <a:gd name="connsiteX234" fmla="*/ 1619925 w 6842126"/>
              <a:gd name="connsiteY234" fmla="*/ 4792552 h 5130710"/>
              <a:gd name="connsiteX235" fmla="*/ 3144366 w 6842126"/>
              <a:gd name="connsiteY235" fmla="*/ 4783880 h 5130710"/>
              <a:gd name="connsiteX236" fmla="*/ 3138879 w 6842126"/>
              <a:gd name="connsiteY236" fmla="*/ 4793883 h 5130710"/>
              <a:gd name="connsiteX237" fmla="*/ 3107668 w 6842126"/>
              <a:gd name="connsiteY237" fmla="*/ 4836837 h 5130710"/>
              <a:gd name="connsiteX238" fmla="*/ 3094213 w 6842126"/>
              <a:gd name="connsiteY238" fmla="*/ 4859129 h 5130710"/>
              <a:gd name="connsiteX239" fmla="*/ 3094090 w 6842126"/>
              <a:gd name="connsiteY239" fmla="*/ 4858512 h 5130710"/>
              <a:gd name="connsiteX240" fmla="*/ 3083300 w 6842126"/>
              <a:gd name="connsiteY240" fmla="*/ 4867457 h 5130710"/>
              <a:gd name="connsiteX241" fmla="*/ 3079329 w 6842126"/>
              <a:gd name="connsiteY241" fmla="*/ 4870873 h 5130710"/>
              <a:gd name="connsiteX242" fmla="*/ 3083264 w 6842126"/>
              <a:gd name="connsiteY242" fmla="*/ 4863641 h 5130710"/>
              <a:gd name="connsiteX243" fmla="*/ 3110374 w 6842126"/>
              <a:gd name="connsiteY243" fmla="*/ 4817289 h 5130710"/>
              <a:gd name="connsiteX244" fmla="*/ 3125547 w 6842126"/>
              <a:gd name="connsiteY244" fmla="*/ 4803675 h 5130710"/>
              <a:gd name="connsiteX245" fmla="*/ 1621726 w 6842126"/>
              <a:gd name="connsiteY245" fmla="*/ 4783762 h 5130710"/>
              <a:gd name="connsiteX246" fmla="*/ 1621140 w 6842126"/>
              <a:gd name="connsiteY246" fmla="*/ 4786619 h 5130710"/>
              <a:gd name="connsiteX247" fmla="*/ 1621116 w 6842126"/>
              <a:gd name="connsiteY247" fmla="*/ 4786732 h 5130710"/>
              <a:gd name="connsiteX248" fmla="*/ 4012907 w 6842126"/>
              <a:gd name="connsiteY248" fmla="*/ 4778968 h 5130710"/>
              <a:gd name="connsiteX249" fmla="*/ 3990608 w 6842126"/>
              <a:gd name="connsiteY249" fmla="*/ 4817879 h 5130710"/>
              <a:gd name="connsiteX250" fmla="*/ 3986753 w 6842126"/>
              <a:gd name="connsiteY250" fmla="*/ 4821524 h 5130710"/>
              <a:gd name="connsiteX251" fmla="*/ 3981891 w 6842126"/>
              <a:gd name="connsiteY251" fmla="*/ 4825504 h 5130710"/>
              <a:gd name="connsiteX252" fmla="*/ 3991480 w 6842126"/>
              <a:gd name="connsiteY252" fmla="*/ 4805995 h 5130710"/>
              <a:gd name="connsiteX253" fmla="*/ 4001404 w 6842126"/>
              <a:gd name="connsiteY253" fmla="*/ 4787765 h 5130710"/>
              <a:gd name="connsiteX254" fmla="*/ 4009477 w 6842126"/>
              <a:gd name="connsiteY254" fmla="*/ 4781874 h 5130710"/>
              <a:gd name="connsiteX255" fmla="*/ 3076977 w 6842126"/>
              <a:gd name="connsiteY255" fmla="*/ 4774888 h 5130710"/>
              <a:gd name="connsiteX256" fmla="*/ 3068333 w 6842126"/>
              <a:gd name="connsiteY256" fmla="*/ 4779762 h 5130710"/>
              <a:gd name="connsiteX257" fmla="*/ 3065637 w 6842126"/>
              <a:gd name="connsiteY257" fmla="*/ 4784930 h 5130710"/>
              <a:gd name="connsiteX258" fmla="*/ 3062876 w 6842126"/>
              <a:gd name="connsiteY258" fmla="*/ 4789058 h 5130710"/>
              <a:gd name="connsiteX259" fmla="*/ 3063118 w 6842126"/>
              <a:gd name="connsiteY259" fmla="*/ 4788875 h 5130710"/>
              <a:gd name="connsiteX260" fmla="*/ 3064051 w 6842126"/>
              <a:gd name="connsiteY260" fmla="*/ 4788196 h 5130710"/>
              <a:gd name="connsiteX261" fmla="*/ 2243967 w 6842126"/>
              <a:gd name="connsiteY261" fmla="*/ 4773859 h 5130710"/>
              <a:gd name="connsiteX262" fmla="*/ 2245001 w 6842126"/>
              <a:gd name="connsiteY262" fmla="*/ 4785033 h 5130710"/>
              <a:gd name="connsiteX263" fmla="*/ 2243967 w 6842126"/>
              <a:gd name="connsiteY263" fmla="*/ 4773859 h 5130710"/>
              <a:gd name="connsiteX264" fmla="*/ 1548301 w 6842126"/>
              <a:gd name="connsiteY264" fmla="*/ 4772721 h 5130710"/>
              <a:gd name="connsiteX265" fmla="*/ 1549335 w 6842126"/>
              <a:gd name="connsiteY265" fmla="*/ 4783891 h 5130710"/>
              <a:gd name="connsiteX266" fmla="*/ 1548301 w 6842126"/>
              <a:gd name="connsiteY266" fmla="*/ 4772721 h 5130710"/>
              <a:gd name="connsiteX267" fmla="*/ 2819599 w 6842126"/>
              <a:gd name="connsiteY267" fmla="*/ 4768558 h 5130710"/>
              <a:gd name="connsiteX268" fmla="*/ 2810954 w 6842126"/>
              <a:gd name="connsiteY268" fmla="*/ 4780053 h 5130710"/>
              <a:gd name="connsiteX269" fmla="*/ 2800687 w 6842126"/>
              <a:gd name="connsiteY269" fmla="*/ 4792425 h 5130710"/>
              <a:gd name="connsiteX270" fmla="*/ 2798260 w 6842126"/>
              <a:gd name="connsiteY270" fmla="*/ 4791051 h 5130710"/>
              <a:gd name="connsiteX271" fmla="*/ 2819599 w 6842126"/>
              <a:gd name="connsiteY271" fmla="*/ 4768558 h 5130710"/>
              <a:gd name="connsiteX272" fmla="*/ 4496551 w 6842126"/>
              <a:gd name="connsiteY272" fmla="*/ 4768557 h 5130710"/>
              <a:gd name="connsiteX273" fmla="*/ 4487908 w 6842126"/>
              <a:gd name="connsiteY273" fmla="*/ 4780051 h 5130710"/>
              <a:gd name="connsiteX274" fmla="*/ 4477639 w 6842126"/>
              <a:gd name="connsiteY274" fmla="*/ 4792424 h 5130710"/>
              <a:gd name="connsiteX275" fmla="*/ 4475211 w 6842126"/>
              <a:gd name="connsiteY275" fmla="*/ 4791051 h 5130710"/>
              <a:gd name="connsiteX276" fmla="*/ 4496551 w 6842126"/>
              <a:gd name="connsiteY276" fmla="*/ 4768557 h 5130710"/>
              <a:gd name="connsiteX277" fmla="*/ 2272956 w 6842126"/>
              <a:gd name="connsiteY277" fmla="*/ 4752408 h 5130710"/>
              <a:gd name="connsiteX278" fmla="*/ 2272117 w 6842126"/>
              <a:gd name="connsiteY278" fmla="*/ 4753939 h 5130710"/>
              <a:gd name="connsiteX279" fmla="*/ 2267233 w 6842126"/>
              <a:gd name="connsiteY279" fmla="*/ 4758364 h 5130710"/>
              <a:gd name="connsiteX280" fmla="*/ 3949907 w 6842126"/>
              <a:gd name="connsiteY280" fmla="*/ 4752407 h 5130710"/>
              <a:gd name="connsiteX281" fmla="*/ 3949069 w 6842126"/>
              <a:gd name="connsiteY281" fmla="*/ 4753938 h 5130710"/>
              <a:gd name="connsiteX282" fmla="*/ 3944185 w 6842126"/>
              <a:gd name="connsiteY282" fmla="*/ 4758363 h 5130710"/>
              <a:gd name="connsiteX283" fmla="*/ 2746035 w 6842126"/>
              <a:gd name="connsiteY283" fmla="*/ 4745542 h 5130710"/>
              <a:gd name="connsiteX284" fmla="*/ 2742823 w 6842126"/>
              <a:gd name="connsiteY284" fmla="*/ 4748178 h 5130710"/>
              <a:gd name="connsiteX285" fmla="*/ 2740739 w 6842126"/>
              <a:gd name="connsiteY285" fmla="*/ 4750780 h 5130710"/>
              <a:gd name="connsiteX286" fmla="*/ 2730587 w 6842126"/>
              <a:gd name="connsiteY286" fmla="*/ 4764563 h 5130710"/>
              <a:gd name="connsiteX287" fmla="*/ 2743191 w 6842126"/>
              <a:gd name="connsiteY287" fmla="*/ 4750092 h 5130710"/>
              <a:gd name="connsiteX288" fmla="*/ 2746035 w 6842126"/>
              <a:gd name="connsiteY288" fmla="*/ 4745542 h 5130710"/>
              <a:gd name="connsiteX289" fmla="*/ 4422989 w 6842126"/>
              <a:gd name="connsiteY289" fmla="*/ 4745541 h 5130710"/>
              <a:gd name="connsiteX290" fmla="*/ 4419774 w 6842126"/>
              <a:gd name="connsiteY290" fmla="*/ 4748177 h 5130710"/>
              <a:gd name="connsiteX291" fmla="*/ 4417691 w 6842126"/>
              <a:gd name="connsiteY291" fmla="*/ 4750779 h 5130710"/>
              <a:gd name="connsiteX292" fmla="*/ 4407541 w 6842126"/>
              <a:gd name="connsiteY292" fmla="*/ 4764562 h 5130710"/>
              <a:gd name="connsiteX293" fmla="*/ 4420144 w 6842126"/>
              <a:gd name="connsiteY293" fmla="*/ 4750091 h 5130710"/>
              <a:gd name="connsiteX294" fmla="*/ 4422989 w 6842126"/>
              <a:gd name="connsiteY294" fmla="*/ 4745541 h 5130710"/>
              <a:gd name="connsiteX295" fmla="*/ 3106691 w 6842126"/>
              <a:gd name="connsiteY295" fmla="*/ 4740322 h 5130710"/>
              <a:gd name="connsiteX296" fmla="*/ 3106898 w 6842126"/>
              <a:gd name="connsiteY296" fmla="*/ 4741029 h 5130710"/>
              <a:gd name="connsiteX297" fmla="*/ 3107601 w 6842126"/>
              <a:gd name="connsiteY297" fmla="*/ 4743393 h 5130710"/>
              <a:gd name="connsiteX298" fmla="*/ 2936143 w 6842126"/>
              <a:gd name="connsiteY298" fmla="*/ 4739963 h 5130710"/>
              <a:gd name="connsiteX299" fmla="*/ 2934934 w 6842126"/>
              <a:gd name="connsiteY299" fmla="*/ 4743293 h 5130710"/>
              <a:gd name="connsiteX300" fmla="*/ 2934992 w 6842126"/>
              <a:gd name="connsiteY300" fmla="*/ 4743218 h 5130710"/>
              <a:gd name="connsiteX301" fmla="*/ 2936308 w 6842126"/>
              <a:gd name="connsiteY301" fmla="*/ 4740304 h 5130710"/>
              <a:gd name="connsiteX302" fmla="*/ 2942352 w 6842126"/>
              <a:gd name="connsiteY302" fmla="*/ 4737553 h 5130710"/>
              <a:gd name="connsiteX303" fmla="*/ 2941294 w 6842126"/>
              <a:gd name="connsiteY303" fmla="*/ 4740080 h 5130710"/>
              <a:gd name="connsiteX304" fmla="*/ 2942201 w 6842126"/>
              <a:gd name="connsiteY304" fmla="*/ 4739605 h 5130710"/>
              <a:gd name="connsiteX305" fmla="*/ 3093574 w 6842126"/>
              <a:gd name="connsiteY305" fmla="*/ 4735835 h 5130710"/>
              <a:gd name="connsiteX306" fmla="*/ 3085011 w 6842126"/>
              <a:gd name="connsiteY306" fmla="*/ 4748326 h 5130710"/>
              <a:gd name="connsiteX307" fmla="*/ 3076640 w 6842126"/>
              <a:gd name="connsiteY307" fmla="*/ 4763837 h 5130710"/>
              <a:gd name="connsiteX308" fmla="*/ 3075152 w 6842126"/>
              <a:gd name="connsiteY308" fmla="*/ 4766690 h 5130710"/>
              <a:gd name="connsiteX309" fmla="*/ 3086883 w 6842126"/>
              <a:gd name="connsiteY309" fmla="*/ 4751652 h 5130710"/>
              <a:gd name="connsiteX310" fmla="*/ 3093290 w 6842126"/>
              <a:gd name="connsiteY310" fmla="*/ 4736786 h 5130710"/>
              <a:gd name="connsiteX311" fmla="*/ 3085438 w 6842126"/>
              <a:gd name="connsiteY311" fmla="*/ 4734864 h 5130710"/>
              <a:gd name="connsiteX312" fmla="*/ 3087187 w 6842126"/>
              <a:gd name="connsiteY312" fmla="*/ 4735305 h 5130710"/>
              <a:gd name="connsiteX313" fmla="*/ 3084258 w 6842126"/>
              <a:gd name="connsiteY313" fmla="*/ 4739727 h 5130710"/>
              <a:gd name="connsiteX314" fmla="*/ 3080094 w 6842126"/>
              <a:gd name="connsiteY314" fmla="*/ 4741868 h 5130710"/>
              <a:gd name="connsiteX315" fmla="*/ 3085438 w 6842126"/>
              <a:gd name="connsiteY315" fmla="*/ 4734864 h 5130710"/>
              <a:gd name="connsiteX316" fmla="*/ 3169613 w 6842126"/>
              <a:gd name="connsiteY316" fmla="*/ 4731798 h 5130710"/>
              <a:gd name="connsiteX317" fmla="*/ 3165891 w 6842126"/>
              <a:gd name="connsiteY317" fmla="*/ 4734164 h 5130710"/>
              <a:gd name="connsiteX318" fmla="*/ 3165051 w 6842126"/>
              <a:gd name="connsiteY318" fmla="*/ 4735011 h 5130710"/>
              <a:gd name="connsiteX319" fmla="*/ 3163275 w 6842126"/>
              <a:gd name="connsiteY319" fmla="*/ 4737647 h 5130710"/>
              <a:gd name="connsiteX320" fmla="*/ 3164906 w 6842126"/>
              <a:gd name="connsiteY320" fmla="*/ 4740482 h 5130710"/>
              <a:gd name="connsiteX321" fmla="*/ 3171003 w 6842126"/>
              <a:gd name="connsiteY321" fmla="*/ 4732353 h 5130710"/>
              <a:gd name="connsiteX322" fmla="*/ 3169613 w 6842126"/>
              <a:gd name="connsiteY322" fmla="*/ 4731798 h 5130710"/>
              <a:gd name="connsiteX323" fmla="*/ 2348917 w 6842126"/>
              <a:gd name="connsiteY323" fmla="*/ 4725373 h 5130710"/>
              <a:gd name="connsiteX324" fmla="*/ 2349862 w 6842126"/>
              <a:gd name="connsiteY324" fmla="*/ 4729095 h 5130710"/>
              <a:gd name="connsiteX325" fmla="*/ 2344047 w 6842126"/>
              <a:gd name="connsiteY325" fmla="*/ 4737816 h 5130710"/>
              <a:gd name="connsiteX326" fmla="*/ 2344407 w 6842126"/>
              <a:gd name="connsiteY326" fmla="*/ 4734046 h 5130710"/>
              <a:gd name="connsiteX327" fmla="*/ 2343265 w 6842126"/>
              <a:gd name="connsiteY327" fmla="*/ 4733247 h 5130710"/>
              <a:gd name="connsiteX328" fmla="*/ 4013471 w 6842126"/>
              <a:gd name="connsiteY328" fmla="*/ 4717598 h 5130710"/>
              <a:gd name="connsiteX329" fmla="*/ 4012844 w 6842126"/>
              <a:gd name="connsiteY329" fmla="*/ 4719849 h 5130710"/>
              <a:gd name="connsiteX330" fmla="*/ 4008919 w 6842126"/>
              <a:gd name="connsiteY330" fmla="*/ 4721621 h 5130710"/>
              <a:gd name="connsiteX331" fmla="*/ 4013471 w 6842126"/>
              <a:gd name="connsiteY331" fmla="*/ 4717598 h 5130710"/>
              <a:gd name="connsiteX332" fmla="*/ 4018023 w 6842126"/>
              <a:gd name="connsiteY332" fmla="*/ 4713577 h 5130710"/>
              <a:gd name="connsiteX333" fmla="*/ 4017396 w 6842126"/>
              <a:gd name="connsiteY333" fmla="*/ 4715827 h 5130710"/>
              <a:gd name="connsiteX334" fmla="*/ 4013471 w 6842126"/>
              <a:gd name="connsiteY334" fmla="*/ 4717598 h 5130710"/>
              <a:gd name="connsiteX335" fmla="*/ 4018023 w 6842126"/>
              <a:gd name="connsiteY335" fmla="*/ 4713577 h 5130710"/>
              <a:gd name="connsiteX336" fmla="*/ 1524714 w 6842126"/>
              <a:gd name="connsiteY336" fmla="*/ 4707839 h 5130710"/>
              <a:gd name="connsiteX337" fmla="*/ 1525147 w 6842126"/>
              <a:gd name="connsiteY337" fmla="*/ 4709973 h 5130710"/>
              <a:gd name="connsiteX338" fmla="*/ 1521390 w 6842126"/>
              <a:gd name="connsiteY338" fmla="*/ 4715258 h 5130710"/>
              <a:gd name="connsiteX339" fmla="*/ 1521120 w 6842126"/>
              <a:gd name="connsiteY339" fmla="*/ 4714464 h 5130710"/>
              <a:gd name="connsiteX340" fmla="*/ 1524714 w 6842126"/>
              <a:gd name="connsiteY340" fmla="*/ 4707839 h 5130710"/>
              <a:gd name="connsiteX341" fmla="*/ 4029317 w 6842126"/>
              <a:gd name="connsiteY341" fmla="*/ 4702023 h 5130710"/>
              <a:gd name="connsiteX342" fmla="*/ 4025366 w 6842126"/>
              <a:gd name="connsiteY342" fmla="*/ 4708166 h 5130710"/>
              <a:gd name="connsiteX343" fmla="*/ 4018023 w 6842126"/>
              <a:gd name="connsiteY343" fmla="*/ 4713577 h 5130710"/>
              <a:gd name="connsiteX344" fmla="*/ 4029317 w 6842126"/>
              <a:gd name="connsiteY344" fmla="*/ 4702023 h 5130710"/>
              <a:gd name="connsiteX345" fmla="*/ 3150337 w 6842126"/>
              <a:gd name="connsiteY345" fmla="*/ 4695095 h 5130710"/>
              <a:gd name="connsiteX346" fmla="*/ 3147648 w 6842126"/>
              <a:gd name="connsiteY346" fmla="*/ 4697544 h 5130710"/>
              <a:gd name="connsiteX347" fmla="*/ 3140451 w 6842126"/>
              <a:gd name="connsiteY347" fmla="*/ 4706937 h 5130710"/>
              <a:gd name="connsiteX348" fmla="*/ 3135117 w 6842126"/>
              <a:gd name="connsiteY348" fmla="*/ 4711214 h 5130710"/>
              <a:gd name="connsiteX349" fmla="*/ 3123683 w 6842126"/>
              <a:gd name="connsiteY349" fmla="*/ 4726913 h 5130710"/>
              <a:gd name="connsiteX350" fmla="*/ 3132485 w 6842126"/>
              <a:gd name="connsiteY350" fmla="*/ 4717891 h 5130710"/>
              <a:gd name="connsiteX351" fmla="*/ 3146138 w 6842126"/>
              <a:gd name="connsiteY351" fmla="*/ 4704405 h 5130710"/>
              <a:gd name="connsiteX352" fmla="*/ 3149216 w 6842126"/>
              <a:gd name="connsiteY352" fmla="*/ 4697392 h 5130710"/>
              <a:gd name="connsiteX353" fmla="*/ 1741424 w 6842126"/>
              <a:gd name="connsiteY353" fmla="*/ 4692321 h 5130710"/>
              <a:gd name="connsiteX354" fmla="*/ 1739521 w 6842126"/>
              <a:gd name="connsiteY354" fmla="*/ 4704624 h 5130710"/>
              <a:gd name="connsiteX355" fmla="*/ 1741424 w 6842126"/>
              <a:gd name="connsiteY355" fmla="*/ 4692321 h 5130710"/>
              <a:gd name="connsiteX356" fmla="*/ 1535687 w 6842126"/>
              <a:gd name="connsiteY356" fmla="*/ 4690943 h 5130710"/>
              <a:gd name="connsiteX357" fmla="*/ 1536525 w 6842126"/>
              <a:gd name="connsiteY357" fmla="*/ 4693963 h 5130710"/>
              <a:gd name="connsiteX358" fmla="*/ 1532821 w 6842126"/>
              <a:gd name="connsiteY358" fmla="*/ 4699177 h 5130710"/>
              <a:gd name="connsiteX359" fmla="*/ 1532186 w 6842126"/>
              <a:gd name="connsiteY359" fmla="*/ 4697602 h 5130710"/>
              <a:gd name="connsiteX360" fmla="*/ 1535687 w 6842126"/>
              <a:gd name="connsiteY360" fmla="*/ 4690943 h 5130710"/>
              <a:gd name="connsiteX361" fmla="*/ 2315776 w 6842126"/>
              <a:gd name="connsiteY361" fmla="*/ 4690683 h 5130710"/>
              <a:gd name="connsiteX362" fmla="*/ 2312682 w 6842126"/>
              <a:gd name="connsiteY362" fmla="*/ 4692800 h 5130710"/>
              <a:gd name="connsiteX363" fmla="*/ 2296009 w 6842126"/>
              <a:gd name="connsiteY363" fmla="*/ 4716583 h 5130710"/>
              <a:gd name="connsiteX364" fmla="*/ 2322577 w 6842126"/>
              <a:gd name="connsiteY364" fmla="*/ 4690772 h 5130710"/>
              <a:gd name="connsiteX365" fmla="*/ 3742005 w 6842126"/>
              <a:gd name="connsiteY365" fmla="*/ 4675230 h 5130710"/>
              <a:gd name="connsiteX366" fmla="*/ 3743459 w 6842126"/>
              <a:gd name="connsiteY366" fmla="*/ 4677172 h 5130710"/>
              <a:gd name="connsiteX367" fmla="*/ 3743654 w 6842126"/>
              <a:gd name="connsiteY367" fmla="*/ 4679591 h 5130710"/>
              <a:gd name="connsiteX368" fmla="*/ 3742005 w 6842126"/>
              <a:gd name="connsiteY368" fmla="*/ 4675230 h 5130710"/>
              <a:gd name="connsiteX369" fmla="*/ 1547399 w 6842126"/>
              <a:gd name="connsiteY369" fmla="*/ 4674309 h 5130710"/>
              <a:gd name="connsiteX370" fmla="*/ 1548107 w 6842126"/>
              <a:gd name="connsiteY370" fmla="*/ 4677809 h 5130710"/>
              <a:gd name="connsiteX371" fmla="*/ 1544338 w 6842126"/>
              <a:gd name="connsiteY371" fmla="*/ 4683041 h 5130710"/>
              <a:gd name="connsiteX372" fmla="*/ 1543529 w 6842126"/>
              <a:gd name="connsiteY372" fmla="*/ 4680836 h 5130710"/>
              <a:gd name="connsiteX373" fmla="*/ 1547399 w 6842126"/>
              <a:gd name="connsiteY373" fmla="*/ 4674309 h 5130710"/>
              <a:gd name="connsiteX374" fmla="*/ 3229120 w 6842126"/>
              <a:gd name="connsiteY374" fmla="*/ 4672374 h 5130710"/>
              <a:gd name="connsiteX375" fmla="*/ 3226526 w 6842126"/>
              <a:gd name="connsiteY375" fmla="*/ 4675655 h 5130710"/>
              <a:gd name="connsiteX376" fmla="*/ 3226253 w 6842126"/>
              <a:gd name="connsiteY376" fmla="*/ 4676581 h 5130710"/>
              <a:gd name="connsiteX377" fmla="*/ 3226797 w 6842126"/>
              <a:gd name="connsiteY377" fmla="*/ 4676483 h 5130710"/>
              <a:gd name="connsiteX378" fmla="*/ 3229973 w 6842126"/>
              <a:gd name="connsiteY378" fmla="*/ 4673456 h 5130710"/>
              <a:gd name="connsiteX379" fmla="*/ 3229981 w 6842126"/>
              <a:gd name="connsiteY379" fmla="*/ 4672513 h 5130710"/>
              <a:gd name="connsiteX380" fmla="*/ 2406422 w 6842126"/>
              <a:gd name="connsiteY380" fmla="*/ 4669677 h 5130710"/>
              <a:gd name="connsiteX381" fmla="*/ 2400934 w 6842126"/>
              <a:gd name="connsiteY381" fmla="*/ 4679679 h 5130710"/>
              <a:gd name="connsiteX382" fmla="*/ 2369725 w 6842126"/>
              <a:gd name="connsiteY382" fmla="*/ 4722633 h 5130710"/>
              <a:gd name="connsiteX383" fmla="*/ 2356269 w 6842126"/>
              <a:gd name="connsiteY383" fmla="*/ 4744925 h 5130710"/>
              <a:gd name="connsiteX384" fmla="*/ 2356145 w 6842126"/>
              <a:gd name="connsiteY384" fmla="*/ 4744307 h 5130710"/>
              <a:gd name="connsiteX385" fmla="*/ 2345354 w 6842126"/>
              <a:gd name="connsiteY385" fmla="*/ 4753252 h 5130710"/>
              <a:gd name="connsiteX386" fmla="*/ 2341384 w 6842126"/>
              <a:gd name="connsiteY386" fmla="*/ 4756667 h 5130710"/>
              <a:gd name="connsiteX387" fmla="*/ 2345320 w 6842126"/>
              <a:gd name="connsiteY387" fmla="*/ 4749437 h 5130710"/>
              <a:gd name="connsiteX388" fmla="*/ 2372429 w 6842126"/>
              <a:gd name="connsiteY388" fmla="*/ 4703084 h 5130710"/>
              <a:gd name="connsiteX389" fmla="*/ 2387601 w 6842126"/>
              <a:gd name="connsiteY389" fmla="*/ 4689471 h 5130710"/>
              <a:gd name="connsiteX390" fmla="*/ 4083375 w 6842126"/>
              <a:gd name="connsiteY390" fmla="*/ 4669675 h 5130710"/>
              <a:gd name="connsiteX391" fmla="*/ 4077886 w 6842126"/>
              <a:gd name="connsiteY391" fmla="*/ 4679678 h 5130710"/>
              <a:gd name="connsiteX392" fmla="*/ 4046676 w 6842126"/>
              <a:gd name="connsiteY392" fmla="*/ 4722632 h 5130710"/>
              <a:gd name="connsiteX393" fmla="*/ 4033220 w 6842126"/>
              <a:gd name="connsiteY393" fmla="*/ 4744924 h 5130710"/>
              <a:gd name="connsiteX394" fmla="*/ 4033099 w 6842126"/>
              <a:gd name="connsiteY394" fmla="*/ 4744305 h 5130710"/>
              <a:gd name="connsiteX395" fmla="*/ 4022307 w 6842126"/>
              <a:gd name="connsiteY395" fmla="*/ 4753252 h 5130710"/>
              <a:gd name="connsiteX396" fmla="*/ 4018336 w 6842126"/>
              <a:gd name="connsiteY396" fmla="*/ 4756665 h 5130710"/>
              <a:gd name="connsiteX397" fmla="*/ 4022271 w 6842126"/>
              <a:gd name="connsiteY397" fmla="*/ 4749436 h 5130710"/>
              <a:gd name="connsiteX398" fmla="*/ 4049381 w 6842126"/>
              <a:gd name="connsiteY398" fmla="*/ 4703084 h 5130710"/>
              <a:gd name="connsiteX399" fmla="*/ 4064554 w 6842126"/>
              <a:gd name="connsiteY399" fmla="*/ 4689468 h 5130710"/>
              <a:gd name="connsiteX400" fmla="*/ 4015985 w 6842126"/>
              <a:gd name="connsiteY400" fmla="*/ 4660681 h 5130710"/>
              <a:gd name="connsiteX401" fmla="*/ 4007341 w 6842126"/>
              <a:gd name="connsiteY401" fmla="*/ 4665556 h 5130710"/>
              <a:gd name="connsiteX402" fmla="*/ 4004645 w 6842126"/>
              <a:gd name="connsiteY402" fmla="*/ 4670725 h 5130710"/>
              <a:gd name="connsiteX403" fmla="*/ 4001883 w 6842126"/>
              <a:gd name="connsiteY403" fmla="*/ 4674853 h 5130710"/>
              <a:gd name="connsiteX404" fmla="*/ 4002128 w 6842126"/>
              <a:gd name="connsiteY404" fmla="*/ 4674668 h 5130710"/>
              <a:gd name="connsiteX405" fmla="*/ 4003059 w 6842126"/>
              <a:gd name="connsiteY405" fmla="*/ 4673990 h 5130710"/>
              <a:gd name="connsiteX406" fmla="*/ 1506024 w 6842126"/>
              <a:gd name="connsiteY406" fmla="*/ 4659655 h 5130710"/>
              <a:gd name="connsiteX407" fmla="*/ 1507056 w 6842126"/>
              <a:gd name="connsiteY407" fmla="*/ 4670828 h 5130710"/>
              <a:gd name="connsiteX408" fmla="*/ 1506024 w 6842126"/>
              <a:gd name="connsiteY408" fmla="*/ 4659655 h 5130710"/>
              <a:gd name="connsiteX409" fmla="*/ 4045698 w 6842126"/>
              <a:gd name="connsiteY409" fmla="*/ 4626117 h 5130710"/>
              <a:gd name="connsiteX410" fmla="*/ 4045905 w 6842126"/>
              <a:gd name="connsiteY410" fmla="*/ 4626823 h 5130710"/>
              <a:gd name="connsiteX411" fmla="*/ 4046611 w 6842126"/>
              <a:gd name="connsiteY411" fmla="*/ 4629186 h 5130710"/>
              <a:gd name="connsiteX412" fmla="*/ 4024446 w 6842126"/>
              <a:gd name="connsiteY412" fmla="*/ 4620658 h 5130710"/>
              <a:gd name="connsiteX413" fmla="*/ 4026194 w 6842126"/>
              <a:gd name="connsiteY413" fmla="*/ 4621100 h 5130710"/>
              <a:gd name="connsiteX414" fmla="*/ 4023267 w 6842126"/>
              <a:gd name="connsiteY414" fmla="*/ 4625522 h 5130710"/>
              <a:gd name="connsiteX415" fmla="*/ 4019102 w 6842126"/>
              <a:gd name="connsiteY415" fmla="*/ 4627662 h 5130710"/>
              <a:gd name="connsiteX416" fmla="*/ 4024446 w 6842126"/>
              <a:gd name="connsiteY416" fmla="*/ 4620658 h 5130710"/>
              <a:gd name="connsiteX417" fmla="*/ 2431940 w 6842126"/>
              <a:gd name="connsiteY417" fmla="*/ 4617702 h 5130710"/>
              <a:gd name="connsiteX418" fmla="*/ 2426451 w 6842126"/>
              <a:gd name="connsiteY418" fmla="*/ 4625389 h 5130710"/>
              <a:gd name="connsiteX419" fmla="*/ 2426961 w 6842126"/>
              <a:gd name="connsiteY419" fmla="*/ 4626277 h 5130710"/>
              <a:gd name="connsiteX420" fmla="*/ 2433058 w 6842126"/>
              <a:gd name="connsiteY420" fmla="*/ 4618150 h 5130710"/>
              <a:gd name="connsiteX421" fmla="*/ 4108622 w 6842126"/>
              <a:gd name="connsiteY421" fmla="*/ 4617593 h 5130710"/>
              <a:gd name="connsiteX422" fmla="*/ 4104899 w 6842126"/>
              <a:gd name="connsiteY422" fmla="*/ 4619959 h 5130710"/>
              <a:gd name="connsiteX423" fmla="*/ 4104059 w 6842126"/>
              <a:gd name="connsiteY423" fmla="*/ 4620803 h 5130710"/>
              <a:gd name="connsiteX424" fmla="*/ 4102282 w 6842126"/>
              <a:gd name="connsiteY424" fmla="*/ 4623442 h 5130710"/>
              <a:gd name="connsiteX425" fmla="*/ 4103914 w 6842126"/>
              <a:gd name="connsiteY425" fmla="*/ 4626276 h 5130710"/>
              <a:gd name="connsiteX426" fmla="*/ 4110010 w 6842126"/>
              <a:gd name="connsiteY426" fmla="*/ 4618148 h 5130710"/>
              <a:gd name="connsiteX427" fmla="*/ 4108622 w 6842126"/>
              <a:gd name="connsiteY427" fmla="*/ 4617593 h 5130710"/>
              <a:gd name="connsiteX428" fmla="*/ 1610973 w 6842126"/>
              <a:gd name="connsiteY428" fmla="*/ 4611167 h 5130710"/>
              <a:gd name="connsiteX429" fmla="*/ 1611918 w 6842126"/>
              <a:gd name="connsiteY429" fmla="*/ 4614891 h 5130710"/>
              <a:gd name="connsiteX430" fmla="*/ 1606102 w 6842126"/>
              <a:gd name="connsiteY430" fmla="*/ 4623611 h 5130710"/>
              <a:gd name="connsiteX431" fmla="*/ 1606462 w 6842126"/>
              <a:gd name="connsiteY431" fmla="*/ 4619843 h 5130710"/>
              <a:gd name="connsiteX432" fmla="*/ 1605320 w 6842126"/>
              <a:gd name="connsiteY432" fmla="*/ 4619043 h 5130710"/>
              <a:gd name="connsiteX433" fmla="*/ 2398427 w 6842126"/>
              <a:gd name="connsiteY433" fmla="*/ 4608776 h 5130710"/>
              <a:gd name="connsiteX434" fmla="*/ 2391780 w 6842126"/>
              <a:gd name="connsiteY434" fmla="*/ 4615077 h 5130710"/>
              <a:gd name="connsiteX435" fmla="*/ 2384595 w 6842126"/>
              <a:gd name="connsiteY435" fmla="*/ 4623330 h 5130710"/>
              <a:gd name="connsiteX436" fmla="*/ 2374726 w 6842126"/>
              <a:gd name="connsiteY436" fmla="*/ 4640107 h 5130710"/>
              <a:gd name="connsiteX437" fmla="*/ 2388622 w 6842126"/>
              <a:gd name="connsiteY437" fmla="*/ 4626607 h 5130710"/>
              <a:gd name="connsiteX438" fmla="*/ 2392996 w 6842126"/>
              <a:gd name="connsiteY438" fmla="*/ 4619863 h 5130710"/>
              <a:gd name="connsiteX439" fmla="*/ 1913940 w 6842126"/>
              <a:gd name="connsiteY439" fmla="*/ 4594892 h 5130710"/>
              <a:gd name="connsiteX440" fmla="*/ 1893355 w 6842126"/>
              <a:gd name="connsiteY440" fmla="*/ 4627261 h 5130710"/>
              <a:gd name="connsiteX441" fmla="*/ 1876763 w 6842126"/>
              <a:gd name="connsiteY441" fmla="*/ 4645226 h 5130710"/>
              <a:gd name="connsiteX442" fmla="*/ 1885645 w 6842126"/>
              <a:gd name="connsiteY442" fmla="*/ 4630136 h 5130710"/>
              <a:gd name="connsiteX443" fmla="*/ 4089345 w 6842126"/>
              <a:gd name="connsiteY443" fmla="*/ 4580890 h 5130710"/>
              <a:gd name="connsiteX444" fmla="*/ 4084921 w 6842126"/>
              <a:gd name="connsiteY444" fmla="*/ 4584921 h 5130710"/>
              <a:gd name="connsiteX445" fmla="*/ 4079727 w 6842126"/>
              <a:gd name="connsiteY445" fmla="*/ 4589223 h 5130710"/>
              <a:gd name="connsiteX446" fmla="*/ 4074462 w 6842126"/>
              <a:gd name="connsiteY446" fmla="*/ 4596546 h 5130710"/>
              <a:gd name="connsiteX447" fmla="*/ 4062691 w 6842126"/>
              <a:gd name="connsiteY447" fmla="*/ 4612707 h 5130710"/>
              <a:gd name="connsiteX448" fmla="*/ 4071495 w 6842126"/>
              <a:gd name="connsiteY448" fmla="*/ 4603686 h 5130710"/>
              <a:gd name="connsiteX449" fmla="*/ 4085147 w 6842126"/>
              <a:gd name="connsiteY449" fmla="*/ 4590199 h 5130710"/>
              <a:gd name="connsiteX450" fmla="*/ 4088223 w 6842126"/>
              <a:gd name="connsiteY450" fmla="*/ 4583186 h 5130710"/>
              <a:gd name="connsiteX451" fmla="*/ 4098479 w 6842126"/>
              <a:gd name="connsiteY451" fmla="*/ 4563150 h 5130710"/>
              <a:gd name="connsiteX452" fmla="*/ 4087698 w 6842126"/>
              <a:gd name="connsiteY452" fmla="*/ 4578140 h 5130710"/>
              <a:gd name="connsiteX453" fmla="*/ 4093659 w 6842126"/>
              <a:gd name="connsiteY453" fmla="*/ 4572257 h 5130710"/>
              <a:gd name="connsiteX454" fmla="*/ 4681013 w 6842126"/>
              <a:gd name="connsiteY454" fmla="*/ 4561025 h 5130710"/>
              <a:gd name="connsiteX455" fmla="*/ 4682467 w 6842126"/>
              <a:gd name="connsiteY455" fmla="*/ 4562967 h 5130710"/>
              <a:gd name="connsiteX456" fmla="*/ 4682661 w 6842126"/>
              <a:gd name="connsiteY456" fmla="*/ 4565386 h 5130710"/>
              <a:gd name="connsiteX457" fmla="*/ 4681013 w 6842126"/>
              <a:gd name="connsiteY457" fmla="*/ 4561025 h 5130710"/>
              <a:gd name="connsiteX458" fmla="*/ 2491176 w 6842126"/>
              <a:gd name="connsiteY458" fmla="*/ 4558169 h 5130710"/>
              <a:gd name="connsiteX459" fmla="*/ 2488582 w 6842126"/>
              <a:gd name="connsiteY459" fmla="*/ 4561451 h 5130710"/>
              <a:gd name="connsiteX460" fmla="*/ 2488308 w 6842126"/>
              <a:gd name="connsiteY460" fmla="*/ 4562374 h 5130710"/>
              <a:gd name="connsiteX461" fmla="*/ 2488852 w 6842126"/>
              <a:gd name="connsiteY461" fmla="*/ 4562278 h 5130710"/>
              <a:gd name="connsiteX462" fmla="*/ 2489918 w 6842126"/>
              <a:gd name="connsiteY462" fmla="*/ 4561263 h 5130710"/>
              <a:gd name="connsiteX463" fmla="*/ 2491234 w 6842126"/>
              <a:gd name="connsiteY463" fmla="*/ 4558178 h 5130710"/>
              <a:gd name="connsiteX464" fmla="*/ 4168129 w 6842126"/>
              <a:gd name="connsiteY464" fmla="*/ 4558167 h 5130710"/>
              <a:gd name="connsiteX465" fmla="*/ 4165535 w 6842126"/>
              <a:gd name="connsiteY465" fmla="*/ 4561450 h 5130710"/>
              <a:gd name="connsiteX466" fmla="*/ 4165261 w 6842126"/>
              <a:gd name="connsiteY466" fmla="*/ 4562373 h 5130710"/>
              <a:gd name="connsiteX467" fmla="*/ 4165805 w 6842126"/>
              <a:gd name="connsiteY467" fmla="*/ 4562277 h 5130710"/>
              <a:gd name="connsiteX468" fmla="*/ 4168981 w 6842126"/>
              <a:gd name="connsiteY468" fmla="*/ 4559251 h 5130710"/>
              <a:gd name="connsiteX469" fmla="*/ 4168989 w 6842126"/>
              <a:gd name="connsiteY469" fmla="*/ 4558308 h 5130710"/>
              <a:gd name="connsiteX470" fmla="*/ 1960335 w 6842126"/>
              <a:gd name="connsiteY470" fmla="*/ 4533973 h 5130710"/>
              <a:gd name="connsiteX471" fmla="*/ 1953132 w 6842126"/>
              <a:gd name="connsiteY471" fmla="*/ 4545352 h 5130710"/>
              <a:gd name="connsiteX472" fmla="*/ 1950383 w 6842126"/>
              <a:gd name="connsiteY472" fmla="*/ 4547540 h 5130710"/>
              <a:gd name="connsiteX473" fmla="*/ 2035261 w 6842126"/>
              <a:gd name="connsiteY473" fmla="*/ 4520827 h 5130710"/>
              <a:gd name="connsiteX474" fmla="*/ 2012965 w 6842126"/>
              <a:gd name="connsiteY474" fmla="*/ 4559739 h 5130710"/>
              <a:gd name="connsiteX475" fmla="*/ 2009107 w 6842126"/>
              <a:gd name="connsiteY475" fmla="*/ 4563381 h 5130710"/>
              <a:gd name="connsiteX476" fmla="*/ 2004244 w 6842126"/>
              <a:gd name="connsiteY476" fmla="*/ 4567362 h 5130710"/>
              <a:gd name="connsiteX477" fmla="*/ 2013834 w 6842126"/>
              <a:gd name="connsiteY477" fmla="*/ 4547853 h 5130710"/>
              <a:gd name="connsiteX478" fmla="*/ 2023760 w 6842126"/>
              <a:gd name="connsiteY478" fmla="*/ 4529623 h 5130710"/>
              <a:gd name="connsiteX479" fmla="*/ 2031832 w 6842126"/>
              <a:gd name="connsiteY479" fmla="*/ 4523734 h 5130710"/>
              <a:gd name="connsiteX480" fmla="*/ 3846149 w 6842126"/>
              <a:gd name="connsiteY480" fmla="*/ 4515689 h 5130710"/>
              <a:gd name="connsiteX481" fmla="*/ 3839683 w 6842126"/>
              <a:gd name="connsiteY481" fmla="*/ 4524421 h 5130710"/>
              <a:gd name="connsiteX482" fmla="*/ 3830437 w 6842126"/>
              <a:gd name="connsiteY482" fmla="*/ 4538412 h 5130710"/>
              <a:gd name="connsiteX483" fmla="*/ 3836411 w 6842126"/>
              <a:gd name="connsiteY483" fmla="*/ 4530191 h 5130710"/>
              <a:gd name="connsiteX484" fmla="*/ 4140273 w 6842126"/>
              <a:gd name="connsiteY484" fmla="*/ 4507422 h 5130710"/>
              <a:gd name="connsiteX485" fmla="*/ 4133177 w 6842126"/>
              <a:gd name="connsiteY485" fmla="*/ 4514900 h 5130710"/>
              <a:gd name="connsiteX486" fmla="*/ 4132818 w 6842126"/>
              <a:gd name="connsiteY486" fmla="*/ 4515400 h 5130710"/>
              <a:gd name="connsiteX487" fmla="*/ 4139088 w 6842126"/>
              <a:gd name="connsiteY487" fmla="*/ 4509090 h 5130710"/>
              <a:gd name="connsiteX488" fmla="*/ 1983230 w 6842126"/>
              <a:gd name="connsiteY488" fmla="*/ 4503138 h 5130710"/>
              <a:gd name="connsiteX489" fmla="*/ 1975213 w 6842126"/>
              <a:gd name="connsiteY489" fmla="*/ 4514418 h 5130710"/>
              <a:gd name="connsiteX490" fmla="*/ 1962202 w 6842126"/>
              <a:gd name="connsiteY490" fmla="*/ 4531432 h 5130710"/>
              <a:gd name="connsiteX491" fmla="*/ 1979744 w 6842126"/>
              <a:gd name="connsiteY491" fmla="*/ 4507518 h 5130710"/>
              <a:gd name="connsiteX492" fmla="*/ 3858613 w 6842126"/>
              <a:gd name="connsiteY492" fmla="*/ 4488076 h 5130710"/>
              <a:gd name="connsiteX493" fmla="*/ 3854782 w 6842126"/>
              <a:gd name="connsiteY493" fmla="*/ 4491226 h 5130710"/>
              <a:gd name="connsiteX494" fmla="*/ 3850072 w 6842126"/>
              <a:gd name="connsiteY494" fmla="*/ 4498638 h 5130710"/>
              <a:gd name="connsiteX495" fmla="*/ 3858617 w 6842126"/>
              <a:gd name="connsiteY495" fmla="*/ 4490806 h 5130710"/>
              <a:gd name="connsiteX496" fmla="*/ 3859145 w 6842126"/>
              <a:gd name="connsiteY496" fmla="*/ 4490043 h 5130710"/>
              <a:gd name="connsiteX497" fmla="*/ 1673769 w 6842126"/>
              <a:gd name="connsiteY497" fmla="*/ 4477165 h 5130710"/>
              <a:gd name="connsiteX498" fmla="*/ 1680041 w 6842126"/>
              <a:gd name="connsiteY498" fmla="*/ 4477283 h 5130710"/>
              <a:gd name="connsiteX499" fmla="*/ 1673769 w 6842126"/>
              <a:gd name="connsiteY499" fmla="*/ 4477165 h 5130710"/>
              <a:gd name="connsiteX500" fmla="*/ 2027762 w 6842126"/>
              <a:gd name="connsiteY500" fmla="*/ 4437950 h 5130710"/>
              <a:gd name="connsiteX501" fmla="*/ 2029055 w 6842126"/>
              <a:gd name="connsiteY501" fmla="*/ 4448385 h 5130710"/>
              <a:gd name="connsiteX502" fmla="*/ 2031345 w 6842126"/>
              <a:gd name="connsiteY502" fmla="*/ 4447637 h 5130710"/>
              <a:gd name="connsiteX503" fmla="*/ 2027762 w 6842126"/>
              <a:gd name="connsiteY503" fmla="*/ 4437950 h 5130710"/>
              <a:gd name="connsiteX504" fmla="*/ 2064021 w 6842126"/>
              <a:gd name="connsiteY504" fmla="*/ 4394267 h 5130710"/>
              <a:gd name="connsiteX505" fmla="*/ 2065315 w 6842126"/>
              <a:gd name="connsiteY505" fmla="*/ 4404699 h 5130710"/>
              <a:gd name="connsiteX506" fmla="*/ 2064021 w 6842126"/>
              <a:gd name="connsiteY506" fmla="*/ 4394267 h 5130710"/>
              <a:gd name="connsiteX507" fmla="*/ 2073424 w 6842126"/>
              <a:gd name="connsiteY507" fmla="*/ 4381803 h 5130710"/>
              <a:gd name="connsiteX508" fmla="*/ 2074719 w 6842126"/>
              <a:gd name="connsiteY508" fmla="*/ 4392237 h 5130710"/>
              <a:gd name="connsiteX509" fmla="*/ 2073424 w 6842126"/>
              <a:gd name="connsiteY509" fmla="*/ 4381803 h 5130710"/>
              <a:gd name="connsiteX510" fmla="*/ 2190484 w 6842126"/>
              <a:gd name="connsiteY510" fmla="*/ 4300025 h 5130710"/>
              <a:gd name="connsiteX511" fmla="*/ 2187888 w 6842126"/>
              <a:gd name="connsiteY511" fmla="*/ 4303308 h 5130710"/>
              <a:gd name="connsiteX512" fmla="*/ 2188685 w 6842126"/>
              <a:gd name="connsiteY512" fmla="*/ 4305918 h 5130710"/>
              <a:gd name="connsiteX513" fmla="*/ 2189788 w 6842126"/>
              <a:gd name="connsiteY513" fmla="*/ 4305009 h 5130710"/>
              <a:gd name="connsiteX514" fmla="*/ 2192332 w 6842126"/>
              <a:gd name="connsiteY514" fmla="*/ 4301258 h 5130710"/>
              <a:gd name="connsiteX515" fmla="*/ 903711 w 6842126"/>
              <a:gd name="connsiteY515" fmla="*/ 4297785 h 5130710"/>
              <a:gd name="connsiteX516" fmla="*/ 903469 w 6842126"/>
              <a:gd name="connsiteY516" fmla="*/ 4310830 h 5130710"/>
              <a:gd name="connsiteX517" fmla="*/ 903711 w 6842126"/>
              <a:gd name="connsiteY517" fmla="*/ 4297785 h 5130710"/>
              <a:gd name="connsiteX518" fmla="*/ 916618 w 6842126"/>
              <a:gd name="connsiteY518" fmla="*/ 4290181 h 5130710"/>
              <a:gd name="connsiteX519" fmla="*/ 916084 w 6842126"/>
              <a:gd name="connsiteY519" fmla="*/ 4292788 h 5130710"/>
              <a:gd name="connsiteX520" fmla="*/ 916123 w 6842126"/>
              <a:gd name="connsiteY520" fmla="*/ 4292595 h 5130710"/>
              <a:gd name="connsiteX521" fmla="*/ 918075 w 6842126"/>
              <a:gd name="connsiteY521" fmla="*/ 4283055 h 5130710"/>
              <a:gd name="connsiteX522" fmla="*/ 917031 w 6842126"/>
              <a:gd name="connsiteY522" fmla="*/ 4288162 h 5130710"/>
              <a:gd name="connsiteX523" fmla="*/ 916618 w 6842126"/>
              <a:gd name="connsiteY523" fmla="*/ 4290181 h 5130710"/>
              <a:gd name="connsiteX524" fmla="*/ 918608 w 6842126"/>
              <a:gd name="connsiteY524" fmla="*/ 4280448 h 5130710"/>
              <a:gd name="connsiteX525" fmla="*/ 918096 w 6842126"/>
              <a:gd name="connsiteY525" fmla="*/ 4282955 h 5130710"/>
              <a:gd name="connsiteX526" fmla="*/ 918075 w 6842126"/>
              <a:gd name="connsiteY526" fmla="*/ 4283055 h 5130710"/>
              <a:gd name="connsiteX527" fmla="*/ 1545359 w 6842126"/>
              <a:gd name="connsiteY527" fmla="*/ 4276242 h 5130710"/>
              <a:gd name="connsiteX528" fmla="*/ 1525790 w 6842126"/>
              <a:gd name="connsiteY528" fmla="*/ 4310389 h 5130710"/>
              <a:gd name="connsiteX529" fmla="*/ 1522408 w 6842126"/>
              <a:gd name="connsiteY529" fmla="*/ 4313585 h 5130710"/>
              <a:gd name="connsiteX530" fmla="*/ 1518141 w 6842126"/>
              <a:gd name="connsiteY530" fmla="*/ 4317078 h 5130710"/>
              <a:gd name="connsiteX531" fmla="*/ 1526556 w 6842126"/>
              <a:gd name="connsiteY531" fmla="*/ 4299958 h 5130710"/>
              <a:gd name="connsiteX532" fmla="*/ 1535264 w 6842126"/>
              <a:gd name="connsiteY532" fmla="*/ 4283962 h 5130710"/>
              <a:gd name="connsiteX533" fmla="*/ 1542349 w 6842126"/>
              <a:gd name="connsiteY533" fmla="*/ 4278792 h 5130710"/>
              <a:gd name="connsiteX534" fmla="*/ 854177 w 6842126"/>
              <a:gd name="connsiteY534" fmla="*/ 4270759 h 5130710"/>
              <a:gd name="connsiteX535" fmla="*/ 855085 w 6842126"/>
              <a:gd name="connsiteY535" fmla="*/ 4280562 h 5130710"/>
              <a:gd name="connsiteX536" fmla="*/ 854177 w 6842126"/>
              <a:gd name="connsiteY536" fmla="*/ 4270759 h 5130710"/>
              <a:gd name="connsiteX537" fmla="*/ 1490075 w 6842126"/>
              <a:gd name="connsiteY537" fmla="*/ 4252934 h 5130710"/>
              <a:gd name="connsiteX538" fmla="*/ 1489340 w 6842126"/>
              <a:gd name="connsiteY538" fmla="*/ 4254278 h 5130710"/>
              <a:gd name="connsiteX539" fmla="*/ 1485054 w 6842126"/>
              <a:gd name="connsiteY539" fmla="*/ 4258161 h 5130710"/>
              <a:gd name="connsiteX540" fmla="*/ 1545854 w 6842126"/>
              <a:gd name="connsiteY540" fmla="*/ 4222390 h 5130710"/>
              <a:gd name="connsiteX541" fmla="*/ 1545304 w 6842126"/>
              <a:gd name="connsiteY541" fmla="*/ 4224366 h 5130710"/>
              <a:gd name="connsiteX542" fmla="*/ 1541859 w 6842126"/>
              <a:gd name="connsiteY542" fmla="*/ 4225918 h 5130710"/>
              <a:gd name="connsiteX543" fmla="*/ 1545854 w 6842126"/>
              <a:gd name="connsiteY543" fmla="*/ 4222390 h 5130710"/>
              <a:gd name="connsiteX544" fmla="*/ 1549848 w 6842126"/>
              <a:gd name="connsiteY544" fmla="*/ 4218861 h 5130710"/>
              <a:gd name="connsiteX545" fmla="*/ 1549298 w 6842126"/>
              <a:gd name="connsiteY545" fmla="*/ 4220836 h 5130710"/>
              <a:gd name="connsiteX546" fmla="*/ 1545854 w 6842126"/>
              <a:gd name="connsiteY546" fmla="*/ 4222390 h 5130710"/>
              <a:gd name="connsiteX547" fmla="*/ 1549848 w 6842126"/>
              <a:gd name="connsiteY547" fmla="*/ 4218861 h 5130710"/>
              <a:gd name="connsiteX548" fmla="*/ 833479 w 6842126"/>
              <a:gd name="connsiteY548" fmla="*/ 4213824 h 5130710"/>
              <a:gd name="connsiteX549" fmla="*/ 833860 w 6842126"/>
              <a:gd name="connsiteY549" fmla="*/ 4215698 h 5130710"/>
              <a:gd name="connsiteX550" fmla="*/ 830563 w 6842126"/>
              <a:gd name="connsiteY550" fmla="*/ 4220336 h 5130710"/>
              <a:gd name="connsiteX551" fmla="*/ 830326 w 6842126"/>
              <a:gd name="connsiteY551" fmla="*/ 4219637 h 5130710"/>
              <a:gd name="connsiteX552" fmla="*/ 833479 w 6842126"/>
              <a:gd name="connsiteY552" fmla="*/ 4213824 h 5130710"/>
              <a:gd name="connsiteX553" fmla="*/ 1559758 w 6842126"/>
              <a:gd name="connsiteY553" fmla="*/ 4208722 h 5130710"/>
              <a:gd name="connsiteX554" fmla="*/ 1556291 w 6842126"/>
              <a:gd name="connsiteY554" fmla="*/ 4214113 h 5130710"/>
              <a:gd name="connsiteX555" fmla="*/ 1549848 w 6842126"/>
              <a:gd name="connsiteY555" fmla="*/ 4218861 h 5130710"/>
              <a:gd name="connsiteX556" fmla="*/ 1559758 w 6842126"/>
              <a:gd name="connsiteY556" fmla="*/ 4208722 h 5130710"/>
              <a:gd name="connsiteX557" fmla="*/ 1023646 w 6842126"/>
              <a:gd name="connsiteY557" fmla="*/ 4200207 h 5130710"/>
              <a:gd name="connsiteX558" fmla="*/ 1021976 w 6842126"/>
              <a:gd name="connsiteY558" fmla="*/ 4211002 h 5130710"/>
              <a:gd name="connsiteX559" fmla="*/ 1023646 w 6842126"/>
              <a:gd name="connsiteY559" fmla="*/ 4200207 h 5130710"/>
              <a:gd name="connsiteX560" fmla="*/ 843109 w 6842126"/>
              <a:gd name="connsiteY560" fmla="*/ 4198998 h 5130710"/>
              <a:gd name="connsiteX561" fmla="*/ 843843 w 6842126"/>
              <a:gd name="connsiteY561" fmla="*/ 4201648 h 5130710"/>
              <a:gd name="connsiteX562" fmla="*/ 840593 w 6842126"/>
              <a:gd name="connsiteY562" fmla="*/ 4206223 h 5130710"/>
              <a:gd name="connsiteX563" fmla="*/ 840037 w 6842126"/>
              <a:gd name="connsiteY563" fmla="*/ 4204840 h 5130710"/>
              <a:gd name="connsiteX564" fmla="*/ 843109 w 6842126"/>
              <a:gd name="connsiteY564" fmla="*/ 4198998 h 5130710"/>
              <a:gd name="connsiteX565" fmla="*/ 853386 w 6842126"/>
              <a:gd name="connsiteY565" fmla="*/ 4184401 h 5130710"/>
              <a:gd name="connsiteX566" fmla="*/ 854008 w 6842126"/>
              <a:gd name="connsiteY566" fmla="*/ 4187472 h 5130710"/>
              <a:gd name="connsiteX567" fmla="*/ 850701 w 6842126"/>
              <a:gd name="connsiteY567" fmla="*/ 4192063 h 5130710"/>
              <a:gd name="connsiteX568" fmla="*/ 849990 w 6842126"/>
              <a:gd name="connsiteY568" fmla="*/ 4190128 h 5130710"/>
              <a:gd name="connsiteX569" fmla="*/ 853386 w 6842126"/>
              <a:gd name="connsiteY569" fmla="*/ 4184401 h 5130710"/>
              <a:gd name="connsiteX570" fmla="*/ 1607195 w 6842126"/>
              <a:gd name="connsiteY570" fmla="*/ 4180337 h 5130710"/>
              <a:gd name="connsiteX571" fmla="*/ 1602381 w 6842126"/>
              <a:gd name="connsiteY571" fmla="*/ 4189112 h 5130710"/>
              <a:gd name="connsiteX572" fmla="*/ 1574993 w 6842126"/>
              <a:gd name="connsiteY572" fmla="*/ 4226805 h 5130710"/>
              <a:gd name="connsiteX573" fmla="*/ 1563184 w 6842126"/>
              <a:gd name="connsiteY573" fmla="*/ 4246370 h 5130710"/>
              <a:gd name="connsiteX574" fmla="*/ 1563076 w 6842126"/>
              <a:gd name="connsiteY574" fmla="*/ 4245825 h 5130710"/>
              <a:gd name="connsiteX575" fmla="*/ 1553609 w 6842126"/>
              <a:gd name="connsiteY575" fmla="*/ 4253675 h 5130710"/>
              <a:gd name="connsiteX576" fmla="*/ 1550123 w 6842126"/>
              <a:gd name="connsiteY576" fmla="*/ 4256672 h 5130710"/>
              <a:gd name="connsiteX577" fmla="*/ 1553577 w 6842126"/>
              <a:gd name="connsiteY577" fmla="*/ 4250326 h 5130710"/>
              <a:gd name="connsiteX578" fmla="*/ 1577365 w 6842126"/>
              <a:gd name="connsiteY578" fmla="*/ 4209652 h 5130710"/>
              <a:gd name="connsiteX579" fmla="*/ 1590680 w 6842126"/>
              <a:gd name="connsiteY579" fmla="*/ 4197706 h 5130710"/>
              <a:gd name="connsiteX580" fmla="*/ 1548060 w 6842126"/>
              <a:gd name="connsiteY580" fmla="*/ 4172443 h 5130710"/>
              <a:gd name="connsiteX581" fmla="*/ 1540474 w 6842126"/>
              <a:gd name="connsiteY581" fmla="*/ 4176721 h 5130710"/>
              <a:gd name="connsiteX582" fmla="*/ 1538109 w 6842126"/>
              <a:gd name="connsiteY582" fmla="*/ 4181258 h 5130710"/>
              <a:gd name="connsiteX583" fmla="*/ 1535687 w 6842126"/>
              <a:gd name="connsiteY583" fmla="*/ 4184879 h 5130710"/>
              <a:gd name="connsiteX584" fmla="*/ 1535900 w 6842126"/>
              <a:gd name="connsiteY584" fmla="*/ 4184717 h 5130710"/>
              <a:gd name="connsiteX585" fmla="*/ 1536715 w 6842126"/>
              <a:gd name="connsiteY585" fmla="*/ 4184121 h 5130710"/>
              <a:gd name="connsiteX586" fmla="*/ 817077 w 6842126"/>
              <a:gd name="connsiteY586" fmla="*/ 4171541 h 5130710"/>
              <a:gd name="connsiteX587" fmla="*/ 817984 w 6842126"/>
              <a:gd name="connsiteY587" fmla="*/ 4181347 h 5130710"/>
              <a:gd name="connsiteX588" fmla="*/ 817077 w 6842126"/>
              <a:gd name="connsiteY588" fmla="*/ 4171541 h 5130710"/>
              <a:gd name="connsiteX589" fmla="*/ 1466761 w 6842126"/>
              <a:gd name="connsiteY589" fmla="*/ 4146083 h 5130710"/>
              <a:gd name="connsiteX590" fmla="*/ 1462404 w 6842126"/>
              <a:gd name="connsiteY590" fmla="*/ 4153007 h 5130710"/>
              <a:gd name="connsiteX591" fmla="*/ 1463331 w 6842126"/>
              <a:gd name="connsiteY591" fmla="*/ 4151796 h 5130710"/>
              <a:gd name="connsiteX592" fmla="*/ 1467089 w 6842126"/>
              <a:gd name="connsiteY592" fmla="*/ 4146114 h 5130710"/>
              <a:gd name="connsiteX593" fmla="*/ 1423054 w 6842126"/>
              <a:gd name="connsiteY593" fmla="*/ 4143466 h 5130710"/>
              <a:gd name="connsiteX594" fmla="*/ 1422468 w 6842126"/>
              <a:gd name="connsiteY594" fmla="*/ 4145249 h 5130710"/>
              <a:gd name="connsiteX595" fmla="*/ 1421913 w 6842126"/>
              <a:gd name="connsiteY595" fmla="*/ 4146615 h 5130710"/>
              <a:gd name="connsiteX596" fmla="*/ 1419934 w 6842126"/>
              <a:gd name="connsiteY596" fmla="*/ 4149116 h 5130710"/>
              <a:gd name="connsiteX597" fmla="*/ 1423054 w 6842126"/>
              <a:gd name="connsiteY597" fmla="*/ 4143466 h 5130710"/>
              <a:gd name="connsiteX598" fmla="*/ 1574134 w 6842126"/>
              <a:gd name="connsiteY598" fmla="*/ 4142113 h 5130710"/>
              <a:gd name="connsiteX599" fmla="*/ 1574933 w 6842126"/>
              <a:gd name="connsiteY599" fmla="*/ 4144806 h 5130710"/>
              <a:gd name="connsiteX600" fmla="*/ 1574318 w 6842126"/>
              <a:gd name="connsiteY600" fmla="*/ 4142732 h 5130710"/>
              <a:gd name="connsiteX601" fmla="*/ 1574134 w 6842126"/>
              <a:gd name="connsiteY601" fmla="*/ 4142113 h 5130710"/>
              <a:gd name="connsiteX602" fmla="*/ 1555483 w 6842126"/>
              <a:gd name="connsiteY602" fmla="*/ 4137323 h 5130710"/>
              <a:gd name="connsiteX603" fmla="*/ 1557020 w 6842126"/>
              <a:gd name="connsiteY603" fmla="*/ 4137709 h 5130710"/>
              <a:gd name="connsiteX604" fmla="*/ 1554449 w 6842126"/>
              <a:gd name="connsiteY604" fmla="*/ 4141590 h 5130710"/>
              <a:gd name="connsiteX605" fmla="*/ 1550796 w 6842126"/>
              <a:gd name="connsiteY605" fmla="*/ 4143468 h 5130710"/>
              <a:gd name="connsiteX606" fmla="*/ 1555483 w 6842126"/>
              <a:gd name="connsiteY606" fmla="*/ 4137323 h 5130710"/>
              <a:gd name="connsiteX607" fmla="*/ 1629351 w 6842126"/>
              <a:gd name="connsiteY607" fmla="*/ 4134632 h 5130710"/>
              <a:gd name="connsiteX608" fmla="*/ 1626082 w 6842126"/>
              <a:gd name="connsiteY608" fmla="*/ 4136709 h 5130710"/>
              <a:gd name="connsiteX609" fmla="*/ 1625345 w 6842126"/>
              <a:gd name="connsiteY609" fmla="*/ 4137452 h 5130710"/>
              <a:gd name="connsiteX610" fmla="*/ 1623788 w 6842126"/>
              <a:gd name="connsiteY610" fmla="*/ 4139765 h 5130710"/>
              <a:gd name="connsiteX611" fmla="*/ 1625219 w 6842126"/>
              <a:gd name="connsiteY611" fmla="*/ 4142251 h 5130710"/>
              <a:gd name="connsiteX612" fmla="*/ 1630567 w 6842126"/>
              <a:gd name="connsiteY612" fmla="*/ 4135120 h 5130710"/>
              <a:gd name="connsiteX613" fmla="*/ 1629351 w 6842126"/>
              <a:gd name="connsiteY613" fmla="*/ 4134632 h 5130710"/>
              <a:gd name="connsiteX614" fmla="*/ 2350008 w 6842126"/>
              <a:gd name="connsiteY614" fmla="*/ 4134075 h 5130710"/>
              <a:gd name="connsiteX615" fmla="*/ 2330854 w 6842126"/>
              <a:gd name="connsiteY615" fmla="*/ 4162393 h 5130710"/>
              <a:gd name="connsiteX616" fmla="*/ 2328965 w 6842126"/>
              <a:gd name="connsiteY616" fmla="*/ 4164993 h 5130710"/>
              <a:gd name="connsiteX617" fmla="*/ 2330508 w 6842126"/>
              <a:gd name="connsiteY617" fmla="*/ 4163224 h 5130710"/>
              <a:gd name="connsiteX618" fmla="*/ 2350034 w 6842126"/>
              <a:gd name="connsiteY618" fmla="*/ 4134373 h 5130710"/>
              <a:gd name="connsiteX619" fmla="*/ 909173 w 6842126"/>
              <a:gd name="connsiteY619" fmla="*/ 4128995 h 5130710"/>
              <a:gd name="connsiteX620" fmla="*/ 910004 w 6842126"/>
              <a:gd name="connsiteY620" fmla="*/ 4132261 h 5130710"/>
              <a:gd name="connsiteX621" fmla="*/ 904898 w 6842126"/>
              <a:gd name="connsiteY621" fmla="*/ 4139913 h 5130710"/>
              <a:gd name="connsiteX622" fmla="*/ 905216 w 6842126"/>
              <a:gd name="connsiteY622" fmla="*/ 4136605 h 5130710"/>
              <a:gd name="connsiteX623" fmla="*/ 904213 w 6842126"/>
              <a:gd name="connsiteY623" fmla="*/ 4135903 h 5130710"/>
              <a:gd name="connsiteX624" fmla="*/ 1175033 w 6842126"/>
              <a:gd name="connsiteY624" fmla="*/ 4114712 h 5130710"/>
              <a:gd name="connsiteX625" fmla="*/ 1156969 w 6842126"/>
              <a:gd name="connsiteY625" fmla="*/ 4143116 h 5130710"/>
              <a:gd name="connsiteX626" fmla="*/ 1142411 w 6842126"/>
              <a:gd name="connsiteY626" fmla="*/ 4158880 h 5130710"/>
              <a:gd name="connsiteX627" fmla="*/ 1150203 w 6842126"/>
              <a:gd name="connsiteY627" fmla="*/ 4145638 h 5130710"/>
              <a:gd name="connsiteX628" fmla="*/ 1612434 w 6842126"/>
              <a:gd name="connsiteY628" fmla="*/ 4102426 h 5130710"/>
              <a:gd name="connsiteX629" fmla="*/ 1608552 w 6842126"/>
              <a:gd name="connsiteY629" fmla="*/ 4105963 h 5130710"/>
              <a:gd name="connsiteX630" fmla="*/ 1603994 w 6842126"/>
              <a:gd name="connsiteY630" fmla="*/ 4109738 h 5130710"/>
              <a:gd name="connsiteX631" fmla="*/ 1599374 w 6842126"/>
              <a:gd name="connsiteY631" fmla="*/ 4116164 h 5130710"/>
              <a:gd name="connsiteX632" fmla="*/ 1589045 w 6842126"/>
              <a:gd name="connsiteY632" fmla="*/ 4130345 h 5130710"/>
              <a:gd name="connsiteX633" fmla="*/ 1596769 w 6842126"/>
              <a:gd name="connsiteY633" fmla="*/ 4122429 h 5130710"/>
              <a:gd name="connsiteX634" fmla="*/ 1608751 w 6842126"/>
              <a:gd name="connsiteY634" fmla="*/ 4110595 h 5130710"/>
              <a:gd name="connsiteX635" fmla="*/ 1611451 w 6842126"/>
              <a:gd name="connsiteY635" fmla="*/ 4104440 h 5130710"/>
              <a:gd name="connsiteX636" fmla="*/ 4983392 w 6842126"/>
              <a:gd name="connsiteY636" fmla="*/ 4099961 h 5130710"/>
              <a:gd name="connsiteX637" fmla="*/ 4901143 w 6842126"/>
              <a:gd name="connsiteY637" fmla="*/ 4217840 h 5130710"/>
              <a:gd name="connsiteX638" fmla="*/ 4894233 w 6842126"/>
              <a:gd name="connsiteY638" fmla="*/ 4228881 h 5130710"/>
              <a:gd name="connsiteX639" fmla="*/ 4798698 w 6842126"/>
              <a:gd name="connsiteY639" fmla="*/ 4369294 h 5130710"/>
              <a:gd name="connsiteX640" fmla="*/ 4797625 w 6842126"/>
              <a:gd name="connsiteY640" fmla="*/ 4376601 h 5130710"/>
              <a:gd name="connsiteX641" fmla="*/ 4821999 w 6842126"/>
              <a:gd name="connsiteY641" fmla="*/ 4341314 h 5130710"/>
              <a:gd name="connsiteX642" fmla="*/ 4857793 w 6842126"/>
              <a:gd name="connsiteY642" fmla="*/ 4294805 h 5130710"/>
              <a:gd name="connsiteX643" fmla="*/ 4918451 w 6842126"/>
              <a:gd name="connsiteY643" fmla="*/ 4198251 h 5130710"/>
              <a:gd name="connsiteX644" fmla="*/ 4965441 w 6842126"/>
              <a:gd name="connsiteY644" fmla="*/ 4127573 h 5130710"/>
              <a:gd name="connsiteX645" fmla="*/ 1620449 w 6842126"/>
              <a:gd name="connsiteY645" fmla="*/ 4086858 h 5130710"/>
              <a:gd name="connsiteX646" fmla="*/ 1610990 w 6842126"/>
              <a:gd name="connsiteY646" fmla="*/ 4100013 h 5130710"/>
              <a:gd name="connsiteX647" fmla="*/ 1616220 w 6842126"/>
              <a:gd name="connsiteY647" fmla="*/ 4094849 h 5130710"/>
              <a:gd name="connsiteX648" fmla="*/ 1681570 w 6842126"/>
              <a:gd name="connsiteY648" fmla="*/ 4082484 h 5130710"/>
              <a:gd name="connsiteX649" fmla="*/ 1679292 w 6842126"/>
              <a:gd name="connsiteY649" fmla="*/ 4085366 h 5130710"/>
              <a:gd name="connsiteX650" fmla="*/ 1679054 w 6842126"/>
              <a:gd name="connsiteY650" fmla="*/ 4086177 h 5130710"/>
              <a:gd name="connsiteX651" fmla="*/ 1679531 w 6842126"/>
              <a:gd name="connsiteY651" fmla="*/ 4086092 h 5130710"/>
              <a:gd name="connsiteX652" fmla="*/ 1682317 w 6842126"/>
              <a:gd name="connsiteY652" fmla="*/ 4083436 h 5130710"/>
              <a:gd name="connsiteX653" fmla="*/ 1682324 w 6842126"/>
              <a:gd name="connsiteY653" fmla="*/ 4082611 h 5130710"/>
              <a:gd name="connsiteX654" fmla="*/ 1215746 w 6842126"/>
              <a:gd name="connsiteY654" fmla="*/ 4061254 h 5130710"/>
              <a:gd name="connsiteX655" fmla="*/ 1209425 w 6842126"/>
              <a:gd name="connsiteY655" fmla="*/ 4071239 h 5130710"/>
              <a:gd name="connsiteX656" fmla="*/ 1207014 w 6842126"/>
              <a:gd name="connsiteY656" fmla="*/ 4073158 h 5130710"/>
              <a:gd name="connsiteX657" fmla="*/ 1281496 w 6842126"/>
              <a:gd name="connsiteY657" fmla="*/ 4049719 h 5130710"/>
              <a:gd name="connsiteX658" fmla="*/ 1261928 w 6842126"/>
              <a:gd name="connsiteY658" fmla="*/ 4083863 h 5130710"/>
              <a:gd name="connsiteX659" fmla="*/ 1258543 w 6842126"/>
              <a:gd name="connsiteY659" fmla="*/ 4087060 h 5130710"/>
              <a:gd name="connsiteX660" fmla="*/ 1254277 w 6842126"/>
              <a:gd name="connsiteY660" fmla="*/ 4090553 h 5130710"/>
              <a:gd name="connsiteX661" fmla="*/ 1262692 w 6842126"/>
              <a:gd name="connsiteY661" fmla="*/ 4073433 h 5130710"/>
              <a:gd name="connsiteX662" fmla="*/ 1271400 w 6842126"/>
              <a:gd name="connsiteY662" fmla="*/ 4057437 h 5130710"/>
              <a:gd name="connsiteX663" fmla="*/ 1278485 w 6842126"/>
              <a:gd name="connsiteY663" fmla="*/ 4052268 h 5130710"/>
              <a:gd name="connsiteX664" fmla="*/ 1657126 w 6842126"/>
              <a:gd name="connsiteY664" fmla="*/ 4037954 h 5130710"/>
              <a:gd name="connsiteX665" fmla="*/ 1650898 w 6842126"/>
              <a:gd name="connsiteY665" fmla="*/ 4044518 h 5130710"/>
              <a:gd name="connsiteX666" fmla="*/ 1650583 w 6842126"/>
              <a:gd name="connsiteY666" fmla="*/ 4044956 h 5130710"/>
              <a:gd name="connsiteX667" fmla="*/ 1656086 w 6842126"/>
              <a:gd name="connsiteY667" fmla="*/ 4039419 h 5130710"/>
              <a:gd name="connsiteX668" fmla="*/ 1235836 w 6842126"/>
              <a:gd name="connsiteY668" fmla="*/ 4034194 h 5130710"/>
              <a:gd name="connsiteX669" fmla="*/ 1228801 w 6842126"/>
              <a:gd name="connsiteY669" fmla="*/ 4044092 h 5130710"/>
              <a:gd name="connsiteX670" fmla="*/ 1217383 w 6842126"/>
              <a:gd name="connsiteY670" fmla="*/ 4059023 h 5130710"/>
              <a:gd name="connsiteX671" fmla="*/ 1232778 w 6842126"/>
              <a:gd name="connsiteY671" fmla="*/ 4038039 h 5130710"/>
              <a:gd name="connsiteX672" fmla="*/ 5183730 w 6842126"/>
              <a:gd name="connsiteY672" fmla="*/ 4031448 h 5130710"/>
              <a:gd name="connsiteX673" fmla="*/ 5182728 w 6842126"/>
              <a:gd name="connsiteY673" fmla="*/ 4035947 h 5130710"/>
              <a:gd name="connsiteX674" fmla="*/ 5190841 w 6842126"/>
              <a:gd name="connsiteY674" fmla="*/ 4034353 h 5130710"/>
              <a:gd name="connsiteX675" fmla="*/ 5109631 w 6842126"/>
              <a:gd name="connsiteY675" fmla="*/ 4150571 h 5130710"/>
              <a:gd name="connsiteX676" fmla="*/ 4808411 w 6842126"/>
              <a:gd name="connsiteY676" fmla="*/ 4596931 h 5130710"/>
              <a:gd name="connsiteX677" fmla="*/ 4821491 w 6842126"/>
              <a:gd name="connsiteY677" fmla="*/ 4560000 h 5130710"/>
              <a:gd name="connsiteX678" fmla="*/ 5147206 w 6842126"/>
              <a:gd name="connsiteY678" fmla="*/ 4085571 h 5130710"/>
              <a:gd name="connsiteX679" fmla="*/ 5198503 w 6842126"/>
              <a:gd name="connsiteY679" fmla="*/ 4023391 h 5130710"/>
              <a:gd name="connsiteX680" fmla="*/ 5192569 w 6842126"/>
              <a:gd name="connsiteY680" fmla="*/ 4031879 h 5130710"/>
              <a:gd name="connsiteX681" fmla="*/ 5193570 w 6842126"/>
              <a:gd name="connsiteY681" fmla="*/ 4024582 h 5130710"/>
              <a:gd name="connsiteX682" fmla="*/ 964278 w 6842126"/>
              <a:gd name="connsiteY682" fmla="*/ 4011403 h 5130710"/>
              <a:gd name="connsiteX683" fmla="*/ 969783 w 6842126"/>
              <a:gd name="connsiteY683" fmla="*/ 4011508 h 5130710"/>
              <a:gd name="connsiteX684" fmla="*/ 964278 w 6842126"/>
              <a:gd name="connsiteY684" fmla="*/ 4011403 h 5130710"/>
              <a:gd name="connsiteX685" fmla="*/ 1274913 w 6842126"/>
              <a:gd name="connsiteY685" fmla="*/ 3976992 h 5130710"/>
              <a:gd name="connsiteX686" fmla="*/ 1276049 w 6842126"/>
              <a:gd name="connsiteY686" fmla="*/ 3986148 h 5130710"/>
              <a:gd name="connsiteX687" fmla="*/ 1278060 w 6842126"/>
              <a:gd name="connsiteY687" fmla="*/ 3985493 h 5130710"/>
              <a:gd name="connsiteX688" fmla="*/ 1274913 w 6842126"/>
              <a:gd name="connsiteY688" fmla="*/ 3976992 h 5130710"/>
              <a:gd name="connsiteX689" fmla="*/ 1306731 w 6842126"/>
              <a:gd name="connsiteY689" fmla="*/ 3938659 h 5130710"/>
              <a:gd name="connsiteX690" fmla="*/ 1307868 w 6842126"/>
              <a:gd name="connsiteY690" fmla="*/ 3947814 h 5130710"/>
              <a:gd name="connsiteX691" fmla="*/ 1306731 w 6842126"/>
              <a:gd name="connsiteY691" fmla="*/ 3938659 h 5130710"/>
              <a:gd name="connsiteX692" fmla="*/ 1314984 w 6842126"/>
              <a:gd name="connsiteY692" fmla="*/ 3927720 h 5130710"/>
              <a:gd name="connsiteX693" fmla="*/ 1316119 w 6842126"/>
              <a:gd name="connsiteY693" fmla="*/ 3936876 h 5130710"/>
              <a:gd name="connsiteX694" fmla="*/ 1314984 w 6842126"/>
              <a:gd name="connsiteY694" fmla="*/ 3927720 h 5130710"/>
              <a:gd name="connsiteX695" fmla="*/ 5151935 w 6842126"/>
              <a:gd name="connsiteY695" fmla="*/ 3907453 h 5130710"/>
              <a:gd name="connsiteX696" fmla="*/ 5060673 w 6842126"/>
              <a:gd name="connsiteY696" fmla="*/ 4036538 h 5130710"/>
              <a:gd name="connsiteX697" fmla="*/ 5108175 w 6842126"/>
              <a:gd name="connsiteY697" fmla="*/ 3970796 h 5130710"/>
              <a:gd name="connsiteX698" fmla="*/ 5102507 w 6842126"/>
              <a:gd name="connsiteY698" fmla="*/ 3969154 h 5130710"/>
              <a:gd name="connsiteX699" fmla="*/ 5109025 w 6842126"/>
              <a:gd name="connsiteY699" fmla="*/ 3959598 h 5130710"/>
              <a:gd name="connsiteX700" fmla="*/ 5120525 w 6842126"/>
              <a:gd name="connsiteY700" fmla="*/ 3944846 h 5130710"/>
              <a:gd name="connsiteX701" fmla="*/ 5151935 w 6842126"/>
              <a:gd name="connsiteY701" fmla="*/ 3907453 h 5130710"/>
              <a:gd name="connsiteX702" fmla="*/ 5290129 w 6842126"/>
              <a:gd name="connsiteY702" fmla="*/ 3882708 h 5130710"/>
              <a:gd name="connsiteX703" fmla="*/ 5282643 w 6842126"/>
              <a:gd name="connsiteY703" fmla="*/ 3892470 h 5130710"/>
              <a:gd name="connsiteX704" fmla="*/ 5264998 w 6842126"/>
              <a:gd name="connsiteY704" fmla="*/ 3918224 h 5130710"/>
              <a:gd name="connsiteX705" fmla="*/ 5261322 w 6842126"/>
              <a:gd name="connsiteY705" fmla="*/ 3942691 h 5130710"/>
              <a:gd name="connsiteX706" fmla="*/ 5254024 w 6842126"/>
              <a:gd name="connsiteY706" fmla="*/ 3935120 h 5130710"/>
              <a:gd name="connsiteX707" fmla="*/ 5241969 w 6842126"/>
              <a:gd name="connsiteY707" fmla="*/ 3964868 h 5130710"/>
              <a:gd name="connsiteX708" fmla="*/ 5241240 w 6842126"/>
              <a:gd name="connsiteY708" fmla="*/ 3969972 h 5130710"/>
              <a:gd name="connsiteX709" fmla="*/ 5239499 w 6842126"/>
              <a:gd name="connsiteY709" fmla="*/ 3972184 h 5130710"/>
              <a:gd name="connsiteX710" fmla="*/ 5235357 w 6842126"/>
              <a:gd name="connsiteY710" fmla="*/ 3972566 h 5130710"/>
              <a:gd name="connsiteX711" fmla="*/ 5229770 w 6842126"/>
              <a:gd name="connsiteY711" fmla="*/ 3973081 h 5130710"/>
              <a:gd name="connsiteX712" fmla="*/ 5231525 w 6842126"/>
              <a:gd name="connsiteY712" fmla="*/ 3982319 h 5130710"/>
              <a:gd name="connsiteX713" fmla="*/ 5226747 w 6842126"/>
              <a:gd name="connsiteY713" fmla="*/ 3988389 h 5130710"/>
              <a:gd name="connsiteX714" fmla="*/ 5223355 w 6842126"/>
              <a:gd name="connsiteY714" fmla="*/ 3991487 h 5130710"/>
              <a:gd name="connsiteX715" fmla="*/ 5215657 w 6842126"/>
              <a:gd name="connsiteY715" fmla="*/ 3998841 h 5130710"/>
              <a:gd name="connsiteX716" fmla="*/ 5200655 w 6842126"/>
              <a:gd name="connsiteY716" fmla="*/ 4020310 h 5130710"/>
              <a:gd name="connsiteX717" fmla="*/ 5195304 w 6842126"/>
              <a:gd name="connsiteY717" fmla="*/ 4021602 h 5130710"/>
              <a:gd name="connsiteX718" fmla="*/ 5193570 w 6842126"/>
              <a:gd name="connsiteY718" fmla="*/ 4024582 h 5130710"/>
              <a:gd name="connsiteX719" fmla="*/ 5184615 w 6842126"/>
              <a:gd name="connsiteY719" fmla="*/ 4030139 h 5130710"/>
              <a:gd name="connsiteX720" fmla="*/ 5261101 w 6842126"/>
              <a:gd name="connsiteY720" fmla="*/ 3916793 h 5130710"/>
              <a:gd name="connsiteX721" fmla="*/ 1417706 w 6842126"/>
              <a:gd name="connsiteY721" fmla="*/ 3855961 h 5130710"/>
              <a:gd name="connsiteX722" fmla="*/ 1415427 w 6842126"/>
              <a:gd name="connsiteY722" fmla="*/ 3858840 h 5130710"/>
              <a:gd name="connsiteX723" fmla="*/ 1416127 w 6842126"/>
              <a:gd name="connsiteY723" fmla="*/ 3861131 h 5130710"/>
              <a:gd name="connsiteX724" fmla="*/ 1417094 w 6842126"/>
              <a:gd name="connsiteY724" fmla="*/ 3860333 h 5130710"/>
              <a:gd name="connsiteX725" fmla="*/ 1419327 w 6842126"/>
              <a:gd name="connsiteY725" fmla="*/ 3857042 h 5130710"/>
              <a:gd name="connsiteX726" fmla="*/ 5400161 w 6842126"/>
              <a:gd name="connsiteY726" fmla="*/ 3754953 h 5130710"/>
              <a:gd name="connsiteX727" fmla="*/ 5401193 w 6842126"/>
              <a:gd name="connsiteY727" fmla="*/ 3766123 h 5130710"/>
              <a:gd name="connsiteX728" fmla="*/ 5400161 w 6842126"/>
              <a:gd name="connsiteY728" fmla="*/ 3754953 h 5130710"/>
              <a:gd name="connsiteX729" fmla="*/ 1557692 w 6842126"/>
              <a:gd name="connsiteY729" fmla="*/ 3710336 h 5130710"/>
              <a:gd name="connsiteX730" fmla="*/ 1540882 w 6842126"/>
              <a:gd name="connsiteY730" fmla="*/ 3735184 h 5130710"/>
              <a:gd name="connsiteX731" fmla="*/ 1539224 w 6842126"/>
              <a:gd name="connsiteY731" fmla="*/ 3737467 h 5130710"/>
              <a:gd name="connsiteX732" fmla="*/ 1540579 w 6842126"/>
              <a:gd name="connsiteY732" fmla="*/ 3735914 h 5130710"/>
              <a:gd name="connsiteX733" fmla="*/ 1557713 w 6842126"/>
              <a:gd name="connsiteY733" fmla="*/ 3710595 h 5130710"/>
              <a:gd name="connsiteX734" fmla="*/ 5439560 w 6842126"/>
              <a:gd name="connsiteY734" fmla="*/ 3702405 h 5130710"/>
              <a:gd name="connsiteX735" fmla="*/ 5415566 w 6842126"/>
              <a:gd name="connsiteY735" fmla="*/ 3739627 h 5130710"/>
              <a:gd name="connsiteX736" fmla="*/ 5424595 w 6842126"/>
              <a:gd name="connsiteY736" fmla="*/ 3717697 h 5130710"/>
              <a:gd name="connsiteX737" fmla="*/ 5427351 w 6842126"/>
              <a:gd name="connsiteY737" fmla="*/ 3714112 h 5130710"/>
              <a:gd name="connsiteX738" fmla="*/ 1060557 w 6842126"/>
              <a:gd name="connsiteY738" fmla="*/ 3688066 h 5130710"/>
              <a:gd name="connsiteX739" fmla="*/ 1060084 w 6842126"/>
              <a:gd name="connsiteY739" fmla="*/ 3701762 h 5130710"/>
              <a:gd name="connsiteX740" fmla="*/ 1063121 w 6842126"/>
              <a:gd name="connsiteY740" fmla="*/ 3698207 h 5130710"/>
              <a:gd name="connsiteX741" fmla="*/ 1060557 w 6842126"/>
              <a:gd name="connsiteY741" fmla="*/ 3688066 h 5130710"/>
              <a:gd name="connsiteX742" fmla="*/ 5450017 w 6842126"/>
              <a:gd name="connsiteY742" fmla="*/ 3684626 h 5130710"/>
              <a:gd name="connsiteX743" fmla="*/ 5439560 w 6842126"/>
              <a:gd name="connsiteY743" fmla="*/ 3702405 h 5130710"/>
              <a:gd name="connsiteX744" fmla="*/ 5441237 w 6842126"/>
              <a:gd name="connsiteY744" fmla="*/ 3696048 h 5130710"/>
              <a:gd name="connsiteX745" fmla="*/ 5460126 w 6842126"/>
              <a:gd name="connsiteY745" fmla="*/ 3671473 h 5130710"/>
              <a:gd name="connsiteX746" fmla="*/ 5458077 w 6842126"/>
              <a:gd name="connsiteY746" fmla="*/ 3676543 h 5130710"/>
              <a:gd name="connsiteX747" fmla="*/ 5453641 w 6842126"/>
              <a:gd name="connsiteY747" fmla="*/ 3679909 h 5130710"/>
              <a:gd name="connsiteX748" fmla="*/ 1075453 w 6842126"/>
              <a:gd name="connsiteY748" fmla="*/ 3670731 h 5130710"/>
              <a:gd name="connsiteX749" fmla="*/ 1081231 w 6842126"/>
              <a:gd name="connsiteY749" fmla="*/ 3670931 h 5130710"/>
              <a:gd name="connsiteX750" fmla="*/ 1075453 w 6842126"/>
              <a:gd name="connsiteY750" fmla="*/ 3670731 h 5130710"/>
              <a:gd name="connsiteX751" fmla="*/ 5469459 w 6842126"/>
              <a:gd name="connsiteY751" fmla="*/ 3659328 h 5130710"/>
              <a:gd name="connsiteX752" fmla="*/ 5468023 w 6842126"/>
              <a:gd name="connsiteY752" fmla="*/ 3663310 h 5130710"/>
              <a:gd name="connsiteX753" fmla="*/ 5466147 w 6842126"/>
              <a:gd name="connsiteY753" fmla="*/ 3663641 h 5130710"/>
              <a:gd name="connsiteX754" fmla="*/ 1104760 w 6842126"/>
              <a:gd name="connsiteY754" fmla="*/ 3627129 h 5130710"/>
              <a:gd name="connsiteX755" fmla="*/ 1105895 w 6842126"/>
              <a:gd name="connsiteY755" fmla="*/ 3636286 h 5130710"/>
              <a:gd name="connsiteX756" fmla="*/ 1107906 w 6842126"/>
              <a:gd name="connsiteY756" fmla="*/ 3635630 h 5130710"/>
              <a:gd name="connsiteX757" fmla="*/ 1104760 w 6842126"/>
              <a:gd name="connsiteY757" fmla="*/ 3627129 h 5130710"/>
              <a:gd name="connsiteX758" fmla="*/ 1132688 w 6842126"/>
              <a:gd name="connsiteY758" fmla="*/ 3587418 h 5130710"/>
              <a:gd name="connsiteX759" fmla="*/ 1133825 w 6842126"/>
              <a:gd name="connsiteY759" fmla="*/ 3596575 h 5130710"/>
              <a:gd name="connsiteX760" fmla="*/ 1136610 w 6842126"/>
              <a:gd name="connsiteY760" fmla="*/ 3593730 h 5130710"/>
              <a:gd name="connsiteX761" fmla="*/ 1132688 w 6842126"/>
              <a:gd name="connsiteY761" fmla="*/ 3587418 h 5130710"/>
              <a:gd name="connsiteX762" fmla="*/ 1515902 w 6842126"/>
              <a:gd name="connsiteY762" fmla="*/ 3549656 h 5130710"/>
              <a:gd name="connsiteX763" fmla="*/ 1426255 w 6842126"/>
              <a:gd name="connsiteY763" fmla="*/ 3669427 h 5130710"/>
              <a:gd name="connsiteX764" fmla="*/ 1408780 w 6842126"/>
              <a:gd name="connsiteY764" fmla="*/ 3691720 h 5130710"/>
              <a:gd name="connsiteX765" fmla="*/ 1372393 w 6842126"/>
              <a:gd name="connsiteY765" fmla="*/ 3744260 h 5130710"/>
              <a:gd name="connsiteX766" fmla="*/ 1371094 w 6842126"/>
              <a:gd name="connsiteY766" fmla="*/ 3746069 h 5130710"/>
              <a:gd name="connsiteX767" fmla="*/ 1406654 w 6842126"/>
              <a:gd name="connsiteY767" fmla="*/ 3706453 h 5130710"/>
              <a:gd name="connsiteX768" fmla="*/ 1420219 w 6842126"/>
              <a:gd name="connsiteY768" fmla="*/ 3689840 h 5130710"/>
              <a:gd name="connsiteX769" fmla="*/ 1467597 w 6842126"/>
              <a:gd name="connsiteY769" fmla="*/ 3624534 h 5130710"/>
              <a:gd name="connsiteX770" fmla="*/ 1494485 w 6842126"/>
              <a:gd name="connsiteY770" fmla="*/ 3586519 h 5130710"/>
              <a:gd name="connsiteX771" fmla="*/ 1093975 w 6842126"/>
              <a:gd name="connsiteY771" fmla="*/ 3529146 h 5130710"/>
              <a:gd name="connsiteX772" fmla="*/ 1093390 w 6842126"/>
              <a:gd name="connsiteY772" fmla="*/ 3530214 h 5130710"/>
              <a:gd name="connsiteX773" fmla="*/ 1089986 w 6842126"/>
              <a:gd name="connsiteY773" fmla="*/ 3533299 h 5130710"/>
              <a:gd name="connsiteX774" fmla="*/ 5521063 w 6842126"/>
              <a:gd name="connsiteY774" fmla="*/ 3506505 h 5130710"/>
              <a:gd name="connsiteX775" fmla="*/ 5467442 w 6842126"/>
              <a:gd name="connsiteY775" fmla="*/ 3598731 h 5130710"/>
              <a:gd name="connsiteX776" fmla="*/ 5410111 w 6842126"/>
              <a:gd name="connsiteY776" fmla="*/ 3673995 h 5130710"/>
              <a:gd name="connsiteX777" fmla="*/ 5131745 w 6842126"/>
              <a:gd name="connsiteY777" fmla="*/ 4013616 h 5130710"/>
              <a:gd name="connsiteX778" fmla="*/ 5025099 w 6842126"/>
              <a:gd name="connsiteY778" fmla="*/ 4145206 h 5130710"/>
              <a:gd name="connsiteX779" fmla="*/ 5051343 w 6842126"/>
              <a:gd name="connsiteY779" fmla="*/ 4130760 h 5130710"/>
              <a:gd name="connsiteX780" fmla="*/ 5082104 w 6842126"/>
              <a:gd name="connsiteY780" fmla="*/ 4096731 h 5130710"/>
              <a:gd name="connsiteX781" fmla="*/ 5211375 w 6842126"/>
              <a:gd name="connsiteY781" fmla="*/ 3975185 h 5130710"/>
              <a:gd name="connsiteX782" fmla="*/ 5214045 w 6842126"/>
              <a:gd name="connsiteY782" fmla="*/ 3972053 h 5130710"/>
              <a:gd name="connsiteX783" fmla="*/ 4994624 w 6842126"/>
              <a:gd name="connsiteY783" fmla="*/ 4294215 h 5130710"/>
              <a:gd name="connsiteX784" fmla="*/ 4513833 w 6842126"/>
              <a:gd name="connsiteY784" fmla="*/ 4961437 h 5130710"/>
              <a:gd name="connsiteX785" fmla="*/ 4541227 w 6842126"/>
              <a:gd name="connsiteY785" fmla="*/ 4914614 h 5130710"/>
              <a:gd name="connsiteX786" fmla="*/ 4558741 w 6842126"/>
              <a:gd name="connsiteY786" fmla="*/ 4879251 h 5130710"/>
              <a:gd name="connsiteX787" fmla="*/ 4471087 w 6842126"/>
              <a:gd name="connsiteY787" fmla="*/ 4967080 h 5130710"/>
              <a:gd name="connsiteX788" fmla="*/ 4611833 w 6842126"/>
              <a:gd name="connsiteY788" fmla="*/ 4743438 h 5130710"/>
              <a:gd name="connsiteX789" fmla="*/ 4611833 w 6842126"/>
              <a:gd name="connsiteY789" fmla="*/ 4743438 h 5130710"/>
              <a:gd name="connsiteX790" fmla="*/ 4633021 w 6842126"/>
              <a:gd name="connsiteY790" fmla="*/ 4683610 h 5130710"/>
              <a:gd name="connsiteX791" fmla="*/ 4641137 w 6842126"/>
              <a:gd name="connsiteY791" fmla="*/ 4655415 h 5130710"/>
              <a:gd name="connsiteX792" fmla="*/ 4648459 w 6842126"/>
              <a:gd name="connsiteY792" fmla="*/ 4637762 h 5130710"/>
              <a:gd name="connsiteX793" fmla="*/ 4643159 w 6842126"/>
              <a:gd name="connsiteY793" fmla="*/ 4644353 h 5130710"/>
              <a:gd name="connsiteX794" fmla="*/ 4603841 w 6842126"/>
              <a:gd name="connsiteY794" fmla="*/ 4689073 h 5130710"/>
              <a:gd name="connsiteX795" fmla="*/ 4575039 w 6842126"/>
              <a:gd name="connsiteY795" fmla="*/ 4719755 h 5130710"/>
              <a:gd name="connsiteX796" fmla="*/ 4577149 w 6842126"/>
              <a:gd name="connsiteY796" fmla="*/ 4716369 h 5130710"/>
              <a:gd name="connsiteX797" fmla="*/ 4596169 w 6842126"/>
              <a:gd name="connsiteY797" fmla="*/ 4690700 h 5130710"/>
              <a:gd name="connsiteX798" fmla="*/ 4597835 w 6842126"/>
              <a:gd name="connsiteY798" fmla="*/ 4688081 h 5130710"/>
              <a:gd name="connsiteX799" fmla="*/ 4609474 w 6842126"/>
              <a:gd name="connsiteY799" fmla="*/ 4675667 h 5130710"/>
              <a:gd name="connsiteX800" fmla="*/ 4645303 w 6842126"/>
              <a:gd name="connsiteY800" fmla="*/ 4633958 h 5130710"/>
              <a:gd name="connsiteX801" fmla="*/ 4656799 w 6842126"/>
              <a:gd name="connsiteY801" fmla="*/ 4619426 h 5130710"/>
              <a:gd name="connsiteX802" fmla="*/ 4675589 w 6842126"/>
              <a:gd name="connsiteY802" fmla="*/ 4585842 h 5130710"/>
              <a:gd name="connsiteX803" fmla="*/ 4759668 w 6842126"/>
              <a:gd name="connsiteY803" fmla="*/ 4471601 h 5130710"/>
              <a:gd name="connsiteX804" fmla="*/ 5045209 w 6842126"/>
              <a:gd name="connsiteY804" fmla="*/ 4053124 h 5130710"/>
              <a:gd name="connsiteX805" fmla="*/ 5043825 w 6842126"/>
              <a:gd name="connsiteY805" fmla="*/ 4056610 h 5130710"/>
              <a:gd name="connsiteX806" fmla="*/ 5062951 w 6842126"/>
              <a:gd name="connsiteY806" fmla="*/ 4040682 h 5130710"/>
              <a:gd name="connsiteX807" fmla="*/ 5084779 w 6842126"/>
              <a:gd name="connsiteY807" fmla="*/ 4039467 h 5130710"/>
              <a:gd name="connsiteX808" fmla="*/ 5143231 w 6842126"/>
              <a:gd name="connsiteY808" fmla="*/ 3973999 h 5130710"/>
              <a:gd name="connsiteX809" fmla="*/ 5505630 w 6842126"/>
              <a:gd name="connsiteY809" fmla="*/ 3528858 h 5130710"/>
              <a:gd name="connsiteX810" fmla="*/ 1138289 w 6842126"/>
              <a:gd name="connsiteY810" fmla="*/ 3504880 h 5130710"/>
              <a:gd name="connsiteX811" fmla="*/ 1137850 w 6842126"/>
              <a:gd name="connsiteY811" fmla="*/ 3506449 h 5130710"/>
              <a:gd name="connsiteX812" fmla="*/ 1135116 w 6842126"/>
              <a:gd name="connsiteY812" fmla="*/ 3507684 h 5130710"/>
              <a:gd name="connsiteX813" fmla="*/ 1138289 w 6842126"/>
              <a:gd name="connsiteY813" fmla="*/ 3504880 h 5130710"/>
              <a:gd name="connsiteX814" fmla="*/ 1141463 w 6842126"/>
              <a:gd name="connsiteY814" fmla="*/ 3502075 h 5130710"/>
              <a:gd name="connsiteX815" fmla="*/ 1141025 w 6842126"/>
              <a:gd name="connsiteY815" fmla="*/ 3503644 h 5130710"/>
              <a:gd name="connsiteX816" fmla="*/ 1138289 w 6842126"/>
              <a:gd name="connsiteY816" fmla="*/ 3504880 h 5130710"/>
              <a:gd name="connsiteX817" fmla="*/ 1141463 w 6842126"/>
              <a:gd name="connsiteY817" fmla="*/ 3502075 h 5130710"/>
              <a:gd name="connsiteX818" fmla="*/ 1149334 w 6842126"/>
              <a:gd name="connsiteY818" fmla="*/ 3494021 h 5130710"/>
              <a:gd name="connsiteX819" fmla="*/ 1146580 w 6842126"/>
              <a:gd name="connsiteY819" fmla="*/ 3498304 h 5130710"/>
              <a:gd name="connsiteX820" fmla="*/ 1141463 w 6842126"/>
              <a:gd name="connsiteY820" fmla="*/ 3502075 h 5130710"/>
              <a:gd name="connsiteX821" fmla="*/ 1149334 w 6842126"/>
              <a:gd name="connsiteY821" fmla="*/ 3494021 h 5130710"/>
              <a:gd name="connsiteX822" fmla="*/ 1084352 w 6842126"/>
              <a:gd name="connsiteY822" fmla="*/ 3462433 h 5130710"/>
              <a:gd name="connsiteX823" fmla="*/ 1085252 w 6842126"/>
              <a:gd name="connsiteY823" fmla="*/ 3469708 h 5130710"/>
              <a:gd name="connsiteX824" fmla="*/ 1084352 w 6842126"/>
              <a:gd name="connsiteY824" fmla="*/ 3462433 h 5130710"/>
              <a:gd name="connsiteX825" fmla="*/ 1070021 w 6842126"/>
              <a:gd name="connsiteY825" fmla="*/ 3452891 h 5130710"/>
              <a:gd name="connsiteX826" fmla="*/ 1068668 w 6842126"/>
              <a:gd name="connsiteY826" fmla="*/ 3455043 h 5130710"/>
              <a:gd name="connsiteX827" fmla="*/ 1068383 w 6842126"/>
              <a:gd name="connsiteY827" fmla="*/ 3456777 h 5130710"/>
              <a:gd name="connsiteX828" fmla="*/ 994720 w 6842126"/>
              <a:gd name="connsiteY828" fmla="*/ 3451660 h 5130710"/>
              <a:gd name="connsiteX829" fmla="*/ 994675 w 6842126"/>
              <a:gd name="connsiteY829" fmla="*/ 3452114 h 5130710"/>
              <a:gd name="connsiteX830" fmla="*/ 994428 w 6842126"/>
              <a:gd name="connsiteY830" fmla="*/ 3451715 h 5130710"/>
              <a:gd name="connsiteX831" fmla="*/ 1040731 w 6842126"/>
              <a:gd name="connsiteY831" fmla="*/ 3442180 h 5130710"/>
              <a:gd name="connsiteX832" fmla="*/ 1040264 w 6842126"/>
              <a:gd name="connsiteY832" fmla="*/ 3443596 h 5130710"/>
              <a:gd name="connsiteX833" fmla="*/ 1039825 w 6842126"/>
              <a:gd name="connsiteY833" fmla="*/ 3444681 h 5130710"/>
              <a:gd name="connsiteX834" fmla="*/ 1038252 w 6842126"/>
              <a:gd name="connsiteY834" fmla="*/ 3446667 h 5130710"/>
              <a:gd name="connsiteX835" fmla="*/ 1040731 w 6842126"/>
              <a:gd name="connsiteY835" fmla="*/ 3442180 h 5130710"/>
              <a:gd name="connsiteX836" fmla="*/ 1145938 w 6842126"/>
              <a:gd name="connsiteY836" fmla="*/ 3437297 h 5130710"/>
              <a:gd name="connsiteX837" fmla="*/ 1147159 w 6842126"/>
              <a:gd name="connsiteY837" fmla="*/ 3437605 h 5130710"/>
              <a:gd name="connsiteX838" fmla="*/ 1145116 w 6842126"/>
              <a:gd name="connsiteY838" fmla="*/ 3440688 h 5130710"/>
              <a:gd name="connsiteX839" fmla="*/ 1142215 w 6842126"/>
              <a:gd name="connsiteY839" fmla="*/ 3442180 h 5130710"/>
              <a:gd name="connsiteX840" fmla="*/ 1145938 w 6842126"/>
              <a:gd name="connsiteY840" fmla="*/ 3437297 h 5130710"/>
              <a:gd name="connsiteX841" fmla="*/ 1182416 w 6842126"/>
              <a:gd name="connsiteY841" fmla="*/ 3417091 h 5130710"/>
              <a:gd name="connsiteX842" fmla="*/ 1180635 w 6842126"/>
              <a:gd name="connsiteY842" fmla="*/ 3419970 h 5130710"/>
              <a:gd name="connsiteX843" fmla="*/ 1177435 w 6842126"/>
              <a:gd name="connsiteY843" fmla="*/ 3422183 h 5130710"/>
              <a:gd name="connsiteX844" fmla="*/ 1182416 w 6842126"/>
              <a:gd name="connsiteY844" fmla="*/ 3417091 h 5130710"/>
              <a:gd name="connsiteX845" fmla="*/ 418512 w 6842126"/>
              <a:gd name="connsiteY845" fmla="*/ 3384814 h 5130710"/>
              <a:gd name="connsiteX846" fmla="*/ 418318 w 6842126"/>
              <a:gd name="connsiteY846" fmla="*/ 3395178 h 5130710"/>
              <a:gd name="connsiteX847" fmla="*/ 418512 w 6842126"/>
              <a:gd name="connsiteY847" fmla="*/ 3384814 h 5130710"/>
              <a:gd name="connsiteX848" fmla="*/ 429922 w 6842126"/>
              <a:gd name="connsiteY848" fmla="*/ 3373113 h 5130710"/>
              <a:gd name="connsiteX849" fmla="*/ 429094 w 6842126"/>
              <a:gd name="connsiteY849" fmla="*/ 3377169 h 5130710"/>
              <a:gd name="connsiteX850" fmla="*/ 428341 w 6842126"/>
              <a:gd name="connsiteY850" fmla="*/ 3380845 h 5130710"/>
              <a:gd name="connsiteX851" fmla="*/ 430346 w 6842126"/>
              <a:gd name="connsiteY851" fmla="*/ 3371042 h 5130710"/>
              <a:gd name="connsiteX852" fmla="*/ 429922 w 6842126"/>
              <a:gd name="connsiteY852" fmla="*/ 3373113 h 5130710"/>
              <a:gd name="connsiteX853" fmla="*/ 429938 w 6842126"/>
              <a:gd name="connsiteY853" fmla="*/ 3373033 h 5130710"/>
              <a:gd name="connsiteX854" fmla="*/ 430346 w 6842126"/>
              <a:gd name="connsiteY854" fmla="*/ 3371042 h 5130710"/>
              <a:gd name="connsiteX855" fmla="*/ 928269 w 6842126"/>
              <a:gd name="connsiteY855" fmla="*/ 3367701 h 5130710"/>
              <a:gd name="connsiteX856" fmla="*/ 912722 w 6842126"/>
              <a:gd name="connsiteY856" fmla="*/ 3394829 h 5130710"/>
              <a:gd name="connsiteX857" fmla="*/ 910035 w 6842126"/>
              <a:gd name="connsiteY857" fmla="*/ 3397368 h 5130710"/>
              <a:gd name="connsiteX858" fmla="*/ 906645 w 6842126"/>
              <a:gd name="connsiteY858" fmla="*/ 3400142 h 5130710"/>
              <a:gd name="connsiteX859" fmla="*/ 913330 w 6842126"/>
              <a:gd name="connsiteY859" fmla="*/ 3386542 h 5130710"/>
              <a:gd name="connsiteX860" fmla="*/ 920250 w 6842126"/>
              <a:gd name="connsiteY860" fmla="*/ 3373833 h 5130710"/>
              <a:gd name="connsiteX861" fmla="*/ 925878 w 6842126"/>
              <a:gd name="connsiteY861" fmla="*/ 3369727 h 5130710"/>
              <a:gd name="connsiteX862" fmla="*/ 379161 w 6842126"/>
              <a:gd name="connsiteY862" fmla="*/ 3363344 h 5130710"/>
              <a:gd name="connsiteX863" fmla="*/ 379881 w 6842126"/>
              <a:gd name="connsiteY863" fmla="*/ 3371132 h 5130710"/>
              <a:gd name="connsiteX864" fmla="*/ 379161 w 6842126"/>
              <a:gd name="connsiteY864" fmla="*/ 3363344 h 5130710"/>
              <a:gd name="connsiteX865" fmla="*/ 884349 w 6842126"/>
              <a:gd name="connsiteY865" fmla="*/ 3349184 h 5130710"/>
              <a:gd name="connsiteX866" fmla="*/ 883764 w 6842126"/>
              <a:gd name="connsiteY866" fmla="*/ 3350252 h 5130710"/>
              <a:gd name="connsiteX867" fmla="*/ 880360 w 6842126"/>
              <a:gd name="connsiteY867" fmla="*/ 3353335 h 5130710"/>
              <a:gd name="connsiteX868" fmla="*/ 5583455 w 6842126"/>
              <a:gd name="connsiteY868" fmla="*/ 3346541 h 5130710"/>
              <a:gd name="connsiteX869" fmla="*/ 5588397 w 6842126"/>
              <a:gd name="connsiteY869" fmla="*/ 3355520 h 5130710"/>
              <a:gd name="connsiteX870" fmla="*/ 5583455 w 6842126"/>
              <a:gd name="connsiteY870" fmla="*/ 3346541 h 5130710"/>
              <a:gd name="connsiteX871" fmla="*/ 1214155 w 6842126"/>
              <a:gd name="connsiteY871" fmla="*/ 3344397 h 5130710"/>
              <a:gd name="connsiteX872" fmla="*/ 1211914 w 6842126"/>
              <a:gd name="connsiteY872" fmla="*/ 3346234 h 5130710"/>
              <a:gd name="connsiteX873" fmla="*/ 1210462 w 6842126"/>
              <a:gd name="connsiteY873" fmla="*/ 3348047 h 5130710"/>
              <a:gd name="connsiteX874" fmla="*/ 1203384 w 6842126"/>
              <a:gd name="connsiteY874" fmla="*/ 3357656 h 5130710"/>
              <a:gd name="connsiteX875" fmla="*/ 1212172 w 6842126"/>
              <a:gd name="connsiteY875" fmla="*/ 3347569 h 5130710"/>
              <a:gd name="connsiteX876" fmla="*/ 1214155 w 6842126"/>
              <a:gd name="connsiteY876" fmla="*/ 3344397 h 5130710"/>
              <a:gd name="connsiteX877" fmla="*/ 5600303 w 6842126"/>
              <a:gd name="connsiteY877" fmla="*/ 3326467 h 5130710"/>
              <a:gd name="connsiteX878" fmla="*/ 5599707 w 6842126"/>
              <a:gd name="connsiteY878" fmla="*/ 3331518 h 5130710"/>
              <a:gd name="connsiteX879" fmla="*/ 5594295 w 6842126"/>
              <a:gd name="connsiteY879" fmla="*/ 3335173 h 5130710"/>
              <a:gd name="connsiteX880" fmla="*/ 5600303 w 6842126"/>
              <a:gd name="connsiteY880" fmla="*/ 3326467 h 5130710"/>
              <a:gd name="connsiteX881" fmla="*/ 928662 w 6842126"/>
              <a:gd name="connsiteY881" fmla="*/ 3324917 h 5130710"/>
              <a:gd name="connsiteX882" fmla="*/ 928224 w 6842126"/>
              <a:gd name="connsiteY882" fmla="*/ 3326486 h 5130710"/>
              <a:gd name="connsiteX883" fmla="*/ 925488 w 6842126"/>
              <a:gd name="connsiteY883" fmla="*/ 3327721 h 5130710"/>
              <a:gd name="connsiteX884" fmla="*/ 928662 w 6842126"/>
              <a:gd name="connsiteY884" fmla="*/ 3324917 h 5130710"/>
              <a:gd name="connsiteX885" fmla="*/ 931835 w 6842126"/>
              <a:gd name="connsiteY885" fmla="*/ 3322114 h 5130710"/>
              <a:gd name="connsiteX886" fmla="*/ 931399 w 6842126"/>
              <a:gd name="connsiteY886" fmla="*/ 3323682 h 5130710"/>
              <a:gd name="connsiteX887" fmla="*/ 928662 w 6842126"/>
              <a:gd name="connsiteY887" fmla="*/ 3324917 h 5130710"/>
              <a:gd name="connsiteX888" fmla="*/ 931835 w 6842126"/>
              <a:gd name="connsiteY888" fmla="*/ 3322114 h 5130710"/>
              <a:gd name="connsiteX889" fmla="*/ 362716 w 6842126"/>
              <a:gd name="connsiteY889" fmla="*/ 3318113 h 5130710"/>
              <a:gd name="connsiteX890" fmla="*/ 363018 w 6842126"/>
              <a:gd name="connsiteY890" fmla="*/ 3319601 h 5130710"/>
              <a:gd name="connsiteX891" fmla="*/ 360400 w 6842126"/>
              <a:gd name="connsiteY891" fmla="*/ 3323286 h 5130710"/>
              <a:gd name="connsiteX892" fmla="*/ 360210 w 6842126"/>
              <a:gd name="connsiteY892" fmla="*/ 3322731 h 5130710"/>
              <a:gd name="connsiteX893" fmla="*/ 362716 w 6842126"/>
              <a:gd name="connsiteY893" fmla="*/ 3318113 h 5130710"/>
              <a:gd name="connsiteX894" fmla="*/ 939709 w 6842126"/>
              <a:gd name="connsiteY894" fmla="*/ 3314059 h 5130710"/>
              <a:gd name="connsiteX895" fmla="*/ 936954 w 6842126"/>
              <a:gd name="connsiteY895" fmla="*/ 3318342 h 5130710"/>
              <a:gd name="connsiteX896" fmla="*/ 931835 w 6842126"/>
              <a:gd name="connsiteY896" fmla="*/ 3322114 h 5130710"/>
              <a:gd name="connsiteX897" fmla="*/ 939709 w 6842126"/>
              <a:gd name="connsiteY897" fmla="*/ 3314059 h 5130710"/>
              <a:gd name="connsiteX898" fmla="*/ 513794 w 6842126"/>
              <a:gd name="connsiteY898" fmla="*/ 3307294 h 5130710"/>
              <a:gd name="connsiteX899" fmla="*/ 512468 w 6842126"/>
              <a:gd name="connsiteY899" fmla="*/ 3315871 h 5130710"/>
              <a:gd name="connsiteX900" fmla="*/ 513794 w 6842126"/>
              <a:gd name="connsiteY900" fmla="*/ 3307294 h 5130710"/>
              <a:gd name="connsiteX901" fmla="*/ 370366 w 6842126"/>
              <a:gd name="connsiteY901" fmla="*/ 3306335 h 5130710"/>
              <a:gd name="connsiteX902" fmla="*/ 370950 w 6842126"/>
              <a:gd name="connsiteY902" fmla="*/ 3308441 h 5130710"/>
              <a:gd name="connsiteX903" fmla="*/ 368366 w 6842126"/>
              <a:gd name="connsiteY903" fmla="*/ 3312073 h 5130710"/>
              <a:gd name="connsiteX904" fmla="*/ 367925 w 6842126"/>
              <a:gd name="connsiteY904" fmla="*/ 3310976 h 5130710"/>
              <a:gd name="connsiteX905" fmla="*/ 370366 w 6842126"/>
              <a:gd name="connsiteY905" fmla="*/ 3306335 h 5130710"/>
              <a:gd name="connsiteX906" fmla="*/ 378530 w 6842126"/>
              <a:gd name="connsiteY906" fmla="*/ 3294738 h 5130710"/>
              <a:gd name="connsiteX907" fmla="*/ 379025 w 6842126"/>
              <a:gd name="connsiteY907" fmla="*/ 3297177 h 5130710"/>
              <a:gd name="connsiteX908" fmla="*/ 376398 w 6842126"/>
              <a:gd name="connsiteY908" fmla="*/ 3300826 h 5130710"/>
              <a:gd name="connsiteX909" fmla="*/ 375834 w 6842126"/>
              <a:gd name="connsiteY909" fmla="*/ 3299287 h 5130710"/>
              <a:gd name="connsiteX910" fmla="*/ 378530 w 6842126"/>
              <a:gd name="connsiteY910" fmla="*/ 3294738 h 5130710"/>
              <a:gd name="connsiteX911" fmla="*/ 977395 w 6842126"/>
              <a:gd name="connsiteY911" fmla="*/ 3291508 h 5130710"/>
              <a:gd name="connsiteX912" fmla="*/ 973570 w 6842126"/>
              <a:gd name="connsiteY912" fmla="*/ 3298481 h 5130710"/>
              <a:gd name="connsiteX913" fmla="*/ 951812 w 6842126"/>
              <a:gd name="connsiteY913" fmla="*/ 3328425 h 5130710"/>
              <a:gd name="connsiteX914" fmla="*/ 942431 w 6842126"/>
              <a:gd name="connsiteY914" fmla="*/ 3343969 h 5130710"/>
              <a:gd name="connsiteX915" fmla="*/ 942346 w 6842126"/>
              <a:gd name="connsiteY915" fmla="*/ 3343535 h 5130710"/>
              <a:gd name="connsiteX916" fmla="*/ 934822 w 6842126"/>
              <a:gd name="connsiteY916" fmla="*/ 3349772 h 5130710"/>
              <a:gd name="connsiteX917" fmla="*/ 932054 w 6842126"/>
              <a:gd name="connsiteY917" fmla="*/ 3352153 h 5130710"/>
              <a:gd name="connsiteX918" fmla="*/ 934797 w 6842126"/>
              <a:gd name="connsiteY918" fmla="*/ 3347111 h 5130710"/>
              <a:gd name="connsiteX919" fmla="*/ 953697 w 6842126"/>
              <a:gd name="connsiteY919" fmla="*/ 3314798 h 5130710"/>
              <a:gd name="connsiteX920" fmla="*/ 964273 w 6842126"/>
              <a:gd name="connsiteY920" fmla="*/ 3305306 h 5130710"/>
              <a:gd name="connsiteX921" fmla="*/ 930415 w 6842126"/>
              <a:gd name="connsiteY921" fmla="*/ 3285238 h 5130710"/>
              <a:gd name="connsiteX922" fmla="*/ 924388 w 6842126"/>
              <a:gd name="connsiteY922" fmla="*/ 3288637 h 5130710"/>
              <a:gd name="connsiteX923" fmla="*/ 922508 w 6842126"/>
              <a:gd name="connsiteY923" fmla="*/ 3292241 h 5130710"/>
              <a:gd name="connsiteX924" fmla="*/ 920584 w 6842126"/>
              <a:gd name="connsiteY924" fmla="*/ 3295117 h 5130710"/>
              <a:gd name="connsiteX925" fmla="*/ 920754 w 6842126"/>
              <a:gd name="connsiteY925" fmla="*/ 3294988 h 5130710"/>
              <a:gd name="connsiteX926" fmla="*/ 921402 w 6842126"/>
              <a:gd name="connsiteY926" fmla="*/ 3294514 h 5130710"/>
              <a:gd name="connsiteX927" fmla="*/ 349687 w 6842126"/>
              <a:gd name="connsiteY927" fmla="*/ 3284520 h 5130710"/>
              <a:gd name="connsiteX928" fmla="*/ 350406 w 6842126"/>
              <a:gd name="connsiteY928" fmla="*/ 3292310 h 5130710"/>
              <a:gd name="connsiteX929" fmla="*/ 349687 w 6842126"/>
              <a:gd name="connsiteY929" fmla="*/ 3284520 h 5130710"/>
              <a:gd name="connsiteX930" fmla="*/ 865826 w 6842126"/>
              <a:gd name="connsiteY930" fmla="*/ 3264296 h 5130710"/>
              <a:gd name="connsiteX931" fmla="*/ 862366 w 6842126"/>
              <a:gd name="connsiteY931" fmla="*/ 3269796 h 5130710"/>
              <a:gd name="connsiteX932" fmla="*/ 863100 w 6842126"/>
              <a:gd name="connsiteY932" fmla="*/ 3268834 h 5130710"/>
              <a:gd name="connsiteX933" fmla="*/ 866089 w 6842126"/>
              <a:gd name="connsiteY933" fmla="*/ 3264320 h 5130710"/>
              <a:gd name="connsiteX934" fmla="*/ 831105 w 6842126"/>
              <a:gd name="connsiteY934" fmla="*/ 3262216 h 5130710"/>
              <a:gd name="connsiteX935" fmla="*/ 830637 w 6842126"/>
              <a:gd name="connsiteY935" fmla="*/ 3263632 h 5130710"/>
              <a:gd name="connsiteX936" fmla="*/ 830196 w 6842126"/>
              <a:gd name="connsiteY936" fmla="*/ 3264717 h 5130710"/>
              <a:gd name="connsiteX937" fmla="*/ 828626 w 6842126"/>
              <a:gd name="connsiteY937" fmla="*/ 3266705 h 5130710"/>
              <a:gd name="connsiteX938" fmla="*/ 831105 w 6842126"/>
              <a:gd name="connsiteY938" fmla="*/ 3262216 h 5130710"/>
              <a:gd name="connsiteX939" fmla="*/ 951128 w 6842126"/>
              <a:gd name="connsiteY939" fmla="*/ 3261142 h 5130710"/>
              <a:gd name="connsiteX940" fmla="*/ 951764 w 6842126"/>
              <a:gd name="connsiteY940" fmla="*/ 3263281 h 5130710"/>
              <a:gd name="connsiteX941" fmla="*/ 951274 w 6842126"/>
              <a:gd name="connsiteY941" fmla="*/ 3261632 h 5130710"/>
              <a:gd name="connsiteX942" fmla="*/ 951128 w 6842126"/>
              <a:gd name="connsiteY942" fmla="*/ 3261142 h 5130710"/>
              <a:gd name="connsiteX943" fmla="*/ 5641379 w 6842126"/>
              <a:gd name="connsiteY943" fmla="*/ 3258862 h 5130710"/>
              <a:gd name="connsiteX944" fmla="*/ 5635751 w 6842126"/>
              <a:gd name="connsiteY944" fmla="*/ 3276838 h 5130710"/>
              <a:gd name="connsiteX945" fmla="*/ 5600303 w 6842126"/>
              <a:gd name="connsiteY945" fmla="*/ 3326467 h 5130710"/>
              <a:gd name="connsiteX946" fmla="*/ 5641379 w 6842126"/>
              <a:gd name="connsiteY946" fmla="*/ 3258862 h 5130710"/>
              <a:gd name="connsiteX947" fmla="*/ 936313 w 6842126"/>
              <a:gd name="connsiteY947" fmla="*/ 3257336 h 5130710"/>
              <a:gd name="connsiteX948" fmla="*/ 937532 w 6842126"/>
              <a:gd name="connsiteY948" fmla="*/ 3257643 h 5130710"/>
              <a:gd name="connsiteX949" fmla="*/ 935489 w 6842126"/>
              <a:gd name="connsiteY949" fmla="*/ 3260726 h 5130710"/>
              <a:gd name="connsiteX950" fmla="*/ 932588 w 6842126"/>
              <a:gd name="connsiteY950" fmla="*/ 3262218 h 5130710"/>
              <a:gd name="connsiteX951" fmla="*/ 936313 w 6842126"/>
              <a:gd name="connsiteY951" fmla="*/ 3257336 h 5130710"/>
              <a:gd name="connsiteX952" fmla="*/ 994996 w 6842126"/>
              <a:gd name="connsiteY952" fmla="*/ 3255199 h 5130710"/>
              <a:gd name="connsiteX953" fmla="*/ 992400 w 6842126"/>
              <a:gd name="connsiteY953" fmla="*/ 3256848 h 5130710"/>
              <a:gd name="connsiteX954" fmla="*/ 991815 w 6842126"/>
              <a:gd name="connsiteY954" fmla="*/ 3257437 h 5130710"/>
              <a:gd name="connsiteX955" fmla="*/ 990577 w 6842126"/>
              <a:gd name="connsiteY955" fmla="*/ 3259276 h 5130710"/>
              <a:gd name="connsiteX956" fmla="*/ 991714 w 6842126"/>
              <a:gd name="connsiteY956" fmla="*/ 3261252 h 5130710"/>
              <a:gd name="connsiteX957" fmla="*/ 995963 w 6842126"/>
              <a:gd name="connsiteY957" fmla="*/ 3255585 h 5130710"/>
              <a:gd name="connsiteX958" fmla="*/ 994996 w 6842126"/>
              <a:gd name="connsiteY958" fmla="*/ 3255199 h 5130710"/>
              <a:gd name="connsiteX959" fmla="*/ 422851 w 6842126"/>
              <a:gd name="connsiteY959" fmla="*/ 3250718 h 5130710"/>
              <a:gd name="connsiteX960" fmla="*/ 423509 w 6842126"/>
              <a:gd name="connsiteY960" fmla="*/ 3253313 h 5130710"/>
              <a:gd name="connsiteX961" fmla="*/ 419456 w 6842126"/>
              <a:gd name="connsiteY961" fmla="*/ 3259394 h 5130710"/>
              <a:gd name="connsiteX962" fmla="*/ 419706 w 6842126"/>
              <a:gd name="connsiteY962" fmla="*/ 3256767 h 5130710"/>
              <a:gd name="connsiteX963" fmla="*/ 418911 w 6842126"/>
              <a:gd name="connsiteY963" fmla="*/ 3256208 h 5130710"/>
              <a:gd name="connsiteX964" fmla="*/ 634062 w 6842126"/>
              <a:gd name="connsiteY964" fmla="*/ 3239372 h 5130710"/>
              <a:gd name="connsiteX965" fmla="*/ 619712 w 6842126"/>
              <a:gd name="connsiteY965" fmla="*/ 3261937 h 5130710"/>
              <a:gd name="connsiteX966" fmla="*/ 608147 w 6842126"/>
              <a:gd name="connsiteY966" fmla="*/ 3274462 h 5130710"/>
              <a:gd name="connsiteX967" fmla="*/ 614337 w 6842126"/>
              <a:gd name="connsiteY967" fmla="*/ 3263943 h 5130710"/>
              <a:gd name="connsiteX968" fmla="*/ 981557 w 6842126"/>
              <a:gd name="connsiteY968" fmla="*/ 3229612 h 5130710"/>
              <a:gd name="connsiteX969" fmla="*/ 978472 w 6842126"/>
              <a:gd name="connsiteY969" fmla="*/ 3232421 h 5130710"/>
              <a:gd name="connsiteX970" fmla="*/ 974851 w 6842126"/>
              <a:gd name="connsiteY970" fmla="*/ 3235422 h 5130710"/>
              <a:gd name="connsiteX971" fmla="*/ 971180 w 6842126"/>
              <a:gd name="connsiteY971" fmla="*/ 3240526 h 5130710"/>
              <a:gd name="connsiteX972" fmla="*/ 962974 w 6842126"/>
              <a:gd name="connsiteY972" fmla="*/ 3251792 h 5130710"/>
              <a:gd name="connsiteX973" fmla="*/ 969113 w 6842126"/>
              <a:gd name="connsiteY973" fmla="*/ 3245503 h 5130710"/>
              <a:gd name="connsiteX974" fmla="*/ 978630 w 6842126"/>
              <a:gd name="connsiteY974" fmla="*/ 3236102 h 5130710"/>
              <a:gd name="connsiteX975" fmla="*/ 980776 w 6842126"/>
              <a:gd name="connsiteY975" fmla="*/ 3231212 h 5130710"/>
              <a:gd name="connsiteX976" fmla="*/ 987924 w 6842126"/>
              <a:gd name="connsiteY976" fmla="*/ 3217244 h 5130710"/>
              <a:gd name="connsiteX977" fmla="*/ 980410 w 6842126"/>
              <a:gd name="connsiteY977" fmla="*/ 3227695 h 5130710"/>
              <a:gd name="connsiteX978" fmla="*/ 984564 w 6842126"/>
              <a:gd name="connsiteY978" fmla="*/ 3223592 h 5130710"/>
              <a:gd name="connsiteX979" fmla="*/ 1036481 w 6842126"/>
              <a:gd name="connsiteY979" fmla="*/ 3213771 h 5130710"/>
              <a:gd name="connsiteX980" fmla="*/ 1034671 w 6842126"/>
              <a:gd name="connsiteY980" fmla="*/ 3216058 h 5130710"/>
              <a:gd name="connsiteX981" fmla="*/ 1034481 w 6842126"/>
              <a:gd name="connsiteY981" fmla="*/ 3216703 h 5130710"/>
              <a:gd name="connsiteX982" fmla="*/ 1034861 w 6842126"/>
              <a:gd name="connsiteY982" fmla="*/ 3216635 h 5130710"/>
              <a:gd name="connsiteX983" fmla="*/ 1037074 w 6842126"/>
              <a:gd name="connsiteY983" fmla="*/ 3214524 h 5130710"/>
              <a:gd name="connsiteX984" fmla="*/ 1037080 w 6842126"/>
              <a:gd name="connsiteY984" fmla="*/ 3213869 h 5130710"/>
              <a:gd name="connsiteX985" fmla="*/ 666407 w 6842126"/>
              <a:gd name="connsiteY985" fmla="*/ 3196902 h 5130710"/>
              <a:gd name="connsiteX986" fmla="*/ 661386 w 6842126"/>
              <a:gd name="connsiteY986" fmla="*/ 3204836 h 5130710"/>
              <a:gd name="connsiteX987" fmla="*/ 659472 w 6842126"/>
              <a:gd name="connsiteY987" fmla="*/ 3206361 h 5130710"/>
              <a:gd name="connsiteX988" fmla="*/ 718642 w 6842126"/>
              <a:gd name="connsiteY988" fmla="*/ 3187738 h 5130710"/>
              <a:gd name="connsiteX989" fmla="*/ 703097 w 6842126"/>
              <a:gd name="connsiteY989" fmla="*/ 3214865 h 5130710"/>
              <a:gd name="connsiteX990" fmla="*/ 700409 w 6842126"/>
              <a:gd name="connsiteY990" fmla="*/ 3217405 h 5130710"/>
              <a:gd name="connsiteX991" fmla="*/ 697019 w 6842126"/>
              <a:gd name="connsiteY991" fmla="*/ 3220180 h 5130710"/>
              <a:gd name="connsiteX992" fmla="*/ 703705 w 6842126"/>
              <a:gd name="connsiteY992" fmla="*/ 3206579 h 5130710"/>
              <a:gd name="connsiteX993" fmla="*/ 710624 w 6842126"/>
              <a:gd name="connsiteY993" fmla="*/ 3193871 h 5130710"/>
              <a:gd name="connsiteX994" fmla="*/ 716251 w 6842126"/>
              <a:gd name="connsiteY994" fmla="*/ 3189765 h 5130710"/>
              <a:gd name="connsiteX995" fmla="*/ 1017061 w 6842126"/>
              <a:gd name="connsiteY995" fmla="*/ 3178394 h 5130710"/>
              <a:gd name="connsiteX996" fmla="*/ 1012113 w 6842126"/>
              <a:gd name="connsiteY996" fmla="*/ 3183607 h 5130710"/>
              <a:gd name="connsiteX997" fmla="*/ 1011864 w 6842126"/>
              <a:gd name="connsiteY997" fmla="*/ 3183956 h 5130710"/>
              <a:gd name="connsiteX998" fmla="*/ 1016235 w 6842126"/>
              <a:gd name="connsiteY998" fmla="*/ 3179558 h 5130710"/>
              <a:gd name="connsiteX999" fmla="*/ 682368 w 6842126"/>
              <a:gd name="connsiteY999" fmla="*/ 3175407 h 5130710"/>
              <a:gd name="connsiteX1000" fmla="*/ 676778 w 6842126"/>
              <a:gd name="connsiteY1000" fmla="*/ 3183270 h 5130710"/>
              <a:gd name="connsiteX1001" fmla="*/ 667709 w 6842126"/>
              <a:gd name="connsiteY1001" fmla="*/ 3195130 h 5130710"/>
              <a:gd name="connsiteX1002" fmla="*/ 679939 w 6842126"/>
              <a:gd name="connsiteY1002" fmla="*/ 3178461 h 5130710"/>
              <a:gd name="connsiteX1003" fmla="*/ 713413 w 6842126"/>
              <a:gd name="connsiteY1003" fmla="*/ 3129962 h 5130710"/>
              <a:gd name="connsiteX1004" fmla="*/ 714315 w 6842126"/>
              <a:gd name="connsiteY1004" fmla="*/ 3137235 h 5130710"/>
              <a:gd name="connsiteX1005" fmla="*/ 715913 w 6842126"/>
              <a:gd name="connsiteY1005" fmla="*/ 3136715 h 5130710"/>
              <a:gd name="connsiteX1006" fmla="*/ 713413 w 6842126"/>
              <a:gd name="connsiteY1006" fmla="*/ 3129962 h 5130710"/>
              <a:gd name="connsiteX1007" fmla="*/ 738692 w 6842126"/>
              <a:gd name="connsiteY1007" fmla="*/ 3099508 h 5130710"/>
              <a:gd name="connsiteX1008" fmla="*/ 739595 w 6842126"/>
              <a:gd name="connsiteY1008" fmla="*/ 3106782 h 5130710"/>
              <a:gd name="connsiteX1009" fmla="*/ 738692 w 6842126"/>
              <a:gd name="connsiteY1009" fmla="*/ 3099508 h 5130710"/>
              <a:gd name="connsiteX1010" fmla="*/ 745247 w 6842126"/>
              <a:gd name="connsiteY1010" fmla="*/ 3090818 h 5130710"/>
              <a:gd name="connsiteX1011" fmla="*/ 746150 w 6842126"/>
              <a:gd name="connsiteY1011" fmla="*/ 3098093 h 5130710"/>
              <a:gd name="connsiteX1012" fmla="*/ 745247 w 6842126"/>
              <a:gd name="connsiteY1012" fmla="*/ 3090818 h 5130710"/>
              <a:gd name="connsiteX1013" fmla="*/ 826855 w 6842126"/>
              <a:gd name="connsiteY1013" fmla="*/ 3033808 h 5130710"/>
              <a:gd name="connsiteX1014" fmla="*/ 825045 w 6842126"/>
              <a:gd name="connsiteY1014" fmla="*/ 3036097 h 5130710"/>
              <a:gd name="connsiteX1015" fmla="*/ 825601 w 6842126"/>
              <a:gd name="connsiteY1015" fmla="*/ 3037916 h 5130710"/>
              <a:gd name="connsiteX1016" fmla="*/ 826369 w 6842126"/>
              <a:gd name="connsiteY1016" fmla="*/ 3037283 h 5130710"/>
              <a:gd name="connsiteX1017" fmla="*/ 828143 w 6842126"/>
              <a:gd name="connsiteY1017" fmla="*/ 3034667 h 5130710"/>
              <a:gd name="connsiteX1018" fmla="*/ 5845067 w 6842126"/>
              <a:gd name="connsiteY1018" fmla="*/ 3001835 h 5130710"/>
              <a:gd name="connsiteX1019" fmla="*/ 5800262 w 6842126"/>
              <a:gd name="connsiteY1019" fmla="*/ 3085034 h 5130710"/>
              <a:gd name="connsiteX1020" fmla="*/ 5734473 w 6842126"/>
              <a:gd name="connsiteY1020" fmla="*/ 3205035 h 5130710"/>
              <a:gd name="connsiteX1021" fmla="*/ 5715171 w 6842126"/>
              <a:gd name="connsiteY1021" fmla="*/ 3234573 h 5130710"/>
              <a:gd name="connsiteX1022" fmla="*/ 5685941 w 6842126"/>
              <a:gd name="connsiteY1022" fmla="*/ 3279330 h 5130710"/>
              <a:gd name="connsiteX1023" fmla="*/ 5502011 w 6842126"/>
              <a:gd name="connsiteY1023" fmla="*/ 3553346 h 5130710"/>
              <a:gd name="connsiteX1024" fmla="*/ 5470441 w 6842126"/>
              <a:gd name="connsiteY1024" fmla="*/ 3594796 h 5130710"/>
              <a:gd name="connsiteX1025" fmla="*/ 5547739 w 6842126"/>
              <a:gd name="connsiteY1025" fmla="*/ 3473568 h 5130710"/>
              <a:gd name="connsiteX1026" fmla="*/ 5571334 w 6842126"/>
              <a:gd name="connsiteY1026" fmla="*/ 3433694 h 5130710"/>
              <a:gd name="connsiteX1027" fmla="*/ 5589703 w 6842126"/>
              <a:gd name="connsiteY1027" fmla="*/ 3407091 h 5130710"/>
              <a:gd name="connsiteX1028" fmla="*/ 5636944 w 6842126"/>
              <a:gd name="connsiteY1028" fmla="*/ 3331026 h 5130710"/>
              <a:gd name="connsiteX1029" fmla="*/ 5637155 w 6842126"/>
              <a:gd name="connsiteY1029" fmla="*/ 3330980 h 5130710"/>
              <a:gd name="connsiteX1030" fmla="*/ 5638388 w 6842126"/>
              <a:gd name="connsiteY1030" fmla="*/ 3328702 h 5130710"/>
              <a:gd name="connsiteX1031" fmla="*/ 5660570 w 6842126"/>
              <a:gd name="connsiteY1031" fmla="*/ 3292986 h 5130710"/>
              <a:gd name="connsiteX1032" fmla="*/ 5661123 w 6842126"/>
              <a:gd name="connsiteY1032" fmla="*/ 3292840 h 5130710"/>
              <a:gd name="connsiteX1033" fmla="*/ 5663963 w 6842126"/>
              <a:gd name="connsiteY1033" fmla="*/ 3287522 h 5130710"/>
              <a:gd name="connsiteX1034" fmla="*/ 5667391 w 6842126"/>
              <a:gd name="connsiteY1034" fmla="*/ 3282003 h 5130710"/>
              <a:gd name="connsiteX1035" fmla="*/ 5820623 w 6842126"/>
              <a:gd name="connsiteY1035" fmla="*/ 3027020 h 5130710"/>
              <a:gd name="connsiteX1036" fmla="*/ 5841131 w 6842126"/>
              <a:gd name="connsiteY1036" fmla="*/ 3003582 h 5130710"/>
              <a:gd name="connsiteX1037" fmla="*/ 513518 w 6842126"/>
              <a:gd name="connsiteY1037" fmla="*/ 2943304 h 5130710"/>
              <a:gd name="connsiteX1038" fmla="*/ 510908 w 6842126"/>
              <a:gd name="connsiteY1038" fmla="*/ 2950448 h 5130710"/>
              <a:gd name="connsiteX1039" fmla="*/ 513518 w 6842126"/>
              <a:gd name="connsiteY1039" fmla="*/ 2943304 h 5130710"/>
              <a:gd name="connsiteX1040" fmla="*/ 543117 w 6842126"/>
              <a:gd name="connsiteY1040" fmla="*/ 2900426 h 5130710"/>
              <a:gd name="connsiteX1041" fmla="*/ 542742 w 6842126"/>
              <a:gd name="connsiteY1041" fmla="*/ 2911305 h 5130710"/>
              <a:gd name="connsiteX1042" fmla="*/ 545156 w 6842126"/>
              <a:gd name="connsiteY1042" fmla="*/ 2908483 h 5130710"/>
              <a:gd name="connsiteX1043" fmla="*/ 543117 w 6842126"/>
              <a:gd name="connsiteY1043" fmla="*/ 2900426 h 5130710"/>
              <a:gd name="connsiteX1044" fmla="*/ 852118 w 6842126"/>
              <a:gd name="connsiteY1044" fmla="*/ 2860941 h 5130710"/>
              <a:gd name="connsiteX1045" fmla="*/ 833648 w 6842126"/>
              <a:gd name="connsiteY1045" fmla="*/ 2885617 h 5130710"/>
              <a:gd name="connsiteX1046" fmla="*/ 819764 w 6842126"/>
              <a:gd name="connsiteY1046" fmla="*/ 2903327 h 5130710"/>
              <a:gd name="connsiteX1047" fmla="*/ 790857 w 6842126"/>
              <a:gd name="connsiteY1047" fmla="*/ 2945068 h 5130710"/>
              <a:gd name="connsiteX1048" fmla="*/ 789822 w 6842126"/>
              <a:gd name="connsiteY1048" fmla="*/ 2946506 h 5130710"/>
              <a:gd name="connsiteX1049" fmla="*/ 818074 w 6842126"/>
              <a:gd name="connsiteY1049" fmla="*/ 2915031 h 5130710"/>
              <a:gd name="connsiteX1050" fmla="*/ 828851 w 6842126"/>
              <a:gd name="connsiteY1050" fmla="*/ 2901832 h 5130710"/>
              <a:gd name="connsiteX1051" fmla="*/ 855035 w 6842126"/>
              <a:gd name="connsiteY1051" fmla="*/ 2865742 h 5130710"/>
              <a:gd name="connsiteX1052" fmla="*/ 578235 w 6842126"/>
              <a:gd name="connsiteY1052" fmla="*/ 2852014 h 5130710"/>
              <a:gd name="connsiteX1053" fmla="*/ 579135 w 6842126"/>
              <a:gd name="connsiteY1053" fmla="*/ 2859288 h 5130710"/>
              <a:gd name="connsiteX1054" fmla="*/ 580732 w 6842126"/>
              <a:gd name="connsiteY1054" fmla="*/ 2858766 h 5130710"/>
              <a:gd name="connsiteX1055" fmla="*/ 578235 w 6842126"/>
              <a:gd name="connsiteY1055" fmla="*/ 2852014 h 5130710"/>
              <a:gd name="connsiteX1056" fmla="*/ 600423 w 6842126"/>
              <a:gd name="connsiteY1056" fmla="*/ 2820465 h 5130710"/>
              <a:gd name="connsiteX1057" fmla="*/ 601325 w 6842126"/>
              <a:gd name="connsiteY1057" fmla="*/ 2827739 h 5130710"/>
              <a:gd name="connsiteX1058" fmla="*/ 603538 w 6842126"/>
              <a:gd name="connsiteY1058" fmla="*/ 2825480 h 5130710"/>
              <a:gd name="connsiteX1059" fmla="*/ 600423 w 6842126"/>
              <a:gd name="connsiteY1059" fmla="*/ 2820465 h 5130710"/>
              <a:gd name="connsiteX1060" fmla="*/ 611999 w 6842126"/>
              <a:gd name="connsiteY1060" fmla="*/ 2753884 h 5130710"/>
              <a:gd name="connsiteX1061" fmla="*/ 611960 w 6842126"/>
              <a:gd name="connsiteY1061" fmla="*/ 2754252 h 5130710"/>
              <a:gd name="connsiteX1062" fmla="*/ 611763 w 6842126"/>
              <a:gd name="connsiteY1062" fmla="*/ 2753930 h 5130710"/>
              <a:gd name="connsiteX1063" fmla="*/ 147615 w 6842126"/>
              <a:gd name="connsiteY1063" fmla="*/ 2700015 h 5130710"/>
              <a:gd name="connsiteX1064" fmla="*/ 147461 w 6842126"/>
              <a:gd name="connsiteY1064" fmla="*/ 2708366 h 5130710"/>
              <a:gd name="connsiteX1065" fmla="*/ 147615 w 6842126"/>
              <a:gd name="connsiteY1065" fmla="*/ 2700015 h 5130710"/>
              <a:gd name="connsiteX1066" fmla="*/ 156812 w 6842126"/>
              <a:gd name="connsiteY1066" fmla="*/ 2690583 h 5130710"/>
              <a:gd name="connsiteX1067" fmla="*/ 156143 w 6842126"/>
              <a:gd name="connsiteY1067" fmla="*/ 2693853 h 5130710"/>
              <a:gd name="connsiteX1068" fmla="*/ 155536 w 6842126"/>
              <a:gd name="connsiteY1068" fmla="*/ 2696815 h 5130710"/>
              <a:gd name="connsiteX1069" fmla="*/ 157154 w 6842126"/>
              <a:gd name="connsiteY1069" fmla="*/ 2688914 h 5130710"/>
              <a:gd name="connsiteX1070" fmla="*/ 156812 w 6842126"/>
              <a:gd name="connsiteY1070" fmla="*/ 2690583 h 5130710"/>
              <a:gd name="connsiteX1071" fmla="*/ 156824 w 6842126"/>
              <a:gd name="connsiteY1071" fmla="*/ 2690519 h 5130710"/>
              <a:gd name="connsiteX1072" fmla="*/ 157154 w 6842126"/>
              <a:gd name="connsiteY1072" fmla="*/ 2688914 h 5130710"/>
              <a:gd name="connsiteX1073" fmla="*/ 558442 w 6842126"/>
              <a:gd name="connsiteY1073" fmla="*/ 2686221 h 5130710"/>
              <a:gd name="connsiteX1074" fmla="*/ 545916 w 6842126"/>
              <a:gd name="connsiteY1074" fmla="*/ 2708084 h 5130710"/>
              <a:gd name="connsiteX1075" fmla="*/ 543748 w 6842126"/>
              <a:gd name="connsiteY1075" fmla="*/ 2710131 h 5130710"/>
              <a:gd name="connsiteX1076" fmla="*/ 541017 w 6842126"/>
              <a:gd name="connsiteY1076" fmla="*/ 2712367 h 5130710"/>
              <a:gd name="connsiteX1077" fmla="*/ 546406 w 6842126"/>
              <a:gd name="connsiteY1077" fmla="*/ 2701405 h 5130710"/>
              <a:gd name="connsiteX1078" fmla="*/ 551981 w 6842126"/>
              <a:gd name="connsiteY1078" fmla="*/ 2691163 h 5130710"/>
              <a:gd name="connsiteX1079" fmla="*/ 556516 w 6842126"/>
              <a:gd name="connsiteY1079" fmla="*/ 2687854 h 5130710"/>
              <a:gd name="connsiteX1080" fmla="*/ 115901 w 6842126"/>
              <a:gd name="connsiteY1080" fmla="*/ 2682710 h 5130710"/>
              <a:gd name="connsiteX1081" fmla="*/ 116480 w 6842126"/>
              <a:gd name="connsiteY1081" fmla="*/ 2688987 h 5130710"/>
              <a:gd name="connsiteX1082" fmla="*/ 115901 w 6842126"/>
              <a:gd name="connsiteY1082" fmla="*/ 2682710 h 5130710"/>
              <a:gd name="connsiteX1083" fmla="*/ 523046 w 6842126"/>
              <a:gd name="connsiteY1083" fmla="*/ 2671299 h 5130710"/>
              <a:gd name="connsiteX1084" fmla="*/ 522575 w 6842126"/>
              <a:gd name="connsiteY1084" fmla="*/ 2672159 h 5130710"/>
              <a:gd name="connsiteX1085" fmla="*/ 519832 w 6842126"/>
              <a:gd name="connsiteY1085" fmla="*/ 2674644 h 5130710"/>
              <a:gd name="connsiteX1086" fmla="*/ 558760 w 6842126"/>
              <a:gd name="connsiteY1086" fmla="*/ 2651742 h 5130710"/>
              <a:gd name="connsiteX1087" fmla="*/ 558408 w 6842126"/>
              <a:gd name="connsiteY1087" fmla="*/ 2653005 h 5130710"/>
              <a:gd name="connsiteX1088" fmla="*/ 556202 w 6842126"/>
              <a:gd name="connsiteY1088" fmla="*/ 2654001 h 5130710"/>
              <a:gd name="connsiteX1089" fmla="*/ 558760 w 6842126"/>
              <a:gd name="connsiteY1089" fmla="*/ 2651742 h 5130710"/>
              <a:gd name="connsiteX1090" fmla="*/ 561317 w 6842126"/>
              <a:gd name="connsiteY1090" fmla="*/ 2649481 h 5130710"/>
              <a:gd name="connsiteX1091" fmla="*/ 560966 w 6842126"/>
              <a:gd name="connsiteY1091" fmla="*/ 2650746 h 5130710"/>
              <a:gd name="connsiteX1092" fmla="*/ 558760 w 6842126"/>
              <a:gd name="connsiteY1092" fmla="*/ 2651742 h 5130710"/>
              <a:gd name="connsiteX1093" fmla="*/ 561317 w 6842126"/>
              <a:gd name="connsiteY1093" fmla="*/ 2649481 h 5130710"/>
              <a:gd name="connsiteX1094" fmla="*/ 102648 w 6842126"/>
              <a:gd name="connsiteY1094" fmla="*/ 2646258 h 5130710"/>
              <a:gd name="connsiteX1095" fmla="*/ 102892 w 6842126"/>
              <a:gd name="connsiteY1095" fmla="*/ 2647457 h 5130710"/>
              <a:gd name="connsiteX1096" fmla="*/ 100782 w 6842126"/>
              <a:gd name="connsiteY1096" fmla="*/ 2650426 h 5130710"/>
              <a:gd name="connsiteX1097" fmla="*/ 100629 w 6842126"/>
              <a:gd name="connsiteY1097" fmla="*/ 2649978 h 5130710"/>
              <a:gd name="connsiteX1098" fmla="*/ 102648 w 6842126"/>
              <a:gd name="connsiteY1098" fmla="*/ 2646258 h 5130710"/>
              <a:gd name="connsiteX1099" fmla="*/ 567662 w 6842126"/>
              <a:gd name="connsiteY1099" fmla="*/ 2642989 h 5130710"/>
              <a:gd name="connsiteX1100" fmla="*/ 565442 w 6842126"/>
              <a:gd name="connsiteY1100" fmla="*/ 2646442 h 5130710"/>
              <a:gd name="connsiteX1101" fmla="*/ 561317 w 6842126"/>
              <a:gd name="connsiteY1101" fmla="*/ 2649481 h 5130710"/>
              <a:gd name="connsiteX1102" fmla="*/ 567662 w 6842126"/>
              <a:gd name="connsiteY1102" fmla="*/ 2642989 h 5130710"/>
              <a:gd name="connsiteX1103" fmla="*/ 224406 w 6842126"/>
              <a:gd name="connsiteY1103" fmla="*/ 2637538 h 5130710"/>
              <a:gd name="connsiteX1104" fmla="*/ 223339 w 6842126"/>
              <a:gd name="connsiteY1104" fmla="*/ 2644450 h 5130710"/>
              <a:gd name="connsiteX1105" fmla="*/ 224406 w 6842126"/>
              <a:gd name="connsiteY1105" fmla="*/ 2637538 h 5130710"/>
              <a:gd name="connsiteX1106" fmla="*/ 108812 w 6842126"/>
              <a:gd name="connsiteY1106" fmla="*/ 2636764 h 5130710"/>
              <a:gd name="connsiteX1107" fmla="*/ 109284 w 6842126"/>
              <a:gd name="connsiteY1107" fmla="*/ 2638461 h 5130710"/>
              <a:gd name="connsiteX1108" fmla="*/ 107202 w 6842126"/>
              <a:gd name="connsiteY1108" fmla="*/ 2641390 h 5130710"/>
              <a:gd name="connsiteX1109" fmla="*/ 106846 w 6842126"/>
              <a:gd name="connsiteY1109" fmla="*/ 2640506 h 5130710"/>
              <a:gd name="connsiteX1110" fmla="*/ 108812 w 6842126"/>
              <a:gd name="connsiteY1110" fmla="*/ 2636764 h 5130710"/>
              <a:gd name="connsiteX1111" fmla="*/ 5806405 w 6842126"/>
              <a:gd name="connsiteY1111" fmla="*/ 2636126 h 5130710"/>
              <a:gd name="connsiteX1112" fmla="*/ 5784291 w 6842126"/>
              <a:gd name="connsiteY1112" fmla="*/ 2673911 h 5130710"/>
              <a:gd name="connsiteX1113" fmla="*/ 5780741 w 6842126"/>
              <a:gd name="connsiteY1113" fmla="*/ 2682977 h 5130710"/>
              <a:gd name="connsiteX1114" fmla="*/ 5769693 w 6842126"/>
              <a:gd name="connsiteY1114" fmla="*/ 2725941 h 5130710"/>
              <a:gd name="connsiteX1115" fmla="*/ 5766019 w 6842126"/>
              <a:gd name="connsiteY1115" fmla="*/ 2735987 h 5130710"/>
              <a:gd name="connsiteX1116" fmla="*/ 5777615 w 6842126"/>
              <a:gd name="connsiteY1116" fmla="*/ 2714812 h 5130710"/>
              <a:gd name="connsiteX1117" fmla="*/ 5808177 w 6842126"/>
              <a:gd name="connsiteY1117" fmla="*/ 2647561 h 5130710"/>
              <a:gd name="connsiteX1118" fmla="*/ 115395 w 6842126"/>
              <a:gd name="connsiteY1118" fmla="*/ 2627418 h 5130710"/>
              <a:gd name="connsiteX1119" fmla="*/ 115792 w 6842126"/>
              <a:gd name="connsiteY1119" fmla="*/ 2629385 h 5130710"/>
              <a:gd name="connsiteX1120" fmla="*/ 113674 w 6842126"/>
              <a:gd name="connsiteY1120" fmla="*/ 2632324 h 5130710"/>
              <a:gd name="connsiteX1121" fmla="*/ 113219 w 6842126"/>
              <a:gd name="connsiteY1121" fmla="*/ 2631086 h 5130710"/>
              <a:gd name="connsiteX1122" fmla="*/ 115395 w 6842126"/>
              <a:gd name="connsiteY1122" fmla="*/ 2627418 h 5130710"/>
              <a:gd name="connsiteX1123" fmla="*/ 598036 w 6842126"/>
              <a:gd name="connsiteY1123" fmla="*/ 2624815 h 5130710"/>
              <a:gd name="connsiteX1124" fmla="*/ 594952 w 6842126"/>
              <a:gd name="connsiteY1124" fmla="*/ 2630435 h 5130710"/>
              <a:gd name="connsiteX1125" fmla="*/ 577416 w 6842126"/>
              <a:gd name="connsiteY1125" fmla="*/ 2654568 h 5130710"/>
              <a:gd name="connsiteX1126" fmla="*/ 569855 w 6842126"/>
              <a:gd name="connsiteY1126" fmla="*/ 2667094 h 5130710"/>
              <a:gd name="connsiteX1127" fmla="*/ 569787 w 6842126"/>
              <a:gd name="connsiteY1127" fmla="*/ 2666747 h 5130710"/>
              <a:gd name="connsiteX1128" fmla="*/ 563724 w 6842126"/>
              <a:gd name="connsiteY1128" fmla="*/ 2671771 h 5130710"/>
              <a:gd name="connsiteX1129" fmla="*/ 561494 w 6842126"/>
              <a:gd name="connsiteY1129" fmla="*/ 2673691 h 5130710"/>
              <a:gd name="connsiteX1130" fmla="*/ 563706 w 6842126"/>
              <a:gd name="connsiteY1130" fmla="*/ 2669628 h 5130710"/>
              <a:gd name="connsiteX1131" fmla="*/ 578938 w 6842126"/>
              <a:gd name="connsiteY1131" fmla="*/ 2643586 h 5130710"/>
              <a:gd name="connsiteX1132" fmla="*/ 587462 w 6842126"/>
              <a:gd name="connsiteY1132" fmla="*/ 2635936 h 5130710"/>
              <a:gd name="connsiteX1133" fmla="*/ 560172 w 6842126"/>
              <a:gd name="connsiteY1133" fmla="*/ 2619762 h 5130710"/>
              <a:gd name="connsiteX1134" fmla="*/ 555316 w 6842126"/>
              <a:gd name="connsiteY1134" fmla="*/ 2622499 h 5130710"/>
              <a:gd name="connsiteX1135" fmla="*/ 553801 w 6842126"/>
              <a:gd name="connsiteY1135" fmla="*/ 2625406 h 5130710"/>
              <a:gd name="connsiteX1136" fmla="*/ 552250 w 6842126"/>
              <a:gd name="connsiteY1136" fmla="*/ 2627724 h 5130710"/>
              <a:gd name="connsiteX1137" fmla="*/ 552386 w 6842126"/>
              <a:gd name="connsiteY1137" fmla="*/ 2627621 h 5130710"/>
              <a:gd name="connsiteX1138" fmla="*/ 552910 w 6842126"/>
              <a:gd name="connsiteY1138" fmla="*/ 2627240 h 5130710"/>
              <a:gd name="connsiteX1139" fmla="*/ 92147 w 6842126"/>
              <a:gd name="connsiteY1139" fmla="*/ 2619183 h 5130710"/>
              <a:gd name="connsiteX1140" fmla="*/ 92727 w 6842126"/>
              <a:gd name="connsiteY1140" fmla="*/ 2625463 h 5130710"/>
              <a:gd name="connsiteX1141" fmla="*/ 92147 w 6842126"/>
              <a:gd name="connsiteY1141" fmla="*/ 2619183 h 5130710"/>
              <a:gd name="connsiteX1142" fmla="*/ 5820511 w 6842126"/>
              <a:gd name="connsiteY1142" fmla="*/ 2614937 h 5130710"/>
              <a:gd name="connsiteX1143" fmla="*/ 5819687 w 6842126"/>
              <a:gd name="connsiteY1143" fmla="*/ 2615061 h 5130710"/>
              <a:gd name="connsiteX1144" fmla="*/ 5820719 w 6842126"/>
              <a:gd name="connsiteY1144" fmla="*/ 2626235 h 5130710"/>
              <a:gd name="connsiteX1145" fmla="*/ 5820511 w 6842126"/>
              <a:gd name="connsiteY1145" fmla="*/ 2614937 h 5130710"/>
              <a:gd name="connsiteX1146" fmla="*/ 508119 w 6842126"/>
              <a:gd name="connsiteY1146" fmla="*/ 2602882 h 5130710"/>
              <a:gd name="connsiteX1147" fmla="*/ 505329 w 6842126"/>
              <a:gd name="connsiteY1147" fmla="*/ 2607318 h 5130710"/>
              <a:gd name="connsiteX1148" fmla="*/ 505924 w 6842126"/>
              <a:gd name="connsiteY1148" fmla="*/ 2606541 h 5130710"/>
              <a:gd name="connsiteX1149" fmla="*/ 508330 w 6842126"/>
              <a:gd name="connsiteY1149" fmla="*/ 2602904 h 5130710"/>
              <a:gd name="connsiteX1150" fmla="*/ 480136 w 6842126"/>
              <a:gd name="connsiteY1150" fmla="*/ 2601209 h 5130710"/>
              <a:gd name="connsiteX1151" fmla="*/ 479759 w 6842126"/>
              <a:gd name="connsiteY1151" fmla="*/ 2602350 h 5130710"/>
              <a:gd name="connsiteX1152" fmla="*/ 479405 w 6842126"/>
              <a:gd name="connsiteY1152" fmla="*/ 2603224 h 5130710"/>
              <a:gd name="connsiteX1153" fmla="*/ 478138 w 6842126"/>
              <a:gd name="connsiteY1153" fmla="*/ 2604825 h 5130710"/>
              <a:gd name="connsiteX1154" fmla="*/ 480136 w 6842126"/>
              <a:gd name="connsiteY1154" fmla="*/ 2601209 h 5130710"/>
              <a:gd name="connsiteX1155" fmla="*/ 576867 w 6842126"/>
              <a:gd name="connsiteY1155" fmla="*/ 2600342 h 5130710"/>
              <a:gd name="connsiteX1156" fmla="*/ 577377 w 6842126"/>
              <a:gd name="connsiteY1156" fmla="*/ 2602067 h 5130710"/>
              <a:gd name="connsiteX1157" fmla="*/ 576985 w 6842126"/>
              <a:gd name="connsiteY1157" fmla="*/ 2600738 h 5130710"/>
              <a:gd name="connsiteX1158" fmla="*/ 576867 w 6842126"/>
              <a:gd name="connsiteY1158" fmla="*/ 2600342 h 5130710"/>
              <a:gd name="connsiteX1159" fmla="*/ 564926 w 6842126"/>
              <a:gd name="connsiteY1159" fmla="*/ 2597275 h 5130710"/>
              <a:gd name="connsiteX1160" fmla="*/ 565908 w 6842126"/>
              <a:gd name="connsiteY1160" fmla="*/ 2597524 h 5130710"/>
              <a:gd name="connsiteX1161" fmla="*/ 564264 w 6842126"/>
              <a:gd name="connsiteY1161" fmla="*/ 2600007 h 5130710"/>
              <a:gd name="connsiteX1162" fmla="*/ 561925 w 6842126"/>
              <a:gd name="connsiteY1162" fmla="*/ 2601211 h 5130710"/>
              <a:gd name="connsiteX1163" fmla="*/ 564926 w 6842126"/>
              <a:gd name="connsiteY1163" fmla="*/ 2597275 h 5130710"/>
              <a:gd name="connsiteX1164" fmla="*/ 612220 w 6842126"/>
              <a:gd name="connsiteY1164" fmla="*/ 2595553 h 5130710"/>
              <a:gd name="connsiteX1165" fmla="*/ 610128 w 6842126"/>
              <a:gd name="connsiteY1165" fmla="*/ 2596882 h 5130710"/>
              <a:gd name="connsiteX1166" fmla="*/ 609656 w 6842126"/>
              <a:gd name="connsiteY1166" fmla="*/ 2597357 h 5130710"/>
              <a:gd name="connsiteX1167" fmla="*/ 608659 w 6842126"/>
              <a:gd name="connsiteY1167" fmla="*/ 2598837 h 5130710"/>
              <a:gd name="connsiteX1168" fmla="*/ 609575 w 6842126"/>
              <a:gd name="connsiteY1168" fmla="*/ 2600432 h 5130710"/>
              <a:gd name="connsiteX1169" fmla="*/ 612999 w 6842126"/>
              <a:gd name="connsiteY1169" fmla="*/ 2595865 h 5130710"/>
              <a:gd name="connsiteX1170" fmla="*/ 612220 w 6842126"/>
              <a:gd name="connsiteY1170" fmla="*/ 2595553 h 5130710"/>
              <a:gd name="connsiteX1171" fmla="*/ 151112 w 6842126"/>
              <a:gd name="connsiteY1171" fmla="*/ 2591942 h 5130710"/>
              <a:gd name="connsiteX1172" fmla="*/ 151644 w 6842126"/>
              <a:gd name="connsiteY1172" fmla="*/ 2594034 h 5130710"/>
              <a:gd name="connsiteX1173" fmla="*/ 148376 w 6842126"/>
              <a:gd name="connsiteY1173" fmla="*/ 2598933 h 5130710"/>
              <a:gd name="connsiteX1174" fmla="*/ 148579 w 6842126"/>
              <a:gd name="connsiteY1174" fmla="*/ 2596815 h 5130710"/>
              <a:gd name="connsiteX1175" fmla="*/ 147937 w 6842126"/>
              <a:gd name="connsiteY1175" fmla="*/ 2596367 h 5130710"/>
              <a:gd name="connsiteX1176" fmla="*/ 321334 w 6842126"/>
              <a:gd name="connsiteY1176" fmla="*/ 2582798 h 5130710"/>
              <a:gd name="connsiteX1177" fmla="*/ 309769 w 6842126"/>
              <a:gd name="connsiteY1177" fmla="*/ 2600984 h 5130710"/>
              <a:gd name="connsiteX1178" fmla="*/ 300447 w 6842126"/>
              <a:gd name="connsiteY1178" fmla="*/ 2611077 h 5130710"/>
              <a:gd name="connsiteX1179" fmla="*/ 305437 w 6842126"/>
              <a:gd name="connsiteY1179" fmla="*/ 2602600 h 5130710"/>
              <a:gd name="connsiteX1180" fmla="*/ 601390 w 6842126"/>
              <a:gd name="connsiteY1180" fmla="*/ 2574932 h 5130710"/>
              <a:gd name="connsiteX1181" fmla="*/ 598904 w 6842126"/>
              <a:gd name="connsiteY1181" fmla="*/ 2577196 h 5130710"/>
              <a:gd name="connsiteX1182" fmla="*/ 595987 w 6842126"/>
              <a:gd name="connsiteY1182" fmla="*/ 2579614 h 5130710"/>
              <a:gd name="connsiteX1183" fmla="*/ 593027 w 6842126"/>
              <a:gd name="connsiteY1183" fmla="*/ 2583729 h 5130710"/>
              <a:gd name="connsiteX1184" fmla="*/ 586413 w 6842126"/>
              <a:gd name="connsiteY1184" fmla="*/ 2592808 h 5130710"/>
              <a:gd name="connsiteX1185" fmla="*/ 591359 w 6842126"/>
              <a:gd name="connsiteY1185" fmla="*/ 2587740 h 5130710"/>
              <a:gd name="connsiteX1186" fmla="*/ 599032 w 6842126"/>
              <a:gd name="connsiteY1186" fmla="*/ 2580162 h 5130710"/>
              <a:gd name="connsiteX1187" fmla="*/ 600759 w 6842126"/>
              <a:gd name="connsiteY1187" fmla="*/ 2576222 h 5130710"/>
              <a:gd name="connsiteX1188" fmla="*/ 606521 w 6842126"/>
              <a:gd name="connsiteY1188" fmla="*/ 2564965 h 5130710"/>
              <a:gd name="connsiteX1189" fmla="*/ 600465 w 6842126"/>
              <a:gd name="connsiteY1189" fmla="*/ 2573387 h 5130710"/>
              <a:gd name="connsiteX1190" fmla="*/ 603813 w 6842126"/>
              <a:gd name="connsiteY1190" fmla="*/ 2570080 h 5130710"/>
              <a:gd name="connsiteX1191" fmla="*/ 645655 w 6842126"/>
              <a:gd name="connsiteY1191" fmla="*/ 2562165 h 5130710"/>
              <a:gd name="connsiteX1192" fmla="*/ 644196 w 6842126"/>
              <a:gd name="connsiteY1192" fmla="*/ 2564009 h 5130710"/>
              <a:gd name="connsiteX1193" fmla="*/ 644044 w 6842126"/>
              <a:gd name="connsiteY1193" fmla="*/ 2564528 h 5130710"/>
              <a:gd name="connsiteX1194" fmla="*/ 644349 w 6842126"/>
              <a:gd name="connsiteY1194" fmla="*/ 2564474 h 5130710"/>
              <a:gd name="connsiteX1195" fmla="*/ 646134 w 6842126"/>
              <a:gd name="connsiteY1195" fmla="*/ 2562773 h 5130710"/>
              <a:gd name="connsiteX1196" fmla="*/ 646139 w 6842126"/>
              <a:gd name="connsiteY1196" fmla="*/ 2562244 h 5130710"/>
              <a:gd name="connsiteX1197" fmla="*/ 347401 w 6842126"/>
              <a:gd name="connsiteY1197" fmla="*/ 2548570 h 5130710"/>
              <a:gd name="connsiteX1198" fmla="*/ 343355 w 6842126"/>
              <a:gd name="connsiteY1198" fmla="*/ 2554964 h 5130710"/>
              <a:gd name="connsiteX1199" fmla="*/ 341811 w 6842126"/>
              <a:gd name="connsiteY1199" fmla="*/ 2556193 h 5130710"/>
              <a:gd name="connsiteX1200" fmla="*/ 389498 w 6842126"/>
              <a:gd name="connsiteY1200" fmla="*/ 2541185 h 5130710"/>
              <a:gd name="connsiteX1201" fmla="*/ 376971 w 6842126"/>
              <a:gd name="connsiteY1201" fmla="*/ 2563047 h 5130710"/>
              <a:gd name="connsiteX1202" fmla="*/ 374804 w 6842126"/>
              <a:gd name="connsiteY1202" fmla="*/ 2565093 h 5130710"/>
              <a:gd name="connsiteX1203" fmla="*/ 372073 w 6842126"/>
              <a:gd name="connsiteY1203" fmla="*/ 2567329 h 5130710"/>
              <a:gd name="connsiteX1204" fmla="*/ 377461 w 6842126"/>
              <a:gd name="connsiteY1204" fmla="*/ 2556369 h 5130710"/>
              <a:gd name="connsiteX1205" fmla="*/ 383036 w 6842126"/>
              <a:gd name="connsiteY1205" fmla="*/ 2546127 h 5130710"/>
              <a:gd name="connsiteX1206" fmla="*/ 387572 w 6842126"/>
              <a:gd name="connsiteY1206" fmla="*/ 2542816 h 5130710"/>
              <a:gd name="connsiteX1207" fmla="*/ 5856021 w 6842126"/>
              <a:gd name="connsiteY1207" fmla="*/ 2540646 h 5130710"/>
              <a:gd name="connsiteX1208" fmla="*/ 5857315 w 6842126"/>
              <a:gd name="connsiteY1208" fmla="*/ 2551079 h 5130710"/>
              <a:gd name="connsiteX1209" fmla="*/ 630004 w 6842126"/>
              <a:gd name="connsiteY1209" fmla="*/ 2533654 h 5130710"/>
              <a:gd name="connsiteX1210" fmla="*/ 626016 w 6842126"/>
              <a:gd name="connsiteY1210" fmla="*/ 2537856 h 5130710"/>
              <a:gd name="connsiteX1211" fmla="*/ 625815 w 6842126"/>
              <a:gd name="connsiteY1211" fmla="*/ 2538136 h 5130710"/>
              <a:gd name="connsiteX1212" fmla="*/ 629338 w 6842126"/>
              <a:gd name="connsiteY1212" fmla="*/ 2534591 h 5130710"/>
              <a:gd name="connsiteX1213" fmla="*/ 360266 w 6842126"/>
              <a:gd name="connsiteY1213" fmla="*/ 2531245 h 5130710"/>
              <a:gd name="connsiteX1214" fmla="*/ 355761 w 6842126"/>
              <a:gd name="connsiteY1214" fmla="*/ 2537583 h 5130710"/>
              <a:gd name="connsiteX1215" fmla="*/ 348451 w 6842126"/>
              <a:gd name="connsiteY1215" fmla="*/ 2547142 h 5130710"/>
              <a:gd name="connsiteX1216" fmla="*/ 358306 w 6842126"/>
              <a:gd name="connsiteY1216" fmla="*/ 2533707 h 5130710"/>
              <a:gd name="connsiteX1217" fmla="*/ 5871705 w 6842126"/>
              <a:gd name="connsiteY1217" fmla="*/ 2510457 h 5130710"/>
              <a:gd name="connsiteX1218" fmla="*/ 5868027 w 6842126"/>
              <a:gd name="connsiteY1218" fmla="*/ 2534922 h 5130710"/>
              <a:gd name="connsiteX1219" fmla="*/ 385285 w 6842126"/>
              <a:gd name="connsiteY1219" fmla="*/ 2494621 h 5130710"/>
              <a:gd name="connsiteX1220" fmla="*/ 386011 w 6842126"/>
              <a:gd name="connsiteY1220" fmla="*/ 2500482 h 5130710"/>
              <a:gd name="connsiteX1221" fmla="*/ 387298 w 6842126"/>
              <a:gd name="connsiteY1221" fmla="*/ 2500063 h 5130710"/>
              <a:gd name="connsiteX1222" fmla="*/ 385285 w 6842126"/>
              <a:gd name="connsiteY1222" fmla="*/ 2494621 h 5130710"/>
              <a:gd name="connsiteX1223" fmla="*/ 5887647 w 6842126"/>
              <a:gd name="connsiteY1223" fmla="*/ 2479526 h 5130710"/>
              <a:gd name="connsiteX1224" fmla="*/ 5887851 w 6842126"/>
              <a:gd name="connsiteY1224" fmla="*/ 2495392 h 5130710"/>
              <a:gd name="connsiteX1225" fmla="*/ 5887647 w 6842126"/>
              <a:gd name="connsiteY1225" fmla="*/ 2479526 h 5130710"/>
              <a:gd name="connsiteX1226" fmla="*/ 405657 w 6842126"/>
              <a:gd name="connsiteY1226" fmla="*/ 2470076 h 5130710"/>
              <a:gd name="connsiteX1227" fmla="*/ 406385 w 6842126"/>
              <a:gd name="connsiteY1227" fmla="*/ 2475939 h 5130710"/>
              <a:gd name="connsiteX1228" fmla="*/ 405657 w 6842126"/>
              <a:gd name="connsiteY1228" fmla="*/ 2470076 h 5130710"/>
              <a:gd name="connsiteX1229" fmla="*/ 410942 w 6842126"/>
              <a:gd name="connsiteY1229" fmla="*/ 2463073 h 5130710"/>
              <a:gd name="connsiteX1230" fmla="*/ 411667 w 6842126"/>
              <a:gd name="connsiteY1230" fmla="*/ 2468935 h 5130710"/>
              <a:gd name="connsiteX1231" fmla="*/ 410942 w 6842126"/>
              <a:gd name="connsiteY1231" fmla="*/ 2463073 h 5130710"/>
              <a:gd name="connsiteX1232" fmla="*/ 5909038 w 6842126"/>
              <a:gd name="connsiteY1232" fmla="*/ 2435564 h 5130710"/>
              <a:gd name="connsiteX1233" fmla="*/ 5906933 w 6842126"/>
              <a:gd name="connsiteY1233" fmla="*/ 2455598 h 5130710"/>
              <a:gd name="connsiteX1234" fmla="*/ 5910015 w 6842126"/>
              <a:gd name="connsiteY1234" fmla="*/ 2450638 h 5130710"/>
              <a:gd name="connsiteX1235" fmla="*/ 5909038 w 6842126"/>
              <a:gd name="connsiteY1235" fmla="*/ 2435564 h 5130710"/>
              <a:gd name="connsiteX1236" fmla="*/ 476710 w 6842126"/>
              <a:gd name="connsiteY1236" fmla="*/ 2417127 h 5130710"/>
              <a:gd name="connsiteX1237" fmla="*/ 475253 w 6842126"/>
              <a:gd name="connsiteY1237" fmla="*/ 2418972 h 5130710"/>
              <a:gd name="connsiteX1238" fmla="*/ 475700 w 6842126"/>
              <a:gd name="connsiteY1238" fmla="*/ 2420438 h 5130710"/>
              <a:gd name="connsiteX1239" fmla="*/ 476319 w 6842126"/>
              <a:gd name="connsiteY1239" fmla="*/ 2419927 h 5130710"/>
              <a:gd name="connsiteX1240" fmla="*/ 477749 w 6842126"/>
              <a:gd name="connsiteY1240" fmla="*/ 2417819 h 5130710"/>
              <a:gd name="connsiteX1241" fmla="*/ 5924721 w 6842126"/>
              <a:gd name="connsiteY1241" fmla="*/ 2405374 h 5130710"/>
              <a:gd name="connsiteX1242" fmla="*/ 5924445 w 6842126"/>
              <a:gd name="connsiteY1242" fmla="*/ 2420239 h 5130710"/>
              <a:gd name="connsiteX1243" fmla="*/ 5946944 w 6842126"/>
              <a:gd name="connsiteY1243" fmla="*/ 2356716 h 5130710"/>
              <a:gd name="connsiteX1244" fmla="*/ 5943528 w 6842126"/>
              <a:gd name="connsiteY1244" fmla="*/ 2380446 h 5130710"/>
              <a:gd name="connsiteX1245" fmla="*/ 5960438 w 6842126"/>
              <a:gd name="connsiteY1245" fmla="*/ 2334909 h 5130710"/>
              <a:gd name="connsiteX1246" fmla="*/ 5959487 w 6842126"/>
              <a:gd name="connsiteY1246" fmla="*/ 2335390 h 5130710"/>
              <a:gd name="connsiteX1247" fmla="*/ 5959211 w 6842126"/>
              <a:gd name="connsiteY1247" fmla="*/ 2350256 h 5130710"/>
              <a:gd name="connsiteX1248" fmla="*/ 5960438 w 6842126"/>
              <a:gd name="connsiteY1248" fmla="*/ 2334909 h 5130710"/>
              <a:gd name="connsiteX1249" fmla="*/ 566339 w 6842126"/>
              <a:gd name="connsiteY1249" fmla="*/ 2323889 h 5130710"/>
              <a:gd name="connsiteX1250" fmla="*/ 555577 w 6842126"/>
              <a:gd name="connsiteY1250" fmla="*/ 2339799 h 5130710"/>
              <a:gd name="connsiteX1251" fmla="*/ 554515 w 6842126"/>
              <a:gd name="connsiteY1251" fmla="*/ 2341260 h 5130710"/>
              <a:gd name="connsiteX1252" fmla="*/ 555382 w 6842126"/>
              <a:gd name="connsiteY1252" fmla="*/ 2340266 h 5130710"/>
              <a:gd name="connsiteX1253" fmla="*/ 566354 w 6842126"/>
              <a:gd name="connsiteY1253" fmla="*/ 2324056 h 5130710"/>
              <a:gd name="connsiteX1254" fmla="*/ 248038 w 6842126"/>
              <a:gd name="connsiteY1254" fmla="*/ 2309630 h 5130710"/>
              <a:gd name="connsiteX1255" fmla="*/ 247736 w 6842126"/>
              <a:gd name="connsiteY1255" fmla="*/ 2318398 h 5130710"/>
              <a:gd name="connsiteX1256" fmla="*/ 249681 w 6842126"/>
              <a:gd name="connsiteY1256" fmla="*/ 2316124 h 5130710"/>
              <a:gd name="connsiteX1257" fmla="*/ 248038 w 6842126"/>
              <a:gd name="connsiteY1257" fmla="*/ 2309630 h 5130710"/>
              <a:gd name="connsiteX1258" fmla="*/ 276341 w 6842126"/>
              <a:gd name="connsiteY1258" fmla="*/ 2270615 h 5130710"/>
              <a:gd name="connsiteX1259" fmla="*/ 277067 w 6842126"/>
              <a:gd name="connsiteY1259" fmla="*/ 2276476 h 5130710"/>
              <a:gd name="connsiteX1260" fmla="*/ 278355 w 6842126"/>
              <a:gd name="connsiteY1260" fmla="*/ 2276056 h 5130710"/>
              <a:gd name="connsiteX1261" fmla="*/ 276341 w 6842126"/>
              <a:gd name="connsiteY1261" fmla="*/ 2270615 h 5130710"/>
              <a:gd name="connsiteX1262" fmla="*/ 294223 w 6842126"/>
              <a:gd name="connsiteY1262" fmla="*/ 2245188 h 5130710"/>
              <a:gd name="connsiteX1263" fmla="*/ 294950 w 6842126"/>
              <a:gd name="connsiteY1263" fmla="*/ 2251052 h 5130710"/>
              <a:gd name="connsiteX1264" fmla="*/ 296733 w 6842126"/>
              <a:gd name="connsiteY1264" fmla="*/ 2249230 h 5130710"/>
              <a:gd name="connsiteX1265" fmla="*/ 294223 w 6842126"/>
              <a:gd name="connsiteY1265" fmla="*/ 2245188 h 5130710"/>
              <a:gd name="connsiteX1266" fmla="*/ 539583 w 6842126"/>
              <a:gd name="connsiteY1266" fmla="*/ 2221010 h 5130710"/>
              <a:gd name="connsiteX1267" fmla="*/ 482185 w 6842126"/>
              <a:gd name="connsiteY1267" fmla="*/ 2297696 h 5130710"/>
              <a:gd name="connsiteX1268" fmla="*/ 470995 w 6842126"/>
              <a:gd name="connsiteY1268" fmla="*/ 2311970 h 5130710"/>
              <a:gd name="connsiteX1269" fmla="*/ 447698 w 6842126"/>
              <a:gd name="connsiteY1269" fmla="*/ 2345610 h 5130710"/>
              <a:gd name="connsiteX1270" fmla="*/ 446868 w 6842126"/>
              <a:gd name="connsiteY1270" fmla="*/ 2346768 h 5130710"/>
              <a:gd name="connsiteX1271" fmla="*/ 469636 w 6842126"/>
              <a:gd name="connsiteY1271" fmla="*/ 2321403 h 5130710"/>
              <a:gd name="connsiteX1272" fmla="*/ 478319 w 6842126"/>
              <a:gd name="connsiteY1272" fmla="*/ 2310764 h 5130710"/>
              <a:gd name="connsiteX1273" fmla="*/ 508655 w 6842126"/>
              <a:gd name="connsiteY1273" fmla="*/ 2268953 h 5130710"/>
              <a:gd name="connsiteX1274" fmla="*/ 525871 w 6842126"/>
              <a:gd name="connsiteY1274" fmla="*/ 2244612 h 5130710"/>
              <a:gd name="connsiteX1275" fmla="*/ 5810429 w 6842126"/>
              <a:gd name="connsiteY1275" fmla="*/ 1725256 h 5130710"/>
              <a:gd name="connsiteX1276" fmla="*/ 5755493 w 6842126"/>
              <a:gd name="connsiteY1276" fmla="*/ 1840848 h 5130710"/>
              <a:gd name="connsiteX1277" fmla="*/ 5759412 w 6842126"/>
              <a:gd name="connsiteY1277" fmla="*/ 1851549 h 5130710"/>
              <a:gd name="connsiteX1278" fmla="*/ 5816141 w 6842126"/>
              <a:gd name="connsiteY1278" fmla="*/ 1726844 h 5130710"/>
              <a:gd name="connsiteX1279" fmla="*/ 6277833 w 6842126"/>
              <a:gd name="connsiteY1279" fmla="*/ 1638480 h 5130710"/>
              <a:gd name="connsiteX1280" fmla="*/ 6260042 w 6842126"/>
              <a:gd name="connsiteY1280" fmla="*/ 1688704 h 5130710"/>
              <a:gd name="connsiteX1281" fmla="*/ 6267745 w 6842126"/>
              <a:gd name="connsiteY1281" fmla="*/ 1682808 h 5130710"/>
              <a:gd name="connsiteX1282" fmla="*/ 6277833 w 6842126"/>
              <a:gd name="connsiteY1282" fmla="*/ 1638480 h 5130710"/>
              <a:gd name="connsiteX1283" fmla="*/ 6318177 w 6842126"/>
              <a:gd name="connsiteY1283" fmla="*/ 1531306 h 5130710"/>
              <a:gd name="connsiteX1284" fmla="*/ 6318147 w 6842126"/>
              <a:gd name="connsiteY1284" fmla="*/ 1531365 h 5130710"/>
              <a:gd name="connsiteX1285" fmla="*/ 6318104 w 6842126"/>
              <a:gd name="connsiteY1285" fmla="*/ 1531548 h 5130710"/>
              <a:gd name="connsiteX1286" fmla="*/ 6325165 w 6842126"/>
              <a:gd name="connsiteY1286" fmla="*/ 1528493 h 5130710"/>
              <a:gd name="connsiteX1287" fmla="*/ 6322123 w 6842126"/>
              <a:gd name="connsiteY1287" fmla="*/ 1537468 h 5130710"/>
              <a:gd name="connsiteX1288" fmla="*/ 6313961 w 6842126"/>
              <a:gd name="connsiteY1288" fmla="*/ 1550642 h 5130710"/>
              <a:gd name="connsiteX1289" fmla="*/ 6314109 w 6842126"/>
              <a:gd name="connsiteY1289" fmla="*/ 1547970 h 5130710"/>
              <a:gd name="connsiteX1290" fmla="*/ 6310370 w 6842126"/>
              <a:gd name="connsiteY1290" fmla="*/ 1563342 h 5130710"/>
              <a:gd name="connsiteX1291" fmla="*/ 6309333 w 6842126"/>
              <a:gd name="connsiteY1291" fmla="*/ 1568312 h 5130710"/>
              <a:gd name="connsiteX1292" fmla="*/ 6309897 w 6842126"/>
              <a:gd name="connsiteY1292" fmla="*/ 1569726 h 5130710"/>
              <a:gd name="connsiteX1293" fmla="*/ 6308785 w 6842126"/>
              <a:gd name="connsiteY1293" fmla="*/ 1570936 h 5130710"/>
              <a:gd name="connsiteX1294" fmla="*/ 6304167 w 6842126"/>
              <a:gd name="connsiteY1294" fmla="*/ 1593071 h 5130710"/>
              <a:gd name="connsiteX1295" fmla="*/ 6299517 w 6842126"/>
              <a:gd name="connsiteY1295" fmla="*/ 1605426 h 5130710"/>
              <a:gd name="connsiteX1296" fmla="*/ 6311250 w 6842126"/>
              <a:gd name="connsiteY1296" fmla="*/ 1588917 h 5130710"/>
              <a:gd name="connsiteX1297" fmla="*/ 6323261 w 6842126"/>
              <a:gd name="connsiteY1297" fmla="*/ 1540522 h 5130710"/>
              <a:gd name="connsiteX1298" fmla="*/ 1293610 w 6842126"/>
              <a:gd name="connsiteY1298" fmla="*/ 932608 h 5130710"/>
              <a:gd name="connsiteX1299" fmla="*/ 1291835 w 6842126"/>
              <a:gd name="connsiteY1299" fmla="*/ 936053 h 5130710"/>
              <a:gd name="connsiteX1300" fmla="*/ 1293272 w 6842126"/>
              <a:gd name="connsiteY1300" fmla="*/ 935194 h 5130710"/>
              <a:gd name="connsiteX1301" fmla="*/ 1210769 w 6842126"/>
              <a:gd name="connsiteY1301" fmla="*/ 821081 h 5130710"/>
              <a:gd name="connsiteX1302" fmla="*/ 1210500 w 6842126"/>
              <a:gd name="connsiteY1302" fmla="*/ 821452 h 5130710"/>
              <a:gd name="connsiteX1303" fmla="*/ 1208450 w 6842126"/>
              <a:gd name="connsiteY1303" fmla="*/ 837132 h 5130710"/>
              <a:gd name="connsiteX1304" fmla="*/ 1208469 w 6842126"/>
              <a:gd name="connsiteY1304" fmla="*/ 838431 h 5130710"/>
              <a:gd name="connsiteX1305" fmla="*/ 6593084 w 6842126"/>
              <a:gd name="connsiteY1305" fmla="*/ 737074 h 5130710"/>
              <a:gd name="connsiteX1306" fmla="*/ 6585773 w 6842126"/>
              <a:gd name="connsiteY1306" fmla="*/ 766429 h 5130710"/>
              <a:gd name="connsiteX1307" fmla="*/ 6549888 w 6842126"/>
              <a:gd name="connsiteY1307" fmla="*/ 884439 h 5130710"/>
              <a:gd name="connsiteX1308" fmla="*/ 6460681 w 6842126"/>
              <a:gd name="connsiteY1308" fmla="*/ 1136308 h 5130710"/>
              <a:gd name="connsiteX1309" fmla="*/ 6404946 w 6842126"/>
              <a:gd name="connsiteY1309" fmla="*/ 1307762 h 5130710"/>
              <a:gd name="connsiteX1310" fmla="*/ 6389956 w 6842126"/>
              <a:gd name="connsiteY1310" fmla="*/ 1346122 h 5130710"/>
              <a:gd name="connsiteX1311" fmla="*/ 6379511 w 6842126"/>
              <a:gd name="connsiteY1311" fmla="*/ 1372628 h 5130710"/>
              <a:gd name="connsiteX1312" fmla="*/ 6372040 w 6842126"/>
              <a:gd name="connsiteY1312" fmla="*/ 1393756 h 5130710"/>
              <a:gd name="connsiteX1313" fmla="*/ 6340700 w 6842126"/>
              <a:gd name="connsiteY1313" fmla="*/ 1482925 h 5130710"/>
              <a:gd name="connsiteX1314" fmla="*/ 6340067 w 6842126"/>
              <a:gd name="connsiteY1314" fmla="*/ 1490939 h 5130710"/>
              <a:gd name="connsiteX1315" fmla="*/ 6369568 w 6842126"/>
              <a:gd name="connsiteY1315" fmla="*/ 1424081 h 5130710"/>
              <a:gd name="connsiteX1316" fmla="*/ 6497957 w 6842126"/>
              <a:gd name="connsiteY1316" fmla="*/ 1087999 h 5130710"/>
              <a:gd name="connsiteX1317" fmla="*/ 6515557 w 6842126"/>
              <a:gd name="connsiteY1317" fmla="*/ 1038116 h 5130710"/>
              <a:gd name="connsiteX1318" fmla="*/ 6513091 w 6842126"/>
              <a:gd name="connsiteY1318" fmla="*/ 1042998 h 5130710"/>
              <a:gd name="connsiteX1319" fmla="*/ 6509657 w 6842126"/>
              <a:gd name="connsiteY1319" fmla="*/ 1048037 h 5130710"/>
              <a:gd name="connsiteX1320" fmla="*/ 6510359 w 6842126"/>
              <a:gd name="connsiteY1320" fmla="*/ 1033161 h 5130710"/>
              <a:gd name="connsiteX1321" fmla="*/ 6583107 w 6842126"/>
              <a:gd name="connsiteY1321" fmla="*/ 786616 h 5130710"/>
              <a:gd name="connsiteX1322" fmla="*/ 6122202 w 6842126"/>
              <a:gd name="connsiteY1322" fmla="*/ 731748 h 5130710"/>
              <a:gd name="connsiteX1323" fmla="*/ 6115527 w 6842126"/>
              <a:gd name="connsiteY1323" fmla="*/ 742758 h 5130710"/>
              <a:gd name="connsiteX1324" fmla="*/ 6122202 w 6842126"/>
              <a:gd name="connsiteY1324" fmla="*/ 731748 h 5130710"/>
              <a:gd name="connsiteX1325" fmla="*/ 6659283 w 6842126"/>
              <a:gd name="connsiteY1325" fmla="*/ 707052 h 5130710"/>
              <a:gd name="connsiteX1326" fmla="*/ 6660576 w 6842126"/>
              <a:gd name="connsiteY1326" fmla="*/ 717487 h 5130710"/>
              <a:gd name="connsiteX1327" fmla="*/ 6659283 w 6842126"/>
              <a:gd name="connsiteY1327" fmla="*/ 707052 h 5130710"/>
              <a:gd name="connsiteX1328" fmla="*/ 5134985 w 6842126"/>
              <a:gd name="connsiteY1328" fmla="*/ 697731 h 5130710"/>
              <a:gd name="connsiteX1329" fmla="*/ 5140475 w 6842126"/>
              <a:gd name="connsiteY1329" fmla="*/ 703991 h 5130710"/>
              <a:gd name="connsiteX1330" fmla="*/ 5134985 w 6842126"/>
              <a:gd name="connsiteY1330" fmla="*/ 697731 h 5130710"/>
              <a:gd name="connsiteX1331" fmla="*/ 2669535 w 6842126"/>
              <a:gd name="connsiteY1331" fmla="*/ 692143 h 5130710"/>
              <a:gd name="connsiteX1332" fmla="*/ 2661836 w 6842126"/>
              <a:gd name="connsiteY1332" fmla="*/ 695307 h 5130710"/>
              <a:gd name="connsiteX1333" fmla="*/ 2654550 w 6842126"/>
              <a:gd name="connsiteY1333" fmla="*/ 698438 h 5130710"/>
              <a:gd name="connsiteX1334" fmla="*/ 2661836 w 6842126"/>
              <a:gd name="connsiteY1334" fmla="*/ 695307 h 5130710"/>
              <a:gd name="connsiteX1335" fmla="*/ 2669535 w 6842126"/>
              <a:gd name="connsiteY1335" fmla="*/ 692143 h 5130710"/>
              <a:gd name="connsiteX1336" fmla="*/ 6826359 w 6842126"/>
              <a:gd name="connsiteY1336" fmla="*/ 627404 h 5130710"/>
              <a:gd name="connsiteX1337" fmla="*/ 6826084 w 6842126"/>
              <a:gd name="connsiteY1337" fmla="*/ 642270 h 5130710"/>
              <a:gd name="connsiteX1338" fmla="*/ 6826359 w 6842126"/>
              <a:gd name="connsiteY1338" fmla="*/ 627404 h 5130710"/>
              <a:gd name="connsiteX1339" fmla="*/ 5301341 w 6842126"/>
              <a:gd name="connsiteY1339" fmla="*/ 559156 h 5130710"/>
              <a:gd name="connsiteX1340" fmla="*/ 5300037 w 6842126"/>
              <a:gd name="connsiteY1340" fmla="*/ 562524 h 5130710"/>
              <a:gd name="connsiteX1341" fmla="*/ 5298057 w 6842126"/>
              <a:gd name="connsiteY1341" fmla="*/ 575428 h 5130710"/>
              <a:gd name="connsiteX1342" fmla="*/ 5297231 w 6842126"/>
              <a:gd name="connsiteY1342" fmla="*/ 575493 h 5130710"/>
              <a:gd name="connsiteX1343" fmla="*/ 5296197 w 6842126"/>
              <a:gd name="connsiteY1343" fmla="*/ 575575 h 5130710"/>
              <a:gd name="connsiteX1344" fmla="*/ 5295853 w 6842126"/>
              <a:gd name="connsiteY1344" fmla="*/ 575602 h 5130710"/>
              <a:gd name="connsiteX1345" fmla="*/ 5295579 w 6842126"/>
              <a:gd name="connsiteY1345" fmla="*/ 575624 h 5130710"/>
              <a:gd name="connsiteX1346" fmla="*/ 5296197 w 6842126"/>
              <a:gd name="connsiteY1346" fmla="*/ 575575 h 5130710"/>
              <a:gd name="connsiteX1347" fmla="*/ 5298057 w 6842126"/>
              <a:gd name="connsiteY1347" fmla="*/ 575428 h 5130710"/>
              <a:gd name="connsiteX1348" fmla="*/ 5298182 w 6842126"/>
              <a:gd name="connsiteY1348" fmla="*/ 575288 h 5130710"/>
              <a:gd name="connsiteX1349" fmla="*/ 5199395 w 6842126"/>
              <a:gd name="connsiteY1349" fmla="*/ 537334 h 5130710"/>
              <a:gd name="connsiteX1350" fmla="*/ 5197207 w 6842126"/>
              <a:gd name="connsiteY1350" fmla="*/ 551898 h 5130710"/>
              <a:gd name="connsiteX1351" fmla="*/ 5197843 w 6842126"/>
              <a:gd name="connsiteY1351" fmla="*/ 549763 h 5130710"/>
              <a:gd name="connsiteX1352" fmla="*/ 5199371 w 6842126"/>
              <a:gd name="connsiteY1352" fmla="*/ 537719 h 5130710"/>
              <a:gd name="connsiteX1353" fmla="*/ 5610012 w 6842126"/>
              <a:gd name="connsiteY1353" fmla="*/ 521908 h 5130710"/>
              <a:gd name="connsiteX1354" fmla="*/ 5604595 w 6842126"/>
              <a:gd name="connsiteY1354" fmla="*/ 530841 h 5130710"/>
              <a:gd name="connsiteX1355" fmla="*/ 5610012 w 6842126"/>
              <a:gd name="connsiteY1355" fmla="*/ 521908 h 5130710"/>
              <a:gd name="connsiteX1356" fmla="*/ 5126179 w 6842126"/>
              <a:gd name="connsiteY1356" fmla="*/ 504904 h 5130710"/>
              <a:gd name="connsiteX1357" fmla="*/ 5126097 w 6842126"/>
              <a:gd name="connsiteY1357" fmla="*/ 504933 h 5130710"/>
              <a:gd name="connsiteX1358" fmla="*/ 5126044 w 6842126"/>
              <a:gd name="connsiteY1358" fmla="*/ 504954 h 5130710"/>
              <a:gd name="connsiteX1359" fmla="*/ 5299023 w 6842126"/>
              <a:gd name="connsiteY1359" fmla="*/ 503333 h 5130710"/>
              <a:gd name="connsiteX1360" fmla="*/ 5295788 w 6842126"/>
              <a:gd name="connsiteY1360" fmla="*/ 504460 h 5130710"/>
              <a:gd name="connsiteX1361" fmla="*/ 5295441 w 6842126"/>
              <a:gd name="connsiteY1361" fmla="*/ 504580 h 5130710"/>
              <a:gd name="connsiteX1362" fmla="*/ 5295386 w 6842126"/>
              <a:gd name="connsiteY1362" fmla="*/ 504601 h 5130710"/>
              <a:gd name="connsiteX1363" fmla="*/ 5295788 w 6842126"/>
              <a:gd name="connsiteY1363" fmla="*/ 504460 h 5130710"/>
              <a:gd name="connsiteX1364" fmla="*/ 5296749 w 6842126"/>
              <a:gd name="connsiteY1364" fmla="*/ 504125 h 5130710"/>
              <a:gd name="connsiteX1365" fmla="*/ 5299023 w 6842126"/>
              <a:gd name="connsiteY1365" fmla="*/ 503333 h 5130710"/>
              <a:gd name="connsiteX1366" fmla="*/ 3075861 w 6842126"/>
              <a:gd name="connsiteY1366" fmla="*/ 503216 h 5130710"/>
              <a:gd name="connsiteX1367" fmla="*/ 3071615 w 6842126"/>
              <a:gd name="connsiteY1367" fmla="*/ 511651 h 5130710"/>
              <a:gd name="connsiteX1368" fmla="*/ 3069538 w 6842126"/>
              <a:gd name="connsiteY1368" fmla="*/ 515362 h 5130710"/>
              <a:gd name="connsiteX1369" fmla="*/ 3068123 w 6842126"/>
              <a:gd name="connsiteY1369" fmla="*/ 519483 h 5130710"/>
              <a:gd name="connsiteX1370" fmla="*/ 3068238 w 6842126"/>
              <a:gd name="connsiteY1370" fmla="*/ 519995 h 5130710"/>
              <a:gd name="connsiteX1371" fmla="*/ 3072070 w 6842126"/>
              <a:gd name="connsiteY1371" fmla="*/ 517031 h 5130710"/>
              <a:gd name="connsiteX1372" fmla="*/ 3075594 w 6842126"/>
              <a:gd name="connsiteY1372" fmla="*/ 506681 h 5130710"/>
              <a:gd name="connsiteX1373" fmla="*/ 3075861 w 6842126"/>
              <a:gd name="connsiteY1373" fmla="*/ 503216 h 5130710"/>
              <a:gd name="connsiteX1374" fmla="*/ 3851725 w 6842126"/>
              <a:gd name="connsiteY1374" fmla="*/ 490097 h 5130710"/>
              <a:gd name="connsiteX1375" fmla="*/ 3849860 w 6842126"/>
              <a:gd name="connsiteY1375" fmla="*/ 497753 h 5130710"/>
              <a:gd name="connsiteX1376" fmla="*/ 3849257 w 6842126"/>
              <a:gd name="connsiteY1376" fmla="*/ 501909 h 5130710"/>
              <a:gd name="connsiteX1377" fmla="*/ 3852132 w 6842126"/>
              <a:gd name="connsiteY1377" fmla="*/ 500473 h 5130710"/>
              <a:gd name="connsiteX1378" fmla="*/ 3852922 w 6842126"/>
              <a:gd name="connsiteY1378" fmla="*/ 492424 h 5130710"/>
              <a:gd name="connsiteX1379" fmla="*/ 3087279 w 6842126"/>
              <a:gd name="connsiteY1379" fmla="*/ 485110 h 5130710"/>
              <a:gd name="connsiteX1380" fmla="*/ 3086745 w 6842126"/>
              <a:gd name="connsiteY1380" fmla="*/ 488709 h 5130710"/>
              <a:gd name="connsiteX1381" fmla="*/ 3085731 w 6842126"/>
              <a:gd name="connsiteY1381" fmla="*/ 491492 h 5130710"/>
              <a:gd name="connsiteX1382" fmla="*/ 3088816 w 6842126"/>
              <a:gd name="connsiteY1382" fmla="*/ 492439 h 5130710"/>
              <a:gd name="connsiteX1383" fmla="*/ 3088432 w 6842126"/>
              <a:gd name="connsiteY1383" fmla="*/ 495199 h 5130710"/>
              <a:gd name="connsiteX1384" fmla="*/ 3089082 w 6842126"/>
              <a:gd name="connsiteY1384" fmla="*/ 492322 h 5130710"/>
              <a:gd name="connsiteX1385" fmla="*/ 3088816 w 6842126"/>
              <a:gd name="connsiteY1385" fmla="*/ 492439 h 5130710"/>
              <a:gd name="connsiteX1386" fmla="*/ 4080077 w 6842126"/>
              <a:gd name="connsiteY1386" fmla="*/ 479317 h 5130710"/>
              <a:gd name="connsiteX1387" fmla="*/ 4075241 w 6842126"/>
              <a:gd name="connsiteY1387" fmla="*/ 488930 h 5130710"/>
              <a:gd name="connsiteX1388" fmla="*/ 4072872 w 6842126"/>
              <a:gd name="connsiteY1388" fmla="*/ 493160 h 5130710"/>
              <a:gd name="connsiteX1389" fmla="*/ 4071259 w 6842126"/>
              <a:gd name="connsiteY1389" fmla="*/ 497854 h 5130710"/>
              <a:gd name="connsiteX1390" fmla="*/ 4071391 w 6842126"/>
              <a:gd name="connsiteY1390" fmla="*/ 498438 h 5130710"/>
              <a:gd name="connsiteX1391" fmla="*/ 4075759 w 6842126"/>
              <a:gd name="connsiteY1391" fmla="*/ 495063 h 5130710"/>
              <a:gd name="connsiteX1392" fmla="*/ 4079773 w 6842126"/>
              <a:gd name="connsiteY1392" fmla="*/ 483268 h 5130710"/>
              <a:gd name="connsiteX1393" fmla="*/ 4080077 w 6842126"/>
              <a:gd name="connsiteY1393" fmla="*/ 479317 h 5130710"/>
              <a:gd name="connsiteX1394" fmla="*/ 5210497 w 6842126"/>
              <a:gd name="connsiteY1394" fmla="*/ 475329 h 5130710"/>
              <a:gd name="connsiteX1395" fmla="*/ 5206383 w 6842126"/>
              <a:gd name="connsiteY1395" fmla="*/ 489352 h 5130710"/>
              <a:gd name="connsiteX1396" fmla="*/ 5205175 w 6842126"/>
              <a:gd name="connsiteY1396" fmla="*/ 495000 h 5130710"/>
              <a:gd name="connsiteX1397" fmla="*/ 5204727 w 6842126"/>
              <a:gd name="connsiteY1397" fmla="*/ 498644 h 5130710"/>
              <a:gd name="connsiteX1398" fmla="*/ 5205313 w 6842126"/>
              <a:gd name="connsiteY1398" fmla="*/ 500920 h 5130710"/>
              <a:gd name="connsiteX1399" fmla="*/ 5208101 w 6842126"/>
              <a:gd name="connsiteY1399" fmla="*/ 497840 h 5130710"/>
              <a:gd name="connsiteX1400" fmla="*/ 3499981 w 6842126"/>
              <a:gd name="connsiteY1400" fmla="*/ 473059 h 5130710"/>
              <a:gd name="connsiteX1401" fmla="*/ 3498837 w 6842126"/>
              <a:gd name="connsiteY1401" fmla="*/ 476014 h 5130710"/>
              <a:gd name="connsiteX1402" fmla="*/ 3497099 w 6842126"/>
              <a:gd name="connsiteY1402" fmla="*/ 487337 h 5130710"/>
              <a:gd name="connsiteX1403" fmla="*/ 3495470 w 6842126"/>
              <a:gd name="connsiteY1403" fmla="*/ 487466 h 5130710"/>
              <a:gd name="connsiteX1404" fmla="*/ 3494925 w 6842126"/>
              <a:gd name="connsiteY1404" fmla="*/ 487511 h 5130710"/>
              <a:gd name="connsiteX1405" fmla="*/ 3495166 w 6842126"/>
              <a:gd name="connsiteY1405" fmla="*/ 487492 h 5130710"/>
              <a:gd name="connsiteX1406" fmla="*/ 3495470 w 6842126"/>
              <a:gd name="connsiteY1406" fmla="*/ 487466 h 5130710"/>
              <a:gd name="connsiteX1407" fmla="*/ 3496375 w 6842126"/>
              <a:gd name="connsiteY1407" fmla="*/ 487395 h 5130710"/>
              <a:gd name="connsiteX1408" fmla="*/ 3497099 w 6842126"/>
              <a:gd name="connsiteY1408" fmla="*/ 487337 h 5130710"/>
              <a:gd name="connsiteX1409" fmla="*/ 3497211 w 6842126"/>
              <a:gd name="connsiteY1409" fmla="*/ 487216 h 5130710"/>
              <a:gd name="connsiteX1410" fmla="*/ 2082458 w 6842126"/>
              <a:gd name="connsiteY1410" fmla="*/ 472762 h 5130710"/>
              <a:gd name="connsiteX1411" fmla="*/ 2074756 w 6842126"/>
              <a:gd name="connsiteY1411" fmla="*/ 475927 h 5130710"/>
              <a:gd name="connsiteX1412" fmla="*/ 2082458 w 6842126"/>
              <a:gd name="connsiteY1412" fmla="*/ 472762 h 5130710"/>
              <a:gd name="connsiteX1413" fmla="*/ 2885368 w 6842126"/>
              <a:gd name="connsiteY1413" fmla="*/ 469429 h 5130710"/>
              <a:gd name="connsiteX1414" fmla="*/ 2883605 w 6842126"/>
              <a:gd name="connsiteY1414" fmla="*/ 479300 h 5130710"/>
              <a:gd name="connsiteX1415" fmla="*/ 2883279 w 6842126"/>
              <a:gd name="connsiteY1415" fmla="*/ 481637 h 5130710"/>
              <a:gd name="connsiteX1416" fmla="*/ 2883193 w 6842126"/>
              <a:gd name="connsiteY1416" fmla="*/ 483116 h 5130710"/>
              <a:gd name="connsiteX1417" fmla="*/ 2885137 w 6842126"/>
              <a:gd name="connsiteY1417" fmla="*/ 479677 h 5130710"/>
              <a:gd name="connsiteX1418" fmla="*/ 3021267 w 6842126"/>
              <a:gd name="connsiteY1418" fmla="*/ 461243 h 5130710"/>
              <a:gd name="connsiteX1419" fmla="*/ 3020832 w 6842126"/>
              <a:gd name="connsiteY1419" fmla="*/ 462502 h 5130710"/>
              <a:gd name="connsiteX1420" fmla="*/ 3019315 w 6842126"/>
              <a:gd name="connsiteY1420" fmla="*/ 469583 h 5130710"/>
              <a:gd name="connsiteX1421" fmla="*/ 3019702 w 6842126"/>
              <a:gd name="connsiteY1421" fmla="*/ 468853 h 5130710"/>
              <a:gd name="connsiteX1422" fmla="*/ 4093089 w 6842126"/>
              <a:gd name="connsiteY1422" fmla="*/ 458683 h 5130710"/>
              <a:gd name="connsiteX1423" fmla="*/ 4092482 w 6842126"/>
              <a:gd name="connsiteY1423" fmla="*/ 462785 h 5130710"/>
              <a:gd name="connsiteX1424" fmla="*/ 4091326 w 6842126"/>
              <a:gd name="connsiteY1424" fmla="*/ 465955 h 5130710"/>
              <a:gd name="connsiteX1425" fmla="*/ 4094841 w 6842126"/>
              <a:gd name="connsiteY1425" fmla="*/ 467036 h 5130710"/>
              <a:gd name="connsiteX1426" fmla="*/ 4094403 w 6842126"/>
              <a:gd name="connsiteY1426" fmla="*/ 470181 h 5130710"/>
              <a:gd name="connsiteX1427" fmla="*/ 4095143 w 6842126"/>
              <a:gd name="connsiteY1427" fmla="*/ 466903 h 5130710"/>
              <a:gd name="connsiteX1428" fmla="*/ 4094841 w 6842126"/>
              <a:gd name="connsiteY1428" fmla="*/ 467036 h 5130710"/>
              <a:gd name="connsiteX1429" fmla="*/ 3737243 w 6842126"/>
              <a:gd name="connsiteY1429" fmla="*/ 456303 h 5130710"/>
              <a:gd name="connsiteX1430" fmla="*/ 3737802 w 6842126"/>
              <a:gd name="connsiteY1430" fmla="*/ 457395 h 5130710"/>
              <a:gd name="connsiteX1431" fmla="*/ 3737992 w 6842126"/>
              <a:gd name="connsiteY1431" fmla="*/ 457767 h 5130710"/>
              <a:gd name="connsiteX1432" fmla="*/ 3094135 w 6842126"/>
              <a:gd name="connsiteY1432" fmla="*/ 454708 h 5130710"/>
              <a:gd name="connsiteX1433" fmla="*/ 3089647 w 6842126"/>
              <a:gd name="connsiteY1433" fmla="*/ 469150 h 5130710"/>
              <a:gd name="connsiteX1434" fmla="*/ 3087443 w 6842126"/>
              <a:gd name="connsiteY1434" fmla="*/ 484000 h 5130710"/>
              <a:gd name="connsiteX1435" fmla="*/ 3090443 w 6842126"/>
              <a:gd name="connsiteY1435" fmla="*/ 486298 h 5130710"/>
              <a:gd name="connsiteX1436" fmla="*/ 3091028 w 6842126"/>
              <a:gd name="connsiteY1436" fmla="*/ 483716 h 5130710"/>
              <a:gd name="connsiteX1437" fmla="*/ 3094135 w 6842126"/>
              <a:gd name="connsiteY1437" fmla="*/ 454708 h 5130710"/>
              <a:gd name="connsiteX1438" fmla="*/ 3410522 w 6842126"/>
              <a:gd name="connsiteY1438" fmla="*/ 453909 h 5130710"/>
              <a:gd name="connsiteX1439" fmla="*/ 3408601 w 6842126"/>
              <a:gd name="connsiteY1439" fmla="*/ 466688 h 5130710"/>
              <a:gd name="connsiteX1440" fmla="*/ 3409161 w 6842126"/>
              <a:gd name="connsiteY1440" fmla="*/ 464817 h 5130710"/>
              <a:gd name="connsiteX1441" fmla="*/ 3410501 w 6842126"/>
              <a:gd name="connsiteY1441" fmla="*/ 454248 h 5130710"/>
              <a:gd name="connsiteX1442" fmla="*/ 5118803 w 6842126"/>
              <a:gd name="connsiteY1442" fmla="*/ 447099 h 5130710"/>
              <a:gd name="connsiteX1443" fmla="*/ 5118238 w 6842126"/>
              <a:gd name="connsiteY1443" fmla="*/ 448032 h 5130710"/>
              <a:gd name="connsiteX1444" fmla="*/ 5107277 w 6842126"/>
              <a:gd name="connsiteY1444" fmla="*/ 476414 h 5130710"/>
              <a:gd name="connsiteX1445" fmla="*/ 5111255 w 6842126"/>
              <a:gd name="connsiteY1445" fmla="*/ 472265 h 5130710"/>
              <a:gd name="connsiteX1446" fmla="*/ 5116071 w 6842126"/>
              <a:gd name="connsiteY1446" fmla="*/ 462698 h 5130710"/>
              <a:gd name="connsiteX1447" fmla="*/ 4888601 w 6842126"/>
              <a:gd name="connsiteY1447" fmla="*/ 446074 h 5130710"/>
              <a:gd name="connsiteX1448" fmla="*/ 4881309 w 6842126"/>
              <a:gd name="connsiteY1448" fmla="*/ 466042 h 5130710"/>
              <a:gd name="connsiteX1449" fmla="*/ 4875003 w 6842126"/>
              <a:gd name="connsiteY1449" fmla="*/ 490108 h 5130710"/>
              <a:gd name="connsiteX1450" fmla="*/ 4874178 w 6842126"/>
              <a:gd name="connsiteY1450" fmla="*/ 490174 h 5130710"/>
              <a:gd name="connsiteX1451" fmla="*/ 4874083 w 6842126"/>
              <a:gd name="connsiteY1451" fmla="*/ 490183 h 5130710"/>
              <a:gd name="connsiteX1452" fmla="*/ 4875003 w 6842126"/>
              <a:gd name="connsiteY1452" fmla="*/ 490108 h 5130710"/>
              <a:gd name="connsiteX1453" fmla="*/ 4883353 w 6842126"/>
              <a:gd name="connsiteY1453" fmla="*/ 480895 h 5130710"/>
              <a:gd name="connsiteX1454" fmla="*/ 4884211 w 6842126"/>
              <a:gd name="connsiteY1454" fmla="*/ 478109 h 5130710"/>
              <a:gd name="connsiteX1455" fmla="*/ 4886513 w 6842126"/>
              <a:gd name="connsiteY1455" fmla="*/ 457772 h 5130710"/>
              <a:gd name="connsiteX1456" fmla="*/ 3862997 w 6842126"/>
              <a:gd name="connsiteY1456" fmla="*/ 440815 h 5130710"/>
              <a:gd name="connsiteX1457" fmla="*/ 3860974 w 6842126"/>
              <a:gd name="connsiteY1457" fmla="*/ 452144 h 5130710"/>
              <a:gd name="connsiteX1458" fmla="*/ 3859490 w 6842126"/>
              <a:gd name="connsiteY1458" fmla="*/ 458232 h 5130710"/>
              <a:gd name="connsiteX1459" fmla="*/ 3862732 w 6842126"/>
              <a:gd name="connsiteY1459" fmla="*/ 452493 h 5130710"/>
              <a:gd name="connsiteX1460" fmla="*/ 3095995 w 6842126"/>
              <a:gd name="connsiteY1460" fmla="*/ 436704 h 5130710"/>
              <a:gd name="connsiteX1461" fmla="*/ 3093320 w 6842126"/>
              <a:gd name="connsiteY1461" fmla="*/ 438208 h 5130710"/>
              <a:gd name="connsiteX1462" fmla="*/ 3095831 w 6842126"/>
              <a:gd name="connsiteY1462" fmla="*/ 438776 h 5130710"/>
              <a:gd name="connsiteX1463" fmla="*/ 3097577 w 6842126"/>
              <a:gd name="connsiteY1463" fmla="*/ 436886 h 5130710"/>
              <a:gd name="connsiteX1464" fmla="*/ 3095995 w 6842126"/>
              <a:gd name="connsiteY1464" fmla="*/ 436704 h 5130710"/>
              <a:gd name="connsiteX1465" fmla="*/ 5228850 w 6842126"/>
              <a:gd name="connsiteY1465" fmla="*/ 435853 h 5130710"/>
              <a:gd name="connsiteX1466" fmla="*/ 5228859 w 6842126"/>
              <a:gd name="connsiteY1466" fmla="*/ 435981 h 5130710"/>
              <a:gd name="connsiteX1467" fmla="*/ 5228820 w 6842126"/>
              <a:gd name="connsiteY1467" fmla="*/ 436084 h 5130710"/>
              <a:gd name="connsiteX1468" fmla="*/ 6817825 w 6842126"/>
              <a:gd name="connsiteY1468" fmla="*/ 434408 h 5130710"/>
              <a:gd name="connsiteX1469" fmla="*/ 6828178 w 6842126"/>
              <a:gd name="connsiteY1469" fmla="*/ 462623 h 5130710"/>
              <a:gd name="connsiteX1470" fmla="*/ 6840921 w 6842126"/>
              <a:gd name="connsiteY1470" fmla="*/ 457163 h 5130710"/>
              <a:gd name="connsiteX1471" fmla="*/ 6840647 w 6842126"/>
              <a:gd name="connsiteY1471" fmla="*/ 472029 h 5130710"/>
              <a:gd name="connsiteX1472" fmla="*/ 6817218 w 6842126"/>
              <a:gd name="connsiteY1472" fmla="*/ 639130 h 5130710"/>
              <a:gd name="connsiteX1473" fmla="*/ 6816069 w 6842126"/>
              <a:gd name="connsiteY1473" fmla="*/ 701069 h 5130710"/>
              <a:gd name="connsiteX1474" fmla="*/ 6719157 w 6842126"/>
              <a:gd name="connsiteY1474" fmla="*/ 1047468 h 5130710"/>
              <a:gd name="connsiteX1475" fmla="*/ 6617369 w 6842126"/>
              <a:gd name="connsiteY1475" fmla="*/ 1348769 h 5130710"/>
              <a:gd name="connsiteX1476" fmla="*/ 6515475 w 6842126"/>
              <a:gd name="connsiteY1476" fmla="*/ 1613189 h 5130710"/>
              <a:gd name="connsiteX1477" fmla="*/ 6414283 w 6842126"/>
              <a:gd name="connsiteY1477" fmla="*/ 1852388 h 5130710"/>
              <a:gd name="connsiteX1478" fmla="*/ 6405336 w 6842126"/>
              <a:gd name="connsiteY1478" fmla="*/ 1868737 h 5130710"/>
              <a:gd name="connsiteX1479" fmla="*/ 6294588 w 6842126"/>
              <a:gd name="connsiteY1479" fmla="*/ 2075027 h 5130710"/>
              <a:gd name="connsiteX1480" fmla="*/ 6066153 w 6842126"/>
              <a:gd name="connsiteY1480" fmla="*/ 2490526 h 5130710"/>
              <a:gd name="connsiteX1481" fmla="*/ 5848407 w 6842126"/>
              <a:gd name="connsiteY1481" fmla="*/ 2855148 h 5130710"/>
              <a:gd name="connsiteX1482" fmla="*/ 5846962 w 6842126"/>
              <a:gd name="connsiteY1482" fmla="*/ 2872140 h 5130710"/>
              <a:gd name="connsiteX1483" fmla="*/ 5902605 w 6842126"/>
              <a:gd name="connsiteY1483" fmla="*/ 2780319 h 5130710"/>
              <a:gd name="connsiteX1484" fmla="*/ 5985250 w 6842126"/>
              <a:gd name="connsiteY1484" fmla="*/ 2657441 h 5130710"/>
              <a:gd name="connsiteX1485" fmla="*/ 6122214 w 6842126"/>
              <a:gd name="connsiteY1485" fmla="*/ 2409274 h 5130710"/>
              <a:gd name="connsiteX1486" fmla="*/ 6283237 w 6842126"/>
              <a:gd name="connsiteY1486" fmla="*/ 2132343 h 5130710"/>
              <a:gd name="connsiteX1487" fmla="*/ 6305633 w 6842126"/>
              <a:gd name="connsiteY1487" fmla="*/ 2092718 h 5130710"/>
              <a:gd name="connsiteX1488" fmla="*/ 6286489 w 6842126"/>
              <a:gd name="connsiteY1488" fmla="*/ 2134769 h 5130710"/>
              <a:gd name="connsiteX1489" fmla="*/ 6225735 w 6842126"/>
              <a:gd name="connsiteY1489" fmla="*/ 2260653 h 5130710"/>
              <a:gd name="connsiteX1490" fmla="*/ 6123539 w 6842126"/>
              <a:gd name="connsiteY1490" fmla="*/ 2442742 h 5130710"/>
              <a:gd name="connsiteX1491" fmla="*/ 5804819 w 6842126"/>
              <a:gd name="connsiteY1491" fmla="*/ 2957430 h 5130710"/>
              <a:gd name="connsiteX1492" fmla="*/ 5652869 w 6842126"/>
              <a:gd name="connsiteY1492" fmla="*/ 3219243 h 5130710"/>
              <a:gd name="connsiteX1493" fmla="*/ 5193098 w 6842126"/>
              <a:gd name="connsiteY1493" fmla="*/ 3852060 h 5130710"/>
              <a:gd name="connsiteX1494" fmla="*/ 5152117 w 6842126"/>
              <a:gd name="connsiteY1494" fmla="*/ 3895519 h 5130710"/>
              <a:gd name="connsiteX1495" fmla="*/ 5318031 w 6842126"/>
              <a:gd name="connsiteY1495" fmla="*/ 3643580 h 5130710"/>
              <a:gd name="connsiteX1496" fmla="*/ 5499515 w 6842126"/>
              <a:gd name="connsiteY1496" fmla="*/ 3357046 h 5130710"/>
              <a:gd name="connsiteX1497" fmla="*/ 6078097 w 6842126"/>
              <a:gd name="connsiteY1497" fmla="*/ 2289284 h 5130710"/>
              <a:gd name="connsiteX1498" fmla="*/ 6260478 w 6842126"/>
              <a:gd name="connsiteY1498" fmla="*/ 1905821 h 5130710"/>
              <a:gd name="connsiteX1499" fmla="*/ 6376065 w 6842126"/>
              <a:gd name="connsiteY1499" fmla="*/ 1621732 h 5130710"/>
              <a:gd name="connsiteX1500" fmla="*/ 6462894 w 6842126"/>
              <a:gd name="connsiteY1500" fmla="*/ 1384502 h 5130710"/>
              <a:gd name="connsiteX1501" fmla="*/ 6483560 w 6842126"/>
              <a:gd name="connsiteY1501" fmla="*/ 1314488 h 5130710"/>
              <a:gd name="connsiteX1502" fmla="*/ 6482129 w 6842126"/>
              <a:gd name="connsiteY1502" fmla="*/ 1315102 h 5130710"/>
              <a:gd name="connsiteX1503" fmla="*/ 6480574 w 6842126"/>
              <a:gd name="connsiteY1503" fmla="*/ 1312730 h 5130710"/>
              <a:gd name="connsiteX1504" fmla="*/ 6483957 w 6842126"/>
              <a:gd name="connsiteY1504" fmla="*/ 1313141 h 5130710"/>
              <a:gd name="connsiteX1505" fmla="*/ 6497399 w 6842126"/>
              <a:gd name="connsiteY1505" fmla="*/ 1267602 h 5130710"/>
              <a:gd name="connsiteX1506" fmla="*/ 6530965 w 6842126"/>
              <a:gd name="connsiteY1506" fmla="*/ 1156214 h 5130710"/>
              <a:gd name="connsiteX1507" fmla="*/ 6632990 w 6842126"/>
              <a:gd name="connsiteY1507" fmla="*/ 868153 h 5130710"/>
              <a:gd name="connsiteX1508" fmla="*/ 6673320 w 6842126"/>
              <a:gd name="connsiteY1508" fmla="*/ 712025 h 5130710"/>
              <a:gd name="connsiteX1509" fmla="*/ 6697725 w 6842126"/>
              <a:gd name="connsiteY1509" fmla="*/ 612601 h 5130710"/>
              <a:gd name="connsiteX1510" fmla="*/ 6726413 w 6842126"/>
              <a:gd name="connsiteY1510" fmla="*/ 576211 h 5130710"/>
              <a:gd name="connsiteX1511" fmla="*/ 6739768 w 6842126"/>
              <a:gd name="connsiteY1511" fmla="*/ 524413 h 5130710"/>
              <a:gd name="connsiteX1512" fmla="*/ 6789197 w 6842126"/>
              <a:gd name="connsiteY1512" fmla="*/ 572678 h 5130710"/>
              <a:gd name="connsiteX1513" fmla="*/ 6803091 w 6842126"/>
              <a:gd name="connsiteY1513" fmla="*/ 505277 h 5130710"/>
              <a:gd name="connsiteX1514" fmla="*/ 6811812 w 6842126"/>
              <a:gd name="connsiteY1514" fmla="*/ 436045 h 5130710"/>
              <a:gd name="connsiteX1515" fmla="*/ 6817825 w 6842126"/>
              <a:gd name="connsiteY1515" fmla="*/ 434408 h 5130710"/>
              <a:gd name="connsiteX1516" fmla="*/ 4017864 w 6842126"/>
              <a:gd name="connsiteY1516" fmla="*/ 431487 h 5130710"/>
              <a:gd name="connsiteX1517" fmla="*/ 4017368 w 6842126"/>
              <a:gd name="connsiteY1517" fmla="*/ 432922 h 5130710"/>
              <a:gd name="connsiteX1518" fmla="*/ 4015639 w 6842126"/>
              <a:gd name="connsiteY1518" fmla="*/ 440989 h 5130710"/>
              <a:gd name="connsiteX1519" fmla="*/ 4016079 w 6842126"/>
              <a:gd name="connsiteY1519" fmla="*/ 440160 h 5130710"/>
              <a:gd name="connsiteX1520" fmla="*/ 6510727 w 6842126"/>
              <a:gd name="connsiteY1520" fmla="*/ 425855 h 5130710"/>
              <a:gd name="connsiteX1521" fmla="*/ 6511579 w 6842126"/>
              <a:gd name="connsiteY1521" fmla="*/ 427523 h 5130710"/>
              <a:gd name="connsiteX1522" fmla="*/ 6511361 w 6842126"/>
              <a:gd name="connsiteY1522" fmla="*/ 427100 h 5130710"/>
              <a:gd name="connsiteX1523" fmla="*/ 6510727 w 6842126"/>
              <a:gd name="connsiteY1523" fmla="*/ 425855 h 5130710"/>
              <a:gd name="connsiteX1524" fmla="*/ 3347248 w 6842126"/>
              <a:gd name="connsiteY1524" fmla="*/ 425098 h 5130710"/>
              <a:gd name="connsiteX1525" fmla="*/ 3346203 w 6842126"/>
              <a:gd name="connsiteY1525" fmla="*/ 425476 h 5130710"/>
              <a:gd name="connsiteX1526" fmla="*/ 3346156 w 6842126"/>
              <a:gd name="connsiteY1526" fmla="*/ 425495 h 5130710"/>
              <a:gd name="connsiteX1527" fmla="*/ 3347247 w 6842126"/>
              <a:gd name="connsiteY1527" fmla="*/ 425099 h 5130710"/>
              <a:gd name="connsiteX1528" fmla="*/ 3497947 w 6842126"/>
              <a:gd name="connsiteY1528" fmla="*/ 424073 h 5130710"/>
              <a:gd name="connsiteX1529" fmla="*/ 3495951 w 6842126"/>
              <a:gd name="connsiteY1529" fmla="*/ 424769 h 5130710"/>
              <a:gd name="connsiteX1530" fmla="*/ 3495109 w 6842126"/>
              <a:gd name="connsiteY1530" fmla="*/ 425063 h 5130710"/>
              <a:gd name="connsiteX1531" fmla="*/ 3494805 w 6842126"/>
              <a:gd name="connsiteY1531" fmla="*/ 425168 h 5130710"/>
              <a:gd name="connsiteX1532" fmla="*/ 3494756 w 6842126"/>
              <a:gd name="connsiteY1532" fmla="*/ 425185 h 5130710"/>
              <a:gd name="connsiteX1533" fmla="*/ 3495109 w 6842126"/>
              <a:gd name="connsiteY1533" fmla="*/ 425063 h 5130710"/>
              <a:gd name="connsiteX1534" fmla="*/ 4100904 w 6842126"/>
              <a:gd name="connsiteY1534" fmla="*/ 424038 h 5130710"/>
              <a:gd name="connsiteX1535" fmla="*/ 4095787 w 6842126"/>
              <a:gd name="connsiteY1535" fmla="*/ 440496 h 5130710"/>
              <a:gd name="connsiteX1536" fmla="*/ 4093277 w 6842126"/>
              <a:gd name="connsiteY1536" fmla="*/ 457420 h 5130710"/>
              <a:gd name="connsiteX1537" fmla="*/ 4096697 w 6842126"/>
              <a:gd name="connsiteY1537" fmla="*/ 460039 h 5130710"/>
              <a:gd name="connsiteX1538" fmla="*/ 4097360 w 6842126"/>
              <a:gd name="connsiteY1538" fmla="*/ 457094 h 5130710"/>
              <a:gd name="connsiteX1539" fmla="*/ 4100904 w 6842126"/>
              <a:gd name="connsiteY1539" fmla="*/ 424038 h 5130710"/>
              <a:gd name="connsiteX1540" fmla="*/ 3756593 w 6842126"/>
              <a:gd name="connsiteY1540" fmla="*/ 423112 h 5130710"/>
              <a:gd name="connsiteX1541" fmla="*/ 3756089 w 6842126"/>
              <a:gd name="connsiteY1541" fmla="*/ 424287 h 5130710"/>
              <a:gd name="connsiteX1542" fmla="*/ 3756103 w 6842126"/>
              <a:gd name="connsiteY1542" fmla="*/ 425592 h 5130710"/>
              <a:gd name="connsiteX1543" fmla="*/ 4872611 w 6842126"/>
              <a:gd name="connsiteY1543" fmla="*/ 419183 h 5130710"/>
              <a:gd name="connsiteX1544" fmla="*/ 4872329 w 6842126"/>
              <a:gd name="connsiteY1544" fmla="*/ 419282 h 5130710"/>
              <a:gd name="connsiteX1545" fmla="*/ 4872389 w 6842126"/>
              <a:gd name="connsiteY1545" fmla="*/ 419261 h 5130710"/>
              <a:gd name="connsiteX1546" fmla="*/ 5028470 w 6842126"/>
              <a:gd name="connsiteY1546" fmla="*/ 417492 h 5130710"/>
              <a:gd name="connsiteX1547" fmla="*/ 5024367 w 6842126"/>
              <a:gd name="connsiteY1547" fmla="*/ 428862 h 5130710"/>
              <a:gd name="connsiteX1548" fmla="*/ 5023886 w 6842126"/>
              <a:gd name="connsiteY1548" fmla="*/ 437983 h 5130710"/>
              <a:gd name="connsiteX1549" fmla="*/ 5024464 w 6842126"/>
              <a:gd name="connsiteY1549" fmla="*/ 439393 h 5130710"/>
              <a:gd name="connsiteX1550" fmla="*/ 5025955 w 6842126"/>
              <a:gd name="connsiteY1550" fmla="*/ 438012 h 5130710"/>
              <a:gd name="connsiteX1551" fmla="*/ 5188838 w 6842126"/>
              <a:gd name="connsiteY1551" fmla="*/ 410675 h 5130710"/>
              <a:gd name="connsiteX1552" fmla="*/ 5190613 w 6842126"/>
              <a:gd name="connsiteY1552" fmla="*/ 415942 h 5130710"/>
              <a:gd name="connsiteX1553" fmla="*/ 5186589 w 6842126"/>
              <a:gd name="connsiteY1553" fmla="*/ 424928 h 5130710"/>
              <a:gd name="connsiteX1554" fmla="*/ 5437063 w 6842126"/>
              <a:gd name="connsiteY1554" fmla="*/ 405276 h 5130710"/>
              <a:gd name="connsiteX1555" fmla="*/ 5424661 w 6842126"/>
              <a:gd name="connsiteY1555" fmla="*/ 440027 h 5130710"/>
              <a:gd name="connsiteX1556" fmla="*/ 5424037 w 6842126"/>
              <a:gd name="connsiteY1556" fmla="*/ 442368 h 5130710"/>
              <a:gd name="connsiteX1557" fmla="*/ 5426946 w 6842126"/>
              <a:gd name="connsiteY1557" fmla="*/ 441798 h 5130710"/>
              <a:gd name="connsiteX1558" fmla="*/ 5429990 w 6842126"/>
              <a:gd name="connsiteY1558" fmla="*/ 441127 h 5130710"/>
              <a:gd name="connsiteX1559" fmla="*/ 4103023 w 6842126"/>
              <a:gd name="connsiteY1559" fmla="*/ 403524 h 5130710"/>
              <a:gd name="connsiteX1560" fmla="*/ 4099977 w 6842126"/>
              <a:gd name="connsiteY1560" fmla="*/ 405235 h 5130710"/>
              <a:gd name="connsiteX1561" fmla="*/ 4102833 w 6842126"/>
              <a:gd name="connsiteY1561" fmla="*/ 405883 h 5130710"/>
              <a:gd name="connsiteX1562" fmla="*/ 4104824 w 6842126"/>
              <a:gd name="connsiteY1562" fmla="*/ 403730 h 5130710"/>
              <a:gd name="connsiteX1563" fmla="*/ 4103023 w 6842126"/>
              <a:gd name="connsiteY1563" fmla="*/ 403524 h 5130710"/>
              <a:gd name="connsiteX1564" fmla="*/ 3420266 w 6842126"/>
              <a:gd name="connsiteY1564" fmla="*/ 399500 h 5130710"/>
              <a:gd name="connsiteX1565" fmla="*/ 3416654 w 6842126"/>
              <a:gd name="connsiteY1565" fmla="*/ 411804 h 5130710"/>
              <a:gd name="connsiteX1566" fmla="*/ 3415594 w 6842126"/>
              <a:gd name="connsiteY1566" fmla="*/ 416760 h 5130710"/>
              <a:gd name="connsiteX1567" fmla="*/ 3415201 w 6842126"/>
              <a:gd name="connsiteY1567" fmla="*/ 419958 h 5130710"/>
              <a:gd name="connsiteX1568" fmla="*/ 3415716 w 6842126"/>
              <a:gd name="connsiteY1568" fmla="*/ 421956 h 5130710"/>
              <a:gd name="connsiteX1569" fmla="*/ 3418163 w 6842126"/>
              <a:gd name="connsiteY1569" fmla="*/ 419253 h 5130710"/>
              <a:gd name="connsiteX1570" fmla="*/ 5041698 w 6842126"/>
              <a:gd name="connsiteY1570" fmla="*/ 396357 h 5130710"/>
              <a:gd name="connsiteX1571" fmla="*/ 5040957 w 6842126"/>
              <a:gd name="connsiteY1571" fmla="*/ 398658 h 5130710"/>
              <a:gd name="connsiteX1572" fmla="*/ 5040431 w 6842126"/>
              <a:gd name="connsiteY1572" fmla="*/ 398198 h 5130710"/>
              <a:gd name="connsiteX1573" fmla="*/ 5041698 w 6842126"/>
              <a:gd name="connsiteY1573" fmla="*/ 396357 h 5130710"/>
              <a:gd name="connsiteX1574" fmla="*/ 5268441 w 6842126"/>
              <a:gd name="connsiteY1574" fmla="*/ 392441 h 5130710"/>
              <a:gd name="connsiteX1575" fmla="*/ 5268593 w 6842126"/>
              <a:gd name="connsiteY1575" fmla="*/ 392701 h 5130710"/>
              <a:gd name="connsiteX1576" fmla="*/ 5268200 w 6842126"/>
              <a:gd name="connsiteY1576" fmla="*/ 394412 h 5130710"/>
              <a:gd name="connsiteX1577" fmla="*/ 4389343 w 6842126"/>
              <a:gd name="connsiteY1577" fmla="*/ 390297 h 5130710"/>
              <a:gd name="connsiteX1578" fmla="*/ 4388153 w 6842126"/>
              <a:gd name="connsiteY1578" fmla="*/ 390728 h 5130710"/>
              <a:gd name="connsiteX1579" fmla="*/ 4388101 w 6842126"/>
              <a:gd name="connsiteY1579" fmla="*/ 390747 h 5130710"/>
              <a:gd name="connsiteX1580" fmla="*/ 5143519 w 6842126"/>
              <a:gd name="connsiteY1580" fmla="*/ 380678 h 5130710"/>
              <a:gd name="connsiteX1581" fmla="*/ 5136534 w 6842126"/>
              <a:gd name="connsiteY1581" fmla="*/ 398939 h 5130710"/>
              <a:gd name="connsiteX1582" fmla="*/ 5128187 w 6842126"/>
              <a:gd name="connsiteY1582" fmla="*/ 420939 h 5130710"/>
              <a:gd name="connsiteX1583" fmla="*/ 5127179 w 6842126"/>
              <a:gd name="connsiteY1583" fmla="*/ 429488 h 5130710"/>
              <a:gd name="connsiteX1584" fmla="*/ 5132401 w 6842126"/>
              <a:gd name="connsiteY1584" fmla="*/ 412576 h 5130710"/>
              <a:gd name="connsiteX1585" fmla="*/ 5139763 w 6842126"/>
              <a:gd name="connsiteY1585" fmla="*/ 391714 h 5130710"/>
              <a:gd name="connsiteX1586" fmla="*/ 5142967 w 6842126"/>
              <a:gd name="connsiteY1586" fmla="*/ 384964 h 5130710"/>
              <a:gd name="connsiteX1587" fmla="*/ 3095355 w 6842126"/>
              <a:gd name="connsiteY1587" fmla="*/ 378168 h 5130710"/>
              <a:gd name="connsiteX1588" fmla="*/ 3092919 w 6842126"/>
              <a:gd name="connsiteY1588" fmla="*/ 379102 h 5130710"/>
              <a:gd name="connsiteX1589" fmla="*/ 3091973 w 6842126"/>
              <a:gd name="connsiteY1589" fmla="*/ 382987 h 5130710"/>
              <a:gd name="connsiteX1590" fmla="*/ 3094373 w 6842126"/>
              <a:gd name="connsiteY1590" fmla="*/ 383784 h 5130710"/>
              <a:gd name="connsiteX1591" fmla="*/ 3095272 w 6842126"/>
              <a:gd name="connsiteY1591" fmla="*/ 381193 h 5130710"/>
              <a:gd name="connsiteX1592" fmla="*/ 3095355 w 6842126"/>
              <a:gd name="connsiteY1592" fmla="*/ 378168 h 5130710"/>
              <a:gd name="connsiteX1593" fmla="*/ 3339802 w 6842126"/>
              <a:gd name="connsiteY1593" fmla="*/ 374728 h 5130710"/>
              <a:gd name="connsiteX1594" fmla="*/ 3339304 w 6842126"/>
              <a:gd name="connsiteY1594" fmla="*/ 375545 h 5130710"/>
              <a:gd name="connsiteX1595" fmla="*/ 3329688 w 6842126"/>
              <a:gd name="connsiteY1595" fmla="*/ 400452 h 5130710"/>
              <a:gd name="connsiteX1596" fmla="*/ 3333178 w 6842126"/>
              <a:gd name="connsiteY1596" fmla="*/ 396810 h 5130710"/>
              <a:gd name="connsiteX1597" fmla="*/ 3337405 w 6842126"/>
              <a:gd name="connsiteY1597" fmla="*/ 388415 h 5130710"/>
              <a:gd name="connsiteX1598" fmla="*/ 3476791 w 6842126"/>
              <a:gd name="connsiteY1598" fmla="*/ 369441 h 5130710"/>
              <a:gd name="connsiteX1599" fmla="*/ 3473699 w 6842126"/>
              <a:gd name="connsiteY1599" fmla="*/ 369878 h 5130710"/>
              <a:gd name="connsiteX1600" fmla="*/ 3472753 w 6842126"/>
              <a:gd name="connsiteY1600" fmla="*/ 372765 h 5130710"/>
              <a:gd name="connsiteX1601" fmla="*/ 3472610 w 6842126"/>
              <a:gd name="connsiteY1601" fmla="*/ 373893 h 5130710"/>
              <a:gd name="connsiteX1602" fmla="*/ 3473018 w 6842126"/>
              <a:gd name="connsiteY1602" fmla="*/ 378091 h 5130710"/>
              <a:gd name="connsiteX1603" fmla="*/ 3474249 w 6842126"/>
              <a:gd name="connsiteY1603" fmla="*/ 378810 h 5130710"/>
              <a:gd name="connsiteX1604" fmla="*/ 3476791 w 6842126"/>
              <a:gd name="connsiteY1604" fmla="*/ 369441 h 5130710"/>
              <a:gd name="connsiteX1605" fmla="*/ 5053208 w 6842126"/>
              <a:gd name="connsiteY1605" fmla="*/ 367560 h 5130710"/>
              <a:gd name="connsiteX1606" fmla="*/ 5050419 w 6842126"/>
              <a:gd name="connsiteY1606" fmla="*/ 375968 h 5130710"/>
              <a:gd name="connsiteX1607" fmla="*/ 5048175 w 6842126"/>
              <a:gd name="connsiteY1607" fmla="*/ 384775 h 5130710"/>
              <a:gd name="connsiteX1608" fmla="*/ 5052406 w 6842126"/>
              <a:gd name="connsiteY1608" fmla="*/ 371318 h 5130710"/>
              <a:gd name="connsiteX1609" fmla="*/ 4472553 w 6842126"/>
              <a:gd name="connsiteY1609" fmla="*/ 361124 h 5130710"/>
              <a:gd name="connsiteX1610" fmla="*/ 4468437 w 6842126"/>
              <a:gd name="connsiteY1610" fmla="*/ 375148 h 5130710"/>
              <a:gd name="connsiteX1611" fmla="*/ 4467229 w 6842126"/>
              <a:gd name="connsiteY1611" fmla="*/ 380796 h 5130710"/>
              <a:gd name="connsiteX1612" fmla="*/ 4466782 w 6842126"/>
              <a:gd name="connsiteY1612" fmla="*/ 384439 h 5130710"/>
              <a:gd name="connsiteX1613" fmla="*/ 4467369 w 6842126"/>
              <a:gd name="connsiteY1613" fmla="*/ 386715 h 5130710"/>
              <a:gd name="connsiteX1614" fmla="*/ 4469766 w 6842126"/>
              <a:gd name="connsiteY1614" fmla="*/ 384066 h 5130710"/>
              <a:gd name="connsiteX1615" fmla="*/ 4470232 w 6842126"/>
              <a:gd name="connsiteY1615" fmla="*/ 382923 h 5130710"/>
              <a:gd name="connsiteX1616" fmla="*/ 4638929 w 6842126"/>
              <a:gd name="connsiteY1616" fmla="*/ 357014 h 5130710"/>
              <a:gd name="connsiteX1617" fmla="*/ 4634043 w 6842126"/>
              <a:gd name="connsiteY1617" fmla="*/ 369040 h 5130710"/>
              <a:gd name="connsiteX1618" fmla="*/ 4628661 w 6842126"/>
              <a:gd name="connsiteY1618" fmla="*/ 385255 h 5130710"/>
              <a:gd name="connsiteX1619" fmla="*/ 4627655 w 6842126"/>
              <a:gd name="connsiteY1619" fmla="*/ 388159 h 5130710"/>
              <a:gd name="connsiteX1620" fmla="*/ 4627319 w 6842126"/>
              <a:gd name="connsiteY1620" fmla="*/ 390839 h 5130710"/>
              <a:gd name="connsiteX1621" fmla="*/ 4634097 w 6842126"/>
              <a:gd name="connsiteY1621" fmla="*/ 390492 h 5130710"/>
              <a:gd name="connsiteX1622" fmla="*/ 6628999 w 6842126"/>
              <a:gd name="connsiteY1622" fmla="*/ 356182 h 5130710"/>
              <a:gd name="connsiteX1623" fmla="*/ 6628027 w 6842126"/>
              <a:gd name="connsiteY1623" fmla="*/ 366218 h 5130710"/>
              <a:gd name="connsiteX1624" fmla="*/ 6625907 w 6842126"/>
              <a:gd name="connsiteY1624" fmla="*/ 369487 h 5130710"/>
              <a:gd name="connsiteX1625" fmla="*/ 3126709 w 6842126"/>
              <a:gd name="connsiteY1625" fmla="*/ 349203 h 5130710"/>
              <a:gd name="connsiteX1626" fmla="*/ 3124565 w 6842126"/>
              <a:gd name="connsiteY1626" fmla="*/ 349952 h 5130710"/>
              <a:gd name="connsiteX1627" fmla="*/ 3123518 w 6842126"/>
              <a:gd name="connsiteY1627" fmla="*/ 350316 h 5130710"/>
              <a:gd name="connsiteX1628" fmla="*/ 3123567 w 6842126"/>
              <a:gd name="connsiteY1628" fmla="*/ 350299 h 5130710"/>
              <a:gd name="connsiteX1629" fmla="*/ 3124565 w 6842126"/>
              <a:gd name="connsiteY1629" fmla="*/ 349952 h 5130710"/>
              <a:gd name="connsiteX1630" fmla="*/ 3124715 w 6842126"/>
              <a:gd name="connsiteY1630" fmla="*/ 349901 h 5130710"/>
              <a:gd name="connsiteX1631" fmla="*/ 3126709 w 6842126"/>
              <a:gd name="connsiteY1631" fmla="*/ 349203 h 5130710"/>
              <a:gd name="connsiteX1632" fmla="*/ 3260531 w 6842126"/>
              <a:gd name="connsiteY1632" fmla="*/ 348747 h 5130710"/>
              <a:gd name="connsiteX1633" fmla="*/ 3256930 w 6842126"/>
              <a:gd name="connsiteY1633" fmla="*/ 358723 h 5130710"/>
              <a:gd name="connsiteX1634" fmla="*/ 3256417 w 6842126"/>
              <a:gd name="connsiteY1634" fmla="*/ 368522 h 5130710"/>
              <a:gd name="connsiteX1635" fmla="*/ 3258326 w 6842126"/>
              <a:gd name="connsiteY1635" fmla="*/ 366753 h 5130710"/>
              <a:gd name="connsiteX1636" fmla="*/ 2481118 w 6842126"/>
              <a:gd name="connsiteY1636" fmla="*/ 346265 h 5130710"/>
              <a:gd name="connsiteX1637" fmla="*/ 2480209 w 6842126"/>
              <a:gd name="connsiteY1637" fmla="*/ 348613 h 5130710"/>
              <a:gd name="connsiteX1638" fmla="*/ 2478828 w 6842126"/>
              <a:gd name="connsiteY1638" fmla="*/ 357609 h 5130710"/>
              <a:gd name="connsiteX1639" fmla="*/ 2477534 w 6842126"/>
              <a:gd name="connsiteY1639" fmla="*/ 357711 h 5130710"/>
              <a:gd name="connsiteX1640" fmla="*/ 2477292 w 6842126"/>
              <a:gd name="connsiteY1640" fmla="*/ 357730 h 5130710"/>
              <a:gd name="connsiteX1641" fmla="*/ 2477100 w 6842126"/>
              <a:gd name="connsiteY1641" fmla="*/ 357745 h 5130710"/>
              <a:gd name="connsiteX1642" fmla="*/ 2477534 w 6842126"/>
              <a:gd name="connsiteY1642" fmla="*/ 357711 h 5130710"/>
              <a:gd name="connsiteX1643" fmla="*/ 2478252 w 6842126"/>
              <a:gd name="connsiteY1643" fmla="*/ 357655 h 5130710"/>
              <a:gd name="connsiteX1644" fmla="*/ 2478828 w 6842126"/>
              <a:gd name="connsiteY1644" fmla="*/ 357609 h 5130710"/>
              <a:gd name="connsiteX1645" fmla="*/ 2478915 w 6842126"/>
              <a:gd name="connsiteY1645" fmla="*/ 357513 h 5130710"/>
              <a:gd name="connsiteX1646" fmla="*/ 4904413 w 6842126"/>
              <a:gd name="connsiteY1646" fmla="*/ 338433 h 5130710"/>
              <a:gd name="connsiteX1647" fmla="*/ 4905364 w 6842126"/>
              <a:gd name="connsiteY1647" fmla="*/ 343439 h 5130710"/>
              <a:gd name="connsiteX1648" fmla="*/ 4903528 w 6842126"/>
              <a:gd name="connsiteY1648" fmla="*/ 348918 h 5130710"/>
              <a:gd name="connsiteX1649" fmla="*/ 4901976 w 6842126"/>
              <a:gd name="connsiteY1649" fmla="*/ 347710 h 5130710"/>
              <a:gd name="connsiteX1650" fmla="*/ 4904413 w 6842126"/>
              <a:gd name="connsiteY1650" fmla="*/ 338433 h 5130710"/>
              <a:gd name="connsiteX1651" fmla="*/ 6581365 w 6842126"/>
              <a:gd name="connsiteY1651" fmla="*/ 338431 h 5130710"/>
              <a:gd name="connsiteX1652" fmla="*/ 6582317 w 6842126"/>
              <a:gd name="connsiteY1652" fmla="*/ 343438 h 5130710"/>
              <a:gd name="connsiteX1653" fmla="*/ 6580479 w 6842126"/>
              <a:gd name="connsiteY1653" fmla="*/ 348917 h 5130710"/>
              <a:gd name="connsiteX1654" fmla="*/ 6578929 w 6842126"/>
              <a:gd name="connsiteY1654" fmla="*/ 347709 h 5130710"/>
              <a:gd name="connsiteX1655" fmla="*/ 6581365 w 6842126"/>
              <a:gd name="connsiteY1655" fmla="*/ 338431 h 5130710"/>
              <a:gd name="connsiteX1656" fmla="*/ 4102293 w 6842126"/>
              <a:gd name="connsiteY1656" fmla="*/ 336817 h 5130710"/>
              <a:gd name="connsiteX1657" fmla="*/ 4099519 w 6842126"/>
              <a:gd name="connsiteY1657" fmla="*/ 337881 h 5130710"/>
              <a:gd name="connsiteX1658" fmla="*/ 4098438 w 6842126"/>
              <a:gd name="connsiteY1658" fmla="*/ 342307 h 5130710"/>
              <a:gd name="connsiteX1659" fmla="*/ 4101175 w 6842126"/>
              <a:gd name="connsiteY1659" fmla="*/ 343215 h 5130710"/>
              <a:gd name="connsiteX1660" fmla="*/ 4102199 w 6842126"/>
              <a:gd name="connsiteY1660" fmla="*/ 340264 h 5130710"/>
              <a:gd name="connsiteX1661" fmla="*/ 4102293 w 6842126"/>
              <a:gd name="connsiteY1661" fmla="*/ 336817 h 5130710"/>
              <a:gd name="connsiteX1662" fmla="*/ 4969999 w 6842126"/>
              <a:gd name="connsiteY1662" fmla="*/ 336275 h 5130710"/>
              <a:gd name="connsiteX1663" fmla="*/ 4966301 w 6842126"/>
              <a:gd name="connsiteY1663" fmla="*/ 348541 h 5130710"/>
              <a:gd name="connsiteX1664" fmla="*/ 4960899 w 6842126"/>
              <a:gd name="connsiteY1664" fmla="*/ 368474 h 5130710"/>
              <a:gd name="connsiteX1665" fmla="*/ 4957994 w 6842126"/>
              <a:gd name="connsiteY1665" fmla="*/ 375621 h 5130710"/>
              <a:gd name="connsiteX1666" fmla="*/ 4957557 w 6842126"/>
              <a:gd name="connsiteY1666" fmla="*/ 379206 h 5130710"/>
              <a:gd name="connsiteX1667" fmla="*/ 4956666 w 6842126"/>
              <a:gd name="connsiteY1667" fmla="*/ 393630 h 5130710"/>
              <a:gd name="connsiteX1668" fmla="*/ 4959003 w 6842126"/>
              <a:gd name="connsiteY1668" fmla="*/ 400186 h 5130710"/>
              <a:gd name="connsiteX1669" fmla="*/ 4959108 w 6842126"/>
              <a:gd name="connsiteY1669" fmla="*/ 399954 h 5130710"/>
              <a:gd name="connsiteX1670" fmla="*/ 4961749 w 6842126"/>
              <a:gd name="connsiteY1670" fmla="*/ 394427 h 5130710"/>
              <a:gd name="connsiteX1671" fmla="*/ 4964645 w 6842126"/>
              <a:gd name="connsiteY1671" fmla="*/ 377007 h 5130710"/>
              <a:gd name="connsiteX1672" fmla="*/ 2669610 w 6842126"/>
              <a:gd name="connsiteY1672" fmla="*/ 332953 h 5130710"/>
              <a:gd name="connsiteX1673" fmla="*/ 2670053 w 6842126"/>
              <a:gd name="connsiteY1673" fmla="*/ 333820 h 5130710"/>
              <a:gd name="connsiteX1674" fmla="*/ 2670203 w 6842126"/>
              <a:gd name="connsiteY1674" fmla="*/ 334116 h 5130710"/>
              <a:gd name="connsiteX1675" fmla="*/ 4380859 w 6842126"/>
              <a:gd name="connsiteY1675" fmla="*/ 332895 h 5130710"/>
              <a:gd name="connsiteX1676" fmla="*/ 4380293 w 6842126"/>
              <a:gd name="connsiteY1676" fmla="*/ 333827 h 5130710"/>
              <a:gd name="connsiteX1677" fmla="*/ 4369333 w 6842126"/>
              <a:gd name="connsiteY1677" fmla="*/ 362210 h 5130710"/>
              <a:gd name="connsiteX1678" fmla="*/ 4373309 w 6842126"/>
              <a:gd name="connsiteY1678" fmla="*/ 358059 h 5130710"/>
              <a:gd name="connsiteX1679" fmla="*/ 4378128 w 6842126"/>
              <a:gd name="connsiteY1679" fmla="*/ 348494 h 5130710"/>
              <a:gd name="connsiteX1680" fmla="*/ 2410047 w 6842126"/>
              <a:gd name="connsiteY1680" fmla="*/ 331051 h 5130710"/>
              <a:gd name="connsiteX1681" fmla="*/ 2408519 w 6842126"/>
              <a:gd name="connsiteY1681" fmla="*/ 341203 h 5130710"/>
              <a:gd name="connsiteX1682" fmla="*/ 2408965 w 6842126"/>
              <a:gd name="connsiteY1682" fmla="*/ 339717 h 5130710"/>
              <a:gd name="connsiteX1683" fmla="*/ 2410029 w 6842126"/>
              <a:gd name="connsiteY1683" fmla="*/ 331321 h 5130710"/>
              <a:gd name="connsiteX1684" fmla="*/ 3272141 w 6842126"/>
              <a:gd name="connsiteY1684" fmla="*/ 330199 h 5130710"/>
              <a:gd name="connsiteX1685" fmla="*/ 3271490 w 6842126"/>
              <a:gd name="connsiteY1685" fmla="*/ 332219 h 5130710"/>
              <a:gd name="connsiteX1686" fmla="*/ 3271030 w 6842126"/>
              <a:gd name="connsiteY1686" fmla="*/ 331817 h 5130710"/>
              <a:gd name="connsiteX1687" fmla="*/ 3272141 w 6842126"/>
              <a:gd name="connsiteY1687" fmla="*/ 330199 h 5130710"/>
              <a:gd name="connsiteX1688" fmla="*/ 6599849 w 6842126"/>
              <a:gd name="connsiteY1688" fmla="*/ 330060 h 5130710"/>
              <a:gd name="connsiteX1689" fmla="*/ 6587331 w 6842126"/>
              <a:gd name="connsiteY1689" fmla="*/ 390745 h 5130710"/>
              <a:gd name="connsiteX1690" fmla="*/ 6595487 w 6842126"/>
              <a:gd name="connsiteY1690" fmla="*/ 339409 h 5130710"/>
              <a:gd name="connsiteX1691" fmla="*/ 6599273 w 6842126"/>
              <a:gd name="connsiteY1691" fmla="*/ 330324 h 5130710"/>
              <a:gd name="connsiteX1692" fmla="*/ 4536971 w 6842126"/>
              <a:gd name="connsiteY1692" fmla="*/ 326870 h 5130710"/>
              <a:gd name="connsiteX1693" fmla="*/ 4533443 w 6842126"/>
              <a:gd name="connsiteY1693" fmla="*/ 327369 h 5130710"/>
              <a:gd name="connsiteX1694" fmla="*/ 4532369 w 6842126"/>
              <a:gd name="connsiteY1694" fmla="*/ 330658 h 5130710"/>
              <a:gd name="connsiteX1695" fmla="*/ 4532203 w 6842126"/>
              <a:gd name="connsiteY1695" fmla="*/ 331944 h 5130710"/>
              <a:gd name="connsiteX1696" fmla="*/ 4532668 w 6842126"/>
              <a:gd name="connsiteY1696" fmla="*/ 336728 h 5130710"/>
              <a:gd name="connsiteX1697" fmla="*/ 4534073 w 6842126"/>
              <a:gd name="connsiteY1697" fmla="*/ 337546 h 5130710"/>
              <a:gd name="connsiteX1698" fmla="*/ 4536971 w 6842126"/>
              <a:gd name="connsiteY1698" fmla="*/ 326870 h 5130710"/>
              <a:gd name="connsiteX1699" fmla="*/ 2322349 w 6842126"/>
              <a:gd name="connsiteY1699" fmla="*/ 323331 h 5130710"/>
              <a:gd name="connsiteX1700" fmla="*/ 2323226 w 6842126"/>
              <a:gd name="connsiteY1700" fmla="*/ 333740 h 5130710"/>
              <a:gd name="connsiteX1701" fmla="*/ 2322349 w 6842126"/>
              <a:gd name="connsiteY1701" fmla="*/ 323331 h 5130710"/>
              <a:gd name="connsiteX1702" fmla="*/ 3361491 w 6842126"/>
              <a:gd name="connsiteY1702" fmla="*/ 316440 h 5130710"/>
              <a:gd name="connsiteX1703" fmla="*/ 3355360 w 6842126"/>
              <a:gd name="connsiteY1703" fmla="*/ 332465 h 5130710"/>
              <a:gd name="connsiteX1704" fmla="*/ 3348038 w 6842126"/>
              <a:gd name="connsiteY1704" fmla="*/ 351771 h 5130710"/>
              <a:gd name="connsiteX1705" fmla="*/ 3347153 w 6842126"/>
              <a:gd name="connsiteY1705" fmla="*/ 359272 h 5130710"/>
              <a:gd name="connsiteX1706" fmla="*/ 3351733 w 6842126"/>
              <a:gd name="connsiteY1706" fmla="*/ 344431 h 5130710"/>
              <a:gd name="connsiteX1707" fmla="*/ 3358194 w 6842126"/>
              <a:gd name="connsiteY1707" fmla="*/ 326126 h 5130710"/>
              <a:gd name="connsiteX1708" fmla="*/ 3361006 w 6842126"/>
              <a:gd name="connsiteY1708" fmla="*/ 320201 h 5130710"/>
              <a:gd name="connsiteX1709" fmla="*/ 6626995 w 6842126"/>
              <a:gd name="connsiteY1709" fmla="*/ 313886 h 5130710"/>
              <a:gd name="connsiteX1710" fmla="*/ 6609707 w 6842126"/>
              <a:gd name="connsiteY1710" fmla="*/ 408470 h 5130710"/>
              <a:gd name="connsiteX1711" fmla="*/ 6607286 w 6842126"/>
              <a:gd name="connsiteY1711" fmla="*/ 418554 h 5130710"/>
              <a:gd name="connsiteX1712" fmla="*/ 6609071 w 6842126"/>
              <a:gd name="connsiteY1712" fmla="*/ 402098 h 5130710"/>
              <a:gd name="connsiteX1713" fmla="*/ 6610303 w 6842126"/>
              <a:gd name="connsiteY1713" fmla="*/ 390808 h 5130710"/>
              <a:gd name="connsiteX1714" fmla="*/ 6617857 w 6842126"/>
              <a:gd name="connsiteY1714" fmla="*/ 321495 h 5130710"/>
              <a:gd name="connsiteX1715" fmla="*/ 4618644 w 6842126"/>
              <a:gd name="connsiteY1715" fmla="*/ 311038 h 5130710"/>
              <a:gd name="connsiteX1716" fmla="*/ 4617905 w 6842126"/>
              <a:gd name="connsiteY1716" fmla="*/ 313339 h 5130710"/>
              <a:gd name="connsiteX1717" fmla="*/ 4617377 w 6842126"/>
              <a:gd name="connsiteY1717" fmla="*/ 312882 h 5130710"/>
              <a:gd name="connsiteX1718" fmla="*/ 4618644 w 6842126"/>
              <a:gd name="connsiteY1718" fmla="*/ 311038 h 5130710"/>
              <a:gd name="connsiteX1719" fmla="*/ 2479500 w 6842126"/>
              <a:gd name="connsiteY1719" fmla="*/ 307348 h 5130710"/>
              <a:gd name="connsiteX1720" fmla="*/ 2477916 w 6842126"/>
              <a:gd name="connsiteY1720" fmla="*/ 307900 h 5130710"/>
              <a:gd name="connsiteX1721" fmla="*/ 2477247 w 6842126"/>
              <a:gd name="connsiteY1721" fmla="*/ 308134 h 5130710"/>
              <a:gd name="connsiteX1722" fmla="*/ 2477005 w 6842126"/>
              <a:gd name="connsiteY1722" fmla="*/ 308217 h 5130710"/>
              <a:gd name="connsiteX1723" fmla="*/ 2476965 w 6842126"/>
              <a:gd name="connsiteY1723" fmla="*/ 308231 h 5130710"/>
              <a:gd name="connsiteX1724" fmla="*/ 2477247 w 6842126"/>
              <a:gd name="connsiteY1724" fmla="*/ 308134 h 5130710"/>
              <a:gd name="connsiteX1725" fmla="*/ 3282241 w 6842126"/>
              <a:gd name="connsiteY1725" fmla="*/ 304929 h 5130710"/>
              <a:gd name="connsiteX1726" fmla="*/ 3279793 w 6842126"/>
              <a:gd name="connsiteY1726" fmla="*/ 312307 h 5130710"/>
              <a:gd name="connsiteX1727" fmla="*/ 3277823 w 6842126"/>
              <a:gd name="connsiteY1727" fmla="*/ 320034 h 5130710"/>
              <a:gd name="connsiteX1728" fmla="*/ 3281537 w 6842126"/>
              <a:gd name="connsiteY1728" fmla="*/ 308227 h 5130710"/>
              <a:gd name="connsiteX1729" fmla="*/ 3427992 w 6842126"/>
              <a:gd name="connsiteY1729" fmla="*/ 304718 h 5130710"/>
              <a:gd name="connsiteX1730" fmla="*/ 3428827 w 6842126"/>
              <a:gd name="connsiteY1730" fmla="*/ 309112 h 5130710"/>
              <a:gd name="connsiteX1731" fmla="*/ 3427216 w 6842126"/>
              <a:gd name="connsiteY1731" fmla="*/ 313920 h 5130710"/>
              <a:gd name="connsiteX1732" fmla="*/ 3425855 w 6842126"/>
              <a:gd name="connsiteY1732" fmla="*/ 312859 h 5130710"/>
              <a:gd name="connsiteX1733" fmla="*/ 3427992 w 6842126"/>
              <a:gd name="connsiteY1733" fmla="*/ 304718 h 5130710"/>
              <a:gd name="connsiteX1734" fmla="*/ 4138023 w 6842126"/>
              <a:gd name="connsiteY1734" fmla="*/ 303810 h 5130710"/>
              <a:gd name="connsiteX1735" fmla="*/ 4135750 w 6842126"/>
              <a:gd name="connsiteY1735" fmla="*/ 304602 h 5130710"/>
              <a:gd name="connsiteX1736" fmla="*/ 4135582 w 6842126"/>
              <a:gd name="connsiteY1736" fmla="*/ 304661 h 5130710"/>
              <a:gd name="connsiteX1737" fmla="*/ 4134443 w 6842126"/>
              <a:gd name="connsiteY1737" fmla="*/ 305056 h 5130710"/>
              <a:gd name="connsiteX1738" fmla="*/ 4134386 w 6842126"/>
              <a:gd name="connsiteY1738" fmla="*/ 305077 h 5130710"/>
              <a:gd name="connsiteX1739" fmla="*/ 4135582 w 6842126"/>
              <a:gd name="connsiteY1739" fmla="*/ 304661 h 5130710"/>
              <a:gd name="connsiteX1740" fmla="*/ 4290524 w 6842126"/>
              <a:gd name="connsiteY1740" fmla="*/ 303289 h 5130710"/>
              <a:gd name="connsiteX1741" fmla="*/ 4286421 w 6842126"/>
              <a:gd name="connsiteY1741" fmla="*/ 314656 h 5130710"/>
              <a:gd name="connsiteX1742" fmla="*/ 4285833 w 6842126"/>
              <a:gd name="connsiteY1742" fmla="*/ 325825 h 5130710"/>
              <a:gd name="connsiteX1743" fmla="*/ 4288011 w 6842126"/>
              <a:gd name="connsiteY1743" fmla="*/ 323809 h 5130710"/>
              <a:gd name="connsiteX1744" fmla="*/ 6652061 w 6842126"/>
              <a:gd name="connsiteY1744" fmla="*/ 297397 h 5130710"/>
              <a:gd name="connsiteX1745" fmla="*/ 6650294 w 6842126"/>
              <a:gd name="connsiteY1745" fmla="*/ 317455 h 5130710"/>
              <a:gd name="connsiteX1746" fmla="*/ 6647593 w 6842126"/>
              <a:gd name="connsiteY1746" fmla="*/ 331381 h 5130710"/>
              <a:gd name="connsiteX1747" fmla="*/ 2417787 w 6842126"/>
              <a:gd name="connsiteY1747" fmla="*/ 287825 h 5130710"/>
              <a:gd name="connsiteX1748" fmla="*/ 2414917 w 6842126"/>
              <a:gd name="connsiteY1748" fmla="*/ 297602 h 5130710"/>
              <a:gd name="connsiteX1749" fmla="*/ 2414076 w 6842126"/>
              <a:gd name="connsiteY1749" fmla="*/ 301538 h 5130710"/>
              <a:gd name="connsiteX1750" fmla="*/ 2413763 w 6842126"/>
              <a:gd name="connsiteY1750" fmla="*/ 304078 h 5130710"/>
              <a:gd name="connsiteX1751" fmla="*/ 2414173 w 6842126"/>
              <a:gd name="connsiteY1751" fmla="*/ 305667 h 5130710"/>
              <a:gd name="connsiteX1752" fmla="*/ 2416115 w 6842126"/>
              <a:gd name="connsiteY1752" fmla="*/ 303519 h 5130710"/>
              <a:gd name="connsiteX1753" fmla="*/ 3009493 w 6842126"/>
              <a:gd name="connsiteY1753" fmla="*/ 284729 h 5130710"/>
              <a:gd name="connsiteX1754" fmla="*/ 3012415 w 6842126"/>
              <a:gd name="connsiteY1754" fmla="*/ 288361 h 5130710"/>
              <a:gd name="connsiteX1755" fmla="*/ 3009434 w 6842126"/>
              <a:gd name="connsiteY1755" fmla="*/ 289151 h 5130710"/>
              <a:gd name="connsiteX1756" fmla="*/ 3009493 w 6842126"/>
              <a:gd name="connsiteY1756" fmla="*/ 284729 h 5130710"/>
              <a:gd name="connsiteX1757" fmla="*/ 1770284 w 6842126"/>
              <a:gd name="connsiteY1757" fmla="*/ 283368 h 5130710"/>
              <a:gd name="connsiteX1758" fmla="*/ 1771364 w 6842126"/>
              <a:gd name="connsiteY1758" fmla="*/ 296199 h 5130710"/>
              <a:gd name="connsiteX1759" fmla="*/ 1770284 w 6842126"/>
              <a:gd name="connsiteY1759" fmla="*/ 283368 h 5130710"/>
              <a:gd name="connsiteX1760" fmla="*/ 4303753 w 6842126"/>
              <a:gd name="connsiteY1760" fmla="*/ 282153 h 5130710"/>
              <a:gd name="connsiteX1761" fmla="*/ 4303013 w 6842126"/>
              <a:gd name="connsiteY1761" fmla="*/ 284454 h 5130710"/>
              <a:gd name="connsiteX1762" fmla="*/ 4302487 w 6842126"/>
              <a:gd name="connsiteY1762" fmla="*/ 283995 h 5130710"/>
              <a:gd name="connsiteX1763" fmla="*/ 4303753 w 6842126"/>
              <a:gd name="connsiteY1763" fmla="*/ 282153 h 5130710"/>
              <a:gd name="connsiteX1764" fmla="*/ 5980706 w 6842126"/>
              <a:gd name="connsiteY1764" fmla="*/ 282150 h 5130710"/>
              <a:gd name="connsiteX1765" fmla="*/ 5979964 w 6842126"/>
              <a:gd name="connsiteY1765" fmla="*/ 284452 h 5130710"/>
              <a:gd name="connsiteX1766" fmla="*/ 5979438 w 6842126"/>
              <a:gd name="connsiteY1766" fmla="*/ 283993 h 5130710"/>
              <a:gd name="connsiteX1767" fmla="*/ 5980706 w 6842126"/>
              <a:gd name="connsiteY1767" fmla="*/ 282150 h 5130710"/>
              <a:gd name="connsiteX1768" fmla="*/ 5329567 w 6842126"/>
              <a:gd name="connsiteY1768" fmla="*/ 280259 h 5130710"/>
              <a:gd name="connsiteX1769" fmla="*/ 5329293 w 6842126"/>
              <a:gd name="connsiteY1769" fmla="*/ 285959 h 5130710"/>
              <a:gd name="connsiteX1770" fmla="*/ 5328839 w 6842126"/>
              <a:gd name="connsiteY1770" fmla="*/ 301215 h 5130710"/>
              <a:gd name="connsiteX1771" fmla="*/ 5329453 w 6842126"/>
              <a:gd name="connsiteY1771" fmla="*/ 300906 h 5130710"/>
              <a:gd name="connsiteX1772" fmla="*/ 5319321 w 6842126"/>
              <a:gd name="connsiteY1772" fmla="*/ 327391 h 5130710"/>
              <a:gd name="connsiteX1773" fmla="*/ 5303339 w 6842126"/>
              <a:gd name="connsiteY1773" fmla="*/ 382960 h 5130710"/>
              <a:gd name="connsiteX1774" fmla="*/ 5298427 w 6842126"/>
              <a:gd name="connsiteY1774" fmla="*/ 394369 h 5130710"/>
              <a:gd name="connsiteX1775" fmla="*/ 5302817 w 6842126"/>
              <a:gd name="connsiteY1775" fmla="*/ 364953 h 5130710"/>
              <a:gd name="connsiteX1776" fmla="*/ 5304347 w 6842126"/>
              <a:gd name="connsiteY1776" fmla="*/ 342807 h 5130710"/>
              <a:gd name="connsiteX1777" fmla="*/ 5325994 w 6842126"/>
              <a:gd name="connsiteY1777" fmla="*/ 288486 h 5130710"/>
              <a:gd name="connsiteX1778" fmla="*/ 6654419 w 6842126"/>
              <a:gd name="connsiteY1778" fmla="*/ 279963 h 5130710"/>
              <a:gd name="connsiteX1779" fmla="*/ 6654690 w 6842126"/>
              <a:gd name="connsiteY1779" fmla="*/ 289893 h 5130710"/>
              <a:gd name="connsiteX1780" fmla="*/ 6652061 w 6842126"/>
              <a:gd name="connsiteY1780" fmla="*/ 297397 h 5130710"/>
              <a:gd name="connsiteX1781" fmla="*/ 6654419 w 6842126"/>
              <a:gd name="connsiteY1781" fmla="*/ 279963 h 5130710"/>
              <a:gd name="connsiteX1782" fmla="*/ 3125287 w 6842126"/>
              <a:gd name="connsiteY1782" fmla="*/ 277623 h 5130710"/>
              <a:gd name="connsiteX1783" fmla="*/ 3116838 w 6842126"/>
              <a:gd name="connsiteY1783" fmla="*/ 313245 h 5130710"/>
              <a:gd name="connsiteX1784" fmla="*/ 3115440 w 6842126"/>
              <a:gd name="connsiteY1784" fmla="*/ 316920 h 5130710"/>
              <a:gd name="connsiteX1785" fmla="*/ 3121594 w 6842126"/>
              <a:gd name="connsiteY1785" fmla="*/ 280838 h 5130710"/>
              <a:gd name="connsiteX1786" fmla="*/ 3122584 w 6842126"/>
              <a:gd name="connsiteY1786" fmla="*/ 279445 h 5130710"/>
              <a:gd name="connsiteX1787" fmla="*/ 3125287 w 6842126"/>
              <a:gd name="connsiteY1787" fmla="*/ 277623 h 5130710"/>
              <a:gd name="connsiteX1788" fmla="*/ 1410080 w 6842126"/>
              <a:gd name="connsiteY1788" fmla="*/ 276523 h 5130710"/>
              <a:gd name="connsiteX1789" fmla="*/ 1408582 w 6842126"/>
              <a:gd name="connsiteY1789" fmla="*/ 282662 h 5130710"/>
              <a:gd name="connsiteX1790" fmla="*/ 1408684 w 6842126"/>
              <a:gd name="connsiteY1790" fmla="*/ 283163 h 5130710"/>
              <a:gd name="connsiteX1791" fmla="*/ 1410308 w 6842126"/>
              <a:gd name="connsiteY1791" fmla="*/ 282353 h 5130710"/>
              <a:gd name="connsiteX1792" fmla="*/ 1410751 w 6842126"/>
              <a:gd name="connsiteY1792" fmla="*/ 277829 h 5130710"/>
              <a:gd name="connsiteX1793" fmla="*/ 4977870 w 6842126"/>
              <a:gd name="connsiteY1793" fmla="*/ 273362 h 5130710"/>
              <a:gd name="connsiteX1794" fmla="*/ 4978978 w 6842126"/>
              <a:gd name="connsiteY1794" fmla="*/ 277919 h 5130710"/>
              <a:gd name="connsiteX1795" fmla="*/ 4977465 w 6842126"/>
              <a:gd name="connsiteY1795" fmla="*/ 279964 h 5130710"/>
              <a:gd name="connsiteX1796" fmla="*/ 4977870 w 6842126"/>
              <a:gd name="connsiteY1796" fmla="*/ 273362 h 5130710"/>
              <a:gd name="connsiteX1797" fmla="*/ 6654825 w 6842126"/>
              <a:gd name="connsiteY1797" fmla="*/ 273361 h 5130710"/>
              <a:gd name="connsiteX1798" fmla="*/ 6655931 w 6842126"/>
              <a:gd name="connsiteY1798" fmla="*/ 277917 h 5130710"/>
              <a:gd name="connsiteX1799" fmla="*/ 6654419 w 6842126"/>
              <a:gd name="connsiteY1799" fmla="*/ 279963 h 5130710"/>
              <a:gd name="connsiteX1800" fmla="*/ 6654825 w 6842126"/>
              <a:gd name="connsiteY1800" fmla="*/ 273361 h 5130710"/>
              <a:gd name="connsiteX1801" fmla="*/ 2718857 w 6842126"/>
              <a:gd name="connsiteY1801" fmla="*/ 272005 h 5130710"/>
              <a:gd name="connsiteX1802" fmla="*/ 2719518 w 6842126"/>
              <a:gd name="connsiteY1802" fmla="*/ 275496 h 5130710"/>
              <a:gd name="connsiteX1803" fmla="*/ 2718238 w 6842126"/>
              <a:gd name="connsiteY1803" fmla="*/ 279315 h 5130710"/>
              <a:gd name="connsiteX1804" fmla="*/ 2717156 w 6842126"/>
              <a:gd name="connsiteY1804" fmla="*/ 278473 h 5130710"/>
              <a:gd name="connsiteX1805" fmla="*/ 2718857 w 6842126"/>
              <a:gd name="connsiteY1805" fmla="*/ 272005 h 5130710"/>
              <a:gd name="connsiteX1806" fmla="*/ 1538378 w 6842126"/>
              <a:gd name="connsiteY1806" fmla="*/ 270465 h 5130710"/>
              <a:gd name="connsiteX1807" fmla="*/ 1535661 w 6842126"/>
              <a:gd name="connsiteY1807" fmla="*/ 275865 h 5130710"/>
              <a:gd name="connsiteX1808" fmla="*/ 1534330 w 6842126"/>
              <a:gd name="connsiteY1808" fmla="*/ 278243 h 5130710"/>
              <a:gd name="connsiteX1809" fmla="*/ 1533423 w 6842126"/>
              <a:gd name="connsiteY1809" fmla="*/ 280880 h 5130710"/>
              <a:gd name="connsiteX1810" fmla="*/ 1533496 w 6842126"/>
              <a:gd name="connsiteY1810" fmla="*/ 281209 h 5130710"/>
              <a:gd name="connsiteX1811" fmla="*/ 1535952 w 6842126"/>
              <a:gd name="connsiteY1811" fmla="*/ 279311 h 5130710"/>
              <a:gd name="connsiteX1812" fmla="*/ 1538207 w 6842126"/>
              <a:gd name="connsiteY1812" fmla="*/ 272685 h 5130710"/>
              <a:gd name="connsiteX1813" fmla="*/ 1538378 w 6842126"/>
              <a:gd name="connsiteY1813" fmla="*/ 270465 h 5130710"/>
              <a:gd name="connsiteX1814" fmla="*/ 4978276 w 6842126"/>
              <a:gd name="connsiteY1814" fmla="*/ 266760 h 5130710"/>
              <a:gd name="connsiteX1815" fmla="*/ 4979383 w 6842126"/>
              <a:gd name="connsiteY1815" fmla="*/ 271315 h 5130710"/>
              <a:gd name="connsiteX1816" fmla="*/ 4977870 w 6842126"/>
              <a:gd name="connsiteY1816" fmla="*/ 273362 h 5130710"/>
              <a:gd name="connsiteX1817" fmla="*/ 4978276 w 6842126"/>
              <a:gd name="connsiteY1817" fmla="*/ 266760 h 5130710"/>
              <a:gd name="connsiteX1818" fmla="*/ 6655229 w 6842126"/>
              <a:gd name="connsiteY1818" fmla="*/ 266757 h 5130710"/>
              <a:gd name="connsiteX1819" fmla="*/ 6656336 w 6842126"/>
              <a:gd name="connsiteY1819" fmla="*/ 271314 h 5130710"/>
              <a:gd name="connsiteX1820" fmla="*/ 6654825 w 6842126"/>
              <a:gd name="connsiteY1820" fmla="*/ 273361 h 5130710"/>
              <a:gd name="connsiteX1821" fmla="*/ 6655229 w 6842126"/>
              <a:gd name="connsiteY1821" fmla="*/ 266757 h 5130710"/>
              <a:gd name="connsiteX1822" fmla="*/ 4405574 w 6842126"/>
              <a:gd name="connsiteY1822" fmla="*/ 266472 h 5130710"/>
              <a:gd name="connsiteX1823" fmla="*/ 4398589 w 6842126"/>
              <a:gd name="connsiteY1823" fmla="*/ 284735 h 5130710"/>
              <a:gd name="connsiteX1824" fmla="*/ 4390243 w 6842126"/>
              <a:gd name="connsiteY1824" fmla="*/ 306735 h 5130710"/>
              <a:gd name="connsiteX1825" fmla="*/ 4389235 w 6842126"/>
              <a:gd name="connsiteY1825" fmla="*/ 315283 h 5130710"/>
              <a:gd name="connsiteX1826" fmla="*/ 4394457 w 6842126"/>
              <a:gd name="connsiteY1826" fmla="*/ 298370 h 5130710"/>
              <a:gd name="connsiteX1827" fmla="*/ 4401819 w 6842126"/>
              <a:gd name="connsiteY1827" fmla="*/ 277510 h 5130710"/>
              <a:gd name="connsiteX1828" fmla="*/ 4405023 w 6842126"/>
              <a:gd name="connsiteY1828" fmla="*/ 270759 h 5130710"/>
              <a:gd name="connsiteX1829" fmla="*/ 2946389 w 6842126"/>
              <a:gd name="connsiteY1829" fmla="*/ 265444 h 5130710"/>
              <a:gd name="connsiteX1830" fmla="*/ 2947824 w 6842126"/>
              <a:gd name="connsiteY1830" fmla="*/ 267465 h 5130710"/>
              <a:gd name="connsiteX1831" fmla="*/ 2947406 w 6842126"/>
              <a:gd name="connsiteY1831" fmla="*/ 268718 h 5130710"/>
              <a:gd name="connsiteX1832" fmla="*/ 2946389 w 6842126"/>
              <a:gd name="connsiteY1832" fmla="*/ 265444 h 5130710"/>
              <a:gd name="connsiteX1833" fmla="*/ 2734421 w 6842126"/>
              <a:gd name="connsiteY1833" fmla="*/ 264949 h 5130710"/>
              <a:gd name="connsiteX1834" fmla="*/ 2727113 w 6842126"/>
              <a:gd name="connsiteY1834" fmla="*/ 296188 h 5130710"/>
              <a:gd name="connsiteX1835" fmla="*/ 2723117 w 6842126"/>
              <a:gd name="connsiteY1835" fmla="*/ 307827 h 5130710"/>
              <a:gd name="connsiteX1836" fmla="*/ 2728700 w 6842126"/>
              <a:gd name="connsiteY1836" fmla="*/ 272688 h 5130710"/>
              <a:gd name="connsiteX1837" fmla="*/ 2731339 w 6842126"/>
              <a:gd name="connsiteY1837" fmla="*/ 266353 h 5130710"/>
              <a:gd name="connsiteX1838" fmla="*/ 2462693 w 6842126"/>
              <a:gd name="connsiteY1838" fmla="*/ 263945 h 5130710"/>
              <a:gd name="connsiteX1839" fmla="*/ 2460237 w 6842126"/>
              <a:gd name="connsiteY1839" fmla="*/ 264291 h 5130710"/>
              <a:gd name="connsiteX1840" fmla="*/ 2459487 w 6842126"/>
              <a:gd name="connsiteY1840" fmla="*/ 266587 h 5130710"/>
              <a:gd name="connsiteX1841" fmla="*/ 2459372 w 6842126"/>
              <a:gd name="connsiteY1841" fmla="*/ 267482 h 5130710"/>
              <a:gd name="connsiteX1842" fmla="*/ 2459696 w 6842126"/>
              <a:gd name="connsiteY1842" fmla="*/ 270818 h 5130710"/>
              <a:gd name="connsiteX1843" fmla="*/ 2460675 w 6842126"/>
              <a:gd name="connsiteY1843" fmla="*/ 271388 h 5130710"/>
              <a:gd name="connsiteX1844" fmla="*/ 2462693 w 6842126"/>
              <a:gd name="connsiteY1844" fmla="*/ 263945 h 5130710"/>
              <a:gd name="connsiteX1845" fmla="*/ 3716435 w 6842126"/>
              <a:gd name="connsiteY1845" fmla="*/ 263434 h 5130710"/>
              <a:gd name="connsiteX1846" fmla="*/ 3715614 w 6842126"/>
              <a:gd name="connsiteY1846" fmla="*/ 266806 h 5130710"/>
              <a:gd name="connsiteX1847" fmla="*/ 3714814 w 6842126"/>
              <a:gd name="connsiteY1847" fmla="*/ 268197 h 5130710"/>
              <a:gd name="connsiteX1848" fmla="*/ 3713675 w 6842126"/>
              <a:gd name="connsiteY1848" fmla="*/ 269897 h 5130710"/>
              <a:gd name="connsiteX1849" fmla="*/ 3716435 w 6842126"/>
              <a:gd name="connsiteY1849" fmla="*/ 263434 h 5130710"/>
              <a:gd name="connsiteX1850" fmla="*/ 3610149 w 6842126"/>
              <a:gd name="connsiteY1850" fmla="*/ 262385 h 5130710"/>
              <a:gd name="connsiteX1851" fmla="*/ 3609764 w 6842126"/>
              <a:gd name="connsiteY1851" fmla="*/ 266144 h 5130710"/>
              <a:gd name="connsiteX1852" fmla="*/ 3602935 w 6842126"/>
              <a:gd name="connsiteY1852" fmla="*/ 276813 h 5130710"/>
              <a:gd name="connsiteX1853" fmla="*/ 3610149 w 6842126"/>
              <a:gd name="connsiteY1853" fmla="*/ 262385 h 5130710"/>
              <a:gd name="connsiteX1854" fmla="*/ 2946745 w 6842126"/>
              <a:gd name="connsiteY1854" fmla="*/ 259650 h 5130710"/>
              <a:gd name="connsiteX1855" fmla="*/ 2948602 w 6842126"/>
              <a:gd name="connsiteY1855" fmla="*/ 262010 h 5130710"/>
              <a:gd name="connsiteX1856" fmla="*/ 2948412 w 6842126"/>
              <a:gd name="connsiteY1856" fmla="*/ 262814 h 5130710"/>
              <a:gd name="connsiteX1857" fmla="*/ 2948792 w 6842126"/>
              <a:gd name="connsiteY1857" fmla="*/ 262678 h 5130710"/>
              <a:gd name="connsiteX1858" fmla="*/ 2946389 w 6842126"/>
              <a:gd name="connsiteY1858" fmla="*/ 265444 h 5130710"/>
              <a:gd name="connsiteX1859" fmla="*/ 2946745 w 6842126"/>
              <a:gd name="connsiteY1859" fmla="*/ 259650 h 5130710"/>
              <a:gd name="connsiteX1860" fmla="*/ 1545689 w 6842126"/>
              <a:gd name="connsiteY1860" fmla="*/ 258873 h 5130710"/>
              <a:gd name="connsiteX1861" fmla="*/ 1545347 w 6842126"/>
              <a:gd name="connsiteY1861" fmla="*/ 261176 h 5130710"/>
              <a:gd name="connsiteX1862" fmla="*/ 1544697 w 6842126"/>
              <a:gd name="connsiteY1862" fmla="*/ 262958 h 5130710"/>
              <a:gd name="connsiteX1863" fmla="*/ 1546674 w 6842126"/>
              <a:gd name="connsiteY1863" fmla="*/ 263567 h 5130710"/>
              <a:gd name="connsiteX1864" fmla="*/ 1546426 w 6842126"/>
              <a:gd name="connsiteY1864" fmla="*/ 265333 h 5130710"/>
              <a:gd name="connsiteX1865" fmla="*/ 1546841 w 6842126"/>
              <a:gd name="connsiteY1865" fmla="*/ 263491 h 5130710"/>
              <a:gd name="connsiteX1866" fmla="*/ 1546674 w 6842126"/>
              <a:gd name="connsiteY1866" fmla="*/ 263567 h 5130710"/>
              <a:gd name="connsiteX1867" fmla="*/ 2900903 w 6842126"/>
              <a:gd name="connsiteY1867" fmla="*/ 255330 h 5130710"/>
              <a:gd name="connsiteX1868" fmla="*/ 2900253 w 6842126"/>
              <a:gd name="connsiteY1868" fmla="*/ 257351 h 5130710"/>
              <a:gd name="connsiteX1869" fmla="*/ 2899792 w 6842126"/>
              <a:gd name="connsiteY1869" fmla="*/ 256949 h 5130710"/>
              <a:gd name="connsiteX1870" fmla="*/ 2900903 w 6842126"/>
              <a:gd name="connsiteY1870" fmla="*/ 255330 h 5130710"/>
              <a:gd name="connsiteX1871" fmla="*/ 3492097 w 6842126"/>
              <a:gd name="connsiteY1871" fmla="*/ 253411 h 5130710"/>
              <a:gd name="connsiteX1872" fmla="*/ 3492335 w 6842126"/>
              <a:gd name="connsiteY1872" fmla="*/ 262125 h 5130710"/>
              <a:gd name="connsiteX1873" fmla="*/ 3490027 w 6842126"/>
              <a:gd name="connsiteY1873" fmla="*/ 268712 h 5130710"/>
              <a:gd name="connsiteX1874" fmla="*/ 3492097 w 6842126"/>
              <a:gd name="connsiteY1874" fmla="*/ 253411 h 5130710"/>
              <a:gd name="connsiteX1875" fmla="*/ 5992217 w 6842126"/>
              <a:gd name="connsiteY1875" fmla="*/ 253352 h 5130710"/>
              <a:gd name="connsiteX1876" fmla="*/ 5989429 w 6842126"/>
              <a:gd name="connsiteY1876" fmla="*/ 261760 h 5130710"/>
              <a:gd name="connsiteX1877" fmla="*/ 5987183 w 6842126"/>
              <a:gd name="connsiteY1877" fmla="*/ 270568 h 5130710"/>
              <a:gd name="connsiteX1878" fmla="*/ 5991414 w 6842126"/>
              <a:gd name="connsiteY1878" fmla="*/ 257113 h 5130710"/>
              <a:gd name="connsiteX1879" fmla="*/ 4315265 w 6842126"/>
              <a:gd name="connsiteY1879" fmla="*/ 253352 h 5130710"/>
              <a:gd name="connsiteX1880" fmla="*/ 4312475 w 6842126"/>
              <a:gd name="connsiteY1880" fmla="*/ 261762 h 5130710"/>
              <a:gd name="connsiteX1881" fmla="*/ 4310229 w 6842126"/>
              <a:gd name="connsiteY1881" fmla="*/ 270568 h 5130710"/>
              <a:gd name="connsiteX1882" fmla="*/ 4314463 w 6842126"/>
              <a:gd name="connsiteY1882" fmla="*/ 257114 h 5130710"/>
              <a:gd name="connsiteX1883" fmla="*/ 4481360 w 6842126"/>
              <a:gd name="connsiteY1883" fmla="*/ 253113 h 5130710"/>
              <a:gd name="connsiteX1884" fmla="*/ 4482309 w 6842126"/>
              <a:gd name="connsiteY1884" fmla="*/ 258122 h 5130710"/>
              <a:gd name="connsiteX1885" fmla="*/ 4480474 w 6842126"/>
              <a:gd name="connsiteY1885" fmla="*/ 263598 h 5130710"/>
              <a:gd name="connsiteX1886" fmla="*/ 4478922 w 6842126"/>
              <a:gd name="connsiteY1886" fmla="*/ 262391 h 5130710"/>
              <a:gd name="connsiteX1887" fmla="*/ 4481360 w 6842126"/>
              <a:gd name="connsiteY1887" fmla="*/ 253113 h 5130710"/>
              <a:gd name="connsiteX1888" fmla="*/ 1809931 w 6842126"/>
              <a:gd name="connsiteY1888" fmla="*/ 251157 h 5130710"/>
              <a:gd name="connsiteX1889" fmla="*/ 1809198 w 6842126"/>
              <a:gd name="connsiteY1889" fmla="*/ 253050 h 5130710"/>
              <a:gd name="connsiteX1890" fmla="*/ 1808085 w 6842126"/>
              <a:gd name="connsiteY1890" fmla="*/ 260299 h 5130710"/>
              <a:gd name="connsiteX1891" fmla="*/ 1807620 w 6842126"/>
              <a:gd name="connsiteY1891" fmla="*/ 260336 h 5130710"/>
              <a:gd name="connsiteX1892" fmla="*/ 1807041 w 6842126"/>
              <a:gd name="connsiteY1892" fmla="*/ 260383 h 5130710"/>
              <a:gd name="connsiteX1893" fmla="*/ 1806847 w 6842126"/>
              <a:gd name="connsiteY1893" fmla="*/ 260397 h 5130710"/>
              <a:gd name="connsiteX1894" fmla="*/ 1806693 w 6842126"/>
              <a:gd name="connsiteY1894" fmla="*/ 260409 h 5130710"/>
              <a:gd name="connsiteX1895" fmla="*/ 1807041 w 6842126"/>
              <a:gd name="connsiteY1895" fmla="*/ 260383 h 5130710"/>
              <a:gd name="connsiteX1896" fmla="*/ 1808085 w 6842126"/>
              <a:gd name="connsiteY1896" fmla="*/ 260299 h 5130710"/>
              <a:gd name="connsiteX1897" fmla="*/ 1808157 w 6842126"/>
              <a:gd name="connsiteY1897" fmla="*/ 260222 h 5130710"/>
              <a:gd name="connsiteX1898" fmla="*/ 1416411 w 6842126"/>
              <a:gd name="connsiteY1898" fmla="*/ 248833 h 5130710"/>
              <a:gd name="connsiteX1899" fmla="*/ 1415274 w 6842126"/>
              <a:gd name="connsiteY1899" fmla="*/ 255198 h 5130710"/>
              <a:gd name="connsiteX1900" fmla="*/ 1414440 w 6842126"/>
              <a:gd name="connsiteY1900" fmla="*/ 258619 h 5130710"/>
              <a:gd name="connsiteX1901" fmla="*/ 1416263 w 6842126"/>
              <a:gd name="connsiteY1901" fmla="*/ 255394 h 5130710"/>
              <a:gd name="connsiteX1902" fmla="*/ 3492452 w 6842126"/>
              <a:gd name="connsiteY1902" fmla="*/ 247616 h 5130710"/>
              <a:gd name="connsiteX1903" fmla="*/ 3493424 w 6842126"/>
              <a:gd name="connsiteY1903" fmla="*/ 251616 h 5130710"/>
              <a:gd name="connsiteX1904" fmla="*/ 3492097 w 6842126"/>
              <a:gd name="connsiteY1904" fmla="*/ 253411 h 5130710"/>
              <a:gd name="connsiteX1905" fmla="*/ 3492452 w 6842126"/>
              <a:gd name="connsiteY1905" fmla="*/ 247616 h 5130710"/>
              <a:gd name="connsiteX1906" fmla="*/ 3853689 w 6842126"/>
              <a:gd name="connsiteY1906" fmla="*/ 246319 h 5130710"/>
              <a:gd name="connsiteX1907" fmla="*/ 3853224 w 6842126"/>
              <a:gd name="connsiteY1907" fmla="*/ 252600 h 5130710"/>
              <a:gd name="connsiteX1908" fmla="*/ 3852563 w 6842126"/>
              <a:gd name="connsiteY1908" fmla="*/ 254133 h 5130710"/>
              <a:gd name="connsiteX1909" fmla="*/ 1503423 w 6842126"/>
              <a:gd name="connsiteY1909" fmla="*/ 243592 h 5130710"/>
              <a:gd name="connsiteX1910" fmla="*/ 1503144 w 6842126"/>
              <a:gd name="connsiteY1910" fmla="*/ 244397 h 5130710"/>
              <a:gd name="connsiteX1911" fmla="*/ 1502174 w 6842126"/>
              <a:gd name="connsiteY1911" fmla="*/ 248931 h 5130710"/>
              <a:gd name="connsiteX1912" fmla="*/ 1502420 w 6842126"/>
              <a:gd name="connsiteY1912" fmla="*/ 248465 h 5130710"/>
              <a:gd name="connsiteX1913" fmla="*/ 3492807 w 6842126"/>
              <a:gd name="connsiteY1913" fmla="*/ 241823 h 5130710"/>
              <a:gd name="connsiteX1914" fmla="*/ 3493781 w 6842126"/>
              <a:gd name="connsiteY1914" fmla="*/ 245822 h 5130710"/>
              <a:gd name="connsiteX1915" fmla="*/ 3492452 w 6842126"/>
              <a:gd name="connsiteY1915" fmla="*/ 247616 h 5130710"/>
              <a:gd name="connsiteX1916" fmla="*/ 3492807 w 6842126"/>
              <a:gd name="connsiteY1916" fmla="*/ 241823 h 5130710"/>
              <a:gd name="connsiteX1917" fmla="*/ 5753998 w 6842126"/>
              <a:gd name="connsiteY1917" fmla="*/ 241308 h 5130710"/>
              <a:gd name="connsiteX1918" fmla="*/ 5757387 w 6842126"/>
              <a:gd name="connsiteY1918" fmla="*/ 245186 h 5130710"/>
              <a:gd name="connsiteX1919" fmla="*/ 5758603 w 6842126"/>
              <a:gd name="connsiteY1919" fmla="*/ 250389 h 5130710"/>
              <a:gd name="connsiteX1920" fmla="*/ 5748227 w 6842126"/>
              <a:gd name="connsiteY1920" fmla="*/ 282541 h 5130710"/>
              <a:gd name="connsiteX1921" fmla="*/ 5749247 w 6842126"/>
              <a:gd name="connsiteY1921" fmla="*/ 248625 h 5130710"/>
              <a:gd name="connsiteX1922" fmla="*/ 1550079 w 6842126"/>
              <a:gd name="connsiteY1922" fmla="*/ 239406 h 5130710"/>
              <a:gd name="connsiteX1923" fmla="*/ 1547205 w 6842126"/>
              <a:gd name="connsiteY1923" fmla="*/ 248654 h 5130710"/>
              <a:gd name="connsiteX1924" fmla="*/ 1545795 w 6842126"/>
              <a:gd name="connsiteY1924" fmla="*/ 258163 h 5130710"/>
              <a:gd name="connsiteX1925" fmla="*/ 1547714 w 6842126"/>
              <a:gd name="connsiteY1925" fmla="*/ 259634 h 5130710"/>
              <a:gd name="connsiteX1926" fmla="*/ 1548089 w 6842126"/>
              <a:gd name="connsiteY1926" fmla="*/ 257980 h 5130710"/>
              <a:gd name="connsiteX1927" fmla="*/ 1550079 w 6842126"/>
              <a:gd name="connsiteY1927" fmla="*/ 239406 h 5130710"/>
              <a:gd name="connsiteX1928" fmla="*/ 1752653 w 6842126"/>
              <a:gd name="connsiteY1928" fmla="*/ 238896 h 5130710"/>
              <a:gd name="connsiteX1929" fmla="*/ 1751423 w 6842126"/>
              <a:gd name="connsiteY1929" fmla="*/ 247079 h 5130710"/>
              <a:gd name="connsiteX1930" fmla="*/ 1751780 w 6842126"/>
              <a:gd name="connsiteY1930" fmla="*/ 245881 h 5130710"/>
              <a:gd name="connsiteX1931" fmla="*/ 1752639 w 6842126"/>
              <a:gd name="connsiteY1931" fmla="*/ 239112 h 5130710"/>
              <a:gd name="connsiteX1932" fmla="*/ 2978785 w 6842126"/>
              <a:gd name="connsiteY1932" fmla="*/ 237513 h 5130710"/>
              <a:gd name="connsiteX1933" fmla="*/ 2979393 w 6842126"/>
              <a:gd name="connsiteY1933" fmla="*/ 244728 h 5130710"/>
              <a:gd name="connsiteX1934" fmla="*/ 2979026 w 6842126"/>
              <a:gd name="connsiteY1934" fmla="*/ 250519 h 5130710"/>
              <a:gd name="connsiteX1935" fmla="*/ 2976489 w 6842126"/>
              <a:gd name="connsiteY1935" fmla="*/ 256330 h 5130710"/>
              <a:gd name="connsiteX1936" fmla="*/ 2973238 w 6842126"/>
              <a:gd name="connsiteY1936" fmla="*/ 264129 h 5130710"/>
              <a:gd name="connsiteX1937" fmla="*/ 2973362 w 6842126"/>
              <a:gd name="connsiteY1937" fmla="*/ 260998 h 5130710"/>
              <a:gd name="connsiteX1938" fmla="*/ 2976018 w 6842126"/>
              <a:gd name="connsiteY1938" fmla="*/ 239495 h 5130710"/>
              <a:gd name="connsiteX1939" fmla="*/ 2978785 w 6842126"/>
              <a:gd name="connsiteY1939" fmla="*/ 237513 h 5130710"/>
              <a:gd name="connsiteX1940" fmla="*/ 5124953 w 6842126"/>
              <a:gd name="connsiteY1940" fmla="*/ 234955 h 5130710"/>
              <a:gd name="connsiteX1941" fmla="*/ 5124017 w 6842126"/>
              <a:gd name="connsiteY1941" fmla="*/ 238798 h 5130710"/>
              <a:gd name="connsiteX1942" fmla="*/ 5123101 w 6842126"/>
              <a:gd name="connsiteY1942" fmla="*/ 240380 h 5130710"/>
              <a:gd name="connsiteX1943" fmla="*/ 5121807 w 6842126"/>
              <a:gd name="connsiteY1943" fmla="*/ 242317 h 5130710"/>
              <a:gd name="connsiteX1944" fmla="*/ 5124953 w 6842126"/>
              <a:gd name="connsiteY1944" fmla="*/ 234955 h 5130710"/>
              <a:gd name="connsiteX1945" fmla="*/ 5003829 w 6842126"/>
              <a:gd name="connsiteY1945" fmla="*/ 233757 h 5130710"/>
              <a:gd name="connsiteX1946" fmla="*/ 5003392 w 6842126"/>
              <a:gd name="connsiteY1946" fmla="*/ 238042 h 5130710"/>
              <a:gd name="connsiteX1947" fmla="*/ 4995610 w 6842126"/>
              <a:gd name="connsiteY1947" fmla="*/ 250201 h 5130710"/>
              <a:gd name="connsiteX1948" fmla="*/ 5003829 w 6842126"/>
              <a:gd name="connsiteY1948" fmla="*/ 233757 h 5130710"/>
              <a:gd name="connsiteX1949" fmla="*/ 4004447 w 6842126"/>
              <a:gd name="connsiteY1949" fmla="*/ 230336 h 5130710"/>
              <a:gd name="connsiteX1950" fmla="*/ 4007776 w 6842126"/>
              <a:gd name="connsiteY1950" fmla="*/ 234476 h 5130710"/>
              <a:gd name="connsiteX1951" fmla="*/ 4004381 w 6842126"/>
              <a:gd name="connsiteY1951" fmla="*/ 235374 h 5130710"/>
              <a:gd name="connsiteX1952" fmla="*/ 4004447 w 6842126"/>
              <a:gd name="connsiteY1952" fmla="*/ 230336 h 5130710"/>
              <a:gd name="connsiteX1953" fmla="*/ 5550605 w 6842126"/>
              <a:gd name="connsiteY1953" fmla="*/ 229683 h 5130710"/>
              <a:gd name="connsiteX1954" fmla="*/ 5549162 w 6842126"/>
              <a:gd name="connsiteY1954" fmla="*/ 233835 h 5130710"/>
              <a:gd name="connsiteX1955" fmla="*/ 5550387 w 6842126"/>
              <a:gd name="connsiteY1955" fmla="*/ 231497 h 5130710"/>
              <a:gd name="connsiteX1956" fmla="*/ 3524749 w 6842126"/>
              <a:gd name="connsiteY1956" fmla="*/ 228323 h 5130710"/>
              <a:gd name="connsiteX1957" fmla="*/ 3524511 w 6842126"/>
              <a:gd name="connsiteY1957" fmla="*/ 233322 h 5130710"/>
              <a:gd name="connsiteX1958" fmla="*/ 3524112 w 6842126"/>
              <a:gd name="connsiteY1958" fmla="*/ 246710 h 5130710"/>
              <a:gd name="connsiteX1959" fmla="*/ 3524650 w 6842126"/>
              <a:gd name="connsiteY1959" fmla="*/ 246438 h 5130710"/>
              <a:gd name="connsiteX1960" fmla="*/ 3515760 w 6842126"/>
              <a:gd name="connsiteY1960" fmla="*/ 269681 h 5130710"/>
              <a:gd name="connsiteX1961" fmla="*/ 3501736 w 6842126"/>
              <a:gd name="connsiteY1961" fmla="*/ 318443 h 5130710"/>
              <a:gd name="connsiteX1962" fmla="*/ 3497424 w 6842126"/>
              <a:gd name="connsiteY1962" fmla="*/ 328455 h 5130710"/>
              <a:gd name="connsiteX1963" fmla="*/ 3501277 w 6842126"/>
              <a:gd name="connsiteY1963" fmla="*/ 302642 h 5130710"/>
              <a:gd name="connsiteX1964" fmla="*/ 3502620 w 6842126"/>
              <a:gd name="connsiteY1964" fmla="*/ 283209 h 5130710"/>
              <a:gd name="connsiteX1965" fmla="*/ 3521615 w 6842126"/>
              <a:gd name="connsiteY1965" fmla="*/ 235540 h 5130710"/>
              <a:gd name="connsiteX1966" fmla="*/ 1552283 w 6842126"/>
              <a:gd name="connsiteY1966" fmla="*/ 227997 h 5130710"/>
              <a:gd name="connsiteX1967" fmla="*/ 1549557 w 6842126"/>
              <a:gd name="connsiteY1967" fmla="*/ 228842 h 5130710"/>
              <a:gd name="connsiteX1968" fmla="*/ 1551163 w 6842126"/>
              <a:gd name="connsiteY1968" fmla="*/ 229206 h 5130710"/>
              <a:gd name="connsiteX1969" fmla="*/ 1552283 w 6842126"/>
              <a:gd name="connsiteY1969" fmla="*/ 227997 h 5130710"/>
              <a:gd name="connsiteX1970" fmla="*/ 2741287 w 6842126"/>
              <a:gd name="connsiteY1970" fmla="*/ 226804 h 5130710"/>
              <a:gd name="connsiteX1971" fmla="*/ 2740633 w 6842126"/>
              <a:gd name="connsiteY1971" fmla="*/ 238391 h 5130710"/>
              <a:gd name="connsiteX1972" fmla="*/ 2737665 w 6842126"/>
              <a:gd name="connsiteY1972" fmla="*/ 251078 h 5130710"/>
              <a:gd name="connsiteX1973" fmla="*/ 2739099 w 6842126"/>
              <a:gd name="connsiteY1973" fmla="*/ 240769 h 5130710"/>
              <a:gd name="connsiteX1974" fmla="*/ 2739359 w 6842126"/>
              <a:gd name="connsiteY1974" fmla="*/ 230707 h 5130710"/>
              <a:gd name="connsiteX1975" fmla="*/ 2998015 w 6842126"/>
              <a:gd name="connsiteY1975" fmla="*/ 224475 h 5130710"/>
              <a:gd name="connsiteX1976" fmla="*/ 2998472 w 6842126"/>
              <a:gd name="connsiteY1976" fmla="*/ 226492 h 5130710"/>
              <a:gd name="connsiteX1977" fmla="*/ 2997947 w 6842126"/>
              <a:gd name="connsiteY1977" fmla="*/ 230522 h 5130710"/>
              <a:gd name="connsiteX1978" fmla="*/ 2992870 w 6842126"/>
              <a:gd name="connsiteY1978" fmla="*/ 248686 h 5130710"/>
              <a:gd name="connsiteX1979" fmla="*/ 2987590 w 6842126"/>
              <a:gd name="connsiteY1979" fmla="*/ 263353 h 5130710"/>
              <a:gd name="connsiteX1980" fmla="*/ 2987372 w 6842126"/>
              <a:gd name="connsiteY1980" fmla="*/ 263942 h 5130710"/>
              <a:gd name="connsiteX1981" fmla="*/ 2991319 w 6842126"/>
              <a:gd name="connsiteY1981" fmla="*/ 233297 h 5130710"/>
              <a:gd name="connsiteX1982" fmla="*/ 2995023 w 6842126"/>
              <a:gd name="connsiteY1982" fmla="*/ 226926 h 5130710"/>
              <a:gd name="connsiteX1983" fmla="*/ 2998015 w 6842126"/>
              <a:gd name="connsiteY1983" fmla="*/ 224475 h 5130710"/>
              <a:gd name="connsiteX1984" fmla="*/ 4136403 w 6842126"/>
              <a:gd name="connsiteY1984" fmla="*/ 222237 h 5130710"/>
              <a:gd name="connsiteX1985" fmla="*/ 4126774 w 6842126"/>
              <a:gd name="connsiteY1985" fmla="*/ 262833 h 5130710"/>
              <a:gd name="connsiteX1986" fmla="*/ 4125181 w 6842126"/>
              <a:gd name="connsiteY1986" fmla="*/ 267019 h 5130710"/>
              <a:gd name="connsiteX1987" fmla="*/ 4132193 w 6842126"/>
              <a:gd name="connsiteY1987" fmla="*/ 225901 h 5130710"/>
              <a:gd name="connsiteX1988" fmla="*/ 4133321 w 6842126"/>
              <a:gd name="connsiteY1988" fmla="*/ 224314 h 5130710"/>
              <a:gd name="connsiteX1989" fmla="*/ 4136403 w 6842126"/>
              <a:gd name="connsiteY1989" fmla="*/ 222237 h 5130710"/>
              <a:gd name="connsiteX1990" fmla="*/ 2423926 w 6842126"/>
              <a:gd name="connsiteY1990" fmla="*/ 212526 h 5130710"/>
              <a:gd name="connsiteX1991" fmla="*/ 2424589 w 6842126"/>
              <a:gd name="connsiteY1991" fmla="*/ 216018 h 5130710"/>
              <a:gd name="connsiteX1992" fmla="*/ 2423308 w 6842126"/>
              <a:gd name="connsiteY1992" fmla="*/ 219836 h 5130710"/>
              <a:gd name="connsiteX1993" fmla="*/ 2422227 w 6842126"/>
              <a:gd name="connsiteY1993" fmla="*/ 218993 h 5130710"/>
              <a:gd name="connsiteX1994" fmla="*/ 2423926 w 6842126"/>
              <a:gd name="connsiteY1994" fmla="*/ 212526 h 5130710"/>
              <a:gd name="connsiteX1995" fmla="*/ 3932536 w 6842126"/>
              <a:gd name="connsiteY1995" fmla="*/ 208356 h 5130710"/>
              <a:gd name="connsiteX1996" fmla="*/ 3934171 w 6842126"/>
              <a:gd name="connsiteY1996" fmla="*/ 210662 h 5130710"/>
              <a:gd name="connsiteX1997" fmla="*/ 3933694 w 6842126"/>
              <a:gd name="connsiteY1997" fmla="*/ 212088 h 5130710"/>
              <a:gd name="connsiteX1998" fmla="*/ 3932536 w 6842126"/>
              <a:gd name="connsiteY1998" fmla="*/ 208356 h 5130710"/>
              <a:gd name="connsiteX1999" fmla="*/ 5609489 w 6842126"/>
              <a:gd name="connsiteY1999" fmla="*/ 208355 h 5130710"/>
              <a:gd name="connsiteX2000" fmla="*/ 5610663 w 6842126"/>
              <a:gd name="connsiteY2000" fmla="*/ 210012 h 5130710"/>
              <a:gd name="connsiteX2001" fmla="*/ 5610378 w 6842126"/>
              <a:gd name="connsiteY2001" fmla="*/ 211220 h 5130710"/>
              <a:gd name="connsiteX2002" fmla="*/ 4810063 w 6842126"/>
              <a:gd name="connsiteY2002" fmla="*/ 206067 h 5130710"/>
              <a:gd name="connsiteX2003" fmla="*/ 4809127 w 6842126"/>
              <a:gd name="connsiteY2003" fmla="*/ 209911 h 5130710"/>
              <a:gd name="connsiteX2004" fmla="*/ 4808213 w 6842126"/>
              <a:gd name="connsiteY2004" fmla="*/ 211495 h 5130710"/>
              <a:gd name="connsiteX2005" fmla="*/ 4806917 w 6842126"/>
              <a:gd name="connsiteY2005" fmla="*/ 213430 h 5130710"/>
              <a:gd name="connsiteX2006" fmla="*/ 4810063 w 6842126"/>
              <a:gd name="connsiteY2006" fmla="*/ 206067 h 5130710"/>
              <a:gd name="connsiteX2007" fmla="*/ 6487016 w 6842126"/>
              <a:gd name="connsiteY2007" fmla="*/ 206066 h 5130710"/>
              <a:gd name="connsiteX2008" fmla="*/ 6486078 w 6842126"/>
              <a:gd name="connsiteY2008" fmla="*/ 209909 h 5130710"/>
              <a:gd name="connsiteX2009" fmla="*/ 6485167 w 6842126"/>
              <a:gd name="connsiteY2009" fmla="*/ 211495 h 5130710"/>
              <a:gd name="connsiteX2010" fmla="*/ 6483869 w 6842126"/>
              <a:gd name="connsiteY2010" fmla="*/ 213429 h 5130710"/>
              <a:gd name="connsiteX2011" fmla="*/ 6487016 w 6842126"/>
              <a:gd name="connsiteY2011" fmla="*/ 206066 h 5130710"/>
              <a:gd name="connsiteX2012" fmla="*/ 4688939 w 6842126"/>
              <a:gd name="connsiteY2012" fmla="*/ 204872 h 5130710"/>
              <a:gd name="connsiteX2013" fmla="*/ 4688501 w 6842126"/>
              <a:gd name="connsiteY2013" fmla="*/ 209156 h 5130710"/>
              <a:gd name="connsiteX2014" fmla="*/ 4680721 w 6842126"/>
              <a:gd name="connsiteY2014" fmla="*/ 221316 h 5130710"/>
              <a:gd name="connsiteX2015" fmla="*/ 4688939 w 6842126"/>
              <a:gd name="connsiteY2015" fmla="*/ 204872 h 5130710"/>
              <a:gd name="connsiteX2016" fmla="*/ 5364227 w 6842126"/>
              <a:gd name="connsiteY2016" fmla="*/ 204609 h 5130710"/>
              <a:gd name="connsiteX2017" fmla="*/ 5364107 w 6842126"/>
              <a:gd name="connsiteY2017" fmla="*/ 209701 h 5130710"/>
              <a:gd name="connsiteX2018" fmla="*/ 5363559 w 6842126"/>
              <a:gd name="connsiteY2018" fmla="*/ 215453 h 5130710"/>
              <a:gd name="connsiteX2019" fmla="*/ 5345081 w 6842126"/>
              <a:gd name="connsiteY2019" fmla="*/ 260662 h 5130710"/>
              <a:gd name="connsiteX2020" fmla="*/ 5345279 w 6842126"/>
              <a:gd name="connsiteY2020" fmla="*/ 255771 h 5130710"/>
              <a:gd name="connsiteX2021" fmla="*/ 5344930 w 6842126"/>
              <a:gd name="connsiteY2021" fmla="*/ 244893 h 5130710"/>
              <a:gd name="connsiteX2022" fmla="*/ 5353939 w 6842126"/>
              <a:gd name="connsiteY2022" fmla="*/ 224163 h 5130710"/>
              <a:gd name="connsiteX2023" fmla="*/ 5363259 w 6842126"/>
              <a:gd name="connsiteY2023" fmla="*/ 204940 h 5130710"/>
              <a:gd name="connsiteX2024" fmla="*/ 1758889 w 6842126"/>
              <a:gd name="connsiteY2024" fmla="*/ 204060 h 5130710"/>
              <a:gd name="connsiteX2025" fmla="*/ 1756579 w 6842126"/>
              <a:gd name="connsiteY2025" fmla="*/ 211937 h 5130710"/>
              <a:gd name="connsiteX2026" fmla="*/ 1755901 w 6842126"/>
              <a:gd name="connsiteY2026" fmla="*/ 215111 h 5130710"/>
              <a:gd name="connsiteX2027" fmla="*/ 1755648 w 6842126"/>
              <a:gd name="connsiteY2027" fmla="*/ 217158 h 5130710"/>
              <a:gd name="connsiteX2028" fmla="*/ 1755978 w 6842126"/>
              <a:gd name="connsiteY2028" fmla="*/ 218438 h 5130710"/>
              <a:gd name="connsiteX2029" fmla="*/ 1757543 w 6842126"/>
              <a:gd name="connsiteY2029" fmla="*/ 216705 h 5130710"/>
              <a:gd name="connsiteX2030" fmla="*/ 3932941 w 6842126"/>
              <a:gd name="connsiteY2030" fmla="*/ 201754 h 5130710"/>
              <a:gd name="connsiteX2031" fmla="*/ 3935056 w 6842126"/>
              <a:gd name="connsiteY2031" fmla="*/ 204444 h 5130710"/>
              <a:gd name="connsiteX2032" fmla="*/ 3934841 w 6842126"/>
              <a:gd name="connsiteY2032" fmla="*/ 205363 h 5130710"/>
              <a:gd name="connsiteX2033" fmla="*/ 3935273 w 6842126"/>
              <a:gd name="connsiteY2033" fmla="*/ 205205 h 5130710"/>
              <a:gd name="connsiteX2034" fmla="*/ 3932536 w 6842126"/>
              <a:gd name="connsiteY2034" fmla="*/ 208356 h 5130710"/>
              <a:gd name="connsiteX2035" fmla="*/ 3932941 w 6842126"/>
              <a:gd name="connsiteY2035" fmla="*/ 201754 h 5130710"/>
              <a:gd name="connsiteX2036" fmla="*/ 5609894 w 6842126"/>
              <a:gd name="connsiteY2036" fmla="*/ 201753 h 5130710"/>
              <a:gd name="connsiteX2037" fmla="*/ 5611989 w 6842126"/>
              <a:gd name="connsiteY2037" fmla="*/ 204416 h 5130710"/>
              <a:gd name="connsiteX2038" fmla="*/ 5611643 w 6842126"/>
              <a:gd name="connsiteY2038" fmla="*/ 205872 h 5130710"/>
              <a:gd name="connsiteX2039" fmla="*/ 5609489 w 6842126"/>
              <a:gd name="connsiteY2039" fmla="*/ 208355 h 5130710"/>
              <a:gd name="connsiteX2040" fmla="*/ 5609894 w 6842126"/>
              <a:gd name="connsiteY2040" fmla="*/ 201753 h 5130710"/>
              <a:gd name="connsiteX2041" fmla="*/ 3880701 w 6842126"/>
              <a:gd name="connsiteY2041" fmla="*/ 196834 h 5130710"/>
              <a:gd name="connsiteX2042" fmla="*/ 3879960 w 6842126"/>
              <a:gd name="connsiteY2042" fmla="*/ 199135 h 5130710"/>
              <a:gd name="connsiteX2043" fmla="*/ 3879434 w 6842126"/>
              <a:gd name="connsiteY2043" fmla="*/ 198678 h 5130710"/>
              <a:gd name="connsiteX2044" fmla="*/ 3880701 w 6842126"/>
              <a:gd name="connsiteY2044" fmla="*/ 196834 h 5130710"/>
              <a:gd name="connsiteX2045" fmla="*/ 5557653 w 6842126"/>
              <a:gd name="connsiteY2045" fmla="*/ 196832 h 5130710"/>
              <a:gd name="connsiteX2046" fmla="*/ 5556913 w 6842126"/>
              <a:gd name="connsiteY2046" fmla="*/ 199134 h 5130710"/>
              <a:gd name="connsiteX2047" fmla="*/ 5556385 w 6842126"/>
              <a:gd name="connsiteY2047" fmla="*/ 198677 h 5130710"/>
              <a:gd name="connsiteX2048" fmla="*/ 5557653 w 6842126"/>
              <a:gd name="connsiteY2048" fmla="*/ 196832 h 5130710"/>
              <a:gd name="connsiteX2049" fmla="*/ 4906511 w 6842126"/>
              <a:gd name="connsiteY2049" fmla="*/ 194941 h 5130710"/>
              <a:gd name="connsiteX2050" fmla="*/ 4906239 w 6842126"/>
              <a:gd name="connsiteY2050" fmla="*/ 200639 h 5130710"/>
              <a:gd name="connsiteX2051" fmla="*/ 4905785 w 6842126"/>
              <a:gd name="connsiteY2051" fmla="*/ 215896 h 5130710"/>
              <a:gd name="connsiteX2052" fmla="*/ 4906399 w 6842126"/>
              <a:gd name="connsiteY2052" fmla="*/ 215586 h 5130710"/>
              <a:gd name="connsiteX2053" fmla="*/ 4896266 w 6842126"/>
              <a:gd name="connsiteY2053" fmla="*/ 242073 h 5130710"/>
              <a:gd name="connsiteX2054" fmla="*/ 4880285 w 6842126"/>
              <a:gd name="connsiteY2054" fmla="*/ 297641 h 5130710"/>
              <a:gd name="connsiteX2055" fmla="*/ 4875373 w 6842126"/>
              <a:gd name="connsiteY2055" fmla="*/ 309051 h 5130710"/>
              <a:gd name="connsiteX2056" fmla="*/ 4879764 w 6842126"/>
              <a:gd name="connsiteY2056" fmla="*/ 279633 h 5130710"/>
              <a:gd name="connsiteX2057" fmla="*/ 4881293 w 6842126"/>
              <a:gd name="connsiteY2057" fmla="*/ 257487 h 5130710"/>
              <a:gd name="connsiteX2058" fmla="*/ 4902939 w 6842126"/>
              <a:gd name="connsiteY2058" fmla="*/ 203165 h 5130710"/>
              <a:gd name="connsiteX2059" fmla="*/ 4554411 w 6842126"/>
              <a:gd name="connsiteY2059" fmla="*/ 194646 h 5130710"/>
              <a:gd name="connsiteX2060" fmla="*/ 4554683 w 6842126"/>
              <a:gd name="connsiteY2060" fmla="*/ 204575 h 5130710"/>
              <a:gd name="connsiteX2061" fmla="*/ 4552054 w 6842126"/>
              <a:gd name="connsiteY2061" fmla="*/ 212080 h 5130710"/>
              <a:gd name="connsiteX2062" fmla="*/ 4554411 w 6842126"/>
              <a:gd name="connsiteY2062" fmla="*/ 194646 h 5130710"/>
              <a:gd name="connsiteX2063" fmla="*/ 1550860 w 6842126"/>
              <a:gd name="connsiteY2063" fmla="*/ 190402 h 5130710"/>
              <a:gd name="connsiteX2064" fmla="*/ 1549300 w 6842126"/>
              <a:gd name="connsiteY2064" fmla="*/ 191000 h 5130710"/>
              <a:gd name="connsiteX2065" fmla="*/ 1548693 w 6842126"/>
              <a:gd name="connsiteY2065" fmla="*/ 193487 h 5130710"/>
              <a:gd name="connsiteX2066" fmla="*/ 1550231 w 6842126"/>
              <a:gd name="connsiteY2066" fmla="*/ 193996 h 5130710"/>
              <a:gd name="connsiteX2067" fmla="*/ 1550807 w 6842126"/>
              <a:gd name="connsiteY2067" fmla="*/ 192337 h 5130710"/>
              <a:gd name="connsiteX2068" fmla="*/ 1550860 w 6842126"/>
              <a:gd name="connsiteY2068" fmla="*/ 190402 h 5130710"/>
              <a:gd name="connsiteX2069" fmla="*/ 3345198 w 6842126"/>
              <a:gd name="connsiteY2069" fmla="*/ 188566 h 5130710"/>
              <a:gd name="connsiteX2070" fmla="*/ 3344376 w 6842126"/>
              <a:gd name="connsiteY2070" fmla="*/ 191937 h 5130710"/>
              <a:gd name="connsiteX2071" fmla="*/ 3343574 w 6842126"/>
              <a:gd name="connsiteY2071" fmla="*/ 193329 h 5130710"/>
              <a:gd name="connsiteX2072" fmla="*/ 3342437 w 6842126"/>
              <a:gd name="connsiteY2072" fmla="*/ 195027 h 5130710"/>
              <a:gd name="connsiteX2073" fmla="*/ 3345198 w 6842126"/>
              <a:gd name="connsiteY2073" fmla="*/ 188566 h 5130710"/>
              <a:gd name="connsiteX2074" fmla="*/ 1707372 w 6842126"/>
              <a:gd name="connsiteY2074" fmla="*/ 188198 h 5130710"/>
              <a:gd name="connsiteX2075" fmla="*/ 1707054 w 6842126"/>
              <a:gd name="connsiteY2075" fmla="*/ 188721 h 5130710"/>
              <a:gd name="connsiteX2076" fmla="*/ 1700895 w 6842126"/>
              <a:gd name="connsiteY2076" fmla="*/ 204668 h 5130710"/>
              <a:gd name="connsiteX2077" fmla="*/ 1703130 w 6842126"/>
              <a:gd name="connsiteY2077" fmla="*/ 202337 h 5130710"/>
              <a:gd name="connsiteX2078" fmla="*/ 1705838 w 6842126"/>
              <a:gd name="connsiteY2078" fmla="*/ 196962 h 5130710"/>
              <a:gd name="connsiteX2079" fmla="*/ 4554817 w 6842126"/>
              <a:gd name="connsiteY2079" fmla="*/ 188044 h 5130710"/>
              <a:gd name="connsiteX2080" fmla="*/ 4555925 w 6842126"/>
              <a:gd name="connsiteY2080" fmla="*/ 192601 h 5130710"/>
              <a:gd name="connsiteX2081" fmla="*/ 4554411 w 6842126"/>
              <a:gd name="connsiteY2081" fmla="*/ 194646 h 5130710"/>
              <a:gd name="connsiteX2082" fmla="*/ 4554817 w 6842126"/>
              <a:gd name="connsiteY2082" fmla="*/ 188044 h 5130710"/>
              <a:gd name="connsiteX2083" fmla="*/ 3238910 w 6842126"/>
              <a:gd name="connsiteY2083" fmla="*/ 187516 h 5130710"/>
              <a:gd name="connsiteX2084" fmla="*/ 3238525 w 6842126"/>
              <a:gd name="connsiteY2084" fmla="*/ 191275 h 5130710"/>
              <a:gd name="connsiteX2085" fmla="*/ 3231696 w 6842126"/>
              <a:gd name="connsiteY2085" fmla="*/ 201946 h 5130710"/>
              <a:gd name="connsiteX2086" fmla="*/ 3238910 w 6842126"/>
              <a:gd name="connsiteY2086" fmla="*/ 187516 h 5130710"/>
              <a:gd name="connsiteX2087" fmla="*/ 4966472 w 6842126"/>
              <a:gd name="connsiteY2087" fmla="*/ 186564 h 5130710"/>
              <a:gd name="connsiteX2088" fmla="*/ 4965943 w 6842126"/>
              <a:gd name="connsiteY2088" fmla="*/ 193722 h 5130710"/>
              <a:gd name="connsiteX2089" fmla="*/ 4965191 w 6842126"/>
              <a:gd name="connsiteY2089" fmla="*/ 195468 h 5130710"/>
              <a:gd name="connsiteX2090" fmla="*/ 4555221 w 6842126"/>
              <a:gd name="connsiteY2090" fmla="*/ 181441 h 5130710"/>
              <a:gd name="connsiteX2091" fmla="*/ 4556329 w 6842126"/>
              <a:gd name="connsiteY2091" fmla="*/ 185997 h 5130710"/>
              <a:gd name="connsiteX2092" fmla="*/ 4554817 w 6842126"/>
              <a:gd name="connsiteY2092" fmla="*/ 188044 h 5130710"/>
              <a:gd name="connsiteX2093" fmla="*/ 4555221 w 6842126"/>
              <a:gd name="connsiteY2093" fmla="*/ 181441 h 5130710"/>
              <a:gd name="connsiteX2094" fmla="*/ 2041317 w 6842126"/>
              <a:gd name="connsiteY2094" fmla="*/ 181324 h 5130710"/>
              <a:gd name="connsiteX2095" fmla="*/ 2042457 w 6842126"/>
              <a:gd name="connsiteY2095" fmla="*/ 182932 h 5130710"/>
              <a:gd name="connsiteX2096" fmla="*/ 2042123 w 6842126"/>
              <a:gd name="connsiteY2096" fmla="*/ 183926 h 5130710"/>
              <a:gd name="connsiteX2097" fmla="*/ 2041317 w 6842126"/>
              <a:gd name="connsiteY2097" fmla="*/ 181324 h 5130710"/>
              <a:gd name="connsiteX2098" fmla="*/ 2653080 w 6842126"/>
              <a:gd name="connsiteY2098" fmla="*/ 179729 h 5130710"/>
              <a:gd name="connsiteX2099" fmla="*/ 2652428 w 6842126"/>
              <a:gd name="connsiteY2099" fmla="*/ 182407 h 5130710"/>
              <a:gd name="connsiteX2100" fmla="*/ 2651791 w 6842126"/>
              <a:gd name="connsiteY2100" fmla="*/ 183512 h 5130710"/>
              <a:gd name="connsiteX2101" fmla="*/ 2650888 w 6842126"/>
              <a:gd name="connsiteY2101" fmla="*/ 184861 h 5130710"/>
              <a:gd name="connsiteX2102" fmla="*/ 2653080 w 6842126"/>
              <a:gd name="connsiteY2102" fmla="*/ 179729 h 5130710"/>
              <a:gd name="connsiteX2103" fmla="*/ 2568639 w 6842126"/>
              <a:gd name="connsiteY2103" fmla="*/ 178894 h 5130710"/>
              <a:gd name="connsiteX2104" fmla="*/ 2568333 w 6842126"/>
              <a:gd name="connsiteY2104" fmla="*/ 181880 h 5130710"/>
              <a:gd name="connsiteX2105" fmla="*/ 2562909 w 6842126"/>
              <a:gd name="connsiteY2105" fmla="*/ 190357 h 5130710"/>
              <a:gd name="connsiteX2106" fmla="*/ 2568639 w 6842126"/>
              <a:gd name="connsiteY2106" fmla="*/ 178894 h 5130710"/>
              <a:gd name="connsiteX2107" fmla="*/ 3083662 w 6842126"/>
              <a:gd name="connsiteY2107" fmla="*/ 178224 h 5130710"/>
              <a:gd name="connsiteX2108" fmla="*/ 3084340 w 6842126"/>
              <a:gd name="connsiteY2108" fmla="*/ 181035 h 5130710"/>
              <a:gd name="connsiteX2109" fmla="*/ 3084404 w 6842126"/>
              <a:gd name="connsiteY2109" fmla="*/ 182454 h 5130710"/>
              <a:gd name="connsiteX2110" fmla="*/ 3080706 w 6842126"/>
              <a:gd name="connsiteY2110" fmla="*/ 193645 h 5130710"/>
              <a:gd name="connsiteX2111" fmla="*/ 3064512 w 6842126"/>
              <a:gd name="connsiteY2111" fmla="*/ 229757 h 5130710"/>
              <a:gd name="connsiteX2112" fmla="*/ 3054398 w 6842126"/>
              <a:gd name="connsiteY2112" fmla="*/ 261609 h 5130710"/>
              <a:gd name="connsiteX2113" fmla="*/ 3058203 w 6842126"/>
              <a:gd name="connsiteY2113" fmla="*/ 234425 h 5130710"/>
              <a:gd name="connsiteX2114" fmla="*/ 3059756 w 6842126"/>
              <a:gd name="connsiteY2114" fmla="*/ 231151 h 5130710"/>
              <a:gd name="connsiteX2115" fmla="*/ 3069553 w 6842126"/>
              <a:gd name="connsiteY2115" fmla="*/ 208294 h 5130710"/>
              <a:gd name="connsiteX2116" fmla="*/ 3083662 w 6842126"/>
              <a:gd name="connsiteY2116" fmla="*/ 178224 h 5130710"/>
              <a:gd name="connsiteX2117" fmla="*/ 2041599 w 6842126"/>
              <a:gd name="connsiteY2117" fmla="*/ 176721 h 5130710"/>
              <a:gd name="connsiteX2118" fmla="*/ 2043073 w 6842126"/>
              <a:gd name="connsiteY2118" fmla="*/ 178597 h 5130710"/>
              <a:gd name="connsiteX2119" fmla="*/ 2042923 w 6842126"/>
              <a:gd name="connsiteY2119" fmla="*/ 179237 h 5130710"/>
              <a:gd name="connsiteX2120" fmla="*/ 2043225 w 6842126"/>
              <a:gd name="connsiteY2120" fmla="*/ 179127 h 5130710"/>
              <a:gd name="connsiteX2121" fmla="*/ 2041317 w 6842126"/>
              <a:gd name="connsiteY2121" fmla="*/ 181324 h 5130710"/>
              <a:gd name="connsiteX2122" fmla="*/ 2041599 w 6842126"/>
              <a:gd name="connsiteY2122" fmla="*/ 176721 h 5130710"/>
              <a:gd name="connsiteX2123" fmla="*/ 3969452 w 6842126"/>
              <a:gd name="connsiteY2123" fmla="*/ 176531 h 5130710"/>
              <a:gd name="connsiteX2124" fmla="*/ 3970145 w 6842126"/>
              <a:gd name="connsiteY2124" fmla="*/ 184752 h 5130710"/>
              <a:gd name="connsiteX2125" fmla="*/ 3969728 w 6842126"/>
              <a:gd name="connsiteY2125" fmla="*/ 191351 h 5130710"/>
              <a:gd name="connsiteX2126" fmla="*/ 3966837 w 6842126"/>
              <a:gd name="connsiteY2126" fmla="*/ 197973 h 5130710"/>
              <a:gd name="connsiteX2127" fmla="*/ 3963129 w 6842126"/>
              <a:gd name="connsiteY2127" fmla="*/ 206861 h 5130710"/>
              <a:gd name="connsiteX2128" fmla="*/ 3963273 w 6842126"/>
              <a:gd name="connsiteY2128" fmla="*/ 203291 h 5130710"/>
              <a:gd name="connsiteX2129" fmla="*/ 3966300 w 6842126"/>
              <a:gd name="connsiteY2129" fmla="*/ 178788 h 5130710"/>
              <a:gd name="connsiteX2130" fmla="*/ 3969452 w 6842126"/>
              <a:gd name="connsiteY2130" fmla="*/ 176531 h 5130710"/>
              <a:gd name="connsiteX2131" fmla="*/ 2047475 w 6842126"/>
              <a:gd name="connsiteY2131" fmla="*/ 175179 h 5130710"/>
              <a:gd name="connsiteX2132" fmla="*/ 2050568 w 6842126"/>
              <a:gd name="connsiteY2132" fmla="*/ 176273 h 5130710"/>
              <a:gd name="connsiteX2133" fmla="*/ 2053237 w 6842126"/>
              <a:gd name="connsiteY2133" fmla="*/ 185613 h 5130710"/>
              <a:gd name="connsiteX2134" fmla="*/ 2050076 w 6842126"/>
              <a:gd name="connsiteY2134" fmla="*/ 188849 h 5130710"/>
              <a:gd name="connsiteX2135" fmla="*/ 2047312 w 6842126"/>
              <a:gd name="connsiteY2135" fmla="*/ 221858 h 5130710"/>
              <a:gd name="connsiteX2136" fmla="*/ 2041855 w 6842126"/>
              <a:gd name="connsiteY2136" fmla="*/ 241933 h 5130710"/>
              <a:gd name="connsiteX2137" fmla="*/ 2049616 w 6842126"/>
              <a:gd name="connsiteY2137" fmla="*/ 189319 h 5130710"/>
              <a:gd name="connsiteX2138" fmla="*/ 2049527 w 6842126"/>
              <a:gd name="connsiteY2138" fmla="*/ 189410 h 5130710"/>
              <a:gd name="connsiteX2139" fmla="*/ 2047475 w 6842126"/>
              <a:gd name="connsiteY2139" fmla="*/ 175179 h 5130710"/>
              <a:gd name="connsiteX2140" fmla="*/ 1570934 w 6842126"/>
              <a:gd name="connsiteY2140" fmla="*/ 171856 h 5130710"/>
              <a:gd name="connsiteX2141" fmla="*/ 1569658 w 6842126"/>
              <a:gd name="connsiteY2141" fmla="*/ 172301 h 5130710"/>
              <a:gd name="connsiteX2142" fmla="*/ 1569563 w 6842126"/>
              <a:gd name="connsiteY2142" fmla="*/ 172335 h 5130710"/>
              <a:gd name="connsiteX2143" fmla="*/ 1568923 w 6842126"/>
              <a:gd name="connsiteY2143" fmla="*/ 172557 h 5130710"/>
              <a:gd name="connsiteX2144" fmla="*/ 1568891 w 6842126"/>
              <a:gd name="connsiteY2144" fmla="*/ 172569 h 5130710"/>
              <a:gd name="connsiteX2145" fmla="*/ 1569563 w 6842126"/>
              <a:gd name="connsiteY2145" fmla="*/ 172335 h 5130710"/>
              <a:gd name="connsiteX2146" fmla="*/ 2474854 w 6842126"/>
              <a:gd name="connsiteY2146" fmla="*/ 171765 h 5130710"/>
              <a:gd name="connsiteX2147" fmla="*/ 2475042 w 6842126"/>
              <a:gd name="connsiteY2147" fmla="*/ 178687 h 5130710"/>
              <a:gd name="connsiteX2148" fmla="*/ 2473210 w 6842126"/>
              <a:gd name="connsiteY2148" fmla="*/ 183920 h 5130710"/>
              <a:gd name="connsiteX2149" fmla="*/ 2474854 w 6842126"/>
              <a:gd name="connsiteY2149" fmla="*/ 171765 h 5130710"/>
              <a:gd name="connsiteX2150" fmla="*/ 3482450 w 6842126"/>
              <a:gd name="connsiteY2150" fmla="*/ 171452 h 5130710"/>
              <a:gd name="connsiteX2151" fmla="*/ 3481985 w 6842126"/>
              <a:gd name="connsiteY2151" fmla="*/ 177730 h 5130710"/>
              <a:gd name="connsiteX2152" fmla="*/ 3481325 w 6842126"/>
              <a:gd name="connsiteY2152" fmla="*/ 179265 h 5130710"/>
              <a:gd name="connsiteX2153" fmla="*/ 2475136 w 6842126"/>
              <a:gd name="connsiteY2153" fmla="*/ 167162 h 5130710"/>
              <a:gd name="connsiteX2154" fmla="*/ 2475908 w 6842126"/>
              <a:gd name="connsiteY2154" fmla="*/ 170339 h 5130710"/>
              <a:gd name="connsiteX2155" fmla="*/ 2474854 w 6842126"/>
              <a:gd name="connsiteY2155" fmla="*/ 171765 h 5130710"/>
              <a:gd name="connsiteX2156" fmla="*/ 2475136 w 6842126"/>
              <a:gd name="connsiteY2156" fmla="*/ 167162 h 5130710"/>
              <a:gd name="connsiteX2157" fmla="*/ 4591622 w 6842126"/>
              <a:gd name="connsiteY2157" fmla="*/ 166055 h 5130710"/>
              <a:gd name="connsiteX2158" fmla="*/ 4591349 w 6842126"/>
              <a:gd name="connsiteY2158" fmla="*/ 171754 h 5130710"/>
              <a:gd name="connsiteX2159" fmla="*/ 4590895 w 6842126"/>
              <a:gd name="connsiteY2159" fmla="*/ 187011 h 5130710"/>
              <a:gd name="connsiteX2160" fmla="*/ 4591509 w 6842126"/>
              <a:gd name="connsiteY2160" fmla="*/ 186700 h 5130710"/>
              <a:gd name="connsiteX2161" fmla="*/ 4581375 w 6842126"/>
              <a:gd name="connsiteY2161" fmla="*/ 213187 h 5130710"/>
              <a:gd name="connsiteX2162" fmla="*/ 4565394 w 6842126"/>
              <a:gd name="connsiteY2162" fmla="*/ 268755 h 5130710"/>
              <a:gd name="connsiteX2163" fmla="*/ 4560481 w 6842126"/>
              <a:gd name="connsiteY2163" fmla="*/ 280165 h 5130710"/>
              <a:gd name="connsiteX2164" fmla="*/ 4564871 w 6842126"/>
              <a:gd name="connsiteY2164" fmla="*/ 250748 h 5130710"/>
              <a:gd name="connsiteX2165" fmla="*/ 4566402 w 6842126"/>
              <a:gd name="connsiteY2165" fmla="*/ 228602 h 5130710"/>
              <a:gd name="connsiteX2166" fmla="*/ 4588048 w 6842126"/>
              <a:gd name="connsiteY2166" fmla="*/ 174280 h 5130710"/>
              <a:gd name="connsiteX2167" fmla="*/ 2475419 w 6842126"/>
              <a:gd name="connsiteY2167" fmla="*/ 162560 h 5130710"/>
              <a:gd name="connsiteX2168" fmla="*/ 2476191 w 6842126"/>
              <a:gd name="connsiteY2168" fmla="*/ 165736 h 5130710"/>
              <a:gd name="connsiteX2169" fmla="*/ 2475136 w 6842126"/>
              <a:gd name="connsiteY2169" fmla="*/ 167162 h 5130710"/>
              <a:gd name="connsiteX2170" fmla="*/ 2475419 w 6842126"/>
              <a:gd name="connsiteY2170" fmla="*/ 162560 h 5130710"/>
              <a:gd name="connsiteX2171" fmla="*/ 3991367 w 6842126"/>
              <a:gd name="connsiteY2171" fmla="*/ 161672 h 5130710"/>
              <a:gd name="connsiteX2172" fmla="*/ 3991887 w 6842126"/>
              <a:gd name="connsiteY2172" fmla="*/ 163970 h 5130710"/>
              <a:gd name="connsiteX2173" fmla="*/ 3991289 w 6842126"/>
              <a:gd name="connsiteY2173" fmla="*/ 168563 h 5130710"/>
              <a:gd name="connsiteX2174" fmla="*/ 3985505 w 6842126"/>
              <a:gd name="connsiteY2174" fmla="*/ 189262 h 5130710"/>
              <a:gd name="connsiteX2175" fmla="*/ 3979486 w 6842126"/>
              <a:gd name="connsiteY2175" fmla="*/ 205976 h 5130710"/>
              <a:gd name="connsiteX2176" fmla="*/ 3979239 w 6842126"/>
              <a:gd name="connsiteY2176" fmla="*/ 206648 h 5130710"/>
              <a:gd name="connsiteX2177" fmla="*/ 3983735 w 6842126"/>
              <a:gd name="connsiteY2177" fmla="*/ 171724 h 5130710"/>
              <a:gd name="connsiteX2178" fmla="*/ 3987957 w 6842126"/>
              <a:gd name="connsiteY2178" fmla="*/ 164464 h 5130710"/>
              <a:gd name="connsiteX2179" fmla="*/ 3991367 w 6842126"/>
              <a:gd name="connsiteY2179" fmla="*/ 161672 h 5130710"/>
              <a:gd name="connsiteX2180" fmla="*/ 3555201 w 6842126"/>
              <a:gd name="connsiteY2180" fmla="*/ 160403 h 5130710"/>
              <a:gd name="connsiteX2181" fmla="*/ 3555061 w 6842126"/>
              <a:gd name="connsiteY2181" fmla="*/ 166405 h 5130710"/>
              <a:gd name="connsiteX2182" fmla="*/ 3554580 w 6842126"/>
              <a:gd name="connsiteY2182" fmla="*/ 171453 h 5130710"/>
              <a:gd name="connsiteX2183" fmla="*/ 3538366 w 6842126"/>
              <a:gd name="connsiteY2183" fmla="*/ 211126 h 5130710"/>
              <a:gd name="connsiteX2184" fmla="*/ 3538537 w 6842126"/>
              <a:gd name="connsiteY2184" fmla="*/ 206832 h 5130710"/>
              <a:gd name="connsiteX2185" fmla="*/ 3538233 w 6842126"/>
              <a:gd name="connsiteY2185" fmla="*/ 197287 h 5130710"/>
              <a:gd name="connsiteX2186" fmla="*/ 3546137 w 6842126"/>
              <a:gd name="connsiteY2186" fmla="*/ 179095 h 5130710"/>
              <a:gd name="connsiteX2187" fmla="*/ 1664051 w 6842126"/>
              <a:gd name="connsiteY2187" fmla="*/ 159689 h 5130710"/>
              <a:gd name="connsiteX2188" fmla="*/ 1663633 w 6842126"/>
              <a:gd name="connsiteY2188" fmla="*/ 160982 h 5130710"/>
              <a:gd name="connsiteX2189" fmla="*/ 1663339 w 6842126"/>
              <a:gd name="connsiteY2189" fmla="*/ 160723 h 5130710"/>
              <a:gd name="connsiteX2190" fmla="*/ 1664051 w 6842126"/>
              <a:gd name="connsiteY2190" fmla="*/ 159689 h 5130710"/>
              <a:gd name="connsiteX2191" fmla="*/ 2042575 w 6842126"/>
              <a:gd name="connsiteY2191" fmla="*/ 158458 h 5130710"/>
              <a:gd name="connsiteX2192" fmla="*/ 2042727 w 6842126"/>
              <a:gd name="connsiteY2192" fmla="*/ 164039 h 5130710"/>
              <a:gd name="connsiteX2193" fmla="*/ 2041249 w 6842126"/>
              <a:gd name="connsiteY2193" fmla="*/ 168255 h 5130710"/>
              <a:gd name="connsiteX2194" fmla="*/ 2042575 w 6842126"/>
              <a:gd name="connsiteY2194" fmla="*/ 158458 h 5130710"/>
              <a:gd name="connsiteX2195" fmla="*/ 2042802 w 6842126"/>
              <a:gd name="connsiteY2195" fmla="*/ 154751 h 5130710"/>
              <a:gd name="connsiteX2196" fmla="*/ 2043425 w 6842126"/>
              <a:gd name="connsiteY2196" fmla="*/ 157310 h 5130710"/>
              <a:gd name="connsiteX2197" fmla="*/ 2042575 w 6842126"/>
              <a:gd name="connsiteY2197" fmla="*/ 158458 h 5130710"/>
              <a:gd name="connsiteX2198" fmla="*/ 2042802 w 6842126"/>
              <a:gd name="connsiteY2198" fmla="*/ 154751 h 5130710"/>
              <a:gd name="connsiteX2199" fmla="*/ 3153512 w 6842126"/>
              <a:gd name="connsiteY2199" fmla="*/ 153454 h 5130710"/>
              <a:gd name="connsiteX2200" fmla="*/ 3153271 w 6842126"/>
              <a:gd name="connsiteY2200" fmla="*/ 158455 h 5130710"/>
              <a:gd name="connsiteX2201" fmla="*/ 3152875 w 6842126"/>
              <a:gd name="connsiteY2201" fmla="*/ 171842 h 5130710"/>
              <a:gd name="connsiteX2202" fmla="*/ 3153413 w 6842126"/>
              <a:gd name="connsiteY2202" fmla="*/ 171569 h 5130710"/>
              <a:gd name="connsiteX2203" fmla="*/ 3144522 w 6842126"/>
              <a:gd name="connsiteY2203" fmla="*/ 194814 h 5130710"/>
              <a:gd name="connsiteX2204" fmla="*/ 3130497 w 6842126"/>
              <a:gd name="connsiteY2204" fmla="*/ 243575 h 5130710"/>
              <a:gd name="connsiteX2205" fmla="*/ 3126185 w 6842126"/>
              <a:gd name="connsiteY2205" fmla="*/ 253586 h 5130710"/>
              <a:gd name="connsiteX2206" fmla="*/ 3130040 w 6842126"/>
              <a:gd name="connsiteY2206" fmla="*/ 227772 h 5130710"/>
              <a:gd name="connsiteX2207" fmla="*/ 3131382 w 6842126"/>
              <a:gd name="connsiteY2207" fmla="*/ 208339 h 5130710"/>
              <a:gd name="connsiteX2208" fmla="*/ 3150378 w 6842126"/>
              <a:gd name="connsiteY2208" fmla="*/ 160670 h 5130710"/>
              <a:gd name="connsiteX2209" fmla="*/ 2043029 w 6842126"/>
              <a:gd name="connsiteY2209" fmla="*/ 151040 h 5130710"/>
              <a:gd name="connsiteX2210" fmla="*/ 2043652 w 6842126"/>
              <a:gd name="connsiteY2210" fmla="*/ 153600 h 5130710"/>
              <a:gd name="connsiteX2211" fmla="*/ 2042802 w 6842126"/>
              <a:gd name="connsiteY2211" fmla="*/ 154751 h 5130710"/>
              <a:gd name="connsiteX2212" fmla="*/ 2043029 w 6842126"/>
              <a:gd name="connsiteY2212" fmla="*/ 151040 h 5130710"/>
              <a:gd name="connsiteX2213" fmla="*/ 1721258 w 6842126"/>
              <a:gd name="connsiteY2213" fmla="*/ 150880 h 5130710"/>
              <a:gd name="connsiteX2214" fmla="*/ 1717332 w 6842126"/>
              <a:gd name="connsiteY2214" fmla="*/ 161140 h 5130710"/>
              <a:gd name="connsiteX2215" fmla="*/ 1712645 w 6842126"/>
              <a:gd name="connsiteY2215" fmla="*/ 173501 h 5130710"/>
              <a:gd name="connsiteX2216" fmla="*/ 1712076 w 6842126"/>
              <a:gd name="connsiteY2216" fmla="*/ 178302 h 5130710"/>
              <a:gd name="connsiteX2217" fmla="*/ 1715011 w 6842126"/>
              <a:gd name="connsiteY2217" fmla="*/ 168800 h 5130710"/>
              <a:gd name="connsiteX2218" fmla="*/ 1719148 w 6842126"/>
              <a:gd name="connsiteY2218" fmla="*/ 157081 h 5130710"/>
              <a:gd name="connsiteX2219" fmla="*/ 1720948 w 6842126"/>
              <a:gd name="connsiteY2219" fmla="*/ 153288 h 5130710"/>
              <a:gd name="connsiteX2220" fmla="*/ 1670517 w 6842126"/>
              <a:gd name="connsiteY2220" fmla="*/ 143508 h 5130710"/>
              <a:gd name="connsiteX2221" fmla="*/ 1668950 w 6842126"/>
              <a:gd name="connsiteY2221" fmla="*/ 148233 h 5130710"/>
              <a:gd name="connsiteX2222" fmla="*/ 1667690 w 6842126"/>
              <a:gd name="connsiteY2222" fmla="*/ 153182 h 5130710"/>
              <a:gd name="connsiteX2223" fmla="*/ 1670067 w 6842126"/>
              <a:gd name="connsiteY2223" fmla="*/ 145620 h 5130710"/>
              <a:gd name="connsiteX2224" fmla="*/ 1495885 w 6842126"/>
              <a:gd name="connsiteY2224" fmla="*/ 130575 h 5130710"/>
              <a:gd name="connsiteX2225" fmla="*/ 1497756 w 6842126"/>
              <a:gd name="connsiteY2225" fmla="*/ 132903 h 5130710"/>
              <a:gd name="connsiteX2226" fmla="*/ 1495847 w 6842126"/>
              <a:gd name="connsiteY2226" fmla="*/ 133406 h 5130710"/>
              <a:gd name="connsiteX2227" fmla="*/ 1495885 w 6842126"/>
              <a:gd name="connsiteY2227" fmla="*/ 130575 h 5130710"/>
              <a:gd name="connsiteX2228" fmla="*/ 1570026 w 6842126"/>
              <a:gd name="connsiteY2228" fmla="*/ 126025 h 5130710"/>
              <a:gd name="connsiteX2229" fmla="*/ 1564614 w 6842126"/>
              <a:gd name="connsiteY2229" fmla="*/ 148833 h 5130710"/>
              <a:gd name="connsiteX2230" fmla="*/ 1563719 w 6842126"/>
              <a:gd name="connsiteY2230" fmla="*/ 151187 h 5130710"/>
              <a:gd name="connsiteX2231" fmla="*/ 1567659 w 6842126"/>
              <a:gd name="connsiteY2231" fmla="*/ 128084 h 5130710"/>
              <a:gd name="connsiteX2232" fmla="*/ 1568293 w 6842126"/>
              <a:gd name="connsiteY2232" fmla="*/ 127193 h 5130710"/>
              <a:gd name="connsiteX2233" fmla="*/ 1570026 w 6842126"/>
              <a:gd name="connsiteY2233" fmla="*/ 126025 h 5130710"/>
              <a:gd name="connsiteX2234" fmla="*/ 4387008 w 6842126"/>
              <a:gd name="connsiteY2234" fmla="*/ 120748 h 5130710"/>
              <a:gd name="connsiteX2235" fmla="*/ 4386070 w 6842126"/>
              <a:gd name="connsiteY2235" fmla="*/ 124592 h 5130710"/>
              <a:gd name="connsiteX2236" fmla="*/ 4385159 w 6842126"/>
              <a:gd name="connsiteY2236" fmla="*/ 126176 h 5130710"/>
              <a:gd name="connsiteX2237" fmla="*/ 4383862 w 6842126"/>
              <a:gd name="connsiteY2237" fmla="*/ 128113 h 5130710"/>
              <a:gd name="connsiteX2238" fmla="*/ 4387008 w 6842126"/>
              <a:gd name="connsiteY2238" fmla="*/ 120748 h 5130710"/>
              <a:gd name="connsiteX2239" fmla="*/ 4265885 w 6842126"/>
              <a:gd name="connsiteY2239" fmla="*/ 119554 h 5130710"/>
              <a:gd name="connsiteX2240" fmla="*/ 4265446 w 6842126"/>
              <a:gd name="connsiteY2240" fmla="*/ 123839 h 5130710"/>
              <a:gd name="connsiteX2241" fmla="*/ 4257665 w 6842126"/>
              <a:gd name="connsiteY2241" fmla="*/ 135996 h 5130710"/>
              <a:gd name="connsiteX2242" fmla="*/ 4265885 w 6842126"/>
              <a:gd name="connsiteY2242" fmla="*/ 119554 h 5130710"/>
              <a:gd name="connsiteX2243" fmla="*/ 1455482 w 6842126"/>
              <a:gd name="connsiteY2243" fmla="*/ 118227 h 5130710"/>
              <a:gd name="connsiteX2244" fmla="*/ 1456400 w 6842126"/>
              <a:gd name="connsiteY2244" fmla="*/ 119522 h 5130710"/>
              <a:gd name="connsiteX2245" fmla="*/ 1456131 w 6842126"/>
              <a:gd name="connsiteY2245" fmla="*/ 120322 h 5130710"/>
              <a:gd name="connsiteX2246" fmla="*/ 1455482 w 6842126"/>
              <a:gd name="connsiteY2246" fmla="*/ 118227 h 5130710"/>
              <a:gd name="connsiteX2247" fmla="*/ 4941215 w 6842126"/>
              <a:gd name="connsiteY2247" fmla="*/ 117542 h 5130710"/>
              <a:gd name="connsiteX2248" fmla="*/ 4941053 w 6842126"/>
              <a:gd name="connsiteY2248" fmla="*/ 124382 h 5130710"/>
              <a:gd name="connsiteX2249" fmla="*/ 4940508 w 6842126"/>
              <a:gd name="connsiteY2249" fmla="*/ 130136 h 5130710"/>
              <a:gd name="connsiteX2250" fmla="*/ 4922027 w 6842126"/>
              <a:gd name="connsiteY2250" fmla="*/ 175344 h 5130710"/>
              <a:gd name="connsiteX2251" fmla="*/ 4922225 w 6842126"/>
              <a:gd name="connsiteY2251" fmla="*/ 170451 h 5130710"/>
              <a:gd name="connsiteX2252" fmla="*/ 4921879 w 6842126"/>
              <a:gd name="connsiteY2252" fmla="*/ 159573 h 5130710"/>
              <a:gd name="connsiteX2253" fmla="*/ 4930884 w 6842126"/>
              <a:gd name="connsiteY2253" fmla="*/ 138842 h 5130710"/>
              <a:gd name="connsiteX2254" fmla="*/ 1455709 w 6842126"/>
              <a:gd name="connsiteY2254" fmla="*/ 114517 h 5130710"/>
              <a:gd name="connsiteX2255" fmla="*/ 1456898 w 6842126"/>
              <a:gd name="connsiteY2255" fmla="*/ 116028 h 5130710"/>
              <a:gd name="connsiteX2256" fmla="*/ 1456776 w 6842126"/>
              <a:gd name="connsiteY2256" fmla="*/ 116544 h 5130710"/>
              <a:gd name="connsiteX2257" fmla="*/ 1457019 w 6842126"/>
              <a:gd name="connsiteY2257" fmla="*/ 116456 h 5130710"/>
              <a:gd name="connsiteX2258" fmla="*/ 1455482 w 6842126"/>
              <a:gd name="connsiteY2258" fmla="*/ 118227 h 5130710"/>
              <a:gd name="connsiteX2259" fmla="*/ 1455709 w 6842126"/>
              <a:gd name="connsiteY2259" fmla="*/ 114517 h 5130710"/>
              <a:gd name="connsiteX2260" fmla="*/ 1426358 w 6842126"/>
              <a:gd name="connsiteY2260" fmla="*/ 111753 h 5130710"/>
              <a:gd name="connsiteX2261" fmla="*/ 1425942 w 6842126"/>
              <a:gd name="connsiteY2261" fmla="*/ 113045 h 5130710"/>
              <a:gd name="connsiteX2262" fmla="*/ 1425647 w 6842126"/>
              <a:gd name="connsiteY2262" fmla="*/ 112788 h 5130710"/>
              <a:gd name="connsiteX2263" fmla="*/ 1426358 w 6842126"/>
              <a:gd name="connsiteY2263" fmla="*/ 111753 h 5130710"/>
              <a:gd name="connsiteX2264" fmla="*/ 4088969 w 6842126"/>
              <a:gd name="connsiteY2264" fmla="*/ 108964 h 5130710"/>
              <a:gd name="connsiteX2265" fmla="*/ 4089742 w 6842126"/>
              <a:gd name="connsiteY2265" fmla="*/ 112168 h 5130710"/>
              <a:gd name="connsiteX2266" fmla="*/ 4089814 w 6842126"/>
              <a:gd name="connsiteY2266" fmla="*/ 113784 h 5130710"/>
              <a:gd name="connsiteX2267" fmla="*/ 4085599 w 6842126"/>
              <a:gd name="connsiteY2267" fmla="*/ 126538 h 5130710"/>
              <a:gd name="connsiteX2268" fmla="*/ 4067143 w 6842126"/>
              <a:gd name="connsiteY2268" fmla="*/ 167690 h 5130710"/>
              <a:gd name="connsiteX2269" fmla="*/ 4055620 w 6842126"/>
              <a:gd name="connsiteY2269" fmla="*/ 203988 h 5130710"/>
              <a:gd name="connsiteX2270" fmla="*/ 4059957 w 6842126"/>
              <a:gd name="connsiteY2270" fmla="*/ 173010 h 5130710"/>
              <a:gd name="connsiteX2271" fmla="*/ 4061727 w 6842126"/>
              <a:gd name="connsiteY2271" fmla="*/ 169280 h 5130710"/>
              <a:gd name="connsiteX2272" fmla="*/ 4072889 w 6842126"/>
              <a:gd name="connsiteY2272" fmla="*/ 143231 h 5130710"/>
              <a:gd name="connsiteX2273" fmla="*/ 4088969 w 6842126"/>
              <a:gd name="connsiteY2273" fmla="*/ 108964 h 5130710"/>
              <a:gd name="connsiteX2274" fmla="*/ 2467189 w 6842126"/>
              <a:gd name="connsiteY2274" fmla="*/ 106652 h 5130710"/>
              <a:gd name="connsiteX2275" fmla="*/ 2466820 w 6842126"/>
              <a:gd name="connsiteY2275" fmla="*/ 111642 h 5130710"/>
              <a:gd name="connsiteX2276" fmla="*/ 2466296 w 6842126"/>
              <a:gd name="connsiteY2276" fmla="*/ 112860 h 5130710"/>
              <a:gd name="connsiteX2277" fmla="*/ 2658510 w 6842126"/>
              <a:gd name="connsiteY2277" fmla="*/ 102196 h 5130710"/>
              <a:gd name="connsiteX2278" fmla="*/ 2659824 w 6842126"/>
              <a:gd name="connsiteY2278" fmla="*/ 102369 h 5130710"/>
              <a:gd name="connsiteX2279" fmla="*/ 2653885 w 6842126"/>
              <a:gd name="connsiteY2279" fmla="*/ 119470 h 5130710"/>
              <a:gd name="connsiteX2280" fmla="*/ 2662587 w 6842126"/>
              <a:gd name="connsiteY2280" fmla="*/ 102864 h 5130710"/>
              <a:gd name="connsiteX2281" fmla="*/ 2662272 w 6842126"/>
              <a:gd name="connsiteY2281" fmla="*/ 112668 h 5130710"/>
              <a:gd name="connsiteX2282" fmla="*/ 2662388 w 6842126"/>
              <a:gd name="connsiteY2282" fmla="*/ 116851 h 5130710"/>
              <a:gd name="connsiteX2283" fmla="*/ 2638438 w 6842126"/>
              <a:gd name="connsiteY2283" fmla="*/ 171166 h 5130710"/>
              <a:gd name="connsiteX2284" fmla="*/ 2636107 w 6842126"/>
              <a:gd name="connsiteY2284" fmla="*/ 177269 h 5130710"/>
              <a:gd name="connsiteX2285" fmla="*/ 4543417 w 6842126"/>
              <a:gd name="connsiteY2285" fmla="*/ 101247 h 5130710"/>
              <a:gd name="connsiteX2286" fmla="*/ 4542887 w 6842126"/>
              <a:gd name="connsiteY2286" fmla="*/ 108403 h 5130710"/>
              <a:gd name="connsiteX2287" fmla="*/ 4542136 w 6842126"/>
              <a:gd name="connsiteY2287" fmla="*/ 110150 h 5130710"/>
              <a:gd name="connsiteX2288" fmla="*/ 1476224 w 6842126"/>
              <a:gd name="connsiteY2288" fmla="*/ 100345 h 5130710"/>
              <a:gd name="connsiteX2289" fmla="*/ 1476612 w 6842126"/>
              <a:gd name="connsiteY2289" fmla="*/ 104964 h 5130710"/>
              <a:gd name="connsiteX2290" fmla="*/ 1476378 w 6842126"/>
              <a:gd name="connsiteY2290" fmla="*/ 108671 h 5130710"/>
              <a:gd name="connsiteX2291" fmla="*/ 1474753 w 6842126"/>
              <a:gd name="connsiteY2291" fmla="*/ 112392 h 5130710"/>
              <a:gd name="connsiteX2292" fmla="*/ 1472670 w 6842126"/>
              <a:gd name="connsiteY2292" fmla="*/ 117385 h 5130710"/>
              <a:gd name="connsiteX2293" fmla="*/ 1472751 w 6842126"/>
              <a:gd name="connsiteY2293" fmla="*/ 115381 h 5130710"/>
              <a:gd name="connsiteX2294" fmla="*/ 1474451 w 6842126"/>
              <a:gd name="connsiteY2294" fmla="*/ 101613 h 5130710"/>
              <a:gd name="connsiteX2295" fmla="*/ 1476224 w 6842126"/>
              <a:gd name="connsiteY2295" fmla="*/ 100345 h 5130710"/>
              <a:gd name="connsiteX2296" fmla="*/ 1488537 w 6842126"/>
              <a:gd name="connsiteY2296" fmla="*/ 91997 h 5130710"/>
              <a:gd name="connsiteX2297" fmla="*/ 1488829 w 6842126"/>
              <a:gd name="connsiteY2297" fmla="*/ 93289 h 5130710"/>
              <a:gd name="connsiteX2298" fmla="*/ 1488491 w 6842126"/>
              <a:gd name="connsiteY2298" fmla="*/ 95868 h 5130710"/>
              <a:gd name="connsiteX2299" fmla="*/ 1485241 w 6842126"/>
              <a:gd name="connsiteY2299" fmla="*/ 107498 h 5130710"/>
              <a:gd name="connsiteX2300" fmla="*/ 1481860 w 6842126"/>
              <a:gd name="connsiteY2300" fmla="*/ 116888 h 5130710"/>
              <a:gd name="connsiteX2301" fmla="*/ 1481721 w 6842126"/>
              <a:gd name="connsiteY2301" fmla="*/ 117266 h 5130710"/>
              <a:gd name="connsiteX2302" fmla="*/ 1484248 w 6842126"/>
              <a:gd name="connsiteY2302" fmla="*/ 97644 h 5130710"/>
              <a:gd name="connsiteX2303" fmla="*/ 1486620 w 6842126"/>
              <a:gd name="connsiteY2303" fmla="*/ 93566 h 5130710"/>
              <a:gd name="connsiteX2304" fmla="*/ 1488537 w 6842126"/>
              <a:gd name="connsiteY2304" fmla="*/ 91997 h 5130710"/>
              <a:gd name="connsiteX2305" fmla="*/ 4626324 w 6842126"/>
              <a:gd name="connsiteY2305" fmla="*/ 88657 h 5130710"/>
              <a:gd name="connsiteX2306" fmla="*/ 4626163 w 6842126"/>
              <a:gd name="connsiteY2306" fmla="*/ 95497 h 5130710"/>
              <a:gd name="connsiteX2307" fmla="*/ 4625615 w 6842126"/>
              <a:gd name="connsiteY2307" fmla="*/ 101248 h 5130710"/>
              <a:gd name="connsiteX2308" fmla="*/ 4607138 w 6842126"/>
              <a:gd name="connsiteY2308" fmla="*/ 146457 h 5130710"/>
              <a:gd name="connsiteX2309" fmla="*/ 4607334 w 6842126"/>
              <a:gd name="connsiteY2309" fmla="*/ 141566 h 5130710"/>
              <a:gd name="connsiteX2310" fmla="*/ 4606986 w 6842126"/>
              <a:gd name="connsiteY2310" fmla="*/ 130687 h 5130710"/>
              <a:gd name="connsiteX2311" fmla="*/ 4615994 w 6842126"/>
              <a:gd name="connsiteY2311" fmla="*/ 109957 h 5130710"/>
              <a:gd name="connsiteX2312" fmla="*/ 3183964 w 6842126"/>
              <a:gd name="connsiteY2312" fmla="*/ 85535 h 5130710"/>
              <a:gd name="connsiteX2313" fmla="*/ 3183822 w 6842126"/>
              <a:gd name="connsiteY2313" fmla="*/ 91537 h 5130710"/>
              <a:gd name="connsiteX2314" fmla="*/ 3183342 w 6842126"/>
              <a:gd name="connsiteY2314" fmla="*/ 96586 h 5130710"/>
              <a:gd name="connsiteX2315" fmla="*/ 3167128 w 6842126"/>
              <a:gd name="connsiteY2315" fmla="*/ 136256 h 5130710"/>
              <a:gd name="connsiteX2316" fmla="*/ 3167300 w 6842126"/>
              <a:gd name="connsiteY2316" fmla="*/ 131965 h 5130710"/>
              <a:gd name="connsiteX2317" fmla="*/ 3166995 w 6842126"/>
              <a:gd name="connsiteY2317" fmla="*/ 122419 h 5130710"/>
              <a:gd name="connsiteX2318" fmla="*/ 3174899 w 6842126"/>
              <a:gd name="connsiteY2318" fmla="*/ 104226 h 5130710"/>
              <a:gd name="connsiteX2319" fmla="*/ 6491415 w 6842126"/>
              <a:gd name="connsiteY2319" fmla="*/ 85318 h 5130710"/>
              <a:gd name="connsiteX2320" fmla="*/ 6490453 w 6842126"/>
              <a:gd name="connsiteY2320" fmla="*/ 94279 h 5130710"/>
              <a:gd name="connsiteX2321" fmla="*/ 6496691 w 6842126"/>
              <a:gd name="connsiteY2321" fmla="*/ 95100 h 5130710"/>
              <a:gd name="connsiteX2322" fmla="*/ 6488172 w 6842126"/>
              <a:gd name="connsiteY2322" fmla="*/ 119629 h 5130710"/>
              <a:gd name="connsiteX2323" fmla="*/ 6500653 w 6842126"/>
              <a:gd name="connsiteY2323" fmla="*/ 95810 h 5130710"/>
              <a:gd name="connsiteX2324" fmla="*/ 6500202 w 6842126"/>
              <a:gd name="connsiteY2324" fmla="*/ 109873 h 5130710"/>
              <a:gd name="connsiteX2325" fmla="*/ 6500368 w 6842126"/>
              <a:gd name="connsiteY2325" fmla="*/ 115874 h 5130710"/>
              <a:gd name="connsiteX2326" fmla="*/ 6466013 w 6842126"/>
              <a:gd name="connsiteY2326" fmla="*/ 193785 h 5130710"/>
              <a:gd name="connsiteX2327" fmla="*/ 6461247 w 6842126"/>
              <a:gd name="connsiteY2327" fmla="*/ 206262 h 5130710"/>
              <a:gd name="connsiteX2328" fmla="*/ 6467708 w 6842126"/>
              <a:gd name="connsiteY2328" fmla="*/ 169612 h 5130710"/>
              <a:gd name="connsiteX2329" fmla="*/ 6476883 w 6842126"/>
              <a:gd name="connsiteY2329" fmla="*/ 122072 h 5130710"/>
              <a:gd name="connsiteX2330" fmla="*/ 6477439 w 6842126"/>
              <a:gd name="connsiteY2330" fmla="*/ 119106 h 5130710"/>
              <a:gd name="connsiteX2331" fmla="*/ 6477787 w 6842126"/>
              <a:gd name="connsiteY2331" fmla="*/ 119344 h 5130710"/>
              <a:gd name="connsiteX2332" fmla="*/ 6477981 w 6842126"/>
              <a:gd name="connsiteY2332" fmla="*/ 116222 h 5130710"/>
              <a:gd name="connsiteX2333" fmla="*/ 6478237 w 6842126"/>
              <a:gd name="connsiteY2333" fmla="*/ 114852 h 5130710"/>
              <a:gd name="connsiteX2334" fmla="*/ 6480332 w 6842126"/>
              <a:gd name="connsiteY2334" fmla="*/ 108027 h 5130710"/>
              <a:gd name="connsiteX2335" fmla="*/ 4168567 w 6842126"/>
              <a:gd name="connsiteY2335" fmla="*/ 80736 h 5130710"/>
              <a:gd name="connsiteX2336" fmla="*/ 4168295 w 6842126"/>
              <a:gd name="connsiteY2336" fmla="*/ 86435 h 5130710"/>
              <a:gd name="connsiteX2337" fmla="*/ 4167841 w 6842126"/>
              <a:gd name="connsiteY2337" fmla="*/ 101691 h 5130710"/>
              <a:gd name="connsiteX2338" fmla="*/ 4168453 w 6842126"/>
              <a:gd name="connsiteY2338" fmla="*/ 101382 h 5130710"/>
              <a:gd name="connsiteX2339" fmla="*/ 4158322 w 6842126"/>
              <a:gd name="connsiteY2339" fmla="*/ 127868 h 5130710"/>
              <a:gd name="connsiteX2340" fmla="*/ 4142341 w 6842126"/>
              <a:gd name="connsiteY2340" fmla="*/ 183436 h 5130710"/>
              <a:gd name="connsiteX2341" fmla="*/ 4137426 w 6842126"/>
              <a:gd name="connsiteY2341" fmla="*/ 194846 h 5130710"/>
              <a:gd name="connsiteX2342" fmla="*/ 4141819 w 6842126"/>
              <a:gd name="connsiteY2342" fmla="*/ 165429 h 5130710"/>
              <a:gd name="connsiteX2343" fmla="*/ 4143348 w 6842126"/>
              <a:gd name="connsiteY2343" fmla="*/ 143283 h 5130710"/>
              <a:gd name="connsiteX2344" fmla="*/ 4164995 w 6842126"/>
              <a:gd name="connsiteY2344" fmla="*/ 88961 h 5130710"/>
              <a:gd name="connsiteX2345" fmla="*/ 6030776 w 6842126"/>
              <a:gd name="connsiteY2345" fmla="*/ 77029 h 5130710"/>
              <a:gd name="connsiteX2346" fmla="*/ 6026912 w 6842126"/>
              <a:gd name="connsiteY2346" fmla="*/ 103110 h 5130710"/>
              <a:gd name="connsiteX2347" fmla="*/ 6009093 w 6842126"/>
              <a:gd name="connsiteY2347" fmla="*/ 197117 h 5130710"/>
              <a:gd name="connsiteX2348" fmla="*/ 5983477 w 6842126"/>
              <a:gd name="connsiteY2348" fmla="*/ 264173 h 5130710"/>
              <a:gd name="connsiteX2349" fmla="*/ 5978297 w 6842126"/>
              <a:gd name="connsiteY2349" fmla="*/ 277008 h 5130710"/>
              <a:gd name="connsiteX2350" fmla="*/ 5972223 w 6842126"/>
              <a:gd name="connsiteY2350" fmla="*/ 291108 h 5130710"/>
              <a:gd name="connsiteX2351" fmla="*/ 5990276 w 6842126"/>
              <a:gd name="connsiteY2351" fmla="*/ 213871 h 5130710"/>
              <a:gd name="connsiteX2352" fmla="*/ 6007921 w 6842126"/>
              <a:gd name="connsiteY2352" fmla="*/ 130322 h 5130710"/>
              <a:gd name="connsiteX2353" fmla="*/ 6027892 w 6842126"/>
              <a:gd name="connsiteY2353" fmla="*/ 82939 h 5130710"/>
              <a:gd name="connsiteX2354" fmla="*/ 1642523 w 6842126"/>
              <a:gd name="connsiteY2354" fmla="*/ 68835 h 5130710"/>
              <a:gd name="connsiteX2355" fmla="*/ 1642270 w 6842126"/>
              <a:gd name="connsiteY2355" fmla="*/ 71144 h 5130710"/>
              <a:gd name="connsiteX2356" fmla="*/ 1638154 w 6842126"/>
              <a:gd name="connsiteY2356" fmla="*/ 77572 h 5130710"/>
              <a:gd name="connsiteX2357" fmla="*/ 1543374 w 6842126"/>
              <a:gd name="connsiteY2357" fmla="*/ 62383 h 5130710"/>
              <a:gd name="connsiteX2358" fmla="*/ 1543807 w 6842126"/>
              <a:gd name="connsiteY2358" fmla="*/ 64182 h 5130710"/>
              <a:gd name="connsiteX2359" fmla="*/ 1543847 w 6842126"/>
              <a:gd name="connsiteY2359" fmla="*/ 65091 h 5130710"/>
              <a:gd name="connsiteX2360" fmla="*/ 1541481 w 6842126"/>
              <a:gd name="connsiteY2360" fmla="*/ 72257 h 5130710"/>
              <a:gd name="connsiteX2361" fmla="*/ 1531111 w 6842126"/>
              <a:gd name="connsiteY2361" fmla="*/ 95378 h 5130710"/>
              <a:gd name="connsiteX2362" fmla="*/ 1524637 w 6842126"/>
              <a:gd name="connsiteY2362" fmla="*/ 115772 h 5130710"/>
              <a:gd name="connsiteX2363" fmla="*/ 1527074 w 6842126"/>
              <a:gd name="connsiteY2363" fmla="*/ 98367 h 5130710"/>
              <a:gd name="connsiteX2364" fmla="*/ 1528066 w 6842126"/>
              <a:gd name="connsiteY2364" fmla="*/ 96272 h 5130710"/>
              <a:gd name="connsiteX2365" fmla="*/ 1534339 w 6842126"/>
              <a:gd name="connsiteY2365" fmla="*/ 81636 h 5130710"/>
              <a:gd name="connsiteX2366" fmla="*/ 1543374 w 6842126"/>
              <a:gd name="connsiteY2366" fmla="*/ 62383 h 5130710"/>
              <a:gd name="connsiteX2367" fmla="*/ 1588095 w 6842126"/>
              <a:gd name="connsiteY2367" fmla="*/ 46523 h 5130710"/>
              <a:gd name="connsiteX2368" fmla="*/ 1587942 w 6842126"/>
              <a:gd name="connsiteY2368" fmla="*/ 49725 h 5130710"/>
              <a:gd name="connsiteX2369" fmla="*/ 1587688 w 6842126"/>
              <a:gd name="connsiteY2369" fmla="*/ 58297 h 5130710"/>
              <a:gd name="connsiteX2370" fmla="*/ 1588034 w 6842126"/>
              <a:gd name="connsiteY2370" fmla="*/ 58123 h 5130710"/>
              <a:gd name="connsiteX2371" fmla="*/ 1582340 w 6842126"/>
              <a:gd name="connsiteY2371" fmla="*/ 73003 h 5130710"/>
              <a:gd name="connsiteX2372" fmla="*/ 1573361 w 6842126"/>
              <a:gd name="connsiteY2372" fmla="*/ 104226 h 5130710"/>
              <a:gd name="connsiteX2373" fmla="*/ 1570601 w 6842126"/>
              <a:gd name="connsiteY2373" fmla="*/ 110635 h 5130710"/>
              <a:gd name="connsiteX2374" fmla="*/ 1573068 w 6842126"/>
              <a:gd name="connsiteY2374" fmla="*/ 94108 h 5130710"/>
              <a:gd name="connsiteX2375" fmla="*/ 1573928 w 6842126"/>
              <a:gd name="connsiteY2375" fmla="*/ 81665 h 5130710"/>
              <a:gd name="connsiteX2376" fmla="*/ 1586089 w 6842126"/>
              <a:gd name="connsiteY2376" fmla="*/ 51144 h 5130710"/>
              <a:gd name="connsiteX2377" fmla="*/ 4203269 w 6842126"/>
              <a:gd name="connsiteY2377" fmla="*/ 3338 h 5130710"/>
              <a:gd name="connsiteX2378" fmla="*/ 4203107 w 6842126"/>
              <a:gd name="connsiteY2378" fmla="*/ 10178 h 5130710"/>
              <a:gd name="connsiteX2379" fmla="*/ 4202563 w 6842126"/>
              <a:gd name="connsiteY2379" fmla="*/ 15930 h 5130710"/>
              <a:gd name="connsiteX2380" fmla="*/ 4184081 w 6842126"/>
              <a:gd name="connsiteY2380" fmla="*/ 61138 h 5130710"/>
              <a:gd name="connsiteX2381" fmla="*/ 4184280 w 6842126"/>
              <a:gd name="connsiteY2381" fmla="*/ 56248 h 5130710"/>
              <a:gd name="connsiteX2382" fmla="*/ 4183933 w 6842126"/>
              <a:gd name="connsiteY2382" fmla="*/ 45371 h 5130710"/>
              <a:gd name="connsiteX2383" fmla="*/ 4192940 w 6842126"/>
              <a:gd name="connsiteY2383" fmla="*/ 24638 h 5130710"/>
              <a:gd name="connsiteX2384" fmla="*/ 1607593 w 6842126"/>
              <a:gd name="connsiteY2384" fmla="*/ 3037 h 5130710"/>
              <a:gd name="connsiteX2385" fmla="*/ 1607503 w 6842126"/>
              <a:gd name="connsiteY2385" fmla="*/ 6880 h 5130710"/>
              <a:gd name="connsiteX2386" fmla="*/ 1607196 w 6842126"/>
              <a:gd name="connsiteY2386" fmla="*/ 10112 h 5130710"/>
              <a:gd name="connsiteX2387" fmla="*/ 1596814 w 6842126"/>
              <a:gd name="connsiteY2387" fmla="*/ 35511 h 5130710"/>
              <a:gd name="connsiteX2388" fmla="*/ 1596924 w 6842126"/>
              <a:gd name="connsiteY2388" fmla="*/ 32764 h 5130710"/>
              <a:gd name="connsiteX2389" fmla="*/ 1596728 w 6842126"/>
              <a:gd name="connsiteY2389" fmla="*/ 26653 h 5130710"/>
              <a:gd name="connsiteX2390" fmla="*/ 1601788 w 6842126"/>
              <a:gd name="connsiteY2390" fmla="*/ 15004 h 5130710"/>
              <a:gd name="connsiteX2391" fmla="*/ 4391407 w 6842126"/>
              <a:gd name="connsiteY2391" fmla="*/ 0 h 5130710"/>
              <a:gd name="connsiteX2392" fmla="*/ 4390446 w 6842126"/>
              <a:gd name="connsiteY2392" fmla="*/ 8961 h 5130710"/>
              <a:gd name="connsiteX2393" fmla="*/ 4396685 w 6842126"/>
              <a:gd name="connsiteY2393" fmla="*/ 9781 h 5130710"/>
              <a:gd name="connsiteX2394" fmla="*/ 4388164 w 6842126"/>
              <a:gd name="connsiteY2394" fmla="*/ 34312 h 5130710"/>
              <a:gd name="connsiteX2395" fmla="*/ 4400646 w 6842126"/>
              <a:gd name="connsiteY2395" fmla="*/ 10494 h 5130710"/>
              <a:gd name="connsiteX2396" fmla="*/ 4400195 w 6842126"/>
              <a:gd name="connsiteY2396" fmla="*/ 24557 h 5130710"/>
              <a:gd name="connsiteX2397" fmla="*/ 4400363 w 6842126"/>
              <a:gd name="connsiteY2397" fmla="*/ 30557 h 5130710"/>
              <a:gd name="connsiteX2398" fmla="*/ 4366007 w 6842126"/>
              <a:gd name="connsiteY2398" fmla="*/ 108469 h 5130710"/>
              <a:gd name="connsiteX2399" fmla="*/ 4306525 w 6842126"/>
              <a:gd name="connsiteY2399" fmla="*/ 264175 h 5130710"/>
              <a:gd name="connsiteX2400" fmla="*/ 4293117 w 6842126"/>
              <a:gd name="connsiteY2400" fmla="*/ 296112 h 5130710"/>
              <a:gd name="connsiteX2401" fmla="*/ 4292495 w 6842126"/>
              <a:gd name="connsiteY2401" fmla="*/ 297832 h 5130710"/>
              <a:gd name="connsiteX2402" fmla="*/ 4292693 w 6842126"/>
              <a:gd name="connsiteY2402" fmla="*/ 318189 h 5130710"/>
              <a:gd name="connsiteX2403" fmla="*/ 4297725 w 6842126"/>
              <a:gd name="connsiteY2403" fmla="*/ 306471 h 5130710"/>
              <a:gd name="connsiteX2404" fmla="*/ 4298796 w 6842126"/>
              <a:gd name="connsiteY2404" fmla="*/ 297529 h 5130710"/>
              <a:gd name="connsiteX2405" fmla="*/ 4303013 w 6842126"/>
              <a:gd name="connsiteY2405" fmla="*/ 284454 h 5130710"/>
              <a:gd name="connsiteX2406" fmla="*/ 4305011 w 6842126"/>
              <a:gd name="connsiteY2406" fmla="*/ 286196 h 5130710"/>
              <a:gd name="connsiteX2407" fmla="*/ 4304738 w 6842126"/>
              <a:gd name="connsiteY2407" fmla="*/ 287738 h 5130710"/>
              <a:gd name="connsiteX2408" fmla="*/ 4305174 w 6842126"/>
              <a:gd name="connsiteY2408" fmla="*/ 286519 h 5130710"/>
              <a:gd name="connsiteX2409" fmla="*/ 4305011 w 6842126"/>
              <a:gd name="connsiteY2409" fmla="*/ 286196 h 5130710"/>
              <a:gd name="connsiteX2410" fmla="*/ 4316749 w 6842126"/>
              <a:gd name="connsiteY2410" fmla="*/ 242326 h 5130710"/>
              <a:gd name="connsiteX2411" fmla="*/ 4316288 w 6842126"/>
              <a:gd name="connsiteY2411" fmla="*/ 247753 h 5130710"/>
              <a:gd name="connsiteX2412" fmla="*/ 4316981 w 6842126"/>
              <a:gd name="connsiteY2412" fmla="*/ 250757 h 5130710"/>
              <a:gd name="connsiteX2413" fmla="*/ 4321008 w 6842126"/>
              <a:gd name="connsiteY2413" fmla="*/ 240960 h 5130710"/>
              <a:gd name="connsiteX2414" fmla="*/ 4340875 w 6842126"/>
              <a:gd name="connsiteY2414" fmla="*/ 194089 h 5130710"/>
              <a:gd name="connsiteX2415" fmla="*/ 4349526 w 6842126"/>
              <a:gd name="connsiteY2415" fmla="*/ 188758 h 5130710"/>
              <a:gd name="connsiteX2416" fmla="*/ 4372347 w 6842126"/>
              <a:gd name="connsiteY2416" fmla="*/ 136620 h 5130710"/>
              <a:gd name="connsiteX2417" fmla="*/ 4383715 w 6842126"/>
              <a:gd name="connsiteY2417" fmla="*/ 130688 h 5130710"/>
              <a:gd name="connsiteX2418" fmla="*/ 4385338 w 6842126"/>
              <a:gd name="connsiteY2418" fmla="*/ 127608 h 5130710"/>
              <a:gd name="connsiteX2419" fmla="*/ 4386070 w 6842126"/>
              <a:gd name="connsiteY2419" fmla="*/ 124592 h 5130710"/>
              <a:gd name="connsiteX2420" fmla="*/ 4388457 w 6842126"/>
              <a:gd name="connsiteY2420" fmla="*/ 120458 h 5130710"/>
              <a:gd name="connsiteX2421" fmla="*/ 4389387 w 6842126"/>
              <a:gd name="connsiteY2421" fmla="*/ 120269 h 5130710"/>
              <a:gd name="connsiteX2422" fmla="*/ 4389751 w 6842126"/>
              <a:gd name="connsiteY2422" fmla="*/ 118210 h 5130710"/>
              <a:gd name="connsiteX2423" fmla="*/ 4388457 w 6842126"/>
              <a:gd name="connsiteY2423" fmla="*/ 120458 h 5130710"/>
              <a:gd name="connsiteX2424" fmla="*/ 4387008 w 6842126"/>
              <a:gd name="connsiteY2424" fmla="*/ 120748 h 5130710"/>
              <a:gd name="connsiteX2425" fmla="*/ 4398013 w 6842126"/>
              <a:gd name="connsiteY2425" fmla="*/ 108263 h 5130710"/>
              <a:gd name="connsiteX2426" fmla="*/ 4375159 w 6842126"/>
              <a:gd name="connsiteY2426" fmla="*/ 162728 h 5130710"/>
              <a:gd name="connsiteX2427" fmla="*/ 4377710 w 6842126"/>
              <a:gd name="connsiteY2427" fmla="*/ 174529 h 5130710"/>
              <a:gd name="connsiteX2428" fmla="*/ 4363026 w 6842126"/>
              <a:gd name="connsiteY2428" fmla="*/ 226025 h 5130710"/>
              <a:gd name="connsiteX2429" fmla="*/ 4347504 w 6842126"/>
              <a:gd name="connsiteY2429" fmla="*/ 263986 h 5130710"/>
              <a:gd name="connsiteX2430" fmla="*/ 4347483 w 6842126"/>
              <a:gd name="connsiteY2430" fmla="*/ 264041 h 5130710"/>
              <a:gd name="connsiteX2431" fmla="*/ 4347577 w 6842126"/>
              <a:gd name="connsiteY2431" fmla="*/ 273622 h 5130710"/>
              <a:gd name="connsiteX2432" fmla="*/ 4345849 w 6842126"/>
              <a:gd name="connsiteY2432" fmla="*/ 293297 h 5130710"/>
              <a:gd name="connsiteX2433" fmla="*/ 4347479 w 6842126"/>
              <a:gd name="connsiteY2433" fmla="*/ 292213 h 5130710"/>
              <a:gd name="connsiteX2434" fmla="*/ 4350891 w 6842126"/>
              <a:gd name="connsiteY2434" fmla="*/ 289325 h 5130710"/>
              <a:gd name="connsiteX2435" fmla="*/ 4362446 w 6842126"/>
              <a:gd name="connsiteY2435" fmla="*/ 269438 h 5130710"/>
              <a:gd name="connsiteX2436" fmla="*/ 4379590 w 6842126"/>
              <a:gd name="connsiteY2436" fmla="*/ 236721 h 5130710"/>
              <a:gd name="connsiteX2437" fmla="*/ 4399601 w 6842126"/>
              <a:gd name="connsiteY2437" fmla="*/ 192161 h 5130710"/>
              <a:gd name="connsiteX2438" fmla="*/ 4451297 w 6842126"/>
              <a:gd name="connsiteY2438" fmla="*/ 78452 h 5130710"/>
              <a:gd name="connsiteX2439" fmla="*/ 4454752 w 6842126"/>
              <a:gd name="connsiteY2439" fmla="*/ 70881 h 5130710"/>
              <a:gd name="connsiteX2440" fmla="*/ 4455383 w 6842126"/>
              <a:gd name="connsiteY2440" fmla="*/ 79824 h 5130710"/>
              <a:gd name="connsiteX2441" fmla="*/ 4455884 w 6842126"/>
              <a:gd name="connsiteY2441" fmla="*/ 82898 h 5130710"/>
              <a:gd name="connsiteX2442" fmla="*/ 4445896 w 6842126"/>
              <a:gd name="connsiteY2442" fmla="*/ 106807 h 5130710"/>
              <a:gd name="connsiteX2443" fmla="*/ 4419780 w 6842126"/>
              <a:gd name="connsiteY2443" fmla="*/ 168886 h 5130710"/>
              <a:gd name="connsiteX2444" fmla="*/ 4430921 w 6842126"/>
              <a:gd name="connsiteY2444" fmla="*/ 180008 h 5130710"/>
              <a:gd name="connsiteX2445" fmla="*/ 4421947 w 6842126"/>
              <a:gd name="connsiteY2445" fmla="*/ 209369 h 5130710"/>
              <a:gd name="connsiteX2446" fmla="*/ 4416135 w 6842126"/>
              <a:gd name="connsiteY2446" fmla="*/ 238868 h 5130710"/>
              <a:gd name="connsiteX2447" fmla="*/ 4412755 w 6842126"/>
              <a:gd name="connsiteY2447" fmla="*/ 247707 h 5130710"/>
              <a:gd name="connsiteX2448" fmla="*/ 4413030 w 6842126"/>
              <a:gd name="connsiteY2448" fmla="*/ 247377 h 5130710"/>
              <a:gd name="connsiteX2449" fmla="*/ 4414419 w 6842126"/>
              <a:gd name="connsiteY2449" fmla="*/ 246990 h 5130710"/>
              <a:gd name="connsiteX2450" fmla="*/ 4414341 w 6842126"/>
              <a:gd name="connsiteY2450" fmla="*/ 253881 h 5130710"/>
              <a:gd name="connsiteX2451" fmla="*/ 4412653 w 6842126"/>
              <a:gd name="connsiteY2451" fmla="*/ 260694 h 5130710"/>
              <a:gd name="connsiteX2452" fmla="*/ 4415653 w 6842126"/>
              <a:gd name="connsiteY2452" fmla="*/ 258170 h 5130710"/>
              <a:gd name="connsiteX2453" fmla="*/ 4421336 w 6842126"/>
              <a:gd name="connsiteY2453" fmla="*/ 255108 h 5130710"/>
              <a:gd name="connsiteX2454" fmla="*/ 4432988 w 6842126"/>
              <a:gd name="connsiteY2454" fmla="*/ 227857 h 5130710"/>
              <a:gd name="connsiteX2455" fmla="*/ 4447229 w 6842126"/>
              <a:gd name="connsiteY2455" fmla="*/ 209697 h 5130710"/>
              <a:gd name="connsiteX2456" fmla="*/ 4429992 w 6842126"/>
              <a:gd name="connsiteY2456" fmla="*/ 249392 h 5130710"/>
              <a:gd name="connsiteX2457" fmla="*/ 4429763 w 6842126"/>
              <a:gd name="connsiteY2457" fmla="*/ 266444 h 5130710"/>
              <a:gd name="connsiteX2458" fmla="*/ 4420985 w 6842126"/>
              <a:gd name="connsiteY2458" fmla="*/ 281466 h 5130710"/>
              <a:gd name="connsiteX2459" fmla="*/ 4420972 w 6842126"/>
              <a:gd name="connsiteY2459" fmla="*/ 282373 h 5130710"/>
              <a:gd name="connsiteX2460" fmla="*/ 4422545 w 6842126"/>
              <a:gd name="connsiteY2460" fmla="*/ 279034 h 5130710"/>
              <a:gd name="connsiteX2461" fmla="*/ 4427981 w 6842126"/>
              <a:gd name="connsiteY2461" fmla="*/ 279605 h 5130710"/>
              <a:gd name="connsiteX2462" fmla="*/ 4416652 w 6842126"/>
              <a:gd name="connsiteY2462" fmla="*/ 316510 h 5130710"/>
              <a:gd name="connsiteX2463" fmla="*/ 4420022 w 6842126"/>
              <a:gd name="connsiteY2463" fmla="*/ 317744 h 5130710"/>
              <a:gd name="connsiteX2464" fmla="*/ 4421035 w 6842126"/>
              <a:gd name="connsiteY2464" fmla="*/ 318148 h 5130710"/>
              <a:gd name="connsiteX2465" fmla="*/ 4426693 w 6842126"/>
              <a:gd name="connsiteY2465" fmla="*/ 301910 h 5130710"/>
              <a:gd name="connsiteX2466" fmla="*/ 4434997 w 6842126"/>
              <a:gd name="connsiteY2466" fmla="*/ 280359 h 5130710"/>
              <a:gd name="connsiteX2467" fmla="*/ 4451357 w 6842126"/>
              <a:gd name="connsiteY2467" fmla="*/ 243058 h 5130710"/>
              <a:gd name="connsiteX2468" fmla="*/ 4455835 w 6842126"/>
              <a:gd name="connsiteY2468" fmla="*/ 233764 h 5130710"/>
              <a:gd name="connsiteX2469" fmla="*/ 4455566 w 6842126"/>
              <a:gd name="connsiteY2469" fmla="*/ 235893 h 5130710"/>
              <a:gd name="connsiteX2470" fmla="*/ 4453385 w 6842126"/>
              <a:gd name="connsiteY2470" fmla="*/ 253548 h 5130710"/>
              <a:gd name="connsiteX2471" fmla="*/ 4443617 w 6842126"/>
              <a:gd name="connsiteY2471" fmla="*/ 277355 h 5130710"/>
              <a:gd name="connsiteX2472" fmla="*/ 4440101 w 6842126"/>
              <a:gd name="connsiteY2472" fmla="*/ 303962 h 5130710"/>
              <a:gd name="connsiteX2473" fmla="*/ 4448887 w 6842126"/>
              <a:gd name="connsiteY2473" fmla="*/ 288373 h 5130710"/>
              <a:gd name="connsiteX2474" fmla="*/ 4446885 w 6842126"/>
              <a:gd name="connsiteY2474" fmla="*/ 302106 h 5130710"/>
              <a:gd name="connsiteX2475" fmla="*/ 4448737 w 6842126"/>
              <a:gd name="connsiteY2475" fmla="*/ 299227 h 5130710"/>
              <a:gd name="connsiteX2476" fmla="*/ 4450355 w 6842126"/>
              <a:gd name="connsiteY2476" fmla="*/ 294877 h 5130710"/>
              <a:gd name="connsiteX2477" fmla="*/ 4446459 w 6842126"/>
              <a:gd name="connsiteY2477" fmla="*/ 315602 h 5130710"/>
              <a:gd name="connsiteX2478" fmla="*/ 4444215 w 6842126"/>
              <a:gd name="connsiteY2478" fmla="*/ 320417 h 5130710"/>
              <a:gd name="connsiteX2479" fmla="*/ 4443239 w 6842126"/>
              <a:gd name="connsiteY2479" fmla="*/ 327115 h 5130710"/>
              <a:gd name="connsiteX2480" fmla="*/ 4439439 w 6842126"/>
              <a:gd name="connsiteY2480" fmla="*/ 353314 h 5130710"/>
              <a:gd name="connsiteX2481" fmla="*/ 4445457 w 6842126"/>
              <a:gd name="connsiteY2481" fmla="*/ 340469 h 5130710"/>
              <a:gd name="connsiteX2482" fmla="*/ 4449657 w 6842126"/>
              <a:gd name="connsiteY2482" fmla="*/ 330512 h 5130710"/>
              <a:gd name="connsiteX2483" fmla="*/ 4457303 w 6842126"/>
              <a:gd name="connsiteY2483" fmla="*/ 290237 h 5130710"/>
              <a:gd name="connsiteX2484" fmla="*/ 4462713 w 6842126"/>
              <a:gd name="connsiteY2484" fmla="*/ 293591 h 5130710"/>
              <a:gd name="connsiteX2485" fmla="*/ 4462321 w 6842126"/>
              <a:gd name="connsiteY2485" fmla="*/ 301789 h 5130710"/>
              <a:gd name="connsiteX2486" fmla="*/ 4465663 w 6842126"/>
              <a:gd name="connsiteY2486" fmla="*/ 294537 h 5130710"/>
              <a:gd name="connsiteX2487" fmla="*/ 4474392 w 6842126"/>
              <a:gd name="connsiteY2487" fmla="*/ 276451 h 5130710"/>
              <a:gd name="connsiteX2488" fmla="*/ 4473521 w 6842126"/>
              <a:gd name="connsiteY2488" fmla="*/ 282298 h 5130710"/>
              <a:gd name="connsiteX2489" fmla="*/ 4469031 w 6842126"/>
              <a:gd name="connsiteY2489" fmla="*/ 324758 h 5130710"/>
              <a:gd name="connsiteX2490" fmla="*/ 4463663 w 6842126"/>
              <a:gd name="connsiteY2490" fmla="*/ 346483 h 5130710"/>
              <a:gd name="connsiteX2491" fmla="*/ 4466780 w 6842126"/>
              <a:gd name="connsiteY2491" fmla="*/ 345562 h 5130710"/>
              <a:gd name="connsiteX2492" fmla="*/ 4466843 w 6842126"/>
              <a:gd name="connsiteY2492" fmla="*/ 345448 h 5130710"/>
              <a:gd name="connsiteX2493" fmla="*/ 4466649 w 6842126"/>
              <a:gd name="connsiteY2493" fmla="*/ 347281 h 5130710"/>
              <a:gd name="connsiteX2494" fmla="*/ 4456935 w 6842126"/>
              <a:gd name="connsiteY2494" fmla="*/ 415961 h 5130710"/>
              <a:gd name="connsiteX2495" fmla="*/ 4455747 w 6842126"/>
              <a:gd name="connsiteY2495" fmla="*/ 428368 h 5130710"/>
              <a:gd name="connsiteX2496" fmla="*/ 4458141 w 6842126"/>
              <a:gd name="connsiteY2496" fmla="*/ 419430 h 5130710"/>
              <a:gd name="connsiteX2497" fmla="*/ 4463460 w 6842126"/>
              <a:gd name="connsiteY2497" fmla="*/ 372456 h 5130710"/>
              <a:gd name="connsiteX2498" fmla="*/ 4473365 w 6842126"/>
              <a:gd name="connsiteY2498" fmla="*/ 316954 h 5130710"/>
              <a:gd name="connsiteX2499" fmla="*/ 4471384 w 6842126"/>
              <a:gd name="connsiteY2499" fmla="*/ 341043 h 5130710"/>
              <a:gd name="connsiteX2500" fmla="*/ 4472059 w 6842126"/>
              <a:gd name="connsiteY2500" fmla="*/ 336251 h 5130710"/>
              <a:gd name="connsiteX2501" fmla="*/ 4474459 w 6842126"/>
              <a:gd name="connsiteY2501" fmla="*/ 332020 h 5130710"/>
              <a:gd name="connsiteX2502" fmla="*/ 4475793 w 6842126"/>
              <a:gd name="connsiteY2502" fmla="*/ 330675 h 5130710"/>
              <a:gd name="connsiteX2503" fmla="*/ 4477778 w 6842126"/>
              <a:gd name="connsiteY2503" fmla="*/ 312029 h 5130710"/>
              <a:gd name="connsiteX2504" fmla="*/ 4479702 w 6842126"/>
              <a:gd name="connsiteY2504" fmla="*/ 294573 h 5130710"/>
              <a:gd name="connsiteX2505" fmla="*/ 4488410 w 6842126"/>
              <a:gd name="connsiteY2505" fmla="*/ 284395 h 5130710"/>
              <a:gd name="connsiteX2506" fmla="*/ 4490593 w 6842126"/>
              <a:gd name="connsiteY2506" fmla="*/ 285724 h 5130710"/>
              <a:gd name="connsiteX2507" fmla="*/ 4488675 w 6842126"/>
              <a:gd name="connsiteY2507" fmla="*/ 318773 h 5130710"/>
              <a:gd name="connsiteX2508" fmla="*/ 4490563 w 6842126"/>
              <a:gd name="connsiteY2508" fmla="*/ 315706 h 5130710"/>
              <a:gd name="connsiteX2509" fmla="*/ 4490913 w 6842126"/>
              <a:gd name="connsiteY2509" fmla="*/ 321776 h 5130710"/>
              <a:gd name="connsiteX2510" fmla="*/ 4489079 w 6842126"/>
              <a:gd name="connsiteY2510" fmla="*/ 326735 h 5130710"/>
              <a:gd name="connsiteX2511" fmla="*/ 4488387 w 6842126"/>
              <a:gd name="connsiteY2511" fmla="*/ 323513 h 5130710"/>
              <a:gd name="connsiteX2512" fmla="*/ 4487884 w 6842126"/>
              <a:gd name="connsiteY2512" fmla="*/ 331776 h 5130710"/>
              <a:gd name="connsiteX2513" fmla="*/ 4489079 w 6842126"/>
              <a:gd name="connsiteY2513" fmla="*/ 326735 h 5130710"/>
              <a:gd name="connsiteX2514" fmla="*/ 4488737 w 6842126"/>
              <a:gd name="connsiteY2514" fmla="*/ 338257 h 5130710"/>
              <a:gd name="connsiteX2515" fmla="*/ 4488241 w 6842126"/>
              <a:gd name="connsiteY2515" fmla="*/ 344755 h 5130710"/>
              <a:gd name="connsiteX2516" fmla="*/ 4489460 w 6842126"/>
              <a:gd name="connsiteY2516" fmla="*/ 342254 h 5130710"/>
              <a:gd name="connsiteX2517" fmla="*/ 4493421 w 6842126"/>
              <a:gd name="connsiteY2517" fmla="*/ 334916 h 5130710"/>
              <a:gd name="connsiteX2518" fmla="*/ 4495860 w 6842126"/>
              <a:gd name="connsiteY2518" fmla="*/ 314159 h 5130710"/>
              <a:gd name="connsiteX2519" fmla="*/ 4510395 w 6842126"/>
              <a:gd name="connsiteY2519" fmla="*/ 208308 h 5130710"/>
              <a:gd name="connsiteX2520" fmla="*/ 4510353 w 6842126"/>
              <a:gd name="connsiteY2520" fmla="*/ 207055 h 5130710"/>
              <a:gd name="connsiteX2521" fmla="*/ 4510351 w 6842126"/>
              <a:gd name="connsiteY2521" fmla="*/ 206722 h 5130710"/>
              <a:gd name="connsiteX2522" fmla="*/ 4508656 w 6842126"/>
              <a:gd name="connsiteY2522" fmla="*/ 211857 h 5130710"/>
              <a:gd name="connsiteX2523" fmla="*/ 4490199 w 6842126"/>
              <a:gd name="connsiteY2523" fmla="*/ 253009 h 5130710"/>
              <a:gd name="connsiteX2524" fmla="*/ 4478673 w 6842126"/>
              <a:gd name="connsiteY2524" fmla="*/ 289305 h 5130710"/>
              <a:gd name="connsiteX2525" fmla="*/ 4483010 w 6842126"/>
              <a:gd name="connsiteY2525" fmla="*/ 258326 h 5130710"/>
              <a:gd name="connsiteX2526" fmla="*/ 4484779 w 6842126"/>
              <a:gd name="connsiteY2526" fmla="*/ 254598 h 5130710"/>
              <a:gd name="connsiteX2527" fmla="*/ 4495943 w 6842126"/>
              <a:gd name="connsiteY2527" fmla="*/ 228548 h 5130710"/>
              <a:gd name="connsiteX2528" fmla="*/ 4508223 w 6842126"/>
              <a:gd name="connsiteY2528" fmla="*/ 201039 h 5130710"/>
              <a:gd name="connsiteX2529" fmla="*/ 4510640 w 6842126"/>
              <a:gd name="connsiteY2529" fmla="*/ 196740 h 5130710"/>
              <a:gd name="connsiteX2530" fmla="*/ 4510771 w 6842126"/>
              <a:gd name="connsiteY2530" fmla="*/ 193875 h 5130710"/>
              <a:gd name="connsiteX2531" fmla="*/ 4517331 w 6842126"/>
              <a:gd name="connsiteY2531" fmla="*/ 180588 h 5130710"/>
              <a:gd name="connsiteX2532" fmla="*/ 4511901 w 6842126"/>
              <a:gd name="connsiteY2532" fmla="*/ 228976 h 5130710"/>
              <a:gd name="connsiteX2533" fmla="*/ 4504910 w 6842126"/>
              <a:gd name="connsiteY2533" fmla="*/ 292590 h 5130710"/>
              <a:gd name="connsiteX2534" fmla="*/ 4501515 w 6842126"/>
              <a:gd name="connsiteY2534" fmla="*/ 327711 h 5130710"/>
              <a:gd name="connsiteX2535" fmla="*/ 4503118 w 6842126"/>
              <a:gd name="connsiteY2535" fmla="*/ 328958 h 5130710"/>
              <a:gd name="connsiteX2536" fmla="*/ 4506779 w 6842126"/>
              <a:gd name="connsiteY2536" fmla="*/ 334270 h 5130710"/>
              <a:gd name="connsiteX2537" fmla="*/ 4507127 w 6842126"/>
              <a:gd name="connsiteY2537" fmla="*/ 334825 h 5130710"/>
              <a:gd name="connsiteX2538" fmla="*/ 4508090 w 6842126"/>
              <a:gd name="connsiteY2538" fmla="*/ 326525 h 5130710"/>
              <a:gd name="connsiteX2539" fmla="*/ 4510296 w 6842126"/>
              <a:gd name="connsiteY2539" fmla="*/ 305492 h 5130710"/>
              <a:gd name="connsiteX2540" fmla="*/ 4527406 w 6842126"/>
              <a:gd name="connsiteY2540" fmla="*/ 148485 h 5130710"/>
              <a:gd name="connsiteX2541" fmla="*/ 4534550 w 6842126"/>
              <a:gd name="connsiteY2541" fmla="*/ 122747 h 5130710"/>
              <a:gd name="connsiteX2542" fmla="*/ 4533993 w 6842126"/>
              <a:gd name="connsiteY2542" fmla="*/ 131055 h 5130710"/>
              <a:gd name="connsiteX2543" fmla="*/ 4529913 w 6842126"/>
              <a:gd name="connsiteY2543" fmla="*/ 142376 h 5130710"/>
              <a:gd name="connsiteX2544" fmla="*/ 4527731 w 6842126"/>
              <a:gd name="connsiteY2544" fmla="*/ 152132 h 5130710"/>
              <a:gd name="connsiteX2545" fmla="*/ 4531783 w 6842126"/>
              <a:gd name="connsiteY2545" fmla="*/ 150437 h 5130710"/>
              <a:gd name="connsiteX2546" fmla="*/ 4531383 w 6842126"/>
              <a:gd name="connsiteY2546" fmla="*/ 153387 h 5130710"/>
              <a:gd name="connsiteX2547" fmla="*/ 4532968 w 6842126"/>
              <a:gd name="connsiteY2547" fmla="*/ 182212 h 5130710"/>
              <a:gd name="connsiteX2548" fmla="*/ 4537717 w 6842126"/>
              <a:gd name="connsiteY2548" fmla="*/ 140853 h 5130710"/>
              <a:gd name="connsiteX2549" fmla="*/ 4538087 w 6842126"/>
              <a:gd name="connsiteY2549" fmla="*/ 138270 h 5130710"/>
              <a:gd name="connsiteX2550" fmla="*/ 4538256 w 6842126"/>
              <a:gd name="connsiteY2550" fmla="*/ 137936 h 5130710"/>
              <a:gd name="connsiteX2551" fmla="*/ 4541291 w 6842126"/>
              <a:gd name="connsiteY2551" fmla="*/ 130009 h 5130710"/>
              <a:gd name="connsiteX2552" fmla="*/ 4536925 w 6842126"/>
              <a:gd name="connsiteY2552" fmla="*/ 189038 h 5130710"/>
              <a:gd name="connsiteX2553" fmla="*/ 4528019 w 6842126"/>
              <a:gd name="connsiteY2553" fmla="*/ 280901 h 5130710"/>
              <a:gd name="connsiteX2554" fmla="*/ 4526160 w 6842126"/>
              <a:gd name="connsiteY2554" fmla="*/ 292046 h 5130710"/>
              <a:gd name="connsiteX2555" fmla="*/ 4530256 w 6842126"/>
              <a:gd name="connsiteY2555" fmla="*/ 280206 h 5130710"/>
              <a:gd name="connsiteX2556" fmla="*/ 4552623 w 6842126"/>
              <a:gd name="connsiteY2556" fmla="*/ 115092 h 5130710"/>
              <a:gd name="connsiteX2557" fmla="*/ 4534503 w 6842126"/>
              <a:gd name="connsiteY2557" fmla="*/ 293888 h 5130710"/>
              <a:gd name="connsiteX2558" fmla="*/ 4533612 w 6842126"/>
              <a:gd name="connsiteY2558" fmla="*/ 308310 h 5130710"/>
              <a:gd name="connsiteX2559" fmla="*/ 4533863 w 6842126"/>
              <a:gd name="connsiteY2559" fmla="*/ 310293 h 5130710"/>
              <a:gd name="connsiteX2560" fmla="*/ 4534144 w 6842126"/>
              <a:gd name="connsiteY2560" fmla="*/ 309556 h 5130710"/>
              <a:gd name="connsiteX2561" fmla="*/ 4535483 w 6842126"/>
              <a:gd name="connsiteY2561" fmla="*/ 306193 h 5130710"/>
              <a:gd name="connsiteX2562" fmla="*/ 4534411 w 6842126"/>
              <a:gd name="connsiteY2562" fmla="*/ 314612 h 5130710"/>
              <a:gd name="connsiteX2563" fmla="*/ 4534555 w 6842126"/>
              <a:gd name="connsiteY2563" fmla="*/ 315730 h 5130710"/>
              <a:gd name="connsiteX2564" fmla="*/ 4537167 w 6842126"/>
              <a:gd name="connsiteY2564" fmla="*/ 318287 h 5130710"/>
              <a:gd name="connsiteX2565" fmla="*/ 4541589 w 6842126"/>
              <a:gd name="connsiteY2565" fmla="*/ 291687 h 5130710"/>
              <a:gd name="connsiteX2566" fmla="*/ 4552054 w 6842126"/>
              <a:gd name="connsiteY2566" fmla="*/ 212080 h 5130710"/>
              <a:gd name="connsiteX2567" fmla="*/ 4546042 w 6842126"/>
              <a:gd name="connsiteY2567" fmla="*/ 280335 h 5130710"/>
              <a:gd name="connsiteX2568" fmla="*/ 4540226 w 6842126"/>
              <a:gd name="connsiteY2568" fmla="*/ 333316 h 5130710"/>
              <a:gd name="connsiteX2569" fmla="*/ 4541222 w 6842126"/>
              <a:gd name="connsiteY2569" fmla="*/ 329121 h 5130710"/>
              <a:gd name="connsiteX2570" fmla="*/ 4540351 w 6842126"/>
              <a:gd name="connsiteY2570" fmla="*/ 351665 h 5130710"/>
              <a:gd name="connsiteX2571" fmla="*/ 4547376 w 6842126"/>
              <a:gd name="connsiteY2571" fmla="*/ 336375 h 5130710"/>
              <a:gd name="connsiteX2572" fmla="*/ 4554275 w 6842126"/>
              <a:gd name="connsiteY2572" fmla="*/ 316918 h 5130710"/>
              <a:gd name="connsiteX2573" fmla="*/ 4555246 w 6842126"/>
              <a:gd name="connsiteY2573" fmla="*/ 311219 h 5130710"/>
              <a:gd name="connsiteX2574" fmla="*/ 4556375 w 6842126"/>
              <a:gd name="connsiteY2574" fmla="*/ 309633 h 5130710"/>
              <a:gd name="connsiteX2575" fmla="*/ 4559457 w 6842126"/>
              <a:gd name="connsiteY2575" fmla="*/ 307557 h 5130710"/>
              <a:gd name="connsiteX2576" fmla="*/ 4557673 w 6842126"/>
              <a:gd name="connsiteY2576" fmla="*/ 319688 h 5130710"/>
              <a:gd name="connsiteX2577" fmla="*/ 4557397 w 6842126"/>
              <a:gd name="connsiteY2577" fmla="*/ 326393 h 5130710"/>
              <a:gd name="connsiteX2578" fmla="*/ 4555289 w 6842126"/>
              <a:gd name="connsiteY2578" fmla="*/ 350347 h 5130710"/>
              <a:gd name="connsiteX2579" fmla="*/ 4552525 w 6842126"/>
              <a:gd name="connsiteY2579" fmla="*/ 387471 h 5130710"/>
              <a:gd name="connsiteX2580" fmla="*/ 4555077 w 6842126"/>
              <a:gd name="connsiteY2580" fmla="*/ 383559 h 5130710"/>
              <a:gd name="connsiteX2581" fmla="*/ 4555877 w 6842126"/>
              <a:gd name="connsiteY2581" fmla="*/ 381214 h 5130710"/>
              <a:gd name="connsiteX2582" fmla="*/ 4564141 w 6842126"/>
              <a:gd name="connsiteY2582" fmla="*/ 362555 h 5130710"/>
              <a:gd name="connsiteX2583" fmla="*/ 4565453 w 6842126"/>
              <a:gd name="connsiteY2583" fmla="*/ 378595 h 5130710"/>
              <a:gd name="connsiteX2584" fmla="*/ 4571113 w 6842126"/>
              <a:gd name="connsiteY2584" fmla="*/ 376838 h 5130710"/>
              <a:gd name="connsiteX2585" fmla="*/ 4574974 w 6842126"/>
              <a:gd name="connsiteY2585" fmla="*/ 374777 h 5130710"/>
              <a:gd name="connsiteX2586" fmla="*/ 4587303 w 6842126"/>
              <a:gd name="connsiteY2586" fmla="*/ 348385 h 5130710"/>
              <a:gd name="connsiteX2587" fmla="*/ 4595138 w 6842126"/>
              <a:gd name="connsiteY2587" fmla="*/ 340749 h 5130710"/>
              <a:gd name="connsiteX2588" fmla="*/ 4586411 w 6842126"/>
              <a:gd name="connsiteY2588" fmla="*/ 365701 h 5130710"/>
              <a:gd name="connsiteX2589" fmla="*/ 4585851 w 6842126"/>
              <a:gd name="connsiteY2589" fmla="*/ 379406 h 5130710"/>
              <a:gd name="connsiteX2590" fmla="*/ 4584809 w 6842126"/>
              <a:gd name="connsiteY2590" fmla="*/ 398930 h 5130710"/>
              <a:gd name="connsiteX2591" fmla="*/ 4590868 w 6842126"/>
              <a:gd name="connsiteY2591" fmla="*/ 370098 h 5130710"/>
              <a:gd name="connsiteX2592" fmla="*/ 4591392 w 6842126"/>
              <a:gd name="connsiteY2592" fmla="*/ 371668 h 5130710"/>
              <a:gd name="connsiteX2593" fmla="*/ 4593471 w 6842126"/>
              <a:gd name="connsiteY2593" fmla="*/ 395887 h 5130710"/>
              <a:gd name="connsiteX2594" fmla="*/ 4591557 w 6842126"/>
              <a:gd name="connsiteY2594" fmla="*/ 405665 h 5130710"/>
              <a:gd name="connsiteX2595" fmla="*/ 4595234 w 6842126"/>
              <a:gd name="connsiteY2595" fmla="*/ 406389 h 5130710"/>
              <a:gd name="connsiteX2596" fmla="*/ 4597401 w 6842126"/>
              <a:gd name="connsiteY2596" fmla="*/ 407943 h 5130710"/>
              <a:gd name="connsiteX2597" fmla="*/ 4604481 w 6842126"/>
              <a:gd name="connsiteY2597" fmla="*/ 384830 h 5130710"/>
              <a:gd name="connsiteX2598" fmla="*/ 4606583 w 6842126"/>
              <a:gd name="connsiteY2598" fmla="*/ 378473 h 5130710"/>
              <a:gd name="connsiteX2599" fmla="*/ 4607579 w 6842126"/>
              <a:gd name="connsiteY2599" fmla="*/ 367206 h 5130710"/>
              <a:gd name="connsiteX2600" fmla="*/ 4610009 w 6842126"/>
              <a:gd name="connsiteY2600" fmla="*/ 362057 h 5130710"/>
              <a:gd name="connsiteX2601" fmla="*/ 4610729 w 6842126"/>
              <a:gd name="connsiteY2601" fmla="*/ 351146 h 5130710"/>
              <a:gd name="connsiteX2602" fmla="*/ 4613686 w 6842126"/>
              <a:gd name="connsiteY2602" fmla="*/ 326414 h 5130710"/>
              <a:gd name="connsiteX2603" fmla="*/ 4617905 w 6842126"/>
              <a:gd name="connsiteY2603" fmla="*/ 313339 h 5130710"/>
              <a:gd name="connsiteX2604" fmla="*/ 4619899 w 6842126"/>
              <a:gd name="connsiteY2604" fmla="*/ 315080 h 5130710"/>
              <a:gd name="connsiteX2605" fmla="*/ 4630155 w 6842126"/>
              <a:gd name="connsiteY2605" fmla="*/ 282239 h 5130710"/>
              <a:gd name="connsiteX2606" fmla="*/ 4622717 w 6842126"/>
              <a:gd name="connsiteY2606" fmla="*/ 316249 h 5130710"/>
              <a:gd name="connsiteX2607" fmla="*/ 4619899 w 6842126"/>
              <a:gd name="connsiteY2607" fmla="*/ 315080 h 5130710"/>
              <a:gd name="connsiteX2608" fmla="*/ 4631641 w 6842126"/>
              <a:gd name="connsiteY2608" fmla="*/ 271212 h 5130710"/>
              <a:gd name="connsiteX2609" fmla="*/ 4632393 w 6842126"/>
              <a:gd name="connsiteY2609" fmla="*/ 281545 h 5130710"/>
              <a:gd name="connsiteX2610" fmla="*/ 4639283 w 6842126"/>
              <a:gd name="connsiteY2610" fmla="*/ 287929 h 5130710"/>
              <a:gd name="connsiteX2611" fmla="*/ 4635615 w 6842126"/>
              <a:gd name="connsiteY2611" fmla="*/ 324861 h 5130710"/>
              <a:gd name="connsiteX2612" fmla="*/ 4633976 w 6842126"/>
              <a:gd name="connsiteY2612" fmla="*/ 337891 h 5130710"/>
              <a:gd name="connsiteX2613" fmla="*/ 4635162 w 6842126"/>
              <a:gd name="connsiteY2613" fmla="*/ 335992 h 5130710"/>
              <a:gd name="connsiteX2614" fmla="*/ 4643371 w 6842126"/>
              <a:gd name="connsiteY2614" fmla="*/ 312933 h 5130710"/>
              <a:gd name="connsiteX2615" fmla="*/ 4646300 w 6842126"/>
              <a:gd name="connsiteY2615" fmla="*/ 305208 h 5130710"/>
              <a:gd name="connsiteX2616" fmla="*/ 4649889 w 6842126"/>
              <a:gd name="connsiteY2616" fmla="*/ 274666 h 5130710"/>
              <a:gd name="connsiteX2617" fmla="*/ 4656857 w 6842126"/>
              <a:gd name="connsiteY2617" fmla="*/ 237818 h 5130710"/>
              <a:gd name="connsiteX2618" fmla="*/ 4660525 w 6842126"/>
              <a:gd name="connsiteY2618" fmla="*/ 249634 h 5130710"/>
              <a:gd name="connsiteX2619" fmla="*/ 4658743 w 6842126"/>
              <a:gd name="connsiteY2619" fmla="*/ 268936 h 5130710"/>
              <a:gd name="connsiteX2620" fmla="*/ 4659041 w 6842126"/>
              <a:gd name="connsiteY2620" fmla="*/ 271608 h 5130710"/>
              <a:gd name="connsiteX2621" fmla="*/ 4661041 w 6842126"/>
              <a:gd name="connsiteY2621" fmla="*/ 266332 h 5130710"/>
              <a:gd name="connsiteX2622" fmla="*/ 4680721 w 6842126"/>
              <a:gd name="connsiteY2622" fmla="*/ 221316 h 5130710"/>
              <a:gd name="connsiteX2623" fmla="*/ 4666235 w 6842126"/>
              <a:gd name="connsiteY2623" fmla="*/ 270472 h 5130710"/>
              <a:gd name="connsiteX2624" fmla="*/ 4660883 w 6842126"/>
              <a:gd name="connsiteY2624" fmla="*/ 288225 h 5130710"/>
              <a:gd name="connsiteX2625" fmla="*/ 4662466 w 6842126"/>
              <a:gd name="connsiteY2625" fmla="*/ 302506 h 5130710"/>
              <a:gd name="connsiteX2626" fmla="*/ 4659767 w 6842126"/>
              <a:gd name="connsiteY2626" fmla="*/ 333247 h 5130710"/>
              <a:gd name="connsiteX2627" fmla="*/ 4666651 w 6842126"/>
              <a:gd name="connsiteY2627" fmla="*/ 331966 h 5130710"/>
              <a:gd name="connsiteX2628" fmla="*/ 4668164 w 6842126"/>
              <a:gd name="connsiteY2628" fmla="*/ 331669 h 5130710"/>
              <a:gd name="connsiteX2629" fmla="*/ 4670582 w 6842126"/>
              <a:gd name="connsiteY2629" fmla="*/ 322894 h 5130710"/>
              <a:gd name="connsiteX2630" fmla="*/ 4670481 w 6842126"/>
              <a:gd name="connsiteY2630" fmla="*/ 322561 h 5130710"/>
              <a:gd name="connsiteX2631" fmla="*/ 4670621 w 6842126"/>
              <a:gd name="connsiteY2631" fmla="*/ 322758 h 5130710"/>
              <a:gd name="connsiteX2632" fmla="*/ 4670765 w 6842126"/>
              <a:gd name="connsiteY2632" fmla="*/ 322235 h 5130710"/>
              <a:gd name="connsiteX2633" fmla="*/ 4670481 w 6842126"/>
              <a:gd name="connsiteY2633" fmla="*/ 322561 h 5130710"/>
              <a:gd name="connsiteX2634" fmla="*/ 4670887 w 6842126"/>
              <a:gd name="connsiteY2634" fmla="*/ 315958 h 5130710"/>
              <a:gd name="connsiteX2635" fmla="*/ 4672227 w 6842126"/>
              <a:gd name="connsiteY2635" fmla="*/ 317663 h 5130710"/>
              <a:gd name="connsiteX2636" fmla="*/ 4678721 w 6842126"/>
              <a:gd name="connsiteY2636" fmla="*/ 299059 h 5130710"/>
              <a:gd name="connsiteX2637" fmla="*/ 4688473 w 6842126"/>
              <a:gd name="connsiteY2637" fmla="*/ 283043 h 5130710"/>
              <a:gd name="connsiteX2638" fmla="*/ 4688345 w 6842126"/>
              <a:gd name="connsiteY2638" fmla="*/ 292732 h 5130710"/>
              <a:gd name="connsiteX2639" fmla="*/ 4699675 w 6842126"/>
              <a:gd name="connsiteY2639" fmla="*/ 289515 h 5130710"/>
              <a:gd name="connsiteX2640" fmla="*/ 4686736 w 6842126"/>
              <a:gd name="connsiteY2640" fmla="*/ 325764 h 5130710"/>
              <a:gd name="connsiteX2641" fmla="*/ 4687353 w 6842126"/>
              <a:gd name="connsiteY2641" fmla="*/ 327917 h 5130710"/>
              <a:gd name="connsiteX2642" fmla="*/ 4688999 w 6842126"/>
              <a:gd name="connsiteY2642" fmla="*/ 327594 h 5130710"/>
              <a:gd name="connsiteX2643" fmla="*/ 4697177 w 6842126"/>
              <a:gd name="connsiteY2643" fmla="*/ 325791 h 5130710"/>
              <a:gd name="connsiteX2644" fmla="*/ 4701320 w 6842126"/>
              <a:gd name="connsiteY2644" fmla="*/ 316671 h 5130710"/>
              <a:gd name="connsiteX2645" fmla="*/ 4704245 w 6842126"/>
              <a:gd name="connsiteY2645" fmla="*/ 292991 h 5130710"/>
              <a:gd name="connsiteX2646" fmla="*/ 4708091 w 6842126"/>
              <a:gd name="connsiteY2646" fmla="*/ 298956 h 5130710"/>
              <a:gd name="connsiteX2647" fmla="*/ 4707673 w 6842126"/>
              <a:gd name="connsiteY2647" fmla="*/ 305555 h 5130710"/>
              <a:gd name="connsiteX2648" fmla="*/ 4704782 w 6842126"/>
              <a:gd name="connsiteY2648" fmla="*/ 312176 h 5130710"/>
              <a:gd name="connsiteX2649" fmla="*/ 4702313 w 6842126"/>
              <a:gd name="connsiteY2649" fmla="*/ 318097 h 5130710"/>
              <a:gd name="connsiteX2650" fmla="*/ 4701877 w 6842126"/>
              <a:gd name="connsiteY2650" fmla="*/ 324754 h 5130710"/>
              <a:gd name="connsiteX2651" fmla="*/ 4704675 w 6842126"/>
              <a:gd name="connsiteY2651" fmla="*/ 324138 h 5130710"/>
              <a:gd name="connsiteX2652" fmla="*/ 4708311 w 6842126"/>
              <a:gd name="connsiteY2652" fmla="*/ 302472 h 5130710"/>
              <a:gd name="connsiteX2653" fmla="*/ 4714491 w 6842126"/>
              <a:gd name="connsiteY2653" fmla="*/ 295834 h 5130710"/>
              <a:gd name="connsiteX2654" fmla="*/ 4710171 w 6842126"/>
              <a:gd name="connsiteY2654" fmla="*/ 315014 h 5130710"/>
              <a:gd name="connsiteX2655" fmla="*/ 4721065 w 6842126"/>
              <a:gd name="connsiteY2655" fmla="*/ 290718 h 5130710"/>
              <a:gd name="connsiteX2656" fmla="*/ 4721680 w 6842126"/>
              <a:gd name="connsiteY2656" fmla="*/ 285928 h 5130710"/>
              <a:gd name="connsiteX2657" fmla="*/ 4725903 w 6842126"/>
              <a:gd name="connsiteY2657" fmla="*/ 278667 h 5130710"/>
              <a:gd name="connsiteX2658" fmla="*/ 4726791 w 6842126"/>
              <a:gd name="connsiteY2658" fmla="*/ 277939 h 5130710"/>
              <a:gd name="connsiteX2659" fmla="*/ 4743100 w 6842126"/>
              <a:gd name="connsiteY2659" fmla="*/ 241557 h 5130710"/>
              <a:gd name="connsiteX2660" fmla="*/ 4773995 w 6842126"/>
              <a:gd name="connsiteY2660" fmla="*/ 168261 h 5130710"/>
              <a:gd name="connsiteX2661" fmla="*/ 4778035 w 6842126"/>
              <a:gd name="connsiteY2661" fmla="*/ 159976 h 5130710"/>
              <a:gd name="connsiteX2662" fmla="*/ 4778029 w 6842126"/>
              <a:gd name="connsiteY2662" fmla="*/ 160514 h 5130710"/>
              <a:gd name="connsiteX2663" fmla="*/ 4772877 w 6842126"/>
              <a:gd name="connsiteY2663" fmla="*/ 208474 h 5130710"/>
              <a:gd name="connsiteX2664" fmla="*/ 4779537 w 6842126"/>
              <a:gd name="connsiteY2664" fmla="*/ 181180 h 5130710"/>
              <a:gd name="connsiteX2665" fmla="*/ 4782199 w 6842126"/>
              <a:gd name="connsiteY2665" fmla="*/ 158195 h 5130710"/>
              <a:gd name="connsiteX2666" fmla="*/ 4783781 w 6842126"/>
              <a:gd name="connsiteY2666" fmla="*/ 148199 h 5130710"/>
              <a:gd name="connsiteX2667" fmla="*/ 4798605 w 6842126"/>
              <a:gd name="connsiteY2667" fmla="*/ 117814 h 5130710"/>
              <a:gd name="connsiteX2668" fmla="*/ 4800834 w 6842126"/>
              <a:gd name="connsiteY2668" fmla="*/ 119346 h 5130710"/>
              <a:gd name="connsiteX2669" fmla="*/ 4801069 w 6842126"/>
              <a:gd name="connsiteY2669" fmla="*/ 115556 h 5130710"/>
              <a:gd name="connsiteX2670" fmla="*/ 4803381 w 6842126"/>
              <a:gd name="connsiteY2670" fmla="*/ 108027 h 5130710"/>
              <a:gd name="connsiteX2671" fmla="*/ 4814462 w 6842126"/>
              <a:gd name="connsiteY2671" fmla="*/ 85319 h 5130710"/>
              <a:gd name="connsiteX2672" fmla="*/ 4813500 w 6842126"/>
              <a:gd name="connsiteY2672" fmla="*/ 94280 h 5130710"/>
              <a:gd name="connsiteX2673" fmla="*/ 4819739 w 6842126"/>
              <a:gd name="connsiteY2673" fmla="*/ 95101 h 5130710"/>
              <a:gd name="connsiteX2674" fmla="*/ 4811218 w 6842126"/>
              <a:gd name="connsiteY2674" fmla="*/ 119630 h 5130710"/>
              <a:gd name="connsiteX2675" fmla="*/ 4823701 w 6842126"/>
              <a:gd name="connsiteY2675" fmla="*/ 95812 h 5130710"/>
              <a:gd name="connsiteX2676" fmla="*/ 4823249 w 6842126"/>
              <a:gd name="connsiteY2676" fmla="*/ 109874 h 5130710"/>
              <a:gd name="connsiteX2677" fmla="*/ 4823415 w 6842126"/>
              <a:gd name="connsiteY2677" fmla="*/ 115875 h 5130710"/>
              <a:gd name="connsiteX2678" fmla="*/ 4789061 w 6842126"/>
              <a:gd name="connsiteY2678" fmla="*/ 193787 h 5130710"/>
              <a:gd name="connsiteX2679" fmla="*/ 4734813 w 6842126"/>
              <a:gd name="connsiteY2679" fmla="*/ 335788 h 5130710"/>
              <a:gd name="connsiteX2680" fmla="*/ 4731541 w 6842126"/>
              <a:gd name="connsiteY2680" fmla="*/ 345396 h 5130710"/>
              <a:gd name="connsiteX2681" fmla="*/ 4735819 w 6842126"/>
              <a:gd name="connsiteY2681" fmla="*/ 347055 h 5130710"/>
              <a:gd name="connsiteX2682" fmla="*/ 4737811 w 6842126"/>
              <a:gd name="connsiteY2682" fmla="*/ 341485 h 5130710"/>
              <a:gd name="connsiteX2683" fmla="*/ 4763929 w 6842126"/>
              <a:gd name="connsiteY2683" fmla="*/ 279408 h 5130710"/>
              <a:gd name="connsiteX2684" fmla="*/ 4772580 w 6842126"/>
              <a:gd name="connsiteY2684" fmla="*/ 274077 h 5130710"/>
              <a:gd name="connsiteX2685" fmla="*/ 4795403 w 6842126"/>
              <a:gd name="connsiteY2685" fmla="*/ 221940 h 5130710"/>
              <a:gd name="connsiteX2686" fmla="*/ 4806768 w 6842126"/>
              <a:gd name="connsiteY2686" fmla="*/ 216008 h 5130710"/>
              <a:gd name="connsiteX2687" fmla="*/ 4808391 w 6842126"/>
              <a:gd name="connsiteY2687" fmla="*/ 212927 h 5130710"/>
              <a:gd name="connsiteX2688" fmla="*/ 4809127 w 6842126"/>
              <a:gd name="connsiteY2688" fmla="*/ 209911 h 5130710"/>
              <a:gd name="connsiteX2689" fmla="*/ 4811511 w 6842126"/>
              <a:gd name="connsiteY2689" fmla="*/ 205777 h 5130710"/>
              <a:gd name="connsiteX2690" fmla="*/ 4812441 w 6842126"/>
              <a:gd name="connsiteY2690" fmla="*/ 205589 h 5130710"/>
              <a:gd name="connsiteX2691" fmla="*/ 4812805 w 6842126"/>
              <a:gd name="connsiteY2691" fmla="*/ 203528 h 5130710"/>
              <a:gd name="connsiteX2692" fmla="*/ 4811511 w 6842126"/>
              <a:gd name="connsiteY2692" fmla="*/ 205777 h 5130710"/>
              <a:gd name="connsiteX2693" fmla="*/ 4810063 w 6842126"/>
              <a:gd name="connsiteY2693" fmla="*/ 206067 h 5130710"/>
              <a:gd name="connsiteX2694" fmla="*/ 4821067 w 6842126"/>
              <a:gd name="connsiteY2694" fmla="*/ 193583 h 5130710"/>
              <a:gd name="connsiteX2695" fmla="*/ 4798214 w 6842126"/>
              <a:gd name="connsiteY2695" fmla="*/ 248047 h 5130710"/>
              <a:gd name="connsiteX2696" fmla="*/ 4800765 w 6842126"/>
              <a:gd name="connsiteY2696" fmla="*/ 259849 h 5130710"/>
              <a:gd name="connsiteX2697" fmla="*/ 4786079 w 6842126"/>
              <a:gd name="connsiteY2697" fmla="*/ 311343 h 5130710"/>
              <a:gd name="connsiteX2698" fmla="*/ 4784507 w 6842126"/>
              <a:gd name="connsiteY2698" fmla="*/ 315234 h 5130710"/>
              <a:gd name="connsiteX2699" fmla="*/ 4789282 w 6842126"/>
              <a:gd name="connsiteY2699" fmla="*/ 305338 h 5130710"/>
              <a:gd name="connsiteX2700" fmla="*/ 4788413 w 6842126"/>
              <a:gd name="connsiteY2700" fmla="*/ 311184 h 5130710"/>
              <a:gd name="connsiteX2701" fmla="*/ 4786953 w 6842126"/>
              <a:gd name="connsiteY2701" fmla="*/ 324988 h 5130710"/>
              <a:gd name="connsiteX2702" fmla="*/ 4792029 w 6842126"/>
              <a:gd name="connsiteY2702" fmla="*/ 314620 h 5130710"/>
              <a:gd name="connsiteX2703" fmla="*/ 4793925 w 6842126"/>
              <a:gd name="connsiteY2703" fmla="*/ 315608 h 5130710"/>
              <a:gd name="connsiteX2704" fmla="*/ 4797901 w 6842126"/>
              <a:gd name="connsiteY2704" fmla="*/ 287214 h 5130710"/>
              <a:gd name="connsiteX2705" fmla="*/ 4799671 w 6842126"/>
              <a:gd name="connsiteY2705" fmla="*/ 283485 h 5130710"/>
              <a:gd name="connsiteX2706" fmla="*/ 4810835 w 6842126"/>
              <a:gd name="connsiteY2706" fmla="*/ 257434 h 5130710"/>
              <a:gd name="connsiteX2707" fmla="*/ 4826913 w 6842126"/>
              <a:gd name="connsiteY2707" fmla="*/ 223169 h 5130710"/>
              <a:gd name="connsiteX2708" fmla="*/ 4827685 w 6842126"/>
              <a:gd name="connsiteY2708" fmla="*/ 226372 h 5130710"/>
              <a:gd name="connsiteX2709" fmla="*/ 4827759 w 6842126"/>
              <a:gd name="connsiteY2709" fmla="*/ 227989 h 5130710"/>
              <a:gd name="connsiteX2710" fmla="*/ 4823545 w 6842126"/>
              <a:gd name="connsiteY2710" fmla="*/ 240743 h 5130710"/>
              <a:gd name="connsiteX2711" fmla="*/ 4805089 w 6842126"/>
              <a:gd name="connsiteY2711" fmla="*/ 281894 h 5130710"/>
              <a:gd name="connsiteX2712" fmla="*/ 4794320 w 6842126"/>
              <a:gd name="connsiteY2712" fmla="*/ 315812 h 5130710"/>
              <a:gd name="connsiteX2713" fmla="*/ 4795757 w 6842126"/>
              <a:gd name="connsiteY2713" fmla="*/ 316561 h 5130710"/>
              <a:gd name="connsiteX2714" fmla="*/ 4797749 w 6842126"/>
              <a:gd name="connsiteY2714" fmla="*/ 324701 h 5130710"/>
              <a:gd name="connsiteX2715" fmla="*/ 4798079 w 6842126"/>
              <a:gd name="connsiteY2715" fmla="*/ 333393 h 5130710"/>
              <a:gd name="connsiteX2716" fmla="*/ 4802643 w 6842126"/>
              <a:gd name="connsiteY2716" fmla="*/ 322040 h 5130710"/>
              <a:gd name="connsiteX2717" fmla="*/ 4822655 w 6842126"/>
              <a:gd name="connsiteY2717" fmla="*/ 277479 h 5130710"/>
              <a:gd name="connsiteX2718" fmla="*/ 4874350 w 6842126"/>
              <a:gd name="connsiteY2718" fmla="*/ 163771 h 5130710"/>
              <a:gd name="connsiteX2719" fmla="*/ 4877805 w 6842126"/>
              <a:gd name="connsiteY2719" fmla="*/ 156197 h 5130710"/>
              <a:gd name="connsiteX2720" fmla="*/ 4878437 w 6842126"/>
              <a:gd name="connsiteY2720" fmla="*/ 165141 h 5130710"/>
              <a:gd name="connsiteX2721" fmla="*/ 4878939 w 6842126"/>
              <a:gd name="connsiteY2721" fmla="*/ 168215 h 5130710"/>
              <a:gd name="connsiteX2722" fmla="*/ 4868949 w 6842126"/>
              <a:gd name="connsiteY2722" fmla="*/ 192124 h 5130710"/>
              <a:gd name="connsiteX2723" fmla="*/ 4842833 w 6842126"/>
              <a:gd name="connsiteY2723" fmla="*/ 254202 h 5130710"/>
              <a:gd name="connsiteX2724" fmla="*/ 4853973 w 6842126"/>
              <a:gd name="connsiteY2724" fmla="*/ 265327 h 5130710"/>
              <a:gd name="connsiteX2725" fmla="*/ 4845001 w 6842126"/>
              <a:gd name="connsiteY2725" fmla="*/ 294689 h 5130710"/>
              <a:gd name="connsiteX2726" fmla="*/ 4839189 w 6842126"/>
              <a:gd name="connsiteY2726" fmla="*/ 324188 h 5130710"/>
              <a:gd name="connsiteX2727" fmla="*/ 4823587 w 6842126"/>
              <a:gd name="connsiteY2727" fmla="*/ 365845 h 5130710"/>
              <a:gd name="connsiteX2728" fmla="*/ 4823733 w 6842126"/>
              <a:gd name="connsiteY2728" fmla="*/ 366053 h 5130710"/>
              <a:gd name="connsiteX2729" fmla="*/ 4824874 w 6842126"/>
              <a:gd name="connsiteY2729" fmla="*/ 362828 h 5130710"/>
              <a:gd name="connsiteX2730" fmla="*/ 4832998 w 6842126"/>
              <a:gd name="connsiteY2730" fmla="*/ 348295 h 5130710"/>
              <a:gd name="connsiteX2731" fmla="*/ 4844391 w 6842126"/>
              <a:gd name="connsiteY2731" fmla="*/ 340428 h 5130710"/>
              <a:gd name="connsiteX2732" fmla="*/ 4856045 w 6842126"/>
              <a:gd name="connsiteY2732" fmla="*/ 313177 h 5130710"/>
              <a:gd name="connsiteX2733" fmla="*/ 4870284 w 6842126"/>
              <a:gd name="connsiteY2733" fmla="*/ 295014 h 5130710"/>
              <a:gd name="connsiteX2734" fmla="*/ 4853046 w 6842126"/>
              <a:gd name="connsiteY2734" fmla="*/ 334708 h 5130710"/>
              <a:gd name="connsiteX2735" fmla="*/ 4852819 w 6842126"/>
              <a:gd name="connsiteY2735" fmla="*/ 351764 h 5130710"/>
              <a:gd name="connsiteX2736" fmla="*/ 4846977 w 6842126"/>
              <a:gd name="connsiteY2736" fmla="*/ 361757 h 5130710"/>
              <a:gd name="connsiteX2737" fmla="*/ 4840389 w 6842126"/>
              <a:gd name="connsiteY2737" fmla="*/ 413489 h 5130710"/>
              <a:gd name="connsiteX2738" fmla="*/ 4841766 w 6842126"/>
              <a:gd name="connsiteY2738" fmla="*/ 410135 h 5130710"/>
              <a:gd name="connsiteX2739" fmla="*/ 4851767 w 6842126"/>
              <a:gd name="connsiteY2739" fmla="*/ 382834 h 5130710"/>
              <a:gd name="connsiteX2740" fmla="*/ 4856114 w 6842126"/>
              <a:gd name="connsiteY2740" fmla="*/ 358008 h 5130710"/>
              <a:gd name="connsiteX2741" fmla="*/ 4855553 w 6842126"/>
              <a:gd name="connsiteY2741" fmla="*/ 372495 h 5130710"/>
              <a:gd name="connsiteX2742" fmla="*/ 4858051 w 6842126"/>
              <a:gd name="connsiteY2742" fmla="*/ 365676 h 5130710"/>
              <a:gd name="connsiteX2743" fmla="*/ 4874409 w 6842126"/>
              <a:gd name="connsiteY2743" fmla="*/ 328375 h 5130710"/>
              <a:gd name="connsiteX2744" fmla="*/ 4878891 w 6842126"/>
              <a:gd name="connsiteY2744" fmla="*/ 319084 h 5130710"/>
              <a:gd name="connsiteX2745" fmla="*/ 4878621 w 6842126"/>
              <a:gd name="connsiteY2745" fmla="*/ 321213 h 5130710"/>
              <a:gd name="connsiteX2746" fmla="*/ 4876439 w 6842126"/>
              <a:gd name="connsiteY2746" fmla="*/ 338868 h 5130710"/>
              <a:gd name="connsiteX2747" fmla="*/ 4870120 w 6842126"/>
              <a:gd name="connsiteY2747" fmla="*/ 354265 h 5130710"/>
              <a:gd name="connsiteX2748" fmla="*/ 4864719 w 6842126"/>
              <a:gd name="connsiteY2748" fmla="*/ 377037 h 5130710"/>
              <a:gd name="connsiteX2749" fmla="*/ 4863127 w 6842126"/>
              <a:gd name="connsiteY2749" fmla="*/ 381225 h 5130710"/>
              <a:gd name="connsiteX2750" fmla="*/ 4866036 w 6842126"/>
              <a:gd name="connsiteY2750" fmla="*/ 364153 h 5130710"/>
              <a:gd name="connsiteX2751" fmla="*/ 4855249 w 6842126"/>
              <a:gd name="connsiteY2751" fmla="*/ 389372 h 5130710"/>
              <a:gd name="connsiteX2752" fmla="*/ 4863153 w 6842126"/>
              <a:gd name="connsiteY2752" fmla="*/ 389280 h 5130710"/>
              <a:gd name="connsiteX2753" fmla="*/ 4871941 w 6842126"/>
              <a:gd name="connsiteY2753" fmla="*/ 373693 h 5130710"/>
              <a:gd name="connsiteX2754" fmla="*/ 4866291 w 6842126"/>
              <a:gd name="connsiteY2754" fmla="*/ 412433 h 5130710"/>
              <a:gd name="connsiteX2755" fmla="*/ 4863866 w 6842126"/>
              <a:gd name="connsiteY2755" fmla="*/ 430517 h 5130710"/>
              <a:gd name="connsiteX2756" fmla="*/ 4864538 w 6842126"/>
              <a:gd name="connsiteY2756" fmla="*/ 428597 h 5130710"/>
              <a:gd name="connsiteX2757" fmla="*/ 4875624 w 6842126"/>
              <a:gd name="connsiteY2757" fmla="*/ 397338 h 5130710"/>
              <a:gd name="connsiteX2758" fmla="*/ 4876873 w 6842126"/>
              <a:gd name="connsiteY2758" fmla="*/ 395177 h 5130710"/>
              <a:gd name="connsiteX2759" fmla="*/ 4880355 w 6842126"/>
              <a:gd name="connsiteY2759" fmla="*/ 375557 h 5130710"/>
              <a:gd name="connsiteX2760" fmla="*/ 4885457 w 6842126"/>
              <a:gd name="connsiteY2760" fmla="*/ 367283 h 5130710"/>
              <a:gd name="connsiteX2761" fmla="*/ 4885352 w 6842126"/>
              <a:gd name="connsiteY2761" fmla="*/ 376304 h 5130710"/>
              <a:gd name="connsiteX2762" fmla="*/ 4885723 w 6842126"/>
              <a:gd name="connsiteY2762" fmla="*/ 370564 h 5130710"/>
              <a:gd name="connsiteX2763" fmla="*/ 4891221 w 6842126"/>
              <a:gd name="connsiteY2763" fmla="*/ 339779 h 5130710"/>
              <a:gd name="connsiteX2764" fmla="*/ 4893769 w 6842126"/>
              <a:gd name="connsiteY2764" fmla="*/ 345307 h 5130710"/>
              <a:gd name="connsiteX2765" fmla="*/ 4890749 w 6842126"/>
              <a:gd name="connsiteY2765" fmla="*/ 368907 h 5130710"/>
              <a:gd name="connsiteX2766" fmla="*/ 4884756 w 6842126"/>
              <a:gd name="connsiteY2766" fmla="*/ 414177 h 5130710"/>
              <a:gd name="connsiteX2767" fmla="*/ 4889040 w 6842126"/>
              <a:gd name="connsiteY2767" fmla="*/ 405432 h 5130710"/>
              <a:gd name="connsiteX2768" fmla="*/ 4910027 w 6842126"/>
              <a:gd name="connsiteY2768" fmla="*/ 369636 h 5130710"/>
              <a:gd name="connsiteX2769" fmla="*/ 4893719 w 6842126"/>
              <a:gd name="connsiteY2769" fmla="*/ 428494 h 5130710"/>
              <a:gd name="connsiteX2770" fmla="*/ 4891156 w 6842126"/>
              <a:gd name="connsiteY2770" fmla="*/ 453426 h 5130710"/>
              <a:gd name="connsiteX2771" fmla="*/ 4892993 w 6842126"/>
              <a:gd name="connsiteY2771" fmla="*/ 445890 h 5130710"/>
              <a:gd name="connsiteX2772" fmla="*/ 4898308 w 6842126"/>
              <a:gd name="connsiteY2772" fmla="*/ 435609 h 5130710"/>
              <a:gd name="connsiteX2773" fmla="*/ 4900513 w 6842126"/>
              <a:gd name="connsiteY2773" fmla="*/ 434329 h 5130710"/>
              <a:gd name="connsiteX2774" fmla="*/ 4902871 w 6842126"/>
              <a:gd name="connsiteY2774" fmla="*/ 434331 h 5130710"/>
              <a:gd name="connsiteX2775" fmla="*/ 4907144 w 6842126"/>
              <a:gd name="connsiteY2775" fmla="*/ 411081 h 5130710"/>
              <a:gd name="connsiteX2776" fmla="*/ 4918535 w 6842126"/>
              <a:gd name="connsiteY2776" fmla="*/ 339412 h 5130710"/>
              <a:gd name="connsiteX2777" fmla="*/ 4922321 w 6842126"/>
              <a:gd name="connsiteY2777" fmla="*/ 330325 h 5130710"/>
              <a:gd name="connsiteX2778" fmla="*/ 4927915 w 6842126"/>
              <a:gd name="connsiteY2778" fmla="*/ 327773 h 5130710"/>
              <a:gd name="connsiteX2779" fmla="*/ 4928389 w 6842126"/>
              <a:gd name="connsiteY2779" fmla="*/ 330041 h 5130710"/>
              <a:gd name="connsiteX2780" fmla="*/ 4933449 w 6842126"/>
              <a:gd name="connsiteY2780" fmla="*/ 293628 h 5130710"/>
              <a:gd name="connsiteX2781" fmla="*/ 4940387 w 6842126"/>
              <a:gd name="connsiteY2781" fmla="*/ 265906 h 5130710"/>
              <a:gd name="connsiteX2782" fmla="*/ 4934956 w 6842126"/>
              <a:gd name="connsiteY2782" fmla="*/ 314294 h 5130710"/>
              <a:gd name="connsiteX2783" fmla="*/ 4927964 w 6842126"/>
              <a:gd name="connsiteY2783" fmla="*/ 377910 h 5130710"/>
              <a:gd name="connsiteX2784" fmla="*/ 4926578 w 6842126"/>
              <a:gd name="connsiteY2784" fmla="*/ 392244 h 5130710"/>
              <a:gd name="connsiteX2785" fmla="*/ 4933757 w 6842126"/>
              <a:gd name="connsiteY2785" fmla="*/ 387285 h 5130710"/>
              <a:gd name="connsiteX2786" fmla="*/ 4942012 w 6842126"/>
              <a:gd name="connsiteY2786" fmla="*/ 316109 h 5130710"/>
              <a:gd name="connsiteX2787" fmla="*/ 4950461 w 6842126"/>
              <a:gd name="connsiteY2787" fmla="*/ 233804 h 5130710"/>
              <a:gd name="connsiteX2788" fmla="*/ 4957605 w 6842126"/>
              <a:gd name="connsiteY2788" fmla="*/ 208065 h 5130710"/>
              <a:gd name="connsiteX2789" fmla="*/ 4957049 w 6842126"/>
              <a:gd name="connsiteY2789" fmla="*/ 216372 h 5130710"/>
              <a:gd name="connsiteX2790" fmla="*/ 4952968 w 6842126"/>
              <a:gd name="connsiteY2790" fmla="*/ 227695 h 5130710"/>
              <a:gd name="connsiteX2791" fmla="*/ 4950784 w 6842126"/>
              <a:gd name="connsiteY2791" fmla="*/ 237451 h 5130710"/>
              <a:gd name="connsiteX2792" fmla="*/ 4954835 w 6842126"/>
              <a:gd name="connsiteY2792" fmla="*/ 235755 h 5130710"/>
              <a:gd name="connsiteX2793" fmla="*/ 4954436 w 6842126"/>
              <a:gd name="connsiteY2793" fmla="*/ 238707 h 5130710"/>
              <a:gd name="connsiteX2794" fmla="*/ 4956021 w 6842126"/>
              <a:gd name="connsiteY2794" fmla="*/ 267530 h 5130710"/>
              <a:gd name="connsiteX2795" fmla="*/ 4960769 w 6842126"/>
              <a:gd name="connsiteY2795" fmla="*/ 226173 h 5130710"/>
              <a:gd name="connsiteX2796" fmla="*/ 4961143 w 6842126"/>
              <a:gd name="connsiteY2796" fmla="*/ 223589 h 5130710"/>
              <a:gd name="connsiteX2797" fmla="*/ 4961311 w 6842126"/>
              <a:gd name="connsiteY2797" fmla="*/ 223256 h 5130710"/>
              <a:gd name="connsiteX2798" fmla="*/ 4964345 w 6842126"/>
              <a:gd name="connsiteY2798" fmla="*/ 215329 h 5130710"/>
              <a:gd name="connsiteX2799" fmla="*/ 4959979 w 6842126"/>
              <a:gd name="connsiteY2799" fmla="*/ 274355 h 5130710"/>
              <a:gd name="connsiteX2800" fmla="*/ 4951634 w 6842126"/>
              <a:gd name="connsiteY2800" fmla="*/ 360437 h 5130710"/>
              <a:gd name="connsiteX2801" fmla="*/ 4955115 w 6842126"/>
              <a:gd name="connsiteY2801" fmla="*/ 350657 h 5130710"/>
              <a:gd name="connsiteX2802" fmla="*/ 4963401 w 6842126"/>
              <a:gd name="connsiteY2802" fmla="*/ 282412 h 5130710"/>
              <a:gd name="connsiteX2803" fmla="*/ 4975677 w 6842126"/>
              <a:gd name="connsiteY2803" fmla="*/ 200410 h 5130710"/>
              <a:gd name="connsiteX2804" fmla="*/ 4968767 w 6842126"/>
              <a:gd name="connsiteY2804" fmla="*/ 287351 h 5130710"/>
              <a:gd name="connsiteX2805" fmla="*/ 4963951 w 6842126"/>
              <a:gd name="connsiteY2805" fmla="*/ 326814 h 5130710"/>
              <a:gd name="connsiteX2806" fmla="*/ 4975111 w 6842126"/>
              <a:gd name="connsiteY2806" fmla="*/ 297384 h 5130710"/>
              <a:gd name="connsiteX2807" fmla="*/ 4977465 w 6842126"/>
              <a:gd name="connsiteY2807" fmla="*/ 279964 h 5130710"/>
              <a:gd name="connsiteX2808" fmla="*/ 4977735 w 6842126"/>
              <a:gd name="connsiteY2808" fmla="*/ 289893 h 5130710"/>
              <a:gd name="connsiteX2809" fmla="*/ 4975151 w 6842126"/>
              <a:gd name="connsiteY2809" fmla="*/ 297273 h 5130710"/>
              <a:gd name="connsiteX2810" fmla="*/ 4975931 w 6842126"/>
              <a:gd name="connsiteY2810" fmla="*/ 295219 h 5130710"/>
              <a:gd name="connsiteX2811" fmla="*/ 4995610 w 6842126"/>
              <a:gd name="connsiteY2811" fmla="*/ 250201 h 5130710"/>
              <a:gd name="connsiteX2812" fmla="*/ 4981125 w 6842126"/>
              <a:gd name="connsiteY2812" fmla="*/ 299358 h 5130710"/>
              <a:gd name="connsiteX2813" fmla="*/ 4972379 w 6842126"/>
              <a:gd name="connsiteY2813" fmla="*/ 328374 h 5130710"/>
              <a:gd name="connsiteX2814" fmla="*/ 4969096 w 6842126"/>
              <a:gd name="connsiteY2814" fmla="*/ 365655 h 5130710"/>
              <a:gd name="connsiteX2815" fmla="*/ 4966355 w 6842126"/>
              <a:gd name="connsiteY2815" fmla="*/ 390615 h 5130710"/>
              <a:gd name="connsiteX2816" fmla="*/ 4971633 w 6842126"/>
              <a:gd name="connsiteY2816" fmla="*/ 388776 h 5130710"/>
              <a:gd name="connsiteX2817" fmla="*/ 4986159 w 6842126"/>
              <a:gd name="connsiteY2817" fmla="*/ 349296 h 5130710"/>
              <a:gd name="connsiteX2818" fmla="*/ 5003363 w 6842126"/>
              <a:gd name="connsiteY2818" fmla="*/ 311927 h 5130710"/>
              <a:gd name="connsiteX2819" fmla="*/ 5003235 w 6842126"/>
              <a:gd name="connsiteY2819" fmla="*/ 321617 h 5130710"/>
              <a:gd name="connsiteX2820" fmla="*/ 5014566 w 6842126"/>
              <a:gd name="connsiteY2820" fmla="*/ 318401 h 5130710"/>
              <a:gd name="connsiteX2821" fmla="*/ 4990971 w 6842126"/>
              <a:gd name="connsiteY2821" fmla="*/ 394606 h 5130710"/>
              <a:gd name="connsiteX2822" fmla="*/ 5016461 w 6842126"/>
              <a:gd name="connsiteY2822" fmla="*/ 345005 h 5130710"/>
              <a:gd name="connsiteX2823" fmla="*/ 5017474 w 6842126"/>
              <a:gd name="connsiteY2823" fmla="*/ 342845 h 5130710"/>
              <a:gd name="connsiteX2824" fmla="*/ 5015051 w 6842126"/>
              <a:gd name="connsiteY2824" fmla="*/ 379922 h 5130710"/>
              <a:gd name="connsiteX2825" fmla="*/ 5023202 w 6842126"/>
              <a:gd name="connsiteY2825" fmla="*/ 331357 h 5130710"/>
              <a:gd name="connsiteX2826" fmla="*/ 5029381 w 6842126"/>
              <a:gd name="connsiteY2826" fmla="*/ 324720 h 5130710"/>
              <a:gd name="connsiteX2827" fmla="*/ 5025063 w 6842126"/>
              <a:gd name="connsiteY2827" fmla="*/ 343900 h 5130710"/>
              <a:gd name="connsiteX2828" fmla="*/ 5088883 w 6842126"/>
              <a:gd name="connsiteY2828" fmla="*/ 197145 h 5130710"/>
              <a:gd name="connsiteX2829" fmla="*/ 5092925 w 6842126"/>
              <a:gd name="connsiteY2829" fmla="*/ 188863 h 5130710"/>
              <a:gd name="connsiteX2830" fmla="*/ 5092919 w 6842126"/>
              <a:gd name="connsiteY2830" fmla="*/ 189399 h 5130710"/>
              <a:gd name="connsiteX2831" fmla="*/ 5087768 w 6842126"/>
              <a:gd name="connsiteY2831" fmla="*/ 237361 h 5130710"/>
              <a:gd name="connsiteX2832" fmla="*/ 5094427 w 6842126"/>
              <a:gd name="connsiteY2832" fmla="*/ 210067 h 5130710"/>
              <a:gd name="connsiteX2833" fmla="*/ 5097091 w 6842126"/>
              <a:gd name="connsiteY2833" fmla="*/ 187081 h 5130710"/>
              <a:gd name="connsiteX2834" fmla="*/ 5098673 w 6842126"/>
              <a:gd name="connsiteY2834" fmla="*/ 177086 h 5130710"/>
              <a:gd name="connsiteX2835" fmla="*/ 5113497 w 6842126"/>
              <a:gd name="connsiteY2835" fmla="*/ 146702 h 5130710"/>
              <a:gd name="connsiteX2836" fmla="*/ 5115723 w 6842126"/>
              <a:gd name="connsiteY2836" fmla="*/ 148233 h 5130710"/>
              <a:gd name="connsiteX2837" fmla="*/ 5115959 w 6842126"/>
              <a:gd name="connsiteY2837" fmla="*/ 144441 h 5130710"/>
              <a:gd name="connsiteX2838" fmla="*/ 5118273 w 6842126"/>
              <a:gd name="connsiteY2838" fmla="*/ 136913 h 5130710"/>
              <a:gd name="connsiteX2839" fmla="*/ 5129353 w 6842126"/>
              <a:gd name="connsiteY2839" fmla="*/ 114205 h 5130710"/>
              <a:gd name="connsiteX2840" fmla="*/ 5128391 w 6842126"/>
              <a:gd name="connsiteY2840" fmla="*/ 123166 h 5130710"/>
              <a:gd name="connsiteX2841" fmla="*/ 5134629 w 6842126"/>
              <a:gd name="connsiteY2841" fmla="*/ 123986 h 5130710"/>
              <a:gd name="connsiteX2842" fmla="*/ 5126109 w 6842126"/>
              <a:gd name="connsiteY2842" fmla="*/ 148517 h 5130710"/>
              <a:gd name="connsiteX2843" fmla="*/ 5138591 w 6842126"/>
              <a:gd name="connsiteY2843" fmla="*/ 124698 h 5130710"/>
              <a:gd name="connsiteX2844" fmla="*/ 5138141 w 6842126"/>
              <a:gd name="connsiteY2844" fmla="*/ 138761 h 5130710"/>
              <a:gd name="connsiteX2845" fmla="*/ 5138307 w 6842126"/>
              <a:gd name="connsiteY2845" fmla="*/ 144763 h 5130710"/>
              <a:gd name="connsiteX2846" fmla="*/ 5103953 w 6842126"/>
              <a:gd name="connsiteY2846" fmla="*/ 222674 h 5130710"/>
              <a:gd name="connsiteX2847" fmla="*/ 5044471 w 6842126"/>
              <a:gd name="connsiteY2847" fmla="*/ 378379 h 5130710"/>
              <a:gd name="connsiteX2848" fmla="*/ 5031061 w 6842126"/>
              <a:gd name="connsiteY2848" fmla="*/ 410316 h 5130710"/>
              <a:gd name="connsiteX2849" fmla="*/ 5030440 w 6842126"/>
              <a:gd name="connsiteY2849" fmla="*/ 412036 h 5130710"/>
              <a:gd name="connsiteX2850" fmla="*/ 5030639 w 6842126"/>
              <a:gd name="connsiteY2850" fmla="*/ 432393 h 5130710"/>
              <a:gd name="connsiteX2851" fmla="*/ 5035671 w 6842126"/>
              <a:gd name="connsiteY2851" fmla="*/ 420675 h 5130710"/>
              <a:gd name="connsiteX2852" fmla="*/ 5036741 w 6842126"/>
              <a:gd name="connsiteY2852" fmla="*/ 411734 h 5130710"/>
              <a:gd name="connsiteX2853" fmla="*/ 5040957 w 6842126"/>
              <a:gd name="connsiteY2853" fmla="*/ 398658 h 5130710"/>
              <a:gd name="connsiteX2854" fmla="*/ 5042954 w 6842126"/>
              <a:gd name="connsiteY2854" fmla="*/ 400399 h 5130710"/>
              <a:gd name="connsiteX2855" fmla="*/ 5042682 w 6842126"/>
              <a:gd name="connsiteY2855" fmla="*/ 401943 h 5130710"/>
              <a:gd name="connsiteX2856" fmla="*/ 5043119 w 6842126"/>
              <a:gd name="connsiteY2856" fmla="*/ 400724 h 5130710"/>
              <a:gd name="connsiteX2857" fmla="*/ 5042954 w 6842126"/>
              <a:gd name="connsiteY2857" fmla="*/ 400399 h 5130710"/>
              <a:gd name="connsiteX2858" fmla="*/ 5054694 w 6842126"/>
              <a:gd name="connsiteY2858" fmla="*/ 356530 h 5130710"/>
              <a:gd name="connsiteX2859" fmla="*/ 5054233 w 6842126"/>
              <a:gd name="connsiteY2859" fmla="*/ 361958 h 5130710"/>
              <a:gd name="connsiteX2860" fmla="*/ 5054927 w 6842126"/>
              <a:gd name="connsiteY2860" fmla="*/ 364964 h 5130710"/>
              <a:gd name="connsiteX2861" fmla="*/ 5058954 w 6842126"/>
              <a:gd name="connsiteY2861" fmla="*/ 355164 h 5130710"/>
              <a:gd name="connsiteX2862" fmla="*/ 5078819 w 6842126"/>
              <a:gd name="connsiteY2862" fmla="*/ 308293 h 5130710"/>
              <a:gd name="connsiteX2863" fmla="*/ 5087469 w 6842126"/>
              <a:gd name="connsiteY2863" fmla="*/ 302965 h 5130710"/>
              <a:gd name="connsiteX2864" fmla="*/ 5110292 w 6842126"/>
              <a:gd name="connsiteY2864" fmla="*/ 250825 h 5130710"/>
              <a:gd name="connsiteX2865" fmla="*/ 5121659 w 6842126"/>
              <a:gd name="connsiteY2865" fmla="*/ 244895 h 5130710"/>
              <a:gd name="connsiteX2866" fmla="*/ 5123282 w 6842126"/>
              <a:gd name="connsiteY2866" fmla="*/ 241812 h 5130710"/>
              <a:gd name="connsiteX2867" fmla="*/ 5124017 w 6842126"/>
              <a:gd name="connsiteY2867" fmla="*/ 238798 h 5130710"/>
              <a:gd name="connsiteX2868" fmla="*/ 5126401 w 6842126"/>
              <a:gd name="connsiteY2868" fmla="*/ 234662 h 5130710"/>
              <a:gd name="connsiteX2869" fmla="*/ 5127330 w 6842126"/>
              <a:gd name="connsiteY2869" fmla="*/ 234476 h 5130710"/>
              <a:gd name="connsiteX2870" fmla="*/ 5127696 w 6842126"/>
              <a:gd name="connsiteY2870" fmla="*/ 232414 h 5130710"/>
              <a:gd name="connsiteX2871" fmla="*/ 5126401 w 6842126"/>
              <a:gd name="connsiteY2871" fmla="*/ 234662 h 5130710"/>
              <a:gd name="connsiteX2872" fmla="*/ 5124953 w 6842126"/>
              <a:gd name="connsiteY2872" fmla="*/ 234955 h 5130710"/>
              <a:gd name="connsiteX2873" fmla="*/ 5135956 w 6842126"/>
              <a:gd name="connsiteY2873" fmla="*/ 222469 h 5130710"/>
              <a:gd name="connsiteX2874" fmla="*/ 5113103 w 6842126"/>
              <a:gd name="connsiteY2874" fmla="*/ 276932 h 5130710"/>
              <a:gd name="connsiteX2875" fmla="*/ 5115655 w 6842126"/>
              <a:gd name="connsiteY2875" fmla="*/ 288733 h 5130710"/>
              <a:gd name="connsiteX2876" fmla="*/ 5100969 w 6842126"/>
              <a:gd name="connsiteY2876" fmla="*/ 340229 h 5130710"/>
              <a:gd name="connsiteX2877" fmla="*/ 5085448 w 6842126"/>
              <a:gd name="connsiteY2877" fmla="*/ 378192 h 5130710"/>
              <a:gd name="connsiteX2878" fmla="*/ 5085427 w 6842126"/>
              <a:gd name="connsiteY2878" fmla="*/ 378245 h 5130710"/>
              <a:gd name="connsiteX2879" fmla="*/ 5085521 w 6842126"/>
              <a:gd name="connsiteY2879" fmla="*/ 387826 h 5130710"/>
              <a:gd name="connsiteX2880" fmla="*/ 5083793 w 6842126"/>
              <a:gd name="connsiteY2880" fmla="*/ 407503 h 5130710"/>
              <a:gd name="connsiteX2881" fmla="*/ 5085424 w 6842126"/>
              <a:gd name="connsiteY2881" fmla="*/ 406417 h 5130710"/>
              <a:gd name="connsiteX2882" fmla="*/ 5088835 w 6842126"/>
              <a:gd name="connsiteY2882" fmla="*/ 403529 h 5130710"/>
              <a:gd name="connsiteX2883" fmla="*/ 5100391 w 6842126"/>
              <a:gd name="connsiteY2883" fmla="*/ 383642 h 5130710"/>
              <a:gd name="connsiteX2884" fmla="*/ 5117533 w 6842126"/>
              <a:gd name="connsiteY2884" fmla="*/ 350926 h 5130710"/>
              <a:gd name="connsiteX2885" fmla="*/ 5137545 w 6842126"/>
              <a:gd name="connsiteY2885" fmla="*/ 306366 h 5130710"/>
              <a:gd name="connsiteX2886" fmla="*/ 5189243 w 6842126"/>
              <a:gd name="connsiteY2886" fmla="*/ 192657 h 5130710"/>
              <a:gd name="connsiteX2887" fmla="*/ 5192695 w 6842126"/>
              <a:gd name="connsiteY2887" fmla="*/ 185085 h 5130710"/>
              <a:gd name="connsiteX2888" fmla="*/ 5193327 w 6842126"/>
              <a:gd name="connsiteY2888" fmla="*/ 194027 h 5130710"/>
              <a:gd name="connsiteX2889" fmla="*/ 5193830 w 6842126"/>
              <a:gd name="connsiteY2889" fmla="*/ 197101 h 5130710"/>
              <a:gd name="connsiteX2890" fmla="*/ 5183839 w 6842126"/>
              <a:gd name="connsiteY2890" fmla="*/ 221010 h 5130710"/>
              <a:gd name="connsiteX2891" fmla="*/ 5157723 w 6842126"/>
              <a:gd name="connsiteY2891" fmla="*/ 283090 h 5130710"/>
              <a:gd name="connsiteX2892" fmla="*/ 5168864 w 6842126"/>
              <a:gd name="connsiteY2892" fmla="*/ 294213 h 5130710"/>
              <a:gd name="connsiteX2893" fmla="*/ 5159891 w 6842126"/>
              <a:gd name="connsiteY2893" fmla="*/ 323574 h 5130710"/>
              <a:gd name="connsiteX2894" fmla="*/ 5154081 w 6842126"/>
              <a:gd name="connsiteY2894" fmla="*/ 353073 h 5130710"/>
              <a:gd name="connsiteX2895" fmla="*/ 5150699 w 6842126"/>
              <a:gd name="connsiteY2895" fmla="*/ 361911 h 5130710"/>
              <a:gd name="connsiteX2896" fmla="*/ 5150975 w 6842126"/>
              <a:gd name="connsiteY2896" fmla="*/ 361583 h 5130710"/>
              <a:gd name="connsiteX2897" fmla="*/ 5152365 w 6842126"/>
              <a:gd name="connsiteY2897" fmla="*/ 361195 h 5130710"/>
              <a:gd name="connsiteX2898" fmla="*/ 5152286 w 6842126"/>
              <a:gd name="connsiteY2898" fmla="*/ 368085 h 5130710"/>
              <a:gd name="connsiteX2899" fmla="*/ 5150599 w 6842126"/>
              <a:gd name="connsiteY2899" fmla="*/ 374897 h 5130710"/>
              <a:gd name="connsiteX2900" fmla="*/ 5153595 w 6842126"/>
              <a:gd name="connsiteY2900" fmla="*/ 372375 h 5130710"/>
              <a:gd name="connsiteX2901" fmla="*/ 5159282 w 6842126"/>
              <a:gd name="connsiteY2901" fmla="*/ 369313 h 5130710"/>
              <a:gd name="connsiteX2902" fmla="*/ 5170934 w 6842126"/>
              <a:gd name="connsiteY2902" fmla="*/ 342062 h 5130710"/>
              <a:gd name="connsiteX2903" fmla="*/ 5177997 w 6842126"/>
              <a:gd name="connsiteY2903" fmla="*/ 327637 h 5130710"/>
              <a:gd name="connsiteX2904" fmla="*/ 5176178 w 6842126"/>
              <a:gd name="connsiteY2904" fmla="*/ 337582 h 5130710"/>
              <a:gd name="connsiteX2905" fmla="*/ 5173942 w 6842126"/>
              <a:gd name="connsiteY2905" fmla="*/ 351738 h 5130710"/>
              <a:gd name="connsiteX2906" fmla="*/ 5167937 w 6842126"/>
              <a:gd name="connsiteY2906" fmla="*/ 363595 h 5130710"/>
              <a:gd name="connsiteX2907" fmla="*/ 5167709 w 6842126"/>
              <a:gd name="connsiteY2907" fmla="*/ 380651 h 5130710"/>
              <a:gd name="connsiteX2908" fmla="*/ 5158929 w 6842126"/>
              <a:gd name="connsiteY2908" fmla="*/ 395669 h 5130710"/>
              <a:gd name="connsiteX2909" fmla="*/ 5158917 w 6842126"/>
              <a:gd name="connsiteY2909" fmla="*/ 396580 h 5130710"/>
              <a:gd name="connsiteX2910" fmla="*/ 5160489 w 6842126"/>
              <a:gd name="connsiteY2910" fmla="*/ 393240 h 5130710"/>
              <a:gd name="connsiteX2911" fmla="*/ 5165926 w 6842126"/>
              <a:gd name="connsiteY2911" fmla="*/ 393810 h 5130710"/>
              <a:gd name="connsiteX2912" fmla="*/ 5154595 w 6842126"/>
              <a:gd name="connsiteY2912" fmla="*/ 430714 h 5130710"/>
              <a:gd name="connsiteX2913" fmla="*/ 5157965 w 6842126"/>
              <a:gd name="connsiteY2913" fmla="*/ 431949 h 5130710"/>
              <a:gd name="connsiteX2914" fmla="*/ 5158979 w 6842126"/>
              <a:gd name="connsiteY2914" fmla="*/ 432352 h 5130710"/>
              <a:gd name="connsiteX2915" fmla="*/ 5164638 w 6842126"/>
              <a:gd name="connsiteY2915" fmla="*/ 416116 h 5130710"/>
              <a:gd name="connsiteX2916" fmla="*/ 5164719 w 6842126"/>
              <a:gd name="connsiteY2916" fmla="*/ 415905 h 5130710"/>
              <a:gd name="connsiteX2917" fmla="*/ 5159920 w 6842126"/>
              <a:gd name="connsiteY2917" fmla="*/ 471363 h 5130710"/>
              <a:gd name="connsiteX2918" fmla="*/ 5175446 w 6842126"/>
              <a:gd name="connsiteY2918" fmla="*/ 479186 h 5130710"/>
              <a:gd name="connsiteX2919" fmla="*/ 5179099 w 6842126"/>
              <a:gd name="connsiteY2919" fmla="*/ 463853 h 5130710"/>
              <a:gd name="connsiteX2920" fmla="*/ 5183401 w 6842126"/>
              <a:gd name="connsiteY2920" fmla="*/ 454673 h 5130710"/>
              <a:gd name="connsiteX2921" fmla="*/ 5187603 w 6842126"/>
              <a:gd name="connsiteY2921" fmla="*/ 444717 h 5130710"/>
              <a:gd name="connsiteX2922" fmla="*/ 5195246 w 6842126"/>
              <a:gd name="connsiteY2922" fmla="*/ 404442 h 5130710"/>
              <a:gd name="connsiteX2923" fmla="*/ 5200659 w 6842126"/>
              <a:gd name="connsiteY2923" fmla="*/ 407797 h 5130710"/>
              <a:gd name="connsiteX2924" fmla="*/ 5200263 w 6842126"/>
              <a:gd name="connsiteY2924" fmla="*/ 415995 h 5130710"/>
              <a:gd name="connsiteX2925" fmla="*/ 5203607 w 6842126"/>
              <a:gd name="connsiteY2925" fmla="*/ 408743 h 5130710"/>
              <a:gd name="connsiteX2926" fmla="*/ 5205801 w 6842126"/>
              <a:gd name="connsiteY2926" fmla="*/ 404198 h 5130710"/>
              <a:gd name="connsiteX2927" fmla="*/ 5201927 w 6842126"/>
              <a:gd name="connsiteY2927" fmla="*/ 425018 h 5130710"/>
              <a:gd name="connsiteX2928" fmla="*/ 5150066 w 6842126"/>
              <a:gd name="connsiteY2928" fmla="*/ 651888 h 5130710"/>
              <a:gd name="connsiteX2929" fmla="*/ 5147563 w 6842126"/>
              <a:gd name="connsiteY2929" fmla="*/ 680634 h 5130710"/>
              <a:gd name="connsiteX2930" fmla="*/ 5177909 w 6842126"/>
              <a:gd name="connsiteY2930" fmla="*/ 583052 h 5130710"/>
              <a:gd name="connsiteX2931" fmla="*/ 5195875 w 6842126"/>
              <a:gd name="connsiteY2931" fmla="*/ 519521 h 5130710"/>
              <a:gd name="connsiteX2932" fmla="*/ 5196965 w 6842126"/>
              <a:gd name="connsiteY2932" fmla="*/ 515412 h 5130710"/>
              <a:gd name="connsiteX2933" fmla="*/ 5194880 w 6842126"/>
              <a:gd name="connsiteY2933" fmla="*/ 530166 h 5130710"/>
              <a:gd name="connsiteX2934" fmla="*/ 5193530 w 6842126"/>
              <a:gd name="connsiteY2934" fmla="*/ 544262 h 5130710"/>
              <a:gd name="connsiteX2935" fmla="*/ 5193353 w 6842126"/>
              <a:gd name="connsiteY2935" fmla="*/ 548898 h 5130710"/>
              <a:gd name="connsiteX2936" fmla="*/ 5195465 w 6842126"/>
              <a:gd name="connsiteY2936" fmla="*/ 539096 h 5130710"/>
              <a:gd name="connsiteX2937" fmla="*/ 5199027 w 6842126"/>
              <a:gd name="connsiteY2937" fmla="*/ 507647 h 5130710"/>
              <a:gd name="connsiteX2938" fmla="*/ 5202696 w 6842126"/>
              <a:gd name="connsiteY2938" fmla="*/ 493830 h 5130710"/>
              <a:gd name="connsiteX2939" fmla="*/ 5206095 w 6842126"/>
              <a:gd name="connsiteY2939" fmla="*/ 477358 h 5130710"/>
              <a:gd name="connsiteX2940" fmla="*/ 5218293 w 6842126"/>
              <a:gd name="connsiteY2940" fmla="*/ 457242 h 5130710"/>
              <a:gd name="connsiteX2941" fmla="*/ 5225907 w 6842126"/>
              <a:gd name="connsiteY2941" fmla="*/ 444691 h 5130710"/>
              <a:gd name="connsiteX2942" fmla="*/ 5225827 w 6842126"/>
              <a:gd name="connsiteY2942" fmla="*/ 445980 h 5130710"/>
              <a:gd name="connsiteX2943" fmla="*/ 5226279 w 6842126"/>
              <a:gd name="connsiteY2943" fmla="*/ 444077 h 5130710"/>
              <a:gd name="connsiteX2944" fmla="*/ 5226962 w 6842126"/>
              <a:gd name="connsiteY2944" fmla="*/ 442950 h 5130710"/>
              <a:gd name="connsiteX2945" fmla="*/ 5226680 w 6842126"/>
              <a:gd name="connsiteY2945" fmla="*/ 452461 h 5130710"/>
              <a:gd name="connsiteX2946" fmla="*/ 5226184 w 6842126"/>
              <a:gd name="connsiteY2946" fmla="*/ 458960 h 5130710"/>
              <a:gd name="connsiteX2947" fmla="*/ 5227407 w 6842126"/>
              <a:gd name="connsiteY2947" fmla="*/ 456460 h 5130710"/>
              <a:gd name="connsiteX2948" fmla="*/ 5231367 w 6842126"/>
              <a:gd name="connsiteY2948" fmla="*/ 449119 h 5130710"/>
              <a:gd name="connsiteX2949" fmla="*/ 5233803 w 6842126"/>
              <a:gd name="connsiteY2949" fmla="*/ 428363 h 5130710"/>
              <a:gd name="connsiteX2950" fmla="*/ 5238962 w 6842126"/>
              <a:gd name="connsiteY2950" fmla="*/ 390448 h 5130710"/>
              <a:gd name="connsiteX2951" fmla="*/ 5242111 w 6842126"/>
              <a:gd name="connsiteY2951" fmla="*/ 386692 h 5130710"/>
              <a:gd name="connsiteX2952" fmla="*/ 5245941 w 6842126"/>
              <a:gd name="connsiteY2952" fmla="*/ 378718 h 5130710"/>
              <a:gd name="connsiteX2953" fmla="*/ 5242855 w 6842126"/>
              <a:gd name="connsiteY2953" fmla="*/ 406794 h 5130710"/>
              <a:gd name="connsiteX2954" fmla="*/ 5239458 w 6842126"/>
              <a:gd name="connsiteY2954" fmla="*/ 441916 h 5130710"/>
              <a:gd name="connsiteX2955" fmla="*/ 5241062 w 6842126"/>
              <a:gd name="connsiteY2955" fmla="*/ 443162 h 5130710"/>
              <a:gd name="connsiteX2956" fmla="*/ 5244723 w 6842126"/>
              <a:gd name="connsiteY2956" fmla="*/ 448475 h 5130710"/>
              <a:gd name="connsiteX2957" fmla="*/ 5245069 w 6842126"/>
              <a:gd name="connsiteY2957" fmla="*/ 449030 h 5130710"/>
              <a:gd name="connsiteX2958" fmla="*/ 5246033 w 6842126"/>
              <a:gd name="connsiteY2958" fmla="*/ 440730 h 5130710"/>
              <a:gd name="connsiteX2959" fmla="*/ 5248241 w 6842126"/>
              <a:gd name="connsiteY2959" fmla="*/ 419697 h 5130710"/>
              <a:gd name="connsiteX2960" fmla="*/ 5257077 w 6842126"/>
              <a:gd name="connsiteY2960" fmla="*/ 338620 h 5130710"/>
              <a:gd name="connsiteX2961" fmla="*/ 5259593 w 6842126"/>
              <a:gd name="connsiteY2961" fmla="*/ 317510 h 5130710"/>
              <a:gd name="connsiteX2962" fmla="*/ 5267197 w 6842126"/>
              <a:gd name="connsiteY2962" fmla="*/ 285234 h 5130710"/>
              <a:gd name="connsiteX2963" fmla="*/ 5267511 w 6842126"/>
              <a:gd name="connsiteY2963" fmla="*/ 292316 h 5130710"/>
              <a:gd name="connsiteX2964" fmla="*/ 5270911 w 6842126"/>
              <a:gd name="connsiteY2964" fmla="*/ 296417 h 5130710"/>
              <a:gd name="connsiteX2965" fmla="*/ 5275661 w 6842126"/>
              <a:gd name="connsiteY2965" fmla="*/ 255060 h 5130710"/>
              <a:gd name="connsiteX2966" fmla="*/ 5275891 w 6842126"/>
              <a:gd name="connsiteY2966" fmla="*/ 253458 h 5130710"/>
              <a:gd name="connsiteX2967" fmla="*/ 5279107 w 6842126"/>
              <a:gd name="connsiteY2967" fmla="*/ 245952 h 5130710"/>
              <a:gd name="connsiteX2968" fmla="*/ 5274871 w 6842126"/>
              <a:gd name="connsiteY2968" fmla="*/ 303243 h 5130710"/>
              <a:gd name="connsiteX2969" fmla="*/ 5270176 w 6842126"/>
              <a:gd name="connsiteY2969" fmla="*/ 351654 h 5130710"/>
              <a:gd name="connsiteX2970" fmla="*/ 5269893 w 6842126"/>
              <a:gd name="connsiteY2970" fmla="*/ 353295 h 5130710"/>
              <a:gd name="connsiteX2971" fmla="*/ 5263107 w 6842126"/>
              <a:gd name="connsiteY2971" fmla="*/ 383352 h 5130710"/>
              <a:gd name="connsiteX2972" fmla="*/ 5266536 w 6842126"/>
              <a:gd name="connsiteY2972" fmla="*/ 389196 h 5130710"/>
              <a:gd name="connsiteX2973" fmla="*/ 5265963 w 6842126"/>
              <a:gd name="connsiteY2973" fmla="*/ 395106 h 5130710"/>
              <a:gd name="connsiteX2974" fmla="*/ 5264103 w 6842126"/>
              <a:gd name="connsiteY2974" fmla="*/ 406250 h 5130710"/>
              <a:gd name="connsiteX2975" fmla="*/ 5268451 w 6842126"/>
              <a:gd name="connsiteY2975" fmla="*/ 394888 h 5130710"/>
              <a:gd name="connsiteX2976" fmla="*/ 5268753 w 6842126"/>
              <a:gd name="connsiteY2976" fmla="*/ 392976 h 5130710"/>
              <a:gd name="connsiteX2977" fmla="*/ 5270227 w 6842126"/>
              <a:gd name="connsiteY2977" fmla="*/ 395488 h 5130710"/>
              <a:gd name="connsiteX2978" fmla="*/ 5272902 w 6842126"/>
              <a:gd name="connsiteY2978" fmla="*/ 404358 h 5130710"/>
              <a:gd name="connsiteX2979" fmla="*/ 5272445 w 6842126"/>
              <a:gd name="connsiteY2979" fmla="*/ 408092 h 5130710"/>
              <a:gd name="connsiteX2980" fmla="*/ 5271558 w 6842126"/>
              <a:gd name="connsiteY2980" fmla="*/ 422516 h 5130710"/>
              <a:gd name="connsiteX2981" fmla="*/ 5271810 w 6842126"/>
              <a:gd name="connsiteY2981" fmla="*/ 424498 h 5130710"/>
              <a:gd name="connsiteX2982" fmla="*/ 5272089 w 6842126"/>
              <a:gd name="connsiteY2982" fmla="*/ 423760 h 5130710"/>
              <a:gd name="connsiteX2983" fmla="*/ 5273428 w 6842126"/>
              <a:gd name="connsiteY2983" fmla="*/ 420399 h 5130710"/>
              <a:gd name="connsiteX2984" fmla="*/ 5272354 w 6842126"/>
              <a:gd name="connsiteY2984" fmla="*/ 428816 h 5130710"/>
              <a:gd name="connsiteX2985" fmla="*/ 5272499 w 6842126"/>
              <a:gd name="connsiteY2985" fmla="*/ 429935 h 5130710"/>
              <a:gd name="connsiteX2986" fmla="*/ 5273983 w 6842126"/>
              <a:gd name="connsiteY2986" fmla="*/ 431385 h 5130710"/>
              <a:gd name="connsiteX2987" fmla="*/ 5273558 w 6842126"/>
              <a:gd name="connsiteY2987" fmla="*/ 439423 h 5130710"/>
              <a:gd name="connsiteX2988" fmla="*/ 5273141 w 6842126"/>
              <a:gd name="connsiteY2988" fmla="*/ 441325 h 5130710"/>
              <a:gd name="connsiteX2989" fmla="*/ 5271389 w 6842126"/>
              <a:gd name="connsiteY2989" fmla="*/ 441572 h 5130710"/>
              <a:gd name="connsiteX2990" fmla="*/ 5270315 w 6842126"/>
              <a:gd name="connsiteY2990" fmla="*/ 444863 h 5130710"/>
              <a:gd name="connsiteX2991" fmla="*/ 5270149 w 6842126"/>
              <a:gd name="connsiteY2991" fmla="*/ 446150 h 5130710"/>
              <a:gd name="connsiteX2992" fmla="*/ 5270613 w 6842126"/>
              <a:gd name="connsiteY2992" fmla="*/ 450932 h 5130710"/>
              <a:gd name="connsiteX2993" fmla="*/ 5270987 w 6842126"/>
              <a:gd name="connsiteY2993" fmla="*/ 451152 h 5130710"/>
              <a:gd name="connsiteX2994" fmla="*/ 5265546 w 6842126"/>
              <a:gd name="connsiteY2994" fmla="*/ 475971 h 5130710"/>
              <a:gd name="connsiteX2995" fmla="*/ 5240414 w 6842126"/>
              <a:gd name="connsiteY2995" fmla="*/ 559854 h 5130710"/>
              <a:gd name="connsiteX2996" fmla="*/ 5225457 w 6842126"/>
              <a:gd name="connsiteY2996" fmla="*/ 611400 h 5130710"/>
              <a:gd name="connsiteX2997" fmla="*/ 5225912 w 6842126"/>
              <a:gd name="connsiteY2997" fmla="*/ 609000 h 5130710"/>
              <a:gd name="connsiteX2998" fmla="*/ 5227071 w 6842126"/>
              <a:gd name="connsiteY2998" fmla="*/ 603332 h 5130710"/>
              <a:gd name="connsiteX2999" fmla="*/ 5226745 w 6842126"/>
              <a:gd name="connsiteY2999" fmla="*/ 604596 h 5130710"/>
              <a:gd name="connsiteX3000" fmla="*/ 5225912 w 6842126"/>
              <a:gd name="connsiteY3000" fmla="*/ 609000 h 5130710"/>
              <a:gd name="connsiteX3001" fmla="*/ 5225337 w 6842126"/>
              <a:gd name="connsiteY3001" fmla="*/ 611815 h 5130710"/>
              <a:gd name="connsiteX3002" fmla="*/ 5225457 w 6842126"/>
              <a:gd name="connsiteY3002" fmla="*/ 611400 h 5130710"/>
              <a:gd name="connsiteX3003" fmla="*/ 5222767 w 6842126"/>
              <a:gd name="connsiteY3003" fmla="*/ 625605 h 5130710"/>
              <a:gd name="connsiteX3004" fmla="*/ 5221341 w 6842126"/>
              <a:gd name="connsiteY3004" fmla="*/ 666154 h 5130710"/>
              <a:gd name="connsiteX3005" fmla="*/ 5238179 w 6842126"/>
              <a:gd name="connsiteY3005" fmla="*/ 590642 h 5130710"/>
              <a:gd name="connsiteX3006" fmla="*/ 5268115 w 6842126"/>
              <a:gd name="connsiteY3006" fmla="*/ 469647 h 5130710"/>
              <a:gd name="connsiteX3007" fmla="*/ 5272992 w 6842126"/>
              <a:gd name="connsiteY3007" fmla="*/ 448779 h 5130710"/>
              <a:gd name="connsiteX3008" fmla="*/ 5274011 w 6842126"/>
              <a:gd name="connsiteY3008" fmla="*/ 445670 h 5130710"/>
              <a:gd name="connsiteX3009" fmla="*/ 5274914 w 6842126"/>
              <a:gd name="connsiteY3009" fmla="*/ 441076 h 5130710"/>
              <a:gd name="connsiteX3010" fmla="*/ 5274789 w 6842126"/>
              <a:gd name="connsiteY3010" fmla="*/ 441093 h 5130710"/>
              <a:gd name="connsiteX3011" fmla="*/ 5282497 w 6842126"/>
              <a:gd name="connsiteY3011" fmla="*/ 408107 h 5130710"/>
              <a:gd name="connsiteX3012" fmla="*/ 5278173 w 6842126"/>
              <a:gd name="connsiteY3012" fmla="*/ 447520 h 5130710"/>
              <a:gd name="connsiteX3013" fmla="*/ 5279167 w 6842126"/>
              <a:gd name="connsiteY3013" fmla="*/ 443327 h 5130710"/>
              <a:gd name="connsiteX3014" fmla="*/ 5278294 w 6842126"/>
              <a:gd name="connsiteY3014" fmla="*/ 465870 h 5130710"/>
              <a:gd name="connsiteX3015" fmla="*/ 5285320 w 6842126"/>
              <a:gd name="connsiteY3015" fmla="*/ 450581 h 5130710"/>
              <a:gd name="connsiteX3016" fmla="*/ 5292219 w 6842126"/>
              <a:gd name="connsiteY3016" fmla="*/ 431123 h 5130710"/>
              <a:gd name="connsiteX3017" fmla="*/ 5293192 w 6842126"/>
              <a:gd name="connsiteY3017" fmla="*/ 425424 h 5130710"/>
              <a:gd name="connsiteX3018" fmla="*/ 5294319 w 6842126"/>
              <a:gd name="connsiteY3018" fmla="*/ 423837 h 5130710"/>
              <a:gd name="connsiteX3019" fmla="*/ 5297401 w 6842126"/>
              <a:gd name="connsiteY3019" fmla="*/ 421761 h 5130710"/>
              <a:gd name="connsiteX3020" fmla="*/ 5295619 w 6842126"/>
              <a:gd name="connsiteY3020" fmla="*/ 433893 h 5130710"/>
              <a:gd name="connsiteX3021" fmla="*/ 5295341 w 6842126"/>
              <a:gd name="connsiteY3021" fmla="*/ 440598 h 5130710"/>
              <a:gd name="connsiteX3022" fmla="*/ 5293233 w 6842126"/>
              <a:gd name="connsiteY3022" fmla="*/ 464552 h 5130710"/>
              <a:gd name="connsiteX3023" fmla="*/ 5290249 w 6842126"/>
              <a:gd name="connsiteY3023" fmla="*/ 504634 h 5130710"/>
              <a:gd name="connsiteX3024" fmla="*/ 5290064 w 6842126"/>
              <a:gd name="connsiteY3024" fmla="*/ 506414 h 5130710"/>
              <a:gd name="connsiteX3025" fmla="*/ 5293822 w 6842126"/>
              <a:gd name="connsiteY3025" fmla="*/ 495418 h 5130710"/>
              <a:gd name="connsiteX3026" fmla="*/ 5302085 w 6842126"/>
              <a:gd name="connsiteY3026" fmla="*/ 476761 h 5130710"/>
              <a:gd name="connsiteX3027" fmla="*/ 5304415 w 6842126"/>
              <a:gd name="connsiteY3027" fmla="*/ 505229 h 5130710"/>
              <a:gd name="connsiteX3028" fmla="*/ 5333081 w 6842126"/>
              <a:gd name="connsiteY3028" fmla="*/ 454952 h 5130710"/>
              <a:gd name="connsiteX3029" fmla="*/ 5324357 w 6842126"/>
              <a:gd name="connsiteY3029" fmla="*/ 479906 h 5130710"/>
              <a:gd name="connsiteX3030" fmla="*/ 5323795 w 6842126"/>
              <a:gd name="connsiteY3030" fmla="*/ 493610 h 5130710"/>
              <a:gd name="connsiteX3031" fmla="*/ 5322754 w 6842126"/>
              <a:gd name="connsiteY3031" fmla="*/ 513135 h 5130710"/>
              <a:gd name="connsiteX3032" fmla="*/ 5328812 w 6842126"/>
              <a:gd name="connsiteY3032" fmla="*/ 484303 h 5130710"/>
              <a:gd name="connsiteX3033" fmla="*/ 5329335 w 6842126"/>
              <a:gd name="connsiteY3033" fmla="*/ 485873 h 5130710"/>
              <a:gd name="connsiteX3034" fmla="*/ 5331414 w 6842126"/>
              <a:gd name="connsiteY3034" fmla="*/ 510091 h 5130710"/>
              <a:gd name="connsiteX3035" fmla="*/ 5329501 w 6842126"/>
              <a:gd name="connsiteY3035" fmla="*/ 519869 h 5130710"/>
              <a:gd name="connsiteX3036" fmla="*/ 5333178 w 6842126"/>
              <a:gd name="connsiteY3036" fmla="*/ 520595 h 5130710"/>
              <a:gd name="connsiteX3037" fmla="*/ 5335343 w 6842126"/>
              <a:gd name="connsiteY3037" fmla="*/ 522148 h 5130710"/>
              <a:gd name="connsiteX3038" fmla="*/ 5349485 w 6842126"/>
              <a:gd name="connsiteY3038" fmla="*/ 477664 h 5130710"/>
              <a:gd name="connsiteX3039" fmla="*/ 5352515 w 6842126"/>
              <a:gd name="connsiteY3039" fmla="*/ 475570 h 5130710"/>
              <a:gd name="connsiteX3040" fmla="*/ 5351399 w 6842126"/>
              <a:gd name="connsiteY3040" fmla="*/ 482693 h 5130710"/>
              <a:gd name="connsiteX3041" fmla="*/ 5360369 w 6842126"/>
              <a:gd name="connsiteY3041" fmla="*/ 471294 h 5130710"/>
              <a:gd name="connsiteX3042" fmla="*/ 5356373 w 6842126"/>
              <a:gd name="connsiteY3042" fmla="*/ 525634 h 5130710"/>
              <a:gd name="connsiteX3043" fmla="*/ 5377953 w 6842126"/>
              <a:gd name="connsiteY3043" fmla="*/ 560728 h 5130710"/>
              <a:gd name="connsiteX3044" fmla="*/ 5417891 w 6842126"/>
              <a:gd name="connsiteY3044" fmla="*/ 376440 h 5130710"/>
              <a:gd name="connsiteX3045" fmla="*/ 5432577 w 6842126"/>
              <a:gd name="connsiteY3045" fmla="*/ 328127 h 5130710"/>
              <a:gd name="connsiteX3046" fmla="*/ 5432719 w 6842126"/>
              <a:gd name="connsiteY3046" fmla="*/ 329154 h 5130710"/>
              <a:gd name="connsiteX3047" fmla="*/ 5427227 w 6842126"/>
              <a:gd name="connsiteY3047" fmla="*/ 367838 h 5130710"/>
              <a:gd name="connsiteX3048" fmla="*/ 5418903 w 6842126"/>
              <a:gd name="connsiteY3048" fmla="*/ 409586 h 5130710"/>
              <a:gd name="connsiteX3049" fmla="*/ 5426419 w 6842126"/>
              <a:gd name="connsiteY3049" fmla="*/ 397247 h 5130710"/>
              <a:gd name="connsiteX3050" fmla="*/ 5426289 w 6842126"/>
              <a:gd name="connsiteY3050" fmla="*/ 406937 h 5130710"/>
              <a:gd name="connsiteX3051" fmla="*/ 5434924 w 6842126"/>
              <a:gd name="connsiteY3051" fmla="*/ 396418 h 5130710"/>
              <a:gd name="connsiteX3052" fmla="*/ 5440383 w 6842126"/>
              <a:gd name="connsiteY3052" fmla="*/ 388456 h 5130710"/>
              <a:gd name="connsiteX3053" fmla="*/ 5444937 w 6842126"/>
              <a:gd name="connsiteY3053" fmla="*/ 365380 h 5130710"/>
              <a:gd name="connsiteX3054" fmla="*/ 5480153 w 6842126"/>
              <a:gd name="connsiteY3054" fmla="*/ 284441 h 5130710"/>
              <a:gd name="connsiteX3055" fmla="*/ 5497129 w 6842126"/>
              <a:gd name="connsiteY3055" fmla="*/ 264683 h 5130710"/>
              <a:gd name="connsiteX3056" fmla="*/ 5500779 w 6842126"/>
              <a:gd name="connsiteY3056" fmla="*/ 265533 h 5130710"/>
              <a:gd name="connsiteX3057" fmla="*/ 5504157 w 6842126"/>
              <a:gd name="connsiteY3057" fmla="*/ 264484 h 5130710"/>
              <a:gd name="connsiteX3058" fmla="*/ 5500411 w 6842126"/>
              <a:gd name="connsiteY3058" fmla="*/ 280126 h 5130710"/>
              <a:gd name="connsiteX3059" fmla="*/ 5494995 w 6842126"/>
              <a:gd name="connsiteY3059" fmla="*/ 308518 h 5130710"/>
              <a:gd name="connsiteX3060" fmla="*/ 5504922 w 6842126"/>
              <a:gd name="connsiteY3060" fmla="*/ 328440 h 5130710"/>
              <a:gd name="connsiteX3061" fmla="*/ 5472743 w 6842126"/>
              <a:gd name="connsiteY3061" fmla="*/ 488473 h 5130710"/>
              <a:gd name="connsiteX3062" fmla="*/ 5431551 w 6842126"/>
              <a:gd name="connsiteY3062" fmla="*/ 649993 h 5130710"/>
              <a:gd name="connsiteX3063" fmla="*/ 5435883 w 6842126"/>
              <a:gd name="connsiteY3063" fmla="*/ 667682 h 5130710"/>
              <a:gd name="connsiteX3064" fmla="*/ 5478229 w 6842126"/>
              <a:gd name="connsiteY3064" fmla="*/ 513810 h 5130710"/>
              <a:gd name="connsiteX3065" fmla="*/ 5528711 w 6842126"/>
              <a:gd name="connsiteY3065" fmla="*/ 316042 h 5130710"/>
              <a:gd name="connsiteX3066" fmla="*/ 5530039 w 6842126"/>
              <a:gd name="connsiteY3066" fmla="*/ 309822 h 5130710"/>
              <a:gd name="connsiteX3067" fmla="*/ 5531691 w 6842126"/>
              <a:gd name="connsiteY3067" fmla="*/ 312668 h 5130710"/>
              <a:gd name="connsiteX3068" fmla="*/ 5544509 w 6842126"/>
              <a:gd name="connsiteY3068" fmla="*/ 276474 h 5130710"/>
              <a:gd name="connsiteX3069" fmla="*/ 5542869 w 6842126"/>
              <a:gd name="connsiteY3069" fmla="*/ 291623 h 5130710"/>
              <a:gd name="connsiteX3070" fmla="*/ 5546750 w 6842126"/>
              <a:gd name="connsiteY3070" fmla="*/ 270145 h 5130710"/>
              <a:gd name="connsiteX3071" fmla="*/ 5544509 w 6842126"/>
              <a:gd name="connsiteY3071" fmla="*/ 276474 h 5130710"/>
              <a:gd name="connsiteX3072" fmla="*/ 5545415 w 6842126"/>
              <a:gd name="connsiteY3072" fmla="*/ 266243 h 5130710"/>
              <a:gd name="connsiteX3073" fmla="*/ 5533629 w 6842126"/>
              <a:gd name="connsiteY3073" fmla="*/ 292968 h 5130710"/>
              <a:gd name="connsiteX3074" fmla="*/ 5551017 w 6842126"/>
              <a:gd name="connsiteY3074" fmla="*/ 211374 h 5130710"/>
              <a:gd name="connsiteX3075" fmla="*/ 5552659 w 6842126"/>
              <a:gd name="connsiteY3075" fmla="*/ 212498 h 5130710"/>
              <a:gd name="connsiteX3076" fmla="*/ 5552668 w 6842126"/>
              <a:gd name="connsiteY3076" fmla="*/ 212424 h 5130710"/>
              <a:gd name="connsiteX3077" fmla="*/ 5551555 w 6842126"/>
              <a:gd name="connsiteY3077" fmla="*/ 208845 h 5130710"/>
              <a:gd name="connsiteX3078" fmla="*/ 5551628 w 6842126"/>
              <a:gd name="connsiteY3078" fmla="*/ 208508 h 5130710"/>
              <a:gd name="connsiteX3079" fmla="*/ 5553795 w 6842126"/>
              <a:gd name="connsiteY3079" fmla="*/ 208793 h 5130710"/>
              <a:gd name="connsiteX3080" fmla="*/ 5556913 w 6842126"/>
              <a:gd name="connsiteY3080" fmla="*/ 199134 h 5130710"/>
              <a:gd name="connsiteX3081" fmla="*/ 5558905 w 6842126"/>
              <a:gd name="connsiteY3081" fmla="*/ 200875 h 5130710"/>
              <a:gd name="connsiteX3082" fmla="*/ 5557473 w 6842126"/>
              <a:gd name="connsiteY3082" fmla="*/ 209277 h 5130710"/>
              <a:gd name="connsiteX3083" fmla="*/ 5557682 w 6842126"/>
              <a:gd name="connsiteY3083" fmla="*/ 209305 h 5130710"/>
              <a:gd name="connsiteX3084" fmla="*/ 5557262 w 6842126"/>
              <a:gd name="connsiteY3084" fmla="*/ 210520 h 5130710"/>
              <a:gd name="connsiteX3085" fmla="*/ 5555274 w 6842126"/>
              <a:gd name="connsiteY3085" fmla="*/ 222177 h 5130710"/>
              <a:gd name="connsiteX3086" fmla="*/ 5558795 w 6842126"/>
              <a:gd name="connsiteY3086" fmla="*/ 215453 h 5130710"/>
              <a:gd name="connsiteX3087" fmla="*/ 5562547 w 6842126"/>
              <a:gd name="connsiteY3087" fmla="*/ 198779 h 5130710"/>
              <a:gd name="connsiteX3088" fmla="*/ 5569165 w 6842126"/>
              <a:gd name="connsiteY3088" fmla="*/ 168033 h 5130710"/>
              <a:gd name="connsiteX3089" fmla="*/ 5561725 w 6842126"/>
              <a:gd name="connsiteY3089" fmla="*/ 202044 h 5130710"/>
              <a:gd name="connsiteX3090" fmla="*/ 5558905 w 6842126"/>
              <a:gd name="connsiteY3090" fmla="*/ 200875 h 5130710"/>
              <a:gd name="connsiteX3091" fmla="*/ 5570647 w 6842126"/>
              <a:gd name="connsiteY3091" fmla="*/ 157005 h 5130710"/>
              <a:gd name="connsiteX3092" fmla="*/ 5571401 w 6842126"/>
              <a:gd name="connsiteY3092" fmla="*/ 167340 h 5130710"/>
              <a:gd name="connsiteX3093" fmla="*/ 5578291 w 6842126"/>
              <a:gd name="connsiteY3093" fmla="*/ 173723 h 5130710"/>
              <a:gd name="connsiteX3094" fmla="*/ 5574623 w 6842126"/>
              <a:gd name="connsiteY3094" fmla="*/ 210656 h 5130710"/>
              <a:gd name="connsiteX3095" fmla="*/ 5559367 w 6842126"/>
              <a:gd name="connsiteY3095" fmla="*/ 331975 h 5130710"/>
              <a:gd name="connsiteX3096" fmla="*/ 5558260 w 6842126"/>
              <a:gd name="connsiteY3096" fmla="*/ 338176 h 5130710"/>
              <a:gd name="connsiteX3097" fmla="*/ 5558277 w 6842126"/>
              <a:gd name="connsiteY3097" fmla="*/ 338411 h 5130710"/>
              <a:gd name="connsiteX3098" fmla="*/ 5555551 w 6842126"/>
              <a:gd name="connsiteY3098" fmla="*/ 362683 h 5130710"/>
              <a:gd name="connsiteX3099" fmla="*/ 5551811 w 6842126"/>
              <a:gd name="connsiteY3099" fmla="*/ 374326 h 5130710"/>
              <a:gd name="connsiteX3100" fmla="*/ 5542299 w 6842126"/>
              <a:gd name="connsiteY3100" fmla="*/ 427645 h 5130710"/>
              <a:gd name="connsiteX3101" fmla="*/ 5552324 w 6842126"/>
              <a:gd name="connsiteY3101" fmla="*/ 396452 h 5130710"/>
              <a:gd name="connsiteX3102" fmla="*/ 5555551 w 6842126"/>
              <a:gd name="connsiteY3102" fmla="*/ 362683 h 5130710"/>
              <a:gd name="connsiteX3103" fmla="*/ 5561501 w 6842126"/>
              <a:gd name="connsiteY3103" fmla="*/ 350382 h 5130710"/>
              <a:gd name="connsiteX3104" fmla="*/ 5566991 w 6842126"/>
              <a:gd name="connsiteY3104" fmla="*/ 318656 h 5130710"/>
              <a:gd name="connsiteX3105" fmla="*/ 5584853 w 6842126"/>
              <a:gd name="connsiteY3105" fmla="*/ 194865 h 5130710"/>
              <a:gd name="connsiteX3106" fmla="*/ 5595864 w 6842126"/>
              <a:gd name="connsiteY3106" fmla="*/ 123612 h 5130710"/>
              <a:gd name="connsiteX3107" fmla="*/ 5599531 w 6842126"/>
              <a:gd name="connsiteY3107" fmla="*/ 135429 h 5130710"/>
              <a:gd name="connsiteX3108" fmla="*/ 5597752 w 6842126"/>
              <a:gd name="connsiteY3108" fmla="*/ 154730 h 5130710"/>
              <a:gd name="connsiteX3109" fmla="*/ 5597900 w 6842126"/>
              <a:gd name="connsiteY3109" fmla="*/ 228996 h 5130710"/>
              <a:gd name="connsiteX3110" fmla="*/ 5587881 w 6842126"/>
              <a:gd name="connsiteY3110" fmla="*/ 308266 h 5130710"/>
              <a:gd name="connsiteX3111" fmla="*/ 5576064 w 6842126"/>
              <a:gd name="connsiteY3111" fmla="*/ 360723 h 5130710"/>
              <a:gd name="connsiteX3112" fmla="*/ 5563259 w 6842126"/>
              <a:gd name="connsiteY3112" fmla="*/ 457648 h 5130710"/>
              <a:gd name="connsiteX3113" fmla="*/ 5584261 w 6842126"/>
              <a:gd name="connsiteY3113" fmla="*/ 434474 h 5130710"/>
              <a:gd name="connsiteX3114" fmla="*/ 5562245 w 6842126"/>
              <a:gd name="connsiteY3114" fmla="*/ 600673 h 5130710"/>
              <a:gd name="connsiteX3115" fmla="*/ 5618511 w 6842126"/>
              <a:gd name="connsiteY3115" fmla="*/ 412383 h 5130710"/>
              <a:gd name="connsiteX3116" fmla="*/ 5636603 w 6842126"/>
              <a:gd name="connsiteY3116" fmla="*/ 430305 h 5130710"/>
              <a:gd name="connsiteX3117" fmla="*/ 5649444 w 6842126"/>
              <a:gd name="connsiteY3117" fmla="*/ 409133 h 5130710"/>
              <a:gd name="connsiteX3118" fmla="*/ 5633013 w 6842126"/>
              <a:gd name="connsiteY3118" fmla="*/ 506900 h 5130710"/>
              <a:gd name="connsiteX3119" fmla="*/ 5608423 w 6842126"/>
              <a:gd name="connsiteY3119" fmla="*/ 606666 h 5130710"/>
              <a:gd name="connsiteX3120" fmla="*/ 5621432 w 6842126"/>
              <a:gd name="connsiteY3120" fmla="*/ 621508 h 5130710"/>
              <a:gd name="connsiteX3121" fmla="*/ 5600327 w 6842126"/>
              <a:gd name="connsiteY3121" fmla="*/ 738448 h 5130710"/>
              <a:gd name="connsiteX3122" fmla="*/ 5641011 w 6842126"/>
              <a:gd name="connsiteY3122" fmla="*/ 648440 h 5130710"/>
              <a:gd name="connsiteX3123" fmla="*/ 5673362 w 6842126"/>
              <a:gd name="connsiteY3123" fmla="*/ 524419 h 5130710"/>
              <a:gd name="connsiteX3124" fmla="*/ 5748227 w 6842126"/>
              <a:gd name="connsiteY3124" fmla="*/ 282541 h 5130710"/>
              <a:gd name="connsiteX3125" fmla="*/ 5698365 w 6842126"/>
              <a:gd name="connsiteY3125" fmla="*/ 517572 h 5130710"/>
              <a:gd name="connsiteX3126" fmla="*/ 5681187 w 6842126"/>
              <a:gd name="connsiteY3126" fmla="*/ 629944 h 5130710"/>
              <a:gd name="connsiteX3127" fmla="*/ 5693117 w 6842126"/>
              <a:gd name="connsiteY3127" fmla="*/ 658028 h 5130710"/>
              <a:gd name="connsiteX3128" fmla="*/ 5660999 w 6842126"/>
              <a:gd name="connsiteY3128" fmla="*/ 768292 h 5130710"/>
              <a:gd name="connsiteX3129" fmla="*/ 5690337 w 6842126"/>
              <a:gd name="connsiteY3129" fmla="*/ 779134 h 5130710"/>
              <a:gd name="connsiteX3130" fmla="*/ 5662833 w 6842126"/>
              <a:gd name="connsiteY3130" fmla="*/ 919994 h 5130710"/>
              <a:gd name="connsiteX3131" fmla="*/ 5697183 w 6842126"/>
              <a:gd name="connsiteY3131" fmla="*/ 804137 h 5130710"/>
              <a:gd name="connsiteX3132" fmla="*/ 5756295 w 6842126"/>
              <a:gd name="connsiteY3132" fmla="*/ 624524 h 5130710"/>
              <a:gd name="connsiteX3133" fmla="*/ 5745117 w 6842126"/>
              <a:gd name="connsiteY3133" fmla="*/ 761385 h 5130710"/>
              <a:gd name="connsiteX3134" fmla="*/ 5788205 w 6842126"/>
              <a:gd name="connsiteY3134" fmla="*/ 701797 h 5130710"/>
              <a:gd name="connsiteX3135" fmla="*/ 5766698 w 6842126"/>
              <a:gd name="connsiteY3135" fmla="*/ 796481 h 5130710"/>
              <a:gd name="connsiteX3136" fmla="*/ 5745187 w 6842126"/>
              <a:gd name="connsiteY3136" fmla="*/ 891167 h 5130710"/>
              <a:gd name="connsiteX3137" fmla="*/ 5787701 w 6842126"/>
              <a:gd name="connsiteY3137" fmla="*/ 773308 h 5130710"/>
              <a:gd name="connsiteX3138" fmla="*/ 5808876 w 6842126"/>
              <a:gd name="connsiteY3138" fmla="*/ 786149 h 5130710"/>
              <a:gd name="connsiteX3139" fmla="*/ 5871817 w 6842126"/>
              <a:gd name="connsiteY3139" fmla="*/ 586851 h 5130710"/>
              <a:gd name="connsiteX3140" fmla="*/ 5867715 w 6842126"/>
              <a:gd name="connsiteY3140" fmla="*/ 664292 h 5130710"/>
              <a:gd name="connsiteX3141" fmla="*/ 5912501 w 6842126"/>
              <a:gd name="connsiteY3141" fmla="*/ 496844 h 5130710"/>
              <a:gd name="connsiteX3142" fmla="*/ 5955949 w 6842126"/>
              <a:gd name="connsiteY3142" fmla="*/ 360731 h 5130710"/>
              <a:gd name="connsiteX3143" fmla="*/ 5964475 w 6842126"/>
              <a:gd name="connsiteY3143" fmla="*/ 324259 h 5130710"/>
              <a:gd name="connsiteX3144" fmla="*/ 5964963 w 6842126"/>
              <a:gd name="connsiteY3144" fmla="*/ 323807 h 5130710"/>
              <a:gd name="connsiteX3145" fmla="*/ 5965385 w 6842126"/>
              <a:gd name="connsiteY3145" fmla="*/ 320365 h 5130710"/>
              <a:gd name="connsiteX3146" fmla="*/ 5969495 w 6842126"/>
              <a:gd name="connsiteY3146" fmla="*/ 302773 h 5130710"/>
              <a:gd name="connsiteX3147" fmla="*/ 5969647 w 6842126"/>
              <a:gd name="connsiteY3147" fmla="*/ 318188 h 5130710"/>
              <a:gd name="connsiteX3148" fmla="*/ 5974678 w 6842126"/>
              <a:gd name="connsiteY3148" fmla="*/ 306470 h 5130710"/>
              <a:gd name="connsiteX3149" fmla="*/ 5975749 w 6842126"/>
              <a:gd name="connsiteY3149" fmla="*/ 297528 h 5130710"/>
              <a:gd name="connsiteX3150" fmla="*/ 5979964 w 6842126"/>
              <a:gd name="connsiteY3150" fmla="*/ 284452 h 5130710"/>
              <a:gd name="connsiteX3151" fmla="*/ 5981961 w 6842126"/>
              <a:gd name="connsiteY3151" fmla="*/ 286194 h 5130710"/>
              <a:gd name="connsiteX3152" fmla="*/ 5981691 w 6842126"/>
              <a:gd name="connsiteY3152" fmla="*/ 287736 h 5130710"/>
              <a:gd name="connsiteX3153" fmla="*/ 5982127 w 6842126"/>
              <a:gd name="connsiteY3153" fmla="*/ 286518 h 5130710"/>
              <a:gd name="connsiteX3154" fmla="*/ 5981961 w 6842126"/>
              <a:gd name="connsiteY3154" fmla="*/ 286194 h 5130710"/>
              <a:gd name="connsiteX3155" fmla="*/ 5993701 w 6842126"/>
              <a:gd name="connsiteY3155" fmla="*/ 242325 h 5130710"/>
              <a:gd name="connsiteX3156" fmla="*/ 5993241 w 6842126"/>
              <a:gd name="connsiteY3156" fmla="*/ 247751 h 5130710"/>
              <a:gd name="connsiteX3157" fmla="*/ 5993934 w 6842126"/>
              <a:gd name="connsiteY3157" fmla="*/ 250757 h 5130710"/>
              <a:gd name="connsiteX3158" fmla="*/ 5997962 w 6842126"/>
              <a:gd name="connsiteY3158" fmla="*/ 240958 h 5130710"/>
              <a:gd name="connsiteX3159" fmla="*/ 6004169 w 6842126"/>
              <a:gd name="connsiteY3159" fmla="*/ 223099 h 5130710"/>
              <a:gd name="connsiteX3160" fmla="*/ 5995321 w 6842126"/>
              <a:gd name="connsiteY3160" fmla="*/ 269782 h 5130710"/>
              <a:gd name="connsiteX3161" fmla="*/ 5919246 w 6842126"/>
              <a:gd name="connsiteY3161" fmla="*/ 615615 h 5130710"/>
              <a:gd name="connsiteX3162" fmla="*/ 5908575 w 6842126"/>
              <a:gd name="connsiteY3162" fmla="*/ 680964 h 5130710"/>
              <a:gd name="connsiteX3163" fmla="*/ 5913825 w 6842126"/>
              <a:gd name="connsiteY3163" fmla="*/ 720060 h 5130710"/>
              <a:gd name="connsiteX3164" fmla="*/ 5923069 w 6842126"/>
              <a:gd name="connsiteY3164" fmla="*/ 704815 h 5130710"/>
              <a:gd name="connsiteX3165" fmla="*/ 5963762 w 6842126"/>
              <a:gd name="connsiteY3165" fmla="*/ 685473 h 5130710"/>
              <a:gd name="connsiteX3166" fmla="*/ 5945059 w 6842126"/>
              <a:gd name="connsiteY3166" fmla="*/ 832828 h 5130710"/>
              <a:gd name="connsiteX3167" fmla="*/ 6003261 w 6842126"/>
              <a:gd name="connsiteY3167" fmla="*/ 702476 h 5130710"/>
              <a:gd name="connsiteX3168" fmla="*/ 6008921 w 6842126"/>
              <a:gd name="connsiteY3168" fmla="*/ 763827 h 5130710"/>
              <a:gd name="connsiteX3169" fmla="*/ 6082700 w 6842126"/>
              <a:gd name="connsiteY3169" fmla="*/ 535192 h 5130710"/>
              <a:gd name="connsiteX3170" fmla="*/ 6111052 w 6842126"/>
              <a:gd name="connsiteY3170" fmla="*/ 394845 h 5130710"/>
              <a:gd name="connsiteX3171" fmla="*/ 6104381 w 6842126"/>
              <a:gd name="connsiteY3171" fmla="*/ 476520 h 5130710"/>
              <a:gd name="connsiteX3172" fmla="*/ 6061935 w 6842126"/>
              <a:gd name="connsiteY3172" fmla="*/ 724158 h 5130710"/>
              <a:gd name="connsiteX3173" fmla="*/ 6046587 w 6842126"/>
              <a:gd name="connsiteY3173" fmla="*/ 808681 h 5130710"/>
              <a:gd name="connsiteX3174" fmla="*/ 6080027 w 6842126"/>
              <a:gd name="connsiteY3174" fmla="*/ 742082 h 5130710"/>
              <a:gd name="connsiteX3175" fmla="*/ 6105022 w 6842126"/>
              <a:gd name="connsiteY3175" fmla="*/ 664569 h 5130710"/>
              <a:gd name="connsiteX3176" fmla="*/ 6103201 w 6842126"/>
              <a:gd name="connsiteY3176" fmla="*/ 763084 h 5130710"/>
              <a:gd name="connsiteX3177" fmla="*/ 6105605 w 6842126"/>
              <a:gd name="connsiteY3177" fmla="*/ 793504 h 5130710"/>
              <a:gd name="connsiteX3178" fmla="*/ 6115527 w 6842126"/>
              <a:gd name="connsiteY3178" fmla="*/ 742758 h 5130710"/>
              <a:gd name="connsiteX3179" fmla="*/ 6142529 w 6842126"/>
              <a:gd name="connsiteY3179" fmla="*/ 744075 h 5130710"/>
              <a:gd name="connsiteX3180" fmla="*/ 6169971 w 6842126"/>
              <a:gd name="connsiteY3180" fmla="*/ 652984 h 5130710"/>
              <a:gd name="connsiteX3181" fmla="*/ 6179052 w 6842126"/>
              <a:gd name="connsiteY3181" fmla="*/ 672394 h 5130710"/>
              <a:gd name="connsiteX3182" fmla="*/ 6173627 w 6842126"/>
              <a:gd name="connsiteY3182" fmla="*/ 706171 h 5130710"/>
              <a:gd name="connsiteX3183" fmla="*/ 6198629 w 6842126"/>
              <a:gd name="connsiteY3183" fmla="*/ 699326 h 5130710"/>
              <a:gd name="connsiteX3184" fmla="*/ 6172955 w 6842126"/>
              <a:gd name="connsiteY3184" fmla="*/ 812338 h 5130710"/>
              <a:gd name="connsiteX3185" fmla="*/ 6204557 w 6842126"/>
              <a:gd name="connsiteY3185" fmla="*/ 702922 h 5130710"/>
              <a:gd name="connsiteX3186" fmla="*/ 6240907 w 6842126"/>
              <a:gd name="connsiteY3186" fmla="*/ 595227 h 5130710"/>
              <a:gd name="connsiteX3187" fmla="*/ 6233725 w 6842126"/>
              <a:gd name="connsiteY3187" fmla="*/ 677750 h 5130710"/>
              <a:gd name="connsiteX3188" fmla="*/ 6221972 w 6842126"/>
              <a:gd name="connsiteY3188" fmla="*/ 756343 h 5130710"/>
              <a:gd name="connsiteX3189" fmla="*/ 6262082 w 6842126"/>
              <a:gd name="connsiteY3189" fmla="*/ 608068 h 5130710"/>
              <a:gd name="connsiteX3190" fmla="*/ 6293755 w 6842126"/>
              <a:gd name="connsiteY3190" fmla="*/ 519547 h 5130710"/>
              <a:gd name="connsiteX3191" fmla="*/ 6313163 w 6842126"/>
              <a:gd name="connsiteY3191" fmla="*/ 510466 h 5130710"/>
              <a:gd name="connsiteX3192" fmla="*/ 6270143 w 6842126"/>
              <a:gd name="connsiteY3192" fmla="*/ 699836 h 5130710"/>
              <a:gd name="connsiteX3193" fmla="*/ 6301987 w 6842126"/>
              <a:gd name="connsiteY3193" fmla="*/ 647326 h 5130710"/>
              <a:gd name="connsiteX3194" fmla="*/ 6289153 w 6842126"/>
              <a:gd name="connsiteY3194" fmla="*/ 739166 h 5130710"/>
              <a:gd name="connsiteX3195" fmla="*/ 6318079 w 6842126"/>
              <a:gd name="connsiteY3195" fmla="*/ 657085 h 5130710"/>
              <a:gd name="connsiteX3196" fmla="*/ 6341589 w 6842126"/>
              <a:gd name="connsiteY3196" fmla="*/ 570563 h 5130710"/>
              <a:gd name="connsiteX3197" fmla="*/ 6363673 w 6842126"/>
              <a:gd name="connsiteY3197" fmla="*/ 534147 h 5130710"/>
              <a:gd name="connsiteX3198" fmla="*/ 6400700 w 6842126"/>
              <a:gd name="connsiteY3198" fmla="*/ 390953 h 5130710"/>
              <a:gd name="connsiteX3199" fmla="*/ 6433627 w 6842126"/>
              <a:gd name="connsiteY3199" fmla="*/ 325200 h 5130710"/>
              <a:gd name="connsiteX3200" fmla="*/ 6445341 w 6842126"/>
              <a:gd name="connsiteY3200" fmla="*/ 276657 h 5130710"/>
              <a:gd name="connsiteX3201" fmla="*/ 6449533 w 6842126"/>
              <a:gd name="connsiteY3201" fmla="*/ 274076 h 5130710"/>
              <a:gd name="connsiteX3202" fmla="*/ 6472355 w 6842126"/>
              <a:gd name="connsiteY3202" fmla="*/ 221938 h 5130710"/>
              <a:gd name="connsiteX3203" fmla="*/ 6483723 w 6842126"/>
              <a:gd name="connsiteY3203" fmla="*/ 216007 h 5130710"/>
              <a:gd name="connsiteX3204" fmla="*/ 6485342 w 6842126"/>
              <a:gd name="connsiteY3204" fmla="*/ 212926 h 5130710"/>
              <a:gd name="connsiteX3205" fmla="*/ 6486078 w 6842126"/>
              <a:gd name="connsiteY3205" fmla="*/ 209909 h 5130710"/>
              <a:gd name="connsiteX3206" fmla="*/ 6488462 w 6842126"/>
              <a:gd name="connsiteY3206" fmla="*/ 205775 h 5130710"/>
              <a:gd name="connsiteX3207" fmla="*/ 6489394 w 6842126"/>
              <a:gd name="connsiteY3207" fmla="*/ 205588 h 5130710"/>
              <a:gd name="connsiteX3208" fmla="*/ 6489759 w 6842126"/>
              <a:gd name="connsiteY3208" fmla="*/ 203527 h 5130710"/>
              <a:gd name="connsiteX3209" fmla="*/ 6488462 w 6842126"/>
              <a:gd name="connsiteY3209" fmla="*/ 205775 h 5130710"/>
              <a:gd name="connsiteX3210" fmla="*/ 6487016 w 6842126"/>
              <a:gd name="connsiteY3210" fmla="*/ 206066 h 5130710"/>
              <a:gd name="connsiteX3211" fmla="*/ 6498020 w 6842126"/>
              <a:gd name="connsiteY3211" fmla="*/ 193582 h 5130710"/>
              <a:gd name="connsiteX3212" fmla="*/ 6475167 w 6842126"/>
              <a:gd name="connsiteY3212" fmla="*/ 248046 h 5130710"/>
              <a:gd name="connsiteX3213" fmla="*/ 6477717 w 6842126"/>
              <a:gd name="connsiteY3213" fmla="*/ 259847 h 5130710"/>
              <a:gd name="connsiteX3214" fmla="*/ 6463031 w 6842126"/>
              <a:gd name="connsiteY3214" fmla="*/ 311343 h 5130710"/>
              <a:gd name="connsiteX3215" fmla="*/ 6434073 w 6842126"/>
              <a:gd name="connsiteY3215" fmla="*/ 383326 h 5130710"/>
              <a:gd name="connsiteX3216" fmla="*/ 6442461 w 6842126"/>
              <a:gd name="connsiteY3216" fmla="*/ 380872 h 5130710"/>
              <a:gd name="connsiteX3217" fmla="*/ 6447939 w 6842126"/>
              <a:gd name="connsiteY3217" fmla="*/ 376826 h 5130710"/>
              <a:gd name="connsiteX3218" fmla="*/ 6452907 w 6842126"/>
              <a:gd name="connsiteY3218" fmla="*/ 362649 h 5130710"/>
              <a:gd name="connsiteX3219" fmla="*/ 6468979 w 6842126"/>
              <a:gd name="connsiteY3219" fmla="*/ 314620 h 5130710"/>
              <a:gd name="connsiteX3220" fmla="*/ 6474701 w 6842126"/>
              <a:gd name="connsiteY3220" fmla="*/ 324700 h 5130710"/>
              <a:gd name="connsiteX3221" fmla="*/ 6475031 w 6842126"/>
              <a:gd name="connsiteY3221" fmla="*/ 333392 h 5130710"/>
              <a:gd name="connsiteX3222" fmla="*/ 6479597 w 6842126"/>
              <a:gd name="connsiteY3222" fmla="*/ 322039 h 5130710"/>
              <a:gd name="connsiteX3223" fmla="*/ 6499609 w 6842126"/>
              <a:gd name="connsiteY3223" fmla="*/ 277477 h 5130710"/>
              <a:gd name="connsiteX3224" fmla="*/ 6551304 w 6842126"/>
              <a:gd name="connsiteY3224" fmla="*/ 163770 h 5130710"/>
              <a:gd name="connsiteX3225" fmla="*/ 6554757 w 6842126"/>
              <a:gd name="connsiteY3225" fmla="*/ 156196 h 5130710"/>
              <a:gd name="connsiteX3226" fmla="*/ 6555389 w 6842126"/>
              <a:gd name="connsiteY3226" fmla="*/ 165140 h 5130710"/>
              <a:gd name="connsiteX3227" fmla="*/ 6555893 w 6842126"/>
              <a:gd name="connsiteY3227" fmla="*/ 168214 h 5130710"/>
              <a:gd name="connsiteX3228" fmla="*/ 6545903 w 6842126"/>
              <a:gd name="connsiteY3228" fmla="*/ 192123 h 5130710"/>
              <a:gd name="connsiteX3229" fmla="*/ 6519785 w 6842126"/>
              <a:gd name="connsiteY3229" fmla="*/ 254201 h 5130710"/>
              <a:gd name="connsiteX3230" fmla="*/ 6530927 w 6842126"/>
              <a:gd name="connsiteY3230" fmla="*/ 265326 h 5130710"/>
              <a:gd name="connsiteX3231" fmla="*/ 6521953 w 6842126"/>
              <a:gd name="connsiteY3231" fmla="*/ 294688 h 5130710"/>
              <a:gd name="connsiteX3232" fmla="*/ 6516142 w 6842126"/>
              <a:gd name="connsiteY3232" fmla="*/ 324186 h 5130710"/>
              <a:gd name="connsiteX3233" fmla="*/ 6490317 w 6842126"/>
              <a:gd name="connsiteY3233" fmla="*/ 393140 h 5130710"/>
              <a:gd name="connsiteX3234" fmla="*/ 6489642 w 6842126"/>
              <a:gd name="connsiteY3234" fmla="*/ 399301 h 5130710"/>
              <a:gd name="connsiteX3235" fmla="*/ 6494463 w 6842126"/>
              <a:gd name="connsiteY3235" fmla="*/ 383687 h 5130710"/>
              <a:gd name="connsiteX3236" fmla="*/ 6509951 w 6842126"/>
              <a:gd name="connsiteY3236" fmla="*/ 348294 h 5130710"/>
              <a:gd name="connsiteX3237" fmla="*/ 6521343 w 6842126"/>
              <a:gd name="connsiteY3237" fmla="*/ 340425 h 5130710"/>
              <a:gd name="connsiteX3238" fmla="*/ 6532995 w 6842126"/>
              <a:gd name="connsiteY3238" fmla="*/ 313176 h 5130710"/>
              <a:gd name="connsiteX3239" fmla="*/ 6547237 w 6842126"/>
              <a:gd name="connsiteY3239" fmla="*/ 295014 h 5130710"/>
              <a:gd name="connsiteX3240" fmla="*/ 6530000 w 6842126"/>
              <a:gd name="connsiteY3240" fmla="*/ 334707 h 5130710"/>
              <a:gd name="connsiteX3241" fmla="*/ 6529771 w 6842126"/>
              <a:gd name="connsiteY3241" fmla="*/ 351763 h 5130710"/>
              <a:gd name="connsiteX3242" fmla="*/ 6520992 w 6842126"/>
              <a:gd name="connsiteY3242" fmla="*/ 366782 h 5130710"/>
              <a:gd name="connsiteX3243" fmla="*/ 6520768 w 6842126"/>
              <a:gd name="connsiteY3243" fmla="*/ 383450 h 5130710"/>
              <a:gd name="connsiteX3244" fmla="*/ 6506207 w 6842126"/>
              <a:gd name="connsiteY3244" fmla="*/ 425643 h 5130710"/>
              <a:gd name="connsiteX3245" fmla="*/ 6500399 w 6842126"/>
              <a:gd name="connsiteY3245" fmla="*/ 454753 h 5130710"/>
              <a:gd name="connsiteX3246" fmla="*/ 6511579 w 6842126"/>
              <a:gd name="connsiteY3246" fmla="*/ 427523 h 5130710"/>
              <a:gd name="connsiteX3247" fmla="*/ 6518719 w 6842126"/>
              <a:gd name="connsiteY3247" fmla="*/ 410134 h 5130710"/>
              <a:gd name="connsiteX3248" fmla="*/ 6535004 w 6842126"/>
              <a:gd name="connsiteY3248" fmla="*/ 365675 h 5130710"/>
              <a:gd name="connsiteX3249" fmla="*/ 6551361 w 6842126"/>
              <a:gd name="connsiteY3249" fmla="*/ 328375 h 5130710"/>
              <a:gd name="connsiteX3250" fmla="*/ 6555846 w 6842126"/>
              <a:gd name="connsiteY3250" fmla="*/ 319081 h 5130710"/>
              <a:gd name="connsiteX3251" fmla="*/ 6555573 w 6842126"/>
              <a:gd name="connsiteY3251" fmla="*/ 321210 h 5130710"/>
              <a:gd name="connsiteX3252" fmla="*/ 6553393 w 6842126"/>
              <a:gd name="connsiteY3252" fmla="*/ 338867 h 5130710"/>
              <a:gd name="connsiteX3253" fmla="*/ 6543623 w 6842126"/>
              <a:gd name="connsiteY3253" fmla="*/ 362672 h 5130710"/>
              <a:gd name="connsiteX3254" fmla="*/ 6540106 w 6842126"/>
              <a:gd name="connsiteY3254" fmla="*/ 389279 h 5130710"/>
              <a:gd name="connsiteX3255" fmla="*/ 6548895 w 6842126"/>
              <a:gd name="connsiteY3255" fmla="*/ 373692 h 5130710"/>
              <a:gd name="connsiteX3256" fmla="*/ 6543246 w 6842126"/>
              <a:gd name="connsiteY3256" fmla="*/ 412432 h 5130710"/>
              <a:gd name="connsiteX3257" fmla="*/ 6530333 w 6842126"/>
              <a:gd name="connsiteY3257" fmla="*/ 508692 h 5130710"/>
              <a:gd name="connsiteX3258" fmla="*/ 6537071 w 6842126"/>
              <a:gd name="connsiteY3258" fmla="*/ 489557 h 5130710"/>
              <a:gd name="connsiteX3259" fmla="*/ 6557307 w 6842126"/>
              <a:gd name="connsiteY3259" fmla="*/ 375556 h 5130710"/>
              <a:gd name="connsiteX3260" fmla="*/ 6562408 w 6842126"/>
              <a:gd name="connsiteY3260" fmla="*/ 367282 h 5130710"/>
              <a:gd name="connsiteX3261" fmla="*/ 6562305 w 6842126"/>
              <a:gd name="connsiteY3261" fmla="*/ 376303 h 5130710"/>
              <a:gd name="connsiteX3262" fmla="*/ 6562675 w 6842126"/>
              <a:gd name="connsiteY3262" fmla="*/ 370563 h 5130710"/>
              <a:gd name="connsiteX3263" fmla="*/ 6568173 w 6842126"/>
              <a:gd name="connsiteY3263" fmla="*/ 339778 h 5130710"/>
              <a:gd name="connsiteX3264" fmla="*/ 6570721 w 6842126"/>
              <a:gd name="connsiteY3264" fmla="*/ 345304 h 5130710"/>
              <a:gd name="connsiteX3265" fmla="*/ 6567701 w 6842126"/>
              <a:gd name="connsiteY3265" fmla="*/ 368906 h 5130710"/>
              <a:gd name="connsiteX3266" fmla="*/ 6555351 w 6842126"/>
              <a:gd name="connsiteY3266" fmla="*/ 462214 h 5130710"/>
              <a:gd name="connsiteX3267" fmla="*/ 6549953 w 6842126"/>
              <a:gd name="connsiteY3267" fmla="*/ 529383 h 5130710"/>
              <a:gd name="connsiteX3268" fmla="*/ 6554643 w 6842126"/>
              <a:gd name="connsiteY3268" fmla="*/ 523595 h 5130710"/>
              <a:gd name="connsiteX3269" fmla="*/ 6557528 w 6842126"/>
              <a:gd name="connsiteY3269" fmla="*/ 510207 h 5130710"/>
              <a:gd name="connsiteX3270" fmla="*/ 6573371 w 6842126"/>
              <a:gd name="connsiteY3270" fmla="*/ 402271 h 5130710"/>
              <a:gd name="connsiteX3271" fmla="*/ 6564587 w 6842126"/>
              <a:gd name="connsiteY3271" fmla="*/ 487619 h 5130710"/>
              <a:gd name="connsiteX3272" fmla="*/ 6560215 w 6842126"/>
              <a:gd name="connsiteY3272" fmla="*/ 516725 h 5130710"/>
              <a:gd name="connsiteX3273" fmla="*/ 6560951 w 6842126"/>
              <a:gd name="connsiteY3273" fmla="*/ 515813 h 5130710"/>
              <a:gd name="connsiteX3274" fmla="*/ 6574551 w 6842126"/>
              <a:gd name="connsiteY3274" fmla="*/ 463023 h 5130710"/>
              <a:gd name="connsiteX3275" fmla="*/ 6576058 w 6842126"/>
              <a:gd name="connsiteY3275" fmla="*/ 454816 h 5130710"/>
              <a:gd name="connsiteX3276" fmla="*/ 6574237 w 6842126"/>
              <a:gd name="connsiteY3276" fmla="*/ 478599 h 5130710"/>
              <a:gd name="connsiteX3277" fmla="*/ 6579641 w 6842126"/>
              <a:gd name="connsiteY3277" fmla="*/ 485570 h 5130710"/>
              <a:gd name="connsiteX3278" fmla="*/ 6598069 w 6842126"/>
              <a:gd name="connsiteY3278" fmla="*/ 395966 h 5130710"/>
              <a:gd name="connsiteX3279" fmla="*/ 6604187 w 6842126"/>
              <a:gd name="connsiteY3279" fmla="*/ 355077 h 5130710"/>
              <a:gd name="connsiteX3280" fmla="*/ 6608959 w 6842126"/>
              <a:gd name="connsiteY3280" fmla="*/ 341143 h 5130710"/>
              <a:gd name="connsiteX3281" fmla="*/ 6604917 w 6842126"/>
              <a:gd name="connsiteY3281" fmla="*/ 377909 h 5130710"/>
              <a:gd name="connsiteX3282" fmla="*/ 6600058 w 6842126"/>
              <a:gd name="connsiteY3282" fmla="*/ 428175 h 5130710"/>
              <a:gd name="connsiteX3283" fmla="*/ 6604861 w 6842126"/>
              <a:gd name="connsiteY3283" fmla="*/ 428648 h 5130710"/>
              <a:gd name="connsiteX3284" fmla="*/ 6603321 w 6842126"/>
              <a:gd name="connsiteY3284" fmla="*/ 435059 h 5130710"/>
              <a:gd name="connsiteX3285" fmla="*/ 6583575 w 6842126"/>
              <a:gd name="connsiteY3285" fmla="*/ 551665 h 5130710"/>
              <a:gd name="connsiteX3286" fmla="*/ 6583575 w 6842126"/>
              <a:gd name="connsiteY3286" fmla="*/ 551665 h 5130710"/>
              <a:gd name="connsiteX3287" fmla="*/ 6625245 w 6842126"/>
              <a:gd name="connsiteY3287" fmla="*/ 372338 h 5130710"/>
              <a:gd name="connsiteX3288" fmla="*/ 6626167 w 6842126"/>
              <a:gd name="connsiteY3288" fmla="*/ 377363 h 5130710"/>
              <a:gd name="connsiteX3289" fmla="*/ 6630264 w 6842126"/>
              <a:gd name="connsiteY3289" fmla="*/ 365524 h 5130710"/>
              <a:gd name="connsiteX3290" fmla="*/ 6634022 w 6842126"/>
              <a:gd name="connsiteY3290" fmla="*/ 334567 h 5130710"/>
              <a:gd name="connsiteX3291" fmla="*/ 6642941 w 6842126"/>
              <a:gd name="connsiteY3291" fmla="*/ 296188 h 5130710"/>
              <a:gd name="connsiteX3292" fmla="*/ 6646269 w 6842126"/>
              <a:gd name="connsiteY3292" fmla="*/ 280442 h 5130710"/>
              <a:gd name="connsiteX3293" fmla="*/ 6645722 w 6842126"/>
              <a:gd name="connsiteY3293" fmla="*/ 287350 h 5130710"/>
              <a:gd name="connsiteX3294" fmla="*/ 6634511 w 6842126"/>
              <a:gd name="connsiteY3294" fmla="*/ 379206 h 5130710"/>
              <a:gd name="connsiteX3295" fmla="*/ 6633619 w 6842126"/>
              <a:gd name="connsiteY3295" fmla="*/ 393629 h 5130710"/>
              <a:gd name="connsiteX3296" fmla="*/ 6634855 w 6842126"/>
              <a:gd name="connsiteY3296" fmla="*/ 397094 h 5130710"/>
              <a:gd name="connsiteX3297" fmla="*/ 6634549 w 6842126"/>
              <a:gd name="connsiteY3297" fmla="*/ 398668 h 5130710"/>
              <a:gd name="connsiteX3298" fmla="*/ 6618905 w 6842126"/>
              <a:gd name="connsiteY3298" fmla="*/ 516332 h 5130710"/>
              <a:gd name="connsiteX3299" fmla="*/ 6640961 w 6842126"/>
              <a:gd name="connsiteY3299" fmla="*/ 432201 h 5130710"/>
              <a:gd name="connsiteX3300" fmla="*/ 6639083 w 6842126"/>
              <a:gd name="connsiteY3300" fmla="*/ 472958 h 5130710"/>
              <a:gd name="connsiteX3301" fmla="*/ 6611407 w 6842126"/>
              <a:gd name="connsiteY3301" fmla="*/ 663495 h 5130710"/>
              <a:gd name="connsiteX3302" fmla="*/ 6609129 w 6842126"/>
              <a:gd name="connsiteY3302" fmla="*/ 672641 h 5130710"/>
              <a:gd name="connsiteX3303" fmla="*/ 6602666 w 6842126"/>
              <a:gd name="connsiteY3303" fmla="*/ 714101 h 5130710"/>
              <a:gd name="connsiteX3304" fmla="*/ 6590599 w 6842126"/>
              <a:gd name="connsiteY3304" fmla="*/ 777816 h 5130710"/>
              <a:gd name="connsiteX3305" fmla="*/ 6554877 w 6842126"/>
              <a:gd name="connsiteY3305" fmla="*/ 915712 h 5130710"/>
              <a:gd name="connsiteX3306" fmla="*/ 6541537 w 6842126"/>
              <a:gd name="connsiteY3306" fmla="*/ 964468 h 5130710"/>
              <a:gd name="connsiteX3307" fmla="*/ 6541515 w 6842126"/>
              <a:gd name="connsiteY3307" fmla="*/ 964534 h 5130710"/>
              <a:gd name="connsiteX3308" fmla="*/ 6557936 w 6842126"/>
              <a:gd name="connsiteY3308" fmla="*/ 917994 h 5130710"/>
              <a:gd name="connsiteX3309" fmla="*/ 6609722 w 6842126"/>
              <a:gd name="connsiteY3309" fmla="*/ 746026 h 5130710"/>
              <a:gd name="connsiteX3310" fmla="*/ 6657161 w 6842126"/>
              <a:gd name="connsiteY3310" fmla="*/ 567477 h 5130710"/>
              <a:gd name="connsiteX3311" fmla="*/ 6687886 w 6842126"/>
              <a:gd name="connsiteY3311" fmla="*/ 407948 h 5130710"/>
              <a:gd name="connsiteX3312" fmla="*/ 6696215 w 6842126"/>
              <a:gd name="connsiteY3312" fmla="*/ 426693 h 5130710"/>
              <a:gd name="connsiteX3313" fmla="*/ 6708610 w 6842126"/>
              <a:gd name="connsiteY3313" fmla="*/ 466827 h 5130710"/>
              <a:gd name="connsiteX3314" fmla="*/ 6661665 w 6842126"/>
              <a:gd name="connsiteY3314" fmla="*/ 672150 h 5130710"/>
              <a:gd name="connsiteX3315" fmla="*/ 6624737 w 6842126"/>
              <a:gd name="connsiteY3315" fmla="*/ 818677 h 5130710"/>
              <a:gd name="connsiteX3316" fmla="*/ 6534190 w 6842126"/>
              <a:gd name="connsiteY3316" fmla="*/ 1098426 h 5130710"/>
              <a:gd name="connsiteX3317" fmla="*/ 6238385 w 6842126"/>
              <a:gd name="connsiteY3317" fmla="*/ 1867241 h 5130710"/>
              <a:gd name="connsiteX3318" fmla="*/ 6038291 w 6842126"/>
              <a:gd name="connsiteY3318" fmla="*/ 2270199 h 5130710"/>
              <a:gd name="connsiteX3319" fmla="*/ 5841240 w 6842126"/>
              <a:gd name="connsiteY3319" fmla="*/ 2669246 h 5130710"/>
              <a:gd name="connsiteX3320" fmla="*/ 5643453 w 6842126"/>
              <a:gd name="connsiteY3320" fmla="*/ 3068034 h 5130710"/>
              <a:gd name="connsiteX3321" fmla="*/ 5421265 w 6842126"/>
              <a:gd name="connsiteY3321" fmla="*/ 3432410 h 5130710"/>
              <a:gd name="connsiteX3322" fmla="*/ 5315213 w 6842126"/>
              <a:gd name="connsiteY3322" fmla="*/ 3616799 h 5130710"/>
              <a:gd name="connsiteX3323" fmla="*/ 5061919 w 6842126"/>
              <a:gd name="connsiteY3323" fmla="*/ 3987406 h 5130710"/>
              <a:gd name="connsiteX3324" fmla="*/ 5058243 w 6842126"/>
              <a:gd name="connsiteY3324" fmla="*/ 3992677 h 5130710"/>
              <a:gd name="connsiteX3325" fmla="*/ 5058044 w 6842126"/>
              <a:gd name="connsiteY3325" fmla="*/ 3993878 h 5130710"/>
              <a:gd name="connsiteX3326" fmla="*/ 5057245 w 6842126"/>
              <a:gd name="connsiteY3326" fmla="*/ 3994110 h 5130710"/>
              <a:gd name="connsiteX3327" fmla="*/ 5046025 w 6842126"/>
              <a:gd name="connsiteY3327" fmla="*/ 4010192 h 5130710"/>
              <a:gd name="connsiteX3328" fmla="*/ 5046773 w 6842126"/>
              <a:gd name="connsiteY3328" fmla="*/ 4009929 h 5130710"/>
              <a:gd name="connsiteX3329" fmla="*/ 5041590 w 6842126"/>
              <a:gd name="connsiteY3329" fmla="*/ 4020948 h 5130710"/>
              <a:gd name="connsiteX3330" fmla="*/ 5016427 w 6842126"/>
              <a:gd name="connsiteY3330" fmla="*/ 4059219 h 5130710"/>
              <a:gd name="connsiteX3331" fmla="*/ 4917958 w 6842126"/>
              <a:gd name="connsiteY3331" fmla="*/ 4213010 h 5130710"/>
              <a:gd name="connsiteX3332" fmla="*/ 4778693 w 6842126"/>
              <a:gd name="connsiteY3332" fmla="*/ 4410216 h 5130710"/>
              <a:gd name="connsiteX3333" fmla="*/ 4711801 w 6842126"/>
              <a:gd name="connsiteY3333" fmla="*/ 4511425 h 5130710"/>
              <a:gd name="connsiteX3334" fmla="*/ 4514205 w 6842126"/>
              <a:gd name="connsiteY3334" fmla="*/ 4747935 h 5130710"/>
              <a:gd name="connsiteX3335" fmla="*/ 4479911 w 6842126"/>
              <a:gd name="connsiteY3335" fmla="*/ 4780150 h 5130710"/>
              <a:gd name="connsiteX3336" fmla="*/ 4472823 w 6842126"/>
              <a:gd name="connsiteY3336" fmla="*/ 4790589 h 5130710"/>
              <a:gd name="connsiteX3337" fmla="*/ 4472195 w 6842126"/>
              <a:gd name="connsiteY3337" fmla="*/ 4790467 h 5130710"/>
              <a:gd name="connsiteX3338" fmla="*/ 4471575 w 6842126"/>
              <a:gd name="connsiteY3338" fmla="*/ 4792427 h 5130710"/>
              <a:gd name="connsiteX3339" fmla="*/ 4472823 w 6842126"/>
              <a:gd name="connsiteY3339" fmla="*/ 4790589 h 5130710"/>
              <a:gd name="connsiteX3340" fmla="*/ 4475211 w 6842126"/>
              <a:gd name="connsiteY3340" fmla="*/ 4791051 h 5130710"/>
              <a:gd name="connsiteX3341" fmla="*/ 4450077 w 6842126"/>
              <a:gd name="connsiteY3341" fmla="*/ 4824326 h 5130710"/>
              <a:gd name="connsiteX3342" fmla="*/ 4457985 w 6842126"/>
              <a:gd name="connsiteY3342" fmla="*/ 4819037 h 5130710"/>
              <a:gd name="connsiteX3343" fmla="*/ 4466499 w 6842126"/>
              <a:gd name="connsiteY3343" fmla="*/ 4820420 h 5130710"/>
              <a:gd name="connsiteX3344" fmla="*/ 4491169 w 6842126"/>
              <a:gd name="connsiteY3344" fmla="*/ 4796906 h 5130710"/>
              <a:gd name="connsiteX3345" fmla="*/ 4530241 w 6842126"/>
              <a:gd name="connsiteY3345" fmla="*/ 4758069 h 5130710"/>
              <a:gd name="connsiteX3346" fmla="*/ 4563783 w 6842126"/>
              <a:gd name="connsiteY3346" fmla="*/ 4724052 h 5130710"/>
              <a:gd name="connsiteX3347" fmla="*/ 4556273 w 6842126"/>
              <a:gd name="connsiteY3347" fmla="*/ 4733331 h 5130710"/>
              <a:gd name="connsiteX3348" fmla="*/ 4512701 w 6842126"/>
              <a:gd name="connsiteY3348" fmla="*/ 4777219 h 5130710"/>
              <a:gd name="connsiteX3349" fmla="*/ 4424695 w 6842126"/>
              <a:gd name="connsiteY3349" fmla="*/ 4869922 h 5130710"/>
              <a:gd name="connsiteX3350" fmla="*/ 4376035 w 6842126"/>
              <a:gd name="connsiteY3350" fmla="*/ 4917266 h 5130710"/>
              <a:gd name="connsiteX3351" fmla="*/ 4330010 w 6842126"/>
              <a:gd name="connsiteY3351" fmla="*/ 4960167 h 5130710"/>
              <a:gd name="connsiteX3352" fmla="*/ 4381741 w 6842126"/>
              <a:gd name="connsiteY3352" fmla="*/ 4907632 h 5130710"/>
              <a:gd name="connsiteX3353" fmla="*/ 4398504 w 6842126"/>
              <a:gd name="connsiteY3353" fmla="*/ 4889409 h 5130710"/>
              <a:gd name="connsiteX3354" fmla="*/ 4379332 w 6842126"/>
              <a:gd name="connsiteY3354" fmla="*/ 4901258 h 5130710"/>
              <a:gd name="connsiteX3355" fmla="*/ 4260103 w 6842126"/>
              <a:gd name="connsiteY3355" fmla="*/ 5015352 h 5130710"/>
              <a:gd name="connsiteX3356" fmla="*/ 4367029 w 6842126"/>
              <a:gd name="connsiteY3356" fmla="*/ 4905911 h 5130710"/>
              <a:gd name="connsiteX3357" fmla="*/ 4373287 w 6842126"/>
              <a:gd name="connsiteY3357" fmla="*/ 4896257 h 5130710"/>
              <a:gd name="connsiteX3358" fmla="*/ 4366267 w 6842126"/>
              <a:gd name="connsiteY3358" fmla="*/ 4903897 h 5130710"/>
              <a:gd name="connsiteX3359" fmla="*/ 4304781 w 6842126"/>
              <a:gd name="connsiteY3359" fmla="*/ 4962226 h 5130710"/>
              <a:gd name="connsiteX3360" fmla="*/ 4264505 w 6842126"/>
              <a:gd name="connsiteY3360" fmla="*/ 4998721 h 5130710"/>
              <a:gd name="connsiteX3361" fmla="*/ 4268532 w 6842126"/>
              <a:gd name="connsiteY3361" fmla="*/ 4992047 h 5130710"/>
              <a:gd name="connsiteX3362" fmla="*/ 4268678 w 6842126"/>
              <a:gd name="connsiteY3362" fmla="*/ 4991737 h 5130710"/>
              <a:gd name="connsiteX3363" fmla="*/ 4270339 w 6842126"/>
              <a:gd name="connsiteY3363" fmla="*/ 4990009 h 5130710"/>
              <a:gd name="connsiteX3364" fmla="*/ 4297603 w 6842126"/>
              <a:gd name="connsiteY3364" fmla="*/ 4963214 h 5130710"/>
              <a:gd name="connsiteX3365" fmla="*/ 4275835 w 6842126"/>
              <a:gd name="connsiteY3365" fmla="*/ 4978344 h 5130710"/>
              <a:gd name="connsiteX3366" fmla="*/ 4273925 w 6842126"/>
              <a:gd name="connsiteY3366" fmla="*/ 4980300 h 5130710"/>
              <a:gd name="connsiteX3367" fmla="*/ 4272865 w 6842126"/>
              <a:gd name="connsiteY3367" fmla="*/ 4976409 h 5130710"/>
              <a:gd name="connsiteX3368" fmla="*/ 4267035 w 6842126"/>
              <a:gd name="connsiteY3368" fmla="*/ 4983500 h 5130710"/>
              <a:gd name="connsiteX3369" fmla="*/ 4261140 w 6842126"/>
              <a:gd name="connsiteY3369" fmla="*/ 4992847 h 5130710"/>
              <a:gd name="connsiteX3370" fmla="*/ 4255440 w 6842126"/>
              <a:gd name="connsiteY3370" fmla="*/ 4997943 h 5130710"/>
              <a:gd name="connsiteX3371" fmla="*/ 4270041 w 6842126"/>
              <a:gd name="connsiteY3371" fmla="*/ 4978234 h 5130710"/>
              <a:gd name="connsiteX3372" fmla="*/ 4374063 w 6842126"/>
              <a:gd name="connsiteY3372" fmla="*/ 4877175 h 5130710"/>
              <a:gd name="connsiteX3373" fmla="*/ 4411251 w 6842126"/>
              <a:gd name="connsiteY3373" fmla="*/ 4834361 h 5130710"/>
              <a:gd name="connsiteX3374" fmla="*/ 4405148 w 6842126"/>
              <a:gd name="connsiteY3374" fmla="*/ 4839351 h 5130710"/>
              <a:gd name="connsiteX3375" fmla="*/ 4319567 w 6842126"/>
              <a:gd name="connsiteY3375" fmla="*/ 4921551 h 5130710"/>
              <a:gd name="connsiteX3376" fmla="*/ 4287595 w 6842126"/>
              <a:gd name="connsiteY3376" fmla="*/ 4952809 h 5130710"/>
              <a:gd name="connsiteX3377" fmla="*/ 4303749 w 6842126"/>
              <a:gd name="connsiteY3377" fmla="*/ 4932132 h 5130710"/>
              <a:gd name="connsiteX3378" fmla="*/ 4396789 w 6842126"/>
              <a:gd name="connsiteY3378" fmla="*/ 4837527 h 5130710"/>
              <a:gd name="connsiteX3379" fmla="*/ 4431508 w 6842126"/>
              <a:gd name="connsiteY3379" fmla="*/ 4798327 h 5130710"/>
              <a:gd name="connsiteX3380" fmla="*/ 4405769 w 6842126"/>
              <a:gd name="connsiteY3380" fmla="*/ 4824928 h 5130710"/>
              <a:gd name="connsiteX3381" fmla="*/ 4377465 w 6842126"/>
              <a:gd name="connsiteY3381" fmla="*/ 4849816 h 5130710"/>
              <a:gd name="connsiteX3382" fmla="*/ 4422840 w 6842126"/>
              <a:gd name="connsiteY3382" fmla="*/ 4801605 h 5130710"/>
              <a:gd name="connsiteX3383" fmla="*/ 4433807 w 6842126"/>
              <a:gd name="connsiteY3383" fmla="*/ 4783269 h 5130710"/>
              <a:gd name="connsiteX3384" fmla="*/ 4441079 w 6842126"/>
              <a:gd name="connsiteY3384" fmla="*/ 4774633 h 5130710"/>
              <a:gd name="connsiteX3385" fmla="*/ 4441424 w 6842126"/>
              <a:gd name="connsiteY3385" fmla="*/ 4774410 h 5130710"/>
              <a:gd name="connsiteX3386" fmla="*/ 4442735 w 6842126"/>
              <a:gd name="connsiteY3386" fmla="*/ 4772667 h 5130710"/>
              <a:gd name="connsiteX3387" fmla="*/ 4458319 w 6842126"/>
              <a:gd name="connsiteY3387" fmla="*/ 4754161 h 5130710"/>
              <a:gd name="connsiteX3388" fmla="*/ 4483609 w 6842126"/>
              <a:gd name="connsiteY3388" fmla="*/ 4726482 h 5130710"/>
              <a:gd name="connsiteX3389" fmla="*/ 4489871 w 6842126"/>
              <a:gd name="connsiteY3389" fmla="*/ 4716831 h 5130710"/>
              <a:gd name="connsiteX3390" fmla="*/ 4474941 w 6842126"/>
              <a:gd name="connsiteY3390" fmla="*/ 4729759 h 5130710"/>
              <a:gd name="connsiteX3391" fmla="*/ 4462075 w 6842126"/>
              <a:gd name="connsiteY3391" fmla="*/ 4743318 h 5130710"/>
              <a:gd name="connsiteX3392" fmla="*/ 4450195 w 6842126"/>
              <a:gd name="connsiteY3392" fmla="*/ 4762745 h 5130710"/>
              <a:gd name="connsiteX3393" fmla="*/ 4442735 w 6842126"/>
              <a:gd name="connsiteY3393" fmla="*/ 4772667 h 5130710"/>
              <a:gd name="connsiteX3394" fmla="*/ 4441079 w 6842126"/>
              <a:gd name="connsiteY3394" fmla="*/ 4774633 h 5130710"/>
              <a:gd name="connsiteX3395" fmla="*/ 4434667 w 6842126"/>
              <a:gd name="connsiteY3395" fmla="*/ 4778781 h 5130710"/>
              <a:gd name="connsiteX3396" fmla="*/ 4438229 w 6842126"/>
              <a:gd name="connsiteY3396" fmla="*/ 4768449 h 5130710"/>
              <a:gd name="connsiteX3397" fmla="*/ 4418347 w 6842126"/>
              <a:gd name="connsiteY3397" fmla="*/ 4789402 h 5130710"/>
              <a:gd name="connsiteX3398" fmla="*/ 4361507 w 6842126"/>
              <a:gd name="connsiteY3398" fmla="*/ 4843961 h 5130710"/>
              <a:gd name="connsiteX3399" fmla="*/ 4407726 w 6842126"/>
              <a:gd name="connsiteY3399" fmla="*/ 4794280 h 5130710"/>
              <a:gd name="connsiteX3400" fmla="*/ 4447971 w 6842126"/>
              <a:gd name="connsiteY3400" fmla="*/ 4750370 h 5130710"/>
              <a:gd name="connsiteX3401" fmla="*/ 4453539 w 6842126"/>
              <a:gd name="connsiteY3401" fmla="*/ 4740473 h 5130710"/>
              <a:gd name="connsiteX3402" fmla="*/ 4461327 w 6842126"/>
              <a:gd name="connsiteY3402" fmla="*/ 4727297 h 5130710"/>
              <a:gd name="connsiteX3403" fmla="*/ 4458549 w 6842126"/>
              <a:gd name="connsiteY3403" fmla="*/ 4728670 h 5130710"/>
              <a:gd name="connsiteX3404" fmla="*/ 4347073 w 6842126"/>
              <a:gd name="connsiteY3404" fmla="*/ 4842134 h 5130710"/>
              <a:gd name="connsiteX3405" fmla="*/ 4335007 w 6842126"/>
              <a:gd name="connsiteY3405" fmla="*/ 4851770 h 5130710"/>
              <a:gd name="connsiteX3406" fmla="*/ 4323093 w 6842126"/>
              <a:gd name="connsiteY3406" fmla="*/ 4868649 h 5130710"/>
              <a:gd name="connsiteX3407" fmla="*/ 4325729 w 6842126"/>
              <a:gd name="connsiteY3407" fmla="*/ 4854808 h 5130710"/>
              <a:gd name="connsiteX3408" fmla="*/ 4337499 w 6842126"/>
              <a:gd name="connsiteY3408" fmla="*/ 4831400 h 5130710"/>
              <a:gd name="connsiteX3409" fmla="*/ 4326990 w 6842126"/>
              <a:gd name="connsiteY3409" fmla="*/ 4842379 h 5130710"/>
              <a:gd name="connsiteX3410" fmla="*/ 4333314 w 6842126"/>
              <a:gd name="connsiteY3410" fmla="*/ 4827214 h 5130710"/>
              <a:gd name="connsiteX3411" fmla="*/ 4316035 w 6842126"/>
              <a:gd name="connsiteY3411" fmla="*/ 4844785 h 5130710"/>
              <a:gd name="connsiteX3412" fmla="*/ 4304315 w 6842126"/>
              <a:gd name="connsiteY3412" fmla="*/ 4865303 h 5130710"/>
              <a:gd name="connsiteX3413" fmla="*/ 4292760 w 6842126"/>
              <a:gd name="connsiteY3413" fmla="*/ 4876853 h 5130710"/>
              <a:gd name="connsiteX3414" fmla="*/ 4291371 w 6842126"/>
              <a:gd name="connsiteY3414" fmla="*/ 4878251 h 5130710"/>
              <a:gd name="connsiteX3415" fmla="*/ 4295570 w 6842126"/>
              <a:gd name="connsiteY3415" fmla="*/ 4869759 h 5130710"/>
              <a:gd name="connsiteX3416" fmla="*/ 4313341 w 6842126"/>
              <a:gd name="connsiteY3416" fmla="*/ 4836849 h 5130710"/>
              <a:gd name="connsiteX3417" fmla="*/ 4336336 w 6842126"/>
              <a:gd name="connsiteY3417" fmla="*/ 4799949 h 5130710"/>
              <a:gd name="connsiteX3418" fmla="*/ 4351816 w 6842126"/>
              <a:gd name="connsiteY3418" fmla="*/ 4772836 h 5130710"/>
              <a:gd name="connsiteX3419" fmla="*/ 4341957 w 6842126"/>
              <a:gd name="connsiteY3419" fmla="*/ 4779983 h 5130710"/>
              <a:gd name="connsiteX3420" fmla="*/ 4340499 w 6842126"/>
              <a:gd name="connsiteY3420" fmla="*/ 4782131 h 5130710"/>
              <a:gd name="connsiteX3421" fmla="*/ 4318173 w 6842126"/>
              <a:gd name="connsiteY3421" fmla="*/ 4816503 h 5130710"/>
              <a:gd name="connsiteX3422" fmla="*/ 4306229 w 6842126"/>
              <a:gd name="connsiteY3422" fmla="*/ 4826077 h 5130710"/>
              <a:gd name="connsiteX3423" fmla="*/ 4300312 w 6842126"/>
              <a:gd name="connsiteY3423" fmla="*/ 4840917 h 5130710"/>
              <a:gd name="connsiteX3424" fmla="*/ 4288093 w 6842126"/>
              <a:gd name="connsiteY3424" fmla="*/ 4850713 h 5130710"/>
              <a:gd name="connsiteX3425" fmla="*/ 4269083 w 6842126"/>
              <a:gd name="connsiteY3425" fmla="*/ 4885611 h 5130710"/>
              <a:gd name="connsiteX3426" fmla="*/ 4263231 w 6842126"/>
              <a:gd name="connsiteY3426" fmla="*/ 4890868 h 5130710"/>
              <a:gd name="connsiteX3427" fmla="*/ 4264061 w 6842126"/>
              <a:gd name="connsiteY3427" fmla="*/ 4887352 h 5130710"/>
              <a:gd name="connsiteX3428" fmla="*/ 4254617 w 6842126"/>
              <a:gd name="connsiteY3428" fmla="*/ 4904411 h 5130710"/>
              <a:gd name="connsiteX3429" fmla="*/ 4247231 w 6842126"/>
              <a:gd name="connsiteY3429" fmla="*/ 4913563 h 5130710"/>
              <a:gd name="connsiteX3430" fmla="*/ 4255340 w 6842126"/>
              <a:gd name="connsiteY3430" fmla="*/ 4890666 h 5130710"/>
              <a:gd name="connsiteX3431" fmla="*/ 4269852 w 6842126"/>
              <a:gd name="connsiteY3431" fmla="*/ 4865361 h 5130710"/>
              <a:gd name="connsiteX3432" fmla="*/ 4286396 w 6842126"/>
              <a:gd name="connsiteY3432" fmla="*/ 4834111 h 5130710"/>
              <a:gd name="connsiteX3433" fmla="*/ 4286605 w 6842126"/>
              <a:gd name="connsiteY3433" fmla="*/ 4828524 h 5130710"/>
              <a:gd name="connsiteX3434" fmla="*/ 4292542 w 6842126"/>
              <a:gd name="connsiteY3434" fmla="*/ 4814433 h 5130710"/>
              <a:gd name="connsiteX3435" fmla="*/ 4295485 w 6842126"/>
              <a:gd name="connsiteY3435" fmla="*/ 4809830 h 5130710"/>
              <a:gd name="connsiteX3436" fmla="*/ 4294245 w 6842126"/>
              <a:gd name="connsiteY3436" fmla="*/ 4811342 h 5130710"/>
              <a:gd name="connsiteX3437" fmla="*/ 4290878 w 6842126"/>
              <a:gd name="connsiteY3437" fmla="*/ 4816416 h 5130710"/>
              <a:gd name="connsiteX3438" fmla="*/ 4272647 w 6842126"/>
              <a:gd name="connsiteY3438" fmla="*/ 4846621 h 5130710"/>
              <a:gd name="connsiteX3439" fmla="*/ 4264859 w 6842126"/>
              <a:gd name="connsiteY3439" fmla="*/ 4856054 h 5130710"/>
              <a:gd name="connsiteX3440" fmla="*/ 4263983 w 6842126"/>
              <a:gd name="connsiteY3440" fmla="*/ 4857027 h 5130710"/>
              <a:gd name="connsiteX3441" fmla="*/ 4254871 w 6842126"/>
              <a:gd name="connsiteY3441" fmla="*/ 4870862 h 5130710"/>
              <a:gd name="connsiteX3442" fmla="*/ 4246785 w 6842126"/>
              <a:gd name="connsiteY3442" fmla="*/ 4882349 h 5130710"/>
              <a:gd name="connsiteX3443" fmla="*/ 4246773 w 6842126"/>
              <a:gd name="connsiteY3443" fmla="*/ 4882376 h 5130710"/>
              <a:gd name="connsiteX3444" fmla="*/ 4246756 w 6842126"/>
              <a:gd name="connsiteY3444" fmla="*/ 4882391 h 5130710"/>
              <a:gd name="connsiteX3445" fmla="*/ 4218048 w 6842126"/>
              <a:gd name="connsiteY3445" fmla="*/ 4923178 h 5130710"/>
              <a:gd name="connsiteX3446" fmla="*/ 4188267 w 6842126"/>
              <a:gd name="connsiteY3446" fmla="*/ 4965000 h 5130710"/>
              <a:gd name="connsiteX3447" fmla="*/ 4186767 w 6842126"/>
              <a:gd name="connsiteY3447" fmla="*/ 4955298 h 5130710"/>
              <a:gd name="connsiteX3448" fmla="*/ 4182161 w 6842126"/>
              <a:gd name="connsiteY3448" fmla="*/ 4963486 h 5130710"/>
              <a:gd name="connsiteX3449" fmla="*/ 4179649 w 6842126"/>
              <a:gd name="connsiteY3449" fmla="*/ 4964860 h 5130710"/>
              <a:gd name="connsiteX3450" fmla="*/ 4172817 w 6842126"/>
              <a:gd name="connsiteY3450" fmla="*/ 4969454 h 5130710"/>
              <a:gd name="connsiteX3451" fmla="*/ 4176350 w 6842126"/>
              <a:gd name="connsiteY3451" fmla="*/ 4962673 h 5130710"/>
              <a:gd name="connsiteX3452" fmla="*/ 4229491 w 6842126"/>
              <a:gd name="connsiteY3452" fmla="*/ 4861027 h 5130710"/>
              <a:gd name="connsiteX3453" fmla="*/ 4237758 w 6842126"/>
              <a:gd name="connsiteY3453" fmla="*/ 4845565 h 5130710"/>
              <a:gd name="connsiteX3454" fmla="*/ 4247467 w 6842126"/>
              <a:gd name="connsiteY3454" fmla="*/ 4827062 h 5130710"/>
              <a:gd name="connsiteX3455" fmla="*/ 4257552 w 6842126"/>
              <a:gd name="connsiteY3455" fmla="*/ 4803127 h 5130710"/>
              <a:gd name="connsiteX3456" fmla="*/ 4262559 w 6842126"/>
              <a:gd name="connsiteY3456" fmla="*/ 4792760 h 5130710"/>
              <a:gd name="connsiteX3457" fmla="*/ 4258371 w 6842126"/>
              <a:gd name="connsiteY3457" fmla="*/ 4797772 h 5130710"/>
              <a:gd name="connsiteX3458" fmla="*/ 4272333 w 6842126"/>
              <a:gd name="connsiteY3458" fmla="*/ 4770887 h 5130710"/>
              <a:gd name="connsiteX3459" fmla="*/ 4269122 w 6842126"/>
              <a:gd name="connsiteY3459" fmla="*/ 4753800 h 5130710"/>
              <a:gd name="connsiteX3460" fmla="*/ 4233353 w 6842126"/>
              <a:gd name="connsiteY3460" fmla="*/ 4815418 h 5130710"/>
              <a:gd name="connsiteX3461" fmla="*/ 4204360 w 6842126"/>
              <a:gd name="connsiteY3461" fmla="*/ 4855134 h 5130710"/>
              <a:gd name="connsiteX3462" fmla="*/ 4194375 w 6842126"/>
              <a:gd name="connsiteY3462" fmla="*/ 4859952 h 5130710"/>
              <a:gd name="connsiteX3463" fmla="*/ 4167844 w 6842126"/>
              <a:gd name="connsiteY3463" fmla="*/ 4907257 h 5130710"/>
              <a:gd name="connsiteX3464" fmla="*/ 4170669 w 6842126"/>
              <a:gd name="connsiteY3464" fmla="*/ 4892239 h 5130710"/>
              <a:gd name="connsiteX3465" fmla="*/ 4171276 w 6842126"/>
              <a:gd name="connsiteY3465" fmla="*/ 4893451 h 5130710"/>
              <a:gd name="connsiteX3466" fmla="*/ 4170380 w 6842126"/>
              <a:gd name="connsiteY3466" fmla="*/ 4895659 h 5130710"/>
              <a:gd name="connsiteX3467" fmla="*/ 4171665 w 6842126"/>
              <a:gd name="connsiteY3467" fmla="*/ 4894230 h 5130710"/>
              <a:gd name="connsiteX3468" fmla="*/ 4171276 w 6842126"/>
              <a:gd name="connsiteY3468" fmla="*/ 4893451 h 5130710"/>
              <a:gd name="connsiteX3469" fmla="*/ 4172923 w 6842126"/>
              <a:gd name="connsiteY3469" fmla="*/ 4889390 h 5130710"/>
              <a:gd name="connsiteX3470" fmla="*/ 4174693 w 6842126"/>
              <a:gd name="connsiteY3470" fmla="*/ 4887154 h 5130710"/>
              <a:gd name="connsiteX3471" fmla="*/ 4176008 w 6842126"/>
              <a:gd name="connsiteY3471" fmla="*/ 4884240 h 5130710"/>
              <a:gd name="connsiteX3472" fmla="*/ 4173883 w 6842126"/>
              <a:gd name="connsiteY3472" fmla="*/ 4872660 h 5130710"/>
              <a:gd name="connsiteX3473" fmla="*/ 4185800 w 6842126"/>
              <a:gd name="connsiteY3473" fmla="*/ 4848893 h 5130710"/>
              <a:gd name="connsiteX3474" fmla="*/ 4194020 w 6842126"/>
              <a:gd name="connsiteY3474" fmla="*/ 4834792 h 5130710"/>
              <a:gd name="connsiteX3475" fmla="*/ 4185943 w 6842126"/>
              <a:gd name="connsiteY3475" fmla="*/ 4838031 h 5130710"/>
              <a:gd name="connsiteX3476" fmla="*/ 4175941 w 6842126"/>
              <a:gd name="connsiteY3476" fmla="*/ 4842022 h 5130710"/>
              <a:gd name="connsiteX3477" fmla="*/ 4174698 w 6842126"/>
              <a:gd name="connsiteY3477" fmla="*/ 4842951 h 5130710"/>
              <a:gd name="connsiteX3478" fmla="*/ 4149918 w 6842126"/>
              <a:gd name="connsiteY3478" fmla="*/ 4883968 h 5130710"/>
              <a:gd name="connsiteX3479" fmla="*/ 4112906 w 6842126"/>
              <a:gd name="connsiteY3479" fmla="*/ 4952842 h 5130710"/>
              <a:gd name="connsiteX3480" fmla="*/ 4108464 w 6842126"/>
              <a:gd name="connsiteY3480" fmla="*/ 4956110 h 5130710"/>
              <a:gd name="connsiteX3481" fmla="*/ 4098537 w 6842126"/>
              <a:gd name="connsiteY3481" fmla="*/ 4964380 h 5130710"/>
              <a:gd name="connsiteX3482" fmla="*/ 4108735 w 6842126"/>
              <a:gd name="connsiteY3482" fmla="*/ 4941888 h 5130710"/>
              <a:gd name="connsiteX3483" fmla="*/ 4095785 w 6842126"/>
              <a:gd name="connsiteY3483" fmla="*/ 4961912 h 5130710"/>
              <a:gd name="connsiteX3484" fmla="*/ 4091668 w 6842126"/>
              <a:gd name="connsiteY3484" fmla="*/ 4957859 h 5130710"/>
              <a:gd name="connsiteX3485" fmla="*/ 4085722 w 6842126"/>
              <a:gd name="connsiteY3485" fmla="*/ 4963615 h 5130710"/>
              <a:gd name="connsiteX3486" fmla="*/ 4095909 w 6842126"/>
              <a:gd name="connsiteY3486" fmla="*/ 4942766 h 5130710"/>
              <a:gd name="connsiteX3487" fmla="*/ 4100053 w 6842126"/>
              <a:gd name="connsiteY3487" fmla="*/ 4936842 h 5130710"/>
              <a:gd name="connsiteX3488" fmla="*/ 4102664 w 6842126"/>
              <a:gd name="connsiteY3488" fmla="*/ 4934532 h 5130710"/>
              <a:gd name="connsiteX3489" fmla="*/ 4100297 w 6842126"/>
              <a:gd name="connsiteY3489" fmla="*/ 4933782 h 5130710"/>
              <a:gd name="connsiteX3490" fmla="*/ 4113927 w 6842126"/>
              <a:gd name="connsiteY3490" fmla="*/ 4905889 h 5130710"/>
              <a:gd name="connsiteX3491" fmla="*/ 4120271 w 6842126"/>
              <a:gd name="connsiteY3491" fmla="*/ 4899099 h 5130710"/>
              <a:gd name="connsiteX3492" fmla="*/ 4121731 w 6842126"/>
              <a:gd name="connsiteY3492" fmla="*/ 4897663 h 5130710"/>
              <a:gd name="connsiteX3493" fmla="*/ 4110169 w 6842126"/>
              <a:gd name="connsiteY3493" fmla="*/ 4899037 h 5130710"/>
              <a:gd name="connsiteX3494" fmla="*/ 4108227 w 6842126"/>
              <a:gd name="connsiteY3494" fmla="*/ 4899399 h 5130710"/>
              <a:gd name="connsiteX3495" fmla="*/ 4108445 w 6842126"/>
              <a:gd name="connsiteY3495" fmla="*/ 4897328 h 5130710"/>
              <a:gd name="connsiteX3496" fmla="*/ 4111409 w 6842126"/>
              <a:gd name="connsiteY3496" fmla="*/ 4864413 h 5130710"/>
              <a:gd name="connsiteX3497" fmla="*/ 4111661 w 6842126"/>
              <a:gd name="connsiteY3497" fmla="*/ 4857895 h 5130710"/>
              <a:gd name="connsiteX3498" fmla="*/ 4124301 w 6842126"/>
              <a:gd name="connsiteY3498" fmla="*/ 4838450 h 5130710"/>
              <a:gd name="connsiteX3499" fmla="*/ 4135571 w 6842126"/>
              <a:gd name="connsiteY3499" fmla="*/ 4814697 h 5130710"/>
              <a:gd name="connsiteX3500" fmla="*/ 4122830 w 6842126"/>
              <a:gd name="connsiteY3500" fmla="*/ 4827146 h 5130710"/>
              <a:gd name="connsiteX3501" fmla="*/ 4133738 w 6842126"/>
              <a:gd name="connsiteY3501" fmla="*/ 4811991 h 5130710"/>
              <a:gd name="connsiteX3502" fmla="*/ 4135370 w 6842126"/>
              <a:gd name="connsiteY3502" fmla="*/ 4809729 h 5130710"/>
              <a:gd name="connsiteX3503" fmla="*/ 4152222 w 6842126"/>
              <a:gd name="connsiteY3503" fmla="*/ 4786499 h 5130710"/>
              <a:gd name="connsiteX3504" fmla="*/ 4159595 w 6842126"/>
              <a:gd name="connsiteY3504" fmla="*/ 4774179 h 5130710"/>
              <a:gd name="connsiteX3505" fmla="*/ 4164682 w 6842126"/>
              <a:gd name="connsiteY3505" fmla="*/ 4755162 h 5130710"/>
              <a:gd name="connsiteX3506" fmla="*/ 4157741 w 6842126"/>
              <a:gd name="connsiteY3506" fmla="*/ 4760727 h 5130710"/>
              <a:gd name="connsiteX3507" fmla="*/ 4175080 w 6842126"/>
              <a:gd name="connsiteY3507" fmla="*/ 4727166 h 5130710"/>
              <a:gd name="connsiteX3508" fmla="*/ 4195464 w 6842126"/>
              <a:gd name="connsiteY3508" fmla="*/ 4694352 h 5130710"/>
              <a:gd name="connsiteX3509" fmla="*/ 4194008 w 6842126"/>
              <a:gd name="connsiteY3509" fmla="*/ 4691667 h 5130710"/>
              <a:gd name="connsiteX3510" fmla="*/ 4192998 w 6842126"/>
              <a:gd name="connsiteY3510" fmla="*/ 4687378 h 5130710"/>
              <a:gd name="connsiteX3511" fmla="*/ 4185581 w 6842126"/>
              <a:gd name="connsiteY3511" fmla="*/ 4695548 h 5130710"/>
              <a:gd name="connsiteX3512" fmla="*/ 4162315 w 6842126"/>
              <a:gd name="connsiteY3512" fmla="*/ 4716921 h 5130710"/>
              <a:gd name="connsiteX3513" fmla="*/ 4153986 w 6842126"/>
              <a:gd name="connsiteY3513" fmla="*/ 4726406 h 5130710"/>
              <a:gd name="connsiteX3514" fmla="*/ 4136078 w 6842126"/>
              <a:gd name="connsiteY3514" fmla="*/ 4751724 h 5130710"/>
              <a:gd name="connsiteX3515" fmla="*/ 4116239 w 6842126"/>
              <a:gd name="connsiteY3515" fmla="*/ 4779405 h 5130710"/>
              <a:gd name="connsiteX3516" fmla="*/ 4111941 w 6842126"/>
              <a:gd name="connsiteY3516" fmla="*/ 4786365 h 5130710"/>
              <a:gd name="connsiteX3517" fmla="*/ 4106622 w 6842126"/>
              <a:gd name="connsiteY3517" fmla="*/ 4795763 h 5130710"/>
              <a:gd name="connsiteX3518" fmla="*/ 4104256 w 6842126"/>
              <a:gd name="connsiteY3518" fmla="*/ 4802474 h 5130710"/>
              <a:gd name="connsiteX3519" fmla="*/ 4101401 w 6842126"/>
              <a:gd name="connsiteY3519" fmla="*/ 4805211 h 5130710"/>
              <a:gd name="connsiteX3520" fmla="*/ 4101378 w 6842126"/>
              <a:gd name="connsiteY3520" fmla="*/ 4805029 h 5130710"/>
              <a:gd name="connsiteX3521" fmla="*/ 4100863 w 6842126"/>
              <a:gd name="connsiteY3521" fmla="*/ 4805937 h 5130710"/>
              <a:gd name="connsiteX3522" fmla="*/ 4091113 w 6842126"/>
              <a:gd name="connsiteY3522" fmla="*/ 4816705 h 5130710"/>
              <a:gd name="connsiteX3523" fmla="*/ 4091461 w 6842126"/>
              <a:gd name="connsiteY3523" fmla="*/ 4813634 h 5130710"/>
              <a:gd name="connsiteX3524" fmla="*/ 4104177 w 6842126"/>
              <a:gd name="connsiteY3524" fmla="*/ 4795003 h 5130710"/>
              <a:gd name="connsiteX3525" fmla="*/ 4101465 w 6842126"/>
              <a:gd name="connsiteY3525" fmla="*/ 4789938 h 5130710"/>
              <a:gd name="connsiteX3526" fmla="*/ 4101015 w 6842126"/>
              <a:gd name="connsiteY3526" fmla="*/ 4787387 h 5130710"/>
              <a:gd name="connsiteX3527" fmla="*/ 4106707 w 6842126"/>
              <a:gd name="connsiteY3527" fmla="*/ 4776639 h 5130710"/>
              <a:gd name="connsiteX3528" fmla="*/ 4111766 w 6842126"/>
              <a:gd name="connsiteY3528" fmla="*/ 4772481 h 5130710"/>
              <a:gd name="connsiteX3529" fmla="*/ 4104355 w 6842126"/>
              <a:gd name="connsiteY3529" fmla="*/ 4772908 h 5130710"/>
              <a:gd name="connsiteX3530" fmla="*/ 4109260 w 6842126"/>
              <a:gd name="connsiteY3530" fmla="*/ 4765487 h 5130710"/>
              <a:gd name="connsiteX3531" fmla="*/ 4153865 w 6842126"/>
              <a:gd name="connsiteY3531" fmla="*/ 4702410 h 5130710"/>
              <a:gd name="connsiteX3532" fmla="*/ 4094507 w 6842126"/>
              <a:gd name="connsiteY3532" fmla="*/ 4753960 h 5130710"/>
              <a:gd name="connsiteX3533" fmla="*/ 4057738 w 6842126"/>
              <a:gd name="connsiteY3533" fmla="*/ 4803201 h 5130710"/>
              <a:gd name="connsiteX3534" fmla="*/ 4030791 w 6842126"/>
              <a:gd name="connsiteY3534" fmla="*/ 4831883 h 5130710"/>
              <a:gd name="connsiteX3535" fmla="*/ 4029360 w 6842126"/>
              <a:gd name="connsiteY3535" fmla="*/ 4831410 h 5130710"/>
              <a:gd name="connsiteX3536" fmla="*/ 4021297 w 6842126"/>
              <a:gd name="connsiteY3536" fmla="*/ 4840271 h 5130710"/>
              <a:gd name="connsiteX3537" fmla="*/ 4017063 w 6842126"/>
              <a:gd name="connsiteY3537" fmla="*/ 4846702 h 5130710"/>
              <a:gd name="connsiteX3538" fmla="*/ 3995266 w 6842126"/>
              <a:gd name="connsiteY3538" fmla="*/ 4870255 h 5130710"/>
              <a:gd name="connsiteX3539" fmla="*/ 3994627 w 6842126"/>
              <a:gd name="connsiteY3539" fmla="*/ 4860321 h 5130710"/>
              <a:gd name="connsiteX3540" fmla="*/ 4003909 w 6842126"/>
              <a:gd name="connsiteY3540" fmla="*/ 4836663 h 5130710"/>
              <a:gd name="connsiteX3541" fmla="*/ 4009504 w 6842126"/>
              <a:gd name="connsiteY3541" fmla="*/ 4829506 h 5130710"/>
              <a:gd name="connsiteX3542" fmla="*/ 4059305 w 6842126"/>
              <a:gd name="connsiteY3542" fmla="*/ 4753967 h 5130710"/>
              <a:gd name="connsiteX3543" fmla="*/ 4060021 w 6842126"/>
              <a:gd name="connsiteY3543" fmla="*/ 4729691 h 5130710"/>
              <a:gd name="connsiteX3544" fmla="*/ 4119922 w 6842126"/>
              <a:gd name="connsiteY3544" fmla="*/ 4660646 h 5130710"/>
              <a:gd name="connsiteX3545" fmla="*/ 4111424 w 6842126"/>
              <a:gd name="connsiteY3545" fmla="*/ 4657059 h 5130710"/>
              <a:gd name="connsiteX3546" fmla="*/ 4105418 w 6842126"/>
              <a:gd name="connsiteY3546" fmla="*/ 4650545 h 5130710"/>
              <a:gd name="connsiteX3547" fmla="*/ 4102629 w 6842126"/>
              <a:gd name="connsiteY3547" fmla="*/ 4653465 h 5130710"/>
              <a:gd name="connsiteX3548" fmla="*/ 4102392 w 6842126"/>
              <a:gd name="connsiteY3548" fmla="*/ 4650061 h 5130710"/>
              <a:gd name="connsiteX3549" fmla="*/ 4102903 w 6842126"/>
              <a:gd name="connsiteY3549" fmla="*/ 4648348 h 5130710"/>
              <a:gd name="connsiteX3550" fmla="*/ 4103146 w 6842126"/>
              <a:gd name="connsiteY3550" fmla="*/ 4648082 h 5130710"/>
              <a:gd name="connsiteX3551" fmla="*/ 4102586 w 6842126"/>
              <a:gd name="connsiteY3551" fmla="*/ 4647477 h 5130710"/>
              <a:gd name="connsiteX3552" fmla="*/ 4102509 w 6842126"/>
              <a:gd name="connsiteY3552" fmla="*/ 4646228 h 5130710"/>
              <a:gd name="connsiteX3553" fmla="*/ 4123130 w 6842126"/>
              <a:gd name="connsiteY3553" fmla="*/ 4615267 h 5130710"/>
              <a:gd name="connsiteX3554" fmla="*/ 4107947 w 6842126"/>
              <a:gd name="connsiteY3554" fmla="*/ 4628082 h 5130710"/>
              <a:gd name="connsiteX3555" fmla="*/ 4110422 w 6842126"/>
              <a:gd name="connsiteY3555" fmla="*/ 4624994 h 5130710"/>
              <a:gd name="connsiteX3556" fmla="*/ 4075343 w 6842126"/>
              <a:gd name="connsiteY3556" fmla="*/ 4659124 h 5130710"/>
              <a:gd name="connsiteX3557" fmla="*/ 4029317 w 6842126"/>
              <a:gd name="connsiteY3557" fmla="*/ 4702023 h 5130710"/>
              <a:gd name="connsiteX3558" fmla="*/ 4081048 w 6842126"/>
              <a:gd name="connsiteY3558" fmla="*/ 4649491 h 5130710"/>
              <a:gd name="connsiteX3559" fmla="*/ 4097810 w 6842126"/>
              <a:gd name="connsiteY3559" fmla="*/ 4631268 h 5130710"/>
              <a:gd name="connsiteX3560" fmla="*/ 4094485 w 6842126"/>
              <a:gd name="connsiteY3560" fmla="*/ 4630818 h 5130710"/>
              <a:gd name="connsiteX3561" fmla="*/ 4093592 w 6842126"/>
              <a:gd name="connsiteY3561" fmla="*/ 4631348 h 5130710"/>
              <a:gd name="connsiteX3562" fmla="*/ 4088104 w 6842126"/>
              <a:gd name="connsiteY3562" fmla="*/ 4636876 h 5130710"/>
              <a:gd name="connsiteX3563" fmla="*/ 4089781 w 6842126"/>
              <a:gd name="connsiteY3563" fmla="*/ 4634009 h 5130710"/>
              <a:gd name="connsiteX3564" fmla="*/ 4090158 w 6842126"/>
              <a:gd name="connsiteY3564" fmla="*/ 4633387 h 5130710"/>
              <a:gd name="connsiteX3565" fmla="*/ 4088581 w 6842126"/>
              <a:gd name="connsiteY3565" fmla="*/ 4634324 h 5130710"/>
              <a:gd name="connsiteX3566" fmla="*/ 4078640 w 6842126"/>
              <a:gd name="connsiteY3566" fmla="*/ 4643115 h 5130710"/>
              <a:gd name="connsiteX3567" fmla="*/ 3959410 w 6842126"/>
              <a:gd name="connsiteY3567" fmla="*/ 4757208 h 5130710"/>
              <a:gd name="connsiteX3568" fmla="*/ 4066334 w 6842126"/>
              <a:gd name="connsiteY3568" fmla="*/ 4647767 h 5130710"/>
              <a:gd name="connsiteX3569" fmla="*/ 4072595 w 6842126"/>
              <a:gd name="connsiteY3569" fmla="*/ 4638116 h 5130710"/>
              <a:gd name="connsiteX3570" fmla="*/ 4065573 w 6842126"/>
              <a:gd name="connsiteY3570" fmla="*/ 4645755 h 5130710"/>
              <a:gd name="connsiteX3571" fmla="*/ 4004087 w 6842126"/>
              <a:gd name="connsiteY3571" fmla="*/ 4704084 h 5130710"/>
              <a:gd name="connsiteX3572" fmla="*/ 3963811 w 6842126"/>
              <a:gd name="connsiteY3572" fmla="*/ 4740579 h 5130710"/>
              <a:gd name="connsiteX3573" fmla="*/ 3967837 w 6842126"/>
              <a:gd name="connsiteY3573" fmla="*/ 4733906 h 5130710"/>
              <a:gd name="connsiteX3574" fmla="*/ 3967986 w 6842126"/>
              <a:gd name="connsiteY3574" fmla="*/ 4733595 h 5130710"/>
              <a:gd name="connsiteX3575" fmla="*/ 3969645 w 6842126"/>
              <a:gd name="connsiteY3575" fmla="*/ 4731867 h 5130710"/>
              <a:gd name="connsiteX3576" fmla="*/ 3996908 w 6842126"/>
              <a:gd name="connsiteY3576" fmla="*/ 4705073 h 5130710"/>
              <a:gd name="connsiteX3577" fmla="*/ 3975143 w 6842126"/>
              <a:gd name="connsiteY3577" fmla="*/ 4720203 h 5130710"/>
              <a:gd name="connsiteX3578" fmla="*/ 3973233 w 6842126"/>
              <a:gd name="connsiteY3578" fmla="*/ 4722157 h 5130710"/>
              <a:gd name="connsiteX3579" fmla="*/ 3972173 w 6842126"/>
              <a:gd name="connsiteY3579" fmla="*/ 4718268 h 5130710"/>
              <a:gd name="connsiteX3580" fmla="*/ 3966341 w 6842126"/>
              <a:gd name="connsiteY3580" fmla="*/ 4725356 h 5130710"/>
              <a:gd name="connsiteX3581" fmla="*/ 3960448 w 6842126"/>
              <a:gd name="connsiteY3581" fmla="*/ 4734706 h 5130710"/>
              <a:gd name="connsiteX3582" fmla="*/ 3954747 w 6842126"/>
              <a:gd name="connsiteY3582" fmla="*/ 4739800 h 5130710"/>
              <a:gd name="connsiteX3583" fmla="*/ 3969347 w 6842126"/>
              <a:gd name="connsiteY3583" fmla="*/ 4720092 h 5130710"/>
              <a:gd name="connsiteX3584" fmla="*/ 4073371 w 6842126"/>
              <a:gd name="connsiteY3584" fmla="*/ 4619032 h 5130710"/>
              <a:gd name="connsiteX3585" fmla="*/ 4087355 w 6842126"/>
              <a:gd name="connsiteY3585" fmla="*/ 4605557 h 5130710"/>
              <a:gd name="connsiteX3586" fmla="*/ 4092821 w 6842126"/>
              <a:gd name="connsiteY3586" fmla="*/ 4600172 h 5130710"/>
              <a:gd name="connsiteX3587" fmla="*/ 4092221 w 6842126"/>
              <a:gd name="connsiteY3587" fmla="*/ 4600236 h 5130710"/>
              <a:gd name="connsiteX3588" fmla="*/ 4086309 w 6842126"/>
              <a:gd name="connsiteY3588" fmla="*/ 4600584 h 5130710"/>
              <a:gd name="connsiteX3589" fmla="*/ 4084500 w 6842126"/>
              <a:gd name="connsiteY3589" fmla="*/ 4600128 h 5130710"/>
              <a:gd name="connsiteX3590" fmla="*/ 4060988 w 6842126"/>
              <a:gd name="connsiteY3590" fmla="*/ 4622422 h 5130710"/>
              <a:gd name="connsiteX3591" fmla="*/ 4042539 w 6842126"/>
              <a:gd name="connsiteY3591" fmla="*/ 4640377 h 5130710"/>
              <a:gd name="connsiteX3592" fmla="*/ 4035955 w 6842126"/>
              <a:gd name="connsiteY3592" fmla="*/ 4649418 h 5130710"/>
              <a:gd name="connsiteX3593" fmla="*/ 4029521 w 6842126"/>
              <a:gd name="connsiteY3593" fmla="*/ 4653044 h 5130710"/>
              <a:gd name="connsiteX3594" fmla="*/ 4018873 w 6842126"/>
              <a:gd name="connsiteY3594" fmla="*/ 4663409 h 5130710"/>
              <a:gd name="connsiteX3595" fmla="*/ 3986905 w 6842126"/>
              <a:gd name="connsiteY3595" fmla="*/ 4694666 h 5130710"/>
              <a:gd name="connsiteX3596" fmla="*/ 3992818 w 6842126"/>
              <a:gd name="connsiteY3596" fmla="*/ 4682413 h 5130710"/>
              <a:gd name="connsiteX3597" fmla="*/ 3994820 w 6842126"/>
              <a:gd name="connsiteY3597" fmla="*/ 4680699 h 5130710"/>
              <a:gd name="connsiteX3598" fmla="*/ 3996567 w 6842126"/>
              <a:gd name="connsiteY3598" fmla="*/ 4676521 h 5130710"/>
              <a:gd name="connsiteX3599" fmla="*/ 4009552 w 6842126"/>
              <a:gd name="connsiteY3599" fmla="*/ 4652095 h 5130710"/>
              <a:gd name="connsiteX3600" fmla="*/ 4022110 w 6842126"/>
              <a:gd name="connsiteY3600" fmla="*/ 4629300 h 5130710"/>
              <a:gd name="connsiteX3601" fmla="*/ 4023811 w 6842126"/>
              <a:gd name="connsiteY3601" fmla="*/ 4625912 h 5130710"/>
              <a:gd name="connsiteX3602" fmla="*/ 4043792 w 6842126"/>
              <a:gd name="connsiteY3602" fmla="*/ 4605278 h 5130710"/>
              <a:gd name="connsiteX3603" fmla="*/ 4024018 w 6842126"/>
              <a:gd name="connsiteY3603" fmla="*/ 4634121 h 5130710"/>
              <a:gd name="connsiteX3604" fmla="*/ 4015647 w 6842126"/>
              <a:gd name="connsiteY3604" fmla="*/ 4649632 h 5130710"/>
              <a:gd name="connsiteX3605" fmla="*/ 4014159 w 6842126"/>
              <a:gd name="connsiteY3605" fmla="*/ 4652484 h 5130710"/>
              <a:gd name="connsiteX3606" fmla="*/ 4028355 w 6842126"/>
              <a:gd name="connsiteY3606" fmla="*/ 4634289 h 5130710"/>
              <a:gd name="connsiteX3607" fmla="*/ 4052872 w 6842126"/>
              <a:gd name="connsiteY3607" fmla="*/ 4605103 h 5130710"/>
              <a:gd name="connsiteX3608" fmla="*/ 4071839 w 6842126"/>
              <a:gd name="connsiteY3608" fmla="*/ 4582028 h 5130710"/>
              <a:gd name="connsiteX3609" fmla="*/ 4072341 w 6842126"/>
              <a:gd name="connsiteY3609" fmla="*/ 4578106 h 5130710"/>
              <a:gd name="connsiteX3610" fmla="*/ 4074050 w 6842126"/>
              <a:gd name="connsiteY3610" fmla="*/ 4573977 h 5130710"/>
              <a:gd name="connsiteX3611" fmla="*/ 4077138 w 6842126"/>
              <a:gd name="connsiteY3611" fmla="*/ 4570782 h 5130710"/>
              <a:gd name="connsiteX3612" fmla="*/ 4060815 w 6842126"/>
              <a:gd name="connsiteY3612" fmla="*/ 4585819 h 5130710"/>
              <a:gd name="connsiteX3613" fmla="*/ 4091405 w 6842126"/>
              <a:gd name="connsiteY3613" fmla="*/ 4551762 h 5130710"/>
              <a:gd name="connsiteX3614" fmla="*/ 4083473 w 6842126"/>
              <a:gd name="connsiteY3614" fmla="*/ 4559179 h 5130710"/>
              <a:gd name="connsiteX3615" fmla="*/ 4080827 w 6842126"/>
              <a:gd name="connsiteY3615" fmla="*/ 4561919 h 5130710"/>
              <a:gd name="connsiteX3616" fmla="*/ 4059820 w 6842126"/>
              <a:gd name="connsiteY3616" fmla="*/ 4584943 h 5130710"/>
              <a:gd name="connsiteX3617" fmla="*/ 4049253 w 6842126"/>
              <a:gd name="connsiteY3617" fmla="*/ 4596529 h 5130710"/>
              <a:gd name="connsiteX3618" fmla="*/ 4039727 w 6842126"/>
              <a:gd name="connsiteY3618" fmla="*/ 4606972 h 5130710"/>
              <a:gd name="connsiteX3619" fmla="*/ 4029977 w 6842126"/>
              <a:gd name="connsiteY3619" fmla="*/ 4614873 h 5130710"/>
              <a:gd name="connsiteX3620" fmla="*/ 4034673 w 6842126"/>
              <a:gd name="connsiteY3620" fmla="*/ 4602225 h 5130710"/>
              <a:gd name="connsiteX3621" fmla="*/ 4040806 w 6842126"/>
              <a:gd name="connsiteY3621" fmla="*/ 4588786 h 5130710"/>
              <a:gd name="connsiteX3622" fmla="*/ 4037881 w 6842126"/>
              <a:gd name="connsiteY3622" fmla="*/ 4591302 h 5130710"/>
              <a:gd name="connsiteX3623" fmla="*/ 4032398 w 6842126"/>
              <a:gd name="connsiteY3623" fmla="*/ 4589276 h 5130710"/>
              <a:gd name="connsiteX3624" fmla="*/ 4043078 w 6842126"/>
              <a:gd name="connsiteY3624" fmla="*/ 4577121 h 5130710"/>
              <a:gd name="connsiteX3625" fmla="*/ 4042912 w 6842126"/>
              <a:gd name="connsiteY3625" fmla="*/ 4575217 h 5130710"/>
              <a:gd name="connsiteX3626" fmla="*/ 4038416 w 6842126"/>
              <a:gd name="connsiteY3626" fmla="*/ 4578845 h 5130710"/>
              <a:gd name="connsiteX3627" fmla="*/ 4038107 w 6842126"/>
              <a:gd name="connsiteY3627" fmla="*/ 4579427 h 5130710"/>
              <a:gd name="connsiteX3628" fmla="*/ 4037380 w 6842126"/>
              <a:gd name="connsiteY3628" fmla="*/ 4579683 h 5130710"/>
              <a:gd name="connsiteX3629" fmla="*/ 4034697 w 6842126"/>
              <a:gd name="connsiteY3629" fmla="*/ 4581848 h 5130710"/>
              <a:gd name="connsiteX3630" fmla="*/ 4018939 w 6842126"/>
              <a:gd name="connsiteY3630" fmla="*/ 4598544 h 5130710"/>
              <a:gd name="connsiteX3631" fmla="*/ 3907132 w 6842126"/>
              <a:gd name="connsiteY3631" fmla="*/ 4721715 h 5130710"/>
              <a:gd name="connsiteX3632" fmla="*/ 3935858 w 6842126"/>
              <a:gd name="connsiteY3632" fmla="*/ 4667083 h 5130710"/>
              <a:gd name="connsiteX3633" fmla="*/ 3863653 w 6842126"/>
              <a:gd name="connsiteY3633" fmla="*/ 4751093 h 5130710"/>
              <a:gd name="connsiteX3634" fmla="*/ 3853141 w 6842126"/>
              <a:gd name="connsiteY3634" fmla="*/ 4765767 h 5130710"/>
              <a:gd name="connsiteX3635" fmla="*/ 3861528 w 6842126"/>
              <a:gd name="connsiteY3635" fmla="*/ 4751184 h 5130710"/>
              <a:gd name="connsiteX3636" fmla="*/ 3833377 w 6842126"/>
              <a:gd name="connsiteY3636" fmla="*/ 4771971 h 5130710"/>
              <a:gd name="connsiteX3637" fmla="*/ 3797654 w 6842126"/>
              <a:gd name="connsiteY3637" fmla="*/ 4800054 h 5130710"/>
              <a:gd name="connsiteX3638" fmla="*/ 3787360 w 6842126"/>
              <a:gd name="connsiteY3638" fmla="*/ 4810762 h 5130710"/>
              <a:gd name="connsiteX3639" fmla="*/ 3850516 w 6842126"/>
              <a:gd name="connsiteY3639" fmla="*/ 4727285 h 5130710"/>
              <a:gd name="connsiteX3640" fmla="*/ 3851587 w 6842126"/>
              <a:gd name="connsiteY3640" fmla="*/ 4722700 h 5130710"/>
              <a:gd name="connsiteX3641" fmla="*/ 3882483 w 6842126"/>
              <a:gd name="connsiteY3641" fmla="*/ 4674205 h 5130710"/>
              <a:gd name="connsiteX3642" fmla="*/ 3896685 w 6842126"/>
              <a:gd name="connsiteY3642" fmla="*/ 4653520 h 5130710"/>
              <a:gd name="connsiteX3643" fmla="*/ 3897601 w 6842126"/>
              <a:gd name="connsiteY3643" fmla="*/ 4650531 h 5130710"/>
              <a:gd name="connsiteX3644" fmla="*/ 3921065 w 6842126"/>
              <a:gd name="connsiteY3644" fmla="*/ 4611421 h 5130710"/>
              <a:gd name="connsiteX3645" fmla="*/ 3909311 w 6842126"/>
              <a:gd name="connsiteY3645" fmla="*/ 4619368 h 5130710"/>
              <a:gd name="connsiteX3646" fmla="*/ 3907425 w 6842126"/>
              <a:gd name="connsiteY3646" fmla="*/ 4619153 h 5130710"/>
              <a:gd name="connsiteX3647" fmla="*/ 3817666 w 6842126"/>
              <a:gd name="connsiteY3647" fmla="*/ 4746793 h 5130710"/>
              <a:gd name="connsiteX3648" fmla="*/ 3574823 w 6842126"/>
              <a:gd name="connsiteY3648" fmla="*/ 5075643 h 5130710"/>
              <a:gd name="connsiteX3649" fmla="*/ 3602218 w 6842126"/>
              <a:gd name="connsiteY3649" fmla="*/ 5028819 h 5130710"/>
              <a:gd name="connsiteX3650" fmla="*/ 3619731 w 6842126"/>
              <a:gd name="connsiteY3650" fmla="*/ 4993459 h 5130710"/>
              <a:gd name="connsiteX3651" fmla="*/ 3532079 w 6842126"/>
              <a:gd name="connsiteY3651" fmla="*/ 5081286 h 5130710"/>
              <a:gd name="connsiteX3652" fmla="*/ 3672824 w 6842126"/>
              <a:gd name="connsiteY3652" fmla="*/ 4857645 h 5130710"/>
              <a:gd name="connsiteX3653" fmla="*/ 3672824 w 6842126"/>
              <a:gd name="connsiteY3653" fmla="*/ 4857645 h 5130710"/>
              <a:gd name="connsiteX3654" fmla="*/ 3694013 w 6842126"/>
              <a:gd name="connsiteY3654" fmla="*/ 4797817 h 5130710"/>
              <a:gd name="connsiteX3655" fmla="*/ 3702128 w 6842126"/>
              <a:gd name="connsiteY3655" fmla="*/ 4769622 h 5130710"/>
              <a:gd name="connsiteX3656" fmla="*/ 3709449 w 6842126"/>
              <a:gd name="connsiteY3656" fmla="*/ 4751967 h 5130710"/>
              <a:gd name="connsiteX3657" fmla="*/ 3704151 w 6842126"/>
              <a:gd name="connsiteY3657" fmla="*/ 4758558 h 5130710"/>
              <a:gd name="connsiteX3658" fmla="*/ 3664831 w 6842126"/>
              <a:gd name="connsiteY3658" fmla="*/ 4803279 h 5130710"/>
              <a:gd name="connsiteX3659" fmla="*/ 3636031 w 6842126"/>
              <a:gd name="connsiteY3659" fmla="*/ 4833961 h 5130710"/>
              <a:gd name="connsiteX3660" fmla="*/ 3638140 w 6842126"/>
              <a:gd name="connsiteY3660" fmla="*/ 4830574 h 5130710"/>
              <a:gd name="connsiteX3661" fmla="*/ 3657161 w 6842126"/>
              <a:gd name="connsiteY3661" fmla="*/ 4804905 h 5130710"/>
              <a:gd name="connsiteX3662" fmla="*/ 3658827 w 6842126"/>
              <a:gd name="connsiteY3662" fmla="*/ 4802288 h 5130710"/>
              <a:gd name="connsiteX3663" fmla="*/ 3670466 w 6842126"/>
              <a:gd name="connsiteY3663" fmla="*/ 4789873 h 5130710"/>
              <a:gd name="connsiteX3664" fmla="*/ 3706294 w 6842126"/>
              <a:gd name="connsiteY3664" fmla="*/ 4748163 h 5130710"/>
              <a:gd name="connsiteX3665" fmla="*/ 3717792 w 6842126"/>
              <a:gd name="connsiteY3665" fmla="*/ 4733631 h 5130710"/>
              <a:gd name="connsiteX3666" fmla="*/ 3736579 w 6842126"/>
              <a:gd name="connsiteY3666" fmla="*/ 4700048 h 5130710"/>
              <a:gd name="connsiteX3667" fmla="*/ 3820661 w 6842126"/>
              <a:gd name="connsiteY3667" fmla="*/ 4585806 h 5130710"/>
              <a:gd name="connsiteX3668" fmla="*/ 3902654 w 6842126"/>
              <a:gd name="connsiteY3668" fmla="*/ 4465640 h 5130710"/>
              <a:gd name="connsiteX3669" fmla="*/ 3909915 w 6842126"/>
              <a:gd name="connsiteY3669" fmla="*/ 4446919 h 5130710"/>
              <a:gd name="connsiteX3670" fmla="*/ 3868060 w 6842126"/>
              <a:gd name="connsiteY3670" fmla="*/ 4507041 h 5130710"/>
              <a:gd name="connsiteX3671" fmla="*/ 3857927 w 6842126"/>
              <a:gd name="connsiteY3671" fmla="*/ 4519680 h 5130710"/>
              <a:gd name="connsiteX3672" fmla="*/ 3863373 w 6842126"/>
              <a:gd name="connsiteY3672" fmla="*/ 4499321 h 5130710"/>
              <a:gd name="connsiteX3673" fmla="*/ 3861027 w 6842126"/>
              <a:gd name="connsiteY3673" fmla="*/ 4502474 h 5130710"/>
              <a:gd name="connsiteX3674" fmla="*/ 3790704 w 6842126"/>
              <a:gd name="connsiteY3674" fmla="*/ 4599463 h 5130710"/>
              <a:gd name="connsiteX3675" fmla="*/ 3786695 w 6842126"/>
              <a:gd name="connsiteY3675" fmla="*/ 4604594 h 5130710"/>
              <a:gd name="connsiteX3676" fmla="*/ 3772794 w 6842126"/>
              <a:gd name="connsiteY3676" fmla="*/ 4625631 h 5130710"/>
              <a:gd name="connsiteX3677" fmla="*/ 3575195 w 6842126"/>
              <a:gd name="connsiteY3677" fmla="*/ 4862142 h 5130710"/>
              <a:gd name="connsiteX3678" fmla="*/ 3540901 w 6842126"/>
              <a:gd name="connsiteY3678" fmla="*/ 4894355 h 5130710"/>
              <a:gd name="connsiteX3679" fmla="*/ 3533814 w 6842126"/>
              <a:gd name="connsiteY3679" fmla="*/ 4904795 h 5130710"/>
              <a:gd name="connsiteX3680" fmla="*/ 3533186 w 6842126"/>
              <a:gd name="connsiteY3680" fmla="*/ 4904673 h 5130710"/>
              <a:gd name="connsiteX3681" fmla="*/ 3532568 w 6842126"/>
              <a:gd name="connsiteY3681" fmla="*/ 4906632 h 5130710"/>
              <a:gd name="connsiteX3682" fmla="*/ 3533814 w 6842126"/>
              <a:gd name="connsiteY3682" fmla="*/ 4904795 h 5130710"/>
              <a:gd name="connsiteX3683" fmla="*/ 3536203 w 6842126"/>
              <a:gd name="connsiteY3683" fmla="*/ 4905257 h 5130710"/>
              <a:gd name="connsiteX3684" fmla="*/ 3511069 w 6842126"/>
              <a:gd name="connsiteY3684" fmla="*/ 4938531 h 5130710"/>
              <a:gd name="connsiteX3685" fmla="*/ 3518977 w 6842126"/>
              <a:gd name="connsiteY3685" fmla="*/ 4933244 h 5130710"/>
              <a:gd name="connsiteX3686" fmla="*/ 3527489 w 6842126"/>
              <a:gd name="connsiteY3686" fmla="*/ 4934626 h 5130710"/>
              <a:gd name="connsiteX3687" fmla="*/ 3552160 w 6842126"/>
              <a:gd name="connsiteY3687" fmla="*/ 4911113 h 5130710"/>
              <a:gd name="connsiteX3688" fmla="*/ 3591233 w 6842126"/>
              <a:gd name="connsiteY3688" fmla="*/ 4872275 h 5130710"/>
              <a:gd name="connsiteX3689" fmla="*/ 3624775 w 6842126"/>
              <a:gd name="connsiteY3689" fmla="*/ 4838259 h 5130710"/>
              <a:gd name="connsiteX3690" fmla="*/ 3617265 w 6842126"/>
              <a:gd name="connsiteY3690" fmla="*/ 4847536 h 5130710"/>
              <a:gd name="connsiteX3691" fmla="*/ 3573691 w 6842126"/>
              <a:gd name="connsiteY3691" fmla="*/ 4891425 h 5130710"/>
              <a:gd name="connsiteX3692" fmla="*/ 3485688 w 6842126"/>
              <a:gd name="connsiteY3692" fmla="*/ 4984128 h 5130710"/>
              <a:gd name="connsiteX3693" fmla="*/ 3437028 w 6842126"/>
              <a:gd name="connsiteY3693" fmla="*/ 5031473 h 5130710"/>
              <a:gd name="connsiteX3694" fmla="*/ 3391000 w 6842126"/>
              <a:gd name="connsiteY3694" fmla="*/ 5074373 h 5130710"/>
              <a:gd name="connsiteX3695" fmla="*/ 3442734 w 6842126"/>
              <a:gd name="connsiteY3695" fmla="*/ 5021837 h 5130710"/>
              <a:gd name="connsiteX3696" fmla="*/ 3459495 w 6842126"/>
              <a:gd name="connsiteY3696" fmla="*/ 5003614 h 5130710"/>
              <a:gd name="connsiteX3697" fmla="*/ 3440325 w 6842126"/>
              <a:gd name="connsiteY3697" fmla="*/ 5015465 h 5130710"/>
              <a:gd name="connsiteX3698" fmla="*/ 3321095 w 6842126"/>
              <a:gd name="connsiteY3698" fmla="*/ 5129558 h 5130710"/>
              <a:gd name="connsiteX3699" fmla="*/ 3428019 w 6842126"/>
              <a:gd name="connsiteY3699" fmla="*/ 5020116 h 5130710"/>
              <a:gd name="connsiteX3700" fmla="*/ 3434280 w 6842126"/>
              <a:gd name="connsiteY3700" fmla="*/ 5010463 h 5130710"/>
              <a:gd name="connsiteX3701" fmla="*/ 3427259 w 6842126"/>
              <a:gd name="connsiteY3701" fmla="*/ 5018103 h 5130710"/>
              <a:gd name="connsiteX3702" fmla="*/ 3365773 w 6842126"/>
              <a:gd name="connsiteY3702" fmla="*/ 5076432 h 5130710"/>
              <a:gd name="connsiteX3703" fmla="*/ 3325497 w 6842126"/>
              <a:gd name="connsiteY3703" fmla="*/ 5112927 h 5130710"/>
              <a:gd name="connsiteX3704" fmla="*/ 3329525 w 6842126"/>
              <a:gd name="connsiteY3704" fmla="*/ 5106253 h 5130710"/>
              <a:gd name="connsiteX3705" fmla="*/ 3329669 w 6842126"/>
              <a:gd name="connsiteY3705" fmla="*/ 5105943 h 5130710"/>
              <a:gd name="connsiteX3706" fmla="*/ 3331330 w 6842126"/>
              <a:gd name="connsiteY3706" fmla="*/ 5104214 h 5130710"/>
              <a:gd name="connsiteX3707" fmla="*/ 3358594 w 6842126"/>
              <a:gd name="connsiteY3707" fmla="*/ 5077420 h 5130710"/>
              <a:gd name="connsiteX3708" fmla="*/ 3336828 w 6842126"/>
              <a:gd name="connsiteY3708" fmla="*/ 5092549 h 5130710"/>
              <a:gd name="connsiteX3709" fmla="*/ 3334918 w 6842126"/>
              <a:gd name="connsiteY3709" fmla="*/ 5094507 h 5130710"/>
              <a:gd name="connsiteX3710" fmla="*/ 3333858 w 6842126"/>
              <a:gd name="connsiteY3710" fmla="*/ 5090615 h 5130710"/>
              <a:gd name="connsiteX3711" fmla="*/ 3328027 w 6842126"/>
              <a:gd name="connsiteY3711" fmla="*/ 5097706 h 5130710"/>
              <a:gd name="connsiteX3712" fmla="*/ 3322131 w 6842126"/>
              <a:gd name="connsiteY3712" fmla="*/ 5107052 h 5130710"/>
              <a:gd name="connsiteX3713" fmla="*/ 3316433 w 6842126"/>
              <a:gd name="connsiteY3713" fmla="*/ 5112148 h 5130710"/>
              <a:gd name="connsiteX3714" fmla="*/ 3331033 w 6842126"/>
              <a:gd name="connsiteY3714" fmla="*/ 5092439 h 5130710"/>
              <a:gd name="connsiteX3715" fmla="*/ 3435055 w 6842126"/>
              <a:gd name="connsiteY3715" fmla="*/ 4991382 h 5130710"/>
              <a:gd name="connsiteX3716" fmla="*/ 3472244 w 6842126"/>
              <a:gd name="connsiteY3716" fmla="*/ 4948566 h 5130710"/>
              <a:gd name="connsiteX3717" fmla="*/ 3466139 w 6842126"/>
              <a:gd name="connsiteY3717" fmla="*/ 4953556 h 5130710"/>
              <a:gd name="connsiteX3718" fmla="*/ 3380559 w 6842126"/>
              <a:gd name="connsiteY3718" fmla="*/ 5035756 h 5130710"/>
              <a:gd name="connsiteX3719" fmla="*/ 3348588 w 6842126"/>
              <a:gd name="connsiteY3719" fmla="*/ 5067016 h 5130710"/>
              <a:gd name="connsiteX3720" fmla="*/ 3364742 w 6842126"/>
              <a:gd name="connsiteY3720" fmla="*/ 5046338 h 5130710"/>
              <a:gd name="connsiteX3721" fmla="*/ 3457780 w 6842126"/>
              <a:gd name="connsiteY3721" fmla="*/ 4951732 h 5130710"/>
              <a:gd name="connsiteX3722" fmla="*/ 3492501 w 6842126"/>
              <a:gd name="connsiteY3722" fmla="*/ 4912532 h 5130710"/>
              <a:gd name="connsiteX3723" fmla="*/ 3466761 w 6842126"/>
              <a:gd name="connsiteY3723" fmla="*/ 4939136 h 5130710"/>
              <a:gd name="connsiteX3724" fmla="*/ 3438457 w 6842126"/>
              <a:gd name="connsiteY3724" fmla="*/ 4964022 h 5130710"/>
              <a:gd name="connsiteX3725" fmla="*/ 3483832 w 6842126"/>
              <a:gd name="connsiteY3725" fmla="*/ 4915811 h 5130710"/>
              <a:gd name="connsiteX3726" fmla="*/ 3494799 w 6842126"/>
              <a:gd name="connsiteY3726" fmla="*/ 4897475 h 5130710"/>
              <a:gd name="connsiteX3727" fmla="*/ 3502071 w 6842126"/>
              <a:gd name="connsiteY3727" fmla="*/ 4888839 h 5130710"/>
              <a:gd name="connsiteX3728" fmla="*/ 3502416 w 6842126"/>
              <a:gd name="connsiteY3728" fmla="*/ 4888617 h 5130710"/>
              <a:gd name="connsiteX3729" fmla="*/ 3503726 w 6842126"/>
              <a:gd name="connsiteY3729" fmla="*/ 4886872 h 5130710"/>
              <a:gd name="connsiteX3730" fmla="*/ 3519310 w 6842126"/>
              <a:gd name="connsiteY3730" fmla="*/ 4868366 h 5130710"/>
              <a:gd name="connsiteX3731" fmla="*/ 3544602 w 6842126"/>
              <a:gd name="connsiteY3731" fmla="*/ 4840687 h 5130710"/>
              <a:gd name="connsiteX3732" fmla="*/ 3550862 w 6842126"/>
              <a:gd name="connsiteY3732" fmla="*/ 4831037 h 5130710"/>
              <a:gd name="connsiteX3733" fmla="*/ 3535933 w 6842126"/>
              <a:gd name="connsiteY3733" fmla="*/ 4843965 h 5130710"/>
              <a:gd name="connsiteX3734" fmla="*/ 3523067 w 6842126"/>
              <a:gd name="connsiteY3734" fmla="*/ 4857524 h 5130710"/>
              <a:gd name="connsiteX3735" fmla="*/ 3511188 w 6842126"/>
              <a:gd name="connsiteY3735" fmla="*/ 4876950 h 5130710"/>
              <a:gd name="connsiteX3736" fmla="*/ 3503726 w 6842126"/>
              <a:gd name="connsiteY3736" fmla="*/ 4886872 h 5130710"/>
              <a:gd name="connsiteX3737" fmla="*/ 3502071 w 6842126"/>
              <a:gd name="connsiteY3737" fmla="*/ 4888839 h 5130710"/>
              <a:gd name="connsiteX3738" fmla="*/ 3495659 w 6842126"/>
              <a:gd name="connsiteY3738" fmla="*/ 4892987 h 5130710"/>
              <a:gd name="connsiteX3739" fmla="*/ 3499222 w 6842126"/>
              <a:gd name="connsiteY3739" fmla="*/ 4882654 h 5130710"/>
              <a:gd name="connsiteX3740" fmla="*/ 3479339 w 6842126"/>
              <a:gd name="connsiteY3740" fmla="*/ 4903610 h 5130710"/>
              <a:gd name="connsiteX3741" fmla="*/ 3422498 w 6842126"/>
              <a:gd name="connsiteY3741" fmla="*/ 4958168 h 5130710"/>
              <a:gd name="connsiteX3742" fmla="*/ 3468718 w 6842126"/>
              <a:gd name="connsiteY3742" fmla="*/ 4908487 h 5130710"/>
              <a:gd name="connsiteX3743" fmla="*/ 3508962 w 6842126"/>
              <a:gd name="connsiteY3743" fmla="*/ 4864576 h 5130710"/>
              <a:gd name="connsiteX3744" fmla="*/ 3514529 w 6842126"/>
              <a:gd name="connsiteY3744" fmla="*/ 4854679 h 5130710"/>
              <a:gd name="connsiteX3745" fmla="*/ 3522319 w 6842126"/>
              <a:gd name="connsiteY3745" fmla="*/ 4841504 h 5130710"/>
              <a:gd name="connsiteX3746" fmla="*/ 3519542 w 6842126"/>
              <a:gd name="connsiteY3746" fmla="*/ 4842878 h 5130710"/>
              <a:gd name="connsiteX3747" fmla="*/ 3408066 w 6842126"/>
              <a:gd name="connsiteY3747" fmla="*/ 4956339 h 5130710"/>
              <a:gd name="connsiteX3748" fmla="*/ 3395999 w 6842126"/>
              <a:gd name="connsiteY3748" fmla="*/ 4965976 h 5130710"/>
              <a:gd name="connsiteX3749" fmla="*/ 3384085 w 6842126"/>
              <a:gd name="connsiteY3749" fmla="*/ 4982855 h 5130710"/>
              <a:gd name="connsiteX3750" fmla="*/ 3386722 w 6842126"/>
              <a:gd name="connsiteY3750" fmla="*/ 4969014 h 5130710"/>
              <a:gd name="connsiteX3751" fmla="*/ 3398491 w 6842126"/>
              <a:gd name="connsiteY3751" fmla="*/ 4945607 h 5130710"/>
              <a:gd name="connsiteX3752" fmla="*/ 3387981 w 6842126"/>
              <a:gd name="connsiteY3752" fmla="*/ 4956586 h 5130710"/>
              <a:gd name="connsiteX3753" fmla="*/ 3394306 w 6842126"/>
              <a:gd name="connsiteY3753" fmla="*/ 4941419 h 5130710"/>
              <a:gd name="connsiteX3754" fmla="*/ 3377026 w 6842126"/>
              <a:gd name="connsiteY3754" fmla="*/ 4958991 h 5130710"/>
              <a:gd name="connsiteX3755" fmla="*/ 3365306 w 6842126"/>
              <a:gd name="connsiteY3755" fmla="*/ 4979510 h 5130710"/>
              <a:gd name="connsiteX3756" fmla="*/ 3353752 w 6842126"/>
              <a:gd name="connsiteY3756" fmla="*/ 4991060 h 5130710"/>
              <a:gd name="connsiteX3757" fmla="*/ 3352364 w 6842126"/>
              <a:gd name="connsiteY3757" fmla="*/ 4992457 h 5130710"/>
              <a:gd name="connsiteX3758" fmla="*/ 3356561 w 6842126"/>
              <a:gd name="connsiteY3758" fmla="*/ 4983964 h 5130710"/>
              <a:gd name="connsiteX3759" fmla="*/ 3374334 w 6842126"/>
              <a:gd name="connsiteY3759" fmla="*/ 4951054 h 5130710"/>
              <a:gd name="connsiteX3760" fmla="*/ 3397329 w 6842126"/>
              <a:gd name="connsiteY3760" fmla="*/ 4914154 h 5130710"/>
              <a:gd name="connsiteX3761" fmla="*/ 3412809 w 6842126"/>
              <a:gd name="connsiteY3761" fmla="*/ 4887043 h 5130710"/>
              <a:gd name="connsiteX3762" fmla="*/ 3402948 w 6842126"/>
              <a:gd name="connsiteY3762" fmla="*/ 4894189 h 5130710"/>
              <a:gd name="connsiteX3763" fmla="*/ 3401491 w 6842126"/>
              <a:gd name="connsiteY3763" fmla="*/ 4896336 h 5130710"/>
              <a:gd name="connsiteX3764" fmla="*/ 3379165 w 6842126"/>
              <a:gd name="connsiteY3764" fmla="*/ 4930708 h 5130710"/>
              <a:gd name="connsiteX3765" fmla="*/ 3367220 w 6842126"/>
              <a:gd name="connsiteY3765" fmla="*/ 4940283 h 5130710"/>
              <a:gd name="connsiteX3766" fmla="*/ 3361303 w 6842126"/>
              <a:gd name="connsiteY3766" fmla="*/ 4955123 h 5130710"/>
              <a:gd name="connsiteX3767" fmla="*/ 3349083 w 6842126"/>
              <a:gd name="connsiteY3767" fmla="*/ 4964918 h 5130710"/>
              <a:gd name="connsiteX3768" fmla="*/ 3330076 w 6842126"/>
              <a:gd name="connsiteY3768" fmla="*/ 4999818 h 5130710"/>
              <a:gd name="connsiteX3769" fmla="*/ 3324223 w 6842126"/>
              <a:gd name="connsiteY3769" fmla="*/ 5005075 h 5130710"/>
              <a:gd name="connsiteX3770" fmla="*/ 3325054 w 6842126"/>
              <a:gd name="connsiteY3770" fmla="*/ 5001557 h 5130710"/>
              <a:gd name="connsiteX3771" fmla="*/ 3315609 w 6842126"/>
              <a:gd name="connsiteY3771" fmla="*/ 5018616 h 5130710"/>
              <a:gd name="connsiteX3772" fmla="*/ 3308223 w 6842126"/>
              <a:gd name="connsiteY3772" fmla="*/ 5027768 h 5130710"/>
              <a:gd name="connsiteX3773" fmla="*/ 3316333 w 6842126"/>
              <a:gd name="connsiteY3773" fmla="*/ 5004872 h 5130710"/>
              <a:gd name="connsiteX3774" fmla="*/ 3330843 w 6842126"/>
              <a:gd name="connsiteY3774" fmla="*/ 4979567 h 5130710"/>
              <a:gd name="connsiteX3775" fmla="*/ 3347389 w 6842126"/>
              <a:gd name="connsiteY3775" fmla="*/ 4948316 h 5130710"/>
              <a:gd name="connsiteX3776" fmla="*/ 3347598 w 6842126"/>
              <a:gd name="connsiteY3776" fmla="*/ 4942730 h 5130710"/>
              <a:gd name="connsiteX3777" fmla="*/ 3353534 w 6842126"/>
              <a:gd name="connsiteY3777" fmla="*/ 4928640 h 5130710"/>
              <a:gd name="connsiteX3778" fmla="*/ 3356477 w 6842126"/>
              <a:gd name="connsiteY3778" fmla="*/ 4924036 h 5130710"/>
              <a:gd name="connsiteX3779" fmla="*/ 3355238 w 6842126"/>
              <a:gd name="connsiteY3779" fmla="*/ 4925547 h 5130710"/>
              <a:gd name="connsiteX3780" fmla="*/ 3351870 w 6842126"/>
              <a:gd name="connsiteY3780" fmla="*/ 4930623 h 5130710"/>
              <a:gd name="connsiteX3781" fmla="*/ 3333638 w 6842126"/>
              <a:gd name="connsiteY3781" fmla="*/ 4960828 h 5130710"/>
              <a:gd name="connsiteX3782" fmla="*/ 3325850 w 6842126"/>
              <a:gd name="connsiteY3782" fmla="*/ 4970259 h 5130710"/>
              <a:gd name="connsiteX3783" fmla="*/ 3324976 w 6842126"/>
              <a:gd name="connsiteY3783" fmla="*/ 4971233 h 5130710"/>
              <a:gd name="connsiteX3784" fmla="*/ 3315863 w 6842126"/>
              <a:gd name="connsiteY3784" fmla="*/ 4985067 h 5130710"/>
              <a:gd name="connsiteX3785" fmla="*/ 3307777 w 6842126"/>
              <a:gd name="connsiteY3785" fmla="*/ 4996556 h 5130710"/>
              <a:gd name="connsiteX3786" fmla="*/ 3307764 w 6842126"/>
              <a:gd name="connsiteY3786" fmla="*/ 4996582 h 5130710"/>
              <a:gd name="connsiteX3787" fmla="*/ 3307749 w 6842126"/>
              <a:gd name="connsiteY3787" fmla="*/ 4996598 h 5130710"/>
              <a:gd name="connsiteX3788" fmla="*/ 3279040 w 6842126"/>
              <a:gd name="connsiteY3788" fmla="*/ 5037384 h 5130710"/>
              <a:gd name="connsiteX3789" fmla="*/ 3249259 w 6842126"/>
              <a:gd name="connsiteY3789" fmla="*/ 5079206 h 5130710"/>
              <a:gd name="connsiteX3790" fmla="*/ 3247759 w 6842126"/>
              <a:gd name="connsiteY3790" fmla="*/ 5069506 h 5130710"/>
              <a:gd name="connsiteX3791" fmla="*/ 3243152 w 6842126"/>
              <a:gd name="connsiteY3791" fmla="*/ 5077693 h 5130710"/>
              <a:gd name="connsiteX3792" fmla="*/ 3240641 w 6842126"/>
              <a:gd name="connsiteY3792" fmla="*/ 5079065 h 5130710"/>
              <a:gd name="connsiteX3793" fmla="*/ 3233810 w 6842126"/>
              <a:gd name="connsiteY3793" fmla="*/ 5083659 h 5130710"/>
              <a:gd name="connsiteX3794" fmla="*/ 3237343 w 6842126"/>
              <a:gd name="connsiteY3794" fmla="*/ 5076881 h 5130710"/>
              <a:gd name="connsiteX3795" fmla="*/ 3290481 w 6842126"/>
              <a:gd name="connsiteY3795" fmla="*/ 4975232 h 5130710"/>
              <a:gd name="connsiteX3796" fmla="*/ 3298749 w 6842126"/>
              <a:gd name="connsiteY3796" fmla="*/ 4959770 h 5130710"/>
              <a:gd name="connsiteX3797" fmla="*/ 3308458 w 6842126"/>
              <a:gd name="connsiteY3797" fmla="*/ 4941268 h 5130710"/>
              <a:gd name="connsiteX3798" fmla="*/ 3318543 w 6842126"/>
              <a:gd name="connsiteY3798" fmla="*/ 4917333 h 5130710"/>
              <a:gd name="connsiteX3799" fmla="*/ 3323550 w 6842126"/>
              <a:gd name="connsiteY3799" fmla="*/ 4906965 h 5130710"/>
              <a:gd name="connsiteX3800" fmla="*/ 3319362 w 6842126"/>
              <a:gd name="connsiteY3800" fmla="*/ 4911980 h 5130710"/>
              <a:gd name="connsiteX3801" fmla="*/ 3333326 w 6842126"/>
              <a:gd name="connsiteY3801" fmla="*/ 4885092 h 5130710"/>
              <a:gd name="connsiteX3802" fmla="*/ 3330115 w 6842126"/>
              <a:gd name="connsiteY3802" fmla="*/ 4868005 h 5130710"/>
              <a:gd name="connsiteX3803" fmla="*/ 3294346 w 6842126"/>
              <a:gd name="connsiteY3803" fmla="*/ 4929625 h 5130710"/>
              <a:gd name="connsiteX3804" fmla="*/ 3265352 w 6842126"/>
              <a:gd name="connsiteY3804" fmla="*/ 4969339 h 5130710"/>
              <a:gd name="connsiteX3805" fmla="*/ 3255368 w 6842126"/>
              <a:gd name="connsiteY3805" fmla="*/ 4974157 h 5130710"/>
              <a:gd name="connsiteX3806" fmla="*/ 3228837 w 6842126"/>
              <a:gd name="connsiteY3806" fmla="*/ 5021464 h 5130710"/>
              <a:gd name="connsiteX3807" fmla="*/ 3231662 w 6842126"/>
              <a:gd name="connsiteY3807" fmla="*/ 5006445 h 5130710"/>
              <a:gd name="connsiteX3808" fmla="*/ 3232268 w 6842126"/>
              <a:gd name="connsiteY3808" fmla="*/ 5007657 h 5130710"/>
              <a:gd name="connsiteX3809" fmla="*/ 3231373 w 6842126"/>
              <a:gd name="connsiteY3809" fmla="*/ 5009866 h 5130710"/>
              <a:gd name="connsiteX3810" fmla="*/ 3232657 w 6842126"/>
              <a:gd name="connsiteY3810" fmla="*/ 5008435 h 5130710"/>
              <a:gd name="connsiteX3811" fmla="*/ 3232268 w 6842126"/>
              <a:gd name="connsiteY3811" fmla="*/ 5007657 h 5130710"/>
              <a:gd name="connsiteX3812" fmla="*/ 3233916 w 6842126"/>
              <a:gd name="connsiteY3812" fmla="*/ 5003596 h 5130710"/>
              <a:gd name="connsiteX3813" fmla="*/ 3235686 w 6842126"/>
              <a:gd name="connsiteY3813" fmla="*/ 5001361 h 5130710"/>
              <a:gd name="connsiteX3814" fmla="*/ 3236999 w 6842126"/>
              <a:gd name="connsiteY3814" fmla="*/ 4998446 h 5130710"/>
              <a:gd name="connsiteX3815" fmla="*/ 3234875 w 6842126"/>
              <a:gd name="connsiteY3815" fmla="*/ 4986865 h 5130710"/>
              <a:gd name="connsiteX3816" fmla="*/ 3246790 w 6842126"/>
              <a:gd name="connsiteY3816" fmla="*/ 4963099 h 5130710"/>
              <a:gd name="connsiteX3817" fmla="*/ 3255013 w 6842126"/>
              <a:gd name="connsiteY3817" fmla="*/ 4948999 h 5130710"/>
              <a:gd name="connsiteX3818" fmla="*/ 3246934 w 6842126"/>
              <a:gd name="connsiteY3818" fmla="*/ 4952236 h 5130710"/>
              <a:gd name="connsiteX3819" fmla="*/ 3236933 w 6842126"/>
              <a:gd name="connsiteY3819" fmla="*/ 4956227 h 5130710"/>
              <a:gd name="connsiteX3820" fmla="*/ 3235690 w 6842126"/>
              <a:gd name="connsiteY3820" fmla="*/ 4957157 h 5130710"/>
              <a:gd name="connsiteX3821" fmla="*/ 3210909 w 6842126"/>
              <a:gd name="connsiteY3821" fmla="*/ 4998173 h 5130710"/>
              <a:gd name="connsiteX3822" fmla="*/ 3173897 w 6842126"/>
              <a:gd name="connsiteY3822" fmla="*/ 5067048 h 5130710"/>
              <a:gd name="connsiteX3823" fmla="*/ 3169457 w 6842126"/>
              <a:gd name="connsiteY3823" fmla="*/ 5070316 h 5130710"/>
              <a:gd name="connsiteX3824" fmla="*/ 3159530 w 6842126"/>
              <a:gd name="connsiteY3824" fmla="*/ 5078585 h 5130710"/>
              <a:gd name="connsiteX3825" fmla="*/ 3169728 w 6842126"/>
              <a:gd name="connsiteY3825" fmla="*/ 5056095 h 5130710"/>
              <a:gd name="connsiteX3826" fmla="*/ 3156777 w 6842126"/>
              <a:gd name="connsiteY3826" fmla="*/ 5076119 h 5130710"/>
              <a:gd name="connsiteX3827" fmla="*/ 3152659 w 6842126"/>
              <a:gd name="connsiteY3827" fmla="*/ 5072065 h 5130710"/>
              <a:gd name="connsiteX3828" fmla="*/ 3146715 w 6842126"/>
              <a:gd name="connsiteY3828" fmla="*/ 5077821 h 5130710"/>
              <a:gd name="connsiteX3829" fmla="*/ 3156900 w 6842126"/>
              <a:gd name="connsiteY3829" fmla="*/ 5056972 h 5130710"/>
              <a:gd name="connsiteX3830" fmla="*/ 3161046 w 6842126"/>
              <a:gd name="connsiteY3830" fmla="*/ 5051048 h 5130710"/>
              <a:gd name="connsiteX3831" fmla="*/ 3163657 w 6842126"/>
              <a:gd name="connsiteY3831" fmla="*/ 5048738 h 5130710"/>
              <a:gd name="connsiteX3832" fmla="*/ 3161289 w 6842126"/>
              <a:gd name="connsiteY3832" fmla="*/ 5047989 h 5130710"/>
              <a:gd name="connsiteX3833" fmla="*/ 3174918 w 6842126"/>
              <a:gd name="connsiteY3833" fmla="*/ 5020096 h 5130710"/>
              <a:gd name="connsiteX3834" fmla="*/ 3181264 w 6842126"/>
              <a:gd name="connsiteY3834" fmla="*/ 5013305 h 5130710"/>
              <a:gd name="connsiteX3835" fmla="*/ 3182721 w 6842126"/>
              <a:gd name="connsiteY3835" fmla="*/ 5011868 h 5130710"/>
              <a:gd name="connsiteX3836" fmla="*/ 3171160 w 6842126"/>
              <a:gd name="connsiteY3836" fmla="*/ 5013243 h 5130710"/>
              <a:gd name="connsiteX3837" fmla="*/ 3169219 w 6842126"/>
              <a:gd name="connsiteY3837" fmla="*/ 5013606 h 5130710"/>
              <a:gd name="connsiteX3838" fmla="*/ 3169437 w 6842126"/>
              <a:gd name="connsiteY3838" fmla="*/ 5011533 h 5130710"/>
              <a:gd name="connsiteX3839" fmla="*/ 3172401 w 6842126"/>
              <a:gd name="connsiteY3839" fmla="*/ 4978619 h 5130710"/>
              <a:gd name="connsiteX3840" fmla="*/ 3172654 w 6842126"/>
              <a:gd name="connsiteY3840" fmla="*/ 4972102 h 5130710"/>
              <a:gd name="connsiteX3841" fmla="*/ 3185293 w 6842126"/>
              <a:gd name="connsiteY3841" fmla="*/ 4952657 h 5130710"/>
              <a:gd name="connsiteX3842" fmla="*/ 3196563 w 6842126"/>
              <a:gd name="connsiteY3842" fmla="*/ 4928903 h 5130710"/>
              <a:gd name="connsiteX3843" fmla="*/ 3183822 w 6842126"/>
              <a:gd name="connsiteY3843" fmla="*/ 4941351 h 5130710"/>
              <a:gd name="connsiteX3844" fmla="*/ 3194731 w 6842126"/>
              <a:gd name="connsiteY3844" fmla="*/ 4926197 h 5130710"/>
              <a:gd name="connsiteX3845" fmla="*/ 3196362 w 6842126"/>
              <a:gd name="connsiteY3845" fmla="*/ 4923934 h 5130710"/>
              <a:gd name="connsiteX3846" fmla="*/ 3213215 w 6842126"/>
              <a:gd name="connsiteY3846" fmla="*/ 4900706 h 5130710"/>
              <a:gd name="connsiteX3847" fmla="*/ 3220586 w 6842126"/>
              <a:gd name="connsiteY3847" fmla="*/ 4888385 h 5130710"/>
              <a:gd name="connsiteX3848" fmla="*/ 3225675 w 6842126"/>
              <a:gd name="connsiteY3848" fmla="*/ 4869368 h 5130710"/>
              <a:gd name="connsiteX3849" fmla="*/ 3218733 w 6842126"/>
              <a:gd name="connsiteY3849" fmla="*/ 4874933 h 5130710"/>
              <a:gd name="connsiteX3850" fmla="*/ 3236072 w 6842126"/>
              <a:gd name="connsiteY3850" fmla="*/ 4841373 h 5130710"/>
              <a:gd name="connsiteX3851" fmla="*/ 3256456 w 6842126"/>
              <a:gd name="connsiteY3851" fmla="*/ 4808558 h 5130710"/>
              <a:gd name="connsiteX3852" fmla="*/ 3254999 w 6842126"/>
              <a:gd name="connsiteY3852" fmla="*/ 4805872 h 5130710"/>
              <a:gd name="connsiteX3853" fmla="*/ 3253990 w 6842126"/>
              <a:gd name="connsiteY3853" fmla="*/ 4801584 h 5130710"/>
              <a:gd name="connsiteX3854" fmla="*/ 3246572 w 6842126"/>
              <a:gd name="connsiteY3854" fmla="*/ 4809754 h 5130710"/>
              <a:gd name="connsiteX3855" fmla="*/ 3223306 w 6842126"/>
              <a:gd name="connsiteY3855" fmla="*/ 4831127 h 5130710"/>
              <a:gd name="connsiteX3856" fmla="*/ 3214979 w 6842126"/>
              <a:gd name="connsiteY3856" fmla="*/ 4840613 h 5130710"/>
              <a:gd name="connsiteX3857" fmla="*/ 3197069 w 6842126"/>
              <a:gd name="connsiteY3857" fmla="*/ 4865929 h 5130710"/>
              <a:gd name="connsiteX3858" fmla="*/ 3177230 w 6842126"/>
              <a:gd name="connsiteY3858" fmla="*/ 4893610 h 5130710"/>
              <a:gd name="connsiteX3859" fmla="*/ 3172934 w 6842126"/>
              <a:gd name="connsiteY3859" fmla="*/ 4900570 h 5130710"/>
              <a:gd name="connsiteX3860" fmla="*/ 3167614 w 6842126"/>
              <a:gd name="connsiteY3860" fmla="*/ 4909970 h 5130710"/>
              <a:gd name="connsiteX3861" fmla="*/ 3165247 w 6842126"/>
              <a:gd name="connsiteY3861" fmla="*/ 4916681 h 5130710"/>
              <a:gd name="connsiteX3862" fmla="*/ 3162392 w 6842126"/>
              <a:gd name="connsiteY3862" fmla="*/ 4919417 h 5130710"/>
              <a:gd name="connsiteX3863" fmla="*/ 3162369 w 6842126"/>
              <a:gd name="connsiteY3863" fmla="*/ 4919236 h 5130710"/>
              <a:gd name="connsiteX3864" fmla="*/ 3161855 w 6842126"/>
              <a:gd name="connsiteY3864" fmla="*/ 4920144 h 5130710"/>
              <a:gd name="connsiteX3865" fmla="*/ 3152106 w 6842126"/>
              <a:gd name="connsiteY3865" fmla="*/ 4930913 h 5130710"/>
              <a:gd name="connsiteX3866" fmla="*/ 3152452 w 6842126"/>
              <a:gd name="connsiteY3866" fmla="*/ 4927840 h 5130710"/>
              <a:gd name="connsiteX3867" fmla="*/ 3165168 w 6842126"/>
              <a:gd name="connsiteY3867" fmla="*/ 4909209 h 5130710"/>
              <a:gd name="connsiteX3868" fmla="*/ 3162457 w 6842126"/>
              <a:gd name="connsiteY3868" fmla="*/ 4904143 h 5130710"/>
              <a:gd name="connsiteX3869" fmla="*/ 3162007 w 6842126"/>
              <a:gd name="connsiteY3869" fmla="*/ 4901592 h 5130710"/>
              <a:gd name="connsiteX3870" fmla="*/ 3167697 w 6842126"/>
              <a:gd name="connsiteY3870" fmla="*/ 4890845 h 5130710"/>
              <a:gd name="connsiteX3871" fmla="*/ 3172758 w 6842126"/>
              <a:gd name="connsiteY3871" fmla="*/ 4886686 h 5130710"/>
              <a:gd name="connsiteX3872" fmla="*/ 3165346 w 6842126"/>
              <a:gd name="connsiteY3872" fmla="*/ 4887114 h 5130710"/>
              <a:gd name="connsiteX3873" fmla="*/ 3170251 w 6842126"/>
              <a:gd name="connsiteY3873" fmla="*/ 4879692 h 5130710"/>
              <a:gd name="connsiteX3874" fmla="*/ 3214857 w 6842126"/>
              <a:gd name="connsiteY3874" fmla="*/ 4816615 h 5130710"/>
              <a:gd name="connsiteX3875" fmla="*/ 3155500 w 6842126"/>
              <a:gd name="connsiteY3875" fmla="*/ 4868165 h 5130710"/>
              <a:gd name="connsiteX3876" fmla="*/ 3118730 w 6842126"/>
              <a:gd name="connsiteY3876" fmla="*/ 4917408 h 5130710"/>
              <a:gd name="connsiteX3877" fmla="*/ 3091784 w 6842126"/>
              <a:gd name="connsiteY3877" fmla="*/ 4946088 h 5130710"/>
              <a:gd name="connsiteX3878" fmla="*/ 3090352 w 6842126"/>
              <a:gd name="connsiteY3878" fmla="*/ 4945615 h 5130710"/>
              <a:gd name="connsiteX3879" fmla="*/ 3082288 w 6842126"/>
              <a:gd name="connsiteY3879" fmla="*/ 4954476 h 5130710"/>
              <a:gd name="connsiteX3880" fmla="*/ 3078055 w 6842126"/>
              <a:gd name="connsiteY3880" fmla="*/ 4960908 h 5130710"/>
              <a:gd name="connsiteX3881" fmla="*/ 3056258 w 6842126"/>
              <a:gd name="connsiteY3881" fmla="*/ 4984462 h 5130710"/>
              <a:gd name="connsiteX3882" fmla="*/ 3055620 w 6842126"/>
              <a:gd name="connsiteY3882" fmla="*/ 4974527 h 5130710"/>
              <a:gd name="connsiteX3883" fmla="*/ 3064900 w 6842126"/>
              <a:gd name="connsiteY3883" fmla="*/ 4950868 h 5130710"/>
              <a:gd name="connsiteX3884" fmla="*/ 3070495 w 6842126"/>
              <a:gd name="connsiteY3884" fmla="*/ 4943711 h 5130710"/>
              <a:gd name="connsiteX3885" fmla="*/ 3120296 w 6842126"/>
              <a:gd name="connsiteY3885" fmla="*/ 4868173 h 5130710"/>
              <a:gd name="connsiteX3886" fmla="*/ 3121012 w 6842126"/>
              <a:gd name="connsiteY3886" fmla="*/ 4843896 h 5130710"/>
              <a:gd name="connsiteX3887" fmla="*/ 3180915 w 6842126"/>
              <a:gd name="connsiteY3887" fmla="*/ 4774852 h 5130710"/>
              <a:gd name="connsiteX3888" fmla="*/ 3172416 w 6842126"/>
              <a:gd name="connsiteY3888" fmla="*/ 4771264 h 5130710"/>
              <a:gd name="connsiteX3889" fmla="*/ 3166410 w 6842126"/>
              <a:gd name="connsiteY3889" fmla="*/ 4764752 h 5130710"/>
              <a:gd name="connsiteX3890" fmla="*/ 3163620 w 6842126"/>
              <a:gd name="connsiteY3890" fmla="*/ 4767670 h 5130710"/>
              <a:gd name="connsiteX3891" fmla="*/ 3163384 w 6842126"/>
              <a:gd name="connsiteY3891" fmla="*/ 4764266 h 5130710"/>
              <a:gd name="connsiteX3892" fmla="*/ 3163895 w 6842126"/>
              <a:gd name="connsiteY3892" fmla="*/ 4762555 h 5130710"/>
              <a:gd name="connsiteX3893" fmla="*/ 3164138 w 6842126"/>
              <a:gd name="connsiteY3893" fmla="*/ 4762289 h 5130710"/>
              <a:gd name="connsiteX3894" fmla="*/ 3163578 w 6842126"/>
              <a:gd name="connsiteY3894" fmla="*/ 4761682 h 5130710"/>
              <a:gd name="connsiteX3895" fmla="*/ 3163501 w 6842126"/>
              <a:gd name="connsiteY3895" fmla="*/ 4760433 h 5130710"/>
              <a:gd name="connsiteX3896" fmla="*/ 3184123 w 6842126"/>
              <a:gd name="connsiteY3896" fmla="*/ 4729473 h 5130710"/>
              <a:gd name="connsiteX3897" fmla="*/ 3168938 w 6842126"/>
              <a:gd name="connsiteY3897" fmla="*/ 4742289 h 5130710"/>
              <a:gd name="connsiteX3898" fmla="*/ 3171415 w 6842126"/>
              <a:gd name="connsiteY3898" fmla="*/ 4739200 h 5130710"/>
              <a:gd name="connsiteX3899" fmla="*/ 3136336 w 6842126"/>
              <a:gd name="connsiteY3899" fmla="*/ 4773329 h 5130710"/>
              <a:gd name="connsiteX3900" fmla="*/ 3090309 w 6842126"/>
              <a:gd name="connsiteY3900" fmla="*/ 4816229 h 5130710"/>
              <a:gd name="connsiteX3901" fmla="*/ 3142041 w 6842126"/>
              <a:gd name="connsiteY3901" fmla="*/ 4763697 h 5130710"/>
              <a:gd name="connsiteX3902" fmla="*/ 3158803 w 6842126"/>
              <a:gd name="connsiteY3902" fmla="*/ 4745473 h 5130710"/>
              <a:gd name="connsiteX3903" fmla="*/ 3155476 w 6842126"/>
              <a:gd name="connsiteY3903" fmla="*/ 4745023 h 5130710"/>
              <a:gd name="connsiteX3904" fmla="*/ 3154585 w 6842126"/>
              <a:gd name="connsiteY3904" fmla="*/ 4745553 h 5130710"/>
              <a:gd name="connsiteX3905" fmla="*/ 3149097 w 6842126"/>
              <a:gd name="connsiteY3905" fmla="*/ 4751082 h 5130710"/>
              <a:gd name="connsiteX3906" fmla="*/ 3150774 w 6842126"/>
              <a:gd name="connsiteY3906" fmla="*/ 4748214 h 5130710"/>
              <a:gd name="connsiteX3907" fmla="*/ 3151151 w 6842126"/>
              <a:gd name="connsiteY3907" fmla="*/ 4747594 h 5130710"/>
              <a:gd name="connsiteX3908" fmla="*/ 3149572 w 6842126"/>
              <a:gd name="connsiteY3908" fmla="*/ 4748531 h 5130710"/>
              <a:gd name="connsiteX3909" fmla="*/ 3139631 w 6842126"/>
              <a:gd name="connsiteY3909" fmla="*/ 4757320 h 5130710"/>
              <a:gd name="connsiteX3910" fmla="*/ 3020401 w 6842126"/>
              <a:gd name="connsiteY3910" fmla="*/ 4871414 h 5130710"/>
              <a:gd name="connsiteX3911" fmla="*/ 3127326 w 6842126"/>
              <a:gd name="connsiteY3911" fmla="*/ 4761972 h 5130710"/>
              <a:gd name="connsiteX3912" fmla="*/ 3133587 w 6842126"/>
              <a:gd name="connsiteY3912" fmla="*/ 4752322 h 5130710"/>
              <a:gd name="connsiteX3913" fmla="*/ 3126565 w 6842126"/>
              <a:gd name="connsiteY3913" fmla="*/ 4759961 h 5130710"/>
              <a:gd name="connsiteX3914" fmla="*/ 3065079 w 6842126"/>
              <a:gd name="connsiteY3914" fmla="*/ 4818289 h 5130710"/>
              <a:gd name="connsiteX3915" fmla="*/ 3024803 w 6842126"/>
              <a:gd name="connsiteY3915" fmla="*/ 4854785 h 5130710"/>
              <a:gd name="connsiteX3916" fmla="*/ 3028830 w 6842126"/>
              <a:gd name="connsiteY3916" fmla="*/ 4848111 h 5130710"/>
              <a:gd name="connsiteX3917" fmla="*/ 3028978 w 6842126"/>
              <a:gd name="connsiteY3917" fmla="*/ 4847801 h 5130710"/>
              <a:gd name="connsiteX3918" fmla="*/ 3030637 w 6842126"/>
              <a:gd name="connsiteY3918" fmla="*/ 4846072 h 5130710"/>
              <a:gd name="connsiteX3919" fmla="*/ 3057901 w 6842126"/>
              <a:gd name="connsiteY3919" fmla="*/ 4819279 h 5130710"/>
              <a:gd name="connsiteX3920" fmla="*/ 3036135 w 6842126"/>
              <a:gd name="connsiteY3920" fmla="*/ 4834408 h 5130710"/>
              <a:gd name="connsiteX3921" fmla="*/ 3034226 w 6842126"/>
              <a:gd name="connsiteY3921" fmla="*/ 4836362 h 5130710"/>
              <a:gd name="connsiteX3922" fmla="*/ 3033164 w 6842126"/>
              <a:gd name="connsiteY3922" fmla="*/ 4832473 h 5130710"/>
              <a:gd name="connsiteX3923" fmla="*/ 3027333 w 6842126"/>
              <a:gd name="connsiteY3923" fmla="*/ 4839563 h 5130710"/>
              <a:gd name="connsiteX3924" fmla="*/ 3021439 w 6842126"/>
              <a:gd name="connsiteY3924" fmla="*/ 4848911 h 5130710"/>
              <a:gd name="connsiteX3925" fmla="*/ 3015739 w 6842126"/>
              <a:gd name="connsiteY3925" fmla="*/ 4854006 h 5130710"/>
              <a:gd name="connsiteX3926" fmla="*/ 3030340 w 6842126"/>
              <a:gd name="connsiteY3926" fmla="*/ 4834297 h 5130710"/>
              <a:gd name="connsiteX3927" fmla="*/ 3134362 w 6842126"/>
              <a:gd name="connsiteY3927" fmla="*/ 4733238 h 5130710"/>
              <a:gd name="connsiteX3928" fmla="*/ 3148346 w 6842126"/>
              <a:gd name="connsiteY3928" fmla="*/ 4719763 h 5130710"/>
              <a:gd name="connsiteX3929" fmla="*/ 3153813 w 6842126"/>
              <a:gd name="connsiteY3929" fmla="*/ 4714379 h 5130710"/>
              <a:gd name="connsiteX3930" fmla="*/ 3153213 w 6842126"/>
              <a:gd name="connsiteY3930" fmla="*/ 4714441 h 5130710"/>
              <a:gd name="connsiteX3931" fmla="*/ 3147301 w 6842126"/>
              <a:gd name="connsiteY3931" fmla="*/ 4714789 h 5130710"/>
              <a:gd name="connsiteX3932" fmla="*/ 3145493 w 6842126"/>
              <a:gd name="connsiteY3932" fmla="*/ 4714333 h 5130710"/>
              <a:gd name="connsiteX3933" fmla="*/ 3121979 w 6842126"/>
              <a:gd name="connsiteY3933" fmla="*/ 4736627 h 5130710"/>
              <a:gd name="connsiteX3934" fmla="*/ 3103530 w 6842126"/>
              <a:gd name="connsiteY3934" fmla="*/ 4754584 h 5130710"/>
              <a:gd name="connsiteX3935" fmla="*/ 3096947 w 6842126"/>
              <a:gd name="connsiteY3935" fmla="*/ 4763623 h 5130710"/>
              <a:gd name="connsiteX3936" fmla="*/ 3090514 w 6842126"/>
              <a:gd name="connsiteY3936" fmla="*/ 4767251 h 5130710"/>
              <a:gd name="connsiteX3937" fmla="*/ 3079866 w 6842126"/>
              <a:gd name="connsiteY3937" fmla="*/ 4777614 h 5130710"/>
              <a:gd name="connsiteX3938" fmla="*/ 3047897 w 6842126"/>
              <a:gd name="connsiteY3938" fmla="*/ 4808872 h 5130710"/>
              <a:gd name="connsiteX3939" fmla="*/ 3053810 w 6842126"/>
              <a:gd name="connsiteY3939" fmla="*/ 4796620 h 5130710"/>
              <a:gd name="connsiteX3940" fmla="*/ 3055813 w 6842126"/>
              <a:gd name="connsiteY3940" fmla="*/ 4794905 h 5130710"/>
              <a:gd name="connsiteX3941" fmla="*/ 3057560 w 6842126"/>
              <a:gd name="connsiteY3941" fmla="*/ 4790728 h 5130710"/>
              <a:gd name="connsiteX3942" fmla="*/ 3070545 w 6842126"/>
              <a:gd name="connsiteY3942" fmla="*/ 4766301 h 5130710"/>
              <a:gd name="connsiteX3943" fmla="*/ 3083102 w 6842126"/>
              <a:gd name="connsiteY3943" fmla="*/ 4743506 h 5130710"/>
              <a:gd name="connsiteX3944" fmla="*/ 3084804 w 6842126"/>
              <a:gd name="connsiteY3944" fmla="*/ 4740119 h 5130710"/>
              <a:gd name="connsiteX3945" fmla="*/ 3095639 w 6842126"/>
              <a:gd name="connsiteY3945" fmla="*/ 4728928 h 5130710"/>
              <a:gd name="connsiteX3946" fmla="*/ 3097072 w 6842126"/>
              <a:gd name="connsiteY3946" fmla="*/ 4724133 h 5130710"/>
              <a:gd name="connsiteX3947" fmla="*/ 3090967 w 6842126"/>
              <a:gd name="connsiteY3947" fmla="*/ 4729080 h 5130710"/>
              <a:gd name="connsiteX3948" fmla="*/ 3095436 w 6842126"/>
              <a:gd name="connsiteY3948" fmla="*/ 4717049 h 5130710"/>
              <a:gd name="connsiteX3949" fmla="*/ 3084014 w 6842126"/>
              <a:gd name="connsiteY3949" fmla="*/ 4727473 h 5130710"/>
              <a:gd name="connsiteX3950" fmla="*/ 3037727 w 6842126"/>
              <a:gd name="connsiteY3950" fmla="*/ 4778622 h 5130710"/>
              <a:gd name="connsiteX3951" fmla="*/ 3056367 w 6842126"/>
              <a:gd name="connsiteY3951" fmla="*/ 4745477 h 5130710"/>
              <a:gd name="connsiteX3952" fmla="*/ 3057362 w 6842126"/>
              <a:gd name="connsiteY3952" fmla="*/ 4740001 h 5130710"/>
              <a:gd name="connsiteX3953" fmla="*/ 3026424 w 6842126"/>
              <a:gd name="connsiteY3953" fmla="*/ 4777354 h 5130710"/>
              <a:gd name="connsiteX3954" fmla="*/ 2968124 w 6842126"/>
              <a:gd name="connsiteY3954" fmla="*/ 4835920 h 5130710"/>
              <a:gd name="connsiteX3955" fmla="*/ 2996849 w 6842126"/>
              <a:gd name="connsiteY3955" fmla="*/ 4781289 h 5130710"/>
              <a:gd name="connsiteX3956" fmla="*/ 2924644 w 6842126"/>
              <a:gd name="connsiteY3956" fmla="*/ 4865299 h 5130710"/>
              <a:gd name="connsiteX3957" fmla="*/ 2914132 w 6842126"/>
              <a:gd name="connsiteY3957" fmla="*/ 4879975 h 5130710"/>
              <a:gd name="connsiteX3958" fmla="*/ 2922520 w 6842126"/>
              <a:gd name="connsiteY3958" fmla="*/ 4865391 h 5130710"/>
              <a:gd name="connsiteX3959" fmla="*/ 2894370 w 6842126"/>
              <a:gd name="connsiteY3959" fmla="*/ 4886178 h 5130710"/>
              <a:gd name="connsiteX3960" fmla="*/ 2889026 w 6842126"/>
              <a:gd name="connsiteY3960" fmla="*/ 4890825 h 5130710"/>
              <a:gd name="connsiteX3961" fmla="*/ 2836880 w 6842126"/>
              <a:gd name="connsiteY3961" fmla="*/ 4961439 h 5130710"/>
              <a:gd name="connsiteX3962" fmla="*/ 2864274 w 6842126"/>
              <a:gd name="connsiteY3962" fmla="*/ 4914615 h 5130710"/>
              <a:gd name="connsiteX3963" fmla="*/ 2868130 w 6842126"/>
              <a:gd name="connsiteY3963" fmla="*/ 4907623 h 5130710"/>
              <a:gd name="connsiteX3964" fmla="*/ 2858646 w 6842126"/>
              <a:gd name="connsiteY3964" fmla="*/ 4914259 h 5130710"/>
              <a:gd name="connsiteX3965" fmla="*/ 2848351 w 6842126"/>
              <a:gd name="connsiteY3965" fmla="*/ 4924968 h 5130710"/>
              <a:gd name="connsiteX3966" fmla="*/ 2884609 w 6842126"/>
              <a:gd name="connsiteY3966" fmla="*/ 4877046 h 5130710"/>
              <a:gd name="connsiteX3967" fmla="*/ 2881788 w 6842126"/>
              <a:gd name="connsiteY3967" fmla="*/ 4879252 h 5130710"/>
              <a:gd name="connsiteX3968" fmla="*/ 2794136 w 6842126"/>
              <a:gd name="connsiteY3968" fmla="*/ 4967082 h 5130710"/>
              <a:gd name="connsiteX3969" fmla="*/ 2930676 w 6842126"/>
              <a:gd name="connsiteY3969" fmla="*/ 4750120 h 5130710"/>
              <a:gd name="connsiteX3970" fmla="*/ 2930969 w 6842126"/>
              <a:gd name="connsiteY3970" fmla="*/ 4748303 h 5130710"/>
              <a:gd name="connsiteX3971" fmla="*/ 2931345 w 6842126"/>
              <a:gd name="connsiteY3971" fmla="*/ 4749054 h 5130710"/>
              <a:gd name="connsiteX3972" fmla="*/ 2932518 w 6842126"/>
              <a:gd name="connsiteY3972" fmla="*/ 4747193 h 5130710"/>
              <a:gd name="connsiteX3973" fmla="*/ 2933223 w 6842126"/>
              <a:gd name="connsiteY3973" fmla="*/ 4745454 h 5130710"/>
              <a:gd name="connsiteX3974" fmla="*/ 2934857 w 6842126"/>
              <a:gd name="connsiteY3974" fmla="*/ 4743389 h 5130710"/>
              <a:gd name="connsiteX3975" fmla="*/ 2934367 w 6842126"/>
              <a:gd name="connsiteY3975" fmla="*/ 4742338 h 5130710"/>
              <a:gd name="connsiteX3976" fmla="*/ 2933854 w 6842126"/>
              <a:gd name="connsiteY3976" fmla="*/ 4743897 h 5130710"/>
              <a:gd name="connsiteX3977" fmla="*/ 2933223 w 6842126"/>
              <a:gd name="connsiteY3977" fmla="*/ 4745454 h 5130710"/>
              <a:gd name="connsiteX3978" fmla="*/ 2930969 w 6842126"/>
              <a:gd name="connsiteY3978" fmla="*/ 4748303 h 5130710"/>
              <a:gd name="connsiteX3979" fmla="*/ 2934319 w 6842126"/>
              <a:gd name="connsiteY3979" fmla="*/ 4742236 h 5130710"/>
              <a:gd name="connsiteX3980" fmla="*/ 2928309 w 6842126"/>
              <a:gd name="connsiteY3980" fmla="*/ 4729306 h 5130710"/>
              <a:gd name="connsiteX3981" fmla="*/ 2956070 w 6842126"/>
              <a:gd name="connsiteY3981" fmla="*/ 4683612 h 5130710"/>
              <a:gd name="connsiteX3982" fmla="*/ 2958288 w 6842126"/>
              <a:gd name="connsiteY3982" fmla="*/ 4675904 h 5130710"/>
              <a:gd name="connsiteX3983" fmla="*/ 2958019 w 6842126"/>
              <a:gd name="connsiteY3983" fmla="*/ 4673479 h 5130710"/>
              <a:gd name="connsiteX3984" fmla="*/ 2960626 w 6842126"/>
              <a:gd name="connsiteY3984" fmla="*/ 4667778 h 5130710"/>
              <a:gd name="connsiteX3985" fmla="*/ 2963938 w 6842126"/>
              <a:gd name="connsiteY3985" fmla="*/ 4656273 h 5130710"/>
              <a:gd name="connsiteX3986" fmla="*/ 2954529 w 6842126"/>
              <a:gd name="connsiteY3986" fmla="*/ 4666689 h 5130710"/>
              <a:gd name="connsiteX3987" fmla="*/ 2910217 w 6842126"/>
              <a:gd name="connsiteY3987" fmla="*/ 4740031 h 5130710"/>
              <a:gd name="connsiteX3988" fmla="*/ 2873204 w 6842126"/>
              <a:gd name="connsiteY3988" fmla="*/ 4808905 h 5130710"/>
              <a:gd name="connsiteX3989" fmla="*/ 2868764 w 6842126"/>
              <a:gd name="connsiteY3989" fmla="*/ 4812174 h 5130710"/>
              <a:gd name="connsiteX3990" fmla="*/ 2858837 w 6842126"/>
              <a:gd name="connsiteY3990" fmla="*/ 4820442 h 5130710"/>
              <a:gd name="connsiteX3991" fmla="*/ 2869033 w 6842126"/>
              <a:gd name="connsiteY3991" fmla="*/ 4797953 h 5130710"/>
              <a:gd name="connsiteX3992" fmla="*/ 2856085 w 6842126"/>
              <a:gd name="connsiteY3992" fmla="*/ 4817975 h 5130710"/>
              <a:gd name="connsiteX3993" fmla="*/ 2851968 w 6842126"/>
              <a:gd name="connsiteY3993" fmla="*/ 4813923 h 5130710"/>
              <a:gd name="connsiteX3994" fmla="*/ 2846021 w 6842126"/>
              <a:gd name="connsiteY3994" fmla="*/ 4819680 h 5130710"/>
              <a:gd name="connsiteX3995" fmla="*/ 2856207 w 6842126"/>
              <a:gd name="connsiteY3995" fmla="*/ 4798831 h 5130710"/>
              <a:gd name="connsiteX3996" fmla="*/ 2860353 w 6842126"/>
              <a:gd name="connsiteY3996" fmla="*/ 4792904 h 5130710"/>
              <a:gd name="connsiteX3997" fmla="*/ 2862963 w 6842126"/>
              <a:gd name="connsiteY3997" fmla="*/ 4790593 h 5130710"/>
              <a:gd name="connsiteX3998" fmla="*/ 2860597 w 6842126"/>
              <a:gd name="connsiteY3998" fmla="*/ 4789847 h 5130710"/>
              <a:gd name="connsiteX3999" fmla="*/ 2874225 w 6842126"/>
              <a:gd name="connsiteY3999" fmla="*/ 4761954 h 5130710"/>
              <a:gd name="connsiteX4000" fmla="*/ 2880571 w 6842126"/>
              <a:gd name="connsiteY4000" fmla="*/ 4755162 h 5130710"/>
              <a:gd name="connsiteX4001" fmla="*/ 2895710 w 6842126"/>
              <a:gd name="connsiteY4001" fmla="*/ 4740254 h 5130710"/>
              <a:gd name="connsiteX4002" fmla="*/ 2911710 w 6842126"/>
              <a:gd name="connsiteY4002" fmla="*/ 4720017 h 5130710"/>
              <a:gd name="connsiteX4003" fmla="*/ 2879894 w 6842126"/>
              <a:gd name="connsiteY4003" fmla="*/ 4750834 h 5130710"/>
              <a:gd name="connsiteX4004" fmla="*/ 2879507 w 6842126"/>
              <a:gd name="connsiteY4004" fmla="*/ 4751141 h 5130710"/>
              <a:gd name="connsiteX4005" fmla="*/ 2883224 w 6842126"/>
              <a:gd name="connsiteY4005" fmla="*/ 4743535 h 5130710"/>
              <a:gd name="connsiteX4006" fmla="*/ 2918850 w 6842126"/>
              <a:gd name="connsiteY4006" fmla="*/ 4679773 h 5130710"/>
              <a:gd name="connsiteX4007" fmla="*/ 2931763 w 6842126"/>
              <a:gd name="connsiteY4007" fmla="*/ 4657963 h 5130710"/>
              <a:gd name="connsiteX4008" fmla="*/ 2927859 w 6842126"/>
              <a:gd name="connsiteY4008" fmla="*/ 4662347 h 5130710"/>
              <a:gd name="connsiteX4009" fmla="*/ 2872627 w 6842126"/>
              <a:gd name="connsiteY4009" fmla="*/ 4718777 h 5130710"/>
              <a:gd name="connsiteX4010" fmla="*/ 2880855 w 6842126"/>
              <a:gd name="connsiteY4010" fmla="*/ 4705992 h 5130710"/>
              <a:gd name="connsiteX4011" fmla="*/ 2917916 w 6842126"/>
              <a:gd name="connsiteY4011" fmla="*/ 4657735 h 5130710"/>
              <a:gd name="connsiteX4012" fmla="*/ 2837252 w 6842126"/>
              <a:gd name="connsiteY4012" fmla="*/ 4747936 h 5130710"/>
              <a:gd name="connsiteX4013" fmla="*/ 2802957 w 6842126"/>
              <a:gd name="connsiteY4013" fmla="*/ 4780151 h 5130710"/>
              <a:gd name="connsiteX4014" fmla="*/ 2795871 w 6842126"/>
              <a:gd name="connsiteY4014" fmla="*/ 4790591 h 5130710"/>
              <a:gd name="connsiteX4015" fmla="*/ 2795242 w 6842126"/>
              <a:gd name="connsiteY4015" fmla="*/ 4790468 h 5130710"/>
              <a:gd name="connsiteX4016" fmla="*/ 2794622 w 6842126"/>
              <a:gd name="connsiteY4016" fmla="*/ 4792427 h 5130710"/>
              <a:gd name="connsiteX4017" fmla="*/ 2795871 w 6842126"/>
              <a:gd name="connsiteY4017" fmla="*/ 4790591 h 5130710"/>
              <a:gd name="connsiteX4018" fmla="*/ 2798260 w 6842126"/>
              <a:gd name="connsiteY4018" fmla="*/ 4791051 h 5130710"/>
              <a:gd name="connsiteX4019" fmla="*/ 2773124 w 6842126"/>
              <a:gd name="connsiteY4019" fmla="*/ 4824327 h 5130710"/>
              <a:gd name="connsiteX4020" fmla="*/ 2781033 w 6842126"/>
              <a:gd name="connsiteY4020" fmla="*/ 4819038 h 5130710"/>
              <a:gd name="connsiteX4021" fmla="*/ 2789546 w 6842126"/>
              <a:gd name="connsiteY4021" fmla="*/ 4820421 h 5130710"/>
              <a:gd name="connsiteX4022" fmla="*/ 2814216 w 6842126"/>
              <a:gd name="connsiteY4022" fmla="*/ 4796908 h 5130710"/>
              <a:gd name="connsiteX4023" fmla="*/ 2853287 w 6842126"/>
              <a:gd name="connsiteY4023" fmla="*/ 4758071 h 5130710"/>
              <a:gd name="connsiteX4024" fmla="*/ 2886832 w 6842126"/>
              <a:gd name="connsiteY4024" fmla="*/ 4724054 h 5130710"/>
              <a:gd name="connsiteX4025" fmla="*/ 2879321 w 6842126"/>
              <a:gd name="connsiteY4025" fmla="*/ 4733332 h 5130710"/>
              <a:gd name="connsiteX4026" fmla="*/ 2835748 w 6842126"/>
              <a:gd name="connsiteY4026" fmla="*/ 4777219 h 5130710"/>
              <a:gd name="connsiteX4027" fmla="*/ 2747742 w 6842126"/>
              <a:gd name="connsiteY4027" fmla="*/ 4869923 h 5130710"/>
              <a:gd name="connsiteX4028" fmla="*/ 2699084 w 6842126"/>
              <a:gd name="connsiteY4028" fmla="*/ 4917267 h 5130710"/>
              <a:gd name="connsiteX4029" fmla="*/ 2653056 w 6842126"/>
              <a:gd name="connsiteY4029" fmla="*/ 4960167 h 5130710"/>
              <a:gd name="connsiteX4030" fmla="*/ 2704790 w 6842126"/>
              <a:gd name="connsiteY4030" fmla="*/ 4907633 h 5130710"/>
              <a:gd name="connsiteX4031" fmla="*/ 2721551 w 6842126"/>
              <a:gd name="connsiteY4031" fmla="*/ 4889410 h 5130710"/>
              <a:gd name="connsiteX4032" fmla="*/ 2702380 w 6842126"/>
              <a:gd name="connsiteY4032" fmla="*/ 4901258 h 5130710"/>
              <a:gd name="connsiteX4033" fmla="*/ 2583150 w 6842126"/>
              <a:gd name="connsiteY4033" fmla="*/ 5015353 h 5130710"/>
              <a:gd name="connsiteX4034" fmla="*/ 2690075 w 6842126"/>
              <a:gd name="connsiteY4034" fmla="*/ 4905912 h 5130710"/>
              <a:gd name="connsiteX4035" fmla="*/ 2696335 w 6842126"/>
              <a:gd name="connsiteY4035" fmla="*/ 4896258 h 5130710"/>
              <a:gd name="connsiteX4036" fmla="*/ 2689313 w 6842126"/>
              <a:gd name="connsiteY4036" fmla="*/ 4903899 h 5130710"/>
              <a:gd name="connsiteX4037" fmla="*/ 2627828 w 6842126"/>
              <a:gd name="connsiteY4037" fmla="*/ 4962227 h 5130710"/>
              <a:gd name="connsiteX4038" fmla="*/ 2587552 w 6842126"/>
              <a:gd name="connsiteY4038" fmla="*/ 4998722 h 5130710"/>
              <a:gd name="connsiteX4039" fmla="*/ 2591580 w 6842126"/>
              <a:gd name="connsiteY4039" fmla="*/ 4992049 h 5130710"/>
              <a:gd name="connsiteX4040" fmla="*/ 2591725 w 6842126"/>
              <a:gd name="connsiteY4040" fmla="*/ 4991739 h 5130710"/>
              <a:gd name="connsiteX4041" fmla="*/ 2593386 w 6842126"/>
              <a:gd name="connsiteY4041" fmla="*/ 4990010 h 5130710"/>
              <a:gd name="connsiteX4042" fmla="*/ 2620650 w 6842126"/>
              <a:gd name="connsiteY4042" fmla="*/ 4963215 h 5130710"/>
              <a:gd name="connsiteX4043" fmla="*/ 2598884 w 6842126"/>
              <a:gd name="connsiteY4043" fmla="*/ 4978345 h 5130710"/>
              <a:gd name="connsiteX4044" fmla="*/ 2596973 w 6842126"/>
              <a:gd name="connsiteY4044" fmla="*/ 4980300 h 5130710"/>
              <a:gd name="connsiteX4045" fmla="*/ 2595913 w 6842126"/>
              <a:gd name="connsiteY4045" fmla="*/ 4976410 h 5130710"/>
              <a:gd name="connsiteX4046" fmla="*/ 2590082 w 6842126"/>
              <a:gd name="connsiteY4046" fmla="*/ 4983500 h 5130710"/>
              <a:gd name="connsiteX4047" fmla="*/ 2584187 w 6842126"/>
              <a:gd name="connsiteY4047" fmla="*/ 4992848 h 5130710"/>
              <a:gd name="connsiteX4048" fmla="*/ 2578488 w 6842126"/>
              <a:gd name="connsiteY4048" fmla="*/ 4997944 h 5130710"/>
              <a:gd name="connsiteX4049" fmla="*/ 2593088 w 6842126"/>
              <a:gd name="connsiteY4049" fmla="*/ 4978235 h 5130710"/>
              <a:gd name="connsiteX4050" fmla="*/ 2697111 w 6842126"/>
              <a:gd name="connsiteY4050" fmla="*/ 4877176 h 5130710"/>
              <a:gd name="connsiteX4051" fmla="*/ 2734299 w 6842126"/>
              <a:gd name="connsiteY4051" fmla="*/ 4834361 h 5130710"/>
              <a:gd name="connsiteX4052" fmla="*/ 2728194 w 6842126"/>
              <a:gd name="connsiteY4052" fmla="*/ 4839352 h 5130710"/>
              <a:gd name="connsiteX4053" fmla="*/ 2642614 w 6842126"/>
              <a:gd name="connsiteY4053" fmla="*/ 4921552 h 5130710"/>
              <a:gd name="connsiteX4054" fmla="*/ 2610644 w 6842126"/>
              <a:gd name="connsiteY4054" fmla="*/ 4952811 h 5130710"/>
              <a:gd name="connsiteX4055" fmla="*/ 2626798 w 6842126"/>
              <a:gd name="connsiteY4055" fmla="*/ 4932132 h 5130710"/>
              <a:gd name="connsiteX4056" fmla="*/ 2719835 w 6842126"/>
              <a:gd name="connsiteY4056" fmla="*/ 4837528 h 5130710"/>
              <a:gd name="connsiteX4057" fmla="*/ 2754556 w 6842126"/>
              <a:gd name="connsiteY4057" fmla="*/ 4798327 h 5130710"/>
              <a:gd name="connsiteX4058" fmla="*/ 2728817 w 6842126"/>
              <a:gd name="connsiteY4058" fmla="*/ 4824929 h 5130710"/>
              <a:gd name="connsiteX4059" fmla="*/ 2700511 w 6842126"/>
              <a:gd name="connsiteY4059" fmla="*/ 4849817 h 5130710"/>
              <a:gd name="connsiteX4060" fmla="*/ 2745887 w 6842126"/>
              <a:gd name="connsiteY4060" fmla="*/ 4801605 h 5130710"/>
              <a:gd name="connsiteX4061" fmla="*/ 2756853 w 6842126"/>
              <a:gd name="connsiteY4061" fmla="*/ 4783270 h 5130710"/>
              <a:gd name="connsiteX4062" fmla="*/ 2764127 w 6842126"/>
              <a:gd name="connsiteY4062" fmla="*/ 4774633 h 5130710"/>
              <a:gd name="connsiteX4063" fmla="*/ 2764473 w 6842126"/>
              <a:gd name="connsiteY4063" fmla="*/ 4774411 h 5130710"/>
              <a:gd name="connsiteX4064" fmla="*/ 2765783 w 6842126"/>
              <a:gd name="connsiteY4064" fmla="*/ 4772668 h 5130710"/>
              <a:gd name="connsiteX4065" fmla="*/ 2781366 w 6842126"/>
              <a:gd name="connsiteY4065" fmla="*/ 4754162 h 5130710"/>
              <a:gd name="connsiteX4066" fmla="*/ 2806658 w 6842126"/>
              <a:gd name="connsiteY4066" fmla="*/ 4726484 h 5130710"/>
              <a:gd name="connsiteX4067" fmla="*/ 2812917 w 6842126"/>
              <a:gd name="connsiteY4067" fmla="*/ 4716833 h 5130710"/>
              <a:gd name="connsiteX4068" fmla="*/ 2797987 w 6842126"/>
              <a:gd name="connsiteY4068" fmla="*/ 4729760 h 5130710"/>
              <a:gd name="connsiteX4069" fmla="*/ 2785122 w 6842126"/>
              <a:gd name="connsiteY4069" fmla="*/ 4743319 h 5130710"/>
              <a:gd name="connsiteX4070" fmla="*/ 2773244 w 6842126"/>
              <a:gd name="connsiteY4070" fmla="*/ 4762746 h 5130710"/>
              <a:gd name="connsiteX4071" fmla="*/ 2765783 w 6842126"/>
              <a:gd name="connsiteY4071" fmla="*/ 4772668 h 5130710"/>
              <a:gd name="connsiteX4072" fmla="*/ 2764127 w 6842126"/>
              <a:gd name="connsiteY4072" fmla="*/ 4774633 h 5130710"/>
              <a:gd name="connsiteX4073" fmla="*/ 2757715 w 6842126"/>
              <a:gd name="connsiteY4073" fmla="*/ 4778782 h 5130710"/>
              <a:gd name="connsiteX4074" fmla="*/ 2761278 w 6842126"/>
              <a:gd name="connsiteY4074" fmla="*/ 4768450 h 5130710"/>
              <a:gd name="connsiteX4075" fmla="*/ 2741394 w 6842126"/>
              <a:gd name="connsiteY4075" fmla="*/ 4789404 h 5130710"/>
              <a:gd name="connsiteX4076" fmla="*/ 2684554 w 6842126"/>
              <a:gd name="connsiteY4076" fmla="*/ 4843963 h 5130710"/>
              <a:gd name="connsiteX4077" fmla="*/ 2730774 w 6842126"/>
              <a:gd name="connsiteY4077" fmla="*/ 4794281 h 5130710"/>
              <a:gd name="connsiteX4078" fmla="*/ 2771017 w 6842126"/>
              <a:gd name="connsiteY4078" fmla="*/ 4750372 h 5130710"/>
              <a:gd name="connsiteX4079" fmla="*/ 2776586 w 6842126"/>
              <a:gd name="connsiteY4079" fmla="*/ 4740473 h 5130710"/>
              <a:gd name="connsiteX4080" fmla="*/ 2784374 w 6842126"/>
              <a:gd name="connsiteY4080" fmla="*/ 4727299 h 5130710"/>
              <a:gd name="connsiteX4081" fmla="*/ 2781599 w 6842126"/>
              <a:gd name="connsiteY4081" fmla="*/ 4728671 h 5130710"/>
              <a:gd name="connsiteX4082" fmla="*/ 2670121 w 6842126"/>
              <a:gd name="connsiteY4082" fmla="*/ 4842135 h 5130710"/>
              <a:gd name="connsiteX4083" fmla="*/ 2658054 w 6842126"/>
              <a:gd name="connsiteY4083" fmla="*/ 4851771 h 5130710"/>
              <a:gd name="connsiteX4084" fmla="*/ 2646140 w 6842126"/>
              <a:gd name="connsiteY4084" fmla="*/ 4868650 h 5130710"/>
              <a:gd name="connsiteX4085" fmla="*/ 2648777 w 6842126"/>
              <a:gd name="connsiteY4085" fmla="*/ 4854810 h 5130710"/>
              <a:gd name="connsiteX4086" fmla="*/ 2660547 w 6842126"/>
              <a:gd name="connsiteY4086" fmla="*/ 4831403 h 5130710"/>
              <a:gd name="connsiteX4087" fmla="*/ 2650038 w 6842126"/>
              <a:gd name="connsiteY4087" fmla="*/ 4842379 h 5130710"/>
              <a:gd name="connsiteX4088" fmla="*/ 2656361 w 6842126"/>
              <a:gd name="connsiteY4088" fmla="*/ 4827215 h 5130710"/>
              <a:gd name="connsiteX4089" fmla="*/ 2639083 w 6842126"/>
              <a:gd name="connsiteY4089" fmla="*/ 4844786 h 5130710"/>
              <a:gd name="connsiteX4090" fmla="*/ 2627361 w 6842126"/>
              <a:gd name="connsiteY4090" fmla="*/ 4865304 h 5130710"/>
              <a:gd name="connsiteX4091" fmla="*/ 2615809 w 6842126"/>
              <a:gd name="connsiteY4091" fmla="*/ 4876854 h 5130710"/>
              <a:gd name="connsiteX4092" fmla="*/ 2614419 w 6842126"/>
              <a:gd name="connsiteY4092" fmla="*/ 4878252 h 5130710"/>
              <a:gd name="connsiteX4093" fmla="*/ 2618618 w 6842126"/>
              <a:gd name="connsiteY4093" fmla="*/ 4869760 h 5130710"/>
              <a:gd name="connsiteX4094" fmla="*/ 2636389 w 6842126"/>
              <a:gd name="connsiteY4094" fmla="*/ 4836849 h 5130710"/>
              <a:gd name="connsiteX4095" fmla="*/ 2659384 w 6842126"/>
              <a:gd name="connsiteY4095" fmla="*/ 4799950 h 5130710"/>
              <a:gd name="connsiteX4096" fmla="*/ 2674865 w 6842126"/>
              <a:gd name="connsiteY4096" fmla="*/ 4772839 h 5130710"/>
              <a:gd name="connsiteX4097" fmla="*/ 2665004 w 6842126"/>
              <a:gd name="connsiteY4097" fmla="*/ 4779985 h 5130710"/>
              <a:gd name="connsiteX4098" fmla="*/ 2663546 w 6842126"/>
              <a:gd name="connsiteY4098" fmla="*/ 4782132 h 5130710"/>
              <a:gd name="connsiteX4099" fmla="*/ 2641220 w 6842126"/>
              <a:gd name="connsiteY4099" fmla="*/ 4816504 h 5130710"/>
              <a:gd name="connsiteX4100" fmla="*/ 2629276 w 6842126"/>
              <a:gd name="connsiteY4100" fmla="*/ 4826078 h 5130710"/>
              <a:gd name="connsiteX4101" fmla="*/ 2623360 w 6842126"/>
              <a:gd name="connsiteY4101" fmla="*/ 4840917 h 5130710"/>
              <a:gd name="connsiteX4102" fmla="*/ 2611139 w 6842126"/>
              <a:gd name="connsiteY4102" fmla="*/ 4850714 h 5130710"/>
              <a:gd name="connsiteX4103" fmla="*/ 2592131 w 6842126"/>
              <a:gd name="connsiteY4103" fmla="*/ 4885611 h 5130710"/>
              <a:gd name="connsiteX4104" fmla="*/ 2586279 w 6842126"/>
              <a:gd name="connsiteY4104" fmla="*/ 4890869 h 5130710"/>
              <a:gd name="connsiteX4105" fmla="*/ 2587109 w 6842126"/>
              <a:gd name="connsiteY4105" fmla="*/ 4887353 h 5130710"/>
              <a:gd name="connsiteX4106" fmla="*/ 2577664 w 6842126"/>
              <a:gd name="connsiteY4106" fmla="*/ 4904412 h 5130710"/>
              <a:gd name="connsiteX4107" fmla="*/ 2570278 w 6842126"/>
              <a:gd name="connsiteY4107" fmla="*/ 4913564 h 5130710"/>
              <a:gd name="connsiteX4108" fmla="*/ 2578389 w 6842126"/>
              <a:gd name="connsiteY4108" fmla="*/ 4890667 h 5130710"/>
              <a:gd name="connsiteX4109" fmla="*/ 2592898 w 6842126"/>
              <a:gd name="connsiteY4109" fmla="*/ 4865361 h 5130710"/>
              <a:gd name="connsiteX4110" fmla="*/ 2609444 w 6842126"/>
              <a:gd name="connsiteY4110" fmla="*/ 4834112 h 5130710"/>
              <a:gd name="connsiteX4111" fmla="*/ 2609653 w 6842126"/>
              <a:gd name="connsiteY4111" fmla="*/ 4828525 h 5130710"/>
              <a:gd name="connsiteX4112" fmla="*/ 2615588 w 6842126"/>
              <a:gd name="connsiteY4112" fmla="*/ 4814434 h 5130710"/>
              <a:gd name="connsiteX4113" fmla="*/ 2618532 w 6842126"/>
              <a:gd name="connsiteY4113" fmla="*/ 4809832 h 5130710"/>
              <a:gd name="connsiteX4114" fmla="*/ 2617293 w 6842126"/>
              <a:gd name="connsiteY4114" fmla="*/ 4811344 h 5130710"/>
              <a:gd name="connsiteX4115" fmla="*/ 2613925 w 6842126"/>
              <a:gd name="connsiteY4115" fmla="*/ 4816418 h 5130710"/>
              <a:gd name="connsiteX4116" fmla="*/ 2595694 w 6842126"/>
              <a:gd name="connsiteY4116" fmla="*/ 4846622 h 5130710"/>
              <a:gd name="connsiteX4117" fmla="*/ 2587906 w 6842126"/>
              <a:gd name="connsiteY4117" fmla="*/ 4856055 h 5130710"/>
              <a:gd name="connsiteX4118" fmla="*/ 2587031 w 6842126"/>
              <a:gd name="connsiteY4118" fmla="*/ 4857028 h 5130710"/>
              <a:gd name="connsiteX4119" fmla="*/ 2577918 w 6842126"/>
              <a:gd name="connsiteY4119" fmla="*/ 4870863 h 5130710"/>
              <a:gd name="connsiteX4120" fmla="*/ 2569834 w 6842126"/>
              <a:gd name="connsiteY4120" fmla="*/ 4882350 h 5130710"/>
              <a:gd name="connsiteX4121" fmla="*/ 2569819 w 6842126"/>
              <a:gd name="connsiteY4121" fmla="*/ 4882377 h 5130710"/>
              <a:gd name="connsiteX4122" fmla="*/ 2569805 w 6842126"/>
              <a:gd name="connsiteY4122" fmla="*/ 4882393 h 5130710"/>
              <a:gd name="connsiteX4123" fmla="*/ 2541096 w 6842126"/>
              <a:gd name="connsiteY4123" fmla="*/ 4923179 h 5130710"/>
              <a:gd name="connsiteX4124" fmla="*/ 2511315 w 6842126"/>
              <a:gd name="connsiteY4124" fmla="*/ 4965001 h 5130710"/>
              <a:gd name="connsiteX4125" fmla="*/ 2509814 w 6842126"/>
              <a:gd name="connsiteY4125" fmla="*/ 4955300 h 5130710"/>
              <a:gd name="connsiteX4126" fmla="*/ 2505207 w 6842126"/>
              <a:gd name="connsiteY4126" fmla="*/ 4963489 h 5130710"/>
              <a:gd name="connsiteX4127" fmla="*/ 2502697 w 6842126"/>
              <a:gd name="connsiteY4127" fmla="*/ 4964861 h 5130710"/>
              <a:gd name="connsiteX4128" fmla="*/ 2495865 w 6842126"/>
              <a:gd name="connsiteY4128" fmla="*/ 4969454 h 5130710"/>
              <a:gd name="connsiteX4129" fmla="*/ 2499399 w 6842126"/>
              <a:gd name="connsiteY4129" fmla="*/ 4962676 h 5130710"/>
              <a:gd name="connsiteX4130" fmla="*/ 2552537 w 6842126"/>
              <a:gd name="connsiteY4130" fmla="*/ 4861028 h 5130710"/>
              <a:gd name="connsiteX4131" fmla="*/ 2560804 w 6842126"/>
              <a:gd name="connsiteY4131" fmla="*/ 4845566 h 5130710"/>
              <a:gd name="connsiteX4132" fmla="*/ 2570514 w 6842126"/>
              <a:gd name="connsiteY4132" fmla="*/ 4827063 h 5130710"/>
              <a:gd name="connsiteX4133" fmla="*/ 2580600 w 6842126"/>
              <a:gd name="connsiteY4133" fmla="*/ 4803128 h 5130710"/>
              <a:gd name="connsiteX4134" fmla="*/ 2585605 w 6842126"/>
              <a:gd name="connsiteY4134" fmla="*/ 4792761 h 5130710"/>
              <a:gd name="connsiteX4135" fmla="*/ 2581417 w 6842126"/>
              <a:gd name="connsiteY4135" fmla="*/ 4797773 h 5130710"/>
              <a:gd name="connsiteX4136" fmla="*/ 2595382 w 6842126"/>
              <a:gd name="connsiteY4136" fmla="*/ 4770888 h 5130710"/>
              <a:gd name="connsiteX4137" fmla="*/ 2592170 w 6842126"/>
              <a:gd name="connsiteY4137" fmla="*/ 4753801 h 5130710"/>
              <a:gd name="connsiteX4138" fmla="*/ 2556401 w 6842126"/>
              <a:gd name="connsiteY4138" fmla="*/ 4815419 h 5130710"/>
              <a:gd name="connsiteX4139" fmla="*/ 2527409 w 6842126"/>
              <a:gd name="connsiteY4139" fmla="*/ 4855135 h 5130710"/>
              <a:gd name="connsiteX4140" fmla="*/ 2517423 w 6842126"/>
              <a:gd name="connsiteY4140" fmla="*/ 4859953 h 5130710"/>
              <a:gd name="connsiteX4141" fmla="*/ 2490892 w 6842126"/>
              <a:gd name="connsiteY4141" fmla="*/ 4907258 h 5130710"/>
              <a:gd name="connsiteX4142" fmla="*/ 2493718 w 6842126"/>
              <a:gd name="connsiteY4142" fmla="*/ 4892240 h 5130710"/>
              <a:gd name="connsiteX4143" fmla="*/ 2494324 w 6842126"/>
              <a:gd name="connsiteY4143" fmla="*/ 4893453 h 5130710"/>
              <a:gd name="connsiteX4144" fmla="*/ 2493428 w 6842126"/>
              <a:gd name="connsiteY4144" fmla="*/ 4895659 h 5130710"/>
              <a:gd name="connsiteX4145" fmla="*/ 2494714 w 6842126"/>
              <a:gd name="connsiteY4145" fmla="*/ 4894231 h 5130710"/>
              <a:gd name="connsiteX4146" fmla="*/ 2494324 w 6842126"/>
              <a:gd name="connsiteY4146" fmla="*/ 4893453 h 5130710"/>
              <a:gd name="connsiteX4147" fmla="*/ 2495971 w 6842126"/>
              <a:gd name="connsiteY4147" fmla="*/ 4889391 h 5130710"/>
              <a:gd name="connsiteX4148" fmla="*/ 2497741 w 6842126"/>
              <a:gd name="connsiteY4148" fmla="*/ 4887155 h 5130710"/>
              <a:gd name="connsiteX4149" fmla="*/ 2499056 w 6842126"/>
              <a:gd name="connsiteY4149" fmla="*/ 4884241 h 5130710"/>
              <a:gd name="connsiteX4150" fmla="*/ 2496930 w 6842126"/>
              <a:gd name="connsiteY4150" fmla="*/ 4872661 h 5130710"/>
              <a:gd name="connsiteX4151" fmla="*/ 2508846 w 6842126"/>
              <a:gd name="connsiteY4151" fmla="*/ 4848895 h 5130710"/>
              <a:gd name="connsiteX4152" fmla="*/ 2517069 w 6842126"/>
              <a:gd name="connsiteY4152" fmla="*/ 4834793 h 5130710"/>
              <a:gd name="connsiteX4153" fmla="*/ 2508989 w 6842126"/>
              <a:gd name="connsiteY4153" fmla="*/ 4838032 h 5130710"/>
              <a:gd name="connsiteX4154" fmla="*/ 2498989 w 6842126"/>
              <a:gd name="connsiteY4154" fmla="*/ 4842023 h 5130710"/>
              <a:gd name="connsiteX4155" fmla="*/ 2497747 w 6842126"/>
              <a:gd name="connsiteY4155" fmla="*/ 4842954 h 5130710"/>
              <a:gd name="connsiteX4156" fmla="*/ 2472964 w 6842126"/>
              <a:gd name="connsiteY4156" fmla="*/ 4883969 h 5130710"/>
              <a:gd name="connsiteX4157" fmla="*/ 2435954 w 6842126"/>
              <a:gd name="connsiteY4157" fmla="*/ 4952843 h 5130710"/>
              <a:gd name="connsiteX4158" fmla="*/ 2431512 w 6842126"/>
              <a:gd name="connsiteY4158" fmla="*/ 4956111 h 5130710"/>
              <a:gd name="connsiteX4159" fmla="*/ 2421585 w 6842126"/>
              <a:gd name="connsiteY4159" fmla="*/ 4964381 h 5130710"/>
              <a:gd name="connsiteX4160" fmla="*/ 2431783 w 6842126"/>
              <a:gd name="connsiteY4160" fmla="*/ 4941891 h 5130710"/>
              <a:gd name="connsiteX4161" fmla="*/ 2418833 w 6842126"/>
              <a:gd name="connsiteY4161" fmla="*/ 4961912 h 5130710"/>
              <a:gd name="connsiteX4162" fmla="*/ 2414716 w 6842126"/>
              <a:gd name="connsiteY4162" fmla="*/ 4957861 h 5130710"/>
              <a:gd name="connsiteX4163" fmla="*/ 2408769 w 6842126"/>
              <a:gd name="connsiteY4163" fmla="*/ 4963616 h 5130710"/>
              <a:gd name="connsiteX4164" fmla="*/ 2418957 w 6842126"/>
              <a:gd name="connsiteY4164" fmla="*/ 4942767 h 5130710"/>
              <a:gd name="connsiteX4165" fmla="*/ 2423100 w 6842126"/>
              <a:gd name="connsiteY4165" fmla="*/ 4936843 h 5130710"/>
              <a:gd name="connsiteX4166" fmla="*/ 2425712 w 6842126"/>
              <a:gd name="connsiteY4166" fmla="*/ 4934532 h 5130710"/>
              <a:gd name="connsiteX4167" fmla="*/ 2423344 w 6842126"/>
              <a:gd name="connsiteY4167" fmla="*/ 4933784 h 5130710"/>
              <a:gd name="connsiteX4168" fmla="*/ 2436975 w 6842126"/>
              <a:gd name="connsiteY4168" fmla="*/ 4905891 h 5130710"/>
              <a:gd name="connsiteX4169" fmla="*/ 2443319 w 6842126"/>
              <a:gd name="connsiteY4169" fmla="*/ 4899101 h 5130710"/>
              <a:gd name="connsiteX4170" fmla="*/ 2444777 w 6842126"/>
              <a:gd name="connsiteY4170" fmla="*/ 4897664 h 5130710"/>
              <a:gd name="connsiteX4171" fmla="*/ 2433216 w 6842126"/>
              <a:gd name="connsiteY4171" fmla="*/ 4899038 h 5130710"/>
              <a:gd name="connsiteX4172" fmla="*/ 2431275 w 6842126"/>
              <a:gd name="connsiteY4172" fmla="*/ 4899402 h 5130710"/>
              <a:gd name="connsiteX4173" fmla="*/ 2431494 w 6842126"/>
              <a:gd name="connsiteY4173" fmla="*/ 4897328 h 5130710"/>
              <a:gd name="connsiteX4174" fmla="*/ 2434456 w 6842126"/>
              <a:gd name="connsiteY4174" fmla="*/ 4864414 h 5130710"/>
              <a:gd name="connsiteX4175" fmla="*/ 2434707 w 6842126"/>
              <a:gd name="connsiteY4175" fmla="*/ 4857898 h 5130710"/>
              <a:gd name="connsiteX4176" fmla="*/ 2447348 w 6842126"/>
              <a:gd name="connsiteY4176" fmla="*/ 4838451 h 5130710"/>
              <a:gd name="connsiteX4177" fmla="*/ 2458617 w 6842126"/>
              <a:gd name="connsiteY4177" fmla="*/ 4814698 h 5130710"/>
              <a:gd name="connsiteX4178" fmla="*/ 2445878 w 6842126"/>
              <a:gd name="connsiteY4178" fmla="*/ 4827147 h 5130710"/>
              <a:gd name="connsiteX4179" fmla="*/ 2456786 w 6842126"/>
              <a:gd name="connsiteY4179" fmla="*/ 4811993 h 5130710"/>
              <a:gd name="connsiteX4180" fmla="*/ 2458417 w 6842126"/>
              <a:gd name="connsiteY4180" fmla="*/ 4809730 h 5130710"/>
              <a:gd name="connsiteX4181" fmla="*/ 2475271 w 6842126"/>
              <a:gd name="connsiteY4181" fmla="*/ 4786501 h 5130710"/>
              <a:gd name="connsiteX4182" fmla="*/ 2482641 w 6842126"/>
              <a:gd name="connsiteY4182" fmla="*/ 4774180 h 5130710"/>
              <a:gd name="connsiteX4183" fmla="*/ 2484876 w 6842126"/>
              <a:gd name="connsiteY4183" fmla="*/ 4765827 h 5130710"/>
              <a:gd name="connsiteX4184" fmla="*/ 2482729 w 6842126"/>
              <a:gd name="connsiteY4184" fmla="*/ 4768349 h 5130710"/>
              <a:gd name="connsiteX4185" fmla="*/ 2474439 w 6842126"/>
              <a:gd name="connsiteY4185" fmla="*/ 4778180 h 5130710"/>
              <a:gd name="connsiteX4186" fmla="*/ 2450996 w 6842126"/>
              <a:gd name="connsiteY4186" fmla="*/ 4785671 h 5130710"/>
              <a:gd name="connsiteX4187" fmla="*/ 2359669 w 6842126"/>
              <a:gd name="connsiteY4187" fmla="*/ 4897968 h 5130710"/>
              <a:gd name="connsiteX4188" fmla="*/ 2371544 w 6842126"/>
              <a:gd name="connsiteY4188" fmla="*/ 4874285 h 5130710"/>
              <a:gd name="connsiteX4189" fmla="*/ 2373961 w 6842126"/>
              <a:gd name="connsiteY4189" fmla="*/ 4871921 h 5130710"/>
              <a:gd name="connsiteX4190" fmla="*/ 2376155 w 6842126"/>
              <a:gd name="connsiteY4190" fmla="*/ 4867215 h 5130710"/>
              <a:gd name="connsiteX4191" fmla="*/ 2381866 w 6842126"/>
              <a:gd name="connsiteY4191" fmla="*/ 4859070 h 5130710"/>
              <a:gd name="connsiteX4192" fmla="*/ 2394157 w 6842126"/>
              <a:gd name="connsiteY4192" fmla="*/ 4842850 h 5130710"/>
              <a:gd name="connsiteX4193" fmla="*/ 2414607 w 6842126"/>
              <a:gd name="connsiteY4193" fmla="*/ 4817983 h 5130710"/>
              <a:gd name="connsiteX4194" fmla="*/ 2419228 w 6842126"/>
              <a:gd name="connsiteY4194" fmla="*/ 4811111 h 5130710"/>
              <a:gd name="connsiteX4195" fmla="*/ 2414161 w 6842126"/>
              <a:gd name="connsiteY4195" fmla="*/ 4816707 h 5130710"/>
              <a:gd name="connsiteX4196" fmla="*/ 2414507 w 6842126"/>
              <a:gd name="connsiteY4196" fmla="*/ 4813635 h 5130710"/>
              <a:gd name="connsiteX4197" fmla="*/ 2427224 w 6842126"/>
              <a:gd name="connsiteY4197" fmla="*/ 4795004 h 5130710"/>
              <a:gd name="connsiteX4198" fmla="*/ 2424542 w 6842126"/>
              <a:gd name="connsiteY4198" fmla="*/ 4789995 h 5130710"/>
              <a:gd name="connsiteX4199" fmla="*/ 2414593 w 6842126"/>
              <a:gd name="connsiteY4199" fmla="*/ 4800416 h 5130710"/>
              <a:gd name="connsiteX4200" fmla="*/ 2394695 w 6842126"/>
              <a:gd name="connsiteY4200" fmla="*/ 4827244 h 5130710"/>
              <a:gd name="connsiteX4201" fmla="*/ 2381427 w 6842126"/>
              <a:gd name="connsiteY4201" fmla="*/ 4855901 h 5130710"/>
              <a:gd name="connsiteX4202" fmla="*/ 2376155 w 6842126"/>
              <a:gd name="connsiteY4202" fmla="*/ 4867215 h 5130710"/>
              <a:gd name="connsiteX4203" fmla="*/ 2372412 w 6842126"/>
              <a:gd name="connsiteY4203" fmla="*/ 4872553 h 5130710"/>
              <a:gd name="connsiteX4204" fmla="*/ 2371544 w 6842126"/>
              <a:gd name="connsiteY4204" fmla="*/ 4874285 h 5130710"/>
              <a:gd name="connsiteX4205" fmla="*/ 2366210 w 6842126"/>
              <a:gd name="connsiteY4205" fmla="*/ 4879502 h 5130710"/>
              <a:gd name="connsiteX4206" fmla="*/ 2377327 w 6842126"/>
              <a:gd name="connsiteY4206" fmla="*/ 4837857 h 5130710"/>
              <a:gd name="connsiteX4207" fmla="*/ 2381226 w 6842126"/>
              <a:gd name="connsiteY4207" fmla="*/ 4832023 h 5130710"/>
              <a:gd name="connsiteX4208" fmla="*/ 2381752 w 6842126"/>
              <a:gd name="connsiteY4208" fmla="*/ 4831285 h 5130710"/>
              <a:gd name="connsiteX4209" fmla="*/ 2381817 w 6842126"/>
              <a:gd name="connsiteY4209" fmla="*/ 4831140 h 5130710"/>
              <a:gd name="connsiteX4210" fmla="*/ 2381226 w 6842126"/>
              <a:gd name="connsiteY4210" fmla="*/ 4832023 h 5130710"/>
              <a:gd name="connsiteX4211" fmla="*/ 2374855 w 6842126"/>
              <a:gd name="connsiteY4211" fmla="*/ 4841001 h 5130710"/>
              <a:gd name="connsiteX4212" fmla="*/ 2299470 w 6842126"/>
              <a:gd name="connsiteY4212" fmla="*/ 4922366 h 5130710"/>
              <a:gd name="connsiteX4213" fmla="*/ 2302549 w 6842126"/>
              <a:gd name="connsiteY4213" fmla="*/ 4893427 h 5130710"/>
              <a:gd name="connsiteX4214" fmla="*/ 2306422 w 6842126"/>
              <a:gd name="connsiteY4214" fmla="*/ 4886753 h 5130710"/>
              <a:gd name="connsiteX4215" fmla="*/ 2318271 w 6842126"/>
              <a:gd name="connsiteY4215" fmla="*/ 4869609 h 5130710"/>
              <a:gd name="connsiteX4216" fmla="*/ 2317675 w 6842126"/>
              <a:gd name="connsiteY4216" fmla="*/ 4860323 h 5130710"/>
              <a:gd name="connsiteX4217" fmla="*/ 2324566 w 6842126"/>
              <a:gd name="connsiteY4217" fmla="*/ 4842756 h 5130710"/>
              <a:gd name="connsiteX4218" fmla="*/ 2323616 w 6842126"/>
              <a:gd name="connsiteY4218" fmla="*/ 4844126 h 5130710"/>
              <a:gd name="connsiteX4219" fmla="*/ 2322257 w 6842126"/>
              <a:gd name="connsiteY4219" fmla="*/ 4846224 h 5130710"/>
              <a:gd name="connsiteX4220" fmla="*/ 2320372 w 6842126"/>
              <a:gd name="connsiteY4220" fmla="*/ 4848095 h 5130710"/>
              <a:gd name="connsiteX4221" fmla="*/ 2303222 w 6842126"/>
              <a:gd name="connsiteY4221" fmla="*/ 4867167 h 5130710"/>
              <a:gd name="connsiteX4222" fmla="*/ 2291087 w 6842126"/>
              <a:gd name="connsiteY4222" fmla="*/ 4871497 h 5130710"/>
              <a:gd name="connsiteX4223" fmla="*/ 2292613 w 6842126"/>
              <a:gd name="connsiteY4223" fmla="*/ 4865901 h 5130710"/>
              <a:gd name="connsiteX4224" fmla="*/ 2381066 w 6842126"/>
              <a:gd name="connsiteY4224" fmla="*/ 4745762 h 5130710"/>
              <a:gd name="connsiteX4225" fmla="*/ 2380412 w 6842126"/>
              <a:gd name="connsiteY4225" fmla="*/ 4741600 h 5130710"/>
              <a:gd name="connsiteX4226" fmla="*/ 2383068 w 6842126"/>
              <a:gd name="connsiteY4226" fmla="*/ 4729692 h 5130710"/>
              <a:gd name="connsiteX4227" fmla="*/ 2411549 w 6842126"/>
              <a:gd name="connsiteY4227" fmla="*/ 4696164 h 5130710"/>
              <a:gd name="connsiteX4228" fmla="*/ 2422251 w 6842126"/>
              <a:gd name="connsiteY4228" fmla="*/ 4684067 h 5130710"/>
              <a:gd name="connsiteX4229" fmla="*/ 2424215 w 6842126"/>
              <a:gd name="connsiteY4229" fmla="*/ 4680536 h 5130710"/>
              <a:gd name="connsiteX4230" fmla="*/ 2422625 w 6842126"/>
              <a:gd name="connsiteY4230" fmla="*/ 4673699 h 5130710"/>
              <a:gd name="connsiteX4231" fmla="*/ 2379496 w 6842126"/>
              <a:gd name="connsiteY4231" fmla="*/ 4732360 h 5130710"/>
              <a:gd name="connsiteX4232" fmla="*/ 2343451 w 6842126"/>
              <a:gd name="connsiteY4232" fmla="*/ 4778809 h 5130710"/>
              <a:gd name="connsiteX4233" fmla="*/ 2334695 w 6842126"/>
              <a:gd name="connsiteY4233" fmla="*/ 4781166 h 5130710"/>
              <a:gd name="connsiteX4234" fmla="*/ 2313656 w 6842126"/>
              <a:gd name="connsiteY4234" fmla="*/ 4817881 h 5130710"/>
              <a:gd name="connsiteX4235" fmla="*/ 2309800 w 6842126"/>
              <a:gd name="connsiteY4235" fmla="*/ 4821524 h 5130710"/>
              <a:gd name="connsiteX4236" fmla="*/ 2304938 w 6842126"/>
              <a:gd name="connsiteY4236" fmla="*/ 4825504 h 5130710"/>
              <a:gd name="connsiteX4237" fmla="*/ 2314528 w 6842126"/>
              <a:gd name="connsiteY4237" fmla="*/ 4805995 h 5130710"/>
              <a:gd name="connsiteX4238" fmla="*/ 2324452 w 6842126"/>
              <a:gd name="connsiteY4238" fmla="*/ 4787766 h 5130710"/>
              <a:gd name="connsiteX4239" fmla="*/ 2332524 w 6842126"/>
              <a:gd name="connsiteY4239" fmla="*/ 4781876 h 5130710"/>
              <a:gd name="connsiteX4240" fmla="*/ 2335116 w 6842126"/>
              <a:gd name="connsiteY4240" fmla="*/ 4779681 h 5130710"/>
              <a:gd name="connsiteX4241" fmla="*/ 2347655 w 6842126"/>
              <a:gd name="connsiteY4241" fmla="*/ 4759980 h 5130710"/>
              <a:gd name="connsiteX4242" fmla="*/ 2423641 w 6842126"/>
              <a:gd name="connsiteY4242" fmla="*/ 4662571 h 5130710"/>
              <a:gd name="connsiteX4243" fmla="*/ 2430787 w 6842126"/>
              <a:gd name="connsiteY4243" fmla="*/ 4653065 h 5130710"/>
              <a:gd name="connsiteX4244" fmla="*/ 2428464 w 6842126"/>
              <a:gd name="connsiteY4244" fmla="*/ 4650546 h 5130710"/>
              <a:gd name="connsiteX4245" fmla="*/ 2425677 w 6842126"/>
              <a:gd name="connsiteY4245" fmla="*/ 4653466 h 5130710"/>
              <a:gd name="connsiteX4246" fmla="*/ 2425441 w 6842126"/>
              <a:gd name="connsiteY4246" fmla="*/ 4650062 h 5130710"/>
              <a:gd name="connsiteX4247" fmla="*/ 2425950 w 6842126"/>
              <a:gd name="connsiteY4247" fmla="*/ 4648350 h 5130710"/>
              <a:gd name="connsiteX4248" fmla="*/ 2426192 w 6842126"/>
              <a:gd name="connsiteY4248" fmla="*/ 4648083 h 5130710"/>
              <a:gd name="connsiteX4249" fmla="*/ 2425633 w 6842126"/>
              <a:gd name="connsiteY4249" fmla="*/ 4647478 h 5130710"/>
              <a:gd name="connsiteX4250" fmla="*/ 2425557 w 6842126"/>
              <a:gd name="connsiteY4250" fmla="*/ 4646229 h 5130710"/>
              <a:gd name="connsiteX4251" fmla="*/ 2446178 w 6842126"/>
              <a:gd name="connsiteY4251" fmla="*/ 4615268 h 5130710"/>
              <a:gd name="connsiteX4252" fmla="*/ 2430993 w 6842126"/>
              <a:gd name="connsiteY4252" fmla="*/ 4628083 h 5130710"/>
              <a:gd name="connsiteX4253" fmla="*/ 2433468 w 6842126"/>
              <a:gd name="connsiteY4253" fmla="*/ 4624995 h 5130710"/>
              <a:gd name="connsiteX4254" fmla="*/ 2411315 w 6842126"/>
              <a:gd name="connsiteY4254" fmla="*/ 4646548 h 5130710"/>
              <a:gd name="connsiteX4255" fmla="*/ 2377596 w 6842126"/>
              <a:gd name="connsiteY4255" fmla="*/ 4693496 h 5130710"/>
              <a:gd name="connsiteX4256" fmla="*/ 2355020 w 6842126"/>
              <a:gd name="connsiteY4256" fmla="*/ 4720921 h 5130710"/>
              <a:gd name="connsiteX4257" fmla="*/ 2353580 w 6842126"/>
              <a:gd name="connsiteY4257" fmla="*/ 4718877 h 5130710"/>
              <a:gd name="connsiteX4258" fmla="*/ 2354016 w 6842126"/>
              <a:gd name="connsiteY4258" fmla="*/ 4718272 h 5130710"/>
              <a:gd name="connsiteX4259" fmla="*/ 2381330 w 6842126"/>
              <a:gd name="connsiteY4259" fmla="*/ 4675026 h 5130710"/>
              <a:gd name="connsiteX4260" fmla="*/ 2352364 w 6842126"/>
              <a:gd name="connsiteY4260" fmla="*/ 4702025 h 5130710"/>
              <a:gd name="connsiteX4261" fmla="*/ 2385587 w 6842126"/>
              <a:gd name="connsiteY4261" fmla="*/ 4668288 h 5130710"/>
              <a:gd name="connsiteX4262" fmla="*/ 2401143 w 6842126"/>
              <a:gd name="connsiteY4262" fmla="*/ 4643658 h 5130710"/>
              <a:gd name="connsiteX4263" fmla="*/ 2395639 w 6842126"/>
              <a:gd name="connsiteY4263" fmla="*/ 4649144 h 5130710"/>
              <a:gd name="connsiteX4264" fmla="*/ 2351413 w 6842126"/>
              <a:gd name="connsiteY4264" fmla="*/ 4702999 h 5130710"/>
              <a:gd name="connsiteX4265" fmla="*/ 2352364 w 6842126"/>
              <a:gd name="connsiteY4265" fmla="*/ 4702025 h 5130710"/>
              <a:gd name="connsiteX4266" fmla="*/ 2348413 w 6842126"/>
              <a:gd name="connsiteY4266" fmla="*/ 4708166 h 5130710"/>
              <a:gd name="connsiteX4267" fmla="*/ 2345256 w 6842126"/>
              <a:gd name="connsiteY4267" fmla="*/ 4710493 h 5130710"/>
              <a:gd name="connsiteX4268" fmla="*/ 2341461 w 6842126"/>
              <a:gd name="connsiteY4268" fmla="*/ 4715117 h 5130710"/>
              <a:gd name="connsiteX4269" fmla="*/ 2303062 w 6842126"/>
              <a:gd name="connsiteY4269" fmla="*/ 4768405 h 5130710"/>
              <a:gd name="connsiteX4270" fmla="*/ 2302060 w 6842126"/>
              <a:gd name="connsiteY4270" fmla="*/ 4769495 h 5130710"/>
              <a:gd name="connsiteX4271" fmla="*/ 2341992 w 6842126"/>
              <a:gd name="connsiteY4271" fmla="*/ 4702625 h 5130710"/>
              <a:gd name="connsiteX4272" fmla="*/ 2341508 w 6842126"/>
              <a:gd name="connsiteY4272" fmla="*/ 4703108 h 5130710"/>
              <a:gd name="connsiteX4273" fmla="*/ 2282456 w 6842126"/>
              <a:gd name="connsiteY4273" fmla="*/ 4757210 h 5130710"/>
              <a:gd name="connsiteX4274" fmla="*/ 2334901 w 6842126"/>
              <a:gd name="connsiteY4274" fmla="*/ 4702011 h 5130710"/>
              <a:gd name="connsiteX4275" fmla="*/ 2351295 w 6842126"/>
              <a:gd name="connsiteY4275" fmla="*/ 4685690 h 5130710"/>
              <a:gd name="connsiteX4276" fmla="*/ 2356387 w 6842126"/>
              <a:gd name="connsiteY4276" fmla="*/ 4676335 h 5130710"/>
              <a:gd name="connsiteX4277" fmla="*/ 2327134 w 6842126"/>
              <a:gd name="connsiteY4277" fmla="*/ 4704085 h 5130710"/>
              <a:gd name="connsiteX4278" fmla="*/ 2286860 w 6842126"/>
              <a:gd name="connsiteY4278" fmla="*/ 4740580 h 5130710"/>
              <a:gd name="connsiteX4279" fmla="*/ 2290884 w 6842126"/>
              <a:gd name="connsiteY4279" fmla="*/ 4733907 h 5130710"/>
              <a:gd name="connsiteX4280" fmla="*/ 2291032 w 6842126"/>
              <a:gd name="connsiteY4280" fmla="*/ 4733595 h 5130710"/>
              <a:gd name="connsiteX4281" fmla="*/ 2292692 w 6842126"/>
              <a:gd name="connsiteY4281" fmla="*/ 4731868 h 5130710"/>
              <a:gd name="connsiteX4282" fmla="*/ 2319957 w 6842126"/>
              <a:gd name="connsiteY4282" fmla="*/ 4705073 h 5130710"/>
              <a:gd name="connsiteX4283" fmla="*/ 2298190 w 6842126"/>
              <a:gd name="connsiteY4283" fmla="*/ 4720203 h 5130710"/>
              <a:gd name="connsiteX4284" fmla="*/ 2296281 w 6842126"/>
              <a:gd name="connsiteY4284" fmla="*/ 4722158 h 5130710"/>
              <a:gd name="connsiteX4285" fmla="*/ 2295220 w 6842126"/>
              <a:gd name="connsiteY4285" fmla="*/ 4718269 h 5130710"/>
              <a:gd name="connsiteX4286" fmla="*/ 2294306 w 6842126"/>
              <a:gd name="connsiteY4286" fmla="*/ 4719379 h 5130710"/>
              <a:gd name="connsiteX4287" fmla="*/ 2279691 w 6842126"/>
              <a:gd name="connsiteY4287" fmla="*/ 4745779 h 5130710"/>
              <a:gd name="connsiteX4288" fmla="*/ 2254405 w 6842126"/>
              <a:gd name="connsiteY4288" fmla="*/ 4772567 h 5130710"/>
              <a:gd name="connsiteX4289" fmla="*/ 2248677 w 6842126"/>
              <a:gd name="connsiteY4289" fmla="*/ 4760566 h 5130710"/>
              <a:gd name="connsiteX4290" fmla="*/ 2201443 w 6842126"/>
              <a:gd name="connsiteY4290" fmla="*/ 4821144 h 5130710"/>
              <a:gd name="connsiteX4291" fmla="*/ 2159454 w 6842126"/>
              <a:gd name="connsiteY4291" fmla="*/ 4852824 h 5130710"/>
              <a:gd name="connsiteX4292" fmla="*/ 2154283 w 6842126"/>
              <a:gd name="connsiteY4292" fmla="*/ 4850992 h 5130710"/>
              <a:gd name="connsiteX4293" fmla="*/ 2098719 w 6842126"/>
              <a:gd name="connsiteY4293" fmla="*/ 4892829 h 5130710"/>
              <a:gd name="connsiteX4294" fmla="*/ 2119372 w 6842126"/>
              <a:gd name="connsiteY4294" fmla="*/ 4848603 h 5130710"/>
              <a:gd name="connsiteX4295" fmla="*/ 2084681 w 6842126"/>
              <a:gd name="connsiteY4295" fmla="*/ 4887856 h 5130710"/>
              <a:gd name="connsiteX4296" fmla="*/ 2116585 w 6842126"/>
              <a:gd name="connsiteY4296" fmla="*/ 4811872 h 5130710"/>
              <a:gd name="connsiteX4297" fmla="*/ 2127983 w 6842126"/>
              <a:gd name="connsiteY4297" fmla="*/ 4794959 h 5130710"/>
              <a:gd name="connsiteX4298" fmla="*/ 2120701 w 6842126"/>
              <a:gd name="connsiteY4298" fmla="*/ 4800054 h 5130710"/>
              <a:gd name="connsiteX4299" fmla="*/ 2110406 w 6842126"/>
              <a:gd name="connsiteY4299" fmla="*/ 4810764 h 5130710"/>
              <a:gd name="connsiteX4300" fmla="*/ 2173841 w 6842126"/>
              <a:gd name="connsiteY4300" fmla="*/ 4726922 h 5130710"/>
              <a:gd name="connsiteX4301" fmla="*/ 2204750 w 6842126"/>
              <a:gd name="connsiteY4301" fmla="*/ 4681064 h 5130710"/>
              <a:gd name="connsiteX4302" fmla="*/ 2228421 w 6842126"/>
              <a:gd name="connsiteY4302" fmla="*/ 4647159 h 5130710"/>
              <a:gd name="connsiteX4303" fmla="*/ 2219185 w 6842126"/>
              <a:gd name="connsiteY4303" fmla="*/ 4655307 h 5130710"/>
              <a:gd name="connsiteX4304" fmla="*/ 2244112 w 6842126"/>
              <a:gd name="connsiteY4304" fmla="*/ 4611422 h 5130710"/>
              <a:gd name="connsiteX4305" fmla="*/ 2232357 w 6842126"/>
              <a:gd name="connsiteY4305" fmla="*/ 4619371 h 5130710"/>
              <a:gd name="connsiteX4306" fmla="*/ 2229029 w 6842126"/>
              <a:gd name="connsiteY4306" fmla="*/ 4618989 h 5130710"/>
              <a:gd name="connsiteX4307" fmla="*/ 2199659 w 6842126"/>
              <a:gd name="connsiteY4307" fmla="*/ 4650100 h 5130710"/>
              <a:gd name="connsiteX4308" fmla="*/ 2145127 w 6842126"/>
              <a:gd name="connsiteY4308" fmla="*/ 4703106 h 5130710"/>
              <a:gd name="connsiteX4309" fmla="*/ 2156376 w 6842126"/>
              <a:gd name="connsiteY4309" fmla="*/ 4671347 h 5130710"/>
              <a:gd name="connsiteX4310" fmla="*/ 2187464 w 6842126"/>
              <a:gd name="connsiteY4310" fmla="*/ 4625830 h 5130710"/>
              <a:gd name="connsiteX4311" fmla="*/ 2197805 w 6842126"/>
              <a:gd name="connsiteY4311" fmla="*/ 4611390 h 5130710"/>
              <a:gd name="connsiteX4312" fmla="*/ 2208153 w 6842126"/>
              <a:gd name="connsiteY4312" fmla="*/ 4590751 h 5130710"/>
              <a:gd name="connsiteX4313" fmla="*/ 2221100 w 6842126"/>
              <a:gd name="connsiteY4313" fmla="*/ 4568547 h 5130710"/>
              <a:gd name="connsiteX4314" fmla="*/ 2220076 w 6842126"/>
              <a:gd name="connsiteY4314" fmla="*/ 4559274 h 5130710"/>
              <a:gd name="connsiteX4315" fmla="*/ 2228994 w 6842126"/>
              <a:gd name="connsiteY4315" fmla="*/ 4539768 h 5130710"/>
              <a:gd name="connsiteX4316" fmla="*/ 2231167 w 6842126"/>
              <a:gd name="connsiteY4316" fmla="*/ 4536407 h 5130710"/>
              <a:gd name="connsiteX4317" fmla="*/ 2227364 w 6842126"/>
              <a:gd name="connsiteY4317" fmla="*/ 4540550 h 5130710"/>
              <a:gd name="connsiteX4318" fmla="*/ 2216583 w 6842126"/>
              <a:gd name="connsiteY4318" fmla="*/ 4552484 h 5130710"/>
              <a:gd name="connsiteX4319" fmla="*/ 2172273 w 6842126"/>
              <a:gd name="connsiteY4319" fmla="*/ 4625827 h 5130710"/>
              <a:gd name="connsiteX4320" fmla="*/ 2135259 w 6842126"/>
              <a:gd name="connsiteY4320" fmla="*/ 4694701 h 5130710"/>
              <a:gd name="connsiteX4321" fmla="*/ 2130819 w 6842126"/>
              <a:gd name="connsiteY4321" fmla="*/ 4697969 h 5130710"/>
              <a:gd name="connsiteX4322" fmla="*/ 2120890 w 6842126"/>
              <a:gd name="connsiteY4322" fmla="*/ 4706235 h 5130710"/>
              <a:gd name="connsiteX4323" fmla="*/ 2131089 w 6842126"/>
              <a:gd name="connsiteY4323" fmla="*/ 4683749 h 5130710"/>
              <a:gd name="connsiteX4324" fmla="*/ 2118140 w 6842126"/>
              <a:gd name="connsiteY4324" fmla="*/ 4703771 h 5130710"/>
              <a:gd name="connsiteX4325" fmla="*/ 2114022 w 6842126"/>
              <a:gd name="connsiteY4325" fmla="*/ 4699719 h 5130710"/>
              <a:gd name="connsiteX4326" fmla="*/ 2108076 w 6842126"/>
              <a:gd name="connsiteY4326" fmla="*/ 4705473 h 5130710"/>
              <a:gd name="connsiteX4327" fmla="*/ 2118263 w 6842126"/>
              <a:gd name="connsiteY4327" fmla="*/ 4684625 h 5130710"/>
              <a:gd name="connsiteX4328" fmla="*/ 2122408 w 6842126"/>
              <a:gd name="connsiteY4328" fmla="*/ 4678700 h 5130710"/>
              <a:gd name="connsiteX4329" fmla="*/ 2125019 w 6842126"/>
              <a:gd name="connsiteY4329" fmla="*/ 4676388 h 5130710"/>
              <a:gd name="connsiteX4330" fmla="*/ 2122653 w 6842126"/>
              <a:gd name="connsiteY4330" fmla="*/ 4675642 h 5130710"/>
              <a:gd name="connsiteX4331" fmla="*/ 2136281 w 6842126"/>
              <a:gd name="connsiteY4331" fmla="*/ 4647747 h 5130710"/>
              <a:gd name="connsiteX4332" fmla="*/ 2142626 w 6842126"/>
              <a:gd name="connsiteY4332" fmla="*/ 4640956 h 5130710"/>
              <a:gd name="connsiteX4333" fmla="*/ 2157765 w 6842126"/>
              <a:gd name="connsiteY4333" fmla="*/ 4626048 h 5130710"/>
              <a:gd name="connsiteX4334" fmla="*/ 2173766 w 6842126"/>
              <a:gd name="connsiteY4334" fmla="*/ 4605812 h 5130710"/>
              <a:gd name="connsiteX4335" fmla="*/ 2141950 w 6842126"/>
              <a:gd name="connsiteY4335" fmla="*/ 4636630 h 5130710"/>
              <a:gd name="connsiteX4336" fmla="*/ 2141564 w 6842126"/>
              <a:gd name="connsiteY4336" fmla="*/ 4636937 h 5130710"/>
              <a:gd name="connsiteX4337" fmla="*/ 2145278 w 6842126"/>
              <a:gd name="connsiteY4337" fmla="*/ 4629331 h 5130710"/>
              <a:gd name="connsiteX4338" fmla="*/ 2180905 w 6842126"/>
              <a:gd name="connsiteY4338" fmla="*/ 4565568 h 5130710"/>
              <a:gd name="connsiteX4339" fmla="*/ 2193818 w 6842126"/>
              <a:gd name="connsiteY4339" fmla="*/ 4543758 h 5130710"/>
              <a:gd name="connsiteX4340" fmla="*/ 2189914 w 6842126"/>
              <a:gd name="connsiteY4340" fmla="*/ 4548143 h 5130710"/>
              <a:gd name="connsiteX4341" fmla="*/ 2134683 w 6842126"/>
              <a:gd name="connsiteY4341" fmla="*/ 4604571 h 5130710"/>
              <a:gd name="connsiteX4342" fmla="*/ 2142910 w 6842126"/>
              <a:gd name="connsiteY4342" fmla="*/ 4591788 h 5130710"/>
              <a:gd name="connsiteX4343" fmla="*/ 2199625 w 6842126"/>
              <a:gd name="connsiteY4343" fmla="*/ 4517940 h 5130710"/>
              <a:gd name="connsiteX4344" fmla="*/ 2204496 w 6842126"/>
              <a:gd name="connsiteY4344" fmla="*/ 4511413 h 5130710"/>
              <a:gd name="connsiteX4345" fmla="*/ 2205366 w 6842126"/>
              <a:gd name="connsiteY4345" fmla="*/ 4505977 h 5130710"/>
              <a:gd name="connsiteX4346" fmla="*/ 2222500 w 6842126"/>
              <a:gd name="connsiteY4346" fmla="*/ 4487292 h 5130710"/>
              <a:gd name="connsiteX4347" fmla="*/ 2228474 w 6842126"/>
              <a:gd name="connsiteY4347" fmla="*/ 4479288 h 5130710"/>
              <a:gd name="connsiteX4348" fmla="*/ 2210448 w 6842126"/>
              <a:gd name="connsiteY4348" fmla="*/ 4495344 h 5130710"/>
              <a:gd name="connsiteX4349" fmla="*/ 2211440 w 6842126"/>
              <a:gd name="connsiteY4349" fmla="*/ 4493389 h 5130710"/>
              <a:gd name="connsiteX4350" fmla="*/ 2232961 w 6842126"/>
              <a:gd name="connsiteY4350" fmla="*/ 4446921 h 5130710"/>
              <a:gd name="connsiteX4351" fmla="*/ 2191106 w 6842126"/>
              <a:gd name="connsiteY4351" fmla="*/ 4507043 h 5130710"/>
              <a:gd name="connsiteX4352" fmla="*/ 2180976 w 6842126"/>
              <a:gd name="connsiteY4352" fmla="*/ 4519681 h 5130710"/>
              <a:gd name="connsiteX4353" fmla="*/ 2186422 w 6842126"/>
              <a:gd name="connsiteY4353" fmla="*/ 4499322 h 5130710"/>
              <a:gd name="connsiteX4354" fmla="*/ 2184076 w 6842126"/>
              <a:gd name="connsiteY4354" fmla="*/ 4502475 h 5130710"/>
              <a:gd name="connsiteX4355" fmla="*/ 2113750 w 6842126"/>
              <a:gd name="connsiteY4355" fmla="*/ 4599464 h 5130710"/>
              <a:gd name="connsiteX4356" fmla="*/ 2091343 w 6842126"/>
              <a:gd name="connsiteY4356" fmla="*/ 4628159 h 5130710"/>
              <a:gd name="connsiteX4357" fmla="*/ 2103839 w 6842126"/>
              <a:gd name="connsiteY4357" fmla="*/ 4609086 h 5130710"/>
              <a:gd name="connsiteX4358" fmla="*/ 2138384 w 6842126"/>
              <a:gd name="connsiteY4358" fmla="*/ 4559191 h 5130710"/>
              <a:gd name="connsiteX4359" fmla="*/ 2177598 w 6842126"/>
              <a:gd name="connsiteY4359" fmla="*/ 4503181 h 5130710"/>
              <a:gd name="connsiteX4360" fmla="*/ 2131264 w 6842126"/>
              <a:gd name="connsiteY4360" fmla="*/ 4540213 h 5130710"/>
              <a:gd name="connsiteX4361" fmla="*/ 2087406 w 6842126"/>
              <a:gd name="connsiteY4361" fmla="*/ 4587945 h 5130710"/>
              <a:gd name="connsiteX4362" fmla="*/ 2103187 w 6842126"/>
              <a:gd name="connsiteY4362" fmla="*/ 4560266 h 5130710"/>
              <a:gd name="connsiteX4363" fmla="*/ 2109480 w 6842126"/>
              <a:gd name="connsiteY4363" fmla="*/ 4546055 h 5130710"/>
              <a:gd name="connsiteX4364" fmla="*/ 2195566 w 6842126"/>
              <a:gd name="connsiteY4364" fmla="*/ 4413385 h 5130710"/>
              <a:gd name="connsiteX4365" fmla="*/ 2194875 w 6842126"/>
              <a:gd name="connsiteY4365" fmla="*/ 4401465 h 5130710"/>
              <a:gd name="connsiteX4366" fmla="*/ 2219100 w 6842126"/>
              <a:gd name="connsiteY4366" fmla="*/ 4366105 h 5130710"/>
              <a:gd name="connsiteX4367" fmla="*/ 2210321 w 6842126"/>
              <a:gd name="connsiteY4367" fmla="*/ 4356670 h 5130710"/>
              <a:gd name="connsiteX4368" fmla="*/ 2236621 w 6842126"/>
              <a:gd name="connsiteY4368" fmla="*/ 4309016 h 5130710"/>
              <a:gd name="connsiteX4369" fmla="*/ 2236202 w 6842126"/>
              <a:gd name="connsiteY4369" fmla="*/ 4308382 h 5130710"/>
              <a:gd name="connsiteX4370" fmla="*/ 2235677 w 6842126"/>
              <a:gd name="connsiteY4370" fmla="*/ 4307588 h 5130710"/>
              <a:gd name="connsiteX4371" fmla="*/ 2235503 w 6842126"/>
              <a:gd name="connsiteY4371" fmla="*/ 4307324 h 5130710"/>
              <a:gd name="connsiteX4372" fmla="*/ 2235363 w 6842126"/>
              <a:gd name="connsiteY4372" fmla="*/ 4307113 h 5130710"/>
              <a:gd name="connsiteX4373" fmla="*/ 2235677 w 6842126"/>
              <a:gd name="connsiteY4373" fmla="*/ 4307588 h 5130710"/>
              <a:gd name="connsiteX4374" fmla="*/ 2236621 w 6842126"/>
              <a:gd name="connsiteY4374" fmla="*/ 4309016 h 5130710"/>
              <a:gd name="connsiteX4375" fmla="*/ 2210962 w 6842126"/>
              <a:gd name="connsiteY4375" fmla="*/ 4346061 h 5130710"/>
              <a:gd name="connsiteX4376" fmla="*/ 2189140 w 6842126"/>
              <a:gd name="connsiteY4376" fmla="*/ 4371390 h 5130710"/>
              <a:gd name="connsiteX4377" fmla="*/ 2188091 w 6842126"/>
              <a:gd name="connsiteY4377" fmla="*/ 4373020 h 5130710"/>
              <a:gd name="connsiteX4378" fmla="*/ 2189222 w 6842126"/>
              <a:gd name="connsiteY4378" fmla="*/ 4374433 h 5130710"/>
              <a:gd name="connsiteX4379" fmla="*/ 2189281 w 6842126"/>
              <a:gd name="connsiteY4379" fmla="*/ 4379715 h 5130710"/>
              <a:gd name="connsiteX4380" fmla="*/ 2186991 w 6842126"/>
              <a:gd name="connsiteY4380" fmla="*/ 4380462 h 5130710"/>
              <a:gd name="connsiteX4381" fmla="*/ 2185068 w 6842126"/>
              <a:gd name="connsiteY4381" fmla="*/ 4378845 h 5130710"/>
              <a:gd name="connsiteX4382" fmla="*/ 2185159 w 6842126"/>
              <a:gd name="connsiteY4382" fmla="*/ 4377575 h 5130710"/>
              <a:gd name="connsiteX4383" fmla="*/ 2169166 w 6842126"/>
              <a:gd name="connsiteY4383" fmla="*/ 4402415 h 5130710"/>
              <a:gd name="connsiteX4384" fmla="*/ 2189382 w 6842126"/>
              <a:gd name="connsiteY4384" fmla="*/ 4353262 h 5130710"/>
              <a:gd name="connsiteX4385" fmla="*/ 2185345 w 6842126"/>
              <a:gd name="connsiteY4385" fmla="*/ 4355913 h 5130710"/>
              <a:gd name="connsiteX4386" fmla="*/ 2113450 w 6842126"/>
              <a:gd name="connsiteY4386" fmla="*/ 4442531 h 5130710"/>
              <a:gd name="connsiteX4387" fmla="*/ 2074051 w 6842126"/>
              <a:gd name="connsiteY4387" fmla="*/ 4495077 h 5130710"/>
              <a:gd name="connsiteX4388" fmla="*/ 2049855 w 6842126"/>
              <a:gd name="connsiteY4388" fmla="*/ 4529240 h 5130710"/>
              <a:gd name="connsiteX4389" fmla="*/ 2040275 w 6842126"/>
              <a:gd name="connsiteY4389" fmla="*/ 4541863 h 5130710"/>
              <a:gd name="connsiteX4390" fmla="*/ 2034044 w 6842126"/>
              <a:gd name="connsiteY4390" fmla="*/ 4534801 h 5130710"/>
              <a:gd name="connsiteX4391" fmla="*/ 2043996 w 6842126"/>
              <a:gd name="connsiteY4391" fmla="*/ 4518527 h 5130710"/>
              <a:gd name="connsiteX4392" fmla="*/ 2059879 w 6842126"/>
              <a:gd name="connsiteY4392" fmla="*/ 4499020 h 5130710"/>
              <a:gd name="connsiteX4393" fmla="*/ 2087442 w 6842126"/>
              <a:gd name="connsiteY4393" fmla="*/ 4458501 h 5130710"/>
              <a:gd name="connsiteX4394" fmla="*/ 2082458 w 6842126"/>
              <a:gd name="connsiteY4394" fmla="*/ 4461596 h 5130710"/>
              <a:gd name="connsiteX4395" fmla="*/ 2111125 w 6842126"/>
              <a:gd name="connsiteY4395" fmla="*/ 4420927 h 5130710"/>
              <a:gd name="connsiteX4396" fmla="*/ 2137129 w 6842126"/>
              <a:gd name="connsiteY4396" fmla="*/ 4382606 h 5130710"/>
              <a:gd name="connsiteX4397" fmla="*/ 2124984 w 6842126"/>
              <a:gd name="connsiteY4397" fmla="*/ 4395325 h 5130710"/>
              <a:gd name="connsiteX4398" fmla="*/ 2124746 w 6842126"/>
              <a:gd name="connsiteY4398" fmla="*/ 4391920 h 5130710"/>
              <a:gd name="connsiteX4399" fmla="*/ 2125257 w 6842126"/>
              <a:gd name="connsiteY4399" fmla="*/ 4390206 h 5130710"/>
              <a:gd name="connsiteX4400" fmla="*/ 2151071 w 6842126"/>
              <a:gd name="connsiteY4400" fmla="*/ 4361909 h 5130710"/>
              <a:gd name="connsiteX4401" fmla="*/ 2150211 w 6842126"/>
              <a:gd name="connsiteY4401" fmla="*/ 4363329 h 5130710"/>
              <a:gd name="connsiteX4402" fmla="*/ 2174892 w 6842126"/>
              <a:gd name="connsiteY4402" fmla="*/ 4326958 h 5130710"/>
              <a:gd name="connsiteX4403" fmla="*/ 2170448 w 6842126"/>
              <a:gd name="connsiteY4403" fmla="*/ 4332309 h 5130710"/>
              <a:gd name="connsiteX4404" fmla="*/ 2168361 w 6842126"/>
              <a:gd name="connsiteY4404" fmla="*/ 4335310 h 5130710"/>
              <a:gd name="connsiteX4405" fmla="*/ 2152940 w 6842126"/>
              <a:gd name="connsiteY4405" fmla="*/ 4350832 h 5130710"/>
              <a:gd name="connsiteX4406" fmla="*/ 2130299 w 6842126"/>
              <a:gd name="connsiteY4406" fmla="*/ 4369941 h 5130710"/>
              <a:gd name="connsiteX4407" fmla="*/ 2178755 w 6842126"/>
              <a:gd name="connsiteY4407" fmla="*/ 4316347 h 5130710"/>
              <a:gd name="connsiteX4408" fmla="*/ 2172834 w 6842126"/>
              <a:gd name="connsiteY4408" fmla="*/ 4315902 h 5130710"/>
              <a:gd name="connsiteX4409" fmla="*/ 2140251 w 6842126"/>
              <a:gd name="connsiteY4409" fmla="*/ 4348723 h 5130710"/>
              <a:gd name="connsiteX4410" fmla="*/ 2111731 w 6842126"/>
              <a:gd name="connsiteY4410" fmla="*/ 4389507 h 5130710"/>
              <a:gd name="connsiteX4411" fmla="*/ 2075038 w 6842126"/>
              <a:gd name="connsiteY4411" fmla="*/ 4441980 h 5130710"/>
              <a:gd name="connsiteX4412" fmla="*/ 2086908 w 6842126"/>
              <a:gd name="connsiteY4412" fmla="*/ 4431326 h 5130710"/>
              <a:gd name="connsiteX4413" fmla="*/ 2105728 w 6842126"/>
              <a:gd name="connsiteY4413" fmla="*/ 4411535 h 5130710"/>
              <a:gd name="connsiteX4414" fmla="*/ 2100240 w 6842126"/>
              <a:gd name="connsiteY4414" fmla="*/ 4421536 h 5130710"/>
              <a:gd name="connsiteX4415" fmla="*/ 2069031 w 6842126"/>
              <a:gd name="connsiteY4415" fmla="*/ 4464489 h 5130710"/>
              <a:gd name="connsiteX4416" fmla="*/ 2055574 w 6842126"/>
              <a:gd name="connsiteY4416" fmla="*/ 4486785 h 5130710"/>
              <a:gd name="connsiteX4417" fmla="*/ 2055453 w 6842126"/>
              <a:gd name="connsiteY4417" fmla="*/ 4486163 h 5130710"/>
              <a:gd name="connsiteX4418" fmla="*/ 2044663 w 6842126"/>
              <a:gd name="connsiteY4418" fmla="*/ 4495108 h 5130710"/>
              <a:gd name="connsiteX4419" fmla="*/ 2040689 w 6842126"/>
              <a:gd name="connsiteY4419" fmla="*/ 4498525 h 5130710"/>
              <a:gd name="connsiteX4420" fmla="*/ 2044628 w 6842126"/>
              <a:gd name="connsiteY4420" fmla="*/ 4491293 h 5130710"/>
              <a:gd name="connsiteX4421" fmla="*/ 2066442 w 6842126"/>
              <a:gd name="connsiteY4421" fmla="*/ 4453995 h 5130710"/>
              <a:gd name="connsiteX4422" fmla="*/ 2035289 w 6842126"/>
              <a:gd name="connsiteY4422" fmla="*/ 4496520 h 5130710"/>
              <a:gd name="connsiteX4423" fmla="*/ 2001048 w 6842126"/>
              <a:gd name="connsiteY4423" fmla="*/ 4541544 h 5130710"/>
              <a:gd name="connsiteX4424" fmla="*/ 2000534 w 6842126"/>
              <a:gd name="connsiteY4424" fmla="*/ 4534193 h 5130710"/>
              <a:gd name="connsiteX4425" fmla="*/ 2000401 w 6842126"/>
              <a:gd name="connsiteY4425" fmla="*/ 4534072 h 5130710"/>
              <a:gd name="connsiteX4426" fmla="*/ 2004530 w 6842126"/>
              <a:gd name="connsiteY4426" fmla="*/ 4530283 h 5130710"/>
              <a:gd name="connsiteX4427" fmla="*/ 2033372 w 6842126"/>
              <a:gd name="connsiteY4427" fmla="*/ 4482684 h 5130710"/>
              <a:gd name="connsiteX4428" fmla="*/ 1955046 w 6842126"/>
              <a:gd name="connsiteY4428" fmla="*/ 4576555 h 5130710"/>
              <a:gd name="connsiteX4429" fmla="*/ 1919456 w 6842126"/>
              <a:gd name="connsiteY4429" fmla="*/ 4611992 h 5130710"/>
              <a:gd name="connsiteX4430" fmla="*/ 1918809 w 6842126"/>
              <a:gd name="connsiteY4430" fmla="*/ 4612687 h 5130710"/>
              <a:gd name="connsiteX4431" fmla="*/ 1934598 w 6842126"/>
              <a:gd name="connsiteY4431" fmla="*/ 4585653 h 5130710"/>
              <a:gd name="connsiteX4432" fmla="*/ 1964307 w 6842126"/>
              <a:gd name="connsiteY4432" fmla="*/ 4544324 h 5130710"/>
              <a:gd name="connsiteX4433" fmla="*/ 2006076 w 6842126"/>
              <a:gd name="connsiteY4433" fmla="*/ 4471001 h 5130710"/>
              <a:gd name="connsiteX4434" fmla="*/ 1985963 w 6842126"/>
              <a:gd name="connsiteY4434" fmla="*/ 4499294 h 5130710"/>
              <a:gd name="connsiteX4435" fmla="*/ 1976446 w 6842126"/>
              <a:gd name="connsiteY4435" fmla="*/ 4510584 h 5130710"/>
              <a:gd name="connsiteX4436" fmla="*/ 1939251 w 6842126"/>
              <a:gd name="connsiteY4436" fmla="*/ 4534893 h 5130710"/>
              <a:gd name="connsiteX4437" fmla="*/ 1979080 w 6842126"/>
              <a:gd name="connsiteY4437" fmla="*/ 4472757 h 5130710"/>
              <a:gd name="connsiteX4438" fmla="*/ 1930862 w 6842126"/>
              <a:gd name="connsiteY4438" fmla="*/ 4522485 h 5130710"/>
              <a:gd name="connsiteX4439" fmla="*/ 1885082 w 6842126"/>
              <a:gd name="connsiteY4439" fmla="*/ 4577227 h 5130710"/>
              <a:gd name="connsiteX4440" fmla="*/ 1856999 w 6842126"/>
              <a:gd name="connsiteY4440" fmla="*/ 4596211 h 5130710"/>
              <a:gd name="connsiteX4441" fmla="*/ 1839885 w 6842126"/>
              <a:gd name="connsiteY4441" fmla="*/ 4616778 h 5130710"/>
              <a:gd name="connsiteX4442" fmla="*/ 1958503 w 6842126"/>
              <a:gd name="connsiteY4442" fmla="*/ 4437927 h 5130710"/>
              <a:gd name="connsiteX4443" fmla="*/ 1947421 w 6842126"/>
              <a:gd name="connsiteY4443" fmla="*/ 4441314 h 5130710"/>
              <a:gd name="connsiteX4444" fmla="*/ 1957018 w 6842126"/>
              <a:gd name="connsiteY4444" fmla="*/ 4426065 h 5130710"/>
              <a:gd name="connsiteX4445" fmla="*/ 1945058 w 6842126"/>
              <a:gd name="connsiteY4445" fmla="*/ 4442728 h 5130710"/>
              <a:gd name="connsiteX4446" fmla="*/ 1741424 w 6842126"/>
              <a:gd name="connsiteY4446" fmla="*/ 4692321 h 5130710"/>
              <a:gd name="connsiteX4447" fmla="*/ 1787900 w 6842126"/>
              <a:gd name="connsiteY4447" fmla="*/ 4605704 h 5130710"/>
              <a:gd name="connsiteX4448" fmla="*/ 1736494 w 6842126"/>
              <a:gd name="connsiteY4448" fmla="*/ 4663976 h 5130710"/>
              <a:gd name="connsiteX4449" fmla="*/ 1713053 w 6842126"/>
              <a:gd name="connsiteY4449" fmla="*/ 4671467 h 5130710"/>
              <a:gd name="connsiteX4450" fmla="*/ 1621726 w 6842126"/>
              <a:gd name="connsiteY4450" fmla="*/ 4783762 h 5130710"/>
              <a:gd name="connsiteX4451" fmla="*/ 1633598 w 6842126"/>
              <a:gd name="connsiteY4451" fmla="*/ 4760080 h 5130710"/>
              <a:gd name="connsiteX4452" fmla="*/ 1636017 w 6842126"/>
              <a:gd name="connsiteY4452" fmla="*/ 4757717 h 5130710"/>
              <a:gd name="connsiteX4453" fmla="*/ 1638210 w 6842126"/>
              <a:gd name="connsiteY4453" fmla="*/ 4753010 h 5130710"/>
              <a:gd name="connsiteX4454" fmla="*/ 1643921 w 6842126"/>
              <a:gd name="connsiteY4454" fmla="*/ 4744864 h 5130710"/>
              <a:gd name="connsiteX4455" fmla="*/ 1656212 w 6842126"/>
              <a:gd name="connsiteY4455" fmla="*/ 4728645 h 5130710"/>
              <a:gd name="connsiteX4456" fmla="*/ 1693012 w 6842126"/>
              <a:gd name="connsiteY4456" fmla="*/ 4669356 h 5130710"/>
              <a:gd name="connsiteX4457" fmla="*/ 1656752 w 6842126"/>
              <a:gd name="connsiteY4457" fmla="*/ 4713040 h 5130710"/>
              <a:gd name="connsiteX4458" fmla="*/ 1643484 w 6842126"/>
              <a:gd name="connsiteY4458" fmla="*/ 4741696 h 5130710"/>
              <a:gd name="connsiteX4459" fmla="*/ 1638210 w 6842126"/>
              <a:gd name="connsiteY4459" fmla="*/ 4753010 h 5130710"/>
              <a:gd name="connsiteX4460" fmla="*/ 1634466 w 6842126"/>
              <a:gd name="connsiteY4460" fmla="*/ 4758349 h 5130710"/>
              <a:gd name="connsiteX4461" fmla="*/ 1633598 w 6842126"/>
              <a:gd name="connsiteY4461" fmla="*/ 4760080 h 5130710"/>
              <a:gd name="connsiteX4462" fmla="*/ 1628264 w 6842126"/>
              <a:gd name="connsiteY4462" fmla="*/ 4765298 h 5130710"/>
              <a:gd name="connsiteX4463" fmla="*/ 1639382 w 6842126"/>
              <a:gd name="connsiteY4463" fmla="*/ 4723651 h 5130710"/>
              <a:gd name="connsiteX4464" fmla="*/ 1643283 w 6842126"/>
              <a:gd name="connsiteY4464" fmla="*/ 4717819 h 5130710"/>
              <a:gd name="connsiteX4465" fmla="*/ 1643808 w 6842126"/>
              <a:gd name="connsiteY4465" fmla="*/ 4717079 h 5130710"/>
              <a:gd name="connsiteX4466" fmla="*/ 1643873 w 6842126"/>
              <a:gd name="connsiteY4466" fmla="*/ 4716936 h 5130710"/>
              <a:gd name="connsiteX4467" fmla="*/ 1643283 w 6842126"/>
              <a:gd name="connsiteY4467" fmla="*/ 4717819 h 5130710"/>
              <a:gd name="connsiteX4468" fmla="*/ 1636912 w 6842126"/>
              <a:gd name="connsiteY4468" fmla="*/ 4726795 h 5130710"/>
              <a:gd name="connsiteX4469" fmla="*/ 1561527 w 6842126"/>
              <a:gd name="connsiteY4469" fmla="*/ 4808161 h 5130710"/>
              <a:gd name="connsiteX4470" fmla="*/ 1564603 w 6842126"/>
              <a:gd name="connsiteY4470" fmla="*/ 4779222 h 5130710"/>
              <a:gd name="connsiteX4471" fmla="*/ 1568476 w 6842126"/>
              <a:gd name="connsiteY4471" fmla="*/ 4772548 h 5130710"/>
              <a:gd name="connsiteX4472" fmla="*/ 1589874 w 6842126"/>
              <a:gd name="connsiteY4472" fmla="*/ 4741593 h 5130710"/>
              <a:gd name="connsiteX4473" fmla="*/ 1622077 w 6842126"/>
              <a:gd name="connsiteY4473" fmla="*/ 4683659 h 5130710"/>
              <a:gd name="connsiteX4474" fmla="*/ 1585671 w 6842126"/>
              <a:gd name="connsiteY4474" fmla="*/ 4729921 h 5130710"/>
              <a:gd name="connsiteX4475" fmla="*/ 1584312 w 6842126"/>
              <a:gd name="connsiteY4475" fmla="*/ 4732020 h 5130710"/>
              <a:gd name="connsiteX4476" fmla="*/ 1582426 w 6842126"/>
              <a:gd name="connsiteY4476" fmla="*/ 4733890 h 5130710"/>
              <a:gd name="connsiteX4477" fmla="*/ 1565277 w 6842126"/>
              <a:gd name="connsiteY4477" fmla="*/ 4752963 h 5130710"/>
              <a:gd name="connsiteX4478" fmla="*/ 1553143 w 6842126"/>
              <a:gd name="connsiteY4478" fmla="*/ 4757290 h 5130710"/>
              <a:gd name="connsiteX4479" fmla="*/ 1554668 w 6842126"/>
              <a:gd name="connsiteY4479" fmla="*/ 4751697 h 5130710"/>
              <a:gd name="connsiteX4480" fmla="*/ 1655956 w 6842126"/>
              <a:gd name="connsiteY4480" fmla="*/ 4614127 h 5130710"/>
              <a:gd name="connsiteX4481" fmla="*/ 1684682 w 6842126"/>
              <a:gd name="connsiteY4481" fmla="*/ 4559495 h 5130710"/>
              <a:gd name="connsiteX4482" fmla="*/ 1641550 w 6842126"/>
              <a:gd name="connsiteY4482" fmla="*/ 4618154 h 5130710"/>
              <a:gd name="connsiteX4483" fmla="*/ 1605506 w 6842126"/>
              <a:gd name="connsiteY4483" fmla="*/ 4664604 h 5130710"/>
              <a:gd name="connsiteX4484" fmla="*/ 1596116 w 6842126"/>
              <a:gd name="connsiteY4484" fmla="*/ 4667133 h 5130710"/>
              <a:gd name="connsiteX4485" fmla="*/ 1609710 w 6842126"/>
              <a:gd name="connsiteY4485" fmla="*/ 4645775 h 5130710"/>
              <a:gd name="connsiteX4486" fmla="*/ 1745960 w 6842126"/>
              <a:gd name="connsiteY4486" fmla="*/ 4461170 h 5130710"/>
              <a:gd name="connsiteX4487" fmla="*/ 1745201 w 6842126"/>
              <a:gd name="connsiteY4487" fmla="*/ 4435133 h 5130710"/>
              <a:gd name="connsiteX4488" fmla="*/ 1617074 w 6842126"/>
              <a:gd name="connsiteY4488" fmla="*/ 4606717 h 5130710"/>
              <a:gd name="connsiteX4489" fmla="*/ 1615635 w 6842126"/>
              <a:gd name="connsiteY4489" fmla="*/ 4604673 h 5130710"/>
              <a:gd name="connsiteX4490" fmla="*/ 1616071 w 6842126"/>
              <a:gd name="connsiteY4490" fmla="*/ 4604065 h 5130710"/>
              <a:gd name="connsiteX4491" fmla="*/ 1666523 w 6842126"/>
              <a:gd name="connsiteY4491" fmla="*/ 4524191 h 5130710"/>
              <a:gd name="connsiteX4492" fmla="*/ 1603515 w 6842126"/>
              <a:gd name="connsiteY4492" fmla="*/ 4600913 h 5130710"/>
              <a:gd name="connsiteX4493" fmla="*/ 1565119 w 6842126"/>
              <a:gd name="connsiteY4493" fmla="*/ 4654201 h 5130710"/>
              <a:gd name="connsiteX4494" fmla="*/ 1564115 w 6842126"/>
              <a:gd name="connsiteY4494" fmla="*/ 4655291 h 5130710"/>
              <a:gd name="connsiteX4495" fmla="*/ 1629398 w 6842126"/>
              <a:gd name="connsiteY4495" fmla="*/ 4543747 h 5130710"/>
              <a:gd name="connsiteX4496" fmla="*/ 1646650 w 6842126"/>
              <a:gd name="connsiteY4496" fmla="*/ 4509124 h 5130710"/>
              <a:gd name="connsiteX4497" fmla="*/ 1603848 w 6842126"/>
              <a:gd name="connsiteY4497" fmla="*/ 4571274 h 5130710"/>
              <a:gd name="connsiteX4498" fmla="*/ 1576236 w 6842126"/>
              <a:gd name="connsiteY4498" fmla="*/ 4576458 h 5130710"/>
              <a:gd name="connsiteX4499" fmla="*/ 1541746 w 6842126"/>
              <a:gd name="connsiteY4499" fmla="*/ 4631575 h 5130710"/>
              <a:gd name="connsiteX4500" fmla="*/ 1516460 w 6842126"/>
              <a:gd name="connsiteY4500" fmla="*/ 4658363 h 5130710"/>
              <a:gd name="connsiteX4501" fmla="*/ 1510733 w 6842126"/>
              <a:gd name="connsiteY4501" fmla="*/ 4646360 h 5130710"/>
              <a:gd name="connsiteX4502" fmla="*/ 1463497 w 6842126"/>
              <a:gd name="connsiteY4502" fmla="*/ 4706939 h 5130710"/>
              <a:gd name="connsiteX4503" fmla="*/ 1421511 w 6842126"/>
              <a:gd name="connsiteY4503" fmla="*/ 4738620 h 5130710"/>
              <a:gd name="connsiteX4504" fmla="*/ 1416338 w 6842126"/>
              <a:gd name="connsiteY4504" fmla="*/ 4736786 h 5130710"/>
              <a:gd name="connsiteX4505" fmla="*/ 1360776 w 6842126"/>
              <a:gd name="connsiteY4505" fmla="*/ 4778623 h 5130710"/>
              <a:gd name="connsiteX4506" fmla="*/ 1381428 w 6842126"/>
              <a:gd name="connsiteY4506" fmla="*/ 4734399 h 5130710"/>
              <a:gd name="connsiteX4507" fmla="*/ 1346736 w 6842126"/>
              <a:gd name="connsiteY4507" fmla="*/ 4773652 h 5130710"/>
              <a:gd name="connsiteX4508" fmla="*/ 1378640 w 6842126"/>
              <a:gd name="connsiteY4508" fmla="*/ 4697668 h 5130710"/>
              <a:gd name="connsiteX4509" fmla="*/ 1647914 w 6842126"/>
              <a:gd name="connsiteY4509" fmla="*/ 4308494 h 5130710"/>
              <a:gd name="connsiteX4510" fmla="*/ 1674730 w 6842126"/>
              <a:gd name="connsiteY4510" fmla="*/ 4269614 h 5130710"/>
              <a:gd name="connsiteX4511" fmla="*/ 1678546 w 6842126"/>
              <a:gd name="connsiteY4511" fmla="*/ 4255352 h 5130710"/>
              <a:gd name="connsiteX4512" fmla="*/ 1672453 w 6842126"/>
              <a:gd name="connsiteY4512" fmla="*/ 4260236 h 5130710"/>
              <a:gd name="connsiteX4513" fmla="*/ 1672747 w 6842126"/>
              <a:gd name="connsiteY4513" fmla="*/ 4259458 h 5130710"/>
              <a:gd name="connsiteX4514" fmla="*/ 1661375 w 6842126"/>
              <a:gd name="connsiteY4514" fmla="*/ 4273270 h 5130710"/>
              <a:gd name="connsiteX4515" fmla="*/ 1595581 w 6842126"/>
              <a:gd name="connsiteY4515" fmla="*/ 4362188 h 5130710"/>
              <a:gd name="connsiteX4516" fmla="*/ 1461713 w 6842126"/>
              <a:gd name="connsiteY4516" fmla="*/ 4535896 h 5130710"/>
              <a:gd name="connsiteX4517" fmla="*/ 1407182 w 6842126"/>
              <a:gd name="connsiteY4517" fmla="*/ 4588902 h 5130710"/>
              <a:gd name="connsiteX4518" fmla="*/ 1418430 w 6842126"/>
              <a:gd name="connsiteY4518" fmla="*/ 4557141 h 5130710"/>
              <a:gd name="connsiteX4519" fmla="*/ 1449519 w 6842126"/>
              <a:gd name="connsiteY4519" fmla="*/ 4511627 h 5130710"/>
              <a:gd name="connsiteX4520" fmla="*/ 1642133 w 6842126"/>
              <a:gd name="connsiteY4520" fmla="*/ 4244842 h 5130710"/>
              <a:gd name="connsiteX4521" fmla="*/ 1671740 w 6842126"/>
              <a:gd name="connsiteY4521" fmla="*/ 4202820 h 5130710"/>
              <a:gd name="connsiteX4522" fmla="*/ 1676200 w 6842126"/>
              <a:gd name="connsiteY4522" fmla="*/ 4192466 h 5130710"/>
              <a:gd name="connsiteX4523" fmla="*/ 1616966 w 6842126"/>
              <a:gd name="connsiteY4523" fmla="*/ 4254296 h 5130710"/>
              <a:gd name="connsiteX4524" fmla="*/ 1584697 w 6842126"/>
              <a:gd name="connsiteY4524" fmla="*/ 4297508 h 5130710"/>
              <a:gd name="connsiteX4525" fmla="*/ 1561052 w 6842126"/>
              <a:gd name="connsiteY4525" fmla="*/ 4322675 h 5130710"/>
              <a:gd name="connsiteX4526" fmla="*/ 1559796 w 6842126"/>
              <a:gd name="connsiteY4526" fmla="*/ 4322262 h 5130710"/>
              <a:gd name="connsiteX4527" fmla="*/ 1552721 w 6842126"/>
              <a:gd name="connsiteY4527" fmla="*/ 4330038 h 5130710"/>
              <a:gd name="connsiteX4528" fmla="*/ 1549005 w 6842126"/>
              <a:gd name="connsiteY4528" fmla="*/ 4335681 h 5130710"/>
              <a:gd name="connsiteX4529" fmla="*/ 1529877 w 6842126"/>
              <a:gd name="connsiteY4529" fmla="*/ 4356348 h 5130710"/>
              <a:gd name="connsiteX4530" fmla="*/ 1529318 w 6842126"/>
              <a:gd name="connsiteY4530" fmla="*/ 4347632 h 5130710"/>
              <a:gd name="connsiteX4531" fmla="*/ 1537462 w 6842126"/>
              <a:gd name="connsiteY4531" fmla="*/ 4326871 h 5130710"/>
              <a:gd name="connsiteX4532" fmla="*/ 1542372 w 6842126"/>
              <a:gd name="connsiteY4532" fmla="*/ 4320591 h 5130710"/>
              <a:gd name="connsiteX4533" fmla="*/ 1586072 w 6842126"/>
              <a:gd name="connsiteY4533" fmla="*/ 4254303 h 5130710"/>
              <a:gd name="connsiteX4534" fmla="*/ 1586703 w 6842126"/>
              <a:gd name="connsiteY4534" fmla="*/ 4233001 h 5130710"/>
              <a:gd name="connsiteX4535" fmla="*/ 1639267 w 6842126"/>
              <a:gd name="connsiteY4535" fmla="*/ 4172411 h 5130710"/>
              <a:gd name="connsiteX4536" fmla="*/ 1631809 w 6842126"/>
              <a:gd name="connsiteY4536" fmla="*/ 4169264 h 5130710"/>
              <a:gd name="connsiteX4537" fmla="*/ 1626537 w 6842126"/>
              <a:gd name="connsiteY4537" fmla="*/ 4163549 h 5130710"/>
              <a:gd name="connsiteX4538" fmla="*/ 1624093 w 6842126"/>
              <a:gd name="connsiteY4538" fmla="*/ 4166112 h 5130710"/>
              <a:gd name="connsiteX4539" fmla="*/ 1623883 w 6842126"/>
              <a:gd name="connsiteY4539" fmla="*/ 4163123 h 5130710"/>
              <a:gd name="connsiteX4540" fmla="*/ 1624332 w 6842126"/>
              <a:gd name="connsiteY4540" fmla="*/ 4161621 h 5130710"/>
              <a:gd name="connsiteX4541" fmla="*/ 1624546 w 6842126"/>
              <a:gd name="connsiteY4541" fmla="*/ 4161389 h 5130710"/>
              <a:gd name="connsiteX4542" fmla="*/ 1624054 w 6842126"/>
              <a:gd name="connsiteY4542" fmla="*/ 4160856 h 5130710"/>
              <a:gd name="connsiteX4543" fmla="*/ 1623987 w 6842126"/>
              <a:gd name="connsiteY4543" fmla="*/ 4159761 h 5130710"/>
              <a:gd name="connsiteX4544" fmla="*/ 1642081 w 6842126"/>
              <a:gd name="connsiteY4544" fmla="*/ 4132592 h 5130710"/>
              <a:gd name="connsiteX4545" fmla="*/ 1628758 w 6842126"/>
              <a:gd name="connsiteY4545" fmla="*/ 4143838 h 5130710"/>
              <a:gd name="connsiteX4546" fmla="*/ 1630928 w 6842126"/>
              <a:gd name="connsiteY4546" fmla="*/ 4141126 h 5130710"/>
              <a:gd name="connsiteX4547" fmla="*/ 1600148 w 6842126"/>
              <a:gd name="connsiteY4547" fmla="*/ 4171076 h 5130710"/>
              <a:gd name="connsiteX4548" fmla="*/ 1559758 w 6842126"/>
              <a:gd name="connsiteY4548" fmla="*/ 4208722 h 5130710"/>
              <a:gd name="connsiteX4549" fmla="*/ 1605154 w 6842126"/>
              <a:gd name="connsiteY4549" fmla="*/ 4162623 h 5130710"/>
              <a:gd name="connsiteX4550" fmla="*/ 1619864 w 6842126"/>
              <a:gd name="connsiteY4550" fmla="*/ 4146632 h 5130710"/>
              <a:gd name="connsiteX4551" fmla="*/ 1616944 w 6842126"/>
              <a:gd name="connsiteY4551" fmla="*/ 4146237 h 5130710"/>
              <a:gd name="connsiteX4552" fmla="*/ 1616163 w 6842126"/>
              <a:gd name="connsiteY4552" fmla="*/ 4146701 h 5130710"/>
              <a:gd name="connsiteX4553" fmla="*/ 1611346 w 6842126"/>
              <a:gd name="connsiteY4553" fmla="*/ 4151554 h 5130710"/>
              <a:gd name="connsiteX4554" fmla="*/ 1612818 w 6842126"/>
              <a:gd name="connsiteY4554" fmla="*/ 4149039 h 5130710"/>
              <a:gd name="connsiteX4555" fmla="*/ 1613149 w 6842126"/>
              <a:gd name="connsiteY4555" fmla="*/ 4148493 h 5130710"/>
              <a:gd name="connsiteX4556" fmla="*/ 1611763 w 6842126"/>
              <a:gd name="connsiteY4556" fmla="*/ 4149316 h 5130710"/>
              <a:gd name="connsiteX4557" fmla="*/ 1603039 w 6842126"/>
              <a:gd name="connsiteY4557" fmla="*/ 4157029 h 5130710"/>
              <a:gd name="connsiteX4558" fmla="*/ 1498414 w 6842126"/>
              <a:gd name="connsiteY4558" fmla="*/ 4257149 h 5130710"/>
              <a:gd name="connsiteX4559" fmla="*/ 1592242 w 6842126"/>
              <a:gd name="connsiteY4559" fmla="*/ 4161111 h 5130710"/>
              <a:gd name="connsiteX4560" fmla="*/ 1597736 w 6842126"/>
              <a:gd name="connsiteY4560" fmla="*/ 4152641 h 5130710"/>
              <a:gd name="connsiteX4561" fmla="*/ 1591575 w 6842126"/>
              <a:gd name="connsiteY4561" fmla="*/ 4159344 h 5130710"/>
              <a:gd name="connsiteX4562" fmla="*/ 1537619 w 6842126"/>
              <a:gd name="connsiteY4562" fmla="*/ 4210530 h 5130710"/>
              <a:gd name="connsiteX4563" fmla="*/ 1502277 w 6842126"/>
              <a:gd name="connsiteY4563" fmla="*/ 4242555 h 5130710"/>
              <a:gd name="connsiteX4564" fmla="*/ 1505811 w 6842126"/>
              <a:gd name="connsiteY4564" fmla="*/ 4236698 h 5130710"/>
              <a:gd name="connsiteX4565" fmla="*/ 1505938 w 6842126"/>
              <a:gd name="connsiteY4565" fmla="*/ 4236427 h 5130710"/>
              <a:gd name="connsiteX4566" fmla="*/ 1507395 w 6842126"/>
              <a:gd name="connsiteY4566" fmla="*/ 4234910 h 5130710"/>
              <a:gd name="connsiteX4567" fmla="*/ 1531321 w 6842126"/>
              <a:gd name="connsiteY4567" fmla="*/ 4211398 h 5130710"/>
              <a:gd name="connsiteX4568" fmla="*/ 1512221 w 6842126"/>
              <a:gd name="connsiteY4568" fmla="*/ 4224675 h 5130710"/>
              <a:gd name="connsiteX4569" fmla="*/ 1510543 w 6842126"/>
              <a:gd name="connsiteY4569" fmla="*/ 4226390 h 5130710"/>
              <a:gd name="connsiteX4570" fmla="*/ 1509614 w 6842126"/>
              <a:gd name="connsiteY4570" fmla="*/ 4222976 h 5130710"/>
              <a:gd name="connsiteX4571" fmla="*/ 1504496 w 6842126"/>
              <a:gd name="connsiteY4571" fmla="*/ 4229198 h 5130710"/>
              <a:gd name="connsiteX4572" fmla="*/ 1499324 w 6842126"/>
              <a:gd name="connsiteY4572" fmla="*/ 4237400 h 5130710"/>
              <a:gd name="connsiteX4573" fmla="*/ 1494321 w 6842126"/>
              <a:gd name="connsiteY4573" fmla="*/ 4241871 h 5130710"/>
              <a:gd name="connsiteX4574" fmla="*/ 1507135 w 6842126"/>
              <a:gd name="connsiteY4574" fmla="*/ 4224579 h 5130710"/>
              <a:gd name="connsiteX4575" fmla="*/ 1598417 w 6842126"/>
              <a:gd name="connsiteY4575" fmla="*/ 4135896 h 5130710"/>
              <a:gd name="connsiteX4576" fmla="*/ 1610688 w 6842126"/>
              <a:gd name="connsiteY4576" fmla="*/ 4124072 h 5130710"/>
              <a:gd name="connsiteX4577" fmla="*/ 1615485 w 6842126"/>
              <a:gd name="connsiteY4577" fmla="*/ 4119346 h 5130710"/>
              <a:gd name="connsiteX4578" fmla="*/ 1614959 w 6842126"/>
              <a:gd name="connsiteY4578" fmla="*/ 4119401 h 5130710"/>
              <a:gd name="connsiteX4579" fmla="*/ 1609769 w 6842126"/>
              <a:gd name="connsiteY4579" fmla="*/ 4119708 h 5130710"/>
              <a:gd name="connsiteX4580" fmla="*/ 1608183 w 6842126"/>
              <a:gd name="connsiteY4580" fmla="*/ 4119308 h 5130710"/>
              <a:gd name="connsiteX4581" fmla="*/ 1587550 w 6842126"/>
              <a:gd name="connsiteY4581" fmla="*/ 4138870 h 5130710"/>
              <a:gd name="connsiteX4582" fmla="*/ 1571361 w 6842126"/>
              <a:gd name="connsiteY4582" fmla="*/ 4154627 h 5130710"/>
              <a:gd name="connsiteX4583" fmla="*/ 1565583 w 6842126"/>
              <a:gd name="connsiteY4583" fmla="*/ 4162559 h 5130710"/>
              <a:gd name="connsiteX4584" fmla="*/ 1559940 w 6842126"/>
              <a:gd name="connsiteY4584" fmla="*/ 4165742 h 5130710"/>
              <a:gd name="connsiteX4585" fmla="*/ 1550595 w 6842126"/>
              <a:gd name="connsiteY4585" fmla="*/ 4174838 h 5130710"/>
              <a:gd name="connsiteX4586" fmla="*/ 1522540 w 6842126"/>
              <a:gd name="connsiteY4586" fmla="*/ 4202266 h 5130710"/>
              <a:gd name="connsiteX4587" fmla="*/ 1527730 w 6842126"/>
              <a:gd name="connsiteY4587" fmla="*/ 4191514 h 5130710"/>
              <a:gd name="connsiteX4588" fmla="*/ 1529487 w 6842126"/>
              <a:gd name="connsiteY4588" fmla="*/ 4190009 h 5130710"/>
              <a:gd name="connsiteX4589" fmla="*/ 1531021 w 6842126"/>
              <a:gd name="connsiteY4589" fmla="*/ 4186343 h 5130710"/>
              <a:gd name="connsiteX4590" fmla="*/ 1542415 w 6842126"/>
              <a:gd name="connsiteY4590" fmla="*/ 4164909 h 5130710"/>
              <a:gd name="connsiteX4591" fmla="*/ 1553435 w 6842126"/>
              <a:gd name="connsiteY4591" fmla="*/ 4144905 h 5130710"/>
              <a:gd name="connsiteX4592" fmla="*/ 1554927 w 6842126"/>
              <a:gd name="connsiteY4592" fmla="*/ 4141933 h 5130710"/>
              <a:gd name="connsiteX4593" fmla="*/ 1572460 w 6842126"/>
              <a:gd name="connsiteY4593" fmla="*/ 4123825 h 5130710"/>
              <a:gd name="connsiteX4594" fmla="*/ 1555110 w 6842126"/>
              <a:gd name="connsiteY4594" fmla="*/ 4149136 h 5130710"/>
              <a:gd name="connsiteX4595" fmla="*/ 1547764 w 6842126"/>
              <a:gd name="connsiteY4595" fmla="*/ 4162747 h 5130710"/>
              <a:gd name="connsiteX4596" fmla="*/ 1546457 w 6842126"/>
              <a:gd name="connsiteY4596" fmla="*/ 4165251 h 5130710"/>
              <a:gd name="connsiteX4597" fmla="*/ 1558915 w 6842126"/>
              <a:gd name="connsiteY4597" fmla="*/ 4149283 h 5130710"/>
              <a:gd name="connsiteX4598" fmla="*/ 1580429 w 6842126"/>
              <a:gd name="connsiteY4598" fmla="*/ 4123673 h 5130710"/>
              <a:gd name="connsiteX4599" fmla="*/ 1597073 w 6842126"/>
              <a:gd name="connsiteY4599" fmla="*/ 4103425 h 5130710"/>
              <a:gd name="connsiteX4600" fmla="*/ 1597514 w 6842126"/>
              <a:gd name="connsiteY4600" fmla="*/ 4099981 h 5130710"/>
              <a:gd name="connsiteX4601" fmla="*/ 1599013 w 6842126"/>
              <a:gd name="connsiteY4601" fmla="*/ 4096359 h 5130710"/>
              <a:gd name="connsiteX4602" fmla="*/ 1601721 w 6842126"/>
              <a:gd name="connsiteY4602" fmla="*/ 4093555 h 5130710"/>
              <a:gd name="connsiteX4603" fmla="*/ 1587398 w 6842126"/>
              <a:gd name="connsiteY4603" fmla="*/ 4106751 h 5130710"/>
              <a:gd name="connsiteX4604" fmla="*/ 1614241 w 6842126"/>
              <a:gd name="connsiteY4604" fmla="*/ 4076865 h 5130710"/>
              <a:gd name="connsiteX4605" fmla="*/ 1607280 w 6842126"/>
              <a:gd name="connsiteY4605" fmla="*/ 4083373 h 5130710"/>
              <a:gd name="connsiteX4606" fmla="*/ 1604959 w 6842126"/>
              <a:gd name="connsiteY4606" fmla="*/ 4085779 h 5130710"/>
              <a:gd name="connsiteX4607" fmla="*/ 1586525 w 6842126"/>
              <a:gd name="connsiteY4607" fmla="*/ 4105982 h 5130710"/>
              <a:gd name="connsiteX4608" fmla="*/ 1577255 w 6842126"/>
              <a:gd name="connsiteY4608" fmla="*/ 4116147 h 5130710"/>
              <a:gd name="connsiteX4609" fmla="*/ 1568896 w 6842126"/>
              <a:gd name="connsiteY4609" fmla="*/ 4125313 h 5130710"/>
              <a:gd name="connsiteX4610" fmla="*/ 1560337 w 6842126"/>
              <a:gd name="connsiteY4610" fmla="*/ 4132246 h 5130710"/>
              <a:gd name="connsiteX4611" fmla="*/ 1564460 w 6842126"/>
              <a:gd name="connsiteY4611" fmla="*/ 4121147 h 5130710"/>
              <a:gd name="connsiteX4612" fmla="*/ 1569841 w 6842126"/>
              <a:gd name="connsiteY4612" fmla="*/ 4109355 h 5130710"/>
              <a:gd name="connsiteX4613" fmla="*/ 1567275 w 6842126"/>
              <a:gd name="connsiteY4613" fmla="*/ 4111561 h 5130710"/>
              <a:gd name="connsiteX4614" fmla="*/ 1562462 w 6842126"/>
              <a:gd name="connsiteY4614" fmla="*/ 4109785 h 5130710"/>
              <a:gd name="connsiteX4615" fmla="*/ 1571834 w 6842126"/>
              <a:gd name="connsiteY4615" fmla="*/ 4099117 h 5130710"/>
              <a:gd name="connsiteX4616" fmla="*/ 1571687 w 6842126"/>
              <a:gd name="connsiteY4616" fmla="*/ 4097447 h 5130710"/>
              <a:gd name="connsiteX4617" fmla="*/ 1567745 w 6842126"/>
              <a:gd name="connsiteY4617" fmla="*/ 4100631 h 5130710"/>
              <a:gd name="connsiteX4618" fmla="*/ 1567473 w 6842126"/>
              <a:gd name="connsiteY4618" fmla="*/ 4101141 h 5130710"/>
              <a:gd name="connsiteX4619" fmla="*/ 1566834 w 6842126"/>
              <a:gd name="connsiteY4619" fmla="*/ 4101366 h 5130710"/>
              <a:gd name="connsiteX4620" fmla="*/ 1564482 w 6842126"/>
              <a:gd name="connsiteY4620" fmla="*/ 4103265 h 5130710"/>
              <a:gd name="connsiteX4621" fmla="*/ 1550652 w 6842126"/>
              <a:gd name="connsiteY4621" fmla="*/ 4117917 h 5130710"/>
              <a:gd name="connsiteX4622" fmla="*/ 1452540 w 6842126"/>
              <a:gd name="connsiteY4622" fmla="*/ 4226000 h 5130710"/>
              <a:gd name="connsiteX4623" fmla="*/ 1477747 w 6842126"/>
              <a:gd name="connsiteY4623" fmla="*/ 4178061 h 5130710"/>
              <a:gd name="connsiteX4624" fmla="*/ 1414385 w 6842126"/>
              <a:gd name="connsiteY4624" fmla="*/ 4251782 h 5130710"/>
              <a:gd name="connsiteX4625" fmla="*/ 1405161 w 6842126"/>
              <a:gd name="connsiteY4625" fmla="*/ 4264660 h 5130710"/>
              <a:gd name="connsiteX4626" fmla="*/ 1412521 w 6842126"/>
              <a:gd name="connsiteY4626" fmla="*/ 4251863 h 5130710"/>
              <a:gd name="connsiteX4627" fmla="*/ 1387819 w 6842126"/>
              <a:gd name="connsiteY4627" fmla="*/ 4270105 h 5130710"/>
              <a:gd name="connsiteX4628" fmla="*/ 1356470 w 6842126"/>
              <a:gd name="connsiteY4628" fmla="*/ 4294744 h 5130710"/>
              <a:gd name="connsiteX4629" fmla="*/ 1347436 w 6842126"/>
              <a:gd name="connsiteY4629" fmla="*/ 4304142 h 5130710"/>
              <a:gd name="connsiteX4630" fmla="*/ 1430841 w 6842126"/>
              <a:gd name="connsiteY4630" fmla="*/ 4193905 h 5130710"/>
              <a:gd name="connsiteX4631" fmla="*/ 1439869 w 6842126"/>
              <a:gd name="connsiteY4631" fmla="*/ 4182327 h 5130710"/>
              <a:gd name="connsiteX4632" fmla="*/ 1451450 w 6842126"/>
              <a:gd name="connsiteY4632" fmla="*/ 4160178 h 5130710"/>
              <a:gd name="connsiteX4633" fmla="*/ 1442890 w 6842126"/>
              <a:gd name="connsiteY4633" fmla="*/ 4167727 h 5130710"/>
              <a:gd name="connsiteX4634" fmla="*/ 1464765 w 6842126"/>
              <a:gd name="connsiteY4634" fmla="*/ 4129217 h 5130710"/>
              <a:gd name="connsiteX4635" fmla="*/ 1454450 w 6842126"/>
              <a:gd name="connsiteY4635" fmla="*/ 4136191 h 5130710"/>
              <a:gd name="connsiteX4636" fmla="*/ 1441024 w 6842126"/>
              <a:gd name="connsiteY4636" fmla="*/ 4137022 h 5130710"/>
              <a:gd name="connsiteX4637" fmla="*/ 1430711 w 6842126"/>
              <a:gd name="connsiteY4637" fmla="*/ 4137801 h 5130710"/>
              <a:gd name="connsiteX4638" fmla="*/ 1426414 w 6842126"/>
              <a:gd name="connsiteY4638" fmla="*/ 4148060 h 5130710"/>
              <a:gd name="connsiteX4639" fmla="*/ 1417455 w 6842126"/>
              <a:gd name="connsiteY4639" fmla="*/ 4162293 h 5130710"/>
              <a:gd name="connsiteX4640" fmla="*/ 1419934 w 6842126"/>
              <a:gd name="connsiteY4640" fmla="*/ 4149116 h 5130710"/>
              <a:gd name="connsiteX4641" fmla="*/ 1420468 w 6842126"/>
              <a:gd name="connsiteY4641" fmla="*/ 4150178 h 5130710"/>
              <a:gd name="connsiteX4642" fmla="*/ 1419680 w 6842126"/>
              <a:gd name="connsiteY4642" fmla="*/ 4152116 h 5130710"/>
              <a:gd name="connsiteX4643" fmla="*/ 1420810 w 6842126"/>
              <a:gd name="connsiteY4643" fmla="*/ 4150863 h 5130710"/>
              <a:gd name="connsiteX4644" fmla="*/ 1420468 w 6842126"/>
              <a:gd name="connsiteY4644" fmla="*/ 4150178 h 5130710"/>
              <a:gd name="connsiteX4645" fmla="*/ 1421913 w 6842126"/>
              <a:gd name="connsiteY4645" fmla="*/ 4146615 h 5130710"/>
              <a:gd name="connsiteX4646" fmla="*/ 1423466 w 6842126"/>
              <a:gd name="connsiteY4646" fmla="*/ 4144652 h 5130710"/>
              <a:gd name="connsiteX4647" fmla="*/ 1424618 w 6842126"/>
              <a:gd name="connsiteY4647" fmla="*/ 4142095 h 5130710"/>
              <a:gd name="connsiteX4648" fmla="*/ 1422753 w 6842126"/>
              <a:gd name="connsiteY4648" fmla="*/ 4131933 h 5130710"/>
              <a:gd name="connsiteX4649" fmla="*/ 1444573 w 6842126"/>
              <a:gd name="connsiteY4649" fmla="*/ 4091595 h 5130710"/>
              <a:gd name="connsiteX4650" fmla="*/ 1443672 w 6842126"/>
              <a:gd name="connsiteY4650" fmla="*/ 4083456 h 5130710"/>
              <a:gd name="connsiteX4651" fmla="*/ 1451499 w 6842126"/>
              <a:gd name="connsiteY4651" fmla="*/ 4066338 h 5130710"/>
              <a:gd name="connsiteX4652" fmla="*/ 1453406 w 6842126"/>
              <a:gd name="connsiteY4652" fmla="*/ 4063390 h 5130710"/>
              <a:gd name="connsiteX4653" fmla="*/ 1450068 w 6842126"/>
              <a:gd name="connsiteY4653" fmla="*/ 4067025 h 5130710"/>
              <a:gd name="connsiteX4654" fmla="*/ 1440609 w 6842126"/>
              <a:gd name="connsiteY4654" fmla="*/ 4077498 h 5130710"/>
              <a:gd name="connsiteX4655" fmla="*/ 1401725 w 6842126"/>
              <a:gd name="connsiteY4655" fmla="*/ 4141856 h 5130710"/>
              <a:gd name="connsiteX4656" fmla="*/ 1369244 w 6842126"/>
              <a:gd name="connsiteY4656" fmla="*/ 4202296 h 5130710"/>
              <a:gd name="connsiteX4657" fmla="*/ 1365349 w 6842126"/>
              <a:gd name="connsiteY4657" fmla="*/ 4205164 h 5130710"/>
              <a:gd name="connsiteX4658" fmla="*/ 1356637 w 6842126"/>
              <a:gd name="connsiteY4658" fmla="*/ 4212419 h 5130710"/>
              <a:gd name="connsiteX4659" fmla="*/ 1365586 w 6842126"/>
              <a:gd name="connsiteY4659" fmla="*/ 4192684 h 5130710"/>
              <a:gd name="connsiteX4660" fmla="*/ 1354222 w 6842126"/>
              <a:gd name="connsiteY4660" fmla="*/ 4210254 h 5130710"/>
              <a:gd name="connsiteX4661" fmla="*/ 1350610 w 6842126"/>
              <a:gd name="connsiteY4661" fmla="*/ 4206698 h 5130710"/>
              <a:gd name="connsiteX4662" fmla="*/ 1345392 w 6842126"/>
              <a:gd name="connsiteY4662" fmla="*/ 4211749 h 5130710"/>
              <a:gd name="connsiteX4663" fmla="*/ 1354330 w 6842126"/>
              <a:gd name="connsiteY4663" fmla="*/ 4193454 h 5130710"/>
              <a:gd name="connsiteX4664" fmla="*/ 1357968 w 6842126"/>
              <a:gd name="connsiteY4664" fmla="*/ 4188255 h 5130710"/>
              <a:gd name="connsiteX4665" fmla="*/ 1360259 w 6842126"/>
              <a:gd name="connsiteY4665" fmla="*/ 4186226 h 5130710"/>
              <a:gd name="connsiteX4666" fmla="*/ 1358183 w 6842126"/>
              <a:gd name="connsiteY4666" fmla="*/ 4185571 h 5130710"/>
              <a:gd name="connsiteX4667" fmla="*/ 1370141 w 6842126"/>
              <a:gd name="connsiteY4667" fmla="*/ 4161093 h 5130710"/>
              <a:gd name="connsiteX4668" fmla="*/ 1375709 w 6842126"/>
              <a:gd name="connsiteY4668" fmla="*/ 4155135 h 5130710"/>
              <a:gd name="connsiteX4669" fmla="*/ 1388994 w 6842126"/>
              <a:gd name="connsiteY4669" fmla="*/ 4142052 h 5130710"/>
              <a:gd name="connsiteX4670" fmla="*/ 1403035 w 6842126"/>
              <a:gd name="connsiteY4670" fmla="*/ 4124293 h 5130710"/>
              <a:gd name="connsiteX4671" fmla="*/ 1375115 w 6842126"/>
              <a:gd name="connsiteY4671" fmla="*/ 4151337 h 5130710"/>
              <a:gd name="connsiteX4672" fmla="*/ 1374777 w 6842126"/>
              <a:gd name="connsiteY4672" fmla="*/ 4151606 h 5130710"/>
              <a:gd name="connsiteX4673" fmla="*/ 1378037 w 6842126"/>
              <a:gd name="connsiteY4673" fmla="*/ 4144933 h 5130710"/>
              <a:gd name="connsiteX4674" fmla="*/ 1409300 w 6842126"/>
              <a:gd name="connsiteY4674" fmla="*/ 4088979 h 5130710"/>
              <a:gd name="connsiteX4675" fmla="*/ 1420632 w 6842126"/>
              <a:gd name="connsiteY4675" fmla="*/ 4069840 h 5130710"/>
              <a:gd name="connsiteX4676" fmla="*/ 1417206 w 6842126"/>
              <a:gd name="connsiteY4676" fmla="*/ 4073687 h 5130710"/>
              <a:gd name="connsiteX4677" fmla="*/ 1368740 w 6842126"/>
              <a:gd name="connsiteY4677" fmla="*/ 4123205 h 5130710"/>
              <a:gd name="connsiteX4678" fmla="*/ 1375959 w 6842126"/>
              <a:gd name="connsiteY4678" fmla="*/ 4111986 h 5130710"/>
              <a:gd name="connsiteX4679" fmla="*/ 1425727 w 6842126"/>
              <a:gd name="connsiteY4679" fmla="*/ 4047185 h 5130710"/>
              <a:gd name="connsiteX4680" fmla="*/ 1430002 w 6842126"/>
              <a:gd name="connsiteY4680" fmla="*/ 4041456 h 5130710"/>
              <a:gd name="connsiteX4681" fmla="*/ 1430764 w 6842126"/>
              <a:gd name="connsiteY4681" fmla="*/ 4036687 h 5130710"/>
              <a:gd name="connsiteX4682" fmla="*/ 1445800 w 6842126"/>
              <a:gd name="connsiteY4682" fmla="*/ 4020290 h 5130710"/>
              <a:gd name="connsiteX4683" fmla="*/ 1451042 w 6842126"/>
              <a:gd name="connsiteY4683" fmla="*/ 4013266 h 5130710"/>
              <a:gd name="connsiteX4684" fmla="*/ 1435224 w 6842126"/>
              <a:gd name="connsiteY4684" fmla="*/ 4027355 h 5130710"/>
              <a:gd name="connsiteX4685" fmla="*/ 1436096 w 6842126"/>
              <a:gd name="connsiteY4685" fmla="*/ 4025643 h 5130710"/>
              <a:gd name="connsiteX4686" fmla="*/ 1454981 w 6842126"/>
              <a:gd name="connsiteY4686" fmla="*/ 3984863 h 5130710"/>
              <a:gd name="connsiteX4687" fmla="*/ 1418252 w 6842126"/>
              <a:gd name="connsiteY4687" fmla="*/ 4037622 h 5130710"/>
              <a:gd name="connsiteX4688" fmla="*/ 1409362 w 6842126"/>
              <a:gd name="connsiteY4688" fmla="*/ 4048712 h 5130710"/>
              <a:gd name="connsiteX4689" fmla="*/ 1414140 w 6842126"/>
              <a:gd name="connsiteY4689" fmla="*/ 4030847 h 5130710"/>
              <a:gd name="connsiteX4690" fmla="*/ 1412081 w 6842126"/>
              <a:gd name="connsiteY4690" fmla="*/ 4033614 h 5130710"/>
              <a:gd name="connsiteX4691" fmla="*/ 1350371 w 6842126"/>
              <a:gd name="connsiteY4691" fmla="*/ 4118723 h 5130710"/>
              <a:gd name="connsiteX4692" fmla="*/ 1330707 w 6842126"/>
              <a:gd name="connsiteY4692" fmla="*/ 4143903 h 5130710"/>
              <a:gd name="connsiteX4693" fmla="*/ 1341673 w 6842126"/>
              <a:gd name="connsiteY4693" fmla="*/ 4127166 h 5130710"/>
              <a:gd name="connsiteX4694" fmla="*/ 1371987 w 6842126"/>
              <a:gd name="connsiteY4694" fmla="*/ 4083382 h 5130710"/>
              <a:gd name="connsiteX4695" fmla="*/ 1406397 w 6842126"/>
              <a:gd name="connsiteY4695" fmla="*/ 4034231 h 5130710"/>
              <a:gd name="connsiteX4696" fmla="*/ 1365739 w 6842126"/>
              <a:gd name="connsiteY4696" fmla="*/ 4066730 h 5130710"/>
              <a:gd name="connsiteX4697" fmla="*/ 1327252 w 6842126"/>
              <a:gd name="connsiteY4697" fmla="*/ 4108616 h 5130710"/>
              <a:gd name="connsiteX4698" fmla="*/ 1341101 w 6842126"/>
              <a:gd name="connsiteY4698" fmla="*/ 4084326 h 5130710"/>
              <a:gd name="connsiteX4699" fmla="*/ 1346623 w 6842126"/>
              <a:gd name="connsiteY4699" fmla="*/ 4071857 h 5130710"/>
              <a:gd name="connsiteX4700" fmla="*/ 1422166 w 6842126"/>
              <a:gd name="connsiteY4700" fmla="*/ 3955436 h 5130710"/>
              <a:gd name="connsiteX4701" fmla="*/ 1421559 w 6842126"/>
              <a:gd name="connsiteY4701" fmla="*/ 3944976 h 5130710"/>
              <a:gd name="connsiteX4702" fmla="*/ 1442817 w 6842126"/>
              <a:gd name="connsiteY4702" fmla="*/ 3913946 h 5130710"/>
              <a:gd name="connsiteX4703" fmla="*/ 1435112 w 6842126"/>
              <a:gd name="connsiteY4703" fmla="*/ 3905666 h 5130710"/>
              <a:gd name="connsiteX4704" fmla="*/ 1458191 w 6842126"/>
              <a:gd name="connsiteY4704" fmla="*/ 3863850 h 5130710"/>
              <a:gd name="connsiteX4705" fmla="*/ 1457825 w 6842126"/>
              <a:gd name="connsiteY4705" fmla="*/ 3863293 h 5130710"/>
              <a:gd name="connsiteX4706" fmla="*/ 1457364 w 6842126"/>
              <a:gd name="connsiteY4706" fmla="*/ 3862596 h 5130710"/>
              <a:gd name="connsiteX4707" fmla="*/ 1457211 w 6842126"/>
              <a:gd name="connsiteY4707" fmla="*/ 3862364 h 5130710"/>
              <a:gd name="connsiteX4708" fmla="*/ 1457087 w 6842126"/>
              <a:gd name="connsiteY4708" fmla="*/ 3862179 h 5130710"/>
              <a:gd name="connsiteX4709" fmla="*/ 1457364 w 6842126"/>
              <a:gd name="connsiteY4709" fmla="*/ 3862596 h 5130710"/>
              <a:gd name="connsiteX4710" fmla="*/ 1458191 w 6842126"/>
              <a:gd name="connsiteY4710" fmla="*/ 3863850 h 5130710"/>
              <a:gd name="connsiteX4711" fmla="*/ 1435674 w 6842126"/>
              <a:gd name="connsiteY4711" fmla="*/ 3896356 h 5130710"/>
              <a:gd name="connsiteX4712" fmla="*/ 1416527 w 6842126"/>
              <a:gd name="connsiteY4712" fmla="*/ 3918586 h 5130710"/>
              <a:gd name="connsiteX4713" fmla="*/ 1415607 w 6842126"/>
              <a:gd name="connsiteY4713" fmla="*/ 3920013 h 5130710"/>
              <a:gd name="connsiteX4714" fmla="*/ 1416599 w 6842126"/>
              <a:gd name="connsiteY4714" fmla="*/ 3921253 h 5130710"/>
              <a:gd name="connsiteX4715" fmla="*/ 1416651 w 6842126"/>
              <a:gd name="connsiteY4715" fmla="*/ 3925889 h 5130710"/>
              <a:gd name="connsiteX4716" fmla="*/ 1414641 w 6842126"/>
              <a:gd name="connsiteY4716" fmla="*/ 3926545 h 5130710"/>
              <a:gd name="connsiteX4717" fmla="*/ 1412953 w 6842126"/>
              <a:gd name="connsiteY4717" fmla="*/ 3925126 h 5130710"/>
              <a:gd name="connsiteX4718" fmla="*/ 1413032 w 6842126"/>
              <a:gd name="connsiteY4718" fmla="*/ 3924011 h 5130710"/>
              <a:gd name="connsiteX4719" fmla="*/ 1398999 w 6842126"/>
              <a:gd name="connsiteY4719" fmla="*/ 3945808 h 5130710"/>
              <a:gd name="connsiteX4720" fmla="*/ 1416739 w 6842126"/>
              <a:gd name="connsiteY4720" fmla="*/ 3902676 h 5130710"/>
              <a:gd name="connsiteX4721" fmla="*/ 1413196 w 6842126"/>
              <a:gd name="connsiteY4721" fmla="*/ 3905003 h 5130710"/>
              <a:gd name="connsiteX4722" fmla="*/ 1350107 w 6842126"/>
              <a:gd name="connsiteY4722" fmla="*/ 3981011 h 5130710"/>
              <a:gd name="connsiteX4723" fmla="*/ 1315534 w 6842126"/>
              <a:gd name="connsiteY4723" fmla="*/ 4027122 h 5130710"/>
              <a:gd name="connsiteX4724" fmla="*/ 1294301 w 6842126"/>
              <a:gd name="connsiteY4724" fmla="*/ 4057102 h 5130710"/>
              <a:gd name="connsiteX4725" fmla="*/ 1285894 w 6842126"/>
              <a:gd name="connsiteY4725" fmla="*/ 4068176 h 5130710"/>
              <a:gd name="connsiteX4726" fmla="*/ 1280425 w 6842126"/>
              <a:gd name="connsiteY4726" fmla="*/ 4061979 h 5130710"/>
              <a:gd name="connsiteX4727" fmla="*/ 1289161 w 6842126"/>
              <a:gd name="connsiteY4727" fmla="*/ 4047699 h 5130710"/>
              <a:gd name="connsiteX4728" fmla="*/ 1303098 w 6842126"/>
              <a:gd name="connsiteY4728" fmla="*/ 4030582 h 5130710"/>
              <a:gd name="connsiteX4729" fmla="*/ 1327284 w 6842126"/>
              <a:gd name="connsiteY4729" fmla="*/ 3995025 h 5130710"/>
              <a:gd name="connsiteX4730" fmla="*/ 1322912 w 6842126"/>
              <a:gd name="connsiteY4730" fmla="*/ 3997742 h 5130710"/>
              <a:gd name="connsiteX4731" fmla="*/ 1348068 w 6842126"/>
              <a:gd name="connsiteY4731" fmla="*/ 3962053 h 5130710"/>
              <a:gd name="connsiteX4732" fmla="*/ 1370885 w 6842126"/>
              <a:gd name="connsiteY4732" fmla="*/ 3928427 h 5130710"/>
              <a:gd name="connsiteX4733" fmla="*/ 1360227 w 6842126"/>
              <a:gd name="connsiteY4733" fmla="*/ 3939587 h 5130710"/>
              <a:gd name="connsiteX4734" fmla="*/ 1360020 w 6842126"/>
              <a:gd name="connsiteY4734" fmla="*/ 3936598 h 5130710"/>
              <a:gd name="connsiteX4735" fmla="*/ 1360469 w 6842126"/>
              <a:gd name="connsiteY4735" fmla="*/ 3935096 h 5130710"/>
              <a:gd name="connsiteX4736" fmla="*/ 1383120 w 6842126"/>
              <a:gd name="connsiteY4736" fmla="*/ 3910265 h 5130710"/>
              <a:gd name="connsiteX4737" fmla="*/ 1382365 w 6842126"/>
              <a:gd name="connsiteY4737" fmla="*/ 3911510 h 5130710"/>
              <a:gd name="connsiteX4738" fmla="*/ 1404023 w 6842126"/>
              <a:gd name="connsiteY4738" fmla="*/ 3879594 h 5130710"/>
              <a:gd name="connsiteX4739" fmla="*/ 1400125 w 6842126"/>
              <a:gd name="connsiteY4739" fmla="*/ 3884289 h 5130710"/>
              <a:gd name="connsiteX4740" fmla="*/ 1398292 w 6842126"/>
              <a:gd name="connsiteY4740" fmla="*/ 3886923 h 5130710"/>
              <a:gd name="connsiteX4741" fmla="*/ 1384760 w 6842126"/>
              <a:gd name="connsiteY4741" fmla="*/ 3900544 h 5130710"/>
              <a:gd name="connsiteX4742" fmla="*/ 1364894 w 6842126"/>
              <a:gd name="connsiteY4742" fmla="*/ 3917312 h 5130710"/>
              <a:gd name="connsiteX4743" fmla="*/ 1407413 w 6842126"/>
              <a:gd name="connsiteY4743" fmla="*/ 3870283 h 5130710"/>
              <a:gd name="connsiteX4744" fmla="*/ 1402217 w 6842126"/>
              <a:gd name="connsiteY4744" fmla="*/ 3869891 h 5130710"/>
              <a:gd name="connsiteX4745" fmla="*/ 1373626 w 6842126"/>
              <a:gd name="connsiteY4745" fmla="*/ 3898693 h 5130710"/>
              <a:gd name="connsiteX4746" fmla="*/ 1348599 w 6842126"/>
              <a:gd name="connsiteY4746" fmla="*/ 3934481 h 5130710"/>
              <a:gd name="connsiteX4747" fmla="*/ 1316400 w 6842126"/>
              <a:gd name="connsiteY4747" fmla="*/ 3980527 h 5130710"/>
              <a:gd name="connsiteX4748" fmla="*/ 1326817 w 6842126"/>
              <a:gd name="connsiteY4748" fmla="*/ 3971180 h 5130710"/>
              <a:gd name="connsiteX4749" fmla="*/ 1343331 w 6842126"/>
              <a:gd name="connsiteY4749" fmla="*/ 3953811 h 5130710"/>
              <a:gd name="connsiteX4750" fmla="*/ 1338516 w 6842126"/>
              <a:gd name="connsiteY4750" fmla="*/ 3962588 h 5130710"/>
              <a:gd name="connsiteX4751" fmla="*/ 1311130 w 6842126"/>
              <a:gd name="connsiteY4751" fmla="*/ 4000281 h 5130710"/>
              <a:gd name="connsiteX4752" fmla="*/ 1299320 w 6842126"/>
              <a:gd name="connsiteY4752" fmla="*/ 4019844 h 5130710"/>
              <a:gd name="connsiteX4753" fmla="*/ 1299213 w 6842126"/>
              <a:gd name="connsiteY4753" fmla="*/ 4019301 h 5130710"/>
              <a:gd name="connsiteX4754" fmla="*/ 1289745 w 6842126"/>
              <a:gd name="connsiteY4754" fmla="*/ 4027149 h 5130710"/>
              <a:gd name="connsiteX4755" fmla="*/ 1286259 w 6842126"/>
              <a:gd name="connsiteY4755" fmla="*/ 4030147 h 5130710"/>
              <a:gd name="connsiteX4756" fmla="*/ 1289714 w 6842126"/>
              <a:gd name="connsiteY4756" fmla="*/ 4023800 h 5130710"/>
              <a:gd name="connsiteX4757" fmla="*/ 1308856 w 6842126"/>
              <a:gd name="connsiteY4757" fmla="*/ 3991071 h 5130710"/>
              <a:gd name="connsiteX4758" fmla="*/ 1281520 w 6842126"/>
              <a:gd name="connsiteY4758" fmla="*/ 4028387 h 5130710"/>
              <a:gd name="connsiteX4759" fmla="*/ 1251473 w 6842126"/>
              <a:gd name="connsiteY4759" fmla="*/ 4067897 h 5130710"/>
              <a:gd name="connsiteX4760" fmla="*/ 1251021 w 6842126"/>
              <a:gd name="connsiteY4760" fmla="*/ 4061445 h 5130710"/>
              <a:gd name="connsiteX4761" fmla="*/ 1250904 w 6842126"/>
              <a:gd name="connsiteY4761" fmla="*/ 4061339 h 5130710"/>
              <a:gd name="connsiteX4762" fmla="*/ 1254529 w 6842126"/>
              <a:gd name="connsiteY4762" fmla="*/ 4058016 h 5130710"/>
              <a:gd name="connsiteX4763" fmla="*/ 1279836 w 6842126"/>
              <a:gd name="connsiteY4763" fmla="*/ 4016247 h 5130710"/>
              <a:gd name="connsiteX4764" fmla="*/ 1211105 w 6842126"/>
              <a:gd name="connsiteY4764" fmla="*/ 4098619 h 5130710"/>
              <a:gd name="connsiteX4765" fmla="*/ 1179872 w 6842126"/>
              <a:gd name="connsiteY4765" fmla="*/ 4129716 h 5130710"/>
              <a:gd name="connsiteX4766" fmla="*/ 1179305 w 6842126"/>
              <a:gd name="connsiteY4766" fmla="*/ 4130327 h 5130710"/>
              <a:gd name="connsiteX4767" fmla="*/ 1193162 w 6842126"/>
              <a:gd name="connsiteY4767" fmla="*/ 4106604 h 5130710"/>
              <a:gd name="connsiteX4768" fmla="*/ 1219232 w 6842126"/>
              <a:gd name="connsiteY4768" fmla="*/ 4070336 h 5130710"/>
              <a:gd name="connsiteX4769" fmla="*/ 1255883 w 6842126"/>
              <a:gd name="connsiteY4769" fmla="*/ 4005995 h 5130710"/>
              <a:gd name="connsiteX4770" fmla="*/ 1238234 w 6842126"/>
              <a:gd name="connsiteY4770" fmla="*/ 4030823 h 5130710"/>
              <a:gd name="connsiteX4771" fmla="*/ 1229883 w 6842126"/>
              <a:gd name="connsiteY4771" fmla="*/ 4040730 h 5130710"/>
              <a:gd name="connsiteX4772" fmla="*/ 1197244 w 6842126"/>
              <a:gd name="connsiteY4772" fmla="*/ 4062062 h 5130710"/>
              <a:gd name="connsiteX4773" fmla="*/ 1232195 w 6842126"/>
              <a:gd name="connsiteY4773" fmla="*/ 4007535 h 5130710"/>
              <a:gd name="connsiteX4774" fmla="*/ 1189883 w 6842126"/>
              <a:gd name="connsiteY4774" fmla="*/ 4051172 h 5130710"/>
              <a:gd name="connsiteX4775" fmla="*/ 1149709 w 6842126"/>
              <a:gd name="connsiteY4775" fmla="*/ 4099209 h 5130710"/>
              <a:gd name="connsiteX4776" fmla="*/ 1125066 w 6842126"/>
              <a:gd name="connsiteY4776" fmla="*/ 4115868 h 5130710"/>
              <a:gd name="connsiteX4777" fmla="*/ 1110049 w 6842126"/>
              <a:gd name="connsiteY4777" fmla="*/ 4133916 h 5130710"/>
              <a:gd name="connsiteX4778" fmla="*/ 1215581 w 6842126"/>
              <a:gd name="connsiteY4778" fmla="*/ 3974796 h 5130710"/>
              <a:gd name="connsiteX4779" fmla="*/ 1303364 w 6842126"/>
              <a:gd name="connsiteY4779" fmla="*/ 3851779 h 5130710"/>
              <a:gd name="connsiteX4780" fmla="*/ 1299980 w 6842126"/>
              <a:gd name="connsiteY4780" fmla="*/ 3851727 h 5130710"/>
              <a:gd name="connsiteX4781" fmla="*/ 1303148 w 6842126"/>
              <a:gd name="connsiteY4781" fmla="*/ 3849190 h 5130710"/>
              <a:gd name="connsiteX4782" fmla="*/ 1303921 w 6842126"/>
              <a:gd name="connsiteY4782" fmla="*/ 3851000 h 5130710"/>
              <a:gd name="connsiteX4783" fmla="*/ 1313391 w 6842126"/>
              <a:gd name="connsiteY4783" fmla="*/ 3837730 h 5130710"/>
              <a:gd name="connsiteX4784" fmla="*/ 1314052 w 6842126"/>
              <a:gd name="connsiteY4784" fmla="*/ 3835726 h 5130710"/>
              <a:gd name="connsiteX4785" fmla="*/ 1311466 w 6842126"/>
              <a:gd name="connsiteY4785" fmla="*/ 3834128 h 5130710"/>
              <a:gd name="connsiteX4786" fmla="*/ 1303148 w 6842126"/>
              <a:gd name="connsiteY4786" fmla="*/ 3849190 h 5130710"/>
              <a:gd name="connsiteX4787" fmla="*/ 1298876 w 6842126"/>
              <a:gd name="connsiteY4787" fmla="*/ 3846686 h 5130710"/>
              <a:gd name="connsiteX4788" fmla="*/ 1202339 w 6842126"/>
              <a:gd name="connsiteY4788" fmla="*/ 3981184 h 5130710"/>
              <a:gd name="connsiteX4789" fmla="*/ 1023646 w 6842126"/>
              <a:gd name="connsiteY4789" fmla="*/ 4200207 h 5130710"/>
              <a:gd name="connsiteX4790" fmla="*/ 1064430 w 6842126"/>
              <a:gd name="connsiteY4790" fmla="*/ 4124199 h 5130710"/>
              <a:gd name="connsiteX4791" fmla="*/ 1019321 w 6842126"/>
              <a:gd name="connsiteY4791" fmla="*/ 4175334 h 5130710"/>
              <a:gd name="connsiteX4792" fmla="*/ 998750 w 6842126"/>
              <a:gd name="connsiteY4792" fmla="*/ 4181906 h 5130710"/>
              <a:gd name="connsiteX4793" fmla="*/ 918608 w 6842126"/>
              <a:gd name="connsiteY4793" fmla="*/ 4280448 h 5130710"/>
              <a:gd name="connsiteX4794" fmla="*/ 929028 w 6842126"/>
              <a:gd name="connsiteY4794" fmla="*/ 4259667 h 5130710"/>
              <a:gd name="connsiteX4795" fmla="*/ 931149 w 6842126"/>
              <a:gd name="connsiteY4795" fmla="*/ 4257592 h 5130710"/>
              <a:gd name="connsiteX4796" fmla="*/ 933074 w 6842126"/>
              <a:gd name="connsiteY4796" fmla="*/ 4253463 h 5130710"/>
              <a:gd name="connsiteX4797" fmla="*/ 938086 w 6842126"/>
              <a:gd name="connsiteY4797" fmla="*/ 4246314 h 5130710"/>
              <a:gd name="connsiteX4798" fmla="*/ 948873 w 6842126"/>
              <a:gd name="connsiteY4798" fmla="*/ 4232081 h 5130710"/>
              <a:gd name="connsiteX4799" fmla="*/ 981163 w 6842126"/>
              <a:gd name="connsiteY4799" fmla="*/ 4180055 h 5130710"/>
              <a:gd name="connsiteX4800" fmla="*/ 949345 w 6842126"/>
              <a:gd name="connsiteY4800" fmla="*/ 4218388 h 5130710"/>
              <a:gd name="connsiteX4801" fmla="*/ 937701 w 6842126"/>
              <a:gd name="connsiteY4801" fmla="*/ 4243535 h 5130710"/>
              <a:gd name="connsiteX4802" fmla="*/ 933074 w 6842126"/>
              <a:gd name="connsiteY4802" fmla="*/ 4253463 h 5130710"/>
              <a:gd name="connsiteX4803" fmla="*/ 929790 w 6842126"/>
              <a:gd name="connsiteY4803" fmla="*/ 4258147 h 5130710"/>
              <a:gd name="connsiteX4804" fmla="*/ 929028 w 6842126"/>
              <a:gd name="connsiteY4804" fmla="*/ 4259667 h 5130710"/>
              <a:gd name="connsiteX4805" fmla="*/ 924348 w 6842126"/>
              <a:gd name="connsiteY4805" fmla="*/ 4264244 h 5130710"/>
              <a:gd name="connsiteX4806" fmla="*/ 934104 w 6842126"/>
              <a:gd name="connsiteY4806" fmla="*/ 4227701 h 5130710"/>
              <a:gd name="connsiteX4807" fmla="*/ 937526 w 6842126"/>
              <a:gd name="connsiteY4807" fmla="*/ 4222580 h 5130710"/>
              <a:gd name="connsiteX4808" fmla="*/ 937987 w 6842126"/>
              <a:gd name="connsiteY4808" fmla="*/ 4221934 h 5130710"/>
              <a:gd name="connsiteX4809" fmla="*/ 938045 w 6842126"/>
              <a:gd name="connsiteY4809" fmla="*/ 4221806 h 5130710"/>
              <a:gd name="connsiteX4810" fmla="*/ 937526 w 6842126"/>
              <a:gd name="connsiteY4810" fmla="*/ 4222580 h 5130710"/>
              <a:gd name="connsiteX4811" fmla="*/ 931935 w 6842126"/>
              <a:gd name="connsiteY4811" fmla="*/ 4230459 h 5130710"/>
              <a:gd name="connsiteX4812" fmla="*/ 865784 w 6842126"/>
              <a:gd name="connsiteY4812" fmla="*/ 4301859 h 5130710"/>
              <a:gd name="connsiteX4813" fmla="*/ 868484 w 6842126"/>
              <a:gd name="connsiteY4813" fmla="*/ 4276465 h 5130710"/>
              <a:gd name="connsiteX4814" fmla="*/ 871882 w 6842126"/>
              <a:gd name="connsiteY4814" fmla="*/ 4270608 h 5130710"/>
              <a:gd name="connsiteX4815" fmla="*/ 890659 w 6842126"/>
              <a:gd name="connsiteY4815" fmla="*/ 4243444 h 5130710"/>
              <a:gd name="connsiteX4816" fmla="*/ 918919 w 6842126"/>
              <a:gd name="connsiteY4816" fmla="*/ 4192605 h 5130710"/>
              <a:gd name="connsiteX4817" fmla="*/ 886970 w 6842126"/>
              <a:gd name="connsiteY4817" fmla="*/ 4233203 h 5130710"/>
              <a:gd name="connsiteX4818" fmla="*/ 885778 w 6842126"/>
              <a:gd name="connsiteY4818" fmla="*/ 4235044 h 5130710"/>
              <a:gd name="connsiteX4819" fmla="*/ 884124 w 6842126"/>
              <a:gd name="connsiteY4819" fmla="*/ 4236685 h 5130710"/>
              <a:gd name="connsiteX4820" fmla="*/ 869075 w 6842126"/>
              <a:gd name="connsiteY4820" fmla="*/ 4253422 h 5130710"/>
              <a:gd name="connsiteX4821" fmla="*/ 858427 w 6842126"/>
              <a:gd name="connsiteY4821" fmla="*/ 4257219 h 5130710"/>
              <a:gd name="connsiteX4822" fmla="*/ 859764 w 6842126"/>
              <a:gd name="connsiteY4822" fmla="*/ 4252311 h 5130710"/>
              <a:gd name="connsiteX4823" fmla="*/ 948647 w 6842126"/>
              <a:gd name="connsiteY4823" fmla="*/ 4131590 h 5130710"/>
              <a:gd name="connsiteX4824" fmla="*/ 973853 w 6842126"/>
              <a:gd name="connsiteY4824" fmla="*/ 4083650 h 5130710"/>
              <a:gd name="connsiteX4825" fmla="*/ 936006 w 6842126"/>
              <a:gd name="connsiteY4825" fmla="*/ 4135124 h 5130710"/>
              <a:gd name="connsiteX4826" fmla="*/ 904377 w 6842126"/>
              <a:gd name="connsiteY4826" fmla="*/ 4175884 h 5130710"/>
              <a:gd name="connsiteX4827" fmla="*/ 896137 w 6842126"/>
              <a:gd name="connsiteY4827" fmla="*/ 4178104 h 5130710"/>
              <a:gd name="connsiteX4828" fmla="*/ 908066 w 6842126"/>
              <a:gd name="connsiteY4828" fmla="*/ 4159363 h 5130710"/>
              <a:gd name="connsiteX4829" fmla="*/ 1027627 w 6842126"/>
              <a:gd name="connsiteY4829" fmla="*/ 3997368 h 5130710"/>
              <a:gd name="connsiteX4830" fmla="*/ 1026961 w 6842126"/>
              <a:gd name="connsiteY4830" fmla="*/ 3974520 h 5130710"/>
              <a:gd name="connsiteX4831" fmla="*/ 914527 w 6842126"/>
              <a:gd name="connsiteY4831" fmla="*/ 4125087 h 5130710"/>
              <a:gd name="connsiteX4832" fmla="*/ 913265 w 6842126"/>
              <a:gd name="connsiteY4832" fmla="*/ 4123295 h 5130710"/>
              <a:gd name="connsiteX4833" fmla="*/ 913648 w 6842126"/>
              <a:gd name="connsiteY4833" fmla="*/ 4122760 h 5130710"/>
              <a:gd name="connsiteX4834" fmla="*/ 957918 w 6842126"/>
              <a:gd name="connsiteY4834" fmla="*/ 4052670 h 5130710"/>
              <a:gd name="connsiteX4835" fmla="*/ 902630 w 6842126"/>
              <a:gd name="connsiteY4835" fmla="*/ 4119993 h 5130710"/>
              <a:gd name="connsiteX4836" fmla="*/ 868934 w 6842126"/>
              <a:gd name="connsiteY4836" fmla="*/ 4166756 h 5130710"/>
              <a:gd name="connsiteX4837" fmla="*/ 868054 w 6842126"/>
              <a:gd name="connsiteY4837" fmla="*/ 4167713 h 5130710"/>
              <a:gd name="connsiteX4838" fmla="*/ 925343 w 6842126"/>
              <a:gd name="connsiteY4838" fmla="*/ 4069829 h 5130710"/>
              <a:gd name="connsiteX4839" fmla="*/ 940482 w 6842126"/>
              <a:gd name="connsiteY4839" fmla="*/ 4039448 h 5130710"/>
              <a:gd name="connsiteX4840" fmla="*/ 902923 w 6842126"/>
              <a:gd name="connsiteY4840" fmla="*/ 4093986 h 5130710"/>
              <a:gd name="connsiteX4841" fmla="*/ 878692 w 6842126"/>
              <a:gd name="connsiteY4841" fmla="*/ 4098534 h 5130710"/>
              <a:gd name="connsiteX4842" fmla="*/ 848426 w 6842126"/>
              <a:gd name="connsiteY4842" fmla="*/ 4146901 h 5130710"/>
              <a:gd name="connsiteX4843" fmla="*/ 826237 w 6842126"/>
              <a:gd name="connsiteY4843" fmla="*/ 4170408 h 5130710"/>
              <a:gd name="connsiteX4844" fmla="*/ 821211 w 6842126"/>
              <a:gd name="connsiteY4844" fmla="*/ 4159876 h 5130710"/>
              <a:gd name="connsiteX4845" fmla="*/ 779761 w 6842126"/>
              <a:gd name="connsiteY4845" fmla="*/ 4213034 h 5130710"/>
              <a:gd name="connsiteX4846" fmla="*/ 742916 w 6842126"/>
              <a:gd name="connsiteY4846" fmla="*/ 4240834 h 5130710"/>
              <a:gd name="connsiteX4847" fmla="*/ 738377 w 6842126"/>
              <a:gd name="connsiteY4847" fmla="*/ 4239226 h 5130710"/>
              <a:gd name="connsiteX4848" fmla="*/ 689620 w 6842126"/>
              <a:gd name="connsiteY4848" fmla="*/ 4275939 h 5130710"/>
              <a:gd name="connsiteX4849" fmla="*/ 707743 w 6842126"/>
              <a:gd name="connsiteY4849" fmla="*/ 4237132 h 5130710"/>
              <a:gd name="connsiteX4850" fmla="*/ 677301 w 6842126"/>
              <a:gd name="connsiteY4850" fmla="*/ 4271576 h 5130710"/>
              <a:gd name="connsiteX4851" fmla="*/ 705296 w 6842126"/>
              <a:gd name="connsiteY4851" fmla="*/ 4204898 h 5130710"/>
              <a:gd name="connsiteX4852" fmla="*/ 1011991 w 6842126"/>
              <a:gd name="connsiteY4852" fmla="*/ 3761320 h 5130710"/>
              <a:gd name="connsiteX4853" fmla="*/ 1020012 w 6842126"/>
              <a:gd name="connsiteY4853" fmla="*/ 3751031 h 5130710"/>
              <a:gd name="connsiteX4854" fmla="*/ 1020012 w 6842126"/>
              <a:gd name="connsiteY4854" fmla="*/ 3751031 h 5130710"/>
              <a:gd name="connsiteX4855" fmla="*/ 1011991 w 6842126"/>
              <a:gd name="connsiteY4855" fmla="*/ 3761320 h 5130710"/>
              <a:gd name="connsiteX4856" fmla="*/ 895668 w 6842126"/>
              <a:gd name="connsiteY4856" fmla="*/ 3910510 h 5130710"/>
              <a:gd name="connsiteX4857" fmla="*/ 778195 w 6842126"/>
              <a:gd name="connsiteY4857" fmla="*/ 4062941 h 5130710"/>
              <a:gd name="connsiteX4858" fmla="*/ 730342 w 6842126"/>
              <a:gd name="connsiteY4858" fmla="*/ 4109455 h 5130710"/>
              <a:gd name="connsiteX4859" fmla="*/ 740214 w 6842126"/>
              <a:gd name="connsiteY4859" fmla="*/ 4081585 h 5130710"/>
              <a:gd name="connsiteX4860" fmla="*/ 767494 w 6842126"/>
              <a:gd name="connsiteY4860" fmla="*/ 4041643 h 5130710"/>
              <a:gd name="connsiteX4861" fmla="*/ 936517 w 6842126"/>
              <a:gd name="connsiteY4861" fmla="*/ 3807535 h 5130710"/>
              <a:gd name="connsiteX4862" fmla="*/ 1172875 w 6842126"/>
              <a:gd name="connsiteY4862" fmla="*/ 3472080 h 5130710"/>
              <a:gd name="connsiteX4863" fmla="*/ 1149334 w 6842126"/>
              <a:gd name="connsiteY4863" fmla="*/ 3494021 h 5130710"/>
              <a:gd name="connsiteX4864" fmla="*/ 1177738 w 6842126"/>
              <a:gd name="connsiteY4864" fmla="*/ 3465179 h 5130710"/>
              <a:gd name="connsiteX4865" fmla="*/ 1190675 w 6842126"/>
              <a:gd name="connsiteY4865" fmla="*/ 3446818 h 5130710"/>
              <a:gd name="connsiteX4866" fmla="*/ 1190650 w 6842126"/>
              <a:gd name="connsiteY4866" fmla="*/ 3446825 h 5130710"/>
              <a:gd name="connsiteX4867" fmla="*/ 1183719 w 6842126"/>
              <a:gd name="connsiteY4867" fmla="*/ 3452954 h 5130710"/>
              <a:gd name="connsiteX4868" fmla="*/ 1100599 w 6842126"/>
              <a:gd name="connsiteY4868" fmla="*/ 3532493 h 5130710"/>
              <a:gd name="connsiteX4869" fmla="*/ 1175142 w 6842126"/>
              <a:gd name="connsiteY4869" fmla="*/ 3456198 h 5130710"/>
              <a:gd name="connsiteX4870" fmla="*/ 1179505 w 6842126"/>
              <a:gd name="connsiteY4870" fmla="*/ 3449468 h 5130710"/>
              <a:gd name="connsiteX4871" fmla="*/ 1174613 w 6842126"/>
              <a:gd name="connsiteY4871" fmla="*/ 3454794 h 5130710"/>
              <a:gd name="connsiteX4872" fmla="*/ 1131745 w 6842126"/>
              <a:gd name="connsiteY4872" fmla="*/ 3495459 h 5130710"/>
              <a:gd name="connsiteX4873" fmla="*/ 1103668 w 6842126"/>
              <a:gd name="connsiteY4873" fmla="*/ 3520900 h 5130710"/>
              <a:gd name="connsiteX4874" fmla="*/ 1106476 w 6842126"/>
              <a:gd name="connsiteY4874" fmla="*/ 3516246 h 5130710"/>
              <a:gd name="connsiteX4875" fmla="*/ 1106577 w 6842126"/>
              <a:gd name="connsiteY4875" fmla="*/ 3516032 h 5130710"/>
              <a:gd name="connsiteX4876" fmla="*/ 1107736 w 6842126"/>
              <a:gd name="connsiteY4876" fmla="*/ 3514827 h 5130710"/>
              <a:gd name="connsiteX4877" fmla="*/ 1126742 w 6842126"/>
              <a:gd name="connsiteY4877" fmla="*/ 3496146 h 5130710"/>
              <a:gd name="connsiteX4878" fmla="*/ 1111568 w 6842126"/>
              <a:gd name="connsiteY4878" fmla="*/ 3506695 h 5130710"/>
              <a:gd name="connsiteX4879" fmla="*/ 1110237 w 6842126"/>
              <a:gd name="connsiteY4879" fmla="*/ 3508058 h 5130710"/>
              <a:gd name="connsiteX4880" fmla="*/ 1109496 w 6842126"/>
              <a:gd name="connsiteY4880" fmla="*/ 3505346 h 5130710"/>
              <a:gd name="connsiteX4881" fmla="*/ 1105432 w 6842126"/>
              <a:gd name="connsiteY4881" fmla="*/ 3510288 h 5130710"/>
              <a:gd name="connsiteX4882" fmla="*/ 1101324 w 6842126"/>
              <a:gd name="connsiteY4882" fmla="*/ 3516804 h 5130710"/>
              <a:gd name="connsiteX4883" fmla="*/ 1097348 w 6842126"/>
              <a:gd name="connsiteY4883" fmla="*/ 3520357 h 5130710"/>
              <a:gd name="connsiteX4884" fmla="*/ 1107527 w 6842126"/>
              <a:gd name="connsiteY4884" fmla="*/ 3506619 h 5130710"/>
              <a:gd name="connsiteX4885" fmla="*/ 1180047 w 6842126"/>
              <a:gd name="connsiteY4885" fmla="*/ 3436165 h 5130710"/>
              <a:gd name="connsiteX4886" fmla="*/ 1205972 w 6842126"/>
              <a:gd name="connsiteY4886" fmla="*/ 3406316 h 5130710"/>
              <a:gd name="connsiteX4887" fmla="*/ 1201718 w 6842126"/>
              <a:gd name="connsiteY4887" fmla="*/ 3409796 h 5130710"/>
              <a:gd name="connsiteX4888" fmla="*/ 1142055 w 6842126"/>
              <a:gd name="connsiteY4888" fmla="*/ 3467102 h 5130710"/>
              <a:gd name="connsiteX4889" fmla="*/ 1119767 w 6842126"/>
              <a:gd name="connsiteY4889" fmla="*/ 3488894 h 5130710"/>
              <a:gd name="connsiteX4890" fmla="*/ 1131030 w 6842126"/>
              <a:gd name="connsiteY4890" fmla="*/ 3474477 h 5130710"/>
              <a:gd name="connsiteX4891" fmla="*/ 1195889 w 6842126"/>
              <a:gd name="connsiteY4891" fmla="*/ 3408524 h 5130710"/>
              <a:gd name="connsiteX4892" fmla="*/ 1220095 w 6842126"/>
              <a:gd name="connsiteY4892" fmla="*/ 3381196 h 5130710"/>
              <a:gd name="connsiteX4893" fmla="*/ 1202150 w 6842126"/>
              <a:gd name="connsiteY4893" fmla="*/ 3399741 h 5130710"/>
              <a:gd name="connsiteX4894" fmla="*/ 1182416 w 6842126"/>
              <a:gd name="connsiteY4894" fmla="*/ 3417091 h 5130710"/>
              <a:gd name="connsiteX4895" fmla="*/ 1214050 w 6842126"/>
              <a:gd name="connsiteY4895" fmla="*/ 3383481 h 5130710"/>
              <a:gd name="connsiteX4896" fmla="*/ 1221696 w 6842126"/>
              <a:gd name="connsiteY4896" fmla="*/ 3370700 h 5130710"/>
              <a:gd name="connsiteX4897" fmla="*/ 1256417 w 6842126"/>
              <a:gd name="connsiteY4897" fmla="*/ 3331110 h 5130710"/>
              <a:gd name="connsiteX4898" fmla="*/ 1260780 w 6842126"/>
              <a:gd name="connsiteY4898" fmla="*/ 3324383 h 5130710"/>
              <a:gd name="connsiteX4899" fmla="*/ 1250373 w 6842126"/>
              <a:gd name="connsiteY4899" fmla="*/ 3333394 h 5130710"/>
              <a:gd name="connsiteX4900" fmla="*/ 1241404 w 6842126"/>
              <a:gd name="connsiteY4900" fmla="*/ 3342848 h 5130710"/>
              <a:gd name="connsiteX4901" fmla="*/ 1233122 w 6842126"/>
              <a:gd name="connsiteY4901" fmla="*/ 3356390 h 5130710"/>
              <a:gd name="connsiteX4902" fmla="*/ 1222297 w 6842126"/>
              <a:gd name="connsiteY4902" fmla="*/ 3367571 h 5130710"/>
              <a:gd name="connsiteX4903" fmla="*/ 1224781 w 6842126"/>
              <a:gd name="connsiteY4903" fmla="*/ 3360366 h 5130710"/>
              <a:gd name="connsiteX4904" fmla="*/ 1210919 w 6842126"/>
              <a:gd name="connsiteY4904" fmla="*/ 3374975 h 5130710"/>
              <a:gd name="connsiteX4905" fmla="*/ 1171293 w 6842126"/>
              <a:gd name="connsiteY4905" fmla="*/ 3413010 h 5130710"/>
              <a:gd name="connsiteX4906" fmla="*/ 1203516 w 6842126"/>
              <a:gd name="connsiteY4906" fmla="*/ 3378375 h 5130710"/>
              <a:gd name="connsiteX4907" fmla="*/ 1231570 w 6842126"/>
              <a:gd name="connsiteY4907" fmla="*/ 3347764 h 5130710"/>
              <a:gd name="connsiteX4908" fmla="*/ 1235453 w 6842126"/>
              <a:gd name="connsiteY4908" fmla="*/ 3340862 h 5130710"/>
              <a:gd name="connsiteX4909" fmla="*/ 1240883 w 6842126"/>
              <a:gd name="connsiteY4909" fmla="*/ 3331680 h 5130710"/>
              <a:gd name="connsiteX4910" fmla="*/ 1238945 w 6842126"/>
              <a:gd name="connsiteY4910" fmla="*/ 3332636 h 5130710"/>
              <a:gd name="connsiteX4911" fmla="*/ 1161230 w 6842126"/>
              <a:gd name="connsiteY4911" fmla="*/ 3411735 h 5130710"/>
              <a:gd name="connsiteX4912" fmla="*/ 1152820 w 6842126"/>
              <a:gd name="connsiteY4912" fmla="*/ 3418453 h 5130710"/>
              <a:gd name="connsiteX4913" fmla="*/ 1144513 w 6842126"/>
              <a:gd name="connsiteY4913" fmla="*/ 3430222 h 5130710"/>
              <a:gd name="connsiteX4914" fmla="*/ 1146351 w 6842126"/>
              <a:gd name="connsiteY4914" fmla="*/ 3420575 h 5130710"/>
              <a:gd name="connsiteX4915" fmla="*/ 1154557 w 6842126"/>
              <a:gd name="connsiteY4915" fmla="*/ 3404254 h 5130710"/>
              <a:gd name="connsiteX4916" fmla="*/ 1147230 w 6842126"/>
              <a:gd name="connsiteY4916" fmla="*/ 3411908 h 5130710"/>
              <a:gd name="connsiteX4917" fmla="*/ 1151638 w 6842126"/>
              <a:gd name="connsiteY4917" fmla="*/ 3401334 h 5130710"/>
              <a:gd name="connsiteX4918" fmla="*/ 1139593 w 6842126"/>
              <a:gd name="connsiteY4918" fmla="*/ 3413584 h 5130710"/>
              <a:gd name="connsiteX4919" fmla="*/ 1131420 w 6842126"/>
              <a:gd name="connsiteY4919" fmla="*/ 3427888 h 5130710"/>
              <a:gd name="connsiteX4920" fmla="*/ 1123367 w 6842126"/>
              <a:gd name="connsiteY4920" fmla="*/ 3435940 h 5130710"/>
              <a:gd name="connsiteX4921" fmla="*/ 1122399 w 6842126"/>
              <a:gd name="connsiteY4921" fmla="*/ 3436915 h 5130710"/>
              <a:gd name="connsiteX4922" fmla="*/ 1125325 w 6842126"/>
              <a:gd name="connsiteY4922" fmla="*/ 3430995 h 5130710"/>
              <a:gd name="connsiteX4923" fmla="*/ 1137714 w 6842126"/>
              <a:gd name="connsiteY4923" fmla="*/ 3408052 h 5130710"/>
              <a:gd name="connsiteX4924" fmla="*/ 1153746 w 6842126"/>
              <a:gd name="connsiteY4924" fmla="*/ 3382326 h 5130710"/>
              <a:gd name="connsiteX4925" fmla="*/ 1164538 w 6842126"/>
              <a:gd name="connsiteY4925" fmla="*/ 3363426 h 5130710"/>
              <a:gd name="connsiteX4926" fmla="*/ 1157662 w 6842126"/>
              <a:gd name="connsiteY4926" fmla="*/ 3368409 h 5130710"/>
              <a:gd name="connsiteX4927" fmla="*/ 1156647 w 6842126"/>
              <a:gd name="connsiteY4927" fmla="*/ 3369906 h 5130710"/>
              <a:gd name="connsiteX4928" fmla="*/ 1141082 w 6842126"/>
              <a:gd name="connsiteY4928" fmla="*/ 3393868 h 5130710"/>
              <a:gd name="connsiteX4929" fmla="*/ 1132756 w 6842126"/>
              <a:gd name="connsiteY4929" fmla="*/ 3400542 h 5130710"/>
              <a:gd name="connsiteX4930" fmla="*/ 1128630 w 6842126"/>
              <a:gd name="connsiteY4930" fmla="*/ 3410888 h 5130710"/>
              <a:gd name="connsiteX4931" fmla="*/ 1120111 w 6842126"/>
              <a:gd name="connsiteY4931" fmla="*/ 3417716 h 5130710"/>
              <a:gd name="connsiteX4932" fmla="*/ 1106860 w 6842126"/>
              <a:gd name="connsiteY4932" fmla="*/ 3442045 h 5130710"/>
              <a:gd name="connsiteX4933" fmla="*/ 1102781 w 6842126"/>
              <a:gd name="connsiteY4933" fmla="*/ 3445711 h 5130710"/>
              <a:gd name="connsiteX4934" fmla="*/ 1103359 w 6842126"/>
              <a:gd name="connsiteY4934" fmla="*/ 3443261 h 5130710"/>
              <a:gd name="connsiteX4935" fmla="*/ 1096775 w 6842126"/>
              <a:gd name="connsiteY4935" fmla="*/ 3455153 h 5130710"/>
              <a:gd name="connsiteX4936" fmla="*/ 1091626 w 6842126"/>
              <a:gd name="connsiteY4936" fmla="*/ 3461533 h 5130710"/>
              <a:gd name="connsiteX4937" fmla="*/ 1097279 w 6842126"/>
              <a:gd name="connsiteY4937" fmla="*/ 3445570 h 5130710"/>
              <a:gd name="connsiteX4938" fmla="*/ 1107395 w 6842126"/>
              <a:gd name="connsiteY4938" fmla="*/ 3427928 h 5130710"/>
              <a:gd name="connsiteX4939" fmla="*/ 1118930 w 6842126"/>
              <a:gd name="connsiteY4939" fmla="*/ 3406143 h 5130710"/>
              <a:gd name="connsiteX4940" fmla="*/ 1119076 w 6842126"/>
              <a:gd name="connsiteY4940" fmla="*/ 3402247 h 5130710"/>
              <a:gd name="connsiteX4941" fmla="*/ 1123214 w 6842126"/>
              <a:gd name="connsiteY4941" fmla="*/ 3392425 h 5130710"/>
              <a:gd name="connsiteX4942" fmla="*/ 1125265 w 6842126"/>
              <a:gd name="connsiteY4942" fmla="*/ 3389216 h 5130710"/>
              <a:gd name="connsiteX4943" fmla="*/ 1124402 w 6842126"/>
              <a:gd name="connsiteY4943" fmla="*/ 3390270 h 5130710"/>
              <a:gd name="connsiteX4944" fmla="*/ 1122055 w 6842126"/>
              <a:gd name="connsiteY4944" fmla="*/ 3393806 h 5130710"/>
              <a:gd name="connsiteX4945" fmla="*/ 1109346 w 6842126"/>
              <a:gd name="connsiteY4945" fmla="*/ 3414866 h 5130710"/>
              <a:gd name="connsiteX4946" fmla="*/ 1103915 w 6842126"/>
              <a:gd name="connsiteY4946" fmla="*/ 3421442 h 5130710"/>
              <a:gd name="connsiteX4947" fmla="*/ 1103306 w 6842126"/>
              <a:gd name="connsiteY4947" fmla="*/ 3422119 h 5130710"/>
              <a:gd name="connsiteX4948" fmla="*/ 1096953 w 6842126"/>
              <a:gd name="connsiteY4948" fmla="*/ 3431762 h 5130710"/>
              <a:gd name="connsiteX4949" fmla="*/ 1091317 w 6842126"/>
              <a:gd name="connsiteY4949" fmla="*/ 3439772 h 5130710"/>
              <a:gd name="connsiteX4950" fmla="*/ 1091306 w 6842126"/>
              <a:gd name="connsiteY4950" fmla="*/ 3439791 h 5130710"/>
              <a:gd name="connsiteX4951" fmla="*/ 1091296 w 6842126"/>
              <a:gd name="connsiteY4951" fmla="*/ 3439802 h 5130710"/>
              <a:gd name="connsiteX4952" fmla="*/ 1071283 w 6842126"/>
              <a:gd name="connsiteY4952" fmla="*/ 3468235 h 5130710"/>
              <a:gd name="connsiteX4953" fmla="*/ 1050519 w 6842126"/>
              <a:gd name="connsiteY4953" fmla="*/ 3497391 h 5130710"/>
              <a:gd name="connsiteX4954" fmla="*/ 1049474 w 6842126"/>
              <a:gd name="connsiteY4954" fmla="*/ 3490629 h 5130710"/>
              <a:gd name="connsiteX4955" fmla="*/ 1046262 w 6842126"/>
              <a:gd name="connsiteY4955" fmla="*/ 3496336 h 5130710"/>
              <a:gd name="connsiteX4956" fmla="*/ 1044512 w 6842126"/>
              <a:gd name="connsiteY4956" fmla="*/ 3497294 h 5130710"/>
              <a:gd name="connsiteX4957" fmla="*/ 1039749 w 6842126"/>
              <a:gd name="connsiteY4957" fmla="*/ 3500495 h 5130710"/>
              <a:gd name="connsiteX4958" fmla="*/ 1042212 w 6842126"/>
              <a:gd name="connsiteY4958" fmla="*/ 3495772 h 5130710"/>
              <a:gd name="connsiteX4959" fmla="*/ 1079258 w 6842126"/>
              <a:gd name="connsiteY4959" fmla="*/ 3424907 h 5130710"/>
              <a:gd name="connsiteX4960" fmla="*/ 1085022 w 6842126"/>
              <a:gd name="connsiteY4960" fmla="*/ 3414128 h 5130710"/>
              <a:gd name="connsiteX4961" fmla="*/ 1091791 w 6842126"/>
              <a:gd name="connsiteY4961" fmla="*/ 3401230 h 5130710"/>
              <a:gd name="connsiteX4962" fmla="*/ 1098822 w 6842126"/>
              <a:gd name="connsiteY4962" fmla="*/ 3384543 h 5130710"/>
              <a:gd name="connsiteX4963" fmla="*/ 1102311 w 6842126"/>
              <a:gd name="connsiteY4963" fmla="*/ 3377315 h 5130710"/>
              <a:gd name="connsiteX4964" fmla="*/ 1099393 w 6842126"/>
              <a:gd name="connsiteY4964" fmla="*/ 3380809 h 5130710"/>
              <a:gd name="connsiteX4965" fmla="*/ 1109128 w 6842126"/>
              <a:gd name="connsiteY4965" fmla="*/ 3362066 h 5130710"/>
              <a:gd name="connsiteX4966" fmla="*/ 1106887 w 6842126"/>
              <a:gd name="connsiteY4966" fmla="*/ 3350155 h 5130710"/>
              <a:gd name="connsiteX4967" fmla="*/ 1081951 w 6842126"/>
              <a:gd name="connsiteY4967" fmla="*/ 3393113 h 5130710"/>
              <a:gd name="connsiteX4968" fmla="*/ 1061739 w 6842126"/>
              <a:gd name="connsiteY4968" fmla="*/ 3420800 h 5130710"/>
              <a:gd name="connsiteX4969" fmla="*/ 1054777 w 6842126"/>
              <a:gd name="connsiteY4969" fmla="*/ 3424158 h 5130710"/>
              <a:gd name="connsiteX4970" fmla="*/ 1036282 w 6842126"/>
              <a:gd name="connsiteY4970" fmla="*/ 3457136 h 5130710"/>
              <a:gd name="connsiteX4971" fmla="*/ 1038252 w 6842126"/>
              <a:gd name="connsiteY4971" fmla="*/ 3446667 h 5130710"/>
              <a:gd name="connsiteX4972" fmla="*/ 1038675 w 6842126"/>
              <a:gd name="connsiteY4972" fmla="*/ 3447511 h 5130710"/>
              <a:gd name="connsiteX4973" fmla="*/ 1038050 w 6842126"/>
              <a:gd name="connsiteY4973" fmla="*/ 3449052 h 5130710"/>
              <a:gd name="connsiteX4974" fmla="*/ 1038947 w 6842126"/>
              <a:gd name="connsiteY4974" fmla="*/ 3448055 h 5130710"/>
              <a:gd name="connsiteX4975" fmla="*/ 1038675 w 6842126"/>
              <a:gd name="connsiteY4975" fmla="*/ 3447511 h 5130710"/>
              <a:gd name="connsiteX4976" fmla="*/ 1039825 w 6842126"/>
              <a:gd name="connsiteY4976" fmla="*/ 3444681 h 5130710"/>
              <a:gd name="connsiteX4977" fmla="*/ 1041056 w 6842126"/>
              <a:gd name="connsiteY4977" fmla="*/ 3443121 h 5130710"/>
              <a:gd name="connsiteX4978" fmla="*/ 1041973 w 6842126"/>
              <a:gd name="connsiteY4978" fmla="*/ 3441090 h 5130710"/>
              <a:gd name="connsiteX4979" fmla="*/ 1040492 w 6842126"/>
              <a:gd name="connsiteY4979" fmla="*/ 3433018 h 5130710"/>
              <a:gd name="connsiteX4980" fmla="*/ 1048799 w 6842126"/>
              <a:gd name="connsiteY4980" fmla="*/ 3416448 h 5130710"/>
              <a:gd name="connsiteX4981" fmla="*/ 1054531 w 6842126"/>
              <a:gd name="connsiteY4981" fmla="*/ 3406618 h 5130710"/>
              <a:gd name="connsiteX4982" fmla="*/ 1048900 w 6842126"/>
              <a:gd name="connsiteY4982" fmla="*/ 3408877 h 5130710"/>
              <a:gd name="connsiteX4983" fmla="*/ 1041928 w 6842126"/>
              <a:gd name="connsiteY4983" fmla="*/ 3411658 h 5130710"/>
              <a:gd name="connsiteX4984" fmla="*/ 1041062 w 6842126"/>
              <a:gd name="connsiteY4984" fmla="*/ 3412306 h 5130710"/>
              <a:gd name="connsiteX4985" fmla="*/ 1023785 w 6842126"/>
              <a:gd name="connsiteY4985" fmla="*/ 3440901 h 5130710"/>
              <a:gd name="connsiteX4986" fmla="*/ 997981 w 6842126"/>
              <a:gd name="connsiteY4986" fmla="*/ 3488914 h 5130710"/>
              <a:gd name="connsiteX4987" fmla="*/ 994886 w 6842126"/>
              <a:gd name="connsiteY4987" fmla="*/ 3491195 h 5130710"/>
              <a:gd name="connsiteX4988" fmla="*/ 987965 w 6842126"/>
              <a:gd name="connsiteY4988" fmla="*/ 3496959 h 5130710"/>
              <a:gd name="connsiteX4989" fmla="*/ 995076 w 6842126"/>
              <a:gd name="connsiteY4989" fmla="*/ 3481280 h 5130710"/>
              <a:gd name="connsiteX4990" fmla="*/ 986046 w 6842126"/>
              <a:gd name="connsiteY4990" fmla="*/ 3495240 h 5130710"/>
              <a:gd name="connsiteX4991" fmla="*/ 983178 w 6842126"/>
              <a:gd name="connsiteY4991" fmla="*/ 3492414 h 5130710"/>
              <a:gd name="connsiteX4992" fmla="*/ 979032 w 6842126"/>
              <a:gd name="connsiteY4992" fmla="*/ 3496426 h 5130710"/>
              <a:gd name="connsiteX4993" fmla="*/ 986134 w 6842126"/>
              <a:gd name="connsiteY4993" fmla="*/ 3481892 h 5130710"/>
              <a:gd name="connsiteX4994" fmla="*/ 989021 w 6842126"/>
              <a:gd name="connsiteY4994" fmla="*/ 3477761 h 5130710"/>
              <a:gd name="connsiteX4995" fmla="*/ 990843 w 6842126"/>
              <a:gd name="connsiteY4995" fmla="*/ 3476150 h 5130710"/>
              <a:gd name="connsiteX4996" fmla="*/ 989192 w 6842126"/>
              <a:gd name="connsiteY4996" fmla="*/ 3475628 h 5130710"/>
              <a:gd name="connsiteX4997" fmla="*/ 998695 w 6842126"/>
              <a:gd name="connsiteY4997" fmla="*/ 3456183 h 5130710"/>
              <a:gd name="connsiteX4998" fmla="*/ 1003116 w 6842126"/>
              <a:gd name="connsiteY4998" fmla="*/ 3451449 h 5130710"/>
              <a:gd name="connsiteX4999" fmla="*/ 1004133 w 6842126"/>
              <a:gd name="connsiteY4999" fmla="*/ 3450448 h 5130710"/>
              <a:gd name="connsiteX5000" fmla="*/ 996075 w 6842126"/>
              <a:gd name="connsiteY5000" fmla="*/ 3451407 h 5130710"/>
              <a:gd name="connsiteX5001" fmla="*/ 994720 w 6842126"/>
              <a:gd name="connsiteY5001" fmla="*/ 3451660 h 5130710"/>
              <a:gd name="connsiteX5002" fmla="*/ 994874 w 6842126"/>
              <a:gd name="connsiteY5002" fmla="*/ 3450213 h 5130710"/>
              <a:gd name="connsiteX5003" fmla="*/ 996939 w 6842126"/>
              <a:gd name="connsiteY5003" fmla="*/ 3427268 h 5130710"/>
              <a:gd name="connsiteX5004" fmla="*/ 997114 w 6842126"/>
              <a:gd name="connsiteY5004" fmla="*/ 3422724 h 5130710"/>
              <a:gd name="connsiteX5005" fmla="*/ 1005926 w 6842126"/>
              <a:gd name="connsiteY5005" fmla="*/ 3409169 h 5130710"/>
              <a:gd name="connsiteX5006" fmla="*/ 1013784 w 6842126"/>
              <a:gd name="connsiteY5006" fmla="*/ 3392609 h 5130710"/>
              <a:gd name="connsiteX5007" fmla="*/ 1004901 w 6842126"/>
              <a:gd name="connsiteY5007" fmla="*/ 3401287 h 5130710"/>
              <a:gd name="connsiteX5008" fmla="*/ 1012507 w 6842126"/>
              <a:gd name="connsiteY5008" fmla="*/ 3390723 h 5130710"/>
              <a:gd name="connsiteX5009" fmla="*/ 1013643 w 6842126"/>
              <a:gd name="connsiteY5009" fmla="*/ 3389144 h 5130710"/>
              <a:gd name="connsiteX5010" fmla="*/ 1025392 w 6842126"/>
              <a:gd name="connsiteY5010" fmla="*/ 3372951 h 5130710"/>
              <a:gd name="connsiteX5011" fmla="*/ 1030531 w 6842126"/>
              <a:gd name="connsiteY5011" fmla="*/ 3364362 h 5130710"/>
              <a:gd name="connsiteX5012" fmla="*/ 1034079 w 6842126"/>
              <a:gd name="connsiteY5012" fmla="*/ 3351104 h 5130710"/>
              <a:gd name="connsiteX5013" fmla="*/ 1029238 w 6842126"/>
              <a:gd name="connsiteY5013" fmla="*/ 3354984 h 5130710"/>
              <a:gd name="connsiteX5014" fmla="*/ 1041325 w 6842126"/>
              <a:gd name="connsiteY5014" fmla="*/ 3331587 h 5130710"/>
              <a:gd name="connsiteX5015" fmla="*/ 1055537 w 6842126"/>
              <a:gd name="connsiteY5015" fmla="*/ 3308711 h 5130710"/>
              <a:gd name="connsiteX5016" fmla="*/ 1054523 w 6842126"/>
              <a:gd name="connsiteY5016" fmla="*/ 3306839 h 5130710"/>
              <a:gd name="connsiteX5017" fmla="*/ 1053819 w 6842126"/>
              <a:gd name="connsiteY5017" fmla="*/ 3303849 h 5130710"/>
              <a:gd name="connsiteX5018" fmla="*/ 1048647 w 6842126"/>
              <a:gd name="connsiteY5018" fmla="*/ 3309545 h 5130710"/>
              <a:gd name="connsiteX5019" fmla="*/ 1032428 w 6842126"/>
              <a:gd name="connsiteY5019" fmla="*/ 3324445 h 5130710"/>
              <a:gd name="connsiteX5020" fmla="*/ 1026620 w 6842126"/>
              <a:gd name="connsiteY5020" fmla="*/ 3331057 h 5130710"/>
              <a:gd name="connsiteX5021" fmla="*/ 1014136 w 6842126"/>
              <a:gd name="connsiteY5021" fmla="*/ 3348707 h 5130710"/>
              <a:gd name="connsiteX5022" fmla="*/ 1000306 w 6842126"/>
              <a:gd name="connsiteY5022" fmla="*/ 3368006 h 5130710"/>
              <a:gd name="connsiteX5023" fmla="*/ 997310 w 6842126"/>
              <a:gd name="connsiteY5023" fmla="*/ 3372857 h 5130710"/>
              <a:gd name="connsiteX5024" fmla="*/ 993603 w 6842126"/>
              <a:gd name="connsiteY5024" fmla="*/ 3379409 h 5130710"/>
              <a:gd name="connsiteX5025" fmla="*/ 991952 w 6842126"/>
              <a:gd name="connsiteY5025" fmla="*/ 3384088 h 5130710"/>
              <a:gd name="connsiteX5026" fmla="*/ 989960 w 6842126"/>
              <a:gd name="connsiteY5026" fmla="*/ 3385995 h 5130710"/>
              <a:gd name="connsiteX5027" fmla="*/ 989946 w 6842126"/>
              <a:gd name="connsiteY5027" fmla="*/ 3385870 h 5130710"/>
              <a:gd name="connsiteX5028" fmla="*/ 989587 w 6842126"/>
              <a:gd name="connsiteY5028" fmla="*/ 3386501 h 5130710"/>
              <a:gd name="connsiteX5029" fmla="*/ 982788 w 6842126"/>
              <a:gd name="connsiteY5029" fmla="*/ 3394009 h 5130710"/>
              <a:gd name="connsiteX5030" fmla="*/ 983032 w 6842126"/>
              <a:gd name="connsiteY5030" fmla="*/ 3391866 h 5130710"/>
              <a:gd name="connsiteX5031" fmla="*/ 991897 w 6842126"/>
              <a:gd name="connsiteY5031" fmla="*/ 3378879 h 5130710"/>
              <a:gd name="connsiteX5032" fmla="*/ 990006 w 6842126"/>
              <a:gd name="connsiteY5032" fmla="*/ 3375347 h 5130710"/>
              <a:gd name="connsiteX5033" fmla="*/ 989692 w 6842126"/>
              <a:gd name="connsiteY5033" fmla="*/ 3373569 h 5130710"/>
              <a:gd name="connsiteX5034" fmla="*/ 993661 w 6842126"/>
              <a:gd name="connsiteY5034" fmla="*/ 3366076 h 5130710"/>
              <a:gd name="connsiteX5035" fmla="*/ 997186 w 6842126"/>
              <a:gd name="connsiteY5035" fmla="*/ 3363178 h 5130710"/>
              <a:gd name="connsiteX5036" fmla="*/ 992021 w 6842126"/>
              <a:gd name="connsiteY5036" fmla="*/ 3363476 h 5130710"/>
              <a:gd name="connsiteX5037" fmla="*/ 995440 w 6842126"/>
              <a:gd name="connsiteY5037" fmla="*/ 3358302 h 5130710"/>
              <a:gd name="connsiteX5038" fmla="*/ 1026537 w 6842126"/>
              <a:gd name="connsiteY5038" fmla="*/ 3314327 h 5130710"/>
              <a:gd name="connsiteX5039" fmla="*/ 985156 w 6842126"/>
              <a:gd name="connsiteY5039" fmla="*/ 3350266 h 5130710"/>
              <a:gd name="connsiteX5040" fmla="*/ 959522 w 6842126"/>
              <a:gd name="connsiteY5040" fmla="*/ 3384595 h 5130710"/>
              <a:gd name="connsiteX5041" fmla="*/ 940736 w 6842126"/>
              <a:gd name="connsiteY5041" fmla="*/ 3404589 h 5130710"/>
              <a:gd name="connsiteX5042" fmla="*/ 939739 w 6842126"/>
              <a:gd name="connsiteY5042" fmla="*/ 3404260 h 5130710"/>
              <a:gd name="connsiteX5043" fmla="*/ 934118 w 6842126"/>
              <a:gd name="connsiteY5043" fmla="*/ 3410437 h 5130710"/>
              <a:gd name="connsiteX5044" fmla="*/ 931166 w 6842126"/>
              <a:gd name="connsiteY5044" fmla="*/ 3414921 h 5130710"/>
              <a:gd name="connsiteX5045" fmla="*/ 915970 w 6842126"/>
              <a:gd name="connsiteY5045" fmla="*/ 3431342 h 5130710"/>
              <a:gd name="connsiteX5046" fmla="*/ 915526 w 6842126"/>
              <a:gd name="connsiteY5046" fmla="*/ 3424416 h 5130710"/>
              <a:gd name="connsiteX5047" fmla="*/ 921995 w 6842126"/>
              <a:gd name="connsiteY5047" fmla="*/ 3407922 h 5130710"/>
              <a:gd name="connsiteX5048" fmla="*/ 925896 w 6842126"/>
              <a:gd name="connsiteY5048" fmla="*/ 3402933 h 5130710"/>
              <a:gd name="connsiteX5049" fmla="*/ 960614 w 6842126"/>
              <a:gd name="connsiteY5049" fmla="*/ 3350272 h 5130710"/>
              <a:gd name="connsiteX5050" fmla="*/ 961114 w 6842126"/>
              <a:gd name="connsiteY5050" fmla="*/ 3333348 h 5130710"/>
              <a:gd name="connsiteX5051" fmla="*/ 1002873 w 6842126"/>
              <a:gd name="connsiteY5051" fmla="*/ 3285212 h 5130710"/>
              <a:gd name="connsiteX5052" fmla="*/ 996949 w 6842126"/>
              <a:gd name="connsiteY5052" fmla="*/ 3282713 h 5130710"/>
              <a:gd name="connsiteX5053" fmla="*/ 992761 w 6842126"/>
              <a:gd name="connsiteY5053" fmla="*/ 3278172 h 5130710"/>
              <a:gd name="connsiteX5054" fmla="*/ 990818 w 6842126"/>
              <a:gd name="connsiteY5054" fmla="*/ 3280207 h 5130710"/>
              <a:gd name="connsiteX5055" fmla="*/ 990652 w 6842126"/>
              <a:gd name="connsiteY5055" fmla="*/ 3277834 h 5130710"/>
              <a:gd name="connsiteX5056" fmla="*/ 991009 w 6842126"/>
              <a:gd name="connsiteY5056" fmla="*/ 3276640 h 5130710"/>
              <a:gd name="connsiteX5057" fmla="*/ 991178 w 6842126"/>
              <a:gd name="connsiteY5057" fmla="*/ 3276454 h 5130710"/>
              <a:gd name="connsiteX5058" fmla="*/ 990787 w 6842126"/>
              <a:gd name="connsiteY5058" fmla="*/ 3276032 h 5130710"/>
              <a:gd name="connsiteX5059" fmla="*/ 990735 w 6842126"/>
              <a:gd name="connsiteY5059" fmla="*/ 3275162 h 5130710"/>
              <a:gd name="connsiteX5060" fmla="*/ 1005109 w 6842126"/>
              <a:gd name="connsiteY5060" fmla="*/ 3253577 h 5130710"/>
              <a:gd name="connsiteX5061" fmla="*/ 994524 w 6842126"/>
              <a:gd name="connsiteY5061" fmla="*/ 3262513 h 5130710"/>
              <a:gd name="connsiteX5062" fmla="*/ 996250 w 6842126"/>
              <a:gd name="connsiteY5062" fmla="*/ 3260358 h 5130710"/>
              <a:gd name="connsiteX5063" fmla="*/ 971794 w 6842126"/>
              <a:gd name="connsiteY5063" fmla="*/ 3284153 h 5130710"/>
              <a:gd name="connsiteX5064" fmla="*/ 939709 w 6842126"/>
              <a:gd name="connsiteY5064" fmla="*/ 3314059 h 5130710"/>
              <a:gd name="connsiteX5065" fmla="*/ 975774 w 6842126"/>
              <a:gd name="connsiteY5065" fmla="*/ 3277435 h 5130710"/>
              <a:gd name="connsiteX5066" fmla="*/ 987458 w 6842126"/>
              <a:gd name="connsiteY5066" fmla="*/ 3264732 h 5130710"/>
              <a:gd name="connsiteX5067" fmla="*/ 985139 w 6842126"/>
              <a:gd name="connsiteY5067" fmla="*/ 3264419 h 5130710"/>
              <a:gd name="connsiteX5068" fmla="*/ 984518 w 6842126"/>
              <a:gd name="connsiteY5068" fmla="*/ 3264786 h 5130710"/>
              <a:gd name="connsiteX5069" fmla="*/ 980691 w 6842126"/>
              <a:gd name="connsiteY5069" fmla="*/ 3268641 h 5130710"/>
              <a:gd name="connsiteX5070" fmla="*/ 981862 w 6842126"/>
              <a:gd name="connsiteY5070" fmla="*/ 3266643 h 5130710"/>
              <a:gd name="connsiteX5071" fmla="*/ 982125 w 6842126"/>
              <a:gd name="connsiteY5071" fmla="*/ 3266209 h 5130710"/>
              <a:gd name="connsiteX5072" fmla="*/ 981024 w 6842126"/>
              <a:gd name="connsiteY5072" fmla="*/ 3266864 h 5130710"/>
              <a:gd name="connsiteX5073" fmla="*/ 974094 w 6842126"/>
              <a:gd name="connsiteY5073" fmla="*/ 3272992 h 5130710"/>
              <a:gd name="connsiteX5074" fmla="*/ 890974 w 6842126"/>
              <a:gd name="connsiteY5074" fmla="*/ 3352531 h 5130710"/>
              <a:gd name="connsiteX5075" fmla="*/ 965515 w 6842126"/>
              <a:gd name="connsiteY5075" fmla="*/ 3276234 h 5130710"/>
              <a:gd name="connsiteX5076" fmla="*/ 969880 w 6842126"/>
              <a:gd name="connsiteY5076" fmla="*/ 3269505 h 5130710"/>
              <a:gd name="connsiteX5077" fmla="*/ 964986 w 6842126"/>
              <a:gd name="connsiteY5077" fmla="*/ 3274831 h 5130710"/>
              <a:gd name="connsiteX5078" fmla="*/ 922119 w 6842126"/>
              <a:gd name="connsiteY5078" fmla="*/ 3315495 h 5130710"/>
              <a:gd name="connsiteX5079" fmla="*/ 894042 w 6842126"/>
              <a:gd name="connsiteY5079" fmla="*/ 3340937 h 5130710"/>
              <a:gd name="connsiteX5080" fmla="*/ 896849 w 6842126"/>
              <a:gd name="connsiteY5080" fmla="*/ 3336284 h 5130710"/>
              <a:gd name="connsiteX5081" fmla="*/ 896951 w 6842126"/>
              <a:gd name="connsiteY5081" fmla="*/ 3336069 h 5130710"/>
              <a:gd name="connsiteX5082" fmla="*/ 898108 w 6842126"/>
              <a:gd name="connsiteY5082" fmla="*/ 3334864 h 5130710"/>
              <a:gd name="connsiteX5083" fmla="*/ 917116 w 6842126"/>
              <a:gd name="connsiteY5083" fmla="*/ 3316185 h 5130710"/>
              <a:gd name="connsiteX5084" fmla="*/ 901942 w 6842126"/>
              <a:gd name="connsiteY5084" fmla="*/ 3326733 h 5130710"/>
              <a:gd name="connsiteX5085" fmla="*/ 900610 w 6842126"/>
              <a:gd name="connsiteY5085" fmla="*/ 3328095 h 5130710"/>
              <a:gd name="connsiteX5086" fmla="*/ 899871 w 6842126"/>
              <a:gd name="connsiteY5086" fmla="*/ 3325383 h 5130710"/>
              <a:gd name="connsiteX5087" fmla="*/ 895806 w 6842126"/>
              <a:gd name="connsiteY5087" fmla="*/ 3330326 h 5130710"/>
              <a:gd name="connsiteX5088" fmla="*/ 891698 w 6842126"/>
              <a:gd name="connsiteY5088" fmla="*/ 3336843 h 5130710"/>
              <a:gd name="connsiteX5089" fmla="*/ 887722 w 6842126"/>
              <a:gd name="connsiteY5089" fmla="*/ 3340394 h 5130710"/>
              <a:gd name="connsiteX5090" fmla="*/ 897902 w 6842126"/>
              <a:gd name="connsiteY5090" fmla="*/ 3326656 h 5130710"/>
              <a:gd name="connsiteX5091" fmla="*/ 970420 w 6842126"/>
              <a:gd name="connsiteY5091" fmla="*/ 3256202 h 5130710"/>
              <a:gd name="connsiteX5092" fmla="*/ 980170 w 6842126"/>
              <a:gd name="connsiteY5092" fmla="*/ 3246808 h 5130710"/>
              <a:gd name="connsiteX5093" fmla="*/ 983980 w 6842126"/>
              <a:gd name="connsiteY5093" fmla="*/ 3243054 h 5130710"/>
              <a:gd name="connsiteX5094" fmla="*/ 983563 w 6842126"/>
              <a:gd name="connsiteY5094" fmla="*/ 3243099 h 5130710"/>
              <a:gd name="connsiteX5095" fmla="*/ 979440 w 6842126"/>
              <a:gd name="connsiteY5095" fmla="*/ 3243342 h 5130710"/>
              <a:gd name="connsiteX5096" fmla="*/ 978180 w 6842126"/>
              <a:gd name="connsiteY5096" fmla="*/ 3243023 h 5130710"/>
              <a:gd name="connsiteX5097" fmla="*/ 961787 w 6842126"/>
              <a:gd name="connsiteY5097" fmla="*/ 3258564 h 5130710"/>
              <a:gd name="connsiteX5098" fmla="*/ 948926 w 6842126"/>
              <a:gd name="connsiteY5098" fmla="*/ 3271083 h 5130710"/>
              <a:gd name="connsiteX5099" fmla="*/ 944336 w 6842126"/>
              <a:gd name="connsiteY5099" fmla="*/ 3277386 h 5130710"/>
              <a:gd name="connsiteX5100" fmla="*/ 939852 w 6842126"/>
              <a:gd name="connsiteY5100" fmla="*/ 3279913 h 5130710"/>
              <a:gd name="connsiteX5101" fmla="*/ 932429 w 6842126"/>
              <a:gd name="connsiteY5101" fmla="*/ 3287139 h 5130710"/>
              <a:gd name="connsiteX5102" fmla="*/ 910141 w 6842126"/>
              <a:gd name="connsiteY5102" fmla="*/ 3308931 h 5130710"/>
              <a:gd name="connsiteX5103" fmla="*/ 914264 w 6842126"/>
              <a:gd name="connsiteY5103" fmla="*/ 3300387 h 5130710"/>
              <a:gd name="connsiteX5104" fmla="*/ 915660 w 6842126"/>
              <a:gd name="connsiteY5104" fmla="*/ 3299193 h 5130710"/>
              <a:gd name="connsiteX5105" fmla="*/ 916878 w 6842126"/>
              <a:gd name="connsiteY5105" fmla="*/ 3296280 h 5130710"/>
              <a:gd name="connsiteX5106" fmla="*/ 925930 w 6842126"/>
              <a:gd name="connsiteY5106" fmla="*/ 3279251 h 5130710"/>
              <a:gd name="connsiteX5107" fmla="*/ 934684 w 6842126"/>
              <a:gd name="connsiteY5107" fmla="*/ 3263359 h 5130710"/>
              <a:gd name="connsiteX5108" fmla="*/ 935869 w 6842126"/>
              <a:gd name="connsiteY5108" fmla="*/ 3260999 h 5130710"/>
              <a:gd name="connsiteX5109" fmla="*/ 949799 w 6842126"/>
              <a:gd name="connsiteY5109" fmla="*/ 3246614 h 5130710"/>
              <a:gd name="connsiteX5110" fmla="*/ 936014 w 6842126"/>
              <a:gd name="connsiteY5110" fmla="*/ 3266722 h 5130710"/>
              <a:gd name="connsiteX5111" fmla="*/ 930179 w 6842126"/>
              <a:gd name="connsiteY5111" fmla="*/ 3277534 h 5130710"/>
              <a:gd name="connsiteX5112" fmla="*/ 929141 w 6842126"/>
              <a:gd name="connsiteY5112" fmla="*/ 3279523 h 5130710"/>
              <a:gd name="connsiteX5113" fmla="*/ 939039 w 6842126"/>
              <a:gd name="connsiteY5113" fmla="*/ 3266839 h 5130710"/>
              <a:gd name="connsiteX5114" fmla="*/ 956129 w 6842126"/>
              <a:gd name="connsiteY5114" fmla="*/ 3246493 h 5130710"/>
              <a:gd name="connsiteX5115" fmla="*/ 969354 w 6842126"/>
              <a:gd name="connsiteY5115" fmla="*/ 3230406 h 5130710"/>
              <a:gd name="connsiteX5116" fmla="*/ 969703 w 6842126"/>
              <a:gd name="connsiteY5116" fmla="*/ 3227670 h 5130710"/>
              <a:gd name="connsiteX5117" fmla="*/ 970895 w 6842126"/>
              <a:gd name="connsiteY5117" fmla="*/ 3224793 h 5130710"/>
              <a:gd name="connsiteX5118" fmla="*/ 973045 w 6842126"/>
              <a:gd name="connsiteY5118" fmla="*/ 3222565 h 5130710"/>
              <a:gd name="connsiteX5119" fmla="*/ 961667 w 6842126"/>
              <a:gd name="connsiteY5119" fmla="*/ 3233048 h 5130710"/>
              <a:gd name="connsiteX5120" fmla="*/ 982994 w 6842126"/>
              <a:gd name="connsiteY5120" fmla="*/ 3209305 h 5130710"/>
              <a:gd name="connsiteX5121" fmla="*/ 977462 w 6842126"/>
              <a:gd name="connsiteY5121" fmla="*/ 3214476 h 5130710"/>
              <a:gd name="connsiteX5122" fmla="*/ 975618 w 6842126"/>
              <a:gd name="connsiteY5122" fmla="*/ 3216387 h 5130710"/>
              <a:gd name="connsiteX5123" fmla="*/ 960974 w 6842126"/>
              <a:gd name="connsiteY5123" fmla="*/ 3232437 h 5130710"/>
              <a:gd name="connsiteX5124" fmla="*/ 953609 w 6842126"/>
              <a:gd name="connsiteY5124" fmla="*/ 3240512 h 5130710"/>
              <a:gd name="connsiteX5125" fmla="*/ 946966 w 6842126"/>
              <a:gd name="connsiteY5125" fmla="*/ 3247795 h 5130710"/>
              <a:gd name="connsiteX5126" fmla="*/ 940169 w 6842126"/>
              <a:gd name="connsiteY5126" fmla="*/ 3253302 h 5130710"/>
              <a:gd name="connsiteX5127" fmla="*/ 943444 w 6842126"/>
              <a:gd name="connsiteY5127" fmla="*/ 3244485 h 5130710"/>
              <a:gd name="connsiteX5128" fmla="*/ 947718 w 6842126"/>
              <a:gd name="connsiteY5128" fmla="*/ 3235117 h 5130710"/>
              <a:gd name="connsiteX5129" fmla="*/ 945681 w 6842126"/>
              <a:gd name="connsiteY5129" fmla="*/ 3236870 h 5130710"/>
              <a:gd name="connsiteX5130" fmla="*/ 941857 w 6842126"/>
              <a:gd name="connsiteY5130" fmla="*/ 3235458 h 5130710"/>
              <a:gd name="connsiteX5131" fmla="*/ 949302 w 6842126"/>
              <a:gd name="connsiteY5131" fmla="*/ 3226983 h 5130710"/>
              <a:gd name="connsiteX5132" fmla="*/ 949185 w 6842126"/>
              <a:gd name="connsiteY5132" fmla="*/ 3225656 h 5130710"/>
              <a:gd name="connsiteX5133" fmla="*/ 946053 w 6842126"/>
              <a:gd name="connsiteY5133" fmla="*/ 3228186 h 5130710"/>
              <a:gd name="connsiteX5134" fmla="*/ 945838 w 6842126"/>
              <a:gd name="connsiteY5134" fmla="*/ 3228593 h 5130710"/>
              <a:gd name="connsiteX5135" fmla="*/ 945329 w 6842126"/>
              <a:gd name="connsiteY5135" fmla="*/ 3228770 h 5130710"/>
              <a:gd name="connsiteX5136" fmla="*/ 943461 w 6842126"/>
              <a:gd name="connsiteY5136" fmla="*/ 3230279 h 5130710"/>
              <a:gd name="connsiteX5137" fmla="*/ 932473 w 6842126"/>
              <a:gd name="connsiteY5137" fmla="*/ 3241919 h 5130710"/>
              <a:gd name="connsiteX5138" fmla="*/ 854528 w 6842126"/>
              <a:gd name="connsiteY5138" fmla="*/ 3327787 h 5130710"/>
              <a:gd name="connsiteX5139" fmla="*/ 874555 w 6842126"/>
              <a:gd name="connsiteY5139" fmla="*/ 3289701 h 5130710"/>
              <a:gd name="connsiteX5140" fmla="*/ 824218 w 6842126"/>
              <a:gd name="connsiteY5140" fmla="*/ 3348267 h 5130710"/>
              <a:gd name="connsiteX5141" fmla="*/ 816888 w 6842126"/>
              <a:gd name="connsiteY5141" fmla="*/ 3358499 h 5130710"/>
              <a:gd name="connsiteX5142" fmla="*/ 822735 w 6842126"/>
              <a:gd name="connsiteY5142" fmla="*/ 3348331 h 5130710"/>
              <a:gd name="connsiteX5143" fmla="*/ 803111 w 6842126"/>
              <a:gd name="connsiteY5143" fmla="*/ 3362824 h 5130710"/>
              <a:gd name="connsiteX5144" fmla="*/ 778205 w 6842126"/>
              <a:gd name="connsiteY5144" fmla="*/ 3382400 h 5130710"/>
              <a:gd name="connsiteX5145" fmla="*/ 771030 w 6842126"/>
              <a:gd name="connsiteY5145" fmla="*/ 3389866 h 5130710"/>
              <a:gd name="connsiteX5146" fmla="*/ 837289 w 6842126"/>
              <a:gd name="connsiteY5146" fmla="*/ 3302289 h 5130710"/>
              <a:gd name="connsiteX5147" fmla="*/ 844462 w 6842126"/>
              <a:gd name="connsiteY5147" fmla="*/ 3293089 h 5130710"/>
              <a:gd name="connsiteX5148" fmla="*/ 853663 w 6842126"/>
              <a:gd name="connsiteY5148" fmla="*/ 3275493 h 5130710"/>
              <a:gd name="connsiteX5149" fmla="*/ 846863 w 6842126"/>
              <a:gd name="connsiteY5149" fmla="*/ 3281492 h 5130710"/>
              <a:gd name="connsiteX5150" fmla="*/ 864242 w 6842126"/>
              <a:gd name="connsiteY5150" fmla="*/ 3250897 h 5130710"/>
              <a:gd name="connsiteX5151" fmla="*/ 856047 w 6842126"/>
              <a:gd name="connsiteY5151" fmla="*/ 3256437 h 5130710"/>
              <a:gd name="connsiteX5152" fmla="*/ 845381 w 6842126"/>
              <a:gd name="connsiteY5152" fmla="*/ 3257097 h 5130710"/>
              <a:gd name="connsiteX5153" fmla="*/ 837187 w 6842126"/>
              <a:gd name="connsiteY5153" fmla="*/ 3257715 h 5130710"/>
              <a:gd name="connsiteX5154" fmla="*/ 833773 w 6842126"/>
              <a:gd name="connsiteY5154" fmla="*/ 3265866 h 5130710"/>
              <a:gd name="connsiteX5155" fmla="*/ 826656 w 6842126"/>
              <a:gd name="connsiteY5155" fmla="*/ 3277174 h 5130710"/>
              <a:gd name="connsiteX5156" fmla="*/ 828626 w 6842126"/>
              <a:gd name="connsiteY5156" fmla="*/ 3266705 h 5130710"/>
              <a:gd name="connsiteX5157" fmla="*/ 829048 w 6842126"/>
              <a:gd name="connsiteY5157" fmla="*/ 3267549 h 5130710"/>
              <a:gd name="connsiteX5158" fmla="*/ 828423 w 6842126"/>
              <a:gd name="connsiteY5158" fmla="*/ 3269089 h 5130710"/>
              <a:gd name="connsiteX5159" fmla="*/ 829319 w 6842126"/>
              <a:gd name="connsiteY5159" fmla="*/ 3268092 h 5130710"/>
              <a:gd name="connsiteX5160" fmla="*/ 829048 w 6842126"/>
              <a:gd name="connsiteY5160" fmla="*/ 3267549 h 5130710"/>
              <a:gd name="connsiteX5161" fmla="*/ 830196 w 6842126"/>
              <a:gd name="connsiteY5161" fmla="*/ 3264717 h 5130710"/>
              <a:gd name="connsiteX5162" fmla="*/ 831430 w 6842126"/>
              <a:gd name="connsiteY5162" fmla="*/ 3263159 h 5130710"/>
              <a:gd name="connsiteX5163" fmla="*/ 832348 w 6842126"/>
              <a:gd name="connsiteY5163" fmla="*/ 3261127 h 5130710"/>
              <a:gd name="connsiteX5164" fmla="*/ 830867 w 6842126"/>
              <a:gd name="connsiteY5164" fmla="*/ 3253056 h 5130710"/>
              <a:gd name="connsiteX5165" fmla="*/ 848198 w 6842126"/>
              <a:gd name="connsiteY5165" fmla="*/ 3221006 h 5130710"/>
              <a:gd name="connsiteX5166" fmla="*/ 847483 w 6842126"/>
              <a:gd name="connsiteY5166" fmla="*/ 3214542 h 5130710"/>
              <a:gd name="connsiteX5167" fmla="*/ 853702 w 6842126"/>
              <a:gd name="connsiteY5167" fmla="*/ 3200942 h 5130710"/>
              <a:gd name="connsiteX5168" fmla="*/ 855217 w 6842126"/>
              <a:gd name="connsiteY5168" fmla="*/ 3198600 h 5130710"/>
              <a:gd name="connsiteX5169" fmla="*/ 852564 w 6842126"/>
              <a:gd name="connsiteY5169" fmla="*/ 3201489 h 5130710"/>
              <a:gd name="connsiteX5170" fmla="*/ 845051 w 6842126"/>
              <a:gd name="connsiteY5170" fmla="*/ 3209808 h 5130710"/>
              <a:gd name="connsiteX5171" fmla="*/ 814159 w 6842126"/>
              <a:gd name="connsiteY5171" fmla="*/ 3260938 h 5130710"/>
              <a:gd name="connsiteX5172" fmla="*/ 788355 w 6842126"/>
              <a:gd name="connsiteY5172" fmla="*/ 3308952 h 5130710"/>
              <a:gd name="connsiteX5173" fmla="*/ 785259 w 6842126"/>
              <a:gd name="connsiteY5173" fmla="*/ 3311233 h 5130710"/>
              <a:gd name="connsiteX5174" fmla="*/ 778339 w 6842126"/>
              <a:gd name="connsiteY5174" fmla="*/ 3316996 h 5130710"/>
              <a:gd name="connsiteX5175" fmla="*/ 785449 w 6842126"/>
              <a:gd name="connsiteY5175" fmla="*/ 3301318 h 5130710"/>
              <a:gd name="connsiteX5176" fmla="*/ 776420 w 6842126"/>
              <a:gd name="connsiteY5176" fmla="*/ 3315276 h 5130710"/>
              <a:gd name="connsiteX5177" fmla="*/ 773550 w 6842126"/>
              <a:gd name="connsiteY5177" fmla="*/ 3312450 h 5130710"/>
              <a:gd name="connsiteX5178" fmla="*/ 769406 w 6842126"/>
              <a:gd name="connsiteY5178" fmla="*/ 3316463 h 5130710"/>
              <a:gd name="connsiteX5179" fmla="*/ 776508 w 6842126"/>
              <a:gd name="connsiteY5179" fmla="*/ 3301930 h 5130710"/>
              <a:gd name="connsiteX5180" fmla="*/ 779395 w 6842126"/>
              <a:gd name="connsiteY5180" fmla="*/ 3297799 h 5130710"/>
              <a:gd name="connsiteX5181" fmla="*/ 781216 w 6842126"/>
              <a:gd name="connsiteY5181" fmla="*/ 3296188 h 5130710"/>
              <a:gd name="connsiteX5182" fmla="*/ 779567 w 6842126"/>
              <a:gd name="connsiteY5182" fmla="*/ 3295666 h 5130710"/>
              <a:gd name="connsiteX5183" fmla="*/ 789069 w 6842126"/>
              <a:gd name="connsiteY5183" fmla="*/ 3276220 h 5130710"/>
              <a:gd name="connsiteX5184" fmla="*/ 793490 w 6842126"/>
              <a:gd name="connsiteY5184" fmla="*/ 3271487 h 5130710"/>
              <a:gd name="connsiteX5185" fmla="*/ 804044 w 6842126"/>
              <a:gd name="connsiteY5185" fmla="*/ 3261093 h 5130710"/>
              <a:gd name="connsiteX5186" fmla="*/ 815200 w 6842126"/>
              <a:gd name="connsiteY5186" fmla="*/ 3246986 h 5130710"/>
              <a:gd name="connsiteX5187" fmla="*/ 793021 w 6842126"/>
              <a:gd name="connsiteY5187" fmla="*/ 3268469 h 5130710"/>
              <a:gd name="connsiteX5188" fmla="*/ 792750 w 6842126"/>
              <a:gd name="connsiteY5188" fmla="*/ 3268684 h 5130710"/>
              <a:gd name="connsiteX5189" fmla="*/ 795340 w 6842126"/>
              <a:gd name="connsiteY5189" fmla="*/ 3263382 h 5130710"/>
              <a:gd name="connsiteX5190" fmla="*/ 820177 w 6842126"/>
              <a:gd name="connsiteY5190" fmla="*/ 3218929 h 5130710"/>
              <a:gd name="connsiteX5191" fmla="*/ 829178 w 6842126"/>
              <a:gd name="connsiteY5191" fmla="*/ 3203725 h 5130710"/>
              <a:gd name="connsiteX5192" fmla="*/ 826457 w 6842126"/>
              <a:gd name="connsiteY5192" fmla="*/ 3206781 h 5130710"/>
              <a:gd name="connsiteX5193" fmla="*/ 787954 w 6842126"/>
              <a:gd name="connsiteY5193" fmla="*/ 3246121 h 5130710"/>
              <a:gd name="connsiteX5194" fmla="*/ 793689 w 6842126"/>
              <a:gd name="connsiteY5194" fmla="*/ 3237207 h 5130710"/>
              <a:gd name="connsiteX5195" fmla="*/ 833228 w 6842126"/>
              <a:gd name="connsiteY5195" fmla="*/ 3185726 h 5130710"/>
              <a:gd name="connsiteX5196" fmla="*/ 836623 w 6842126"/>
              <a:gd name="connsiteY5196" fmla="*/ 3181176 h 5130710"/>
              <a:gd name="connsiteX5197" fmla="*/ 837230 w 6842126"/>
              <a:gd name="connsiteY5197" fmla="*/ 3177385 h 5130710"/>
              <a:gd name="connsiteX5198" fmla="*/ 849174 w 6842126"/>
              <a:gd name="connsiteY5198" fmla="*/ 3164361 h 5130710"/>
              <a:gd name="connsiteX5199" fmla="*/ 853339 w 6842126"/>
              <a:gd name="connsiteY5199" fmla="*/ 3158779 h 5130710"/>
              <a:gd name="connsiteX5200" fmla="*/ 840773 w 6842126"/>
              <a:gd name="connsiteY5200" fmla="*/ 3169972 h 5130710"/>
              <a:gd name="connsiteX5201" fmla="*/ 841464 w 6842126"/>
              <a:gd name="connsiteY5201" fmla="*/ 3168611 h 5130710"/>
              <a:gd name="connsiteX5202" fmla="*/ 856466 w 6842126"/>
              <a:gd name="connsiteY5202" fmla="*/ 3136215 h 5130710"/>
              <a:gd name="connsiteX5203" fmla="*/ 827289 w 6842126"/>
              <a:gd name="connsiteY5203" fmla="*/ 3178128 h 5130710"/>
              <a:gd name="connsiteX5204" fmla="*/ 820226 w 6842126"/>
              <a:gd name="connsiteY5204" fmla="*/ 3186939 h 5130710"/>
              <a:gd name="connsiteX5205" fmla="*/ 824021 w 6842126"/>
              <a:gd name="connsiteY5205" fmla="*/ 3172747 h 5130710"/>
              <a:gd name="connsiteX5206" fmla="*/ 822386 w 6842126"/>
              <a:gd name="connsiteY5206" fmla="*/ 3174943 h 5130710"/>
              <a:gd name="connsiteX5207" fmla="*/ 773360 w 6842126"/>
              <a:gd name="connsiteY5207" fmla="*/ 3242559 h 5130710"/>
              <a:gd name="connsiteX5208" fmla="*/ 757739 w 6842126"/>
              <a:gd name="connsiteY5208" fmla="*/ 3262563 h 5130710"/>
              <a:gd name="connsiteX5209" fmla="*/ 766451 w 6842126"/>
              <a:gd name="connsiteY5209" fmla="*/ 3249266 h 5130710"/>
              <a:gd name="connsiteX5210" fmla="*/ 790534 w 6842126"/>
              <a:gd name="connsiteY5210" fmla="*/ 3214482 h 5130710"/>
              <a:gd name="connsiteX5211" fmla="*/ 817871 w 6842126"/>
              <a:gd name="connsiteY5211" fmla="*/ 3175436 h 5130710"/>
              <a:gd name="connsiteX5212" fmla="*/ 785570 w 6842126"/>
              <a:gd name="connsiteY5212" fmla="*/ 3201253 h 5130710"/>
              <a:gd name="connsiteX5213" fmla="*/ 754995 w 6842126"/>
              <a:gd name="connsiteY5213" fmla="*/ 3234529 h 5130710"/>
              <a:gd name="connsiteX5214" fmla="*/ 765997 w 6842126"/>
              <a:gd name="connsiteY5214" fmla="*/ 3215231 h 5130710"/>
              <a:gd name="connsiteX5215" fmla="*/ 770382 w 6842126"/>
              <a:gd name="connsiteY5215" fmla="*/ 3205326 h 5130710"/>
              <a:gd name="connsiteX5216" fmla="*/ 830399 w 6842126"/>
              <a:gd name="connsiteY5216" fmla="*/ 3112836 h 5130710"/>
              <a:gd name="connsiteX5217" fmla="*/ 829915 w 6842126"/>
              <a:gd name="connsiteY5217" fmla="*/ 3104526 h 5130710"/>
              <a:gd name="connsiteX5218" fmla="*/ 846803 w 6842126"/>
              <a:gd name="connsiteY5218" fmla="*/ 3079875 h 5130710"/>
              <a:gd name="connsiteX5219" fmla="*/ 840682 w 6842126"/>
              <a:gd name="connsiteY5219" fmla="*/ 3073297 h 5130710"/>
              <a:gd name="connsiteX5220" fmla="*/ 859020 w 6842126"/>
              <a:gd name="connsiteY5220" fmla="*/ 3040076 h 5130710"/>
              <a:gd name="connsiteX5221" fmla="*/ 858727 w 6842126"/>
              <a:gd name="connsiteY5221" fmla="*/ 3039633 h 5130710"/>
              <a:gd name="connsiteX5222" fmla="*/ 858361 w 6842126"/>
              <a:gd name="connsiteY5222" fmla="*/ 3039080 h 5130710"/>
              <a:gd name="connsiteX5223" fmla="*/ 858241 w 6842126"/>
              <a:gd name="connsiteY5223" fmla="*/ 3038895 h 5130710"/>
              <a:gd name="connsiteX5224" fmla="*/ 858142 w 6842126"/>
              <a:gd name="connsiteY5224" fmla="*/ 3038748 h 5130710"/>
              <a:gd name="connsiteX5225" fmla="*/ 858361 w 6842126"/>
              <a:gd name="connsiteY5225" fmla="*/ 3039080 h 5130710"/>
              <a:gd name="connsiteX5226" fmla="*/ 859020 w 6842126"/>
              <a:gd name="connsiteY5226" fmla="*/ 3040076 h 5130710"/>
              <a:gd name="connsiteX5227" fmla="*/ 841130 w 6842126"/>
              <a:gd name="connsiteY5227" fmla="*/ 3065900 h 5130710"/>
              <a:gd name="connsiteX5228" fmla="*/ 825918 w 6842126"/>
              <a:gd name="connsiteY5228" fmla="*/ 3083561 h 5130710"/>
              <a:gd name="connsiteX5229" fmla="*/ 825187 w 6842126"/>
              <a:gd name="connsiteY5229" fmla="*/ 3084695 h 5130710"/>
              <a:gd name="connsiteX5230" fmla="*/ 825976 w 6842126"/>
              <a:gd name="connsiteY5230" fmla="*/ 3085680 h 5130710"/>
              <a:gd name="connsiteX5231" fmla="*/ 826016 w 6842126"/>
              <a:gd name="connsiteY5231" fmla="*/ 3089363 h 5130710"/>
              <a:gd name="connsiteX5232" fmla="*/ 824420 w 6842126"/>
              <a:gd name="connsiteY5232" fmla="*/ 3089884 h 5130710"/>
              <a:gd name="connsiteX5233" fmla="*/ 823078 w 6842126"/>
              <a:gd name="connsiteY5233" fmla="*/ 3088757 h 5130710"/>
              <a:gd name="connsiteX5234" fmla="*/ 823142 w 6842126"/>
              <a:gd name="connsiteY5234" fmla="*/ 3087873 h 5130710"/>
              <a:gd name="connsiteX5235" fmla="*/ 811994 w 6842126"/>
              <a:gd name="connsiteY5235" fmla="*/ 3105187 h 5130710"/>
              <a:gd name="connsiteX5236" fmla="*/ 826086 w 6842126"/>
              <a:gd name="connsiteY5236" fmla="*/ 3070923 h 5130710"/>
              <a:gd name="connsiteX5237" fmla="*/ 823271 w 6842126"/>
              <a:gd name="connsiteY5237" fmla="*/ 3072770 h 5130710"/>
              <a:gd name="connsiteX5238" fmla="*/ 773151 w 6842126"/>
              <a:gd name="connsiteY5238" fmla="*/ 3133154 h 5130710"/>
              <a:gd name="connsiteX5239" fmla="*/ 745684 w 6842126"/>
              <a:gd name="connsiteY5239" fmla="*/ 3169787 h 5130710"/>
              <a:gd name="connsiteX5240" fmla="*/ 728817 w 6842126"/>
              <a:gd name="connsiteY5240" fmla="*/ 3193603 h 5130710"/>
              <a:gd name="connsiteX5241" fmla="*/ 722137 w 6842126"/>
              <a:gd name="connsiteY5241" fmla="*/ 3202402 h 5130710"/>
              <a:gd name="connsiteX5242" fmla="*/ 717792 w 6842126"/>
              <a:gd name="connsiteY5242" fmla="*/ 3197479 h 5130710"/>
              <a:gd name="connsiteX5243" fmla="*/ 724731 w 6842126"/>
              <a:gd name="connsiteY5243" fmla="*/ 3186135 h 5130710"/>
              <a:gd name="connsiteX5244" fmla="*/ 735804 w 6842126"/>
              <a:gd name="connsiteY5244" fmla="*/ 3172537 h 5130710"/>
              <a:gd name="connsiteX5245" fmla="*/ 755018 w 6842126"/>
              <a:gd name="connsiteY5245" fmla="*/ 3144287 h 5130710"/>
              <a:gd name="connsiteX5246" fmla="*/ 751545 w 6842126"/>
              <a:gd name="connsiteY5246" fmla="*/ 3146446 h 5130710"/>
              <a:gd name="connsiteX5247" fmla="*/ 771531 w 6842126"/>
              <a:gd name="connsiteY5247" fmla="*/ 3118093 h 5130710"/>
              <a:gd name="connsiteX5248" fmla="*/ 789658 w 6842126"/>
              <a:gd name="connsiteY5248" fmla="*/ 3091379 h 5130710"/>
              <a:gd name="connsiteX5249" fmla="*/ 781192 w 6842126"/>
              <a:gd name="connsiteY5249" fmla="*/ 3100244 h 5130710"/>
              <a:gd name="connsiteX5250" fmla="*/ 781025 w 6842126"/>
              <a:gd name="connsiteY5250" fmla="*/ 3097872 h 5130710"/>
              <a:gd name="connsiteX5251" fmla="*/ 781383 w 6842126"/>
              <a:gd name="connsiteY5251" fmla="*/ 3096677 h 5130710"/>
              <a:gd name="connsiteX5252" fmla="*/ 799378 w 6842126"/>
              <a:gd name="connsiteY5252" fmla="*/ 3076949 h 5130710"/>
              <a:gd name="connsiteX5253" fmla="*/ 798777 w 6842126"/>
              <a:gd name="connsiteY5253" fmla="*/ 3077939 h 5130710"/>
              <a:gd name="connsiteX5254" fmla="*/ 815984 w 6842126"/>
              <a:gd name="connsiteY5254" fmla="*/ 3052584 h 5130710"/>
              <a:gd name="connsiteX5255" fmla="*/ 812888 w 6842126"/>
              <a:gd name="connsiteY5255" fmla="*/ 3056315 h 5130710"/>
              <a:gd name="connsiteX5256" fmla="*/ 811431 w 6842126"/>
              <a:gd name="connsiteY5256" fmla="*/ 3058406 h 5130710"/>
              <a:gd name="connsiteX5257" fmla="*/ 800680 w 6842126"/>
              <a:gd name="connsiteY5257" fmla="*/ 3069227 h 5130710"/>
              <a:gd name="connsiteX5258" fmla="*/ 784898 w 6842126"/>
              <a:gd name="connsiteY5258" fmla="*/ 3082549 h 5130710"/>
              <a:gd name="connsiteX5259" fmla="*/ 818678 w 6842126"/>
              <a:gd name="connsiteY5259" fmla="*/ 3045186 h 5130710"/>
              <a:gd name="connsiteX5260" fmla="*/ 814551 w 6842126"/>
              <a:gd name="connsiteY5260" fmla="*/ 3044874 h 5130710"/>
              <a:gd name="connsiteX5261" fmla="*/ 791835 w 6842126"/>
              <a:gd name="connsiteY5261" fmla="*/ 3067757 h 5130710"/>
              <a:gd name="connsiteX5262" fmla="*/ 771952 w 6842126"/>
              <a:gd name="connsiteY5262" fmla="*/ 3096189 h 5130710"/>
              <a:gd name="connsiteX5263" fmla="*/ 746373 w 6842126"/>
              <a:gd name="connsiteY5263" fmla="*/ 3132771 h 5130710"/>
              <a:gd name="connsiteX5264" fmla="*/ 754647 w 6842126"/>
              <a:gd name="connsiteY5264" fmla="*/ 3125343 h 5130710"/>
              <a:gd name="connsiteX5265" fmla="*/ 767767 w 6842126"/>
              <a:gd name="connsiteY5265" fmla="*/ 3111546 h 5130710"/>
              <a:gd name="connsiteX5266" fmla="*/ 763943 w 6842126"/>
              <a:gd name="connsiteY5266" fmla="*/ 3118519 h 5130710"/>
              <a:gd name="connsiteX5267" fmla="*/ 742185 w 6842126"/>
              <a:gd name="connsiteY5267" fmla="*/ 3148463 h 5130710"/>
              <a:gd name="connsiteX5268" fmla="*/ 732804 w 6842126"/>
              <a:gd name="connsiteY5268" fmla="*/ 3164006 h 5130710"/>
              <a:gd name="connsiteX5269" fmla="*/ 732718 w 6842126"/>
              <a:gd name="connsiteY5269" fmla="*/ 3163573 h 5130710"/>
              <a:gd name="connsiteX5270" fmla="*/ 725196 w 6842126"/>
              <a:gd name="connsiteY5270" fmla="*/ 3169809 h 5130710"/>
              <a:gd name="connsiteX5271" fmla="*/ 722428 w 6842126"/>
              <a:gd name="connsiteY5271" fmla="*/ 3172191 h 5130710"/>
              <a:gd name="connsiteX5272" fmla="*/ 725172 w 6842126"/>
              <a:gd name="connsiteY5272" fmla="*/ 3167148 h 5130710"/>
              <a:gd name="connsiteX5273" fmla="*/ 740380 w 6842126"/>
              <a:gd name="connsiteY5273" fmla="*/ 3141145 h 5130710"/>
              <a:gd name="connsiteX5274" fmla="*/ 718663 w 6842126"/>
              <a:gd name="connsiteY5274" fmla="*/ 3170793 h 5130710"/>
              <a:gd name="connsiteX5275" fmla="*/ 694791 w 6842126"/>
              <a:gd name="connsiteY5275" fmla="*/ 3202181 h 5130710"/>
              <a:gd name="connsiteX5276" fmla="*/ 694431 w 6842126"/>
              <a:gd name="connsiteY5276" fmla="*/ 3197057 h 5130710"/>
              <a:gd name="connsiteX5277" fmla="*/ 694339 w 6842126"/>
              <a:gd name="connsiteY5277" fmla="*/ 3196971 h 5130710"/>
              <a:gd name="connsiteX5278" fmla="*/ 697219 w 6842126"/>
              <a:gd name="connsiteY5278" fmla="*/ 3194330 h 5130710"/>
              <a:gd name="connsiteX5279" fmla="*/ 717325 w 6842126"/>
              <a:gd name="connsiteY5279" fmla="*/ 3161147 h 5130710"/>
              <a:gd name="connsiteX5280" fmla="*/ 662721 w 6842126"/>
              <a:gd name="connsiteY5280" fmla="*/ 3226588 h 5130710"/>
              <a:gd name="connsiteX5281" fmla="*/ 637907 w 6842126"/>
              <a:gd name="connsiteY5281" fmla="*/ 3251292 h 5130710"/>
              <a:gd name="connsiteX5282" fmla="*/ 637457 w 6842126"/>
              <a:gd name="connsiteY5282" fmla="*/ 3251779 h 5130710"/>
              <a:gd name="connsiteX5283" fmla="*/ 648465 w 6842126"/>
              <a:gd name="connsiteY5283" fmla="*/ 3232931 h 5130710"/>
              <a:gd name="connsiteX5284" fmla="*/ 669177 w 6842126"/>
              <a:gd name="connsiteY5284" fmla="*/ 3204119 h 5130710"/>
              <a:gd name="connsiteX5285" fmla="*/ 698295 w 6842126"/>
              <a:gd name="connsiteY5285" fmla="*/ 3153004 h 5130710"/>
              <a:gd name="connsiteX5286" fmla="*/ 684274 w 6842126"/>
              <a:gd name="connsiteY5286" fmla="*/ 3172727 h 5130710"/>
              <a:gd name="connsiteX5287" fmla="*/ 677640 w 6842126"/>
              <a:gd name="connsiteY5287" fmla="*/ 3180598 h 5130710"/>
              <a:gd name="connsiteX5288" fmla="*/ 651709 w 6842126"/>
              <a:gd name="connsiteY5288" fmla="*/ 3197544 h 5130710"/>
              <a:gd name="connsiteX5289" fmla="*/ 679477 w 6842126"/>
              <a:gd name="connsiteY5289" fmla="*/ 3154226 h 5130710"/>
              <a:gd name="connsiteX5290" fmla="*/ 645862 w 6842126"/>
              <a:gd name="connsiteY5290" fmla="*/ 3188893 h 5130710"/>
              <a:gd name="connsiteX5291" fmla="*/ 613945 w 6842126"/>
              <a:gd name="connsiteY5291" fmla="*/ 3227057 h 5130710"/>
              <a:gd name="connsiteX5292" fmla="*/ 594367 w 6842126"/>
              <a:gd name="connsiteY5292" fmla="*/ 3240292 h 5130710"/>
              <a:gd name="connsiteX5293" fmla="*/ 582436 w 6842126"/>
              <a:gd name="connsiteY5293" fmla="*/ 3254629 h 5130710"/>
              <a:gd name="connsiteX5294" fmla="*/ 666277 w 6842126"/>
              <a:gd name="connsiteY5294" fmla="*/ 3128217 h 5130710"/>
              <a:gd name="connsiteX5295" fmla="*/ 736016 w 6842126"/>
              <a:gd name="connsiteY5295" fmla="*/ 3030487 h 5130710"/>
              <a:gd name="connsiteX5296" fmla="*/ 733326 w 6842126"/>
              <a:gd name="connsiteY5296" fmla="*/ 3030447 h 5130710"/>
              <a:gd name="connsiteX5297" fmla="*/ 735844 w 6842126"/>
              <a:gd name="connsiteY5297" fmla="*/ 3028427 h 5130710"/>
              <a:gd name="connsiteX5298" fmla="*/ 736459 w 6842126"/>
              <a:gd name="connsiteY5298" fmla="*/ 3029867 h 5130710"/>
              <a:gd name="connsiteX5299" fmla="*/ 743981 w 6842126"/>
              <a:gd name="connsiteY5299" fmla="*/ 3019325 h 5130710"/>
              <a:gd name="connsiteX5300" fmla="*/ 744507 w 6842126"/>
              <a:gd name="connsiteY5300" fmla="*/ 3017734 h 5130710"/>
              <a:gd name="connsiteX5301" fmla="*/ 742452 w 6842126"/>
              <a:gd name="connsiteY5301" fmla="*/ 3016462 h 5130710"/>
              <a:gd name="connsiteX5302" fmla="*/ 735844 w 6842126"/>
              <a:gd name="connsiteY5302" fmla="*/ 3028427 h 5130710"/>
              <a:gd name="connsiteX5303" fmla="*/ 732451 w 6842126"/>
              <a:gd name="connsiteY5303" fmla="*/ 3026441 h 5130710"/>
              <a:gd name="connsiteX5304" fmla="*/ 655757 w 6842126"/>
              <a:gd name="connsiteY5304" fmla="*/ 3133291 h 5130710"/>
              <a:gd name="connsiteX5305" fmla="*/ 513794 w 6842126"/>
              <a:gd name="connsiteY5305" fmla="*/ 3307294 h 5130710"/>
              <a:gd name="connsiteX5306" fmla="*/ 546195 w 6842126"/>
              <a:gd name="connsiteY5306" fmla="*/ 3246910 h 5130710"/>
              <a:gd name="connsiteX5307" fmla="*/ 510359 w 6842126"/>
              <a:gd name="connsiteY5307" fmla="*/ 3287534 h 5130710"/>
              <a:gd name="connsiteX5308" fmla="*/ 494015 w 6842126"/>
              <a:gd name="connsiteY5308" fmla="*/ 3292755 h 5130710"/>
              <a:gd name="connsiteX5309" fmla="*/ 430346 w 6842126"/>
              <a:gd name="connsiteY5309" fmla="*/ 3371042 h 5130710"/>
              <a:gd name="connsiteX5310" fmla="*/ 438624 w 6842126"/>
              <a:gd name="connsiteY5310" fmla="*/ 3354533 h 5130710"/>
              <a:gd name="connsiteX5311" fmla="*/ 440310 w 6842126"/>
              <a:gd name="connsiteY5311" fmla="*/ 3352884 h 5130710"/>
              <a:gd name="connsiteX5312" fmla="*/ 441839 w 6842126"/>
              <a:gd name="connsiteY5312" fmla="*/ 3349603 h 5130710"/>
              <a:gd name="connsiteX5313" fmla="*/ 445820 w 6842126"/>
              <a:gd name="connsiteY5313" fmla="*/ 3343925 h 5130710"/>
              <a:gd name="connsiteX5314" fmla="*/ 454390 w 6842126"/>
              <a:gd name="connsiteY5314" fmla="*/ 3332618 h 5130710"/>
              <a:gd name="connsiteX5315" fmla="*/ 480044 w 6842126"/>
              <a:gd name="connsiteY5315" fmla="*/ 3291285 h 5130710"/>
              <a:gd name="connsiteX5316" fmla="*/ 454765 w 6842126"/>
              <a:gd name="connsiteY5316" fmla="*/ 3321737 h 5130710"/>
              <a:gd name="connsiteX5317" fmla="*/ 445515 w 6842126"/>
              <a:gd name="connsiteY5317" fmla="*/ 3341717 h 5130710"/>
              <a:gd name="connsiteX5318" fmla="*/ 441839 w 6842126"/>
              <a:gd name="connsiteY5318" fmla="*/ 3349603 h 5130710"/>
              <a:gd name="connsiteX5319" fmla="*/ 439230 w 6842126"/>
              <a:gd name="connsiteY5319" fmla="*/ 3353326 h 5130710"/>
              <a:gd name="connsiteX5320" fmla="*/ 438624 w 6842126"/>
              <a:gd name="connsiteY5320" fmla="*/ 3354533 h 5130710"/>
              <a:gd name="connsiteX5321" fmla="*/ 434906 w 6842126"/>
              <a:gd name="connsiteY5321" fmla="*/ 3358169 h 5130710"/>
              <a:gd name="connsiteX5322" fmla="*/ 442657 w 6842126"/>
              <a:gd name="connsiteY5322" fmla="*/ 3329135 h 5130710"/>
              <a:gd name="connsiteX5323" fmla="*/ 445375 w 6842126"/>
              <a:gd name="connsiteY5323" fmla="*/ 3325070 h 5130710"/>
              <a:gd name="connsiteX5324" fmla="*/ 445742 w 6842126"/>
              <a:gd name="connsiteY5324" fmla="*/ 3324555 h 5130710"/>
              <a:gd name="connsiteX5325" fmla="*/ 445786 w 6842126"/>
              <a:gd name="connsiteY5325" fmla="*/ 3324453 h 5130710"/>
              <a:gd name="connsiteX5326" fmla="*/ 445375 w 6842126"/>
              <a:gd name="connsiteY5326" fmla="*/ 3325070 h 5130710"/>
              <a:gd name="connsiteX5327" fmla="*/ 440934 w 6842126"/>
              <a:gd name="connsiteY5327" fmla="*/ 3331328 h 5130710"/>
              <a:gd name="connsiteX5328" fmla="*/ 388380 w 6842126"/>
              <a:gd name="connsiteY5328" fmla="*/ 3388052 h 5130710"/>
              <a:gd name="connsiteX5329" fmla="*/ 390527 w 6842126"/>
              <a:gd name="connsiteY5329" fmla="*/ 3367877 h 5130710"/>
              <a:gd name="connsiteX5330" fmla="*/ 393224 w 6842126"/>
              <a:gd name="connsiteY5330" fmla="*/ 3363225 h 5130710"/>
              <a:gd name="connsiteX5331" fmla="*/ 408141 w 6842126"/>
              <a:gd name="connsiteY5331" fmla="*/ 3341644 h 5130710"/>
              <a:gd name="connsiteX5332" fmla="*/ 430593 w 6842126"/>
              <a:gd name="connsiteY5332" fmla="*/ 3301256 h 5130710"/>
              <a:gd name="connsiteX5333" fmla="*/ 405212 w 6842126"/>
              <a:gd name="connsiteY5333" fmla="*/ 3333507 h 5130710"/>
              <a:gd name="connsiteX5334" fmla="*/ 404264 w 6842126"/>
              <a:gd name="connsiteY5334" fmla="*/ 3334970 h 5130710"/>
              <a:gd name="connsiteX5335" fmla="*/ 402951 w 6842126"/>
              <a:gd name="connsiteY5335" fmla="*/ 3336274 h 5130710"/>
              <a:gd name="connsiteX5336" fmla="*/ 390995 w 6842126"/>
              <a:gd name="connsiteY5336" fmla="*/ 3349570 h 5130710"/>
              <a:gd name="connsiteX5337" fmla="*/ 382535 w 6842126"/>
              <a:gd name="connsiteY5337" fmla="*/ 3352588 h 5130710"/>
              <a:gd name="connsiteX5338" fmla="*/ 383599 w 6842126"/>
              <a:gd name="connsiteY5338" fmla="*/ 3348686 h 5130710"/>
              <a:gd name="connsiteX5339" fmla="*/ 454209 w 6842126"/>
              <a:gd name="connsiteY5339" fmla="*/ 3252781 h 5130710"/>
              <a:gd name="connsiteX5340" fmla="*/ 474237 w 6842126"/>
              <a:gd name="connsiteY5340" fmla="*/ 3214695 h 5130710"/>
              <a:gd name="connsiteX5341" fmla="*/ 444168 w 6842126"/>
              <a:gd name="connsiteY5341" fmla="*/ 3255589 h 5130710"/>
              <a:gd name="connsiteX5342" fmla="*/ 419038 w 6842126"/>
              <a:gd name="connsiteY5342" fmla="*/ 3287971 h 5130710"/>
              <a:gd name="connsiteX5343" fmla="*/ 412493 w 6842126"/>
              <a:gd name="connsiteY5343" fmla="*/ 3289735 h 5130710"/>
              <a:gd name="connsiteX5344" fmla="*/ 421972 w 6842126"/>
              <a:gd name="connsiteY5344" fmla="*/ 3274845 h 5130710"/>
              <a:gd name="connsiteX5345" fmla="*/ 516957 w 6842126"/>
              <a:gd name="connsiteY5345" fmla="*/ 3146149 h 5130710"/>
              <a:gd name="connsiteX5346" fmla="*/ 516428 w 6842126"/>
              <a:gd name="connsiteY5346" fmla="*/ 3127997 h 5130710"/>
              <a:gd name="connsiteX5347" fmla="*/ 427106 w 6842126"/>
              <a:gd name="connsiteY5347" fmla="*/ 3247614 h 5130710"/>
              <a:gd name="connsiteX5348" fmla="*/ 426102 w 6842126"/>
              <a:gd name="connsiteY5348" fmla="*/ 3246191 h 5130710"/>
              <a:gd name="connsiteX5349" fmla="*/ 426405 w 6842126"/>
              <a:gd name="connsiteY5349" fmla="*/ 3245768 h 5130710"/>
              <a:gd name="connsiteX5350" fmla="*/ 461578 w 6842126"/>
              <a:gd name="connsiteY5350" fmla="*/ 3190084 h 5130710"/>
              <a:gd name="connsiteX5351" fmla="*/ 417653 w 6842126"/>
              <a:gd name="connsiteY5351" fmla="*/ 3243568 h 5130710"/>
              <a:gd name="connsiteX5352" fmla="*/ 390884 w 6842126"/>
              <a:gd name="connsiteY5352" fmla="*/ 3280720 h 5130710"/>
              <a:gd name="connsiteX5353" fmla="*/ 390185 w 6842126"/>
              <a:gd name="connsiteY5353" fmla="*/ 3281480 h 5130710"/>
              <a:gd name="connsiteX5354" fmla="*/ 435696 w 6842126"/>
              <a:gd name="connsiteY5354" fmla="*/ 3203716 h 5130710"/>
              <a:gd name="connsiteX5355" fmla="*/ 447724 w 6842126"/>
              <a:gd name="connsiteY5355" fmla="*/ 3179579 h 5130710"/>
              <a:gd name="connsiteX5356" fmla="*/ 417886 w 6842126"/>
              <a:gd name="connsiteY5356" fmla="*/ 3222906 h 5130710"/>
              <a:gd name="connsiteX5357" fmla="*/ 398634 w 6842126"/>
              <a:gd name="connsiteY5357" fmla="*/ 3226521 h 5130710"/>
              <a:gd name="connsiteX5358" fmla="*/ 374589 w 6842126"/>
              <a:gd name="connsiteY5358" fmla="*/ 3264946 h 5130710"/>
              <a:gd name="connsiteX5359" fmla="*/ 356961 w 6842126"/>
              <a:gd name="connsiteY5359" fmla="*/ 3283620 h 5130710"/>
              <a:gd name="connsiteX5360" fmla="*/ 352970 w 6842126"/>
              <a:gd name="connsiteY5360" fmla="*/ 3275253 h 5130710"/>
              <a:gd name="connsiteX5361" fmla="*/ 320040 w 6842126"/>
              <a:gd name="connsiteY5361" fmla="*/ 3317486 h 5130710"/>
              <a:gd name="connsiteX5362" fmla="*/ 290768 w 6842126"/>
              <a:gd name="connsiteY5362" fmla="*/ 3339571 h 5130710"/>
              <a:gd name="connsiteX5363" fmla="*/ 287163 w 6842126"/>
              <a:gd name="connsiteY5363" fmla="*/ 3338293 h 5130710"/>
              <a:gd name="connsiteX5364" fmla="*/ 248427 w 6842126"/>
              <a:gd name="connsiteY5364" fmla="*/ 3367459 h 5130710"/>
              <a:gd name="connsiteX5365" fmla="*/ 262825 w 6842126"/>
              <a:gd name="connsiteY5365" fmla="*/ 3336628 h 5130710"/>
              <a:gd name="connsiteX5366" fmla="*/ 238640 w 6842126"/>
              <a:gd name="connsiteY5366" fmla="*/ 3363994 h 5130710"/>
              <a:gd name="connsiteX5367" fmla="*/ 260881 w 6842126"/>
              <a:gd name="connsiteY5367" fmla="*/ 3311021 h 5130710"/>
              <a:gd name="connsiteX5368" fmla="*/ 504534 w 6842126"/>
              <a:gd name="connsiteY5368" fmla="*/ 2958622 h 5130710"/>
              <a:gd name="connsiteX5369" fmla="*/ 412122 w 6842126"/>
              <a:gd name="connsiteY5369" fmla="*/ 3077144 h 5130710"/>
              <a:gd name="connsiteX5370" fmla="*/ 318795 w 6842126"/>
              <a:gd name="connsiteY5370" fmla="*/ 3198244 h 5130710"/>
              <a:gd name="connsiteX5371" fmla="*/ 280779 w 6842126"/>
              <a:gd name="connsiteY5371" fmla="*/ 3235196 h 5130710"/>
              <a:gd name="connsiteX5372" fmla="*/ 288621 w 6842126"/>
              <a:gd name="connsiteY5372" fmla="*/ 3213054 h 5130710"/>
              <a:gd name="connsiteX5373" fmla="*/ 310294 w 6842126"/>
              <a:gd name="connsiteY5373" fmla="*/ 3181323 h 5130710"/>
              <a:gd name="connsiteX5374" fmla="*/ 444574 w 6842126"/>
              <a:gd name="connsiteY5374" fmla="*/ 2995338 h 5130710"/>
              <a:gd name="connsiteX5375" fmla="*/ 615002 w 6842126"/>
              <a:gd name="connsiteY5375" fmla="*/ 2753456 h 5130710"/>
              <a:gd name="connsiteX5376" fmla="*/ 613090 w 6842126"/>
              <a:gd name="connsiteY5376" fmla="*/ 2753682 h 5130710"/>
              <a:gd name="connsiteX5377" fmla="*/ 611999 w 6842126"/>
              <a:gd name="connsiteY5377" fmla="*/ 2753884 h 5130710"/>
              <a:gd name="connsiteX5378" fmla="*/ 612122 w 6842126"/>
              <a:gd name="connsiteY5378" fmla="*/ 2752721 h 5130710"/>
              <a:gd name="connsiteX5379" fmla="*/ 613786 w 6842126"/>
              <a:gd name="connsiteY5379" fmla="*/ 2734229 h 5130710"/>
              <a:gd name="connsiteX5380" fmla="*/ 613928 w 6842126"/>
              <a:gd name="connsiteY5380" fmla="*/ 2730567 h 5130710"/>
              <a:gd name="connsiteX5381" fmla="*/ 621030 w 6842126"/>
              <a:gd name="connsiteY5381" fmla="*/ 2719643 h 5130710"/>
              <a:gd name="connsiteX5382" fmla="*/ 627362 w 6842126"/>
              <a:gd name="connsiteY5382" fmla="*/ 2706296 h 5130710"/>
              <a:gd name="connsiteX5383" fmla="*/ 620204 w 6842126"/>
              <a:gd name="connsiteY5383" fmla="*/ 2713290 h 5130710"/>
              <a:gd name="connsiteX5384" fmla="*/ 626332 w 6842126"/>
              <a:gd name="connsiteY5384" fmla="*/ 2704776 h 5130710"/>
              <a:gd name="connsiteX5385" fmla="*/ 627249 w 6842126"/>
              <a:gd name="connsiteY5385" fmla="*/ 2703504 h 5130710"/>
              <a:gd name="connsiteX5386" fmla="*/ 636718 w 6842126"/>
              <a:gd name="connsiteY5386" fmla="*/ 2690453 h 5130710"/>
              <a:gd name="connsiteX5387" fmla="*/ 640860 w 6842126"/>
              <a:gd name="connsiteY5387" fmla="*/ 2683532 h 5130710"/>
              <a:gd name="connsiteX5388" fmla="*/ 643718 w 6842126"/>
              <a:gd name="connsiteY5388" fmla="*/ 2672845 h 5130710"/>
              <a:gd name="connsiteX5389" fmla="*/ 639816 w 6842126"/>
              <a:gd name="connsiteY5389" fmla="*/ 2675974 h 5130710"/>
              <a:gd name="connsiteX5390" fmla="*/ 649561 w 6842126"/>
              <a:gd name="connsiteY5390" fmla="*/ 2657117 h 5130710"/>
              <a:gd name="connsiteX5391" fmla="*/ 661012 w 6842126"/>
              <a:gd name="connsiteY5391" fmla="*/ 2638680 h 5130710"/>
              <a:gd name="connsiteX5392" fmla="*/ 660195 w 6842126"/>
              <a:gd name="connsiteY5392" fmla="*/ 2637170 h 5130710"/>
              <a:gd name="connsiteX5393" fmla="*/ 659627 w 6842126"/>
              <a:gd name="connsiteY5393" fmla="*/ 2634761 h 5130710"/>
              <a:gd name="connsiteX5394" fmla="*/ 655461 w 6842126"/>
              <a:gd name="connsiteY5394" fmla="*/ 2639352 h 5130710"/>
              <a:gd name="connsiteX5395" fmla="*/ 642388 w 6842126"/>
              <a:gd name="connsiteY5395" fmla="*/ 2651360 h 5130710"/>
              <a:gd name="connsiteX5396" fmla="*/ 637709 w 6842126"/>
              <a:gd name="connsiteY5396" fmla="*/ 2656690 h 5130710"/>
              <a:gd name="connsiteX5397" fmla="*/ 627646 w 6842126"/>
              <a:gd name="connsiteY5397" fmla="*/ 2670914 h 5130710"/>
              <a:gd name="connsiteX5398" fmla="*/ 616500 w 6842126"/>
              <a:gd name="connsiteY5398" fmla="*/ 2686468 h 5130710"/>
              <a:gd name="connsiteX5399" fmla="*/ 614086 w 6842126"/>
              <a:gd name="connsiteY5399" fmla="*/ 2690377 h 5130710"/>
              <a:gd name="connsiteX5400" fmla="*/ 611097 w 6842126"/>
              <a:gd name="connsiteY5400" fmla="*/ 2695658 h 5130710"/>
              <a:gd name="connsiteX5401" fmla="*/ 609766 w 6842126"/>
              <a:gd name="connsiteY5401" fmla="*/ 2699427 h 5130710"/>
              <a:gd name="connsiteX5402" fmla="*/ 608163 w 6842126"/>
              <a:gd name="connsiteY5402" fmla="*/ 2700966 h 5130710"/>
              <a:gd name="connsiteX5403" fmla="*/ 608151 w 6842126"/>
              <a:gd name="connsiteY5403" fmla="*/ 2700863 h 5130710"/>
              <a:gd name="connsiteX5404" fmla="*/ 607862 w 6842126"/>
              <a:gd name="connsiteY5404" fmla="*/ 2701375 h 5130710"/>
              <a:gd name="connsiteX5405" fmla="*/ 602383 w 6842126"/>
              <a:gd name="connsiteY5405" fmla="*/ 2707423 h 5130710"/>
              <a:gd name="connsiteX5406" fmla="*/ 602578 w 6842126"/>
              <a:gd name="connsiteY5406" fmla="*/ 2705698 h 5130710"/>
              <a:gd name="connsiteX5407" fmla="*/ 609723 w 6842126"/>
              <a:gd name="connsiteY5407" fmla="*/ 2695230 h 5130710"/>
              <a:gd name="connsiteX5408" fmla="*/ 608200 w 6842126"/>
              <a:gd name="connsiteY5408" fmla="*/ 2692384 h 5130710"/>
              <a:gd name="connsiteX5409" fmla="*/ 607947 w 6842126"/>
              <a:gd name="connsiteY5409" fmla="*/ 2690950 h 5130710"/>
              <a:gd name="connsiteX5410" fmla="*/ 611145 w 6842126"/>
              <a:gd name="connsiteY5410" fmla="*/ 2684913 h 5130710"/>
              <a:gd name="connsiteX5411" fmla="*/ 613986 w 6842126"/>
              <a:gd name="connsiteY5411" fmla="*/ 2682577 h 5130710"/>
              <a:gd name="connsiteX5412" fmla="*/ 609822 w 6842126"/>
              <a:gd name="connsiteY5412" fmla="*/ 2682816 h 5130710"/>
              <a:gd name="connsiteX5413" fmla="*/ 612579 w 6842126"/>
              <a:gd name="connsiteY5413" fmla="*/ 2678648 h 5130710"/>
              <a:gd name="connsiteX5414" fmla="*/ 637640 w 6842126"/>
              <a:gd name="connsiteY5414" fmla="*/ 2643209 h 5130710"/>
              <a:gd name="connsiteX5415" fmla="*/ 604290 w 6842126"/>
              <a:gd name="connsiteY5415" fmla="*/ 2672170 h 5130710"/>
              <a:gd name="connsiteX5416" fmla="*/ 583630 w 6842126"/>
              <a:gd name="connsiteY5416" fmla="*/ 2699836 h 5130710"/>
              <a:gd name="connsiteX5417" fmla="*/ 568490 w 6842126"/>
              <a:gd name="connsiteY5417" fmla="*/ 2715951 h 5130710"/>
              <a:gd name="connsiteX5418" fmla="*/ 567687 w 6842126"/>
              <a:gd name="connsiteY5418" fmla="*/ 2715685 h 5130710"/>
              <a:gd name="connsiteX5419" fmla="*/ 563157 w 6842126"/>
              <a:gd name="connsiteY5419" fmla="*/ 2720663 h 5130710"/>
              <a:gd name="connsiteX5420" fmla="*/ 560778 w 6842126"/>
              <a:gd name="connsiteY5420" fmla="*/ 2724278 h 5130710"/>
              <a:gd name="connsiteX5421" fmla="*/ 548532 w 6842126"/>
              <a:gd name="connsiteY5421" fmla="*/ 2737510 h 5130710"/>
              <a:gd name="connsiteX5422" fmla="*/ 548173 w 6842126"/>
              <a:gd name="connsiteY5422" fmla="*/ 2731929 h 5130710"/>
              <a:gd name="connsiteX5423" fmla="*/ 553387 w 6842126"/>
              <a:gd name="connsiteY5423" fmla="*/ 2718637 h 5130710"/>
              <a:gd name="connsiteX5424" fmla="*/ 556531 w 6842126"/>
              <a:gd name="connsiteY5424" fmla="*/ 2714617 h 5130710"/>
              <a:gd name="connsiteX5425" fmla="*/ 584510 w 6842126"/>
              <a:gd name="connsiteY5425" fmla="*/ 2672175 h 5130710"/>
              <a:gd name="connsiteX5426" fmla="*/ 584915 w 6842126"/>
              <a:gd name="connsiteY5426" fmla="*/ 2658535 h 5130710"/>
              <a:gd name="connsiteX5427" fmla="*/ 618571 w 6842126"/>
              <a:gd name="connsiteY5427" fmla="*/ 2619742 h 5130710"/>
              <a:gd name="connsiteX5428" fmla="*/ 613794 w 6842126"/>
              <a:gd name="connsiteY5428" fmla="*/ 2617726 h 5130710"/>
              <a:gd name="connsiteX5429" fmla="*/ 610419 w 6842126"/>
              <a:gd name="connsiteY5429" fmla="*/ 2614068 h 5130710"/>
              <a:gd name="connsiteX5430" fmla="*/ 608854 w 6842126"/>
              <a:gd name="connsiteY5430" fmla="*/ 2615708 h 5130710"/>
              <a:gd name="connsiteX5431" fmla="*/ 608720 w 6842126"/>
              <a:gd name="connsiteY5431" fmla="*/ 2613795 h 5130710"/>
              <a:gd name="connsiteX5432" fmla="*/ 609007 w 6842126"/>
              <a:gd name="connsiteY5432" fmla="*/ 2612833 h 5130710"/>
              <a:gd name="connsiteX5433" fmla="*/ 609143 w 6842126"/>
              <a:gd name="connsiteY5433" fmla="*/ 2612684 h 5130710"/>
              <a:gd name="connsiteX5434" fmla="*/ 608830 w 6842126"/>
              <a:gd name="connsiteY5434" fmla="*/ 2612343 h 5130710"/>
              <a:gd name="connsiteX5435" fmla="*/ 608786 w 6842126"/>
              <a:gd name="connsiteY5435" fmla="*/ 2611641 h 5130710"/>
              <a:gd name="connsiteX5436" fmla="*/ 620371 w 6842126"/>
              <a:gd name="connsiteY5436" fmla="*/ 2594247 h 5130710"/>
              <a:gd name="connsiteX5437" fmla="*/ 611840 w 6842126"/>
              <a:gd name="connsiteY5437" fmla="*/ 2601447 h 5130710"/>
              <a:gd name="connsiteX5438" fmla="*/ 613232 w 6842126"/>
              <a:gd name="connsiteY5438" fmla="*/ 2599712 h 5130710"/>
              <a:gd name="connsiteX5439" fmla="*/ 593523 w 6842126"/>
              <a:gd name="connsiteY5439" fmla="*/ 2618887 h 5130710"/>
              <a:gd name="connsiteX5440" fmla="*/ 567662 w 6842126"/>
              <a:gd name="connsiteY5440" fmla="*/ 2642989 h 5130710"/>
              <a:gd name="connsiteX5441" fmla="*/ 596730 w 6842126"/>
              <a:gd name="connsiteY5441" fmla="*/ 2613475 h 5130710"/>
              <a:gd name="connsiteX5442" fmla="*/ 606146 w 6842126"/>
              <a:gd name="connsiteY5442" fmla="*/ 2603235 h 5130710"/>
              <a:gd name="connsiteX5443" fmla="*/ 604278 w 6842126"/>
              <a:gd name="connsiteY5443" fmla="*/ 2602982 h 5130710"/>
              <a:gd name="connsiteX5444" fmla="*/ 603776 w 6842126"/>
              <a:gd name="connsiteY5444" fmla="*/ 2603281 h 5130710"/>
              <a:gd name="connsiteX5445" fmla="*/ 600691 w 6842126"/>
              <a:gd name="connsiteY5445" fmla="*/ 2606387 h 5130710"/>
              <a:gd name="connsiteX5446" fmla="*/ 601635 w 6842126"/>
              <a:gd name="connsiteY5446" fmla="*/ 2604776 h 5130710"/>
              <a:gd name="connsiteX5447" fmla="*/ 601847 w 6842126"/>
              <a:gd name="connsiteY5447" fmla="*/ 2604426 h 5130710"/>
              <a:gd name="connsiteX5448" fmla="*/ 600961 w 6842126"/>
              <a:gd name="connsiteY5448" fmla="*/ 2604955 h 5130710"/>
              <a:gd name="connsiteX5449" fmla="*/ 595375 w 6842126"/>
              <a:gd name="connsiteY5449" fmla="*/ 2609893 h 5130710"/>
              <a:gd name="connsiteX5450" fmla="*/ 528386 w 6842126"/>
              <a:gd name="connsiteY5450" fmla="*/ 2673995 h 5130710"/>
              <a:gd name="connsiteX5451" fmla="*/ 588461 w 6842126"/>
              <a:gd name="connsiteY5451" fmla="*/ 2612505 h 5130710"/>
              <a:gd name="connsiteX5452" fmla="*/ 591980 w 6842126"/>
              <a:gd name="connsiteY5452" fmla="*/ 2607083 h 5130710"/>
              <a:gd name="connsiteX5453" fmla="*/ 588034 w 6842126"/>
              <a:gd name="connsiteY5453" fmla="*/ 2611375 h 5130710"/>
              <a:gd name="connsiteX5454" fmla="*/ 553487 w 6842126"/>
              <a:gd name="connsiteY5454" fmla="*/ 2644147 h 5130710"/>
              <a:gd name="connsiteX5455" fmla="*/ 530858 w 6842126"/>
              <a:gd name="connsiteY5455" fmla="*/ 2664653 h 5130710"/>
              <a:gd name="connsiteX5456" fmla="*/ 533120 w 6842126"/>
              <a:gd name="connsiteY5456" fmla="*/ 2660903 h 5130710"/>
              <a:gd name="connsiteX5457" fmla="*/ 533204 w 6842126"/>
              <a:gd name="connsiteY5457" fmla="*/ 2660727 h 5130710"/>
              <a:gd name="connsiteX5458" fmla="*/ 534136 w 6842126"/>
              <a:gd name="connsiteY5458" fmla="*/ 2659757 h 5130710"/>
              <a:gd name="connsiteX5459" fmla="*/ 549456 w 6842126"/>
              <a:gd name="connsiteY5459" fmla="*/ 2644703 h 5130710"/>
              <a:gd name="connsiteX5460" fmla="*/ 537226 w 6842126"/>
              <a:gd name="connsiteY5460" fmla="*/ 2653204 h 5130710"/>
              <a:gd name="connsiteX5461" fmla="*/ 536153 w 6842126"/>
              <a:gd name="connsiteY5461" fmla="*/ 2654302 h 5130710"/>
              <a:gd name="connsiteX5462" fmla="*/ 535555 w 6842126"/>
              <a:gd name="connsiteY5462" fmla="*/ 2652116 h 5130710"/>
              <a:gd name="connsiteX5463" fmla="*/ 532280 w 6842126"/>
              <a:gd name="connsiteY5463" fmla="*/ 2656100 h 5130710"/>
              <a:gd name="connsiteX5464" fmla="*/ 528970 w 6842126"/>
              <a:gd name="connsiteY5464" fmla="*/ 2661352 h 5130710"/>
              <a:gd name="connsiteX5465" fmla="*/ 525766 w 6842126"/>
              <a:gd name="connsiteY5465" fmla="*/ 2664214 h 5130710"/>
              <a:gd name="connsiteX5466" fmla="*/ 533968 w 6842126"/>
              <a:gd name="connsiteY5466" fmla="*/ 2653141 h 5130710"/>
              <a:gd name="connsiteX5467" fmla="*/ 592414 w 6842126"/>
              <a:gd name="connsiteY5467" fmla="*/ 2596362 h 5130710"/>
              <a:gd name="connsiteX5468" fmla="*/ 600272 w 6842126"/>
              <a:gd name="connsiteY5468" fmla="*/ 2588791 h 5130710"/>
              <a:gd name="connsiteX5469" fmla="*/ 603344 w 6842126"/>
              <a:gd name="connsiteY5469" fmla="*/ 2585765 h 5130710"/>
              <a:gd name="connsiteX5470" fmla="*/ 603005 w 6842126"/>
              <a:gd name="connsiteY5470" fmla="*/ 2585802 h 5130710"/>
              <a:gd name="connsiteX5471" fmla="*/ 599685 w 6842126"/>
              <a:gd name="connsiteY5471" fmla="*/ 2585997 h 5130710"/>
              <a:gd name="connsiteX5472" fmla="*/ 598667 w 6842126"/>
              <a:gd name="connsiteY5472" fmla="*/ 2585741 h 5130710"/>
              <a:gd name="connsiteX5473" fmla="*/ 585457 w 6842126"/>
              <a:gd name="connsiteY5473" fmla="*/ 2598266 h 5130710"/>
              <a:gd name="connsiteX5474" fmla="*/ 575091 w 6842126"/>
              <a:gd name="connsiteY5474" fmla="*/ 2608356 h 5130710"/>
              <a:gd name="connsiteX5475" fmla="*/ 571393 w 6842126"/>
              <a:gd name="connsiteY5475" fmla="*/ 2613434 h 5130710"/>
              <a:gd name="connsiteX5476" fmla="*/ 567778 w 6842126"/>
              <a:gd name="connsiteY5476" fmla="*/ 2615471 h 5130710"/>
              <a:gd name="connsiteX5477" fmla="*/ 561795 w 6842126"/>
              <a:gd name="connsiteY5477" fmla="*/ 2621294 h 5130710"/>
              <a:gd name="connsiteX5478" fmla="*/ 543832 w 6842126"/>
              <a:gd name="connsiteY5478" fmla="*/ 2638857 h 5130710"/>
              <a:gd name="connsiteX5479" fmla="*/ 547156 w 6842126"/>
              <a:gd name="connsiteY5479" fmla="*/ 2631971 h 5130710"/>
              <a:gd name="connsiteX5480" fmla="*/ 548282 w 6842126"/>
              <a:gd name="connsiteY5480" fmla="*/ 2631010 h 5130710"/>
              <a:gd name="connsiteX5481" fmla="*/ 549264 w 6842126"/>
              <a:gd name="connsiteY5481" fmla="*/ 2628663 h 5130710"/>
              <a:gd name="connsiteX5482" fmla="*/ 556560 w 6842126"/>
              <a:gd name="connsiteY5482" fmla="*/ 2614938 h 5130710"/>
              <a:gd name="connsiteX5483" fmla="*/ 563613 w 6842126"/>
              <a:gd name="connsiteY5483" fmla="*/ 2602131 h 5130710"/>
              <a:gd name="connsiteX5484" fmla="*/ 564569 w 6842126"/>
              <a:gd name="connsiteY5484" fmla="*/ 2600228 h 5130710"/>
              <a:gd name="connsiteX5485" fmla="*/ 575795 w 6842126"/>
              <a:gd name="connsiteY5485" fmla="*/ 2588633 h 5130710"/>
              <a:gd name="connsiteX5486" fmla="*/ 564686 w 6842126"/>
              <a:gd name="connsiteY5486" fmla="*/ 2604839 h 5130710"/>
              <a:gd name="connsiteX5487" fmla="*/ 559983 w 6842126"/>
              <a:gd name="connsiteY5487" fmla="*/ 2613554 h 5130710"/>
              <a:gd name="connsiteX5488" fmla="*/ 559146 w 6842126"/>
              <a:gd name="connsiteY5488" fmla="*/ 2615157 h 5130710"/>
              <a:gd name="connsiteX5489" fmla="*/ 567123 w 6842126"/>
              <a:gd name="connsiteY5489" fmla="*/ 2604933 h 5130710"/>
              <a:gd name="connsiteX5490" fmla="*/ 580898 w 6842126"/>
              <a:gd name="connsiteY5490" fmla="*/ 2588535 h 5130710"/>
              <a:gd name="connsiteX5491" fmla="*/ 591554 w 6842126"/>
              <a:gd name="connsiteY5491" fmla="*/ 2575571 h 5130710"/>
              <a:gd name="connsiteX5492" fmla="*/ 591836 w 6842126"/>
              <a:gd name="connsiteY5492" fmla="*/ 2573366 h 5130710"/>
              <a:gd name="connsiteX5493" fmla="*/ 592796 w 6842126"/>
              <a:gd name="connsiteY5493" fmla="*/ 2571048 h 5130710"/>
              <a:gd name="connsiteX5494" fmla="*/ 594531 w 6842126"/>
              <a:gd name="connsiteY5494" fmla="*/ 2569252 h 5130710"/>
              <a:gd name="connsiteX5495" fmla="*/ 585359 w 6842126"/>
              <a:gd name="connsiteY5495" fmla="*/ 2577701 h 5130710"/>
              <a:gd name="connsiteX5496" fmla="*/ 602547 w 6842126"/>
              <a:gd name="connsiteY5496" fmla="*/ 2558567 h 5130710"/>
              <a:gd name="connsiteX5497" fmla="*/ 598090 w 6842126"/>
              <a:gd name="connsiteY5497" fmla="*/ 2562733 h 5130710"/>
              <a:gd name="connsiteX5498" fmla="*/ 596603 w 6842126"/>
              <a:gd name="connsiteY5498" fmla="*/ 2564274 h 5130710"/>
              <a:gd name="connsiteX5499" fmla="*/ 584801 w 6842126"/>
              <a:gd name="connsiteY5499" fmla="*/ 2577209 h 5130710"/>
              <a:gd name="connsiteX5500" fmla="*/ 578864 w 6842126"/>
              <a:gd name="connsiteY5500" fmla="*/ 2583718 h 5130710"/>
              <a:gd name="connsiteX5501" fmla="*/ 573512 w 6842126"/>
              <a:gd name="connsiteY5501" fmla="*/ 2589587 h 5130710"/>
              <a:gd name="connsiteX5502" fmla="*/ 568032 w 6842126"/>
              <a:gd name="connsiteY5502" fmla="*/ 2594026 h 5130710"/>
              <a:gd name="connsiteX5503" fmla="*/ 570674 w 6842126"/>
              <a:gd name="connsiteY5503" fmla="*/ 2586920 h 5130710"/>
              <a:gd name="connsiteX5504" fmla="*/ 574118 w 6842126"/>
              <a:gd name="connsiteY5504" fmla="*/ 2579367 h 5130710"/>
              <a:gd name="connsiteX5505" fmla="*/ 572476 w 6842126"/>
              <a:gd name="connsiteY5505" fmla="*/ 2580781 h 5130710"/>
              <a:gd name="connsiteX5506" fmla="*/ 569394 w 6842126"/>
              <a:gd name="connsiteY5506" fmla="*/ 2579644 h 5130710"/>
              <a:gd name="connsiteX5507" fmla="*/ 575395 w 6842126"/>
              <a:gd name="connsiteY5507" fmla="*/ 2572814 h 5130710"/>
              <a:gd name="connsiteX5508" fmla="*/ 575300 w 6842126"/>
              <a:gd name="connsiteY5508" fmla="*/ 2571743 h 5130710"/>
              <a:gd name="connsiteX5509" fmla="*/ 572775 w 6842126"/>
              <a:gd name="connsiteY5509" fmla="*/ 2573783 h 5130710"/>
              <a:gd name="connsiteX5510" fmla="*/ 572601 w 6842126"/>
              <a:gd name="connsiteY5510" fmla="*/ 2574109 h 5130710"/>
              <a:gd name="connsiteX5511" fmla="*/ 572194 w 6842126"/>
              <a:gd name="connsiteY5511" fmla="*/ 2574253 h 5130710"/>
              <a:gd name="connsiteX5512" fmla="*/ 570686 w 6842126"/>
              <a:gd name="connsiteY5512" fmla="*/ 2575470 h 5130710"/>
              <a:gd name="connsiteX5513" fmla="*/ 561832 w 6842126"/>
              <a:gd name="connsiteY5513" fmla="*/ 2584850 h 5130710"/>
              <a:gd name="connsiteX5514" fmla="*/ 499014 w 6842126"/>
              <a:gd name="connsiteY5514" fmla="*/ 2654054 h 5130710"/>
              <a:gd name="connsiteX5515" fmla="*/ 515152 w 6842126"/>
              <a:gd name="connsiteY5515" fmla="*/ 2623358 h 5130710"/>
              <a:gd name="connsiteX5516" fmla="*/ 474585 w 6842126"/>
              <a:gd name="connsiteY5516" fmla="*/ 2670560 h 5130710"/>
              <a:gd name="connsiteX5517" fmla="*/ 468680 w 6842126"/>
              <a:gd name="connsiteY5517" fmla="*/ 2678804 h 5130710"/>
              <a:gd name="connsiteX5518" fmla="*/ 473391 w 6842126"/>
              <a:gd name="connsiteY5518" fmla="*/ 2670612 h 5130710"/>
              <a:gd name="connsiteX5519" fmla="*/ 457574 w 6842126"/>
              <a:gd name="connsiteY5519" fmla="*/ 2682291 h 5130710"/>
              <a:gd name="connsiteX5520" fmla="*/ 437503 w 6842126"/>
              <a:gd name="connsiteY5520" fmla="*/ 2698068 h 5130710"/>
              <a:gd name="connsiteX5521" fmla="*/ 431720 w 6842126"/>
              <a:gd name="connsiteY5521" fmla="*/ 2704084 h 5130710"/>
              <a:gd name="connsiteX5522" fmla="*/ 485121 w 6842126"/>
              <a:gd name="connsiteY5522" fmla="*/ 2633503 h 5130710"/>
              <a:gd name="connsiteX5523" fmla="*/ 490901 w 6842126"/>
              <a:gd name="connsiteY5523" fmla="*/ 2626090 h 5130710"/>
              <a:gd name="connsiteX5524" fmla="*/ 498315 w 6842126"/>
              <a:gd name="connsiteY5524" fmla="*/ 2611907 h 5130710"/>
              <a:gd name="connsiteX5525" fmla="*/ 492835 w 6842126"/>
              <a:gd name="connsiteY5525" fmla="*/ 2616742 h 5130710"/>
              <a:gd name="connsiteX5526" fmla="*/ 506843 w 6842126"/>
              <a:gd name="connsiteY5526" fmla="*/ 2592085 h 5130710"/>
              <a:gd name="connsiteX5527" fmla="*/ 500237 w 6842126"/>
              <a:gd name="connsiteY5527" fmla="*/ 2596551 h 5130710"/>
              <a:gd name="connsiteX5528" fmla="*/ 491641 w 6842126"/>
              <a:gd name="connsiteY5528" fmla="*/ 2597082 h 5130710"/>
              <a:gd name="connsiteX5529" fmla="*/ 485038 w 6842126"/>
              <a:gd name="connsiteY5529" fmla="*/ 2597582 h 5130710"/>
              <a:gd name="connsiteX5530" fmla="*/ 482286 w 6842126"/>
              <a:gd name="connsiteY5530" fmla="*/ 2604149 h 5130710"/>
              <a:gd name="connsiteX5531" fmla="*/ 476551 w 6842126"/>
              <a:gd name="connsiteY5531" fmla="*/ 2613263 h 5130710"/>
              <a:gd name="connsiteX5532" fmla="*/ 478138 w 6842126"/>
              <a:gd name="connsiteY5532" fmla="*/ 2604825 h 5130710"/>
              <a:gd name="connsiteX5533" fmla="*/ 478479 w 6842126"/>
              <a:gd name="connsiteY5533" fmla="*/ 2605506 h 5130710"/>
              <a:gd name="connsiteX5534" fmla="*/ 477975 w 6842126"/>
              <a:gd name="connsiteY5534" fmla="*/ 2606747 h 5130710"/>
              <a:gd name="connsiteX5535" fmla="*/ 478699 w 6842126"/>
              <a:gd name="connsiteY5535" fmla="*/ 2605944 h 5130710"/>
              <a:gd name="connsiteX5536" fmla="*/ 478479 w 6842126"/>
              <a:gd name="connsiteY5536" fmla="*/ 2605506 h 5130710"/>
              <a:gd name="connsiteX5537" fmla="*/ 479405 w 6842126"/>
              <a:gd name="connsiteY5537" fmla="*/ 2603224 h 5130710"/>
              <a:gd name="connsiteX5538" fmla="*/ 480398 w 6842126"/>
              <a:gd name="connsiteY5538" fmla="*/ 2601967 h 5130710"/>
              <a:gd name="connsiteX5539" fmla="*/ 481137 w 6842126"/>
              <a:gd name="connsiteY5539" fmla="*/ 2600332 h 5130710"/>
              <a:gd name="connsiteX5540" fmla="*/ 479943 w 6842126"/>
              <a:gd name="connsiteY5540" fmla="*/ 2593825 h 5130710"/>
              <a:gd name="connsiteX5541" fmla="*/ 493913 w 6842126"/>
              <a:gd name="connsiteY5541" fmla="*/ 2567997 h 5130710"/>
              <a:gd name="connsiteX5542" fmla="*/ 493336 w 6842126"/>
              <a:gd name="connsiteY5542" fmla="*/ 2562786 h 5130710"/>
              <a:gd name="connsiteX5543" fmla="*/ 498348 w 6842126"/>
              <a:gd name="connsiteY5543" fmla="*/ 2551825 h 5130710"/>
              <a:gd name="connsiteX5544" fmla="*/ 499569 w 6842126"/>
              <a:gd name="connsiteY5544" fmla="*/ 2549939 h 5130710"/>
              <a:gd name="connsiteX5545" fmla="*/ 497431 w 6842126"/>
              <a:gd name="connsiteY5545" fmla="*/ 2552265 h 5130710"/>
              <a:gd name="connsiteX5546" fmla="*/ 491375 w 6842126"/>
              <a:gd name="connsiteY5546" fmla="*/ 2558971 h 5130710"/>
              <a:gd name="connsiteX5547" fmla="*/ 466478 w 6842126"/>
              <a:gd name="connsiteY5547" fmla="*/ 2600178 h 5130710"/>
              <a:gd name="connsiteX5548" fmla="*/ 445683 w 6842126"/>
              <a:gd name="connsiteY5548" fmla="*/ 2638875 h 5130710"/>
              <a:gd name="connsiteX5549" fmla="*/ 443188 w 6842126"/>
              <a:gd name="connsiteY5549" fmla="*/ 2640711 h 5130710"/>
              <a:gd name="connsiteX5550" fmla="*/ 437611 w 6842126"/>
              <a:gd name="connsiteY5550" fmla="*/ 2645357 h 5130710"/>
              <a:gd name="connsiteX5551" fmla="*/ 443338 w 6842126"/>
              <a:gd name="connsiteY5551" fmla="*/ 2632722 h 5130710"/>
              <a:gd name="connsiteX5552" fmla="*/ 436064 w 6842126"/>
              <a:gd name="connsiteY5552" fmla="*/ 2643971 h 5130710"/>
              <a:gd name="connsiteX5553" fmla="*/ 433750 w 6842126"/>
              <a:gd name="connsiteY5553" fmla="*/ 2641694 h 5130710"/>
              <a:gd name="connsiteX5554" fmla="*/ 430410 w 6842126"/>
              <a:gd name="connsiteY5554" fmla="*/ 2644928 h 5130710"/>
              <a:gd name="connsiteX5555" fmla="*/ 436133 w 6842126"/>
              <a:gd name="connsiteY5555" fmla="*/ 2633215 h 5130710"/>
              <a:gd name="connsiteX5556" fmla="*/ 438462 w 6842126"/>
              <a:gd name="connsiteY5556" fmla="*/ 2629884 h 5130710"/>
              <a:gd name="connsiteX5557" fmla="*/ 439928 w 6842126"/>
              <a:gd name="connsiteY5557" fmla="*/ 2628586 h 5130710"/>
              <a:gd name="connsiteX5558" fmla="*/ 438599 w 6842126"/>
              <a:gd name="connsiteY5558" fmla="*/ 2628167 h 5130710"/>
              <a:gd name="connsiteX5559" fmla="*/ 446257 w 6842126"/>
              <a:gd name="connsiteY5559" fmla="*/ 2612494 h 5130710"/>
              <a:gd name="connsiteX5560" fmla="*/ 449822 w 6842126"/>
              <a:gd name="connsiteY5560" fmla="*/ 2608679 h 5130710"/>
              <a:gd name="connsiteX5561" fmla="*/ 458328 w 6842126"/>
              <a:gd name="connsiteY5561" fmla="*/ 2600303 h 5130710"/>
              <a:gd name="connsiteX5562" fmla="*/ 467317 w 6842126"/>
              <a:gd name="connsiteY5562" fmla="*/ 2588934 h 5130710"/>
              <a:gd name="connsiteX5563" fmla="*/ 449442 w 6842126"/>
              <a:gd name="connsiteY5563" fmla="*/ 2606248 h 5130710"/>
              <a:gd name="connsiteX5564" fmla="*/ 449225 w 6842126"/>
              <a:gd name="connsiteY5564" fmla="*/ 2606421 h 5130710"/>
              <a:gd name="connsiteX5565" fmla="*/ 451312 w 6842126"/>
              <a:gd name="connsiteY5565" fmla="*/ 2602148 h 5130710"/>
              <a:gd name="connsiteX5566" fmla="*/ 471329 w 6842126"/>
              <a:gd name="connsiteY5566" fmla="*/ 2566323 h 5130710"/>
              <a:gd name="connsiteX5567" fmla="*/ 478584 w 6842126"/>
              <a:gd name="connsiteY5567" fmla="*/ 2554068 h 5130710"/>
              <a:gd name="connsiteX5568" fmla="*/ 476391 w 6842126"/>
              <a:gd name="connsiteY5568" fmla="*/ 2556532 h 5130710"/>
              <a:gd name="connsiteX5569" fmla="*/ 445358 w 6842126"/>
              <a:gd name="connsiteY5569" fmla="*/ 2588237 h 5130710"/>
              <a:gd name="connsiteX5570" fmla="*/ 449981 w 6842126"/>
              <a:gd name="connsiteY5570" fmla="*/ 2581053 h 5130710"/>
              <a:gd name="connsiteX5571" fmla="*/ 481847 w 6842126"/>
              <a:gd name="connsiteY5571" fmla="*/ 2539563 h 5130710"/>
              <a:gd name="connsiteX5572" fmla="*/ 484584 w 6842126"/>
              <a:gd name="connsiteY5572" fmla="*/ 2535895 h 5130710"/>
              <a:gd name="connsiteX5573" fmla="*/ 485072 w 6842126"/>
              <a:gd name="connsiteY5573" fmla="*/ 2532842 h 5130710"/>
              <a:gd name="connsiteX5574" fmla="*/ 494698 w 6842126"/>
              <a:gd name="connsiteY5574" fmla="*/ 2522344 h 5130710"/>
              <a:gd name="connsiteX5575" fmla="*/ 498055 w 6842126"/>
              <a:gd name="connsiteY5575" fmla="*/ 2517845 h 5130710"/>
              <a:gd name="connsiteX5576" fmla="*/ 487927 w 6842126"/>
              <a:gd name="connsiteY5576" fmla="*/ 2526866 h 5130710"/>
              <a:gd name="connsiteX5577" fmla="*/ 488484 w 6842126"/>
              <a:gd name="connsiteY5577" fmla="*/ 2525769 h 5130710"/>
              <a:gd name="connsiteX5578" fmla="*/ 500576 w 6842126"/>
              <a:gd name="connsiteY5578" fmla="*/ 2499660 h 5130710"/>
              <a:gd name="connsiteX5579" fmla="*/ 477060 w 6842126"/>
              <a:gd name="connsiteY5579" fmla="*/ 2533441 h 5130710"/>
              <a:gd name="connsiteX5580" fmla="*/ 471369 w 6842126"/>
              <a:gd name="connsiteY5580" fmla="*/ 2540540 h 5130710"/>
              <a:gd name="connsiteX5581" fmla="*/ 474428 w 6842126"/>
              <a:gd name="connsiteY5581" fmla="*/ 2529102 h 5130710"/>
              <a:gd name="connsiteX5582" fmla="*/ 473110 w 6842126"/>
              <a:gd name="connsiteY5582" fmla="*/ 2530874 h 5130710"/>
              <a:gd name="connsiteX5583" fmla="*/ 433597 w 6842126"/>
              <a:gd name="connsiteY5583" fmla="*/ 2585366 h 5130710"/>
              <a:gd name="connsiteX5584" fmla="*/ 421008 w 6842126"/>
              <a:gd name="connsiteY5584" fmla="*/ 2601488 h 5130710"/>
              <a:gd name="connsiteX5585" fmla="*/ 428029 w 6842126"/>
              <a:gd name="connsiteY5585" fmla="*/ 2590773 h 5130710"/>
              <a:gd name="connsiteX5586" fmla="*/ 447437 w 6842126"/>
              <a:gd name="connsiteY5586" fmla="*/ 2562740 h 5130710"/>
              <a:gd name="connsiteX5587" fmla="*/ 469470 w 6842126"/>
              <a:gd name="connsiteY5587" fmla="*/ 2531270 h 5130710"/>
              <a:gd name="connsiteX5588" fmla="*/ 443437 w 6842126"/>
              <a:gd name="connsiteY5588" fmla="*/ 2552076 h 5130710"/>
              <a:gd name="connsiteX5589" fmla="*/ 418796 w 6842126"/>
              <a:gd name="connsiteY5589" fmla="*/ 2578895 h 5130710"/>
              <a:gd name="connsiteX5590" fmla="*/ 427662 w 6842126"/>
              <a:gd name="connsiteY5590" fmla="*/ 2563343 h 5130710"/>
              <a:gd name="connsiteX5591" fmla="*/ 431199 w 6842126"/>
              <a:gd name="connsiteY5591" fmla="*/ 2555359 h 5130710"/>
              <a:gd name="connsiteX5592" fmla="*/ 479566 w 6842126"/>
              <a:gd name="connsiteY5592" fmla="*/ 2480818 h 5130710"/>
              <a:gd name="connsiteX5593" fmla="*/ 479177 w 6842126"/>
              <a:gd name="connsiteY5593" fmla="*/ 2474122 h 5130710"/>
              <a:gd name="connsiteX5594" fmla="*/ 492787 w 6842126"/>
              <a:gd name="connsiteY5594" fmla="*/ 2454254 h 5130710"/>
              <a:gd name="connsiteX5595" fmla="*/ 487856 w 6842126"/>
              <a:gd name="connsiteY5595" fmla="*/ 2448954 h 5130710"/>
              <a:gd name="connsiteX5596" fmla="*/ 502633 w 6842126"/>
              <a:gd name="connsiteY5596" fmla="*/ 2422180 h 5130710"/>
              <a:gd name="connsiteX5597" fmla="*/ 502398 w 6842126"/>
              <a:gd name="connsiteY5597" fmla="*/ 2421822 h 5130710"/>
              <a:gd name="connsiteX5598" fmla="*/ 502102 w 6842126"/>
              <a:gd name="connsiteY5598" fmla="*/ 2421376 h 5130710"/>
              <a:gd name="connsiteX5599" fmla="*/ 502004 w 6842126"/>
              <a:gd name="connsiteY5599" fmla="*/ 2421227 h 5130710"/>
              <a:gd name="connsiteX5600" fmla="*/ 501925 w 6842126"/>
              <a:gd name="connsiteY5600" fmla="*/ 2421108 h 5130710"/>
              <a:gd name="connsiteX5601" fmla="*/ 502102 w 6842126"/>
              <a:gd name="connsiteY5601" fmla="*/ 2421376 h 5130710"/>
              <a:gd name="connsiteX5602" fmla="*/ 502633 w 6842126"/>
              <a:gd name="connsiteY5602" fmla="*/ 2422180 h 5130710"/>
              <a:gd name="connsiteX5603" fmla="*/ 488216 w 6842126"/>
              <a:gd name="connsiteY5603" fmla="*/ 2442992 h 5130710"/>
              <a:gd name="connsiteX5604" fmla="*/ 475956 w 6842126"/>
              <a:gd name="connsiteY5604" fmla="*/ 2457223 h 5130710"/>
              <a:gd name="connsiteX5605" fmla="*/ 475366 w 6842126"/>
              <a:gd name="connsiteY5605" fmla="*/ 2458139 h 5130710"/>
              <a:gd name="connsiteX5606" fmla="*/ 476002 w 6842126"/>
              <a:gd name="connsiteY5606" fmla="*/ 2458934 h 5130710"/>
              <a:gd name="connsiteX5607" fmla="*/ 476036 w 6842126"/>
              <a:gd name="connsiteY5607" fmla="*/ 2461900 h 5130710"/>
              <a:gd name="connsiteX5608" fmla="*/ 474749 w 6842126"/>
              <a:gd name="connsiteY5608" fmla="*/ 2462319 h 5130710"/>
              <a:gd name="connsiteX5609" fmla="*/ 473668 w 6842126"/>
              <a:gd name="connsiteY5609" fmla="*/ 2461412 h 5130710"/>
              <a:gd name="connsiteX5610" fmla="*/ 473718 w 6842126"/>
              <a:gd name="connsiteY5610" fmla="*/ 2460698 h 5130710"/>
              <a:gd name="connsiteX5611" fmla="*/ 464733 w 6842126"/>
              <a:gd name="connsiteY5611" fmla="*/ 2474654 h 5130710"/>
              <a:gd name="connsiteX5612" fmla="*/ 476092 w 6842126"/>
              <a:gd name="connsiteY5612" fmla="*/ 2447039 h 5130710"/>
              <a:gd name="connsiteX5613" fmla="*/ 473823 w 6842126"/>
              <a:gd name="connsiteY5613" fmla="*/ 2448528 h 5130710"/>
              <a:gd name="connsiteX5614" fmla="*/ 433430 w 6842126"/>
              <a:gd name="connsiteY5614" fmla="*/ 2497194 h 5130710"/>
              <a:gd name="connsiteX5615" fmla="*/ 411294 w 6842126"/>
              <a:gd name="connsiteY5615" fmla="*/ 2526718 h 5130710"/>
              <a:gd name="connsiteX5616" fmla="*/ 397698 w 6842126"/>
              <a:gd name="connsiteY5616" fmla="*/ 2545913 h 5130710"/>
              <a:gd name="connsiteX5617" fmla="*/ 392315 w 6842126"/>
              <a:gd name="connsiteY5617" fmla="*/ 2553004 h 5130710"/>
              <a:gd name="connsiteX5618" fmla="*/ 388814 w 6842126"/>
              <a:gd name="connsiteY5618" fmla="*/ 2549036 h 5130710"/>
              <a:gd name="connsiteX5619" fmla="*/ 394406 w 6842126"/>
              <a:gd name="connsiteY5619" fmla="*/ 2539893 h 5130710"/>
              <a:gd name="connsiteX5620" fmla="*/ 403331 w 6842126"/>
              <a:gd name="connsiteY5620" fmla="*/ 2528932 h 5130710"/>
              <a:gd name="connsiteX5621" fmla="*/ 418816 w 6842126"/>
              <a:gd name="connsiteY5621" fmla="*/ 2506165 h 5130710"/>
              <a:gd name="connsiteX5622" fmla="*/ 416016 w 6842126"/>
              <a:gd name="connsiteY5622" fmla="*/ 2507905 h 5130710"/>
              <a:gd name="connsiteX5623" fmla="*/ 432123 w 6842126"/>
              <a:gd name="connsiteY5623" fmla="*/ 2485056 h 5130710"/>
              <a:gd name="connsiteX5624" fmla="*/ 446732 w 6842126"/>
              <a:gd name="connsiteY5624" fmla="*/ 2463526 h 5130710"/>
              <a:gd name="connsiteX5625" fmla="*/ 439910 w 6842126"/>
              <a:gd name="connsiteY5625" fmla="*/ 2470671 h 5130710"/>
              <a:gd name="connsiteX5626" fmla="*/ 439777 w 6842126"/>
              <a:gd name="connsiteY5626" fmla="*/ 2468758 h 5130710"/>
              <a:gd name="connsiteX5627" fmla="*/ 440062 w 6842126"/>
              <a:gd name="connsiteY5627" fmla="*/ 2467796 h 5130710"/>
              <a:gd name="connsiteX5628" fmla="*/ 454567 w 6842126"/>
              <a:gd name="connsiteY5628" fmla="*/ 2451897 h 5130710"/>
              <a:gd name="connsiteX5629" fmla="*/ 454084 w 6842126"/>
              <a:gd name="connsiteY5629" fmla="*/ 2452694 h 5130710"/>
              <a:gd name="connsiteX5630" fmla="*/ 467949 w 6842126"/>
              <a:gd name="connsiteY5630" fmla="*/ 2432259 h 5130710"/>
              <a:gd name="connsiteX5631" fmla="*/ 465453 w 6842126"/>
              <a:gd name="connsiteY5631" fmla="*/ 2435266 h 5130710"/>
              <a:gd name="connsiteX5632" fmla="*/ 464280 w 6842126"/>
              <a:gd name="connsiteY5632" fmla="*/ 2436953 h 5130710"/>
              <a:gd name="connsiteX5633" fmla="*/ 455617 w 6842126"/>
              <a:gd name="connsiteY5633" fmla="*/ 2445673 h 5130710"/>
              <a:gd name="connsiteX5634" fmla="*/ 442896 w 6842126"/>
              <a:gd name="connsiteY5634" fmla="*/ 2456410 h 5130710"/>
              <a:gd name="connsiteX5635" fmla="*/ 470121 w 6842126"/>
              <a:gd name="connsiteY5635" fmla="*/ 2426296 h 5130710"/>
              <a:gd name="connsiteX5636" fmla="*/ 466794 w 6842126"/>
              <a:gd name="connsiteY5636" fmla="*/ 2426047 h 5130710"/>
              <a:gd name="connsiteX5637" fmla="*/ 448487 w 6842126"/>
              <a:gd name="connsiteY5637" fmla="*/ 2444487 h 5130710"/>
              <a:gd name="connsiteX5638" fmla="*/ 432463 w 6842126"/>
              <a:gd name="connsiteY5638" fmla="*/ 2467402 h 5130710"/>
              <a:gd name="connsiteX5639" fmla="*/ 411848 w 6842126"/>
              <a:gd name="connsiteY5639" fmla="*/ 2496884 h 5130710"/>
              <a:gd name="connsiteX5640" fmla="*/ 418517 w 6842126"/>
              <a:gd name="connsiteY5640" fmla="*/ 2490900 h 5130710"/>
              <a:gd name="connsiteX5641" fmla="*/ 429092 w 6842126"/>
              <a:gd name="connsiteY5641" fmla="*/ 2479779 h 5130710"/>
              <a:gd name="connsiteX5642" fmla="*/ 426008 w 6842126"/>
              <a:gd name="connsiteY5642" fmla="*/ 2485397 h 5130710"/>
              <a:gd name="connsiteX5643" fmla="*/ 408473 w 6842126"/>
              <a:gd name="connsiteY5643" fmla="*/ 2509531 h 5130710"/>
              <a:gd name="connsiteX5644" fmla="*/ 400912 w 6842126"/>
              <a:gd name="connsiteY5644" fmla="*/ 2522056 h 5130710"/>
              <a:gd name="connsiteX5645" fmla="*/ 400843 w 6842126"/>
              <a:gd name="connsiteY5645" fmla="*/ 2521709 h 5130710"/>
              <a:gd name="connsiteX5646" fmla="*/ 394780 w 6842126"/>
              <a:gd name="connsiteY5646" fmla="*/ 2526735 h 5130710"/>
              <a:gd name="connsiteX5647" fmla="*/ 392550 w 6842126"/>
              <a:gd name="connsiteY5647" fmla="*/ 2528653 h 5130710"/>
              <a:gd name="connsiteX5648" fmla="*/ 394761 w 6842126"/>
              <a:gd name="connsiteY5648" fmla="*/ 2524592 h 5130710"/>
              <a:gd name="connsiteX5649" fmla="*/ 407018 w 6842126"/>
              <a:gd name="connsiteY5649" fmla="*/ 2503634 h 5130710"/>
              <a:gd name="connsiteX5650" fmla="*/ 389515 w 6842126"/>
              <a:gd name="connsiteY5650" fmla="*/ 2527527 h 5130710"/>
              <a:gd name="connsiteX5651" fmla="*/ 370276 w 6842126"/>
              <a:gd name="connsiteY5651" fmla="*/ 2552823 h 5130710"/>
              <a:gd name="connsiteX5652" fmla="*/ 369987 w 6842126"/>
              <a:gd name="connsiteY5652" fmla="*/ 2548694 h 5130710"/>
              <a:gd name="connsiteX5653" fmla="*/ 369912 w 6842126"/>
              <a:gd name="connsiteY5653" fmla="*/ 2548627 h 5130710"/>
              <a:gd name="connsiteX5654" fmla="*/ 372233 w 6842126"/>
              <a:gd name="connsiteY5654" fmla="*/ 2546498 h 5130710"/>
              <a:gd name="connsiteX5655" fmla="*/ 388439 w 6842126"/>
              <a:gd name="connsiteY5655" fmla="*/ 2519754 h 5130710"/>
              <a:gd name="connsiteX5656" fmla="*/ 344431 w 6842126"/>
              <a:gd name="connsiteY5656" fmla="*/ 2572495 h 5130710"/>
              <a:gd name="connsiteX5657" fmla="*/ 324434 w 6842126"/>
              <a:gd name="connsiteY5657" fmla="*/ 2592405 h 5130710"/>
              <a:gd name="connsiteX5658" fmla="*/ 324071 w 6842126"/>
              <a:gd name="connsiteY5658" fmla="*/ 2592797 h 5130710"/>
              <a:gd name="connsiteX5659" fmla="*/ 332942 w 6842126"/>
              <a:gd name="connsiteY5659" fmla="*/ 2577607 h 5130710"/>
              <a:gd name="connsiteX5660" fmla="*/ 349634 w 6842126"/>
              <a:gd name="connsiteY5660" fmla="*/ 2554386 h 5130710"/>
              <a:gd name="connsiteX5661" fmla="*/ 373101 w 6842126"/>
              <a:gd name="connsiteY5661" fmla="*/ 2513190 h 5130710"/>
              <a:gd name="connsiteX5662" fmla="*/ 361800 w 6842126"/>
              <a:gd name="connsiteY5662" fmla="*/ 2529087 h 5130710"/>
              <a:gd name="connsiteX5663" fmla="*/ 356453 w 6842126"/>
              <a:gd name="connsiteY5663" fmla="*/ 2535430 h 5130710"/>
              <a:gd name="connsiteX5664" fmla="*/ 335557 w 6842126"/>
              <a:gd name="connsiteY5664" fmla="*/ 2549088 h 5130710"/>
              <a:gd name="connsiteX5665" fmla="*/ 357934 w 6842126"/>
              <a:gd name="connsiteY5665" fmla="*/ 2514176 h 5130710"/>
              <a:gd name="connsiteX5666" fmla="*/ 330842 w 6842126"/>
              <a:gd name="connsiteY5666" fmla="*/ 2542116 h 5130710"/>
              <a:gd name="connsiteX5667" fmla="*/ 305121 w 6842126"/>
              <a:gd name="connsiteY5667" fmla="*/ 2572872 h 5130710"/>
              <a:gd name="connsiteX5668" fmla="*/ 289343 w 6842126"/>
              <a:gd name="connsiteY5668" fmla="*/ 2583539 h 5130710"/>
              <a:gd name="connsiteX5669" fmla="*/ 279727 w 6842126"/>
              <a:gd name="connsiteY5669" fmla="*/ 2595094 h 5130710"/>
              <a:gd name="connsiteX5670" fmla="*/ 347296 w 6842126"/>
              <a:gd name="connsiteY5670" fmla="*/ 2493214 h 5130710"/>
              <a:gd name="connsiteX5671" fmla="*/ 403501 w 6842126"/>
              <a:gd name="connsiteY5671" fmla="*/ 2414452 h 5130710"/>
              <a:gd name="connsiteX5672" fmla="*/ 401335 w 6842126"/>
              <a:gd name="connsiteY5672" fmla="*/ 2414418 h 5130710"/>
              <a:gd name="connsiteX5673" fmla="*/ 403362 w 6842126"/>
              <a:gd name="connsiteY5673" fmla="*/ 2412792 h 5130710"/>
              <a:gd name="connsiteX5674" fmla="*/ 403858 w 6842126"/>
              <a:gd name="connsiteY5674" fmla="*/ 2413951 h 5130710"/>
              <a:gd name="connsiteX5675" fmla="*/ 409920 w 6842126"/>
              <a:gd name="connsiteY5675" fmla="*/ 2405456 h 5130710"/>
              <a:gd name="connsiteX5676" fmla="*/ 410345 w 6842126"/>
              <a:gd name="connsiteY5676" fmla="*/ 2404171 h 5130710"/>
              <a:gd name="connsiteX5677" fmla="*/ 408689 w 6842126"/>
              <a:gd name="connsiteY5677" fmla="*/ 2403149 h 5130710"/>
              <a:gd name="connsiteX5678" fmla="*/ 403362 w 6842126"/>
              <a:gd name="connsiteY5678" fmla="*/ 2412792 h 5130710"/>
              <a:gd name="connsiteX5679" fmla="*/ 400628 w 6842126"/>
              <a:gd name="connsiteY5679" fmla="*/ 2411190 h 5130710"/>
              <a:gd name="connsiteX5680" fmla="*/ 338818 w 6842126"/>
              <a:gd name="connsiteY5680" fmla="*/ 2497304 h 5130710"/>
              <a:gd name="connsiteX5681" fmla="*/ 224406 w 6842126"/>
              <a:gd name="connsiteY5681" fmla="*/ 2637538 h 5130710"/>
              <a:gd name="connsiteX5682" fmla="*/ 250519 w 6842126"/>
              <a:gd name="connsiteY5682" fmla="*/ 2588873 h 5130710"/>
              <a:gd name="connsiteX5683" fmla="*/ 221637 w 6842126"/>
              <a:gd name="connsiteY5683" fmla="*/ 2621612 h 5130710"/>
              <a:gd name="connsiteX5684" fmla="*/ 208466 w 6842126"/>
              <a:gd name="connsiteY5684" fmla="*/ 2625820 h 5130710"/>
              <a:gd name="connsiteX5685" fmla="*/ 157154 w 6842126"/>
              <a:gd name="connsiteY5685" fmla="*/ 2688914 h 5130710"/>
              <a:gd name="connsiteX5686" fmla="*/ 163825 w 6842126"/>
              <a:gd name="connsiteY5686" fmla="*/ 2675610 h 5130710"/>
              <a:gd name="connsiteX5687" fmla="*/ 165183 w 6842126"/>
              <a:gd name="connsiteY5687" fmla="*/ 2674281 h 5130710"/>
              <a:gd name="connsiteX5688" fmla="*/ 166415 w 6842126"/>
              <a:gd name="connsiteY5688" fmla="*/ 2671636 h 5130710"/>
              <a:gd name="connsiteX5689" fmla="*/ 169623 w 6842126"/>
              <a:gd name="connsiteY5689" fmla="*/ 2667060 h 5130710"/>
              <a:gd name="connsiteX5690" fmla="*/ 176531 w 6842126"/>
              <a:gd name="connsiteY5690" fmla="*/ 2657947 h 5130710"/>
              <a:gd name="connsiteX5691" fmla="*/ 197206 w 6842126"/>
              <a:gd name="connsiteY5691" fmla="*/ 2624636 h 5130710"/>
              <a:gd name="connsiteX5692" fmla="*/ 176833 w 6842126"/>
              <a:gd name="connsiteY5692" fmla="*/ 2649179 h 5130710"/>
              <a:gd name="connsiteX5693" fmla="*/ 169380 w 6842126"/>
              <a:gd name="connsiteY5693" fmla="*/ 2665280 h 5130710"/>
              <a:gd name="connsiteX5694" fmla="*/ 166415 w 6842126"/>
              <a:gd name="connsiteY5694" fmla="*/ 2671636 h 5130710"/>
              <a:gd name="connsiteX5695" fmla="*/ 164313 w 6842126"/>
              <a:gd name="connsiteY5695" fmla="*/ 2674636 h 5130710"/>
              <a:gd name="connsiteX5696" fmla="*/ 163825 w 6842126"/>
              <a:gd name="connsiteY5696" fmla="*/ 2675610 h 5130710"/>
              <a:gd name="connsiteX5697" fmla="*/ 160827 w 6842126"/>
              <a:gd name="connsiteY5697" fmla="*/ 2678541 h 5130710"/>
              <a:gd name="connsiteX5698" fmla="*/ 167076 w 6842126"/>
              <a:gd name="connsiteY5698" fmla="*/ 2655140 h 5130710"/>
              <a:gd name="connsiteX5699" fmla="*/ 169265 w 6842126"/>
              <a:gd name="connsiteY5699" fmla="*/ 2651864 h 5130710"/>
              <a:gd name="connsiteX5700" fmla="*/ 169560 w 6842126"/>
              <a:gd name="connsiteY5700" fmla="*/ 2651448 h 5130710"/>
              <a:gd name="connsiteX5701" fmla="*/ 169597 w 6842126"/>
              <a:gd name="connsiteY5701" fmla="*/ 2651368 h 5130710"/>
              <a:gd name="connsiteX5702" fmla="*/ 169265 w 6842126"/>
              <a:gd name="connsiteY5702" fmla="*/ 2651864 h 5130710"/>
              <a:gd name="connsiteX5703" fmla="*/ 165685 w 6842126"/>
              <a:gd name="connsiteY5703" fmla="*/ 2656908 h 5130710"/>
              <a:gd name="connsiteX5704" fmla="*/ 123331 w 6842126"/>
              <a:gd name="connsiteY5704" fmla="*/ 2702624 h 5130710"/>
              <a:gd name="connsiteX5705" fmla="*/ 125060 w 6842126"/>
              <a:gd name="connsiteY5705" fmla="*/ 2686363 h 5130710"/>
              <a:gd name="connsiteX5706" fmla="*/ 127236 w 6842126"/>
              <a:gd name="connsiteY5706" fmla="*/ 2682614 h 5130710"/>
              <a:gd name="connsiteX5707" fmla="*/ 139258 w 6842126"/>
              <a:gd name="connsiteY5707" fmla="*/ 2665222 h 5130710"/>
              <a:gd name="connsiteX5708" fmla="*/ 157352 w 6842126"/>
              <a:gd name="connsiteY5708" fmla="*/ 2632672 h 5130710"/>
              <a:gd name="connsiteX5709" fmla="*/ 136898 w 6842126"/>
              <a:gd name="connsiteY5709" fmla="*/ 2658663 h 5130710"/>
              <a:gd name="connsiteX5710" fmla="*/ 136133 w 6842126"/>
              <a:gd name="connsiteY5710" fmla="*/ 2659843 h 5130710"/>
              <a:gd name="connsiteX5711" fmla="*/ 135074 w 6842126"/>
              <a:gd name="connsiteY5711" fmla="*/ 2660895 h 5130710"/>
              <a:gd name="connsiteX5712" fmla="*/ 125440 w 6842126"/>
              <a:gd name="connsiteY5712" fmla="*/ 2671610 h 5130710"/>
              <a:gd name="connsiteX5713" fmla="*/ 118621 w 6842126"/>
              <a:gd name="connsiteY5713" fmla="*/ 2674042 h 5130710"/>
              <a:gd name="connsiteX5714" fmla="*/ 119478 w 6842126"/>
              <a:gd name="connsiteY5714" fmla="*/ 2670899 h 5130710"/>
              <a:gd name="connsiteX5715" fmla="*/ 176385 w 6842126"/>
              <a:gd name="connsiteY5715" fmla="*/ 2593604 h 5130710"/>
              <a:gd name="connsiteX5716" fmla="*/ 192526 w 6842126"/>
              <a:gd name="connsiteY5716" fmla="*/ 2562910 h 5130710"/>
              <a:gd name="connsiteX5717" fmla="*/ 168293 w 6842126"/>
              <a:gd name="connsiteY5717" fmla="*/ 2595868 h 5130710"/>
              <a:gd name="connsiteX5718" fmla="*/ 148042 w 6842126"/>
              <a:gd name="connsiteY5718" fmla="*/ 2621965 h 5130710"/>
              <a:gd name="connsiteX5719" fmla="*/ 142767 w 6842126"/>
              <a:gd name="connsiteY5719" fmla="*/ 2623387 h 5130710"/>
              <a:gd name="connsiteX5720" fmla="*/ 150404 w 6842126"/>
              <a:gd name="connsiteY5720" fmla="*/ 2611387 h 5130710"/>
              <a:gd name="connsiteX5721" fmla="*/ 226954 w 6842126"/>
              <a:gd name="connsiteY5721" fmla="*/ 2507667 h 5130710"/>
              <a:gd name="connsiteX5722" fmla="*/ 226528 w 6842126"/>
              <a:gd name="connsiteY5722" fmla="*/ 2493037 h 5130710"/>
              <a:gd name="connsiteX5723" fmla="*/ 154543 w 6842126"/>
              <a:gd name="connsiteY5723" fmla="*/ 2589441 h 5130710"/>
              <a:gd name="connsiteX5724" fmla="*/ 153732 w 6842126"/>
              <a:gd name="connsiteY5724" fmla="*/ 2588293 h 5130710"/>
              <a:gd name="connsiteX5725" fmla="*/ 153977 w 6842126"/>
              <a:gd name="connsiteY5725" fmla="*/ 2587951 h 5130710"/>
              <a:gd name="connsiteX5726" fmla="*/ 182322 w 6842126"/>
              <a:gd name="connsiteY5726" fmla="*/ 2543074 h 5130710"/>
              <a:gd name="connsiteX5727" fmla="*/ 146923 w 6842126"/>
              <a:gd name="connsiteY5727" fmla="*/ 2586180 h 5130710"/>
              <a:gd name="connsiteX5728" fmla="*/ 125349 w 6842126"/>
              <a:gd name="connsiteY5728" fmla="*/ 2616120 h 5130710"/>
              <a:gd name="connsiteX5729" fmla="*/ 124786 w 6842126"/>
              <a:gd name="connsiteY5729" fmla="*/ 2616733 h 5130710"/>
              <a:gd name="connsiteX5730" fmla="*/ 161466 w 6842126"/>
              <a:gd name="connsiteY5730" fmla="*/ 2554061 h 5130710"/>
              <a:gd name="connsiteX5731" fmla="*/ 171158 w 6842126"/>
              <a:gd name="connsiteY5731" fmla="*/ 2534610 h 5130710"/>
              <a:gd name="connsiteX5732" fmla="*/ 147110 w 6842126"/>
              <a:gd name="connsiteY5732" fmla="*/ 2569529 h 5130710"/>
              <a:gd name="connsiteX5733" fmla="*/ 131596 w 6842126"/>
              <a:gd name="connsiteY5733" fmla="*/ 2572439 h 5130710"/>
              <a:gd name="connsiteX5734" fmla="*/ 112217 w 6842126"/>
              <a:gd name="connsiteY5734" fmla="*/ 2603409 h 5130710"/>
              <a:gd name="connsiteX5735" fmla="*/ 98011 w 6842126"/>
              <a:gd name="connsiteY5735" fmla="*/ 2618460 h 5130710"/>
              <a:gd name="connsiteX5736" fmla="*/ 94794 w 6842126"/>
              <a:gd name="connsiteY5736" fmla="*/ 2611716 h 5130710"/>
              <a:gd name="connsiteX5737" fmla="*/ 68253 w 6842126"/>
              <a:gd name="connsiteY5737" fmla="*/ 2645752 h 5130710"/>
              <a:gd name="connsiteX5738" fmla="*/ 44665 w 6842126"/>
              <a:gd name="connsiteY5738" fmla="*/ 2663549 h 5130710"/>
              <a:gd name="connsiteX5739" fmla="*/ 41758 w 6842126"/>
              <a:gd name="connsiteY5739" fmla="*/ 2662521 h 5130710"/>
              <a:gd name="connsiteX5740" fmla="*/ 10540 w 6842126"/>
              <a:gd name="connsiteY5740" fmla="*/ 2686026 h 5130710"/>
              <a:gd name="connsiteX5741" fmla="*/ 22142 w 6842126"/>
              <a:gd name="connsiteY5741" fmla="*/ 2661178 h 5130710"/>
              <a:gd name="connsiteX5742" fmla="*/ 2652 w 6842126"/>
              <a:gd name="connsiteY5742" fmla="*/ 2683234 h 5130710"/>
              <a:gd name="connsiteX5743" fmla="*/ 20576 w 6842126"/>
              <a:gd name="connsiteY5743" fmla="*/ 2640541 h 5130710"/>
              <a:gd name="connsiteX5744" fmla="*/ 216943 w 6842126"/>
              <a:gd name="connsiteY5744" fmla="*/ 2356531 h 5130710"/>
              <a:gd name="connsiteX5745" fmla="*/ 142466 w 6842126"/>
              <a:gd name="connsiteY5745" fmla="*/ 2452055 h 5130710"/>
              <a:gd name="connsiteX5746" fmla="*/ 67252 w 6842126"/>
              <a:gd name="connsiteY5746" fmla="*/ 2549651 h 5130710"/>
              <a:gd name="connsiteX5747" fmla="*/ 36613 w 6842126"/>
              <a:gd name="connsiteY5747" fmla="*/ 2579432 h 5130710"/>
              <a:gd name="connsiteX5748" fmla="*/ 42932 w 6842126"/>
              <a:gd name="connsiteY5748" fmla="*/ 2561588 h 5130710"/>
              <a:gd name="connsiteX5749" fmla="*/ 60400 w 6842126"/>
              <a:gd name="connsiteY5749" fmla="*/ 2536015 h 5130710"/>
              <a:gd name="connsiteX5750" fmla="*/ 168620 w 6842126"/>
              <a:gd name="connsiteY5750" fmla="*/ 2386123 h 5130710"/>
              <a:gd name="connsiteX5751" fmla="*/ 731657 w 6842126"/>
              <a:gd name="connsiteY5751" fmla="*/ 1557558 h 5130710"/>
              <a:gd name="connsiteX5752" fmla="*/ 857720 w 6842126"/>
              <a:gd name="connsiteY5752" fmla="*/ 1324310 h 5130710"/>
              <a:gd name="connsiteX5753" fmla="*/ 1169381 w 6842126"/>
              <a:gd name="connsiteY5753" fmla="*/ 681806 h 5130710"/>
              <a:gd name="connsiteX5754" fmla="*/ 1319631 w 6842126"/>
              <a:gd name="connsiteY5754" fmla="*/ 248353 h 5130710"/>
              <a:gd name="connsiteX5755" fmla="*/ 1346699 w 6842126"/>
              <a:gd name="connsiteY5755" fmla="*/ 148183 h 5130710"/>
              <a:gd name="connsiteX5756" fmla="*/ 1356164 w 6842126"/>
              <a:gd name="connsiteY5756" fmla="*/ 186096 h 5130710"/>
              <a:gd name="connsiteX5757" fmla="*/ 1347589 w 6842126"/>
              <a:gd name="connsiteY5757" fmla="*/ 235369 h 5130710"/>
              <a:gd name="connsiteX5758" fmla="*/ 1303134 w 6842126"/>
              <a:gd name="connsiteY5758" fmla="*/ 401774 h 5130710"/>
              <a:gd name="connsiteX5759" fmla="*/ 1154879 w 6842126"/>
              <a:gd name="connsiteY5759" fmla="*/ 795300 h 5130710"/>
              <a:gd name="connsiteX5760" fmla="*/ 1112564 w 6842126"/>
              <a:gd name="connsiteY5760" fmla="*/ 898944 h 5130710"/>
              <a:gd name="connsiteX5761" fmla="*/ 1122256 w 6842126"/>
              <a:gd name="connsiteY5761" fmla="*/ 879492 h 5130710"/>
              <a:gd name="connsiteX5762" fmla="*/ 1351345 w 6842126"/>
              <a:gd name="connsiteY5762" fmla="*/ 265657 h 5130710"/>
              <a:gd name="connsiteX5763" fmla="*/ 1382816 w 6842126"/>
              <a:gd name="connsiteY5763" fmla="*/ 160974 h 5130710"/>
              <a:gd name="connsiteX5764" fmla="*/ 1392353 w 6842126"/>
              <a:gd name="connsiteY5764" fmla="*/ 149874 h 5130710"/>
              <a:gd name="connsiteX5765" fmla="*/ 1406406 w 6842126"/>
              <a:gd name="connsiteY5765" fmla="*/ 143175 h 5130710"/>
              <a:gd name="connsiteX5766" fmla="*/ 1405949 w 6842126"/>
              <a:gd name="connsiteY5766" fmla="*/ 160294 h 5130710"/>
              <a:gd name="connsiteX5767" fmla="*/ 1411771 w 6842126"/>
              <a:gd name="connsiteY5767" fmla="*/ 176834 h 5130710"/>
              <a:gd name="connsiteX5768" fmla="*/ 1418973 w 6842126"/>
              <a:gd name="connsiteY5768" fmla="*/ 156499 h 5130710"/>
              <a:gd name="connsiteX5769" fmla="*/ 1418051 w 6842126"/>
              <a:gd name="connsiteY5769" fmla="*/ 165011 h 5130710"/>
              <a:gd name="connsiteX5770" fmla="*/ 1420233 w 6842126"/>
              <a:gd name="connsiteY5770" fmla="*/ 152944 h 5130710"/>
              <a:gd name="connsiteX5771" fmla="*/ 1418973 w 6842126"/>
              <a:gd name="connsiteY5771" fmla="*/ 156499 h 5130710"/>
              <a:gd name="connsiteX5772" fmla="*/ 1420140 w 6842126"/>
              <a:gd name="connsiteY5772" fmla="*/ 143311 h 5130710"/>
              <a:gd name="connsiteX5773" fmla="*/ 1421504 w 6842126"/>
              <a:gd name="connsiteY5773" fmla="*/ 140416 h 5130710"/>
              <a:gd name="connsiteX5774" fmla="*/ 1421911 w 6842126"/>
              <a:gd name="connsiteY5774" fmla="*/ 134287 h 5130710"/>
              <a:gd name="connsiteX5775" fmla="*/ 1423572 w 6842126"/>
              <a:gd name="connsiteY5775" fmla="*/ 120392 h 5130710"/>
              <a:gd name="connsiteX5776" fmla="*/ 1425942 w 6842126"/>
              <a:gd name="connsiteY5776" fmla="*/ 113045 h 5130710"/>
              <a:gd name="connsiteX5777" fmla="*/ 1427063 w 6842126"/>
              <a:gd name="connsiteY5777" fmla="*/ 114024 h 5130710"/>
              <a:gd name="connsiteX5778" fmla="*/ 1426533 w 6842126"/>
              <a:gd name="connsiteY5778" fmla="*/ 124289 h 5130710"/>
              <a:gd name="connsiteX5779" fmla="*/ 1428639 w 6842126"/>
              <a:gd name="connsiteY5779" fmla="*/ 114677 h 5130710"/>
              <a:gd name="connsiteX5780" fmla="*/ 1428646 w 6842126"/>
              <a:gd name="connsiteY5780" fmla="*/ 114680 h 5130710"/>
              <a:gd name="connsiteX5781" fmla="*/ 1428656 w 6842126"/>
              <a:gd name="connsiteY5781" fmla="*/ 114599 h 5130710"/>
              <a:gd name="connsiteX5782" fmla="*/ 1432825 w 6842126"/>
              <a:gd name="connsiteY5782" fmla="*/ 95571 h 5130710"/>
              <a:gd name="connsiteX5783" fmla="*/ 1429608 w 6842126"/>
              <a:gd name="connsiteY5783" fmla="*/ 106770 h 5130710"/>
              <a:gd name="connsiteX5784" fmla="*/ 1428656 w 6842126"/>
              <a:gd name="connsiteY5784" fmla="*/ 114599 h 5130710"/>
              <a:gd name="connsiteX5785" fmla="*/ 1428639 w 6842126"/>
              <a:gd name="connsiteY5785" fmla="*/ 114677 h 5130710"/>
              <a:gd name="connsiteX5786" fmla="*/ 1427063 w 6842126"/>
              <a:gd name="connsiteY5786" fmla="*/ 114024 h 5130710"/>
              <a:gd name="connsiteX5787" fmla="*/ 1433660 w 6842126"/>
              <a:gd name="connsiteY5787" fmla="*/ 89377 h 5130710"/>
              <a:gd name="connsiteX5788" fmla="*/ 1434084 w 6842126"/>
              <a:gd name="connsiteY5788" fmla="*/ 95181 h 5130710"/>
              <a:gd name="connsiteX5789" fmla="*/ 1437952 w 6842126"/>
              <a:gd name="connsiteY5789" fmla="*/ 98769 h 5130710"/>
              <a:gd name="connsiteX5790" fmla="*/ 1435891 w 6842126"/>
              <a:gd name="connsiteY5790" fmla="*/ 119519 h 5130710"/>
              <a:gd name="connsiteX5791" fmla="*/ 1427320 w 6842126"/>
              <a:gd name="connsiteY5791" fmla="*/ 187682 h 5130710"/>
              <a:gd name="connsiteX5792" fmla="*/ 1426700 w 6842126"/>
              <a:gd name="connsiteY5792" fmla="*/ 191166 h 5130710"/>
              <a:gd name="connsiteX5793" fmla="*/ 1426709 w 6842126"/>
              <a:gd name="connsiteY5793" fmla="*/ 191298 h 5130710"/>
              <a:gd name="connsiteX5794" fmla="*/ 1425178 w 6842126"/>
              <a:gd name="connsiteY5794" fmla="*/ 204937 h 5130710"/>
              <a:gd name="connsiteX5795" fmla="*/ 1423075 w 6842126"/>
              <a:gd name="connsiteY5795" fmla="*/ 211476 h 5130710"/>
              <a:gd name="connsiteX5796" fmla="*/ 1417731 w 6842126"/>
              <a:gd name="connsiteY5796" fmla="*/ 241435 h 5130710"/>
              <a:gd name="connsiteX5797" fmla="*/ 1423364 w 6842126"/>
              <a:gd name="connsiteY5797" fmla="*/ 223910 h 5130710"/>
              <a:gd name="connsiteX5798" fmla="*/ 1425178 w 6842126"/>
              <a:gd name="connsiteY5798" fmla="*/ 204937 h 5130710"/>
              <a:gd name="connsiteX5799" fmla="*/ 1428521 w 6842126"/>
              <a:gd name="connsiteY5799" fmla="*/ 198025 h 5130710"/>
              <a:gd name="connsiteX5800" fmla="*/ 1431604 w 6842126"/>
              <a:gd name="connsiteY5800" fmla="*/ 180200 h 5130710"/>
              <a:gd name="connsiteX5801" fmla="*/ 1441642 w 6842126"/>
              <a:gd name="connsiteY5801" fmla="*/ 110647 h 5130710"/>
              <a:gd name="connsiteX5802" fmla="*/ 1447826 w 6842126"/>
              <a:gd name="connsiteY5802" fmla="*/ 70613 h 5130710"/>
              <a:gd name="connsiteX5803" fmla="*/ 1449887 w 6842126"/>
              <a:gd name="connsiteY5803" fmla="*/ 77253 h 5130710"/>
              <a:gd name="connsiteX5804" fmla="*/ 1448887 w 6842126"/>
              <a:gd name="connsiteY5804" fmla="*/ 88098 h 5130710"/>
              <a:gd name="connsiteX5805" fmla="*/ 1448971 w 6842126"/>
              <a:gd name="connsiteY5805" fmla="*/ 129824 h 5130710"/>
              <a:gd name="connsiteX5806" fmla="*/ 1441730 w 6842126"/>
              <a:gd name="connsiteY5806" fmla="*/ 187118 h 5130710"/>
              <a:gd name="connsiteX5807" fmla="*/ 1441285 w 6842126"/>
              <a:gd name="connsiteY5807" fmla="*/ 189525 h 5130710"/>
              <a:gd name="connsiteX5808" fmla="*/ 1441608 w 6842126"/>
              <a:gd name="connsiteY5808" fmla="*/ 190204 h 5130710"/>
              <a:gd name="connsiteX5809" fmla="*/ 1443147 w 6842126"/>
              <a:gd name="connsiteY5809" fmla="*/ 195809 h 5130710"/>
              <a:gd name="connsiteX5810" fmla="*/ 1444425 w 6842126"/>
              <a:gd name="connsiteY5810" fmla="*/ 188741 h 5130710"/>
              <a:gd name="connsiteX5811" fmla="*/ 1456131 w 6842126"/>
              <a:gd name="connsiteY5811" fmla="*/ 120322 h 5130710"/>
              <a:gd name="connsiteX5812" fmla="*/ 1452571 w 6842126"/>
              <a:gd name="connsiteY5812" fmla="*/ 179461 h 5130710"/>
              <a:gd name="connsiteX5813" fmla="*/ 1450181 w 6842126"/>
              <a:gd name="connsiteY5813" fmla="*/ 196732 h 5130710"/>
              <a:gd name="connsiteX5814" fmla="*/ 1451986 w 6842126"/>
              <a:gd name="connsiteY5814" fmla="*/ 193881 h 5130710"/>
              <a:gd name="connsiteX5815" fmla="*/ 1452156 w 6842126"/>
              <a:gd name="connsiteY5815" fmla="*/ 193730 h 5130710"/>
              <a:gd name="connsiteX5816" fmla="*/ 1455589 w 6842126"/>
              <a:gd name="connsiteY5816" fmla="*/ 169284 h 5130710"/>
              <a:gd name="connsiteX5817" fmla="*/ 1462171 w 6842126"/>
              <a:gd name="connsiteY5817" fmla="*/ 124669 h 5130710"/>
              <a:gd name="connsiteX5818" fmla="*/ 1462099 w 6842126"/>
              <a:gd name="connsiteY5818" fmla="*/ 124744 h 5130710"/>
              <a:gd name="connsiteX5819" fmla="*/ 1460446 w 6842126"/>
              <a:gd name="connsiteY5819" fmla="*/ 113275 h 5130710"/>
              <a:gd name="connsiteX5820" fmla="*/ 1462938 w 6842126"/>
              <a:gd name="connsiteY5820" fmla="*/ 114156 h 5130710"/>
              <a:gd name="connsiteX5821" fmla="*/ 1465089 w 6842126"/>
              <a:gd name="connsiteY5821" fmla="*/ 121684 h 5130710"/>
              <a:gd name="connsiteX5822" fmla="*/ 1462541 w 6842126"/>
              <a:gd name="connsiteY5822" fmla="*/ 124291 h 5130710"/>
              <a:gd name="connsiteX5823" fmla="*/ 1458816 w 6842126"/>
              <a:gd name="connsiteY5823" fmla="*/ 168759 h 5130710"/>
              <a:gd name="connsiteX5824" fmla="*/ 1455953 w 6842126"/>
              <a:gd name="connsiteY5824" fmla="*/ 190349 h 5130710"/>
              <a:gd name="connsiteX5825" fmla="*/ 1457615 w 6842126"/>
              <a:gd name="connsiteY5825" fmla="*/ 188868 h 5130710"/>
              <a:gd name="connsiteX5826" fmla="*/ 1458732 w 6842126"/>
              <a:gd name="connsiteY5826" fmla="*/ 190664 h 5130710"/>
              <a:gd name="connsiteX5827" fmla="*/ 1467720 w 6842126"/>
              <a:gd name="connsiteY5827" fmla="*/ 141538 h 5130710"/>
              <a:gd name="connsiteX5828" fmla="*/ 1469509 w 6842126"/>
              <a:gd name="connsiteY5828" fmla="*/ 142773 h 5130710"/>
              <a:gd name="connsiteX5829" fmla="*/ 1472163 w 6842126"/>
              <a:gd name="connsiteY5829" fmla="*/ 126074 h 5130710"/>
              <a:gd name="connsiteX5830" fmla="*/ 1472316 w 6842126"/>
              <a:gd name="connsiteY5830" fmla="*/ 124185 h 5130710"/>
              <a:gd name="connsiteX5831" fmla="*/ 1472948 w 6842126"/>
              <a:gd name="connsiteY5831" fmla="*/ 123494 h 5130710"/>
              <a:gd name="connsiteX5832" fmla="*/ 1475801 w 6842126"/>
              <a:gd name="connsiteY5832" fmla="*/ 117788 h 5130710"/>
              <a:gd name="connsiteX5833" fmla="*/ 1475723 w 6842126"/>
              <a:gd name="connsiteY5833" fmla="*/ 119030 h 5130710"/>
              <a:gd name="connsiteX5834" fmla="*/ 1472184 w 6842126"/>
              <a:gd name="connsiteY5834" fmla="*/ 149037 h 5130710"/>
              <a:gd name="connsiteX5835" fmla="*/ 1472776 w 6842126"/>
              <a:gd name="connsiteY5835" fmla="*/ 152451 h 5130710"/>
              <a:gd name="connsiteX5836" fmla="*/ 1471513 w 6842126"/>
              <a:gd name="connsiteY5836" fmla="*/ 190566 h 5130710"/>
              <a:gd name="connsiteX5837" fmla="*/ 1472148 w 6842126"/>
              <a:gd name="connsiteY5837" fmla="*/ 189144 h 5130710"/>
              <a:gd name="connsiteX5838" fmla="*/ 1480408 w 6842126"/>
              <a:gd name="connsiteY5838" fmla="*/ 127464 h 5130710"/>
              <a:gd name="connsiteX5839" fmla="*/ 1480446 w 6842126"/>
              <a:gd name="connsiteY5839" fmla="*/ 127166 h 5130710"/>
              <a:gd name="connsiteX5840" fmla="*/ 1482983 w 6842126"/>
              <a:gd name="connsiteY5840" fmla="*/ 120022 h 5130710"/>
              <a:gd name="connsiteX5841" fmla="*/ 1483640 w 6842126"/>
              <a:gd name="connsiteY5841" fmla="*/ 116748 h 5130710"/>
              <a:gd name="connsiteX5842" fmla="*/ 1488155 w 6842126"/>
              <a:gd name="connsiteY5842" fmla="*/ 120526 h 5130710"/>
              <a:gd name="connsiteX5843" fmla="*/ 1491549 w 6842126"/>
              <a:gd name="connsiteY5843" fmla="*/ 113295 h 5130710"/>
              <a:gd name="connsiteX5844" fmla="*/ 1496155 w 6842126"/>
              <a:gd name="connsiteY5844" fmla="*/ 110321 h 5130710"/>
              <a:gd name="connsiteX5845" fmla="*/ 1489789 w 6842126"/>
              <a:gd name="connsiteY5845" fmla="*/ 131057 h 5130710"/>
              <a:gd name="connsiteX5846" fmla="*/ 1495847 w 6842126"/>
              <a:gd name="connsiteY5846" fmla="*/ 133406 h 5130710"/>
              <a:gd name="connsiteX5847" fmla="*/ 1491133 w 6842126"/>
              <a:gd name="connsiteY5847" fmla="*/ 144439 h 5130710"/>
              <a:gd name="connsiteX5848" fmla="*/ 1495777 w 6842126"/>
              <a:gd name="connsiteY5848" fmla="*/ 138632 h 5130710"/>
              <a:gd name="connsiteX5849" fmla="*/ 1497939 w 6842126"/>
              <a:gd name="connsiteY5849" fmla="*/ 135642 h 5130710"/>
              <a:gd name="connsiteX5850" fmla="*/ 1499347 w 6842126"/>
              <a:gd name="connsiteY5850" fmla="*/ 129837 h 5130710"/>
              <a:gd name="connsiteX5851" fmla="*/ 1499970 w 6842126"/>
              <a:gd name="connsiteY5851" fmla="*/ 132836 h 5130710"/>
              <a:gd name="connsiteX5852" fmla="*/ 1504080 w 6842126"/>
              <a:gd name="connsiteY5852" fmla="*/ 127154 h 5130710"/>
              <a:gd name="connsiteX5853" fmla="*/ 1508726 w 6842126"/>
              <a:gd name="connsiteY5853" fmla="*/ 118901 h 5130710"/>
              <a:gd name="connsiteX5854" fmla="*/ 1503667 w 6842126"/>
              <a:gd name="connsiteY5854" fmla="*/ 136704 h 5130710"/>
              <a:gd name="connsiteX5855" fmla="*/ 1501935 w 6842126"/>
              <a:gd name="connsiteY5855" fmla="*/ 142291 h 5130710"/>
              <a:gd name="connsiteX5856" fmla="*/ 1501968 w 6842126"/>
              <a:gd name="connsiteY5856" fmla="*/ 142459 h 5130710"/>
              <a:gd name="connsiteX5857" fmla="*/ 1500190 w 6842126"/>
              <a:gd name="connsiteY5857" fmla="*/ 153871 h 5130710"/>
              <a:gd name="connsiteX5858" fmla="*/ 1499469 w 6842126"/>
              <a:gd name="connsiteY5858" fmla="*/ 155750 h 5130710"/>
              <a:gd name="connsiteX5859" fmla="*/ 1501925 w 6842126"/>
              <a:gd name="connsiteY5859" fmla="*/ 153158 h 5130710"/>
              <a:gd name="connsiteX5860" fmla="*/ 1510033 w 6842126"/>
              <a:gd name="connsiteY5860" fmla="*/ 134897 h 5130710"/>
              <a:gd name="connsiteX5861" fmla="*/ 1517325 w 6842126"/>
              <a:gd name="connsiteY5861" fmla="*/ 118711 h 5130710"/>
              <a:gd name="connsiteX5862" fmla="*/ 1522231 w 6842126"/>
              <a:gd name="connsiteY5862" fmla="*/ 108550 h 5130710"/>
              <a:gd name="connsiteX5863" fmla="*/ 1521741 w 6842126"/>
              <a:gd name="connsiteY5863" fmla="*/ 111833 h 5130710"/>
              <a:gd name="connsiteX5864" fmla="*/ 1519218 w 6842126"/>
              <a:gd name="connsiteY5864" fmla="*/ 135690 h 5130710"/>
              <a:gd name="connsiteX5865" fmla="*/ 1516202 w 6842126"/>
              <a:gd name="connsiteY5865" fmla="*/ 147897 h 5130710"/>
              <a:gd name="connsiteX5866" fmla="*/ 1517954 w 6842126"/>
              <a:gd name="connsiteY5866" fmla="*/ 147377 h 5130710"/>
              <a:gd name="connsiteX5867" fmla="*/ 1517989 w 6842126"/>
              <a:gd name="connsiteY5867" fmla="*/ 147316 h 5130710"/>
              <a:gd name="connsiteX5868" fmla="*/ 1517881 w 6842126"/>
              <a:gd name="connsiteY5868" fmla="*/ 148345 h 5130710"/>
              <a:gd name="connsiteX5869" fmla="*/ 1512424 w 6842126"/>
              <a:gd name="connsiteY5869" fmla="*/ 186933 h 5130710"/>
              <a:gd name="connsiteX5870" fmla="*/ 1512507 w 6842126"/>
              <a:gd name="connsiteY5870" fmla="*/ 201271 h 5130710"/>
              <a:gd name="connsiteX5871" fmla="*/ 1515711 w 6842126"/>
              <a:gd name="connsiteY5871" fmla="*/ 179017 h 5130710"/>
              <a:gd name="connsiteX5872" fmla="*/ 1520921 w 6842126"/>
              <a:gd name="connsiteY5872" fmla="*/ 142149 h 5130710"/>
              <a:gd name="connsiteX5873" fmla="*/ 1522268 w 6842126"/>
              <a:gd name="connsiteY5873" fmla="*/ 139770 h 5130710"/>
              <a:gd name="connsiteX5874" fmla="*/ 1525744 w 6842126"/>
              <a:gd name="connsiteY5874" fmla="*/ 136266 h 5130710"/>
              <a:gd name="connsiteX5875" fmla="*/ 1520757 w 6842126"/>
              <a:gd name="connsiteY5875" fmla="*/ 167770 h 5130710"/>
              <a:gd name="connsiteX5876" fmla="*/ 1536648 w 6842126"/>
              <a:gd name="connsiteY5876" fmla="*/ 136710 h 5130710"/>
              <a:gd name="connsiteX5877" fmla="*/ 1542886 w 6842126"/>
              <a:gd name="connsiteY5877" fmla="*/ 144485 h 5130710"/>
              <a:gd name="connsiteX5878" fmla="*/ 1542834 w 6842126"/>
              <a:gd name="connsiteY5878" fmla="*/ 148405 h 5130710"/>
              <a:gd name="connsiteX5879" fmla="*/ 1549273 w 6842126"/>
              <a:gd name="connsiteY5879" fmla="*/ 141153 h 5130710"/>
              <a:gd name="connsiteX5880" fmla="*/ 1555804 w 6842126"/>
              <a:gd name="connsiteY5880" fmla="*/ 127148 h 5130710"/>
              <a:gd name="connsiteX5881" fmla="*/ 1556555 w 6842126"/>
              <a:gd name="connsiteY5881" fmla="*/ 125260 h 5130710"/>
              <a:gd name="connsiteX5882" fmla="*/ 1549711 w 6842126"/>
              <a:gd name="connsiteY5882" fmla="*/ 178998 h 5130710"/>
              <a:gd name="connsiteX5883" fmla="*/ 1552155 w 6842126"/>
              <a:gd name="connsiteY5883" fmla="*/ 181687 h 5130710"/>
              <a:gd name="connsiteX5884" fmla="*/ 1559778 w 6842126"/>
              <a:gd name="connsiteY5884" fmla="*/ 138140 h 5130710"/>
              <a:gd name="connsiteX5885" fmla="*/ 1559079 w 6842126"/>
              <a:gd name="connsiteY5885" fmla="*/ 156255 h 5130710"/>
              <a:gd name="connsiteX5886" fmla="*/ 1557392 w 6842126"/>
              <a:gd name="connsiteY5886" fmla="*/ 169536 h 5130710"/>
              <a:gd name="connsiteX5887" fmla="*/ 1556730 w 6842126"/>
              <a:gd name="connsiteY5887" fmla="*/ 171673 h 5130710"/>
              <a:gd name="connsiteX5888" fmla="*/ 1554707 w 6842126"/>
              <a:gd name="connsiteY5888" fmla="*/ 180918 h 5130710"/>
              <a:gd name="connsiteX5889" fmla="*/ 1556025 w 6842126"/>
              <a:gd name="connsiteY5889" fmla="*/ 180194 h 5130710"/>
              <a:gd name="connsiteX5890" fmla="*/ 1554556 w 6842126"/>
              <a:gd name="connsiteY5890" fmla="*/ 191584 h 5130710"/>
              <a:gd name="connsiteX5891" fmla="*/ 1553736 w 6842126"/>
              <a:gd name="connsiteY5891" fmla="*/ 209732 h 5130710"/>
              <a:gd name="connsiteX5892" fmla="*/ 1555611 w 6842126"/>
              <a:gd name="connsiteY5892" fmla="*/ 198737 h 5130710"/>
              <a:gd name="connsiteX5893" fmla="*/ 1559512 w 6842126"/>
              <a:gd name="connsiteY5893" fmla="*/ 175855 h 5130710"/>
              <a:gd name="connsiteX5894" fmla="*/ 1560510 w 6842126"/>
              <a:gd name="connsiteY5894" fmla="*/ 174403 h 5130710"/>
              <a:gd name="connsiteX5895" fmla="*/ 1563079 w 6842126"/>
              <a:gd name="connsiteY5895" fmla="*/ 171172 h 5130710"/>
              <a:gd name="connsiteX5896" fmla="*/ 1556370 w 6842126"/>
              <a:gd name="connsiteY5896" fmla="*/ 198678 h 5130710"/>
              <a:gd name="connsiteX5897" fmla="*/ 1564513 w 6842126"/>
              <a:gd name="connsiteY5897" fmla="*/ 177802 h 5130710"/>
              <a:gd name="connsiteX5898" fmla="*/ 1572656 w 6842126"/>
              <a:gd name="connsiteY5898" fmla="*/ 156928 h 5130710"/>
              <a:gd name="connsiteX5899" fmla="*/ 1573964 w 6842126"/>
              <a:gd name="connsiteY5899" fmla="*/ 172922 h 5130710"/>
              <a:gd name="connsiteX5900" fmla="*/ 1590072 w 6842126"/>
              <a:gd name="connsiteY5900" fmla="*/ 144675 h 5130710"/>
              <a:gd name="connsiteX5901" fmla="*/ 1578610 w 6842126"/>
              <a:gd name="connsiteY5901" fmla="*/ 186044 h 5130710"/>
              <a:gd name="connsiteX5902" fmla="*/ 1570392 w 6842126"/>
              <a:gd name="connsiteY5902" fmla="*/ 212363 h 5130710"/>
              <a:gd name="connsiteX5903" fmla="*/ 1569349 w 6842126"/>
              <a:gd name="connsiteY5903" fmla="*/ 212445 h 5130710"/>
              <a:gd name="connsiteX5904" fmla="*/ 1569155 w 6842126"/>
              <a:gd name="connsiteY5904" fmla="*/ 212460 h 5130710"/>
              <a:gd name="connsiteX5905" fmla="*/ 1568999 w 6842126"/>
              <a:gd name="connsiteY5905" fmla="*/ 212473 h 5130710"/>
              <a:gd name="connsiteX5906" fmla="*/ 1569349 w 6842126"/>
              <a:gd name="connsiteY5906" fmla="*/ 212445 h 5130710"/>
              <a:gd name="connsiteX5907" fmla="*/ 1569929 w 6842126"/>
              <a:gd name="connsiteY5907" fmla="*/ 212401 h 5130710"/>
              <a:gd name="connsiteX5908" fmla="*/ 1570392 w 6842126"/>
              <a:gd name="connsiteY5908" fmla="*/ 212363 h 5130710"/>
              <a:gd name="connsiteX5909" fmla="*/ 1583487 w 6842126"/>
              <a:gd name="connsiteY5909" fmla="*/ 181743 h 5130710"/>
              <a:gd name="connsiteX5910" fmla="*/ 1584726 w 6842126"/>
              <a:gd name="connsiteY5910" fmla="*/ 181022 h 5130710"/>
              <a:gd name="connsiteX5911" fmla="*/ 1586760 w 6842126"/>
              <a:gd name="connsiteY5911" fmla="*/ 181023 h 5130710"/>
              <a:gd name="connsiteX5912" fmla="*/ 1590697 w 6842126"/>
              <a:gd name="connsiteY5912" fmla="*/ 154326 h 5130710"/>
              <a:gd name="connsiteX5913" fmla="*/ 1593005 w 6842126"/>
              <a:gd name="connsiteY5913" fmla="*/ 157779 h 5130710"/>
              <a:gd name="connsiteX5914" fmla="*/ 1591505 w 6842126"/>
              <a:gd name="connsiteY5914" fmla="*/ 179669 h 5130710"/>
              <a:gd name="connsiteX5915" fmla="*/ 1591338 w 6842126"/>
              <a:gd name="connsiteY5915" fmla="*/ 180887 h 5130710"/>
              <a:gd name="connsiteX5916" fmla="*/ 1591256 w 6842126"/>
              <a:gd name="connsiteY5916" fmla="*/ 182367 h 5130710"/>
              <a:gd name="connsiteX5917" fmla="*/ 1591341 w 6842126"/>
              <a:gd name="connsiteY5917" fmla="*/ 182426 h 5130710"/>
              <a:gd name="connsiteX5918" fmla="*/ 1599288 w 6842126"/>
              <a:gd name="connsiteY5918" fmla="*/ 157435 h 5130710"/>
              <a:gd name="connsiteX5919" fmla="*/ 1605691 w 6842126"/>
              <a:gd name="connsiteY5919" fmla="*/ 153013 h 5130710"/>
              <a:gd name="connsiteX5920" fmla="*/ 1617170 w 6842126"/>
              <a:gd name="connsiteY5920" fmla="*/ 129047 h 5130710"/>
              <a:gd name="connsiteX5921" fmla="*/ 1638154 w 6842126"/>
              <a:gd name="connsiteY5921" fmla="*/ 77572 h 5130710"/>
              <a:gd name="connsiteX5922" fmla="*/ 1621687 w 6842126"/>
              <a:gd name="connsiteY5922" fmla="*/ 132824 h 5130710"/>
              <a:gd name="connsiteX5923" fmla="*/ 1611931 w 6842126"/>
              <a:gd name="connsiteY5923" fmla="*/ 160570 h 5130710"/>
              <a:gd name="connsiteX5924" fmla="*/ 1608595 w 6842126"/>
              <a:gd name="connsiteY5924" fmla="*/ 182371 h 5130710"/>
              <a:gd name="connsiteX5925" fmla="*/ 1619841 w 6842126"/>
              <a:gd name="connsiteY5925" fmla="*/ 157117 h 5130710"/>
              <a:gd name="connsiteX5926" fmla="*/ 1621764 w 6842126"/>
              <a:gd name="connsiteY5926" fmla="*/ 156448 h 5130710"/>
              <a:gd name="connsiteX5927" fmla="*/ 1620383 w 6842126"/>
              <a:gd name="connsiteY5927" fmla="*/ 162368 h 5130710"/>
              <a:gd name="connsiteX5928" fmla="*/ 1617469 w 6842126"/>
              <a:gd name="connsiteY5928" fmla="*/ 215729 h 5130710"/>
              <a:gd name="connsiteX5929" fmla="*/ 1636596 w 6842126"/>
              <a:gd name="connsiteY5929" fmla="*/ 171377 h 5130710"/>
              <a:gd name="connsiteX5930" fmla="*/ 1642579 w 6842126"/>
              <a:gd name="connsiteY5930" fmla="*/ 146883 h 5130710"/>
              <a:gd name="connsiteX5931" fmla="*/ 1649870 w 6842126"/>
              <a:gd name="connsiteY5931" fmla="*/ 130835 h 5130710"/>
              <a:gd name="connsiteX5932" fmla="*/ 1650439 w 6842126"/>
              <a:gd name="connsiteY5932" fmla="*/ 129623 h 5130710"/>
              <a:gd name="connsiteX5933" fmla="*/ 1649078 w 6842126"/>
              <a:gd name="connsiteY5933" fmla="*/ 150455 h 5130710"/>
              <a:gd name="connsiteX5934" fmla="*/ 1653657 w 6842126"/>
              <a:gd name="connsiteY5934" fmla="*/ 123167 h 5130710"/>
              <a:gd name="connsiteX5935" fmla="*/ 1657130 w 6842126"/>
              <a:gd name="connsiteY5935" fmla="*/ 119440 h 5130710"/>
              <a:gd name="connsiteX5936" fmla="*/ 1654703 w 6842126"/>
              <a:gd name="connsiteY5936" fmla="*/ 130216 h 5130710"/>
              <a:gd name="connsiteX5937" fmla="*/ 1662968 w 6842126"/>
              <a:gd name="connsiteY5937" fmla="*/ 111778 h 5130710"/>
              <a:gd name="connsiteX5938" fmla="*/ 1662335 w 6842126"/>
              <a:gd name="connsiteY5938" fmla="*/ 122989 h 5130710"/>
              <a:gd name="connsiteX5939" fmla="*/ 1651992 w 6842126"/>
              <a:gd name="connsiteY5939" fmla="*/ 188964 h 5130710"/>
              <a:gd name="connsiteX5940" fmla="*/ 1654163 w 6842126"/>
              <a:gd name="connsiteY5940" fmla="*/ 180784 h 5130710"/>
              <a:gd name="connsiteX5941" fmla="*/ 1653982 w 6842126"/>
              <a:gd name="connsiteY5941" fmla="*/ 184226 h 5130710"/>
              <a:gd name="connsiteX5942" fmla="*/ 1655206 w 6842126"/>
              <a:gd name="connsiteY5942" fmla="*/ 183092 h 5130710"/>
              <a:gd name="connsiteX5943" fmla="*/ 1656618 w 6842126"/>
              <a:gd name="connsiteY5943" fmla="*/ 171564 h 5130710"/>
              <a:gd name="connsiteX5944" fmla="*/ 1656584 w 6842126"/>
              <a:gd name="connsiteY5944" fmla="*/ 171654 h 5130710"/>
              <a:gd name="connsiteX5945" fmla="*/ 1677077 w 6842126"/>
              <a:gd name="connsiteY5945" fmla="*/ 94410 h 5130710"/>
              <a:gd name="connsiteX5946" fmla="*/ 1683770 w 6842126"/>
              <a:gd name="connsiteY5946" fmla="*/ 63875 h 5130710"/>
              <a:gd name="connsiteX5947" fmla="*/ 1690563 w 6842126"/>
              <a:gd name="connsiteY5947" fmla="*/ 47762 h 5130710"/>
              <a:gd name="connsiteX5948" fmla="*/ 1692831 w 6842126"/>
              <a:gd name="connsiteY5948" fmla="*/ 43108 h 5130710"/>
              <a:gd name="connsiteX5949" fmla="*/ 1692829 w 6842126"/>
              <a:gd name="connsiteY5949" fmla="*/ 43409 h 5130710"/>
              <a:gd name="connsiteX5950" fmla="*/ 1689935 w 6842126"/>
              <a:gd name="connsiteY5950" fmla="*/ 70356 h 5130710"/>
              <a:gd name="connsiteX5951" fmla="*/ 1693676 w 6842126"/>
              <a:gd name="connsiteY5951" fmla="*/ 55021 h 5130710"/>
              <a:gd name="connsiteX5952" fmla="*/ 1695172 w 6842126"/>
              <a:gd name="connsiteY5952" fmla="*/ 42106 h 5130710"/>
              <a:gd name="connsiteX5953" fmla="*/ 1696061 w 6842126"/>
              <a:gd name="connsiteY5953" fmla="*/ 36490 h 5130710"/>
              <a:gd name="connsiteX5954" fmla="*/ 1704391 w 6842126"/>
              <a:gd name="connsiteY5954" fmla="*/ 19419 h 5130710"/>
              <a:gd name="connsiteX5955" fmla="*/ 1705642 w 6842126"/>
              <a:gd name="connsiteY5955" fmla="*/ 20280 h 5130710"/>
              <a:gd name="connsiteX5956" fmla="*/ 1705773 w 6842126"/>
              <a:gd name="connsiteY5956" fmla="*/ 18150 h 5130710"/>
              <a:gd name="connsiteX5957" fmla="*/ 1707072 w 6842126"/>
              <a:gd name="connsiteY5957" fmla="*/ 13921 h 5130710"/>
              <a:gd name="connsiteX5958" fmla="*/ 1712050 w 6842126"/>
              <a:gd name="connsiteY5958" fmla="*/ 3722 h 5130710"/>
              <a:gd name="connsiteX5959" fmla="*/ 1711062 w 6842126"/>
              <a:gd name="connsiteY5959" fmla="*/ 16998 h 5130710"/>
              <a:gd name="connsiteX5960" fmla="*/ 1707230 w 6842126"/>
              <a:gd name="connsiteY5960" fmla="*/ 43501 h 5130710"/>
              <a:gd name="connsiteX5961" fmla="*/ 1699027 w 6842126"/>
              <a:gd name="connsiteY5961" fmla="*/ 62104 h 5130710"/>
              <a:gd name="connsiteX5962" fmla="*/ 1665607 w 6842126"/>
              <a:gd name="connsiteY5962" fmla="*/ 149588 h 5130710"/>
              <a:gd name="connsiteX5963" fmla="*/ 1658072 w 6842126"/>
              <a:gd name="connsiteY5963" fmla="*/ 167531 h 5130710"/>
              <a:gd name="connsiteX5964" fmla="*/ 1657725 w 6842126"/>
              <a:gd name="connsiteY5964" fmla="*/ 168498 h 5130710"/>
              <a:gd name="connsiteX5965" fmla="*/ 1657835 w 6842126"/>
              <a:gd name="connsiteY5965" fmla="*/ 179936 h 5130710"/>
              <a:gd name="connsiteX5966" fmla="*/ 1660664 w 6842126"/>
              <a:gd name="connsiteY5966" fmla="*/ 173352 h 5130710"/>
              <a:gd name="connsiteX5967" fmla="*/ 1661265 w 6842126"/>
              <a:gd name="connsiteY5967" fmla="*/ 168328 h 5130710"/>
              <a:gd name="connsiteX5968" fmla="*/ 1663633 w 6842126"/>
              <a:gd name="connsiteY5968" fmla="*/ 160982 h 5130710"/>
              <a:gd name="connsiteX5969" fmla="*/ 1664755 w 6842126"/>
              <a:gd name="connsiteY5969" fmla="*/ 161960 h 5130710"/>
              <a:gd name="connsiteX5970" fmla="*/ 1664602 w 6842126"/>
              <a:gd name="connsiteY5970" fmla="*/ 162828 h 5130710"/>
              <a:gd name="connsiteX5971" fmla="*/ 1664848 w 6842126"/>
              <a:gd name="connsiteY5971" fmla="*/ 162142 h 5130710"/>
              <a:gd name="connsiteX5972" fmla="*/ 1664755 w 6842126"/>
              <a:gd name="connsiteY5972" fmla="*/ 161960 h 5130710"/>
              <a:gd name="connsiteX5973" fmla="*/ 1671351 w 6842126"/>
              <a:gd name="connsiteY5973" fmla="*/ 137312 h 5130710"/>
              <a:gd name="connsiteX5974" fmla="*/ 1671094 w 6842126"/>
              <a:gd name="connsiteY5974" fmla="*/ 140361 h 5130710"/>
              <a:gd name="connsiteX5975" fmla="*/ 1671483 w 6842126"/>
              <a:gd name="connsiteY5975" fmla="*/ 142050 h 5130710"/>
              <a:gd name="connsiteX5976" fmla="*/ 1673745 w 6842126"/>
              <a:gd name="connsiteY5976" fmla="*/ 136544 h 5130710"/>
              <a:gd name="connsiteX5977" fmla="*/ 1684907 w 6842126"/>
              <a:gd name="connsiteY5977" fmla="*/ 110210 h 5130710"/>
              <a:gd name="connsiteX5978" fmla="*/ 1689767 w 6842126"/>
              <a:gd name="connsiteY5978" fmla="*/ 107216 h 5130710"/>
              <a:gd name="connsiteX5979" fmla="*/ 1702590 w 6842126"/>
              <a:gd name="connsiteY5979" fmla="*/ 77922 h 5130710"/>
              <a:gd name="connsiteX5980" fmla="*/ 1703237 w 6842126"/>
              <a:gd name="connsiteY5980" fmla="*/ 77585 h 5130710"/>
              <a:gd name="connsiteX5981" fmla="*/ 1702300 w 6842126"/>
              <a:gd name="connsiteY5981" fmla="*/ 87207 h 5130710"/>
              <a:gd name="connsiteX5982" fmla="*/ 1700043 w 6842126"/>
              <a:gd name="connsiteY5982" fmla="*/ 110368 h 5130710"/>
              <a:gd name="connsiteX5983" fmla="*/ 1696832 w 6842126"/>
              <a:gd name="connsiteY5983" fmla="*/ 129442 h 5130710"/>
              <a:gd name="connsiteX5984" fmla="*/ 1694146 w 6842126"/>
              <a:gd name="connsiteY5984" fmla="*/ 136086 h 5130710"/>
              <a:gd name="connsiteX5985" fmla="*/ 1688633 w 6842126"/>
              <a:gd name="connsiteY5985" fmla="*/ 149483 h 5130710"/>
              <a:gd name="connsiteX5986" fmla="*/ 1688619 w 6842126"/>
              <a:gd name="connsiteY5986" fmla="*/ 149513 h 5130710"/>
              <a:gd name="connsiteX5987" fmla="*/ 1688672 w 6842126"/>
              <a:gd name="connsiteY5987" fmla="*/ 154897 h 5130710"/>
              <a:gd name="connsiteX5988" fmla="*/ 1687702 w 6842126"/>
              <a:gd name="connsiteY5988" fmla="*/ 165950 h 5130710"/>
              <a:gd name="connsiteX5989" fmla="*/ 1688618 w 6842126"/>
              <a:gd name="connsiteY5989" fmla="*/ 165341 h 5130710"/>
              <a:gd name="connsiteX5990" fmla="*/ 1689678 w 6842126"/>
              <a:gd name="connsiteY5990" fmla="*/ 164444 h 5130710"/>
              <a:gd name="connsiteX5991" fmla="*/ 1679539 w 6842126"/>
              <a:gd name="connsiteY5991" fmla="*/ 200310 h 5130710"/>
              <a:gd name="connsiteX5992" fmla="*/ 1669991 w 6842126"/>
              <a:gd name="connsiteY5992" fmla="*/ 261003 h 5130710"/>
              <a:gd name="connsiteX5993" fmla="*/ 1694435 w 6842126"/>
              <a:gd name="connsiteY5993" fmla="*/ 185388 h 5130710"/>
              <a:gd name="connsiteX5994" fmla="*/ 1724717 w 6842126"/>
              <a:gd name="connsiteY5994" fmla="*/ 108288 h 5130710"/>
              <a:gd name="connsiteX5995" fmla="*/ 1709356 w 6842126"/>
              <a:gd name="connsiteY5995" fmla="*/ 220910 h 5130710"/>
              <a:gd name="connsiteX5996" fmla="*/ 1688974 w 6842126"/>
              <a:gd name="connsiteY5996" fmla="*/ 332960 h 5130710"/>
              <a:gd name="connsiteX5997" fmla="*/ 1716264 w 6842126"/>
              <a:gd name="connsiteY5997" fmla="*/ 220329 h 5130710"/>
              <a:gd name="connsiteX5998" fmla="*/ 1735612 w 6842126"/>
              <a:gd name="connsiteY5998" fmla="*/ 237582 h 5130710"/>
              <a:gd name="connsiteX5999" fmla="*/ 1745780 w 6842126"/>
              <a:gd name="connsiteY5999" fmla="*/ 204919 h 5130710"/>
              <a:gd name="connsiteX6000" fmla="*/ 1754178 w 6842126"/>
              <a:gd name="connsiteY6000" fmla="*/ 181800 h 5130710"/>
              <a:gd name="connsiteX6001" fmla="*/ 1757247 w 6842126"/>
              <a:gd name="connsiteY6001" fmla="*/ 180452 h 5130710"/>
              <a:gd name="connsiteX6002" fmla="*/ 1756911 w 6842126"/>
              <a:gd name="connsiteY6002" fmla="*/ 183626 h 5130710"/>
              <a:gd name="connsiteX6003" fmla="*/ 1753895 w 6842126"/>
              <a:gd name="connsiteY6003" fmla="*/ 195834 h 5130710"/>
              <a:gd name="connsiteX6004" fmla="*/ 1755647 w 6842126"/>
              <a:gd name="connsiteY6004" fmla="*/ 195315 h 5130710"/>
              <a:gd name="connsiteX6005" fmla="*/ 1755682 w 6842126"/>
              <a:gd name="connsiteY6005" fmla="*/ 195252 h 5130710"/>
              <a:gd name="connsiteX6006" fmla="*/ 1755572 w 6842126"/>
              <a:gd name="connsiteY6006" fmla="*/ 196282 h 5130710"/>
              <a:gd name="connsiteX6007" fmla="*/ 1750115 w 6842126"/>
              <a:gd name="connsiteY6007" fmla="*/ 234868 h 5130710"/>
              <a:gd name="connsiteX6008" fmla="*/ 1749356 w 6842126"/>
              <a:gd name="connsiteY6008" fmla="*/ 242787 h 5130710"/>
              <a:gd name="connsiteX6009" fmla="*/ 1749259 w 6842126"/>
              <a:gd name="connsiteY6009" fmla="*/ 245393 h 5130710"/>
              <a:gd name="connsiteX6010" fmla="*/ 1750445 w 6842126"/>
              <a:gd name="connsiteY6010" fmla="*/ 239884 h 5130710"/>
              <a:gd name="connsiteX6011" fmla="*/ 1759300 w 6842126"/>
              <a:gd name="connsiteY6011" fmla="*/ 179551 h 5130710"/>
              <a:gd name="connsiteX6012" fmla="*/ 1759315 w 6842126"/>
              <a:gd name="connsiteY6012" fmla="*/ 179596 h 5130710"/>
              <a:gd name="connsiteX6013" fmla="*/ 1758233 w 6842126"/>
              <a:gd name="connsiteY6013" fmla="*/ 192775 h 5130710"/>
              <a:gd name="connsiteX6014" fmla="*/ 1758613 w 6842126"/>
              <a:gd name="connsiteY6014" fmla="*/ 190084 h 5130710"/>
              <a:gd name="connsiteX6015" fmla="*/ 1759961 w 6842126"/>
              <a:gd name="connsiteY6015" fmla="*/ 187706 h 5130710"/>
              <a:gd name="connsiteX6016" fmla="*/ 1760710 w 6842126"/>
              <a:gd name="connsiteY6016" fmla="*/ 186951 h 5130710"/>
              <a:gd name="connsiteX6017" fmla="*/ 1760998 w 6842126"/>
              <a:gd name="connsiteY6017" fmla="*/ 184266 h 5130710"/>
              <a:gd name="connsiteX6018" fmla="*/ 1761855 w 6842126"/>
              <a:gd name="connsiteY6018" fmla="*/ 186651 h 5130710"/>
              <a:gd name="connsiteX6019" fmla="*/ 1762550 w 6842126"/>
              <a:gd name="connsiteY6019" fmla="*/ 191577 h 5130710"/>
              <a:gd name="connsiteX6020" fmla="*/ 1746594 w 6842126"/>
              <a:gd name="connsiteY6020" fmla="*/ 285363 h 5130710"/>
              <a:gd name="connsiteX6021" fmla="*/ 1771364 w 6842126"/>
              <a:gd name="connsiteY6021" fmla="*/ 296199 h 5130710"/>
              <a:gd name="connsiteX6022" fmla="*/ 1757672 w 6842126"/>
              <a:gd name="connsiteY6022" fmla="*/ 346058 h 5130710"/>
              <a:gd name="connsiteX6023" fmla="*/ 1773360 w 6842126"/>
              <a:gd name="connsiteY6023" fmla="*/ 319886 h 5130710"/>
              <a:gd name="connsiteX6024" fmla="*/ 1815559 w 6842126"/>
              <a:gd name="connsiteY6024" fmla="*/ 230848 h 5130710"/>
              <a:gd name="connsiteX6025" fmla="*/ 1803459 w 6842126"/>
              <a:gd name="connsiteY6025" fmla="*/ 311385 h 5130710"/>
              <a:gd name="connsiteX6026" fmla="*/ 1803772 w 6842126"/>
              <a:gd name="connsiteY6026" fmla="*/ 385909 h 5130710"/>
              <a:gd name="connsiteX6027" fmla="*/ 1827636 w 6842126"/>
              <a:gd name="connsiteY6027" fmla="*/ 303385 h 5130710"/>
              <a:gd name="connsiteX6028" fmla="*/ 1849198 w 6842126"/>
              <a:gd name="connsiteY6028" fmla="*/ 230249 h 5130710"/>
              <a:gd name="connsiteX6029" fmla="*/ 1856861 w 6842126"/>
              <a:gd name="connsiteY6029" fmla="*/ 206509 h 5130710"/>
              <a:gd name="connsiteX6030" fmla="*/ 1857534 w 6842126"/>
              <a:gd name="connsiteY6030" fmla="*/ 205053 h 5130710"/>
              <a:gd name="connsiteX6031" fmla="*/ 1860533 w 6842126"/>
              <a:gd name="connsiteY6031" fmla="*/ 203673 h 5130710"/>
              <a:gd name="connsiteX6032" fmla="*/ 1860675 w 6842126"/>
              <a:gd name="connsiteY6032" fmla="*/ 203651 h 5130710"/>
              <a:gd name="connsiteX6033" fmla="*/ 1861569 w 6842126"/>
              <a:gd name="connsiteY6033" fmla="*/ 194479 h 5130710"/>
              <a:gd name="connsiteX6034" fmla="*/ 1863220 w 6842126"/>
              <a:gd name="connsiteY6034" fmla="*/ 188556 h 5130710"/>
              <a:gd name="connsiteX6035" fmla="*/ 1867943 w 6842126"/>
              <a:gd name="connsiteY6035" fmla="*/ 187676 h 5130710"/>
              <a:gd name="connsiteX6036" fmla="*/ 1868795 w 6842126"/>
              <a:gd name="connsiteY6036" fmla="*/ 187508 h 5130710"/>
              <a:gd name="connsiteX6037" fmla="*/ 1870538 w 6842126"/>
              <a:gd name="connsiteY6037" fmla="*/ 181185 h 5130710"/>
              <a:gd name="connsiteX6038" fmla="*/ 1880205 w 6842126"/>
              <a:gd name="connsiteY6038" fmla="*/ 160188 h 5130710"/>
              <a:gd name="connsiteX6039" fmla="*/ 1880132 w 6842126"/>
              <a:gd name="connsiteY6039" fmla="*/ 165632 h 5130710"/>
              <a:gd name="connsiteX6040" fmla="*/ 1887584 w 6842126"/>
              <a:gd name="connsiteY6040" fmla="*/ 155770 h 5130710"/>
              <a:gd name="connsiteX6041" fmla="*/ 1885777 w 6842126"/>
              <a:gd name="connsiteY6041" fmla="*/ 165847 h 5130710"/>
              <a:gd name="connsiteX6042" fmla="*/ 1879218 w 6842126"/>
              <a:gd name="connsiteY6042" fmla="*/ 184222 h 5130710"/>
              <a:gd name="connsiteX6043" fmla="*/ 1878868 w 6842126"/>
              <a:gd name="connsiteY6043" fmla="*/ 185539 h 5130710"/>
              <a:gd name="connsiteX6044" fmla="*/ 1880501 w 6842126"/>
              <a:gd name="connsiteY6044" fmla="*/ 185219 h 5130710"/>
              <a:gd name="connsiteX6045" fmla="*/ 1882378 w 6842126"/>
              <a:gd name="connsiteY6045" fmla="*/ 184805 h 5130710"/>
              <a:gd name="connsiteX6046" fmla="*/ 1870884 w 6842126"/>
              <a:gd name="connsiteY6046" fmla="*/ 248925 h 5130710"/>
              <a:gd name="connsiteX6047" fmla="*/ 1857465 w 6842126"/>
              <a:gd name="connsiteY6047" fmla="*/ 362499 h 5130710"/>
              <a:gd name="connsiteX6048" fmla="*/ 1889828 w 6842126"/>
              <a:gd name="connsiteY6048" fmla="*/ 310074 h 5130710"/>
              <a:gd name="connsiteX6049" fmla="*/ 1883952 w 6842126"/>
              <a:gd name="connsiteY6049" fmla="*/ 452709 h 5130710"/>
              <a:gd name="connsiteX6050" fmla="*/ 1932768 w 6842126"/>
              <a:gd name="connsiteY6050" fmla="*/ 312419 h 5130710"/>
              <a:gd name="connsiteX6051" fmla="*/ 1960603 w 6842126"/>
              <a:gd name="connsiteY6051" fmla="*/ 347847 h 5130710"/>
              <a:gd name="connsiteX6052" fmla="*/ 1962099 w 6842126"/>
              <a:gd name="connsiteY6052" fmla="*/ 365610 h 5130710"/>
              <a:gd name="connsiteX6053" fmla="*/ 1984198 w 6842126"/>
              <a:gd name="connsiteY6053" fmla="*/ 332937 h 5130710"/>
              <a:gd name="connsiteX6054" fmla="*/ 2003717 w 6842126"/>
              <a:gd name="connsiteY6054" fmla="*/ 269664 h 5130710"/>
              <a:gd name="connsiteX6055" fmla="*/ 2012883 w 6842126"/>
              <a:gd name="connsiteY6055" fmla="*/ 232939 h 5130710"/>
              <a:gd name="connsiteX6056" fmla="*/ 2012032 w 6842126"/>
              <a:gd name="connsiteY6056" fmla="*/ 241733 h 5130710"/>
              <a:gd name="connsiteX6057" fmla="*/ 2014041 w 6842126"/>
              <a:gd name="connsiteY6057" fmla="*/ 241930 h 5130710"/>
              <a:gd name="connsiteX6058" fmla="*/ 2018706 w 6842126"/>
              <a:gd name="connsiteY6058" fmla="*/ 209604 h 5130710"/>
              <a:gd name="connsiteX6059" fmla="*/ 2033738 w 6842126"/>
              <a:gd name="connsiteY6059" fmla="*/ 149370 h 5130710"/>
              <a:gd name="connsiteX6060" fmla="*/ 2034802 w 6842126"/>
              <a:gd name="connsiteY6060" fmla="*/ 158971 h 5130710"/>
              <a:gd name="connsiteX6061" fmla="*/ 2039991 w 6842126"/>
              <a:gd name="connsiteY6061" fmla="*/ 124313 h 5130710"/>
              <a:gd name="connsiteX6062" fmla="*/ 2041077 w 6842126"/>
              <a:gd name="connsiteY6062" fmla="*/ 119957 h 5130710"/>
              <a:gd name="connsiteX6063" fmla="*/ 2037689 w 6842126"/>
              <a:gd name="connsiteY6063" fmla="*/ 162610 h 5130710"/>
              <a:gd name="connsiteX6064" fmla="*/ 2031389 w 6842126"/>
              <a:gd name="connsiteY6064" fmla="*/ 214219 h 5130710"/>
              <a:gd name="connsiteX6065" fmla="*/ 2030888 w 6842126"/>
              <a:gd name="connsiteY6065" fmla="*/ 222324 h 5130710"/>
              <a:gd name="connsiteX6066" fmla="*/ 2032805 w 6842126"/>
              <a:gd name="connsiteY6066" fmla="*/ 227695 h 5130710"/>
              <a:gd name="connsiteX6067" fmla="*/ 2032911 w 6842126"/>
              <a:gd name="connsiteY6067" fmla="*/ 227788 h 5130710"/>
              <a:gd name="connsiteX6068" fmla="*/ 2035372 w 6842126"/>
              <a:gd name="connsiteY6068" fmla="*/ 212984 h 5130710"/>
              <a:gd name="connsiteX6069" fmla="*/ 2041249 w 6842126"/>
              <a:gd name="connsiteY6069" fmla="*/ 168255 h 5130710"/>
              <a:gd name="connsiteX6070" fmla="*/ 2037873 w 6842126"/>
              <a:gd name="connsiteY6070" fmla="*/ 206603 h 5130710"/>
              <a:gd name="connsiteX6071" fmla="*/ 2037209 w 6842126"/>
              <a:gd name="connsiteY6071" fmla="*/ 212647 h 5130710"/>
              <a:gd name="connsiteX6072" fmla="*/ 2042123 w 6842126"/>
              <a:gd name="connsiteY6072" fmla="*/ 183926 h 5130710"/>
              <a:gd name="connsiteX6073" fmla="*/ 2037707 w 6842126"/>
              <a:gd name="connsiteY6073" fmla="*/ 257304 h 5130710"/>
              <a:gd name="connsiteX6074" fmla="*/ 2037427 w 6842126"/>
              <a:gd name="connsiteY6074" fmla="*/ 259323 h 5130710"/>
              <a:gd name="connsiteX6075" fmla="*/ 2027102 w 6842126"/>
              <a:gd name="connsiteY6075" fmla="*/ 307391 h 5130710"/>
              <a:gd name="connsiteX6076" fmla="*/ 2028207 w 6842126"/>
              <a:gd name="connsiteY6076" fmla="*/ 336186 h 5130710"/>
              <a:gd name="connsiteX6077" fmla="*/ 2058990 w 6842126"/>
              <a:gd name="connsiteY6077" fmla="*/ 265008 h 5130710"/>
              <a:gd name="connsiteX6078" fmla="*/ 2026686 w 6842126"/>
              <a:gd name="connsiteY6078" fmla="*/ 471497 h 5130710"/>
              <a:gd name="connsiteX6079" fmla="*/ 2051360 w 6842126"/>
              <a:gd name="connsiteY6079" fmla="*/ 469417 h 5130710"/>
              <a:gd name="connsiteX6080" fmla="*/ 2036997 w 6842126"/>
              <a:gd name="connsiteY6080" fmla="*/ 593883 h 5130710"/>
              <a:gd name="connsiteX6081" fmla="*/ 2029503 w 6842126"/>
              <a:gd name="connsiteY6081" fmla="*/ 594514 h 5130710"/>
              <a:gd name="connsiteX6082" fmla="*/ 2036997 w 6842126"/>
              <a:gd name="connsiteY6082" fmla="*/ 593883 h 5130710"/>
              <a:gd name="connsiteX6083" fmla="*/ 2059862 w 6842126"/>
              <a:gd name="connsiteY6083" fmla="*/ 499516 h 5130710"/>
              <a:gd name="connsiteX6084" fmla="*/ 2082724 w 6842126"/>
              <a:gd name="connsiteY6084" fmla="*/ 405149 h 5130710"/>
              <a:gd name="connsiteX6085" fmla="*/ 2094801 w 6842126"/>
              <a:gd name="connsiteY6085" fmla="*/ 477687 h 5130710"/>
              <a:gd name="connsiteX6086" fmla="*/ 2145685 w 6842126"/>
              <a:gd name="connsiteY6086" fmla="*/ 350144 h 5130710"/>
              <a:gd name="connsiteX6087" fmla="*/ 2139745 w 6842126"/>
              <a:gd name="connsiteY6087" fmla="*/ 378811 h 5130710"/>
              <a:gd name="connsiteX6088" fmla="*/ 2139152 w 6842126"/>
              <a:gd name="connsiteY6088" fmla="*/ 379873 h 5130710"/>
              <a:gd name="connsiteX6089" fmla="*/ 2138027 w 6842126"/>
              <a:gd name="connsiteY6089" fmla="*/ 383147 h 5130710"/>
              <a:gd name="connsiteX6090" fmla="*/ 2138119 w 6842126"/>
              <a:gd name="connsiteY6090" fmla="*/ 383554 h 5130710"/>
              <a:gd name="connsiteX6091" fmla="*/ 2138887 w 6842126"/>
              <a:gd name="connsiteY6091" fmla="*/ 382960 h 5130710"/>
              <a:gd name="connsiteX6092" fmla="*/ 2125721 w 6842126"/>
              <a:gd name="connsiteY6092" fmla="*/ 446503 h 5130710"/>
              <a:gd name="connsiteX6093" fmla="*/ 2118709 w 6842126"/>
              <a:gd name="connsiteY6093" fmla="*/ 537300 h 5130710"/>
              <a:gd name="connsiteX6094" fmla="*/ 2097924 w 6842126"/>
              <a:gd name="connsiteY6094" fmla="*/ 656340 h 5130710"/>
              <a:gd name="connsiteX6095" fmla="*/ 2135966 w 6842126"/>
              <a:gd name="connsiteY6095" fmla="*/ 517954 h 5130710"/>
              <a:gd name="connsiteX6096" fmla="*/ 2167063 w 6842126"/>
              <a:gd name="connsiteY6096" fmla="*/ 521297 h 5130710"/>
              <a:gd name="connsiteX6097" fmla="*/ 2187359 w 6842126"/>
              <a:gd name="connsiteY6097" fmla="*/ 408259 h 5130710"/>
              <a:gd name="connsiteX6098" fmla="*/ 2210538 w 6842126"/>
              <a:gd name="connsiteY6098" fmla="*/ 388415 h 5130710"/>
              <a:gd name="connsiteX6099" fmla="*/ 2245152 w 6842126"/>
              <a:gd name="connsiteY6099" fmla="*/ 280136 h 5130710"/>
              <a:gd name="connsiteX6100" fmla="*/ 2267707 w 6842126"/>
              <a:gd name="connsiteY6100" fmla="*/ 183234 h 5130710"/>
              <a:gd name="connsiteX6101" fmla="*/ 2273385 w 6842126"/>
              <a:gd name="connsiteY6101" fmla="*/ 173911 h 5130710"/>
              <a:gd name="connsiteX6102" fmla="*/ 2273294 w 6842126"/>
              <a:gd name="connsiteY6102" fmla="*/ 180667 h 5130710"/>
              <a:gd name="connsiteX6103" fmla="*/ 2281195 w 6842126"/>
              <a:gd name="connsiteY6103" fmla="*/ 178425 h 5130710"/>
              <a:gd name="connsiteX6104" fmla="*/ 2264744 w 6842126"/>
              <a:gd name="connsiteY6104" fmla="*/ 231551 h 5130710"/>
              <a:gd name="connsiteX6105" fmla="*/ 2273343 w 6842126"/>
              <a:gd name="connsiteY6105" fmla="*/ 217158 h 5130710"/>
              <a:gd name="connsiteX6106" fmla="*/ 2279266 w 6842126"/>
              <a:gd name="connsiteY6106" fmla="*/ 204123 h 5130710"/>
              <a:gd name="connsiteX6107" fmla="*/ 2274077 w 6842126"/>
              <a:gd name="connsiteY6107" fmla="*/ 232070 h 5130710"/>
              <a:gd name="connsiteX6108" fmla="*/ 2264498 w 6842126"/>
              <a:gd name="connsiteY6108" fmla="*/ 297393 h 5130710"/>
              <a:gd name="connsiteX6109" fmla="*/ 2238290 w 6842126"/>
              <a:gd name="connsiteY6109" fmla="*/ 422854 h 5130710"/>
              <a:gd name="connsiteX6110" fmla="*/ 2234678 w 6842126"/>
              <a:gd name="connsiteY6110" fmla="*/ 521564 h 5130710"/>
              <a:gd name="connsiteX6111" fmla="*/ 2267807 w 6842126"/>
              <a:gd name="connsiteY6111" fmla="*/ 407445 h 5130710"/>
              <a:gd name="connsiteX6112" fmla="*/ 2286063 w 6842126"/>
              <a:gd name="connsiteY6112" fmla="*/ 399945 h 5130710"/>
              <a:gd name="connsiteX6113" fmla="*/ 2308425 w 6842126"/>
              <a:gd name="connsiteY6113" fmla="*/ 299656 h 5130710"/>
              <a:gd name="connsiteX6114" fmla="*/ 2326387 w 6842126"/>
              <a:gd name="connsiteY6114" fmla="*/ 219167 h 5130710"/>
              <a:gd name="connsiteX6115" fmla="*/ 2336555 w 6842126"/>
              <a:gd name="connsiteY6115" fmla="*/ 205663 h 5130710"/>
              <a:gd name="connsiteX6116" fmla="*/ 2330610 w 6842126"/>
              <a:gd name="connsiteY6116" fmla="*/ 220107 h 5130710"/>
              <a:gd name="connsiteX6117" fmla="*/ 2330595 w 6842126"/>
              <a:gd name="connsiteY6117" fmla="*/ 220144 h 5130710"/>
              <a:gd name="connsiteX6118" fmla="*/ 2330660 w 6842126"/>
              <a:gd name="connsiteY6118" fmla="*/ 226823 h 5130710"/>
              <a:gd name="connsiteX6119" fmla="*/ 2329455 w 6842126"/>
              <a:gd name="connsiteY6119" fmla="*/ 240541 h 5130710"/>
              <a:gd name="connsiteX6120" fmla="*/ 2330593 w 6842126"/>
              <a:gd name="connsiteY6120" fmla="*/ 239784 h 5130710"/>
              <a:gd name="connsiteX6121" fmla="*/ 2332971 w 6842126"/>
              <a:gd name="connsiteY6121" fmla="*/ 237770 h 5130710"/>
              <a:gd name="connsiteX6122" fmla="*/ 2335333 w 6842126"/>
              <a:gd name="connsiteY6122" fmla="*/ 232365 h 5130710"/>
              <a:gd name="connsiteX6123" fmla="*/ 2339291 w 6842126"/>
              <a:gd name="connsiteY6123" fmla="*/ 229463 h 5130710"/>
              <a:gd name="connsiteX6124" fmla="*/ 2340420 w 6842126"/>
              <a:gd name="connsiteY6124" fmla="*/ 227636 h 5130710"/>
              <a:gd name="connsiteX6125" fmla="*/ 2339970 w 6842126"/>
              <a:gd name="connsiteY6125" fmla="*/ 230406 h 5130710"/>
              <a:gd name="connsiteX6126" fmla="*/ 2343914 w 6842126"/>
              <a:gd name="connsiteY6126" fmla="*/ 222768 h 5130710"/>
              <a:gd name="connsiteX6127" fmla="*/ 2345025 w 6842126"/>
              <a:gd name="connsiteY6127" fmla="*/ 220183 h 5130710"/>
              <a:gd name="connsiteX6128" fmla="*/ 2355749 w 6842126"/>
              <a:gd name="connsiteY6128" fmla="*/ 202823 h 5130710"/>
              <a:gd name="connsiteX6129" fmla="*/ 2363469 w 6842126"/>
              <a:gd name="connsiteY6129" fmla="*/ 221463 h 5130710"/>
              <a:gd name="connsiteX6130" fmla="*/ 2353585 w 6842126"/>
              <a:gd name="connsiteY6130" fmla="*/ 270985 h 5130710"/>
              <a:gd name="connsiteX6131" fmla="*/ 2352659 w 6842126"/>
              <a:gd name="connsiteY6131" fmla="*/ 275015 h 5130710"/>
              <a:gd name="connsiteX6132" fmla="*/ 2353862 w 6842126"/>
              <a:gd name="connsiteY6132" fmla="*/ 268145 h 5130710"/>
              <a:gd name="connsiteX6133" fmla="*/ 2353468 w 6842126"/>
              <a:gd name="connsiteY6133" fmla="*/ 268795 h 5130710"/>
              <a:gd name="connsiteX6134" fmla="*/ 2345827 w 6842126"/>
              <a:gd name="connsiteY6134" fmla="*/ 288583 h 5130710"/>
              <a:gd name="connsiteX6135" fmla="*/ 2348600 w 6842126"/>
              <a:gd name="connsiteY6135" fmla="*/ 285688 h 5130710"/>
              <a:gd name="connsiteX6136" fmla="*/ 2351557 w 6842126"/>
              <a:gd name="connsiteY6136" fmla="*/ 279817 h 5130710"/>
              <a:gd name="connsiteX6137" fmla="*/ 2343779 w 6842126"/>
              <a:gd name="connsiteY6137" fmla="*/ 313699 h 5130710"/>
              <a:gd name="connsiteX6138" fmla="*/ 2330083 w 6842126"/>
              <a:gd name="connsiteY6138" fmla="*/ 415120 h 5130710"/>
              <a:gd name="connsiteX6139" fmla="*/ 2322171 w 6842126"/>
              <a:gd name="connsiteY6139" fmla="*/ 415787 h 5130710"/>
              <a:gd name="connsiteX6140" fmla="*/ 2330083 w 6842126"/>
              <a:gd name="connsiteY6140" fmla="*/ 415120 h 5130710"/>
              <a:gd name="connsiteX6141" fmla="*/ 2384310 w 6842126"/>
              <a:gd name="connsiteY6141" fmla="*/ 256485 h 5130710"/>
              <a:gd name="connsiteX6142" fmla="*/ 2389662 w 6842126"/>
              <a:gd name="connsiteY6142" fmla="*/ 248991 h 5130710"/>
              <a:gd name="connsiteX6143" fmla="*/ 2389696 w 6842126"/>
              <a:gd name="connsiteY6143" fmla="*/ 252181 h 5130710"/>
              <a:gd name="connsiteX6144" fmla="*/ 2395161 w 6842126"/>
              <a:gd name="connsiteY6144" fmla="*/ 247975 h 5130710"/>
              <a:gd name="connsiteX6145" fmla="*/ 2399202 w 6842126"/>
              <a:gd name="connsiteY6145" fmla="*/ 240808 h 5130710"/>
              <a:gd name="connsiteX6146" fmla="*/ 2400318 w 6842126"/>
              <a:gd name="connsiteY6146" fmla="*/ 242958 h 5130710"/>
              <a:gd name="connsiteX6147" fmla="*/ 2392811 w 6842126"/>
              <a:gd name="connsiteY6147" fmla="*/ 286583 h 5130710"/>
              <a:gd name="connsiteX6148" fmla="*/ 2395034 w 6842126"/>
              <a:gd name="connsiteY6148" fmla="*/ 280090 h 5130710"/>
              <a:gd name="connsiteX6149" fmla="*/ 2394701 w 6842126"/>
              <a:gd name="connsiteY6149" fmla="*/ 282382 h 5130710"/>
              <a:gd name="connsiteX6150" fmla="*/ 2398896 w 6842126"/>
              <a:gd name="connsiteY6150" fmla="*/ 273426 h 5130710"/>
              <a:gd name="connsiteX6151" fmla="*/ 2401825 w 6842126"/>
              <a:gd name="connsiteY6151" fmla="*/ 266484 h 5130710"/>
              <a:gd name="connsiteX6152" fmla="*/ 2404486 w 6842126"/>
              <a:gd name="connsiteY6152" fmla="*/ 252470 h 5130710"/>
              <a:gd name="connsiteX6153" fmla="*/ 2410548 w 6842126"/>
              <a:gd name="connsiteY6153" fmla="*/ 234756 h 5130710"/>
              <a:gd name="connsiteX6154" fmla="*/ 2410926 w 6842126"/>
              <a:gd name="connsiteY6154" fmla="*/ 240745 h 5130710"/>
              <a:gd name="connsiteX6155" fmla="*/ 2410651 w 6842126"/>
              <a:gd name="connsiteY6155" fmla="*/ 246460 h 5130710"/>
              <a:gd name="connsiteX6156" fmla="*/ 2412983 w 6842126"/>
              <a:gd name="connsiteY6156" fmla="*/ 241405 h 5130710"/>
              <a:gd name="connsiteX6157" fmla="*/ 2419070 w 6842126"/>
              <a:gd name="connsiteY6157" fmla="*/ 228796 h 5130710"/>
              <a:gd name="connsiteX6158" fmla="*/ 2418462 w 6842126"/>
              <a:gd name="connsiteY6158" fmla="*/ 232872 h 5130710"/>
              <a:gd name="connsiteX6159" fmla="*/ 2415331 w 6842126"/>
              <a:gd name="connsiteY6159" fmla="*/ 262473 h 5130710"/>
              <a:gd name="connsiteX6160" fmla="*/ 2411589 w 6842126"/>
              <a:gd name="connsiteY6160" fmla="*/ 277618 h 5130710"/>
              <a:gd name="connsiteX6161" fmla="*/ 2413762 w 6842126"/>
              <a:gd name="connsiteY6161" fmla="*/ 276976 h 5130710"/>
              <a:gd name="connsiteX6162" fmla="*/ 2413807 w 6842126"/>
              <a:gd name="connsiteY6162" fmla="*/ 276897 h 5130710"/>
              <a:gd name="connsiteX6163" fmla="*/ 2413671 w 6842126"/>
              <a:gd name="connsiteY6163" fmla="*/ 278176 h 5130710"/>
              <a:gd name="connsiteX6164" fmla="*/ 2406898 w 6842126"/>
              <a:gd name="connsiteY6164" fmla="*/ 326053 h 5130710"/>
              <a:gd name="connsiteX6165" fmla="*/ 2405958 w 6842126"/>
              <a:gd name="connsiteY6165" fmla="*/ 335882 h 5130710"/>
              <a:gd name="connsiteX6166" fmla="*/ 2405833 w 6842126"/>
              <a:gd name="connsiteY6166" fmla="*/ 339114 h 5130710"/>
              <a:gd name="connsiteX6167" fmla="*/ 2407307 w 6842126"/>
              <a:gd name="connsiteY6167" fmla="*/ 332277 h 5130710"/>
              <a:gd name="connsiteX6168" fmla="*/ 2418352 w 6842126"/>
              <a:gd name="connsiteY6168" fmla="*/ 257032 h 5130710"/>
              <a:gd name="connsiteX6169" fmla="*/ 2416971 w 6842126"/>
              <a:gd name="connsiteY6169" fmla="*/ 273827 h 5130710"/>
              <a:gd name="connsiteX6170" fmla="*/ 2417443 w 6842126"/>
              <a:gd name="connsiteY6170" fmla="*/ 270484 h 5130710"/>
              <a:gd name="connsiteX6171" fmla="*/ 2419117 w 6842126"/>
              <a:gd name="connsiteY6171" fmla="*/ 267535 h 5130710"/>
              <a:gd name="connsiteX6172" fmla="*/ 2420045 w 6842126"/>
              <a:gd name="connsiteY6172" fmla="*/ 266598 h 5130710"/>
              <a:gd name="connsiteX6173" fmla="*/ 2421430 w 6842126"/>
              <a:gd name="connsiteY6173" fmla="*/ 253599 h 5130710"/>
              <a:gd name="connsiteX6174" fmla="*/ 2422770 w 6842126"/>
              <a:gd name="connsiteY6174" fmla="*/ 241429 h 5130710"/>
              <a:gd name="connsiteX6175" fmla="*/ 2428841 w 6842126"/>
              <a:gd name="connsiteY6175" fmla="*/ 234333 h 5130710"/>
              <a:gd name="connsiteX6176" fmla="*/ 2430364 w 6842126"/>
              <a:gd name="connsiteY6176" fmla="*/ 235261 h 5130710"/>
              <a:gd name="connsiteX6177" fmla="*/ 2429025 w 6842126"/>
              <a:gd name="connsiteY6177" fmla="*/ 258299 h 5130710"/>
              <a:gd name="connsiteX6178" fmla="*/ 2430343 w 6842126"/>
              <a:gd name="connsiteY6178" fmla="*/ 256163 h 5130710"/>
              <a:gd name="connsiteX6179" fmla="*/ 2430587 w 6842126"/>
              <a:gd name="connsiteY6179" fmla="*/ 260395 h 5130710"/>
              <a:gd name="connsiteX6180" fmla="*/ 2429306 w 6842126"/>
              <a:gd name="connsiteY6180" fmla="*/ 263851 h 5130710"/>
              <a:gd name="connsiteX6181" fmla="*/ 2428824 w 6842126"/>
              <a:gd name="connsiteY6181" fmla="*/ 261605 h 5130710"/>
              <a:gd name="connsiteX6182" fmla="*/ 2428474 w 6842126"/>
              <a:gd name="connsiteY6182" fmla="*/ 267364 h 5130710"/>
              <a:gd name="connsiteX6183" fmla="*/ 2429306 w 6842126"/>
              <a:gd name="connsiteY6183" fmla="*/ 263851 h 5130710"/>
              <a:gd name="connsiteX6184" fmla="*/ 2429067 w 6842126"/>
              <a:gd name="connsiteY6184" fmla="*/ 271883 h 5130710"/>
              <a:gd name="connsiteX6185" fmla="*/ 2428722 w 6842126"/>
              <a:gd name="connsiteY6185" fmla="*/ 276413 h 5130710"/>
              <a:gd name="connsiteX6186" fmla="*/ 2429573 w 6842126"/>
              <a:gd name="connsiteY6186" fmla="*/ 274670 h 5130710"/>
              <a:gd name="connsiteX6187" fmla="*/ 2432335 w 6842126"/>
              <a:gd name="connsiteY6187" fmla="*/ 269555 h 5130710"/>
              <a:gd name="connsiteX6188" fmla="*/ 2434034 w 6842126"/>
              <a:gd name="connsiteY6188" fmla="*/ 255085 h 5130710"/>
              <a:gd name="connsiteX6189" fmla="*/ 2444168 w 6842126"/>
              <a:gd name="connsiteY6189" fmla="*/ 181291 h 5130710"/>
              <a:gd name="connsiteX6190" fmla="*/ 2444139 w 6842126"/>
              <a:gd name="connsiteY6190" fmla="*/ 180416 h 5130710"/>
              <a:gd name="connsiteX6191" fmla="*/ 2444138 w 6842126"/>
              <a:gd name="connsiteY6191" fmla="*/ 180184 h 5130710"/>
              <a:gd name="connsiteX6192" fmla="*/ 2442954 w 6842126"/>
              <a:gd name="connsiteY6192" fmla="*/ 183765 h 5130710"/>
              <a:gd name="connsiteX6193" fmla="*/ 2430087 w 6842126"/>
              <a:gd name="connsiteY6193" fmla="*/ 212453 h 5130710"/>
              <a:gd name="connsiteX6194" fmla="*/ 2422052 w 6842126"/>
              <a:gd name="connsiteY6194" fmla="*/ 237757 h 5130710"/>
              <a:gd name="connsiteX6195" fmla="*/ 2425078 w 6842126"/>
              <a:gd name="connsiteY6195" fmla="*/ 216162 h 5130710"/>
              <a:gd name="connsiteX6196" fmla="*/ 2426309 w 6842126"/>
              <a:gd name="connsiteY6196" fmla="*/ 213562 h 5130710"/>
              <a:gd name="connsiteX6197" fmla="*/ 2434092 w 6842126"/>
              <a:gd name="connsiteY6197" fmla="*/ 195400 h 5130710"/>
              <a:gd name="connsiteX6198" fmla="*/ 2442653 w 6842126"/>
              <a:gd name="connsiteY6198" fmla="*/ 176223 h 5130710"/>
              <a:gd name="connsiteX6199" fmla="*/ 2444339 w 6842126"/>
              <a:gd name="connsiteY6199" fmla="*/ 173227 h 5130710"/>
              <a:gd name="connsiteX6200" fmla="*/ 2444431 w 6842126"/>
              <a:gd name="connsiteY6200" fmla="*/ 171228 h 5130710"/>
              <a:gd name="connsiteX6201" fmla="*/ 2449005 w 6842126"/>
              <a:gd name="connsiteY6201" fmla="*/ 161966 h 5130710"/>
              <a:gd name="connsiteX6202" fmla="*/ 2445218 w 6842126"/>
              <a:gd name="connsiteY6202" fmla="*/ 195699 h 5130710"/>
              <a:gd name="connsiteX6203" fmla="*/ 2440345 w 6842126"/>
              <a:gd name="connsiteY6203" fmla="*/ 240048 h 5130710"/>
              <a:gd name="connsiteX6204" fmla="*/ 2437977 w 6842126"/>
              <a:gd name="connsiteY6204" fmla="*/ 264531 h 5130710"/>
              <a:gd name="connsiteX6205" fmla="*/ 2439095 w 6842126"/>
              <a:gd name="connsiteY6205" fmla="*/ 265401 h 5130710"/>
              <a:gd name="connsiteX6206" fmla="*/ 2441647 w 6842126"/>
              <a:gd name="connsiteY6206" fmla="*/ 269104 h 5130710"/>
              <a:gd name="connsiteX6207" fmla="*/ 2441889 w 6842126"/>
              <a:gd name="connsiteY6207" fmla="*/ 269492 h 5130710"/>
              <a:gd name="connsiteX6208" fmla="*/ 2442559 w 6842126"/>
              <a:gd name="connsiteY6208" fmla="*/ 263705 h 5130710"/>
              <a:gd name="connsiteX6209" fmla="*/ 2444098 w 6842126"/>
              <a:gd name="connsiteY6209" fmla="*/ 249040 h 5130710"/>
              <a:gd name="connsiteX6210" fmla="*/ 2456027 w 6842126"/>
              <a:gd name="connsiteY6210" fmla="*/ 139584 h 5130710"/>
              <a:gd name="connsiteX6211" fmla="*/ 2461007 w 6842126"/>
              <a:gd name="connsiteY6211" fmla="*/ 121643 h 5130710"/>
              <a:gd name="connsiteX6212" fmla="*/ 2460621 w 6842126"/>
              <a:gd name="connsiteY6212" fmla="*/ 127434 h 5130710"/>
              <a:gd name="connsiteX6213" fmla="*/ 2457777 w 6842126"/>
              <a:gd name="connsiteY6213" fmla="*/ 135326 h 5130710"/>
              <a:gd name="connsiteX6214" fmla="*/ 2456254 w 6842126"/>
              <a:gd name="connsiteY6214" fmla="*/ 142127 h 5130710"/>
              <a:gd name="connsiteX6215" fmla="*/ 2459078 w 6842126"/>
              <a:gd name="connsiteY6215" fmla="*/ 140946 h 5130710"/>
              <a:gd name="connsiteX6216" fmla="*/ 2458800 w 6842126"/>
              <a:gd name="connsiteY6216" fmla="*/ 143003 h 5130710"/>
              <a:gd name="connsiteX6217" fmla="*/ 2459904 w 6842126"/>
              <a:gd name="connsiteY6217" fmla="*/ 163098 h 5130710"/>
              <a:gd name="connsiteX6218" fmla="*/ 2463216 w 6842126"/>
              <a:gd name="connsiteY6218" fmla="*/ 134266 h 5130710"/>
              <a:gd name="connsiteX6219" fmla="*/ 2463473 w 6842126"/>
              <a:gd name="connsiteY6219" fmla="*/ 132464 h 5130710"/>
              <a:gd name="connsiteX6220" fmla="*/ 2463591 w 6842126"/>
              <a:gd name="connsiteY6220" fmla="*/ 132231 h 5130710"/>
              <a:gd name="connsiteX6221" fmla="*/ 2465707 w 6842126"/>
              <a:gd name="connsiteY6221" fmla="*/ 126706 h 5130710"/>
              <a:gd name="connsiteX6222" fmla="*/ 2462663 w 6842126"/>
              <a:gd name="connsiteY6222" fmla="*/ 167855 h 5130710"/>
              <a:gd name="connsiteX6223" fmla="*/ 2456453 w 6842126"/>
              <a:gd name="connsiteY6223" fmla="*/ 231898 h 5130710"/>
              <a:gd name="connsiteX6224" fmla="*/ 2455159 w 6842126"/>
              <a:gd name="connsiteY6224" fmla="*/ 239668 h 5130710"/>
              <a:gd name="connsiteX6225" fmla="*/ 2458014 w 6842126"/>
              <a:gd name="connsiteY6225" fmla="*/ 231415 h 5130710"/>
              <a:gd name="connsiteX6226" fmla="*/ 2473606 w 6842126"/>
              <a:gd name="connsiteY6226" fmla="*/ 116304 h 5130710"/>
              <a:gd name="connsiteX6227" fmla="*/ 2460975 w 6842126"/>
              <a:gd name="connsiteY6227" fmla="*/ 240951 h 5130710"/>
              <a:gd name="connsiteX6228" fmla="*/ 2460352 w 6842126"/>
              <a:gd name="connsiteY6228" fmla="*/ 251007 h 5130710"/>
              <a:gd name="connsiteX6229" fmla="*/ 2460529 w 6842126"/>
              <a:gd name="connsiteY6229" fmla="*/ 252389 h 5130710"/>
              <a:gd name="connsiteX6230" fmla="*/ 2460724 w 6842126"/>
              <a:gd name="connsiteY6230" fmla="*/ 251874 h 5130710"/>
              <a:gd name="connsiteX6231" fmla="*/ 2461659 w 6842126"/>
              <a:gd name="connsiteY6231" fmla="*/ 249530 h 5130710"/>
              <a:gd name="connsiteX6232" fmla="*/ 2460910 w 6842126"/>
              <a:gd name="connsiteY6232" fmla="*/ 255399 h 5130710"/>
              <a:gd name="connsiteX6233" fmla="*/ 2461011 w 6842126"/>
              <a:gd name="connsiteY6233" fmla="*/ 256179 h 5130710"/>
              <a:gd name="connsiteX6234" fmla="*/ 2462833 w 6842126"/>
              <a:gd name="connsiteY6234" fmla="*/ 257961 h 5130710"/>
              <a:gd name="connsiteX6235" fmla="*/ 2465914 w 6842126"/>
              <a:gd name="connsiteY6235" fmla="*/ 239418 h 5130710"/>
              <a:gd name="connsiteX6236" fmla="*/ 2473210 w 6842126"/>
              <a:gd name="connsiteY6236" fmla="*/ 183920 h 5130710"/>
              <a:gd name="connsiteX6237" fmla="*/ 2469019 w 6842126"/>
              <a:gd name="connsiteY6237" fmla="*/ 231505 h 5130710"/>
              <a:gd name="connsiteX6238" fmla="*/ 2464965 w 6842126"/>
              <a:gd name="connsiteY6238" fmla="*/ 268440 h 5130710"/>
              <a:gd name="connsiteX6239" fmla="*/ 2465659 w 6842126"/>
              <a:gd name="connsiteY6239" fmla="*/ 265515 h 5130710"/>
              <a:gd name="connsiteX6240" fmla="*/ 2465281 w 6842126"/>
              <a:gd name="connsiteY6240" fmla="*/ 275311 h 5130710"/>
              <a:gd name="connsiteX6241" fmla="*/ 2443974 w 6842126"/>
              <a:gd name="connsiteY6241" fmla="*/ 374712 h 5130710"/>
              <a:gd name="connsiteX6242" fmla="*/ 2413435 w 6842126"/>
              <a:gd name="connsiteY6242" fmla="*/ 531355 h 5130710"/>
              <a:gd name="connsiteX6243" fmla="*/ 2425184 w 6842126"/>
              <a:gd name="connsiteY6243" fmla="*/ 517441 h 5130710"/>
              <a:gd name="connsiteX6244" fmla="*/ 2460160 w 6842126"/>
              <a:gd name="connsiteY6244" fmla="*/ 354463 h 5130710"/>
              <a:gd name="connsiteX6245" fmla="*/ 2470216 w 6842126"/>
              <a:gd name="connsiteY6245" fmla="*/ 315842 h 5130710"/>
              <a:gd name="connsiteX6246" fmla="*/ 2474360 w 6842126"/>
              <a:gd name="connsiteY6246" fmla="*/ 295154 h 5130710"/>
              <a:gd name="connsiteX6247" fmla="*/ 2473384 w 6842126"/>
              <a:gd name="connsiteY6247" fmla="*/ 308254 h 5130710"/>
              <a:gd name="connsiteX6248" fmla="*/ 2473257 w 6842126"/>
              <a:gd name="connsiteY6248" fmla="*/ 309497 h 5130710"/>
              <a:gd name="connsiteX6249" fmla="*/ 2475876 w 6842126"/>
              <a:gd name="connsiteY6249" fmla="*/ 301830 h 5130710"/>
              <a:gd name="connsiteX6250" fmla="*/ 2481636 w 6842126"/>
              <a:gd name="connsiteY6250" fmla="*/ 288824 h 5130710"/>
              <a:gd name="connsiteX6251" fmla="*/ 2483260 w 6842126"/>
              <a:gd name="connsiteY6251" fmla="*/ 308670 h 5130710"/>
              <a:gd name="connsiteX6252" fmla="*/ 2503245 w 6842126"/>
              <a:gd name="connsiteY6252" fmla="*/ 273622 h 5130710"/>
              <a:gd name="connsiteX6253" fmla="*/ 2497163 w 6842126"/>
              <a:gd name="connsiteY6253" fmla="*/ 291015 h 5130710"/>
              <a:gd name="connsiteX6254" fmla="*/ 2496771 w 6842126"/>
              <a:gd name="connsiteY6254" fmla="*/ 300571 h 5130710"/>
              <a:gd name="connsiteX6255" fmla="*/ 2496045 w 6842126"/>
              <a:gd name="connsiteY6255" fmla="*/ 314182 h 5130710"/>
              <a:gd name="connsiteX6256" fmla="*/ 2500268 w 6842126"/>
              <a:gd name="connsiteY6256" fmla="*/ 294081 h 5130710"/>
              <a:gd name="connsiteX6257" fmla="*/ 2500635 w 6842126"/>
              <a:gd name="connsiteY6257" fmla="*/ 295177 h 5130710"/>
              <a:gd name="connsiteX6258" fmla="*/ 2502082 w 6842126"/>
              <a:gd name="connsiteY6258" fmla="*/ 312059 h 5130710"/>
              <a:gd name="connsiteX6259" fmla="*/ 2500749 w 6842126"/>
              <a:gd name="connsiteY6259" fmla="*/ 318876 h 5130710"/>
              <a:gd name="connsiteX6260" fmla="*/ 2503312 w 6842126"/>
              <a:gd name="connsiteY6260" fmla="*/ 319381 h 5130710"/>
              <a:gd name="connsiteX6261" fmla="*/ 2504822 w 6842126"/>
              <a:gd name="connsiteY6261" fmla="*/ 320464 h 5130710"/>
              <a:gd name="connsiteX6262" fmla="*/ 2514680 w 6842126"/>
              <a:gd name="connsiteY6262" fmla="*/ 289454 h 5130710"/>
              <a:gd name="connsiteX6263" fmla="*/ 2522625 w 6842126"/>
              <a:gd name="connsiteY6263" fmla="*/ 283968 h 5130710"/>
              <a:gd name="connsiteX6264" fmla="*/ 2536872 w 6842126"/>
              <a:gd name="connsiteY6264" fmla="*/ 254230 h 5130710"/>
              <a:gd name="connsiteX6265" fmla="*/ 2562909 w 6842126"/>
              <a:gd name="connsiteY6265" fmla="*/ 190357 h 5130710"/>
              <a:gd name="connsiteX6266" fmla="*/ 2542477 w 6842126"/>
              <a:gd name="connsiteY6266" fmla="*/ 258915 h 5130710"/>
              <a:gd name="connsiteX6267" fmla="*/ 2530368 w 6842126"/>
              <a:gd name="connsiteY6267" fmla="*/ 293344 h 5130710"/>
              <a:gd name="connsiteX6268" fmla="*/ 2526616 w 6842126"/>
              <a:gd name="connsiteY6268" fmla="*/ 304648 h 5130710"/>
              <a:gd name="connsiteX6269" fmla="*/ 2525259 w 6842126"/>
              <a:gd name="connsiteY6269" fmla="*/ 308561 h 5130710"/>
              <a:gd name="connsiteX6270" fmla="*/ 2531443 w 6842126"/>
              <a:gd name="connsiteY6270" fmla="*/ 308245 h 5130710"/>
              <a:gd name="connsiteX6271" fmla="*/ 2533215 w 6842126"/>
              <a:gd name="connsiteY6271" fmla="*/ 304118 h 5130710"/>
              <a:gd name="connsiteX6272" fmla="*/ 2540184 w 6842126"/>
              <a:gd name="connsiteY6272" fmla="*/ 289060 h 5130710"/>
              <a:gd name="connsiteX6273" fmla="*/ 2543906 w 6842126"/>
              <a:gd name="connsiteY6273" fmla="*/ 287347 h 5130710"/>
              <a:gd name="connsiteX6274" fmla="*/ 2544083 w 6842126"/>
              <a:gd name="connsiteY6274" fmla="*/ 287319 h 5130710"/>
              <a:gd name="connsiteX6275" fmla="*/ 2545191 w 6842126"/>
              <a:gd name="connsiteY6275" fmla="*/ 275940 h 5130710"/>
              <a:gd name="connsiteX6276" fmla="*/ 2547239 w 6842126"/>
              <a:gd name="connsiteY6276" fmla="*/ 268589 h 5130710"/>
              <a:gd name="connsiteX6277" fmla="*/ 2553100 w 6842126"/>
              <a:gd name="connsiteY6277" fmla="*/ 267497 h 5130710"/>
              <a:gd name="connsiteX6278" fmla="*/ 2554156 w 6842126"/>
              <a:gd name="connsiteY6278" fmla="*/ 267291 h 5130710"/>
              <a:gd name="connsiteX6279" fmla="*/ 2556319 w 6842126"/>
              <a:gd name="connsiteY6279" fmla="*/ 259441 h 5130710"/>
              <a:gd name="connsiteX6280" fmla="*/ 2561516 w 6842126"/>
              <a:gd name="connsiteY6280" fmla="*/ 244556 h 5130710"/>
              <a:gd name="connsiteX6281" fmla="*/ 2566075 w 6842126"/>
              <a:gd name="connsiteY6281" fmla="*/ 237069 h 5130710"/>
              <a:gd name="connsiteX6282" fmla="*/ 2559127 w 6842126"/>
              <a:gd name="connsiteY6282" fmla="*/ 278533 h 5130710"/>
              <a:gd name="connsiteX6283" fmla="*/ 2512900 w 6842126"/>
              <a:gd name="connsiteY6283" fmla="*/ 461346 h 5130710"/>
              <a:gd name="connsiteX6284" fmla="*/ 2547841 w 6842126"/>
              <a:gd name="connsiteY6284" fmla="*/ 439515 h 5130710"/>
              <a:gd name="connsiteX6285" fmla="*/ 2568441 w 6842126"/>
              <a:gd name="connsiteY6285" fmla="*/ 389075 h 5130710"/>
              <a:gd name="connsiteX6286" fmla="*/ 2598225 w 6842126"/>
              <a:gd name="connsiteY6286" fmla="*/ 306053 h 5130710"/>
              <a:gd name="connsiteX6287" fmla="*/ 2618645 w 6842126"/>
              <a:gd name="connsiteY6287" fmla="*/ 237238 h 5130710"/>
              <a:gd name="connsiteX6288" fmla="*/ 2619813 w 6842126"/>
              <a:gd name="connsiteY6288" fmla="*/ 233193 h 5130710"/>
              <a:gd name="connsiteX6289" fmla="*/ 2620918 w 6842126"/>
              <a:gd name="connsiteY6289" fmla="*/ 230857 h 5130710"/>
              <a:gd name="connsiteX6290" fmla="*/ 2626949 w 6842126"/>
              <a:gd name="connsiteY6290" fmla="*/ 227141 h 5130710"/>
              <a:gd name="connsiteX6291" fmla="*/ 2642860 w 6842126"/>
              <a:gd name="connsiteY6291" fmla="*/ 190793 h 5130710"/>
              <a:gd name="connsiteX6292" fmla="*/ 2650783 w 6842126"/>
              <a:gd name="connsiteY6292" fmla="*/ 186658 h 5130710"/>
              <a:gd name="connsiteX6293" fmla="*/ 2651914 w 6842126"/>
              <a:gd name="connsiteY6293" fmla="*/ 184510 h 5130710"/>
              <a:gd name="connsiteX6294" fmla="*/ 2652428 w 6842126"/>
              <a:gd name="connsiteY6294" fmla="*/ 182407 h 5130710"/>
              <a:gd name="connsiteX6295" fmla="*/ 2654088 w 6842126"/>
              <a:gd name="connsiteY6295" fmla="*/ 179525 h 5130710"/>
              <a:gd name="connsiteX6296" fmla="*/ 2654737 w 6842126"/>
              <a:gd name="connsiteY6296" fmla="*/ 179395 h 5130710"/>
              <a:gd name="connsiteX6297" fmla="*/ 2654992 w 6842126"/>
              <a:gd name="connsiteY6297" fmla="*/ 177958 h 5130710"/>
              <a:gd name="connsiteX6298" fmla="*/ 2654088 w 6842126"/>
              <a:gd name="connsiteY6298" fmla="*/ 179525 h 5130710"/>
              <a:gd name="connsiteX6299" fmla="*/ 2653080 w 6842126"/>
              <a:gd name="connsiteY6299" fmla="*/ 179729 h 5130710"/>
              <a:gd name="connsiteX6300" fmla="*/ 2660750 w 6842126"/>
              <a:gd name="connsiteY6300" fmla="*/ 171023 h 5130710"/>
              <a:gd name="connsiteX6301" fmla="*/ 2644819 w 6842126"/>
              <a:gd name="connsiteY6301" fmla="*/ 208994 h 5130710"/>
              <a:gd name="connsiteX6302" fmla="*/ 2646596 w 6842126"/>
              <a:gd name="connsiteY6302" fmla="*/ 217221 h 5130710"/>
              <a:gd name="connsiteX6303" fmla="*/ 2636359 w 6842126"/>
              <a:gd name="connsiteY6303" fmla="*/ 253121 h 5130710"/>
              <a:gd name="connsiteX6304" fmla="*/ 2616172 w 6842126"/>
              <a:gd name="connsiteY6304" fmla="*/ 303304 h 5130710"/>
              <a:gd name="connsiteX6305" fmla="*/ 2622018 w 6842126"/>
              <a:gd name="connsiteY6305" fmla="*/ 301594 h 5130710"/>
              <a:gd name="connsiteX6306" fmla="*/ 2625840 w 6842126"/>
              <a:gd name="connsiteY6306" fmla="*/ 298772 h 5130710"/>
              <a:gd name="connsiteX6307" fmla="*/ 2629302 w 6842126"/>
              <a:gd name="connsiteY6307" fmla="*/ 288890 h 5130710"/>
              <a:gd name="connsiteX6308" fmla="*/ 2640507 w 6842126"/>
              <a:gd name="connsiteY6308" fmla="*/ 255408 h 5130710"/>
              <a:gd name="connsiteX6309" fmla="*/ 2644496 w 6842126"/>
              <a:gd name="connsiteY6309" fmla="*/ 262434 h 5130710"/>
              <a:gd name="connsiteX6310" fmla="*/ 2644725 w 6842126"/>
              <a:gd name="connsiteY6310" fmla="*/ 268493 h 5130710"/>
              <a:gd name="connsiteX6311" fmla="*/ 2647907 w 6842126"/>
              <a:gd name="connsiteY6311" fmla="*/ 260578 h 5130710"/>
              <a:gd name="connsiteX6312" fmla="*/ 2661858 w 6842126"/>
              <a:gd name="connsiteY6312" fmla="*/ 229512 h 5130710"/>
              <a:gd name="connsiteX6313" fmla="*/ 2693940 w 6842126"/>
              <a:gd name="connsiteY6313" fmla="*/ 158946 h 5130710"/>
              <a:gd name="connsiteX6314" fmla="*/ 2697322 w 6842126"/>
              <a:gd name="connsiteY6314" fmla="*/ 162369 h 5130710"/>
              <a:gd name="connsiteX6315" fmla="*/ 2694132 w 6842126"/>
              <a:gd name="connsiteY6315" fmla="*/ 170008 h 5130710"/>
              <a:gd name="connsiteX6316" fmla="*/ 2675924 w 6842126"/>
              <a:gd name="connsiteY6316" fmla="*/ 213286 h 5130710"/>
              <a:gd name="connsiteX6317" fmla="*/ 2683692 w 6842126"/>
              <a:gd name="connsiteY6317" fmla="*/ 221041 h 5130710"/>
              <a:gd name="connsiteX6318" fmla="*/ 2677437 w 6842126"/>
              <a:gd name="connsiteY6318" fmla="*/ 241510 h 5130710"/>
              <a:gd name="connsiteX6319" fmla="*/ 2673384 w 6842126"/>
              <a:gd name="connsiteY6319" fmla="*/ 262075 h 5130710"/>
              <a:gd name="connsiteX6320" fmla="*/ 2655381 w 6842126"/>
              <a:gd name="connsiteY6320" fmla="*/ 310145 h 5130710"/>
              <a:gd name="connsiteX6321" fmla="*/ 2654911 w 6842126"/>
              <a:gd name="connsiteY6321" fmla="*/ 314441 h 5130710"/>
              <a:gd name="connsiteX6322" fmla="*/ 2658272 w 6842126"/>
              <a:gd name="connsiteY6322" fmla="*/ 303556 h 5130710"/>
              <a:gd name="connsiteX6323" fmla="*/ 2669068 w 6842126"/>
              <a:gd name="connsiteY6323" fmla="*/ 278881 h 5130710"/>
              <a:gd name="connsiteX6324" fmla="*/ 2677012 w 6842126"/>
              <a:gd name="connsiteY6324" fmla="*/ 273397 h 5130710"/>
              <a:gd name="connsiteX6325" fmla="*/ 2683241 w 6842126"/>
              <a:gd name="connsiteY6325" fmla="*/ 258831 h 5130710"/>
              <a:gd name="connsiteX6326" fmla="*/ 2681366 w 6842126"/>
              <a:gd name="connsiteY6326" fmla="*/ 283900 h 5130710"/>
              <a:gd name="connsiteX6327" fmla="*/ 2676766 w 6842126"/>
              <a:gd name="connsiteY6327" fmla="*/ 291770 h 5130710"/>
              <a:gd name="connsiteX6328" fmla="*/ 2676611 w 6842126"/>
              <a:gd name="connsiteY6328" fmla="*/ 303391 h 5130710"/>
              <a:gd name="connsiteX6329" fmla="*/ 2666458 w 6842126"/>
              <a:gd name="connsiteY6329" fmla="*/ 332805 h 5130710"/>
              <a:gd name="connsiteX6330" fmla="*/ 2662411 w 6842126"/>
              <a:gd name="connsiteY6330" fmla="*/ 353100 h 5130710"/>
              <a:gd name="connsiteX6331" fmla="*/ 2670203 w 6842126"/>
              <a:gd name="connsiteY6331" fmla="*/ 334116 h 5130710"/>
              <a:gd name="connsiteX6332" fmla="*/ 2675180 w 6842126"/>
              <a:gd name="connsiteY6332" fmla="*/ 321994 h 5130710"/>
              <a:gd name="connsiteX6333" fmla="*/ 2679375 w 6842126"/>
              <a:gd name="connsiteY6333" fmla="*/ 310544 h 5130710"/>
              <a:gd name="connsiteX6334" fmla="*/ 2679255 w 6842126"/>
              <a:gd name="connsiteY6334" fmla="*/ 312148 h 5130710"/>
              <a:gd name="connsiteX6335" fmla="*/ 2624770 w 6842126"/>
              <a:gd name="connsiteY6335" fmla="*/ 550324 h 5130710"/>
              <a:gd name="connsiteX6336" fmla="*/ 2606247 w 6842126"/>
              <a:gd name="connsiteY6336" fmla="*/ 625440 h 5130710"/>
              <a:gd name="connsiteX6337" fmla="*/ 2623015 w 6842126"/>
              <a:gd name="connsiteY6337" fmla="*/ 588494 h 5130710"/>
              <a:gd name="connsiteX6338" fmla="*/ 2626925 w 6842126"/>
              <a:gd name="connsiteY6338" fmla="*/ 574577 h 5130710"/>
              <a:gd name="connsiteX6339" fmla="*/ 2626849 w 6842126"/>
              <a:gd name="connsiteY6339" fmla="*/ 575001 h 5130710"/>
              <a:gd name="connsiteX6340" fmla="*/ 2627585 w 6842126"/>
              <a:gd name="connsiteY6340" fmla="*/ 572231 h 5130710"/>
              <a:gd name="connsiteX6341" fmla="*/ 2628798 w 6842126"/>
              <a:gd name="connsiteY6341" fmla="*/ 567910 h 5130710"/>
              <a:gd name="connsiteX6342" fmla="*/ 2629071 w 6842126"/>
              <a:gd name="connsiteY6342" fmla="*/ 566632 h 5130710"/>
              <a:gd name="connsiteX6343" fmla="*/ 2627585 w 6842126"/>
              <a:gd name="connsiteY6343" fmla="*/ 572231 h 5130710"/>
              <a:gd name="connsiteX6344" fmla="*/ 2626925 w 6842126"/>
              <a:gd name="connsiteY6344" fmla="*/ 574577 h 5130710"/>
              <a:gd name="connsiteX6345" fmla="*/ 2636466 w 6842126"/>
              <a:gd name="connsiteY6345" fmla="*/ 521757 h 5130710"/>
              <a:gd name="connsiteX6346" fmla="*/ 2671495 w 6842126"/>
              <a:gd name="connsiteY6346" fmla="*/ 373435 h 5130710"/>
              <a:gd name="connsiteX6347" fmla="*/ 2682897 w 6842126"/>
              <a:gd name="connsiteY6347" fmla="*/ 361291 h 5130710"/>
              <a:gd name="connsiteX6348" fmla="*/ 2687639 w 6842126"/>
              <a:gd name="connsiteY6348" fmla="*/ 358192 h 5130710"/>
              <a:gd name="connsiteX6349" fmla="*/ 2683278 w 6842126"/>
              <a:gd name="connsiteY6349" fmla="*/ 390702 h 5130710"/>
              <a:gd name="connsiteX6350" fmla="*/ 2687976 w 6842126"/>
              <a:gd name="connsiteY6350" fmla="*/ 377362 h 5130710"/>
              <a:gd name="connsiteX6351" fmla="*/ 2691872 w 6842126"/>
              <a:gd name="connsiteY6351" fmla="*/ 355425 h 5130710"/>
              <a:gd name="connsiteX6352" fmla="*/ 2694675 w 6842126"/>
              <a:gd name="connsiteY6352" fmla="*/ 353591 h 5130710"/>
              <a:gd name="connsiteX6353" fmla="*/ 2701969 w 6842126"/>
              <a:gd name="connsiteY6353" fmla="*/ 323652 h 5130710"/>
              <a:gd name="connsiteX6354" fmla="*/ 2707962 w 6842126"/>
              <a:gd name="connsiteY6354" fmla="*/ 303591 h 5130710"/>
              <a:gd name="connsiteX6355" fmla="*/ 2700719 w 6842126"/>
              <a:gd name="connsiteY6355" fmla="*/ 358300 h 5130710"/>
              <a:gd name="connsiteX6356" fmla="*/ 2696955 w 6842126"/>
              <a:gd name="connsiteY6356" fmla="*/ 405128 h 5130710"/>
              <a:gd name="connsiteX6357" fmla="*/ 2700227 w 6842126"/>
              <a:gd name="connsiteY6357" fmla="*/ 401093 h 5130710"/>
              <a:gd name="connsiteX6358" fmla="*/ 2702238 w 6842126"/>
              <a:gd name="connsiteY6358" fmla="*/ 391758 h 5130710"/>
              <a:gd name="connsiteX6359" fmla="*/ 2713283 w 6842126"/>
              <a:gd name="connsiteY6359" fmla="*/ 316512 h 5130710"/>
              <a:gd name="connsiteX6360" fmla="*/ 2707160 w 6842126"/>
              <a:gd name="connsiteY6360" fmla="*/ 376012 h 5130710"/>
              <a:gd name="connsiteX6361" fmla="*/ 2704109 w 6842126"/>
              <a:gd name="connsiteY6361" fmla="*/ 396303 h 5130710"/>
              <a:gd name="connsiteX6362" fmla="*/ 2704624 w 6842126"/>
              <a:gd name="connsiteY6362" fmla="*/ 395667 h 5130710"/>
              <a:gd name="connsiteX6363" fmla="*/ 2712133 w 6842126"/>
              <a:gd name="connsiteY6363" fmla="*/ 366515 h 5130710"/>
              <a:gd name="connsiteX6364" fmla="*/ 2716005 w 6842126"/>
              <a:gd name="connsiteY6364" fmla="*/ 382606 h 5130710"/>
              <a:gd name="connsiteX6365" fmla="*/ 2700329 w 6842126"/>
              <a:gd name="connsiteY6365" fmla="*/ 420705 h 5130710"/>
              <a:gd name="connsiteX6366" fmla="*/ 2703905 w 6842126"/>
              <a:gd name="connsiteY6366" fmla="*/ 463146 h 5130710"/>
              <a:gd name="connsiteX6367" fmla="*/ 2682122 w 6842126"/>
              <a:gd name="connsiteY6367" fmla="*/ 570344 h 5130710"/>
              <a:gd name="connsiteX6368" fmla="*/ 2676430 w 6842126"/>
              <a:gd name="connsiteY6368" fmla="*/ 644377 h 5130710"/>
              <a:gd name="connsiteX6369" fmla="*/ 2730928 w 6842126"/>
              <a:gd name="connsiteY6369" fmla="*/ 418127 h 5130710"/>
              <a:gd name="connsiteX6370" fmla="*/ 2757862 w 6842126"/>
              <a:gd name="connsiteY6370" fmla="*/ 323417 h 5130710"/>
              <a:gd name="connsiteX6371" fmla="*/ 2761694 w 6842126"/>
              <a:gd name="connsiteY6371" fmla="*/ 311535 h 5130710"/>
              <a:gd name="connsiteX6372" fmla="*/ 2760073 w 6842126"/>
              <a:gd name="connsiteY6372" fmla="*/ 326293 h 5130710"/>
              <a:gd name="connsiteX6373" fmla="*/ 2760717 w 6842126"/>
              <a:gd name="connsiteY6373" fmla="*/ 330510 h 5130710"/>
              <a:gd name="connsiteX6374" fmla="*/ 2759745 w 6842126"/>
              <a:gd name="connsiteY6374" fmla="*/ 351609 h 5130710"/>
              <a:gd name="connsiteX6375" fmla="*/ 2764752 w 6842126"/>
              <a:gd name="connsiteY6375" fmla="*/ 332908 h 5130710"/>
              <a:gd name="connsiteX6376" fmla="*/ 2770929 w 6842126"/>
              <a:gd name="connsiteY6376" fmla="*/ 317775 h 5130710"/>
              <a:gd name="connsiteX6377" fmla="*/ 2774146 w 6842126"/>
              <a:gd name="connsiteY6377" fmla="*/ 314565 h 5130710"/>
              <a:gd name="connsiteX6378" fmla="*/ 2749181 w 6842126"/>
              <a:gd name="connsiteY6378" fmla="*/ 410624 h 5130710"/>
              <a:gd name="connsiteX6379" fmla="*/ 2747927 w 6842126"/>
              <a:gd name="connsiteY6379" fmla="*/ 478322 h 5130710"/>
              <a:gd name="connsiteX6380" fmla="*/ 2792888 w 6842126"/>
              <a:gd name="connsiteY6380" fmla="*/ 351278 h 5130710"/>
              <a:gd name="connsiteX6381" fmla="*/ 2799739 w 6842126"/>
              <a:gd name="connsiteY6381" fmla="*/ 327477 h 5130710"/>
              <a:gd name="connsiteX6382" fmla="*/ 2798922 w 6842126"/>
              <a:gd name="connsiteY6382" fmla="*/ 333537 h 5130710"/>
              <a:gd name="connsiteX6383" fmla="*/ 2807562 w 6842126"/>
              <a:gd name="connsiteY6383" fmla="*/ 361516 h 5130710"/>
              <a:gd name="connsiteX6384" fmla="*/ 2774835 w 6842126"/>
              <a:gd name="connsiteY6384" fmla="*/ 504657 h 5130710"/>
              <a:gd name="connsiteX6385" fmla="*/ 2749090 w 6842126"/>
              <a:gd name="connsiteY6385" fmla="*/ 606806 h 5130710"/>
              <a:gd name="connsiteX6386" fmla="*/ 2685967 w 6842126"/>
              <a:gd name="connsiteY6386" fmla="*/ 801834 h 5130710"/>
              <a:gd name="connsiteX6387" fmla="*/ 2672541 w 6842126"/>
              <a:gd name="connsiteY6387" fmla="*/ 838013 h 5130710"/>
              <a:gd name="connsiteX6388" fmla="*/ 2674510 w 6842126"/>
              <a:gd name="connsiteY6388" fmla="*/ 838961 h 5130710"/>
              <a:gd name="connsiteX6389" fmla="*/ 2711532 w 6842126"/>
              <a:gd name="connsiteY6389" fmla="*/ 732975 h 5130710"/>
              <a:gd name="connsiteX6390" fmla="*/ 2772044 w 6842126"/>
              <a:gd name="connsiteY6390" fmla="*/ 534152 h 5130710"/>
              <a:gd name="connsiteX6391" fmla="*/ 2770898 w 6842126"/>
              <a:gd name="connsiteY6391" fmla="*/ 532962 h 5130710"/>
              <a:gd name="connsiteX6392" fmla="*/ 2773175 w 6842126"/>
              <a:gd name="connsiteY6392" fmla="*/ 528988 h 5130710"/>
              <a:gd name="connsiteX6393" fmla="*/ 2773302 w 6842126"/>
              <a:gd name="connsiteY6393" fmla="*/ 530017 h 5130710"/>
              <a:gd name="connsiteX6394" fmla="*/ 2783745 w 6842126"/>
              <a:gd name="connsiteY6394" fmla="*/ 495706 h 5130710"/>
              <a:gd name="connsiteX6395" fmla="*/ 2832897 w 6842126"/>
              <a:gd name="connsiteY6395" fmla="*/ 332207 h 5130710"/>
              <a:gd name="connsiteX6396" fmla="*/ 2847793 w 6842126"/>
              <a:gd name="connsiteY6396" fmla="*/ 314871 h 5130710"/>
              <a:gd name="connsiteX6397" fmla="*/ 2869741 w 6842126"/>
              <a:gd name="connsiteY6397" fmla="*/ 304407 h 5130710"/>
              <a:gd name="connsiteX6398" fmla="*/ 2869028 w 6842126"/>
              <a:gd name="connsiteY6398" fmla="*/ 331145 h 5130710"/>
              <a:gd name="connsiteX6399" fmla="*/ 2872455 w 6842126"/>
              <a:gd name="connsiteY6399" fmla="*/ 347220 h 5130710"/>
              <a:gd name="connsiteX6400" fmla="*/ 2877250 w 6842126"/>
              <a:gd name="connsiteY6400" fmla="*/ 355479 h 5130710"/>
              <a:gd name="connsiteX6401" fmla="*/ 2879509 w 6842126"/>
              <a:gd name="connsiteY6401" fmla="*/ 340057 h 5130710"/>
              <a:gd name="connsiteX6402" fmla="*/ 2883700 w 6842126"/>
              <a:gd name="connsiteY6402" fmla="*/ 338915 h 5130710"/>
              <a:gd name="connsiteX6403" fmla="*/ 2885734 w 6842126"/>
              <a:gd name="connsiteY6403" fmla="*/ 342636 h 5130710"/>
              <a:gd name="connsiteX6404" fmla="*/ 2889369 w 6842126"/>
              <a:gd name="connsiteY6404" fmla="*/ 325219 h 5130710"/>
              <a:gd name="connsiteX6405" fmla="*/ 2887930 w 6842126"/>
              <a:gd name="connsiteY6405" fmla="*/ 338512 h 5130710"/>
              <a:gd name="connsiteX6406" fmla="*/ 2891336 w 6842126"/>
              <a:gd name="connsiteY6406" fmla="*/ 319664 h 5130710"/>
              <a:gd name="connsiteX6407" fmla="*/ 2889369 w 6842126"/>
              <a:gd name="connsiteY6407" fmla="*/ 325219 h 5130710"/>
              <a:gd name="connsiteX6408" fmla="*/ 2891192 w 6842126"/>
              <a:gd name="connsiteY6408" fmla="*/ 304619 h 5130710"/>
              <a:gd name="connsiteX6409" fmla="*/ 2893324 w 6842126"/>
              <a:gd name="connsiteY6409" fmla="*/ 300100 h 5130710"/>
              <a:gd name="connsiteX6410" fmla="*/ 2893957 w 6842126"/>
              <a:gd name="connsiteY6410" fmla="*/ 290527 h 5130710"/>
              <a:gd name="connsiteX6411" fmla="*/ 2896550 w 6842126"/>
              <a:gd name="connsiteY6411" fmla="*/ 268824 h 5130710"/>
              <a:gd name="connsiteX6412" fmla="*/ 2900253 w 6842126"/>
              <a:gd name="connsiteY6412" fmla="*/ 257351 h 5130710"/>
              <a:gd name="connsiteX6413" fmla="*/ 2902004 w 6842126"/>
              <a:gd name="connsiteY6413" fmla="*/ 258879 h 5130710"/>
              <a:gd name="connsiteX6414" fmla="*/ 2901178 w 6842126"/>
              <a:gd name="connsiteY6414" fmla="*/ 274909 h 5130710"/>
              <a:gd name="connsiteX6415" fmla="*/ 2904466 w 6842126"/>
              <a:gd name="connsiteY6415" fmla="*/ 259899 h 5130710"/>
              <a:gd name="connsiteX6416" fmla="*/ 2904477 w 6842126"/>
              <a:gd name="connsiteY6416" fmla="*/ 259905 h 5130710"/>
              <a:gd name="connsiteX6417" fmla="*/ 2904492 w 6842126"/>
              <a:gd name="connsiteY6417" fmla="*/ 259780 h 5130710"/>
              <a:gd name="connsiteX6418" fmla="*/ 2911004 w 6842126"/>
              <a:gd name="connsiteY6418" fmla="*/ 230059 h 5130710"/>
              <a:gd name="connsiteX6419" fmla="*/ 2905981 w 6842126"/>
              <a:gd name="connsiteY6419" fmla="*/ 247547 h 5130710"/>
              <a:gd name="connsiteX6420" fmla="*/ 2904492 w 6842126"/>
              <a:gd name="connsiteY6420" fmla="*/ 259780 h 5130710"/>
              <a:gd name="connsiteX6421" fmla="*/ 2904466 w 6842126"/>
              <a:gd name="connsiteY6421" fmla="*/ 259899 h 5130710"/>
              <a:gd name="connsiteX6422" fmla="*/ 2902004 w 6842126"/>
              <a:gd name="connsiteY6422" fmla="*/ 258879 h 5130710"/>
              <a:gd name="connsiteX6423" fmla="*/ 2912307 w 6842126"/>
              <a:gd name="connsiteY6423" fmla="*/ 220382 h 5130710"/>
              <a:gd name="connsiteX6424" fmla="*/ 2912968 w 6842126"/>
              <a:gd name="connsiteY6424" fmla="*/ 229451 h 5130710"/>
              <a:gd name="connsiteX6425" fmla="*/ 2919014 w 6842126"/>
              <a:gd name="connsiteY6425" fmla="*/ 235052 h 5130710"/>
              <a:gd name="connsiteX6426" fmla="*/ 2915794 w 6842126"/>
              <a:gd name="connsiteY6426" fmla="*/ 267462 h 5130710"/>
              <a:gd name="connsiteX6427" fmla="*/ 2902407 w 6842126"/>
              <a:gd name="connsiteY6427" fmla="*/ 373921 h 5130710"/>
              <a:gd name="connsiteX6428" fmla="*/ 2901435 w 6842126"/>
              <a:gd name="connsiteY6428" fmla="*/ 379362 h 5130710"/>
              <a:gd name="connsiteX6429" fmla="*/ 2901450 w 6842126"/>
              <a:gd name="connsiteY6429" fmla="*/ 379568 h 5130710"/>
              <a:gd name="connsiteX6430" fmla="*/ 2899061 w 6842126"/>
              <a:gd name="connsiteY6430" fmla="*/ 400869 h 5130710"/>
              <a:gd name="connsiteX6431" fmla="*/ 2895777 w 6842126"/>
              <a:gd name="connsiteY6431" fmla="*/ 411084 h 5130710"/>
              <a:gd name="connsiteX6432" fmla="*/ 2887429 w 6842126"/>
              <a:gd name="connsiteY6432" fmla="*/ 457874 h 5130710"/>
              <a:gd name="connsiteX6433" fmla="*/ 2896226 w 6842126"/>
              <a:gd name="connsiteY6433" fmla="*/ 430502 h 5130710"/>
              <a:gd name="connsiteX6434" fmla="*/ 2899061 w 6842126"/>
              <a:gd name="connsiteY6434" fmla="*/ 400869 h 5130710"/>
              <a:gd name="connsiteX6435" fmla="*/ 2904282 w 6842126"/>
              <a:gd name="connsiteY6435" fmla="*/ 390074 h 5130710"/>
              <a:gd name="connsiteX6436" fmla="*/ 2909098 w 6842126"/>
              <a:gd name="connsiteY6436" fmla="*/ 362234 h 5130710"/>
              <a:gd name="connsiteX6437" fmla="*/ 2924773 w 6842126"/>
              <a:gd name="connsiteY6437" fmla="*/ 253605 h 5130710"/>
              <a:gd name="connsiteX6438" fmla="*/ 2934435 w 6842126"/>
              <a:gd name="connsiteY6438" fmla="*/ 191079 h 5130710"/>
              <a:gd name="connsiteX6439" fmla="*/ 2937653 w 6842126"/>
              <a:gd name="connsiteY6439" fmla="*/ 201448 h 5130710"/>
              <a:gd name="connsiteX6440" fmla="*/ 2936092 w 6842126"/>
              <a:gd name="connsiteY6440" fmla="*/ 218385 h 5130710"/>
              <a:gd name="connsiteX6441" fmla="*/ 2936220 w 6842126"/>
              <a:gd name="connsiteY6441" fmla="*/ 283556 h 5130710"/>
              <a:gd name="connsiteX6442" fmla="*/ 2924910 w 6842126"/>
              <a:gd name="connsiteY6442" fmla="*/ 373041 h 5130710"/>
              <a:gd name="connsiteX6443" fmla="*/ 2924218 w 6842126"/>
              <a:gd name="connsiteY6443" fmla="*/ 376799 h 5130710"/>
              <a:gd name="connsiteX6444" fmla="*/ 2924721 w 6842126"/>
              <a:gd name="connsiteY6444" fmla="*/ 377861 h 5130710"/>
              <a:gd name="connsiteX6445" fmla="*/ 2927125 w 6842126"/>
              <a:gd name="connsiteY6445" fmla="*/ 386613 h 5130710"/>
              <a:gd name="connsiteX6446" fmla="*/ 2929120 w 6842126"/>
              <a:gd name="connsiteY6446" fmla="*/ 375576 h 5130710"/>
              <a:gd name="connsiteX6447" fmla="*/ 2947406 w 6842126"/>
              <a:gd name="connsiteY6447" fmla="*/ 268718 h 5130710"/>
              <a:gd name="connsiteX6448" fmla="*/ 2941846 w 6842126"/>
              <a:gd name="connsiteY6448" fmla="*/ 361082 h 5130710"/>
              <a:gd name="connsiteX6449" fmla="*/ 2938112 w 6842126"/>
              <a:gd name="connsiteY6449" fmla="*/ 388056 h 5130710"/>
              <a:gd name="connsiteX6450" fmla="*/ 2940931 w 6842126"/>
              <a:gd name="connsiteY6450" fmla="*/ 383603 h 5130710"/>
              <a:gd name="connsiteX6451" fmla="*/ 2941196 w 6842126"/>
              <a:gd name="connsiteY6451" fmla="*/ 383367 h 5130710"/>
              <a:gd name="connsiteX6452" fmla="*/ 2946558 w 6842126"/>
              <a:gd name="connsiteY6452" fmla="*/ 345187 h 5130710"/>
              <a:gd name="connsiteX6453" fmla="*/ 2956838 w 6842126"/>
              <a:gd name="connsiteY6453" fmla="*/ 275505 h 5130710"/>
              <a:gd name="connsiteX6454" fmla="*/ 2956725 w 6842126"/>
              <a:gd name="connsiteY6454" fmla="*/ 275621 h 5130710"/>
              <a:gd name="connsiteX6455" fmla="*/ 2954142 w 6842126"/>
              <a:gd name="connsiteY6455" fmla="*/ 257707 h 5130710"/>
              <a:gd name="connsiteX6456" fmla="*/ 2958033 w 6842126"/>
              <a:gd name="connsiteY6456" fmla="*/ 259086 h 5130710"/>
              <a:gd name="connsiteX6457" fmla="*/ 2961394 w 6842126"/>
              <a:gd name="connsiteY6457" fmla="*/ 270842 h 5130710"/>
              <a:gd name="connsiteX6458" fmla="*/ 2957416 w 6842126"/>
              <a:gd name="connsiteY6458" fmla="*/ 274914 h 5130710"/>
              <a:gd name="connsiteX6459" fmla="*/ 2951598 w 6842126"/>
              <a:gd name="connsiteY6459" fmla="*/ 344369 h 5130710"/>
              <a:gd name="connsiteX6460" fmla="*/ 2947126 w 6842126"/>
              <a:gd name="connsiteY6460" fmla="*/ 378086 h 5130710"/>
              <a:gd name="connsiteX6461" fmla="*/ 2949723 w 6842126"/>
              <a:gd name="connsiteY6461" fmla="*/ 375773 h 5130710"/>
              <a:gd name="connsiteX6462" fmla="*/ 2951467 w 6842126"/>
              <a:gd name="connsiteY6462" fmla="*/ 378581 h 5130710"/>
              <a:gd name="connsiteX6463" fmla="*/ 2965506 w 6842126"/>
              <a:gd name="connsiteY6463" fmla="*/ 301852 h 5130710"/>
              <a:gd name="connsiteX6464" fmla="*/ 2968299 w 6842126"/>
              <a:gd name="connsiteY6464" fmla="*/ 303780 h 5130710"/>
              <a:gd name="connsiteX6465" fmla="*/ 2972443 w 6842126"/>
              <a:gd name="connsiteY6465" fmla="*/ 277698 h 5130710"/>
              <a:gd name="connsiteX6466" fmla="*/ 2972683 w 6842126"/>
              <a:gd name="connsiteY6466" fmla="*/ 274749 h 5130710"/>
              <a:gd name="connsiteX6467" fmla="*/ 2973670 w 6842126"/>
              <a:gd name="connsiteY6467" fmla="*/ 273669 h 5130710"/>
              <a:gd name="connsiteX6468" fmla="*/ 2978125 w 6842126"/>
              <a:gd name="connsiteY6468" fmla="*/ 264755 h 5130710"/>
              <a:gd name="connsiteX6469" fmla="*/ 2978001 w 6842126"/>
              <a:gd name="connsiteY6469" fmla="*/ 266699 h 5130710"/>
              <a:gd name="connsiteX6470" fmla="*/ 2972476 w 6842126"/>
              <a:gd name="connsiteY6470" fmla="*/ 313564 h 5130710"/>
              <a:gd name="connsiteX6471" fmla="*/ 2973402 w 6842126"/>
              <a:gd name="connsiteY6471" fmla="*/ 318896 h 5130710"/>
              <a:gd name="connsiteX6472" fmla="*/ 2971428 w 6842126"/>
              <a:gd name="connsiteY6472" fmla="*/ 378424 h 5130710"/>
              <a:gd name="connsiteX6473" fmla="*/ 2972420 w 6842126"/>
              <a:gd name="connsiteY6473" fmla="*/ 376203 h 5130710"/>
              <a:gd name="connsiteX6474" fmla="*/ 2985320 w 6842126"/>
              <a:gd name="connsiteY6474" fmla="*/ 279870 h 5130710"/>
              <a:gd name="connsiteX6475" fmla="*/ 2985379 w 6842126"/>
              <a:gd name="connsiteY6475" fmla="*/ 279406 h 5130710"/>
              <a:gd name="connsiteX6476" fmla="*/ 2989344 w 6842126"/>
              <a:gd name="connsiteY6476" fmla="*/ 268248 h 5130710"/>
              <a:gd name="connsiteX6477" fmla="*/ 2990366 w 6842126"/>
              <a:gd name="connsiteY6477" fmla="*/ 263135 h 5130710"/>
              <a:gd name="connsiteX6478" fmla="*/ 2995515 w 6842126"/>
              <a:gd name="connsiteY6478" fmla="*/ 263299 h 5130710"/>
              <a:gd name="connsiteX6479" fmla="*/ 2991411 w 6842126"/>
              <a:gd name="connsiteY6479" fmla="*/ 278440 h 5130710"/>
              <a:gd name="connsiteX6480" fmla="*/ 2991617 w 6842126"/>
              <a:gd name="connsiteY6480" fmla="*/ 304111 h 5130710"/>
              <a:gd name="connsiteX6481" fmla="*/ 3002139 w 6842126"/>
              <a:gd name="connsiteY6481" fmla="*/ 286320 h 5130710"/>
              <a:gd name="connsiteX6482" fmla="*/ 3009434 w 6842126"/>
              <a:gd name="connsiteY6482" fmla="*/ 289151 h 5130710"/>
              <a:gd name="connsiteX6483" fmla="*/ 3002071 w 6842126"/>
              <a:gd name="connsiteY6483" fmla="*/ 306381 h 5130710"/>
              <a:gd name="connsiteX6484" fmla="*/ 3009324 w 6842126"/>
              <a:gd name="connsiteY6484" fmla="*/ 297314 h 5130710"/>
              <a:gd name="connsiteX6485" fmla="*/ 3012705 w 6842126"/>
              <a:gd name="connsiteY6485" fmla="*/ 292642 h 5130710"/>
              <a:gd name="connsiteX6486" fmla="*/ 3014902 w 6842126"/>
              <a:gd name="connsiteY6486" fmla="*/ 283577 h 5130710"/>
              <a:gd name="connsiteX6487" fmla="*/ 3015874 w 6842126"/>
              <a:gd name="connsiteY6487" fmla="*/ 288261 h 5130710"/>
              <a:gd name="connsiteX6488" fmla="*/ 3022294 w 6842126"/>
              <a:gd name="connsiteY6488" fmla="*/ 279386 h 5130710"/>
              <a:gd name="connsiteX6489" fmla="*/ 3029549 w 6842126"/>
              <a:gd name="connsiteY6489" fmla="*/ 266496 h 5130710"/>
              <a:gd name="connsiteX6490" fmla="*/ 3021648 w 6842126"/>
              <a:gd name="connsiteY6490" fmla="*/ 294303 h 5130710"/>
              <a:gd name="connsiteX6491" fmla="*/ 3018941 w 6842126"/>
              <a:gd name="connsiteY6491" fmla="*/ 303030 h 5130710"/>
              <a:gd name="connsiteX6492" fmla="*/ 3018996 w 6842126"/>
              <a:gd name="connsiteY6492" fmla="*/ 303291 h 5130710"/>
              <a:gd name="connsiteX6493" fmla="*/ 3016218 w 6842126"/>
              <a:gd name="connsiteY6493" fmla="*/ 321113 h 5130710"/>
              <a:gd name="connsiteX6494" fmla="*/ 3015090 w 6842126"/>
              <a:gd name="connsiteY6494" fmla="*/ 324050 h 5130710"/>
              <a:gd name="connsiteX6495" fmla="*/ 3018927 w 6842126"/>
              <a:gd name="connsiteY6495" fmla="*/ 320000 h 5130710"/>
              <a:gd name="connsiteX6496" fmla="*/ 3031592 w 6842126"/>
              <a:gd name="connsiteY6496" fmla="*/ 291478 h 5130710"/>
              <a:gd name="connsiteX6497" fmla="*/ 3042981 w 6842126"/>
              <a:gd name="connsiteY6497" fmla="*/ 266199 h 5130710"/>
              <a:gd name="connsiteX6498" fmla="*/ 3050642 w 6842126"/>
              <a:gd name="connsiteY6498" fmla="*/ 250329 h 5130710"/>
              <a:gd name="connsiteX6499" fmla="*/ 3049878 w 6842126"/>
              <a:gd name="connsiteY6499" fmla="*/ 255459 h 5130710"/>
              <a:gd name="connsiteX6500" fmla="*/ 3045937 w 6842126"/>
              <a:gd name="connsiteY6500" fmla="*/ 292718 h 5130710"/>
              <a:gd name="connsiteX6501" fmla="*/ 3041225 w 6842126"/>
              <a:gd name="connsiteY6501" fmla="*/ 311783 h 5130710"/>
              <a:gd name="connsiteX6502" fmla="*/ 3043961 w 6842126"/>
              <a:gd name="connsiteY6502" fmla="*/ 310972 h 5130710"/>
              <a:gd name="connsiteX6503" fmla="*/ 3044017 w 6842126"/>
              <a:gd name="connsiteY6503" fmla="*/ 310874 h 5130710"/>
              <a:gd name="connsiteX6504" fmla="*/ 3043846 w 6842126"/>
              <a:gd name="connsiteY6504" fmla="*/ 312484 h 5130710"/>
              <a:gd name="connsiteX6505" fmla="*/ 3035323 w 6842126"/>
              <a:gd name="connsiteY6505" fmla="*/ 372751 h 5130710"/>
              <a:gd name="connsiteX6506" fmla="*/ 3035455 w 6842126"/>
              <a:gd name="connsiteY6506" fmla="*/ 395146 h 5130710"/>
              <a:gd name="connsiteX6507" fmla="*/ 3040458 w 6842126"/>
              <a:gd name="connsiteY6507" fmla="*/ 360388 h 5130710"/>
              <a:gd name="connsiteX6508" fmla="*/ 3048594 w 6842126"/>
              <a:gd name="connsiteY6508" fmla="*/ 302804 h 5130710"/>
              <a:gd name="connsiteX6509" fmla="*/ 3050701 w 6842126"/>
              <a:gd name="connsiteY6509" fmla="*/ 299091 h 5130710"/>
              <a:gd name="connsiteX6510" fmla="*/ 3056129 w 6842126"/>
              <a:gd name="connsiteY6510" fmla="*/ 293617 h 5130710"/>
              <a:gd name="connsiteX6511" fmla="*/ 3048341 w 6842126"/>
              <a:gd name="connsiteY6511" fmla="*/ 342821 h 5130710"/>
              <a:gd name="connsiteX6512" fmla="*/ 3073158 w 6842126"/>
              <a:gd name="connsiteY6512" fmla="*/ 294311 h 5130710"/>
              <a:gd name="connsiteX6513" fmla="*/ 3082901 w 6842126"/>
              <a:gd name="connsiteY6513" fmla="*/ 306454 h 5130710"/>
              <a:gd name="connsiteX6514" fmla="*/ 3082821 w 6842126"/>
              <a:gd name="connsiteY6514" fmla="*/ 312577 h 5130710"/>
              <a:gd name="connsiteX6515" fmla="*/ 3092877 w 6842126"/>
              <a:gd name="connsiteY6515" fmla="*/ 301250 h 5130710"/>
              <a:gd name="connsiteX6516" fmla="*/ 3103075 w 6842126"/>
              <a:gd name="connsiteY6516" fmla="*/ 279378 h 5130710"/>
              <a:gd name="connsiteX6517" fmla="*/ 3104250 w 6842126"/>
              <a:gd name="connsiteY6517" fmla="*/ 276428 h 5130710"/>
              <a:gd name="connsiteX6518" fmla="*/ 3093561 w 6842126"/>
              <a:gd name="connsiteY6518" fmla="*/ 360358 h 5130710"/>
              <a:gd name="connsiteX6519" fmla="*/ 3097377 w 6842126"/>
              <a:gd name="connsiteY6519" fmla="*/ 364557 h 5130710"/>
              <a:gd name="connsiteX6520" fmla="*/ 3109287 w 6842126"/>
              <a:gd name="connsiteY6520" fmla="*/ 296546 h 5130710"/>
              <a:gd name="connsiteX6521" fmla="*/ 3108192 w 6842126"/>
              <a:gd name="connsiteY6521" fmla="*/ 324836 h 5130710"/>
              <a:gd name="connsiteX6522" fmla="*/ 3105559 w 6842126"/>
              <a:gd name="connsiteY6522" fmla="*/ 345580 h 5130710"/>
              <a:gd name="connsiteX6523" fmla="*/ 3104523 w 6842126"/>
              <a:gd name="connsiteY6523" fmla="*/ 348918 h 5130710"/>
              <a:gd name="connsiteX6524" fmla="*/ 3101366 w 6842126"/>
              <a:gd name="connsiteY6524" fmla="*/ 363357 h 5130710"/>
              <a:gd name="connsiteX6525" fmla="*/ 3103424 w 6842126"/>
              <a:gd name="connsiteY6525" fmla="*/ 362223 h 5130710"/>
              <a:gd name="connsiteX6526" fmla="*/ 3101126 w 6842126"/>
              <a:gd name="connsiteY6526" fmla="*/ 380015 h 5130710"/>
              <a:gd name="connsiteX6527" fmla="*/ 3099848 w 6842126"/>
              <a:gd name="connsiteY6527" fmla="*/ 408362 h 5130710"/>
              <a:gd name="connsiteX6528" fmla="*/ 3102777 w 6842126"/>
              <a:gd name="connsiteY6528" fmla="*/ 391187 h 5130710"/>
              <a:gd name="connsiteX6529" fmla="*/ 3108870 w 6842126"/>
              <a:gd name="connsiteY6529" fmla="*/ 355450 h 5130710"/>
              <a:gd name="connsiteX6530" fmla="*/ 3110429 w 6842126"/>
              <a:gd name="connsiteY6530" fmla="*/ 353181 h 5130710"/>
              <a:gd name="connsiteX6531" fmla="*/ 3114439 w 6842126"/>
              <a:gd name="connsiteY6531" fmla="*/ 348134 h 5130710"/>
              <a:gd name="connsiteX6532" fmla="*/ 3103961 w 6842126"/>
              <a:gd name="connsiteY6532" fmla="*/ 391093 h 5130710"/>
              <a:gd name="connsiteX6533" fmla="*/ 3116679 w 6842126"/>
              <a:gd name="connsiteY6533" fmla="*/ 358489 h 5130710"/>
              <a:gd name="connsiteX6534" fmla="*/ 3129397 w 6842126"/>
              <a:gd name="connsiteY6534" fmla="*/ 325887 h 5130710"/>
              <a:gd name="connsiteX6535" fmla="*/ 3131441 w 6842126"/>
              <a:gd name="connsiteY6535" fmla="*/ 350870 h 5130710"/>
              <a:gd name="connsiteX6536" fmla="*/ 3156597 w 6842126"/>
              <a:gd name="connsiteY6536" fmla="*/ 306750 h 5130710"/>
              <a:gd name="connsiteX6537" fmla="*/ 3138696 w 6842126"/>
              <a:gd name="connsiteY6537" fmla="*/ 371364 h 5130710"/>
              <a:gd name="connsiteX6538" fmla="*/ 3125863 w 6842126"/>
              <a:gd name="connsiteY6538" fmla="*/ 412469 h 5130710"/>
              <a:gd name="connsiteX6539" fmla="*/ 3124232 w 6842126"/>
              <a:gd name="connsiteY6539" fmla="*/ 412597 h 5130710"/>
              <a:gd name="connsiteX6540" fmla="*/ 3123686 w 6842126"/>
              <a:gd name="connsiteY6540" fmla="*/ 412641 h 5130710"/>
              <a:gd name="connsiteX6541" fmla="*/ 3123928 w 6842126"/>
              <a:gd name="connsiteY6541" fmla="*/ 412622 h 5130710"/>
              <a:gd name="connsiteX6542" fmla="*/ 3124232 w 6842126"/>
              <a:gd name="connsiteY6542" fmla="*/ 412597 h 5130710"/>
              <a:gd name="connsiteX6543" fmla="*/ 3125139 w 6842126"/>
              <a:gd name="connsiteY6543" fmla="*/ 412527 h 5130710"/>
              <a:gd name="connsiteX6544" fmla="*/ 3125863 w 6842126"/>
              <a:gd name="connsiteY6544" fmla="*/ 412469 h 5130710"/>
              <a:gd name="connsiteX6545" fmla="*/ 3146315 w 6842126"/>
              <a:gd name="connsiteY6545" fmla="*/ 364643 h 5130710"/>
              <a:gd name="connsiteX6546" fmla="*/ 3148248 w 6842126"/>
              <a:gd name="connsiteY6546" fmla="*/ 363520 h 5130710"/>
              <a:gd name="connsiteX6547" fmla="*/ 3151426 w 6842126"/>
              <a:gd name="connsiteY6547" fmla="*/ 363521 h 5130710"/>
              <a:gd name="connsiteX6548" fmla="*/ 3157573 w 6842126"/>
              <a:gd name="connsiteY6548" fmla="*/ 321823 h 5130710"/>
              <a:gd name="connsiteX6549" fmla="*/ 3161181 w 6842126"/>
              <a:gd name="connsiteY6549" fmla="*/ 327218 h 5130710"/>
              <a:gd name="connsiteX6550" fmla="*/ 3158836 w 6842126"/>
              <a:gd name="connsiteY6550" fmla="*/ 361404 h 5130710"/>
              <a:gd name="connsiteX6551" fmla="*/ 3158575 w 6842126"/>
              <a:gd name="connsiteY6551" fmla="*/ 363306 h 5130710"/>
              <a:gd name="connsiteX6552" fmla="*/ 3158449 w 6842126"/>
              <a:gd name="connsiteY6552" fmla="*/ 365619 h 5130710"/>
              <a:gd name="connsiteX6553" fmla="*/ 3158584 w 6842126"/>
              <a:gd name="connsiteY6553" fmla="*/ 365715 h 5130710"/>
              <a:gd name="connsiteX6554" fmla="*/ 3170992 w 6842126"/>
              <a:gd name="connsiteY6554" fmla="*/ 326679 h 5130710"/>
              <a:gd name="connsiteX6555" fmla="*/ 3180990 w 6842126"/>
              <a:gd name="connsiteY6555" fmla="*/ 319774 h 5130710"/>
              <a:gd name="connsiteX6556" fmla="*/ 3198923 w 6842126"/>
              <a:gd name="connsiteY6556" fmla="*/ 282342 h 5130710"/>
              <a:gd name="connsiteX6557" fmla="*/ 3231696 w 6842126"/>
              <a:gd name="connsiteY6557" fmla="*/ 201946 h 5130710"/>
              <a:gd name="connsiteX6558" fmla="*/ 3205977 w 6842126"/>
              <a:gd name="connsiteY6558" fmla="*/ 288240 h 5130710"/>
              <a:gd name="connsiteX6559" fmla="*/ 3190738 w 6842126"/>
              <a:gd name="connsiteY6559" fmla="*/ 331576 h 5130710"/>
              <a:gd name="connsiteX6560" fmla="*/ 3185527 w 6842126"/>
              <a:gd name="connsiteY6560" fmla="*/ 365626 h 5130710"/>
              <a:gd name="connsiteX6561" fmla="*/ 3203092 w 6842126"/>
              <a:gd name="connsiteY6561" fmla="*/ 326185 h 5130710"/>
              <a:gd name="connsiteX6562" fmla="*/ 3210657 w 6842126"/>
              <a:gd name="connsiteY6562" fmla="*/ 323546 h 5130710"/>
              <a:gd name="connsiteX6563" fmla="*/ 3223404 w 6842126"/>
              <a:gd name="connsiteY6563" fmla="*/ 288903 h 5130710"/>
              <a:gd name="connsiteX6564" fmla="*/ 3238501 w 6842126"/>
              <a:gd name="connsiteY6564" fmla="*/ 256113 h 5130710"/>
              <a:gd name="connsiteX6565" fmla="*/ 3238388 w 6842126"/>
              <a:gd name="connsiteY6565" fmla="*/ 264615 h 5130710"/>
              <a:gd name="connsiteX6566" fmla="*/ 3248331 w 6842126"/>
              <a:gd name="connsiteY6566" fmla="*/ 261792 h 5130710"/>
              <a:gd name="connsiteX6567" fmla="*/ 3227627 w 6842126"/>
              <a:gd name="connsiteY6567" fmla="*/ 328664 h 5130710"/>
              <a:gd name="connsiteX6568" fmla="*/ 3249994 w 6842126"/>
              <a:gd name="connsiteY6568" fmla="*/ 285137 h 5130710"/>
              <a:gd name="connsiteX6569" fmla="*/ 3250884 w 6842126"/>
              <a:gd name="connsiteY6569" fmla="*/ 283240 h 5130710"/>
              <a:gd name="connsiteX6570" fmla="*/ 3248757 w 6842126"/>
              <a:gd name="connsiteY6570" fmla="*/ 315776 h 5130710"/>
              <a:gd name="connsiteX6571" fmla="*/ 3255908 w 6842126"/>
              <a:gd name="connsiteY6571" fmla="*/ 273162 h 5130710"/>
              <a:gd name="connsiteX6572" fmla="*/ 3261333 w 6842126"/>
              <a:gd name="connsiteY6572" fmla="*/ 267337 h 5130710"/>
              <a:gd name="connsiteX6573" fmla="*/ 3257542 w 6842126"/>
              <a:gd name="connsiteY6573" fmla="*/ 284168 h 5130710"/>
              <a:gd name="connsiteX6574" fmla="*/ 3313547 w 6842126"/>
              <a:gd name="connsiteY6574" fmla="*/ 155387 h 5130710"/>
              <a:gd name="connsiteX6575" fmla="*/ 3317092 w 6842126"/>
              <a:gd name="connsiteY6575" fmla="*/ 148119 h 5130710"/>
              <a:gd name="connsiteX6576" fmla="*/ 3317090 w 6842126"/>
              <a:gd name="connsiteY6576" fmla="*/ 148590 h 5130710"/>
              <a:gd name="connsiteX6577" fmla="*/ 3312567 w 6842126"/>
              <a:gd name="connsiteY6577" fmla="*/ 190676 h 5130710"/>
              <a:gd name="connsiteX6578" fmla="*/ 3318411 w 6842126"/>
              <a:gd name="connsiteY6578" fmla="*/ 166727 h 5130710"/>
              <a:gd name="connsiteX6579" fmla="*/ 3320749 w 6842126"/>
              <a:gd name="connsiteY6579" fmla="*/ 146557 h 5130710"/>
              <a:gd name="connsiteX6580" fmla="*/ 3322135 w 6842126"/>
              <a:gd name="connsiteY6580" fmla="*/ 137785 h 5130710"/>
              <a:gd name="connsiteX6581" fmla="*/ 3335145 w 6842126"/>
              <a:gd name="connsiteY6581" fmla="*/ 111122 h 5130710"/>
              <a:gd name="connsiteX6582" fmla="*/ 3337100 w 6842126"/>
              <a:gd name="connsiteY6582" fmla="*/ 112467 h 5130710"/>
              <a:gd name="connsiteX6583" fmla="*/ 3337306 w 6842126"/>
              <a:gd name="connsiteY6583" fmla="*/ 109140 h 5130710"/>
              <a:gd name="connsiteX6584" fmla="*/ 3339336 w 6842126"/>
              <a:gd name="connsiteY6584" fmla="*/ 102535 h 5130710"/>
              <a:gd name="connsiteX6585" fmla="*/ 3349058 w 6842126"/>
              <a:gd name="connsiteY6585" fmla="*/ 82606 h 5130710"/>
              <a:gd name="connsiteX6586" fmla="*/ 3348215 w 6842126"/>
              <a:gd name="connsiteY6586" fmla="*/ 90469 h 5130710"/>
              <a:gd name="connsiteX6587" fmla="*/ 3353691 w 6842126"/>
              <a:gd name="connsiteY6587" fmla="*/ 91190 h 5130710"/>
              <a:gd name="connsiteX6588" fmla="*/ 3346211 w 6842126"/>
              <a:gd name="connsiteY6588" fmla="*/ 112716 h 5130710"/>
              <a:gd name="connsiteX6589" fmla="*/ 3357164 w 6842126"/>
              <a:gd name="connsiteY6589" fmla="*/ 91814 h 5130710"/>
              <a:gd name="connsiteX6590" fmla="*/ 3356770 w 6842126"/>
              <a:gd name="connsiteY6590" fmla="*/ 104154 h 5130710"/>
              <a:gd name="connsiteX6591" fmla="*/ 3356917 w 6842126"/>
              <a:gd name="connsiteY6591" fmla="*/ 109420 h 5130710"/>
              <a:gd name="connsiteX6592" fmla="*/ 3326768 w 6842126"/>
              <a:gd name="connsiteY6592" fmla="*/ 177789 h 5130710"/>
              <a:gd name="connsiteX6593" fmla="*/ 3274572 w 6842126"/>
              <a:gd name="connsiteY6593" fmla="*/ 314424 h 5130710"/>
              <a:gd name="connsiteX6594" fmla="*/ 3262806 w 6842126"/>
              <a:gd name="connsiteY6594" fmla="*/ 342449 h 5130710"/>
              <a:gd name="connsiteX6595" fmla="*/ 3262261 w 6842126"/>
              <a:gd name="connsiteY6595" fmla="*/ 343958 h 5130710"/>
              <a:gd name="connsiteX6596" fmla="*/ 3262435 w 6842126"/>
              <a:gd name="connsiteY6596" fmla="*/ 361823 h 5130710"/>
              <a:gd name="connsiteX6597" fmla="*/ 3266851 w 6842126"/>
              <a:gd name="connsiteY6597" fmla="*/ 351540 h 5130710"/>
              <a:gd name="connsiteX6598" fmla="*/ 3267788 w 6842126"/>
              <a:gd name="connsiteY6598" fmla="*/ 343693 h 5130710"/>
              <a:gd name="connsiteX6599" fmla="*/ 3271490 w 6842126"/>
              <a:gd name="connsiteY6599" fmla="*/ 332219 h 5130710"/>
              <a:gd name="connsiteX6600" fmla="*/ 3273243 w 6842126"/>
              <a:gd name="connsiteY6600" fmla="*/ 333747 h 5130710"/>
              <a:gd name="connsiteX6601" fmla="*/ 3273003 w 6842126"/>
              <a:gd name="connsiteY6601" fmla="*/ 335101 h 5130710"/>
              <a:gd name="connsiteX6602" fmla="*/ 3273387 w 6842126"/>
              <a:gd name="connsiteY6602" fmla="*/ 334032 h 5130710"/>
              <a:gd name="connsiteX6603" fmla="*/ 3273243 w 6842126"/>
              <a:gd name="connsiteY6603" fmla="*/ 333747 h 5130710"/>
              <a:gd name="connsiteX6604" fmla="*/ 3283544 w 6842126"/>
              <a:gd name="connsiteY6604" fmla="*/ 295251 h 5130710"/>
              <a:gd name="connsiteX6605" fmla="*/ 3283139 w 6842126"/>
              <a:gd name="connsiteY6605" fmla="*/ 300013 h 5130710"/>
              <a:gd name="connsiteX6606" fmla="*/ 3283750 w 6842126"/>
              <a:gd name="connsiteY6606" fmla="*/ 302651 h 5130710"/>
              <a:gd name="connsiteX6607" fmla="*/ 3287281 w 6842126"/>
              <a:gd name="connsiteY6607" fmla="*/ 294052 h 5130710"/>
              <a:gd name="connsiteX6608" fmla="*/ 3304715 w 6842126"/>
              <a:gd name="connsiteY6608" fmla="*/ 252921 h 5130710"/>
              <a:gd name="connsiteX6609" fmla="*/ 3312307 w 6842126"/>
              <a:gd name="connsiteY6609" fmla="*/ 248246 h 5130710"/>
              <a:gd name="connsiteX6610" fmla="*/ 3332334 w 6842126"/>
              <a:gd name="connsiteY6610" fmla="*/ 202492 h 5130710"/>
              <a:gd name="connsiteX6611" fmla="*/ 3342307 w 6842126"/>
              <a:gd name="connsiteY6611" fmla="*/ 197287 h 5130710"/>
              <a:gd name="connsiteX6612" fmla="*/ 3343732 w 6842126"/>
              <a:gd name="connsiteY6612" fmla="*/ 194584 h 5130710"/>
              <a:gd name="connsiteX6613" fmla="*/ 3344376 w 6842126"/>
              <a:gd name="connsiteY6613" fmla="*/ 191937 h 5130710"/>
              <a:gd name="connsiteX6614" fmla="*/ 3346469 w 6842126"/>
              <a:gd name="connsiteY6614" fmla="*/ 188310 h 5130710"/>
              <a:gd name="connsiteX6615" fmla="*/ 3347284 w 6842126"/>
              <a:gd name="connsiteY6615" fmla="*/ 188145 h 5130710"/>
              <a:gd name="connsiteX6616" fmla="*/ 3347605 w 6842126"/>
              <a:gd name="connsiteY6616" fmla="*/ 186337 h 5130710"/>
              <a:gd name="connsiteX6617" fmla="*/ 3346469 w 6842126"/>
              <a:gd name="connsiteY6617" fmla="*/ 188310 h 5130710"/>
              <a:gd name="connsiteX6618" fmla="*/ 3345198 w 6842126"/>
              <a:gd name="connsiteY6618" fmla="*/ 188566 h 5130710"/>
              <a:gd name="connsiteX6619" fmla="*/ 3354854 w 6842126"/>
              <a:gd name="connsiteY6619" fmla="*/ 177610 h 5130710"/>
              <a:gd name="connsiteX6620" fmla="*/ 3334801 w 6842126"/>
              <a:gd name="connsiteY6620" fmla="*/ 225403 h 5130710"/>
              <a:gd name="connsiteX6621" fmla="*/ 3337038 w 6842126"/>
              <a:gd name="connsiteY6621" fmla="*/ 235758 h 5130710"/>
              <a:gd name="connsiteX6622" fmla="*/ 3324152 w 6842126"/>
              <a:gd name="connsiteY6622" fmla="*/ 280948 h 5130710"/>
              <a:gd name="connsiteX6623" fmla="*/ 3310532 w 6842126"/>
              <a:gd name="connsiteY6623" fmla="*/ 314258 h 5130710"/>
              <a:gd name="connsiteX6624" fmla="*/ 3310513 w 6842126"/>
              <a:gd name="connsiteY6624" fmla="*/ 314306 h 5130710"/>
              <a:gd name="connsiteX6625" fmla="*/ 3310596 w 6842126"/>
              <a:gd name="connsiteY6625" fmla="*/ 322714 h 5130710"/>
              <a:gd name="connsiteX6626" fmla="*/ 3309079 w 6842126"/>
              <a:gd name="connsiteY6626" fmla="*/ 339980 h 5130710"/>
              <a:gd name="connsiteX6627" fmla="*/ 3310511 w 6842126"/>
              <a:gd name="connsiteY6627" fmla="*/ 339027 h 5130710"/>
              <a:gd name="connsiteX6628" fmla="*/ 3313504 w 6842126"/>
              <a:gd name="connsiteY6628" fmla="*/ 336492 h 5130710"/>
              <a:gd name="connsiteX6629" fmla="*/ 3323644 w 6842126"/>
              <a:gd name="connsiteY6629" fmla="*/ 319043 h 5130710"/>
              <a:gd name="connsiteX6630" fmla="*/ 3338688 w 6842126"/>
              <a:gd name="connsiteY6630" fmla="*/ 290331 h 5130710"/>
              <a:gd name="connsiteX6631" fmla="*/ 3356248 w 6842126"/>
              <a:gd name="connsiteY6631" fmla="*/ 251232 h 5130710"/>
              <a:gd name="connsiteX6632" fmla="*/ 3401613 w 6842126"/>
              <a:gd name="connsiteY6632" fmla="*/ 151448 h 5130710"/>
              <a:gd name="connsiteX6633" fmla="*/ 3404644 w 6842126"/>
              <a:gd name="connsiteY6633" fmla="*/ 144804 h 5130710"/>
              <a:gd name="connsiteX6634" fmla="*/ 3405197 w 6842126"/>
              <a:gd name="connsiteY6634" fmla="*/ 152652 h 5130710"/>
              <a:gd name="connsiteX6635" fmla="*/ 3405638 w 6842126"/>
              <a:gd name="connsiteY6635" fmla="*/ 155349 h 5130710"/>
              <a:gd name="connsiteX6636" fmla="*/ 3396872 w 6842126"/>
              <a:gd name="connsiteY6636" fmla="*/ 176330 h 5130710"/>
              <a:gd name="connsiteX6637" fmla="*/ 3373955 w 6842126"/>
              <a:gd name="connsiteY6637" fmla="*/ 230805 h 5130710"/>
              <a:gd name="connsiteX6638" fmla="*/ 3383732 w 6842126"/>
              <a:gd name="connsiteY6638" fmla="*/ 240567 h 5130710"/>
              <a:gd name="connsiteX6639" fmla="*/ 3375857 w 6842126"/>
              <a:gd name="connsiteY6639" fmla="*/ 266331 h 5130710"/>
              <a:gd name="connsiteX6640" fmla="*/ 3370758 w 6842126"/>
              <a:gd name="connsiteY6640" fmla="*/ 292217 h 5130710"/>
              <a:gd name="connsiteX6641" fmla="*/ 3367790 w 6842126"/>
              <a:gd name="connsiteY6641" fmla="*/ 299974 h 5130710"/>
              <a:gd name="connsiteX6642" fmla="*/ 3368033 w 6842126"/>
              <a:gd name="connsiteY6642" fmla="*/ 299685 h 5130710"/>
              <a:gd name="connsiteX6643" fmla="*/ 3369253 w 6842126"/>
              <a:gd name="connsiteY6643" fmla="*/ 299345 h 5130710"/>
              <a:gd name="connsiteX6644" fmla="*/ 3369184 w 6842126"/>
              <a:gd name="connsiteY6644" fmla="*/ 305391 h 5130710"/>
              <a:gd name="connsiteX6645" fmla="*/ 3367702 w 6842126"/>
              <a:gd name="connsiteY6645" fmla="*/ 311369 h 5130710"/>
              <a:gd name="connsiteX6646" fmla="*/ 3370333 w 6842126"/>
              <a:gd name="connsiteY6646" fmla="*/ 309156 h 5130710"/>
              <a:gd name="connsiteX6647" fmla="*/ 3375321 w 6842126"/>
              <a:gd name="connsiteY6647" fmla="*/ 306467 h 5130710"/>
              <a:gd name="connsiteX6648" fmla="*/ 3385549 w 6842126"/>
              <a:gd name="connsiteY6648" fmla="*/ 282555 h 5130710"/>
              <a:gd name="connsiteX6649" fmla="*/ 3398043 w 6842126"/>
              <a:gd name="connsiteY6649" fmla="*/ 266618 h 5130710"/>
              <a:gd name="connsiteX6650" fmla="*/ 3382917 w 6842126"/>
              <a:gd name="connsiteY6650" fmla="*/ 301451 h 5130710"/>
              <a:gd name="connsiteX6651" fmla="*/ 3382718 w 6842126"/>
              <a:gd name="connsiteY6651" fmla="*/ 316417 h 5130710"/>
              <a:gd name="connsiteX6652" fmla="*/ 3375013 w 6842126"/>
              <a:gd name="connsiteY6652" fmla="*/ 329597 h 5130710"/>
              <a:gd name="connsiteX6653" fmla="*/ 3375002 w 6842126"/>
              <a:gd name="connsiteY6653" fmla="*/ 330394 h 5130710"/>
              <a:gd name="connsiteX6654" fmla="*/ 3376382 w 6842126"/>
              <a:gd name="connsiteY6654" fmla="*/ 327463 h 5130710"/>
              <a:gd name="connsiteX6655" fmla="*/ 3381153 w 6842126"/>
              <a:gd name="connsiteY6655" fmla="*/ 327964 h 5130710"/>
              <a:gd name="connsiteX6656" fmla="*/ 3371209 w 6842126"/>
              <a:gd name="connsiteY6656" fmla="*/ 360348 h 5130710"/>
              <a:gd name="connsiteX6657" fmla="*/ 3374167 w 6842126"/>
              <a:gd name="connsiteY6657" fmla="*/ 361432 h 5130710"/>
              <a:gd name="connsiteX6658" fmla="*/ 3375058 w 6842126"/>
              <a:gd name="connsiteY6658" fmla="*/ 361785 h 5130710"/>
              <a:gd name="connsiteX6659" fmla="*/ 3380022 w 6842126"/>
              <a:gd name="connsiteY6659" fmla="*/ 347538 h 5130710"/>
              <a:gd name="connsiteX6660" fmla="*/ 3387309 w 6842126"/>
              <a:gd name="connsiteY6660" fmla="*/ 328625 h 5130710"/>
              <a:gd name="connsiteX6661" fmla="*/ 3401665 w 6842126"/>
              <a:gd name="connsiteY6661" fmla="*/ 295893 h 5130710"/>
              <a:gd name="connsiteX6662" fmla="*/ 3405596 w 6842126"/>
              <a:gd name="connsiteY6662" fmla="*/ 287738 h 5130710"/>
              <a:gd name="connsiteX6663" fmla="*/ 3405359 w 6842126"/>
              <a:gd name="connsiteY6663" fmla="*/ 289606 h 5130710"/>
              <a:gd name="connsiteX6664" fmla="*/ 3403444 w 6842126"/>
              <a:gd name="connsiteY6664" fmla="*/ 305101 h 5130710"/>
              <a:gd name="connsiteX6665" fmla="*/ 3394871 w 6842126"/>
              <a:gd name="connsiteY6665" fmla="*/ 325990 h 5130710"/>
              <a:gd name="connsiteX6666" fmla="*/ 3391786 w 6842126"/>
              <a:gd name="connsiteY6666" fmla="*/ 349338 h 5130710"/>
              <a:gd name="connsiteX6667" fmla="*/ 3399497 w 6842126"/>
              <a:gd name="connsiteY6667" fmla="*/ 335660 h 5130710"/>
              <a:gd name="connsiteX6668" fmla="*/ 3397742 w 6842126"/>
              <a:gd name="connsiteY6668" fmla="*/ 347709 h 5130710"/>
              <a:gd name="connsiteX6669" fmla="*/ 3399367 w 6842126"/>
              <a:gd name="connsiteY6669" fmla="*/ 345182 h 5130710"/>
              <a:gd name="connsiteX6670" fmla="*/ 3400786 w 6842126"/>
              <a:gd name="connsiteY6670" fmla="*/ 341365 h 5130710"/>
              <a:gd name="connsiteX6671" fmla="*/ 3397367 w 6842126"/>
              <a:gd name="connsiteY6671" fmla="*/ 359551 h 5130710"/>
              <a:gd name="connsiteX6672" fmla="*/ 3395398 w 6842126"/>
              <a:gd name="connsiteY6672" fmla="*/ 363779 h 5130710"/>
              <a:gd name="connsiteX6673" fmla="*/ 3394540 w 6842126"/>
              <a:gd name="connsiteY6673" fmla="*/ 369655 h 5130710"/>
              <a:gd name="connsiteX6674" fmla="*/ 3391207 w 6842126"/>
              <a:gd name="connsiteY6674" fmla="*/ 392646 h 5130710"/>
              <a:gd name="connsiteX6675" fmla="*/ 3396487 w 6842126"/>
              <a:gd name="connsiteY6675" fmla="*/ 381373 h 5130710"/>
              <a:gd name="connsiteX6676" fmla="*/ 3400174 w 6842126"/>
              <a:gd name="connsiteY6676" fmla="*/ 372636 h 5130710"/>
              <a:gd name="connsiteX6677" fmla="*/ 3406882 w 6842126"/>
              <a:gd name="connsiteY6677" fmla="*/ 337293 h 5130710"/>
              <a:gd name="connsiteX6678" fmla="*/ 3411630 w 6842126"/>
              <a:gd name="connsiteY6678" fmla="*/ 340238 h 5130710"/>
              <a:gd name="connsiteX6679" fmla="*/ 3411285 w 6842126"/>
              <a:gd name="connsiteY6679" fmla="*/ 347432 h 5130710"/>
              <a:gd name="connsiteX6680" fmla="*/ 3414217 w 6842126"/>
              <a:gd name="connsiteY6680" fmla="*/ 341068 h 5130710"/>
              <a:gd name="connsiteX6681" fmla="*/ 3421879 w 6842126"/>
              <a:gd name="connsiteY6681" fmla="*/ 325196 h 5130710"/>
              <a:gd name="connsiteX6682" fmla="*/ 3421116 w 6842126"/>
              <a:gd name="connsiteY6682" fmla="*/ 330327 h 5130710"/>
              <a:gd name="connsiteX6683" fmla="*/ 3417173 w 6842126"/>
              <a:gd name="connsiteY6683" fmla="*/ 367588 h 5130710"/>
              <a:gd name="connsiteX6684" fmla="*/ 3412463 w 6842126"/>
              <a:gd name="connsiteY6684" fmla="*/ 386651 h 5130710"/>
              <a:gd name="connsiteX6685" fmla="*/ 3415199 w 6842126"/>
              <a:gd name="connsiteY6685" fmla="*/ 385842 h 5130710"/>
              <a:gd name="connsiteX6686" fmla="*/ 3415254 w 6842126"/>
              <a:gd name="connsiteY6686" fmla="*/ 385742 h 5130710"/>
              <a:gd name="connsiteX6687" fmla="*/ 3415084 w 6842126"/>
              <a:gd name="connsiteY6687" fmla="*/ 387351 h 5130710"/>
              <a:gd name="connsiteX6688" fmla="*/ 3406560 w 6842126"/>
              <a:gd name="connsiteY6688" fmla="*/ 447618 h 5130710"/>
              <a:gd name="connsiteX6689" fmla="*/ 3405376 w 6842126"/>
              <a:gd name="connsiteY6689" fmla="*/ 459990 h 5130710"/>
              <a:gd name="connsiteX6690" fmla="*/ 3405222 w 6842126"/>
              <a:gd name="connsiteY6690" fmla="*/ 464059 h 5130710"/>
              <a:gd name="connsiteX6691" fmla="*/ 3407075 w 6842126"/>
              <a:gd name="connsiteY6691" fmla="*/ 455454 h 5130710"/>
              <a:gd name="connsiteX6692" fmla="*/ 3420976 w 6842126"/>
              <a:gd name="connsiteY6692" fmla="*/ 360738 h 5130710"/>
              <a:gd name="connsiteX6693" fmla="*/ 3419238 w 6842126"/>
              <a:gd name="connsiteY6693" fmla="*/ 381878 h 5130710"/>
              <a:gd name="connsiteX6694" fmla="*/ 3419832 w 6842126"/>
              <a:gd name="connsiteY6694" fmla="*/ 377673 h 5130710"/>
              <a:gd name="connsiteX6695" fmla="*/ 3421938 w 6842126"/>
              <a:gd name="connsiteY6695" fmla="*/ 373960 h 5130710"/>
              <a:gd name="connsiteX6696" fmla="*/ 3423108 w 6842126"/>
              <a:gd name="connsiteY6696" fmla="*/ 372778 h 5130710"/>
              <a:gd name="connsiteX6697" fmla="*/ 3424850 w 6842126"/>
              <a:gd name="connsiteY6697" fmla="*/ 356418 h 5130710"/>
              <a:gd name="connsiteX6698" fmla="*/ 3426538 w 6842126"/>
              <a:gd name="connsiteY6698" fmla="*/ 341098 h 5130710"/>
              <a:gd name="connsiteX6699" fmla="*/ 3434180 w 6842126"/>
              <a:gd name="connsiteY6699" fmla="*/ 332168 h 5130710"/>
              <a:gd name="connsiteX6700" fmla="*/ 3436095 w 6842126"/>
              <a:gd name="connsiteY6700" fmla="*/ 333334 h 5130710"/>
              <a:gd name="connsiteX6701" fmla="*/ 3434411 w 6842126"/>
              <a:gd name="connsiteY6701" fmla="*/ 362334 h 5130710"/>
              <a:gd name="connsiteX6702" fmla="*/ 3436069 w 6842126"/>
              <a:gd name="connsiteY6702" fmla="*/ 359644 h 5130710"/>
              <a:gd name="connsiteX6703" fmla="*/ 3436376 w 6842126"/>
              <a:gd name="connsiteY6703" fmla="*/ 364970 h 5130710"/>
              <a:gd name="connsiteX6704" fmla="*/ 3434766 w 6842126"/>
              <a:gd name="connsiteY6704" fmla="*/ 369321 h 5130710"/>
              <a:gd name="connsiteX6705" fmla="*/ 3434158 w 6842126"/>
              <a:gd name="connsiteY6705" fmla="*/ 366494 h 5130710"/>
              <a:gd name="connsiteX6706" fmla="*/ 3433716 w 6842126"/>
              <a:gd name="connsiteY6706" fmla="*/ 373745 h 5130710"/>
              <a:gd name="connsiteX6707" fmla="*/ 3434766 w 6842126"/>
              <a:gd name="connsiteY6707" fmla="*/ 369321 h 5130710"/>
              <a:gd name="connsiteX6708" fmla="*/ 3434467 w 6842126"/>
              <a:gd name="connsiteY6708" fmla="*/ 379431 h 5130710"/>
              <a:gd name="connsiteX6709" fmla="*/ 3434030 w 6842126"/>
              <a:gd name="connsiteY6709" fmla="*/ 385136 h 5130710"/>
              <a:gd name="connsiteX6710" fmla="*/ 3435102 w 6842126"/>
              <a:gd name="connsiteY6710" fmla="*/ 382941 h 5130710"/>
              <a:gd name="connsiteX6711" fmla="*/ 3438579 w 6842126"/>
              <a:gd name="connsiteY6711" fmla="*/ 376500 h 5130710"/>
              <a:gd name="connsiteX6712" fmla="*/ 3440716 w 6842126"/>
              <a:gd name="connsiteY6712" fmla="*/ 358286 h 5130710"/>
              <a:gd name="connsiteX6713" fmla="*/ 3453472 w 6842126"/>
              <a:gd name="connsiteY6713" fmla="*/ 265401 h 5130710"/>
              <a:gd name="connsiteX6714" fmla="*/ 3453437 w 6842126"/>
              <a:gd name="connsiteY6714" fmla="*/ 264300 h 5130710"/>
              <a:gd name="connsiteX6715" fmla="*/ 3453432 w 6842126"/>
              <a:gd name="connsiteY6715" fmla="*/ 264008 h 5130710"/>
              <a:gd name="connsiteX6716" fmla="*/ 3451945 w 6842126"/>
              <a:gd name="connsiteY6716" fmla="*/ 268514 h 5130710"/>
              <a:gd name="connsiteX6717" fmla="*/ 3435749 w 6842126"/>
              <a:gd name="connsiteY6717" fmla="*/ 304625 h 5130710"/>
              <a:gd name="connsiteX6718" fmla="*/ 3425635 w 6842126"/>
              <a:gd name="connsiteY6718" fmla="*/ 336477 h 5130710"/>
              <a:gd name="connsiteX6719" fmla="*/ 3429442 w 6842126"/>
              <a:gd name="connsiteY6719" fmla="*/ 309293 h 5130710"/>
              <a:gd name="connsiteX6720" fmla="*/ 3430992 w 6842126"/>
              <a:gd name="connsiteY6720" fmla="*/ 306021 h 5130710"/>
              <a:gd name="connsiteX6721" fmla="*/ 3440791 w 6842126"/>
              <a:gd name="connsiteY6721" fmla="*/ 283161 h 5130710"/>
              <a:gd name="connsiteX6722" fmla="*/ 3451566 w 6842126"/>
              <a:gd name="connsiteY6722" fmla="*/ 259021 h 5130710"/>
              <a:gd name="connsiteX6723" fmla="*/ 3453686 w 6842126"/>
              <a:gd name="connsiteY6723" fmla="*/ 255249 h 5130710"/>
              <a:gd name="connsiteX6724" fmla="*/ 3453802 w 6842126"/>
              <a:gd name="connsiteY6724" fmla="*/ 252733 h 5130710"/>
              <a:gd name="connsiteX6725" fmla="*/ 3459560 w 6842126"/>
              <a:gd name="connsiteY6725" fmla="*/ 241075 h 5130710"/>
              <a:gd name="connsiteX6726" fmla="*/ 3454794 w 6842126"/>
              <a:gd name="connsiteY6726" fmla="*/ 283535 h 5130710"/>
              <a:gd name="connsiteX6727" fmla="*/ 3448658 w 6842126"/>
              <a:gd name="connsiteY6727" fmla="*/ 339360 h 5130710"/>
              <a:gd name="connsiteX6728" fmla="*/ 3445679 w 6842126"/>
              <a:gd name="connsiteY6728" fmla="*/ 370179 h 5130710"/>
              <a:gd name="connsiteX6729" fmla="*/ 3447086 w 6842126"/>
              <a:gd name="connsiteY6729" fmla="*/ 371272 h 5130710"/>
              <a:gd name="connsiteX6730" fmla="*/ 3450301 w 6842126"/>
              <a:gd name="connsiteY6730" fmla="*/ 375934 h 5130710"/>
              <a:gd name="connsiteX6731" fmla="*/ 3450602 w 6842126"/>
              <a:gd name="connsiteY6731" fmla="*/ 376422 h 5130710"/>
              <a:gd name="connsiteX6732" fmla="*/ 3451449 w 6842126"/>
              <a:gd name="connsiteY6732" fmla="*/ 369139 h 5130710"/>
              <a:gd name="connsiteX6733" fmla="*/ 3453384 w 6842126"/>
              <a:gd name="connsiteY6733" fmla="*/ 350679 h 5130710"/>
              <a:gd name="connsiteX6734" fmla="*/ 3468401 w 6842126"/>
              <a:gd name="connsiteY6734" fmla="*/ 212904 h 5130710"/>
              <a:gd name="connsiteX6735" fmla="*/ 3474668 w 6842126"/>
              <a:gd name="connsiteY6735" fmla="*/ 190318 h 5130710"/>
              <a:gd name="connsiteX6736" fmla="*/ 3474180 w 6842126"/>
              <a:gd name="connsiteY6736" fmla="*/ 197608 h 5130710"/>
              <a:gd name="connsiteX6737" fmla="*/ 3470600 w 6842126"/>
              <a:gd name="connsiteY6737" fmla="*/ 207545 h 5130710"/>
              <a:gd name="connsiteX6738" fmla="*/ 3468685 w 6842126"/>
              <a:gd name="connsiteY6738" fmla="*/ 216103 h 5130710"/>
              <a:gd name="connsiteX6739" fmla="*/ 3472239 w 6842126"/>
              <a:gd name="connsiteY6739" fmla="*/ 214616 h 5130710"/>
              <a:gd name="connsiteX6740" fmla="*/ 3471889 w 6842126"/>
              <a:gd name="connsiteY6740" fmla="*/ 217205 h 5130710"/>
              <a:gd name="connsiteX6741" fmla="*/ 3473279 w 6842126"/>
              <a:gd name="connsiteY6741" fmla="*/ 242500 h 5130710"/>
              <a:gd name="connsiteX6742" fmla="*/ 3477445 w 6842126"/>
              <a:gd name="connsiteY6742" fmla="*/ 206207 h 5130710"/>
              <a:gd name="connsiteX6743" fmla="*/ 3477773 w 6842126"/>
              <a:gd name="connsiteY6743" fmla="*/ 203941 h 5130710"/>
              <a:gd name="connsiteX6744" fmla="*/ 3477921 w 6842126"/>
              <a:gd name="connsiteY6744" fmla="*/ 203648 h 5130710"/>
              <a:gd name="connsiteX6745" fmla="*/ 3480583 w 6842126"/>
              <a:gd name="connsiteY6745" fmla="*/ 196691 h 5130710"/>
              <a:gd name="connsiteX6746" fmla="*/ 3476755 w 6842126"/>
              <a:gd name="connsiteY6746" fmla="*/ 248489 h 5130710"/>
              <a:gd name="connsiteX6747" fmla="*/ 3468937 w 6842126"/>
              <a:gd name="connsiteY6747" fmla="*/ 329102 h 5130710"/>
              <a:gd name="connsiteX6748" fmla="*/ 3467307 w 6842126"/>
              <a:gd name="connsiteY6748" fmla="*/ 338882 h 5130710"/>
              <a:gd name="connsiteX6749" fmla="*/ 3470900 w 6842126"/>
              <a:gd name="connsiteY6749" fmla="*/ 328492 h 5130710"/>
              <a:gd name="connsiteX6750" fmla="*/ 3490528 w 6842126"/>
              <a:gd name="connsiteY6750" fmla="*/ 183601 h 5130710"/>
              <a:gd name="connsiteX6751" fmla="*/ 3474628 w 6842126"/>
              <a:gd name="connsiteY6751" fmla="*/ 340498 h 5130710"/>
              <a:gd name="connsiteX6752" fmla="*/ 3473847 w 6842126"/>
              <a:gd name="connsiteY6752" fmla="*/ 353154 h 5130710"/>
              <a:gd name="connsiteX6753" fmla="*/ 3474067 w 6842126"/>
              <a:gd name="connsiteY6753" fmla="*/ 354895 h 5130710"/>
              <a:gd name="connsiteX6754" fmla="*/ 3474313 w 6842126"/>
              <a:gd name="connsiteY6754" fmla="*/ 354245 h 5130710"/>
              <a:gd name="connsiteX6755" fmla="*/ 3475488 w 6842126"/>
              <a:gd name="connsiteY6755" fmla="*/ 351297 h 5130710"/>
              <a:gd name="connsiteX6756" fmla="*/ 3474547 w 6842126"/>
              <a:gd name="connsiteY6756" fmla="*/ 358683 h 5130710"/>
              <a:gd name="connsiteX6757" fmla="*/ 3474673 w 6842126"/>
              <a:gd name="connsiteY6757" fmla="*/ 359666 h 5130710"/>
              <a:gd name="connsiteX6758" fmla="*/ 3476967 w 6842126"/>
              <a:gd name="connsiteY6758" fmla="*/ 361908 h 5130710"/>
              <a:gd name="connsiteX6759" fmla="*/ 3480846 w 6842126"/>
              <a:gd name="connsiteY6759" fmla="*/ 338567 h 5130710"/>
              <a:gd name="connsiteX6760" fmla="*/ 3490027 w 6842126"/>
              <a:gd name="connsiteY6760" fmla="*/ 268712 h 5130710"/>
              <a:gd name="connsiteX6761" fmla="*/ 3484753 w 6842126"/>
              <a:gd name="connsiteY6761" fmla="*/ 328606 h 5130710"/>
              <a:gd name="connsiteX6762" fmla="*/ 3479650 w 6842126"/>
              <a:gd name="connsiteY6762" fmla="*/ 375097 h 5130710"/>
              <a:gd name="connsiteX6763" fmla="*/ 3480523 w 6842126"/>
              <a:gd name="connsiteY6763" fmla="*/ 371417 h 5130710"/>
              <a:gd name="connsiteX6764" fmla="*/ 3479760 w 6842126"/>
              <a:gd name="connsiteY6764" fmla="*/ 391199 h 5130710"/>
              <a:gd name="connsiteX6765" fmla="*/ 3485923 w 6842126"/>
              <a:gd name="connsiteY6765" fmla="*/ 377781 h 5130710"/>
              <a:gd name="connsiteX6766" fmla="*/ 3491977 w 6842126"/>
              <a:gd name="connsiteY6766" fmla="*/ 360707 h 5130710"/>
              <a:gd name="connsiteX6767" fmla="*/ 3492830 w 6842126"/>
              <a:gd name="connsiteY6767" fmla="*/ 355707 h 5130710"/>
              <a:gd name="connsiteX6768" fmla="*/ 3493821 w 6842126"/>
              <a:gd name="connsiteY6768" fmla="*/ 354315 h 5130710"/>
              <a:gd name="connsiteX6769" fmla="*/ 3496525 w 6842126"/>
              <a:gd name="connsiteY6769" fmla="*/ 352493 h 5130710"/>
              <a:gd name="connsiteX6770" fmla="*/ 3494961 w 6842126"/>
              <a:gd name="connsiteY6770" fmla="*/ 363139 h 5130710"/>
              <a:gd name="connsiteX6771" fmla="*/ 3494717 w 6842126"/>
              <a:gd name="connsiteY6771" fmla="*/ 369021 h 5130710"/>
              <a:gd name="connsiteX6772" fmla="*/ 3492868 w 6842126"/>
              <a:gd name="connsiteY6772" fmla="*/ 390042 h 5130710"/>
              <a:gd name="connsiteX6773" fmla="*/ 3490249 w 6842126"/>
              <a:gd name="connsiteY6773" fmla="*/ 425216 h 5130710"/>
              <a:gd name="connsiteX6774" fmla="*/ 3490086 w 6842126"/>
              <a:gd name="connsiteY6774" fmla="*/ 426777 h 5130710"/>
              <a:gd name="connsiteX6775" fmla="*/ 3493383 w 6842126"/>
              <a:gd name="connsiteY6775" fmla="*/ 417128 h 5130710"/>
              <a:gd name="connsiteX6776" fmla="*/ 3500634 w 6842126"/>
              <a:gd name="connsiteY6776" fmla="*/ 400754 h 5130710"/>
              <a:gd name="connsiteX6777" fmla="*/ 3502680 w 6842126"/>
              <a:gd name="connsiteY6777" fmla="*/ 425738 h 5130710"/>
              <a:gd name="connsiteX6778" fmla="*/ 3527835 w 6842126"/>
              <a:gd name="connsiteY6778" fmla="*/ 381619 h 5130710"/>
              <a:gd name="connsiteX6779" fmla="*/ 3520179 w 6842126"/>
              <a:gd name="connsiteY6779" fmla="*/ 403515 h 5130710"/>
              <a:gd name="connsiteX6780" fmla="*/ 3519685 w 6842126"/>
              <a:gd name="connsiteY6780" fmla="*/ 415542 h 5130710"/>
              <a:gd name="connsiteX6781" fmla="*/ 3518771 w 6842126"/>
              <a:gd name="connsiteY6781" fmla="*/ 432674 h 5130710"/>
              <a:gd name="connsiteX6782" fmla="*/ 3524089 w 6842126"/>
              <a:gd name="connsiteY6782" fmla="*/ 407373 h 5130710"/>
              <a:gd name="connsiteX6783" fmla="*/ 3524547 w 6842126"/>
              <a:gd name="connsiteY6783" fmla="*/ 408752 h 5130710"/>
              <a:gd name="connsiteX6784" fmla="*/ 3526372 w 6842126"/>
              <a:gd name="connsiteY6784" fmla="*/ 430003 h 5130710"/>
              <a:gd name="connsiteX6785" fmla="*/ 3524693 w 6842126"/>
              <a:gd name="connsiteY6785" fmla="*/ 438583 h 5130710"/>
              <a:gd name="connsiteX6786" fmla="*/ 3527919 w 6842126"/>
              <a:gd name="connsiteY6786" fmla="*/ 439221 h 5130710"/>
              <a:gd name="connsiteX6787" fmla="*/ 3529819 w 6842126"/>
              <a:gd name="connsiteY6787" fmla="*/ 440582 h 5130710"/>
              <a:gd name="connsiteX6788" fmla="*/ 3542229 w 6842126"/>
              <a:gd name="connsiteY6788" fmla="*/ 401548 h 5130710"/>
              <a:gd name="connsiteX6789" fmla="*/ 3552227 w 6842126"/>
              <a:gd name="connsiteY6789" fmla="*/ 394642 h 5130710"/>
              <a:gd name="connsiteX6790" fmla="*/ 3570161 w 6842126"/>
              <a:gd name="connsiteY6790" fmla="*/ 357209 h 5130710"/>
              <a:gd name="connsiteX6791" fmla="*/ 3602935 w 6842126"/>
              <a:gd name="connsiteY6791" fmla="*/ 276813 h 5130710"/>
              <a:gd name="connsiteX6792" fmla="*/ 3577216 w 6842126"/>
              <a:gd name="connsiteY6792" fmla="*/ 363111 h 5130710"/>
              <a:gd name="connsiteX6793" fmla="*/ 3561976 w 6842126"/>
              <a:gd name="connsiteY6793" fmla="*/ 406445 h 5130710"/>
              <a:gd name="connsiteX6794" fmla="*/ 3557253 w 6842126"/>
              <a:gd name="connsiteY6794" fmla="*/ 420674 h 5130710"/>
              <a:gd name="connsiteX6795" fmla="*/ 3555546 w 6842126"/>
              <a:gd name="connsiteY6795" fmla="*/ 425601 h 5130710"/>
              <a:gd name="connsiteX6796" fmla="*/ 3563329 w 6842126"/>
              <a:gd name="connsiteY6796" fmla="*/ 425202 h 5130710"/>
              <a:gd name="connsiteX6797" fmla="*/ 3565558 w 6842126"/>
              <a:gd name="connsiteY6797" fmla="*/ 420008 h 5130710"/>
              <a:gd name="connsiteX6798" fmla="*/ 3574330 w 6842126"/>
              <a:gd name="connsiteY6798" fmla="*/ 401052 h 5130710"/>
              <a:gd name="connsiteX6799" fmla="*/ 3579015 w 6842126"/>
              <a:gd name="connsiteY6799" fmla="*/ 398899 h 5130710"/>
              <a:gd name="connsiteX6800" fmla="*/ 3579238 w 6842126"/>
              <a:gd name="connsiteY6800" fmla="*/ 398862 h 5130710"/>
              <a:gd name="connsiteX6801" fmla="*/ 3580632 w 6842126"/>
              <a:gd name="connsiteY6801" fmla="*/ 384538 h 5130710"/>
              <a:gd name="connsiteX6802" fmla="*/ 3583211 w 6842126"/>
              <a:gd name="connsiteY6802" fmla="*/ 375284 h 5130710"/>
              <a:gd name="connsiteX6803" fmla="*/ 3590590 w 6842126"/>
              <a:gd name="connsiteY6803" fmla="*/ 373910 h 5130710"/>
              <a:gd name="connsiteX6804" fmla="*/ 3591918 w 6842126"/>
              <a:gd name="connsiteY6804" fmla="*/ 373651 h 5130710"/>
              <a:gd name="connsiteX6805" fmla="*/ 3594641 w 6842126"/>
              <a:gd name="connsiteY6805" fmla="*/ 363772 h 5130710"/>
              <a:gd name="connsiteX6806" fmla="*/ 3609739 w 6842126"/>
              <a:gd name="connsiteY6806" fmla="*/ 330979 h 5130710"/>
              <a:gd name="connsiteX6807" fmla="*/ 3609625 w 6842126"/>
              <a:gd name="connsiteY6807" fmla="*/ 339484 h 5130710"/>
              <a:gd name="connsiteX6808" fmla="*/ 3619569 w 6842126"/>
              <a:gd name="connsiteY6808" fmla="*/ 336661 h 5130710"/>
              <a:gd name="connsiteX6809" fmla="*/ 3608199 w 6842126"/>
              <a:gd name="connsiteY6809" fmla="*/ 368519 h 5130710"/>
              <a:gd name="connsiteX6810" fmla="*/ 3607649 w 6842126"/>
              <a:gd name="connsiteY6810" fmla="*/ 370574 h 5130710"/>
              <a:gd name="connsiteX6811" fmla="*/ 3610202 w 6842126"/>
              <a:gd name="connsiteY6811" fmla="*/ 370076 h 5130710"/>
              <a:gd name="connsiteX6812" fmla="*/ 3617375 w 6842126"/>
              <a:gd name="connsiteY6812" fmla="*/ 368493 h 5130710"/>
              <a:gd name="connsiteX6813" fmla="*/ 3621232 w 6842126"/>
              <a:gd name="connsiteY6813" fmla="*/ 360005 h 5130710"/>
              <a:gd name="connsiteX6814" fmla="*/ 3622122 w 6842126"/>
              <a:gd name="connsiteY6814" fmla="*/ 358110 h 5130710"/>
              <a:gd name="connsiteX6815" fmla="*/ 3621500 w 6842126"/>
              <a:gd name="connsiteY6815" fmla="*/ 367584 h 5130710"/>
              <a:gd name="connsiteX6816" fmla="*/ 3623955 w 6842126"/>
              <a:gd name="connsiteY6816" fmla="*/ 367042 h 5130710"/>
              <a:gd name="connsiteX6817" fmla="*/ 3627146 w 6842126"/>
              <a:gd name="connsiteY6817" fmla="*/ 348031 h 5130710"/>
              <a:gd name="connsiteX6818" fmla="*/ 3632571 w 6842126"/>
              <a:gd name="connsiteY6818" fmla="*/ 342207 h 5130710"/>
              <a:gd name="connsiteX6819" fmla="*/ 3628779 w 6842126"/>
              <a:gd name="connsiteY6819" fmla="*/ 359037 h 5130710"/>
              <a:gd name="connsiteX6820" fmla="*/ 3684785 w 6842126"/>
              <a:gd name="connsiteY6820" fmla="*/ 230258 h 5130710"/>
              <a:gd name="connsiteX6821" fmla="*/ 3688330 w 6842126"/>
              <a:gd name="connsiteY6821" fmla="*/ 222986 h 5130710"/>
              <a:gd name="connsiteX6822" fmla="*/ 3688328 w 6842126"/>
              <a:gd name="connsiteY6822" fmla="*/ 223459 h 5130710"/>
              <a:gd name="connsiteX6823" fmla="*/ 3683805 w 6842126"/>
              <a:gd name="connsiteY6823" fmla="*/ 265546 h 5130710"/>
              <a:gd name="connsiteX6824" fmla="*/ 3689649 w 6842126"/>
              <a:gd name="connsiteY6824" fmla="*/ 241595 h 5130710"/>
              <a:gd name="connsiteX6825" fmla="*/ 3691986 w 6842126"/>
              <a:gd name="connsiteY6825" fmla="*/ 221425 h 5130710"/>
              <a:gd name="connsiteX6826" fmla="*/ 3693373 w 6842126"/>
              <a:gd name="connsiteY6826" fmla="*/ 212655 h 5130710"/>
              <a:gd name="connsiteX6827" fmla="*/ 3706383 w 6842126"/>
              <a:gd name="connsiteY6827" fmla="*/ 185989 h 5130710"/>
              <a:gd name="connsiteX6828" fmla="*/ 3708337 w 6842126"/>
              <a:gd name="connsiteY6828" fmla="*/ 187334 h 5130710"/>
              <a:gd name="connsiteX6829" fmla="*/ 3708543 w 6842126"/>
              <a:gd name="connsiteY6829" fmla="*/ 184007 h 5130710"/>
              <a:gd name="connsiteX6830" fmla="*/ 3710572 w 6842126"/>
              <a:gd name="connsiteY6830" fmla="*/ 177402 h 5130710"/>
              <a:gd name="connsiteX6831" fmla="*/ 3720295 w 6842126"/>
              <a:gd name="connsiteY6831" fmla="*/ 157473 h 5130710"/>
              <a:gd name="connsiteX6832" fmla="*/ 3719454 w 6842126"/>
              <a:gd name="connsiteY6832" fmla="*/ 165338 h 5130710"/>
              <a:gd name="connsiteX6833" fmla="*/ 3724926 w 6842126"/>
              <a:gd name="connsiteY6833" fmla="*/ 166058 h 5130710"/>
              <a:gd name="connsiteX6834" fmla="*/ 3717449 w 6842126"/>
              <a:gd name="connsiteY6834" fmla="*/ 187584 h 5130710"/>
              <a:gd name="connsiteX6835" fmla="*/ 3728401 w 6842126"/>
              <a:gd name="connsiteY6835" fmla="*/ 166682 h 5130710"/>
              <a:gd name="connsiteX6836" fmla="*/ 3728008 w 6842126"/>
              <a:gd name="connsiteY6836" fmla="*/ 179023 h 5130710"/>
              <a:gd name="connsiteX6837" fmla="*/ 3728153 w 6842126"/>
              <a:gd name="connsiteY6837" fmla="*/ 184289 h 5130710"/>
              <a:gd name="connsiteX6838" fmla="*/ 3698005 w 6842126"/>
              <a:gd name="connsiteY6838" fmla="*/ 252657 h 5130710"/>
              <a:gd name="connsiteX6839" fmla="*/ 3645810 w 6842126"/>
              <a:gd name="connsiteY6839" fmla="*/ 389292 h 5130710"/>
              <a:gd name="connsiteX6840" fmla="*/ 3634045 w 6842126"/>
              <a:gd name="connsiteY6840" fmla="*/ 417318 h 5130710"/>
              <a:gd name="connsiteX6841" fmla="*/ 3632139 w 6842126"/>
              <a:gd name="connsiteY6841" fmla="*/ 422598 h 5130710"/>
              <a:gd name="connsiteX6842" fmla="*/ 3630111 w 6842126"/>
              <a:gd name="connsiteY6842" fmla="*/ 438516 h 5130710"/>
              <a:gd name="connsiteX6843" fmla="*/ 3629716 w 6842126"/>
              <a:gd name="connsiteY6843" fmla="*/ 441481 h 5130710"/>
              <a:gd name="connsiteX6844" fmla="*/ 3632867 w 6842126"/>
              <a:gd name="connsiteY6844" fmla="*/ 438563 h 5130710"/>
              <a:gd name="connsiteX6845" fmla="*/ 3653036 w 6842126"/>
              <a:gd name="connsiteY6845" fmla="*/ 382265 h 5130710"/>
              <a:gd name="connsiteX6846" fmla="*/ 3675952 w 6842126"/>
              <a:gd name="connsiteY6846" fmla="*/ 327790 h 5130710"/>
              <a:gd name="connsiteX6847" fmla="*/ 3683544 w 6842126"/>
              <a:gd name="connsiteY6847" fmla="*/ 323113 h 5130710"/>
              <a:gd name="connsiteX6848" fmla="*/ 3703571 w 6842126"/>
              <a:gd name="connsiteY6848" fmla="*/ 277362 h 5130710"/>
              <a:gd name="connsiteX6849" fmla="*/ 3713545 w 6842126"/>
              <a:gd name="connsiteY6849" fmla="*/ 272158 h 5130710"/>
              <a:gd name="connsiteX6850" fmla="*/ 3714970 w 6842126"/>
              <a:gd name="connsiteY6850" fmla="*/ 269454 h 5130710"/>
              <a:gd name="connsiteX6851" fmla="*/ 3715614 w 6842126"/>
              <a:gd name="connsiteY6851" fmla="*/ 266806 h 5130710"/>
              <a:gd name="connsiteX6852" fmla="*/ 3717707 w 6842126"/>
              <a:gd name="connsiteY6852" fmla="*/ 263179 h 5130710"/>
              <a:gd name="connsiteX6853" fmla="*/ 3718523 w 6842126"/>
              <a:gd name="connsiteY6853" fmla="*/ 263014 h 5130710"/>
              <a:gd name="connsiteX6854" fmla="*/ 3718843 w 6842126"/>
              <a:gd name="connsiteY6854" fmla="*/ 261204 h 5130710"/>
              <a:gd name="connsiteX6855" fmla="*/ 3717707 w 6842126"/>
              <a:gd name="connsiteY6855" fmla="*/ 263179 h 5130710"/>
              <a:gd name="connsiteX6856" fmla="*/ 3716435 w 6842126"/>
              <a:gd name="connsiteY6856" fmla="*/ 263434 h 5130710"/>
              <a:gd name="connsiteX6857" fmla="*/ 3726092 w 6842126"/>
              <a:gd name="connsiteY6857" fmla="*/ 252478 h 5130710"/>
              <a:gd name="connsiteX6858" fmla="*/ 3706038 w 6842126"/>
              <a:gd name="connsiteY6858" fmla="*/ 300271 h 5130710"/>
              <a:gd name="connsiteX6859" fmla="*/ 3708277 w 6842126"/>
              <a:gd name="connsiteY6859" fmla="*/ 310626 h 5130710"/>
              <a:gd name="connsiteX6860" fmla="*/ 3695390 w 6842126"/>
              <a:gd name="connsiteY6860" fmla="*/ 355815 h 5130710"/>
              <a:gd name="connsiteX6861" fmla="*/ 3669980 w 6842126"/>
              <a:gd name="connsiteY6861" fmla="*/ 418982 h 5130710"/>
              <a:gd name="connsiteX6862" fmla="*/ 3677338 w 6842126"/>
              <a:gd name="connsiteY6862" fmla="*/ 416829 h 5130710"/>
              <a:gd name="connsiteX6863" fmla="*/ 3682148 w 6842126"/>
              <a:gd name="connsiteY6863" fmla="*/ 413279 h 5130710"/>
              <a:gd name="connsiteX6864" fmla="*/ 3686505 w 6842126"/>
              <a:gd name="connsiteY6864" fmla="*/ 400839 h 5130710"/>
              <a:gd name="connsiteX6865" fmla="*/ 3700611 w 6842126"/>
              <a:gd name="connsiteY6865" fmla="*/ 358693 h 5130710"/>
              <a:gd name="connsiteX6866" fmla="*/ 3705239 w 6842126"/>
              <a:gd name="connsiteY6866" fmla="*/ 366848 h 5130710"/>
              <a:gd name="connsiteX6867" fmla="*/ 3710945 w 6842126"/>
              <a:gd name="connsiteY6867" fmla="*/ 339776 h 5130710"/>
              <a:gd name="connsiteX6868" fmla="*/ 3738919 w 6842126"/>
              <a:gd name="connsiteY6868" fmla="*/ 261674 h 5130710"/>
              <a:gd name="connsiteX6869" fmla="*/ 3745293 w 6842126"/>
              <a:gd name="connsiteY6869" fmla="*/ 273542 h 5130710"/>
              <a:gd name="connsiteX6870" fmla="*/ 3747357 w 6842126"/>
              <a:gd name="connsiteY6870" fmla="*/ 282393 h 5130710"/>
              <a:gd name="connsiteX6871" fmla="*/ 3772851 w 6842126"/>
              <a:gd name="connsiteY6871" fmla="*/ 226318 h 5130710"/>
              <a:gd name="connsiteX6872" fmla="*/ 3775881 w 6842126"/>
              <a:gd name="connsiteY6872" fmla="*/ 219672 h 5130710"/>
              <a:gd name="connsiteX6873" fmla="*/ 3776435 w 6842126"/>
              <a:gd name="connsiteY6873" fmla="*/ 227521 h 5130710"/>
              <a:gd name="connsiteX6874" fmla="*/ 3776876 w 6842126"/>
              <a:gd name="connsiteY6874" fmla="*/ 230218 h 5130710"/>
              <a:gd name="connsiteX6875" fmla="*/ 3768111 w 6842126"/>
              <a:gd name="connsiteY6875" fmla="*/ 251199 h 5130710"/>
              <a:gd name="connsiteX6876" fmla="*/ 3754709 w 6842126"/>
              <a:gd name="connsiteY6876" fmla="*/ 279355 h 5130710"/>
              <a:gd name="connsiteX6877" fmla="*/ 3749808 w 6842126"/>
              <a:gd name="connsiteY6877" fmla="*/ 292907 h 5130710"/>
              <a:gd name="connsiteX6878" fmla="*/ 3750667 w 6842126"/>
              <a:gd name="connsiteY6878" fmla="*/ 296591 h 5130710"/>
              <a:gd name="connsiteX6879" fmla="*/ 3753559 w 6842126"/>
              <a:gd name="connsiteY6879" fmla="*/ 314078 h 5130710"/>
              <a:gd name="connsiteX6880" fmla="*/ 3754969 w 6842126"/>
              <a:gd name="connsiteY6880" fmla="*/ 315436 h 5130710"/>
              <a:gd name="connsiteX6881" fmla="*/ 3754482 w 6842126"/>
              <a:gd name="connsiteY6881" fmla="*/ 319802 h 5130710"/>
              <a:gd name="connsiteX6882" fmla="*/ 3755765 w 6842126"/>
              <a:gd name="connsiteY6882" fmla="*/ 329155 h 5130710"/>
              <a:gd name="connsiteX6883" fmla="*/ 3750274 w 6842126"/>
              <a:gd name="connsiteY6883" fmla="*/ 367839 h 5130710"/>
              <a:gd name="connsiteX6884" fmla="*/ 3748479 w 6842126"/>
              <a:gd name="connsiteY6884" fmla="*/ 376848 h 5130710"/>
              <a:gd name="connsiteX6885" fmla="*/ 3756785 w 6842126"/>
              <a:gd name="connsiteY6885" fmla="*/ 357424 h 5130710"/>
              <a:gd name="connsiteX6886" fmla="*/ 3769281 w 6842126"/>
              <a:gd name="connsiteY6886" fmla="*/ 341485 h 5130710"/>
              <a:gd name="connsiteX6887" fmla="*/ 3754155 w 6842126"/>
              <a:gd name="connsiteY6887" fmla="*/ 376320 h 5130710"/>
              <a:gd name="connsiteX6888" fmla="*/ 3753956 w 6842126"/>
              <a:gd name="connsiteY6888" fmla="*/ 391285 h 5130710"/>
              <a:gd name="connsiteX6889" fmla="*/ 3746251 w 6842126"/>
              <a:gd name="connsiteY6889" fmla="*/ 404464 h 5130710"/>
              <a:gd name="connsiteX6890" fmla="*/ 3746055 w 6842126"/>
              <a:gd name="connsiteY6890" fmla="*/ 419092 h 5130710"/>
              <a:gd name="connsiteX6891" fmla="*/ 3733277 w 6842126"/>
              <a:gd name="connsiteY6891" fmla="*/ 456118 h 5130710"/>
              <a:gd name="connsiteX6892" fmla="*/ 3730198 w 6842126"/>
              <a:gd name="connsiteY6892" fmla="*/ 465654 h 5130710"/>
              <a:gd name="connsiteX6893" fmla="*/ 3726001 w 6842126"/>
              <a:gd name="connsiteY6893" fmla="*/ 485532 h 5130710"/>
              <a:gd name="connsiteX6894" fmla="*/ 3728181 w 6842126"/>
              <a:gd name="connsiteY6894" fmla="*/ 481663 h 5130710"/>
              <a:gd name="connsiteX6895" fmla="*/ 3737992 w 6842126"/>
              <a:gd name="connsiteY6895" fmla="*/ 457767 h 5130710"/>
              <a:gd name="connsiteX6896" fmla="*/ 3744256 w 6842126"/>
              <a:gd name="connsiteY6896" fmla="*/ 442508 h 5130710"/>
              <a:gd name="connsiteX6897" fmla="*/ 3758546 w 6842126"/>
              <a:gd name="connsiteY6897" fmla="*/ 403494 h 5130710"/>
              <a:gd name="connsiteX6898" fmla="*/ 3762032 w 6842126"/>
              <a:gd name="connsiteY6898" fmla="*/ 395547 h 5130710"/>
              <a:gd name="connsiteX6899" fmla="*/ 3767985 w 6842126"/>
              <a:gd name="connsiteY6899" fmla="*/ 365381 h 5130710"/>
              <a:gd name="connsiteX6900" fmla="*/ 3803200 w 6842126"/>
              <a:gd name="connsiteY6900" fmla="*/ 284441 h 5130710"/>
              <a:gd name="connsiteX6901" fmla="*/ 3820177 w 6842126"/>
              <a:gd name="connsiteY6901" fmla="*/ 264684 h 5130710"/>
              <a:gd name="connsiteX6902" fmla="*/ 3845189 w 6842126"/>
              <a:gd name="connsiteY6902" fmla="*/ 252760 h 5130710"/>
              <a:gd name="connsiteX6903" fmla="*/ 3844375 w 6842126"/>
              <a:gd name="connsiteY6903" fmla="*/ 283231 h 5130710"/>
              <a:gd name="connsiteX6904" fmla="*/ 3847475 w 6842126"/>
              <a:gd name="connsiteY6904" fmla="*/ 297765 h 5130710"/>
              <a:gd name="connsiteX6905" fmla="*/ 3848159 w 6842126"/>
              <a:gd name="connsiteY6905" fmla="*/ 289105 h 5130710"/>
              <a:gd name="connsiteX6906" fmla="*/ 3848685 w 6842126"/>
              <a:gd name="connsiteY6906" fmla="*/ 281075 h 5130710"/>
              <a:gd name="connsiteX6907" fmla="*/ 3849010 w 6842126"/>
              <a:gd name="connsiteY6907" fmla="*/ 278809 h 5130710"/>
              <a:gd name="connsiteX6908" fmla="*/ 3849159 w 6842126"/>
              <a:gd name="connsiteY6908" fmla="*/ 278517 h 5130710"/>
              <a:gd name="connsiteX6909" fmla="*/ 3851821 w 6842126"/>
              <a:gd name="connsiteY6909" fmla="*/ 271561 h 5130710"/>
              <a:gd name="connsiteX6910" fmla="*/ 3849454 w 6842126"/>
              <a:gd name="connsiteY6910" fmla="*/ 303571 h 5130710"/>
              <a:gd name="connsiteX6911" fmla="*/ 3853875 w 6842126"/>
              <a:gd name="connsiteY6911" fmla="*/ 311183 h 5130710"/>
              <a:gd name="connsiteX6912" fmla="*/ 3861766 w 6842126"/>
              <a:gd name="connsiteY6912" fmla="*/ 258470 h 5130710"/>
              <a:gd name="connsiteX6913" fmla="*/ 3856644 w 6842126"/>
              <a:gd name="connsiteY6913" fmla="*/ 322921 h 5130710"/>
              <a:gd name="connsiteX6914" fmla="*/ 3857010 w 6842126"/>
              <a:gd name="connsiteY6914" fmla="*/ 322099 h 5130710"/>
              <a:gd name="connsiteX6915" fmla="*/ 3867557 w 6842126"/>
              <a:gd name="connsiteY6915" fmla="*/ 276477 h 5130710"/>
              <a:gd name="connsiteX6916" fmla="*/ 3865917 w 6842126"/>
              <a:gd name="connsiteY6916" fmla="*/ 291626 h 5130710"/>
              <a:gd name="connsiteX6917" fmla="*/ 3869797 w 6842126"/>
              <a:gd name="connsiteY6917" fmla="*/ 270147 h 5130710"/>
              <a:gd name="connsiteX6918" fmla="*/ 3867557 w 6842126"/>
              <a:gd name="connsiteY6918" fmla="*/ 276477 h 5130710"/>
              <a:gd name="connsiteX6919" fmla="*/ 3869634 w 6842126"/>
              <a:gd name="connsiteY6919" fmla="*/ 253002 h 5130710"/>
              <a:gd name="connsiteX6920" fmla="*/ 3872062 w 6842126"/>
              <a:gd name="connsiteY6920" fmla="*/ 247852 h 5130710"/>
              <a:gd name="connsiteX6921" fmla="*/ 3872785 w 6842126"/>
              <a:gd name="connsiteY6921" fmla="*/ 236942 h 5130710"/>
              <a:gd name="connsiteX6922" fmla="*/ 3875741 w 6842126"/>
              <a:gd name="connsiteY6922" fmla="*/ 212212 h 5130710"/>
              <a:gd name="connsiteX6923" fmla="*/ 3879960 w 6842126"/>
              <a:gd name="connsiteY6923" fmla="*/ 199135 h 5130710"/>
              <a:gd name="connsiteX6924" fmla="*/ 3881955 w 6842126"/>
              <a:gd name="connsiteY6924" fmla="*/ 200876 h 5130710"/>
              <a:gd name="connsiteX6925" fmla="*/ 3892212 w 6842126"/>
              <a:gd name="connsiteY6925" fmla="*/ 168036 h 5130710"/>
              <a:gd name="connsiteX6926" fmla="*/ 3884771 w 6842126"/>
              <a:gd name="connsiteY6926" fmla="*/ 202046 h 5130710"/>
              <a:gd name="connsiteX6927" fmla="*/ 3881955 w 6842126"/>
              <a:gd name="connsiteY6927" fmla="*/ 200876 h 5130710"/>
              <a:gd name="connsiteX6928" fmla="*/ 3893695 w 6842126"/>
              <a:gd name="connsiteY6928" fmla="*/ 157006 h 5130710"/>
              <a:gd name="connsiteX6929" fmla="*/ 3894449 w 6842126"/>
              <a:gd name="connsiteY6929" fmla="*/ 167341 h 5130710"/>
              <a:gd name="connsiteX6930" fmla="*/ 3901339 w 6842126"/>
              <a:gd name="connsiteY6930" fmla="*/ 173724 h 5130710"/>
              <a:gd name="connsiteX6931" fmla="*/ 3897670 w 6842126"/>
              <a:gd name="connsiteY6931" fmla="*/ 210656 h 5130710"/>
              <a:gd name="connsiteX6932" fmla="*/ 3882413 w 6842126"/>
              <a:gd name="connsiteY6932" fmla="*/ 331976 h 5130710"/>
              <a:gd name="connsiteX6933" fmla="*/ 3881306 w 6842126"/>
              <a:gd name="connsiteY6933" fmla="*/ 338177 h 5130710"/>
              <a:gd name="connsiteX6934" fmla="*/ 3881324 w 6842126"/>
              <a:gd name="connsiteY6934" fmla="*/ 338413 h 5130710"/>
              <a:gd name="connsiteX6935" fmla="*/ 3878601 w 6842126"/>
              <a:gd name="connsiteY6935" fmla="*/ 362686 h 5130710"/>
              <a:gd name="connsiteX6936" fmla="*/ 3874859 w 6842126"/>
              <a:gd name="connsiteY6936" fmla="*/ 374329 h 5130710"/>
              <a:gd name="connsiteX6937" fmla="*/ 3865346 w 6842126"/>
              <a:gd name="connsiteY6937" fmla="*/ 427647 h 5130710"/>
              <a:gd name="connsiteX6938" fmla="*/ 3875370 w 6842126"/>
              <a:gd name="connsiteY6938" fmla="*/ 396453 h 5130710"/>
              <a:gd name="connsiteX6939" fmla="*/ 3878601 w 6842126"/>
              <a:gd name="connsiteY6939" fmla="*/ 362686 h 5130710"/>
              <a:gd name="connsiteX6940" fmla="*/ 3884550 w 6842126"/>
              <a:gd name="connsiteY6940" fmla="*/ 350383 h 5130710"/>
              <a:gd name="connsiteX6941" fmla="*/ 3890039 w 6842126"/>
              <a:gd name="connsiteY6941" fmla="*/ 318658 h 5130710"/>
              <a:gd name="connsiteX6942" fmla="*/ 3907901 w 6842126"/>
              <a:gd name="connsiteY6942" fmla="*/ 194868 h 5130710"/>
              <a:gd name="connsiteX6943" fmla="*/ 3918910 w 6842126"/>
              <a:gd name="connsiteY6943" fmla="*/ 123614 h 5130710"/>
              <a:gd name="connsiteX6944" fmla="*/ 3922580 w 6842126"/>
              <a:gd name="connsiteY6944" fmla="*/ 135430 h 5130710"/>
              <a:gd name="connsiteX6945" fmla="*/ 3920798 w 6842126"/>
              <a:gd name="connsiteY6945" fmla="*/ 154732 h 5130710"/>
              <a:gd name="connsiteX6946" fmla="*/ 3920949 w 6842126"/>
              <a:gd name="connsiteY6946" fmla="*/ 228997 h 5130710"/>
              <a:gd name="connsiteX6947" fmla="*/ 3908060 w 6842126"/>
              <a:gd name="connsiteY6947" fmla="*/ 330971 h 5130710"/>
              <a:gd name="connsiteX6948" fmla="*/ 3907269 w 6842126"/>
              <a:gd name="connsiteY6948" fmla="*/ 335256 h 5130710"/>
              <a:gd name="connsiteX6949" fmla="*/ 3907842 w 6842126"/>
              <a:gd name="connsiteY6949" fmla="*/ 336466 h 5130710"/>
              <a:gd name="connsiteX6950" fmla="*/ 3910581 w 6842126"/>
              <a:gd name="connsiteY6950" fmla="*/ 346441 h 5130710"/>
              <a:gd name="connsiteX6951" fmla="*/ 3912855 w 6842126"/>
              <a:gd name="connsiteY6951" fmla="*/ 333862 h 5130710"/>
              <a:gd name="connsiteX6952" fmla="*/ 3933694 w 6842126"/>
              <a:gd name="connsiteY6952" fmla="*/ 212088 h 5130710"/>
              <a:gd name="connsiteX6953" fmla="*/ 3927357 w 6842126"/>
              <a:gd name="connsiteY6953" fmla="*/ 317344 h 5130710"/>
              <a:gd name="connsiteX6954" fmla="*/ 3923103 w 6842126"/>
              <a:gd name="connsiteY6954" fmla="*/ 348085 h 5130710"/>
              <a:gd name="connsiteX6955" fmla="*/ 3926317 w 6842126"/>
              <a:gd name="connsiteY6955" fmla="*/ 343008 h 5130710"/>
              <a:gd name="connsiteX6956" fmla="*/ 3926615 w 6842126"/>
              <a:gd name="connsiteY6956" fmla="*/ 342741 h 5130710"/>
              <a:gd name="connsiteX6957" fmla="*/ 3932726 w 6842126"/>
              <a:gd name="connsiteY6957" fmla="*/ 299230 h 5130710"/>
              <a:gd name="connsiteX6958" fmla="*/ 3944442 w 6842126"/>
              <a:gd name="connsiteY6958" fmla="*/ 219825 h 5130710"/>
              <a:gd name="connsiteX6959" fmla="*/ 3944314 w 6842126"/>
              <a:gd name="connsiteY6959" fmla="*/ 219955 h 5130710"/>
              <a:gd name="connsiteX6960" fmla="*/ 3941370 w 6842126"/>
              <a:gd name="connsiteY6960" fmla="*/ 199542 h 5130710"/>
              <a:gd name="connsiteX6961" fmla="*/ 3945804 w 6842126"/>
              <a:gd name="connsiteY6961" fmla="*/ 201112 h 5130710"/>
              <a:gd name="connsiteX6962" fmla="*/ 3949635 w 6842126"/>
              <a:gd name="connsiteY6962" fmla="*/ 214509 h 5130710"/>
              <a:gd name="connsiteX6963" fmla="*/ 3945102 w 6842126"/>
              <a:gd name="connsiteY6963" fmla="*/ 219150 h 5130710"/>
              <a:gd name="connsiteX6964" fmla="*/ 3938469 w 6842126"/>
              <a:gd name="connsiteY6964" fmla="*/ 298300 h 5130710"/>
              <a:gd name="connsiteX6965" fmla="*/ 3933375 w 6842126"/>
              <a:gd name="connsiteY6965" fmla="*/ 336724 h 5130710"/>
              <a:gd name="connsiteX6966" fmla="*/ 3936335 w 6842126"/>
              <a:gd name="connsiteY6966" fmla="*/ 334088 h 5130710"/>
              <a:gd name="connsiteX6967" fmla="*/ 3938321 w 6842126"/>
              <a:gd name="connsiteY6967" fmla="*/ 337285 h 5130710"/>
              <a:gd name="connsiteX6968" fmla="*/ 3954321 w 6842126"/>
              <a:gd name="connsiteY6968" fmla="*/ 249849 h 5130710"/>
              <a:gd name="connsiteX6969" fmla="*/ 3957503 w 6842126"/>
              <a:gd name="connsiteY6969" fmla="*/ 252045 h 5130710"/>
              <a:gd name="connsiteX6970" fmla="*/ 3962227 w 6842126"/>
              <a:gd name="connsiteY6970" fmla="*/ 222321 h 5130710"/>
              <a:gd name="connsiteX6971" fmla="*/ 3962497 w 6842126"/>
              <a:gd name="connsiteY6971" fmla="*/ 218962 h 5130710"/>
              <a:gd name="connsiteX6972" fmla="*/ 3963623 w 6842126"/>
              <a:gd name="connsiteY6972" fmla="*/ 217730 h 5130710"/>
              <a:gd name="connsiteX6973" fmla="*/ 3968699 w 6842126"/>
              <a:gd name="connsiteY6973" fmla="*/ 207574 h 5130710"/>
              <a:gd name="connsiteX6974" fmla="*/ 3968561 w 6842126"/>
              <a:gd name="connsiteY6974" fmla="*/ 209789 h 5130710"/>
              <a:gd name="connsiteX6975" fmla="*/ 3962263 w 6842126"/>
              <a:gd name="connsiteY6975" fmla="*/ 263196 h 5130710"/>
              <a:gd name="connsiteX6976" fmla="*/ 3963319 w 6842126"/>
              <a:gd name="connsiteY6976" fmla="*/ 269272 h 5130710"/>
              <a:gd name="connsiteX6977" fmla="*/ 3961069 w 6842126"/>
              <a:gd name="connsiteY6977" fmla="*/ 337107 h 5130710"/>
              <a:gd name="connsiteX6978" fmla="*/ 3962197 w 6842126"/>
              <a:gd name="connsiteY6978" fmla="*/ 334578 h 5130710"/>
              <a:gd name="connsiteX6979" fmla="*/ 3976901 w 6842126"/>
              <a:gd name="connsiteY6979" fmla="*/ 224799 h 5130710"/>
              <a:gd name="connsiteX6980" fmla="*/ 3976968 w 6842126"/>
              <a:gd name="connsiteY6980" fmla="*/ 224270 h 5130710"/>
              <a:gd name="connsiteX6981" fmla="*/ 3981486 w 6842126"/>
              <a:gd name="connsiteY6981" fmla="*/ 211553 h 5130710"/>
              <a:gd name="connsiteX6982" fmla="*/ 3982649 w 6842126"/>
              <a:gd name="connsiteY6982" fmla="*/ 205726 h 5130710"/>
              <a:gd name="connsiteX6983" fmla="*/ 3990688 w 6842126"/>
              <a:gd name="connsiteY6983" fmla="*/ 212450 h 5130710"/>
              <a:gd name="connsiteX6984" fmla="*/ 3996730 w 6842126"/>
              <a:gd name="connsiteY6984" fmla="*/ 199582 h 5130710"/>
              <a:gd name="connsiteX6985" fmla="*/ 4004929 w 6842126"/>
              <a:gd name="connsiteY6985" fmla="*/ 194288 h 5130710"/>
              <a:gd name="connsiteX6986" fmla="*/ 3993598 w 6842126"/>
              <a:gd name="connsiteY6986" fmla="*/ 231191 h 5130710"/>
              <a:gd name="connsiteX6987" fmla="*/ 4004381 w 6842126"/>
              <a:gd name="connsiteY6987" fmla="*/ 235374 h 5130710"/>
              <a:gd name="connsiteX6988" fmla="*/ 3995991 w 6842126"/>
              <a:gd name="connsiteY6988" fmla="*/ 255009 h 5130710"/>
              <a:gd name="connsiteX6989" fmla="*/ 4004253 w 6842126"/>
              <a:gd name="connsiteY6989" fmla="*/ 244675 h 5130710"/>
              <a:gd name="connsiteX6990" fmla="*/ 4008106 w 6842126"/>
              <a:gd name="connsiteY6990" fmla="*/ 239351 h 5130710"/>
              <a:gd name="connsiteX6991" fmla="*/ 4010609 w 6842126"/>
              <a:gd name="connsiteY6991" fmla="*/ 229022 h 5130710"/>
              <a:gd name="connsiteX6992" fmla="*/ 4011719 w 6842126"/>
              <a:gd name="connsiteY6992" fmla="*/ 234360 h 5130710"/>
              <a:gd name="connsiteX6993" fmla="*/ 4019033 w 6842126"/>
              <a:gd name="connsiteY6993" fmla="*/ 224246 h 5130710"/>
              <a:gd name="connsiteX6994" fmla="*/ 4027302 w 6842126"/>
              <a:gd name="connsiteY6994" fmla="*/ 209557 h 5130710"/>
              <a:gd name="connsiteX6995" fmla="*/ 4018298 w 6842126"/>
              <a:gd name="connsiteY6995" fmla="*/ 241244 h 5130710"/>
              <a:gd name="connsiteX6996" fmla="*/ 4015213 w 6842126"/>
              <a:gd name="connsiteY6996" fmla="*/ 251189 h 5130710"/>
              <a:gd name="connsiteX6997" fmla="*/ 4015275 w 6842126"/>
              <a:gd name="connsiteY6997" fmla="*/ 251488 h 5130710"/>
              <a:gd name="connsiteX6998" fmla="*/ 4012110 w 6842126"/>
              <a:gd name="connsiteY6998" fmla="*/ 271799 h 5130710"/>
              <a:gd name="connsiteX6999" fmla="*/ 4010825 w 6842126"/>
              <a:gd name="connsiteY6999" fmla="*/ 275144 h 5130710"/>
              <a:gd name="connsiteX7000" fmla="*/ 4015197 w 6842126"/>
              <a:gd name="connsiteY7000" fmla="*/ 270530 h 5130710"/>
              <a:gd name="connsiteX7001" fmla="*/ 4029631 w 6842126"/>
              <a:gd name="connsiteY7001" fmla="*/ 238028 h 5130710"/>
              <a:gd name="connsiteX7002" fmla="*/ 4042610 w 6842126"/>
              <a:gd name="connsiteY7002" fmla="*/ 209220 h 5130710"/>
              <a:gd name="connsiteX7003" fmla="*/ 4051338 w 6842126"/>
              <a:gd name="connsiteY7003" fmla="*/ 191134 h 5130710"/>
              <a:gd name="connsiteX7004" fmla="*/ 4050469 w 6842126"/>
              <a:gd name="connsiteY7004" fmla="*/ 196980 h 5130710"/>
              <a:gd name="connsiteX7005" fmla="*/ 4045977 w 6842126"/>
              <a:gd name="connsiteY7005" fmla="*/ 239439 h 5130710"/>
              <a:gd name="connsiteX7006" fmla="*/ 4040609 w 6842126"/>
              <a:gd name="connsiteY7006" fmla="*/ 261167 h 5130710"/>
              <a:gd name="connsiteX7007" fmla="*/ 4043726 w 6842126"/>
              <a:gd name="connsiteY7007" fmla="*/ 260242 h 5130710"/>
              <a:gd name="connsiteX7008" fmla="*/ 4043789 w 6842126"/>
              <a:gd name="connsiteY7008" fmla="*/ 260131 h 5130710"/>
              <a:gd name="connsiteX7009" fmla="*/ 4043595 w 6842126"/>
              <a:gd name="connsiteY7009" fmla="*/ 261964 h 5130710"/>
              <a:gd name="connsiteX7010" fmla="*/ 4033881 w 6842126"/>
              <a:gd name="connsiteY7010" fmla="*/ 330642 h 5130710"/>
              <a:gd name="connsiteX7011" fmla="*/ 4034032 w 6842126"/>
              <a:gd name="connsiteY7011" fmla="*/ 356162 h 5130710"/>
              <a:gd name="connsiteX7012" fmla="*/ 4039733 w 6842126"/>
              <a:gd name="connsiteY7012" fmla="*/ 316554 h 5130710"/>
              <a:gd name="connsiteX7013" fmla="*/ 4049007 w 6842126"/>
              <a:gd name="connsiteY7013" fmla="*/ 250933 h 5130710"/>
              <a:gd name="connsiteX7014" fmla="*/ 4051407 w 6842126"/>
              <a:gd name="connsiteY7014" fmla="*/ 246700 h 5130710"/>
              <a:gd name="connsiteX7015" fmla="*/ 4057591 w 6842126"/>
              <a:gd name="connsiteY7015" fmla="*/ 240465 h 5130710"/>
              <a:gd name="connsiteX7016" fmla="*/ 4048715 w 6842126"/>
              <a:gd name="connsiteY7016" fmla="*/ 296536 h 5130710"/>
              <a:gd name="connsiteX7017" fmla="*/ 4076997 w 6842126"/>
              <a:gd name="connsiteY7017" fmla="*/ 241255 h 5130710"/>
              <a:gd name="connsiteX7018" fmla="*/ 4088102 w 6842126"/>
              <a:gd name="connsiteY7018" fmla="*/ 255092 h 5130710"/>
              <a:gd name="connsiteX7019" fmla="*/ 4088008 w 6842126"/>
              <a:gd name="connsiteY7019" fmla="*/ 262069 h 5130710"/>
              <a:gd name="connsiteX7020" fmla="*/ 4099471 w 6842126"/>
              <a:gd name="connsiteY7020" fmla="*/ 249161 h 5130710"/>
              <a:gd name="connsiteX7021" fmla="*/ 4111090 w 6842126"/>
              <a:gd name="connsiteY7021" fmla="*/ 224237 h 5130710"/>
              <a:gd name="connsiteX7022" fmla="*/ 4112429 w 6842126"/>
              <a:gd name="connsiteY7022" fmla="*/ 220875 h 5130710"/>
              <a:gd name="connsiteX7023" fmla="*/ 4100249 w 6842126"/>
              <a:gd name="connsiteY7023" fmla="*/ 316519 h 5130710"/>
              <a:gd name="connsiteX7024" fmla="*/ 4104598 w 6842126"/>
              <a:gd name="connsiteY7024" fmla="*/ 321306 h 5130710"/>
              <a:gd name="connsiteX7025" fmla="*/ 4118169 w 6842126"/>
              <a:gd name="connsiteY7025" fmla="*/ 243803 h 5130710"/>
              <a:gd name="connsiteX7026" fmla="*/ 4116923 w 6842126"/>
              <a:gd name="connsiteY7026" fmla="*/ 276041 h 5130710"/>
              <a:gd name="connsiteX7027" fmla="*/ 4113920 w 6842126"/>
              <a:gd name="connsiteY7027" fmla="*/ 299679 h 5130710"/>
              <a:gd name="connsiteX7028" fmla="*/ 4112740 w 6842126"/>
              <a:gd name="connsiteY7028" fmla="*/ 303482 h 5130710"/>
              <a:gd name="connsiteX7029" fmla="*/ 4109142 w 6842126"/>
              <a:gd name="connsiteY7029" fmla="*/ 319938 h 5130710"/>
              <a:gd name="connsiteX7030" fmla="*/ 4111489 w 6842126"/>
              <a:gd name="connsiteY7030" fmla="*/ 318644 h 5130710"/>
              <a:gd name="connsiteX7031" fmla="*/ 4108870 w 6842126"/>
              <a:gd name="connsiteY7031" fmla="*/ 338920 h 5130710"/>
              <a:gd name="connsiteX7032" fmla="*/ 4107413 w 6842126"/>
              <a:gd name="connsiteY7032" fmla="*/ 371224 h 5130710"/>
              <a:gd name="connsiteX7033" fmla="*/ 4110752 w 6842126"/>
              <a:gd name="connsiteY7033" fmla="*/ 351654 h 5130710"/>
              <a:gd name="connsiteX7034" fmla="*/ 4117696 w 6842126"/>
              <a:gd name="connsiteY7034" fmla="*/ 310926 h 5130710"/>
              <a:gd name="connsiteX7035" fmla="*/ 4119471 w 6842126"/>
              <a:gd name="connsiteY7035" fmla="*/ 308342 h 5130710"/>
              <a:gd name="connsiteX7036" fmla="*/ 4124041 w 6842126"/>
              <a:gd name="connsiteY7036" fmla="*/ 302592 h 5130710"/>
              <a:gd name="connsiteX7037" fmla="*/ 4112099 w 6842126"/>
              <a:gd name="connsiteY7037" fmla="*/ 351545 h 5130710"/>
              <a:gd name="connsiteX7038" fmla="*/ 4126593 w 6842126"/>
              <a:gd name="connsiteY7038" fmla="*/ 314392 h 5130710"/>
              <a:gd name="connsiteX7039" fmla="*/ 4141087 w 6842126"/>
              <a:gd name="connsiteY7039" fmla="*/ 277238 h 5130710"/>
              <a:gd name="connsiteX7040" fmla="*/ 4143414 w 6842126"/>
              <a:gd name="connsiteY7040" fmla="*/ 305707 h 5130710"/>
              <a:gd name="connsiteX7041" fmla="*/ 4172084 w 6842126"/>
              <a:gd name="connsiteY7041" fmla="*/ 255429 h 5130710"/>
              <a:gd name="connsiteX7042" fmla="*/ 4151684 w 6842126"/>
              <a:gd name="connsiteY7042" fmla="*/ 329060 h 5130710"/>
              <a:gd name="connsiteX7043" fmla="*/ 4137058 w 6842126"/>
              <a:gd name="connsiteY7043" fmla="*/ 375904 h 5130710"/>
              <a:gd name="connsiteX7044" fmla="*/ 4135200 w 6842126"/>
              <a:gd name="connsiteY7044" fmla="*/ 376051 h 5130710"/>
              <a:gd name="connsiteX7045" fmla="*/ 4134855 w 6842126"/>
              <a:gd name="connsiteY7045" fmla="*/ 376079 h 5130710"/>
              <a:gd name="connsiteX7046" fmla="*/ 4134580 w 6842126"/>
              <a:gd name="connsiteY7046" fmla="*/ 376102 h 5130710"/>
              <a:gd name="connsiteX7047" fmla="*/ 4135200 w 6842126"/>
              <a:gd name="connsiteY7047" fmla="*/ 376051 h 5130710"/>
              <a:gd name="connsiteX7048" fmla="*/ 4136232 w 6842126"/>
              <a:gd name="connsiteY7048" fmla="*/ 375970 h 5130710"/>
              <a:gd name="connsiteX7049" fmla="*/ 4137058 w 6842126"/>
              <a:gd name="connsiteY7049" fmla="*/ 375904 h 5130710"/>
              <a:gd name="connsiteX7050" fmla="*/ 4160365 w 6842126"/>
              <a:gd name="connsiteY7050" fmla="*/ 321404 h 5130710"/>
              <a:gd name="connsiteX7051" fmla="*/ 4162569 w 6842126"/>
              <a:gd name="connsiteY7051" fmla="*/ 320123 h 5130710"/>
              <a:gd name="connsiteX7052" fmla="*/ 4166190 w 6842126"/>
              <a:gd name="connsiteY7052" fmla="*/ 320124 h 5130710"/>
              <a:gd name="connsiteX7053" fmla="*/ 4173195 w 6842126"/>
              <a:gd name="connsiteY7053" fmla="*/ 272607 h 5130710"/>
              <a:gd name="connsiteX7054" fmla="*/ 4177305 w 6842126"/>
              <a:gd name="connsiteY7054" fmla="*/ 278754 h 5130710"/>
              <a:gd name="connsiteX7055" fmla="*/ 4174635 w 6842126"/>
              <a:gd name="connsiteY7055" fmla="*/ 317714 h 5130710"/>
              <a:gd name="connsiteX7056" fmla="*/ 4174337 w 6842126"/>
              <a:gd name="connsiteY7056" fmla="*/ 319879 h 5130710"/>
              <a:gd name="connsiteX7057" fmla="*/ 4174192 w 6842126"/>
              <a:gd name="connsiteY7057" fmla="*/ 322515 h 5130710"/>
              <a:gd name="connsiteX7058" fmla="*/ 4174344 w 6842126"/>
              <a:gd name="connsiteY7058" fmla="*/ 322624 h 5130710"/>
              <a:gd name="connsiteX7059" fmla="*/ 4188486 w 6842126"/>
              <a:gd name="connsiteY7059" fmla="*/ 278140 h 5130710"/>
              <a:gd name="connsiteX7060" fmla="*/ 4199881 w 6842126"/>
              <a:gd name="connsiteY7060" fmla="*/ 270272 h 5130710"/>
              <a:gd name="connsiteX7061" fmla="*/ 4220319 w 6842126"/>
              <a:gd name="connsiteY7061" fmla="*/ 227615 h 5130710"/>
              <a:gd name="connsiteX7062" fmla="*/ 4257665 w 6842126"/>
              <a:gd name="connsiteY7062" fmla="*/ 135996 h 5130710"/>
              <a:gd name="connsiteX7063" fmla="*/ 4228357 w 6842126"/>
              <a:gd name="connsiteY7063" fmla="*/ 234336 h 5130710"/>
              <a:gd name="connsiteX7064" fmla="*/ 4210989 w 6842126"/>
              <a:gd name="connsiteY7064" fmla="*/ 283720 h 5130710"/>
              <a:gd name="connsiteX7065" fmla="*/ 4205052 w 6842126"/>
              <a:gd name="connsiteY7065" fmla="*/ 322522 h 5130710"/>
              <a:gd name="connsiteX7066" fmla="*/ 4225068 w 6842126"/>
              <a:gd name="connsiteY7066" fmla="*/ 277576 h 5130710"/>
              <a:gd name="connsiteX7067" fmla="*/ 4233688 w 6842126"/>
              <a:gd name="connsiteY7067" fmla="*/ 274571 h 5130710"/>
              <a:gd name="connsiteX7068" fmla="*/ 4248214 w 6842126"/>
              <a:gd name="connsiteY7068" fmla="*/ 235091 h 5130710"/>
              <a:gd name="connsiteX7069" fmla="*/ 4265419 w 6842126"/>
              <a:gd name="connsiteY7069" fmla="*/ 197723 h 5130710"/>
              <a:gd name="connsiteX7070" fmla="*/ 4265289 w 6842126"/>
              <a:gd name="connsiteY7070" fmla="*/ 207413 h 5130710"/>
              <a:gd name="connsiteX7071" fmla="*/ 4276623 w 6842126"/>
              <a:gd name="connsiteY7071" fmla="*/ 204196 h 5130710"/>
              <a:gd name="connsiteX7072" fmla="*/ 4253027 w 6842126"/>
              <a:gd name="connsiteY7072" fmla="*/ 280402 h 5130710"/>
              <a:gd name="connsiteX7073" fmla="*/ 4278517 w 6842126"/>
              <a:gd name="connsiteY7073" fmla="*/ 230798 h 5130710"/>
              <a:gd name="connsiteX7074" fmla="*/ 4279529 w 6842126"/>
              <a:gd name="connsiteY7074" fmla="*/ 228639 h 5130710"/>
              <a:gd name="connsiteX7075" fmla="*/ 4277105 w 6842126"/>
              <a:gd name="connsiteY7075" fmla="*/ 265718 h 5130710"/>
              <a:gd name="connsiteX7076" fmla="*/ 4285259 w 6842126"/>
              <a:gd name="connsiteY7076" fmla="*/ 217152 h 5130710"/>
              <a:gd name="connsiteX7077" fmla="*/ 4291438 w 6842126"/>
              <a:gd name="connsiteY7077" fmla="*/ 210515 h 5130710"/>
              <a:gd name="connsiteX7078" fmla="*/ 4287117 w 6842126"/>
              <a:gd name="connsiteY7078" fmla="*/ 229698 h 5130710"/>
              <a:gd name="connsiteX7079" fmla="*/ 4350939 w 6842126"/>
              <a:gd name="connsiteY7079" fmla="*/ 82941 h 5130710"/>
              <a:gd name="connsiteX7080" fmla="*/ 4354981 w 6842126"/>
              <a:gd name="connsiteY7080" fmla="*/ 74658 h 5130710"/>
              <a:gd name="connsiteX7081" fmla="*/ 4354977 w 6842126"/>
              <a:gd name="connsiteY7081" fmla="*/ 75194 h 5130710"/>
              <a:gd name="connsiteX7082" fmla="*/ 4349822 w 6842126"/>
              <a:gd name="connsiteY7082" fmla="*/ 123156 h 5130710"/>
              <a:gd name="connsiteX7083" fmla="*/ 4356483 w 6842126"/>
              <a:gd name="connsiteY7083" fmla="*/ 95862 h 5130710"/>
              <a:gd name="connsiteX7084" fmla="*/ 4359147 w 6842126"/>
              <a:gd name="connsiteY7084" fmla="*/ 72877 h 5130710"/>
              <a:gd name="connsiteX7085" fmla="*/ 4360727 w 6842126"/>
              <a:gd name="connsiteY7085" fmla="*/ 62881 h 5130710"/>
              <a:gd name="connsiteX7086" fmla="*/ 4375553 w 6842126"/>
              <a:gd name="connsiteY7086" fmla="*/ 32496 h 5130710"/>
              <a:gd name="connsiteX7087" fmla="*/ 4377779 w 6842126"/>
              <a:gd name="connsiteY7087" fmla="*/ 34028 h 5130710"/>
              <a:gd name="connsiteX7088" fmla="*/ 4378013 w 6842126"/>
              <a:gd name="connsiteY7088" fmla="*/ 30236 h 5130710"/>
              <a:gd name="connsiteX7089" fmla="*/ 4380327 w 6842126"/>
              <a:gd name="connsiteY7089" fmla="*/ 22711 h 5130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</a:cxnLst>
            <a:rect l="l" t="t" r="r" b="b"/>
            <a:pathLst>
              <a:path w="6842126" h="5130710">
                <a:moveTo>
                  <a:pt x="3311593" y="5124756"/>
                </a:moveTo>
                <a:lnTo>
                  <a:pt x="3310754" y="5126288"/>
                </a:lnTo>
                <a:lnTo>
                  <a:pt x="3305871" y="5130710"/>
                </a:lnTo>
                <a:close/>
                <a:moveTo>
                  <a:pt x="3375155" y="5089948"/>
                </a:moveTo>
                <a:cubicBezTo>
                  <a:pt x="3375537" y="5090955"/>
                  <a:pt x="3375307" y="5091616"/>
                  <a:pt x="3374529" y="5092197"/>
                </a:cubicBezTo>
                <a:cubicBezTo>
                  <a:pt x="3373750" y="5092781"/>
                  <a:pt x="3372422" y="5093282"/>
                  <a:pt x="3370604" y="5093970"/>
                </a:cubicBezTo>
                <a:cubicBezTo>
                  <a:pt x="3369082" y="5089943"/>
                  <a:pt x="3373479" y="5090582"/>
                  <a:pt x="3375155" y="5089948"/>
                </a:cubicBezTo>
                <a:close/>
                <a:moveTo>
                  <a:pt x="3379709" y="5085926"/>
                </a:moveTo>
                <a:cubicBezTo>
                  <a:pt x="3380090" y="5086932"/>
                  <a:pt x="3379861" y="5087595"/>
                  <a:pt x="3379081" y="5088177"/>
                </a:cubicBezTo>
                <a:cubicBezTo>
                  <a:pt x="3378301" y="5088758"/>
                  <a:pt x="3376975" y="5089259"/>
                  <a:pt x="3375155" y="5089948"/>
                </a:cubicBezTo>
                <a:cubicBezTo>
                  <a:pt x="3373634" y="5085921"/>
                  <a:pt x="3378032" y="5086560"/>
                  <a:pt x="3379709" y="5085926"/>
                </a:cubicBezTo>
                <a:close/>
                <a:moveTo>
                  <a:pt x="3573894" y="5083467"/>
                </a:moveTo>
                <a:lnTo>
                  <a:pt x="3573723" y="5084918"/>
                </a:lnTo>
                <a:cubicBezTo>
                  <a:pt x="3573539" y="5086462"/>
                  <a:pt x="3573446" y="5087236"/>
                  <a:pt x="3573585" y="5086077"/>
                </a:cubicBezTo>
                <a:close/>
                <a:moveTo>
                  <a:pt x="3574823" y="5075643"/>
                </a:moveTo>
                <a:cubicBezTo>
                  <a:pt x="3574823" y="5075643"/>
                  <a:pt x="3574641" y="5077189"/>
                  <a:pt x="3574411" y="5079121"/>
                </a:cubicBezTo>
                <a:lnTo>
                  <a:pt x="3573894" y="5083467"/>
                </a:lnTo>
                <a:close/>
                <a:moveTo>
                  <a:pt x="3391000" y="5074373"/>
                </a:moveTo>
                <a:cubicBezTo>
                  <a:pt x="3390147" y="5077187"/>
                  <a:pt x="3388882" y="5078911"/>
                  <a:pt x="3387049" y="5080514"/>
                </a:cubicBezTo>
                <a:cubicBezTo>
                  <a:pt x="3385220" y="5082119"/>
                  <a:pt x="3382824" y="5083599"/>
                  <a:pt x="3379709" y="5085926"/>
                </a:cubicBezTo>
                <a:cubicBezTo>
                  <a:pt x="3381542" y="5080632"/>
                  <a:pt x="3385967" y="5076274"/>
                  <a:pt x="3391000" y="5074373"/>
                </a:cubicBezTo>
                <a:close/>
                <a:moveTo>
                  <a:pt x="3297788" y="5029060"/>
                </a:moveTo>
                <a:cubicBezTo>
                  <a:pt x="3299356" y="5024629"/>
                  <a:pt x="3299081" y="5039495"/>
                  <a:pt x="3299081" y="5039495"/>
                </a:cubicBezTo>
                <a:cubicBezTo>
                  <a:pt x="3294648" y="5037924"/>
                  <a:pt x="3297788" y="5029060"/>
                  <a:pt x="3297788" y="5029060"/>
                </a:cubicBezTo>
                <a:close/>
                <a:moveTo>
                  <a:pt x="3277231" y="5015376"/>
                </a:moveTo>
                <a:lnTo>
                  <a:pt x="3275292" y="5018461"/>
                </a:lnTo>
                <a:lnTo>
                  <a:pt x="3274883" y="5020948"/>
                </a:lnTo>
                <a:close/>
                <a:moveTo>
                  <a:pt x="3169219" y="5013606"/>
                </a:moveTo>
                <a:lnTo>
                  <a:pt x="3169152" y="5014258"/>
                </a:lnTo>
                <a:cubicBezTo>
                  <a:pt x="3168504" y="5014029"/>
                  <a:pt x="3168427" y="5013846"/>
                  <a:pt x="3168800" y="5013686"/>
                </a:cubicBezTo>
                <a:close/>
                <a:moveTo>
                  <a:pt x="4250601" y="5010550"/>
                </a:moveTo>
                <a:lnTo>
                  <a:pt x="4249761" y="5012080"/>
                </a:lnTo>
                <a:lnTo>
                  <a:pt x="4244879" y="5016505"/>
                </a:lnTo>
                <a:close/>
                <a:moveTo>
                  <a:pt x="2573648" y="5010550"/>
                </a:moveTo>
                <a:lnTo>
                  <a:pt x="2572809" y="5012081"/>
                </a:lnTo>
                <a:lnTo>
                  <a:pt x="2567925" y="5016506"/>
                </a:lnTo>
                <a:close/>
                <a:moveTo>
                  <a:pt x="3235216" y="5000008"/>
                </a:moveTo>
                <a:cubicBezTo>
                  <a:pt x="3235339" y="4999911"/>
                  <a:pt x="3235152" y="5000492"/>
                  <a:pt x="3234547" y="5002040"/>
                </a:cubicBezTo>
                <a:lnTo>
                  <a:pt x="3233916" y="5003596"/>
                </a:lnTo>
                <a:lnTo>
                  <a:pt x="3231662" y="5006445"/>
                </a:lnTo>
                <a:cubicBezTo>
                  <a:pt x="3233498" y="5003113"/>
                  <a:pt x="3234974" y="5000203"/>
                  <a:pt x="3235216" y="5000008"/>
                </a:cubicBezTo>
                <a:close/>
                <a:moveTo>
                  <a:pt x="3386129" y="4993007"/>
                </a:moveTo>
                <a:cubicBezTo>
                  <a:pt x="3387457" y="4992504"/>
                  <a:pt x="3387940" y="4992777"/>
                  <a:pt x="3387880" y="4993448"/>
                </a:cubicBezTo>
                <a:cubicBezTo>
                  <a:pt x="3387789" y="4994453"/>
                  <a:pt x="3386471" y="4996352"/>
                  <a:pt x="3384952" y="4997869"/>
                </a:cubicBezTo>
                <a:cubicBezTo>
                  <a:pt x="3383429" y="4999390"/>
                  <a:pt x="3381703" y="5000528"/>
                  <a:pt x="3380788" y="5000010"/>
                </a:cubicBezTo>
                <a:cubicBezTo>
                  <a:pt x="3380788" y="5000010"/>
                  <a:pt x="3382775" y="4994275"/>
                  <a:pt x="3386129" y="4993007"/>
                </a:cubicBezTo>
                <a:close/>
                <a:moveTo>
                  <a:pt x="3470307" y="4989940"/>
                </a:moveTo>
                <a:cubicBezTo>
                  <a:pt x="3463315" y="4992584"/>
                  <a:pt x="3461963" y="4999998"/>
                  <a:pt x="3465599" y="4998624"/>
                </a:cubicBezTo>
                <a:cubicBezTo>
                  <a:pt x="3465599" y="4998624"/>
                  <a:pt x="3471078" y="4992670"/>
                  <a:pt x="3471694" y="4990495"/>
                </a:cubicBezTo>
                <a:cubicBezTo>
                  <a:pt x="3471901" y="4989772"/>
                  <a:pt x="3471565" y="4989466"/>
                  <a:pt x="3470307" y="4989940"/>
                </a:cubicBezTo>
                <a:close/>
                <a:moveTo>
                  <a:pt x="2637211" y="4975744"/>
                </a:moveTo>
                <a:cubicBezTo>
                  <a:pt x="2637593" y="4976749"/>
                  <a:pt x="2637362" y="4977412"/>
                  <a:pt x="2636585" y="4977993"/>
                </a:cubicBezTo>
                <a:cubicBezTo>
                  <a:pt x="2635805" y="4978575"/>
                  <a:pt x="2634478" y="4979077"/>
                  <a:pt x="2632659" y="4979764"/>
                </a:cubicBezTo>
                <a:cubicBezTo>
                  <a:pt x="2631138" y="4975738"/>
                  <a:pt x="2635534" y="4976377"/>
                  <a:pt x="2637211" y="4975744"/>
                </a:cubicBezTo>
                <a:close/>
                <a:moveTo>
                  <a:pt x="4314164" y="4975742"/>
                </a:moveTo>
                <a:cubicBezTo>
                  <a:pt x="4314545" y="4976748"/>
                  <a:pt x="4314315" y="4977410"/>
                  <a:pt x="4313538" y="4977991"/>
                </a:cubicBezTo>
                <a:cubicBezTo>
                  <a:pt x="4312757" y="4978574"/>
                  <a:pt x="4311431" y="4979076"/>
                  <a:pt x="4309613" y="4979764"/>
                </a:cubicBezTo>
                <a:cubicBezTo>
                  <a:pt x="4308091" y="4975737"/>
                  <a:pt x="4312487" y="4976376"/>
                  <a:pt x="4314164" y="4975742"/>
                </a:cubicBezTo>
                <a:close/>
                <a:moveTo>
                  <a:pt x="2641764" y="4971721"/>
                </a:moveTo>
                <a:cubicBezTo>
                  <a:pt x="2642146" y="4972728"/>
                  <a:pt x="2641916" y="4973391"/>
                  <a:pt x="2641136" y="4973972"/>
                </a:cubicBezTo>
                <a:cubicBezTo>
                  <a:pt x="2640358" y="4974553"/>
                  <a:pt x="2639030" y="4975055"/>
                  <a:pt x="2637211" y="4975744"/>
                </a:cubicBezTo>
                <a:cubicBezTo>
                  <a:pt x="2635691" y="4971716"/>
                  <a:pt x="2640087" y="4972356"/>
                  <a:pt x="2641764" y="4971721"/>
                </a:cubicBezTo>
                <a:close/>
                <a:moveTo>
                  <a:pt x="4318717" y="4971720"/>
                </a:moveTo>
                <a:cubicBezTo>
                  <a:pt x="4319099" y="4972726"/>
                  <a:pt x="4318869" y="4973390"/>
                  <a:pt x="4318089" y="4973970"/>
                </a:cubicBezTo>
                <a:cubicBezTo>
                  <a:pt x="4317309" y="4974552"/>
                  <a:pt x="4315982" y="4975054"/>
                  <a:pt x="4314164" y="4975742"/>
                </a:cubicBezTo>
                <a:cubicBezTo>
                  <a:pt x="4312642" y="4971716"/>
                  <a:pt x="4317039" y="4972354"/>
                  <a:pt x="4318717" y="4971720"/>
                </a:cubicBezTo>
                <a:close/>
                <a:moveTo>
                  <a:pt x="2835949" y="4969264"/>
                </a:moveTo>
                <a:lnTo>
                  <a:pt x="2835641" y="4971873"/>
                </a:lnTo>
                <a:cubicBezTo>
                  <a:pt x="2835501" y="4973032"/>
                  <a:pt x="2835594" y="4972258"/>
                  <a:pt x="2835777" y="4970713"/>
                </a:cubicBezTo>
                <a:close/>
                <a:moveTo>
                  <a:pt x="4512901" y="4969261"/>
                </a:moveTo>
                <a:lnTo>
                  <a:pt x="4512731" y="4970711"/>
                </a:lnTo>
                <a:cubicBezTo>
                  <a:pt x="4512547" y="4972257"/>
                  <a:pt x="4512453" y="4973031"/>
                  <a:pt x="4512592" y="4971872"/>
                </a:cubicBezTo>
                <a:close/>
                <a:moveTo>
                  <a:pt x="3438457" y="4964022"/>
                </a:moveTo>
                <a:cubicBezTo>
                  <a:pt x="3437998" y="4965347"/>
                  <a:pt x="3437119" y="4966830"/>
                  <a:pt x="3435902" y="4968151"/>
                </a:cubicBezTo>
                <a:cubicBezTo>
                  <a:pt x="3434683" y="4969473"/>
                  <a:pt x="3433126" y="4970639"/>
                  <a:pt x="3431307" y="4971326"/>
                </a:cubicBezTo>
                <a:cubicBezTo>
                  <a:pt x="3431464" y="4966665"/>
                  <a:pt x="3433423" y="4965926"/>
                  <a:pt x="3438457" y="4964022"/>
                </a:cubicBezTo>
                <a:close/>
                <a:moveTo>
                  <a:pt x="2836880" y="4961439"/>
                </a:moveTo>
                <a:cubicBezTo>
                  <a:pt x="2836880" y="4961439"/>
                  <a:pt x="2836694" y="4962985"/>
                  <a:pt x="2836467" y="4964917"/>
                </a:cubicBezTo>
                <a:lnTo>
                  <a:pt x="2835949" y="4969264"/>
                </a:lnTo>
                <a:close/>
                <a:moveTo>
                  <a:pt x="4513833" y="4961437"/>
                </a:moveTo>
                <a:lnTo>
                  <a:pt x="4512901" y="4969261"/>
                </a:lnTo>
                <a:lnTo>
                  <a:pt x="4513418" y="4964916"/>
                </a:lnTo>
                <a:cubicBezTo>
                  <a:pt x="4513648" y="4962984"/>
                  <a:pt x="4513833" y="4961437"/>
                  <a:pt x="4513833" y="4961437"/>
                </a:cubicBezTo>
                <a:close/>
                <a:moveTo>
                  <a:pt x="4330010" y="4960167"/>
                </a:moveTo>
                <a:cubicBezTo>
                  <a:pt x="4329155" y="4962981"/>
                  <a:pt x="4327891" y="4964705"/>
                  <a:pt x="4326059" y="4966309"/>
                </a:cubicBezTo>
                <a:cubicBezTo>
                  <a:pt x="4324228" y="4967911"/>
                  <a:pt x="4321831" y="4969392"/>
                  <a:pt x="4318717" y="4971720"/>
                </a:cubicBezTo>
                <a:cubicBezTo>
                  <a:pt x="4320551" y="4966425"/>
                  <a:pt x="4324975" y="4962069"/>
                  <a:pt x="4330010" y="4960167"/>
                </a:cubicBezTo>
                <a:close/>
                <a:moveTo>
                  <a:pt x="2653056" y="4960167"/>
                </a:moveTo>
                <a:cubicBezTo>
                  <a:pt x="2652204" y="4962983"/>
                  <a:pt x="2650938" y="4964706"/>
                  <a:pt x="2649106" y="4966310"/>
                </a:cubicBezTo>
                <a:cubicBezTo>
                  <a:pt x="2647275" y="4967913"/>
                  <a:pt x="2644879" y="4969394"/>
                  <a:pt x="2641764" y="4971721"/>
                </a:cubicBezTo>
                <a:cubicBezTo>
                  <a:pt x="2643598" y="4966427"/>
                  <a:pt x="2648023" y="4962069"/>
                  <a:pt x="2653056" y="4960167"/>
                </a:cubicBezTo>
                <a:close/>
                <a:moveTo>
                  <a:pt x="2342691" y="4917723"/>
                </a:moveTo>
                <a:lnTo>
                  <a:pt x="2342417" y="4932590"/>
                </a:lnTo>
                <a:cubicBezTo>
                  <a:pt x="2336414" y="4935451"/>
                  <a:pt x="2335951" y="4920324"/>
                  <a:pt x="2342691" y="4917723"/>
                </a:cubicBezTo>
                <a:close/>
                <a:moveTo>
                  <a:pt x="2559843" y="4914856"/>
                </a:moveTo>
                <a:cubicBezTo>
                  <a:pt x="2561412" y="4910425"/>
                  <a:pt x="2561137" y="4925291"/>
                  <a:pt x="2561137" y="4925291"/>
                </a:cubicBezTo>
                <a:cubicBezTo>
                  <a:pt x="2556703" y="4923720"/>
                  <a:pt x="2559843" y="4914856"/>
                  <a:pt x="2559843" y="4914856"/>
                </a:cubicBezTo>
                <a:close/>
                <a:moveTo>
                  <a:pt x="4236796" y="4914855"/>
                </a:moveTo>
                <a:cubicBezTo>
                  <a:pt x="4238366" y="4910424"/>
                  <a:pt x="4238089" y="4925290"/>
                  <a:pt x="4238089" y="4925290"/>
                </a:cubicBezTo>
                <a:cubicBezTo>
                  <a:pt x="4233655" y="4923718"/>
                  <a:pt x="4236796" y="4914855"/>
                  <a:pt x="4236796" y="4914855"/>
                </a:cubicBezTo>
                <a:close/>
                <a:moveTo>
                  <a:pt x="3538549" y="4906727"/>
                </a:moveTo>
                <a:lnTo>
                  <a:pt x="3518215" y="4931230"/>
                </a:lnTo>
                <a:cubicBezTo>
                  <a:pt x="3519907" y="4928098"/>
                  <a:pt x="3524825" y="4921445"/>
                  <a:pt x="3529413" y="4915829"/>
                </a:cubicBezTo>
                <a:close/>
                <a:moveTo>
                  <a:pt x="3538631" y="4906630"/>
                </a:moveTo>
                <a:lnTo>
                  <a:pt x="3538641" y="4906636"/>
                </a:lnTo>
                <a:lnTo>
                  <a:pt x="3538549" y="4906727"/>
                </a:lnTo>
                <a:close/>
                <a:moveTo>
                  <a:pt x="2539286" y="4901172"/>
                </a:moveTo>
                <a:lnTo>
                  <a:pt x="2537346" y="4904254"/>
                </a:lnTo>
                <a:lnTo>
                  <a:pt x="2536939" y="4906743"/>
                </a:lnTo>
                <a:close/>
                <a:moveTo>
                  <a:pt x="4216239" y="4901169"/>
                </a:moveTo>
                <a:lnTo>
                  <a:pt x="4214299" y="4904253"/>
                </a:lnTo>
                <a:lnTo>
                  <a:pt x="4213891" y="4906742"/>
                </a:lnTo>
                <a:close/>
                <a:moveTo>
                  <a:pt x="2359060" y="4900937"/>
                </a:moveTo>
                <a:lnTo>
                  <a:pt x="2356793" y="4912028"/>
                </a:lnTo>
                <a:cubicBezTo>
                  <a:pt x="2356312" y="4914373"/>
                  <a:pt x="2357032" y="4910856"/>
                  <a:pt x="2357870" y="4906756"/>
                </a:cubicBezTo>
                <a:close/>
                <a:moveTo>
                  <a:pt x="2431275" y="4899402"/>
                </a:moveTo>
                <a:lnTo>
                  <a:pt x="2431207" y="4900054"/>
                </a:lnTo>
                <a:cubicBezTo>
                  <a:pt x="2430561" y="4899824"/>
                  <a:pt x="2430483" y="4899641"/>
                  <a:pt x="2430856" y="4899482"/>
                </a:cubicBezTo>
                <a:close/>
                <a:moveTo>
                  <a:pt x="4108227" y="4899399"/>
                </a:moveTo>
                <a:lnTo>
                  <a:pt x="4108161" y="4900052"/>
                </a:lnTo>
                <a:cubicBezTo>
                  <a:pt x="4107512" y="4899823"/>
                  <a:pt x="4107435" y="4899639"/>
                  <a:pt x="4107808" y="4899481"/>
                </a:cubicBezTo>
                <a:close/>
                <a:moveTo>
                  <a:pt x="2359669" y="4897968"/>
                </a:moveTo>
                <a:cubicBezTo>
                  <a:pt x="2359669" y="4897968"/>
                  <a:pt x="2359430" y="4899140"/>
                  <a:pt x="2359084" y="4900823"/>
                </a:cubicBezTo>
                <a:lnTo>
                  <a:pt x="2359060" y="4900937"/>
                </a:lnTo>
                <a:close/>
                <a:moveTo>
                  <a:pt x="3073899" y="4893174"/>
                </a:moveTo>
                <a:lnTo>
                  <a:pt x="3051601" y="4932086"/>
                </a:lnTo>
                <a:lnTo>
                  <a:pt x="3047745" y="4935731"/>
                </a:lnTo>
                <a:lnTo>
                  <a:pt x="3042883" y="4939710"/>
                </a:lnTo>
                <a:lnTo>
                  <a:pt x="3052471" y="4920201"/>
                </a:lnTo>
                <a:lnTo>
                  <a:pt x="3062397" y="4901971"/>
                </a:lnTo>
                <a:lnTo>
                  <a:pt x="3070469" y="4896080"/>
                </a:lnTo>
                <a:close/>
                <a:moveTo>
                  <a:pt x="2286245" y="4886925"/>
                </a:moveTo>
                <a:cubicBezTo>
                  <a:pt x="2290680" y="4888494"/>
                  <a:pt x="2287279" y="4898098"/>
                  <a:pt x="2287279" y="4898098"/>
                </a:cubicBezTo>
                <a:cubicBezTo>
                  <a:pt x="2285707" y="4902530"/>
                  <a:pt x="2284677" y="4891356"/>
                  <a:pt x="2286245" y="4886925"/>
                </a:cubicBezTo>
                <a:close/>
                <a:moveTo>
                  <a:pt x="2497272" y="4885804"/>
                </a:moveTo>
                <a:cubicBezTo>
                  <a:pt x="2497394" y="4885706"/>
                  <a:pt x="2497207" y="4886287"/>
                  <a:pt x="2496603" y="4887835"/>
                </a:cubicBezTo>
                <a:lnTo>
                  <a:pt x="2495971" y="4889391"/>
                </a:lnTo>
                <a:lnTo>
                  <a:pt x="2493718" y="4892240"/>
                </a:lnTo>
                <a:cubicBezTo>
                  <a:pt x="2495554" y="4888909"/>
                  <a:pt x="2497029" y="4885998"/>
                  <a:pt x="2497272" y="4885804"/>
                </a:cubicBezTo>
                <a:close/>
                <a:moveTo>
                  <a:pt x="4174223" y="4885803"/>
                </a:moveTo>
                <a:cubicBezTo>
                  <a:pt x="4174347" y="4885705"/>
                  <a:pt x="4174160" y="4886285"/>
                  <a:pt x="4173555" y="4887834"/>
                </a:cubicBezTo>
                <a:lnTo>
                  <a:pt x="4172923" y="4889390"/>
                </a:lnTo>
                <a:lnTo>
                  <a:pt x="4170669" y="4892239"/>
                </a:lnTo>
                <a:cubicBezTo>
                  <a:pt x="4172507" y="4888908"/>
                  <a:pt x="4173981" y="4885996"/>
                  <a:pt x="4174223" y="4885803"/>
                </a:cubicBezTo>
                <a:close/>
                <a:moveTo>
                  <a:pt x="3557543" y="4882763"/>
                </a:moveTo>
                <a:cubicBezTo>
                  <a:pt x="3557571" y="4883209"/>
                  <a:pt x="3555071" y="4886609"/>
                  <a:pt x="3548898" y="4894257"/>
                </a:cubicBezTo>
                <a:lnTo>
                  <a:pt x="3538631" y="4906630"/>
                </a:lnTo>
                <a:lnTo>
                  <a:pt x="3536203" y="4905257"/>
                </a:lnTo>
                <a:cubicBezTo>
                  <a:pt x="3547319" y="4892810"/>
                  <a:pt x="3557487" y="4881874"/>
                  <a:pt x="3557543" y="4882763"/>
                </a:cubicBezTo>
                <a:close/>
                <a:moveTo>
                  <a:pt x="2648186" y="4878803"/>
                </a:moveTo>
                <a:cubicBezTo>
                  <a:pt x="2649514" y="4878300"/>
                  <a:pt x="2649997" y="4878572"/>
                  <a:pt x="2649935" y="4879243"/>
                </a:cubicBezTo>
                <a:cubicBezTo>
                  <a:pt x="2649844" y="4880247"/>
                  <a:pt x="2648526" y="4882148"/>
                  <a:pt x="2647007" y="4883665"/>
                </a:cubicBezTo>
                <a:cubicBezTo>
                  <a:pt x="2645485" y="4885185"/>
                  <a:pt x="2643758" y="4886324"/>
                  <a:pt x="2642843" y="4885806"/>
                </a:cubicBezTo>
                <a:cubicBezTo>
                  <a:pt x="2642843" y="4885806"/>
                  <a:pt x="2644831" y="4880071"/>
                  <a:pt x="2648186" y="4878803"/>
                </a:cubicBezTo>
                <a:close/>
                <a:moveTo>
                  <a:pt x="4325138" y="4878801"/>
                </a:moveTo>
                <a:cubicBezTo>
                  <a:pt x="4326467" y="4878299"/>
                  <a:pt x="4326949" y="4878571"/>
                  <a:pt x="4326889" y="4879243"/>
                </a:cubicBezTo>
                <a:cubicBezTo>
                  <a:pt x="4326796" y="4880247"/>
                  <a:pt x="4325479" y="4882147"/>
                  <a:pt x="4323959" y="4883664"/>
                </a:cubicBezTo>
                <a:cubicBezTo>
                  <a:pt x="4322436" y="4885184"/>
                  <a:pt x="4320711" y="4886323"/>
                  <a:pt x="4319795" y="4885805"/>
                </a:cubicBezTo>
                <a:cubicBezTo>
                  <a:pt x="4319795" y="4885805"/>
                  <a:pt x="4321783" y="4880070"/>
                  <a:pt x="4325138" y="4878801"/>
                </a:cubicBezTo>
                <a:close/>
                <a:moveTo>
                  <a:pt x="2732363" y="4875736"/>
                </a:moveTo>
                <a:cubicBezTo>
                  <a:pt x="2725371" y="4878381"/>
                  <a:pt x="2724020" y="4885794"/>
                  <a:pt x="2727655" y="4884420"/>
                </a:cubicBezTo>
                <a:cubicBezTo>
                  <a:pt x="2727655" y="4884420"/>
                  <a:pt x="2733135" y="4878465"/>
                  <a:pt x="2733750" y="4876291"/>
                </a:cubicBezTo>
                <a:cubicBezTo>
                  <a:pt x="2733956" y="4875565"/>
                  <a:pt x="2733620" y="4875261"/>
                  <a:pt x="2732363" y="4875736"/>
                </a:cubicBezTo>
                <a:close/>
                <a:moveTo>
                  <a:pt x="4409314" y="4875735"/>
                </a:moveTo>
                <a:cubicBezTo>
                  <a:pt x="4402323" y="4878379"/>
                  <a:pt x="4400971" y="4885793"/>
                  <a:pt x="4404606" y="4884419"/>
                </a:cubicBezTo>
                <a:cubicBezTo>
                  <a:pt x="4404606" y="4884419"/>
                  <a:pt x="4410087" y="4878464"/>
                  <a:pt x="4410701" y="4876290"/>
                </a:cubicBezTo>
                <a:cubicBezTo>
                  <a:pt x="4410909" y="4875564"/>
                  <a:pt x="4410573" y="4875260"/>
                  <a:pt x="4409314" y="4875735"/>
                </a:cubicBezTo>
                <a:close/>
                <a:moveTo>
                  <a:pt x="3010900" y="4866613"/>
                </a:moveTo>
                <a:lnTo>
                  <a:pt x="3010062" y="4868145"/>
                </a:lnTo>
                <a:lnTo>
                  <a:pt x="3005177" y="4872570"/>
                </a:lnTo>
                <a:close/>
                <a:moveTo>
                  <a:pt x="3483979" y="4859747"/>
                </a:moveTo>
                <a:lnTo>
                  <a:pt x="3480767" y="4862383"/>
                </a:lnTo>
                <a:lnTo>
                  <a:pt x="3478683" y="4864984"/>
                </a:lnTo>
                <a:lnTo>
                  <a:pt x="3468531" y="4878767"/>
                </a:lnTo>
                <a:lnTo>
                  <a:pt x="3481136" y="4864299"/>
                </a:lnTo>
                <a:cubicBezTo>
                  <a:pt x="3483334" y="4861548"/>
                  <a:pt x="3484622" y="4859672"/>
                  <a:pt x="3483979" y="4859747"/>
                </a:cubicBezTo>
                <a:close/>
                <a:moveTo>
                  <a:pt x="2700511" y="4849817"/>
                </a:moveTo>
                <a:cubicBezTo>
                  <a:pt x="2700053" y="4851141"/>
                  <a:pt x="2699173" y="4852624"/>
                  <a:pt x="2697957" y="4853947"/>
                </a:cubicBezTo>
                <a:cubicBezTo>
                  <a:pt x="2696740" y="4855269"/>
                  <a:pt x="2695183" y="4856435"/>
                  <a:pt x="2693363" y="4857121"/>
                </a:cubicBezTo>
                <a:cubicBezTo>
                  <a:pt x="2693520" y="4852461"/>
                  <a:pt x="2695478" y="4851721"/>
                  <a:pt x="2700511" y="4849817"/>
                </a:cubicBezTo>
                <a:close/>
                <a:moveTo>
                  <a:pt x="4377465" y="4849816"/>
                </a:moveTo>
                <a:cubicBezTo>
                  <a:pt x="4377006" y="4851140"/>
                  <a:pt x="4376127" y="4852622"/>
                  <a:pt x="4374909" y="4853946"/>
                </a:cubicBezTo>
                <a:cubicBezTo>
                  <a:pt x="4373691" y="4855268"/>
                  <a:pt x="4372134" y="4856433"/>
                  <a:pt x="4370316" y="4857120"/>
                </a:cubicBezTo>
                <a:cubicBezTo>
                  <a:pt x="4370471" y="4852460"/>
                  <a:pt x="4372430" y="4851719"/>
                  <a:pt x="4377465" y="4849816"/>
                </a:cubicBezTo>
                <a:close/>
                <a:moveTo>
                  <a:pt x="3074464" y="4831806"/>
                </a:moveTo>
                <a:cubicBezTo>
                  <a:pt x="3074845" y="4832810"/>
                  <a:pt x="3074615" y="4833472"/>
                  <a:pt x="3073837" y="4834055"/>
                </a:cubicBezTo>
                <a:cubicBezTo>
                  <a:pt x="3073058" y="4834637"/>
                  <a:pt x="3071730" y="4835139"/>
                  <a:pt x="3069911" y="4835826"/>
                </a:cubicBezTo>
                <a:cubicBezTo>
                  <a:pt x="3068389" y="4831800"/>
                  <a:pt x="3072786" y="4832441"/>
                  <a:pt x="3074464" y="4831806"/>
                </a:cubicBezTo>
                <a:close/>
                <a:moveTo>
                  <a:pt x="3079016" y="4827782"/>
                </a:moveTo>
                <a:cubicBezTo>
                  <a:pt x="3079397" y="4828790"/>
                  <a:pt x="3079166" y="4829452"/>
                  <a:pt x="3078388" y="4830034"/>
                </a:cubicBezTo>
                <a:cubicBezTo>
                  <a:pt x="3077609" y="4830615"/>
                  <a:pt x="3076281" y="4831117"/>
                  <a:pt x="3074464" y="4831806"/>
                </a:cubicBezTo>
                <a:cubicBezTo>
                  <a:pt x="3072942" y="4827780"/>
                  <a:pt x="3077338" y="4828416"/>
                  <a:pt x="3079016" y="4827782"/>
                </a:cubicBezTo>
                <a:close/>
                <a:moveTo>
                  <a:pt x="2262659" y="4822043"/>
                </a:moveTo>
                <a:lnTo>
                  <a:pt x="2263093" y="4824178"/>
                </a:lnTo>
                <a:lnTo>
                  <a:pt x="2259335" y="4829464"/>
                </a:lnTo>
                <a:lnTo>
                  <a:pt x="2259064" y="4828668"/>
                </a:lnTo>
                <a:cubicBezTo>
                  <a:pt x="2259199" y="4824767"/>
                  <a:pt x="2260442" y="4821259"/>
                  <a:pt x="2262659" y="4822043"/>
                </a:cubicBezTo>
                <a:close/>
                <a:moveTo>
                  <a:pt x="3090309" y="4816229"/>
                </a:moveTo>
                <a:cubicBezTo>
                  <a:pt x="3089456" y="4819045"/>
                  <a:pt x="3088188" y="4820768"/>
                  <a:pt x="3086358" y="4822372"/>
                </a:cubicBezTo>
                <a:cubicBezTo>
                  <a:pt x="3084527" y="4823973"/>
                  <a:pt x="3082131" y="4825456"/>
                  <a:pt x="3079016" y="4827782"/>
                </a:cubicBezTo>
                <a:cubicBezTo>
                  <a:pt x="3080849" y="4822490"/>
                  <a:pt x="3085276" y="4818131"/>
                  <a:pt x="3090309" y="4816229"/>
                </a:cubicBezTo>
                <a:close/>
                <a:moveTo>
                  <a:pt x="2349897" y="4808176"/>
                </a:moveTo>
                <a:lnTo>
                  <a:pt x="2345344" y="4812814"/>
                </a:lnTo>
                <a:lnTo>
                  <a:pt x="2340785" y="4819380"/>
                </a:lnTo>
                <a:close/>
                <a:moveTo>
                  <a:pt x="2273632" y="4805148"/>
                </a:moveTo>
                <a:lnTo>
                  <a:pt x="2274470" y="4808170"/>
                </a:lnTo>
                <a:lnTo>
                  <a:pt x="2270765" y="4813381"/>
                </a:lnTo>
                <a:lnTo>
                  <a:pt x="2270131" y="4811806"/>
                </a:lnTo>
                <a:cubicBezTo>
                  <a:pt x="2270172" y="4807872"/>
                  <a:pt x="2271415" y="4804365"/>
                  <a:pt x="2273632" y="4805148"/>
                </a:cubicBezTo>
                <a:close/>
                <a:moveTo>
                  <a:pt x="1604748" y="4803518"/>
                </a:moveTo>
                <a:lnTo>
                  <a:pt x="1604471" y="4818384"/>
                </a:lnTo>
                <a:cubicBezTo>
                  <a:pt x="1598470" y="4821246"/>
                  <a:pt x="1598006" y="4806120"/>
                  <a:pt x="1604748" y="4803518"/>
                </a:cubicBezTo>
                <a:close/>
                <a:moveTo>
                  <a:pt x="1619720" y="4793563"/>
                </a:moveTo>
                <a:lnTo>
                  <a:pt x="1618894" y="4797606"/>
                </a:lnTo>
                <a:cubicBezTo>
                  <a:pt x="1618668" y="4798703"/>
                  <a:pt x="1618607" y="4798996"/>
                  <a:pt x="1618848" y="4797824"/>
                </a:cubicBezTo>
                <a:close/>
                <a:moveTo>
                  <a:pt x="2800605" y="4792523"/>
                </a:moveTo>
                <a:lnTo>
                  <a:pt x="2780272" y="4817026"/>
                </a:lnTo>
                <a:cubicBezTo>
                  <a:pt x="2781963" y="4813894"/>
                  <a:pt x="2786878" y="4807241"/>
                  <a:pt x="2791469" y="4801625"/>
                </a:cubicBezTo>
                <a:close/>
                <a:moveTo>
                  <a:pt x="4477559" y="4792522"/>
                </a:moveTo>
                <a:lnTo>
                  <a:pt x="4457223" y="4817024"/>
                </a:lnTo>
                <a:cubicBezTo>
                  <a:pt x="4458917" y="4813893"/>
                  <a:pt x="4463832" y="4807240"/>
                  <a:pt x="4468421" y="4801624"/>
                </a:cubicBezTo>
                <a:close/>
                <a:moveTo>
                  <a:pt x="2800687" y="4792425"/>
                </a:moveTo>
                <a:lnTo>
                  <a:pt x="2800698" y="4792432"/>
                </a:lnTo>
                <a:lnTo>
                  <a:pt x="2800605" y="4792523"/>
                </a:lnTo>
                <a:close/>
                <a:moveTo>
                  <a:pt x="4477639" y="4792424"/>
                </a:moveTo>
                <a:lnTo>
                  <a:pt x="4477649" y="4792431"/>
                </a:lnTo>
                <a:lnTo>
                  <a:pt x="4477559" y="4792522"/>
                </a:lnTo>
                <a:close/>
                <a:moveTo>
                  <a:pt x="2285344" y="4788515"/>
                </a:moveTo>
                <a:lnTo>
                  <a:pt x="2286053" y="4792014"/>
                </a:lnTo>
                <a:lnTo>
                  <a:pt x="2282283" y="4797246"/>
                </a:lnTo>
                <a:lnTo>
                  <a:pt x="2281474" y="4795040"/>
                </a:lnTo>
                <a:cubicBezTo>
                  <a:pt x="2281515" y="4791106"/>
                  <a:pt x="2282757" y="4787598"/>
                  <a:pt x="2285344" y="4788515"/>
                </a:cubicBezTo>
                <a:close/>
                <a:moveTo>
                  <a:pt x="1621116" y="4786732"/>
                </a:moveTo>
                <a:lnTo>
                  <a:pt x="1619720" y="4793563"/>
                </a:lnTo>
                <a:lnTo>
                  <a:pt x="1619925" y="4792552"/>
                </a:lnTo>
                <a:close/>
                <a:moveTo>
                  <a:pt x="3144366" y="4783880"/>
                </a:moveTo>
                <a:lnTo>
                  <a:pt x="3138879" y="4793883"/>
                </a:lnTo>
                <a:cubicBezTo>
                  <a:pt x="3128143" y="4807536"/>
                  <a:pt x="3117753" y="4821711"/>
                  <a:pt x="3107668" y="4836837"/>
                </a:cubicBezTo>
                <a:lnTo>
                  <a:pt x="3094213" y="4859129"/>
                </a:lnTo>
                <a:lnTo>
                  <a:pt x="3094090" y="4858512"/>
                </a:lnTo>
                <a:cubicBezTo>
                  <a:pt x="3092539" y="4859505"/>
                  <a:pt x="3089237" y="4862240"/>
                  <a:pt x="3083300" y="4867457"/>
                </a:cubicBezTo>
                <a:lnTo>
                  <a:pt x="3079329" y="4870873"/>
                </a:lnTo>
                <a:lnTo>
                  <a:pt x="3083264" y="4863641"/>
                </a:lnTo>
                <a:lnTo>
                  <a:pt x="3110374" y="4817289"/>
                </a:lnTo>
                <a:lnTo>
                  <a:pt x="3125547" y="4803675"/>
                </a:lnTo>
                <a:close/>
                <a:moveTo>
                  <a:pt x="1621726" y="4783762"/>
                </a:moveTo>
                <a:cubicBezTo>
                  <a:pt x="1621726" y="4783762"/>
                  <a:pt x="1621485" y="4784935"/>
                  <a:pt x="1621140" y="4786619"/>
                </a:cubicBezTo>
                <a:lnTo>
                  <a:pt x="1621116" y="4786732"/>
                </a:lnTo>
                <a:close/>
                <a:moveTo>
                  <a:pt x="4012907" y="4778968"/>
                </a:moveTo>
                <a:lnTo>
                  <a:pt x="3990608" y="4817879"/>
                </a:lnTo>
                <a:lnTo>
                  <a:pt x="3986753" y="4821524"/>
                </a:lnTo>
                <a:lnTo>
                  <a:pt x="3981891" y="4825504"/>
                </a:lnTo>
                <a:lnTo>
                  <a:pt x="3991480" y="4805995"/>
                </a:lnTo>
                <a:lnTo>
                  <a:pt x="4001404" y="4787765"/>
                </a:lnTo>
                <a:lnTo>
                  <a:pt x="4009477" y="4781874"/>
                </a:lnTo>
                <a:close/>
                <a:moveTo>
                  <a:pt x="3076977" y="4774888"/>
                </a:moveTo>
                <a:lnTo>
                  <a:pt x="3068333" y="4779762"/>
                </a:lnTo>
                <a:lnTo>
                  <a:pt x="3065637" y="4784930"/>
                </a:lnTo>
                <a:lnTo>
                  <a:pt x="3062876" y="4789058"/>
                </a:lnTo>
                <a:lnTo>
                  <a:pt x="3063118" y="4788875"/>
                </a:lnTo>
                <a:cubicBezTo>
                  <a:pt x="3063708" y="4788438"/>
                  <a:pt x="3064051" y="4788196"/>
                  <a:pt x="3064051" y="4788196"/>
                </a:cubicBezTo>
                <a:close/>
                <a:moveTo>
                  <a:pt x="2243967" y="4773859"/>
                </a:moveTo>
                <a:cubicBezTo>
                  <a:pt x="2245538" y="4769428"/>
                  <a:pt x="2246569" y="4780601"/>
                  <a:pt x="2245001" y="4785033"/>
                </a:cubicBezTo>
                <a:cubicBezTo>
                  <a:pt x="2240567" y="4783461"/>
                  <a:pt x="2238796" y="4772027"/>
                  <a:pt x="2243967" y="4773859"/>
                </a:cubicBezTo>
                <a:close/>
                <a:moveTo>
                  <a:pt x="1548301" y="4772721"/>
                </a:moveTo>
                <a:cubicBezTo>
                  <a:pt x="1552734" y="4774290"/>
                  <a:pt x="1549335" y="4783891"/>
                  <a:pt x="1549335" y="4783891"/>
                </a:cubicBezTo>
                <a:cubicBezTo>
                  <a:pt x="1547764" y="4788325"/>
                  <a:pt x="1546732" y="4777151"/>
                  <a:pt x="1548301" y="4772721"/>
                </a:cubicBezTo>
                <a:close/>
                <a:moveTo>
                  <a:pt x="2819599" y="4768558"/>
                </a:moveTo>
                <a:cubicBezTo>
                  <a:pt x="2819626" y="4769004"/>
                  <a:pt x="2817128" y="4772405"/>
                  <a:pt x="2810954" y="4780053"/>
                </a:cubicBezTo>
                <a:lnTo>
                  <a:pt x="2800687" y="4792425"/>
                </a:lnTo>
                <a:lnTo>
                  <a:pt x="2798260" y="4791051"/>
                </a:lnTo>
                <a:cubicBezTo>
                  <a:pt x="2809375" y="4778607"/>
                  <a:pt x="2819542" y="4767668"/>
                  <a:pt x="2819599" y="4768558"/>
                </a:cubicBezTo>
                <a:close/>
                <a:moveTo>
                  <a:pt x="4496551" y="4768557"/>
                </a:moveTo>
                <a:cubicBezTo>
                  <a:pt x="4496580" y="4769003"/>
                  <a:pt x="4494079" y="4772404"/>
                  <a:pt x="4487908" y="4780051"/>
                </a:cubicBezTo>
                <a:lnTo>
                  <a:pt x="4477639" y="4792424"/>
                </a:lnTo>
                <a:lnTo>
                  <a:pt x="4475211" y="4791051"/>
                </a:lnTo>
                <a:cubicBezTo>
                  <a:pt x="4486329" y="4778605"/>
                  <a:pt x="4496495" y="4767668"/>
                  <a:pt x="4496551" y="4768557"/>
                </a:cubicBezTo>
                <a:close/>
                <a:moveTo>
                  <a:pt x="2272956" y="4752408"/>
                </a:moveTo>
                <a:lnTo>
                  <a:pt x="2272117" y="4753939"/>
                </a:lnTo>
                <a:lnTo>
                  <a:pt x="2267233" y="4758364"/>
                </a:lnTo>
                <a:close/>
                <a:moveTo>
                  <a:pt x="3949907" y="4752407"/>
                </a:moveTo>
                <a:lnTo>
                  <a:pt x="3949069" y="4753938"/>
                </a:lnTo>
                <a:lnTo>
                  <a:pt x="3944185" y="4758363"/>
                </a:lnTo>
                <a:close/>
                <a:moveTo>
                  <a:pt x="2746035" y="4745542"/>
                </a:moveTo>
                <a:lnTo>
                  <a:pt x="2742823" y="4748178"/>
                </a:lnTo>
                <a:lnTo>
                  <a:pt x="2740739" y="4750780"/>
                </a:lnTo>
                <a:lnTo>
                  <a:pt x="2730587" y="4764563"/>
                </a:lnTo>
                <a:lnTo>
                  <a:pt x="2743191" y="4750092"/>
                </a:lnTo>
                <a:cubicBezTo>
                  <a:pt x="2745390" y="4747345"/>
                  <a:pt x="2746677" y="4745467"/>
                  <a:pt x="2746035" y="4745542"/>
                </a:cubicBezTo>
                <a:close/>
                <a:moveTo>
                  <a:pt x="4422989" y="4745541"/>
                </a:moveTo>
                <a:lnTo>
                  <a:pt x="4419774" y="4748177"/>
                </a:lnTo>
                <a:lnTo>
                  <a:pt x="4417691" y="4750779"/>
                </a:lnTo>
                <a:lnTo>
                  <a:pt x="4407541" y="4764562"/>
                </a:lnTo>
                <a:lnTo>
                  <a:pt x="4420144" y="4750091"/>
                </a:lnTo>
                <a:cubicBezTo>
                  <a:pt x="4422341" y="4747343"/>
                  <a:pt x="4423629" y="4745467"/>
                  <a:pt x="4422989" y="4745541"/>
                </a:cubicBezTo>
                <a:close/>
                <a:moveTo>
                  <a:pt x="3106691" y="4740322"/>
                </a:moveTo>
                <a:cubicBezTo>
                  <a:pt x="3106480" y="4739617"/>
                  <a:pt x="3106621" y="4740087"/>
                  <a:pt x="3106898" y="4741029"/>
                </a:cubicBezTo>
                <a:lnTo>
                  <a:pt x="3107601" y="4743393"/>
                </a:lnTo>
                <a:close/>
                <a:moveTo>
                  <a:pt x="2936143" y="4739963"/>
                </a:moveTo>
                <a:lnTo>
                  <a:pt x="2934934" y="4743293"/>
                </a:lnTo>
                <a:lnTo>
                  <a:pt x="2934992" y="4743218"/>
                </a:lnTo>
                <a:cubicBezTo>
                  <a:pt x="2935875" y="4741579"/>
                  <a:pt x="2936308" y="4740304"/>
                  <a:pt x="2936308" y="4740304"/>
                </a:cubicBezTo>
                <a:close/>
                <a:moveTo>
                  <a:pt x="2942352" y="4737553"/>
                </a:moveTo>
                <a:lnTo>
                  <a:pt x="2941294" y="4740080"/>
                </a:lnTo>
                <a:lnTo>
                  <a:pt x="2942201" y="4739605"/>
                </a:lnTo>
                <a:close/>
                <a:moveTo>
                  <a:pt x="3093574" y="4735835"/>
                </a:moveTo>
                <a:lnTo>
                  <a:pt x="3085011" y="4748326"/>
                </a:lnTo>
                <a:cubicBezTo>
                  <a:pt x="3083029" y="4751113"/>
                  <a:pt x="3080054" y="4757010"/>
                  <a:pt x="3076640" y="4763837"/>
                </a:cubicBezTo>
                <a:lnTo>
                  <a:pt x="3075152" y="4766690"/>
                </a:lnTo>
                <a:lnTo>
                  <a:pt x="3086883" y="4751652"/>
                </a:lnTo>
                <a:lnTo>
                  <a:pt x="3093290" y="4736786"/>
                </a:lnTo>
                <a:close/>
                <a:moveTo>
                  <a:pt x="3085438" y="4734864"/>
                </a:moveTo>
                <a:cubicBezTo>
                  <a:pt x="3086764" y="4734361"/>
                  <a:pt x="3087249" y="4734635"/>
                  <a:pt x="3087187" y="4735305"/>
                </a:cubicBezTo>
                <a:cubicBezTo>
                  <a:pt x="3087095" y="4736311"/>
                  <a:pt x="3085779" y="4738209"/>
                  <a:pt x="3084258" y="4739727"/>
                </a:cubicBezTo>
                <a:cubicBezTo>
                  <a:pt x="3082736" y="4741246"/>
                  <a:pt x="3081010" y="4742385"/>
                  <a:pt x="3080094" y="4741868"/>
                </a:cubicBezTo>
                <a:cubicBezTo>
                  <a:pt x="3080094" y="4741868"/>
                  <a:pt x="3082082" y="4736132"/>
                  <a:pt x="3085438" y="4734864"/>
                </a:cubicBezTo>
                <a:close/>
                <a:moveTo>
                  <a:pt x="3169613" y="4731798"/>
                </a:moveTo>
                <a:lnTo>
                  <a:pt x="3165891" y="4734164"/>
                </a:lnTo>
                <a:lnTo>
                  <a:pt x="3165051" y="4735011"/>
                </a:lnTo>
                <a:lnTo>
                  <a:pt x="3163275" y="4737647"/>
                </a:lnTo>
                <a:cubicBezTo>
                  <a:pt x="3162517" y="4739659"/>
                  <a:pt x="3163088" y="4741169"/>
                  <a:pt x="3164906" y="4740482"/>
                </a:cubicBezTo>
                <a:cubicBezTo>
                  <a:pt x="3164906" y="4740482"/>
                  <a:pt x="3170385" y="4734528"/>
                  <a:pt x="3171003" y="4732353"/>
                </a:cubicBezTo>
                <a:cubicBezTo>
                  <a:pt x="3171207" y="4731629"/>
                  <a:pt x="3170873" y="4731324"/>
                  <a:pt x="3169613" y="4731798"/>
                </a:cubicBezTo>
                <a:close/>
                <a:moveTo>
                  <a:pt x="2348917" y="4725373"/>
                </a:moveTo>
                <a:lnTo>
                  <a:pt x="2349862" y="4729095"/>
                </a:lnTo>
                <a:cubicBezTo>
                  <a:pt x="2349481" y="4731273"/>
                  <a:pt x="2347899" y="4733986"/>
                  <a:pt x="2344047" y="4737816"/>
                </a:cubicBezTo>
                <a:cubicBezTo>
                  <a:pt x="2345613" y="4736916"/>
                  <a:pt x="2345454" y="4735456"/>
                  <a:pt x="2344407" y="4734046"/>
                </a:cubicBezTo>
                <a:lnTo>
                  <a:pt x="2343265" y="4733247"/>
                </a:lnTo>
                <a:close/>
                <a:moveTo>
                  <a:pt x="4013471" y="4717598"/>
                </a:moveTo>
                <a:cubicBezTo>
                  <a:pt x="4013852" y="4718605"/>
                  <a:pt x="4013623" y="4719267"/>
                  <a:pt x="4012844" y="4719849"/>
                </a:cubicBezTo>
                <a:cubicBezTo>
                  <a:pt x="4012065" y="4720431"/>
                  <a:pt x="4010737" y="4720934"/>
                  <a:pt x="4008919" y="4721621"/>
                </a:cubicBezTo>
                <a:cubicBezTo>
                  <a:pt x="4007397" y="4717595"/>
                  <a:pt x="4011794" y="4718233"/>
                  <a:pt x="4013471" y="4717598"/>
                </a:cubicBezTo>
                <a:close/>
                <a:moveTo>
                  <a:pt x="4018023" y="4713577"/>
                </a:moveTo>
                <a:cubicBezTo>
                  <a:pt x="4018405" y="4714585"/>
                  <a:pt x="4018176" y="4715247"/>
                  <a:pt x="4017396" y="4715827"/>
                </a:cubicBezTo>
                <a:cubicBezTo>
                  <a:pt x="4016617" y="4716409"/>
                  <a:pt x="4015289" y="4716912"/>
                  <a:pt x="4013471" y="4717598"/>
                </a:cubicBezTo>
                <a:cubicBezTo>
                  <a:pt x="4011950" y="4713574"/>
                  <a:pt x="4016346" y="4714211"/>
                  <a:pt x="4018023" y="4713577"/>
                </a:cubicBezTo>
                <a:close/>
                <a:moveTo>
                  <a:pt x="1524714" y="4707839"/>
                </a:moveTo>
                <a:lnTo>
                  <a:pt x="1525147" y="4709973"/>
                </a:lnTo>
                <a:lnTo>
                  <a:pt x="1521390" y="4715258"/>
                </a:lnTo>
                <a:lnTo>
                  <a:pt x="1521120" y="4714464"/>
                </a:lnTo>
                <a:cubicBezTo>
                  <a:pt x="1521253" y="4710563"/>
                  <a:pt x="1522498" y="4707054"/>
                  <a:pt x="1524714" y="4707839"/>
                </a:cubicBezTo>
                <a:close/>
                <a:moveTo>
                  <a:pt x="4029317" y="4702023"/>
                </a:moveTo>
                <a:cubicBezTo>
                  <a:pt x="4028464" y="4704839"/>
                  <a:pt x="4027197" y="4706563"/>
                  <a:pt x="4025366" y="4708166"/>
                </a:cubicBezTo>
                <a:cubicBezTo>
                  <a:pt x="4023535" y="4709768"/>
                  <a:pt x="4021138" y="4711249"/>
                  <a:pt x="4018023" y="4713577"/>
                </a:cubicBezTo>
                <a:cubicBezTo>
                  <a:pt x="4019857" y="4708282"/>
                  <a:pt x="4024283" y="4703926"/>
                  <a:pt x="4029317" y="4702023"/>
                </a:cubicBezTo>
                <a:close/>
                <a:moveTo>
                  <a:pt x="3150337" y="4695095"/>
                </a:moveTo>
                <a:lnTo>
                  <a:pt x="3147648" y="4697544"/>
                </a:lnTo>
                <a:lnTo>
                  <a:pt x="3140451" y="4706937"/>
                </a:lnTo>
                <a:lnTo>
                  <a:pt x="3135117" y="4711214"/>
                </a:lnTo>
                <a:lnTo>
                  <a:pt x="3123683" y="4726913"/>
                </a:lnTo>
                <a:lnTo>
                  <a:pt x="3132485" y="4717891"/>
                </a:lnTo>
                <a:lnTo>
                  <a:pt x="3146138" y="4704405"/>
                </a:lnTo>
                <a:lnTo>
                  <a:pt x="3149216" y="4697392"/>
                </a:lnTo>
                <a:close/>
                <a:moveTo>
                  <a:pt x="1741424" y="4692321"/>
                </a:moveTo>
                <a:cubicBezTo>
                  <a:pt x="1741424" y="4692321"/>
                  <a:pt x="1738888" y="4708723"/>
                  <a:pt x="1739521" y="4704624"/>
                </a:cubicBezTo>
                <a:cubicBezTo>
                  <a:pt x="1739733" y="4703258"/>
                  <a:pt x="1740296" y="4699612"/>
                  <a:pt x="1741424" y="4692321"/>
                </a:cubicBezTo>
                <a:close/>
                <a:moveTo>
                  <a:pt x="1535687" y="4690943"/>
                </a:moveTo>
                <a:lnTo>
                  <a:pt x="1536525" y="4693963"/>
                </a:lnTo>
                <a:lnTo>
                  <a:pt x="1532821" y="4699177"/>
                </a:lnTo>
                <a:lnTo>
                  <a:pt x="1532186" y="4697602"/>
                </a:lnTo>
                <a:cubicBezTo>
                  <a:pt x="1532227" y="4693668"/>
                  <a:pt x="1533470" y="4690158"/>
                  <a:pt x="1535687" y="4690943"/>
                </a:cubicBezTo>
                <a:close/>
                <a:moveTo>
                  <a:pt x="2315776" y="4690683"/>
                </a:moveTo>
                <a:lnTo>
                  <a:pt x="2312682" y="4692800"/>
                </a:lnTo>
                <a:lnTo>
                  <a:pt x="2296009" y="4716583"/>
                </a:lnTo>
                <a:lnTo>
                  <a:pt x="2322577" y="4690772"/>
                </a:lnTo>
                <a:close/>
                <a:moveTo>
                  <a:pt x="3742005" y="4675230"/>
                </a:moveTo>
                <a:cubicBezTo>
                  <a:pt x="3742843" y="4674913"/>
                  <a:pt x="3743256" y="4676004"/>
                  <a:pt x="3743459" y="4677172"/>
                </a:cubicBezTo>
                <a:cubicBezTo>
                  <a:pt x="3743660" y="4678342"/>
                  <a:pt x="3743654" y="4679591"/>
                  <a:pt x="3743654" y="4679591"/>
                </a:cubicBezTo>
                <a:cubicBezTo>
                  <a:pt x="3740298" y="4680861"/>
                  <a:pt x="3740327" y="4675864"/>
                  <a:pt x="3742005" y="4675230"/>
                </a:cubicBezTo>
                <a:close/>
                <a:moveTo>
                  <a:pt x="1547399" y="4674309"/>
                </a:moveTo>
                <a:lnTo>
                  <a:pt x="1548107" y="4677809"/>
                </a:lnTo>
                <a:lnTo>
                  <a:pt x="1544338" y="4683041"/>
                </a:lnTo>
                <a:lnTo>
                  <a:pt x="1543529" y="4680836"/>
                </a:lnTo>
                <a:cubicBezTo>
                  <a:pt x="1543570" y="4676902"/>
                  <a:pt x="1544813" y="4673392"/>
                  <a:pt x="1547399" y="4674309"/>
                </a:cubicBezTo>
                <a:close/>
                <a:moveTo>
                  <a:pt x="3229120" y="4672374"/>
                </a:moveTo>
                <a:cubicBezTo>
                  <a:pt x="3227442" y="4673007"/>
                  <a:pt x="3228203" y="4675020"/>
                  <a:pt x="3226526" y="4675655"/>
                </a:cubicBezTo>
                <a:lnTo>
                  <a:pt x="3226253" y="4676581"/>
                </a:lnTo>
                <a:lnTo>
                  <a:pt x="3226797" y="4676483"/>
                </a:lnTo>
                <a:lnTo>
                  <a:pt x="3229973" y="4673456"/>
                </a:lnTo>
                <a:lnTo>
                  <a:pt x="3229981" y="4672513"/>
                </a:lnTo>
                <a:close/>
                <a:moveTo>
                  <a:pt x="2406422" y="4669677"/>
                </a:moveTo>
                <a:lnTo>
                  <a:pt x="2400934" y="4679679"/>
                </a:lnTo>
                <a:cubicBezTo>
                  <a:pt x="2390198" y="4693332"/>
                  <a:pt x="2379808" y="4707507"/>
                  <a:pt x="2369725" y="4722633"/>
                </a:cubicBezTo>
                <a:lnTo>
                  <a:pt x="2356269" y="4744925"/>
                </a:lnTo>
                <a:lnTo>
                  <a:pt x="2356145" y="4744307"/>
                </a:lnTo>
                <a:cubicBezTo>
                  <a:pt x="2354594" y="4745301"/>
                  <a:pt x="2351294" y="4748033"/>
                  <a:pt x="2345354" y="4753252"/>
                </a:cubicBezTo>
                <a:lnTo>
                  <a:pt x="2341384" y="4756667"/>
                </a:lnTo>
                <a:lnTo>
                  <a:pt x="2345320" y="4749437"/>
                </a:lnTo>
                <a:lnTo>
                  <a:pt x="2372429" y="4703084"/>
                </a:lnTo>
                <a:lnTo>
                  <a:pt x="2387601" y="4689471"/>
                </a:lnTo>
                <a:close/>
                <a:moveTo>
                  <a:pt x="4083375" y="4669675"/>
                </a:moveTo>
                <a:lnTo>
                  <a:pt x="4077886" y="4679678"/>
                </a:lnTo>
                <a:cubicBezTo>
                  <a:pt x="4067151" y="4693331"/>
                  <a:pt x="4056760" y="4707506"/>
                  <a:pt x="4046676" y="4722632"/>
                </a:cubicBezTo>
                <a:lnTo>
                  <a:pt x="4033220" y="4744924"/>
                </a:lnTo>
                <a:lnTo>
                  <a:pt x="4033099" y="4744305"/>
                </a:lnTo>
                <a:cubicBezTo>
                  <a:pt x="4031547" y="4745300"/>
                  <a:pt x="4028246" y="4748032"/>
                  <a:pt x="4022307" y="4753252"/>
                </a:cubicBezTo>
                <a:lnTo>
                  <a:pt x="4018336" y="4756665"/>
                </a:lnTo>
                <a:lnTo>
                  <a:pt x="4022271" y="4749436"/>
                </a:lnTo>
                <a:lnTo>
                  <a:pt x="4049381" y="4703084"/>
                </a:lnTo>
                <a:lnTo>
                  <a:pt x="4064554" y="4689468"/>
                </a:lnTo>
                <a:close/>
                <a:moveTo>
                  <a:pt x="4015985" y="4660681"/>
                </a:moveTo>
                <a:lnTo>
                  <a:pt x="4007341" y="4665556"/>
                </a:lnTo>
                <a:lnTo>
                  <a:pt x="4004645" y="4670725"/>
                </a:lnTo>
                <a:lnTo>
                  <a:pt x="4001883" y="4674853"/>
                </a:lnTo>
                <a:lnTo>
                  <a:pt x="4002128" y="4674668"/>
                </a:lnTo>
                <a:cubicBezTo>
                  <a:pt x="4002715" y="4674232"/>
                  <a:pt x="4003059" y="4673990"/>
                  <a:pt x="4003059" y="4673990"/>
                </a:cubicBezTo>
                <a:close/>
                <a:moveTo>
                  <a:pt x="1506024" y="4659655"/>
                </a:moveTo>
                <a:cubicBezTo>
                  <a:pt x="1507594" y="4655224"/>
                  <a:pt x="1508625" y="4666397"/>
                  <a:pt x="1507056" y="4670828"/>
                </a:cubicBezTo>
                <a:cubicBezTo>
                  <a:pt x="1502622" y="4669258"/>
                  <a:pt x="1500851" y="4657822"/>
                  <a:pt x="1506024" y="4659655"/>
                </a:cubicBezTo>
                <a:close/>
                <a:moveTo>
                  <a:pt x="4045698" y="4626117"/>
                </a:moveTo>
                <a:cubicBezTo>
                  <a:pt x="4045487" y="4625411"/>
                  <a:pt x="4045628" y="4625882"/>
                  <a:pt x="4045905" y="4626823"/>
                </a:cubicBezTo>
                <a:lnTo>
                  <a:pt x="4046611" y="4629186"/>
                </a:lnTo>
                <a:close/>
                <a:moveTo>
                  <a:pt x="4024446" y="4620658"/>
                </a:moveTo>
                <a:cubicBezTo>
                  <a:pt x="4025773" y="4620156"/>
                  <a:pt x="4026257" y="4620429"/>
                  <a:pt x="4026194" y="4621100"/>
                </a:cubicBezTo>
                <a:cubicBezTo>
                  <a:pt x="4026103" y="4622105"/>
                  <a:pt x="4024788" y="4624004"/>
                  <a:pt x="4023267" y="4625522"/>
                </a:cubicBezTo>
                <a:cubicBezTo>
                  <a:pt x="4021745" y="4627041"/>
                  <a:pt x="4020016" y="4628180"/>
                  <a:pt x="4019102" y="4627662"/>
                </a:cubicBezTo>
                <a:cubicBezTo>
                  <a:pt x="4019102" y="4627662"/>
                  <a:pt x="4021090" y="4621927"/>
                  <a:pt x="4024446" y="4620658"/>
                </a:cubicBezTo>
                <a:close/>
                <a:moveTo>
                  <a:pt x="2431940" y="4617702"/>
                </a:moveTo>
                <a:lnTo>
                  <a:pt x="2426451" y="4625389"/>
                </a:lnTo>
                <a:lnTo>
                  <a:pt x="2426961" y="4626277"/>
                </a:lnTo>
                <a:cubicBezTo>
                  <a:pt x="2426961" y="4626277"/>
                  <a:pt x="2432441" y="4620323"/>
                  <a:pt x="2433058" y="4618150"/>
                </a:cubicBezTo>
                <a:close/>
                <a:moveTo>
                  <a:pt x="4108622" y="4617593"/>
                </a:moveTo>
                <a:lnTo>
                  <a:pt x="4104899" y="4619959"/>
                </a:lnTo>
                <a:lnTo>
                  <a:pt x="4104059" y="4620803"/>
                </a:lnTo>
                <a:lnTo>
                  <a:pt x="4102282" y="4623442"/>
                </a:lnTo>
                <a:cubicBezTo>
                  <a:pt x="4101525" y="4625454"/>
                  <a:pt x="4102096" y="4626962"/>
                  <a:pt x="4103914" y="4626276"/>
                </a:cubicBezTo>
                <a:cubicBezTo>
                  <a:pt x="4103914" y="4626276"/>
                  <a:pt x="4109393" y="4620322"/>
                  <a:pt x="4110010" y="4618148"/>
                </a:cubicBezTo>
                <a:cubicBezTo>
                  <a:pt x="4110215" y="4617422"/>
                  <a:pt x="4109880" y="4617118"/>
                  <a:pt x="4108622" y="4617593"/>
                </a:cubicBezTo>
                <a:close/>
                <a:moveTo>
                  <a:pt x="1610973" y="4611167"/>
                </a:moveTo>
                <a:lnTo>
                  <a:pt x="1611918" y="4614891"/>
                </a:lnTo>
                <a:cubicBezTo>
                  <a:pt x="1611536" y="4617068"/>
                  <a:pt x="1609953" y="4619780"/>
                  <a:pt x="1606102" y="4623611"/>
                </a:cubicBezTo>
                <a:cubicBezTo>
                  <a:pt x="1607668" y="4622712"/>
                  <a:pt x="1607509" y="4621251"/>
                  <a:pt x="1606462" y="4619843"/>
                </a:cubicBezTo>
                <a:lnTo>
                  <a:pt x="1605320" y="4619043"/>
                </a:lnTo>
                <a:close/>
                <a:moveTo>
                  <a:pt x="2398427" y="4608776"/>
                </a:moveTo>
                <a:lnTo>
                  <a:pt x="2391780" y="4615077"/>
                </a:lnTo>
                <a:lnTo>
                  <a:pt x="2384595" y="4623330"/>
                </a:lnTo>
                <a:lnTo>
                  <a:pt x="2374726" y="4640107"/>
                </a:lnTo>
                <a:lnTo>
                  <a:pt x="2388622" y="4626607"/>
                </a:lnTo>
                <a:lnTo>
                  <a:pt x="2392996" y="4619863"/>
                </a:lnTo>
                <a:close/>
                <a:moveTo>
                  <a:pt x="1913940" y="4594892"/>
                </a:moveTo>
                <a:lnTo>
                  <a:pt x="1893355" y="4627261"/>
                </a:lnTo>
                <a:lnTo>
                  <a:pt x="1876763" y="4645226"/>
                </a:lnTo>
                <a:lnTo>
                  <a:pt x="1885645" y="4630136"/>
                </a:lnTo>
                <a:close/>
                <a:moveTo>
                  <a:pt x="4089345" y="4580890"/>
                </a:moveTo>
                <a:lnTo>
                  <a:pt x="4084921" y="4584921"/>
                </a:lnTo>
                <a:lnTo>
                  <a:pt x="4079727" y="4589223"/>
                </a:lnTo>
                <a:lnTo>
                  <a:pt x="4074462" y="4596546"/>
                </a:lnTo>
                <a:lnTo>
                  <a:pt x="4062691" y="4612707"/>
                </a:lnTo>
                <a:lnTo>
                  <a:pt x="4071495" y="4603686"/>
                </a:lnTo>
                <a:lnTo>
                  <a:pt x="4085147" y="4590199"/>
                </a:lnTo>
                <a:lnTo>
                  <a:pt x="4088223" y="4583186"/>
                </a:lnTo>
                <a:close/>
                <a:moveTo>
                  <a:pt x="4098479" y="4563150"/>
                </a:moveTo>
                <a:lnTo>
                  <a:pt x="4087698" y="4578140"/>
                </a:lnTo>
                <a:lnTo>
                  <a:pt x="4093659" y="4572257"/>
                </a:lnTo>
                <a:close/>
                <a:moveTo>
                  <a:pt x="4681013" y="4561025"/>
                </a:moveTo>
                <a:cubicBezTo>
                  <a:pt x="4681851" y="4560707"/>
                  <a:pt x="4682264" y="4561798"/>
                  <a:pt x="4682467" y="4562967"/>
                </a:cubicBezTo>
                <a:cubicBezTo>
                  <a:pt x="4682669" y="4564137"/>
                  <a:pt x="4682661" y="4565386"/>
                  <a:pt x="4682661" y="4565386"/>
                </a:cubicBezTo>
                <a:cubicBezTo>
                  <a:pt x="4679307" y="4566655"/>
                  <a:pt x="4679335" y="4561659"/>
                  <a:pt x="4681013" y="4561025"/>
                </a:cubicBezTo>
                <a:close/>
                <a:moveTo>
                  <a:pt x="2491176" y="4558169"/>
                </a:moveTo>
                <a:cubicBezTo>
                  <a:pt x="2489499" y="4558803"/>
                  <a:pt x="2490260" y="4560815"/>
                  <a:pt x="2488582" y="4561451"/>
                </a:cubicBezTo>
                <a:lnTo>
                  <a:pt x="2488308" y="4562374"/>
                </a:lnTo>
                <a:lnTo>
                  <a:pt x="2488852" y="4562278"/>
                </a:lnTo>
                <a:lnTo>
                  <a:pt x="2489918" y="4561263"/>
                </a:lnTo>
                <a:lnTo>
                  <a:pt x="2491234" y="4558178"/>
                </a:lnTo>
                <a:close/>
                <a:moveTo>
                  <a:pt x="4168129" y="4558167"/>
                </a:moveTo>
                <a:cubicBezTo>
                  <a:pt x="4166450" y="4558802"/>
                  <a:pt x="4167211" y="4560814"/>
                  <a:pt x="4165535" y="4561450"/>
                </a:cubicBezTo>
                <a:lnTo>
                  <a:pt x="4165261" y="4562373"/>
                </a:lnTo>
                <a:lnTo>
                  <a:pt x="4165805" y="4562277"/>
                </a:lnTo>
                <a:lnTo>
                  <a:pt x="4168981" y="4559251"/>
                </a:lnTo>
                <a:lnTo>
                  <a:pt x="4168989" y="4558308"/>
                </a:lnTo>
                <a:close/>
                <a:moveTo>
                  <a:pt x="1960335" y="4533973"/>
                </a:moveTo>
                <a:lnTo>
                  <a:pt x="1953132" y="4545352"/>
                </a:lnTo>
                <a:lnTo>
                  <a:pt x="1950383" y="4547540"/>
                </a:lnTo>
                <a:close/>
                <a:moveTo>
                  <a:pt x="2035261" y="4520827"/>
                </a:moveTo>
                <a:lnTo>
                  <a:pt x="2012965" y="4559739"/>
                </a:lnTo>
                <a:lnTo>
                  <a:pt x="2009107" y="4563381"/>
                </a:lnTo>
                <a:lnTo>
                  <a:pt x="2004244" y="4567362"/>
                </a:lnTo>
                <a:lnTo>
                  <a:pt x="2013834" y="4547853"/>
                </a:lnTo>
                <a:lnTo>
                  <a:pt x="2023760" y="4529623"/>
                </a:lnTo>
                <a:lnTo>
                  <a:pt x="2031832" y="4523734"/>
                </a:lnTo>
                <a:close/>
                <a:moveTo>
                  <a:pt x="3846149" y="4515689"/>
                </a:moveTo>
                <a:lnTo>
                  <a:pt x="3839683" y="4524421"/>
                </a:lnTo>
                <a:lnTo>
                  <a:pt x="3830437" y="4538412"/>
                </a:lnTo>
                <a:lnTo>
                  <a:pt x="3836411" y="4530191"/>
                </a:lnTo>
                <a:close/>
                <a:moveTo>
                  <a:pt x="4140273" y="4507422"/>
                </a:moveTo>
                <a:lnTo>
                  <a:pt x="4133177" y="4514900"/>
                </a:lnTo>
                <a:lnTo>
                  <a:pt x="4132818" y="4515400"/>
                </a:lnTo>
                <a:lnTo>
                  <a:pt x="4139088" y="4509090"/>
                </a:lnTo>
                <a:close/>
                <a:moveTo>
                  <a:pt x="1983230" y="4503138"/>
                </a:moveTo>
                <a:lnTo>
                  <a:pt x="1975213" y="4514418"/>
                </a:lnTo>
                <a:lnTo>
                  <a:pt x="1962202" y="4531432"/>
                </a:lnTo>
                <a:lnTo>
                  <a:pt x="1979744" y="4507518"/>
                </a:lnTo>
                <a:close/>
                <a:moveTo>
                  <a:pt x="3858613" y="4488076"/>
                </a:moveTo>
                <a:lnTo>
                  <a:pt x="3854782" y="4491226"/>
                </a:lnTo>
                <a:lnTo>
                  <a:pt x="3850072" y="4498638"/>
                </a:lnTo>
                <a:cubicBezTo>
                  <a:pt x="3848143" y="4502625"/>
                  <a:pt x="3849242" y="4502785"/>
                  <a:pt x="3858617" y="4490806"/>
                </a:cubicBezTo>
                <a:lnTo>
                  <a:pt x="3859145" y="4490043"/>
                </a:lnTo>
                <a:close/>
                <a:moveTo>
                  <a:pt x="1673769" y="4477165"/>
                </a:moveTo>
                <a:cubicBezTo>
                  <a:pt x="1673769" y="4477165"/>
                  <a:pt x="1682133" y="4477323"/>
                  <a:pt x="1680041" y="4477283"/>
                </a:cubicBezTo>
                <a:cubicBezTo>
                  <a:pt x="1679345" y="4477271"/>
                  <a:pt x="1677486" y="4477235"/>
                  <a:pt x="1673769" y="4477165"/>
                </a:cubicBezTo>
                <a:close/>
                <a:moveTo>
                  <a:pt x="2027762" y="4437950"/>
                </a:moveTo>
                <a:cubicBezTo>
                  <a:pt x="2027762" y="4437950"/>
                  <a:pt x="2027486" y="4452816"/>
                  <a:pt x="2029055" y="4448385"/>
                </a:cubicBezTo>
                <a:cubicBezTo>
                  <a:pt x="2030163" y="4448777"/>
                  <a:pt x="2030914" y="4448420"/>
                  <a:pt x="2031345" y="4447637"/>
                </a:cubicBezTo>
                <a:cubicBezTo>
                  <a:pt x="2032645" y="4445292"/>
                  <a:pt x="2031086" y="4439128"/>
                  <a:pt x="2027762" y="4437950"/>
                </a:cubicBezTo>
                <a:close/>
                <a:moveTo>
                  <a:pt x="2064021" y="4394267"/>
                </a:moveTo>
                <a:cubicBezTo>
                  <a:pt x="2058851" y="4392435"/>
                  <a:pt x="2060882" y="4403130"/>
                  <a:pt x="2065315" y="4404699"/>
                </a:cubicBezTo>
                <a:cubicBezTo>
                  <a:pt x="2066884" y="4400268"/>
                  <a:pt x="2065852" y="4389096"/>
                  <a:pt x="2064021" y="4394267"/>
                </a:cubicBezTo>
                <a:close/>
                <a:moveTo>
                  <a:pt x="2073424" y="4381803"/>
                </a:moveTo>
                <a:cubicBezTo>
                  <a:pt x="2068993" y="4380232"/>
                  <a:pt x="2070285" y="4390666"/>
                  <a:pt x="2074719" y="4392237"/>
                </a:cubicBezTo>
                <a:cubicBezTo>
                  <a:pt x="2076290" y="4387804"/>
                  <a:pt x="2074995" y="4377371"/>
                  <a:pt x="2073424" y="4381803"/>
                </a:cubicBezTo>
                <a:close/>
                <a:moveTo>
                  <a:pt x="2190484" y="4300025"/>
                </a:moveTo>
                <a:cubicBezTo>
                  <a:pt x="2188805" y="4300660"/>
                  <a:pt x="2189566" y="4302673"/>
                  <a:pt x="2187888" y="4303308"/>
                </a:cubicBezTo>
                <a:cubicBezTo>
                  <a:pt x="2186123" y="4306564"/>
                  <a:pt x="2187138" y="4306827"/>
                  <a:pt x="2188685" y="4305918"/>
                </a:cubicBezTo>
                <a:lnTo>
                  <a:pt x="2189788" y="4305009"/>
                </a:lnTo>
                <a:lnTo>
                  <a:pt x="2192332" y="4301258"/>
                </a:lnTo>
                <a:close/>
                <a:moveTo>
                  <a:pt x="903711" y="4297785"/>
                </a:moveTo>
                <a:lnTo>
                  <a:pt x="903469" y="4310830"/>
                </a:lnTo>
                <a:cubicBezTo>
                  <a:pt x="898202" y="4313342"/>
                  <a:pt x="897795" y="4300068"/>
                  <a:pt x="903711" y="4297785"/>
                </a:cubicBezTo>
                <a:close/>
                <a:moveTo>
                  <a:pt x="916618" y="4290181"/>
                </a:moveTo>
                <a:lnTo>
                  <a:pt x="916084" y="4292788"/>
                </a:lnTo>
                <a:cubicBezTo>
                  <a:pt x="915874" y="4293816"/>
                  <a:pt x="915926" y="4293559"/>
                  <a:pt x="916123" y="4292595"/>
                </a:cubicBezTo>
                <a:close/>
                <a:moveTo>
                  <a:pt x="918075" y="4283055"/>
                </a:moveTo>
                <a:lnTo>
                  <a:pt x="917031" y="4288162"/>
                </a:lnTo>
                <a:lnTo>
                  <a:pt x="916618" y="4290181"/>
                </a:lnTo>
                <a:close/>
                <a:moveTo>
                  <a:pt x="918608" y="4280448"/>
                </a:moveTo>
                <a:cubicBezTo>
                  <a:pt x="918608" y="4280448"/>
                  <a:pt x="918399" y="4281478"/>
                  <a:pt x="918096" y="4282955"/>
                </a:cubicBezTo>
                <a:lnTo>
                  <a:pt x="918075" y="4283055"/>
                </a:lnTo>
                <a:close/>
                <a:moveTo>
                  <a:pt x="1545359" y="4276242"/>
                </a:moveTo>
                <a:lnTo>
                  <a:pt x="1525790" y="4310389"/>
                </a:lnTo>
                <a:lnTo>
                  <a:pt x="1522408" y="4313585"/>
                </a:lnTo>
                <a:lnTo>
                  <a:pt x="1518141" y="4317078"/>
                </a:lnTo>
                <a:lnTo>
                  <a:pt x="1526556" y="4299958"/>
                </a:lnTo>
                <a:lnTo>
                  <a:pt x="1535264" y="4283962"/>
                </a:lnTo>
                <a:lnTo>
                  <a:pt x="1542349" y="4278792"/>
                </a:lnTo>
                <a:close/>
                <a:moveTo>
                  <a:pt x="854177" y="4270759"/>
                </a:moveTo>
                <a:cubicBezTo>
                  <a:pt x="858068" y="4272135"/>
                  <a:pt x="855085" y="4280562"/>
                  <a:pt x="855085" y="4280562"/>
                </a:cubicBezTo>
                <a:cubicBezTo>
                  <a:pt x="853706" y="4284453"/>
                  <a:pt x="852800" y="4274647"/>
                  <a:pt x="854177" y="4270759"/>
                </a:cubicBezTo>
                <a:close/>
                <a:moveTo>
                  <a:pt x="1490075" y="4252934"/>
                </a:moveTo>
                <a:lnTo>
                  <a:pt x="1489340" y="4254278"/>
                </a:lnTo>
                <a:lnTo>
                  <a:pt x="1485054" y="4258161"/>
                </a:lnTo>
                <a:close/>
                <a:moveTo>
                  <a:pt x="1545854" y="4222390"/>
                </a:moveTo>
                <a:cubicBezTo>
                  <a:pt x="1546188" y="4223273"/>
                  <a:pt x="1545987" y="4223853"/>
                  <a:pt x="1545304" y="4224366"/>
                </a:cubicBezTo>
                <a:cubicBezTo>
                  <a:pt x="1544620" y="4224875"/>
                  <a:pt x="1543456" y="4225316"/>
                  <a:pt x="1541859" y="4225918"/>
                </a:cubicBezTo>
                <a:cubicBezTo>
                  <a:pt x="1540525" y="4222386"/>
                  <a:pt x="1544382" y="4222946"/>
                  <a:pt x="1545854" y="4222390"/>
                </a:cubicBezTo>
                <a:close/>
                <a:moveTo>
                  <a:pt x="1549848" y="4218861"/>
                </a:moveTo>
                <a:cubicBezTo>
                  <a:pt x="1550183" y="4219743"/>
                  <a:pt x="1549981" y="4220326"/>
                  <a:pt x="1549298" y="4220836"/>
                </a:cubicBezTo>
                <a:cubicBezTo>
                  <a:pt x="1548616" y="4221347"/>
                  <a:pt x="1547450" y="4221788"/>
                  <a:pt x="1545854" y="4222390"/>
                </a:cubicBezTo>
                <a:cubicBezTo>
                  <a:pt x="1544519" y="4218858"/>
                  <a:pt x="1548377" y="4219418"/>
                  <a:pt x="1549848" y="4218861"/>
                </a:cubicBezTo>
                <a:close/>
                <a:moveTo>
                  <a:pt x="833479" y="4213824"/>
                </a:moveTo>
                <a:lnTo>
                  <a:pt x="833860" y="4215698"/>
                </a:lnTo>
                <a:lnTo>
                  <a:pt x="830563" y="4220336"/>
                </a:lnTo>
                <a:lnTo>
                  <a:pt x="830326" y="4219637"/>
                </a:lnTo>
                <a:cubicBezTo>
                  <a:pt x="830444" y="4216213"/>
                  <a:pt x="831535" y="4213137"/>
                  <a:pt x="833479" y="4213824"/>
                </a:cubicBezTo>
                <a:close/>
                <a:moveTo>
                  <a:pt x="1559758" y="4208722"/>
                </a:moveTo>
                <a:cubicBezTo>
                  <a:pt x="1559010" y="4211193"/>
                  <a:pt x="1557899" y="4212705"/>
                  <a:pt x="1556291" y="4214113"/>
                </a:cubicBezTo>
                <a:cubicBezTo>
                  <a:pt x="1554685" y="4215518"/>
                  <a:pt x="1552583" y="4216817"/>
                  <a:pt x="1549848" y="4218861"/>
                </a:cubicBezTo>
                <a:cubicBezTo>
                  <a:pt x="1551458" y="4214215"/>
                  <a:pt x="1555341" y="4210391"/>
                  <a:pt x="1559758" y="4208722"/>
                </a:cubicBezTo>
                <a:close/>
                <a:moveTo>
                  <a:pt x="1023646" y="4200207"/>
                </a:moveTo>
                <a:cubicBezTo>
                  <a:pt x="1023646" y="4200207"/>
                  <a:pt x="1021422" y="4214601"/>
                  <a:pt x="1021976" y="4211002"/>
                </a:cubicBezTo>
                <a:cubicBezTo>
                  <a:pt x="1022163" y="4209804"/>
                  <a:pt x="1022655" y="4206605"/>
                  <a:pt x="1023646" y="4200207"/>
                </a:cubicBezTo>
                <a:close/>
                <a:moveTo>
                  <a:pt x="843109" y="4198998"/>
                </a:moveTo>
                <a:lnTo>
                  <a:pt x="843843" y="4201648"/>
                </a:lnTo>
                <a:lnTo>
                  <a:pt x="840593" y="4206223"/>
                </a:lnTo>
                <a:lnTo>
                  <a:pt x="840037" y="4204840"/>
                </a:lnTo>
                <a:cubicBezTo>
                  <a:pt x="840072" y="4201389"/>
                  <a:pt x="841163" y="4198309"/>
                  <a:pt x="843109" y="4198998"/>
                </a:cubicBezTo>
                <a:close/>
                <a:moveTo>
                  <a:pt x="853386" y="4184401"/>
                </a:moveTo>
                <a:lnTo>
                  <a:pt x="854008" y="4187472"/>
                </a:lnTo>
                <a:lnTo>
                  <a:pt x="850701" y="4192063"/>
                </a:lnTo>
                <a:lnTo>
                  <a:pt x="849990" y="4190128"/>
                </a:lnTo>
                <a:cubicBezTo>
                  <a:pt x="850027" y="4186675"/>
                  <a:pt x="851116" y="4183599"/>
                  <a:pt x="853386" y="4184401"/>
                </a:cubicBezTo>
                <a:close/>
                <a:moveTo>
                  <a:pt x="1607195" y="4180337"/>
                </a:moveTo>
                <a:lnTo>
                  <a:pt x="1602381" y="4189112"/>
                </a:lnTo>
                <a:cubicBezTo>
                  <a:pt x="1592960" y="4201096"/>
                  <a:pt x="1583841" y="4213533"/>
                  <a:pt x="1574993" y="4226805"/>
                </a:cubicBezTo>
                <a:lnTo>
                  <a:pt x="1563184" y="4246370"/>
                </a:lnTo>
                <a:lnTo>
                  <a:pt x="1563076" y="4245825"/>
                </a:lnTo>
                <a:cubicBezTo>
                  <a:pt x="1561716" y="4246698"/>
                  <a:pt x="1558819" y="4249097"/>
                  <a:pt x="1553609" y="4253675"/>
                </a:cubicBezTo>
                <a:lnTo>
                  <a:pt x="1550123" y="4256672"/>
                </a:lnTo>
                <a:lnTo>
                  <a:pt x="1553577" y="4250326"/>
                </a:lnTo>
                <a:lnTo>
                  <a:pt x="1577365" y="4209652"/>
                </a:lnTo>
                <a:lnTo>
                  <a:pt x="1590680" y="4197706"/>
                </a:lnTo>
                <a:close/>
                <a:moveTo>
                  <a:pt x="1548060" y="4172443"/>
                </a:moveTo>
                <a:lnTo>
                  <a:pt x="1540474" y="4176721"/>
                </a:lnTo>
                <a:lnTo>
                  <a:pt x="1538109" y="4181258"/>
                </a:lnTo>
                <a:lnTo>
                  <a:pt x="1535687" y="4184879"/>
                </a:lnTo>
                <a:lnTo>
                  <a:pt x="1535900" y="4184717"/>
                </a:lnTo>
                <a:cubicBezTo>
                  <a:pt x="1536415" y="4184334"/>
                  <a:pt x="1536715" y="4184121"/>
                  <a:pt x="1536715" y="4184121"/>
                </a:cubicBezTo>
                <a:close/>
                <a:moveTo>
                  <a:pt x="817077" y="4171541"/>
                </a:moveTo>
                <a:cubicBezTo>
                  <a:pt x="818456" y="4167653"/>
                  <a:pt x="819361" y="4177455"/>
                  <a:pt x="817984" y="4181347"/>
                </a:cubicBezTo>
                <a:cubicBezTo>
                  <a:pt x="814092" y="4179968"/>
                  <a:pt x="812539" y="4169935"/>
                  <a:pt x="817077" y="4171541"/>
                </a:cubicBezTo>
                <a:close/>
                <a:moveTo>
                  <a:pt x="1466761" y="4146083"/>
                </a:moveTo>
                <a:lnTo>
                  <a:pt x="1462404" y="4153007"/>
                </a:lnTo>
                <a:lnTo>
                  <a:pt x="1463331" y="4151796"/>
                </a:lnTo>
                <a:lnTo>
                  <a:pt x="1467089" y="4146114"/>
                </a:lnTo>
                <a:close/>
                <a:moveTo>
                  <a:pt x="1423054" y="4143466"/>
                </a:moveTo>
                <a:cubicBezTo>
                  <a:pt x="1423161" y="4143382"/>
                  <a:pt x="1422996" y="4143891"/>
                  <a:pt x="1422468" y="4145249"/>
                </a:cubicBezTo>
                <a:lnTo>
                  <a:pt x="1421913" y="4146615"/>
                </a:lnTo>
                <a:lnTo>
                  <a:pt x="1419934" y="4149116"/>
                </a:lnTo>
                <a:cubicBezTo>
                  <a:pt x="1421545" y="4146192"/>
                  <a:pt x="1422842" y="4143637"/>
                  <a:pt x="1423054" y="4143466"/>
                </a:cubicBezTo>
                <a:close/>
                <a:moveTo>
                  <a:pt x="1574134" y="4142113"/>
                </a:moveTo>
                <a:lnTo>
                  <a:pt x="1574933" y="4144806"/>
                </a:lnTo>
                <a:lnTo>
                  <a:pt x="1574318" y="4142732"/>
                </a:lnTo>
                <a:cubicBezTo>
                  <a:pt x="1574073" y="4141907"/>
                  <a:pt x="1573948" y="4141494"/>
                  <a:pt x="1574134" y="4142113"/>
                </a:cubicBezTo>
                <a:close/>
                <a:moveTo>
                  <a:pt x="1555483" y="4137323"/>
                </a:moveTo>
                <a:cubicBezTo>
                  <a:pt x="1556649" y="4136881"/>
                  <a:pt x="1557073" y="4137120"/>
                  <a:pt x="1557020" y="4137709"/>
                </a:cubicBezTo>
                <a:cubicBezTo>
                  <a:pt x="1556938" y="4138593"/>
                  <a:pt x="1555784" y="4140258"/>
                  <a:pt x="1554449" y="4141590"/>
                </a:cubicBezTo>
                <a:cubicBezTo>
                  <a:pt x="1553114" y="4142923"/>
                  <a:pt x="1551599" y="4143922"/>
                  <a:pt x="1550796" y="4143468"/>
                </a:cubicBezTo>
                <a:cubicBezTo>
                  <a:pt x="1550796" y="4143468"/>
                  <a:pt x="1552538" y="4138437"/>
                  <a:pt x="1555483" y="4137323"/>
                </a:cubicBezTo>
                <a:close/>
                <a:moveTo>
                  <a:pt x="1629351" y="4134632"/>
                </a:moveTo>
                <a:lnTo>
                  <a:pt x="1626082" y="4136709"/>
                </a:lnTo>
                <a:lnTo>
                  <a:pt x="1625345" y="4137452"/>
                </a:lnTo>
                <a:lnTo>
                  <a:pt x="1623788" y="4139765"/>
                </a:lnTo>
                <a:cubicBezTo>
                  <a:pt x="1623122" y="4141529"/>
                  <a:pt x="1623623" y="4142856"/>
                  <a:pt x="1625219" y="4142251"/>
                </a:cubicBezTo>
                <a:cubicBezTo>
                  <a:pt x="1625219" y="4142251"/>
                  <a:pt x="1630028" y="4137027"/>
                  <a:pt x="1630567" y="4135120"/>
                </a:cubicBezTo>
                <a:cubicBezTo>
                  <a:pt x="1630749" y="4134483"/>
                  <a:pt x="1630455" y="4134216"/>
                  <a:pt x="1629351" y="4134632"/>
                </a:cubicBezTo>
                <a:close/>
                <a:moveTo>
                  <a:pt x="2350008" y="4134075"/>
                </a:moveTo>
                <a:lnTo>
                  <a:pt x="2330854" y="4162393"/>
                </a:lnTo>
                <a:lnTo>
                  <a:pt x="2328965" y="4164993"/>
                </a:lnTo>
                <a:lnTo>
                  <a:pt x="2330508" y="4163224"/>
                </a:lnTo>
                <a:cubicBezTo>
                  <a:pt x="2337900" y="4154096"/>
                  <a:pt x="2346877" y="4141779"/>
                  <a:pt x="2350034" y="4134373"/>
                </a:cubicBezTo>
                <a:close/>
                <a:moveTo>
                  <a:pt x="909173" y="4128995"/>
                </a:moveTo>
                <a:lnTo>
                  <a:pt x="910004" y="4132261"/>
                </a:lnTo>
                <a:cubicBezTo>
                  <a:pt x="909669" y="4134172"/>
                  <a:pt x="908279" y="4136551"/>
                  <a:pt x="904898" y="4139913"/>
                </a:cubicBezTo>
                <a:cubicBezTo>
                  <a:pt x="906272" y="4139123"/>
                  <a:pt x="906135" y="4137842"/>
                  <a:pt x="905216" y="4136605"/>
                </a:cubicBezTo>
                <a:lnTo>
                  <a:pt x="904213" y="4135903"/>
                </a:lnTo>
                <a:close/>
                <a:moveTo>
                  <a:pt x="1175033" y="4114712"/>
                </a:moveTo>
                <a:lnTo>
                  <a:pt x="1156969" y="4143116"/>
                </a:lnTo>
                <a:lnTo>
                  <a:pt x="1142411" y="4158880"/>
                </a:lnTo>
                <a:lnTo>
                  <a:pt x="1150203" y="4145638"/>
                </a:lnTo>
                <a:close/>
                <a:moveTo>
                  <a:pt x="1612434" y="4102426"/>
                </a:moveTo>
                <a:lnTo>
                  <a:pt x="1608552" y="4105963"/>
                </a:lnTo>
                <a:lnTo>
                  <a:pt x="1603994" y="4109738"/>
                </a:lnTo>
                <a:lnTo>
                  <a:pt x="1599374" y="4116164"/>
                </a:lnTo>
                <a:lnTo>
                  <a:pt x="1589045" y="4130345"/>
                </a:lnTo>
                <a:lnTo>
                  <a:pt x="1596769" y="4122429"/>
                </a:lnTo>
                <a:lnTo>
                  <a:pt x="1608751" y="4110595"/>
                </a:lnTo>
                <a:lnTo>
                  <a:pt x="1611451" y="4104440"/>
                </a:lnTo>
                <a:close/>
                <a:moveTo>
                  <a:pt x="4983392" y="4099961"/>
                </a:moveTo>
                <a:lnTo>
                  <a:pt x="4901143" y="4217840"/>
                </a:lnTo>
                <a:lnTo>
                  <a:pt x="4894233" y="4228881"/>
                </a:lnTo>
                <a:cubicBezTo>
                  <a:pt x="4861923" y="4274455"/>
                  <a:pt x="4833249" y="4318654"/>
                  <a:pt x="4798698" y="4369294"/>
                </a:cubicBezTo>
                <a:cubicBezTo>
                  <a:pt x="4793230" y="4375962"/>
                  <a:pt x="4778876" y="4400559"/>
                  <a:pt x="4797625" y="4376601"/>
                </a:cubicBezTo>
                <a:cubicBezTo>
                  <a:pt x="4804928" y="4364637"/>
                  <a:pt x="4813783" y="4351704"/>
                  <a:pt x="4821999" y="4341314"/>
                </a:cubicBezTo>
                <a:cubicBezTo>
                  <a:pt x="4836321" y="4321711"/>
                  <a:pt x="4844513" y="4312095"/>
                  <a:pt x="4857793" y="4294805"/>
                </a:cubicBezTo>
                <a:cubicBezTo>
                  <a:pt x="4878501" y="4265888"/>
                  <a:pt x="4897870" y="4227505"/>
                  <a:pt x="4918451" y="4198251"/>
                </a:cubicBezTo>
                <a:cubicBezTo>
                  <a:pt x="4934227" y="4174460"/>
                  <a:pt x="4949701" y="4151354"/>
                  <a:pt x="4965441" y="4127573"/>
                </a:cubicBezTo>
                <a:close/>
                <a:moveTo>
                  <a:pt x="1620449" y="4086858"/>
                </a:moveTo>
                <a:lnTo>
                  <a:pt x="1610990" y="4100013"/>
                </a:lnTo>
                <a:lnTo>
                  <a:pt x="1616220" y="4094849"/>
                </a:lnTo>
                <a:close/>
                <a:moveTo>
                  <a:pt x="1681570" y="4082484"/>
                </a:moveTo>
                <a:cubicBezTo>
                  <a:pt x="1680097" y="4083042"/>
                  <a:pt x="1680764" y="4084808"/>
                  <a:pt x="1679292" y="4085366"/>
                </a:cubicBezTo>
                <a:lnTo>
                  <a:pt x="1679054" y="4086177"/>
                </a:lnTo>
                <a:lnTo>
                  <a:pt x="1679531" y="4086092"/>
                </a:lnTo>
                <a:lnTo>
                  <a:pt x="1682317" y="4083436"/>
                </a:lnTo>
                <a:lnTo>
                  <a:pt x="1682324" y="4082611"/>
                </a:lnTo>
                <a:close/>
                <a:moveTo>
                  <a:pt x="1215746" y="4061254"/>
                </a:moveTo>
                <a:lnTo>
                  <a:pt x="1209425" y="4071239"/>
                </a:lnTo>
                <a:lnTo>
                  <a:pt x="1207014" y="4073158"/>
                </a:lnTo>
                <a:close/>
                <a:moveTo>
                  <a:pt x="1281496" y="4049719"/>
                </a:moveTo>
                <a:lnTo>
                  <a:pt x="1261928" y="4083863"/>
                </a:lnTo>
                <a:lnTo>
                  <a:pt x="1258543" y="4087060"/>
                </a:lnTo>
                <a:lnTo>
                  <a:pt x="1254277" y="4090553"/>
                </a:lnTo>
                <a:lnTo>
                  <a:pt x="1262692" y="4073433"/>
                </a:lnTo>
                <a:lnTo>
                  <a:pt x="1271400" y="4057437"/>
                </a:lnTo>
                <a:lnTo>
                  <a:pt x="1278485" y="4052268"/>
                </a:lnTo>
                <a:close/>
                <a:moveTo>
                  <a:pt x="1657126" y="4037954"/>
                </a:moveTo>
                <a:lnTo>
                  <a:pt x="1650898" y="4044518"/>
                </a:lnTo>
                <a:lnTo>
                  <a:pt x="1650583" y="4044956"/>
                </a:lnTo>
                <a:lnTo>
                  <a:pt x="1656086" y="4039419"/>
                </a:lnTo>
                <a:close/>
                <a:moveTo>
                  <a:pt x="1235836" y="4034194"/>
                </a:moveTo>
                <a:lnTo>
                  <a:pt x="1228801" y="4044092"/>
                </a:lnTo>
                <a:lnTo>
                  <a:pt x="1217383" y="4059023"/>
                </a:lnTo>
                <a:lnTo>
                  <a:pt x="1232778" y="4038039"/>
                </a:lnTo>
                <a:close/>
                <a:moveTo>
                  <a:pt x="5183730" y="4031448"/>
                </a:moveTo>
                <a:lnTo>
                  <a:pt x="5182728" y="4035947"/>
                </a:lnTo>
                <a:lnTo>
                  <a:pt x="5190841" y="4034353"/>
                </a:lnTo>
                <a:lnTo>
                  <a:pt x="5109631" y="4150571"/>
                </a:lnTo>
                <a:cubicBezTo>
                  <a:pt x="5007828" y="4303305"/>
                  <a:pt x="4915865" y="4457306"/>
                  <a:pt x="4808411" y="4596931"/>
                </a:cubicBezTo>
                <a:cubicBezTo>
                  <a:pt x="4761177" y="4657510"/>
                  <a:pt x="4803777" y="4579496"/>
                  <a:pt x="4821491" y="4560000"/>
                </a:cubicBezTo>
                <a:cubicBezTo>
                  <a:pt x="4929694" y="4400064"/>
                  <a:pt x="5039329" y="4243129"/>
                  <a:pt x="5147206" y="4085571"/>
                </a:cubicBezTo>
                <a:close/>
                <a:moveTo>
                  <a:pt x="5198503" y="4023391"/>
                </a:moveTo>
                <a:lnTo>
                  <a:pt x="5192569" y="4031879"/>
                </a:lnTo>
                <a:lnTo>
                  <a:pt x="5193570" y="4024582"/>
                </a:lnTo>
                <a:close/>
                <a:moveTo>
                  <a:pt x="964278" y="4011403"/>
                </a:moveTo>
                <a:cubicBezTo>
                  <a:pt x="964278" y="4011403"/>
                  <a:pt x="971618" y="4011543"/>
                  <a:pt x="969783" y="4011508"/>
                </a:cubicBezTo>
                <a:cubicBezTo>
                  <a:pt x="969171" y="4011497"/>
                  <a:pt x="967541" y="4011466"/>
                  <a:pt x="964278" y="4011403"/>
                </a:cubicBezTo>
                <a:close/>
                <a:moveTo>
                  <a:pt x="1274913" y="3976992"/>
                </a:moveTo>
                <a:cubicBezTo>
                  <a:pt x="1274913" y="3976992"/>
                  <a:pt x="1274672" y="3990036"/>
                  <a:pt x="1276049" y="3986148"/>
                </a:cubicBezTo>
                <a:cubicBezTo>
                  <a:pt x="1277021" y="3986493"/>
                  <a:pt x="1277680" y="3986178"/>
                  <a:pt x="1278060" y="3985493"/>
                </a:cubicBezTo>
                <a:cubicBezTo>
                  <a:pt x="1279198" y="3983434"/>
                  <a:pt x="1277830" y="3978024"/>
                  <a:pt x="1274913" y="3976992"/>
                </a:cubicBezTo>
                <a:close/>
                <a:moveTo>
                  <a:pt x="1306731" y="3938659"/>
                </a:moveTo>
                <a:cubicBezTo>
                  <a:pt x="1302194" y="3937051"/>
                  <a:pt x="1303977" y="3946437"/>
                  <a:pt x="1307868" y="3947814"/>
                </a:cubicBezTo>
                <a:cubicBezTo>
                  <a:pt x="1309245" y="3943925"/>
                  <a:pt x="1308340" y="3934121"/>
                  <a:pt x="1306731" y="3938659"/>
                </a:cubicBezTo>
                <a:close/>
                <a:moveTo>
                  <a:pt x="1314984" y="3927720"/>
                </a:moveTo>
                <a:cubicBezTo>
                  <a:pt x="1311093" y="3926341"/>
                  <a:pt x="1312229" y="3935500"/>
                  <a:pt x="1316119" y="3936876"/>
                </a:cubicBezTo>
                <a:cubicBezTo>
                  <a:pt x="1317498" y="3932987"/>
                  <a:pt x="1316361" y="3923832"/>
                  <a:pt x="1314984" y="3927720"/>
                </a:cubicBezTo>
                <a:close/>
                <a:moveTo>
                  <a:pt x="5151935" y="3907453"/>
                </a:moveTo>
                <a:cubicBezTo>
                  <a:pt x="5152235" y="3909425"/>
                  <a:pt x="5128955" y="3943158"/>
                  <a:pt x="5060673" y="4036538"/>
                </a:cubicBezTo>
                <a:cubicBezTo>
                  <a:pt x="5068162" y="4020718"/>
                  <a:pt x="5105895" y="3966651"/>
                  <a:pt x="5108175" y="3970796"/>
                </a:cubicBezTo>
                <a:lnTo>
                  <a:pt x="5102507" y="3969154"/>
                </a:lnTo>
                <a:lnTo>
                  <a:pt x="5109025" y="3959598"/>
                </a:lnTo>
                <a:lnTo>
                  <a:pt x="5120525" y="3944846"/>
                </a:lnTo>
                <a:cubicBezTo>
                  <a:pt x="5138226" y="3922357"/>
                  <a:pt x="5151711" y="3905973"/>
                  <a:pt x="5151935" y="3907453"/>
                </a:cubicBezTo>
                <a:close/>
                <a:moveTo>
                  <a:pt x="5290129" y="3882708"/>
                </a:moveTo>
                <a:lnTo>
                  <a:pt x="5282643" y="3892470"/>
                </a:lnTo>
                <a:cubicBezTo>
                  <a:pt x="5274131" y="3903587"/>
                  <a:pt x="5266567" y="3913793"/>
                  <a:pt x="5264998" y="3918224"/>
                </a:cubicBezTo>
                <a:cubicBezTo>
                  <a:pt x="5261597" y="3927828"/>
                  <a:pt x="5262892" y="3938260"/>
                  <a:pt x="5261322" y="3942691"/>
                </a:cubicBezTo>
                <a:cubicBezTo>
                  <a:pt x="5259752" y="3947123"/>
                  <a:pt x="5254024" y="3935120"/>
                  <a:pt x="5254024" y="3935120"/>
                </a:cubicBezTo>
                <a:cubicBezTo>
                  <a:pt x="5244467" y="3939217"/>
                  <a:pt x="5242917" y="3955034"/>
                  <a:pt x="5241969" y="3964868"/>
                </a:cubicBezTo>
                <a:lnTo>
                  <a:pt x="5241240" y="3969972"/>
                </a:lnTo>
                <a:lnTo>
                  <a:pt x="5239499" y="3972184"/>
                </a:lnTo>
                <a:lnTo>
                  <a:pt x="5235357" y="3972566"/>
                </a:lnTo>
                <a:cubicBezTo>
                  <a:pt x="5232956" y="3971716"/>
                  <a:pt x="5230555" y="3970865"/>
                  <a:pt x="5229770" y="3973081"/>
                </a:cubicBezTo>
                <a:lnTo>
                  <a:pt x="5231525" y="3982319"/>
                </a:lnTo>
                <a:lnTo>
                  <a:pt x="5226747" y="3988389"/>
                </a:lnTo>
                <a:lnTo>
                  <a:pt x="5223355" y="3991487"/>
                </a:lnTo>
                <a:cubicBezTo>
                  <a:pt x="5221337" y="3993370"/>
                  <a:pt x="5219443" y="3995192"/>
                  <a:pt x="5215657" y="3998841"/>
                </a:cubicBezTo>
                <a:lnTo>
                  <a:pt x="5200655" y="4020310"/>
                </a:lnTo>
                <a:lnTo>
                  <a:pt x="5195304" y="4021602"/>
                </a:lnTo>
                <a:cubicBezTo>
                  <a:pt x="5194036" y="4022976"/>
                  <a:pt x="5193570" y="4024582"/>
                  <a:pt x="5193570" y="4024582"/>
                </a:cubicBezTo>
                <a:lnTo>
                  <a:pt x="5184615" y="4030139"/>
                </a:lnTo>
                <a:lnTo>
                  <a:pt x="5261101" y="3916793"/>
                </a:lnTo>
                <a:close/>
                <a:moveTo>
                  <a:pt x="1417706" y="3855961"/>
                </a:moveTo>
                <a:cubicBezTo>
                  <a:pt x="1416233" y="3856517"/>
                  <a:pt x="1416900" y="3858284"/>
                  <a:pt x="1415427" y="3858840"/>
                </a:cubicBezTo>
                <a:cubicBezTo>
                  <a:pt x="1413879" y="3861699"/>
                  <a:pt x="1414769" y="3861930"/>
                  <a:pt x="1416127" y="3861131"/>
                </a:cubicBezTo>
                <a:lnTo>
                  <a:pt x="1417094" y="3860333"/>
                </a:lnTo>
                <a:lnTo>
                  <a:pt x="1419327" y="3857042"/>
                </a:lnTo>
                <a:close/>
                <a:moveTo>
                  <a:pt x="5400161" y="3754953"/>
                </a:moveTo>
                <a:lnTo>
                  <a:pt x="5401193" y="3766123"/>
                </a:lnTo>
                <a:cubicBezTo>
                  <a:pt x="5395189" y="3768985"/>
                  <a:pt x="5395727" y="3753383"/>
                  <a:pt x="5400161" y="3754953"/>
                </a:cubicBezTo>
                <a:close/>
                <a:moveTo>
                  <a:pt x="1557692" y="3710336"/>
                </a:moveTo>
                <a:lnTo>
                  <a:pt x="1540882" y="3735184"/>
                </a:lnTo>
                <a:lnTo>
                  <a:pt x="1539224" y="3737467"/>
                </a:lnTo>
                <a:lnTo>
                  <a:pt x="1540579" y="3735914"/>
                </a:lnTo>
                <a:cubicBezTo>
                  <a:pt x="1547065" y="3727903"/>
                  <a:pt x="1554944" y="3717096"/>
                  <a:pt x="1557713" y="3710595"/>
                </a:cubicBezTo>
                <a:close/>
                <a:moveTo>
                  <a:pt x="5439560" y="3702405"/>
                </a:moveTo>
                <a:cubicBezTo>
                  <a:pt x="5434851" y="3715700"/>
                  <a:pt x="5423878" y="3732595"/>
                  <a:pt x="5415566" y="3739627"/>
                </a:cubicBezTo>
                <a:lnTo>
                  <a:pt x="5424595" y="3717697"/>
                </a:lnTo>
                <a:lnTo>
                  <a:pt x="5427351" y="3714112"/>
                </a:lnTo>
                <a:close/>
                <a:moveTo>
                  <a:pt x="1060557" y="3688066"/>
                </a:moveTo>
                <a:lnTo>
                  <a:pt x="1060084" y="3701762"/>
                </a:lnTo>
                <a:cubicBezTo>
                  <a:pt x="1061401" y="3701132"/>
                  <a:pt x="1062417" y="3699806"/>
                  <a:pt x="1063121" y="3698207"/>
                </a:cubicBezTo>
                <a:cubicBezTo>
                  <a:pt x="1065229" y="3693415"/>
                  <a:pt x="1064505" y="3686184"/>
                  <a:pt x="1060557" y="3688066"/>
                </a:cubicBezTo>
                <a:close/>
                <a:moveTo>
                  <a:pt x="5450017" y="3684626"/>
                </a:moveTo>
                <a:lnTo>
                  <a:pt x="5439560" y="3702405"/>
                </a:lnTo>
                <a:lnTo>
                  <a:pt x="5441237" y="3696048"/>
                </a:lnTo>
                <a:close/>
                <a:moveTo>
                  <a:pt x="5460126" y="3671473"/>
                </a:moveTo>
                <a:lnTo>
                  <a:pt x="5458077" y="3676543"/>
                </a:lnTo>
                <a:lnTo>
                  <a:pt x="5453641" y="3679909"/>
                </a:lnTo>
                <a:close/>
                <a:moveTo>
                  <a:pt x="1075453" y="3670731"/>
                </a:moveTo>
                <a:cubicBezTo>
                  <a:pt x="1078876" y="3670848"/>
                  <a:pt x="1080588" y="3670908"/>
                  <a:pt x="1081231" y="3670931"/>
                </a:cubicBezTo>
                <a:cubicBezTo>
                  <a:pt x="1083156" y="3670997"/>
                  <a:pt x="1075453" y="3670731"/>
                  <a:pt x="1075453" y="3670731"/>
                </a:cubicBezTo>
                <a:close/>
                <a:moveTo>
                  <a:pt x="5469459" y="3659328"/>
                </a:moveTo>
                <a:lnTo>
                  <a:pt x="5468023" y="3663310"/>
                </a:lnTo>
                <a:lnTo>
                  <a:pt x="5466147" y="3663641"/>
                </a:lnTo>
                <a:close/>
                <a:moveTo>
                  <a:pt x="1104760" y="3627129"/>
                </a:moveTo>
                <a:cubicBezTo>
                  <a:pt x="1104760" y="3627129"/>
                  <a:pt x="1104288" y="3640824"/>
                  <a:pt x="1105895" y="3636286"/>
                </a:cubicBezTo>
                <a:cubicBezTo>
                  <a:pt x="1106868" y="3636631"/>
                  <a:pt x="1107525" y="3636317"/>
                  <a:pt x="1107906" y="3635630"/>
                </a:cubicBezTo>
                <a:cubicBezTo>
                  <a:pt x="1109045" y="3633571"/>
                  <a:pt x="1107678" y="3628164"/>
                  <a:pt x="1104760" y="3627129"/>
                </a:cubicBezTo>
                <a:close/>
                <a:moveTo>
                  <a:pt x="1132688" y="3587418"/>
                </a:moveTo>
                <a:lnTo>
                  <a:pt x="1133825" y="3596575"/>
                </a:lnTo>
                <a:cubicBezTo>
                  <a:pt x="1135142" y="3595947"/>
                  <a:pt x="1136057" y="3594904"/>
                  <a:pt x="1136610" y="3593730"/>
                </a:cubicBezTo>
                <a:cubicBezTo>
                  <a:pt x="1138266" y="3590214"/>
                  <a:pt x="1136639" y="3585535"/>
                  <a:pt x="1132688" y="3587418"/>
                </a:cubicBezTo>
                <a:close/>
                <a:moveTo>
                  <a:pt x="1515902" y="3549656"/>
                </a:moveTo>
                <a:cubicBezTo>
                  <a:pt x="1483626" y="3588356"/>
                  <a:pt x="1456816" y="3628585"/>
                  <a:pt x="1426255" y="3669427"/>
                </a:cubicBezTo>
                <a:lnTo>
                  <a:pt x="1408780" y="3691720"/>
                </a:lnTo>
                <a:lnTo>
                  <a:pt x="1372393" y="3744260"/>
                </a:lnTo>
                <a:lnTo>
                  <a:pt x="1371094" y="3746069"/>
                </a:lnTo>
                <a:lnTo>
                  <a:pt x="1406654" y="3706453"/>
                </a:lnTo>
                <a:lnTo>
                  <a:pt x="1420219" y="3689840"/>
                </a:lnTo>
                <a:lnTo>
                  <a:pt x="1467597" y="3624534"/>
                </a:lnTo>
                <a:lnTo>
                  <a:pt x="1494485" y="3586519"/>
                </a:lnTo>
                <a:close/>
                <a:moveTo>
                  <a:pt x="1093975" y="3529146"/>
                </a:moveTo>
                <a:lnTo>
                  <a:pt x="1093390" y="3530214"/>
                </a:lnTo>
                <a:lnTo>
                  <a:pt x="1089986" y="3533299"/>
                </a:lnTo>
                <a:close/>
                <a:moveTo>
                  <a:pt x="5521063" y="3506505"/>
                </a:moveTo>
                <a:lnTo>
                  <a:pt x="5467442" y="3598731"/>
                </a:lnTo>
                <a:lnTo>
                  <a:pt x="5410111" y="3673995"/>
                </a:lnTo>
                <a:cubicBezTo>
                  <a:pt x="5318905" y="3789621"/>
                  <a:pt x="5228867" y="3893342"/>
                  <a:pt x="5131745" y="4013616"/>
                </a:cubicBezTo>
                <a:cubicBezTo>
                  <a:pt x="5089449" y="4059393"/>
                  <a:pt x="5066973" y="4088863"/>
                  <a:pt x="5025099" y="4145206"/>
                </a:cubicBezTo>
                <a:cubicBezTo>
                  <a:pt x="5004905" y="4178820"/>
                  <a:pt x="5027797" y="4159918"/>
                  <a:pt x="5051343" y="4130760"/>
                </a:cubicBezTo>
                <a:cubicBezTo>
                  <a:pt x="5061493" y="4119777"/>
                  <a:pt x="5058831" y="4114940"/>
                  <a:pt x="5082104" y="4096731"/>
                </a:cubicBezTo>
                <a:cubicBezTo>
                  <a:pt x="5123063" y="4079587"/>
                  <a:pt x="5169082" y="4020962"/>
                  <a:pt x="5211375" y="3975185"/>
                </a:cubicBezTo>
                <a:lnTo>
                  <a:pt x="5214045" y="3972053"/>
                </a:lnTo>
                <a:lnTo>
                  <a:pt x="4994624" y="4294215"/>
                </a:lnTo>
                <a:cubicBezTo>
                  <a:pt x="4837258" y="4521943"/>
                  <a:pt x="4677719" y="4746409"/>
                  <a:pt x="4513833" y="4961437"/>
                </a:cubicBezTo>
                <a:cubicBezTo>
                  <a:pt x="4520373" y="4942973"/>
                  <a:pt x="4530517" y="4930770"/>
                  <a:pt x="4541227" y="4914614"/>
                </a:cubicBezTo>
                <a:cubicBezTo>
                  <a:pt x="4546197" y="4900581"/>
                  <a:pt x="4581719" y="4856635"/>
                  <a:pt x="4558741" y="4879251"/>
                </a:cubicBezTo>
                <a:cubicBezTo>
                  <a:pt x="4528759" y="4905209"/>
                  <a:pt x="4504429" y="4973900"/>
                  <a:pt x="4471087" y="4967080"/>
                </a:cubicBezTo>
                <a:cubicBezTo>
                  <a:pt x="4518120" y="4890636"/>
                  <a:pt x="4565630" y="4815191"/>
                  <a:pt x="4611833" y="4743438"/>
                </a:cubicBezTo>
                <a:cubicBezTo>
                  <a:pt x="4627439" y="4743980"/>
                  <a:pt x="4617079" y="4714541"/>
                  <a:pt x="4611833" y="4743438"/>
                </a:cubicBezTo>
                <a:cubicBezTo>
                  <a:pt x="4592066" y="4726464"/>
                  <a:pt x="4622049" y="4700506"/>
                  <a:pt x="4633021" y="4683610"/>
                </a:cubicBezTo>
                <a:cubicBezTo>
                  <a:pt x="4636161" y="4674746"/>
                  <a:pt x="4638258" y="4665306"/>
                  <a:pt x="4641137" y="4655415"/>
                </a:cubicBezTo>
                <a:lnTo>
                  <a:pt x="4648459" y="4637762"/>
                </a:lnTo>
                <a:lnTo>
                  <a:pt x="4643159" y="4644353"/>
                </a:lnTo>
                <a:cubicBezTo>
                  <a:pt x="4629863" y="4660117"/>
                  <a:pt x="4616805" y="4674878"/>
                  <a:pt x="4603841" y="4689073"/>
                </a:cubicBezTo>
                <a:lnTo>
                  <a:pt x="4575039" y="4719755"/>
                </a:lnTo>
                <a:lnTo>
                  <a:pt x="4577149" y="4716369"/>
                </a:lnTo>
                <a:cubicBezTo>
                  <a:pt x="4582591" y="4708678"/>
                  <a:pt x="4590003" y="4699431"/>
                  <a:pt x="4596169" y="4690700"/>
                </a:cubicBezTo>
                <a:lnTo>
                  <a:pt x="4597835" y="4688081"/>
                </a:lnTo>
                <a:lnTo>
                  <a:pt x="4609474" y="4675667"/>
                </a:lnTo>
                <a:cubicBezTo>
                  <a:pt x="4622077" y="4661717"/>
                  <a:pt x="4634141" y="4647762"/>
                  <a:pt x="4645303" y="4633958"/>
                </a:cubicBezTo>
                <a:lnTo>
                  <a:pt x="4656799" y="4619426"/>
                </a:lnTo>
                <a:lnTo>
                  <a:pt x="4675589" y="4585842"/>
                </a:lnTo>
                <a:cubicBezTo>
                  <a:pt x="4700473" y="4548052"/>
                  <a:pt x="4733443" y="4512189"/>
                  <a:pt x="4759668" y="4471601"/>
                </a:cubicBezTo>
                <a:lnTo>
                  <a:pt x="5045209" y="4053124"/>
                </a:lnTo>
                <a:lnTo>
                  <a:pt x="5043825" y="4056610"/>
                </a:lnTo>
                <a:cubicBezTo>
                  <a:pt x="5041543" y="4052465"/>
                  <a:pt x="5062951" y="4040682"/>
                  <a:pt x="5062951" y="4040682"/>
                </a:cubicBezTo>
                <a:cubicBezTo>
                  <a:pt x="5075383" y="4033840"/>
                  <a:pt x="5067514" y="4048970"/>
                  <a:pt x="5084779" y="4039467"/>
                </a:cubicBezTo>
                <a:cubicBezTo>
                  <a:pt x="5094930" y="4028479"/>
                  <a:pt x="5122239" y="3996352"/>
                  <a:pt x="5143231" y="3973999"/>
                </a:cubicBezTo>
                <a:cubicBezTo>
                  <a:pt x="5262307" y="3835565"/>
                  <a:pt x="5402065" y="3675851"/>
                  <a:pt x="5505630" y="3528858"/>
                </a:cubicBezTo>
                <a:close/>
                <a:moveTo>
                  <a:pt x="1138289" y="3504880"/>
                </a:moveTo>
                <a:cubicBezTo>
                  <a:pt x="1138553" y="3505582"/>
                  <a:pt x="1138394" y="3506044"/>
                  <a:pt x="1137850" y="3506449"/>
                </a:cubicBezTo>
                <a:cubicBezTo>
                  <a:pt x="1137308" y="3506853"/>
                  <a:pt x="1136382" y="3507205"/>
                  <a:pt x="1135116" y="3507684"/>
                </a:cubicBezTo>
                <a:cubicBezTo>
                  <a:pt x="1134054" y="3504877"/>
                  <a:pt x="1137118" y="3505321"/>
                  <a:pt x="1138289" y="3504880"/>
                </a:cubicBezTo>
                <a:close/>
                <a:moveTo>
                  <a:pt x="1141463" y="3502075"/>
                </a:moveTo>
                <a:cubicBezTo>
                  <a:pt x="1141729" y="3502777"/>
                  <a:pt x="1141567" y="3503241"/>
                  <a:pt x="1141025" y="3503644"/>
                </a:cubicBezTo>
                <a:cubicBezTo>
                  <a:pt x="1140482" y="3504051"/>
                  <a:pt x="1139555" y="3504400"/>
                  <a:pt x="1138289" y="3504880"/>
                </a:cubicBezTo>
                <a:cubicBezTo>
                  <a:pt x="1137227" y="3502073"/>
                  <a:pt x="1140293" y="3502520"/>
                  <a:pt x="1141463" y="3502075"/>
                </a:cubicBezTo>
                <a:close/>
                <a:moveTo>
                  <a:pt x="1149334" y="3494021"/>
                </a:moveTo>
                <a:cubicBezTo>
                  <a:pt x="1148739" y="3495985"/>
                  <a:pt x="1147856" y="3497187"/>
                  <a:pt x="1146580" y="3498304"/>
                </a:cubicBezTo>
                <a:cubicBezTo>
                  <a:pt x="1145304" y="3499421"/>
                  <a:pt x="1143634" y="3500455"/>
                  <a:pt x="1141463" y="3502075"/>
                </a:cubicBezTo>
                <a:cubicBezTo>
                  <a:pt x="1142741" y="3498386"/>
                  <a:pt x="1145825" y="3495348"/>
                  <a:pt x="1149334" y="3494021"/>
                </a:cubicBezTo>
                <a:close/>
                <a:moveTo>
                  <a:pt x="1084352" y="3462433"/>
                </a:moveTo>
                <a:cubicBezTo>
                  <a:pt x="1085445" y="3459344"/>
                  <a:pt x="1085252" y="3469708"/>
                  <a:pt x="1085252" y="3469708"/>
                </a:cubicBezTo>
                <a:cubicBezTo>
                  <a:pt x="1082162" y="3468613"/>
                  <a:pt x="1084352" y="3462433"/>
                  <a:pt x="1084352" y="3462433"/>
                </a:cubicBezTo>
                <a:close/>
                <a:moveTo>
                  <a:pt x="1070021" y="3452891"/>
                </a:moveTo>
                <a:lnTo>
                  <a:pt x="1068668" y="3455043"/>
                </a:lnTo>
                <a:lnTo>
                  <a:pt x="1068383" y="3456777"/>
                </a:lnTo>
                <a:close/>
                <a:moveTo>
                  <a:pt x="994720" y="3451660"/>
                </a:moveTo>
                <a:lnTo>
                  <a:pt x="994675" y="3452114"/>
                </a:lnTo>
                <a:cubicBezTo>
                  <a:pt x="994222" y="3451955"/>
                  <a:pt x="994169" y="3451827"/>
                  <a:pt x="994428" y="3451715"/>
                </a:cubicBezTo>
                <a:close/>
                <a:moveTo>
                  <a:pt x="1040731" y="3442180"/>
                </a:moveTo>
                <a:cubicBezTo>
                  <a:pt x="1040816" y="3442111"/>
                  <a:pt x="1040684" y="3442517"/>
                  <a:pt x="1040264" y="3443596"/>
                </a:cubicBezTo>
                <a:lnTo>
                  <a:pt x="1039825" y="3444681"/>
                </a:lnTo>
                <a:lnTo>
                  <a:pt x="1038252" y="3446667"/>
                </a:lnTo>
                <a:cubicBezTo>
                  <a:pt x="1039532" y="3444345"/>
                  <a:pt x="1040562" y="3442315"/>
                  <a:pt x="1040731" y="3442180"/>
                </a:cubicBezTo>
                <a:close/>
                <a:moveTo>
                  <a:pt x="1145938" y="3437297"/>
                </a:moveTo>
                <a:cubicBezTo>
                  <a:pt x="1146865" y="3436948"/>
                  <a:pt x="1147202" y="3437137"/>
                  <a:pt x="1147159" y="3437605"/>
                </a:cubicBezTo>
                <a:cubicBezTo>
                  <a:pt x="1147095" y="3438306"/>
                  <a:pt x="1146178" y="3439632"/>
                  <a:pt x="1145116" y="3440688"/>
                </a:cubicBezTo>
                <a:cubicBezTo>
                  <a:pt x="1144055" y="3441749"/>
                  <a:pt x="1142852" y="3442542"/>
                  <a:pt x="1142215" y="3442180"/>
                </a:cubicBezTo>
                <a:cubicBezTo>
                  <a:pt x="1142215" y="3442180"/>
                  <a:pt x="1143600" y="3438182"/>
                  <a:pt x="1145938" y="3437297"/>
                </a:cubicBezTo>
                <a:close/>
                <a:moveTo>
                  <a:pt x="1182416" y="3417091"/>
                </a:moveTo>
                <a:cubicBezTo>
                  <a:pt x="1182097" y="3418015"/>
                  <a:pt x="1181486" y="3419049"/>
                  <a:pt x="1180635" y="3419970"/>
                </a:cubicBezTo>
                <a:cubicBezTo>
                  <a:pt x="1179788" y="3420894"/>
                  <a:pt x="1178702" y="3421705"/>
                  <a:pt x="1177435" y="3422183"/>
                </a:cubicBezTo>
                <a:cubicBezTo>
                  <a:pt x="1177543" y="3418936"/>
                  <a:pt x="1178909" y="3418418"/>
                  <a:pt x="1182416" y="3417091"/>
                </a:cubicBezTo>
                <a:close/>
                <a:moveTo>
                  <a:pt x="418512" y="3384814"/>
                </a:moveTo>
                <a:lnTo>
                  <a:pt x="418318" y="3395178"/>
                </a:lnTo>
                <a:cubicBezTo>
                  <a:pt x="414134" y="3397173"/>
                  <a:pt x="413810" y="3386629"/>
                  <a:pt x="418512" y="3384814"/>
                </a:cubicBezTo>
                <a:close/>
                <a:moveTo>
                  <a:pt x="429922" y="3373113"/>
                </a:moveTo>
                <a:lnTo>
                  <a:pt x="429094" y="3377169"/>
                </a:lnTo>
                <a:cubicBezTo>
                  <a:pt x="428509" y="3380029"/>
                  <a:pt x="428005" y="3382479"/>
                  <a:pt x="428341" y="3380845"/>
                </a:cubicBezTo>
                <a:close/>
                <a:moveTo>
                  <a:pt x="430346" y="3371042"/>
                </a:moveTo>
                <a:lnTo>
                  <a:pt x="429922" y="3373113"/>
                </a:lnTo>
                <a:lnTo>
                  <a:pt x="429938" y="3373033"/>
                </a:lnTo>
                <a:cubicBezTo>
                  <a:pt x="430180" y="3371859"/>
                  <a:pt x="430346" y="3371042"/>
                  <a:pt x="430346" y="3371042"/>
                </a:cubicBezTo>
                <a:close/>
                <a:moveTo>
                  <a:pt x="928269" y="3367701"/>
                </a:moveTo>
                <a:lnTo>
                  <a:pt x="912722" y="3394829"/>
                </a:lnTo>
                <a:lnTo>
                  <a:pt x="910035" y="3397368"/>
                </a:lnTo>
                <a:lnTo>
                  <a:pt x="906645" y="3400142"/>
                </a:lnTo>
                <a:lnTo>
                  <a:pt x="913330" y="3386542"/>
                </a:lnTo>
                <a:lnTo>
                  <a:pt x="920250" y="3373833"/>
                </a:lnTo>
                <a:lnTo>
                  <a:pt x="925878" y="3369727"/>
                </a:lnTo>
                <a:close/>
                <a:moveTo>
                  <a:pt x="379161" y="3363344"/>
                </a:moveTo>
                <a:cubicBezTo>
                  <a:pt x="382251" y="3364438"/>
                  <a:pt x="379881" y="3371132"/>
                  <a:pt x="379881" y="3371132"/>
                </a:cubicBezTo>
                <a:cubicBezTo>
                  <a:pt x="378784" y="3374222"/>
                  <a:pt x="378065" y="3366434"/>
                  <a:pt x="379161" y="3363344"/>
                </a:cubicBezTo>
                <a:close/>
                <a:moveTo>
                  <a:pt x="884349" y="3349184"/>
                </a:moveTo>
                <a:lnTo>
                  <a:pt x="883764" y="3350252"/>
                </a:lnTo>
                <a:lnTo>
                  <a:pt x="880360" y="3353335"/>
                </a:lnTo>
                <a:close/>
                <a:moveTo>
                  <a:pt x="5583455" y="3346541"/>
                </a:moveTo>
                <a:cubicBezTo>
                  <a:pt x="5587598" y="3344259"/>
                  <a:pt x="5588397" y="3355520"/>
                  <a:pt x="5588397" y="3355520"/>
                </a:cubicBezTo>
                <a:cubicBezTo>
                  <a:pt x="5580109" y="3360079"/>
                  <a:pt x="5579310" y="3348819"/>
                  <a:pt x="5583455" y="3346541"/>
                </a:cubicBezTo>
                <a:close/>
                <a:moveTo>
                  <a:pt x="1214155" y="3344397"/>
                </a:moveTo>
                <a:lnTo>
                  <a:pt x="1211914" y="3346234"/>
                </a:lnTo>
                <a:lnTo>
                  <a:pt x="1210462" y="3348047"/>
                </a:lnTo>
                <a:lnTo>
                  <a:pt x="1203384" y="3357656"/>
                </a:lnTo>
                <a:lnTo>
                  <a:pt x="1212172" y="3347569"/>
                </a:lnTo>
                <a:cubicBezTo>
                  <a:pt x="1213704" y="3345654"/>
                  <a:pt x="1214602" y="3344344"/>
                  <a:pt x="1214155" y="3344397"/>
                </a:cubicBezTo>
                <a:close/>
                <a:moveTo>
                  <a:pt x="5600303" y="3326467"/>
                </a:moveTo>
                <a:cubicBezTo>
                  <a:pt x="5601443" y="3328538"/>
                  <a:pt x="5600977" y="3330146"/>
                  <a:pt x="5599707" y="3331518"/>
                </a:cubicBezTo>
                <a:cubicBezTo>
                  <a:pt x="5598439" y="3332891"/>
                  <a:pt x="5596367" y="3334032"/>
                  <a:pt x="5594295" y="3335173"/>
                </a:cubicBezTo>
                <a:cubicBezTo>
                  <a:pt x="5592013" y="3331028"/>
                  <a:pt x="5596159" y="3328748"/>
                  <a:pt x="5600303" y="3326467"/>
                </a:cubicBezTo>
                <a:close/>
                <a:moveTo>
                  <a:pt x="928662" y="3324917"/>
                </a:moveTo>
                <a:cubicBezTo>
                  <a:pt x="928927" y="3325619"/>
                  <a:pt x="928767" y="3326081"/>
                  <a:pt x="928224" y="3326486"/>
                </a:cubicBezTo>
                <a:cubicBezTo>
                  <a:pt x="927682" y="3326892"/>
                  <a:pt x="926756" y="3327241"/>
                  <a:pt x="925488" y="3327721"/>
                </a:cubicBezTo>
                <a:cubicBezTo>
                  <a:pt x="924427" y="3324915"/>
                  <a:pt x="927493" y="3325358"/>
                  <a:pt x="928662" y="3324917"/>
                </a:cubicBezTo>
                <a:close/>
                <a:moveTo>
                  <a:pt x="931835" y="3322114"/>
                </a:moveTo>
                <a:cubicBezTo>
                  <a:pt x="932101" y="3322815"/>
                  <a:pt x="931941" y="3323277"/>
                  <a:pt x="931399" y="3323682"/>
                </a:cubicBezTo>
                <a:cubicBezTo>
                  <a:pt x="930855" y="3324089"/>
                  <a:pt x="929929" y="3324438"/>
                  <a:pt x="928662" y="3324917"/>
                </a:cubicBezTo>
                <a:cubicBezTo>
                  <a:pt x="927601" y="3322111"/>
                  <a:pt x="930666" y="3322556"/>
                  <a:pt x="931835" y="3322114"/>
                </a:cubicBezTo>
                <a:close/>
                <a:moveTo>
                  <a:pt x="362716" y="3318113"/>
                </a:moveTo>
                <a:lnTo>
                  <a:pt x="363018" y="3319601"/>
                </a:lnTo>
                <a:lnTo>
                  <a:pt x="360400" y="3323286"/>
                </a:lnTo>
                <a:lnTo>
                  <a:pt x="360210" y="3322731"/>
                </a:lnTo>
                <a:cubicBezTo>
                  <a:pt x="360306" y="3320012"/>
                  <a:pt x="361172" y="3317565"/>
                  <a:pt x="362716" y="3318113"/>
                </a:cubicBezTo>
                <a:close/>
                <a:moveTo>
                  <a:pt x="939709" y="3314059"/>
                </a:moveTo>
                <a:cubicBezTo>
                  <a:pt x="939113" y="3316023"/>
                  <a:pt x="938231" y="3317223"/>
                  <a:pt x="936954" y="3318342"/>
                </a:cubicBezTo>
                <a:cubicBezTo>
                  <a:pt x="935677" y="3319458"/>
                  <a:pt x="934007" y="3320491"/>
                  <a:pt x="931835" y="3322114"/>
                </a:cubicBezTo>
                <a:cubicBezTo>
                  <a:pt x="933114" y="3318422"/>
                  <a:pt x="936200" y="3315386"/>
                  <a:pt x="939709" y="3314059"/>
                </a:cubicBezTo>
                <a:close/>
                <a:moveTo>
                  <a:pt x="513794" y="3307294"/>
                </a:moveTo>
                <a:cubicBezTo>
                  <a:pt x="513008" y="3312377"/>
                  <a:pt x="512616" y="3314919"/>
                  <a:pt x="512468" y="3315871"/>
                </a:cubicBezTo>
                <a:cubicBezTo>
                  <a:pt x="512026" y="3318728"/>
                  <a:pt x="513794" y="3307294"/>
                  <a:pt x="513794" y="3307294"/>
                </a:cubicBezTo>
                <a:close/>
                <a:moveTo>
                  <a:pt x="370366" y="3306335"/>
                </a:moveTo>
                <a:lnTo>
                  <a:pt x="370950" y="3308441"/>
                </a:lnTo>
                <a:lnTo>
                  <a:pt x="368366" y="3312073"/>
                </a:lnTo>
                <a:lnTo>
                  <a:pt x="367925" y="3310976"/>
                </a:lnTo>
                <a:cubicBezTo>
                  <a:pt x="367953" y="3308232"/>
                  <a:pt x="368822" y="3305788"/>
                  <a:pt x="370366" y="3306335"/>
                </a:cubicBezTo>
                <a:close/>
                <a:moveTo>
                  <a:pt x="378530" y="3294738"/>
                </a:moveTo>
                <a:lnTo>
                  <a:pt x="379025" y="3297177"/>
                </a:lnTo>
                <a:lnTo>
                  <a:pt x="376398" y="3300826"/>
                </a:lnTo>
                <a:lnTo>
                  <a:pt x="375834" y="3299287"/>
                </a:lnTo>
                <a:cubicBezTo>
                  <a:pt x="375863" y="3296544"/>
                  <a:pt x="376729" y="3294098"/>
                  <a:pt x="378530" y="3294738"/>
                </a:cubicBezTo>
                <a:close/>
                <a:moveTo>
                  <a:pt x="977395" y="3291508"/>
                </a:moveTo>
                <a:lnTo>
                  <a:pt x="973570" y="3298481"/>
                </a:lnTo>
                <a:cubicBezTo>
                  <a:pt x="966084" y="3308000"/>
                  <a:pt x="958841" y="3317881"/>
                  <a:pt x="951812" y="3328425"/>
                </a:cubicBezTo>
                <a:lnTo>
                  <a:pt x="942431" y="3343969"/>
                </a:lnTo>
                <a:lnTo>
                  <a:pt x="942346" y="3343535"/>
                </a:lnTo>
                <a:cubicBezTo>
                  <a:pt x="941263" y="3344229"/>
                  <a:pt x="938961" y="3346136"/>
                  <a:pt x="934822" y="3349772"/>
                </a:cubicBezTo>
                <a:lnTo>
                  <a:pt x="932054" y="3352153"/>
                </a:lnTo>
                <a:lnTo>
                  <a:pt x="934797" y="3347111"/>
                </a:lnTo>
                <a:lnTo>
                  <a:pt x="953697" y="3314798"/>
                </a:lnTo>
                <a:lnTo>
                  <a:pt x="964273" y="3305306"/>
                </a:lnTo>
                <a:close/>
                <a:moveTo>
                  <a:pt x="930415" y="3285238"/>
                </a:moveTo>
                <a:lnTo>
                  <a:pt x="924388" y="3288637"/>
                </a:lnTo>
                <a:lnTo>
                  <a:pt x="922508" y="3292241"/>
                </a:lnTo>
                <a:lnTo>
                  <a:pt x="920584" y="3295117"/>
                </a:lnTo>
                <a:lnTo>
                  <a:pt x="920754" y="3294988"/>
                </a:lnTo>
                <a:cubicBezTo>
                  <a:pt x="921163" y="3294685"/>
                  <a:pt x="921402" y="3294514"/>
                  <a:pt x="921402" y="3294514"/>
                </a:cubicBezTo>
                <a:close/>
                <a:moveTo>
                  <a:pt x="349687" y="3284520"/>
                </a:moveTo>
                <a:cubicBezTo>
                  <a:pt x="350781" y="3281431"/>
                  <a:pt x="351501" y="3289219"/>
                  <a:pt x="350406" y="3292310"/>
                </a:cubicBezTo>
                <a:cubicBezTo>
                  <a:pt x="347314" y="3291217"/>
                  <a:pt x="346081" y="3283242"/>
                  <a:pt x="349687" y="3284520"/>
                </a:cubicBezTo>
                <a:close/>
                <a:moveTo>
                  <a:pt x="865826" y="3264296"/>
                </a:moveTo>
                <a:lnTo>
                  <a:pt x="862366" y="3269796"/>
                </a:lnTo>
                <a:lnTo>
                  <a:pt x="863100" y="3268834"/>
                </a:lnTo>
                <a:lnTo>
                  <a:pt x="866089" y="3264320"/>
                </a:lnTo>
                <a:close/>
                <a:moveTo>
                  <a:pt x="831105" y="3262216"/>
                </a:moveTo>
                <a:cubicBezTo>
                  <a:pt x="831189" y="3262149"/>
                  <a:pt x="831058" y="3262555"/>
                  <a:pt x="830637" y="3263632"/>
                </a:cubicBezTo>
                <a:lnTo>
                  <a:pt x="830196" y="3264717"/>
                </a:lnTo>
                <a:lnTo>
                  <a:pt x="828626" y="3266705"/>
                </a:lnTo>
                <a:cubicBezTo>
                  <a:pt x="829905" y="3264383"/>
                  <a:pt x="830935" y="3262354"/>
                  <a:pt x="831105" y="3262216"/>
                </a:cubicBezTo>
                <a:close/>
                <a:moveTo>
                  <a:pt x="951128" y="3261142"/>
                </a:moveTo>
                <a:lnTo>
                  <a:pt x="951764" y="3263281"/>
                </a:lnTo>
                <a:lnTo>
                  <a:pt x="951274" y="3261632"/>
                </a:lnTo>
                <a:cubicBezTo>
                  <a:pt x="951080" y="3260977"/>
                  <a:pt x="950983" y="3260650"/>
                  <a:pt x="951128" y="3261142"/>
                </a:cubicBezTo>
                <a:close/>
                <a:moveTo>
                  <a:pt x="5641379" y="3258862"/>
                </a:moveTo>
                <a:cubicBezTo>
                  <a:pt x="5640476" y="3264985"/>
                  <a:pt x="5638485" y="3270973"/>
                  <a:pt x="5635751" y="3276838"/>
                </a:cubicBezTo>
                <a:cubicBezTo>
                  <a:pt x="5627549" y="3294428"/>
                  <a:pt x="5612651" y="3310894"/>
                  <a:pt x="5600303" y="3326467"/>
                </a:cubicBezTo>
                <a:cubicBezTo>
                  <a:pt x="5610345" y="3303840"/>
                  <a:pt x="5624911" y="3279626"/>
                  <a:pt x="5641379" y="3258862"/>
                </a:cubicBezTo>
                <a:close/>
                <a:moveTo>
                  <a:pt x="936313" y="3257336"/>
                </a:moveTo>
                <a:cubicBezTo>
                  <a:pt x="937238" y="3256985"/>
                  <a:pt x="937576" y="3257175"/>
                  <a:pt x="937532" y="3257643"/>
                </a:cubicBezTo>
                <a:cubicBezTo>
                  <a:pt x="937469" y="3258344"/>
                  <a:pt x="936552" y="3259668"/>
                  <a:pt x="935489" y="3260726"/>
                </a:cubicBezTo>
                <a:cubicBezTo>
                  <a:pt x="934429" y="3261787"/>
                  <a:pt x="933226" y="3262578"/>
                  <a:pt x="932588" y="3262218"/>
                </a:cubicBezTo>
                <a:cubicBezTo>
                  <a:pt x="932588" y="3262218"/>
                  <a:pt x="933974" y="3258220"/>
                  <a:pt x="936313" y="3257336"/>
                </a:cubicBezTo>
                <a:close/>
                <a:moveTo>
                  <a:pt x="994996" y="3255199"/>
                </a:moveTo>
                <a:lnTo>
                  <a:pt x="992400" y="3256848"/>
                </a:lnTo>
                <a:lnTo>
                  <a:pt x="991815" y="3257437"/>
                </a:lnTo>
                <a:lnTo>
                  <a:pt x="990577" y="3259276"/>
                </a:lnTo>
                <a:cubicBezTo>
                  <a:pt x="990048" y="3260679"/>
                  <a:pt x="990446" y="3261731"/>
                  <a:pt x="991714" y="3261252"/>
                </a:cubicBezTo>
                <a:cubicBezTo>
                  <a:pt x="991714" y="3261252"/>
                  <a:pt x="995534" y="3257101"/>
                  <a:pt x="995963" y="3255585"/>
                </a:cubicBezTo>
                <a:cubicBezTo>
                  <a:pt x="996106" y="3255080"/>
                  <a:pt x="995874" y="3254868"/>
                  <a:pt x="994996" y="3255199"/>
                </a:cubicBezTo>
                <a:close/>
                <a:moveTo>
                  <a:pt x="422851" y="3250718"/>
                </a:moveTo>
                <a:lnTo>
                  <a:pt x="423509" y="3253313"/>
                </a:lnTo>
                <a:cubicBezTo>
                  <a:pt x="423243" y="3254832"/>
                  <a:pt x="422140" y="3256724"/>
                  <a:pt x="419456" y="3259394"/>
                </a:cubicBezTo>
                <a:cubicBezTo>
                  <a:pt x="420547" y="3258765"/>
                  <a:pt x="420436" y="3257749"/>
                  <a:pt x="419706" y="3256767"/>
                </a:cubicBezTo>
                <a:lnTo>
                  <a:pt x="418911" y="3256208"/>
                </a:lnTo>
                <a:close/>
                <a:moveTo>
                  <a:pt x="634062" y="3239372"/>
                </a:moveTo>
                <a:lnTo>
                  <a:pt x="619712" y="3261937"/>
                </a:lnTo>
                <a:lnTo>
                  <a:pt x="608147" y="3274462"/>
                </a:lnTo>
                <a:lnTo>
                  <a:pt x="614337" y="3263943"/>
                </a:lnTo>
                <a:close/>
                <a:moveTo>
                  <a:pt x="981557" y="3229612"/>
                </a:moveTo>
                <a:lnTo>
                  <a:pt x="978472" y="3232421"/>
                </a:lnTo>
                <a:lnTo>
                  <a:pt x="974851" y="3235422"/>
                </a:lnTo>
                <a:lnTo>
                  <a:pt x="971180" y="3240526"/>
                </a:lnTo>
                <a:lnTo>
                  <a:pt x="962974" y="3251792"/>
                </a:lnTo>
                <a:lnTo>
                  <a:pt x="969113" y="3245503"/>
                </a:lnTo>
                <a:lnTo>
                  <a:pt x="978630" y="3236102"/>
                </a:lnTo>
                <a:lnTo>
                  <a:pt x="980776" y="3231212"/>
                </a:lnTo>
                <a:close/>
                <a:moveTo>
                  <a:pt x="987924" y="3217244"/>
                </a:moveTo>
                <a:lnTo>
                  <a:pt x="980410" y="3227695"/>
                </a:lnTo>
                <a:lnTo>
                  <a:pt x="984564" y="3223592"/>
                </a:lnTo>
                <a:close/>
                <a:moveTo>
                  <a:pt x="1036481" y="3213771"/>
                </a:moveTo>
                <a:cubicBezTo>
                  <a:pt x="1035310" y="3214214"/>
                  <a:pt x="1035841" y="3215617"/>
                  <a:pt x="1034671" y="3216058"/>
                </a:cubicBezTo>
                <a:lnTo>
                  <a:pt x="1034481" y="3216703"/>
                </a:lnTo>
                <a:lnTo>
                  <a:pt x="1034861" y="3216635"/>
                </a:lnTo>
                <a:lnTo>
                  <a:pt x="1037074" y="3214524"/>
                </a:lnTo>
                <a:lnTo>
                  <a:pt x="1037080" y="3213869"/>
                </a:lnTo>
                <a:close/>
                <a:moveTo>
                  <a:pt x="666407" y="3196902"/>
                </a:moveTo>
                <a:lnTo>
                  <a:pt x="661386" y="3204836"/>
                </a:lnTo>
                <a:lnTo>
                  <a:pt x="659472" y="3206361"/>
                </a:lnTo>
                <a:close/>
                <a:moveTo>
                  <a:pt x="718642" y="3187738"/>
                </a:moveTo>
                <a:lnTo>
                  <a:pt x="703097" y="3214865"/>
                </a:lnTo>
                <a:lnTo>
                  <a:pt x="700409" y="3217405"/>
                </a:lnTo>
                <a:lnTo>
                  <a:pt x="697019" y="3220180"/>
                </a:lnTo>
                <a:lnTo>
                  <a:pt x="703705" y="3206579"/>
                </a:lnTo>
                <a:lnTo>
                  <a:pt x="710624" y="3193871"/>
                </a:lnTo>
                <a:lnTo>
                  <a:pt x="716251" y="3189765"/>
                </a:lnTo>
                <a:close/>
                <a:moveTo>
                  <a:pt x="1017061" y="3178394"/>
                </a:moveTo>
                <a:lnTo>
                  <a:pt x="1012113" y="3183607"/>
                </a:lnTo>
                <a:lnTo>
                  <a:pt x="1011864" y="3183956"/>
                </a:lnTo>
                <a:lnTo>
                  <a:pt x="1016235" y="3179558"/>
                </a:lnTo>
                <a:close/>
                <a:moveTo>
                  <a:pt x="682368" y="3175407"/>
                </a:moveTo>
                <a:lnTo>
                  <a:pt x="676778" y="3183270"/>
                </a:lnTo>
                <a:lnTo>
                  <a:pt x="667709" y="3195130"/>
                </a:lnTo>
                <a:lnTo>
                  <a:pt x="679939" y="3178461"/>
                </a:lnTo>
                <a:close/>
                <a:moveTo>
                  <a:pt x="713413" y="3129962"/>
                </a:moveTo>
                <a:cubicBezTo>
                  <a:pt x="713413" y="3129962"/>
                  <a:pt x="713221" y="3140323"/>
                  <a:pt x="714315" y="3137235"/>
                </a:cubicBezTo>
                <a:cubicBezTo>
                  <a:pt x="715088" y="3137509"/>
                  <a:pt x="715609" y="3137260"/>
                  <a:pt x="715913" y="3136715"/>
                </a:cubicBezTo>
                <a:cubicBezTo>
                  <a:pt x="716818" y="3135079"/>
                  <a:pt x="715731" y="3130782"/>
                  <a:pt x="713413" y="3129962"/>
                </a:cubicBezTo>
                <a:close/>
                <a:moveTo>
                  <a:pt x="738692" y="3099508"/>
                </a:moveTo>
                <a:cubicBezTo>
                  <a:pt x="735088" y="3098232"/>
                  <a:pt x="736503" y="3105686"/>
                  <a:pt x="739595" y="3106782"/>
                </a:cubicBezTo>
                <a:cubicBezTo>
                  <a:pt x="740688" y="3103691"/>
                  <a:pt x="739968" y="3095903"/>
                  <a:pt x="738692" y="3099508"/>
                </a:cubicBezTo>
                <a:close/>
                <a:moveTo>
                  <a:pt x="745247" y="3090818"/>
                </a:moveTo>
                <a:cubicBezTo>
                  <a:pt x="742157" y="3089723"/>
                  <a:pt x="743059" y="3096997"/>
                  <a:pt x="746150" y="3098093"/>
                </a:cubicBezTo>
                <a:cubicBezTo>
                  <a:pt x="747244" y="3095002"/>
                  <a:pt x="746343" y="3087728"/>
                  <a:pt x="745247" y="3090818"/>
                </a:cubicBezTo>
                <a:close/>
                <a:moveTo>
                  <a:pt x="826855" y="3033808"/>
                </a:moveTo>
                <a:cubicBezTo>
                  <a:pt x="825684" y="3034251"/>
                  <a:pt x="826215" y="3035653"/>
                  <a:pt x="825045" y="3036097"/>
                </a:cubicBezTo>
                <a:cubicBezTo>
                  <a:pt x="823815" y="3038366"/>
                  <a:pt x="824521" y="3038550"/>
                  <a:pt x="825601" y="3037916"/>
                </a:cubicBezTo>
                <a:lnTo>
                  <a:pt x="826369" y="3037283"/>
                </a:lnTo>
                <a:lnTo>
                  <a:pt x="828143" y="3034667"/>
                </a:lnTo>
                <a:close/>
                <a:moveTo>
                  <a:pt x="5845067" y="3001835"/>
                </a:moveTo>
                <a:lnTo>
                  <a:pt x="5800262" y="3085034"/>
                </a:lnTo>
                <a:lnTo>
                  <a:pt x="5734473" y="3205035"/>
                </a:lnTo>
                <a:lnTo>
                  <a:pt x="5715171" y="3234573"/>
                </a:lnTo>
                <a:cubicBezTo>
                  <a:pt x="5704213" y="3251219"/>
                  <a:pt x="5694165" y="3266480"/>
                  <a:pt x="5685941" y="3279330"/>
                </a:cubicBezTo>
                <a:cubicBezTo>
                  <a:pt x="5620146" y="3382137"/>
                  <a:pt x="5573061" y="3458448"/>
                  <a:pt x="5502011" y="3553346"/>
                </a:cubicBezTo>
                <a:lnTo>
                  <a:pt x="5470441" y="3594796"/>
                </a:lnTo>
                <a:lnTo>
                  <a:pt x="5547739" y="3473568"/>
                </a:lnTo>
                <a:lnTo>
                  <a:pt x="5571334" y="3433694"/>
                </a:lnTo>
                <a:lnTo>
                  <a:pt x="5589703" y="3407091"/>
                </a:lnTo>
                <a:lnTo>
                  <a:pt x="5636944" y="3331026"/>
                </a:lnTo>
                <a:lnTo>
                  <a:pt x="5637155" y="3330980"/>
                </a:lnTo>
                <a:lnTo>
                  <a:pt x="5638388" y="3328702"/>
                </a:lnTo>
                <a:lnTo>
                  <a:pt x="5660570" y="3292986"/>
                </a:lnTo>
                <a:lnTo>
                  <a:pt x="5661123" y="3292840"/>
                </a:lnTo>
                <a:lnTo>
                  <a:pt x="5663963" y="3287522"/>
                </a:lnTo>
                <a:lnTo>
                  <a:pt x="5667391" y="3282003"/>
                </a:lnTo>
                <a:cubicBezTo>
                  <a:pt x="5718001" y="3197793"/>
                  <a:pt x="5767189" y="3112226"/>
                  <a:pt x="5820623" y="3027020"/>
                </a:cubicBezTo>
                <a:cubicBezTo>
                  <a:pt x="5823733" y="3025309"/>
                  <a:pt x="5834822" y="3009588"/>
                  <a:pt x="5841131" y="3003582"/>
                </a:cubicBezTo>
                <a:close/>
                <a:moveTo>
                  <a:pt x="513518" y="2943304"/>
                </a:moveTo>
                <a:cubicBezTo>
                  <a:pt x="512550" y="2944074"/>
                  <a:pt x="511548" y="2946184"/>
                  <a:pt x="510908" y="2950448"/>
                </a:cubicBezTo>
                <a:cubicBezTo>
                  <a:pt x="519070" y="2950731"/>
                  <a:pt x="516430" y="2940994"/>
                  <a:pt x="513518" y="2943304"/>
                </a:cubicBezTo>
                <a:close/>
                <a:moveTo>
                  <a:pt x="543117" y="2900426"/>
                </a:moveTo>
                <a:lnTo>
                  <a:pt x="542742" y="2911305"/>
                </a:lnTo>
                <a:cubicBezTo>
                  <a:pt x="543788" y="2910805"/>
                  <a:pt x="544596" y="2909752"/>
                  <a:pt x="545156" y="2908483"/>
                </a:cubicBezTo>
                <a:cubicBezTo>
                  <a:pt x="546829" y="2904674"/>
                  <a:pt x="546256" y="2898929"/>
                  <a:pt x="543117" y="2900426"/>
                </a:cubicBezTo>
                <a:close/>
                <a:moveTo>
                  <a:pt x="852118" y="2860941"/>
                </a:moveTo>
                <a:lnTo>
                  <a:pt x="833648" y="2885617"/>
                </a:lnTo>
                <a:lnTo>
                  <a:pt x="819764" y="2903327"/>
                </a:lnTo>
                <a:lnTo>
                  <a:pt x="790857" y="2945068"/>
                </a:lnTo>
                <a:lnTo>
                  <a:pt x="789822" y="2946506"/>
                </a:lnTo>
                <a:lnTo>
                  <a:pt x="818074" y="2915031"/>
                </a:lnTo>
                <a:lnTo>
                  <a:pt x="828851" y="2901832"/>
                </a:lnTo>
                <a:lnTo>
                  <a:pt x="855035" y="2865742"/>
                </a:lnTo>
                <a:close/>
                <a:moveTo>
                  <a:pt x="578235" y="2852014"/>
                </a:moveTo>
                <a:cubicBezTo>
                  <a:pt x="578235" y="2852014"/>
                  <a:pt x="577860" y="2862893"/>
                  <a:pt x="579135" y="2859288"/>
                </a:cubicBezTo>
                <a:cubicBezTo>
                  <a:pt x="579910" y="2859562"/>
                  <a:pt x="580432" y="2859312"/>
                  <a:pt x="580732" y="2858766"/>
                </a:cubicBezTo>
                <a:cubicBezTo>
                  <a:pt x="581640" y="2857133"/>
                  <a:pt x="580553" y="2852835"/>
                  <a:pt x="578235" y="2852014"/>
                </a:cubicBezTo>
                <a:close/>
                <a:moveTo>
                  <a:pt x="600423" y="2820465"/>
                </a:moveTo>
                <a:lnTo>
                  <a:pt x="601325" y="2827739"/>
                </a:lnTo>
                <a:cubicBezTo>
                  <a:pt x="602372" y="2827240"/>
                  <a:pt x="603099" y="2826411"/>
                  <a:pt x="603538" y="2825480"/>
                </a:cubicBezTo>
                <a:cubicBezTo>
                  <a:pt x="604854" y="2822685"/>
                  <a:pt x="603561" y="2818970"/>
                  <a:pt x="600423" y="2820465"/>
                </a:cubicBezTo>
                <a:close/>
                <a:moveTo>
                  <a:pt x="611999" y="2753884"/>
                </a:moveTo>
                <a:lnTo>
                  <a:pt x="611960" y="2754252"/>
                </a:lnTo>
                <a:cubicBezTo>
                  <a:pt x="611597" y="2754124"/>
                  <a:pt x="611555" y="2754021"/>
                  <a:pt x="611763" y="2753930"/>
                </a:cubicBezTo>
                <a:close/>
                <a:moveTo>
                  <a:pt x="147615" y="2700015"/>
                </a:moveTo>
                <a:lnTo>
                  <a:pt x="147461" y="2708366"/>
                </a:lnTo>
                <a:cubicBezTo>
                  <a:pt x="144087" y="2709975"/>
                  <a:pt x="143829" y="2701475"/>
                  <a:pt x="147615" y="2700015"/>
                </a:cubicBezTo>
                <a:close/>
                <a:moveTo>
                  <a:pt x="156812" y="2690583"/>
                </a:moveTo>
                <a:lnTo>
                  <a:pt x="156143" y="2693853"/>
                </a:lnTo>
                <a:cubicBezTo>
                  <a:pt x="155673" y="2696157"/>
                  <a:pt x="155268" y="2698131"/>
                  <a:pt x="155536" y="2696815"/>
                </a:cubicBezTo>
                <a:close/>
                <a:moveTo>
                  <a:pt x="157154" y="2688914"/>
                </a:moveTo>
                <a:lnTo>
                  <a:pt x="156812" y="2690583"/>
                </a:lnTo>
                <a:lnTo>
                  <a:pt x="156824" y="2690519"/>
                </a:lnTo>
                <a:cubicBezTo>
                  <a:pt x="157019" y="2689573"/>
                  <a:pt x="157154" y="2688914"/>
                  <a:pt x="157154" y="2688914"/>
                </a:cubicBezTo>
                <a:close/>
                <a:moveTo>
                  <a:pt x="558442" y="2686221"/>
                </a:moveTo>
                <a:lnTo>
                  <a:pt x="545916" y="2708084"/>
                </a:lnTo>
                <a:lnTo>
                  <a:pt x="543748" y="2710131"/>
                </a:lnTo>
                <a:lnTo>
                  <a:pt x="541017" y="2712367"/>
                </a:lnTo>
                <a:lnTo>
                  <a:pt x="546406" y="2701405"/>
                </a:lnTo>
                <a:lnTo>
                  <a:pt x="551981" y="2691163"/>
                </a:lnTo>
                <a:lnTo>
                  <a:pt x="556516" y="2687854"/>
                </a:lnTo>
                <a:close/>
                <a:moveTo>
                  <a:pt x="115901" y="2682710"/>
                </a:moveTo>
                <a:cubicBezTo>
                  <a:pt x="118392" y="2683592"/>
                  <a:pt x="116480" y="2688987"/>
                  <a:pt x="116480" y="2688987"/>
                </a:cubicBezTo>
                <a:cubicBezTo>
                  <a:pt x="115599" y="2691477"/>
                  <a:pt x="115019" y="2685199"/>
                  <a:pt x="115901" y="2682710"/>
                </a:cubicBezTo>
                <a:close/>
                <a:moveTo>
                  <a:pt x="523046" y="2671299"/>
                </a:moveTo>
                <a:lnTo>
                  <a:pt x="522575" y="2672159"/>
                </a:lnTo>
                <a:lnTo>
                  <a:pt x="519832" y="2674644"/>
                </a:lnTo>
                <a:close/>
                <a:moveTo>
                  <a:pt x="558760" y="2651742"/>
                </a:moveTo>
                <a:cubicBezTo>
                  <a:pt x="558974" y="2652307"/>
                  <a:pt x="558845" y="2652678"/>
                  <a:pt x="558408" y="2653005"/>
                </a:cubicBezTo>
                <a:cubicBezTo>
                  <a:pt x="557971" y="2653334"/>
                  <a:pt x="557223" y="2653616"/>
                  <a:pt x="556202" y="2654001"/>
                </a:cubicBezTo>
                <a:cubicBezTo>
                  <a:pt x="555348" y="2651740"/>
                  <a:pt x="557818" y="2652097"/>
                  <a:pt x="558760" y="2651742"/>
                </a:cubicBezTo>
                <a:close/>
                <a:moveTo>
                  <a:pt x="561317" y="2649481"/>
                </a:moveTo>
                <a:cubicBezTo>
                  <a:pt x="561533" y="2650047"/>
                  <a:pt x="561403" y="2650420"/>
                  <a:pt x="560966" y="2650746"/>
                </a:cubicBezTo>
                <a:cubicBezTo>
                  <a:pt x="560528" y="2651072"/>
                  <a:pt x="559781" y="2651355"/>
                  <a:pt x="558760" y="2651742"/>
                </a:cubicBezTo>
                <a:cubicBezTo>
                  <a:pt x="557906" y="2649480"/>
                  <a:pt x="560376" y="2649839"/>
                  <a:pt x="561317" y="2649481"/>
                </a:cubicBezTo>
                <a:close/>
                <a:moveTo>
                  <a:pt x="102648" y="2646258"/>
                </a:moveTo>
                <a:lnTo>
                  <a:pt x="102892" y="2647457"/>
                </a:lnTo>
                <a:lnTo>
                  <a:pt x="100782" y="2650426"/>
                </a:lnTo>
                <a:lnTo>
                  <a:pt x="100629" y="2649978"/>
                </a:lnTo>
                <a:cubicBezTo>
                  <a:pt x="100705" y="2647787"/>
                  <a:pt x="101402" y="2645816"/>
                  <a:pt x="102648" y="2646258"/>
                </a:cubicBezTo>
                <a:close/>
                <a:moveTo>
                  <a:pt x="567662" y="2642989"/>
                </a:moveTo>
                <a:cubicBezTo>
                  <a:pt x="567182" y="2644572"/>
                  <a:pt x="566472" y="2645540"/>
                  <a:pt x="565442" y="2646442"/>
                </a:cubicBezTo>
                <a:cubicBezTo>
                  <a:pt x="564414" y="2647341"/>
                  <a:pt x="563068" y="2648174"/>
                  <a:pt x="561317" y="2649481"/>
                </a:cubicBezTo>
                <a:cubicBezTo>
                  <a:pt x="562348" y="2646506"/>
                  <a:pt x="564834" y="2644060"/>
                  <a:pt x="567662" y="2642989"/>
                </a:cubicBezTo>
                <a:close/>
                <a:moveTo>
                  <a:pt x="224406" y="2637538"/>
                </a:moveTo>
                <a:cubicBezTo>
                  <a:pt x="223772" y="2641634"/>
                  <a:pt x="223457" y="2643682"/>
                  <a:pt x="223339" y="2644450"/>
                </a:cubicBezTo>
                <a:cubicBezTo>
                  <a:pt x="222981" y="2646754"/>
                  <a:pt x="224406" y="2637538"/>
                  <a:pt x="224406" y="2637538"/>
                </a:cubicBezTo>
                <a:close/>
                <a:moveTo>
                  <a:pt x="108812" y="2636764"/>
                </a:moveTo>
                <a:lnTo>
                  <a:pt x="109284" y="2638461"/>
                </a:lnTo>
                <a:lnTo>
                  <a:pt x="107202" y="2641390"/>
                </a:lnTo>
                <a:lnTo>
                  <a:pt x="106846" y="2640506"/>
                </a:lnTo>
                <a:cubicBezTo>
                  <a:pt x="106870" y="2638294"/>
                  <a:pt x="107568" y="2636322"/>
                  <a:pt x="108812" y="2636764"/>
                </a:cubicBezTo>
                <a:close/>
                <a:moveTo>
                  <a:pt x="5806405" y="2636126"/>
                </a:moveTo>
                <a:cubicBezTo>
                  <a:pt x="5801187" y="2636771"/>
                  <a:pt x="5792495" y="2654268"/>
                  <a:pt x="5784291" y="2673911"/>
                </a:cubicBezTo>
                <a:lnTo>
                  <a:pt x="5780741" y="2682977"/>
                </a:lnTo>
                <a:lnTo>
                  <a:pt x="5769693" y="2725941"/>
                </a:lnTo>
                <a:lnTo>
                  <a:pt x="5766019" y="2735987"/>
                </a:lnTo>
                <a:lnTo>
                  <a:pt x="5777615" y="2714812"/>
                </a:lnTo>
                <a:cubicBezTo>
                  <a:pt x="5790891" y="2689029"/>
                  <a:pt x="5801700" y="2665842"/>
                  <a:pt x="5808177" y="2647561"/>
                </a:cubicBezTo>
                <a:close/>
                <a:moveTo>
                  <a:pt x="115395" y="2627418"/>
                </a:moveTo>
                <a:lnTo>
                  <a:pt x="115792" y="2629385"/>
                </a:lnTo>
                <a:lnTo>
                  <a:pt x="113674" y="2632324"/>
                </a:lnTo>
                <a:lnTo>
                  <a:pt x="113219" y="2631086"/>
                </a:lnTo>
                <a:cubicBezTo>
                  <a:pt x="113242" y="2628874"/>
                  <a:pt x="113942" y="2626903"/>
                  <a:pt x="115395" y="2627418"/>
                </a:cubicBezTo>
                <a:close/>
                <a:moveTo>
                  <a:pt x="598036" y="2624815"/>
                </a:moveTo>
                <a:lnTo>
                  <a:pt x="594952" y="2630435"/>
                </a:lnTo>
                <a:cubicBezTo>
                  <a:pt x="588921" y="2638107"/>
                  <a:pt x="583082" y="2646071"/>
                  <a:pt x="577416" y="2654568"/>
                </a:cubicBezTo>
                <a:lnTo>
                  <a:pt x="569855" y="2667094"/>
                </a:lnTo>
                <a:lnTo>
                  <a:pt x="569787" y="2666747"/>
                </a:lnTo>
                <a:cubicBezTo>
                  <a:pt x="568915" y="2667304"/>
                  <a:pt x="567061" y="2668842"/>
                  <a:pt x="563724" y="2671771"/>
                </a:cubicBezTo>
                <a:lnTo>
                  <a:pt x="561494" y="2673691"/>
                </a:lnTo>
                <a:lnTo>
                  <a:pt x="563706" y="2669628"/>
                </a:lnTo>
                <a:lnTo>
                  <a:pt x="578938" y="2643586"/>
                </a:lnTo>
                <a:lnTo>
                  <a:pt x="587462" y="2635936"/>
                </a:lnTo>
                <a:close/>
                <a:moveTo>
                  <a:pt x="560172" y="2619762"/>
                </a:moveTo>
                <a:lnTo>
                  <a:pt x="555316" y="2622499"/>
                </a:lnTo>
                <a:lnTo>
                  <a:pt x="553801" y="2625406"/>
                </a:lnTo>
                <a:lnTo>
                  <a:pt x="552250" y="2627724"/>
                </a:lnTo>
                <a:lnTo>
                  <a:pt x="552386" y="2627621"/>
                </a:lnTo>
                <a:cubicBezTo>
                  <a:pt x="552716" y="2627376"/>
                  <a:pt x="552910" y="2627240"/>
                  <a:pt x="552910" y="2627240"/>
                </a:cubicBezTo>
                <a:close/>
                <a:moveTo>
                  <a:pt x="92147" y="2619183"/>
                </a:moveTo>
                <a:cubicBezTo>
                  <a:pt x="93029" y="2616696"/>
                  <a:pt x="93609" y="2622971"/>
                  <a:pt x="92727" y="2625463"/>
                </a:cubicBezTo>
                <a:cubicBezTo>
                  <a:pt x="90235" y="2624580"/>
                  <a:pt x="89241" y="2618155"/>
                  <a:pt x="92147" y="2619183"/>
                </a:cubicBezTo>
                <a:close/>
                <a:moveTo>
                  <a:pt x="5820511" y="2614937"/>
                </a:moveTo>
                <a:cubicBezTo>
                  <a:pt x="5820340" y="2614097"/>
                  <a:pt x="5820080" y="2613952"/>
                  <a:pt x="5819687" y="2615061"/>
                </a:cubicBezTo>
                <a:cubicBezTo>
                  <a:pt x="5814516" y="2613229"/>
                  <a:pt x="5816286" y="2624663"/>
                  <a:pt x="5820719" y="2626235"/>
                </a:cubicBezTo>
                <a:cubicBezTo>
                  <a:pt x="5820719" y="2626235"/>
                  <a:pt x="5821022" y="2617456"/>
                  <a:pt x="5820511" y="2614937"/>
                </a:cubicBezTo>
                <a:close/>
                <a:moveTo>
                  <a:pt x="508119" y="2602882"/>
                </a:moveTo>
                <a:lnTo>
                  <a:pt x="505329" y="2607318"/>
                </a:lnTo>
                <a:lnTo>
                  <a:pt x="505924" y="2606541"/>
                </a:lnTo>
                <a:lnTo>
                  <a:pt x="508330" y="2602904"/>
                </a:lnTo>
                <a:close/>
                <a:moveTo>
                  <a:pt x="480136" y="2601209"/>
                </a:moveTo>
                <a:cubicBezTo>
                  <a:pt x="480204" y="2601154"/>
                  <a:pt x="480098" y="2601480"/>
                  <a:pt x="479759" y="2602350"/>
                </a:cubicBezTo>
                <a:lnTo>
                  <a:pt x="479405" y="2603224"/>
                </a:lnTo>
                <a:lnTo>
                  <a:pt x="478138" y="2604825"/>
                </a:lnTo>
                <a:cubicBezTo>
                  <a:pt x="479169" y="2602955"/>
                  <a:pt x="479998" y="2601319"/>
                  <a:pt x="480136" y="2601209"/>
                </a:cubicBezTo>
                <a:close/>
                <a:moveTo>
                  <a:pt x="576867" y="2600342"/>
                </a:moveTo>
                <a:lnTo>
                  <a:pt x="577377" y="2602067"/>
                </a:lnTo>
                <a:lnTo>
                  <a:pt x="576985" y="2600738"/>
                </a:lnTo>
                <a:cubicBezTo>
                  <a:pt x="576828" y="2600209"/>
                  <a:pt x="576749" y="2599947"/>
                  <a:pt x="576867" y="2600342"/>
                </a:cubicBezTo>
                <a:close/>
                <a:moveTo>
                  <a:pt x="564926" y="2597275"/>
                </a:moveTo>
                <a:cubicBezTo>
                  <a:pt x="565672" y="2596993"/>
                  <a:pt x="565943" y="2597146"/>
                  <a:pt x="565908" y="2597524"/>
                </a:cubicBezTo>
                <a:cubicBezTo>
                  <a:pt x="565855" y="2598087"/>
                  <a:pt x="565117" y="2599156"/>
                  <a:pt x="564264" y="2600007"/>
                </a:cubicBezTo>
                <a:cubicBezTo>
                  <a:pt x="563409" y="2600862"/>
                  <a:pt x="562438" y="2601500"/>
                  <a:pt x="561925" y="2601211"/>
                </a:cubicBezTo>
                <a:cubicBezTo>
                  <a:pt x="561925" y="2601211"/>
                  <a:pt x="563040" y="2597986"/>
                  <a:pt x="564926" y="2597275"/>
                </a:cubicBezTo>
                <a:close/>
                <a:moveTo>
                  <a:pt x="612220" y="2595553"/>
                </a:moveTo>
                <a:lnTo>
                  <a:pt x="610128" y="2596882"/>
                </a:lnTo>
                <a:lnTo>
                  <a:pt x="609656" y="2597357"/>
                </a:lnTo>
                <a:lnTo>
                  <a:pt x="608659" y="2598837"/>
                </a:lnTo>
                <a:cubicBezTo>
                  <a:pt x="608232" y="2599968"/>
                  <a:pt x="608553" y="2600817"/>
                  <a:pt x="609575" y="2600432"/>
                </a:cubicBezTo>
                <a:cubicBezTo>
                  <a:pt x="609575" y="2600432"/>
                  <a:pt x="612654" y="2597087"/>
                  <a:pt x="612999" y="2595865"/>
                </a:cubicBezTo>
                <a:cubicBezTo>
                  <a:pt x="613116" y="2595458"/>
                  <a:pt x="612928" y="2595286"/>
                  <a:pt x="612220" y="2595553"/>
                </a:cubicBezTo>
                <a:close/>
                <a:moveTo>
                  <a:pt x="151112" y="2591942"/>
                </a:moveTo>
                <a:lnTo>
                  <a:pt x="151644" y="2594034"/>
                </a:lnTo>
                <a:cubicBezTo>
                  <a:pt x="151430" y="2595257"/>
                  <a:pt x="150540" y="2596782"/>
                  <a:pt x="148376" y="2598933"/>
                </a:cubicBezTo>
                <a:cubicBezTo>
                  <a:pt x="149254" y="2598427"/>
                  <a:pt x="149168" y="2597607"/>
                  <a:pt x="148579" y="2596815"/>
                </a:cubicBezTo>
                <a:lnTo>
                  <a:pt x="147937" y="2596367"/>
                </a:lnTo>
                <a:close/>
                <a:moveTo>
                  <a:pt x="321334" y="2582798"/>
                </a:moveTo>
                <a:lnTo>
                  <a:pt x="309769" y="2600984"/>
                </a:lnTo>
                <a:lnTo>
                  <a:pt x="300447" y="2611077"/>
                </a:lnTo>
                <a:lnTo>
                  <a:pt x="305437" y="2602600"/>
                </a:lnTo>
                <a:close/>
                <a:moveTo>
                  <a:pt x="601390" y="2574932"/>
                </a:moveTo>
                <a:lnTo>
                  <a:pt x="598904" y="2577196"/>
                </a:lnTo>
                <a:lnTo>
                  <a:pt x="595987" y="2579614"/>
                </a:lnTo>
                <a:lnTo>
                  <a:pt x="593027" y="2583729"/>
                </a:lnTo>
                <a:lnTo>
                  <a:pt x="586413" y="2592808"/>
                </a:lnTo>
                <a:lnTo>
                  <a:pt x="591359" y="2587740"/>
                </a:lnTo>
                <a:lnTo>
                  <a:pt x="599032" y="2580162"/>
                </a:lnTo>
                <a:lnTo>
                  <a:pt x="600759" y="2576222"/>
                </a:lnTo>
                <a:close/>
                <a:moveTo>
                  <a:pt x="606521" y="2564965"/>
                </a:moveTo>
                <a:lnTo>
                  <a:pt x="600465" y="2573387"/>
                </a:lnTo>
                <a:lnTo>
                  <a:pt x="603813" y="2570080"/>
                </a:lnTo>
                <a:close/>
                <a:moveTo>
                  <a:pt x="645655" y="2562165"/>
                </a:moveTo>
                <a:cubicBezTo>
                  <a:pt x="644712" y="2562521"/>
                  <a:pt x="645140" y="2563652"/>
                  <a:pt x="644196" y="2564009"/>
                </a:cubicBezTo>
                <a:lnTo>
                  <a:pt x="644044" y="2564528"/>
                </a:lnTo>
                <a:lnTo>
                  <a:pt x="644349" y="2564474"/>
                </a:lnTo>
                <a:lnTo>
                  <a:pt x="646134" y="2562773"/>
                </a:lnTo>
                <a:lnTo>
                  <a:pt x="646139" y="2562244"/>
                </a:lnTo>
                <a:close/>
                <a:moveTo>
                  <a:pt x="347401" y="2548570"/>
                </a:moveTo>
                <a:lnTo>
                  <a:pt x="343355" y="2554964"/>
                </a:lnTo>
                <a:lnTo>
                  <a:pt x="341811" y="2556193"/>
                </a:lnTo>
                <a:close/>
                <a:moveTo>
                  <a:pt x="389498" y="2541185"/>
                </a:moveTo>
                <a:lnTo>
                  <a:pt x="376971" y="2563047"/>
                </a:lnTo>
                <a:lnTo>
                  <a:pt x="374804" y="2565093"/>
                </a:lnTo>
                <a:lnTo>
                  <a:pt x="372073" y="2567329"/>
                </a:lnTo>
                <a:lnTo>
                  <a:pt x="377461" y="2556369"/>
                </a:lnTo>
                <a:lnTo>
                  <a:pt x="383036" y="2546127"/>
                </a:lnTo>
                <a:lnTo>
                  <a:pt x="387572" y="2542816"/>
                </a:lnTo>
                <a:close/>
                <a:moveTo>
                  <a:pt x="5856021" y="2540646"/>
                </a:moveTo>
                <a:cubicBezTo>
                  <a:pt x="5850020" y="2543507"/>
                  <a:pt x="5851311" y="2553942"/>
                  <a:pt x="5857315" y="2551079"/>
                </a:cubicBezTo>
                <a:close/>
                <a:moveTo>
                  <a:pt x="630004" y="2533654"/>
                </a:moveTo>
                <a:lnTo>
                  <a:pt x="626016" y="2537856"/>
                </a:lnTo>
                <a:lnTo>
                  <a:pt x="625815" y="2538136"/>
                </a:lnTo>
                <a:lnTo>
                  <a:pt x="629338" y="2534591"/>
                </a:lnTo>
                <a:close/>
                <a:moveTo>
                  <a:pt x="360266" y="2531245"/>
                </a:moveTo>
                <a:lnTo>
                  <a:pt x="355761" y="2537583"/>
                </a:lnTo>
                <a:lnTo>
                  <a:pt x="348451" y="2547142"/>
                </a:lnTo>
                <a:lnTo>
                  <a:pt x="358306" y="2533707"/>
                </a:lnTo>
                <a:close/>
                <a:moveTo>
                  <a:pt x="5871705" y="2510457"/>
                </a:moveTo>
                <a:cubicBezTo>
                  <a:pt x="5859699" y="2516179"/>
                  <a:pt x="5868027" y="2534922"/>
                  <a:pt x="5868027" y="2534922"/>
                </a:cubicBezTo>
                <a:close/>
                <a:moveTo>
                  <a:pt x="385285" y="2494621"/>
                </a:moveTo>
                <a:cubicBezTo>
                  <a:pt x="385285" y="2494621"/>
                  <a:pt x="385131" y="2502972"/>
                  <a:pt x="386011" y="2500482"/>
                </a:cubicBezTo>
                <a:cubicBezTo>
                  <a:pt x="386634" y="2500704"/>
                  <a:pt x="387055" y="2500502"/>
                  <a:pt x="387298" y="2500063"/>
                </a:cubicBezTo>
                <a:cubicBezTo>
                  <a:pt x="388029" y="2498743"/>
                  <a:pt x="387153" y="2495282"/>
                  <a:pt x="385285" y="2494621"/>
                </a:cubicBezTo>
                <a:close/>
                <a:moveTo>
                  <a:pt x="5887647" y="2479526"/>
                </a:moveTo>
                <a:cubicBezTo>
                  <a:pt x="5883215" y="2477956"/>
                  <a:pt x="5881107" y="2497992"/>
                  <a:pt x="5887851" y="2495392"/>
                </a:cubicBezTo>
                <a:cubicBezTo>
                  <a:pt x="5889681" y="2490222"/>
                  <a:pt x="5889217" y="2475094"/>
                  <a:pt x="5887647" y="2479526"/>
                </a:cubicBezTo>
                <a:close/>
                <a:moveTo>
                  <a:pt x="405657" y="2470076"/>
                </a:moveTo>
                <a:cubicBezTo>
                  <a:pt x="402752" y="2469048"/>
                  <a:pt x="403893" y="2475056"/>
                  <a:pt x="406385" y="2475939"/>
                </a:cubicBezTo>
                <a:cubicBezTo>
                  <a:pt x="407266" y="2473447"/>
                  <a:pt x="406687" y="2467172"/>
                  <a:pt x="405657" y="2470076"/>
                </a:cubicBezTo>
                <a:close/>
                <a:moveTo>
                  <a:pt x="410942" y="2463073"/>
                </a:moveTo>
                <a:cubicBezTo>
                  <a:pt x="408451" y="2462192"/>
                  <a:pt x="409177" y="2468055"/>
                  <a:pt x="411667" y="2468935"/>
                </a:cubicBezTo>
                <a:cubicBezTo>
                  <a:pt x="412551" y="2466445"/>
                  <a:pt x="411822" y="2460583"/>
                  <a:pt x="410942" y="2463073"/>
                </a:cubicBezTo>
                <a:close/>
                <a:moveTo>
                  <a:pt x="5909038" y="2435564"/>
                </a:moveTo>
                <a:cubicBezTo>
                  <a:pt x="5903867" y="2433732"/>
                  <a:pt x="5902499" y="2454028"/>
                  <a:pt x="5906933" y="2455598"/>
                </a:cubicBezTo>
                <a:cubicBezTo>
                  <a:pt x="5908432" y="2454884"/>
                  <a:pt x="5909415" y="2452997"/>
                  <a:pt x="5910015" y="2450638"/>
                </a:cubicBezTo>
                <a:cubicBezTo>
                  <a:pt x="5911819" y="2443563"/>
                  <a:pt x="5910217" y="2432240"/>
                  <a:pt x="5909038" y="2435564"/>
                </a:cubicBezTo>
                <a:close/>
                <a:moveTo>
                  <a:pt x="476710" y="2417127"/>
                </a:moveTo>
                <a:cubicBezTo>
                  <a:pt x="475767" y="2417485"/>
                  <a:pt x="476196" y="2418615"/>
                  <a:pt x="475253" y="2418972"/>
                </a:cubicBezTo>
                <a:cubicBezTo>
                  <a:pt x="474260" y="2420801"/>
                  <a:pt x="474830" y="2420949"/>
                  <a:pt x="475700" y="2420438"/>
                </a:cubicBezTo>
                <a:lnTo>
                  <a:pt x="476319" y="2419927"/>
                </a:lnTo>
                <a:lnTo>
                  <a:pt x="477749" y="2417819"/>
                </a:lnTo>
                <a:close/>
                <a:moveTo>
                  <a:pt x="5924721" y="2405374"/>
                </a:moveTo>
                <a:cubicBezTo>
                  <a:pt x="5918719" y="2408235"/>
                  <a:pt x="5918445" y="2423100"/>
                  <a:pt x="5924445" y="2420239"/>
                </a:cubicBezTo>
                <a:close/>
                <a:moveTo>
                  <a:pt x="5946944" y="2356716"/>
                </a:moveTo>
                <a:cubicBezTo>
                  <a:pt x="5934939" y="2362439"/>
                  <a:pt x="5943528" y="2380446"/>
                  <a:pt x="5943528" y="2380446"/>
                </a:cubicBezTo>
                <a:close/>
                <a:moveTo>
                  <a:pt x="5960438" y="2334909"/>
                </a:moveTo>
                <a:cubicBezTo>
                  <a:pt x="5960255" y="2334104"/>
                  <a:pt x="5959945" y="2334098"/>
                  <a:pt x="5959487" y="2335390"/>
                </a:cubicBezTo>
                <a:cubicBezTo>
                  <a:pt x="5955053" y="2333821"/>
                  <a:pt x="5954778" y="2348686"/>
                  <a:pt x="5959211" y="2350256"/>
                </a:cubicBezTo>
                <a:cubicBezTo>
                  <a:pt x="5960389" y="2346933"/>
                  <a:pt x="5960986" y="2337324"/>
                  <a:pt x="5960438" y="2334909"/>
                </a:cubicBezTo>
                <a:close/>
                <a:moveTo>
                  <a:pt x="566339" y="2323889"/>
                </a:moveTo>
                <a:lnTo>
                  <a:pt x="555577" y="2339799"/>
                </a:lnTo>
                <a:lnTo>
                  <a:pt x="554515" y="2341260"/>
                </a:lnTo>
                <a:lnTo>
                  <a:pt x="555382" y="2340266"/>
                </a:lnTo>
                <a:cubicBezTo>
                  <a:pt x="559536" y="2335138"/>
                  <a:pt x="564580" y="2328218"/>
                  <a:pt x="566354" y="2324056"/>
                </a:cubicBezTo>
                <a:close/>
                <a:moveTo>
                  <a:pt x="248038" y="2309630"/>
                </a:moveTo>
                <a:lnTo>
                  <a:pt x="247736" y="2318398"/>
                </a:lnTo>
                <a:cubicBezTo>
                  <a:pt x="248578" y="2317995"/>
                  <a:pt x="249229" y="2317147"/>
                  <a:pt x="249681" y="2316124"/>
                </a:cubicBezTo>
                <a:cubicBezTo>
                  <a:pt x="251031" y="2313055"/>
                  <a:pt x="250567" y="2308425"/>
                  <a:pt x="248038" y="2309630"/>
                </a:cubicBezTo>
                <a:close/>
                <a:moveTo>
                  <a:pt x="276341" y="2270615"/>
                </a:moveTo>
                <a:cubicBezTo>
                  <a:pt x="276341" y="2270615"/>
                  <a:pt x="276039" y="2279382"/>
                  <a:pt x="277067" y="2276476"/>
                </a:cubicBezTo>
                <a:cubicBezTo>
                  <a:pt x="277689" y="2276698"/>
                  <a:pt x="278112" y="2276495"/>
                  <a:pt x="278355" y="2276056"/>
                </a:cubicBezTo>
                <a:cubicBezTo>
                  <a:pt x="279085" y="2274739"/>
                  <a:pt x="278208" y="2271275"/>
                  <a:pt x="276341" y="2270615"/>
                </a:cubicBezTo>
                <a:close/>
                <a:moveTo>
                  <a:pt x="294223" y="2245188"/>
                </a:moveTo>
                <a:lnTo>
                  <a:pt x="294950" y="2251052"/>
                </a:lnTo>
                <a:cubicBezTo>
                  <a:pt x="295794" y="2250649"/>
                  <a:pt x="296381" y="2249980"/>
                  <a:pt x="296733" y="2249230"/>
                </a:cubicBezTo>
                <a:cubicBezTo>
                  <a:pt x="297793" y="2246978"/>
                  <a:pt x="296753" y="2243981"/>
                  <a:pt x="294223" y="2245188"/>
                </a:cubicBezTo>
                <a:close/>
                <a:moveTo>
                  <a:pt x="539583" y="2221010"/>
                </a:moveTo>
                <a:cubicBezTo>
                  <a:pt x="518917" y="2245789"/>
                  <a:pt x="501752" y="2271547"/>
                  <a:pt x="482185" y="2297696"/>
                </a:cubicBezTo>
                <a:lnTo>
                  <a:pt x="470995" y="2311970"/>
                </a:lnTo>
                <a:lnTo>
                  <a:pt x="447698" y="2345610"/>
                </a:lnTo>
                <a:lnTo>
                  <a:pt x="446868" y="2346768"/>
                </a:lnTo>
                <a:lnTo>
                  <a:pt x="469636" y="2321403"/>
                </a:lnTo>
                <a:lnTo>
                  <a:pt x="478319" y="2310764"/>
                </a:lnTo>
                <a:lnTo>
                  <a:pt x="508655" y="2268953"/>
                </a:lnTo>
                <a:lnTo>
                  <a:pt x="525871" y="2244612"/>
                </a:lnTo>
                <a:close/>
                <a:moveTo>
                  <a:pt x="5810429" y="1725256"/>
                </a:moveTo>
                <a:lnTo>
                  <a:pt x="5755493" y="1840848"/>
                </a:lnTo>
                <a:lnTo>
                  <a:pt x="5759412" y="1851549"/>
                </a:lnTo>
                <a:lnTo>
                  <a:pt x="5816141" y="1726844"/>
                </a:lnTo>
                <a:close/>
                <a:moveTo>
                  <a:pt x="6277833" y="1638480"/>
                </a:moveTo>
                <a:cubicBezTo>
                  <a:pt x="6276001" y="1643648"/>
                  <a:pt x="6260042" y="1688704"/>
                  <a:pt x="6260042" y="1688704"/>
                </a:cubicBezTo>
                <a:cubicBezTo>
                  <a:pt x="6253234" y="1714971"/>
                  <a:pt x="6260291" y="1702092"/>
                  <a:pt x="6267745" y="1682808"/>
                </a:cubicBezTo>
                <a:cubicBezTo>
                  <a:pt x="6275198" y="1663523"/>
                  <a:pt x="6283053" y="1637832"/>
                  <a:pt x="6277833" y="1638480"/>
                </a:cubicBezTo>
                <a:close/>
                <a:moveTo>
                  <a:pt x="6318177" y="1531306"/>
                </a:moveTo>
                <a:lnTo>
                  <a:pt x="6318147" y="1531365"/>
                </a:lnTo>
                <a:lnTo>
                  <a:pt x="6318104" y="1531548"/>
                </a:lnTo>
                <a:close/>
                <a:moveTo>
                  <a:pt x="6325165" y="1528493"/>
                </a:moveTo>
                <a:lnTo>
                  <a:pt x="6322123" y="1537468"/>
                </a:lnTo>
                <a:cubicBezTo>
                  <a:pt x="6320067" y="1542708"/>
                  <a:pt x="6315113" y="1552682"/>
                  <a:pt x="6313961" y="1550642"/>
                </a:cubicBezTo>
                <a:lnTo>
                  <a:pt x="6314109" y="1547970"/>
                </a:lnTo>
                <a:lnTo>
                  <a:pt x="6310370" y="1563342"/>
                </a:lnTo>
                <a:lnTo>
                  <a:pt x="6309333" y="1568312"/>
                </a:lnTo>
                <a:lnTo>
                  <a:pt x="6309897" y="1569726"/>
                </a:lnTo>
                <a:lnTo>
                  <a:pt x="6308785" y="1570936"/>
                </a:lnTo>
                <a:lnTo>
                  <a:pt x="6304167" y="1593071"/>
                </a:lnTo>
                <a:cubicBezTo>
                  <a:pt x="6302359" y="1600926"/>
                  <a:pt x="6300811" y="1605884"/>
                  <a:pt x="6299517" y="1605426"/>
                </a:cubicBezTo>
                <a:cubicBezTo>
                  <a:pt x="6303879" y="1604269"/>
                  <a:pt x="6307809" y="1597868"/>
                  <a:pt x="6311250" y="1588917"/>
                </a:cubicBezTo>
                <a:cubicBezTo>
                  <a:pt x="6316415" y="1575491"/>
                  <a:pt x="6320483" y="1556328"/>
                  <a:pt x="6323261" y="1540522"/>
                </a:cubicBezTo>
                <a:close/>
                <a:moveTo>
                  <a:pt x="1293610" y="932608"/>
                </a:moveTo>
                <a:lnTo>
                  <a:pt x="1291835" y="936053"/>
                </a:lnTo>
                <a:lnTo>
                  <a:pt x="1293272" y="935194"/>
                </a:lnTo>
                <a:close/>
                <a:moveTo>
                  <a:pt x="1210769" y="821081"/>
                </a:moveTo>
                <a:lnTo>
                  <a:pt x="1210500" y="821452"/>
                </a:lnTo>
                <a:cubicBezTo>
                  <a:pt x="1208790" y="826276"/>
                  <a:pt x="1208472" y="833110"/>
                  <a:pt x="1208450" y="837132"/>
                </a:cubicBezTo>
                <a:lnTo>
                  <a:pt x="1208469" y="838431"/>
                </a:lnTo>
                <a:close/>
                <a:moveTo>
                  <a:pt x="6593084" y="737074"/>
                </a:moveTo>
                <a:lnTo>
                  <a:pt x="6585773" y="766429"/>
                </a:lnTo>
                <a:cubicBezTo>
                  <a:pt x="6575619" y="802840"/>
                  <a:pt x="6563757" y="841761"/>
                  <a:pt x="6549888" y="884439"/>
                </a:cubicBezTo>
                <a:cubicBezTo>
                  <a:pt x="6526592" y="964303"/>
                  <a:pt x="6488150" y="1058753"/>
                  <a:pt x="6460681" y="1136308"/>
                </a:cubicBezTo>
                <a:cubicBezTo>
                  <a:pt x="6439491" y="1196137"/>
                  <a:pt x="6427705" y="1243502"/>
                  <a:pt x="6404946" y="1307762"/>
                </a:cubicBezTo>
                <a:cubicBezTo>
                  <a:pt x="6402525" y="1314594"/>
                  <a:pt x="6396919" y="1328662"/>
                  <a:pt x="6389956" y="1346122"/>
                </a:cubicBezTo>
                <a:lnTo>
                  <a:pt x="6379511" y="1372628"/>
                </a:lnTo>
                <a:lnTo>
                  <a:pt x="6372040" y="1393756"/>
                </a:lnTo>
                <a:lnTo>
                  <a:pt x="6340700" y="1482925"/>
                </a:lnTo>
                <a:lnTo>
                  <a:pt x="6340067" y="1490939"/>
                </a:lnTo>
                <a:cubicBezTo>
                  <a:pt x="6348103" y="1498773"/>
                  <a:pt x="6367998" y="1428512"/>
                  <a:pt x="6369568" y="1424081"/>
                </a:cubicBezTo>
                <a:cubicBezTo>
                  <a:pt x="6411549" y="1312595"/>
                  <a:pt x="6456137" y="1200788"/>
                  <a:pt x="6497957" y="1087999"/>
                </a:cubicBezTo>
                <a:lnTo>
                  <a:pt x="6515557" y="1038116"/>
                </a:lnTo>
                <a:lnTo>
                  <a:pt x="6513091" y="1042998"/>
                </a:lnTo>
                <a:cubicBezTo>
                  <a:pt x="6511494" y="1045889"/>
                  <a:pt x="6510217" y="1047863"/>
                  <a:pt x="6509657" y="1048037"/>
                </a:cubicBezTo>
                <a:cubicBezTo>
                  <a:pt x="6507419" y="1048730"/>
                  <a:pt x="6510935" y="1035026"/>
                  <a:pt x="6510359" y="1033161"/>
                </a:cubicBezTo>
                <a:cubicBezTo>
                  <a:pt x="6535092" y="949466"/>
                  <a:pt x="6566039" y="869977"/>
                  <a:pt x="6583107" y="786616"/>
                </a:cubicBezTo>
                <a:close/>
                <a:moveTo>
                  <a:pt x="6122202" y="731748"/>
                </a:moveTo>
                <a:cubicBezTo>
                  <a:pt x="6122202" y="731748"/>
                  <a:pt x="6119123" y="736830"/>
                  <a:pt x="6115527" y="742758"/>
                </a:cubicBezTo>
                <a:cubicBezTo>
                  <a:pt x="6109597" y="739163"/>
                  <a:pt x="6104519" y="736081"/>
                  <a:pt x="6122202" y="731748"/>
                </a:cubicBezTo>
                <a:close/>
                <a:moveTo>
                  <a:pt x="6659283" y="707052"/>
                </a:moveTo>
                <a:lnTo>
                  <a:pt x="6660576" y="717487"/>
                </a:lnTo>
                <a:cubicBezTo>
                  <a:pt x="6654575" y="720346"/>
                  <a:pt x="6654849" y="705482"/>
                  <a:pt x="6659283" y="707052"/>
                </a:cubicBezTo>
                <a:close/>
                <a:moveTo>
                  <a:pt x="5134985" y="697731"/>
                </a:moveTo>
                <a:cubicBezTo>
                  <a:pt x="5135597" y="698426"/>
                  <a:pt x="5137223" y="700282"/>
                  <a:pt x="5140475" y="703991"/>
                </a:cubicBezTo>
                <a:cubicBezTo>
                  <a:pt x="5140475" y="703991"/>
                  <a:pt x="5133155" y="695644"/>
                  <a:pt x="5134985" y="697731"/>
                </a:cubicBezTo>
                <a:close/>
                <a:moveTo>
                  <a:pt x="2669535" y="692143"/>
                </a:moveTo>
                <a:cubicBezTo>
                  <a:pt x="2668682" y="692493"/>
                  <a:pt x="2666400" y="693432"/>
                  <a:pt x="2661836" y="695307"/>
                </a:cubicBezTo>
                <a:cubicBezTo>
                  <a:pt x="2661836" y="695307"/>
                  <a:pt x="2652123" y="699480"/>
                  <a:pt x="2654550" y="698438"/>
                </a:cubicBezTo>
                <a:cubicBezTo>
                  <a:pt x="2655360" y="698090"/>
                  <a:pt x="2657519" y="697161"/>
                  <a:pt x="2661836" y="695307"/>
                </a:cubicBezTo>
                <a:cubicBezTo>
                  <a:pt x="2661836" y="695307"/>
                  <a:pt x="2672103" y="691088"/>
                  <a:pt x="2669535" y="692143"/>
                </a:cubicBezTo>
                <a:close/>
                <a:moveTo>
                  <a:pt x="6826359" y="627404"/>
                </a:moveTo>
                <a:lnTo>
                  <a:pt x="6826084" y="642270"/>
                </a:lnTo>
                <a:cubicBezTo>
                  <a:pt x="6820083" y="645131"/>
                  <a:pt x="6820356" y="630266"/>
                  <a:pt x="6826359" y="627404"/>
                </a:cubicBezTo>
                <a:close/>
                <a:moveTo>
                  <a:pt x="5301341" y="559156"/>
                </a:moveTo>
                <a:lnTo>
                  <a:pt x="5300037" y="562524"/>
                </a:lnTo>
                <a:cubicBezTo>
                  <a:pt x="5298883" y="566456"/>
                  <a:pt x="5298121" y="570680"/>
                  <a:pt x="5298057" y="575428"/>
                </a:cubicBezTo>
                <a:cubicBezTo>
                  <a:pt x="5298057" y="575428"/>
                  <a:pt x="5297691" y="575457"/>
                  <a:pt x="5297231" y="575493"/>
                </a:cubicBezTo>
                <a:lnTo>
                  <a:pt x="5296197" y="575575"/>
                </a:lnTo>
                <a:lnTo>
                  <a:pt x="5295853" y="575602"/>
                </a:lnTo>
                <a:cubicBezTo>
                  <a:pt x="5295486" y="575630"/>
                  <a:pt x="5295303" y="575645"/>
                  <a:pt x="5295579" y="575624"/>
                </a:cubicBezTo>
                <a:lnTo>
                  <a:pt x="5296197" y="575575"/>
                </a:lnTo>
                <a:lnTo>
                  <a:pt x="5298057" y="575428"/>
                </a:lnTo>
                <a:lnTo>
                  <a:pt x="5298182" y="575288"/>
                </a:lnTo>
                <a:close/>
                <a:moveTo>
                  <a:pt x="5199395" y="537334"/>
                </a:moveTo>
                <a:lnTo>
                  <a:pt x="5197207" y="551898"/>
                </a:lnTo>
                <a:lnTo>
                  <a:pt x="5197843" y="549763"/>
                </a:lnTo>
                <a:cubicBezTo>
                  <a:pt x="5198538" y="546478"/>
                  <a:pt x="5199017" y="542177"/>
                  <a:pt x="5199371" y="537719"/>
                </a:cubicBezTo>
                <a:close/>
                <a:moveTo>
                  <a:pt x="5610012" y="521908"/>
                </a:moveTo>
                <a:cubicBezTo>
                  <a:pt x="5610012" y="521908"/>
                  <a:pt x="5602787" y="533819"/>
                  <a:pt x="5604595" y="530841"/>
                </a:cubicBezTo>
                <a:cubicBezTo>
                  <a:pt x="5605195" y="529849"/>
                  <a:pt x="5606802" y="527203"/>
                  <a:pt x="5610012" y="521908"/>
                </a:cubicBezTo>
                <a:close/>
                <a:moveTo>
                  <a:pt x="5126179" y="504904"/>
                </a:moveTo>
                <a:lnTo>
                  <a:pt x="5126097" y="504933"/>
                </a:lnTo>
                <a:cubicBezTo>
                  <a:pt x="5125829" y="505032"/>
                  <a:pt x="5125757" y="505057"/>
                  <a:pt x="5126044" y="504954"/>
                </a:cubicBezTo>
                <a:close/>
                <a:moveTo>
                  <a:pt x="5299023" y="503333"/>
                </a:moveTo>
                <a:lnTo>
                  <a:pt x="5295788" y="504460"/>
                </a:lnTo>
                <a:lnTo>
                  <a:pt x="5295441" y="504580"/>
                </a:lnTo>
                <a:cubicBezTo>
                  <a:pt x="5295157" y="504679"/>
                  <a:pt x="5295083" y="504705"/>
                  <a:pt x="5295386" y="504601"/>
                </a:cubicBezTo>
                <a:lnTo>
                  <a:pt x="5295788" y="504460"/>
                </a:lnTo>
                <a:lnTo>
                  <a:pt x="5296749" y="504125"/>
                </a:lnTo>
                <a:cubicBezTo>
                  <a:pt x="5297809" y="503755"/>
                  <a:pt x="5299023" y="503333"/>
                  <a:pt x="5299023" y="503333"/>
                </a:cubicBezTo>
                <a:close/>
                <a:moveTo>
                  <a:pt x="3075861" y="503216"/>
                </a:moveTo>
                <a:cubicBezTo>
                  <a:pt x="3075423" y="503104"/>
                  <a:pt x="3074141" y="505333"/>
                  <a:pt x="3071615" y="511651"/>
                </a:cubicBezTo>
                <a:cubicBezTo>
                  <a:pt x="3071615" y="511651"/>
                  <a:pt x="3070545" y="513405"/>
                  <a:pt x="3069538" y="515362"/>
                </a:cubicBezTo>
                <a:lnTo>
                  <a:pt x="3068123" y="519483"/>
                </a:lnTo>
                <a:lnTo>
                  <a:pt x="3068238" y="519995"/>
                </a:lnTo>
                <a:lnTo>
                  <a:pt x="3072070" y="517031"/>
                </a:lnTo>
                <a:cubicBezTo>
                  <a:pt x="3073553" y="513934"/>
                  <a:pt x="3074916" y="509654"/>
                  <a:pt x="3075594" y="506681"/>
                </a:cubicBezTo>
                <a:cubicBezTo>
                  <a:pt x="3076044" y="504701"/>
                  <a:pt x="3076191" y="503300"/>
                  <a:pt x="3075861" y="503216"/>
                </a:cubicBezTo>
                <a:close/>
                <a:moveTo>
                  <a:pt x="3851725" y="490097"/>
                </a:moveTo>
                <a:lnTo>
                  <a:pt x="3849860" y="497753"/>
                </a:lnTo>
                <a:lnTo>
                  <a:pt x="3849257" y="501909"/>
                </a:lnTo>
                <a:lnTo>
                  <a:pt x="3852132" y="500473"/>
                </a:lnTo>
                <a:cubicBezTo>
                  <a:pt x="3853092" y="498592"/>
                  <a:pt x="3853334" y="495346"/>
                  <a:pt x="3852922" y="492424"/>
                </a:cubicBezTo>
                <a:close/>
                <a:moveTo>
                  <a:pt x="3087279" y="485110"/>
                </a:moveTo>
                <a:lnTo>
                  <a:pt x="3086745" y="488709"/>
                </a:lnTo>
                <a:lnTo>
                  <a:pt x="3085731" y="491492"/>
                </a:lnTo>
                <a:lnTo>
                  <a:pt x="3088816" y="492439"/>
                </a:lnTo>
                <a:lnTo>
                  <a:pt x="3088432" y="495199"/>
                </a:lnTo>
                <a:lnTo>
                  <a:pt x="3089082" y="492322"/>
                </a:lnTo>
                <a:lnTo>
                  <a:pt x="3088816" y="492439"/>
                </a:lnTo>
                <a:close/>
                <a:moveTo>
                  <a:pt x="4080077" y="479317"/>
                </a:moveTo>
                <a:cubicBezTo>
                  <a:pt x="4079578" y="479190"/>
                  <a:pt x="4078117" y="481731"/>
                  <a:pt x="4075241" y="488930"/>
                </a:cubicBezTo>
                <a:cubicBezTo>
                  <a:pt x="4075241" y="488930"/>
                  <a:pt x="4074020" y="490928"/>
                  <a:pt x="4072872" y="493160"/>
                </a:cubicBezTo>
                <a:lnTo>
                  <a:pt x="4071259" y="497854"/>
                </a:lnTo>
                <a:lnTo>
                  <a:pt x="4071391" y="498438"/>
                </a:lnTo>
                <a:lnTo>
                  <a:pt x="4075759" y="495063"/>
                </a:lnTo>
                <a:cubicBezTo>
                  <a:pt x="4077448" y="491530"/>
                  <a:pt x="4079002" y="486655"/>
                  <a:pt x="4079773" y="483268"/>
                </a:cubicBezTo>
                <a:cubicBezTo>
                  <a:pt x="4080287" y="481007"/>
                  <a:pt x="4080453" y="479412"/>
                  <a:pt x="4080077" y="479317"/>
                </a:cubicBezTo>
                <a:close/>
                <a:moveTo>
                  <a:pt x="5210497" y="475329"/>
                </a:moveTo>
                <a:lnTo>
                  <a:pt x="5206383" y="489352"/>
                </a:lnTo>
                <a:lnTo>
                  <a:pt x="5205175" y="495000"/>
                </a:lnTo>
                <a:lnTo>
                  <a:pt x="5204727" y="498644"/>
                </a:lnTo>
                <a:lnTo>
                  <a:pt x="5205313" y="500920"/>
                </a:lnTo>
                <a:lnTo>
                  <a:pt x="5208101" y="497840"/>
                </a:lnTo>
                <a:close/>
                <a:moveTo>
                  <a:pt x="3499981" y="473059"/>
                </a:moveTo>
                <a:lnTo>
                  <a:pt x="3498837" y="476014"/>
                </a:lnTo>
                <a:cubicBezTo>
                  <a:pt x="3497825" y="479465"/>
                  <a:pt x="3497157" y="483171"/>
                  <a:pt x="3497099" y="487337"/>
                </a:cubicBezTo>
                <a:lnTo>
                  <a:pt x="3495470" y="487466"/>
                </a:lnTo>
                <a:lnTo>
                  <a:pt x="3494925" y="487511"/>
                </a:lnTo>
                <a:cubicBezTo>
                  <a:pt x="3494683" y="487529"/>
                  <a:pt x="3494845" y="487516"/>
                  <a:pt x="3495166" y="487492"/>
                </a:cubicBezTo>
                <a:lnTo>
                  <a:pt x="3495470" y="487466"/>
                </a:lnTo>
                <a:lnTo>
                  <a:pt x="3496375" y="487395"/>
                </a:lnTo>
                <a:cubicBezTo>
                  <a:pt x="3496779" y="487364"/>
                  <a:pt x="3497099" y="487337"/>
                  <a:pt x="3497099" y="487337"/>
                </a:cubicBezTo>
                <a:lnTo>
                  <a:pt x="3497211" y="487216"/>
                </a:lnTo>
                <a:close/>
                <a:moveTo>
                  <a:pt x="2082458" y="472762"/>
                </a:moveTo>
                <a:cubicBezTo>
                  <a:pt x="2077895" y="474638"/>
                  <a:pt x="2075613" y="475575"/>
                  <a:pt x="2074756" y="475927"/>
                </a:cubicBezTo>
                <a:cubicBezTo>
                  <a:pt x="2072191" y="476983"/>
                  <a:pt x="2082458" y="472762"/>
                  <a:pt x="2082458" y="472762"/>
                </a:cubicBezTo>
                <a:close/>
                <a:moveTo>
                  <a:pt x="2885368" y="469429"/>
                </a:moveTo>
                <a:lnTo>
                  <a:pt x="2883605" y="479300"/>
                </a:lnTo>
                <a:lnTo>
                  <a:pt x="2883279" y="481637"/>
                </a:lnTo>
                <a:lnTo>
                  <a:pt x="2883193" y="483116"/>
                </a:lnTo>
                <a:lnTo>
                  <a:pt x="2885137" y="479677"/>
                </a:lnTo>
                <a:close/>
                <a:moveTo>
                  <a:pt x="3021267" y="461243"/>
                </a:moveTo>
                <a:lnTo>
                  <a:pt x="3020832" y="462502"/>
                </a:lnTo>
                <a:lnTo>
                  <a:pt x="3019315" y="469583"/>
                </a:lnTo>
                <a:lnTo>
                  <a:pt x="3019702" y="468853"/>
                </a:lnTo>
                <a:close/>
                <a:moveTo>
                  <a:pt x="4093089" y="458683"/>
                </a:moveTo>
                <a:lnTo>
                  <a:pt x="4092482" y="462785"/>
                </a:lnTo>
                <a:lnTo>
                  <a:pt x="4091326" y="465955"/>
                </a:lnTo>
                <a:lnTo>
                  <a:pt x="4094841" y="467036"/>
                </a:lnTo>
                <a:lnTo>
                  <a:pt x="4094403" y="470181"/>
                </a:lnTo>
                <a:lnTo>
                  <a:pt x="4095143" y="466903"/>
                </a:lnTo>
                <a:lnTo>
                  <a:pt x="4094841" y="467036"/>
                </a:lnTo>
                <a:close/>
                <a:moveTo>
                  <a:pt x="3737243" y="456303"/>
                </a:moveTo>
                <a:cubicBezTo>
                  <a:pt x="3737178" y="456173"/>
                  <a:pt x="3737418" y="456643"/>
                  <a:pt x="3737802" y="457395"/>
                </a:cubicBezTo>
                <a:lnTo>
                  <a:pt x="3737992" y="457767"/>
                </a:lnTo>
                <a:close/>
                <a:moveTo>
                  <a:pt x="3094135" y="454708"/>
                </a:moveTo>
                <a:cubicBezTo>
                  <a:pt x="3091102" y="459388"/>
                  <a:pt x="3090243" y="463841"/>
                  <a:pt x="3089647" y="469150"/>
                </a:cubicBezTo>
                <a:lnTo>
                  <a:pt x="3087443" y="484000"/>
                </a:lnTo>
                <a:lnTo>
                  <a:pt x="3090443" y="486298"/>
                </a:lnTo>
                <a:lnTo>
                  <a:pt x="3091028" y="483716"/>
                </a:lnTo>
                <a:cubicBezTo>
                  <a:pt x="3092548" y="473296"/>
                  <a:pt x="3093397" y="463312"/>
                  <a:pt x="3094135" y="454708"/>
                </a:cubicBezTo>
                <a:close/>
                <a:moveTo>
                  <a:pt x="3410522" y="453909"/>
                </a:moveTo>
                <a:lnTo>
                  <a:pt x="3408601" y="466688"/>
                </a:lnTo>
                <a:lnTo>
                  <a:pt x="3409161" y="464817"/>
                </a:lnTo>
                <a:cubicBezTo>
                  <a:pt x="3409771" y="461935"/>
                  <a:pt x="3410190" y="458158"/>
                  <a:pt x="3410501" y="454248"/>
                </a:cubicBezTo>
                <a:close/>
                <a:moveTo>
                  <a:pt x="5118803" y="447099"/>
                </a:moveTo>
                <a:lnTo>
                  <a:pt x="5118238" y="448032"/>
                </a:lnTo>
                <a:cubicBezTo>
                  <a:pt x="5115042" y="453354"/>
                  <a:pt x="5102557" y="474752"/>
                  <a:pt x="5107277" y="476414"/>
                </a:cubicBezTo>
                <a:cubicBezTo>
                  <a:pt x="5108059" y="477029"/>
                  <a:pt x="5109553" y="475171"/>
                  <a:pt x="5111255" y="472265"/>
                </a:cubicBezTo>
                <a:lnTo>
                  <a:pt x="5116071" y="462698"/>
                </a:lnTo>
                <a:close/>
                <a:moveTo>
                  <a:pt x="4888601" y="446074"/>
                </a:moveTo>
                <a:lnTo>
                  <a:pt x="4881309" y="466042"/>
                </a:lnTo>
                <a:cubicBezTo>
                  <a:pt x="4878051" y="473219"/>
                  <a:pt x="4875131" y="480614"/>
                  <a:pt x="4875003" y="490108"/>
                </a:cubicBezTo>
                <a:cubicBezTo>
                  <a:pt x="4875003" y="490108"/>
                  <a:pt x="4874637" y="490137"/>
                  <a:pt x="4874178" y="490174"/>
                </a:cubicBezTo>
                <a:lnTo>
                  <a:pt x="4874083" y="490183"/>
                </a:lnTo>
                <a:lnTo>
                  <a:pt x="4875003" y="490108"/>
                </a:lnTo>
                <a:cubicBezTo>
                  <a:pt x="4878515" y="489251"/>
                  <a:pt x="4881187" y="485749"/>
                  <a:pt x="4883353" y="480895"/>
                </a:cubicBezTo>
                <a:lnTo>
                  <a:pt x="4884211" y="478109"/>
                </a:lnTo>
                <a:lnTo>
                  <a:pt x="4886513" y="457772"/>
                </a:lnTo>
                <a:close/>
                <a:moveTo>
                  <a:pt x="3862997" y="440815"/>
                </a:moveTo>
                <a:lnTo>
                  <a:pt x="3860974" y="452144"/>
                </a:lnTo>
                <a:lnTo>
                  <a:pt x="3859490" y="458232"/>
                </a:lnTo>
                <a:lnTo>
                  <a:pt x="3862732" y="452493"/>
                </a:lnTo>
                <a:close/>
                <a:moveTo>
                  <a:pt x="3095995" y="436704"/>
                </a:moveTo>
                <a:cubicBezTo>
                  <a:pt x="3094748" y="437316"/>
                  <a:pt x="3093320" y="438208"/>
                  <a:pt x="3093320" y="438208"/>
                </a:cubicBezTo>
                <a:cubicBezTo>
                  <a:pt x="3093576" y="439027"/>
                  <a:pt x="3094765" y="439105"/>
                  <a:pt x="3095831" y="438776"/>
                </a:cubicBezTo>
                <a:cubicBezTo>
                  <a:pt x="3096894" y="438445"/>
                  <a:pt x="3097831" y="437704"/>
                  <a:pt x="3097577" y="436886"/>
                </a:cubicBezTo>
                <a:cubicBezTo>
                  <a:pt x="3098305" y="435763"/>
                  <a:pt x="3097241" y="436093"/>
                  <a:pt x="3095995" y="436704"/>
                </a:cubicBezTo>
                <a:close/>
                <a:moveTo>
                  <a:pt x="5228850" y="435853"/>
                </a:moveTo>
                <a:lnTo>
                  <a:pt x="5228859" y="435981"/>
                </a:lnTo>
                <a:lnTo>
                  <a:pt x="5228820" y="436084"/>
                </a:lnTo>
                <a:close/>
                <a:moveTo>
                  <a:pt x="6817825" y="434408"/>
                </a:moveTo>
                <a:cubicBezTo>
                  <a:pt x="6823041" y="438827"/>
                  <a:pt x="6826029" y="458122"/>
                  <a:pt x="6828178" y="462623"/>
                </a:cubicBezTo>
                <a:cubicBezTo>
                  <a:pt x="6837246" y="481630"/>
                  <a:pt x="6837857" y="435295"/>
                  <a:pt x="6840921" y="457163"/>
                </a:cubicBezTo>
                <a:cubicBezTo>
                  <a:pt x="6843784" y="463164"/>
                  <a:pt x="6840647" y="472029"/>
                  <a:pt x="6840647" y="472029"/>
                </a:cubicBezTo>
                <a:cubicBezTo>
                  <a:pt x="6834326" y="532136"/>
                  <a:pt x="6821709" y="584193"/>
                  <a:pt x="6817218" y="639130"/>
                </a:cubicBezTo>
                <a:cubicBezTo>
                  <a:pt x="6810679" y="657596"/>
                  <a:pt x="6819747" y="676600"/>
                  <a:pt x="6816069" y="701069"/>
                </a:cubicBezTo>
                <a:cubicBezTo>
                  <a:pt x="6803394" y="809632"/>
                  <a:pt x="6756843" y="926982"/>
                  <a:pt x="6719157" y="1047468"/>
                </a:cubicBezTo>
                <a:cubicBezTo>
                  <a:pt x="6688237" y="1147390"/>
                  <a:pt x="6654093" y="1248014"/>
                  <a:pt x="6617369" y="1348769"/>
                </a:cubicBezTo>
                <a:cubicBezTo>
                  <a:pt x="6585235" y="1436933"/>
                  <a:pt x="6551127" y="1525200"/>
                  <a:pt x="6515475" y="1613189"/>
                </a:cubicBezTo>
                <a:lnTo>
                  <a:pt x="6414283" y="1852388"/>
                </a:lnTo>
                <a:lnTo>
                  <a:pt x="6405336" y="1868737"/>
                </a:lnTo>
                <a:cubicBezTo>
                  <a:pt x="6369671" y="1937187"/>
                  <a:pt x="6334525" y="2005351"/>
                  <a:pt x="6294588" y="2075027"/>
                </a:cubicBezTo>
                <a:cubicBezTo>
                  <a:pt x="6223311" y="2208748"/>
                  <a:pt x="6147891" y="2344748"/>
                  <a:pt x="6066153" y="2490526"/>
                </a:cubicBezTo>
                <a:cubicBezTo>
                  <a:pt x="5992176" y="2609535"/>
                  <a:pt x="5927179" y="2723600"/>
                  <a:pt x="5848407" y="2855148"/>
                </a:cubicBezTo>
                <a:cubicBezTo>
                  <a:pt x="5835701" y="2872940"/>
                  <a:pt x="5803601" y="2935602"/>
                  <a:pt x="5846962" y="2872140"/>
                </a:cubicBezTo>
                <a:cubicBezTo>
                  <a:pt x="5863391" y="2841499"/>
                  <a:pt x="5883585" y="2807887"/>
                  <a:pt x="5902605" y="2780319"/>
                </a:cubicBezTo>
                <a:cubicBezTo>
                  <a:pt x="5935504" y="2728915"/>
                  <a:pt x="5954596" y="2703110"/>
                  <a:pt x="5985250" y="2657441"/>
                </a:cubicBezTo>
                <a:cubicBezTo>
                  <a:pt x="6032713" y="2581823"/>
                  <a:pt x="6075130" y="2485584"/>
                  <a:pt x="6122214" y="2409274"/>
                </a:cubicBezTo>
                <a:cubicBezTo>
                  <a:pt x="6175987" y="2316910"/>
                  <a:pt x="6228321" y="2228373"/>
                  <a:pt x="6283237" y="2132343"/>
                </a:cubicBezTo>
                <a:lnTo>
                  <a:pt x="6305633" y="2092718"/>
                </a:lnTo>
                <a:lnTo>
                  <a:pt x="6286489" y="2134769"/>
                </a:lnTo>
                <a:lnTo>
                  <a:pt x="6225735" y="2260653"/>
                </a:lnTo>
                <a:lnTo>
                  <a:pt x="6123539" y="2442742"/>
                </a:lnTo>
                <a:cubicBezTo>
                  <a:pt x="6027651" y="2623305"/>
                  <a:pt x="5909829" y="2793443"/>
                  <a:pt x="5804819" y="2957430"/>
                </a:cubicBezTo>
                <a:cubicBezTo>
                  <a:pt x="5755178" y="3040544"/>
                  <a:pt x="5704370" y="3129704"/>
                  <a:pt x="5652869" y="3219243"/>
                </a:cubicBezTo>
                <a:cubicBezTo>
                  <a:pt x="5521385" y="3436496"/>
                  <a:pt x="5357397" y="3643743"/>
                  <a:pt x="5193098" y="3852060"/>
                </a:cubicBezTo>
                <a:lnTo>
                  <a:pt x="5152117" y="3895519"/>
                </a:lnTo>
                <a:lnTo>
                  <a:pt x="5318031" y="3643580"/>
                </a:lnTo>
                <a:cubicBezTo>
                  <a:pt x="5378806" y="3549648"/>
                  <a:pt x="5439264" y="3454370"/>
                  <a:pt x="5499515" y="3357046"/>
                </a:cubicBezTo>
                <a:cubicBezTo>
                  <a:pt x="5708623" y="3029602"/>
                  <a:pt x="5889988" y="2660741"/>
                  <a:pt x="6078097" y="2289284"/>
                </a:cubicBezTo>
                <a:cubicBezTo>
                  <a:pt x="6137655" y="2165736"/>
                  <a:pt x="6204523" y="2035633"/>
                  <a:pt x="6260478" y="1905821"/>
                </a:cubicBezTo>
                <a:cubicBezTo>
                  <a:pt x="6298920" y="1811372"/>
                  <a:pt x="6334760" y="1710180"/>
                  <a:pt x="6376065" y="1621732"/>
                </a:cubicBezTo>
                <a:cubicBezTo>
                  <a:pt x="6411469" y="1544077"/>
                  <a:pt x="6438745" y="1463545"/>
                  <a:pt x="6462894" y="1384502"/>
                </a:cubicBezTo>
                <a:lnTo>
                  <a:pt x="6483560" y="1314488"/>
                </a:lnTo>
                <a:lnTo>
                  <a:pt x="6482129" y="1315102"/>
                </a:lnTo>
                <a:cubicBezTo>
                  <a:pt x="6480758" y="1314974"/>
                  <a:pt x="6479793" y="1314165"/>
                  <a:pt x="6480574" y="1312730"/>
                </a:cubicBezTo>
                <a:lnTo>
                  <a:pt x="6483957" y="1313141"/>
                </a:lnTo>
                <a:lnTo>
                  <a:pt x="6497399" y="1267602"/>
                </a:lnTo>
                <a:cubicBezTo>
                  <a:pt x="6508535" y="1229373"/>
                  <a:pt x="6519515" y="1192060"/>
                  <a:pt x="6530965" y="1156214"/>
                </a:cubicBezTo>
                <a:cubicBezTo>
                  <a:pt x="6562109" y="1054191"/>
                  <a:pt x="6606817" y="956141"/>
                  <a:pt x="6632990" y="868153"/>
                </a:cubicBezTo>
                <a:cubicBezTo>
                  <a:pt x="6645038" y="820048"/>
                  <a:pt x="6658394" y="768251"/>
                  <a:pt x="6673320" y="712025"/>
                </a:cubicBezTo>
                <a:cubicBezTo>
                  <a:pt x="6681229" y="673261"/>
                  <a:pt x="6685181" y="633928"/>
                  <a:pt x="6697725" y="612601"/>
                </a:cubicBezTo>
                <a:cubicBezTo>
                  <a:pt x="6702695" y="598568"/>
                  <a:pt x="6713869" y="597538"/>
                  <a:pt x="6726413" y="576211"/>
                </a:cubicBezTo>
                <a:cubicBezTo>
                  <a:pt x="6732952" y="557746"/>
                  <a:pt x="6729889" y="535877"/>
                  <a:pt x="6739768" y="524413"/>
                </a:cubicBezTo>
                <a:cubicBezTo>
                  <a:pt x="6772964" y="458863"/>
                  <a:pt x="6802553" y="520883"/>
                  <a:pt x="6789197" y="572678"/>
                </a:cubicBezTo>
                <a:cubicBezTo>
                  <a:pt x="6797307" y="549782"/>
                  <a:pt x="6799415" y="529745"/>
                  <a:pt x="6803091" y="505277"/>
                </a:cubicBezTo>
                <a:cubicBezTo>
                  <a:pt x="6805197" y="485242"/>
                  <a:pt x="6809983" y="441217"/>
                  <a:pt x="6811812" y="436045"/>
                </a:cubicBezTo>
                <a:cubicBezTo>
                  <a:pt x="6814099" y="433114"/>
                  <a:pt x="6816085" y="432935"/>
                  <a:pt x="6817825" y="434408"/>
                </a:cubicBezTo>
                <a:close/>
                <a:moveTo>
                  <a:pt x="4017864" y="431487"/>
                </a:moveTo>
                <a:lnTo>
                  <a:pt x="4017368" y="432922"/>
                </a:lnTo>
                <a:lnTo>
                  <a:pt x="4015639" y="440989"/>
                </a:lnTo>
                <a:lnTo>
                  <a:pt x="4016079" y="440160"/>
                </a:lnTo>
                <a:close/>
                <a:moveTo>
                  <a:pt x="6510727" y="425855"/>
                </a:moveTo>
                <a:lnTo>
                  <a:pt x="6511579" y="427523"/>
                </a:lnTo>
                <a:lnTo>
                  <a:pt x="6511361" y="427100"/>
                </a:lnTo>
                <a:cubicBezTo>
                  <a:pt x="6510925" y="426244"/>
                  <a:pt x="6510651" y="425708"/>
                  <a:pt x="6510727" y="425855"/>
                </a:cubicBezTo>
                <a:close/>
                <a:moveTo>
                  <a:pt x="3347248" y="425098"/>
                </a:moveTo>
                <a:lnTo>
                  <a:pt x="3346203" y="425476"/>
                </a:lnTo>
                <a:cubicBezTo>
                  <a:pt x="3345967" y="425564"/>
                  <a:pt x="3345903" y="425585"/>
                  <a:pt x="3346156" y="425495"/>
                </a:cubicBezTo>
                <a:lnTo>
                  <a:pt x="3347247" y="425099"/>
                </a:lnTo>
                <a:close/>
                <a:moveTo>
                  <a:pt x="3497947" y="424073"/>
                </a:moveTo>
                <a:cubicBezTo>
                  <a:pt x="3497947" y="424073"/>
                  <a:pt x="3496882" y="424444"/>
                  <a:pt x="3495951" y="424769"/>
                </a:cubicBezTo>
                <a:lnTo>
                  <a:pt x="3495109" y="425063"/>
                </a:lnTo>
                <a:lnTo>
                  <a:pt x="3494805" y="425168"/>
                </a:lnTo>
                <a:cubicBezTo>
                  <a:pt x="3494555" y="425255"/>
                  <a:pt x="3494489" y="425277"/>
                  <a:pt x="3494756" y="425185"/>
                </a:cubicBezTo>
                <a:lnTo>
                  <a:pt x="3495109" y="425063"/>
                </a:lnTo>
                <a:close/>
                <a:moveTo>
                  <a:pt x="4100904" y="424038"/>
                </a:moveTo>
                <a:cubicBezTo>
                  <a:pt x="4097447" y="429372"/>
                  <a:pt x="4096465" y="434446"/>
                  <a:pt x="4095787" y="440496"/>
                </a:cubicBezTo>
                <a:lnTo>
                  <a:pt x="4093277" y="457420"/>
                </a:lnTo>
                <a:lnTo>
                  <a:pt x="4096697" y="460039"/>
                </a:lnTo>
                <a:lnTo>
                  <a:pt x="4097360" y="457094"/>
                </a:lnTo>
                <a:cubicBezTo>
                  <a:pt x="4099095" y="445222"/>
                  <a:pt x="4100063" y="433842"/>
                  <a:pt x="4100904" y="424038"/>
                </a:cubicBezTo>
                <a:close/>
                <a:moveTo>
                  <a:pt x="3756593" y="423112"/>
                </a:moveTo>
                <a:lnTo>
                  <a:pt x="3756089" y="424287"/>
                </a:lnTo>
                <a:lnTo>
                  <a:pt x="3756103" y="425592"/>
                </a:lnTo>
                <a:close/>
                <a:moveTo>
                  <a:pt x="4872611" y="419183"/>
                </a:moveTo>
                <a:lnTo>
                  <a:pt x="4872329" y="419282"/>
                </a:lnTo>
                <a:cubicBezTo>
                  <a:pt x="4872029" y="419387"/>
                  <a:pt x="4872103" y="419360"/>
                  <a:pt x="4872389" y="419261"/>
                </a:cubicBezTo>
                <a:close/>
                <a:moveTo>
                  <a:pt x="5028470" y="417492"/>
                </a:moveTo>
                <a:lnTo>
                  <a:pt x="5024367" y="428862"/>
                </a:lnTo>
                <a:lnTo>
                  <a:pt x="5023886" y="437983"/>
                </a:lnTo>
                <a:lnTo>
                  <a:pt x="5024464" y="439393"/>
                </a:lnTo>
                <a:lnTo>
                  <a:pt x="5025955" y="438012"/>
                </a:lnTo>
                <a:close/>
                <a:moveTo>
                  <a:pt x="5188838" y="410675"/>
                </a:moveTo>
                <a:lnTo>
                  <a:pt x="5190613" y="415942"/>
                </a:lnTo>
                <a:lnTo>
                  <a:pt x="5186589" y="424928"/>
                </a:lnTo>
                <a:close/>
                <a:moveTo>
                  <a:pt x="5437063" y="405276"/>
                </a:moveTo>
                <a:lnTo>
                  <a:pt x="5424661" y="440027"/>
                </a:lnTo>
                <a:lnTo>
                  <a:pt x="5424037" y="442368"/>
                </a:lnTo>
                <a:lnTo>
                  <a:pt x="5426946" y="441798"/>
                </a:lnTo>
                <a:lnTo>
                  <a:pt x="5429990" y="441127"/>
                </a:lnTo>
                <a:close/>
                <a:moveTo>
                  <a:pt x="4103023" y="403524"/>
                </a:moveTo>
                <a:cubicBezTo>
                  <a:pt x="4101603" y="404218"/>
                  <a:pt x="4099977" y="405235"/>
                  <a:pt x="4099977" y="405235"/>
                </a:cubicBezTo>
                <a:cubicBezTo>
                  <a:pt x="4100265" y="406168"/>
                  <a:pt x="4101621" y="406257"/>
                  <a:pt x="4102833" y="405883"/>
                </a:cubicBezTo>
                <a:cubicBezTo>
                  <a:pt x="4104046" y="405505"/>
                  <a:pt x="4105114" y="404663"/>
                  <a:pt x="4104824" y="403730"/>
                </a:cubicBezTo>
                <a:cubicBezTo>
                  <a:pt x="4105655" y="402451"/>
                  <a:pt x="4104444" y="402827"/>
                  <a:pt x="4103023" y="403524"/>
                </a:cubicBezTo>
                <a:close/>
                <a:moveTo>
                  <a:pt x="3420266" y="399500"/>
                </a:moveTo>
                <a:lnTo>
                  <a:pt x="3416654" y="411804"/>
                </a:lnTo>
                <a:lnTo>
                  <a:pt x="3415594" y="416760"/>
                </a:lnTo>
                <a:lnTo>
                  <a:pt x="3415201" y="419958"/>
                </a:lnTo>
                <a:lnTo>
                  <a:pt x="3415716" y="421956"/>
                </a:lnTo>
                <a:lnTo>
                  <a:pt x="3418163" y="419253"/>
                </a:lnTo>
                <a:close/>
                <a:moveTo>
                  <a:pt x="5041698" y="396357"/>
                </a:moveTo>
                <a:lnTo>
                  <a:pt x="5040957" y="398658"/>
                </a:lnTo>
                <a:lnTo>
                  <a:pt x="5040431" y="398198"/>
                </a:lnTo>
                <a:cubicBezTo>
                  <a:pt x="5040189" y="397422"/>
                  <a:pt x="5040581" y="396705"/>
                  <a:pt x="5041698" y="396357"/>
                </a:cubicBezTo>
                <a:close/>
                <a:moveTo>
                  <a:pt x="5268441" y="392441"/>
                </a:moveTo>
                <a:lnTo>
                  <a:pt x="5268593" y="392701"/>
                </a:lnTo>
                <a:lnTo>
                  <a:pt x="5268200" y="394412"/>
                </a:lnTo>
                <a:close/>
                <a:moveTo>
                  <a:pt x="4389343" y="390297"/>
                </a:moveTo>
                <a:lnTo>
                  <a:pt x="4388153" y="390728"/>
                </a:lnTo>
                <a:cubicBezTo>
                  <a:pt x="4387883" y="390825"/>
                  <a:pt x="4387814" y="390852"/>
                  <a:pt x="4388101" y="390747"/>
                </a:cubicBezTo>
                <a:close/>
                <a:moveTo>
                  <a:pt x="5143519" y="380678"/>
                </a:moveTo>
                <a:lnTo>
                  <a:pt x="5136534" y="398939"/>
                </a:lnTo>
                <a:lnTo>
                  <a:pt x="5128187" y="420939"/>
                </a:lnTo>
                <a:lnTo>
                  <a:pt x="5127179" y="429488"/>
                </a:lnTo>
                <a:lnTo>
                  <a:pt x="5132401" y="412576"/>
                </a:lnTo>
                <a:cubicBezTo>
                  <a:pt x="5134759" y="405031"/>
                  <a:pt x="5137197" y="397846"/>
                  <a:pt x="5139763" y="391714"/>
                </a:cubicBezTo>
                <a:lnTo>
                  <a:pt x="5142967" y="384964"/>
                </a:lnTo>
                <a:close/>
                <a:moveTo>
                  <a:pt x="3095355" y="378168"/>
                </a:moveTo>
                <a:cubicBezTo>
                  <a:pt x="3095131" y="376468"/>
                  <a:pt x="3094335" y="375861"/>
                  <a:pt x="3092919" y="379102"/>
                </a:cubicBezTo>
                <a:cubicBezTo>
                  <a:pt x="3093427" y="380739"/>
                  <a:pt x="3091465" y="381350"/>
                  <a:pt x="3091973" y="382987"/>
                </a:cubicBezTo>
                <a:cubicBezTo>
                  <a:pt x="3092992" y="384540"/>
                  <a:pt x="3093797" y="384531"/>
                  <a:pt x="3094373" y="383784"/>
                </a:cubicBezTo>
                <a:cubicBezTo>
                  <a:pt x="3094805" y="383223"/>
                  <a:pt x="3095106" y="382242"/>
                  <a:pt x="3095272" y="381193"/>
                </a:cubicBezTo>
                <a:cubicBezTo>
                  <a:pt x="3095438" y="380141"/>
                  <a:pt x="3095467" y="379018"/>
                  <a:pt x="3095355" y="378168"/>
                </a:cubicBezTo>
                <a:close/>
                <a:moveTo>
                  <a:pt x="3339802" y="374728"/>
                </a:moveTo>
                <a:lnTo>
                  <a:pt x="3339304" y="375545"/>
                </a:lnTo>
                <a:cubicBezTo>
                  <a:pt x="3336501" y="380217"/>
                  <a:pt x="3325548" y="398994"/>
                  <a:pt x="3329688" y="400452"/>
                </a:cubicBezTo>
                <a:cubicBezTo>
                  <a:pt x="3330374" y="400992"/>
                  <a:pt x="3331684" y="399360"/>
                  <a:pt x="3333178" y="396810"/>
                </a:cubicBezTo>
                <a:lnTo>
                  <a:pt x="3337405" y="388415"/>
                </a:lnTo>
                <a:close/>
                <a:moveTo>
                  <a:pt x="3476791" y="369441"/>
                </a:moveTo>
                <a:cubicBezTo>
                  <a:pt x="3476241" y="367667"/>
                  <a:pt x="3474768" y="368124"/>
                  <a:pt x="3473699" y="369878"/>
                </a:cubicBezTo>
                <a:lnTo>
                  <a:pt x="3472753" y="372765"/>
                </a:lnTo>
                <a:lnTo>
                  <a:pt x="3472610" y="373893"/>
                </a:lnTo>
                <a:lnTo>
                  <a:pt x="3473018" y="378091"/>
                </a:lnTo>
                <a:cubicBezTo>
                  <a:pt x="3473400" y="379319"/>
                  <a:pt x="3473826" y="379391"/>
                  <a:pt x="3474249" y="378810"/>
                </a:cubicBezTo>
                <a:cubicBezTo>
                  <a:pt x="3475525" y="377070"/>
                  <a:pt x="3476791" y="369441"/>
                  <a:pt x="3476791" y="369441"/>
                </a:cubicBezTo>
                <a:close/>
                <a:moveTo>
                  <a:pt x="5053208" y="367560"/>
                </a:moveTo>
                <a:cubicBezTo>
                  <a:pt x="5052431" y="369333"/>
                  <a:pt x="5051437" y="372391"/>
                  <a:pt x="5050419" y="375968"/>
                </a:cubicBezTo>
                <a:lnTo>
                  <a:pt x="5048175" y="384775"/>
                </a:lnTo>
                <a:lnTo>
                  <a:pt x="5052406" y="371318"/>
                </a:lnTo>
                <a:close/>
                <a:moveTo>
                  <a:pt x="4472553" y="361124"/>
                </a:moveTo>
                <a:lnTo>
                  <a:pt x="4468437" y="375148"/>
                </a:lnTo>
                <a:lnTo>
                  <a:pt x="4467229" y="380796"/>
                </a:lnTo>
                <a:lnTo>
                  <a:pt x="4466782" y="384439"/>
                </a:lnTo>
                <a:lnTo>
                  <a:pt x="4467369" y="386715"/>
                </a:lnTo>
                <a:lnTo>
                  <a:pt x="4469766" y="384066"/>
                </a:lnTo>
                <a:lnTo>
                  <a:pt x="4470232" y="382923"/>
                </a:lnTo>
                <a:close/>
                <a:moveTo>
                  <a:pt x="4638929" y="357014"/>
                </a:moveTo>
                <a:lnTo>
                  <a:pt x="4634043" y="369040"/>
                </a:lnTo>
                <a:cubicBezTo>
                  <a:pt x="4633325" y="372097"/>
                  <a:pt x="4631153" y="378270"/>
                  <a:pt x="4628661" y="385255"/>
                </a:cubicBezTo>
                <a:lnTo>
                  <a:pt x="4627655" y="388159"/>
                </a:lnTo>
                <a:lnTo>
                  <a:pt x="4627319" y="390839"/>
                </a:lnTo>
                <a:lnTo>
                  <a:pt x="4634097" y="390492"/>
                </a:lnTo>
                <a:close/>
                <a:moveTo>
                  <a:pt x="6628999" y="356182"/>
                </a:moveTo>
                <a:lnTo>
                  <a:pt x="6628027" y="366218"/>
                </a:lnTo>
                <a:lnTo>
                  <a:pt x="6625907" y="369487"/>
                </a:lnTo>
                <a:close/>
                <a:moveTo>
                  <a:pt x="3126709" y="349203"/>
                </a:moveTo>
                <a:lnTo>
                  <a:pt x="3124565" y="349952"/>
                </a:lnTo>
                <a:lnTo>
                  <a:pt x="3123518" y="350316"/>
                </a:lnTo>
                <a:cubicBezTo>
                  <a:pt x="3123251" y="350410"/>
                  <a:pt x="3123317" y="350384"/>
                  <a:pt x="3123567" y="350299"/>
                </a:cubicBezTo>
                <a:lnTo>
                  <a:pt x="3124565" y="349952"/>
                </a:lnTo>
                <a:lnTo>
                  <a:pt x="3124715" y="349901"/>
                </a:lnTo>
                <a:cubicBezTo>
                  <a:pt x="3125646" y="349574"/>
                  <a:pt x="3126709" y="349203"/>
                  <a:pt x="3126709" y="349203"/>
                </a:cubicBezTo>
                <a:close/>
                <a:moveTo>
                  <a:pt x="3260531" y="348747"/>
                </a:moveTo>
                <a:lnTo>
                  <a:pt x="3256930" y="358723"/>
                </a:lnTo>
                <a:cubicBezTo>
                  <a:pt x="3255641" y="363403"/>
                  <a:pt x="3255246" y="367000"/>
                  <a:pt x="3256417" y="368522"/>
                </a:cubicBezTo>
                <a:lnTo>
                  <a:pt x="3258326" y="366753"/>
                </a:lnTo>
                <a:close/>
                <a:moveTo>
                  <a:pt x="2481118" y="346265"/>
                </a:moveTo>
                <a:lnTo>
                  <a:pt x="2480209" y="348613"/>
                </a:lnTo>
                <a:cubicBezTo>
                  <a:pt x="2479404" y="351355"/>
                  <a:pt x="2478873" y="354298"/>
                  <a:pt x="2478828" y="357609"/>
                </a:cubicBezTo>
                <a:lnTo>
                  <a:pt x="2477534" y="357711"/>
                </a:lnTo>
                <a:lnTo>
                  <a:pt x="2477292" y="357730"/>
                </a:lnTo>
                <a:cubicBezTo>
                  <a:pt x="2477036" y="357750"/>
                  <a:pt x="2476909" y="357760"/>
                  <a:pt x="2477100" y="357745"/>
                </a:cubicBezTo>
                <a:lnTo>
                  <a:pt x="2477534" y="357711"/>
                </a:lnTo>
                <a:lnTo>
                  <a:pt x="2478252" y="357655"/>
                </a:lnTo>
                <a:cubicBezTo>
                  <a:pt x="2478574" y="357630"/>
                  <a:pt x="2478828" y="357609"/>
                  <a:pt x="2478828" y="357609"/>
                </a:cubicBezTo>
                <a:lnTo>
                  <a:pt x="2478915" y="357513"/>
                </a:lnTo>
                <a:close/>
                <a:moveTo>
                  <a:pt x="4904413" y="338433"/>
                </a:moveTo>
                <a:cubicBezTo>
                  <a:pt x="4905470" y="338871"/>
                  <a:pt x="4905649" y="341117"/>
                  <a:pt x="4905364" y="343439"/>
                </a:cubicBezTo>
                <a:cubicBezTo>
                  <a:pt x="4905077" y="345762"/>
                  <a:pt x="4904330" y="348165"/>
                  <a:pt x="4903528" y="348918"/>
                </a:cubicBezTo>
                <a:cubicBezTo>
                  <a:pt x="4902992" y="349419"/>
                  <a:pt x="4902436" y="349188"/>
                  <a:pt x="4901976" y="347710"/>
                </a:cubicBezTo>
                <a:cubicBezTo>
                  <a:pt x="4900819" y="343980"/>
                  <a:pt x="4904413" y="338433"/>
                  <a:pt x="4904413" y="338433"/>
                </a:cubicBezTo>
                <a:close/>
                <a:moveTo>
                  <a:pt x="6581365" y="338431"/>
                </a:moveTo>
                <a:cubicBezTo>
                  <a:pt x="6582423" y="338870"/>
                  <a:pt x="6582601" y="341115"/>
                  <a:pt x="6582317" y="343438"/>
                </a:cubicBezTo>
                <a:cubicBezTo>
                  <a:pt x="6582031" y="345762"/>
                  <a:pt x="6581283" y="348164"/>
                  <a:pt x="6580479" y="348917"/>
                </a:cubicBezTo>
                <a:cubicBezTo>
                  <a:pt x="6579945" y="349418"/>
                  <a:pt x="6579389" y="349186"/>
                  <a:pt x="6578929" y="347709"/>
                </a:cubicBezTo>
                <a:cubicBezTo>
                  <a:pt x="6577771" y="343979"/>
                  <a:pt x="6581365" y="338431"/>
                  <a:pt x="6581365" y="338431"/>
                </a:cubicBezTo>
                <a:close/>
                <a:moveTo>
                  <a:pt x="4102293" y="336817"/>
                </a:moveTo>
                <a:cubicBezTo>
                  <a:pt x="4102038" y="334879"/>
                  <a:pt x="4101131" y="334186"/>
                  <a:pt x="4099519" y="337881"/>
                </a:cubicBezTo>
                <a:cubicBezTo>
                  <a:pt x="4100097" y="339747"/>
                  <a:pt x="4097859" y="340441"/>
                  <a:pt x="4098438" y="342307"/>
                </a:cubicBezTo>
                <a:cubicBezTo>
                  <a:pt x="4099601" y="344077"/>
                  <a:pt x="4100519" y="344070"/>
                  <a:pt x="4101175" y="343215"/>
                </a:cubicBezTo>
                <a:cubicBezTo>
                  <a:pt x="4101666" y="342576"/>
                  <a:pt x="4102010" y="341461"/>
                  <a:pt x="4102199" y="340264"/>
                </a:cubicBezTo>
                <a:cubicBezTo>
                  <a:pt x="4102387" y="339066"/>
                  <a:pt x="4102422" y="337785"/>
                  <a:pt x="4102293" y="336817"/>
                </a:cubicBezTo>
                <a:close/>
                <a:moveTo>
                  <a:pt x="4969999" y="336275"/>
                </a:moveTo>
                <a:lnTo>
                  <a:pt x="4966301" y="348541"/>
                </a:lnTo>
                <a:cubicBezTo>
                  <a:pt x="4966236" y="353386"/>
                  <a:pt x="4964115" y="360136"/>
                  <a:pt x="4960899" y="368474"/>
                </a:cubicBezTo>
                <a:lnTo>
                  <a:pt x="4957994" y="375621"/>
                </a:lnTo>
                <a:lnTo>
                  <a:pt x="4957557" y="379206"/>
                </a:lnTo>
                <a:cubicBezTo>
                  <a:pt x="4957017" y="381419"/>
                  <a:pt x="4956471" y="387895"/>
                  <a:pt x="4956666" y="393630"/>
                </a:cubicBezTo>
                <a:lnTo>
                  <a:pt x="4959003" y="400186"/>
                </a:lnTo>
                <a:lnTo>
                  <a:pt x="4959108" y="399954"/>
                </a:lnTo>
                <a:lnTo>
                  <a:pt x="4961749" y="394427"/>
                </a:lnTo>
                <a:lnTo>
                  <a:pt x="4964645" y="377007"/>
                </a:lnTo>
                <a:close/>
                <a:moveTo>
                  <a:pt x="2669610" y="332953"/>
                </a:moveTo>
                <a:cubicBezTo>
                  <a:pt x="2669558" y="332852"/>
                  <a:pt x="2669749" y="333222"/>
                  <a:pt x="2670053" y="333820"/>
                </a:cubicBezTo>
                <a:lnTo>
                  <a:pt x="2670203" y="334116"/>
                </a:lnTo>
                <a:close/>
                <a:moveTo>
                  <a:pt x="4380859" y="332895"/>
                </a:moveTo>
                <a:lnTo>
                  <a:pt x="4380293" y="333827"/>
                </a:lnTo>
                <a:cubicBezTo>
                  <a:pt x="4377097" y="339150"/>
                  <a:pt x="4364613" y="360548"/>
                  <a:pt x="4369333" y="362210"/>
                </a:cubicBezTo>
                <a:cubicBezTo>
                  <a:pt x="4370116" y="362826"/>
                  <a:pt x="4371608" y="360965"/>
                  <a:pt x="4373309" y="358059"/>
                </a:cubicBezTo>
                <a:lnTo>
                  <a:pt x="4378128" y="348494"/>
                </a:lnTo>
                <a:close/>
                <a:moveTo>
                  <a:pt x="2410047" y="331051"/>
                </a:moveTo>
                <a:lnTo>
                  <a:pt x="2408519" y="341203"/>
                </a:lnTo>
                <a:lnTo>
                  <a:pt x="2408965" y="339717"/>
                </a:lnTo>
                <a:cubicBezTo>
                  <a:pt x="2409449" y="337428"/>
                  <a:pt x="2409783" y="334428"/>
                  <a:pt x="2410029" y="331321"/>
                </a:cubicBezTo>
                <a:close/>
                <a:moveTo>
                  <a:pt x="3272141" y="330199"/>
                </a:moveTo>
                <a:lnTo>
                  <a:pt x="3271490" y="332219"/>
                </a:lnTo>
                <a:lnTo>
                  <a:pt x="3271030" y="331817"/>
                </a:lnTo>
                <a:cubicBezTo>
                  <a:pt x="3270816" y="331135"/>
                  <a:pt x="3271161" y="330504"/>
                  <a:pt x="3272141" y="330199"/>
                </a:cubicBezTo>
                <a:close/>
                <a:moveTo>
                  <a:pt x="6599849" y="330060"/>
                </a:moveTo>
                <a:lnTo>
                  <a:pt x="6587331" y="390745"/>
                </a:lnTo>
                <a:lnTo>
                  <a:pt x="6595487" y="339409"/>
                </a:lnTo>
                <a:lnTo>
                  <a:pt x="6599273" y="330324"/>
                </a:lnTo>
                <a:close/>
                <a:moveTo>
                  <a:pt x="4536971" y="326870"/>
                </a:moveTo>
                <a:cubicBezTo>
                  <a:pt x="4536341" y="324848"/>
                  <a:pt x="4534663" y="325369"/>
                  <a:pt x="4533443" y="327369"/>
                </a:cubicBezTo>
                <a:lnTo>
                  <a:pt x="4532369" y="330658"/>
                </a:lnTo>
                <a:lnTo>
                  <a:pt x="4532203" y="331944"/>
                </a:lnTo>
                <a:lnTo>
                  <a:pt x="4532668" y="336728"/>
                </a:lnTo>
                <a:cubicBezTo>
                  <a:pt x="4533104" y="338127"/>
                  <a:pt x="4533588" y="338209"/>
                  <a:pt x="4534073" y="337546"/>
                </a:cubicBezTo>
                <a:cubicBezTo>
                  <a:pt x="4535527" y="335562"/>
                  <a:pt x="4536971" y="326870"/>
                  <a:pt x="4536971" y="326870"/>
                </a:cubicBezTo>
                <a:close/>
                <a:moveTo>
                  <a:pt x="2322349" y="323331"/>
                </a:moveTo>
                <a:cubicBezTo>
                  <a:pt x="2322349" y="323331"/>
                  <a:pt x="2323517" y="337212"/>
                  <a:pt x="2323226" y="333740"/>
                </a:cubicBezTo>
                <a:cubicBezTo>
                  <a:pt x="2323128" y="332585"/>
                  <a:pt x="2322870" y="329502"/>
                  <a:pt x="2322349" y="323331"/>
                </a:cubicBezTo>
                <a:close/>
                <a:moveTo>
                  <a:pt x="3361491" y="316440"/>
                </a:moveTo>
                <a:lnTo>
                  <a:pt x="3355360" y="332465"/>
                </a:lnTo>
                <a:lnTo>
                  <a:pt x="3348038" y="351771"/>
                </a:lnTo>
                <a:lnTo>
                  <a:pt x="3347153" y="359272"/>
                </a:lnTo>
                <a:lnTo>
                  <a:pt x="3351733" y="344431"/>
                </a:lnTo>
                <a:cubicBezTo>
                  <a:pt x="3353804" y="337811"/>
                  <a:pt x="3355944" y="331507"/>
                  <a:pt x="3358194" y="326126"/>
                </a:cubicBezTo>
                <a:lnTo>
                  <a:pt x="3361006" y="320201"/>
                </a:lnTo>
                <a:close/>
                <a:moveTo>
                  <a:pt x="6626995" y="313886"/>
                </a:moveTo>
                <a:cubicBezTo>
                  <a:pt x="6630805" y="316198"/>
                  <a:pt x="6618215" y="372417"/>
                  <a:pt x="6609707" y="408470"/>
                </a:cubicBezTo>
                <a:lnTo>
                  <a:pt x="6607286" y="418554"/>
                </a:lnTo>
                <a:lnTo>
                  <a:pt x="6609071" y="402098"/>
                </a:lnTo>
                <a:cubicBezTo>
                  <a:pt x="6609635" y="396237"/>
                  <a:pt x="6610033" y="391915"/>
                  <a:pt x="6610303" y="390808"/>
                </a:cubicBezTo>
                <a:lnTo>
                  <a:pt x="6617857" y="321495"/>
                </a:lnTo>
                <a:close/>
                <a:moveTo>
                  <a:pt x="4618644" y="311038"/>
                </a:moveTo>
                <a:lnTo>
                  <a:pt x="4617905" y="313339"/>
                </a:lnTo>
                <a:lnTo>
                  <a:pt x="4617377" y="312882"/>
                </a:lnTo>
                <a:cubicBezTo>
                  <a:pt x="4617137" y="312103"/>
                  <a:pt x="4617527" y="311384"/>
                  <a:pt x="4618644" y="311038"/>
                </a:cubicBezTo>
                <a:close/>
                <a:moveTo>
                  <a:pt x="2479500" y="307348"/>
                </a:moveTo>
                <a:cubicBezTo>
                  <a:pt x="2479500" y="307348"/>
                  <a:pt x="2478656" y="307643"/>
                  <a:pt x="2477916" y="307900"/>
                </a:cubicBezTo>
                <a:lnTo>
                  <a:pt x="2477247" y="308134"/>
                </a:lnTo>
                <a:lnTo>
                  <a:pt x="2477005" y="308217"/>
                </a:lnTo>
                <a:cubicBezTo>
                  <a:pt x="2476808" y="308288"/>
                  <a:pt x="2476755" y="308305"/>
                  <a:pt x="2476965" y="308231"/>
                </a:cubicBezTo>
                <a:lnTo>
                  <a:pt x="2477247" y="308134"/>
                </a:lnTo>
                <a:close/>
                <a:moveTo>
                  <a:pt x="3282241" y="304929"/>
                </a:moveTo>
                <a:cubicBezTo>
                  <a:pt x="3281559" y="306485"/>
                  <a:pt x="3280686" y="309168"/>
                  <a:pt x="3279793" y="312307"/>
                </a:cubicBezTo>
                <a:lnTo>
                  <a:pt x="3277823" y="320034"/>
                </a:lnTo>
                <a:lnTo>
                  <a:pt x="3281537" y="308227"/>
                </a:lnTo>
                <a:close/>
                <a:moveTo>
                  <a:pt x="3427992" y="304718"/>
                </a:moveTo>
                <a:cubicBezTo>
                  <a:pt x="3428919" y="305102"/>
                  <a:pt x="3429077" y="307072"/>
                  <a:pt x="3428827" y="309112"/>
                </a:cubicBezTo>
                <a:cubicBezTo>
                  <a:pt x="3428576" y="311150"/>
                  <a:pt x="3427920" y="313257"/>
                  <a:pt x="3427216" y="313920"/>
                </a:cubicBezTo>
                <a:cubicBezTo>
                  <a:pt x="3426746" y="314358"/>
                  <a:pt x="3426256" y="314156"/>
                  <a:pt x="3425855" y="312859"/>
                </a:cubicBezTo>
                <a:cubicBezTo>
                  <a:pt x="3424837" y="309585"/>
                  <a:pt x="3427992" y="304718"/>
                  <a:pt x="3427992" y="304718"/>
                </a:cubicBezTo>
                <a:close/>
                <a:moveTo>
                  <a:pt x="4138023" y="303810"/>
                </a:moveTo>
                <a:cubicBezTo>
                  <a:pt x="4138023" y="303810"/>
                  <a:pt x="4136810" y="304231"/>
                  <a:pt x="4135750" y="304602"/>
                </a:cubicBezTo>
                <a:lnTo>
                  <a:pt x="4135582" y="304661"/>
                </a:lnTo>
                <a:lnTo>
                  <a:pt x="4134443" y="305056"/>
                </a:lnTo>
                <a:cubicBezTo>
                  <a:pt x="4134159" y="305155"/>
                  <a:pt x="4134083" y="305181"/>
                  <a:pt x="4134386" y="305077"/>
                </a:cubicBezTo>
                <a:lnTo>
                  <a:pt x="4135582" y="304661"/>
                </a:lnTo>
                <a:close/>
                <a:moveTo>
                  <a:pt x="4290524" y="303289"/>
                </a:moveTo>
                <a:lnTo>
                  <a:pt x="4286421" y="314656"/>
                </a:lnTo>
                <a:cubicBezTo>
                  <a:pt x="4284953" y="319988"/>
                  <a:pt x="4284502" y="324089"/>
                  <a:pt x="4285833" y="325825"/>
                </a:cubicBezTo>
                <a:lnTo>
                  <a:pt x="4288011" y="323809"/>
                </a:lnTo>
                <a:close/>
                <a:moveTo>
                  <a:pt x="6652061" y="297397"/>
                </a:moveTo>
                <a:lnTo>
                  <a:pt x="6650294" y="317455"/>
                </a:lnTo>
                <a:lnTo>
                  <a:pt x="6647593" y="331381"/>
                </a:lnTo>
                <a:close/>
                <a:moveTo>
                  <a:pt x="2417787" y="287825"/>
                </a:moveTo>
                <a:lnTo>
                  <a:pt x="2414917" y="297602"/>
                </a:lnTo>
                <a:lnTo>
                  <a:pt x="2414076" y="301538"/>
                </a:lnTo>
                <a:lnTo>
                  <a:pt x="2413763" y="304078"/>
                </a:lnTo>
                <a:lnTo>
                  <a:pt x="2414173" y="305667"/>
                </a:lnTo>
                <a:lnTo>
                  <a:pt x="2416115" y="303519"/>
                </a:lnTo>
                <a:close/>
                <a:moveTo>
                  <a:pt x="3009493" y="284729"/>
                </a:moveTo>
                <a:cubicBezTo>
                  <a:pt x="3012041" y="286736"/>
                  <a:pt x="3012720" y="287786"/>
                  <a:pt x="3012415" y="288361"/>
                </a:cubicBezTo>
                <a:cubicBezTo>
                  <a:pt x="3012111" y="288939"/>
                  <a:pt x="3010822" y="289041"/>
                  <a:pt x="3009434" y="289151"/>
                </a:cubicBezTo>
                <a:cubicBezTo>
                  <a:pt x="3009464" y="286771"/>
                  <a:pt x="3009493" y="284729"/>
                  <a:pt x="3009493" y="284729"/>
                </a:cubicBezTo>
                <a:close/>
                <a:moveTo>
                  <a:pt x="1770284" y="283368"/>
                </a:moveTo>
                <a:cubicBezTo>
                  <a:pt x="1784195" y="295118"/>
                  <a:pt x="1778273" y="295616"/>
                  <a:pt x="1771364" y="296199"/>
                </a:cubicBezTo>
                <a:cubicBezTo>
                  <a:pt x="1770782" y="289290"/>
                  <a:pt x="1770284" y="283368"/>
                  <a:pt x="1770284" y="283368"/>
                </a:cubicBezTo>
                <a:close/>
                <a:moveTo>
                  <a:pt x="4303753" y="282153"/>
                </a:moveTo>
                <a:lnTo>
                  <a:pt x="4303013" y="284454"/>
                </a:lnTo>
                <a:lnTo>
                  <a:pt x="4302487" y="283995"/>
                </a:lnTo>
                <a:cubicBezTo>
                  <a:pt x="4302245" y="283217"/>
                  <a:pt x="4302636" y="282500"/>
                  <a:pt x="4303753" y="282153"/>
                </a:cubicBezTo>
                <a:close/>
                <a:moveTo>
                  <a:pt x="5980706" y="282150"/>
                </a:moveTo>
                <a:lnTo>
                  <a:pt x="5979964" y="284452"/>
                </a:lnTo>
                <a:lnTo>
                  <a:pt x="5979438" y="283993"/>
                </a:lnTo>
                <a:cubicBezTo>
                  <a:pt x="5979197" y="283216"/>
                  <a:pt x="5979589" y="282500"/>
                  <a:pt x="5980706" y="282150"/>
                </a:cubicBezTo>
                <a:close/>
                <a:moveTo>
                  <a:pt x="5329567" y="280259"/>
                </a:moveTo>
                <a:lnTo>
                  <a:pt x="5329293" y="285959"/>
                </a:lnTo>
                <a:cubicBezTo>
                  <a:pt x="5328791" y="294551"/>
                  <a:pt x="5328653" y="299216"/>
                  <a:pt x="5328839" y="301215"/>
                </a:cubicBezTo>
                <a:lnTo>
                  <a:pt x="5329453" y="300906"/>
                </a:lnTo>
                <a:lnTo>
                  <a:pt x="5319321" y="327391"/>
                </a:lnTo>
                <a:cubicBezTo>
                  <a:pt x="5313087" y="346179"/>
                  <a:pt x="5307875" y="364595"/>
                  <a:pt x="5303339" y="382960"/>
                </a:cubicBezTo>
                <a:lnTo>
                  <a:pt x="5298427" y="394369"/>
                </a:lnTo>
                <a:lnTo>
                  <a:pt x="5302817" y="364953"/>
                </a:lnTo>
                <a:lnTo>
                  <a:pt x="5304347" y="342807"/>
                </a:lnTo>
                <a:lnTo>
                  <a:pt x="5325994" y="288486"/>
                </a:lnTo>
                <a:close/>
                <a:moveTo>
                  <a:pt x="6654419" y="279963"/>
                </a:moveTo>
                <a:cubicBezTo>
                  <a:pt x="6654507" y="284196"/>
                  <a:pt x="6654839" y="287248"/>
                  <a:pt x="6654690" y="289893"/>
                </a:cubicBezTo>
                <a:cubicBezTo>
                  <a:pt x="6654539" y="292537"/>
                  <a:pt x="6653905" y="294780"/>
                  <a:pt x="6652061" y="297397"/>
                </a:cubicBezTo>
                <a:cubicBezTo>
                  <a:pt x="6650324" y="291801"/>
                  <a:pt x="6651099" y="285084"/>
                  <a:pt x="6654419" y="279963"/>
                </a:cubicBezTo>
                <a:close/>
                <a:moveTo>
                  <a:pt x="3125287" y="277623"/>
                </a:moveTo>
                <a:cubicBezTo>
                  <a:pt x="3125130" y="289357"/>
                  <a:pt x="3121306" y="301297"/>
                  <a:pt x="3116838" y="313245"/>
                </a:cubicBezTo>
                <a:lnTo>
                  <a:pt x="3115440" y="316920"/>
                </a:lnTo>
                <a:lnTo>
                  <a:pt x="3121594" y="280838"/>
                </a:lnTo>
                <a:lnTo>
                  <a:pt x="3122584" y="279445"/>
                </a:lnTo>
                <a:cubicBezTo>
                  <a:pt x="3124201" y="277497"/>
                  <a:pt x="3125301" y="276603"/>
                  <a:pt x="3125287" y="277623"/>
                </a:cubicBezTo>
                <a:close/>
                <a:moveTo>
                  <a:pt x="1410080" y="276523"/>
                </a:moveTo>
                <a:lnTo>
                  <a:pt x="1408582" y="282662"/>
                </a:lnTo>
                <a:lnTo>
                  <a:pt x="1408684" y="283163"/>
                </a:lnTo>
                <a:cubicBezTo>
                  <a:pt x="1409412" y="283421"/>
                  <a:pt x="1409949" y="283057"/>
                  <a:pt x="1410308" y="282353"/>
                </a:cubicBezTo>
                <a:cubicBezTo>
                  <a:pt x="1410846" y="281294"/>
                  <a:pt x="1410983" y="279470"/>
                  <a:pt x="1410751" y="277829"/>
                </a:cubicBezTo>
                <a:close/>
                <a:moveTo>
                  <a:pt x="4977870" y="273362"/>
                </a:moveTo>
                <a:cubicBezTo>
                  <a:pt x="4978499" y="275382"/>
                  <a:pt x="4978956" y="276861"/>
                  <a:pt x="4978978" y="277919"/>
                </a:cubicBezTo>
                <a:cubicBezTo>
                  <a:pt x="4978999" y="278977"/>
                  <a:pt x="4978585" y="279617"/>
                  <a:pt x="4977465" y="279964"/>
                </a:cubicBezTo>
                <a:cubicBezTo>
                  <a:pt x="4976887" y="278099"/>
                  <a:pt x="4973395" y="274753"/>
                  <a:pt x="4977870" y="273362"/>
                </a:cubicBezTo>
                <a:close/>
                <a:moveTo>
                  <a:pt x="6654825" y="273361"/>
                </a:moveTo>
                <a:cubicBezTo>
                  <a:pt x="6655451" y="275381"/>
                  <a:pt x="6655910" y="276860"/>
                  <a:pt x="6655931" y="277917"/>
                </a:cubicBezTo>
                <a:cubicBezTo>
                  <a:pt x="6655952" y="278975"/>
                  <a:pt x="6655538" y="279616"/>
                  <a:pt x="6654419" y="279963"/>
                </a:cubicBezTo>
                <a:cubicBezTo>
                  <a:pt x="6653840" y="278098"/>
                  <a:pt x="6650347" y="274750"/>
                  <a:pt x="6654825" y="273361"/>
                </a:cubicBezTo>
                <a:close/>
                <a:moveTo>
                  <a:pt x="2718857" y="272005"/>
                </a:moveTo>
                <a:cubicBezTo>
                  <a:pt x="2719591" y="272311"/>
                  <a:pt x="2719716" y="273876"/>
                  <a:pt x="2719518" y="275496"/>
                </a:cubicBezTo>
                <a:cubicBezTo>
                  <a:pt x="2719319" y="277115"/>
                  <a:pt x="2718796" y="278791"/>
                  <a:pt x="2718238" y="279315"/>
                </a:cubicBezTo>
                <a:cubicBezTo>
                  <a:pt x="2717864" y="279665"/>
                  <a:pt x="2717477" y="279504"/>
                  <a:pt x="2717156" y="278473"/>
                </a:cubicBezTo>
                <a:cubicBezTo>
                  <a:pt x="2716350" y="275874"/>
                  <a:pt x="2718857" y="272005"/>
                  <a:pt x="2718857" y="272005"/>
                </a:cubicBezTo>
                <a:close/>
                <a:moveTo>
                  <a:pt x="1538378" y="270465"/>
                </a:moveTo>
                <a:cubicBezTo>
                  <a:pt x="1538097" y="270394"/>
                  <a:pt x="1537276" y="271821"/>
                  <a:pt x="1535661" y="275865"/>
                </a:cubicBezTo>
                <a:cubicBezTo>
                  <a:pt x="1535661" y="275865"/>
                  <a:pt x="1534974" y="276990"/>
                  <a:pt x="1534330" y="278243"/>
                </a:cubicBezTo>
                <a:lnTo>
                  <a:pt x="1533423" y="280880"/>
                </a:lnTo>
                <a:lnTo>
                  <a:pt x="1533496" y="281209"/>
                </a:lnTo>
                <a:lnTo>
                  <a:pt x="1535952" y="279311"/>
                </a:lnTo>
                <a:cubicBezTo>
                  <a:pt x="1536899" y="277327"/>
                  <a:pt x="1537773" y="274588"/>
                  <a:pt x="1538207" y="272685"/>
                </a:cubicBezTo>
                <a:cubicBezTo>
                  <a:pt x="1538496" y="271416"/>
                  <a:pt x="1538589" y="270519"/>
                  <a:pt x="1538378" y="270465"/>
                </a:cubicBezTo>
                <a:close/>
                <a:moveTo>
                  <a:pt x="4978276" y="266760"/>
                </a:moveTo>
                <a:cubicBezTo>
                  <a:pt x="4978902" y="268781"/>
                  <a:pt x="4979361" y="270258"/>
                  <a:pt x="4979383" y="271315"/>
                </a:cubicBezTo>
                <a:cubicBezTo>
                  <a:pt x="4979404" y="272375"/>
                  <a:pt x="4978990" y="273014"/>
                  <a:pt x="4977870" y="273362"/>
                </a:cubicBezTo>
                <a:cubicBezTo>
                  <a:pt x="4977292" y="271496"/>
                  <a:pt x="4973798" y="268148"/>
                  <a:pt x="4978276" y="266760"/>
                </a:cubicBezTo>
                <a:close/>
                <a:moveTo>
                  <a:pt x="6655229" y="266757"/>
                </a:moveTo>
                <a:cubicBezTo>
                  <a:pt x="6655855" y="268780"/>
                  <a:pt x="6656316" y="270258"/>
                  <a:pt x="6656336" y="271314"/>
                </a:cubicBezTo>
                <a:cubicBezTo>
                  <a:pt x="6656357" y="272373"/>
                  <a:pt x="6655943" y="273014"/>
                  <a:pt x="6654825" y="273361"/>
                </a:cubicBezTo>
                <a:cubicBezTo>
                  <a:pt x="6654245" y="271496"/>
                  <a:pt x="6650753" y="268147"/>
                  <a:pt x="6655229" y="266757"/>
                </a:cubicBezTo>
                <a:close/>
                <a:moveTo>
                  <a:pt x="4405574" y="266472"/>
                </a:moveTo>
                <a:lnTo>
                  <a:pt x="4398589" y="284735"/>
                </a:lnTo>
                <a:lnTo>
                  <a:pt x="4390243" y="306735"/>
                </a:lnTo>
                <a:lnTo>
                  <a:pt x="4389235" y="315283"/>
                </a:lnTo>
                <a:lnTo>
                  <a:pt x="4394457" y="298370"/>
                </a:lnTo>
                <a:cubicBezTo>
                  <a:pt x="4396815" y="290827"/>
                  <a:pt x="4399253" y="283640"/>
                  <a:pt x="4401819" y="277510"/>
                </a:cubicBezTo>
                <a:lnTo>
                  <a:pt x="4405023" y="270759"/>
                </a:lnTo>
                <a:close/>
                <a:moveTo>
                  <a:pt x="2946389" y="265444"/>
                </a:moveTo>
                <a:cubicBezTo>
                  <a:pt x="2947626" y="265957"/>
                  <a:pt x="2947880" y="266774"/>
                  <a:pt x="2947824" y="267465"/>
                </a:cubicBezTo>
                <a:cubicBezTo>
                  <a:pt x="2947770" y="268157"/>
                  <a:pt x="2947406" y="268718"/>
                  <a:pt x="2947406" y="268718"/>
                </a:cubicBezTo>
                <a:cubicBezTo>
                  <a:pt x="2944934" y="267691"/>
                  <a:pt x="2946389" y="265444"/>
                  <a:pt x="2946389" y="265444"/>
                </a:cubicBezTo>
                <a:close/>
                <a:moveTo>
                  <a:pt x="2734421" y="264949"/>
                </a:moveTo>
                <a:lnTo>
                  <a:pt x="2727113" y="296188"/>
                </a:lnTo>
                <a:lnTo>
                  <a:pt x="2723117" y="307827"/>
                </a:lnTo>
                <a:lnTo>
                  <a:pt x="2728700" y="272688"/>
                </a:lnTo>
                <a:lnTo>
                  <a:pt x="2731339" y="266353"/>
                </a:lnTo>
                <a:close/>
                <a:moveTo>
                  <a:pt x="2462693" y="263945"/>
                </a:moveTo>
                <a:cubicBezTo>
                  <a:pt x="2462257" y="262537"/>
                  <a:pt x="2461087" y="262900"/>
                  <a:pt x="2460237" y="264291"/>
                </a:cubicBezTo>
                <a:lnTo>
                  <a:pt x="2459487" y="266587"/>
                </a:lnTo>
                <a:lnTo>
                  <a:pt x="2459372" y="267482"/>
                </a:lnTo>
                <a:lnTo>
                  <a:pt x="2459696" y="270818"/>
                </a:lnTo>
                <a:cubicBezTo>
                  <a:pt x="2459998" y="271793"/>
                  <a:pt x="2460337" y="271850"/>
                  <a:pt x="2460675" y="271388"/>
                </a:cubicBezTo>
                <a:cubicBezTo>
                  <a:pt x="2461689" y="270005"/>
                  <a:pt x="2462693" y="263945"/>
                  <a:pt x="2462693" y="263945"/>
                </a:cubicBezTo>
                <a:close/>
                <a:moveTo>
                  <a:pt x="3716435" y="263434"/>
                </a:moveTo>
                <a:lnTo>
                  <a:pt x="3715614" y="266806"/>
                </a:lnTo>
                <a:lnTo>
                  <a:pt x="3714814" y="268197"/>
                </a:lnTo>
                <a:cubicBezTo>
                  <a:pt x="3714003" y="269563"/>
                  <a:pt x="3713673" y="270043"/>
                  <a:pt x="3713675" y="269897"/>
                </a:cubicBezTo>
                <a:cubicBezTo>
                  <a:pt x="3713680" y="269598"/>
                  <a:pt x="3715006" y="266774"/>
                  <a:pt x="3716435" y="263434"/>
                </a:cubicBezTo>
                <a:close/>
                <a:moveTo>
                  <a:pt x="3610149" y="262385"/>
                </a:moveTo>
                <a:cubicBezTo>
                  <a:pt x="3610503" y="262984"/>
                  <a:pt x="3610457" y="264258"/>
                  <a:pt x="3609764" y="266144"/>
                </a:cubicBezTo>
                <a:cubicBezTo>
                  <a:pt x="3608839" y="268660"/>
                  <a:pt x="3606760" y="272265"/>
                  <a:pt x="3602935" y="276813"/>
                </a:cubicBezTo>
                <a:cubicBezTo>
                  <a:pt x="3604432" y="264845"/>
                  <a:pt x="3609085" y="260584"/>
                  <a:pt x="3610149" y="262385"/>
                </a:cubicBezTo>
                <a:close/>
                <a:moveTo>
                  <a:pt x="2946745" y="259650"/>
                </a:moveTo>
                <a:lnTo>
                  <a:pt x="2948602" y="262010"/>
                </a:lnTo>
                <a:lnTo>
                  <a:pt x="2948412" y="262814"/>
                </a:lnTo>
                <a:lnTo>
                  <a:pt x="2948792" y="262678"/>
                </a:lnTo>
                <a:lnTo>
                  <a:pt x="2946389" y="265444"/>
                </a:lnTo>
                <a:cubicBezTo>
                  <a:pt x="2945290" y="261896"/>
                  <a:pt x="2944782" y="260258"/>
                  <a:pt x="2946745" y="259650"/>
                </a:cubicBezTo>
                <a:close/>
                <a:moveTo>
                  <a:pt x="1545689" y="258873"/>
                </a:moveTo>
                <a:lnTo>
                  <a:pt x="1545347" y="261176"/>
                </a:lnTo>
                <a:lnTo>
                  <a:pt x="1544697" y="262958"/>
                </a:lnTo>
                <a:lnTo>
                  <a:pt x="1546674" y="263567"/>
                </a:lnTo>
                <a:lnTo>
                  <a:pt x="1546426" y="265333"/>
                </a:lnTo>
                <a:lnTo>
                  <a:pt x="1546841" y="263491"/>
                </a:lnTo>
                <a:lnTo>
                  <a:pt x="1546674" y="263567"/>
                </a:lnTo>
                <a:close/>
                <a:moveTo>
                  <a:pt x="2900903" y="255330"/>
                </a:moveTo>
                <a:lnTo>
                  <a:pt x="2900253" y="257351"/>
                </a:lnTo>
                <a:lnTo>
                  <a:pt x="2899792" y="256949"/>
                </a:lnTo>
                <a:cubicBezTo>
                  <a:pt x="2899580" y="256265"/>
                  <a:pt x="2899922" y="255635"/>
                  <a:pt x="2900903" y="255330"/>
                </a:cubicBezTo>
                <a:close/>
                <a:moveTo>
                  <a:pt x="3492097" y="253411"/>
                </a:moveTo>
                <a:cubicBezTo>
                  <a:pt x="3492174" y="257127"/>
                  <a:pt x="3492465" y="259803"/>
                  <a:pt x="3492335" y="262125"/>
                </a:cubicBezTo>
                <a:cubicBezTo>
                  <a:pt x="3492203" y="264446"/>
                  <a:pt x="3491648" y="266414"/>
                  <a:pt x="3490027" y="268712"/>
                </a:cubicBezTo>
                <a:cubicBezTo>
                  <a:pt x="3488504" y="263799"/>
                  <a:pt x="3489185" y="257906"/>
                  <a:pt x="3492097" y="253411"/>
                </a:cubicBezTo>
                <a:close/>
                <a:moveTo>
                  <a:pt x="5992217" y="253352"/>
                </a:moveTo>
                <a:cubicBezTo>
                  <a:pt x="5991441" y="255128"/>
                  <a:pt x="5990445" y="258186"/>
                  <a:pt x="5989429" y="261760"/>
                </a:cubicBezTo>
                <a:lnTo>
                  <a:pt x="5987183" y="270568"/>
                </a:lnTo>
                <a:lnTo>
                  <a:pt x="5991414" y="257113"/>
                </a:lnTo>
                <a:close/>
                <a:moveTo>
                  <a:pt x="4315265" y="253352"/>
                </a:moveTo>
                <a:cubicBezTo>
                  <a:pt x="4314487" y="255128"/>
                  <a:pt x="4313492" y="258187"/>
                  <a:pt x="4312475" y="261762"/>
                </a:cubicBezTo>
                <a:lnTo>
                  <a:pt x="4310229" y="270568"/>
                </a:lnTo>
                <a:lnTo>
                  <a:pt x="4314463" y="257114"/>
                </a:lnTo>
                <a:close/>
                <a:moveTo>
                  <a:pt x="4481360" y="253113"/>
                </a:moveTo>
                <a:cubicBezTo>
                  <a:pt x="4482416" y="253552"/>
                  <a:pt x="4482595" y="255796"/>
                  <a:pt x="4482309" y="258122"/>
                </a:cubicBezTo>
                <a:cubicBezTo>
                  <a:pt x="4482025" y="260444"/>
                  <a:pt x="4481276" y="262847"/>
                  <a:pt x="4480474" y="263598"/>
                </a:cubicBezTo>
                <a:cubicBezTo>
                  <a:pt x="4479939" y="264100"/>
                  <a:pt x="4479381" y="263869"/>
                  <a:pt x="4478922" y="262391"/>
                </a:cubicBezTo>
                <a:cubicBezTo>
                  <a:pt x="4477765" y="258660"/>
                  <a:pt x="4481360" y="253113"/>
                  <a:pt x="4481360" y="253113"/>
                </a:cubicBezTo>
                <a:close/>
                <a:moveTo>
                  <a:pt x="1809931" y="251157"/>
                </a:moveTo>
                <a:lnTo>
                  <a:pt x="1809198" y="253050"/>
                </a:lnTo>
                <a:cubicBezTo>
                  <a:pt x="1808549" y="255259"/>
                  <a:pt x="1808120" y="257632"/>
                  <a:pt x="1808085" y="260299"/>
                </a:cubicBezTo>
                <a:cubicBezTo>
                  <a:pt x="1808085" y="260299"/>
                  <a:pt x="1807879" y="260315"/>
                  <a:pt x="1807620" y="260336"/>
                </a:cubicBezTo>
                <a:lnTo>
                  <a:pt x="1807041" y="260383"/>
                </a:lnTo>
                <a:lnTo>
                  <a:pt x="1806847" y="260397"/>
                </a:lnTo>
                <a:cubicBezTo>
                  <a:pt x="1806641" y="260414"/>
                  <a:pt x="1806538" y="260423"/>
                  <a:pt x="1806693" y="260409"/>
                </a:cubicBezTo>
                <a:lnTo>
                  <a:pt x="1807041" y="260383"/>
                </a:lnTo>
                <a:lnTo>
                  <a:pt x="1808085" y="260299"/>
                </a:lnTo>
                <a:lnTo>
                  <a:pt x="1808157" y="260222"/>
                </a:lnTo>
                <a:close/>
                <a:moveTo>
                  <a:pt x="1416411" y="248833"/>
                </a:moveTo>
                <a:lnTo>
                  <a:pt x="1415274" y="255198"/>
                </a:lnTo>
                <a:lnTo>
                  <a:pt x="1414440" y="258619"/>
                </a:lnTo>
                <a:lnTo>
                  <a:pt x="1416263" y="255394"/>
                </a:lnTo>
                <a:close/>
                <a:moveTo>
                  <a:pt x="3492452" y="247616"/>
                </a:moveTo>
                <a:cubicBezTo>
                  <a:pt x="3493004" y="249392"/>
                  <a:pt x="3493406" y="250687"/>
                  <a:pt x="3493424" y="251616"/>
                </a:cubicBezTo>
                <a:cubicBezTo>
                  <a:pt x="3493445" y="252544"/>
                  <a:pt x="3493079" y="253107"/>
                  <a:pt x="3492097" y="253411"/>
                </a:cubicBezTo>
                <a:cubicBezTo>
                  <a:pt x="3491589" y="251774"/>
                  <a:pt x="3488526" y="248836"/>
                  <a:pt x="3492452" y="247616"/>
                </a:cubicBezTo>
                <a:close/>
                <a:moveTo>
                  <a:pt x="3853689" y="246319"/>
                </a:moveTo>
                <a:lnTo>
                  <a:pt x="3853224" y="252600"/>
                </a:lnTo>
                <a:lnTo>
                  <a:pt x="3852563" y="254133"/>
                </a:lnTo>
                <a:close/>
                <a:moveTo>
                  <a:pt x="1503423" y="243592"/>
                </a:moveTo>
                <a:lnTo>
                  <a:pt x="1503144" y="244397"/>
                </a:lnTo>
                <a:lnTo>
                  <a:pt x="1502174" y="248931"/>
                </a:lnTo>
                <a:lnTo>
                  <a:pt x="1502420" y="248465"/>
                </a:lnTo>
                <a:close/>
                <a:moveTo>
                  <a:pt x="3492807" y="241823"/>
                </a:moveTo>
                <a:cubicBezTo>
                  <a:pt x="3493357" y="243597"/>
                  <a:pt x="3493761" y="244893"/>
                  <a:pt x="3493781" y="245822"/>
                </a:cubicBezTo>
                <a:cubicBezTo>
                  <a:pt x="3493800" y="246750"/>
                  <a:pt x="3493435" y="247314"/>
                  <a:pt x="3492452" y="247616"/>
                </a:cubicBezTo>
                <a:cubicBezTo>
                  <a:pt x="3491944" y="245980"/>
                  <a:pt x="3488880" y="243043"/>
                  <a:pt x="3492807" y="241823"/>
                </a:cubicBezTo>
                <a:close/>
                <a:moveTo>
                  <a:pt x="5753998" y="241308"/>
                </a:moveTo>
                <a:lnTo>
                  <a:pt x="5757387" y="245186"/>
                </a:lnTo>
                <a:lnTo>
                  <a:pt x="5758603" y="250389"/>
                </a:lnTo>
                <a:cubicBezTo>
                  <a:pt x="5757856" y="257828"/>
                  <a:pt x="5754915" y="268643"/>
                  <a:pt x="5748227" y="282541"/>
                </a:cubicBezTo>
                <a:cubicBezTo>
                  <a:pt x="5746600" y="267075"/>
                  <a:pt x="5747460" y="255868"/>
                  <a:pt x="5749247" y="248625"/>
                </a:cubicBezTo>
                <a:close/>
                <a:moveTo>
                  <a:pt x="1550079" y="239406"/>
                </a:moveTo>
                <a:cubicBezTo>
                  <a:pt x="1548138" y="242405"/>
                  <a:pt x="1547586" y="245256"/>
                  <a:pt x="1547205" y="248654"/>
                </a:cubicBezTo>
                <a:lnTo>
                  <a:pt x="1545795" y="258163"/>
                </a:lnTo>
                <a:lnTo>
                  <a:pt x="1547714" y="259634"/>
                </a:lnTo>
                <a:lnTo>
                  <a:pt x="1548089" y="257980"/>
                </a:lnTo>
                <a:cubicBezTo>
                  <a:pt x="1549063" y="251309"/>
                  <a:pt x="1549606" y="244915"/>
                  <a:pt x="1550079" y="239406"/>
                </a:cubicBezTo>
                <a:close/>
                <a:moveTo>
                  <a:pt x="1752653" y="238896"/>
                </a:moveTo>
                <a:lnTo>
                  <a:pt x="1751423" y="247079"/>
                </a:lnTo>
                <a:lnTo>
                  <a:pt x="1751780" y="245881"/>
                </a:lnTo>
                <a:cubicBezTo>
                  <a:pt x="1752170" y="244035"/>
                  <a:pt x="1752439" y="241618"/>
                  <a:pt x="1752639" y="239112"/>
                </a:cubicBezTo>
                <a:close/>
                <a:moveTo>
                  <a:pt x="2978785" y="237513"/>
                </a:moveTo>
                <a:cubicBezTo>
                  <a:pt x="2979293" y="238666"/>
                  <a:pt x="2979443" y="241349"/>
                  <a:pt x="2979393" y="244728"/>
                </a:cubicBezTo>
                <a:lnTo>
                  <a:pt x="2979026" y="250519"/>
                </a:lnTo>
                <a:lnTo>
                  <a:pt x="2976489" y="256330"/>
                </a:lnTo>
                <a:lnTo>
                  <a:pt x="2973238" y="264129"/>
                </a:lnTo>
                <a:lnTo>
                  <a:pt x="2973362" y="260998"/>
                </a:lnTo>
                <a:cubicBezTo>
                  <a:pt x="2973728" y="253219"/>
                  <a:pt x="2974385" y="244639"/>
                  <a:pt x="2976018" y="239495"/>
                </a:cubicBezTo>
                <a:cubicBezTo>
                  <a:pt x="2977407" y="236745"/>
                  <a:pt x="2978277" y="236364"/>
                  <a:pt x="2978785" y="237513"/>
                </a:cubicBezTo>
                <a:close/>
                <a:moveTo>
                  <a:pt x="5124953" y="234955"/>
                </a:moveTo>
                <a:lnTo>
                  <a:pt x="5124017" y="238798"/>
                </a:lnTo>
                <a:lnTo>
                  <a:pt x="5123101" y="240380"/>
                </a:lnTo>
                <a:cubicBezTo>
                  <a:pt x="5122179" y="241935"/>
                  <a:pt x="5121805" y="242486"/>
                  <a:pt x="5121807" y="242317"/>
                </a:cubicBezTo>
                <a:cubicBezTo>
                  <a:pt x="5121813" y="241978"/>
                  <a:pt x="5123323" y="238761"/>
                  <a:pt x="5124953" y="234955"/>
                </a:cubicBezTo>
                <a:close/>
                <a:moveTo>
                  <a:pt x="5003829" y="233757"/>
                </a:moveTo>
                <a:cubicBezTo>
                  <a:pt x="5004234" y="234441"/>
                  <a:pt x="5004182" y="235893"/>
                  <a:pt x="5003392" y="238042"/>
                </a:cubicBezTo>
                <a:cubicBezTo>
                  <a:pt x="5002337" y="240909"/>
                  <a:pt x="4999969" y="245018"/>
                  <a:pt x="4995610" y="250201"/>
                </a:cubicBezTo>
                <a:cubicBezTo>
                  <a:pt x="4997317" y="236563"/>
                  <a:pt x="5002619" y="231707"/>
                  <a:pt x="5003829" y="233757"/>
                </a:cubicBezTo>
                <a:close/>
                <a:moveTo>
                  <a:pt x="4004447" y="230336"/>
                </a:moveTo>
                <a:cubicBezTo>
                  <a:pt x="4007350" y="232624"/>
                  <a:pt x="4008125" y="233820"/>
                  <a:pt x="4007776" y="234476"/>
                </a:cubicBezTo>
                <a:cubicBezTo>
                  <a:pt x="4007431" y="235132"/>
                  <a:pt x="4005962" y="235249"/>
                  <a:pt x="4004381" y="235374"/>
                </a:cubicBezTo>
                <a:cubicBezTo>
                  <a:pt x="4004415" y="232660"/>
                  <a:pt x="4004447" y="230336"/>
                  <a:pt x="4004447" y="230336"/>
                </a:cubicBezTo>
                <a:close/>
                <a:moveTo>
                  <a:pt x="5550605" y="229683"/>
                </a:moveTo>
                <a:lnTo>
                  <a:pt x="5549162" y="233835"/>
                </a:lnTo>
                <a:lnTo>
                  <a:pt x="5550387" y="231497"/>
                </a:lnTo>
                <a:close/>
                <a:moveTo>
                  <a:pt x="3524749" y="228323"/>
                </a:moveTo>
                <a:lnTo>
                  <a:pt x="3524511" y="233322"/>
                </a:lnTo>
                <a:cubicBezTo>
                  <a:pt x="3524069" y="240863"/>
                  <a:pt x="3523949" y="244956"/>
                  <a:pt x="3524112" y="246710"/>
                </a:cubicBezTo>
                <a:lnTo>
                  <a:pt x="3524650" y="246438"/>
                </a:lnTo>
                <a:lnTo>
                  <a:pt x="3515760" y="269681"/>
                </a:lnTo>
                <a:cubicBezTo>
                  <a:pt x="3510289" y="286166"/>
                  <a:pt x="3505715" y="302330"/>
                  <a:pt x="3501736" y="318443"/>
                </a:cubicBezTo>
                <a:lnTo>
                  <a:pt x="3497424" y="328455"/>
                </a:lnTo>
                <a:lnTo>
                  <a:pt x="3501277" y="302642"/>
                </a:lnTo>
                <a:lnTo>
                  <a:pt x="3502620" y="283209"/>
                </a:lnTo>
                <a:lnTo>
                  <a:pt x="3521615" y="235540"/>
                </a:lnTo>
                <a:close/>
                <a:moveTo>
                  <a:pt x="1552283" y="227997"/>
                </a:moveTo>
                <a:cubicBezTo>
                  <a:pt x="1553215" y="226559"/>
                  <a:pt x="1549557" y="228842"/>
                  <a:pt x="1549557" y="228842"/>
                </a:cubicBezTo>
                <a:cubicBezTo>
                  <a:pt x="1549720" y="229367"/>
                  <a:pt x="1550483" y="229416"/>
                  <a:pt x="1551163" y="229206"/>
                </a:cubicBezTo>
                <a:cubicBezTo>
                  <a:pt x="1551845" y="228994"/>
                  <a:pt x="1552444" y="228521"/>
                  <a:pt x="1552283" y="227997"/>
                </a:cubicBezTo>
                <a:close/>
                <a:moveTo>
                  <a:pt x="2741287" y="226804"/>
                </a:moveTo>
                <a:lnTo>
                  <a:pt x="2740633" y="238391"/>
                </a:lnTo>
                <a:lnTo>
                  <a:pt x="2737665" y="251078"/>
                </a:lnTo>
                <a:lnTo>
                  <a:pt x="2739099" y="240769"/>
                </a:lnTo>
                <a:cubicBezTo>
                  <a:pt x="2739099" y="240769"/>
                  <a:pt x="2738870" y="235673"/>
                  <a:pt x="2739359" y="230707"/>
                </a:cubicBezTo>
                <a:close/>
                <a:moveTo>
                  <a:pt x="2998015" y="224475"/>
                </a:moveTo>
                <a:cubicBezTo>
                  <a:pt x="2998358" y="224744"/>
                  <a:pt x="2998496" y="225451"/>
                  <a:pt x="2998472" y="226492"/>
                </a:cubicBezTo>
                <a:cubicBezTo>
                  <a:pt x="2998446" y="227533"/>
                  <a:pt x="2998259" y="228910"/>
                  <a:pt x="2997947" y="230522"/>
                </a:cubicBezTo>
                <a:cubicBezTo>
                  <a:pt x="2997009" y="235358"/>
                  <a:pt x="2994956" y="242313"/>
                  <a:pt x="2992870" y="248686"/>
                </a:cubicBezTo>
                <a:cubicBezTo>
                  <a:pt x="2990784" y="255058"/>
                  <a:pt x="2988662" y="260848"/>
                  <a:pt x="2987590" y="263353"/>
                </a:cubicBezTo>
                <a:lnTo>
                  <a:pt x="2987372" y="263942"/>
                </a:lnTo>
                <a:lnTo>
                  <a:pt x="2991319" y="233297"/>
                </a:lnTo>
                <a:lnTo>
                  <a:pt x="2995023" y="226926"/>
                </a:lnTo>
                <a:cubicBezTo>
                  <a:pt x="2996348" y="225032"/>
                  <a:pt x="2997426" y="224011"/>
                  <a:pt x="2998015" y="224475"/>
                </a:cubicBezTo>
                <a:close/>
                <a:moveTo>
                  <a:pt x="4136403" y="222237"/>
                </a:moveTo>
                <a:cubicBezTo>
                  <a:pt x="4136225" y="235610"/>
                  <a:pt x="4131866" y="249217"/>
                  <a:pt x="4126774" y="262833"/>
                </a:cubicBezTo>
                <a:lnTo>
                  <a:pt x="4125181" y="267019"/>
                </a:lnTo>
                <a:lnTo>
                  <a:pt x="4132193" y="225901"/>
                </a:lnTo>
                <a:lnTo>
                  <a:pt x="4133321" y="224314"/>
                </a:lnTo>
                <a:cubicBezTo>
                  <a:pt x="4135164" y="222094"/>
                  <a:pt x="4136417" y="221074"/>
                  <a:pt x="4136403" y="222237"/>
                </a:cubicBezTo>
                <a:close/>
                <a:moveTo>
                  <a:pt x="2423926" y="212526"/>
                </a:moveTo>
                <a:cubicBezTo>
                  <a:pt x="2424662" y="212832"/>
                  <a:pt x="2424787" y="214397"/>
                  <a:pt x="2424589" y="216018"/>
                </a:cubicBezTo>
                <a:cubicBezTo>
                  <a:pt x="2424389" y="217636"/>
                  <a:pt x="2423868" y="219310"/>
                  <a:pt x="2423308" y="219836"/>
                </a:cubicBezTo>
                <a:cubicBezTo>
                  <a:pt x="2422935" y="220186"/>
                  <a:pt x="2422546" y="220024"/>
                  <a:pt x="2422227" y="218993"/>
                </a:cubicBezTo>
                <a:cubicBezTo>
                  <a:pt x="2421420" y="216394"/>
                  <a:pt x="2423926" y="212526"/>
                  <a:pt x="2423926" y="212526"/>
                </a:cubicBezTo>
                <a:close/>
                <a:moveTo>
                  <a:pt x="3932536" y="208356"/>
                </a:moveTo>
                <a:cubicBezTo>
                  <a:pt x="3933945" y="208943"/>
                  <a:pt x="3934235" y="209876"/>
                  <a:pt x="3934171" y="210662"/>
                </a:cubicBezTo>
                <a:cubicBezTo>
                  <a:pt x="3934108" y="211447"/>
                  <a:pt x="3933694" y="212088"/>
                  <a:pt x="3933694" y="212088"/>
                </a:cubicBezTo>
                <a:cubicBezTo>
                  <a:pt x="3930877" y="210917"/>
                  <a:pt x="3932536" y="208356"/>
                  <a:pt x="3932536" y="208356"/>
                </a:cubicBezTo>
                <a:close/>
                <a:moveTo>
                  <a:pt x="5609489" y="208355"/>
                </a:moveTo>
                <a:lnTo>
                  <a:pt x="5610663" y="210012"/>
                </a:lnTo>
                <a:lnTo>
                  <a:pt x="5610378" y="211220"/>
                </a:lnTo>
                <a:close/>
                <a:moveTo>
                  <a:pt x="4810063" y="206067"/>
                </a:moveTo>
                <a:lnTo>
                  <a:pt x="4809127" y="209911"/>
                </a:lnTo>
                <a:lnTo>
                  <a:pt x="4808213" y="211495"/>
                </a:lnTo>
                <a:cubicBezTo>
                  <a:pt x="4807288" y="213051"/>
                  <a:pt x="4806915" y="213600"/>
                  <a:pt x="4806917" y="213430"/>
                </a:cubicBezTo>
                <a:cubicBezTo>
                  <a:pt x="4806922" y="213093"/>
                  <a:pt x="4808432" y="209876"/>
                  <a:pt x="4810063" y="206067"/>
                </a:cubicBezTo>
                <a:close/>
                <a:moveTo>
                  <a:pt x="6487016" y="206066"/>
                </a:moveTo>
                <a:lnTo>
                  <a:pt x="6486078" y="209909"/>
                </a:lnTo>
                <a:lnTo>
                  <a:pt x="6485167" y="211495"/>
                </a:lnTo>
                <a:cubicBezTo>
                  <a:pt x="6484241" y="213050"/>
                  <a:pt x="6483866" y="213599"/>
                  <a:pt x="6483869" y="213429"/>
                </a:cubicBezTo>
                <a:cubicBezTo>
                  <a:pt x="6483875" y="213091"/>
                  <a:pt x="6485385" y="209873"/>
                  <a:pt x="6487016" y="206066"/>
                </a:cubicBezTo>
                <a:close/>
                <a:moveTo>
                  <a:pt x="4688939" y="204872"/>
                </a:moveTo>
                <a:cubicBezTo>
                  <a:pt x="4689343" y="205554"/>
                  <a:pt x="4689291" y="207008"/>
                  <a:pt x="4688501" y="209156"/>
                </a:cubicBezTo>
                <a:cubicBezTo>
                  <a:pt x="4687447" y="212021"/>
                  <a:pt x="4685079" y="216131"/>
                  <a:pt x="4680721" y="221316"/>
                </a:cubicBezTo>
                <a:cubicBezTo>
                  <a:pt x="4682425" y="207677"/>
                  <a:pt x="4687729" y="202820"/>
                  <a:pt x="4688939" y="204872"/>
                </a:cubicBezTo>
                <a:close/>
                <a:moveTo>
                  <a:pt x="5364227" y="204609"/>
                </a:moveTo>
                <a:lnTo>
                  <a:pt x="5364107" y="209701"/>
                </a:lnTo>
                <a:lnTo>
                  <a:pt x="5363559" y="215453"/>
                </a:lnTo>
                <a:lnTo>
                  <a:pt x="5345081" y="260662"/>
                </a:lnTo>
                <a:lnTo>
                  <a:pt x="5345279" y="255771"/>
                </a:lnTo>
                <a:lnTo>
                  <a:pt x="5344930" y="244893"/>
                </a:lnTo>
                <a:lnTo>
                  <a:pt x="5353939" y="224163"/>
                </a:lnTo>
                <a:lnTo>
                  <a:pt x="5363259" y="204940"/>
                </a:lnTo>
                <a:close/>
                <a:moveTo>
                  <a:pt x="1758889" y="204060"/>
                </a:moveTo>
                <a:lnTo>
                  <a:pt x="1756579" y="211937"/>
                </a:lnTo>
                <a:lnTo>
                  <a:pt x="1755901" y="215111"/>
                </a:lnTo>
                <a:lnTo>
                  <a:pt x="1755648" y="217158"/>
                </a:lnTo>
                <a:lnTo>
                  <a:pt x="1755978" y="218438"/>
                </a:lnTo>
                <a:lnTo>
                  <a:pt x="1757543" y="216705"/>
                </a:lnTo>
                <a:close/>
                <a:moveTo>
                  <a:pt x="3932941" y="201754"/>
                </a:moveTo>
                <a:lnTo>
                  <a:pt x="3935056" y="204444"/>
                </a:lnTo>
                <a:lnTo>
                  <a:pt x="3934841" y="205363"/>
                </a:lnTo>
                <a:lnTo>
                  <a:pt x="3935273" y="205205"/>
                </a:lnTo>
                <a:lnTo>
                  <a:pt x="3932536" y="208356"/>
                </a:lnTo>
                <a:cubicBezTo>
                  <a:pt x="3931281" y="204315"/>
                  <a:pt x="3930702" y="202449"/>
                  <a:pt x="3932941" y="201754"/>
                </a:cubicBezTo>
                <a:close/>
                <a:moveTo>
                  <a:pt x="5609894" y="201753"/>
                </a:moveTo>
                <a:lnTo>
                  <a:pt x="5611989" y="204416"/>
                </a:lnTo>
                <a:lnTo>
                  <a:pt x="5611643" y="205872"/>
                </a:lnTo>
                <a:lnTo>
                  <a:pt x="5609489" y="208355"/>
                </a:lnTo>
                <a:cubicBezTo>
                  <a:pt x="5608235" y="204314"/>
                  <a:pt x="5607655" y="202448"/>
                  <a:pt x="5609894" y="201753"/>
                </a:cubicBezTo>
                <a:close/>
                <a:moveTo>
                  <a:pt x="3880701" y="196834"/>
                </a:moveTo>
                <a:lnTo>
                  <a:pt x="3879960" y="199135"/>
                </a:lnTo>
                <a:lnTo>
                  <a:pt x="3879434" y="198678"/>
                </a:lnTo>
                <a:cubicBezTo>
                  <a:pt x="3879191" y="197897"/>
                  <a:pt x="3879581" y="197180"/>
                  <a:pt x="3880701" y="196834"/>
                </a:cubicBezTo>
                <a:close/>
                <a:moveTo>
                  <a:pt x="5557653" y="196832"/>
                </a:moveTo>
                <a:lnTo>
                  <a:pt x="5556913" y="199134"/>
                </a:lnTo>
                <a:lnTo>
                  <a:pt x="5556385" y="198677"/>
                </a:lnTo>
                <a:cubicBezTo>
                  <a:pt x="5556145" y="197897"/>
                  <a:pt x="5556535" y="197179"/>
                  <a:pt x="5557653" y="196832"/>
                </a:cubicBezTo>
                <a:close/>
                <a:moveTo>
                  <a:pt x="4906511" y="194941"/>
                </a:moveTo>
                <a:lnTo>
                  <a:pt x="4906239" y="200639"/>
                </a:lnTo>
                <a:cubicBezTo>
                  <a:pt x="4905737" y="209233"/>
                  <a:pt x="4905600" y="213897"/>
                  <a:pt x="4905785" y="215896"/>
                </a:cubicBezTo>
                <a:lnTo>
                  <a:pt x="4906399" y="215586"/>
                </a:lnTo>
                <a:lnTo>
                  <a:pt x="4896266" y="242073"/>
                </a:lnTo>
                <a:cubicBezTo>
                  <a:pt x="4890033" y="260861"/>
                  <a:pt x="4884820" y="279278"/>
                  <a:pt x="4880285" y="297641"/>
                </a:cubicBezTo>
                <a:lnTo>
                  <a:pt x="4875373" y="309051"/>
                </a:lnTo>
                <a:lnTo>
                  <a:pt x="4879764" y="279633"/>
                </a:lnTo>
                <a:lnTo>
                  <a:pt x="4881293" y="257487"/>
                </a:lnTo>
                <a:lnTo>
                  <a:pt x="4902939" y="203165"/>
                </a:lnTo>
                <a:close/>
                <a:moveTo>
                  <a:pt x="4554411" y="194646"/>
                </a:moveTo>
                <a:cubicBezTo>
                  <a:pt x="4554499" y="198880"/>
                  <a:pt x="4554833" y="201930"/>
                  <a:pt x="4554683" y="204575"/>
                </a:cubicBezTo>
                <a:cubicBezTo>
                  <a:pt x="4554532" y="207222"/>
                  <a:pt x="4553900" y="209463"/>
                  <a:pt x="4552054" y="212080"/>
                </a:cubicBezTo>
                <a:cubicBezTo>
                  <a:pt x="4550315" y="206484"/>
                  <a:pt x="4551095" y="199766"/>
                  <a:pt x="4554411" y="194646"/>
                </a:cubicBezTo>
                <a:close/>
                <a:moveTo>
                  <a:pt x="1550860" y="190402"/>
                </a:moveTo>
                <a:cubicBezTo>
                  <a:pt x="1550715" y="189313"/>
                  <a:pt x="1550206" y="188925"/>
                  <a:pt x="1549300" y="191000"/>
                </a:cubicBezTo>
                <a:cubicBezTo>
                  <a:pt x="1549625" y="192047"/>
                  <a:pt x="1548368" y="192439"/>
                  <a:pt x="1548693" y="193487"/>
                </a:cubicBezTo>
                <a:cubicBezTo>
                  <a:pt x="1549346" y="194481"/>
                  <a:pt x="1549863" y="194477"/>
                  <a:pt x="1550231" y="193996"/>
                </a:cubicBezTo>
                <a:cubicBezTo>
                  <a:pt x="1550508" y="193637"/>
                  <a:pt x="1550701" y="193011"/>
                  <a:pt x="1550807" y="192337"/>
                </a:cubicBezTo>
                <a:cubicBezTo>
                  <a:pt x="1550913" y="191665"/>
                  <a:pt x="1550932" y="190946"/>
                  <a:pt x="1550860" y="190402"/>
                </a:cubicBezTo>
                <a:close/>
                <a:moveTo>
                  <a:pt x="3345198" y="188566"/>
                </a:moveTo>
                <a:lnTo>
                  <a:pt x="3344376" y="191937"/>
                </a:lnTo>
                <a:lnTo>
                  <a:pt x="3343574" y="193329"/>
                </a:lnTo>
                <a:cubicBezTo>
                  <a:pt x="3342765" y="194692"/>
                  <a:pt x="3342436" y="195175"/>
                  <a:pt x="3342437" y="195027"/>
                </a:cubicBezTo>
                <a:cubicBezTo>
                  <a:pt x="3342442" y="194729"/>
                  <a:pt x="3343767" y="191907"/>
                  <a:pt x="3345198" y="188566"/>
                </a:cubicBezTo>
                <a:close/>
                <a:moveTo>
                  <a:pt x="1707372" y="188198"/>
                </a:moveTo>
                <a:lnTo>
                  <a:pt x="1707054" y="188721"/>
                </a:lnTo>
                <a:cubicBezTo>
                  <a:pt x="1705259" y="191712"/>
                  <a:pt x="1698244" y="203736"/>
                  <a:pt x="1700895" y="204668"/>
                </a:cubicBezTo>
                <a:cubicBezTo>
                  <a:pt x="1701335" y="205015"/>
                  <a:pt x="1702173" y="203970"/>
                  <a:pt x="1703130" y="202337"/>
                </a:cubicBezTo>
                <a:lnTo>
                  <a:pt x="1705838" y="196962"/>
                </a:lnTo>
                <a:close/>
                <a:moveTo>
                  <a:pt x="4554817" y="188044"/>
                </a:moveTo>
                <a:cubicBezTo>
                  <a:pt x="4555443" y="190064"/>
                  <a:pt x="4555903" y="191542"/>
                  <a:pt x="4555925" y="192601"/>
                </a:cubicBezTo>
                <a:cubicBezTo>
                  <a:pt x="4555947" y="193658"/>
                  <a:pt x="4555531" y="194297"/>
                  <a:pt x="4554411" y="194646"/>
                </a:cubicBezTo>
                <a:cubicBezTo>
                  <a:pt x="4553833" y="192780"/>
                  <a:pt x="4550341" y="189433"/>
                  <a:pt x="4554817" y="188044"/>
                </a:cubicBezTo>
                <a:close/>
                <a:moveTo>
                  <a:pt x="3238910" y="187516"/>
                </a:moveTo>
                <a:cubicBezTo>
                  <a:pt x="3239265" y="188115"/>
                  <a:pt x="3239218" y="189391"/>
                  <a:pt x="3238525" y="191275"/>
                </a:cubicBezTo>
                <a:cubicBezTo>
                  <a:pt x="3237600" y="193790"/>
                  <a:pt x="3235522" y="197395"/>
                  <a:pt x="3231696" y="201946"/>
                </a:cubicBezTo>
                <a:cubicBezTo>
                  <a:pt x="3233196" y="189977"/>
                  <a:pt x="3237848" y="185716"/>
                  <a:pt x="3238910" y="187516"/>
                </a:cubicBezTo>
                <a:close/>
                <a:moveTo>
                  <a:pt x="4966472" y="186564"/>
                </a:moveTo>
                <a:lnTo>
                  <a:pt x="4965943" y="193722"/>
                </a:lnTo>
                <a:lnTo>
                  <a:pt x="4965191" y="195468"/>
                </a:lnTo>
                <a:close/>
                <a:moveTo>
                  <a:pt x="4555221" y="181441"/>
                </a:moveTo>
                <a:cubicBezTo>
                  <a:pt x="4555848" y="183461"/>
                  <a:pt x="4556305" y="184939"/>
                  <a:pt x="4556329" y="185997"/>
                </a:cubicBezTo>
                <a:cubicBezTo>
                  <a:pt x="4556350" y="187056"/>
                  <a:pt x="4555936" y="187695"/>
                  <a:pt x="4554817" y="188044"/>
                </a:cubicBezTo>
                <a:cubicBezTo>
                  <a:pt x="4554238" y="186177"/>
                  <a:pt x="4550747" y="182831"/>
                  <a:pt x="4555221" y="181441"/>
                </a:cubicBezTo>
                <a:close/>
                <a:moveTo>
                  <a:pt x="2041317" y="181324"/>
                </a:moveTo>
                <a:cubicBezTo>
                  <a:pt x="2042298" y="181734"/>
                  <a:pt x="2042500" y="182383"/>
                  <a:pt x="2042457" y="182932"/>
                </a:cubicBezTo>
                <a:cubicBezTo>
                  <a:pt x="2042413" y="183481"/>
                  <a:pt x="2042123" y="183926"/>
                  <a:pt x="2042123" y="183926"/>
                </a:cubicBezTo>
                <a:cubicBezTo>
                  <a:pt x="2040162" y="183110"/>
                  <a:pt x="2041317" y="181324"/>
                  <a:pt x="2041317" y="181324"/>
                </a:cubicBezTo>
                <a:close/>
                <a:moveTo>
                  <a:pt x="2653080" y="179729"/>
                </a:moveTo>
                <a:lnTo>
                  <a:pt x="2652428" y="182407"/>
                </a:lnTo>
                <a:lnTo>
                  <a:pt x="2651791" y="183512"/>
                </a:lnTo>
                <a:cubicBezTo>
                  <a:pt x="2651145" y="184597"/>
                  <a:pt x="2650885" y="184980"/>
                  <a:pt x="2650888" y="184861"/>
                </a:cubicBezTo>
                <a:cubicBezTo>
                  <a:pt x="2650889" y="184626"/>
                  <a:pt x="2651942" y="182383"/>
                  <a:pt x="2653080" y="179729"/>
                </a:cubicBezTo>
                <a:close/>
                <a:moveTo>
                  <a:pt x="2568639" y="178894"/>
                </a:moveTo>
                <a:cubicBezTo>
                  <a:pt x="2568921" y="179372"/>
                  <a:pt x="2568884" y="180384"/>
                  <a:pt x="2568333" y="181880"/>
                </a:cubicBezTo>
                <a:cubicBezTo>
                  <a:pt x="2567599" y="183880"/>
                  <a:pt x="2565947" y="186744"/>
                  <a:pt x="2562909" y="190357"/>
                </a:cubicBezTo>
                <a:cubicBezTo>
                  <a:pt x="2564099" y="180850"/>
                  <a:pt x="2567796" y="177464"/>
                  <a:pt x="2568639" y="178894"/>
                </a:cubicBezTo>
                <a:close/>
                <a:moveTo>
                  <a:pt x="3083662" y="178224"/>
                </a:moveTo>
                <a:lnTo>
                  <a:pt x="3084340" y="181035"/>
                </a:lnTo>
                <a:lnTo>
                  <a:pt x="3084404" y="182454"/>
                </a:lnTo>
                <a:lnTo>
                  <a:pt x="3080706" y="193645"/>
                </a:lnTo>
                <a:cubicBezTo>
                  <a:pt x="3075293" y="206926"/>
                  <a:pt x="3066377" y="223494"/>
                  <a:pt x="3064512" y="229757"/>
                </a:cubicBezTo>
                <a:lnTo>
                  <a:pt x="3054398" y="261609"/>
                </a:lnTo>
                <a:lnTo>
                  <a:pt x="3058203" y="234425"/>
                </a:lnTo>
                <a:lnTo>
                  <a:pt x="3059756" y="231151"/>
                </a:lnTo>
                <a:cubicBezTo>
                  <a:pt x="3062621" y="224852"/>
                  <a:pt x="3065763" y="217595"/>
                  <a:pt x="3069553" y="208294"/>
                </a:cubicBezTo>
                <a:cubicBezTo>
                  <a:pt x="3071379" y="205089"/>
                  <a:pt x="3080376" y="182209"/>
                  <a:pt x="3083662" y="178224"/>
                </a:cubicBezTo>
                <a:close/>
                <a:moveTo>
                  <a:pt x="2041599" y="176721"/>
                </a:moveTo>
                <a:lnTo>
                  <a:pt x="2043073" y="178597"/>
                </a:lnTo>
                <a:lnTo>
                  <a:pt x="2042923" y="179237"/>
                </a:lnTo>
                <a:lnTo>
                  <a:pt x="2043225" y="179127"/>
                </a:lnTo>
                <a:lnTo>
                  <a:pt x="2041317" y="181324"/>
                </a:lnTo>
                <a:cubicBezTo>
                  <a:pt x="2040444" y="178507"/>
                  <a:pt x="2040038" y="177206"/>
                  <a:pt x="2041599" y="176721"/>
                </a:cubicBezTo>
                <a:close/>
                <a:moveTo>
                  <a:pt x="3969452" y="176531"/>
                </a:moveTo>
                <a:cubicBezTo>
                  <a:pt x="3970033" y="177842"/>
                  <a:pt x="3970201" y="180900"/>
                  <a:pt x="3970145" y="184752"/>
                </a:cubicBezTo>
                <a:lnTo>
                  <a:pt x="3969728" y="191351"/>
                </a:lnTo>
                <a:lnTo>
                  <a:pt x="3966837" y="197973"/>
                </a:lnTo>
                <a:lnTo>
                  <a:pt x="3963129" y="206861"/>
                </a:lnTo>
                <a:lnTo>
                  <a:pt x="3963273" y="203291"/>
                </a:lnTo>
                <a:cubicBezTo>
                  <a:pt x="3963689" y="194426"/>
                  <a:pt x="3964438" y="184649"/>
                  <a:pt x="3966300" y="178788"/>
                </a:cubicBezTo>
                <a:cubicBezTo>
                  <a:pt x="3967883" y="175654"/>
                  <a:pt x="3968874" y="175218"/>
                  <a:pt x="3969452" y="176531"/>
                </a:cubicBezTo>
                <a:close/>
                <a:moveTo>
                  <a:pt x="2047475" y="175179"/>
                </a:moveTo>
                <a:lnTo>
                  <a:pt x="2050568" y="176273"/>
                </a:lnTo>
                <a:cubicBezTo>
                  <a:pt x="2053738" y="180004"/>
                  <a:pt x="2054153" y="183231"/>
                  <a:pt x="2053237" y="185613"/>
                </a:cubicBezTo>
                <a:lnTo>
                  <a:pt x="2050076" y="188849"/>
                </a:lnTo>
                <a:lnTo>
                  <a:pt x="2047312" y="221858"/>
                </a:lnTo>
                <a:lnTo>
                  <a:pt x="2041855" y="241933"/>
                </a:lnTo>
                <a:lnTo>
                  <a:pt x="2049616" y="189319"/>
                </a:lnTo>
                <a:lnTo>
                  <a:pt x="2049527" y="189410"/>
                </a:lnTo>
                <a:cubicBezTo>
                  <a:pt x="2044773" y="191498"/>
                  <a:pt x="2038682" y="188037"/>
                  <a:pt x="2047475" y="175179"/>
                </a:cubicBezTo>
                <a:close/>
                <a:moveTo>
                  <a:pt x="1570934" y="171856"/>
                </a:moveTo>
                <a:cubicBezTo>
                  <a:pt x="1570934" y="171856"/>
                  <a:pt x="1570254" y="172094"/>
                  <a:pt x="1569658" y="172301"/>
                </a:cubicBezTo>
                <a:lnTo>
                  <a:pt x="1569563" y="172335"/>
                </a:lnTo>
                <a:lnTo>
                  <a:pt x="1568923" y="172557"/>
                </a:lnTo>
                <a:cubicBezTo>
                  <a:pt x="1568763" y="172614"/>
                  <a:pt x="1568720" y="172628"/>
                  <a:pt x="1568891" y="172569"/>
                </a:cubicBezTo>
                <a:lnTo>
                  <a:pt x="1569563" y="172335"/>
                </a:lnTo>
                <a:close/>
                <a:moveTo>
                  <a:pt x="2474854" y="171765"/>
                </a:moveTo>
                <a:cubicBezTo>
                  <a:pt x="2474916" y="174717"/>
                  <a:pt x="2475147" y="176844"/>
                  <a:pt x="2475042" y="178687"/>
                </a:cubicBezTo>
                <a:cubicBezTo>
                  <a:pt x="2474939" y="180533"/>
                  <a:pt x="2474496" y="182096"/>
                  <a:pt x="2473210" y="183920"/>
                </a:cubicBezTo>
                <a:cubicBezTo>
                  <a:pt x="2472000" y="180018"/>
                  <a:pt x="2472540" y="175336"/>
                  <a:pt x="2474854" y="171765"/>
                </a:cubicBezTo>
                <a:close/>
                <a:moveTo>
                  <a:pt x="3482450" y="171452"/>
                </a:moveTo>
                <a:lnTo>
                  <a:pt x="3481985" y="177730"/>
                </a:lnTo>
                <a:lnTo>
                  <a:pt x="3481325" y="179265"/>
                </a:lnTo>
                <a:close/>
                <a:moveTo>
                  <a:pt x="2475136" y="167162"/>
                </a:moveTo>
                <a:cubicBezTo>
                  <a:pt x="2475573" y="168572"/>
                  <a:pt x="2475892" y="169602"/>
                  <a:pt x="2475908" y="170339"/>
                </a:cubicBezTo>
                <a:cubicBezTo>
                  <a:pt x="2475924" y="171079"/>
                  <a:pt x="2475635" y="171523"/>
                  <a:pt x="2474854" y="171765"/>
                </a:cubicBezTo>
                <a:cubicBezTo>
                  <a:pt x="2474451" y="170465"/>
                  <a:pt x="2472016" y="168131"/>
                  <a:pt x="2475136" y="167162"/>
                </a:cubicBezTo>
                <a:close/>
                <a:moveTo>
                  <a:pt x="4591622" y="166055"/>
                </a:moveTo>
                <a:lnTo>
                  <a:pt x="4591349" y="171754"/>
                </a:lnTo>
                <a:cubicBezTo>
                  <a:pt x="4590847" y="180346"/>
                  <a:pt x="4590709" y="185011"/>
                  <a:pt x="4590895" y="187011"/>
                </a:cubicBezTo>
                <a:lnTo>
                  <a:pt x="4591509" y="186700"/>
                </a:lnTo>
                <a:lnTo>
                  <a:pt x="4581375" y="213187"/>
                </a:lnTo>
                <a:cubicBezTo>
                  <a:pt x="4575143" y="231976"/>
                  <a:pt x="4569929" y="250393"/>
                  <a:pt x="4565394" y="268755"/>
                </a:cubicBezTo>
                <a:lnTo>
                  <a:pt x="4560481" y="280165"/>
                </a:lnTo>
                <a:lnTo>
                  <a:pt x="4564871" y="250748"/>
                </a:lnTo>
                <a:lnTo>
                  <a:pt x="4566402" y="228602"/>
                </a:lnTo>
                <a:lnTo>
                  <a:pt x="4588048" y="174280"/>
                </a:lnTo>
                <a:close/>
                <a:moveTo>
                  <a:pt x="2475419" y="162560"/>
                </a:moveTo>
                <a:cubicBezTo>
                  <a:pt x="2475855" y="163968"/>
                  <a:pt x="2476174" y="164999"/>
                  <a:pt x="2476191" y="165736"/>
                </a:cubicBezTo>
                <a:cubicBezTo>
                  <a:pt x="2476205" y="166475"/>
                  <a:pt x="2475916" y="166921"/>
                  <a:pt x="2475136" y="167162"/>
                </a:cubicBezTo>
                <a:cubicBezTo>
                  <a:pt x="2474732" y="165864"/>
                  <a:pt x="2472298" y="163528"/>
                  <a:pt x="2475419" y="162560"/>
                </a:cubicBezTo>
                <a:close/>
                <a:moveTo>
                  <a:pt x="3991367" y="161672"/>
                </a:moveTo>
                <a:cubicBezTo>
                  <a:pt x="3991757" y="161979"/>
                  <a:pt x="3991915" y="162782"/>
                  <a:pt x="3991887" y="163970"/>
                </a:cubicBezTo>
                <a:cubicBezTo>
                  <a:pt x="3991858" y="165157"/>
                  <a:pt x="3991644" y="166724"/>
                  <a:pt x="3991289" y="168563"/>
                </a:cubicBezTo>
                <a:cubicBezTo>
                  <a:pt x="3990221" y="174074"/>
                  <a:pt x="3987881" y="181998"/>
                  <a:pt x="3985505" y="189262"/>
                </a:cubicBezTo>
                <a:cubicBezTo>
                  <a:pt x="3983127" y="196524"/>
                  <a:pt x="3980708" y="203122"/>
                  <a:pt x="3979486" y="205976"/>
                </a:cubicBezTo>
                <a:lnTo>
                  <a:pt x="3979239" y="206648"/>
                </a:lnTo>
                <a:lnTo>
                  <a:pt x="3983735" y="171724"/>
                </a:lnTo>
                <a:lnTo>
                  <a:pt x="3987957" y="164464"/>
                </a:lnTo>
                <a:cubicBezTo>
                  <a:pt x="3989465" y="162304"/>
                  <a:pt x="3990695" y="161143"/>
                  <a:pt x="3991367" y="161672"/>
                </a:cubicBezTo>
                <a:close/>
                <a:moveTo>
                  <a:pt x="3555201" y="160403"/>
                </a:moveTo>
                <a:lnTo>
                  <a:pt x="3555061" y="166405"/>
                </a:lnTo>
                <a:lnTo>
                  <a:pt x="3554580" y="171453"/>
                </a:lnTo>
                <a:lnTo>
                  <a:pt x="3538366" y="211126"/>
                </a:lnTo>
                <a:lnTo>
                  <a:pt x="3538537" y="206832"/>
                </a:lnTo>
                <a:lnTo>
                  <a:pt x="3538233" y="197287"/>
                </a:lnTo>
                <a:lnTo>
                  <a:pt x="3546137" y="179095"/>
                </a:lnTo>
                <a:close/>
                <a:moveTo>
                  <a:pt x="1664051" y="159689"/>
                </a:moveTo>
                <a:lnTo>
                  <a:pt x="1663633" y="160982"/>
                </a:lnTo>
                <a:lnTo>
                  <a:pt x="1663339" y="160723"/>
                </a:lnTo>
                <a:cubicBezTo>
                  <a:pt x="1663203" y="160287"/>
                  <a:pt x="1663422" y="159883"/>
                  <a:pt x="1664051" y="159689"/>
                </a:cubicBezTo>
                <a:close/>
                <a:moveTo>
                  <a:pt x="2042575" y="158458"/>
                </a:moveTo>
                <a:cubicBezTo>
                  <a:pt x="2042624" y="160838"/>
                  <a:pt x="2042812" y="162551"/>
                  <a:pt x="2042727" y="164039"/>
                </a:cubicBezTo>
                <a:cubicBezTo>
                  <a:pt x="2042642" y="165524"/>
                  <a:pt x="2042287" y="166785"/>
                  <a:pt x="2041249" y="168255"/>
                </a:cubicBezTo>
                <a:cubicBezTo>
                  <a:pt x="2040274" y="165111"/>
                  <a:pt x="2040710" y="161337"/>
                  <a:pt x="2042575" y="158458"/>
                </a:cubicBezTo>
                <a:close/>
                <a:moveTo>
                  <a:pt x="2042802" y="154751"/>
                </a:moveTo>
                <a:cubicBezTo>
                  <a:pt x="2043156" y="155885"/>
                  <a:pt x="2043413" y="156715"/>
                  <a:pt x="2043425" y="157310"/>
                </a:cubicBezTo>
                <a:cubicBezTo>
                  <a:pt x="2043438" y="157905"/>
                  <a:pt x="2043205" y="158265"/>
                  <a:pt x="2042575" y="158458"/>
                </a:cubicBezTo>
                <a:cubicBezTo>
                  <a:pt x="2042248" y="157412"/>
                  <a:pt x="2040287" y="155530"/>
                  <a:pt x="2042802" y="154751"/>
                </a:cubicBezTo>
                <a:close/>
                <a:moveTo>
                  <a:pt x="3153512" y="153454"/>
                </a:moveTo>
                <a:lnTo>
                  <a:pt x="3153271" y="158455"/>
                </a:lnTo>
                <a:cubicBezTo>
                  <a:pt x="3152832" y="165995"/>
                  <a:pt x="3152711" y="170088"/>
                  <a:pt x="3152875" y="171842"/>
                </a:cubicBezTo>
                <a:lnTo>
                  <a:pt x="3153413" y="171569"/>
                </a:lnTo>
                <a:lnTo>
                  <a:pt x="3144522" y="194814"/>
                </a:lnTo>
                <a:cubicBezTo>
                  <a:pt x="3139051" y="211299"/>
                  <a:pt x="3134476" y="227460"/>
                  <a:pt x="3130497" y="243575"/>
                </a:cubicBezTo>
                <a:lnTo>
                  <a:pt x="3126185" y="253586"/>
                </a:lnTo>
                <a:lnTo>
                  <a:pt x="3130040" y="227772"/>
                </a:lnTo>
                <a:lnTo>
                  <a:pt x="3131382" y="208339"/>
                </a:lnTo>
                <a:lnTo>
                  <a:pt x="3150378" y="160670"/>
                </a:lnTo>
                <a:close/>
                <a:moveTo>
                  <a:pt x="2043029" y="151040"/>
                </a:moveTo>
                <a:cubicBezTo>
                  <a:pt x="2043383" y="152177"/>
                  <a:pt x="2043640" y="153007"/>
                  <a:pt x="2043652" y="153600"/>
                </a:cubicBezTo>
                <a:cubicBezTo>
                  <a:pt x="2043663" y="154196"/>
                  <a:pt x="2043431" y="154555"/>
                  <a:pt x="2042802" y="154751"/>
                </a:cubicBezTo>
                <a:cubicBezTo>
                  <a:pt x="2042477" y="153701"/>
                  <a:pt x="2040515" y="151820"/>
                  <a:pt x="2043029" y="151040"/>
                </a:cubicBezTo>
                <a:close/>
                <a:moveTo>
                  <a:pt x="1721258" y="150880"/>
                </a:moveTo>
                <a:lnTo>
                  <a:pt x="1717332" y="161140"/>
                </a:lnTo>
                <a:lnTo>
                  <a:pt x="1712645" y="173501"/>
                </a:lnTo>
                <a:lnTo>
                  <a:pt x="1712076" y="178302"/>
                </a:lnTo>
                <a:lnTo>
                  <a:pt x="1715011" y="168800"/>
                </a:lnTo>
                <a:cubicBezTo>
                  <a:pt x="1716338" y="164563"/>
                  <a:pt x="1717705" y="160526"/>
                  <a:pt x="1719148" y="157081"/>
                </a:cubicBezTo>
                <a:lnTo>
                  <a:pt x="1720948" y="153288"/>
                </a:lnTo>
                <a:close/>
                <a:moveTo>
                  <a:pt x="1670517" y="143508"/>
                </a:moveTo>
                <a:cubicBezTo>
                  <a:pt x="1670080" y="144506"/>
                  <a:pt x="1669523" y="146224"/>
                  <a:pt x="1668950" y="148233"/>
                </a:cubicBezTo>
                <a:lnTo>
                  <a:pt x="1667690" y="153182"/>
                </a:lnTo>
                <a:lnTo>
                  <a:pt x="1670067" y="145620"/>
                </a:lnTo>
                <a:close/>
                <a:moveTo>
                  <a:pt x="1495885" y="130575"/>
                </a:moveTo>
                <a:cubicBezTo>
                  <a:pt x="1497517" y="131860"/>
                  <a:pt x="1497950" y="132533"/>
                  <a:pt x="1497756" y="132903"/>
                </a:cubicBezTo>
                <a:cubicBezTo>
                  <a:pt x="1497561" y="133271"/>
                  <a:pt x="1496735" y="133335"/>
                  <a:pt x="1495847" y="133406"/>
                </a:cubicBezTo>
                <a:cubicBezTo>
                  <a:pt x="1495867" y="131881"/>
                  <a:pt x="1495885" y="130575"/>
                  <a:pt x="1495885" y="130575"/>
                </a:cubicBezTo>
                <a:close/>
                <a:moveTo>
                  <a:pt x="1570026" y="126025"/>
                </a:moveTo>
                <a:cubicBezTo>
                  <a:pt x="1569924" y="133540"/>
                  <a:pt x="1567476" y="141183"/>
                  <a:pt x="1564614" y="148833"/>
                </a:cubicBezTo>
                <a:lnTo>
                  <a:pt x="1563719" y="151187"/>
                </a:lnTo>
                <a:lnTo>
                  <a:pt x="1567659" y="128084"/>
                </a:lnTo>
                <a:lnTo>
                  <a:pt x="1568293" y="127193"/>
                </a:lnTo>
                <a:cubicBezTo>
                  <a:pt x="1569328" y="125945"/>
                  <a:pt x="1570034" y="125372"/>
                  <a:pt x="1570026" y="126025"/>
                </a:cubicBezTo>
                <a:close/>
                <a:moveTo>
                  <a:pt x="4387008" y="120748"/>
                </a:moveTo>
                <a:lnTo>
                  <a:pt x="4386070" y="124592"/>
                </a:lnTo>
                <a:lnTo>
                  <a:pt x="4385159" y="126176"/>
                </a:lnTo>
                <a:cubicBezTo>
                  <a:pt x="4384235" y="127732"/>
                  <a:pt x="4383859" y="128281"/>
                  <a:pt x="4383862" y="128113"/>
                </a:cubicBezTo>
                <a:cubicBezTo>
                  <a:pt x="4383867" y="127773"/>
                  <a:pt x="4385379" y="124557"/>
                  <a:pt x="4387008" y="120748"/>
                </a:cubicBezTo>
                <a:close/>
                <a:moveTo>
                  <a:pt x="4265885" y="119554"/>
                </a:moveTo>
                <a:cubicBezTo>
                  <a:pt x="4266289" y="120237"/>
                  <a:pt x="4266237" y="121689"/>
                  <a:pt x="4265446" y="123839"/>
                </a:cubicBezTo>
                <a:cubicBezTo>
                  <a:pt x="4264391" y="126705"/>
                  <a:pt x="4262024" y="130813"/>
                  <a:pt x="4257665" y="135996"/>
                </a:cubicBezTo>
                <a:cubicBezTo>
                  <a:pt x="4259371" y="122357"/>
                  <a:pt x="4264675" y="117501"/>
                  <a:pt x="4265885" y="119554"/>
                </a:cubicBezTo>
                <a:close/>
                <a:moveTo>
                  <a:pt x="1455482" y="118227"/>
                </a:moveTo>
                <a:cubicBezTo>
                  <a:pt x="1456273" y="118556"/>
                  <a:pt x="1456435" y="119080"/>
                  <a:pt x="1456400" y="119522"/>
                </a:cubicBezTo>
                <a:cubicBezTo>
                  <a:pt x="1456366" y="119963"/>
                  <a:pt x="1456131" y="120322"/>
                  <a:pt x="1456131" y="120322"/>
                </a:cubicBezTo>
                <a:cubicBezTo>
                  <a:pt x="1454551" y="119665"/>
                  <a:pt x="1455482" y="118227"/>
                  <a:pt x="1455482" y="118227"/>
                </a:cubicBezTo>
                <a:close/>
                <a:moveTo>
                  <a:pt x="4941215" y="117542"/>
                </a:moveTo>
                <a:lnTo>
                  <a:pt x="4941053" y="124382"/>
                </a:lnTo>
                <a:lnTo>
                  <a:pt x="4940508" y="130136"/>
                </a:lnTo>
                <a:lnTo>
                  <a:pt x="4922027" y="175344"/>
                </a:lnTo>
                <a:lnTo>
                  <a:pt x="4922225" y="170451"/>
                </a:lnTo>
                <a:lnTo>
                  <a:pt x="4921879" y="159573"/>
                </a:lnTo>
                <a:lnTo>
                  <a:pt x="4930884" y="138842"/>
                </a:lnTo>
                <a:close/>
                <a:moveTo>
                  <a:pt x="1455709" y="114517"/>
                </a:moveTo>
                <a:lnTo>
                  <a:pt x="1456898" y="116028"/>
                </a:lnTo>
                <a:lnTo>
                  <a:pt x="1456776" y="116544"/>
                </a:lnTo>
                <a:lnTo>
                  <a:pt x="1457019" y="116456"/>
                </a:lnTo>
                <a:lnTo>
                  <a:pt x="1455482" y="118227"/>
                </a:lnTo>
                <a:cubicBezTo>
                  <a:pt x="1454777" y="115956"/>
                  <a:pt x="1454451" y="114906"/>
                  <a:pt x="1455709" y="114517"/>
                </a:cubicBezTo>
                <a:close/>
                <a:moveTo>
                  <a:pt x="1426358" y="111753"/>
                </a:moveTo>
                <a:lnTo>
                  <a:pt x="1425942" y="113045"/>
                </a:lnTo>
                <a:lnTo>
                  <a:pt x="1425647" y="112788"/>
                </a:lnTo>
                <a:cubicBezTo>
                  <a:pt x="1425511" y="112350"/>
                  <a:pt x="1425730" y="111948"/>
                  <a:pt x="1426358" y="111753"/>
                </a:cubicBezTo>
                <a:close/>
                <a:moveTo>
                  <a:pt x="4088969" y="108964"/>
                </a:moveTo>
                <a:lnTo>
                  <a:pt x="4089742" y="112168"/>
                </a:lnTo>
                <a:lnTo>
                  <a:pt x="4089814" y="113784"/>
                </a:lnTo>
                <a:lnTo>
                  <a:pt x="4085599" y="126538"/>
                </a:lnTo>
                <a:cubicBezTo>
                  <a:pt x="4079430" y="141673"/>
                  <a:pt x="4069272" y="160553"/>
                  <a:pt x="4067143" y="167690"/>
                </a:cubicBezTo>
                <a:lnTo>
                  <a:pt x="4055620" y="203988"/>
                </a:lnTo>
                <a:lnTo>
                  <a:pt x="4059957" y="173010"/>
                </a:lnTo>
                <a:lnTo>
                  <a:pt x="4061727" y="169280"/>
                </a:lnTo>
                <a:cubicBezTo>
                  <a:pt x="4064989" y="162101"/>
                  <a:pt x="4068571" y="153833"/>
                  <a:pt x="4072889" y="143231"/>
                </a:cubicBezTo>
                <a:cubicBezTo>
                  <a:pt x="4074971" y="139582"/>
                  <a:pt x="4085224" y="113506"/>
                  <a:pt x="4088969" y="108964"/>
                </a:cubicBezTo>
                <a:close/>
                <a:moveTo>
                  <a:pt x="2467189" y="106652"/>
                </a:moveTo>
                <a:lnTo>
                  <a:pt x="2466820" y="111642"/>
                </a:lnTo>
                <a:lnTo>
                  <a:pt x="2466296" y="112860"/>
                </a:lnTo>
                <a:close/>
                <a:moveTo>
                  <a:pt x="2658510" y="102196"/>
                </a:moveTo>
                <a:lnTo>
                  <a:pt x="2659824" y="102369"/>
                </a:lnTo>
                <a:lnTo>
                  <a:pt x="2653885" y="119470"/>
                </a:lnTo>
                <a:lnTo>
                  <a:pt x="2662587" y="102864"/>
                </a:lnTo>
                <a:lnTo>
                  <a:pt x="2662272" y="112668"/>
                </a:lnTo>
                <a:lnTo>
                  <a:pt x="2662388" y="116851"/>
                </a:lnTo>
                <a:lnTo>
                  <a:pt x="2638438" y="171166"/>
                </a:lnTo>
                <a:lnTo>
                  <a:pt x="2636107" y="177269"/>
                </a:lnTo>
                <a:close/>
                <a:moveTo>
                  <a:pt x="4543417" y="101247"/>
                </a:moveTo>
                <a:lnTo>
                  <a:pt x="4542887" y="108403"/>
                </a:lnTo>
                <a:lnTo>
                  <a:pt x="4542136" y="110150"/>
                </a:lnTo>
                <a:close/>
                <a:moveTo>
                  <a:pt x="1476224" y="100345"/>
                </a:moveTo>
                <a:cubicBezTo>
                  <a:pt x="1476549" y="101082"/>
                  <a:pt x="1476645" y="102801"/>
                  <a:pt x="1476612" y="104964"/>
                </a:cubicBezTo>
                <a:lnTo>
                  <a:pt x="1476378" y="108671"/>
                </a:lnTo>
                <a:lnTo>
                  <a:pt x="1474753" y="112392"/>
                </a:lnTo>
                <a:lnTo>
                  <a:pt x="1472670" y="117385"/>
                </a:lnTo>
                <a:lnTo>
                  <a:pt x="1472751" y="115381"/>
                </a:lnTo>
                <a:cubicBezTo>
                  <a:pt x="1472986" y="110401"/>
                  <a:pt x="1473407" y="104906"/>
                  <a:pt x="1474451" y="101613"/>
                </a:cubicBezTo>
                <a:cubicBezTo>
                  <a:pt x="1475341" y="99853"/>
                  <a:pt x="1475897" y="99609"/>
                  <a:pt x="1476224" y="100345"/>
                </a:cubicBezTo>
                <a:close/>
                <a:moveTo>
                  <a:pt x="1488537" y="91997"/>
                </a:moveTo>
                <a:cubicBezTo>
                  <a:pt x="1488755" y="92169"/>
                  <a:pt x="1488845" y="92622"/>
                  <a:pt x="1488829" y="93289"/>
                </a:cubicBezTo>
                <a:cubicBezTo>
                  <a:pt x="1488811" y="93954"/>
                  <a:pt x="1488692" y="94836"/>
                  <a:pt x="1488491" y="95868"/>
                </a:cubicBezTo>
                <a:cubicBezTo>
                  <a:pt x="1487892" y="98965"/>
                  <a:pt x="1486576" y="103418"/>
                  <a:pt x="1485241" y="107498"/>
                </a:cubicBezTo>
                <a:cubicBezTo>
                  <a:pt x="1483906" y="111578"/>
                  <a:pt x="1482547" y="115285"/>
                  <a:pt x="1481860" y="116888"/>
                </a:cubicBezTo>
                <a:lnTo>
                  <a:pt x="1481721" y="117266"/>
                </a:lnTo>
                <a:lnTo>
                  <a:pt x="1484248" y="97644"/>
                </a:lnTo>
                <a:lnTo>
                  <a:pt x="1486620" y="93566"/>
                </a:lnTo>
                <a:cubicBezTo>
                  <a:pt x="1487467" y="92351"/>
                  <a:pt x="1488159" y="91698"/>
                  <a:pt x="1488537" y="91997"/>
                </a:cubicBezTo>
                <a:close/>
                <a:moveTo>
                  <a:pt x="4626324" y="88657"/>
                </a:moveTo>
                <a:lnTo>
                  <a:pt x="4626163" y="95497"/>
                </a:lnTo>
                <a:lnTo>
                  <a:pt x="4625615" y="101248"/>
                </a:lnTo>
                <a:lnTo>
                  <a:pt x="4607138" y="146457"/>
                </a:lnTo>
                <a:lnTo>
                  <a:pt x="4607334" y="141566"/>
                </a:lnTo>
                <a:lnTo>
                  <a:pt x="4606986" y="130687"/>
                </a:lnTo>
                <a:lnTo>
                  <a:pt x="4615994" y="109957"/>
                </a:lnTo>
                <a:close/>
                <a:moveTo>
                  <a:pt x="3183964" y="85535"/>
                </a:moveTo>
                <a:lnTo>
                  <a:pt x="3183822" y="91537"/>
                </a:lnTo>
                <a:lnTo>
                  <a:pt x="3183342" y="96586"/>
                </a:lnTo>
                <a:lnTo>
                  <a:pt x="3167128" y="136256"/>
                </a:lnTo>
                <a:lnTo>
                  <a:pt x="3167300" y="131965"/>
                </a:lnTo>
                <a:lnTo>
                  <a:pt x="3166995" y="122419"/>
                </a:lnTo>
                <a:lnTo>
                  <a:pt x="3174899" y="104226"/>
                </a:lnTo>
                <a:close/>
                <a:moveTo>
                  <a:pt x="6491415" y="85318"/>
                </a:moveTo>
                <a:lnTo>
                  <a:pt x="6490453" y="94279"/>
                </a:lnTo>
                <a:lnTo>
                  <a:pt x="6496691" y="95100"/>
                </a:lnTo>
                <a:lnTo>
                  <a:pt x="6488172" y="119629"/>
                </a:lnTo>
                <a:lnTo>
                  <a:pt x="6500653" y="95810"/>
                </a:lnTo>
                <a:lnTo>
                  <a:pt x="6500202" y="109873"/>
                </a:lnTo>
                <a:lnTo>
                  <a:pt x="6500368" y="115874"/>
                </a:lnTo>
                <a:lnTo>
                  <a:pt x="6466013" y="193785"/>
                </a:lnTo>
                <a:lnTo>
                  <a:pt x="6461247" y="206262"/>
                </a:lnTo>
                <a:lnTo>
                  <a:pt x="6467708" y="169612"/>
                </a:lnTo>
                <a:cubicBezTo>
                  <a:pt x="6470731" y="152511"/>
                  <a:pt x="6473717" y="136367"/>
                  <a:pt x="6476883" y="122072"/>
                </a:cubicBezTo>
                <a:lnTo>
                  <a:pt x="6477439" y="119106"/>
                </a:lnTo>
                <a:lnTo>
                  <a:pt x="6477787" y="119344"/>
                </a:lnTo>
                <a:lnTo>
                  <a:pt x="6477981" y="116222"/>
                </a:lnTo>
                <a:lnTo>
                  <a:pt x="6478237" y="114852"/>
                </a:lnTo>
                <a:lnTo>
                  <a:pt x="6480332" y="108027"/>
                </a:lnTo>
                <a:close/>
                <a:moveTo>
                  <a:pt x="4168567" y="80736"/>
                </a:moveTo>
                <a:lnTo>
                  <a:pt x="4168295" y="86435"/>
                </a:lnTo>
                <a:cubicBezTo>
                  <a:pt x="4167791" y="95026"/>
                  <a:pt x="4167654" y="99694"/>
                  <a:pt x="4167841" y="101691"/>
                </a:cubicBezTo>
                <a:lnTo>
                  <a:pt x="4168453" y="101382"/>
                </a:lnTo>
                <a:lnTo>
                  <a:pt x="4158322" y="127868"/>
                </a:lnTo>
                <a:cubicBezTo>
                  <a:pt x="4152087" y="146656"/>
                  <a:pt x="4146875" y="165072"/>
                  <a:pt x="4142341" y="183436"/>
                </a:cubicBezTo>
                <a:lnTo>
                  <a:pt x="4137426" y="194846"/>
                </a:lnTo>
                <a:lnTo>
                  <a:pt x="4141819" y="165429"/>
                </a:lnTo>
                <a:lnTo>
                  <a:pt x="4143348" y="143283"/>
                </a:lnTo>
                <a:lnTo>
                  <a:pt x="4164995" y="88961"/>
                </a:lnTo>
                <a:close/>
                <a:moveTo>
                  <a:pt x="6030776" y="77029"/>
                </a:moveTo>
                <a:lnTo>
                  <a:pt x="6026912" y="103110"/>
                </a:lnTo>
                <a:lnTo>
                  <a:pt x="6009093" y="197117"/>
                </a:lnTo>
                <a:lnTo>
                  <a:pt x="5983477" y="264173"/>
                </a:lnTo>
                <a:cubicBezTo>
                  <a:pt x="5982767" y="266649"/>
                  <a:pt x="5980785" y="271306"/>
                  <a:pt x="5978297" y="277008"/>
                </a:cubicBezTo>
                <a:lnTo>
                  <a:pt x="5972223" y="291108"/>
                </a:lnTo>
                <a:lnTo>
                  <a:pt x="5990276" y="213871"/>
                </a:lnTo>
                <a:lnTo>
                  <a:pt x="6007921" y="130322"/>
                </a:lnTo>
                <a:lnTo>
                  <a:pt x="6027892" y="82939"/>
                </a:lnTo>
                <a:close/>
                <a:moveTo>
                  <a:pt x="1642523" y="68835"/>
                </a:moveTo>
                <a:lnTo>
                  <a:pt x="1642270" y="71144"/>
                </a:lnTo>
                <a:lnTo>
                  <a:pt x="1638154" y="77572"/>
                </a:lnTo>
                <a:close/>
                <a:moveTo>
                  <a:pt x="1543374" y="62383"/>
                </a:moveTo>
                <a:lnTo>
                  <a:pt x="1543807" y="64182"/>
                </a:lnTo>
                <a:lnTo>
                  <a:pt x="1543847" y="65091"/>
                </a:lnTo>
                <a:lnTo>
                  <a:pt x="1541481" y="72257"/>
                </a:lnTo>
                <a:cubicBezTo>
                  <a:pt x="1538014" y="80760"/>
                  <a:pt x="1532306" y="91367"/>
                  <a:pt x="1531111" y="95378"/>
                </a:cubicBezTo>
                <a:lnTo>
                  <a:pt x="1524637" y="115772"/>
                </a:lnTo>
                <a:lnTo>
                  <a:pt x="1527074" y="98367"/>
                </a:lnTo>
                <a:lnTo>
                  <a:pt x="1528066" y="96272"/>
                </a:lnTo>
                <a:cubicBezTo>
                  <a:pt x="1529900" y="92238"/>
                  <a:pt x="1531913" y="87592"/>
                  <a:pt x="1534339" y="81636"/>
                </a:cubicBezTo>
                <a:cubicBezTo>
                  <a:pt x="1535509" y="79585"/>
                  <a:pt x="1541270" y="64935"/>
                  <a:pt x="1543374" y="62383"/>
                </a:cubicBezTo>
                <a:close/>
                <a:moveTo>
                  <a:pt x="1588095" y="46523"/>
                </a:moveTo>
                <a:lnTo>
                  <a:pt x="1587942" y="49725"/>
                </a:lnTo>
                <a:cubicBezTo>
                  <a:pt x="1587660" y="54553"/>
                  <a:pt x="1587583" y="57175"/>
                  <a:pt x="1587688" y="58297"/>
                </a:cubicBezTo>
                <a:lnTo>
                  <a:pt x="1588034" y="58123"/>
                </a:lnTo>
                <a:lnTo>
                  <a:pt x="1582340" y="73003"/>
                </a:lnTo>
                <a:cubicBezTo>
                  <a:pt x="1578837" y="83561"/>
                  <a:pt x="1575910" y="93907"/>
                  <a:pt x="1573361" y="104226"/>
                </a:cubicBezTo>
                <a:lnTo>
                  <a:pt x="1570601" y="110635"/>
                </a:lnTo>
                <a:lnTo>
                  <a:pt x="1573068" y="94108"/>
                </a:lnTo>
                <a:lnTo>
                  <a:pt x="1573928" y="81665"/>
                </a:lnTo>
                <a:lnTo>
                  <a:pt x="1586089" y="51144"/>
                </a:lnTo>
                <a:close/>
                <a:moveTo>
                  <a:pt x="4203269" y="3338"/>
                </a:moveTo>
                <a:lnTo>
                  <a:pt x="4203107" y="10178"/>
                </a:lnTo>
                <a:lnTo>
                  <a:pt x="4202563" y="15930"/>
                </a:lnTo>
                <a:lnTo>
                  <a:pt x="4184081" y="61138"/>
                </a:lnTo>
                <a:lnTo>
                  <a:pt x="4184280" y="56248"/>
                </a:lnTo>
                <a:lnTo>
                  <a:pt x="4183933" y="45371"/>
                </a:lnTo>
                <a:lnTo>
                  <a:pt x="4192940" y="24638"/>
                </a:lnTo>
                <a:close/>
                <a:moveTo>
                  <a:pt x="1607593" y="3037"/>
                </a:moveTo>
                <a:lnTo>
                  <a:pt x="1607503" y="6880"/>
                </a:lnTo>
                <a:lnTo>
                  <a:pt x="1607196" y="10112"/>
                </a:lnTo>
                <a:lnTo>
                  <a:pt x="1596814" y="35511"/>
                </a:lnTo>
                <a:lnTo>
                  <a:pt x="1596924" y="32764"/>
                </a:lnTo>
                <a:lnTo>
                  <a:pt x="1596728" y="26653"/>
                </a:lnTo>
                <a:lnTo>
                  <a:pt x="1601788" y="15004"/>
                </a:lnTo>
                <a:close/>
                <a:moveTo>
                  <a:pt x="4391407" y="0"/>
                </a:moveTo>
                <a:lnTo>
                  <a:pt x="4390446" y="8961"/>
                </a:lnTo>
                <a:lnTo>
                  <a:pt x="4396685" y="9781"/>
                </a:lnTo>
                <a:lnTo>
                  <a:pt x="4388164" y="34312"/>
                </a:lnTo>
                <a:lnTo>
                  <a:pt x="4400646" y="10494"/>
                </a:lnTo>
                <a:lnTo>
                  <a:pt x="4400195" y="24557"/>
                </a:lnTo>
                <a:lnTo>
                  <a:pt x="4400363" y="30557"/>
                </a:lnTo>
                <a:lnTo>
                  <a:pt x="4366007" y="108469"/>
                </a:lnTo>
                <a:cubicBezTo>
                  <a:pt x="4344270" y="159649"/>
                  <a:pt x="4323941" y="211108"/>
                  <a:pt x="4306525" y="264175"/>
                </a:cubicBezTo>
                <a:cubicBezTo>
                  <a:pt x="4305105" y="269126"/>
                  <a:pt x="4298599" y="282804"/>
                  <a:pt x="4293117" y="296112"/>
                </a:cubicBezTo>
                <a:lnTo>
                  <a:pt x="4292495" y="297832"/>
                </a:lnTo>
                <a:lnTo>
                  <a:pt x="4292693" y="318189"/>
                </a:lnTo>
                <a:lnTo>
                  <a:pt x="4297725" y="306471"/>
                </a:lnTo>
                <a:lnTo>
                  <a:pt x="4298796" y="297529"/>
                </a:lnTo>
                <a:lnTo>
                  <a:pt x="4303013" y="284454"/>
                </a:lnTo>
                <a:lnTo>
                  <a:pt x="4305011" y="286196"/>
                </a:lnTo>
                <a:lnTo>
                  <a:pt x="4304738" y="287738"/>
                </a:lnTo>
                <a:lnTo>
                  <a:pt x="4305174" y="286519"/>
                </a:lnTo>
                <a:lnTo>
                  <a:pt x="4305011" y="286196"/>
                </a:lnTo>
                <a:cubicBezTo>
                  <a:pt x="4308932" y="265887"/>
                  <a:pt x="4314511" y="243021"/>
                  <a:pt x="4316749" y="242326"/>
                </a:cubicBezTo>
                <a:cubicBezTo>
                  <a:pt x="4315631" y="242673"/>
                  <a:pt x="4315819" y="245256"/>
                  <a:pt x="4316288" y="247753"/>
                </a:cubicBezTo>
                <a:lnTo>
                  <a:pt x="4316981" y="250757"/>
                </a:lnTo>
                <a:lnTo>
                  <a:pt x="4321008" y="240960"/>
                </a:lnTo>
                <a:cubicBezTo>
                  <a:pt x="4327014" y="224077"/>
                  <a:pt x="4332619" y="203743"/>
                  <a:pt x="4340875" y="194089"/>
                </a:cubicBezTo>
                <a:cubicBezTo>
                  <a:pt x="4343617" y="191548"/>
                  <a:pt x="4349495" y="191085"/>
                  <a:pt x="4349526" y="188758"/>
                </a:cubicBezTo>
                <a:cubicBezTo>
                  <a:pt x="4355081" y="178640"/>
                  <a:pt x="4364082" y="146953"/>
                  <a:pt x="4372347" y="136620"/>
                </a:cubicBezTo>
                <a:cubicBezTo>
                  <a:pt x="4375579" y="131332"/>
                  <a:pt x="4383715" y="130688"/>
                  <a:pt x="4383715" y="130688"/>
                </a:cubicBezTo>
                <a:cubicBezTo>
                  <a:pt x="4383715" y="130688"/>
                  <a:pt x="4384522" y="129464"/>
                  <a:pt x="4385338" y="127608"/>
                </a:cubicBezTo>
                <a:lnTo>
                  <a:pt x="4386070" y="124592"/>
                </a:lnTo>
                <a:lnTo>
                  <a:pt x="4388457" y="120458"/>
                </a:lnTo>
                <a:lnTo>
                  <a:pt x="4389387" y="120269"/>
                </a:lnTo>
                <a:cubicBezTo>
                  <a:pt x="4389729" y="119955"/>
                  <a:pt x="4389737" y="119372"/>
                  <a:pt x="4389751" y="118210"/>
                </a:cubicBezTo>
                <a:lnTo>
                  <a:pt x="4388457" y="120458"/>
                </a:lnTo>
                <a:lnTo>
                  <a:pt x="4387008" y="120748"/>
                </a:lnTo>
                <a:cubicBezTo>
                  <a:pt x="4392495" y="115670"/>
                  <a:pt x="4398013" y="108263"/>
                  <a:pt x="4398013" y="108263"/>
                </a:cubicBezTo>
                <a:cubicBezTo>
                  <a:pt x="4406570" y="109912"/>
                  <a:pt x="4378161" y="140809"/>
                  <a:pt x="4375159" y="162728"/>
                </a:cubicBezTo>
                <a:cubicBezTo>
                  <a:pt x="4375127" y="165053"/>
                  <a:pt x="4377743" y="172203"/>
                  <a:pt x="4377710" y="174529"/>
                </a:cubicBezTo>
                <a:cubicBezTo>
                  <a:pt x="4374807" y="189086"/>
                  <a:pt x="4368703" y="206604"/>
                  <a:pt x="4363026" y="226025"/>
                </a:cubicBezTo>
                <a:cubicBezTo>
                  <a:pt x="4361620" y="229816"/>
                  <a:pt x="4354389" y="247229"/>
                  <a:pt x="4347504" y="263986"/>
                </a:cubicBezTo>
                <a:lnTo>
                  <a:pt x="4347483" y="264041"/>
                </a:lnTo>
                <a:lnTo>
                  <a:pt x="4347577" y="273622"/>
                </a:lnTo>
                <a:lnTo>
                  <a:pt x="4345849" y="293297"/>
                </a:lnTo>
                <a:lnTo>
                  <a:pt x="4347479" y="292213"/>
                </a:lnTo>
                <a:cubicBezTo>
                  <a:pt x="4348975" y="291096"/>
                  <a:pt x="4350203" y="290055"/>
                  <a:pt x="4350891" y="289325"/>
                </a:cubicBezTo>
                <a:cubicBezTo>
                  <a:pt x="4353665" y="284459"/>
                  <a:pt x="4370969" y="239724"/>
                  <a:pt x="4362446" y="269438"/>
                </a:cubicBezTo>
                <a:cubicBezTo>
                  <a:pt x="4353441" y="301124"/>
                  <a:pt x="4376778" y="244300"/>
                  <a:pt x="4379590" y="236721"/>
                </a:cubicBezTo>
                <a:cubicBezTo>
                  <a:pt x="4388437" y="216662"/>
                  <a:pt x="4396794" y="199352"/>
                  <a:pt x="4399601" y="192161"/>
                </a:cubicBezTo>
                <a:cubicBezTo>
                  <a:pt x="4418423" y="152148"/>
                  <a:pt x="4435064" y="114825"/>
                  <a:pt x="4451297" y="78452"/>
                </a:cubicBezTo>
                <a:lnTo>
                  <a:pt x="4454752" y="70881"/>
                </a:lnTo>
                <a:lnTo>
                  <a:pt x="4455383" y="79824"/>
                </a:lnTo>
                <a:lnTo>
                  <a:pt x="4455884" y="82898"/>
                </a:lnTo>
                <a:lnTo>
                  <a:pt x="4445896" y="106807"/>
                </a:lnTo>
                <a:cubicBezTo>
                  <a:pt x="4439827" y="121612"/>
                  <a:pt x="4419941" y="156869"/>
                  <a:pt x="4419780" y="168886"/>
                </a:cubicBezTo>
                <a:cubicBezTo>
                  <a:pt x="4419717" y="173535"/>
                  <a:pt x="4427853" y="172894"/>
                  <a:pt x="4430921" y="180008"/>
                </a:cubicBezTo>
                <a:cubicBezTo>
                  <a:pt x="4433502" y="189486"/>
                  <a:pt x="4427565" y="194600"/>
                  <a:pt x="4421947" y="209369"/>
                </a:cubicBezTo>
                <a:cubicBezTo>
                  <a:pt x="4419076" y="221599"/>
                  <a:pt x="4418945" y="231289"/>
                  <a:pt x="4416135" y="238868"/>
                </a:cubicBezTo>
                <a:lnTo>
                  <a:pt x="4412755" y="247707"/>
                </a:lnTo>
                <a:lnTo>
                  <a:pt x="4413030" y="247377"/>
                </a:lnTo>
                <a:cubicBezTo>
                  <a:pt x="4413609" y="246885"/>
                  <a:pt x="4414086" y="246726"/>
                  <a:pt x="4414419" y="246990"/>
                </a:cubicBezTo>
                <a:cubicBezTo>
                  <a:pt x="4415202" y="247606"/>
                  <a:pt x="4415053" y="250207"/>
                  <a:pt x="4414341" y="253881"/>
                </a:cubicBezTo>
                <a:lnTo>
                  <a:pt x="4412653" y="260694"/>
                </a:lnTo>
                <a:lnTo>
                  <a:pt x="4415653" y="258170"/>
                </a:lnTo>
                <a:cubicBezTo>
                  <a:pt x="4417811" y="257128"/>
                  <a:pt x="4419965" y="256378"/>
                  <a:pt x="4421336" y="255108"/>
                </a:cubicBezTo>
                <a:cubicBezTo>
                  <a:pt x="4424115" y="249854"/>
                  <a:pt x="4426982" y="238012"/>
                  <a:pt x="4432988" y="227857"/>
                </a:cubicBezTo>
                <a:cubicBezTo>
                  <a:pt x="4435801" y="220279"/>
                  <a:pt x="4452975" y="185235"/>
                  <a:pt x="4447229" y="209697"/>
                </a:cubicBezTo>
                <a:cubicBezTo>
                  <a:pt x="4444321" y="224640"/>
                  <a:pt x="4432797" y="242200"/>
                  <a:pt x="4429992" y="249392"/>
                </a:cubicBezTo>
                <a:cubicBezTo>
                  <a:pt x="4426729" y="257005"/>
                  <a:pt x="4429796" y="264122"/>
                  <a:pt x="4429763" y="266444"/>
                </a:cubicBezTo>
                <a:cubicBezTo>
                  <a:pt x="4426539" y="271349"/>
                  <a:pt x="4423790" y="274275"/>
                  <a:pt x="4420985" y="281466"/>
                </a:cubicBezTo>
                <a:lnTo>
                  <a:pt x="4420972" y="282373"/>
                </a:lnTo>
                <a:lnTo>
                  <a:pt x="4422545" y="279034"/>
                </a:lnTo>
                <a:cubicBezTo>
                  <a:pt x="4428128" y="268625"/>
                  <a:pt x="4427981" y="279605"/>
                  <a:pt x="4427981" y="279605"/>
                </a:cubicBezTo>
                <a:cubicBezTo>
                  <a:pt x="4427853" y="289297"/>
                  <a:pt x="4416713" y="311859"/>
                  <a:pt x="4416652" y="316510"/>
                </a:cubicBezTo>
                <a:cubicBezTo>
                  <a:pt x="4416652" y="316510"/>
                  <a:pt x="4417999" y="316984"/>
                  <a:pt x="4420022" y="317744"/>
                </a:cubicBezTo>
                <a:lnTo>
                  <a:pt x="4421035" y="318148"/>
                </a:lnTo>
                <a:lnTo>
                  <a:pt x="4426693" y="301910"/>
                </a:lnTo>
                <a:cubicBezTo>
                  <a:pt x="4429363" y="294428"/>
                  <a:pt x="4432083" y="287172"/>
                  <a:pt x="4434997" y="280359"/>
                </a:cubicBezTo>
                <a:cubicBezTo>
                  <a:pt x="4439451" y="268004"/>
                  <a:pt x="4445263" y="255543"/>
                  <a:pt x="4451357" y="243058"/>
                </a:cubicBezTo>
                <a:lnTo>
                  <a:pt x="4455835" y="233764"/>
                </a:lnTo>
                <a:lnTo>
                  <a:pt x="4455566" y="235893"/>
                </a:lnTo>
                <a:lnTo>
                  <a:pt x="4453385" y="253548"/>
                </a:lnTo>
                <a:lnTo>
                  <a:pt x="4443617" y="277355"/>
                </a:lnTo>
                <a:cubicBezTo>
                  <a:pt x="4434805" y="294701"/>
                  <a:pt x="4423147" y="322336"/>
                  <a:pt x="4440101" y="303962"/>
                </a:cubicBezTo>
                <a:lnTo>
                  <a:pt x="4448887" y="288373"/>
                </a:lnTo>
                <a:lnTo>
                  <a:pt x="4446885" y="302106"/>
                </a:lnTo>
                <a:lnTo>
                  <a:pt x="4448737" y="299227"/>
                </a:lnTo>
                <a:cubicBezTo>
                  <a:pt x="4450305" y="296525"/>
                  <a:pt x="4451031" y="294823"/>
                  <a:pt x="4450355" y="294877"/>
                </a:cubicBezTo>
                <a:cubicBezTo>
                  <a:pt x="4456434" y="296137"/>
                  <a:pt x="4451743" y="305003"/>
                  <a:pt x="4446459" y="315602"/>
                </a:cubicBezTo>
                <a:lnTo>
                  <a:pt x="4444215" y="320417"/>
                </a:lnTo>
                <a:lnTo>
                  <a:pt x="4443239" y="327115"/>
                </a:lnTo>
                <a:lnTo>
                  <a:pt x="4439439" y="353314"/>
                </a:lnTo>
                <a:lnTo>
                  <a:pt x="4445457" y="340469"/>
                </a:lnTo>
                <a:lnTo>
                  <a:pt x="4449657" y="330512"/>
                </a:lnTo>
                <a:lnTo>
                  <a:pt x="4457303" y="290237"/>
                </a:lnTo>
                <a:cubicBezTo>
                  <a:pt x="4461790" y="268135"/>
                  <a:pt x="4462925" y="280438"/>
                  <a:pt x="4462713" y="293591"/>
                </a:cubicBezTo>
                <a:lnTo>
                  <a:pt x="4462321" y="301789"/>
                </a:lnTo>
                <a:lnTo>
                  <a:pt x="4465663" y="294537"/>
                </a:lnTo>
                <a:lnTo>
                  <a:pt x="4474392" y="276451"/>
                </a:lnTo>
                <a:lnTo>
                  <a:pt x="4473521" y="282298"/>
                </a:lnTo>
                <a:lnTo>
                  <a:pt x="4469031" y="324758"/>
                </a:lnTo>
                <a:lnTo>
                  <a:pt x="4463663" y="346483"/>
                </a:lnTo>
                <a:cubicBezTo>
                  <a:pt x="4459193" y="360002"/>
                  <a:pt x="4462090" y="354351"/>
                  <a:pt x="4466780" y="345562"/>
                </a:cubicBezTo>
                <a:lnTo>
                  <a:pt x="4466843" y="345448"/>
                </a:lnTo>
                <a:lnTo>
                  <a:pt x="4466649" y="347281"/>
                </a:lnTo>
                <a:cubicBezTo>
                  <a:pt x="4463993" y="369198"/>
                  <a:pt x="4460865" y="391730"/>
                  <a:pt x="4456935" y="415961"/>
                </a:cubicBezTo>
                <a:lnTo>
                  <a:pt x="4455747" y="428368"/>
                </a:lnTo>
                <a:lnTo>
                  <a:pt x="4458141" y="419430"/>
                </a:lnTo>
                <a:lnTo>
                  <a:pt x="4463460" y="372456"/>
                </a:lnTo>
                <a:cubicBezTo>
                  <a:pt x="4465406" y="354867"/>
                  <a:pt x="4468011" y="336767"/>
                  <a:pt x="4473365" y="316954"/>
                </a:cubicBezTo>
                <a:lnTo>
                  <a:pt x="4471384" y="341043"/>
                </a:lnTo>
                <a:lnTo>
                  <a:pt x="4472059" y="336251"/>
                </a:lnTo>
                <a:lnTo>
                  <a:pt x="4474459" y="332020"/>
                </a:lnTo>
                <a:lnTo>
                  <a:pt x="4475793" y="330675"/>
                </a:lnTo>
                <a:lnTo>
                  <a:pt x="4477778" y="312029"/>
                </a:lnTo>
                <a:lnTo>
                  <a:pt x="4479702" y="294573"/>
                </a:lnTo>
                <a:lnTo>
                  <a:pt x="4488410" y="284395"/>
                </a:lnTo>
                <a:lnTo>
                  <a:pt x="4490593" y="285724"/>
                </a:lnTo>
                <a:lnTo>
                  <a:pt x="4488675" y="318773"/>
                </a:lnTo>
                <a:lnTo>
                  <a:pt x="4490563" y="315706"/>
                </a:lnTo>
                <a:cubicBezTo>
                  <a:pt x="4491191" y="317728"/>
                  <a:pt x="4491234" y="319845"/>
                  <a:pt x="4490913" y="321776"/>
                </a:cubicBezTo>
                <a:cubicBezTo>
                  <a:pt x="4490592" y="323709"/>
                  <a:pt x="4489908" y="325455"/>
                  <a:pt x="4489079" y="326735"/>
                </a:cubicBezTo>
                <a:lnTo>
                  <a:pt x="4488387" y="323513"/>
                </a:lnTo>
                <a:lnTo>
                  <a:pt x="4487884" y="331776"/>
                </a:lnTo>
                <a:lnTo>
                  <a:pt x="4489079" y="326735"/>
                </a:lnTo>
                <a:cubicBezTo>
                  <a:pt x="4489073" y="330998"/>
                  <a:pt x="4488939" y="334768"/>
                  <a:pt x="4488737" y="338257"/>
                </a:cubicBezTo>
                <a:lnTo>
                  <a:pt x="4488241" y="344755"/>
                </a:lnTo>
                <a:lnTo>
                  <a:pt x="4489460" y="342254"/>
                </a:lnTo>
                <a:lnTo>
                  <a:pt x="4493421" y="334916"/>
                </a:lnTo>
                <a:lnTo>
                  <a:pt x="4495860" y="314159"/>
                </a:lnTo>
                <a:cubicBezTo>
                  <a:pt x="4500237" y="279594"/>
                  <a:pt x="4504701" y="251237"/>
                  <a:pt x="4510395" y="208308"/>
                </a:cubicBezTo>
                <a:cubicBezTo>
                  <a:pt x="4510395" y="208308"/>
                  <a:pt x="4510375" y="207851"/>
                  <a:pt x="4510353" y="207055"/>
                </a:cubicBezTo>
                <a:lnTo>
                  <a:pt x="4510351" y="206722"/>
                </a:lnTo>
                <a:lnTo>
                  <a:pt x="4508656" y="211857"/>
                </a:lnTo>
                <a:cubicBezTo>
                  <a:pt x="4502483" y="226992"/>
                  <a:pt x="4492325" y="245871"/>
                  <a:pt x="4490199" y="253009"/>
                </a:cubicBezTo>
                <a:lnTo>
                  <a:pt x="4478673" y="289305"/>
                </a:lnTo>
                <a:lnTo>
                  <a:pt x="4483010" y="258326"/>
                </a:lnTo>
                <a:lnTo>
                  <a:pt x="4484779" y="254598"/>
                </a:lnTo>
                <a:cubicBezTo>
                  <a:pt x="4488044" y="247418"/>
                  <a:pt x="4491627" y="239150"/>
                  <a:pt x="4495943" y="228548"/>
                </a:cubicBezTo>
                <a:cubicBezTo>
                  <a:pt x="4497505" y="225813"/>
                  <a:pt x="4503663" y="210461"/>
                  <a:pt x="4508223" y="201039"/>
                </a:cubicBezTo>
                <a:lnTo>
                  <a:pt x="4510640" y="196740"/>
                </a:lnTo>
                <a:lnTo>
                  <a:pt x="4510771" y="193875"/>
                </a:lnTo>
                <a:cubicBezTo>
                  <a:pt x="4511475" y="186751"/>
                  <a:pt x="4513209" y="179823"/>
                  <a:pt x="4517331" y="180588"/>
                </a:cubicBezTo>
                <a:cubicBezTo>
                  <a:pt x="4520823" y="183936"/>
                  <a:pt x="4511322" y="227110"/>
                  <a:pt x="4511901" y="228976"/>
                </a:cubicBezTo>
                <a:cubicBezTo>
                  <a:pt x="4509678" y="250799"/>
                  <a:pt x="4507235" y="271586"/>
                  <a:pt x="4504910" y="292590"/>
                </a:cubicBezTo>
                <a:lnTo>
                  <a:pt x="4501515" y="327711"/>
                </a:lnTo>
                <a:lnTo>
                  <a:pt x="4503118" y="328958"/>
                </a:lnTo>
                <a:cubicBezTo>
                  <a:pt x="4504303" y="330423"/>
                  <a:pt x="4505591" y="332380"/>
                  <a:pt x="4506779" y="334270"/>
                </a:cubicBezTo>
                <a:lnTo>
                  <a:pt x="4507127" y="334825"/>
                </a:lnTo>
                <a:lnTo>
                  <a:pt x="4508090" y="326525"/>
                </a:lnTo>
                <a:cubicBezTo>
                  <a:pt x="4509199" y="316042"/>
                  <a:pt x="4509889" y="307151"/>
                  <a:pt x="4510296" y="305492"/>
                </a:cubicBezTo>
                <a:cubicBezTo>
                  <a:pt x="4515447" y="257532"/>
                  <a:pt x="4522539" y="206585"/>
                  <a:pt x="4527406" y="148485"/>
                </a:cubicBezTo>
                <a:cubicBezTo>
                  <a:pt x="4527406" y="148485"/>
                  <a:pt x="4530575" y="117844"/>
                  <a:pt x="4534550" y="122747"/>
                </a:cubicBezTo>
                <a:lnTo>
                  <a:pt x="4533993" y="131055"/>
                </a:lnTo>
                <a:lnTo>
                  <a:pt x="4529913" y="142376"/>
                </a:lnTo>
                <a:cubicBezTo>
                  <a:pt x="4528471" y="146846"/>
                  <a:pt x="4527561" y="150450"/>
                  <a:pt x="4527731" y="152132"/>
                </a:cubicBezTo>
                <a:lnTo>
                  <a:pt x="4531783" y="150437"/>
                </a:lnTo>
                <a:lnTo>
                  <a:pt x="4531383" y="153387"/>
                </a:lnTo>
                <a:cubicBezTo>
                  <a:pt x="4530225" y="149656"/>
                  <a:pt x="4525879" y="184413"/>
                  <a:pt x="4532968" y="182212"/>
                </a:cubicBezTo>
                <a:cubicBezTo>
                  <a:pt x="4535207" y="181517"/>
                  <a:pt x="4537312" y="147455"/>
                  <a:pt x="4537717" y="140853"/>
                </a:cubicBezTo>
                <a:lnTo>
                  <a:pt x="4538087" y="138270"/>
                </a:lnTo>
                <a:lnTo>
                  <a:pt x="4538256" y="137936"/>
                </a:lnTo>
                <a:lnTo>
                  <a:pt x="4541291" y="130009"/>
                </a:lnTo>
                <a:lnTo>
                  <a:pt x="4536925" y="189038"/>
                </a:lnTo>
                <a:cubicBezTo>
                  <a:pt x="4534113" y="218841"/>
                  <a:pt x="4530895" y="249327"/>
                  <a:pt x="4528019" y="280901"/>
                </a:cubicBezTo>
                <a:cubicBezTo>
                  <a:pt x="4528019" y="280901"/>
                  <a:pt x="4520527" y="289704"/>
                  <a:pt x="4526160" y="292046"/>
                </a:cubicBezTo>
                <a:cubicBezTo>
                  <a:pt x="4529351" y="293101"/>
                  <a:pt x="4533194" y="264637"/>
                  <a:pt x="4530256" y="280206"/>
                </a:cubicBezTo>
                <a:cubicBezTo>
                  <a:pt x="4539585" y="228566"/>
                  <a:pt x="4540381" y="165253"/>
                  <a:pt x="4552623" y="115092"/>
                </a:cubicBezTo>
                <a:cubicBezTo>
                  <a:pt x="4553682" y="167260"/>
                  <a:pt x="4539177" y="235168"/>
                  <a:pt x="4534503" y="293888"/>
                </a:cubicBezTo>
                <a:cubicBezTo>
                  <a:pt x="4533963" y="296101"/>
                  <a:pt x="4533418" y="302576"/>
                  <a:pt x="4533612" y="308310"/>
                </a:cubicBezTo>
                <a:lnTo>
                  <a:pt x="4533863" y="310293"/>
                </a:lnTo>
                <a:lnTo>
                  <a:pt x="4534144" y="309556"/>
                </a:lnTo>
                <a:lnTo>
                  <a:pt x="4535483" y="306193"/>
                </a:lnTo>
                <a:lnTo>
                  <a:pt x="4534411" y="314612"/>
                </a:lnTo>
                <a:lnTo>
                  <a:pt x="4534555" y="315730"/>
                </a:lnTo>
                <a:cubicBezTo>
                  <a:pt x="4535116" y="317603"/>
                  <a:pt x="4535955" y="318661"/>
                  <a:pt x="4537167" y="318287"/>
                </a:cubicBezTo>
                <a:lnTo>
                  <a:pt x="4541589" y="291687"/>
                </a:lnTo>
                <a:cubicBezTo>
                  <a:pt x="4543677" y="265473"/>
                  <a:pt x="4547149" y="237125"/>
                  <a:pt x="4552054" y="212080"/>
                </a:cubicBezTo>
                <a:cubicBezTo>
                  <a:pt x="4551137" y="233502"/>
                  <a:pt x="4548761" y="256480"/>
                  <a:pt x="4546042" y="280335"/>
                </a:cubicBezTo>
                <a:lnTo>
                  <a:pt x="4540226" y="333316"/>
                </a:lnTo>
                <a:lnTo>
                  <a:pt x="4541222" y="329121"/>
                </a:lnTo>
                <a:lnTo>
                  <a:pt x="4540351" y="351665"/>
                </a:lnTo>
                <a:lnTo>
                  <a:pt x="4547376" y="336375"/>
                </a:lnTo>
                <a:lnTo>
                  <a:pt x="4554275" y="316918"/>
                </a:lnTo>
                <a:lnTo>
                  <a:pt x="4555246" y="311219"/>
                </a:lnTo>
                <a:lnTo>
                  <a:pt x="4556375" y="309633"/>
                </a:lnTo>
                <a:cubicBezTo>
                  <a:pt x="4558218" y="307413"/>
                  <a:pt x="4559473" y="306394"/>
                  <a:pt x="4559457" y="307557"/>
                </a:cubicBezTo>
                <a:lnTo>
                  <a:pt x="4557673" y="319688"/>
                </a:lnTo>
                <a:lnTo>
                  <a:pt x="4557397" y="326393"/>
                </a:lnTo>
                <a:cubicBezTo>
                  <a:pt x="4556971" y="332312"/>
                  <a:pt x="4556277" y="340172"/>
                  <a:pt x="4555289" y="350347"/>
                </a:cubicBezTo>
                <a:lnTo>
                  <a:pt x="4552525" y="387471"/>
                </a:lnTo>
                <a:lnTo>
                  <a:pt x="4555077" y="383559"/>
                </a:lnTo>
                <a:lnTo>
                  <a:pt x="4555877" y="381214"/>
                </a:lnTo>
                <a:cubicBezTo>
                  <a:pt x="4559162" y="371952"/>
                  <a:pt x="4562786" y="362663"/>
                  <a:pt x="4564141" y="362555"/>
                </a:cubicBezTo>
                <a:lnTo>
                  <a:pt x="4565453" y="378595"/>
                </a:lnTo>
                <a:lnTo>
                  <a:pt x="4571113" y="376838"/>
                </a:lnTo>
                <a:lnTo>
                  <a:pt x="4574974" y="374777"/>
                </a:lnTo>
                <a:lnTo>
                  <a:pt x="4587303" y="348385"/>
                </a:lnTo>
                <a:cubicBezTo>
                  <a:pt x="4595958" y="330035"/>
                  <a:pt x="4602447" y="317519"/>
                  <a:pt x="4595138" y="340749"/>
                </a:cubicBezTo>
                <a:lnTo>
                  <a:pt x="4586411" y="365701"/>
                </a:lnTo>
                <a:lnTo>
                  <a:pt x="4585851" y="379406"/>
                </a:lnTo>
                <a:cubicBezTo>
                  <a:pt x="4585411" y="385715"/>
                  <a:pt x="4584905" y="392669"/>
                  <a:pt x="4584809" y="398930"/>
                </a:cubicBezTo>
                <a:lnTo>
                  <a:pt x="4590868" y="370098"/>
                </a:lnTo>
                <a:lnTo>
                  <a:pt x="4591392" y="371668"/>
                </a:lnTo>
                <a:cubicBezTo>
                  <a:pt x="4593758" y="380670"/>
                  <a:pt x="4594315" y="387600"/>
                  <a:pt x="4593471" y="395887"/>
                </a:cubicBezTo>
                <a:lnTo>
                  <a:pt x="4591557" y="405665"/>
                </a:lnTo>
                <a:lnTo>
                  <a:pt x="4595234" y="406389"/>
                </a:lnTo>
                <a:cubicBezTo>
                  <a:pt x="4596539" y="406824"/>
                  <a:pt x="4597407" y="407361"/>
                  <a:pt x="4597401" y="407943"/>
                </a:cubicBezTo>
                <a:cubicBezTo>
                  <a:pt x="4601563" y="400452"/>
                  <a:pt x="4603023" y="392496"/>
                  <a:pt x="4604481" y="384830"/>
                </a:cubicBezTo>
                <a:lnTo>
                  <a:pt x="4606583" y="378473"/>
                </a:lnTo>
                <a:lnTo>
                  <a:pt x="4607579" y="367206"/>
                </a:lnTo>
                <a:lnTo>
                  <a:pt x="4610009" y="362057"/>
                </a:lnTo>
                <a:lnTo>
                  <a:pt x="4610729" y="351146"/>
                </a:lnTo>
                <a:cubicBezTo>
                  <a:pt x="4611253" y="342614"/>
                  <a:pt x="4611976" y="334345"/>
                  <a:pt x="4613686" y="326414"/>
                </a:cubicBezTo>
                <a:lnTo>
                  <a:pt x="4617905" y="313339"/>
                </a:lnTo>
                <a:lnTo>
                  <a:pt x="4619899" y="315080"/>
                </a:lnTo>
                <a:cubicBezTo>
                  <a:pt x="4613413" y="350841"/>
                  <a:pt x="4609570" y="379306"/>
                  <a:pt x="4630155" y="282239"/>
                </a:cubicBezTo>
                <a:cubicBezTo>
                  <a:pt x="4627043" y="289340"/>
                  <a:pt x="4620479" y="316945"/>
                  <a:pt x="4622717" y="316249"/>
                </a:cubicBezTo>
                <a:cubicBezTo>
                  <a:pt x="4620479" y="316945"/>
                  <a:pt x="4620479" y="316945"/>
                  <a:pt x="4619899" y="315080"/>
                </a:cubicBezTo>
                <a:cubicBezTo>
                  <a:pt x="4623821" y="294773"/>
                  <a:pt x="4629401" y="271906"/>
                  <a:pt x="4631641" y="271212"/>
                </a:cubicBezTo>
                <a:cubicBezTo>
                  <a:pt x="4629401" y="271906"/>
                  <a:pt x="4632393" y="281545"/>
                  <a:pt x="4632393" y="281545"/>
                </a:cubicBezTo>
                <a:cubicBezTo>
                  <a:pt x="4634130" y="287143"/>
                  <a:pt x="4636871" y="280155"/>
                  <a:pt x="4639283" y="287929"/>
                </a:cubicBezTo>
                <a:cubicBezTo>
                  <a:pt x="4638781" y="294222"/>
                  <a:pt x="4636521" y="311968"/>
                  <a:pt x="4635615" y="324861"/>
                </a:cubicBezTo>
                <a:lnTo>
                  <a:pt x="4633976" y="337891"/>
                </a:lnTo>
                <a:lnTo>
                  <a:pt x="4635162" y="335992"/>
                </a:lnTo>
                <a:cubicBezTo>
                  <a:pt x="4638083" y="328548"/>
                  <a:pt x="4640336" y="320530"/>
                  <a:pt x="4643371" y="312933"/>
                </a:cubicBezTo>
                <a:lnTo>
                  <a:pt x="4646300" y="305208"/>
                </a:lnTo>
                <a:lnTo>
                  <a:pt x="4649889" y="274666"/>
                </a:lnTo>
                <a:cubicBezTo>
                  <a:pt x="4651633" y="263812"/>
                  <a:pt x="4653864" y="252553"/>
                  <a:pt x="4656857" y="237818"/>
                </a:cubicBezTo>
                <a:cubicBezTo>
                  <a:pt x="4662033" y="221553"/>
                  <a:pt x="4662993" y="233869"/>
                  <a:pt x="4660525" y="249634"/>
                </a:cubicBezTo>
                <a:cubicBezTo>
                  <a:pt x="4660022" y="255925"/>
                  <a:pt x="4657411" y="256737"/>
                  <a:pt x="4658743" y="268936"/>
                </a:cubicBezTo>
                <a:lnTo>
                  <a:pt x="4659041" y="271608"/>
                </a:lnTo>
                <a:lnTo>
                  <a:pt x="4661041" y="266332"/>
                </a:lnTo>
                <a:cubicBezTo>
                  <a:pt x="4666435" y="251193"/>
                  <a:pt x="4672165" y="236317"/>
                  <a:pt x="4680721" y="221316"/>
                </a:cubicBezTo>
                <a:cubicBezTo>
                  <a:pt x="4676409" y="239659"/>
                  <a:pt x="4671350" y="255064"/>
                  <a:pt x="4666235" y="270472"/>
                </a:cubicBezTo>
                <a:lnTo>
                  <a:pt x="4660883" y="288225"/>
                </a:lnTo>
                <a:lnTo>
                  <a:pt x="4662466" y="302506"/>
                </a:lnTo>
                <a:lnTo>
                  <a:pt x="4659767" y="333247"/>
                </a:lnTo>
                <a:lnTo>
                  <a:pt x="4666651" y="331966"/>
                </a:lnTo>
                <a:lnTo>
                  <a:pt x="4668164" y="331669"/>
                </a:lnTo>
                <a:lnTo>
                  <a:pt x="4670582" y="322894"/>
                </a:lnTo>
                <a:lnTo>
                  <a:pt x="4670481" y="322561"/>
                </a:lnTo>
                <a:lnTo>
                  <a:pt x="4670621" y="322758"/>
                </a:lnTo>
                <a:lnTo>
                  <a:pt x="4670765" y="322235"/>
                </a:lnTo>
                <a:lnTo>
                  <a:pt x="4670481" y="322561"/>
                </a:lnTo>
                <a:cubicBezTo>
                  <a:pt x="4669226" y="318521"/>
                  <a:pt x="4668647" y="316653"/>
                  <a:pt x="4670887" y="315958"/>
                </a:cubicBezTo>
                <a:lnTo>
                  <a:pt x="4672227" y="317663"/>
                </a:lnTo>
                <a:lnTo>
                  <a:pt x="4678721" y="299059"/>
                </a:lnTo>
                <a:cubicBezTo>
                  <a:pt x="4681251" y="291356"/>
                  <a:pt x="4684164" y="284543"/>
                  <a:pt x="4688473" y="283043"/>
                </a:cubicBezTo>
                <a:cubicBezTo>
                  <a:pt x="4697093" y="280040"/>
                  <a:pt x="4679657" y="300776"/>
                  <a:pt x="4688345" y="292732"/>
                </a:cubicBezTo>
                <a:cubicBezTo>
                  <a:pt x="4699774" y="282150"/>
                  <a:pt x="4714201" y="250035"/>
                  <a:pt x="4699675" y="289515"/>
                </a:cubicBezTo>
                <a:lnTo>
                  <a:pt x="4686736" y="325764"/>
                </a:lnTo>
                <a:lnTo>
                  <a:pt x="4687353" y="327917"/>
                </a:lnTo>
                <a:lnTo>
                  <a:pt x="4688999" y="327594"/>
                </a:lnTo>
                <a:lnTo>
                  <a:pt x="4697177" y="325791"/>
                </a:lnTo>
                <a:lnTo>
                  <a:pt x="4701320" y="316671"/>
                </a:lnTo>
                <a:lnTo>
                  <a:pt x="4704245" y="292991"/>
                </a:lnTo>
                <a:cubicBezTo>
                  <a:pt x="4707411" y="286724"/>
                  <a:pt x="4708205" y="291251"/>
                  <a:pt x="4708091" y="298956"/>
                </a:cubicBezTo>
                <a:lnTo>
                  <a:pt x="4707673" y="305555"/>
                </a:lnTo>
                <a:lnTo>
                  <a:pt x="4704782" y="312176"/>
                </a:lnTo>
                <a:lnTo>
                  <a:pt x="4702313" y="318097"/>
                </a:lnTo>
                <a:lnTo>
                  <a:pt x="4701877" y="324754"/>
                </a:lnTo>
                <a:lnTo>
                  <a:pt x="4704675" y="324138"/>
                </a:lnTo>
                <a:lnTo>
                  <a:pt x="4708311" y="302472"/>
                </a:lnTo>
                <a:lnTo>
                  <a:pt x="4714491" y="295834"/>
                </a:lnTo>
                <a:cubicBezTo>
                  <a:pt x="4717991" y="293779"/>
                  <a:pt x="4712667" y="305816"/>
                  <a:pt x="4710171" y="315014"/>
                </a:cubicBezTo>
                <a:lnTo>
                  <a:pt x="4721065" y="290718"/>
                </a:lnTo>
                <a:lnTo>
                  <a:pt x="4721680" y="285928"/>
                </a:lnTo>
                <a:lnTo>
                  <a:pt x="4725903" y="278667"/>
                </a:lnTo>
                <a:lnTo>
                  <a:pt x="4726791" y="277939"/>
                </a:lnTo>
                <a:lnTo>
                  <a:pt x="4743100" y="241557"/>
                </a:lnTo>
                <a:cubicBezTo>
                  <a:pt x="4752237" y="216831"/>
                  <a:pt x="4761031" y="192130"/>
                  <a:pt x="4773995" y="168261"/>
                </a:cubicBezTo>
                <a:lnTo>
                  <a:pt x="4778035" y="159976"/>
                </a:lnTo>
                <a:lnTo>
                  <a:pt x="4778029" y="160514"/>
                </a:lnTo>
                <a:cubicBezTo>
                  <a:pt x="4778109" y="168672"/>
                  <a:pt x="4771545" y="196273"/>
                  <a:pt x="4772877" y="208474"/>
                </a:cubicBezTo>
                <a:cubicBezTo>
                  <a:pt x="4775463" y="224714"/>
                  <a:pt x="4778457" y="185606"/>
                  <a:pt x="4779537" y="181180"/>
                </a:cubicBezTo>
                <a:cubicBezTo>
                  <a:pt x="4780431" y="171870"/>
                  <a:pt x="4781307" y="164566"/>
                  <a:pt x="4782199" y="158195"/>
                </a:cubicBezTo>
                <a:lnTo>
                  <a:pt x="4783781" y="148199"/>
                </a:lnTo>
                <a:lnTo>
                  <a:pt x="4798605" y="117814"/>
                </a:lnTo>
                <a:lnTo>
                  <a:pt x="4800834" y="119346"/>
                </a:lnTo>
                <a:cubicBezTo>
                  <a:pt x="4800273" y="119520"/>
                  <a:pt x="4800445" y="118018"/>
                  <a:pt x="4801069" y="115556"/>
                </a:cubicBezTo>
                <a:lnTo>
                  <a:pt x="4803381" y="108027"/>
                </a:lnTo>
                <a:lnTo>
                  <a:pt x="4814462" y="85319"/>
                </a:lnTo>
                <a:lnTo>
                  <a:pt x="4813500" y="94280"/>
                </a:lnTo>
                <a:lnTo>
                  <a:pt x="4819739" y="95101"/>
                </a:lnTo>
                <a:lnTo>
                  <a:pt x="4811218" y="119630"/>
                </a:lnTo>
                <a:lnTo>
                  <a:pt x="4823701" y="95812"/>
                </a:lnTo>
                <a:lnTo>
                  <a:pt x="4823249" y="109874"/>
                </a:lnTo>
                <a:lnTo>
                  <a:pt x="4823415" y="115875"/>
                </a:lnTo>
                <a:lnTo>
                  <a:pt x="4789061" y="193787"/>
                </a:lnTo>
                <a:lnTo>
                  <a:pt x="4734813" y="335788"/>
                </a:lnTo>
                <a:lnTo>
                  <a:pt x="4731541" y="345396"/>
                </a:lnTo>
                <a:lnTo>
                  <a:pt x="4735819" y="347055"/>
                </a:lnTo>
                <a:lnTo>
                  <a:pt x="4737811" y="341485"/>
                </a:lnTo>
                <a:cubicBezTo>
                  <a:pt x="4746624" y="324140"/>
                  <a:pt x="4752921" y="292279"/>
                  <a:pt x="4763929" y="279408"/>
                </a:cubicBezTo>
                <a:cubicBezTo>
                  <a:pt x="4766673" y="276868"/>
                  <a:pt x="4772549" y="276403"/>
                  <a:pt x="4772580" y="274077"/>
                </a:cubicBezTo>
                <a:cubicBezTo>
                  <a:pt x="4778135" y="263959"/>
                  <a:pt x="4787136" y="232272"/>
                  <a:pt x="4795403" y="221940"/>
                </a:cubicBezTo>
                <a:cubicBezTo>
                  <a:pt x="4798634" y="216650"/>
                  <a:pt x="4806768" y="216008"/>
                  <a:pt x="4806768" y="216008"/>
                </a:cubicBezTo>
                <a:cubicBezTo>
                  <a:pt x="4806768" y="216008"/>
                  <a:pt x="4807575" y="214782"/>
                  <a:pt x="4808391" y="212927"/>
                </a:cubicBezTo>
                <a:lnTo>
                  <a:pt x="4809127" y="209911"/>
                </a:lnTo>
                <a:lnTo>
                  <a:pt x="4811511" y="205777"/>
                </a:lnTo>
                <a:lnTo>
                  <a:pt x="4812441" y="205589"/>
                </a:lnTo>
                <a:cubicBezTo>
                  <a:pt x="4812783" y="205271"/>
                  <a:pt x="4812791" y="204690"/>
                  <a:pt x="4812805" y="203528"/>
                </a:cubicBezTo>
                <a:lnTo>
                  <a:pt x="4811511" y="205777"/>
                </a:lnTo>
                <a:lnTo>
                  <a:pt x="4810063" y="206067"/>
                </a:lnTo>
                <a:cubicBezTo>
                  <a:pt x="4815548" y="200988"/>
                  <a:pt x="4821067" y="193583"/>
                  <a:pt x="4821067" y="193583"/>
                </a:cubicBezTo>
                <a:cubicBezTo>
                  <a:pt x="4829624" y="195232"/>
                  <a:pt x="4801215" y="226125"/>
                  <a:pt x="4798214" y="248047"/>
                </a:cubicBezTo>
                <a:cubicBezTo>
                  <a:pt x="4798183" y="250372"/>
                  <a:pt x="4800797" y="257523"/>
                  <a:pt x="4800765" y="259849"/>
                </a:cubicBezTo>
                <a:cubicBezTo>
                  <a:pt x="4797861" y="274403"/>
                  <a:pt x="4791757" y="291923"/>
                  <a:pt x="4786079" y="311343"/>
                </a:cubicBezTo>
                <a:lnTo>
                  <a:pt x="4784507" y="315234"/>
                </a:lnTo>
                <a:lnTo>
                  <a:pt x="4789282" y="305338"/>
                </a:lnTo>
                <a:lnTo>
                  <a:pt x="4788413" y="311184"/>
                </a:lnTo>
                <a:lnTo>
                  <a:pt x="4786953" y="324988"/>
                </a:lnTo>
                <a:lnTo>
                  <a:pt x="4792029" y="314620"/>
                </a:lnTo>
                <a:lnTo>
                  <a:pt x="4793925" y="315608"/>
                </a:lnTo>
                <a:lnTo>
                  <a:pt x="4797901" y="287214"/>
                </a:lnTo>
                <a:lnTo>
                  <a:pt x="4799671" y="283485"/>
                </a:lnTo>
                <a:cubicBezTo>
                  <a:pt x="4802934" y="276305"/>
                  <a:pt x="4806515" y="268037"/>
                  <a:pt x="4810835" y="257434"/>
                </a:cubicBezTo>
                <a:cubicBezTo>
                  <a:pt x="4812915" y="253786"/>
                  <a:pt x="4823169" y="227710"/>
                  <a:pt x="4826913" y="223169"/>
                </a:cubicBezTo>
                <a:lnTo>
                  <a:pt x="4827685" y="226372"/>
                </a:lnTo>
                <a:lnTo>
                  <a:pt x="4827759" y="227989"/>
                </a:lnTo>
                <a:lnTo>
                  <a:pt x="4823545" y="240743"/>
                </a:lnTo>
                <a:cubicBezTo>
                  <a:pt x="4817373" y="255878"/>
                  <a:pt x="4807215" y="274757"/>
                  <a:pt x="4805089" y="281894"/>
                </a:cubicBezTo>
                <a:lnTo>
                  <a:pt x="4794320" y="315812"/>
                </a:lnTo>
                <a:lnTo>
                  <a:pt x="4795757" y="316561"/>
                </a:lnTo>
                <a:cubicBezTo>
                  <a:pt x="4796680" y="318388"/>
                  <a:pt x="4797315" y="321250"/>
                  <a:pt x="4797749" y="324701"/>
                </a:cubicBezTo>
                <a:lnTo>
                  <a:pt x="4798079" y="333393"/>
                </a:lnTo>
                <a:lnTo>
                  <a:pt x="4802643" y="322040"/>
                </a:lnTo>
                <a:cubicBezTo>
                  <a:pt x="4811489" y="301981"/>
                  <a:pt x="4819849" y="284671"/>
                  <a:pt x="4822655" y="277479"/>
                </a:cubicBezTo>
                <a:cubicBezTo>
                  <a:pt x="4841477" y="237468"/>
                  <a:pt x="4858117" y="200143"/>
                  <a:pt x="4874350" y="163771"/>
                </a:cubicBezTo>
                <a:lnTo>
                  <a:pt x="4877805" y="156197"/>
                </a:lnTo>
                <a:lnTo>
                  <a:pt x="4878437" y="165141"/>
                </a:lnTo>
                <a:lnTo>
                  <a:pt x="4878939" y="168215"/>
                </a:lnTo>
                <a:lnTo>
                  <a:pt x="4868949" y="192124"/>
                </a:lnTo>
                <a:cubicBezTo>
                  <a:pt x="4862881" y="206931"/>
                  <a:pt x="4842995" y="242188"/>
                  <a:pt x="4842833" y="254202"/>
                </a:cubicBezTo>
                <a:cubicBezTo>
                  <a:pt x="4842771" y="258854"/>
                  <a:pt x="4850907" y="258212"/>
                  <a:pt x="4853973" y="265327"/>
                </a:cubicBezTo>
                <a:cubicBezTo>
                  <a:pt x="4856555" y="274802"/>
                  <a:pt x="4850616" y="279918"/>
                  <a:pt x="4845001" y="294689"/>
                </a:cubicBezTo>
                <a:cubicBezTo>
                  <a:pt x="4842129" y="306918"/>
                  <a:pt x="4841999" y="316609"/>
                  <a:pt x="4839189" y="324188"/>
                </a:cubicBezTo>
                <a:lnTo>
                  <a:pt x="4823587" y="365845"/>
                </a:lnTo>
                <a:lnTo>
                  <a:pt x="4823733" y="366053"/>
                </a:lnTo>
                <a:lnTo>
                  <a:pt x="4824874" y="362828"/>
                </a:lnTo>
                <a:cubicBezTo>
                  <a:pt x="4827437" y="356695"/>
                  <a:pt x="4830129" y="351620"/>
                  <a:pt x="4832998" y="348295"/>
                </a:cubicBezTo>
                <a:cubicBezTo>
                  <a:pt x="4835771" y="343431"/>
                  <a:pt x="4841648" y="342967"/>
                  <a:pt x="4844391" y="340428"/>
                </a:cubicBezTo>
                <a:cubicBezTo>
                  <a:pt x="4847170" y="335174"/>
                  <a:pt x="4850037" y="323331"/>
                  <a:pt x="4856045" y="313177"/>
                </a:cubicBezTo>
                <a:cubicBezTo>
                  <a:pt x="4858855" y="305598"/>
                  <a:pt x="4876029" y="270555"/>
                  <a:pt x="4870284" y="295014"/>
                </a:cubicBezTo>
                <a:cubicBezTo>
                  <a:pt x="4867373" y="309958"/>
                  <a:pt x="4855851" y="327517"/>
                  <a:pt x="4853046" y="334708"/>
                </a:cubicBezTo>
                <a:cubicBezTo>
                  <a:pt x="4849784" y="342323"/>
                  <a:pt x="4852851" y="349438"/>
                  <a:pt x="4852819" y="351764"/>
                </a:cubicBezTo>
                <a:lnTo>
                  <a:pt x="4846977" y="361757"/>
                </a:lnTo>
                <a:lnTo>
                  <a:pt x="4840389" y="413489"/>
                </a:lnTo>
                <a:lnTo>
                  <a:pt x="4841766" y="410135"/>
                </a:lnTo>
                <a:lnTo>
                  <a:pt x="4851767" y="382834"/>
                </a:lnTo>
                <a:lnTo>
                  <a:pt x="4856114" y="358008"/>
                </a:lnTo>
                <a:lnTo>
                  <a:pt x="4855553" y="372495"/>
                </a:lnTo>
                <a:lnTo>
                  <a:pt x="4858051" y="365676"/>
                </a:lnTo>
                <a:cubicBezTo>
                  <a:pt x="4862505" y="353323"/>
                  <a:pt x="4868317" y="340860"/>
                  <a:pt x="4874409" y="328375"/>
                </a:cubicBezTo>
                <a:lnTo>
                  <a:pt x="4878891" y="319084"/>
                </a:lnTo>
                <a:lnTo>
                  <a:pt x="4878621" y="321213"/>
                </a:lnTo>
                <a:lnTo>
                  <a:pt x="4876439" y="338868"/>
                </a:lnTo>
                <a:lnTo>
                  <a:pt x="4870120" y="354265"/>
                </a:lnTo>
                <a:lnTo>
                  <a:pt x="4864719" y="377037"/>
                </a:lnTo>
                <a:lnTo>
                  <a:pt x="4863127" y="381225"/>
                </a:lnTo>
                <a:lnTo>
                  <a:pt x="4866036" y="364153"/>
                </a:lnTo>
                <a:lnTo>
                  <a:pt x="4855249" y="389372"/>
                </a:lnTo>
                <a:cubicBezTo>
                  <a:pt x="4853353" y="396153"/>
                  <a:pt x="4854677" y="398469"/>
                  <a:pt x="4863153" y="389280"/>
                </a:cubicBezTo>
                <a:lnTo>
                  <a:pt x="4871941" y="373693"/>
                </a:lnTo>
                <a:lnTo>
                  <a:pt x="4866291" y="412433"/>
                </a:lnTo>
                <a:lnTo>
                  <a:pt x="4863866" y="430517"/>
                </a:lnTo>
                <a:lnTo>
                  <a:pt x="4864538" y="428597"/>
                </a:lnTo>
                <a:cubicBezTo>
                  <a:pt x="4864538" y="428597"/>
                  <a:pt x="4871165" y="407818"/>
                  <a:pt x="4875624" y="397338"/>
                </a:cubicBezTo>
                <a:lnTo>
                  <a:pt x="4876873" y="395177"/>
                </a:lnTo>
                <a:lnTo>
                  <a:pt x="4880355" y="375557"/>
                </a:lnTo>
                <a:cubicBezTo>
                  <a:pt x="4883347" y="360820"/>
                  <a:pt x="4884850" y="361377"/>
                  <a:pt x="4885457" y="367283"/>
                </a:cubicBezTo>
                <a:lnTo>
                  <a:pt x="4885352" y="376304"/>
                </a:lnTo>
                <a:lnTo>
                  <a:pt x="4885723" y="370564"/>
                </a:lnTo>
                <a:cubicBezTo>
                  <a:pt x="4885781" y="355726"/>
                  <a:pt x="4885217" y="342641"/>
                  <a:pt x="4891221" y="339779"/>
                </a:cubicBezTo>
                <a:lnTo>
                  <a:pt x="4893769" y="345307"/>
                </a:lnTo>
                <a:lnTo>
                  <a:pt x="4890749" y="368907"/>
                </a:lnTo>
                <a:lnTo>
                  <a:pt x="4884756" y="414177"/>
                </a:lnTo>
                <a:lnTo>
                  <a:pt x="4889040" y="405432"/>
                </a:lnTo>
                <a:cubicBezTo>
                  <a:pt x="4900910" y="380374"/>
                  <a:pt x="4920992" y="334791"/>
                  <a:pt x="4910027" y="369636"/>
                </a:cubicBezTo>
                <a:lnTo>
                  <a:pt x="4893719" y="428494"/>
                </a:lnTo>
                <a:lnTo>
                  <a:pt x="4891156" y="453426"/>
                </a:lnTo>
                <a:lnTo>
                  <a:pt x="4892993" y="445890"/>
                </a:lnTo>
                <a:cubicBezTo>
                  <a:pt x="4894487" y="440799"/>
                  <a:pt x="4896147" y="436942"/>
                  <a:pt x="4898308" y="435609"/>
                </a:cubicBezTo>
                <a:cubicBezTo>
                  <a:pt x="4898318" y="434931"/>
                  <a:pt x="4899199" y="434523"/>
                  <a:pt x="4900513" y="434329"/>
                </a:cubicBezTo>
                <a:lnTo>
                  <a:pt x="4902871" y="434331"/>
                </a:lnTo>
                <a:lnTo>
                  <a:pt x="4907144" y="411081"/>
                </a:lnTo>
                <a:lnTo>
                  <a:pt x="4918535" y="339412"/>
                </a:lnTo>
                <a:lnTo>
                  <a:pt x="4922321" y="330325"/>
                </a:lnTo>
                <a:cubicBezTo>
                  <a:pt x="4924424" y="327174"/>
                  <a:pt x="4926354" y="325908"/>
                  <a:pt x="4927915" y="327773"/>
                </a:cubicBezTo>
                <a:lnTo>
                  <a:pt x="4928389" y="330041"/>
                </a:lnTo>
                <a:lnTo>
                  <a:pt x="4933449" y="293628"/>
                </a:lnTo>
                <a:cubicBezTo>
                  <a:pt x="4933449" y="293628"/>
                  <a:pt x="4932139" y="264376"/>
                  <a:pt x="4940387" y="265906"/>
                </a:cubicBezTo>
                <a:cubicBezTo>
                  <a:pt x="4943879" y="269252"/>
                  <a:pt x="4934377" y="312428"/>
                  <a:pt x="4934956" y="314294"/>
                </a:cubicBezTo>
                <a:cubicBezTo>
                  <a:pt x="4932733" y="336119"/>
                  <a:pt x="4930289" y="356905"/>
                  <a:pt x="4927964" y="377910"/>
                </a:cubicBezTo>
                <a:lnTo>
                  <a:pt x="4926578" y="392244"/>
                </a:lnTo>
                <a:lnTo>
                  <a:pt x="4933757" y="387285"/>
                </a:lnTo>
                <a:lnTo>
                  <a:pt x="4942012" y="316109"/>
                </a:lnTo>
                <a:cubicBezTo>
                  <a:pt x="4945037" y="290114"/>
                  <a:pt x="4948027" y="262852"/>
                  <a:pt x="4950461" y="233804"/>
                </a:cubicBezTo>
                <a:cubicBezTo>
                  <a:pt x="4950461" y="233804"/>
                  <a:pt x="4953629" y="203164"/>
                  <a:pt x="4957605" y="208065"/>
                </a:cubicBezTo>
                <a:lnTo>
                  <a:pt x="4957049" y="216372"/>
                </a:lnTo>
                <a:lnTo>
                  <a:pt x="4952968" y="227695"/>
                </a:lnTo>
                <a:cubicBezTo>
                  <a:pt x="4951525" y="232165"/>
                  <a:pt x="4950617" y="235771"/>
                  <a:pt x="4950784" y="237451"/>
                </a:cubicBezTo>
                <a:lnTo>
                  <a:pt x="4954835" y="235755"/>
                </a:lnTo>
                <a:lnTo>
                  <a:pt x="4954436" y="238707"/>
                </a:lnTo>
                <a:cubicBezTo>
                  <a:pt x="4953277" y="234974"/>
                  <a:pt x="4948935" y="269730"/>
                  <a:pt x="4956021" y="267530"/>
                </a:cubicBezTo>
                <a:cubicBezTo>
                  <a:pt x="4958259" y="266836"/>
                  <a:pt x="4960366" y="232775"/>
                  <a:pt x="4960769" y="226173"/>
                </a:cubicBezTo>
                <a:lnTo>
                  <a:pt x="4961143" y="223589"/>
                </a:lnTo>
                <a:lnTo>
                  <a:pt x="4961311" y="223256"/>
                </a:lnTo>
                <a:lnTo>
                  <a:pt x="4964345" y="215329"/>
                </a:lnTo>
                <a:lnTo>
                  <a:pt x="4959979" y="274355"/>
                </a:lnTo>
                <a:lnTo>
                  <a:pt x="4951634" y="360437"/>
                </a:lnTo>
                <a:lnTo>
                  <a:pt x="4955115" y="350657"/>
                </a:lnTo>
                <a:lnTo>
                  <a:pt x="4963401" y="282412"/>
                </a:lnTo>
                <a:cubicBezTo>
                  <a:pt x="4966297" y="253858"/>
                  <a:pt x="4969556" y="225492"/>
                  <a:pt x="4975677" y="200410"/>
                </a:cubicBezTo>
                <a:cubicBezTo>
                  <a:pt x="4976206" y="226495"/>
                  <a:pt x="4972845" y="256513"/>
                  <a:pt x="4968767" y="287351"/>
                </a:cubicBezTo>
                <a:lnTo>
                  <a:pt x="4963951" y="326814"/>
                </a:lnTo>
                <a:lnTo>
                  <a:pt x="4975111" y="297384"/>
                </a:lnTo>
                <a:lnTo>
                  <a:pt x="4977465" y="279964"/>
                </a:lnTo>
                <a:cubicBezTo>
                  <a:pt x="4977553" y="284198"/>
                  <a:pt x="4977886" y="287249"/>
                  <a:pt x="4977735" y="289893"/>
                </a:cubicBezTo>
                <a:lnTo>
                  <a:pt x="4975151" y="297273"/>
                </a:lnTo>
                <a:lnTo>
                  <a:pt x="4975931" y="295219"/>
                </a:lnTo>
                <a:cubicBezTo>
                  <a:pt x="4981326" y="280080"/>
                  <a:pt x="4987056" y="265203"/>
                  <a:pt x="4995610" y="250201"/>
                </a:cubicBezTo>
                <a:cubicBezTo>
                  <a:pt x="4991301" y="268546"/>
                  <a:pt x="4986242" y="283950"/>
                  <a:pt x="4981125" y="299358"/>
                </a:cubicBezTo>
                <a:lnTo>
                  <a:pt x="4972379" y="328374"/>
                </a:lnTo>
                <a:lnTo>
                  <a:pt x="4969096" y="365655"/>
                </a:lnTo>
                <a:lnTo>
                  <a:pt x="4966355" y="390615"/>
                </a:lnTo>
                <a:lnTo>
                  <a:pt x="4971633" y="388776"/>
                </a:lnTo>
                <a:cubicBezTo>
                  <a:pt x="4979931" y="376118"/>
                  <a:pt x="4982833" y="361561"/>
                  <a:pt x="4986159" y="349296"/>
                </a:cubicBezTo>
                <a:cubicBezTo>
                  <a:pt x="4991713" y="339178"/>
                  <a:pt x="4994745" y="314932"/>
                  <a:pt x="5003363" y="311927"/>
                </a:cubicBezTo>
                <a:cubicBezTo>
                  <a:pt x="5011983" y="308925"/>
                  <a:pt x="4994548" y="329662"/>
                  <a:pt x="5003235" y="321617"/>
                </a:cubicBezTo>
                <a:cubicBezTo>
                  <a:pt x="5014665" y="311036"/>
                  <a:pt x="5029093" y="278920"/>
                  <a:pt x="5014566" y="318401"/>
                </a:cubicBezTo>
                <a:cubicBezTo>
                  <a:pt x="5005595" y="347762"/>
                  <a:pt x="4996845" y="360456"/>
                  <a:pt x="4990971" y="394606"/>
                </a:cubicBezTo>
                <a:cubicBezTo>
                  <a:pt x="4997485" y="388574"/>
                  <a:pt x="5008845" y="362122"/>
                  <a:pt x="5016461" y="345005"/>
                </a:cubicBezTo>
                <a:lnTo>
                  <a:pt x="5017474" y="342845"/>
                </a:lnTo>
                <a:lnTo>
                  <a:pt x="5015051" y="379922"/>
                </a:lnTo>
                <a:lnTo>
                  <a:pt x="5023202" y="331357"/>
                </a:lnTo>
                <a:lnTo>
                  <a:pt x="5029381" y="324720"/>
                </a:lnTo>
                <a:cubicBezTo>
                  <a:pt x="5032881" y="322665"/>
                  <a:pt x="5027555" y="334702"/>
                  <a:pt x="5025063" y="343900"/>
                </a:cubicBezTo>
                <a:cubicBezTo>
                  <a:pt x="5053698" y="295951"/>
                  <a:pt x="5062960" y="244884"/>
                  <a:pt x="5088883" y="197145"/>
                </a:cubicBezTo>
                <a:lnTo>
                  <a:pt x="5092925" y="188863"/>
                </a:lnTo>
                <a:lnTo>
                  <a:pt x="5092919" y="189399"/>
                </a:lnTo>
                <a:cubicBezTo>
                  <a:pt x="5092999" y="197555"/>
                  <a:pt x="5086435" y="225159"/>
                  <a:pt x="5087768" y="237361"/>
                </a:cubicBezTo>
                <a:cubicBezTo>
                  <a:pt x="5090355" y="253601"/>
                  <a:pt x="5093348" y="214491"/>
                  <a:pt x="5094427" y="210067"/>
                </a:cubicBezTo>
                <a:cubicBezTo>
                  <a:pt x="5095321" y="200756"/>
                  <a:pt x="5096197" y="193452"/>
                  <a:pt x="5097091" y="187081"/>
                </a:cubicBezTo>
                <a:lnTo>
                  <a:pt x="5098673" y="177086"/>
                </a:lnTo>
                <a:lnTo>
                  <a:pt x="5113497" y="146702"/>
                </a:lnTo>
                <a:lnTo>
                  <a:pt x="5115723" y="148233"/>
                </a:lnTo>
                <a:cubicBezTo>
                  <a:pt x="5115164" y="148407"/>
                  <a:pt x="5115336" y="146904"/>
                  <a:pt x="5115959" y="144441"/>
                </a:cubicBezTo>
                <a:lnTo>
                  <a:pt x="5118273" y="136913"/>
                </a:lnTo>
                <a:lnTo>
                  <a:pt x="5129353" y="114205"/>
                </a:lnTo>
                <a:lnTo>
                  <a:pt x="5128391" y="123166"/>
                </a:lnTo>
                <a:lnTo>
                  <a:pt x="5134629" y="123986"/>
                </a:lnTo>
                <a:lnTo>
                  <a:pt x="5126109" y="148517"/>
                </a:lnTo>
                <a:lnTo>
                  <a:pt x="5138591" y="124698"/>
                </a:lnTo>
                <a:lnTo>
                  <a:pt x="5138141" y="138761"/>
                </a:lnTo>
                <a:lnTo>
                  <a:pt x="5138307" y="144763"/>
                </a:lnTo>
                <a:lnTo>
                  <a:pt x="5103953" y="222674"/>
                </a:lnTo>
                <a:cubicBezTo>
                  <a:pt x="5082215" y="273854"/>
                  <a:pt x="5061885" y="325311"/>
                  <a:pt x="5044471" y="378379"/>
                </a:cubicBezTo>
                <a:cubicBezTo>
                  <a:pt x="5043048" y="383331"/>
                  <a:pt x="5036545" y="397009"/>
                  <a:pt x="5031061" y="410316"/>
                </a:cubicBezTo>
                <a:lnTo>
                  <a:pt x="5030440" y="412036"/>
                </a:lnTo>
                <a:lnTo>
                  <a:pt x="5030639" y="432393"/>
                </a:lnTo>
                <a:lnTo>
                  <a:pt x="5035671" y="420675"/>
                </a:lnTo>
                <a:lnTo>
                  <a:pt x="5036741" y="411734"/>
                </a:lnTo>
                <a:lnTo>
                  <a:pt x="5040957" y="398658"/>
                </a:lnTo>
                <a:lnTo>
                  <a:pt x="5042954" y="400399"/>
                </a:lnTo>
                <a:lnTo>
                  <a:pt x="5042682" y="401943"/>
                </a:lnTo>
                <a:lnTo>
                  <a:pt x="5043119" y="400724"/>
                </a:lnTo>
                <a:lnTo>
                  <a:pt x="5042954" y="400399"/>
                </a:lnTo>
                <a:cubicBezTo>
                  <a:pt x="5046876" y="380092"/>
                  <a:pt x="5052457" y="357225"/>
                  <a:pt x="5054694" y="356530"/>
                </a:cubicBezTo>
                <a:cubicBezTo>
                  <a:pt x="5053574" y="356877"/>
                  <a:pt x="5053765" y="359461"/>
                  <a:pt x="5054233" y="361958"/>
                </a:cubicBezTo>
                <a:lnTo>
                  <a:pt x="5054927" y="364964"/>
                </a:lnTo>
                <a:lnTo>
                  <a:pt x="5058954" y="355164"/>
                </a:lnTo>
                <a:cubicBezTo>
                  <a:pt x="5064957" y="338282"/>
                  <a:pt x="5070561" y="317947"/>
                  <a:pt x="5078819" y="308293"/>
                </a:cubicBezTo>
                <a:cubicBezTo>
                  <a:pt x="5081563" y="305753"/>
                  <a:pt x="5087439" y="305289"/>
                  <a:pt x="5087469" y="302965"/>
                </a:cubicBezTo>
                <a:cubicBezTo>
                  <a:pt x="5093024" y="292844"/>
                  <a:pt x="5102027" y="261157"/>
                  <a:pt x="5110292" y="250825"/>
                </a:cubicBezTo>
                <a:cubicBezTo>
                  <a:pt x="5113524" y="245538"/>
                  <a:pt x="5121659" y="244895"/>
                  <a:pt x="5121659" y="244895"/>
                </a:cubicBezTo>
                <a:cubicBezTo>
                  <a:pt x="5121659" y="244895"/>
                  <a:pt x="5122465" y="243669"/>
                  <a:pt x="5123282" y="241812"/>
                </a:cubicBezTo>
                <a:lnTo>
                  <a:pt x="5124017" y="238798"/>
                </a:lnTo>
                <a:lnTo>
                  <a:pt x="5126401" y="234662"/>
                </a:lnTo>
                <a:lnTo>
                  <a:pt x="5127330" y="234476"/>
                </a:lnTo>
                <a:cubicBezTo>
                  <a:pt x="5127673" y="234158"/>
                  <a:pt x="5127681" y="233577"/>
                  <a:pt x="5127696" y="232414"/>
                </a:cubicBezTo>
                <a:lnTo>
                  <a:pt x="5126401" y="234662"/>
                </a:lnTo>
                <a:lnTo>
                  <a:pt x="5124953" y="234955"/>
                </a:lnTo>
                <a:cubicBezTo>
                  <a:pt x="5130439" y="229873"/>
                  <a:pt x="5135956" y="222469"/>
                  <a:pt x="5135956" y="222469"/>
                </a:cubicBezTo>
                <a:cubicBezTo>
                  <a:pt x="5144515" y="224117"/>
                  <a:pt x="5116107" y="255013"/>
                  <a:pt x="5113103" y="276932"/>
                </a:cubicBezTo>
                <a:cubicBezTo>
                  <a:pt x="5113073" y="279258"/>
                  <a:pt x="5115687" y="286409"/>
                  <a:pt x="5115655" y="288733"/>
                </a:cubicBezTo>
                <a:cubicBezTo>
                  <a:pt x="5112751" y="303290"/>
                  <a:pt x="5106647" y="320810"/>
                  <a:pt x="5100969" y="340229"/>
                </a:cubicBezTo>
                <a:cubicBezTo>
                  <a:pt x="5099563" y="344021"/>
                  <a:pt x="5092334" y="361434"/>
                  <a:pt x="5085448" y="378192"/>
                </a:cubicBezTo>
                <a:lnTo>
                  <a:pt x="5085427" y="378245"/>
                </a:lnTo>
                <a:lnTo>
                  <a:pt x="5085521" y="387826"/>
                </a:lnTo>
                <a:lnTo>
                  <a:pt x="5083793" y="407503"/>
                </a:lnTo>
                <a:lnTo>
                  <a:pt x="5085424" y="406417"/>
                </a:lnTo>
                <a:cubicBezTo>
                  <a:pt x="5086921" y="405300"/>
                  <a:pt x="5088149" y="404261"/>
                  <a:pt x="5088835" y="403529"/>
                </a:cubicBezTo>
                <a:cubicBezTo>
                  <a:pt x="5091611" y="398663"/>
                  <a:pt x="5108915" y="353931"/>
                  <a:pt x="5100391" y="383642"/>
                </a:cubicBezTo>
                <a:cubicBezTo>
                  <a:pt x="5091387" y="415330"/>
                  <a:pt x="5114723" y="358504"/>
                  <a:pt x="5117533" y="350926"/>
                </a:cubicBezTo>
                <a:cubicBezTo>
                  <a:pt x="5126381" y="330866"/>
                  <a:pt x="5134739" y="313558"/>
                  <a:pt x="5137545" y="306366"/>
                </a:cubicBezTo>
                <a:cubicBezTo>
                  <a:pt x="5156368" y="266353"/>
                  <a:pt x="5173009" y="229031"/>
                  <a:pt x="5189243" y="192657"/>
                </a:cubicBezTo>
                <a:lnTo>
                  <a:pt x="5192695" y="185085"/>
                </a:lnTo>
                <a:lnTo>
                  <a:pt x="5193327" y="194027"/>
                </a:lnTo>
                <a:lnTo>
                  <a:pt x="5193830" y="197101"/>
                </a:lnTo>
                <a:lnTo>
                  <a:pt x="5183839" y="221010"/>
                </a:lnTo>
                <a:cubicBezTo>
                  <a:pt x="5177772" y="235817"/>
                  <a:pt x="5157885" y="271074"/>
                  <a:pt x="5157723" y="283090"/>
                </a:cubicBezTo>
                <a:cubicBezTo>
                  <a:pt x="5157661" y="287740"/>
                  <a:pt x="5165797" y="287098"/>
                  <a:pt x="5168864" y="294213"/>
                </a:cubicBezTo>
                <a:cubicBezTo>
                  <a:pt x="5171446" y="303689"/>
                  <a:pt x="5165507" y="308803"/>
                  <a:pt x="5159891" y="323574"/>
                </a:cubicBezTo>
                <a:cubicBezTo>
                  <a:pt x="5157021" y="335803"/>
                  <a:pt x="5156891" y="345495"/>
                  <a:pt x="5154081" y="353073"/>
                </a:cubicBezTo>
                <a:lnTo>
                  <a:pt x="5150699" y="361911"/>
                </a:lnTo>
                <a:lnTo>
                  <a:pt x="5150975" y="361583"/>
                </a:lnTo>
                <a:cubicBezTo>
                  <a:pt x="5151554" y="361090"/>
                  <a:pt x="5152029" y="360930"/>
                  <a:pt x="5152365" y="361195"/>
                </a:cubicBezTo>
                <a:cubicBezTo>
                  <a:pt x="5153146" y="361810"/>
                  <a:pt x="5152998" y="364411"/>
                  <a:pt x="5152286" y="368085"/>
                </a:cubicBezTo>
                <a:lnTo>
                  <a:pt x="5150599" y="374897"/>
                </a:lnTo>
                <a:lnTo>
                  <a:pt x="5153595" y="372375"/>
                </a:lnTo>
                <a:cubicBezTo>
                  <a:pt x="5155754" y="371334"/>
                  <a:pt x="5157909" y="370582"/>
                  <a:pt x="5159282" y="369313"/>
                </a:cubicBezTo>
                <a:cubicBezTo>
                  <a:pt x="5162061" y="364060"/>
                  <a:pt x="5164927" y="352216"/>
                  <a:pt x="5170934" y="342062"/>
                </a:cubicBezTo>
                <a:lnTo>
                  <a:pt x="5177997" y="327637"/>
                </a:lnTo>
                <a:lnTo>
                  <a:pt x="5176178" y="337582"/>
                </a:lnTo>
                <a:lnTo>
                  <a:pt x="5173942" y="351738"/>
                </a:lnTo>
                <a:lnTo>
                  <a:pt x="5167937" y="363595"/>
                </a:lnTo>
                <a:cubicBezTo>
                  <a:pt x="5164674" y="371209"/>
                  <a:pt x="5167739" y="378326"/>
                  <a:pt x="5167709" y="380651"/>
                </a:cubicBezTo>
                <a:cubicBezTo>
                  <a:pt x="5164483" y="385552"/>
                  <a:pt x="5161733" y="388479"/>
                  <a:pt x="5158929" y="395669"/>
                </a:cubicBezTo>
                <a:lnTo>
                  <a:pt x="5158917" y="396580"/>
                </a:lnTo>
                <a:lnTo>
                  <a:pt x="5160489" y="393240"/>
                </a:lnTo>
                <a:cubicBezTo>
                  <a:pt x="5166073" y="382829"/>
                  <a:pt x="5165926" y="393810"/>
                  <a:pt x="5165926" y="393810"/>
                </a:cubicBezTo>
                <a:cubicBezTo>
                  <a:pt x="5165797" y="403501"/>
                  <a:pt x="5154659" y="426062"/>
                  <a:pt x="5154595" y="430714"/>
                </a:cubicBezTo>
                <a:cubicBezTo>
                  <a:pt x="5154595" y="430714"/>
                  <a:pt x="5155944" y="431189"/>
                  <a:pt x="5157965" y="431949"/>
                </a:cubicBezTo>
                <a:lnTo>
                  <a:pt x="5158979" y="432352"/>
                </a:lnTo>
                <a:lnTo>
                  <a:pt x="5164638" y="416116"/>
                </a:lnTo>
                <a:lnTo>
                  <a:pt x="5164719" y="415905"/>
                </a:lnTo>
                <a:lnTo>
                  <a:pt x="5159920" y="471363"/>
                </a:lnTo>
                <a:cubicBezTo>
                  <a:pt x="5164289" y="499496"/>
                  <a:pt x="5170039" y="495744"/>
                  <a:pt x="5175446" y="479186"/>
                </a:cubicBezTo>
                <a:lnTo>
                  <a:pt x="5179099" y="463853"/>
                </a:lnTo>
                <a:lnTo>
                  <a:pt x="5183401" y="454673"/>
                </a:lnTo>
                <a:lnTo>
                  <a:pt x="5187603" y="444717"/>
                </a:lnTo>
                <a:lnTo>
                  <a:pt x="5195246" y="404442"/>
                </a:lnTo>
                <a:cubicBezTo>
                  <a:pt x="5199735" y="382340"/>
                  <a:pt x="5200869" y="394642"/>
                  <a:pt x="5200659" y="407797"/>
                </a:cubicBezTo>
                <a:lnTo>
                  <a:pt x="5200263" y="415995"/>
                </a:lnTo>
                <a:lnTo>
                  <a:pt x="5203607" y="408743"/>
                </a:lnTo>
                <a:lnTo>
                  <a:pt x="5205801" y="404198"/>
                </a:lnTo>
                <a:lnTo>
                  <a:pt x="5201927" y="425018"/>
                </a:lnTo>
                <a:cubicBezTo>
                  <a:pt x="5188175" y="495450"/>
                  <a:pt x="5158734" y="578374"/>
                  <a:pt x="5150066" y="651888"/>
                </a:cubicBezTo>
                <a:cubicBezTo>
                  <a:pt x="5146998" y="671746"/>
                  <a:pt x="5146459" y="680036"/>
                  <a:pt x="5147563" y="680634"/>
                </a:cubicBezTo>
                <a:cubicBezTo>
                  <a:pt x="5150875" y="682425"/>
                  <a:pt x="5168967" y="614989"/>
                  <a:pt x="5177909" y="583052"/>
                </a:cubicBezTo>
                <a:cubicBezTo>
                  <a:pt x="5183869" y="561762"/>
                  <a:pt x="5190519" y="538861"/>
                  <a:pt x="5195875" y="519521"/>
                </a:cubicBezTo>
                <a:lnTo>
                  <a:pt x="5196965" y="515412"/>
                </a:lnTo>
                <a:lnTo>
                  <a:pt x="5194880" y="530166"/>
                </a:lnTo>
                <a:cubicBezTo>
                  <a:pt x="5195217" y="531252"/>
                  <a:pt x="5194136" y="537982"/>
                  <a:pt x="5193530" y="544262"/>
                </a:cubicBezTo>
                <a:lnTo>
                  <a:pt x="5193353" y="548898"/>
                </a:lnTo>
                <a:lnTo>
                  <a:pt x="5195465" y="539096"/>
                </a:lnTo>
                <a:lnTo>
                  <a:pt x="5199027" y="507647"/>
                </a:lnTo>
                <a:lnTo>
                  <a:pt x="5202696" y="493830"/>
                </a:lnTo>
                <a:cubicBezTo>
                  <a:pt x="5204481" y="486587"/>
                  <a:pt x="5205697" y="480881"/>
                  <a:pt x="5206095" y="477358"/>
                </a:cubicBezTo>
                <a:cubicBezTo>
                  <a:pt x="5209176" y="472277"/>
                  <a:pt x="5213927" y="464441"/>
                  <a:pt x="5218293" y="457242"/>
                </a:cubicBezTo>
                <a:lnTo>
                  <a:pt x="5225907" y="444691"/>
                </a:lnTo>
                <a:lnTo>
                  <a:pt x="5225827" y="445980"/>
                </a:lnTo>
                <a:lnTo>
                  <a:pt x="5226279" y="444077"/>
                </a:lnTo>
                <a:lnTo>
                  <a:pt x="5226962" y="442950"/>
                </a:lnTo>
                <a:lnTo>
                  <a:pt x="5226680" y="452461"/>
                </a:lnTo>
                <a:lnTo>
                  <a:pt x="5226184" y="458960"/>
                </a:lnTo>
                <a:lnTo>
                  <a:pt x="5227407" y="456460"/>
                </a:lnTo>
                <a:lnTo>
                  <a:pt x="5231367" y="449119"/>
                </a:lnTo>
                <a:lnTo>
                  <a:pt x="5233803" y="428363"/>
                </a:lnTo>
                <a:lnTo>
                  <a:pt x="5238962" y="390448"/>
                </a:lnTo>
                <a:lnTo>
                  <a:pt x="5242111" y="386692"/>
                </a:lnTo>
                <a:lnTo>
                  <a:pt x="5245941" y="378718"/>
                </a:lnTo>
                <a:lnTo>
                  <a:pt x="5242855" y="406794"/>
                </a:lnTo>
                <a:lnTo>
                  <a:pt x="5239458" y="441916"/>
                </a:lnTo>
                <a:lnTo>
                  <a:pt x="5241062" y="443162"/>
                </a:lnTo>
                <a:cubicBezTo>
                  <a:pt x="5242248" y="444628"/>
                  <a:pt x="5243535" y="446584"/>
                  <a:pt x="5244723" y="448475"/>
                </a:cubicBezTo>
                <a:lnTo>
                  <a:pt x="5245069" y="449030"/>
                </a:lnTo>
                <a:lnTo>
                  <a:pt x="5246033" y="440730"/>
                </a:lnTo>
                <a:cubicBezTo>
                  <a:pt x="5247144" y="430247"/>
                  <a:pt x="5247834" y="421356"/>
                  <a:pt x="5248241" y="419697"/>
                </a:cubicBezTo>
                <a:lnTo>
                  <a:pt x="5257077" y="338620"/>
                </a:lnTo>
                <a:lnTo>
                  <a:pt x="5259593" y="317510"/>
                </a:lnTo>
                <a:lnTo>
                  <a:pt x="5267197" y="285234"/>
                </a:lnTo>
                <a:lnTo>
                  <a:pt x="5267511" y="292316"/>
                </a:lnTo>
                <a:cubicBezTo>
                  <a:pt x="5268082" y="295207"/>
                  <a:pt x="5269141" y="296966"/>
                  <a:pt x="5270911" y="296417"/>
                </a:cubicBezTo>
                <a:cubicBezTo>
                  <a:pt x="5273149" y="295721"/>
                  <a:pt x="5275257" y="261662"/>
                  <a:pt x="5275661" y="255060"/>
                </a:cubicBezTo>
                <a:lnTo>
                  <a:pt x="5275891" y="253458"/>
                </a:lnTo>
                <a:lnTo>
                  <a:pt x="5279107" y="245952"/>
                </a:lnTo>
                <a:lnTo>
                  <a:pt x="5274871" y="303243"/>
                </a:lnTo>
                <a:lnTo>
                  <a:pt x="5270176" y="351654"/>
                </a:lnTo>
                <a:lnTo>
                  <a:pt x="5269893" y="353295"/>
                </a:lnTo>
                <a:cubicBezTo>
                  <a:pt x="5266883" y="365660"/>
                  <a:pt x="5263903" y="376305"/>
                  <a:pt x="5263107" y="383352"/>
                </a:cubicBezTo>
                <a:lnTo>
                  <a:pt x="5266536" y="389196"/>
                </a:lnTo>
                <a:lnTo>
                  <a:pt x="5265963" y="395106"/>
                </a:lnTo>
                <a:cubicBezTo>
                  <a:pt x="5265963" y="395106"/>
                  <a:pt x="5258469" y="403908"/>
                  <a:pt x="5264103" y="406250"/>
                </a:cubicBezTo>
                <a:cubicBezTo>
                  <a:pt x="5265700" y="406778"/>
                  <a:pt x="5267458" y="399926"/>
                  <a:pt x="5268451" y="394888"/>
                </a:cubicBezTo>
                <a:lnTo>
                  <a:pt x="5268753" y="392976"/>
                </a:lnTo>
                <a:lnTo>
                  <a:pt x="5270227" y="395488"/>
                </a:lnTo>
                <a:lnTo>
                  <a:pt x="5272902" y="404358"/>
                </a:lnTo>
                <a:lnTo>
                  <a:pt x="5272445" y="408092"/>
                </a:lnTo>
                <a:cubicBezTo>
                  <a:pt x="5271907" y="410305"/>
                  <a:pt x="5271362" y="416782"/>
                  <a:pt x="5271558" y="422516"/>
                </a:cubicBezTo>
                <a:lnTo>
                  <a:pt x="5271810" y="424498"/>
                </a:lnTo>
                <a:lnTo>
                  <a:pt x="5272089" y="423760"/>
                </a:lnTo>
                <a:lnTo>
                  <a:pt x="5273428" y="420399"/>
                </a:lnTo>
                <a:lnTo>
                  <a:pt x="5272354" y="428816"/>
                </a:lnTo>
                <a:lnTo>
                  <a:pt x="5272499" y="429935"/>
                </a:lnTo>
                <a:lnTo>
                  <a:pt x="5273983" y="431385"/>
                </a:lnTo>
                <a:lnTo>
                  <a:pt x="5273558" y="439423"/>
                </a:lnTo>
                <a:lnTo>
                  <a:pt x="5273141" y="441325"/>
                </a:lnTo>
                <a:lnTo>
                  <a:pt x="5271389" y="441572"/>
                </a:lnTo>
                <a:lnTo>
                  <a:pt x="5270315" y="444863"/>
                </a:lnTo>
                <a:lnTo>
                  <a:pt x="5270149" y="446150"/>
                </a:lnTo>
                <a:lnTo>
                  <a:pt x="5270613" y="450932"/>
                </a:lnTo>
                <a:lnTo>
                  <a:pt x="5270987" y="451152"/>
                </a:lnTo>
                <a:lnTo>
                  <a:pt x="5265546" y="475971"/>
                </a:lnTo>
                <a:cubicBezTo>
                  <a:pt x="5258608" y="502362"/>
                  <a:pt x="5249067" y="531978"/>
                  <a:pt x="5240414" y="559854"/>
                </a:cubicBezTo>
                <a:lnTo>
                  <a:pt x="5225457" y="611400"/>
                </a:lnTo>
                <a:lnTo>
                  <a:pt x="5225912" y="609000"/>
                </a:lnTo>
                <a:lnTo>
                  <a:pt x="5227071" y="603332"/>
                </a:lnTo>
                <a:cubicBezTo>
                  <a:pt x="5227264" y="602278"/>
                  <a:pt x="5227116" y="602850"/>
                  <a:pt x="5226745" y="604596"/>
                </a:cubicBezTo>
                <a:lnTo>
                  <a:pt x="5225912" y="609000"/>
                </a:lnTo>
                <a:lnTo>
                  <a:pt x="5225337" y="611815"/>
                </a:lnTo>
                <a:lnTo>
                  <a:pt x="5225457" y="611400"/>
                </a:lnTo>
                <a:lnTo>
                  <a:pt x="5222767" y="625605"/>
                </a:lnTo>
                <a:cubicBezTo>
                  <a:pt x="5219579" y="644232"/>
                  <a:pt x="5216583" y="667322"/>
                  <a:pt x="5221341" y="666154"/>
                </a:cubicBezTo>
                <a:cubicBezTo>
                  <a:pt x="5234587" y="667237"/>
                  <a:pt x="5238179" y="590642"/>
                  <a:pt x="5238179" y="590642"/>
                </a:cubicBezTo>
                <a:cubicBezTo>
                  <a:pt x="5249933" y="547381"/>
                  <a:pt x="5259249" y="508143"/>
                  <a:pt x="5268115" y="469647"/>
                </a:cubicBezTo>
                <a:lnTo>
                  <a:pt x="5272992" y="448779"/>
                </a:lnTo>
                <a:lnTo>
                  <a:pt x="5274011" y="445670"/>
                </a:lnTo>
                <a:cubicBezTo>
                  <a:pt x="5274553" y="443248"/>
                  <a:pt x="5274914" y="441076"/>
                  <a:pt x="5274914" y="441076"/>
                </a:cubicBezTo>
                <a:lnTo>
                  <a:pt x="5274789" y="441093"/>
                </a:lnTo>
                <a:lnTo>
                  <a:pt x="5282497" y="408107"/>
                </a:lnTo>
                <a:lnTo>
                  <a:pt x="5278173" y="447520"/>
                </a:lnTo>
                <a:lnTo>
                  <a:pt x="5279167" y="443327"/>
                </a:lnTo>
                <a:lnTo>
                  <a:pt x="5278294" y="465870"/>
                </a:lnTo>
                <a:lnTo>
                  <a:pt x="5285320" y="450581"/>
                </a:lnTo>
                <a:lnTo>
                  <a:pt x="5292219" y="431123"/>
                </a:lnTo>
                <a:lnTo>
                  <a:pt x="5293192" y="425424"/>
                </a:lnTo>
                <a:lnTo>
                  <a:pt x="5294319" y="423837"/>
                </a:lnTo>
                <a:cubicBezTo>
                  <a:pt x="5296163" y="421618"/>
                  <a:pt x="5297417" y="420599"/>
                  <a:pt x="5297401" y="421761"/>
                </a:cubicBezTo>
                <a:lnTo>
                  <a:pt x="5295619" y="433893"/>
                </a:lnTo>
                <a:lnTo>
                  <a:pt x="5295341" y="440598"/>
                </a:lnTo>
                <a:cubicBezTo>
                  <a:pt x="5294914" y="446516"/>
                  <a:pt x="5294221" y="454375"/>
                  <a:pt x="5293233" y="464552"/>
                </a:cubicBezTo>
                <a:cubicBezTo>
                  <a:pt x="5292563" y="479594"/>
                  <a:pt x="5291456" y="492563"/>
                  <a:pt x="5290249" y="504634"/>
                </a:cubicBezTo>
                <a:lnTo>
                  <a:pt x="5290064" y="506414"/>
                </a:lnTo>
                <a:lnTo>
                  <a:pt x="5293822" y="495418"/>
                </a:lnTo>
                <a:cubicBezTo>
                  <a:pt x="5297105" y="486157"/>
                  <a:pt x="5300730" y="476868"/>
                  <a:pt x="5302085" y="476761"/>
                </a:cubicBezTo>
                <a:lnTo>
                  <a:pt x="5304415" y="505229"/>
                </a:lnTo>
                <a:cubicBezTo>
                  <a:pt x="5307126" y="505016"/>
                  <a:pt x="5347701" y="408495"/>
                  <a:pt x="5333081" y="454952"/>
                </a:cubicBezTo>
                <a:lnTo>
                  <a:pt x="5324357" y="479906"/>
                </a:lnTo>
                <a:lnTo>
                  <a:pt x="5323795" y="493610"/>
                </a:lnTo>
                <a:cubicBezTo>
                  <a:pt x="5323355" y="499920"/>
                  <a:pt x="5322849" y="506872"/>
                  <a:pt x="5322754" y="513135"/>
                </a:cubicBezTo>
                <a:lnTo>
                  <a:pt x="5328812" y="484303"/>
                </a:lnTo>
                <a:lnTo>
                  <a:pt x="5329335" y="485873"/>
                </a:lnTo>
                <a:cubicBezTo>
                  <a:pt x="5331701" y="494874"/>
                  <a:pt x="5332258" y="501802"/>
                  <a:pt x="5331414" y="510091"/>
                </a:cubicBezTo>
                <a:lnTo>
                  <a:pt x="5329501" y="519869"/>
                </a:lnTo>
                <a:lnTo>
                  <a:pt x="5333178" y="520595"/>
                </a:lnTo>
                <a:cubicBezTo>
                  <a:pt x="5334485" y="521029"/>
                  <a:pt x="5335351" y="521565"/>
                  <a:pt x="5335343" y="522148"/>
                </a:cubicBezTo>
                <a:cubicBezTo>
                  <a:pt x="5343673" y="507164"/>
                  <a:pt x="5341187" y="490322"/>
                  <a:pt x="5349485" y="477664"/>
                </a:cubicBezTo>
                <a:lnTo>
                  <a:pt x="5352515" y="475570"/>
                </a:lnTo>
                <a:lnTo>
                  <a:pt x="5351399" y="482693"/>
                </a:lnTo>
                <a:cubicBezTo>
                  <a:pt x="5349438" y="498005"/>
                  <a:pt x="5350996" y="500361"/>
                  <a:pt x="5360369" y="471294"/>
                </a:cubicBezTo>
                <a:cubicBezTo>
                  <a:pt x="5383644" y="398530"/>
                  <a:pt x="5357455" y="512389"/>
                  <a:pt x="5356373" y="525634"/>
                </a:cubicBezTo>
                <a:cubicBezTo>
                  <a:pt x="5357862" y="534644"/>
                  <a:pt x="5369789" y="562728"/>
                  <a:pt x="5377953" y="560728"/>
                </a:cubicBezTo>
                <a:cubicBezTo>
                  <a:pt x="5381033" y="555647"/>
                  <a:pt x="5413215" y="395612"/>
                  <a:pt x="5417891" y="376440"/>
                </a:cubicBezTo>
                <a:lnTo>
                  <a:pt x="5432577" y="328127"/>
                </a:lnTo>
                <a:lnTo>
                  <a:pt x="5432719" y="329154"/>
                </a:lnTo>
                <a:cubicBezTo>
                  <a:pt x="5432035" y="339301"/>
                  <a:pt x="5429987" y="352709"/>
                  <a:pt x="5427227" y="367838"/>
                </a:cubicBezTo>
                <a:lnTo>
                  <a:pt x="5418903" y="409586"/>
                </a:lnTo>
                <a:lnTo>
                  <a:pt x="5426419" y="397247"/>
                </a:lnTo>
                <a:cubicBezTo>
                  <a:pt x="5435037" y="394243"/>
                  <a:pt x="5417602" y="414978"/>
                  <a:pt x="5426289" y="406937"/>
                </a:cubicBezTo>
                <a:cubicBezTo>
                  <a:pt x="5429145" y="404291"/>
                  <a:pt x="5432191" y="400299"/>
                  <a:pt x="5434924" y="396418"/>
                </a:cubicBezTo>
                <a:lnTo>
                  <a:pt x="5440383" y="388456"/>
                </a:lnTo>
                <a:lnTo>
                  <a:pt x="5444937" y="365380"/>
                </a:lnTo>
                <a:cubicBezTo>
                  <a:pt x="5451563" y="332295"/>
                  <a:pt x="5460591" y="303280"/>
                  <a:pt x="5480153" y="284441"/>
                </a:cubicBezTo>
                <a:cubicBezTo>
                  <a:pt x="5486156" y="281576"/>
                  <a:pt x="5495560" y="269114"/>
                  <a:pt x="5497129" y="264683"/>
                </a:cubicBezTo>
                <a:cubicBezTo>
                  <a:pt x="5496738" y="265791"/>
                  <a:pt x="5498284" y="265974"/>
                  <a:pt x="5500779" y="265533"/>
                </a:cubicBezTo>
                <a:lnTo>
                  <a:pt x="5504157" y="264484"/>
                </a:lnTo>
                <a:lnTo>
                  <a:pt x="5500411" y="280126"/>
                </a:lnTo>
                <a:cubicBezTo>
                  <a:pt x="5497727" y="291714"/>
                  <a:pt x="5495663" y="301683"/>
                  <a:pt x="5494995" y="308518"/>
                </a:cubicBezTo>
                <a:cubicBezTo>
                  <a:pt x="5491913" y="313599"/>
                  <a:pt x="5502922" y="320277"/>
                  <a:pt x="5504922" y="328440"/>
                </a:cubicBezTo>
                <a:cubicBezTo>
                  <a:pt x="5509328" y="367020"/>
                  <a:pt x="5478735" y="442297"/>
                  <a:pt x="5472743" y="488473"/>
                </a:cubicBezTo>
                <a:cubicBezTo>
                  <a:pt x="5460307" y="531902"/>
                  <a:pt x="5441708" y="585492"/>
                  <a:pt x="5431551" y="649993"/>
                </a:cubicBezTo>
                <a:cubicBezTo>
                  <a:pt x="5431551" y="649993"/>
                  <a:pt x="5429955" y="664085"/>
                  <a:pt x="5435883" y="667682"/>
                </a:cubicBezTo>
                <a:cubicBezTo>
                  <a:pt x="5455807" y="657755"/>
                  <a:pt x="5470469" y="538065"/>
                  <a:pt x="5478229" y="513810"/>
                </a:cubicBezTo>
                <a:cubicBezTo>
                  <a:pt x="5496843" y="447777"/>
                  <a:pt x="5513473" y="381914"/>
                  <a:pt x="5528711" y="316042"/>
                </a:cubicBezTo>
                <a:lnTo>
                  <a:pt x="5530039" y="309822"/>
                </a:lnTo>
                <a:lnTo>
                  <a:pt x="5531691" y="312668"/>
                </a:lnTo>
                <a:cubicBezTo>
                  <a:pt x="5525907" y="357171"/>
                  <a:pt x="5539261" y="305375"/>
                  <a:pt x="5544509" y="276474"/>
                </a:cubicBezTo>
                <a:lnTo>
                  <a:pt x="5542869" y="291623"/>
                </a:lnTo>
                <a:lnTo>
                  <a:pt x="5546750" y="270145"/>
                </a:lnTo>
                <a:lnTo>
                  <a:pt x="5544509" y="276474"/>
                </a:lnTo>
                <a:lnTo>
                  <a:pt x="5545415" y="266243"/>
                </a:lnTo>
                <a:lnTo>
                  <a:pt x="5533629" y="292968"/>
                </a:lnTo>
                <a:lnTo>
                  <a:pt x="5551017" y="211374"/>
                </a:lnTo>
                <a:lnTo>
                  <a:pt x="5552659" y="212498"/>
                </a:lnTo>
                <a:lnTo>
                  <a:pt x="5552668" y="212424"/>
                </a:lnTo>
                <a:lnTo>
                  <a:pt x="5551555" y="208845"/>
                </a:lnTo>
                <a:lnTo>
                  <a:pt x="5551628" y="208508"/>
                </a:lnTo>
                <a:lnTo>
                  <a:pt x="5553795" y="208793"/>
                </a:lnTo>
                <a:lnTo>
                  <a:pt x="5556913" y="199134"/>
                </a:lnTo>
                <a:lnTo>
                  <a:pt x="5558905" y="200875"/>
                </a:lnTo>
                <a:lnTo>
                  <a:pt x="5557473" y="209277"/>
                </a:lnTo>
                <a:lnTo>
                  <a:pt x="5557682" y="209305"/>
                </a:lnTo>
                <a:lnTo>
                  <a:pt x="5557262" y="210520"/>
                </a:lnTo>
                <a:lnTo>
                  <a:pt x="5555274" y="222177"/>
                </a:lnTo>
                <a:lnTo>
                  <a:pt x="5558795" y="215453"/>
                </a:lnTo>
                <a:lnTo>
                  <a:pt x="5562547" y="198779"/>
                </a:lnTo>
                <a:cubicBezTo>
                  <a:pt x="5564399" y="190338"/>
                  <a:pt x="5566591" y="180167"/>
                  <a:pt x="5569165" y="168033"/>
                </a:cubicBezTo>
                <a:cubicBezTo>
                  <a:pt x="5566053" y="175134"/>
                  <a:pt x="5559488" y="202740"/>
                  <a:pt x="5561725" y="202044"/>
                </a:cubicBezTo>
                <a:cubicBezTo>
                  <a:pt x="5559488" y="202740"/>
                  <a:pt x="5559488" y="202740"/>
                  <a:pt x="5558905" y="200875"/>
                </a:cubicBezTo>
                <a:cubicBezTo>
                  <a:pt x="5562831" y="180568"/>
                  <a:pt x="5568411" y="157700"/>
                  <a:pt x="5570647" y="157005"/>
                </a:cubicBezTo>
                <a:cubicBezTo>
                  <a:pt x="5568411" y="157700"/>
                  <a:pt x="5571401" y="167340"/>
                  <a:pt x="5571401" y="167340"/>
                </a:cubicBezTo>
                <a:cubicBezTo>
                  <a:pt x="5573138" y="172935"/>
                  <a:pt x="5575879" y="165949"/>
                  <a:pt x="5578291" y="173723"/>
                </a:cubicBezTo>
                <a:cubicBezTo>
                  <a:pt x="5577791" y="180015"/>
                  <a:pt x="5575527" y="197761"/>
                  <a:pt x="5574623" y="210656"/>
                </a:cubicBezTo>
                <a:cubicBezTo>
                  <a:pt x="5569985" y="249080"/>
                  <a:pt x="5565192" y="290624"/>
                  <a:pt x="5559367" y="331975"/>
                </a:cubicBezTo>
                <a:lnTo>
                  <a:pt x="5558260" y="338176"/>
                </a:lnTo>
                <a:lnTo>
                  <a:pt x="5558277" y="338411"/>
                </a:lnTo>
                <a:cubicBezTo>
                  <a:pt x="5558554" y="350394"/>
                  <a:pt x="5557903" y="359567"/>
                  <a:pt x="5555551" y="362683"/>
                </a:cubicBezTo>
                <a:lnTo>
                  <a:pt x="5551811" y="374326"/>
                </a:lnTo>
                <a:lnTo>
                  <a:pt x="5542299" y="427645"/>
                </a:lnTo>
                <a:lnTo>
                  <a:pt x="5552324" y="396452"/>
                </a:lnTo>
                <a:cubicBezTo>
                  <a:pt x="5555271" y="384611"/>
                  <a:pt x="5556717" y="373486"/>
                  <a:pt x="5555551" y="362683"/>
                </a:cubicBezTo>
                <a:lnTo>
                  <a:pt x="5561501" y="350382"/>
                </a:lnTo>
                <a:lnTo>
                  <a:pt x="5566991" y="318656"/>
                </a:lnTo>
                <a:cubicBezTo>
                  <a:pt x="5572837" y="278364"/>
                  <a:pt x="5578065" y="238221"/>
                  <a:pt x="5584853" y="194865"/>
                </a:cubicBezTo>
                <a:cubicBezTo>
                  <a:pt x="5586941" y="168652"/>
                  <a:pt x="5589879" y="153082"/>
                  <a:pt x="5595864" y="123612"/>
                </a:cubicBezTo>
                <a:cubicBezTo>
                  <a:pt x="5601041" y="107347"/>
                  <a:pt x="5602000" y="119662"/>
                  <a:pt x="5599531" y="135429"/>
                </a:cubicBezTo>
                <a:cubicBezTo>
                  <a:pt x="5599031" y="141719"/>
                  <a:pt x="5596421" y="142529"/>
                  <a:pt x="5597752" y="154730"/>
                </a:cubicBezTo>
                <a:cubicBezTo>
                  <a:pt x="5605395" y="171446"/>
                  <a:pt x="5599989" y="202783"/>
                  <a:pt x="5597900" y="228996"/>
                </a:cubicBezTo>
                <a:lnTo>
                  <a:pt x="5587881" y="308266"/>
                </a:lnTo>
                <a:lnTo>
                  <a:pt x="5576064" y="360723"/>
                </a:lnTo>
                <a:cubicBezTo>
                  <a:pt x="5569969" y="392503"/>
                  <a:pt x="5565283" y="424703"/>
                  <a:pt x="5563259" y="457648"/>
                </a:cubicBezTo>
                <a:cubicBezTo>
                  <a:pt x="5573251" y="427800"/>
                  <a:pt x="5580094" y="382134"/>
                  <a:pt x="5584261" y="434474"/>
                </a:cubicBezTo>
                <a:cubicBezTo>
                  <a:pt x="5581586" y="461812"/>
                  <a:pt x="5555912" y="574821"/>
                  <a:pt x="5562245" y="600673"/>
                </a:cubicBezTo>
                <a:cubicBezTo>
                  <a:pt x="5596767" y="520828"/>
                  <a:pt x="5596595" y="484816"/>
                  <a:pt x="5618511" y="412383"/>
                </a:cubicBezTo>
                <a:cubicBezTo>
                  <a:pt x="5643103" y="312618"/>
                  <a:pt x="5628269" y="396293"/>
                  <a:pt x="5636603" y="430305"/>
                </a:cubicBezTo>
                <a:cubicBezTo>
                  <a:pt x="5642937" y="456156"/>
                  <a:pt x="5636430" y="394294"/>
                  <a:pt x="5649444" y="409133"/>
                </a:cubicBezTo>
                <a:cubicBezTo>
                  <a:pt x="5662453" y="423974"/>
                  <a:pt x="5635692" y="479564"/>
                  <a:pt x="5633013" y="506900"/>
                </a:cubicBezTo>
                <a:cubicBezTo>
                  <a:pt x="5623019" y="536749"/>
                  <a:pt x="5609099" y="571168"/>
                  <a:pt x="5608423" y="606666"/>
                </a:cubicBezTo>
                <a:cubicBezTo>
                  <a:pt x="5608423" y="606666"/>
                  <a:pt x="5619433" y="613344"/>
                  <a:pt x="5621432" y="621508"/>
                </a:cubicBezTo>
                <a:cubicBezTo>
                  <a:pt x="5619835" y="635599"/>
                  <a:pt x="5605005" y="719274"/>
                  <a:pt x="5600327" y="738448"/>
                </a:cubicBezTo>
                <a:cubicBezTo>
                  <a:pt x="5597988" y="837810"/>
                  <a:pt x="5630170" y="677775"/>
                  <a:pt x="5641011" y="648440"/>
                </a:cubicBezTo>
                <a:cubicBezTo>
                  <a:pt x="5653681" y="591254"/>
                  <a:pt x="5660521" y="545592"/>
                  <a:pt x="5673362" y="524419"/>
                </a:cubicBezTo>
                <a:cubicBezTo>
                  <a:pt x="5705033" y="435896"/>
                  <a:pt x="5715705" y="370547"/>
                  <a:pt x="5748227" y="282541"/>
                </a:cubicBezTo>
                <a:cubicBezTo>
                  <a:pt x="5741555" y="364216"/>
                  <a:pt x="5713196" y="433897"/>
                  <a:pt x="5698365" y="517572"/>
                </a:cubicBezTo>
                <a:cubicBezTo>
                  <a:pt x="5689859" y="556431"/>
                  <a:pt x="5672851" y="595933"/>
                  <a:pt x="5681187" y="629944"/>
                </a:cubicBezTo>
                <a:cubicBezTo>
                  <a:pt x="5688267" y="641190"/>
                  <a:pt x="5693350" y="644271"/>
                  <a:pt x="5693117" y="658028"/>
                </a:cubicBezTo>
                <a:cubicBezTo>
                  <a:pt x="5692440" y="693528"/>
                  <a:pt x="5664757" y="727712"/>
                  <a:pt x="5660999" y="768292"/>
                </a:cubicBezTo>
                <a:cubicBezTo>
                  <a:pt x="5664081" y="763211"/>
                  <a:pt x="5693931" y="773205"/>
                  <a:pt x="5690337" y="779134"/>
                </a:cubicBezTo>
                <a:cubicBezTo>
                  <a:pt x="5700264" y="799054"/>
                  <a:pt x="5639659" y="898990"/>
                  <a:pt x="5662833" y="919994"/>
                </a:cubicBezTo>
                <a:cubicBezTo>
                  <a:pt x="5688001" y="878495"/>
                  <a:pt x="5679665" y="844483"/>
                  <a:pt x="5697183" y="804137"/>
                </a:cubicBezTo>
                <a:cubicBezTo>
                  <a:pt x="5723947" y="748547"/>
                  <a:pt x="5741697" y="694442"/>
                  <a:pt x="5756295" y="624524"/>
                </a:cubicBezTo>
                <a:cubicBezTo>
                  <a:pt x="5790133" y="509515"/>
                  <a:pt x="5740035" y="758304"/>
                  <a:pt x="5745117" y="761385"/>
                </a:cubicBezTo>
                <a:lnTo>
                  <a:pt x="5788205" y="701797"/>
                </a:lnTo>
                <a:cubicBezTo>
                  <a:pt x="5793289" y="704878"/>
                  <a:pt x="5766698" y="796481"/>
                  <a:pt x="5766698" y="796481"/>
                </a:cubicBezTo>
                <a:cubicBezTo>
                  <a:pt x="5759857" y="842145"/>
                  <a:pt x="5745015" y="855155"/>
                  <a:pt x="5745187" y="891167"/>
                </a:cubicBezTo>
                <a:cubicBezTo>
                  <a:pt x="5758027" y="869994"/>
                  <a:pt x="5782619" y="770228"/>
                  <a:pt x="5787701" y="773308"/>
                </a:cubicBezTo>
                <a:cubicBezTo>
                  <a:pt x="5792782" y="776391"/>
                  <a:pt x="5779200" y="882836"/>
                  <a:pt x="5808876" y="786149"/>
                </a:cubicBezTo>
                <a:cubicBezTo>
                  <a:pt x="5832789" y="721883"/>
                  <a:pt x="5836377" y="645289"/>
                  <a:pt x="5871817" y="586851"/>
                </a:cubicBezTo>
                <a:cubicBezTo>
                  <a:pt x="5877979" y="576689"/>
                  <a:pt x="5877237" y="661961"/>
                  <a:pt x="5867715" y="664292"/>
                </a:cubicBezTo>
                <a:cubicBezTo>
                  <a:pt x="5885401" y="659960"/>
                  <a:pt x="5907824" y="516017"/>
                  <a:pt x="5912501" y="496844"/>
                </a:cubicBezTo>
                <a:cubicBezTo>
                  <a:pt x="5928339" y="452584"/>
                  <a:pt x="5942905" y="407553"/>
                  <a:pt x="5955949" y="360731"/>
                </a:cubicBezTo>
                <a:lnTo>
                  <a:pt x="5964475" y="324259"/>
                </a:lnTo>
                <a:lnTo>
                  <a:pt x="5964963" y="323807"/>
                </a:lnTo>
                <a:lnTo>
                  <a:pt x="5965385" y="320365"/>
                </a:lnTo>
                <a:lnTo>
                  <a:pt x="5969495" y="302773"/>
                </a:lnTo>
                <a:lnTo>
                  <a:pt x="5969647" y="318188"/>
                </a:lnTo>
                <a:lnTo>
                  <a:pt x="5974678" y="306470"/>
                </a:lnTo>
                <a:lnTo>
                  <a:pt x="5975749" y="297528"/>
                </a:lnTo>
                <a:lnTo>
                  <a:pt x="5979964" y="284452"/>
                </a:lnTo>
                <a:lnTo>
                  <a:pt x="5981961" y="286194"/>
                </a:lnTo>
                <a:lnTo>
                  <a:pt x="5981691" y="287736"/>
                </a:lnTo>
                <a:lnTo>
                  <a:pt x="5982127" y="286518"/>
                </a:lnTo>
                <a:lnTo>
                  <a:pt x="5981961" y="286194"/>
                </a:lnTo>
                <a:cubicBezTo>
                  <a:pt x="5985883" y="265886"/>
                  <a:pt x="5991465" y="243020"/>
                  <a:pt x="5993701" y="242325"/>
                </a:cubicBezTo>
                <a:cubicBezTo>
                  <a:pt x="5992583" y="242672"/>
                  <a:pt x="5992772" y="245256"/>
                  <a:pt x="5993241" y="247751"/>
                </a:cubicBezTo>
                <a:lnTo>
                  <a:pt x="5993934" y="250757"/>
                </a:lnTo>
                <a:lnTo>
                  <a:pt x="5997962" y="240958"/>
                </a:lnTo>
                <a:lnTo>
                  <a:pt x="6004169" y="223099"/>
                </a:lnTo>
                <a:lnTo>
                  <a:pt x="5995321" y="269782"/>
                </a:lnTo>
                <a:cubicBezTo>
                  <a:pt x="5972064" y="383823"/>
                  <a:pt x="5945175" y="502179"/>
                  <a:pt x="5919246" y="615615"/>
                </a:cubicBezTo>
                <a:cubicBezTo>
                  <a:pt x="5910406" y="653114"/>
                  <a:pt x="5886145" y="754240"/>
                  <a:pt x="5908575" y="680964"/>
                </a:cubicBezTo>
                <a:cubicBezTo>
                  <a:pt x="5932490" y="616696"/>
                  <a:pt x="5912060" y="698137"/>
                  <a:pt x="5913825" y="720060"/>
                </a:cubicBezTo>
                <a:cubicBezTo>
                  <a:pt x="5916908" y="714978"/>
                  <a:pt x="5919991" y="709897"/>
                  <a:pt x="5923069" y="704815"/>
                </a:cubicBezTo>
                <a:cubicBezTo>
                  <a:pt x="5919991" y="709897"/>
                  <a:pt x="5957833" y="681876"/>
                  <a:pt x="5963762" y="685473"/>
                </a:cubicBezTo>
                <a:cubicBezTo>
                  <a:pt x="5973925" y="691636"/>
                  <a:pt x="5949737" y="813658"/>
                  <a:pt x="5945059" y="832828"/>
                </a:cubicBezTo>
                <a:cubicBezTo>
                  <a:pt x="5945401" y="904856"/>
                  <a:pt x="5992252" y="695800"/>
                  <a:pt x="6003261" y="702476"/>
                </a:cubicBezTo>
                <a:cubicBezTo>
                  <a:pt x="6016507" y="703559"/>
                  <a:pt x="5990085" y="831176"/>
                  <a:pt x="6008921" y="763827"/>
                </a:cubicBezTo>
                <a:cubicBezTo>
                  <a:pt x="6033681" y="700074"/>
                  <a:pt x="6062271" y="616632"/>
                  <a:pt x="6082700" y="535192"/>
                </a:cubicBezTo>
                <a:cubicBezTo>
                  <a:pt x="6089944" y="511784"/>
                  <a:pt x="6097127" y="429263"/>
                  <a:pt x="6111052" y="394845"/>
                </a:cubicBezTo>
                <a:cubicBezTo>
                  <a:pt x="6131649" y="349419"/>
                  <a:pt x="6105463" y="463276"/>
                  <a:pt x="6104381" y="476520"/>
                </a:cubicBezTo>
                <a:cubicBezTo>
                  <a:pt x="6081275" y="585297"/>
                  <a:pt x="6085275" y="601622"/>
                  <a:pt x="6061935" y="724158"/>
                </a:cubicBezTo>
                <a:cubicBezTo>
                  <a:pt x="6056177" y="756576"/>
                  <a:pt x="6049265" y="781344"/>
                  <a:pt x="6046587" y="808681"/>
                </a:cubicBezTo>
                <a:cubicBezTo>
                  <a:pt x="6044595" y="871184"/>
                  <a:pt x="6072268" y="766334"/>
                  <a:pt x="6080027" y="742082"/>
                </a:cubicBezTo>
                <a:cubicBezTo>
                  <a:pt x="6088021" y="704068"/>
                  <a:pt x="6086698" y="660406"/>
                  <a:pt x="6105022" y="664569"/>
                </a:cubicBezTo>
                <a:cubicBezTo>
                  <a:pt x="6099941" y="661487"/>
                  <a:pt x="6101436" y="741163"/>
                  <a:pt x="6103201" y="763084"/>
                </a:cubicBezTo>
                <a:cubicBezTo>
                  <a:pt x="6103201" y="763084"/>
                  <a:pt x="6085684" y="803430"/>
                  <a:pt x="6105605" y="793504"/>
                </a:cubicBezTo>
                <a:cubicBezTo>
                  <a:pt x="6105605" y="793504"/>
                  <a:pt x="6111363" y="761086"/>
                  <a:pt x="6115527" y="742758"/>
                </a:cubicBezTo>
                <a:cubicBezTo>
                  <a:pt x="6129285" y="742993"/>
                  <a:pt x="6142529" y="744075"/>
                  <a:pt x="6142529" y="744075"/>
                </a:cubicBezTo>
                <a:cubicBezTo>
                  <a:pt x="6148695" y="733913"/>
                  <a:pt x="6157131" y="674158"/>
                  <a:pt x="6169971" y="652984"/>
                </a:cubicBezTo>
                <a:cubicBezTo>
                  <a:pt x="6169971" y="652984"/>
                  <a:pt x="6188971" y="621650"/>
                  <a:pt x="6179052" y="672394"/>
                </a:cubicBezTo>
                <a:cubicBezTo>
                  <a:pt x="6170547" y="711253"/>
                  <a:pt x="6167291" y="680323"/>
                  <a:pt x="6173627" y="706171"/>
                </a:cubicBezTo>
                <a:cubicBezTo>
                  <a:pt x="6169291" y="688486"/>
                  <a:pt x="6191549" y="688081"/>
                  <a:pt x="6198629" y="699326"/>
                </a:cubicBezTo>
                <a:cubicBezTo>
                  <a:pt x="6196629" y="691162"/>
                  <a:pt x="6167873" y="809256"/>
                  <a:pt x="6172955" y="812338"/>
                </a:cubicBezTo>
                <a:cubicBezTo>
                  <a:pt x="6190130" y="808850"/>
                  <a:pt x="6198395" y="713085"/>
                  <a:pt x="6204557" y="702922"/>
                </a:cubicBezTo>
                <a:cubicBezTo>
                  <a:pt x="6208389" y="683236"/>
                  <a:pt x="6231385" y="597561"/>
                  <a:pt x="6240907" y="595227"/>
                </a:cubicBezTo>
                <a:cubicBezTo>
                  <a:pt x="6249071" y="593228"/>
                  <a:pt x="6238402" y="658578"/>
                  <a:pt x="6233725" y="677750"/>
                </a:cubicBezTo>
                <a:cubicBezTo>
                  <a:pt x="6231724" y="669586"/>
                  <a:pt x="6213809" y="758344"/>
                  <a:pt x="6221972" y="756343"/>
                </a:cubicBezTo>
                <a:cubicBezTo>
                  <a:pt x="6238300" y="752344"/>
                  <a:pt x="6241482" y="653496"/>
                  <a:pt x="6262082" y="608068"/>
                </a:cubicBezTo>
                <a:cubicBezTo>
                  <a:pt x="6275157" y="573137"/>
                  <a:pt x="6278239" y="568055"/>
                  <a:pt x="6293755" y="519547"/>
                </a:cubicBezTo>
                <a:cubicBezTo>
                  <a:pt x="6301001" y="496138"/>
                  <a:pt x="6323599" y="458874"/>
                  <a:pt x="6313163" y="510466"/>
                </a:cubicBezTo>
                <a:cubicBezTo>
                  <a:pt x="6300495" y="567650"/>
                  <a:pt x="6277733" y="639569"/>
                  <a:pt x="6270143" y="699836"/>
                </a:cubicBezTo>
                <a:cubicBezTo>
                  <a:pt x="6245551" y="799601"/>
                  <a:pt x="6312929" y="524224"/>
                  <a:pt x="6301987" y="647326"/>
                </a:cubicBezTo>
                <a:cubicBezTo>
                  <a:pt x="6297825" y="665652"/>
                  <a:pt x="6283153" y="714675"/>
                  <a:pt x="6289153" y="739166"/>
                </a:cubicBezTo>
                <a:cubicBezTo>
                  <a:pt x="6292406" y="770096"/>
                  <a:pt x="6309238" y="694586"/>
                  <a:pt x="6318079" y="657085"/>
                </a:cubicBezTo>
                <a:cubicBezTo>
                  <a:pt x="6322990" y="624156"/>
                  <a:pt x="6331831" y="586655"/>
                  <a:pt x="6341589" y="570563"/>
                </a:cubicBezTo>
                <a:cubicBezTo>
                  <a:pt x="6342670" y="557318"/>
                  <a:pt x="6354428" y="549392"/>
                  <a:pt x="6363673" y="534147"/>
                </a:cubicBezTo>
                <a:cubicBezTo>
                  <a:pt x="6384273" y="488719"/>
                  <a:pt x="6383699" y="430451"/>
                  <a:pt x="6400700" y="390953"/>
                </a:cubicBezTo>
                <a:cubicBezTo>
                  <a:pt x="6401781" y="377709"/>
                  <a:pt x="6422787" y="354535"/>
                  <a:pt x="6433627" y="325200"/>
                </a:cubicBezTo>
                <a:lnTo>
                  <a:pt x="6445341" y="276657"/>
                </a:lnTo>
                <a:lnTo>
                  <a:pt x="6449533" y="274076"/>
                </a:lnTo>
                <a:cubicBezTo>
                  <a:pt x="6455087" y="263957"/>
                  <a:pt x="6464089" y="232271"/>
                  <a:pt x="6472355" y="221938"/>
                </a:cubicBezTo>
                <a:cubicBezTo>
                  <a:pt x="6475587" y="216649"/>
                  <a:pt x="6483723" y="216007"/>
                  <a:pt x="6483723" y="216007"/>
                </a:cubicBezTo>
                <a:cubicBezTo>
                  <a:pt x="6483723" y="216007"/>
                  <a:pt x="6484529" y="214782"/>
                  <a:pt x="6485342" y="212926"/>
                </a:cubicBezTo>
                <a:lnTo>
                  <a:pt x="6486078" y="209909"/>
                </a:lnTo>
                <a:lnTo>
                  <a:pt x="6488462" y="205775"/>
                </a:lnTo>
                <a:lnTo>
                  <a:pt x="6489394" y="205588"/>
                </a:lnTo>
                <a:cubicBezTo>
                  <a:pt x="6489736" y="205271"/>
                  <a:pt x="6489743" y="204689"/>
                  <a:pt x="6489759" y="203527"/>
                </a:cubicBezTo>
                <a:lnTo>
                  <a:pt x="6488462" y="205775"/>
                </a:lnTo>
                <a:lnTo>
                  <a:pt x="6487016" y="206066"/>
                </a:lnTo>
                <a:cubicBezTo>
                  <a:pt x="6492502" y="200987"/>
                  <a:pt x="6498020" y="193582"/>
                  <a:pt x="6498020" y="193582"/>
                </a:cubicBezTo>
                <a:cubicBezTo>
                  <a:pt x="6506577" y="195230"/>
                  <a:pt x="6478169" y="226125"/>
                  <a:pt x="6475167" y="248046"/>
                </a:cubicBezTo>
                <a:cubicBezTo>
                  <a:pt x="6475135" y="250370"/>
                  <a:pt x="6477748" y="257522"/>
                  <a:pt x="6477717" y="259847"/>
                </a:cubicBezTo>
                <a:cubicBezTo>
                  <a:pt x="6474813" y="274402"/>
                  <a:pt x="6468710" y="291922"/>
                  <a:pt x="6463031" y="311343"/>
                </a:cubicBezTo>
                <a:cubicBezTo>
                  <a:pt x="6460221" y="318923"/>
                  <a:pt x="6434104" y="381001"/>
                  <a:pt x="6434073" y="383326"/>
                </a:cubicBezTo>
                <a:cubicBezTo>
                  <a:pt x="6435415" y="384381"/>
                  <a:pt x="6438935" y="382942"/>
                  <a:pt x="6442461" y="380872"/>
                </a:cubicBezTo>
                <a:lnTo>
                  <a:pt x="6447939" y="376826"/>
                </a:lnTo>
                <a:lnTo>
                  <a:pt x="6452907" y="362649"/>
                </a:lnTo>
                <a:cubicBezTo>
                  <a:pt x="6459033" y="339778"/>
                  <a:pt x="6463633" y="315637"/>
                  <a:pt x="6468979" y="314620"/>
                </a:cubicBezTo>
                <a:cubicBezTo>
                  <a:pt x="6472167" y="313256"/>
                  <a:pt x="6473835" y="317796"/>
                  <a:pt x="6474701" y="324700"/>
                </a:cubicBezTo>
                <a:lnTo>
                  <a:pt x="6475031" y="333392"/>
                </a:lnTo>
                <a:lnTo>
                  <a:pt x="6479597" y="322039"/>
                </a:lnTo>
                <a:cubicBezTo>
                  <a:pt x="6488443" y="301980"/>
                  <a:pt x="6496801" y="284670"/>
                  <a:pt x="6499609" y="277477"/>
                </a:cubicBezTo>
                <a:cubicBezTo>
                  <a:pt x="6518429" y="237466"/>
                  <a:pt x="6535071" y="200142"/>
                  <a:pt x="6551304" y="163770"/>
                </a:cubicBezTo>
                <a:lnTo>
                  <a:pt x="6554757" y="156196"/>
                </a:lnTo>
                <a:lnTo>
                  <a:pt x="6555389" y="165140"/>
                </a:lnTo>
                <a:lnTo>
                  <a:pt x="6555893" y="168214"/>
                </a:lnTo>
                <a:lnTo>
                  <a:pt x="6545903" y="192123"/>
                </a:lnTo>
                <a:cubicBezTo>
                  <a:pt x="6539833" y="206931"/>
                  <a:pt x="6519947" y="242185"/>
                  <a:pt x="6519785" y="254201"/>
                </a:cubicBezTo>
                <a:cubicBezTo>
                  <a:pt x="6519724" y="258854"/>
                  <a:pt x="6527860" y="258209"/>
                  <a:pt x="6530927" y="265326"/>
                </a:cubicBezTo>
                <a:cubicBezTo>
                  <a:pt x="6533509" y="274802"/>
                  <a:pt x="6527571" y="279917"/>
                  <a:pt x="6521953" y="294688"/>
                </a:cubicBezTo>
                <a:cubicBezTo>
                  <a:pt x="6519083" y="306916"/>
                  <a:pt x="6518953" y="316608"/>
                  <a:pt x="6516142" y="324186"/>
                </a:cubicBezTo>
                <a:lnTo>
                  <a:pt x="6490317" y="393140"/>
                </a:lnTo>
                <a:lnTo>
                  <a:pt x="6489642" y="399301"/>
                </a:lnTo>
                <a:lnTo>
                  <a:pt x="6494463" y="383687"/>
                </a:lnTo>
                <a:cubicBezTo>
                  <a:pt x="6499179" y="368601"/>
                  <a:pt x="6504217" y="354943"/>
                  <a:pt x="6509951" y="348294"/>
                </a:cubicBezTo>
                <a:cubicBezTo>
                  <a:pt x="6512725" y="343430"/>
                  <a:pt x="6518601" y="342965"/>
                  <a:pt x="6521343" y="340425"/>
                </a:cubicBezTo>
                <a:cubicBezTo>
                  <a:pt x="6524123" y="335173"/>
                  <a:pt x="6526989" y="323330"/>
                  <a:pt x="6532995" y="313176"/>
                </a:cubicBezTo>
                <a:cubicBezTo>
                  <a:pt x="6535807" y="305598"/>
                  <a:pt x="6552983" y="270553"/>
                  <a:pt x="6547237" y="295014"/>
                </a:cubicBezTo>
                <a:cubicBezTo>
                  <a:pt x="6544327" y="309957"/>
                  <a:pt x="6532804" y="327517"/>
                  <a:pt x="6530000" y="334707"/>
                </a:cubicBezTo>
                <a:cubicBezTo>
                  <a:pt x="6526735" y="342322"/>
                  <a:pt x="6529801" y="349437"/>
                  <a:pt x="6529771" y="351763"/>
                </a:cubicBezTo>
                <a:cubicBezTo>
                  <a:pt x="6526545" y="356664"/>
                  <a:pt x="6523797" y="359591"/>
                  <a:pt x="6520992" y="366782"/>
                </a:cubicBezTo>
                <a:cubicBezTo>
                  <a:pt x="6520961" y="369108"/>
                  <a:pt x="6520831" y="378797"/>
                  <a:pt x="6520768" y="383450"/>
                </a:cubicBezTo>
                <a:cubicBezTo>
                  <a:pt x="6517989" y="388702"/>
                  <a:pt x="6511853" y="408548"/>
                  <a:pt x="6506207" y="425643"/>
                </a:cubicBezTo>
                <a:cubicBezTo>
                  <a:pt x="6500561" y="442738"/>
                  <a:pt x="6485996" y="484931"/>
                  <a:pt x="6500399" y="454753"/>
                </a:cubicBezTo>
                <a:lnTo>
                  <a:pt x="6511579" y="427523"/>
                </a:lnTo>
                <a:lnTo>
                  <a:pt x="6518719" y="410134"/>
                </a:lnTo>
                <a:cubicBezTo>
                  <a:pt x="6524118" y="394705"/>
                  <a:pt x="6529177" y="379301"/>
                  <a:pt x="6535004" y="365675"/>
                </a:cubicBezTo>
                <a:cubicBezTo>
                  <a:pt x="6539458" y="353321"/>
                  <a:pt x="6545269" y="340859"/>
                  <a:pt x="6551361" y="328375"/>
                </a:cubicBezTo>
                <a:lnTo>
                  <a:pt x="6555846" y="319081"/>
                </a:lnTo>
                <a:lnTo>
                  <a:pt x="6555573" y="321210"/>
                </a:lnTo>
                <a:lnTo>
                  <a:pt x="6553393" y="338867"/>
                </a:lnTo>
                <a:lnTo>
                  <a:pt x="6543623" y="362672"/>
                </a:lnTo>
                <a:cubicBezTo>
                  <a:pt x="6534810" y="380017"/>
                  <a:pt x="6523155" y="407655"/>
                  <a:pt x="6540106" y="389279"/>
                </a:cubicBezTo>
                <a:lnTo>
                  <a:pt x="6548895" y="373692"/>
                </a:lnTo>
                <a:lnTo>
                  <a:pt x="6543246" y="412432"/>
                </a:lnTo>
                <a:cubicBezTo>
                  <a:pt x="6538423" y="444822"/>
                  <a:pt x="6533503" y="478051"/>
                  <a:pt x="6530333" y="508692"/>
                </a:cubicBezTo>
                <a:cubicBezTo>
                  <a:pt x="6527745" y="541199"/>
                  <a:pt x="6535215" y="500701"/>
                  <a:pt x="6537071" y="489557"/>
                </a:cubicBezTo>
                <a:cubicBezTo>
                  <a:pt x="6542399" y="450065"/>
                  <a:pt x="6550823" y="411316"/>
                  <a:pt x="6557307" y="375556"/>
                </a:cubicBezTo>
                <a:cubicBezTo>
                  <a:pt x="6560301" y="360819"/>
                  <a:pt x="6561803" y="361375"/>
                  <a:pt x="6562408" y="367282"/>
                </a:cubicBezTo>
                <a:lnTo>
                  <a:pt x="6562305" y="376303"/>
                </a:lnTo>
                <a:lnTo>
                  <a:pt x="6562675" y="370563"/>
                </a:lnTo>
                <a:cubicBezTo>
                  <a:pt x="6562733" y="355723"/>
                  <a:pt x="6562169" y="342638"/>
                  <a:pt x="6568173" y="339778"/>
                </a:cubicBezTo>
                <a:lnTo>
                  <a:pt x="6570721" y="345304"/>
                </a:lnTo>
                <a:lnTo>
                  <a:pt x="6567701" y="368906"/>
                </a:lnTo>
                <a:cubicBezTo>
                  <a:pt x="6563126" y="400374"/>
                  <a:pt x="6558543" y="431340"/>
                  <a:pt x="6555351" y="462214"/>
                </a:cubicBezTo>
                <a:cubicBezTo>
                  <a:pt x="6549573" y="489404"/>
                  <a:pt x="6543558" y="528421"/>
                  <a:pt x="6549953" y="529383"/>
                </a:cubicBezTo>
                <a:lnTo>
                  <a:pt x="6554643" y="523595"/>
                </a:lnTo>
                <a:lnTo>
                  <a:pt x="6557528" y="510207"/>
                </a:lnTo>
                <a:cubicBezTo>
                  <a:pt x="6562944" y="474665"/>
                  <a:pt x="6562666" y="441900"/>
                  <a:pt x="6573371" y="402271"/>
                </a:cubicBezTo>
                <a:cubicBezTo>
                  <a:pt x="6571815" y="430196"/>
                  <a:pt x="6568578" y="458643"/>
                  <a:pt x="6564587" y="487619"/>
                </a:cubicBezTo>
                <a:lnTo>
                  <a:pt x="6560215" y="516725"/>
                </a:lnTo>
                <a:lnTo>
                  <a:pt x="6560951" y="515813"/>
                </a:lnTo>
                <a:cubicBezTo>
                  <a:pt x="6567604" y="499517"/>
                  <a:pt x="6571415" y="481200"/>
                  <a:pt x="6574551" y="463023"/>
                </a:cubicBezTo>
                <a:lnTo>
                  <a:pt x="6576058" y="454816"/>
                </a:lnTo>
                <a:lnTo>
                  <a:pt x="6574237" y="478599"/>
                </a:lnTo>
                <a:cubicBezTo>
                  <a:pt x="6574524" y="485289"/>
                  <a:pt x="6576058" y="488610"/>
                  <a:pt x="6579641" y="485570"/>
                </a:cubicBezTo>
                <a:cubicBezTo>
                  <a:pt x="6589399" y="469477"/>
                  <a:pt x="6590312" y="420220"/>
                  <a:pt x="6598069" y="395966"/>
                </a:cubicBezTo>
                <a:cubicBezTo>
                  <a:pt x="6594987" y="401046"/>
                  <a:pt x="6598197" y="378086"/>
                  <a:pt x="6604187" y="355077"/>
                </a:cubicBezTo>
                <a:lnTo>
                  <a:pt x="6608959" y="341143"/>
                </a:lnTo>
                <a:lnTo>
                  <a:pt x="6604917" y="377909"/>
                </a:lnTo>
                <a:lnTo>
                  <a:pt x="6600058" y="428175"/>
                </a:lnTo>
                <a:lnTo>
                  <a:pt x="6604861" y="428648"/>
                </a:lnTo>
                <a:lnTo>
                  <a:pt x="6603321" y="435059"/>
                </a:lnTo>
                <a:cubicBezTo>
                  <a:pt x="6591397" y="477641"/>
                  <a:pt x="6583405" y="515653"/>
                  <a:pt x="6583575" y="551665"/>
                </a:cubicBezTo>
                <a:cubicBezTo>
                  <a:pt x="6595225" y="566840"/>
                  <a:pt x="6583575" y="551665"/>
                  <a:pt x="6583575" y="551665"/>
                </a:cubicBezTo>
                <a:lnTo>
                  <a:pt x="6625245" y="372338"/>
                </a:lnTo>
                <a:lnTo>
                  <a:pt x="6626167" y="377363"/>
                </a:lnTo>
                <a:cubicBezTo>
                  <a:pt x="6629359" y="378418"/>
                  <a:pt x="6633202" y="349954"/>
                  <a:pt x="6630264" y="365524"/>
                </a:cubicBezTo>
                <a:lnTo>
                  <a:pt x="6634022" y="334567"/>
                </a:lnTo>
                <a:lnTo>
                  <a:pt x="6642941" y="296188"/>
                </a:lnTo>
                <a:lnTo>
                  <a:pt x="6646269" y="280442"/>
                </a:lnTo>
                <a:lnTo>
                  <a:pt x="6645722" y="287350"/>
                </a:lnTo>
                <a:cubicBezTo>
                  <a:pt x="6641643" y="318188"/>
                  <a:pt x="6636848" y="349845"/>
                  <a:pt x="6634511" y="379206"/>
                </a:cubicBezTo>
                <a:cubicBezTo>
                  <a:pt x="6633970" y="381418"/>
                  <a:pt x="6633423" y="387893"/>
                  <a:pt x="6633619" y="393629"/>
                </a:cubicBezTo>
                <a:lnTo>
                  <a:pt x="6634855" y="397094"/>
                </a:lnTo>
                <a:lnTo>
                  <a:pt x="6634549" y="398668"/>
                </a:lnTo>
                <a:cubicBezTo>
                  <a:pt x="6627559" y="439263"/>
                  <a:pt x="6621970" y="478805"/>
                  <a:pt x="6618905" y="516332"/>
                </a:cubicBezTo>
                <a:lnTo>
                  <a:pt x="6640961" y="432201"/>
                </a:lnTo>
                <a:lnTo>
                  <a:pt x="6639083" y="472958"/>
                </a:lnTo>
                <a:cubicBezTo>
                  <a:pt x="6633910" y="538045"/>
                  <a:pt x="6625479" y="598235"/>
                  <a:pt x="6611407" y="663495"/>
                </a:cubicBezTo>
                <a:lnTo>
                  <a:pt x="6609129" y="672641"/>
                </a:lnTo>
                <a:lnTo>
                  <a:pt x="6602666" y="714101"/>
                </a:lnTo>
                <a:cubicBezTo>
                  <a:pt x="6599162" y="734741"/>
                  <a:pt x="6595231" y="755839"/>
                  <a:pt x="6590599" y="777816"/>
                </a:cubicBezTo>
                <a:cubicBezTo>
                  <a:pt x="6580693" y="827592"/>
                  <a:pt x="6569358" y="864857"/>
                  <a:pt x="6554877" y="915712"/>
                </a:cubicBezTo>
                <a:cubicBezTo>
                  <a:pt x="6551258" y="928425"/>
                  <a:pt x="6546659" y="946216"/>
                  <a:pt x="6541537" y="964468"/>
                </a:cubicBezTo>
                <a:lnTo>
                  <a:pt x="6541515" y="964534"/>
                </a:lnTo>
                <a:lnTo>
                  <a:pt x="6557936" y="917994"/>
                </a:lnTo>
                <a:cubicBezTo>
                  <a:pt x="6576787" y="861027"/>
                  <a:pt x="6594272" y="803731"/>
                  <a:pt x="6609722" y="746026"/>
                </a:cubicBezTo>
                <a:cubicBezTo>
                  <a:pt x="6630449" y="671070"/>
                  <a:pt x="6639371" y="617703"/>
                  <a:pt x="6657161" y="567477"/>
                </a:cubicBezTo>
                <a:cubicBezTo>
                  <a:pt x="6667102" y="539409"/>
                  <a:pt x="6674049" y="418841"/>
                  <a:pt x="6687886" y="407948"/>
                </a:cubicBezTo>
                <a:cubicBezTo>
                  <a:pt x="6706156" y="398624"/>
                  <a:pt x="6695181" y="415519"/>
                  <a:pt x="6696215" y="426693"/>
                </a:cubicBezTo>
                <a:cubicBezTo>
                  <a:pt x="6701111" y="443388"/>
                  <a:pt x="6712010" y="457224"/>
                  <a:pt x="6708610" y="466827"/>
                </a:cubicBezTo>
                <a:cubicBezTo>
                  <a:pt x="6710123" y="518902"/>
                  <a:pt x="6684223" y="592024"/>
                  <a:pt x="6661665" y="672150"/>
                </a:cubicBezTo>
                <a:cubicBezTo>
                  <a:pt x="6645707" y="717206"/>
                  <a:pt x="6636523" y="771312"/>
                  <a:pt x="6624737" y="818677"/>
                </a:cubicBezTo>
                <a:cubicBezTo>
                  <a:pt x="6596131" y="914117"/>
                  <a:pt x="6565722" y="1007309"/>
                  <a:pt x="6534190" y="1098426"/>
                </a:cubicBezTo>
                <a:cubicBezTo>
                  <a:pt x="6439593" y="1371782"/>
                  <a:pt x="6334887" y="1626473"/>
                  <a:pt x="6238385" y="1867241"/>
                </a:cubicBezTo>
                <a:cubicBezTo>
                  <a:pt x="6178553" y="2005654"/>
                  <a:pt x="6105419" y="2139356"/>
                  <a:pt x="6038291" y="2270199"/>
                </a:cubicBezTo>
                <a:cubicBezTo>
                  <a:pt x="5974763" y="2407303"/>
                  <a:pt x="5907633" y="2538142"/>
                  <a:pt x="5841240" y="2669246"/>
                </a:cubicBezTo>
                <a:cubicBezTo>
                  <a:pt x="5771248" y="2794086"/>
                  <a:pt x="5716585" y="2934331"/>
                  <a:pt x="5643453" y="3068034"/>
                </a:cubicBezTo>
                <a:cubicBezTo>
                  <a:pt x="5569026" y="3191303"/>
                  <a:pt x="5484995" y="3311170"/>
                  <a:pt x="5421265" y="3432410"/>
                </a:cubicBezTo>
                <a:cubicBezTo>
                  <a:pt x="5381804" y="3501561"/>
                  <a:pt x="5351271" y="3557249"/>
                  <a:pt x="5315213" y="3616799"/>
                </a:cubicBezTo>
                <a:cubicBezTo>
                  <a:pt x="5230626" y="3746447"/>
                  <a:pt x="5146453" y="3867302"/>
                  <a:pt x="5061919" y="3987406"/>
                </a:cubicBezTo>
                <a:lnTo>
                  <a:pt x="5058243" y="3992677"/>
                </a:lnTo>
                <a:lnTo>
                  <a:pt x="5058044" y="3993878"/>
                </a:lnTo>
                <a:lnTo>
                  <a:pt x="5057245" y="3994110"/>
                </a:lnTo>
                <a:lnTo>
                  <a:pt x="5046025" y="4010192"/>
                </a:lnTo>
                <a:lnTo>
                  <a:pt x="5046773" y="4009929"/>
                </a:lnTo>
                <a:cubicBezTo>
                  <a:pt x="5045898" y="4012896"/>
                  <a:pt x="5043345" y="4017983"/>
                  <a:pt x="5041590" y="4020948"/>
                </a:cubicBezTo>
                <a:cubicBezTo>
                  <a:pt x="5034413" y="4033246"/>
                  <a:pt x="5023603" y="4046919"/>
                  <a:pt x="5016427" y="4059219"/>
                </a:cubicBezTo>
                <a:cubicBezTo>
                  <a:pt x="4981846" y="4114854"/>
                  <a:pt x="4948620" y="4163075"/>
                  <a:pt x="4917958" y="4213010"/>
                </a:cubicBezTo>
                <a:cubicBezTo>
                  <a:pt x="4875286" y="4283591"/>
                  <a:pt x="4824408" y="4347687"/>
                  <a:pt x="4778693" y="4410216"/>
                </a:cubicBezTo>
                <a:cubicBezTo>
                  <a:pt x="4756913" y="4442222"/>
                  <a:pt x="4734497" y="4476769"/>
                  <a:pt x="4711801" y="4511425"/>
                </a:cubicBezTo>
                <a:cubicBezTo>
                  <a:pt x="4654201" y="4594933"/>
                  <a:pt x="4584279" y="4671214"/>
                  <a:pt x="4514205" y="4747935"/>
                </a:cubicBezTo>
                <a:cubicBezTo>
                  <a:pt x="4502225" y="4759366"/>
                  <a:pt x="4489461" y="4768721"/>
                  <a:pt x="4479911" y="4780150"/>
                </a:cubicBezTo>
                <a:lnTo>
                  <a:pt x="4472823" y="4790589"/>
                </a:lnTo>
                <a:lnTo>
                  <a:pt x="4472195" y="4790467"/>
                </a:lnTo>
                <a:cubicBezTo>
                  <a:pt x="4471495" y="4790731"/>
                  <a:pt x="4471195" y="4791421"/>
                  <a:pt x="4471575" y="4792427"/>
                </a:cubicBezTo>
                <a:lnTo>
                  <a:pt x="4472823" y="4790589"/>
                </a:lnTo>
                <a:lnTo>
                  <a:pt x="4475211" y="4791051"/>
                </a:lnTo>
                <a:cubicBezTo>
                  <a:pt x="4462723" y="4805359"/>
                  <a:pt x="4449315" y="4822315"/>
                  <a:pt x="4450077" y="4824326"/>
                </a:cubicBezTo>
                <a:cubicBezTo>
                  <a:pt x="4449315" y="4822315"/>
                  <a:pt x="4457985" y="4819037"/>
                  <a:pt x="4457985" y="4819037"/>
                </a:cubicBezTo>
                <a:cubicBezTo>
                  <a:pt x="4463018" y="4817134"/>
                  <a:pt x="4459506" y="4823063"/>
                  <a:pt x="4466499" y="4820420"/>
                </a:cubicBezTo>
                <a:cubicBezTo>
                  <a:pt x="4470769" y="4816504"/>
                  <a:pt x="4482343" y="4804844"/>
                  <a:pt x="4491169" y="4796906"/>
                </a:cubicBezTo>
                <a:cubicBezTo>
                  <a:pt x="4503769" y="4784378"/>
                  <a:pt x="4516915" y="4771380"/>
                  <a:pt x="4530241" y="4758069"/>
                </a:cubicBezTo>
                <a:lnTo>
                  <a:pt x="4563783" y="4724052"/>
                </a:lnTo>
                <a:lnTo>
                  <a:pt x="4556273" y="4733331"/>
                </a:lnTo>
                <a:cubicBezTo>
                  <a:pt x="4542057" y="4748771"/>
                  <a:pt x="4527249" y="4763284"/>
                  <a:pt x="4512701" y="4777219"/>
                </a:cubicBezTo>
                <a:cubicBezTo>
                  <a:pt x="4483477" y="4804755"/>
                  <a:pt x="4454985" y="4839298"/>
                  <a:pt x="4424695" y="4869922"/>
                </a:cubicBezTo>
                <a:cubicBezTo>
                  <a:pt x="4407949" y="4885647"/>
                  <a:pt x="4391771" y="4901827"/>
                  <a:pt x="4376035" y="4917266"/>
                </a:cubicBezTo>
                <a:cubicBezTo>
                  <a:pt x="4360299" y="4932707"/>
                  <a:pt x="4345001" y="4947405"/>
                  <a:pt x="4330010" y="4960167"/>
                </a:cubicBezTo>
                <a:cubicBezTo>
                  <a:pt x="4345373" y="4942471"/>
                  <a:pt x="4363939" y="4923947"/>
                  <a:pt x="4381741" y="4907632"/>
                </a:cubicBezTo>
                <a:lnTo>
                  <a:pt x="4398504" y="4889409"/>
                </a:lnTo>
                <a:cubicBezTo>
                  <a:pt x="4396855" y="4885048"/>
                  <a:pt x="4381925" y="4897976"/>
                  <a:pt x="4379332" y="4901258"/>
                </a:cubicBezTo>
                <a:cubicBezTo>
                  <a:pt x="4339453" y="4937806"/>
                  <a:pt x="4298475" y="4986659"/>
                  <a:pt x="4260103" y="5015352"/>
                </a:cubicBezTo>
                <a:cubicBezTo>
                  <a:pt x="4289510" y="4978159"/>
                  <a:pt x="4334902" y="4941828"/>
                  <a:pt x="4367029" y="4905911"/>
                </a:cubicBezTo>
                <a:cubicBezTo>
                  <a:pt x="4357413" y="4916829"/>
                  <a:pt x="4375853" y="4897971"/>
                  <a:pt x="4373287" y="4896257"/>
                </a:cubicBezTo>
                <a:cubicBezTo>
                  <a:pt x="4368409" y="4893500"/>
                  <a:pt x="4366267" y="4903897"/>
                  <a:pt x="4366267" y="4903897"/>
                </a:cubicBezTo>
                <a:cubicBezTo>
                  <a:pt x="4345030" y="4923811"/>
                  <a:pt x="4324773" y="4943357"/>
                  <a:pt x="4304781" y="4962226"/>
                </a:cubicBezTo>
                <a:lnTo>
                  <a:pt x="4264505" y="4998721"/>
                </a:lnTo>
                <a:lnTo>
                  <a:pt x="4268532" y="4992047"/>
                </a:lnTo>
                <a:lnTo>
                  <a:pt x="4268678" y="4991737"/>
                </a:lnTo>
                <a:lnTo>
                  <a:pt x="4270339" y="4990009"/>
                </a:lnTo>
                <a:cubicBezTo>
                  <a:pt x="4274891" y="4985987"/>
                  <a:pt x="4298363" y="4965227"/>
                  <a:pt x="4297603" y="4963214"/>
                </a:cubicBezTo>
                <a:cubicBezTo>
                  <a:pt x="4295193" y="4956840"/>
                  <a:pt x="4272481" y="4979613"/>
                  <a:pt x="4275835" y="4978344"/>
                </a:cubicBezTo>
                <a:lnTo>
                  <a:pt x="4273925" y="4980300"/>
                </a:lnTo>
                <a:lnTo>
                  <a:pt x="4272865" y="4976409"/>
                </a:lnTo>
                <a:cubicBezTo>
                  <a:pt x="4271553" y="4977237"/>
                  <a:pt x="4269455" y="4979931"/>
                  <a:pt x="4267035" y="4983500"/>
                </a:cubicBezTo>
                <a:lnTo>
                  <a:pt x="4261140" y="4992847"/>
                </a:lnTo>
                <a:lnTo>
                  <a:pt x="4255440" y="4997943"/>
                </a:lnTo>
                <a:cubicBezTo>
                  <a:pt x="4249643" y="4997831"/>
                  <a:pt x="4270041" y="4978234"/>
                  <a:pt x="4270041" y="4978234"/>
                </a:cubicBezTo>
                <a:cubicBezTo>
                  <a:pt x="4309361" y="4941898"/>
                  <a:pt x="4342246" y="4907992"/>
                  <a:pt x="4374063" y="4877175"/>
                </a:cubicBezTo>
                <a:cubicBezTo>
                  <a:pt x="4376657" y="4873895"/>
                  <a:pt x="4415339" y="4840099"/>
                  <a:pt x="4411251" y="4834361"/>
                </a:cubicBezTo>
                <a:cubicBezTo>
                  <a:pt x="4408053" y="4830968"/>
                  <a:pt x="4384141" y="4856495"/>
                  <a:pt x="4405148" y="4839351"/>
                </a:cubicBezTo>
                <a:cubicBezTo>
                  <a:pt x="4374247" y="4867521"/>
                  <a:pt x="4348661" y="4893681"/>
                  <a:pt x="4319567" y="4921551"/>
                </a:cubicBezTo>
                <a:cubicBezTo>
                  <a:pt x="4317889" y="4922186"/>
                  <a:pt x="4291994" y="4953448"/>
                  <a:pt x="4287595" y="4952809"/>
                </a:cubicBezTo>
                <a:cubicBezTo>
                  <a:pt x="4281831" y="4947703"/>
                  <a:pt x="4303749" y="4932132"/>
                  <a:pt x="4303749" y="4932132"/>
                </a:cubicBezTo>
                <a:cubicBezTo>
                  <a:pt x="4340909" y="4894311"/>
                  <a:pt x="4360546" y="4872700"/>
                  <a:pt x="4396789" y="4837527"/>
                </a:cubicBezTo>
                <a:cubicBezTo>
                  <a:pt x="4399383" y="4834244"/>
                  <a:pt x="4434834" y="4802054"/>
                  <a:pt x="4431508" y="4798327"/>
                </a:cubicBezTo>
                <a:cubicBezTo>
                  <a:pt x="4427112" y="4797689"/>
                  <a:pt x="4403173" y="4828211"/>
                  <a:pt x="4405769" y="4824928"/>
                </a:cubicBezTo>
                <a:cubicBezTo>
                  <a:pt x="4395267" y="4833501"/>
                  <a:pt x="4389798" y="4840170"/>
                  <a:pt x="4377465" y="4849816"/>
                </a:cubicBezTo>
                <a:cubicBezTo>
                  <a:pt x="4390107" y="4830850"/>
                  <a:pt x="4409433" y="4818559"/>
                  <a:pt x="4422840" y="4801605"/>
                </a:cubicBezTo>
                <a:cubicBezTo>
                  <a:pt x="4427112" y="4797689"/>
                  <a:pt x="4428339" y="4789940"/>
                  <a:pt x="4433807" y="4783269"/>
                </a:cubicBezTo>
                <a:lnTo>
                  <a:pt x="4441079" y="4774633"/>
                </a:lnTo>
                <a:lnTo>
                  <a:pt x="4441424" y="4774410"/>
                </a:lnTo>
                <a:lnTo>
                  <a:pt x="4442735" y="4772667"/>
                </a:lnTo>
                <a:lnTo>
                  <a:pt x="4458319" y="4754161"/>
                </a:lnTo>
                <a:cubicBezTo>
                  <a:pt x="4467549" y="4744440"/>
                  <a:pt x="4476907" y="4734959"/>
                  <a:pt x="4483609" y="4726482"/>
                </a:cubicBezTo>
                <a:cubicBezTo>
                  <a:pt x="4479820" y="4732516"/>
                  <a:pt x="4490631" y="4718843"/>
                  <a:pt x="4489871" y="4716831"/>
                </a:cubicBezTo>
                <a:cubicBezTo>
                  <a:pt x="4487461" y="4710457"/>
                  <a:pt x="4476619" y="4729124"/>
                  <a:pt x="4474941" y="4729759"/>
                </a:cubicBezTo>
                <a:lnTo>
                  <a:pt x="4462075" y="4743318"/>
                </a:lnTo>
                <a:lnTo>
                  <a:pt x="4450195" y="4762745"/>
                </a:lnTo>
                <a:lnTo>
                  <a:pt x="4442735" y="4772667"/>
                </a:lnTo>
                <a:lnTo>
                  <a:pt x="4441079" y="4774633"/>
                </a:lnTo>
                <a:lnTo>
                  <a:pt x="4434667" y="4778781"/>
                </a:lnTo>
                <a:lnTo>
                  <a:pt x="4438229" y="4768449"/>
                </a:lnTo>
                <a:lnTo>
                  <a:pt x="4418347" y="4789402"/>
                </a:lnTo>
                <a:cubicBezTo>
                  <a:pt x="4399619" y="4808657"/>
                  <a:pt x="4380848" y="4827065"/>
                  <a:pt x="4361507" y="4843961"/>
                </a:cubicBezTo>
                <a:cubicBezTo>
                  <a:pt x="4376606" y="4823875"/>
                  <a:pt x="4392253" y="4809045"/>
                  <a:pt x="4407726" y="4794280"/>
                </a:cubicBezTo>
                <a:lnTo>
                  <a:pt x="4447971" y="4750370"/>
                </a:lnTo>
                <a:lnTo>
                  <a:pt x="4453539" y="4740473"/>
                </a:lnTo>
                <a:lnTo>
                  <a:pt x="4461327" y="4727297"/>
                </a:lnTo>
                <a:lnTo>
                  <a:pt x="4458549" y="4728670"/>
                </a:lnTo>
                <a:cubicBezTo>
                  <a:pt x="4418516" y="4769879"/>
                  <a:pt x="4384994" y="4806326"/>
                  <a:pt x="4347073" y="4842134"/>
                </a:cubicBezTo>
                <a:lnTo>
                  <a:pt x="4335007" y="4851770"/>
                </a:lnTo>
                <a:lnTo>
                  <a:pt x="4323093" y="4868649"/>
                </a:lnTo>
                <a:cubicBezTo>
                  <a:pt x="4313204" y="4881644"/>
                  <a:pt x="4317181" y="4872123"/>
                  <a:pt x="4325729" y="4854808"/>
                </a:cubicBezTo>
                <a:lnTo>
                  <a:pt x="4337499" y="4831400"/>
                </a:lnTo>
                <a:lnTo>
                  <a:pt x="4326990" y="4842379"/>
                </a:lnTo>
                <a:lnTo>
                  <a:pt x="4333314" y="4827214"/>
                </a:lnTo>
                <a:cubicBezTo>
                  <a:pt x="4337044" y="4804561"/>
                  <a:pt x="4323616" y="4828610"/>
                  <a:pt x="4316035" y="4844785"/>
                </a:cubicBezTo>
                <a:lnTo>
                  <a:pt x="4304315" y="4865303"/>
                </a:lnTo>
                <a:lnTo>
                  <a:pt x="4292760" y="4876853"/>
                </a:lnTo>
                <a:lnTo>
                  <a:pt x="4291371" y="4878251"/>
                </a:lnTo>
                <a:lnTo>
                  <a:pt x="4295570" y="4869759"/>
                </a:lnTo>
                <a:cubicBezTo>
                  <a:pt x="4301168" y="4858297"/>
                  <a:pt x="4306911" y="4847052"/>
                  <a:pt x="4313341" y="4836849"/>
                </a:cubicBezTo>
                <a:cubicBezTo>
                  <a:pt x="4319916" y="4824934"/>
                  <a:pt x="4328211" y="4812571"/>
                  <a:pt x="4336336" y="4799949"/>
                </a:cubicBezTo>
                <a:lnTo>
                  <a:pt x="4351816" y="4772836"/>
                </a:lnTo>
                <a:lnTo>
                  <a:pt x="4341957" y="4779983"/>
                </a:lnTo>
                <a:lnTo>
                  <a:pt x="4340499" y="4782131"/>
                </a:lnTo>
                <a:cubicBezTo>
                  <a:pt x="4331309" y="4795875"/>
                  <a:pt x="4320405" y="4811524"/>
                  <a:pt x="4318173" y="4816503"/>
                </a:cubicBezTo>
                <a:cubicBezTo>
                  <a:pt x="4314838" y="4819175"/>
                  <a:pt x="4307895" y="4824742"/>
                  <a:pt x="4306229" y="4826077"/>
                </a:cubicBezTo>
                <a:cubicBezTo>
                  <a:pt x="4302606" y="4832168"/>
                  <a:pt x="4302040" y="4835813"/>
                  <a:pt x="4300312" y="4840917"/>
                </a:cubicBezTo>
                <a:cubicBezTo>
                  <a:pt x="4298647" y="4842253"/>
                  <a:pt x="4291763" y="4844050"/>
                  <a:pt x="4288093" y="4850713"/>
                </a:cubicBezTo>
                <a:cubicBezTo>
                  <a:pt x="4284467" y="4856807"/>
                  <a:pt x="4278263" y="4875067"/>
                  <a:pt x="4269083" y="4885611"/>
                </a:cubicBezTo>
                <a:cubicBezTo>
                  <a:pt x="4265467" y="4890105"/>
                  <a:pt x="4263735" y="4891461"/>
                  <a:pt x="4263231" y="4890868"/>
                </a:cubicBezTo>
                <a:lnTo>
                  <a:pt x="4264061" y="4887352"/>
                </a:lnTo>
                <a:lnTo>
                  <a:pt x="4254617" y="4904411"/>
                </a:lnTo>
                <a:cubicBezTo>
                  <a:pt x="4251585" y="4909338"/>
                  <a:pt x="4248916" y="4912914"/>
                  <a:pt x="4247231" y="4913563"/>
                </a:cubicBezTo>
                <a:cubicBezTo>
                  <a:pt x="4236796" y="4914855"/>
                  <a:pt x="4255340" y="4890666"/>
                  <a:pt x="4255340" y="4890666"/>
                </a:cubicBezTo>
                <a:cubicBezTo>
                  <a:pt x="4258661" y="4885399"/>
                  <a:pt x="4264009" y="4876019"/>
                  <a:pt x="4269852" y="4865361"/>
                </a:cubicBezTo>
                <a:lnTo>
                  <a:pt x="4286396" y="4834111"/>
                </a:lnTo>
                <a:lnTo>
                  <a:pt x="4286605" y="4828524"/>
                </a:lnTo>
                <a:cubicBezTo>
                  <a:pt x="4287395" y="4824571"/>
                  <a:pt x="4289549" y="4819754"/>
                  <a:pt x="4292542" y="4814433"/>
                </a:cubicBezTo>
                <a:lnTo>
                  <a:pt x="4295485" y="4809830"/>
                </a:lnTo>
                <a:lnTo>
                  <a:pt x="4294245" y="4811342"/>
                </a:lnTo>
                <a:lnTo>
                  <a:pt x="4290878" y="4816416"/>
                </a:lnTo>
                <a:lnTo>
                  <a:pt x="4272647" y="4846621"/>
                </a:lnTo>
                <a:cubicBezTo>
                  <a:pt x="4270696" y="4849780"/>
                  <a:pt x="4267987" y="4852749"/>
                  <a:pt x="4264859" y="4856054"/>
                </a:cubicBezTo>
                <a:lnTo>
                  <a:pt x="4263983" y="4857027"/>
                </a:lnTo>
                <a:lnTo>
                  <a:pt x="4254871" y="4870862"/>
                </a:lnTo>
                <a:lnTo>
                  <a:pt x="4246785" y="4882349"/>
                </a:lnTo>
                <a:lnTo>
                  <a:pt x="4246773" y="4882376"/>
                </a:lnTo>
                <a:lnTo>
                  <a:pt x="4246756" y="4882391"/>
                </a:lnTo>
                <a:lnTo>
                  <a:pt x="4218048" y="4923178"/>
                </a:lnTo>
                <a:cubicBezTo>
                  <a:pt x="4210214" y="4931210"/>
                  <a:pt x="4188267" y="4965000"/>
                  <a:pt x="4188267" y="4965000"/>
                </a:cubicBezTo>
                <a:lnTo>
                  <a:pt x="4186767" y="4955298"/>
                </a:lnTo>
                <a:lnTo>
                  <a:pt x="4182161" y="4963486"/>
                </a:lnTo>
                <a:lnTo>
                  <a:pt x="4179649" y="4964860"/>
                </a:lnTo>
                <a:lnTo>
                  <a:pt x="4172817" y="4969454"/>
                </a:lnTo>
                <a:lnTo>
                  <a:pt x="4176350" y="4962673"/>
                </a:lnTo>
                <a:cubicBezTo>
                  <a:pt x="4193518" y="4930381"/>
                  <a:pt x="4211147" y="4897252"/>
                  <a:pt x="4229491" y="4861027"/>
                </a:cubicBezTo>
                <a:cubicBezTo>
                  <a:pt x="4231301" y="4857981"/>
                  <a:pt x="4234161" y="4852501"/>
                  <a:pt x="4237758" y="4845565"/>
                </a:cubicBezTo>
                <a:lnTo>
                  <a:pt x="4247467" y="4827062"/>
                </a:lnTo>
                <a:lnTo>
                  <a:pt x="4257552" y="4803127"/>
                </a:lnTo>
                <a:lnTo>
                  <a:pt x="4262559" y="4792760"/>
                </a:lnTo>
                <a:lnTo>
                  <a:pt x="4258371" y="4797772"/>
                </a:lnTo>
                <a:cubicBezTo>
                  <a:pt x="4257779" y="4796603"/>
                  <a:pt x="4270867" y="4774454"/>
                  <a:pt x="4272333" y="4770887"/>
                </a:cubicBezTo>
                <a:cubicBezTo>
                  <a:pt x="4272902" y="4767242"/>
                  <a:pt x="4272165" y="4754549"/>
                  <a:pt x="4269122" y="4753800"/>
                </a:cubicBezTo>
                <a:cubicBezTo>
                  <a:pt x="4267455" y="4755135"/>
                  <a:pt x="4237253" y="4809104"/>
                  <a:pt x="4233353" y="4815418"/>
                </a:cubicBezTo>
                <a:cubicBezTo>
                  <a:pt x="4222499" y="4830498"/>
                  <a:pt x="4213261" y="4844810"/>
                  <a:pt x="4204360" y="4855134"/>
                </a:cubicBezTo>
                <a:cubicBezTo>
                  <a:pt x="4202695" y="4856470"/>
                  <a:pt x="4196041" y="4858614"/>
                  <a:pt x="4194375" y="4859952"/>
                </a:cubicBezTo>
                <a:cubicBezTo>
                  <a:pt x="4180198" y="4874505"/>
                  <a:pt x="4173869" y="4912524"/>
                  <a:pt x="4167844" y="4907257"/>
                </a:cubicBezTo>
                <a:cubicBezTo>
                  <a:pt x="4167844" y="4907257"/>
                  <a:pt x="4170091" y="4899080"/>
                  <a:pt x="4170669" y="4892239"/>
                </a:cubicBezTo>
                <a:lnTo>
                  <a:pt x="4171276" y="4893451"/>
                </a:lnTo>
                <a:lnTo>
                  <a:pt x="4170380" y="4895659"/>
                </a:lnTo>
                <a:cubicBezTo>
                  <a:pt x="4171213" y="4894991"/>
                  <a:pt x="4171631" y="4894658"/>
                  <a:pt x="4171665" y="4894230"/>
                </a:cubicBezTo>
                <a:lnTo>
                  <a:pt x="4171276" y="4893451"/>
                </a:lnTo>
                <a:lnTo>
                  <a:pt x="4172923" y="4889390"/>
                </a:lnTo>
                <a:lnTo>
                  <a:pt x="4174693" y="4887154"/>
                </a:lnTo>
                <a:cubicBezTo>
                  <a:pt x="4175576" y="4885516"/>
                  <a:pt x="4176008" y="4884240"/>
                  <a:pt x="4176008" y="4884240"/>
                </a:cubicBezTo>
                <a:cubicBezTo>
                  <a:pt x="4176008" y="4884240"/>
                  <a:pt x="4171877" y="4877986"/>
                  <a:pt x="4173883" y="4872660"/>
                </a:cubicBezTo>
                <a:cubicBezTo>
                  <a:pt x="4175291" y="4866750"/>
                  <a:pt x="4180459" y="4857691"/>
                  <a:pt x="4185800" y="4848893"/>
                </a:cubicBezTo>
                <a:lnTo>
                  <a:pt x="4194020" y="4834792"/>
                </a:lnTo>
                <a:lnTo>
                  <a:pt x="4185943" y="4838031"/>
                </a:lnTo>
                <a:cubicBezTo>
                  <a:pt x="4182683" y="4839163"/>
                  <a:pt x="4179213" y="4840376"/>
                  <a:pt x="4175941" y="4842022"/>
                </a:cubicBezTo>
                <a:lnTo>
                  <a:pt x="4174698" y="4842951"/>
                </a:lnTo>
                <a:lnTo>
                  <a:pt x="4149918" y="4883968"/>
                </a:lnTo>
                <a:lnTo>
                  <a:pt x="4112906" y="4952842"/>
                </a:lnTo>
                <a:lnTo>
                  <a:pt x="4108464" y="4956110"/>
                </a:lnTo>
                <a:lnTo>
                  <a:pt x="4098537" y="4964380"/>
                </a:lnTo>
                <a:lnTo>
                  <a:pt x="4108735" y="4941888"/>
                </a:lnTo>
                <a:lnTo>
                  <a:pt x="4095785" y="4961912"/>
                </a:lnTo>
                <a:lnTo>
                  <a:pt x="4091668" y="4957859"/>
                </a:lnTo>
                <a:lnTo>
                  <a:pt x="4085722" y="4963615"/>
                </a:lnTo>
                <a:lnTo>
                  <a:pt x="4095909" y="4942766"/>
                </a:lnTo>
                <a:lnTo>
                  <a:pt x="4100053" y="4936842"/>
                </a:lnTo>
                <a:cubicBezTo>
                  <a:pt x="4101484" y="4935001"/>
                  <a:pt x="4102474" y="4934028"/>
                  <a:pt x="4102664" y="4934532"/>
                </a:cubicBezTo>
                <a:lnTo>
                  <a:pt x="4100297" y="4933782"/>
                </a:lnTo>
                <a:lnTo>
                  <a:pt x="4113927" y="4905889"/>
                </a:lnTo>
                <a:lnTo>
                  <a:pt x="4120271" y="4899099"/>
                </a:lnTo>
                <a:lnTo>
                  <a:pt x="4121731" y="4897663"/>
                </a:lnTo>
                <a:lnTo>
                  <a:pt x="4110169" y="4899037"/>
                </a:lnTo>
                <a:lnTo>
                  <a:pt x="4108227" y="4899399"/>
                </a:lnTo>
                <a:lnTo>
                  <a:pt x="4108445" y="4897328"/>
                </a:lnTo>
                <a:cubicBezTo>
                  <a:pt x="4109072" y="4891287"/>
                  <a:pt x="4110579" y="4876367"/>
                  <a:pt x="4111409" y="4864413"/>
                </a:cubicBezTo>
                <a:lnTo>
                  <a:pt x="4111661" y="4857895"/>
                </a:lnTo>
                <a:lnTo>
                  <a:pt x="4124301" y="4838450"/>
                </a:lnTo>
                <a:cubicBezTo>
                  <a:pt x="4130303" y="4828371"/>
                  <a:pt x="4134564" y="4819897"/>
                  <a:pt x="4135571" y="4814697"/>
                </a:cubicBezTo>
                <a:lnTo>
                  <a:pt x="4122830" y="4827146"/>
                </a:lnTo>
                <a:lnTo>
                  <a:pt x="4133738" y="4811991"/>
                </a:lnTo>
                <a:lnTo>
                  <a:pt x="4135370" y="4809729"/>
                </a:lnTo>
                <a:cubicBezTo>
                  <a:pt x="4140898" y="4802336"/>
                  <a:pt x="4146712" y="4794575"/>
                  <a:pt x="4152222" y="4786499"/>
                </a:cubicBezTo>
                <a:lnTo>
                  <a:pt x="4159595" y="4774179"/>
                </a:lnTo>
                <a:lnTo>
                  <a:pt x="4164682" y="4755162"/>
                </a:lnTo>
                <a:cubicBezTo>
                  <a:pt x="4165600" y="4744329"/>
                  <a:pt x="4160432" y="4768665"/>
                  <a:pt x="4157741" y="4760727"/>
                </a:cubicBezTo>
                <a:cubicBezTo>
                  <a:pt x="4155046" y="4752792"/>
                  <a:pt x="4170891" y="4736903"/>
                  <a:pt x="4175080" y="4727166"/>
                </a:cubicBezTo>
                <a:cubicBezTo>
                  <a:pt x="4182083" y="4717832"/>
                  <a:pt x="4190985" y="4707508"/>
                  <a:pt x="4195464" y="4694352"/>
                </a:cubicBezTo>
                <a:cubicBezTo>
                  <a:pt x="4195464" y="4694352"/>
                  <a:pt x="4194719" y="4693221"/>
                  <a:pt x="4194008" y="4691667"/>
                </a:cubicBezTo>
                <a:lnTo>
                  <a:pt x="4192998" y="4687378"/>
                </a:lnTo>
                <a:lnTo>
                  <a:pt x="4185581" y="4695548"/>
                </a:lnTo>
                <a:cubicBezTo>
                  <a:pt x="4177507" y="4703079"/>
                  <a:pt x="4170078" y="4709384"/>
                  <a:pt x="4162315" y="4716921"/>
                </a:cubicBezTo>
                <a:lnTo>
                  <a:pt x="4153986" y="4726406"/>
                </a:lnTo>
                <a:lnTo>
                  <a:pt x="4136078" y="4751724"/>
                </a:lnTo>
                <a:lnTo>
                  <a:pt x="4116239" y="4779405"/>
                </a:lnTo>
                <a:lnTo>
                  <a:pt x="4111941" y="4786365"/>
                </a:lnTo>
                <a:lnTo>
                  <a:pt x="4106622" y="4795763"/>
                </a:lnTo>
                <a:lnTo>
                  <a:pt x="4104256" y="4802474"/>
                </a:lnTo>
                <a:cubicBezTo>
                  <a:pt x="4103146" y="4804261"/>
                  <a:pt x="4102123" y="4805117"/>
                  <a:pt x="4101401" y="4805211"/>
                </a:cubicBezTo>
                <a:lnTo>
                  <a:pt x="4101378" y="4805029"/>
                </a:lnTo>
                <a:lnTo>
                  <a:pt x="4100863" y="4805937"/>
                </a:lnTo>
                <a:cubicBezTo>
                  <a:pt x="4097379" y="4811340"/>
                  <a:pt x="4094115" y="4815275"/>
                  <a:pt x="4091113" y="4816705"/>
                </a:cubicBezTo>
                <a:lnTo>
                  <a:pt x="4091461" y="4813634"/>
                </a:lnTo>
                <a:lnTo>
                  <a:pt x="4104177" y="4795003"/>
                </a:lnTo>
                <a:cubicBezTo>
                  <a:pt x="4104177" y="4795003"/>
                  <a:pt x="4102739" y="4792882"/>
                  <a:pt x="4101465" y="4789938"/>
                </a:cubicBezTo>
                <a:lnTo>
                  <a:pt x="4101015" y="4787387"/>
                </a:lnTo>
                <a:lnTo>
                  <a:pt x="4106707" y="4776639"/>
                </a:lnTo>
                <a:cubicBezTo>
                  <a:pt x="4109123" y="4772897"/>
                  <a:pt x="4111049" y="4770980"/>
                  <a:pt x="4111766" y="4772481"/>
                </a:cubicBezTo>
                <a:lnTo>
                  <a:pt x="4104355" y="4772908"/>
                </a:lnTo>
                <a:lnTo>
                  <a:pt x="4109260" y="4765487"/>
                </a:lnTo>
                <a:cubicBezTo>
                  <a:pt x="4123025" y="4745205"/>
                  <a:pt x="4146546" y="4711642"/>
                  <a:pt x="4153865" y="4702410"/>
                </a:cubicBezTo>
                <a:cubicBezTo>
                  <a:pt x="4188605" y="4631340"/>
                  <a:pt x="4112103" y="4736354"/>
                  <a:pt x="4094507" y="4753960"/>
                </a:cubicBezTo>
                <a:cubicBezTo>
                  <a:pt x="4080415" y="4772527"/>
                  <a:pt x="4068335" y="4789495"/>
                  <a:pt x="4057738" y="4803201"/>
                </a:cubicBezTo>
                <a:lnTo>
                  <a:pt x="4030791" y="4831883"/>
                </a:lnTo>
                <a:lnTo>
                  <a:pt x="4029360" y="4831410"/>
                </a:lnTo>
                <a:cubicBezTo>
                  <a:pt x="4027673" y="4832060"/>
                  <a:pt x="4024743" y="4835491"/>
                  <a:pt x="4021297" y="4840271"/>
                </a:cubicBezTo>
                <a:lnTo>
                  <a:pt x="4017063" y="4846702"/>
                </a:lnTo>
                <a:lnTo>
                  <a:pt x="3995266" y="4870255"/>
                </a:lnTo>
                <a:lnTo>
                  <a:pt x="3994627" y="4860321"/>
                </a:lnTo>
                <a:lnTo>
                  <a:pt x="4003909" y="4836663"/>
                </a:lnTo>
                <a:lnTo>
                  <a:pt x="4009504" y="4829506"/>
                </a:lnTo>
                <a:cubicBezTo>
                  <a:pt x="4028582" y="4804237"/>
                  <a:pt x="4054015" y="4781334"/>
                  <a:pt x="4059305" y="4753967"/>
                </a:cubicBezTo>
                <a:cubicBezTo>
                  <a:pt x="4057925" y="4743479"/>
                  <a:pt x="4055275" y="4739562"/>
                  <a:pt x="4060021" y="4729691"/>
                </a:cubicBezTo>
                <a:cubicBezTo>
                  <a:pt x="4072321" y="4704247"/>
                  <a:pt x="4103704" y="4688740"/>
                  <a:pt x="4119922" y="4660646"/>
                </a:cubicBezTo>
                <a:cubicBezTo>
                  <a:pt x="4118452" y="4661640"/>
                  <a:pt x="4114967" y="4659850"/>
                  <a:pt x="4111424" y="4657059"/>
                </a:cubicBezTo>
                <a:lnTo>
                  <a:pt x="4105418" y="4650545"/>
                </a:lnTo>
                <a:lnTo>
                  <a:pt x="4102629" y="4653465"/>
                </a:lnTo>
                <a:cubicBezTo>
                  <a:pt x="4101797" y="4654134"/>
                  <a:pt x="4101825" y="4652648"/>
                  <a:pt x="4102392" y="4650061"/>
                </a:cubicBezTo>
                <a:lnTo>
                  <a:pt x="4102903" y="4648348"/>
                </a:lnTo>
                <a:lnTo>
                  <a:pt x="4103146" y="4648082"/>
                </a:lnTo>
                <a:lnTo>
                  <a:pt x="4102586" y="4647477"/>
                </a:lnTo>
                <a:lnTo>
                  <a:pt x="4102509" y="4646228"/>
                </a:lnTo>
                <a:lnTo>
                  <a:pt x="4123130" y="4615267"/>
                </a:lnTo>
                <a:lnTo>
                  <a:pt x="4107947" y="4628082"/>
                </a:lnTo>
                <a:lnTo>
                  <a:pt x="4110422" y="4624994"/>
                </a:lnTo>
                <a:lnTo>
                  <a:pt x="4075343" y="4659124"/>
                </a:lnTo>
                <a:cubicBezTo>
                  <a:pt x="4059605" y="4674563"/>
                  <a:pt x="4044309" y="4689261"/>
                  <a:pt x="4029317" y="4702023"/>
                </a:cubicBezTo>
                <a:cubicBezTo>
                  <a:pt x="4044679" y="4684328"/>
                  <a:pt x="4063247" y="4665807"/>
                  <a:pt x="4081048" y="4649491"/>
                </a:cubicBezTo>
                <a:lnTo>
                  <a:pt x="4097810" y="4631268"/>
                </a:lnTo>
                <a:cubicBezTo>
                  <a:pt x="4097399" y="4630177"/>
                  <a:pt x="4096157" y="4630168"/>
                  <a:pt x="4094485" y="4630818"/>
                </a:cubicBezTo>
                <a:lnTo>
                  <a:pt x="4093592" y="4631348"/>
                </a:lnTo>
                <a:lnTo>
                  <a:pt x="4088104" y="4636876"/>
                </a:lnTo>
                <a:lnTo>
                  <a:pt x="4089781" y="4634009"/>
                </a:lnTo>
                <a:lnTo>
                  <a:pt x="4090158" y="4633387"/>
                </a:lnTo>
                <a:lnTo>
                  <a:pt x="4088581" y="4634324"/>
                </a:lnTo>
                <a:cubicBezTo>
                  <a:pt x="4084317" y="4637422"/>
                  <a:pt x="4079937" y="4641474"/>
                  <a:pt x="4078640" y="4643115"/>
                </a:cubicBezTo>
                <a:cubicBezTo>
                  <a:pt x="4038761" y="4679662"/>
                  <a:pt x="3997782" y="4728515"/>
                  <a:pt x="3959410" y="4757208"/>
                </a:cubicBezTo>
                <a:cubicBezTo>
                  <a:pt x="3988817" y="4720017"/>
                  <a:pt x="4034209" y="4683685"/>
                  <a:pt x="4066334" y="4647767"/>
                </a:cubicBezTo>
                <a:cubicBezTo>
                  <a:pt x="4056719" y="4658688"/>
                  <a:pt x="4075161" y="4639829"/>
                  <a:pt x="4072595" y="4638116"/>
                </a:cubicBezTo>
                <a:cubicBezTo>
                  <a:pt x="4067717" y="4635357"/>
                  <a:pt x="4065573" y="4645755"/>
                  <a:pt x="4065573" y="4645755"/>
                </a:cubicBezTo>
                <a:cubicBezTo>
                  <a:pt x="4044337" y="4665669"/>
                  <a:pt x="4024080" y="4685214"/>
                  <a:pt x="4004087" y="4704084"/>
                </a:cubicBezTo>
                <a:lnTo>
                  <a:pt x="3963811" y="4740579"/>
                </a:lnTo>
                <a:lnTo>
                  <a:pt x="3967837" y="4733906"/>
                </a:lnTo>
                <a:lnTo>
                  <a:pt x="3967986" y="4733595"/>
                </a:lnTo>
                <a:lnTo>
                  <a:pt x="3969645" y="4731867"/>
                </a:lnTo>
                <a:cubicBezTo>
                  <a:pt x="3974197" y="4727844"/>
                  <a:pt x="3997671" y="4707084"/>
                  <a:pt x="3996908" y="4705073"/>
                </a:cubicBezTo>
                <a:cubicBezTo>
                  <a:pt x="3994500" y="4698697"/>
                  <a:pt x="3971788" y="4721471"/>
                  <a:pt x="3975143" y="4720203"/>
                </a:cubicBezTo>
                <a:lnTo>
                  <a:pt x="3973233" y="4722157"/>
                </a:lnTo>
                <a:lnTo>
                  <a:pt x="3972173" y="4718268"/>
                </a:lnTo>
                <a:cubicBezTo>
                  <a:pt x="3970861" y="4719094"/>
                  <a:pt x="3968763" y="4721789"/>
                  <a:pt x="3966341" y="4725356"/>
                </a:cubicBezTo>
                <a:lnTo>
                  <a:pt x="3960448" y="4734706"/>
                </a:lnTo>
                <a:lnTo>
                  <a:pt x="3954747" y="4739800"/>
                </a:lnTo>
                <a:cubicBezTo>
                  <a:pt x="3948953" y="4739689"/>
                  <a:pt x="3969347" y="4720092"/>
                  <a:pt x="3969347" y="4720092"/>
                </a:cubicBezTo>
                <a:cubicBezTo>
                  <a:pt x="4008667" y="4683756"/>
                  <a:pt x="4041554" y="4649851"/>
                  <a:pt x="4073371" y="4619032"/>
                </a:cubicBezTo>
                <a:cubicBezTo>
                  <a:pt x="4074344" y="4617803"/>
                  <a:pt x="4080391" y="4612281"/>
                  <a:pt x="4087355" y="4605557"/>
                </a:cubicBezTo>
                <a:lnTo>
                  <a:pt x="4092821" y="4600172"/>
                </a:lnTo>
                <a:lnTo>
                  <a:pt x="4092221" y="4600236"/>
                </a:lnTo>
                <a:cubicBezTo>
                  <a:pt x="4090182" y="4600443"/>
                  <a:pt x="4088040" y="4600615"/>
                  <a:pt x="4086309" y="4600584"/>
                </a:cubicBezTo>
                <a:lnTo>
                  <a:pt x="4084500" y="4600128"/>
                </a:lnTo>
                <a:lnTo>
                  <a:pt x="4060988" y="4622422"/>
                </a:lnTo>
                <a:lnTo>
                  <a:pt x="4042539" y="4640377"/>
                </a:lnTo>
                <a:lnTo>
                  <a:pt x="4035955" y="4649418"/>
                </a:lnTo>
                <a:lnTo>
                  <a:pt x="4029521" y="4653044"/>
                </a:lnTo>
                <a:lnTo>
                  <a:pt x="4018873" y="4663409"/>
                </a:lnTo>
                <a:cubicBezTo>
                  <a:pt x="4017196" y="4664044"/>
                  <a:pt x="3991301" y="4695306"/>
                  <a:pt x="3986905" y="4694666"/>
                </a:cubicBezTo>
                <a:cubicBezTo>
                  <a:pt x="3984022" y="4692114"/>
                  <a:pt x="3988060" y="4686946"/>
                  <a:pt x="3992818" y="4682413"/>
                </a:cubicBezTo>
                <a:lnTo>
                  <a:pt x="3994820" y="4680699"/>
                </a:lnTo>
                <a:lnTo>
                  <a:pt x="3996567" y="4676521"/>
                </a:lnTo>
                <a:cubicBezTo>
                  <a:pt x="4000814" y="4667898"/>
                  <a:pt x="4008452" y="4654770"/>
                  <a:pt x="4009552" y="4652095"/>
                </a:cubicBezTo>
                <a:cubicBezTo>
                  <a:pt x="4014790" y="4642980"/>
                  <a:pt x="4018754" y="4635717"/>
                  <a:pt x="4022110" y="4629300"/>
                </a:cubicBezTo>
                <a:lnTo>
                  <a:pt x="4023811" y="4625912"/>
                </a:lnTo>
                <a:lnTo>
                  <a:pt x="4043792" y="4605278"/>
                </a:lnTo>
                <a:lnTo>
                  <a:pt x="4024018" y="4634121"/>
                </a:lnTo>
                <a:cubicBezTo>
                  <a:pt x="4022037" y="4636908"/>
                  <a:pt x="4019060" y="4642805"/>
                  <a:pt x="4015647" y="4649632"/>
                </a:cubicBezTo>
                <a:lnTo>
                  <a:pt x="4014159" y="4652484"/>
                </a:lnTo>
                <a:lnTo>
                  <a:pt x="4028355" y="4634289"/>
                </a:lnTo>
                <a:cubicBezTo>
                  <a:pt x="4040448" y="4619451"/>
                  <a:pt x="4052872" y="4605103"/>
                  <a:pt x="4052872" y="4605103"/>
                </a:cubicBezTo>
                <a:lnTo>
                  <a:pt x="4071839" y="4582028"/>
                </a:lnTo>
                <a:lnTo>
                  <a:pt x="4072341" y="4578106"/>
                </a:lnTo>
                <a:lnTo>
                  <a:pt x="4074050" y="4573977"/>
                </a:lnTo>
                <a:lnTo>
                  <a:pt x="4077138" y="4570782"/>
                </a:lnTo>
                <a:lnTo>
                  <a:pt x="4060815" y="4585819"/>
                </a:lnTo>
                <a:lnTo>
                  <a:pt x="4091405" y="4551762"/>
                </a:lnTo>
                <a:lnTo>
                  <a:pt x="4083473" y="4559179"/>
                </a:lnTo>
                <a:lnTo>
                  <a:pt x="4080827" y="4561919"/>
                </a:lnTo>
                <a:lnTo>
                  <a:pt x="4059820" y="4584943"/>
                </a:lnTo>
                <a:lnTo>
                  <a:pt x="4049253" y="4596529"/>
                </a:lnTo>
                <a:lnTo>
                  <a:pt x="4039727" y="4606972"/>
                </a:lnTo>
                <a:cubicBezTo>
                  <a:pt x="4034321" y="4612590"/>
                  <a:pt x="4030639" y="4615852"/>
                  <a:pt x="4029977" y="4614873"/>
                </a:cubicBezTo>
                <a:cubicBezTo>
                  <a:pt x="4029315" y="4613893"/>
                  <a:pt x="4031645" y="4608631"/>
                  <a:pt x="4034673" y="4602225"/>
                </a:cubicBezTo>
                <a:lnTo>
                  <a:pt x="4040806" y="4588786"/>
                </a:lnTo>
                <a:lnTo>
                  <a:pt x="4037881" y="4591302"/>
                </a:lnTo>
                <a:cubicBezTo>
                  <a:pt x="4028478" y="4598884"/>
                  <a:pt x="4018927" y="4605009"/>
                  <a:pt x="4032398" y="4589276"/>
                </a:cubicBezTo>
                <a:lnTo>
                  <a:pt x="4043078" y="4577121"/>
                </a:lnTo>
                <a:lnTo>
                  <a:pt x="4042912" y="4575217"/>
                </a:lnTo>
                <a:lnTo>
                  <a:pt x="4038416" y="4578845"/>
                </a:lnTo>
                <a:lnTo>
                  <a:pt x="4038107" y="4579427"/>
                </a:lnTo>
                <a:lnTo>
                  <a:pt x="4037380" y="4579683"/>
                </a:lnTo>
                <a:lnTo>
                  <a:pt x="4034697" y="4581848"/>
                </a:lnTo>
                <a:cubicBezTo>
                  <a:pt x="4030797" y="4585605"/>
                  <a:pt x="4025641" y="4591040"/>
                  <a:pt x="4018939" y="4598544"/>
                </a:cubicBezTo>
                <a:cubicBezTo>
                  <a:pt x="3980267" y="4637060"/>
                  <a:pt x="3952195" y="4691249"/>
                  <a:pt x="3907132" y="4721715"/>
                </a:cubicBezTo>
                <a:cubicBezTo>
                  <a:pt x="3899295" y="4727012"/>
                  <a:pt x="3928195" y="4665603"/>
                  <a:pt x="3935858" y="4667083"/>
                </a:cubicBezTo>
                <a:cubicBezTo>
                  <a:pt x="3925185" y="4665020"/>
                  <a:pt x="3886463" y="4718856"/>
                  <a:pt x="3863653" y="4751093"/>
                </a:cubicBezTo>
                <a:lnTo>
                  <a:pt x="3853141" y="4765767"/>
                </a:lnTo>
                <a:lnTo>
                  <a:pt x="3861528" y="4751184"/>
                </a:lnTo>
                <a:cubicBezTo>
                  <a:pt x="3899896" y="4687466"/>
                  <a:pt x="3834947" y="4767541"/>
                  <a:pt x="3833377" y="4771971"/>
                </a:cubicBezTo>
                <a:cubicBezTo>
                  <a:pt x="3824234" y="4783697"/>
                  <a:pt x="3805965" y="4793021"/>
                  <a:pt x="3797654" y="4800054"/>
                </a:cubicBezTo>
                <a:lnTo>
                  <a:pt x="3787360" y="4810762"/>
                </a:lnTo>
                <a:lnTo>
                  <a:pt x="3850516" y="4727285"/>
                </a:lnTo>
                <a:lnTo>
                  <a:pt x="3851587" y="4722700"/>
                </a:lnTo>
                <a:cubicBezTo>
                  <a:pt x="3858547" y="4708332"/>
                  <a:pt x="3873625" y="4683955"/>
                  <a:pt x="3882483" y="4674205"/>
                </a:cubicBezTo>
                <a:lnTo>
                  <a:pt x="3896685" y="4653520"/>
                </a:lnTo>
                <a:lnTo>
                  <a:pt x="3897601" y="4650531"/>
                </a:lnTo>
                <a:cubicBezTo>
                  <a:pt x="3902956" y="4641196"/>
                  <a:pt x="3917682" y="4620667"/>
                  <a:pt x="3921065" y="4611421"/>
                </a:cubicBezTo>
                <a:cubicBezTo>
                  <a:pt x="3917146" y="4614070"/>
                  <a:pt x="3913229" y="4616719"/>
                  <a:pt x="3909311" y="4619368"/>
                </a:cubicBezTo>
                <a:lnTo>
                  <a:pt x="3907425" y="4619153"/>
                </a:lnTo>
                <a:lnTo>
                  <a:pt x="3817666" y="4746793"/>
                </a:lnTo>
                <a:cubicBezTo>
                  <a:pt x="3737625" y="4858256"/>
                  <a:pt x="3656767" y="4968128"/>
                  <a:pt x="3574823" y="5075643"/>
                </a:cubicBezTo>
                <a:cubicBezTo>
                  <a:pt x="3581364" y="5057178"/>
                  <a:pt x="3591506" y="5044975"/>
                  <a:pt x="3602218" y="5028819"/>
                </a:cubicBezTo>
                <a:cubicBezTo>
                  <a:pt x="3607189" y="5014787"/>
                  <a:pt x="3642711" y="4970840"/>
                  <a:pt x="3619731" y="4993459"/>
                </a:cubicBezTo>
                <a:cubicBezTo>
                  <a:pt x="3589751" y="5019417"/>
                  <a:pt x="3565421" y="5088107"/>
                  <a:pt x="3532079" y="5081286"/>
                </a:cubicBezTo>
                <a:cubicBezTo>
                  <a:pt x="3579113" y="5004841"/>
                  <a:pt x="3626621" y="4929397"/>
                  <a:pt x="3672824" y="4857645"/>
                </a:cubicBezTo>
                <a:cubicBezTo>
                  <a:pt x="3688430" y="4858185"/>
                  <a:pt x="3678070" y="4828746"/>
                  <a:pt x="3672824" y="4857645"/>
                </a:cubicBezTo>
                <a:cubicBezTo>
                  <a:pt x="3653056" y="4840669"/>
                  <a:pt x="3683042" y="4814711"/>
                  <a:pt x="3694013" y="4797817"/>
                </a:cubicBezTo>
                <a:cubicBezTo>
                  <a:pt x="3697153" y="4788952"/>
                  <a:pt x="3699250" y="4779511"/>
                  <a:pt x="3702128" y="4769622"/>
                </a:cubicBezTo>
                <a:lnTo>
                  <a:pt x="3709449" y="4751967"/>
                </a:lnTo>
                <a:lnTo>
                  <a:pt x="3704151" y="4758558"/>
                </a:lnTo>
                <a:cubicBezTo>
                  <a:pt x="3690855" y="4774322"/>
                  <a:pt x="3677798" y="4789083"/>
                  <a:pt x="3664831" y="4803279"/>
                </a:cubicBezTo>
                <a:lnTo>
                  <a:pt x="3636031" y="4833961"/>
                </a:lnTo>
                <a:lnTo>
                  <a:pt x="3638140" y="4830574"/>
                </a:lnTo>
                <a:cubicBezTo>
                  <a:pt x="3643582" y="4822884"/>
                  <a:pt x="3650992" y="4813636"/>
                  <a:pt x="3657161" y="4804905"/>
                </a:cubicBezTo>
                <a:lnTo>
                  <a:pt x="3658827" y="4802288"/>
                </a:lnTo>
                <a:lnTo>
                  <a:pt x="3670466" y="4789873"/>
                </a:lnTo>
                <a:cubicBezTo>
                  <a:pt x="3683069" y="4775923"/>
                  <a:pt x="3695132" y="4761968"/>
                  <a:pt x="3706294" y="4748163"/>
                </a:cubicBezTo>
                <a:lnTo>
                  <a:pt x="3717792" y="4733631"/>
                </a:lnTo>
                <a:lnTo>
                  <a:pt x="3736579" y="4700048"/>
                </a:lnTo>
                <a:cubicBezTo>
                  <a:pt x="3761463" y="4662258"/>
                  <a:pt x="3794434" y="4626394"/>
                  <a:pt x="3820661" y="4585806"/>
                </a:cubicBezTo>
                <a:lnTo>
                  <a:pt x="3902654" y="4465640"/>
                </a:lnTo>
                <a:lnTo>
                  <a:pt x="3909915" y="4446919"/>
                </a:lnTo>
                <a:cubicBezTo>
                  <a:pt x="3888503" y="4470460"/>
                  <a:pt x="3884253" y="4483964"/>
                  <a:pt x="3868060" y="4507041"/>
                </a:cubicBezTo>
                <a:cubicBezTo>
                  <a:pt x="3857869" y="4523447"/>
                  <a:pt x="3856549" y="4524506"/>
                  <a:pt x="3857927" y="4519680"/>
                </a:cubicBezTo>
                <a:lnTo>
                  <a:pt x="3863373" y="4499321"/>
                </a:lnTo>
                <a:lnTo>
                  <a:pt x="3861027" y="4502474"/>
                </a:lnTo>
                <a:cubicBezTo>
                  <a:pt x="3837748" y="4534509"/>
                  <a:pt x="3815687" y="4565955"/>
                  <a:pt x="3790704" y="4599463"/>
                </a:cubicBezTo>
                <a:lnTo>
                  <a:pt x="3786695" y="4604594"/>
                </a:lnTo>
                <a:lnTo>
                  <a:pt x="3772794" y="4625631"/>
                </a:lnTo>
                <a:cubicBezTo>
                  <a:pt x="3715193" y="4709140"/>
                  <a:pt x="3645271" y="4785419"/>
                  <a:pt x="3575195" y="4862142"/>
                </a:cubicBezTo>
                <a:cubicBezTo>
                  <a:pt x="3563217" y="4873573"/>
                  <a:pt x="3550454" y="4882927"/>
                  <a:pt x="3540901" y="4894355"/>
                </a:cubicBezTo>
                <a:lnTo>
                  <a:pt x="3533814" y="4904795"/>
                </a:lnTo>
                <a:lnTo>
                  <a:pt x="3533186" y="4904673"/>
                </a:lnTo>
                <a:cubicBezTo>
                  <a:pt x="3532487" y="4904937"/>
                  <a:pt x="3532187" y="4905626"/>
                  <a:pt x="3532568" y="4906632"/>
                </a:cubicBezTo>
                <a:lnTo>
                  <a:pt x="3533814" y="4904795"/>
                </a:lnTo>
                <a:lnTo>
                  <a:pt x="3536203" y="4905257"/>
                </a:lnTo>
                <a:cubicBezTo>
                  <a:pt x="3523714" y="4919566"/>
                  <a:pt x="3510308" y="4936520"/>
                  <a:pt x="3511069" y="4938531"/>
                </a:cubicBezTo>
                <a:cubicBezTo>
                  <a:pt x="3510308" y="4936520"/>
                  <a:pt x="3518977" y="4933244"/>
                  <a:pt x="3518977" y="4933244"/>
                </a:cubicBezTo>
                <a:cubicBezTo>
                  <a:pt x="3524011" y="4931342"/>
                  <a:pt x="3520498" y="4937268"/>
                  <a:pt x="3527489" y="4934626"/>
                </a:cubicBezTo>
                <a:cubicBezTo>
                  <a:pt x="3531761" y="4930709"/>
                  <a:pt x="3543335" y="4919050"/>
                  <a:pt x="3552160" y="4911113"/>
                </a:cubicBezTo>
                <a:cubicBezTo>
                  <a:pt x="3564761" y="4898583"/>
                  <a:pt x="3577907" y="4885585"/>
                  <a:pt x="3591233" y="4872275"/>
                </a:cubicBezTo>
                <a:lnTo>
                  <a:pt x="3624775" y="4838259"/>
                </a:lnTo>
                <a:lnTo>
                  <a:pt x="3617265" y="4847536"/>
                </a:lnTo>
                <a:cubicBezTo>
                  <a:pt x="3603047" y="4862977"/>
                  <a:pt x="3588239" y="4877490"/>
                  <a:pt x="3573691" y="4891425"/>
                </a:cubicBezTo>
                <a:cubicBezTo>
                  <a:pt x="3544468" y="4918960"/>
                  <a:pt x="3515978" y="4953504"/>
                  <a:pt x="3485688" y="4984128"/>
                </a:cubicBezTo>
                <a:cubicBezTo>
                  <a:pt x="3468940" y="4999852"/>
                  <a:pt x="3452764" y="5016032"/>
                  <a:pt x="3437028" y="5031473"/>
                </a:cubicBezTo>
                <a:cubicBezTo>
                  <a:pt x="3421289" y="5046913"/>
                  <a:pt x="3405992" y="5061612"/>
                  <a:pt x="3391000" y="5074373"/>
                </a:cubicBezTo>
                <a:cubicBezTo>
                  <a:pt x="3406365" y="5056677"/>
                  <a:pt x="3424931" y="5038155"/>
                  <a:pt x="3442734" y="5021837"/>
                </a:cubicBezTo>
                <a:lnTo>
                  <a:pt x="3459495" y="5003614"/>
                </a:lnTo>
                <a:cubicBezTo>
                  <a:pt x="3457848" y="4999253"/>
                  <a:pt x="3442918" y="5012182"/>
                  <a:pt x="3440325" y="5015465"/>
                </a:cubicBezTo>
                <a:cubicBezTo>
                  <a:pt x="3400446" y="5052012"/>
                  <a:pt x="3359466" y="5100864"/>
                  <a:pt x="3321095" y="5129558"/>
                </a:cubicBezTo>
                <a:cubicBezTo>
                  <a:pt x="3350501" y="5092366"/>
                  <a:pt x="3395895" y="5056033"/>
                  <a:pt x="3428019" y="5020116"/>
                </a:cubicBezTo>
                <a:cubicBezTo>
                  <a:pt x="3418405" y="5031035"/>
                  <a:pt x="3436846" y="5012179"/>
                  <a:pt x="3434280" y="5010463"/>
                </a:cubicBezTo>
                <a:cubicBezTo>
                  <a:pt x="3429401" y="5007707"/>
                  <a:pt x="3427259" y="5018103"/>
                  <a:pt x="3427259" y="5018103"/>
                </a:cubicBezTo>
                <a:cubicBezTo>
                  <a:pt x="3406021" y="5038018"/>
                  <a:pt x="3385766" y="5057562"/>
                  <a:pt x="3365773" y="5076432"/>
                </a:cubicBezTo>
                <a:lnTo>
                  <a:pt x="3325497" y="5112927"/>
                </a:lnTo>
                <a:lnTo>
                  <a:pt x="3329525" y="5106253"/>
                </a:lnTo>
                <a:lnTo>
                  <a:pt x="3329669" y="5105943"/>
                </a:lnTo>
                <a:lnTo>
                  <a:pt x="3331330" y="5104214"/>
                </a:lnTo>
                <a:cubicBezTo>
                  <a:pt x="3335882" y="5100195"/>
                  <a:pt x="3359355" y="5079434"/>
                  <a:pt x="3358594" y="5077420"/>
                </a:cubicBezTo>
                <a:cubicBezTo>
                  <a:pt x="3356185" y="5071045"/>
                  <a:pt x="3333473" y="5093819"/>
                  <a:pt x="3336828" y="5092549"/>
                </a:cubicBezTo>
                <a:lnTo>
                  <a:pt x="3334918" y="5094507"/>
                </a:lnTo>
                <a:lnTo>
                  <a:pt x="3333858" y="5090615"/>
                </a:lnTo>
                <a:cubicBezTo>
                  <a:pt x="3332546" y="5091443"/>
                  <a:pt x="3330448" y="5094137"/>
                  <a:pt x="3328027" y="5097706"/>
                </a:cubicBezTo>
                <a:lnTo>
                  <a:pt x="3322131" y="5107052"/>
                </a:lnTo>
                <a:lnTo>
                  <a:pt x="3316433" y="5112148"/>
                </a:lnTo>
                <a:cubicBezTo>
                  <a:pt x="3310636" y="5112037"/>
                  <a:pt x="3331033" y="5092439"/>
                  <a:pt x="3331033" y="5092439"/>
                </a:cubicBezTo>
                <a:cubicBezTo>
                  <a:pt x="3370351" y="5056104"/>
                  <a:pt x="3403238" y="5022198"/>
                  <a:pt x="3435055" y="4991382"/>
                </a:cubicBezTo>
                <a:cubicBezTo>
                  <a:pt x="3437649" y="4988100"/>
                  <a:pt x="3476332" y="4954304"/>
                  <a:pt x="3472244" y="4948566"/>
                </a:cubicBezTo>
                <a:cubicBezTo>
                  <a:pt x="3469043" y="4945173"/>
                  <a:pt x="3445134" y="4970701"/>
                  <a:pt x="3466139" y="4953556"/>
                </a:cubicBezTo>
                <a:cubicBezTo>
                  <a:pt x="3435240" y="4981726"/>
                  <a:pt x="3409653" y="5007886"/>
                  <a:pt x="3380559" y="5035756"/>
                </a:cubicBezTo>
                <a:cubicBezTo>
                  <a:pt x="3378881" y="5036391"/>
                  <a:pt x="3352985" y="5067654"/>
                  <a:pt x="3348588" y="5067016"/>
                </a:cubicBezTo>
                <a:cubicBezTo>
                  <a:pt x="3342824" y="5061909"/>
                  <a:pt x="3364742" y="5046338"/>
                  <a:pt x="3364742" y="5046338"/>
                </a:cubicBezTo>
                <a:cubicBezTo>
                  <a:pt x="3401901" y="5008516"/>
                  <a:pt x="3421538" y="4986905"/>
                  <a:pt x="3457780" y="4951732"/>
                </a:cubicBezTo>
                <a:cubicBezTo>
                  <a:pt x="3460375" y="4948452"/>
                  <a:pt x="3495826" y="4916261"/>
                  <a:pt x="3492501" y="4912532"/>
                </a:cubicBezTo>
                <a:cubicBezTo>
                  <a:pt x="3488104" y="4911894"/>
                  <a:pt x="3464165" y="4942416"/>
                  <a:pt x="3466761" y="4939136"/>
                </a:cubicBezTo>
                <a:cubicBezTo>
                  <a:pt x="3456257" y="4947708"/>
                  <a:pt x="3450788" y="4954376"/>
                  <a:pt x="3438457" y="4964022"/>
                </a:cubicBezTo>
                <a:cubicBezTo>
                  <a:pt x="3451100" y="4945055"/>
                  <a:pt x="3470425" y="4932765"/>
                  <a:pt x="3483832" y="4915811"/>
                </a:cubicBezTo>
                <a:cubicBezTo>
                  <a:pt x="3488104" y="4911894"/>
                  <a:pt x="3489330" y="4904146"/>
                  <a:pt x="3494799" y="4897475"/>
                </a:cubicBezTo>
                <a:lnTo>
                  <a:pt x="3502071" y="4888839"/>
                </a:lnTo>
                <a:lnTo>
                  <a:pt x="3502416" y="4888617"/>
                </a:lnTo>
                <a:lnTo>
                  <a:pt x="3503726" y="4886872"/>
                </a:lnTo>
                <a:lnTo>
                  <a:pt x="3519310" y="4868366"/>
                </a:lnTo>
                <a:cubicBezTo>
                  <a:pt x="3528539" y="4858647"/>
                  <a:pt x="3537899" y="4849164"/>
                  <a:pt x="3544602" y="4840687"/>
                </a:cubicBezTo>
                <a:cubicBezTo>
                  <a:pt x="3540813" y="4846722"/>
                  <a:pt x="3551623" y="4833049"/>
                  <a:pt x="3550862" y="4831037"/>
                </a:cubicBezTo>
                <a:cubicBezTo>
                  <a:pt x="3548451" y="4824662"/>
                  <a:pt x="3537611" y="4843330"/>
                  <a:pt x="3535933" y="4843965"/>
                </a:cubicBezTo>
                <a:lnTo>
                  <a:pt x="3523067" y="4857524"/>
                </a:lnTo>
                <a:lnTo>
                  <a:pt x="3511188" y="4876950"/>
                </a:lnTo>
                <a:lnTo>
                  <a:pt x="3503726" y="4886872"/>
                </a:lnTo>
                <a:lnTo>
                  <a:pt x="3502071" y="4888839"/>
                </a:lnTo>
                <a:lnTo>
                  <a:pt x="3495659" y="4892987"/>
                </a:lnTo>
                <a:lnTo>
                  <a:pt x="3499222" y="4882654"/>
                </a:lnTo>
                <a:lnTo>
                  <a:pt x="3479339" y="4903610"/>
                </a:lnTo>
                <a:cubicBezTo>
                  <a:pt x="3460610" y="4922864"/>
                  <a:pt x="3441841" y="4941272"/>
                  <a:pt x="3422498" y="4958168"/>
                </a:cubicBezTo>
                <a:cubicBezTo>
                  <a:pt x="3437599" y="4938081"/>
                  <a:pt x="3453245" y="4923251"/>
                  <a:pt x="3468718" y="4908487"/>
                </a:cubicBezTo>
                <a:lnTo>
                  <a:pt x="3508962" y="4864576"/>
                </a:lnTo>
                <a:lnTo>
                  <a:pt x="3514529" y="4854679"/>
                </a:lnTo>
                <a:lnTo>
                  <a:pt x="3522319" y="4841504"/>
                </a:lnTo>
                <a:lnTo>
                  <a:pt x="3519542" y="4842878"/>
                </a:lnTo>
                <a:cubicBezTo>
                  <a:pt x="3479507" y="4884086"/>
                  <a:pt x="3445985" y="4920531"/>
                  <a:pt x="3408066" y="4956339"/>
                </a:cubicBezTo>
                <a:lnTo>
                  <a:pt x="3395999" y="4965976"/>
                </a:lnTo>
                <a:lnTo>
                  <a:pt x="3384085" y="4982855"/>
                </a:lnTo>
                <a:cubicBezTo>
                  <a:pt x="3374197" y="4995850"/>
                  <a:pt x="3378171" y="4986328"/>
                  <a:pt x="3386722" y="4969014"/>
                </a:cubicBezTo>
                <a:lnTo>
                  <a:pt x="3398491" y="4945607"/>
                </a:lnTo>
                <a:lnTo>
                  <a:pt x="3387981" y="4956586"/>
                </a:lnTo>
                <a:lnTo>
                  <a:pt x="3394306" y="4941419"/>
                </a:lnTo>
                <a:cubicBezTo>
                  <a:pt x="3398037" y="4918767"/>
                  <a:pt x="3384609" y="4942815"/>
                  <a:pt x="3377026" y="4958991"/>
                </a:cubicBezTo>
                <a:lnTo>
                  <a:pt x="3365306" y="4979510"/>
                </a:lnTo>
                <a:lnTo>
                  <a:pt x="3353752" y="4991060"/>
                </a:lnTo>
                <a:lnTo>
                  <a:pt x="3352364" y="4992457"/>
                </a:lnTo>
                <a:lnTo>
                  <a:pt x="3356561" y="4983964"/>
                </a:lnTo>
                <a:cubicBezTo>
                  <a:pt x="3362161" y="4972503"/>
                  <a:pt x="3367902" y="4961257"/>
                  <a:pt x="3374334" y="4951054"/>
                </a:cubicBezTo>
                <a:cubicBezTo>
                  <a:pt x="3380908" y="4939141"/>
                  <a:pt x="3389203" y="4926777"/>
                  <a:pt x="3397329" y="4914154"/>
                </a:cubicBezTo>
                <a:lnTo>
                  <a:pt x="3412809" y="4887043"/>
                </a:lnTo>
                <a:lnTo>
                  <a:pt x="3402948" y="4894189"/>
                </a:lnTo>
                <a:lnTo>
                  <a:pt x="3401491" y="4896336"/>
                </a:lnTo>
                <a:cubicBezTo>
                  <a:pt x="3392302" y="4910080"/>
                  <a:pt x="3381397" y="4925729"/>
                  <a:pt x="3379165" y="4930708"/>
                </a:cubicBezTo>
                <a:cubicBezTo>
                  <a:pt x="3375831" y="4933380"/>
                  <a:pt x="3368887" y="4938947"/>
                  <a:pt x="3367220" y="4940283"/>
                </a:cubicBezTo>
                <a:cubicBezTo>
                  <a:pt x="3363598" y="4946375"/>
                  <a:pt x="3363032" y="4950018"/>
                  <a:pt x="3361303" y="4955123"/>
                </a:cubicBezTo>
                <a:cubicBezTo>
                  <a:pt x="3359637" y="4956458"/>
                  <a:pt x="3352754" y="4958256"/>
                  <a:pt x="3349083" y="4964918"/>
                </a:cubicBezTo>
                <a:cubicBezTo>
                  <a:pt x="3345460" y="4971012"/>
                  <a:pt x="3339254" y="4989272"/>
                  <a:pt x="3330076" y="4999818"/>
                </a:cubicBezTo>
                <a:cubicBezTo>
                  <a:pt x="3326459" y="5004310"/>
                  <a:pt x="3324726" y="5005666"/>
                  <a:pt x="3324223" y="5005075"/>
                </a:cubicBezTo>
                <a:lnTo>
                  <a:pt x="3325054" y="5001557"/>
                </a:lnTo>
                <a:lnTo>
                  <a:pt x="3315609" y="5018616"/>
                </a:lnTo>
                <a:cubicBezTo>
                  <a:pt x="3312578" y="5023544"/>
                  <a:pt x="3309909" y="5027119"/>
                  <a:pt x="3308223" y="5027768"/>
                </a:cubicBezTo>
                <a:cubicBezTo>
                  <a:pt x="3297788" y="5029060"/>
                  <a:pt x="3316333" y="5004872"/>
                  <a:pt x="3316333" y="5004872"/>
                </a:cubicBezTo>
                <a:cubicBezTo>
                  <a:pt x="3319653" y="4999606"/>
                  <a:pt x="3325002" y="4990226"/>
                  <a:pt x="3330843" y="4979567"/>
                </a:cubicBezTo>
                <a:lnTo>
                  <a:pt x="3347389" y="4948316"/>
                </a:lnTo>
                <a:lnTo>
                  <a:pt x="3347598" y="4942730"/>
                </a:lnTo>
                <a:cubicBezTo>
                  <a:pt x="3348387" y="4938777"/>
                  <a:pt x="3350542" y="4933961"/>
                  <a:pt x="3353534" y="4928640"/>
                </a:cubicBezTo>
                <a:lnTo>
                  <a:pt x="3356477" y="4924036"/>
                </a:lnTo>
                <a:lnTo>
                  <a:pt x="3355238" y="4925547"/>
                </a:lnTo>
                <a:lnTo>
                  <a:pt x="3351870" y="4930623"/>
                </a:lnTo>
                <a:lnTo>
                  <a:pt x="3333638" y="4960828"/>
                </a:lnTo>
                <a:cubicBezTo>
                  <a:pt x="3331688" y="4963985"/>
                  <a:pt x="3328979" y="4966955"/>
                  <a:pt x="3325850" y="4970259"/>
                </a:cubicBezTo>
                <a:lnTo>
                  <a:pt x="3324976" y="4971233"/>
                </a:lnTo>
                <a:lnTo>
                  <a:pt x="3315863" y="4985067"/>
                </a:lnTo>
                <a:lnTo>
                  <a:pt x="3307777" y="4996556"/>
                </a:lnTo>
                <a:lnTo>
                  <a:pt x="3307764" y="4996582"/>
                </a:lnTo>
                <a:lnTo>
                  <a:pt x="3307749" y="4996598"/>
                </a:lnTo>
                <a:lnTo>
                  <a:pt x="3279040" y="5037384"/>
                </a:lnTo>
                <a:cubicBezTo>
                  <a:pt x="3271205" y="5045416"/>
                  <a:pt x="3249259" y="5079206"/>
                  <a:pt x="3249259" y="5079206"/>
                </a:cubicBezTo>
                <a:lnTo>
                  <a:pt x="3247759" y="5069506"/>
                </a:lnTo>
                <a:lnTo>
                  <a:pt x="3243152" y="5077693"/>
                </a:lnTo>
                <a:lnTo>
                  <a:pt x="3240641" y="5079065"/>
                </a:lnTo>
                <a:lnTo>
                  <a:pt x="3233810" y="5083659"/>
                </a:lnTo>
                <a:lnTo>
                  <a:pt x="3237343" y="5076881"/>
                </a:lnTo>
                <a:cubicBezTo>
                  <a:pt x="3254511" y="5044586"/>
                  <a:pt x="3272139" y="5011458"/>
                  <a:pt x="3290481" y="4975232"/>
                </a:cubicBezTo>
                <a:cubicBezTo>
                  <a:pt x="3292294" y="4972186"/>
                  <a:pt x="3295154" y="4966706"/>
                  <a:pt x="3298749" y="4959770"/>
                </a:cubicBezTo>
                <a:lnTo>
                  <a:pt x="3308458" y="4941268"/>
                </a:lnTo>
                <a:lnTo>
                  <a:pt x="3318543" y="4917333"/>
                </a:lnTo>
                <a:lnTo>
                  <a:pt x="3323550" y="4906965"/>
                </a:lnTo>
                <a:lnTo>
                  <a:pt x="3319362" y="4911980"/>
                </a:lnTo>
                <a:cubicBezTo>
                  <a:pt x="3318770" y="4910809"/>
                  <a:pt x="3331859" y="4888659"/>
                  <a:pt x="3333326" y="4885092"/>
                </a:cubicBezTo>
                <a:cubicBezTo>
                  <a:pt x="3333894" y="4881447"/>
                  <a:pt x="3333156" y="4868754"/>
                  <a:pt x="3330115" y="4868005"/>
                </a:cubicBezTo>
                <a:cubicBezTo>
                  <a:pt x="3328448" y="4869341"/>
                  <a:pt x="3298246" y="4923309"/>
                  <a:pt x="3294346" y="4929625"/>
                </a:cubicBezTo>
                <a:cubicBezTo>
                  <a:pt x="3283491" y="4944705"/>
                  <a:pt x="3274253" y="4959017"/>
                  <a:pt x="3265352" y="4969339"/>
                </a:cubicBezTo>
                <a:cubicBezTo>
                  <a:pt x="3263687" y="4970676"/>
                  <a:pt x="3257033" y="4972820"/>
                  <a:pt x="3255368" y="4974157"/>
                </a:cubicBezTo>
                <a:cubicBezTo>
                  <a:pt x="3241188" y="4988710"/>
                  <a:pt x="3234862" y="5026729"/>
                  <a:pt x="3228837" y="5021464"/>
                </a:cubicBezTo>
                <a:cubicBezTo>
                  <a:pt x="3228837" y="5021464"/>
                  <a:pt x="3231082" y="5013287"/>
                  <a:pt x="3231662" y="5006445"/>
                </a:cubicBezTo>
                <a:lnTo>
                  <a:pt x="3232268" y="5007657"/>
                </a:lnTo>
                <a:lnTo>
                  <a:pt x="3231373" y="5009866"/>
                </a:lnTo>
                <a:cubicBezTo>
                  <a:pt x="3232205" y="5009197"/>
                  <a:pt x="3232624" y="5008863"/>
                  <a:pt x="3232657" y="5008435"/>
                </a:cubicBezTo>
                <a:lnTo>
                  <a:pt x="3232268" y="5007657"/>
                </a:lnTo>
                <a:lnTo>
                  <a:pt x="3233916" y="5003596"/>
                </a:lnTo>
                <a:lnTo>
                  <a:pt x="3235686" y="5001361"/>
                </a:lnTo>
                <a:cubicBezTo>
                  <a:pt x="3236568" y="4999722"/>
                  <a:pt x="3236999" y="4998446"/>
                  <a:pt x="3236999" y="4998446"/>
                </a:cubicBezTo>
                <a:cubicBezTo>
                  <a:pt x="3236999" y="4998446"/>
                  <a:pt x="3232869" y="4992192"/>
                  <a:pt x="3234875" y="4986865"/>
                </a:cubicBezTo>
                <a:cubicBezTo>
                  <a:pt x="3236283" y="4980955"/>
                  <a:pt x="3241451" y="4971896"/>
                  <a:pt x="3246790" y="4963099"/>
                </a:cubicBezTo>
                <a:lnTo>
                  <a:pt x="3255013" y="4948999"/>
                </a:lnTo>
                <a:lnTo>
                  <a:pt x="3246934" y="4952236"/>
                </a:lnTo>
                <a:cubicBezTo>
                  <a:pt x="3243675" y="4953368"/>
                  <a:pt x="3240206" y="4954581"/>
                  <a:pt x="3236933" y="4956227"/>
                </a:cubicBezTo>
                <a:lnTo>
                  <a:pt x="3235690" y="4957157"/>
                </a:lnTo>
                <a:lnTo>
                  <a:pt x="3210909" y="4998173"/>
                </a:lnTo>
                <a:lnTo>
                  <a:pt x="3173897" y="5067048"/>
                </a:lnTo>
                <a:lnTo>
                  <a:pt x="3169457" y="5070316"/>
                </a:lnTo>
                <a:lnTo>
                  <a:pt x="3159530" y="5078585"/>
                </a:lnTo>
                <a:lnTo>
                  <a:pt x="3169728" y="5056095"/>
                </a:lnTo>
                <a:lnTo>
                  <a:pt x="3156777" y="5076119"/>
                </a:lnTo>
                <a:lnTo>
                  <a:pt x="3152659" y="5072065"/>
                </a:lnTo>
                <a:lnTo>
                  <a:pt x="3146715" y="5077821"/>
                </a:lnTo>
                <a:lnTo>
                  <a:pt x="3156900" y="5056972"/>
                </a:lnTo>
                <a:lnTo>
                  <a:pt x="3161046" y="5051048"/>
                </a:lnTo>
                <a:cubicBezTo>
                  <a:pt x="3162476" y="5049207"/>
                  <a:pt x="3163465" y="5048233"/>
                  <a:pt x="3163657" y="5048738"/>
                </a:cubicBezTo>
                <a:lnTo>
                  <a:pt x="3161289" y="5047989"/>
                </a:lnTo>
                <a:lnTo>
                  <a:pt x="3174918" y="5020096"/>
                </a:lnTo>
                <a:lnTo>
                  <a:pt x="3181264" y="5013305"/>
                </a:lnTo>
                <a:lnTo>
                  <a:pt x="3182721" y="5011868"/>
                </a:lnTo>
                <a:lnTo>
                  <a:pt x="3171160" y="5013243"/>
                </a:lnTo>
                <a:lnTo>
                  <a:pt x="3169219" y="5013606"/>
                </a:lnTo>
                <a:lnTo>
                  <a:pt x="3169437" y="5011533"/>
                </a:lnTo>
                <a:cubicBezTo>
                  <a:pt x="3170065" y="5005492"/>
                  <a:pt x="3171571" y="4990572"/>
                  <a:pt x="3172401" y="4978619"/>
                </a:cubicBezTo>
                <a:lnTo>
                  <a:pt x="3172654" y="4972102"/>
                </a:lnTo>
                <a:lnTo>
                  <a:pt x="3185293" y="4952657"/>
                </a:lnTo>
                <a:cubicBezTo>
                  <a:pt x="3191294" y="4942576"/>
                  <a:pt x="3195557" y="4934103"/>
                  <a:pt x="3196563" y="4928903"/>
                </a:cubicBezTo>
                <a:lnTo>
                  <a:pt x="3183822" y="4941351"/>
                </a:lnTo>
                <a:lnTo>
                  <a:pt x="3194731" y="4926197"/>
                </a:lnTo>
                <a:lnTo>
                  <a:pt x="3196362" y="4923934"/>
                </a:lnTo>
                <a:cubicBezTo>
                  <a:pt x="3201889" y="4916542"/>
                  <a:pt x="3207705" y="4908780"/>
                  <a:pt x="3213215" y="4900706"/>
                </a:cubicBezTo>
                <a:lnTo>
                  <a:pt x="3220586" y="4888385"/>
                </a:lnTo>
                <a:lnTo>
                  <a:pt x="3225675" y="4869368"/>
                </a:lnTo>
                <a:cubicBezTo>
                  <a:pt x="3226592" y="4858536"/>
                  <a:pt x="3221424" y="4882871"/>
                  <a:pt x="3218733" y="4874933"/>
                </a:cubicBezTo>
                <a:cubicBezTo>
                  <a:pt x="3216038" y="4866997"/>
                  <a:pt x="3231882" y="4851108"/>
                  <a:pt x="3236072" y="4841373"/>
                </a:cubicBezTo>
                <a:cubicBezTo>
                  <a:pt x="3243075" y="4832037"/>
                  <a:pt x="3251976" y="4821713"/>
                  <a:pt x="3256456" y="4808558"/>
                </a:cubicBezTo>
                <a:cubicBezTo>
                  <a:pt x="3256456" y="4808558"/>
                  <a:pt x="3255711" y="4807429"/>
                  <a:pt x="3254999" y="4805872"/>
                </a:cubicBezTo>
                <a:lnTo>
                  <a:pt x="3253990" y="4801584"/>
                </a:lnTo>
                <a:lnTo>
                  <a:pt x="3246572" y="4809754"/>
                </a:lnTo>
                <a:cubicBezTo>
                  <a:pt x="3238500" y="4817286"/>
                  <a:pt x="3231070" y="4823589"/>
                  <a:pt x="3223306" y="4831127"/>
                </a:cubicBezTo>
                <a:lnTo>
                  <a:pt x="3214979" y="4840613"/>
                </a:lnTo>
                <a:lnTo>
                  <a:pt x="3197069" y="4865929"/>
                </a:lnTo>
                <a:lnTo>
                  <a:pt x="3177230" y="4893610"/>
                </a:lnTo>
                <a:lnTo>
                  <a:pt x="3172934" y="4900570"/>
                </a:lnTo>
                <a:lnTo>
                  <a:pt x="3167614" y="4909970"/>
                </a:lnTo>
                <a:lnTo>
                  <a:pt x="3165247" y="4916681"/>
                </a:lnTo>
                <a:cubicBezTo>
                  <a:pt x="3164138" y="4918466"/>
                  <a:pt x="3163116" y="4919325"/>
                  <a:pt x="3162392" y="4919417"/>
                </a:cubicBezTo>
                <a:lnTo>
                  <a:pt x="3162369" y="4919236"/>
                </a:lnTo>
                <a:lnTo>
                  <a:pt x="3161855" y="4920144"/>
                </a:lnTo>
                <a:cubicBezTo>
                  <a:pt x="3158372" y="4925545"/>
                  <a:pt x="3155106" y="4929480"/>
                  <a:pt x="3152106" y="4930913"/>
                </a:cubicBezTo>
                <a:lnTo>
                  <a:pt x="3152452" y="4927840"/>
                </a:lnTo>
                <a:lnTo>
                  <a:pt x="3165168" y="4909209"/>
                </a:lnTo>
                <a:cubicBezTo>
                  <a:pt x="3165168" y="4909209"/>
                  <a:pt x="3163731" y="4907087"/>
                  <a:pt x="3162457" y="4904143"/>
                </a:cubicBezTo>
                <a:lnTo>
                  <a:pt x="3162007" y="4901592"/>
                </a:lnTo>
                <a:lnTo>
                  <a:pt x="3167697" y="4890845"/>
                </a:lnTo>
                <a:cubicBezTo>
                  <a:pt x="3170115" y="4887102"/>
                  <a:pt x="3172042" y="4885185"/>
                  <a:pt x="3172758" y="4886686"/>
                </a:cubicBezTo>
                <a:lnTo>
                  <a:pt x="3165346" y="4887114"/>
                </a:lnTo>
                <a:lnTo>
                  <a:pt x="3170251" y="4879692"/>
                </a:lnTo>
                <a:cubicBezTo>
                  <a:pt x="3184018" y="4859411"/>
                  <a:pt x="3207536" y="4825847"/>
                  <a:pt x="3214857" y="4816615"/>
                </a:cubicBezTo>
                <a:cubicBezTo>
                  <a:pt x="3249598" y="4745547"/>
                  <a:pt x="3173095" y="4850559"/>
                  <a:pt x="3155500" y="4868165"/>
                </a:cubicBezTo>
                <a:cubicBezTo>
                  <a:pt x="3141407" y="4886733"/>
                  <a:pt x="3129328" y="4903702"/>
                  <a:pt x="3118730" y="4917408"/>
                </a:cubicBezTo>
                <a:lnTo>
                  <a:pt x="3091784" y="4946088"/>
                </a:lnTo>
                <a:lnTo>
                  <a:pt x="3090352" y="4945615"/>
                </a:lnTo>
                <a:cubicBezTo>
                  <a:pt x="3088665" y="4946266"/>
                  <a:pt x="3085736" y="4949696"/>
                  <a:pt x="3082288" y="4954476"/>
                </a:cubicBezTo>
                <a:lnTo>
                  <a:pt x="3078055" y="4960908"/>
                </a:lnTo>
                <a:lnTo>
                  <a:pt x="3056258" y="4984462"/>
                </a:lnTo>
                <a:lnTo>
                  <a:pt x="3055620" y="4974527"/>
                </a:lnTo>
                <a:lnTo>
                  <a:pt x="3064900" y="4950868"/>
                </a:lnTo>
                <a:lnTo>
                  <a:pt x="3070495" y="4943711"/>
                </a:lnTo>
                <a:cubicBezTo>
                  <a:pt x="3089574" y="4918442"/>
                  <a:pt x="3115007" y="4895539"/>
                  <a:pt x="3120296" y="4868173"/>
                </a:cubicBezTo>
                <a:cubicBezTo>
                  <a:pt x="3118917" y="4857686"/>
                  <a:pt x="3116268" y="4853768"/>
                  <a:pt x="3121012" y="4843896"/>
                </a:cubicBezTo>
                <a:cubicBezTo>
                  <a:pt x="3133312" y="4818453"/>
                  <a:pt x="3164697" y="4802945"/>
                  <a:pt x="3180915" y="4774852"/>
                </a:cubicBezTo>
                <a:cubicBezTo>
                  <a:pt x="3179443" y="4775847"/>
                  <a:pt x="3175958" y="4774055"/>
                  <a:pt x="3172416" y="4771264"/>
                </a:cubicBezTo>
                <a:lnTo>
                  <a:pt x="3166410" y="4764752"/>
                </a:lnTo>
                <a:lnTo>
                  <a:pt x="3163620" y="4767670"/>
                </a:lnTo>
                <a:cubicBezTo>
                  <a:pt x="3162790" y="4768339"/>
                  <a:pt x="3162817" y="4766855"/>
                  <a:pt x="3163384" y="4764266"/>
                </a:cubicBezTo>
                <a:lnTo>
                  <a:pt x="3163895" y="4762555"/>
                </a:lnTo>
                <a:lnTo>
                  <a:pt x="3164138" y="4762289"/>
                </a:lnTo>
                <a:lnTo>
                  <a:pt x="3163578" y="4761682"/>
                </a:lnTo>
                <a:lnTo>
                  <a:pt x="3163501" y="4760433"/>
                </a:lnTo>
                <a:lnTo>
                  <a:pt x="3184123" y="4729473"/>
                </a:lnTo>
                <a:lnTo>
                  <a:pt x="3168938" y="4742289"/>
                </a:lnTo>
                <a:lnTo>
                  <a:pt x="3171415" y="4739200"/>
                </a:lnTo>
                <a:lnTo>
                  <a:pt x="3136336" y="4773329"/>
                </a:lnTo>
                <a:cubicBezTo>
                  <a:pt x="3120598" y="4788769"/>
                  <a:pt x="3105300" y="4803468"/>
                  <a:pt x="3090309" y="4816229"/>
                </a:cubicBezTo>
                <a:cubicBezTo>
                  <a:pt x="3105672" y="4798533"/>
                  <a:pt x="3124239" y="4780013"/>
                  <a:pt x="3142041" y="4763697"/>
                </a:cubicBezTo>
                <a:lnTo>
                  <a:pt x="3158803" y="4745473"/>
                </a:lnTo>
                <a:cubicBezTo>
                  <a:pt x="3158391" y="4744382"/>
                  <a:pt x="3157150" y="4744373"/>
                  <a:pt x="3155476" y="4745023"/>
                </a:cubicBezTo>
                <a:lnTo>
                  <a:pt x="3154585" y="4745553"/>
                </a:lnTo>
                <a:lnTo>
                  <a:pt x="3149097" y="4751082"/>
                </a:lnTo>
                <a:lnTo>
                  <a:pt x="3150774" y="4748214"/>
                </a:lnTo>
                <a:lnTo>
                  <a:pt x="3151151" y="4747594"/>
                </a:lnTo>
                <a:lnTo>
                  <a:pt x="3149572" y="4748531"/>
                </a:lnTo>
                <a:cubicBezTo>
                  <a:pt x="3145310" y="4751629"/>
                  <a:pt x="3140929" y="4755680"/>
                  <a:pt x="3139631" y="4757320"/>
                </a:cubicBezTo>
                <a:cubicBezTo>
                  <a:pt x="3099754" y="4793870"/>
                  <a:pt x="3058775" y="4842721"/>
                  <a:pt x="3020401" y="4871414"/>
                </a:cubicBezTo>
                <a:cubicBezTo>
                  <a:pt x="3049809" y="4834225"/>
                  <a:pt x="3095201" y="4797890"/>
                  <a:pt x="3127326" y="4761972"/>
                </a:cubicBezTo>
                <a:cubicBezTo>
                  <a:pt x="3117712" y="4772894"/>
                  <a:pt x="3136152" y="4754034"/>
                  <a:pt x="3133587" y="4752322"/>
                </a:cubicBezTo>
                <a:cubicBezTo>
                  <a:pt x="3128710" y="4749565"/>
                  <a:pt x="3126565" y="4759961"/>
                  <a:pt x="3126565" y="4759961"/>
                </a:cubicBezTo>
                <a:cubicBezTo>
                  <a:pt x="3105330" y="4779874"/>
                  <a:pt x="3085072" y="4799421"/>
                  <a:pt x="3065079" y="4818289"/>
                </a:cubicBezTo>
                <a:lnTo>
                  <a:pt x="3024803" y="4854785"/>
                </a:lnTo>
                <a:lnTo>
                  <a:pt x="3028830" y="4848111"/>
                </a:lnTo>
                <a:lnTo>
                  <a:pt x="3028978" y="4847801"/>
                </a:lnTo>
                <a:lnTo>
                  <a:pt x="3030637" y="4846072"/>
                </a:lnTo>
                <a:cubicBezTo>
                  <a:pt x="3035190" y="4842050"/>
                  <a:pt x="3058663" y="4821291"/>
                  <a:pt x="3057901" y="4819279"/>
                </a:cubicBezTo>
                <a:cubicBezTo>
                  <a:pt x="3055491" y="4812902"/>
                  <a:pt x="3032781" y="4835677"/>
                  <a:pt x="3036135" y="4834408"/>
                </a:cubicBezTo>
                <a:lnTo>
                  <a:pt x="3034226" y="4836362"/>
                </a:lnTo>
                <a:lnTo>
                  <a:pt x="3033164" y="4832473"/>
                </a:lnTo>
                <a:cubicBezTo>
                  <a:pt x="3031853" y="4833299"/>
                  <a:pt x="3029756" y="4835995"/>
                  <a:pt x="3027333" y="4839563"/>
                </a:cubicBezTo>
                <a:lnTo>
                  <a:pt x="3021439" y="4848911"/>
                </a:lnTo>
                <a:lnTo>
                  <a:pt x="3015739" y="4854006"/>
                </a:lnTo>
                <a:cubicBezTo>
                  <a:pt x="3009945" y="4853895"/>
                  <a:pt x="3030340" y="4834297"/>
                  <a:pt x="3030340" y="4834297"/>
                </a:cubicBezTo>
                <a:cubicBezTo>
                  <a:pt x="3069660" y="4797962"/>
                  <a:pt x="3102545" y="4764057"/>
                  <a:pt x="3134362" y="4733238"/>
                </a:cubicBezTo>
                <a:cubicBezTo>
                  <a:pt x="3135334" y="4732008"/>
                  <a:pt x="3141383" y="4726486"/>
                  <a:pt x="3148346" y="4719763"/>
                </a:cubicBezTo>
                <a:lnTo>
                  <a:pt x="3153813" y="4714379"/>
                </a:lnTo>
                <a:lnTo>
                  <a:pt x="3153213" y="4714441"/>
                </a:lnTo>
                <a:cubicBezTo>
                  <a:pt x="3151175" y="4714650"/>
                  <a:pt x="3149033" y="4714822"/>
                  <a:pt x="3147301" y="4714789"/>
                </a:cubicBezTo>
                <a:lnTo>
                  <a:pt x="3145493" y="4714333"/>
                </a:lnTo>
                <a:lnTo>
                  <a:pt x="3121979" y="4736627"/>
                </a:lnTo>
                <a:lnTo>
                  <a:pt x="3103530" y="4754584"/>
                </a:lnTo>
                <a:lnTo>
                  <a:pt x="3096947" y="4763623"/>
                </a:lnTo>
                <a:lnTo>
                  <a:pt x="3090514" y="4767251"/>
                </a:lnTo>
                <a:lnTo>
                  <a:pt x="3079866" y="4777614"/>
                </a:lnTo>
                <a:cubicBezTo>
                  <a:pt x="3078188" y="4778249"/>
                  <a:pt x="3052292" y="4809511"/>
                  <a:pt x="3047897" y="4808872"/>
                </a:cubicBezTo>
                <a:cubicBezTo>
                  <a:pt x="3045014" y="4806320"/>
                  <a:pt x="3049052" y="4801151"/>
                  <a:pt x="3053810" y="4796620"/>
                </a:cubicBezTo>
                <a:lnTo>
                  <a:pt x="3055813" y="4794905"/>
                </a:lnTo>
                <a:lnTo>
                  <a:pt x="3057560" y="4790728"/>
                </a:lnTo>
                <a:cubicBezTo>
                  <a:pt x="3061807" y="4782106"/>
                  <a:pt x="3069444" y="4768976"/>
                  <a:pt x="3070545" y="4766301"/>
                </a:cubicBezTo>
                <a:cubicBezTo>
                  <a:pt x="3075783" y="4757186"/>
                  <a:pt x="3079747" y="4749925"/>
                  <a:pt x="3083102" y="4743506"/>
                </a:cubicBezTo>
                <a:lnTo>
                  <a:pt x="3084804" y="4740119"/>
                </a:lnTo>
                <a:lnTo>
                  <a:pt x="3095639" y="4728928"/>
                </a:lnTo>
                <a:lnTo>
                  <a:pt x="3097072" y="4724133"/>
                </a:lnTo>
                <a:lnTo>
                  <a:pt x="3090967" y="4729080"/>
                </a:lnTo>
                <a:lnTo>
                  <a:pt x="3095436" y="4717049"/>
                </a:lnTo>
                <a:lnTo>
                  <a:pt x="3084014" y="4727473"/>
                </a:lnTo>
                <a:cubicBezTo>
                  <a:pt x="3070992" y="4742813"/>
                  <a:pt x="3051803" y="4768228"/>
                  <a:pt x="3037727" y="4778622"/>
                </a:cubicBezTo>
                <a:cubicBezTo>
                  <a:pt x="3035430" y="4762222"/>
                  <a:pt x="3050388" y="4755207"/>
                  <a:pt x="3056367" y="4745477"/>
                </a:cubicBezTo>
                <a:lnTo>
                  <a:pt x="3057362" y="4740001"/>
                </a:lnTo>
                <a:lnTo>
                  <a:pt x="3026424" y="4777354"/>
                </a:lnTo>
                <a:cubicBezTo>
                  <a:pt x="3008940" y="4799524"/>
                  <a:pt x="2990655" y="4820686"/>
                  <a:pt x="2968124" y="4835920"/>
                </a:cubicBezTo>
                <a:cubicBezTo>
                  <a:pt x="2960287" y="4841217"/>
                  <a:pt x="2989187" y="4779808"/>
                  <a:pt x="2996849" y="4781289"/>
                </a:cubicBezTo>
                <a:cubicBezTo>
                  <a:pt x="2986177" y="4779227"/>
                  <a:pt x="2947456" y="4833061"/>
                  <a:pt x="2924644" y="4865299"/>
                </a:cubicBezTo>
                <a:lnTo>
                  <a:pt x="2914132" y="4879975"/>
                </a:lnTo>
                <a:lnTo>
                  <a:pt x="2922520" y="4865391"/>
                </a:lnTo>
                <a:cubicBezTo>
                  <a:pt x="2960889" y="4801672"/>
                  <a:pt x="2895940" y="4881747"/>
                  <a:pt x="2894370" y="4886178"/>
                </a:cubicBezTo>
                <a:lnTo>
                  <a:pt x="2889026" y="4890825"/>
                </a:lnTo>
                <a:lnTo>
                  <a:pt x="2836880" y="4961439"/>
                </a:lnTo>
                <a:cubicBezTo>
                  <a:pt x="2843419" y="4942974"/>
                  <a:pt x="2853563" y="4930771"/>
                  <a:pt x="2864274" y="4914615"/>
                </a:cubicBezTo>
                <a:lnTo>
                  <a:pt x="2868130" y="4907623"/>
                </a:lnTo>
                <a:lnTo>
                  <a:pt x="2858646" y="4914259"/>
                </a:lnTo>
                <a:lnTo>
                  <a:pt x="2848351" y="4924968"/>
                </a:lnTo>
                <a:lnTo>
                  <a:pt x="2884609" y="4877046"/>
                </a:lnTo>
                <a:lnTo>
                  <a:pt x="2881788" y="4879252"/>
                </a:lnTo>
                <a:cubicBezTo>
                  <a:pt x="2851806" y="4905210"/>
                  <a:pt x="2827476" y="4973900"/>
                  <a:pt x="2794136" y="4967082"/>
                </a:cubicBezTo>
                <a:lnTo>
                  <a:pt x="2930676" y="4750120"/>
                </a:lnTo>
                <a:lnTo>
                  <a:pt x="2930969" y="4748303"/>
                </a:lnTo>
                <a:lnTo>
                  <a:pt x="2931345" y="4749054"/>
                </a:lnTo>
                <a:lnTo>
                  <a:pt x="2932518" y="4747193"/>
                </a:lnTo>
                <a:lnTo>
                  <a:pt x="2933223" y="4745454"/>
                </a:lnTo>
                <a:lnTo>
                  <a:pt x="2934857" y="4743389"/>
                </a:lnTo>
                <a:lnTo>
                  <a:pt x="2934367" y="4742338"/>
                </a:lnTo>
                <a:lnTo>
                  <a:pt x="2933854" y="4743897"/>
                </a:lnTo>
                <a:lnTo>
                  <a:pt x="2933223" y="4745454"/>
                </a:lnTo>
                <a:lnTo>
                  <a:pt x="2930969" y="4748303"/>
                </a:lnTo>
                <a:lnTo>
                  <a:pt x="2934319" y="4742236"/>
                </a:lnTo>
                <a:lnTo>
                  <a:pt x="2928309" y="4729306"/>
                </a:lnTo>
                <a:cubicBezTo>
                  <a:pt x="2928916" y="4714052"/>
                  <a:pt x="2947839" y="4696285"/>
                  <a:pt x="2956070" y="4683612"/>
                </a:cubicBezTo>
                <a:lnTo>
                  <a:pt x="2958288" y="4675904"/>
                </a:lnTo>
                <a:lnTo>
                  <a:pt x="2958019" y="4673479"/>
                </a:lnTo>
                <a:lnTo>
                  <a:pt x="2960626" y="4667778"/>
                </a:lnTo>
                <a:lnTo>
                  <a:pt x="2963938" y="4656273"/>
                </a:lnTo>
                <a:lnTo>
                  <a:pt x="2954529" y="4666689"/>
                </a:lnTo>
                <a:lnTo>
                  <a:pt x="2910217" y="4740031"/>
                </a:lnTo>
                <a:lnTo>
                  <a:pt x="2873204" y="4808905"/>
                </a:lnTo>
                <a:lnTo>
                  <a:pt x="2868764" y="4812174"/>
                </a:lnTo>
                <a:lnTo>
                  <a:pt x="2858837" y="4820442"/>
                </a:lnTo>
                <a:lnTo>
                  <a:pt x="2869033" y="4797953"/>
                </a:lnTo>
                <a:lnTo>
                  <a:pt x="2856085" y="4817975"/>
                </a:lnTo>
                <a:lnTo>
                  <a:pt x="2851968" y="4813923"/>
                </a:lnTo>
                <a:lnTo>
                  <a:pt x="2846021" y="4819680"/>
                </a:lnTo>
                <a:lnTo>
                  <a:pt x="2856207" y="4798831"/>
                </a:lnTo>
                <a:lnTo>
                  <a:pt x="2860353" y="4792904"/>
                </a:lnTo>
                <a:cubicBezTo>
                  <a:pt x="2861783" y="4791064"/>
                  <a:pt x="2862774" y="4790091"/>
                  <a:pt x="2862963" y="4790593"/>
                </a:cubicBezTo>
                <a:lnTo>
                  <a:pt x="2860597" y="4789847"/>
                </a:lnTo>
                <a:lnTo>
                  <a:pt x="2874225" y="4761954"/>
                </a:lnTo>
                <a:lnTo>
                  <a:pt x="2880571" y="4755162"/>
                </a:lnTo>
                <a:cubicBezTo>
                  <a:pt x="2884679" y="4750919"/>
                  <a:pt x="2889472" y="4746160"/>
                  <a:pt x="2895710" y="4740254"/>
                </a:cubicBezTo>
                <a:cubicBezTo>
                  <a:pt x="2898305" y="4736971"/>
                  <a:pt x="2924932" y="4712719"/>
                  <a:pt x="2911710" y="4720017"/>
                </a:cubicBezTo>
                <a:cubicBezTo>
                  <a:pt x="2902124" y="4725942"/>
                  <a:pt x="2885845" y="4746285"/>
                  <a:pt x="2879894" y="4750834"/>
                </a:cubicBezTo>
                <a:lnTo>
                  <a:pt x="2879507" y="4751141"/>
                </a:lnTo>
                <a:lnTo>
                  <a:pt x="2883224" y="4743535"/>
                </a:lnTo>
                <a:cubicBezTo>
                  <a:pt x="2893186" y="4720671"/>
                  <a:pt x="2906103" y="4700352"/>
                  <a:pt x="2918850" y="4679773"/>
                </a:cubicBezTo>
                <a:lnTo>
                  <a:pt x="2931763" y="4657963"/>
                </a:lnTo>
                <a:lnTo>
                  <a:pt x="2927859" y="4662347"/>
                </a:lnTo>
                <a:lnTo>
                  <a:pt x="2872627" y="4718777"/>
                </a:lnTo>
                <a:lnTo>
                  <a:pt x="2880855" y="4705992"/>
                </a:lnTo>
                <a:lnTo>
                  <a:pt x="2917916" y="4657735"/>
                </a:lnTo>
                <a:lnTo>
                  <a:pt x="2837252" y="4747936"/>
                </a:lnTo>
                <a:cubicBezTo>
                  <a:pt x="2825272" y="4759367"/>
                  <a:pt x="2812510" y="4768722"/>
                  <a:pt x="2802957" y="4780151"/>
                </a:cubicBezTo>
                <a:lnTo>
                  <a:pt x="2795871" y="4790591"/>
                </a:lnTo>
                <a:lnTo>
                  <a:pt x="2795242" y="4790468"/>
                </a:lnTo>
                <a:cubicBezTo>
                  <a:pt x="2794543" y="4790732"/>
                  <a:pt x="2794243" y="4791422"/>
                  <a:pt x="2794622" y="4792427"/>
                </a:cubicBezTo>
                <a:lnTo>
                  <a:pt x="2795871" y="4790591"/>
                </a:lnTo>
                <a:lnTo>
                  <a:pt x="2798260" y="4791051"/>
                </a:lnTo>
                <a:cubicBezTo>
                  <a:pt x="2785770" y="4805362"/>
                  <a:pt x="2772364" y="4822315"/>
                  <a:pt x="2773124" y="4824327"/>
                </a:cubicBezTo>
                <a:cubicBezTo>
                  <a:pt x="2772364" y="4822315"/>
                  <a:pt x="2781033" y="4819038"/>
                  <a:pt x="2781033" y="4819038"/>
                </a:cubicBezTo>
                <a:cubicBezTo>
                  <a:pt x="2786066" y="4817135"/>
                  <a:pt x="2782553" y="4823064"/>
                  <a:pt x="2789546" y="4820421"/>
                </a:cubicBezTo>
                <a:cubicBezTo>
                  <a:pt x="2793818" y="4816506"/>
                  <a:pt x="2805391" y="4804845"/>
                  <a:pt x="2814216" y="4796908"/>
                </a:cubicBezTo>
                <a:cubicBezTo>
                  <a:pt x="2826817" y="4784379"/>
                  <a:pt x="2839962" y="4771381"/>
                  <a:pt x="2853287" y="4758071"/>
                </a:cubicBezTo>
                <a:lnTo>
                  <a:pt x="2886832" y="4724054"/>
                </a:lnTo>
                <a:lnTo>
                  <a:pt x="2879321" y="4733332"/>
                </a:lnTo>
                <a:cubicBezTo>
                  <a:pt x="2865103" y="4748773"/>
                  <a:pt x="2850295" y="4763286"/>
                  <a:pt x="2835748" y="4777219"/>
                </a:cubicBezTo>
                <a:cubicBezTo>
                  <a:pt x="2806525" y="4804756"/>
                  <a:pt x="2778034" y="4839299"/>
                  <a:pt x="2747742" y="4869923"/>
                </a:cubicBezTo>
                <a:cubicBezTo>
                  <a:pt x="2730995" y="4885648"/>
                  <a:pt x="2714819" y="4901828"/>
                  <a:pt x="2699084" y="4917267"/>
                </a:cubicBezTo>
                <a:cubicBezTo>
                  <a:pt x="2683345" y="4932707"/>
                  <a:pt x="2668047" y="4947407"/>
                  <a:pt x="2653056" y="4960167"/>
                </a:cubicBezTo>
                <a:cubicBezTo>
                  <a:pt x="2668419" y="4942471"/>
                  <a:pt x="2686988" y="4923948"/>
                  <a:pt x="2704790" y="4907633"/>
                </a:cubicBezTo>
                <a:lnTo>
                  <a:pt x="2721551" y="4889410"/>
                </a:lnTo>
                <a:cubicBezTo>
                  <a:pt x="2719903" y="4885049"/>
                  <a:pt x="2704973" y="4897978"/>
                  <a:pt x="2702380" y="4901258"/>
                </a:cubicBezTo>
                <a:cubicBezTo>
                  <a:pt x="2662502" y="4937808"/>
                  <a:pt x="2621522" y="4986660"/>
                  <a:pt x="2583150" y="5015353"/>
                </a:cubicBezTo>
                <a:cubicBezTo>
                  <a:pt x="2612556" y="4978161"/>
                  <a:pt x="2657951" y="4941828"/>
                  <a:pt x="2690075" y="4905912"/>
                </a:cubicBezTo>
                <a:cubicBezTo>
                  <a:pt x="2680460" y="4916830"/>
                  <a:pt x="2698901" y="4897972"/>
                  <a:pt x="2696335" y="4896258"/>
                </a:cubicBezTo>
                <a:cubicBezTo>
                  <a:pt x="2691457" y="4893502"/>
                  <a:pt x="2689313" y="4903899"/>
                  <a:pt x="2689313" y="4903899"/>
                </a:cubicBezTo>
                <a:cubicBezTo>
                  <a:pt x="2668077" y="4923812"/>
                  <a:pt x="2647821" y="4943359"/>
                  <a:pt x="2627828" y="4962227"/>
                </a:cubicBezTo>
                <a:lnTo>
                  <a:pt x="2587552" y="4998722"/>
                </a:lnTo>
                <a:lnTo>
                  <a:pt x="2591580" y="4992049"/>
                </a:lnTo>
                <a:lnTo>
                  <a:pt x="2591725" y="4991739"/>
                </a:lnTo>
                <a:lnTo>
                  <a:pt x="2593386" y="4990010"/>
                </a:lnTo>
                <a:cubicBezTo>
                  <a:pt x="2597939" y="4985990"/>
                  <a:pt x="2621411" y="4965229"/>
                  <a:pt x="2620650" y="4963215"/>
                </a:cubicBezTo>
                <a:cubicBezTo>
                  <a:pt x="2618240" y="4956841"/>
                  <a:pt x="2595529" y="4979614"/>
                  <a:pt x="2598884" y="4978345"/>
                </a:cubicBezTo>
                <a:lnTo>
                  <a:pt x="2596973" y="4980300"/>
                </a:lnTo>
                <a:lnTo>
                  <a:pt x="2595913" y="4976410"/>
                </a:lnTo>
                <a:cubicBezTo>
                  <a:pt x="2594601" y="4977238"/>
                  <a:pt x="2592503" y="4979932"/>
                  <a:pt x="2590082" y="4983500"/>
                </a:cubicBezTo>
                <a:lnTo>
                  <a:pt x="2584187" y="4992848"/>
                </a:lnTo>
                <a:lnTo>
                  <a:pt x="2578488" y="4997944"/>
                </a:lnTo>
                <a:cubicBezTo>
                  <a:pt x="2572692" y="4997833"/>
                  <a:pt x="2593088" y="4978235"/>
                  <a:pt x="2593088" y="4978235"/>
                </a:cubicBezTo>
                <a:cubicBezTo>
                  <a:pt x="2632407" y="4941899"/>
                  <a:pt x="2665293" y="4907993"/>
                  <a:pt x="2697111" y="4877176"/>
                </a:cubicBezTo>
                <a:cubicBezTo>
                  <a:pt x="2699704" y="4873896"/>
                  <a:pt x="2738387" y="4840100"/>
                  <a:pt x="2734299" y="4834361"/>
                </a:cubicBezTo>
                <a:cubicBezTo>
                  <a:pt x="2731100" y="4830969"/>
                  <a:pt x="2707190" y="4856495"/>
                  <a:pt x="2728194" y="4839352"/>
                </a:cubicBezTo>
                <a:cubicBezTo>
                  <a:pt x="2697295" y="4867522"/>
                  <a:pt x="2671708" y="4893682"/>
                  <a:pt x="2642614" y="4921552"/>
                </a:cubicBezTo>
                <a:cubicBezTo>
                  <a:pt x="2640937" y="4922187"/>
                  <a:pt x="2615040" y="4953449"/>
                  <a:pt x="2610644" y="4952811"/>
                </a:cubicBezTo>
                <a:cubicBezTo>
                  <a:pt x="2604878" y="4947704"/>
                  <a:pt x="2626798" y="4932132"/>
                  <a:pt x="2626798" y="4932132"/>
                </a:cubicBezTo>
                <a:cubicBezTo>
                  <a:pt x="2663957" y="4894312"/>
                  <a:pt x="2683595" y="4872701"/>
                  <a:pt x="2719835" y="4837528"/>
                </a:cubicBezTo>
                <a:cubicBezTo>
                  <a:pt x="2722429" y="4834246"/>
                  <a:pt x="2757881" y="4802055"/>
                  <a:pt x="2754556" y="4798327"/>
                </a:cubicBezTo>
                <a:cubicBezTo>
                  <a:pt x="2750160" y="4797690"/>
                  <a:pt x="2726221" y="4828212"/>
                  <a:pt x="2728817" y="4824929"/>
                </a:cubicBezTo>
                <a:cubicBezTo>
                  <a:pt x="2718314" y="4833503"/>
                  <a:pt x="2712844" y="4840172"/>
                  <a:pt x="2700511" y="4849817"/>
                </a:cubicBezTo>
                <a:cubicBezTo>
                  <a:pt x="2713155" y="4830850"/>
                  <a:pt x="2732480" y="4818559"/>
                  <a:pt x="2745887" y="4801605"/>
                </a:cubicBezTo>
                <a:cubicBezTo>
                  <a:pt x="2750160" y="4797690"/>
                  <a:pt x="2751385" y="4789941"/>
                  <a:pt x="2756853" y="4783270"/>
                </a:cubicBezTo>
                <a:lnTo>
                  <a:pt x="2764127" y="4774633"/>
                </a:lnTo>
                <a:lnTo>
                  <a:pt x="2764473" y="4774411"/>
                </a:lnTo>
                <a:lnTo>
                  <a:pt x="2765783" y="4772668"/>
                </a:lnTo>
                <a:lnTo>
                  <a:pt x="2781366" y="4754162"/>
                </a:lnTo>
                <a:cubicBezTo>
                  <a:pt x="2790596" y="4744443"/>
                  <a:pt x="2799955" y="4734960"/>
                  <a:pt x="2806658" y="4726484"/>
                </a:cubicBezTo>
                <a:cubicBezTo>
                  <a:pt x="2802867" y="4732517"/>
                  <a:pt x="2813678" y="4718845"/>
                  <a:pt x="2812917" y="4716833"/>
                </a:cubicBezTo>
                <a:cubicBezTo>
                  <a:pt x="2810508" y="4710458"/>
                  <a:pt x="2799666" y="4729127"/>
                  <a:pt x="2797987" y="4729760"/>
                </a:cubicBezTo>
                <a:lnTo>
                  <a:pt x="2785122" y="4743319"/>
                </a:lnTo>
                <a:lnTo>
                  <a:pt x="2773244" y="4762746"/>
                </a:lnTo>
                <a:lnTo>
                  <a:pt x="2765783" y="4772668"/>
                </a:lnTo>
                <a:lnTo>
                  <a:pt x="2764127" y="4774633"/>
                </a:lnTo>
                <a:lnTo>
                  <a:pt x="2757715" y="4778782"/>
                </a:lnTo>
                <a:lnTo>
                  <a:pt x="2761278" y="4768450"/>
                </a:lnTo>
                <a:lnTo>
                  <a:pt x="2741394" y="4789404"/>
                </a:lnTo>
                <a:cubicBezTo>
                  <a:pt x="2722665" y="4808657"/>
                  <a:pt x="2703896" y="4827067"/>
                  <a:pt x="2684554" y="4843963"/>
                </a:cubicBezTo>
                <a:cubicBezTo>
                  <a:pt x="2699654" y="4823876"/>
                  <a:pt x="2715300" y="4809047"/>
                  <a:pt x="2730774" y="4794281"/>
                </a:cubicBezTo>
                <a:lnTo>
                  <a:pt x="2771017" y="4750372"/>
                </a:lnTo>
                <a:lnTo>
                  <a:pt x="2776586" y="4740473"/>
                </a:lnTo>
                <a:lnTo>
                  <a:pt x="2784374" y="4727299"/>
                </a:lnTo>
                <a:lnTo>
                  <a:pt x="2781599" y="4728671"/>
                </a:lnTo>
                <a:cubicBezTo>
                  <a:pt x="2741563" y="4769880"/>
                  <a:pt x="2708041" y="4806326"/>
                  <a:pt x="2670121" y="4842135"/>
                </a:cubicBezTo>
                <a:lnTo>
                  <a:pt x="2658054" y="4851771"/>
                </a:lnTo>
                <a:lnTo>
                  <a:pt x="2646140" y="4868650"/>
                </a:lnTo>
                <a:cubicBezTo>
                  <a:pt x="2636252" y="4881645"/>
                  <a:pt x="2640228" y="4872124"/>
                  <a:pt x="2648777" y="4854810"/>
                </a:cubicBezTo>
                <a:lnTo>
                  <a:pt x="2660547" y="4831403"/>
                </a:lnTo>
                <a:lnTo>
                  <a:pt x="2650038" y="4842379"/>
                </a:lnTo>
                <a:lnTo>
                  <a:pt x="2656361" y="4827215"/>
                </a:lnTo>
                <a:cubicBezTo>
                  <a:pt x="2660093" y="4804561"/>
                  <a:pt x="2646664" y="4828612"/>
                  <a:pt x="2639083" y="4844786"/>
                </a:cubicBezTo>
                <a:lnTo>
                  <a:pt x="2627361" y="4865304"/>
                </a:lnTo>
                <a:lnTo>
                  <a:pt x="2615809" y="4876854"/>
                </a:lnTo>
                <a:lnTo>
                  <a:pt x="2614419" y="4878252"/>
                </a:lnTo>
                <a:lnTo>
                  <a:pt x="2618618" y="4869760"/>
                </a:lnTo>
                <a:cubicBezTo>
                  <a:pt x="2624217" y="4858299"/>
                  <a:pt x="2629958" y="4847052"/>
                  <a:pt x="2636389" y="4836849"/>
                </a:cubicBezTo>
                <a:cubicBezTo>
                  <a:pt x="2642963" y="4824937"/>
                  <a:pt x="2651260" y="4812572"/>
                  <a:pt x="2659384" y="4799950"/>
                </a:cubicBezTo>
                <a:lnTo>
                  <a:pt x="2674865" y="4772839"/>
                </a:lnTo>
                <a:lnTo>
                  <a:pt x="2665004" y="4779985"/>
                </a:lnTo>
                <a:lnTo>
                  <a:pt x="2663546" y="4782132"/>
                </a:lnTo>
                <a:cubicBezTo>
                  <a:pt x="2654358" y="4795876"/>
                  <a:pt x="2643452" y="4811525"/>
                  <a:pt x="2641220" y="4816504"/>
                </a:cubicBezTo>
                <a:cubicBezTo>
                  <a:pt x="2637886" y="4819176"/>
                  <a:pt x="2630942" y="4824743"/>
                  <a:pt x="2629276" y="4826078"/>
                </a:cubicBezTo>
                <a:cubicBezTo>
                  <a:pt x="2625655" y="4832170"/>
                  <a:pt x="2625087" y="4835814"/>
                  <a:pt x="2623360" y="4840917"/>
                </a:cubicBezTo>
                <a:cubicBezTo>
                  <a:pt x="2621693" y="4842253"/>
                  <a:pt x="2614810" y="4844052"/>
                  <a:pt x="2611139" y="4850714"/>
                </a:cubicBezTo>
                <a:cubicBezTo>
                  <a:pt x="2607515" y="4856807"/>
                  <a:pt x="2601309" y="4875067"/>
                  <a:pt x="2592131" y="4885611"/>
                </a:cubicBezTo>
                <a:cubicBezTo>
                  <a:pt x="2588515" y="4890106"/>
                  <a:pt x="2586781" y="4891462"/>
                  <a:pt x="2586279" y="4890869"/>
                </a:cubicBezTo>
                <a:lnTo>
                  <a:pt x="2587109" y="4887353"/>
                </a:lnTo>
                <a:lnTo>
                  <a:pt x="2577664" y="4904412"/>
                </a:lnTo>
                <a:cubicBezTo>
                  <a:pt x="2574633" y="4909339"/>
                  <a:pt x="2571964" y="4912915"/>
                  <a:pt x="2570278" y="4913564"/>
                </a:cubicBezTo>
                <a:cubicBezTo>
                  <a:pt x="2559843" y="4914856"/>
                  <a:pt x="2578389" y="4890667"/>
                  <a:pt x="2578389" y="4890667"/>
                </a:cubicBezTo>
                <a:cubicBezTo>
                  <a:pt x="2581709" y="4885400"/>
                  <a:pt x="2587057" y="4876022"/>
                  <a:pt x="2592898" y="4865361"/>
                </a:cubicBezTo>
                <a:lnTo>
                  <a:pt x="2609444" y="4834112"/>
                </a:lnTo>
                <a:lnTo>
                  <a:pt x="2609653" y="4828525"/>
                </a:lnTo>
                <a:cubicBezTo>
                  <a:pt x="2610442" y="4824572"/>
                  <a:pt x="2612597" y="4819755"/>
                  <a:pt x="2615588" y="4814434"/>
                </a:cubicBezTo>
                <a:lnTo>
                  <a:pt x="2618532" y="4809832"/>
                </a:lnTo>
                <a:lnTo>
                  <a:pt x="2617293" y="4811344"/>
                </a:lnTo>
                <a:lnTo>
                  <a:pt x="2613925" y="4816418"/>
                </a:lnTo>
                <a:lnTo>
                  <a:pt x="2595694" y="4846622"/>
                </a:lnTo>
                <a:cubicBezTo>
                  <a:pt x="2593745" y="4849781"/>
                  <a:pt x="2591034" y="4852750"/>
                  <a:pt x="2587906" y="4856055"/>
                </a:cubicBezTo>
                <a:lnTo>
                  <a:pt x="2587031" y="4857028"/>
                </a:lnTo>
                <a:lnTo>
                  <a:pt x="2577918" y="4870863"/>
                </a:lnTo>
                <a:lnTo>
                  <a:pt x="2569834" y="4882350"/>
                </a:lnTo>
                <a:lnTo>
                  <a:pt x="2569819" y="4882377"/>
                </a:lnTo>
                <a:lnTo>
                  <a:pt x="2569805" y="4882393"/>
                </a:lnTo>
                <a:lnTo>
                  <a:pt x="2541096" y="4923179"/>
                </a:lnTo>
                <a:cubicBezTo>
                  <a:pt x="2533260" y="4931212"/>
                  <a:pt x="2511315" y="4965001"/>
                  <a:pt x="2511315" y="4965001"/>
                </a:cubicBezTo>
                <a:lnTo>
                  <a:pt x="2509814" y="4955300"/>
                </a:lnTo>
                <a:lnTo>
                  <a:pt x="2505207" y="4963489"/>
                </a:lnTo>
                <a:lnTo>
                  <a:pt x="2502697" y="4964861"/>
                </a:lnTo>
                <a:lnTo>
                  <a:pt x="2495865" y="4969454"/>
                </a:lnTo>
                <a:lnTo>
                  <a:pt x="2499399" y="4962676"/>
                </a:lnTo>
                <a:cubicBezTo>
                  <a:pt x="2516567" y="4930382"/>
                  <a:pt x="2534194" y="4897254"/>
                  <a:pt x="2552537" y="4861028"/>
                </a:cubicBezTo>
                <a:cubicBezTo>
                  <a:pt x="2554348" y="4857982"/>
                  <a:pt x="2557208" y="4852502"/>
                  <a:pt x="2560804" y="4845566"/>
                </a:cubicBezTo>
                <a:lnTo>
                  <a:pt x="2570514" y="4827063"/>
                </a:lnTo>
                <a:lnTo>
                  <a:pt x="2580600" y="4803128"/>
                </a:lnTo>
                <a:lnTo>
                  <a:pt x="2585605" y="4792761"/>
                </a:lnTo>
                <a:lnTo>
                  <a:pt x="2581417" y="4797773"/>
                </a:lnTo>
                <a:cubicBezTo>
                  <a:pt x="2580826" y="4796605"/>
                  <a:pt x="2593915" y="4774455"/>
                  <a:pt x="2595382" y="4770888"/>
                </a:cubicBezTo>
                <a:cubicBezTo>
                  <a:pt x="2595949" y="4767243"/>
                  <a:pt x="2595213" y="4754549"/>
                  <a:pt x="2592170" y="4753801"/>
                </a:cubicBezTo>
                <a:cubicBezTo>
                  <a:pt x="2590503" y="4755136"/>
                  <a:pt x="2560301" y="4809105"/>
                  <a:pt x="2556401" y="4815419"/>
                </a:cubicBezTo>
                <a:cubicBezTo>
                  <a:pt x="2545547" y="4830500"/>
                  <a:pt x="2536308" y="4844811"/>
                  <a:pt x="2527409" y="4855135"/>
                </a:cubicBezTo>
                <a:cubicBezTo>
                  <a:pt x="2525742" y="4856471"/>
                  <a:pt x="2519088" y="4858616"/>
                  <a:pt x="2517423" y="4859953"/>
                </a:cubicBezTo>
                <a:cubicBezTo>
                  <a:pt x="2503245" y="4874506"/>
                  <a:pt x="2496917" y="4912525"/>
                  <a:pt x="2490892" y="4907258"/>
                </a:cubicBezTo>
                <a:cubicBezTo>
                  <a:pt x="2490892" y="4907258"/>
                  <a:pt x="2493137" y="4899083"/>
                  <a:pt x="2493718" y="4892240"/>
                </a:cubicBezTo>
                <a:lnTo>
                  <a:pt x="2494324" y="4893453"/>
                </a:lnTo>
                <a:lnTo>
                  <a:pt x="2493428" y="4895659"/>
                </a:lnTo>
                <a:cubicBezTo>
                  <a:pt x="2494261" y="4894992"/>
                  <a:pt x="2494679" y="4894659"/>
                  <a:pt x="2494714" y="4894231"/>
                </a:cubicBezTo>
                <a:lnTo>
                  <a:pt x="2494324" y="4893453"/>
                </a:lnTo>
                <a:lnTo>
                  <a:pt x="2495971" y="4889391"/>
                </a:lnTo>
                <a:lnTo>
                  <a:pt x="2497741" y="4887155"/>
                </a:lnTo>
                <a:cubicBezTo>
                  <a:pt x="2498623" y="4885517"/>
                  <a:pt x="2499056" y="4884241"/>
                  <a:pt x="2499056" y="4884241"/>
                </a:cubicBezTo>
                <a:cubicBezTo>
                  <a:pt x="2499056" y="4884241"/>
                  <a:pt x="2494926" y="4877987"/>
                  <a:pt x="2496930" y="4872661"/>
                </a:cubicBezTo>
                <a:cubicBezTo>
                  <a:pt x="2498337" y="4866751"/>
                  <a:pt x="2503506" y="4857692"/>
                  <a:pt x="2508846" y="4848895"/>
                </a:cubicBezTo>
                <a:lnTo>
                  <a:pt x="2517069" y="4834793"/>
                </a:lnTo>
                <a:lnTo>
                  <a:pt x="2508989" y="4838032"/>
                </a:lnTo>
                <a:cubicBezTo>
                  <a:pt x="2505731" y="4839164"/>
                  <a:pt x="2502262" y="4840377"/>
                  <a:pt x="2498989" y="4842023"/>
                </a:cubicBezTo>
                <a:lnTo>
                  <a:pt x="2497747" y="4842954"/>
                </a:lnTo>
                <a:lnTo>
                  <a:pt x="2472964" y="4883969"/>
                </a:lnTo>
                <a:lnTo>
                  <a:pt x="2435954" y="4952843"/>
                </a:lnTo>
                <a:lnTo>
                  <a:pt x="2431512" y="4956111"/>
                </a:lnTo>
                <a:lnTo>
                  <a:pt x="2421585" y="4964381"/>
                </a:lnTo>
                <a:lnTo>
                  <a:pt x="2431783" y="4941891"/>
                </a:lnTo>
                <a:lnTo>
                  <a:pt x="2418833" y="4961912"/>
                </a:lnTo>
                <a:lnTo>
                  <a:pt x="2414716" y="4957861"/>
                </a:lnTo>
                <a:lnTo>
                  <a:pt x="2408769" y="4963616"/>
                </a:lnTo>
                <a:lnTo>
                  <a:pt x="2418957" y="4942767"/>
                </a:lnTo>
                <a:lnTo>
                  <a:pt x="2423100" y="4936843"/>
                </a:lnTo>
                <a:cubicBezTo>
                  <a:pt x="2424533" y="4935002"/>
                  <a:pt x="2425521" y="4934029"/>
                  <a:pt x="2425712" y="4934532"/>
                </a:cubicBezTo>
                <a:lnTo>
                  <a:pt x="2423344" y="4933784"/>
                </a:lnTo>
                <a:lnTo>
                  <a:pt x="2436975" y="4905891"/>
                </a:lnTo>
                <a:lnTo>
                  <a:pt x="2443319" y="4899101"/>
                </a:lnTo>
                <a:lnTo>
                  <a:pt x="2444777" y="4897664"/>
                </a:lnTo>
                <a:lnTo>
                  <a:pt x="2433216" y="4899038"/>
                </a:lnTo>
                <a:lnTo>
                  <a:pt x="2431275" y="4899402"/>
                </a:lnTo>
                <a:lnTo>
                  <a:pt x="2431494" y="4897328"/>
                </a:lnTo>
                <a:cubicBezTo>
                  <a:pt x="2432121" y="4891288"/>
                  <a:pt x="2433625" y="4876368"/>
                  <a:pt x="2434456" y="4864414"/>
                </a:cubicBezTo>
                <a:lnTo>
                  <a:pt x="2434707" y="4857898"/>
                </a:lnTo>
                <a:lnTo>
                  <a:pt x="2447348" y="4838451"/>
                </a:lnTo>
                <a:cubicBezTo>
                  <a:pt x="2453349" y="4828372"/>
                  <a:pt x="2457613" y="4819899"/>
                  <a:pt x="2458617" y="4814698"/>
                </a:cubicBezTo>
                <a:lnTo>
                  <a:pt x="2445878" y="4827147"/>
                </a:lnTo>
                <a:lnTo>
                  <a:pt x="2456786" y="4811993"/>
                </a:lnTo>
                <a:lnTo>
                  <a:pt x="2458417" y="4809730"/>
                </a:lnTo>
                <a:cubicBezTo>
                  <a:pt x="2463944" y="4802337"/>
                  <a:pt x="2469760" y="4794576"/>
                  <a:pt x="2475271" y="4786501"/>
                </a:cubicBezTo>
                <a:lnTo>
                  <a:pt x="2482641" y="4774180"/>
                </a:lnTo>
                <a:lnTo>
                  <a:pt x="2484876" y="4765827"/>
                </a:lnTo>
                <a:lnTo>
                  <a:pt x="2482729" y="4768349"/>
                </a:lnTo>
                <a:cubicBezTo>
                  <a:pt x="2477767" y="4774215"/>
                  <a:pt x="2474439" y="4778180"/>
                  <a:pt x="2474439" y="4778180"/>
                </a:cubicBezTo>
                <a:cubicBezTo>
                  <a:pt x="2459865" y="4788811"/>
                  <a:pt x="2457001" y="4782809"/>
                  <a:pt x="2450996" y="4785671"/>
                </a:cubicBezTo>
                <a:cubicBezTo>
                  <a:pt x="2417875" y="4820491"/>
                  <a:pt x="2396410" y="4895186"/>
                  <a:pt x="2359669" y="4897968"/>
                </a:cubicBezTo>
                <a:lnTo>
                  <a:pt x="2371544" y="4874285"/>
                </a:lnTo>
                <a:lnTo>
                  <a:pt x="2373961" y="4871921"/>
                </a:lnTo>
                <a:lnTo>
                  <a:pt x="2376155" y="4867215"/>
                </a:lnTo>
                <a:lnTo>
                  <a:pt x="2381866" y="4859070"/>
                </a:lnTo>
                <a:cubicBezTo>
                  <a:pt x="2385456" y="4854212"/>
                  <a:pt x="2389522" y="4848896"/>
                  <a:pt x="2394157" y="4842850"/>
                </a:cubicBezTo>
                <a:cubicBezTo>
                  <a:pt x="2394943" y="4840633"/>
                  <a:pt x="2405115" y="4830106"/>
                  <a:pt x="2414607" y="4817983"/>
                </a:cubicBezTo>
                <a:lnTo>
                  <a:pt x="2419228" y="4811111"/>
                </a:lnTo>
                <a:lnTo>
                  <a:pt x="2414161" y="4816707"/>
                </a:lnTo>
                <a:lnTo>
                  <a:pt x="2414507" y="4813635"/>
                </a:lnTo>
                <a:lnTo>
                  <a:pt x="2427224" y="4795004"/>
                </a:lnTo>
                <a:lnTo>
                  <a:pt x="2424542" y="4789995"/>
                </a:lnTo>
                <a:lnTo>
                  <a:pt x="2414593" y="4800416"/>
                </a:lnTo>
                <a:cubicBezTo>
                  <a:pt x="2406116" y="4809676"/>
                  <a:pt x="2397050" y="4820598"/>
                  <a:pt x="2394695" y="4827244"/>
                </a:cubicBezTo>
                <a:cubicBezTo>
                  <a:pt x="2390778" y="4831261"/>
                  <a:pt x="2386265" y="4844001"/>
                  <a:pt x="2381427" y="4855901"/>
                </a:cubicBezTo>
                <a:lnTo>
                  <a:pt x="2376155" y="4867215"/>
                </a:lnTo>
                <a:lnTo>
                  <a:pt x="2372412" y="4872553"/>
                </a:lnTo>
                <a:lnTo>
                  <a:pt x="2371544" y="4874285"/>
                </a:lnTo>
                <a:lnTo>
                  <a:pt x="2366210" y="4879502"/>
                </a:lnTo>
                <a:cubicBezTo>
                  <a:pt x="2347806" y="4885972"/>
                  <a:pt x="2367315" y="4853267"/>
                  <a:pt x="2377327" y="4837857"/>
                </a:cubicBezTo>
                <a:lnTo>
                  <a:pt x="2381226" y="4832023"/>
                </a:lnTo>
                <a:lnTo>
                  <a:pt x="2381752" y="4831285"/>
                </a:lnTo>
                <a:cubicBezTo>
                  <a:pt x="2382784" y="4829790"/>
                  <a:pt x="2382682" y="4829893"/>
                  <a:pt x="2381817" y="4831140"/>
                </a:cubicBezTo>
                <a:lnTo>
                  <a:pt x="2381226" y="4832023"/>
                </a:lnTo>
                <a:lnTo>
                  <a:pt x="2374855" y="4841001"/>
                </a:lnTo>
                <a:cubicBezTo>
                  <a:pt x="2349308" y="4868525"/>
                  <a:pt x="2329191" y="4897146"/>
                  <a:pt x="2299470" y="4922366"/>
                </a:cubicBezTo>
                <a:cubicBezTo>
                  <a:pt x="2276777" y="4943008"/>
                  <a:pt x="2287103" y="4920895"/>
                  <a:pt x="2302549" y="4893427"/>
                </a:cubicBezTo>
                <a:lnTo>
                  <a:pt x="2306422" y="4886753"/>
                </a:lnTo>
                <a:lnTo>
                  <a:pt x="2318271" y="4869609"/>
                </a:lnTo>
                <a:lnTo>
                  <a:pt x="2317675" y="4860323"/>
                </a:lnTo>
                <a:lnTo>
                  <a:pt x="2324566" y="4842756"/>
                </a:lnTo>
                <a:lnTo>
                  <a:pt x="2323616" y="4844126"/>
                </a:lnTo>
                <a:lnTo>
                  <a:pt x="2322257" y="4846224"/>
                </a:lnTo>
                <a:lnTo>
                  <a:pt x="2320372" y="4848095"/>
                </a:lnTo>
                <a:cubicBezTo>
                  <a:pt x="2312286" y="4856248"/>
                  <a:pt x="2304006" y="4864952"/>
                  <a:pt x="2303222" y="4867167"/>
                </a:cubicBezTo>
                <a:cubicBezTo>
                  <a:pt x="2292248" y="4884063"/>
                  <a:pt x="2289709" y="4880671"/>
                  <a:pt x="2291087" y="4871497"/>
                </a:cubicBezTo>
                <a:lnTo>
                  <a:pt x="2292613" y="4865901"/>
                </a:lnTo>
                <a:lnTo>
                  <a:pt x="2381066" y="4745762"/>
                </a:lnTo>
                <a:lnTo>
                  <a:pt x="2380412" y="4741600"/>
                </a:lnTo>
                <a:cubicBezTo>
                  <a:pt x="2380171" y="4738074"/>
                  <a:pt x="2380695" y="4734628"/>
                  <a:pt x="2383068" y="4729692"/>
                </a:cubicBezTo>
                <a:cubicBezTo>
                  <a:pt x="2389219" y="4716970"/>
                  <a:pt x="2400140" y="4706731"/>
                  <a:pt x="2411549" y="4696164"/>
                </a:cubicBezTo>
                <a:lnTo>
                  <a:pt x="2422251" y="4684067"/>
                </a:lnTo>
                <a:lnTo>
                  <a:pt x="2424215" y="4680536"/>
                </a:lnTo>
                <a:cubicBezTo>
                  <a:pt x="2426232" y="4675603"/>
                  <a:pt x="2426228" y="4672693"/>
                  <a:pt x="2422625" y="4673699"/>
                </a:cubicBezTo>
                <a:cubicBezTo>
                  <a:pt x="2410217" y="4682090"/>
                  <a:pt x="2393173" y="4717403"/>
                  <a:pt x="2379496" y="4732360"/>
                </a:cubicBezTo>
                <a:cubicBezTo>
                  <a:pt x="2385373" y="4728386"/>
                  <a:pt x="2360029" y="4765325"/>
                  <a:pt x="2343451" y="4778809"/>
                </a:cubicBezTo>
                <a:lnTo>
                  <a:pt x="2334695" y="4781166"/>
                </a:lnTo>
                <a:lnTo>
                  <a:pt x="2313656" y="4817881"/>
                </a:lnTo>
                <a:lnTo>
                  <a:pt x="2309800" y="4821524"/>
                </a:lnTo>
                <a:lnTo>
                  <a:pt x="2304938" y="4825504"/>
                </a:lnTo>
                <a:lnTo>
                  <a:pt x="2314528" y="4805995"/>
                </a:lnTo>
                <a:lnTo>
                  <a:pt x="2324452" y="4787766"/>
                </a:lnTo>
                <a:lnTo>
                  <a:pt x="2332524" y="4781876"/>
                </a:lnTo>
                <a:lnTo>
                  <a:pt x="2335116" y="4779681"/>
                </a:lnTo>
                <a:lnTo>
                  <a:pt x="2347655" y="4759980"/>
                </a:lnTo>
                <a:cubicBezTo>
                  <a:pt x="2370583" y="4728589"/>
                  <a:pt x="2398421" y="4694729"/>
                  <a:pt x="2423641" y="4662571"/>
                </a:cubicBezTo>
                <a:lnTo>
                  <a:pt x="2430787" y="4653065"/>
                </a:lnTo>
                <a:lnTo>
                  <a:pt x="2428464" y="4650546"/>
                </a:lnTo>
                <a:lnTo>
                  <a:pt x="2425677" y="4653466"/>
                </a:lnTo>
                <a:cubicBezTo>
                  <a:pt x="2424845" y="4654134"/>
                  <a:pt x="2424872" y="4652651"/>
                  <a:pt x="2425441" y="4650062"/>
                </a:cubicBezTo>
                <a:lnTo>
                  <a:pt x="2425950" y="4648350"/>
                </a:lnTo>
                <a:lnTo>
                  <a:pt x="2426192" y="4648083"/>
                </a:lnTo>
                <a:lnTo>
                  <a:pt x="2425633" y="4647478"/>
                </a:lnTo>
                <a:lnTo>
                  <a:pt x="2425557" y="4646229"/>
                </a:lnTo>
                <a:lnTo>
                  <a:pt x="2446178" y="4615268"/>
                </a:lnTo>
                <a:lnTo>
                  <a:pt x="2430993" y="4628083"/>
                </a:lnTo>
                <a:lnTo>
                  <a:pt x="2433468" y="4624995"/>
                </a:lnTo>
                <a:lnTo>
                  <a:pt x="2411315" y="4646548"/>
                </a:lnTo>
                <a:lnTo>
                  <a:pt x="2377596" y="4693496"/>
                </a:lnTo>
                <a:cubicBezTo>
                  <a:pt x="2366896" y="4707931"/>
                  <a:pt x="2358664" y="4718262"/>
                  <a:pt x="2355020" y="4720921"/>
                </a:cubicBezTo>
                <a:lnTo>
                  <a:pt x="2353580" y="4718877"/>
                </a:lnTo>
                <a:lnTo>
                  <a:pt x="2354016" y="4718272"/>
                </a:lnTo>
                <a:lnTo>
                  <a:pt x="2381330" y="4675026"/>
                </a:lnTo>
                <a:lnTo>
                  <a:pt x="2352364" y="4702025"/>
                </a:lnTo>
                <a:lnTo>
                  <a:pt x="2385587" y="4668288"/>
                </a:lnTo>
                <a:lnTo>
                  <a:pt x="2401143" y="4643658"/>
                </a:lnTo>
                <a:lnTo>
                  <a:pt x="2395639" y="4649144"/>
                </a:lnTo>
                <a:lnTo>
                  <a:pt x="2351413" y="4702999"/>
                </a:lnTo>
                <a:lnTo>
                  <a:pt x="2352364" y="4702025"/>
                </a:lnTo>
                <a:cubicBezTo>
                  <a:pt x="2351510" y="4704839"/>
                  <a:pt x="2350245" y="4706564"/>
                  <a:pt x="2348413" y="4708166"/>
                </a:cubicBezTo>
                <a:lnTo>
                  <a:pt x="2345256" y="4710493"/>
                </a:lnTo>
                <a:lnTo>
                  <a:pt x="2341461" y="4715117"/>
                </a:lnTo>
                <a:lnTo>
                  <a:pt x="2303062" y="4768405"/>
                </a:lnTo>
                <a:lnTo>
                  <a:pt x="2302060" y="4769495"/>
                </a:lnTo>
                <a:lnTo>
                  <a:pt x="2341992" y="4702625"/>
                </a:lnTo>
                <a:lnTo>
                  <a:pt x="2341508" y="4703108"/>
                </a:lnTo>
                <a:cubicBezTo>
                  <a:pt x="2321481" y="4723477"/>
                  <a:pt x="2301644" y="4742863"/>
                  <a:pt x="2282456" y="4757210"/>
                </a:cubicBezTo>
                <a:cubicBezTo>
                  <a:pt x="2297161" y="4738615"/>
                  <a:pt x="2315861" y="4720233"/>
                  <a:pt x="2334901" y="4702011"/>
                </a:cubicBezTo>
                <a:lnTo>
                  <a:pt x="2351295" y="4685690"/>
                </a:lnTo>
                <a:lnTo>
                  <a:pt x="2356387" y="4676335"/>
                </a:lnTo>
                <a:lnTo>
                  <a:pt x="2327134" y="4704085"/>
                </a:lnTo>
                <a:lnTo>
                  <a:pt x="2286860" y="4740580"/>
                </a:lnTo>
                <a:lnTo>
                  <a:pt x="2290884" y="4733907"/>
                </a:lnTo>
                <a:lnTo>
                  <a:pt x="2291032" y="4733595"/>
                </a:lnTo>
                <a:lnTo>
                  <a:pt x="2292692" y="4731868"/>
                </a:lnTo>
                <a:cubicBezTo>
                  <a:pt x="2297244" y="4727845"/>
                  <a:pt x="2320718" y="4707085"/>
                  <a:pt x="2319957" y="4705073"/>
                </a:cubicBezTo>
                <a:cubicBezTo>
                  <a:pt x="2317547" y="4698698"/>
                  <a:pt x="2294835" y="4721471"/>
                  <a:pt x="2298190" y="4720203"/>
                </a:cubicBezTo>
                <a:lnTo>
                  <a:pt x="2296281" y="4722158"/>
                </a:lnTo>
                <a:lnTo>
                  <a:pt x="2295220" y="4718269"/>
                </a:lnTo>
                <a:lnTo>
                  <a:pt x="2294306" y="4719379"/>
                </a:lnTo>
                <a:lnTo>
                  <a:pt x="2279691" y="4745779"/>
                </a:lnTo>
                <a:cubicBezTo>
                  <a:pt x="2272119" y="4753074"/>
                  <a:pt x="2249972" y="4770998"/>
                  <a:pt x="2254405" y="4772567"/>
                </a:cubicBezTo>
                <a:cubicBezTo>
                  <a:pt x="2249972" y="4770998"/>
                  <a:pt x="2250247" y="4756133"/>
                  <a:pt x="2248677" y="4760566"/>
                </a:cubicBezTo>
                <a:cubicBezTo>
                  <a:pt x="2234365" y="4770458"/>
                  <a:pt x="2224422" y="4798525"/>
                  <a:pt x="2201443" y="4821144"/>
                </a:cubicBezTo>
                <a:cubicBezTo>
                  <a:pt x="2192302" y="4832869"/>
                  <a:pt x="2167289" y="4844792"/>
                  <a:pt x="2159454" y="4852824"/>
                </a:cubicBezTo>
                <a:cubicBezTo>
                  <a:pt x="2140171" y="4876750"/>
                  <a:pt x="2149575" y="4864289"/>
                  <a:pt x="2154283" y="4850992"/>
                </a:cubicBezTo>
                <a:cubicBezTo>
                  <a:pt x="2175473" y="4791165"/>
                  <a:pt x="2126871" y="4872042"/>
                  <a:pt x="2098719" y="4892829"/>
                </a:cubicBezTo>
                <a:cubicBezTo>
                  <a:pt x="2095655" y="4870960"/>
                  <a:pt x="2123269" y="4865778"/>
                  <a:pt x="2119372" y="4848603"/>
                </a:cubicBezTo>
                <a:lnTo>
                  <a:pt x="2084681" y="4887856"/>
                </a:lnTo>
                <a:cubicBezTo>
                  <a:pt x="2064917" y="4870879"/>
                  <a:pt x="2113446" y="4820734"/>
                  <a:pt x="2116585" y="4811872"/>
                </a:cubicBezTo>
                <a:lnTo>
                  <a:pt x="2127983" y="4794959"/>
                </a:lnTo>
                <a:lnTo>
                  <a:pt x="2120701" y="4800054"/>
                </a:lnTo>
                <a:lnTo>
                  <a:pt x="2110406" y="4810764"/>
                </a:lnTo>
                <a:lnTo>
                  <a:pt x="2173841" y="4726922"/>
                </a:lnTo>
                <a:lnTo>
                  <a:pt x="2204750" y="4681064"/>
                </a:lnTo>
                <a:lnTo>
                  <a:pt x="2228421" y="4647159"/>
                </a:lnTo>
                <a:lnTo>
                  <a:pt x="2219185" y="4655307"/>
                </a:lnTo>
                <a:cubicBezTo>
                  <a:pt x="2214926" y="4656134"/>
                  <a:pt x="2239601" y="4623751"/>
                  <a:pt x="2244112" y="4611422"/>
                </a:cubicBezTo>
                <a:cubicBezTo>
                  <a:pt x="2240195" y="4614071"/>
                  <a:pt x="2236277" y="4616720"/>
                  <a:pt x="2232357" y="4619371"/>
                </a:cubicBezTo>
                <a:lnTo>
                  <a:pt x="2229029" y="4618989"/>
                </a:lnTo>
                <a:lnTo>
                  <a:pt x="2199659" y="4650100"/>
                </a:lnTo>
                <a:cubicBezTo>
                  <a:pt x="2193654" y="4652962"/>
                  <a:pt x="2145127" y="4703106"/>
                  <a:pt x="2145127" y="4703106"/>
                </a:cubicBezTo>
                <a:cubicBezTo>
                  <a:pt x="2125086" y="4700996"/>
                  <a:pt x="2147234" y="4683071"/>
                  <a:pt x="2156376" y="4671347"/>
                </a:cubicBezTo>
                <a:cubicBezTo>
                  <a:pt x="2143832" y="4692672"/>
                  <a:pt x="2167349" y="4654452"/>
                  <a:pt x="2187464" y="4625830"/>
                </a:cubicBezTo>
                <a:lnTo>
                  <a:pt x="2197805" y="4611390"/>
                </a:lnTo>
                <a:lnTo>
                  <a:pt x="2208153" y="4590751"/>
                </a:lnTo>
                <a:cubicBezTo>
                  <a:pt x="2213493" y="4581954"/>
                  <a:pt x="2219006" y="4573416"/>
                  <a:pt x="2221100" y="4568547"/>
                </a:cubicBezTo>
                <a:cubicBezTo>
                  <a:pt x="2222768" y="4567213"/>
                  <a:pt x="2219784" y="4562696"/>
                  <a:pt x="2220076" y="4559274"/>
                </a:cubicBezTo>
                <a:cubicBezTo>
                  <a:pt x="2221238" y="4553559"/>
                  <a:pt x="2224709" y="4546815"/>
                  <a:pt x="2228994" y="4539768"/>
                </a:cubicBezTo>
                <a:lnTo>
                  <a:pt x="2231167" y="4536407"/>
                </a:lnTo>
                <a:lnTo>
                  <a:pt x="2227364" y="4540550"/>
                </a:lnTo>
                <a:lnTo>
                  <a:pt x="2216583" y="4552484"/>
                </a:lnTo>
                <a:lnTo>
                  <a:pt x="2172273" y="4625827"/>
                </a:lnTo>
                <a:lnTo>
                  <a:pt x="2135259" y="4694701"/>
                </a:lnTo>
                <a:lnTo>
                  <a:pt x="2130819" y="4697969"/>
                </a:lnTo>
                <a:lnTo>
                  <a:pt x="2120890" y="4706235"/>
                </a:lnTo>
                <a:lnTo>
                  <a:pt x="2131089" y="4683749"/>
                </a:lnTo>
                <a:lnTo>
                  <a:pt x="2118140" y="4703771"/>
                </a:lnTo>
                <a:lnTo>
                  <a:pt x="2114022" y="4699719"/>
                </a:lnTo>
                <a:lnTo>
                  <a:pt x="2108076" y="4705473"/>
                </a:lnTo>
                <a:lnTo>
                  <a:pt x="2118263" y="4684625"/>
                </a:lnTo>
                <a:lnTo>
                  <a:pt x="2122408" y="4678700"/>
                </a:lnTo>
                <a:cubicBezTo>
                  <a:pt x="2123838" y="4676860"/>
                  <a:pt x="2124829" y="4675887"/>
                  <a:pt x="2125019" y="4676388"/>
                </a:cubicBezTo>
                <a:lnTo>
                  <a:pt x="2122653" y="4675642"/>
                </a:lnTo>
                <a:lnTo>
                  <a:pt x="2136281" y="4647747"/>
                </a:lnTo>
                <a:lnTo>
                  <a:pt x="2142626" y="4640956"/>
                </a:lnTo>
                <a:cubicBezTo>
                  <a:pt x="2146734" y="4636714"/>
                  <a:pt x="2151529" y="4631953"/>
                  <a:pt x="2157765" y="4626048"/>
                </a:cubicBezTo>
                <a:cubicBezTo>
                  <a:pt x="2160358" y="4622767"/>
                  <a:pt x="2186987" y="4598513"/>
                  <a:pt x="2173766" y="4605812"/>
                </a:cubicBezTo>
                <a:cubicBezTo>
                  <a:pt x="2164179" y="4611738"/>
                  <a:pt x="2147900" y="4632080"/>
                  <a:pt x="2141950" y="4636630"/>
                </a:cubicBezTo>
                <a:lnTo>
                  <a:pt x="2141564" y="4636937"/>
                </a:lnTo>
                <a:lnTo>
                  <a:pt x="2145278" y="4629331"/>
                </a:lnTo>
                <a:cubicBezTo>
                  <a:pt x="2155242" y="4606466"/>
                  <a:pt x="2168159" y="4586148"/>
                  <a:pt x="2180905" y="4565568"/>
                </a:cubicBezTo>
                <a:lnTo>
                  <a:pt x="2193818" y="4543758"/>
                </a:lnTo>
                <a:lnTo>
                  <a:pt x="2189914" y="4548143"/>
                </a:lnTo>
                <a:lnTo>
                  <a:pt x="2134683" y="4604571"/>
                </a:lnTo>
                <a:lnTo>
                  <a:pt x="2142910" y="4591788"/>
                </a:lnTo>
                <a:cubicBezTo>
                  <a:pt x="2161826" y="4567729"/>
                  <a:pt x="2181198" y="4542379"/>
                  <a:pt x="2199625" y="4517940"/>
                </a:cubicBezTo>
                <a:lnTo>
                  <a:pt x="2204496" y="4511413"/>
                </a:lnTo>
                <a:lnTo>
                  <a:pt x="2205366" y="4505977"/>
                </a:lnTo>
                <a:lnTo>
                  <a:pt x="2222500" y="4487292"/>
                </a:lnTo>
                <a:lnTo>
                  <a:pt x="2228474" y="4479288"/>
                </a:lnTo>
                <a:lnTo>
                  <a:pt x="2210448" y="4495344"/>
                </a:lnTo>
                <a:lnTo>
                  <a:pt x="2211440" y="4493389"/>
                </a:lnTo>
                <a:cubicBezTo>
                  <a:pt x="2219534" y="4478210"/>
                  <a:pt x="2232273" y="4455045"/>
                  <a:pt x="2232961" y="4446921"/>
                </a:cubicBezTo>
                <a:cubicBezTo>
                  <a:pt x="2211549" y="4470461"/>
                  <a:pt x="2207300" y="4483965"/>
                  <a:pt x="2191106" y="4507043"/>
                </a:cubicBezTo>
                <a:cubicBezTo>
                  <a:pt x="2180915" y="4523448"/>
                  <a:pt x="2179595" y="4524507"/>
                  <a:pt x="2180976" y="4519681"/>
                </a:cubicBezTo>
                <a:lnTo>
                  <a:pt x="2186422" y="4499322"/>
                </a:lnTo>
                <a:lnTo>
                  <a:pt x="2184076" y="4502475"/>
                </a:lnTo>
                <a:cubicBezTo>
                  <a:pt x="2160796" y="4534512"/>
                  <a:pt x="2138734" y="4565957"/>
                  <a:pt x="2113750" y="4599464"/>
                </a:cubicBezTo>
                <a:lnTo>
                  <a:pt x="2091343" y="4628159"/>
                </a:lnTo>
                <a:lnTo>
                  <a:pt x="2103839" y="4609086"/>
                </a:lnTo>
                <a:cubicBezTo>
                  <a:pt x="2113008" y="4595379"/>
                  <a:pt x="2123974" y="4579400"/>
                  <a:pt x="2138384" y="4559191"/>
                </a:cubicBezTo>
                <a:cubicBezTo>
                  <a:pt x="2153330" y="4537666"/>
                  <a:pt x="2166568" y="4522056"/>
                  <a:pt x="2177598" y="4503181"/>
                </a:cubicBezTo>
                <a:cubicBezTo>
                  <a:pt x="2199829" y="4458651"/>
                  <a:pt x="2144942" y="4525257"/>
                  <a:pt x="2131264" y="4540213"/>
                </a:cubicBezTo>
                <a:cubicBezTo>
                  <a:pt x="2112839" y="4565042"/>
                  <a:pt x="2099273" y="4597050"/>
                  <a:pt x="2087406" y="4587945"/>
                </a:cubicBezTo>
                <a:cubicBezTo>
                  <a:pt x="2088729" y="4589904"/>
                  <a:pt x="2095749" y="4576356"/>
                  <a:pt x="2103187" y="4560266"/>
                </a:cubicBezTo>
                <a:lnTo>
                  <a:pt x="2109480" y="4546055"/>
                </a:lnTo>
                <a:lnTo>
                  <a:pt x="2195566" y="4413385"/>
                </a:lnTo>
                <a:lnTo>
                  <a:pt x="2194875" y="4401465"/>
                </a:lnTo>
                <a:cubicBezTo>
                  <a:pt x="2199357" y="4388310"/>
                  <a:pt x="2212953" y="4380597"/>
                  <a:pt x="2219100" y="4366105"/>
                </a:cubicBezTo>
                <a:cubicBezTo>
                  <a:pt x="2217433" y="4367441"/>
                  <a:pt x="2208377" y="4358228"/>
                  <a:pt x="2210321" y="4356670"/>
                </a:cubicBezTo>
                <a:cubicBezTo>
                  <a:pt x="2209295" y="4347397"/>
                  <a:pt x="2242067" y="4321124"/>
                  <a:pt x="2236621" y="4309016"/>
                </a:cubicBezTo>
                <a:cubicBezTo>
                  <a:pt x="2236621" y="4309016"/>
                  <a:pt x="2236435" y="4308735"/>
                  <a:pt x="2236202" y="4308382"/>
                </a:cubicBezTo>
                <a:lnTo>
                  <a:pt x="2235677" y="4307588"/>
                </a:lnTo>
                <a:lnTo>
                  <a:pt x="2235503" y="4307324"/>
                </a:lnTo>
                <a:cubicBezTo>
                  <a:pt x="2235316" y="4307043"/>
                  <a:pt x="2235223" y="4306900"/>
                  <a:pt x="2235363" y="4307113"/>
                </a:cubicBezTo>
                <a:lnTo>
                  <a:pt x="2235677" y="4307588"/>
                </a:lnTo>
                <a:lnTo>
                  <a:pt x="2236621" y="4309016"/>
                </a:lnTo>
                <a:cubicBezTo>
                  <a:pt x="2223012" y="4319928"/>
                  <a:pt x="2221805" y="4334180"/>
                  <a:pt x="2210962" y="4346061"/>
                </a:cubicBezTo>
                <a:cubicBezTo>
                  <a:pt x="2203040" y="4354005"/>
                  <a:pt x="2195936" y="4362223"/>
                  <a:pt x="2189140" y="4371390"/>
                </a:cubicBezTo>
                <a:lnTo>
                  <a:pt x="2188091" y="4373020"/>
                </a:lnTo>
                <a:lnTo>
                  <a:pt x="2189222" y="4374433"/>
                </a:lnTo>
                <a:cubicBezTo>
                  <a:pt x="2189866" y="4376414"/>
                  <a:pt x="2189931" y="4378542"/>
                  <a:pt x="2189281" y="4379715"/>
                </a:cubicBezTo>
                <a:cubicBezTo>
                  <a:pt x="2188849" y="4380497"/>
                  <a:pt x="2188100" y="4380854"/>
                  <a:pt x="2186991" y="4380462"/>
                </a:cubicBezTo>
                <a:cubicBezTo>
                  <a:pt x="2186076" y="4383046"/>
                  <a:pt x="2185359" y="4381545"/>
                  <a:pt x="2185068" y="4378845"/>
                </a:cubicBezTo>
                <a:lnTo>
                  <a:pt x="2185159" y="4377575"/>
                </a:lnTo>
                <a:lnTo>
                  <a:pt x="2169166" y="4402415"/>
                </a:lnTo>
                <a:cubicBezTo>
                  <a:pt x="2143785" y="4439236"/>
                  <a:pt x="2190760" y="4355349"/>
                  <a:pt x="2189382" y="4353262"/>
                </a:cubicBezTo>
                <a:lnTo>
                  <a:pt x="2185345" y="4355913"/>
                </a:lnTo>
                <a:lnTo>
                  <a:pt x="2113450" y="4442531"/>
                </a:lnTo>
                <a:cubicBezTo>
                  <a:pt x="2098044" y="4457856"/>
                  <a:pt x="2091766" y="4475583"/>
                  <a:pt x="2074051" y="4495077"/>
                </a:cubicBezTo>
                <a:cubicBezTo>
                  <a:pt x="2068564" y="4503525"/>
                  <a:pt x="2059704" y="4515923"/>
                  <a:pt x="2049855" y="4529240"/>
                </a:cubicBezTo>
                <a:lnTo>
                  <a:pt x="2040275" y="4541863"/>
                </a:lnTo>
                <a:lnTo>
                  <a:pt x="2034044" y="4534801"/>
                </a:lnTo>
                <a:lnTo>
                  <a:pt x="2043996" y="4518527"/>
                </a:lnTo>
                <a:lnTo>
                  <a:pt x="2059879" y="4499020"/>
                </a:lnTo>
                <a:cubicBezTo>
                  <a:pt x="2074409" y="4480395"/>
                  <a:pt x="2088765" y="4460460"/>
                  <a:pt x="2087442" y="4458501"/>
                </a:cubicBezTo>
                <a:lnTo>
                  <a:pt x="2082458" y="4461596"/>
                </a:lnTo>
                <a:lnTo>
                  <a:pt x="2111125" y="4420927"/>
                </a:lnTo>
                <a:lnTo>
                  <a:pt x="2137129" y="4382606"/>
                </a:lnTo>
                <a:lnTo>
                  <a:pt x="2124984" y="4395325"/>
                </a:lnTo>
                <a:cubicBezTo>
                  <a:pt x="2124150" y="4395992"/>
                  <a:pt x="2124178" y="4394506"/>
                  <a:pt x="2124746" y="4391920"/>
                </a:cubicBezTo>
                <a:lnTo>
                  <a:pt x="2125257" y="4390206"/>
                </a:lnTo>
                <a:lnTo>
                  <a:pt x="2151071" y="4361909"/>
                </a:lnTo>
                <a:lnTo>
                  <a:pt x="2150211" y="4363329"/>
                </a:lnTo>
                <a:lnTo>
                  <a:pt x="2174892" y="4326958"/>
                </a:lnTo>
                <a:lnTo>
                  <a:pt x="2170448" y="4332309"/>
                </a:lnTo>
                <a:lnTo>
                  <a:pt x="2168361" y="4335310"/>
                </a:lnTo>
                <a:lnTo>
                  <a:pt x="2152940" y="4350832"/>
                </a:lnTo>
                <a:cubicBezTo>
                  <a:pt x="2145866" y="4357538"/>
                  <a:pt x="2138438" y="4363990"/>
                  <a:pt x="2130299" y="4369941"/>
                </a:cubicBezTo>
                <a:cubicBezTo>
                  <a:pt x="2144623" y="4350339"/>
                  <a:pt x="2162273" y="4334464"/>
                  <a:pt x="2178755" y="4316347"/>
                </a:cubicBezTo>
                <a:cubicBezTo>
                  <a:pt x="2191245" y="4302040"/>
                  <a:pt x="2179064" y="4311245"/>
                  <a:pt x="2172834" y="4315902"/>
                </a:cubicBezTo>
                <a:lnTo>
                  <a:pt x="2140251" y="4348723"/>
                </a:lnTo>
                <a:lnTo>
                  <a:pt x="2111731" y="4389507"/>
                </a:lnTo>
                <a:lnTo>
                  <a:pt x="2075038" y="4441980"/>
                </a:lnTo>
                <a:lnTo>
                  <a:pt x="2086908" y="4431326"/>
                </a:lnTo>
                <a:lnTo>
                  <a:pt x="2105728" y="4411535"/>
                </a:lnTo>
                <a:lnTo>
                  <a:pt x="2100240" y="4421536"/>
                </a:lnTo>
                <a:cubicBezTo>
                  <a:pt x="2089507" y="4435190"/>
                  <a:pt x="2079116" y="4449365"/>
                  <a:pt x="2069031" y="4464489"/>
                </a:cubicBezTo>
                <a:lnTo>
                  <a:pt x="2055574" y="4486785"/>
                </a:lnTo>
                <a:lnTo>
                  <a:pt x="2055453" y="4486163"/>
                </a:lnTo>
                <a:cubicBezTo>
                  <a:pt x="2053901" y="4487158"/>
                  <a:pt x="2050599" y="4489891"/>
                  <a:pt x="2044663" y="4495108"/>
                </a:cubicBezTo>
                <a:lnTo>
                  <a:pt x="2040689" y="4498525"/>
                </a:lnTo>
                <a:lnTo>
                  <a:pt x="2044628" y="4491293"/>
                </a:lnTo>
                <a:lnTo>
                  <a:pt x="2066442" y="4453995"/>
                </a:lnTo>
                <a:lnTo>
                  <a:pt x="2035289" y="4496520"/>
                </a:lnTo>
                <a:cubicBezTo>
                  <a:pt x="2024393" y="4512612"/>
                  <a:pt x="2013693" y="4528148"/>
                  <a:pt x="2001048" y="4541544"/>
                </a:cubicBezTo>
                <a:cubicBezTo>
                  <a:pt x="2001048" y="4541544"/>
                  <a:pt x="2001183" y="4537642"/>
                  <a:pt x="2000534" y="4534193"/>
                </a:cubicBezTo>
                <a:lnTo>
                  <a:pt x="2000401" y="4534072"/>
                </a:lnTo>
                <a:lnTo>
                  <a:pt x="2004530" y="4530283"/>
                </a:lnTo>
                <a:cubicBezTo>
                  <a:pt x="2015634" y="4516621"/>
                  <a:pt x="2038299" y="4483634"/>
                  <a:pt x="2033372" y="4482684"/>
                </a:cubicBezTo>
                <a:cubicBezTo>
                  <a:pt x="2020235" y="4480143"/>
                  <a:pt x="1985051" y="4550561"/>
                  <a:pt x="1955046" y="4576555"/>
                </a:cubicBezTo>
                <a:cubicBezTo>
                  <a:pt x="1939241" y="4592235"/>
                  <a:pt x="1933085" y="4597646"/>
                  <a:pt x="1919456" y="4611992"/>
                </a:cubicBezTo>
                <a:lnTo>
                  <a:pt x="1918809" y="4612687"/>
                </a:lnTo>
                <a:lnTo>
                  <a:pt x="1934598" y="4585653"/>
                </a:lnTo>
                <a:cubicBezTo>
                  <a:pt x="1944029" y="4571640"/>
                  <a:pt x="1953881" y="4558505"/>
                  <a:pt x="1964307" y="4544324"/>
                </a:cubicBezTo>
                <a:cubicBezTo>
                  <a:pt x="1981283" y="4524567"/>
                  <a:pt x="2050740" y="4415331"/>
                  <a:pt x="2006076" y="4471001"/>
                </a:cubicBezTo>
                <a:lnTo>
                  <a:pt x="1985963" y="4499294"/>
                </a:lnTo>
                <a:lnTo>
                  <a:pt x="1976446" y="4510584"/>
                </a:lnTo>
                <a:cubicBezTo>
                  <a:pt x="1952075" y="4539235"/>
                  <a:pt x="1908713" y="4588252"/>
                  <a:pt x="1939251" y="4534893"/>
                </a:cubicBezTo>
                <a:cubicBezTo>
                  <a:pt x="1948359" y="4523028"/>
                  <a:pt x="1975273" y="4492460"/>
                  <a:pt x="1979080" y="4472757"/>
                </a:cubicBezTo>
                <a:cubicBezTo>
                  <a:pt x="1987019" y="4449310"/>
                  <a:pt x="1949729" y="4498310"/>
                  <a:pt x="1930862" y="4522485"/>
                </a:cubicBezTo>
                <a:cubicBezTo>
                  <a:pt x="1916358" y="4544662"/>
                  <a:pt x="1897491" y="4568837"/>
                  <a:pt x="1885082" y="4577227"/>
                </a:cubicBezTo>
                <a:cubicBezTo>
                  <a:pt x="1879895" y="4586441"/>
                  <a:pt x="1868755" y="4588264"/>
                  <a:pt x="1856999" y="4596211"/>
                </a:cubicBezTo>
                <a:lnTo>
                  <a:pt x="1839885" y="4616778"/>
                </a:lnTo>
                <a:lnTo>
                  <a:pt x="1958503" y="4437927"/>
                </a:lnTo>
                <a:lnTo>
                  <a:pt x="1947421" y="4441314"/>
                </a:lnTo>
                <a:lnTo>
                  <a:pt x="1957018" y="4426065"/>
                </a:lnTo>
                <a:lnTo>
                  <a:pt x="1945058" y="4442728"/>
                </a:lnTo>
                <a:cubicBezTo>
                  <a:pt x="1879215" y="4530136"/>
                  <a:pt x="1811727" y="4614144"/>
                  <a:pt x="1741424" y="4692321"/>
                </a:cubicBezTo>
                <a:cubicBezTo>
                  <a:pt x="1742499" y="4661114"/>
                  <a:pt x="1801662" y="4625542"/>
                  <a:pt x="1787900" y="4605704"/>
                </a:cubicBezTo>
                <a:cubicBezTo>
                  <a:pt x="1789730" y="4600532"/>
                  <a:pt x="1736494" y="4663976"/>
                  <a:pt x="1736494" y="4663976"/>
                </a:cubicBezTo>
                <a:cubicBezTo>
                  <a:pt x="1721920" y="4674607"/>
                  <a:pt x="1719056" y="4668604"/>
                  <a:pt x="1713053" y="4671467"/>
                </a:cubicBezTo>
                <a:cubicBezTo>
                  <a:pt x="1679932" y="4706286"/>
                  <a:pt x="1658465" y="4780981"/>
                  <a:pt x="1621726" y="4783762"/>
                </a:cubicBezTo>
                <a:lnTo>
                  <a:pt x="1633598" y="4760080"/>
                </a:lnTo>
                <a:lnTo>
                  <a:pt x="1636017" y="4757717"/>
                </a:lnTo>
                <a:lnTo>
                  <a:pt x="1638210" y="4753010"/>
                </a:lnTo>
                <a:lnTo>
                  <a:pt x="1643921" y="4744864"/>
                </a:lnTo>
                <a:cubicBezTo>
                  <a:pt x="1647511" y="4740006"/>
                  <a:pt x="1651576" y="4734691"/>
                  <a:pt x="1656212" y="4728645"/>
                </a:cubicBezTo>
                <a:cubicBezTo>
                  <a:pt x="1657782" y="4724211"/>
                  <a:pt x="1696906" y="4686532"/>
                  <a:pt x="1693012" y="4669356"/>
                </a:cubicBezTo>
                <a:cubicBezTo>
                  <a:pt x="1693012" y="4669356"/>
                  <a:pt x="1661461" y="4699745"/>
                  <a:pt x="1656752" y="4713040"/>
                </a:cubicBezTo>
                <a:cubicBezTo>
                  <a:pt x="1652833" y="4717057"/>
                  <a:pt x="1648320" y="4729797"/>
                  <a:pt x="1643484" y="4741696"/>
                </a:cubicBezTo>
                <a:lnTo>
                  <a:pt x="1638210" y="4753010"/>
                </a:lnTo>
                <a:lnTo>
                  <a:pt x="1634466" y="4758349"/>
                </a:lnTo>
                <a:lnTo>
                  <a:pt x="1633598" y="4760080"/>
                </a:lnTo>
                <a:lnTo>
                  <a:pt x="1628264" y="4765298"/>
                </a:lnTo>
                <a:cubicBezTo>
                  <a:pt x="1609862" y="4771767"/>
                  <a:pt x="1629370" y="4739062"/>
                  <a:pt x="1639382" y="4723651"/>
                </a:cubicBezTo>
                <a:lnTo>
                  <a:pt x="1643283" y="4717819"/>
                </a:lnTo>
                <a:lnTo>
                  <a:pt x="1643808" y="4717079"/>
                </a:lnTo>
                <a:cubicBezTo>
                  <a:pt x="1644841" y="4715586"/>
                  <a:pt x="1644737" y="4715688"/>
                  <a:pt x="1643873" y="4716936"/>
                </a:cubicBezTo>
                <a:lnTo>
                  <a:pt x="1643283" y="4717819"/>
                </a:lnTo>
                <a:lnTo>
                  <a:pt x="1636912" y="4726795"/>
                </a:lnTo>
                <a:cubicBezTo>
                  <a:pt x="1611363" y="4754321"/>
                  <a:pt x="1591246" y="4782942"/>
                  <a:pt x="1561527" y="4808161"/>
                </a:cubicBezTo>
                <a:cubicBezTo>
                  <a:pt x="1538831" y="4828802"/>
                  <a:pt x="1549158" y="4806690"/>
                  <a:pt x="1564603" y="4779222"/>
                </a:cubicBezTo>
                <a:lnTo>
                  <a:pt x="1568476" y="4772548"/>
                </a:lnTo>
                <a:lnTo>
                  <a:pt x="1589874" y="4741593"/>
                </a:lnTo>
                <a:cubicBezTo>
                  <a:pt x="1589874" y="4741593"/>
                  <a:pt x="1638302" y="4690770"/>
                  <a:pt x="1622077" y="4683659"/>
                </a:cubicBezTo>
                <a:cubicBezTo>
                  <a:pt x="1616508" y="4684569"/>
                  <a:pt x="1600637" y="4707193"/>
                  <a:pt x="1585671" y="4729921"/>
                </a:cubicBezTo>
                <a:lnTo>
                  <a:pt x="1584312" y="4732020"/>
                </a:lnTo>
                <a:lnTo>
                  <a:pt x="1582426" y="4733890"/>
                </a:lnTo>
                <a:cubicBezTo>
                  <a:pt x="1574342" y="4742043"/>
                  <a:pt x="1566063" y="4750746"/>
                  <a:pt x="1565277" y="4752963"/>
                </a:cubicBezTo>
                <a:cubicBezTo>
                  <a:pt x="1554302" y="4769859"/>
                  <a:pt x="1551764" y="4766467"/>
                  <a:pt x="1553143" y="4757290"/>
                </a:cubicBezTo>
                <a:lnTo>
                  <a:pt x="1554668" y="4751697"/>
                </a:lnTo>
                <a:lnTo>
                  <a:pt x="1655956" y="4614127"/>
                </a:lnTo>
                <a:cubicBezTo>
                  <a:pt x="1655956" y="4614127"/>
                  <a:pt x="1699086" y="4555467"/>
                  <a:pt x="1684682" y="4559495"/>
                </a:cubicBezTo>
                <a:cubicBezTo>
                  <a:pt x="1672272" y="4567883"/>
                  <a:pt x="1655228" y="4603197"/>
                  <a:pt x="1641550" y="4618154"/>
                </a:cubicBezTo>
                <a:cubicBezTo>
                  <a:pt x="1647428" y="4614181"/>
                  <a:pt x="1622086" y="4651121"/>
                  <a:pt x="1605506" y="4664604"/>
                </a:cubicBezTo>
                <a:lnTo>
                  <a:pt x="1596116" y="4667133"/>
                </a:lnTo>
                <a:lnTo>
                  <a:pt x="1609710" y="4645775"/>
                </a:lnTo>
                <a:cubicBezTo>
                  <a:pt x="1655568" y="4582993"/>
                  <a:pt x="1721061" y="4510333"/>
                  <a:pt x="1745960" y="4461170"/>
                </a:cubicBezTo>
                <a:cubicBezTo>
                  <a:pt x="1766349" y="4417684"/>
                  <a:pt x="1766887" y="4402081"/>
                  <a:pt x="1745201" y="4435133"/>
                </a:cubicBezTo>
                <a:cubicBezTo>
                  <a:pt x="1719654" y="4462659"/>
                  <a:pt x="1631651" y="4596084"/>
                  <a:pt x="1617074" y="4606717"/>
                </a:cubicBezTo>
                <a:lnTo>
                  <a:pt x="1615635" y="4604673"/>
                </a:lnTo>
                <a:lnTo>
                  <a:pt x="1616071" y="4604065"/>
                </a:lnTo>
                <a:cubicBezTo>
                  <a:pt x="1634627" y="4577040"/>
                  <a:pt x="1651824" y="4550307"/>
                  <a:pt x="1666523" y="4524191"/>
                </a:cubicBezTo>
                <a:cubicBezTo>
                  <a:pt x="1645462" y="4547231"/>
                  <a:pt x="1624477" y="4573196"/>
                  <a:pt x="1603515" y="4600913"/>
                </a:cubicBezTo>
                <a:lnTo>
                  <a:pt x="1565119" y="4654201"/>
                </a:lnTo>
                <a:lnTo>
                  <a:pt x="1564115" y="4655291"/>
                </a:lnTo>
                <a:cubicBezTo>
                  <a:pt x="1595464" y="4609037"/>
                  <a:pt x="1619995" y="4556211"/>
                  <a:pt x="1629398" y="4543747"/>
                </a:cubicBezTo>
                <a:cubicBezTo>
                  <a:pt x="1638541" y="4532023"/>
                  <a:pt x="1682912" y="4465441"/>
                  <a:pt x="1646650" y="4509124"/>
                </a:cubicBezTo>
                <a:cubicBezTo>
                  <a:pt x="1634107" y="4530453"/>
                  <a:pt x="1618426" y="4560643"/>
                  <a:pt x="1603848" y="4571274"/>
                </a:cubicBezTo>
                <a:cubicBezTo>
                  <a:pt x="1596276" y="4578567"/>
                  <a:pt x="1576236" y="4576458"/>
                  <a:pt x="1576236" y="4576458"/>
                </a:cubicBezTo>
                <a:cubicBezTo>
                  <a:pt x="1560828" y="4591782"/>
                  <a:pt x="1552720" y="4614678"/>
                  <a:pt x="1541746" y="4631575"/>
                </a:cubicBezTo>
                <a:cubicBezTo>
                  <a:pt x="1534174" y="4638868"/>
                  <a:pt x="1512026" y="4656794"/>
                  <a:pt x="1516460" y="4658363"/>
                </a:cubicBezTo>
                <a:cubicBezTo>
                  <a:pt x="1512026" y="4656794"/>
                  <a:pt x="1512302" y="4641929"/>
                  <a:pt x="1510733" y="4646360"/>
                </a:cubicBezTo>
                <a:cubicBezTo>
                  <a:pt x="1496419" y="4656252"/>
                  <a:pt x="1486478" y="4684320"/>
                  <a:pt x="1463497" y="4706939"/>
                </a:cubicBezTo>
                <a:cubicBezTo>
                  <a:pt x="1454356" y="4718664"/>
                  <a:pt x="1429346" y="4730587"/>
                  <a:pt x="1421511" y="4738620"/>
                </a:cubicBezTo>
                <a:cubicBezTo>
                  <a:pt x="1402227" y="4762546"/>
                  <a:pt x="1411630" y="4750084"/>
                  <a:pt x="1416338" y="4736786"/>
                </a:cubicBezTo>
                <a:cubicBezTo>
                  <a:pt x="1437530" y="4676960"/>
                  <a:pt x="1388926" y="4757836"/>
                  <a:pt x="1360776" y="4778623"/>
                </a:cubicBezTo>
                <a:cubicBezTo>
                  <a:pt x="1357710" y="4756756"/>
                  <a:pt x="1385323" y="4751575"/>
                  <a:pt x="1381428" y="4734399"/>
                </a:cubicBezTo>
                <a:lnTo>
                  <a:pt x="1346736" y="4773652"/>
                </a:lnTo>
                <a:cubicBezTo>
                  <a:pt x="1326971" y="4756675"/>
                  <a:pt x="1375500" y="4706528"/>
                  <a:pt x="1378640" y="4697668"/>
                </a:cubicBezTo>
                <a:cubicBezTo>
                  <a:pt x="1462833" y="4569127"/>
                  <a:pt x="1562124" y="4430974"/>
                  <a:pt x="1647914" y="4308494"/>
                </a:cubicBezTo>
                <a:lnTo>
                  <a:pt x="1674730" y="4269614"/>
                </a:lnTo>
                <a:lnTo>
                  <a:pt x="1678546" y="4255352"/>
                </a:lnTo>
                <a:cubicBezTo>
                  <a:pt x="1679350" y="4245846"/>
                  <a:pt x="1674814" y="4267202"/>
                  <a:pt x="1672453" y="4260236"/>
                </a:cubicBezTo>
                <a:lnTo>
                  <a:pt x="1672747" y="4259458"/>
                </a:lnTo>
                <a:lnTo>
                  <a:pt x="1661375" y="4273270"/>
                </a:lnTo>
                <a:cubicBezTo>
                  <a:pt x="1639098" y="4301540"/>
                  <a:pt x="1616981" y="4331115"/>
                  <a:pt x="1595581" y="4362188"/>
                </a:cubicBezTo>
                <a:cubicBezTo>
                  <a:pt x="1548345" y="4422768"/>
                  <a:pt x="1507578" y="4495612"/>
                  <a:pt x="1461713" y="4535896"/>
                </a:cubicBezTo>
                <a:cubicBezTo>
                  <a:pt x="1455711" y="4538757"/>
                  <a:pt x="1407182" y="4588902"/>
                  <a:pt x="1407182" y="4588902"/>
                </a:cubicBezTo>
                <a:cubicBezTo>
                  <a:pt x="1387141" y="4586791"/>
                  <a:pt x="1409289" y="4568866"/>
                  <a:pt x="1418430" y="4557141"/>
                </a:cubicBezTo>
                <a:cubicBezTo>
                  <a:pt x="1405887" y="4578468"/>
                  <a:pt x="1429405" y="4540248"/>
                  <a:pt x="1449519" y="4511627"/>
                </a:cubicBezTo>
                <a:cubicBezTo>
                  <a:pt x="1513437" y="4420380"/>
                  <a:pt x="1591759" y="4314284"/>
                  <a:pt x="1642133" y="4244842"/>
                </a:cubicBezTo>
                <a:lnTo>
                  <a:pt x="1671740" y="4202820"/>
                </a:lnTo>
                <a:lnTo>
                  <a:pt x="1676200" y="4192466"/>
                </a:lnTo>
                <a:cubicBezTo>
                  <a:pt x="1683563" y="4168535"/>
                  <a:pt x="1630476" y="4240778"/>
                  <a:pt x="1616966" y="4254296"/>
                </a:cubicBezTo>
                <a:cubicBezTo>
                  <a:pt x="1604598" y="4270590"/>
                  <a:pt x="1593998" y="4285480"/>
                  <a:pt x="1584697" y="4297508"/>
                </a:cubicBezTo>
                <a:lnTo>
                  <a:pt x="1561052" y="4322675"/>
                </a:lnTo>
                <a:lnTo>
                  <a:pt x="1559796" y="4322262"/>
                </a:lnTo>
                <a:cubicBezTo>
                  <a:pt x="1558317" y="4322831"/>
                  <a:pt x="1555746" y="4325841"/>
                  <a:pt x="1552721" y="4330038"/>
                </a:cubicBezTo>
                <a:lnTo>
                  <a:pt x="1549005" y="4335681"/>
                </a:lnTo>
                <a:lnTo>
                  <a:pt x="1529877" y="4356348"/>
                </a:lnTo>
                <a:lnTo>
                  <a:pt x="1529318" y="4347632"/>
                </a:lnTo>
                <a:lnTo>
                  <a:pt x="1537462" y="4326871"/>
                </a:lnTo>
                <a:lnTo>
                  <a:pt x="1542372" y="4320591"/>
                </a:lnTo>
                <a:cubicBezTo>
                  <a:pt x="1559115" y="4298416"/>
                  <a:pt x="1581432" y="4278318"/>
                  <a:pt x="1586072" y="4254303"/>
                </a:cubicBezTo>
                <a:cubicBezTo>
                  <a:pt x="1584865" y="4245102"/>
                  <a:pt x="1582538" y="4241662"/>
                  <a:pt x="1586703" y="4233001"/>
                </a:cubicBezTo>
                <a:cubicBezTo>
                  <a:pt x="1597496" y="4210674"/>
                  <a:pt x="1625034" y="4197064"/>
                  <a:pt x="1639267" y="4172411"/>
                </a:cubicBezTo>
                <a:cubicBezTo>
                  <a:pt x="1637977" y="4173286"/>
                  <a:pt x="1634918" y="4171713"/>
                  <a:pt x="1631809" y="4169264"/>
                </a:cubicBezTo>
                <a:lnTo>
                  <a:pt x="1626537" y="4163549"/>
                </a:lnTo>
                <a:lnTo>
                  <a:pt x="1624093" y="4166112"/>
                </a:lnTo>
                <a:cubicBezTo>
                  <a:pt x="1623362" y="4166698"/>
                  <a:pt x="1623385" y="4165395"/>
                  <a:pt x="1623883" y="4163123"/>
                </a:cubicBezTo>
                <a:lnTo>
                  <a:pt x="1624332" y="4161621"/>
                </a:lnTo>
                <a:lnTo>
                  <a:pt x="1624546" y="4161389"/>
                </a:lnTo>
                <a:lnTo>
                  <a:pt x="1624054" y="4160856"/>
                </a:lnTo>
                <a:lnTo>
                  <a:pt x="1623987" y="4159761"/>
                </a:lnTo>
                <a:lnTo>
                  <a:pt x="1642081" y="4132592"/>
                </a:lnTo>
                <a:lnTo>
                  <a:pt x="1628758" y="4143838"/>
                </a:lnTo>
                <a:lnTo>
                  <a:pt x="1630928" y="4141126"/>
                </a:lnTo>
                <a:lnTo>
                  <a:pt x="1600148" y="4171076"/>
                </a:lnTo>
                <a:cubicBezTo>
                  <a:pt x="1586337" y="4184625"/>
                  <a:pt x="1572915" y="4197523"/>
                  <a:pt x="1559758" y="4208722"/>
                </a:cubicBezTo>
                <a:cubicBezTo>
                  <a:pt x="1573240" y="4193194"/>
                  <a:pt x="1589533" y="4176941"/>
                  <a:pt x="1605154" y="4162623"/>
                </a:cubicBezTo>
                <a:lnTo>
                  <a:pt x="1619864" y="4146632"/>
                </a:lnTo>
                <a:cubicBezTo>
                  <a:pt x="1619503" y="4145674"/>
                  <a:pt x="1618412" y="4145665"/>
                  <a:pt x="1616944" y="4146237"/>
                </a:cubicBezTo>
                <a:lnTo>
                  <a:pt x="1616163" y="4146701"/>
                </a:lnTo>
                <a:lnTo>
                  <a:pt x="1611346" y="4151554"/>
                </a:lnTo>
                <a:lnTo>
                  <a:pt x="1612818" y="4149039"/>
                </a:lnTo>
                <a:lnTo>
                  <a:pt x="1613149" y="4148493"/>
                </a:lnTo>
                <a:lnTo>
                  <a:pt x="1611763" y="4149316"/>
                </a:lnTo>
                <a:cubicBezTo>
                  <a:pt x="1608023" y="4152033"/>
                  <a:pt x="1604178" y="4155589"/>
                  <a:pt x="1603039" y="4157029"/>
                </a:cubicBezTo>
                <a:cubicBezTo>
                  <a:pt x="1568047" y="4189100"/>
                  <a:pt x="1532086" y="4231969"/>
                  <a:pt x="1498414" y="4257149"/>
                </a:cubicBezTo>
                <a:cubicBezTo>
                  <a:pt x="1524219" y="4224513"/>
                  <a:pt x="1564053" y="4192631"/>
                  <a:pt x="1592242" y="4161111"/>
                </a:cubicBezTo>
                <a:cubicBezTo>
                  <a:pt x="1583805" y="4170694"/>
                  <a:pt x="1599987" y="4154145"/>
                  <a:pt x="1597736" y="4152641"/>
                </a:cubicBezTo>
                <a:cubicBezTo>
                  <a:pt x="1593455" y="4150222"/>
                  <a:pt x="1591575" y="4159344"/>
                  <a:pt x="1591575" y="4159344"/>
                </a:cubicBezTo>
                <a:cubicBezTo>
                  <a:pt x="1572939" y="4176821"/>
                  <a:pt x="1555163" y="4193971"/>
                  <a:pt x="1537619" y="4210530"/>
                </a:cubicBezTo>
                <a:lnTo>
                  <a:pt x="1502277" y="4242555"/>
                </a:lnTo>
                <a:lnTo>
                  <a:pt x="1505811" y="4236698"/>
                </a:lnTo>
                <a:lnTo>
                  <a:pt x="1505938" y="4236427"/>
                </a:lnTo>
                <a:lnTo>
                  <a:pt x="1507395" y="4234910"/>
                </a:lnTo>
                <a:cubicBezTo>
                  <a:pt x="1511390" y="4231381"/>
                  <a:pt x="1531988" y="4213164"/>
                  <a:pt x="1531321" y="4211398"/>
                </a:cubicBezTo>
                <a:cubicBezTo>
                  <a:pt x="1529205" y="4205804"/>
                  <a:pt x="1509275" y="4225788"/>
                  <a:pt x="1512221" y="4224675"/>
                </a:cubicBezTo>
                <a:lnTo>
                  <a:pt x="1510543" y="4226390"/>
                </a:lnTo>
                <a:lnTo>
                  <a:pt x="1509614" y="4222976"/>
                </a:lnTo>
                <a:cubicBezTo>
                  <a:pt x="1508462" y="4223702"/>
                  <a:pt x="1506622" y="4226066"/>
                  <a:pt x="1504496" y="4229198"/>
                </a:cubicBezTo>
                <a:lnTo>
                  <a:pt x="1499324" y="4237400"/>
                </a:lnTo>
                <a:lnTo>
                  <a:pt x="1494321" y="4241871"/>
                </a:lnTo>
                <a:cubicBezTo>
                  <a:pt x="1489236" y="4241775"/>
                  <a:pt x="1507135" y="4224579"/>
                  <a:pt x="1507135" y="4224579"/>
                </a:cubicBezTo>
                <a:cubicBezTo>
                  <a:pt x="1541639" y="4192692"/>
                  <a:pt x="1570496" y="4162939"/>
                  <a:pt x="1598417" y="4135896"/>
                </a:cubicBezTo>
                <a:cubicBezTo>
                  <a:pt x="1599270" y="4134817"/>
                  <a:pt x="1604578" y="4129972"/>
                  <a:pt x="1610688" y="4124072"/>
                </a:cubicBezTo>
                <a:lnTo>
                  <a:pt x="1615485" y="4119346"/>
                </a:lnTo>
                <a:lnTo>
                  <a:pt x="1614959" y="4119401"/>
                </a:lnTo>
                <a:cubicBezTo>
                  <a:pt x="1613170" y="4119583"/>
                  <a:pt x="1611288" y="4119736"/>
                  <a:pt x="1609769" y="4119708"/>
                </a:cubicBezTo>
                <a:lnTo>
                  <a:pt x="1608183" y="4119308"/>
                </a:lnTo>
                <a:lnTo>
                  <a:pt x="1587550" y="4138870"/>
                </a:lnTo>
                <a:lnTo>
                  <a:pt x="1571361" y="4154627"/>
                </a:lnTo>
                <a:lnTo>
                  <a:pt x="1565583" y="4162559"/>
                </a:lnTo>
                <a:lnTo>
                  <a:pt x="1559940" y="4165742"/>
                </a:lnTo>
                <a:lnTo>
                  <a:pt x="1550595" y="4174838"/>
                </a:lnTo>
                <a:cubicBezTo>
                  <a:pt x="1549123" y="4175394"/>
                  <a:pt x="1526398" y="4202827"/>
                  <a:pt x="1522540" y="4202266"/>
                </a:cubicBezTo>
                <a:cubicBezTo>
                  <a:pt x="1520011" y="4200028"/>
                  <a:pt x="1523554" y="4195492"/>
                  <a:pt x="1527730" y="4191514"/>
                </a:cubicBezTo>
                <a:lnTo>
                  <a:pt x="1529487" y="4190009"/>
                </a:lnTo>
                <a:lnTo>
                  <a:pt x="1531021" y="4186343"/>
                </a:lnTo>
                <a:cubicBezTo>
                  <a:pt x="1534746" y="4178777"/>
                  <a:pt x="1541450" y="4167257"/>
                  <a:pt x="1542415" y="4164909"/>
                </a:cubicBezTo>
                <a:cubicBezTo>
                  <a:pt x="1547011" y="4156911"/>
                  <a:pt x="1550490" y="4150539"/>
                  <a:pt x="1553435" y="4144905"/>
                </a:cubicBezTo>
                <a:lnTo>
                  <a:pt x="1554927" y="4141933"/>
                </a:lnTo>
                <a:lnTo>
                  <a:pt x="1572460" y="4123825"/>
                </a:lnTo>
                <a:lnTo>
                  <a:pt x="1555110" y="4149136"/>
                </a:lnTo>
                <a:cubicBezTo>
                  <a:pt x="1553370" y="4151580"/>
                  <a:pt x="1550760" y="4156756"/>
                  <a:pt x="1547764" y="4162747"/>
                </a:cubicBezTo>
                <a:lnTo>
                  <a:pt x="1546457" y="4165251"/>
                </a:lnTo>
                <a:lnTo>
                  <a:pt x="1558915" y="4149283"/>
                </a:lnTo>
                <a:cubicBezTo>
                  <a:pt x="1569527" y="4136263"/>
                  <a:pt x="1580429" y="4123673"/>
                  <a:pt x="1580429" y="4123673"/>
                </a:cubicBezTo>
                <a:lnTo>
                  <a:pt x="1597073" y="4103425"/>
                </a:lnTo>
                <a:lnTo>
                  <a:pt x="1597514" y="4099981"/>
                </a:lnTo>
                <a:lnTo>
                  <a:pt x="1599013" y="4096359"/>
                </a:lnTo>
                <a:lnTo>
                  <a:pt x="1601721" y="4093555"/>
                </a:lnTo>
                <a:lnTo>
                  <a:pt x="1587398" y="4106751"/>
                </a:lnTo>
                <a:lnTo>
                  <a:pt x="1614241" y="4076865"/>
                </a:lnTo>
                <a:lnTo>
                  <a:pt x="1607280" y="4083373"/>
                </a:lnTo>
                <a:lnTo>
                  <a:pt x="1604959" y="4085779"/>
                </a:lnTo>
                <a:lnTo>
                  <a:pt x="1586525" y="4105982"/>
                </a:lnTo>
                <a:lnTo>
                  <a:pt x="1577255" y="4116147"/>
                </a:lnTo>
                <a:lnTo>
                  <a:pt x="1568896" y="4125313"/>
                </a:lnTo>
                <a:cubicBezTo>
                  <a:pt x="1564149" y="4130243"/>
                  <a:pt x="1560917" y="4133105"/>
                  <a:pt x="1560337" y="4132246"/>
                </a:cubicBezTo>
                <a:cubicBezTo>
                  <a:pt x="1559757" y="4131385"/>
                  <a:pt x="1561801" y="4126768"/>
                  <a:pt x="1564460" y="4121147"/>
                </a:cubicBezTo>
                <a:lnTo>
                  <a:pt x="1569841" y="4109355"/>
                </a:lnTo>
                <a:lnTo>
                  <a:pt x="1567275" y="4111561"/>
                </a:lnTo>
                <a:cubicBezTo>
                  <a:pt x="1559023" y="4118214"/>
                  <a:pt x="1550643" y="4123590"/>
                  <a:pt x="1562462" y="4109785"/>
                </a:cubicBezTo>
                <a:lnTo>
                  <a:pt x="1571834" y="4099117"/>
                </a:lnTo>
                <a:lnTo>
                  <a:pt x="1571687" y="4097447"/>
                </a:lnTo>
                <a:lnTo>
                  <a:pt x="1567745" y="4100631"/>
                </a:lnTo>
                <a:lnTo>
                  <a:pt x="1567473" y="4101141"/>
                </a:lnTo>
                <a:lnTo>
                  <a:pt x="1566834" y="4101366"/>
                </a:lnTo>
                <a:lnTo>
                  <a:pt x="1564482" y="4103265"/>
                </a:lnTo>
                <a:cubicBezTo>
                  <a:pt x="1561059" y="4106563"/>
                  <a:pt x="1556534" y="4111331"/>
                  <a:pt x="1550652" y="4117917"/>
                </a:cubicBezTo>
                <a:cubicBezTo>
                  <a:pt x="1516717" y="4151715"/>
                  <a:pt x="1492083" y="4199267"/>
                  <a:pt x="1452540" y="4226000"/>
                </a:cubicBezTo>
                <a:cubicBezTo>
                  <a:pt x="1445662" y="4230650"/>
                  <a:pt x="1471023" y="4176762"/>
                  <a:pt x="1477747" y="4178061"/>
                </a:cubicBezTo>
                <a:cubicBezTo>
                  <a:pt x="1468381" y="4176251"/>
                  <a:pt x="1434403" y="4223493"/>
                  <a:pt x="1414385" y="4251782"/>
                </a:cubicBezTo>
                <a:lnTo>
                  <a:pt x="1405161" y="4264660"/>
                </a:lnTo>
                <a:lnTo>
                  <a:pt x="1412521" y="4251863"/>
                </a:lnTo>
                <a:cubicBezTo>
                  <a:pt x="1446190" y="4195949"/>
                  <a:pt x="1389195" y="4266213"/>
                  <a:pt x="1387819" y="4270105"/>
                </a:cubicBezTo>
                <a:cubicBezTo>
                  <a:pt x="1379796" y="4280393"/>
                  <a:pt x="1363763" y="4288575"/>
                  <a:pt x="1356470" y="4294744"/>
                </a:cubicBezTo>
                <a:lnTo>
                  <a:pt x="1347436" y="4304142"/>
                </a:lnTo>
                <a:lnTo>
                  <a:pt x="1430841" y="4193905"/>
                </a:lnTo>
                <a:lnTo>
                  <a:pt x="1439869" y="4182327"/>
                </a:lnTo>
                <a:lnTo>
                  <a:pt x="1451450" y="4160178"/>
                </a:lnTo>
                <a:lnTo>
                  <a:pt x="1442890" y="4167727"/>
                </a:lnTo>
                <a:cubicBezTo>
                  <a:pt x="1439154" y="4168452"/>
                  <a:pt x="1460806" y="4140036"/>
                  <a:pt x="1464765" y="4129217"/>
                </a:cubicBezTo>
                <a:cubicBezTo>
                  <a:pt x="1461328" y="4131541"/>
                  <a:pt x="1457890" y="4133867"/>
                  <a:pt x="1454450" y="4136191"/>
                </a:cubicBezTo>
                <a:cubicBezTo>
                  <a:pt x="1456170" y="4135030"/>
                  <a:pt x="1448981" y="4136132"/>
                  <a:pt x="1441024" y="4137022"/>
                </a:cubicBezTo>
                <a:lnTo>
                  <a:pt x="1430711" y="4137801"/>
                </a:lnTo>
                <a:lnTo>
                  <a:pt x="1426414" y="4148060"/>
                </a:lnTo>
                <a:cubicBezTo>
                  <a:pt x="1422810" y="4157419"/>
                  <a:pt x="1420099" y="4164603"/>
                  <a:pt x="1417455" y="4162293"/>
                </a:cubicBezTo>
                <a:cubicBezTo>
                  <a:pt x="1417455" y="4162293"/>
                  <a:pt x="1419426" y="4155117"/>
                  <a:pt x="1419934" y="4149116"/>
                </a:cubicBezTo>
                <a:lnTo>
                  <a:pt x="1420468" y="4150178"/>
                </a:lnTo>
                <a:lnTo>
                  <a:pt x="1419680" y="4152116"/>
                </a:lnTo>
                <a:cubicBezTo>
                  <a:pt x="1420411" y="4151530"/>
                  <a:pt x="1420778" y="4151237"/>
                  <a:pt x="1420810" y="4150863"/>
                </a:cubicBezTo>
                <a:lnTo>
                  <a:pt x="1420468" y="4150178"/>
                </a:lnTo>
                <a:lnTo>
                  <a:pt x="1421913" y="4146615"/>
                </a:lnTo>
                <a:lnTo>
                  <a:pt x="1423466" y="4144652"/>
                </a:lnTo>
                <a:cubicBezTo>
                  <a:pt x="1424240" y="4143216"/>
                  <a:pt x="1424618" y="4142095"/>
                  <a:pt x="1424618" y="4142095"/>
                </a:cubicBezTo>
                <a:cubicBezTo>
                  <a:pt x="1424618" y="4142095"/>
                  <a:pt x="1420995" y="4136608"/>
                  <a:pt x="1422753" y="4131933"/>
                </a:cubicBezTo>
                <a:cubicBezTo>
                  <a:pt x="1425223" y="4121561"/>
                  <a:pt x="1440894" y="4100138"/>
                  <a:pt x="1444573" y="4091595"/>
                </a:cubicBezTo>
                <a:cubicBezTo>
                  <a:pt x="1446036" y="4090422"/>
                  <a:pt x="1443418" y="4086458"/>
                  <a:pt x="1443672" y="4083456"/>
                </a:cubicBezTo>
                <a:cubicBezTo>
                  <a:pt x="1444693" y="4078440"/>
                  <a:pt x="1447739" y="4072524"/>
                  <a:pt x="1451499" y="4066338"/>
                </a:cubicBezTo>
                <a:lnTo>
                  <a:pt x="1453406" y="4063390"/>
                </a:lnTo>
                <a:lnTo>
                  <a:pt x="1450068" y="4067025"/>
                </a:lnTo>
                <a:lnTo>
                  <a:pt x="1440609" y="4077498"/>
                </a:lnTo>
                <a:lnTo>
                  <a:pt x="1401725" y="4141856"/>
                </a:lnTo>
                <a:lnTo>
                  <a:pt x="1369244" y="4202296"/>
                </a:lnTo>
                <a:lnTo>
                  <a:pt x="1365349" y="4205164"/>
                </a:lnTo>
                <a:lnTo>
                  <a:pt x="1356637" y="4212419"/>
                </a:lnTo>
                <a:lnTo>
                  <a:pt x="1365586" y="4192684"/>
                </a:lnTo>
                <a:lnTo>
                  <a:pt x="1354222" y="4210254"/>
                </a:lnTo>
                <a:lnTo>
                  <a:pt x="1350610" y="4206698"/>
                </a:lnTo>
                <a:lnTo>
                  <a:pt x="1345392" y="4211749"/>
                </a:lnTo>
                <a:lnTo>
                  <a:pt x="1354330" y="4193454"/>
                </a:lnTo>
                <a:lnTo>
                  <a:pt x="1357968" y="4188255"/>
                </a:lnTo>
                <a:cubicBezTo>
                  <a:pt x="1359223" y="4186638"/>
                  <a:pt x="1360092" y="4185785"/>
                  <a:pt x="1360259" y="4186226"/>
                </a:cubicBezTo>
                <a:lnTo>
                  <a:pt x="1358183" y="4185571"/>
                </a:lnTo>
                <a:lnTo>
                  <a:pt x="1370141" y="4161093"/>
                </a:lnTo>
                <a:lnTo>
                  <a:pt x="1375709" y="4155135"/>
                </a:lnTo>
                <a:cubicBezTo>
                  <a:pt x="1379315" y="4151411"/>
                  <a:pt x="1383520" y="4147234"/>
                  <a:pt x="1388994" y="4142052"/>
                </a:cubicBezTo>
                <a:cubicBezTo>
                  <a:pt x="1391271" y="4139172"/>
                  <a:pt x="1414636" y="4117890"/>
                  <a:pt x="1403035" y="4124293"/>
                </a:cubicBezTo>
                <a:cubicBezTo>
                  <a:pt x="1394623" y="4129494"/>
                  <a:pt x="1380338" y="4147343"/>
                  <a:pt x="1375115" y="4151337"/>
                </a:cubicBezTo>
                <a:lnTo>
                  <a:pt x="1374777" y="4151606"/>
                </a:lnTo>
                <a:lnTo>
                  <a:pt x="1378037" y="4144933"/>
                </a:lnTo>
                <a:cubicBezTo>
                  <a:pt x="1386779" y="4124868"/>
                  <a:pt x="1398115" y="4107038"/>
                  <a:pt x="1409300" y="4088979"/>
                </a:cubicBezTo>
                <a:lnTo>
                  <a:pt x="1420632" y="4069840"/>
                </a:lnTo>
                <a:lnTo>
                  <a:pt x="1417206" y="4073687"/>
                </a:lnTo>
                <a:lnTo>
                  <a:pt x="1368740" y="4123205"/>
                </a:lnTo>
                <a:lnTo>
                  <a:pt x="1375959" y="4111986"/>
                </a:lnTo>
                <a:cubicBezTo>
                  <a:pt x="1392558" y="4090876"/>
                  <a:pt x="1409559" y="4068630"/>
                  <a:pt x="1425727" y="4047185"/>
                </a:cubicBezTo>
                <a:lnTo>
                  <a:pt x="1430002" y="4041456"/>
                </a:lnTo>
                <a:lnTo>
                  <a:pt x="1430764" y="4036687"/>
                </a:lnTo>
                <a:lnTo>
                  <a:pt x="1445800" y="4020290"/>
                </a:lnTo>
                <a:lnTo>
                  <a:pt x="1451042" y="4013266"/>
                </a:lnTo>
                <a:lnTo>
                  <a:pt x="1435224" y="4027355"/>
                </a:lnTo>
                <a:lnTo>
                  <a:pt x="1436096" y="4025643"/>
                </a:lnTo>
                <a:cubicBezTo>
                  <a:pt x="1443196" y="4012320"/>
                  <a:pt x="1454376" y="3991992"/>
                  <a:pt x="1454981" y="3984863"/>
                </a:cubicBezTo>
                <a:cubicBezTo>
                  <a:pt x="1436192" y="4005521"/>
                  <a:pt x="1432463" y="4017370"/>
                  <a:pt x="1418252" y="4037622"/>
                </a:cubicBezTo>
                <a:cubicBezTo>
                  <a:pt x="1409309" y="4052020"/>
                  <a:pt x="1408151" y="4052948"/>
                  <a:pt x="1409362" y="4048712"/>
                </a:cubicBezTo>
                <a:lnTo>
                  <a:pt x="1414140" y="4030847"/>
                </a:lnTo>
                <a:lnTo>
                  <a:pt x="1412081" y="4033614"/>
                </a:lnTo>
                <a:cubicBezTo>
                  <a:pt x="1391654" y="4061726"/>
                  <a:pt x="1372294" y="4089319"/>
                  <a:pt x="1350371" y="4118723"/>
                </a:cubicBezTo>
                <a:lnTo>
                  <a:pt x="1330707" y="4143903"/>
                </a:lnTo>
                <a:lnTo>
                  <a:pt x="1341673" y="4127166"/>
                </a:lnTo>
                <a:cubicBezTo>
                  <a:pt x="1349720" y="4115137"/>
                  <a:pt x="1359343" y="4101115"/>
                  <a:pt x="1371987" y="4083382"/>
                </a:cubicBezTo>
                <a:cubicBezTo>
                  <a:pt x="1385103" y="4064494"/>
                  <a:pt x="1396719" y="4050795"/>
                  <a:pt x="1406397" y="4034231"/>
                </a:cubicBezTo>
                <a:cubicBezTo>
                  <a:pt x="1425905" y="3995156"/>
                  <a:pt x="1377743" y="4053604"/>
                  <a:pt x="1365739" y="4066730"/>
                </a:cubicBezTo>
                <a:cubicBezTo>
                  <a:pt x="1349572" y="4088516"/>
                  <a:pt x="1337666" y="4116606"/>
                  <a:pt x="1327252" y="4108616"/>
                </a:cubicBezTo>
                <a:cubicBezTo>
                  <a:pt x="1328414" y="4110333"/>
                  <a:pt x="1334575" y="4098446"/>
                  <a:pt x="1341101" y="4084326"/>
                </a:cubicBezTo>
                <a:lnTo>
                  <a:pt x="1346623" y="4071857"/>
                </a:lnTo>
                <a:lnTo>
                  <a:pt x="1422166" y="3955436"/>
                </a:lnTo>
                <a:lnTo>
                  <a:pt x="1421559" y="3944976"/>
                </a:lnTo>
                <a:cubicBezTo>
                  <a:pt x="1425491" y="3933430"/>
                  <a:pt x="1437423" y="3926664"/>
                  <a:pt x="1442817" y="3913946"/>
                </a:cubicBezTo>
                <a:cubicBezTo>
                  <a:pt x="1441353" y="3915118"/>
                  <a:pt x="1433407" y="3907035"/>
                  <a:pt x="1435112" y="3905666"/>
                </a:cubicBezTo>
                <a:cubicBezTo>
                  <a:pt x="1434213" y="3897529"/>
                  <a:pt x="1462970" y="3874475"/>
                  <a:pt x="1458191" y="3863850"/>
                </a:cubicBezTo>
                <a:cubicBezTo>
                  <a:pt x="1458191" y="3863850"/>
                  <a:pt x="1458028" y="3863602"/>
                  <a:pt x="1457825" y="3863293"/>
                </a:cubicBezTo>
                <a:lnTo>
                  <a:pt x="1457364" y="3862596"/>
                </a:lnTo>
                <a:lnTo>
                  <a:pt x="1457211" y="3862364"/>
                </a:lnTo>
                <a:cubicBezTo>
                  <a:pt x="1457047" y="3862118"/>
                  <a:pt x="1456965" y="3861992"/>
                  <a:pt x="1457087" y="3862179"/>
                </a:cubicBezTo>
                <a:lnTo>
                  <a:pt x="1457364" y="3862596"/>
                </a:lnTo>
                <a:lnTo>
                  <a:pt x="1458191" y="3863850"/>
                </a:lnTo>
                <a:cubicBezTo>
                  <a:pt x="1446250" y="3873424"/>
                  <a:pt x="1445190" y="3885931"/>
                  <a:pt x="1435674" y="3896356"/>
                </a:cubicBezTo>
                <a:cubicBezTo>
                  <a:pt x="1428724" y="3903328"/>
                  <a:pt x="1422489" y="3910539"/>
                  <a:pt x="1416527" y="3918586"/>
                </a:cubicBezTo>
                <a:lnTo>
                  <a:pt x="1415607" y="3920013"/>
                </a:lnTo>
                <a:lnTo>
                  <a:pt x="1416599" y="3921253"/>
                </a:lnTo>
                <a:cubicBezTo>
                  <a:pt x="1417163" y="3922993"/>
                  <a:pt x="1417220" y="3924858"/>
                  <a:pt x="1416651" y="3925889"/>
                </a:cubicBezTo>
                <a:cubicBezTo>
                  <a:pt x="1416271" y="3926574"/>
                  <a:pt x="1415613" y="3926890"/>
                  <a:pt x="1414641" y="3926545"/>
                </a:cubicBezTo>
                <a:cubicBezTo>
                  <a:pt x="1413836" y="3928813"/>
                  <a:pt x="1413209" y="3927495"/>
                  <a:pt x="1412953" y="3925126"/>
                </a:cubicBezTo>
                <a:lnTo>
                  <a:pt x="1413032" y="3924011"/>
                </a:lnTo>
                <a:lnTo>
                  <a:pt x="1398999" y="3945808"/>
                </a:lnTo>
                <a:cubicBezTo>
                  <a:pt x="1376725" y="3978118"/>
                  <a:pt x="1417946" y="3904508"/>
                  <a:pt x="1416739" y="3902676"/>
                </a:cubicBezTo>
                <a:lnTo>
                  <a:pt x="1413196" y="3905003"/>
                </a:lnTo>
                <a:lnTo>
                  <a:pt x="1350107" y="3981011"/>
                </a:lnTo>
                <a:cubicBezTo>
                  <a:pt x="1336589" y="3994459"/>
                  <a:pt x="1331078" y="4010015"/>
                  <a:pt x="1315534" y="4027122"/>
                </a:cubicBezTo>
                <a:cubicBezTo>
                  <a:pt x="1310719" y="4034536"/>
                  <a:pt x="1302944" y="4045415"/>
                  <a:pt x="1294301" y="4057102"/>
                </a:cubicBezTo>
                <a:lnTo>
                  <a:pt x="1285894" y="4068176"/>
                </a:lnTo>
                <a:lnTo>
                  <a:pt x="1280425" y="4061979"/>
                </a:lnTo>
                <a:lnTo>
                  <a:pt x="1289161" y="4047699"/>
                </a:lnTo>
                <a:lnTo>
                  <a:pt x="1303098" y="4030582"/>
                </a:lnTo>
                <a:cubicBezTo>
                  <a:pt x="1315847" y="4014239"/>
                  <a:pt x="1328446" y="3996743"/>
                  <a:pt x="1327284" y="3995025"/>
                </a:cubicBezTo>
                <a:lnTo>
                  <a:pt x="1322912" y="3997742"/>
                </a:lnTo>
                <a:lnTo>
                  <a:pt x="1348068" y="3962053"/>
                </a:lnTo>
                <a:lnTo>
                  <a:pt x="1370885" y="3928427"/>
                </a:lnTo>
                <a:lnTo>
                  <a:pt x="1360227" y="3939587"/>
                </a:lnTo>
                <a:cubicBezTo>
                  <a:pt x="1359496" y="3940173"/>
                  <a:pt x="1359521" y="3938870"/>
                  <a:pt x="1360020" y="3936598"/>
                </a:cubicBezTo>
                <a:lnTo>
                  <a:pt x="1360469" y="3935096"/>
                </a:lnTo>
                <a:lnTo>
                  <a:pt x="1383120" y="3910265"/>
                </a:lnTo>
                <a:lnTo>
                  <a:pt x="1382365" y="3911510"/>
                </a:lnTo>
                <a:lnTo>
                  <a:pt x="1404023" y="3879594"/>
                </a:lnTo>
                <a:lnTo>
                  <a:pt x="1400125" y="3884289"/>
                </a:lnTo>
                <a:lnTo>
                  <a:pt x="1398292" y="3886923"/>
                </a:lnTo>
                <a:lnTo>
                  <a:pt x="1384760" y="3900544"/>
                </a:lnTo>
                <a:cubicBezTo>
                  <a:pt x="1378554" y="3906428"/>
                  <a:pt x="1372034" y="3912090"/>
                  <a:pt x="1364894" y="3917312"/>
                </a:cubicBezTo>
                <a:cubicBezTo>
                  <a:pt x="1377460" y="3900110"/>
                  <a:pt x="1392949" y="3886180"/>
                  <a:pt x="1407413" y="3870283"/>
                </a:cubicBezTo>
                <a:cubicBezTo>
                  <a:pt x="1418373" y="3857727"/>
                  <a:pt x="1407684" y="3865806"/>
                  <a:pt x="1402217" y="3869891"/>
                </a:cubicBezTo>
                <a:lnTo>
                  <a:pt x="1373626" y="3898693"/>
                </a:lnTo>
                <a:lnTo>
                  <a:pt x="1348599" y="3934481"/>
                </a:lnTo>
                <a:lnTo>
                  <a:pt x="1316400" y="3980527"/>
                </a:lnTo>
                <a:lnTo>
                  <a:pt x="1326817" y="3971180"/>
                </a:lnTo>
                <a:lnTo>
                  <a:pt x="1343331" y="3953811"/>
                </a:lnTo>
                <a:lnTo>
                  <a:pt x="1338516" y="3962588"/>
                </a:lnTo>
                <a:cubicBezTo>
                  <a:pt x="1329096" y="3974570"/>
                  <a:pt x="1319977" y="3987008"/>
                  <a:pt x="1311130" y="4000281"/>
                </a:cubicBezTo>
                <a:lnTo>
                  <a:pt x="1299320" y="4019844"/>
                </a:lnTo>
                <a:lnTo>
                  <a:pt x="1299213" y="4019301"/>
                </a:lnTo>
                <a:cubicBezTo>
                  <a:pt x="1297852" y="4020174"/>
                  <a:pt x="1294955" y="4022571"/>
                  <a:pt x="1289745" y="4027149"/>
                </a:cubicBezTo>
                <a:lnTo>
                  <a:pt x="1286259" y="4030147"/>
                </a:lnTo>
                <a:lnTo>
                  <a:pt x="1289714" y="4023800"/>
                </a:lnTo>
                <a:lnTo>
                  <a:pt x="1308856" y="3991071"/>
                </a:lnTo>
                <a:lnTo>
                  <a:pt x="1281520" y="4028387"/>
                </a:lnTo>
                <a:cubicBezTo>
                  <a:pt x="1271957" y="4042508"/>
                  <a:pt x="1262567" y="4056142"/>
                  <a:pt x="1251473" y="4067897"/>
                </a:cubicBezTo>
                <a:cubicBezTo>
                  <a:pt x="1251473" y="4067897"/>
                  <a:pt x="1251589" y="4064474"/>
                  <a:pt x="1251021" y="4061445"/>
                </a:cubicBezTo>
                <a:lnTo>
                  <a:pt x="1250904" y="4061339"/>
                </a:lnTo>
                <a:lnTo>
                  <a:pt x="1254529" y="4058016"/>
                </a:lnTo>
                <a:cubicBezTo>
                  <a:pt x="1264271" y="4046027"/>
                  <a:pt x="1284159" y="4017080"/>
                  <a:pt x="1279836" y="4016247"/>
                </a:cubicBezTo>
                <a:cubicBezTo>
                  <a:pt x="1268308" y="4014017"/>
                  <a:pt x="1237435" y="4075810"/>
                  <a:pt x="1211105" y="4098619"/>
                </a:cubicBezTo>
                <a:cubicBezTo>
                  <a:pt x="1197235" y="4112381"/>
                  <a:pt x="1191832" y="4117129"/>
                  <a:pt x="1179872" y="4129716"/>
                </a:cubicBezTo>
                <a:lnTo>
                  <a:pt x="1179305" y="4130327"/>
                </a:lnTo>
                <a:lnTo>
                  <a:pt x="1193162" y="4106604"/>
                </a:lnTo>
                <a:cubicBezTo>
                  <a:pt x="1201439" y="4094306"/>
                  <a:pt x="1210080" y="4082781"/>
                  <a:pt x="1219232" y="4070336"/>
                </a:cubicBezTo>
                <a:cubicBezTo>
                  <a:pt x="1234128" y="4053001"/>
                  <a:pt x="1295077" y="3957144"/>
                  <a:pt x="1255883" y="4005995"/>
                </a:cubicBezTo>
                <a:lnTo>
                  <a:pt x="1238234" y="4030823"/>
                </a:lnTo>
                <a:lnTo>
                  <a:pt x="1229883" y="4040730"/>
                </a:lnTo>
                <a:cubicBezTo>
                  <a:pt x="1208497" y="4065872"/>
                  <a:pt x="1170448" y="4108883"/>
                  <a:pt x="1197244" y="4062062"/>
                </a:cubicBezTo>
                <a:cubicBezTo>
                  <a:pt x="1205235" y="4051649"/>
                  <a:pt x="1228855" y="4024824"/>
                  <a:pt x="1232195" y="4007535"/>
                </a:cubicBezTo>
                <a:cubicBezTo>
                  <a:pt x="1239161" y="3986960"/>
                  <a:pt x="1206438" y="4029959"/>
                  <a:pt x="1189883" y="4051172"/>
                </a:cubicBezTo>
                <a:cubicBezTo>
                  <a:pt x="1177154" y="4070634"/>
                  <a:pt x="1160599" y="4091848"/>
                  <a:pt x="1149709" y="4099209"/>
                </a:cubicBezTo>
                <a:cubicBezTo>
                  <a:pt x="1145157" y="4107296"/>
                  <a:pt x="1135382" y="4108895"/>
                  <a:pt x="1125066" y="4115868"/>
                </a:cubicBezTo>
                <a:lnTo>
                  <a:pt x="1110049" y="4133916"/>
                </a:lnTo>
                <a:lnTo>
                  <a:pt x="1215581" y="3974796"/>
                </a:lnTo>
                <a:lnTo>
                  <a:pt x="1303364" y="3851779"/>
                </a:lnTo>
                <a:lnTo>
                  <a:pt x="1299980" y="3851727"/>
                </a:lnTo>
                <a:cubicBezTo>
                  <a:pt x="1299980" y="3851727"/>
                  <a:pt x="1301441" y="3850557"/>
                  <a:pt x="1303148" y="3849190"/>
                </a:cubicBezTo>
                <a:lnTo>
                  <a:pt x="1303921" y="3851000"/>
                </a:lnTo>
                <a:lnTo>
                  <a:pt x="1313391" y="3837730"/>
                </a:lnTo>
                <a:lnTo>
                  <a:pt x="1314052" y="3835726"/>
                </a:lnTo>
                <a:cubicBezTo>
                  <a:pt x="1313953" y="3834756"/>
                  <a:pt x="1313226" y="3834115"/>
                  <a:pt x="1311466" y="3834128"/>
                </a:cubicBezTo>
                <a:cubicBezTo>
                  <a:pt x="1311466" y="3834128"/>
                  <a:pt x="1306326" y="3843843"/>
                  <a:pt x="1303148" y="3849190"/>
                </a:cubicBezTo>
                <a:lnTo>
                  <a:pt x="1298876" y="3846686"/>
                </a:lnTo>
                <a:lnTo>
                  <a:pt x="1202339" y="3981184"/>
                </a:lnTo>
                <a:cubicBezTo>
                  <a:pt x="1144559" y="4057886"/>
                  <a:pt x="1085340" y="4131606"/>
                  <a:pt x="1023646" y="4200207"/>
                </a:cubicBezTo>
                <a:cubicBezTo>
                  <a:pt x="1024589" y="4172822"/>
                  <a:pt x="1076507" y="4141607"/>
                  <a:pt x="1064430" y="4124199"/>
                </a:cubicBezTo>
                <a:cubicBezTo>
                  <a:pt x="1066037" y="4119661"/>
                  <a:pt x="1019321" y="4175334"/>
                  <a:pt x="1019321" y="4175334"/>
                </a:cubicBezTo>
                <a:cubicBezTo>
                  <a:pt x="1006531" y="4184663"/>
                  <a:pt x="1004018" y="4179395"/>
                  <a:pt x="998750" y="4181906"/>
                </a:cubicBezTo>
                <a:cubicBezTo>
                  <a:pt x="969686" y="4212462"/>
                  <a:pt x="950849" y="4278009"/>
                  <a:pt x="918608" y="4280448"/>
                </a:cubicBezTo>
                <a:lnTo>
                  <a:pt x="929028" y="4259667"/>
                </a:lnTo>
                <a:lnTo>
                  <a:pt x="931149" y="4257592"/>
                </a:lnTo>
                <a:lnTo>
                  <a:pt x="933074" y="4253463"/>
                </a:lnTo>
                <a:lnTo>
                  <a:pt x="938086" y="4246314"/>
                </a:lnTo>
                <a:cubicBezTo>
                  <a:pt x="941237" y="4242052"/>
                  <a:pt x="944804" y="4237387"/>
                  <a:pt x="948873" y="4232081"/>
                </a:cubicBezTo>
                <a:cubicBezTo>
                  <a:pt x="950249" y="4228193"/>
                  <a:pt x="984583" y="4195126"/>
                  <a:pt x="981163" y="4180055"/>
                </a:cubicBezTo>
                <a:cubicBezTo>
                  <a:pt x="981163" y="4180055"/>
                  <a:pt x="953478" y="4206721"/>
                  <a:pt x="949345" y="4218388"/>
                </a:cubicBezTo>
                <a:cubicBezTo>
                  <a:pt x="945907" y="4221913"/>
                  <a:pt x="941947" y="4233093"/>
                  <a:pt x="937701" y="4243535"/>
                </a:cubicBezTo>
                <a:lnTo>
                  <a:pt x="933074" y="4253463"/>
                </a:lnTo>
                <a:lnTo>
                  <a:pt x="929790" y="4258147"/>
                </a:lnTo>
                <a:lnTo>
                  <a:pt x="929028" y="4259667"/>
                </a:lnTo>
                <a:lnTo>
                  <a:pt x="924348" y="4264244"/>
                </a:lnTo>
                <a:cubicBezTo>
                  <a:pt x="908197" y="4269923"/>
                  <a:pt x="925318" y="4241222"/>
                  <a:pt x="934104" y="4227701"/>
                </a:cubicBezTo>
                <a:lnTo>
                  <a:pt x="937526" y="4222580"/>
                </a:lnTo>
                <a:lnTo>
                  <a:pt x="937987" y="4221934"/>
                </a:lnTo>
                <a:cubicBezTo>
                  <a:pt x="938893" y="4220621"/>
                  <a:pt x="938802" y="4220712"/>
                  <a:pt x="938045" y="4221806"/>
                </a:cubicBezTo>
                <a:lnTo>
                  <a:pt x="937526" y="4222580"/>
                </a:lnTo>
                <a:lnTo>
                  <a:pt x="931935" y="4230459"/>
                </a:lnTo>
                <a:cubicBezTo>
                  <a:pt x="909516" y="4254614"/>
                  <a:pt x="891865" y="4279729"/>
                  <a:pt x="865784" y="4301859"/>
                </a:cubicBezTo>
                <a:cubicBezTo>
                  <a:pt x="845868" y="4319971"/>
                  <a:pt x="854931" y="4300569"/>
                  <a:pt x="868484" y="4276465"/>
                </a:cubicBezTo>
                <a:lnTo>
                  <a:pt x="871882" y="4270608"/>
                </a:lnTo>
                <a:lnTo>
                  <a:pt x="890659" y="4243444"/>
                </a:lnTo>
                <a:cubicBezTo>
                  <a:pt x="890659" y="4243444"/>
                  <a:pt x="933157" y="4198846"/>
                  <a:pt x="918919" y="4192605"/>
                </a:cubicBezTo>
                <a:cubicBezTo>
                  <a:pt x="914030" y="4193405"/>
                  <a:pt x="900105" y="4213258"/>
                  <a:pt x="886970" y="4233203"/>
                </a:cubicBezTo>
                <a:lnTo>
                  <a:pt x="885778" y="4235044"/>
                </a:lnTo>
                <a:lnTo>
                  <a:pt x="884124" y="4236685"/>
                </a:lnTo>
                <a:cubicBezTo>
                  <a:pt x="877029" y="4243839"/>
                  <a:pt x="869764" y="4251476"/>
                  <a:pt x="869075" y="4253422"/>
                </a:cubicBezTo>
                <a:cubicBezTo>
                  <a:pt x="859445" y="4268248"/>
                  <a:pt x="857217" y="4265269"/>
                  <a:pt x="858427" y="4257219"/>
                </a:cubicBezTo>
                <a:lnTo>
                  <a:pt x="859764" y="4252311"/>
                </a:lnTo>
                <a:lnTo>
                  <a:pt x="948647" y="4131590"/>
                </a:lnTo>
                <a:cubicBezTo>
                  <a:pt x="948647" y="4131590"/>
                  <a:pt x="986495" y="4080114"/>
                  <a:pt x="973853" y="4083650"/>
                </a:cubicBezTo>
                <a:cubicBezTo>
                  <a:pt x="962966" y="4091011"/>
                  <a:pt x="948009" y="4122001"/>
                  <a:pt x="936006" y="4135124"/>
                </a:cubicBezTo>
                <a:cubicBezTo>
                  <a:pt x="941163" y="4131637"/>
                  <a:pt x="918925" y="4164053"/>
                  <a:pt x="904377" y="4175884"/>
                </a:cubicBezTo>
                <a:lnTo>
                  <a:pt x="896137" y="4178104"/>
                </a:lnTo>
                <a:lnTo>
                  <a:pt x="908066" y="4159363"/>
                </a:lnTo>
                <a:cubicBezTo>
                  <a:pt x="948306" y="4104269"/>
                  <a:pt x="1005779" y="4040510"/>
                  <a:pt x="1027627" y="3997368"/>
                </a:cubicBezTo>
                <a:cubicBezTo>
                  <a:pt x="1045520" y="3959208"/>
                  <a:pt x="1045991" y="3945515"/>
                  <a:pt x="1026961" y="3974520"/>
                </a:cubicBezTo>
                <a:cubicBezTo>
                  <a:pt x="1004542" y="3998673"/>
                  <a:pt x="927318" y="4115757"/>
                  <a:pt x="914527" y="4125087"/>
                </a:cubicBezTo>
                <a:lnTo>
                  <a:pt x="913265" y="4123295"/>
                </a:lnTo>
                <a:lnTo>
                  <a:pt x="913648" y="4122760"/>
                </a:lnTo>
                <a:cubicBezTo>
                  <a:pt x="929931" y="4099046"/>
                  <a:pt x="945020" y="4075586"/>
                  <a:pt x="957918" y="4052670"/>
                </a:cubicBezTo>
                <a:cubicBezTo>
                  <a:pt x="939439" y="4072887"/>
                  <a:pt x="921023" y="4095672"/>
                  <a:pt x="902630" y="4119993"/>
                </a:cubicBezTo>
                <a:lnTo>
                  <a:pt x="868934" y="4166756"/>
                </a:lnTo>
                <a:lnTo>
                  <a:pt x="868054" y="4167713"/>
                </a:lnTo>
                <a:cubicBezTo>
                  <a:pt x="895564" y="4127123"/>
                  <a:pt x="917091" y="4080767"/>
                  <a:pt x="925343" y="4069829"/>
                </a:cubicBezTo>
                <a:cubicBezTo>
                  <a:pt x="933364" y="4059540"/>
                  <a:pt x="972301" y="4001116"/>
                  <a:pt x="940482" y="4039448"/>
                </a:cubicBezTo>
                <a:cubicBezTo>
                  <a:pt x="929475" y="4058164"/>
                  <a:pt x="915713" y="4084658"/>
                  <a:pt x="902923" y="4093986"/>
                </a:cubicBezTo>
                <a:cubicBezTo>
                  <a:pt x="896277" y="4100386"/>
                  <a:pt x="878692" y="4098534"/>
                  <a:pt x="878692" y="4098534"/>
                </a:cubicBezTo>
                <a:cubicBezTo>
                  <a:pt x="865171" y="4111982"/>
                  <a:pt x="858056" y="4132075"/>
                  <a:pt x="848426" y="4146901"/>
                </a:cubicBezTo>
                <a:cubicBezTo>
                  <a:pt x="841782" y="4153302"/>
                  <a:pt x="822346" y="4169030"/>
                  <a:pt x="826237" y="4170408"/>
                </a:cubicBezTo>
                <a:cubicBezTo>
                  <a:pt x="822346" y="4169030"/>
                  <a:pt x="822588" y="4155986"/>
                  <a:pt x="821211" y="4159876"/>
                </a:cubicBezTo>
                <a:cubicBezTo>
                  <a:pt x="808650" y="4168557"/>
                  <a:pt x="799927" y="4193186"/>
                  <a:pt x="779761" y="4213034"/>
                </a:cubicBezTo>
                <a:cubicBezTo>
                  <a:pt x="771739" y="4223323"/>
                  <a:pt x="749791" y="4233788"/>
                  <a:pt x="742916" y="4240834"/>
                </a:cubicBezTo>
                <a:cubicBezTo>
                  <a:pt x="725996" y="4261831"/>
                  <a:pt x="734246" y="4250895"/>
                  <a:pt x="738377" y="4239226"/>
                </a:cubicBezTo>
                <a:cubicBezTo>
                  <a:pt x="756973" y="4186727"/>
                  <a:pt x="714324" y="4257697"/>
                  <a:pt x="689620" y="4275939"/>
                </a:cubicBezTo>
                <a:cubicBezTo>
                  <a:pt x="686930" y="4256750"/>
                  <a:pt x="711162" y="4252202"/>
                  <a:pt x="707743" y="4237132"/>
                </a:cubicBezTo>
                <a:lnTo>
                  <a:pt x="677301" y="4271576"/>
                </a:lnTo>
                <a:cubicBezTo>
                  <a:pt x="659957" y="4256679"/>
                  <a:pt x="702541" y="4212674"/>
                  <a:pt x="705296" y="4204898"/>
                </a:cubicBezTo>
                <a:cubicBezTo>
                  <a:pt x="803803" y="4054504"/>
                  <a:pt x="925866" y="3889109"/>
                  <a:pt x="1011991" y="3761320"/>
                </a:cubicBezTo>
                <a:cubicBezTo>
                  <a:pt x="1015880" y="3762698"/>
                  <a:pt x="1018636" y="3754919"/>
                  <a:pt x="1020012" y="3751031"/>
                </a:cubicBezTo>
                <a:cubicBezTo>
                  <a:pt x="1033709" y="3751505"/>
                  <a:pt x="1023241" y="3729562"/>
                  <a:pt x="1020012" y="3751031"/>
                </a:cubicBezTo>
                <a:cubicBezTo>
                  <a:pt x="1016122" y="3749654"/>
                  <a:pt x="1013368" y="3757431"/>
                  <a:pt x="1011991" y="3761320"/>
                </a:cubicBezTo>
                <a:cubicBezTo>
                  <a:pt x="973297" y="3806701"/>
                  <a:pt x="933226" y="3855972"/>
                  <a:pt x="895668" y="3910510"/>
                </a:cubicBezTo>
                <a:cubicBezTo>
                  <a:pt x="854219" y="3963670"/>
                  <a:pt x="818443" y="4027591"/>
                  <a:pt x="778195" y="4062941"/>
                </a:cubicBezTo>
                <a:cubicBezTo>
                  <a:pt x="772928" y="4065451"/>
                  <a:pt x="730342" y="4109455"/>
                  <a:pt x="730342" y="4109455"/>
                </a:cubicBezTo>
                <a:cubicBezTo>
                  <a:pt x="712758" y="4107603"/>
                  <a:pt x="732192" y="4091873"/>
                  <a:pt x="740214" y="4081585"/>
                </a:cubicBezTo>
                <a:cubicBezTo>
                  <a:pt x="729207" y="4100298"/>
                  <a:pt x="749843" y="4066760"/>
                  <a:pt x="767494" y="4041643"/>
                </a:cubicBezTo>
                <a:cubicBezTo>
                  <a:pt x="823583" y="3961573"/>
                  <a:pt x="892313" y="3868473"/>
                  <a:pt x="936517" y="3807535"/>
                </a:cubicBezTo>
                <a:lnTo>
                  <a:pt x="1172875" y="3472080"/>
                </a:lnTo>
                <a:lnTo>
                  <a:pt x="1149334" y="3494021"/>
                </a:lnTo>
                <a:lnTo>
                  <a:pt x="1177738" y="3465179"/>
                </a:lnTo>
                <a:lnTo>
                  <a:pt x="1190675" y="3446818"/>
                </a:lnTo>
                <a:lnTo>
                  <a:pt x="1190650" y="3446825"/>
                </a:lnTo>
                <a:cubicBezTo>
                  <a:pt x="1187678" y="3448985"/>
                  <a:pt x="1184623" y="3451810"/>
                  <a:pt x="1183719" y="3452954"/>
                </a:cubicBezTo>
                <a:cubicBezTo>
                  <a:pt x="1155920" y="3478434"/>
                  <a:pt x="1127350" y="3512491"/>
                  <a:pt x="1100599" y="3532493"/>
                </a:cubicBezTo>
                <a:cubicBezTo>
                  <a:pt x="1121100" y="3506567"/>
                  <a:pt x="1152745" y="3481237"/>
                  <a:pt x="1175142" y="3456198"/>
                </a:cubicBezTo>
                <a:cubicBezTo>
                  <a:pt x="1168439" y="3463810"/>
                  <a:pt x="1181295" y="3450664"/>
                  <a:pt x="1179505" y="3449468"/>
                </a:cubicBezTo>
                <a:cubicBezTo>
                  <a:pt x="1176106" y="3447546"/>
                  <a:pt x="1174613" y="3454794"/>
                  <a:pt x="1174613" y="3454794"/>
                </a:cubicBezTo>
                <a:cubicBezTo>
                  <a:pt x="1159806" y="3468677"/>
                  <a:pt x="1145684" y="3482302"/>
                  <a:pt x="1131745" y="3495459"/>
                </a:cubicBezTo>
                <a:lnTo>
                  <a:pt x="1103668" y="3520900"/>
                </a:lnTo>
                <a:lnTo>
                  <a:pt x="1106476" y="3516246"/>
                </a:lnTo>
                <a:lnTo>
                  <a:pt x="1106577" y="3516032"/>
                </a:lnTo>
                <a:lnTo>
                  <a:pt x="1107736" y="3514827"/>
                </a:lnTo>
                <a:cubicBezTo>
                  <a:pt x="1110910" y="3512023"/>
                  <a:pt x="1127273" y="3497549"/>
                  <a:pt x="1126742" y="3496146"/>
                </a:cubicBezTo>
                <a:cubicBezTo>
                  <a:pt x="1125063" y="3491703"/>
                  <a:pt x="1109229" y="3507579"/>
                  <a:pt x="1111568" y="3506695"/>
                </a:cubicBezTo>
                <a:lnTo>
                  <a:pt x="1110237" y="3508058"/>
                </a:lnTo>
                <a:lnTo>
                  <a:pt x="1109496" y="3505346"/>
                </a:lnTo>
                <a:cubicBezTo>
                  <a:pt x="1108583" y="3505924"/>
                  <a:pt x="1107122" y="3507801"/>
                  <a:pt x="1105432" y="3510288"/>
                </a:cubicBezTo>
                <a:lnTo>
                  <a:pt x="1101324" y="3516804"/>
                </a:lnTo>
                <a:lnTo>
                  <a:pt x="1097348" y="3520357"/>
                </a:lnTo>
                <a:cubicBezTo>
                  <a:pt x="1093308" y="3520280"/>
                  <a:pt x="1107527" y="3506619"/>
                  <a:pt x="1107527" y="3506619"/>
                </a:cubicBezTo>
                <a:cubicBezTo>
                  <a:pt x="1134940" y="3481286"/>
                  <a:pt x="1157865" y="3457650"/>
                  <a:pt x="1180047" y="3436165"/>
                </a:cubicBezTo>
                <a:cubicBezTo>
                  <a:pt x="1181855" y="3433877"/>
                  <a:pt x="1208823" y="3410318"/>
                  <a:pt x="1205972" y="3406316"/>
                </a:cubicBezTo>
                <a:cubicBezTo>
                  <a:pt x="1203741" y="3403952"/>
                  <a:pt x="1187073" y="3421747"/>
                  <a:pt x="1201718" y="3409796"/>
                </a:cubicBezTo>
                <a:cubicBezTo>
                  <a:pt x="1180175" y="3429433"/>
                  <a:pt x="1162338" y="3447672"/>
                  <a:pt x="1142055" y="3467102"/>
                </a:cubicBezTo>
                <a:cubicBezTo>
                  <a:pt x="1140885" y="3467543"/>
                  <a:pt x="1122833" y="3489338"/>
                  <a:pt x="1119767" y="3488894"/>
                </a:cubicBezTo>
                <a:cubicBezTo>
                  <a:pt x="1115748" y="3485333"/>
                  <a:pt x="1131030" y="3474477"/>
                  <a:pt x="1131030" y="3474477"/>
                </a:cubicBezTo>
                <a:cubicBezTo>
                  <a:pt x="1156934" y="3448111"/>
                  <a:pt x="1170623" y="3433045"/>
                  <a:pt x="1195889" y="3408524"/>
                </a:cubicBezTo>
                <a:cubicBezTo>
                  <a:pt x="1197699" y="3406236"/>
                  <a:pt x="1222413" y="3383795"/>
                  <a:pt x="1220095" y="3381196"/>
                </a:cubicBezTo>
                <a:cubicBezTo>
                  <a:pt x="1217028" y="3380751"/>
                  <a:pt x="1200341" y="3402030"/>
                  <a:pt x="1202150" y="3399741"/>
                </a:cubicBezTo>
                <a:cubicBezTo>
                  <a:pt x="1194828" y="3405717"/>
                  <a:pt x="1191015" y="3410367"/>
                  <a:pt x="1182416" y="3417091"/>
                </a:cubicBezTo>
                <a:cubicBezTo>
                  <a:pt x="1191233" y="3403869"/>
                  <a:pt x="1204705" y="3395299"/>
                  <a:pt x="1214050" y="3383481"/>
                </a:cubicBezTo>
                <a:cubicBezTo>
                  <a:pt x="1217028" y="3380751"/>
                  <a:pt x="1217884" y="3375350"/>
                  <a:pt x="1221696" y="3370700"/>
                </a:cubicBezTo>
                <a:cubicBezTo>
                  <a:pt x="1230317" y="3357551"/>
                  <a:pt x="1247072" y="3342930"/>
                  <a:pt x="1256417" y="3331110"/>
                </a:cubicBezTo>
                <a:cubicBezTo>
                  <a:pt x="1253774" y="3335317"/>
                  <a:pt x="1261312" y="3325784"/>
                  <a:pt x="1260780" y="3324383"/>
                </a:cubicBezTo>
                <a:cubicBezTo>
                  <a:pt x="1259101" y="3319937"/>
                  <a:pt x="1251544" y="3332952"/>
                  <a:pt x="1250373" y="3333394"/>
                </a:cubicBezTo>
                <a:lnTo>
                  <a:pt x="1241404" y="3342848"/>
                </a:lnTo>
                <a:lnTo>
                  <a:pt x="1233122" y="3356390"/>
                </a:lnTo>
                <a:cubicBezTo>
                  <a:pt x="1228655" y="3363121"/>
                  <a:pt x="1224888" y="3367618"/>
                  <a:pt x="1222297" y="3367571"/>
                </a:cubicBezTo>
                <a:lnTo>
                  <a:pt x="1224781" y="3360366"/>
                </a:lnTo>
                <a:lnTo>
                  <a:pt x="1210919" y="3374975"/>
                </a:lnTo>
                <a:cubicBezTo>
                  <a:pt x="1197861" y="3388399"/>
                  <a:pt x="1184778" y="3401231"/>
                  <a:pt x="1171293" y="3413010"/>
                </a:cubicBezTo>
                <a:cubicBezTo>
                  <a:pt x="1181819" y="3399007"/>
                  <a:pt x="1192727" y="3388668"/>
                  <a:pt x="1203516" y="3378375"/>
                </a:cubicBezTo>
                <a:lnTo>
                  <a:pt x="1231570" y="3347764"/>
                </a:lnTo>
                <a:lnTo>
                  <a:pt x="1235453" y="3340862"/>
                </a:lnTo>
                <a:lnTo>
                  <a:pt x="1240883" y="3331680"/>
                </a:lnTo>
                <a:lnTo>
                  <a:pt x="1238945" y="3332636"/>
                </a:lnTo>
                <a:cubicBezTo>
                  <a:pt x="1211037" y="3361364"/>
                  <a:pt x="1187666" y="3386773"/>
                  <a:pt x="1161230" y="3411735"/>
                </a:cubicBezTo>
                <a:lnTo>
                  <a:pt x="1152820" y="3418453"/>
                </a:lnTo>
                <a:lnTo>
                  <a:pt x="1144513" y="3430222"/>
                </a:lnTo>
                <a:cubicBezTo>
                  <a:pt x="1137619" y="3439280"/>
                  <a:pt x="1140391" y="3432643"/>
                  <a:pt x="1146351" y="3420575"/>
                </a:cubicBezTo>
                <a:lnTo>
                  <a:pt x="1154557" y="3404254"/>
                </a:lnTo>
                <a:lnTo>
                  <a:pt x="1147230" y="3411908"/>
                </a:lnTo>
                <a:lnTo>
                  <a:pt x="1151638" y="3401334"/>
                </a:lnTo>
                <a:cubicBezTo>
                  <a:pt x="1154240" y="3385543"/>
                  <a:pt x="1144879" y="3402308"/>
                  <a:pt x="1139593" y="3413584"/>
                </a:cubicBezTo>
                <a:lnTo>
                  <a:pt x="1131420" y="3427888"/>
                </a:lnTo>
                <a:lnTo>
                  <a:pt x="1123367" y="3435940"/>
                </a:lnTo>
                <a:lnTo>
                  <a:pt x="1122399" y="3436915"/>
                </a:lnTo>
                <a:lnTo>
                  <a:pt x="1125325" y="3430995"/>
                </a:lnTo>
                <a:cubicBezTo>
                  <a:pt x="1129229" y="3423003"/>
                  <a:pt x="1133233" y="3415165"/>
                  <a:pt x="1137714" y="3408052"/>
                </a:cubicBezTo>
                <a:cubicBezTo>
                  <a:pt x="1142297" y="3399745"/>
                  <a:pt x="1148081" y="3391127"/>
                  <a:pt x="1153746" y="3382326"/>
                </a:cubicBezTo>
                <a:lnTo>
                  <a:pt x="1164538" y="3363426"/>
                </a:lnTo>
                <a:lnTo>
                  <a:pt x="1157662" y="3368409"/>
                </a:lnTo>
                <a:lnTo>
                  <a:pt x="1156647" y="3369906"/>
                </a:lnTo>
                <a:cubicBezTo>
                  <a:pt x="1150240" y="3379487"/>
                  <a:pt x="1142639" y="3390396"/>
                  <a:pt x="1141082" y="3393868"/>
                </a:cubicBezTo>
                <a:cubicBezTo>
                  <a:pt x="1138757" y="3395730"/>
                  <a:pt x="1133918" y="3399610"/>
                  <a:pt x="1132756" y="3400542"/>
                </a:cubicBezTo>
                <a:cubicBezTo>
                  <a:pt x="1130229" y="3404789"/>
                  <a:pt x="1129836" y="3407328"/>
                  <a:pt x="1128630" y="3410888"/>
                </a:cubicBezTo>
                <a:cubicBezTo>
                  <a:pt x="1127470" y="3411820"/>
                  <a:pt x="1122670" y="3413073"/>
                  <a:pt x="1120111" y="3417716"/>
                </a:cubicBezTo>
                <a:cubicBezTo>
                  <a:pt x="1117586" y="3421964"/>
                  <a:pt x="1113259" y="3434695"/>
                  <a:pt x="1106860" y="3442045"/>
                </a:cubicBezTo>
                <a:cubicBezTo>
                  <a:pt x="1104340" y="3445179"/>
                  <a:pt x="1103131" y="3446124"/>
                  <a:pt x="1102781" y="3445711"/>
                </a:cubicBezTo>
                <a:lnTo>
                  <a:pt x="1103359" y="3443261"/>
                </a:lnTo>
                <a:lnTo>
                  <a:pt x="1096775" y="3455153"/>
                </a:lnTo>
                <a:cubicBezTo>
                  <a:pt x="1094663" y="3458587"/>
                  <a:pt x="1092801" y="3461080"/>
                  <a:pt x="1091626" y="3461533"/>
                </a:cubicBezTo>
                <a:cubicBezTo>
                  <a:pt x="1084352" y="3462433"/>
                  <a:pt x="1097279" y="3445570"/>
                  <a:pt x="1097279" y="3445570"/>
                </a:cubicBezTo>
                <a:cubicBezTo>
                  <a:pt x="1099595" y="3441898"/>
                  <a:pt x="1103325" y="3435360"/>
                  <a:pt x="1107395" y="3427928"/>
                </a:cubicBezTo>
                <a:lnTo>
                  <a:pt x="1118930" y="3406143"/>
                </a:lnTo>
                <a:lnTo>
                  <a:pt x="1119076" y="3402247"/>
                </a:lnTo>
                <a:cubicBezTo>
                  <a:pt x="1119627" y="3399492"/>
                  <a:pt x="1121128" y="3396134"/>
                  <a:pt x="1123214" y="3392425"/>
                </a:cubicBezTo>
                <a:lnTo>
                  <a:pt x="1125265" y="3389216"/>
                </a:lnTo>
                <a:lnTo>
                  <a:pt x="1124402" y="3390270"/>
                </a:lnTo>
                <a:lnTo>
                  <a:pt x="1122055" y="3393806"/>
                </a:lnTo>
                <a:lnTo>
                  <a:pt x="1109346" y="3414866"/>
                </a:lnTo>
                <a:cubicBezTo>
                  <a:pt x="1107985" y="3417066"/>
                  <a:pt x="1106097" y="3419137"/>
                  <a:pt x="1103915" y="3421442"/>
                </a:cubicBezTo>
                <a:lnTo>
                  <a:pt x="1103306" y="3422119"/>
                </a:lnTo>
                <a:lnTo>
                  <a:pt x="1096953" y="3431762"/>
                </a:lnTo>
                <a:lnTo>
                  <a:pt x="1091317" y="3439772"/>
                </a:lnTo>
                <a:lnTo>
                  <a:pt x="1091306" y="3439791"/>
                </a:lnTo>
                <a:lnTo>
                  <a:pt x="1091296" y="3439802"/>
                </a:lnTo>
                <a:lnTo>
                  <a:pt x="1071283" y="3468235"/>
                </a:lnTo>
                <a:cubicBezTo>
                  <a:pt x="1065820" y="3473835"/>
                  <a:pt x="1050519" y="3497391"/>
                  <a:pt x="1050519" y="3497391"/>
                </a:cubicBezTo>
                <a:lnTo>
                  <a:pt x="1049474" y="3490629"/>
                </a:lnTo>
                <a:lnTo>
                  <a:pt x="1046262" y="3496336"/>
                </a:lnTo>
                <a:lnTo>
                  <a:pt x="1044512" y="3497294"/>
                </a:lnTo>
                <a:lnTo>
                  <a:pt x="1039749" y="3500495"/>
                </a:lnTo>
                <a:lnTo>
                  <a:pt x="1042212" y="3495772"/>
                </a:lnTo>
                <a:cubicBezTo>
                  <a:pt x="1054182" y="3473258"/>
                  <a:pt x="1066470" y="3450162"/>
                  <a:pt x="1079258" y="3424907"/>
                </a:cubicBezTo>
                <a:cubicBezTo>
                  <a:pt x="1080521" y="3422784"/>
                  <a:pt x="1082515" y="3418964"/>
                  <a:pt x="1085022" y="3414128"/>
                </a:cubicBezTo>
                <a:lnTo>
                  <a:pt x="1091791" y="3401230"/>
                </a:lnTo>
                <a:lnTo>
                  <a:pt x="1098822" y="3384543"/>
                </a:lnTo>
                <a:lnTo>
                  <a:pt x="1102311" y="3377315"/>
                </a:lnTo>
                <a:lnTo>
                  <a:pt x="1099393" y="3380809"/>
                </a:lnTo>
                <a:cubicBezTo>
                  <a:pt x="1098978" y="3379994"/>
                  <a:pt x="1108105" y="3364553"/>
                  <a:pt x="1109128" y="3362066"/>
                </a:cubicBezTo>
                <a:cubicBezTo>
                  <a:pt x="1109523" y="3359527"/>
                  <a:pt x="1109010" y="3350677"/>
                  <a:pt x="1106887" y="3350155"/>
                </a:cubicBezTo>
                <a:cubicBezTo>
                  <a:pt x="1105726" y="3351086"/>
                  <a:pt x="1084671" y="3388709"/>
                  <a:pt x="1081951" y="3393113"/>
                </a:cubicBezTo>
                <a:cubicBezTo>
                  <a:pt x="1074385" y="3403625"/>
                  <a:pt x="1067945" y="3413603"/>
                  <a:pt x="1061739" y="3420800"/>
                </a:cubicBezTo>
                <a:cubicBezTo>
                  <a:pt x="1060577" y="3421732"/>
                  <a:pt x="1055939" y="3423227"/>
                  <a:pt x="1054777" y="3424158"/>
                </a:cubicBezTo>
                <a:cubicBezTo>
                  <a:pt x="1044895" y="3434303"/>
                  <a:pt x="1040483" y="3460807"/>
                  <a:pt x="1036282" y="3457136"/>
                </a:cubicBezTo>
                <a:cubicBezTo>
                  <a:pt x="1036282" y="3457136"/>
                  <a:pt x="1037847" y="3451437"/>
                  <a:pt x="1038252" y="3446667"/>
                </a:cubicBezTo>
                <a:lnTo>
                  <a:pt x="1038675" y="3447511"/>
                </a:lnTo>
                <a:lnTo>
                  <a:pt x="1038050" y="3449052"/>
                </a:lnTo>
                <a:cubicBezTo>
                  <a:pt x="1038631" y="3448587"/>
                  <a:pt x="1038923" y="3448353"/>
                  <a:pt x="1038947" y="3448055"/>
                </a:cubicBezTo>
                <a:lnTo>
                  <a:pt x="1038675" y="3447511"/>
                </a:lnTo>
                <a:lnTo>
                  <a:pt x="1039825" y="3444681"/>
                </a:lnTo>
                <a:lnTo>
                  <a:pt x="1041056" y="3443121"/>
                </a:lnTo>
                <a:cubicBezTo>
                  <a:pt x="1041672" y="3441980"/>
                  <a:pt x="1041973" y="3441090"/>
                  <a:pt x="1041973" y="3441090"/>
                </a:cubicBezTo>
                <a:cubicBezTo>
                  <a:pt x="1041973" y="3441090"/>
                  <a:pt x="1039095" y="3436730"/>
                  <a:pt x="1040492" y="3433018"/>
                </a:cubicBezTo>
                <a:cubicBezTo>
                  <a:pt x="1041472" y="3428896"/>
                  <a:pt x="1045076" y="3422582"/>
                  <a:pt x="1048799" y="3416448"/>
                </a:cubicBezTo>
                <a:lnTo>
                  <a:pt x="1054531" y="3406618"/>
                </a:lnTo>
                <a:lnTo>
                  <a:pt x="1048900" y="3408877"/>
                </a:lnTo>
                <a:cubicBezTo>
                  <a:pt x="1046628" y="3409665"/>
                  <a:pt x="1044209" y="3410510"/>
                  <a:pt x="1041928" y="3411658"/>
                </a:cubicBezTo>
                <a:lnTo>
                  <a:pt x="1041062" y="3412306"/>
                </a:lnTo>
                <a:lnTo>
                  <a:pt x="1023785" y="3440901"/>
                </a:lnTo>
                <a:lnTo>
                  <a:pt x="997981" y="3488914"/>
                </a:lnTo>
                <a:lnTo>
                  <a:pt x="994886" y="3491195"/>
                </a:lnTo>
                <a:lnTo>
                  <a:pt x="987965" y="3496959"/>
                </a:lnTo>
                <a:lnTo>
                  <a:pt x="995076" y="3481280"/>
                </a:lnTo>
                <a:lnTo>
                  <a:pt x="986046" y="3495240"/>
                </a:lnTo>
                <a:lnTo>
                  <a:pt x="983178" y="3492414"/>
                </a:lnTo>
                <a:lnTo>
                  <a:pt x="979032" y="3496426"/>
                </a:lnTo>
                <a:lnTo>
                  <a:pt x="986134" y="3481892"/>
                </a:lnTo>
                <a:lnTo>
                  <a:pt x="989021" y="3477761"/>
                </a:lnTo>
                <a:cubicBezTo>
                  <a:pt x="990019" y="3476477"/>
                  <a:pt x="990709" y="3475799"/>
                  <a:pt x="990843" y="3476150"/>
                </a:cubicBezTo>
                <a:lnTo>
                  <a:pt x="989192" y="3475628"/>
                </a:lnTo>
                <a:lnTo>
                  <a:pt x="998695" y="3456183"/>
                </a:lnTo>
                <a:lnTo>
                  <a:pt x="1003116" y="3451449"/>
                </a:lnTo>
                <a:lnTo>
                  <a:pt x="1004133" y="3450448"/>
                </a:lnTo>
                <a:lnTo>
                  <a:pt x="996075" y="3451407"/>
                </a:lnTo>
                <a:lnTo>
                  <a:pt x="994720" y="3451660"/>
                </a:lnTo>
                <a:lnTo>
                  <a:pt x="994874" y="3450213"/>
                </a:lnTo>
                <a:cubicBezTo>
                  <a:pt x="995310" y="3446004"/>
                  <a:pt x="996358" y="3435602"/>
                  <a:pt x="996939" y="3427268"/>
                </a:cubicBezTo>
                <a:lnTo>
                  <a:pt x="997114" y="3422724"/>
                </a:lnTo>
                <a:lnTo>
                  <a:pt x="1005926" y="3409169"/>
                </a:lnTo>
                <a:cubicBezTo>
                  <a:pt x="1010111" y="3402140"/>
                  <a:pt x="1013082" y="3396235"/>
                  <a:pt x="1013784" y="3392609"/>
                </a:cubicBezTo>
                <a:lnTo>
                  <a:pt x="1004901" y="3401287"/>
                </a:lnTo>
                <a:lnTo>
                  <a:pt x="1012507" y="3390723"/>
                </a:lnTo>
                <a:lnTo>
                  <a:pt x="1013643" y="3389144"/>
                </a:lnTo>
                <a:cubicBezTo>
                  <a:pt x="1017497" y="3383992"/>
                  <a:pt x="1021550" y="3378580"/>
                  <a:pt x="1025392" y="3372951"/>
                </a:cubicBezTo>
                <a:lnTo>
                  <a:pt x="1030531" y="3364362"/>
                </a:lnTo>
                <a:lnTo>
                  <a:pt x="1034079" y="3351104"/>
                </a:lnTo>
                <a:cubicBezTo>
                  <a:pt x="1034718" y="3343552"/>
                  <a:pt x="1031115" y="3360519"/>
                  <a:pt x="1029238" y="3354984"/>
                </a:cubicBezTo>
                <a:cubicBezTo>
                  <a:pt x="1027360" y="3349452"/>
                  <a:pt x="1038406" y="3338373"/>
                  <a:pt x="1041325" y="3331587"/>
                </a:cubicBezTo>
                <a:cubicBezTo>
                  <a:pt x="1046209" y="3325079"/>
                  <a:pt x="1052415" y="3317883"/>
                  <a:pt x="1055537" y="3308711"/>
                </a:cubicBezTo>
                <a:cubicBezTo>
                  <a:pt x="1055537" y="3308711"/>
                  <a:pt x="1055017" y="3307924"/>
                  <a:pt x="1054523" y="3306839"/>
                </a:cubicBezTo>
                <a:lnTo>
                  <a:pt x="1053819" y="3303849"/>
                </a:lnTo>
                <a:lnTo>
                  <a:pt x="1048647" y="3309545"/>
                </a:lnTo>
                <a:cubicBezTo>
                  <a:pt x="1043019" y="3314793"/>
                  <a:pt x="1037839" y="3319191"/>
                  <a:pt x="1032428" y="3324445"/>
                </a:cubicBezTo>
                <a:lnTo>
                  <a:pt x="1026620" y="3331057"/>
                </a:lnTo>
                <a:lnTo>
                  <a:pt x="1014136" y="3348707"/>
                </a:lnTo>
                <a:lnTo>
                  <a:pt x="1000306" y="3368006"/>
                </a:lnTo>
                <a:lnTo>
                  <a:pt x="997310" y="3372857"/>
                </a:lnTo>
                <a:lnTo>
                  <a:pt x="993603" y="3379409"/>
                </a:lnTo>
                <a:lnTo>
                  <a:pt x="991952" y="3384088"/>
                </a:lnTo>
                <a:cubicBezTo>
                  <a:pt x="991178" y="3385333"/>
                  <a:pt x="990465" y="3385930"/>
                  <a:pt x="989960" y="3385995"/>
                </a:cubicBezTo>
                <a:lnTo>
                  <a:pt x="989946" y="3385870"/>
                </a:lnTo>
                <a:lnTo>
                  <a:pt x="989587" y="3386501"/>
                </a:lnTo>
                <a:cubicBezTo>
                  <a:pt x="987159" y="3390267"/>
                  <a:pt x="984883" y="3393012"/>
                  <a:pt x="982788" y="3394009"/>
                </a:cubicBezTo>
                <a:lnTo>
                  <a:pt x="983032" y="3391866"/>
                </a:lnTo>
                <a:lnTo>
                  <a:pt x="991897" y="3378879"/>
                </a:lnTo>
                <a:cubicBezTo>
                  <a:pt x="991897" y="3378879"/>
                  <a:pt x="990895" y="3377399"/>
                  <a:pt x="990006" y="3375347"/>
                </a:cubicBezTo>
                <a:lnTo>
                  <a:pt x="989692" y="3373569"/>
                </a:lnTo>
                <a:lnTo>
                  <a:pt x="993661" y="3366076"/>
                </a:lnTo>
                <a:cubicBezTo>
                  <a:pt x="995345" y="3363468"/>
                  <a:pt x="996689" y="3362132"/>
                  <a:pt x="997186" y="3363178"/>
                </a:cubicBezTo>
                <a:lnTo>
                  <a:pt x="992021" y="3363476"/>
                </a:lnTo>
                <a:lnTo>
                  <a:pt x="995440" y="3358302"/>
                </a:lnTo>
                <a:cubicBezTo>
                  <a:pt x="1005037" y="3344163"/>
                  <a:pt x="1021434" y="3320764"/>
                  <a:pt x="1026537" y="3314327"/>
                </a:cubicBezTo>
                <a:cubicBezTo>
                  <a:pt x="1050757" y="3264782"/>
                  <a:pt x="997422" y="3337991"/>
                  <a:pt x="985156" y="3350266"/>
                </a:cubicBezTo>
                <a:cubicBezTo>
                  <a:pt x="975331" y="3363210"/>
                  <a:pt x="966909" y="3375039"/>
                  <a:pt x="959522" y="3384595"/>
                </a:cubicBezTo>
                <a:lnTo>
                  <a:pt x="940736" y="3404589"/>
                </a:lnTo>
                <a:lnTo>
                  <a:pt x="939739" y="3404260"/>
                </a:lnTo>
                <a:cubicBezTo>
                  <a:pt x="938562" y="3404713"/>
                  <a:pt x="936523" y="3407104"/>
                  <a:pt x="934118" y="3410437"/>
                </a:cubicBezTo>
                <a:lnTo>
                  <a:pt x="931166" y="3414921"/>
                </a:lnTo>
                <a:lnTo>
                  <a:pt x="915970" y="3431342"/>
                </a:lnTo>
                <a:lnTo>
                  <a:pt x="915526" y="3424416"/>
                </a:lnTo>
                <a:lnTo>
                  <a:pt x="921995" y="3407922"/>
                </a:lnTo>
                <a:lnTo>
                  <a:pt x="925896" y="3402933"/>
                </a:lnTo>
                <a:cubicBezTo>
                  <a:pt x="939197" y="3385316"/>
                  <a:pt x="956927" y="3369349"/>
                  <a:pt x="960614" y="3350272"/>
                </a:cubicBezTo>
                <a:cubicBezTo>
                  <a:pt x="959652" y="3342961"/>
                  <a:pt x="957806" y="3340229"/>
                  <a:pt x="961114" y="3333348"/>
                </a:cubicBezTo>
                <a:cubicBezTo>
                  <a:pt x="969688" y="3315610"/>
                  <a:pt x="991568" y="3304797"/>
                  <a:pt x="1002873" y="3285212"/>
                </a:cubicBezTo>
                <a:cubicBezTo>
                  <a:pt x="1001850" y="3285907"/>
                  <a:pt x="999419" y="3284657"/>
                  <a:pt x="996949" y="3282713"/>
                </a:cubicBezTo>
                <a:lnTo>
                  <a:pt x="992761" y="3278172"/>
                </a:lnTo>
                <a:lnTo>
                  <a:pt x="990818" y="3280207"/>
                </a:lnTo>
                <a:cubicBezTo>
                  <a:pt x="990237" y="3280673"/>
                  <a:pt x="990258" y="3279638"/>
                  <a:pt x="990652" y="3277834"/>
                </a:cubicBezTo>
                <a:lnTo>
                  <a:pt x="991009" y="3276640"/>
                </a:lnTo>
                <a:lnTo>
                  <a:pt x="991178" y="3276454"/>
                </a:lnTo>
                <a:lnTo>
                  <a:pt x="990787" y="3276032"/>
                </a:lnTo>
                <a:lnTo>
                  <a:pt x="990735" y="3275162"/>
                </a:lnTo>
                <a:lnTo>
                  <a:pt x="1005109" y="3253577"/>
                </a:lnTo>
                <a:lnTo>
                  <a:pt x="994524" y="3262513"/>
                </a:lnTo>
                <a:lnTo>
                  <a:pt x="996250" y="3260358"/>
                </a:lnTo>
                <a:lnTo>
                  <a:pt x="971794" y="3284153"/>
                </a:lnTo>
                <a:cubicBezTo>
                  <a:pt x="960824" y="3294916"/>
                  <a:pt x="950159" y="3305163"/>
                  <a:pt x="939709" y="3314059"/>
                </a:cubicBezTo>
                <a:cubicBezTo>
                  <a:pt x="950419" y="3301723"/>
                  <a:pt x="963363" y="3288810"/>
                  <a:pt x="975774" y="3277435"/>
                </a:cubicBezTo>
                <a:lnTo>
                  <a:pt x="987458" y="3264732"/>
                </a:lnTo>
                <a:cubicBezTo>
                  <a:pt x="987172" y="3263971"/>
                  <a:pt x="986306" y="3263965"/>
                  <a:pt x="985139" y="3264419"/>
                </a:cubicBezTo>
                <a:lnTo>
                  <a:pt x="984518" y="3264786"/>
                </a:lnTo>
                <a:lnTo>
                  <a:pt x="980691" y="3268641"/>
                </a:lnTo>
                <a:lnTo>
                  <a:pt x="981862" y="3266643"/>
                </a:lnTo>
                <a:lnTo>
                  <a:pt x="982125" y="3266209"/>
                </a:lnTo>
                <a:lnTo>
                  <a:pt x="981024" y="3266864"/>
                </a:lnTo>
                <a:cubicBezTo>
                  <a:pt x="978052" y="3269023"/>
                  <a:pt x="974997" y="3271848"/>
                  <a:pt x="974094" y="3272992"/>
                </a:cubicBezTo>
                <a:cubicBezTo>
                  <a:pt x="946294" y="3298472"/>
                  <a:pt x="917725" y="3332527"/>
                  <a:pt x="890974" y="3352531"/>
                </a:cubicBezTo>
                <a:cubicBezTo>
                  <a:pt x="911474" y="3326603"/>
                  <a:pt x="943119" y="3301274"/>
                  <a:pt x="965515" y="3276234"/>
                </a:cubicBezTo>
                <a:cubicBezTo>
                  <a:pt x="958813" y="3283848"/>
                  <a:pt x="971669" y="3270700"/>
                  <a:pt x="969880" y="3269505"/>
                </a:cubicBezTo>
                <a:cubicBezTo>
                  <a:pt x="966479" y="3267584"/>
                  <a:pt x="964986" y="3274831"/>
                  <a:pt x="964986" y="3274831"/>
                </a:cubicBezTo>
                <a:cubicBezTo>
                  <a:pt x="950179" y="3288715"/>
                  <a:pt x="936058" y="3302341"/>
                  <a:pt x="922119" y="3315495"/>
                </a:cubicBezTo>
                <a:lnTo>
                  <a:pt x="894042" y="3340937"/>
                </a:lnTo>
                <a:lnTo>
                  <a:pt x="896849" y="3336284"/>
                </a:lnTo>
                <a:lnTo>
                  <a:pt x="896951" y="3336069"/>
                </a:lnTo>
                <a:lnTo>
                  <a:pt x="898108" y="3334864"/>
                </a:lnTo>
                <a:cubicBezTo>
                  <a:pt x="901282" y="3332060"/>
                  <a:pt x="917647" y="3317587"/>
                  <a:pt x="917116" y="3316185"/>
                </a:cubicBezTo>
                <a:cubicBezTo>
                  <a:pt x="915436" y="3311741"/>
                  <a:pt x="899603" y="3327617"/>
                  <a:pt x="901942" y="3326733"/>
                </a:cubicBezTo>
                <a:lnTo>
                  <a:pt x="900610" y="3328095"/>
                </a:lnTo>
                <a:lnTo>
                  <a:pt x="899871" y="3325383"/>
                </a:lnTo>
                <a:cubicBezTo>
                  <a:pt x="898957" y="3325960"/>
                  <a:pt x="897494" y="3327839"/>
                  <a:pt x="895806" y="3330326"/>
                </a:cubicBezTo>
                <a:lnTo>
                  <a:pt x="891698" y="3336843"/>
                </a:lnTo>
                <a:lnTo>
                  <a:pt x="887722" y="3340394"/>
                </a:lnTo>
                <a:cubicBezTo>
                  <a:pt x="883682" y="3340317"/>
                  <a:pt x="897902" y="3326656"/>
                  <a:pt x="897902" y="3326656"/>
                </a:cubicBezTo>
                <a:cubicBezTo>
                  <a:pt x="925312" y="3301323"/>
                  <a:pt x="948238" y="3277688"/>
                  <a:pt x="970420" y="3256202"/>
                </a:cubicBezTo>
                <a:cubicBezTo>
                  <a:pt x="971098" y="3255346"/>
                  <a:pt x="975315" y="3251496"/>
                  <a:pt x="980170" y="3246808"/>
                </a:cubicBezTo>
                <a:lnTo>
                  <a:pt x="983980" y="3243054"/>
                </a:lnTo>
                <a:lnTo>
                  <a:pt x="983563" y="3243099"/>
                </a:lnTo>
                <a:cubicBezTo>
                  <a:pt x="982141" y="3243242"/>
                  <a:pt x="980647" y="3243364"/>
                  <a:pt x="979440" y="3243342"/>
                </a:cubicBezTo>
                <a:lnTo>
                  <a:pt x="978180" y="3243023"/>
                </a:lnTo>
                <a:lnTo>
                  <a:pt x="961787" y="3258564"/>
                </a:lnTo>
                <a:lnTo>
                  <a:pt x="948926" y="3271083"/>
                </a:lnTo>
                <a:lnTo>
                  <a:pt x="944336" y="3277386"/>
                </a:lnTo>
                <a:lnTo>
                  <a:pt x="939852" y="3279913"/>
                </a:lnTo>
                <a:lnTo>
                  <a:pt x="932429" y="3287139"/>
                </a:lnTo>
                <a:cubicBezTo>
                  <a:pt x="931258" y="3287581"/>
                  <a:pt x="913205" y="3309375"/>
                  <a:pt x="910141" y="3308931"/>
                </a:cubicBezTo>
                <a:cubicBezTo>
                  <a:pt x="908131" y="3307151"/>
                  <a:pt x="910946" y="3303547"/>
                  <a:pt x="914264" y="3300387"/>
                </a:cubicBezTo>
                <a:lnTo>
                  <a:pt x="915660" y="3299193"/>
                </a:lnTo>
                <a:lnTo>
                  <a:pt x="916878" y="3296280"/>
                </a:lnTo>
                <a:cubicBezTo>
                  <a:pt x="919839" y="3290271"/>
                  <a:pt x="925163" y="3281117"/>
                  <a:pt x="925930" y="3279251"/>
                </a:cubicBezTo>
                <a:cubicBezTo>
                  <a:pt x="929582" y="3272898"/>
                  <a:pt x="932347" y="3267836"/>
                  <a:pt x="934684" y="3263359"/>
                </a:cubicBezTo>
                <a:lnTo>
                  <a:pt x="935869" y="3260999"/>
                </a:lnTo>
                <a:lnTo>
                  <a:pt x="949799" y="3246614"/>
                </a:lnTo>
                <a:lnTo>
                  <a:pt x="936014" y="3266722"/>
                </a:lnTo>
                <a:cubicBezTo>
                  <a:pt x="934633" y="3268664"/>
                  <a:pt x="932559" y="3272775"/>
                  <a:pt x="930179" y="3277534"/>
                </a:cubicBezTo>
                <a:lnTo>
                  <a:pt x="929141" y="3279523"/>
                </a:lnTo>
                <a:lnTo>
                  <a:pt x="939039" y="3266839"/>
                </a:lnTo>
                <a:cubicBezTo>
                  <a:pt x="947468" y="3256493"/>
                  <a:pt x="956129" y="3246493"/>
                  <a:pt x="956129" y="3246493"/>
                </a:cubicBezTo>
                <a:lnTo>
                  <a:pt x="969354" y="3230406"/>
                </a:lnTo>
                <a:lnTo>
                  <a:pt x="969703" y="3227670"/>
                </a:lnTo>
                <a:lnTo>
                  <a:pt x="970895" y="3224793"/>
                </a:lnTo>
                <a:lnTo>
                  <a:pt x="973045" y="3222565"/>
                </a:lnTo>
                <a:lnTo>
                  <a:pt x="961667" y="3233048"/>
                </a:lnTo>
                <a:lnTo>
                  <a:pt x="982994" y="3209305"/>
                </a:lnTo>
                <a:lnTo>
                  <a:pt x="977462" y="3214476"/>
                </a:lnTo>
                <a:lnTo>
                  <a:pt x="975618" y="3216387"/>
                </a:lnTo>
                <a:lnTo>
                  <a:pt x="960974" y="3232437"/>
                </a:lnTo>
                <a:lnTo>
                  <a:pt x="953609" y="3240512"/>
                </a:lnTo>
                <a:lnTo>
                  <a:pt x="946966" y="3247795"/>
                </a:lnTo>
                <a:cubicBezTo>
                  <a:pt x="943197" y="3251712"/>
                  <a:pt x="940630" y="3253985"/>
                  <a:pt x="940169" y="3253302"/>
                </a:cubicBezTo>
                <a:cubicBezTo>
                  <a:pt x="939707" y="3252618"/>
                  <a:pt x="941332" y="3248951"/>
                  <a:pt x="943444" y="3244485"/>
                </a:cubicBezTo>
                <a:lnTo>
                  <a:pt x="947718" y="3235117"/>
                </a:lnTo>
                <a:lnTo>
                  <a:pt x="945681" y="3236870"/>
                </a:lnTo>
                <a:cubicBezTo>
                  <a:pt x="939125" y="3242155"/>
                  <a:pt x="932466" y="3246426"/>
                  <a:pt x="941857" y="3235458"/>
                </a:cubicBezTo>
                <a:lnTo>
                  <a:pt x="949302" y="3226983"/>
                </a:lnTo>
                <a:lnTo>
                  <a:pt x="949185" y="3225656"/>
                </a:lnTo>
                <a:lnTo>
                  <a:pt x="946053" y="3228186"/>
                </a:lnTo>
                <a:lnTo>
                  <a:pt x="945838" y="3228593"/>
                </a:lnTo>
                <a:lnTo>
                  <a:pt x="945329" y="3228770"/>
                </a:lnTo>
                <a:lnTo>
                  <a:pt x="943461" y="3230279"/>
                </a:lnTo>
                <a:cubicBezTo>
                  <a:pt x="940742" y="3232898"/>
                  <a:pt x="937146" y="3236687"/>
                  <a:pt x="932473" y="3241919"/>
                </a:cubicBezTo>
                <a:cubicBezTo>
                  <a:pt x="905515" y="3268771"/>
                  <a:pt x="885944" y="3306548"/>
                  <a:pt x="854528" y="3327787"/>
                </a:cubicBezTo>
                <a:cubicBezTo>
                  <a:pt x="849064" y="3331479"/>
                  <a:pt x="869212" y="3288668"/>
                  <a:pt x="874555" y="3289701"/>
                </a:cubicBezTo>
                <a:cubicBezTo>
                  <a:pt x="867115" y="3288262"/>
                  <a:pt x="840119" y="3325793"/>
                  <a:pt x="824218" y="3348267"/>
                </a:cubicBezTo>
                <a:lnTo>
                  <a:pt x="816888" y="3358499"/>
                </a:lnTo>
                <a:lnTo>
                  <a:pt x="822735" y="3348331"/>
                </a:lnTo>
                <a:cubicBezTo>
                  <a:pt x="849483" y="3303911"/>
                  <a:pt x="804205" y="3359735"/>
                  <a:pt x="803111" y="3362824"/>
                </a:cubicBezTo>
                <a:cubicBezTo>
                  <a:pt x="796738" y="3370998"/>
                  <a:pt x="784001" y="3377498"/>
                  <a:pt x="778205" y="3382400"/>
                </a:cubicBezTo>
                <a:lnTo>
                  <a:pt x="771030" y="3389866"/>
                </a:lnTo>
                <a:lnTo>
                  <a:pt x="837289" y="3302289"/>
                </a:lnTo>
                <a:lnTo>
                  <a:pt x="844462" y="3293089"/>
                </a:lnTo>
                <a:lnTo>
                  <a:pt x="853663" y="3275493"/>
                </a:lnTo>
                <a:lnTo>
                  <a:pt x="846863" y="3281492"/>
                </a:lnTo>
                <a:cubicBezTo>
                  <a:pt x="843894" y="3282067"/>
                  <a:pt x="861097" y="3259493"/>
                  <a:pt x="864242" y="3250897"/>
                </a:cubicBezTo>
                <a:cubicBezTo>
                  <a:pt x="861510" y="3252743"/>
                  <a:pt x="858779" y="3254590"/>
                  <a:pt x="856047" y="3256437"/>
                </a:cubicBezTo>
                <a:cubicBezTo>
                  <a:pt x="857413" y="3255514"/>
                  <a:pt x="851702" y="3256389"/>
                  <a:pt x="845381" y="3257097"/>
                </a:cubicBezTo>
                <a:lnTo>
                  <a:pt x="837187" y="3257715"/>
                </a:lnTo>
                <a:lnTo>
                  <a:pt x="833773" y="3265866"/>
                </a:lnTo>
                <a:cubicBezTo>
                  <a:pt x="830909" y="3273300"/>
                  <a:pt x="828756" y="3279009"/>
                  <a:pt x="826656" y="3277174"/>
                </a:cubicBezTo>
                <a:cubicBezTo>
                  <a:pt x="826656" y="3277174"/>
                  <a:pt x="828222" y="3271473"/>
                  <a:pt x="828626" y="3266705"/>
                </a:cubicBezTo>
                <a:lnTo>
                  <a:pt x="829048" y="3267549"/>
                </a:lnTo>
                <a:lnTo>
                  <a:pt x="828423" y="3269089"/>
                </a:lnTo>
                <a:cubicBezTo>
                  <a:pt x="829005" y="3268623"/>
                  <a:pt x="829295" y="3268391"/>
                  <a:pt x="829319" y="3268092"/>
                </a:cubicBezTo>
                <a:lnTo>
                  <a:pt x="829048" y="3267549"/>
                </a:lnTo>
                <a:lnTo>
                  <a:pt x="830196" y="3264717"/>
                </a:lnTo>
                <a:lnTo>
                  <a:pt x="831430" y="3263159"/>
                </a:lnTo>
                <a:cubicBezTo>
                  <a:pt x="832045" y="3262018"/>
                  <a:pt x="832348" y="3261127"/>
                  <a:pt x="832348" y="3261127"/>
                </a:cubicBezTo>
                <a:cubicBezTo>
                  <a:pt x="832348" y="3261127"/>
                  <a:pt x="829469" y="3256768"/>
                  <a:pt x="830867" y="3253056"/>
                </a:cubicBezTo>
                <a:cubicBezTo>
                  <a:pt x="832827" y="3244815"/>
                  <a:pt x="845277" y="3227795"/>
                  <a:pt x="848198" y="3221006"/>
                </a:cubicBezTo>
                <a:cubicBezTo>
                  <a:pt x="849360" y="3220077"/>
                  <a:pt x="847282" y="3216927"/>
                  <a:pt x="847483" y="3214542"/>
                </a:cubicBezTo>
                <a:cubicBezTo>
                  <a:pt x="848295" y="3210557"/>
                  <a:pt x="850715" y="3205856"/>
                  <a:pt x="853702" y="3200942"/>
                </a:cubicBezTo>
                <a:lnTo>
                  <a:pt x="855217" y="3198600"/>
                </a:lnTo>
                <a:lnTo>
                  <a:pt x="852564" y="3201489"/>
                </a:lnTo>
                <a:lnTo>
                  <a:pt x="845051" y="3209808"/>
                </a:lnTo>
                <a:lnTo>
                  <a:pt x="814159" y="3260938"/>
                </a:lnTo>
                <a:lnTo>
                  <a:pt x="788355" y="3308952"/>
                </a:lnTo>
                <a:lnTo>
                  <a:pt x="785259" y="3311233"/>
                </a:lnTo>
                <a:lnTo>
                  <a:pt x="778339" y="3316996"/>
                </a:lnTo>
                <a:lnTo>
                  <a:pt x="785449" y="3301318"/>
                </a:lnTo>
                <a:lnTo>
                  <a:pt x="776420" y="3315276"/>
                </a:lnTo>
                <a:lnTo>
                  <a:pt x="773550" y="3312450"/>
                </a:lnTo>
                <a:lnTo>
                  <a:pt x="769406" y="3316463"/>
                </a:lnTo>
                <a:lnTo>
                  <a:pt x="776508" y="3301930"/>
                </a:lnTo>
                <a:lnTo>
                  <a:pt x="779395" y="3297799"/>
                </a:lnTo>
                <a:cubicBezTo>
                  <a:pt x="780393" y="3296515"/>
                  <a:pt x="781082" y="3295837"/>
                  <a:pt x="781216" y="3296188"/>
                </a:cubicBezTo>
                <a:lnTo>
                  <a:pt x="779567" y="3295666"/>
                </a:lnTo>
                <a:lnTo>
                  <a:pt x="789069" y="3276220"/>
                </a:lnTo>
                <a:lnTo>
                  <a:pt x="793490" y="3271487"/>
                </a:lnTo>
                <a:cubicBezTo>
                  <a:pt x="796356" y="3268528"/>
                  <a:pt x="799696" y="3265210"/>
                  <a:pt x="804044" y="3261093"/>
                </a:cubicBezTo>
                <a:cubicBezTo>
                  <a:pt x="805854" y="3258805"/>
                  <a:pt x="824417" y="3241897"/>
                  <a:pt x="815200" y="3246986"/>
                </a:cubicBezTo>
                <a:cubicBezTo>
                  <a:pt x="808516" y="3251116"/>
                  <a:pt x="797167" y="3265298"/>
                  <a:pt x="793021" y="3268469"/>
                </a:cubicBezTo>
                <a:lnTo>
                  <a:pt x="792750" y="3268684"/>
                </a:lnTo>
                <a:lnTo>
                  <a:pt x="795340" y="3263382"/>
                </a:lnTo>
                <a:cubicBezTo>
                  <a:pt x="802286" y="3247441"/>
                  <a:pt x="811292" y="3233275"/>
                  <a:pt x="820177" y="3218929"/>
                </a:cubicBezTo>
                <a:lnTo>
                  <a:pt x="829178" y="3203725"/>
                </a:lnTo>
                <a:lnTo>
                  <a:pt x="826457" y="3206781"/>
                </a:lnTo>
                <a:lnTo>
                  <a:pt x="787954" y="3246121"/>
                </a:lnTo>
                <a:lnTo>
                  <a:pt x="793689" y="3237207"/>
                </a:lnTo>
                <a:cubicBezTo>
                  <a:pt x="806875" y="3220437"/>
                  <a:pt x="820383" y="3202763"/>
                  <a:pt x="833228" y="3185726"/>
                </a:cubicBezTo>
                <a:lnTo>
                  <a:pt x="836623" y="3181176"/>
                </a:lnTo>
                <a:lnTo>
                  <a:pt x="837230" y="3177385"/>
                </a:lnTo>
                <a:lnTo>
                  <a:pt x="849174" y="3164361"/>
                </a:lnTo>
                <a:lnTo>
                  <a:pt x="853339" y="3158779"/>
                </a:lnTo>
                <a:lnTo>
                  <a:pt x="840773" y="3169972"/>
                </a:lnTo>
                <a:lnTo>
                  <a:pt x="841464" y="3168611"/>
                </a:lnTo>
                <a:cubicBezTo>
                  <a:pt x="847106" y="3158028"/>
                  <a:pt x="855989" y="3141879"/>
                  <a:pt x="856466" y="3136215"/>
                </a:cubicBezTo>
                <a:cubicBezTo>
                  <a:pt x="841541" y="3152625"/>
                  <a:pt x="838578" y="3162039"/>
                  <a:pt x="827289" y="3178128"/>
                </a:cubicBezTo>
                <a:cubicBezTo>
                  <a:pt x="820184" y="3189566"/>
                  <a:pt x="819264" y="3190304"/>
                  <a:pt x="820226" y="3186939"/>
                </a:cubicBezTo>
                <a:lnTo>
                  <a:pt x="824021" y="3172747"/>
                </a:lnTo>
                <a:lnTo>
                  <a:pt x="822386" y="3174943"/>
                </a:lnTo>
                <a:cubicBezTo>
                  <a:pt x="806158" y="3197278"/>
                  <a:pt x="790779" y="3219200"/>
                  <a:pt x="773360" y="3242559"/>
                </a:cubicBezTo>
                <a:lnTo>
                  <a:pt x="757739" y="3262563"/>
                </a:lnTo>
                <a:lnTo>
                  <a:pt x="766451" y="3249266"/>
                </a:lnTo>
                <a:cubicBezTo>
                  <a:pt x="772842" y="3239712"/>
                  <a:pt x="780488" y="3228573"/>
                  <a:pt x="790534" y="3214482"/>
                </a:cubicBezTo>
                <a:cubicBezTo>
                  <a:pt x="800953" y="3199478"/>
                  <a:pt x="810181" y="3188595"/>
                  <a:pt x="817871" y="3175436"/>
                </a:cubicBezTo>
                <a:cubicBezTo>
                  <a:pt x="833370" y="3144392"/>
                  <a:pt x="795105" y="3190825"/>
                  <a:pt x="785570" y="3201253"/>
                </a:cubicBezTo>
                <a:cubicBezTo>
                  <a:pt x="772724" y="3218562"/>
                  <a:pt x="763267" y="3240877"/>
                  <a:pt x="754995" y="3234529"/>
                </a:cubicBezTo>
                <a:cubicBezTo>
                  <a:pt x="755916" y="3235895"/>
                  <a:pt x="760811" y="3226451"/>
                  <a:pt x="765997" y="3215231"/>
                </a:cubicBezTo>
                <a:lnTo>
                  <a:pt x="770382" y="3205326"/>
                </a:lnTo>
                <a:lnTo>
                  <a:pt x="830399" y="3112836"/>
                </a:lnTo>
                <a:lnTo>
                  <a:pt x="829915" y="3104526"/>
                </a:lnTo>
                <a:cubicBezTo>
                  <a:pt x="833040" y="3095355"/>
                  <a:pt x="842517" y="3089978"/>
                  <a:pt x="846803" y="3079875"/>
                </a:cubicBezTo>
                <a:cubicBezTo>
                  <a:pt x="845642" y="3080807"/>
                  <a:pt x="839329" y="3074383"/>
                  <a:pt x="840682" y="3073297"/>
                </a:cubicBezTo>
                <a:cubicBezTo>
                  <a:pt x="839970" y="3066831"/>
                  <a:pt x="862816" y="3048517"/>
                  <a:pt x="859020" y="3040076"/>
                </a:cubicBezTo>
                <a:cubicBezTo>
                  <a:pt x="859020" y="3040076"/>
                  <a:pt x="858890" y="3039880"/>
                  <a:pt x="858727" y="3039633"/>
                </a:cubicBezTo>
                <a:lnTo>
                  <a:pt x="858361" y="3039080"/>
                </a:lnTo>
                <a:lnTo>
                  <a:pt x="858241" y="3038895"/>
                </a:lnTo>
                <a:cubicBezTo>
                  <a:pt x="858109" y="3038700"/>
                  <a:pt x="858044" y="3038601"/>
                  <a:pt x="858142" y="3038748"/>
                </a:cubicBezTo>
                <a:lnTo>
                  <a:pt x="858361" y="3039080"/>
                </a:lnTo>
                <a:lnTo>
                  <a:pt x="859020" y="3040076"/>
                </a:lnTo>
                <a:cubicBezTo>
                  <a:pt x="849530" y="3047682"/>
                  <a:pt x="848691" y="3057617"/>
                  <a:pt x="841130" y="3065900"/>
                </a:cubicBezTo>
                <a:cubicBezTo>
                  <a:pt x="835608" y="3071439"/>
                  <a:pt x="830656" y="3077170"/>
                  <a:pt x="825918" y="3083561"/>
                </a:cubicBezTo>
                <a:lnTo>
                  <a:pt x="825187" y="3084695"/>
                </a:lnTo>
                <a:lnTo>
                  <a:pt x="825976" y="3085680"/>
                </a:lnTo>
                <a:cubicBezTo>
                  <a:pt x="826423" y="3087062"/>
                  <a:pt x="826469" y="3088544"/>
                  <a:pt x="826016" y="3089363"/>
                </a:cubicBezTo>
                <a:cubicBezTo>
                  <a:pt x="825715" y="3089906"/>
                  <a:pt x="825192" y="3090157"/>
                  <a:pt x="824420" y="3089884"/>
                </a:cubicBezTo>
                <a:cubicBezTo>
                  <a:pt x="823780" y="3091686"/>
                  <a:pt x="823282" y="3090638"/>
                  <a:pt x="823078" y="3088757"/>
                </a:cubicBezTo>
                <a:lnTo>
                  <a:pt x="823142" y="3087873"/>
                </a:lnTo>
                <a:lnTo>
                  <a:pt x="811994" y="3105187"/>
                </a:lnTo>
                <a:cubicBezTo>
                  <a:pt x="794299" y="3130858"/>
                  <a:pt x="827046" y="3072375"/>
                  <a:pt x="826086" y="3070923"/>
                </a:cubicBezTo>
                <a:lnTo>
                  <a:pt x="823271" y="3072770"/>
                </a:lnTo>
                <a:lnTo>
                  <a:pt x="773151" y="3133154"/>
                </a:lnTo>
                <a:cubicBezTo>
                  <a:pt x="762411" y="3143838"/>
                  <a:pt x="758033" y="3156197"/>
                  <a:pt x="745684" y="3169787"/>
                </a:cubicBezTo>
                <a:cubicBezTo>
                  <a:pt x="741858" y="3175677"/>
                  <a:pt x="735683" y="3184318"/>
                  <a:pt x="728817" y="3193603"/>
                </a:cubicBezTo>
                <a:lnTo>
                  <a:pt x="722137" y="3202402"/>
                </a:lnTo>
                <a:lnTo>
                  <a:pt x="717792" y="3197479"/>
                </a:lnTo>
                <a:lnTo>
                  <a:pt x="724731" y="3186135"/>
                </a:lnTo>
                <a:lnTo>
                  <a:pt x="735804" y="3172537"/>
                </a:lnTo>
                <a:cubicBezTo>
                  <a:pt x="745933" y="3159552"/>
                  <a:pt x="755942" y="3145654"/>
                  <a:pt x="755018" y="3144287"/>
                </a:cubicBezTo>
                <a:lnTo>
                  <a:pt x="751545" y="3146446"/>
                </a:lnTo>
                <a:lnTo>
                  <a:pt x="771531" y="3118093"/>
                </a:lnTo>
                <a:lnTo>
                  <a:pt x="789658" y="3091379"/>
                </a:lnTo>
                <a:lnTo>
                  <a:pt x="781192" y="3100244"/>
                </a:lnTo>
                <a:cubicBezTo>
                  <a:pt x="780611" y="3100710"/>
                  <a:pt x="780632" y="3099677"/>
                  <a:pt x="781025" y="3097872"/>
                </a:cubicBezTo>
                <a:lnTo>
                  <a:pt x="781383" y="3096677"/>
                </a:lnTo>
                <a:lnTo>
                  <a:pt x="799378" y="3076949"/>
                </a:lnTo>
                <a:lnTo>
                  <a:pt x="798777" y="3077939"/>
                </a:lnTo>
                <a:lnTo>
                  <a:pt x="815984" y="3052584"/>
                </a:lnTo>
                <a:lnTo>
                  <a:pt x="812888" y="3056315"/>
                </a:lnTo>
                <a:lnTo>
                  <a:pt x="811431" y="3058406"/>
                </a:lnTo>
                <a:lnTo>
                  <a:pt x="800680" y="3069227"/>
                </a:lnTo>
                <a:cubicBezTo>
                  <a:pt x="795750" y="3073904"/>
                  <a:pt x="790570" y="3078401"/>
                  <a:pt x="784898" y="3082549"/>
                </a:cubicBezTo>
                <a:cubicBezTo>
                  <a:pt x="794883" y="3068884"/>
                  <a:pt x="807187" y="3057817"/>
                  <a:pt x="818678" y="3045186"/>
                </a:cubicBezTo>
                <a:cubicBezTo>
                  <a:pt x="827386" y="3035212"/>
                  <a:pt x="818893" y="3041631"/>
                  <a:pt x="814551" y="3044874"/>
                </a:cubicBezTo>
                <a:lnTo>
                  <a:pt x="791835" y="3067757"/>
                </a:lnTo>
                <a:lnTo>
                  <a:pt x="771952" y="3096189"/>
                </a:lnTo>
                <a:lnTo>
                  <a:pt x="746373" y="3132771"/>
                </a:lnTo>
                <a:lnTo>
                  <a:pt x="754647" y="3125343"/>
                </a:lnTo>
                <a:lnTo>
                  <a:pt x="767767" y="3111546"/>
                </a:lnTo>
                <a:lnTo>
                  <a:pt x="763943" y="3118519"/>
                </a:lnTo>
                <a:cubicBezTo>
                  <a:pt x="756459" y="3128037"/>
                  <a:pt x="749214" y="3137920"/>
                  <a:pt x="742185" y="3148463"/>
                </a:cubicBezTo>
                <a:lnTo>
                  <a:pt x="732804" y="3164006"/>
                </a:lnTo>
                <a:lnTo>
                  <a:pt x="732718" y="3163573"/>
                </a:lnTo>
                <a:cubicBezTo>
                  <a:pt x="731637" y="3164268"/>
                  <a:pt x="729336" y="3166173"/>
                  <a:pt x="725196" y="3169809"/>
                </a:cubicBezTo>
                <a:lnTo>
                  <a:pt x="722428" y="3172191"/>
                </a:lnTo>
                <a:lnTo>
                  <a:pt x="725172" y="3167148"/>
                </a:lnTo>
                <a:lnTo>
                  <a:pt x="740380" y="3141145"/>
                </a:lnTo>
                <a:lnTo>
                  <a:pt x="718663" y="3170793"/>
                </a:lnTo>
                <a:cubicBezTo>
                  <a:pt x="711065" y="3182012"/>
                  <a:pt x="703605" y="3192842"/>
                  <a:pt x="694791" y="3202181"/>
                </a:cubicBezTo>
                <a:cubicBezTo>
                  <a:pt x="694791" y="3202181"/>
                  <a:pt x="694885" y="3199460"/>
                  <a:pt x="694431" y="3197057"/>
                </a:cubicBezTo>
                <a:lnTo>
                  <a:pt x="694339" y="3196971"/>
                </a:lnTo>
                <a:lnTo>
                  <a:pt x="697219" y="3194330"/>
                </a:lnTo>
                <a:cubicBezTo>
                  <a:pt x="704959" y="3184805"/>
                  <a:pt x="720759" y="3161810"/>
                  <a:pt x="717325" y="3161147"/>
                </a:cubicBezTo>
                <a:cubicBezTo>
                  <a:pt x="708167" y="3159376"/>
                  <a:pt x="683639" y="3208467"/>
                  <a:pt x="662721" y="3226588"/>
                </a:cubicBezTo>
                <a:cubicBezTo>
                  <a:pt x="651703" y="3237520"/>
                  <a:pt x="647410" y="3241293"/>
                  <a:pt x="637907" y="3251292"/>
                </a:cubicBezTo>
                <a:lnTo>
                  <a:pt x="637457" y="3251779"/>
                </a:lnTo>
                <a:lnTo>
                  <a:pt x="648465" y="3232931"/>
                </a:lnTo>
                <a:cubicBezTo>
                  <a:pt x="655042" y="3223161"/>
                  <a:pt x="661909" y="3214004"/>
                  <a:pt x="669177" y="3204119"/>
                </a:cubicBezTo>
                <a:cubicBezTo>
                  <a:pt x="681011" y="3190345"/>
                  <a:pt x="729432" y="3114192"/>
                  <a:pt x="698295" y="3153004"/>
                </a:cubicBezTo>
                <a:lnTo>
                  <a:pt x="684274" y="3172727"/>
                </a:lnTo>
                <a:lnTo>
                  <a:pt x="677640" y="3180598"/>
                </a:lnTo>
                <a:cubicBezTo>
                  <a:pt x="660649" y="3200571"/>
                  <a:pt x="630419" y="3234742"/>
                  <a:pt x="651709" y="3197544"/>
                </a:cubicBezTo>
                <a:cubicBezTo>
                  <a:pt x="658057" y="3189272"/>
                  <a:pt x="676821" y="3167962"/>
                  <a:pt x="679477" y="3154226"/>
                </a:cubicBezTo>
                <a:cubicBezTo>
                  <a:pt x="685011" y="3137880"/>
                  <a:pt x="659013" y="3172042"/>
                  <a:pt x="645862" y="3188893"/>
                </a:cubicBezTo>
                <a:cubicBezTo>
                  <a:pt x="635748" y="3204355"/>
                  <a:pt x="622595" y="3221208"/>
                  <a:pt x="613945" y="3227057"/>
                </a:cubicBezTo>
                <a:cubicBezTo>
                  <a:pt x="610328" y="3233481"/>
                  <a:pt x="602562" y="3234751"/>
                  <a:pt x="594367" y="3240292"/>
                </a:cubicBezTo>
                <a:lnTo>
                  <a:pt x="582436" y="3254629"/>
                </a:lnTo>
                <a:lnTo>
                  <a:pt x="666277" y="3128217"/>
                </a:lnTo>
                <a:lnTo>
                  <a:pt x="736016" y="3030487"/>
                </a:lnTo>
                <a:lnTo>
                  <a:pt x="733326" y="3030447"/>
                </a:lnTo>
                <a:cubicBezTo>
                  <a:pt x="733326" y="3030447"/>
                  <a:pt x="734488" y="3029515"/>
                  <a:pt x="735844" y="3028427"/>
                </a:cubicBezTo>
                <a:lnTo>
                  <a:pt x="736459" y="3029867"/>
                </a:lnTo>
                <a:lnTo>
                  <a:pt x="743981" y="3019325"/>
                </a:lnTo>
                <a:lnTo>
                  <a:pt x="744507" y="3017734"/>
                </a:lnTo>
                <a:cubicBezTo>
                  <a:pt x="744429" y="3016962"/>
                  <a:pt x="743852" y="3016452"/>
                  <a:pt x="742452" y="3016462"/>
                </a:cubicBezTo>
                <a:cubicBezTo>
                  <a:pt x="742452" y="3016462"/>
                  <a:pt x="738369" y="3024181"/>
                  <a:pt x="735844" y="3028427"/>
                </a:cubicBezTo>
                <a:lnTo>
                  <a:pt x="732451" y="3026441"/>
                </a:lnTo>
                <a:lnTo>
                  <a:pt x="655757" y="3133291"/>
                </a:lnTo>
                <a:cubicBezTo>
                  <a:pt x="609854" y="3194227"/>
                  <a:pt x="562807" y="3252793"/>
                  <a:pt x="513794" y="3307294"/>
                </a:cubicBezTo>
                <a:cubicBezTo>
                  <a:pt x="514543" y="3285539"/>
                  <a:pt x="555789" y="3260739"/>
                  <a:pt x="546195" y="3246910"/>
                </a:cubicBezTo>
                <a:cubicBezTo>
                  <a:pt x="547471" y="3243305"/>
                  <a:pt x="510359" y="3287534"/>
                  <a:pt x="510359" y="3287534"/>
                </a:cubicBezTo>
                <a:cubicBezTo>
                  <a:pt x="500197" y="3294944"/>
                  <a:pt x="498200" y="3290760"/>
                  <a:pt x="494015" y="3292755"/>
                </a:cubicBezTo>
                <a:cubicBezTo>
                  <a:pt x="470925" y="3317029"/>
                  <a:pt x="455961" y="3369103"/>
                  <a:pt x="430346" y="3371042"/>
                </a:cubicBezTo>
                <a:lnTo>
                  <a:pt x="438624" y="3354533"/>
                </a:lnTo>
                <a:lnTo>
                  <a:pt x="440310" y="3352884"/>
                </a:lnTo>
                <a:lnTo>
                  <a:pt x="441839" y="3349603"/>
                </a:lnTo>
                <a:lnTo>
                  <a:pt x="445820" y="3343925"/>
                </a:lnTo>
                <a:cubicBezTo>
                  <a:pt x="448323" y="3340537"/>
                  <a:pt x="451158" y="3336833"/>
                  <a:pt x="454390" y="3332618"/>
                </a:cubicBezTo>
                <a:cubicBezTo>
                  <a:pt x="455484" y="3329528"/>
                  <a:pt x="482759" y="3303257"/>
                  <a:pt x="480044" y="3291285"/>
                </a:cubicBezTo>
                <a:cubicBezTo>
                  <a:pt x="480044" y="3291285"/>
                  <a:pt x="458048" y="3312469"/>
                  <a:pt x="454765" y="3321737"/>
                </a:cubicBezTo>
                <a:cubicBezTo>
                  <a:pt x="452034" y="3324539"/>
                  <a:pt x="448889" y="3333421"/>
                  <a:pt x="445515" y="3341717"/>
                </a:cubicBezTo>
                <a:lnTo>
                  <a:pt x="441839" y="3349603"/>
                </a:lnTo>
                <a:lnTo>
                  <a:pt x="439230" y="3353326"/>
                </a:lnTo>
                <a:lnTo>
                  <a:pt x="438624" y="3354533"/>
                </a:lnTo>
                <a:lnTo>
                  <a:pt x="434906" y="3358169"/>
                </a:lnTo>
                <a:cubicBezTo>
                  <a:pt x="422076" y="3362680"/>
                  <a:pt x="435678" y="3339880"/>
                  <a:pt x="442657" y="3329135"/>
                </a:cubicBezTo>
                <a:lnTo>
                  <a:pt x="445375" y="3325070"/>
                </a:lnTo>
                <a:lnTo>
                  <a:pt x="445742" y="3324555"/>
                </a:lnTo>
                <a:cubicBezTo>
                  <a:pt x="446461" y="3323513"/>
                  <a:pt x="446390" y="3323583"/>
                  <a:pt x="445786" y="3324453"/>
                </a:cubicBezTo>
                <a:lnTo>
                  <a:pt x="445375" y="3325070"/>
                </a:lnTo>
                <a:lnTo>
                  <a:pt x="440934" y="3331328"/>
                </a:lnTo>
                <a:cubicBezTo>
                  <a:pt x="423123" y="3350517"/>
                  <a:pt x="409099" y="3370472"/>
                  <a:pt x="388380" y="3388052"/>
                </a:cubicBezTo>
                <a:cubicBezTo>
                  <a:pt x="372558" y="3402441"/>
                  <a:pt x="379757" y="3387027"/>
                  <a:pt x="390527" y="3367877"/>
                </a:cubicBezTo>
                <a:lnTo>
                  <a:pt x="393224" y="3363225"/>
                </a:lnTo>
                <a:lnTo>
                  <a:pt x="408141" y="3341644"/>
                </a:lnTo>
                <a:cubicBezTo>
                  <a:pt x="408141" y="3341644"/>
                  <a:pt x="441904" y="3306213"/>
                  <a:pt x="430593" y="3301256"/>
                </a:cubicBezTo>
                <a:cubicBezTo>
                  <a:pt x="426710" y="3301890"/>
                  <a:pt x="415644" y="3317663"/>
                  <a:pt x="405212" y="3333507"/>
                </a:cubicBezTo>
                <a:lnTo>
                  <a:pt x="404264" y="3334970"/>
                </a:lnTo>
                <a:lnTo>
                  <a:pt x="402951" y="3336274"/>
                </a:lnTo>
                <a:cubicBezTo>
                  <a:pt x="397315" y="3341958"/>
                  <a:pt x="391542" y="3348026"/>
                  <a:pt x="390995" y="3349570"/>
                </a:cubicBezTo>
                <a:cubicBezTo>
                  <a:pt x="383344" y="3361349"/>
                  <a:pt x="381573" y="3358983"/>
                  <a:pt x="382535" y="3352588"/>
                </a:cubicBezTo>
                <a:lnTo>
                  <a:pt x="383599" y="3348686"/>
                </a:lnTo>
                <a:lnTo>
                  <a:pt x="454209" y="3252781"/>
                </a:lnTo>
                <a:cubicBezTo>
                  <a:pt x="454209" y="3252781"/>
                  <a:pt x="484279" y="3211886"/>
                  <a:pt x="474237" y="3214695"/>
                </a:cubicBezTo>
                <a:cubicBezTo>
                  <a:pt x="465585" y="3220545"/>
                  <a:pt x="453703" y="3245163"/>
                  <a:pt x="444168" y="3255589"/>
                </a:cubicBezTo>
                <a:cubicBezTo>
                  <a:pt x="448266" y="3252820"/>
                  <a:pt x="430598" y="3278572"/>
                  <a:pt x="419038" y="3287971"/>
                </a:cubicBezTo>
                <a:lnTo>
                  <a:pt x="412493" y="3289735"/>
                </a:lnTo>
                <a:lnTo>
                  <a:pt x="421972" y="3274845"/>
                </a:lnTo>
                <a:cubicBezTo>
                  <a:pt x="453940" y="3231077"/>
                  <a:pt x="499599" y="3180423"/>
                  <a:pt x="516957" y="3146149"/>
                </a:cubicBezTo>
                <a:cubicBezTo>
                  <a:pt x="531170" y="3115833"/>
                  <a:pt x="531546" y="3104954"/>
                  <a:pt x="516428" y="3127997"/>
                </a:cubicBezTo>
                <a:cubicBezTo>
                  <a:pt x="498617" y="3147187"/>
                  <a:pt x="437266" y="3240203"/>
                  <a:pt x="427106" y="3247614"/>
                </a:cubicBezTo>
                <a:lnTo>
                  <a:pt x="426102" y="3246191"/>
                </a:lnTo>
                <a:lnTo>
                  <a:pt x="426405" y="3245768"/>
                </a:lnTo>
                <a:cubicBezTo>
                  <a:pt x="439342" y="3226925"/>
                  <a:pt x="451330" y="3208290"/>
                  <a:pt x="461578" y="3190084"/>
                </a:cubicBezTo>
                <a:cubicBezTo>
                  <a:pt x="446897" y="3206146"/>
                  <a:pt x="432266" y="3224246"/>
                  <a:pt x="417653" y="3243568"/>
                </a:cubicBezTo>
                <a:lnTo>
                  <a:pt x="390884" y="3280720"/>
                </a:lnTo>
                <a:lnTo>
                  <a:pt x="390185" y="3281480"/>
                </a:lnTo>
                <a:cubicBezTo>
                  <a:pt x="412039" y="3249234"/>
                  <a:pt x="429142" y="3212406"/>
                  <a:pt x="435696" y="3203716"/>
                </a:cubicBezTo>
                <a:cubicBezTo>
                  <a:pt x="442069" y="3195543"/>
                  <a:pt x="473003" y="3149126"/>
                  <a:pt x="447724" y="3179579"/>
                </a:cubicBezTo>
                <a:cubicBezTo>
                  <a:pt x="438980" y="3194448"/>
                  <a:pt x="428046" y="3215495"/>
                  <a:pt x="417886" y="3222906"/>
                </a:cubicBezTo>
                <a:cubicBezTo>
                  <a:pt x="412606" y="3227991"/>
                  <a:pt x="398634" y="3226521"/>
                  <a:pt x="398634" y="3226521"/>
                </a:cubicBezTo>
                <a:cubicBezTo>
                  <a:pt x="387893" y="3237205"/>
                  <a:pt x="382240" y="3253166"/>
                  <a:pt x="374589" y="3264946"/>
                </a:cubicBezTo>
                <a:cubicBezTo>
                  <a:pt x="369310" y="3270031"/>
                  <a:pt x="353871" y="3282527"/>
                  <a:pt x="356961" y="3283620"/>
                </a:cubicBezTo>
                <a:cubicBezTo>
                  <a:pt x="353871" y="3282527"/>
                  <a:pt x="354064" y="3272163"/>
                  <a:pt x="352970" y="3275253"/>
                </a:cubicBezTo>
                <a:cubicBezTo>
                  <a:pt x="342990" y="3282149"/>
                  <a:pt x="336060" y="3301717"/>
                  <a:pt x="320040" y="3317486"/>
                </a:cubicBezTo>
                <a:cubicBezTo>
                  <a:pt x="313668" y="3325660"/>
                  <a:pt x="296229" y="3333972"/>
                  <a:pt x="290768" y="3339571"/>
                </a:cubicBezTo>
                <a:cubicBezTo>
                  <a:pt x="277325" y="3356252"/>
                  <a:pt x="283880" y="3347563"/>
                  <a:pt x="287163" y="3338293"/>
                </a:cubicBezTo>
                <a:cubicBezTo>
                  <a:pt x="301935" y="3296585"/>
                  <a:pt x="268053" y="3352967"/>
                  <a:pt x="248427" y="3367459"/>
                </a:cubicBezTo>
                <a:cubicBezTo>
                  <a:pt x="246291" y="3352213"/>
                  <a:pt x="265540" y="3348602"/>
                  <a:pt x="262825" y="3336628"/>
                </a:cubicBezTo>
                <a:lnTo>
                  <a:pt x="238640" y="3363994"/>
                </a:lnTo>
                <a:cubicBezTo>
                  <a:pt x="224862" y="3352158"/>
                  <a:pt x="258694" y="3317199"/>
                  <a:pt x="260881" y="3311021"/>
                </a:cubicBezTo>
                <a:cubicBezTo>
                  <a:pt x="339139" y="3191539"/>
                  <a:pt x="436111" y="3060144"/>
                  <a:pt x="504534" y="2958622"/>
                </a:cubicBezTo>
                <a:cubicBezTo>
                  <a:pt x="473794" y="2994674"/>
                  <a:pt x="441960" y="3033817"/>
                  <a:pt x="412122" y="3077144"/>
                </a:cubicBezTo>
                <a:cubicBezTo>
                  <a:pt x="379191" y="3119378"/>
                  <a:pt x="350770" y="3170160"/>
                  <a:pt x="318795" y="3198244"/>
                </a:cubicBezTo>
                <a:cubicBezTo>
                  <a:pt x="314611" y="3200238"/>
                  <a:pt x="280779" y="3235196"/>
                  <a:pt x="280779" y="3235196"/>
                </a:cubicBezTo>
                <a:cubicBezTo>
                  <a:pt x="266808" y="3233725"/>
                  <a:pt x="282249" y="3221228"/>
                  <a:pt x="288621" y="3213054"/>
                </a:cubicBezTo>
                <a:cubicBezTo>
                  <a:pt x="279878" y="3227921"/>
                  <a:pt x="296272" y="3201277"/>
                  <a:pt x="310294" y="3181323"/>
                </a:cubicBezTo>
                <a:cubicBezTo>
                  <a:pt x="354854" y="3117713"/>
                  <a:pt x="409456" y="3043749"/>
                  <a:pt x="444574" y="2995338"/>
                </a:cubicBezTo>
                <a:lnTo>
                  <a:pt x="615002" y="2753456"/>
                </a:lnTo>
                <a:lnTo>
                  <a:pt x="613090" y="2753682"/>
                </a:lnTo>
                <a:lnTo>
                  <a:pt x="611999" y="2753884"/>
                </a:lnTo>
                <a:lnTo>
                  <a:pt x="612122" y="2752721"/>
                </a:lnTo>
                <a:cubicBezTo>
                  <a:pt x="612473" y="2749327"/>
                  <a:pt x="613320" y="2740944"/>
                  <a:pt x="613786" y="2734229"/>
                </a:cubicBezTo>
                <a:lnTo>
                  <a:pt x="613928" y="2730567"/>
                </a:lnTo>
                <a:lnTo>
                  <a:pt x="621030" y="2719643"/>
                </a:lnTo>
                <a:cubicBezTo>
                  <a:pt x="624402" y="2713978"/>
                  <a:pt x="626796" y="2709217"/>
                  <a:pt x="627362" y="2706296"/>
                </a:cubicBezTo>
                <a:lnTo>
                  <a:pt x="620204" y="2713290"/>
                </a:lnTo>
                <a:lnTo>
                  <a:pt x="626332" y="2704776"/>
                </a:lnTo>
                <a:lnTo>
                  <a:pt x="627249" y="2703504"/>
                </a:lnTo>
                <a:cubicBezTo>
                  <a:pt x="630354" y="2699351"/>
                  <a:pt x="633622" y="2694991"/>
                  <a:pt x="636718" y="2690453"/>
                </a:cubicBezTo>
                <a:lnTo>
                  <a:pt x="640860" y="2683532"/>
                </a:lnTo>
                <a:lnTo>
                  <a:pt x="643718" y="2672845"/>
                </a:lnTo>
                <a:cubicBezTo>
                  <a:pt x="644234" y="2666759"/>
                  <a:pt x="641329" y="2680432"/>
                  <a:pt x="639816" y="2675974"/>
                </a:cubicBezTo>
                <a:cubicBezTo>
                  <a:pt x="638304" y="2671514"/>
                  <a:pt x="647207" y="2662586"/>
                  <a:pt x="649561" y="2657117"/>
                </a:cubicBezTo>
                <a:cubicBezTo>
                  <a:pt x="653494" y="2651871"/>
                  <a:pt x="658495" y="2646072"/>
                  <a:pt x="661012" y="2638680"/>
                </a:cubicBezTo>
                <a:cubicBezTo>
                  <a:pt x="661012" y="2638680"/>
                  <a:pt x="660594" y="2638047"/>
                  <a:pt x="660195" y="2637170"/>
                </a:cubicBezTo>
                <a:lnTo>
                  <a:pt x="659627" y="2634761"/>
                </a:lnTo>
                <a:lnTo>
                  <a:pt x="655461" y="2639352"/>
                </a:lnTo>
                <a:cubicBezTo>
                  <a:pt x="650925" y="2643583"/>
                  <a:pt x="646752" y="2647126"/>
                  <a:pt x="642388" y="2651360"/>
                </a:cubicBezTo>
                <a:lnTo>
                  <a:pt x="637709" y="2656690"/>
                </a:lnTo>
                <a:lnTo>
                  <a:pt x="627646" y="2670914"/>
                </a:lnTo>
                <a:lnTo>
                  <a:pt x="616500" y="2686468"/>
                </a:lnTo>
                <a:lnTo>
                  <a:pt x="614086" y="2690377"/>
                </a:lnTo>
                <a:lnTo>
                  <a:pt x="611097" y="2695658"/>
                </a:lnTo>
                <a:lnTo>
                  <a:pt x="609766" y="2699427"/>
                </a:lnTo>
                <a:cubicBezTo>
                  <a:pt x="609145" y="2700431"/>
                  <a:pt x="608570" y="2700914"/>
                  <a:pt x="608163" y="2700966"/>
                </a:cubicBezTo>
                <a:lnTo>
                  <a:pt x="608151" y="2700863"/>
                </a:lnTo>
                <a:lnTo>
                  <a:pt x="607862" y="2701375"/>
                </a:lnTo>
                <a:cubicBezTo>
                  <a:pt x="605904" y="2704410"/>
                  <a:pt x="604069" y="2706620"/>
                  <a:pt x="602383" y="2707423"/>
                </a:cubicBezTo>
                <a:lnTo>
                  <a:pt x="602578" y="2705698"/>
                </a:lnTo>
                <a:lnTo>
                  <a:pt x="609723" y="2695230"/>
                </a:lnTo>
                <a:cubicBezTo>
                  <a:pt x="609723" y="2695230"/>
                  <a:pt x="608915" y="2694040"/>
                  <a:pt x="608200" y="2692384"/>
                </a:cubicBezTo>
                <a:lnTo>
                  <a:pt x="607947" y="2690950"/>
                </a:lnTo>
                <a:lnTo>
                  <a:pt x="611145" y="2684913"/>
                </a:lnTo>
                <a:cubicBezTo>
                  <a:pt x="612502" y="2682810"/>
                  <a:pt x="613585" y="2681734"/>
                  <a:pt x="613986" y="2682577"/>
                </a:cubicBezTo>
                <a:lnTo>
                  <a:pt x="609822" y="2682816"/>
                </a:lnTo>
                <a:lnTo>
                  <a:pt x="612579" y="2678648"/>
                </a:lnTo>
                <a:cubicBezTo>
                  <a:pt x="620313" y="2667253"/>
                  <a:pt x="633528" y="2648393"/>
                  <a:pt x="637640" y="2643209"/>
                </a:cubicBezTo>
                <a:cubicBezTo>
                  <a:pt x="657160" y="2603277"/>
                  <a:pt x="614177" y="2662279"/>
                  <a:pt x="604290" y="2672170"/>
                </a:cubicBezTo>
                <a:cubicBezTo>
                  <a:pt x="596372" y="2682602"/>
                  <a:pt x="589586" y="2692137"/>
                  <a:pt x="583630" y="2699836"/>
                </a:cubicBezTo>
                <a:lnTo>
                  <a:pt x="568490" y="2715951"/>
                </a:lnTo>
                <a:lnTo>
                  <a:pt x="567687" y="2715685"/>
                </a:lnTo>
                <a:cubicBezTo>
                  <a:pt x="566739" y="2716052"/>
                  <a:pt x="565094" y="2717977"/>
                  <a:pt x="563157" y="2720663"/>
                </a:cubicBezTo>
                <a:lnTo>
                  <a:pt x="560778" y="2724278"/>
                </a:lnTo>
                <a:lnTo>
                  <a:pt x="548532" y="2737510"/>
                </a:lnTo>
                <a:lnTo>
                  <a:pt x="548173" y="2731929"/>
                </a:lnTo>
                <a:lnTo>
                  <a:pt x="553387" y="2718637"/>
                </a:lnTo>
                <a:lnTo>
                  <a:pt x="556531" y="2714617"/>
                </a:lnTo>
                <a:cubicBezTo>
                  <a:pt x="567250" y="2700419"/>
                  <a:pt x="581540" y="2687551"/>
                  <a:pt x="584510" y="2672175"/>
                </a:cubicBezTo>
                <a:cubicBezTo>
                  <a:pt x="583736" y="2666283"/>
                  <a:pt x="582247" y="2664081"/>
                  <a:pt x="584915" y="2658535"/>
                </a:cubicBezTo>
                <a:cubicBezTo>
                  <a:pt x="591824" y="2644239"/>
                  <a:pt x="609458" y="2635525"/>
                  <a:pt x="618571" y="2619742"/>
                </a:cubicBezTo>
                <a:cubicBezTo>
                  <a:pt x="617744" y="2620301"/>
                  <a:pt x="615786" y="2619293"/>
                  <a:pt x="613794" y="2617726"/>
                </a:cubicBezTo>
                <a:lnTo>
                  <a:pt x="610419" y="2614068"/>
                </a:lnTo>
                <a:lnTo>
                  <a:pt x="608854" y="2615708"/>
                </a:lnTo>
                <a:cubicBezTo>
                  <a:pt x="608387" y="2616083"/>
                  <a:pt x="608402" y="2615249"/>
                  <a:pt x="608720" y="2613795"/>
                </a:cubicBezTo>
                <a:lnTo>
                  <a:pt x="609007" y="2612833"/>
                </a:lnTo>
                <a:lnTo>
                  <a:pt x="609143" y="2612684"/>
                </a:lnTo>
                <a:lnTo>
                  <a:pt x="608830" y="2612343"/>
                </a:lnTo>
                <a:lnTo>
                  <a:pt x="608786" y="2611641"/>
                </a:lnTo>
                <a:lnTo>
                  <a:pt x="620371" y="2594247"/>
                </a:lnTo>
                <a:lnTo>
                  <a:pt x="611840" y="2601447"/>
                </a:lnTo>
                <a:lnTo>
                  <a:pt x="613232" y="2599712"/>
                </a:lnTo>
                <a:lnTo>
                  <a:pt x="593523" y="2618887"/>
                </a:lnTo>
                <a:cubicBezTo>
                  <a:pt x="584681" y="2627563"/>
                  <a:pt x="576085" y="2635819"/>
                  <a:pt x="567662" y="2642989"/>
                </a:cubicBezTo>
                <a:cubicBezTo>
                  <a:pt x="576295" y="2633048"/>
                  <a:pt x="586727" y="2622642"/>
                  <a:pt x="596730" y="2613475"/>
                </a:cubicBezTo>
                <a:lnTo>
                  <a:pt x="606146" y="2603235"/>
                </a:lnTo>
                <a:cubicBezTo>
                  <a:pt x="605915" y="2602622"/>
                  <a:pt x="605216" y="2602617"/>
                  <a:pt x="604278" y="2602982"/>
                </a:cubicBezTo>
                <a:lnTo>
                  <a:pt x="603776" y="2603281"/>
                </a:lnTo>
                <a:lnTo>
                  <a:pt x="600691" y="2606387"/>
                </a:lnTo>
                <a:lnTo>
                  <a:pt x="601635" y="2604776"/>
                </a:lnTo>
                <a:lnTo>
                  <a:pt x="601847" y="2604426"/>
                </a:lnTo>
                <a:lnTo>
                  <a:pt x="600961" y="2604955"/>
                </a:lnTo>
                <a:cubicBezTo>
                  <a:pt x="598564" y="2606694"/>
                  <a:pt x="596105" y="2608970"/>
                  <a:pt x="595375" y="2609893"/>
                </a:cubicBezTo>
                <a:cubicBezTo>
                  <a:pt x="572969" y="2630427"/>
                  <a:pt x="549946" y="2657874"/>
                  <a:pt x="528386" y="2673995"/>
                </a:cubicBezTo>
                <a:cubicBezTo>
                  <a:pt x="544908" y="2653100"/>
                  <a:pt x="570412" y="2632686"/>
                  <a:pt x="588461" y="2612505"/>
                </a:cubicBezTo>
                <a:cubicBezTo>
                  <a:pt x="583060" y="2618643"/>
                  <a:pt x="593421" y="2608045"/>
                  <a:pt x="591980" y="2607083"/>
                </a:cubicBezTo>
                <a:cubicBezTo>
                  <a:pt x="589238" y="2605535"/>
                  <a:pt x="588034" y="2611375"/>
                  <a:pt x="588034" y="2611375"/>
                </a:cubicBezTo>
                <a:cubicBezTo>
                  <a:pt x="576101" y="2622565"/>
                  <a:pt x="564720" y="2633544"/>
                  <a:pt x="553487" y="2644147"/>
                </a:cubicBezTo>
                <a:lnTo>
                  <a:pt x="530858" y="2664653"/>
                </a:lnTo>
                <a:lnTo>
                  <a:pt x="533120" y="2660903"/>
                </a:lnTo>
                <a:lnTo>
                  <a:pt x="533204" y="2660727"/>
                </a:lnTo>
                <a:lnTo>
                  <a:pt x="534136" y="2659757"/>
                </a:lnTo>
                <a:cubicBezTo>
                  <a:pt x="536695" y="2657499"/>
                  <a:pt x="549882" y="2645833"/>
                  <a:pt x="549456" y="2644703"/>
                </a:cubicBezTo>
                <a:cubicBezTo>
                  <a:pt x="548101" y="2641121"/>
                  <a:pt x="535340" y="2653917"/>
                  <a:pt x="537226" y="2653204"/>
                </a:cubicBezTo>
                <a:lnTo>
                  <a:pt x="536153" y="2654302"/>
                </a:lnTo>
                <a:lnTo>
                  <a:pt x="535555" y="2652116"/>
                </a:lnTo>
                <a:cubicBezTo>
                  <a:pt x="534819" y="2652581"/>
                  <a:pt x="533640" y="2654095"/>
                  <a:pt x="532280" y="2656100"/>
                </a:cubicBezTo>
                <a:lnTo>
                  <a:pt x="528970" y="2661352"/>
                </a:lnTo>
                <a:lnTo>
                  <a:pt x="525766" y="2664214"/>
                </a:lnTo>
                <a:cubicBezTo>
                  <a:pt x="522510" y="2664153"/>
                  <a:pt x="533968" y="2653141"/>
                  <a:pt x="533968" y="2653141"/>
                </a:cubicBezTo>
                <a:cubicBezTo>
                  <a:pt x="556061" y="2632727"/>
                  <a:pt x="574538" y="2613676"/>
                  <a:pt x="592414" y="2596362"/>
                </a:cubicBezTo>
                <a:cubicBezTo>
                  <a:pt x="592961" y="2595671"/>
                  <a:pt x="596359" y="2592568"/>
                  <a:pt x="600272" y="2588791"/>
                </a:cubicBezTo>
                <a:lnTo>
                  <a:pt x="603344" y="2585765"/>
                </a:lnTo>
                <a:lnTo>
                  <a:pt x="603005" y="2585802"/>
                </a:lnTo>
                <a:cubicBezTo>
                  <a:pt x="601860" y="2585917"/>
                  <a:pt x="600657" y="2586015"/>
                  <a:pt x="599685" y="2585997"/>
                </a:cubicBezTo>
                <a:lnTo>
                  <a:pt x="598667" y="2585741"/>
                </a:lnTo>
                <a:lnTo>
                  <a:pt x="585457" y="2598266"/>
                </a:lnTo>
                <a:lnTo>
                  <a:pt x="575091" y="2608356"/>
                </a:lnTo>
                <a:lnTo>
                  <a:pt x="571393" y="2613434"/>
                </a:lnTo>
                <a:lnTo>
                  <a:pt x="567778" y="2615471"/>
                </a:lnTo>
                <a:lnTo>
                  <a:pt x="561795" y="2621294"/>
                </a:lnTo>
                <a:cubicBezTo>
                  <a:pt x="560851" y="2621652"/>
                  <a:pt x="546303" y="2639216"/>
                  <a:pt x="543832" y="2638857"/>
                </a:cubicBezTo>
                <a:cubicBezTo>
                  <a:pt x="542214" y="2637423"/>
                  <a:pt x="544483" y="2634519"/>
                  <a:pt x="547156" y="2631971"/>
                </a:cubicBezTo>
                <a:lnTo>
                  <a:pt x="548282" y="2631010"/>
                </a:lnTo>
                <a:lnTo>
                  <a:pt x="549264" y="2628663"/>
                </a:lnTo>
                <a:cubicBezTo>
                  <a:pt x="551649" y="2623817"/>
                  <a:pt x="555940" y="2616442"/>
                  <a:pt x="556560" y="2614938"/>
                </a:cubicBezTo>
                <a:cubicBezTo>
                  <a:pt x="559501" y="2609817"/>
                  <a:pt x="561729" y="2605737"/>
                  <a:pt x="563613" y="2602131"/>
                </a:cubicBezTo>
                <a:lnTo>
                  <a:pt x="564569" y="2600228"/>
                </a:lnTo>
                <a:lnTo>
                  <a:pt x="575795" y="2588633"/>
                </a:lnTo>
                <a:lnTo>
                  <a:pt x="564686" y="2604839"/>
                </a:lnTo>
                <a:cubicBezTo>
                  <a:pt x="563572" y="2606404"/>
                  <a:pt x="561900" y="2609718"/>
                  <a:pt x="559983" y="2613554"/>
                </a:cubicBezTo>
                <a:lnTo>
                  <a:pt x="559146" y="2615157"/>
                </a:lnTo>
                <a:lnTo>
                  <a:pt x="567123" y="2604933"/>
                </a:lnTo>
                <a:cubicBezTo>
                  <a:pt x="573916" y="2596597"/>
                  <a:pt x="580898" y="2588535"/>
                  <a:pt x="580898" y="2588535"/>
                </a:cubicBezTo>
                <a:lnTo>
                  <a:pt x="591554" y="2575571"/>
                </a:lnTo>
                <a:lnTo>
                  <a:pt x="591836" y="2573366"/>
                </a:lnTo>
                <a:lnTo>
                  <a:pt x="592796" y="2571048"/>
                </a:lnTo>
                <a:lnTo>
                  <a:pt x="594531" y="2569252"/>
                </a:lnTo>
                <a:lnTo>
                  <a:pt x="585359" y="2577701"/>
                </a:lnTo>
                <a:lnTo>
                  <a:pt x="602547" y="2558567"/>
                </a:lnTo>
                <a:lnTo>
                  <a:pt x="598090" y="2562733"/>
                </a:lnTo>
                <a:lnTo>
                  <a:pt x="596603" y="2564274"/>
                </a:lnTo>
                <a:lnTo>
                  <a:pt x="584801" y="2577209"/>
                </a:lnTo>
                <a:lnTo>
                  <a:pt x="578864" y="2583718"/>
                </a:lnTo>
                <a:lnTo>
                  <a:pt x="573512" y="2589587"/>
                </a:lnTo>
                <a:cubicBezTo>
                  <a:pt x="570473" y="2592741"/>
                  <a:pt x="568406" y="2594575"/>
                  <a:pt x="568032" y="2594026"/>
                </a:cubicBezTo>
                <a:cubicBezTo>
                  <a:pt x="567660" y="2593473"/>
                  <a:pt x="568969" y="2590517"/>
                  <a:pt x="570674" y="2586920"/>
                </a:cubicBezTo>
                <a:lnTo>
                  <a:pt x="574118" y="2579367"/>
                </a:lnTo>
                <a:lnTo>
                  <a:pt x="572476" y="2580781"/>
                </a:lnTo>
                <a:cubicBezTo>
                  <a:pt x="567192" y="2585042"/>
                  <a:pt x="561828" y="2588482"/>
                  <a:pt x="569394" y="2579644"/>
                </a:cubicBezTo>
                <a:lnTo>
                  <a:pt x="575395" y="2572814"/>
                </a:lnTo>
                <a:lnTo>
                  <a:pt x="575300" y="2571743"/>
                </a:lnTo>
                <a:lnTo>
                  <a:pt x="572775" y="2573783"/>
                </a:lnTo>
                <a:lnTo>
                  <a:pt x="572601" y="2574109"/>
                </a:lnTo>
                <a:lnTo>
                  <a:pt x="572194" y="2574253"/>
                </a:lnTo>
                <a:lnTo>
                  <a:pt x="570686" y="2575470"/>
                </a:lnTo>
                <a:cubicBezTo>
                  <a:pt x="568496" y="2577581"/>
                  <a:pt x="565598" y="2580633"/>
                  <a:pt x="561832" y="2584850"/>
                </a:cubicBezTo>
                <a:cubicBezTo>
                  <a:pt x="540105" y="2606491"/>
                  <a:pt x="524332" y="2636935"/>
                  <a:pt x="499014" y="2654054"/>
                </a:cubicBezTo>
                <a:cubicBezTo>
                  <a:pt x="494609" y="2657029"/>
                  <a:pt x="510849" y="2622528"/>
                  <a:pt x="515152" y="2623358"/>
                </a:cubicBezTo>
                <a:cubicBezTo>
                  <a:pt x="509157" y="2622200"/>
                  <a:pt x="487401" y="2652446"/>
                  <a:pt x="474585" y="2670560"/>
                </a:cubicBezTo>
                <a:lnTo>
                  <a:pt x="468680" y="2678804"/>
                </a:lnTo>
                <a:lnTo>
                  <a:pt x="473391" y="2670612"/>
                </a:lnTo>
                <a:cubicBezTo>
                  <a:pt x="494948" y="2634811"/>
                  <a:pt x="458458" y="2679801"/>
                  <a:pt x="457574" y="2682291"/>
                </a:cubicBezTo>
                <a:cubicBezTo>
                  <a:pt x="452438" y="2688880"/>
                  <a:pt x="442173" y="2694117"/>
                  <a:pt x="437503" y="2698068"/>
                </a:cubicBezTo>
                <a:lnTo>
                  <a:pt x="431720" y="2704084"/>
                </a:lnTo>
                <a:lnTo>
                  <a:pt x="485121" y="2633503"/>
                </a:lnTo>
                <a:lnTo>
                  <a:pt x="490901" y="2626090"/>
                </a:lnTo>
                <a:lnTo>
                  <a:pt x="498315" y="2611907"/>
                </a:lnTo>
                <a:lnTo>
                  <a:pt x="492835" y="2616742"/>
                </a:lnTo>
                <a:cubicBezTo>
                  <a:pt x="490443" y="2617207"/>
                  <a:pt x="504307" y="2599011"/>
                  <a:pt x="506843" y="2592085"/>
                </a:cubicBezTo>
                <a:cubicBezTo>
                  <a:pt x="504640" y="2593575"/>
                  <a:pt x="502440" y="2595063"/>
                  <a:pt x="500237" y="2596551"/>
                </a:cubicBezTo>
                <a:cubicBezTo>
                  <a:pt x="501339" y="2595808"/>
                  <a:pt x="496735" y="2596514"/>
                  <a:pt x="491641" y="2597082"/>
                </a:cubicBezTo>
                <a:lnTo>
                  <a:pt x="485038" y="2597582"/>
                </a:lnTo>
                <a:lnTo>
                  <a:pt x="482286" y="2604149"/>
                </a:lnTo>
                <a:cubicBezTo>
                  <a:pt x="479978" y="2610142"/>
                  <a:pt x="478243" y="2614744"/>
                  <a:pt x="476551" y="2613263"/>
                </a:cubicBezTo>
                <a:cubicBezTo>
                  <a:pt x="476551" y="2613263"/>
                  <a:pt x="477812" y="2608668"/>
                  <a:pt x="478138" y="2604825"/>
                </a:cubicBezTo>
                <a:lnTo>
                  <a:pt x="478479" y="2605506"/>
                </a:lnTo>
                <a:lnTo>
                  <a:pt x="477975" y="2606747"/>
                </a:lnTo>
                <a:cubicBezTo>
                  <a:pt x="478445" y="2606372"/>
                  <a:pt x="478677" y="2606184"/>
                  <a:pt x="478699" y="2605944"/>
                </a:cubicBezTo>
                <a:lnTo>
                  <a:pt x="478479" y="2605506"/>
                </a:lnTo>
                <a:lnTo>
                  <a:pt x="479405" y="2603224"/>
                </a:lnTo>
                <a:lnTo>
                  <a:pt x="480398" y="2601967"/>
                </a:lnTo>
                <a:cubicBezTo>
                  <a:pt x="480894" y="2601048"/>
                  <a:pt x="481137" y="2600332"/>
                  <a:pt x="481137" y="2600332"/>
                </a:cubicBezTo>
                <a:cubicBezTo>
                  <a:pt x="481137" y="2600332"/>
                  <a:pt x="478817" y="2596816"/>
                  <a:pt x="479943" y="2593825"/>
                </a:cubicBezTo>
                <a:cubicBezTo>
                  <a:pt x="481524" y="2587183"/>
                  <a:pt x="491558" y="2573467"/>
                  <a:pt x="493913" y="2567997"/>
                </a:cubicBezTo>
                <a:cubicBezTo>
                  <a:pt x="494849" y="2567246"/>
                  <a:pt x="493175" y="2564708"/>
                  <a:pt x="493336" y="2562786"/>
                </a:cubicBezTo>
                <a:cubicBezTo>
                  <a:pt x="493990" y="2559574"/>
                  <a:pt x="495939" y="2555786"/>
                  <a:pt x="498348" y="2551825"/>
                </a:cubicBezTo>
                <a:lnTo>
                  <a:pt x="499569" y="2549939"/>
                </a:lnTo>
                <a:lnTo>
                  <a:pt x="497431" y="2552265"/>
                </a:lnTo>
                <a:lnTo>
                  <a:pt x="491375" y="2558971"/>
                </a:lnTo>
                <a:lnTo>
                  <a:pt x="466478" y="2600178"/>
                </a:lnTo>
                <a:lnTo>
                  <a:pt x="445683" y="2638875"/>
                </a:lnTo>
                <a:lnTo>
                  <a:pt x="443188" y="2640711"/>
                </a:lnTo>
                <a:lnTo>
                  <a:pt x="437611" y="2645357"/>
                </a:lnTo>
                <a:lnTo>
                  <a:pt x="443338" y="2632722"/>
                </a:lnTo>
                <a:lnTo>
                  <a:pt x="436064" y="2643971"/>
                </a:lnTo>
                <a:lnTo>
                  <a:pt x="433750" y="2641694"/>
                </a:lnTo>
                <a:lnTo>
                  <a:pt x="430410" y="2644928"/>
                </a:lnTo>
                <a:lnTo>
                  <a:pt x="436133" y="2633215"/>
                </a:lnTo>
                <a:lnTo>
                  <a:pt x="438462" y="2629884"/>
                </a:lnTo>
                <a:cubicBezTo>
                  <a:pt x="439265" y="2628851"/>
                  <a:pt x="439822" y="2628304"/>
                  <a:pt x="439928" y="2628586"/>
                </a:cubicBezTo>
                <a:lnTo>
                  <a:pt x="438599" y="2628167"/>
                </a:lnTo>
                <a:lnTo>
                  <a:pt x="446257" y="2612494"/>
                </a:lnTo>
                <a:lnTo>
                  <a:pt x="449822" y="2608679"/>
                </a:lnTo>
                <a:cubicBezTo>
                  <a:pt x="452130" y="2606296"/>
                  <a:pt x="454822" y="2603621"/>
                  <a:pt x="458328" y="2600303"/>
                </a:cubicBezTo>
                <a:cubicBezTo>
                  <a:pt x="459784" y="2598460"/>
                  <a:pt x="474747" y="2584833"/>
                  <a:pt x="467317" y="2588934"/>
                </a:cubicBezTo>
                <a:cubicBezTo>
                  <a:pt x="461931" y="2592262"/>
                  <a:pt x="452785" y="2603691"/>
                  <a:pt x="449442" y="2606248"/>
                </a:cubicBezTo>
                <a:lnTo>
                  <a:pt x="449225" y="2606421"/>
                </a:lnTo>
                <a:lnTo>
                  <a:pt x="451312" y="2602148"/>
                </a:lnTo>
                <a:cubicBezTo>
                  <a:pt x="456909" y="2589301"/>
                  <a:pt x="464167" y="2577885"/>
                  <a:pt x="471329" y="2566323"/>
                </a:cubicBezTo>
                <a:lnTo>
                  <a:pt x="478584" y="2554068"/>
                </a:lnTo>
                <a:lnTo>
                  <a:pt x="476391" y="2556532"/>
                </a:lnTo>
                <a:lnTo>
                  <a:pt x="445358" y="2588237"/>
                </a:lnTo>
                <a:lnTo>
                  <a:pt x="449981" y="2581053"/>
                </a:lnTo>
                <a:cubicBezTo>
                  <a:pt x="460609" y="2567536"/>
                  <a:pt x="471494" y="2553294"/>
                  <a:pt x="481847" y="2539563"/>
                </a:cubicBezTo>
                <a:lnTo>
                  <a:pt x="484584" y="2535895"/>
                </a:lnTo>
                <a:lnTo>
                  <a:pt x="485072" y="2532842"/>
                </a:lnTo>
                <a:lnTo>
                  <a:pt x="494698" y="2522344"/>
                </a:lnTo>
                <a:lnTo>
                  <a:pt x="498055" y="2517845"/>
                </a:lnTo>
                <a:lnTo>
                  <a:pt x="487927" y="2526866"/>
                </a:lnTo>
                <a:lnTo>
                  <a:pt x="488484" y="2525769"/>
                </a:lnTo>
                <a:cubicBezTo>
                  <a:pt x="493033" y="2517240"/>
                  <a:pt x="500190" y="2504224"/>
                  <a:pt x="500576" y="2499660"/>
                </a:cubicBezTo>
                <a:cubicBezTo>
                  <a:pt x="488546" y="2512887"/>
                  <a:pt x="486159" y="2520474"/>
                  <a:pt x="477060" y="2533441"/>
                </a:cubicBezTo>
                <a:cubicBezTo>
                  <a:pt x="471334" y="2542657"/>
                  <a:pt x="470593" y="2543252"/>
                  <a:pt x="471369" y="2540540"/>
                </a:cubicBezTo>
                <a:lnTo>
                  <a:pt x="474428" y="2529102"/>
                </a:lnTo>
                <a:lnTo>
                  <a:pt x="473110" y="2530874"/>
                </a:lnTo>
                <a:cubicBezTo>
                  <a:pt x="460030" y="2548872"/>
                  <a:pt x="447635" y="2566540"/>
                  <a:pt x="433597" y="2585366"/>
                </a:cubicBezTo>
                <a:lnTo>
                  <a:pt x="421008" y="2601488"/>
                </a:lnTo>
                <a:lnTo>
                  <a:pt x="428029" y="2590773"/>
                </a:lnTo>
                <a:cubicBezTo>
                  <a:pt x="433182" y="2583071"/>
                  <a:pt x="439342" y="2574094"/>
                  <a:pt x="447437" y="2562740"/>
                </a:cubicBezTo>
                <a:cubicBezTo>
                  <a:pt x="455836" y="2550646"/>
                  <a:pt x="463275" y="2541875"/>
                  <a:pt x="469470" y="2531270"/>
                </a:cubicBezTo>
                <a:cubicBezTo>
                  <a:pt x="481961" y="2506251"/>
                  <a:pt x="451122" y="2543673"/>
                  <a:pt x="443437" y="2552076"/>
                </a:cubicBezTo>
                <a:cubicBezTo>
                  <a:pt x="433086" y="2566025"/>
                  <a:pt x="425464" y="2584010"/>
                  <a:pt x="418796" y="2578895"/>
                </a:cubicBezTo>
                <a:cubicBezTo>
                  <a:pt x="419541" y="2579995"/>
                  <a:pt x="423484" y="2572383"/>
                  <a:pt x="427662" y="2563343"/>
                </a:cubicBezTo>
                <a:lnTo>
                  <a:pt x="431199" y="2555359"/>
                </a:lnTo>
                <a:lnTo>
                  <a:pt x="479566" y="2480818"/>
                </a:lnTo>
                <a:lnTo>
                  <a:pt x="479177" y="2474122"/>
                </a:lnTo>
                <a:cubicBezTo>
                  <a:pt x="481695" y="2466730"/>
                  <a:pt x="489335" y="2462396"/>
                  <a:pt x="492787" y="2454254"/>
                </a:cubicBezTo>
                <a:cubicBezTo>
                  <a:pt x="491852" y="2455003"/>
                  <a:pt x="486764" y="2449828"/>
                  <a:pt x="487856" y="2448954"/>
                </a:cubicBezTo>
                <a:cubicBezTo>
                  <a:pt x="487278" y="2443742"/>
                  <a:pt x="505693" y="2428981"/>
                  <a:pt x="502633" y="2422180"/>
                </a:cubicBezTo>
                <a:cubicBezTo>
                  <a:pt x="502633" y="2422180"/>
                  <a:pt x="502529" y="2422022"/>
                  <a:pt x="502398" y="2421822"/>
                </a:cubicBezTo>
                <a:lnTo>
                  <a:pt x="502102" y="2421376"/>
                </a:lnTo>
                <a:lnTo>
                  <a:pt x="502004" y="2421227"/>
                </a:lnTo>
                <a:cubicBezTo>
                  <a:pt x="501900" y="2421069"/>
                  <a:pt x="501847" y="2420989"/>
                  <a:pt x="501925" y="2421108"/>
                </a:cubicBezTo>
                <a:lnTo>
                  <a:pt x="502102" y="2421376"/>
                </a:lnTo>
                <a:lnTo>
                  <a:pt x="502633" y="2422180"/>
                </a:lnTo>
                <a:cubicBezTo>
                  <a:pt x="494987" y="2428308"/>
                  <a:pt x="494308" y="2436317"/>
                  <a:pt x="488216" y="2442992"/>
                </a:cubicBezTo>
                <a:cubicBezTo>
                  <a:pt x="483765" y="2447455"/>
                  <a:pt x="479773" y="2452074"/>
                  <a:pt x="475956" y="2457223"/>
                </a:cubicBezTo>
                <a:lnTo>
                  <a:pt x="475366" y="2458139"/>
                </a:lnTo>
                <a:lnTo>
                  <a:pt x="476002" y="2458934"/>
                </a:lnTo>
                <a:cubicBezTo>
                  <a:pt x="476363" y="2460046"/>
                  <a:pt x="476399" y="2461242"/>
                  <a:pt x="476036" y="2461900"/>
                </a:cubicBezTo>
                <a:cubicBezTo>
                  <a:pt x="475791" y="2462340"/>
                  <a:pt x="475372" y="2462541"/>
                  <a:pt x="474749" y="2462319"/>
                </a:cubicBezTo>
                <a:cubicBezTo>
                  <a:pt x="474233" y="2463771"/>
                  <a:pt x="473831" y="2462930"/>
                  <a:pt x="473668" y="2461412"/>
                </a:cubicBezTo>
                <a:lnTo>
                  <a:pt x="473718" y="2460698"/>
                </a:lnTo>
                <a:lnTo>
                  <a:pt x="464733" y="2474654"/>
                </a:lnTo>
                <a:cubicBezTo>
                  <a:pt x="450473" y="2495343"/>
                  <a:pt x="476864" y="2448211"/>
                  <a:pt x="476092" y="2447039"/>
                </a:cubicBezTo>
                <a:lnTo>
                  <a:pt x="473823" y="2448528"/>
                </a:lnTo>
                <a:lnTo>
                  <a:pt x="433430" y="2497194"/>
                </a:lnTo>
                <a:cubicBezTo>
                  <a:pt x="424774" y="2505804"/>
                  <a:pt x="421246" y="2515763"/>
                  <a:pt x="411294" y="2526718"/>
                </a:cubicBezTo>
                <a:cubicBezTo>
                  <a:pt x="408211" y="2531463"/>
                  <a:pt x="403231" y="2538429"/>
                  <a:pt x="397698" y="2545913"/>
                </a:cubicBezTo>
                <a:lnTo>
                  <a:pt x="392315" y="2553004"/>
                </a:lnTo>
                <a:lnTo>
                  <a:pt x="388814" y="2549036"/>
                </a:lnTo>
                <a:lnTo>
                  <a:pt x="394406" y="2539893"/>
                </a:lnTo>
                <a:lnTo>
                  <a:pt x="403331" y="2528932"/>
                </a:lnTo>
                <a:cubicBezTo>
                  <a:pt x="411494" y="2518468"/>
                  <a:pt x="419561" y="2507267"/>
                  <a:pt x="418816" y="2506165"/>
                </a:cubicBezTo>
                <a:lnTo>
                  <a:pt x="416016" y="2507905"/>
                </a:lnTo>
                <a:lnTo>
                  <a:pt x="432123" y="2485056"/>
                </a:lnTo>
                <a:lnTo>
                  <a:pt x="446732" y="2463526"/>
                </a:lnTo>
                <a:lnTo>
                  <a:pt x="439910" y="2470671"/>
                </a:lnTo>
                <a:cubicBezTo>
                  <a:pt x="439442" y="2471047"/>
                  <a:pt x="439458" y="2470211"/>
                  <a:pt x="439777" y="2468758"/>
                </a:cubicBezTo>
                <a:lnTo>
                  <a:pt x="440062" y="2467796"/>
                </a:lnTo>
                <a:lnTo>
                  <a:pt x="454567" y="2451897"/>
                </a:lnTo>
                <a:lnTo>
                  <a:pt x="454084" y="2452694"/>
                </a:lnTo>
                <a:lnTo>
                  <a:pt x="467949" y="2432259"/>
                </a:lnTo>
                <a:lnTo>
                  <a:pt x="465453" y="2435266"/>
                </a:lnTo>
                <a:lnTo>
                  <a:pt x="464280" y="2436953"/>
                </a:lnTo>
                <a:lnTo>
                  <a:pt x="455617" y="2445673"/>
                </a:lnTo>
                <a:cubicBezTo>
                  <a:pt x="451642" y="2449442"/>
                  <a:pt x="447468" y="2453066"/>
                  <a:pt x="442896" y="2456410"/>
                </a:cubicBezTo>
                <a:cubicBezTo>
                  <a:pt x="450943" y="2445396"/>
                  <a:pt x="460859" y="2436477"/>
                  <a:pt x="470121" y="2426296"/>
                </a:cubicBezTo>
                <a:cubicBezTo>
                  <a:pt x="477137" y="2418258"/>
                  <a:pt x="470293" y="2423432"/>
                  <a:pt x="466794" y="2426047"/>
                </a:cubicBezTo>
                <a:lnTo>
                  <a:pt x="448487" y="2444487"/>
                </a:lnTo>
                <a:lnTo>
                  <a:pt x="432463" y="2467402"/>
                </a:lnTo>
                <a:lnTo>
                  <a:pt x="411848" y="2496884"/>
                </a:lnTo>
                <a:lnTo>
                  <a:pt x="418517" y="2490900"/>
                </a:lnTo>
                <a:lnTo>
                  <a:pt x="429092" y="2479779"/>
                </a:lnTo>
                <a:lnTo>
                  <a:pt x="426008" y="2485397"/>
                </a:lnTo>
                <a:cubicBezTo>
                  <a:pt x="419976" y="2493069"/>
                  <a:pt x="414138" y="2501035"/>
                  <a:pt x="408473" y="2509531"/>
                </a:cubicBezTo>
                <a:lnTo>
                  <a:pt x="400912" y="2522056"/>
                </a:lnTo>
                <a:lnTo>
                  <a:pt x="400843" y="2521709"/>
                </a:lnTo>
                <a:cubicBezTo>
                  <a:pt x="399970" y="2522268"/>
                  <a:pt x="398116" y="2523804"/>
                  <a:pt x="394780" y="2526735"/>
                </a:cubicBezTo>
                <a:lnTo>
                  <a:pt x="392550" y="2528653"/>
                </a:lnTo>
                <a:lnTo>
                  <a:pt x="394761" y="2524592"/>
                </a:lnTo>
                <a:lnTo>
                  <a:pt x="407018" y="2503634"/>
                </a:lnTo>
                <a:lnTo>
                  <a:pt x="389515" y="2527527"/>
                </a:lnTo>
                <a:cubicBezTo>
                  <a:pt x="383392" y="2536569"/>
                  <a:pt x="377380" y="2545298"/>
                  <a:pt x="370276" y="2552823"/>
                </a:cubicBezTo>
                <a:cubicBezTo>
                  <a:pt x="370276" y="2552823"/>
                  <a:pt x="370353" y="2550633"/>
                  <a:pt x="369987" y="2548694"/>
                </a:cubicBezTo>
                <a:lnTo>
                  <a:pt x="369912" y="2548627"/>
                </a:lnTo>
                <a:lnTo>
                  <a:pt x="372233" y="2546498"/>
                </a:lnTo>
                <a:cubicBezTo>
                  <a:pt x="378471" y="2538821"/>
                  <a:pt x="391206" y="2520288"/>
                  <a:pt x="388439" y="2519754"/>
                </a:cubicBezTo>
                <a:cubicBezTo>
                  <a:pt x="381056" y="2518327"/>
                  <a:pt x="361290" y="2557890"/>
                  <a:pt x="344431" y="2572495"/>
                </a:cubicBezTo>
                <a:cubicBezTo>
                  <a:pt x="335550" y="2581306"/>
                  <a:pt x="332091" y="2584345"/>
                  <a:pt x="324434" y="2592405"/>
                </a:cubicBezTo>
                <a:lnTo>
                  <a:pt x="324071" y="2592797"/>
                </a:lnTo>
                <a:lnTo>
                  <a:pt x="332942" y="2577607"/>
                </a:lnTo>
                <a:cubicBezTo>
                  <a:pt x="338242" y="2569733"/>
                  <a:pt x="343774" y="2562352"/>
                  <a:pt x="349634" y="2554386"/>
                </a:cubicBezTo>
                <a:cubicBezTo>
                  <a:pt x="359171" y="2543286"/>
                  <a:pt x="398196" y="2481913"/>
                  <a:pt x="373101" y="2513190"/>
                </a:cubicBezTo>
                <a:lnTo>
                  <a:pt x="361800" y="2529087"/>
                </a:lnTo>
                <a:lnTo>
                  <a:pt x="356453" y="2535430"/>
                </a:lnTo>
                <a:cubicBezTo>
                  <a:pt x="342760" y="2551526"/>
                  <a:pt x="318398" y="2579068"/>
                  <a:pt x="335557" y="2549088"/>
                </a:cubicBezTo>
                <a:cubicBezTo>
                  <a:pt x="340672" y="2542421"/>
                  <a:pt x="355796" y="2525245"/>
                  <a:pt x="357934" y="2514176"/>
                </a:cubicBezTo>
                <a:cubicBezTo>
                  <a:pt x="362394" y="2501002"/>
                  <a:pt x="341443" y="2528533"/>
                  <a:pt x="330842" y="2542116"/>
                </a:cubicBezTo>
                <a:cubicBezTo>
                  <a:pt x="322693" y="2554576"/>
                  <a:pt x="312092" y="2568158"/>
                  <a:pt x="305121" y="2572872"/>
                </a:cubicBezTo>
                <a:cubicBezTo>
                  <a:pt x="302207" y="2578049"/>
                  <a:pt x="295946" y="2579073"/>
                  <a:pt x="289343" y="2583539"/>
                </a:cubicBezTo>
                <a:lnTo>
                  <a:pt x="279727" y="2595094"/>
                </a:lnTo>
                <a:lnTo>
                  <a:pt x="347296" y="2493214"/>
                </a:lnTo>
                <a:lnTo>
                  <a:pt x="403501" y="2414452"/>
                </a:lnTo>
                <a:lnTo>
                  <a:pt x="401335" y="2414418"/>
                </a:lnTo>
                <a:cubicBezTo>
                  <a:pt x="401335" y="2414418"/>
                  <a:pt x="402270" y="2413668"/>
                  <a:pt x="403362" y="2412792"/>
                </a:cubicBezTo>
                <a:lnTo>
                  <a:pt x="403858" y="2413951"/>
                </a:lnTo>
                <a:lnTo>
                  <a:pt x="409920" y="2405456"/>
                </a:lnTo>
                <a:lnTo>
                  <a:pt x="410345" y="2404171"/>
                </a:lnTo>
                <a:cubicBezTo>
                  <a:pt x="410281" y="2403551"/>
                  <a:pt x="409816" y="2403140"/>
                  <a:pt x="408689" y="2403149"/>
                </a:cubicBezTo>
                <a:cubicBezTo>
                  <a:pt x="408689" y="2403149"/>
                  <a:pt x="405397" y="2409369"/>
                  <a:pt x="403362" y="2412792"/>
                </a:cubicBezTo>
                <a:lnTo>
                  <a:pt x="400628" y="2411190"/>
                </a:lnTo>
                <a:lnTo>
                  <a:pt x="338818" y="2497304"/>
                </a:lnTo>
                <a:cubicBezTo>
                  <a:pt x="301824" y="2546414"/>
                  <a:pt x="263907" y="2593614"/>
                  <a:pt x="224406" y="2637538"/>
                </a:cubicBezTo>
                <a:cubicBezTo>
                  <a:pt x="225009" y="2620003"/>
                  <a:pt x="258252" y="2600019"/>
                  <a:pt x="250519" y="2588873"/>
                </a:cubicBezTo>
                <a:cubicBezTo>
                  <a:pt x="251548" y="2585967"/>
                  <a:pt x="221637" y="2621612"/>
                  <a:pt x="221637" y="2621612"/>
                </a:cubicBezTo>
                <a:cubicBezTo>
                  <a:pt x="213450" y="2627586"/>
                  <a:pt x="211840" y="2624213"/>
                  <a:pt x="208466" y="2625820"/>
                </a:cubicBezTo>
                <a:cubicBezTo>
                  <a:pt x="189858" y="2645384"/>
                  <a:pt x="177796" y="2687352"/>
                  <a:pt x="157154" y="2688914"/>
                </a:cubicBezTo>
                <a:lnTo>
                  <a:pt x="163825" y="2675610"/>
                </a:lnTo>
                <a:lnTo>
                  <a:pt x="165183" y="2674281"/>
                </a:lnTo>
                <a:lnTo>
                  <a:pt x="166415" y="2671636"/>
                </a:lnTo>
                <a:lnTo>
                  <a:pt x="169623" y="2667060"/>
                </a:lnTo>
                <a:cubicBezTo>
                  <a:pt x="171642" y="2664330"/>
                  <a:pt x="173925" y="2661343"/>
                  <a:pt x="176531" y="2657947"/>
                </a:cubicBezTo>
                <a:cubicBezTo>
                  <a:pt x="177412" y="2655457"/>
                  <a:pt x="199394" y="2634285"/>
                  <a:pt x="197206" y="2624636"/>
                </a:cubicBezTo>
                <a:cubicBezTo>
                  <a:pt x="197206" y="2624636"/>
                  <a:pt x="179480" y="2641708"/>
                  <a:pt x="176833" y="2649179"/>
                </a:cubicBezTo>
                <a:cubicBezTo>
                  <a:pt x="174633" y="2651435"/>
                  <a:pt x="172097" y="2658594"/>
                  <a:pt x="169380" y="2665280"/>
                </a:cubicBezTo>
                <a:lnTo>
                  <a:pt x="166415" y="2671636"/>
                </a:lnTo>
                <a:lnTo>
                  <a:pt x="164313" y="2674636"/>
                </a:lnTo>
                <a:lnTo>
                  <a:pt x="163825" y="2675610"/>
                </a:lnTo>
                <a:lnTo>
                  <a:pt x="160827" y="2678541"/>
                </a:lnTo>
                <a:cubicBezTo>
                  <a:pt x="150488" y="2682174"/>
                  <a:pt x="161449" y="2663800"/>
                  <a:pt x="167076" y="2655140"/>
                </a:cubicBezTo>
                <a:lnTo>
                  <a:pt x="169265" y="2651864"/>
                </a:lnTo>
                <a:lnTo>
                  <a:pt x="169560" y="2651448"/>
                </a:lnTo>
                <a:cubicBezTo>
                  <a:pt x="170141" y="2650610"/>
                  <a:pt x="170083" y="2650667"/>
                  <a:pt x="169597" y="2651368"/>
                </a:cubicBezTo>
                <a:lnTo>
                  <a:pt x="169265" y="2651864"/>
                </a:lnTo>
                <a:lnTo>
                  <a:pt x="165685" y="2656908"/>
                </a:lnTo>
                <a:cubicBezTo>
                  <a:pt x="151333" y="2672373"/>
                  <a:pt x="140030" y="2688454"/>
                  <a:pt x="123331" y="2702624"/>
                </a:cubicBezTo>
                <a:cubicBezTo>
                  <a:pt x="110580" y="2714220"/>
                  <a:pt x="116382" y="2701795"/>
                  <a:pt x="125060" y="2686363"/>
                </a:cubicBezTo>
                <a:lnTo>
                  <a:pt x="127236" y="2682614"/>
                </a:lnTo>
                <a:lnTo>
                  <a:pt x="139258" y="2665222"/>
                </a:lnTo>
                <a:cubicBezTo>
                  <a:pt x="139258" y="2665222"/>
                  <a:pt x="166468" y="2636666"/>
                  <a:pt x="157352" y="2632672"/>
                </a:cubicBezTo>
                <a:cubicBezTo>
                  <a:pt x="154222" y="2633182"/>
                  <a:pt x="145306" y="2645895"/>
                  <a:pt x="136898" y="2658663"/>
                </a:cubicBezTo>
                <a:lnTo>
                  <a:pt x="136133" y="2659843"/>
                </a:lnTo>
                <a:lnTo>
                  <a:pt x="135074" y="2660895"/>
                </a:lnTo>
                <a:cubicBezTo>
                  <a:pt x="130532" y="2665475"/>
                  <a:pt x="125880" y="2670365"/>
                  <a:pt x="125440" y="2671610"/>
                </a:cubicBezTo>
                <a:cubicBezTo>
                  <a:pt x="119272" y="2681102"/>
                  <a:pt x="117845" y="2679195"/>
                  <a:pt x="118621" y="2674042"/>
                </a:cubicBezTo>
                <a:lnTo>
                  <a:pt x="119478" y="2670899"/>
                </a:lnTo>
                <a:lnTo>
                  <a:pt x="176385" y="2593604"/>
                </a:lnTo>
                <a:cubicBezTo>
                  <a:pt x="176385" y="2593604"/>
                  <a:pt x="200619" y="2560646"/>
                  <a:pt x="192526" y="2562910"/>
                </a:cubicBezTo>
                <a:cubicBezTo>
                  <a:pt x="185553" y="2567624"/>
                  <a:pt x="175978" y="2587465"/>
                  <a:pt x="168293" y="2595868"/>
                </a:cubicBezTo>
                <a:cubicBezTo>
                  <a:pt x="171594" y="2593635"/>
                  <a:pt x="157355" y="2614390"/>
                  <a:pt x="148042" y="2621965"/>
                </a:cubicBezTo>
                <a:lnTo>
                  <a:pt x="142767" y="2623387"/>
                </a:lnTo>
                <a:lnTo>
                  <a:pt x="150404" y="2611387"/>
                </a:lnTo>
                <a:cubicBezTo>
                  <a:pt x="176168" y="2576112"/>
                  <a:pt x="212966" y="2535289"/>
                  <a:pt x="226954" y="2507667"/>
                </a:cubicBezTo>
                <a:cubicBezTo>
                  <a:pt x="238411" y="2483233"/>
                  <a:pt x="238714" y="2474466"/>
                  <a:pt x="226528" y="2493037"/>
                </a:cubicBezTo>
                <a:cubicBezTo>
                  <a:pt x="212174" y="2508503"/>
                  <a:pt x="162731" y="2583467"/>
                  <a:pt x="154543" y="2589441"/>
                </a:cubicBezTo>
                <a:lnTo>
                  <a:pt x="153732" y="2588293"/>
                </a:lnTo>
                <a:lnTo>
                  <a:pt x="153977" y="2587951"/>
                </a:lnTo>
                <a:cubicBezTo>
                  <a:pt x="164404" y="2572768"/>
                  <a:pt x="174065" y="2557747"/>
                  <a:pt x="182322" y="2543074"/>
                </a:cubicBezTo>
                <a:cubicBezTo>
                  <a:pt x="170491" y="2556020"/>
                  <a:pt x="158699" y="2570608"/>
                  <a:pt x="146923" y="2586180"/>
                </a:cubicBezTo>
                <a:lnTo>
                  <a:pt x="125349" y="2616120"/>
                </a:lnTo>
                <a:lnTo>
                  <a:pt x="124786" y="2616733"/>
                </a:lnTo>
                <a:cubicBezTo>
                  <a:pt x="142398" y="2590745"/>
                  <a:pt x="156181" y="2561065"/>
                  <a:pt x="161466" y="2554061"/>
                </a:cubicBezTo>
                <a:cubicBezTo>
                  <a:pt x="166602" y="2547474"/>
                  <a:pt x="191531" y="2510067"/>
                  <a:pt x="171158" y="2534610"/>
                </a:cubicBezTo>
                <a:cubicBezTo>
                  <a:pt x="164112" y="2546592"/>
                  <a:pt x="155301" y="2563555"/>
                  <a:pt x="147110" y="2569529"/>
                </a:cubicBezTo>
                <a:cubicBezTo>
                  <a:pt x="142857" y="2573626"/>
                  <a:pt x="131596" y="2572439"/>
                  <a:pt x="131596" y="2572439"/>
                </a:cubicBezTo>
                <a:cubicBezTo>
                  <a:pt x="122940" y="2581052"/>
                  <a:pt x="118382" y="2593915"/>
                  <a:pt x="112217" y="2603409"/>
                </a:cubicBezTo>
                <a:cubicBezTo>
                  <a:pt x="107963" y="2607507"/>
                  <a:pt x="95520" y="2617576"/>
                  <a:pt x="98011" y="2618460"/>
                </a:cubicBezTo>
                <a:cubicBezTo>
                  <a:pt x="95520" y="2617576"/>
                  <a:pt x="95674" y="2609226"/>
                  <a:pt x="94794" y="2611716"/>
                </a:cubicBezTo>
                <a:cubicBezTo>
                  <a:pt x="86750" y="2617274"/>
                  <a:pt x="81166" y="2633044"/>
                  <a:pt x="68253" y="2645752"/>
                </a:cubicBezTo>
                <a:cubicBezTo>
                  <a:pt x="63118" y="2652339"/>
                  <a:pt x="49065" y="2659038"/>
                  <a:pt x="44665" y="2663549"/>
                </a:cubicBezTo>
                <a:cubicBezTo>
                  <a:pt x="33828" y="2676995"/>
                  <a:pt x="39112" y="2669991"/>
                  <a:pt x="41758" y="2662521"/>
                </a:cubicBezTo>
                <a:cubicBezTo>
                  <a:pt x="53663" y="2628908"/>
                  <a:pt x="26357" y="2674348"/>
                  <a:pt x="10540" y="2686026"/>
                </a:cubicBezTo>
                <a:cubicBezTo>
                  <a:pt x="8818" y="2673740"/>
                  <a:pt x="24333" y="2670828"/>
                  <a:pt x="22142" y="2661178"/>
                </a:cubicBezTo>
                <a:lnTo>
                  <a:pt x="2652" y="2683234"/>
                </a:lnTo>
                <a:cubicBezTo>
                  <a:pt x="-8454" y="2673695"/>
                  <a:pt x="18813" y="2645519"/>
                  <a:pt x="20576" y="2640541"/>
                </a:cubicBezTo>
                <a:cubicBezTo>
                  <a:pt x="83648" y="2544247"/>
                  <a:pt x="161800" y="2438352"/>
                  <a:pt x="216943" y="2356531"/>
                </a:cubicBezTo>
                <a:cubicBezTo>
                  <a:pt x="192168" y="2385589"/>
                  <a:pt x="166511" y="2417135"/>
                  <a:pt x="142466" y="2452055"/>
                </a:cubicBezTo>
                <a:cubicBezTo>
                  <a:pt x="115926" y="2486092"/>
                  <a:pt x="93022" y="2527018"/>
                  <a:pt x="67252" y="2549651"/>
                </a:cubicBezTo>
                <a:cubicBezTo>
                  <a:pt x="63878" y="2551259"/>
                  <a:pt x="36613" y="2579432"/>
                  <a:pt x="36613" y="2579432"/>
                </a:cubicBezTo>
                <a:cubicBezTo>
                  <a:pt x="25353" y="2578246"/>
                  <a:pt x="37798" y="2568175"/>
                  <a:pt x="42932" y="2561588"/>
                </a:cubicBezTo>
                <a:cubicBezTo>
                  <a:pt x="35887" y="2573569"/>
                  <a:pt x="49099" y="2552096"/>
                  <a:pt x="60400" y="2536015"/>
                </a:cubicBezTo>
                <a:cubicBezTo>
                  <a:pt x="96312" y="2484748"/>
                  <a:pt x="140317" y="2425138"/>
                  <a:pt x="168620" y="2386123"/>
                </a:cubicBezTo>
                <a:cubicBezTo>
                  <a:pt x="362195" y="2109999"/>
                  <a:pt x="557078" y="1846011"/>
                  <a:pt x="731657" y="1557558"/>
                </a:cubicBezTo>
                <a:cubicBezTo>
                  <a:pt x="775238" y="1483319"/>
                  <a:pt x="815750" y="1401922"/>
                  <a:pt x="857720" y="1324310"/>
                </a:cubicBezTo>
                <a:cubicBezTo>
                  <a:pt x="965746" y="1124841"/>
                  <a:pt x="1075223" y="914677"/>
                  <a:pt x="1169381" y="681806"/>
                </a:cubicBezTo>
                <a:cubicBezTo>
                  <a:pt x="1224483" y="542056"/>
                  <a:pt x="1285024" y="386953"/>
                  <a:pt x="1319631" y="248353"/>
                </a:cubicBezTo>
                <a:cubicBezTo>
                  <a:pt x="1322578" y="232115"/>
                  <a:pt x="1337929" y="147878"/>
                  <a:pt x="1346699" y="148183"/>
                </a:cubicBezTo>
                <a:cubicBezTo>
                  <a:pt x="1351680" y="149947"/>
                  <a:pt x="1356164" y="186096"/>
                  <a:pt x="1356164" y="186096"/>
                </a:cubicBezTo>
                <a:cubicBezTo>
                  <a:pt x="1355395" y="197500"/>
                  <a:pt x="1351564" y="216226"/>
                  <a:pt x="1347589" y="235369"/>
                </a:cubicBezTo>
                <a:cubicBezTo>
                  <a:pt x="1339161" y="284228"/>
                  <a:pt x="1318870" y="349435"/>
                  <a:pt x="1303134" y="401774"/>
                </a:cubicBezTo>
                <a:cubicBezTo>
                  <a:pt x="1258107" y="553966"/>
                  <a:pt x="1206567" y="674427"/>
                  <a:pt x="1154879" y="795300"/>
                </a:cubicBezTo>
                <a:cubicBezTo>
                  <a:pt x="1148558" y="813145"/>
                  <a:pt x="1102722" y="918813"/>
                  <a:pt x="1112564" y="898944"/>
                </a:cubicBezTo>
                <a:cubicBezTo>
                  <a:pt x="1120493" y="884472"/>
                  <a:pt x="1116818" y="894847"/>
                  <a:pt x="1122256" y="879492"/>
                </a:cubicBezTo>
                <a:cubicBezTo>
                  <a:pt x="1208714" y="701342"/>
                  <a:pt x="1297776" y="457790"/>
                  <a:pt x="1351345" y="265657"/>
                </a:cubicBezTo>
                <a:cubicBezTo>
                  <a:pt x="1362524" y="226179"/>
                  <a:pt x="1360832" y="182146"/>
                  <a:pt x="1382816" y="160974"/>
                </a:cubicBezTo>
                <a:cubicBezTo>
                  <a:pt x="1386187" y="159366"/>
                  <a:pt x="1391471" y="152362"/>
                  <a:pt x="1392353" y="149874"/>
                </a:cubicBezTo>
                <a:cubicBezTo>
                  <a:pt x="1391471" y="152362"/>
                  <a:pt x="1408015" y="146546"/>
                  <a:pt x="1406406" y="143175"/>
                </a:cubicBezTo>
                <a:cubicBezTo>
                  <a:pt x="1410506" y="147428"/>
                  <a:pt x="1405223" y="154431"/>
                  <a:pt x="1405949" y="160294"/>
                </a:cubicBezTo>
                <a:cubicBezTo>
                  <a:pt x="1405648" y="169061"/>
                  <a:pt x="1410162" y="173463"/>
                  <a:pt x="1411771" y="176834"/>
                </a:cubicBezTo>
                <a:cubicBezTo>
                  <a:pt x="1408521" y="201837"/>
                  <a:pt x="1416026" y="172737"/>
                  <a:pt x="1418973" y="156499"/>
                </a:cubicBezTo>
                <a:lnTo>
                  <a:pt x="1418051" y="165011"/>
                </a:lnTo>
                <a:lnTo>
                  <a:pt x="1420233" y="152944"/>
                </a:lnTo>
                <a:lnTo>
                  <a:pt x="1418973" y="156499"/>
                </a:lnTo>
                <a:cubicBezTo>
                  <a:pt x="1419123" y="152116"/>
                  <a:pt x="1419495" y="147110"/>
                  <a:pt x="1420140" y="143311"/>
                </a:cubicBezTo>
                <a:lnTo>
                  <a:pt x="1421504" y="140416"/>
                </a:lnTo>
                <a:lnTo>
                  <a:pt x="1421911" y="134287"/>
                </a:lnTo>
                <a:cubicBezTo>
                  <a:pt x="1422205" y="129494"/>
                  <a:pt x="1422612" y="124846"/>
                  <a:pt x="1423572" y="120392"/>
                </a:cubicBezTo>
                <a:lnTo>
                  <a:pt x="1425942" y="113045"/>
                </a:lnTo>
                <a:lnTo>
                  <a:pt x="1427063" y="114024"/>
                </a:lnTo>
                <a:cubicBezTo>
                  <a:pt x="1424331" y="129093"/>
                  <a:pt x="1422432" y="141856"/>
                  <a:pt x="1426533" y="124289"/>
                </a:cubicBezTo>
                <a:lnTo>
                  <a:pt x="1428639" y="114677"/>
                </a:lnTo>
                <a:lnTo>
                  <a:pt x="1428646" y="114680"/>
                </a:lnTo>
                <a:lnTo>
                  <a:pt x="1428656" y="114599"/>
                </a:lnTo>
                <a:lnTo>
                  <a:pt x="1432825" y="95571"/>
                </a:lnTo>
                <a:cubicBezTo>
                  <a:pt x="1431950" y="97566"/>
                  <a:pt x="1430592" y="102441"/>
                  <a:pt x="1429608" y="106770"/>
                </a:cubicBezTo>
                <a:lnTo>
                  <a:pt x="1428656" y="114599"/>
                </a:lnTo>
                <a:lnTo>
                  <a:pt x="1428639" y="114677"/>
                </a:lnTo>
                <a:lnTo>
                  <a:pt x="1427063" y="114024"/>
                </a:lnTo>
                <a:cubicBezTo>
                  <a:pt x="1429267" y="102615"/>
                  <a:pt x="1432402" y="89767"/>
                  <a:pt x="1433660" y="89377"/>
                </a:cubicBezTo>
                <a:cubicBezTo>
                  <a:pt x="1432402" y="89767"/>
                  <a:pt x="1434084" y="95181"/>
                  <a:pt x="1434084" y="95181"/>
                </a:cubicBezTo>
                <a:cubicBezTo>
                  <a:pt x="1435059" y="98326"/>
                  <a:pt x="1436599" y="94400"/>
                  <a:pt x="1437952" y="98769"/>
                </a:cubicBezTo>
                <a:cubicBezTo>
                  <a:pt x="1437672" y="102303"/>
                  <a:pt x="1436400" y="112275"/>
                  <a:pt x="1435891" y="119519"/>
                </a:cubicBezTo>
                <a:cubicBezTo>
                  <a:pt x="1433287" y="141107"/>
                  <a:pt x="1430593" y="164448"/>
                  <a:pt x="1427320" y="187682"/>
                </a:cubicBezTo>
                <a:lnTo>
                  <a:pt x="1426700" y="191166"/>
                </a:lnTo>
                <a:lnTo>
                  <a:pt x="1426709" y="191298"/>
                </a:lnTo>
                <a:cubicBezTo>
                  <a:pt x="1426864" y="198031"/>
                  <a:pt x="1426499" y="203185"/>
                  <a:pt x="1425178" y="204937"/>
                </a:cubicBezTo>
                <a:lnTo>
                  <a:pt x="1423075" y="211476"/>
                </a:lnTo>
                <a:lnTo>
                  <a:pt x="1417731" y="241435"/>
                </a:lnTo>
                <a:lnTo>
                  <a:pt x="1423364" y="223910"/>
                </a:lnTo>
                <a:cubicBezTo>
                  <a:pt x="1425018" y="217257"/>
                  <a:pt x="1425831" y="211005"/>
                  <a:pt x="1425178" y="204937"/>
                </a:cubicBezTo>
                <a:lnTo>
                  <a:pt x="1428521" y="198025"/>
                </a:lnTo>
                <a:lnTo>
                  <a:pt x="1431604" y="180200"/>
                </a:lnTo>
                <a:cubicBezTo>
                  <a:pt x="1434889" y="157561"/>
                  <a:pt x="1437827" y="135007"/>
                  <a:pt x="1441642" y="110647"/>
                </a:cubicBezTo>
                <a:cubicBezTo>
                  <a:pt x="1442815" y="95919"/>
                  <a:pt x="1444465" y="87172"/>
                  <a:pt x="1447826" y="70613"/>
                </a:cubicBezTo>
                <a:cubicBezTo>
                  <a:pt x="1450735" y="61476"/>
                  <a:pt x="1451273" y="68394"/>
                  <a:pt x="1449887" y="77253"/>
                </a:cubicBezTo>
                <a:cubicBezTo>
                  <a:pt x="1449606" y="80787"/>
                  <a:pt x="1448139" y="81242"/>
                  <a:pt x="1448887" y="88098"/>
                </a:cubicBezTo>
                <a:cubicBezTo>
                  <a:pt x="1453182" y="97489"/>
                  <a:pt x="1450143" y="115096"/>
                  <a:pt x="1448971" y="129824"/>
                </a:cubicBezTo>
                <a:cubicBezTo>
                  <a:pt x="1447118" y="149025"/>
                  <a:pt x="1444689" y="168130"/>
                  <a:pt x="1441730" y="187118"/>
                </a:cubicBezTo>
                <a:lnTo>
                  <a:pt x="1441285" y="189525"/>
                </a:lnTo>
                <a:lnTo>
                  <a:pt x="1441608" y="190204"/>
                </a:lnTo>
                <a:lnTo>
                  <a:pt x="1443147" y="195809"/>
                </a:lnTo>
                <a:lnTo>
                  <a:pt x="1444425" y="188741"/>
                </a:lnTo>
                <a:cubicBezTo>
                  <a:pt x="1448185" y="165788"/>
                  <a:pt x="1451803" y="143022"/>
                  <a:pt x="1456131" y="120322"/>
                </a:cubicBezTo>
                <a:cubicBezTo>
                  <a:pt x="1455659" y="139528"/>
                  <a:pt x="1454706" y="159405"/>
                  <a:pt x="1452571" y="179461"/>
                </a:cubicBezTo>
                <a:lnTo>
                  <a:pt x="1450181" y="196732"/>
                </a:lnTo>
                <a:lnTo>
                  <a:pt x="1451986" y="193881"/>
                </a:lnTo>
                <a:lnTo>
                  <a:pt x="1452156" y="193730"/>
                </a:lnTo>
                <a:lnTo>
                  <a:pt x="1455589" y="169284"/>
                </a:lnTo>
                <a:lnTo>
                  <a:pt x="1462171" y="124669"/>
                </a:lnTo>
                <a:lnTo>
                  <a:pt x="1462099" y="124744"/>
                </a:lnTo>
                <a:cubicBezTo>
                  <a:pt x="1458268" y="126426"/>
                  <a:pt x="1453359" y="123636"/>
                  <a:pt x="1460446" y="113275"/>
                </a:cubicBezTo>
                <a:lnTo>
                  <a:pt x="1462938" y="114156"/>
                </a:lnTo>
                <a:cubicBezTo>
                  <a:pt x="1465493" y="117163"/>
                  <a:pt x="1465827" y="119762"/>
                  <a:pt x="1465089" y="121684"/>
                </a:cubicBezTo>
                <a:lnTo>
                  <a:pt x="1462541" y="124291"/>
                </a:lnTo>
                <a:lnTo>
                  <a:pt x="1458816" y="168759"/>
                </a:lnTo>
                <a:lnTo>
                  <a:pt x="1455953" y="190349"/>
                </a:lnTo>
                <a:lnTo>
                  <a:pt x="1457615" y="188868"/>
                </a:lnTo>
                <a:cubicBezTo>
                  <a:pt x="1458771" y="188578"/>
                  <a:pt x="1459174" y="189421"/>
                  <a:pt x="1458732" y="190664"/>
                </a:cubicBezTo>
                <a:cubicBezTo>
                  <a:pt x="1466195" y="178828"/>
                  <a:pt x="1460830" y="145170"/>
                  <a:pt x="1467720" y="141538"/>
                </a:cubicBezTo>
                <a:lnTo>
                  <a:pt x="1469509" y="142773"/>
                </a:lnTo>
                <a:lnTo>
                  <a:pt x="1472163" y="126074"/>
                </a:lnTo>
                <a:lnTo>
                  <a:pt x="1472316" y="124185"/>
                </a:lnTo>
                <a:lnTo>
                  <a:pt x="1472948" y="123494"/>
                </a:lnTo>
                <a:lnTo>
                  <a:pt x="1475801" y="117788"/>
                </a:lnTo>
                <a:lnTo>
                  <a:pt x="1475723" y="119030"/>
                </a:lnTo>
                <a:lnTo>
                  <a:pt x="1472184" y="149037"/>
                </a:lnTo>
                <a:lnTo>
                  <a:pt x="1472776" y="152451"/>
                </a:lnTo>
                <a:cubicBezTo>
                  <a:pt x="1473632" y="166444"/>
                  <a:pt x="1470706" y="188967"/>
                  <a:pt x="1471513" y="190566"/>
                </a:cubicBezTo>
                <a:lnTo>
                  <a:pt x="1472148" y="189144"/>
                </a:lnTo>
                <a:lnTo>
                  <a:pt x="1480408" y="127464"/>
                </a:lnTo>
                <a:lnTo>
                  <a:pt x="1480446" y="127166"/>
                </a:lnTo>
                <a:lnTo>
                  <a:pt x="1482983" y="120022"/>
                </a:lnTo>
                <a:cubicBezTo>
                  <a:pt x="1483705" y="117762"/>
                  <a:pt x="1484024" y="116392"/>
                  <a:pt x="1483640" y="116748"/>
                </a:cubicBezTo>
                <a:cubicBezTo>
                  <a:pt x="1486703" y="115202"/>
                  <a:pt x="1491494" y="117434"/>
                  <a:pt x="1488155" y="120526"/>
                </a:cubicBezTo>
                <a:cubicBezTo>
                  <a:pt x="1493035" y="116007"/>
                  <a:pt x="1488137" y="121832"/>
                  <a:pt x="1491549" y="113295"/>
                </a:cubicBezTo>
                <a:cubicBezTo>
                  <a:pt x="1496262" y="102263"/>
                  <a:pt x="1496155" y="110321"/>
                  <a:pt x="1496155" y="110321"/>
                </a:cubicBezTo>
                <a:cubicBezTo>
                  <a:pt x="1496083" y="115766"/>
                  <a:pt x="1489824" y="128444"/>
                  <a:pt x="1489789" y="131057"/>
                </a:cubicBezTo>
                <a:cubicBezTo>
                  <a:pt x="1489789" y="131057"/>
                  <a:pt x="1492820" y="132121"/>
                  <a:pt x="1495847" y="133406"/>
                </a:cubicBezTo>
                <a:cubicBezTo>
                  <a:pt x="1494272" y="137447"/>
                  <a:pt x="1491133" y="144439"/>
                  <a:pt x="1491133" y="144439"/>
                </a:cubicBezTo>
                <a:cubicBezTo>
                  <a:pt x="1494126" y="148334"/>
                  <a:pt x="1495777" y="138632"/>
                  <a:pt x="1495777" y="138632"/>
                </a:cubicBezTo>
                <a:lnTo>
                  <a:pt x="1497939" y="135642"/>
                </a:lnTo>
                <a:lnTo>
                  <a:pt x="1499347" y="129837"/>
                </a:lnTo>
                <a:lnTo>
                  <a:pt x="1499970" y="132836"/>
                </a:lnTo>
                <a:lnTo>
                  <a:pt x="1504080" y="127154"/>
                </a:lnTo>
                <a:cubicBezTo>
                  <a:pt x="1507089" y="122728"/>
                  <a:pt x="1509487" y="118841"/>
                  <a:pt x="1508726" y="118901"/>
                </a:cubicBezTo>
                <a:cubicBezTo>
                  <a:pt x="1513280" y="119847"/>
                  <a:pt x="1507077" y="128385"/>
                  <a:pt x="1503667" y="136704"/>
                </a:cubicBezTo>
                <a:lnTo>
                  <a:pt x="1501935" y="142291"/>
                </a:lnTo>
                <a:lnTo>
                  <a:pt x="1501968" y="142459"/>
                </a:lnTo>
                <a:cubicBezTo>
                  <a:pt x="1501959" y="146775"/>
                  <a:pt x="1501227" y="150487"/>
                  <a:pt x="1500190" y="153871"/>
                </a:cubicBezTo>
                <a:lnTo>
                  <a:pt x="1499469" y="155750"/>
                </a:lnTo>
                <a:lnTo>
                  <a:pt x="1501925" y="153158"/>
                </a:lnTo>
                <a:cubicBezTo>
                  <a:pt x="1505045" y="147473"/>
                  <a:pt x="1506896" y="141888"/>
                  <a:pt x="1510033" y="134897"/>
                </a:cubicBezTo>
                <a:cubicBezTo>
                  <a:pt x="1512914" y="128250"/>
                  <a:pt x="1515264" y="123088"/>
                  <a:pt x="1517325" y="118711"/>
                </a:cubicBezTo>
                <a:lnTo>
                  <a:pt x="1522231" y="108550"/>
                </a:lnTo>
                <a:lnTo>
                  <a:pt x="1521741" y="111833"/>
                </a:lnTo>
                <a:lnTo>
                  <a:pt x="1519218" y="135690"/>
                </a:lnTo>
                <a:lnTo>
                  <a:pt x="1516202" y="147897"/>
                </a:lnTo>
                <a:cubicBezTo>
                  <a:pt x="1513690" y="155491"/>
                  <a:pt x="1515318" y="152319"/>
                  <a:pt x="1517954" y="147377"/>
                </a:cubicBezTo>
                <a:lnTo>
                  <a:pt x="1517989" y="147316"/>
                </a:lnTo>
                <a:lnTo>
                  <a:pt x="1517881" y="148345"/>
                </a:lnTo>
                <a:cubicBezTo>
                  <a:pt x="1516389" y="160660"/>
                  <a:pt x="1514631" y="173319"/>
                  <a:pt x="1512424" y="186933"/>
                </a:cubicBezTo>
                <a:cubicBezTo>
                  <a:pt x="1512802" y="188155"/>
                  <a:pt x="1509991" y="202052"/>
                  <a:pt x="1512507" y="201271"/>
                </a:cubicBezTo>
                <a:cubicBezTo>
                  <a:pt x="1515233" y="200425"/>
                  <a:pt x="1515219" y="182617"/>
                  <a:pt x="1515711" y="179017"/>
                </a:cubicBezTo>
                <a:lnTo>
                  <a:pt x="1520921" y="142149"/>
                </a:lnTo>
                <a:lnTo>
                  <a:pt x="1522268" y="139770"/>
                </a:lnTo>
                <a:cubicBezTo>
                  <a:pt x="1523698" y="137542"/>
                  <a:pt x="1524987" y="136001"/>
                  <a:pt x="1525744" y="136266"/>
                </a:cubicBezTo>
                <a:cubicBezTo>
                  <a:pt x="1529047" y="136004"/>
                  <a:pt x="1510926" y="182035"/>
                  <a:pt x="1520757" y="167770"/>
                </a:cubicBezTo>
                <a:cubicBezTo>
                  <a:pt x="1522337" y="163512"/>
                  <a:pt x="1533600" y="136951"/>
                  <a:pt x="1536648" y="136710"/>
                </a:cubicBezTo>
                <a:cubicBezTo>
                  <a:pt x="1538426" y="136569"/>
                  <a:pt x="1542869" y="145791"/>
                  <a:pt x="1542886" y="144485"/>
                </a:cubicBezTo>
                <a:cubicBezTo>
                  <a:pt x="1542869" y="145791"/>
                  <a:pt x="1542850" y="147099"/>
                  <a:pt x="1542834" y="148405"/>
                </a:cubicBezTo>
                <a:cubicBezTo>
                  <a:pt x="1546188" y="144225"/>
                  <a:pt x="1552772" y="126083"/>
                  <a:pt x="1549273" y="141153"/>
                </a:cubicBezTo>
                <a:cubicBezTo>
                  <a:pt x="1544230" y="157867"/>
                  <a:pt x="1552648" y="135448"/>
                  <a:pt x="1555804" y="127148"/>
                </a:cubicBezTo>
                <a:lnTo>
                  <a:pt x="1556555" y="125260"/>
                </a:lnTo>
                <a:lnTo>
                  <a:pt x="1549711" y="178998"/>
                </a:lnTo>
                <a:cubicBezTo>
                  <a:pt x="1549808" y="183755"/>
                  <a:pt x="1549952" y="193097"/>
                  <a:pt x="1552155" y="181687"/>
                </a:cubicBezTo>
                <a:cubicBezTo>
                  <a:pt x="1554692" y="166917"/>
                  <a:pt x="1555711" y="152428"/>
                  <a:pt x="1559778" y="138140"/>
                </a:cubicBezTo>
                <a:cubicBezTo>
                  <a:pt x="1559970" y="144307"/>
                  <a:pt x="1559652" y="150320"/>
                  <a:pt x="1559079" y="156255"/>
                </a:cubicBezTo>
                <a:lnTo>
                  <a:pt x="1557392" y="169536"/>
                </a:lnTo>
                <a:lnTo>
                  <a:pt x="1556730" y="171673"/>
                </a:lnTo>
                <a:cubicBezTo>
                  <a:pt x="1555072" y="177188"/>
                  <a:pt x="1554543" y="179921"/>
                  <a:pt x="1554707" y="180918"/>
                </a:cubicBezTo>
                <a:lnTo>
                  <a:pt x="1556025" y="180194"/>
                </a:lnTo>
                <a:lnTo>
                  <a:pt x="1554556" y="191584"/>
                </a:lnTo>
                <a:cubicBezTo>
                  <a:pt x="1553955" y="197527"/>
                  <a:pt x="1553599" y="203552"/>
                  <a:pt x="1553736" y="209732"/>
                </a:cubicBezTo>
                <a:lnTo>
                  <a:pt x="1555611" y="198737"/>
                </a:lnTo>
                <a:lnTo>
                  <a:pt x="1559512" y="175855"/>
                </a:lnTo>
                <a:lnTo>
                  <a:pt x="1560510" y="174403"/>
                </a:lnTo>
                <a:cubicBezTo>
                  <a:pt x="1561696" y="172627"/>
                  <a:pt x="1562698" y="171201"/>
                  <a:pt x="1563079" y="171172"/>
                </a:cubicBezTo>
                <a:cubicBezTo>
                  <a:pt x="1564603" y="171051"/>
                  <a:pt x="1556442" y="193234"/>
                  <a:pt x="1556370" y="198678"/>
                </a:cubicBezTo>
                <a:cubicBezTo>
                  <a:pt x="1561286" y="191547"/>
                  <a:pt x="1559816" y="187528"/>
                  <a:pt x="1564513" y="177802"/>
                </a:cubicBezTo>
                <a:cubicBezTo>
                  <a:pt x="1564513" y="177802"/>
                  <a:pt x="1571133" y="157047"/>
                  <a:pt x="1572656" y="156928"/>
                </a:cubicBezTo>
                <a:lnTo>
                  <a:pt x="1573964" y="172922"/>
                </a:lnTo>
                <a:cubicBezTo>
                  <a:pt x="1575488" y="172802"/>
                  <a:pt x="1598285" y="118573"/>
                  <a:pt x="1590072" y="144675"/>
                </a:cubicBezTo>
                <a:cubicBezTo>
                  <a:pt x="1583778" y="159963"/>
                  <a:pt x="1580314" y="172420"/>
                  <a:pt x="1578610" y="186044"/>
                </a:cubicBezTo>
                <a:cubicBezTo>
                  <a:pt x="1576957" y="195746"/>
                  <a:pt x="1570536" y="201692"/>
                  <a:pt x="1570392" y="212363"/>
                </a:cubicBezTo>
                <a:lnTo>
                  <a:pt x="1569349" y="212445"/>
                </a:lnTo>
                <a:lnTo>
                  <a:pt x="1569155" y="212460"/>
                </a:lnTo>
                <a:cubicBezTo>
                  <a:pt x="1568949" y="212478"/>
                  <a:pt x="1568846" y="212485"/>
                  <a:pt x="1568999" y="212473"/>
                </a:cubicBezTo>
                <a:lnTo>
                  <a:pt x="1569349" y="212445"/>
                </a:lnTo>
                <a:lnTo>
                  <a:pt x="1569929" y="212401"/>
                </a:lnTo>
                <a:cubicBezTo>
                  <a:pt x="1570187" y="212379"/>
                  <a:pt x="1570392" y="212363"/>
                  <a:pt x="1570392" y="212363"/>
                </a:cubicBezTo>
                <a:cubicBezTo>
                  <a:pt x="1578283" y="210434"/>
                  <a:pt x="1578627" y="184738"/>
                  <a:pt x="1583487" y="181743"/>
                </a:cubicBezTo>
                <a:cubicBezTo>
                  <a:pt x="1583491" y="181362"/>
                  <a:pt x="1583987" y="181132"/>
                  <a:pt x="1584726" y="181022"/>
                </a:cubicBezTo>
                <a:lnTo>
                  <a:pt x="1586760" y="181023"/>
                </a:lnTo>
                <a:lnTo>
                  <a:pt x="1590697" y="154326"/>
                </a:lnTo>
                <a:lnTo>
                  <a:pt x="1593005" y="157779"/>
                </a:lnTo>
                <a:lnTo>
                  <a:pt x="1591505" y="179669"/>
                </a:lnTo>
                <a:lnTo>
                  <a:pt x="1591338" y="180887"/>
                </a:lnTo>
                <a:lnTo>
                  <a:pt x="1591256" y="182367"/>
                </a:lnTo>
                <a:lnTo>
                  <a:pt x="1591341" y="182426"/>
                </a:lnTo>
                <a:cubicBezTo>
                  <a:pt x="1596022" y="174008"/>
                  <a:pt x="1594626" y="164547"/>
                  <a:pt x="1599288" y="157435"/>
                </a:cubicBezTo>
                <a:cubicBezTo>
                  <a:pt x="1601101" y="154681"/>
                  <a:pt x="1602624" y="154559"/>
                  <a:pt x="1605691" y="153013"/>
                </a:cubicBezTo>
                <a:cubicBezTo>
                  <a:pt x="1612111" y="147068"/>
                  <a:pt x="1613759" y="137583"/>
                  <a:pt x="1617170" y="129047"/>
                </a:cubicBezTo>
                <a:cubicBezTo>
                  <a:pt x="1625278" y="111002"/>
                  <a:pt x="1628544" y="94428"/>
                  <a:pt x="1638154" y="77572"/>
                </a:cubicBezTo>
                <a:cubicBezTo>
                  <a:pt x="1633313" y="98186"/>
                  <a:pt x="1626784" y="112188"/>
                  <a:pt x="1621687" y="132824"/>
                </a:cubicBezTo>
                <a:cubicBezTo>
                  <a:pt x="1621615" y="138268"/>
                  <a:pt x="1616918" y="147994"/>
                  <a:pt x="1611931" y="160570"/>
                </a:cubicBezTo>
                <a:cubicBezTo>
                  <a:pt x="1610316" y="167442"/>
                  <a:pt x="1595644" y="202319"/>
                  <a:pt x="1608595" y="182371"/>
                </a:cubicBezTo>
                <a:cubicBezTo>
                  <a:pt x="1610175" y="178113"/>
                  <a:pt x="1618281" y="160068"/>
                  <a:pt x="1619841" y="157117"/>
                </a:cubicBezTo>
                <a:lnTo>
                  <a:pt x="1621764" y="156448"/>
                </a:lnTo>
                <a:lnTo>
                  <a:pt x="1620383" y="162368"/>
                </a:lnTo>
                <a:cubicBezTo>
                  <a:pt x="1612257" y="198089"/>
                  <a:pt x="1604965" y="235421"/>
                  <a:pt x="1617469" y="215729"/>
                </a:cubicBezTo>
                <a:cubicBezTo>
                  <a:pt x="1625604" y="206099"/>
                  <a:pt x="1631841" y="188675"/>
                  <a:pt x="1636596" y="171377"/>
                </a:cubicBezTo>
                <a:lnTo>
                  <a:pt x="1642579" y="146883"/>
                </a:lnTo>
                <a:lnTo>
                  <a:pt x="1649870" y="130835"/>
                </a:lnTo>
                <a:lnTo>
                  <a:pt x="1650439" y="129623"/>
                </a:lnTo>
                <a:lnTo>
                  <a:pt x="1649078" y="150455"/>
                </a:lnTo>
                <a:lnTo>
                  <a:pt x="1653657" y="123167"/>
                </a:lnTo>
                <a:lnTo>
                  <a:pt x="1657130" y="119440"/>
                </a:lnTo>
                <a:cubicBezTo>
                  <a:pt x="1659096" y="118285"/>
                  <a:pt x="1656104" y="125047"/>
                  <a:pt x="1654703" y="130216"/>
                </a:cubicBezTo>
                <a:lnTo>
                  <a:pt x="1662968" y="111778"/>
                </a:lnTo>
                <a:lnTo>
                  <a:pt x="1662335" y="122989"/>
                </a:lnTo>
                <a:cubicBezTo>
                  <a:pt x="1657063" y="167105"/>
                  <a:pt x="1638016" y="251645"/>
                  <a:pt x="1651992" y="188964"/>
                </a:cubicBezTo>
                <a:lnTo>
                  <a:pt x="1654163" y="180784"/>
                </a:lnTo>
                <a:lnTo>
                  <a:pt x="1653982" y="184226"/>
                </a:lnTo>
                <a:lnTo>
                  <a:pt x="1655206" y="183092"/>
                </a:lnTo>
                <a:lnTo>
                  <a:pt x="1656618" y="171564"/>
                </a:lnTo>
                <a:lnTo>
                  <a:pt x="1656584" y="171654"/>
                </a:lnTo>
                <a:lnTo>
                  <a:pt x="1677077" y="94410"/>
                </a:lnTo>
                <a:lnTo>
                  <a:pt x="1683770" y="63875"/>
                </a:lnTo>
                <a:lnTo>
                  <a:pt x="1690563" y="47762"/>
                </a:lnTo>
                <a:lnTo>
                  <a:pt x="1692831" y="43108"/>
                </a:lnTo>
                <a:lnTo>
                  <a:pt x="1692829" y="43409"/>
                </a:lnTo>
                <a:cubicBezTo>
                  <a:pt x="1692873" y="47992"/>
                  <a:pt x="1689185" y="63501"/>
                  <a:pt x="1689935" y="70356"/>
                </a:cubicBezTo>
                <a:cubicBezTo>
                  <a:pt x="1691387" y="79482"/>
                  <a:pt x="1693070" y="57508"/>
                  <a:pt x="1693676" y="55021"/>
                </a:cubicBezTo>
                <a:cubicBezTo>
                  <a:pt x="1694177" y="49791"/>
                  <a:pt x="1694671" y="45685"/>
                  <a:pt x="1695172" y="42106"/>
                </a:cubicBezTo>
                <a:lnTo>
                  <a:pt x="1696061" y="36490"/>
                </a:lnTo>
                <a:lnTo>
                  <a:pt x="1704391" y="19419"/>
                </a:lnTo>
                <a:lnTo>
                  <a:pt x="1705642" y="20280"/>
                </a:lnTo>
                <a:cubicBezTo>
                  <a:pt x="1705326" y="20378"/>
                  <a:pt x="1705422" y="19533"/>
                  <a:pt x="1705773" y="18150"/>
                </a:cubicBezTo>
                <a:lnTo>
                  <a:pt x="1707072" y="13921"/>
                </a:lnTo>
                <a:lnTo>
                  <a:pt x="1712050" y="3722"/>
                </a:lnTo>
                <a:lnTo>
                  <a:pt x="1711062" y="16998"/>
                </a:lnTo>
                <a:lnTo>
                  <a:pt x="1707230" y="43501"/>
                </a:lnTo>
                <a:lnTo>
                  <a:pt x="1699027" y="62104"/>
                </a:lnTo>
                <a:cubicBezTo>
                  <a:pt x="1686814" y="90860"/>
                  <a:pt x="1675392" y="119772"/>
                  <a:pt x="1665607" y="149588"/>
                </a:cubicBezTo>
                <a:cubicBezTo>
                  <a:pt x="1664808" y="152370"/>
                  <a:pt x="1661155" y="160055"/>
                  <a:pt x="1658072" y="167531"/>
                </a:cubicBezTo>
                <a:lnTo>
                  <a:pt x="1657725" y="168498"/>
                </a:lnTo>
                <a:lnTo>
                  <a:pt x="1657835" y="179936"/>
                </a:lnTo>
                <a:lnTo>
                  <a:pt x="1660664" y="173352"/>
                </a:lnTo>
                <a:lnTo>
                  <a:pt x="1661265" y="168328"/>
                </a:lnTo>
                <a:lnTo>
                  <a:pt x="1663633" y="160982"/>
                </a:lnTo>
                <a:lnTo>
                  <a:pt x="1664755" y="161960"/>
                </a:lnTo>
                <a:lnTo>
                  <a:pt x="1664602" y="162828"/>
                </a:lnTo>
                <a:lnTo>
                  <a:pt x="1664848" y="162142"/>
                </a:lnTo>
                <a:lnTo>
                  <a:pt x="1664755" y="161960"/>
                </a:lnTo>
                <a:cubicBezTo>
                  <a:pt x="1666959" y="150550"/>
                  <a:pt x="1670093" y="137701"/>
                  <a:pt x="1671351" y="137312"/>
                </a:cubicBezTo>
                <a:cubicBezTo>
                  <a:pt x="1670724" y="137507"/>
                  <a:pt x="1670830" y="138959"/>
                  <a:pt x="1671094" y="140361"/>
                </a:cubicBezTo>
                <a:lnTo>
                  <a:pt x="1671483" y="142050"/>
                </a:lnTo>
                <a:lnTo>
                  <a:pt x="1673745" y="136544"/>
                </a:lnTo>
                <a:cubicBezTo>
                  <a:pt x="1677118" y="127059"/>
                  <a:pt x="1680268" y="115635"/>
                  <a:pt x="1684907" y="110210"/>
                </a:cubicBezTo>
                <a:cubicBezTo>
                  <a:pt x="1686449" y="108782"/>
                  <a:pt x="1689750" y="108523"/>
                  <a:pt x="1689767" y="107216"/>
                </a:cubicBezTo>
                <a:cubicBezTo>
                  <a:pt x="1692887" y="101531"/>
                  <a:pt x="1697946" y="83727"/>
                  <a:pt x="1702590" y="77922"/>
                </a:cubicBezTo>
                <a:lnTo>
                  <a:pt x="1703237" y="77585"/>
                </a:lnTo>
                <a:lnTo>
                  <a:pt x="1702300" y="87207"/>
                </a:lnTo>
                <a:cubicBezTo>
                  <a:pt x="1701689" y="93767"/>
                  <a:pt x="1701001" y="101093"/>
                  <a:pt x="1700043" y="110368"/>
                </a:cubicBezTo>
                <a:lnTo>
                  <a:pt x="1696832" y="129442"/>
                </a:lnTo>
                <a:lnTo>
                  <a:pt x="1694146" y="136086"/>
                </a:lnTo>
                <a:cubicBezTo>
                  <a:pt x="1692548" y="139974"/>
                  <a:pt x="1690566" y="144775"/>
                  <a:pt x="1688633" y="149483"/>
                </a:cubicBezTo>
                <a:lnTo>
                  <a:pt x="1688619" y="149513"/>
                </a:lnTo>
                <a:lnTo>
                  <a:pt x="1688672" y="154897"/>
                </a:lnTo>
                <a:lnTo>
                  <a:pt x="1687702" y="165950"/>
                </a:lnTo>
                <a:lnTo>
                  <a:pt x="1688618" y="165341"/>
                </a:lnTo>
                <a:lnTo>
                  <a:pt x="1689678" y="164444"/>
                </a:lnTo>
                <a:lnTo>
                  <a:pt x="1679539" y="200310"/>
                </a:lnTo>
                <a:cubicBezTo>
                  <a:pt x="1670642" y="230383"/>
                  <a:pt x="1663569" y="255581"/>
                  <a:pt x="1669991" y="261003"/>
                </a:cubicBezTo>
                <a:cubicBezTo>
                  <a:pt x="1676412" y="266426"/>
                  <a:pt x="1699857" y="178969"/>
                  <a:pt x="1694435" y="185388"/>
                </a:cubicBezTo>
                <a:cubicBezTo>
                  <a:pt x="1698777" y="166138"/>
                  <a:pt x="1718297" y="102864"/>
                  <a:pt x="1724717" y="108288"/>
                </a:cubicBezTo>
                <a:cubicBezTo>
                  <a:pt x="1732208" y="114614"/>
                  <a:pt x="1714684" y="201574"/>
                  <a:pt x="1709356" y="220910"/>
                </a:cubicBezTo>
                <a:cubicBezTo>
                  <a:pt x="1710354" y="232752"/>
                  <a:pt x="1675145" y="322195"/>
                  <a:pt x="1688974" y="332960"/>
                </a:cubicBezTo>
                <a:cubicBezTo>
                  <a:pt x="1694897" y="332460"/>
                  <a:pt x="1721689" y="213906"/>
                  <a:pt x="1716264" y="220329"/>
                </a:cubicBezTo>
                <a:cubicBezTo>
                  <a:pt x="1727610" y="213407"/>
                  <a:pt x="1747361" y="223671"/>
                  <a:pt x="1735612" y="237582"/>
                </a:cubicBezTo>
                <a:cubicBezTo>
                  <a:pt x="1752784" y="217251"/>
                  <a:pt x="1736109" y="243505"/>
                  <a:pt x="1745780" y="204919"/>
                </a:cubicBezTo>
                <a:cubicBezTo>
                  <a:pt x="1749205" y="192454"/>
                  <a:pt x="1751963" y="185388"/>
                  <a:pt x="1754178" y="181800"/>
                </a:cubicBezTo>
                <a:lnTo>
                  <a:pt x="1757247" y="180452"/>
                </a:lnTo>
                <a:lnTo>
                  <a:pt x="1756911" y="183626"/>
                </a:lnTo>
                <a:lnTo>
                  <a:pt x="1753895" y="195834"/>
                </a:lnTo>
                <a:cubicBezTo>
                  <a:pt x="1751383" y="203428"/>
                  <a:pt x="1753012" y="200254"/>
                  <a:pt x="1755647" y="195315"/>
                </a:cubicBezTo>
                <a:lnTo>
                  <a:pt x="1755682" y="195252"/>
                </a:lnTo>
                <a:lnTo>
                  <a:pt x="1755572" y="196282"/>
                </a:lnTo>
                <a:cubicBezTo>
                  <a:pt x="1754080" y="208596"/>
                  <a:pt x="1752323" y="221255"/>
                  <a:pt x="1750115" y="234868"/>
                </a:cubicBezTo>
                <a:cubicBezTo>
                  <a:pt x="1750304" y="235480"/>
                  <a:pt x="1749698" y="239260"/>
                  <a:pt x="1749356" y="242787"/>
                </a:cubicBezTo>
                <a:lnTo>
                  <a:pt x="1749259" y="245393"/>
                </a:lnTo>
                <a:lnTo>
                  <a:pt x="1750445" y="239884"/>
                </a:lnTo>
                <a:lnTo>
                  <a:pt x="1759300" y="179551"/>
                </a:lnTo>
                <a:lnTo>
                  <a:pt x="1759315" y="179596"/>
                </a:lnTo>
                <a:lnTo>
                  <a:pt x="1758233" y="192775"/>
                </a:lnTo>
                <a:lnTo>
                  <a:pt x="1758613" y="190084"/>
                </a:lnTo>
                <a:lnTo>
                  <a:pt x="1759961" y="187706"/>
                </a:lnTo>
                <a:lnTo>
                  <a:pt x="1760710" y="186951"/>
                </a:lnTo>
                <a:lnTo>
                  <a:pt x="1760998" y="184266"/>
                </a:lnTo>
                <a:lnTo>
                  <a:pt x="1761855" y="186651"/>
                </a:lnTo>
                <a:cubicBezTo>
                  <a:pt x="1762358" y="189295"/>
                  <a:pt x="1762550" y="191577"/>
                  <a:pt x="1762550" y="191577"/>
                </a:cubicBezTo>
                <a:cubicBezTo>
                  <a:pt x="1764629" y="216253"/>
                  <a:pt x="1745596" y="273520"/>
                  <a:pt x="1746594" y="285363"/>
                </a:cubicBezTo>
                <a:cubicBezTo>
                  <a:pt x="1746594" y="285363"/>
                  <a:pt x="1758937" y="290288"/>
                  <a:pt x="1771364" y="296199"/>
                </a:cubicBezTo>
                <a:cubicBezTo>
                  <a:pt x="1766939" y="314463"/>
                  <a:pt x="1757672" y="346058"/>
                  <a:pt x="1757672" y="346058"/>
                </a:cubicBezTo>
                <a:cubicBezTo>
                  <a:pt x="1771098" y="363812"/>
                  <a:pt x="1773360" y="319886"/>
                  <a:pt x="1773360" y="319886"/>
                </a:cubicBezTo>
                <a:cubicBezTo>
                  <a:pt x="1784692" y="301039"/>
                  <a:pt x="1821482" y="230349"/>
                  <a:pt x="1815559" y="230848"/>
                </a:cubicBezTo>
                <a:cubicBezTo>
                  <a:pt x="1833825" y="235273"/>
                  <a:pt x="1813212" y="273787"/>
                  <a:pt x="1803459" y="311385"/>
                </a:cubicBezTo>
                <a:cubicBezTo>
                  <a:pt x="1799615" y="336560"/>
                  <a:pt x="1777750" y="442770"/>
                  <a:pt x="1803772" y="385909"/>
                </a:cubicBezTo>
                <a:cubicBezTo>
                  <a:pt x="1813538" y="360238"/>
                  <a:pt x="1818368" y="334980"/>
                  <a:pt x="1827636" y="303385"/>
                </a:cubicBezTo>
                <a:cubicBezTo>
                  <a:pt x="1836039" y="273353"/>
                  <a:pt x="1843021" y="250029"/>
                  <a:pt x="1849198" y="230249"/>
                </a:cubicBezTo>
                <a:lnTo>
                  <a:pt x="1856861" y="206509"/>
                </a:lnTo>
                <a:lnTo>
                  <a:pt x="1857534" y="205053"/>
                </a:lnTo>
                <a:cubicBezTo>
                  <a:pt x="1858304" y="204341"/>
                  <a:pt x="1859515" y="203917"/>
                  <a:pt x="1860533" y="203673"/>
                </a:cubicBezTo>
                <a:lnTo>
                  <a:pt x="1860675" y="203651"/>
                </a:lnTo>
                <a:lnTo>
                  <a:pt x="1861569" y="194479"/>
                </a:lnTo>
                <a:lnTo>
                  <a:pt x="1863220" y="188556"/>
                </a:lnTo>
                <a:lnTo>
                  <a:pt x="1867943" y="187676"/>
                </a:lnTo>
                <a:lnTo>
                  <a:pt x="1868795" y="187508"/>
                </a:lnTo>
                <a:lnTo>
                  <a:pt x="1870538" y="181185"/>
                </a:lnTo>
                <a:cubicBezTo>
                  <a:pt x="1873658" y="175500"/>
                  <a:pt x="1875362" y="161876"/>
                  <a:pt x="1880205" y="160188"/>
                </a:cubicBezTo>
                <a:cubicBezTo>
                  <a:pt x="1885047" y="158500"/>
                  <a:pt x="1875251" y="170153"/>
                  <a:pt x="1880132" y="165632"/>
                </a:cubicBezTo>
                <a:lnTo>
                  <a:pt x="1887584" y="155770"/>
                </a:lnTo>
                <a:lnTo>
                  <a:pt x="1885777" y="165847"/>
                </a:lnTo>
                <a:lnTo>
                  <a:pt x="1879218" y="184222"/>
                </a:lnTo>
                <a:lnTo>
                  <a:pt x="1878868" y="185539"/>
                </a:lnTo>
                <a:lnTo>
                  <a:pt x="1880501" y="185219"/>
                </a:lnTo>
                <a:lnTo>
                  <a:pt x="1882378" y="184805"/>
                </a:lnTo>
                <a:lnTo>
                  <a:pt x="1870884" y="248925"/>
                </a:lnTo>
                <a:cubicBezTo>
                  <a:pt x="1864988" y="289553"/>
                  <a:pt x="1860561" y="328442"/>
                  <a:pt x="1857465" y="362499"/>
                </a:cubicBezTo>
                <a:cubicBezTo>
                  <a:pt x="1844367" y="431194"/>
                  <a:pt x="1877484" y="305149"/>
                  <a:pt x="1889828" y="310074"/>
                </a:cubicBezTo>
                <a:cubicBezTo>
                  <a:pt x="1902657" y="308994"/>
                  <a:pt x="1851602" y="517062"/>
                  <a:pt x="1883952" y="452709"/>
                </a:cubicBezTo>
                <a:cubicBezTo>
                  <a:pt x="1888295" y="433456"/>
                  <a:pt x="1920924" y="313416"/>
                  <a:pt x="1932768" y="312419"/>
                </a:cubicBezTo>
                <a:cubicBezTo>
                  <a:pt x="1939677" y="311839"/>
                  <a:pt x="1961102" y="353767"/>
                  <a:pt x="1960603" y="347847"/>
                </a:cubicBezTo>
                <a:cubicBezTo>
                  <a:pt x="1961102" y="353767"/>
                  <a:pt x="1961602" y="359691"/>
                  <a:pt x="1962099" y="365610"/>
                </a:cubicBezTo>
                <a:cubicBezTo>
                  <a:pt x="1973435" y="346765"/>
                  <a:pt x="1991374" y="264741"/>
                  <a:pt x="1984198" y="332937"/>
                </a:cubicBezTo>
                <a:cubicBezTo>
                  <a:pt x="1971680" y="408539"/>
                  <a:pt x="1994950" y="307181"/>
                  <a:pt x="2003717" y="269664"/>
                </a:cubicBezTo>
                <a:lnTo>
                  <a:pt x="2012883" y="232939"/>
                </a:lnTo>
                <a:lnTo>
                  <a:pt x="2012032" y="241733"/>
                </a:lnTo>
                <a:lnTo>
                  <a:pt x="2014041" y="241930"/>
                </a:lnTo>
                <a:lnTo>
                  <a:pt x="2018706" y="209604"/>
                </a:lnTo>
                <a:lnTo>
                  <a:pt x="2033738" y="149370"/>
                </a:lnTo>
                <a:lnTo>
                  <a:pt x="2034802" y="158971"/>
                </a:lnTo>
                <a:lnTo>
                  <a:pt x="2039991" y="124313"/>
                </a:lnTo>
                <a:lnTo>
                  <a:pt x="2041077" y="119957"/>
                </a:lnTo>
                <a:lnTo>
                  <a:pt x="2037689" y="162610"/>
                </a:lnTo>
                <a:cubicBezTo>
                  <a:pt x="2035397" y="179936"/>
                  <a:pt x="2032702" y="197723"/>
                  <a:pt x="2031389" y="214219"/>
                </a:cubicBezTo>
                <a:cubicBezTo>
                  <a:pt x="2031086" y="215462"/>
                  <a:pt x="2030779" y="219100"/>
                  <a:pt x="2030888" y="222324"/>
                </a:cubicBezTo>
                <a:lnTo>
                  <a:pt x="2032805" y="227695"/>
                </a:lnTo>
                <a:lnTo>
                  <a:pt x="2032911" y="227788"/>
                </a:lnTo>
                <a:lnTo>
                  <a:pt x="2035372" y="212984"/>
                </a:lnTo>
                <a:cubicBezTo>
                  <a:pt x="2036545" y="198254"/>
                  <a:pt x="2038493" y="182326"/>
                  <a:pt x="2041249" y="168255"/>
                </a:cubicBezTo>
                <a:cubicBezTo>
                  <a:pt x="2040735" y="180290"/>
                  <a:pt x="2039400" y="193201"/>
                  <a:pt x="2037873" y="206603"/>
                </a:cubicBezTo>
                <a:lnTo>
                  <a:pt x="2037209" y="212647"/>
                </a:lnTo>
                <a:lnTo>
                  <a:pt x="2042123" y="183926"/>
                </a:lnTo>
                <a:cubicBezTo>
                  <a:pt x="2041537" y="207754"/>
                  <a:pt x="2040354" y="232419"/>
                  <a:pt x="2037707" y="257304"/>
                </a:cubicBezTo>
                <a:lnTo>
                  <a:pt x="2037427" y="259323"/>
                </a:lnTo>
                <a:lnTo>
                  <a:pt x="2027102" y="307391"/>
                </a:lnTo>
                <a:cubicBezTo>
                  <a:pt x="2024869" y="322365"/>
                  <a:pt x="2024730" y="333250"/>
                  <a:pt x="2028207" y="336186"/>
                </a:cubicBezTo>
                <a:cubicBezTo>
                  <a:pt x="2020716" y="329859"/>
                  <a:pt x="2057992" y="253163"/>
                  <a:pt x="2058990" y="265008"/>
                </a:cubicBezTo>
                <a:cubicBezTo>
                  <a:pt x="2064729" y="333109"/>
                  <a:pt x="2033863" y="403301"/>
                  <a:pt x="2026686" y="471497"/>
                </a:cubicBezTo>
                <a:cubicBezTo>
                  <a:pt x="2010244" y="571287"/>
                  <a:pt x="2045439" y="469917"/>
                  <a:pt x="2051360" y="469417"/>
                </a:cubicBezTo>
                <a:cubicBezTo>
                  <a:pt x="2057283" y="468918"/>
                  <a:pt x="2034919" y="569209"/>
                  <a:pt x="2036997" y="593883"/>
                </a:cubicBezTo>
                <a:cubicBezTo>
                  <a:pt x="2032555" y="594258"/>
                  <a:pt x="2030335" y="594444"/>
                  <a:pt x="2029503" y="594514"/>
                </a:cubicBezTo>
                <a:cubicBezTo>
                  <a:pt x="2027005" y="594725"/>
                  <a:pt x="2036997" y="593883"/>
                  <a:pt x="2036997" y="593883"/>
                </a:cubicBezTo>
                <a:cubicBezTo>
                  <a:pt x="2053173" y="561708"/>
                  <a:pt x="2045672" y="543452"/>
                  <a:pt x="2059862" y="499516"/>
                </a:cubicBezTo>
                <a:cubicBezTo>
                  <a:pt x="2059862" y="499516"/>
                  <a:pt x="2076802" y="405648"/>
                  <a:pt x="2082724" y="405149"/>
                </a:cubicBezTo>
                <a:lnTo>
                  <a:pt x="2094801" y="477687"/>
                </a:lnTo>
                <a:cubicBezTo>
                  <a:pt x="2100724" y="477187"/>
                  <a:pt x="2166554" y="232090"/>
                  <a:pt x="2145685" y="350144"/>
                </a:cubicBezTo>
                <a:lnTo>
                  <a:pt x="2139745" y="378811"/>
                </a:lnTo>
                <a:lnTo>
                  <a:pt x="2139152" y="379873"/>
                </a:lnTo>
                <a:lnTo>
                  <a:pt x="2138027" y="383147"/>
                </a:lnTo>
                <a:lnTo>
                  <a:pt x="2138119" y="383554"/>
                </a:lnTo>
                <a:lnTo>
                  <a:pt x="2138887" y="382960"/>
                </a:lnTo>
                <a:lnTo>
                  <a:pt x="2125721" y="446503"/>
                </a:lnTo>
                <a:cubicBezTo>
                  <a:pt x="2121328" y="476942"/>
                  <a:pt x="2119093" y="506454"/>
                  <a:pt x="2118709" y="537300"/>
                </a:cubicBezTo>
                <a:cubicBezTo>
                  <a:pt x="2116446" y="581226"/>
                  <a:pt x="2093849" y="607978"/>
                  <a:pt x="2097924" y="656340"/>
                </a:cubicBezTo>
                <a:cubicBezTo>
                  <a:pt x="2128024" y="647843"/>
                  <a:pt x="2118210" y="531377"/>
                  <a:pt x="2135966" y="517954"/>
                </a:cubicBezTo>
                <a:cubicBezTo>
                  <a:pt x="2135383" y="511045"/>
                  <a:pt x="2166566" y="515375"/>
                  <a:pt x="2167063" y="521297"/>
                </a:cubicBezTo>
                <a:cubicBezTo>
                  <a:pt x="2181752" y="483282"/>
                  <a:pt x="2172172" y="440355"/>
                  <a:pt x="2187359" y="408259"/>
                </a:cubicBezTo>
                <a:cubicBezTo>
                  <a:pt x="2193272" y="395836"/>
                  <a:pt x="2199194" y="395336"/>
                  <a:pt x="2210538" y="388415"/>
                </a:cubicBezTo>
                <a:cubicBezTo>
                  <a:pt x="2233135" y="361663"/>
                  <a:pt x="2235482" y="318723"/>
                  <a:pt x="2245152" y="280136"/>
                </a:cubicBezTo>
                <a:lnTo>
                  <a:pt x="2267707" y="183234"/>
                </a:lnTo>
                <a:lnTo>
                  <a:pt x="2273385" y="173911"/>
                </a:lnTo>
                <a:cubicBezTo>
                  <a:pt x="2279394" y="171818"/>
                  <a:pt x="2267239" y="186273"/>
                  <a:pt x="2273294" y="180667"/>
                </a:cubicBezTo>
                <a:cubicBezTo>
                  <a:pt x="2281263" y="173289"/>
                  <a:pt x="2291321" y="150899"/>
                  <a:pt x="2281195" y="178425"/>
                </a:cubicBezTo>
                <a:cubicBezTo>
                  <a:pt x="2274939" y="198892"/>
                  <a:pt x="2268840" y="207742"/>
                  <a:pt x="2264744" y="231551"/>
                </a:cubicBezTo>
                <a:cubicBezTo>
                  <a:pt x="2267015" y="229449"/>
                  <a:pt x="2270131" y="223787"/>
                  <a:pt x="2273343" y="217158"/>
                </a:cubicBezTo>
                <a:lnTo>
                  <a:pt x="2279266" y="204123"/>
                </a:lnTo>
                <a:lnTo>
                  <a:pt x="2274077" y="232070"/>
                </a:lnTo>
                <a:cubicBezTo>
                  <a:pt x="2270539" y="252589"/>
                  <a:pt x="2267253" y="274051"/>
                  <a:pt x="2264498" y="297393"/>
                </a:cubicBezTo>
                <a:cubicBezTo>
                  <a:pt x="2266577" y="322066"/>
                  <a:pt x="2252386" y="366005"/>
                  <a:pt x="2238290" y="422854"/>
                </a:cubicBezTo>
                <a:cubicBezTo>
                  <a:pt x="2234946" y="453950"/>
                  <a:pt x="2192562" y="611590"/>
                  <a:pt x="2234678" y="521564"/>
                </a:cubicBezTo>
                <a:cubicBezTo>
                  <a:pt x="2239022" y="502313"/>
                  <a:pt x="2262966" y="420776"/>
                  <a:pt x="2267807" y="407445"/>
                </a:cubicBezTo>
                <a:cubicBezTo>
                  <a:pt x="2273229" y="401025"/>
                  <a:pt x="2286063" y="399945"/>
                  <a:pt x="2286063" y="399945"/>
                </a:cubicBezTo>
                <a:cubicBezTo>
                  <a:pt x="2301250" y="367851"/>
                  <a:pt x="2304095" y="330835"/>
                  <a:pt x="2308425" y="299656"/>
                </a:cubicBezTo>
                <a:cubicBezTo>
                  <a:pt x="2315750" y="280401"/>
                  <a:pt x="2318012" y="240886"/>
                  <a:pt x="2326387" y="219167"/>
                </a:cubicBezTo>
                <a:lnTo>
                  <a:pt x="2336555" y="205663"/>
                </a:lnTo>
                <a:lnTo>
                  <a:pt x="2330610" y="220107"/>
                </a:lnTo>
                <a:lnTo>
                  <a:pt x="2330595" y="220144"/>
                </a:lnTo>
                <a:lnTo>
                  <a:pt x="2330660" y="226823"/>
                </a:lnTo>
                <a:lnTo>
                  <a:pt x="2329455" y="240541"/>
                </a:lnTo>
                <a:lnTo>
                  <a:pt x="2330593" y="239784"/>
                </a:lnTo>
                <a:cubicBezTo>
                  <a:pt x="2331637" y="239005"/>
                  <a:pt x="2332492" y="238282"/>
                  <a:pt x="2332971" y="237770"/>
                </a:cubicBezTo>
                <a:lnTo>
                  <a:pt x="2335333" y="232365"/>
                </a:lnTo>
                <a:lnTo>
                  <a:pt x="2339291" y="229463"/>
                </a:lnTo>
                <a:lnTo>
                  <a:pt x="2340420" y="227636"/>
                </a:lnTo>
                <a:lnTo>
                  <a:pt x="2339970" y="230406"/>
                </a:lnTo>
                <a:cubicBezTo>
                  <a:pt x="2340643" y="229716"/>
                  <a:pt x="2342150" y="226669"/>
                  <a:pt x="2343914" y="222768"/>
                </a:cubicBezTo>
                <a:lnTo>
                  <a:pt x="2345025" y="220183"/>
                </a:lnTo>
                <a:lnTo>
                  <a:pt x="2355749" y="202823"/>
                </a:lnTo>
                <a:cubicBezTo>
                  <a:pt x="2370967" y="173305"/>
                  <a:pt x="2380242" y="146245"/>
                  <a:pt x="2363469" y="221463"/>
                </a:cubicBezTo>
                <a:cubicBezTo>
                  <a:pt x="2360318" y="240117"/>
                  <a:pt x="2356944" y="256118"/>
                  <a:pt x="2353585" y="270985"/>
                </a:cubicBezTo>
                <a:lnTo>
                  <a:pt x="2352659" y="275015"/>
                </a:lnTo>
                <a:lnTo>
                  <a:pt x="2353862" y="268145"/>
                </a:lnTo>
                <a:lnTo>
                  <a:pt x="2353468" y="268795"/>
                </a:lnTo>
                <a:cubicBezTo>
                  <a:pt x="2351241" y="272507"/>
                  <a:pt x="2342537" y="287425"/>
                  <a:pt x="2345827" y="288583"/>
                </a:cubicBezTo>
                <a:cubicBezTo>
                  <a:pt x="2346372" y="289012"/>
                  <a:pt x="2347413" y="287716"/>
                  <a:pt x="2348600" y="285688"/>
                </a:cubicBezTo>
                <a:lnTo>
                  <a:pt x="2351557" y="279817"/>
                </a:lnTo>
                <a:lnTo>
                  <a:pt x="2343779" y="313699"/>
                </a:lnTo>
                <a:cubicBezTo>
                  <a:pt x="2337585" y="341929"/>
                  <a:pt x="2332388" y="371689"/>
                  <a:pt x="2330083" y="415120"/>
                </a:cubicBezTo>
                <a:cubicBezTo>
                  <a:pt x="2325396" y="415517"/>
                  <a:pt x="2323050" y="415714"/>
                  <a:pt x="2322171" y="415787"/>
                </a:cubicBezTo>
                <a:cubicBezTo>
                  <a:pt x="2319534" y="416010"/>
                  <a:pt x="2330083" y="415120"/>
                  <a:pt x="2330083" y="415120"/>
                </a:cubicBezTo>
                <a:cubicBezTo>
                  <a:pt x="2347256" y="394788"/>
                  <a:pt x="2374546" y="282157"/>
                  <a:pt x="2384310" y="256485"/>
                </a:cubicBezTo>
                <a:lnTo>
                  <a:pt x="2389662" y="248991"/>
                </a:lnTo>
                <a:lnTo>
                  <a:pt x="2389696" y="252181"/>
                </a:lnTo>
                <a:cubicBezTo>
                  <a:pt x="2390499" y="252376"/>
                  <a:pt x="2392208" y="251178"/>
                  <a:pt x="2395161" y="247975"/>
                </a:cubicBezTo>
                <a:lnTo>
                  <a:pt x="2399202" y="240808"/>
                </a:lnTo>
                <a:lnTo>
                  <a:pt x="2400318" y="242958"/>
                </a:lnTo>
                <a:cubicBezTo>
                  <a:pt x="2399608" y="252214"/>
                  <a:pt x="2394977" y="270992"/>
                  <a:pt x="2392811" y="286583"/>
                </a:cubicBezTo>
                <a:lnTo>
                  <a:pt x="2395034" y="280090"/>
                </a:lnTo>
                <a:lnTo>
                  <a:pt x="2394701" y="282382"/>
                </a:lnTo>
                <a:lnTo>
                  <a:pt x="2398896" y="273426"/>
                </a:lnTo>
                <a:lnTo>
                  <a:pt x="2401825" y="266484"/>
                </a:lnTo>
                <a:lnTo>
                  <a:pt x="2404486" y="252470"/>
                </a:lnTo>
                <a:lnTo>
                  <a:pt x="2410548" y="234756"/>
                </a:lnTo>
                <a:lnTo>
                  <a:pt x="2410926" y="240745"/>
                </a:lnTo>
                <a:lnTo>
                  <a:pt x="2410651" y="246460"/>
                </a:lnTo>
                <a:lnTo>
                  <a:pt x="2412983" y="241405"/>
                </a:lnTo>
                <a:lnTo>
                  <a:pt x="2419070" y="228796"/>
                </a:lnTo>
                <a:lnTo>
                  <a:pt x="2418462" y="232872"/>
                </a:lnTo>
                <a:lnTo>
                  <a:pt x="2415331" y="262473"/>
                </a:lnTo>
                <a:lnTo>
                  <a:pt x="2411589" y="277618"/>
                </a:lnTo>
                <a:cubicBezTo>
                  <a:pt x="2408473" y="287043"/>
                  <a:pt x="2410494" y="283103"/>
                  <a:pt x="2413762" y="276976"/>
                </a:cubicBezTo>
                <a:lnTo>
                  <a:pt x="2413807" y="276897"/>
                </a:lnTo>
                <a:lnTo>
                  <a:pt x="2413671" y="278176"/>
                </a:lnTo>
                <a:cubicBezTo>
                  <a:pt x="2411819" y="293454"/>
                  <a:pt x="2409638" y="309161"/>
                  <a:pt x="2406898" y="326053"/>
                </a:cubicBezTo>
                <a:cubicBezTo>
                  <a:pt x="2407134" y="326813"/>
                  <a:pt x="2406379" y="331503"/>
                  <a:pt x="2405958" y="335882"/>
                </a:cubicBezTo>
                <a:lnTo>
                  <a:pt x="2405833" y="339114"/>
                </a:lnTo>
                <a:lnTo>
                  <a:pt x="2407307" y="332277"/>
                </a:lnTo>
                <a:cubicBezTo>
                  <a:pt x="2411083" y="307502"/>
                  <a:pt x="2410889" y="284659"/>
                  <a:pt x="2418352" y="257032"/>
                </a:cubicBezTo>
                <a:lnTo>
                  <a:pt x="2416971" y="273827"/>
                </a:lnTo>
                <a:lnTo>
                  <a:pt x="2417443" y="270484"/>
                </a:lnTo>
                <a:lnTo>
                  <a:pt x="2419117" y="267535"/>
                </a:lnTo>
                <a:lnTo>
                  <a:pt x="2420045" y="266598"/>
                </a:lnTo>
                <a:lnTo>
                  <a:pt x="2421430" y="253599"/>
                </a:lnTo>
                <a:lnTo>
                  <a:pt x="2422770" y="241429"/>
                </a:lnTo>
                <a:lnTo>
                  <a:pt x="2428841" y="234333"/>
                </a:lnTo>
                <a:lnTo>
                  <a:pt x="2430364" y="235261"/>
                </a:lnTo>
                <a:lnTo>
                  <a:pt x="2429025" y="258299"/>
                </a:lnTo>
                <a:lnTo>
                  <a:pt x="2430343" y="256163"/>
                </a:lnTo>
                <a:cubicBezTo>
                  <a:pt x="2430780" y="257571"/>
                  <a:pt x="2430810" y="259048"/>
                  <a:pt x="2430587" y="260395"/>
                </a:cubicBezTo>
                <a:cubicBezTo>
                  <a:pt x="2430363" y="261741"/>
                  <a:pt x="2429886" y="262958"/>
                  <a:pt x="2429306" y="263851"/>
                </a:cubicBezTo>
                <a:lnTo>
                  <a:pt x="2428824" y="261605"/>
                </a:lnTo>
                <a:lnTo>
                  <a:pt x="2428474" y="267364"/>
                </a:lnTo>
                <a:lnTo>
                  <a:pt x="2429306" y="263851"/>
                </a:lnTo>
                <a:cubicBezTo>
                  <a:pt x="2429302" y="266824"/>
                  <a:pt x="2429210" y="269451"/>
                  <a:pt x="2429067" y="271883"/>
                </a:cubicBezTo>
                <a:lnTo>
                  <a:pt x="2428722" y="276413"/>
                </a:lnTo>
                <a:lnTo>
                  <a:pt x="2429573" y="274670"/>
                </a:lnTo>
                <a:lnTo>
                  <a:pt x="2432335" y="269555"/>
                </a:lnTo>
                <a:lnTo>
                  <a:pt x="2434034" y="255085"/>
                </a:lnTo>
                <a:cubicBezTo>
                  <a:pt x="2437087" y="230987"/>
                  <a:pt x="2440199" y="211217"/>
                  <a:pt x="2444168" y="181291"/>
                </a:cubicBezTo>
                <a:cubicBezTo>
                  <a:pt x="2444168" y="181291"/>
                  <a:pt x="2444154" y="180973"/>
                  <a:pt x="2444139" y="180416"/>
                </a:cubicBezTo>
                <a:lnTo>
                  <a:pt x="2444138" y="180184"/>
                </a:lnTo>
                <a:lnTo>
                  <a:pt x="2442954" y="183765"/>
                </a:lnTo>
                <a:cubicBezTo>
                  <a:pt x="2438652" y="194316"/>
                  <a:pt x="2431572" y="207477"/>
                  <a:pt x="2430087" y="212453"/>
                </a:cubicBezTo>
                <a:lnTo>
                  <a:pt x="2422052" y="237757"/>
                </a:lnTo>
                <a:lnTo>
                  <a:pt x="2425078" y="216162"/>
                </a:lnTo>
                <a:lnTo>
                  <a:pt x="2426309" y="213562"/>
                </a:lnTo>
                <a:cubicBezTo>
                  <a:pt x="2428586" y="208557"/>
                  <a:pt x="2431083" y="202792"/>
                  <a:pt x="2434092" y="195400"/>
                </a:cubicBezTo>
                <a:cubicBezTo>
                  <a:pt x="2435182" y="193493"/>
                  <a:pt x="2439473" y="182792"/>
                  <a:pt x="2442653" y="176223"/>
                </a:cubicBezTo>
                <a:lnTo>
                  <a:pt x="2444339" y="173227"/>
                </a:lnTo>
                <a:lnTo>
                  <a:pt x="2444431" y="171228"/>
                </a:lnTo>
                <a:cubicBezTo>
                  <a:pt x="2444921" y="166263"/>
                  <a:pt x="2446129" y="161433"/>
                  <a:pt x="2449005" y="161966"/>
                </a:cubicBezTo>
                <a:cubicBezTo>
                  <a:pt x="2451438" y="164299"/>
                  <a:pt x="2444815" y="194397"/>
                  <a:pt x="2445218" y="195699"/>
                </a:cubicBezTo>
                <a:cubicBezTo>
                  <a:pt x="2443670" y="210913"/>
                  <a:pt x="2441965" y="225404"/>
                  <a:pt x="2440345" y="240048"/>
                </a:cubicBezTo>
                <a:lnTo>
                  <a:pt x="2437977" y="264531"/>
                </a:lnTo>
                <a:lnTo>
                  <a:pt x="2439095" y="265401"/>
                </a:lnTo>
                <a:cubicBezTo>
                  <a:pt x="2439921" y="266424"/>
                  <a:pt x="2440819" y="267787"/>
                  <a:pt x="2441647" y="269104"/>
                </a:cubicBezTo>
                <a:lnTo>
                  <a:pt x="2441889" y="269492"/>
                </a:lnTo>
                <a:lnTo>
                  <a:pt x="2442559" y="263705"/>
                </a:lnTo>
                <a:cubicBezTo>
                  <a:pt x="2443335" y="256396"/>
                  <a:pt x="2443816" y="250199"/>
                  <a:pt x="2444098" y="249040"/>
                </a:cubicBezTo>
                <a:cubicBezTo>
                  <a:pt x="2447690" y="215606"/>
                  <a:pt x="2452633" y="180089"/>
                  <a:pt x="2456027" y="139584"/>
                </a:cubicBezTo>
                <a:cubicBezTo>
                  <a:pt x="2456027" y="139584"/>
                  <a:pt x="2458235" y="118225"/>
                  <a:pt x="2461007" y="121643"/>
                </a:cubicBezTo>
                <a:lnTo>
                  <a:pt x="2460621" y="127434"/>
                </a:lnTo>
                <a:lnTo>
                  <a:pt x="2457777" y="135326"/>
                </a:lnTo>
                <a:cubicBezTo>
                  <a:pt x="2456770" y="138441"/>
                  <a:pt x="2456137" y="140956"/>
                  <a:pt x="2456254" y="142127"/>
                </a:cubicBezTo>
                <a:lnTo>
                  <a:pt x="2459078" y="140946"/>
                </a:lnTo>
                <a:lnTo>
                  <a:pt x="2458800" y="143003"/>
                </a:lnTo>
                <a:cubicBezTo>
                  <a:pt x="2457991" y="140402"/>
                  <a:pt x="2454963" y="164632"/>
                  <a:pt x="2459904" y="163098"/>
                </a:cubicBezTo>
                <a:cubicBezTo>
                  <a:pt x="2461464" y="162613"/>
                  <a:pt x="2462933" y="138868"/>
                  <a:pt x="2463216" y="134266"/>
                </a:cubicBezTo>
                <a:lnTo>
                  <a:pt x="2463473" y="132464"/>
                </a:lnTo>
                <a:lnTo>
                  <a:pt x="2463591" y="132231"/>
                </a:lnTo>
                <a:lnTo>
                  <a:pt x="2465707" y="126706"/>
                </a:lnTo>
                <a:lnTo>
                  <a:pt x="2462663" y="167855"/>
                </a:lnTo>
                <a:cubicBezTo>
                  <a:pt x="2460703" y="188634"/>
                  <a:pt x="2458459" y="209887"/>
                  <a:pt x="2456453" y="231898"/>
                </a:cubicBezTo>
                <a:cubicBezTo>
                  <a:pt x="2456453" y="231898"/>
                  <a:pt x="2451231" y="238035"/>
                  <a:pt x="2455159" y="239668"/>
                </a:cubicBezTo>
                <a:cubicBezTo>
                  <a:pt x="2457383" y="240403"/>
                  <a:pt x="2460062" y="220560"/>
                  <a:pt x="2458014" y="231415"/>
                </a:cubicBezTo>
                <a:cubicBezTo>
                  <a:pt x="2464516" y="195412"/>
                  <a:pt x="2465072" y="151273"/>
                  <a:pt x="2473606" y="116304"/>
                </a:cubicBezTo>
                <a:cubicBezTo>
                  <a:pt x="2474345" y="152675"/>
                  <a:pt x="2464234" y="200014"/>
                  <a:pt x="2460975" y="240951"/>
                </a:cubicBezTo>
                <a:cubicBezTo>
                  <a:pt x="2460598" y="242494"/>
                  <a:pt x="2460217" y="247010"/>
                  <a:pt x="2460352" y="251007"/>
                </a:cubicBezTo>
                <a:lnTo>
                  <a:pt x="2460529" y="252389"/>
                </a:lnTo>
                <a:lnTo>
                  <a:pt x="2460724" y="251874"/>
                </a:lnTo>
                <a:lnTo>
                  <a:pt x="2461659" y="249530"/>
                </a:lnTo>
                <a:lnTo>
                  <a:pt x="2460910" y="255399"/>
                </a:lnTo>
                <a:lnTo>
                  <a:pt x="2461011" y="256179"/>
                </a:lnTo>
                <a:cubicBezTo>
                  <a:pt x="2461402" y="257485"/>
                  <a:pt x="2461987" y="258223"/>
                  <a:pt x="2462833" y="257961"/>
                </a:cubicBezTo>
                <a:lnTo>
                  <a:pt x="2465914" y="239418"/>
                </a:lnTo>
                <a:cubicBezTo>
                  <a:pt x="2467371" y="221143"/>
                  <a:pt x="2469791" y="201380"/>
                  <a:pt x="2473210" y="183920"/>
                </a:cubicBezTo>
                <a:cubicBezTo>
                  <a:pt x="2472571" y="198853"/>
                  <a:pt x="2470915" y="214874"/>
                  <a:pt x="2469019" y="231505"/>
                </a:cubicBezTo>
                <a:lnTo>
                  <a:pt x="2464965" y="268440"/>
                </a:lnTo>
                <a:lnTo>
                  <a:pt x="2465659" y="265515"/>
                </a:lnTo>
                <a:lnTo>
                  <a:pt x="2465281" y="275311"/>
                </a:lnTo>
                <a:lnTo>
                  <a:pt x="2443974" y="374712"/>
                </a:lnTo>
                <a:cubicBezTo>
                  <a:pt x="2440129" y="399885"/>
                  <a:pt x="2400009" y="513600"/>
                  <a:pt x="2413435" y="531355"/>
                </a:cubicBezTo>
                <a:cubicBezTo>
                  <a:pt x="2420343" y="530770"/>
                  <a:pt x="2425184" y="517441"/>
                  <a:pt x="2425184" y="517441"/>
                </a:cubicBezTo>
                <a:cubicBezTo>
                  <a:pt x="2444787" y="455157"/>
                  <a:pt x="2451974" y="398888"/>
                  <a:pt x="2460160" y="354463"/>
                </a:cubicBezTo>
                <a:cubicBezTo>
                  <a:pt x="2463954" y="343457"/>
                  <a:pt x="2467181" y="330140"/>
                  <a:pt x="2470216" y="315842"/>
                </a:cubicBezTo>
                <a:lnTo>
                  <a:pt x="2474360" y="295154"/>
                </a:lnTo>
                <a:lnTo>
                  <a:pt x="2473384" y="308254"/>
                </a:lnTo>
                <a:lnTo>
                  <a:pt x="2473257" y="309497"/>
                </a:lnTo>
                <a:lnTo>
                  <a:pt x="2475876" y="301830"/>
                </a:lnTo>
                <a:cubicBezTo>
                  <a:pt x="2478166" y="295374"/>
                  <a:pt x="2480691" y="288899"/>
                  <a:pt x="2481636" y="288824"/>
                </a:cubicBezTo>
                <a:lnTo>
                  <a:pt x="2483260" y="308670"/>
                </a:lnTo>
                <a:cubicBezTo>
                  <a:pt x="2485151" y="308520"/>
                  <a:pt x="2513437" y="241233"/>
                  <a:pt x="2503245" y="273622"/>
                </a:cubicBezTo>
                <a:lnTo>
                  <a:pt x="2497163" y="291015"/>
                </a:lnTo>
                <a:lnTo>
                  <a:pt x="2496771" y="300571"/>
                </a:lnTo>
                <a:cubicBezTo>
                  <a:pt x="2496464" y="304968"/>
                  <a:pt x="2496113" y="309815"/>
                  <a:pt x="2496045" y="314182"/>
                </a:cubicBezTo>
                <a:lnTo>
                  <a:pt x="2500268" y="294081"/>
                </a:lnTo>
                <a:lnTo>
                  <a:pt x="2500635" y="295177"/>
                </a:lnTo>
                <a:cubicBezTo>
                  <a:pt x="2502285" y="301452"/>
                  <a:pt x="2502673" y="306282"/>
                  <a:pt x="2502082" y="312059"/>
                </a:cubicBezTo>
                <a:lnTo>
                  <a:pt x="2500749" y="318876"/>
                </a:lnTo>
                <a:lnTo>
                  <a:pt x="2503312" y="319381"/>
                </a:lnTo>
                <a:cubicBezTo>
                  <a:pt x="2504222" y="319685"/>
                  <a:pt x="2504828" y="320058"/>
                  <a:pt x="2504822" y="320464"/>
                </a:cubicBezTo>
                <a:cubicBezTo>
                  <a:pt x="2510628" y="310018"/>
                  <a:pt x="2508898" y="298277"/>
                  <a:pt x="2514680" y="289454"/>
                </a:cubicBezTo>
                <a:cubicBezTo>
                  <a:pt x="2516929" y="286038"/>
                  <a:pt x="2518821" y="285887"/>
                  <a:pt x="2522625" y="283968"/>
                </a:cubicBezTo>
                <a:cubicBezTo>
                  <a:pt x="2530592" y="276590"/>
                  <a:pt x="2532639" y="264821"/>
                  <a:pt x="2536872" y="254230"/>
                </a:cubicBezTo>
                <a:cubicBezTo>
                  <a:pt x="2546931" y="231841"/>
                  <a:pt x="2550982" y="211275"/>
                  <a:pt x="2562909" y="190357"/>
                </a:cubicBezTo>
                <a:cubicBezTo>
                  <a:pt x="2556901" y="215936"/>
                  <a:pt x="2548798" y="233312"/>
                  <a:pt x="2542477" y="258915"/>
                </a:cubicBezTo>
                <a:cubicBezTo>
                  <a:pt x="2542385" y="265671"/>
                  <a:pt x="2536557" y="277738"/>
                  <a:pt x="2530368" y="293344"/>
                </a:cubicBezTo>
                <a:cubicBezTo>
                  <a:pt x="2529867" y="295475"/>
                  <a:pt x="2528355" y="299777"/>
                  <a:pt x="2526616" y="304648"/>
                </a:cubicBezTo>
                <a:lnTo>
                  <a:pt x="2525259" y="308561"/>
                </a:lnTo>
                <a:lnTo>
                  <a:pt x="2531443" y="308245"/>
                </a:lnTo>
                <a:lnTo>
                  <a:pt x="2533215" y="304118"/>
                </a:lnTo>
                <a:cubicBezTo>
                  <a:pt x="2536215" y="297404"/>
                  <a:pt x="2539216" y="290890"/>
                  <a:pt x="2540184" y="289060"/>
                </a:cubicBezTo>
                <a:cubicBezTo>
                  <a:pt x="2541139" y="288175"/>
                  <a:pt x="2542642" y="287651"/>
                  <a:pt x="2543906" y="287347"/>
                </a:cubicBezTo>
                <a:lnTo>
                  <a:pt x="2544083" y="287319"/>
                </a:lnTo>
                <a:lnTo>
                  <a:pt x="2545191" y="275940"/>
                </a:lnTo>
                <a:lnTo>
                  <a:pt x="2547239" y="268589"/>
                </a:lnTo>
                <a:lnTo>
                  <a:pt x="2553100" y="267497"/>
                </a:lnTo>
                <a:lnTo>
                  <a:pt x="2554156" y="267291"/>
                </a:lnTo>
                <a:lnTo>
                  <a:pt x="2556319" y="259441"/>
                </a:lnTo>
                <a:cubicBezTo>
                  <a:pt x="2558255" y="255914"/>
                  <a:pt x="2559752" y="249925"/>
                  <a:pt x="2561516" y="244556"/>
                </a:cubicBezTo>
                <a:lnTo>
                  <a:pt x="2566075" y="237069"/>
                </a:lnTo>
                <a:lnTo>
                  <a:pt x="2559127" y="278533"/>
                </a:lnTo>
                <a:cubicBezTo>
                  <a:pt x="2554787" y="297785"/>
                  <a:pt x="2512402" y="455424"/>
                  <a:pt x="2512900" y="461346"/>
                </a:cubicBezTo>
                <a:cubicBezTo>
                  <a:pt x="2519322" y="466769"/>
                  <a:pt x="2542501" y="446924"/>
                  <a:pt x="2547841" y="439515"/>
                </a:cubicBezTo>
                <a:cubicBezTo>
                  <a:pt x="2552764" y="427173"/>
                  <a:pt x="2579972" y="313553"/>
                  <a:pt x="2568441" y="389075"/>
                </a:cubicBezTo>
                <a:cubicBezTo>
                  <a:pt x="2556341" y="469614"/>
                  <a:pt x="2593883" y="325303"/>
                  <a:pt x="2598225" y="306053"/>
                </a:cubicBezTo>
                <a:cubicBezTo>
                  <a:pt x="2605523" y="280589"/>
                  <a:pt x="2612720" y="256872"/>
                  <a:pt x="2618645" y="237238"/>
                </a:cubicBezTo>
                <a:lnTo>
                  <a:pt x="2619813" y="233193"/>
                </a:lnTo>
                <a:lnTo>
                  <a:pt x="2620918" y="230857"/>
                </a:lnTo>
                <a:cubicBezTo>
                  <a:pt x="2622830" y="229086"/>
                  <a:pt x="2626926" y="228762"/>
                  <a:pt x="2626949" y="227141"/>
                </a:cubicBezTo>
                <a:cubicBezTo>
                  <a:pt x="2630820" y="220088"/>
                  <a:pt x="2637096" y="197995"/>
                  <a:pt x="2642860" y="190793"/>
                </a:cubicBezTo>
                <a:cubicBezTo>
                  <a:pt x="2645112" y="187106"/>
                  <a:pt x="2650783" y="186658"/>
                  <a:pt x="2650783" y="186658"/>
                </a:cubicBezTo>
                <a:cubicBezTo>
                  <a:pt x="2650783" y="186658"/>
                  <a:pt x="2651345" y="185803"/>
                  <a:pt x="2651914" y="184510"/>
                </a:cubicBezTo>
                <a:lnTo>
                  <a:pt x="2652428" y="182407"/>
                </a:lnTo>
                <a:lnTo>
                  <a:pt x="2654088" y="179525"/>
                </a:lnTo>
                <a:lnTo>
                  <a:pt x="2654737" y="179395"/>
                </a:lnTo>
                <a:cubicBezTo>
                  <a:pt x="2654976" y="179174"/>
                  <a:pt x="2654980" y="178768"/>
                  <a:pt x="2654992" y="177958"/>
                </a:cubicBezTo>
                <a:lnTo>
                  <a:pt x="2654088" y="179525"/>
                </a:lnTo>
                <a:lnTo>
                  <a:pt x="2653080" y="179729"/>
                </a:lnTo>
                <a:cubicBezTo>
                  <a:pt x="2656904" y="176186"/>
                  <a:pt x="2660750" y="171023"/>
                  <a:pt x="2660750" y="171023"/>
                </a:cubicBezTo>
                <a:cubicBezTo>
                  <a:pt x="2666717" y="172174"/>
                  <a:pt x="2646912" y="193713"/>
                  <a:pt x="2644819" y="208994"/>
                </a:cubicBezTo>
                <a:cubicBezTo>
                  <a:pt x="2644797" y="210616"/>
                  <a:pt x="2646619" y="215600"/>
                  <a:pt x="2646596" y="217221"/>
                </a:cubicBezTo>
                <a:cubicBezTo>
                  <a:pt x="2644573" y="227369"/>
                  <a:pt x="2640318" y="239582"/>
                  <a:pt x="2636359" y="253121"/>
                </a:cubicBezTo>
                <a:cubicBezTo>
                  <a:pt x="2634401" y="258405"/>
                  <a:pt x="2616194" y="301682"/>
                  <a:pt x="2616172" y="303304"/>
                </a:cubicBezTo>
                <a:cubicBezTo>
                  <a:pt x="2617107" y="304039"/>
                  <a:pt x="2619561" y="303036"/>
                  <a:pt x="2622018" y="301594"/>
                </a:cubicBezTo>
                <a:lnTo>
                  <a:pt x="2625840" y="298772"/>
                </a:lnTo>
                <a:lnTo>
                  <a:pt x="2629302" y="288890"/>
                </a:lnTo>
                <a:cubicBezTo>
                  <a:pt x="2633573" y="272944"/>
                  <a:pt x="2636779" y="256115"/>
                  <a:pt x="2640507" y="255408"/>
                </a:cubicBezTo>
                <a:cubicBezTo>
                  <a:pt x="2642729" y="254455"/>
                  <a:pt x="2643891" y="257619"/>
                  <a:pt x="2644496" y="262434"/>
                </a:cubicBezTo>
                <a:lnTo>
                  <a:pt x="2644725" y="268493"/>
                </a:lnTo>
                <a:lnTo>
                  <a:pt x="2647907" y="260578"/>
                </a:lnTo>
                <a:cubicBezTo>
                  <a:pt x="2654074" y="246592"/>
                  <a:pt x="2659901" y="234526"/>
                  <a:pt x="2661858" y="229512"/>
                </a:cubicBezTo>
                <a:lnTo>
                  <a:pt x="2693940" y="158946"/>
                </a:lnTo>
                <a:lnTo>
                  <a:pt x="2697322" y="162369"/>
                </a:lnTo>
                <a:lnTo>
                  <a:pt x="2694132" y="170008"/>
                </a:lnTo>
                <a:cubicBezTo>
                  <a:pt x="2689902" y="180330"/>
                  <a:pt x="2676038" y="204910"/>
                  <a:pt x="2675924" y="213286"/>
                </a:cubicBezTo>
                <a:cubicBezTo>
                  <a:pt x="2675881" y="216527"/>
                  <a:pt x="2681555" y="216079"/>
                  <a:pt x="2683692" y="221041"/>
                </a:cubicBezTo>
                <a:cubicBezTo>
                  <a:pt x="2685491" y="227648"/>
                  <a:pt x="2681353" y="231214"/>
                  <a:pt x="2677437" y="241510"/>
                </a:cubicBezTo>
                <a:cubicBezTo>
                  <a:pt x="2675433" y="250035"/>
                  <a:pt x="2675344" y="256792"/>
                  <a:pt x="2673384" y="262075"/>
                </a:cubicBezTo>
                <a:lnTo>
                  <a:pt x="2655381" y="310145"/>
                </a:lnTo>
                <a:lnTo>
                  <a:pt x="2654911" y="314441"/>
                </a:lnTo>
                <a:lnTo>
                  <a:pt x="2658272" y="303556"/>
                </a:lnTo>
                <a:cubicBezTo>
                  <a:pt x="2661561" y="293039"/>
                  <a:pt x="2665072" y="283516"/>
                  <a:pt x="2669068" y="278881"/>
                </a:cubicBezTo>
                <a:cubicBezTo>
                  <a:pt x="2671002" y="275490"/>
                  <a:pt x="2675098" y="275164"/>
                  <a:pt x="2677012" y="273397"/>
                </a:cubicBezTo>
                <a:lnTo>
                  <a:pt x="2683241" y="258831"/>
                </a:lnTo>
                <a:lnTo>
                  <a:pt x="2681366" y="283900"/>
                </a:lnTo>
                <a:lnTo>
                  <a:pt x="2676766" y="291770"/>
                </a:lnTo>
                <a:cubicBezTo>
                  <a:pt x="2676744" y="293392"/>
                  <a:pt x="2676653" y="300147"/>
                  <a:pt x="2676611" y="303391"/>
                </a:cubicBezTo>
                <a:cubicBezTo>
                  <a:pt x="2674672" y="307051"/>
                  <a:pt x="2670396" y="320888"/>
                  <a:pt x="2666458" y="332805"/>
                </a:cubicBezTo>
                <a:cubicBezTo>
                  <a:pt x="2662522" y="344724"/>
                  <a:pt x="2652370" y="374136"/>
                  <a:pt x="2662411" y="353100"/>
                </a:cubicBezTo>
                <a:lnTo>
                  <a:pt x="2670203" y="334116"/>
                </a:lnTo>
                <a:lnTo>
                  <a:pt x="2675180" y="321994"/>
                </a:lnTo>
                <a:lnTo>
                  <a:pt x="2679375" y="310544"/>
                </a:lnTo>
                <a:lnTo>
                  <a:pt x="2679255" y="312148"/>
                </a:lnTo>
                <a:cubicBezTo>
                  <a:pt x="2661231" y="393185"/>
                  <a:pt x="2642212" y="462379"/>
                  <a:pt x="2624770" y="550324"/>
                </a:cubicBezTo>
                <a:cubicBezTo>
                  <a:pt x="2624770" y="550324"/>
                  <a:pt x="2593905" y="620518"/>
                  <a:pt x="2606247" y="625440"/>
                </a:cubicBezTo>
                <a:cubicBezTo>
                  <a:pt x="2609994" y="628603"/>
                  <a:pt x="2617581" y="606595"/>
                  <a:pt x="2623015" y="588494"/>
                </a:cubicBezTo>
                <a:lnTo>
                  <a:pt x="2626925" y="574577"/>
                </a:lnTo>
                <a:lnTo>
                  <a:pt x="2626849" y="575001"/>
                </a:lnTo>
                <a:lnTo>
                  <a:pt x="2627585" y="572231"/>
                </a:lnTo>
                <a:lnTo>
                  <a:pt x="2628798" y="567910"/>
                </a:lnTo>
                <a:cubicBezTo>
                  <a:pt x="2629242" y="566179"/>
                  <a:pt x="2629364" y="565600"/>
                  <a:pt x="2629071" y="566632"/>
                </a:cubicBezTo>
                <a:lnTo>
                  <a:pt x="2627585" y="572231"/>
                </a:lnTo>
                <a:lnTo>
                  <a:pt x="2626925" y="574577"/>
                </a:lnTo>
                <a:lnTo>
                  <a:pt x="2636466" y="521757"/>
                </a:lnTo>
                <a:cubicBezTo>
                  <a:pt x="2645775" y="464130"/>
                  <a:pt x="2654985" y="398680"/>
                  <a:pt x="2671495" y="373435"/>
                </a:cubicBezTo>
                <a:cubicBezTo>
                  <a:pt x="2673958" y="367264"/>
                  <a:pt x="2678396" y="363906"/>
                  <a:pt x="2682897" y="361291"/>
                </a:cubicBezTo>
                <a:lnTo>
                  <a:pt x="2687639" y="358192"/>
                </a:lnTo>
                <a:lnTo>
                  <a:pt x="2683278" y="390702"/>
                </a:lnTo>
                <a:cubicBezTo>
                  <a:pt x="2681474" y="413364"/>
                  <a:pt x="2686682" y="385130"/>
                  <a:pt x="2687976" y="377362"/>
                </a:cubicBezTo>
                <a:lnTo>
                  <a:pt x="2691872" y="355425"/>
                </a:lnTo>
                <a:lnTo>
                  <a:pt x="2694675" y="353591"/>
                </a:lnTo>
                <a:cubicBezTo>
                  <a:pt x="2697095" y="346925"/>
                  <a:pt x="2699164" y="336065"/>
                  <a:pt x="2701969" y="323652"/>
                </a:cubicBezTo>
                <a:lnTo>
                  <a:pt x="2707962" y="303591"/>
                </a:lnTo>
                <a:lnTo>
                  <a:pt x="2700719" y="358300"/>
                </a:lnTo>
                <a:cubicBezTo>
                  <a:pt x="2696692" y="377256"/>
                  <a:pt x="2692498" y="404457"/>
                  <a:pt x="2696955" y="405128"/>
                </a:cubicBezTo>
                <a:lnTo>
                  <a:pt x="2700227" y="401093"/>
                </a:lnTo>
                <a:lnTo>
                  <a:pt x="2702238" y="391758"/>
                </a:lnTo>
                <a:cubicBezTo>
                  <a:pt x="2706012" y="366981"/>
                  <a:pt x="2705819" y="344139"/>
                  <a:pt x="2713283" y="316512"/>
                </a:cubicBezTo>
                <a:cubicBezTo>
                  <a:pt x="2712197" y="335980"/>
                  <a:pt x="2709941" y="355810"/>
                  <a:pt x="2707160" y="376012"/>
                </a:cubicBezTo>
                <a:lnTo>
                  <a:pt x="2704109" y="396303"/>
                </a:lnTo>
                <a:lnTo>
                  <a:pt x="2704624" y="395667"/>
                </a:lnTo>
                <a:lnTo>
                  <a:pt x="2712133" y="366515"/>
                </a:lnTo>
                <a:lnTo>
                  <a:pt x="2716005" y="382606"/>
                </a:lnTo>
                <a:cubicBezTo>
                  <a:pt x="2710094" y="395035"/>
                  <a:pt x="2704753" y="402440"/>
                  <a:pt x="2700329" y="420705"/>
                </a:cubicBezTo>
                <a:cubicBezTo>
                  <a:pt x="2700829" y="426627"/>
                  <a:pt x="2702907" y="451301"/>
                  <a:pt x="2703905" y="463146"/>
                </a:cubicBezTo>
                <a:cubicBezTo>
                  <a:pt x="2699064" y="476474"/>
                  <a:pt x="2690389" y="526906"/>
                  <a:pt x="2682122" y="570344"/>
                </a:cubicBezTo>
                <a:cubicBezTo>
                  <a:pt x="2673853" y="613782"/>
                  <a:pt x="2652070" y="720979"/>
                  <a:pt x="2676430" y="644377"/>
                </a:cubicBezTo>
                <a:cubicBezTo>
                  <a:pt x="2701374" y="574685"/>
                  <a:pt x="2711905" y="487322"/>
                  <a:pt x="2730928" y="418127"/>
                </a:cubicBezTo>
                <a:cubicBezTo>
                  <a:pt x="2737726" y="386740"/>
                  <a:pt x="2747485" y="355105"/>
                  <a:pt x="2757862" y="323417"/>
                </a:cubicBezTo>
                <a:lnTo>
                  <a:pt x="2761694" y="311535"/>
                </a:lnTo>
                <a:lnTo>
                  <a:pt x="2760073" y="326293"/>
                </a:lnTo>
                <a:lnTo>
                  <a:pt x="2760717" y="330510"/>
                </a:lnTo>
                <a:lnTo>
                  <a:pt x="2759745" y="351609"/>
                </a:lnTo>
                <a:lnTo>
                  <a:pt x="2764752" y="332908"/>
                </a:lnTo>
                <a:cubicBezTo>
                  <a:pt x="2766875" y="326576"/>
                  <a:pt x="2768953" y="321375"/>
                  <a:pt x="2770929" y="317775"/>
                </a:cubicBezTo>
                <a:lnTo>
                  <a:pt x="2774146" y="314565"/>
                </a:lnTo>
                <a:lnTo>
                  <a:pt x="2749181" y="410624"/>
                </a:lnTo>
                <a:cubicBezTo>
                  <a:pt x="2734003" y="454645"/>
                  <a:pt x="2715065" y="524826"/>
                  <a:pt x="2747927" y="478322"/>
                </a:cubicBezTo>
                <a:cubicBezTo>
                  <a:pt x="2769524" y="439725"/>
                  <a:pt x="2778199" y="389295"/>
                  <a:pt x="2792888" y="351278"/>
                </a:cubicBezTo>
                <a:lnTo>
                  <a:pt x="2799739" y="327477"/>
                </a:lnTo>
                <a:lnTo>
                  <a:pt x="2798922" y="333537"/>
                </a:lnTo>
                <a:cubicBezTo>
                  <a:pt x="2802335" y="345177"/>
                  <a:pt x="2809933" y="354822"/>
                  <a:pt x="2807562" y="361516"/>
                </a:cubicBezTo>
                <a:cubicBezTo>
                  <a:pt x="2808617" y="397819"/>
                  <a:pt x="2790562" y="448797"/>
                  <a:pt x="2774835" y="504657"/>
                </a:cubicBezTo>
                <a:cubicBezTo>
                  <a:pt x="2763710" y="536067"/>
                  <a:pt x="2757307" y="573787"/>
                  <a:pt x="2749090" y="606806"/>
                </a:cubicBezTo>
                <a:cubicBezTo>
                  <a:pt x="2729148" y="673342"/>
                  <a:pt x="2707950" y="738310"/>
                  <a:pt x="2685967" y="801834"/>
                </a:cubicBezTo>
                <a:lnTo>
                  <a:pt x="2672541" y="838013"/>
                </a:lnTo>
                <a:lnTo>
                  <a:pt x="2674510" y="838961"/>
                </a:lnTo>
                <a:lnTo>
                  <a:pt x="2711532" y="732975"/>
                </a:lnTo>
                <a:lnTo>
                  <a:pt x="2772044" y="534152"/>
                </a:lnTo>
                <a:lnTo>
                  <a:pt x="2770898" y="532962"/>
                </a:lnTo>
                <a:cubicBezTo>
                  <a:pt x="2770809" y="530757"/>
                  <a:pt x="2771629" y="528441"/>
                  <a:pt x="2773175" y="528988"/>
                </a:cubicBezTo>
                <a:lnTo>
                  <a:pt x="2773302" y="530017"/>
                </a:lnTo>
                <a:lnTo>
                  <a:pt x="2783745" y="495706"/>
                </a:lnTo>
                <a:cubicBezTo>
                  <a:pt x="2801205" y="434048"/>
                  <a:pt x="2798564" y="365274"/>
                  <a:pt x="2832897" y="332207"/>
                </a:cubicBezTo>
                <a:cubicBezTo>
                  <a:pt x="2838163" y="329696"/>
                  <a:pt x="2846416" y="318759"/>
                  <a:pt x="2847793" y="314871"/>
                </a:cubicBezTo>
                <a:cubicBezTo>
                  <a:pt x="2846416" y="318759"/>
                  <a:pt x="2872253" y="309675"/>
                  <a:pt x="2869741" y="304407"/>
                </a:cubicBezTo>
                <a:cubicBezTo>
                  <a:pt x="2876144" y="311052"/>
                  <a:pt x="2867891" y="321988"/>
                  <a:pt x="2869028" y="331145"/>
                </a:cubicBezTo>
                <a:cubicBezTo>
                  <a:pt x="2868792" y="337992"/>
                  <a:pt x="2870437" y="343133"/>
                  <a:pt x="2872455" y="347220"/>
                </a:cubicBezTo>
                <a:lnTo>
                  <a:pt x="2877250" y="355479"/>
                </a:lnTo>
                <a:lnTo>
                  <a:pt x="2879509" y="340057"/>
                </a:lnTo>
                <a:cubicBezTo>
                  <a:pt x="2881103" y="338014"/>
                  <a:pt x="2882488" y="337888"/>
                  <a:pt x="2883700" y="338915"/>
                </a:cubicBezTo>
                <a:lnTo>
                  <a:pt x="2885734" y="342636"/>
                </a:lnTo>
                <a:lnTo>
                  <a:pt x="2889369" y="325219"/>
                </a:lnTo>
                <a:lnTo>
                  <a:pt x="2887930" y="338512"/>
                </a:lnTo>
                <a:lnTo>
                  <a:pt x="2891336" y="319664"/>
                </a:lnTo>
                <a:lnTo>
                  <a:pt x="2889369" y="325219"/>
                </a:lnTo>
                <a:cubicBezTo>
                  <a:pt x="2889604" y="318373"/>
                  <a:pt x="2890185" y="310553"/>
                  <a:pt x="2891192" y="304619"/>
                </a:cubicBezTo>
                <a:lnTo>
                  <a:pt x="2893324" y="300100"/>
                </a:lnTo>
                <a:lnTo>
                  <a:pt x="2893957" y="290527"/>
                </a:lnTo>
                <a:cubicBezTo>
                  <a:pt x="2894417" y="283039"/>
                  <a:pt x="2895051" y="275782"/>
                  <a:pt x="2896550" y="268824"/>
                </a:cubicBezTo>
                <a:lnTo>
                  <a:pt x="2900253" y="257351"/>
                </a:lnTo>
                <a:lnTo>
                  <a:pt x="2902004" y="258879"/>
                </a:lnTo>
                <a:cubicBezTo>
                  <a:pt x="2897735" y="282413"/>
                  <a:pt x="2894772" y="302347"/>
                  <a:pt x="2901178" y="274909"/>
                </a:cubicBezTo>
                <a:lnTo>
                  <a:pt x="2904466" y="259899"/>
                </a:lnTo>
                <a:lnTo>
                  <a:pt x="2904477" y="259905"/>
                </a:lnTo>
                <a:lnTo>
                  <a:pt x="2904492" y="259780"/>
                </a:lnTo>
                <a:lnTo>
                  <a:pt x="2911004" y="230059"/>
                </a:lnTo>
                <a:cubicBezTo>
                  <a:pt x="2909639" y="233175"/>
                  <a:pt x="2907516" y="240789"/>
                  <a:pt x="2905981" y="247547"/>
                </a:cubicBezTo>
                <a:lnTo>
                  <a:pt x="2904492" y="259780"/>
                </a:lnTo>
                <a:lnTo>
                  <a:pt x="2904466" y="259899"/>
                </a:lnTo>
                <a:lnTo>
                  <a:pt x="2902004" y="258879"/>
                </a:lnTo>
                <a:cubicBezTo>
                  <a:pt x="2905446" y="241057"/>
                  <a:pt x="2910343" y="220991"/>
                  <a:pt x="2912307" y="220382"/>
                </a:cubicBezTo>
                <a:cubicBezTo>
                  <a:pt x="2910343" y="220991"/>
                  <a:pt x="2912968" y="229451"/>
                  <a:pt x="2912968" y="229451"/>
                </a:cubicBezTo>
                <a:cubicBezTo>
                  <a:pt x="2914491" y="234360"/>
                  <a:pt x="2916897" y="228230"/>
                  <a:pt x="2919014" y="235052"/>
                </a:cubicBezTo>
                <a:cubicBezTo>
                  <a:pt x="2918574" y="240573"/>
                  <a:pt x="2916589" y="256146"/>
                  <a:pt x="2915794" y="267462"/>
                </a:cubicBezTo>
                <a:cubicBezTo>
                  <a:pt x="2911727" y="301180"/>
                  <a:pt x="2907518" y="337634"/>
                  <a:pt x="2902407" y="373921"/>
                </a:cubicBezTo>
                <a:lnTo>
                  <a:pt x="2901435" y="379362"/>
                </a:lnTo>
                <a:lnTo>
                  <a:pt x="2901450" y="379568"/>
                </a:lnTo>
                <a:cubicBezTo>
                  <a:pt x="2901694" y="390082"/>
                  <a:pt x="2901123" y="398133"/>
                  <a:pt x="2899061" y="400869"/>
                </a:cubicBezTo>
                <a:lnTo>
                  <a:pt x="2895777" y="411084"/>
                </a:lnTo>
                <a:lnTo>
                  <a:pt x="2887429" y="457874"/>
                </a:lnTo>
                <a:lnTo>
                  <a:pt x="2896226" y="430502"/>
                </a:lnTo>
                <a:cubicBezTo>
                  <a:pt x="2898811" y="420110"/>
                  <a:pt x="2900079" y="410348"/>
                  <a:pt x="2899061" y="400869"/>
                </a:cubicBezTo>
                <a:lnTo>
                  <a:pt x="2904282" y="390074"/>
                </a:lnTo>
                <a:lnTo>
                  <a:pt x="2909098" y="362234"/>
                </a:lnTo>
                <a:cubicBezTo>
                  <a:pt x="2914229" y="326876"/>
                  <a:pt x="2918816" y="291650"/>
                  <a:pt x="2924773" y="253605"/>
                </a:cubicBezTo>
                <a:cubicBezTo>
                  <a:pt x="2926604" y="230603"/>
                  <a:pt x="2929182" y="216939"/>
                  <a:pt x="2934435" y="191079"/>
                </a:cubicBezTo>
                <a:cubicBezTo>
                  <a:pt x="2938975" y="176806"/>
                  <a:pt x="2939819" y="187613"/>
                  <a:pt x="2937653" y="201448"/>
                </a:cubicBezTo>
                <a:cubicBezTo>
                  <a:pt x="2937213" y="206969"/>
                  <a:pt x="2934922" y="207679"/>
                  <a:pt x="2936092" y="218385"/>
                </a:cubicBezTo>
                <a:cubicBezTo>
                  <a:pt x="2942796" y="233053"/>
                  <a:pt x="2938054" y="260551"/>
                  <a:pt x="2936220" y="283556"/>
                </a:cubicBezTo>
                <a:cubicBezTo>
                  <a:pt x="2933327" y="313545"/>
                  <a:pt x="2929534" y="343384"/>
                  <a:pt x="2924910" y="373041"/>
                </a:cubicBezTo>
                <a:lnTo>
                  <a:pt x="2924218" y="376799"/>
                </a:lnTo>
                <a:lnTo>
                  <a:pt x="2924721" y="377861"/>
                </a:lnTo>
                <a:lnTo>
                  <a:pt x="2927125" y="386613"/>
                </a:lnTo>
                <a:lnTo>
                  <a:pt x="2929120" y="375576"/>
                </a:lnTo>
                <a:cubicBezTo>
                  <a:pt x="2934993" y="339726"/>
                  <a:pt x="2940645" y="304169"/>
                  <a:pt x="2947406" y="268718"/>
                </a:cubicBezTo>
                <a:cubicBezTo>
                  <a:pt x="2946667" y="298711"/>
                  <a:pt x="2945178" y="329759"/>
                  <a:pt x="2941846" y="361082"/>
                </a:cubicBezTo>
                <a:lnTo>
                  <a:pt x="2938112" y="388056"/>
                </a:lnTo>
                <a:lnTo>
                  <a:pt x="2940931" y="383603"/>
                </a:lnTo>
                <a:lnTo>
                  <a:pt x="2941196" y="383367"/>
                </a:lnTo>
                <a:lnTo>
                  <a:pt x="2946558" y="345187"/>
                </a:lnTo>
                <a:lnTo>
                  <a:pt x="2956838" y="275505"/>
                </a:lnTo>
                <a:lnTo>
                  <a:pt x="2956725" y="275621"/>
                </a:lnTo>
                <a:cubicBezTo>
                  <a:pt x="2950741" y="278249"/>
                  <a:pt x="2943074" y="273893"/>
                  <a:pt x="2954142" y="257707"/>
                </a:cubicBezTo>
                <a:lnTo>
                  <a:pt x="2958033" y="259086"/>
                </a:lnTo>
                <a:cubicBezTo>
                  <a:pt x="2962024" y="263781"/>
                  <a:pt x="2962548" y="267841"/>
                  <a:pt x="2961394" y="270842"/>
                </a:cubicBezTo>
                <a:lnTo>
                  <a:pt x="2957416" y="274914"/>
                </a:lnTo>
                <a:lnTo>
                  <a:pt x="2951598" y="344369"/>
                </a:lnTo>
                <a:lnTo>
                  <a:pt x="2947126" y="378086"/>
                </a:lnTo>
                <a:lnTo>
                  <a:pt x="2949723" y="375773"/>
                </a:lnTo>
                <a:cubicBezTo>
                  <a:pt x="2951526" y="375319"/>
                  <a:pt x="2952155" y="376636"/>
                  <a:pt x="2951467" y="378581"/>
                </a:cubicBezTo>
                <a:cubicBezTo>
                  <a:pt x="2963121" y="360093"/>
                  <a:pt x="2954742" y="307522"/>
                  <a:pt x="2965506" y="301852"/>
                </a:cubicBezTo>
                <a:lnTo>
                  <a:pt x="2968299" y="303780"/>
                </a:lnTo>
                <a:lnTo>
                  <a:pt x="2972443" y="277698"/>
                </a:lnTo>
                <a:lnTo>
                  <a:pt x="2972683" y="274749"/>
                </a:lnTo>
                <a:lnTo>
                  <a:pt x="2973670" y="273669"/>
                </a:lnTo>
                <a:lnTo>
                  <a:pt x="2978125" y="264755"/>
                </a:lnTo>
                <a:lnTo>
                  <a:pt x="2978001" y="266699"/>
                </a:lnTo>
                <a:lnTo>
                  <a:pt x="2972476" y="313564"/>
                </a:lnTo>
                <a:lnTo>
                  <a:pt x="2973402" y="318896"/>
                </a:lnTo>
                <a:cubicBezTo>
                  <a:pt x="2974737" y="340752"/>
                  <a:pt x="2970169" y="375927"/>
                  <a:pt x="2971428" y="378424"/>
                </a:cubicBezTo>
                <a:lnTo>
                  <a:pt x="2972420" y="376203"/>
                </a:lnTo>
                <a:lnTo>
                  <a:pt x="2985320" y="279870"/>
                </a:lnTo>
                <a:lnTo>
                  <a:pt x="2985379" y="279406"/>
                </a:lnTo>
                <a:lnTo>
                  <a:pt x="2989344" y="268248"/>
                </a:lnTo>
                <a:cubicBezTo>
                  <a:pt x="2990469" y="264719"/>
                  <a:pt x="2990967" y="262578"/>
                  <a:pt x="2990366" y="263135"/>
                </a:cubicBezTo>
                <a:lnTo>
                  <a:pt x="2995515" y="263299"/>
                </a:lnTo>
                <a:lnTo>
                  <a:pt x="2991411" y="278440"/>
                </a:lnTo>
                <a:cubicBezTo>
                  <a:pt x="2987384" y="296640"/>
                  <a:pt x="2986842" y="308271"/>
                  <a:pt x="2991617" y="304111"/>
                </a:cubicBezTo>
                <a:lnTo>
                  <a:pt x="3002139" y="286320"/>
                </a:lnTo>
                <a:lnTo>
                  <a:pt x="3009434" y="289151"/>
                </a:lnTo>
                <a:cubicBezTo>
                  <a:pt x="3006971" y="295462"/>
                  <a:pt x="3002071" y="306381"/>
                  <a:pt x="3002071" y="306381"/>
                </a:cubicBezTo>
                <a:cubicBezTo>
                  <a:pt x="3006744" y="312467"/>
                  <a:pt x="3009324" y="297314"/>
                  <a:pt x="3009324" y="297314"/>
                </a:cubicBezTo>
                <a:lnTo>
                  <a:pt x="3012705" y="292642"/>
                </a:lnTo>
                <a:lnTo>
                  <a:pt x="3014902" y="283577"/>
                </a:lnTo>
                <a:lnTo>
                  <a:pt x="3015874" y="288261"/>
                </a:lnTo>
                <a:lnTo>
                  <a:pt x="3022294" y="279386"/>
                </a:lnTo>
                <a:cubicBezTo>
                  <a:pt x="3026993" y="272473"/>
                  <a:pt x="3030737" y="266402"/>
                  <a:pt x="3029549" y="266496"/>
                </a:cubicBezTo>
                <a:cubicBezTo>
                  <a:pt x="3036660" y="267972"/>
                  <a:pt x="3026973" y="281309"/>
                  <a:pt x="3021648" y="294303"/>
                </a:cubicBezTo>
                <a:lnTo>
                  <a:pt x="3018941" y="303030"/>
                </a:lnTo>
                <a:lnTo>
                  <a:pt x="3018996" y="303291"/>
                </a:lnTo>
                <a:cubicBezTo>
                  <a:pt x="3018980" y="310033"/>
                  <a:pt x="3017838" y="315828"/>
                  <a:pt x="3016218" y="321113"/>
                </a:cubicBezTo>
                <a:lnTo>
                  <a:pt x="3015090" y="324050"/>
                </a:lnTo>
                <a:lnTo>
                  <a:pt x="3018927" y="320000"/>
                </a:lnTo>
                <a:cubicBezTo>
                  <a:pt x="3023800" y="311121"/>
                  <a:pt x="3026692" y="302399"/>
                  <a:pt x="3031592" y="291478"/>
                </a:cubicBezTo>
                <a:cubicBezTo>
                  <a:pt x="3036088" y="281098"/>
                  <a:pt x="3039762" y="273038"/>
                  <a:pt x="3042981" y="266199"/>
                </a:cubicBezTo>
                <a:lnTo>
                  <a:pt x="3050642" y="250329"/>
                </a:lnTo>
                <a:lnTo>
                  <a:pt x="3049878" y="255459"/>
                </a:lnTo>
                <a:lnTo>
                  <a:pt x="3045937" y="292718"/>
                </a:lnTo>
                <a:lnTo>
                  <a:pt x="3041225" y="311783"/>
                </a:lnTo>
                <a:cubicBezTo>
                  <a:pt x="3037302" y="323645"/>
                  <a:pt x="3039846" y="318688"/>
                  <a:pt x="3043961" y="310972"/>
                </a:cubicBezTo>
                <a:lnTo>
                  <a:pt x="3044017" y="310874"/>
                </a:lnTo>
                <a:lnTo>
                  <a:pt x="3043846" y="312484"/>
                </a:lnTo>
                <a:cubicBezTo>
                  <a:pt x="3041516" y="331715"/>
                  <a:pt x="3038772" y="351487"/>
                  <a:pt x="3035323" y="372751"/>
                </a:cubicBezTo>
                <a:cubicBezTo>
                  <a:pt x="3035915" y="374660"/>
                  <a:pt x="3031525" y="396365"/>
                  <a:pt x="3035455" y="395146"/>
                </a:cubicBezTo>
                <a:cubicBezTo>
                  <a:pt x="3039710" y="393824"/>
                  <a:pt x="3039690" y="366009"/>
                  <a:pt x="3040458" y="360388"/>
                </a:cubicBezTo>
                <a:lnTo>
                  <a:pt x="3048594" y="302804"/>
                </a:lnTo>
                <a:lnTo>
                  <a:pt x="3050701" y="299091"/>
                </a:lnTo>
                <a:cubicBezTo>
                  <a:pt x="3052932" y="295611"/>
                  <a:pt x="3054946" y="293201"/>
                  <a:pt x="3056129" y="293617"/>
                </a:cubicBezTo>
                <a:cubicBezTo>
                  <a:pt x="3061285" y="293210"/>
                  <a:pt x="3032985" y="365100"/>
                  <a:pt x="3048341" y="342821"/>
                </a:cubicBezTo>
                <a:cubicBezTo>
                  <a:pt x="3050806" y="336170"/>
                  <a:pt x="3068398" y="294688"/>
                  <a:pt x="3073158" y="294311"/>
                </a:cubicBezTo>
                <a:cubicBezTo>
                  <a:pt x="3075936" y="294092"/>
                  <a:pt x="3082874" y="308495"/>
                  <a:pt x="3082901" y="306454"/>
                </a:cubicBezTo>
                <a:cubicBezTo>
                  <a:pt x="3082874" y="308495"/>
                  <a:pt x="3082847" y="310535"/>
                  <a:pt x="3082821" y="312577"/>
                </a:cubicBezTo>
                <a:cubicBezTo>
                  <a:pt x="3088060" y="306046"/>
                  <a:pt x="3098344" y="277712"/>
                  <a:pt x="3092877" y="301250"/>
                </a:cubicBezTo>
                <a:cubicBezTo>
                  <a:pt x="3085000" y="327355"/>
                  <a:pt x="3098148" y="292338"/>
                  <a:pt x="3103075" y="279378"/>
                </a:cubicBezTo>
                <a:lnTo>
                  <a:pt x="3104250" y="276428"/>
                </a:lnTo>
                <a:lnTo>
                  <a:pt x="3093561" y="360358"/>
                </a:lnTo>
                <a:cubicBezTo>
                  <a:pt x="3093715" y="367789"/>
                  <a:pt x="3093936" y="382378"/>
                  <a:pt x="3097377" y="364557"/>
                </a:cubicBezTo>
                <a:cubicBezTo>
                  <a:pt x="3101343" y="341490"/>
                  <a:pt x="3102931" y="318860"/>
                  <a:pt x="3109287" y="296546"/>
                </a:cubicBezTo>
                <a:cubicBezTo>
                  <a:pt x="3109583" y="306176"/>
                  <a:pt x="3109088" y="315567"/>
                  <a:pt x="3108192" y="324836"/>
                </a:cubicBezTo>
                <a:lnTo>
                  <a:pt x="3105559" y="345580"/>
                </a:lnTo>
                <a:lnTo>
                  <a:pt x="3104523" y="348918"/>
                </a:lnTo>
                <a:cubicBezTo>
                  <a:pt x="3101932" y="357531"/>
                  <a:pt x="3101106" y="361801"/>
                  <a:pt x="3101366" y="363357"/>
                </a:cubicBezTo>
                <a:lnTo>
                  <a:pt x="3103424" y="362223"/>
                </a:lnTo>
                <a:lnTo>
                  <a:pt x="3101126" y="380015"/>
                </a:lnTo>
                <a:cubicBezTo>
                  <a:pt x="3100188" y="389299"/>
                  <a:pt x="3099632" y="398705"/>
                  <a:pt x="3099848" y="408362"/>
                </a:cubicBezTo>
                <a:lnTo>
                  <a:pt x="3102777" y="391187"/>
                </a:lnTo>
                <a:lnTo>
                  <a:pt x="3108870" y="355450"/>
                </a:lnTo>
                <a:lnTo>
                  <a:pt x="3110429" y="353181"/>
                </a:lnTo>
                <a:cubicBezTo>
                  <a:pt x="3112280" y="350407"/>
                  <a:pt x="3113844" y="348181"/>
                  <a:pt x="3114439" y="348134"/>
                </a:cubicBezTo>
                <a:cubicBezTo>
                  <a:pt x="3116819" y="347946"/>
                  <a:pt x="3104073" y="382590"/>
                  <a:pt x="3103961" y="391093"/>
                </a:cubicBezTo>
                <a:cubicBezTo>
                  <a:pt x="3111638" y="379955"/>
                  <a:pt x="3109343" y="373680"/>
                  <a:pt x="3116679" y="358489"/>
                </a:cubicBezTo>
                <a:cubicBezTo>
                  <a:pt x="3116679" y="358489"/>
                  <a:pt x="3127017" y="326075"/>
                  <a:pt x="3129397" y="325887"/>
                </a:cubicBezTo>
                <a:lnTo>
                  <a:pt x="3131441" y="350870"/>
                </a:lnTo>
                <a:cubicBezTo>
                  <a:pt x="3133821" y="350682"/>
                  <a:pt x="3169424" y="265984"/>
                  <a:pt x="3156597" y="306750"/>
                </a:cubicBezTo>
                <a:cubicBezTo>
                  <a:pt x="3146769" y="330631"/>
                  <a:pt x="3141358" y="350086"/>
                  <a:pt x="3138696" y="371364"/>
                </a:cubicBezTo>
                <a:cubicBezTo>
                  <a:pt x="3136115" y="386516"/>
                  <a:pt x="3126085" y="395802"/>
                  <a:pt x="3125863" y="412469"/>
                </a:cubicBezTo>
                <a:lnTo>
                  <a:pt x="3124232" y="412597"/>
                </a:lnTo>
                <a:lnTo>
                  <a:pt x="3123686" y="412641"/>
                </a:lnTo>
                <a:cubicBezTo>
                  <a:pt x="3123446" y="412661"/>
                  <a:pt x="3123607" y="412646"/>
                  <a:pt x="3123928" y="412622"/>
                </a:cubicBezTo>
                <a:lnTo>
                  <a:pt x="3124232" y="412597"/>
                </a:lnTo>
                <a:lnTo>
                  <a:pt x="3125139" y="412527"/>
                </a:lnTo>
                <a:cubicBezTo>
                  <a:pt x="3125540" y="412495"/>
                  <a:pt x="3125863" y="412469"/>
                  <a:pt x="3125863" y="412469"/>
                </a:cubicBezTo>
                <a:cubicBezTo>
                  <a:pt x="3138187" y="409456"/>
                  <a:pt x="3138723" y="369321"/>
                  <a:pt x="3146315" y="364643"/>
                </a:cubicBezTo>
                <a:cubicBezTo>
                  <a:pt x="3146321" y="364049"/>
                  <a:pt x="3147094" y="363691"/>
                  <a:pt x="3148248" y="363520"/>
                </a:cubicBezTo>
                <a:lnTo>
                  <a:pt x="3151426" y="363521"/>
                </a:lnTo>
                <a:lnTo>
                  <a:pt x="3157573" y="321823"/>
                </a:lnTo>
                <a:lnTo>
                  <a:pt x="3161181" y="327218"/>
                </a:lnTo>
                <a:lnTo>
                  <a:pt x="3158836" y="361404"/>
                </a:lnTo>
                <a:lnTo>
                  <a:pt x="3158575" y="363306"/>
                </a:lnTo>
                <a:lnTo>
                  <a:pt x="3158449" y="365619"/>
                </a:lnTo>
                <a:lnTo>
                  <a:pt x="3158584" y="365715"/>
                </a:lnTo>
                <a:cubicBezTo>
                  <a:pt x="3165891" y="352565"/>
                  <a:pt x="3163711" y="337788"/>
                  <a:pt x="3170992" y="326679"/>
                </a:cubicBezTo>
                <a:cubicBezTo>
                  <a:pt x="3173822" y="322380"/>
                  <a:pt x="3176202" y="322192"/>
                  <a:pt x="3180990" y="319774"/>
                </a:cubicBezTo>
                <a:cubicBezTo>
                  <a:pt x="3191018" y="310488"/>
                  <a:pt x="3193595" y="295674"/>
                  <a:pt x="3198923" y="282342"/>
                </a:cubicBezTo>
                <a:cubicBezTo>
                  <a:pt x="3211583" y="254160"/>
                  <a:pt x="3216684" y="228274"/>
                  <a:pt x="3231696" y="201946"/>
                </a:cubicBezTo>
                <a:cubicBezTo>
                  <a:pt x="3224135" y="234142"/>
                  <a:pt x="3213936" y="256013"/>
                  <a:pt x="3205977" y="288240"/>
                </a:cubicBezTo>
                <a:cubicBezTo>
                  <a:pt x="3205865" y="296743"/>
                  <a:pt x="3198528" y="311935"/>
                  <a:pt x="3190738" y="331576"/>
                </a:cubicBezTo>
                <a:cubicBezTo>
                  <a:pt x="3188215" y="342309"/>
                  <a:pt x="3165299" y="396783"/>
                  <a:pt x="3185527" y="365626"/>
                </a:cubicBezTo>
                <a:cubicBezTo>
                  <a:pt x="3187995" y="358976"/>
                  <a:pt x="3200654" y="330794"/>
                  <a:pt x="3203092" y="326185"/>
                </a:cubicBezTo>
                <a:cubicBezTo>
                  <a:pt x="3205499" y="323956"/>
                  <a:pt x="3210657" y="323546"/>
                  <a:pt x="3210657" y="323546"/>
                </a:cubicBezTo>
                <a:cubicBezTo>
                  <a:pt x="3217937" y="312440"/>
                  <a:pt x="3220485" y="299667"/>
                  <a:pt x="3223404" y="288903"/>
                </a:cubicBezTo>
                <a:cubicBezTo>
                  <a:pt x="3228276" y="280024"/>
                  <a:pt x="3230938" y="258748"/>
                  <a:pt x="3238501" y="256113"/>
                </a:cubicBezTo>
                <a:cubicBezTo>
                  <a:pt x="3246066" y="253477"/>
                  <a:pt x="3230766" y="271673"/>
                  <a:pt x="3238388" y="264615"/>
                </a:cubicBezTo>
                <a:cubicBezTo>
                  <a:pt x="3248417" y="255329"/>
                  <a:pt x="3261079" y="227147"/>
                  <a:pt x="3248331" y="261792"/>
                </a:cubicBezTo>
                <a:cubicBezTo>
                  <a:pt x="3240459" y="287557"/>
                  <a:pt x="3232781" y="298696"/>
                  <a:pt x="3227627" y="328664"/>
                </a:cubicBezTo>
                <a:cubicBezTo>
                  <a:pt x="3233344" y="323371"/>
                  <a:pt x="3243312" y="300158"/>
                  <a:pt x="3249994" y="285137"/>
                </a:cubicBezTo>
                <a:lnTo>
                  <a:pt x="3250884" y="283240"/>
                </a:lnTo>
                <a:lnTo>
                  <a:pt x="3248757" y="315776"/>
                </a:lnTo>
                <a:lnTo>
                  <a:pt x="3255908" y="273162"/>
                </a:lnTo>
                <a:lnTo>
                  <a:pt x="3261333" y="267337"/>
                </a:lnTo>
                <a:cubicBezTo>
                  <a:pt x="3264405" y="265534"/>
                  <a:pt x="3259732" y="276096"/>
                  <a:pt x="3257542" y="284168"/>
                </a:cubicBezTo>
                <a:cubicBezTo>
                  <a:pt x="3282671" y="242090"/>
                  <a:pt x="3290797" y="197277"/>
                  <a:pt x="3313547" y="155387"/>
                </a:cubicBezTo>
                <a:lnTo>
                  <a:pt x="3317092" y="148119"/>
                </a:lnTo>
                <a:lnTo>
                  <a:pt x="3317090" y="148590"/>
                </a:lnTo>
                <a:cubicBezTo>
                  <a:pt x="3317159" y="155747"/>
                  <a:pt x="3311397" y="179971"/>
                  <a:pt x="3312567" y="190676"/>
                </a:cubicBezTo>
                <a:cubicBezTo>
                  <a:pt x="3314837" y="204928"/>
                  <a:pt x="3317463" y="170609"/>
                  <a:pt x="3318411" y="166727"/>
                </a:cubicBezTo>
                <a:cubicBezTo>
                  <a:pt x="3319195" y="158557"/>
                  <a:pt x="3319965" y="152148"/>
                  <a:pt x="3320749" y="146557"/>
                </a:cubicBezTo>
                <a:lnTo>
                  <a:pt x="3322135" y="137785"/>
                </a:lnTo>
                <a:lnTo>
                  <a:pt x="3335145" y="111122"/>
                </a:lnTo>
                <a:lnTo>
                  <a:pt x="3337100" y="112467"/>
                </a:lnTo>
                <a:cubicBezTo>
                  <a:pt x="3336607" y="112617"/>
                  <a:pt x="3336759" y="111300"/>
                  <a:pt x="3337306" y="109140"/>
                </a:cubicBezTo>
                <a:lnTo>
                  <a:pt x="3339336" y="102535"/>
                </a:lnTo>
                <a:lnTo>
                  <a:pt x="3349058" y="82606"/>
                </a:lnTo>
                <a:lnTo>
                  <a:pt x="3348215" y="90469"/>
                </a:lnTo>
                <a:lnTo>
                  <a:pt x="3353691" y="91190"/>
                </a:lnTo>
                <a:lnTo>
                  <a:pt x="3346211" y="112716"/>
                </a:lnTo>
                <a:lnTo>
                  <a:pt x="3357164" y="91814"/>
                </a:lnTo>
                <a:lnTo>
                  <a:pt x="3356770" y="104154"/>
                </a:lnTo>
                <a:lnTo>
                  <a:pt x="3356917" y="109420"/>
                </a:lnTo>
                <a:lnTo>
                  <a:pt x="3326768" y="177789"/>
                </a:lnTo>
                <a:cubicBezTo>
                  <a:pt x="3307696" y="222702"/>
                  <a:pt x="3289854" y="267857"/>
                  <a:pt x="3274572" y="314424"/>
                </a:cubicBezTo>
                <a:cubicBezTo>
                  <a:pt x="3273325" y="318769"/>
                  <a:pt x="3267617" y="330772"/>
                  <a:pt x="3262806" y="342449"/>
                </a:cubicBezTo>
                <a:lnTo>
                  <a:pt x="3262261" y="343958"/>
                </a:lnTo>
                <a:lnTo>
                  <a:pt x="3262435" y="361823"/>
                </a:lnTo>
                <a:lnTo>
                  <a:pt x="3266851" y="351540"/>
                </a:lnTo>
                <a:lnTo>
                  <a:pt x="3267788" y="343693"/>
                </a:lnTo>
                <a:lnTo>
                  <a:pt x="3271490" y="332219"/>
                </a:lnTo>
                <a:lnTo>
                  <a:pt x="3273243" y="333747"/>
                </a:lnTo>
                <a:lnTo>
                  <a:pt x="3273003" y="335101"/>
                </a:lnTo>
                <a:lnTo>
                  <a:pt x="3273387" y="334032"/>
                </a:lnTo>
                <a:lnTo>
                  <a:pt x="3273243" y="333747"/>
                </a:lnTo>
                <a:cubicBezTo>
                  <a:pt x="3276685" y="315927"/>
                  <a:pt x="3281581" y="295862"/>
                  <a:pt x="3283544" y="295251"/>
                </a:cubicBezTo>
                <a:cubicBezTo>
                  <a:pt x="3282562" y="295556"/>
                  <a:pt x="3282729" y="297823"/>
                  <a:pt x="3283139" y="300013"/>
                </a:cubicBezTo>
                <a:lnTo>
                  <a:pt x="3283750" y="302651"/>
                </a:lnTo>
                <a:lnTo>
                  <a:pt x="3287281" y="294052"/>
                </a:lnTo>
                <a:cubicBezTo>
                  <a:pt x="3292550" y="279239"/>
                  <a:pt x="3297470" y="261394"/>
                  <a:pt x="3304715" y="252921"/>
                </a:cubicBezTo>
                <a:cubicBezTo>
                  <a:pt x="3307122" y="250694"/>
                  <a:pt x="3312280" y="250287"/>
                  <a:pt x="3312307" y="248246"/>
                </a:cubicBezTo>
                <a:cubicBezTo>
                  <a:pt x="3317179" y="239365"/>
                  <a:pt x="3325080" y="211560"/>
                  <a:pt x="3332334" y="202492"/>
                </a:cubicBezTo>
                <a:cubicBezTo>
                  <a:pt x="3335169" y="197852"/>
                  <a:pt x="3342307" y="197287"/>
                  <a:pt x="3342307" y="197287"/>
                </a:cubicBezTo>
                <a:cubicBezTo>
                  <a:pt x="3342307" y="197287"/>
                  <a:pt x="3343018" y="196212"/>
                  <a:pt x="3343732" y="194584"/>
                </a:cubicBezTo>
                <a:lnTo>
                  <a:pt x="3344376" y="191937"/>
                </a:lnTo>
                <a:lnTo>
                  <a:pt x="3346469" y="188310"/>
                </a:lnTo>
                <a:lnTo>
                  <a:pt x="3347284" y="188145"/>
                </a:lnTo>
                <a:cubicBezTo>
                  <a:pt x="3347584" y="187867"/>
                  <a:pt x="3347592" y="187357"/>
                  <a:pt x="3347605" y="186337"/>
                </a:cubicBezTo>
                <a:lnTo>
                  <a:pt x="3346469" y="188310"/>
                </a:lnTo>
                <a:lnTo>
                  <a:pt x="3345198" y="188566"/>
                </a:lnTo>
                <a:cubicBezTo>
                  <a:pt x="3350012" y="184108"/>
                  <a:pt x="3354854" y="177610"/>
                  <a:pt x="3354854" y="177610"/>
                </a:cubicBezTo>
                <a:cubicBezTo>
                  <a:pt x="3362363" y="179056"/>
                  <a:pt x="3337436" y="206168"/>
                  <a:pt x="3334801" y="225403"/>
                </a:cubicBezTo>
                <a:cubicBezTo>
                  <a:pt x="3334773" y="227444"/>
                  <a:pt x="3337067" y="233718"/>
                  <a:pt x="3337038" y="235758"/>
                </a:cubicBezTo>
                <a:cubicBezTo>
                  <a:pt x="3334492" y="248532"/>
                  <a:pt x="3329135" y="263905"/>
                  <a:pt x="3324152" y="280948"/>
                </a:cubicBezTo>
                <a:cubicBezTo>
                  <a:pt x="3322919" y="284274"/>
                  <a:pt x="3316573" y="299553"/>
                  <a:pt x="3310532" y="314258"/>
                </a:cubicBezTo>
                <a:lnTo>
                  <a:pt x="3310513" y="314306"/>
                </a:lnTo>
                <a:lnTo>
                  <a:pt x="3310596" y="322714"/>
                </a:lnTo>
                <a:lnTo>
                  <a:pt x="3309079" y="339980"/>
                </a:lnTo>
                <a:lnTo>
                  <a:pt x="3310511" y="339027"/>
                </a:lnTo>
                <a:cubicBezTo>
                  <a:pt x="3311823" y="338048"/>
                  <a:pt x="3312901" y="337136"/>
                  <a:pt x="3313504" y="336492"/>
                </a:cubicBezTo>
                <a:cubicBezTo>
                  <a:pt x="3315939" y="332223"/>
                  <a:pt x="3331125" y="292968"/>
                  <a:pt x="3323644" y="319043"/>
                </a:cubicBezTo>
                <a:cubicBezTo>
                  <a:pt x="3315743" y="346848"/>
                  <a:pt x="3336222" y="296984"/>
                  <a:pt x="3338688" y="290331"/>
                </a:cubicBezTo>
                <a:cubicBezTo>
                  <a:pt x="3346452" y="272731"/>
                  <a:pt x="3353786" y="257541"/>
                  <a:pt x="3356248" y="251232"/>
                </a:cubicBezTo>
                <a:cubicBezTo>
                  <a:pt x="3372765" y="216118"/>
                  <a:pt x="3387367" y="183366"/>
                  <a:pt x="3401613" y="151448"/>
                </a:cubicBezTo>
                <a:lnTo>
                  <a:pt x="3404644" y="144804"/>
                </a:lnTo>
                <a:lnTo>
                  <a:pt x="3405197" y="152652"/>
                </a:lnTo>
                <a:lnTo>
                  <a:pt x="3405638" y="155349"/>
                </a:lnTo>
                <a:lnTo>
                  <a:pt x="3396872" y="176330"/>
                </a:lnTo>
                <a:cubicBezTo>
                  <a:pt x="3391548" y="189322"/>
                  <a:pt x="3374097" y="220262"/>
                  <a:pt x="3373955" y="230805"/>
                </a:cubicBezTo>
                <a:cubicBezTo>
                  <a:pt x="3373901" y="234887"/>
                  <a:pt x="3381040" y="234323"/>
                  <a:pt x="3383732" y="240567"/>
                </a:cubicBezTo>
                <a:cubicBezTo>
                  <a:pt x="3385996" y="248881"/>
                  <a:pt x="3380786" y="253371"/>
                  <a:pt x="3375857" y="266331"/>
                </a:cubicBezTo>
                <a:cubicBezTo>
                  <a:pt x="3373337" y="277063"/>
                  <a:pt x="3373224" y="285567"/>
                  <a:pt x="3370758" y="292217"/>
                </a:cubicBezTo>
                <a:lnTo>
                  <a:pt x="3367790" y="299974"/>
                </a:lnTo>
                <a:lnTo>
                  <a:pt x="3368033" y="299685"/>
                </a:lnTo>
                <a:cubicBezTo>
                  <a:pt x="3368542" y="299251"/>
                  <a:pt x="3368958" y="299112"/>
                  <a:pt x="3369253" y="299345"/>
                </a:cubicBezTo>
                <a:cubicBezTo>
                  <a:pt x="3369939" y="299883"/>
                  <a:pt x="3369809" y="302166"/>
                  <a:pt x="3369184" y="305391"/>
                </a:cubicBezTo>
                <a:lnTo>
                  <a:pt x="3367702" y="311369"/>
                </a:lnTo>
                <a:lnTo>
                  <a:pt x="3370333" y="309156"/>
                </a:lnTo>
                <a:cubicBezTo>
                  <a:pt x="3372227" y="308241"/>
                  <a:pt x="3374117" y="307583"/>
                  <a:pt x="3375321" y="306467"/>
                </a:cubicBezTo>
                <a:cubicBezTo>
                  <a:pt x="3377761" y="301859"/>
                  <a:pt x="3380277" y="291467"/>
                  <a:pt x="3385549" y="282555"/>
                </a:cubicBezTo>
                <a:cubicBezTo>
                  <a:pt x="3388014" y="275905"/>
                  <a:pt x="3403085" y="245154"/>
                  <a:pt x="3398043" y="266618"/>
                </a:cubicBezTo>
                <a:cubicBezTo>
                  <a:pt x="3395491" y="279732"/>
                  <a:pt x="3385379" y="295140"/>
                  <a:pt x="3382917" y="301451"/>
                </a:cubicBezTo>
                <a:cubicBezTo>
                  <a:pt x="3380055" y="308133"/>
                  <a:pt x="3382745" y="314376"/>
                  <a:pt x="3382718" y="316417"/>
                </a:cubicBezTo>
                <a:cubicBezTo>
                  <a:pt x="3379887" y="320718"/>
                  <a:pt x="3377474" y="323286"/>
                  <a:pt x="3375013" y="329597"/>
                </a:cubicBezTo>
                <a:lnTo>
                  <a:pt x="3375002" y="330394"/>
                </a:lnTo>
                <a:lnTo>
                  <a:pt x="3376382" y="327463"/>
                </a:lnTo>
                <a:cubicBezTo>
                  <a:pt x="3381282" y="318329"/>
                  <a:pt x="3381153" y="327964"/>
                  <a:pt x="3381153" y="327964"/>
                </a:cubicBezTo>
                <a:cubicBezTo>
                  <a:pt x="3381040" y="336467"/>
                  <a:pt x="3371265" y="356267"/>
                  <a:pt x="3371209" y="360348"/>
                </a:cubicBezTo>
                <a:cubicBezTo>
                  <a:pt x="3371209" y="360348"/>
                  <a:pt x="3372394" y="360765"/>
                  <a:pt x="3374167" y="361432"/>
                </a:cubicBezTo>
                <a:lnTo>
                  <a:pt x="3375058" y="361785"/>
                </a:lnTo>
                <a:lnTo>
                  <a:pt x="3380022" y="347538"/>
                </a:lnTo>
                <a:cubicBezTo>
                  <a:pt x="3382364" y="340971"/>
                  <a:pt x="3384753" y="334604"/>
                  <a:pt x="3387309" y="328625"/>
                </a:cubicBezTo>
                <a:cubicBezTo>
                  <a:pt x="3391219" y="317782"/>
                  <a:pt x="3396317" y="306849"/>
                  <a:pt x="3401665" y="295893"/>
                </a:cubicBezTo>
                <a:lnTo>
                  <a:pt x="3405596" y="287738"/>
                </a:lnTo>
                <a:lnTo>
                  <a:pt x="3405359" y="289606"/>
                </a:lnTo>
                <a:lnTo>
                  <a:pt x="3403444" y="305101"/>
                </a:lnTo>
                <a:lnTo>
                  <a:pt x="3394871" y="325990"/>
                </a:lnTo>
                <a:cubicBezTo>
                  <a:pt x="3387140" y="341212"/>
                  <a:pt x="3376911" y="365462"/>
                  <a:pt x="3391786" y="349338"/>
                </a:cubicBezTo>
                <a:lnTo>
                  <a:pt x="3399497" y="335660"/>
                </a:lnTo>
                <a:lnTo>
                  <a:pt x="3397742" y="347709"/>
                </a:lnTo>
                <a:lnTo>
                  <a:pt x="3399367" y="345182"/>
                </a:lnTo>
                <a:cubicBezTo>
                  <a:pt x="3400741" y="342812"/>
                  <a:pt x="3401379" y="341319"/>
                  <a:pt x="3400786" y="341365"/>
                </a:cubicBezTo>
                <a:cubicBezTo>
                  <a:pt x="3406122" y="342472"/>
                  <a:pt x="3402004" y="350251"/>
                  <a:pt x="3397367" y="359551"/>
                </a:cubicBezTo>
                <a:lnTo>
                  <a:pt x="3395398" y="363779"/>
                </a:lnTo>
                <a:lnTo>
                  <a:pt x="3394540" y="369655"/>
                </a:lnTo>
                <a:lnTo>
                  <a:pt x="3391207" y="392646"/>
                </a:lnTo>
                <a:lnTo>
                  <a:pt x="3396487" y="381373"/>
                </a:lnTo>
                <a:lnTo>
                  <a:pt x="3400174" y="372636"/>
                </a:lnTo>
                <a:lnTo>
                  <a:pt x="3406882" y="337293"/>
                </a:lnTo>
                <a:cubicBezTo>
                  <a:pt x="3410822" y="317899"/>
                  <a:pt x="3411818" y="328695"/>
                  <a:pt x="3411630" y="340238"/>
                </a:cubicBezTo>
                <a:lnTo>
                  <a:pt x="3411285" y="347432"/>
                </a:lnTo>
                <a:lnTo>
                  <a:pt x="3414217" y="341068"/>
                </a:lnTo>
                <a:lnTo>
                  <a:pt x="3421879" y="325196"/>
                </a:lnTo>
                <a:lnTo>
                  <a:pt x="3421116" y="330327"/>
                </a:lnTo>
                <a:lnTo>
                  <a:pt x="3417173" y="367588"/>
                </a:lnTo>
                <a:lnTo>
                  <a:pt x="3412463" y="386651"/>
                </a:lnTo>
                <a:cubicBezTo>
                  <a:pt x="3408540" y="398513"/>
                  <a:pt x="3411083" y="393555"/>
                  <a:pt x="3415199" y="385842"/>
                </a:cubicBezTo>
                <a:lnTo>
                  <a:pt x="3415254" y="385742"/>
                </a:lnTo>
                <a:lnTo>
                  <a:pt x="3415084" y="387351"/>
                </a:lnTo>
                <a:cubicBezTo>
                  <a:pt x="3412754" y="406585"/>
                  <a:pt x="3410009" y="426356"/>
                  <a:pt x="3406560" y="447618"/>
                </a:cubicBezTo>
                <a:cubicBezTo>
                  <a:pt x="3406857" y="448574"/>
                  <a:pt x="3405908" y="454478"/>
                  <a:pt x="3405376" y="459990"/>
                </a:cubicBezTo>
                <a:lnTo>
                  <a:pt x="3405222" y="464059"/>
                </a:lnTo>
                <a:lnTo>
                  <a:pt x="3407075" y="455454"/>
                </a:lnTo>
                <a:cubicBezTo>
                  <a:pt x="3411827" y="424266"/>
                  <a:pt x="3411584" y="395514"/>
                  <a:pt x="3420976" y="360738"/>
                </a:cubicBezTo>
                <a:lnTo>
                  <a:pt x="3419238" y="381878"/>
                </a:lnTo>
                <a:lnTo>
                  <a:pt x="3419832" y="377673"/>
                </a:lnTo>
                <a:lnTo>
                  <a:pt x="3421938" y="373960"/>
                </a:lnTo>
                <a:lnTo>
                  <a:pt x="3423108" y="372778"/>
                </a:lnTo>
                <a:lnTo>
                  <a:pt x="3424850" y="356418"/>
                </a:lnTo>
                <a:lnTo>
                  <a:pt x="3426538" y="341098"/>
                </a:lnTo>
                <a:lnTo>
                  <a:pt x="3434180" y="332168"/>
                </a:lnTo>
                <a:lnTo>
                  <a:pt x="3436095" y="333334"/>
                </a:lnTo>
                <a:lnTo>
                  <a:pt x="3434411" y="362334"/>
                </a:lnTo>
                <a:lnTo>
                  <a:pt x="3436069" y="359644"/>
                </a:lnTo>
                <a:cubicBezTo>
                  <a:pt x="3436620" y="361418"/>
                  <a:pt x="3436658" y="363276"/>
                  <a:pt x="3436376" y="364970"/>
                </a:cubicBezTo>
                <a:cubicBezTo>
                  <a:pt x="3436095" y="366666"/>
                  <a:pt x="3435494" y="368199"/>
                  <a:pt x="3434766" y="369321"/>
                </a:cubicBezTo>
                <a:lnTo>
                  <a:pt x="3434158" y="366494"/>
                </a:lnTo>
                <a:lnTo>
                  <a:pt x="3433716" y="373745"/>
                </a:lnTo>
                <a:lnTo>
                  <a:pt x="3434766" y="369321"/>
                </a:lnTo>
                <a:cubicBezTo>
                  <a:pt x="3434760" y="373062"/>
                  <a:pt x="3434644" y="376371"/>
                  <a:pt x="3434467" y="379431"/>
                </a:cubicBezTo>
                <a:lnTo>
                  <a:pt x="3434030" y="385136"/>
                </a:lnTo>
                <a:lnTo>
                  <a:pt x="3435102" y="382941"/>
                </a:lnTo>
                <a:lnTo>
                  <a:pt x="3438579" y="376500"/>
                </a:lnTo>
                <a:lnTo>
                  <a:pt x="3440716" y="358286"/>
                </a:lnTo>
                <a:cubicBezTo>
                  <a:pt x="3444559" y="327956"/>
                  <a:pt x="3448475" y="303072"/>
                  <a:pt x="3453472" y="265401"/>
                </a:cubicBezTo>
                <a:cubicBezTo>
                  <a:pt x="3453472" y="265401"/>
                  <a:pt x="3453453" y="264999"/>
                  <a:pt x="3453437" y="264300"/>
                </a:cubicBezTo>
                <a:lnTo>
                  <a:pt x="3453432" y="264008"/>
                </a:lnTo>
                <a:lnTo>
                  <a:pt x="3451945" y="268514"/>
                </a:lnTo>
                <a:cubicBezTo>
                  <a:pt x="3446529" y="281797"/>
                  <a:pt x="3437615" y="298363"/>
                  <a:pt x="3435749" y="304625"/>
                </a:cubicBezTo>
                <a:lnTo>
                  <a:pt x="3425635" y="336477"/>
                </a:lnTo>
                <a:lnTo>
                  <a:pt x="3429442" y="309293"/>
                </a:lnTo>
                <a:lnTo>
                  <a:pt x="3430992" y="306021"/>
                </a:lnTo>
                <a:cubicBezTo>
                  <a:pt x="3433859" y="299721"/>
                  <a:pt x="3437001" y="292465"/>
                  <a:pt x="3440791" y="283161"/>
                </a:cubicBezTo>
                <a:cubicBezTo>
                  <a:pt x="3442161" y="280760"/>
                  <a:pt x="3447564" y="267290"/>
                  <a:pt x="3451566" y="259021"/>
                </a:cubicBezTo>
                <a:lnTo>
                  <a:pt x="3453686" y="255249"/>
                </a:lnTo>
                <a:lnTo>
                  <a:pt x="3453802" y="252733"/>
                </a:lnTo>
                <a:cubicBezTo>
                  <a:pt x="3454419" y="246484"/>
                  <a:pt x="3455941" y="240402"/>
                  <a:pt x="3459560" y="241075"/>
                </a:cubicBezTo>
                <a:cubicBezTo>
                  <a:pt x="3462623" y="244012"/>
                  <a:pt x="3454286" y="281899"/>
                  <a:pt x="3454794" y="283535"/>
                </a:cubicBezTo>
                <a:cubicBezTo>
                  <a:pt x="3452845" y="302688"/>
                  <a:pt x="3450700" y="320927"/>
                  <a:pt x="3448658" y="339360"/>
                </a:cubicBezTo>
                <a:lnTo>
                  <a:pt x="3445679" y="370179"/>
                </a:lnTo>
                <a:lnTo>
                  <a:pt x="3447086" y="371272"/>
                </a:lnTo>
                <a:cubicBezTo>
                  <a:pt x="3448127" y="372559"/>
                  <a:pt x="3449255" y="374276"/>
                  <a:pt x="3450301" y="375934"/>
                </a:cubicBezTo>
                <a:lnTo>
                  <a:pt x="3450602" y="376422"/>
                </a:lnTo>
                <a:lnTo>
                  <a:pt x="3451449" y="369139"/>
                </a:lnTo>
                <a:cubicBezTo>
                  <a:pt x="3452423" y="359939"/>
                  <a:pt x="3453029" y="352138"/>
                  <a:pt x="3453384" y="350679"/>
                </a:cubicBezTo>
                <a:cubicBezTo>
                  <a:pt x="3457905" y="308594"/>
                  <a:pt x="3464128" y="263887"/>
                  <a:pt x="3468401" y="212904"/>
                </a:cubicBezTo>
                <a:cubicBezTo>
                  <a:pt x="3468401" y="212904"/>
                  <a:pt x="3471181" y="186017"/>
                  <a:pt x="3474668" y="190318"/>
                </a:cubicBezTo>
                <a:lnTo>
                  <a:pt x="3474180" y="197608"/>
                </a:lnTo>
                <a:lnTo>
                  <a:pt x="3470600" y="207545"/>
                </a:lnTo>
                <a:cubicBezTo>
                  <a:pt x="3469335" y="211466"/>
                  <a:pt x="3468538" y="214628"/>
                  <a:pt x="3468685" y="216103"/>
                </a:cubicBezTo>
                <a:lnTo>
                  <a:pt x="3472239" y="214616"/>
                </a:lnTo>
                <a:lnTo>
                  <a:pt x="3471889" y="217205"/>
                </a:lnTo>
                <a:cubicBezTo>
                  <a:pt x="3470874" y="213932"/>
                  <a:pt x="3467060" y="244431"/>
                  <a:pt x="3473279" y="242500"/>
                </a:cubicBezTo>
                <a:cubicBezTo>
                  <a:pt x="3475243" y="241890"/>
                  <a:pt x="3477093" y="212002"/>
                  <a:pt x="3477445" y="206207"/>
                </a:cubicBezTo>
                <a:lnTo>
                  <a:pt x="3477773" y="203941"/>
                </a:lnTo>
                <a:lnTo>
                  <a:pt x="3477921" y="203648"/>
                </a:lnTo>
                <a:lnTo>
                  <a:pt x="3480583" y="196691"/>
                </a:lnTo>
                <a:lnTo>
                  <a:pt x="3476755" y="248489"/>
                </a:lnTo>
                <a:cubicBezTo>
                  <a:pt x="3474284" y="274643"/>
                  <a:pt x="3471463" y="301396"/>
                  <a:pt x="3468937" y="329102"/>
                </a:cubicBezTo>
                <a:cubicBezTo>
                  <a:pt x="3468937" y="329102"/>
                  <a:pt x="3462362" y="336826"/>
                  <a:pt x="3467307" y="338882"/>
                </a:cubicBezTo>
                <a:cubicBezTo>
                  <a:pt x="3470107" y="339806"/>
                  <a:pt x="3473479" y="314829"/>
                  <a:pt x="3470900" y="328492"/>
                </a:cubicBezTo>
                <a:cubicBezTo>
                  <a:pt x="3479085" y="283174"/>
                  <a:pt x="3479787" y="227619"/>
                  <a:pt x="3490528" y="183601"/>
                </a:cubicBezTo>
                <a:cubicBezTo>
                  <a:pt x="3491457" y="229380"/>
                  <a:pt x="3478731" y="288969"/>
                  <a:pt x="3474628" y="340498"/>
                </a:cubicBezTo>
                <a:cubicBezTo>
                  <a:pt x="3474153" y="342440"/>
                  <a:pt x="3473674" y="348122"/>
                  <a:pt x="3473847" y="353154"/>
                </a:cubicBezTo>
                <a:lnTo>
                  <a:pt x="3474067" y="354895"/>
                </a:lnTo>
                <a:lnTo>
                  <a:pt x="3474313" y="354245"/>
                </a:lnTo>
                <a:lnTo>
                  <a:pt x="3475488" y="351297"/>
                </a:lnTo>
                <a:lnTo>
                  <a:pt x="3474547" y="358683"/>
                </a:lnTo>
                <a:lnTo>
                  <a:pt x="3474673" y="359666"/>
                </a:lnTo>
                <a:cubicBezTo>
                  <a:pt x="3475164" y="361307"/>
                  <a:pt x="3475902" y="362238"/>
                  <a:pt x="3476967" y="361908"/>
                </a:cubicBezTo>
                <a:lnTo>
                  <a:pt x="3480846" y="338567"/>
                </a:lnTo>
                <a:cubicBezTo>
                  <a:pt x="3482679" y="315563"/>
                  <a:pt x="3485725" y="290686"/>
                  <a:pt x="3490027" y="268712"/>
                </a:cubicBezTo>
                <a:cubicBezTo>
                  <a:pt x="3489224" y="287506"/>
                  <a:pt x="3487139" y="307674"/>
                  <a:pt x="3484753" y="328606"/>
                </a:cubicBezTo>
                <a:lnTo>
                  <a:pt x="3479650" y="375097"/>
                </a:lnTo>
                <a:lnTo>
                  <a:pt x="3480523" y="371417"/>
                </a:lnTo>
                <a:lnTo>
                  <a:pt x="3479760" y="391199"/>
                </a:lnTo>
                <a:lnTo>
                  <a:pt x="3485923" y="377781"/>
                </a:lnTo>
                <a:lnTo>
                  <a:pt x="3491977" y="360707"/>
                </a:lnTo>
                <a:lnTo>
                  <a:pt x="3492830" y="355707"/>
                </a:lnTo>
                <a:lnTo>
                  <a:pt x="3493821" y="354315"/>
                </a:lnTo>
                <a:cubicBezTo>
                  <a:pt x="3495439" y="352366"/>
                  <a:pt x="3496538" y="351472"/>
                  <a:pt x="3496525" y="352493"/>
                </a:cubicBezTo>
                <a:lnTo>
                  <a:pt x="3494961" y="363139"/>
                </a:lnTo>
                <a:lnTo>
                  <a:pt x="3494717" y="369021"/>
                </a:lnTo>
                <a:cubicBezTo>
                  <a:pt x="3494341" y="374216"/>
                  <a:pt x="3493735" y="381112"/>
                  <a:pt x="3492868" y="390042"/>
                </a:cubicBezTo>
                <a:cubicBezTo>
                  <a:pt x="3492278" y="403242"/>
                  <a:pt x="3491306" y="414623"/>
                  <a:pt x="3490249" y="425216"/>
                </a:cubicBezTo>
                <a:lnTo>
                  <a:pt x="3490086" y="426777"/>
                </a:lnTo>
                <a:lnTo>
                  <a:pt x="3493383" y="417128"/>
                </a:lnTo>
                <a:cubicBezTo>
                  <a:pt x="3496266" y="409000"/>
                  <a:pt x="3499446" y="400851"/>
                  <a:pt x="3500634" y="400754"/>
                </a:cubicBezTo>
                <a:lnTo>
                  <a:pt x="3502680" y="425738"/>
                </a:lnTo>
                <a:cubicBezTo>
                  <a:pt x="3505058" y="425550"/>
                  <a:pt x="3540663" y="340852"/>
                  <a:pt x="3527835" y="381619"/>
                </a:cubicBezTo>
                <a:lnTo>
                  <a:pt x="3520179" y="403515"/>
                </a:lnTo>
                <a:lnTo>
                  <a:pt x="3519685" y="415542"/>
                </a:lnTo>
                <a:cubicBezTo>
                  <a:pt x="3519300" y="421078"/>
                  <a:pt x="3518857" y="427178"/>
                  <a:pt x="3518771" y="432674"/>
                </a:cubicBezTo>
                <a:lnTo>
                  <a:pt x="3524089" y="407373"/>
                </a:lnTo>
                <a:lnTo>
                  <a:pt x="3524547" y="408752"/>
                </a:lnTo>
                <a:cubicBezTo>
                  <a:pt x="3526625" y="416651"/>
                  <a:pt x="3527113" y="422732"/>
                  <a:pt x="3526372" y="430003"/>
                </a:cubicBezTo>
                <a:lnTo>
                  <a:pt x="3524693" y="438583"/>
                </a:lnTo>
                <a:lnTo>
                  <a:pt x="3527919" y="439221"/>
                </a:lnTo>
                <a:cubicBezTo>
                  <a:pt x="3529067" y="439602"/>
                  <a:pt x="3529826" y="440073"/>
                  <a:pt x="3529819" y="440582"/>
                </a:cubicBezTo>
                <a:cubicBezTo>
                  <a:pt x="3537128" y="427434"/>
                  <a:pt x="3534950" y="412656"/>
                  <a:pt x="3542229" y="401548"/>
                </a:cubicBezTo>
                <a:cubicBezTo>
                  <a:pt x="3545061" y="397248"/>
                  <a:pt x="3547440" y="397059"/>
                  <a:pt x="3552227" y="394642"/>
                </a:cubicBezTo>
                <a:cubicBezTo>
                  <a:pt x="3562257" y="385356"/>
                  <a:pt x="3564832" y="370543"/>
                  <a:pt x="3570161" y="357209"/>
                </a:cubicBezTo>
                <a:cubicBezTo>
                  <a:pt x="3582821" y="329027"/>
                  <a:pt x="3587923" y="303143"/>
                  <a:pt x="3602935" y="276813"/>
                </a:cubicBezTo>
                <a:cubicBezTo>
                  <a:pt x="3595373" y="309010"/>
                  <a:pt x="3585174" y="330883"/>
                  <a:pt x="3577216" y="363111"/>
                </a:cubicBezTo>
                <a:cubicBezTo>
                  <a:pt x="3577101" y="371611"/>
                  <a:pt x="3569766" y="386802"/>
                  <a:pt x="3561976" y="406445"/>
                </a:cubicBezTo>
                <a:cubicBezTo>
                  <a:pt x="3561345" y="409129"/>
                  <a:pt x="3559440" y="414545"/>
                  <a:pt x="3557253" y="420674"/>
                </a:cubicBezTo>
                <a:lnTo>
                  <a:pt x="3555546" y="425601"/>
                </a:lnTo>
                <a:lnTo>
                  <a:pt x="3563329" y="425202"/>
                </a:lnTo>
                <a:lnTo>
                  <a:pt x="3565558" y="420008"/>
                </a:lnTo>
                <a:cubicBezTo>
                  <a:pt x="3569335" y="411555"/>
                  <a:pt x="3573111" y="403358"/>
                  <a:pt x="3574330" y="401052"/>
                </a:cubicBezTo>
                <a:cubicBezTo>
                  <a:pt x="3575535" y="399938"/>
                  <a:pt x="3577425" y="399279"/>
                  <a:pt x="3579015" y="398899"/>
                </a:cubicBezTo>
                <a:lnTo>
                  <a:pt x="3579238" y="398862"/>
                </a:lnTo>
                <a:lnTo>
                  <a:pt x="3580632" y="384538"/>
                </a:lnTo>
                <a:lnTo>
                  <a:pt x="3583211" y="375284"/>
                </a:lnTo>
                <a:lnTo>
                  <a:pt x="3590590" y="373910"/>
                </a:lnTo>
                <a:lnTo>
                  <a:pt x="3591918" y="373651"/>
                </a:lnTo>
                <a:lnTo>
                  <a:pt x="3594641" y="363772"/>
                </a:lnTo>
                <a:cubicBezTo>
                  <a:pt x="3599513" y="354893"/>
                  <a:pt x="3602177" y="333616"/>
                  <a:pt x="3609739" y="330979"/>
                </a:cubicBezTo>
                <a:cubicBezTo>
                  <a:pt x="3617304" y="328346"/>
                  <a:pt x="3602002" y="346541"/>
                  <a:pt x="3609625" y="339484"/>
                </a:cubicBezTo>
                <a:cubicBezTo>
                  <a:pt x="3619657" y="330198"/>
                  <a:pt x="3632315" y="302015"/>
                  <a:pt x="3619569" y="336661"/>
                </a:cubicBezTo>
                <a:cubicBezTo>
                  <a:pt x="3615633" y="349543"/>
                  <a:pt x="3611746" y="358769"/>
                  <a:pt x="3608199" y="368519"/>
                </a:cubicBezTo>
                <a:lnTo>
                  <a:pt x="3607649" y="370574"/>
                </a:lnTo>
                <a:lnTo>
                  <a:pt x="3610202" y="370076"/>
                </a:lnTo>
                <a:lnTo>
                  <a:pt x="3617375" y="368493"/>
                </a:lnTo>
                <a:lnTo>
                  <a:pt x="3621232" y="360005"/>
                </a:lnTo>
                <a:lnTo>
                  <a:pt x="3622122" y="358110"/>
                </a:lnTo>
                <a:lnTo>
                  <a:pt x="3621500" y="367584"/>
                </a:lnTo>
                <a:lnTo>
                  <a:pt x="3623955" y="367042"/>
                </a:lnTo>
                <a:lnTo>
                  <a:pt x="3627146" y="348031"/>
                </a:lnTo>
                <a:lnTo>
                  <a:pt x="3632571" y="342207"/>
                </a:lnTo>
                <a:cubicBezTo>
                  <a:pt x="3635641" y="340402"/>
                  <a:pt x="3630968" y="350966"/>
                  <a:pt x="3628779" y="359037"/>
                </a:cubicBezTo>
                <a:cubicBezTo>
                  <a:pt x="3653909" y="316959"/>
                  <a:pt x="3662036" y="272148"/>
                  <a:pt x="3684785" y="230258"/>
                </a:cubicBezTo>
                <a:lnTo>
                  <a:pt x="3688330" y="222986"/>
                </a:lnTo>
                <a:lnTo>
                  <a:pt x="3688328" y="223459"/>
                </a:lnTo>
                <a:cubicBezTo>
                  <a:pt x="3688395" y="230618"/>
                  <a:pt x="3682635" y="254839"/>
                  <a:pt x="3683805" y="265546"/>
                </a:cubicBezTo>
                <a:cubicBezTo>
                  <a:pt x="3686075" y="279798"/>
                  <a:pt x="3688701" y="245479"/>
                  <a:pt x="3689649" y="241595"/>
                </a:cubicBezTo>
                <a:cubicBezTo>
                  <a:pt x="3690433" y="233424"/>
                  <a:pt x="3691203" y="227015"/>
                  <a:pt x="3691986" y="221425"/>
                </a:cubicBezTo>
                <a:lnTo>
                  <a:pt x="3693373" y="212655"/>
                </a:lnTo>
                <a:lnTo>
                  <a:pt x="3706383" y="185989"/>
                </a:lnTo>
                <a:lnTo>
                  <a:pt x="3708337" y="187334"/>
                </a:lnTo>
                <a:cubicBezTo>
                  <a:pt x="3707846" y="187488"/>
                  <a:pt x="3707998" y="186170"/>
                  <a:pt x="3708543" y="184007"/>
                </a:cubicBezTo>
                <a:lnTo>
                  <a:pt x="3710572" y="177402"/>
                </a:lnTo>
                <a:lnTo>
                  <a:pt x="3720295" y="157473"/>
                </a:lnTo>
                <a:lnTo>
                  <a:pt x="3719454" y="165338"/>
                </a:lnTo>
                <a:lnTo>
                  <a:pt x="3724926" y="166058"/>
                </a:lnTo>
                <a:lnTo>
                  <a:pt x="3717449" y="187584"/>
                </a:lnTo>
                <a:lnTo>
                  <a:pt x="3728401" y="166682"/>
                </a:lnTo>
                <a:lnTo>
                  <a:pt x="3728008" y="179023"/>
                </a:lnTo>
                <a:lnTo>
                  <a:pt x="3728153" y="184289"/>
                </a:lnTo>
                <a:lnTo>
                  <a:pt x="3698005" y="252657"/>
                </a:lnTo>
                <a:cubicBezTo>
                  <a:pt x="3678932" y="297569"/>
                  <a:pt x="3661092" y="342725"/>
                  <a:pt x="3645810" y="389292"/>
                </a:cubicBezTo>
                <a:cubicBezTo>
                  <a:pt x="3644563" y="393638"/>
                  <a:pt x="3638856" y="405642"/>
                  <a:pt x="3634045" y="417318"/>
                </a:cubicBezTo>
                <a:lnTo>
                  <a:pt x="3632139" y="422598"/>
                </a:lnTo>
                <a:lnTo>
                  <a:pt x="3630111" y="438516"/>
                </a:lnTo>
                <a:lnTo>
                  <a:pt x="3629716" y="441481"/>
                </a:lnTo>
                <a:lnTo>
                  <a:pt x="3632867" y="438563"/>
                </a:lnTo>
                <a:cubicBezTo>
                  <a:pt x="3643061" y="417031"/>
                  <a:pt x="3648075" y="397607"/>
                  <a:pt x="3653036" y="382265"/>
                </a:cubicBezTo>
                <a:cubicBezTo>
                  <a:pt x="3660767" y="367044"/>
                  <a:pt x="3666293" y="339086"/>
                  <a:pt x="3675952" y="327790"/>
                </a:cubicBezTo>
                <a:cubicBezTo>
                  <a:pt x="3678360" y="325562"/>
                  <a:pt x="3683517" y="325155"/>
                  <a:pt x="3683544" y="323113"/>
                </a:cubicBezTo>
                <a:cubicBezTo>
                  <a:pt x="3688418" y="314235"/>
                  <a:pt x="3696317" y="286429"/>
                  <a:pt x="3703571" y="277362"/>
                </a:cubicBezTo>
                <a:cubicBezTo>
                  <a:pt x="3706407" y="272721"/>
                  <a:pt x="3713545" y="272158"/>
                  <a:pt x="3713545" y="272158"/>
                </a:cubicBezTo>
                <a:cubicBezTo>
                  <a:pt x="3713545" y="272158"/>
                  <a:pt x="3714253" y="271083"/>
                  <a:pt x="3714970" y="269454"/>
                </a:cubicBezTo>
                <a:lnTo>
                  <a:pt x="3715614" y="266806"/>
                </a:lnTo>
                <a:lnTo>
                  <a:pt x="3717707" y="263179"/>
                </a:lnTo>
                <a:lnTo>
                  <a:pt x="3718523" y="263014"/>
                </a:lnTo>
                <a:cubicBezTo>
                  <a:pt x="3718823" y="262737"/>
                  <a:pt x="3718830" y="262225"/>
                  <a:pt x="3718843" y="261204"/>
                </a:cubicBezTo>
                <a:lnTo>
                  <a:pt x="3717707" y="263179"/>
                </a:lnTo>
                <a:lnTo>
                  <a:pt x="3716435" y="263434"/>
                </a:lnTo>
                <a:cubicBezTo>
                  <a:pt x="3721251" y="258977"/>
                  <a:pt x="3726092" y="252478"/>
                  <a:pt x="3726092" y="252478"/>
                </a:cubicBezTo>
                <a:cubicBezTo>
                  <a:pt x="3733603" y="253924"/>
                  <a:pt x="3708672" y="281036"/>
                  <a:pt x="3706038" y="300271"/>
                </a:cubicBezTo>
                <a:cubicBezTo>
                  <a:pt x="3706011" y="302311"/>
                  <a:pt x="3708304" y="308587"/>
                  <a:pt x="3708277" y="310626"/>
                </a:cubicBezTo>
                <a:cubicBezTo>
                  <a:pt x="3705729" y="323400"/>
                  <a:pt x="3700372" y="338773"/>
                  <a:pt x="3695390" y="355815"/>
                </a:cubicBezTo>
                <a:cubicBezTo>
                  <a:pt x="3692924" y="362468"/>
                  <a:pt x="3670006" y="416942"/>
                  <a:pt x="3669980" y="418982"/>
                </a:cubicBezTo>
                <a:cubicBezTo>
                  <a:pt x="3671156" y="419909"/>
                  <a:pt x="3674245" y="418646"/>
                  <a:pt x="3677338" y="416829"/>
                </a:cubicBezTo>
                <a:lnTo>
                  <a:pt x="3682148" y="413279"/>
                </a:lnTo>
                <a:lnTo>
                  <a:pt x="3686505" y="400839"/>
                </a:lnTo>
                <a:cubicBezTo>
                  <a:pt x="3691881" y="380766"/>
                  <a:pt x="3695917" y="359585"/>
                  <a:pt x="3700611" y="358693"/>
                </a:cubicBezTo>
                <a:lnTo>
                  <a:pt x="3705239" y="366848"/>
                </a:lnTo>
                <a:lnTo>
                  <a:pt x="3710945" y="339776"/>
                </a:lnTo>
                <a:cubicBezTo>
                  <a:pt x="3720383" y="298750"/>
                  <a:pt x="3731115" y="261402"/>
                  <a:pt x="3738919" y="261674"/>
                </a:cubicBezTo>
                <a:cubicBezTo>
                  <a:pt x="3741136" y="262458"/>
                  <a:pt x="3743299" y="267067"/>
                  <a:pt x="3745293" y="273542"/>
                </a:cubicBezTo>
                <a:lnTo>
                  <a:pt x="3747357" y="282393"/>
                </a:lnTo>
                <a:lnTo>
                  <a:pt x="3772851" y="226318"/>
                </a:lnTo>
                <a:lnTo>
                  <a:pt x="3775881" y="219672"/>
                </a:lnTo>
                <a:lnTo>
                  <a:pt x="3776435" y="227521"/>
                </a:lnTo>
                <a:lnTo>
                  <a:pt x="3776876" y="230218"/>
                </a:lnTo>
                <a:lnTo>
                  <a:pt x="3768111" y="251199"/>
                </a:lnTo>
                <a:cubicBezTo>
                  <a:pt x="3765449" y="257694"/>
                  <a:pt x="3759755" y="268677"/>
                  <a:pt x="3754709" y="279355"/>
                </a:cubicBezTo>
                <a:lnTo>
                  <a:pt x="3749808" y="292907"/>
                </a:lnTo>
                <a:lnTo>
                  <a:pt x="3750667" y="296591"/>
                </a:lnTo>
                <a:lnTo>
                  <a:pt x="3753559" y="314078"/>
                </a:lnTo>
                <a:lnTo>
                  <a:pt x="3754969" y="315436"/>
                </a:lnTo>
                <a:lnTo>
                  <a:pt x="3754482" y="319802"/>
                </a:lnTo>
                <a:lnTo>
                  <a:pt x="3755765" y="329155"/>
                </a:lnTo>
                <a:cubicBezTo>
                  <a:pt x="3755082" y="339302"/>
                  <a:pt x="3753035" y="352710"/>
                  <a:pt x="3750274" y="367839"/>
                </a:cubicBezTo>
                <a:lnTo>
                  <a:pt x="3748479" y="376848"/>
                </a:lnTo>
                <a:lnTo>
                  <a:pt x="3756785" y="357424"/>
                </a:lnTo>
                <a:cubicBezTo>
                  <a:pt x="3759251" y="350772"/>
                  <a:pt x="3774323" y="320022"/>
                  <a:pt x="3769281" y="341485"/>
                </a:cubicBezTo>
                <a:cubicBezTo>
                  <a:pt x="3766729" y="354600"/>
                  <a:pt x="3756616" y="370009"/>
                  <a:pt x="3754155" y="376320"/>
                </a:cubicBezTo>
                <a:cubicBezTo>
                  <a:pt x="3751293" y="383001"/>
                  <a:pt x="3753983" y="389243"/>
                  <a:pt x="3753956" y="391285"/>
                </a:cubicBezTo>
                <a:cubicBezTo>
                  <a:pt x="3751124" y="395585"/>
                  <a:pt x="3748713" y="398155"/>
                  <a:pt x="3746251" y="404464"/>
                </a:cubicBezTo>
                <a:cubicBezTo>
                  <a:pt x="3746225" y="406506"/>
                  <a:pt x="3746109" y="415010"/>
                  <a:pt x="3746055" y="419092"/>
                </a:cubicBezTo>
                <a:cubicBezTo>
                  <a:pt x="3743616" y="423701"/>
                  <a:pt x="3738232" y="441114"/>
                  <a:pt x="3733277" y="456118"/>
                </a:cubicBezTo>
                <a:lnTo>
                  <a:pt x="3730198" y="465654"/>
                </a:lnTo>
                <a:lnTo>
                  <a:pt x="3726001" y="485532"/>
                </a:lnTo>
                <a:lnTo>
                  <a:pt x="3728181" y="481663"/>
                </a:lnTo>
                <a:lnTo>
                  <a:pt x="3737992" y="457767"/>
                </a:lnTo>
                <a:lnTo>
                  <a:pt x="3744256" y="442508"/>
                </a:lnTo>
                <a:cubicBezTo>
                  <a:pt x="3748994" y="428968"/>
                  <a:pt x="3753435" y="415450"/>
                  <a:pt x="3758546" y="403494"/>
                </a:cubicBezTo>
                <a:lnTo>
                  <a:pt x="3762032" y="395547"/>
                </a:lnTo>
                <a:lnTo>
                  <a:pt x="3767985" y="365381"/>
                </a:lnTo>
                <a:cubicBezTo>
                  <a:pt x="3774610" y="332297"/>
                  <a:pt x="3783638" y="303283"/>
                  <a:pt x="3803200" y="284441"/>
                </a:cubicBezTo>
                <a:cubicBezTo>
                  <a:pt x="3809203" y="281578"/>
                  <a:pt x="3818607" y="269115"/>
                  <a:pt x="3820177" y="264684"/>
                </a:cubicBezTo>
                <a:cubicBezTo>
                  <a:pt x="3818607" y="269115"/>
                  <a:pt x="3848051" y="258762"/>
                  <a:pt x="3845189" y="252760"/>
                </a:cubicBezTo>
                <a:cubicBezTo>
                  <a:pt x="3852485" y="260332"/>
                  <a:pt x="3843080" y="272795"/>
                  <a:pt x="3844375" y="283231"/>
                </a:cubicBezTo>
                <a:lnTo>
                  <a:pt x="3847475" y="297765"/>
                </a:lnTo>
                <a:lnTo>
                  <a:pt x="3848159" y="289105"/>
                </a:lnTo>
                <a:cubicBezTo>
                  <a:pt x="3848413" y="285479"/>
                  <a:pt x="3848596" y="282525"/>
                  <a:pt x="3848685" y="281075"/>
                </a:cubicBezTo>
                <a:lnTo>
                  <a:pt x="3849010" y="278809"/>
                </a:lnTo>
                <a:lnTo>
                  <a:pt x="3849159" y="278517"/>
                </a:lnTo>
                <a:lnTo>
                  <a:pt x="3851821" y="271561"/>
                </a:lnTo>
                <a:lnTo>
                  <a:pt x="3849454" y="303571"/>
                </a:lnTo>
                <a:lnTo>
                  <a:pt x="3853875" y="311183"/>
                </a:lnTo>
                <a:lnTo>
                  <a:pt x="3861766" y="258470"/>
                </a:lnTo>
                <a:lnTo>
                  <a:pt x="3856644" y="322921"/>
                </a:lnTo>
                <a:lnTo>
                  <a:pt x="3857010" y="322099"/>
                </a:lnTo>
                <a:cubicBezTo>
                  <a:pt x="3860283" y="311100"/>
                  <a:pt x="3864933" y="290926"/>
                  <a:pt x="3867557" y="276477"/>
                </a:cubicBezTo>
                <a:lnTo>
                  <a:pt x="3865917" y="291626"/>
                </a:lnTo>
                <a:lnTo>
                  <a:pt x="3869797" y="270147"/>
                </a:lnTo>
                <a:lnTo>
                  <a:pt x="3867557" y="276477"/>
                </a:lnTo>
                <a:cubicBezTo>
                  <a:pt x="3867825" y="268676"/>
                  <a:pt x="3868486" y="259764"/>
                  <a:pt x="3869634" y="253002"/>
                </a:cubicBezTo>
                <a:lnTo>
                  <a:pt x="3872062" y="247852"/>
                </a:lnTo>
                <a:lnTo>
                  <a:pt x="3872785" y="236942"/>
                </a:lnTo>
                <a:cubicBezTo>
                  <a:pt x="3873307" y="228409"/>
                  <a:pt x="3874032" y="220141"/>
                  <a:pt x="3875741" y="212212"/>
                </a:cubicBezTo>
                <a:lnTo>
                  <a:pt x="3879960" y="199135"/>
                </a:lnTo>
                <a:lnTo>
                  <a:pt x="3881955" y="200876"/>
                </a:lnTo>
                <a:cubicBezTo>
                  <a:pt x="3875470" y="236637"/>
                  <a:pt x="3871627" y="265101"/>
                  <a:pt x="3892212" y="168036"/>
                </a:cubicBezTo>
                <a:cubicBezTo>
                  <a:pt x="3889099" y="175135"/>
                  <a:pt x="3882535" y="202741"/>
                  <a:pt x="3884771" y="202046"/>
                </a:cubicBezTo>
                <a:cubicBezTo>
                  <a:pt x="3882535" y="202741"/>
                  <a:pt x="3882535" y="202741"/>
                  <a:pt x="3881955" y="200876"/>
                </a:cubicBezTo>
                <a:cubicBezTo>
                  <a:pt x="3885876" y="180569"/>
                  <a:pt x="3891458" y="157701"/>
                  <a:pt x="3893695" y="157006"/>
                </a:cubicBezTo>
                <a:cubicBezTo>
                  <a:pt x="3891458" y="157701"/>
                  <a:pt x="3894449" y="167341"/>
                  <a:pt x="3894449" y="167341"/>
                </a:cubicBezTo>
                <a:cubicBezTo>
                  <a:pt x="3896185" y="172936"/>
                  <a:pt x="3898926" y="165950"/>
                  <a:pt x="3901339" y="173724"/>
                </a:cubicBezTo>
                <a:cubicBezTo>
                  <a:pt x="3900837" y="180017"/>
                  <a:pt x="3898574" y="197763"/>
                  <a:pt x="3897670" y="210656"/>
                </a:cubicBezTo>
                <a:cubicBezTo>
                  <a:pt x="3893033" y="249081"/>
                  <a:pt x="3888238" y="290624"/>
                  <a:pt x="3882413" y="331976"/>
                </a:cubicBezTo>
                <a:lnTo>
                  <a:pt x="3881306" y="338177"/>
                </a:lnTo>
                <a:lnTo>
                  <a:pt x="3881324" y="338413"/>
                </a:lnTo>
                <a:cubicBezTo>
                  <a:pt x="3881600" y="350395"/>
                  <a:pt x="3880951" y="359568"/>
                  <a:pt x="3878601" y="362686"/>
                </a:cubicBezTo>
                <a:lnTo>
                  <a:pt x="3874859" y="374329"/>
                </a:lnTo>
                <a:lnTo>
                  <a:pt x="3865346" y="427647"/>
                </a:lnTo>
                <a:lnTo>
                  <a:pt x="3875370" y="396453"/>
                </a:lnTo>
                <a:cubicBezTo>
                  <a:pt x="3878317" y="384612"/>
                  <a:pt x="3879763" y="373488"/>
                  <a:pt x="3878601" y="362686"/>
                </a:cubicBezTo>
                <a:lnTo>
                  <a:pt x="3884550" y="350383"/>
                </a:lnTo>
                <a:lnTo>
                  <a:pt x="3890039" y="318658"/>
                </a:lnTo>
                <a:cubicBezTo>
                  <a:pt x="3895885" y="278365"/>
                  <a:pt x="3901113" y="238221"/>
                  <a:pt x="3907901" y="194868"/>
                </a:cubicBezTo>
                <a:cubicBezTo>
                  <a:pt x="3909989" y="168652"/>
                  <a:pt x="3912926" y="153083"/>
                  <a:pt x="3918910" y="123614"/>
                </a:cubicBezTo>
                <a:cubicBezTo>
                  <a:pt x="3924088" y="107348"/>
                  <a:pt x="3925047" y="119664"/>
                  <a:pt x="3922580" y="135430"/>
                </a:cubicBezTo>
                <a:cubicBezTo>
                  <a:pt x="3922077" y="141720"/>
                  <a:pt x="3919467" y="142531"/>
                  <a:pt x="3920798" y="154732"/>
                </a:cubicBezTo>
                <a:cubicBezTo>
                  <a:pt x="3928442" y="171447"/>
                  <a:pt x="3923035" y="202784"/>
                  <a:pt x="3920949" y="228997"/>
                </a:cubicBezTo>
                <a:cubicBezTo>
                  <a:pt x="3917649" y="263173"/>
                  <a:pt x="3913327" y="297177"/>
                  <a:pt x="3908060" y="330971"/>
                </a:cubicBezTo>
                <a:lnTo>
                  <a:pt x="3907269" y="335256"/>
                </a:lnTo>
                <a:lnTo>
                  <a:pt x="3907842" y="336466"/>
                </a:lnTo>
                <a:lnTo>
                  <a:pt x="3910581" y="346441"/>
                </a:lnTo>
                <a:lnTo>
                  <a:pt x="3912855" y="333862"/>
                </a:lnTo>
                <a:cubicBezTo>
                  <a:pt x="3919548" y="293007"/>
                  <a:pt x="3925989" y="252488"/>
                  <a:pt x="3933694" y="212088"/>
                </a:cubicBezTo>
                <a:cubicBezTo>
                  <a:pt x="3932851" y="246268"/>
                  <a:pt x="3931155" y="281651"/>
                  <a:pt x="3927357" y="317344"/>
                </a:cubicBezTo>
                <a:lnTo>
                  <a:pt x="3923103" y="348085"/>
                </a:lnTo>
                <a:lnTo>
                  <a:pt x="3926317" y="343008"/>
                </a:lnTo>
                <a:lnTo>
                  <a:pt x="3926615" y="342741"/>
                </a:lnTo>
                <a:lnTo>
                  <a:pt x="3932726" y="299230"/>
                </a:lnTo>
                <a:lnTo>
                  <a:pt x="3944442" y="219825"/>
                </a:lnTo>
                <a:lnTo>
                  <a:pt x="3944314" y="219955"/>
                </a:lnTo>
                <a:cubicBezTo>
                  <a:pt x="3937495" y="222951"/>
                  <a:pt x="3928757" y="217987"/>
                  <a:pt x="3941370" y="199542"/>
                </a:cubicBezTo>
                <a:lnTo>
                  <a:pt x="3945804" y="201112"/>
                </a:lnTo>
                <a:cubicBezTo>
                  <a:pt x="3950353" y="206463"/>
                  <a:pt x="3950949" y="211092"/>
                  <a:pt x="3949635" y="214509"/>
                </a:cubicBezTo>
                <a:lnTo>
                  <a:pt x="3945102" y="219150"/>
                </a:lnTo>
                <a:lnTo>
                  <a:pt x="3938469" y="298300"/>
                </a:lnTo>
                <a:lnTo>
                  <a:pt x="3933375" y="336724"/>
                </a:lnTo>
                <a:lnTo>
                  <a:pt x="3936335" y="334088"/>
                </a:lnTo>
                <a:cubicBezTo>
                  <a:pt x="3938390" y="333568"/>
                  <a:pt x="3939105" y="335068"/>
                  <a:pt x="3938321" y="337285"/>
                </a:cubicBezTo>
                <a:cubicBezTo>
                  <a:pt x="3951603" y="316219"/>
                  <a:pt x="3942053" y="256311"/>
                  <a:pt x="3954321" y="249849"/>
                </a:cubicBezTo>
                <a:lnTo>
                  <a:pt x="3957503" y="252045"/>
                </a:lnTo>
                <a:lnTo>
                  <a:pt x="3962227" y="222321"/>
                </a:lnTo>
                <a:lnTo>
                  <a:pt x="3962497" y="218962"/>
                </a:lnTo>
                <a:lnTo>
                  <a:pt x="3963623" y="217730"/>
                </a:lnTo>
                <a:lnTo>
                  <a:pt x="3968699" y="207574"/>
                </a:lnTo>
                <a:lnTo>
                  <a:pt x="3968561" y="209789"/>
                </a:lnTo>
                <a:lnTo>
                  <a:pt x="3962263" y="263196"/>
                </a:lnTo>
                <a:lnTo>
                  <a:pt x="3963319" y="269272"/>
                </a:lnTo>
                <a:cubicBezTo>
                  <a:pt x="3964841" y="294176"/>
                  <a:pt x="3959634" y="334262"/>
                  <a:pt x="3961069" y="337107"/>
                </a:cubicBezTo>
                <a:lnTo>
                  <a:pt x="3962197" y="334578"/>
                </a:lnTo>
                <a:lnTo>
                  <a:pt x="3976901" y="224799"/>
                </a:lnTo>
                <a:lnTo>
                  <a:pt x="3976968" y="224270"/>
                </a:lnTo>
                <a:lnTo>
                  <a:pt x="3981486" y="211553"/>
                </a:lnTo>
                <a:cubicBezTo>
                  <a:pt x="3982767" y="207531"/>
                  <a:pt x="3983335" y="205092"/>
                  <a:pt x="3982649" y="205726"/>
                </a:cubicBezTo>
                <a:cubicBezTo>
                  <a:pt x="3988105" y="202971"/>
                  <a:pt x="3996632" y="206946"/>
                  <a:pt x="3990688" y="212450"/>
                </a:cubicBezTo>
                <a:cubicBezTo>
                  <a:pt x="3999375" y="204404"/>
                  <a:pt x="3990657" y="214774"/>
                  <a:pt x="3996730" y="199582"/>
                </a:cubicBezTo>
                <a:cubicBezTo>
                  <a:pt x="4005120" y="179946"/>
                  <a:pt x="4004929" y="194288"/>
                  <a:pt x="4004929" y="194288"/>
                </a:cubicBezTo>
                <a:cubicBezTo>
                  <a:pt x="4004800" y="203977"/>
                  <a:pt x="3993659" y="226539"/>
                  <a:pt x="3993598" y="231191"/>
                </a:cubicBezTo>
                <a:cubicBezTo>
                  <a:pt x="3993598" y="231191"/>
                  <a:pt x="3998991" y="233090"/>
                  <a:pt x="4004381" y="235374"/>
                </a:cubicBezTo>
                <a:cubicBezTo>
                  <a:pt x="4001573" y="242565"/>
                  <a:pt x="3995991" y="255009"/>
                  <a:pt x="3995991" y="255009"/>
                </a:cubicBezTo>
                <a:cubicBezTo>
                  <a:pt x="4001315" y="261946"/>
                  <a:pt x="4004253" y="244675"/>
                  <a:pt x="4004253" y="244675"/>
                </a:cubicBezTo>
                <a:lnTo>
                  <a:pt x="4008106" y="239351"/>
                </a:lnTo>
                <a:lnTo>
                  <a:pt x="4010609" y="229022"/>
                </a:lnTo>
                <a:lnTo>
                  <a:pt x="4011719" y="234360"/>
                </a:lnTo>
                <a:lnTo>
                  <a:pt x="4019033" y="224246"/>
                </a:lnTo>
                <a:cubicBezTo>
                  <a:pt x="4024388" y="216369"/>
                  <a:pt x="4028657" y="209450"/>
                  <a:pt x="4027302" y="209557"/>
                </a:cubicBezTo>
                <a:cubicBezTo>
                  <a:pt x="4035405" y="211240"/>
                  <a:pt x="4024366" y="226439"/>
                  <a:pt x="4018298" y="241244"/>
                </a:cubicBezTo>
                <a:lnTo>
                  <a:pt x="4015213" y="251189"/>
                </a:lnTo>
                <a:lnTo>
                  <a:pt x="4015275" y="251488"/>
                </a:lnTo>
                <a:cubicBezTo>
                  <a:pt x="4015256" y="259170"/>
                  <a:pt x="4013956" y="265775"/>
                  <a:pt x="4012110" y="271799"/>
                </a:cubicBezTo>
                <a:lnTo>
                  <a:pt x="4010825" y="275144"/>
                </a:lnTo>
                <a:lnTo>
                  <a:pt x="4015197" y="270530"/>
                </a:lnTo>
                <a:cubicBezTo>
                  <a:pt x="4020751" y="260411"/>
                  <a:pt x="4024046" y="250471"/>
                  <a:pt x="4029631" y="238028"/>
                </a:cubicBezTo>
                <a:cubicBezTo>
                  <a:pt x="4034755" y="226199"/>
                  <a:pt x="4038941" y="217011"/>
                  <a:pt x="4042610" y="209220"/>
                </a:cubicBezTo>
                <a:lnTo>
                  <a:pt x="4051338" y="191134"/>
                </a:lnTo>
                <a:lnTo>
                  <a:pt x="4050469" y="196980"/>
                </a:lnTo>
                <a:lnTo>
                  <a:pt x="4045977" y="239439"/>
                </a:lnTo>
                <a:lnTo>
                  <a:pt x="4040609" y="261167"/>
                </a:lnTo>
                <a:cubicBezTo>
                  <a:pt x="4036137" y="274683"/>
                  <a:pt x="4039036" y="269034"/>
                  <a:pt x="4043726" y="260242"/>
                </a:cubicBezTo>
                <a:lnTo>
                  <a:pt x="4043789" y="260131"/>
                </a:lnTo>
                <a:lnTo>
                  <a:pt x="4043595" y="261964"/>
                </a:lnTo>
                <a:cubicBezTo>
                  <a:pt x="4040939" y="283878"/>
                  <a:pt x="4037811" y="306412"/>
                  <a:pt x="4033881" y="330642"/>
                </a:cubicBezTo>
                <a:cubicBezTo>
                  <a:pt x="4034557" y="332819"/>
                  <a:pt x="4029555" y="357551"/>
                  <a:pt x="4034032" y="356162"/>
                </a:cubicBezTo>
                <a:cubicBezTo>
                  <a:pt x="4038882" y="354657"/>
                  <a:pt x="4038859" y="322961"/>
                  <a:pt x="4039733" y="316554"/>
                </a:cubicBezTo>
                <a:lnTo>
                  <a:pt x="4049007" y="250933"/>
                </a:lnTo>
                <a:lnTo>
                  <a:pt x="4051407" y="246700"/>
                </a:lnTo>
                <a:cubicBezTo>
                  <a:pt x="4053949" y="242737"/>
                  <a:pt x="4056244" y="239990"/>
                  <a:pt x="4057591" y="240465"/>
                </a:cubicBezTo>
                <a:cubicBezTo>
                  <a:pt x="4063468" y="240000"/>
                  <a:pt x="4031218" y="321923"/>
                  <a:pt x="4048715" y="296536"/>
                </a:cubicBezTo>
                <a:cubicBezTo>
                  <a:pt x="4051525" y="288956"/>
                  <a:pt x="4071574" y="241683"/>
                  <a:pt x="4076997" y="241255"/>
                </a:cubicBezTo>
                <a:cubicBezTo>
                  <a:pt x="4080163" y="241004"/>
                  <a:pt x="4088070" y="257418"/>
                  <a:pt x="4088102" y="255092"/>
                </a:cubicBezTo>
                <a:cubicBezTo>
                  <a:pt x="4088070" y="257418"/>
                  <a:pt x="4088039" y="259744"/>
                  <a:pt x="4088008" y="262069"/>
                </a:cubicBezTo>
                <a:cubicBezTo>
                  <a:pt x="4093979" y="254627"/>
                  <a:pt x="4105697" y="222340"/>
                  <a:pt x="4099471" y="249161"/>
                </a:cubicBezTo>
                <a:cubicBezTo>
                  <a:pt x="4090493" y="278909"/>
                  <a:pt x="4105475" y="239005"/>
                  <a:pt x="4111090" y="224237"/>
                </a:cubicBezTo>
                <a:lnTo>
                  <a:pt x="4112429" y="220875"/>
                </a:lnTo>
                <a:lnTo>
                  <a:pt x="4100249" y="316519"/>
                </a:lnTo>
                <a:cubicBezTo>
                  <a:pt x="4100425" y="324988"/>
                  <a:pt x="4100677" y="341613"/>
                  <a:pt x="4104598" y="321306"/>
                </a:cubicBezTo>
                <a:cubicBezTo>
                  <a:pt x="4109117" y="295019"/>
                  <a:pt x="4110928" y="269231"/>
                  <a:pt x="4118169" y="243803"/>
                </a:cubicBezTo>
                <a:cubicBezTo>
                  <a:pt x="4118507" y="254775"/>
                  <a:pt x="4117943" y="265477"/>
                  <a:pt x="4116923" y="276041"/>
                </a:cubicBezTo>
                <a:lnTo>
                  <a:pt x="4113920" y="299679"/>
                </a:lnTo>
                <a:lnTo>
                  <a:pt x="4112740" y="303482"/>
                </a:lnTo>
                <a:cubicBezTo>
                  <a:pt x="4109787" y="313298"/>
                  <a:pt x="4108848" y="318164"/>
                  <a:pt x="4109142" y="319938"/>
                </a:cubicBezTo>
                <a:lnTo>
                  <a:pt x="4111489" y="318644"/>
                </a:lnTo>
                <a:lnTo>
                  <a:pt x="4108870" y="338920"/>
                </a:lnTo>
                <a:cubicBezTo>
                  <a:pt x="4107802" y="349499"/>
                  <a:pt x="4107167" y="360221"/>
                  <a:pt x="4107413" y="371224"/>
                </a:cubicBezTo>
                <a:lnTo>
                  <a:pt x="4110752" y="351654"/>
                </a:lnTo>
                <a:lnTo>
                  <a:pt x="4117696" y="310926"/>
                </a:lnTo>
                <a:lnTo>
                  <a:pt x="4119471" y="308342"/>
                </a:lnTo>
                <a:cubicBezTo>
                  <a:pt x="4121581" y="305180"/>
                  <a:pt x="4123365" y="302642"/>
                  <a:pt x="4124041" y="302592"/>
                </a:cubicBezTo>
                <a:cubicBezTo>
                  <a:pt x="4126753" y="302376"/>
                  <a:pt x="4112227" y="341856"/>
                  <a:pt x="4112099" y="351545"/>
                </a:cubicBezTo>
                <a:cubicBezTo>
                  <a:pt x="4120847" y="338853"/>
                  <a:pt x="4118234" y="331702"/>
                  <a:pt x="4126593" y="314392"/>
                </a:cubicBezTo>
                <a:cubicBezTo>
                  <a:pt x="4126593" y="314392"/>
                  <a:pt x="4138375" y="277451"/>
                  <a:pt x="4141087" y="277238"/>
                </a:cubicBezTo>
                <a:lnTo>
                  <a:pt x="4143414" y="305707"/>
                </a:lnTo>
                <a:cubicBezTo>
                  <a:pt x="4146127" y="305493"/>
                  <a:pt x="4186702" y="208973"/>
                  <a:pt x="4172084" y="255429"/>
                </a:cubicBezTo>
                <a:cubicBezTo>
                  <a:pt x="4160883" y="282644"/>
                  <a:pt x="4154717" y="304814"/>
                  <a:pt x="4151684" y="329060"/>
                </a:cubicBezTo>
                <a:cubicBezTo>
                  <a:pt x="4148743" y="346329"/>
                  <a:pt x="4137313" y="356912"/>
                  <a:pt x="4137058" y="375904"/>
                </a:cubicBezTo>
                <a:lnTo>
                  <a:pt x="4135200" y="376051"/>
                </a:lnTo>
                <a:lnTo>
                  <a:pt x="4134855" y="376079"/>
                </a:lnTo>
                <a:cubicBezTo>
                  <a:pt x="4134488" y="376106"/>
                  <a:pt x="4134305" y="376122"/>
                  <a:pt x="4134580" y="376102"/>
                </a:cubicBezTo>
                <a:lnTo>
                  <a:pt x="4135200" y="376051"/>
                </a:lnTo>
                <a:lnTo>
                  <a:pt x="4136232" y="375970"/>
                </a:lnTo>
                <a:cubicBezTo>
                  <a:pt x="4136692" y="375933"/>
                  <a:pt x="4137058" y="375904"/>
                  <a:pt x="4137058" y="375904"/>
                </a:cubicBezTo>
                <a:cubicBezTo>
                  <a:pt x="4151103" y="372472"/>
                  <a:pt x="4151714" y="326735"/>
                  <a:pt x="4160365" y="321404"/>
                </a:cubicBezTo>
                <a:cubicBezTo>
                  <a:pt x="4160374" y="320726"/>
                  <a:pt x="4161254" y="320318"/>
                  <a:pt x="4162569" y="320123"/>
                </a:cubicBezTo>
                <a:lnTo>
                  <a:pt x="4166190" y="320124"/>
                </a:lnTo>
                <a:lnTo>
                  <a:pt x="4173195" y="272607"/>
                </a:lnTo>
                <a:lnTo>
                  <a:pt x="4177305" y="278754"/>
                </a:lnTo>
                <a:lnTo>
                  <a:pt x="4174635" y="317714"/>
                </a:lnTo>
                <a:lnTo>
                  <a:pt x="4174337" y="319879"/>
                </a:lnTo>
                <a:lnTo>
                  <a:pt x="4174192" y="322515"/>
                </a:lnTo>
                <a:lnTo>
                  <a:pt x="4174344" y="322624"/>
                </a:lnTo>
                <a:cubicBezTo>
                  <a:pt x="4182674" y="307640"/>
                  <a:pt x="4180190" y="290801"/>
                  <a:pt x="4188486" y="278140"/>
                </a:cubicBezTo>
                <a:cubicBezTo>
                  <a:pt x="4191712" y="273240"/>
                  <a:pt x="4194423" y="273026"/>
                  <a:pt x="4199881" y="270272"/>
                </a:cubicBezTo>
                <a:cubicBezTo>
                  <a:pt x="4211310" y="259691"/>
                  <a:pt x="4214244" y="242808"/>
                  <a:pt x="4220319" y="227615"/>
                </a:cubicBezTo>
                <a:cubicBezTo>
                  <a:pt x="4234744" y="195499"/>
                  <a:pt x="4240557" y="166000"/>
                  <a:pt x="4257665" y="135996"/>
                </a:cubicBezTo>
                <a:cubicBezTo>
                  <a:pt x="4249047" y="172686"/>
                  <a:pt x="4237425" y="197612"/>
                  <a:pt x="4228357" y="234336"/>
                </a:cubicBezTo>
                <a:cubicBezTo>
                  <a:pt x="4228226" y="244028"/>
                  <a:pt x="4219869" y="261337"/>
                  <a:pt x="4210989" y="283720"/>
                </a:cubicBezTo>
                <a:cubicBezTo>
                  <a:pt x="4208114" y="295952"/>
                  <a:pt x="4182001" y="358029"/>
                  <a:pt x="4205052" y="322522"/>
                </a:cubicBezTo>
                <a:cubicBezTo>
                  <a:pt x="4207863" y="314943"/>
                  <a:pt x="4222289" y="282830"/>
                  <a:pt x="4225068" y="277576"/>
                </a:cubicBezTo>
                <a:cubicBezTo>
                  <a:pt x="4227811" y="275037"/>
                  <a:pt x="4233688" y="274571"/>
                  <a:pt x="4233688" y="274571"/>
                </a:cubicBezTo>
                <a:cubicBezTo>
                  <a:pt x="4241985" y="261915"/>
                  <a:pt x="4244889" y="247357"/>
                  <a:pt x="4248214" y="235091"/>
                </a:cubicBezTo>
                <a:cubicBezTo>
                  <a:pt x="4253767" y="224974"/>
                  <a:pt x="4256801" y="200727"/>
                  <a:pt x="4265419" y="197723"/>
                </a:cubicBezTo>
                <a:cubicBezTo>
                  <a:pt x="4274039" y="194720"/>
                  <a:pt x="4256603" y="215457"/>
                  <a:pt x="4265289" y="207413"/>
                </a:cubicBezTo>
                <a:cubicBezTo>
                  <a:pt x="4276719" y="196832"/>
                  <a:pt x="4291147" y="164715"/>
                  <a:pt x="4276623" y="204196"/>
                </a:cubicBezTo>
                <a:cubicBezTo>
                  <a:pt x="4267649" y="233558"/>
                  <a:pt x="4258901" y="246252"/>
                  <a:pt x="4253027" y="280402"/>
                </a:cubicBezTo>
                <a:cubicBezTo>
                  <a:pt x="4259541" y="274370"/>
                  <a:pt x="4270902" y="247917"/>
                  <a:pt x="4278517" y="230798"/>
                </a:cubicBezTo>
                <a:lnTo>
                  <a:pt x="4279529" y="228639"/>
                </a:lnTo>
                <a:lnTo>
                  <a:pt x="4277105" y="265718"/>
                </a:lnTo>
                <a:lnTo>
                  <a:pt x="4285259" y="217152"/>
                </a:lnTo>
                <a:lnTo>
                  <a:pt x="4291438" y="210515"/>
                </a:lnTo>
                <a:cubicBezTo>
                  <a:pt x="4294937" y="208461"/>
                  <a:pt x="4289611" y="220497"/>
                  <a:pt x="4287117" y="229698"/>
                </a:cubicBezTo>
                <a:cubicBezTo>
                  <a:pt x="4315753" y="181746"/>
                  <a:pt x="4325014" y="130679"/>
                  <a:pt x="4350939" y="82941"/>
                </a:cubicBezTo>
                <a:lnTo>
                  <a:pt x="4354981" y="74658"/>
                </a:lnTo>
                <a:lnTo>
                  <a:pt x="4354977" y="75194"/>
                </a:lnTo>
                <a:cubicBezTo>
                  <a:pt x="4355055" y="83350"/>
                  <a:pt x="4348491" y="110953"/>
                  <a:pt x="4349822" y="123156"/>
                </a:cubicBezTo>
                <a:cubicBezTo>
                  <a:pt x="4352409" y="139397"/>
                  <a:pt x="4355403" y="100287"/>
                  <a:pt x="4356483" y="95862"/>
                </a:cubicBezTo>
                <a:cubicBezTo>
                  <a:pt x="4357375" y="86550"/>
                  <a:pt x="4358253" y="79247"/>
                  <a:pt x="4359147" y="72877"/>
                </a:cubicBezTo>
                <a:lnTo>
                  <a:pt x="4360727" y="62881"/>
                </a:lnTo>
                <a:lnTo>
                  <a:pt x="4375553" y="32496"/>
                </a:lnTo>
                <a:lnTo>
                  <a:pt x="4377779" y="34028"/>
                </a:lnTo>
                <a:cubicBezTo>
                  <a:pt x="4377220" y="34201"/>
                  <a:pt x="4377391" y="32699"/>
                  <a:pt x="4378013" y="30236"/>
                </a:cubicBezTo>
                <a:lnTo>
                  <a:pt x="4380327" y="22711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id-ID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endParaRPr lang="id-ID" dirty="0"/>
          </a:p>
        </p:txBody>
      </p:sp>
    </p:spTree>
    <p:extLst>
      <p:ext uri="{BB962C8B-B14F-4D97-AF65-F5344CB8AC3E}">
        <p14:creationId xmlns:p14="http://schemas.microsoft.com/office/powerpoint/2010/main" val="1525914976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3">
            <a:extLst>
              <a:ext uri="{FF2B5EF4-FFF2-40B4-BE49-F238E27FC236}">
                <a16:creationId xmlns:a16="http://schemas.microsoft.com/office/drawing/2014/main" id="{E26FDE70-053E-1479-181B-723E5FDC8660}"/>
              </a:ext>
            </a:extLst>
          </p:cNvPr>
          <p:cNvSpPr>
            <a:spLocks noGrp="1"/>
          </p:cNvSpPr>
          <p:nvPr>
            <p:ph type="pic" sz="quarter" idx="10"/>
          </p:nvPr>
        </p:nvSpPr>
        <p:spPr>
          <a:xfrm>
            <a:off x="6764564" y="1397000"/>
            <a:ext cx="4064000" cy="4064000"/>
          </a:xfrm>
          <a:prstGeom prst="ellipse">
            <a:avLst/>
          </a:pr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8686695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Picture Placeholder 4">
            <a:extLst>
              <a:ext uri="{FF2B5EF4-FFF2-40B4-BE49-F238E27FC236}">
                <a16:creationId xmlns:a16="http://schemas.microsoft.com/office/drawing/2014/main" id="{368BD00C-1D9B-F1E0-F753-C40257E1D684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759182" y="0"/>
            <a:ext cx="6432818" cy="6858000"/>
          </a:xfrm>
          <a:custGeom>
            <a:avLst/>
            <a:gdLst>
              <a:gd name="connsiteX0" fmla="*/ 1471635 w 6432818"/>
              <a:gd name="connsiteY0" fmla="*/ 6800936 h 6858000"/>
              <a:gd name="connsiteX1" fmla="*/ 1417483 w 6432818"/>
              <a:gd name="connsiteY1" fmla="*/ 6858000 h 6858000"/>
              <a:gd name="connsiteX2" fmla="*/ 1389174 w 6432818"/>
              <a:gd name="connsiteY2" fmla="*/ 6858000 h 6858000"/>
              <a:gd name="connsiteX3" fmla="*/ 1587368 w 6432818"/>
              <a:gd name="connsiteY3" fmla="*/ 6715883 h 6858000"/>
              <a:gd name="connsiteX4" fmla="*/ 1581516 w 6432818"/>
              <a:gd name="connsiteY4" fmla="*/ 6721361 h 6858000"/>
              <a:gd name="connsiteX5" fmla="*/ 1582282 w 6432818"/>
              <a:gd name="connsiteY5" fmla="*/ 6726534 h 6858000"/>
              <a:gd name="connsiteX6" fmla="*/ 1584630 w 6432818"/>
              <a:gd name="connsiteY6" fmla="*/ 6725124 h 6858000"/>
              <a:gd name="connsiteX7" fmla="*/ 1590519 w 6432818"/>
              <a:gd name="connsiteY7" fmla="*/ 6718744 h 6858000"/>
              <a:gd name="connsiteX8" fmla="*/ 4157492 w 6432818"/>
              <a:gd name="connsiteY8" fmla="*/ 6581344 h 6858000"/>
              <a:gd name="connsiteX9" fmla="*/ 4154315 w 6432818"/>
              <a:gd name="connsiteY9" fmla="*/ 6589584 h 6858000"/>
              <a:gd name="connsiteX10" fmla="*/ 4170140 w 6432818"/>
              <a:gd name="connsiteY10" fmla="*/ 6588867 h 6858000"/>
              <a:gd name="connsiteX11" fmla="*/ 3983238 w 6432818"/>
              <a:gd name="connsiteY11" fmla="*/ 6785957 h 6858000"/>
              <a:gd name="connsiteX12" fmla="*/ 3919274 w 6432818"/>
              <a:gd name="connsiteY12" fmla="*/ 6858000 h 6858000"/>
              <a:gd name="connsiteX13" fmla="*/ 3900322 w 6432818"/>
              <a:gd name="connsiteY13" fmla="*/ 6858000 h 6858000"/>
              <a:gd name="connsiteX14" fmla="*/ 4072904 w 6432818"/>
              <a:gd name="connsiteY14" fmla="*/ 6673495 h 6858000"/>
              <a:gd name="connsiteX15" fmla="*/ 4187768 w 6432818"/>
              <a:gd name="connsiteY15" fmla="*/ 6570277 h 6858000"/>
              <a:gd name="connsiteX16" fmla="*/ 4174116 w 6432818"/>
              <a:gd name="connsiteY16" fmla="*/ 6584675 h 6858000"/>
              <a:gd name="connsiteX17" fmla="*/ 4178084 w 6432818"/>
              <a:gd name="connsiteY17" fmla="*/ 6571132 h 6858000"/>
              <a:gd name="connsiteX18" fmla="*/ 1936780 w 6432818"/>
              <a:gd name="connsiteY18" fmla="*/ 6446847 h 6858000"/>
              <a:gd name="connsiteX19" fmla="*/ 1892439 w 6432818"/>
              <a:gd name="connsiteY19" fmla="*/ 6495045 h 6858000"/>
              <a:gd name="connsiteX20" fmla="*/ 1888121 w 6432818"/>
              <a:gd name="connsiteY20" fmla="*/ 6499436 h 6858000"/>
              <a:gd name="connsiteX21" fmla="*/ 1891547 w 6432818"/>
              <a:gd name="connsiteY21" fmla="*/ 6496523 h 6858000"/>
              <a:gd name="connsiteX22" fmla="*/ 1936743 w 6432818"/>
              <a:gd name="connsiteY22" fmla="*/ 6447415 h 6858000"/>
              <a:gd name="connsiteX23" fmla="*/ 4132512 w 6432818"/>
              <a:gd name="connsiteY23" fmla="*/ 6337390 h 6858000"/>
              <a:gd name="connsiteX24" fmla="*/ 3922908 w 6432818"/>
              <a:gd name="connsiteY24" fmla="*/ 6555994 h 6858000"/>
              <a:gd name="connsiteX25" fmla="*/ 4031594 w 6432818"/>
              <a:gd name="connsiteY25" fmla="*/ 6444953 h 6858000"/>
              <a:gd name="connsiteX26" fmla="*/ 4021324 w 6432818"/>
              <a:gd name="connsiteY26" fmla="*/ 6440226 h 6858000"/>
              <a:gd name="connsiteX27" fmla="*/ 4036392 w 6432818"/>
              <a:gd name="connsiteY27" fmla="*/ 6423977 h 6858000"/>
              <a:gd name="connsiteX28" fmla="*/ 4062370 w 6432818"/>
              <a:gd name="connsiteY28" fmla="*/ 6399304 h 6858000"/>
              <a:gd name="connsiteX29" fmla="*/ 4132512 w 6432818"/>
              <a:gd name="connsiteY29" fmla="*/ 6337390 h 6858000"/>
              <a:gd name="connsiteX30" fmla="*/ 4401364 w 6432818"/>
              <a:gd name="connsiteY30" fmla="*/ 6329804 h 6858000"/>
              <a:gd name="connsiteX31" fmla="*/ 4384401 w 6432818"/>
              <a:gd name="connsiteY31" fmla="*/ 6346171 h 6858000"/>
              <a:gd name="connsiteX32" fmla="*/ 4343651 w 6432818"/>
              <a:gd name="connsiteY32" fmla="*/ 6389946 h 6858000"/>
              <a:gd name="connsiteX33" fmla="*/ 4329729 w 6432818"/>
              <a:gd name="connsiteY33" fmla="*/ 6435254 h 6858000"/>
              <a:gd name="connsiteX34" fmla="*/ 4318058 w 6432818"/>
              <a:gd name="connsiteY34" fmla="*/ 6418835 h 6858000"/>
              <a:gd name="connsiteX35" fmla="*/ 4286758 w 6432818"/>
              <a:gd name="connsiteY35" fmla="*/ 6471767 h 6858000"/>
              <a:gd name="connsiteX36" fmla="*/ 4283926 w 6432818"/>
              <a:gd name="connsiteY36" fmla="*/ 6481228 h 6858000"/>
              <a:gd name="connsiteX37" fmla="*/ 4280000 w 6432818"/>
              <a:gd name="connsiteY37" fmla="*/ 6484926 h 6858000"/>
              <a:gd name="connsiteX38" fmla="*/ 4272043 w 6432818"/>
              <a:gd name="connsiteY38" fmla="*/ 6484469 h 6858000"/>
              <a:gd name="connsiteX39" fmla="*/ 4261309 w 6432818"/>
              <a:gd name="connsiteY39" fmla="*/ 6483859 h 6858000"/>
              <a:gd name="connsiteX40" fmla="*/ 4262011 w 6432818"/>
              <a:gd name="connsiteY40" fmla="*/ 6501858 h 6858000"/>
              <a:gd name="connsiteX41" fmla="*/ 4251233 w 6432818"/>
              <a:gd name="connsiteY41" fmla="*/ 6512001 h 6858000"/>
              <a:gd name="connsiteX42" fmla="*/ 4243926 w 6432818"/>
              <a:gd name="connsiteY42" fmla="*/ 6516903 h 6858000"/>
              <a:gd name="connsiteX43" fmla="*/ 4227248 w 6432818"/>
              <a:gd name="connsiteY43" fmla="*/ 6528645 h 6858000"/>
              <a:gd name="connsiteX44" fmla="*/ 4192722 w 6432818"/>
              <a:gd name="connsiteY44" fmla="*/ 6565056 h 6858000"/>
              <a:gd name="connsiteX45" fmla="*/ 4182220 w 6432818"/>
              <a:gd name="connsiteY45" fmla="*/ 6565978 h 6858000"/>
              <a:gd name="connsiteX46" fmla="*/ 4178084 w 6432818"/>
              <a:gd name="connsiteY46" fmla="*/ 6571132 h 6858000"/>
              <a:gd name="connsiteX47" fmla="*/ 4159538 w 6432818"/>
              <a:gd name="connsiteY47" fmla="*/ 6579112 h 6858000"/>
              <a:gd name="connsiteX48" fmla="*/ 4336676 w 6432818"/>
              <a:gd name="connsiteY48" fmla="*/ 6386126 h 6858000"/>
              <a:gd name="connsiteX49" fmla="*/ 1482837 w 6432818"/>
              <a:gd name="connsiteY49" fmla="*/ 6176308 h 6858000"/>
              <a:gd name="connsiteX50" fmla="*/ 1491177 w 6432818"/>
              <a:gd name="connsiteY50" fmla="*/ 6180186 h 6858000"/>
              <a:gd name="connsiteX51" fmla="*/ 1481765 w 6432818"/>
              <a:gd name="connsiteY51" fmla="*/ 6192604 h 6858000"/>
              <a:gd name="connsiteX52" fmla="*/ 1482837 w 6432818"/>
              <a:gd name="connsiteY52" fmla="*/ 6176308 h 6858000"/>
              <a:gd name="connsiteX53" fmla="*/ 4646144 w 6432818"/>
              <a:gd name="connsiteY53" fmla="*/ 6119054 h 6858000"/>
              <a:gd name="connsiteX54" fmla="*/ 4644922 w 6432818"/>
              <a:gd name="connsiteY54" fmla="*/ 6140516 h 6858000"/>
              <a:gd name="connsiteX55" fmla="*/ 4646144 w 6432818"/>
              <a:gd name="connsiteY55" fmla="*/ 6119054 h 6858000"/>
              <a:gd name="connsiteX56" fmla="*/ 1898625 w 6432818"/>
              <a:gd name="connsiteY56" fmla="*/ 6086405 h 6858000"/>
              <a:gd name="connsiteX57" fmla="*/ 1666272 w 6432818"/>
              <a:gd name="connsiteY57" fmla="*/ 6315935 h 6858000"/>
              <a:gd name="connsiteX58" fmla="*/ 1621317 w 6432818"/>
              <a:gd name="connsiteY58" fmla="*/ 6358401 h 6858000"/>
              <a:gd name="connsiteX59" fmla="*/ 1525735 w 6432818"/>
              <a:gd name="connsiteY59" fmla="*/ 6460043 h 6858000"/>
              <a:gd name="connsiteX60" fmla="*/ 1522344 w 6432818"/>
              <a:gd name="connsiteY60" fmla="*/ 6463528 h 6858000"/>
              <a:gd name="connsiteX61" fmla="*/ 1611952 w 6432818"/>
              <a:gd name="connsiteY61" fmla="*/ 6389520 h 6858000"/>
              <a:gd name="connsiteX62" fmla="*/ 1646623 w 6432818"/>
              <a:gd name="connsiteY62" fmla="*/ 6358046 h 6858000"/>
              <a:gd name="connsiteX63" fmla="*/ 1770070 w 6432818"/>
              <a:gd name="connsiteY63" fmla="*/ 6232413 h 6858000"/>
              <a:gd name="connsiteX64" fmla="*/ 1840437 w 6432818"/>
              <a:gd name="connsiteY64" fmla="*/ 6159047 h 6858000"/>
              <a:gd name="connsiteX65" fmla="*/ 4735729 w 6432818"/>
              <a:gd name="connsiteY65" fmla="*/ 6030708 h 6858000"/>
              <a:gd name="connsiteX66" fmla="*/ 4679688 w 6432818"/>
              <a:gd name="connsiteY66" fmla="*/ 6094403 h 6858000"/>
              <a:gd name="connsiteX67" fmla="*/ 4703030 w 6432818"/>
              <a:gd name="connsiteY67" fmla="*/ 6055423 h 6858000"/>
              <a:gd name="connsiteX68" fmla="*/ 4709271 w 6432818"/>
              <a:gd name="connsiteY68" fmla="*/ 6049413 h 6858000"/>
              <a:gd name="connsiteX69" fmla="*/ 4760598 w 6432818"/>
              <a:gd name="connsiteY69" fmla="*/ 6000000 h 6858000"/>
              <a:gd name="connsiteX70" fmla="*/ 4735729 w 6432818"/>
              <a:gd name="connsiteY70" fmla="*/ 6030708 h 6858000"/>
              <a:gd name="connsiteX71" fmla="*/ 4740713 w 6432818"/>
              <a:gd name="connsiteY71" fmla="*/ 6019140 h 6858000"/>
              <a:gd name="connsiteX72" fmla="*/ 4783490 w 6432818"/>
              <a:gd name="connsiteY72" fmla="*/ 5977951 h 6858000"/>
              <a:gd name="connsiteX73" fmla="*/ 4778161 w 6432818"/>
              <a:gd name="connsiteY73" fmla="*/ 5986976 h 6858000"/>
              <a:gd name="connsiteX74" fmla="*/ 4768805 w 6432818"/>
              <a:gd name="connsiteY74" fmla="*/ 5992091 h 6858000"/>
              <a:gd name="connsiteX75" fmla="*/ 4804624 w 6432818"/>
              <a:gd name="connsiteY75" fmla="*/ 5957600 h 6858000"/>
              <a:gd name="connsiteX76" fmla="*/ 4800772 w 6432818"/>
              <a:gd name="connsiteY76" fmla="*/ 5964734 h 6858000"/>
              <a:gd name="connsiteX77" fmla="*/ 4797122 w 6432818"/>
              <a:gd name="connsiteY77" fmla="*/ 5964828 h 6858000"/>
              <a:gd name="connsiteX78" fmla="*/ 4945846 w 6432818"/>
              <a:gd name="connsiteY78" fmla="*/ 5682746 h 6858000"/>
              <a:gd name="connsiteX79" fmla="*/ 4818037 w 6432818"/>
              <a:gd name="connsiteY79" fmla="*/ 5842220 h 6858000"/>
              <a:gd name="connsiteX80" fmla="*/ 4688020 w 6432818"/>
              <a:gd name="connsiteY80" fmla="*/ 5968509 h 6858000"/>
              <a:gd name="connsiteX81" fmla="*/ 4064072 w 6432818"/>
              <a:gd name="connsiteY81" fmla="*/ 6532780 h 6858000"/>
              <a:gd name="connsiteX82" fmla="*/ 3824614 w 6432818"/>
              <a:gd name="connsiteY82" fmla="*/ 6751755 h 6858000"/>
              <a:gd name="connsiteX83" fmla="*/ 3878442 w 6432818"/>
              <a:gd name="connsiteY83" fmla="*/ 6731852 h 6858000"/>
              <a:gd name="connsiteX84" fmla="*/ 3946397 w 6432818"/>
              <a:gd name="connsiteY84" fmla="*/ 6676127 h 6858000"/>
              <a:gd name="connsiteX85" fmla="*/ 4225866 w 6432818"/>
              <a:gd name="connsiteY85" fmla="*/ 6482612 h 6858000"/>
              <a:gd name="connsiteX86" fmla="*/ 4231810 w 6432818"/>
              <a:gd name="connsiteY86" fmla="*/ 6477438 h 6858000"/>
              <a:gd name="connsiteX87" fmla="*/ 3879478 w 6432818"/>
              <a:gd name="connsiteY87" fmla="*/ 6858000 h 6858000"/>
              <a:gd name="connsiteX88" fmla="*/ 3633882 w 6432818"/>
              <a:gd name="connsiteY88" fmla="*/ 6858000 h 6858000"/>
              <a:gd name="connsiteX89" fmla="*/ 3888898 w 6432818"/>
              <a:gd name="connsiteY89" fmla="*/ 6583022 h 6858000"/>
              <a:gd name="connsiteX90" fmla="*/ 3885280 w 6432818"/>
              <a:gd name="connsiteY90" fmla="*/ 6589231 h 6858000"/>
              <a:gd name="connsiteX91" fmla="*/ 3926050 w 6432818"/>
              <a:gd name="connsiteY91" fmla="*/ 6564494 h 6858000"/>
              <a:gd name="connsiteX92" fmla="*/ 3967747 w 6432818"/>
              <a:gd name="connsiteY92" fmla="*/ 6568397 h 6858000"/>
              <a:gd name="connsiteX93" fmla="*/ 4097100 w 6432818"/>
              <a:gd name="connsiteY93" fmla="*/ 6460987 h 6858000"/>
              <a:gd name="connsiteX94" fmla="*/ 4910251 w 6432818"/>
              <a:gd name="connsiteY94" fmla="*/ 5720704 h 6858000"/>
              <a:gd name="connsiteX95" fmla="*/ 5109530 w 6432818"/>
              <a:gd name="connsiteY95" fmla="*/ 5397426 h 6858000"/>
              <a:gd name="connsiteX96" fmla="*/ 5116340 w 6432818"/>
              <a:gd name="connsiteY96" fmla="*/ 5415843 h 6858000"/>
              <a:gd name="connsiteX97" fmla="*/ 5109530 w 6432818"/>
              <a:gd name="connsiteY97" fmla="*/ 5397426 h 6858000"/>
              <a:gd name="connsiteX98" fmla="*/ 5147158 w 6432818"/>
              <a:gd name="connsiteY98" fmla="*/ 5364189 h 6858000"/>
              <a:gd name="connsiteX99" fmla="*/ 5144595 w 6432818"/>
              <a:gd name="connsiteY99" fmla="*/ 5373591 h 6858000"/>
              <a:gd name="connsiteX100" fmla="*/ 5133302 w 6432818"/>
              <a:gd name="connsiteY100" fmla="*/ 5378974 h 6858000"/>
              <a:gd name="connsiteX101" fmla="*/ 5147158 w 6432818"/>
              <a:gd name="connsiteY101" fmla="*/ 5364189 h 6858000"/>
              <a:gd name="connsiteX102" fmla="*/ 5244204 w 6432818"/>
              <a:gd name="connsiteY102" fmla="*/ 5247791 h 6858000"/>
              <a:gd name="connsiteX103" fmla="*/ 5228428 w 6432818"/>
              <a:gd name="connsiteY103" fmla="*/ 5280243 h 6858000"/>
              <a:gd name="connsiteX104" fmla="*/ 5147158 w 6432818"/>
              <a:gd name="connsiteY104" fmla="*/ 5364189 h 6858000"/>
              <a:gd name="connsiteX105" fmla="*/ 5244204 w 6432818"/>
              <a:gd name="connsiteY105" fmla="*/ 5247791 h 6858000"/>
              <a:gd name="connsiteX106" fmla="*/ 3297392 w 6432818"/>
              <a:gd name="connsiteY106" fmla="*/ 5010143 h 6858000"/>
              <a:gd name="connsiteX107" fmla="*/ 3296288 w 6432818"/>
              <a:gd name="connsiteY107" fmla="*/ 5031082 h 6858000"/>
              <a:gd name="connsiteX108" fmla="*/ 3295481 w 6432818"/>
              <a:gd name="connsiteY108" fmla="*/ 5010240 h 6858000"/>
              <a:gd name="connsiteX109" fmla="*/ 3297392 w 6432818"/>
              <a:gd name="connsiteY109" fmla="*/ 5010143 h 6858000"/>
              <a:gd name="connsiteX110" fmla="*/ 3332131 w 6432818"/>
              <a:gd name="connsiteY110" fmla="*/ 4984327 h 6858000"/>
              <a:gd name="connsiteX111" fmla="*/ 3332404 w 6432818"/>
              <a:gd name="connsiteY111" fmla="*/ 4984833 h 6858000"/>
              <a:gd name="connsiteX112" fmla="*/ 3333126 w 6432818"/>
              <a:gd name="connsiteY112" fmla="*/ 4986175 h 6858000"/>
              <a:gd name="connsiteX113" fmla="*/ 3329731 w 6432818"/>
              <a:gd name="connsiteY113" fmla="*/ 4979866 h 6858000"/>
              <a:gd name="connsiteX114" fmla="*/ 3332131 w 6432818"/>
              <a:gd name="connsiteY114" fmla="*/ 4984327 h 6858000"/>
              <a:gd name="connsiteX115" fmla="*/ 3331049 w 6432818"/>
              <a:gd name="connsiteY115" fmla="*/ 4982319 h 6858000"/>
              <a:gd name="connsiteX116" fmla="*/ 3326632 w 6432818"/>
              <a:gd name="connsiteY116" fmla="*/ 4974108 h 6858000"/>
              <a:gd name="connsiteX117" fmla="*/ 3328797 w 6432818"/>
              <a:gd name="connsiteY117" fmla="*/ 4978130 h 6858000"/>
              <a:gd name="connsiteX118" fmla="*/ 3329731 w 6432818"/>
              <a:gd name="connsiteY118" fmla="*/ 4979866 h 6858000"/>
              <a:gd name="connsiteX119" fmla="*/ 3356459 w 6432818"/>
              <a:gd name="connsiteY119" fmla="*/ 4937271 h 6858000"/>
              <a:gd name="connsiteX120" fmla="*/ 3347475 w 6432818"/>
              <a:gd name="connsiteY120" fmla="*/ 4973304 h 6858000"/>
              <a:gd name="connsiteX121" fmla="*/ 3344416 w 6432818"/>
              <a:gd name="connsiteY121" fmla="*/ 4955090 h 6858000"/>
              <a:gd name="connsiteX122" fmla="*/ 3347395 w 6432818"/>
              <a:gd name="connsiteY122" fmla="*/ 4947463 h 6858000"/>
              <a:gd name="connsiteX123" fmla="*/ 3353045 w 6432818"/>
              <a:gd name="connsiteY123" fmla="*/ 4940211 h 6858000"/>
              <a:gd name="connsiteX124" fmla="*/ 3382056 w 6432818"/>
              <a:gd name="connsiteY124" fmla="*/ 4908381 h 6858000"/>
              <a:gd name="connsiteX125" fmla="*/ 3376600 w 6432818"/>
              <a:gd name="connsiteY125" fmla="*/ 4937789 h 6858000"/>
              <a:gd name="connsiteX126" fmla="*/ 3382056 w 6432818"/>
              <a:gd name="connsiteY126" fmla="*/ 4908381 h 6858000"/>
              <a:gd name="connsiteX127" fmla="*/ 3407648 w 6432818"/>
              <a:gd name="connsiteY127" fmla="*/ 4879493 h 6858000"/>
              <a:gd name="connsiteX128" fmla="*/ 3402192 w 6432818"/>
              <a:gd name="connsiteY128" fmla="*/ 4908902 h 6858000"/>
              <a:gd name="connsiteX129" fmla="*/ 3407648 w 6432818"/>
              <a:gd name="connsiteY129" fmla="*/ 4879493 h 6858000"/>
              <a:gd name="connsiteX130" fmla="*/ 3433241 w 6432818"/>
              <a:gd name="connsiteY130" fmla="*/ 4850605 h 6858000"/>
              <a:gd name="connsiteX131" fmla="*/ 3433341 w 6432818"/>
              <a:gd name="connsiteY131" fmla="*/ 4872769 h 6858000"/>
              <a:gd name="connsiteX132" fmla="*/ 3433241 w 6432818"/>
              <a:gd name="connsiteY132" fmla="*/ 4850605 h 6858000"/>
              <a:gd name="connsiteX133" fmla="*/ 2015857 w 6432818"/>
              <a:gd name="connsiteY133" fmla="*/ 4841841 h 6858000"/>
              <a:gd name="connsiteX134" fmla="*/ 2014731 w 6432818"/>
              <a:gd name="connsiteY134" fmla="*/ 4843278 h 6858000"/>
              <a:gd name="connsiteX135" fmla="*/ 2008942 w 6432818"/>
              <a:gd name="connsiteY135" fmla="*/ 4847005 h 6858000"/>
              <a:gd name="connsiteX136" fmla="*/ 5703183 w 6432818"/>
              <a:gd name="connsiteY136" fmla="*/ 4818762 h 6858000"/>
              <a:gd name="connsiteX137" fmla="*/ 5594642 w 6432818"/>
              <a:gd name="connsiteY137" fmla="*/ 4963644 h 6858000"/>
              <a:gd name="connsiteX138" fmla="*/ 5435880 w 6432818"/>
              <a:gd name="connsiteY138" fmla="*/ 5172285 h 6858000"/>
              <a:gd name="connsiteX139" fmla="*/ 5390910 w 6432818"/>
              <a:gd name="connsiteY139" fmla="*/ 5222753 h 6858000"/>
              <a:gd name="connsiteX140" fmla="*/ 5322808 w 6432818"/>
              <a:gd name="connsiteY140" fmla="*/ 5299239 h 6858000"/>
              <a:gd name="connsiteX141" fmla="*/ 4896432 w 6432818"/>
              <a:gd name="connsiteY141" fmla="*/ 5766072 h 6858000"/>
              <a:gd name="connsiteX142" fmla="*/ 4824833 w 6432818"/>
              <a:gd name="connsiteY142" fmla="*/ 5835619 h 6858000"/>
              <a:gd name="connsiteX143" fmla="*/ 5005748 w 6432818"/>
              <a:gd name="connsiteY143" fmla="*/ 5627930 h 6858000"/>
              <a:gd name="connsiteX144" fmla="*/ 5061786 w 6432818"/>
              <a:gd name="connsiteY144" fmla="*/ 5559096 h 6858000"/>
              <a:gd name="connsiteX145" fmla="*/ 5104150 w 6432818"/>
              <a:gd name="connsiteY145" fmla="*/ 5513919 h 6858000"/>
              <a:gd name="connsiteX146" fmla="*/ 5215280 w 6432818"/>
              <a:gd name="connsiteY146" fmla="*/ 5383246 h 6858000"/>
              <a:gd name="connsiteX147" fmla="*/ 5215694 w 6432818"/>
              <a:gd name="connsiteY147" fmla="*/ 5383218 h 6858000"/>
              <a:gd name="connsiteX148" fmla="*/ 5218682 w 6432818"/>
              <a:gd name="connsiteY148" fmla="*/ 5379249 h 6858000"/>
              <a:gd name="connsiteX149" fmla="*/ 5270858 w 6432818"/>
              <a:gd name="connsiteY149" fmla="*/ 5317894 h 6858000"/>
              <a:gd name="connsiteX150" fmla="*/ 5271944 w 6432818"/>
              <a:gd name="connsiteY150" fmla="*/ 5317777 h 6858000"/>
              <a:gd name="connsiteX151" fmla="*/ 5278842 w 6432818"/>
              <a:gd name="connsiteY151" fmla="*/ 5308511 h 6858000"/>
              <a:gd name="connsiteX152" fmla="*/ 5286904 w 6432818"/>
              <a:gd name="connsiteY152" fmla="*/ 5299027 h 6858000"/>
              <a:gd name="connsiteX153" fmla="*/ 5649714 w 6432818"/>
              <a:gd name="connsiteY153" fmla="*/ 4859528 h 6858000"/>
              <a:gd name="connsiteX154" fmla="*/ 5695233 w 6432818"/>
              <a:gd name="connsiteY154" fmla="*/ 4820957 h 6858000"/>
              <a:gd name="connsiteX155" fmla="*/ 2087319 w 6432818"/>
              <a:gd name="connsiteY155" fmla="*/ 4816793 h 6858000"/>
              <a:gd name="connsiteX156" fmla="*/ 2086289 w 6432818"/>
              <a:gd name="connsiteY156" fmla="*/ 4819007 h 6858000"/>
              <a:gd name="connsiteX157" fmla="*/ 2081941 w 6432818"/>
              <a:gd name="connsiteY157" fmla="*/ 4820163 h 6858000"/>
              <a:gd name="connsiteX158" fmla="*/ 2087319 w 6432818"/>
              <a:gd name="connsiteY158" fmla="*/ 4816793 h 6858000"/>
              <a:gd name="connsiteX159" fmla="*/ 2092698 w 6432818"/>
              <a:gd name="connsiteY159" fmla="*/ 4813423 h 6858000"/>
              <a:gd name="connsiteX160" fmla="*/ 2091667 w 6432818"/>
              <a:gd name="connsiteY160" fmla="*/ 4815638 h 6858000"/>
              <a:gd name="connsiteX161" fmla="*/ 2087319 w 6432818"/>
              <a:gd name="connsiteY161" fmla="*/ 4816793 h 6858000"/>
              <a:gd name="connsiteX162" fmla="*/ 2092698 w 6432818"/>
              <a:gd name="connsiteY162" fmla="*/ 4813423 h 6858000"/>
              <a:gd name="connsiteX163" fmla="*/ 2106309 w 6432818"/>
              <a:gd name="connsiteY163" fmla="*/ 4803437 h 6858000"/>
              <a:gd name="connsiteX164" fmla="*/ 2101190 w 6432818"/>
              <a:gd name="connsiteY164" fmla="*/ 4809097 h 6858000"/>
              <a:gd name="connsiteX165" fmla="*/ 2092698 w 6432818"/>
              <a:gd name="connsiteY165" fmla="*/ 4813423 h 6858000"/>
              <a:gd name="connsiteX166" fmla="*/ 2106309 w 6432818"/>
              <a:gd name="connsiteY166" fmla="*/ 4803437 h 6858000"/>
              <a:gd name="connsiteX167" fmla="*/ 3494027 w 6432818"/>
              <a:gd name="connsiteY167" fmla="*/ 4800551 h 6858000"/>
              <a:gd name="connsiteX168" fmla="*/ 3492022 w 6432818"/>
              <a:gd name="connsiteY168" fmla="*/ 4806435 h 6858000"/>
              <a:gd name="connsiteX169" fmla="*/ 3489573 w 6432818"/>
              <a:gd name="connsiteY169" fmla="*/ 4813612 h 6858000"/>
              <a:gd name="connsiteX170" fmla="*/ 3490424 w 6432818"/>
              <a:gd name="connsiteY170" fmla="*/ 4811115 h 6858000"/>
              <a:gd name="connsiteX171" fmla="*/ 3497234 w 6432818"/>
              <a:gd name="connsiteY171" fmla="*/ 4791144 h 6858000"/>
              <a:gd name="connsiteX172" fmla="*/ 3494681 w 6432818"/>
              <a:gd name="connsiteY172" fmla="*/ 4798635 h 6858000"/>
              <a:gd name="connsiteX173" fmla="*/ 3494027 w 6432818"/>
              <a:gd name="connsiteY173" fmla="*/ 4800551 h 6858000"/>
              <a:gd name="connsiteX174" fmla="*/ 3691064 w 6432818"/>
              <a:gd name="connsiteY174" fmla="*/ 4775499 h 6858000"/>
              <a:gd name="connsiteX175" fmla="*/ 3532652 w 6432818"/>
              <a:gd name="connsiteY175" fmla="*/ 4966302 h 6858000"/>
              <a:gd name="connsiteX176" fmla="*/ 3372131 w 6432818"/>
              <a:gd name="connsiteY176" fmla="*/ 5148139 h 6858000"/>
              <a:gd name="connsiteX177" fmla="*/ 3378915 w 6432818"/>
              <a:gd name="connsiteY177" fmla="*/ 5153437 h 6858000"/>
              <a:gd name="connsiteX178" fmla="*/ 3382536 w 6432818"/>
              <a:gd name="connsiteY178" fmla="*/ 5170228 h 6858000"/>
              <a:gd name="connsiteX179" fmla="*/ 3383276 w 6432818"/>
              <a:gd name="connsiteY179" fmla="*/ 5171057 h 6858000"/>
              <a:gd name="connsiteX180" fmla="*/ 3472979 w 6432818"/>
              <a:gd name="connsiteY180" fmla="*/ 5063342 h 6858000"/>
              <a:gd name="connsiteX181" fmla="*/ 3602337 w 6432818"/>
              <a:gd name="connsiteY181" fmla="*/ 4910049 h 6858000"/>
              <a:gd name="connsiteX182" fmla="*/ 3701534 w 6432818"/>
              <a:gd name="connsiteY182" fmla="*/ 4794789 h 6858000"/>
              <a:gd name="connsiteX183" fmla="*/ 3519063 w 6432818"/>
              <a:gd name="connsiteY183" fmla="*/ 4750152 h 6858000"/>
              <a:gd name="connsiteX184" fmla="*/ 3527060 w 6432818"/>
              <a:gd name="connsiteY184" fmla="*/ 4754305 h 6858000"/>
              <a:gd name="connsiteX185" fmla="*/ 3497234 w 6432818"/>
              <a:gd name="connsiteY185" fmla="*/ 4791144 h 6858000"/>
              <a:gd name="connsiteX186" fmla="*/ 3519063 w 6432818"/>
              <a:gd name="connsiteY186" fmla="*/ 4750152 h 6858000"/>
              <a:gd name="connsiteX187" fmla="*/ 2017938 w 6432818"/>
              <a:gd name="connsiteY187" fmla="*/ 4740835 h 6858000"/>
              <a:gd name="connsiteX188" fmla="*/ 2017491 w 6432818"/>
              <a:gd name="connsiteY188" fmla="*/ 4751812 h 6858000"/>
              <a:gd name="connsiteX189" fmla="*/ 2017938 w 6432818"/>
              <a:gd name="connsiteY189" fmla="*/ 4740835 h 6858000"/>
              <a:gd name="connsiteX190" fmla="*/ 1999079 w 6432818"/>
              <a:gd name="connsiteY190" fmla="*/ 4723224 h 6858000"/>
              <a:gd name="connsiteX191" fmla="*/ 1996553 w 6432818"/>
              <a:gd name="connsiteY191" fmla="*/ 4726071 h 6858000"/>
              <a:gd name="connsiteX192" fmla="*/ 1995708 w 6432818"/>
              <a:gd name="connsiteY192" fmla="*/ 4728568 h 6858000"/>
              <a:gd name="connsiteX193" fmla="*/ 2115158 w 6432818"/>
              <a:gd name="connsiteY193" fmla="*/ 4718726 h 6858000"/>
              <a:gd name="connsiteX194" fmla="*/ 2116887 w 6432818"/>
              <a:gd name="connsiteY194" fmla="*/ 4719478 h 6858000"/>
              <a:gd name="connsiteX195" fmla="*/ 2113114 w 6432818"/>
              <a:gd name="connsiteY195" fmla="*/ 4723538 h 6858000"/>
              <a:gd name="connsiteX196" fmla="*/ 2108458 w 6432818"/>
              <a:gd name="connsiteY196" fmla="*/ 4725034 h 6858000"/>
              <a:gd name="connsiteX197" fmla="*/ 2115158 w 6432818"/>
              <a:gd name="connsiteY197" fmla="*/ 4718726 h 6858000"/>
              <a:gd name="connsiteX198" fmla="*/ 1888029 w 6432818"/>
              <a:gd name="connsiteY198" fmla="*/ 4702986 h 6858000"/>
              <a:gd name="connsiteX199" fmla="*/ 1887849 w 6432818"/>
              <a:gd name="connsiteY199" fmla="*/ 4703647 h 6858000"/>
              <a:gd name="connsiteX200" fmla="*/ 1887582 w 6432818"/>
              <a:gd name="connsiteY200" fmla="*/ 4702996 h 6858000"/>
              <a:gd name="connsiteX201" fmla="*/ 1958385 w 6432818"/>
              <a:gd name="connsiteY201" fmla="*/ 4700217 h 6858000"/>
              <a:gd name="connsiteX202" fmla="*/ 1957349 w 6432818"/>
              <a:gd name="connsiteY202" fmla="*/ 4702198 h 6858000"/>
              <a:gd name="connsiteX203" fmla="*/ 1956433 w 6432818"/>
              <a:gd name="connsiteY203" fmla="*/ 4703696 h 6858000"/>
              <a:gd name="connsiteX204" fmla="*/ 1953622 w 6432818"/>
              <a:gd name="connsiteY204" fmla="*/ 4706247 h 6858000"/>
              <a:gd name="connsiteX205" fmla="*/ 1958385 w 6432818"/>
              <a:gd name="connsiteY205" fmla="*/ 4700217 h 6858000"/>
              <a:gd name="connsiteX206" fmla="*/ 2174041 w 6432818"/>
              <a:gd name="connsiteY206" fmla="*/ 4697766 h 6858000"/>
              <a:gd name="connsiteX207" fmla="*/ 2170705 w 6432818"/>
              <a:gd name="connsiteY207" fmla="*/ 4701588 h 6858000"/>
              <a:gd name="connsiteX208" fmla="*/ 2165429 w 6432818"/>
              <a:gd name="connsiteY208" fmla="*/ 4704078 h 6858000"/>
              <a:gd name="connsiteX209" fmla="*/ 2174041 w 6432818"/>
              <a:gd name="connsiteY209" fmla="*/ 4697766 h 6858000"/>
              <a:gd name="connsiteX210" fmla="*/ 3620589 w 6432818"/>
              <a:gd name="connsiteY210" fmla="*/ 4620035 h 6858000"/>
              <a:gd name="connsiteX211" fmla="*/ 3620421 w 6432818"/>
              <a:gd name="connsiteY211" fmla="*/ 4620132 h 6858000"/>
              <a:gd name="connsiteX212" fmla="*/ 3608588 w 6432818"/>
              <a:gd name="connsiteY212" fmla="*/ 4639555 h 6858000"/>
              <a:gd name="connsiteX213" fmla="*/ 3579468 w 6432818"/>
              <a:gd name="connsiteY213" fmla="*/ 4675067 h 6858000"/>
              <a:gd name="connsiteX214" fmla="*/ 3450261 w 6432818"/>
              <a:gd name="connsiteY214" fmla="*/ 4815450 h 6858000"/>
              <a:gd name="connsiteX215" fmla="*/ 3353045 w 6432818"/>
              <a:gd name="connsiteY215" fmla="*/ 4940211 h 6858000"/>
              <a:gd name="connsiteX216" fmla="*/ 3348796 w 6432818"/>
              <a:gd name="connsiteY216" fmla="*/ 4943872 h 6858000"/>
              <a:gd name="connsiteX217" fmla="*/ 3347395 w 6432818"/>
              <a:gd name="connsiteY217" fmla="*/ 4947463 h 6858000"/>
              <a:gd name="connsiteX218" fmla="*/ 3326632 w 6432818"/>
              <a:gd name="connsiteY218" fmla="*/ 4974108 h 6858000"/>
              <a:gd name="connsiteX219" fmla="*/ 3265611 w 6432818"/>
              <a:gd name="connsiteY219" fmla="*/ 5026424 h 6858000"/>
              <a:gd name="connsiteX220" fmla="*/ 3273941 w 6432818"/>
              <a:gd name="connsiteY220" fmla="*/ 5036202 h 6858000"/>
              <a:gd name="connsiteX221" fmla="*/ 3301031 w 6432818"/>
              <a:gd name="connsiteY221" fmla="*/ 5061287 h 6858000"/>
              <a:gd name="connsiteX222" fmla="*/ 3308523 w 6432818"/>
              <a:gd name="connsiteY222" fmla="*/ 5077164 h 6858000"/>
              <a:gd name="connsiteX223" fmla="*/ 3643293 w 6432818"/>
              <a:gd name="connsiteY223" fmla="*/ 4687486 h 6858000"/>
              <a:gd name="connsiteX224" fmla="*/ 3639167 w 6432818"/>
              <a:gd name="connsiteY224" fmla="*/ 4679888 h 6858000"/>
              <a:gd name="connsiteX225" fmla="*/ 3626996 w 6432818"/>
              <a:gd name="connsiteY225" fmla="*/ 4640677 h 6858000"/>
              <a:gd name="connsiteX226" fmla="*/ 3601874 w 6432818"/>
              <a:gd name="connsiteY226" fmla="*/ 4678923 h 6858000"/>
              <a:gd name="connsiteX227" fmla="*/ 3556888 w 6432818"/>
              <a:gd name="connsiteY227" fmla="*/ 4717467 h 6858000"/>
              <a:gd name="connsiteX228" fmla="*/ 3579468 w 6432818"/>
              <a:gd name="connsiteY228" fmla="*/ 4675067 h 6858000"/>
              <a:gd name="connsiteX229" fmla="*/ 3608588 w 6432818"/>
              <a:gd name="connsiteY229" fmla="*/ 4639555 h 6858000"/>
              <a:gd name="connsiteX230" fmla="*/ 3622354 w 6432818"/>
              <a:gd name="connsiteY230" fmla="*/ 4633279 h 6858000"/>
              <a:gd name="connsiteX231" fmla="*/ 3623900 w 6432818"/>
              <a:gd name="connsiteY231" fmla="*/ 4630704 h 6858000"/>
              <a:gd name="connsiteX232" fmla="*/ 2238751 w 6432818"/>
              <a:gd name="connsiteY232" fmla="*/ 4598027 h 6858000"/>
              <a:gd name="connsiteX233" fmla="*/ 2234988 w 6432818"/>
              <a:gd name="connsiteY233" fmla="*/ 4600195 h 6858000"/>
              <a:gd name="connsiteX234" fmla="*/ 2232396 w 6432818"/>
              <a:gd name="connsiteY234" fmla="*/ 4602523 h 6858000"/>
              <a:gd name="connsiteX235" fmla="*/ 2219581 w 6432818"/>
              <a:gd name="connsiteY235" fmla="*/ 4615002 h 6858000"/>
              <a:gd name="connsiteX236" fmla="*/ 2235042 w 6432818"/>
              <a:gd name="connsiteY236" fmla="*/ 4602233 h 6858000"/>
              <a:gd name="connsiteX237" fmla="*/ 2238751 w 6432818"/>
              <a:gd name="connsiteY237" fmla="*/ 4598027 h 6858000"/>
              <a:gd name="connsiteX238" fmla="*/ 1810291 w 6432818"/>
              <a:gd name="connsiteY238" fmla="*/ 4562580 h 6858000"/>
              <a:gd name="connsiteX239" fmla="*/ 1780670 w 6432818"/>
              <a:gd name="connsiteY239" fmla="*/ 4598895 h 6858000"/>
              <a:gd name="connsiteX240" fmla="*/ 1776073 w 6432818"/>
              <a:gd name="connsiteY240" fmla="*/ 4601992 h 6858000"/>
              <a:gd name="connsiteX241" fmla="*/ 1770383 w 6432818"/>
              <a:gd name="connsiteY241" fmla="*/ 4605267 h 6858000"/>
              <a:gd name="connsiteX242" fmla="*/ 1783593 w 6432818"/>
              <a:gd name="connsiteY242" fmla="*/ 4586789 h 6858000"/>
              <a:gd name="connsiteX243" fmla="*/ 1796933 w 6432818"/>
              <a:gd name="connsiteY243" fmla="*/ 4569689 h 6858000"/>
              <a:gd name="connsiteX244" fmla="*/ 1806260 w 6432818"/>
              <a:gd name="connsiteY244" fmla="*/ 4564990 h 6858000"/>
              <a:gd name="connsiteX245" fmla="*/ 1749872 w 6432818"/>
              <a:gd name="connsiteY245" fmla="*/ 4524459 h 6858000"/>
              <a:gd name="connsiteX246" fmla="*/ 1748746 w 6432818"/>
              <a:gd name="connsiteY246" fmla="*/ 4525894 h 6858000"/>
              <a:gd name="connsiteX247" fmla="*/ 1742957 w 6432818"/>
              <a:gd name="connsiteY247" fmla="*/ 4529623 h 6858000"/>
              <a:gd name="connsiteX248" fmla="*/ 3589054 w 6432818"/>
              <a:gd name="connsiteY248" fmla="*/ 4518448 h 6858000"/>
              <a:gd name="connsiteX249" fmla="*/ 3346274 w 6432818"/>
              <a:gd name="connsiteY249" fmla="*/ 4803862 h 6858000"/>
              <a:gd name="connsiteX250" fmla="*/ 3215678 w 6432818"/>
              <a:gd name="connsiteY250" fmla="*/ 4953491 h 6858000"/>
              <a:gd name="connsiteX251" fmla="*/ 3218796 w 6432818"/>
              <a:gd name="connsiteY251" fmla="*/ 4967030 h 6858000"/>
              <a:gd name="connsiteX252" fmla="*/ 3316956 w 6432818"/>
              <a:gd name="connsiteY252" fmla="*/ 4860105 h 6858000"/>
              <a:gd name="connsiteX253" fmla="*/ 3521878 w 6432818"/>
              <a:gd name="connsiteY253" fmla="*/ 4630313 h 6858000"/>
              <a:gd name="connsiteX254" fmla="*/ 3596343 w 6432818"/>
              <a:gd name="connsiteY254" fmla="*/ 4541933 h 6858000"/>
              <a:gd name="connsiteX255" fmla="*/ 1821335 w 6432818"/>
              <a:gd name="connsiteY255" fmla="*/ 4499409 h 6858000"/>
              <a:gd name="connsiteX256" fmla="*/ 1820304 w 6432818"/>
              <a:gd name="connsiteY256" fmla="*/ 4501622 h 6858000"/>
              <a:gd name="connsiteX257" fmla="*/ 1815956 w 6432818"/>
              <a:gd name="connsiteY257" fmla="*/ 4502779 h 6858000"/>
              <a:gd name="connsiteX258" fmla="*/ 1821335 w 6432818"/>
              <a:gd name="connsiteY258" fmla="*/ 4499409 h 6858000"/>
              <a:gd name="connsiteX259" fmla="*/ 1826712 w 6432818"/>
              <a:gd name="connsiteY259" fmla="*/ 4496041 h 6858000"/>
              <a:gd name="connsiteX260" fmla="*/ 1825684 w 6432818"/>
              <a:gd name="connsiteY260" fmla="*/ 4498254 h 6858000"/>
              <a:gd name="connsiteX261" fmla="*/ 1821335 w 6432818"/>
              <a:gd name="connsiteY261" fmla="*/ 4499409 h 6858000"/>
              <a:gd name="connsiteX262" fmla="*/ 1826712 w 6432818"/>
              <a:gd name="connsiteY262" fmla="*/ 4496041 h 6858000"/>
              <a:gd name="connsiteX263" fmla="*/ 1840324 w 6432818"/>
              <a:gd name="connsiteY263" fmla="*/ 4486054 h 6858000"/>
              <a:gd name="connsiteX264" fmla="*/ 1835206 w 6432818"/>
              <a:gd name="connsiteY264" fmla="*/ 4491713 h 6858000"/>
              <a:gd name="connsiteX265" fmla="*/ 1826712 w 6432818"/>
              <a:gd name="connsiteY265" fmla="*/ 4496041 h 6858000"/>
              <a:gd name="connsiteX266" fmla="*/ 1840324 w 6432818"/>
              <a:gd name="connsiteY266" fmla="*/ 4486054 h 6858000"/>
              <a:gd name="connsiteX267" fmla="*/ 1052291 w 6432818"/>
              <a:gd name="connsiteY267" fmla="*/ 4463238 h 6858000"/>
              <a:gd name="connsiteX268" fmla="*/ 1049472 w 6432818"/>
              <a:gd name="connsiteY268" fmla="*/ 4478518 h 6858000"/>
              <a:gd name="connsiteX269" fmla="*/ 1052291 w 6432818"/>
              <a:gd name="connsiteY269" fmla="*/ 4463238 h 6858000"/>
              <a:gd name="connsiteX270" fmla="*/ 1901567 w 6432818"/>
              <a:gd name="connsiteY270" fmla="*/ 4461922 h 6858000"/>
              <a:gd name="connsiteX271" fmla="*/ 1894204 w 6432818"/>
              <a:gd name="connsiteY271" fmla="*/ 4471297 h 6858000"/>
              <a:gd name="connsiteX272" fmla="*/ 1854710 w 6432818"/>
              <a:gd name="connsiteY272" fmla="*/ 4510258 h 6858000"/>
              <a:gd name="connsiteX273" fmla="*/ 1837036 w 6432818"/>
              <a:gd name="connsiteY273" fmla="*/ 4530946 h 6858000"/>
              <a:gd name="connsiteX274" fmla="*/ 1837016 w 6432818"/>
              <a:gd name="connsiteY274" fmla="*/ 4530289 h 6858000"/>
              <a:gd name="connsiteX275" fmla="*/ 1824367 w 6432818"/>
              <a:gd name="connsiteY275" fmla="*/ 4537671 h 6858000"/>
              <a:gd name="connsiteX276" fmla="*/ 1819689 w 6432818"/>
              <a:gd name="connsiteY276" fmla="*/ 4540513 h 6858000"/>
              <a:gd name="connsiteX277" fmla="*/ 1824982 w 6432818"/>
              <a:gd name="connsiteY277" fmla="*/ 4533732 h 6858000"/>
              <a:gd name="connsiteX278" fmla="*/ 1860830 w 6432818"/>
              <a:gd name="connsiteY278" fmla="*/ 4490566 h 6858000"/>
              <a:gd name="connsiteX279" fmla="*/ 1878792 w 6432818"/>
              <a:gd name="connsiteY279" fmla="*/ 4479117 h 6858000"/>
              <a:gd name="connsiteX280" fmla="*/ 1069247 w 6432818"/>
              <a:gd name="connsiteY280" fmla="*/ 4455985 h 6858000"/>
              <a:gd name="connsiteX281" fmla="*/ 1067881 w 6432818"/>
              <a:gd name="connsiteY281" fmla="*/ 4459554 h 6858000"/>
              <a:gd name="connsiteX282" fmla="*/ 1067797 w 6432818"/>
              <a:gd name="connsiteY282" fmla="*/ 4459773 h 6858000"/>
              <a:gd name="connsiteX283" fmla="*/ 1072026 w 6432818"/>
              <a:gd name="connsiteY283" fmla="*/ 4448723 h 6858000"/>
              <a:gd name="connsiteX284" fmla="*/ 1069808 w 6432818"/>
              <a:gd name="connsiteY284" fmla="*/ 4454519 h 6858000"/>
              <a:gd name="connsiteX285" fmla="*/ 1069247 w 6432818"/>
              <a:gd name="connsiteY285" fmla="*/ 4455985 h 6858000"/>
              <a:gd name="connsiteX286" fmla="*/ 1073159 w 6432818"/>
              <a:gd name="connsiteY286" fmla="*/ 4445766 h 6858000"/>
              <a:gd name="connsiteX287" fmla="*/ 1072069 w 6432818"/>
              <a:gd name="connsiteY287" fmla="*/ 4448611 h 6858000"/>
              <a:gd name="connsiteX288" fmla="*/ 1072026 w 6432818"/>
              <a:gd name="connsiteY288" fmla="*/ 4448723 h 6858000"/>
              <a:gd name="connsiteX289" fmla="*/ 1833628 w 6432818"/>
              <a:gd name="connsiteY289" fmla="*/ 4441161 h 6858000"/>
              <a:gd name="connsiteX290" fmla="*/ 1823887 w 6432818"/>
              <a:gd name="connsiteY290" fmla="*/ 4444713 h 6858000"/>
              <a:gd name="connsiteX291" fmla="*/ 1820226 w 6432818"/>
              <a:gd name="connsiteY291" fmla="*/ 4449581 h 6858000"/>
              <a:gd name="connsiteX292" fmla="*/ 1816678 w 6432818"/>
              <a:gd name="connsiteY292" fmla="*/ 4453366 h 6858000"/>
              <a:gd name="connsiteX293" fmla="*/ 1816958 w 6432818"/>
              <a:gd name="connsiteY293" fmla="*/ 4453216 h 6858000"/>
              <a:gd name="connsiteX294" fmla="*/ 1818032 w 6432818"/>
              <a:gd name="connsiteY294" fmla="*/ 4452676 h 6858000"/>
              <a:gd name="connsiteX295" fmla="*/ 999348 w 6432818"/>
              <a:gd name="connsiteY295" fmla="*/ 4421866 h 6858000"/>
              <a:gd name="connsiteX296" fmla="*/ 998509 w 6432818"/>
              <a:gd name="connsiteY296" fmla="*/ 4433560 h 6858000"/>
              <a:gd name="connsiteX297" fmla="*/ 999348 w 6432818"/>
              <a:gd name="connsiteY297" fmla="*/ 4421866 h 6858000"/>
              <a:gd name="connsiteX298" fmla="*/ 1936476 w 6432818"/>
              <a:gd name="connsiteY298" fmla="*/ 4412532 h 6858000"/>
              <a:gd name="connsiteX299" fmla="*/ 1932233 w 6432818"/>
              <a:gd name="connsiteY299" fmla="*/ 4414336 h 6858000"/>
              <a:gd name="connsiteX300" fmla="*/ 1931222 w 6432818"/>
              <a:gd name="connsiteY300" fmla="*/ 4415065 h 6858000"/>
              <a:gd name="connsiteX301" fmla="*/ 1928943 w 6432818"/>
              <a:gd name="connsiteY301" fmla="*/ 4417480 h 6858000"/>
              <a:gd name="connsiteX302" fmla="*/ 1930140 w 6432818"/>
              <a:gd name="connsiteY302" fmla="*/ 4420679 h 6858000"/>
              <a:gd name="connsiteX303" fmla="*/ 1937811 w 6432818"/>
              <a:gd name="connsiteY303" fmla="*/ 4413339 h 6858000"/>
              <a:gd name="connsiteX304" fmla="*/ 1936476 w 6432818"/>
              <a:gd name="connsiteY304" fmla="*/ 4412532 h 6858000"/>
              <a:gd name="connsiteX305" fmla="*/ 1870153 w 6432818"/>
              <a:gd name="connsiteY305" fmla="*/ 4410592 h 6858000"/>
              <a:gd name="connsiteX306" fmla="*/ 1870569 w 6432818"/>
              <a:gd name="connsiteY306" fmla="*/ 4413913 h 6858000"/>
              <a:gd name="connsiteX307" fmla="*/ 1870249 w 6432818"/>
              <a:gd name="connsiteY307" fmla="*/ 4411355 h 6858000"/>
              <a:gd name="connsiteX308" fmla="*/ 1870153 w 6432818"/>
              <a:gd name="connsiteY308" fmla="*/ 4410592 h 6858000"/>
              <a:gd name="connsiteX309" fmla="*/ 1849174 w 6432818"/>
              <a:gd name="connsiteY309" fmla="*/ 4401342 h 6858000"/>
              <a:gd name="connsiteX310" fmla="*/ 1850902 w 6432818"/>
              <a:gd name="connsiteY310" fmla="*/ 4402094 h 6858000"/>
              <a:gd name="connsiteX311" fmla="*/ 1847128 w 6432818"/>
              <a:gd name="connsiteY311" fmla="*/ 4406155 h 6858000"/>
              <a:gd name="connsiteX312" fmla="*/ 1842472 w 6432818"/>
              <a:gd name="connsiteY312" fmla="*/ 4407652 h 6858000"/>
              <a:gd name="connsiteX313" fmla="*/ 1849174 w 6432818"/>
              <a:gd name="connsiteY313" fmla="*/ 4401342 h 6858000"/>
              <a:gd name="connsiteX314" fmla="*/ 1743239 w 6432818"/>
              <a:gd name="connsiteY314" fmla="*/ 4394398 h 6858000"/>
              <a:gd name="connsiteX315" fmla="*/ 1736775 w 6432818"/>
              <a:gd name="connsiteY315" fmla="*/ 4401686 h 6858000"/>
              <a:gd name="connsiteX316" fmla="*/ 1738097 w 6432818"/>
              <a:gd name="connsiteY316" fmla="*/ 4400443 h 6858000"/>
              <a:gd name="connsiteX317" fmla="*/ 1743619 w 6432818"/>
              <a:gd name="connsiteY317" fmla="*/ 4394498 h 6858000"/>
              <a:gd name="connsiteX318" fmla="*/ 1692400 w 6432818"/>
              <a:gd name="connsiteY318" fmla="*/ 4382833 h 6858000"/>
              <a:gd name="connsiteX319" fmla="*/ 1691364 w 6432818"/>
              <a:gd name="connsiteY319" fmla="*/ 4384814 h 6858000"/>
              <a:gd name="connsiteX320" fmla="*/ 1690447 w 6432818"/>
              <a:gd name="connsiteY320" fmla="*/ 4386312 h 6858000"/>
              <a:gd name="connsiteX321" fmla="*/ 1687639 w 6432818"/>
              <a:gd name="connsiteY321" fmla="*/ 4388863 h 6858000"/>
              <a:gd name="connsiteX322" fmla="*/ 1692400 w 6432818"/>
              <a:gd name="connsiteY322" fmla="*/ 4382833 h 6858000"/>
              <a:gd name="connsiteX323" fmla="*/ 1212147 w 6432818"/>
              <a:gd name="connsiteY323" fmla="*/ 4371902 h 6858000"/>
              <a:gd name="connsiteX324" fmla="*/ 1208089 w 6432818"/>
              <a:gd name="connsiteY324" fmla="*/ 4384262 h 6858000"/>
              <a:gd name="connsiteX325" fmla="*/ 1212147 w 6432818"/>
              <a:gd name="connsiteY325" fmla="*/ 4371902 h 6858000"/>
              <a:gd name="connsiteX326" fmla="*/ 1922858 w 6432818"/>
              <a:gd name="connsiteY326" fmla="*/ 4371408 h 6858000"/>
              <a:gd name="connsiteX327" fmla="*/ 1917609 w 6432818"/>
              <a:gd name="connsiteY327" fmla="*/ 4374809 h 6858000"/>
              <a:gd name="connsiteX328" fmla="*/ 1911525 w 6432818"/>
              <a:gd name="connsiteY328" fmla="*/ 4378359 h 6858000"/>
              <a:gd name="connsiteX329" fmla="*/ 1904846 w 6432818"/>
              <a:gd name="connsiteY329" fmla="*/ 4385011 h 6858000"/>
              <a:gd name="connsiteX330" fmla="*/ 1889955 w 6432818"/>
              <a:gd name="connsiteY330" fmla="*/ 4399665 h 6858000"/>
              <a:gd name="connsiteX331" fmla="*/ 1900568 w 6432818"/>
              <a:gd name="connsiteY331" fmla="*/ 4391867 h 6858000"/>
              <a:gd name="connsiteX332" fmla="*/ 1916945 w 6432818"/>
              <a:gd name="connsiteY332" fmla="*/ 4380290 h 6858000"/>
              <a:gd name="connsiteX333" fmla="*/ 1921312 w 6432818"/>
              <a:gd name="connsiteY333" fmla="*/ 4373584 h 6858000"/>
              <a:gd name="connsiteX334" fmla="*/ 2007953 w 6432818"/>
              <a:gd name="connsiteY334" fmla="*/ 4361412 h 6858000"/>
              <a:gd name="connsiteX335" fmla="*/ 2004717 w 6432818"/>
              <a:gd name="connsiteY335" fmla="*/ 4364354 h 6858000"/>
              <a:gd name="connsiteX336" fmla="*/ 2004281 w 6432818"/>
              <a:gd name="connsiteY336" fmla="*/ 4365261 h 6858000"/>
              <a:gd name="connsiteX337" fmla="*/ 2004856 w 6432818"/>
              <a:gd name="connsiteY337" fmla="*/ 4365254 h 6858000"/>
              <a:gd name="connsiteX338" fmla="*/ 2008648 w 6432818"/>
              <a:gd name="connsiteY338" fmla="*/ 4362674 h 6858000"/>
              <a:gd name="connsiteX339" fmla="*/ 2008816 w 6432818"/>
              <a:gd name="connsiteY339" fmla="*/ 4361705 h 6858000"/>
              <a:gd name="connsiteX340" fmla="*/ 1935301 w 6432818"/>
              <a:gd name="connsiteY340" fmla="*/ 4354677 h 6858000"/>
              <a:gd name="connsiteX341" fmla="*/ 1921630 w 6432818"/>
              <a:gd name="connsiteY341" fmla="*/ 4368293 h 6858000"/>
              <a:gd name="connsiteX342" fmla="*/ 1928778 w 6432818"/>
              <a:gd name="connsiteY342" fmla="*/ 4363243 h 6858000"/>
              <a:gd name="connsiteX343" fmla="*/ 986094 w 6432818"/>
              <a:gd name="connsiteY343" fmla="*/ 4350958 h 6858000"/>
              <a:gd name="connsiteX344" fmla="*/ 986174 w 6432818"/>
              <a:gd name="connsiteY344" fmla="*/ 4353233 h 6858000"/>
              <a:gd name="connsiteX345" fmla="*/ 981402 w 6432818"/>
              <a:gd name="connsiteY345" fmla="*/ 4358040 h 6858000"/>
              <a:gd name="connsiteX346" fmla="*/ 981259 w 6432818"/>
              <a:gd name="connsiteY346" fmla="*/ 4357175 h 6858000"/>
              <a:gd name="connsiteX347" fmla="*/ 986094 w 6432818"/>
              <a:gd name="connsiteY347" fmla="*/ 4350958 h 6858000"/>
              <a:gd name="connsiteX348" fmla="*/ 1000282 w 6432818"/>
              <a:gd name="connsiteY348" fmla="*/ 4335411 h 6858000"/>
              <a:gd name="connsiteX349" fmla="*/ 1000632 w 6432818"/>
              <a:gd name="connsiteY349" fmla="*/ 4338667 h 6858000"/>
              <a:gd name="connsiteX350" fmla="*/ 995924 w 6432818"/>
              <a:gd name="connsiteY350" fmla="*/ 4343409 h 6858000"/>
              <a:gd name="connsiteX351" fmla="*/ 995540 w 6432818"/>
              <a:gd name="connsiteY351" fmla="*/ 4341679 h 6858000"/>
              <a:gd name="connsiteX352" fmla="*/ 1000282 w 6432818"/>
              <a:gd name="connsiteY352" fmla="*/ 4335411 h 6858000"/>
              <a:gd name="connsiteX353" fmla="*/ 1015195 w 6432818"/>
              <a:gd name="connsiteY353" fmla="*/ 4320259 h 6858000"/>
              <a:gd name="connsiteX354" fmla="*/ 1015329 w 6432818"/>
              <a:gd name="connsiteY354" fmla="*/ 4323987 h 6858000"/>
              <a:gd name="connsiteX355" fmla="*/ 1010551 w 6432818"/>
              <a:gd name="connsiteY355" fmla="*/ 4328738 h 6858000"/>
              <a:gd name="connsiteX356" fmla="*/ 1010092 w 6432818"/>
              <a:gd name="connsiteY356" fmla="*/ 4326328 h 6858000"/>
              <a:gd name="connsiteX357" fmla="*/ 1015195 w 6432818"/>
              <a:gd name="connsiteY357" fmla="*/ 4320259 h 6858000"/>
              <a:gd name="connsiteX358" fmla="*/ 1987887 w 6432818"/>
              <a:gd name="connsiteY358" fmla="*/ 4304351 h 6858000"/>
              <a:gd name="connsiteX359" fmla="*/ 1979295 w 6432818"/>
              <a:gd name="connsiteY359" fmla="*/ 4310852 h 6858000"/>
              <a:gd name="connsiteX360" fmla="*/ 1978840 w 6432818"/>
              <a:gd name="connsiteY360" fmla="*/ 4311303 h 6858000"/>
              <a:gd name="connsiteX361" fmla="*/ 1986380 w 6432818"/>
              <a:gd name="connsiteY361" fmla="*/ 4305868 h 6858000"/>
              <a:gd name="connsiteX362" fmla="*/ 1406607 w 6432818"/>
              <a:gd name="connsiteY362" fmla="*/ 4300870 h 6858000"/>
              <a:gd name="connsiteX363" fmla="*/ 1379869 w 6432818"/>
              <a:gd name="connsiteY363" fmla="*/ 4330731 h 6858000"/>
              <a:gd name="connsiteX364" fmla="*/ 1359701 w 6432818"/>
              <a:gd name="connsiteY364" fmla="*/ 4346423 h 6858000"/>
              <a:gd name="connsiteX365" fmla="*/ 1371428 w 6432818"/>
              <a:gd name="connsiteY365" fmla="*/ 4332380 h 6858000"/>
              <a:gd name="connsiteX366" fmla="*/ 975037 w 6432818"/>
              <a:gd name="connsiteY366" fmla="*/ 4298096 h 6858000"/>
              <a:gd name="connsiteX367" fmla="*/ 974196 w 6432818"/>
              <a:gd name="connsiteY367" fmla="*/ 4309792 h 6858000"/>
              <a:gd name="connsiteX368" fmla="*/ 975037 w 6432818"/>
              <a:gd name="connsiteY368" fmla="*/ 4298096 h 6858000"/>
              <a:gd name="connsiteX369" fmla="*/ 1091496 w 6432818"/>
              <a:gd name="connsiteY369" fmla="*/ 4266001 h 6858000"/>
              <a:gd name="connsiteX370" fmla="*/ 1091837 w 6432818"/>
              <a:gd name="connsiteY370" fmla="*/ 4270001 h 6858000"/>
              <a:gd name="connsiteX371" fmla="*/ 1084355 w 6432818"/>
              <a:gd name="connsiteY371" fmla="*/ 4278000 h 6858000"/>
              <a:gd name="connsiteX372" fmla="*/ 1085369 w 6432818"/>
              <a:gd name="connsiteY372" fmla="*/ 4274176 h 6858000"/>
              <a:gd name="connsiteX373" fmla="*/ 1084326 w 6432818"/>
              <a:gd name="connsiteY373" fmla="*/ 4273155 h 6858000"/>
              <a:gd name="connsiteX374" fmla="*/ 1464821 w 6432818"/>
              <a:gd name="connsiteY374" fmla="*/ 4245977 h 6858000"/>
              <a:gd name="connsiteX375" fmla="*/ 1455457 w 6432818"/>
              <a:gd name="connsiteY375" fmla="*/ 4256482 h 6858000"/>
              <a:gd name="connsiteX376" fmla="*/ 1452250 w 6432818"/>
              <a:gd name="connsiteY376" fmla="*/ 4258265 h 6858000"/>
              <a:gd name="connsiteX377" fmla="*/ 1544306 w 6432818"/>
              <a:gd name="connsiteY377" fmla="*/ 4245197 h 6858000"/>
              <a:gd name="connsiteX378" fmla="*/ 1514685 w 6432818"/>
              <a:gd name="connsiteY378" fmla="*/ 4281511 h 6858000"/>
              <a:gd name="connsiteX379" fmla="*/ 1510088 w 6432818"/>
              <a:gd name="connsiteY379" fmla="*/ 4284609 h 6858000"/>
              <a:gd name="connsiteX380" fmla="*/ 1504398 w 6432818"/>
              <a:gd name="connsiteY380" fmla="*/ 4287883 h 6858000"/>
              <a:gd name="connsiteX381" fmla="*/ 1517610 w 6432818"/>
              <a:gd name="connsiteY381" fmla="*/ 4269405 h 6858000"/>
              <a:gd name="connsiteX382" fmla="*/ 1530948 w 6432818"/>
              <a:gd name="connsiteY382" fmla="*/ 4252305 h 6858000"/>
              <a:gd name="connsiteX383" fmla="*/ 1540275 w 6432818"/>
              <a:gd name="connsiteY383" fmla="*/ 4247608 h 6858000"/>
              <a:gd name="connsiteX384" fmla="*/ 1493681 w 6432818"/>
              <a:gd name="connsiteY384" fmla="*/ 4218091 h 6858000"/>
              <a:gd name="connsiteX385" fmla="*/ 1483493 w 6432818"/>
              <a:gd name="connsiteY385" fmla="*/ 4228352 h 6858000"/>
              <a:gd name="connsiteX386" fmla="*/ 1467179 w 6432818"/>
              <a:gd name="connsiteY386" fmla="*/ 4243672 h 6858000"/>
              <a:gd name="connsiteX387" fmla="*/ 1489340 w 6432818"/>
              <a:gd name="connsiteY387" fmla="*/ 4222013 h 6858000"/>
              <a:gd name="connsiteX388" fmla="*/ 3571598 w 6432818"/>
              <a:gd name="connsiteY388" fmla="*/ 4215356 h 6858000"/>
              <a:gd name="connsiteX389" fmla="*/ 3551672 w 6432818"/>
              <a:gd name="connsiteY389" fmla="*/ 4240846 h 6858000"/>
              <a:gd name="connsiteX390" fmla="*/ 3215516 w 6432818"/>
              <a:gd name="connsiteY390" fmla="*/ 4650619 h 6858000"/>
              <a:gd name="connsiteX391" fmla="*/ 3081186 w 6432818"/>
              <a:gd name="connsiteY391" fmla="*/ 4806138 h 6858000"/>
              <a:gd name="connsiteX392" fmla="*/ 3087574 w 6432818"/>
              <a:gd name="connsiteY392" fmla="*/ 4815052 h 6858000"/>
              <a:gd name="connsiteX393" fmla="*/ 3219664 w 6432818"/>
              <a:gd name="connsiteY393" fmla="*/ 4665743 h 6858000"/>
              <a:gd name="connsiteX394" fmla="*/ 3556379 w 6432818"/>
              <a:gd name="connsiteY394" fmla="*/ 4260776 h 6858000"/>
              <a:gd name="connsiteX395" fmla="*/ 3568592 w 6432818"/>
              <a:gd name="connsiteY395" fmla="*/ 4245196 h 6858000"/>
              <a:gd name="connsiteX396" fmla="*/ 1550701 w 6432818"/>
              <a:gd name="connsiteY396" fmla="*/ 4158478 h 6858000"/>
              <a:gd name="connsiteX397" fmla="*/ 1550256 w 6432818"/>
              <a:gd name="connsiteY397" fmla="*/ 4169455 h 6858000"/>
              <a:gd name="connsiteX398" fmla="*/ 1552745 w 6432818"/>
              <a:gd name="connsiteY398" fmla="*/ 4169076 h 6858000"/>
              <a:gd name="connsiteX399" fmla="*/ 1550701 w 6432818"/>
              <a:gd name="connsiteY399" fmla="*/ 4158478 h 6858000"/>
              <a:gd name="connsiteX400" fmla="*/ 3135608 w 6432818"/>
              <a:gd name="connsiteY400" fmla="*/ 4144443 h 6858000"/>
              <a:gd name="connsiteX401" fmla="*/ 3135092 w 6432818"/>
              <a:gd name="connsiteY401" fmla="*/ 4164578 h 6858000"/>
              <a:gd name="connsiteX402" fmla="*/ 1179080 w 6432818"/>
              <a:gd name="connsiteY402" fmla="*/ 4138560 h 6858000"/>
              <a:gd name="connsiteX403" fmla="*/ 1185524 w 6432818"/>
              <a:gd name="connsiteY403" fmla="*/ 4139753 h 6858000"/>
              <a:gd name="connsiteX404" fmla="*/ 1179080 w 6432818"/>
              <a:gd name="connsiteY404" fmla="*/ 4138560 h 6858000"/>
              <a:gd name="connsiteX405" fmla="*/ 1596283 w 6432818"/>
              <a:gd name="connsiteY405" fmla="*/ 4120505 h 6858000"/>
              <a:gd name="connsiteX406" fmla="*/ 1592326 w 6432818"/>
              <a:gd name="connsiteY406" fmla="*/ 4124351 h 6858000"/>
              <a:gd name="connsiteX407" fmla="*/ 1595085 w 6432818"/>
              <a:gd name="connsiteY407" fmla="*/ 4130602 h 6858000"/>
              <a:gd name="connsiteX408" fmla="*/ 1597235 w 6432818"/>
              <a:gd name="connsiteY408" fmla="*/ 4121620 h 6858000"/>
              <a:gd name="connsiteX409" fmla="*/ 5733925 w 6432818"/>
              <a:gd name="connsiteY409" fmla="*/ 4114925 h 6858000"/>
              <a:gd name="connsiteX410" fmla="*/ 5630518 w 6432818"/>
              <a:gd name="connsiteY410" fmla="*/ 4270748 h 6858000"/>
              <a:gd name="connsiteX411" fmla="*/ 5511571 w 6432818"/>
              <a:gd name="connsiteY411" fmla="*/ 4417020 h 6858000"/>
              <a:gd name="connsiteX412" fmla="*/ 5490240 w 6432818"/>
              <a:gd name="connsiteY412" fmla="*/ 4445253 h 6858000"/>
              <a:gd name="connsiteX413" fmla="*/ 5487200 w 6432818"/>
              <a:gd name="connsiteY413" fmla="*/ 4475399 h 6858000"/>
              <a:gd name="connsiteX414" fmla="*/ 5547532 w 6432818"/>
              <a:gd name="connsiteY414" fmla="*/ 4399816 h 6858000"/>
              <a:gd name="connsiteX415" fmla="*/ 5734026 w 6432818"/>
              <a:gd name="connsiteY415" fmla="*/ 4137091 h 6858000"/>
              <a:gd name="connsiteX416" fmla="*/ 1607918 w 6432818"/>
              <a:gd name="connsiteY416" fmla="*/ 4109204 h 6858000"/>
              <a:gd name="connsiteX417" fmla="*/ 1604202 w 6432818"/>
              <a:gd name="connsiteY417" fmla="*/ 4112814 h 6858000"/>
              <a:gd name="connsiteX418" fmla="*/ 1606906 w 6432818"/>
              <a:gd name="connsiteY418" fmla="*/ 4119357 h 6858000"/>
              <a:gd name="connsiteX419" fmla="*/ 1608907 w 6432818"/>
              <a:gd name="connsiteY419" fmla="*/ 4110641 h 6858000"/>
              <a:gd name="connsiteX420" fmla="*/ 5765076 w 6432818"/>
              <a:gd name="connsiteY420" fmla="*/ 4078792 h 6858000"/>
              <a:gd name="connsiteX421" fmla="*/ 5763856 w 6432818"/>
              <a:gd name="connsiteY421" fmla="*/ 4100254 h 6858000"/>
              <a:gd name="connsiteX422" fmla="*/ 5766673 w 6432818"/>
              <a:gd name="connsiteY422" fmla="*/ 4078792 h 6858000"/>
              <a:gd name="connsiteX423" fmla="*/ 5765076 w 6432818"/>
              <a:gd name="connsiteY423" fmla="*/ 4078792 h 6858000"/>
              <a:gd name="connsiteX424" fmla="*/ 1741968 w 6432818"/>
              <a:gd name="connsiteY424" fmla="*/ 4044029 h 6858000"/>
              <a:gd name="connsiteX425" fmla="*/ 1738732 w 6432818"/>
              <a:gd name="connsiteY425" fmla="*/ 4046970 h 6858000"/>
              <a:gd name="connsiteX426" fmla="*/ 1739109 w 6432818"/>
              <a:gd name="connsiteY426" fmla="*/ 4049798 h 6858000"/>
              <a:gd name="connsiteX427" fmla="*/ 1740400 w 6432818"/>
              <a:gd name="connsiteY427" fmla="*/ 4049047 h 6858000"/>
              <a:gd name="connsiteX428" fmla="*/ 1743663 w 6432818"/>
              <a:gd name="connsiteY428" fmla="*/ 4045614 h 6858000"/>
              <a:gd name="connsiteX429" fmla="*/ 3233557 w 6432818"/>
              <a:gd name="connsiteY429" fmla="*/ 4018030 h 6858000"/>
              <a:gd name="connsiteX430" fmla="*/ 3224575 w 6432818"/>
              <a:gd name="connsiteY430" fmla="*/ 4054065 h 6858000"/>
              <a:gd name="connsiteX431" fmla="*/ 3233557 w 6432818"/>
              <a:gd name="connsiteY431" fmla="*/ 4018030 h 6858000"/>
              <a:gd name="connsiteX432" fmla="*/ 3268325 w 6432818"/>
              <a:gd name="connsiteY432" fmla="*/ 3971913 h 6858000"/>
              <a:gd name="connsiteX433" fmla="*/ 3255728 w 6432818"/>
              <a:gd name="connsiteY433" fmla="*/ 4017933 h 6858000"/>
              <a:gd name="connsiteX434" fmla="*/ 3268325 w 6432818"/>
              <a:gd name="connsiteY434" fmla="*/ 3971913 h 6858000"/>
              <a:gd name="connsiteX435" fmla="*/ 5855074 w 6432818"/>
              <a:gd name="connsiteY435" fmla="*/ 3948144 h 6858000"/>
              <a:gd name="connsiteX436" fmla="*/ 5854557 w 6432818"/>
              <a:gd name="connsiteY436" fmla="*/ 3968280 h 6858000"/>
              <a:gd name="connsiteX437" fmla="*/ 3303710 w 6432818"/>
              <a:gd name="connsiteY437" fmla="*/ 3927835 h 6858000"/>
              <a:gd name="connsiteX438" fmla="*/ 3289789 w 6432818"/>
              <a:gd name="connsiteY438" fmla="*/ 3973143 h 6858000"/>
              <a:gd name="connsiteX439" fmla="*/ 3297105 w 6432818"/>
              <a:gd name="connsiteY439" fmla="*/ 3964495 h 6858000"/>
              <a:gd name="connsiteX440" fmla="*/ 3303710 w 6432818"/>
              <a:gd name="connsiteY440" fmla="*/ 3927835 h 6858000"/>
              <a:gd name="connsiteX441" fmla="*/ 1149326 w 6432818"/>
              <a:gd name="connsiteY441" fmla="*/ 3903506 h 6858000"/>
              <a:gd name="connsiteX442" fmla="*/ 1123432 w 6432818"/>
              <a:gd name="connsiteY442" fmla="*/ 3935250 h 6858000"/>
              <a:gd name="connsiteX443" fmla="*/ 1119415 w 6432818"/>
              <a:gd name="connsiteY443" fmla="*/ 3937958 h 6858000"/>
              <a:gd name="connsiteX444" fmla="*/ 1114440 w 6432818"/>
              <a:gd name="connsiteY444" fmla="*/ 3940820 h 6858000"/>
              <a:gd name="connsiteX445" fmla="*/ 1125989 w 6432818"/>
              <a:gd name="connsiteY445" fmla="*/ 3924667 h 6858000"/>
              <a:gd name="connsiteX446" fmla="*/ 1137648 w 6432818"/>
              <a:gd name="connsiteY446" fmla="*/ 3909719 h 6858000"/>
              <a:gd name="connsiteX447" fmla="*/ 1145800 w 6432818"/>
              <a:gd name="connsiteY447" fmla="*/ 3905614 h 6858000"/>
              <a:gd name="connsiteX448" fmla="*/ 1934716 w 6432818"/>
              <a:gd name="connsiteY448" fmla="*/ 3900142 h 6858000"/>
              <a:gd name="connsiteX449" fmla="*/ 1910140 w 6432818"/>
              <a:gd name="connsiteY449" fmla="*/ 3926071 h 6858000"/>
              <a:gd name="connsiteX450" fmla="*/ 1907750 w 6432818"/>
              <a:gd name="connsiteY450" fmla="*/ 3928428 h 6858000"/>
              <a:gd name="connsiteX451" fmla="*/ 1909643 w 6432818"/>
              <a:gd name="connsiteY451" fmla="*/ 3926867 h 6858000"/>
              <a:gd name="connsiteX452" fmla="*/ 1934691 w 6432818"/>
              <a:gd name="connsiteY452" fmla="*/ 3900453 h 6858000"/>
              <a:gd name="connsiteX453" fmla="*/ 5893368 w 6432818"/>
              <a:gd name="connsiteY453" fmla="*/ 3895405 h 6858000"/>
              <a:gd name="connsiteX454" fmla="*/ 5879448 w 6432818"/>
              <a:gd name="connsiteY454" fmla="*/ 3940714 h 6858000"/>
              <a:gd name="connsiteX455" fmla="*/ 1743103 w 6432818"/>
              <a:gd name="connsiteY455" fmla="*/ 3870963 h 6858000"/>
              <a:gd name="connsiteX456" fmla="*/ 1738136 w 6432818"/>
              <a:gd name="connsiteY456" fmla="*/ 3875409 h 6858000"/>
              <a:gd name="connsiteX457" fmla="*/ 1710433 w 6432818"/>
              <a:gd name="connsiteY457" fmla="*/ 3903998 h 6858000"/>
              <a:gd name="connsiteX458" fmla="*/ 1708558 w 6432818"/>
              <a:gd name="connsiteY458" fmla="*/ 3905874 h 6858000"/>
              <a:gd name="connsiteX459" fmla="*/ 1734114 w 6432818"/>
              <a:gd name="connsiteY459" fmla="*/ 3885398 h 6858000"/>
              <a:gd name="connsiteX460" fmla="*/ 1096510 w 6432818"/>
              <a:gd name="connsiteY460" fmla="*/ 3870182 h 6858000"/>
              <a:gd name="connsiteX461" fmla="*/ 1095527 w 6432818"/>
              <a:gd name="connsiteY461" fmla="*/ 3871437 h 6858000"/>
              <a:gd name="connsiteX462" fmla="*/ 1090467 w 6432818"/>
              <a:gd name="connsiteY462" fmla="*/ 3874697 h 6858000"/>
              <a:gd name="connsiteX463" fmla="*/ 1158980 w 6432818"/>
              <a:gd name="connsiteY463" fmla="*/ 3848286 h 6858000"/>
              <a:gd name="connsiteX464" fmla="*/ 1158078 w 6432818"/>
              <a:gd name="connsiteY464" fmla="*/ 3850221 h 6858000"/>
              <a:gd name="connsiteX465" fmla="*/ 1154278 w 6432818"/>
              <a:gd name="connsiteY465" fmla="*/ 3851232 h 6858000"/>
              <a:gd name="connsiteX466" fmla="*/ 1158980 w 6432818"/>
              <a:gd name="connsiteY466" fmla="*/ 3848286 h 6858000"/>
              <a:gd name="connsiteX467" fmla="*/ 1163681 w 6432818"/>
              <a:gd name="connsiteY467" fmla="*/ 3845341 h 6858000"/>
              <a:gd name="connsiteX468" fmla="*/ 1162779 w 6432818"/>
              <a:gd name="connsiteY468" fmla="*/ 3847276 h 6858000"/>
              <a:gd name="connsiteX469" fmla="*/ 1158980 w 6432818"/>
              <a:gd name="connsiteY469" fmla="*/ 3848286 h 6858000"/>
              <a:gd name="connsiteX470" fmla="*/ 1163681 w 6432818"/>
              <a:gd name="connsiteY470" fmla="*/ 3845341 h 6858000"/>
              <a:gd name="connsiteX471" fmla="*/ 5932368 w 6432818"/>
              <a:gd name="connsiteY471" fmla="*/ 3841342 h 6858000"/>
              <a:gd name="connsiteX472" fmla="*/ 5928239 w 6432818"/>
              <a:gd name="connsiteY472" fmla="*/ 3871459 h 6858000"/>
              <a:gd name="connsiteX473" fmla="*/ 5932368 w 6432818"/>
              <a:gd name="connsiteY473" fmla="*/ 3841342 h 6858000"/>
              <a:gd name="connsiteX474" fmla="*/ 1298073 w 6432818"/>
              <a:gd name="connsiteY474" fmla="*/ 3838303 h 6858000"/>
              <a:gd name="connsiteX475" fmla="*/ 1295137 w 6432818"/>
              <a:gd name="connsiteY475" fmla="*/ 3843500 h 6858000"/>
              <a:gd name="connsiteX476" fmla="*/ 1295924 w 6432818"/>
              <a:gd name="connsiteY476" fmla="*/ 3842796 h 6858000"/>
              <a:gd name="connsiteX477" fmla="*/ 1297920 w 6432818"/>
              <a:gd name="connsiteY477" fmla="*/ 3839690 h 6858000"/>
              <a:gd name="connsiteX478" fmla="*/ 1175579 w 6432818"/>
              <a:gd name="connsiteY478" fmla="*/ 3836612 h 6858000"/>
              <a:gd name="connsiteX479" fmla="*/ 1171103 w 6432818"/>
              <a:gd name="connsiteY479" fmla="*/ 3841558 h 6858000"/>
              <a:gd name="connsiteX480" fmla="*/ 1163681 w 6432818"/>
              <a:gd name="connsiteY480" fmla="*/ 3845341 h 6858000"/>
              <a:gd name="connsiteX481" fmla="*/ 1175579 w 6432818"/>
              <a:gd name="connsiteY481" fmla="*/ 3836612 h 6858000"/>
              <a:gd name="connsiteX482" fmla="*/ 1229115 w 6432818"/>
              <a:gd name="connsiteY482" fmla="*/ 3815516 h 6858000"/>
              <a:gd name="connsiteX483" fmla="*/ 1222677 w 6432818"/>
              <a:gd name="connsiteY483" fmla="*/ 3823710 h 6858000"/>
              <a:gd name="connsiteX484" fmla="*/ 1188154 w 6432818"/>
              <a:gd name="connsiteY484" fmla="*/ 3857768 h 6858000"/>
              <a:gd name="connsiteX485" fmla="*/ 1172705 w 6432818"/>
              <a:gd name="connsiteY485" fmla="*/ 3875854 h 6858000"/>
              <a:gd name="connsiteX486" fmla="*/ 1172686 w 6432818"/>
              <a:gd name="connsiteY486" fmla="*/ 3875278 h 6858000"/>
              <a:gd name="connsiteX487" fmla="*/ 1161628 w 6432818"/>
              <a:gd name="connsiteY487" fmla="*/ 3881731 h 6858000"/>
              <a:gd name="connsiteX488" fmla="*/ 1157541 w 6432818"/>
              <a:gd name="connsiteY488" fmla="*/ 3884216 h 6858000"/>
              <a:gd name="connsiteX489" fmla="*/ 1162166 w 6432818"/>
              <a:gd name="connsiteY489" fmla="*/ 3878286 h 6858000"/>
              <a:gd name="connsiteX490" fmla="*/ 1193503 w 6432818"/>
              <a:gd name="connsiteY490" fmla="*/ 3840556 h 6858000"/>
              <a:gd name="connsiteX491" fmla="*/ 1209205 w 6432818"/>
              <a:gd name="connsiteY491" fmla="*/ 3830549 h 6858000"/>
              <a:gd name="connsiteX492" fmla="*/ 501215 w 6432818"/>
              <a:gd name="connsiteY492" fmla="*/ 3811205 h 6858000"/>
              <a:gd name="connsiteX493" fmla="*/ 500358 w 6432818"/>
              <a:gd name="connsiteY493" fmla="*/ 3813447 h 6858000"/>
              <a:gd name="connsiteX494" fmla="*/ 500283 w 6432818"/>
              <a:gd name="connsiteY494" fmla="*/ 3813639 h 6858000"/>
              <a:gd name="connsiteX495" fmla="*/ 503982 w 6432818"/>
              <a:gd name="connsiteY495" fmla="*/ 3803979 h 6858000"/>
              <a:gd name="connsiteX496" fmla="*/ 501215 w 6432818"/>
              <a:gd name="connsiteY496" fmla="*/ 3811205 h 6858000"/>
              <a:gd name="connsiteX497" fmla="*/ 502041 w 6432818"/>
              <a:gd name="connsiteY497" fmla="*/ 3809046 h 6858000"/>
              <a:gd name="connsiteX498" fmla="*/ 504971 w 6432818"/>
              <a:gd name="connsiteY498" fmla="*/ 3801395 h 6858000"/>
              <a:gd name="connsiteX499" fmla="*/ 503982 w 6432818"/>
              <a:gd name="connsiteY499" fmla="*/ 3803979 h 6858000"/>
              <a:gd name="connsiteX500" fmla="*/ 504018 w 6432818"/>
              <a:gd name="connsiteY500" fmla="*/ 3803882 h 6858000"/>
              <a:gd name="connsiteX501" fmla="*/ 504971 w 6432818"/>
              <a:gd name="connsiteY501" fmla="*/ 3801395 h 6858000"/>
              <a:gd name="connsiteX502" fmla="*/ 1169727 w 6432818"/>
              <a:gd name="connsiteY502" fmla="*/ 3797370 h 6858000"/>
              <a:gd name="connsiteX503" fmla="*/ 1161208 w 6432818"/>
              <a:gd name="connsiteY503" fmla="*/ 3800473 h 6858000"/>
              <a:gd name="connsiteX504" fmla="*/ 1158008 w 6432818"/>
              <a:gd name="connsiteY504" fmla="*/ 3804730 h 6858000"/>
              <a:gd name="connsiteX505" fmla="*/ 1154908 w 6432818"/>
              <a:gd name="connsiteY505" fmla="*/ 3808039 h 6858000"/>
              <a:gd name="connsiteX506" fmla="*/ 1155153 w 6432818"/>
              <a:gd name="connsiteY506" fmla="*/ 3807908 h 6858000"/>
              <a:gd name="connsiteX507" fmla="*/ 1156092 w 6432818"/>
              <a:gd name="connsiteY507" fmla="*/ 3807436 h 6858000"/>
              <a:gd name="connsiteX508" fmla="*/ 3410647 w 6432818"/>
              <a:gd name="connsiteY508" fmla="*/ 3792126 h 6858000"/>
              <a:gd name="connsiteX509" fmla="*/ 3388961 w 6432818"/>
              <a:gd name="connsiteY509" fmla="*/ 3825270 h 6858000"/>
              <a:gd name="connsiteX510" fmla="*/ 3354191 w 6432818"/>
              <a:gd name="connsiteY510" fmla="*/ 3871383 h 6858000"/>
              <a:gd name="connsiteX511" fmla="*/ 3388961 w 6432818"/>
              <a:gd name="connsiteY511" fmla="*/ 3825270 h 6858000"/>
              <a:gd name="connsiteX512" fmla="*/ 3408684 w 6432818"/>
              <a:gd name="connsiteY512" fmla="*/ 3811142 h 6858000"/>
              <a:gd name="connsiteX513" fmla="*/ 3410647 w 6432818"/>
              <a:gd name="connsiteY513" fmla="*/ 3792126 h 6858000"/>
              <a:gd name="connsiteX514" fmla="*/ 440448 w 6432818"/>
              <a:gd name="connsiteY514" fmla="*/ 3780502 h 6858000"/>
              <a:gd name="connsiteX515" fmla="*/ 439718 w 6432818"/>
              <a:gd name="connsiteY515" fmla="*/ 3790725 h 6858000"/>
              <a:gd name="connsiteX516" fmla="*/ 440448 w 6432818"/>
              <a:gd name="connsiteY516" fmla="*/ 3780502 h 6858000"/>
              <a:gd name="connsiteX517" fmla="*/ 1259627 w 6432818"/>
              <a:gd name="connsiteY517" fmla="*/ 3772344 h 6858000"/>
              <a:gd name="connsiteX518" fmla="*/ 1255919 w 6432818"/>
              <a:gd name="connsiteY518" fmla="*/ 3773920 h 6858000"/>
              <a:gd name="connsiteX519" fmla="*/ 1255038 w 6432818"/>
              <a:gd name="connsiteY519" fmla="*/ 3774559 h 6858000"/>
              <a:gd name="connsiteX520" fmla="*/ 1253043 w 6432818"/>
              <a:gd name="connsiteY520" fmla="*/ 3776668 h 6858000"/>
              <a:gd name="connsiteX521" fmla="*/ 1254090 w 6432818"/>
              <a:gd name="connsiteY521" fmla="*/ 3779466 h 6858000"/>
              <a:gd name="connsiteX522" fmla="*/ 1260794 w 6432818"/>
              <a:gd name="connsiteY522" fmla="*/ 3773050 h 6858000"/>
              <a:gd name="connsiteX523" fmla="*/ 1259627 w 6432818"/>
              <a:gd name="connsiteY523" fmla="*/ 3772344 h 6858000"/>
              <a:gd name="connsiteX524" fmla="*/ 1201651 w 6432818"/>
              <a:gd name="connsiteY524" fmla="*/ 3770647 h 6858000"/>
              <a:gd name="connsiteX525" fmla="*/ 1202016 w 6432818"/>
              <a:gd name="connsiteY525" fmla="*/ 3773550 h 6858000"/>
              <a:gd name="connsiteX526" fmla="*/ 1201736 w 6432818"/>
              <a:gd name="connsiteY526" fmla="*/ 3771316 h 6858000"/>
              <a:gd name="connsiteX527" fmla="*/ 1201651 w 6432818"/>
              <a:gd name="connsiteY527" fmla="*/ 3770647 h 6858000"/>
              <a:gd name="connsiteX528" fmla="*/ 5985398 w 6432818"/>
              <a:gd name="connsiteY528" fmla="*/ 3764139 h 6858000"/>
              <a:gd name="connsiteX529" fmla="*/ 5975708 w 6432818"/>
              <a:gd name="connsiteY529" fmla="*/ 3801496 h 6858000"/>
              <a:gd name="connsiteX530" fmla="*/ 5982959 w 6432818"/>
              <a:gd name="connsiteY530" fmla="*/ 3792975 h 6858000"/>
              <a:gd name="connsiteX531" fmla="*/ 5985398 w 6432818"/>
              <a:gd name="connsiteY531" fmla="*/ 3764139 h 6858000"/>
              <a:gd name="connsiteX532" fmla="*/ 1183313 w 6432818"/>
              <a:gd name="connsiteY532" fmla="*/ 3762563 h 6858000"/>
              <a:gd name="connsiteX533" fmla="*/ 1184824 w 6432818"/>
              <a:gd name="connsiteY533" fmla="*/ 3763220 h 6858000"/>
              <a:gd name="connsiteX534" fmla="*/ 1181527 w 6432818"/>
              <a:gd name="connsiteY534" fmla="*/ 3766770 h 6858000"/>
              <a:gd name="connsiteX535" fmla="*/ 1177454 w 6432818"/>
              <a:gd name="connsiteY535" fmla="*/ 3768077 h 6858000"/>
              <a:gd name="connsiteX536" fmla="*/ 1183313 w 6432818"/>
              <a:gd name="connsiteY536" fmla="*/ 3762563 h 6858000"/>
              <a:gd name="connsiteX537" fmla="*/ 1090711 w 6432818"/>
              <a:gd name="connsiteY537" fmla="*/ 3756492 h 6858000"/>
              <a:gd name="connsiteX538" fmla="*/ 1085062 w 6432818"/>
              <a:gd name="connsiteY538" fmla="*/ 3762863 h 6858000"/>
              <a:gd name="connsiteX539" fmla="*/ 1086218 w 6432818"/>
              <a:gd name="connsiteY539" fmla="*/ 3761776 h 6858000"/>
              <a:gd name="connsiteX540" fmla="*/ 1091042 w 6432818"/>
              <a:gd name="connsiteY540" fmla="*/ 3756580 h 6858000"/>
              <a:gd name="connsiteX541" fmla="*/ 3442895 w 6432818"/>
              <a:gd name="connsiteY541" fmla="*/ 3746868 h 6858000"/>
              <a:gd name="connsiteX542" fmla="*/ 3440660 w 6432818"/>
              <a:gd name="connsiteY542" fmla="*/ 3747358 h 6858000"/>
              <a:gd name="connsiteX543" fmla="*/ 3436533 w 6432818"/>
              <a:gd name="connsiteY543" fmla="*/ 3777475 h 6858000"/>
              <a:gd name="connsiteX544" fmla="*/ 3442913 w 6432818"/>
              <a:gd name="connsiteY544" fmla="*/ 3770083 h 6858000"/>
              <a:gd name="connsiteX545" fmla="*/ 3442895 w 6432818"/>
              <a:gd name="connsiteY545" fmla="*/ 3746868 h 6858000"/>
              <a:gd name="connsiteX546" fmla="*/ 1046271 w 6432818"/>
              <a:gd name="connsiteY546" fmla="*/ 3746383 h 6858000"/>
              <a:gd name="connsiteX547" fmla="*/ 1045366 w 6432818"/>
              <a:gd name="connsiteY547" fmla="*/ 3748114 h 6858000"/>
              <a:gd name="connsiteX548" fmla="*/ 1044564 w 6432818"/>
              <a:gd name="connsiteY548" fmla="*/ 3749422 h 6858000"/>
              <a:gd name="connsiteX549" fmla="*/ 1042108 w 6432818"/>
              <a:gd name="connsiteY549" fmla="*/ 3751654 h 6858000"/>
              <a:gd name="connsiteX550" fmla="*/ 1046271 w 6432818"/>
              <a:gd name="connsiteY550" fmla="*/ 3746383 h 6858000"/>
              <a:gd name="connsiteX551" fmla="*/ 626466 w 6432818"/>
              <a:gd name="connsiteY551" fmla="*/ 3736828 h 6858000"/>
              <a:gd name="connsiteX552" fmla="*/ 622919 w 6432818"/>
              <a:gd name="connsiteY552" fmla="*/ 3747632 h 6858000"/>
              <a:gd name="connsiteX553" fmla="*/ 626466 w 6432818"/>
              <a:gd name="connsiteY553" fmla="*/ 3736828 h 6858000"/>
              <a:gd name="connsiteX554" fmla="*/ 1247723 w 6432818"/>
              <a:gd name="connsiteY554" fmla="*/ 3736395 h 6858000"/>
              <a:gd name="connsiteX555" fmla="*/ 1243137 w 6432818"/>
              <a:gd name="connsiteY555" fmla="*/ 3739368 h 6858000"/>
              <a:gd name="connsiteX556" fmla="*/ 1237815 w 6432818"/>
              <a:gd name="connsiteY556" fmla="*/ 3742471 h 6858000"/>
              <a:gd name="connsiteX557" fmla="*/ 1231979 w 6432818"/>
              <a:gd name="connsiteY557" fmla="*/ 3748286 h 6858000"/>
              <a:gd name="connsiteX558" fmla="*/ 1218965 w 6432818"/>
              <a:gd name="connsiteY558" fmla="*/ 3761097 h 6858000"/>
              <a:gd name="connsiteX559" fmla="*/ 1228242 w 6432818"/>
              <a:gd name="connsiteY559" fmla="*/ 3754279 h 6858000"/>
              <a:gd name="connsiteX560" fmla="*/ 1242554 w 6432818"/>
              <a:gd name="connsiteY560" fmla="*/ 3744160 h 6858000"/>
              <a:gd name="connsiteX561" fmla="*/ 1246373 w 6432818"/>
              <a:gd name="connsiteY561" fmla="*/ 3738298 h 6858000"/>
              <a:gd name="connsiteX562" fmla="*/ 1322108 w 6432818"/>
              <a:gd name="connsiteY562" fmla="*/ 3727657 h 6858000"/>
              <a:gd name="connsiteX563" fmla="*/ 1319282 w 6432818"/>
              <a:gd name="connsiteY563" fmla="*/ 3730229 h 6858000"/>
              <a:gd name="connsiteX564" fmla="*/ 1318898 w 6432818"/>
              <a:gd name="connsiteY564" fmla="*/ 3731022 h 6858000"/>
              <a:gd name="connsiteX565" fmla="*/ 1319401 w 6432818"/>
              <a:gd name="connsiteY565" fmla="*/ 3731016 h 6858000"/>
              <a:gd name="connsiteX566" fmla="*/ 1322717 w 6432818"/>
              <a:gd name="connsiteY566" fmla="*/ 3728762 h 6858000"/>
              <a:gd name="connsiteX567" fmla="*/ 1322863 w 6432818"/>
              <a:gd name="connsiteY567" fmla="*/ 3727914 h 6858000"/>
              <a:gd name="connsiteX568" fmla="*/ 1258600 w 6432818"/>
              <a:gd name="connsiteY568" fmla="*/ 3721770 h 6858000"/>
              <a:gd name="connsiteX569" fmla="*/ 1246651 w 6432818"/>
              <a:gd name="connsiteY569" fmla="*/ 3733671 h 6858000"/>
              <a:gd name="connsiteX570" fmla="*/ 1252899 w 6432818"/>
              <a:gd name="connsiteY570" fmla="*/ 3729258 h 6858000"/>
              <a:gd name="connsiteX571" fmla="*/ 428863 w 6432818"/>
              <a:gd name="connsiteY571" fmla="*/ 3718519 h 6858000"/>
              <a:gd name="connsiteX572" fmla="*/ 428935 w 6432818"/>
              <a:gd name="connsiteY572" fmla="*/ 3720508 h 6858000"/>
              <a:gd name="connsiteX573" fmla="*/ 424761 w 6432818"/>
              <a:gd name="connsiteY573" fmla="*/ 3724710 h 6858000"/>
              <a:gd name="connsiteX574" fmla="*/ 424637 w 6432818"/>
              <a:gd name="connsiteY574" fmla="*/ 3723953 h 6858000"/>
              <a:gd name="connsiteX575" fmla="*/ 428863 w 6432818"/>
              <a:gd name="connsiteY575" fmla="*/ 3718519 h 6858000"/>
              <a:gd name="connsiteX576" fmla="*/ 6023692 w 6432818"/>
              <a:gd name="connsiteY576" fmla="*/ 3711401 h 6858000"/>
              <a:gd name="connsiteX577" fmla="*/ 6018943 w 6432818"/>
              <a:gd name="connsiteY577" fmla="*/ 3739487 h 6858000"/>
              <a:gd name="connsiteX578" fmla="*/ 441269 w 6432818"/>
              <a:gd name="connsiteY578" fmla="*/ 3704930 h 6858000"/>
              <a:gd name="connsiteX579" fmla="*/ 441573 w 6432818"/>
              <a:gd name="connsiteY579" fmla="*/ 3707777 h 6858000"/>
              <a:gd name="connsiteX580" fmla="*/ 437458 w 6432818"/>
              <a:gd name="connsiteY580" fmla="*/ 3711921 h 6858000"/>
              <a:gd name="connsiteX581" fmla="*/ 437122 w 6432818"/>
              <a:gd name="connsiteY581" fmla="*/ 3710406 h 6858000"/>
              <a:gd name="connsiteX582" fmla="*/ 441269 w 6432818"/>
              <a:gd name="connsiteY582" fmla="*/ 3704930 h 6858000"/>
              <a:gd name="connsiteX583" fmla="*/ 454301 w 6432818"/>
              <a:gd name="connsiteY583" fmla="*/ 3691684 h 6858000"/>
              <a:gd name="connsiteX584" fmla="*/ 454419 w 6432818"/>
              <a:gd name="connsiteY584" fmla="*/ 3694942 h 6858000"/>
              <a:gd name="connsiteX585" fmla="*/ 450242 w 6432818"/>
              <a:gd name="connsiteY585" fmla="*/ 3699097 h 6858000"/>
              <a:gd name="connsiteX586" fmla="*/ 449842 w 6432818"/>
              <a:gd name="connsiteY586" fmla="*/ 3696988 h 6858000"/>
              <a:gd name="connsiteX587" fmla="*/ 454301 w 6432818"/>
              <a:gd name="connsiteY587" fmla="*/ 3691684 h 6858000"/>
              <a:gd name="connsiteX588" fmla="*/ 1304568 w 6432818"/>
              <a:gd name="connsiteY588" fmla="*/ 3677779 h 6858000"/>
              <a:gd name="connsiteX589" fmla="*/ 1297059 w 6432818"/>
              <a:gd name="connsiteY589" fmla="*/ 3683459 h 6858000"/>
              <a:gd name="connsiteX590" fmla="*/ 1296661 w 6432818"/>
              <a:gd name="connsiteY590" fmla="*/ 3683855 h 6858000"/>
              <a:gd name="connsiteX591" fmla="*/ 1303252 w 6432818"/>
              <a:gd name="connsiteY591" fmla="*/ 3679104 h 6858000"/>
              <a:gd name="connsiteX592" fmla="*/ 796451 w 6432818"/>
              <a:gd name="connsiteY592" fmla="*/ 3674736 h 6858000"/>
              <a:gd name="connsiteX593" fmla="*/ 773077 w 6432818"/>
              <a:gd name="connsiteY593" fmla="*/ 3700836 h 6858000"/>
              <a:gd name="connsiteX594" fmla="*/ 755449 w 6432818"/>
              <a:gd name="connsiteY594" fmla="*/ 3714554 h 6858000"/>
              <a:gd name="connsiteX595" fmla="*/ 765699 w 6432818"/>
              <a:gd name="connsiteY595" fmla="*/ 3702280 h 6858000"/>
              <a:gd name="connsiteX596" fmla="*/ 521001 w 6432818"/>
              <a:gd name="connsiteY596" fmla="*/ 3644256 h 6858000"/>
              <a:gd name="connsiteX597" fmla="*/ 521298 w 6432818"/>
              <a:gd name="connsiteY597" fmla="*/ 3647752 h 6858000"/>
              <a:gd name="connsiteX598" fmla="*/ 514757 w 6432818"/>
              <a:gd name="connsiteY598" fmla="*/ 3654743 h 6858000"/>
              <a:gd name="connsiteX599" fmla="*/ 515643 w 6432818"/>
              <a:gd name="connsiteY599" fmla="*/ 3651400 h 6858000"/>
              <a:gd name="connsiteX600" fmla="*/ 514735 w 6432818"/>
              <a:gd name="connsiteY600" fmla="*/ 3650510 h 6858000"/>
              <a:gd name="connsiteX601" fmla="*/ 847339 w 6432818"/>
              <a:gd name="connsiteY601" fmla="*/ 3626751 h 6858000"/>
              <a:gd name="connsiteX602" fmla="*/ 839151 w 6432818"/>
              <a:gd name="connsiteY602" fmla="*/ 3635933 h 6858000"/>
              <a:gd name="connsiteX603" fmla="*/ 836348 w 6432818"/>
              <a:gd name="connsiteY603" fmla="*/ 3637494 h 6858000"/>
              <a:gd name="connsiteX604" fmla="*/ 916818 w 6432818"/>
              <a:gd name="connsiteY604" fmla="*/ 3626070 h 6858000"/>
              <a:gd name="connsiteX605" fmla="*/ 890926 w 6432818"/>
              <a:gd name="connsiteY605" fmla="*/ 3657814 h 6858000"/>
              <a:gd name="connsiteX606" fmla="*/ 886907 w 6432818"/>
              <a:gd name="connsiteY606" fmla="*/ 3660520 h 6858000"/>
              <a:gd name="connsiteX607" fmla="*/ 881931 w 6432818"/>
              <a:gd name="connsiteY607" fmla="*/ 3663383 h 6858000"/>
              <a:gd name="connsiteX608" fmla="*/ 893482 w 6432818"/>
              <a:gd name="connsiteY608" fmla="*/ 3647232 h 6858000"/>
              <a:gd name="connsiteX609" fmla="*/ 905142 w 6432818"/>
              <a:gd name="connsiteY609" fmla="*/ 3632282 h 6858000"/>
              <a:gd name="connsiteX610" fmla="*/ 913293 w 6432818"/>
              <a:gd name="connsiteY610" fmla="*/ 3628177 h 6858000"/>
              <a:gd name="connsiteX611" fmla="*/ 6079628 w 6432818"/>
              <a:gd name="connsiteY611" fmla="*/ 3625540 h 6858000"/>
              <a:gd name="connsiteX612" fmla="*/ 6066410 w 6432818"/>
              <a:gd name="connsiteY612" fmla="*/ 3669523 h 6858000"/>
              <a:gd name="connsiteX613" fmla="*/ 872565 w 6432818"/>
              <a:gd name="connsiteY613" fmla="*/ 3602374 h 6858000"/>
              <a:gd name="connsiteX614" fmla="*/ 863659 w 6432818"/>
              <a:gd name="connsiteY614" fmla="*/ 3611345 h 6858000"/>
              <a:gd name="connsiteX615" fmla="*/ 849399 w 6432818"/>
              <a:gd name="connsiteY615" fmla="*/ 3624739 h 6858000"/>
              <a:gd name="connsiteX616" fmla="*/ 868770 w 6432818"/>
              <a:gd name="connsiteY616" fmla="*/ 3605804 h 6858000"/>
              <a:gd name="connsiteX617" fmla="*/ 6111392 w 6432818"/>
              <a:gd name="connsiteY617" fmla="*/ 3588058 h 6858000"/>
              <a:gd name="connsiteX618" fmla="*/ 6109455 w 6432818"/>
              <a:gd name="connsiteY618" fmla="*/ 3588698 h 6858000"/>
              <a:gd name="connsiteX619" fmla="*/ 6104706 w 6432818"/>
              <a:gd name="connsiteY619" fmla="*/ 3616784 h 6858000"/>
              <a:gd name="connsiteX620" fmla="*/ 6111392 w 6432818"/>
              <a:gd name="connsiteY620" fmla="*/ 3588058 h 6858000"/>
              <a:gd name="connsiteX621" fmla="*/ 922410 w 6432818"/>
              <a:gd name="connsiteY621" fmla="*/ 3550265 h 6858000"/>
              <a:gd name="connsiteX622" fmla="*/ 922019 w 6432818"/>
              <a:gd name="connsiteY622" fmla="*/ 3559862 h 6858000"/>
              <a:gd name="connsiteX623" fmla="*/ 924195 w 6432818"/>
              <a:gd name="connsiteY623" fmla="*/ 3559529 h 6858000"/>
              <a:gd name="connsiteX624" fmla="*/ 922410 w 6432818"/>
              <a:gd name="connsiteY624" fmla="*/ 3550265 h 6858000"/>
              <a:gd name="connsiteX625" fmla="*/ 597559 w 6432818"/>
              <a:gd name="connsiteY625" fmla="*/ 3532856 h 6858000"/>
              <a:gd name="connsiteX626" fmla="*/ 603195 w 6432818"/>
              <a:gd name="connsiteY626" fmla="*/ 3533895 h 6858000"/>
              <a:gd name="connsiteX627" fmla="*/ 597559 w 6432818"/>
              <a:gd name="connsiteY627" fmla="*/ 3532856 h 6858000"/>
              <a:gd name="connsiteX628" fmla="*/ 1089600 w 6432818"/>
              <a:gd name="connsiteY628" fmla="*/ 3450222 h 6858000"/>
              <a:gd name="connsiteX629" fmla="*/ 1086774 w 6432818"/>
              <a:gd name="connsiteY629" fmla="*/ 3452794 h 6858000"/>
              <a:gd name="connsiteX630" fmla="*/ 1087102 w 6432818"/>
              <a:gd name="connsiteY630" fmla="*/ 3455264 h 6858000"/>
              <a:gd name="connsiteX631" fmla="*/ 1088231 w 6432818"/>
              <a:gd name="connsiteY631" fmla="*/ 3454610 h 6858000"/>
              <a:gd name="connsiteX632" fmla="*/ 1091083 w 6432818"/>
              <a:gd name="connsiteY632" fmla="*/ 3451606 h 6858000"/>
              <a:gd name="connsiteX633" fmla="*/ 5301608 w 6432818"/>
              <a:gd name="connsiteY633" fmla="*/ 3422074 h 6858000"/>
              <a:gd name="connsiteX634" fmla="*/ 5217242 w 6432818"/>
              <a:gd name="connsiteY634" fmla="*/ 3526170 h 6858000"/>
              <a:gd name="connsiteX635" fmla="*/ 5180810 w 6432818"/>
              <a:gd name="connsiteY635" fmla="*/ 3582838 h 6858000"/>
              <a:gd name="connsiteX636" fmla="*/ 5187467 w 6432818"/>
              <a:gd name="connsiteY636" fmla="*/ 3588330 h 6858000"/>
              <a:gd name="connsiteX637" fmla="*/ 5224376 w 6432818"/>
              <a:gd name="connsiteY637" fmla="*/ 3542726 h 6858000"/>
              <a:gd name="connsiteX638" fmla="*/ 5301608 w 6432818"/>
              <a:gd name="connsiteY638" fmla="*/ 3422074 h 6858000"/>
              <a:gd name="connsiteX639" fmla="*/ 6432818 w 6432818"/>
              <a:gd name="connsiteY639" fmla="*/ 3410978 h 6858000"/>
              <a:gd name="connsiteX640" fmla="*/ 6432818 w 6432818"/>
              <a:gd name="connsiteY640" fmla="*/ 3698437 h 6858000"/>
              <a:gd name="connsiteX641" fmla="*/ 6267425 w 6432818"/>
              <a:gd name="connsiteY641" fmla="*/ 3912940 h 6858000"/>
              <a:gd name="connsiteX642" fmla="*/ 5751217 w 6432818"/>
              <a:gd name="connsiteY642" fmla="*/ 4541811 h 6858000"/>
              <a:gd name="connsiteX643" fmla="*/ 5743651 w 6432818"/>
              <a:gd name="connsiteY643" fmla="*/ 4573592 h 6858000"/>
              <a:gd name="connsiteX644" fmla="*/ 5875178 w 6432818"/>
              <a:gd name="connsiteY644" fmla="*/ 4415457 h 6858000"/>
              <a:gd name="connsiteX645" fmla="*/ 6066688 w 6432818"/>
              <a:gd name="connsiteY645" fmla="*/ 4206163 h 6858000"/>
              <a:gd name="connsiteX646" fmla="*/ 6396739 w 6432818"/>
              <a:gd name="connsiteY646" fmla="*/ 3774948 h 6858000"/>
              <a:gd name="connsiteX647" fmla="*/ 6432818 w 6432818"/>
              <a:gd name="connsiteY647" fmla="*/ 3730118 h 6858000"/>
              <a:gd name="connsiteX648" fmla="*/ 6432818 w 6432818"/>
              <a:gd name="connsiteY648" fmla="*/ 3783264 h 6858000"/>
              <a:gd name="connsiteX649" fmla="*/ 6389736 w 6432818"/>
              <a:gd name="connsiteY649" fmla="*/ 3838728 h 6858000"/>
              <a:gd name="connsiteX650" fmla="*/ 5639554 w 6432818"/>
              <a:gd name="connsiteY650" fmla="*/ 4723191 h 6858000"/>
              <a:gd name="connsiteX651" fmla="*/ 5277234 w 6432818"/>
              <a:gd name="connsiteY651" fmla="*/ 5175998 h 6858000"/>
              <a:gd name="connsiteX652" fmla="*/ 4226248 w 6432818"/>
              <a:gd name="connsiteY652" fmla="*/ 6244154 h 6858000"/>
              <a:gd name="connsiteX653" fmla="*/ 4136247 w 6432818"/>
              <a:gd name="connsiteY653" fmla="*/ 6314834 h 6858000"/>
              <a:gd name="connsiteX654" fmla="*/ 4522217 w 6432818"/>
              <a:gd name="connsiteY654" fmla="*/ 5884706 h 6858000"/>
              <a:gd name="connsiteX655" fmla="*/ 4947516 w 6432818"/>
              <a:gd name="connsiteY655" fmla="*/ 5393463 h 6858000"/>
              <a:gd name="connsiteX656" fmla="*/ 6347276 w 6432818"/>
              <a:gd name="connsiteY656" fmla="*/ 3535079 h 6858000"/>
              <a:gd name="connsiteX657" fmla="*/ 1258088 w 6432818"/>
              <a:gd name="connsiteY657" fmla="*/ 3324446 h 6858000"/>
              <a:gd name="connsiteX658" fmla="*/ 1236607 w 6432818"/>
              <a:gd name="connsiteY658" fmla="*/ 3347109 h 6858000"/>
              <a:gd name="connsiteX659" fmla="*/ 1234518 w 6432818"/>
              <a:gd name="connsiteY659" fmla="*/ 3349170 h 6858000"/>
              <a:gd name="connsiteX660" fmla="*/ 1236171 w 6432818"/>
              <a:gd name="connsiteY660" fmla="*/ 3347806 h 6858000"/>
              <a:gd name="connsiteX661" fmla="*/ 1258068 w 6432818"/>
              <a:gd name="connsiteY661" fmla="*/ 3324716 h 6858000"/>
              <a:gd name="connsiteX662" fmla="*/ 5380122 w 6432818"/>
              <a:gd name="connsiteY662" fmla="*/ 3293813 h 6858000"/>
              <a:gd name="connsiteX663" fmla="*/ 5362480 w 6432818"/>
              <a:gd name="connsiteY663" fmla="*/ 3326936 h 6858000"/>
              <a:gd name="connsiteX664" fmla="*/ 5363441 w 6432818"/>
              <a:gd name="connsiteY664" fmla="*/ 3341903 h 6858000"/>
              <a:gd name="connsiteX665" fmla="*/ 5380122 w 6432818"/>
              <a:gd name="connsiteY665" fmla="*/ 3293813 h 6858000"/>
              <a:gd name="connsiteX666" fmla="*/ 567658 w 6432818"/>
              <a:gd name="connsiteY666" fmla="*/ 3280857 h 6858000"/>
              <a:gd name="connsiteX667" fmla="*/ 566815 w 6432818"/>
              <a:gd name="connsiteY667" fmla="*/ 3281933 h 6858000"/>
              <a:gd name="connsiteX668" fmla="*/ 562478 w 6432818"/>
              <a:gd name="connsiteY668" fmla="*/ 3284727 h 6858000"/>
              <a:gd name="connsiteX669" fmla="*/ 621200 w 6432818"/>
              <a:gd name="connsiteY669" fmla="*/ 3262089 h 6858000"/>
              <a:gd name="connsiteX670" fmla="*/ 620429 w 6432818"/>
              <a:gd name="connsiteY670" fmla="*/ 3263748 h 6858000"/>
              <a:gd name="connsiteX671" fmla="*/ 617171 w 6432818"/>
              <a:gd name="connsiteY671" fmla="*/ 3264615 h 6858000"/>
              <a:gd name="connsiteX672" fmla="*/ 621200 w 6432818"/>
              <a:gd name="connsiteY672" fmla="*/ 3262089 h 6858000"/>
              <a:gd name="connsiteX673" fmla="*/ 625231 w 6432818"/>
              <a:gd name="connsiteY673" fmla="*/ 3259563 h 6858000"/>
              <a:gd name="connsiteX674" fmla="*/ 624458 w 6432818"/>
              <a:gd name="connsiteY674" fmla="*/ 3261223 h 6858000"/>
              <a:gd name="connsiteX675" fmla="*/ 621200 w 6432818"/>
              <a:gd name="connsiteY675" fmla="*/ 3262089 h 6858000"/>
              <a:gd name="connsiteX676" fmla="*/ 625231 w 6432818"/>
              <a:gd name="connsiteY676" fmla="*/ 3259563 h 6858000"/>
              <a:gd name="connsiteX677" fmla="*/ 635428 w 6432818"/>
              <a:gd name="connsiteY677" fmla="*/ 3252082 h 6858000"/>
              <a:gd name="connsiteX678" fmla="*/ 631593 w 6432818"/>
              <a:gd name="connsiteY678" fmla="*/ 3256324 h 6858000"/>
              <a:gd name="connsiteX679" fmla="*/ 625231 w 6432818"/>
              <a:gd name="connsiteY679" fmla="*/ 3259563 h 6858000"/>
              <a:gd name="connsiteX680" fmla="*/ 635428 w 6432818"/>
              <a:gd name="connsiteY680" fmla="*/ 3252082 h 6858000"/>
              <a:gd name="connsiteX681" fmla="*/ 5431928 w 6432818"/>
              <a:gd name="connsiteY681" fmla="*/ 3238067 h 6858000"/>
              <a:gd name="connsiteX682" fmla="*/ 5425312 w 6432818"/>
              <a:gd name="connsiteY682" fmla="*/ 3241955 h 6858000"/>
              <a:gd name="connsiteX683" fmla="*/ 5425078 w 6432818"/>
              <a:gd name="connsiteY683" fmla="*/ 3242094 h 6858000"/>
              <a:gd name="connsiteX684" fmla="*/ 5416216 w 6432818"/>
              <a:gd name="connsiteY684" fmla="*/ 3247301 h 6858000"/>
              <a:gd name="connsiteX685" fmla="*/ 5412076 w 6432818"/>
              <a:gd name="connsiteY685" fmla="*/ 3249738 h 6858000"/>
              <a:gd name="connsiteX686" fmla="*/ 5414283 w 6432818"/>
              <a:gd name="connsiteY686" fmla="*/ 3248440 h 6858000"/>
              <a:gd name="connsiteX687" fmla="*/ 5416216 w 6432818"/>
              <a:gd name="connsiteY687" fmla="*/ 3247301 h 6858000"/>
              <a:gd name="connsiteX688" fmla="*/ 5418418 w 6432818"/>
              <a:gd name="connsiteY688" fmla="*/ 3246008 h 6858000"/>
              <a:gd name="connsiteX689" fmla="*/ 5425078 w 6432818"/>
              <a:gd name="connsiteY689" fmla="*/ 3242094 h 6858000"/>
              <a:gd name="connsiteX690" fmla="*/ 681315 w 6432818"/>
              <a:gd name="connsiteY690" fmla="*/ 3234002 h 6858000"/>
              <a:gd name="connsiteX691" fmla="*/ 675800 w 6432818"/>
              <a:gd name="connsiteY691" fmla="*/ 3241026 h 6858000"/>
              <a:gd name="connsiteX692" fmla="*/ 646206 w 6432818"/>
              <a:gd name="connsiteY692" fmla="*/ 3270219 h 6858000"/>
              <a:gd name="connsiteX693" fmla="*/ 632965 w 6432818"/>
              <a:gd name="connsiteY693" fmla="*/ 3285719 h 6858000"/>
              <a:gd name="connsiteX694" fmla="*/ 632950 w 6432818"/>
              <a:gd name="connsiteY694" fmla="*/ 3285225 h 6858000"/>
              <a:gd name="connsiteX695" fmla="*/ 623473 w 6432818"/>
              <a:gd name="connsiteY695" fmla="*/ 3290755 h 6858000"/>
              <a:gd name="connsiteX696" fmla="*/ 619969 w 6432818"/>
              <a:gd name="connsiteY696" fmla="*/ 3292886 h 6858000"/>
              <a:gd name="connsiteX697" fmla="*/ 623933 w 6432818"/>
              <a:gd name="connsiteY697" fmla="*/ 3287803 h 6858000"/>
              <a:gd name="connsiteX698" fmla="*/ 650792 w 6432818"/>
              <a:gd name="connsiteY698" fmla="*/ 3255464 h 6858000"/>
              <a:gd name="connsiteX699" fmla="*/ 664251 w 6432818"/>
              <a:gd name="connsiteY699" fmla="*/ 3246886 h 6858000"/>
              <a:gd name="connsiteX700" fmla="*/ 59793 w 6432818"/>
              <a:gd name="connsiteY700" fmla="*/ 3224114 h 6858000"/>
              <a:gd name="connsiteX701" fmla="*/ 56622 w 6432818"/>
              <a:gd name="connsiteY701" fmla="*/ 3232392 h 6858000"/>
              <a:gd name="connsiteX702" fmla="*/ 58129 w 6432818"/>
              <a:gd name="connsiteY702" fmla="*/ 3228456 h 6858000"/>
              <a:gd name="connsiteX703" fmla="*/ 60641 w 6432818"/>
              <a:gd name="connsiteY703" fmla="*/ 3221898 h 6858000"/>
              <a:gd name="connsiteX704" fmla="*/ 59793 w 6432818"/>
              <a:gd name="connsiteY704" fmla="*/ 3224114 h 6858000"/>
              <a:gd name="connsiteX705" fmla="*/ 59824 w 6432818"/>
              <a:gd name="connsiteY705" fmla="*/ 3224031 h 6858000"/>
              <a:gd name="connsiteX706" fmla="*/ 60641 w 6432818"/>
              <a:gd name="connsiteY706" fmla="*/ 3221898 h 6858000"/>
              <a:gd name="connsiteX707" fmla="*/ 630414 w 6432818"/>
              <a:gd name="connsiteY707" fmla="*/ 3218448 h 6858000"/>
              <a:gd name="connsiteX708" fmla="*/ 623113 w 6432818"/>
              <a:gd name="connsiteY708" fmla="*/ 3221108 h 6858000"/>
              <a:gd name="connsiteX709" fmla="*/ 620370 w 6432818"/>
              <a:gd name="connsiteY709" fmla="*/ 3224756 h 6858000"/>
              <a:gd name="connsiteX710" fmla="*/ 617711 w 6432818"/>
              <a:gd name="connsiteY710" fmla="*/ 3227591 h 6858000"/>
              <a:gd name="connsiteX711" fmla="*/ 617920 w 6432818"/>
              <a:gd name="connsiteY711" fmla="*/ 3227481 h 6858000"/>
              <a:gd name="connsiteX712" fmla="*/ 618727 w 6432818"/>
              <a:gd name="connsiteY712" fmla="*/ 3227075 h 6858000"/>
              <a:gd name="connsiteX713" fmla="*/ 5338 w 6432818"/>
              <a:gd name="connsiteY713" fmla="*/ 3203992 h 6858000"/>
              <a:gd name="connsiteX714" fmla="*/ 4716 w 6432818"/>
              <a:gd name="connsiteY714" fmla="*/ 3212666 h 6858000"/>
              <a:gd name="connsiteX715" fmla="*/ 4674 w 6432818"/>
              <a:gd name="connsiteY715" fmla="*/ 3212686 h 6858000"/>
              <a:gd name="connsiteX716" fmla="*/ 3691 w 6432818"/>
              <a:gd name="connsiteY716" fmla="*/ 3210789 h 6858000"/>
              <a:gd name="connsiteX717" fmla="*/ 5338 w 6432818"/>
              <a:gd name="connsiteY717" fmla="*/ 3203992 h 6858000"/>
              <a:gd name="connsiteX718" fmla="*/ 707469 w 6432818"/>
              <a:gd name="connsiteY718" fmla="*/ 3196999 h 6858000"/>
              <a:gd name="connsiteX719" fmla="*/ 704289 w 6432818"/>
              <a:gd name="connsiteY719" fmla="*/ 3198351 h 6858000"/>
              <a:gd name="connsiteX720" fmla="*/ 703533 w 6432818"/>
              <a:gd name="connsiteY720" fmla="*/ 3198896 h 6858000"/>
              <a:gd name="connsiteX721" fmla="*/ 701826 w 6432818"/>
              <a:gd name="connsiteY721" fmla="*/ 3200705 h 6858000"/>
              <a:gd name="connsiteX722" fmla="*/ 702725 w 6432818"/>
              <a:gd name="connsiteY722" fmla="*/ 3203104 h 6858000"/>
              <a:gd name="connsiteX723" fmla="*/ 708470 w 6432818"/>
              <a:gd name="connsiteY723" fmla="*/ 3197604 h 6858000"/>
              <a:gd name="connsiteX724" fmla="*/ 707469 w 6432818"/>
              <a:gd name="connsiteY724" fmla="*/ 3196999 h 6858000"/>
              <a:gd name="connsiteX725" fmla="*/ 657777 w 6432818"/>
              <a:gd name="connsiteY725" fmla="*/ 3195545 h 6858000"/>
              <a:gd name="connsiteX726" fmla="*/ 658090 w 6432818"/>
              <a:gd name="connsiteY726" fmla="*/ 3198033 h 6858000"/>
              <a:gd name="connsiteX727" fmla="*/ 657850 w 6432818"/>
              <a:gd name="connsiteY727" fmla="*/ 3196117 h 6858000"/>
              <a:gd name="connsiteX728" fmla="*/ 657777 w 6432818"/>
              <a:gd name="connsiteY728" fmla="*/ 3195545 h 6858000"/>
              <a:gd name="connsiteX729" fmla="*/ 642058 w 6432818"/>
              <a:gd name="connsiteY729" fmla="*/ 3188614 h 6858000"/>
              <a:gd name="connsiteX730" fmla="*/ 643354 w 6432818"/>
              <a:gd name="connsiteY730" fmla="*/ 3189178 h 6858000"/>
              <a:gd name="connsiteX731" fmla="*/ 640526 w 6432818"/>
              <a:gd name="connsiteY731" fmla="*/ 3192221 h 6858000"/>
              <a:gd name="connsiteX732" fmla="*/ 637037 w 6432818"/>
              <a:gd name="connsiteY732" fmla="*/ 3193342 h 6858000"/>
              <a:gd name="connsiteX733" fmla="*/ 642058 w 6432818"/>
              <a:gd name="connsiteY733" fmla="*/ 3188614 h 6858000"/>
              <a:gd name="connsiteX734" fmla="*/ 562689 w 6432818"/>
              <a:gd name="connsiteY734" fmla="*/ 3183411 h 6858000"/>
              <a:gd name="connsiteX735" fmla="*/ 557846 w 6432818"/>
              <a:gd name="connsiteY735" fmla="*/ 3188873 h 6858000"/>
              <a:gd name="connsiteX736" fmla="*/ 558836 w 6432818"/>
              <a:gd name="connsiteY736" fmla="*/ 3187942 h 6858000"/>
              <a:gd name="connsiteX737" fmla="*/ 562974 w 6432818"/>
              <a:gd name="connsiteY737" fmla="*/ 3183486 h 6858000"/>
              <a:gd name="connsiteX738" fmla="*/ 524599 w 6432818"/>
              <a:gd name="connsiteY738" fmla="*/ 3174747 h 6858000"/>
              <a:gd name="connsiteX739" fmla="*/ 523822 w 6432818"/>
              <a:gd name="connsiteY739" fmla="*/ 3176231 h 6858000"/>
              <a:gd name="connsiteX740" fmla="*/ 523136 w 6432818"/>
              <a:gd name="connsiteY740" fmla="*/ 3177353 h 6858000"/>
              <a:gd name="connsiteX741" fmla="*/ 521030 w 6432818"/>
              <a:gd name="connsiteY741" fmla="*/ 3179263 h 6858000"/>
              <a:gd name="connsiteX742" fmla="*/ 524599 w 6432818"/>
              <a:gd name="connsiteY742" fmla="*/ 3174747 h 6858000"/>
              <a:gd name="connsiteX743" fmla="*/ 697267 w 6432818"/>
              <a:gd name="connsiteY743" fmla="*/ 3166187 h 6858000"/>
              <a:gd name="connsiteX744" fmla="*/ 693333 w 6432818"/>
              <a:gd name="connsiteY744" fmla="*/ 3168735 h 6858000"/>
              <a:gd name="connsiteX745" fmla="*/ 688774 w 6432818"/>
              <a:gd name="connsiteY745" fmla="*/ 3171395 h 6858000"/>
              <a:gd name="connsiteX746" fmla="*/ 683771 w 6432818"/>
              <a:gd name="connsiteY746" fmla="*/ 3176377 h 6858000"/>
              <a:gd name="connsiteX747" fmla="*/ 672616 w 6432818"/>
              <a:gd name="connsiteY747" fmla="*/ 3187357 h 6858000"/>
              <a:gd name="connsiteX748" fmla="*/ 680566 w 6432818"/>
              <a:gd name="connsiteY748" fmla="*/ 3181514 h 6858000"/>
              <a:gd name="connsiteX749" fmla="*/ 692835 w 6432818"/>
              <a:gd name="connsiteY749" fmla="*/ 3172841 h 6858000"/>
              <a:gd name="connsiteX750" fmla="*/ 696109 w 6432818"/>
              <a:gd name="connsiteY750" fmla="*/ 3167818 h 6858000"/>
              <a:gd name="connsiteX751" fmla="*/ 761022 w 6432818"/>
              <a:gd name="connsiteY751" fmla="*/ 3158698 h 6858000"/>
              <a:gd name="connsiteX752" fmla="*/ 758598 w 6432818"/>
              <a:gd name="connsiteY752" fmla="*/ 3160901 h 6858000"/>
              <a:gd name="connsiteX753" fmla="*/ 758270 w 6432818"/>
              <a:gd name="connsiteY753" fmla="*/ 3161580 h 6858000"/>
              <a:gd name="connsiteX754" fmla="*/ 758461 w 6432818"/>
              <a:gd name="connsiteY754" fmla="*/ 3161580 h 6858000"/>
              <a:gd name="connsiteX755" fmla="*/ 761228 w 6432818"/>
              <a:gd name="connsiteY755" fmla="*/ 3158767 h 6858000"/>
              <a:gd name="connsiteX756" fmla="*/ 706588 w 6432818"/>
              <a:gd name="connsiteY756" fmla="*/ 3153650 h 6858000"/>
              <a:gd name="connsiteX757" fmla="*/ 696346 w 6432818"/>
              <a:gd name="connsiteY757" fmla="*/ 3163853 h 6858000"/>
              <a:gd name="connsiteX758" fmla="*/ 701702 w 6432818"/>
              <a:gd name="connsiteY758" fmla="*/ 3160069 h 6858000"/>
              <a:gd name="connsiteX759" fmla="*/ 1242458 w 6432818"/>
              <a:gd name="connsiteY759" fmla="*/ 3152340 h 6858000"/>
              <a:gd name="connsiteX760" fmla="*/ 1130059 w 6432818"/>
              <a:gd name="connsiteY760" fmla="*/ 3260114 h 6858000"/>
              <a:gd name="connsiteX761" fmla="*/ 1108326 w 6432818"/>
              <a:gd name="connsiteY761" fmla="*/ 3280040 h 6858000"/>
              <a:gd name="connsiteX762" fmla="*/ 1062035 w 6432818"/>
              <a:gd name="connsiteY762" fmla="*/ 3327816 h 6858000"/>
              <a:gd name="connsiteX763" fmla="*/ 1060394 w 6432818"/>
              <a:gd name="connsiteY763" fmla="*/ 3329455 h 6858000"/>
              <a:gd name="connsiteX764" fmla="*/ 1061265 w 6432818"/>
              <a:gd name="connsiteY764" fmla="*/ 3328756 h 6858000"/>
              <a:gd name="connsiteX765" fmla="*/ 1074715 w 6432818"/>
              <a:gd name="connsiteY765" fmla="*/ 3315737 h 6858000"/>
              <a:gd name="connsiteX766" fmla="*/ 1076337 w 6432818"/>
              <a:gd name="connsiteY766" fmla="*/ 3313927 h 6858000"/>
              <a:gd name="connsiteX767" fmla="*/ 1086911 w 6432818"/>
              <a:gd name="connsiteY767" fmla="*/ 3305824 h 6858000"/>
              <a:gd name="connsiteX768" fmla="*/ 1119914 w 6432818"/>
              <a:gd name="connsiteY768" fmla="*/ 3278185 h 6858000"/>
              <a:gd name="connsiteX769" fmla="*/ 1130650 w 6432818"/>
              <a:gd name="connsiteY769" fmla="*/ 3268428 h 6858000"/>
              <a:gd name="connsiteX770" fmla="*/ 1149452 w 6432818"/>
              <a:gd name="connsiteY770" fmla="*/ 3244887 h 6858000"/>
              <a:gd name="connsiteX771" fmla="*/ 1228987 w 6432818"/>
              <a:gd name="connsiteY771" fmla="*/ 3167386 h 6858000"/>
              <a:gd name="connsiteX772" fmla="*/ 1236697 w 6432818"/>
              <a:gd name="connsiteY772" fmla="*/ 3159316 h 6858000"/>
              <a:gd name="connsiteX773" fmla="*/ 455325 w 6432818"/>
              <a:gd name="connsiteY773" fmla="*/ 3150577 h 6858000"/>
              <a:gd name="connsiteX774" fmla="*/ 443251 w 6432818"/>
              <a:gd name="connsiteY774" fmla="*/ 3161691 h 6858000"/>
              <a:gd name="connsiteX775" fmla="*/ 451048 w 6432818"/>
              <a:gd name="connsiteY775" fmla="*/ 3153216 h 6858000"/>
              <a:gd name="connsiteX776" fmla="*/ 146159 w 6432818"/>
              <a:gd name="connsiteY776" fmla="*/ 3130572 h 6858000"/>
              <a:gd name="connsiteX777" fmla="*/ 141002 w 6432818"/>
              <a:gd name="connsiteY777" fmla="*/ 3130680 h 6858000"/>
              <a:gd name="connsiteX778" fmla="*/ 140839 w 6432818"/>
              <a:gd name="connsiteY778" fmla="*/ 3130686 h 6858000"/>
              <a:gd name="connsiteX779" fmla="*/ 132403 w 6432818"/>
              <a:gd name="connsiteY779" fmla="*/ 3130860 h 6858000"/>
              <a:gd name="connsiteX780" fmla="*/ 130684 w 6432818"/>
              <a:gd name="connsiteY780" fmla="*/ 3130898 h 6858000"/>
              <a:gd name="connsiteX781" fmla="*/ 140839 w 6432818"/>
              <a:gd name="connsiteY781" fmla="*/ 3130686 h 6858000"/>
              <a:gd name="connsiteX782" fmla="*/ 17212 w 6432818"/>
              <a:gd name="connsiteY782" fmla="*/ 3127864 h 6858000"/>
              <a:gd name="connsiteX783" fmla="*/ 17312 w 6432818"/>
              <a:gd name="connsiteY783" fmla="*/ 3130655 h 6858000"/>
              <a:gd name="connsiteX784" fmla="*/ 15078 w 6432818"/>
              <a:gd name="connsiteY784" fmla="*/ 3132875 h 6858000"/>
              <a:gd name="connsiteX785" fmla="*/ 13629 w 6432818"/>
              <a:gd name="connsiteY785" fmla="*/ 3133679 h 6858000"/>
              <a:gd name="connsiteX786" fmla="*/ 13387 w 6432818"/>
              <a:gd name="connsiteY786" fmla="*/ 3132410 h 6858000"/>
              <a:gd name="connsiteX787" fmla="*/ 17212 w 6432818"/>
              <a:gd name="connsiteY787" fmla="*/ 3127864 h 6858000"/>
              <a:gd name="connsiteX788" fmla="*/ 745988 w 6432818"/>
              <a:gd name="connsiteY788" fmla="*/ 3115943 h 6858000"/>
              <a:gd name="connsiteX789" fmla="*/ 739551 w 6432818"/>
              <a:gd name="connsiteY789" fmla="*/ 3120813 h 6858000"/>
              <a:gd name="connsiteX790" fmla="*/ 739212 w 6432818"/>
              <a:gd name="connsiteY790" fmla="*/ 3121153 h 6858000"/>
              <a:gd name="connsiteX791" fmla="*/ 744860 w 6432818"/>
              <a:gd name="connsiteY791" fmla="*/ 3117081 h 6858000"/>
              <a:gd name="connsiteX792" fmla="*/ 497561 w 6432818"/>
              <a:gd name="connsiteY792" fmla="*/ 3088841 h 6858000"/>
              <a:gd name="connsiteX793" fmla="*/ 485318 w 6432818"/>
              <a:gd name="connsiteY793" fmla="*/ 3098860 h 6858000"/>
              <a:gd name="connsiteX794" fmla="*/ 445345 w 6432818"/>
              <a:gd name="connsiteY794" fmla="*/ 3130127 h 6858000"/>
              <a:gd name="connsiteX795" fmla="*/ 450572 w 6432818"/>
              <a:gd name="connsiteY795" fmla="*/ 3125381 h 6858000"/>
              <a:gd name="connsiteX796" fmla="*/ 457958 w 6432818"/>
              <a:gd name="connsiteY796" fmla="*/ 3115096 h 6858000"/>
              <a:gd name="connsiteX797" fmla="*/ 74380 w 6432818"/>
              <a:gd name="connsiteY797" fmla="*/ 3087212 h 6858000"/>
              <a:gd name="connsiteX798" fmla="*/ 74634 w 6432818"/>
              <a:gd name="connsiteY798" fmla="*/ 3090211 h 6858000"/>
              <a:gd name="connsiteX799" fmla="*/ 69027 w 6432818"/>
              <a:gd name="connsiteY799" fmla="*/ 3096201 h 6858000"/>
              <a:gd name="connsiteX800" fmla="*/ 69788 w 6432818"/>
              <a:gd name="connsiteY800" fmla="*/ 3093336 h 6858000"/>
              <a:gd name="connsiteX801" fmla="*/ 69006 w 6432818"/>
              <a:gd name="connsiteY801" fmla="*/ 3092571 h 6858000"/>
              <a:gd name="connsiteX802" fmla="*/ 608759 w 6432818"/>
              <a:gd name="connsiteY802" fmla="*/ 3073856 h 6858000"/>
              <a:gd name="connsiteX803" fmla="*/ 596541 w 6432818"/>
              <a:gd name="connsiteY803" fmla="*/ 3089974 h 6858000"/>
              <a:gd name="connsiteX804" fmla="*/ 577054 w 6432818"/>
              <a:gd name="connsiteY804" fmla="*/ 3103774 h 6858000"/>
              <a:gd name="connsiteX805" fmla="*/ 596541 w 6432818"/>
              <a:gd name="connsiteY805" fmla="*/ 3089974 h 6858000"/>
              <a:gd name="connsiteX806" fmla="*/ 616030 w 6432818"/>
              <a:gd name="connsiteY806" fmla="*/ 3076171 h 6858000"/>
              <a:gd name="connsiteX807" fmla="*/ 608759 w 6432818"/>
              <a:gd name="connsiteY807" fmla="*/ 3073856 h 6858000"/>
              <a:gd name="connsiteX808" fmla="*/ 354088 w 6432818"/>
              <a:gd name="connsiteY808" fmla="*/ 3072208 h 6858000"/>
              <a:gd name="connsiteX809" fmla="*/ 347072 w 6432818"/>
              <a:gd name="connsiteY809" fmla="*/ 3080078 h 6858000"/>
              <a:gd name="connsiteX810" fmla="*/ 344667 w 6432818"/>
              <a:gd name="connsiteY810" fmla="*/ 3081415 h 6858000"/>
              <a:gd name="connsiteX811" fmla="*/ 413640 w 6432818"/>
              <a:gd name="connsiteY811" fmla="*/ 3071622 h 6858000"/>
              <a:gd name="connsiteX812" fmla="*/ 391449 w 6432818"/>
              <a:gd name="connsiteY812" fmla="*/ 3098831 h 6858000"/>
              <a:gd name="connsiteX813" fmla="*/ 388003 w 6432818"/>
              <a:gd name="connsiteY813" fmla="*/ 3101153 h 6858000"/>
              <a:gd name="connsiteX814" fmla="*/ 383741 w 6432818"/>
              <a:gd name="connsiteY814" fmla="*/ 3103606 h 6858000"/>
              <a:gd name="connsiteX815" fmla="*/ 393639 w 6432818"/>
              <a:gd name="connsiteY815" fmla="*/ 3089762 h 6858000"/>
              <a:gd name="connsiteX816" fmla="*/ 403632 w 6432818"/>
              <a:gd name="connsiteY816" fmla="*/ 3076949 h 6858000"/>
              <a:gd name="connsiteX817" fmla="*/ 410620 w 6432818"/>
              <a:gd name="connsiteY817" fmla="*/ 3073430 h 6858000"/>
              <a:gd name="connsiteX818" fmla="*/ 84136 w 6432818"/>
              <a:gd name="connsiteY818" fmla="*/ 3065894 h 6858000"/>
              <a:gd name="connsiteX819" fmla="*/ 69929 w 6432818"/>
              <a:gd name="connsiteY819" fmla="*/ 3078337 h 6858000"/>
              <a:gd name="connsiteX820" fmla="*/ 33466 w 6432818"/>
              <a:gd name="connsiteY820" fmla="*/ 3114594 h 6858000"/>
              <a:gd name="connsiteX821" fmla="*/ 32550 w 6432818"/>
              <a:gd name="connsiteY821" fmla="*/ 3115309 h 6858000"/>
              <a:gd name="connsiteX822" fmla="*/ 64148 w 6432818"/>
              <a:gd name="connsiteY822" fmla="*/ 3077962 h 6858000"/>
              <a:gd name="connsiteX823" fmla="*/ 375711 w 6432818"/>
              <a:gd name="connsiteY823" fmla="*/ 3051315 h 6858000"/>
              <a:gd name="connsiteX824" fmla="*/ 368078 w 6432818"/>
              <a:gd name="connsiteY824" fmla="*/ 3059003 h 6858000"/>
              <a:gd name="connsiteX825" fmla="*/ 355854 w 6432818"/>
              <a:gd name="connsiteY825" fmla="*/ 3070483 h 6858000"/>
              <a:gd name="connsiteX826" fmla="*/ 372458 w 6432818"/>
              <a:gd name="connsiteY826" fmla="*/ 3054253 h 6858000"/>
              <a:gd name="connsiteX827" fmla="*/ 288038 w 6432818"/>
              <a:gd name="connsiteY827" fmla="*/ 3042606 h 6858000"/>
              <a:gd name="connsiteX828" fmla="*/ 257518 w 6432818"/>
              <a:gd name="connsiteY828" fmla="*/ 3057073 h 6858000"/>
              <a:gd name="connsiteX829" fmla="*/ 288038 w 6432818"/>
              <a:gd name="connsiteY829" fmla="*/ 3042606 h 6858000"/>
              <a:gd name="connsiteX830" fmla="*/ 126774 w 6432818"/>
              <a:gd name="connsiteY830" fmla="*/ 3040155 h 6858000"/>
              <a:gd name="connsiteX831" fmla="*/ 100601 w 6432818"/>
              <a:gd name="connsiteY831" fmla="*/ 3066253 h 6858000"/>
              <a:gd name="connsiteX832" fmla="*/ 79660 w 6432818"/>
              <a:gd name="connsiteY832" fmla="*/ 3084552 h 6858000"/>
              <a:gd name="connsiteX833" fmla="*/ 78811 w 6432818"/>
              <a:gd name="connsiteY833" fmla="*/ 3082793 h 6858000"/>
              <a:gd name="connsiteX834" fmla="*/ 79226 w 6432818"/>
              <a:gd name="connsiteY834" fmla="*/ 3082378 h 6858000"/>
              <a:gd name="connsiteX835" fmla="*/ 105225 w 6432818"/>
              <a:gd name="connsiteY835" fmla="*/ 3053163 h 6858000"/>
              <a:gd name="connsiteX836" fmla="*/ 475309 w 6432818"/>
              <a:gd name="connsiteY836" fmla="*/ 3029355 h 6858000"/>
              <a:gd name="connsiteX837" fmla="*/ 466332 w 6432818"/>
              <a:gd name="connsiteY837" fmla="*/ 3037814 h 6858000"/>
              <a:gd name="connsiteX838" fmla="*/ 446891 w 6432818"/>
              <a:gd name="connsiteY838" fmla="*/ 3056690 h 6858000"/>
              <a:gd name="connsiteX839" fmla="*/ 423839 w 6432818"/>
              <a:gd name="connsiteY839" fmla="*/ 3079988 h 6858000"/>
              <a:gd name="connsiteX840" fmla="*/ 414826 w 6432818"/>
              <a:gd name="connsiteY840" fmla="*/ 3088512 h 6858000"/>
              <a:gd name="connsiteX841" fmla="*/ 410916 w 6432818"/>
              <a:gd name="connsiteY841" fmla="*/ 3082261 h 6858000"/>
              <a:gd name="connsiteX842" fmla="*/ 420681 w 6432818"/>
              <a:gd name="connsiteY842" fmla="*/ 3070963 h 6858000"/>
              <a:gd name="connsiteX843" fmla="*/ 435441 w 6432818"/>
              <a:gd name="connsiteY843" fmla="*/ 3057926 h 6858000"/>
              <a:gd name="connsiteX844" fmla="*/ 450066 w 6432818"/>
              <a:gd name="connsiteY844" fmla="*/ 3043824 h 6858000"/>
              <a:gd name="connsiteX845" fmla="*/ 418432 w 6432818"/>
              <a:gd name="connsiteY845" fmla="*/ 3006651 h 6858000"/>
              <a:gd name="connsiteX846" fmla="*/ 418099 w 6432818"/>
              <a:gd name="connsiteY846" fmla="*/ 3014876 h 6858000"/>
              <a:gd name="connsiteX847" fmla="*/ 419966 w 6432818"/>
              <a:gd name="connsiteY847" fmla="*/ 3014590 h 6858000"/>
              <a:gd name="connsiteX848" fmla="*/ 418432 w 6432818"/>
              <a:gd name="connsiteY848" fmla="*/ 3006651 h 6858000"/>
              <a:gd name="connsiteX849" fmla="*/ 5040200 w 6432818"/>
              <a:gd name="connsiteY849" fmla="*/ 2988951 h 6858000"/>
              <a:gd name="connsiteX850" fmla="*/ 4784188 w 6432818"/>
              <a:gd name="connsiteY850" fmla="*/ 3346601 h 6858000"/>
              <a:gd name="connsiteX851" fmla="*/ 4771442 w 6432818"/>
              <a:gd name="connsiteY851" fmla="*/ 3363817 h 6858000"/>
              <a:gd name="connsiteX852" fmla="*/ 4798446 w 6432818"/>
              <a:gd name="connsiteY852" fmla="*/ 3372202 h 6858000"/>
              <a:gd name="connsiteX853" fmla="*/ 4954397 w 6432818"/>
              <a:gd name="connsiteY853" fmla="*/ 3155146 h 6858000"/>
              <a:gd name="connsiteX854" fmla="*/ 5058574 w 6432818"/>
              <a:gd name="connsiteY854" fmla="*/ 3004111 h 6858000"/>
              <a:gd name="connsiteX855" fmla="*/ 540065 w 6432818"/>
              <a:gd name="connsiteY855" fmla="*/ 2988574 h 6858000"/>
              <a:gd name="connsiteX856" fmla="*/ 532193 w 6432818"/>
              <a:gd name="connsiteY856" fmla="*/ 2997264 h 6858000"/>
              <a:gd name="connsiteX857" fmla="*/ 525472 w 6432818"/>
              <a:gd name="connsiteY857" fmla="*/ 3002617 h 6858000"/>
              <a:gd name="connsiteX858" fmla="*/ 530106 w 6432818"/>
              <a:gd name="connsiteY858" fmla="*/ 2995853 h 6858000"/>
              <a:gd name="connsiteX859" fmla="*/ 531040 w 6432818"/>
              <a:gd name="connsiteY859" fmla="*/ 2995275 h 6858000"/>
              <a:gd name="connsiteX860" fmla="*/ 551177 w 6432818"/>
              <a:gd name="connsiteY860" fmla="*/ 2978747 h 6858000"/>
              <a:gd name="connsiteX861" fmla="*/ 550630 w 6432818"/>
              <a:gd name="connsiteY861" fmla="*/ 2982299 h 6858000"/>
              <a:gd name="connsiteX862" fmla="*/ 548765 w 6432818"/>
              <a:gd name="connsiteY862" fmla="*/ 2982584 h 6858000"/>
              <a:gd name="connsiteX863" fmla="*/ 548369 w 6432818"/>
              <a:gd name="connsiteY863" fmla="*/ 2982123 h 6858000"/>
              <a:gd name="connsiteX864" fmla="*/ 561734 w 6432818"/>
              <a:gd name="connsiteY864" fmla="*/ 2920904 h 6858000"/>
              <a:gd name="connsiteX865" fmla="*/ 559312 w 6432818"/>
              <a:gd name="connsiteY865" fmla="*/ 2923105 h 6858000"/>
              <a:gd name="connsiteX866" fmla="*/ 559596 w 6432818"/>
              <a:gd name="connsiteY866" fmla="*/ 2925223 h 6858000"/>
              <a:gd name="connsiteX867" fmla="*/ 560561 w 6432818"/>
              <a:gd name="connsiteY867" fmla="*/ 2924661 h 6858000"/>
              <a:gd name="connsiteX868" fmla="*/ 563007 w 6432818"/>
              <a:gd name="connsiteY868" fmla="*/ 2922091 h 6858000"/>
              <a:gd name="connsiteX869" fmla="*/ 4942333 w 6432818"/>
              <a:gd name="connsiteY869" fmla="*/ 2908205 h 6858000"/>
              <a:gd name="connsiteX870" fmla="*/ 4899726 w 6432818"/>
              <a:gd name="connsiteY870" fmla="*/ 2966142 h 6858000"/>
              <a:gd name="connsiteX871" fmla="*/ 4711542 w 6432818"/>
              <a:gd name="connsiteY871" fmla="*/ 3223465 h 6858000"/>
              <a:gd name="connsiteX872" fmla="*/ 4626746 w 6432818"/>
              <a:gd name="connsiteY872" fmla="*/ 3340429 h 6858000"/>
              <a:gd name="connsiteX873" fmla="*/ 4680440 w 6432818"/>
              <a:gd name="connsiteY873" fmla="*/ 3345842 h 6858000"/>
              <a:gd name="connsiteX874" fmla="*/ 4857062 w 6432818"/>
              <a:gd name="connsiteY874" fmla="*/ 3107214 h 6858000"/>
              <a:gd name="connsiteX875" fmla="*/ 4973119 w 6432818"/>
              <a:gd name="connsiteY875" fmla="*/ 2933606 h 6858000"/>
              <a:gd name="connsiteX876" fmla="*/ 4919962 w 6432818"/>
              <a:gd name="connsiteY876" fmla="*/ 2885392 h 6858000"/>
              <a:gd name="connsiteX877" fmla="*/ 4596694 w 6432818"/>
              <a:gd name="connsiteY877" fmla="*/ 3337398 h 6858000"/>
              <a:gd name="connsiteX878" fmla="*/ 4624285 w 6432818"/>
              <a:gd name="connsiteY878" fmla="*/ 3340181 h 6858000"/>
              <a:gd name="connsiteX879" fmla="*/ 4720716 w 6432818"/>
              <a:gd name="connsiteY879" fmla="*/ 3206241 h 6858000"/>
              <a:gd name="connsiteX880" fmla="*/ 4870522 w 6432818"/>
              <a:gd name="connsiteY880" fmla="*/ 2993925 h 6858000"/>
              <a:gd name="connsiteX881" fmla="*/ 4934592 w 6432818"/>
              <a:gd name="connsiteY881" fmla="*/ 2901818 h 6858000"/>
              <a:gd name="connsiteX882" fmla="*/ 4931219 w 6432818"/>
              <a:gd name="connsiteY882" fmla="*/ 2899032 h 6858000"/>
              <a:gd name="connsiteX883" fmla="*/ 706151 w 6432818"/>
              <a:gd name="connsiteY883" fmla="*/ 2813096 h 6858000"/>
              <a:gd name="connsiteX884" fmla="*/ 687739 w 6432818"/>
              <a:gd name="connsiteY884" fmla="*/ 2832521 h 6858000"/>
              <a:gd name="connsiteX885" fmla="*/ 685946 w 6432818"/>
              <a:gd name="connsiteY885" fmla="*/ 2834288 h 6858000"/>
              <a:gd name="connsiteX886" fmla="*/ 687366 w 6432818"/>
              <a:gd name="connsiteY886" fmla="*/ 2833121 h 6858000"/>
              <a:gd name="connsiteX887" fmla="*/ 706132 w 6432818"/>
              <a:gd name="connsiteY887" fmla="*/ 2813329 h 6858000"/>
              <a:gd name="connsiteX888" fmla="*/ 692754 w 6432818"/>
              <a:gd name="connsiteY888" fmla="*/ 2665581 h 6858000"/>
              <a:gd name="connsiteX889" fmla="*/ 596414 w 6432818"/>
              <a:gd name="connsiteY889" fmla="*/ 2757957 h 6858000"/>
              <a:gd name="connsiteX890" fmla="*/ 577785 w 6432818"/>
              <a:gd name="connsiteY890" fmla="*/ 2775036 h 6858000"/>
              <a:gd name="connsiteX891" fmla="*/ 538110 w 6432818"/>
              <a:gd name="connsiteY891" fmla="*/ 2815987 h 6858000"/>
              <a:gd name="connsiteX892" fmla="*/ 536703 w 6432818"/>
              <a:gd name="connsiteY892" fmla="*/ 2817390 h 6858000"/>
              <a:gd name="connsiteX893" fmla="*/ 573769 w 6432818"/>
              <a:gd name="connsiteY893" fmla="*/ 2787694 h 6858000"/>
              <a:gd name="connsiteX894" fmla="*/ 588128 w 6432818"/>
              <a:gd name="connsiteY894" fmla="*/ 2775045 h 6858000"/>
              <a:gd name="connsiteX895" fmla="*/ 639337 w 6432818"/>
              <a:gd name="connsiteY895" fmla="*/ 2724461 h 6858000"/>
              <a:gd name="connsiteX896" fmla="*/ 668535 w 6432818"/>
              <a:gd name="connsiteY896" fmla="*/ 2694912 h 6858000"/>
              <a:gd name="connsiteX897" fmla="*/ 4744904 w 6432818"/>
              <a:gd name="connsiteY897" fmla="*/ 2630511 h 6858000"/>
              <a:gd name="connsiteX898" fmla="*/ 4534124 w 6432818"/>
              <a:gd name="connsiteY898" fmla="*/ 2932478 h 6858000"/>
              <a:gd name="connsiteX899" fmla="*/ 4193070 w 6432818"/>
              <a:gd name="connsiteY899" fmla="*/ 3395803 h 6858000"/>
              <a:gd name="connsiteX900" fmla="*/ 4223468 w 6432818"/>
              <a:gd name="connsiteY900" fmla="*/ 3386367 h 6858000"/>
              <a:gd name="connsiteX901" fmla="*/ 4536066 w 6432818"/>
              <a:gd name="connsiteY901" fmla="*/ 2946631 h 6858000"/>
              <a:gd name="connsiteX902" fmla="*/ 4747498 w 6432818"/>
              <a:gd name="connsiteY902" fmla="*/ 2635288 h 6858000"/>
              <a:gd name="connsiteX903" fmla="*/ 3595200 w 6432818"/>
              <a:gd name="connsiteY903" fmla="*/ 2543858 h 6858000"/>
              <a:gd name="connsiteX904" fmla="*/ 3538344 w 6432818"/>
              <a:gd name="connsiteY904" fmla="*/ 2611235 h 6858000"/>
              <a:gd name="connsiteX905" fmla="*/ 3517872 w 6432818"/>
              <a:gd name="connsiteY905" fmla="*/ 2636071 h 6858000"/>
              <a:gd name="connsiteX906" fmla="*/ 3520880 w 6432818"/>
              <a:gd name="connsiteY906" fmla="*/ 2645761 h 6858000"/>
              <a:gd name="connsiteX907" fmla="*/ 822827 w 6432818"/>
              <a:gd name="connsiteY907" fmla="*/ 2248798 h 6858000"/>
              <a:gd name="connsiteX908" fmla="*/ 831168 w 6432818"/>
              <a:gd name="connsiteY908" fmla="*/ 2252674 h 6858000"/>
              <a:gd name="connsiteX909" fmla="*/ 821755 w 6432818"/>
              <a:gd name="connsiteY909" fmla="*/ 2265092 h 6858000"/>
              <a:gd name="connsiteX910" fmla="*/ 822827 w 6432818"/>
              <a:gd name="connsiteY910" fmla="*/ 2248798 h 6858000"/>
              <a:gd name="connsiteX911" fmla="*/ 1285031 w 6432818"/>
              <a:gd name="connsiteY911" fmla="*/ 2223622 h 6858000"/>
              <a:gd name="connsiteX912" fmla="*/ 1285326 w 6432818"/>
              <a:gd name="connsiteY912" fmla="*/ 2224191 h 6858000"/>
              <a:gd name="connsiteX913" fmla="*/ 1285611 w 6432818"/>
              <a:gd name="connsiteY913" fmla="*/ 2224743 h 6858000"/>
              <a:gd name="connsiteX914" fmla="*/ 1284264 w 6432818"/>
              <a:gd name="connsiteY914" fmla="*/ 2222143 h 6858000"/>
              <a:gd name="connsiteX915" fmla="*/ 1284789 w 6432818"/>
              <a:gd name="connsiteY915" fmla="*/ 2223155 h 6858000"/>
              <a:gd name="connsiteX916" fmla="*/ 1285031 w 6432818"/>
              <a:gd name="connsiteY916" fmla="*/ 2223622 h 6858000"/>
              <a:gd name="connsiteX917" fmla="*/ 1283033 w 6432818"/>
              <a:gd name="connsiteY917" fmla="*/ 2219773 h 6858000"/>
              <a:gd name="connsiteX918" fmla="*/ 1284264 w 6432818"/>
              <a:gd name="connsiteY918" fmla="*/ 2222143 h 6858000"/>
              <a:gd name="connsiteX919" fmla="*/ 1283892 w 6432818"/>
              <a:gd name="connsiteY919" fmla="*/ 2221427 h 6858000"/>
              <a:gd name="connsiteX920" fmla="*/ 1283033 w 6432818"/>
              <a:gd name="connsiteY920" fmla="*/ 2219773 h 6858000"/>
              <a:gd name="connsiteX921" fmla="*/ 3838253 w 6432818"/>
              <a:gd name="connsiteY921" fmla="*/ 2208530 h 6858000"/>
              <a:gd name="connsiteX922" fmla="*/ 3828363 w 6432818"/>
              <a:gd name="connsiteY922" fmla="*/ 2226452 h 6858000"/>
              <a:gd name="connsiteX923" fmla="*/ 3828766 w 6432818"/>
              <a:gd name="connsiteY923" fmla="*/ 2234622 h 6858000"/>
              <a:gd name="connsiteX924" fmla="*/ 3838253 w 6432818"/>
              <a:gd name="connsiteY924" fmla="*/ 2208530 h 6858000"/>
              <a:gd name="connsiteX925" fmla="*/ 1295445 w 6432818"/>
              <a:gd name="connsiteY925" fmla="*/ 2204901 h 6858000"/>
              <a:gd name="connsiteX926" fmla="*/ 1291555 w 6432818"/>
              <a:gd name="connsiteY926" fmla="*/ 2219571 h 6858000"/>
              <a:gd name="connsiteX927" fmla="*/ 1290415 w 6432818"/>
              <a:gd name="connsiteY927" fmla="*/ 2212110 h 6858000"/>
              <a:gd name="connsiteX928" fmla="*/ 1291679 w 6432818"/>
              <a:gd name="connsiteY928" fmla="*/ 2209010 h 6858000"/>
              <a:gd name="connsiteX929" fmla="*/ 1294033 w 6432818"/>
              <a:gd name="connsiteY929" fmla="*/ 2206082 h 6858000"/>
              <a:gd name="connsiteX930" fmla="*/ 3866962 w 6432818"/>
              <a:gd name="connsiteY930" fmla="*/ 2178548 h 6858000"/>
              <a:gd name="connsiteX931" fmla="*/ 3863318 w 6432818"/>
              <a:gd name="connsiteY931" fmla="*/ 2180616 h 6858000"/>
              <a:gd name="connsiteX932" fmla="*/ 3862682 w 6432818"/>
              <a:gd name="connsiteY932" fmla="*/ 2180978 h 6858000"/>
              <a:gd name="connsiteX933" fmla="*/ 3858316 w 6432818"/>
              <a:gd name="connsiteY933" fmla="*/ 2183458 h 6858000"/>
              <a:gd name="connsiteX934" fmla="*/ 3856039 w 6432818"/>
              <a:gd name="connsiteY934" fmla="*/ 2184750 h 6858000"/>
              <a:gd name="connsiteX935" fmla="*/ 3857252 w 6432818"/>
              <a:gd name="connsiteY935" fmla="*/ 2184062 h 6858000"/>
              <a:gd name="connsiteX936" fmla="*/ 3858316 w 6432818"/>
              <a:gd name="connsiteY936" fmla="*/ 2183458 h 6858000"/>
              <a:gd name="connsiteX937" fmla="*/ 3859528 w 6432818"/>
              <a:gd name="connsiteY937" fmla="*/ 2182770 h 6858000"/>
              <a:gd name="connsiteX938" fmla="*/ 3862682 w 6432818"/>
              <a:gd name="connsiteY938" fmla="*/ 2180978 h 6858000"/>
              <a:gd name="connsiteX939" fmla="*/ 1327345 w 6432818"/>
              <a:gd name="connsiteY939" fmla="*/ 2169955 h 6858000"/>
              <a:gd name="connsiteX940" fmla="*/ 1327254 w 6432818"/>
              <a:gd name="connsiteY940" fmla="*/ 2179012 h 6858000"/>
              <a:gd name="connsiteX941" fmla="*/ 1327345 w 6432818"/>
              <a:gd name="connsiteY941" fmla="*/ 2169955 h 6858000"/>
              <a:gd name="connsiteX942" fmla="*/ 1351279 w 6432818"/>
              <a:gd name="connsiteY942" fmla="*/ 2153261 h 6858000"/>
              <a:gd name="connsiteX943" fmla="*/ 1350590 w 6432818"/>
              <a:gd name="connsiteY943" fmla="*/ 2155182 h 6858000"/>
              <a:gd name="connsiteX944" fmla="*/ 1350953 w 6432818"/>
              <a:gd name="connsiteY944" fmla="*/ 2154168 h 6858000"/>
              <a:gd name="connsiteX945" fmla="*/ 1352490 w 6432818"/>
              <a:gd name="connsiteY945" fmla="*/ 2149874 h 6858000"/>
              <a:gd name="connsiteX946" fmla="*/ 1351279 w 6432818"/>
              <a:gd name="connsiteY946" fmla="*/ 2153261 h 6858000"/>
              <a:gd name="connsiteX947" fmla="*/ 1351634 w 6432818"/>
              <a:gd name="connsiteY947" fmla="*/ 2152265 h 6858000"/>
              <a:gd name="connsiteX948" fmla="*/ 1353858 w 6432818"/>
              <a:gd name="connsiteY948" fmla="*/ 2146049 h 6858000"/>
              <a:gd name="connsiteX949" fmla="*/ 1352769 w 6432818"/>
              <a:gd name="connsiteY949" fmla="*/ 2149094 h 6858000"/>
              <a:gd name="connsiteX950" fmla="*/ 1352490 w 6432818"/>
              <a:gd name="connsiteY950" fmla="*/ 2149874 h 6858000"/>
              <a:gd name="connsiteX951" fmla="*/ 1363029 w 6432818"/>
              <a:gd name="connsiteY951" fmla="*/ 2129431 h 6858000"/>
              <a:gd name="connsiteX952" fmla="*/ 1366270 w 6432818"/>
              <a:gd name="connsiteY952" fmla="*/ 2131177 h 6858000"/>
              <a:gd name="connsiteX953" fmla="*/ 1353858 w 6432818"/>
              <a:gd name="connsiteY953" fmla="*/ 2146049 h 6858000"/>
              <a:gd name="connsiteX954" fmla="*/ 1363029 w 6432818"/>
              <a:gd name="connsiteY954" fmla="*/ 2129431 h 6858000"/>
              <a:gd name="connsiteX955" fmla="*/ 1423867 w 6432818"/>
              <a:gd name="connsiteY955" fmla="*/ 2058562 h 6858000"/>
              <a:gd name="connsiteX956" fmla="*/ 1427091 w 6432818"/>
              <a:gd name="connsiteY956" fmla="*/ 2060340 h 6858000"/>
              <a:gd name="connsiteX957" fmla="*/ 1414678 w 6432818"/>
              <a:gd name="connsiteY957" fmla="*/ 2075212 h 6858000"/>
              <a:gd name="connsiteX958" fmla="*/ 1423867 w 6432818"/>
              <a:gd name="connsiteY958" fmla="*/ 2058562 h 6858000"/>
              <a:gd name="connsiteX959" fmla="*/ 1443689 w 6432818"/>
              <a:gd name="connsiteY959" fmla="*/ 2030264 h 6858000"/>
              <a:gd name="connsiteX960" fmla="*/ 1441280 w 6432818"/>
              <a:gd name="connsiteY960" fmla="*/ 2042246 h 6858000"/>
              <a:gd name="connsiteX961" fmla="*/ 1444822 w 6432818"/>
              <a:gd name="connsiteY961" fmla="*/ 2039462 h 6858000"/>
              <a:gd name="connsiteX962" fmla="*/ 1443689 w 6432818"/>
              <a:gd name="connsiteY962" fmla="*/ 2030264 h 6858000"/>
              <a:gd name="connsiteX963" fmla="*/ 1467313 w 6432818"/>
              <a:gd name="connsiteY963" fmla="*/ 2009174 h 6858000"/>
              <a:gd name="connsiteX964" fmla="*/ 1465953 w 6432818"/>
              <a:gd name="connsiteY964" fmla="*/ 2012979 h 6858000"/>
              <a:gd name="connsiteX965" fmla="*/ 1464864 w 6432818"/>
              <a:gd name="connsiteY965" fmla="*/ 2016024 h 6858000"/>
              <a:gd name="connsiteX966" fmla="*/ 1468129 w 6432818"/>
              <a:gd name="connsiteY966" fmla="*/ 2006889 h 6858000"/>
              <a:gd name="connsiteX967" fmla="*/ 1467767 w 6432818"/>
              <a:gd name="connsiteY967" fmla="*/ 2007903 h 6858000"/>
              <a:gd name="connsiteX968" fmla="*/ 1467313 w 6432818"/>
              <a:gd name="connsiteY968" fmla="*/ 2009174 h 6858000"/>
              <a:gd name="connsiteX969" fmla="*/ 1484685 w 6432818"/>
              <a:gd name="connsiteY969" fmla="*/ 1987725 h 6858000"/>
              <a:gd name="connsiteX970" fmla="*/ 1484466 w 6432818"/>
              <a:gd name="connsiteY970" fmla="*/ 1998837 h 6858000"/>
              <a:gd name="connsiteX971" fmla="*/ 1482277 w 6432818"/>
              <a:gd name="connsiteY971" fmla="*/ 1999709 h 6858000"/>
              <a:gd name="connsiteX972" fmla="*/ 1484685 w 6432818"/>
              <a:gd name="connsiteY972" fmla="*/ 1987725 h 6858000"/>
              <a:gd name="connsiteX973" fmla="*/ 1499990 w 6432818"/>
              <a:gd name="connsiteY973" fmla="*/ 1977834 h 6858000"/>
              <a:gd name="connsiteX974" fmla="*/ 1499399 w 6432818"/>
              <a:gd name="connsiteY974" fmla="*/ 1979643 h 6858000"/>
              <a:gd name="connsiteX975" fmla="*/ 1499059 w 6432818"/>
              <a:gd name="connsiteY975" fmla="*/ 1980670 h 6858000"/>
              <a:gd name="connsiteX976" fmla="*/ 1500605 w 6432818"/>
              <a:gd name="connsiteY976" fmla="*/ 1975965 h 6858000"/>
              <a:gd name="connsiteX977" fmla="*/ 1500031 w 6432818"/>
              <a:gd name="connsiteY977" fmla="*/ 1977711 h 6858000"/>
              <a:gd name="connsiteX978" fmla="*/ 1499990 w 6432818"/>
              <a:gd name="connsiteY978" fmla="*/ 1977834 h 6858000"/>
              <a:gd name="connsiteX979" fmla="*/ 1502100 w 6432818"/>
              <a:gd name="connsiteY979" fmla="*/ 1971411 h 6858000"/>
              <a:gd name="connsiteX980" fmla="*/ 1500605 w 6432818"/>
              <a:gd name="connsiteY980" fmla="*/ 1975965 h 6858000"/>
              <a:gd name="connsiteX981" fmla="*/ 1501086 w 6432818"/>
              <a:gd name="connsiteY981" fmla="*/ 1974498 h 6858000"/>
              <a:gd name="connsiteX982" fmla="*/ 1502100 w 6432818"/>
              <a:gd name="connsiteY982" fmla="*/ 1971411 h 6858000"/>
              <a:gd name="connsiteX983" fmla="*/ 1484098 w 6432818"/>
              <a:gd name="connsiteY983" fmla="*/ 1935639 h 6858000"/>
              <a:gd name="connsiteX984" fmla="*/ 1463785 w 6432818"/>
              <a:gd name="connsiteY984" fmla="*/ 1954471 h 6858000"/>
              <a:gd name="connsiteX985" fmla="*/ 1292095 w 6432818"/>
              <a:gd name="connsiteY985" fmla="*/ 2150326 h 6858000"/>
              <a:gd name="connsiteX986" fmla="*/ 1237822 w 6432818"/>
              <a:gd name="connsiteY986" fmla="*/ 2210673 h 6858000"/>
              <a:gd name="connsiteX987" fmla="*/ 1239013 w 6432818"/>
              <a:gd name="connsiteY987" fmla="*/ 2216223 h 6858000"/>
              <a:gd name="connsiteX988" fmla="*/ 1279775 w 6432818"/>
              <a:gd name="connsiteY988" fmla="*/ 2173130 h 6858000"/>
              <a:gd name="connsiteX989" fmla="*/ 1445409 w 6432818"/>
              <a:gd name="connsiteY989" fmla="*/ 1987771 h 6858000"/>
              <a:gd name="connsiteX990" fmla="*/ 1484098 w 6432818"/>
              <a:gd name="connsiteY990" fmla="*/ 1935639 h 6858000"/>
              <a:gd name="connsiteX991" fmla="*/ 1546451 w 6432818"/>
              <a:gd name="connsiteY991" fmla="*/ 1913338 h 6858000"/>
              <a:gd name="connsiteX992" fmla="*/ 1545317 w 6432818"/>
              <a:gd name="connsiteY992" fmla="*/ 1916159 h 6858000"/>
              <a:gd name="connsiteX993" fmla="*/ 1543727 w 6432818"/>
              <a:gd name="connsiteY993" fmla="*/ 1920112 h 6858000"/>
              <a:gd name="connsiteX994" fmla="*/ 1548493 w 6432818"/>
              <a:gd name="connsiteY994" fmla="*/ 1908258 h 6858000"/>
              <a:gd name="connsiteX995" fmla="*/ 1547965 w 6432818"/>
              <a:gd name="connsiteY995" fmla="*/ 1909576 h 6858000"/>
              <a:gd name="connsiteX996" fmla="*/ 1546451 w 6432818"/>
              <a:gd name="connsiteY996" fmla="*/ 1913338 h 6858000"/>
              <a:gd name="connsiteX997" fmla="*/ 1634279 w 6432818"/>
              <a:gd name="connsiteY997" fmla="*/ 1895084 h 6858000"/>
              <a:gd name="connsiteX998" fmla="*/ 1543672 w 6432818"/>
              <a:gd name="connsiteY998" fmla="*/ 2009629 h 6858000"/>
              <a:gd name="connsiteX999" fmla="*/ 1367263 w 6432818"/>
              <a:gd name="connsiteY999" fmla="*/ 2217836 h 6858000"/>
              <a:gd name="connsiteX1000" fmla="*/ 1300565 w 6432818"/>
              <a:gd name="connsiteY1000" fmla="*/ 2291160 h 6858000"/>
              <a:gd name="connsiteX1001" fmla="*/ 1303306 w 6432818"/>
              <a:gd name="connsiteY1001" fmla="*/ 2293366 h 6858000"/>
              <a:gd name="connsiteX1002" fmla="*/ 1304684 w 6432818"/>
              <a:gd name="connsiteY1002" fmla="*/ 2300251 h 6858000"/>
              <a:gd name="connsiteX1003" fmla="*/ 1304979 w 6432818"/>
              <a:gd name="connsiteY1003" fmla="*/ 2300594 h 6858000"/>
              <a:gd name="connsiteX1004" fmla="*/ 1342290 w 6432818"/>
              <a:gd name="connsiteY1004" fmla="*/ 2257126 h 6858000"/>
              <a:gd name="connsiteX1005" fmla="*/ 1396081 w 6432818"/>
              <a:gd name="connsiteY1005" fmla="*/ 2195275 h 6858000"/>
              <a:gd name="connsiteX1006" fmla="*/ 1524328 w 6432818"/>
              <a:gd name="connsiteY1006" fmla="*/ 2050680 h 6858000"/>
              <a:gd name="connsiteX1007" fmla="*/ 1636077 w 6432818"/>
              <a:gd name="connsiteY1007" fmla="*/ 1912890 h 6858000"/>
              <a:gd name="connsiteX1008" fmla="*/ 1250822 w 6432818"/>
              <a:gd name="connsiteY1008" fmla="*/ 1828537 h 6858000"/>
              <a:gd name="connsiteX1009" fmla="*/ 1246932 w 6432818"/>
              <a:gd name="connsiteY1009" fmla="*/ 1843206 h 6858000"/>
              <a:gd name="connsiteX1010" fmla="*/ 1250822 w 6432818"/>
              <a:gd name="connsiteY1010" fmla="*/ 1828537 h 6858000"/>
              <a:gd name="connsiteX1011" fmla="*/ 3819844 w 6432818"/>
              <a:gd name="connsiteY1011" fmla="*/ 1821491 h 6858000"/>
              <a:gd name="connsiteX1012" fmla="*/ 3741315 w 6432818"/>
              <a:gd name="connsiteY1012" fmla="*/ 1923107 h 6858000"/>
              <a:gd name="connsiteX1013" fmla="*/ 3401310 w 6432818"/>
              <a:gd name="connsiteY1013" fmla="*/ 2378152 h 6858000"/>
              <a:gd name="connsiteX1014" fmla="*/ 3410005 w 6432818"/>
              <a:gd name="connsiteY1014" fmla="*/ 2394171 h 6858000"/>
              <a:gd name="connsiteX1015" fmla="*/ 3469706 w 6432818"/>
              <a:gd name="connsiteY1015" fmla="*/ 2316323 h 6858000"/>
              <a:gd name="connsiteX1016" fmla="*/ 3747151 w 6432818"/>
              <a:gd name="connsiteY1016" fmla="*/ 1932874 h 6858000"/>
              <a:gd name="connsiteX1017" fmla="*/ 3813638 w 6432818"/>
              <a:gd name="connsiteY1017" fmla="*/ 1840290 h 6858000"/>
              <a:gd name="connsiteX1018" fmla="*/ 3819844 w 6432818"/>
              <a:gd name="connsiteY1018" fmla="*/ 1821491 h 6858000"/>
              <a:gd name="connsiteX1019" fmla="*/ 1265309 w 6432818"/>
              <a:gd name="connsiteY1019" fmla="*/ 1809904 h 6858000"/>
              <a:gd name="connsiteX1020" fmla="*/ 1259880 w 6432818"/>
              <a:gd name="connsiteY1020" fmla="*/ 1828632 h 6858000"/>
              <a:gd name="connsiteX1021" fmla="*/ 1265309 w 6432818"/>
              <a:gd name="connsiteY1021" fmla="*/ 1809904 h 6858000"/>
              <a:gd name="connsiteX1022" fmla="*/ 1624988 w 6432818"/>
              <a:gd name="connsiteY1022" fmla="*/ 1802916 h 6858000"/>
              <a:gd name="connsiteX1023" fmla="*/ 1499506 w 6432818"/>
              <a:gd name="connsiteY1023" fmla="*/ 1960870 h 6858000"/>
              <a:gd name="connsiteX1024" fmla="*/ 1464864 w 6432818"/>
              <a:gd name="connsiteY1024" fmla="*/ 2016024 h 6858000"/>
              <a:gd name="connsiteX1025" fmla="*/ 1427091 w 6432818"/>
              <a:gd name="connsiteY1025" fmla="*/ 2060340 h 6858000"/>
              <a:gd name="connsiteX1026" fmla="*/ 1423867 w 6432818"/>
              <a:gd name="connsiteY1026" fmla="*/ 2058562 h 6858000"/>
              <a:gd name="connsiteX1027" fmla="*/ 1411455 w 6432818"/>
              <a:gd name="connsiteY1027" fmla="*/ 2073431 h 6858000"/>
              <a:gd name="connsiteX1028" fmla="*/ 1414678 w 6432818"/>
              <a:gd name="connsiteY1028" fmla="*/ 2075212 h 6858000"/>
              <a:gd name="connsiteX1029" fmla="*/ 1378680 w 6432818"/>
              <a:gd name="connsiteY1029" fmla="*/ 2116305 h 6858000"/>
              <a:gd name="connsiteX1030" fmla="*/ 1388167 w 6432818"/>
              <a:gd name="connsiteY1030" fmla="*/ 2099120 h 6858000"/>
              <a:gd name="connsiteX1031" fmla="*/ 1400283 w 6432818"/>
              <a:gd name="connsiteY1031" fmla="*/ 2084785 h 6858000"/>
              <a:gd name="connsiteX1032" fmla="*/ 1388167 w 6432818"/>
              <a:gd name="connsiteY1032" fmla="*/ 2099120 h 6858000"/>
              <a:gd name="connsiteX1033" fmla="*/ 1334515 w 6432818"/>
              <a:gd name="connsiteY1033" fmla="*/ 2155695 h 6858000"/>
              <a:gd name="connsiteX1034" fmla="*/ 1294033 w 6432818"/>
              <a:gd name="connsiteY1034" fmla="*/ 2206082 h 6858000"/>
              <a:gd name="connsiteX1035" fmla="*/ 1292274 w 6432818"/>
              <a:gd name="connsiteY1035" fmla="*/ 2207553 h 6858000"/>
              <a:gd name="connsiteX1036" fmla="*/ 1291679 w 6432818"/>
              <a:gd name="connsiteY1036" fmla="*/ 2209010 h 6858000"/>
              <a:gd name="connsiteX1037" fmla="*/ 1283033 w 6432818"/>
              <a:gd name="connsiteY1037" fmla="*/ 2219773 h 6858000"/>
              <a:gd name="connsiteX1038" fmla="*/ 1257779 w 6432818"/>
              <a:gd name="connsiteY1038" fmla="*/ 2240777 h 6858000"/>
              <a:gd name="connsiteX1039" fmla="*/ 1261124 w 6432818"/>
              <a:gd name="connsiteY1039" fmla="*/ 2244825 h 6858000"/>
              <a:gd name="connsiteX1040" fmla="*/ 1272041 w 6432818"/>
              <a:gd name="connsiteY1040" fmla="*/ 2255239 h 6858000"/>
              <a:gd name="connsiteX1041" fmla="*/ 1275007 w 6432818"/>
              <a:gd name="connsiteY1041" fmla="*/ 2261772 h 6858000"/>
              <a:gd name="connsiteX1042" fmla="*/ 1441336 w 6432818"/>
              <a:gd name="connsiteY1042" fmla="*/ 2073897 h 6858000"/>
              <a:gd name="connsiteX1043" fmla="*/ 1628891 w 6432818"/>
              <a:gd name="connsiteY1043" fmla="*/ 1841632 h 6858000"/>
              <a:gd name="connsiteX1044" fmla="*/ 1626967 w 6432818"/>
              <a:gd name="connsiteY1044" fmla="*/ 1822553 h 6858000"/>
              <a:gd name="connsiteX1045" fmla="*/ 1613952 w 6432818"/>
              <a:gd name="connsiteY1045" fmla="*/ 1838109 h 6858000"/>
              <a:gd name="connsiteX1046" fmla="*/ 1575664 w 6432818"/>
              <a:gd name="connsiteY1046" fmla="*/ 1877478 h 6858000"/>
              <a:gd name="connsiteX1047" fmla="*/ 1626070 w 6432818"/>
              <a:gd name="connsiteY1047" fmla="*/ 1813653 h 6858000"/>
              <a:gd name="connsiteX1048" fmla="*/ 1280037 w 6432818"/>
              <a:gd name="connsiteY1048" fmla="*/ 1792109 h 6858000"/>
              <a:gd name="connsiteX1049" fmla="*/ 1274073 w 6432818"/>
              <a:gd name="connsiteY1049" fmla="*/ 1810536 h 6858000"/>
              <a:gd name="connsiteX1050" fmla="*/ 1277115 w 6432818"/>
              <a:gd name="connsiteY1050" fmla="*/ 1807049 h 6858000"/>
              <a:gd name="connsiteX1051" fmla="*/ 1280037 w 6432818"/>
              <a:gd name="connsiteY1051" fmla="*/ 1792109 h 6858000"/>
              <a:gd name="connsiteX1052" fmla="*/ 1324558 w 6432818"/>
              <a:gd name="connsiteY1052" fmla="*/ 1737306 h 6858000"/>
              <a:gd name="connsiteX1053" fmla="*/ 1315496 w 6432818"/>
              <a:gd name="connsiteY1053" fmla="*/ 1750717 h 6858000"/>
              <a:gd name="connsiteX1054" fmla="*/ 1301008 w 6432818"/>
              <a:gd name="connsiteY1054" fmla="*/ 1769348 h 6858000"/>
              <a:gd name="connsiteX1055" fmla="*/ 1315496 w 6432818"/>
              <a:gd name="connsiteY1055" fmla="*/ 1750717 h 6858000"/>
              <a:gd name="connsiteX1056" fmla="*/ 1323641 w 6432818"/>
              <a:gd name="connsiteY1056" fmla="*/ 1745064 h 6858000"/>
              <a:gd name="connsiteX1057" fmla="*/ 1324558 w 6432818"/>
              <a:gd name="connsiteY1057" fmla="*/ 1737306 h 6858000"/>
              <a:gd name="connsiteX1058" fmla="*/ 3876292 w 6432818"/>
              <a:gd name="connsiteY1058" fmla="*/ 1731071 h 6858000"/>
              <a:gd name="connsiteX1059" fmla="*/ 3865958 w 6432818"/>
              <a:gd name="connsiteY1059" fmla="*/ 1759968 h 6858000"/>
              <a:gd name="connsiteX1060" fmla="*/ 3870391 w 6432818"/>
              <a:gd name="connsiteY1060" fmla="*/ 1754639 h 6858000"/>
              <a:gd name="connsiteX1061" fmla="*/ 3876292 w 6432818"/>
              <a:gd name="connsiteY1061" fmla="*/ 1731071 h 6858000"/>
              <a:gd name="connsiteX1062" fmla="*/ 4183962 w 6432818"/>
              <a:gd name="connsiteY1062" fmla="*/ 1720870 h 6858000"/>
              <a:gd name="connsiteX1063" fmla="*/ 4085891 w 6432818"/>
              <a:gd name="connsiteY1063" fmla="*/ 1861934 h 6858000"/>
              <a:gd name="connsiteX1064" fmla="*/ 3965989 w 6432818"/>
              <a:gd name="connsiteY1064" fmla="*/ 2041485 h 6858000"/>
              <a:gd name="connsiteX1065" fmla="*/ 3965989 w 6432818"/>
              <a:gd name="connsiteY1065" fmla="*/ 2041485 h 6858000"/>
              <a:gd name="connsiteX1066" fmla="*/ 4084861 w 6432818"/>
              <a:gd name="connsiteY1066" fmla="*/ 1879605 h 6858000"/>
              <a:gd name="connsiteX1067" fmla="*/ 4189577 w 6432818"/>
              <a:gd name="connsiteY1067" fmla="*/ 1723483 h 6858000"/>
              <a:gd name="connsiteX1068" fmla="*/ 1337094 w 6432818"/>
              <a:gd name="connsiteY1068" fmla="*/ 1719197 h 6858000"/>
              <a:gd name="connsiteX1069" fmla="*/ 1335225 w 6432818"/>
              <a:gd name="connsiteY1069" fmla="*/ 1731477 h 6858000"/>
              <a:gd name="connsiteX1070" fmla="*/ 1337877 w 6432818"/>
              <a:gd name="connsiteY1070" fmla="*/ 1728495 h 6858000"/>
              <a:gd name="connsiteX1071" fmla="*/ 1337094 w 6432818"/>
              <a:gd name="connsiteY1071" fmla="*/ 1719197 h 6858000"/>
              <a:gd name="connsiteX1072" fmla="*/ 3907498 w 6432818"/>
              <a:gd name="connsiteY1072" fmla="*/ 1684698 h 6858000"/>
              <a:gd name="connsiteX1073" fmla="*/ 3897605 w 6432818"/>
              <a:gd name="connsiteY1073" fmla="*/ 1702618 h 6858000"/>
              <a:gd name="connsiteX1074" fmla="*/ 3897474 w 6432818"/>
              <a:gd name="connsiteY1074" fmla="*/ 1710493 h 6858000"/>
              <a:gd name="connsiteX1075" fmla="*/ 3907498 w 6432818"/>
              <a:gd name="connsiteY1075" fmla="*/ 1684698 h 6858000"/>
              <a:gd name="connsiteX1076" fmla="*/ 3936327 w 6432818"/>
              <a:gd name="connsiteY1076" fmla="*/ 1642626 h 6858000"/>
              <a:gd name="connsiteX1077" fmla="*/ 3926438 w 6432818"/>
              <a:gd name="connsiteY1077" fmla="*/ 1660548 h 6858000"/>
              <a:gd name="connsiteX1078" fmla="*/ 3928082 w 6432818"/>
              <a:gd name="connsiteY1078" fmla="*/ 1665196 h 6858000"/>
              <a:gd name="connsiteX1079" fmla="*/ 3936327 w 6432818"/>
              <a:gd name="connsiteY1079" fmla="*/ 1642626 h 6858000"/>
              <a:gd name="connsiteX1080" fmla="*/ 3886187 w 6432818"/>
              <a:gd name="connsiteY1080" fmla="*/ 1605419 h 6858000"/>
              <a:gd name="connsiteX1081" fmla="*/ 3883977 w 6432818"/>
              <a:gd name="connsiteY1081" fmla="*/ 1605724 h 6858000"/>
              <a:gd name="connsiteX1082" fmla="*/ 3833947 w 6432818"/>
              <a:gd name="connsiteY1082" fmla="*/ 1681382 h 6858000"/>
              <a:gd name="connsiteX1083" fmla="*/ 3474198 w 6432818"/>
              <a:gd name="connsiteY1083" fmla="*/ 2164732 h 6858000"/>
              <a:gd name="connsiteX1084" fmla="*/ 3473837 w 6432818"/>
              <a:gd name="connsiteY1084" fmla="*/ 2165217 h 6858000"/>
              <a:gd name="connsiteX1085" fmla="*/ 3397052 w 6432818"/>
              <a:gd name="connsiteY1085" fmla="*/ 2306684 h 6858000"/>
              <a:gd name="connsiteX1086" fmla="*/ 3370804 w 6432818"/>
              <a:gd name="connsiteY1086" fmla="*/ 2338494 h 6858000"/>
              <a:gd name="connsiteX1087" fmla="*/ 3372679 w 6432818"/>
              <a:gd name="connsiteY1087" fmla="*/ 2340771 h 6858000"/>
              <a:gd name="connsiteX1088" fmla="*/ 3427997 w 6432818"/>
              <a:gd name="connsiteY1088" fmla="*/ 2270278 h 6858000"/>
              <a:gd name="connsiteX1089" fmla="*/ 3675148 w 6432818"/>
              <a:gd name="connsiteY1089" fmla="*/ 1927741 h 6858000"/>
              <a:gd name="connsiteX1090" fmla="*/ 3844814 w 6432818"/>
              <a:gd name="connsiteY1090" fmla="*/ 1674537 h 6858000"/>
              <a:gd name="connsiteX1091" fmla="*/ 3888358 w 6432818"/>
              <a:gd name="connsiteY1091" fmla="*/ 1606287 h 6858000"/>
              <a:gd name="connsiteX1092" fmla="*/ 3863802 w 6432818"/>
              <a:gd name="connsiteY1092" fmla="*/ 1599154 h 6858000"/>
              <a:gd name="connsiteX1093" fmla="*/ 3818324 w 6432818"/>
              <a:gd name="connsiteY1093" fmla="*/ 1667472 h 6858000"/>
              <a:gd name="connsiteX1094" fmla="*/ 3607538 w 6432818"/>
              <a:gd name="connsiteY1094" fmla="*/ 1959110 h 6858000"/>
              <a:gd name="connsiteX1095" fmla="*/ 3496598 w 6432818"/>
              <a:gd name="connsiteY1095" fmla="*/ 2109448 h 6858000"/>
              <a:gd name="connsiteX1096" fmla="*/ 3486570 w 6432818"/>
              <a:gd name="connsiteY1096" fmla="*/ 2141761 h 6858000"/>
              <a:gd name="connsiteX1097" fmla="*/ 3478700 w 6432818"/>
              <a:gd name="connsiteY1097" fmla="*/ 2156255 h 6858000"/>
              <a:gd name="connsiteX1098" fmla="*/ 3479340 w 6432818"/>
              <a:gd name="connsiteY1098" fmla="*/ 2155413 h 6858000"/>
              <a:gd name="connsiteX1099" fmla="*/ 3770917 w 6432818"/>
              <a:gd name="connsiteY1099" fmla="*/ 1745509 h 6858000"/>
              <a:gd name="connsiteX1100" fmla="*/ 3867033 w 6432818"/>
              <a:gd name="connsiteY1100" fmla="*/ 1601170 h 6858000"/>
              <a:gd name="connsiteX1101" fmla="*/ 1638293 w 6432818"/>
              <a:gd name="connsiteY1101" fmla="*/ 1592781 h 6858000"/>
              <a:gd name="connsiteX1102" fmla="*/ 1608630 w 6432818"/>
              <a:gd name="connsiteY1102" fmla="*/ 1633134 h 6858000"/>
              <a:gd name="connsiteX1103" fmla="*/ 1239599 w 6432818"/>
              <a:gd name="connsiteY1103" fmla="*/ 2086914 h 6858000"/>
              <a:gd name="connsiteX1104" fmla="*/ 1183763 w 6432818"/>
              <a:gd name="connsiteY1104" fmla="*/ 2149643 h 6858000"/>
              <a:gd name="connsiteX1105" fmla="*/ 1186317 w 6432818"/>
              <a:gd name="connsiteY1105" fmla="*/ 2153326 h 6858000"/>
              <a:gd name="connsiteX1106" fmla="*/ 1241201 w 6432818"/>
              <a:gd name="connsiteY1106" fmla="*/ 2093119 h 6858000"/>
              <a:gd name="connsiteX1107" fmla="*/ 1610021 w 6432818"/>
              <a:gd name="connsiteY1107" fmla="*/ 1641663 h 6858000"/>
              <a:gd name="connsiteX1108" fmla="*/ 1637169 w 6432818"/>
              <a:gd name="connsiteY1108" fmla="*/ 1603941 h 6858000"/>
              <a:gd name="connsiteX1109" fmla="*/ 1933709 w 6432818"/>
              <a:gd name="connsiteY1109" fmla="*/ 893602 h 6858000"/>
              <a:gd name="connsiteX1110" fmla="*/ 1933255 w 6432818"/>
              <a:gd name="connsiteY1110" fmla="*/ 894049 h 6858000"/>
              <a:gd name="connsiteX1111" fmla="*/ 1926872 w 6432818"/>
              <a:gd name="connsiteY1111" fmla="*/ 915139 h 6858000"/>
              <a:gd name="connsiteX1112" fmla="*/ 1926605 w 6432818"/>
              <a:gd name="connsiteY1112" fmla="*/ 916931 h 6858000"/>
              <a:gd name="connsiteX1113" fmla="*/ 5127424 w 6432818"/>
              <a:gd name="connsiteY1113" fmla="*/ 500672 h 6858000"/>
              <a:gd name="connsiteX1114" fmla="*/ 5127867 w 6432818"/>
              <a:gd name="connsiteY1114" fmla="*/ 502064 h 6858000"/>
              <a:gd name="connsiteX1115" fmla="*/ 5128018 w 6432818"/>
              <a:gd name="connsiteY1115" fmla="*/ 502539 h 6858000"/>
              <a:gd name="connsiteX1116" fmla="*/ 4845432 w 6432818"/>
              <a:gd name="connsiteY1116" fmla="*/ 474267 h 6858000"/>
              <a:gd name="connsiteX1117" fmla="*/ 4843512 w 6432818"/>
              <a:gd name="connsiteY1117" fmla="*/ 477518 h 6858000"/>
              <a:gd name="connsiteX1118" fmla="*/ 4839272 w 6432818"/>
              <a:gd name="connsiteY1118" fmla="*/ 490482 h 6858000"/>
              <a:gd name="connsiteX1119" fmla="*/ 4838410 w 6432818"/>
              <a:gd name="connsiteY1119" fmla="*/ 490408 h 6858000"/>
              <a:gd name="connsiteX1120" fmla="*/ 4837332 w 6432818"/>
              <a:gd name="connsiteY1120" fmla="*/ 490316 h 6858000"/>
              <a:gd name="connsiteX1121" fmla="*/ 4836970 w 6432818"/>
              <a:gd name="connsiteY1121" fmla="*/ 490285 h 6858000"/>
              <a:gd name="connsiteX1122" fmla="*/ 4836684 w 6432818"/>
              <a:gd name="connsiteY1122" fmla="*/ 490263 h 6858000"/>
              <a:gd name="connsiteX1123" fmla="*/ 4837332 w 6432818"/>
              <a:gd name="connsiteY1123" fmla="*/ 490316 h 6858000"/>
              <a:gd name="connsiteX1124" fmla="*/ 4839272 w 6432818"/>
              <a:gd name="connsiteY1124" fmla="*/ 490482 h 6858000"/>
              <a:gd name="connsiteX1125" fmla="*/ 4839426 w 6432818"/>
              <a:gd name="connsiteY1125" fmla="*/ 490358 h 6858000"/>
              <a:gd name="connsiteX1126" fmla="*/ 4334519 w 6432818"/>
              <a:gd name="connsiteY1126" fmla="*/ 436596 h 6858000"/>
              <a:gd name="connsiteX1127" fmla="*/ 4333678 w 6432818"/>
              <a:gd name="connsiteY1127" fmla="*/ 437650 h 6858000"/>
              <a:gd name="connsiteX1128" fmla="*/ 4333790 w 6432818"/>
              <a:gd name="connsiteY1128" fmla="*/ 437774 h 6858000"/>
              <a:gd name="connsiteX1129" fmla="*/ 4744054 w 6432818"/>
              <a:gd name="connsiteY1129" fmla="*/ 434393 h 6858000"/>
              <a:gd name="connsiteX1130" fmla="*/ 4739314 w 6432818"/>
              <a:gd name="connsiteY1130" fmla="*/ 449030 h 6858000"/>
              <a:gd name="connsiteX1131" fmla="*/ 4740336 w 6432818"/>
              <a:gd name="connsiteY1131" fmla="*/ 446941 h 6858000"/>
              <a:gd name="connsiteX1132" fmla="*/ 4743961 w 6432818"/>
              <a:gd name="connsiteY1132" fmla="*/ 434785 h 6858000"/>
              <a:gd name="connsiteX1133" fmla="*/ 5215152 w 6432818"/>
              <a:gd name="connsiteY1133" fmla="*/ 422588 h 6858000"/>
              <a:gd name="connsiteX1134" fmla="*/ 5215278 w 6432818"/>
              <a:gd name="connsiteY1134" fmla="*/ 427913 h 6858000"/>
              <a:gd name="connsiteX1135" fmla="*/ 5212451 w 6432818"/>
              <a:gd name="connsiteY1135" fmla="*/ 433247 h 6858000"/>
              <a:gd name="connsiteX1136" fmla="*/ 5211058 w 6432818"/>
              <a:gd name="connsiteY1136" fmla="*/ 431737 h 6858000"/>
              <a:gd name="connsiteX1137" fmla="*/ 5215152 w 6432818"/>
              <a:gd name="connsiteY1137" fmla="*/ 422588 h 6858000"/>
              <a:gd name="connsiteX1138" fmla="*/ 3829987 w 6432818"/>
              <a:gd name="connsiteY1138" fmla="*/ 421531 h 6858000"/>
              <a:gd name="connsiteX1139" fmla="*/ 3837990 w 6432818"/>
              <a:gd name="connsiteY1139" fmla="*/ 425769 h 6858000"/>
              <a:gd name="connsiteX1140" fmla="*/ 3809140 w 6432818"/>
              <a:gd name="connsiteY1140" fmla="*/ 458429 h 6858000"/>
              <a:gd name="connsiteX1141" fmla="*/ 3829987 w 6432818"/>
              <a:gd name="connsiteY1141" fmla="*/ 421531 h 6858000"/>
              <a:gd name="connsiteX1142" fmla="*/ 4852556 w 6432818"/>
              <a:gd name="connsiteY1142" fmla="*/ 416321 h 6858000"/>
              <a:gd name="connsiteX1143" fmla="*/ 4850080 w 6432818"/>
              <a:gd name="connsiteY1143" fmla="*/ 416749 h 6858000"/>
              <a:gd name="connsiteX1144" fmla="*/ 4849030 w 6432818"/>
              <a:gd name="connsiteY1144" fmla="*/ 416931 h 6858000"/>
              <a:gd name="connsiteX1145" fmla="*/ 4848652 w 6432818"/>
              <a:gd name="connsiteY1145" fmla="*/ 416997 h 6858000"/>
              <a:gd name="connsiteX1146" fmla="*/ 4848592 w 6432818"/>
              <a:gd name="connsiteY1146" fmla="*/ 417009 h 6858000"/>
              <a:gd name="connsiteX1147" fmla="*/ 4849030 w 6432818"/>
              <a:gd name="connsiteY1147" fmla="*/ 416931 h 6858000"/>
              <a:gd name="connsiteX1148" fmla="*/ 4358240 w 6432818"/>
              <a:gd name="connsiteY1148" fmla="*/ 408249 h 6858000"/>
              <a:gd name="connsiteX1149" fmla="*/ 4356914 w 6432818"/>
              <a:gd name="connsiteY1149" fmla="*/ 412374 h 6858000"/>
              <a:gd name="connsiteX1150" fmla="*/ 4355183 w 6432818"/>
              <a:gd name="connsiteY1150" fmla="*/ 415446 h 6858000"/>
              <a:gd name="connsiteX1151" fmla="*/ 4358622 w 6432818"/>
              <a:gd name="connsiteY1151" fmla="*/ 417161 h 6858000"/>
              <a:gd name="connsiteX1152" fmla="*/ 4357634 w 6432818"/>
              <a:gd name="connsiteY1152" fmla="*/ 420327 h 6858000"/>
              <a:gd name="connsiteX1153" fmla="*/ 4358958 w 6432818"/>
              <a:gd name="connsiteY1153" fmla="*/ 417074 h 6858000"/>
              <a:gd name="connsiteX1154" fmla="*/ 4358622 w 6432818"/>
              <a:gd name="connsiteY1154" fmla="*/ 417161 h 6858000"/>
              <a:gd name="connsiteX1155" fmla="*/ 4675312 w 6432818"/>
              <a:gd name="connsiteY1155" fmla="*/ 388251 h 6858000"/>
              <a:gd name="connsiteX1156" fmla="*/ 4675138 w 6432818"/>
              <a:gd name="connsiteY1156" fmla="*/ 388284 h 6858000"/>
              <a:gd name="connsiteX1157" fmla="*/ 4673956 w 6432818"/>
              <a:gd name="connsiteY1157" fmla="*/ 388503 h 6858000"/>
              <a:gd name="connsiteX1158" fmla="*/ 4674014 w 6432818"/>
              <a:gd name="connsiteY1158" fmla="*/ 388494 h 6858000"/>
              <a:gd name="connsiteX1159" fmla="*/ 4675138 w 6432818"/>
              <a:gd name="connsiteY1159" fmla="*/ 388284 h 6858000"/>
              <a:gd name="connsiteX1160" fmla="*/ 4675314 w 6432818"/>
              <a:gd name="connsiteY1160" fmla="*/ 388251 h 6858000"/>
              <a:gd name="connsiteX1161" fmla="*/ 4372203 w 6432818"/>
              <a:gd name="connsiteY1161" fmla="*/ 373864 h 6858000"/>
              <a:gd name="connsiteX1162" fmla="*/ 4364123 w 6432818"/>
              <a:gd name="connsiteY1162" fmla="*/ 389958 h 6858000"/>
              <a:gd name="connsiteX1163" fmla="*/ 4358650 w 6432818"/>
              <a:gd name="connsiteY1163" fmla="*/ 406979 h 6858000"/>
              <a:gd name="connsiteX1164" fmla="*/ 4361728 w 6432818"/>
              <a:gd name="connsiteY1164" fmla="*/ 410261 h 6858000"/>
              <a:gd name="connsiteX1165" fmla="*/ 4362915 w 6432818"/>
              <a:gd name="connsiteY1165" fmla="*/ 407341 h 6858000"/>
              <a:gd name="connsiteX1166" fmla="*/ 4372203 w 6432818"/>
              <a:gd name="connsiteY1166" fmla="*/ 373864 h 6858000"/>
              <a:gd name="connsiteX1167" fmla="*/ 4766070 w 6432818"/>
              <a:gd name="connsiteY1167" fmla="*/ 372362 h 6858000"/>
              <a:gd name="connsiteX1168" fmla="*/ 4759437 w 6432818"/>
              <a:gd name="connsiteY1168" fmla="*/ 386116 h 6858000"/>
              <a:gd name="connsiteX1169" fmla="*/ 4757229 w 6432818"/>
              <a:gd name="connsiteY1169" fmla="*/ 391734 h 6858000"/>
              <a:gd name="connsiteX1170" fmla="*/ 4756145 w 6432818"/>
              <a:gd name="connsiteY1170" fmla="*/ 395413 h 6858000"/>
              <a:gd name="connsiteX1171" fmla="*/ 4756361 w 6432818"/>
              <a:gd name="connsiteY1171" fmla="*/ 397859 h 6858000"/>
              <a:gd name="connsiteX1172" fmla="*/ 4759762 w 6432818"/>
              <a:gd name="connsiteY1172" fmla="*/ 395160 h 6858000"/>
              <a:gd name="connsiteX1173" fmla="*/ 4278724 w 6432818"/>
              <a:gd name="connsiteY1173" fmla="*/ 366347 h 6858000"/>
              <a:gd name="connsiteX1174" fmla="*/ 4214968 w 6432818"/>
              <a:gd name="connsiteY1174" fmla="*/ 468782 h 6858000"/>
              <a:gd name="connsiteX1175" fmla="*/ 4209128 w 6432818"/>
              <a:gd name="connsiteY1175" fmla="*/ 460459 h 6858000"/>
              <a:gd name="connsiteX1176" fmla="*/ 4137925 w 6432818"/>
              <a:gd name="connsiteY1176" fmla="*/ 561129 h 6858000"/>
              <a:gd name="connsiteX1177" fmla="*/ 4278724 w 6432818"/>
              <a:gd name="connsiteY1177" fmla="*/ 366347 h 6858000"/>
              <a:gd name="connsiteX1178" fmla="*/ 4377884 w 6432818"/>
              <a:gd name="connsiteY1178" fmla="*/ 353076 h 6858000"/>
              <a:gd name="connsiteX1179" fmla="*/ 4374450 w 6432818"/>
              <a:gd name="connsiteY1179" fmla="*/ 354323 h 6858000"/>
              <a:gd name="connsiteX1180" fmla="*/ 4377289 w 6432818"/>
              <a:gd name="connsiteY1180" fmla="*/ 355476 h 6858000"/>
              <a:gd name="connsiteX1181" fmla="*/ 4379708 w 6432818"/>
              <a:gd name="connsiteY1181" fmla="*/ 353597 h 6858000"/>
              <a:gd name="connsiteX1182" fmla="*/ 4377884 w 6432818"/>
              <a:gd name="connsiteY1182" fmla="*/ 353076 h 6858000"/>
              <a:gd name="connsiteX1183" fmla="*/ 4834597 w 6432818"/>
              <a:gd name="connsiteY1183" fmla="*/ 347942 h 6858000"/>
              <a:gd name="connsiteX1184" fmla="*/ 4832927 w 6432818"/>
              <a:gd name="connsiteY1184" fmla="*/ 351150 h 6858000"/>
              <a:gd name="connsiteX1185" fmla="*/ 4832540 w 6432818"/>
              <a:gd name="connsiteY1185" fmla="*/ 352447 h 6858000"/>
              <a:gd name="connsiteX1186" fmla="*/ 4832202 w 6432818"/>
              <a:gd name="connsiteY1186" fmla="*/ 357457 h 6858000"/>
              <a:gd name="connsiteX1187" fmla="*/ 4833508 w 6432818"/>
              <a:gd name="connsiteY1187" fmla="*/ 358542 h 6858000"/>
              <a:gd name="connsiteX1188" fmla="*/ 4838317 w 6432818"/>
              <a:gd name="connsiteY1188" fmla="*/ 348029 h 6858000"/>
              <a:gd name="connsiteX1189" fmla="*/ 4834597 w 6432818"/>
              <a:gd name="connsiteY1189" fmla="*/ 347942 h 6858000"/>
              <a:gd name="connsiteX1190" fmla="*/ 4676350 w 6432818"/>
              <a:gd name="connsiteY1190" fmla="*/ 327628 h 6858000"/>
              <a:gd name="connsiteX1191" fmla="*/ 4675609 w 6432818"/>
              <a:gd name="connsiteY1191" fmla="*/ 328493 h 6858000"/>
              <a:gd name="connsiteX1192" fmla="*/ 4659472 w 6432818"/>
              <a:gd name="connsiteY1192" fmla="*/ 355884 h 6858000"/>
              <a:gd name="connsiteX1193" fmla="*/ 4664280 w 6432818"/>
              <a:gd name="connsiteY1193" fmla="*/ 352284 h 6858000"/>
              <a:gd name="connsiteX1194" fmla="*/ 4670877 w 6432818"/>
              <a:gd name="connsiteY1194" fmla="*/ 343244 h 6858000"/>
              <a:gd name="connsiteX1195" fmla="*/ 4388504 w 6432818"/>
              <a:gd name="connsiteY1195" fmla="*/ 284182 h 6858000"/>
              <a:gd name="connsiteX1196" fmla="*/ 4385461 w 6432818"/>
              <a:gd name="connsiteY1196" fmla="*/ 284808 h 6858000"/>
              <a:gd name="connsiteX1197" fmla="*/ 4383594 w 6432818"/>
              <a:gd name="connsiteY1197" fmla="*/ 289187 h 6858000"/>
              <a:gd name="connsiteX1198" fmla="*/ 4386260 w 6432818"/>
              <a:gd name="connsiteY1198" fmla="*/ 290590 h 6858000"/>
              <a:gd name="connsiteX1199" fmla="*/ 4387819 w 6432818"/>
              <a:gd name="connsiteY1199" fmla="*/ 287721 h 6858000"/>
              <a:gd name="connsiteX1200" fmla="*/ 4388504 w 6432818"/>
              <a:gd name="connsiteY1200" fmla="*/ 284182 h 6858000"/>
              <a:gd name="connsiteX1201" fmla="*/ 2557212 w 6432818"/>
              <a:gd name="connsiteY1201" fmla="*/ 283821 h 6858000"/>
              <a:gd name="connsiteX1202" fmla="*/ 2554518 w 6432818"/>
              <a:gd name="connsiteY1202" fmla="*/ 299166 h 6858000"/>
              <a:gd name="connsiteX1203" fmla="*/ 2557212 w 6432818"/>
              <a:gd name="connsiteY1203" fmla="*/ 283821 h 6858000"/>
              <a:gd name="connsiteX1204" fmla="*/ 4588272 w 6432818"/>
              <a:gd name="connsiteY1204" fmla="*/ 281706 h 6858000"/>
              <a:gd name="connsiteX1205" fmla="*/ 4582102 w 6432818"/>
              <a:gd name="connsiteY1205" fmla="*/ 292728 h 6858000"/>
              <a:gd name="connsiteX1206" fmla="*/ 4579594 w 6432818"/>
              <a:gd name="connsiteY1206" fmla="*/ 304140 h 6858000"/>
              <a:gd name="connsiteX1207" fmla="*/ 4582182 w 6432818"/>
              <a:gd name="connsiteY1207" fmla="*/ 302431 h 6858000"/>
              <a:gd name="connsiteX1208" fmla="*/ 5305016 w 6432818"/>
              <a:gd name="connsiteY1208" fmla="*/ 276603 h 6858000"/>
              <a:gd name="connsiteX1209" fmla="*/ 5303252 w 6432818"/>
              <a:gd name="connsiteY1209" fmla="*/ 283892 h 6858000"/>
              <a:gd name="connsiteX1210" fmla="*/ 5302178 w 6432818"/>
              <a:gd name="connsiteY1210" fmla="*/ 285562 h 6858000"/>
              <a:gd name="connsiteX1211" fmla="*/ 5140449 w 6432818"/>
              <a:gd name="connsiteY1211" fmla="*/ 270046 h 6858000"/>
              <a:gd name="connsiteX1212" fmla="*/ 5138826 w 6432818"/>
              <a:gd name="connsiteY1212" fmla="*/ 273850 h 6858000"/>
              <a:gd name="connsiteX1213" fmla="*/ 5137617 w 6432818"/>
              <a:gd name="connsiteY1213" fmla="*/ 275326 h 6858000"/>
              <a:gd name="connsiteX1214" fmla="*/ 5135948 w 6432818"/>
              <a:gd name="connsiteY1214" fmla="*/ 277101 h 6858000"/>
              <a:gd name="connsiteX1215" fmla="*/ 5140449 w 6432818"/>
              <a:gd name="connsiteY1215" fmla="*/ 270046 h 6858000"/>
              <a:gd name="connsiteX1216" fmla="*/ 4713154 w 6432818"/>
              <a:gd name="connsiteY1216" fmla="*/ 263366 h 6858000"/>
              <a:gd name="connsiteX1217" fmla="*/ 4702840 w 6432818"/>
              <a:gd name="connsiteY1217" fmla="*/ 281001 h 6858000"/>
              <a:gd name="connsiteX1218" fmla="*/ 4690486 w 6432818"/>
              <a:gd name="connsiteY1218" fmla="*/ 302258 h 6858000"/>
              <a:gd name="connsiteX1219" fmla="*/ 4687987 w 6432818"/>
              <a:gd name="connsiteY1219" fmla="*/ 310900 h 6858000"/>
              <a:gd name="connsiteX1220" fmla="*/ 4696254 w 6432818"/>
              <a:gd name="connsiteY1220" fmla="*/ 294354 h 6858000"/>
              <a:gd name="connsiteX1221" fmla="*/ 4707402 w 6432818"/>
              <a:gd name="connsiteY1221" fmla="*/ 274103 h 6858000"/>
              <a:gd name="connsiteX1222" fmla="*/ 4711855 w 6432818"/>
              <a:gd name="connsiteY1222" fmla="*/ 267690 h 6858000"/>
              <a:gd name="connsiteX1223" fmla="*/ 4793560 w 6432818"/>
              <a:gd name="connsiteY1223" fmla="*/ 262511 h 6858000"/>
              <a:gd name="connsiteX1224" fmla="*/ 4793687 w 6432818"/>
              <a:gd name="connsiteY1224" fmla="*/ 267838 h 6858000"/>
              <a:gd name="connsiteX1225" fmla="*/ 4790860 w 6432818"/>
              <a:gd name="connsiteY1225" fmla="*/ 273170 h 6858000"/>
              <a:gd name="connsiteX1226" fmla="*/ 4789466 w 6432818"/>
              <a:gd name="connsiteY1226" fmla="*/ 271662 h 6858000"/>
              <a:gd name="connsiteX1227" fmla="*/ 4793560 w 6432818"/>
              <a:gd name="connsiteY1227" fmla="*/ 262511 h 6858000"/>
              <a:gd name="connsiteX1228" fmla="*/ 4605513 w 6432818"/>
              <a:gd name="connsiteY1228" fmla="*/ 262171 h 6858000"/>
              <a:gd name="connsiteX1229" fmla="*/ 4604354 w 6432818"/>
              <a:gd name="connsiteY1229" fmla="*/ 264417 h 6858000"/>
              <a:gd name="connsiteX1230" fmla="*/ 4603891 w 6432818"/>
              <a:gd name="connsiteY1230" fmla="*/ 263855 h 6858000"/>
              <a:gd name="connsiteX1231" fmla="*/ 4605513 w 6432818"/>
              <a:gd name="connsiteY1231" fmla="*/ 262171 h 6858000"/>
              <a:gd name="connsiteX1232" fmla="*/ 4430966 w 6432818"/>
              <a:gd name="connsiteY1232" fmla="*/ 256247 h 6858000"/>
              <a:gd name="connsiteX1233" fmla="*/ 4428488 w 6432818"/>
              <a:gd name="connsiteY1233" fmla="*/ 256676 h 6858000"/>
              <a:gd name="connsiteX1234" fmla="*/ 4428302 w 6432818"/>
              <a:gd name="connsiteY1234" fmla="*/ 256709 h 6858000"/>
              <a:gd name="connsiteX1235" fmla="*/ 4427062 w 6432818"/>
              <a:gd name="connsiteY1235" fmla="*/ 256921 h 6858000"/>
              <a:gd name="connsiteX1236" fmla="*/ 4427002 w 6432818"/>
              <a:gd name="connsiteY1236" fmla="*/ 256933 h 6858000"/>
              <a:gd name="connsiteX1237" fmla="*/ 4428302 w 6432818"/>
              <a:gd name="connsiteY1237" fmla="*/ 256709 h 6858000"/>
              <a:gd name="connsiteX1238" fmla="*/ 5015782 w 6432818"/>
              <a:gd name="connsiteY1238" fmla="*/ 248164 h 6858000"/>
              <a:gd name="connsiteX1239" fmla="*/ 5014600 w 6432818"/>
              <a:gd name="connsiteY1239" fmla="*/ 252506 h 6858000"/>
              <a:gd name="connsiteX1240" fmla="*/ 5004505 w 6432818"/>
              <a:gd name="connsiteY1240" fmla="*/ 263714 h 6858000"/>
              <a:gd name="connsiteX1241" fmla="*/ 5015782 w 6432818"/>
              <a:gd name="connsiteY1241" fmla="*/ 248164 h 6858000"/>
              <a:gd name="connsiteX1242" fmla="*/ 2886968 w 6432818"/>
              <a:gd name="connsiteY1242" fmla="*/ 246303 h 6858000"/>
              <a:gd name="connsiteX1243" fmla="*/ 2885532 w 6432818"/>
              <a:gd name="connsiteY1243" fmla="*/ 248737 h 6858000"/>
              <a:gd name="connsiteX1244" fmla="*/ 2882353 w 6432818"/>
              <a:gd name="connsiteY1244" fmla="*/ 258450 h 6858000"/>
              <a:gd name="connsiteX1245" fmla="*/ 2880899 w 6432818"/>
              <a:gd name="connsiteY1245" fmla="*/ 258326 h 6858000"/>
              <a:gd name="connsiteX1246" fmla="*/ 2880629 w 6432818"/>
              <a:gd name="connsiteY1246" fmla="*/ 258304 h 6858000"/>
              <a:gd name="connsiteX1247" fmla="*/ 2880414 w 6432818"/>
              <a:gd name="connsiteY1247" fmla="*/ 258287 h 6858000"/>
              <a:gd name="connsiteX1248" fmla="*/ 2880899 w 6432818"/>
              <a:gd name="connsiteY1248" fmla="*/ 258326 h 6858000"/>
              <a:gd name="connsiteX1249" fmla="*/ 2881708 w 6432818"/>
              <a:gd name="connsiteY1249" fmla="*/ 258397 h 6858000"/>
              <a:gd name="connsiteX1250" fmla="*/ 2882353 w 6432818"/>
              <a:gd name="connsiteY1250" fmla="*/ 258450 h 6858000"/>
              <a:gd name="connsiteX1251" fmla="*/ 2882469 w 6432818"/>
              <a:gd name="connsiteY1251" fmla="*/ 258360 h 6858000"/>
              <a:gd name="connsiteX1252" fmla="*/ 4622289 w 6432818"/>
              <a:gd name="connsiteY1252" fmla="*/ 234446 h 6858000"/>
              <a:gd name="connsiteX1253" fmla="*/ 4617981 w 6432818"/>
              <a:gd name="connsiteY1253" fmla="*/ 242639 h 6858000"/>
              <a:gd name="connsiteX1254" fmla="*/ 4614162 w 6432818"/>
              <a:gd name="connsiteY1254" fmla="*/ 251336 h 6858000"/>
              <a:gd name="connsiteX1255" fmla="*/ 4620820 w 6432818"/>
              <a:gd name="connsiteY1255" fmla="*/ 238185 h 6858000"/>
              <a:gd name="connsiteX1256" fmla="*/ 3596023 w 6432818"/>
              <a:gd name="connsiteY1256" fmla="*/ 216617 h 6858000"/>
              <a:gd name="connsiteX1257" fmla="*/ 3589692 w 6432818"/>
              <a:gd name="connsiteY1257" fmla="*/ 229831 h 6858000"/>
              <a:gd name="connsiteX1258" fmla="*/ 3584250 w 6432818"/>
              <a:gd name="connsiteY1258" fmla="*/ 236911 h 6858000"/>
              <a:gd name="connsiteX1259" fmla="*/ 3596023 w 6432818"/>
              <a:gd name="connsiteY1259" fmla="*/ 216617 h 6858000"/>
              <a:gd name="connsiteX1260" fmla="*/ 4878840 w 6432818"/>
              <a:gd name="connsiteY1260" fmla="*/ 214689 h 6858000"/>
              <a:gd name="connsiteX1261" fmla="*/ 4877424 w 6432818"/>
              <a:gd name="connsiteY1261" fmla="*/ 224973 h 6858000"/>
              <a:gd name="connsiteX1262" fmla="*/ 4873434 w 6432818"/>
              <a:gd name="connsiteY1262" fmla="*/ 232262 h 6858000"/>
              <a:gd name="connsiteX1263" fmla="*/ 4878840 w 6432818"/>
              <a:gd name="connsiteY1263" fmla="*/ 214689 h 6858000"/>
              <a:gd name="connsiteX1264" fmla="*/ 4880382 w 6432818"/>
              <a:gd name="connsiteY1264" fmla="*/ 207951 h 6858000"/>
              <a:gd name="connsiteX1265" fmla="*/ 4880747 w 6432818"/>
              <a:gd name="connsiteY1265" fmla="*/ 212838 h 6858000"/>
              <a:gd name="connsiteX1266" fmla="*/ 4878840 w 6432818"/>
              <a:gd name="connsiteY1266" fmla="*/ 214689 h 6858000"/>
              <a:gd name="connsiteX1267" fmla="*/ 4880382 w 6432818"/>
              <a:gd name="connsiteY1267" fmla="*/ 207951 h 6858000"/>
              <a:gd name="connsiteX1268" fmla="*/ 4881922 w 6432818"/>
              <a:gd name="connsiteY1268" fmla="*/ 201214 h 6858000"/>
              <a:gd name="connsiteX1269" fmla="*/ 4882288 w 6432818"/>
              <a:gd name="connsiteY1269" fmla="*/ 206101 h 6858000"/>
              <a:gd name="connsiteX1270" fmla="*/ 4880382 w 6432818"/>
              <a:gd name="connsiteY1270" fmla="*/ 207951 h 6858000"/>
              <a:gd name="connsiteX1271" fmla="*/ 4881922 w 6432818"/>
              <a:gd name="connsiteY1271" fmla="*/ 201214 h 6858000"/>
              <a:gd name="connsiteX1272" fmla="*/ 2521948 w 6432818"/>
              <a:gd name="connsiteY1272" fmla="*/ 196838 h 6858000"/>
              <a:gd name="connsiteX1273" fmla="*/ 2520954 w 6432818"/>
              <a:gd name="connsiteY1273" fmla="*/ 199930 h 6858000"/>
              <a:gd name="connsiteX1274" fmla="*/ 2519656 w 6432818"/>
              <a:gd name="connsiteY1274" fmla="*/ 202232 h 6858000"/>
              <a:gd name="connsiteX1275" fmla="*/ 2522233 w 6432818"/>
              <a:gd name="connsiteY1275" fmla="*/ 203516 h 6858000"/>
              <a:gd name="connsiteX1276" fmla="*/ 2521493 w 6432818"/>
              <a:gd name="connsiteY1276" fmla="*/ 205890 h 6858000"/>
              <a:gd name="connsiteX1277" fmla="*/ 2522483 w 6432818"/>
              <a:gd name="connsiteY1277" fmla="*/ 203451 h 6858000"/>
              <a:gd name="connsiteX1278" fmla="*/ 2522233 w 6432818"/>
              <a:gd name="connsiteY1278" fmla="*/ 203516 h 6858000"/>
              <a:gd name="connsiteX1279" fmla="*/ 4922072 w 6432818"/>
              <a:gd name="connsiteY1279" fmla="*/ 191559 h 6858000"/>
              <a:gd name="connsiteX1280" fmla="*/ 4920822 w 6432818"/>
              <a:gd name="connsiteY1280" fmla="*/ 197385 h 6858000"/>
              <a:gd name="connsiteX1281" fmla="*/ 4917752 w 6432818"/>
              <a:gd name="connsiteY1281" fmla="*/ 213038 h 6858000"/>
              <a:gd name="connsiteX1282" fmla="*/ 4918436 w 6432818"/>
              <a:gd name="connsiteY1282" fmla="*/ 212822 h 6858000"/>
              <a:gd name="connsiteX1283" fmla="*/ 4903475 w 6432818"/>
              <a:gd name="connsiteY1283" fmla="*/ 238401 h 6858000"/>
              <a:gd name="connsiteX1284" fmla="*/ 4877528 w 6432818"/>
              <a:gd name="connsiteY1284" fmla="*/ 292963 h 6858000"/>
              <a:gd name="connsiteX1285" fmla="*/ 4870516 w 6432818"/>
              <a:gd name="connsiteY1285" fmla="*/ 303888 h 6858000"/>
              <a:gd name="connsiteX1286" fmla="*/ 4880059 w 6432818"/>
              <a:gd name="connsiteY1286" fmla="*/ 274310 h 6858000"/>
              <a:gd name="connsiteX1287" fmla="*/ 4885412 w 6432818"/>
              <a:gd name="connsiteY1287" fmla="*/ 251738 h 6858000"/>
              <a:gd name="connsiteX1288" fmla="*/ 4916988 w 6432818"/>
              <a:gd name="connsiteY1288" fmla="*/ 199429 h 6858000"/>
              <a:gd name="connsiteX1289" fmla="*/ 2331505 w 6432818"/>
              <a:gd name="connsiteY1289" fmla="*/ 190275 h 6858000"/>
              <a:gd name="connsiteX1290" fmla="*/ 2328053 w 6432818"/>
              <a:gd name="connsiteY1290" fmla="*/ 198377 h 6858000"/>
              <a:gd name="connsiteX1291" fmla="*/ 2328077 w 6432818"/>
              <a:gd name="connsiteY1291" fmla="*/ 199087 h 6858000"/>
              <a:gd name="connsiteX1292" fmla="*/ 2330494 w 6432818"/>
              <a:gd name="connsiteY1292" fmla="*/ 198342 h 6858000"/>
              <a:gd name="connsiteX1293" fmla="*/ 2332132 w 6432818"/>
              <a:gd name="connsiteY1293" fmla="*/ 192225 h 6858000"/>
              <a:gd name="connsiteX1294" fmla="*/ 3758802 w 6432818"/>
              <a:gd name="connsiteY1294" fmla="*/ 173900 h 6858000"/>
              <a:gd name="connsiteX1295" fmla="*/ 3760570 w 6432818"/>
              <a:gd name="connsiteY1295" fmla="*/ 175422 h 6858000"/>
              <a:gd name="connsiteX1296" fmla="*/ 3753917 w 6432818"/>
              <a:gd name="connsiteY1296" fmla="*/ 204919 h 6858000"/>
              <a:gd name="connsiteX1297" fmla="*/ 3756076 w 6432818"/>
              <a:gd name="connsiteY1297" fmla="*/ 202437 h 6858000"/>
              <a:gd name="connsiteX1298" fmla="*/ 3755488 w 6432818"/>
              <a:gd name="connsiteY1298" fmla="*/ 207961 h 6858000"/>
              <a:gd name="connsiteX1299" fmla="*/ 3753095 w 6432818"/>
              <a:gd name="connsiteY1299" fmla="*/ 212155 h 6858000"/>
              <a:gd name="connsiteX1300" fmla="*/ 3752952 w 6432818"/>
              <a:gd name="connsiteY1300" fmla="*/ 209148 h 6858000"/>
              <a:gd name="connsiteX1301" fmla="*/ 3751267 w 6432818"/>
              <a:gd name="connsiteY1301" fmla="*/ 216521 h 6858000"/>
              <a:gd name="connsiteX1302" fmla="*/ 3753095 w 6432818"/>
              <a:gd name="connsiteY1302" fmla="*/ 212155 h 6858000"/>
              <a:gd name="connsiteX1303" fmla="*/ 3751590 w 6432818"/>
              <a:gd name="connsiteY1303" fmla="*/ 219833 h 6858000"/>
              <a:gd name="connsiteX1304" fmla="*/ 3730313 w 6432818"/>
              <a:gd name="connsiteY1304" fmla="*/ 254132 h 6858000"/>
              <a:gd name="connsiteX1305" fmla="*/ 3728636 w 6432818"/>
              <a:gd name="connsiteY1305" fmla="*/ 256732 h 6858000"/>
              <a:gd name="connsiteX1306" fmla="*/ 3733078 w 6432818"/>
              <a:gd name="connsiteY1306" fmla="*/ 240684 h 6858000"/>
              <a:gd name="connsiteX1307" fmla="*/ 3727279 w 6432818"/>
              <a:gd name="connsiteY1307" fmla="*/ 252707 h 6858000"/>
              <a:gd name="connsiteX1308" fmla="*/ 3725351 w 6432818"/>
              <a:gd name="connsiteY1308" fmla="*/ 257616 h 6858000"/>
              <a:gd name="connsiteX1309" fmla="*/ 3724403 w 6432818"/>
              <a:gd name="connsiteY1309" fmla="*/ 260833 h 6858000"/>
              <a:gd name="connsiteX1310" fmla="*/ 3724592 w 6432818"/>
              <a:gd name="connsiteY1310" fmla="*/ 262971 h 6858000"/>
              <a:gd name="connsiteX1311" fmla="*/ 3724644 w 6432818"/>
              <a:gd name="connsiteY1311" fmla="*/ 262931 h 6858000"/>
              <a:gd name="connsiteX1312" fmla="*/ 3715252 w 6432818"/>
              <a:gd name="connsiteY1312" fmla="*/ 277515 h 6858000"/>
              <a:gd name="connsiteX1313" fmla="*/ 3723195 w 6432818"/>
              <a:gd name="connsiteY1313" fmla="*/ 249539 h 6858000"/>
              <a:gd name="connsiteX1314" fmla="*/ 3740005 w 6432818"/>
              <a:gd name="connsiteY1314" fmla="*/ 202090 h 6858000"/>
              <a:gd name="connsiteX1315" fmla="*/ 3740197 w 6432818"/>
              <a:gd name="connsiteY1315" fmla="*/ 201775 h 6858000"/>
              <a:gd name="connsiteX1316" fmla="*/ 3735016 w 6432818"/>
              <a:gd name="connsiteY1316" fmla="*/ 222411 h 6858000"/>
              <a:gd name="connsiteX1317" fmla="*/ 3736341 w 6432818"/>
              <a:gd name="connsiteY1317" fmla="*/ 218194 h 6858000"/>
              <a:gd name="connsiteX1318" fmla="*/ 3739134 w 6432818"/>
              <a:gd name="connsiteY1318" fmla="*/ 214739 h 6858000"/>
              <a:gd name="connsiteX1319" fmla="*/ 3740535 w 6432818"/>
              <a:gd name="connsiteY1319" fmla="*/ 213724 h 6858000"/>
              <a:gd name="connsiteX1320" fmla="*/ 3745103 w 6432818"/>
              <a:gd name="connsiteY1320" fmla="*/ 197219 h 6858000"/>
              <a:gd name="connsiteX1321" fmla="*/ 3746915 w 6432818"/>
              <a:gd name="connsiteY1321" fmla="*/ 190759 h 6858000"/>
              <a:gd name="connsiteX1322" fmla="*/ 3755510 w 6432818"/>
              <a:gd name="connsiteY1322" fmla="*/ 176670 h 6858000"/>
              <a:gd name="connsiteX1323" fmla="*/ 4443202 w 6432818"/>
              <a:gd name="connsiteY1323" fmla="*/ 171877 h 6858000"/>
              <a:gd name="connsiteX1324" fmla="*/ 4426356 w 6432818"/>
              <a:gd name="connsiteY1324" fmla="*/ 212084 h 6858000"/>
              <a:gd name="connsiteX1325" fmla="*/ 4423998 w 6432818"/>
              <a:gd name="connsiteY1325" fmla="*/ 216130 h 6858000"/>
              <a:gd name="connsiteX1326" fmla="*/ 4438236 w 6432818"/>
              <a:gd name="connsiteY1326" fmla="*/ 174934 h 6858000"/>
              <a:gd name="connsiteX1327" fmla="*/ 4439670 w 6432818"/>
              <a:gd name="connsiteY1327" fmla="*/ 173491 h 6858000"/>
              <a:gd name="connsiteX1328" fmla="*/ 4443202 w 6432818"/>
              <a:gd name="connsiteY1328" fmla="*/ 171877 h 6858000"/>
              <a:gd name="connsiteX1329" fmla="*/ 2467316 w 6432818"/>
              <a:gd name="connsiteY1329" fmla="*/ 166224 h 6858000"/>
              <a:gd name="connsiteX1330" fmla="*/ 2466749 w 6432818"/>
              <a:gd name="connsiteY1330" fmla="*/ 167268 h 6858000"/>
              <a:gd name="connsiteX1331" fmla="*/ 2464386 w 6432818"/>
              <a:gd name="connsiteY1331" fmla="*/ 173280 h 6858000"/>
              <a:gd name="connsiteX1332" fmla="*/ 2464829 w 6432818"/>
              <a:gd name="connsiteY1332" fmla="*/ 172694 h 6858000"/>
              <a:gd name="connsiteX1333" fmla="*/ 2346506 w 6432818"/>
              <a:gd name="connsiteY1333" fmla="*/ 153649 h 6858000"/>
              <a:gd name="connsiteX1334" fmla="*/ 2343496 w 6432818"/>
              <a:gd name="connsiteY1334" fmla="*/ 162144 h 6858000"/>
              <a:gd name="connsiteX1335" fmla="*/ 2341573 w 6432818"/>
              <a:gd name="connsiteY1335" fmla="*/ 166655 h 6858000"/>
              <a:gd name="connsiteX1336" fmla="*/ 2344810 w 6432818"/>
              <a:gd name="connsiteY1336" fmla="*/ 162636 h 6858000"/>
              <a:gd name="connsiteX1337" fmla="*/ 4060336 w 6432818"/>
              <a:gd name="connsiteY1337" fmla="*/ 151245 h 6858000"/>
              <a:gd name="connsiteX1338" fmla="*/ 4058920 w 6432818"/>
              <a:gd name="connsiteY1338" fmla="*/ 154569 h 6858000"/>
              <a:gd name="connsiteX1339" fmla="*/ 4057862 w 6432818"/>
              <a:gd name="connsiteY1339" fmla="*/ 155862 h 6858000"/>
              <a:gd name="connsiteX1340" fmla="*/ 4056404 w 6432818"/>
              <a:gd name="connsiteY1340" fmla="*/ 157411 h 6858000"/>
              <a:gd name="connsiteX1341" fmla="*/ 4060336 w 6432818"/>
              <a:gd name="connsiteY1341" fmla="*/ 151245 h 6858000"/>
              <a:gd name="connsiteX1342" fmla="*/ 4235576 w 6432818"/>
              <a:gd name="connsiteY1342" fmla="*/ 128517 h 6858000"/>
              <a:gd name="connsiteX1343" fmla="*/ 4218948 w 6432818"/>
              <a:gd name="connsiteY1343" fmla="*/ 201508 h 6858000"/>
              <a:gd name="connsiteX1344" fmla="*/ 4197731 w 6432818"/>
              <a:gd name="connsiteY1344" fmla="*/ 237237 h 6858000"/>
              <a:gd name="connsiteX1345" fmla="*/ 4235154 w 6432818"/>
              <a:gd name="connsiteY1345" fmla="*/ 129170 h 6858000"/>
              <a:gd name="connsiteX1346" fmla="*/ 3283880 w 6432818"/>
              <a:gd name="connsiteY1346" fmla="*/ 126569 h 6858000"/>
              <a:gd name="connsiteX1347" fmla="*/ 3255702 w 6432818"/>
              <a:gd name="connsiteY1347" fmla="*/ 172733 h 6858000"/>
              <a:gd name="connsiteX1348" fmla="*/ 3271872 w 6432818"/>
              <a:gd name="connsiteY1348" fmla="*/ 135184 h 6858000"/>
              <a:gd name="connsiteX1349" fmla="*/ 3278328 w 6432818"/>
              <a:gd name="connsiteY1349" fmla="*/ 130552 h 6858000"/>
              <a:gd name="connsiteX1350" fmla="*/ 3275726 w 6432818"/>
              <a:gd name="connsiteY1350" fmla="*/ 142822 h 6858000"/>
              <a:gd name="connsiteX1351" fmla="*/ 3277120 w 6432818"/>
              <a:gd name="connsiteY1351" fmla="*/ 140710 h 6858000"/>
              <a:gd name="connsiteX1352" fmla="*/ 3280764 w 6432818"/>
              <a:gd name="connsiteY1352" fmla="*/ 128804 h 6858000"/>
              <a:gd name="connsiteX1353" fmla="*/ 3791506 w 6432818"/>
              <a:gd name="connsiteY1353" fmla="*/ 117690 h 6858000"/>
              <a:gd name="connsiteX1354" fmla="*/ 3788230 w 6432818"/>
              <a:gd name="connsiteY1354" fmla="*/ 127457 h 6858000"/>
              <a:gd name="connsiteX1355" fmla="*/ 3772505 w 6432818"/>
              <a:gd name="connsiteY1355" fmla="*/ 183545 h 6858000"/>
              <a:gd name="connsiteX1356" fmla="*/ 3760052 w 6432818"/>
              <a:gd name="connsiteY1356" fmla="*/ 205396 h 6858000"/>
              <a:gd name="connsiteX1357" fmla="*/ 3761080 w 6432818"/>
              <a:gd name="connsiteY1357" fmla="*/ 201832 h 6858000"/>
              <a:gd name="connsiteX1358" fmla="*/ 3782660 w 6432818"/>
              <a:gd name="connsiteY1358" fmla="*/ 132156 h 6858000"/>
              <a:gd name="connsiteX1359" fmla="*/ 4971042 w 6432818"/>
              <a:gd name="connsiteY1359" fmla="*/ 117682 h 6858000"/>
              <a:gd name="connsiteX1360" fmla="*/ 4969710 w 6432818"/>
              <a:gd name="connsiteY1360" fmla="*/ 124706 h 6858000"/>
              <a:gd name="connsiteX1361" fmla="*/ 4968166 w 6432818"/>
              <a:gd name="connsiteY1361" fmla="*/ 130544 h 6858000"/>
              <a:gd name="connsiteX1362" fmla="*/ 4941409 w 6432818"/>
              <a:gd name="connsiteY1362" fmla="*/ 174000 h 6858000"/>
              <a:gd name="connsiteX1363" fmla="*/ 4942447 w 6432818"/>
              <a:gd name="connsiteY1363" fmla="*/ 168991 h 6858000"/>
              <a:gd name="connsiteX1364" fmla="*/ 4943942 w 6432818"/>
              <a:gd name="connsiteY1364" fmla="*/ 157717 h 6858000"/>
              <a:gd name="connsiteX1365" fmla="*/ 4956762 w 6432818"/>
              <a:gd name="connsiteY1365" fmla="*/ 137880 h 6858000"/>
              <a:gd name="connsiteX1366" fmla="*/ 4883426 w 6432818"/>
              <a:gd name="connsiteY1366" fmla="*/ 116527 h 6858000"/>
              <a:gd name="connsiteX1367" fmla="*/ 4881658 w 6432818"/>
              <a:gd name="connsiteY1367" fmla="*/ 123816 h 6858000"/>
              <a:gd name="connsiteX1368" fmla="*/ 4880588 w 6432818"/>
              <a:gd name="connsiteY1368" fmla="*/ 125489 h 6858000"/>
              <a:gd name="connsiteX1369" fmla="*/ 4246006 w 6432818"/>
              <a:gd name="connsiteY1369" fmla="*/ 115232 h 6858000"/>
              <a:gd name="connsiteX1370" fmla="*/ 4250310 w 6432818"/>
              <a:gd name="connsiteY1370" fmla="*/ 117607 h 6858000"/>
              <a:gd name="connsiteX1371" fmla="*/ 4251975 w 6432818"/>
              <a:gd name="connsiteY1371" fmla="*/ 132069 h 6858000"/>
              <a:gd name="connsiteX1372" fmla="*/ 4246510 w 6432818"/>
              <a:gd name="connsiteY1372" fmla="*/ 136080 h 6858000"/>
              <a:gd name="connsiteX1373" fmla="*/ 4238150 w 6432818"/>
              <a:gd name="connsiteY1373" fmla="*/ 169173 h 6858000"/>
              <a:gd name="connsiteX1374" fmla="*/ 4231930 w 6432818"/>
              <a:gd name="connsiteY1374" fmla="*/ 179646 h 6858000"/>
              <a:gd name="connsiteX1375" fmla="*/ 4245716 w 6432818"/>
              <a:gd name="connsiteY1375" fmla="*/ 136666 h 6858000"/>
              <a:gd name="connsiteX1376" fmla="*/ 4245563 w 6432818"/>
              <a:gd name="connsiteY1376" fmla="*/ 136778 h 6858000"/>
              <a:gd name="connsiteX1377" fmla="*/ 4246006 w 6432818"/>
              <a:gd name="connsiteY1377" fmla="*/ 115232 h 6858000"/>
              <a:gd name="connsiteX1378" fmla="*/ 4718855 w 6432818"/>
              <a:gd name="connsiteY1378" fmla="*/ 109970 h 6858000"/>
              <a:gd name="connsiteX1379" fmla="*/ 4717234 w 6432818"/>
              <a:gd name="connsiteY1379" fmla="*/ 113771 h 6858000"/>
              <a:gd name="connsiteX1380" fmla="*/ 4716025 w 6432818"/>
              <a:gd name="connsiteY1380" fmla="*/ 115251 h 6858000"/>
              <a:gd name="connsiteX1381" fmla="*/ 4714358 w 6432818"/>
              <a:gd name="connsiteY1381" fmla="*/ 117026 h 6858000"/>
              <a:gd name="connsiteX1382" fmla="*/ 4718855 w 6432818"/>
              <a:gd name="connsiteY1382" fmla="*/ 109970 h 6858000"/>
              <a:gd name="connsiteX1383" fmla="*/ 4182766 w 6432818"/>
              <a:gd name="connsiteY1383" fmla="*/ 104344 h 6858000"/>
              <a:gd name="connsiteX1384" fmla="*/ 4183121 w 6432818"/>
              <a:gd name="connsiteY1384" fmla="*/ 104774 h 6858000"/>
              <a:gd name="connsiteX1385" fmla="*/ 4175944 w 6432818"/>
              <a:gd name="connsiteY1385" fmla="*/ 117943 h 6858000"/>
              <a:gd name="connsiteX1386" fmla="*/ 4176189 w 6432818"/>
              <a:gd name="connsiteY1386" fmla="*/ 117104 h 6858000"/>
              <a:gd name="connsiteX1387" fmla="*/ 2544621 w 6432818"/>
              <a:gd name="connsiteY1387" fmla="*/ 103884 h 6858000"/>
              <a:gd name="connsiteX1388" fmla="*/ 2542342 w 6432818"/>
              <a:gd name="connsiteY1388" fmla="*/ 104352 h 6858000"/>
              <a:gd name="connsiteX1389" fmla="*/ 2540944 w 6432818"/>
              <a:gd name="connsiteY1389" fmla="*/ 107634 h 6858000"/>
              <a:gd name="connsiteX1390" fmla="*/ 2542940 w 6432818"/>
              <a:gd name="connsiteY1390" fmla="*/ 108684 h 6858000"/>
              <a:gd name="connsiteX1391" fmla="*/ 2544108 w 6432818"/>
              <a:gd name="connsiteY1391" fmla="*/ 106534 h 6858000"/>
              <a:gd name="connsiteX1392" fmla="*/ 2544621 w 6432818"/>
              <a:gd name="connsiteY1392" fmla="*/ 103884 h 6858000"/>
              <a:gd name="connsiteX1393" fmla="*/ 4183921 w 6432818"/>
              <a:gd name="connsiteY1393" fmla="*/ 102097 h 6858000"/>
              <a:gd name="connsiteX1394" fmla="*/ 4182766 w 6432818"/>
              <a:gd name="connsiteY1394" fmla="*/ 104344 h 6858000"/>
              <a:gd name="connsiteX1395" fmla="*/ 4182299 w 6432818"/>
              <a:gd name="connsiteY1395" fmla="*/ 103782 h 6858000"/>
              <a:gd name="connsiteX1396" fmla="*/ 4183921 w 6432818"/>
              <a:gd name="connsiteY1396" fmla="*/ 102097 h 6858000"/>
              <a:gd name="connsiteX1397" fmla="*/ 4278880 w 6432818"/>
              <a:gd name="connsiteY1397" fmla="*/ 96294 h 6858000"/>
              <a:gd name="connsiteX1398" fmla="*/ 4278482 w 6432818"/>
              <a:gd name="connsiteY1398" fmla="*/ 101254 h 6858000"/>
              <a:gd name="connsiteX1399" fmla="*/ 4270190 w 6432818"/>
              <a:gd name="connsiteY1399" fmla="*/ 115219 h 6858000"/>
              <a:gd name="connsiteX1400" fmla="*/ 4275243 w 6432818"/>
              <a:gd name="connsiteY1400" fmla="*/ 98085 h 6858000"/>
              <a:gd name="connsiteX1401" fmla="*/ 4278880 w 6432818"/>
              <a:gd name="connsiteY1401" fmla="*/ 96294 h 6858000"/>
              <a:gd name="connsiteX1402" fmla="*/ 4594192 w 6432818"/>
              <a:gd name="connsiteY1402" fmla="*/ 88091 h 6858000"/>
              <a:gd name="connsiteX1403" fmla="*/ 4593010 w 6432818"/>
              <a:gd name="connsiteY1403" fmla="*/ 92433 h 6858000"/>
              <a:gd name="connsiteX1404" fmla="*/ 4582912 w 6432818"/>
              <a:gd name="connsiteY1404" fmla="*/ 103639 h 6858000"/>
              <a:gd name="connsiteX1405" fmla="*/ 4594192 w 6432818"/>
              <a:gd name="connsiteY1405" fmla="*/ 88091 h 6858000"/>
              <a:gd name="connsiteX1406" fmla="*/ 3824261 w 6432818"/>
              <a:gd name="connsiteY1406" fmla="*/ 64122 h 6858000"/>
              <a:gd name="connsiteX1407" fmla="*/ 3816731 w 6432818"/>
              <a:gd name="connsiteY1407" fmla="*/ 95197 h 6858000"/>
              <a:gd name="connsiteX1408" fmla="*/ 3811346 w 6432818"/>
              <a:gd name="connsiteY1408" fmla="*/ 115397 h 6858000"/>
              <a:gd name="connsiteX1409" fmla="*/ 3785065 w 6432818"/>
              <a:gd name="connsiteY1409" fmla="*/ 161510 h 6858000"/>
              <a:gd name="connsiteX1410" fmla="*/ 3802187 w 6432818"/>
              <a:gd name="connsiteY1410" fmla="*/ 100223 h 6858000"/>
              <a:gd name="connsiteX1411" fmla="*/ 3813566 w 6432818"/>
              <a:gd name="connsiteY1411" fmla="*/ 81614 h 6858000"/>
              <a:gd name="connsiteX1412" fmla="*/ 3814181 w 6432818"/>
              <a:gd name="connsiteY1412" fmla="*/ 88457 h 6858000"/>
              <a:gd name="connsiteX1413" fmla="*/ 3819694 w 6432818"/>
              <a:gd name="connsiteY1413" fmla="*/ 72274 h 6858000"/>
              <a:gd name="connsiteX1414" fmla="*/ 3819965 w 6432818"/>
              <a:gd name="connsiteY1414" fmla="*/ 71146 h 6858000"/>
              <a:gd name="connsiteX1415" fmla="*/ 4204108 w 6432818"/>
              <a:gd name="connsiteY1415" fmla="*/ 63254 h 6858000"/>
              <a:gd name="connsiteX1416" fmla="*/ 4203780 w 6432818"/>
              <a:gd name="connsiteY1416" fmla="*/ 66870 h 6858000"/>
              <a:gd name="connsiteX1417" fmla="*/ 4191094 w 6432818"/>
              <a:gd name="connsiteY1417" fmla="*/ 90147 h 6858000"/>
              <a:gd name="connsiteX1418" fmla="*/ 4196222 w 6432818"/>
              <a:gd name="connsiteY1418" fmla="*/ 77390 h 6858000"/>
              <a:gd name="connsiteX1419" fmla="*/ 4204108 w 6432818"/>
              <a:gd name="connsiteY1419" fmla="*/ 63254 h 6858000"/>
              <a:gd name="connsiteX1420" fmla="*/ 4238186 w 6432818"/>
              <a:gd name="connsiteY1420" fmla="*/ 43169 h 6858000"/>
              <a:gd name="connsiteX1421" fmla="*/ 4237562 w 6432818"/>
              <a:gd name="connsiteY1421" fmla="*/ 45933 h 6858000"/>
              <a:gd name="connsiteX1422" fmla="*/ 4232438 w 6432818"/>
              <a:gd name="connsiteY1422" fmla="*/ 65528 h 6858000"/>
              <a:gd name="connsiteX1423" fmla="*/ 4231592 w 6432818"/>
              <a:gd name="connsiteY1423" fmla="*/ 81322 h 6858000"/>
              <a:gd name="connsiteX1424" fmla="*/ 4201034 w 6432818"/>
              <a:gd name="connsiteY1424" fmla="*/ 140219 h 6858000"/>
              <a:gd name="connsiteX1425" fmla="*/ 4212300 w 6432818"/>
              <a:gd name="connsiteY1425" fmla="*/ 104707 h 6858000"/>
              <a:gd name="connsiteX1426" fmla="*/ 4225884 w 6432818"/>
              <a:gd name="connsiteY1426" fmla="*/ 63320 h 6858000"/>
              <a:gd name="connsiteX1427" fmla="*/ 3840064 w 6432818"/>
              <a:gd name="connsiteY1427" fmla="*/ 38277 h 6858000"/>
              <a:gd name="connsiteX1428" fmla="*/ 3828322 w 6432818"/>
              <a:gd name="connsiteY1428" fmla="*/ 85613 h 6858000"/>
              <a:gd name="connsiteX1429" fmla="*/ 3818854 w 6432818"/>
              <a:gd name="connsiteY1429" fmla="*/ 102226 h 6858000"/>
              <a:gd name="connsiteX1430" fmla="*/ 3838892 w 6432818"/>
              <a:gd name="connsiteY1430" fmla="*/ 40195 h 6858000"/>
              <a:gd name="connsiteX1431" fmla="*/ 4499788 w 6432818"/>
              <a:gd name="connsiteY1431" fmla="*/ 34708 h 6858000"/>
              <a:gd name="connsiteX1432" fmla="*/ 4499229 w 6432818"/>
              <a:gd name="connsiteY1432" fmla="*/ 37312 h 6858000"/>
              <a:gd name="connsiteX1433" fmla="*/ 4496160 w 6432818"/>
              <a:gd name="connsiteY1433" fmla="*/ 52962 h 6858000"/>
              <a:gd name="connsiteX1434" fmla="*/ 4496846 w 6432818"/>
              <a:gd name="connsiteY1434" fmla="*/ 52748 h 6858000"/>
              <a:gd name="connsiteX1435" fmla="*/ 4481886 w 6432818"/>
              <a:gd name="connsiteY1435" fmla="*/ 78326 h 6858000"/>
              <a:gd name="connsiteX1436" fmla="*/ 4455934 w 6432818"/>
              <a:gd name="connsiteY1436" fmla="*/ 132888 h 6858000"/>
              <a:gd name="connsiteX1437" fmla="*/ 4448926 w 6432818"/>
              <a:gd name="connsiteY1437" fmla="*/ 143812 h 6858000"/>
              <a:gd name="connsiteX1438" fmla="*/ 4458468 w 6432818"/>
              <a:gd name="connsiteY1438" fmla="*/ 114233 h 6858000"/>
              <a:gd name="connsiteX1439" fmla="*/ 4463821 w 6432818"/>
              <a:gd name="connsiteY1439" fmla="*/ 91664 h 6858000"/>
              <a:gd name="connsiteX1440" fmla="*/ 4480976 w 6432818"/>
              <a:gd name="connsiteY1440" fmla="*/ 63244 h 6858000"/>
              <a:gd name="connsiteX1441" fmla="*/ 6253668 w 6432818"/>
              <a:gd name="connsiteY1441" fmla="*/ 14749 h 6858000"/>
              <a:gd name="connsiteX1442" fmla="*/ 6241769 w 6432818"/>
              <a:gd name="connsiteY1442" fmla="*/ 31586 h 6858000"/>
              <a:gd name="connsiteX1443" fmla="*/ 6236080 w 6432818"/>
              <a:gd name="connsiteY1443" fmla="*/ 38924 h 6858000"/>
              <a:gd name="connsiteX1444" fmla="*/ 6231691 w 6432818"/>
              <a:gd name="connsiteY1444" fmla="*/ 47361 h 6858000"/>
              <a:gd name="connsiteX1445" fmla="*/ 6231776 w 6432818"/>
              <a:gd name="connsiteY1445" fmla="*/ 48506 h 6858000"/>
              <a:gd name="connsiteX1446" fmla="*/ 6241010 w 6432818"/>
              <a:gd name="connsiteY1446" fmla="*/ 43349 h 6858000"/>
              <a:gd name="connsiteX1447" fmla="*/ 6251966 w 6432818"/>
              <a:gd name="connsiteY1447" fmla="*/ 22145 h 6858000"/>
              <a:gd name="connsiteX1448" fmla="*/ 6253668 w 6432818"/>
              <a:gd name="connsiteY1448" fmla="*/ 14749 h 6858000"/>
              <a:gd name="connsiteX1449" fmla="*/ 4522669 w 6432818"/>
              <a:gd name="connsiteY1449" fmla="*/ 0 h 6858000"/>
              <a:gd name="connsiteX1450" fmla="*/ 4528391 w 6432818"/>
              <a:gd name="connsiteY1450" fmla="*/ 0 h 6858000"/>
              <a:gd name="connsiteX1451" fmla="*/ 4519818 w 6432818"/>
              <a:gd name="connsiteY1451" fmla="*/ 13924 h 6858000"/>
              <a:gd name="connsiteX1452" fmla="*/ 4520856 w 6432818"/>
              <a:gd name="connsiteY1452" fmla="*/ 8914 h 6858000"/>
              <a:gd name="connsiteX1453" fmla="*/ 4521880 w 6432818"/>
              <a:gd name="connsiteY1453" fmla="*/ 1198 h 6858000"/>
              <a:gd name="connsiteX1454" fmla="*/ 3575839 w 6432818"/>
              <a:gd name="connsiteY1454" fmla="*/ 0 h 6858000"/>
              <a:gd name="connsiteX1455" fmla="*/ 3578186 w 6432818"/>
              <a:gd name="connsiteY1455" fmla="*/ 0 h 6858000"/>
              <a:gd name="connsiteX1456" fmla="*/ 3572976 w 6432818"/>
              <a:gd name="connsiteY1456" fmla="*/ 5784 h 6858000"/>
              <a:gd name="connsiteX1457" fmla="*/ 2462718 w 6432818"/>
              <a:gd name="connsiteY1457" fmla="*/ 0 h 6858000"/>
              <a:gd name="connsiteX1458" fmla="*/ 2471351 w 6432818"/>
              <a:gd name="connsiteY1458" fmla="*/ 0 h 6858000"/>
              <a:gd name="connsiteX1459" fmla="*/ 2468780 w 6432818"/>
              <a:gd name="connsiteY1459" fmla="*/ 6693 h 6858000"/>
              <a:gd name="connsiteX1460" fmla="*/ 2450906 w 6432818"/>
              <a:gd name="connsiteY1460" fmla="*/ 37842 h 6858000"/>
              <a:gd name="connsiteX1461" fmla="*/ 2462074 w 6432818"/>
              <a:gd name="connsiteY1461" fmla="*/ 1345 h 6858000"/>
              <a:gd name="connsiteX1462" fmla="*/ 2462195 w 6432818"/>
              <a:gd name="connsiteY1462" fmla="*/ 946 h 6858000"/>
              <a:gd name="connsiteX1463" fmla="*/ 2272753 w 6432818"/>
              <a:gd name="connsiteY1463" fmla="*/ 0 h 6858000"/>
              <a:gd name="connsiteX1464" fmla="*/ 2273741 w 6432818"/>
              <a:gd name="connsiteY1464" fmla="*/ 0 h 6858000"/>
              <a:gd name="connsiteX1465" fmla="*/ 2276954 w 6432818"/>
              <a:gd name="connsiteY1465" fmla="*/ 9413 h 6858000"/>
              <a:gd name="connsiteX1466" fmla="*/ 2277942 w 6432818"/>
              <a:gd name="connsiteY1466" fmla="*/ 53706 h 6858000"/>
              <a:gd name="connsiteX1467" fmla="*/ 2254951 w 6432818"/>
              <a:gd name="connsiteY1467" fmla="*/ 119496 h 6858000"/>
              <a:gd name="connsiteX1468" fmla="*/ 2156010 w 6432818"/>
              <a:gd name="connsiteY1468" fmla="*/ 338157 h 6858000"/>
              <a:gd name="connsiteX1469" fmla="*/ 1862733 w 6432818"/>
              <a:gd name="connsiteY1469" fmla="*/ 845454 h 6858000"/>
              <a:gd name="connsiteX1470" fmla="*/ 1780999 w 6432818"/>
              <a:gd name="connsiteY1470" fmla="*/ 978320 h 6858000"/>
              <a:gd name="connsiteX1471" fmla="*/ 1798749 w 6432818"/>
              <a:gd name="connsiteY1471" fmla="*/ 953781 h 6858000"/>
              <a:gd name="connsiteX1472" fmla="*/ 2253230 w 6432818"/>
              <a:gd name="connsiteY1472" fmla="*/ 161987 h 6858000"/>
              <a:gd name="connsiteX1473" fmla="*/ 2320290 w 6432818"/>
              <a:gd name="connsiteY1473" fmla="*/ 25228 h 6858000"/>
              <a:gd name="connsiteX1474" fmla="*/ 2335926 w 6432818"/>
              <a:gd name="connsiteY1474" fmla="*/ 12135 h 6858000"/>
              <a:gd name="connsiteX1475" fmla="*/ 2356769 w 6432818"/>
              <a:gd name="connsiteY1475" fmla="*/ 6122 h 6858000"/>
              <a:gd name="connsiteX1476" fmla="*/ 2352249 w 6432818"/>
              <a:gd name="connsiteY1476" fmla="*/ 29551 h 6858000"/>
              <a:gd name="connsiteX1477" fmla="*/ 2356492 w 6432818"/>
              <a:gd name="connsiteY1477" fmla="*/ 53614 h 6858000"/>
              <a:gd name="connsiteX1478" fmla="*/ 2371017 w 6432818"/>
              <a:gd name="connsiteY1478" fmla="*/ 27295 h 6858000"/>
              <a:gd name="connsiteX1479" fmla="*/ 2367815 w 6432818"/>
              <a:gd name="connsiteY1479" fmla="*/ 38788 h 6858000"/>
              <a:gd name="connsiteX1480" fmla="*/ 2373556 w 6432818"/>
              <a:gd name="connsiteY1480" fmla="*/ 22694 h 6858000"/>
              <a:gd name="connsiteX1481" fmla="*/ 2371017 w 6432818"/>
              <a:gd name="connsiteY1481" fmla="*/ 27295 h 6858000"/>
              <a:gd name="connsiteX1482" fmla="*/ 2375620 w 6432818"/>
              <a:gd name="connsiteY1482" fmla="*/ 9429 h 6858000"/>
              <a:gd name="connsiteX1483" fmla="*/ 2378153 w 6432818"/>
              <a:gd name="connsiteY1483" fmla="*/ 5762 h 6858000"/>
              <a:gd name="connsiteX1484" fmla="*/ 2379502 w 6432818"/>
              <a:gd name="connsiteY1484" fmla="*/ 0 h 6858000"/>
              <a:gd name="connsiteX1485" fmla="*/ 2396827 w 6432818"/>
              <a:gd name="connsiteY1485" fmla="*/ 0 h 6858000"/>
              <a:gd name="connsiteX1486" fmla="*/ 2375403 w 6432818"/>
              <a:gd name="connsiteY1486" fmla="*/ 72063 h 6858000"/>
              <a:gd name="connsiteX1487" fmla="*/ 2373757 w 6432818"/>
              <a:gd name="connsiteY1487" fmla="*/ 76711 h 6858000"/>
              <a:gd name="connsiteX1488" fmla="*/ 2373740 w 6432818"/>
              <a:gd name="connsiteY1488" fmla="*/ 76894 h 6858000"/>
              <a:gd name="connsiteX1489" fmla="*/ 2368535 w 6432818"/>
              <a:gd name="connsiteY1489" fmla="*/ 95295 h 6858000"/>
              <a:gd name="connsiteX1490" fmla="*/ 2364158 w 6432818"/>
              <a:gd name="connsiteY1490" fmla="*/ 103809 h 6858000"/>
              <a:gd name="connsiteX1491" fmla="*/ 2350001 w 6432818"/>
              <a:gd name="connsiteY1491" fmla="*/ 143778 h 6858000"/>
              <a:gd name="connsiteX1492" fmla="*/ 2361729 w 6432818"/>
              <a:gd name="connsiteY1492" fmla="*/ 120965 h 6858000"/>
              <a:gd name="connsiteX1493" fmla="*/ 2368535 w 6432818"/>
              <a:gd name="connsiteY1493" fmla="*/ 95295 h 6858000"/>
              <a:gd name="connsiteX1494" fmla="*/ 2374703 w 6432818"/>
              <a:gd name="connsiteY1494" fmla="*/ 86552 h 6858000"/>
              <a:gd name="connsiteX1495" fmla="*/ 2382994 w 6432818"/>
              <a:gd name="connsiteY1495" fmla="*/ 62748 h 6858000"/>
              <a:gd name="connsiteX1496" fmla="*/ 2402900 w 6432818"/>
              <a:gd name="connsiteY1496" fmla="*/ 0 h 6858000"/>
              <a:gd name="connsiteX1497" fmla="*/ 2417559 w 6432818"/>
              <a:gd name="connsiteY1497" fmla="*/ 0 h 6858000"/>
              <a:gd name="connsiteX1498" fmla="*/ 2395340 w 6432818"/>
              <a:gd name="connsiteY1498" fmla="*/ 74562 h 6858000"/>
              <a:gd name="connsiteX1499" fmla="*/ 2394183 w 6432818"/>
              <a:gd name="connsiteY1499" fmla="*/ 77770 h 6858000"/>
              <a:gd name="connsiteX1500" fmla="*/ 2394472 w 6432818"/>
              <a:gd name="connsiteY1500" fmla="*/ 78778 h 6858000"/>
              <a:gd name="connsiteX1501" fmla="*/ 2395313 w 6432818"/>
              <a:gd name="connsiteY1501" fmla="*/ 86833 h 6858000"/>
              <a:gd name="connsiteX1502" fmla="*/ 2398674 w 6432818"/>
              <a:gd name="connsiteY1502" fmla="*/ 77407 h 6858000"/>
              <a:gd name="connsiteX1503" fmla="*/ 2425481 w 6432818"/>
              <a:gd name="connsiteY1503" fmla="*/ 0 h 6858000"/>
              <a:gd name="connsiteX1504" fmla="*/ 2427138 w 6432818"/>
              <a:gd name="connsiteY1504" fmla="*/ 0 h 6858000"/>
              <a:gd name="connsiteX1505" fmla="*/ 2411986 w 6432818"/>
              <a:gd name="connsiteY1505" fmla="*/ 66502 h 6858000"/>
              <a:gd name="connsiteX1506" fmla="*/ 2404774 w 6432818"/>
              <a:gd name="connsiteY1506" fmla="*/ 89702 h 6858000"/>
              <a:gd name="connsiteX1507" fmla="*/ 2407903 w 6432818"/>
              <a:gd name="connsiteY1507" fmla="*/ 86191 h 6858000"/>
              <a:gd name="connsiteX1508" fmla="*/ 2408171 w 6432818"/>
              <a:gd name="connsiteY1508" fmla="*/ 86021 h 6858000"/>
              <a:gd name="connsiteX1509" fmla="*/ 2418448 w 6432818"/>
              <a:gd name="connsiteY1509" fmla="*/ 53195 h 6858000"/>
              <a:gd name="connsiteX1510" fmla="*/ 2435509 w 6432818"/>
              <a:gd name="connsiteY1510" fmla="*/ 0 h 6858000"/>
              <a:gd name="connsiteX1511" fmla="*/ 2436446 w 6432818"/>
              <a:gd name="connsiteY1511" fmla="*/ 0 h 6858000"/>
              <a:gd name="connsiteX1512" fmla="*/ 2423004 w 6432818"/>
              <a:gd name="connsiteY1512" fmla="*/ 53208 h 6858000"/>
              <a:gd name="connsiteX1513" fmla="*/ 2414161 w 6432818"/>
              <a:gd name="connsiteY1513" fmla="*/ 82238 h 6858000"/>
              <a:gd name="connsiteX1514" fmla="*/ 2416783 w 6432818"/>
              <a:gd name="connsiteY1514" fmla="*/ 80580 h 6858000"/>
              <a:gd name="connsiteX1515" fmla="*/ 2417908 w 6432818"/>
              <a:gd name="connsiteY1515" fmla="*/ 83303 h 6858000"/>
              <a:gd name="connsiteX1516" fmla="*/ 2441434 w 6432818"/>
              <a:gd name="connsiteY1516" fmla="*/ 17810 h 6858000"/>
              <a:gd name="connsiteX1517" fmla="*/ 2443612 w 6432818"/>
              <a:gd name="connsiteY1517" fmla="*/ 19913 h 6858000"/>
              <a:gd name="connsiteX1518" fmla="*/ 2450244 w 6432818"/>
              <a:gd name="connsiteY1518" fmla="*/ 0 h 6858000"/>
              <a:gd name="connsiteX1519" fmla="*/ 2454281 w 6432818"/>
              <a:gd name="connsiteY1519" fmla="*/ 0 h 6858000"/>
              <a:gd name="connsiteX1520" fmla="*/ 2445862 w 6432818"/>
              <a:gd name="connsiteY1520" fmla="*/ 29135 h 6858000"/>
              <a:gd name="connsiteX1521" fmla="*/ 2445903 w 6432818"/>
              <a:gd name="connsiteY1521" fmla="*/ 33963 h 6858000"/>
              <a:gd name="connsiteX1522" fmla="*/ 2442268 w 6432818"/>
              <a:gd name="connsiteY1522" fmla="*/ 52892 h 6858000"/>
              <a:gd name="connsiteX1523" fmla="*/ 2438329 w 6432818"/>
              <a:gd name="connsiteY1523" fmla="*/ 59756 h 6858000"/>
              <a:gd name="connsiteX1524" fmla="*/ 2399269 w 6432818"/>
              <a:gd name="connsiteY1524" fmla="*/ 157547 h 6858000"/>
              <a:gd name="connsiteX1525" fmla="*/ 2460759 w 6432818"/>
              <a:gd name="connsiteY1525" fmla="*/ 63690 h 6858000"/>
              <a:gd name="connsiteX1526" fmla="*/ 2483165 w 6432818"/>
              <a:gd name="connsiteY1526" fmla="*/ 36677 h 6858000"/>
              <a:gd name="connsiteX1527" fmla="*/ 2484741 w 6432818"/>
              <a:gd name="connsiteY1527" fmla="*/ 37679 h 6858000"/>
              <a:gd name="connsiteX1528" fmla="*/ 2483268 w 6432818"/>
              <a:gd name="connsiteY1528" fmla="*/ 42145 h 6858000"/>
              <a:gd name="connsiteX1529" fmla="*/ 2481848 w 6432818"/>
              <a:gd name="connsiteY1529" fmla="*/ 44564 h 6858000"/>
              <a:gd name="connsiteX1530" fmla="*/ 2485814 w 6432818"/>
              <a:gd name="connsiteY1530" fmla="*/ 41559 h 6858000"/>
              <a:gd name="connsiteX1531" fmla="*/ 2487297 w 6432818"/>
              <a:gd name="connsiteY1531" fmla="*/ 39303 h 6858000"/>
              <a:gd name="connsiteX1532" fmla="*/ 2487899 w 6432818"/>
              <a:gd name="connsiteY1532" fmla="*/ 39687 h 6858000"/>
              <a:gd name="connsiteX1533" fmla="*/ 2447919 w 6432818"/>
              <a:gd name="connsiteY1533" fmla="*/ 136881 h 6858000"/>
              <a:gd name="connsiteX1534" fmla="*/ 2506431 w 6432818"/>
              <a:gd name="connsiteY1534" fmla="*/ 33981 h 6858000"/>
              <a:gd name="connsiteX1535" fmla="*/ 2514404 w 6432818"/>
              <a:gd name="connsiteY1535" fmla="*/ 18418 h 6858000"/>
              <a:gd name="connsiteX1536" fmla="*/ 2513562 w 6432818"/>
              <a:gd name="connsiteY1536" fmla="*/ 21477 h 6858000"/>
              <a:gd name="connsiteX1537" fmla="*/ 2506638 w 6432818"/>
              <a:gd name="connsiteY1537" fmla="*/ 37574 h 6858000"/>
              <a:gd name="connsiteX1538" fmla="*/ 2509164 w 6432818"/>
              <a:gd name="connsiteY1538" fmla="*/ 37258 h 6858000"/>
              <a:gd name="connsiteX1539" fmla="*/ 2509227 w 6432818"/>
              <a:gd name="connsiteY1539" fmla="*/ 37178 h 6858000"/>
              <a:gd name="connsiteX1540" fmla="*/ 2508843 w 6432818"/>
              <a:gd name="connsiteY1540" fmla="*/ 38571 h 6858000"/>
              <a:gd name="connsiteX1541" fmla="*/ 2492568 w 6432818"/>
              <a:gd name="connsiteY1541" fmla="*/ 90378 h 6858000"/>
              <a:gd name="connsiteX1542" fmla="*/ 2489426 w 6432818"/>
              <a:gd name="connsiteY1542" fmla="*/ 110108 h 6858000"/>
              <a:gd name="connsiteX1543" fmla="*/ 2498889 w 6432818"/>
              <a:gd name="connsiteY1543" fmla="*/ 80242 h 6858000"/>
              <a:gd name="connsiteX1544" fmla="*/ 2514431 w 6432818"/>
              <a:gd name="connsiteY1544" fmla="*/ 30740 h 6858000"/>
              <a:gd name="connsiteX1545" fmla="*/ 2516825 w 6432818"/>
              <a:gd name="connsiteY1545" fmla="*/ 27780 h 6858000"/>
              <a:gd name="connsiteX1546" fmla="*/ 2522400 w 6432818"/>
              <a:gd name="connsiteY1546" fmla="*/ 23752 h 6858000"/>
              <a:gd name="connsiteX1547" fmla="*/ 2508383 w 6432818"/>
              <a:gd name="connsiteY1547" fmla="*/ 65929 h 6858000"/>
              <a:gd name="connsiteX1548" fmla="*/ 2537288 w 6432818"/>
              <a:gd name="connsiteY1548" fmla="*/ 26842 h 6858000"/>
              <a:gd name="connsiteX1549" fmla="*/ 2539265 w 6432818"/>
              <a:gd name="connsiteY1549" fmla="*/ 30356 h 6858000"/>
              <a:gd name="connsiteX1550" fmla="*/ 2528377 w 6432818"/>
              <a:gd name="connsiteY1550" fmla="*/ 59734 h 6858000"/>
              <a:gd name="connsiteX1551" fmla="*/ 2446756 w 6432818"/>
              <a:gd name="connsiteY1551" fmla="*/ 226721 h 6858000"/>
              <a:gd name="connsiteX1552" fmla="*/ 2498680 w 6432818"/>
              <a:gd name="connsiteY1552" fmla="*/ 145786 h 6858000"/>
              <a:gd name="connsiteX1553" fmla="*/ 2547726 w 6432818"/>
              <a:gd name="connsiteY1553" fmla="*/ 71058 h 6858000"/>
              <a:gd name="connsiteX1554" fmla="*/ 2551336 w 6432818"/>
              <a:gd name="connsiteY1554" fmla="*/ 68875 h 6858000"/>
              <a:gd name="connsiteX1555" fmla="*/ 2545634 w 6432818"/>
              <a:gd name="connsiteY1555" fmla="*/ 87945 h 6858000"/>
              <a:gd name="connsiteX1556" fmla="*/ 2548382 w 6432818"/>
              <a:gd name="connsiteY1556" fmla="*/ 92199 h 6858000"/>
              <a:gd name="connsiteX1557" fmla="*/ 2557833 w 6432818"/>
              <a:gd name="connsiteY1557" fmla="*/ 65243 h 6858000"/>
              <a:gd name="connsiteX1558" fmla="*/ 2554246 w 6432818"/>
              <a:gd name="connsiteY1558" fmla="*/ 85910 h 6858000"/>
              <a:gd name="connsiteX1559" fmla="*/ 2505184 w 6432818"/>
              <a:gd name="connsiteY1559" fmla="*/ 191950 h 6858000"/>
              <a:gd name="connsiteX1560" fmla="*/ 2446778 w 6432818"/>
              <a:gd name="connsiteY1560" fmla="*/ 316769 h 6858000"/>
              <a:gd name="connsiteX1561" fmla="*/ 2485893 w 6432818"/>
              <a:gd name="connsiteY1561" fmla="*/ 253361 h 6858000"/>
              <a:gd name="connsiteX1562" fmla="*/ 2500360 w 6432818"/>
              <a:gd name="connsiteY1562" fmla="*/ 224640 h 6858000"/>
              <a:gd name="connsiteX1563" fmla="*/ 2503915 w 6432818"/>
              <a:gd name="connsiteY1563" fmla="*/ 222724 h 6858000"/>
              <a:gd name="connsiteX1564" fmla="*/ 2508522 w 6432818"/>
              <a:gd name="connsiteY1564" fmla="*/ 214127 h 6858000"/>
              <a:gd name="connsiteX1565" fmla="*/ 2509262 w 6432818"/>
              <a:gd name="connsiteY1565" fmla="*/ 211117 h 6858000"/>
              <a:gd name="connsiteX1566" fmla="*/ 2504297 w 6432818"/>
              <a:gd name="connsiteY1566" fmla="*/ 217922 h 6858000"/>
              <a:gd name="connsiteX1567" fmla="*/ 2502802 w 6432818"/>
              <a:gd name="connsiteY1567" fmla="*/ 219790 h 6858000"/>
              <a:gd name="connsiteX1568" fmla="*/ 2507540 w 6432818"/>
              <a:gd name="connsiteY1568" fmla="*/ 210388 h 6858000"/>
              <a:gd name="connsiteX1569" fmla="*/ 2513448 w 6432818"/>
              <a:gd name="connsiteY1569" fmla="*/ 193400 h 6858000"/>
              <a:gd name="connsiteX1570" fmla="*/ 2522593 w 6432818"/>
              <a:gd name="connsiteY1570" fmla="*/ 196251 h 6858000"/>
              <a:gd name="connsiteX1571" fmla="*/ 2524560 w 6432818"/>
              <a:gd name="connsiteY1571" fmla="*/ 198347 h 6858000"/>
              <a:gd name="connsiteX1572" fmla="*/ 2525094 w 6432818"/>
              <a:gd name="connsiteY1572" fmla="*/ 197030 h 6858000"/>
              <a:gd name="connsiteX1573" fmla="*/ 2534647 w 6432818"/>
              <a:gd name="connsiteY1573" fmla="*/ 200008 h 6858000"/>
              <a:gd name="connsiteX1574" fmla="*/ 2530760 w 6432818"/>
              <a:gd name="connsiteY1574" fmla="*/ 219556 h 6858000"/>
              <a:gd name="connsiteX1575" fmla="*/ 2552736 w 6432818"/>
              <a:gd name="connsiteY1575" fmla="*/ 184471 h 6858000"/>
              <a:gd name="connsiteX1576" fmla="*/ 2576471 w 6432818"/>
              <a:gd name="connsiteY1576" fmla="*/ 174036 h 6858000"/>
              <a:gd name="connsiteX1577" fmla="*/ 2528880 w 6432818"/>
              <a:gd name="connsiteY1577" fmla="*/ 278849 h 6858000"/>
              <a:gd name="connsiteX1578" fmla="*/ 2554518 w 6432818"/>
              <a:gd name="connsiteY1578" fmla="*/ 299166 h 6858000"/>
              <a:gd name="connsiteX1579" fmla="*/ 2523120 w 6432818"/>
              <a:gd name="connsiteY1579" fmla="*/ 353281 h 6858000"/>
              <a:gd name="connsiteX1580" fmla="*/ 2549547 w 6432818"/>
              <a:gd name="connsiteY1580" fmla="*/ 327498 h 6858000"/>
              <a:gd name="connsiteX1581" fmla="*/ 2626384 w 6432818"/>
              <a:gd name="connsiteY1581" fmla="*/ 236333 h 6858000"/>
              <a:gd name="connsiteX1582" fmla="*/ 2587388 w 6432818"/>
              <a:gd name="connsiteY1582" fmla="*/ 326834 h 6858000"/>
              <a:gd name="connsiteX1583" fmla="*/ 2564769 w 6432818"/>
              <a:gd name="connsiteY1583" fmla="*/ 414130 h 6858000"/>
              <a:gd name="connsiteX1584" fmla="*/ 2618142 w 6432818"/>
              <a:gd name="connsiteY1584" fmla="*/ 324929 h 6858000"/>
              <a:gd name="connsiteX1585" fmla="*/ 2776805 w 6432818"/>
              <a:gd name="connsiteY1585" fmla="*/ 65598 h 6858000"/>
              <a:gd name="connsiteX1586" fmla="*/ 2804277 w 6432818"/>
              <a:gd name="connsiteY1586" fmla="*/ 19466 h 6858000"/>
              <a:gd name="connsiteX1587" fmla="*/ 2816138 w 6432818"/>
              <a:gd name="connsiteY1587" fmla="*/ 0 h 6858000"/>
              <a:gd name="connsiteX1588" fmla="*/ 2819548 w 6432818"/>
              <a:gd name="connsiteY1588" fmla="*/ 0 h 6858000"/>
              <a:gd name="connsiteX1589" fmla="*/ 2811298 w 6432818"/>
              <a:gd name="connsiteY1589" fmla="*/ 14724 h 6858000"/>
              <a:gd name="connsiteX1590" fmla="*/ 2817727 w 6432818"/>
              <a:gd name="connsiteY1590" fmla="*/ 23687 h 6858000"/>
              <a:gd name="connsiteX1591" fmla="*/ 2791794 w 6432818"/>
              <a:gd name="connsiteY1591" fmla="*/ 66855 h 6858000"/>
              <a:gd name="connsiteX1592" fmla="*/ 2749798 w 6432818"/>
              <a:gd name="connsiteY1592" fmla="*/ 136299 h 6858000"/>
              <a:gd name="connsiteX1593" fmla="*/ 2634816 w 6432818"/>
              <a:gd name="connsiteY1593" fmla="*/ 403298 h 6858000"/>
              <a:gd name="connsiteX1594" fmla="*/ 2688848 w 6432818"/>
              <a:gd name="connsiteY1594" fmla="*/ 351934 h 6858000"/>
              <a:gd name="connsiteX1595" fmla="*/ 2637985 w 6432818"/>
              <a:gd name="connsiteY1595" fmla="*/ 517018 h 6858000"/>
              <a:gd name="connsiteX1596" fmla="*/ 2738368 w 6432818"/>
              <a:gd name="connsiteY1596" fmla="*/ 367924 h 6858000"/>
              <a:gd name="connsiteX1597" fmla="*/ 2760012 w 6432818"/>
              <a:gd name="connsiteY1597" fmla="*/ 417957 h 6858000"/>
              <a:gd name="connsiteX1598" fmla="*/ 2756284 w 6432818"/>
              <a:gd name="connsiteY1598" fmla="*/ 439212 h 6858000"/>
              <a:gd name="connsiteX1599" fmla="*/ 2792217 w 6432818"/>
              <a:gd name="connsiteY1599" fmla="*/ 407792 h 6858000"/>
              <a:gd name="connsiteX1600" fmla="*/ 2834570 w 6432818"/>
              <a:gd name="connsiteY1600" fmla="*/ 339779 h 6858000"/>
              <a:gd name="connsiteX1601" fmla="*/ 2913009 w 6432818"/>
              <a:gd name="connsiteY1601" fmla="*/ 196974 h 6858000"/>
              <a:gd name="connsiteX1602" fmla="*/ 2912684 w 6432818"/>
              <a:gd name="connsiteY1602" fmla="*/ 198542 h 6858000"/>
              <a:gd name="connsiteX1603" fmla="*/ 2909386 w 6432818"/>
              <a:gd name="connsiteY1603" fmla="*/ 213488 h 6858000"/>
              <a:gd name="connsiteX1604" fmla="*/ 2917748 w 6432818"/>
              <a:gd name="connsiteY1604" fmla="*/ 191992 h 6858000"/>
              <a:gd name="connsiteX1605" fmla="*/ 2917952 w 6432818"/>
              <a:gd name="connsiteY1605" fmla="*/ 193273 h 6858000"/>
              <a:gd name="connsiteX1606" fmla="*/ 2916464 w 6432818"/>
              <a:gd name="connsiteY1606" fmla="*/ 212245 h 6858000"/>
              <a:gd name="connsiteX1607" fmla="*/ 2913737 w 6432818"/>
              <a:gd name="connsiteY1607" fmla="*/ 219553 h 6858000"/>
              <a:gd name="connsiteX1608" fmla="*/ 2916484 w 6432818"/>
              <a:gd name="connsiteY1608" fmla="*/ 220584 h 6858000"/>
              <a:gd name="connsiteX1609" fmla="*/ 2917960 w 6432818"/>
              <a:gd name="connsiteY1609" fmla="*/ 222060 h 6858000"/>
              <a:gd name="connsiteX1610" fmla="*/ 2934563 w 6432818"/>
              <a:gd name="connsiteY1610" fmla="*/ 189505 h 6858000"/>
              <a:gd name="connsiteX1611" fmla="*/ 2944371 w 6432818"/>
              <a:gd name="connsiteY1611" fmla="*/ 184883 h 6858000"/>
              <a:gd name="connsiteX1612" fmla="*/ 2965604 w 6432818"/>
              <a:gd name="connsiteY1612" fmla="*/ 154544 h 6858000"/>
              <a:gd name="connsiteX1613" fmla="*/ 2985204 w 6432818"/>
              <a:gd name="connsiteY1613" fmla="*/ 120807 h 6858000"/>
              <a:gd name="connsiteX1614" fmla="*/ 2987073 w 6432818"/>
              <a:gd name="connsiteY1614" fmla="*/ 117928 h 6858000"/>
              <a:gd name="connsiteX1615" fmla="*/ 2959020 w 6432818"/>
              <a:gd name="connsiteY1615" fmla="*/ 182500 h 6858000"/>
              <a:gd name="connsiteX1616" fmla="*/ 2951232 w 6432818"/>
              <a:gd name="connsiteY1616" fmla="*/ 196691 h 6858000"/>
              <a:gd name="connsiteX1617" fmla="*/ 2945004 w 6432818"/>
              <a:gd name="connsiteY1617" fmla="*/ 208527 h 6858000"/>
              <a:gd name="connsiteX1618" fmla="*/ 2942784 w 6432818"/>
              <a:gd name="connsiteY1618" fmla="*/ 212617 h 6858000"/>
              <a:gd name="connsiteX1619" fmla="*/ 2945791 w 6432818"/>
              <a:gd name="connsiteY1619" fmla="*/ 212957 h 6858000"/>
              <a:gd name="connsiteX1620" fmla="*/ 2935346 w 6432818"/>
              <a:gd name="connsiteY1620" fmla="*/ 236994 h 6858000"/>
              <a:gd name="connsiteX1621" fmla="*/ 2842709 w 6432818"/>
              <a:gd name="connsiteY1621" fmla="*/ 425168 h 6858000"/>
              <a:gd name="connsiteX1622" fmla="*/ 2900680 w 6432818"/>
              <a:gd name="connsiteY1622" fmla="*/ 351375 h 6858000"/>
              <a:gd name="connsiteX1623" fmla="*/ 2799202 w 6432818"/>
              <a:gd name="connsiteY1623" fmla="*/ 583024 h 6858000"/>
              <a:gd name="connsiteX1624" fmla="*/ 2828710 w 6432818"/>
              <a:gd name="connsiteY1624" fmla="*/ 588200 h 6858000"/>
              <a:gd name="connsiteX1625" fmla="*/ 2773520 w 6432818"/>
              <a:gd name="connsiteY1625" fmla="*/ 729399 h 6858000"/>
              <a:gd name="connsiteX1626" fmla="*/ 2829374 w 6432818"/>
              <a:gd name="connsiteY1626" fmla="*/ 626037 h 6858000"/>
              <a:gd name="connsiteX1627" fmla="*/ 2885229 w 6432818"/>
              <a:gd name="connsiteY1627" fmla="*/ 522673 h 6858000"/>
              <a:gd name="connsiteX1628" fmla="*/ 2876987 w 6432818"/>
              <a:gd name="connsiteY1628" fmla="*/ 611269 h 6858000"/>
              <a:gd name="connsiteX1629" fmla="*/ 2975860 w 6432818"/>
              <a:gd name="connsiteY1629" fmla="*/ 477732 h 6858000"/>
              <a:gd name="connsiteX1630" fmla="*/ 2886578 w 6432818"/>
              <a:gd name="connsiteY1630" fmla="*/ 688398 h 6858000"/>
              <a:gd name="connsiteX1631" fmla="*/ 2825546 w 6432818"/>
              <a:gd name="connsiteY1631" fmla="*/ 821274 h 6858000"/>
              <a:gd name="connsiteX1632" fmla="*/ 2912735 w 6432818"/>
              <a:gd name="connsiteY1632" fmla="*/ 671078 h 6858000"/>
              <a:gd name="connsiteX1633" fmla="*/ 2948087 w 6432818"/>
              <a:gd name="connsiteY1633" fmla="*/ 684584 h 6858000"/>
              <a:gd name="connsiteX1634" fmla="*/ 3006700 w 6432818"/>
              <a:gd name="connsiteY1634" fmla="*/ 558583 h 6858000"/>
              <a:gd name="connsiteX1635" fmla="*/ 3039940 w 6432818"/>
              <a:gd name="connsiteY1635" fmla="*/ 542513 h 6858000"/>
              <a:gd name="connsiteX1636" fmla="*/ 3113836 w 6432818"/>
              <a:gd name="connsiteY1636" fmla="*/ 426491 h 6858000"/>
              <a:gd name="connsiteX1637" fmla="*/ 3255702 w 6432818"/>
              <a:gd name="connsiteY1637" fmla="*/ 172733 h 6858000"/>
              <a:gd name="connsiteX1638" fmla="*/ 3131153 w 6432818"/>
              <a:gd name="connsiteY1638" fmla="*/ 452650 h 6858000"/>
              <a:gd name="connsiteX1639" fmla="*/ 3061791 w 6432818"/>
              <a:gd name="connsiteY1639" fmla="*/ 591368 h 6858000"/>
              <a:gd name="connsiteX1640" fmla="*/ 3027123 w 6432818"/>
              <a:gd name="connsiteY1640" fmla="*/ 705751 h 6858000"/>
              <a:gd name="connsiteX1641" fmla="*/ 3101080 w 6432818"/>
              <a:gd name="connsiteY1641" fmla="*/ 582442 h 6858000"/>
              <a:gd name="connsiteX1642" fmla="*/ 3124754 w 6432818"/>
              <a:gd name="connsiteY1642" fmla="*/ 579294 h 6858000"/>
              <a:gd name="connsiteX1643" fmla="*/ 3181849 w 6432818"/>
              <a:gd name="connsiteY1643" fmla="*/ 468847 h 6858000"/>
              <a:gd name="connsiteX1644" fmla="*/ 3244790 w 6432818"/>
              <a:gd name="connsiteY1644" fmla="*/ 366723 h 6858000"/>
              <a:gd name="connsiteX1645" fmla="*/ 3239611 w 6432818"/>
              <a:gd name="connsiteY1645" fmla="*/ 396235 h 6858000"/>
              <a:gd name="connsiteX1646" fmla="*/ 3270367 w 6432818"/>
              <a:gd name="connsiteY1646" fmla="*/ 394331 h 6858000"/>
              <a:gd name="connsiteX1647" fmla="*/ 3171579 w 6432818"/>
              <a:gd name="connsiteY1647" fmla="*/ 610631 h 6858000"/>
              <a:gd name="connsiteX1648" fmla="*/ 3283956 w 6432818"/>
              <a:gd name="connsiteY1648" fmla="*/ 441738 h 6858000"/>
              <a:gd name="connsiteX1649" fmla="*/ 3284617 w 6432818"/>
              <a:gd name="connsiteY1649" fmla="*/ 479572 h 6858000"/>
              <a:gd name="connsiteX1650" fmla="*/ 3460562 w 6432818"/>
              <a:gd name="connsiteY1650" fmla="*/ 175057 h 6858000"/>
              <a:gd name="connsiteX1651" fmla="*/ 3470478 w 6432818"/>
              <a:gd name="connsiteY1651" fmla="*/ 159089 h 6858000"/>
              <a:gd name="connsiteX1652" fmla="*/ 3469960 w 6432818"/>
              <a:gd name="connsiteY1652" fmla="*/ 161429 h 6858000"/>
              <a:gd name="connsiteX1653" fmla="*/ 3470081 w 6432818"/>
              <a:gd name="connsiteY1653" fmla="*/ 161551 h 6858000"/>
              <a:gd name="connsiteX1654" fmla="*/ 3474611 w 6432818"/>
              <a:gd name="connsiteY1654" fmla="*/ 152434 h 6858000"/>
              <a:gd name="connsiteX1655" fmla="*/ 3493813 w 6432818"/>
              <a:gd name="connsiteY1655" fmla="*/ 121517 h 6858000"/>
              <a:gd name="connsiteX1656" fmla="*/ 3500894 w 6432818"/>
              <a:gd name="connsiteY1656" fmla="*/ 118178 h 6858000"/>
              <a:gd name="connsiteX1657" fmla="*/ 3525667 w 6432818"/>
              <a:gd name="connsiteY1657" fmla="*/ 82781 h 6858000"/>
              <a:gd name="connsiteX1658" fmla="*/ 3572976 w 6432818"/>
              <a:gd name="connsiteY1658" fmla="*/ 5784 h 6858000"/>
              <a:gd name="connsiteX1659" fmla="*/ 3531910 w 6432818"/>
              <a:gd name="connsiteY1659" fmla="*/ 90038 h 6858000"/>
              <a:gd name="connsiteX1660" fmla="*/ 3508902 w 6432818"/>
              <a:gd name="connsiteY1660" fmla="*/ 131954 h 6858000"/>
              <a:gd name="connsiteX1661" fmla="*/ 3497769 w 6432818"/>
              <a:gd name="connsiteY1661" fmla="*/ 166035 h 6858000"/>
              <a:gd name="connsiteX1662" fmla="*/ 3522504 w 6432818"/>
              <a:gd name="connsiteY1662" fmla="*/ 128512 h 6858000"/>
              <a:gd name="connsiteX1663" fmla="*/ 3530721 w 6432818"/>
              <a:gd name="connsiteY1663" fmla="*/ 127089 h 6858000"/>
              <a:gd name="connsiteX1664" fmla="*/ 3549693 w 6432818"/>
              <a:gd name="connsiteY1664" fmla="*/ 93676 h 6858000"/>
              <a:gd name="connsiteX1665" fmla="*/ 3570768 w 6432818"/>
              <a:gd name="connsiteY1665" fmla="*/ 62566 h 6858000"/>
              <a:gd name="connsiteX1666" fmla="*/ 3569207 w 6432818"/>
              <a:gd name="connsiteY1666" fmla="*/ 71278 h 6858000"/>
              <a:gd name="connsiteX1667" fmla="*/ 3579896 w 6432818"/>
              <a:gd name="connsiteY1667" fmla="*/ 70067 h 6858000"/>
              <a:gd name="connsiteX1668" fmla="*/ 3547278 w 6432818"/>
              <a:gd name="connsiteY1668" fmla="*/ 135227 h 6858000"/>
              <a:gd name="connsiteX1669" fmla="*/ 3577639 w 6432818"/>
              <a:gd name="connsiteY1669" fmla="*/ 94325 h 6858000"/>
              <a:gd name="connsiteX1670" fmla="*/ 3578874 w 6432818"/>
              <a:gd name="connsiteY1670" fmla="*/ 92528 h 6858000"/>
              <a:gd name="connsiteX1671" fmla="*/ 3571166 w 6432818"/>
              <a:gd name="connsiteY1671" fmla="*/ 125580 h 6858000"/>
              <a:gd name="connsiteX1672" fmla="*/ 3585748 w 6432818"/>
              <a:gd name="connsiteY1672" fmla="*/ 83031 h 6858000"/>
              <a:gd name="connsiteX1673" fmla="*/ 3592307 w 6432818"/>
              <a:gd name="connsiteY1673" fmla="*/ 77971 h 6858000"/>
              <a:gd name="connsiteX1674" fmla="*/ 3585556 w 6432818"/>
              <a:gd name="connsiteY1674" fmla="*/ 94611 h 6858000"/>
              <a:gd name="connsiteX1675" fmla="*/ 3625809 w 6432818"/>
              <a:gd name="connsiteY1675" fmla="*/ 33872 h 6858000"/>
              <a:gd name="connsiteX1676" fmla="*/ 3548144 w 6432818"/>
              <a:gd name="connsiteY1676" fmla="*/ 164411 h 6858000"/>
              <a:gd name="connsiteX1677" fmla="*/ 3317297 w 6432818"/>
              <a:gd name="connsiteY1677" fmla="*/ 598473 h 6858000"/>
              <a:gd name="connsiteX1678" fmla="*/ 3233260 w 6432818"/>
              <a:gd name="connsiteY1678" fmla="*/ 772333 h 6858000"/>
              <a:gd name="connsiteX1679" fmla="*/ 3251298 w 6432818"/>
              <a:gd name="connsiteY1679" fmla="*/ 759679 h 6858000"/>
              <a:gd name="connsiteX1680" fmla="*/ 3342484 w 6432818"/>
              <a:gd name="connsiteY1680" fmla="*/ 579771 h 6858000"/>
              <a:gd name="connsiteX1681" fmla="*/ 3440693 w 6432818"/>
              <a:gd name="connsiteY1681" fmla="*/ 408394 h 6858000"/>
              <a:gd name="connsiteX1682" fmla="*/ 3465610 w 6432818"/>
              <a:gd name="connsiteY1682" fmla="*/ 398161 h 6858000"/>
              <a:gd name="connsiteX1683" fmla="*/ 3550378 w 6432818"/>
              <a:gd name="connsiteY1683" fmla="*/ 254845 h 6858000"/>
              <a:gd name="connsiteX1684" fmla="*/ 3582584 w 6432818"/>
              <a:gd name="connsiteY1684" fmla="*/ 244679 h 6858000"/>
              <a:gd name="connsiteX1685" fmla="*/ 3589692 w 6432818"/>
              <a:gd name="connsiteY1685" fmla="*/ 229831 h 6858000"/>
              <a:gd name="connsiteX1686" fmla="*/ 3599766 w 6432818"/>
              <a:gd name="connsiteY1686" fmla="*/ 216736 h 6858000"/>
              <a:gd name="connsiteX1687" fmla="*/ 3602378 w 6432818"/>
              <a:gd name="connsiteY1687" fmla="*/ 216819 h 6858000"/>
              <a:gd name="connsiteX1688" fmla="*/ 3604350 w 6432818"/>
              <a:gd name="connsiteY1688" fmla="*/ 210777 h 6858000"/>
              <a:gd name="connsiteX1689" fmla="*/ 3599766 w 6432818"/>
              <a:gd name="connsiteY1689" fmla="*/ 216736 h 6858000"/>
              <a:gd name="connsiteX1690" fmla="*/ 3596023 w 6432818"/>
              <a:gd name="connsiteY1690" fmla="*/ 216617 h 6858000"/>
              <a:gd name="connsiteX1691" fmla="*/ 3630567 w 6432818"/>
              <a:gd name="connsiteY1691" fmla="*/ 186173 h 6858000"/>
              <a:gd name="connsiteX1692" fmla="*/ 3544558 w 6432818"/>
              <a:gd name="connsiteY1692" fmla="*/ 336569 h 6858000"/>
              <a:gd name="connsiteX1693" fmla="*/ 3545220 w 6432818"/>
              <a:gd name="connsiteY1693" fmla="*/ 374407 h 6858000"/>
              <a:gd name="connsiteX1694" fmla="*/ 3481702 w 6432818"/>
              <a:gd name="connsiteY1694" fmla="*/ 521452 h 6858000"/>
              <a:gd name="connsiteX1695" fmla="*/ 3371234 w 6432818"/>
              <a:gd name="connsiteY1695" fmla="*/ 721098 h 6858000"/>
              <a:gd name="connsiteX1696" fmla="*/ 3418848 w 6432818"/>
              <a:gd name="connsiteY1696" fmla="*/ 706329 h 6858000"/>
              <a:gd name="connsiteX1697" fmla="*/ 3458506 w 6432818"/>
              <a:gd name="connsiteY1697" fmla="*/ 653664 h 6858000"/>
              <a:gd name="connsiteX1698" fmla="*/ 3518963 w 6432818"/>
              <a:gd name="connsiteY1698" fmla="*/ 565710 h 6858000"/>
              <a:gd name="connsiteX1699" fmla="*/ 3592709 w 6432818"/>
              <a:gd name="connsiteY1699" fmla="*/ 443578 h 6858000"/>
              <a:gd name="connsiteX1700" fmla="*/ 3731852 w 6432818"/>
              <a:gd name="connsiteY1700" fmla="*/ 215455 h 6858000"/>
              <a:gd name="connsiteX1701" fmla="*/ 3727248 w 6432818"/>
              <a:gd name="connsiteY1701" fmla="*/ 226164 h 6858000"/>
              <a:gd name="connsiteX1702" fmla="*/ 3730194 w 6432818"/>
              <a:gd name="connsiteY1702" fmla="*/ 225797 h 6858000"/>
              <a:gd name="connsiteX1703" fmla="*/ 3730270 w 6432818"/>
              <a:gd name="connsiteY1703" fmla="*/ 225705 h 6858000"/>
              <a:gd name="connsiteX1704" fmla="*/ 3729822 w 6432818"/>
              <a:gd name="connsiteY1704" fmla="*/ 227329 h 6858000"/>
              <a:gd name="connsiteX1705" fmla="*/ 3712917 w 6432818"/>
              <a:gd name="connsiteY1705" fmla="*/ 281145 h 6858000"/>
              <a:gd name="connsiteX1706" fmla="*/ 3699136 w 6432818"/>
              <a:gd name="connsiteY1706" fmla="*/ 302543 h 6858000"/>
              <a:gd name="connsiteX1707" fmla="*/ 3656250 w 6432818"/>
              <a:gd name="connsiteY1707" fmla="*/ 386585 h 6858000"/>
              <a:gd name="connsiteX1708" fmla="*/ 3679343 w 6432818"/>
              <a:gd name="connsiteY1708" fmla="*/ 428358 h 6858000"/>
              <a:gd name="connsiteX1709" fmla="*/ 3641589 w 6432818"/>
              <a:gd name="connsiteY1709" fmla="*/ 511780 h 6858000"/>
              <a:gd name="connsiteX1710" fmla="*/ 3611894 w 6432818"/>
              <a:gd name="connsiteY1710" fmla="*/ 597830 h 6858000"/>
              <a:gd name="connsiteX1711" fmla="*/ 3474688 w 6432818"/>
              <a:gd name="connsiteY1711" fmla="*/ 859709 h 6858000"/>
              <a:gd name="connsiteX1712" fmla="*/ 3429847 w 6432818"/>
              <a:gd name="connsiteY1712" fmla="*/ 941887 h 6858000"/>
              <a:gd name="connsiteX1713" fmla="*/ 3460861 w 6432818"/>
              <a:gd name="connsiteY1713" fmla="*/ 903828 h 6858000"/>
              <a:gd name="connsiteX1714" fmla="*/ 3469707 w 6432818"/>
              <a:gd name="connsiteY1714" fmla="*/ 888788 h 6858000"/>
              <a:gd name="connsiteX1715" fmla="*/ 3469508 w 6432818"/>
              <a:gd name="connsiteY1715" fmla="*/ 889219 h 6858000"/>
              <a:gd name="connsiteX1716" fmla="*/ 3471241 w 6432818"/>
              <a:gd name="connsiteY1716" fmla="*/ 886175 h 6858000"/>
              <a:gd name="connsiteX1717" fmla="*/ 3473976 w 6432818"/>
              <a:gd name="connsiteY1717" fmla="*/ 881523 h 6858000"/>
              <a:gd name="connsiteX1718" fmla="*/ 3474690 w 6432818"/>
              <a:gd name="connsiteY1718" fmla="*/ 880115 h 6858000"/>
              <a:gd name="connsiteX1719" fmla="*/ 3471241 w 6432818"/>
              <a:gd name="connsiteY1719" fmla="*/ 886175 h 6858000"/>
              <a:gd name="connsiteX1720" fmla="*/ 3469707 w 6432818"/>
              <a:gd name="connsiteY1720" fmla="*/ 888788 h 6858000"/>
              <a:gd name="connsiteX1721" fmla="*/ 3526382 w 6432818"/>
              <a:gd name="connsiteY1721" fmla="*/ 764439 h 6858000"/>
              <a:gd name="connsiteX1722" fmla="*/ 3583912 w 6432818"/>
              <a:gd name="connsiteY1722" fmla="*/ 667148 h 6858000"/>
              <a:gd name="connsiteX1723" fmla="*/ 3617151 w 6432818"/>
              <a:gd name="connsiteY1723" fmla="*/ 651077 h 6858000"/>
              <a:gd name="connsiteX1724" fmla="*/ 3660746 w 6432818"/>
              <a:gd name="connsiteY1724" fmla="*/ 575980 h 6858000"/>
              <a:gd name="connsiteX1725" fmla="*/ 3706457 w 6432818"/>
              <a:gd name="connsiteY1725" fmla="*/ 530458 h 6858000"/>
              <a:gd name="connsiteX1726" fmla="*/ 3642276 w 6432818"/>
              <a:gd name="connsiteY1726" fmla="*/ 639665 h 6858000"/>
              <a:gd name="connsiteX1727" fmla="*/ 3633161 w 6432818"/>
              <a:gd name="connsiteY1727" fmla="*/ 691606 h 6858000"/>
              <a:gd name="connsiteX1728" fmla="*/ 3603068 w 6432818"/>
              <a:gd name="connsiteY1728" fmla="*/ 731351 h 6858000"/>
              <a:gd name="connsiteX1729" fmla="*/ 3594163 w 6432818"/>
              <a:gd name="connsiteY1729" fmla="*/ 782107 h 6858000"/>
              <a:gd name="connsiteX1730" fmla="*/ 3535614 w 6432818"/>
              <a:gd name="connsiteY1730" fmla="*/ 900819 h 6858000"/>
              <a:gd name="connsiteX1731" fmla="*/ 3485498 w 6432818"/>
              <a:gd name="connsiteY1731" fmla="*/ 1013862 h 6858000"/>
              <a:gd name="connsiteX1732" fmla="*/ 3506124 w 6432818"/>
              <a:gd name="connsiteY1732" fmla="*/ 985690 h 6858000"/>
              <a:gd name="connsiteX1733" fmla="*/ 3639668 w 6432818"/>
              <a:gd name="connsiteY1733" fmla="*/ 737770 h 6858000"/>
              <a:gd name="connsiteX1734" fmla="*/ 3765546 w 6432818"/>
              <a:gd name="connsiteY1734" fmla="*/ 533526 h 6858000"/>
              <a:gd name="connsiteX1735" fmla="*/ 3805206 w 6432818"/>
              <a:gd name="connsiteY1735" fmla="*/ 480856 h 6858000"/>
              <a:gd name="connsiteX1736" fmla="*/ 3663340 w 6432818"/>
              <a:gd name="connsiteY1736" fmla="*/ 734621 h 6858000"/>
              <a:gd name="connsiteX1737" fmla="*/ 3640993 w 6432818"/>
              <a:gd name="connsiteY1737" fmla="*/ 813445 h 6858000"/>
              <a:gd name="connsiteX1738" fmla="*/ 3732782 w 6432818"/>
              <a:gd name="connsiteY1738" fmla="*/ 678659 h 6858000"/>
              <a:gd name="connsiteX1739" fmla="*/ 3994774 w 6432818"/>
              <a:gd name="connsiteY1739" fmla="*/ 239569 h 6858000"/>
              <a:gd name="connsiteX1740" fmla="*/ 4032487 w 6432818"/>
              <a:gd name="connsiteY1740" fmla="*/ 176998 h 6858000"/>
              <a:gd name="connsiteX1741" fmla="*/ 4032727 w 6432818"/>
              <a:gd name="connsiteY1741" fmla="*/ 180671 h 6858000"/>
              <a:gd name="connsiteX1742" fmla="*/ 4044760 w 6432818"/>
              <a:gd name="connsiteY1742" fmla="*/ 163363 h 6858000"/>
              <a:gd name="connsiteX1743" fmla="*/ 4055888 w 6432818"/>
              <a:gd name="connsiteY1743" fmla="*/ 159713 h 6858000"/>
              <a:gd name="connsiteX1744" fmla="*/ 4057809 w 6432818"/>
              <a:gd name="connsiteY1744" fmla="*/ 157177 h 6858000"/>
              <a:gd name="connsiteX1745" fmla="*/ 4058920 w 6432818"/>
              <a:gd name="connsiteY1745" fmla="*/ 154569 h 6858000"/>
              <a:gd name="connsiteX1746" fmla="*/ 4061683 w 6432818"/>
              <a:gd name="connsiteY1746" fmla="*/ 151198 h 6858000"/>
              <a:gd name="connsiteX1747" fmla="*/ 4062548 w 6432818"/>
              <a:gd name="connsiteY1747" fmla="*/ 151169 h 6858000"/>
              <a:gd name="connsiteX1748" fmla="*/ 4063187 w 6432818"/>
              <a:gd name="connsiteY1748" fmla="*/ 149365 h 6858000"/>
              <a:gd name="connsiteX1749" fmla="*/ 4061683 w 6432818"/>
              <a:gd name="connsiteY1749" fmla="*/ 151198 h 6858000"/>
              <a:gd name="connsiteX1750" fmla="*/ 4060336 w 6432818"/>
              <a:gd name="connsiteY1750" fmla="*/ 151245 h 6858000"/>
              <a:gd name="connsiteX1751" fmla="*/ 4072113 w 6432818"/>
              <a:gd name="connsiteY1751" fmla="*/ 141632 h 6858000"/>
              <a:gd name="connsiteX1752" fmla="*/ 4043402 w 6432818"/>
              <a:gd name="connsiteY1752" fmla="*/ 187311 h 6858000"/>
              <a:gd name="connsiteX1753" fmla="*/ 4043943 w 6432818"/>
              <a:gd name="connsiteY1753" fmla="*/ 198325 h 6858000"/>
              <a:gd name="connsiteX1754" fmla="*/ 4027702 w 6432818"/>
              <a:gd name="connsiteY1754" fmla="*/ 232673 h 6858000"/>
              <a:gd name="connsiteX1755" fmla="*/ 4020313 w 6432818"/>
              <a:gd name="connsiteY1755" fmla="*/ 256155 h 6858000"/>
              <a:gd name="connsiteX1756" fmla="*/ 4019608 w 6432818"/>
              <a:gd name="connsiteY1756" fmla="*/ 258030 h 6858000"/>
              <a:gd name="connsiteX1757" fmla="*/ 4027908 w 6432818"/>
              <a:gd name="connsiteY1757" fmla="*/ 246383 h 6858000"/>
              <a:gd name="connsiteX1758" fmla="*/ 4028229 w 6432818"/>
              <a:gd name="connsiteY1758" fmla="*/ 247254 h 6858000"/>
              <a:gd name="connsiteX1759" fmla="*/ 3994706 w 6432818"/>
              <a:gd name="connsiteY1759" fmla="*/ 302378 h 6858000"/>
              <a:gd name="connsiteX1760" fmla="*/ 3954198 w 6432818"/>
              <a:gd name="connsiteY1760" fmla="*/ 408435 h 6858000"/>
              <a:gd name="connsiteX1761" fmla="*/ 4030639 w 6432818"/>
              <a:gd name="connsiteY1761" fmla="*/ 270959 h 6858000"/>
              <a:gd name="connsiteX1762" fmla="*/ 4128370 w 6432818"/>
              <a:gd name="connsiteY1762" fmla="*/ 121135 h 6858000"/>
              <a:gd name="connsiteX1763" fmla="*/ 4128049 w 6432818"/>
              <a:gd name="connsiteY1763" fmla="*/ 124553 h 6858000"/>
              <a:gd name="connsiteX1764" fmla="*/ 4128046 w 6432818"/>
              <a:gd name="connsiteY1764" fmla="*/ 127398 h 6858000"/>
              <a:gd name="connsiteX1765" fmla="*/ 4115479 w 6432818"/>
              <a:gd name="connsiteY1765" fmla="*/ 147454 h 6858000"/>
              <a:gd name="connsiteX1766" fmla="*/ 4096935 w 6432818"/>
              <a:gd name="connsiteY1766" fmla="*/ 174094 h 6858000"/>
              <a:gd name="connsiteX1767" fmla="*/ 4101139 w 6432818"/>
              <a:gd name="connsiteY1767" fmla="*/ 171355 h 6858000"/>
              <a:gd name="connsiteX1768" fmla="*/ 4109962 w 6432818"/>
              <a:gd name="connsiteY1768" fmla="*/ 161729 h 6858000"/>
              <a:gd name="connsiteX1769" fmla="*/ 4137779 w 6432818"/>
              <a:gd name="connsiteY1769" fmla="*/ 153698 h 6858000"/>
              <a:gd name="connsiteX1770" fmla="*/ 4131746 w 6432818"/>
              <a:gd name="connsiteY1770" fmla="*/ 184972 h 6858000"/>
              <a:gd name="connsiteX1771" fmla="*/ 4132345 w 6432818"/>
              <a:gd name="connsiteY1771" fmla="*/ 197942 h 6858000"/>
              <a:gd name="connsiteX1772" fmla="*/ 4056883 w 6432818"/>
              <a:gd name="connsiteY1772" fmla="*/ 336402 h 6858000"/>
              <a:gd name="connsiteX1773" fmla="*/ 4134871 w 6432818"/>
              <a:gd name="connsiteY1773" fmla="*/ 210387 h 6858000"/>
              <a:gd name="connsiteX1774" fmla="*/ 4137410 w 6432818"/>
              <a:gd name="connsiteY1774" fmla="*/ 217088 h 6858000"/>
              <a:gd name="connsiteX1775" fmla="*/ 4156795 w 6432818"/>
              <a:gd name="connsiteY1775" fmla="*/ 181960 h 6858000"/>
              <a:gd name="connsiteX1776" fmla="*/ 4152522 w 6432818"/>
              <a:gd name="connsiteY1776" fmla="*/ 197299 h 6858000"/>
              <a:gd name="connsiteX1777" fmla="*/ 4160186 w 6432818"/>
              <a:gd name="connsiteY1777" fmla="*/ 175818 h 6858000"/>
              <a:gd name="connsiteX1778" fmla="*/ 4156795 w 6432818"/>
              <a:gd name="connsiteY1778" fmla="*/ 181960 h 6858000"/>
              <a:gd name="connsiteX1779" fmla="*/ 4159887 w 6432818"/>
              <a:gd name="connsiteY1779" fmla="*/ 169968 h 6858000"/>
              <a:gd name="connsiteX1780" fmla="*/ 4205048 w 6432818"/>
              <a:gd name="connsiteY1780" fmla="*/ 96991 h 6858000"/>
              <a:gd name="connsiteX1781" fmla="*/ 4199059 w 6432818"/>
              <a:gd name="connsiteY1781" fmla="*/ 119239 h 6858000"/>
              <a:gd name="connsiteX1782" fmla="*/ 4181808 w 6432818"/>
              <a:gd name="connsiteY1782" fmla="*/ 177272 h 6858000"/>
              <a:gd name="connsiteX1783" fmla="*/ 4092232 w 6432818"/>
              <a:gd name="connsiteY1783" fmla="*/ 349906 h 6858000"/>
              <a:gd name="connsiteX1784" fmla="*/ 4166320 w 6432818"/>
              <a:gd name="connsiteY1784" fmla="*/ 235484 h 6858000"/>
              <a:gd name="connsiteX1785" fmla="*/ 4163712 w 6432818"/>
              <a:gd name="connsiteY1785" fmla="*/ 246651 h 6858000"/>
              <a:gd name="connsiteX1786" fmla="*/ 4156756 w 6432818"/>
              <a:gd name="connsiteY1786" fmla="*/ 267386 h 6858000"/>
              <a:gd name="connsiteX1787" fmla="*/ 4156435 w 6432818"/>
              <a:gd name="connsiteY1787" fmla="*/ 268536 h 6858000"/>
              <a:gd name="connsiteX1788" fmla="*/ 4161714 w 6432818"/>
              <a:gd name="connsiteY1788" fmla="*/ 261050 h 6858000"/>
              <a:gd name="connsiteX1789" fmla="*/ 4172783 w 6432818"/>
              <a:gd name="connsiteY1789" fmla="*/ 229279 h 6858000"/>
              <a:gd name="connsiteX1790" fmla="*/ 4175132 w 6432818"/>
              <a:gd name="connsiteY1790" fmla="*/ 221873 h 6858000"/>
              <a:gd name="connsiteX1791" fmla="*/ 4214099 w 6432818"/>
              <a:gd name="connsiteY1791" fmla="*/ 161688 h 6858000"/>
              <a:gd name="connsiteX1792" fmla="*/ 4211517 w 6432818"/>
              <a:gd name="connsiteY1792" fmla="*/ 170355 h 6858000"/>
              <a:gd name="connsiteX1793" fmla="*/ 4205692 w 6432818"/>
              <a:gd name="connsiteY1793" fmla="*/ 189899 h 6858000"/>
              <a:gd name="connsiteX1794" fmla="*/ 4191244 w 6432818"/>
              <a:gd name="connsiteY1794" fmla="*/ 248144 h 6858000"/>
              <a:gd name="connsiteX1795" fmla="*/ 4191234 w 6432818"/>
              <a:gd name="connsiteY1795" fmla="*/ 248175 h 6858000"/>
              <a:gd name="connsiteX1796" fmla="*/ 4152048 w 6432818"/>
              <a:gd name="connsiteY1796" fmla="*/ 314163 h 6858000"/>
              <a:gd name="connsiteX1797" fmla="*/ 4040794 w 6432818"/>
              <a:gd name="connsiteY1797" fmla="*/ 559909 h 6858000"/>
              <a:gd name="connsiteX1798" fmla="*/ 4006972 w 6432818"/>
              <a:gd name="connsiteY1798" fmla="*/ 620899 h 6858000"/>
              <a:gd name="connsiteX1799" fmla="*/ 3999100 w 6432818"/>
              <a:gd name="connsiteY1799" fmla="*/ 665760 h 6858000"/>
              <a:gd name="connsiteX1800" fmla="*/ 4135936 w 6432818"/>
              <a:gd name="connsiteY1800" fmla="*/ 447619 h 6858000"/>
              <a:gd name="connsiteX1801" fmla="*/ 4255766 w 6432818"/>
              <a:gd name="connsiteY1801" fmla="*/ 253891 h 6858000"/>
              <a:gd name="connsiteX1802" fmla="*/ 4312512 w 6432818"/>
              <a:gd name="connsiteY1802" fmla="*/ 161073 h 6858000"/>
              <a:gd name="connsiteX1803" fmla="*/ 4312594 w 6432818"/>
              <a:gd name="connsiteY1803" fmla="*/ 163117 h 6858000"/>
              <a:gd name="connsiteX1804" fmla="*/ 4321859 w 6432818"/>
              <a:gd name="connsiteY1804" fmla="*/ 153939 h 6858000"/>
              <a:gd name="connsiteX1805" fmla="*/ 4332886 w 6432818"/>
              <a:gd name="connsiteY1805" fmla="*/ 140204 h 6858000"/>
              <a:gd name="connsiteX1806" fmla="*/ 4318205 w 6432818"/>
              <a:gd name="connsiteY1806" fmla="*/ 171337 h 6858000"/>
              <a:gd name="connsiteX1807" fmla="*/ 4313328 w 6432818"/>
              <a:gd name="connsiteY1807" fmla="*/ 181063 h 6858000"/>
              <a:gd name="connsiteX1808" fmla="*/ 4313340 w 6432818"/>
              <a:gd name="connsiteY1808" fmla="*/ 181384 h 6858000"/>
              <a:gd name="connsiteX1809" fmla="*/ 4306614 w 6432818"/>
              <a:gd name="connsiteY1809" fmla="*/ 201781 h 6858000"/>
              <a:gd name="connsiteX1810" fmla="*/ 4304720 w 6432818"/>
              <a:gd name="connsiteY1810" fmla="*/ 205011 h 6858000"/>
              <a:gd name="connsiteX1811" fmla="*/ 4310014 w 6432818"/>
              <a:gd name="connsiteY1811" fmla="*/ 200998 h 6858000"/>
              <a:gd name="connsiteX1812" fmla="*/ 4330436 w 6432818"/>
              <a:gd name="connsiteY1812" fmla="*/ 169951 h 6858000"/>
              <a:gd name="connsiteX1813" fmla="*/ 4331950 w 6432818"/>
              <a:gd name="connsiteY1813" fmla="*/ 167674 h 6858000"/>
              <a:gd name="connsiteX1814" fmla="*/ 4187278 w 6432818"/>
              <a:gd name="connsiteY1814" fmla="*/ 411604 h 6858000"/>
              <a:gd name="connsiteX1815" fmla="*/ 4121854 w 6432818"/>
              <a:gd name="connsiteY1815" fmla="*/ 527890 h 6858000"/>
              <a:gd name="connsiteX1816" fmla="*/ 4130840 w 6432818"/>
              <a:gd name="connsiteY1816" fmla="*/ 559889 h 6858000"/>
              <a:gd name="connsiteX1817" fmla="*/ 4117339 w 6432818"/>
              <a:gd name="connsiteY1817" fmla="*/ 595243 h 6858000"/>
              <a:gd name="connsiteX1818" fmla="*/ 4214968 w 6432818"/>
              <a:gd name="connsiteY1818" fmla="*/ 468782 h 6858000"/>
              <a:gd name="connsiteX1819" fmla="*/ 4217496 w 6432818"/>
              <a:gd name="connsiteY1819" fmla="*/ 476907 h 6858000"/>
              <a:gd name="connsiteX1820" fmla="*/ 4212274 w 6432818"/>
              <a:gd name="connsiteY1820" fmla="*/ 484133 h 6858000"/>
              <a:gd name="connsiteX1821" fmla="*/ 4218470 w 6432818"/>
              <a:gd name="connsiteY1821" fmla="*/ 480044 h 6858000"/>
              <a:gd name="connsiteX1822" fmla="*/ 4217496 w 6432818"/>
              <a:gd name="connsiteY1822" fmla="*/ 476907 h 6858000"/>
              <a:gd name="connsiteX1823" fmla="*/ 4279572 w 6432818"/>
              <a:gd name="connsiteY1823" fmla="*/ 390986 h 6858000"/>
              <a:gd name="connsiteX1824" fmla="*/ 4338154 w 6432818"/>
              <a:gd name="connsiteY1824" fmla="*/ 279885 h 6858000"/>
              <a:gd name="connsiteX1825" fmla="*/ 4395120 w 6432818"/>
              <a:gd name="connsiteY1825" fmla="*/ 193477 h 6858000"/>
              <a:gd name="connsiteX1826" fmla="*/ 4400434 w 6432818"/>
              <a:gd name="connsiteY1826" fmla="*/ 186546 h 6858000"/>
              <a:gd name="connsiteX1827" fmla="*/ 4400535 w 6432818"/>
              <a:gd name="connsiteY1827" fmla="*/ 193336 h 6858000"/>
              <a:gd name="connsiteX1828" fmla="*/ 4416764 w 6432818"/>
              <a:gd name="connsiteY1828" fmla="*/ 169623 h 6858000"/>
              <a:gd name="connsiteX1829" fmla="*/ 4418717 w 6432818"/>
              <a:gd name="connsiteY1829" fmla="*/ 166385 h 6858000"/>
              <a:gd name="connsiteX1830" fmla="*/ 4389856 w 6432818"/>
              <a:gd name="connsiteY1830" fmla="*/ 262909 h 6858000"/>
              <a:gd name="connsiteX1831" fmla="*/ 4393523 w 6432818"/>
              <a:gd name="connsiteY1831" fmla="*/ 268586 h 6858000"/>
              <a:gd name="connsiteX1832" fmla="*/ 4420726 w 6432818"/>
              <a:gd name="connsiteY1832" fmla="*/ 190998 h 6858000"/>
              <a:gd name="connsiteX1833" fmla="*/ 4413942 w 6432818"/>
              <a:gd name="connsiteY1833" fmla="*/ 224022 h 6858000"/>
              <a:gd name="connsiteX1834" fmla="*/ 4406822 w 6432818"/>
              <a:gd name="connsiteY1834" fmla="*/ 247879 h 6858000"/>
              <a:gd name="connsiteX1835" fmla="*/ 4404954 w 6432818"/>
              <a:gd name="connsiteY1835" fmla="*/ 251601 h 6858000"/>
              <a:gd name="connsiteX1836" fmla="*/ 4398442 w 6432818"/>
              <a:gd name="connsiteY1836" fmla="*/ 267950 h 6858000"/>
              <a:gd name="connsiteX1837" fmla="*/ 4401078 w 6432818"/>
              <a:gd name="connsiteY1837" fmla="*/ 267018 h 6858000"/>
              <a:gd name="connsiteX1838" fmla="*/ 4394926 w 6432818"/>
              <a:gd name="connsiteY1838" fmla="*/ 287474 h 6858000"/>
              <a:gd name="connsiteX1839" fmla="*/ 4387916 w 6432818"/>
              <a:gd name="connsiteY1839" fmla="*/ 320528 h 6858000"/>
              <a:gd name="connsiteX1840" fmla="*/ 4394695 w 6432818"/>
              <a:gd name="connsiteY1840" fmla="*/ 300921 h 6858000"/>
              <a:gd name="connsiteX1841" fmla="*/ 4408796 w 6432818"/>
              <a:gd name="connsiteY1841" fmla="*/ 260118 h 6858000"/>
              <a:gd name="connsiteX1842" fmla="*/ 4411066 w 6432818"/>
              <a:gd name="connsiteY1842" fmla="*/ 257757 h 6858000"/>
              <a:gd name="connsiteX1843" fmla="*/ 4416758 w 6432818"/>
              <a:gd name="connsiteY1843" fmla="*/ 252606 h 6858000"/>
              <a:gd name="connsiteX1844" fmla="*/ 4396102 w 6432818"/>
              <a:gd name="connsiteY1844" fmla="*/ 301040 h 6858000"/>
              <a:gd name="connsiteX1845" fmla="*/ 4417377 w 6432818"/>
              <a:gd name="connsiteY1845" fmla="*/ 265209 h 6858000"/>
              <a:gd name="connsiteX1846" fmla="*/ 4438654 w 6432818"/>
              <a:gd name="connsiteY1846" fmla="*/ 229376 h 6858000"/>
              <a:gd name="connsiteX1847" fmla="*/ 4436201 w 6432818"/>
              <a:gd name="connsiteY1847" fmla="*/ 259121 h 6858000"/>
              <a:gd name="connsiteX1848" fmla="*/ 4474326 w 6432818"/>
              <a:gd name="connsiteY1848" fmla="*/ 212179 h 6858000"/>
              <a:gd name="connsiteX1849" fmla="*/ 4440742 w 6432818"/>
              <a:gd name="connsiteY1849" fmla="*/ 284607 h 6858000"/>
              <a:gd name="connsiteX1850" fmla="*/ 4417682 w 6432818"/>
              <a:gd name="connsiteY1850" fmla="*/ 330407 h 6858000"/>
              <a:gd name="connsiteX1851" fmla="*/ 4415741 w 6432818"/>
              <a:gd name="connsiteY1851" fmla="*/ 330241 h 6858000"/>
              <a:gd name="connsiteX1852" fmla="*/ 4415092 w 6432818"/>
              <a:gd name="connsiteY1852" fmla="*/ 330187 h 6858000"/>
              <a:gd name="connsiteX1853" fmla="*/ 4415381 w 6432818"/>
              <a:gd name="connsiteY1853" fmla="*/ 330212 h 6858000"/>
              <a:gd name="connsiteX1854" fmla="*/ 4415741 w 6432818"/>
              <a:gd name="connsiteY1854" fmla="*/ 330241 h 6858000"/>
              <a:gd name="connsiteX1855" fmla="*/ 4416820 w 6432818"/>
              <a:gd name="connsiteY1855" fmla="*/ 330335 h 6858000"/>
              <a:gd name="connsiteX1856" fmla="*/ 4417682 w 6432818"/>
              <a:gd name="connsiteY1856" fmla="*/ 330407 h 6858000"/>
              <a:gd name="connsiteX1857" fmla="*/ 4450996 w 6432818"/>
              <a:gd name="connsiteY1857" fmla="*/ 278193 h 6858000"/>
              <a:gd name="connsiteX1858" fmla="*/ 4453488 w 6432818"/>
              <a:gd name="connsiteY1858" fmla="*/ 277250 h 6858000"/>
              <a:gd name="connsiteX1859" fmla="*/ 4457222 w 6432818"/>
              <a:gd name="connsiteY1859" fmla="*/ 277870 h 6858000"/>
              <a:gd name="connsiteX1860" fmla="*/ 4472546 w 6432818"/>
              <a:gd name="connsiteY1860" fmla="*/ 230074 h 6858000"/>
              <a:gd name="connsiteX1861" fmla="*/ 4475732 w 6432818"/>
              <a:gd name="connsiteY1861" fmla="*/ 237115 h 6858000"/>
              <a:gd name="connsiteX1862" fmla="*/ 4466338 w 6432818"/>
              <a:gd name="connsiteY1862" fmla="*/ 276822 h 6858000"/>
              <a:gd name="connsiteX1863" fmla="*/ 4465662 w 6432818"/>
              <a:gd name="connsiteY1863" fmla="*/ 279003 h 6858000"/>
              <a:gd name="connsiteX1864" fmla="*/ 4465064 w 6432818"/>
              <a:gd name="connsiteY1864" fmla="*/ 281697 h 6858000"/>
              <a:gd name="connsiteX1865" fmla="*/ 4465204 w 6432818"/>
              <a:gd name="connsiteY1865" fmla="*/ 281835 h 6858000"/>
              <a:gd name="connsiteX1866" fmla="*/ 4487364 w 6432818"/>
              <a:gd name="connsiteY1866" fmla="*/ 238387 h 6858000"/>
              <a:gd name="connsiteX1867" fmla="*/ 4500452 w 6432818"/>
              <a:gd name="connsiteY1867" fmla="*/ 232219 h 6858000"/>
              <a:gd name="connsiteX1868" fmla="*/ 4528794 w 6432818"/>
              <a:gd name="connsiteY1868" fmla="*/ 191724 h 6858000"/>
              <a:gd name="connsiteX1869" fmla="*/ 4582912 w 6432818"/>
              <a:gd name="connsiteY1869" fmla="*/ 103639 h 6858000"/>
              <a:gd name="connsiteX1870" fmla="*/ 4535934 w 6432818"/>
              <a:gd name="connsiteY1870" fmla="*/ 200025 h 6858000"/>
              <a:gd name="connsiteX1871" fmla="*/ 4509612 w 6432818"/>
              <a:gd name="connsiteY1871" fmla="*/ 247976 h 6858000"/>
              <a:gd name="connsiteX1872" fmla="*/ 4496875 w 6432818"/>
              <a:gd name="connsiteY1872" fmla="*/ 286965 h 6858000"/>
              <a:gd name="connsiteX1873" fmla="*/ 4525174 w 6432818"/>
              <a:gd name="connsiteY1873" fmla="*/ 244040 h 6858000"/>
              <a:gd name="connsiteX1874" fmla="*/ 4534573 w 6432818"/>
              <a:gd name="connsiteY1874" fmla="*/ 242413 h 6858000"/>
              <a:gd name="connsiteX1875" fmla="*/ 4556278 w 6432818"/>
              <a:gd name="connsiteY1875" fmla="*/ 204187 h 6858000"/>
              <a:gd name="connsiteX1876" fmla="*/ 4580385 w 6432818"/>
              <a:gd name="connsiteY1876" fmla="*/ 168598 h 6858000"/>
              <a:gd name="connsiteX1877" fmla="*/ 4578600 w 6432818"/>
              <a:gd name="connsiteY1877" fmla="*/ 178566 h 6858000"/>
              <a:gd name="connsiteX1878" fmla="*/ 4590830 w 6432818"/>
              <a:gd name="connsiteY1878" fmla="*/ 177180 h 6858000"/>
              <a:gd name="connsiteX1879" fmla="*/ 4553514 w 6432818"/>
              <a:gd name="connsiteY1879" fmla="*/ 251720 h 6858000"/>
              <a:gd name="connsiteX1880" fmla="*/ 4588250 w 6432818"/>
              <a:gd name="connsiteY1880" fmla="*/ 204927 h 6858000"/>
              <a:gd name="connsiteX1881" fmla="*/ 4589660 w 6432818"/>
              <a:gd name="connsiteY1881" fmla="*/ 202875 h 6858000"/>
              <a:gd name="connsiteX1882" fmla="*/ 4580844 w 6432818"/>
              <a:gd name="connsiteY1882" fmla="*/ 240685 h 6858000"/>
              <a:gd name="connsiteX1883" fmla="*/ 4597524 w 6432818"/>
              <a:gd name="connsiteY1883" fmla="*/ 192011 h 6858000"/>
              <a:gd name="connsiteX1884" fmla="*/ 4605026 w 6432818"/>
              <a:gd name="connsiteY1884" fmla="*/ 186222 h 6858000"/>
              <a:gd name="connsiteX1885" fmla="*/ 4597306 w 6432818"/>
              <a:gd name="connsiteY1885" fmla="*/ 205259 h 6858000"/>
              <a:gd name="connsiteX1886" fmla="*/ 4688118 w 6432818"/>
              <a:gd name="connsiteY1886" fmla="*/ 64844 h 6858000"/>
              <a:gd name="connsiteX1887" fmla="*/ 4693696 w 6432818"/>
              <a:gd name="connsiteY1887" fmla="*/ 56993 h 6858000"/>
              <a:gd name="connsiteX1888" fmla="*/ 4693601 w 6432818"/>
              <a:gd name="connsiteY1888" fmla="*/ 57546 h 6858000"/>
              <a:gd name="connsiteX1889" fmla="*/ 4680112 w 6432818"/>
              <a:gd name="connsiteY1889" fmla="*/ 106111 h 6858000"/>
              <a:gd name="connsiteX1890" fmla="*/ 4691631 w 6432818"/>
              <a:gd name="connsiteY1890" fmla="*/ 79111 h 6858000"/>
              <a:gd name="connsiteX1891" fmla="*/ 4698293 w 6432818"/>
              <a:gd name="connsiteY1891" fmla="*/ 55870 h 6858000"/>
              <a:gd name="connsiteX1892" fmla="*/ 4701624 w 6432818"/>
              <a:gd name="connsiteY1892" fmla="*/ 45833 h 6858000"/>
              <a:gd name="connsiteX1893" fmla="*/ 4722089 w 6432818"/>
              <a:gd name="connsiteY1893" fmla="*/ 17037 h 6858000"/>
              <a:gd name="connsiteX1894" fmla="*/ 4724126 w 6432818"/>
              <a:gd name="connsiteY1894" fmla="*/ 18994 h 6858000"/>
              <a:gd name="connsiteX1895" fmla="*/ 4725014 w 6432818"/>
              <a:gd name="connsiteY1895" fmla="*/ 15126 h 6858000"/>
              <a:gd name="connsiteX1896" fmla="*/ 4728682 w 6432818"/>
              <a:gd name="connsiteY1896" fmla="*/ 7761 h 6858000"/>
              <a:gd name="connsiteX1897" fmla="*/ 4734197 w 6432818"/>
              <a:gd name="connsiteY1897" fmla="*/ 0 h 6858000"/>
              <a:gd name="connsiteX1898" fmla="*/ 4746238 w 6432818"/>
              <a:gd name="connsiteY1898" fmla="*/ 0 h 6858000"/>
              <a:gd name="connsiteX1899" fmla="*/ 4734782 w 6432818"/>
              <a:gd name="connsiteY1899" fmla="*/ 21058 h 6858000"/>
              <a:gd name="connsiteX1900" fmla="*/ 4750678 w 6432818"/>
              <a:gd name="connsiteY1900" fmla="*/ 0 h 6858000"/>
              <a:gd name="connsiteX1901" fmla="*/ 4751440 w 6432818"/>
              <a:gd name="connsiteY1901" fmla="*/ 0 h 6858000"/>
              <a:gd name="connsiteX1902" fmla="*/ 4748850 w 6432818"/>
              <a:gd name="connsiteY1902" fmla="*/ 13051 h 6858000"/>
              <a:gd name="connsiteX1903" fmla="*/ 4747997 w 6432818"/>
              <a:gd name="connsiteY1903" fmla="*/ 19266 h 6858000"/>
              <a:gd name="connsiteX1904" fmla="*/ 4699300 w 6432818"/>
              <a:gd name="connsiteY1904" fmla="*/ 93729 h 6858000"/>
              <a:gd name="connsiteX1905" fmla="*/ 4611433 w 6432818"/>
              <a:gd name="connsiteY1905" fmla="*/ 244111 h 6858000"/>
              <a:gd name="connsiteX1906" fmla="*/ 4592167 w 6432818"/>
              <a:gd name="connsiteY1906" fmla="*/ 274750 h 6858000"/>
              <a:gd name="connsiteX1907" fmla="*/ 4591232 w 6432818"/>
              <a:gd name="connsiteY1907" fmla="*/ 276418 h 6858000"/>
              <a:gd name="connsiteX1908" fmla="*/ 4587966 w 6432818"/>
              <a:gd name="connsiteY1908" fmla="*/ 297437 h 6858000"/>
              <a:gd name="connsiteX1909" fmla="*/ 4595152 w 6432818"/>
              <a:gd name="connsiteY1909" fmla="*/ 286214 h 6858000"/>
              <a:gd name="connsiteX1910" fmla="*/ 4597779 w 6432818"/>
              <a:gd name="connsiteY1910" fmla="*/ 277181 h 6858000"/>
              <a:gd name="connsiteX1911" fmla="*/ 4604354 w 6432818"/>
              <a:gd name="connsiteY1911" fmla="*/ 264417 h 6858000"/>
              <a:gd name="connsiteX1912" fmla="*/ 4606118 w 6432818"/>
              <a:gd name="connsiteY1912" fmla="*/ 266554 h 6858000"/>
              <a:gd name="connsiteX1913" fmla="*/ 4605574 w 6432818"/>
              <a:gd name="connsiteY1913" fmla="*/ 268098 h 6858000"/>
              <a:gd name="connsiteX1914" fmla="*/ 4606232 w 6432818"/>
              <a:gd name="connsiteY1914" fmla="*/ 266916 h 6858000"/>
              <a:gd name="connsiteX1915" fmla="*/ 4606118 w 6432818"/>
              <a:gd name="connsiteY1915" fmla="*/ 266554 h 6858000"/>
              <a:gd name="connsiteX1916" fmla="*/ 4625700 w 6432818"/>
              <a:gd name="connsiteY1916" fmla="*/ 223329 h 6858000"/>
              <a:gd name="connsiteX1917" fmla="*/ 4624300 w 6432818"/>
              <a:gd name="connsiteY1917" fmla="*/ 228846 h 6858000"/>
              <a:gd name="connsiteX1918" fmla="*/ 4624500 w 6432818"/>
              <a:gd name="connsiteY1918" fmla="*/ 232061 h 6858000"/>
              <a:gd name="connsiteX1919" fmla="*/ 4630324 w 6432818"/>
              <a:gd name="connsiteY1919" fmla="*/ 222647 h 6858000"/>
              <a:gd name="connsiteX1920" fmla="*/ 4658792 w 6432818"/>
              <a:gd name="connsiteY1920" fmla="*/ 177713 h 6858000"/>
              <a:gd name="connsiteX1921" fmla="*/ 4668620 w 6432818"/>
              <a:gd name="connsiteY1921" fmla="*/ 173693 h 6858000"/>
              <a:gd name="connsiteX1922" fmla="*/ 4701038 w 6432818"/>
              <a:gd name="connsiteY1922" fmla="*/ 123834 h 6858000"/>
              <a:gd name="connsiteX1923" fmla="*/ 4713768 w 6432818"/>
              <a:gd name="connsiteY1923" fmla="*/ 119656 h 6858000"/>
              <a:gd name="connsiteX1924" fmla="*/ 4715966 w 6432818"/>
              <a:gd name="connsiteY1924" fmla="*/ 116758 h 6858000"/>
              <a:gd name="connsiteX1925" fmla="*/ 4717234 w 6432818"/>
              <a:gd name="connsiteY1925" fmla="*/ 113771 h 6858000"/>
              <a:gd name="connsiteX1926" fmla="*/ 4720399 w 6432818"/>
              <a:gd name="connsiteY1926" fmla="*/ 109917 h 6858000"/>
              <a:gd name="connsiteX1927" fmla="*/ 4721390 w 6432818"/>
              <a:gd name="connsiteY1927" fmla="*/ 109883 h 6858000"/>
              <a:gd name="connsiteX1928" fmla="*/ 4722116 w 6432818"/>
              <a:gd name="connsiteY1928" fmla="*/ 107821 h 6858000"/>
              <a:gd name="connsiteX1929" fmla="*/ 4720399 w 6432818"/>
              <a:gd name="connsiteY1929" fmla="*/ 109917 h 6858000"/>
              <a:gd name="connsiteX1930" fmla="*/ 4718855 w 6432818"/>
              <a:gd name="connsiteY1930" fmla="*/ 109970 h 6858000"/>
              <a:gd name="connsiteX1931" fmla="*/ 4732328 w 6432818"/>
              <a:gd name="connsiteY1931" fmla="*/ 98976 h 6858000"/>
              <a:gd name="connsiteX1932" fmla="*/ 4699484 w 6432818"/>
              <a:gd name="connsiteY1932" fmla="*/ 151226 h 6858000"/>
              <a:gd name="connsiteX1933" fmla="*/ 4700102 w 6432818"/>
              <a:gd name="connsiteY1933" fmla="*/ 163830 h 6858000"/>
              <a:gd name="connsiteX1934" fmla="*/ 4676187 w 6432818"/>
              <a:gd name="connsiteY1934" fmla="*/ 214413 h 6858000"/>
              <a:gd name="connsiteX1935" fmla="*/ 4653712 w 6432818"/>
              <a:gd name="connsiteY1935" fmla="*/ 250903 h 6858000"/>
              <a:gd name="connsiteX1936" fmla="*/ 4653682 w 6432818"/>
              <a:gd name="connsiteY1936" fmla="*/ 250955 h 6858000"/>
              <a:gd name="connsiteX1937" fmla="*/ 4652144 w 6432818"/>
              <a:gd name="connsiteY1937" fmla="*/ 260848 h 6858000"/>
              <a:gd name="connsiteX1938" fmla="*/ 4647008 w 6432818"/>
              <a:gd name="connsiteY1938" fmla="*/ 280838 h 6858000"/>
              <a:gd name="connsiteX1939" fmla="*/ 4648874 w 6432818"/>
              <a:gd name="connsiteY1939" fmla="*/ 279997 h 6858000"/>
              <a:gd name="connsiteX1940" fmla="*/ 4652885 w 6432818"/>
              <a:gd name="connsiteY1940" fmla="*/ 277600 h 6858000"/>
              <a:gd name="connsiteX1941" fmla="*/ 4668186 w 6432818"/>
              <a:gd name="connsiteY1941" fmla="*/ 259070 h 6858000"/>
              <a:gd name="connsiteX1942" fmla="*/ 4691437 w 6432818"/>
              <a:gd name="connsiteY1942" fmla="*/ 228263 h 6858000"/>
              <a:gd name="connsiteX1943" fmla="*/ 4719664 w 6432818"/>
              <a:gd name="connsiteY1943" fmla="*/ 185738 h 6858000"/>
              <a:gd name="connsiteX1944" fmla="*/ 4792343 w 6432818"/>
              <a:gd name="connsiteY1944" fmla="*/ 77327 h 6858000"/>
              <a:gd name="connsiteX1945" fmla="*/ 4797194 w 6432818"/>
              <a:gd name="connsiteY1945" fmla="*/ 70108 h 6858000"/>
              <a:gd name="connsiteX1946" fmla="*/ 4796322 w 6432818"/>
              <a:gd name="connsiteY1946" fmla="*/ 79435 h 6858000"/>
              <a:gd name="connsiteX1947" fmla="*/ 4796316 w 6432818"/>
              <a:gd name="connsiteY1947" fmla="*/ 82691 h 6858000"/>
              <a:gd name="connsiteX1948" fmla="*/ 4781942 w 6432818"/>
              <a:gd name="connsiteY1948" fmla="*/ 105633 h 6858000"/>
              <a:gd name="connsiteX1949" fmla="*/ 4744434 w 6432818"/>
              <a:gd name="connsiteY1949" fmla="*/ 165181 h 6858000"/>
              <a:gd name="connsiteX1950" fmla="*/ 4754024 w 6432818"/>
              <a:gd name="connsiteY1950" fmla="*/ 178549 h 6858000"/>
              <a:gd name="connsiteX1951" fmla="*/ 4739765 w 6432818"/>
              <a:gd name="connsiteY1951" fmla="*/ 207288 h 6858000"/>
              <a:gd name="connsiteX1952" fmla="*/ 4728746 w 6432818"/>
              <a:gd name="connsiteY1952" fmla="*/ 236709 h 6858000"/>
              <a:gd name="connsiteX1953" fmla="*/ 4723754 w 6432818"/>
              <a:gd name="connsiteY1953" fmla="*/ 245244 h 6858000"/>
              <a:gd name="connsiteX1954" fmla="*/ 4724097 w 6432818"/>
              <a:gd name="connsiteY1954" fmla="*/ 244951 h 6858000"/>
              <a:gd name="connsiteX1955" fmla="*/ 4725595 w 6432818"/>
              <a:gd name="connsiteY1955" fmla="*/ 244788 h 6858000"/>
              <a:gd name="connsiteX1956" fmla="*/ 4724340 w 6432818"/>
              <a:gd name="connsiteY1956" fmla="*/ 251879 h 6858000"/>
              <a:gd name="connsiteX1957" fmla="*/ 4721437 w 6432818"/>
              <a:gd name="connsiteY1957" fmla="*/ 258614 h 6858000"/>
              <a:gd name="connsiteX1958" fmla="*/ 4724958 w 6432818"/>
              <a:gd name="connsiteY1958" fmla="*/ 256523 h 6858000"/>
              <a:gd name="connsiteX1959" fmla="*/ 4731342 w 6432818"/>
              <a:gd name="connsiteY1959" fmla="*/ 254336 h 6858000"/>
              <a:gd name="connsiteX1960" fmla="*/ 4748000 w 6432818"/>
              <a:gd name="connsiteY1960" fmla="*/ 228229 h 6858000"/>
              <a:gd name="connsiteX1961" fmla="*/ 4765776 w 6432818"/>
              <a:gd name="connsiteY1961" fmla="*/ 211934 h 6858000"/>
              <a:gd name="connsiteX1962" fmla="*/ 4741240 w 6432818"/>
              <a:gd name="connsiteY1962" fmla="*/ 249917 h 6858000"/>
              <a:gd name="connsiteX1963" fmla="*/ 4738097 w 6432818"/>
              <a:gd name="connsiteY1963" fmla="*/ 267461 h 6858000"/>
              <a:gd name="connsiteX1964" fmla="*/ 4726487 w 6432818"/>
              <a:gd name="connsiteY1964" fmla="*/ 281449 h 6858000"/>
              <a:gd name="connsiteX1965" fmla="*/ 4726318 w 6432818"/>
              <a:gd name="connsiteY1965" fmla="*/ 282382 h 6858000"/>
              <a:gd name="connsiteX1966" fmla="*/ 4728508 w 6432818"/>
              <a:gd name="connsiteY1966" fmla="*/ 279209 h 6858000"/>
              <a:gd name="connsiteX1967" fmla="*/ 4734016 w 6432818"/>
              <a:gd name="connsiteY1967" fmla="*/ 280724 h 6858000"/>
              <a:gd name="connsiteX1968" fmla="*/ 4716046 w 6432818"/>
              <a:gd name="connsiteY1968" fmla="*/ 316837 h 6858000"/>
              <a:gd name="connsiteX1969" fmla="*/ 4719308 w 6432818"/>
              <a:gd name="connsiteY1969" fmla="*/ 318684 h 6858000"/>
              <a:gd name="connsiteX1970" fmla="*/ 4720284 w 6432818"/>
              <a:gd name="connsiteY1970" fmla="*/ 319273 h 6858000"/>
              <a:gd name="connsiteX1971" fmla="*/ 4728887 w 6432818"/>
              <a:gd name="connsiteY1971" fmla="*/ 303499 h 6858000"/>
              <a:gd name="connsiteX1972" fmla="*/ 4741120 w 6432818"/>
              <a:gd name="connsiteY1972" fmla="*/ 282696 h 6858000"/>
              <a:gd name="connsiteX1973" fmla="*/ 4764341 w 6432818"/>
              <a:gd name="connsiteY1973" fmla="*/ 247030 h 6858000"/>
              <a:gd name="connsiteX1974" fmla="*/ 4770546 w 6432818"/>
              <a:gd name="connsiteY1974" fmla="*/ 238216 h 6858000"/>
              <a:gd name="connsiteX1975" fmla="*/ 4769904 w 6432818"/>
              <a:gd name="connsiteY1975" fmla="*/ 240363 h 6858000"/>
              <a:gd name="connsiteX1976" fmla="*/ 4764645 w 6432818"/>
              <a:gd name="connsiteY1976" fmla="*/ 258193 h 6858000"/>
              <a:gd name="connsiteX1977" fmla="*/ 4750520 w 6432818"/>
              <a:gd name="connsiteY1977" fmla="*/ 281069 h 6858000"/>
              <a:gd name="connsiteX1978" fmla="*/ 4742356 w 6432818"/>
              <a:gd name="connsiteY1978" fmla="*/ 307899 h 6858000"/>
              <a:gd name="connsiteX1979" fmla="*/ 4754073 w 6432818"/>
              <a:gd name="connsiteY1979" fmla="*/ 293328 h 6858000"/>
              <a:gd name="connsiteX1980" fmla="*/ 4749668 w 6432818"/>
              <a:gd name="connsiteY1980" fmla="*/ 307141 h 6858000"/>
              <a:gd name="connsiteX1981" fmla="*/ 4752068 w 6432818"/>
              <a:gd name="connsiteY1981" fmla="*/ 304490 h 6858000"/>
              <a:gd name="connsiteX1982" fmla="*/ 4754476 w 6432818"/>
              <a:gd name="connsiteY1982" fmla="*/ 300280 h 6858000"/>
              <a:gd name="connsiteX1983" fmla="*/ 4746926 w 6432818"/>
              <a:gd name="connsiteY1983" fmla="*/ 320984 h 6858000"/>
              <a:gd name="connsiteX1984" fmla="*/ 4743794 w 6432818"/>
              <a:gd name="connsiteY1984" fmla="*/ 325565 h 6858000"/>
              <a:gd name="connsiteX1985" fmla="*/ 4741644 w 6432818"/>
              <a:gd name="connsiteY1985" fmla="*/ 332303 h 6858000"/>
              <a:gd name="connsiteX1986" fmla="*/ 4733261 w 6432818"/>
              <a:gd name="connsiteY1986" fmla="*/ 358664 h 6858000"/>
              <a:gd name="connsiteX1987" fmla="*/ 4741656 w 6432818"/>
              <a:gd name="connsiteY1987" fmla="*/ 346446 h 6858000"/>
              <a:gd name="connsiteX1988" fmla="*/ 4747684 w 6432818"/>
              <a:gd name="connsiteY1988" fmla="*/ 336900 h 6858000"/>
              <a:gd name="connsiteX1989" fmla="*/ 4762430 w 6432818"/>
              <a:gd name="connsiteY1989" fmla="*/ 296684 h 6858000"/>
              <a:gd name="connsiteX1990" fmla="*/ 4767438 w 6432818"/>
              <a:gd name="connsiteY1990" fmla="*/ 301062 h 6858000"/>
              <a:gd name="connsiteX1991" fmla="*/ 4765634 w 6432818"/>
              <a:gd name="connsiteY1991" fmla="*/ 309448 h 6858000"/>
              <a:gd name="connsiteX1992" fmla="*/ 4770315 w 6432818"/>
              <a:gd name="connsiteY1992" fmla="*/ 302545 h 6858000"/>
              <a:gd name="connsiteX1993" fmla="*/ 4782401 w 6432818"/>
              <a:gd name="connsiteY1993" fmla="*/ 285383 h 6858000"/>
              <a:gd name="connsiteX1994" fmla="*/ 4780507 w 6432818"/>
              <a:gd name="connsiteY1994" fmla="*/ 291262 h 6858000"/>
              <a:gd name="connsiteX1995" fmla="*/ 4768637 w 6432818"/>
              <a:gd name="connsiteY1995" fmla="*/ 334270 h 6858000"/>
              <a:gd name="connsiteX1996" fmla="*/ 4759398 w 6432818"/>
              <a:gd name="connsiteY1996" fmla="*/ 355755 h 6858000"/>
              <a:gd name="connsiteX1997" fmla="*/ 4762770 w 6432818"/>
              <a:gd name="connsiteY1997" fmla="*/ 355333 h 6858000"/>
              <a:gd name="connsiteX1998" fmla="*/ 4762856 w 6432818"/>
              <a:gd name="connsiteY1998" fmla="*/ 355228 h 6858000"/>
              <a:gd name="connsiteX1999" fmla="*/ 4762342 w 6432818"/>
              <a:gd name="connsiteY1999" fmla="*/ 357085 h 6858000"/>
              <a:gd name="connsiteX2000" fmla="*/ 4740622 w 6432818"/>
              <a:gd name="connsiteY2000" fmla="*/ 426231 h 6858000"/>
              <a:gd name="connsiteX2001" fmla="*/ 4736825 w 6432818"/>
              <a:gd name="connsiteY2001" fmla="*/ 440534 h 6858000"/>
              <a:gd name="connsiteX2002" fmla="*/ 4735853 w 6432818"/>
              <a:gd name="connsiteY2002" fmla="*/ 445283 h 6858000"/>
              <a:gd name="connsiteX2003" fmla="*/ 4739702 w 6432818"/>
              <a:gd name="connsiteY2003" fmla="*/ 435536 h 6858000"/>
              <a:gd name="connsiteX2004" fmla="*/ 4774436 w 6432818"/>
              <a:gd name="connsiteY2004" fmla="*/ 326966 h 6858000"/>
              <a:gd name="connsiteX2005" fmla="*/ 4768286 w 6432818"/>
              <a:gd name="connsiteY2005" fmla="*/ 351461 h 6858000"/>
              <a:gd name="connsiteX2006" fmla="*/ 4769799 w 6432818"/>
              <a:gd name="connsiteY2006" fmla="*/ 346635 h 6858000"/>
              <a:gd name="connsiteX2007" fmla="*/ 4772998 w 6432818"/>
              <a:gd name="connsiteY2007" fmla="*/ 342682 h 6858000"/>
              <a:gd name="connsiteX2008" fmla="*/ 4774599 w 6432818"/>
              <a:gd name="connsiteY2008" fmla="*/ 341523 h 6858000"/>
              <a:gd name="connsiteX2009" fmla="*/ 4779828 w 6432818"/>
              <a:gd name="connsiteY2009" fmla="*/ 322640 h 6858000"/>
              <a:gd name="connsiteX2010" fmla="*/ 4784784 w 6432818"/>
              <a:gd name="connsiteY2010" fmla="*/ 304972 h 6858000"/>
              <a:gd name="connsiteX2011" fmla="*/ 4795498 w 6432818"/>
              <a:gd name="connsiteY2011" fmla="*/ 295963 h 6858000"/>
              <a:gd name="connsiteX2012" fmla="*/ 4797520 w 6432818"/>
              <a:gd name="connsiteY2012" fmla="*/ 297705 h 6858000"/>
              <a:gd name="connsiteX2013" fmla="*/ 4789909 w 6432818"/>
              <a:gd name="connsiteY2013" fmla="*/ 331447 h 6858000"/>
              <a:gd name="connsiteX2014" fmla="*/ 4792376 w 6432818"/>
              <a:gd name="connsiteY2014" fmla="*/ 328610 h 6858000"/>
              <a:gd name="connsiteX2015" fmla="*/ 4791704 w 6432818"/>
              <a:gd name="connsiteY2015" fmla="*/ 334928 h 6858000"/>
              <a:gd name="connsiteX2016" fmla="*/ 4788966 w 6432818"/>
              <a:gd name="connsiteY2016" fmla="*/ 339726 h 6858000"/>
              <a:gd name="connsiteX2017" fmla="*/ 4788803 w 6432818"/>
              <a:gd name="connsiteY2017" fmla="*/ 336287 h 6858000"/>
              <a:gd name="connsiteX2018" fmla="*/ 4786877 w 6432818"/>
              <a:gd name="connsiteY2018" fmla="*/ 344720 h 6858000"/>
              <a:gd name="connsiteX2019" fmla="*/ 4788966 w 6432818"/>
              <a:gd name="connsiteY2019" fmla="*/ 339726 h 6858000"/>
              <a:gd name="connsiteX2020" fmla="*/ 4786651 w 6432818"/>
              <a:gd name="connsiteY2020" fmla="*/ 351545 h 6858000"/>
              <a:gd name="connsiteX2021" fmla="*/ 4785030 w 6432818"/>
              <a:gd name="connsiteY2021" fmla="*/ 358162 h 6858000"/>
              <a:gd name="connsiteX2022" fmla="*/ 4786718 w 6432818"/>
              <a:gd name="connsiteY2022" fmla="*/ 355790 h 6858000"/>
              <a:gd name="connsiteX2023" fmla="*/ 4792051 w 6432818"/>
              <a:gd name="connsiteY2023" fmla="*/ 348897 h 6858000"/>
              <a:gd name="connsiteX2024" fmla="*/ 4798104 w 6432818"/>
              <a:gd name="connsiteY2024" fmla="*/ 327917 h 6858000"/>
              <a:gd name="connsiteX2025" fmla="*/ 4831132 w 6432818"/>
              <a:gd name="connsiteY2025" fmla="*/ 221272 h 6858000"/>
              <a:gd name="connsiteX2026" fmla="*/ 4831302 w 6432818"/>
              <a:gd name="connsiteY2026" fmla="*/ 219972 h 6858000"/>
              <a:gd name="connsiteX2027" fmla="*/ 4831358 w 6432818"/>
              <a:gd name="connsiteY2027" fmla="*/ 219629 h 6858000"/>
              <a:gd name="connsiteX2028" fmla="*/ 4828733 w 6432818"/>
              <a:gd name="connsiteY2028" fmla="*/ 224631 h 6858000"/>
              <a:gd name="connsiteX2029" fmla="*/ 4802690 w 6432818"/>
              <a:gd name="connsiteY2029" fmla="*/ 263911 h 6858000"/>
              <a:gd name="connsiteX2030" fmla="*/ 4784620 w 6432818"/>
              <a:gd name="connsiteY2030" fmla="*/ 299365 h 6858000"/>
              <a:gd name="connsiteX2031" fmla="*/ 4794373 w 6432818"/>
              <a:gd name="connsiteY2031" fmla="*/ 268169 h 6858000"/>
              <a:gd name="connsiteX2032" fmla="*/ 4796831 w 6432818"/>
              <a:gd name="connsiteY2032" fmla="*/ 264626 h 6858000"/>
              <a:gd name="connsiteX2033" fmla="*/ 4812781 w 6432818"/>
              <a:gd name="connsiteY2033" fmla="*/ 239675 h 6858000"/>
              <a:gd name="connsiteX2034" fmla="*/ 4830131 w 6432818"/>
              <a:gd name="connsiteY2034" fmla="*/ 213409 h 6858000"/>
              <a:gd name="connsiteX2035" fmla="*/ 4833357 w 6432818"/>
              <a:gd name="connsiteY2035" fmla="*/ 209386 h 6858000"/>
              <a:gd name="connsiteX2036" fmla="*/ 4833982 w 6432818"/>
              <a:gd name="connsiteY2036" fmla="*/ 206454 h 6858000"/>
              <a:gd name="connsiteX2037" fmla="*/ 4843007 w 6432818"/>
              <a:gd name="connsiteY2037" fmla="*/ 193876 h 6858000"/>
              <a:gd name="connsiteX2038" fmla="*/ 4829161 w 6432818"/>
              <a:gd name="connsiteY2038" fmla="*/ 242834 h 6858000"/>
              <a:gd name="connsiteX2039" fmla="*/ 4811110 w 6432818"/>
              <a:gd name="connsiteY2039" fmla="*/ 307225 h 6858000"/>
              <a:gd name="connsiteX2040" fmla="*/ 4801623 w 6432818"/>
              <a:gd name="connsiteY2040" fmla="*/ 342850 h 6858000"/>
              <a:gd name="connsiteX2041" fmla="*/ 4803062 w 6432818"/>
              <a:gd name="connsiteY2041" fmla="*/ 344409 h 6858000"/>
              <a:gd name="connsiteX2042" fmla="*/ 4805930 w 6432818"/>
              <a:gd name="connsiteY2042" fmla="*/ 350509 h 6858000"/>
              <a:gd name="connsiteX2043" fmla="*/ 4806192 w 6432818"/>
              <a:gd name="connsiteY2043" fmla="*/ 351144 h 6858000"/>
              <a:gd name="connsiteX2044" fmla="*/ 4808602 w 6432818"/>
              <a:gd name="connsiteY2044" fmla="*/ 342752 h 6858000"/>
              <a:gd name="connsiteX2045" fmla="*/ 4814461 w 6432818"/>
              <a:gd name="connsiteY2045" fmla="*/ 321444 h 6858000"/>
              <a:gd name="connsiteX2046" fmla="*/ 4858868 w 6432818"/>
              <a:gd name="connsiteY2046" fmla="*/ 162499 h 6858000"/>
              <a:gd name="connsiteX2047" fmla="*/ 4870620 w 6432818"/>
              <a:gd name="connsiteY2047" fmla="*/ 137184 h 6858000"/>
              <a:gd name="connsiteX2048" fmla="*/ 4868631 w 6432818"/>
              <a:gd name="connsiteY2048" fmla="*/ 145652 h 6858000"/>
              <a:gd name="connsiteX2049" fmla="*/ 4862494 w 6432818"/>
              <a:gd name="connsiteY2049" fmla="*/ 156628 h 6858000"/>
              <a:gd name="connsiteX2050" fmla="*/ 4858578 w 6432818"/>
              <a:gd name="connsiteY2050" fmla="*/ 166314 h 6858000"/>
              <a:gd name="connsiteX2051" fmla="*/ 4863046 w 6432818"/>
              <a:gd name="connsiteY2051" fmla="*/ 165256 h 6858000"/>
              <a:gd name="connsiteX2052" fmla="*/ 4862130 w 6432818"/>
              <a:gd name="connsiteY2052" fmla="*/ 168228 h 6858000"/>
              <a:gd name="connsiteX2053" fmla="*/ 4858850 w 6432818"/>
              <a:gd name="connsiteY2053" fmla="*/ 198214 h 6858000"/>
              <a:gd name="connsiteX2054" fmla="*/ 4870795 w 6432818"/>
              <a:gd name="connsiteY2054" fmla="*/ 156389 h 6858000"/>
              <a:gd name="connsiteX2055" fmla="*/ 4871620 w 6432818"/>
              <a:gd name="connsiteY2055" fmla="*/ 153788 h 6858000"/>
              <a:gd name="connsiteX2056" fmla="*/ 4871850 w 6432818"/>
              <a:gd name="connsiteY2056" fmla="*/ 153472 h 6858000"/>
              <a:gd name="connsiteX2057" fmla="*/ 4876330 w 6432818"/>
              <a:gd name="connsiteY2057" fmla="*/ 145820 h 6858000"/>
              <a:gd name="connsiteX2058" fmla="*/ 4861768 w 6432818"/>
              <a:gd name="connsiteY2058" fmla="*/ 205928 h 6858000"/>
              <a:gd name="connsiteX2059" fmla="*/ 4836922 w 6432818"/>
              <a:gd name="connsiteY2059" fmla="*/ 299114 h 6858000"/>
              <a:gd name="connsiteX2060" fmla="*/ 4833110 w 6432818"/>
              <a:gd name="connsiteY2060" fmla="*/ 310285 h 6858000"/>
              <a:gd name="connsiteX2061" fmla="*/ 4839352 w 6432818"/>
              <a:gd name="connsiteY2061" fmla="*/ 298779 h 6858000"/>
              <a:gd name="connsiteX2062" fmla="*/ 4890557 w 6432818"/>
              <a:gd name="connsiteY2062" fmla="*/ 132372 h 6858000"/>
              <a:gd name="connsiteX2063" fmla="*/ 4841396 w 6432818"/>
              <a:gd name="connsiteY2063" fmla="*/ 313606 h 6858000"/>
              <a:gd name="connsiteX2064" fmla="*/ 4838018 w 6432818"/>
              <a:gd name="connsiteY2064" fmla="*/ 328323 h 6858000"/>
              <a:gd name="connsiteX2065" fmla="*/ 4837942 w 6432818"/>
              <a:gd name="connsiteY2065" fmla="*/ 330411 h 6858000"/>
              <a:gd name="connsiteX2066" fmla="*/ 4838356 w 6432818"/>
              <a:gd name="connsiteY2066" fmla="*/ 329698 h 6858000"/>
              <a:gd name="connsiteX2067" fmla="*/ 4840308 w 6432818"/>
              <a:gd name="connsiteY2067" fmla="*/ 326460 h 6858000"/>
              <a:gd name="connsiteX2068" fmla="*/ 4837770 w 6432818"/>
              <a:gd name="connsiteY2068" fmla="*/ 334955 h 6858000"/>
              <a:gd name="connsiteX2069" fmla="*/ 4837724 w 6432818"/>
              <a:gd name="connsiteY2069" fmla="*/ 336134 h 6858000"/>
              <a:gd name="connsiteX2070" fmla="*/ 4839985 w 6432818"/>
              <a:gd name="connsiteY2070" fmla="*/ 339213 h 6858000"/>
              <a:gd name="connsiteX2071" fmla="*/ 4849078 w 6432818"/>
              <a:gd name="connsiteY2071" fmla="*/ 312546 h 6858000"/>
              <a:gd name="connsiteX2072" fmla="*/ 4873434 w 6432818"/>
              <a:gd name="connsiteY2072" fmla="*/ 232262 h 6858000"/>
              <a:gd name="connsiteX2073" fmla="*/ 4855602 w 6432818"/>
              <a:gd name="connsiteY2073" fmla="*/ 301602 h 6858000"/>
              <a:gd name="connsiteX2074" fmla="*/ 4840574 w 6432818"/>
              <a:gd name="connsiteY2074" fmla="*/ 355230 h 6858000"/>
              <a:gd name="connsiteX2075" fmla="*/ 4842317 w 6432818"/>
              <a:gd name="connsiteY2075" fmla="*/ 351075 h 6858000"/>
              <a:gd name="connsiteX2076" fmla="*/ 4837574 w 6432818"/>
              <a:gd name="connsiteY2076" fmla="*/ 374168 h 6858000"/>
              <a:gd name="connsiteX2077" fmla="*/ 4847424 w 6432818"/>
              <a:gd name="connsiteY2077" fmla="*/ 359602 h 6858000"/>
              <a:gd name="connsiteX2078" fmla="*/ 4857853 w 6432818"/>
              <a:gd name="connsiteY2078" fmla="*/ 340722 h 6858000"/>
              <a:gd name="connsiteX2079" fmla="*/ 4859826 w 6432818"/>
              <a:gd name="connsiteY2079" fmla="*/ 335009 h 6858000"/>
              <a:gd name="connsiteX2080" fmla="*/ 4861262 w 6432818"/>
              <a:gd name="connsiteY2080" fmla="*/ 333567 h 6858000"/>
              <a:gd name="connsiteX2081" fmla="*/ 4864790 w 6432818"/>
              <a:gd name="connsiteY2081" fmla="*/ 331952 h 6858000"/>
              <a:gd name="connsiteX2082" fmla="*/ 4860885 w 6432818"/>
              <a:gd name="connsiteY2082" fmla="*/ 344156 h 6858000"/>
              <a:gd name="connsiteX2083" fmla="*/ 4859456 w 6432818"/>
              <a:gd name="connsiteY2083" fmla="*/ 351020 h 6858000"/>
              <a:gd name="connsiteX2084" fmla="*/ 4853200 w 6432818"/>
              <a:gd name="connsiteY2084" fmla="*/ 375355 h 6858000"/>
              <a:gd name="connsiteX2085" fmla="*/ 4843290 w 6432818"/>
              <a:gd name="connsiteY2085" fmla="*/ 416168 h 6858000"/>
              <a:gd name="connsiteX2086" fmla="*/ 4842796 w 6432818"/>
              <a:gd name="connsiteY2086" fmla="*/ 417972 h 6858000"/>
              <a:gd name="connsiteX2087" fmla="*/ 4848544 w 6432818"/>
              <a:gd name="connsiteY2087" fmla="*/ 407276 h 6858000"/>
              <a:gd name="connsiteX2088" fmla="*/ 4860243 w 6432818"/>
              <a:gd name="connsiteY2088" fmla="*/ 389451 h 6858000"/>
              <a:gd name="connsiteX2089" fmla="*/ 4857794 w 6432818"/>
              <a:gd name="connsiteY2089" fmla="*/ 419197 h 6858000"/>
              <a:gd name="connsiteX2090" fmla="*/ 4895918 w 6432818"/>
              <a:gd name="connsiteY2090" fmla="*/ 372255 h 6858000"/>
              <a:gd name="connsiteX2091" fmla="*/ 4882668 w 6432818"/>
              <a:gd name="connsiteY2091" fmla="*/ 396488 h 6858000"/>
              <a:gd name="connsiteX2092" fmla="*/ 4879752 w 6432818"/>
              <a:gd name="connsiteY2092" fmla="*/ 410522 h 6858000"/>
              <a:gd name="connsiteX2093" fmla="*/ 4875350 w 6432818"/>
              <a:gd name="connsiteY2093" fmla="*/ 430473 h 6858000"/>
              <a:gd name="connsiteX2094" fmla="*/ 4886510 w 6432818"/>
              <a:gd name="connsiteY2094" fmla="*/ 401781 h 6858000"/>
              <a:gd name="connsiteX2095" fmla="*/ 4886784 w 6432818"/>
              <a:gd name="connsiteY2095" fmla="*/ 403490 h 6858000"/>
              <a:gd name="connsiteX2096" fmla="*/ 4884796 w 6432818"/>
              <a:gd name="connsiteY2096" fmla="*/ 428811 h 6858000"/>
              <a:gd name="connsiteX2097" fmla="*/ 4881160 w 6432818"/>
              <a:gd name="connsiteY2097" fmla="*/ 438567 h 6858000"/>
              <a:gd name="connsiteX2098" fmla="*/ 4884826 w 6432818"/>
              <a:gd name="connsiteY2098" fmla="*/ 439939 h 6858000"/>
              <a:gd name="connsiteX2099" fmla="*/ 4886796 w 6432818"/>
              <a:gd name="connsiteY2099" fmla="*/ 441910 h 6858000"/>
              <a:gd name="connsiteX2100" fmla="*/ 4908955 w 6432818"/>
              <a:gd name="connsiteY2100" fmla="*/ 398462 h 6858000"/>
              <a:gd name="connsiteX2101" fmla="*/ 4922043 w 6432818"/>
              <a:gd name="connsiteY2101" fmla="*/ 392292 h 6858000"/>
              <a:gd name="connsiteX2102" fmla="*/ 4950384 w 6432818"/>
              <a:gd name="connsiteY2102" fmla="*/ 351798 h 6858000"/>
              <a:gd name="connsiteX2103" fmla="*/ 5004505 w 6432818"/>
              <a:gd name="connsiteY2103" fmla="*/ 263714 h 6858000"/>
              <a:gd name="connsiteX2104" fmla="*/ 4957526 w 6432818"/>
              <a:gd name="connsiteY2104" fmla="*/ 360100 h 6858000"/>
              <a:gd name="connsiteX2105" fmla="*/ 4931202 w 6432818"/>
              <a:gd name="connsiteY2105" fmla="*/ 408052 h 6858000"/>
              <a:gd name="connsiteX2106" fmla="*/ 4922890 w 6432818"/>
              <a:gd name="connsiteY2106" fmla="*/ 423850 h 6858000"/>
              <a:gd name="connsiteX2107" fmla="*/ 4919926 w 6432818"/>
              <a:gd name="connsiteY2107" fmla="*/ 429307 h 6858000"/>
              <a:gd name="connsiteX2108" fmla="*/ 4929148 w 6432818"/>
              <a:gd name="connsiteY2108" fmla="*/ 430349 h 6858000"/>
              <a:gd name="connsiteX2109" fmla="*/ 4932776 w 6432818"/>
              <a:gd name="connsiteY2109" fmla="*/ 424680 h 6858000"/>
              <a:gd name="connsiteX2110" fmla="*/ 4946765 w 6432818"/>
              <a:gd name="connsiteY2110" fmla="*/ 404115 h 6858000"/>
              <a:gd name="connsiteX2111" fmla="*/ 4952688 w 6432818"/>
              <a:gd name="connsiteY2111" fmla="*/ 402494 h 6858000"/>
              <a:gd name="connsiteX2112" fmla="*/ 4952956 w 6432818"/>
              <a:gd name="connsiteY2112" fmla="*/ 402494 h 6858000"/>
              <a:gd name="connsiteX2113" fmla="*/ 4957376 w 6432818"/>
              <a:gd name="connsiteY2113" fmla="*/ 385941 h 6858000"/>
              <a:gd name="connsiteX2114" fmla="*/ 4962202 w 6432818"/>
              <a:gd name="connsiteY2114" fmla="*/ 375569 h 6858000"/>
              <a:gd name="connsiteX2115" fmla="*/ 4971138 w 6432818"/>
              <a:gd name="connsiteY2115" fmla="*/ 375389 h 6858000"/>
              <a:gd name="connsiteX2116" fmla="*/ 4972750 w 6432818"/>
              <a:gd name="connsiteY2116" fmla="*/ 375342 h 6858000"/>
              <a:gd name="connsiteX2117" fmla="*/ 4977867 w 6432818"/>
              <a:gd name="connsiteY2117" fmla="*/ 364263 h 6858000"/>
              <a:gd name="connsiteX2118" fmla="*/ 5001976 w 6432818"/>
              <a:gd name="connsiteY2118" fmla="*/ 328673 h 6858000"/>
              <a:gd name="connsiteX2119" fmla="*/ 5000190 w 6432818"/>
              <a:gd name="connsiteY2119" fmla="*/ 338641 h 6858000"/>
              <a:gd name="connsiteX2120" fmla="*/ 5012422 w 6432818"/>
              <a:gd name="connsiteY2120" fmla="*/ 337256 h 6858000"/>
              <a:gd name="connsiteX2121" fmla="*/ 4992872 w 6432818"/>
              <a:gd name="connsiteY2121" fmla="*/ 372476 h 6858000"/>
              <a:gd name="connsiteX2122" fmla="*/ 4991832 w 6432818"/>
              <a:gd name="connsiteY2122" fmla="*/ 374783 h 6858000"/>
              <a:gd name="connsiteX2123" fmla="*/ 4994924 w 6432818"/>
              <a:gd name="connsiteY2123" fmla="*/ 374691 h 6858000"/>
              <a:gd name="connsiteX2124" fmla="*/ 5003659 w 6432818"/>
              <a:gd name="connsiteY2124" fmla="*/ 374227 h 6858000"/>
              <a:gd name="connsiteX2125" fmla="*/ 5009840 w 6432818"/>
              <a:gd name="connsiteY2125" fmla="*/ 365004 h 6858000"/>
              <a:gd name="connsiteX2126" fmla="*/ 5011252 w 6432818"/>
              <a:gd name="connsiteY2126" fmla="*/ 362952 h 6858000"/>
              <a:gd name="connsiteX2127" fmla="*/ 5008684 w 6432818"/>
              <a:gd name="connsiteY2127" fmla="*/ 373959 h 6858000"/>
              <a:gd name="connsiteX2128" fmla="*/ 5011674 w 6432818"/>
              <a:gd name="connsiteY2128" fmla="*/ 373801 h 6858000"/>
              <a:gd name="connsiteX2129" fmla="*/ 5019115 w 6432818"/>
              <a:gd name="connsiteY2129" fmla="*/ 352084 h 6858000"/>
              <a:gd name="connsiteX2130" fmla="*/ 5026618 w 6432818"/>
              <a:gd name="connsiteY2130" fmla="*/ 346297 h 6858000"/>
              <a:gd name="connsiteX2131" fmla="*/ 5018896 w 6432818"/>
              <a:gd name="connsiteY2131" fmla="*/ 365335 h 6858000"/>
              <a:gd name="connsiteX2132" fmla="*/ 5109710 w 6432818"/>
              <a:gd name="connsiteY2132" fmla="*/ 224920 h 6858000"/>
              <a:gd name="connsiteX2133" fmla="*/ 5115285 w 6432818"/>
              <a:gd name="connsiteY2133" fmla="*/ 217069 h 6858000"/>
              <a:gd name="connsiteX2134" fmla="*/ 5115190 w 6432818"/>
              <a:gd name="connsiteY2134" fmla="*/ 217623 h 6858000"/>
              <a:gd name="connsiteX2135" fmla="*/ 5101703 w 6432818"/>
              <a:gd name="connsiteY2135" fmla="*/ 266187 h 6858000"/>
              <a:gd name="connsiteX2136" fmla="*/ 5113222 w 6432818"/>
              <a:gd name="connsiteY2136" fmla="*/ 239184 h 6858000"/>
              <a:gd name="connsiteX2137" fmla="*/ 5119884 w 6432818"/>
              <a:gd name="connsiteY2137" fmla="*/ 215943 h 6858000"/>
              <a:gd name="connsiteX2138" fmla="*/ 5123218 w 6432818"/>
              <a:gd name="connsiteY2138" fmla="*/ 205909 h 6858000"/>
              <a:gd name="connsiteX2139" fmla="*/ 5143680 w 6432818"/>
              <a:gd name="connsiteY2139" fmla="*/ 177110 h 6858000"/>
              <a:gd name="connsiteX2140" fmla="*/ 5145714 w 6432818"/>
              <a:gd name="connsiteY2140" fmla="*/ 179071 h 6858000"/>
              <a:gd name="connsiteX2141" fmla="*/ 5146604 w 6432818"/>
              <a:gd name="connsiteY2141" fmla="*/ 175203 h 6858000"/>
              <a:gd name="connsiteX2142" fmla="*/ 5150272 w 6432818"/>
              <a:gd name="connsiteY2142" fmla="*/ 167836 h 6858000"/>
              <a:gd name="connsiteX2143" fmla="*/ 5165566 w 6432818"/>
              <a:gd name="connsiteY2143" fmla="*/ 146312 h 6858000"/>
              <a:gd name="connsiteX2144" fmla="*/ 5163048 w 6432818"/>
              <a:gd name="connsiteY2144" fmla="*/ 155386 h 6858000"/>
              <a:gd name="connsiteX2145" fmla="*/ 5169340 w 6432818"/>
              <a:gd name="connsiteY2145" fmla="*/ 157296 h 6858000"/>
              <a:gd name="connsiteX2146" fmla="*/ 5156374 w 6432818"/>
              <a:gd name="connsiteY2146" fmla="*/ 181133 h 6858000"/>
              <a:gd name="connsiteX2147" fmla="*/ 5173302 w 6432818"/>
              <a:gd name="connsiteY2147" fmla="*/ 158706 h 6858000"/>
              <a:gd name="connsiteX2148" fmla="*/ 5170440 w 6432818"/>
              <a:gd name="connsiteY2148" fmla="*/ 173125 h 6858000"/>
              <a:gd name="connsiteX2149" fmla="*/ 5169588 w 6432818"/>
              <a:gd name="connsiteY2149" fmla="*/ 179341 h 6858000"/>
              <a:gd name="connsiteX2150" fmla="*/ 5120890 w 6432818"/>
              <a:gd name="connsiteY2150" fmla="*/ 253804 h 6858000"/>
              <a:gd name="connsiteX2151" fmla="*/ 5033025 w 6432818"/>
              <a:gd name="connsiteY2151" fmla="*/ 404185 h 6858000"/>
              <a:gd name="connsiteX2152" fmla="*/ 5013756 w 6432818"/>
              <a:gd name="connsiteY2152" fmla="*/ 434826 h 6858000"/>
              <a:gd name="connsiteX2153" fmla="*/ 5010492 w 6432818"/>
              <a:gd name="connsiteY2153" fmla="*/ 440660 h 6858000"/>
              <a:gd name="connsiteX2154" fmla="*/ 5005020 w 6432818"/>
              <a:gd name="connsiteY2154" fmla="*/ 458967 h 6858000"/>
              <a:gd name="connsiteX2155" fmla="*/ 5003980 w 6432818"/>
              <a:gd name="connsiteY2155" fmla="*/ 462373 h 6858000"/>
              <a:gd name="connsiteX2156" fmla="*/ 5008249 w 6432818"/>
              <a:gd name="connsiteY2156" fmla="*/ 459553 h 6858000"/>
              <a:gd name="connsiteX2157" fmla="*/ 5042879 w 6432818"/>
              <a:gd name="connsiteY2157" fmla="*/ 397336 h 6858000"/>
              <a:gd name="connsiteX2158" fmla="*/ 5080385 w 6432818"/>
              <a:gd name="connsiteY2158" fmla="*/ 337790 h 6858000"/>
              <a:gd name="connsiteX2159" fmla="*/ 5090212 w 6432818"/>
              <a:gd name="connsiteY2159" fmla="*/ 333767 h 6858000"/>
              <a:gd name="connsiteX2160" fmla="*/ 5122626 w 6432818"/>
              <a:gd name="connsiteY2160" fmla="*/ 283907 h 6858000"/>
              <a:gd name="connsiteX2161" fmla="*/ 5135356 w 6432818"/>
              <a:gd name="connsiteY2161" fmla="*/ 279730 h 6858000"/>
              <a:gd name="connsiteX2162" fmla="*/ 5137554 w 6432818"/>
              <a:gd name="connsiteY2162" fmla="*/ 276832 h 6858000"/>
              <a:gd name="connsiteX2163" fmla="*/ 5138826 w 6432818"/>
              <a:gd name="connsiteY2163" fmla="*/ 273850 h 6858000"/>
              <a:gd name="connsiteX2164" fmla="*/ 5141988 w 6432818"/>
              <a:gd name="connsiteY2164" fmla="*/ 269992 h 6858000"/>
              <a:gd name="connsiteX2165" fmla="*/ 5142980 w 6432818"/>
              <a:gd name="connsiteY2165" fmla="*/ 269958 h 6858000"/>
              <a:gd name="connsiteX2166" fmla="*/ 5143708 w 6432818"/>
              <a:gd name="connsiteY2166" fmla="*/ 267894 h 6858000"/>
              <a:gd name="connsiteX2167" fmla="*/ 5141988 w 6432818"/>
              <a:gd name="connsiteY2167" fmla="*/ 269992 h 6858000"/>
              <a:gd name="connsiteX2168" fmla="*/ 5140449 w 6432818"/>
              <a:gd name="connsiteY2168" fmla="*/ 270046 h 6858000"/>
              <a:gd name="connsiteX2169" fmla="*/ 5153921 w 6432818"/>
              <a:gd name="connsiteY2169" fmla="*/ 259051 h 6858000"/>
              <a:gd name="connsiteX2170" fmla="*/ 5121076 w 6432818"/>
              <a:gd name="connsiteY2170" fmla="*/ 311303 h 6858000"/>
              <a:gd name="connsiteX2171" fmla="*/ 5121694 w 6432818"/>
              <a:gd name="connsiteY2171" fmla="*/ 323903 h 6858000"/>
              <a:gd name="connsiteX2172" fmla="*/ 5097774 w 6432818"/>
              <a:gd name="connsiteY2172" fmla="*/ 374489 h 6858000"/>
              <a:gd name="connsiteX2173" fmla="*/ 5055651 w 6432818"/>
              <a:gd name="connsiteY2173" fmla="*/ 443761 h 6858000"/>
              <a:gd name="connsiteX2174" fmla="*/ 5064716 w 6432818"/>
              <a:gd name="connsiteY2174" fmla="*/ 442661 h 6858000"/>
              <a:gd name="connsiteX2175" fmla="*/ 5071054 w 6432818"/>
              <a:gd name="connsiteY2175" fmla="*/ 439423 h 6858000"/>
              <a:gd name="connsiteX2176" fmla="*/ 5078591 w 6432818"/>
              <a:gd name="connsiteY2176" fmla="*/ 425655 h 6858000"/>
              <a:gd name="connsiteX2177" fmla="*/ 5103350 w 6432818"/>
              <a:gd name="connsiteY2177" fmla="*/ 378882 h 6858000"/>
              <a:gd name="connsiteX2178" fmla="*/ 5107529 w 6432818"/>
              <a:gd name="connsiteY2178" fmla="*/ 390249 h 6858000"/>
              <a:gd name="connsiteX2179" fmla="*/ 5106388 w 6432818"/>
              <a:gd name="connsiteY2179" fmla="*/ 399267 h 6858000"/>
              <a:gd name="connsiteX2180" fmla="*/ 5113030 w 6432818"/>
              <a:gd name="connsiteY2180" fmla="*/ 388340 h 6858000"/>
              <a:gd name="connsiteX2181" fmla="*/ 5141256 w 6432818"/>
              <a:gd name="connsiteY2181" fmla="*/ 345813 h 6858000"/>
              <a:gd name="connsiteX2182" fmla="*/ 5213934 w 6432818"/>
              <a:gd name="connsiteY2182" fmla="*/ 237402 h 6858000"/>
              <a:gd name="connsiteX2183" fmla="*/ 5218785 w 6432818"/>
              <a:gd name="connsiteY2183" fmla="*/ 230183 h 6858000"/>
              <a:gd name="connsiteX2184" fmla="*/ 5217914 w 6432818"/>
              <a:gd name="connsiteY2184" fmla="*/ 239508 h 6858000"/>
              <a:gd name="connsiteX2185" fmla="*/ 5217907 w 6432818"/>
              <a:gd name="connsiteY2185" fmla="*/ 242764 h 6858000"/>
              <a:gd name="connsiteX2186" fmla="*/ 5203530 w 6432818"/>
              <a:gd name="connsiteY2186" fmla="*/ 265710 h 6858000"/>
              <a:gd name="connsiteX2187" fmla="*/ 5166026 w 6432818"/>
              <a:gd name="connsiteY2187" fmla="*/ 325257 h 6858000"/>
              <a:gd name="connsiteX2188" fmla="*/ 5175614 w 6432818"/>
              <a:gd name="connsiteY2188" fmla="*/ 338622 h 6858000"/>
              <a:gd name="connsiteX2189" fmla="*/ 5161358 w 6432818"/>
              <a:gd name="connsiteY2189" fmla="*/ 367361 h 6858000"/>
              <a:gd name="connsiteX2190" fmla="*/ 5150338 w 6432818"/>
              <a:gd name="connsiteY2190" fmla="*/ 396784 h 6858000"/>
              <a:gd name="connsiteX2191" fmla="*/ 5111960 w 6432818"/>
              <a:gd name="connsiteY2191" fmla="*/ 463467 h 6858000"/>
              <a:gd name="connsiteX2192" fmla="*/ 5110215 w 6432818"/>
              <a:gd name="connsiteY2192" fmla="*/ 469703 h 6858000"/>
              <a:gd name="connsiteX2193" fmla="*/ 5117847 w 6432818"/>
              <a:gd name="connsiteY2193" fmla="*/ 454429 h 6858000"/>
              <a:gd name="connsiteX2194" fmla="*/ 5139846 w 6432818"/>
              <a:gd name="connsiteY2194" fmla="*/ 420582 h 6858000"/>
              <a:gd name="connsiteX2195" fmla="*/ 5152932 w 6432818"/>
              <a:gd name="connsiteY2195" fmla="*/ 414410 h 6858000"/>
              <a:gd name="connsiteX2196" fmla="*/ 5169590 w 6432818"/>
              <a:gd name="connsiteY2196" fmla="*/ 388306 h 6858000"/>
              <a:gd name="connsiteX2197" fmla="*/ 5187368 w 6432818"/>
              <a:gd name="connsiteY2197" fmla="*/ 372009 h 6858000"/>
              <a:gd name="connsiteX2198" fmla="*/ 5162830 w 6432818"/>
              <a:gd name="connsiteY2198" fmla="*/ 409992 h 6858000"/>
              <a:gd name="connsiteX2199" fmla="*/ 5159688 w 6432818"/>
              <a:gd name="connsiteY2199" fmla="*/ 427536 h 6858000"/>
              <a:gd name="connsiteX2200" fmla="*/ 5148076 w 6432818"/>
              <a:gd name="connsiteY2200" fmla="*/ 441522 h 6858000"/>
              <a:gd name="connsiteX2201" fmla="*/ 5145006 w 6432818"/>
              <a:gd name="connsiteY2201" fmla="*/ 458668 h 6858000"/>
              <a:gd name="connsiteX2202" fmla="*/ 5122800 w 6432818"/>
              <a:gd name="connsiteY2202" fmla="*/ 499684 h 6858000"/>
              <a:gd name="connsiteX2203" fmla="*/ 5111852 w 6432818"/>
              <a:gd name="connsiteY2203" fmla="*/ 528705 h 6858000"/>
              <a:gd name="connsiteX2204" fmla="*/ 5128018 w 6432818"/>
              <a:gd name="connsiteY2204" fmla="*/ 502539 h 6858000"/>
              <a:gd name="connsiteX2205" fmla="*/ 5138342 w 6432818"/>
              <a:gd name="connsiteY2205" fmla="*/ 485828 h 6858000"/>
              <a:gd name="connsiteX2206" fmla="*/ 5162711 w 6432818"/>
              <a:gd name="connsiteY2206" fmla="*/ 442771 h 6858000"/>
              <a:gd name="connsiteX2207" fmla="*/ 5185934 w 6432818"/>
              <a:gd name="connsiteY2207" fmla="*/ 407106 h 6858000"/>
              <a:gd name="connsiteX2208" fmla="*/ 5192137 w 6432818"/>
              <a:gd name="connsiteY2208" fmla="*/ 398289 h 6858000"/>
              <a:gd name="connsiteX2209" fmla="*/ 5191496 w 6432818"/>
              <a:gd name="connsiteY2209" fmla="*/ 400437 h 6858000"/>
              <a:gd name="connsiteX2210" fmla="*/ 5186238 w 6432818"/>
              <a:gd name="connsiteY2210" fmla="*/ 418268 h 6858000"/>
              <a:gd name="connsiteX2211" fmla="*/ 5172106 w 6432818"/>
              <a:gd name="connsiteY2211" fmla="*/ 441147 h 6858000"/>
              <a:gd name="connsiteX2212" fmla="*/ 5163948 w 6432818"/>
              <a:gd name="connsiteY2212" fmla="*/ 467977 h 6858000"/>
              <a:gd name="connsiteX2213" fmla="*/ 5175664 w 6432818"/>
              <a:gd name="connsiteY2213" fmla="*/ 453403 h 6858000"/>
              <a:gd name="connsiteX2214" fmla="*/ 5163236 w 6432818"/>
              <a:gd name="connsiteY2214" fmla="*/ 492376 h 6858000"/>
              <a:gd name="connsiteX2215" fmla="*/ 5133516 w 6432818"/>
              <a:gd name="connsiteY2215" fmla="*/ 589415 h 6858000"/>
              <a:gd name="connsiteX2216" fmla="*/ 5143726 w 6432818"/>
              <a:gd name="connsiteY2216" fmla="*/ 570833 h 6858000"/>
              <a:gd name="connsiteX2217" fmla="*/ 5184019 w 6432818"/>
              <a:gd name="connsiteY2217" fmla="*/ 456759 h 6858000"/>
              <a:gd name="connsiteX2218" fmla="*/ 5190690 w 6432818"/>
              <a:gd name="connsiteY2218" fmla="*/ 449097 h 6858000"/>
              <a:gd name="connsiteX2219" fmla="*/ 5189046 w 6432818"/>
              <a:gd name="connsiteY2219" fmla="*/ 458381 h 6858000"/>
              <a:gd name="connsiteX2220" fmla="*/ 5190404 w 6432818"/>
              <a:gd name="connsiteY2220" fmla="*/ 452526 h 6858000"/>
              <a:gd name="connsiteX2221" fmla="*/ 5201320 w 6432818"/>
              <a:gd name="connsiteY2221" fmla="*/ 421726 h 6858000"/>
              <a:gd name="connsiteX2222" fmla="*/ 5203004 w 6432818"/>
              <a:gd name="connsiteY2222" fmla="*/ 427862 h 6858000"/>
              <a:gd name="connsiteX2223" fmla="*/ 5195870 w 6432818"/>
              <a:gd name="connsiteY2223" fmla="*/ 451675 h 6858000"/>
              <a:gd name="connsiteX2224" fmla="*/ 5167230 w 6432818"/>
              <a:gd name="connsiteY2224" fmla="*/ 545763 h 6858000"/>
              <a:gd name="connsiteX2225" fmla="*/ 5152341 w 6432818"/>
              <a:gd name="connsiteY2225" fmla="*/ 589287 h 6858000"/>
              <a:gd name="connsiteX2226" fmla="*/ 5150882 w 6432818"/>
              <a:gd name="connsiteY2226" fmla="*/ 596065 h 6858000"/>
              <a:gd name="connsiteX2227" fmla="*/ 5171996 w 6432818"/>
              <a:gd name="connsiteY2227" fmla="*/ 557913 h 6858000"/>
              <a:gd name="connsiteX2228" fmla="*/ 5176354 w 6432818"/>
              <a:gd name="connsiteY2228" fmla="*/ 542566 h 6858000"/>
              <a:gd name="connsiteX2229" fmla="*/ 5196026 w 6432818"/>
              <a:gd name="connsiteY2229" fmla="*/ 487037 h 6858000"/>
              <a:gd name="connsiteX2230" fmla="*/ 5181244 w 6432818"/>
              <a:gd name="connsiteY2230" fmla="*/ 541207 h 6858000"/>
              <a:gd name="connsiteX2231" fmla="*/ 5190386 w 6432818"/>
              <a:gd name="connsiteY2231" fmla="*/ 524688 h 6858000"/>
              <a:gd name="connsiteX2232" fmla="*/ 5208230 w 6432818"/>
              <a:gd name="connsiteY2232" fmla="*/ 489991 h 6858000"/>
              <a:gd name="connsiteX2233" fmla="*/ 5229542 w 6432818"/>
              <a:gd name="connsiteY2233" fmla="*/ 426005 h 6858000"/>
              <a:gd name="connsiteX2234" fmla="*/ 5234994 w 6432818"/>
              <a:gd name="connsiteY2234" fmla="*/ 417281 h 6858000"/>
              <a:gd name="connsiteX2235" fmla="*/ 5241197 w 6432818"/>
              <a:gd name="connsiteY2235" fmla="*/ 415605 h 6858000"/>
              <a:gd name="connsiteX2236" fmla="*/ 5241300 w 6432818"/>
              <a:gd name="connsiteY2236" fmla="*/ 418025 h 6858000"/>
              <a:gd name="connsiteX2237" fmla="*/ 5252724 w 6432818"/>
              <a:gd name="connsiteY2237" fmla="*/ 381348 h 6858000"/>
              <a:gd name="connsiteX2238" fmla="*/ 5264599 w 6432818"/>
              <a:gd name="connsiteY2238" fmla="*/ 353951 h 6858000"/>
              <a:gd name="connsiteX2239" fmla="*/ 5250754 w 6432818"/>
              <a:gd name="connsiteY2239" fmla="*/ 402909 h 6858000"/>
              <a:gd name="connsiteX2240" fmla="*/ 5248034 w 6432818"/>
              <a:gd name="connsiteY2240" fmla="*/ 412605 h 6858000"/>
              <a:gd name="connsiteX2241" fmla="*/ 5263947 w 6432818"/>
              <a:gd name="connsiteY2241" fmla="*/ 381664 h 6858000"/>
              <a:gd name="connsiteX2242" fmla="*/ 5280460 w 6432818"/>
              <a:gd name="connsiteY2242" fmla="*/ 322572 h 6858000"/>
              <a:gd name="connsiteX2243" fmla="*/ 5292210 w 6432818"/>
              <a:gd name="connsiteY2243" fmla="*/ 297255 h 6858000"/>
              <a:gd name="connsiteX2244" fmla="*/ 5290220 w 6432818"/>
              <a:gd name="connsiteY2244" fmla="*/ 305730 h 6858000"/>
              <a:gd name="connsiteX2245" fmla="*/ 5284086 w 6432818"/>
              <a:gd name="connsiteY2245" fmla="*/ 316703 h 6858000"/>
              <a:gd name="connsiteX2246" fmla="*/ 5280169 w 6432818"/>
              <a:gd name="connsiteY2246" fmla="*/ 326389 h 6858000"/>
              <a:gd name="connsiteX2247" fmla="*/ 5284638 w 6432818"/>
              <a:gd name="connsiteY2247" fmla="*/ 325332 h 6858000"/>
              <a:gd name="connsiteX2248" fmla="*/ 5283720 w 6432818"/>
              <a:gd name="connsiteY2248" fmla="*/ 328305 h 6858000"/>
              <a:gd name="connsiteX2249" fmla="*/ 5277636 w 6432818"/>
              <a:gd name="connsiteY2249" fmla="*/ 353485 h 6858000"/>
              <a:gd name="connsiteX2250" fmla="*/ 5278064 w 6432818"/>
              <a:gd name="connsiteY2250" fmla="*/ 354221 h 6858000"/>
              <a:gd name="connsiteX2251" fmla="*/ 5287858 w 6432818"/>
              <a:gd name="connsiteY2251" fmla="*/ 335176 h 6858000"/>
              <a:gd name="connsiteX2252" fmla="*/ 5292387 w 6432818"/>
              <a:gd name="connsiteY2252" fmla="*/ 316465 h 6858000"/>
              <a:gd name="connsiteX2253" fmla="*/ 5293211 w 6432818"/>
              <a:gd name="connsiteY2253" fmla="*/ 313863 h 6858000"/>
              <a:gd name="connsiteX2254" fmla="*/ 5293440 w 6432818"/>
              <a:gd name="connsiteY2254" fmla="*/ 313550 h 6858000"/>
              <a:gd name="connsiteX2255" fmla="*/ 5297922 w 6432818"/>
              <a:gd name="connsiteY2255" fmla="*/ 305893 h 6858000"/>
              <a:gd name="connsiteX2256" fmla="*/ 5293471 w 6432818"/>
              <a:gd name="connsiteY2256" fmla="*/ 324269 h 6858000"/>
              <a:gd name="connsiteX2257" fmla="*/ 5371066 w 6432818"/>
              <a:gd name="connsiteY2257" fmla="*/ 173404 h 6858000"/>
              <a:gd name="connsiteX2258" fmla="*/ 5452928 w 6432818"/>
              <a:gd name="connsiteY2258" fmla="*/ 0 h 6858000"/>
              <a:gd name="connsiteX2259" fmla="*/ 5549356 w 6432818"/>
              <a:gd name="connsiteY2259" fmla="*/ 0 h 6858000"/>
              <a:gd name="connsiteX2260" fmla="*/ 5520942 w 6432818"/>
              <a:gd name="connsiteY2260" fmla="*/ 66138 h 6858000"/>
              <a:gd name="connsiteX2261" fmla="*/ 5393984 w 6432818"/>
              <a:gd name="connsiteY2261" fmla="*/ 338464 h 6858000"/>
              <a:gd name="connsiteX2262" fmla="*/ 5221321 w 6432818"/>
              <a:gd name="connsiteY2262" fmla="*/ 687321 h 6858000"/>
              <a:gd name="connsiteX2263" fmla="*/ 5205632 w 6432818"/>
              <a:gd name="connsiteY2263" fmla="*/ 715921 h 6858000"/>
              <a:gd name="connsiteX2264" fmla="*/ 5190710 w 6432818"/>
              <a:gd name="connsiteY2264" fmla="*/ 762824 h 6858000"/>
              <a:gd name="connsiteX2265" fmla="*/ 5186802 w 6432818"/>
              <a:gd name="connsiteY2265" fmla="*/ 771865 h 6858000"/>
              <a:gd name="connsiteX2266" fmla="*/ 5176713 w 6432818"/>
              <a:gd name="connsiteY2266" fmla="*/ 802455 h 6858000"/>
              <a:gd name="connsiteX2267" fmla="*/ 5272175 w 6432818"/>
              <a:gd name="connsiteY2267" fmla="*/ 621323 h 6858000"/>
              <a:gd name="connsiteX2268" fmla="*/ 5283270 w 6432818"/>
              <a:gd name="connsiteY2268" fmla="*/ 585136 h 6858000"/>
              <a:gd name="connsiteX2269" fmla="*/ 5313114 w 6432818"/>
              <a:gd name="connsiteY2269" fmla="*/ 512412 h 6858000"/>
              <a:gd name="connsiteX2270" fmla="*/ 5318506 w 6432818"/>
              <a:gd name="connsiteY2270" fmla="*/ 533157 h 6858000"/>
              <a:gd name="connsiteX2271" fmla="*/ 5318546 w 6432818"/>
              <a:gd name="connsiteY2271" fmla="*/ 533335 h 6858000"/>
              <a:gd name="connsiteX2272" fmla="*/ 5392646 w 6432818"/>
              <a:gd name="connsiteY2272" fmla="*/ 392732 h 6858000"/>
              <a:gd name="connsiteX2273" fmla="*/ 5514773 w 6432818"/>
              <a:gd name="connsiteY2273" fmla="*/ 143217 h 6858000"/>
              <a:gd name="connsiteX2274" fmla="*/ 5580992 w 6432818"/>
              <a:gd name="connsiteY2274" fmla="*/ 0 h 6858000"/>
              <a:gd name="connsiteX2275" fmla="*/ 6283853 w 6432818"/>
              <a:gd name="connsiteY2275" fmla="*/ 0 h 6858000"/>
              <a:gd name="connsiteX2276" fmla="*/ 6283404 w 6432818"/>
              <a:gd name="connsiteY2276" fmla="*/ 1517 h 6858000"/>
              <a:gd name="connsiteX2277" fmla="*/ 6283995 w 6432818"/>
              <a:gd name="connsiteY2277" fmla="*/ 0 h 6858000"/>
              <a:gd name="connsiteX2278" fmla="*/ 6432818 w 6432818"/>
              <a:gd name="connsiteY2278" fmla="*/ 0 h 6858000"/>
              <a:gd name="connsiteX2279" fmla="*/ 6432818 w 6432818"/>
              <a:gd name="connsiteY2279" fmla="*/ 3272702 h 6858000"/>
              <a:gd name="connsiteX2280" fmla="*/ 6277286 w 6432818"/>
              <a:gd name="connsiteY2280" fmla="*/ 3487601 h 6858000"/>
              <a:gd name="connsiteX2281" fmla="*/ 5790505 w 6432818"/>
              <a:gd name="connsiteY2281" fmla="*/ 4187580 h 6858000"/>
              <a:gd name="connsiteX2282" fmla="*/ 5429512 w 6432818"/>
              <a:gd name="connsiteY2282" fmla="*/ 4709962 h 6858000"/>
              <a:gd name="connsiteX2283" fmla="*/ 5358204 w 6432818"/>
              <a:gd name="connsiteY2283" fmla="*/ 4809188 h 6858000"/>
              <a:gd name="connsiteX2284" fmla="*/ 5338868 w 6432818"/>
              <a:gd name="connsiteY2284" fmla="*/ 4844811 h 6858000"/>
              <a:gd name="connsiteX2285" fmla="*/ 5220314 w 6432818"/>
              <a:gd name="connsiteY2285" fmla="*/ 4988502 h 6858000"/>
              <a:gd name="connsiteX2286" fmla="*/ 5201724 w 6432818"/>
              <a:gd name="connsiteY2286" fmla="*/ 5003837 h 6858000"/>
              <a:gd name="connsiteX2287" fmla="*/ 5032303 w 6432818"/>
              <a:gd name="connsiteY2287" fmla="*/ 5200723 h 6858000"/>
              <a:gd name="connsiteX2288" fmla="*/ 4777844 w 6432818"/>
              <a:gd name="connsiteY2288" fmla="*/ 5513993 h 6858000"/>
              <a:gd name="connsiteX2289" fmla="*/ 4524492 w 6432818"/>
              <a:gd name="connsiteY2289" fmla="*/ 5833168 h 6858000"/>
              <a:gd name="connsiteX2290" fmla="*/ 3939240 w 6432818"/>
              <a:gd name="connsiteY2290" fmla="*/ 6463270 h 6858000"/>
              <a:gd name="connsiteX2291" fmla="*/ 3930778 w 6432818"/>
              <a:gd name="connsiteY2291" fmla="*/ 6472208 h 6858000"/>
              <a:gd name="connsiteX2292" fmla="*/ 3930056 w 6432818"/>
              <a:gd name="connsiteY2292" fmla="*/ 6474427 h 6858000"/>
              <a:gd name="connsiteX2293" fmla="*/ 3928476 w 6432818"/>
              <a:gd name="connsiteY2293" fmla="*/ 6474641 h 6858000"/>
              <a:gd name="connsiteX2294" fmla="*/ 3902648 w 6432818"/>
              <a:gd name="connsiteY2294" fmla="*/ 6501914 h 6858000"/>
              <a:gd name="connsiteX2295" fmla="*/ 3904143 w 6432818"/>
              <a:gd name="connsiteY2295" fmla="*/ 6501634 h 6858000"/>
              <a:gd name="connsiteX2296" fmla="*/ 3891191 w 6432818"/>
              <a:gd name="connsiteY2296" fmla="*/ 6521034 h 6858000"/>
              <a:gd name="connsiteX2297" fmla="*/ 3832632 w 6432818"/>
              <a:gd name="connsiteY2297" fmla="*/ 6586381 h 6858000"/>
              <a:gd name="connsiteX2298" fmla="*/ 3602352 w 6432818"/>
              <a:gd name="connsiteY2298" fmla="*/ 6849745 h 6858000"/>
              <a:gd name="connsiteX2299" fmla="*/ 3594783 w 6432818"/>
              <a:gd name="connsiteY2299" fmla="*/ 6858000 h 6858000"/>
              <a:gd name="connsiteX2300" fmla="*/ 3576600 w 6432818"/>
              <a:gd name="connsiteY2300" fmla="*/ 6858000 h 6858000"/>
              <a:gd name="connsiteX2301" fmla="*/ 3607484 w 6432818"/>
              <a:gd name="connsiteY2301" fmla="*/ 6821926 h 6858000"/>
              <a:gd name="connsiteX2302" fmla="*/ 3716606 w 6432818"/>
              <a:gd name="connsiteY2302" fmla="*/ 6701384 h 6858000"/>
              <a:gd name="connsiteX2303" fmla="*/ 3758462 w 6432818"/>
              <a:gd name="connsiteY2303" fmla="*/ 6654175 h 6858000"/>
              <a:gd name="connsiteX2304" fmla="*/ 3569125 w 6432818"/>
              <a:gd name="connsiteY2304" fmla="*/ 6854113 h 6858000"/>
              <a:gd name="connsiteX2305" fmla="*/ 3565796 w 6432818"/>
              <a:gd name="connsiteY2305" fmla="*/ 6858000 h 6858000"/>
              <a:gd name="connsiteX2306" fmla="*/ 1614435 w 6432818"/>
              <a:gd name="connsiteY2306" fmla="*/ 6858000 h 6858000"/>
              <a:gd name="connsiteX2307" fmla="*/ 1622793 w 6432818"/>
              <a:gd name="connsiteY2307" fmla="*/ 6849208 h 6858000"/>
              <a:gd name="connsiteX2308" fmla="*/ 1608844 w 6432818"/>
              <a:gd name="connsiteY2308" fmla="*/ 6828836 h 6858000"/>
              <a:gd name="connsiteX2309" fmla="*/ 1672220 w 6432818"/>
              <a:gd name="connsiteY2309" fmla="*/ 6746036 h 6858000"/>
              <a:gd name="connsiteX2310" fmla="*/ 1671607 w 6432818"/>
              <a:gd name="connsiteY2310" fmla="*/ 6744711 h 6858000"/>
              <a:gd name="connsiteX2311" fmla="*/ 1670841 w 6432818"/>
              <a:gd name="connsiteY2311" fmla="*/ 6743060 h 6858000"/>
              <a:gd name="connsiteX2312" fmla="*/ 1670379 w 6432818"/>
              <a:gd name="connsiteY2312" fmla="*/ 6742068 h 6858000"/>
              <a:gd name="connsiteX2313" fmla="*/ 1670581 w 6432818"/>
              <a:gd name="connsiteY2313" fmla="*/ 6742509 h 6858000"/>
              <a:gd name="connsiteX2314" fmla="*/ 1670841 w 6432818"/>
              <a:gd name="connsiteY2314" fmla="*/ 6743060 h 6858000"/>
              <a:gd name="connsiteX2315" fmla="*/ 1672220 w 6432818"/>
              <a:gd name="connsiteY2315" fmla="*/ 6746036 h 6858000"/>
              <a:gd name="connsiteX2316" fmla="*/ 1613074 w 6432818"/>
              <a:gd name="connsiteY2316" fmla="*/ 6808918 h 6858000"/>
              <a:gd name="connsiteX2317" fmla="*/ 1564528 w 6432818"/>
              <a:gd name="connsiteY2317" fmla="*/ 6850704 h 6858000"/>
              <a:gd name="connsiteX2318" fmla="*/ 1562080 w 6432818"/>
              <a:gd name="connsiteY2318" fmla="*/ 6853490 h 6858000"/>
              <a:gd name="connsiteX2319" fmla="*/ 1563822 w 6432818"/>
              <a:gd name="connsiteY2319" fmla="*/ 6856488 h 6858000"/>
              <a:gd name="connsiteX2320" fmla="*/ 1563612 w 6432818"/>
              <a:gd name="connsiteY2320" fmla="*/ 6858000 h 6858000"/>
              <a:gd name="connsiteX2321" fmla="*/ 1542233 w 6432818"/>
              <a:gd name="connsiteY2321" fmla="*/ 6858000 h 6858000"/>
              <a:gd name="connsiteX2322" fmla="*/ 1554591 w 6432818"/>
              <a:gd name="connsiteY2322" fmla="*/ 6840706 h 6858000"/>
              <a:gd name="connsiteX2323" fmla="*/ 1570142 w 6432818"/>
              <a:gd name="connsiteY2323" fmla="*/ 6816427 h 6858000"/>
              <a:gd name="connsiteX2324" fmla="*/ 1561741 w 6432818"/>
              <a:gd name="connsiteY2324" fmla="*/ 6820300 h 6858000"/>
              <a:gd name="connsiteX2325" fmla="*/ 1519532 w 6432818"/>
              <a:gd name="connsiteY2325" fmla="*/ 6858000 h 6858000"/>
              <a:gd name="connsiteX2326" fmla="*/ 1462029 w 6432818"/>
              <a:gd name="connsiteY2326" fmla="*/ 6858000 h 6858000"/>
              <a:gd name="connsiteX2327" fmla="*/ 1462802 w 6432818"/>
              <a:gd name="connsiteY2327" fmla="*/ 6857163 h 6858000"/>
              <a:gd name="connsiteX2328" fmla="*/ 1461722 w 6432818"/>
              <a:gd name="connsiteY2328" fmla="*/ 6858000 h 6858000"/>
              <a:gd name="connsiteX2329" fmla="*/ 1450687 w 6432818"/>
              <a:gd name="connsiteY2329" fmla="*/ 6858000 h 6858000"/>
              <a:gd name="connsiteX2330" fmla="*/ 1495105 w 6432818"/>
              <a:gd name="connsiteY2330" fmla="*/ 6821914 h 6858000"/>
              <a:gd name="connsiteX2331" fmla="*/ 1493071 w 6432818"/>
              <a:gd name="connsiteY2331" fmla="*/ 6824358 h 6858000"/>
              <a:gd name="connsiteX2332" fmla="*/ 1550170 w 6432818"/>
              <a:gd name="connsiteY2332" fmla="*/ 6762472 h 6858000"/>
              <a:gd name="connsiteX2333" fmla="*/ 1540229 w 6432818"/>
              <a:gd name="connsiteY2333" fmla="*/ 6771346 h 6858000"/>
              <a:gd name="connsiteX2334" fmla="*/ 1535420 w 6432818"/>
              <a:gd name="connsiteY2334" fmla="*/ 6776436 h 6858000"/>
              <a:gd name="connsiteX2335" fmla="*/ 1501794 w 6432818"/>
              <a:gd name="connsiteY2335" fmla="*/ 6801462 h 6858000"/>
              <a:gd name="connsiteX2336" fmla="*/ 1453468 w 6432818"/>
              <a:gd name="connsiteY2336" fmla="*/ 6831226 h 6858000"/>
              <a:gd name="connsiteX2337" fmla="*/ 1560509 w 6432818"/>
              <a:gd name="connsiteY2337" fmla="*/ 6743466 h 6858000"/>
              <a:gd name="connsiteX2338" fmla="*/ 1549415 w 6432818"/>
              <a:gd name="connsiteY2338" fmla="*/ 6740938 h 6858000"/>
              <a:gd name="connsiteX2339" fmla="*/ 1478353 w 6432818"/>
              <a:gd name="connsiteY2339" fmla="*/ 6793856 h 6858000"/>
              <a:gd name="connsiteX2340" fmla="*/ 1475995 w 6432818"/>
              <a:gd name="connsiteY2340" fmla="*/ 6796339 h 6858000"/>
              <a:gd name="connsiteX2341" fmla="*/ 1424263 w 6432818"/>
              <a:gd name="connsiteY2341" fmla="*/ 6822772 h 6858000"/>
              <a:gd name="connsiteX2342" fmla="*/ 1373837 w 6432818"/>
              <a:gd name="connsiteY2342" fmla="*/ 6858000 h 6858000"/>
              <a:gd name="connsiteX2343" fmla="*/ 1347743 w 6432818"/>
              <a:gd name="connsiteY2343" fmla="*/ 6858000 h 6858000"/>
              <a:gd name="connsiteX2344" fmla="*/ 1366069 w 6432818"/>
              <a:gd name="connsiteY2344" fmla="*/ 6846711 h 6858000"/>
              <a:gd name="connsiteX2345" fmla="*/ 1408590 w 6432818"/>
              <a:gd name="connsiteY2345" fmla="*/ 6816910 h 6858000"/>
              <a:gd name="connsiteX2346" fmla="*/ 1368680 w 6432818"/>
              <a:gd name="connsiteY2346" fmla="*/ 6828389 h 6858000"/>
              <a:gd name="connsiteX2347" fmla="*/ 1345086 w 6432818"/>
              <a:gd name="connsiteY2347" fmla="*/ 6842449 h 6858000"/>
              <a:gd name="connsiteX2348" fmla="*/ 1345263 w 6432818"/>
              <a:gd name="connsiteY2348" fmla="*/ 6841628 h 6858000"/>
              <a:gd name="connsiteX2349" fmla="*/ 1342344 w 6432818"/>
              <a:gd name="connsiteY2349" fmla="*/ 6837523 h 6858000"/>
              <a:gd name="connsiteX2350" fmla="*/ 1336122 w 6432818"/>
              <a:gd name="connsiteY2350" fmla="*/ 6844414 h 6858000"/>
              <a:gd name="connsiteX2351" fmla="*/ 1337286 w 6432818"/>
              <a:gd name="connsiteY2351" fmla="*/ 6847113 h 6858000"/>
              <a:gd name="connsiteX2352" fmla="*/ 1323294 w 6432818"/>
              <a:gd name="connsiteY2352" fmla="*/ 6856023 h 6858000"/>
              <a:gd name="connsiteX2353" fmla="*/ 1320279 w 6432818"/>
              <a:gd name="connsiteY2353" fmla="*/ 6858000 h 6858000"/>
              <a:gd name="connsiteX2354" fmla="*/ 1159830 w 6432818"/>
              <a:gd name="connsiteY2354" fmla="*/ 6858000 h 6858000"/>
              <a:gd name="connsiteX2355" fmla="*/ 1341865 w 6432818"/>
              <a:gd name="connsiteY2355" fmla="*/ 6669804 h 6858000"/>
              <a:gd name="connsiteX2356" fmla="*/ 1334571 w 6432818"/>
              <a:gd name="connsiteY2356" fmla="*/ 6668598 h 6858000"/>
              <a:gd name="connsiteX2357" fmla="*/ 1342237 w 6432818"/>
              <a:gd name="connsiteY2357" fmla="*/ 6664143 h 6858000"/>
              <a:gd name="connsiteX2358" fmla="*/ 1343321 w 6432818"/>
              <a:gd name="connsiteY2358" fmla="*/ 6668301 h 6858000"/>
              <a:gd name="connsiteX2359" fmla="*/ 1368063 w 6432818"/>
              <a:gd name="connsiteY2359" fmla="*/ 6642721 h 6858000"/>
              <a:gd name="connsiteX2360" fmla="*/ 1370141 w 6432818"/>
              <a:gd name="connsiteY2360" fmla="*/ 6638609 h 6858000"/>
              <a:gd name="connsiteX2361" fmla="*/ 1365074 w 6432818"/>
              <a:gd name="connsiteY2361" fmla="*/ 6634320 h 6858000"/>
              <a:gd name="connsiteX2362" fmla="*/ 1342237 w 6432818"/>
              <a:gd name="connsiteY2362" fmla="*/ 6664143 h 6858000"/>
              <a:gd name="connsiteX2363" fmla="*/ 1333824 w 6432818"/>
              <a:gd name="connsiteY2363" fmla="*/ 6657353 h 6858000"/>
              <a:gd name="connsiteX2364" fmla="*/ 1138673 w 6432818"/>
              <a:gd name="connsiteY2364" fmla="*/ 6858000 h 6858000"/>
              <a:gd name="connsiteX2365" fmla="*/ 962074 w 6432818"/>
              <a:gd name="connsiteY2365" fmla="*/ 6858000 h 6858000"/>
              <a:gd name="connsiteX2366" fmla="*/ 1003263 w 6432818"/>
              <a:gd name="connsiteY2366" fmla="*/ 6831736 h 6858000"/>
              <a:gd name="connsiteX2367" fmla="*/ 1163119 w 6432818"/>
              <a:gd name="connsiteY2367" fmla="*/ 6724081 h 6858000"/>
              <a:gd name="connsiteX2368" fmla="*/ 1222427 w 6432818"/>
              <a:gd name="connsiteY2368" fmla="*/ 6657746 h 6858000"/>
              <a:gd name="connsiteX2369" fmla="*/ 1367031 w 6432818"/>
              <a:gd name="connsiteY2369" fmla="*/ 6552294 h 6858000"/>
              <a:gd name="connsiteX2370" fmla="*/ 1398163 w 6432818"/>
              <a:gd name="connsiteY2370" fmla="*/ 6511228 h 6858000"/>
              <a:gd name="connsiteX2371" fmla="*/ 1485027 w 6432818"/>
              <a:gd name="connsiteY2371" fmla="*/ 6446229 h 6858000"/>
              <a:gd name="connsiteX2372" fmla="*/ 1564484 w 6432818"/>
              <a:gd name="connsiteY2372" fmla="*/ 6377125 h 6858000"/>
              <a:gd name="connsiteX2373" fmla="*/ 1466878 w 6432818"/>
              <a:gd name="connsiteY2373" fmla="*/ 6432474 h 6858000"/>
              <a:gd name="connsiteX2374" fmla="*/ 1511768 w 6432818"/>
              <a:gd name="connsiteY2374" fmla="*/ 6373257 h 6858000"/>
              <a:gd name="connsiteX2375" fmla="*/ 1317884 w 6432818"/>
              <a:gd name="connsiteY2375" fmla="*/ 6506023 h 6858000"/>
              <a:gd name="connsiteX2376" fmla="*/ 1319453 w 6432818"/>
              <a:gd name="connsiteY2376" fmla="*/ 6480141 h 6858000"/>
              <a:gd name="connsiteX2377" fmla="*/ 1404936 w 6432818"/>
              <a:gd name="connsiteY2377" fmla="*/ 6405069 h 6858000"/>
              <a:gd name="connsiteX2378" fmla="*/ 1553884 w 6432818"/>
              <a:gd name="connsiteY2378" fmla="*/ 6293890 h 6858000"/>
              <a:gd name="connsiteX2379" fmla="*/ 1470695 w 6432818"/>
              <a:gd name="connsiteY2379" fmla="*/ 6342123 h 6858000"/>
              <a:gd name="connsiteX2380" fmla="*/ 1381060 w 6432818"/>
              <a:gd name="connsiteY2380" fmla="*/ 6386969 h 6858000"/>
              <a:gd name="connsiteX2381" fmla="*/ 1486024 w 6432818"/>
              <a:gd name="connsiteY2381" fmla="*/ 6298096 h 6858000"/>
              <a:gd name="connsiteX2382" fmla="*/ 1595043 w 6432818"/>
              <a:gd name="connsiteY2382" fmla="*/ 6213799 h 6858000"/>
              <a:gd name="connsiteX2383" fmla="*/ 1479336 w 6432818"/>
              <a:gd name="connsiteY2383" fmla="*/ 6293029 h 6858000"/>
              <a:gd name="connsiteX2384" fmla="*/ 1475902 w 6432818"/>
              <a:gd name="connsiteY2384" fmla="*/ 6261849 h 6858000"/>
              <a:gd name="connsiteX2385" fmla="*/ 1440315 w 6432818"/>
              <a:gd name="connsiteY2385" fmla="*/ 6283002 h 6858000"/>
              <a:gd name="connsiteX2386" fmla="*/ 1414433 w 6432818"/>
              <a:gd name="connsiteY2386" fmla="*/ 6281427 h 6858000"/>
              <a:gd name="connsiteX2387" fmla="*/ 1504688 w 6432818"/>
              <a:gd name="connsiteY2387" fmla="*/ 6209981 h 6858000"/>
              <a:gd name="connsiteX2388" fmla="*/ 1491177 w 6432818"/>
              <a:gd name="connsiteY2388" fmla="*/ 6180186 h 6858000"/>
              <a:gd name="connsiteX2389" fmla="*/ 1543849 w 6432818"/>
              <a:gd name="connsiteY2389" fmla="*/ 6146417 h 6858000"/>
              <a:gd name="connsiteX2390" fmla="*/ 1508555 w 6432818"/>
              <a:gd name="connsiteY2390" fmla="*/ 6157265 h 6858000"/>
              <a:gd name="connsiteX2391" fmla="*/ 1398535 w 6432818"/>
              <a:gd name="connsiteY2391" fmla="*/ 6203203 h 6858000"/>
              <a:gd name="connsiteX2392" fmla="*/ 1474599 w 6432818"/>
              <a:gd name="connsiteY2392" fmla="*/ 6140549 h 6858000"/>
              <a:gd name="connsiteX2393" fmla="*/ 1534634 w 6432818"/>
              <a:gd name="connsiteY2393" fmla="*/ 6073260 h 6858000"/>
              <a:gd name="connsiteX2394" fmla="*/ 1446379 w 6432818"/>
              <a:gd name="connsiteY2394" fmla="*/ 6128179 h 6858000"/>
              <a:gd name="connsiteX2395" fmla="*/ 1186684 w 6432818"/>
              <a:gd name="connsiteY2395" fmla="*/ 6286255 h 6858000"/>
              <a:gd name="connsiteX2396" fmla="*/ 1097767 w 6432818"/>
              <a:gd name="connsiteY2396" fmla="*/ 6330147 h 6858000"/>
              <a:gd name="connsiteX2397" fmla="*/ 1243035 w 6432818"/>
              <a:gd name="connsiteY2397" fmla="*/ 6235727 h 6858000"/>
              <a:gd name="connsiteX2398" fmla="*/ 1467386 w 6432818"/>
              <a:gd name="connsiteY2398" fmla="*/ 6050859 h 6858000"/>
              <a:gd name="connsiteX2399" fmla="*/ 1395846 w 6432818"/>
              <a:gd name="connsiteY2399" fmla="*/ 6071830 h 6858000"/>
              <a:gd name="connsiteX2400" fmla="*/ 1516570 w 6432818"/>
              <a:gd name="connsiteY2400" fmla="*/ 5948276 h 6858000"/>
              <a:gd name="connsiteX2401" fmla="*/ 1359118 w 6432818"/>
              <a:gd name="connsiteY2401" fmla="*/ 6034966 h 6858000"/>
              <a:gd name="connsiteX2402" fmla="*/ 1362752 w 6432818"/>
              <a:gd name="connsiteY2402" fmla="*/ 5980572 h 6858000"/>
              <a:gd name="connsiteX2403" fmla="*/ 1375785 w 6432818"/>
              <a:gd name="connsiteY2403" fmla="*/ 5963377 h 6858000"/>
              <a:gd name="connsiteX2404" fmla="*/ 1329462 w 6432818"/>
              <a:gd name="connsiteY2404" fmla="*/ 5974884 h 6858000"/>
              <a:gd name="connsiteX2405" fmla="*/ 1260692 w 6432818"/>
              <a:gd name="connsiteY2405" fmla="*/ 6016004 h 6858000"/>
              <a:gd name="connsiteX2406" fmla="*/ 569749 w 6432818"/>
              <a:gd name="connsiteY2406" fmla="*/ 6459278 h 6858000"/>
              <a:gd name="connsiteX2407" fmla="*/ 840364 w 6432818"/>
              <a:gd name="connsiteY2407" fmla="*/ 6274891 h 6858000"/>
              <a:gd name="connsiteX2408" fmla="*/ 867260 w 6432818"/>
              <a:gd name="connsiteY2408" fmla="*/ 6256226 h 6858000"/>
              <a:gd name="connsiteX2409" fmla="*/ 865244 w 6432818"/>
              <a:gd name="connsiteY2409" fmla="*/ 6267087 h 6858000"/>
              <a:gd name="connsiteX2410" fmla="*/ 872952 w 6432818"/>
              <a:gd name="connsiteY2410" fmla="*/ 6260401 h 6858000"/>
              <a:gd name="connsiteX2411" fmla="*/ 875857 w 6432818"/>
              <a:gd name="connsiteY2411" fmla="*/ 6250262 h 6858000"/>
              <a:gd name="connsiteX2412" fmla="*/ 990293 w 6432818"/>
              <a:gd name="connsiteY2412" fmla="*/ 6170846 h 6858000"/>
              <a:gd name="connsiteX2413" fmla="*/ 1124071 w 6432818"/>
              <a:gd name="connsiteY2413" fmla="*/ 6061327 h 6858000"/>
              <a:gd name="connsiteX2414" fmla="*/ 1292505 w 6432818"/>
              <a:gd name="connsiteY2414" fmla="*/ 5936342 h 6858000"/>
              <a:gd name="connsiteX2415" fmla="*/ 1207206 w 6432818"/>
              <a:gd name="connsiteY2415" fmla="*/ 5975458 h 6858000"/>
              <a:gd name="connsiteX2416" fmla="*/ 1403382 w 6432818"/>
              <a:gd name="connsiteY2416" fmla="*/ 5815855 h 6858000"/>
              <a:gd name="connsiteX2417" fmla="*/ 1379506 w 6432818"/>
              <a:gd name="connsiteY2417" fmla="*/ 5797758 h 6858000"/>
              <a:gd name="connsiteX2418" fmla="*/ 1493155 w 6432818"/>
              <a:gd name="connsiteY2418" fmla="*/ 5697424 h 6858000"/>
              <a:gd name="connsiteX2419" fmla="*/ 1396218 w 6432818"/>
              <a:gd name="connsiteY2419" fmla="*/ 5763804 h 6858000"/>
              <a:gd name="connsiteX2420" fmla="*/ 1299279 w 6432818"/>
              <a:gd name="connsiteY2420" fmla="*/ 5830188 h 6858000"/>
              <a:gd name="connsiteX2421" fmla="*/ 1347121 w 6432818"/>
              <a:gd name="connsiteY2421" fmla="*/ 5755165 h 6858000"/>
              <a:gd name="connsiteX2422" fmla="*/ 1198128 w 6432818"/>
              <a:gd name="connsiteY2422" fmla="*/ 5828711 h 6858000"/>
              <a:gd name="connsiteX2423" fmla="*/ 1373861 w 6432818"/>
              <a:gd name="connsiteY2423" fmla="*/ 5682191 h 6858000"/>
              <a:gd name="connsiteX2424" fmla="*/ 1488901 w 6432818"/>
              <a:gd name="connsiteY2424" fmla="*/ 5591930 h 6858000"/>
              <a:gd name="connsiteX2425" fmla="*/ 1342681 w 6432818"/>
              <a:gd name="connsiteY2425" fmla="*/ 5685627 h 6858000"/>
              <a:gd name="connsiteX2426" fmla="*/ 1326518 w 6432818"/>
              <a:gd name="connsiteY2426" fmla="*/ 5676195 h 6858000"/>
              <a:gd name="connsiteX2427" fmla="*/ 1320943 w 6432818"/>
              <a:gd name="connsiteY2427" fmla="*/ 5664714 h 6858000"/>
              <a:gd name="connsiteX2428" fmla="*/ 1744801 w 6432818"/>
              <a:gd name="connsiteY2428" fmla="*/ 5220144 h 6858000"/>
              <a:gd name="connsiteX2429" fmla="*/ 2164517 w 6432818"/>
              <a:gd name="connsiteY2429" fmla="*/ 4764662 h 6858000"/>
              <a:gd name="connsiteX2430" fmla="*/ 2161072 w 6432818"/>
              <a:gd name="connsiteY2430" fmla="*/ 4767059 h 6858000"/>
              <a:gd name="connsiteX2431" fmla="*/ 2106309 w 6432818"/>
              <a:gd name="connsiteY2431" fmla="*/ 4803437 h 6858000"/>
              <a:gd name="connsiteX2432" fmla="*/ 2168597 w 6432818"/>
              <a:gd name="connsiteY2432" fmla="*/ 4758098 h 6858000"/>
              <a:gd name="connsiteX2433" fmla="*/ 2175622 w 6432818"/>
              <a:gd name="connsiteY2433" fmla="*/ 4752610 h 6858000"/>
              <a:gd name="connsiteX2434" fmla="*/ 2184606 w 6432818"/>
              <a:gd name="connsiteY2434" fmla="*/ 4742858 h 6858000"/>
              <a:gd name="connsiteX2435" fmla="*/ 2178945 w 6432818"/>
              <a:gd name="connsiteY2435" fmla="*/ 4743748 h 6858000"/>
              <a:gd name="connsiteX2436" fmla="*/ 2167199 w 6432818"/>
              <a:gd name="connsiteY2436" fmla="*/ 4751117 h 6858000"/>
              <a:gd name="connsiteX2437" fmla="*/ 2024832 w 6432818"/>
              <a:gd name="connsiteY2437" fmla="*/ 4848413 h 6858000"/>
              <a:gd name="connsiteX2438" fmla="*/ 2153722 w 6432818"/>
              <a:gd name="connsiteY2438" fmla="*/ 4753814 h 6858000"/>
              <a:gd name="connsiteX2439" fmla="*/ 2161821 w 6432818"/>
              <a:gd name="connsiteY2439" fmla="*/ 4744931 h 6858000"/>
              <a:gd name="connsiteX2440" fmla="*/ 2153280 w 6432818"/>
              <a:gd name="connsiteY2440" fmla="*/ 4751610 h 6858000"/>
              <a:gd name="connsiteX2441" fmla="*/ 2079948 w 6432818"/>
              <a:gd name="connsiteY2441" fmla="*/ 4801259 h 6858000"/>
              <a:gd name="connsiteX2442" fmla="*/ 2032208 w 6432818"/>
              <a:gd name="connsiteY2442" fmla="*/ 4832018 h 6858000"/>
              <a:gd name="connsiteX2443" fmla="*/ 2037496 w 6432818"/>
              <a:gd name="connsiteY2443" fmla="*/ 4825825 h 6858000"/>
              <a:gd name="connsiteX2444" fmla="*/ 2037698 w 6432818"/>
              <a:gd name="connsiteY2444" fmla="*/ 4825529 h 6858000"/>
              <a:gd name="connsiteX2445" fmla="*/ 2039706 w 6432818"/>
              <a:gd name="connsiteY2445" fmla="*/ 4824031 h 6858000"/>
              <a:gd name="connsiteX2446" fmla="*/ 2072381 w 6432818"/>
              <a:gd name="connsiteY2446" fmla="*/ 4801055 h 6858000"/>
              <a:gd name="connsiteX2447" fmla="*/ 2047363 w 6432818"/>
              <a:gd name="connsiteY2447" fmla="*/ 4812942 h 6858000"/>
              <a:gd name="connsiteX2448" fmla="*/ 2045058 w 6432818"/>
              <a:gd name="connsiteY2448" fmla="*/ 4814634 h 6858000"/>
              <a:gd name="connsiteX2449" fmla="*/ 2044630 w 6432818"/>
              <a:gd name="connsiteY2449" fmla="*/ 4810442 h 6858000"/>
              <a:gd name="connsiteX2450" fmla="*/ 2037409 w 6432818"/>
              <a:gd name="connsiteY2450" fmla="*/ 4816758 h 6858000"/>
              <a:gd name="connsiteX2451" fmla="*/ 2029741 w 6432818"/>
              <a:gd name="connsiteY2451" fmla="*/ 4825390 h 6858000"/>
              <a:gd name="connsiteX2452" fmla="*/ 2022995 w 6432818"/>
              <a:gd name="connsiteY2452" fmla="*/ 4829671 h 6858000"/>
              <a:gd name="connsiteX2453" fmla="*/ 2041406 w 6432818"/>
              <a:gd name="connsiteY2453" fmla="*/ 4811842 h 6858000"/>
              <a:gd name="connsiteX2454" fmla="*/ 2165872 w 6432818"/>
              <a:gd name="connsiteY2454" fmla="*/ 4725391 h 6858000"/>
              <a:gd name="connsiteX2455" fmla="*/ 2211510 w 6432818"/>
              <a:gd name="connsiteY2455" fmla="*/ 4687590 h 6858000"/>
              <a:gd name="connsiteX2456" fmla="*/ 2204367 w 6432818"/>
              <a:gd name="connsiteY2456" fmla="*/ 4691695 h 6858000"/>
              <a:gd name="connsiteX2457" fmla="*/ 2102127 w 6432818"/>
              <a:gd name="connsiteY2457" fmla="*/ 4761849 h 6858000"/>
              <a:gd name="connsiteX2458" fmla="*/ 2063840 w 6432818"/>
              <a:gd name="connsiteY2458" fmla="*/ 4788623 h 6858000"/>
              <a:gd name="connsiteX2459" fmla="*/ 2084018 w 6432818"/>
              <a:gd name="connsiteY2459" fmla="*/ 4770060 h 6858000"/>
              <a:gd name="connsiteX2460" fmla="*/ 2196059 w 6432818"/>
              <a:gd name="connsiteY2460" fmla="*/ 4688390 h 6858000"/>
              <a:gd name="connsiteX2461" fmla="*/ 2238537 w 6432818"/>
              <a:gd name="connsiteY2461" fmla="*/ 4653897 h 6858000"/>
              <a:gd name="connsiteX2462" fmla="*/ 2207465 w 6432818"/>
              <a:gd name="connsiteY2462" fmla="*/ 4676934 h 6858000"/>
              <a:gd name="connsiteX2463" fmla="*/ 2174041 w 6432818"/>
              <a:gd name="connsiteY2463" fmla="*/ 4697766 h 6858000"/>
              <a:gd name="connsiteX2464" fmla="*/ 2229041 w 6432818"/>
              <a:gd name="connsiteY2464" fmla="*/ 4655798 h 6858000"/>
              <a:gd name="connsiteX2465" fmla="*/ 2243471 w 6432818"/>
              <a:gd name="connsiteY2465" fmla="*/ 4638766 h 6858000"/>
              <a:gd name="connsiteX2466" fmla="*/ 2252441 w 6432818"/>
              <a:gd name="connsiteY2466" fmla="*/ 4631102 h 6858000"/>
              <a:gd name="connsiteX2467" fmla="*/ 2252834 w 6432818"/>
              <a:gd name="connsiteY2467" fmla="*/ 4630931 h 6858000"/>
              <a:gd name="connsiteX2468" fmla="*/ 2254483 w 6432818"/>
              <a:gd name="connsiteY2468" fmla="*/ 4629358 h 6858000"/>
              <a:gd name="connsiteX2469" fmla="*/ 2273704 w 6432818"/>
              <a:gd name="connsiteY2469" fmla="*/ 4612936 h 6858000"/>
              <a:gd name="connsiteX2470" fmla="*/ 2304496 w 6432818"/>
              <a:gd name="connsiteY2470" fmla="*/ 4588712 h 6858000"/>
              <a:gd name="connsiteX2471" fmla="*/ 2312596 w 6432818"/>
              <a:gd name="connsiteY2471" fmla="*/ 4579830 h 6858000"/>
              <a:gd name="connsiteX2472" fmla="*/ 2295001 w 6432818"/>
              <a:gd name="connsiteY2472" fmla="*/ 4590613 h 6858000"/>
              <a:gd name="connsiteX2473" fmla="*/ 2279425 w 6432818"/>
              <a:gd name="connsiteY2473" fmla="*/ 4602398 h 6858000"/>
              <a:gd name="connsiteX2474" fmla="*/ 2263867 w 6432818"/>
              <a:gd name="connsiteY2474" fmla="*/ 4620402 h 6858000"/>
              <a:gd name="connsiteX2475" fmla="*/ 2254483 w 6432818"/>
              <a:gd name="connsiteY2475" fmla="*/ 4629358 h 6858000"/>
              <a:gd name="connsiteX2476" fmla="*/ 2252441 w 6432818"/>
              <a:gd name="connsiteY2476" fmla="*/ 4631102 h 6858000"/>
              <a:gd name="connsiteX2477" fmla="*/ 2245124 w 6432818"/>
              <a:gd name="connsiteY2477" fmla="*/ 4634286 h 6858000"/>
              <a:gd name="connsiteX2478" fmla="*/ 2250560 w 6432818"/>
              <a:gd name="connsiteY2478" fmla="*/ 4624239 h 6858000"/>
              <a:gd name="connsiteX2479" fmla="*/ 2226488 w 6432818"/>
              <a:gd name="connsiteY2479" fmla="*/ 4642453 h 6858000"/>
              <a:gd name="connsiteX2480" fmla="*/ 2158590 w 6432818"/>
              <a:gd name="connsiteY2480" fmla="*/ 4689010 h 6858000"/>
              <a:gd name="connsiteX2481" fmla="*/ 2214708 w 6432818"/>
              <a:gd name="connsiteY2481" fmla="*/ 4645672 h 6858000"/>
              <a:gd name="connsiteX2482" fmla="*/ 2263682 w 6432818"/>
              <a:gd name="connsiteY2482" fmla="*/ 4607264 h 6858000"/>
              <a:gd name="connsiteX2483" fmla="*/ 2271110 w 6432818"/>
              <a:gd name="connsiteY2483" fmla="*/ 4598008 h 6858000"/>
              <a:gd name="connsiteX2484" fmla="*/ 2281385 w 6432818"/>
              <a:gd name="connsiteY2484" fmla="*/ 4585756 h 6858000"/>
              <a:gd name="connsiteX2485" fmla="*/ 2278286 w 6432818"/>
              <a:gd name="connsiteY2485" fmla="*/ 4586697 h 6858000"/>
              <a:gd name="connsiteX2486" fmla="*/ 2144021 w 6432818"/>
              <a:gd name="connsiteY2486" fmla="*/ 4684665 h 6858000"/>
              <a:gd name="connsiteX2487" fmla="*/ 2129941 w 6432818"/>
              <a:gd name="connsiteY2487" fmla="*/ 4692541 h 6858000"/>
              <a:gd name="connsiteX2488" fmla="*/ 2114779 w 6432818"/>
              <a:gd name="connsiteY2488" fmla="*/ 4707912 h 6858000"/>
              <a:gd name="connsiteX2489" fmla="*/ 2119856 w 6432818"/>
              <a:gd name="connsiteY2489" fmla="*/ 4694094 h 6858000"/>
              <a:gd name="connsiteX2490" fmla="*/ 2135981 w 6432818"/>
              <a:gd name="connsiteY2490" fmla="*/ 4671967 h 6858000"/>
              <a:gd name="connsiteX2491" fmla="*/ 2123275 w 6432818"/>
              <a:gd name="connsiteY2491" fmla="*/ 4681495 h 6858000"/>
              <a:gd name="connsiteX2492" fmla="*/ 2132380 w 6432818"/>
              <a:gd name="connsiteY2492" fmla="*/ 4666938 h 6858000"/>
              <a:gd name="connsiteX2493" fmla="*/ 2111570 w 6432818"/>
              <a:gd name="connsiteY2493" fmla="*/ 4682108 h 6858000"/>
              <a:gd name="connsiteX2494" fmla="*/ 2095990 w 6432818"/>
              <a:gd name="connsiteY2494" fmla="*/ 4701262 h 6858000"/>
              <a:gd name="connsiteX2495" fmla="*/ 2082112 w 6432818"/>
              <a:gd name="connsiteY2495" fmla="*/ 4711199 h 6858000"/>
              <a:gd name="connsiteX2496" fmla="*/ 2080441 w 6432818"/>
              <a:gd name="connsiteY2496" fmla="*/ 4712403 h 6858000"/>
              <a:gd name="connsiteX2497" fmla="*/ 2086216 w 6432818"/>
              <a:gd name="connsiteY2497" fmla="*/ 4704364 h 6858000"/>
              <a:gd name="connsiteX2498" fmla="*/ 2110148 w 6432818"/>
              <a:gd name="connsiteY2498" fmla="*/ 4673465 h 6858000"/>
              <a:gd name="connsiteX2499" fmla="*/ 2140143 w 6432818"/>
              <a:gd name="connsiteY2499" fmla="*/ 4639347 h 6858000"/>
              <a:gd name="connsiteX2500" fmla="*/ 2160725 w 6432818"/>
              <a:gd name="connsiteY2500" fmla="*/ 4614033 h 6858000"/>
              <a:gd name="connsiteX2501" fmla="*/ 2149341 w 6432818"/>
              <a:gd name="connsiteY2501" fmla="*/ 4619720 h 6858000"/>
              <a:gd name="connsiteX2502" fmla="*/ 2147472 w 6432818"/>
              <a:gd name="connsiteY2502" fmla="*/ 4621686 h 6858000"/>
              <a:gd name="connsiteX2503" fmla="*/ 2118597 w 6432818"/>
              <a:gd name="connsiteY2503" fmla="*/ 4653314 h 6858000"/>
              <a:gd name="connsiteX2504" fmla="*/ 2104651 w 6432818"/>
              <a:gd name="connsiteY2504" fmla="*/ 4661149 h 6858000"/>
              <a:gd name="connsiteX2505" fmla="*/ 2096022 w 6432818"/>
              <a:gd name="connsiteY2505" fmla="*/ 4675438 h 6858000"/>
              <a:gd name="connsiteX2506" fmla="*/ 2081754 w 6432818"/>
              <a:gd name="connsiteY2506" fmla="*/ 4683455 h 6858000"/>
              <a:gd name="connsiteX2507" fmla="*/ 2056210 w 6432818"/>
              <a:gd name="connsiteY2507" fmla="*/ 4716191 h 6858000"/>
              <a:gd name="connsiteX2508" fmla="*/ 2049279 w 6432818"/>
              <a:gd name="connsiteY2508" fmla="*/ 4720615 h 6858000"/>
              <a:gd name="connsiteX2509" fmla="*/ 2050735 w 6432818"/>
              <a:gd name="connsiteY2509" fmla="*/ 4717132 h 6858000"/>
              <a:gd name="connsiteX2510" fmla="*/ 2038090 w 6432818"/>
              <a:gd name="connsiteY2510" fmla="*/ 4733106 h 6858000"/>
              <a:gd name="connsiteX2511" fmla="*/ 2028916 w 6432818"/>
              <a:gd name="connsiteY2511" fmla="*/ 4741282 h 6858000"/>
              <a:gd name="connsiteX2512" fmla="*/ 2041180 w 6432818"/>
              <a:gd name="connsiteY2512" fmla="*/ 4719059 h 6858000"/>
              <a:gd name="connsiteX2513" fmla="*/ 2060453 w 6432818"/>
              <a:gd name="connsiteY2513" fmla="*/ 4695446 h 6858000"/>
              <a:gd name="connsiteX2514" fmla="*/ 2082838 w 6432818"/>
              <a:gd name="connsiteY2514" fmla="*/ 4666051 h 6858000"/>
              <a:gd name="connsiteX2515" fmla="*/ 2084006 w 6432818"/>
              <a:gd name="connsiteY2515" fmla="*/ 4660326 h 6858000"/>
              <a:gd name="connsiteX2516" fmla="*/ 2092527 w 6432818"/>
              <a:gd name="connsiteY2516" fmla="*/ 4646812 h 6858000"/>
              <a:gd name="connsiteX2517" fmla="*/ 2096345 w 6432818"/>
              <a:gd name="connsiteY2517" fmla="*/ 4642571 h 6858000"/>
              <a:gd name="connsiteX2518" fmla="*/ 2094811 w 6432818"/>
              <a:gd name="connsiteY2518" fmla="*/ 4643918 h 6858000"/>
              <a:gd name="connsiteX2519" fmla="*/ 2090473 w 6432818"/>
              <a:gd name="connsiteY2519" fmla="*/ 4648574 h 6858000"/>
              <a:gd name="connsiteX2520" fmla="*/ 2066529 w 6432818"/>
              <a:gd name="connsiteY2520" fmla="*/ 4676603 h 6858000"/>
              <a:gd name="connsiteX2521" fmla="*/ 2056894 w 6432818"/>
              <a:gd name="connsiteY2521" fmla="*/ 4685001 h 6858000"/>
              <a:gd name="connsiteX2522" fmla="*/ 2055824 w 6432818"/>
              <a:gd name="connsiteY2522" fmla="*/ 4685854 h 6858000"/>
              <a:gd name="connsiteX2523" fmla="*/ 2044073 w 6432818"/>
              <a:gd name="connsiteY2523" fmla="*/ 4698563 h 6858000"/>
              <a:gd name="connsiteX2524" fmla="*/ 2033777 w 6432818"/>
              <a:gd name="connsiteY2524" fmla="*/ 4709028 h 6858000"/>
              <a:gd name="connsiteX2525" fmla="*/ 2033759 w 6432818"/>
              <a:gd name="connsiteY2525" fmla="*/ 4709052 h 6858000"/>
              <a:gd name="connsiteX2526" fmla="*/ 2033740 w 6432818"/>
              <a:gd name="connsiteY2526" fmla="*/ 4709066 h 6858000"/>
              <a:gd name="connsiteX2527" fmla="*/ 1997192 w 6432818"/>
              <a:gd name="connsiteY2527" fmla="*/ 4746218 h 6858000"/>
              <a:gd name="connsiteX2528" fmla="*/ 1959362 w 6432818"/>
              <a:gd name="connsiteY2528" fmla="*/ 4784258 h 6858000"/>
              <a:gd name="connsiteX2529" fmla="*/ 1959469 w 6432818"/>
              <a:gd name="connsiteY2529" fmla="*/ 4774001 h 6858000"/>
              <a:gd name="connsiteX2530" fmla="*/ 1953321 w 6432818"/>
              <a:gd name="connsiteY2530" fmla="*/ 4781657 h 6858000"/>
              <a:gd name="connsiteX2531" fmla="*/ 1950500 w 6432818"/>
              <a:gd name="connsiteY2531" fmla="*/ 4782646 h 6858000"/>
              <a:gd name="connsiteX2532" fmla="*/ 1942673 w 6432818"/>
              <a:gd name="connsiteY2532" fmla="*/ 4786214 h 6858000"/>
              <a:gd name="connsiteX2533" fmla="*/ 1947471 w 6432818"/>
              <a:gd name="connsiteY2533" fmla="*/ 4779831 h 6858000"/>
              <a:gd name="connsiteX2534" fmla="*/ 2019582 w 6432818"/>
              <a:gd name="connsiteY2534" fmla="*/ 4684097 h 6858000"/>
              <a:gd name="connsiteX2535" fmla="*/ 2030740 w 6432818"/>
              <a:gd name="connsiteY2535" fmla="*/ 4669567 h 6858000"/>
              <a:gd name="connsiteX2536" fmla="*/ 2043905 w 6432818"/>
              <a:gd name="connsiteY2536" fmla="*/ 4652147 h 6858000"/>
              <a:gd name="connsiteX2537" fmla="*/ 2058382 w 6432818"/>
              <a:gd name="connsiteY2537" fmla="*/ 4629192 h 6858000"/>
              <a:gd name="connsiteX2538" fmla="*/ 2065309 w 6432818"/>
              <a:gd name="connsiteY2538" fmla="*/ 4619357 h 6858000"/>
              <a:gd name="connsiteX2539" fmla="*/ 2060139 w 6432818"/>
              <a:gd name="connsiteY2539" fmla="*/ 4623811 h 6858000"/>
              <a:gd name="connsiteX2540" fmla="*/ 2079118 w 6432818"/>
              <a:gd name="connsiteY2540" fmla="*/ 4598474 h 6858000"/>
              <a:gd name="connsiteX2541" fmla="*/ 2078718 w 6432818"/>
              <a:gd name="connsiteY2541" fmla="*/ 4580310 h 6858000"/>
              <a:gd name="connsiteX2542" fmla="*/ 2031342 w 6432818"/>
              <a:gd name="connsiteY2542" fmla="*/ 4637738 h 6858000"/>
              <a:gd name="connsiteX2543" fmla="*/ 1994682 w 6432818"/>
              <a:gd name="connsiteY2543" fmla="*/ 4673739 h 6858000"/>
              <a:gd name="connsiteX2544" fmla="*/ 1983566 w 6432818"/>
              <a:gd name="connsiteY2544" fmla="*/ 4677002 h 6858000"/>
              <a:gd name="connsiteX2545" fmla="*/ 1948149 w 6432818"/>
              <a:gd name="connsiteY2545" fmla="*/ 4721248 h 6858000"/>
              <a:gd name="connsiteX2546" fmla="*/ 1953622 w 6432818"/>
              <a:gd name="connsiteY2546" fmla="*/ 4706247 h 6858000"/>
              <a:gd name="connsiteX2547" fmla="*/ 1954042 w 6432818"/>
              <a:gd name="connsiteY2547" fmla="*/ 4707601 h 6858000"/>
              <a:gd name="connsiteX2548" fmla="*/ 1952742 w 6432818"/>
              <a:gd name="connsiteY2548" fmla="*/ 4709725 h 6858000"/>
              <a:gd name="connsiteX2549" fmla="*/ 1954310 w 6432818"/>
              <a:gd name="connsiteY2549" fmla="*/ 4708469 h 6858000"/>
              <a:gd name="connsiteX2550" fmla="*/ 1954042 w 6432818"/>
              <a:gd name="connsiteY2550" fmla="*/ 4707601 h 6858000"/>
              <a:gd name="connsiteX2551" fmla="*/ 1956433 w 6432818"/>
              <a:gd name="connsiteY2551" fmla="*/ 4703696 h 6858000"/>
              <a:gd name="connsiteX2552" fmla="*/ 1958638 w 6432818"/>
              <a:gd name="connsiteY2552" fmla="*/ 4701692 h 6858000"/>
              <a:gd name="connsiteX2553" fmla="*/ 1960490 w 6432818"/>
              <a:gd name="connsiteY2553" fmla="*/ 4698911 h 6858000"/>
              <a:gd name="connsiteX2554" fmla="*/ 1960272 w 6432818"/>
              <a:gd name="connsiteY2554" fmla="*/ 4686611 h 6858000"/>
              <a:gd name="connsiteX2555" fmla="*/ 1976608 w 6432818"/>
              <a:gd name="connsiteY2555" fmla="*/ 4664140 h 6858000"/>
              <a:gd name="connsiteX2556" fmla="*/ 1987490 w 6432818"/>
              <a:gd name="connsiteY2556" fmla="*/ 4651006 h 6858000"/>
              <a:gd name="connsiteX2557" fmla="*/ 1978606 w 6432818"/>
              <a:gd name="connsiteY2557" fmla="*/ 4652968 h 6858000"/>
              <a:gd name="connsiteX2558" fmla="*/ 1967619 w 6432818"/>
              <a:gd name="connsiteY2558" fmla="*/ 4655375 h 6858000"/>
              <a:gd name="connsiteX2559" fmla="*/ 1966178 w 6432818"/>
              <a:gd name="connsiteY2559" fmla="*/ 4656122 h 6858000"/>
              <a:gd name="connsiteX2560" fmla="*/ 1933639 w 6432818"/>
              <a:gd name="connsiteY2560" fmla="*/ 4694182 h 6858000"/>
              <a:gd name="connsiteX2561" fmla="*/ 1883740 w 6432818"/>
              <a:gd name="connsiteY2561" fmla="*/ 4758876 h 6858000"/>
              <a:gd name="connsiteX2562" fmla="*/ 1878607 w 6432818"/>
              <a:gd name="connsiteY2562" fmla="*/ 4761489 h 6858000"/>
              <a:gd name="connsiteX2563" fmla="*/ 1866961 w 6432818"/>
              <a:gd name="connsiteY2563" fmla="*/ 4768319 h 6858000"/>
              <a:gd name="connsiteX2564" fmla="*/ 1881308 w 6432818"/>
              <a:gd name="connsiteY2564" fmla="*/ 4746876 h 6858000"/>
              <a:gd name="connsiteX2565" fmla="*/ 1864545 w 6432818"/>
              <a:gd name="connsiteY2565" fmla="*/ 4765309 h 6858000"/>
              <a:gd name="connsiteX2566" fmla="*/ 1860992 w 6432818"/>
              <a:gd name="connsiteY2566" fmla="*/ 4760429 h 6858000"/>
              <a:gd name="connsiteX2567" fmla="*/ 1853881 w 6432818"/>
              <a:gd name="connsiteY2567" fmla="*/ 4765348 h 6858000"/>
              <a:gd name="connsiteX2568" fmla="*/ 1867936 w 6432818"/>
              <a:gd name="connsiteY2568" fmla="*/ 4745593 h 6858000"/>
              <a:gd name="connsiteX2569" fmla="*/ 1873219 w 6432818"/>
              <a:gd name="connsiteY2569" fmla="*/ 4740191 h 6858000"/>
              <a:gd name="connsiteX2570" fmla="*/ 1876305 w 6432818"/>
              <a:gd name="connsiteY2570" fmla="*/ 4738253 h 6858000"/>
              <a:gd name="connsiteX2571" fmla="*/ 1873991 w 6432818"/>
              <a:gd name="connsiteY2571" fmla="*/ 4737079 h 6858000"/>
              <a:gd name="connsiteX2572" fmla="*/ 1892797 w 6432818"/>
              <a:gd name="connsiteY2572" fmla="*/ 4710645 h 6858000"/>
              <a:gd name="connsiteX2573" fmla="*/ 1900495 w 6432818"/>
              <a:gd name="connsiteY2573" fmla="*/ 4704727 h 6858000"/>
              <a:gd name="connsiteX2574" fmla="*/ 1902245 w 6432818"/>
              <a:gd name="connsiteY2574" fmla="*/ 4703497 h 6858000"/>
              <a:gd name="connsiteX2575" fmla="*/ 1890091 w 6432818"/>
              <a:gd name="connsiteY2575" fmla="*/ 4702942 h 6858000"/>
              <a:gd name="connsiteX2576" fmla="*/ 1888029 w 6432818"/>
              <a:gd name="connsiteY2576" fmla="*/ 4702986 h 6858000"/>
              <a:gd name="connsiteX2577" fmla="*/ 1888607 w 6432818"/>
              <a:gd name="connsiteY2577" fmla="*/ 4700885 h 6858000"/>
              <a:gd name="connsiteX2578" fmla="*/ 1897273 w 6432818"/>
              <a:gd name="connsiteY2578" fmla="*/ 4667459 h 6858000"/>
              <a:gd name="connsiteX2579" fmla="*/ 1898644 w 6432818"/>
              <a:gd name="connsiteY2579" fmla="*/ 4660783 h 6858000"/>
              <a:gd name="connsiteX2580" fmla="*/ 1914988 w 6432818"/>
              <a:gd name="connsiteY2580" fmla="*/ 4642892 h 6858000"/>
              <a:gd name="connsiteX2581" fmla="*/ 1930655 w 6432818"/>
              <a:gd name="connsiteY2581" fmla="*/ 4620325 h 6858000"/>
              <a:gd name="connsiteX2582" fmla="*/ 1915399 w 6432818"/>
              <a:gd name="connsiteY2582" fmla="*/ 4630986 h 6858000"/>
              <a:gd name="connsiteX2583" fmla="*/ 1929230 w 6432818"/>
              <a:gd name="connsiteY2583" fmla="*/ 4617222 h 6858000"/>
              <a:gd name="connsiteX2584" fmla="*/ 1931297 w 6432818"/>
              <a:gd name="connsiteY2584" fmla="*/ 4615168 h 6858000"/>
              <a:gd name="connsiteX2585" fmla="*/ 1952632 w 6432818"/>
              <a:gd name="connsiteY2585" fmla="*/ 4594095 h 6858000"/>
              <a:gd name="connsiteX2586" fmla="*/ 1962331 w 6432818"/>
              <a:gd name="connsiteY2586" fmla="*/ 4582651 h 6858000"/>
              <a:gd name="connsiteX2587" fmla="*/ 1970817 w 6432818"/>
              <a:gd name="connsiteY2587" fmla="*/ 4563910 h 6858000"/>
              <a:gd name="connsiteX2588" fmla="*/ 1962711 w 6432818"/>
              <a:gd name="connsiteY2588" fmla="*/ 4568466 h 6858000"/>
              <a:gd name="connsiteX2589" fmla="*/ 1986309 w 6432818"/>
              <a:gd name="connsiteY2589" fmla="*/ 4536822 h 6858000"/>
              <a:gd name="connsiteX2590" fmla="*/ 2012918 w 6432818"/>
              <a:gd name="connsiteY2590" fmla="*/ 4506469 h 6858000"/>
              <a:gd name="connsiteX2591" fmla="*/ 2011875 w 6432818"/>
              <a:gd name="connsiteY2591" fmla="*/ 4503452 h 6858000"/>
              <a:gd name="connsiteX2592" fmla="*/ 2011564 w 6432818"/>
              <a:gd name="connsiteY2592" fmla="*/ 4498859 h 6858000"/>
              <a:gd name="connsiteX2593" fmla="*/ 2002524 w 6432818"/>
              <a:gd name="connsiteY2593" fmla="*/ 4506015 h 6858000"/>
              <a:gd name="connsiteX2594" fmla="*/ 1974896 w 6432818"/>
              <a:gd name="connsiteY2594" fmla="*/ 4524085 h 6858000"/>
              <a:gd name="connsiteX2595" fmla="*/ 1964694 w 6432818"/>
              <a:gd name="connsiteY2595" fmla="*/ 4532443 h 6858000"/>
              <a:gd name="connsiteX2596" fmla="*/ 1941915 w 6432818"/>
              <a:gd name="connsiteY2596" fmla="*/ 4555490 h 6858000"/>
              <a:gd name="connsiteX2597" fmla="*/ 1916743 w 6432818"/>
              <a:gd name="connsiteY2597" fmla="*/ 4580645 h 6858000"/>
              <a:gd name="connsiteX2598" fmla="*/ 1911127 w 6432818"/>
              <a:gd name="connsiteY2598" fmla="*/ 4587088 h 6858000"/>
              <a:gd name="connsiteX2599" fmla="*/ 1904042 w 6432818"/>
              <a:gd name="connsiteY2599" fmla="*/ 4595870 h 6858000"/>
              <a:gd name="connsiteX2600" fmla="*/ 1900458 w 6432818"/>
              <a:gd name="connsiteY2600" fmla="*/ 4602384 h 6858000"/>
              <a:gd name="connsiteX2601" fmla="*/ 1897049 w 6432818"/>
              <a:gd name="connsiteY2601" fmla="*/ 4604721 h 6858000"/>
              <a:gd name="connsiteX2602" fmla="*/ 1897056 w 6432818"/>
              <a:gd name="connsiteY2602" fmla="*/ 4604529 h 6858000"/>
              <a:gd name="connsiteX2603" fmla="*/ 1896371 w 6432818"/>
              <a:gd name="connsiteY2603" fmla="*/ 4605377 h 6858000"/>
              <a:gd name="connsiteX2604" fmla="*/ 1884482 w 6432818"/>
              <a:gd name="connsiteY2604" fmla="*/ 4614816 h 6858000"/>
              <a:gd name="connsiteX2605" fmla="*/ 1885364 w 6432818"/>
              <a:gd name="connsiteY2605" fmla="*/ 4611708 h 6858000"/>
              <a:gd name="connsiteX2606" fmla="*/ 1901647 w 6432818"/>
              <a:gd name="connsiteY2606" fmla="*/ 4594669 h 6858000"/>
              <a:gd name="connsiteX2607" fmla="*/ 1899717 w 6432818"/>
              <a:gd name="connsiteY2607" fmla="*/ 4588984 h 6858000"/>
              <a:gd name="connsiteX2608" fmla="*/ 1899689 w 6432818"/>
              <a:gd name="connsiteY2608" fmla="*/ 4586278 h 6858000"/>
              <a:gd name="connsiteX2609" fmla="*/ 1907388 w 6432818"/>
              <a:gd name="connsiteY2609" fmla="*/ 4576169 h 6858000"/>
              <a:gd name="connsiteX2610" fmla="*/ 1913312 w 6432818"/>
              <a:gd name="connsiteY2610" fmla="*/ 4572745 h 6858000"/>
              <a:gd name="connsiteX2611" fmla="*/ 1905600 w 6432818"/>
              <a:gd name="connsiteY2611" fmla="*/ 4571921 h 6858000"/>
              <a:gd name="connsiteX2612" fmla="*/ 1911920 w 6432818"/>
              <a:gd name="connsiteY2612" fmla="*/ 4565106 h 6858000"/>
              <a:gd name="connsiteX2613" fmla="*/ 1968657 w 6432818"/>
              <a:gd name="connsiteY2613" fmla="*/ 4507685 h 6858000"/>
              <a:gd name="connsiteX2614" fmla="*/ 1898680 w 6432818"/>
              <a:gd name="connsiteY2614" fmla="*/ 4550710 h 6858000"/>
              <a:gd name="connsiteX2615" fmla="*/ 1852376 w 6432818"/>
              <a:gd name="connsiteY2615" fmla="*/ 4595207 h 6858000"/>
              <a:gd name="connsiteX2616" fmla="*/ 1819708 w 6432818"/>
              <a:gd name="connsiteY2616" fmla="*/ 4620177 h 6858000"/>
              <a:gd name="connsiteX2617" fmla="*/ 1818313 w 6432818"/>
              <a:gd name="connsiteY2617" fmla="*/ 4619449 h 6858000"/>
              <a:gd name="connsiteX2618" fmla="*/ 1808490 w 6432818"/>
              <a:gd name="connsiteY2618" fmla="*/ 4627208 h 6858000"/>
              <a:gd name="connsiteX2619" fmla="*/ 1803029 w 6432818"/>
              <a:gd name="connsiteY2619" fmla="*/ 4633118 h 6858000"/>
              <a:gd name="connsiteX2620" fmla="*/ 1776542 w 6432818"/>
              <a:gd name="connsiteY2620" fmla="*/ 4653683 h 6858000"/>
              <a:gd name="connsiteX2621" fmla="*/ 1777578 w 6432818"/>
              <a:gd name="connsiteY2621" fmla="*/ 4643333 h 6858000"/>
              <a:gd name="connsiteX2622" fmla="*/ 1791179 w 6432818"/>
              <a:gd name="connsiteY2622" fmla="*/ 4620524 h 6858000"/>
              <a:gd name="connsiteX2623" fmla="*/ 1798168 w 6432818"/>
              <a:gd name="connsiteY2623" fmla="*/ 4614100 h 6858000"/>
              <a:gd name="connsiteX2624" fmla="*/ 1862385 w 6432818"/>
              <a:gd name="connsiteY2624" fmla="*/ 4544715 h 6858000"/>
              <a:gd name="connsiteX2625" fmla="*/ 1867263 w 6432818"/>
              <a:gd name="connsiteY2625" fmla="*/ 4519812 h 6858000"/>
              <a:gd name="connsiteX2626" fmla="*/ 1940787 w 6432818"/>
              <a:gd name="connsiteY2626" fmla="*/ 4458844 h 6858000"/>
              <a:gd name="connsiteX2627" fmla="*/ 1932635 w 6432818"/>
              <a:gd name="connsiteY2627" fmla="*/ 4453694 h 6858000"/>
              <a:gd name="connsiteX2628" fmla="*/ 1927553 w 6432818"/>
              <a:gd name="connsiteY2628" fmla="*/ 4445956 h 6858000"/>
              <a:gd name="connsiteX2629" fmla="*/ 1924181 w 6432818"/>
              <a:gd name="connsiteY2629" fmla="*/ 4448492 h 6858000"/>
              <a:gd name="connsiteX2630" fmla="*/ 1924518 w 6432818"/>
              <a:gd name="connsiteY2630" fmla="*/ 4444941 h 6858000"/>
              <a:gd name="connsiteX2631" fmla="*/ 1925336 w 6432818"/>
              <a:gd name="connsiteY2631" fmla="*/ 4443264 h 6858000"/>
              <a:gd name="connsiteX2632" fmla="*/ 1925632 w 6432818"/>
              <a:gd name="connsiteY2632" fmla="*/ 4443030 h 6858000"/>
              <a:gd name="connsiteX2633" fmla="*/ 1925158 w 6432818"/>
              <a:gd name="connsiteY2633" fmla="*/ 4442309 h 6858000"/>
              <a:gd name="connsiteX2634" fmla="*/ 1925292 w 6432818"/>
              <a:gd name="connsiteY2634" fmla="*/ 4441010 h 6858000"/>
              <a:gd name="connsiteX2635" fmla="*/ 1951828 w 6432818"/>
              <a:gd name="connsiteY2635" fmla="*/ 4412607 h 6858000"/>
              <a:gd name="connsiteX2636" fmla="*/ 1933989 w 6432818"/>
              <a:gd name="connsiteY2636" fmla="*/ 4423230 h 6858000"/>
              <a:gd name="connsiteX2637" fmla="*/ 1937069 w 6432818"/>
              <a:gd name="connsiteY2637" fmla="*/ 4420468 h 6858000"/>
              <a:gd name="connsiteX2638" fmla="*/ 1895087 w 6432818"/>
              <a:gd name="connsiteY2638" fmla="*/ 4449675 h 6858000"/>
              <a:gd name="connsiteX2639" fmla="*/ 1840324 w 6432818"/>
              <a:gd name="connsiteY2639" fmla="*/ 4486054 h 6858000"/>
              <a:gd name="connsiteX2640" fmla="*/ 1902612 w 6432818"/>
              <a:gd name="connsiteY2640" fmla="*/ 4440714 h 6858000"/>
              <a:gd name="connsiteX2641" fmla="*/ 1922999 w 6432818"/>
              <a:gd name="connsiteY2641" fmla="*/ 4424786 h 6858000"/>
              <a:gd name="connsiteX2642" fmla="*/ 1919648 w 6432818"/>
              <a:gd name="connsiteY2642" fmla="*/ 4423755 h 6858000"/>
              <a:gd name="connsiteX2643" fmla="*/ 1918637 w 6432818"/>
              <a:gd name="connsiteY2643" fmla="*/ 4424147 h 6858000"/>
              <a:gd name="connsiteX2644" fmla="*/ 1912036 w 6432818"/>
              <a:gd name="connsiteY2644" fmla="*/ 4428914 h 6858000"/>
              <a:gd name="connsiteX2645" fmla="*/ 1914253 w 6432818"/>
              <a:gd name="connsiteY2645" fmla="*/ 4426244 h 6858000"/>
              <a:gd name="connsiteX2646" fmla="*/ 1914749 w 6432818"/>
              <a:gd name="connsiteY2646" fmla="*/ 4425668 h 6858000"/>
              <a:gd name="connsiteX2647" fmla="*/ 1912962 w 6432818"/>
              <a:gd name="connsiteY2647" fmla="*/ 4426366 h 6858000"/>
              <a:gd name="connsiteX2648" fmla="*/ 1901216 w 6432818"/>
              <a:gd name="connsiteY2648" fmla="*/ 4433733 h 6858000"/>
              <a:gd name="connsiteX2649" fmla="*/ 1758847 w 6432818"/>
              <a:gd name="connsiteY2649" fmla="*/ 4531029 h 6858000"/>
              <a:gd name="connsiteX2650" fmla="*/ 1887735 w 6432818"/>
              <a:gd name="connsiteY2650" fmla="*/ 4436430 h 6858000"/>
              <a:gd name="connsiteX2651" fmla="*/ 1895834 w 6432818"/>
              <a:gd name="connsiteY2651" fmla="*/ 4427546 h 6858000"/>
              <a:gd name="connsiteX2652" fmla="*/ 1887295 w 6432818"/>
              <a:gd name="connsiteY2652" fmla="*/ 4434227 h 6858000"/>
              <a:gd name="connsiteX2653" fmla="*/ 1813963 w 6432818"/>
              <a:gd name="connsiteY2653" fmla="*/ 4483877 h 6858000"/>
              <a:gd name="connsiteX2654" fmla="*/ 1766223 w 6432818"/>
              <a:gd name="connsiteY2654" fmla="*/ 4514634 h 6858000"/>
              <a:gd name="connsiteX2655" fmla="*/ 1771509 w 6432818"/>
              <a:gd name="connsiteY2655" fmla="*/ 4508441 h 6858000"/>
              <a:gd name="connsiteX2656" fmla="*/ 1771715 w 6432818"/>
              <a:gd name="connsiteY2656" fmla="*/ 4508147 h 6858000"/>
              <a:gd name="connsiteX2657" fmla="*/ 1773721 w 6432818"/>
              <a:gd name="connsiteY2657" fmla="*/ 4506647 h 6858000"/>
              <a:gd name="connsiteX2658" fmla="*/ 1806396 w 6432818"/>
              <a:gd name="connsiteY2658" fmla="*/ 4483673 h 6858000"/>
              <a:gd name="connsiteX2659" fmla="*/ 1781377 w 6432818"/>
              <a:gd name="connsiteY2659" fmla="*/ 4495560 h 6858000"/>
              <a:gd name="connsiteX2660" fmla="*/ 1779075 w 6432818"/>
              <a:gd name="connsiteY2660" fmla="*/ 4497250 h 6858000"/>
              <a:gd name="connsiteX2661" fmla="*/ 1778645 w 6432818"/>
              <a:gd name="connsiteY2661" fmla="*/ 4493058 h 6858000"/>
              <a:gd name="connsiteX2662" fmla="*/ 1771424 w 6432818"/>
              <a:gd name="connsiteY2662" fmla="*/ 4499373 h 6858000"/>
              <a:gd name="connsiteX2663" fmla="*/ 1763755 w 6432818"/>
              <a:gd name="connsiteY2663" fmla="*/ 4508006 h 6858000"/>
              <a:gd name="connsiteX2664" fmla="*/ 1757010 w 6432818"/>
              <a:gd name="connsiteY2664" fmla="*/ 4512287 h 6858000"/>
              <a:gd name="connsiteX2665" fmla="*/ 1775421 w 6432818"/>
              <a:gd name="connsiteY2665" fmla="*/ 4494458 h 6858000"/>
              <a:gd name="connsiteX2666" fmla="*/ 1899889 w 6432818"/>
              <a:gd name="connsiteY2666" fmla="*/ 4408007 h 6858000"/>
              <a:gd name="connsiteX2667" fmla="*/ 1916602 w 6432818"/>
              <a:gd name="connsiteY2667" fmla="*/ 4396499 h 6858000"/>
              <a:gd name="connsiteX2668" fmla="*/ 1923155 w 6432818"/>
              <a:gd name="connsiteY2668" fmla="*/ 4391878 h 6858000"/>
              <a:gd name="connsiteX2669" fmla="*/ 1922528 w 6432818"/>
              <a:gd name="connsiteY2669" fmla="*/ 4391841 h 6858000"/>
              <a:gd name="connsiteX2670" fmla="*/ 1916371 w 6432818"/>
              <a:gd name="connsiteY2670" fmla="*/ 4391194 h 6858000"/>
              <a:gd name="connsiteX2671" fmla="*/ 1914586 w 6432818"/>
              <a:gd name="connsiteY2671" fmla="*/ 4390414 h 6858000"/>
              <a:gd name="connsiteX2672" fmla="*/ 1886544 w 6432818"/>
              <a:gd name="connsiteY2672" fmla="*/ 4409390 h 6858000"/>
              <a:gd name="connsiteX2673" fmla="*/ 1864464 w 6432818"/>
              <a:gd name="connsiteY2673" fmla="*/ 4424756 h 6858000"/>
              <a:gd name="connsiteX2674" fmla="*/ 1856135 w 6432818"/>
              <a:gd name="connsiteY2674" fmla="*/ 4432952 h 6858000"/>
              <a:gd name="connsiteX2675" fmla="*/ 1848887 w 6432818"/>
              <a:gd name="connsiteY2675" fmla="*/ 4435596 h 6858000"/>
              <a:gd name="connsiteX2676" fmla="*/ 1836141 w 6432818"/>
              <a:gd name="connsiteY2676" fmla="*/ 4444465 h 6858000"/>
              <a:gd name="connsiteX2677" fmla="*/ 1797853 w 6432818"/>
              <a:gd name="connsiteY2677" fmla="*/ 4471239 h 6858000"/>
              <a:gd name="connsiteX2678" fmla="*/ 1806041 w 6432818"/>
              <a:gd name="connsiteY2678" fmla="*/ 4459617 h 6858000"/>
              <a:gd name="connsiteX2679" fmla="*/ 1808399 w 6432818"/>
              <a:gd name="connsiteY2679" fmla="*/ 4458192 h 6858000"/>
              <a:gd name="connsiteX2680" fmla="*/ 1810913 w 6432818"/>
              <a:gd name="connsiteY2680" fmla="*/ 4454179 h 6858000"/>
              <a:gd name="connsiteX2681" fmla="*/ 1828461 w 6432818"/>
              <a:gd name="connsiteY2681" fmla="*/ 4431210 h 6858000"/>
              <a:gd name="connsiteX2682" fmla="*/ 1845293 w 6432818"/>
              <a:gd name="connsiteY2682" fmla="*/ 4409853 h 6858000"/>
              <a:gd name="connsiteX2683" fmla="*/ 1847625 w 6432818"/>
              <a:gd name="connsiteY2683" fmla="*/ 4406651 h 6858000"/>
              <a:gd name="connsiteX2684" fmla="*/ 1871739 w 6432818"/>
              <a:gd name="connsiteY2684" fmla="*/ 4388785 h 6858000"/>
              <a:gd name="connsiteX2685" fmla="*/ 1846440 w 6432818"/>
              <a:gd name="connsiteY2685" fmla="*/ 4415148 h 6858000"/>
              <a:gd name="connsiteX2686" fmla="*/ 1835164 w 6432818"/>
              <a:gd name="connsiteY2686" fmla="*/ 4429712 h 6858000"/>
              <a:gd name="connsiteX2687" fmla="*/ 1833143 w 6432818"/>
              <a:gd name="connsiteY2687" fmla="*/ 4432399 h 6858000"/>
              <a:gd name="connsiteX2688" fmla="*/ 1850880 w 6432818"/>
              <a:gd name="connsiteY2688" fmla="*/ 4416060 h 6858000"/>
              <a:gd name="connsiteX2689" fmla="*/ 1881131 w 6432818"/>
              <a:gd name="connsiteY2689" fmla="*/ 4390153 h 6858000"/>
              <a:gd name="connsiteX2690" fmla="*/ 1904618 w 6432818"/>
              <a:gd name="connsiteY2690" fmla="*/ 4369599 h 6858000"/>
              <a:gd name="connsiteX2691" fmla="*/ 1905805 w 6432818"/>
              <a:gd name="connsiteY2691" fmla="*/ 4365640 h 6858000"/>
              <a:gd name="connsiteX2692" fmla="*/ 1908268 w 6432818"/>
              <a:gd name="connsiteY2692" fmla="*/ 4361673 h 6858000"/>
              <a:gd name="connsiteX2693" fmla="*/ 1911999 w 6432818"/>
              <a:gd name="connsiteY2693" fmla="*/ 4358904 h 6858000"/>
              <a:gd name="connsiteX2694" fmla="*/ 1892605 w 6432818"/>
              <a:gd name="connsiteY2694" fmla="*/ 4371626 h 6858000"/>
              <a:gd name="connsiteX2695" fmla="*/ 1929946 w 6432818"/>
              <a:gd name="connsiteY2695" fmla="*/ 4341729 h 6858000"/>
              <a:gd name="connsiteX2696" fmla="*/ 1920505 w 6432818"/>
              <a:gd name="connsiteY2696" fmla="*/ 4348025 h 6858000"/>
              <a:gd name="connsiteX2697" fmla="*/ 1917310 w 6432818"/>
              <a:gd name="connsiteY2697" fmla="*/ 4350399 h 6858000"/>
              <a:gd name="connsiteX2698" fmla="*/ 1891730 w 6432818"/>
              <a:gd name="connsiteY2698" fmla="*/ 4370552 h 6858000"/>
              <a:gd name="connsiteX2699" fmla="*/ 1878861 w 6432818"/>
              <a:gd name="connsiteY2699" fmla="*/ 4380696 h 6858000"/>
              <a:gd name="connsiteX2700" fmla="*/ 1867261 w 6432818"/>
              <a:gd name="connsiteY2700" fmla="*/ 4389838 h 6858000"/>
              <a:gd name="connsiteX2701" fmla="*/ 1855860 w 6432818"/>
              <a:gd name="connsiteY2701" fmla="*/ 4396322 h 6858000"/>
              <a:gd name="connsiteX2702" fmla="*/ 1862860 w 6432818"/>
              <a:gd name="connsiteY2702" fmla="*/ 4384083 h 6858000"/>
              <a:gd name="connsiteX2703" fmla="*/ 1871474 w 6432818"/>
              <a:gd name="connsiteY2703" fmla="*/ 4371274 h 6858000"/>
              <a:gd name="connsiteX2704" fmla="*/ 1868031 w 6432818"/>
              <a:gd name="connsiteY2704" fmla="*/ 4373370 h 6858000"/>
              <a:gd name="connsiteX2705" fmla="*/ 1862721 w 6432818"/>
              <a:gd name="connsiteY2705" fmla="*/ 4370346 h 6858000"/>
              <a:gd name="connsiteX2706" fmla="*/ 1875804 w 6432818"/>
              <a:gd name="connsiteY2706" fmla="*/ 4359635 h 6858000"/>
              <a:gd name="connsiteX2707" fmla="*/ 1875955 w 6432818"/>
              <a:gd name="connsiteY2707" fmla="*/ 4357642 h 6858000"/>
              <a:gd name="connsiteX2708" fmla="*/ 1870705 w 6432818"/>
              <a:gd name="connsiteY2708" fmla="*/ 4360618 h 6858000"/>
              <a:gd name="connsiteX2709" fmla="*/ 1870287 w 6432818"/>
              <a:gd name="connsiteY2709" fmla="*/ 4361165 h 6858000"/>
              <a:gd name="connsiteX2710" fmla="*/ 1869492 w 6432818"/>
              <a:gd name="connsiteY2710" fmla="*/ 4361305 h 6858000"/>
              <a:gd name="connsiteX2711" fmla="*/ 1866360 w 6432818"/>
              <a:gd name="connsiteY2711" fmla="*/ 4363080 h 6858000"/>
              <a:gd name="connsiteX2712" fmla="*/ 1847267 w 6432818"/>
              <a:gd name="connsiteY2712" fmla="*/ 4377606 h 6858000"/>
              <a:gd name="connsiteX2713" fmla="*/ 1711005 w 6432818"/>
              <a:gd name="connsiteY2713" fmla="*/ 4485524 h 6858000"/>
              <a:gd name="connsiteX2714" fmla="*/ 1749931 w 6432818"/>
              <a:gd name="connsiteY2714" fmla="*/ 4434102 h 6858000"/>
              <a:gd name="connsiteX2715" fmla="*/ 1661174 w 6432818"/>
              <a:gd name="connsiteY2715" fmla="*/ 4508398 h 6858000"/>
              <a:gd name="connsiteX2716" fmla="*/ 1647835 w 6432818"/>
              <a:gd name="connsiteY2716" fmla="*/ 4521736 h 6858000"/>
              <a:gd name="connsiteX2717" fmla="*/ 1658967 w 6432818"/>
              <a:gd name="connsiteY2717" fmla="*/ 4508133 h 6858000"/>
              <a:gd name="connsiteX2718" fmla="*/ 1626403 w 6432818"/>
              <a:gd name="connsiteY2718" fmla="*/ 4524765 h 6858000"/>
              <a:gd name="connsiteX2719" fmla="*/ 1584788 w 6432818"/>
              <a:gd name="connsiteY2719" fmla="*/ 4547623 h 6858000"/>
              <a:gd name="connsiteX2720" fmla="*/ 1572349 w 6432818"/>
              <a:gd name="connsiteY2720" fmla="*/ 4556906 h 6858000"/>
              <a:gd name="connsiteX2721" fmla="*/ 1691748 w 6432818"/>
              <a:gd name="connsiteY2721" fmla="*/ 4443602 h 6858000"/>
              <a:gd name="connsiteX2722" fmla="*/ 1704607 w 6432818"/>
              <a:gd name="connsiteY2722" fmla="*/ 4431756 h 6858000"/>
              <a:gd name="connsiteX2723" fmla="*/ 1722512 w 6432818"/>
              <a:gd name="connsiteY2723" fmla="*/ 4407982 h 6858000"/>
              <a:gd name="connsiteX2724" fmla="*/ 1710990 w 6432818"/>
              <a:gd name="connsiteY2724" fmla="*/ 4415189 h 6858000"/>
              <a:gd name="connsiteX2725" fmla="*/ 1744171 w 6432818"/>
              <a:gd name="connsiteY2725" fmla="*/ 4374196 h 6858000"/>
              <a:gd name="connsiteX2726" fmla="*/ 1730699 w 6432818"/>
              <a:gd name="connsiteY2726" fmla="*/ 4380385 h 6858000"/>
              <a:gd name="connsiteX2727" fmla="*/ 1714763 w 6432818"/>
              <a:gd name="connsiteY2727" fmla="*/ 4378753 h 6858000"/>
              <a:gd name="connsiteX2728" fmla="*/ 1702495 w 6432818"/>
              <a:gd name="connsiteY2728" fmla="*/ 4377666 h 6858000"/>
              <a:gd name="connsiteX2729" fmla="*/ 1695454 w 6432818"/>
              <a:gd name="connsiteY2729" fmla="*/ 4388882 h 6858000"/>
              <a:gd name="connsiteX2730" fmla="*/ 1682164 w 6432818"/>
              <a:gd name="connsiteY2730" fmla="*/ 4403866 h 6858000"/>
              <a:gd name="connsiteX2731" fmla="*/ 1687639 w 6432818"/>
              <a:gd name="connsiteY2731" fmla="*/ 4388863 h 6858000"/>
              <a:gd name="connsiteX2732" fmla="*/ 1688057 w 6432818"/>
              <a:gd name="connsiteY2732" fmla="*/ 4390217 h 6858000"/>
              <a:gd name="connsiteX2733" fmla="*/ 1686757 w 6432818"/>
              <a:gd name="connsiteY2733" fmla="*/ 4392340 h 6858000"/>
              <a:gd name="connsiteX2734" fmla="*/ 1688325 w 6432818"/>
              <a:gd name="connsiteY2734" fmla="*/ 4391087 h 6858000"/>
              <a:gd name="connsiteX2735" fmla="*/ 1688057 w 6432818"/>
              <a:gd name="connsiteY2735" fmla="*/ 4390217 h 6858000"/>
              <a:gd name="connsiteX2736" fmla="*/ 1690447 w 6432818"/>
              <a:gd name="connsiteY2736" fmla="*/ 4386312 h 6858000"/>
              <a:gd name="connsiteX2737" fmla="*/ 1692651 w 6432818"/>
              <a:gd name="connsiteY2737" fmla="*/ 4384308 h 6858000"/>
              <a:gd name="connsiteX2738" fmla="*/ 1694505 w 6432818"/>
              <a:gd name="connsiteY2738" fmla="*/ 4381527 h 6858000"/>
              <a:gd name="connsiteX2739" fmla="*/ 1694289 w 6432818"/>
              <a:gd name="connsiteY2739" fmla="*/ 4369225 h 6858000"/>
              <a:gd name="connsiteX2740" fmla="*/ 1727757 w 6432818"/>
              <a:gd name="connsiteY2740" fmla="*/ 4326073 h 6858000"/>
              <a:gd name="connsiteX2741" fmla="*/ 1728280 w 6432818"/>
              <a:gd name="connsiteY2741" fmla="*/ 4316340 h 6858000"/>
              <a:gd name="connsiteX2742" fmla="*/ 1740803 w 6432818"/>
              <a:gd name="connsiteY2742" fmla="*/ 4297748 h 6858000"/>
              <a:gd name="connsiteX2743" fmla="*/ 1743611 w 6432818"/>
              <a:gd name="connsiteY2743" fmla="*/ 4294655 h 6858000"/>
              <a:gd name="connsiteX2744" fmla="*/ 1738987 w 6432818"/>
              <a:gd name="connsiteY2744" fmla="*/ 4298278 h 6858000"/>
              <a:gd name="connsiteX2745" fmla="*/ 1725838 w 6432818"/>
              <a:gd name="connsiteY2745" fmla="*/ 4308744 h 6858000"/>
              <a:gd name="connsiteX2746" fmla="*/ 1667654 w 6432818"/>
              <a:gd name="connsiteY2746" fmla="*/ 4376798 h 6858000"/>
              <a:gd name="connsiteX2747" fmla="*/ 1617755 w 6432818"/>
              <a:gd name="connsiteY2747" fmla="*/ 4441492 h 6858000"/>
              <a:gd name="connsiteX2748" fmla="*/ 1612622 w 6432818"/>
              <a:gd name="connsiteY2748" fmla="*/ 4444108 h 6858000"/>
              <a:gd name="connsiteX2749" fmla="*/ 1600978 w 6432818"/>
              <a:gd name="connsiteY2749" fmla="*/ 4450937 h 6858000"/>
              <a:gd name="connsiteX2750" fmla="*/ 1615323 w 6432818"/>
              <a:gd name="connsiteY2750" fmla="*/ 4429490 h 6858000"/>
              <a:gd name="connsiteX2751" fmla="*/ 1598560 w 6432818"/>
              <a:gd name="connsiteY2751" fmla="*/ 4447925 h 6858000"/>
              <a:gd name="connsiteX2752" fmla="*/ 1595007 w 6432818"/>
              <a:gd name="connsiteY2752" fmla="*/ 4443045 h 6858000"/>
              <a:gd name="connsiteX2753" fmla="*/ 1587895 w 6432818"/>
              <a:gd name="connsiteY2753" fmla="*/ 4447968 h 6858000"/>
              <a:gd name="connsiteX2754" fmla="*/ 1601951 w 6432818"/>
              <a:gd name="connsiteY2754" fmla="*/ 4428209 h 6858000"/>
              <a:gd name="connsiteX2755" fmla="*/ 1607234 w 6432818"/>
              <a:gd name="connsiteY2755" fmla="*/ 4422807 h 6858000"/>
              <a:gd name="connsiteX2756" fmla="*/ 1610320 w 6432818"/>
              <a:gd name="connsiteY2756" fmla="*/ 4420869 h 6858000"/>
              <a:gd name="connsiteX2757" fmla="*/ 1608007 w 6432818"/>
              <a:gd name="connsiteY2757" fmla="*/ 4419695 h 6858000"/>
              <a:gd name="connsiteX2758" fmla="*/ 1626812 w 6432818"/>
              <a:gd name="connsiteY2758" fmla="*/ 4393263 h 6858000"/>
              <a:gd name="connsiteX2759" fmla="*/ 1634512 w 6432818"/>
              <a:gd name="connsiteY2759" fmla="*/ 4387343 h 6858000"/>
              <a:gd name="connsiteX2760" fmla="*/ 1652662 w 6432818"/>
              <a:gd name="connsiteY2760" fmla="*/ 4374556 h 6858000"/>
              <a:gd name="connsiteX2761" fmla="*/ 1672606 w 6432818"/>
              <a:gd name="connsiteY2761" fmla="*/ 4356421 h 6858000"/>
              <a:gd name="connsiteX2762" fmla="*/ 1634551 w 6432818"/>
              <a:gd name="connsiteY2762" fmla="*/ 4382767 h 6858000"/>
              <a:gd name="connsiteX2763" fmla="*/ 1634103 w 6432818"/>
              <a:gd name="connsiteY2763" fmla="*/ 4383018 h 6858000"/>
              <a:gd name="connsiteX2764" fmla="*/ 1639228 w 6432818"/>
              <a:gd name="connsiteY2764" fmla="*/ 4375811 h 6858000"/>
              <a:gd name="connsiteX2765" fmla="*/ 1686825 w 6432818"/>
              <a:gd name="connsiteY2765" fmla="*/ 4316150 h 6858000"/>
              <a:gd name="connsiteX2766" fmla="*/ 1703854 w 6432818"/>
              <a:gd name="connsiteY2766" fmla="*/ 4295864 h 6858000"/>
              <a:gd name="connsiteX2767" fmla="*/ 1699086 w 6432818"/>
              <a:gd name="connsiteY2767" fmla="*/ 4299720 h 6858000"/>
              <a:gd name="connsiteX2768" fmla="*/ 1632526 w 6432818"/>
              <a:gd name="connsiteY2768" fmla="*/ 4348480 h 6858000"/>
              <a:gd name="connsiteX2769" fmla="*/ 1643185 w 6432818"/>
              <a:gd name="connsiteY2769" fmla="*/ 4336701 h 6858000"/>
              <a:gd name="connsiteX2770" fmla="*/ 1714245 w 6432818"/>
              <a:gd name="connsiteY2770" fmla="*/ 4270240 h 6858000"/>
              <a:gd name="connsiteX2771" fmla="*/ 1720378 w 6432818"/>
              <a:gd name="connsiteY2771" fmla="*/ 4264341 h 6858000"/>
              <a:gd name="connsiteX2772" fmla="*/ 1722201 w 6432818"/>
              <a:gd name="connsiteY2772" fmla="*/ 4258885 h 6858000"/>
              <a:gd name="connsiteX2773" fmla="*/ 1743048 w 6432818"/>
              <a:gd name="connsiteY2773" fmla="*/ 4242544 h 6858000"/>
              <a:gd name="connsiteX2774" fmla="*/ 1750575 w 6432818"/>
              <a:gd name="connsiteY2774" fmla="*/ 4235310 h 6858000"/>
              <a:gd name="connsiteX2775" fmla="*/ 1729254 w 6432818"/>
              <a:gd name="connsiteY2775" fmla="*/ 4248788 h 6858000"/>
              <a:gd name="connsiteX2776" fmla="*/ 1730609 w 6432818"/>
              <a:gd name="connsiteY2776" fmla="*/ 4246945 h 6858000"/>
              <a:gd name="connsiteX2777" fmla="*/ 1760718 w 6432818"/>
              <a:gd name="connsiteY2777" fmla="*/ 4202708 h 6858000"/>
              <a:gd name="connsiteX2778" fmla="*/ 1707319 w 6432818"/>
              <a:gd name="connsiteY2778" fmla="*/ 4257553 h 6858000"/>
              <a:gd name="connsiteX2779" fmla="*/ 1694720 w 6432818"/>
              <a:gd name="connsiteY2779" fmla="*/ 4268856 h 6858000"/>
              <a:gd name="connsiteX2780" fmla="*/ 1703806 w 6432818"/>
              <a:gd name="connsiteY2780" fmla="*/ 4248797 h 6858000"/>
              <a:gd name="connsiteX2781" fmla="*/ 1700849 w 6432818"/>
              <a:gd name="connsiteY2781" fmla="*/ 4251645 h 6858000"/>
              <a:gd name="connsiteX2782" fmla="*/ 1611817 w 6432818"/>
              <a:gd name="connsiteY2782" fmla="*/ 4339645 h 6858000"/>
              <a:gd name="connsiteX2783" fmla="*/ 1583825 w 6432818"/>
              <a:gd name="connsiteY2783" fmla="*/ 4365409 h 6858000"/>
              <a:gd name="connsiteX2784" fmla="*/ 1599958 w 6432818"/>
              <a:gd name="connsiteY2784" fmla="*/ 4347873 h 6858000"/>
              <a:gd name="connsiteX2785" fmla="*/ 1644077 w 6432818"/>
              <a:gd name="connsiteY2785" fmla="*/ 4302324 h 6858000"/>
              <a:gd name="connsiteX2786" fmla="*/ 1694051 w 6432818"/>
              <a:gd name="connsiteY2786" fmla="*/ 4251268 h 6858000"/>
              <a:gd name="connsiteX2787" fmla="*/ 1639972 w 6432818"/>
              <a:gd name="connsiteY2787" fmla="*/ 4281548 h 6858000"/>
              <a:gd name="connsiteX2788" fmla="*/ 1586621 w 6432818"/>
              <a:gd name="connsiteY2788" fmla="*/ 4323279 h 6858000"/>
              <a:gd name="connsiteX2789" fmla="*/ 1607609 w 6432818"/>
              <a:gd name="connsiteY2789" fmla="*/ 4297434 h 6858000"/>
              <a:gd name="connsiteX2790" fmla="*/ 1616518 w 6432818"/>
              <a:gd name="connsiteY2790" fmla="*/ 4283857 h 6858000"/>
              <a:gd name="connsiteX2791" fmla="*/ 1727885 w 6432818"/>
              <a:gd name="connsiteY2791" fmla="*/ 4161760 h 6858000"/>
              <a:gd name="connsiteX2792" fmla="*/ 1729203 w 6432818"/>
              <a:gd name="connsiteY2792" fmla="*/ 4149353 h 6858000"/>
              <a:gd name="connsiteX2793" fmla="*/ 1760205 w 6432818"/>
              <a:gd name="connsiteY2793" fmla="*/ 4117030 h 6858000"/>
              <a:gd name="connsiteX2794" fmla="*/ 1752763 w 6432818"/>
              <a:gd name="connsiteY2794" fmla="*/ 4105807 h 6858000"/>
              <a:gd name="connsiteX2795" fmla="*/ 1788000 w 6432818"/>
              <a:gd name="connsiteY2795" fmla="*/ 4061163 h 6858000"/>
              <a:gd name="connsiteX2796" fmla="*/ 1787271 w 6432818"/>
              <a:gd name="connsiteY2796" fmla="*/ 4059529 h 6858000"/>
              <a:gd name="connsiteX2797" fmla="*/ 1787028 w 6432818"/>
              <a:gd name="connsiteY2797" fmla="*/ 4058986 h 6858000"/>
              <a:gd name="connsiteX2798" fmla="*/ 1787135 w 6432818"/>
              <a:gd name="connsiteY2798" fmla="*/ 4059227 h 6858000"/>
              <a:gd name="connsiteX2799" fmla="*/ 1787271 w 6432818"/>
              <a:gd name="connsiteY2799" fmla="*/ 4059529 h 6858000"/>
              <a:gd name="connsiteX2800" fmla="*/ 1787675 w 6432818"/>
              <a:gd name="connsiteY2800" fmla="*/ 4060436 h 6858000"/>
              <a:gd name="connsiteX2801" fmla="*/ 1788000 w 6432818"/>
              <a:gd name="connsiteY2801" fmla="*/ 4061163 h 6858000"/>
              <a:gd name="connsiteX2802" fmla="*/ 1755231 w 6432818"/>
              <a:gd name="connsiteY2802" fmla="*/ 4094977 h 6858000"/>
              <a:gd name="connsiteX2803" fmla="*/ 1728418 w 6432818"/>
              <a:gd name="connsiteY2803" fmla="*/ 4117371 h 6858000"/>
              <a:gd name="connsiteX2804" fmla="*/ 1727059 w 6432818"/>
              <a:gd name="connsiteY2804" fmla="*/ 4118871 h 6858000"/>
              <a:gd name="connsiteX2805" fmla="*/ 1727985 w 6432818"/>
              <a:gd name="connsiteY2805" fmla="*/ 4120521 h 6858000"/>
              <a:gd name="connsiteX2806" fmla="*/ 1727141 w 6432818"/>
              <a:gd name="connsiteY2806" fmla="*/ 4125977 h 6858000"/>
              <a:gd name="connsiteX2807" fmla="*/ 1724652 w 6432818"/>
              <a:gd name="connsiteY2807" fmla="*/ 4126355 h 6858000"/>
              <a:gd name="connsiteX2808" fmla="*/ 1722948 w 6432818"/>
              <a:gd name="connsiteY2808" fmla="*/ 4124363 h 6858000"/>
              <a:gd name="connsiteX2809" fmla="*/ 1723256 w 6432818"/>
              <a:gd name="connsiteY2809" fmla="*/ 4123070 h 6858000"/>
              <a:gd name="connsiteX2810" fmla="*/ 1702539 w 6432818"/>
              <a:gd name="connsiteY2810" fmla="*/ 4145949 h 6858000"/>
              <a:gd name="connsiteX2811" fmla="*/ 1731758 w 6432818"/>
              <a:gd name="connsiteY2811" fmla="*/ 4098724 h 6858000"/>
              <a:gd name="connsiteX2812" fmla="*/ 1727142 w 6432818"/>
              <a:gd name="connsiteY2812" fmla="*/ 4100769 h 6858000"/>
              <a:gd name="connsiteX2813" fmla="*/ 1638259 w 6432818"/>
              <a:gd name="connsiteY2813" fmla="*/ 4177809 h 6858000"/>
              <a:gd name="connsiteX2814" fmla="*/ 1588685 w 6432818"/>
              <a:gd name="connsiteY2814" fmla="*/ 4225262 h 6858000"/>
              <a:gd name="connsiteX2815" fmla="*/ 1557917 w 6432818"/>
              <a:gd name="connsiteY2815" fmla="*/ 4256359 h 6858000"/>
              <a:gd name="connsiteX2816" fmla="*/ 1545889 w 6432818"/>
              <a:gd name="connsiteY2816" fmla="*/ 4267738 h 6858000"/>
              <a:gd name="connsiteX2817" fmla="*/ 1540667 w 6432818"/>
              <a:gd name="connsiteY2817" fmla="*/ 4259395 h 6858000"/>
              <a:gd name="connsiteX2818" fmla="*/ 1553703 w 6432818"/>
              <a:gd name="connsiteY2818" fmla="*/ 4244316 h 6858000"/>
              <a:gd name="connsiteX2819" fmla="*/ 1573404 w 6432818"/>
              <a:gd name="connsiteY2819" fmla="*/ 4226913 h 6858000"/>
              <a:gd name="connsiteX2820" fmla="*/ 1608725 w 6432818"/>
              <a:gd name="connsiteY2820" fmla="*/ 4189839 h 6858000"/>
              <a:gd name="connsiteX2821" fmla="*/ 1603060 w 6432818"/>
              <a:gd name="connsiteY2821" fmla="*/ 4192181 h 6858000"/>
              <a:gd name="connsiteX2822" fmla="*/ 1639545 w 6432818"/>
              <a:gd name="connsiteY2822" fmla="*/ 4155139 h 6858000"/>
              <a:gd name="connsiteX2823" fmla="*/ 1672884 w 6432818"/>
              <a:gd name="connsiteY2823" fmla="*/ 4120067 h 6858000"/>
              <a:gd name="connsiteX2824" fmla="*/ 1658198 w 6432818"/>
              <a:gd name="connsiteY2824" fmla="*/ 4131108 h 6858000"/>
              <a:gd name="connsiteX2825" fmla="*/ 1658533 w 6432818"/>
              <a:gd name="connsiteY2825" fmla="*/ 4127556 h 6858000"/>
              <a:gd name="connsiteX2826" fmla="*/ 1659351 w 6432818"/>
              <a:gd name="connsiteY2826" fmla="*/ 4125878 h 6858000"/>
              <a:gd name="connsiteX2827" fmla="*/ 1690788 w 6432818"/>
              <a:gd name="connsiteY2827" fmla="*/ 4101107 h 6858000"/>
              <a:gd name="connsiteX2828" fmla="*/ 1689660 w 6432818"/>
              <a:gd name="connsiteY2828" fmla="*/ 4102423 h 6858000"/>
              <a:gd name="connsiteX2829" fmla="*/ 1721302 w 6432818"/>
              <a:gd name="connsiteY2829" fmla="*/ 4069137 h 6858000"/>
              <a:gd name="connsiteX2830" fmla="*/ 1715811 w 6432818"/>
              <a:gd name="connsiteY2830" fmla="*/ 4073893 h 6858000"/>
              <a:gd name="connsiteX2831" fmla="*/ 1713146 w 6432818"/>
              <a:gd name="connsiteY2831" fmla="*/ 4076633 h 6858000"/>
              <a:gd name="connsiteX2832" fmla="*/ 1694603 w 6432818"/>
              <a:gd name="connsiteY2832" fmla="*/ 4090008 h 6858000"/>
              <a:gd name="connsiteX2833" fmla="*/ 1668004 w 6432818"/>
              <a:gd name="connsiteY2833" fmla="*/ 4105846 h 6858000"/>
              <a:gd name="connsiteX2834" fmla="*/ 1727093 w 6432818"/>
              <a:gd name="connsiteY2834" fmla="*/ 4058855 h 6858000"/>
              <a:gd name="connsiteX2835" fmla="*/ 1721066 w 6432818"/>
              <a:gd name="connsiteY2835" fmla="*/ 4057387 h 6858000"/>
              <a:gd name="connsiteX2836" fmla="*/ 1681880 w 6432818"/>
              <a:gd name="connsiteY2836" fmla="*/ 4085670 h 6858000"/>
              <a:gd name="connsiteX2837" fmla="*/ 1645528 w 6432818"/>
              <a:gd name="connsiteY2837" fmla="*/ 4122851 h 6858000"/>
              <a:gd name="connsiteX2838" fmla="*/ 1598754 w 6432818"/>
              <a:gd name="connsiteY2838" fmla="*/ 4170692 h 6858000"/>
              <a:gd name="connsiteX2839" fmla="*/ 1612807 w 6432818"/>
              <a:gd name="connsiteY2839" fmla="*/ 4161733 h 6858000"/>
              <a:gd name="connsiteX2840" fmla="*/ 1635584 w 6432818"/>
              <a:gd name="connsiteY2840" fmla="*/ 4144538 h 6858000"/>
              <a:gd name="connsiteX2841" fmla="*/ 1628222 w 6432818"/>
              <a:gd name="connsiteY2841" fmla="*/ 4153913 h 6858000"/>
              <a:gd name="connsiteX2842" fmla="*/ 1588725 w 6432818"/>
              <a:gd name="connsiteY2842" fmla="*/ 4192874 h 6858000"/>
              <a:gd name="connsiteX2843" fmla="*/ 1571051 w 6432818"/>
              <a:gd name="connsiteY2843" fmla="*/ 4213564 h 6858000"/>
              <a:gd name="connsiteX2844" fmla="*/ 1571031 w 6432818"/>
              <a:gd name="connsiteY2844" fmla="*/ 4212905 h 6858000"/>
              <a:gd name="connsiteX2845" fmla="*/ 1558381 w 6432818"/>
              <a:gd name="connsiteY2845" fmla="*/ 4220285 h 6858000"/>
              <a:gd name="connsiteX2846" fmla="*/ 1553703 w 6432818"/>
              <a:gd name="connsiteY2846" fmla="*/ 4223130 h 6858000"/>
              <a:gd name="connsiteX2847" fmla="*/ 1558996 w 6432818"/>
              <a:gd name="connsiteY2847" fmla="*/ 4216348 h 6858000"/>
              <a:gd name="connsiteX2848" fmla="*/ 1587844 w 6432818"/>
              <a:gd name="connsiteY2848" fmla="*/ 4181614 h 6858000"/>
              <a:gd name="connsiteX2849" fmla="*/ 1548479 w 6432818"/>
              <a:gd name="connsiteY2849" fmla="*/ 4220143 h 6858000"/>
              <a:gd name="connsiteX2850" fmla="*/ 1505504 w 6432818"/>
              <a:gd name="connsiteY2850" fmla="*/ 4260721 h 6858000"/>
              <a:gd name="connsiteX2851" fmla="*/ 1506226 w 6432818"/>
              <a:gd name="connsiteY2851" fmla="*/ 4253055 h 6858000"/>
              <a:gd name="connsiteX2852" fmla="*/ 1506109 w 6432818"/>
              <a:gd name="connsiteY2852" fmla="*/ 4252909 h 6858000"/>
              <a:gd name="connsiteX2853" fmla="*/ 1511014 w 6432818"/>
              <a:gd name="connsiteY2853" fmla="*/ 4249707 h 6858000"/>
              <a:gd name="connsiteX2854" fmla="*/ 1548860 w 6432818"/>
              <a:gd name="connsiteY2854" fmla="*/ 4205551 h 6858000"/>
              <a:gd name="connsiteX2855" fmla="*/ 1452112 w 6432818"/>
              <a:gd name="connsiteY2855" fmla="*/ 4288973 h 6858000"/>
              <a:gd name="connsiteX2856" fmla="*/ 1409378 w 6432818"/>
              <a:gd name="connsiteY2856" fmla="*/ 4319438 h 6858000"/>
              <a:gd name="connsiteX2857" fmla="*/ 1408595 w 6432818"/>
              <a:gd name="connsiteY2857" fmla="*/ 4320046 h 6858000"/>
              <a:gd name="connsiteX2858" fmla="*/ 1429479 w 6432818"/>
              <a:gd name="connsiteY2858" fmla="*/ 4294867 h 6858000"/>
              <a:gd name="connsiteX2859" fmla="*/ 1467152 w 6432818"/>
              <a:gd name="connsiteY2859" fmla="*/ 4257324 h 6858000"/>
              <a:gd name="connsiteX2860" fmla="*/ 1522713 w 6432818"/>
              <a:gd name="connsiteY2860" fmla="*/ 4188855 h 6858000"/>
              <a:gd name="connsiteX2861" fmla="*/ 1497153 w 6432818"/>
              <a:gd name="connsiteY2861" fmla="*/ 4214595 h 6858000"/>
              <a:gd name="connsiteX2862" fmla="*/ 1485419 w 6432818"/>
              <a:gd name="connsiteY2862" fmla="*/ 4224612 h 6858000"/>
              <a:gd name="connsiteX2863" fmla="*/ 1442929 w 6432818"/>
              <a:gd name="connsiteY2863" fmla="*/ 4243332 h 6858000"/>
              <a:gd name="connsiteX2864" fmla="*/ 1494583 w 6432818"/>
              <a:gd name="connsiteY2864" fmla="*/ 4186064 h 6858000"/>
              <a:gd name="connsiteX2865" fmla="*/ 1436396 w 6432818"/>
              <a:gd name="connsiteY2865" fmla="*/ 4229108 h 6858000"/>
              <a:gd name="connsiteX2866" fmla="*/ 1379869 w 6432818"/>
              <a:gd name="connsiteY2866" fmla="*/ 4277738 h 6858000"/>
              <a:gd name="connsiteX2867" fmla="*/ 1347681 w 6432818"/>
              <a:gd name="connsiteY2867" fmla="*/ 4292523 h 6858000"/>
              <a:gd name="connsiteX2868" fmla="*/ 1326532 w 6432818"/>
              <a:gd name="connsiteY2868" fmla="*/ 4310807 h 6858000"/>
              <a:gd name="connsiteX2869" fmla="*/ 1481426 w 6432818"/>
              <a:gd name="connsiteY2869" fmla="*/ 4144373 h 6858000"/>
              <a:gd name="connsiteX2870" fmla="*/ 1608452 w 6432818"/>
              <a:gd name="connsiteY2870" fmla="*/ 4016905 h 6858000"/>
              <a:gd name="connsiteX2871" fmla="*/ 1604484 w 6432818"/>
              <a:gd name="connsiteY2871" fmla="*/ 4016188 h 6858000"/>
              <a:gd name="connsiteX2872" fmla="*/ 1608698 w 6432818"/>
              <a:gd name="connsiteY2872" fmla="*/ 4013821 h 6858000"/>
              <a:gd name="connsiteX2873" fmla="*/ 1609257 w 6432818"/>
              <a:gd name="connsiteY2873" fmla="*/ 4016097 h 6858000"/>
              <a:gd name="connsiteX2874" fmla="*/ 1622958 w 6432818"/>
              <a:gd name="connsiteY2874" fmla="*/ 4002346 h 6858000"/>
              <a:gd name="connsiteX2875" fmla="*/ 1624125 w 6432818"/>
              <a:gd name="connsiteY2875" fmla="*/ 4000121 h 6858000"/>
              <a:gd name="connsiteX2876" fmla="*/ 1621399 w 6432818"/>
              <a:gd name="connsiteY2876" fmla="*/ 3997740 h 6858000"/>
              <a:gd name="connsiteX2877" fmla="*/ 1608698 w 6432818"/>
              <a:gd name="connsiteY2877" fmla="*/ 4013821 h 6858000"/>
              <a:gd name="connsiteX2878" fmla="*/ 1604166 w 6432818"/>
              <a:gd name="connsiteY2878" fmla="*/ 4010050 h 6858000"/>
              <a:gd name="connsiteX2879" fmla="*/ 1464628 w 6432818"/>
              <a:gd name="connsiteY2879" fmla="*/ 4149306 h 6858000"/>
              <a:gd name="connsiteX2880" fmla="*/ 1212147 w 6432818"/>
              <a:gd name="connsiteY2880" fmla="*/ 4371902 h 6858000"/>
              <a:gd name="connsiteX2881" fmla="*/ 1274825 w 6432818"/>
              <a:gd name="connsiteY2881" fmla="*/ 4290531 h 6858000"/>
              <a:gd name="connsiteX2882" fmla="*/ 1211897 w 6432818"/>
              <a:gd name="connsiteY2882" fmla="*/ 4341840 h 6858000"/>
              <a:gd name="connsiteX2883" fmla="*/ 1186453 w 6432818"/>
              <a:gd name="connsiteY2883" fmla="*/ 4345567 h 6858000"/>
              <a:gd name="connsiteX2884" fmla="*/ 1073159 w 6432818"/>
              <a:gd name="connsiteY2884" fmla="*/ 4445766 h 6858000"/>
              <a:gd name="connsiteX2885" fmla="*/ 1089437 w 6432818"/>
              <a:gd name="connsiteY2885" fmla="*/ 4423376 h 6858000"/>
              <a:gd name="connsiteX2886" fmla="*/ 1092333 w 6432818"/>
              <a:gd name="connsiteY2886" fmla="*/ 4421352 h 6858000"/>
              <a:gd name="connsiteX2887" fmla="*/ 1095398 w 6432818"/>
              <a:gd name="connsiteY2887" fmla="*/ 4416874 h 6858000"/>
              <a:gd name="connsiteX2888" fmla="*/ 1102671 w 6432818"/>
              <a:gd name="connsiteY2888" fmla="*/ 4409449 h 6858000"/>
              <a:gd name="connsiteX2889" fmla="*/ 1118110 w 6432818"/>
              <a:gd name="connsiteY2889" fmla="*/ 4394824 h 6858000"/>
              <a:gd name="connsiteX2890" fmla="*/ 1166153 w 6432818"/>
              <a:gd name="connsiteY2890" fmla="*/ 4339975 h 6858000"/>
              <a:gd name="connsiteX2891" fmla="*/ 1121324 w 6432818"/>
              <a:gd name="connsiteY2891" fmla="*/ 4378826 h 6858000"/>
              <a:gd name="connsiteX2892" fmla="*/ 1102761 w 6432818"/>
              <a:gd name="connsiteY2892" fmla="*/ 4406110 h 6858000"/>
              <a:gd name="connsiteX2893" fmla="*/ 1095398 w 6432818"/>
              <a:gd name="connsiteY2893" fmla="*/ 4416874 h 6858000"/>
              <a:gd name="connsiteX2894" fmla="*/ 1090628 w 6432818"/>
              <a:gd name="connsiteY2894" fmla="*/ 4421739 h 6858000"/>
              <a:gd name="connsiteX2895" fmla="*/ 1089437 w 6432818"/>
              <a:gd name="connsiteY2895" fmla="*/ 4423376 h 6858000"/>
              <a:gd name="connsiteX2896" fmla="*/ 1083049 w 6432818"/>
              <a:gd name="connsiteY2896" fmla="*/ 4427844 h 6858000"/>
              <a:gd name="connsiteX2897" fmla="*/ 1101611 w 6432818"/>
              <a:gd name="connsiteY2897" fmla="*/ 4386806 h 6858000"/>
              <a:gd name="connsiteX2898" fmla="*/ 1106626 w 6432818"/>
              <a:gd name="connsiteY2898" fmla="*/ 4381459 h 6858000"/>
              <a:gd name="connsiteX2899" fmla="*/ 1107292 w 6432818"/>
              <a:gd name="connsiteY2899" fmla="*/ 4380785 h 6858000"/>
              <a:gd name="connsiteX2900" fmla="*/ 1107383 w 6432818"/>
              <a:gd name="connsiteY2900" fmla="*/ 4380649 h 6858000"/>
              <a:gd name="connsiteX2901" fmla="*/ 1106626 w 6432818"/>
              <a:gd name="connsiteY2901" fmla="*/ 4381459 h 6858000"/>
              <a:gd name="connsiteX2902" fmla="*/ 1098527 w 6432818"/>
              <a:gd name="connsiteY2902" fmla="*/ 4389628 h 6858000"/>
              <a:gd name="connsiteX2903" fmla="*/ 1006941 w 6432818"/>
              <a:gd name="connsiteY2903" fmla="*/ 4460658 h 6858000"/>
              <a:gd name="connsiteX2904" fmla="*/ 1015047 w 6432818"/>
              <a:gd name="connsiteY2904" fmla="*/ 4431348 h 6858000"/>
              <a:gd name="connsiteX2905" fmla="*/ 1020175 w 6432818"/>
              <a:gd name="connsiteY2905" fmla="*/ 4425128 h 6858000"/>
              <a:gd name="connsiteX2906" fmla="*/ 1047513 w 6432818"/>
              <a:gd name="connsiteY2906" fmla="*/ 4396862 h 6858000"/>
              <a:gd name="connsiteX2907" fmla="*/ 1090587 w 6432818"/>
              <a:gd name="connsiteY2907" fmla="*/ 4342626 h 6858000"/>
              <a:gd name="connsiteX2908" fmla="*/ 1045167 w 6432818"/>
              <a:gd name="connsiteY2908" fmla="*/ 4384114 h 6858000"/>
              <a:gd name="connsiteX2909" fmla="*/ 1043411 w 6432818"/>
              <a:gd name="connsiteY2909" fmla="*/ 4386045 h 6858000"/>
              <a:gd name="connsiteX2910" fmla="*/ 1041148 w 6432818"/>
              <a:gd name="connsiteY2910" fmla="*/ 4387652 h 6858000"/>
              <a:gd name="connsiteX2911" fmla="*/ 1020218 w 6432818"/>
              <a:gd name="connsiteY2911" fmla="*/ 4404391 h 6858000"/>
              <a:gd name="connsiteX2912" fmla="*/ 1006968 w 6432818"/>
              <a:gd name="connsiteY2912" fmla="*/ 4406786 h 6858000"/>
              <a:gd name="connsiteX2913" fmla="*/ 1009494 w 6432818"/>
              <a:gd name="connsiteY2913" fmla="*/ 4401277 h 6858000"/>
              <a:gd name="connsiteX2914" fmla="*/ 1137364 w 6432818"/>
              <a:gd name="connsiteY2914" fmla="*/ 4276721 h 6858000"/>
              <a:gd name="connsiteX2915" fmla="*/ 1176294 w 6432818"/>
              <a:gd name="connsiteY2915" fmla="*/ 4225296 h 6858000"/>
              <a:gd name="connsiteX2916" fmla="*/ 1121830 w 6432818"/>
              <a:gd name="connsiteY2916" fmla="*/ 4278418 h 6858000"/>
              <a:gd name="connsiteX2917" fmla="*/ 1076753 w 6432818"/>
              <a:gd name="connsiteY2917" fmla="*/ 4320158 h 6858000"/>
              <a:gd name="connsiteX2918" fmla="*/ 1066641 w 6432818"/>
              <a:gd name="connsiteY2918" fmla="*/ 4321166 h 6858000"/>
              <a:gd name="connsiteX2919" fmla="*/ 1084297 w 6432818"/>
              <a:gd name="connsiteY2919" fmla="*/ 4301465 h 6858000"/>
              <a:gd name="connsiteX2920" fmla="*/ 1256228 w 6432818"/>
              <a:gd name="connsiteY2920" fmla="*/ 4134378 h 6858000"/>
              <a:gd name="connsiteX2921" fmla="*/ 1279216 w 6432818"/>
              <a:gd name="connsiteY2921" fmla="*/ 4093993 h 6858000"/>
              <a:gd name="connsiteX2922" fmla="*/ 1275834 w 6432818"/>
              <a:gd name="connsiteY2922" fmla="*/ 4093164 h 6858000"/>
              <a:gd name="connsiteX2923" fmla="*/ 1274355 w 6432818"/>
              <a:gd name="connsiteY2923" fmla="*/ 4095009 h 6858000"/>
              <a:gd name="connsiteX2924" fmla="*/ 1272182 w 6432818"/>
              <a:gd name="connsiteY2924" fmla="*/ 4095768 h 6858000"/>
              <a:gd name="connsiteX2925" fmla="*/ 1259886 w 6432818"/>
              <a:gd name="connsiteY2925" fmla="*/ 4107405 h 6858000"/>
              <a:gd name="connsiteX2926" fmla="*/ 1098547 w 6432818"/>
              <a:gd name="connsiteY2926" fmla="*/ 4262452 h 6858000"/>
              <a:gd name="connsiteX2927" fmla="*/ 1097411 w 6432818"/>
              <a:gd name="connsiteY2927" fmla="*/ 4260103 h 6858000"/>
              <a:gd name="connsiteX2928" fmla="*/ 1097963 w 6432818"/>
              <a:gd name="connsiteY2928" fmla="*/ 4259549 h 6858000"/>
              <a:gd name="connsiteX2929" fmla="*/ 1163593 w 6432818"/>
              <a:gd name="connsiteY2929" fmla="*/ 4185804 h 6858000"/>
              <a:gd name="connsiteX2930" fmla="*/ 1085558 w 6432818"/>
              <a:gd name="connsiteY2930" fmla="*/ 4254158 h 6858000"/>
              <a:gd name="connsiteX2931" fmla="*/ 1036888 w 6432818"/>
              <a:gd name="connsiteY2931" fmla="*/ 4302549 h 6858000"/>
              <a:gd name="connsiteX2932" fmla="*/ 1035669 w 6432818"/>
              <a:gd name="connsiteY2932" fmla="*/ 4303503 h 6858000"/>
              <a:gd name="connsiteX2933" fmla="*/ 1121987 w 6432818"/>
              <a:gd name="connsiteY2933" fmla="*/ 4199638 h 6858000"/>
              <a:gd name="connsiteX2934" fmla="*/ 1145674 w 6432818"/>
              <a:gd name="connsiteY2934" fmla="*/ 4166887 h 6858000"/>
              <a:gd name="connsiteX2935" fmla="*/ 1090954 w 6432818"/>
              <a:gd name="connsiteY2935" fmla="*/ 4223660 h 6858000"/>
              <a:gd name="connsiteX2936" fmla="*/ 1061605 w 6432818"/>
              <a:gd name="connsiteY2936" fmla="*/ 4224297 h 6858000"/>
              <a:gd name="connsiteX2937" fmla="*/ 1016651 w 6432818"/>
              <a:gd name="connsiteY2937" fmla="*/ 4275240 h 6858000"/>
              <a:gd name="connsiteX2938" fmla="*/ 986017 w 6432818"/>
              <a:gd name="connsiteY2938" fmla="*/ 4298545 h 6858000"/>
              <a:gd name="connsiteX2939" fmla="*/ 982160 w 6432818"/>
              <a:gd name="connsiteY2939" fmla="*/ 4285195 h 6858000"/>
              <a:gd name="connsiteX2940" fmla="*/ 923135 w 6432818"/>
              <a:gd name="connsiteY2940" fmla="*/ 4339594 h 6858000"/>
              <a:gd name="connsiteX2941" fmla="*/ 874449 w 6432818"/>
              <a:gd name="connsiteY2941" fmla="*/ 4365096 h 6858000"/>
              <a:gd name="connsiteX2942" fmla="*/ 869431 w 6432818"/>
              <a:gd name="connsiteY2942" fmla="*/ 4362325 h 6858000"/>
              <a:gd name="connsiteX2943" fmla="*/ 805019 w 6432818"/>
              <a:gd name="connsiteY2943" fmla="*/ 4395984 h 6858000"/>
              <a:gd name="connsiteX2944" fmla="*/ 833846 w 6432818"/>
              <a:gd name="connsiteY2944" fmla="*/ 4353912 h 6858000"/>
              <a:gd name="connsiteX2945" fmla="*/ 791391 w 6432818"/>
              <a:gd name="connsiteY2945" fmla="*/ 4388464 h 6858000"/>
              <a:gd name="connsiteX2946" fmla="*/ 837235 w 6432818"/>
              <a:gd name="connsiteY2946" fmla="*/ 4315569 h 6858000"/>
              <a:gd name="connsiteX2947" fmla="*/ 1283714 w 6432818"/>
              <a:gd name="connsiteY2947" fmla="*/ 3854028 h 6858000"/>
              <a:gd name="connsiteX2948" fmla="*/ 1118075 w 6432818"/>
              <a:gd name="connsiteY2948" fmla="*/ 4006700 h 6858000"/>
              <a:gd name="connsiteX2949" fmla="*/ 950453 w 6432818"/>
              <a:gd name="connsiteY2949" fmla="*/ 4162958 h 6858000"/>
              <a:gd name="connsiteX2950" fmla="*/ 885200 w 6432818"/>
              <a:gd name="connsiteY2950" fmla="*/ 4208308 h 6858000"/>
              <a:gd name="connsiteX2951" fmla="*/ 902211 w 6432818"/>
              <a:gd name="connsiteY2951" fmla="*/ 4177483 h 6858000"/>
              <a:gd name="connsiteX2952" fmla="*/ 942022 w 6432818"/>
              <a:gd name="connsiteY2952" fmla="*/ 4135858 h 6858000"/>
              <a:gd name="connsiteX2953" fmla="*/ 1186068 w 6432818"/>
              <a:gd name="connsiteY2953" fmla="*/ 3893660 h 6858000"/>
              <a:gd name="connsiteX2954" fmla="*/ 1195635 w 6432818"/>
              <a:gd name="connsiteY2954" fmla="*/ 3883946 h 6858000"/>
              <a:gd name="connsiteX2955" fmla="*/ 1199125 w 6432818"/>
              <a:gd name="connsiteY2955" fmla="*/ 3866120 h 6858000"/>
              <a:gd name="connsiteX2956" fmla="*/ 1263395 w 6432818"/>
              <a:gd name="connsiteY2956" fmla="*/ 3812826 h 6858000"/>
              <a:gd name="connsiteX2957" fmla="*/ 1256271 w 6432818"/>
              <a:gd name="connsiteY2957" fmla="*/ 3808324 h 6858000"/>
              <a:gd name="connsiteX2958" fmla="*/ 1251829 w 6432818"/>
              <a:gd name="connsiteY2958" fmla="*/ 3801560 h 6858000"/>
              <a:gd name="connsiteX2959" fmla="*/ 1248882 w 6432818"/>
              <a:gd name="connsiteY2959" fmla="*/ 3803777 h 6858000"/>
              <a:gd name="connsiteX2960" fmla="*/ 1249176 w 6432818"/>
              <a:gd name="connsiteY2960" fmla="*/ 3800673 h 6858000"/>
              <a:gd name="connsiteX2961" fmla="*/ 1249889 w 6432818"/>
              <a:gd name="connsiteY2961" fmla="*/ 3799208 h 6858000"/>
              <a:gd name="connsiteX2962" fmla="*/ 1250147 w 6432818"/>
              <a:gd name="connsiteY2962" fmla="*/ 3799004 h 6858000"/>
              <a:gd name="connsiteX2963" fmla="*/ 1249736 w 6432818"/>
              <a:gd name="connsiteY2963" fmla="*/ 3798374 h 6858000"/>
              <a:gd name="connsiteX2964" fmla="*/ 1249852 w 6432818"/>
              <a:gd name="connsiteY2964" fmla="*/ 3797237 h 6858000"/>
              <a:gd name="connsiteX2965" fmla="*/ 1273048 w 6432818"/>
              <a:gd name="connsiteY2965" fmla="*/ 3772410 h 6858000"/>
              <a:gd name="connsiteX2966" fmla="*/ 1257453 w 6432818"/>
              <a:gd name="connsiteY2966" fmla="*/ 3781696 h 6858000"/>
              <a:gd name="connsiteX2967" fmla="*/ 1260145 w 6432818"/>
              <a:gd name="connsiteY2967" fmla="*/ 3779281 h 6858000"/>
              <a:gd name="connsiteX2968" fmla="*/ 1223448 w 6432818"/>
              <a:gd name="connsiteY2968" fmla="*/ 3804811 h 6858000"/>
              <a:gd name="connsiteX2969" fmla="*/ 1175579 w 6432818"/>
              <a:gd name="connsiteY2969" fmla="*/ 3836612 h 6858000"/>
              <a:gd name="connsiteX2970" fmla="*/ 1230025 w 6432818"/>
              <a:gd name="connsiteY2970" fmla="*/ 3796979 h 6858000"/>
              <a:gd name="connsiteX2971" fmla="*/ 1247847 w 6432818"/>
              <a:gd name="connsiteY2971" fmla="*/ 3783054 h 6858000"/>
              <a:gd name="connsiteX2972" fmla="*/ 1244917 w 6432818"/>
              <a:gd name="connsiteY2972" fmla="*/ 3782153 h 6858000"/>
              <a:gd name="connsiteX2973" fmla="*/ 1244034 w 6432818"/>
              <a:gd name="connsiteY2973" fmla="*/ 3782498 h 6858000"/>
              <a:gd name="connsiteX2974" fmla="*/ 1238264 w 6432818"/>
              <a:gd name="connsiteY2974" fmla="*/ 3786663 h 6858000"/>
              <a:gd name="connsiteX2975" fmla="*/ 1240203 w 6432818"/>
              <a:gd name="connsiteY2975" fmla="*/ 3784329 h 6858000"/>
              <a:gd name="connsiteX2976" fmla="*/ 1240635 w 6432818"/>
              <a:gd name="connsiteY2976" fmla="*/ 3783825 h 6858000"/>
              <a:gd name="connsiteX2977" fmla="*/ 1239072 w 6432818"/>
              <a:gd name="connsiteY2977" fmla="*/ 3784436 h 6858000"/>
              <a:gd name="connsiteX2978" fmla="*/ 1228804 w 6432818"/>
              <a:gd name="connsiteY2978" fmla="*/ 3790876 h 6858000"/>
              <a:gd name="connsiteX2979" fmla="*/ 1104356 w 6432818"/>
              <a:gd name="connsiteY2979" fmla="*/ 3875927 h 6858000"/>
              <a:gd name="connsiteX2980" fmla="*/ 1217024 w 6432818"/>
              <a:gd name="connsiteY2980" fmla="*/ 3793233 h 6858000"/>
              <a:gd name="connsiteX2981" fmla="*/ 1224102 w 6432818"/>
              <a:gd name="connsiteY2981" fmla="*/ 3785467 h 6858000"/>
              <a:gd name="connsiteX2982" fmla="*/ 1216638 w 6432818"/>
              <a:gd name="connsiteY2982" fmla="*/ 3791307 h 6858000"/>
              <a:gd name="connsiteX2983" fmla="*/ 1152537 w 6432818"/>
              <a:gd name="connsiteY2983" fmla="*/ 3834709 h 6858000"/>
              <a:gd name="connsiteX2984" fmla="*/ 1110804 w 6432818"/>
              <a:gd name="connsiteY2984" fmla="*/ 3861595 h 6858000"/>
              <a:gd name="connsiteX2985" fmla="*/ 1115425 w 6432818"/>
              <a:gd name="connsiteY2985" fmla="*/ 3856180 h 6858000"/>
              <a:gd name="connsiteX2986" fmla="*/ 1115603 w 6432818"/>
              <a:gd name="connsiteY2986" fmla="*/ 3855923 h 6858000"/>
              <a:gd name="connsiteX2987" fmla="*/ 1117358 w 6432818"/>
              <a:gd name="connsiteY2987" fmla="*/ 3854614 h 6858000"/>
              <a:gd name="connsiteX2988" fmla="*/ 1145920 w 6432818"/>
              <a:gd name="connsiteY2988" fmla="*/ 3834529 h 6858000"/>
              <a:gd name="connsiteX2989" fmla="*/ 1124050 w 6432818"/>
              <a:gd name="connsiteY2989" fmla="*/ 3844921 h 6858000"/>
              <a:gd name="connsiteX2990" fmla="*/ 1122039 w 6432818"/>
              <a:gd name="connsiteY2990" fmla="*/ 3846397 h 6858000"/>
              <a:gd name="connsiteX2991" fmla="*/ 1121662 w 6432818"/>
              <a:gd name="connsiteY2991" fmla="*/ 3842734 h 6858000"/>
              <a:gd name="connsiteX2992" fmla="*/ 1115350 w 6432818"/>
              <a:gd name="connsiteY2992" fmla="*/ 3848254 h 6858000"/>
              <a:gd name="connsiteX2993" fmla="*/ 1108647 w 6432818"/>
              <a:gd name="connsiteY2993" fmla="*/ 3855801 h 6858000"/>
              <a:gd name="connsiteX2994" fmla="*/ 1102749 w 6432818"/>
              <a:gd name="connsiteY2994" fmla="*/ 3859542 h 6858000"/>
              <a:gd name="connsiteX2995" fmla="*/ 1118844 w 6432818"/>
              <a:gd name="connsiteY2995" fmla="*/ 3843958 h 6858000"/>
              <a:gd name="connsiteX2996" fmla="*/ 1227645 w 6432818"/>
              <a:gd name="connsiteY2996" fmla="*/ 3768387 h 6858000"/>
              <a:gd name="connsiteX2997" fmla="*/ 1242255 w 6432818"/>
              <a:gd name="connsiteY2997" fmla="*/ 3758328 h 6858000"/>
              <a:gd name="connsiteX2998" fmla="*/ 1247985 w 6432818"/>
              <a:gd name="connsiteY2998" fmla="*/ 3754290 h 6858000"/>
              <a:gd name="connsiteX2999" fmla="*/ 1247435 w 6432818"/>
              <a:gd name="connsiteY2999" fmla="*/ 3754256 h 6858000"/>
              <a:gd name="connsiteX3000" fmla="*/ 1242053 w 6432818"/>
              <a:gd name="connsiteY3000" fmla="*/ 3753691 h 6858000"/>
              <a:gd name="connsiteX3001" fmla="*/ 1240492 w 6432818"/>
              <a:gd name="connsiteY3001" fmla="*/ 3753010 h 6858000"/>
              <a:gd name="connsiteX3002" fmla="*/ 1215983 w 6432818"/>
              <a:gd name="connsiteY3002" fmla="*/ 3769595 h 6858000"/>
              <a:gd name="connsiteX3003" fmla="*/ 1196679 w 6432818"/>
              <a:gd name="connsiteY3003" fmla="*/ 3783028 h 6858000"/>
              <a:gd name="connsiteX3004" fmla="*/ 1189399 w 6432818"/>
              <a:gd name="connsiteY3004" fmla="*/ 3790193 h 6858000"/>
              <a:gd name="connsiteX3005" fmla="*/ 1183063 w 6432818"/>
              <a:gd name="connsiteY3005" fmla="*/ 3792505 h 6858000"/>
              <a:gd name="connsiteX3006" fmla="*/ 1171922 w 6432818"/>
              <a:gd name="connsiteY3006" fmla="*/ 3800257 h 6858000"/>
              <a:gd name="connsiteX3007" fmla="*/ 1138455 w 6432818"/>
              <a:gd name="connsiteY3007" fmla="*/ 3823661 h 6858000"/>
              <a:gd name="connsiteX3008" fmla="*/ 1145610 w 6432818"/>
              <a:gd name="connsiteY3008" fmla="*/ 3813502 h 6858000"/>
              <a:gd name="connsiteX3009" fmla="*/ 1147670 w 6432818"/>
              <a:gd name="connsiteY3009" fmla="*/ 3812255 h 6858000"/>
              <a:gd name="connsiteX3010" fmla="*/ 1149866 w 6432818"/>
              <a:gd name="connsiteY3010" fmla="*/ 3808751 h 6858000"/>
              <a:gd name="connsiteX3011" fmla="*/ 1165208 w 6432818"/>
              <a:gd name="connsiteY3011" fmla="*/ 3788673 h 6858000"/>
              <a:gd name="connsiteX3012" fmla="*/ 1179922 w 6432818"/>
              <a:gd name="connsiteY3012" fmla="*/ 3770001 h 6858000"/>
              <a:gd name="connsiteX3013" fmla="*/ 1181959 w 6432818"/>
              <a:gd name="connsiteY3013" fmla="*/ 3767202 h 6858000"/>
              <a:gd name="connsiteX3014" fmla="*/ 1203039 w 6432818"/>
              <a:gd name="connsiteY3014" fmla="*/ 3751584 h 6858000"/>
              <a:gd name="connsiteX3015" fmla="*/ 1180924 w 6432818"/>
              <a:gd name="connsiteY3015" fmla="*/ 3774632 h 6858000"/>
              <a:gd name="connsiteX3016" fmla="*/ 1171069 w 6432818"/>
              <a:gd name="connsiteY3016" fmla="*/ 3787361 h 6858000"/>
              <a:gd name="connsiteX3017" fmla="*/ 1169301 w 6432818"/>
              <a:gd name="connsiteY3017" fmla="*/ 3789710 h 6858000"/>
              <a:gd name="connsiteX3018" fmla="*/ 1184804 w 6432818"/>
              <a:gd name="connsiteY3018" fmla="*/ 3775428 h 6858000"/>
              <a:gd name="connsiteX3019" fmla="*/ 1211248 w 6432818"/>
              <a:gd name="connsiteY3019" fmla="*/ 3752782 h 6858000"/>
              <a:gd name="connsiteX3020" fmla="*/ 1231780 w 6432818"/>
              <a:gd name="connsiteY3020" fmla="*/ 3734812 h 6858000"/>
              <a:gd name="connsiteX3021" fmla="*/ 1232816 w 6432818"/>
              <a:gd name="connsiteY3021" fmla="*/ 3731352 h 6858000"/>
              <a:gd name="connsiteX3022" fmla="*/ 1234970 w 6432818"/>
              <a:gd name="connsiteY3022" fmla="*/ 3727887 h 6858000"/>
              <a:gd name="connsiteX3023" fmla="*/ 1238230 w 6432818"/>
              <a:gd name="connsiteY3023" fmla="*/ 3725466 h 6858000"/>
              <a:gd name="connsiteX3024" fmla="*/ 1221279 w 6432818"/>
              <a:gd name="connsiteY3024" fmla="*/ 3736586 h 6858000"/>
              <a:gd name="connsiteX3025" fmla="*/ 1253920 w 6432818"/>
              <a:gd name="connsiteY3025" fmla="*/ 3710452 h 6858000"/>
              <a:gd name="connsiteX3026" fmla="*/ 1245668 w 6432818"/>
              <a:gd name="connsiteY3026" fmla="*/ 3715956 h 6858000"/>
              <a:gd name="connsiteX3027" fmla="*/ 1242874 w 6432818"/>
              <a:gd name="connsiteY3027" fmla="*/ 3718031 h 6858000"/>
              <a:gd name="connsiteX3028" fmla="*/ 1220514 w 6432818"/>
              <a:gd name="connsiteY3028" fmla="*/ 3735648 h 6858000"/>
              <a:gd name="connsiteX3029" fmla="*/ 1209266 w 6432818"/>
              <a:gd name="connsiteY3029" fmla="*/ 3744513 h 6858000"/>
              <a:gd name="connsiteX3030" fmla="*/ 1199125 w 6432818"/>
              <a:gd name="connsiteY3030" fmla="*/ 3752505 h 6858000"/>
              <a:gd name="connsiteX3031" fmla="*/ 1189159 w 6432818"/>
              <a:gd name="connsiteY3031" fmla="*/ 3758172 h 6858000"/>
              <a:gd name="connsiteX3032" fmla="*/ 1195278 w 6432818"/>
              <a:gd name="connsiteY3032" fmla="*/ 3747474 h 6858000"/>
              <a:gd name="connsiteX3033" fmla="*/ 1202806 w 6432818"/>
              <a:gd name="connsiteY3033" fmla="*/ 3736278 h 6858000"/>
              <a:gd name="connsiteX3034" fmla="*/ 1199796 w 6432818"/>
              <a:gd name="connsiteY3034" fmla="*/ 3738109 h 6858000"/>
              <a:gd name="connsiteX3035" fmla="*/ 1195157 w 6432818"/>
              <a:gd name="connsiteY3035" fmla="*/ 3735468 h 6858000"/>
              <a:gd name="connsiteX3036" fmla="*/ 1206592 w 6432818"/>
              <a:gd name="connsiteY3036" fmla="*/ 3726103 h 6858000"/>
              <a:gd name="connsiteX3037" fmla="*/ 1206727 w 6432818"/>
              <a:gd name="connsiteY3037" fmla="*/ 3724364 h 6858000"/>
              <a:gd name="connsiteX3038" fmla="*/ 1202135 w 6432818"/>
              <a:gd name="connsiteY3038" fmla="*/ 3726963 h 6858000"/>
              <a:gd name="connsiteX3039" fmla="*/ 1201768 w 6432818"/>
              <a:gd name="connsiteY3039" fmla="*/ 3727442 h 6858000"/>
              <a:gd name="connsiteX3040" fmla="*/ 1201075 w 6432818"/>
              <a:gd name="connsiteY3040" fmla="*/ 3727564 h 6858000"/>
              <a:gd name="connsiteX3041" fmla="*/ 1198337 w 6432818"/>
              <a:gd name="connsiteY3041" fmla="*/ 3729115 h 6858000"/>
              <a:gd name="connsiteX3042" fmla="*/ 1181646 w 6432818"/>
              <a:gd name="connsiteY3042" fmla="*/ 3741814 h 6858000"/>
              <a:gd name="connsiteX3043" fmla="*/ 1062536 w 6432818"/>
              <a:gd name="connsiteY3043" fmla="*/ 3836148 h 6858000"/>
              <a:gd name="connsiteX3044" fmla="*/ 1096563 w 6432818"/>
              <a:gd name="connsiteY3044" fmla="*/ 3791197 h 6858000"/>
              <a:gd name="connsiteX3045" fmla="*/ 1018976 w 6432818"/>
              <a:gd name="connsiteY3045" fmla="*/ 3856144 h 6858000"/>
              <a:gd name="connsiteX3046" fmla="*/ 1007317 w 6432818"/>
              <a:gd name="connsiteY3046" fmla="*/ 3867802 h 6858000"/>
              <a:gd name="connsiteX3047" fmla="*/ 1017048 w 6432818"/>
              <a:gd name="connsiteY3047" fmla="*/ 3855912 h 6858000"/>
              <a:gd name="connsiteX3048" fmla="*/ 988582 w 6432818"/>
              <a:gd name="connsiteY3048" fmla="*/ 3870450 h 6858000"/>
              <a:gd name="connsiteX3049" fmla="*/ 952204 w 6432818"/>
              <a:gd name="connsiteY3049" fmla="*/ 3890431 h 6858000"/>
              <a:gd name="connsiteX3050" fmla="*/ 941331 w 6432818"/>
              <a:gd name="connsiteY3050" fmla="*/ 3898547 h 6858000"/>
              <a:gd name="connsiteX3051" fmla="*/ 1045704 w 6432818"/>
              <a:gd name="connsiteY3051" fmla="*/ 3799503 h 6858000"/>
              <a:gd name="connsiteX3052" fmla="*/ 1056941 w 6432818"/>
              <a:gd name="connsiteY3052" fmla="*/ 3789147 h 6858000"/>
              <a:gd name="connsiteX3053" fmla="*/ 1072594 w 6432818"/>
              <a:gd name="connsiteY3053" fmla="*/ 3768365 h 6858000"/>
              <a:gd name="connsiteX3054" fmla="*/ 1062524 w 6432818"/>
              <a:gd name="connsiteY3054" fmla="*/ 3774666 h 6858000"/>
              <a:gd name="connsiteX3055" fmla="*/ 1091528 w 6432818"/>
              <a:gd name="connsiteY3055" fmla="*/ 3738833 h 6858000"/>
              <a:gd name="connsiteX3056" fmla="*/ 1079748 w 6432818"/>
              <a:gd name="connsiteY3056" fmla="*/ 3744245 h 6858000"/>
              <a:gd name="connsiteX3057" fmla="*/ 1065821 w 6432818"/>
              <a:gd name="connsiteY3057" fmla="*/ 3742816 h 6858000"/>
              <a:gd name="connsiteX3058" fmla="*/ 1055096 w 6432818"/>
              <a:gd name="connsiteY3058" fmla="*/ 3741867 h 6858000"/>
              <a:gd name="connsiteX3059" fmla="*/ 1048940 w 6432818"/>
              <a:gd name="connsiteY3059" fmla="*/ 3751671 h 6858000"/>
              <a:gd name="connsiteX3060" fmla="*/ 1037325 w 6432818"/>
              <a:gd name="connsiteY3060" fmla="*/ 3764768 h 6858000"/>
              <a:gd name="connsiteX3061" fmla="*/ 1042108 w 6432818"/>
              <a:gd name="connsiteY3061" fmla="*/ 3751654 h 6858000"/>
              <a:gd name="connsiteX3062" fmla="*/ 1042477 w 6432818"/>
              <a:gd name="connsiteY3062" fmla="*/ 3752836 h 6858000"/>
              <a:gd name="connsiteX3063" fmla="*/ 1041340 w 6432818"/>
              <a:gd name="connsiteY3063" fmla="*/ 3754693 h 6858000"/>
              <a:gd name="connsiteX3064" fmla="*/ 1042709 w 6432818"/>
              <a:gd name="connsiteY3064" fmla="*/ 3753597 h 6858000"/>
              <a:gd name="connsiteX3065" fmla="*/ 1042477 w 6432818"/>
              <a:gd name="connsiteY3065" fmla="*/ 3752836 h 6858000"/>
              <a:gd name="connsiteX3066" fmla="*/ 1044564 w 6432818"/>
              <a:gd name="connsiteY3066" fmla="*/ 3749422 h 6858000"/>
              <a:gd name="connsiteX3067" fmla="*/ 1046492 w 6432818"/>
              <a:gd name="connsiteY3067" fmla="*/ 3747671 h 6858000"/>
              <a:gd name="connsiteX3068" fmla="*/ 1048113 w 6432818"/>
              <a:gd name="connsiteY3068" fmla="*/ 3745242 h 6858000"/>
              <a:gd name="connsiteX3069" fmla="*/ 1047923 w 6432818"/>
              <a:gd name="connsiteY3069" fmla="*/ 3734488 h 6858000"/>
              <a:gd name="connsiteX3070" fmla="*/ 1077178 w 6432818"/>
              <a:gd name="connsiteY3070" fmla="*/ 3696766 h 6858000"/>
              <a:gd name="connsiteX3071" fmla="*/ 1077635 w 6432818"/>
              <a:gd name="connsiteY3071" fmla="*/ 3688259 h 6858000"/>
              <a:gd name="connsiteX3072" fmla="*/ 1088581 w 6432818"/>
              <a:gd name="connsiteY3072" fmla="*/ 3672007 h 6858000"/>
              <a:gd name="connsiteX3073" fmla="*/ 1091039 w 6432818"/>
              <a:gd name="connsiteY3073" fmla="*/ 3669304 h 6858000"/>
              <a:gd name="connsiteX3074" fmla="*/ 1086995 w 6432818"/>
              <a:gd name="connsiteY3074" fmla="*/ 3672470 h 6858000"/>
              <a:gd name="connsiteX3075" fmla="*/ 1075503 w 6432818"/>
              <a:gd name="connsiteY3075" fmla="*/ 3681618 h 6858000"/>
              <a:gd name="connsiteX3076" fmla="*/ 1024641 w 6432818"/>
              <a:gd name="connsiteY3076" fmla="*/ 3741107 h 6858000"/>
              <a:gd name="connsiteX3077" fmla="*/ 981022 w 6432818"/>
              <a:gd name="connsiteY3077" fmla="*/ 3797658 h 6858000"/>
              <a:gd name="connsiteX3078" fmla="*/ 976535 w 6432818"/>
              <a:gd name="connsiteY3078" fmla="*/ 3799945 h 6858000"/>
              <a:gd name="connsiteX3079" fmla="*/ 966356 w 6432818"/>
              <a:gd name="connsiteY3079" fmla="*/ 3805914 h 6858000"/>
              <a:gd name="connsiteX3080" fmla="*/ 978897 w 6432818"/>
              <a:gd name="connsiteY3080" fmla="*/ 3787168 h 6858000"/>
              <a:gd name="connsiteX3081" fmla="*/ 964244 w 6432818"/>
              <a:gd name="connsiteY3081" fmla="*/ 3803283 h 6858000"/>
              <a:gd name="connsiteX3082" fmla="*/ 961137 w 6432818"/>
              <a:gd name="connsiteY3082" fmla="*/ 3799016 h 6858000"/>
              <a:gd name="connsiteX3083" fmla="*/ 954920 w 6432818"/>
              <a:gd name="connsiteY3083" fmla="*/ 3803318 h 6858000"/>
              <a:gd name="connsiteX3084" fmla="*/ 967208 w 6432818"/>
              <a:gd name="connsiteY3084" fmla="*/ 3786048 h 6858000"/>
              <a:gd name="connsiteX3085" fmla="*/ 971825 w 6432818"/>
              <a:gd name="connsiteY3085" fmla="*/ 3781326 h 6858000"/>
              <a:gd name="connsiteX3086" fmla="*/ 974523 w 6432818"/>
              <a:gd name="connsiteY3086" fmla="*/ 3779632 h 6858000"/>
              <a:gd name="connsiteX3087" fmla="*/ 972501 w 6432818"/>
              <a:gd name="connsiteY3087" fmla="*/ 3778606 h 6858000"/>
              <a:gd name="connsiteX3088" fmla="*/ 988941 w 6432818"/>
              <a:gd name="connsiteY3088" fmla="*/ 3755500 h 6858000"/>
              <a:gd name="connsiteX3089" fmla="*/ 995671 w 6432818"/>
              <a:gd name="connsiteY3089" fmla="*/ 3750326 h 6858000"/>
              <a:gd name="connsiteX3090" fmla="*/ 1011534 w 6432818"/>
              <a:gd name="connsiteY3090" fmla="*/ 3739147 h 6858000"/>
              <a:gd name="connsiteX3091" fmla="*/ 1028969 w 6432818"/>
              <a:gd name="connsiteY3091" fmla="*/ 3723294 h 6858000"/>
              <a:gd name="connsiteX3092" fmla="*/ 995705 w 6432818"/>
              <a:gd name="connsiteY3092" fmla="*/ 3746326 h 6858000"/>
              <a:gd name="connsiteX3093" fmla="*/ 995311 w 6432818"/>
              <a:gd name="connsiteY3093" fmla="*/ 3746545 h 6858000"/>
              <a:gd name="connsiteX3094" fmla="*/ 999793 w 6432818"/>
              <a:gd name="connsiteY3094" fmla="*/ 3740244 h 6858000"/>
              <a:gd name="connsiteX3095" fmla="*/ 1041400 w 6432818"/>
              <a:gd name="connsiteY3095" fmla="*/ 3688091 h 6858000"/>
              <a:gd name="connsiteX3096" fmla="*/ 1056287 w 6432818"/>
              <a:gd name="connsiteY3096" fmla="*/ 3670361 h 6858000"/>
              <a:gd name="connsiteX3097" fmla="*/ 1052116 w 6432818"/>
              <a:gd name="connsiteY3097" fmla="*/ 3673732 h 6858000"/>
              <a:gd name="connsiteX3098" fmla="*/ 993935 w 6432818"/>
              <a:gd name="connsiteY3098" fmla="*/ 3716353 h 6858000"/>
              <a:gd name="connsiteX3099" fmla="*/ 1003252 w 6432818"/>
              <a:gd name="connsiteY3099" fmla="*/ 3706058 h 6858000"/>
              <a:gd name="connsiteX3100" fmla="*/ 1065368 w 6432818"/>
              <a:gd name="connsiteY3100" fmla="*/ 3647961 h 6858000"/>
              <a:gd name="connsiteX3101" fmla="*/ 1070728 w 6432818"/>
              <a:gd name="connsiteY3101" fmla="*/ 3642805 h 6858000"/>
              <a:gd name="connsiteX3102" fmla="*/ 1072323 w 6432818"/>
              <a:gd name="connsiteY3102" fmla="*/ 3638037 h 6858000"/>
              <a:gd name="connsiteX3103" fmla="*/ 1090546 w 6432818"/>
              <a:gd name="connsiteY3103" fmla="*/ 3623752 h 6858000"/>
              <a:gd name="connsiteX3104" fmla="*/ 1097124 w 6432818"/>
              <a:gd name="connsiteY3104" fmla="*/ 3617428 h 6858000"/>
              <a:gd name="connsiteX3105" fmla="*/ 1078488 w 6432818"/>
              <a:gd name="connsiteY3105" fmla="*/ 3629209 h 6858000"/>
              <a:gd name="connsiteX3106" fmla="*/ 1079672 w 6432818"/>
              <a:gd name="connsiteY3106" fmla="*/ 3627597 h 6858000"/>
              <a:gd name="connsiteX3107" fmla="*/ 1105990 w 6432818"/>
              <a:gd name="connsiteY3107" fmla="*/ 3588928 h 6858000"/>
              <a:gd name="connsiteX3108" fmla="*/ 1059315 w 6432818"/>
              <a:gd name="connsiteY3108" fmla="*/ 3636870 h 6858000"/>
              <a:gd name="connsiteX3109" fmla="*/ 1048300 w 6432818"/>
              <a:gd name="connsiteY3109" fmla="*/ 3646750 h 6858000"/>
              <a:gd name="connsiteX3110" fmla="*/ 1056242 w 6432818"/>
              <a:gd name="connsiteY3110" fmla="*/ 3629214 h 6858000"/>
              <a:gd name="connsiteX3111" fmla="*/ 1053657 w 6432818"/>
              <a:gd name="connsiteY3111" fmla="*/ 3631706 h 6858000"/>
              <a:gd name="connsiteX3112" fmla="*/ 975831 w 6432818"/>
              <a:gd name="connsiteY3112" fmla="*/ 3708629 h 6858000"/>
              <a:gd name="connsiteX3113" fmla="*/ 951362 w 6432818"/>
              <a:gd name="connsiteY3113" fmla="*/ 3731150 h 6858000"/>
              <a:gd name="connsiteX3114" fmla="*/ 965465 w 6432818"/>
              <a:gd name="connsiteY3114" fmla="*/ 3715823 h 6858000"/>
              <a:gd name="connsiteX3115" fmla="*/ 1004031 w 6432818"/>
              <a:gd name="connsiteY3115" fmla="*/ 3676007 h 6858000"/>
              <a:gd name="connsiteX3116" fmla="*/ 1047715 w 6432818"/>
              <a:gd name="connsiteY3116" fmla="*/ 3631379 h 6858000"/>
              <a:gd name="connsiteX3117" fmla="*/ 1000442 w 6432818"/>
              <a:gd name="connsiteY3117" fmla="*/ 3657845 h 6858000"/>
              <a:gd name="connsiteX3118" fmla="*/ 953809 w 6432818"/>
              <a:gd name="connsiteY3118" fmla="*/ 3694323 h 6858000"/>
              <a:gd name="connsiteX3119" fmla="*/ 972153 w 6432818"/>
              <a:gd name="connsiteY3119" fmla="*/ 3671731 h 6858000"/>
              <a:gd name="connsiteX3120" fmla="*/ 979941 w 6432818"/>
              <a:gd name="connsiteY3120" fmla="*/ 3659863 h 6858000"/>
              <a:gd name="connsiteX3121" fmla="*/ 1077290 w 6432818"/>
              <a:gd name="connsiteY3121" fmla="*/ 3553134 h 6858000"/>
              <a:gd name="connsiteX3122" fmla="*/ 1078442 w 6432818"/>
              <a:gd name="connsiteY3122" fmla="*/ 3542292 h 6858000"/>
              <a:gd name="connsiteX3123" fmla="*/ 1105542 w 6432818"/>
              <a:gd name="connsiteY3123" fmla="*/ 3514033 h 6858000"/>
              <a:gd name="connsiteX3124" fmla="*/ 1099036 w 6432818"/>
              <a:gd name="connsiteY3124" fmla="*/ 3504223 h 6858000"/>
              <a:gd name="connsiteX3125" fmla="*/ 1129838 w 6432818"/>
              <a:gd name="connsiteY3125" fmla="*/ 3465199 h 6858000"/>
              <a:gd name="connsiteX3126" fmla="*/ 1129556 w 6432818"/>
              <a:gd name="connsiteY3126" fmla="*/ 3464565 h 6858000"/>
              <a:gd name="connsiteX3127" fmla="*/ 1129202 w 6432818"/>
              <a:gd name="connsiteY3127" fmla="*/ 3463770 h 6858000"/>
              <a:gd name="connsiteX3128" fmla="*/ 1128990 w 6432818"/>
              <a:gd name="connsiteY3128" fmla="*/ 3463295 h 6858000"/>
              <a:gd name="connsiteX3129" fmla="*/ 1129084 w 6432818"/>
              <a:gd name="connsiteY3129" fmla="*/ 3463507 h 6858000"/>
              <a:gd name="connsiteX3130" fmla="*/ 1129202 w 6432818"/>
              <a:gd name="connsiteY3130" fmla="*/ 3463770 h 6858000"/>
              <a:gd name="connsiteX3131" fmla="*/ 1129838 w 6432818"/>
              <a:gd name="connsiteY3131" fmla="*/ 3465199 h 6858000"/>
              <a:gd name="connsiteX3132" fmla="*/ 1101195 w 6432818"/>
              <a:gd name="connsiteY3132" fmla="*/ 3494759 h 6858000"/>
              <a:gd name="connsiteX3133" fmla="*/ 1077757 w 6432818"/>
              <a:gd name="connsiteY3133" fmla="*/ 3514332 h 6858000"/>
              <a:gd name="connsiteX3134" fmla="*/ 1076568 w 6432818"/>
              <a:gd name="connsiteY3134" fmla="*/ 3515645 h 6858000"/>
              <a:gd name="connsiteX3135" fmla="*/ 1077379 w 6432818"/>
              <a:gd name="connsiteY3135" fmla="*/ 3517087 h 6858000"/>
              <a:gd name="connsiteX3136" fmla="*/ 1076643 w 6432818"/>
              <a:gd name="connsiteY3136" fmla="*/ 3521855 h 6858000"/>
              <a:gd name="connsiteX3137" fmla="*/ 1074469 w 6432818"/>
              <a:gd name="connsiteY3137" fmla="*/ 3522187 h 6858000"/>
              <a:gd name="connsiteX3138" fmla="*/ 1072976 w 6432818"/>
              <a:gd name="connsiteY3138" fmla="*/ 3520444 h 6858000"/>
              <a:gd name="connsiteX3139" fmla="*/ 1073246 w 6432818"/>
              <a:gd name="connsiteY3139" fmla="*/ 3519314 h 6858000"/>
              <a:gd name="connsiteX3140" fmla="*/ 1055133 w 6432818"/>
              <a:gd name="connsiteY3140" fmla="*/ 3539314 h 6858000"/>
              <a:gd name="connsiteX3141" fmla="*/ 1080676 w 6432818"/>
              <a:gd name="connsiteY3141" fmla="*/ 3498034 h 6858000"/>
              <a:gd name="connsiteX3142" fmla="*/ 1076643 w 6432818"/>
              <a:gd name="connsiteY3142" fmla="*/ 3499819 h 6858000"/>
              <a:gd name="connsiteX3143" fmla="*/ 998946 w 6432818"/>
              <a:gd name="connsiteY3143" fmla="*/ 3567163 h 6858000"/>
              <a:gd name="connsiteX3144" fmla="*/ 955612 w 6432818"/>
              <a:gd name="connsiteY3144" fmla="*/ 3608646 h 6858000"/>
              <a:gd name="connsiteX3145" fmla="*/ 928714 w 6432818"/>
              <a:gd name="connsiteY3145" fmla="*/ 3635827 h 6858000"/>
              <a:gd name="connsiteX3146" fmla="*/ 918202 w 6432818"/>
              <a:gd name="connsiteY3146" fmla="*/ 3645773 h 6858000"/>
              <a:gd name="connsiteX3147" fmla="*/ 913638 w 6432818"/>
              <a:gd name="connsiteY3147" fmla="*/ 3638481 h 6858000"/>
              <a:gd name="connsiteX3148" fmla="*/ 925031 w 6432818"/>
              <a:gd name="connsiteY3148" fmla="*/ 3625299 h 6858000"/>
              <a:gd name="connsiteX3149" fmla="*/ 942254 w 6432818"/>
              <a:gd name="connsiteY3149" fmla="*/ 3610086 h 6858000"/>
              <a:gd name="connsiteX3150" fmla="*/ 973128 w 6432818"/>
              <a:gd name="connsiteY3150" fmla="*/ 3577678 h 6858000"/>
              <a:gd name="connsiteX3151" fmla="*/ 968176 w 6432818"/>
              <a:gd name="connsiteY3151" fmla="*/ 3579726 h 6858000"/>
              <a:gd name="connsiteX3152" fmla="*/ 1000070 w 6432818"/>
              <a:gd name="connsiteY3152" fmla="*/ 3547347 h 6858000"/>
              <a:gd name="connsiteX3153" fmla="*/ 1029214 w 6432818"/>
              <a:gd name="connsiteY3153" fmla="*/ 3516688 h 6858000"/>
              <a:gd name="connsiteX3154" fmla="*/ 1016375 w 6432818"/>
              <a:gd name="connsiteY3154" fmla="*/ 3526340 h 6858000"/>
              <a:gd name="connsiteX3155" fmla="*/ 1016669 w 6432818"/>
              <a:gd name="connsiteY3155" fmla="*/ 3523236 h 6858000"/>
              <a:gd name="connsiteX3156" fmla="*/ 1017383 w 6432818"/>
              <a:gd name="connsiteY3156" fmla="*/ 3521770 h 6858000"/>
              <a:gd name="connsiteX3157" fmla="*/ 1044863 w 6432818"/>
              <a:gd name="connsiteY3157" fmla="*/ 3500116 h 6858000"/>
              <a:gd name="connsiteX3158" fmla="*/ 1043876 w 6432818"/>
              <a:gd name="connsiteY3158" fmla="*/ 3501266 h 6858000"/>
              <a:gd name="connsiteX3159" fmla="*/ 1071537 w 6432818"/>
              <a:gd name="connsiteY3159" fmla="*/ 3472168 h 6858000"/>
              <a:gd name="connsiteX3160" fmla="*/ 1066735 w 6432818"/>
              <a:gd name="connsiteY3160" fmla="*/ 3476328 h 6858000"/>
              <a:gd name="connsiteX3161" fmla="*/ 1064406 w 6432818"/>
              <a:gd name="connsiteY3161" fmla="*/ 3478722 h 6858000"/>
              <a:gd name="connsiteX3162" fmla="*/ 1048196 w 6432818"/>
              <a:gd name="connsiteY3162" fmla="*/ 3490412 h 6858000"/>
              <a:gd name="connsiteX3163" fmla="*/ 1024948 w 6432818"/>
              <a:gd name="connsiteY3163" fmla="*/ 3504259 h 6858000"/>
              <a:gd name="connsiteX3164" fmla="*/ 1076601 w 6432818"/>
              <a:gd name="connsiteY3164" fmla="*/ 3463183 h 6858000"/>
              <a:gd name="connsiteX3165" fmla="*/ 1071330 w 6432818"/>
              <a:gd name="connsiteY3165" fmla="*/ 3461897 h 6858000"/>
              <a:gd name="connsiteX3166" fmla="*/ 1037078 w 6432818"/>
              <a:gd name="connsiteY3166" fmla="*/ 3486620 h 6858000"/>
              <a:gd name="connsiteX3167" fmla="*/ 1005300 w 6432818"/>
              <a:gd name="connsiteY3167" fmla="*/ 3519124 h 6858000"/>
              <a:gd name="connsiteX3168" fmla="*/ 964412 w 6432818"/>
              <a:gd name="connsiteY3168" fmla="*/ 3560941 h 6858000"/>
              <a:gd name="connsiteX3169" fmla="*/ 976697 w 6432818"/>
              <a:gd name="connsiteY3169" fmla="*/ 3553112 h 6858000"/>
              <a:gd name="connsiteX3170" fmla="*/ 996607 w 6432818"/>
              <a:gd name="connsiteY3170" fmla="*/ 3538079 h 6858000"/>
              <a:gd name="connsiteX3171" fmla="*/ 990170 w 6432818"/>
              <a:gd name="connsiteY3171" fmla="*/ 3546275 h 6858000"/>
              <a:gd name="connsiteX3172" fmla="*/ 955646 w 6432818"/>
              <a:gd name="connsiteY3172" fmla="*/ 3580333 h 6858000"/>
              <a:gd name="connsiteX3173" fmla="*/ 940196 w 6432818"/>
              <a:gd name="connsiteY3173" fmla="*/ 3598418 h 6858000"/>
              <a:gd name="connsiteX3174" fmla="*/ 940179 w 6432818"/>
              <a:gd name="connsiteY3174" fmla="*/ 3597842 h 6858000"/>
              <a:gd name="connsiteX3175" fmla="*/ 929121 w 6432818"/>
              <a:gd name="connsiteY3175" fmla="*/ 3604294 h 6858000"/>
              <a:gd name="connsiteX3176" fmla="*/ 925034 w 6432818"/>
              <a:gd name="connsiteY3176" fmla="*/ 3606782 h 6858000"/>
              <a:gd name="connsiteX3177" fmla="*/ 929660 w 6432818"/>
              <a:gd name="connsiteY3177" fmla="*/ 3600849 h 6858000"/>
              <a:gd name="connsiteX3178" fmla="*/ 954876 w 6432818"/>
              <a:gd name="connsiteY3178" fmla="*/ 3570487 h 6858000"/>
              <a:gd name="connsiteX3179" fmla="*/ 920465 w 6432818"/>
              <a:gd name="connsiteY3179" fmla="*/ 3604168 h 6858000"/>
              <a:gd name="connsiteX3180" fmla="*/ 882900 w 6432818"/>
              <a:gd name="connsiteY3180" fmla="*/ 3639641 h 6858000"/>
              <a:gd name="connsiteX3181" fmla="*/ 883530 w 6432818"/>
              <a:gd name="connsiteY3181" fmla="*/ 3632940 h 6858000"/>
              <a:gd name="connsiteX3182" fmla="*/ 883430 w 6432818"/>
              <a:gd name="connsiteY3182" fmla="*/ 3632810 h 6858000"/>
              <a:gd name="connsiteX3183" fmla="*/ 887715 w 6432818"/>
              <a:gd name="connsiteY3183" fmla="*/ 3630011 h 6858000"/>
              <a:gd name="connsiteX3184" fmla="*/ 920798 w 6432818"/>
              <a:gd name="connsiteY3184" fmla="*/ 3591415 h 6858000"/>
              <a:gd name="connsiteX3185" fmla="*/ 836228 w 6432818"/>
              <a:gd name="connsiteY3185" fmla="*/ 3664337 h 6858000"/>
              <a:gd name="connsiteX3186" fmla="*/ 798873 w 6432818"/>
              <a:gd name="connsiteY3186" fmla="*/ 3690967 h 6858000"/>
              <a:gd name="connsiteX3187" fmla="*/ 798187 w 6432818"/>
              <a:gd name="connsiteY3187" fmla="*/ 3691497 h 6858000"/>
              <a:gd name="connsiteX3188" fmla="*/ 816444 w 6432818"/>
              <a:gd name="connsiteY3188" fmla="*/ 3669488 h 6858000"/>
              <a:gd name="connsiteX3189" fmla="*/ 849375 w 6432818"/>
              <a:gd name="connsiteY3189" fmla="*/ 3636670 h 6858000"/>
              <a:gd name="connsiteX3190" fmla="*/ 897941 w 6432818"/>
              <a:gd name="connsiteY3190" fmla="*/ 3576818 h 6858000"/>
              <a:gd name="connsiteX3191" fmla="*/ 875597 w 6432818"/>
              <a:gd name="connsiteY3191" fmla="*/ 3599320 h 6858000"/>
              <a:gd name="connsiteX3192" fmla="*/ 865342 w 6432818"/>
              <a:gd name="connsiteY3192" fmla="*/ 3608075 h 6858000"/>
              <a:gd name="connsiteX3193" fmla="*/ 828202 w 6432818"/>
              <a:gd name="connsiteY3193" fmla="*/ 3624440 h 6858000"/>
              <a:gd name="connsiteX3194" fmla="*/ 873353 w 6432818"/>
              <a:gd name="connsiteY3194" fmla="*/ 3574379 h 6858000"/>
              <a:gd name="connsiteX3195" fmla="*/ 822491 w 6432818"/>
              <a:gd name="connsiteY3195" fmla="*/ 3612006 h 6858000"/>
              <a:gd name="connsiteX3196" fmla="*/ 773077 w 6432818"/>
              <a:gd name="connsiteY3196" fmla="*/ 3654516 h 6858000"/>
              <a:gd name="connsiteX3197" fmla="*/ 744941 w 6432818"/>
              <a:gd name="connsiteY3197" fmla="*/ 3667439 h 6858000"/>
              <a:gd name="connsiteX3198" fmla="*/ 726453 w 6432818"/>
              <a:gd name="connsiteY3198" fmla="*/ 3683423 h 6858000"/>
              <a:gd name="connsiteX3199" fmla="*/ 861850 w 6432818"/>
              <a:gd name="connsiteY3199" fmla="*/ 3537935 h 6858000"/>
              <a:gd name="connsiteX3200" fmla="*/ 972890 w 6432818"/>
              <a:gd name="connsiteY3200" fmla="*/ 3426511 h 6858000"/>
              <a:gd name="connsiteX3201" fmla="*/ 969422 w 6432818"/>
              <a:gd name="connsiteY3201" fmla="*/ 3425884 h 6858000"/>
              <a:gd name="connsiteX3202" fmla="*/ 973108 w 6432818"/>
              <a:gd name="connsiteY3202" fmla="*/ 3423815 h 6858000"/>
              <a:gd name="connsiteX3203" fmla="*/ 973593 w 6432818"/>
              <a:gd name="connsiteY3203" fmla="*/ 3425806 h 6858000"/>
              <a:gd name="connsiteX3204" fmla="*/ 985571 w 6432818"/>
              <a:gd name="connsiteY3204" fmla="*/ 3413784 h 6858000"/>
              <a:gd name="connsiteX3205" fmla="*/ 986591 w 6432818"/>
              <a:gd name="connsiteY3205" fmla="*/ 3411839 h 6858000"/>
              <a:gd name="connsiteX3206" fmla="*/ 984205 w 6432818"/>
              <a:gd name="connsiteY3206" fmla="*/ 3409759 h 6858000"/>
              <a:gd name="connsiteX3207" fmla="*/ 973108 w 6432818"/>
              <a:gd name="connsiteY3207" fmla="*/ 3423815 h 6858000"/>
              <a:gd name="connsiteX3208" fmla="*/ 969143 w 6432818"/>
              <a:gd name="connsiteY3208" fmla="*/ 3420520 h 6858000"/>
              <a:gd name="connsiteX3209" fmla="*/ 847167 w 6432818"/>
              <a:gd name="connsiteY3209" fmla="*/ 3542247 h 6858000"/>
              <a:gd name="connsiteX3210" fmla="*/ 626466 w 6432818"/>
              <a:gd name="connsiteY3210" fmla="*/ 3736828 h 6858000"/>
              <a:gd name="connsiteX3211" fmla="*/ 681257 w 6432818"/>
              <a:gd name="connsiteY3211" fmla="*/ 3665696 h 6858000"/>
              <a:gd name="connsiteX3212" fmla="*/ 626249 w 6432818"/>
              <a:gd name="connsiteY3212" fmla="*/ 3710549 h 6858000"/>
              <a:gd name="connsiteX3213" fmla="*/ 604008 w 6432818"/>
              <a:gd name="connsiteY3213" fmla="*/ 3713807 h 6858000"/>
              <a:gd name="connsiteX3214" fmla="*/ 504971 w 6432818"/>
              <a:gd name="connsiteY3214" fmla="*/ 3801395 h 6858000"/>
              <a:gd name="connsiteX3215" fmla="*/ 519200 w 6432818"/>
              <a:gd name="connsiteY3215" fmla="*/ 3781824 h 6858000"/>
              <a:gd name="connsiteX3216" fmla="*/ 521731 w 6432818"/>
              <a:gd name="connsiteY3216" fmla="*/ 3780052 h 6858000"/>
              <a:gd name="connsiteX3217" fmla="*/ 524408 w 6432818"/>
              <a:gd name="connsiteY3217" fmla="*/ 3776138 h 6858000"/>
              <a:gd name="connsiteX3218" fmla="*/ 530770 w 6432818"/>
              <a:gd name="connsiteY3218" fmla="*/ 3769648 h 6858000"/>
              <a:gd name="connsiteX3219" fmla="*/ 544264 w 6432818"/>
              <a:gd name="connsiteY3219" fmla="*/ 3756864 h 6858000"/>
              <a:gd name="connsiteX3220" fmla="*/ 586261 w 6432818"/>
              <a:gd name="connsiteY3220" fmla="*/ 3708918 h 6858000"/>
              <a:gd name="connsiteX3221" fmla="*/ 547075 w 6432818"/>
              <a:gd name="connsiteY3221" fmla="*/ 3742881 h 6858000"/>
              <a:gd name="connsiteX3222" fmla="*/ 530848 w 6432818"/>
              <a:gd name="connsiteY3222" fmla="*/ 3766730 h 6858000"/>
              <a:gd name="connsiteX3223" fmla="*/ 524408 w 6432818"/>
              <a:gd name="connsiteY3223" fmla="*/ 3776138 h 6858000"/>
              <a:gd name="connsiteX3224" fmla="*/ 520242 w 6432818"/>
              <a:gd name="connsiteY3224" fmla="*/ 3780392 h 6858000"/>
              <a:gd name="connsiteX3225" fmla="*/ 519200 w 6432818"/>
              <a:gd name="connsiteY3225" fmla="*/ 3781824 h 6858000"/>
              <a:gd name="connsiteX3226" fmla="*/ 513615 w 6432818"/>
              <a:gd name="connsiteY3226" fmla="*/ 3785729 h 6858000"/>
              <a:gd name="connsiteX3227" fmla="*/ 529841 w 6432818"/>
              <a:gd name="connsiteY3227" fmla="*/ 3749857 h 6858000"/>
              <a:gd name="connsiteX3228" fmla="*/ 534225 w 6432818"/>
              <a:gd name="connsiteY3228" fmla="*/ 3745181 h 6858000"/>
              <a:gd name="connsiteX3229" fmla="*/ 534809 w 6432818"/>
              <a:gd name="connsiteY3229" fmla="*/ 3744593 h 6858000"/>
              <a:gd name="connsiteX3230" fmla="*/ 534889 w 6432818"/>
              <a:gd name="connsiteY3230" fmla="*/ 3744472 h 6858000"/>
              <a:gd name="connsiteX3231" fmla="*/ 534225 w 6432818"/>
              <a:gd name="connsiteY3231" fmla="*/ 3745181 h 6858000"/>
              <a:gd name="connsiteX3232" fmla="*/ 527145 w 6432818"/>
              <a:gd name="connsiteY3232" fmla="*/ 3752320 h 6858000"/>
              <a:gd name="connsiteX3233" fmla="*/ 447088 w 6432818"/>
              <a:gd name="connsiteY3233" fmla="*/ 3814412 h 6858000"/>
              <a:gd name="connsiteX3234" fmla="*/ 454173 w 6432818"/>
              <a:gd name="connsiteY3234" fmla="*/ 3788790 h 6858000"/>
              <a:gd name="connsiteX3235" fmla="*/ 458656 w 6432818"/>
              <a:gd name="connsiteY3235" fmla="*/ 3783354 h 6858000"/>
              <a:gd name="connsiteX3236" fmla="*/ 482552 w 6432818"/>
              <a:gd name="connsiteY3236" fmla="*/ 3758646 h 6858000"/>
              <a:gd name="connsiteX3237" fmla="*/ 520206 w 6432818"/>
              <a:gd name="connsiteY3237" fmla="*/ 3711237 h 6858000"/>
              <a:gd name="connsiteX3238" fmla="*/ 480504 w 6432818"/>
              <a:gd name="connsiteY3238" fmla="*/ 3747503 h 6858000"/>
              <a:gd name="connsiteX3239" fmla="*/ 478968 w 6432818"/>
              <a:gd name="connsiteY3239" fmla="*/ 3749191 h 6858000"/>
              <a:gd name="connsiteX3240" fmla="*/ 476988 w 6432818"/>
              <a:gd name="connsiteY3240" fmla="*/ 3750594 h 6858000"/>
              <a:gd name="connsiteX3241" fmla="*/ 458691 w 6432818"/>
              <a:gd name="connsiteY3241" fmla="*/ 3765228 h 6858000"/>
              <a:gd name="connsiteX3242" fmla="*/ 447112 w 6432818"/>
              <a:gd name="connsiteY3242" fmla="*/ 3767319 h 6858000"/>
              <a:gd name="connsiteX3243" fmla="*/ 449320 w 6432818"/>
              <a:gd name="connsiteY3243" fmla="*/ 3762507 h 6858000"/>
              <a:gd name="connsiteX3244" fmla="*/ 561097 w 6432818"/>
              <a:gd name="connsiteY3244" fmla="*/ 3653626 h 6858000"/>
              <a:gd name="connsiteX3245" fmla="*/ 595125 w 6432818"/>
              <a:gd name="connsiteY3245" fmla="*/ 3608674 h 6858000"/>
              <a:gd name="connsiteX3246" fmla="*/ 547517 w 6432818"/>
              <a:gd name="connsiteY3246" fmla="*/ 3655109 h 6858000"/>
              <a:gd name="connsiteX3247" fmla="*/ 508113 w 6432818"/>
              <a:gd name="connsiteY3247" fmla="*/ 3691595 h 6858000"/>
              <a:gd name="connsiteX3248" fmla="*/ 499274 w 6432818"/>
              <a:gd name="connsiteY3248" fmla="*/ 3692475 h 6858000"/>
              <a:gd name="connsiteX3249" fmla="*/ 514706 w 6432818"/>
              <a:gd name="connsiteY3249" fmla="*/ 3675254 h 6858000"/>
              <a:gd name="connsiteX3250" fmla="*/ 665000 w 6432818"/>
              <a:gd name="connsiteY3250" fmla="*/ 3529199 h 6858000"/>
              <a:gd name="connsiteX3251" fmla="*/ 668197 w 6432818"/>
              <a:gd name="connsiteY3251" fmla="*/ 3505621 h 6858000"/>
              <a:gd name="connsiteX3252" fmla="*/ 527164 w 6432818"/>
              <a:gd name="connsiteY3252" fmla="*/ 3641152 h 6858000"/>
              <a:gd name="connsiteX3253" fmla="*/ 526170 w 6432818"/>
              <a:gd name="connsiteY3253" fmla="*/ 3639099 h 6858000"/>
              <a:gd name="connsiteX3254" fmla="*/ 526654 w 6432818"/>
              <a:gd name="connsiteY3254" fmla="*/ 3638616 h 6858000"/>
              <a:gd name="connsiteX3255" fmla="*/ 584021 w 6432818"/>
              <a:gd name="connsiteY3255" fmla="*/ 3574153 h 6858000"/>
              <a:gd name="connsiteX3256" fmla="*/ 515808 w 6432818"/>
              <a:gd name="connsiteY3256" fmla="*/ 3633903 h 6858000"/>
              <a:gd name="connsiteX3257" fmla="*/ 473264 w 6432818"/>
              <a:gd name="connsiteY3257" fmla="*/ 3676204 h 6858000"/>
              <a:gd name="connsiteX3258" fmla="*/ 472199 w 6432818"/>
              <a:gd name="connsiteY3258" fmla="*/ 3677036 h 6858000"/>
              <a:gd name="connsiteX3259" fmla="*/ 547653 w 6432818"/>
              <a:gd name="connsiteY3259" fmla="*/ 3586244 h 6858000"/>
              <a:gd name="connsiteX3260" fmla="*/ 568359 w 6432818"/>
              <a:gd name="connsiteY3260" fmla="*/ 3557615 h 6858000"/>
              <a:gd name="connsiteX3261" fmla="*/ 520527 w 6432818"/>
              <a:gd name="connsiteY3261" fmla="*/ 3607244 h 6858000"/>
              <a:gd name="connsiteX3262" fmla="*/ 494869 w 6432818"/>
              <a:gd name="connsiteY3262" fmla="*/ 3607800 h 6858000"/>
              <a:gd name="connsiteX3263" fmla="*/ 455576 w 6432818"/>
              <a:gd name="connsiteY3263" fmla="*/ 3652331 h 6858000"/>
              <a:gd name="connsiteX3264" fmla="*/ 428797 w 6432818"/>
              <a:gd name="connsiteY3264" fmla="*/ 3672703 h 6858000"/>
              <a:gd name="connsiteX3265" fmla="*/ 425425 w 6432818"/>
              <a:gd name="connsiteY3265" fmla="*/ 3661033 h 6858000"/>
              <a:gd name="connsiteX3266" fmla="*/ 373831 w 6432818"/>
              <a:gd name="connsiteY3266" fmla="*/ 3708585 h 6858000"/>
              <a:gd name="connsiteX3267" fmla="*/ 331273 w 6432818"/>
              <a:gd name="connsiteY3267" fmla="*/ 3730878 h 6858000"/>
              <a:gd name="connsiteX3268" fmla="*/ 326884 w 6432818"/>
              <a:gd name="connsiteY3268" fmla="*/ 3728456 h 6858000"/>
              <a:gd name="connsiteX3269" fmla="*/ 270579 w 6432818"/>
              <a:gd name="connsiteY3269" fmla="*/ 3757880 h 6858000"/>
              <a:gd name="connsiteX3270" fmla="*/ 295780 w 6432818"/>
              <a:gd name="connsiteY3270" fmla="*/ 3721102 h 6858000"/>
              <a:gd name="connsiteX3271" fmla="*/ 258668 w 6432818"/>
              <a:gd name="connsiteY3271" fmla="*/ 3751304 h 6858000"/>
              <a:gd name="connsiteX3272" fmla="*/ 298739 w 6432818"/>
              <a:gd name="connsiteY3272" fmla="*/ 3687585 h 6858000"/>
              <a:gd name="connsiteX3273" fmla="*/ 599393 w 6432818"/>
              <a:gd name="connsiteY3273" fmla="*/ 3377000 h 6858000"/>
              <a:gd name="connsiteX3274" fmla="*/ 631374 w 6432818"/>
              <a:gd name="connsiteY3274" fmla="*/ 3343868 h 6858000"/>
              <a:gd name="connsiteX3275" fmla="*/ 619982 w 6432818"/>
              <a:gd name="connsiteY3275" fmla="*/ 3352576 h 6858000"/>
              <a:gd name="connsiteX3276" fmla="*/ 618936 w 6432818"/>
              <a:gd name="connsiteY3276" fmla="*/ 3352027 h 6858000"/>
              <a:gd name="connsiteX3277" fmla="*/ 611578 w 6432818"/>
              <a:gd name="connsiteY3277" fmla="*/ 3357841 h 6858000"/>
              <a:gd name="connsiteX3278" fmla="*/ 607486 w 6432818"/>
              <a:gd name="connsiteY3278" fmla="*/ 3362268 h 6858000"/>
              <a:gd name="connsiteX3279" fmla="*/ 587640 w 6432818"/>
              <a:gd name="connsiteY3279" fmla="*/ 3377676 h 6858000"/>
              <a:gd name="connsiteX3280" fmla="*/ 587651 w 6432818"/>
              <a:gd name="connsiteY3280" fmla="*/ 3377571 h 6858000"/>
              <a:gd name="connsiteX3281" fmla="*/ 544233 w 6432818"/>
              <a:gd name="connsiteY3281" fmla="*/ 3417591 h 6858000"/>
              <a:gd name="connsiteX3282" fmla="*/ 397710 w 6432818"/>
              <a:gd name="connsiteY3282" fmla="*/ 3554182 h 6858000"/>
              <a:gd name="connsiteX3283" fmla="*/ 340668 w 6432818"/>
              <a:gd name="connsiteY3283" fmla="*/ 3593823 h 6858000"/>
              <a:gd name="connsiteX3284" fmla="*/ 355542 w 6432818"/>
              <a:gd name="connsiteY3284" fmla="*/ 3566878 h 6858000"/>
              <a:gd name="connsiteX3285" fmla="*/ 390338 w 6432818"/>
              <a:gd name="connsiteY3285" fmla="*/ 3530493 h 6858000"/>
              <a:gd name="connsiteX3286" fmla="*/ 502800 w 6432818"/>
              <a:gd name="connsiteY3286" fmla="*/ 3418024 h 6858000"/>
              <a:gd name="connsiteX3287" fmla="*/ 588602 w 6432818"/>
              <a:gd name="connsiteY3287" fmla="*/ 3333605 h 6858000"/>
              <a:gd name="connsiteX3288" fmla="*/ 592925 w 6432818"/>
              <a:gd name="connsiteY3288" fmla="*/ 3327558 h 6858000"/>
              <a:gd name="connsiteX3289" fmla="*/ 602920 w 6432818"/>
              <a:gd name="connsiteY3289" fmla="*/ 3314745 h 6858000"/>
              <a:gd name="connsiteX3290" fmla="*/ 609904 w 6432818"/>
              <a:gd name="connsiteY3290" fmla="*/ 3311225 h 6858000"/>
              <a:gd name="connsiteX3291" fmla="*/ 612828 w 6432818"/>
              <a:gd name="connsiteY3291" fmla="*/ 3309480 h 6858000"/>
              <a:gd name="connsiteX3292" fmla="*/ 698387 w 6432818"/>
              <a:gd name="connsiteY3292" fmla="*/ 3222589 h 6858000"/>
              <a:gd name="connsiteX3293" fmla="*/ 698509 w 6432818"/>
              <a:gd name="connsiteY3293" fmla="*/ 3221279 h 6858000"/>
              <a:gd name="connsiteX3294" fmla="*/ 699124 w 6432818"/>
              <a:gd name="connsiteY3294" fmla="*/ 3220024 h 6858000"/>
              <a:gd name="connsiteX3295" fmla="*/ 699345 w 6432818"/>
              <a:gd name="connsiteY3295" fmla="*/ 3219849 h 6858000"/>
              <a:gd name="connsiteX3296" fmla="*/ 698990 w 6432818"/>
              <a:gd name="connsiteY3296" fmla="*/ 3219309 h 6858000"/>
              <a:gd name="connsiteX3297" fmla="*/ 699091 w 6432818"/>
              <a:gd name="connsiteY3297" fmla="*/ 3218334 h 6858000"/>
              <a:gd name="connsiteX3298" fmla="*/ 718971 w 6432818"/>
              <a:gd name="connsiteY3298" fmla="*/ 3197055 h 6858000"/>
              <a:gd name="connsiteX3299" fmla="*/ 705606 w 6432818"/>
              <a:gd name="connsiteY3299" fmla="*/ 3205013 h 6858000"/>
              <a:gd name="connsiteX3300" fmla="*/ 707914 w 6432818"/>
              <a:gd name="connsiteY3300" fmla="*/ 3202944 h 6858000"/>
              <a:gd name="connsiteX3301" fmla="*/ 676461 w 6432818"/>
              <a:gd name="connsiteY3301" fmla="*/ 3224826 h 6858000"/>
              <a:gd name="connsiteX3302" fmla="*/ 635428 w 6432818"/>
              <a:gd name="connsiteY3302" fmla="*/ 3252082 h 6858000"/>
              <a:gd name="connsiteX3303" fmla="*/ 682097 w 6432818"/>
              <a:gd name="connsiteY3303" fmla="*/ 3218115 h 6858000"/>
              <a:gd name="connsiteX3304" fmla="*/ 697372 w 6432818"/>
              <a:gd name="connsiteY3304" fmla="*/ 3206178 h 6858000"/>
              <a:gd name="connsiteX3305" fmla="*/ 694860 w 6432818"/>
              <a:gd name="connsiteY3305" fmla="*/ 3205405 h 6858000"/>
              <a:gd name="connsiteX3306" fmla="*/ 694104 w 6432818"/>
              <a:gd name="connsiteY3306" fmla="*/ 3205701 h 6858000"/>
              <a:gd name="connsiteX3307" fmla="*/ 689158 w 6432818"/>
              <a:gd name="connsiteY3307" fmla="*/ 3209271 h 6858000"/>
              <a:gd name="connsiteX3308" fmla="*/ 690817 w 6432818"/>
              <a:gd name="connsiteY3308" fmla="*/ 3207270 h 6858000"/>
              <a:gd name="connsiteX3309" fmla="*/ 691189 w 6432818"/>
              <a:gd name="connsiteY3309" fmla="*/ 3206839 h 6858000"/>
              <a:gd name="connsiteX3310" fmla="*/ 689849 w 6432818"/>
              <a:gd name="connsiteY3310" fmla="*/ 3207362 h 6858000"/>
              <a:gd name="connsiteX3311" fmla="*/ 681050 w 6432818"/>
              <a:gd name="connsiteY3311" fmla="*/ 3212881 h 6858000"/>
              <a:gd name="connsiteX3312" fmla="*/ 574384 w 6432818"/>
              <a:gd name="connsiteY3312" fmla="*/ 3285780 h 6858000"/>
              <a:gd name="connsiteX3313" fmla="*/ 670952 w 6432818"/>
              <a:gd name="connsiteY3313" fmla="*/ 3214903 h 6858000"/>
              <a:gd name="connsiteX3314" fmla="*/ 677021 w 6432818"/>
              <a:gd name="connsiteY3314" fmla="*/ 3208247 h 6858000"/>
              <a:gd name="connsiteX3315" fmla="*/ 670621 w 6432818"/>
              <a:gd name="connsiteY3315" fmla="*/ 3213251 h 6858000"/>
              <a:gd name="connsiteX3316" fmla="*/ 615678 w 6432818"/>
              <a:gd name="connsiteY3316" fmla="*/ 3250452 h 6858000"/>
              <a:gd name="connsiteX3317" fmla="*/ 579910 w 6432818"/>
              <a:gd name="connsiteY3317" fmla="*/ 3273497 h 6858000"/>
              <a:gd name="connsiteX3318" fmla="*/ 583871 w 6432818"/>
              <a:gd name="connsiteY3318" fmla="*/ 3268857 h 6858000"/>
              <a:gd name="connsiteX3319" fmla="*/ 584024 w 6432818"/>
              <a:gd name="connsiteY3319" fmla="*/ 3268635 h 6858000"/>
              <a:gd name="connsiteX3320" fmla="*/ 585527 w 6432818"/>
              <a:gd name="connsiteY3320" fmla="*/ 3267511 h 6858000"/>
              <a:gd name="connsiteX3321" fmla="*/ 610008 w 6432818"/>
              <a:gd name="connsiteY3321" fmla="*/ 3250299 h 6858000"/>
              <a:gd name="connsiteX3322" fmla="*/ 591262 w 6432818"/>
              <a:gd name="connsiteY3322" fmla="*/ 3259205 h 6858000"/>
              <a:gd name="connsiteX3323" fmla="*/ 589539 w 6432818"/>
              <a:gd name="connsiteY3323" fmla="*/ 3260472 h 6858000"/>
              <a:gd name="connsiteX3324" fmla="*/ 589215 w 6432818"/>
              <a:gd name="connsiteY3324" fmla="*/ 3257331 h 6858000"/>
              <a:gd name="connsiteX3325" fmla="*/ 583807 w 6432818"/>
              <a:gd name="connsiteY3325" fmla="*/ 3262062 h 6858000"/>
              <a:gd name="connsiteX3326" fmla="*/ 578060 w 6432818"/>
              <a:gd name="connsiteY3326" fmla="*/ 3268530 h 6858000"/>
              <a:gd name="connsiteX3327" fmla="*/ 573005 w 6432818"/>
              <a:gd name="connsiteY3327" fmla="*/ 3271737 h 6858000"/>
              <a:gd name="connsiteX3328" fmla="*/ 586801 w 6432818"/>
              <a:gd name="connsiteY3328" fmla="*/ 3258381 h 6858000"/>
              <a:gd name="connsiteX3329" fmla="*/ 680057 w 6432818"/>
              <a:gd name="connsiteY3329" fmla="*/ 3193607 h 6858000"/>
              <a:gd name="connsiteX3330" fmla="*/ 692579 w 6432818"/>
              <a:gd name="connsiteY3330" fmla="*/ 3184986 h 6858000"/>
              <a:gd name="connsiteX3331" fmla="*/ 697490 w 6432818"/>
              <a:gd name="connsiteY3331" fmla="*/ 3181523 h 6858000"/>
              <a:gd name="connsiteX3332" fmla="*/ 697017 w 6432818"/>
              <a:gd name="connsiteY3332" fmla="*/ 3181495 h 6858000"/>
              <a:gd name="connsiteX3333" fmla="*/ 692406 w 6432818"/>
              <a:gd name="connsiteY3333" fmla="*/ 3181011 h 6858000"/>
              <a:gd name="connsiteX3334" fmla="*/ 691067 w 6432818"/>
              <a:gd name="connsiteY3334" fmla="*/ 3180427 h 6858000"/>
              <a:gd name="connsiteX3335" fmla="*/ 670060 w 6432818"/>
              <a:gd name="connsiteY3335" fmla="*/ 3194645 h 6858000"/>
              <a:gd name="connsiteX3336" fmla="*/ 653515 w 6432818"/>
              <a:gd name="connsiteY3336" fmla="*/ 3206155 h 6858000"/>
              <a:gd name="connsiteX3337" fmla="*/ 647274 w 6432818"/>
              <a:gd name="connsiteY3337" fmla="*/ 3212299 h 6858000"/>
              <a:gd name="connsiteX3338" fmla="*/ 641844 w 6432818"/>
              <a:gd name="connsiteY3338" fmla="*/ 3214279 h 6858000"/>
              <a:gd name="connsiteX3339" fmla="*/ 632296 w 6432818"/>
              <a:gd name="connsiteY3339" fmla="*/ 3220923 h 6858000"/>
              <a:gd name="connsiteX3340" fmla="*/ 603609 w 6432818"/>
              <a:gd name="connsiteY3340" fmla="*/ 3240984 h 6858000"/>
              <a:gd name="connsiteX3341" fmla="*/ 609743 w 6432818"/>
              <a:gd name="connsiteY3341" fmla="*/ 3232274 h 6858000"/>
              <a:gd name="connsiteX3342" fmla="*/ 611508 w 6432818"/>
              <a:gd name="connsiteY3342" fmla="*/ 3231206 h 6858000"/>
              <a:gd name="connsiteX3343" fmla="*/ 613392 w 6432818"/>
              <a:gd name="connsiteY3343" fmla="*/ 3228203 h 6858000"/>
              <a:gd name="connsiteX3344" fmla="*/ 626543 w 6432818"/>
              <a:gd name="connsiteY3344" fmla="*/ 3210994 h 6858000"/>
              <a:gd name="connsiteX3345" fmla="*/ 639152 w 6432818"/>
              <a:gd name="connsiteY3345" fmla="*/ 3194989 h 6858000"/>
              <a:gd name="connsiteX3346" fmla="*/ 640896 w 6432818"/>
              <a:gd name="connsiteY3346" fmla="*/ 3192591 h 6858000"/>
              <a:gd name="connsiteX3347" fmla="*/ 658966 w 6432818"/>
              <a:gd name="connsiteY3347" fmla="*/ 3179206 h 6858000"/>
              <a:gd name="connsiteX3348" fmla="*/ 640011 w 6432818"/>
              <a:gd name="connsiteY3348" fmla="*/ 3198957 h 6858000"/>
              <a:gd name="connsiteX3349" fmla="*/ 631564 w 6432818"/>
              <a:gd name="connsiteY3349" fmla="*/ 3209869 h 6858000"/>
              <a:gd name="connsiteX3350" fmla="*/ 630049 w 6432818"/>
              <a:gd name="connsiteY3350" fmla="*/ 3211882 h 6858000"/>
              <a:gd name="connsiteX3351" fmla="*/ 643337 w 6432818"/>
              <a:gd name="connsiteY3351" fmla="*/ 3199640 h 6858000"/>
              <a:gd name="connsiteX3352" fmla="*/ 666002 w 6432818"/>
              <a:gd name="connsiteY3352" fmla="*/ 3180232 h 6858000"/>
              <a:gd name="connsiteX3353" fmla="*/ 683600 w 6432818"/>
              <a:gd name="connsiteY3353" fmla="*/ 3164830 h 6858000"/>
              <a:gd name="connsiteX3354" fmla="*/ 684490 w 6432818"/>
              <a:gd name="connsiteY3354" fmla="*/ 3161864 h 6858000"/>
              <a:gd name="connsiteX3355" fmla="*/ 686335 w 6432818"/>
              <a:gd name="connsiteY3355" fmla="*/ 3158893 h 6858000"/>
              <a:gd name="connsiteX3356" fmla="*/ 689129 w 6432818"/>
              <a:gd name="connsiteY3356" fmla="*/ 3156819 h 6858000"/>
              <a:gd name="connsiteX3357" fmla="*/ 674601 w 6432818"/>
              <a:gd name="connsiteY3357" fmla="*/ 3166350 h 6858000"/>
              <a:gd name="connsiteX3358" fmla="*/ 702579 w 6432818"/>
              <a:gd name="connsiteY3358" fmla="*/ 3143950 h 6858000"/>
              <a:gd name="connsiteX3359" fmla="*/ 695504 w 6432818"/>
              <a:gd name="connsiteY3359" fmla="*/ 3148668 h 6858000"/>
              <a:gd name="connsiteX3360" fmla="*/ 693109 w 6432818"/>
              <a:gd name="connsiteY3360" fmla="*/ 3150444 h 6858000"/>
              <a:gd name="connsiteX3361" fmla="*/ 673945 w 6432818"/>
              <a:gd name="connsiteY3361" fmla="*/ 3165545 h 6858000"/>
              <a:gd name="connsiteX3362" fmla="*/ 664303 w 6432818"/>
              <a:gd name="connsiteY3362" fmla="*/ 3173145 h 6858000"/>
              <a:gd name="connsiteX3363" fmla="*/ 655610 w 6432818"/>
              <a:gd name="connsiteY3363" fmla="*/ 3179994 h 6858000"/>
              <a:gd name="connsiteX3364" fmla="*/ 647071 w 6432818"/>
              <a:gd name="connsiteY3364" fmla="*/ 3184853 h 6858000"/>
              <a:gd name="connsiteX3365" fmla="*/ 652314 w 6432818"/>
              <a:gd name="connsiteY3365" fmla="*/ 3175682 h 6858000"/>
              <a:gd name="connsiteX3366" fmla="*/ 658766 w 6432818"/>
              <a:gd name="connsiteY3366" fmla="*/ 3166085 h 6858000"/>
              <a:gd name="connsiteX3367" fmla="*/ 656187 w 6432818"/>
              <a:gd name="connsiteY3367" fmla="*/ 3167655 h 6858000"/>
              <a:gd name="connsiteX3368" fmla="*/ 652211 w 6432818"/>
              <a:gd name="connsiteY3368" fmla="*/ 3165390 h 6858000"/>
              <a:gd name="connsiteX3369" fmla="*/ 662012 w 6432818"/>
              <a:gd name="connsiteY3369" fmla="*/ 3157364 h 6858000"/>
              <a:gd name="connsiteX3370" fmla="*/ 662127 w 6432818"/>
              <a:gd name="connsiteY3370" fmla="*/ 3155873 h 6858000"/>
              <a:gd name="connsiteX3371" fmla="*/ 658190 w 6432818"/>
              <a:gd name="connsiteY3371" fmla="*/ 3158102 h 6858000"/>
              <a:gd name="connsiteX3372" fmla="*/ 657877 w 6432818"/>
              <a:gd name="connsiteY3372" fmla="*/ 3158511 h 6858000"/>
              <a:gd name="connsiteX3373" fmla="*/ 657283 w 6432818"/>
              <a:gd name="connsiteY3373" fmla="*/ 3158617 h 6858000"/>
              <a:gd name="connsiteX3374" fmla="*/ 654937 w 6432818"/>
              <a:gd name="connsiteY3374" fmla="*/ 3159947 h 6858000"/>
              <a:gd name="connsiteX3375" fmla="*/ 640629 w 6432818"/>
              <a:gd name="connsiteY3375" fmla="*/ 3170830 h 6858000"/>
              <a:gd name="connsiteX3376" fmla="*/ 538538 w 6432818"/>
              <a:gd name="connsiteY3376" fmla="*/ 3251685 h 6858000"/>
              <a:gd name="connsiteX3377" fmla="*/ 567705 w 6432818"/>
              <a:gd name="connsiteY3377" fmla="*/ 3213158 h 6858000"/>
              <a:gd name="connsiteX3378" fmla="*/ 501203 w 6432818"/>
              <a:gd name="connsiteY3378" fmla="*/ 3268826 h 6858000"/>
              <a:gd name="connsiteX3379" fmla="*/ 491209 w 6432818"/>
              <a:gd name="connsiteY3379" fmla="*/ 3278817 h 6858000"/>
              <a:gd name="connsiteX3380" fmla="*/ 499549 w 6432818"/>
              <a:gd name="connsiteY3380" fmla="*/ 3268625 h 6858000"/>
              <a:gd name="connsiteX3381" fmla="*/ 475151 w 6432818"/>
              <a:gd name="connsiteY3381" fmla="*/ 3281087 h 6858000"/>
              <a:gd name="connsiteX3382" fmla="*/ 443973 w 6432818"/>
              <a:gd name="connsiteY3382" fmla="*/ 3298214 h 6858000"/>
              <a:gd name="connsiteX3383" fmla="*/ 434652 w 6432818"/>
              <a:gd name="connsiteY3383" fmla="*/ 3305170 h 6858000"/>
              <a:gd name="connsiteX3384" fmla="*/ 524110 w 6432818"/>
              <a:gd name="connsiteY3384" fmla="*/ 3220279 h 6858000"/>
              <a:gd name="connsiteX3385" fmla="*/ 533744 w 6432818"/>
              <a:gd name="connsiteY3385" fmla="*/ 3211400 h 6858000"/>
              <a:gd name="connsiteX3386" fmla="*/ 547158 w 6432818"/>
              <a:gd name="connsiteY3386" fmla="*/ 3193588 h 6858000"/>
              <a:gd name="connsiteX3387" fmla="*/ 538528 w 6432818"/>
              <a:gd name="connsiteY3387" fmla="*/ 3198990 h 6858000"/>
              <a:gd name="connsiteX3388" fmla="*/ 563389 w 6432818"/>
              <a:gd name="connsiteY3388" fmla="*/ 3168276 h 6858000"/>
              <a:gd name="connsiteX3389" fmla="*/ 553292 w 6432818"/>
              <a:gd name="connsiteY3389" fmla="*/ 3172912 h 6858000"/>
              <a:gd name="connsiteX3390" fmla="*/ 541354 w 6432818"/>
              <a:gd name="connsiteY3390" fmla="*/ 3171689 h 6858000"/>
              <a:gd name="connsiteX3391" fmla="*/ 532163 w 6432818"/>
              <a:gd name="connsiteY3391" fmla="*/ 3170874 h 6858000"/>
              <a:gd name="connsiteX3392" fmla="*/ 526887 w 6432818"/>
              <a:gd name="connsiteY3392" fmla="*/ 3179279 h 6858000"/>
              <a:gd name="connsiteX3393" fmla="*/ 516931 w 6432818"/>
              <a:gd name="connsiteY3393" fmla="*/ 3190503 h 6858000"/>
              <a:gd name="connsiteX3394" fmla="*/ 521030 w 6432818"/>
              <a:gd name="connsiteY3394" fmla="*/ 3179263 h 6858000"/>
              <a:gd name="connsiteX3395" fmla="*/ 521344 w 6432818"/>
              <a:gd name="connsiteY3395" fmla="*/ 3180279 h 6858000"/>
              <a:gd name="connsiteX3396" fmla="*/ 520369 w 6432818"/>
              <a:gd name="connsiteY3396" fmla="*/ 3181869 h 6858000"/>
              <a:gd name="connsiteX3397" fmla="*/ 521545 w 6432818"/>
              <a:gd name="connsiteY3397" fmla="*/ 3180930 h 6858000"/>
              <a:gd name="connsiteX3398" fmla="*/ 521344 w 6432818"/>
              <a:gd name="connsiteY3398" fmla="*/ 3180279 h 6858000"/>
              <a:gd name="connsiteX3399" fmla="*/ 523136 w 6432818"/>
              <a:gd name="connsiteY3399" fmla="*/ 3177353 h 6858000"/>
              <a:gd name="connsiteX3400" fmla="*/ 524787 w 6432818"/>
              <a:gd name="connsiteY3400" fmla="*/ 3175851 h 6858000"/>
              <a:gd name="connsiteX3401" fmla="*/ 526173 w 6432818"/>
              <a:gd name="connsiteY3401" fmla="*/ 3173768 h 6858000"/>
              <a:gd name="connsiteX3402" fmla="*/ 526012 w 6432818"/>
              <a:gd name="connsiteY3402" fmla="*/ 3164551 h 6858000"/>
              <a:gd name="connsiteX3403" fmla="*/ 551091 w 6432818"/>
              <a:gd name="connsiteY3403" fmla="*/ 3132220 h 6858000"/>
              <a:gd name="connsiteX3404" fmla="*/ 551480 w 6432818"/>
              <a:gd name="connsiteY3404" fmla="*/ 3124927 h 6858000"/>
              <a:gd name="connsiteX3405" fmla="*/ 560863 w 6432818"/>
              <a:gd name="connsiteY3405" fmla="*/ 3110997 h 6858000"/>
              <a:gd name="connsiteX3406" fmla="*/ 562969 w 6432818"/>
              <a:gd name="connsiteY3406" fmla="*/ 3108680 h 6858000"/>
              <a:gd name="connsiteX3407" fmla="*/ 559502 w 6432818"/>
              <a:gd name="connsiteY3407" fmla="*/ 3111394 h 6858000"/>
              <a:gd name="connsiteX3408" fmla="*/ 549652 w 6432818"/>
              <a:gd name="connsiteY3408" fmla="*/ 3119235 h 6858000"/>
              <a:gd name="connsiteX3409" fmla="*/ 506058 w 6432818"/>
              <a:gd name="connsiteY3409" fmla="*/ 3170225 h 6858000"/>
              <a:gd name="connsiteX3410" fmla="*/ 468671 w 6432818"/>
              <a:gd name="connsiteY3410" fmla="*/ 3218697 h 6858000"/>
              <a:gd name="connsiteX3411" fmla="*/ 464825 w 6432818"/>
              <a:gd name="connsiteY3411" fmla="*/ 3220656 h 6858000"/>
              <a:gd name="connsiteX3412" fmla="*/ 456101 w 6432818"/>
              <a:gd name="connsiteY3412" fmla="*/ 3225772 h 6858000"/>
              <a:gd name="connsiteX3413" fmla="*/ 466850 w 6432818"/>
              <a:gd name="connsiteY3413" fmla="*/ 3209705 h 6858000"/>
              <a:gd name="connsiteX3414" fmla="*/ 454290 w 6432818"/>
              <a:gd name="connsiteY3414" fmla="*/ 3223516 h 6858000"/>
              <a:gd name="connsiteX3415" fmla="*/ 451629 w 6432818"/>
              <a:gd name="connsiteY3415" fmla="*/ 3219859 h 6858000"/>
              <a:gd name="connsiteX3416" fmla="*/ 446300 w 6432818"/>
              <a:gd name="connsiteY3416" fmla="*/ 3223547 h 6858000"/>
              <a:gd name="connsiteX3417" fmla="*/ 456831 w 6432818"/>
              <a:gd name="connsiteY3417" fmla="*/ 3208743 h 6858000"/>
              <a:gd name="connsiteX3418" fmla="*/ 460789 w 6432818"/>
              <a:gd name="connsiteY3418" fmla="*/ 3204695 h 6858000"/>
              <a:gd name="connsiteX3419" fmla="*/ 463101 w 6432818"/>
              <a:gd name="connsiteY3419" fmla="*/ 3203246 h 6858000"/>
              <a:gd name="connsiteX3420" fmla="*/ 461369 w 6432818"/>
              <a:gd name="connsiteY3420" fmla="*/ 3202367 h 6858000"/>
              <a:gd name="connsiteX3421" fmla="*/ 475459 w 6432818"/>
              <a:gd name="connsiteY3421" fmla="*/ 3182560 h 6858000"/>
              <a:gd name="connsiteX3422" fmla="*/ 481226 w 6432818"/>
              <a:gd name="connsiteY3422" fmla="*/ 3178125 h 6858000"/>
              <a:gd name="connsiteX3423" fmla="*/ 494825 w 6432818"/>
              <a:gd name="connsiteY3423" fmla="*/ 3168545 h 6858000"/>
              <a:gd name="connsiteX3424" fmla="*/ 509768 w 6432818"/>
              <a:gd name="connsiteY3424" fmla="*/ 3154957 h 6858000"/>
              <a:gd name="connsiteX3425" fmla="*/ 481256 w 6432818"/>
              <a:gd name="connsiteY3425" fmla="*/ 3174698 h 6858000"/>
              <a:gd name="connsiteX3426" fmla="*/ 480918 w 6432818"/>
              <a:gd name="connsiteY3426" fmla="*/ 3174884 h 6858000"/>
              <a:gd name="connsiteX3427" fmla="*/ 484761 w 6432818"/>
              <a:gd name="connsiteY3427" fmla="*/ 3169484 h 6858000"/>
              <a:gd name="connsiteX3428" fmla="*/ 496147 w 6432818"/>
              <a:gd name="connsiteY3428" fmla="*/ 3155214 h 6858000"/>
              <a:gd name="connsiteX3429" fmla="*/ 523430 w 6432818"/>
              <a:gd name="connsiteY3429" fmla="*/ 3136819 h 6858000"/>
              <a:gd name="connsiteX3430" fmla="*/ 499698 w 6432818"/>
              <a:gd name="connsiteY3430" fmla="*/ 3150762 h 6858000"/>
              <a:gd name="connsiteX3431" fmla="*/ 520422 w 6432818"/>
              <a:gd name="connsiteY3431" fmla="*/ 3124785 h 6858000"/>
              <a:gd name="connsiteX3432" fmla="*/ 533182 w 6432818"/>
              <a:gd name="connsiteY3432" fmla="*/ 3109587 h 6858000"/>
              <a:gd name="connsiteX3433" fmla="*/ 529608 w 6432818"/>
              <a:gd name="connsiteY3433" fmla="*/ 3112474 h 6858000"/>
              <a:gd name="connsiteX3434" fmla="*/ 479738 w 6432818"/>
              <a:gd name="connsiteY3434" fmla="*/ 3149007 h 6858000"/>
              <a:gd name="connsiteX3435" fmla="*/ 487725 w 6432818"/>
              <a:gd name="connsiteY3435" fmla="*/ 3140183 h 6858000"/>
              <a:gd name="connsiteX3436" fmla="*/ 517877 w 6432818"/>
              <a:gd name="connsiteY3436" fmla="*/ 3111980 h 6858000"/>
              <a:gd name="connsiteX3437" fmla="*/ 541429 w 6432818"/>
              <a:gd name="connsiteY3437" fmla="*/ 3097450 h 6858000"/>
              <a:gd name="connsiteX3438" fmla="*/ 800682 w 6432818"/>
              <a:gd name="connsiteY3438" fmla="*/ 2919869 h 6858000"/>
              <a:gd name="connsiteX3439" fmla="*/ 675273 w 6432818"/>
              <a:gd name="connsiteY3439" fmla="*/ 2989885 h 6858000"/>
              <a:gd name="connsiteX3440" fmla="*/ 560598 w 6432818"/>
              <a:gd name="connsiteY3440" fmla="*/ 3063151 h 6858000"/>
              <a:gd name="connsiteX3441" fmla="*/ 566988 w 6432818"/>
              <a:gd name="connsiteY3441" fmla="*/ 3054671 h 6858000"/>
              <a:gd name="connsiteX3442" fmla="*/ 575784 w 6432818"/>
              <a:gd name="connsiteY3442" fmla="*/ 3039790 h 6858000"/>
              <a:gd name="connsiteX3443" fmla="*/ 554248 w 6432818"/>
              <a:gd name="connsiteY3443" fmla="*/ 3060219 h 6858000"/>
              <a:gd name="connsiteX3444" fmla="*/ 539435 w 6432818"/>
              <a:gd name="connsiteY3444" fmla="*/ 3076793 h 6858000"/>
              <a:gd name="connsiteX3445" fmla="*/ 528896 w 6432818"/>
              <a:gd name="connsiteY3445" fmla="*/ 3083700 h 6858000"/>
              <a:gd name="connsiteX3446" fmla="*/ 533143 w 6432818"/>
              <a:gd name="connsiteY3446" fmla="*/ 3074320 h 6858000"/>
              <a:gd name="connsiteX3447" fmla="*/ 530928 w 6432818"/>
              <a:gd name="connsiteY3447" fmla="*/ 3076457 h 6858000"/>
              <a:gd name="connsiteX3448" fmla="*/ 513167 w 6432818"/>
              <a:gd name="connsiteY3448" fmla="*/ 3094012 h 6858000"/>
              <a:gd name="connsiteX3449" fmla="*/ 499795 w 6432818"/>
              <a:gd name="connsiteY3449" fmla="*/ 3102777 h 6858000"/>
              <a:gd name="connsiteX3450" fmla="*/ 525835 w 6432818"/>
              <a:gd name="connsiteY3450" fmla="*/ 3076173 h 6858000"/>
              <a:gd name="connsiteX3451" fmla="*/ 529791 w 6432818"/>
              <a:gd name="connsiteY3451" fmla="*/ 3067473 h 6858000"/>
              <a:gd name="connsiteX3452" fmla="*/ 563720 w 6432818"/>
              <a:gd name="connsiteY3452" fmla="*/ 3044979 h 6858000"/>
              <a:gd name="connsiteX3453" fmla="*/ 824699 w 6432818"/>
              <a:gd name="connsiteY3453" fmla="*/ 2864378 h 6858000"/>
              <a:gd name="connsiteX3454" fmla="*/ 702307 w 6432818"/>
              <a:gd name="connsiteY3454" fmla="*/ 2938540 h 6858000"/>
              <a:gd name="connsiteX3455" fmla="*/ 576528 w 6432818"/>
              <a:gd name="connsiteY3455" fmla="*/ 3019156 h 6858000"/>
              <a:gd name="connsiteX3456" fmla="*/ 655987 w 6432818"/>
              <a:gd name="connsiteY3456" fmla="*/ 2950049 h 6858000"/>
              <a:gd name="connsiteX3457" fmla="*/ 748580 w 6432818"/>
              <a:gd name="connsiteY3457" fmla="*/ 2889399 h 6858000"/>
              <a:gd name="connsiteX3458" fmla="*/ 663286 w 6432818"/>
              <a:gd name="connsiteY3458" fmla="*/ 2928514 h 6858000"/>
              <a:gd name="connsiteX3459" fmla="*/ 551993 w 6432818"/>
              <a:gd name="connsiteY3459" fmla="*/ 3001507 h 6858000"/>
              <a:gd name="connsiteX3460" fmla="*/ 552171 w 6432818"/>
              <a:gd name="connsiteY3460" fmla="*/ 2999815 h 6858000"/>
              <a:gd name="connsiteX3461" fmla="*/ 575400 w 6432818"/>
              <a:gd name="connsiteY3461" fmla="*/ 2975596 h 6858000"/>
              <a:gd name="connsiteX3462" fmla="*/ 569825 w 6432818"/>
              <a:gd name="connsiteY3462" fmla="*/ 2967187 h 6858000"/>
              <a:gd name="connsiteX3463" fmla="*/ 596225 w 6432818"/>
              <a:gd name="connsiteY3463" fmla="*/ 2933740 h 6858000"/>
              <a:gd name="connsiteX3464" fmla="*/ 595680 w 6432818"/>
              <a:gd name="connsiteY3464" fmla="*/ 2932515 h 6858000"/>
              <a:gd name="connsiteX3465" fmla="*/ 595578 w 6432818"/>
              <a:gd name="connsiteY3465" fmla="*/ 2932288 h 6858000"/>
              <a:gd name="connsiteX3466" fmla="*/ 595497 w 6432818"/>
              <a:gd name="connsiteY3466" fmla="*/ 2932108 h 6858000"/>
              <a:gd name="connsiteX3467" fmla="*/ 595680 w 6432818"/>
              <a:gd name="connsiteY3467" fmla="*/ 2932515 h 6858000"/>
              <a:gd name="connsiteX3468" fmla="*/ 595982 w 6432818"/>
              <a:gd name="connsiteY3468" fmla="*/ 2933195 h 6858000"/>
              <a:gd name="connsiteX3469" fmla="*/ 596225 w 6432818"/>
              <a:gd name="connsiteY3469" fmla="*/ 2933740 h 6858000"/>
              <a:gd name="connsiteX3470" fmla="*/ 571675 w 6432818"/>
              <a:gd name="connsiteY3470" fmla="*/ 2959074 h 6858000"/>
              <a:gd name="connsiteX3471" fmla="*/ 553817 w 6432818"/>
              <a:gd name="connsiteY3471" fmla="*/ 2973990 h 6858000"/>
              <a:gd name="connsiteX3472" fmla="*/ 546946 w 6432818"/>
              <a:gd name="connsiteY3472" fmla="*/ 2972571 h 6858000"/>
              <a:gd name="connsiteX3473" fmla="*/ 547583 w 6432818"/>
              <a:gd name="connsiteY3473" fmla="*/ 2971708 h 6858000"/>
              <a:gd name="connsiteX3474" fmla="*/ 554085 w 6432818"/>
              <a:gd name="connsiteY3474" fmla="*/ 2961882 h 6858000"/>
              <a:gd name="connsiteX3475" fmla="*/ 550629 w 6432818"/>
              <a:gd name="connsiteY3475" fmla="*/ 2963412 h 6858000"/>
              <a:gd name="connsiteX3476" fmla="*/ 541388 w 6432818"/>
              <a:gd name="connsiteY3476" fmla="*/ 2971423 h 6858000"/>
              <a:gd name="connsiteX3477" fmla="*/ 536797 w 6432818"/>
              <a:gd name="connsiteY3477" fmla="*/ 2970475 h 6858000"/>
              <a:gd name="connsiteX3478" fmla="*/ 506097 w 6432818"/>
              <a:gd name="connsiteY3478" fmla="*/ 2986823 h 6858000"/>
              <a:gd name="connsiteX3479" fmla="*/ 491032 w 6432818"/>
              <a:gd name="connsiteY3479" fmla="*/ 2997803 h 6858000"/>
              <a:gd name="connsiteX3480" fmla="*/ 509979 w 6432818"/>
              <a:gd name="connsiteY3480" fmla="*/ 2977873 h 6858000"/>
              <a:gd name="connsiteX3481" fmla="*/ 498973 w 6432818"/>
              <a:gd name="connsiteY3481" fmla="*/ 2986143 h 6858000"/>
              <a:gd name="connsiteX3482" fmla="*/ 499224 w 6432818"/>
              <a:gd name="connsiteY3482" fmla="*/ 2983485 h 6858000"/>
              <a:gd name="connsiteX3483" fmla="*/ 499838 w 6432818"/>
              <a:gd name="connsiteY3483" fmla="*/ 2982226 h 6858000"/>
              <a:gd name="connsiteX3484" fmla="*/ 523391 w 6432818"/>
              <a:gd name="connsiteY3484" fmla="*/ 2963667 h 6858000"/>
              <a:gd name="connsiteX3485" fmla="*/ 522545 w 6432818"/>
              <a:gd name="connsiteY3485" fmla="*/ 2964652 h 6858000"/>
              <a:gd name="connsiteX3486" fmla="*/ 546253 w 6432818"/>
              <a:gd name="connsiteY3486" fmla="*/ 2939713 h 6858000"/>
              <a:gd name="connsiteX3487" fmla="*/ 542139 w 6432818"/>
              <a:gd name="connsiteY3487" fmla="*/ 2943278 h 6858000"/>
              <a:gd name="connsiteX3488" fmla="*/ 540141 w 6432818"/>
              <a:gd name="connsiteY3488" fmla="*/ 2945330 h 6858000"/>
              <a:gd name="connsiteX3489" fmla="*/ 526248 w 6432818"/>
              <a:gd name="connsiteY3489" fmla="*/ 2955348 h 6858000"/>
              <a:gd name="connsiteX3490" fmla="*/ 506321 w 6432818"/>
              <a:gd name="connsiteY3490" fmla="*/ 2967219 h 6858000"/>
              <a:gd name="connsiteX3491" fmla="*/ 550593 w 6432818"/>
              <a:gd name="connsiteY3491" fmla="*/ 2932011 h 6858000"/>
              <a:gd name="connsiteX3492" fmla="*/ 546076 w 6432818"/>
              <a:gd name="connsiteY3492" fmla="*/ 2930910 h 6858000"/>
              <a:gd name="connsiteX3493" fmla="*/ 516717 w 6432818"/>
              <a:gd name="connsiteY3493" fmla="*/ 2952101 h 6858000"/>
              <a:gd name="connsiteX3494" fmla="*/ 489479 w 6432818"/>
              <a:gd name="connsiteY3494" fmla="*/ 2979959 h 6858000"/>
              <a:gd name="connsiteX3495" fmla="*/ 454435 w 6432818"/>
              <a:gd name="connsiteY3495" fmla="*/ 3015803 h 6858000"/>
              <a:gd name="connsiteX3496" fmla="*/ 464963 w 6432818"/>
              <a:gd name="connsiteY3496" fmla="*/ 3009090 h 6858000"/>
              <a:gd name="connsiteX3497" fmla="*/ 482029 w 6432818"/>
              <a:gd name="connsiteY3497" fmla="*/ 2996206 h 6858000"/>
              <a:gd name="connsiteX3498" fmla="*/ 476512 w 6432818"/>
              <a:gd name="connsiteY3498" fmla="*/ 3003230 h 6858000"/>
              <a:gd name="connsiteX3499" fmla="*/ 455994 w 6432818"/>
              <a:gd name="connsiteY3499" fmla="*/ 3023471 h 6858000"/>
              <a:gd name="connsiteX3500" fmla="*/ 437002 w 6432818"/>
              <a:gd name="connsiteY3500" fmla="*/ 3035134 h 6858000"/>
              <a:gd name="connsiteX3501" fmla="*/ 446261 w 6432818"/>
              <a:gd name="connsiteY3501" fmla="*/ 3023984 h 6858000"/>
              <a:gd name="connsiteX3502" fmla="*/ 431281 w 6432818"/>
              <a:gd name="connsiteY3502" fmla="*/ 3038646 h 6858000"/>
              <a:gd name="connsiteX3503" fmla="*/ 411068 w 6432818"/>
              <a:gd name="connsiteY3503" fmla="*/ 3051058 h 6858000"/>
              <a:gd name="connsiteX3504" fmla="*/ 417053 w 6432818"/>
              <a:gd name="connsiteY3504" fmla="*/ 3041920 h 6858000"/>
              <a:gd name="connsiteX3505" fmla="*/ 387062 w 6432818"/>
              <a:gd name="connsiteY3505" fmla="*/ 3065714 h 6858000"/>
              <a:gd name="connsiteX3506" fmla="*/ 386849 w 6432818"/>
              <a:gd name="connsiteY3506" fmla="*/ 3065930 h 6858000"/>
              <a:gd name="connsiteX3507" fmla="*/ 344770 w 6432818"/>
              <a:gd name="connsiteY3507" fmla="*/ 3091768 h 6858000"/>
              <a:gd name="connsiteX3508" fmla="*/ 344687 w 6432818"/>
              <a:gd name="connsiteY3508" fmla="*/ 3091819 h 6858000"/>
              <a:gd name="connsiteX3509" fmla="*/ 355834 w 6432818"/>
              <a:gd name="connsiteY3509" fmla="*/ 3080710 h 6858000"/>
              <a:gd name="connsiteX3510" fmla="*/ 397462 w 6432818"/>
              <a:gd name="connsiteY3510" fmla="*/ 3029411 h 6858000"/>
              <a:gd name="connsiteX3511" fmla="*/ 378314 w 6432818"/>
              <a:gd name="connsiteY3511" fmla="*/ 3048694 h 6858000"/>
              <a:gd name="connsiteX3512" fmla="*/ 369520 w 6432818"/>
              <a:gd name="connsiteY3512" fmla="*/ 3056200 h 6858000"/>
              <a:gd name="connsiteX3513" fmla="*/ 337685 w 6432818"/>
              <a:gd name="connsiteY3513" fmla="*/ 3070228 h 6858000"/>
              <a:gd name="connsiteX3514" fmla="*/ 376386 w 6432818"/>
              <a:gd name="connsiteY3514" fmla="*/ 3027318 h 6858000"/>
              <a:gd name="connsiteX3515" fmla="*/ 332793 w 6432818"/>
              <a:gd name="connsiteY3515" fmla="*/ 3059570 h 6858000"/>
              <a:gd name="connsiteX3516" fmla="*/ 290438 w 6432818"/>
              <a:gd name="connsiteY3516" fmla="*/ 3096005 h 6858000"/>
              <a:gd name="connsiteX3517" fmla="*/ 266322 w 6432818"/>
              <a:gd name="connsiteY3517" fmla="*/ 3107083 h 6858000"/>
              <a:gd name="connsiteX3518" fmla="*/ 250477 w 6432818"/>
              <a:gd name="connsiteY3518" fmla="*/ 3120782 h 6858000"/>
              <a:gd name="connsiteX3519" fmla="*/ 366528 w 6432818"/>
              <a:gd name="connsiteY3519" fmla="*/ 2996084 h 6858000"/>
              <a:gd name="connsiteX3520" fmla="*/ 461700 w 6432818"/>
              <a:gd name="connsiteY3520" fmla="*/ 2900579 h 6858000"/>
              <a:gd name="connsiteX3521" fmla="*/ 458729 w 6432818"/>
              <a:gd name="connsiteY3521" fmla="*/ 2900043 h 6858000"/>
              <a:gd name="connsiteX3522" fmla="*/ 461885 w 6432818"/>
              <a:gd name="connsiteY3522" fmla="*/ 2898267 h 6858000"/>
              <a:gd name="connsiteX3523" fmla="*/ 462304 w 6432818"/>
              <a:gd name="connsiteY3523" fmla="*/ 2899975 h 6858000"/>
              <a:gd name="connsiteX3524" fmla="*/ 472571 w 6432818"/>
              <a:gd name="connsiteY3524" fmla="*/ 2889671 h 6858000"/>
              <a:gd name="connsiteX3525" fmla="*/ 473444 w 6432818"/>
              <a:gd name="connsiteY3525" fmla="*/ 2888004 h 6858000"/>
              <a:gd name="connsiteX3526" fmla="*/ 471401 w 6432818"/>
              <a:gd name="connsiteY3526" fmla="*/ 2886221 h 6858000"/>
              <a:gd name="connsiteX3527" fmla="*/ 461885 w 6432818"/>
              <a:gd name="connsiteY3527" fmla="*/ 2898267 h 6858000"/>
              <a:gd name="connsiteX3528" fmla="*/ 458491 w 6432818"/>
              <a:gd name="connsiteY3528" fmla="*/ 2895444 h 6858000"/>
              <a:gd name="connsiteX3529" fmla="*/ 353941 w 6432818"/>
              <a:gd name="connsiteY3529" fmla="*/ 2999778 h 6858000"/>
              <a:gd name="connsiteX3530" fmla="*/ 164774 w 6432818"/>
              <a:gd name="connsiteY3530" fmla="*/ 3166558 h 6858000"/>
              <a:gd name="connsiteX3531" fmla="*/ 211736 w 6432818"/>
              <a:gd name="connsiteY3531" fmla="*/ 3105590 h 6858000"/>
              <a:gd name="connsiteX3532" fmla="*/ 164589 w 6432818"/>
              <a:gd name="connsiteY3532" fmla="*/ 3144034 h 6858000"/>
              <a:gd name="connsiteX3533" fmla="*/ 145523 w 6432818"/>
              <a:gd name="connsiteY3533" fmla="*/ 3146824 h 6858000"/>
              <a:gd name="connsiteX3534" fmla="*/ 60641 w 6432818"/>
              <a:gd name="connsiteY3534" fmla="*/ 3221898 h 6858000"/>
              <a:gd name="connsiteX3535" fmla="*/ 72837 w 6432818"/>
              <a:gd name="connsiteY3535" fmla="*/ 3205124 h 6858000"/>
              <a:gd name="connsiteX3536" fmla="*/ 75004 w 6432818"/>
              <a:gd name="connsiteY3536" fmla="*/ 3203606 h 6858000"/>
              <a:gd name="connsiteX3537" fmla="*/ 77301 w 6432818"/>
              <a:gd name="connsiteY3537" fmla="*/ 3200250 h 6858000"/>
              <a:gd name="connsiteX3538" fmla="*/ 82750 w 6432818"/>
              <a:gd name="connsiteY3538" fmla="*/ 3194687 h 6858000"/>
              <a:gd name="connsiteX3539" fmla="*/ 94321 w 6432818"/>
              <a:gd name="connsiteY3539" fmla="*/ 3183729 h 6858000"/>
              <a:gd name="connsiteX3540" fmla="*/ 130315 w 6432818"/>
              <a:gd name="connsiteY3540" fmla="*/ 3142634 h 6858000"/>
              <a:gd name="connsiteX3541" fmla="*/ 96727 w 6432818"/>
              <a:gd name="connsiteY3541" fmla="*/ 3171745 h 6858000"/>
              <a:gd name="connsiteX3542" fmla="*/ 82818 w 6432818"/>
              <a:gd name="connsiteY3542" fmla="*/ 3192187 h 6858000"/>
              <a:gd name="connsiteX3543" fmla="*/ 77301 w 6432818"/>
              <a:gd name="connsiteY3543" fmla="*/ 3200250 h 6858000"/>
              <a:gd name="connsiteX3544" fmla="*/ 73727 w 6432818"/>
              <a:gd name="connsiteY3544" fmla="*/ 3203895 h 6858000"/>
              <a:gd name="connsiteX3545" fmla="*/ 72837 w 6432818"/>
              <a:gd name="connsiteY3545" fmla="*/ 3205124 h 6858000"/>
              <a:gd name="connsiteX3546" fmla="*/ 68050 w 6432818"/>
              <a:gd name="connsiteY3546" fmla="*/ 3208470 h 6858000"/>
              <a:gd name="connsiteX3547" fmla="*/ 81957 w 6432818"/>
              <a:gd name="connsiteY3547" fmla="*/ 3177723 h 6858000"/>
              <a:gd name="connsiteX3548" fmla="*/ 85713 w 6432818"/>
              <a:gd name="connsiteY3548" fmla="*/ 3173716 h 6858000"/>
              <a:gd name="connsiteX3549" fmla="*/ 86214 w 6432818"/>
              <a:gd name="connsiteY3549" fmla="*/ 3173213 h 6858000"/>
              <a:gd name="connsiteX3550" fmla="*/ 86283 w 6432818"/>
              <a:gd name="connsiteY3550" fmla="*/ 3173109 h 6858000"/>
              <a:gd name="connsiteX3551" fmla="*/ 85713 w 6432818"/>
              <a:gd name="connsiteY3551" fmla="*/ 3173716 h 6858000"/>
              <a:gd name="connsiteX3552" fmla="*/ 79647 w 6432818"/>
              <a:gd name="connsiteY3552" fmla="*/ 3179838 h 6858000"/>
              <a:gd name="connsiteX3553" fmla="*/ 11027 w 6432818"/>
              <a:gd name="connsiteY3553" fmla="*/ 3233056 h 6858000"/>
              <a:gd name="connsiteX3554" fmla="*/ 711 w 6432818"/>
              <a:gd name="connsiteY3554" fmla="*/ 3234184 h 6858000"/>
              <a:gd name="connsiteX3555" fmla="*/ 12046 w 6432818"/>
              <a:gd name="connsiteY3555" fmla="*/ 3218217 h 6858000"/>
              <a:gd name="connsiteX3556" fmla="*/ 92769 w 6432818"/>
              <a:gd name="connsiteY3556" fmla="*/ 3165296 h 6858000"/>
              <a:gd name="connsiteX3557" fmla="*/ 25983 w 6432818"/>
              <a:gd name="connsiteY3557" fmla="*/ 3201223 h 6858000"/>
              <a:gd name="connsiteX3558" fmla="*/ 41424 w 6432818"/>
              <a:gd name="connsiteY3558" fmla="*/ 3185258 h 6858000"/>
              <a:gd name="connsiteX3559" fmla="*/ 73698 w 6432818"/>
              <a:gd name="connsiteY3559" fmla="*/ 3144623 h 6858000"/>
              <a:gd name="connsiteX3560" fmla="*/ 39669 w 6432818"/>
              <a:gd name="connsiteY3560" fmla="*/ 3175706 h 6858000"/>
              <a:gd name="connsiteX3561" fmla="*/ 38351 w 6432818"/>
              <a:gd name="connsiteY3561" fmla="*/ 3177154 h 6858000"/>
              <a:gd name="connsiteX3562" fmla="*/ 36657 w 6432818"/>
              <a:gd name="connsiteY3562" fmla="*/ 3178358 h 6858000"/>
              <a:gd name="connsiteX3563" fmla="*/ 20975 w 6432818"/>
              <a:gd name="connsiteY3563" fmla="*/ 3190899 h 6858000"/>
              <a:gd name="connsiteX3564" fmla="*/ 11047 w 6432818"/>
              <a:gd name="connsiteY3564" fmla="*/ 3192693 h 6858000"/>
              <a:gd name="connsiteX3565" fmla="*/ 12941 w 6432818"/>
              <a:gd name="connsiteY3565" fmla="*/ 3188565 h 6858000"/>
              <a:gd name="connsiteX3566" fmla="*/ 69669 w 6432818"/>
              <a:gd name="connsiteY3566" fmla="*/ 3133307 h 6858000"/>
              <a:gd name="connsiteX3567" fmla="*/ 105750 w 6432818"/>
              <a:gd name="connsiteY3567" fmla="*/ 3110470 h 6858000"/>
              <a:gd name="connsiteX3568" fmla="*/ 141952 w 6432818"/>
              <a:gd name="connsiteY3568" fmla="*/ 3062713 h 6858000"/>
              <a:gd name="connsiteX3569" fmla="*/ 134645 w 6432818"/>
              <a:gd name="connsiteY3569" fmla="*/ 3066756 h 6858000"/>
              <a:gd name="connsiteX3570" fmla="*/ 138266 w 6432818"/>
              <a:gd name="connsiteY3570" fmla="*/ 3062198 h 6858000"/>
              <a:gd name="connsiteX3571" fmla="*/ 137913 w 6432818"/>
              <a:gd name="connsiteY3571" fmla="*/ 3056715 h 6858000"/>
              <a:gd name="connsiteX3572" fmla="*/ 118190 w 6432818"/>
              <a:gd name="connsiteY3572" fmla="*/ 3074773 h 6858000"/>
              <a:gd name="connsiteX3573" fmla="*/ 115928 w 6432818"/>
              <a:gd name="connsiteY3573" fmla="*/ 3077105 h 6858000"/>
              <a:gd name="connsiteX3574" fmla="*/ 98082 w 6432818"/>
              <a:gd name="connsiteY3574" fmla="*/ 3086974 h 6858000"/>
              <a:gd name="connsiteX3575" fmla="*/ 140118 w 6432818"/>
              <a:gd name="connsiteY3575" fmla="*/ 3048247 h 6858000"/>
              <a:gd name="connsiteX3576" fmla="*/ 173019 w 6432818"/>
              <a:gd name="connsiteY3576" fmla="*/ 3016838 h 6858000"/>
              <a:gd name="connsiteX3577" fmla="*/ 182725 w 6432818"/>
              <a:gd name="connsiteY3577" fmla="*/ 3005780 h 6858000"/>
              <a:gd name="connsiteX3578" fmla="*/ 293854 w 6432818"/>
              <a:gd name="connsiteY3578" fmla="*/ 2935726 h 6858000"/>
              <a:gd name="connsiteX3579" fmla="*/ 503111 w 6432818"/>
              <a:gd name="connsiteY3579" fmla="*/ 2796570 h 6858000"/>
              <a:gd name="connsiteX3580" fmla="*/ 562419 w 6432818"/>
              <a:gd name="connsiteY3580" fmla="*/ 2730234 h 6858000"/>
              <a:gd name="connsiteX3581" fmla="*/ 707021 w 6432818"/>
              <a:gd name="connsiteY3581" fmla="*/ 2624785 h 6858000"/>
              <a:gd name="connsiteX3582" fmla="*/ 738155 w 6432818"/>
              <a:gd name="connsiteY3582" fmla="*/ 2583717 h 6858000"/>
              <a:gd name="connsiteX3583" fmla="*/ 825017 w 6432818"/>
              <a:gd name="connsiteY3583" fmla="*/ 2518718 h 6858000"/>
              <a:gd name="connsiteX3584" fmla="*/ 904476 w 6432818"/>
              <a:gd name="connsiteY3584" fmla="*/ 2449613 h 6858000"/>
              <a:gd name="connsiteX3585" fmla="*/ 806870 w 6432818"/>
              <a:gd name="connsiteY3585" fmla="*/ 2504963 h 6858000"/>
              <a:gd name="connsiteX3586" fmla="*/ 851758 w 6432818"/>
              <a:gd name="connsiteY3586" fmla="*/ 2445748 h 6858000"/>
              <a:gd name="connsiteX3587" fmla="*/ 657876 w 6432818"/>
              <a:gd name="connsiteY3587" fmla="*/ 2578510 h 6858000"/>
              <a:gd name="connsiteX3588" fmla="*/ 659444 w 6432818"/>
              <a:gd name="connsiteY3588" fmla="*/ 2552630 h 6858000"/>
              <a:gd name="connsiteX3589" fmla="*/ 744926 w 6432818"/>
              <a:gd name="connsiteY3589" fmla="*/ 2477559 h 6858000"/>
              <a:gd name="connsiteX3590" fmla="*/ 893875 w 6432818"/>
              <a:gd name="connsiteY3590" fmla="*/ 2366379 h 6858000"/>
              <a:gd name="connsiteX3591" fmla="*/ 810687 w 6432818"/>
              <a:gd name="connsiteY3591" fmla="*/ 2414615 h 6858000"/>
              <a:gd name="connsiteX3592" fmla="*/ 721048 w 6432818"/>
              <a:gd name="connsiteY3592" fmla="*/ 2459458 h 6858000"/>
              <a:gd name="connsiteX3593" fmla="*/ 826014 w 6432818"/>
              <a:gd name="connsiteY3593" fmla="*/ 2370587 h 6858000"/>
              <a:gd name="connsiteX3594" fmla="*/ 935033 w 6432818"/>
              <a:gd name="connsiteY3594" fmla="*/ 2286290 h 6858000"/>
              <a:gd name="connsiteX3595" fmla="*/ 819326 w 6432818"/>
              <a:gd name="connsiteY3595" fmla="*/ 2365518 h 6858000"/>
              <a:gd name="connsiteX3596" fmla="*/ 815892 w 6432818"/>
              <a:gd name="connsiteY3596" fmla="*/ 2334336 h 6858000"/>
              <a:gd name="connsiteX3597" fmla="*/ 780305 w 6432818"/>
              <a:gd name="connsiteY3597" fmla="*/ 2355491 h 6858000"/>
              <a:gd name="connsiteX3598" fmla="*/ 754425 w 6432818"/>
              <a:gd name="connsiteY3598" fmla="*/ 2353918 h 6858000"/>
              <a:gd name="connsiteX3599" fmla="*/ 844679 w 6432818"/>
              <a:gd name="connsiteY3599" fmla="*/ 2282468 h 6858000"/>
              <a:gd name="connsiteX3600" fmla="*/ 831168 w 6432818"/>
              <a:gd name="connsiteY3600" fmla="*/ 2252674 h 6858000"/>
              <a:gd name="connsiteX3601" fmla="*/ 883839 w 6432818"/>
              <a:gd name="connsiteY3601" fmla="*/ 2218907 h 6858000"/>
              <a:gd name="connsiteX3602" fmla="*/ 848545 w 6432818"/>
              <a:gd name="connsiteY3602" fmla="*/ 2229754 h 6858000"/>
              <a:gd name="connsiteX3603" fmla="*/ 738524 w 6432818"/>
              <a:gd name="connsiteY3603" fmla="*/ 2275692 h 6858000"/>
              <a:gd name="connsiteX3604" fmla="*/ 814589 w 6432818"/>
              <a:gd name="connsiteY3604" fmla="*/ 2213040 h 6858000"/>
              <a:gd name="connsiteX3605" fmla="*/ 874622 w 6432818"/>
              <a:gd name="connsiteY3605" fmla="*/ 2145751 h 6858000"/>
              <a:gd name="connsiteX3606" fmla="*/ 786369 w 6432818"/>
              <a:gd name="connsiteY3606" fmla="*/ 2200668 h 6858000"/>
              <a:gd name="connsiteX3607" fmla="*/ 707783 w 6432818"/>
              <a:gd name="connsiteY3607" fmla="*/ 2249006 h 6858000"/>
              <a:gd name="connsiteX3608" fmla="*/ 676467 w 6432818"/>
              <a:gd name="connsiteY3608" fmla="*/ 2267182 h 6858000"/>
              <a:gd name="connsiteX3609" fmla="*/ 874588 w 6432818"/>
              <a:gd name="connsiteY3609" fmla="*/ 2058502 h 6858000"/>
              <a:gd name="connsiteX3610" fmla="*/ 1107631 w 6432818"/>
              <a:gd name="connsiteY3610" fmla="*/ 1797161 h 6858000"/>
              <a:gd name="connsiteX3611" fmla="*/ 1333956 w 6432818"/>
              <a:gd name="connsiteY3611" fmla="*/ 1505160 h 6858000"/>
              <a:gd name="connsiteX3612" fmla="*/ 1908472 w 6432818"/>
              <a:gd name="connsiteY3612" fmla="*/ 692722 h 6858000"/>
              <a:gd name="connsiteX3613" fmla="*/ 2213563 w 6432818"/>
              <a:gd name="connsiteY3613" fmla="*/ 130987 h 6858000"/>
              <a:gd name="connsiteX3614" fmla="*/ 2267846 w 6432818"/>
              <a:gd name="connsiteY3614" fmla="*/ 350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</a:cxnLst>
            <a:rect l="l" t="t" r="r" b="b"/>
            <a:pathLst>
              <a:path w="6432818" h="6858000">
                <a:moveTo>
                  <a:pt x="1471635" y="6800936"/>
                </a:moveTo>
                <a:lnTo>
                  <a:pt x="1417483" y="6858000"/>
                </a:lnTo>
                <a:lnTo>
                  <a:pt x="1389174" y="6858000"/>
                </a:lnTo>
                <a:close/>
                <a:moveTo>
                  <a:pt x="1587368" y="6715883"/>
                </a:moveTo>
                <a:cubicBezTo>
                  <a:pt x="1584008" y="6716607"/>
                  <a:pt x="1584878" y="6720636"/>
                  <a:pt x="1581516" y="6721361"/>
                </a:cubicBezTo>
                <a:cubicBezTo>
                  <a:pt x="1577248" y="6727028"/>
                  <a:pt x="1579092" y="6727816"/>
                  <a:pt x="1582282" y="6726534"/>
                </a:cubicBezTo>
                <a:lnTo>
                  <a:pt x="1584630" y="6725124"/>
                </a:lnTo>
                <a:lnTo>
                  <a:pt x="1590519" y="6718744"/>
                </a:lnTo>
                <a:close/>
                <a:moveTo>
                  <a:pt x="4157492" y="6581344"/>
                </a:moveTo>
                <a:lnTo>
                  <a:pt x="4154315" y="6589584"/>
                </a:lnTo>
                <a:lnTo>
                  <a:pt x="4170140" y="6588867"/>
                </a:lnTo>
                <a:lnTo>
                  <a:pt x="3983238" y="6785957"/>
                </a:lnTo>
                <a:lnTo>
                  <a:pt x="3919274" y="6858000"/>
                </a:lnTo>
                <a:lnTo>
                  <a:pt x="3900322" y="6858000"/>
                </a:lnTo>
                <a:lnTo>
                  <a:pt x="4072904" y="6673495"/>
                </a:lnTo>
                <a:close/>
                <a:moveTo>
                  <a:pt x="4187768" y="6570277"/>
                </a:moveTo>
                <a:lnTo>
                  <a:pt x="4174116" y="6584675"/>
                </a:lnTo>
                <a:lnTo>
                  <a:pt x="4178084" y="6571132"/>
                </a:lnTo>
                <a:close/>
                <a:moveTo>
                  <a:pt x="1936780" y="6446847"/>
                </a:moveTo>
                <a:lnTo>
                  <a:pt x="1892439" y="6495045"/>
                </a:lnTo>
                <a:lnTo>
                  <a:pt x="1888121" y="6499436"/>
                </a:lnTo>
                <a:lnTo>
                  <a:pt x="1891547" y="6496523"/>
                </a:lnTo>
                <a:cubicBezTo>
                  <a:pt x="1908148" y="6481332"/>
                  <a:pt x="1928657" y="6460550"/>
                  <a:pt x="1936743" y="6447415"/>
                </a:cubicBezTo>
                <a:close/>
                <a:moveTo>
                  <a:pt x="4132512" y="6337390"/>
                </a:moveTo>
                <a:cubicBezTo>
                  <a:pt x="4132518" y="6341211"/>
                  <a:pt x="4078826" y="6398502"/>
                  <a:pt x="3922908" y="6555994"/>
                </a:cubicBezTo>
                <a:cubicBezTo>
                  <a:pt x="3941591" y="6528151"/>
                  <a:pt x="4028453" y="6436452"/>
                  <a:pt x="4031594" y="6444953"/>
                </a:cubicBezTo>
                <a:lnTo>
                  <a:pt x="4021324" y="6440226"/>
                </a:lnTo>
                <a:lnTo>
                  <a:pt x="4036392" y="6423977"/>
                </a:lnTo>
                <a:lnTo>
                  <a:pt x="4062370" y="6399304"/>
                </a:lnTo>
                <a:cubicBezTo>
                  <a:pt x="4102301" y="6361729"/>
                  <a:pt x="4132510" y="6334520"/>
                  <a:pt x="4132512" y="6337390"/>
                </a:cubicBezTo>
                <a:close/>
                <a:moveTo>
                  <a:pt x="4401364" y="6329804"/>
                </a:moveTo>
                <a:lnTo>
                  <a:pt x="4384401" y="6346171"/>
                </a:lnTo>
                <a:cubicBezTo>
                  <a:pt x="4365116" y="6364813"/>
                  <a:pt x="4347884" y="6381997"/>
                  <a:pt x="4343651" y="6389946"/>
                </a:cubicBezTo>
                <a:cubicBezTo>
                  <a:pt x="4334476" y="6407176"/>
                  <a:pt x="4333964" y="6427305"/>
                  <a:pt x="4329729" y="6435254"/>
                </a:cubicBezTo>
                <a:cubicBezTo>
                  <a:pt x="4325496" y="6443204"/>
                  <a:pt x="4318058" y="6418835"/>
                  <a:pt x="4318058" y="6418835"/>
                </a:cubicBezTo>
                <a:cubicBezTo>
                  <a:pt x="4298783" y="6423878"/>
                  <a:pt x="4291355" y="6453403"/>
                  <a:pt x="4286758" y="6471767"/>
                </a:cubicBezTo>
                <a:lnTo>
                  <a:pt x="4283926" y="6481228"/>
                </a:lnTo>
                <a:lnTo>
                  <a:pt x="4280000" y="6484926"/>
                </a:lnTo>
                <a:lnTo>
                  <a:pt x="4272043" y="6484469"/>
                </a:lnTo>
                <a:cubicBezTo>
                  <a:pt x="4267735" y="6482176"/>
                  <a:pt x="4263428" y="6479881"/>
                  <a:pt x="4261309" y="6483859"/>
                </a:cubicBezTo>
                <a:lnTo>
                  <a:pt x="4262011" y="6501858"/>
                </a:lnTo>
                <a:lnTo>
                  <a:pt x="4251233" y="6512001"/>
                </a:lnTo>
                <a:lnTo>
                  <a:pt x="4243926" y="6516903"/>
                </a:lnTo>
                <a:cubicBezTo>
                  <a:pt x="4239563" y="6519897"/>
                  <a:pt x="4235460" y="6522811"/>
                  <a:pt x="4227248" y="6528645"/>
                </a:cubicBezTo>
                <a:lnTo>
                  <a:pt x="4192722" y="6565056"/>
                </a:lnTo>
                <a:lnTo>
                  <a:pt x="4182220" y="6565978"/>
                </a:lnTo>
                <a:cubicBezTo>
                  <a:pt x="4179424" y="6568224"/>
                  <a:pt x="4178084" y="6571132"/>
                  <a:pt x="4178084" y="6571132"/>
                </a:cubicBezTo>
                <a:lnTo>
                  <a:pt x="4159538" y="6579112"/>
                </a:lnTo>
                <a:lnTo>
                  <a:pt x="4336676" y="6386126"/>
                </a:lnTo>
                <a:close/>
                <a:moveTo>
                  <a:pt x="1482837" y="6176308"/>
                </a:moveTo>
                <a:cubicBezTo>
                  <a:pt x="1484729" y="6175298"/>
                  <a:pt x="1487836" y="6177652"/>
                  <a:pt x="1491177" y="6180186"/>
                </a:cubicBezTo>
                <a:cubicBezTo>
                  <a:pt x="1486110" y="6186872"/>
                  <a:pt x="1481765" y="6192604"/>
                  <a:pt x="1481765" y="6192604"/>
                </a:cubicBezTo>
                <a:cubicBezTo>
                  <a:pt x="1480262" y="6181688"/>
                  <a:pt x="1480943" y="6177317"/>
                  <a:pt x="1482837" y="6176308"/>
                </a:cubicBezTo>
                <a:close/>
                <a:moveTo>
                  <a:pt x="4646144" y="6119054"/>
                </a:moveTo>
                <a:lnTo>
                  <a:pt x="4644922" y="6140516"/>
                </a:lnTo>
                <a:cubicBezTo>
                  <a:pt x="4632736" y="6144230"/>
                  <a:pt x="4638192" y="6114821"/>
                  <a:pt x="4646144" y="6119054"/>
                </a:cubicBezTo>
                <a:close/>
                <a:moveTo>
                  <a:pt x="1898625" y="6086405"/>
                </a:moveTo>
                <a:cubicBezTo>
                  <a:pt x="1816399" y="6159497"/>
                  <a:pt x="1745484" y="6237662"/>
                  <a:pt x="1666272" y="6315935"/>
                </a:cubicBezTo>
                <a:lnTo>
                  <a:pt x="1621317" y="6358401"/>
                </a:lnTo>
                <a:lnTo>
                  <a:pt x="1525735" y="6460043"/>
                </a:lnTo>
                <a:lnTo>
                  <a:pt x="1522344" y="6463528"/>
                </a:lnTo>
                <a:lnTo>
                  <a:pt x="1611952" y="6389520"/>
                </a:lnTo>
                <a:lnTo>
                  <a:pt x="1646623" y="6358046"/>
                </a:lnTo>
                <a:lnTo>
                  <a:pt x="1770070" y="6232413"/>
                </a:lnTo>
                <a:lnTo>
                  <a:pt x="1840437" y="6159047"/>
                </a:lnTo>
                <a:close/>
                <a:moveTo>
                  <a:pt x="4735729" y="6030708"/>
                </a:moveTo>
                <a:cubicBezTo>
                  <a:pt x="4723028" y="6054557"/>
                  <a:pt x="4697437" y="6083444"/>
                  <a:pt x="4679688" y="6094403"/>
                </a:cubicBezTo>
                <a:lnTo>
                  <a:pt x="4703030" y="6055423"/>
                </a:lnTo>
                <a:lnTo>
                  <a:pt x="4709271" y="6049413"/>
                </a:lnTo>
                <a:close/>
                <a:moveTo>
                  <a:pt x="4760598" y="6000000"/>
                </a:moveTo>
                <a:lnTo>
                  <a:pt x="4735729" y="6030708"/>
                </a:lnTo>
                <a:lnTo>
                  <a:pt x="4740713" y="6019140"/>
                </a:lnTo>
                <a:close/>
                <a:moveTo>
                  <a:pt x="4783490" y="5977951"/>
                </a:moveTo>
                <a:lnTo>
                  <a:pt x="4778161" y="5986976"/>
                </a:lnTo>
                <a:lnTo>
                  <a:pt x="4768805" y="5992091"/>
                </a:lnTo>
                <a:close/>
                <a:moveTo>
                  <a:pt x="4804624" y="5957600"/>
                </a:moveTo>
                <a:lnTo>
                  <a:pt x="4800772" y="5964734"/>
                </a:lnTo>
                <a:lnTo>
                  <a:pt x="4797122" y="5964828"/>
                </a:lnTo>
                <a:close/>
                <a:moveTo>
                  <a:pt x="4945846" y="5682746"/>
                </a:moveTo>
                <a:lnTo>
                  <a:pt x="4818037" y="5842220"/>
                </a:lnTo>
                <a:lnTo>
                  <a:pt x="4688020" y="5968509"/>
                </a:lnTo>
                <a:cubicBezTo>
                  <a:pt x="4482348" y="6161630"/>
                  <a:pt x="4282277" y="6332531"/>
                  <a:pt x="4064072" y="6532780"/>
                </a:cubicBezTo>
                <a:cubicBezTo>
                  <a:pt x="3970927" y="6607476"/>
                  <a:pt x="3919968" y="6656915"/>
                  <a:pt x="3824614" y="6751755"/>
                </a:cubicBezTo>
                <a:cubicBezTo>
                  <a:pt x="3776798" y="6809692"/>
                  <a:pt x="3825542" y="6780394"/>
                  <a:pt x="3878442" y="6731852"/>
                </a:cubicBezTo>
                <a:cubicBezTo>
                  <a:pt x="3900795" y="6713923"/>
                  <a:pt x="3897126" y="6704010"/>
                  <a:pt x="3946397" y="6676127"/>
                </a:cubicBezTo>
                <a:cubicBezTo>
                  <a:pt x="4028864" y="6655296"/>
                  <a:pt x="4132720" y="6557313"/>
                  <a:pt x="4225866" y="6482612"/>
                </a:cubicBezTo>
                <a:lnTo>
                  <a:pt x="4231810" y="6477438"/>
                </a:lnTo>
                <a:lnTo>
                  <a:pt x="3879478" y="6858000"/>
                </a:lnTo>
                <a:lnTo>
                  <a:pt x="3633882" y="6858000"/>
                </a:lnTo>
                <a:lnTo>
                  <a:pt x="3888898" y="6583022"/>
                </a:lnTo>
                <a:lnTo>
                  <a:pt x="3885280" y="6589231"/>
                </a:lnTo>
                <a:cubicBezTo>
                  <a:pt x="3882137" y="6580731"/>
                  <a:pt x="3926050" y="6564494"/>
                  <a:pt x="3926050" y="6564494"/>
                </a:cubicBezTo>
                <a:cubicBezTo>
                  <a:pt x="3951547" y="6555068"/>
                  <a:pt x="3932335" y="6581490"/>
                  <a:pt x="3967747" y="6568397"/>
                </a:cubicBezTo>
                <a:cubicBezTo>
                  <a:pt x="3990103" y="6550468"/>
                  <a:pt x="4050977" y="6497365"/>
                  <a:pt x="4097100" y="6460987"/>
                </a:cubicBezTo>
                <a:cubicBezTo>
                  <a:pt x="4362058" y="6232581"/>
                  <a:pt x="4672246" y="5969737"/>
                  <a:pt x="4910251" y="5720704"/>
                </a:cubicBezTo>
                <a:close/>
                <a:moveTo>
                  <a:pt x="5109530" y="5397426"/>
                </a:moveTo>
                <a:cubicBezTo>
                  <a:pt x="5118028" y="5394283"/>
                  <a:pt x="5116340" y="5415843"/>
                  <a:pt x="5116340" y="5415843"/>
                </a:cubicBezTo>
                <a:cubicBezTo>
                  <a:pt x="5099344" y="5422126"/>
                  <a:pt x="5101032" y="5400568"/>
                  <a:pt x="5109530" y="5397426"/>
                </a:cubicBezTo>
                <a:close/>
                <a:moveTo>
                  <a:pt x="5147158" y="5364189"/>
                </a:moveTo>
                <a:cubicBezTo>
                  <a:pt x="5148730" y="5368440"/>
                  <a:pt x="5147388" y="5371350"/>
                  <a:pt x="5144595" y="5373591"/>
                </a:cubicBezTo>
                <a:cubicBezTo>
                  <a:pt x="5141804" y="5375831"/>
                  <a:pt x="5137552" y="5377406"/>
                  <a:pt x="5133302" y="5378974"/>
                </a:cubicBezTo>
                <a:cubicBezTo>
                  <a:pt x="5130158" y="5370474"/>
                  <a:pt x="5138662" y="5367329"/>
                  <a:pt x="5147158" y="5364189"/>
                </a:cubicBezTo>
                <a:close/>
                <a:moveTo>
                  <a:pt x="5244204" y="5247791"/>
                </a:moveTo>
                <a:cubicBezTo>
                  <a:pt x="5240750" y="5259131"/>
                  <a:pt x="5235277" y="5269909"/>
                  <a:pt x="5228428" y="5280243"/>
                </a:cubicBezTo>
                <a:cubicBezTo>
                  <a:pt x="5207888" y="5311239"/>
                  <a:pt x="5174986" y="5338199"/>
                  <a:pt x="5147158" y="5364189"/>
                </a:cubicBezTo>
                <a:cubicBezTo>
                  <a:pt x="5172620" y="5324177"/>
                  <a:pt x="5207102" y="5282445"/>
                  <a:pt x="5244204" y="5247791"/>
                </a:cubicBezTo>
                <a:close/>
                <a:moveTo>
                  <a:pt x="3297392" y="5010143"/>
                </a:moveTo>
                <a:cubicBezTo>
                  <a:pt x="3298218" y="5014887"/>
                  <a:pt x="3296288" y="5031082"/>
                  <a:pt x="3296288" y="5031082"/>
                </a:cubicBezTo>
                <a:cubicBezTo>
                  <a:pt x="3287014" y="5026140"/>
                  <a:pt x="3287526" y="5006005"/>
                  <a:pt x="3295481" y="5010240"/>
                </a:cubicBezTo>
                <a:cubicBezTo>
                  <a:pt x="3296540" y="5008252"/>
                  <a:pt x="3297120" y="5008563"/>
                  <a:pt x="3297392" y="5010143"/>
                </a:cubicBezTo>
                <a:close/>
                <a:moveTo>
                  <a:pt x="3332131" y="4984327"/>
                </a:moveTo>
                <a:lnTo>
                  <a:pt x="3332404" y="4984833"/>
                </a:lnTo>
                <a:cubicBezTo>
                  <a:pt x="3333366" y="4986622"/>
                  <a:pt x="3333847" y="4987515"/>
                  <a:pt x="3333126" y="4986175"/>
                </a:cubicBezTo>
                <a:close/>
                <a:moveTo>
                  <a:pt x="3329731" y="4979866"/>
                </a:moveTo>
                <a:lnTo>
                  <a:pt x="3332131" y="4984327"/>
                </a:lnTo>
                <a:lnTo>
                  <a:pt x="3331049" y="4982319"/>
                </a:lnTo>
                <a:close/>
                <a:moveTo>
                  <a:pt x="3326632" y="4974108"/>
                </a:moveTo>
                <a:cubicBezTo>
                  <a:pt x="3326632" y="4974108"/>
                  <a:pt x="3327594" y="4975896"/>
                  <a:pt x="3328797" y="4978130"/>
                </a:cubicBezTo>
                <a:lnTo>
                  <a:pt x="3329731" y="4979866"/>
                </a:lnTo>
                <a:close/>
                <a:moveTo>
                  <a:pt x="3356459" y="4937271"/>
                </a:moveTo>
                <a:cubicBezTo>
                  <a:pt x="3356459" y="4937271"/>
                  <a:pt x="3351711" y="4965355"/>
                  <a:pt x="3347475" y="4973304"/>
                </a:cubicBezTo>
                <a:cubicBezTo>
                  <a:pt x="3343502" y="4971184"/>
                  <a:pt x="3342700" y="4963109"/>
                  <a:pt x="3344416" y="4955090"/>
                </a:cubicBezTo>
                <a:lnTo>
                  <a:pt x="3347395" y="4947463"/>
                </a:lnTo>
                <a:lnTo>
                  <a:pt x="3353045" y="4940211"/>
                </a:lnTo>
                <a:close/>
                <a:moveTo>
                  <a:pt x="3382056" y="4908381"/>
                </a:moveTo>
                <a:lnTo>
                  <a:pt x="3376600" y="4937789"/>
                </a:lnTo>
                <a:cubicBezTo>
                  <a:pt x="3364414" y="4941506"/>
                  <a:pt x="3369866" y="4912095"/>
                  <a:pt x="3382056" y="4908381"/>
                </a:cubicBezTo>
                <a:close/>
                <a:moveTo>
                  <a:pt x="3407648" y="4879493"/>
                </a:moveTo>
                <a:lnTo>
                  <a:pt x="3402192" y="4908902"/>
                </a:lnTo>
                <a:cubicBezTo>
                  <a:pt x="3390006" y="4912617"/>
                  <a:pt x="3395462" y="4883207"/>
                  <a:pt x="3407648" y="4879493"/>
                </a:cubicBezTo>
                <a:close/>
                <a:moveTo>
                  <a:pt x="3433241" y="4850605"/>
                </a:moveTo>
                <a:lnTo>
                  <a:pt x="3433341" y="4872769"/>
                </a:lnTo>
                <a:cubicBezTo>
                  <a:pt x="3419834" y="4875779"/>
                  <a:pt x="3425288" y="4846368"/>
                  <a:pt x="3433241" y="4850605"/>
                </a:cubicBezTo>
                <a:close/>
                <a:moveTo>
                  <a:pt x="2015857" y="4841841"/>
                </a:moveTo>
                <a:lnTo>
                  <a:pt x="2014731" y="4843278"/>
                </a:lnTo>
                <a:lnTo>
                  <a:pt x="2008942" y="4847005"/>
                </a:lnTo>
                <a:close/>
                <a:moveTo>
                  <a:pt x="5703183" y="4818762"/>
                </a:moveTo>
                <a:lnTo>
                  <a:pt x="5594642" y="4963644"/>
                </a:lnTo>
                <a:lnTo>
                  <a:pt x="5435880" y="5172285"/>
                </a:lnTo>
                <a:lnTo>
                  <a:pt x="5390910" y="5222753"/>
                </a:lnTo>
                <a:cubicBezTo>
                  <a:pt x="5365416" y="5251176"/>
                  <a:pt x="5342042" y="5277233"/>
                  <a:pt x="5322808" y="5299239"/>
                </a:cubicBezTo>
                <a:cubicBezTo>
                  <a:pt x="5168923" y="5475300"/>
                  <a:pt x="5058019" y="5606484"/>
                  <a:pt x="4896432" y="5766072"/>
                </a:cubicBezTo>
                <a:lnTo>
                  <a:pt x="4824833" y="5835619"/>
                </a:lnTo>
                <a:lnTo>
                  <a:pt x="5005748" y="5627930"/>
                </a:lnTo>
                <a:lnTo>
                  <a:pt x="5061786" y="5559096"/>
                </a:lnTo>
                <a:lnTo>
                  <a:pt x="5104150" y="5513919"/>
                </a:lnTo>
                <a:lnTo>
                  <a:pt x="5215280" y="5383246"/>
                </a:lnTo>
                <a:lnTo>
                  <a:pt x="5215694" y="5383218"/>
                </a:lnTo>
                <a:lnTo>
                  <a:pt x="5218682" y="5379249"/>
                </a:lnTo>
                <a:lnTo>
                  <a:pt x="5270858" y="5317894"/>
                </a:lnTo>
                <a:lnTo>
                  <a:pt x="5271944" y="5317777"/>
                </a:lnTo>
                <a:lnTo>
                  <a:pt x="5278842" y="5308511"/>
                </a:lnTo>
                <a:lnTo>
                  <a:pt x="5286904" y="5299027"/>
                </a:lnTo>
                <a:cubicBezTo>
                  <a:pt x="5406728" y="5153880"/>
                  <a:pt x="5524248" y="5005755"/>
                  <a:pt x="5649714" y="4859528"/>
                </a:cubicBezTo>
                <a:cubicBezTo>
                  <a:pt x="5656090" y="4857170"/>
                  <a:pt x="5681564" y="4830537"/>
                  <a:pt x="5695233" y="4820957"/>
                </a:cubicBezTo>
                <a:close/>
                <a:moveTo>
                  <a:pt x="2087319" y="4816793"/>
                </a:moveTo>
                <a:cubicBezTo>
                  <a:pt x="2087539" y="4817896"/>
                  <a:pt x="2087191" y="4818539"/>
                  <a:pt x="2086289" y="4819007"/>
                </a:cubicBezTo>
                <a:cubicBezTo>
                  <a:pt x="2085386" y="4819474"/>
                  <a:pt x="2083932" y="4819764"/>
                  <a:pt x="2081941" y="4820163"/>
                </a:cubicBezTo>
                <a:cubicBezTo>
                  <a:pt x="2081059" y="4815754"/>
                  <a:pt x="2085481" y="4817162"/>
                  <a:pt x="2087319" y="4816793"/>
                </a:cubicBezTo>
                <a:close/>
                <a:moveTo>
                  <a:pt x="2092698" y="4813423"/>
                </a:moveTo>
                <a:cubicBezTo>
                  <a:pt x="2092919" y="4814526"/>
                  <a:pt x="2092569" y="4815169"/>
                  <a:pt x="2091667" y="4815638"/>
                </a:cubicBezTo>
                <a:cubicBezTo>
                  <a:pt x="2090767" y="4816104"/>
                  <a:pt x="2089311" y="4816396"/>
                  <a:pt x="2087319" y="4816793"/>
                </a:cubicBezTo>
                <a:cubicBezTo>
                  <a:pt x="2086437" y="4812384"/>
                  <a:pt x="2090859" y="4813792"/>
                  <a:pt x="2092698" y="4813423"/>
                </a:cubicBezTo>
                <a:close/>
                <a:moveTo>
                  <a:pt x="2106309" y="4803437"/>
                </a:moveTo>
                <a:cubicBezTo>
                  <a:pt x="2104949" y="4806194"/>
                  <a:pt x="2103350" y="4807757"/>
                  <a:pt x="2101190" y="4809097"/>
                </a:cubicBezTo>
                <a:cubicBezTo>
                  <a:pt x="2099029" y="4810437"/>
                  <a:pt x="2096304" y="4811555"/>
                  <a:pt x="2092698" y="4813423"/>
                </a:cubicBezTo>
                <a:cubicBezTo>
                  <a:pt x="2095491" y="4808278"/>
                  <a:pt x="2100796" y="4804541"/>
                  <a:pt x="2106309" y="4803437"/>
                </a:cubicBezTo>
                <a:close/>
                <a:moveTo>
                  <a:pt x="3494027" y="4800551"/>
                </a:moveTo>
                <a:lnTo>
                  <a:pt x="3492022" y="4806435"/>
                </a:lnTo>
                <a:cubicBezTo>
                  <a:pt x="3490779" y="4810077"/>
                  <a:pt x="3489998" y="4812362"/>
                  <a:pt x="3489573" y="4813612"/>
                </a:cubicBezTo>
                <a:cubicBezTo>
                  <a:pt x="3488722" y="4816105"/>
                  <a:pt x="3489289" y="4814444"/>
                  <a:pt x="3490424" y="4811115"/>
                </a:cubicBezTo>
                <a:close/>
                <a:moveTo>
                  <a:pt x="3497234" y="4791144"/>
                </a:moveTo>
                <a:cubicBezTo>
                  <a:pt x="3497234" y="4791144"/>
                  <a:pt x="3496099" y="4794470"/>
                  <a:pt x="3494681" y="4798635"/>
                </a:cubicBezTo>
                <a:lnTo>
                  <a:pt x="3494027" y="4800551"/>
                </a:lnTo>
                <a:close/>
                <a:moveTo>
                  <a:pt x="3691064" y="4775499"/>
                </a:moveTo>
                <a:lnTo>
                  <a:pt x="3532652" y="4966302"/>
                </a:lnTo>
                <a:lnTo>
                  <a:pt x="3372131" y="5148139"/>
                </a:lnTo>
                <a:lnTo>
                  <a:pt x="3378915" y="5153437"/>
                </a:lnTo>
                <a:cubicBezTo>
                  <a:pt x="3379785" y="5157467"/>
                  <a:pt x="3378162" y="5166253"/>
                  <a:pt x="3382536" y="5170228"/>
                </a:cubicBezTo>
                <a:lnTo>
                  <a:pt x="3383276" y="5171057"/>
                </a:lnTo>
                <a:lnTo>
                  <a:pt x="3472979" y="5063342"/>
                </a:lnTo>
                <a:cubicBezTo>
                  <a:pt x="3518278" y="5008782"/>
                  <a:pt x="3561675" y="4956848"/>
                  <a:pt x="3602337" y="4910049"/>
                </a:cubicBezTo>
                <a:lnTo>
                  <a:pt x="3701534" y="4794789"/>
                </a:lnTo>
                <a:close/>
                <a:moveTo>
                  <a:pt x="3519063" y="4750152"/>
                </a:moveTo>
                <a:cubicBezTo>
                  <a:pt x="3521657" y="4748875"/>
                  <a:pt x="3524320" y="4749869"/>
                  <a:pt x="3527060" y="4754305"/>
                </a:cubicBezTo>
                <a:cubicBezTo>
                  <a:pt x="3514872" y="4758020"/>
                  <a:pt x="3513138" y="4799613"/>
                  <a:pt x="3497234" y="4791144"/>
                </a:cubicBezTo>
                <a:cubicBezTo>
                  <a:pt x="3504112" y="4778224"/>
                  <a:pt x="3511285" y="4753981"/>
                  <a:pt x="3519063" y="4750152"/>
                </a:cubicBezTo>
                <a:close/>
                <a:moveTo>
                  <a:pt x="2017938" y="4740835"/>
                </a:moveTo>
                <a:cubicBezTo>
                  <a:pt x="2020311" y="4736534"/>
                  <a:pt x="2017491" y="4751812"/>
                  <a:pt x="2017491" y="4751812"/>
                </a:cubicBezTo>
                <a:cubicBezTo>
                  <a:pt x="2013190" y="4749437"/>
                  <a:pt x="2017938" y="4740835"/>
                  <a:pt x="2017938" y="4740835"/>
                </a:cubicBezTo>
                <a:close/>
                <a:moveTo>
                  <a:pt x="1999079" y="4723224"/>
                </a:moveTo>
                <a:lnTo>
                  <a:pt x="1996553" y="4726071"/>
                </a:lnTo>
                <a:lnTo>
                  <a:pt x="1995708" y="4728568"/>
                </a:lnTo>
                <a:close/>
                <a:moveTo>
                  <a:pt x="2115158" y="4718726"/>
                </a:moveTo>
                <a:cubicBezTo>
                  <a:pt x="2116612" y="4718434"/>
                  <a:pt x="2117065" y="4718799"/>
                  <a:pt x="2116887" y="4719478"/>
                </a:cubicBezTo>
                <a:cubicBezTo>
                  <a:pt x="2116620" y="4720499"/>
                  <a:pt x="2114938" y="4722235"/>
                  <a:pt x="2113114" y="4723538"/>
                </a:cubicBezTo>
                <a:cubicBezTo>
                  <a:pt x="2111286" y="4724848"/>
                  <a:pt x="2109311" y="4725724"/>
                  <a:pt x="2108458" y="4725034"/>
                </a:cubicBezTo>
                <a:cubicBezTo>
                  <a:pt x="2108458" y="4725034"/>
                  <a:pt x="2111482" y="4719461"/>
                  <a:pt x="2115158" y="4718726"/>
                </a:cubicBezTo>
                <a:close/>
                <a:moveTo>
                  <a:pt x="1888029" y="4702986"/>
                </a:moveTo>
                <a:lnTo>
                  <a:pt x="1887849" y="4703647"/>
                </a:lnTo>
                <a:cubicBezTo>
                  <a:pt x="1887219" y="4703300"/>
                  <a:pt x="1887171" y="4703098"/>
                  <a:pt x="1887582" y="4702996"/>
                </a:cubicBezTo>
                <a:close/>
                <a:moveTo>
                  <a:pt x="1958385" y="4700217"/>
                </a:moveTo>
                <a:cubicBezTo>
                  <a:pt x="1958528" y="4700137"/>
                  <a:pt x="1958236" y="4700706"/>
                  <a:pt x="1957349" y="4702198"/>
                </a:cubicBezTo>
                <a:lnTo>
                  <a:pt x="1956433" y="4703696"/>
                </a:lnTo>
                <a:lnTo>
                  <a:pt x="1953622" y="4706247"/>
                </a:lnTo>
                <a:cubicBezTo>
                  <a:pt x="1956083" y="4703125"/>
                  <a:pt x="1958100" y="4700379"/>
                  <a:pt x="1958385" y="4700217"/>
                </a:cubicBezTo>
                <a:close/>
                <a:moveTo>
                  <a:pt x="2174041" y="4697766"/>
                </a:moveTo>
                <a:cubicBezTo>
                  <a:pt x="2173343" y="4699052"/>
                  <a:pt x="2172186" y="4700431"/>
                  <a:pt x="2170705" y="4701588"/>
                </a:cubicBezTo>
                <a:cubicBezTo>
                  <a:pt x="2169224" y="4702741"/>
                  <a:pt x="2167420" y="4703677"/>
                  <a:pt x="2165429" y="4704078"/>
                </a:cubicBezTo>
                <a:cubicBezTo>
                  <a:pt x="2166383" y="4699298"/>
                  <a:pt x="2168529" y="4698869"/>
                  <a:pt x="2174041" y="4697766"/>
                </a:cubicBezTo>
                <a:close/>
                <a:moveTo>
                  <a:pt x="3620589" y="4620035"/>
                </a:moveTo>
                <a:lnTo>
                  <a:pt x="3620421" y="4620132"/>
                </a:lnTo>
                <a:cubicBezTo>
                  <a:pt x="3615468" y="4626637"/>
                  <a:pt x="3611058" y="4634918"/>
                  <a:pt x="3608588" y="4639555"/>
                </a:cubicBezTo>
                <a:cubicBezTo>
                  <a:pt x="3592686" y="4631083"/>
                  <a:pt x="3583701" y="4667118"/>
                  <a:pt x="3579468" y="4675067"/>
                </a:cubicBezTo>
                <a:cubicBezTo>
                  <a:pt x="3534984" y="4720258"/>
                  <a:pt x="3492156" y="4766330"/>
                  <a:pt x="3450261" y="4815450"/>
                </a:cubicBezTo>
                <a:lnTo>
                  <a:pt x="3353045" y="4940211"/>
                </a:lnTo>
                <a:lnTo>
                  <a:pt x="3348796" y="4943872"/>
                </a:lnTo>
                <a:lnTo>
                  <a:pt x="3347395" y="4947463"/>
                </a:lnTo>
                <a:lnTo>
                  <a:pt x="3326632" y="4974108"/>
                </a:lnTo>
                <a:lnTo>
                  <a:pt x="3265611" y="5026424"/>
                </a:lnTo>
                <a:lnTo>
                  <a:pt x="3273941" y="5036202"/>
                </a:lnTo>
                <a:cubicBezTo>
                  <a:pt x="3280054" y="5048238"/>
                  <a:pt x="3295789" y="5053280"/>
                  <a:pt x="3301031" y="5061287"/>
                </a:cubicBezTo>
                <a:lnTo>
                  <a:pt x="3308523" y="5077164"/>
                </a:lnTo>
                <a:lnTo>
                  <a:pt x="3643293" y="4687486"/>
                </a:lnTo>
                <a:lnTo>
                  <a:pt x="3639167" y="4679888"/>
                </a:lnTo>
                <a:lnTo>
                  <a:pt x="3626996" y="4640677"/>
                </a:lnTo>
                <a:lnTo>
                  <a:pt x="3601874" y="4678923"/>
                </a:lnTo>
                <a:cubicBezTo>
                  <a:pt x="3587323" y="4696259"/>
                  <a:pt x="3572208" y="4709468"/>
                  <a:pt x="3556888" y="4717467"/>
                </a:cubicBezTo>
                <a:cubicBezTo>
                  <a:pt x="3561826" y="4708191"/>
                  <a:pt x="3570294" y="4692293"/>
                  <a:pt x="3579468" y="4675067"/>
                </a:cubicBezTo>
                <a:cubicBezTo>
                  <a:pt x="3596701" y="4684243"/>
                  <a:pt x="3592169" y="4651218"/>
                  <a:pt x="3608588" y="4639555"/>
                </a:cubicBezTo>
                <a:cubicBezTo>
                  <a:pt x="3613229" y="4642025"/>
                  <a:pt x="3617842" y="4638954"/>
                  <a:pt x="3622354" y="4633279"/>
                </a:cubicBezTo>
                <a:lnTo>
                  <a:pt x="3623900" y="4630704"/>
                </a:lnTo>
                <a:close/>
                <a:moveTo>
                  <a:pt x="2238751" y="4598027"/>
                </a:moveTo>
                <a:lnTo>
                  <a:pt x="2234988" y="4600195"/>
                </a:lnTo>
                <a:lnTo>
                  <a:pt x="2232396" y="4602523"/>
                </a:lnTo>
                <a:lnTo>
                  <a:pt x="2219581" y="4615002"/>
                </a:lnTo>
                <a:lnTo>
                  <a:pt x="2235042" y="4602233"/>
                </a:lnTo>
                <a:cubicBezTo>
                  <a:pt x="2237777" y="4599773"/>
                  <a:pt x="2239427" y="4598059"/>
                  <a:pt x="2238751" y="4598027"/>
                </a:cubicBezTo>
                <a:close/>
                <a:moveTo>
                  <a:pt x="1810291" y="4562580"/>
                </a:moveTo>
                <a:lnTo>
                  <a:pt x="1780670" y="4598895"/>
                </a:lnTo>
                <a:lnTo>
                  <a:pt x="1776073" y="4601992"/>
                </a:lnTo>
                <a:lnTo>
                  <a:pt x="1770383" y="4605267"/>
                </a:lnTo>
                <a:lnTo>
                  <a:pt x="1783593" y="4586789"/>
                </a:lnTo>
                <a:lnTo>
                  <a:pt x="1796933" y="4569689"/>
                </a:lnTo>
                <a:lnTo>
                  <a:pt x="1806260" y="4564990"/>
                </a:lnTo>
                <a:close/>
                <a:moveTo>
                  <a:pt x="1749872" y="4524459"/>
                </a:moveTo>
                <a:lnTo>
                  <a:pt x="1748746" y="4525894"/>
                </a:lnTo>
                <a:lnTo>
                  <a:pt x="1742957" y="4529623"/>
                </a:lnTo>
                <a:close/>
                <a:moveTo>
                  <a:pt x="3589054" y="4518448"/>
                </a:moveTo>
                <a:lnTo>
                  <a:pt x="3346274" y="4803862"/>
                </a:lnTo>
                <a:lnTo>
                  <a:pt x="3215678" y="4953491"/>
                </a:lnTo>
                <a:lnTo>
                  <a:pt x="3218796" y="4967030"/>
                </a:lnTo>
                <a:lnTo>
                  <a:pt x="3316956" y="4860105"/>
                </a:lnTo>
                <a:cubicBezTo>
                  <a:pt x="3385557" y="4784604"/>
                  <a:pt x="3454662" y="4707457"/>
                  <a:pt x="3521878" y="4630313"/>
                </a:cubicBezTo>
                <a:lnTo>
                  <a:pt x="3596343" y="4541933"/>
                </a:lnTo>
                <a:close/>
                <a:moveTo>
                  <a:pt x="1821335" y="4499409"/>
                </a:moveTo>
                <a:cubicBezTo>
                  <a:pt x="1821556" y="4500512"/>
                  <a:pt x="1821208" y="4501155"/>
                  <a:pt x="1820304" y="4501622"/>
                </a:cubicBezTo>
                <a:cubicBezTo>
                  <a:pt x="1819402" y="4502090"/>
                  <a:pt x="1817948" y="4502380"/>
                  <a:pt x="1815956" y="4502779"/>
                </a:cubicBezTo>
                <a:cubicBezTo>
                  <a:pt x="1815072" y="4498370"/>
                  <a:pt x="1819497" y="4499778"/>
                  <a:pt x="1821335" y="4499409"/>
                </a:cubicBezTo>
                <a:close/>
                <a:moveTo>
                  <a:pt x="1826712" y="4496041"/>
                </a:moveTo>
                <a:cubicBezTo>
                  <a:pt x="1826934" y="4497143"/>
                  <a:pt x="1826584" y="4497785"/>
                  <a:pt x="1825684" y="4498254"/>
                </a:cubicBezTo>
                <a:cubicBezTo>
                  <a:pt x="1824780" y="4498719"/>
                  <a:pt x="1823326" y="4499012"/>
                  <a:pt x="1821335" y="4499409"/>
                </a:cubicBezTo>
                <a:cubicBezTo>
                  <a:pt x="1820452" y="4495001"/>
                  <a:pt x="1824875" y="4496408"/>
                  <a:pt x="1826712" y="4496041"/>
                </a:cubicBezTo>
                <a:close/>
                <a:moveTo>
                  <a:pt x="1840324" y="4486054"/>
                </a:moveTo>
                <a:cubicBezTo>
                  <a:pt x="1838966" y="4488810"/>
                  <a:pt x="1837367" y="4490372"/>
                  <a:pt x="1835206" y="4491713"/>
                </a:cubicBezTo>
                <a:cubicBezTo>
                  <a:pt x="1833044" y="4493053"/>
                  <a:pt x="1830321" y="4494171"/>
                  <a:pt x="1826712" y="4496041"/>
                </a:cubicBezTo>
                <a:cubicBezTo>
                  <a:pt x="1829506" y="4490894"/>
                  <a:pt x="1834811" y="4487157"/>
                  <a:pt x="1840324" y="4486054"/>
                </a:cubicBezTo>
                <a:close/>
                <a:moveTo>
                  <a:pt x="1052291" y="4463238"/>
                </a:moveTo>
                <a:lnTo>
                  <a:pt x="1049472" y="4478518"/>
                </a:lnTo>
                <a:cubicBezTo>
                  <a:pt x="1042794" y="4480444"/>
                  <a:pt x="1044896" y="4464770"/>
                  <a:pt x="1052291" y="4463238"/>
                </a:cubicBezTo>
                <a:close/>
                <a:moveTo>
                  <a:pt x="1901567" y="4461922"/>
                </a:moveTo>
                <a:lnTo>
                  <a:pt x="1894204" y="4471297"/>
                </a:lnTo>
                <a:cubicBezTo>
                  <a:pt x="1880812" y="4483542"/>
                  <a:pt x="1867683" y="4496384"/>
                  <a:pt x="1854710" y="4510258"/>
                </a:cubicBezTo>
                <a:lnTo>
                  <a:pt x="1837036" y="4530946"/>
                </a:lnTo>
                <a:lnTo>
                  <a:pt x="1837016" y="4530289"/>
                </a:lnTo>
                <a:cubicBezTo>
                  <a:pt x="1835246" y="4531048"/>
                  <a:pt x="1831376" y="4533306"/>
                  <a:pt x="1824367" y="4537671"/>
                </a:cubicBezTo>
                <a:lnTo>
                  <a:pt x="1819689" y="4540513"/>
                </a:lnTo>
                <a:lnTo>
                  <a:pt x="1824982" y="4533732"/>
                </a:lnTo>
                <a:lnTo>
                  <a:pt x="1860830" y="4490566"/>
                </a:lnTo>
                <a:lnTo>
                  <a:pt x="1878792" y="4479117"/>
                </a:lnTo>
                <a:close/>
                <a:moveTo>
                  <a:pt x="1069247" y="4455985"/>
                </a:moveTo>
                <a:lnTo>
                  <a:pt x="1067881" y="4459554"/>
                </a:lnTo>
                <a:cubicBezTo>
                  <a:pt x="1067462" y="4460648"/>
                  <a:pt x="1067350" y="4460940"/>
                  <a:pt x="1067797" y="4459773"/>
                </a:cubicBezTo>
                <a:close/>
                <a:moveTo>
                  <a:pt x="1072026" y="4448723"/>
                </a:moveTo>
                <a:lnTo>
                  <a:pt x="1069808" y="4454519"/>
                </a:lnTo>
                <a:lnTo>
                  <a:pt x="1069247" y="4455985"/>
                </a:lnTo>
                <a:close/>
                <a:moveTo>
                  <a:pt x="1073159" y="4445766"/>
                </a:moveTo>
                <a:cubicBezTo>
                  <a:pt x="1073159" y="4445766"/>
                  <a:pt x="1072711" y="4446935"/>
                  <a:pt x="1072069" y="4448611"/>
                </a:cubicBezTo>
                <a:lnTo>
                  <a:pt x="1072026" y="4448723"/>
                </a:lnTo>
                <a:close/>
                <a:moveTo>
                  <a:pt x="1833628" y="4441161"/>
                </a:moveTo>
                <a:lnTo>
                  <a:pt x="1823887" y="4444713"/>
                </a:lnTo>
                <a:lnTo>
                  <a:pt x="1820226" y="4449581"/>
                </a:lnTo>
                <a:lnTo>
                  <a:pt x="1816678" y="4453366"/>
                </a:lnTo>
                <a:lnTo>
                  <a:pt x="1816958" y="4453216"/>
                </a:lnTo>
                <a:cubicBezTo>
                  <a:pt x="1817639" y="4452868"/>
                  <a:pt x="1818032" y="4452676"/>
                  <a:pt x="1818032" y="4452676"/>
                </a:cubicBezTo>
                <a:close/>
                <a:moveTo>
                  <a:pt x="999348" y="4421866"/>
                </a:moveTo>
                <a:cubicBezTo>
                  <a:pt x="1003651" y="4424239"/>
                  <a:pt x="998509" y="4433560"/>
                  <a:pt x="998509" y="4433560"/>
                </a:cubicBezTo>
                <a:cubicBezTo>
                  <a:pt x="996134" y="4437861"/>
                  <a:pt x="996974" y="4426165"/>
                  <a:pt x="999348" y="4421866"/>
                </a:cubicBezTo>
                <a:close/>
                <a:moveTo>
                  <a:pt x="1936476" y="4412532"/>
                </a:moveTo>
                <a:lnTo>
                  <a:pt x="1932233" y="4414336"/>
                </a:lnTo>
                <a:lnTo>
                  <a:pt x="1931222" y="4415065"/>
                </a:lnTo>
                <a:lnTo>
                  <a:pt x="1928943" y="4417480"/>
                </a:lnTo>
                <a:cubicBezTo>
                  <a:pt x="1927820" y="4419424"/>
                  <a:pt x="1928151" y="4421078"/>
                  <a:pt x="1930140" y="4420679"/>
                </a:cubicBezTo>
                <a:cubicBezTo>
                  <a:pt x="1930140" y="4420679"/>
                  <a:pt x="1936806" y="4415476"/>
                  <a:pt x="1937811" y="4413339"/>
                </a:cubicBezTo>
                <a:cubicBezTo>
                  <a:pt x="1938147" y="4412627"/>
                  <a:pt x="1937855" y="4412257"/>
                  <a:pt x="1936476" y="4412532"/>
                </a:cubicBezTo>
                <a:close/>
                <a:moveTo>
                  <a:pt x="1870153" y="4410592"/>
                </a:moveTo>
                <a:lnTo>
                  <a:pt x="1870569" y="4413913"/>
                </a:lnTo>
                <a:lnTo>
                  <a:pt x="1870249" y="4411355"/>
                </a:lnTo>
                <a:cubicBezTo>
                  <a:pt x="1870120" y="4410338"/>
                  <a:pt x="1870057" y="4409828"/>
                  <a:pt x="1870153" y="4410592"/>
                </a:cubicBezTo>
                <a:close/>
                <a:moveTo>
                  <a:pt x="1849174" y="4401342"/>
                </a:moveTo>
                <a:cubicBezTo>
                  <a:pt x="1850628" y="4401049"/>
                  <a:pt x="1851080" y="4401415"/>
                  <a:pt x="1850902" y="4402094"/>
                </a:cubicBezTo>
                <a:cubicBezTo>
                  <a:pt x="1850635" y="4403115"/>
                  <a:pt x="1848957" y="4404849"/>
                  <a:pt x="1847128" y="4406155"/>
                </a:cubicBezTo>
                <a:cubicBezTo>
                  <a:pt x="1845300" y="4407462"/>
                  <a:pt x="1843326" y="4408342"/>
                  <a:pt x="1842472" y="4407652"/>
                </a:cubicBezTo>
                <a:cubicBezTo>
                  <a:pt x="1842472" y="4407652"/>
                  <a:pt x="1845497" y="4402079"/>
                  <a:pt x="1849174" y="4401342"/>
                </a:cubicBezTo>
                <a:close/>
                <a:moveTo>
                  <a:pt x="1743239" y="4394398"/>
                </a:moveTo>
                <a:lnTo>
                  <a:pt x="1736775" y="4401686"/>
                </a:lnTo>
                <a:lnTo>
                  <a:pt x="1738097" y="4400443"/>
                </a:lnTo>
                <a:lnTo>
                  <a:pt x="1743619" y="4394498"/>
                </a:lnTo>
                <a:close/>
                <a:moveTo>
                  <a:pt x="1692400" y="4382833"/>
                </a:moveTo>
                <a:cubicBezTo>
                  <a:pt x="1692541" y="4382753"/>
                  <a:pt x="1692251" y="4383322"/>
                  <a:pt x="1691364" y="4384814"/>
                </a:cubicBezTo>
                <a:lnTo>
                  <a:pt x="1690447" y="4386312"/>
                </a:lnTo>
                <a:lnTo>
                  <a:pt x="1687639" y="4388863"/>
                </a:lnTo>
                <a:cubicBezTo>
                  <a:pt x="1690098" y="4385743"/>
                  <a:pt x="1692116" y="4382993"/>
                  <a:pt x="1692400" y="4382833"/>
                </a:cubicBezTo>
                <a:close/>
                <a:moveTo>
                  <a:pt x="1212147" y="4371902"/>
                </a:moveTo>
                <a:cubicBezTo>
                  <a:pt x="1212147" y="4371902"/>
                  <a:pt x="1206739" y="4388379"/>
                  <a:pt x="1208089" y="4384262"/>
                </a:cubicBezTo>
                <a:cubicBezTo>
                  <a:pt x="1208541" y="4382889"/>
                  <a:pt x="1209740" y="4379227"/>
                  <a:pt x="1212147" y="4371902"/>
                </a:cubicBezTo>
                <a:close/>
                <a:moveTo>
                  <a:pt x="1922858" y="4371408"/>
                </a:moveTo>
                <a:lnTo>
                  <a:pt x="1917609" y="4374809"/>
                </a:lnTo>
                <a:lnTo>
                  <a:pt x="1911525" y="4378359"/>
                </a:lnTo>
                <a:lnTo>
                  <a:pt x="1904846" y="4385011"/>
                </a:lnTo>
                <a:lnTo>
                  <a:pt x="1889955" y="4399665"/>
                </a:lnTo>
                <a:lnTo>
                  <a:pt x="1900568" y="4391867"/>
                </a:lnTo>
                <a:lnTo>
                  <a:pt x="1916945" y="4380290"/>
                </a:lnTo>
                <a:lnTo>
                  <a:pt x="1921312" y="4373584"/>
                </a:lnTo>
                <a:close/>
                <a:moveTo>
                  <a:pt x="2007953" y="4361412"/>
                </a:moveTo>
                <a:cubicBezTo>
                  <a:pt x="2006115" y="4361780"/>
                  <a:pt x="2006557" y="4363987"/>
                  <a:pt x="2004717" y="4364354"/>
                </a:cubicBezTo>
                <a:lnTo>
                  <a:pt x="2004281" y="4365261"/>
                </a:lnTo>
                <a:lnTo>
                  <a:pt x="2004856" y="4365254"/>
                </a:lnTo>
                <a:lnTo>
                  <a:pt x="2008648" y="4362674"/>
                </a:lnTo>
                <a:lnTo>
                  <a:pt x="2008816" y="4361705"/>
                </a:lnTo>
                <a:close/>
                <a:moveTo>
                  <a:pt x="1935301" y="4354677"/>
                </a:moveTo>
                <a:lnTo>
                  <a:pt x="1921630" y="4368293"/>
                </a:lnTo>
                <a:lnTo>
                  <a:pt x="1928778" y="4363243"/>
                </a:lnTo>
                <a:close/>
                <a:moveTo>
                  <a:pt x="986094" y="4350958"/>
                </a:moveTo>
                <a:lnTo>
                  <a:pt x="986174" y="4353233"/>
                </a:lnTo>
                <a:lnTo>
                  <a:pt x="981402" y="4358040"/>
                </a:lnTo>
                <a:lnTo>
                  <a:pt x="981259" y="4357175"/>
                </a:lnTo>
                <a:cubicBezTo>
                  <a:pt x="982061" y="4353175"/>
                  <a:pt x="983942" y="4349771"/>
                  <a:pt x="986094" y="4350958"/>
                </a:cubicBezTo>
                <a:close/>
                <a:moveTo>
                  <a:pt x="1000282" y="4335411"/>
                </a:moveTo>
                <a:lnTo>
                  <a:pt x="1000632" y="4338667"/>
                </a:lnTo>
                <a:lnTo>
                  <a:pt x="995924" y="4343409"/>
                </a:lnTo>
                <a:lnTo>
                  <a:pt x="995540" y="4341679"/>
                </a:lnTo>
                <a:cubicBezTo>
                  <a:pt x="996255" y="4337629"/>
                  <a:pt x="998134" y="4334223"/>
                  <a:pt x="1000282" y="4335411"/>
                </a:cubicBezTo>
                <a:close/>
                <a:moveTo>
                  <a:pt x="1015195" y="4320259"/>
                </a:moveTo>
                <a:lnTo>
                  <a:pt x="1015329" y="4323987"/>
                </a:lnTo>
                <a:lnTo>
                  <a:pt x="1010551" y="4328738"/>
                </a:lnTo>
                <a:lnTo>
                  <a:pt x="1010092" y="4326328"/>
                </a:lnTo>
                <a:cubicBezTo>
                  <a:pt x="1010806" y="4322278"/>
                  <a:pt x="1012684" y="4318873"/>
                  <a:pt x="1015195" y="4320259"/>
                </a:cubicBezTo>
                <a:close/>
                <a:moveTo>
                  <a:pt x="1987887" y="4304351"/>
                </a:moveTo>
                <a:lnTo>
                  <a:pt x="1979295" y="4310852"/>
                </a:lnTo>
                <a:lnTo>
                  <a:pt x="1978840" y="4311303"/>
                </a:lnTo>
                <a:lnTo>
                  <a:pt x="1986380" y="4305868"/>
                </a:lnTo>
                <a:close/>
                <a:moveTo>
                  <a:pt x="1406607" y="4300870"/>
                </a:moveTo>
                <a:lnTo>
                  <a:pt x="1379869" y="4330731"/>
                </a:lnTo>
                <a:lnTo>
                  <a:pt x="1359701" y="4346423"/>
                </a:lnTo>
                <a:lnTo>
                  <a:pt x="1371428" y="4332380"/>
                </a:lnTo>
                <a:close/>
                <a:moveTo>
                  <a:pt x="975037" y="4298096"/>
                </a:moveTo>
                <a:cubicBezTo>
                  <a:pt x="977412" y="4293797"/>
                  <a:pt x="976573" y="4305491"/>
                  <a:pt x="974196" y="4309792"/>
                </a:cubicBezTo>
                <a:cubicBezTo>
                  <a:pt x="969894" y="4307417"/>
                  <a:pt x="970018" y="4295328"/>
                  <a:pt x="975037" y="4298096"/>
                </a:cubicBezTo>
                <a:close/>
                <a:moveTo>
                  <a:pt x="1091496" y="4266001"/>
                </a:moveTo>
                <a:lnTo>
                  <a:pt x="1091837" y="4270001"/>
                </a:lnTo>
                <a:cubicBezTo>
                  <a:pt x="1091071" y="4272180"/>
                  <a:pt x="1088977" y="4274708"/>
                  <a:pt x="1084355" y="4278000"/>
                </a:cubicBezTo>
                <a:cubicBezTo>
                  <a:pt x="1086121" y="4277337"/>
                  <a:pt x="1086208" y="4275807"/>
                  <a:pt x="1085369" y="4274176"/>
                </a:cubicBezTo>
                <a:lnTo>
                  <a:pt x="1084326" y="4273155"/>
                </a:lnTo>
                <a:close/>
                <a:moveTo>
                  <a:pt x="1464821" y="4245977"/>
                </a:moveTo>
                <a:lnTo>
                  <a:pt x="1455457" y="4256482"/>
                </a:lnTo>
                <a:lnTo>
                  <a:pt x="1452250" y="4258265"/>
                </a:lnTo>
                <a:close/>
                <a:moveTo>
                  <a:pt x="1544306" y="4245197"/>
                </a:moveTo>
                <a:lnTo>
                  <a:pt x="1514685" y="4281511"/>
                </a:lnTo>
                <a:lnTo>
                  <a:pt x="1510088" y="4284609"/>
                </a:lnTo>
                <a:lnTo>
                  <a:pt x="1504398" y="4287883"/>
                </a:lnTo>
                <a:lnTo>
                  <a:pt x="1517610" y="4269405"/>
                </a:lnTo>
                <a:lnTo>
                  <a:pt x="1530948" y="4252305"/>
                </a:lnTo>
                <a:lnTo>
                  <a:pt x="1540275" y="4247608"/>
                </a:lnTo>
                <a:close/>
                <a:moveTo>
                  <a:pt x="1493681" y="4218091"/>
                </a:moveTo>
                <a:lnTo>
                  <a:pt x="1483493" y="4228352"/>
                </a:lnTo>
                <a:lnTo>
                  <a:pt x="1467179" y="4243672"/>
                </a:lnTo>
                <a:lnTo>
                  <a:pt x="1489340" y="4222013"/>
                </a:lnTo>
                <a:close/>
                <a:moveTo>
                  <a:pt x="3571598" y="4215356"/>
                </a:moveTo>
                <a:lnTo>
                  <a:pt x="3551672" y="4240846"/>
                </a:lnTo>
                <a:cubicBezTo>
                  <a:pt x="3440411" y="4379923"/>
                  <a:pt x="3328379" y="4516613"/>
                  <a:pt x="3215516" y="4650619"/>
                </a:cubicBezTo>
                <a:lnTo>
                  <a:pt x="3081186" y="4806138"/>
                </a:lnTo>
                <a:lnTo>
                  <a:pt x="3087574" y="4815052"/>
                </a:lnTo>
                <a:lnTo>
                  <a:pt x="3219664" y="4665743"/>
                </a:lnTo>
                <a:cubicBezTo>
                  <a:pt x="3332900" y="4533818"/>
                  <a:pt x="3445101" y="4398751"/>
                  <a:pt x="3556379" y="4260776"/>
                </a:cubicBezTo>
                <a:lnTo>
                  <a:pt x="3568592" y="4245196"/>
                </a:lnTo>
                <a:close/>
                <a:moveTo>
                  <a:pt x="1550701" y="4158478"/>
                </a:moveTo>
                <a:cubicBezTo>
                  <a:pt x="1550701" y="4158478"/>
                  <a:pt x="1547885" y="4173756"/>
                  <a:pt x="1550256" y="4169455"/>
                </a:cubicBezTo>
                <a:cubicBezTo>
                  <a:pt x="1551331" y="4170050"/>
                  <a:pt x="1552165" y="4169808"/>
                  <a:pt x="1552745" y="4169076"/>
                </a:cubicBezTo>
                <a:cubicBezTo>
                  <a:pt x="1554484" y="4166880"/>
                  <a:pt x="1553929" y="4160260"/>
                  <a:pt x="1550701" y="4158478"/>
                </a:cubicBezTo>
                <a:close/>
                <a:moveTo>
                  <a:pt x="3135608" y="4144443"/>
                </a:moveTo>
                <a:cubicBezTo>
                  <a:pt x="3122098" y="4147453"/>
                  <a:pt x="3122200" y="4169616"/>
                  <a:pt x="3135092" y="4164578"/>
                </a:cubicBezTo>
                <a:close/>
                <a:moveTo>
                  <a:pt x="1179080" y="4138560"/>
                </a:moveTo>
                <a:cubicBezTo>
                  <a:pt x="1182898" y="4139269"/>
                  <a:pt x="1184809" y="4139620"/>
                  <a:pt x="1185524" y="4139753"/>
                </a:cubicBezTo>
                <a:cubicBezTo>
                  <a:pt x="1187675" y="4140150"/>
                  <a:pt x="1179080" y="4138560"/>
                  <a:pt x="1179080" y="4138560"/>
                </a:cubicBezTo>
                <a:close/>
                <a:moveTo>
                  <a:pt x="1596283" y="4120505"/>
                </a:moveTo>
                <a:lnTo>
                  <a:pt x="1592326" y="4124351"/>
                </a:lnTo>
                <a:lnTo>
                  <a:pt x="1595085" y="4130602"/>
                </a:lnTo>
                <a:cubicBezTo>
                  <a:pt x="1596272" y="4128452"/>
                  <a:pt x="1597078" y="4124455"/>
                  <a:pt x="1597235" y="4121620"/>
                </a:cubicBezTo>
                <a:close/>
                <a:moveTo>
                  <a:pt x="5733925" y="4114925"/>
                </a:moveTo>
                <a:cubicBezTo>
                  <a:pt x="5713788" y="4114406"/>
                  <a:pt x="5648160" y="4237627"/>
                  <a:pt x="5630518" y="4270748"/>
                </a:cubicBezTo>
                <a:cubicBezTo>
                  <a:pt x="5585116" y="4325654"/>
                  <a:pt x="5547499" y="4371525"/>
                  <a:pt x="5511571" y="4417020"/>
                </a:cubicBezTo>
                <a:lnTo>
                  <a:pt x="5490240" y="4445253"/>
                </a:lnTo>
                <a:lnTo>
                  <a:pt x="5487200" y="4475399"/>
                </a:lnTo>
                <a:lnTo>
                  <a:pt x="5547532" y="4399816"/>
                </a:lnTo>
                <a:cubicBezTo>
                  <a:pt x="5625726" y="4300512"/>
                  <a:pt x="5699096" y="4202677"/>
                  <a:pt x="5734026" y="4137091"/>
                </a:cubicBezTo>
                <a:close/>
                <a:moveTo>
                  <a:pt x="1607918" y="4109204"/>
                </a:moveTo>
                <a:lnTo>
                  <a:pt x="1604202" y="4112814"/>
                </a:lnTo>
                <a:lnTo>
                  <a:pt x="1606906" y="4119357"/>
                </a:lnTo>
                <a:cubicBezTo>
                  <a:pt x="1608091" y="4117207"/>
                  <a:pt x="1608796" y="4113385"/>
                  <a:pt x="1608907" y="4110641"/>
                </a:cubicBezTo>
                <a:close/>
                <a:moveTo>
                  <a:pt x="5765076" y="4078792"/>
                </a:moveTo>
                <a:cubicBezTo>
                  <a:pt x="5755800" y="4073851"/>
                  <a:pt x="5755904" y="4096018"/>
                  <a:pt x="5763856" y="4100254"/>
                </a:cubicBezTo>
                <a:cubicBezTo>
                  <a:pt x="5763856" y="4100254"/>
                  <a:pt x="5766924" y="4083709"/>
                  <a:pt x="5766673" y="4078792"/>
                </a:cubicBezTo>
                <a:cubicBezTo>
                  <a:pt x="5766590" y="4077153"/>
                  <a:pt x="5766138" y="4076806"/>
                  <a:pt x="5765076" y="4078792"/>
                </a:cubicBezTo>
                <a:close/>
                <a:moveTo>
                  <a:pt x="1741968" y="4044029"/>
                </a:moveTo>
                <a:cubicBezTo>
                  <a:pt x="1740130" y="4044396"/>
                  <a:pt x="1740570" y="4046603"/>
                  <a:pt x="1738732" y="4046970"/>
                </a:cubicBezTo>
                <a:cubicBezTo>
                  <a:pt x="1736357" y="4050025"/>
                  <a:pt x="1737358" y="4050472"/>
                  <a:pt x="1739109" y="4049798"/>
                </a:cubicBezTo>
                <a:lnTo>
                  <a:pt x="1740400" y="4049047"/>
                </a:lnTo>
                <a:lnTo>
                  <a:pt x="1743663" y="4045614"/>
                </a:lnTo>
                <a:close/>
                <a:moveTo>
                  <a:pt x="3233557" y="4018030"/>
                </a:moveTo>
                <a:cubicBezTo>
                  <a:pt x="3221371" y="4021746"/>
                  <a:pt x="3211680" y="4059103"/>
                  <a:pt x="3224575" y="4054065"/>
                </a:cubicBezTo>
                <a:cubicBezTo>
                  <a:pt x="3228810" y="4046113"/>
                  <a:pt x="3238495" y="4008755"/>
                  <a:pt x="3233557" y="4018030"/>
                </a:cubicBezTo>
                <a:close/>
                <a:moveTo>
                  <a:pt x="3268325" y="3971913"/>
                </a:moveTo>
                <a:cubicBezTo>
                  <a:pt x="3243246" y="3980670"/>
                  <a:pt x="3255728" y="4017933"/>
                  <a:pt x="3255728" y="4017933"/>
                </a:cubicBezTo>
                <a:cubicBezTo>
                  <a:pt x="3259959" y="4009983"/>
                  <a:pt x="3268325" y="3971913"/>
                  <a:pt x="3268325" y="3971913"/>
                </a:cubicBezTo>
                <a:close/>
                <a:moveTo>
                  <a:pt x="5855074" y="3948144"/>
                </a:moveTo>
                <a:cubicBezTo>
                  <a:pt x="5842891" y="3951856"/>
                  <a:pt x="5842371" y="3971993"/>
                  <a:pt x="5854557" y="3968280"/>
                </a:cubicBezTo>
                <a:close/>
                <a:moveTo>
                  <a:pt x="3303710" y="3927835"/>
                </a:moveTo>
                <a:cubicBezTo>
                  <a:pt x="3290200" y="3930845"/>
                  <a:pt x="3281836" y="3968909"/>
                  <a:pt x="3289789" y="3973143"/>
                </a:cubicBezTo>
                <a:cubicBezTo>
                  <a:pt x="3292835" y="3972214"/>
                  <a:pt x="3295226" y="3968919"/>
                  <a:pt x="3297105" y="3964495"/>
                </a:cubicBezTo>
                <a:cubicBezTo>
                  <a:pt x="3302733" y="3951231"/>
                  <a:pt x="3303710" y="3927835"/>
                  <a:pt x="3303710" y="3927835"/>
                </a:cubicBezTo>
                <a:close/>
                <a:moveTo>
                  <a:pt x="1149326" y="3903506"/>
                </a:moveTo>
                <a:lnTo>
                  <a:pt x="1123432" y="3935250"/>
                </a:lnTo>
                <a:lnTo>
                  <a:pt x="1119415" y="3937958"/>
                </a:lnTo>
                <a:lnTo>
                  <a:pt x="1114440" y="3940820"/>
                </a:lnTo>
                <a:lnTo>
                  <a:pt x="1125989" y="3924667"/>
                </a:lnTo>
                <a:lnTo>
                  <a:pt x="1137648" y="3909719"/>
                </a:lnTo>
                <a:lnTo>
                  <a:pt x="1145800" y="3905614"/>
                </a:lnTo>
                <a:close/>
                <a:moveTo>
                  <a:pt x="1934716" y="3900142"/>
                </a:moveTo>
                <a:lnTo>
                  <a:pt x="1910140" y="3926071"/>
                </a:lnTo>
                <a:lnTo>
                  <a:pt x="1907750" y="3928428"/>
                </a:lnTo>
                <a:lnTo>
                  <a:pt x="1909643" y="3926867"/>
                </a:lnTo>
                <a:cubicBezTo>
                  <a:pt x="1918820" y="3918717"/>
                  <a:pt x="1930174" y="3907550"/>
                  <a:pt x="1934691" y="3900453"/>
                </a:cubicBezTo>
                <a:close/>
                <a:moveTo>
                  <a:pt x="5893368" y="3895405"/>
                </a:moveTo>
                <a:cubicBezTo>
                  <a:pt x="5868996" y="3902833"/>
                  <a:pt x="5879448" y="3940714"/>
                  <a:pt x="5879448" y="3940714"/>
                </a:cubicBezTo>
                <a:close/>
                <a:moveTo>
                  <a:pt x="1743103" y="3870963"/>
                </a:moveTo>
                <a:lnTo>
                  <a:pt x="1738136" y="3875409"/>
                </a:lnTo>
                <a:lnTo>
                  <a:pt x="1710433" y="3903998"/>
                </a:lnTo>
                <a:lnTo>
                  <a:pt x="1708558" y="3905874"/>
                </a:lnTo>
                <a:lnTo>
                  <a:pt x="1734114" y="3885398"/>
                </a:lnTo>
                <a:close/>
                <a:moveTo>
                  <a:pt x="1096510" y="3870182"/>
                </a:moveTo>
                <a:lnTo>
                  <a:pt x="1095527" y="3871437"/>
                </a:lnTo>
                <a:lnTo>
                  <a:pt x="1090467" y="3874697"/>
                </a:lnTo>
                <a:close/>
                <a:moveTo>
                  <a:pt x="1158980" y="3848286"/>
                </a:moveTo>
                <a:cubicBezTo>
                  <a:pt x="1159172" y="3849250"/>
                  <a:pt x="1158866" y="3849812"/>
                  <a:pt x="1158078" y="3850221"/>
                </a:cubicBezTo>
                <a:cubicBezTo>
                  <a:pt x="1157288" y="3850631"/>
                  <a:pt x="1156017" y="3850884"/>
                  <a:pt x="1154278" y="3851232"/>
                </a:cubicBezTo>
                <a:cubicBezTo>
                  <a:pt x="1153507" y="3847378"/>
                  <a:pt x="1157373" y="3848609"/>
                  <a:pt x="1158980" y="3848286"/>
                </a:cubicBezTo>
                <a:close/>
                <a:moveTo>
                  <a:pt x="1163681" y="3845341"/>
                </a:moveTo>
                <a:cubicBezTo>
                  <a:pt x="1163873" y="3846304"/>
                  <a:pt x="1163566" y="3846866"/>
                  <a:pt x="1162779" y="3847276"/>
                </a:cubicBezTo>
                <a:cubicBezTo>
                  <a:pt x="1161991" y="3847683"/>
                  <a:pt x="1160719" y="3847938"/>
                  <a:pt x="1158980" y="3848286"/>
                </a:cubicBezTo>
                <a:cubicBezTo>
                  <a:pt x="1158207" y="3844432"/>
                  <a:pt x="1162074" y="3845662"/>
                  <a:pt x="1163681" y="3845341"/>
                </a:cubicBezTo>
                <a:close/>
                <a:moveTo>
                  <a:pt x="5932368" y="3841342"/>
                </a:moveTo>
                <a:cubicBezTo>
                  <a:pt x="5924419" y="3837108"/>
                  <a:pt x="5914728" y="3874466"/>
                  <a:pt x="5928239" y="3871459"/>
                </a:cubicBezTo>
                <a:cubicBezTo>
                  <a:pt x="5933180" y="3862183"/>
                  <a:pt x="5936603" y="3833393"/>
                  <a:pt x="5932368" y="3841342"/>
                </a:cubicBezTo>
                <a:close/>
                <a:moveTo>
                  <a:pt x="1298073" y="3838303"/>
                </a:moveTo>
                <a:lnTo>
                  <a:pt x="1295137" y="3843500"/>
                </a:lnTo>
                <a:lnTo>
                  <a:pt x="1295924" y="3842796"/>
                </a:lnTo>
                <a:lnTo>
                  <a:pt x="1297920" y="3839690"/>
                </a:lnTo>
                <a:close/>
                <a:moveTo>
                  <a:pt x="1175579" y="3836612"/>
                </a:moveTo>
                <a:cubicBezTo>
                  <a:pt x="1174390" y="3839020"/>
                  <a:pt x="1172992" y="3840386"/>
                  <a:pt x="1171103" y="3841558"/>
                </a:cubicBezTo>
                <a:cubicBezTo>
                  <a:pt x="1169214" y="3842728"/>
                  <a:pt x="1166834" y="3843709"/>
                  <a:pt x="1163681" y="3845341"/>
                </a:cubicBezTo>
                <a:cubicBezTo>
                  <a:pt x="1166121" y="3840843"/>
                  <a:pt x="1170760" y="3837575"/>
                  <a:pt x="1175579" y="3836612"/>
                </a:cubicBezTo>
                <a:close/>
                <a:moveTo>
                  <a:pt x="1229115" y="3815516"/>
                </a:moveTo>
                <a:lnTo>
                  <a:pt x="1222677" y="3823710"/>
                </a:lnTo>
                <a:cubicBezTo>
                  <a:pt x="1210970" y="3834417"/>
                  <a:pt x="1199494" y="3845642"/>
                  <a:pt x="1188154" y="3857768"/>
                </a:cubicBezTo>
                <a:lnTo>
                  <a:pt x="1172705" y="3875854"/>
                </a:lnTo>
                <a:lnTo>
                  <a:pt x="1172686" y="3875278"/>
                </a:lnTo>
                <a:cubicBezTo>
                  <a:pt x="1171138" y="3875942"/>
                  <a:pt x="1167756" y="3877914"/>
                  <a:pt x="1161628" y="3881731"/>
                </a:cubicBezTo>
                <a:lnTo>
                  <a:pt x="1157541" y="3884216"/>
                </a:lnTo>
                <a:lnTo>
                  <a:pt x="1162166" y="3878286"/>
                </a:lnTo>
                <a:lnTo>
                  <a:pt x="1193503" y="3840556"/>
                </a:lnTo>
                <a:lnTo>
                  <a:pt x="1209205" y="3830549"/>
                </a:lnTo>
                <a:close/>
                <a:moveTo>
                  <a:pt x="501215" y="3811205"/>
                </a:moveTo>
                <a:lnTo>
                  <a:pt x="500358" y="3813447"/>
                </a:lnTo>
                <a:cubicBezTo>
                  <a:pt x="499991" y="3814404"/>
                  <a:pt x="499893" y="3814659"/>
                  <a:pt x="500283" y="3813639"/>
                </a:cubicBezTo>
                <a:close/>
                <a:moveTo>
                  <a:pt x="503982" y="3803979"/>
                </a:moveTo>
                <a:lnTo>
                  <a:pt x="501215" y="3811205"/>
                </a:lnTo>
                <a:lnTo>
                  <a:pt x="502041" y="3809046"/>
                </a:lnTo>
                <a:close/>
                <a:moveTo>
                  <a:pt x="504971" y="3801395"/>
                </a:moveTo>
                <a:lnTo>
                  <a:pt x="503982" y="3803979"/>
                </a:lnTo>
                <a:lnTo>
                  <a:pt x="504018" y="3803882"/>
                </a:lnTo>
                <a:cubicBezTo>
                  <a:pt x="504582" y="3802415"/>
                  <a:pt x="504971" y="3801395"/>
                  <a:pt x="504971" y="3801395"/>
                </a:cubicBezTo>
                <a:close/>
                <a:moveTo>
                  <a:pt x="1169727" y="3797370"/>
                </a:moveTo>
                <a:lnTo>
                  <a:pt x="1161208" y="3800473"/>
                </a:lnTo>
                <a:lnTo>
                  <a:pt x="1158008" y="3804730"/>
                </a:lnTo>
                <a:lnTo>
                  <a:pt x="1154908" y="3808039"/>
                </a:lnTo>
                <a:lnTo>
                  <a:pt x="1155153" y="3807908"/>
                </a:lnTo>
                <a:cubicBezTo>
                  <a:pt x="1155749" y="3807604"/>
                  <a:pt x="1156092" y="3807436"/>
                  <a:pt x="1156092" y="3807436"/>
                </a:cubicBezTo>
                <a:close/>
                <a:moveTo>
                  <a:pt x="3410647" y="3792126"/>
                </a:moveTo>
                <a:cubicBezTo>
                  <a:pt x="3406766" y="3791384"/>
                  <a:pt x="3398944" y="3799337"/>
                  <a:pt x="3388961" y="3825270"/>
                </a:cubicBezTo>
                <a:cubicBezTo>
                  <a:pt x="3373055" y="3816799"/>
                  <a:pt x="3363364" y="3854160"/>
                  <a:pt x="3354191" y="3871383"/>
                </a:cubicBezTo>
                <a:cubicBezTo>
                  <a:pt x="3370096" y="3879854"/>
                  <a:pt x="3371832" y="3838261"/>
                  <a:pt x="3388961" y="3825270"/>
                </a:cubicBezTo>
                <a:cubicBezTo>
                  <a:pt x="3398431" y="3822661"/>
                  <a:pt x="3404828" y="3817035"/>
                  <a:pt x="3408684" y="3811142"/>
                </a:cubicBezTo>
                <a:cubicBezTo>
                  <a:pt x="3414468" y="3802302"/>
                  <a:pt x="3414529" y="3792868"/>
                  <a:pt x="3410647" y="3792126"/>
                </a:cubicBezTo>
                <a:close/>
                <a:moveTo>
                  <a:pt x="440448" y="3780502"/>
                </a:moveTo>
                <a:cubicBezTo>
                  <a:pt x="444211" y="3782578"/>
                  <a:pt x="439718" y="3790725"/>
                  <a:pt x="439718" y="3790725"/>
                </a:cubicBezTo>
                <a:cubicBezTo>
                  <a:pt x="437640" y="3794485"/>
                  <a:pt x="438376" y="3784261"/>
                  <a:pt x="440448" y="3780502"/>
                </a:cubicBezTo>
                <a:close/>
                <a:moveTo>
                  <a:pt x="1259627" y="3772344"/>
                </a:moveTo>
                <a:lnTo>
                  <a:pt x="1255919" y="3773920"/>
                </a:lnTo>
                <a:lnTo>
                  <a:pt x="1255038" y="3774559"/>
                </a:lnTo>
                <a:lnTo>
                  <a:pt x="1253043" y="3776668"/>
                </a:lnTo>
                <a:cubicBezTo>
                  <a:pt x="1252060" y="3778369"/>
                  <a:pt x="1252350" y="3779814"/>
                  <a:pt x="1254090" y="3779466"/>
                </a:cubicBezTo>
                <a:cubicBezTo>
                  <a:pt x="1254090" y="3779466"/>
                  <a:pt x="1259918" y="3774917"/>
                  <a:pt x="1260794" y="3773050"/>
                </a:cubicBezTo>
                <a:cubicBezTo>
                  <a:pt x="1261088" y="3772427"/>
                  <a:pt x="1260832" y="3772104"/>
                  <a:pt x="1259627" y="3772344"/>
                </a:cubicBezTo>
                <a:close/>
                <a:moveTo>
                  <a:pt x="1201651" y="3770647"/>
                </a:moveTo>
                <a:lnTo>
                  <a:pt x="1202016" y="3773550"/>
                </a:lnTo>
                <a:lnTo>
                  <a:pt x="1201736" y="3771316"/>
                </a:lnTo>
                <a:cubicBezTo>
                  <a:pt x="1201624" y="3770424"/>
                  <a:pt x="1201568" y="3769981"/>
                  <a:pt x="1201651" y="3770647"/>
                </a:cubicBezTo>
                <a:close/>
                <a:moveTo>
                  <a:pt x="5985398" y="3764139"/>
                </a:moveTo>
                <a:cubicBezTo>
                  <a:pt x="5976118" y="3759198"/>
                  <a:pt x="5967756" y="3797259"/>
                  <a:pt x="5975708" y="3801496"/>
                </a:cubicBezTo>
                <a:cubicBezTo>
                  <a:pt x="5978753" y="3800568"/>
                  <a:pt x="5981150" y="3797271"/>
                  <a:pt x="5982959" y="3792975"/>
                </a:cubicBezTo>
                <a:cubicBezTo>
                  <a:pt x="5988388" y="3780081"/>
                  <a:pt x="5988573" y="3758174"/>
                  <a:pt x="5985398" y="3764139"/>
                </a:cubicBezTo>
                <a:close/>
                <a:moveTo>
                  <a:pt x="1183313" y="3762563"/>
                </a:moveTo>
                <a:cubicBezTo>
                  <a:pt x="1184585" y="3762306"/>
                  <a:pt x="1184981" y="3762626"/>
                  <a:pt x="1184824" y="3763220"/>
                </a:cubicBezTo>
                <a:cubicBezTo>
                  <a:pt x="1184592" y="3764114"/>
                  <a:pt x="1183122" y="3765627"/>
                  <a:pt x="1181527" y="3766770"/>
                </a:cubicBezTo>
                <a:cubicBezTo>
                  <a:pt x="1179929" y="3767912"/>
                  <a:pt x="1178203" y="3768680"/>
                  <a:pt x="1177454" y="3768077"/>
                </a:cubicBezTo>
                <a:cubicBezTo>
                  <a:pt x="1177454" y="3768077"/>
                  <a:pt x="1180102" y="3763205"/>
                  <a:pt x="1183313" y="3762563"/>
                </a:cubicBezTo>
                <a:close/>
                <a:moveTo>
                  <a:pt x="1090711" y="3756492"/>
                </a:moveTo>
                <a:lnTo>
                  <a:pt x="1085062" y="3762863"/>
                </a:lnTo>
                <a:lnTo>
                  <a:pt x="1086218" y="3761776"/>
                </a:lnTo>
                <a:lnTo>
                  <a:pt x="1091042" y="3756580"/>
                </a:lnTo>
                <a:close/>
                <a:moveTo>
                  <a:pt x="3442895" y="3746868"/>
                </a:moveTo>
                <a:cubicBezTo>
                  <a:pt x="3442233" y="3745865"/>
                  <a:pt x="3441454" y="3745868"/>
                  <a:pt x="3440660" y="3747358"/>
                </a:cubicBezTo>
                <a:cubicBezTo>
                  <a:pt x="3432709" y="3743124"/>
                  <a:pt x="3427255" y="3772530"/>
                  <a:pt x="3436533" y="3777475"/>
                </a:cubicBezTo>
                <a:cubicBezTo>
                  <a:pt x="3439577" y="3776544"/>
                  <a:pt x="3441622" y="3773701"/>
                  <a:pt x="3442913" y="3770083"/>
                </a:cubicBezTo>
                <a:cubicBezTo>
                  <a:pt x="3445813" y="3761941"/>
                  <a:pt x="3444882" y="3749876"/>
                  <a:pt x="3442895" y="3746868"/>
                </a:cubicBezTo>
                <a:close/>
                <a:moveTo>
                  <a:pt x="1046271" y="3746383"/>
                </a:moveTo>
                <a:cubicBezTo>
                  <a:pt x="1046395" y="3746314"/>
                  <a:pt x="1046142" y="3746810"/>
                  <a:pt x="1045366" y="3748114"/>
                </a:cubicBezTo>
                <a:lnTo>
                  <a:pt x="1044564" y="3749422"/>
                </a:lnTo>
                <a:lnTo>
                  <a:pt x="1042108" y="3751654"/>
                </a:lnTo>
                <a:cubicBezTo>
                  <a:pt x="1044260" y="3748924"/>
                  <a:pt x="1046025" y="3746523"/>
                  <a:pt x="1046271" y="3746383"/>
                </a:cubicBezTo>
                <a:close/>
                <a:moveTo>
                  <a:pt x="626466" y="3736828"/>
                </a:moveTo>
                <a:cubicBezTo>
                  <a:pt x="624363" y="3743229"/>
                  <a:pt x="623313" y="3746431"/>
                  <a:pt x="622919" y="3747632"/>
                </a:cubicBezTo>
                <a:cubicBezTo>
                  <a:pt x="621737" y="3751231"/>
                  <a:pt x="626466" y="3736828"/>
                  <a:pt x="626466" y="3736828"/>
                </a:cubicBezTo>
                <a:close/>
                <a:moveTo>
                  <a:pt x="1247723" y="3736395"/>
                </a:moveTo>
                <a:lnTo>
                  <a:pt x="1243137" y="3739368"/>
                </a:lnTo>
                <a:lnTo>
                  <a:pt x="1237815" y="3742471"/>
                </a:lnTo>
                <a:lnTo>
                  <a:pt x="1231979" y="3748286"/>
                </a:lnTo>
                <a:lnTo>
                  <a:pt x="1218965" y="3761097"/>
                </a:lnTo>
                <a:lnTo>
                  <a:pt x="1228242" y="3754279"/>
                </a:lnTo>
                <a:lnTo>
                  <a:pt x="1242554" y="3744160"/>
                </a:lnTo>
                <a:lnTo>
                  <a:pt x="1246373" y="3738298"/>
                </a:lnTo>
                <a:close/>
                <a:moveTo>
                  <a:pt x="1322108" y="3727657"/>
                </a:moveTo>
                <a:cubicBezTo>
                  <a:pt x="1320503" y="3727978"/>
                  <a:pt x="1320887" y="3729906"/>
                  <a:pt x="1319282" y="3730229"/>
                </a:cubicBezTo>
                <a:lnTo>
                  <a:pt x="1318898" y="3731022"/>
                </a:lnTo>
                <a:lnTo>
                  <a:pt x="1319401" y="3731016"/>
                </a:lnTo>
                <a:lnTo>
                  <a:pt x="1322717" y="3728762"/>
                </a:lnTo>
                <a:lnTo>
                  <a:pt x="1322863" y="3727914"/>
                </a:lnTo>
                <a:close/>
                <a:moveTo>
                  <a:pt x="1258600" y="3721770"/>
                </a:moveTo>
                <a:lnTo>
                  <a:pt x="1246651" y="3733671"/>
                </a:lnTo>
                <a:lnTo>
                  <a:pt x="1252899" y="3729258"/>
                </a:lnTo>
                <a:close/>
                <a:moveTo>
                  <a:pt x="428863" y="3718519"/>
                </a:moveTo>
                <a:lnTo>
                  <a:pt x="428935" y="3720508"/>
                </a:lnTo>
                <a:lnTo>
                  <a:pt x="424761" y="3724710"/>
                </a:lnTo>
                <a:lnTo>
                  <a:pt x="424637" y="3723953"/>
                </a:lnTo>
                <a:cubicBezTo>
                  <a:pt x="425340" y="3720457"/>
                  <a:pt x="426983" y="3717481"/>
                  <a:pt x="428863" y="3718519"/>
                </a:cubicBezTo>
                <a:close/>
                <a:moveTo>
                  <a:pt x="6023692" y="3711401"/>
                </a:moveTo>
                <a:cubicBezTo>
                  <a:pt x="6011506" y="3715115"/>
                  <a:pt x="6006757" y="3743198"/>
                  <a:pt x="6018943" y="3739487"/>
                </a:cubicBezTo>
                <a:close/>
                <a:moveTo>
                  <a:pt x="441269" y="3704930"/>
                </a:moveTo>
                <a:lnTo>
                  <a:pt x="441573" y="3707777"/>
                </a:lnTo>
                <a:lnTo>
                  <a:pt x="437458" y="3711921"/>
                </a:lnTo>
                <a:lnTo>
                  <a:pt x="437122" y="3710406"/>
                </a:lnTo>
                <a:cubicBezTo>
                  <a:pt x="437746" y="3706868"/>
                  <a:pt x="439388" y="3703890"/>
                  <a:pt x="441269" y="3704930"/>
                </a:cubicBezTo>
                <a:close/>
                <a:moveTo>
                  <a:pt x="454301" y="3691684"/>
                </a:moveTo>
                <a:lnTo>
                  <a:pt x="454419" y="3694942"/>
                </a:lnTo>
                <a:lnTo>
                  <a:pt x="450242" y="3699097"/>
                </a:lnTo>
                <a:lnTo>
                  <a:pt x="449842" y="3696988"/>
                </a:lnTo>
                <a:cubicBezTo>
                  <a:pt x="450467" y="3693449"/>
                  <a:pt x="452108" y="3690474"/>
                  <a:pt x="454301" y="3691684"/>
                </a:cubicBezTo>
                <a:close/>
                <a:moveTo>
                  <a:pt x="1304568" y="3677779"/>
                </a:moveTo>
                <a:lnTo>
                  <a:pt x="1297059" y="3683459"/>
                </a:lnTo>
                <a:lnTo>
                  <a:pt x="1296661" y="3683855"/>
                </a:lnTo>
                <a:lnTo>
                  <a:pt x="1303252" y="3679104"/>
                </a:lnTo>
                <a:close/>
                <a:moveTo>
                  <a:pt x="796451" y="3674736"/>
                </a:moveTo>
                <a:lnTo>
                  <a:pt x="773077" y="3700836"/>
                </a:lnTo>
                <a:lnTo>
                  <a:pt x="755449" y="3714554"/>
                </a:lnTo>
                <a:lnTo>
                  <a:pt x="765699" y="3702280"/>
                </a:lnTo>
                <a:close/>
                <a:moveTo>
                  <a:pt x="521001" y="3644256"/>
                </a:moveTo>
                <a:lnTo>
                  <a:pt x="521298" y="3647752"/>
                </a:lnTo>
                <a:cubicBezTo>
                  <a:pt x="520631" y="3649658"/>
                  <a:pt x="518800" y="3651866"/>
                  <a:pt x="514757" y="3654743"/>
                </a:cubicBezTo>
                <a:cubicBezTo>
                  <a:pt x="516303" y="3654166"/>
                  <a:pt x="516379" y="3652827"/>
                  <a:pt x="515643" y="3651400"/>
                </a:cubicBezTo>
                <a:lnTo>
                  <a:pt x="514735" y="3650510"/>
                </a:lnTo>
                <a:close/>
                <a:moveTo>
                  <a:pt x="847339" y="3626751"/>
                </a:moveTo>
                <a:lnTo>
                  <a:pt x="839151" y="3635933"/>
                </a:lnTo>
                <a:lnTo>
                  <a:pt x="836348" y="3637494"/>
                </a:lnTo>
                <a:close/>
                <a:moveTo>
                  <a:pt x="916818" y="3626070"/>
                </a:moveTo>
                <a:lnTo>
                  <a:pt x="890926" y="3657814"/>
                </a:lnTo>
                <a:lnTo>
                  <a:pt x="886907" y="3660520"/>
                </a:lnTo>
                <a:lnTo>
                  <a:pt x="881931" y="3663383"/>
                </a:lnTo>
                <a:lnTo>
                  <a:pt x="893482" y="3647232"/>
                </a:lnTo>
                <a:lnTo>
                  <a:pt x="905142" y="3632282"/>
                </a:lnTo>
                <a:lnTo>
                  <a:pt x="913293" y="3628177"/>
                </a:lnTo>
                <a:close/>
                <a:moveTo>
                  <a:pt x="6079628" y="3625540"/>
                </a:moveTo>
                <a:cubicBezTo>
                  <a:pt x="6055255" y="3632968"/>
                  <a:pt x="6066410" y="3669523"/>
                  <a:pt x="6066410" y="3669523"/>
                </a:cubicBezTo>
                <a:close/>
                <a:moveTo>
                  <a:pt x="872565" y="3602374"/>
                </a:moveTo>
                <a:lnTo>
                  <a:pt x="863659" y="3611345"/>
                </a:lnTo>
                <a:lnTo>
                  <a:pt x="849399" y="3624739"/>
                </a:lnTo>
                <a:lnTo>
                  <a:pt x="868770" y="3605804"/>
                </a:lnTo>
                <a:close/>
                <a:moveTo>
                  <a:pt x="6111392" y="3588058"/>
                </a:moveTo>
                <a:cubicBezTo>
                  <a:pt x="6111278" y="3586480"/>
                  <a:pt x="6110688" y="3586383"/>
                  <a:pt x="6109455" y="3588698"/>
                </a:cubicBezTo>
                <a:cubicBezTo>
                  <a:pt x="6101506" y="3584465"/>
                  <a:pt x="6096754" y="3612549"/>
                  <a:pt x="6104706" y="3616784"/>
                </a:cubicBezTo>
                <a:cubicBezTo>
                  <a:pt x="6107882" y="3610823"/>
                  <a:pt x="6111743" y="3592791"/>
                  <a:pt x="6111392" y="3588058"/>
                </a:cubicBezTo>
                <a:close/>
                <a:moveTo>
                  <a:pt x="922410" y="3550265"/>
                </a:moveTo>
                <a:cubicBezTo>
                  <a:pt x="922410" y="3550265"/>
                  <a:pt x="919947" y="3563621"/>
                  <a:pt x="922019" y="3559862"/>
                </a:cubicBezTo>
                <a:cubicBezTo>
                  <a:pt x="922959" y="3560380"/>
                  <a:pt x="923689" y="3560170"/>
                  <a:pt x="924195" y="3559529"/>
                </a:cubicBezTo>
                <a:cubicBezTo>
                  <a:pt x="925716" y="3557610"/>
                  <a:pt x="925230" y="3551823"/>
                  <a:pt x="922410" y="3550265"/>
                </a:cubicBezTo>
                <a:close/>
                <a:moveTo>
                  <a:pt x="597559" y="3532856"/>
                </a:moveTo>
                <a:cubicBezTo>
                  <a:pt x="597559" y="3532856"/>
                  <a:pt x="605073" y="3534245"/>
                  <a:pt x="603195" y="3533895"/>
                </a:cubicBezTo>
                <a:cubicBezTo>
                  <a:pt x="602570" y="3533781"/>
                  <a:pt x="600900" y="3533472"/>
                  <a:pt x="597559" y="3532856"/>
                </a:cubicBezTo>
                <a:close/>
                <a:moveTo>
                  <a:pt x="1089600" y="3450222"/>
                </a:moveTo>
                <a:cubicBezTo>
                  <a:pt x="1087993" y="3450543"/>
                  <a:pt x="1088381" y="3452471"/>
                  <a:pt x="1086774" y="3452794"/>
                </a:cubicBezTo>
                <a:cubicBezTo>
                  <a:pt x="1084698" y="3455464"/>
                  <a:pt x="1085573" y="3455853"/>
                  <a:pt x="1087102" y="3455264"/>
                </a:cubicBezTo>
                <a:lnTo>
                  <a:pt x="1088231" y="3454610"/>
                </a:lnTo>
                <a:lnTo>
                  <a:pt x="1091083" y="3451606"/>
                </a:lnTo>
                <a:close/>
                <a:moveTo>
                  <a:pt x="5301608" y="3422074"/>
                </a:moveTo>
                <a:cubicBezTo>
                  <a:pt x="5274249" y="3454275"/>
                  <a:pt x="5245326" y="3488616"/>
                  <a:pt x="5217242" y="3526170"/>
                </a:cubicBezTo>
                <a:lnTo>
                  <a:pt x="5180810" y="3582838"/>
                </a:lnTo>
                <a:lnTo>
                  <a:pt x="5187467" y="3588330"/>
                </a:lnTo>
                <a:lnTo>
                  <a:pt x="5224376" y="3542726"/>
                </a:lnTo>
                <a:cubicBezTo>
                  <a:pt x="5251764" y="3506077"/>
                  <a:pt x="5277616" y="3467122"/>
                  <a:pt x="5301608" y="3422074"/>
                </a:cubicBezTo>
                <a:close/>
                <a:moveTo>
                  <a:pt x="6432818" y="3410978"/>
                </a:moveTo>
                <a:lnTo>
                  <a:pt x="6432818" y="3698437"/>
                </a:lnTo>
                <a:lnTo>
                  <a:pt x="6267425" y="3912940"/>
                </a:lnTo>
                <a:cubicBezTo>
                  <a:pt x="6093435" y="4117370"/>
                  <a:pt x="5937862" y="4314988"/>
                  <a:pt x="5751217" y="4541811"/>
                </a:cubicBezTo>
                <a:cubicBezTo>
                  <a:pt x="5722090" y="4571902"/>
                  <a:pt x="5643458" y="4681491"/>
                  <a:pt x="5743651" y="4573592"/>
                </a:cubicBezTo>
                <a:cubicBezTo>
                  <a:pt x="5783486" y="4520214"/>
                  <a:pt x="5831306" y="4462277"/>
                  <a:pt x="5875178" y="4415457"/>
                </a:cubicBezTo>
                <a:cubicBezTo>
                  <a:pt x="5952120" y="4327427"/>
                  <a:pt x="5995629" y="4283966"/>
                  <a:pt x="6066688" y="4206163"/>
                </a:cubicBezTo>
                <a:cubicBezTo>
                  <a:pt x="6178114" y="4076395"/>
                  <a:pt x="6285836" y="3906130"/>
                  <a:pt x="6396739" y="3774948"/>
                </a:cubicBezTo>
                <a:lnTo>
                  <a:pt x="6432818" y="3730118"/>
                </a:lnTo>
                <a:lnTo>
                  <a:pt x="6432818" y="3783264"/>
                </a:lnTo>
                <a:lnTo>
                  <a:pt x="6389736" y="3838728"/>
                </a:lnTo>
                <a:cubicBezTo>
                  <a:pt x="6156728" y="4153544"/>
                  <a:pt x="5885132" y="4442372"/>
                  <a:pt x="5639554" y="4723191"/>
                </a:cubicBezTo>
                <a:cubicBezTo>
                  <a:pt x="5521878" y="4866540"/>
                  <a:pt x="5400270" y="5021007"/>
                  <a:pt x="5277234" y="5175998"/>
                </a:cubicBezTo>
                <a:cubicBezTo>
                  <a:pt x="4966358" y="5550203"/>
                  <a:pt x="4596752" y="5896209"/>
                  <a:pt x="4226248" y="6244154"/>
                </a:cubicBezTo>
                <a:lnTo>
                  <a:pt x="4136247" y="6314834"/>
                </a:lnTo>
                <a:lnTo>
                  <a:pt x="4522217" y="5884706"/>
                </a:lnTo>
                <a:cubicBezTo>
                  <a:pt x="4664064" y="5724032"/>
                  <a:pt x="4805698" y="5560714"/>
                  <a:pt x="4947516" y="5393463"/>
                </a:cubicBezTo>
                <a:cubicBezTo>
                  <a:pt x="5436787" y="4832569"/>
                  <a:pt x="5885276" y="4185325"/>
                  <a:pt x="6347276" y="3535079"/>
                </a:cubicBezTo>
                <a:close/>
                <a:moveTo>
                  <a:pt x="1258088" y="3324446"/>
                </a:moveTo>
                <a:lnTo>
                  <a:pt x="1236607" y="3347109"/>
                </a:lnTo>
                <a:lnTo>
                  <a:pt x="1234518" y="3349170"/>
                </a:lnTo>
                <a:lnTo>
                  <a:pt x="1236171" y="3347806"/>
                </a:lnTo>
                <a:cubicBezTo>
                  <a:pt x="1244195" y="3340682"/>
                  <a:pt x="1254119" y="3330920"/>
                  <a:pt x="1258068" y="3324716"/>
                </a:cubicBezTo>
                <a:close/>
                <a:moveTo>
                  <a:pt x="5380122" y="3293813"/>
                </a:moveTo>
                <a:lnTo>
                  <a:pt x="5362480" y="3326936"/>
                </a:lnTo>
                <a:cubicBezTo>
                  <a:pt x="5345247" y="3370479"/>
                  <a:pt x="5353032" y="3361448"/>
                  <a:pt x="5363441" y="3341903"/>
                </a:cubicBezTo>
                <a:cubicBezTo>
                  <a:pt x="5373852" y="3322362"/>
                  <a:pt x="5386879" y="3292308"/>
                  <a:pt x="5380122" y="3293813"/>
                </a:cubicBezTo>
                <a:close/>
                <a:moveTo>
                  <a:pt x="567658" y="3280857"/>
                </a:moveTo>
                <a:lnTo>
                  <a:pt x="566815" y="3281933"/>
                </a:lnTo>
                <a:lnTo>
                  <a:pt x="562478" y="3284727"/>
                </a:lnTo>
                <a:close/>
                <a:moveTo>
                  <a:pt x="621200" y="3262089"/>
                </a:moveTo>
                <a:cubicBezTo>
                  <a:pt x="621367" y="3262916"/>
                  <a:pt x="621105" y="3263397"/>
                  <a:pt x="620429" y="3263748"/>
                </a:cubicBezTo>
                <a:cubicBezTo>
                  <a:pt x="619755" y="3264097"/>
                  <a:pt x="618663" y="3264316"/>
                  <a:pt x="617171" y="3264615"/>
                </a:cubicBezTo>
                <a:cubicBezTo>
                  <a:pt x="616509" y="3261311"/>
                  <a:pt x="619824" y="3262364"/>
                  <a:pt x="621200" y="3262089"/>
                </a:cubicBezTo>
                <a:close/>
                <a:moveTo>
                  <a:pt x="625231" y="3259563"/>
                </a:moveTo>
                <a:cubicBezTo>
                  <a:pt x="625398" y="3260391"/>
                  <a:pt x="625134" y="3260873"/>
                  <a:pt x="624458" y="3261223"/>
                </a:cubicBezTo>
                <a:cubicBezTo>
                  <a:pt x="623784" y="3261574"/>
                  <a:pt x="622692" y="3261790"/>
                  <a:pt x="621200" y="3262089"/>
                </a:cubicBezTo>
                <a:cubicBezTo>
                  <a:pt x="620540" y="3258787"/>
                  <a:pt x="623854" y="3259840"/>
                  <a:pt x="625231" y="3259563"/>
                </a:cubicBezTo>
                <a:close/>
                <a:moveTo>
                  <a:pt x="635428" y="3252082"/>
                </a:moveTo>
                <a:cubicBezTo>
                  <a:pt x="634411" y="3254148"/>
                  <a:pt x="633211" y="3255320"/>
                  <a:pt x="631593" y="3256324"/>
                </a:cubicBezTo>
                <a:cubicBezTo>
                  <a:pt x="629974" y="3257328"/>
                  <a:pt x="627935" y="3258165"/>
                  <a:pt x="625231" y="3259563"/>
                </a:cubicBezTo>
                <a:cubicBezTo>
                  <a:pt x="627324" y="3255711"/>
                  <a:pt x="631297" y="3252910"/>
                  <a:pt x="635428" y="3252082"/>
                </a:cubicBezTo>
                <a:close/>
                <a:moveTo>
                  <a:pt x="5431928" y="3238067"/>
                </a:moveTo>
                <a:cubicBezTo>
                  <a:pt x="5431928" y="3238067"/>
                  <a:pt x="5428988" y="3239795"/>
                  <a:pt x="5425312" y="3241955"/>
                </a:cubicBezTo>
                <a:lnTo>
                  <a:pt x="5425078" y="3242094"/>
                </a:lnTo>
                <a:lnTo>
                  <a:pt x="5416216" y="3247301"/>
                </a:lnTo>
                <a:lnTo>
                  <a:pt x="5412076" y="3249738"/>
                </a:lnTo>
                <a:cubicBezTo>
                  <a:pt x="5409872" y="3251034"/>
                  <a:pt x="5411341" y="3250168"/>
                  <a:pt x="5414283" y="3248440"/>
                </a:cubicBezTo>
                <a:lnTo>
                  <a:pt x="5416216" y="3247301"/>
                </a:lnTo>
                <a:lnTo>
                  <a:pt x="5418418" y="3246008"/>
                </a:lnTo>
                <a:lnTo>
                  <a:pt x="5425078" y="3242094"/>
                </a:lnTo>
                <a:close/>
                <a:moveTo>
                  <a:pt x="681315" y="3234002"/>
                </a:moveTo>
                <a:lnTo>
                  <a:pt x="675800" y="3241026"/>
                </a:lnTo>
                <a:cubicBezTo>
                  <a:pt x="665762" y="3250202"/>
                  <a:pt x="655926" y="3259823"/>
                  <a:pt x="646206" y="3270219"/>
                </a:cubicBezTo>
                <a:lnTo>
                  <a:pt x="632965" y="3285719"/>
                </a:lnTo>
                <a:lnTo>
                  <a:pt x="632950" y="3285225"/>
                </a:lnTo>
                <a:cubicBezTo>
                  <a:pt x="631623" y="3285795"/>
                  <a:pt x="628724" y="3287484"/>
                  <a:pt x="623473" y="3290755"/>
                </a:cubicBezTo>
                <a:lnTo>
                  <a:pt x="619969" y="3292886"/>
                </a:lnTo>
                <a:lnTo>
                  <a:pt x="623933" y="3287803"/>
                </a:lnTo>
                <a:lnTo>
                  <a:pt x="650792" y="3255464"/>
                </a:lnTo>
                <a:lnTo>
                  <a:pt x="664251" y="3246886"/>
                </a:lnTo>
                <a:close/>
                <a:moveTo>
                  <a:pt x="59793" y="3224114"/>
                </a:moveTo>
                <a:lnTo>
                  <a:pt x="56622" y="3232392"/>
                </a:lnTo>
                <a:cubicBezTo>
                  <a:pt x="55951" y="3234143"/>
                  <a:pt x="56957" y="3231519"/>
                  <a:pt x="58129" y="3228456"/>
                </a:cubicBezTo>
                <a:close/>
                <a:moveTo>
                  <a:pt x="60641" y="3221898"/>
                </a:moveTo>
                <a:lnTo>
                  <a:pt x="59793" y="3224114"/>
                </a:lnTo>
                <a:lnTo>
                  <a:pt x="59824" y="3224031"/>
                </a:lnTo>
                <a:cubicBezTo>
                  <a:pt x="60306" y="3222774"/>
                  <a:pt x="60641" y="3221898"/>
                  <a:pt x="60641" y="3221898"/>
                </a:cubicBezTo>
                <a:close/>
                <a:moveTo>
                  <a:pt x="630414" y="3218448"/>
                </a:moveTo>
                <a:lnTo>
                  <a:pt x="623113" y="3221108"/>
                </a:lnTo>
                <a:lnTo>
                  <a:pt x="620370" y="3224756"/>
                </a:lnTo>
                <a:lnTo>
                  <a:pt x="617711" y="3227591"/>
                </a:lnTo>
                <a:lnTo>
                  <a:pt x="617920" y="3227481"/>
                </a:lnTo>
                <a:cubicBezTo>
                  <a:pt x="618433" y="3227219"/>
                  <a:pt x="618727" y="3227075"/>
                  <a:pt x="618727" y="3227075"/>
                </a:cubicBezTo>
                <a:close/>
                <a:moveTo>
                  <a:pt x="5338" y="3203992"/>
                </a:moveTo>
                <a:lnTo>
                  <a:pt x="4716" y="3212666"/>
                </a:lnTo>
                <a:lnTo>
                  <a:pt x="4674" y="3212686"/>
                </a:lnTo>
                <a:lnTo>
                  <a:pt x="3691" y="3210789"/>
                </a:lnTo>
                <a:cubicBezTo>
                  <a:pt x="3847" y="3208599"/>
                  <a:pt x="4450" y="3205601"/>
                  <a:pt x="5338" y="3203992"/>
                </a:cubicBezTo>
                <a:close/>
                <a:moveTo>
                  <a:pt x="707469" y="3196999"/>
                </a:moveTo>
                <a:lnTo>
                  <a:pt x="704289" y="3198351"/>
                </a:lnTo>
                <a:lnTo>
                  <a:pt x="703533" y="3198896"/>
                </a:lnTo>
                <a:lnTo>
                  <a:pt x="701826" y="3200705"/>
                </a:lnTo>
                <a:cubicBezTo>
                  <a:pt x="700984" y="3202163"/>
                  <a:pt x="701230" y="3203401"/>
                  <a:pt x="702725" y="3203104"/>
                </a:cubicBezTo>
                <a:cubicBezTo>
                  <a:pt x="702725" y="3203104"/>
                  <a:pt x="707715" y="3199204"/>
                  <a:pt x="708470" y="3197604"/>
                </a:cubicBezTo>
                <a:cubicBezTo>
                  <a:pt x="708721" y="3197070"/>
                  <a:pt x="708502" y="3196791"/>
                  <a:pt x="707469" y="3196999"/>
                </a:cubicBezTo>
                <a:close/>
                <a:moveTo>
                  <a:pt x="657777" y="3195545"/>
                </a:moveTo>
                <a:lnTo>
                  <a:pt x="658090" y="3198033"/>
                </a:lnTo>
                <a:lnTo>
                  <a:pt x="657850" y="3196117"/>
                </a:lnTo>
                <a:cubicBezTo>
                  <a:pt x="657753" y="3195355"/>
                  <a:pt x="657706" y="3194972"/>
                  <a:pt x="657777" y="3195545"/>
                </a:cubicBezTo>
                <a:close/>
                <a:moveTo>
                  <a:pt x="642058" y="3188614"/>
                </a:moveTo>
                <a:cubicBezTo>
                  <a:pt x="643148" y="3188395"/>
                  <a:pt x="643487" y="3188667"/>
                  <a:pt x="643354" y="3189178"/>
                </a:cubicBezTo>
                <a:cubicBezTo>
                  <a:pt x="643154" y="3189943"/>
                  <a:pt x="641897" y="3191242"/>
                  <a:pt x="640526" y="3192221"/>
                </a:cubicBezTo>
                <a:cubicBezTo>
                  <a:pt x="639158" y="3193199"/>
                  <a:pt x="637677" y="3193858"/>
                  <a:pt x="637037" y="3193342"/>
                </a:cubicBezTo>
                <a:cubicBezTo>
                  <a:pt x="637037" y="3193342"/>
                  <a:pt x="639306" y="3189167"/>
                  <a:pt x="642058" y="3188614"/>
                </a:cubicBezTo>
                <a:close/>
                <a:moveTo>
                  <a:pt x="562689" y="3183411"/>
                </a:moveTo>
                <a:lnTo>
                  <a:pt x="557846" y="3188873"/>
                </a:lnTo>
                <a:lnTo>
                  <a:pt x="558836" y="3187942"/>
                </a:lnTo>
                <a:lnTo>
                  <a:pt x="562974" y="3183486"/>
                </a:lnTo>
                <a:close/>
                <a:moveTo>
                  <a:pt x="524599" y="3174747"/>
                </a:moveTo>
                <a:cubicBezTo>
                  <a:pt x="524706" y="3174687"/>
                  <a:pt x="524487" y="3175114"/>
                  <a:pt x="523822" y="3176231"/>
                </a:cubicBezTo>
                <a:lnTo>
                  <a:pt x="523136" y="3177353"/>
                </a:lnTo>
                <a:lnTo>
                  <a:pt x="521030" y="3179263"/>
                </a:lnTo>
                <a:cubicBezTo>
                  <a:pt x="522873" y="3176926"/>
                  <a:pt x="524386" y="3174866"/>
                  <a:pt x="524599" y="3174747"/>
                </a:cubicBezTo>
                <a:close/>
                <a:moveTo>
                  <a:pt x="697267" y="3166187"/>
                </a:moveTo>
                <a:lnTo>
                  <a:pt x="693333" y="3168735"/>
                </a:lnTo>
                <a:lnTo>
                  <a:pt x="688774" y="3171395"/>
                </a:lnTo>
                <a:lnTo>
                  <a:pt x="683771" y="3176377"/>
                </a:lnTo>
                <a:lnTo>
                  <a:pt x="672616" y="3187357"/>
                </a:lnTo>
                <a:lnTo>
                  <a:pt x="680566" y="3181514"/>
                </a:lnTo>
                <a:lnTo>
                  <a:pt x="692835" y="3172841"/>
                </a:lnTo>
                <a:lnTo>
                  <a:pt x="696109" y="3167818"/>
                </a:lnTo>
                <a:close/>
                <a:moveTo>
                  <a:pt x="761022" y="3158698"/>
                </a:moveTo>
                <a:cubicBezTo>
                  <a:pt x="759646" y="3158973"/>
                  <a:pt x="759978" y="3160626"/>
                  <a:pt x="758598" y="3160901"/>
                </a:cubicBezTo>
                <a:lnTo>
                  <a:pt x="758270" y="3161580"/>
                </a:lnTo>
                <a:lnTo>
                  <a:pt x="758461" y="3161580"/>
                </a:lnTo>
                <a:lnTo>
                  <a:pt x="761228" y="3158767"/>
                </a:lnTo>
                <a:close/>
                <a:moveTo>
                  <a:pt x="706588" y="3153650"/>
                </a:moveTo>
                <a:lnTo>
                  <a:pt x="696346" y="3163853"/>
                </a:lnTo>
                <a:lnTo>
                  <a:pt x="701702" y="3160069"/>
                </a:lnTo>
                <a:close/>
                <a:moveTo>
                  <a:pt x="1242458" y="3152340"/>
                </a:moveTo>
                <a:cubicBezTo>
                  <a:pt x="1202742" y="3186600"/>
                  <a:pt x="1168378" y="3223362"/>
                  <a:pt x="1130059" y="3260114"/>
                </a:cubicBezTo>
                <a:lnTo>
                  <a:pt x="1108326" y="3280040"/>
                </a:lnTo>
                <a:lnTo>
                  <a:pt x="1062035" y="3327816"/>
                </a:lnTo>
                <a:lnTo>
                  <a:pt x="1060394" y="3329455"/>
                </a:lnTo>
                <a:lnTo>
                  <a:pt x="1061265" y="3328756"/>
                </a:lnTo>
                <a:lnTo>
                  <a:pt x="1074715" y="3315737"/>
                </a:lnTo>
                <a:lnTo>
                  <a:pt x="1076337" y="3313927"/>
                </a:lnTo>
                <a:lnTo>
                  <a:pt x="1086911" y="3305824"/>
                </a:lnTo>
                <a:cubicBezTo>
                  <a:pt x="1098430" y="3296661"/>
                  <a:pt x="1109529" y="3287421"/>
                  <a:pt x="1119914" y="3278185"/>
                </a:cubicBezTo>
                <a:lnTo>
                  <a:pt x="1130650" y="3268428"/>
                </a:lnTo>
                <a:lnTo>
                  <a:pt x="1149452" y="3244887"/>
                </a:lnTo>
                <a:cubicBezTo>
                  <a:pt x="1173498" y="3218877"/>
                  <a:pt x="1203545" y="3195387"/>
                  <a:pt x="1228987" y="3167386"/>
                </a:cubicBezTo>
                <a:lnTo>
                  <a:pt x="1236697" y="3159316"/>
                </a:lnTo>
                <a:close/>
                <a:moveTo>
                  <a:pt x="455325" y="3150577"/>
                </a:moveTo>
                <a:lnTo>
                  <a:pt x="443251" y="3161691"/>
                </a:lnTo>
                <a:lnTo>
                  <a:pt x="451048" y="3153216"/>
                </a:lnTo>
                <a:close/>
                <a:moveTo>
                  <a:pt x="146159" y="3130572"/>
                </a:moveTo>
                <a:cubicBezTo>
                  <a:pt x="146159" y="3130572"/>
                  <a:pt x="143866" y="3130619"/>
                  <a:pt x="141002" y="3130680"/>
                </a:cubicBezTo>
                <a:lnTo>
                  <a:pt x="140839" y="3130686"/>
                </a:lnTo>
                <a:lnTo>
                  <a:pt x="132403" y="3130860"/>
                </a:lnTo>
                <a:cubicBezTo>
                  <a:pt x="130113" y="3130910"/>
                  <a:pt x="128967" y="3130932"/>
                  <a:pt x="130684" y="3130898"/>
                </a:cubicBezTo>
                <a:lnTo>
                  <a:pt x="140839" y="3130686"/>
                </a:lnTo>
                <a:close/>
                <a:moveTo>
                  <a:pt x="17212" y="3127864"/>
                </a:moveTo>
                <a:lnTo>
                  <a:pt x="17312" y="3130655"/>
                </a:lnTo>
                <a:lnTo>
                  <a:pt x="15078" y="3132875"/>
                </a:lnTo>
                <a:lnTo>
                  <a:pt x="13629" y="3133679"/>
                </a:lnTo>
                <a:lnTo>
                  <a:pt x="13387" y="3132410"/>
                </a:lnTo>
                <a:cubicBezTo>
                  <a:pt x="13921" y="3129376"/>
                  <a:pt x="15330" y="3126826"/>
                  <a:pt x="17212" y="3127864"/>
                </a:cubicBezTo>
                <a:close/>
                <a:moveTo>
                  <a:pt x="745988" y="3115943"/>
                </a:moveTo>
                <a:lnTo>
                  <a:pt x="739551" y="3120813"/>
                </a:lnTo>
                <a:lnTo>
                  <a:pt x="739212" y="3121153"/>
                </a:lnTo>
                <a:lnTo>
                  <a:pt x="744860" y="3117081"/>
                </a:lnTo>
                <a:close/>
                <a:moveTo>
                  <a:pt x="497561" y="3088841"/>
                </a:moveTo>
                <a:lnTo>
                  <a:pt x="485318" y="3098860"/>
                </a:lnTo>
                <a:cubicBezTo>
                  <a:pt x="467915" y="3115683"/>
                  <a:pt x="453348" y="3138674"/>
                  <a:pt x="445345" y="3130127"/>
                </a:cubicBezTo>
                <a:cubicBezTo>
                  <a:pt x="445731" y="3130967"/>
                  <a:pt x="447713" y="3128997"/>
                  <a:pt x="450572" y="3125381"/>
                </a:cubicBezTo>
                <a:lnTo>
                  <a:pt x="457958" y="3115096"/>
                </a:lnTo>
                <a:close/>
                <a:moveTo>
                  <a:pt x="74380" y="3087212"/>
                </a:moveTo>
                <a:lnTo>
                  <a:pt x="74634" y="3090211"/>
                </a:lnTo>
                <a:cubicBezTo>
                  <a:pt x="74063" y="3091841"/>
                  <a:pt x="72492" y="3093735"/>
                  <a:pt x="69027" y="3096201"/>
                </a:cubicBezTo>
                <a:cubicBezTo>
                  <a:pt x="70353" y="3095707"/>
                  <a:pt x="70416" y="3094559"/>
                  <a:pt x="69788" y="3093336"/>
                </a:cubicBezTo>
                <a:lnTo>
                  <a:pt x="69006" y="3092571"/>
                </a:lnTo>
                <a:close/>
                <a:moveTo>
                  <a:pt x="608759" y="3073856"/>
                </a:moveTo>
                <a:cubicBezTo>
                  <a:pt x="602684" y="3075173"/>
                  <a:pt x="599799" y="3085676"/>
                  <a:pt x="596541" y="3089974"/>
                </a:cubicBezTo>
                <a:cubicBezTo>
                  <a:pt x="585079" y="3081284"/>
                  <a:pt x="581400" y="3098043"/>
                  <a:pt x="577054" y="3103774"/>
                </a:cubicBezTo>
                <a:cubicBezTo>
                  <a:pt x="582786" y="3108119"/>
                  <a:pt x="587129" y="3102390"/>
                  <a:pt x="596541" y="3089974"/>
                </a:cubicBezTo>
                <a:cubicBezTo>
                  <a:pt x="602274" y="3094318"/>
                  <a:pt x="606618" y="3088587"/>
                  <a:pt x="616030" y="3076171"/>
                </a:cubicBezTo>
                <a:cubicBezTo>
                  <a:pt x="613164" y="3073999"/>
                  <a:pt x="610784" y="3073417"/>
                  <a:pt x="608759" y="3073856"/>
                </a:cubicBezTo>
                <a:close/>
                <a:moveTo>
                  <a:pt x="354088" y="3072208"/>
                </a:moveTo>
                <a:lnTo>
                  <a:pt x="347072" y="3080078"/>
                </a:lnTo>
                <a:lnTo>
                  <a:pt x="344667" y="3081415"/>
                </a:lnTo>
                <a:close/>
                <a:moveTo>
                  <a:pt x="413640" y="3071622"/>
                </a:moveTo>
                <a:lnTo>
                  <a:pt x="391449" y="3098831"/>
                </a:lnTo>
                <a:lnTo>
                  <a:pt x="388003" y="3101153"/>
                </a:lnTo>
                <a:lnTo>
                  <a:pt x="383741" y="3103606"/>
                </a:lnTo>
                <a:lnTo>
                  <a:pt x="393639" y="3089762"/>
                </a:lnTo>
                <a:lnTo>
                  <a:pt x="403632" y="3076949"/>
                </a:lnTo>
                <a:lnTo>
                  <a:pt x="410620" y="3073430"/>
                </a:lnTo>
                <a:close/>
                <a:moveTo>
                  <a:pt x="84136" y="3065894"/>
                </a:moveTo>
                <a:lnTo>
                  <a:pt x="69929" y="3078337"/>
                </a:lnTo>
                <a:lnTo>
                  <a:pt x="33466" y="3114594"/>
                </a:lnTo>
                <a:lnTo>
                  <a:pt x="32550" y="3115309"/>
                </a:lnTo>
                <a:lnTo>
                  <a:pt x="64148" y="3077962"/>
                </a:lnTo>
                <a:close/>
                <a:moveTo>
                  <a:pt x="375711" y="3051315"/>
                </a:moveTo>
                <a:lnTo>
                  <a:pt x="368078" y="3059003"/>
                </a:lnTo>
                <a:lnTo>
                  <a:pt x="355854" y="3070483"/>
                </a:lnTo>
                <a:lnTo>
                  <a:pt x="372458" y="3054253"/>
                </a:lnTo>
                <a:close/>
                <a:moveTo>
                  <a:pt x="288038" y="3042606"/>
                </a:moveTo>
                <a:cubicBezTo>
                  <a:pt x="288038" y="3042606"/>
                  <a:pt x="266207" y="3045611"/>
                  <a:pt x="257518" y="3057073"/>
                </a:cubicBezTo>
                <a:cubicBezTo>
                  <a:pt x="243765" y="3075218"/>
                  <a:pt x="289425" y="3052681"/>
                  <a:pt x="288038" y="3042606"/>
                </a:cubicBezTo>
                <a:close/>
                <a:moveTo>
                  <a:pt x="126774" y="3040155"/>
                </a:moveTo>
                <a:lnTo>
                  <a:pt x="100601" y="3066253"/>
                </a:lnTo>
                <a:cubicBezTo>
                  <a:pt x="90494" y="3076035"/>
                  <a:pt x="82815" y="3082964"/>
                  <a:pt x="79660" y="3084552"/>
                </a:cubicBezTo>
                <a:lnTo>
                  <a:pt x="78811" y="3082793"/>
                </a:lnTo>
                <a:lnTo>
                  <a:pt x="79226" y="3082378"/>
                </a:lnTo>
                <a:lnTo>
                  <a:pt x="105225" y="3053163"/>
                </a:lnTo>
                <a:close/>
                <a:moveTo>
                  <a:pt x="475309" y="3029355"/>
                </a:moveTo>
                <a:lnTo>
                  <a:pt x="466332" y="3037814"/>
                </a:lnTo>
                <a:cubicBezTo>
                  <a:pt x="460798" y="3043870"/>
                  <a:pt x="454978" y="3050293"/>
                  <a:pt x="446891" y="3056690"/>
                </a:cubicBezTo>
                <a:cubicBezTo>
                  <a:pt x="441573" y="3062514"/>
                  <a:pt x="433147" y="3070958"/>
                  <a:pt x="423839" y="3079988"/>
                </a:cubicBezTo>
                <a:lnTo>
                  <a:pt x="414826" y="3088512"/>
                </a:lnTo>
                <a:lnTo>
                  <a:pt x="410916" y="3082261"/>
                </a:lnTo>
                <a:lnTo>
                  <a:pt x="420681" y="3070963"/>
                </a:lnTo>
                <a:lnTo>
                  <a:pt x="435441" y="3057926"/>
                </a:lnTo>
                <a:lnTo>
                  <a:pt x="450066" y="3043824"/>
                </a:lnTo>
                <a:close/>
                <a:moveTo>
                  <a:pt x="418432" y="3006651"/>
                </a:moveTo>
                <a:cubicBezTo>
                  <a:pt x="418432" y="3006651"/>
                  <a:pt x="416321" y="3018098"/>
                  <a:pt x="418099" y="3014876"/>
                </a:cubicBezTo>
                <a:cubicBezTo>
                  <a:pt x="418906" y="3015321"/>
                  <a:pt x="419531" y="3015141"/>
                  <a:pt x="419966" y="3014590"/>
                </a:cubicBezTo>
                <a:cubicBezTo>
                  <a:pt x="421267" y="3012945"/>
                  <a:pt x="420847" y="3007986"/>
                  <a:pt x="418432" y="3006651"/>
                </a:cubicBezTo>
                <a:close/>
                <a:moveTo>
                  <a:pt x="5040200" y="2988951"/>
                </a:moveTo>
                <a:lnTo>
                  <a:pt x="4784188" y="3346601"/>
                </a:lnTo>
                <a:lnTo>
                  <a:pt x="4771442" y="3363817"/>
                </a:lnTo>
                <a:lnTo>
                  <a:pt x="4798446" y="3372202"/>
                </a:lnTo>
                <a:lnTo>
                  <a:pt x="4954397" y="3155146"/>
                </a:lnTo>
                <a:lnTo>
                  <a:pt x="5058574" y="3004111"/>
                </a:lnTo>
                <a:close/>
                <a:moveTo>
                  <a:pt x="540065" y="2988574"/>
                </a:moveTo>
                <a:lnTo>
                  <a:pt x="532193" y="2997264"/>
                </a:lnTo>
                <a:cubicBezTo>
                  <a:pt x="526117" y="3003564"/>
                  <a:pt x="524497" y="3004614"/>
                  <a:pt x="525472" y="3002617"/>
                </a:cubicBezTo>
                <a:lnTo>
                  <a:pt x="530106" y="2995853"/>
                </a:lnTo>
                <a:lnTo>
                  <a:pt x="531040" y="2995275"/>
                </a:lnTo>
                <a:close/>
                <a:moveTo>
                  <a:pt x="551177" y="2978747"/>
                </a:moveTo>
                <a:lnTo>
                  <a:pt x="550630" y="2982299"/>
                </a:lnTo>
                <a:cubicBezTo>
                  <a:pt x="550197" y="2982848"/>
                  <a:pt x="549570" y="2983030"/>
                  <a:pt x="548765" y="2982584"/>
                </a:cubicBezTo>
                <a:lnTo>
                  <a:pt x="548369" y="2982123"/>
                </a:lnTo>
                <a:close/>
                <a:moveTo>
                  <a:pt x="561734" y="2920904"/>
                </a:moveTo>
                <a:cubicBezTo>
                  <a:pt x="560358" y="2921177"/>
                  <a:pt x="560690" y="2922830"/>
                  <a:pt x="559312" y="2923105"/>
                </a:cubicBezTo>
                <a:cubicBezTo>
                  <a:pt x="557532" y="2925395"/>
                  <a:pt x="558283" y="2925728"/>
                  <a:pt x="559596" y="2925223"/>
                </a:cubicBezTo>
                <a:lnTo>
                  <a:pt x="560561" y="2924661"/>
                </a:lnTo>
                <a:lnTo>
                  <a:pt x="563007" y="2922091"/>
                </a:lnTo>
                <a:close/>
                <a:moveTo>
                  <a:pt x="4942333" y="2908205"/>
                </a:moveTo>
                <a:lnTo>
                  <a:pt x="4899726" y="2966142"/>
                </a:lnTo>
                <a:cubicBezTo>
                  <a:pt x="4841120" y="3045793"/>
                  <a:pt x="4778780" y="3130762"/>
                  <a:pt x="4711542" y="3223465"/>
                </a:cubicBezTo>
                <a:lnTo>
                  <a:pt x="4626746" y="3340429"/>
                </a:lnTo>
                <a:lnTo>
                  <a:pt x="4680440" y="3345842"/>
                </a:lnTo>
                <a:lnTo>
                  <a:pt x="4857062" y="3107214"/>
                </a:lnTo>
                <a:lnTo>
                  <a:pt x="4973119" y="2933606"/>
                </a:lnTo>
                <a:close/>
                <a:moveTo>
                  <a:pt x="4919962" y="2885392"/>
                </a:moveTo>
                <a:lnTo>
                  <a:pt x="4596694" y="3337398"/>
                </a:lnTo>
                <a:lnTo>
                  <a:pt x="4624285" y="3340181"/>
                </a:lnTo>
                <a:lnTo>
                  <a:pt x="4720716" y="3206241"/>
                </a:lnTo>
                <a:cubicBezTo>
                  <a:pt x="4773592" y="3131719"/>
                  <a:pt x="4823320" y="3061259"/>
                  <a:pt x="4870522" y="2993925"/>
                </a:cubicBezTo>
                <a:lnTo>
                  <a:pt x="4934592" y="2901818"/>
                </a:lnTo>
                <a:lnTo>
                  <a:pt x="4931219" y="2899032"/>
                </a:lnTo>
                <a:close/>
                <a:moveTo>
                  <a:pt x="706151" y="2813096"/>
                </a:moveTo>
                <a:lnTo>
                  <a:pt x="687739" y="2832521"/>
                </a:lnTo>
                <a:lnTo>
                  <a:pt x="685946" y="2834288"/>
                </a:lnTo>
                <a:lnTo>
                  <a:pt x="687366" y="2833121"/>
                </a:lnTo>
                <a:cubicBezTo>
                  <a:pt x="694240" y="2827013"/>
                  <a:pt x="702749" y="2818647"/>
                  <a:pt x="706132" y="2813329"/>
                </a:cubicBezTo>
                <a:close/>
                <a:moveTo>
                  <a:pt x="692754" y="2665581"/>
                </a:moveTo>
                <a:cubicBezTo>
                  <a:pt x="658710" y="2694949"/>
                  <a:pt x="629257" y="2726455"/>
                  <a:pt x="596414" y="2757957"/>
                </a:cubicBezTo>
                <a:lnTo>
                  <a:pt x="577785" y="2775036"/>
                </a:lnTo>
                <a:lnTo>
                  <a:pt x="538110" y="2815987"/>
                </a:lnTo>
                <a:lnTo>
                  <a:pt x="536703" y="2817390"/>
                </a:lnTo>
                <a:lnTo>
                  <a:pt x="573769" y="2787694"/>
                </a:lnTo>
                <a:lnTo>
                  <a:pt x="588128" y="2775045"/>
                </a:lnTo>
                <a:lnTo>
                  <a:pt x="639337" y="2724461"/>
                </a:lnTo>
                <a:lnTo>
                  <a:pt x="668535" y="2694912"/>
                </a:lnTo>
                <a:close/>
                <a:moveTo>
                  <a:pt x="4744904" y="2630511"/>
                </a:moveTo>
                <a:lnTo>
                  <a:pt x="4534124" y="2932478"/>
                </a:lnTo>
                <a:lnTo>
                  <a:pt x="4193070" y="3395803"/>
                </a:lnTo>
                <a:lnTo>
                  <a:pt x="4223468" y="3386367"/>
                </a:lnTo>
                <a:lnTo>
                  <a:pt x="4536066" y="2946631"/>
                </a:lnTo>
                <a:lnTo>
                  <a:pt x="4747498" y="2635288"/>
                </a:lnTo>
                <a:close/>
                <a:moveTo>
                  <a:pt x="3595200" y="2543858"/>
                </a:moveTo>
                <a:cubicBezTo>
                  <a:pt x="3579227" y="2562631"/>
                  <a:pt x="3559761" y="2585614"/>
                  <a:pt x="3538344" y="2611235"/>
                </a:cubicBezTo>
                <a:lnTo>
                  <a:pt x="3517872" y="2636071"/>
                </a:lnTo>
                <a:lnTo>
                  <a:pt x="3520880" y="2645761"/>
                </a:lnTo>
                <a:close/>
                <a:moveTo>
                  <a:pt x="822827" y="2248798"/>
                </a:moveTo>
                <a:cubicBezTo>
                  <a:pt x="824721" y="2247788"/>
                  <a:pt x="827825" y="2250141"/>
                  <a:pt x="831168" y="2252674"/>
                </a:cubicBezTo>
                <a:cubicBezTo>
                  <a:pt x="826101" y="2259363"/>
                  <a:pt x="821755" y="2265092"/>
                  <a:pt x="821755" y="2265092"/>
                </a:cubicBezTo>
                <a:cubicBezTo>
                  <a:pt x="820254" y="2254177"/>
                  <a:pt x="820935" y="2249807"/>
                  <a:pt x="822827" y="2248798"/>
                </a:cubicBezTo>
                <a:close/>
                <a:moveTo>
                  <a:pt x="1285031" y="2223622"/>
                </a:moveTo>
                <a:lnTo>
                  <a:pt x="1285326" y="2224191"/>
                </a:lnTo>
                <a:cubicBezTo>
                  <a:pt x="1285708" y="2224927"/>
                  <a:pt x="1285899" y="2225295"/>
                  <a:pt x="1285611" y="2224743"/>
                </a:cubicBezTo>
                <a:close/>
                <a:moveTo>
                  <a:pt x="1284264" y="2222143"/>
                </a:moveTo>
                <a:lnTo>
                  <a:pt x="1284789" y="2223155"/>
                </a:lnTo>
                <a:lnTo>
                  <a:pt x="1285031" y="2223622"/>
                </a:lnTo>
                <a:close/>
                <a:moveTo>
                  <a:pt x="1283033" y="2219773"/>
                </a:moveTo>
                <a:lnTo>
                  <a:pt x="1284264" y="2222143"/>
                </a:lnTo>
                <a:lnTo>
                  <a:pt x="1283892" y="2221427"/>
                </a:lnTo>
                <a:cubicBezTo>
                  <a:pt x="1283417" y="2220510"/>
                  <a:pt x="1283033" y="2219773"/>
                  <a:pt x="1283033" y="2219773"/>
                </a:cubicBezTo>
                <a:close/>
                <a:moveTo>
                  <a:pt x="3838253" y="2208530"/>
                </a:moveTo>
                <a:lnTo>
                  <a:pt x="3828363" y="2226452"/>
                </a:lnTo>
                <a:cubicBezTo>
                  <a:pt x="3818610" y="2250058"/>
                  <a:pt x="3822929" y="2245196"/>
                  <a:pt x="3828766" y="2234622"/>
                </a:cubicBezTo>
                <a:cubicBezTo>
                  <a:pt x="3834601" y="2224048"/>
                  <a:pt x="3841951" y="2207764"/>
                  <a:pt x="3838253" y="2208530"/>
                </a:cubicBezTo>
                <a:close/>
                <a:moveTo>
                  <a:pt x="1295445" y="2204901"/>
                </a:moveTo>
                <a:cubicBezTo>
                  <a:pt x="1295445" y="2204901"/>
                  <a:pt x="1293333" y="2216348"/>
                  <a:pt x="1291555" y="2219571"/>
                </a:cubicBezTo>
                <a:cubicBezTo>
                  <a:pt x="1289943" y="2218682"/>
                  <a:pt x="1289666" y="2215375"/>
                  <a:pt x="1290415" y="2212110"/>
                </a:cubicBezTo>
                <a:lnTo>
                  <a:pt x="1291679" y="2209010"/>
                </a:lnTo>
                <a:lnTo>
                  <a:pt x="1294033" y="2206082"/>
                </a:lnTo>
                <a:close/>
                <a:moveTo>
                  <a:pt x="3866962" y="2178548"/>
                </a:moveTo>
                <a:cubicBezTo>
                  <a:pt x="3866962" y="2178548"/>
                  <a:pt x="3865343" y="2179468"/>
                  <a:pt x="3863318" y="2180616"/>
                </a:cubicBezTo>
                <a:lnTo>
                  <a:pt x="3862682" y="2180978"/>
                </a:lnTo>
                <a:lnTo>
                  <a:pt x="3858316" y="2183458"/>
                </a:lnTo>
                <a:lnTo>
                  <a:pt x="3856039" y="2184750"/>
                </a:lnTo>
                <a:cubicBezTo>
                  <a:pt x="3854825" y="2185440"/>
                  <a:pt x="3855635" y="2184981"/>
                  <a:pt x="3857252" y="2184062"/>
                </a:cubicBezTo>
                <a:lnTo>
                  <a:pt x="3858316" y="2183458"/>
                </a:lnTo>
                <a:lnTo>
                  <a:pt x="3859528" y="2182770"/>
                </a:lnTo>
                <a:lnTo>
                  <a:pt x="3862682" y="2180978"/>
                </a:lnTo>
                <a:close/>
                <a:moveTo>
                  <a:pt x="1327345" y="2169955"/>
                </a:moveTo>
                <a:lnTo>
                  <a:pt x="1327254" y="2179012"/>
                </a:lnTo>
                <a:cubicBezTo>
                  <a:pt x="1321716" y="2180160"/>
                  <a:pt x="1324123" y="2168178"/>
                  <a:pt x="1327345" y="2169955"/>
                </a:cubicBezTo>
                <a:close/>
                <a:moveTo>
                  <a:pt x="1351279" y="2153261"/>
                </a:moveTo>
                <a:lnTo>
                  <a:pt x="1350590" y="2155182"/>
                </a:lnTo>
                <a:cubicBezTo>
                  <a:pt x="1350228" y="2156196"/>
                  <a:pt x="1350471" y="2155522"/>
                  <a:pt x="1350953" y="2154168"/>
                </a:cubicBezTo>
                <a:close/>
                <a:moveTo>
                  <a:pt x="1352490" y="2149874"/>
                </a:moveTo>
                <a:lnTo>
                  <a:pt x="1351279" y="2153261"/>
                </a:lnTo>
                <a:lnTo>
                  <a:pt x="1351634" y="2152265"/>
                </a:lnTo>
                <a:close/>
                <a:moveTo>
                  <a:pt x="1353858" y="2146049"/>
                </a:moveTo>
                <a:cubicBezTo>
                  <a:pt x="1353858" y="2146049"/>
                  <a:pt x="1353374" y="2147401"/>
                  <a:pt x="1352769" y="2149094"/>
                </a:cubicBezTo>
                <a:lnTo>
                  <a:pt x="1352490" y="2149874"/>
                </a:lnTo>
                <a:close/>
                <a:moveTo>
                  <a:pt x="1363029" y="2129431"/>
                </a:moveTo>
                <a:cubicBezTo>
                  <a:pt x="1364096" y="2128926"/>
                  <a:pt x="1365177" y="2129347"/>
                  <a:pt x="1366270" y="2131177"/>
                </a:cubicBezTo>
                <a:cubicBezTo>
                  <a:pt x="1361267" y="2132622"/>
                  <a:pt x="1360306" y="2149606"/>
                  <a:pt x="1353858" y="2146049"/>
                </a:cubicBezTo>
                <a:cubicBezTo>
                  <a:pt x="1356747" y="2140811"/>
                  <a:pt x="1359826" y="2130948"/>
                  <a:pt x="1363029" y="2129431"/>
                </a:cubicBezTo>
                <a:close/>
                <a:moveTo>
                  <a:pt x="1423867" y="2058562"/>
                </a:moveTo>
                <a:lnTo>
                  <a:pt x="1427091" y="2060340"/>
                </a:lnTo>
                <a:cubicBezTo>
                  <a:pt x="1422087" y="2061784"/>
                  <a:pt x="1421124" y="2078769"/>
                  <a:pt x="1414678" y="2075212"/>
                </a:cubicBezTo>
                <a:cubicBezTo>
                  <a:pt x="1418530" y="2068229"/>
                  <a:pt x="1420309" y="2065008"/>
                  <a:pt x="1423867" y="2058562"/>
                </a:cubicBezTo>
                <a:close/>
                <a:moveTo>
                  <a:pt x="1443689" y="2030264"/>
                </a:moveTo>
                <a:lnTo>
                  <a:pt x="1441280" y="2042246"/>
                </a:lnTo>
                <a:cubicBezTo>
                  <a:pt x="1442739" y="2041825"/>
                  <a:pt x="1443932" y="2040775"/>
                  <a:pt x="1444822" y="2039462"/>
                </a:cubicBezTo>
                <a:cubicBezTo>
                  <a:pt x="1447490" y="2035514"/>
                  <a:pt x="1447441" y="2029180"/>
                  <a:pt x="1443689" y="2030264"/>
                </a:cubicBezTo>
                <a:close/>
                <a:moveTo>
                  <a:pt x="1467313" y="2009174"/>
                </a:moveTo>
                <a:lnTo>
                  <a:pt x="1465953" y="2012979"/>
                </a:lnTo>
                <a:cubicBezTo>
                  <a:pt x="1465346" y="2014670"/>
                  <a:pt x="1464864" y="2016024"/>
                  <a:pt x="1464864" y="2016024"/>
                </a:cubicBezTo>
                <a:close/>
                <a:moveTo>
                  <a:pt x="1468129" y="2006889"/>
                </a:moveTo>
                <a:cubicBezTo>
                  <a:pt x="1468492" y="2005875"/>
                  <a:pt x="1468251" y="2006551"/>
                  <a:pt x="1467767" y="2007903"/>
                </a:cubicBezTo>
                <a:lnTo>
                  <a:pt x="1467313" y="2009174"/>
                </a:lnTo>
                <a:close/>
                <a:moveTo>
                  <a:pt x="1484685" y="1987725"/>
                </a:moveTo>
                <a:cubicBezTo>
                  <a:pt x="1487104" y="1989058"/>
                  <a:pt x="1486353" y="1996135"/>
                  <a:pt x="1484466" y="1998837"/>
                </a:cubicBezTo>
                <a:cubicBezTo>
                  <a:pt x="1483838" y="1999739"/>
                  <a:pt x="1483083" y="2000156"/>
                  <a:pt x="1482277" y="1999709"/>
                </a:cubicBezTo>
                <a:cubicBezTo>
                  <a:pt x="1480498" y="2002931"/>
                  <a:pt x="1482907" y="1990947"/>
                  <a:pt x="1484685" y="1987725"/>
                </a:cubicBezTo>
                <a:close/>
                <a:moveTo>
                  <a:pt x="1499990" y="1977834"/>
                </a:moveTo>
                <a:lnTo>
                  <a:pt x="1499399" y="1979643"/>
                </a:lnTo>
                <a:cubicBezTo>
                  <a:pt x="1498947" y="1981014"/>
                  <a:pt x="1498721" y="1981698"/>
                  <a:pt x="1499059" y="1980670"/>
                </a:cubicBezTo>
                <a:close/>
                <a:moveTo>
                  <a:pt x="1500605" y="1975965"/>
                </a:moveTo>
                <a:lnTo>
                  <a:pt x="1500031" y="1977711"/>
                </a:lnTo>
                <a:lnTo>
                  <a:pt x="1499990" y="1977834"/>
                </a:lnTo>
                <a:close/>
                <a:moveTo>
                  <a:pt x="1502100" y="1971411"/>
                </a:moveTo>
                <a:lnTo>
                  <a:pt x="1500605" y="1975965"/>
                </a:lnTo>
                <a:lnTo>
                  <a:pt x="1501086" y="1974498"/>
                </a:lnTo>
                <a:cubicBezTo>
                  <a:pt x="1501650" y="1972782"/>
                  <a:pt x="1502100" y="1971411"/>
                  <a:pt x="1502100" y="1971411"/>
                </a:cubicBezTo>
                <a:close/>
                <a:moveTo>
                  <a:pt x="1484098" y="1935639"/>
                </a:moveTo>
                <a:cubicBezTo>
                  <a:pt x="1485579" y="1932009"/>
                  <a:pt x="1480495" y="1936102"/>
                  <a:pt x="1463785" y="1954471"/>
                </a:cubicBezTo>
                <a:cubicBezTo>
                  <a:pt x="1408282" y="2019483"/>
                  <a:pt x="1350280" y="2085218"/>
                  <a:pt x="1292095" y="2150326"/>
                </a:cubicBezTo>
                <a:lnTo>
                  <a:pt x="1237822" y="2210673"/>
                </a:lnTo>
                <a:lnTo>
                  <a:pt x="1239013" y="2216223"/>
                </a:lnTo>
                <a:lnTo>
                  <a:pt x="1279775" y="2173130"/>
                </a:lnTo>
                <a:cubicBezTo>
                  <a:pt x="1336756" y="2112264"/>
                  <a:pt x="1394601" y="2048720"/>
                  <a:pt x="1445409" y="1987771"/>
                </a:cubicBezTo>
                <a:cubicBezTo>
                  <a:pt x="1460925" y="1969183"/>
                  <a:pt x="1481629" y="1941688"/>
                  <a:pt x="1484098" y="1935639"/>
                </a:cubicBezTo>
                <a:close/>
                <a:moveTo>
                  <a:pt x="1546451" y="1913338"/>
                </a:moveTo>
                <a:lnTo>
                  <a:pt x="1545317" y="1916159"/>
                </a:lnTo>
                <a:cubicBezTo>
                  <a:pt x="1544433" y="1918356"/>
                  <a:pt x="1543727" y="1920112"/>
                  <a:pt x="1543727" y="1920112"/>
                </a:cubicBezTo>
                <a:close/>
                <a:moveTo>
                  <a:pt x="1548493" y="1908258"/>
                </a:moveTo>
                <a:cubicBezTo>
                  <a:pt x="1549025" y="1906941"/>
                  <a:pt x="1548671" y="1907819"/>
                  <a:pt x="1547965" y="1909576"/>
                </a:cubicBezTo>
                <a:lnTo>
                  <a:pt x="1546451" y="1913338"/>
                </a:lnTo>
                <a:close/>
                <a:moveTo>
                  <a:pt x="1634279" y="1895084"/>
                </a:moveTo>
                <a:lnTo>
                  <a:pt x="1543672" y="2009629"/>
                </a:lnTo>
                <a:cubicBezTo>
                  <a:pt x="1485465" y="2081009"/>
                  <a:pt x="1426740" y="2150580"/>
                  <a:pt x="1367263" y="2217836"/>
                </a:cubicBezTo>
                <a:lnTo>
                  <a:pt x="1300565" y="2291160"/>
                </a:lnTo>
                <a:lnTo>
                  <a:pt x="1303306" y="2293366"/>
                </a:lnTo>
                <a:cubicBezTo>
                  <a:pt x="1303636" y="2295019"/>
                  <a:pt x="1302921" y="2298600"/>
                  <a:pt x="1304684" y="2300251"/>
                </a:cubicBezTo>
                <a:lnTo>
                  <a:pt x="1304979" y="2300594"/>
                </a:lnTo>
                <a:lnTo>
                  <a:pt x="1342290" y="2257126"/>
                </a:lnTo>
                <a:cubicBezTo>
                  <a:pt x="1361131" y="2235107"/>
                  <a:pt x="1379178" y="2214150"/>
                  <a:pt x="1396081" y="2195275"/>
                </a:cubicBezTo>
                <a:cubicBezTo>
                  <a:pt x="1439005" y="2149247"/>
                  <a:pt x="1482322" y="2100280"/>
                  <a:pt x="1524328" y="2050680"/>
                </a:cubicBezTo>
                <a:lnTo>
                  <a:pt x="1636077" y="1912890"/>
                </a:lnTo>
                <a:close/>
                <a:moveTo>
                  <a:pt x="1250822" y="1828537"/>
                </a:moveTo>
                <a:cubicBezTo>
                  <a:pt x="1245819" y="1829981"/>
                  <a:pt x="1241632" y="1845187"/>
                  <a:pt x="1246932" y="1843206"/>
                </a:cubicBezTo>
                <a:cubicBezTo>
                  <a:pt x="1248710" y="1839982"/>
                  <a:pt x="1252894" y="1824776"/>
                  <a:pt x="1250822" y="1828537"/>
                </a:cubicBezTo>
                <a:close/>
                <a:moveTo>
                  <a:pt x="3819844" y="1821491"/>
                </a:moveTo>
                <a:cubicBezTo>
                  <a:pt x="3819844" y="1821491"/>
                  <a:pt x="3760256" y="1898957"/>
                  <a:pt x="3741315" y="1923107"/>
                </a:cubicBezTo>
                <a:lnTo>
                  <a:pt x="3401310" y="2378152"/>
                </a:lnTo>
                <a:lnTo>
                  <a:pt x="3410005" y="2394171"/>
                </a:lnTo>
                <a:lnTo>
                  <a:pt x="3469706" y="2316323"/>
                </a:lnTo>
                <a:cubicBezTo>
                  <a:pt x="3561368" y="2193668"/>
                  <a:pt x="3652216" y="2068456"/>
                  <a:pt x="3747151" y="1932874"/>
                </a:cubicBezTo>
                <a:cubicBezTo>
                  <a:pt x="3765213" y="1907772"/>
                  <a:pt x="3799424" y="1865807"/>
                  <a:pt x="3813638" y="1840290"/>
                </a:cubicBezTo>
                <a:cubicBezTo>
                  <a:pt x="3818372" y="1831786"/>
                  <a:pt x="3820889" y="1825109"/>
                  <a:pt x="3819844" y="1821491"/>
                </a:cubicBezTo>
                <a:close/>
                <a:moveTo>
                  <a:pt x="1265309" y="1809904"/>
                </a:moveTo>
                <a:cubicBezTo>
                  <a:pt x="1255007" y="1813329"/>
                  <a:pt x="1259880" y="1828632"/>
                  <a:pt x="1259880" y="1828632"/>
                </a:cubicBezTo>
                <a:cubicBezTo>
                  <a:pt x="1261659" y="1825410"/>
                  <a:pt x="1265309" y="1809904"/>
                  <a:pt x="1265309" y="1809904"/>
                </a:cubicBezTo>
                <a:close/>
                <a:moveTo>
                  <a:pt x="1624988" y="1802916"/>
                </a:moveTo>
                <a:lnTo>
                  <a:pt x="1499506" y="1960870"/>
                </a:lnTo>
                <a:cubicBezTo>
                  <a:pt x="1485020" y="1979500"/>
                  <a:pt x="1443689" y="2030264"/>
                  <a:pt x="1464864" y="2016024"/>
                </a:cubicBezTo>
                <a:cubicBezTo>
                  <a:pt x="1450672" y="2034118"/>
                  <a:pt x="1441485" y="2050768"/>
                  <a:pt x="1427091" y="2060340"/>
                </a:cubicBezTo>
                <a:cubicBezTo>
                  <a:pt x="1441280" y="2042246"/>
                  <a:pt x="1431610" y="2036909"/>
                  <a:pt x="1423867" y="2058562"/>
                </a:cubicBezTo>
                <a:cubicBezTo>
                  <a:pt x="1416882" y="2054706"/>
                  <a:pt x="1416456" y="2071989"/>
                  <a:pt x="1411455" y="2073431"/>
                </a:cubicBezTo>
                <a:lnTo>
                  <a:pt x="1414678" y="2075212"/>
                </a:lnTo>
                <a:cubicBezTo>
                  <a:pt x="1403711" y="2095084"/>
                  <a:pt x="1391297" y="2109956"/>
                  <a:pt x="1378680" y="2116305"/>
                </a:cubicBezTo>
                <a:cubicBezTo>
                  <a:pt x="1380757" y="2112544"/>
                  <a:pt x="1384313" y="2106100"/>
                  <a:pt x="1388167" y="2099120"/>
                </a:cubicBezTo>
                <a:cubicBezTo>
                  <a:pt x="1395152" y="2102973"/>
                  <a:pt x="1393502" y="2089451"/>
                  <a:pt x="1400283" y="2084785"/>
                </a:cubicBezTo>
                <a:cubicBezTo>
                  <a:pt x="1393835" y="2081228"/>
                  <a:pt x="1389945" y="2095896"/>
                  <a:pt x="1388167" y="2099120"/>
                </a:cubicBezTo>
                <a:cubicBezTo>
                  <a:pt x="1369716" y="2117312"/>
                  <a:pt x="1351935" y="2135879"/>
                  <a:pt x="1334515" y="2155695"/>
                </a:cubicBezTo>
                <a:lnTo>
                  <a:pt x="1294033" y="2206082"/>
                </a:lnTo>
                <a:lnTo>
                  <a:pt x="1292274" y="2207553"/>
                </a:lnTo>
                <a:lnTo>
                  <a:pt x="1291679" y="2209010"/>
                </a:lnTo>
                <a:lnTo>
                  <a:pt x="1283033" y="2219773"/>
                </a:lnTo>
                <a:lnTo>
                  <a:pt x="1257779" y="2240777"/>
                </a:lnTo>
                <a:lnTo>
                  <a:pt x="1261124" y="2244825"/>
                </a:lnTo>
                <a:cubicBezTo>
                  <a:pt x="1263550" y="2249779"/>
                  <a:pt x="1269948" y="2251935"/>
                  <a:pt x="1272041" y="2255239"/>
                </a:cubicBezTo>
                <a:lnTo>
                  <a:pt x="1275007" y="2261772"/>
                </a:lnTo>
                <a:lnTo>
                  <a:pt x="1441336" y="2073897"/>
                </a:lnTo>
                <a:lnTo>
                  <a:pt x="1628891" y="1841632"/>
                </a:lnTo>
                <a:lnTo>
                  <a:pt x="1626967" y="1822553"/>
                </a:lnTo>
                <a:lnTo>
                  <a:pt x="1613952" y="1838109"/>
                </a:lnTo>
                <a:cubicBezTo>
                  <a:pt x="1580650" y="1877733"/>
                  <a:pt x="1539512" y="1925842"/>
                  <a:pt x="1575664" y="1877478"/>
                </a:cubicBezTo>
                <a:lnTo>
                  <a:pt x="1626070" y="1813653"/>
                </a:lnTo>
                <a:close/>
                <a:moveTo>
                  <a:pt x="1280037" y="1792109"/>
                </a:moveTo>
                <a:cubicBezTo>
                  <a:pt x="1274499" y="1793256"/>
                  <a:pt x="1270849" y="1808758"/>
                  <a:pt x="1274073" y="1810536"/>
                </a:cubicBezTo>
                <a:cubicBezTo>
                  <a:pt x="1275323" y="1810176"/>
                  <a:pt x="1276320" y="1808844"/>
                  <a:pt x="1277115" y="1807049"/>
                </a:cubicBezTo>
                <a:cubicBezTo>
                  <a:pt x="1279495" y="1801663"/>
                  <a:pt x="1280037" y="1792109"/>
                  <a:pt x="1280037" y="1792109"/>
                </a:cubicBezTo>
                <a:close/>
                <a:moveTo>
                  <a:pt x="1324558" y="1737306"/>
                </a:moveTo>
                <a:cubicBezTo>
                  <a:pt x="1322978" y="1736978"/>
                  <a:pt x="1319732" y="1740182"/>
                  <a:pt x="1315496" y="1750717"/>
                </a:cubicBezTo>
                <a:cubicBezTo>
                  <a:pt x="1309048" y="1747159"/>
                  <a:pt x="1304860" y="1762366"/>
                  <a:pt x="1301008" y="1769348"/>
                </a:cubicBezTo>
                <a:cubicBezTo>
                  <a:pt x="1307454" y="1772906"/>
                  <a:pt x="1308417" y="1755920"/>
                  <a:pt x="1315496" y="1750717"/>
                </a:cubicBezTo>
                <a:cubicBezTo>
                  <a:pt x="1319380" y="1749710"/>
                  <a:pt x="1322029" y="1747447"/>
                  <a:pt x="1323641" y="1745064"/>
                </a:cubicBezTo>
                <a:cubicBezTo>
                  <a:pt x="1326058" y="1741488"/>
                  <a:pt x="1326141" y="1737632"/>
                  <a:pt x="1324558" y="1737306"/>
                </a:cubicBezTo>
                <a:close/>
                <a:moveTo>
                  <a:pt x="3876292" y="1731071"/>
                </a:moveTo>
                <a:cubicBezTo>
                  <a:pt x="3861830" y="1735244"/>
                  <a:pt x="3865958" y="1759968"/>
                  <a:pt x="3865958" y="1759968"/>
                </a:cubicBezTo>
                <a:cubicBezTo>
                  <a:pt x="3867627" y="1759487"/>
                  <a:pt x="3869107" y="1757439"/>
                  <a:pt x="3870391" y="1754639"/>
                </a:cubicBezTo>
                <a:cubicBezTo>
                  <a:pt x="3874237" y="1746241"/>
                  <a:pt x="3876292" y="1731071"/>
                  <a:pt x="3876292" y="1731071"/>
                </a:cubicBezTo>
                <a:close/>
                <a:moveTo>
                  <a:pt x="4183962" y="1720870"/>
                </a:moveTo>
                <a:lnTo>
                  <a:pt x="4085891" y="1861934"/>
                </a:lnTo>
                <a:cubicBezTo>
                  <a:pt x="4045772" y="1920219"/>
                  <a:pt x="4005895" y="1979342"/>
                  <a:pt x="3965989" y="2041485"/>
                </a:cubicBezTo>
                <a:cubicBezTo>
                  <a:pt x="3940100" y="2056190"/>
                  <a:pt x="3950064" y="2090679"/>
                  <a:pt x="3965989" y="2041485"/>
                </a:cubicBezTo>
                <a:cubicBezTo>
                  <a:pt x="4004838" y="1991851"/>
                  <a:pt x="4044619" y="1937352"/>
                  <a:pt x="4084861" y="1879605"/>
                </a:cubicBezTo>
                <a:lnTo>
                  <a:pt x="4189577" y="1723483"/>
                </a:lnTo>
                <a:close/>
                <a:moveTo>
                  <a:pt x="1337094" y="1719197"/>
                </a:moveTo>
                <a:cubicBezTo>
                  <a:pt x="1333873" y="1717417"/>
                  <a:pt x="1331463" y="1729401"/>
                  <a:pt x="1335225" y="1731477"/>
                </a:cubicBezTo>
                <a:cubicBezTo>
                  <a:pt x="1336476" y="1731115"/>
                  <a:pt x="1337328" y="1729966"/>
                  <a:pt x="1337877" y="1728495"/>
                </a:cubicBezTo>
                <a:cubicBezTo>
                  <a:pt x="1339523" y="1724082"/>
                  <a:pt x="1338429" y="1716778"/>
                  <a:pt x="1337094" y="1719197"/>
                </a:cubicBezTo>
                <a:close/>
                <a:moveTo>
                  <a:pt x="3907498" y="1684698"/>
                </a:moveTo>
                <a:lnTo>
                  <a:pt x="3897605" y="1702618"/>
                </a:lnTo>
                <a:cubicBezTo>
                  <a:pt x="3887495" y="1726029"/>
                  <a:pt x="3891638" y="1721067"/>
                  <a:pt x="3897474" y="1710493"/>
                </a:cubicBezTo>
                <a:cubicBezTo>
                  <a:pt x="3903306" y="1699919"/>
                  <a:pt x="3910836" y="1683735"/>
                  <a:pt x="3907498" y="1684698"/>
                </a:cubicBezTo>
                <a:close/>
                <a:moveTo>
                  <a:pt x="3936327" y="1642626"/>
                </a:moveTo>
                <a:cubicBezTo>
                  <a:pt x="3936327" y="1642626"/>
                  <a:pt x="3928809" y="1656245"/>
                  <a:pt x="3926438" y="1660548"/>
                </a:cubicBezTo>
                <a:cubicBezTo>
                  <a:pt x="3917510" y="1681808"/>
                  <a:pt x="3922247" y="1675770"/>
                  <a:pt x="3928082" y="1665196"/>
                </a:cubicBezTo>
                <a:cubicBezTo>
                  <a:pt x="3933917" y="1654625"/>
                  <a:pt x="3940852" y="1639512"/>
                  <a:pt x="3936327" y="1642626"/>
                </a:cubicBezTo>
                <a:close/>
                <a:moveTo>
                  <a:pt x="3886187" y="1605419"/>
                </a:moveTo>
                <a:lnTo>
                  <a:pt x="3883977" y="1605724"/>
                </a:lnTo>
                <a:lnTo>
                  <a:pt x="3833947" y="1681382"/>
                </a:lnTo>
                <a:cubicBezTo>
                  <a:pt x="3729837" y="1831496"/>
                  <a:pt x="3623890" y="1964681"/>
                  <a:pt x="3474198" y="2164732"/>
                </a:cubicBezTo>
                <a:lnTo>
                  <a:pt x="3473837" y="2165217"/>
                </a:lnTo>
                <a:lnTo>
                  <a:pt x="3397052" y="2306684"/>
                </a:lnTo>
                <a:lnTo>
                  <a:pt x="3370804" y="2338494"/>
                </a:lnTo>
                <a:lnTo>
                  <a:pt x="3372679" y="2340771"/>
                </a:lnTo>
                <a:lnTo>
                  <a:pt x="3427997" y="2270278"/>
                </a:lnTo>
                <a:cubicBezTo>
                  <a:pt x="3513422" y="2160193"/>
                  <a:pt x="3597547" y="2047171"/>
                  <a:pt x="3675148" y="1927741"/>
                </a:cubicBezTo>
                <a:cubicBezTo>
                  <a:pt x="3734192" y="1841090"/>
                  <a:pt x="3790361" y="1757527"/>
                  <a:pt x="3844814" y="1674537"/>
                </a:cubicBezTo>
                <a:lnTo>
                  <a:pt x="3888358" y="1606287"/>
                </a:lnTo>
                <a:close/>
                <a:moveTo>
                  <a:pt x="3863802" y="1599154"/>
                </a:moveTo>
                <a:lnTo>
                  <a:pt x="3818324" y="1667472"/>
                </a:lnTo>
                <a:cubicBezTo>
                  <a:pt x="3749762" y="1766164"/>
                  <a:pt x="3679090" y="1862542"/>
                  <a:pt x="3607538" y="1959110"/>
                </a:cubicBezTo>
                <a:lnTo>
                  <a:pt x="3496598" y="2109448"/>
                </a:lnTo>
                <a:lnTo>
                  <a:pt x="3486570" y="2141761"/>
                </a:lnTo>
                <a:lnTo>
                  <a:pt x="3478700" y="2156255"/>
                </a:lnTo>
                <a:lnTo>
                  <a:pt x="3479340" y="2155413"/>
                </a:lnTo>
                <a:cubicBezTo>
                  <a:pt x="3597110" y="1994559"/>
                  <a:pt x="3686882" y="1868754"/>
                  <a:pt x="3770917" y="1745509"/>
                </a:cubicBezTo>
                <a:lnTo>
                  <a:pt x="3867033" y="1601170"/>
                </a:lnTo>
                <a:close/>
                <a:moveTo>
                  <a:pt x="1638293" y="1592781"/>
                </a:moveTo>
                <a:lnTo>
                  <a:pt x="1608630" y="1633134"/>
                </a:lnTo>
                <a:cubicBezTo>
                  <a:pt x="1487604" y="1790711"/>
                  <a:pt x="1364756" y="1942726"/>
                  <a:pt x="1239599" y="2086914"/>
                </a:cubicBezTo>
                <a:lnTo>
                  <a:pt x="1183763" y="2149643"/>
                </a:lnTo>
                <a:lnTo>
                  <a:pt x="1186317" y="2153326"/>
                </a:lnTo>
                <a:lnTo>
                  <a:pt x="1241201" y="2093119"/>
                </a:lnTo>
                <a:cubicBezTo>
                  <a:pt x="1366728" y="1951204"/>
                  <a:pt x="1489385" y="1800119"/>
                  <a:pt x="1610021" y="1641663"/>
                </a:cubicBezTo>
                <a:lnTo>
                  <a:pt x="1637169" y="1603941"/>
                </a:lnTo>
                <a:close/>
                <a:moveTo>
                  <a:pt x="1933709" y="893602"/>
                </a:moveTo>
                <a:lnTo>
                  <a:pt x="1933255" y="894049"/>
                </a:lnTo>
                <a:cubicBezTo>
                  <a:pt x="1929809" y="900293"/>
                  <a:pt x="1927818" y="909618"/>
                  <a:pt x="1926872" y="915139"/>
                </a:cubicBezTo>
                <a:lnTo>
                  <a:pt x="1926605" y="916931"/>
                </a:lnTo>
                <a:close/>
                <a:moveTo>
                  <a:pt x="5127424" y="500672"/>
                </a:moveTo>
                <a:cubicBezTo>
                  <a:pt x="5127372" y="500509"/>
                  <a:pt x="5127564" y="501106"/>
                  <a:pt x="5127867" y="502064"/>
                </a:cubicBezTo>
                <a:lnTo>
                  <a:pt x="5128018" y="502539"/>
                </a:lnTo>
                <a:close/>
                <a:moveTo>
                  <a:pt x="4845432" y="474267"/>
                </a:moveTo>
                <a:lnTo>
                  <a:pt x="4843512" y="477518"/>
                </a:lnTo>
                <a:cubicBezTo>
                  <a:pt x="4841653" y="481374"/>
                  <a:pt x="4840148" y="485597"/>
                  <a:pt x="4839272" y="490482"/>
                </a:cubicBezTo>
                <a:cubicBezTo>
                  <a:pt x="4839272" y="490482"/>
                  <a:pt x="4838890" y="490448"/>
                  <a:pt x="4838410" y="490408"/>
                </a:cubicBezTo>
                <a:lnTo>
                  <a:pt x="4837332" y="490316"/>
                </a:lnTo>
                <a:lnTo>
                  <a:pt x="4836970" y="490285"/>
                </a:lnTo>
                <a:cubicBezTo>
                  <a:pt x="4836586" y="490253"/>
                  <a:pt x="4836396" y="490238"/>
                  <a:pt x="4836684" y="490263"/>
                </a:cubicBezTo>
                <a:lnTo>
                  <a:pt x="4837332" y="490316"/>
                </a:lnTo>
                <a:lnTo>
                  <a:pt x="4839272" y="490482"/>
                </a:lnTo>
                <a:lnTo>
                  <a:pt x="4839426" y="490358"/>
                </a:lnTo>
                <a:close/>
                <a:moveTo>
                  <a:pt x="4334519" y="436596"/>
                </a:moveTo>
                <a:lnTo>
                  <a:pt x="4333678" y="437650"/>
                </a:lnTo>
                <a:lnTo>
                  <a:pt x="4333790" y="437774"/>
                </a:lnTo>
                <a:close/>
                <a:moveTo>
                  <a:pt x="4744054" y="434393"/>
                </a:moveTo>
                <a:lnTo>
                  <a:pt x="4739314" y="449030"/>
                </a:lnTo>
                <a:lnTo>
                  <a:pt x="4740336" y="446941"/>
                </a:lnTo>
                <a:cubicBezTo>
                  <a:pt x="4741612" y="443675"/>
                  <a:pt x="4742836" y="439317"/>
                  <a:pt x="4743961" y="434785"/>
                </a:cubicBezTo>
                <a:close/>
                <a:moveTo>
                  <a:pt x="5215152" y="422588"/>
                </a:moveTo>
                <a:cubicBezTo>
                  <a:pt x="5216166" y="423219"/>
                  <a:pt x="5215968" y="425565"/>
                  <a:pt x="5215278" y="427913"/>
                </a:cubicBezTo>
                <a:cubicBezTo>
                  <a:pt x="5214588" y="430257"/>
                  <a:pt x="5213406" y="432606"/>
                  <a:pt x="5212451" y="433247"/>
                </a:cubicBezTo>
                <a:cubicBezTo>
                  <a:pt x="5211814" y="433671"/>
                  <a:pt x="5211279" y="433338"/>
                  <a:pt x="5211058" y="431737"/>
                </a:cubicBezTo>
                <a:cubicBezTo>
                  <a:pt x="5210501" y="427694"/>
                  <a:pt x="5215152" y="422588"/>
                  <a:pt x="5215152" y="422588"/>
                </a:cubicBezTo>
                <a:close/>
                <a:moveTo>
                  <a:pt x="3829987" y="421531"/>
                </a:moveTo>
                <a:cubicBezTo>
                  <a:pt x="3833809" y="420548"/>
                  <a:pt x="3836890" y="421619"/>
                  <a:pt x="3837990" y="425769"/>
                </a:cubicBezTo>
                <a:cubicBezTo>
                  <a:pt x="3835504" y="439936"/>
                  <a:pt x="3809140" y="458429"/>
                  <a:pt x="3809140" y="458429"/>
                </a:cubicBezTo>
                <a:cubicBezTo>
                  <a:pt x="3800380" y="445940"/>
                  <a:pt x="3818518" y="424482"/>
                  <a:pt x="3829987" y="421531"/>
                </a:cubicBezTo>
                <a:close/>
                <a:moveTo>
                  <a:pt x="4852556" y="416321"/>
                </a:moveTo>
                <a:cubicBezTo>
                  <a:pt x="4852556" y="416321"/>
                  <a:pt x="4851234" y="416549"/>
                  <a:pt x="4850080" y="416749"/>
                </a:cubicBezTo>
                <a:lnTo>
                  <a:pt x="4849030" y="416931"/>
                </a:lnTo>
                <a:lnTo>
                  <a:pt x="4848652" y="416997"/>
                </a:lnTo>
                <a:cubicBezTo>
                  <a:pt x="4848344" y="417050"/>
                  <a:pt x="4848262" y="417065"/>
                  <a:pt x="4848592" y="417009"/>
                </a:cubicBezTo>
                <a:lnTo>
                  <a:pt x="4849030" y="416931"/>
                </a:lnTo>
                <a:close/>
                <a:moveTo>
                  <a:pt x="4358240" y="408249"/>
                </a:moveTo>
                <a:lnTo>
                  <a:pt x="4356914" y="412374"/>
                </a:lnTo>
                <a:lnTo>
                  <a:pt x="4355183" y="415446"/>
                </a:lnTo>
                <a:lnTo>
                  <a:pt x="4358622" y="417161"/>
                </a:lnTo>
                <a:lnTo>
                  <a:pt x="4357634" y="420327"/>
                </a:lnTo>
                <a:lnTo>
                  <a:pt x="4358958" y="417074"/>
                </a:lnTo>
                <a:lnTo>
                  <a:pt x="4358622" y="417161"/>
                </a:lnTo>
                <a:close/>
                <a:moveTo>
                  <a:pt x="4675312" y="388251"/>
                </a:moveTo>
                <a:lnTo>
                  <a:pt x="4675138" y="388284"/>
                </a:lnTo>
                <a:lnTo>
                  <a:pt x="4673956" y="388503"/>
                </a:lnTo>
                <a:cubicBezTo>
                  <a:pt x="4673640" y="388562"/>
                  <a:pt x="4673718" y="388549"/>
                  <a:pt x="4674014" y="388494"/>
                </a:cubicBezTo>
                <a:lnTo>
                  <a:pt x="4675138" y="388284"/>
                </a:lnTo>
                <a:lnTo>
                  <a:pt x="4675314" y="388251"/>
                </a:lnTo>
                <a:close/>
                <a:moveTo>
                  <a:pt x="4372203" y="373864"/>
                </a:moveTo>
                <a:cubicBezTo>
                  <a:pt x="4367730" y="378773"/>
                  <a:pt x="4365852" y="383842"/>
                  <a:pt x="4364123" y="389958"/>
                </a:cubicBezTo>
                <a:lnTo>
                  <a:pt x="4358650" y="406979"/>
                </a:lnTo>
                <a:lnTo>
                  <a:pt x="4361728" y="410261"/>
                </a:lnTo>
                <a:lnTo>
                  <a:pt x="4362915" y="407341"/>
                </a:lnTo>
                <a:cubicBezTo>
                  <a:pt x="4366727" y="395396"/>
                  <a:pt x="4369664" y="383830"/>
                  <a:pt x="4372203" y="373864"/>
                </a:cubicBezTo>
                <a:close/>
                <a:moveTo>
                  <a:pt x="4766070" y="372362"/>
                </a:moveTo>
                <a:lnTo>
                  <a:pt x="4759437" y="386116"/>
                </a:lnTo>
                <a:lnTo>
                  <a:pt x="4757229" y="391734"/>
                </a:lnTo>
                <a:lnTo>
                  <a:pt x="4756145" y="395413"/>
                </a:lnTo>
                <a:lnTo>
                  <a:pt x="4756361" y="397859"/>
                </a:lnTo>
                <a:lnTo>
                  <a:pt x="4759762" y="395160"/>
                </a:lnTo>
                <a:close/>
                <a:moveTo>
                  <a:pt x="4278724" y="366347"/>
                </a:moveTo>
                <a:cubicBezTo>
                  <a:pt x="4281708" y="365806"/>
                  <a:pt x="4250602" y="414803"/>
                  <a:pt x="4214968" y="468782"/>
                </a:cubicBezTo>
                <a:cubicBezTo>
                  <a:pt x="4216210" y="461699"/>
                  <a:pt x="4216210" y="461699"/>
                  <a:pt x="4209128" y="460459"/>
                </a:cubicBezTo>
                <a:cubicBezTo>
                  <a:pt x="4216210" y="461699"/>
                  <a:pt x="4156999" y="542573"/>
                  <a:pt x="4137925" y="561129"/>
                </a:cubicBezTo>
                <a:cubicBezTo>
                  <a:pt x="4238662" y="416967"/>
                  <a:pt x="4275738" y="366889"/>
                  <a:pt x="4278724" y="366347"/>
                </a:cubicBezTo>
                <a:close/>
                <a:moveTo>
                  <a:pt x="4377884" y="353076"/>
                </a:moveTo>
                <a:cubicBezTo>
                  <a:pt x="4376302" y="353553"/>
                  <a:pt x="4374450" y="354323"/>
                  <a:pt x="4374450" y="354323"/>
                </a:cubicBezTo>
                <a:cubicBezTo>
                  <a:pt x="4374592" y="355333"/>
                  <a:pt x="4375972" y="355658"/>
                  <a:pt x="4377289" y="355476"/>
                </a:cubicBezTo>
                <a:cubicBezTo>
                  <a:pt x="4378600" y="355296"/>
                  <a:pt x="4379847" y="354608"/>
                  <a:pt x="4379708" y="353597"/>
                </a:cubicBezTo>
                <a:cubicBezTo>
                  <a:pt x="4380780" y="352419"/>
                  <a:pt x="4379466" y="352602"/>
                  <a:pt x="4377884" y="353076"/>
                </a:cubicBezTo>
                <a:close/>
                <a:moveTo>
                  <a:pt x="4834597" y="347942"/>
                </a:moveTo>
                <a:lnTo>
                  <a:pt x="4832927" y="351150"/>
                </a:lnTo>
                <a:lnTo>
                  <a:pt x="4832540" y="352447"/>
                </a:lnTo>
                <a:lnTo>
                  <a:pt x="4832202" y="357457"/>
                </a:lnTo>
                <a:cubicBezTo>
                  <a:pt x="4832410" y="358975"/>
                  <a:pt x="4832896" y="359143"/>
                  <a:pt x="4833508" y="358542"/>
                </a:cubicBezTo>
                <a:cubicBezTo>
                  <a:pt x="4835348" y="356743"/>
                  <a:pt x="4838317" y="348029"/>
                  <a:pt x="4838317" y="348029"/>
                </a:cubicBezTo>
                <a:cubicBezTo>
                  <a:pt x="4838013" y="345838"/>
                  <a:pt x="4836196" y="346089"/>
                  <a:pt x="4834597" y="347942"/>
                </a:cubicBezTo>
                <a:close/>
                <a:moveTo>
                  <a:pt x="4676350" y="327628"/>
                </a:moveTo>
                <a:lnTo>
                  <a:pt x="4675609" y="328493"/>
                </a:lnTo>
                <a:cubicBezTo>
                  <a:pt x="4671408" y="333436"/>
                  <a:pt x="4654889" y="353368"/>
                  <a:pt x="4659472" y="355884"/>
                </a:cubicBezTo>
                <a:cubicBezTo>
                  <a:pt x="4660174" y="356653"/>
                  <a:pt x="4662028" y="354990"/>
                  <a:pt x="4664280" y="352284"/>
                </a:cubicBezTo>
                <a:lnTo>
                  <a:pt x="4670877" y="343244"/>
                </a:lnTo>
                <a:close/>
                <a:moveTo>
                  <a:pt x="4388504" y="284182"/>
                </a:moveTo>
                <a:cubicBezTo>
                  <a:pt x="4388570" y="282142"/>
                  <a:pt x="4387756" y="281273"/>
                  <a:pt x="4385461" y="284808"/>
                </a:cubicBezTo>
                <a:cubicBezTo>
                  <a:pt x="4385740" y="286831"/>
                  <a:pt x="4383316" y="287165"/>
                  <a:pt x="4383594" y="289187"/>
                </a:cubicBezTo>
                <a:cubicBezTo>
                  <a:pt x="4384491" y="291210"/>
                  <a:pt x="4385441" y="291357"/>
                  <a:pt x="4386260" y="290590"/>
                </a:cubicBezTo>
                <a:cubicBezTo>
                  <a:pt x="4386874" y="290012"/>
                  <a:pt x="4387422" y="288923"/>
                  <a:pt x="4387819" y="287721"/>
                </a:cubicBezTo>
                <a:cubicBezTo>
                  <a:pt x="4388218" y="286518"/>
                  <a:pt x="4388470" y="285205"/>
                  <a:pt x="4388504" y="284182"/>
                </a:cubicBezTo>
                <a:close/>
                <a:moveTo>
                  <a:pt x="2557212" y="283821"/>
                </a:moveTo>
                <a:cubicBezTo>
                  <a:pt x="2569866" y="301859"/>
                  <a:pt x="2562781" y="300617"/>
                  <a:pt x="2554518" y="299166"/>
                </a:cubicBezTo>
                <a:cubicBezTo>
                  <a:pt x="2555967" y="290904"/>
                  <a:pt x="2557212" y="283821"/>
                  <a:pt x="2557212" y="283821"/>
                </a:cubicBezTo>
                <a:close/>
                <a:moveTo>
                  <a:pt x="4588272" y="281706"/>
                </a:moveTo>
                <a:lnTo>
                  <a:pt x="4582102" y="292728"/>
                </a:lnTo>
                <a:cubicBezTo>
                  <a:pt x="4579678" y="297974"/>
                  <a:pt x="4578515" y="302124"/>
                  <a:pt x="4579594" y="304140"/>
                </a:cubicBezTo>
                <a:lnTo>
                  <a:pt x="4582182" y="302431"/>
                </a:lnTo>
                <a:close/>
                <a:moveTo>
                  <a:pt x="5305016" y="276603"/>
                </a:moveTo>
                <a:lnTo>
                  <a:pt x="5303252" y="283892"/>
                </a:lnTo>
                <a:lnTo>
                  <a:pt x="5302178" y="285562"/>
                </a:lnTo>
                <a:close/>
                <a:moveTo>
                  <a:pt x="5140449" y="270046"/>
                </a:moveTo>
                <a:lnTo>
                  <a:pt x="5138826" y="273850"/>
                </a:lnTo>
                <a:lnTo>
                  <a:pt x="5137617" y="275326"/>
                </a:lnTo>
                <a:cubicBezTo>
                  <a:pt x="5136396" y="276773"/>
                  <a:pt x="5135918" y="277276"/>
                  <a:pt x="5135948" y="277101"/>
                </a:cubicBezTo>
                <a:cubicBezTo>
                  <a:pt x="5136012" y="276753"/>
                  <a:pt x="5138118" y="273693"/>
                  <a:pt x="5140449" y="270046"/>
                </a:cubicBezTo>
                <a:close/>
                <a:moveTo>
                  <a:pt x="4713154" y="263366"/>
                </a:moveTo>
                <a:lnTo>
                  <a:pt x="4702840" y="281001"/>
                </a:lnTo>
                <a:lnTo>
                  <a:pt x="4690486" y="302258"/>
                </a:lnTo>
                <a:lnTo>
                  <a:pt x="4687987" y="310900"/>
                </a:lnTo>
                <a:lnTo>
                  <a:pt x="4696254" y="294354"/>
                </a:lnTo>
                <a:cubicBezTo>
                  <a:pt x="4699973" y="286982"/>
                  <a:pt x="4703712" y="279987"/>
                  <a:pt x="4707402" y="274103"/>
                </a:cubicBezTo>
                <a:lnTo>
                  <a:pt x="4711855" y="267690"/>
                </a:lnTo>
                <a:close/>
                <a:moveTo>
                  <a:pt x="4793560" y="262511"/>
                </a:moveTo>
                <a:cubicBezTo>
                  <a:pt x="4794575" y="263145"/>
                  <a:pt x="4794374" y="265491"/>
                  <a:pt x="4793687" y="267838"/>
                </a:cubicBezTo>
                <a:cubicBezTo>
                  <a:pt x="4792997" y="270182"/>
                  <a:pt x="4791815" y="272531"/>
                  <a:pt x="4790860" y="273170"/>
                </a:cubicBezTo>
                <a:cubicBezTo>
                  <a:pt x="4790224" y="273597"/>
                  <a:pt x="4789686" y="273262"/>
                  <a:pt x="4789466" y="271662"/>
                </a:cubicBezTo>
                <a:cubicBezTo>
                  <a:pt x="4788907" y="267617"/>
                  <a:pt x="4793560" y="262511"/>
                  <a:pt x="4793560" y="262511"/>
                </a:cubicBezTo>
                <a:close/>
                <a:moveTo>
                  <a:pt x="4605513" y="262171"/>
                </a:moveTo>
                <a:lnTo>
                  <a:pt x="4604354" y="264417"/>
                </a:lnTo>
                <a:lnTo>
                  <a:pt x="4603891" y="263855"/>
                </a:lnTo>
                <a:cubicBezTo>
                  <a:pt x="4603777" y="263012"/>
                  <a:pt x="4604302" y="262341"/>
                  <a:pt x="4605513" y="262171"/>
                </a:cubicBezTo>
                <a:close/>
                <a:moveTo>
                  <a:pt x="4430966" y="256247"/>
                </a:moveTo>
                <a:cubicBezTo>
                  <a:pt x="4430966" y="256247"/>
                  <a:pt x="4429643" y="256476"/>
                  <a:pt x="4428488" y="256676"/>
                </a:cubicBezTo>
                <a:lnTo>
                  <a:pt x="4428302" y="256709"/>
                </a:lnTo>
                <a:lnTo>
                  <a:pt x="4427062" y="256921"/>
                </a:lnTo>
                <a:cubicBezTo>
                  <a:pt x="4426752" y="256975"/>
                  <a:pt x="4426670" y="256991"/>
                  <a:pt x="4427002" y="256933"/>
                </a:cubicBezTo>
                <a:lnTo>
                  <a:pt x="4428302" y="256709"/>
                </a:lnTo>
                <a:close/>
                <a:moveTo>
                  <a:pt x="5015782" y="248164"/>
                </a:moveTo>
                <a:cubicBezTo>
                  <a:pt x="5016083" y="248939"/>
                  <a:pt x="5015780" y="250427"/>
                  <a:pt x="5014600" y="252506"/>
                </a:cubicBezTo>
                <a:cubicBezTo>
                  <a:pt x="5013026" y="255282"/>
                  <a:pt x="5009883" y="259112"/>
                  <a:pt x="5004505" y="263714"/>
                </a:cubicBezTo>
                <a:cubicBezTo>
                  <a:pt x="5008590" y="249946"/>
                  <a:pt x="5014886" y="245842"/>
                  <a:pt x="5015782" y="248164"/>
                </a:cubicBezTo>
                <a:close/>
                <a:moveTo>
                  <a:pt x="2886968" y="246303"/>
                </a:moveTo>
                <a:lnTo>
                  <a:pt x="2885532" y="248737"/>
                </a:lnTo>
                <a:cubicBezTo>
                  <a:pt x="2884137" y="251628"/>
                  <a:pt x="2883007" y="254791"/>
                  <a:pt x="2882353" y="258450"/>
                </a:cubicBezTo>
                <a:lnTo>
                  <a:pt x="2880899" y="258326"/>
                </a:lnTo>
                <a:lnTo>
                  <a:pt x="2880629" y="258304"/>
                </a:lnTo>
                <a:cubicBezTo>
                  <a:pt x="2880342" y="258280"/>
                  <a:pt x="2880200" y="258268"/>
                  <a:pt x="2880414" y="258287"/>
                </a:cubicBezTo>
                <a:lnTo>
                  <a:pt x="2880899" y="258326"/>
                </a:lnTo>
                <a:lnTo>
                  <a:pt x="2881708" y="258397"/>
                </a:lnTo>
                <a:cubicBezTo>
                  <a:pt x="2882066" y="258426"/>
                  <a:pt x="2882353" y="258450"/>
                  <a:pt x="2882353" y="258450"/>
                </a:cubicBezTo>
                <a:lnTo>
                  <a:pt x="2882469" y="258360"/>
                </a:lnTo>
                <a:close/>
                <a:moveTo>
                  <a:pt x="4622289" y="234446"/>
                </a:moveTo>
                <a:cubicBezTo>
                  <a:pt x="4621185" y="236141"/>
                  <a:pt x="4619638" y="239124"/>
                  <a:pt x="4617981" y="242639"/>
                </a:cubicBezTo>
                <a:lnTo>
                  <a:pt x="4614162" y="251336"/>
                </a:lnTo>
                <a:lnTo>
                  <a:pt x="4620820" y="238185"/>
                </a:lnTo>
                <a:close/>
                <a:moveTo>
                  <a:pt x="3596023" y="216617"/>
                </a:moveTo>
                <a:lnTo>
                  <a:pt x="3589692" y="229831"/>
                </a:lnTo>
                <a:lnTo>
                  <a:pt x="3584250" y="236911"/>
                </a:lnTo>
                <a:cubicBezTo>
                  <a:pt x="3584430" y="235877"/>
                  <a:pt x="3589925" y="227103"/>
                  <a:pt x="3596023" y="216617"/>
                </a:cubicBezTo>
                <a:close/>
                <a:moveTo>
                  <a:pt x="4878840" y="214689"/>
                </a:moveTo>
                <a:cubicBezTo>
                  <a:pt x="4878208" y="219070"/>
                  <a:pt x="4878031" y="222270"/>
                  <a:pt x="4877424" y="224973"/>
                </a:cubicBezTo>
                <a:cubicBezTo>
                  <a:pt x="4876818" y="227674"/>
                  <a:pt x="4875786" y="229877"/>
                  <a:pt x="4873434" y="232262"/>
                </a:cubicBezTo>
                <a:cubicBezTo>
                  <a:pt x="4872599" y="226196"/>
                  <a:pt x="4874546" y="219401"/>
                  <a:pt x="4878840" y="214689"/>
                </a:cubicBezTo>
                <a:close/>
                <a:moveTo>
                  <a:pt x="4880382" y="207951"/>
                </a:moveTo>
                <a:cubicBezTo>
                  <a:pt x="4880684" y="210142"/>
                  <a:pt x="4880905" y="211744"/>
                  <a:pt x="4880747" y="212838"/>
                </a:cubicBezTo>
                <a:cubicBezTo>
                  <a:pt x="4880589" y="213934"/>
                  <a:pt x="4880050" y="214521"/>
                  <a:pt x="4878840" y="214689"/>
                </a:cubicBezTo>
                <a:cubicBezTo>
                  <a:pt x="4878561" y="212668"/>
                  <a:pt x="4875530" y="208620"/>
                  <a:pt x="4880382" y="207951"/>
                </a:cubicBezTo>
                <a:close/>
                <a:moveTo>
                  <a:pt x="4881922" y="201214"/>
                </a:moveTo>
                <a:cubicBezTo>
                  <a:pt x="4882225" y="203405"/>
                  <a:pt x="4882446" y="205005"/>
                  <a:pt x="4882288" y="206101"/>
                </a:cubicBezTo>
                <a:cubicBezTo>
                  <a:pt x="4882132" y="207197"/>
                  <a:pt x="4881593" y="207786"/>
                  <a:pt x="4880382" y="207951"/>
                </a:cubicBezTo>
                <a:cubicBezTo>
                  <a:pt x="4880104" y="205930"/>
                  <a:pt x="4877073" y="201885"/>
                  <a:pt x="4881922" y="201214"/>
                </a:cubicBezTo>
                <a:close/>
                <a:moveTo>
                  <a:pt x="2521948" y="196838"/>
                </a:moveTo>
                <a:lnTo>
                  <a:pt x="2520954" y="199930"/>
                </a:lnTo>
                <a:lnTo>
                  <a:pt x="2519656" y="202232"/>
                </a:lnTo>
                <a:lnTo>
                  <a:pt x="2522233" y="203516"/>
                </a:lnTo>
                <a:lnTo>
                  <a:pt x="2521493" y="205890"/>
                </a:lnTo>
                <a:lnTo>
                  <a:pt x="2522483" y="203451"/>
                </a:lnTo>
                <a:lnTo>
                  <a:pt x="2522233" y="203516"/>
                </a:lnTo>
                <a:close/>
                <a:moveTo>
                  <a:pt x="4922072" y="191559"/>
                </a:moveTo>
                <a:lnTo>
                  <a:pt x="4920822" y="197385"/>
                </a:lnTo>
                <a:cubicBezTo>
                  <a:pt x="4918838" y="206159"/>
                  <a:pt x="4917902" y="210945"/>
                  <a:pt x="4917752" y="213038"/>
                </a:cubicBezTo>
                <a:lnTo>
                  <a:pt x="4918436" y="212822"/>
                </a:lnTo>
                <a:lnTo>
                  <a:pt x="4903475" y="238401"/>
                </a:lnTo>
                <a:cubicBezTo>
                  <a:pt x="4893847" y="256707"/>
                  <a:pt x="4885334" y="274804"/>
                  <a:pt x="4877528" y="292963"/>
                </a:cubicBezTo>
                <a:lnTo>
                  <a:pt x="4870516" y="303888"/>
                </a:lnTo>
                <a:lnTo>
                  <a:pt x="4880059" y="274310"/>
                </a:lnTo>
                <a:lnTo>
                  <a:pt x="4885412" y="251738"/>
                </a:lnTo>
                <a:lnTo>
                  <a:pt x="4916988" y="199429"/>
                </a:lnTo>
                <a:close/>
                <a:moveTo>
                  <a:pt x="2331505" y="190275"/>
                </a:moveTo>
                <a:lnTo>
                  <a:pt x="2328053" y="198377"/>
                </a:lnTo>
                <a:lnTo>
                  <a:pt x="2328077" y="199087"/>
                </a:lnTo>
                <a:cubicBezTo>
                  <a:pt x="2329020" y="199609"/>
                  <a:pt x="2329840" y="199228"/>
                  <a:pt x="2330494" y="198342"/>
                </a:cubicBezTo>
                <a:cubicBezTo>
                  <a:pt x="2331474" y="197010"/>
                  <a:pt x="2332077" y="194535"/>
                  <a:pt x="2332132" y="192225"/>
                </a:cubicBezTo>
                <a:close/>
                <a:moveTo>
                  <a:pt x="3758802" y="173900"/>
                </a:moveTo>
                <a:lnTo>
                  <a:pt x="3760570" y="175422"/>
                </a:lnTo>
                <a:lnTo>
                  <a:pt x="3753917" y="204919"/>
                </a:lnTo>
                <a:lnTo>
                  <a:pt x="3756076" y="202437"/>
                </a:lnTo>
                <a:cubicBezTo>
                  <a:pt x="3756339" y="204353"/>
                  <a:pt x="3756064" y="206268"/>
                  <a:pt x="3755488" y="207961"/>
                </a:cubicBezTo>
                <a:cubicBezTo>
                  <a:pt x="3754911" y="209653"/>
                  <a:pt x="3754034" y="211124"/>
                  <a:pt x="3753095" y="212155"/>
                </a:cubicBezTo>
                <a:lnTo>
                  <a:pt x="3752952" y="209148"/>
                </a:lnTo>
                <a:lnTo>
                  <a:pt x="3751267" y="216521"/>
                </a:lnTo>
                <a:lnTo>
                  <a:pt x="3753095" y="212155"/>
                </a:lnTo>
                <a:lnTo>
                  <a:pt x="3751590" y="219833"/>
                </a:lnTo>
                <a:lnTo>
                  <a:pt x="3730313" y="254132"/>
                </a:lnTo>
                <a:lnTo>
                  <a:pt x="3728636" y="256732"/>
                </a:lnTo>
                <a:lnTo>
                  <a:pt x="3733078" y="240684"/>
                </a:lnTo>
                <a:lnTo>
                  <a:pt x="3727279" y="252707"/>
                </a:lnTo>
                <a:lnTo>
                  <a:pt x="3725351" y="257616"/>
                </a:lnTo>
                <a:lnTo>
                  <a:pt x="3724403" y="260833"/>
                </a:lnTo>
                <a:lnTo>
                  <a:pt x="3724592" y="262971"/>
                </a:lnTo>
                <a:lnTo>
                  <a:pt x="3724644" y="262931"/>
                </a:lnTo>
                <a:lnTo>
                  <a:pt x="3715252" y="277515"/>
                </a:lnTo>
                <a:lnTo>
                  <a:pt x="3723195" y="249539"/>
                </a:lnTo>
                <a:lnTo>
                  <a:pt x="3740005" y="202090"/>
                </a:lnTo>
                <a:lnTo>
                  <a:pt x="3740197" y="201775"/>
                </a:lnTo>
                <a:lnTo>
                  <a:pt x="3735016" y="222411"/>
                </a:lnTo>
                <a:lnTo>
                  <a:pt x="3736341" y="218194"/>
                </a:lnTo>
                <a:lnTo>
                  <a:pt x="3739134" y="214739"/>
                </a:lnTo>
                <a:lnTo>
                  <a:pt x="3740535" y="213724"/>
                </a:lnTo>
                <a:lnTo>
                  <a:pt x="3745103" y="197219"/>
                </a:lnTo>
                <a:lnTo>
                  <a:pt x="3746915" y="190759"/>
                </a:lnTo>
                <a:lnTo>
                  <a:pt x="3755510" y="176670"/>
                </a:lnTo>
                <a:close/>
                <a:moveTo>
                  <a:pt x="4443202" y="171877"/>
                </a:moveTo>
                <a:cubicBezTo>
                  <a:pt x="4440738" y="185631"/>
                  <a:pt x="4433925" y="198916"/>
                  <a:pt x="4426356" y="212084"/>
                </a:cubicBezTo>
                <a:lnTo>
                  <a:pt x="4423998" y="216130"/>
                </a:lnTo>
                <a:lnTo>
                  <a:pt x="4438236" y="174934"/>
                </a:lnTo>
                <a:lnTo>
                  <a:pt x="4439670" y="173491"/>
                </a:lnTo>
                <a:cubicBezTo>
                  <a:pt x="4441950" y="171517"/>
                  <a:pt x="4443417" y="170681"/>
                  <a:pt x="4443202" y="171877"/>
                </a:cubicBezTo>
                <a:close/>
                <a:moveTo>
                  <a:pt x="2467316" y="166224"/>
                </a:moveTo>
                <a:lnTo>
                  <a:pt x="2466749" y="167268"/>
                </a:lnTo>
                <a:lnTo>
                  <a:pt x="2464386" y="173280"/>
                </a:lnTo>
                <a:lnTo>
                  <a:pt x="2464829" y="172694"/>
                </a:lnTo>
                <a:close/>
                <a:moveTo>
                  <a:pt x="2346506" y="153649"/>
                </a:moveTo>
                <a:lnTo>
                  <a:pt x="2343496" y="162144"/>
                </a:lnTo>
                <a:lnTo>
                  <a:pt x="2341573" y="166655"/>
                </a:lnTo>
                <a:lnTo>
                  <a:pt x="2344810" y="162636"/>
                </a:lnTo>
                <a:close/>
                <a:moveTo>
                  <a:pt x="4060336" y="151245"/>
                </a:moveTo>
                <a:lnTo>
                  <a:pt x="4058920" y="154569"/>
                </a:lnTo>
                <a:lnTo>
                  <a:pt x="4057862" y="155862"/>
                </a:lnTo>
                <a:cubicBezTo>
                  <a:pt x="4056795" y="157126"/>
                  <a:pt x="4056375" y="157564"/>
                  <a:pt x="4056404" y="157411"/>
                </a:cubicBezTo>
                <a:cubicBezTo>
                  <a:pt x="4056458" y="157105"/>
                  <a:pt x="4058300" y="154432"/>
                  <a:pt x="4060336" y="151245"/>
                </a:cubicBezTo>
                <a:close/>
                <a:moveTo>
                  <a:pt x="4235576" y="128517"/>
                </a:moveTo>
                <a:lnTo>
                  <a:pt x="4218948" y="201508"/>
                </a:lnTo>
                <a:lnTo>
                  <a:pt x="4197731" y="237237"/>
                </a:lnTo>
                <a:lnTo>
                  <a:pt x="4235154" y="129170"/>
                </a:lnTo>
                <a:close/>
                <a:moveTo>
                  <a:pt x="3283880" y="126569"/>
                </a:moveTo>
                <a:cubicBezTo>
                  <a:pt x="3288291" y="129168"/>
                  <a:pt x="3283309" y="147155"/>
                  <a:pt x="3255702" y="172733"/>
                </a:cubicBezTo>
                <a:cubicBezTo>
                  <a:pt x="3260683" y="154744"/>
                  <a:pt x="3266626" y="142553"/>
                  <a:pt x="3271872" y="135184"/>
                </a:cubicBezTo>
                <a:lnTo>
                  <a:pt x="3278328" y="130552"/>
                </a:lnTo>
                <a:lnTo>
                  <a:pt x="3275726" y="142822"/>
                </a:lnTo>
                <a:lnTo>
                  <a:pt x="3277120" y="140710"/>
                </a:lnTo>
                <a:lnTo>
                  <a:pt x="3280764" y="128804"/>
                </a:lnTo>
                <a:close/>
                <a:moveTo>
                  <a:pt x="3791506" y="117690"/>
                </a:moveTo>
                <a:lnTo>
                  <a:pt x="3788230" y="127457"/>
                </a:lnTo>
                <a:lnTo>
                  <a:pt x="3772505" y="183545"/>
                </a:lnTo>
                <a:lnTo>
                  <a:pt x="3760052" y="205396"/>
                </a:lnTo>
                <a:lnTo>
                  <a:pt x="3761080" y="201832"/>
                </a:lnTo>
                <a:lnTo>
                  <a:pt x="3782660" y="132156"/>
                </a:lnTo>
                <a:close/>
                <a:moveTo>
                  <a:pt x="4971042" y="117682"/>
                </a:moveTo>
                <a:lnTo>
                  <a:pt x="4969710" y="124706"/>
                </a:lnTo>
                <a:lnTo>
                  <a:pt x="4968166" y="130544"/>
                </a:lnTo>
                <a:lnTo>
                  <a:pt x="4941409" y="174000"/>
                </a:lnTo>
                <a:lnTo>
                  <a:pt x="4942447" y="168991"/>
                </a:lnTo>
                <a:lnTo>
                  <a:pt x="4943942" y="157717"/>
                </a:lnTo>
                <a:lnTo>
                  <a:pt x="4956762" y="137880"/>
                </a:lnTo>
                <a:close/>
                <a:moveTo>
                  <a:pt x="4883426" y="116527"/>
                </a:moveTo>
                <a:lnTo>
                  <a:pt x="4881658" y="123816"/>
                </a:lnTo>
                <a:lnTo>
                  <a:pt x="4880588" y="125489"/>
                </a:lnTo>
                <a:close/>
                <a:moveTo>
                  <a:pt x="4246006" y="115232"/>
                </a:moveTo>
                <a:lnTo>
                  <a:pt x="4250310" y="117607"/>
                </a:lnTo>
                <a:cubicBezTo>
                  <a:pt x="4254086" y="123900"/>
                  <a:pt x="4253914" y="128770"/>
                  <a:pt x="4251975" y="132069"/>
                </a:cubicBezTo>
                <a:lnTo>
                  <a:pt x="4246510" y="136080"/>
                </a:lnTo>
                <a:lnTo>
                  <a:pt x="4238150" y="169173"/>
                </a:lnTo>
                <a:lnTo>
                  <a:pt x="4231930" y="179646"/>
                </a:lnTo>
                <a:lnTo>
                  <a:pt x="4245716" y="136666"/>
                </a:lnTo>
                <a:lnTo>
                  <a:pt x="4245563" y="136778"/>
                </a:lnTo>
                <a:cubicBezTo>
                  <a:pt x="4238019" y="138702"/>
                  <a:pt x="4229859" y="132096"/>
                  <a:pt x="4246006" y="115232"/>
                </a:cubicBezTo>
                <a:close/>
                <a:moveTo>
                  <a:pt x="4718855" y="109970"/>
                </a:moveTo>
                <a:lnTo>
                  <a:pt x="4717234" y="113771"/>
                </a:lnTo>
                <a:lnTo>
                  <a:pt x="4716025" y="115251"/>
                </a:lnTo>
                <a:cubicBezTo>
                  <a:pt x="4714807" y="116696"/>
                  <a:pt x="4714326" y="117199"/>
                  <a:pt x="4714358" y="117026"/>
                </a:cubicBezTo>
                <a:cubicBezTo>
                  <a:pt x="4714420" y="116678"/>
                  <a:pt x="4716528" y="113619"/>
                  <a:pt x="4718855" y="109970"/>
                </a:cubicBezTo>
                <a:close/>
                <a:moveTo>
                  <a:pt x="4182766" y="104344"/>
                </a:moveTo>
                <a:lnTo>
                  <a:pt x="4183121" y="104774"/>
                </a:lnTo>
                <a:lnTo>
                  <a:pt x="4175944" y="117943"/>
                </a:lnTo>
                <a:lnTo>
                  <a:pt x="4176189" y="117104"/>
                </a:lnTo>
                <a:close/>
                <a:moveTo>
                  <a:pt x="2544621" y="103884"/>
                </a:moveTo>
                <a:cubicBezTo>
                  <a:pt x="2544672" y="102355"/>
                  <a:pt x="2544061" y="101704"/>
                  <a:pt x="2542342" y="104352"/>
                </a:cubicBezTo>
                <a:cubicBezTo>
                  <a:pt x="2542552" y="105868"/>
                  <a:pt x="2540733" y="106119"/>
                  <a:pt x="2540944" y="107634"/>
                </a:cubicBezTo>
                <a:cubicBezTo>
                  <a:pt x="2541615" y="109149"/>
                  <a:pt x="2542325" y="109260"/>
                  <a:pt x="2542940" y="108684"/>
                </a:cubicBezTo>
                <a:cubicBezTo>
                  <a:pt x="2543402" y="108253"/>
                  <a:pt x="2543809" y="107436"/>
                  <a:pt x="2544108" y="106534"/>
                </a:cubicBezTo>
                <a:cubicBezTo>
                  <a:pt x="2544407" y="105633"/>
                  <a:pt x="2544598" y="104650"/>
                  <a:pt x="2544621" y="103884"/>
                </a:cubicBezTo>
                <a:close/>
                <a:moveTo>
                  <a:pt x="4183921" y="102097"/>
                </a:moveTo>
                <a:lnTo>
                  <a:pt x="4182766" y="104344"/>
                </a:lnTo>
                <a:lnTo>
                  <a:pt x="4182299" y="103782"/>
                </a:lnTo>
                <a:cubicBezTo>
                  <a:pt x="4182186" y="102937"/>
                  <a:pt x="4182712" y="102263"/>
                  <a:pt x="4183921" y="102097"/>
                </a:cubicBezTo>
                <a:close/>
                <a:moveTo>
                  <a:pt x="4278880" y="96294"/>
                </a:moveTo>
                <a:lnTo>
                  <a:pt x="4278482" y="101254"/>
                </a:lnTo>
                <a:lnTo>
                  <a:pt x="4270190" y="115219"/>
                </a:lnTo>
                <a:lnTo>
                  <a:pt x="4275243" y="98085"/>
                </a:lnTo>
                <a:cubicBezTo>
                  <a:pt x="4277410" y="95124"/>
                  <a:pt x="4278506" y="94845"/>
                  <a:pt x="4278880" y="96294"/>
                </a:cubicBezTo>
                <a:close/>
                <a:moveTo>
                  <a:pt x="4594192" y="88091"/>
                </a:moveTo>
                <a:cubicBezTo>
                  <a:pt x="4594489" y="88863"/>
                  <a:pt x="4594190" y="90351"/>
                  <a:pt x="4593010" y="92433"/>
                </a:cubicBezTo>
                <a:cubicBezTo>
                  <a:pt x="4591433" y="95207"/>
                  <a:pt x="4588292" y="99039"/>
                  <a:pt x="4582912" y="103639"/>
                </a:cubicBezTo>
                <a:cubicBezTo>
                  <a:pt x="4586996" y="89873"/>
                  <a:pt x="4593295" y="85768"/>
                  <a:pt x="4594192" y="88091"/>
                </a:cubicBezTo>
                <a:close/>
                <a:moveTo>
                  <a:pt x="3824261" y="64122"/>
                </a:moveTo>
                <a:lnTo>
                  <a:pt x="3816731" y="95197"/>
                </a:lnTo>
                <a:lnTo>
                  <a:pt x="3811346" y="115397"/>
                </a:lnTo>
                <a:lnTo>
                  <a:pt x="3785065" y="161510"/>
                </a:lnTo>
                <a:lnTo>
                  <a:pt x="3802187" y="100223"/>
                </a:lnTo>
                <a:lnTo>
                  <a:pt x="3813566" y="81614"/>
                </a:lnTo>
                <a:lnTo>
                  <a:pt x="3814181" y="88457"/>
                </a:lnTo>
                <a:cubicBezTo>
                  <a:pt x="3815243" y="88309"/>
                  <a:pt x="3817516" y="80641"/>
                  <a:pt x="3819694" y="72274"/>
                </a:cubicBezTo>
                <a:lnTo>
                  <a:pt x="3819965" y="71146"/>
                </a:lnTo>
                <a:close/>
                <a:moveTo>
                  <a:pt x="4204108" y="63254"/>
                </a:moveTo>
                <a:lnTo>
                  <a:pt x="4203780" y="66870"/>
                </a:lnTo>
                <a:lnTo>
                  <a:pt x="4191094" y="90147"/>
                </a:lnTo>
                <a:lnTo>
                  <a:pt x="4196222" y="77390"/>
                </a:lnTo>
                <a:cubicBezTo>
                  <a:pt x="4199876" y="69162"/>
                  <a:pt x="4202896" y="63420"/>
                  <a:pt x="4204108" y="63254"/>
                </a:cubicBezTo>
                <a:close/>
                <a:moveTo>
                  <a:pt x="4238186" y="43169"/>
                </a:moveTo>
                <a:lnTo>
                  <a:pt x="4237562" y="45933"/>
                </a:lnTo>
                <a:cubicBezTo>
                  <a:pt x="4235972" y="52333"/>
                  <a:pt x="4233142" y="52724"/>
                  <a:pt x="4232438" y="65528"/>
                </a:cubicBezTo>
                <a:lnTo>
                  <a:pt x="4231592" y="81322"/>
                </a:lnTo>
                <a:lnTo>
                  <a:pt x="4201034" y="140219"/>
                </a:lnTo>
                <a:lnTo>
                  <a:pt x="4212300" y="104707"/>
                </a:lnTo>
                <a:lnTo>
                  <a:pt x="4225884" y="63320"/>
                </a:lnTo>
                <a:close/>
                <a:moveTo>
                  <a:pt x="3840064" y="38277"/>
                </a:moveTo>
                <a:lnTo>
                  <a:pt x="3828322" y="85613"/>
                </a:lnTo>
                <a:lnTo>
                  <a:pt x="3818854" y="102226"/>
                </a:lnTo>
                <a:lnTo>
                  <a:pt x="3838892" y="40195"/>
                </a:lnTo>
                <a:close/>
                <a:moveTo>
                  <a:pt x="4499788" y="34708"/>
                </a:moveTo>
                <a:lnTo>
                  <a:pt x="4499229" y="37312"/>
                </a:lnTo>
                <a:cubicBezTo>
                  <a:pt x="4497247" y="46084"/>
                  <a:pt x="4496310" y="50871"/>
                  <a:pt x="4496160" y="52962"/>
                </a:cubicBezTo>
                <a:lnTo>
                  <a:pt x="4496846" y="52748"/>
                </a:lnTo>
                <a:lnTo>
                  <a:pt x="4481886" y="78326"/>
                </a:lnTo>
                <a:cubicBezTo>
                  <a:pt x="4472256" y="96632"/>
                  <a:pt x="4463743" y="114728"/>
                  <a:pt x="4455934" y="132888"/>
                </a:cubicBezTo>
                <a:lnTo>
                  <a:pt x="4448926" y="143812"/>
                </a:lnTo>
                <a:lnTo>
                  <a:pt x="4458468" y="114233"/>
                </a:lnTo>
                <a:lnTo>
                  <a:pt x="4463821" y="91664"/>
                </a:lnTo>
                <a:lnTo>
                  <a:pt x="4480976" y="63244"/>
                </a:lnTo>
                <a:close/>
                <a:moveTo>
                  <a:pt x="6253668" y="14749"/>
                </a:moveTo>
                <a:cubicBezTo>
                  <a:pt x="6252759" y="14367"/>
                  <a:pt x="6249272" y="18765"/>
                  <a:pt x="6241769" y="31586"/>
                </a:cubicBezTo>
                <a:cubicBezTo>
                  <a:pt x="6241769" y="31586"/>
                  <a:pt x="6238892" y="35028"/>
                  <a:pt x="6236080" y="38924"/>
                </a:cubicBezTo>
                <a:lnTo>
                  <a:pt x="6231691" y="47361"/>
                </a:lnTo>
                <a:lnTo>
                  <a:pt x="6231776" y="48506"/>
                </a:lnTo>
                <a:lnTo>
                  <a:pt x="6241010" y="43349"/>
                </a:lnTo>
                <a:cubicBezTo>
                  <a:pt x="6245212" y="37139"/>
                  <a:pt x="6249544" y="28343"/>
                  <a:pt x="6251966" y="22145"/>
                </a:cubicBezTo>
                <a:cubicBezTo>
                  <a:pt x="6253584" y="18014"/>
                  <a:pt x="6254354" y="15038"/>
                  <a:pt x="6253668" y="14749"/>
                </a:cubicBezTo>
                <a:close/>
                <a:moveTo>
                  <a:pt x="4522669" y="0"/>
                </a:moveTo>
                <a:lnTo>
                  <a:pt x="4528391" y="0"/>
                </a:lnTo>
                <a:lnTo>
                  <a:pt x="4519818" y="13924"/>
                </a:lnTo>
                <a:lnTo>
                  <a:pt x="4520856" y="8914"/>
                </a:lnTo>
                <a:lnTo>
                  <a:pt x="4521880" y="1198"/>
                </a:lnTo>
                <a:close/>
                <a:moveTo>
                  <a:pt x="3575839" y="0"/>
                </a:moveTo>
                <a:lnTo>
                  <a:pt x="3578186" y="0"/>
                </a:lnTo>
                <a:lnTo>
                  <a:pt x="3572976" y="5784"/>
                </a:lnTo>
                <a:close/>
                <a:moveTo>
                  <a:pt x="2462718" y="0"/>
                </a:moveTo>
                <a:lnTo>
                  <a:pt x="2471351" y="0"/>
                </a:lnTo>
                <a:lnTo>
                  <a:pt x="2468780" y="6693"/>
                </a:lnTo>
                <a:lnTo>
                  <a:pt x="2450906" y="37842"/>
                </a:lnTo>
                <a:lnTo>
                  <a:pt x="2462074" y="1345"/>
                </a:lnTo>
                <a:lnTo>
                  <a:pt x="2462195" y="946"/>
                </a:lnTo>
                <a:close/>
                <a:moveTo>
                  <a:pt x="2272753" y="0"/>
                </a:moveTo>
                <a:lnTo>
                  <a:pt x="2273741" y="0"/>
                </a:lnTo>
                <a:lnTo>
                  <a:pt x="2276954" y="9413"/>
                </a:lnTo>
                <a:cubicBezTo>
                  <a:pt x="2279097" y="25178"/>
                  <a:pt x="2277942" y="53706"/>
                  <a:pt x="2277942" y="53706"/>
                </a:cubicBezTo>
                <a:cubicBezTo>
                  <a:pt x="2274291" y="69209"/>
                  <a:pt x="2264769" y="94082"/>
                  <a:pt x="2254951" y="119496"/>
                </a:cubicBezTo>
                <a:cubicBezTo>
                  <a:pt x="2232258" y="184747"/>
                  <a:pt x="2189541" y="269776"/>
                  <a:pt x="2156010" y="338157"/>
                </a:cubicBezTo>
                <a:cubicBezTo>
                  <a:pt x="2059514" y="537146"/>
                  <a:pt x="1961273" y="691032"/>
                  <a:pt x="1862733" y="845454"/>
                </a:cubicBezTo>
                <a:cubicBezTo>
                  <a:pt x="1849988" y="868549"/>
                  <a:pt x="1762956" y="1003395"/>
                  <a:pt x="1780999" y="978320"/>
                </a:cubicBezTo>
                <a:cubicBezTo>
                  <a:pt x="1795192" y="960226"/>
                  <a:pt x="1787780" y="973654"/>
                  <a:pt x="1798749" y="953781"/>
                </a:cubicBezTo>
                <a:cubicBezTo>
                  <a:pt x="1958105" y="728523"/>
                  <a:pt x="2135910" y="413948"/>
                  <a:pt x="2253230" y="161987"/>
                </a:cubicBezTo>
                <a:cubicBezTo>
                  <a:pt x="2277573" y="110255"/>
                  <a:pt x="2285258" y="49337"/>
                  <a:pt x="2320290" y="25228"/>
                </a:cubicBezTo>
                <a:cubicBezTo>
                  <a:pt x="2325293" y="23784"/>
                  <a:pt x="2334150" y="15357"/>
                  <a:pt x="2335926" y="12135"/>
                </a:cubicBezTo>
                <a:cubicBezTo>
                  <a:pt x="2334150" y="15357"/>
                  <a:pt x="2358214" y="11123"/>
                  <a:pt x="2356769" y="6122"/>
                </a:cubicBezTo>
                <a:cubicBezTo>
                  <a:pt x="2361438" y="12901"/>
                  <a:pt x="2352582" y="21328"/>
                  <a:pt x="2352249" y="29551"/>
                </a:cubicBezTo>
                <a:cubicBezTo>
                  <a:pt x="2349840" y="41535"/>
                  <a:pt x="2355046" y="48613"/>
                  <a:pt x="2356492" y="53614"/>
                </a:cubicBezTo>
                <a:cubicBezTo>
                  <a:pt x="2346341" y="87249"/>
                  <a:pt x="2363273" y="48948"/>
                  <a:pt x="2371017" y="27295"/>
                </a:cubicBezTo>
                <a:lnTo>
                  <a:pt x="2367815" y="38788"/>
                </a:lnTo>
                <a:lnTo>
                  <a:pt x="2373556" y="22694"/>
                </a:lnTo>
                <a:lnTo>
                  <a:pt x="2371017" y="27295"/>
                </a:lnTo>
                <a:cubicBezTo>
                  <a:pt x="2372220" y="21304"/>
                  <a:pt x="2373869" y="14506"/>
                  <a:pt x="2375620" y="9429"/>
                </a:cubicBezTo>
                <a:lnTo>
                  <a:pt x="2378153" y="5762"/>
                </a:lnTo>
                <a:lnTo>
                  <a:pt x="2379502" y="0"/>
                </a:lnTo>
                <a:lnTo>
                  <a:pt x="2396827" y="0"/>
                </a:lnTo>
                <a:lnTo>
                  <a:pt x="2375403" y="72063"/>
                </a:lnTo>
                <a:lnTo>
                  <a:pt x="2373757" y="76711"/>
                </a:lnTo>
                <a:lnTo>
                  <a:pt x="2373740" y="76894"/>
                </a:lnTo>
                <a:cubicBezTo>
                  <a:pt x="2372423" y="86184"/>
                  <a:pt x="2370750" y="93187"/>
                  <a:pt x="2368535" y="95295"/>
                </a:cubicBezTo>
                <a:lnTo>
                  <a:pt x="2364158" y="103809"/>
                </a:lnTo>
                <a:lnTo>
                  <a:pt x="2350001" y="143778"/>
                </a:lnTo>
                <a:lnTo>
                  <a:pt x="2361729" y="120965"/>
                </a:lnTo>
                <a:cubicBezTo>
                  <a:pt x="2365515" y="112195"/>
                  <a:pt x="2368054" y="103787"/>
                  <a:pt x="2368535" y="95295"/>
                </a:cubicBezTo>
                <a:lnTo>
                  <a:pt x="2374703" y="86552"/>
                </a:lnTo>
                <a:lnTo>
                  <a:pt x="2382994" y="62748"/>
                </a:lnTo>
                <a:lnTo>
                  <a:pt x="2402900" y="0"/>
                </a:lnTo>
                <a:lnTo>
                  <a:pt x="2417559" y="0"/>
                </a:lnTo>
                <a:lnTo>
                  <a:pt x="2395340" y="74562"/>
                </a:lnTo>
                <a:lnTo>
                  <a:pt x="2394183" y="77770"/>
                </a:lnTo>
                <a:lnTo>
                  <a:pt x="2394472" y="78778"/>
                </a:lnTo>
                <a:lnTo>
                  <a:pt x="2395313" y="86833"/>
                </a:lnTo>
                <a:lnTo>
                  <a:pt x="2398674" y="77407"/>
                </a:lnTo>
                <a:lnTo>
                  <a:pt x="2425481" y="0"/>
                </a:lnTo>
                <a:lnTo>
                  <a:pt x="2427138" y="0"/>
                </a:lnTo>
                <a:lnTo>
                  <a:pt x="2411986" y="66502"/>
                </a:lnTo>
                <a:lnTo>
                  <a:pt x="2404774" y="89702"/>
                </a:lnTo>
                <a:lnTo>
                  <a:pt x="2407903" y="86191"/>
                </a:lnTo>
                <a:lnTo>
                  <a:pt x="2408171" y="86021"/>
                </a:lnTo>
                <a:lnTo>
                  <a:pt x="2418448" y="53195"/>
                </a:lnTo>
                <a:lnTo>
                  <a:pt x="2435509" y="0"/>
                </a:lnTo>
                <a:lnTo>
                  <a:pt x="2436446" y="0"/>
                </a:lnTo>
                <a:lnTo>
                  <a:pt x="2423004" y="53208"/>
                </a:lnTo>
                <a:lnTo>
                  <a:pt x="2414161" y="82238"/>
                </a:lnTo>
                <a:lnTo>
                  <a:pt x="2416783" y="80580"/>
                </a:lnTo>
                <a:cubicBezTo>
                  <a:pt x="2418436" y="80442"/>
                  <a:pt x="2418798" y="81694"/>
                  <a:pt x="2417908" y="83303"/>
                </a:cubicBezTo>
                <a:cubicBezTo>
                  <a:pt x="2430858" y="68729"/>
                  <a:pt x="2431135" y="21235"/>
                  <a:pt x="2441434" y="17810"/>
                </a:cubicBezTo>
                <a:lnTo>
                  <a:pt x="2443612" y="19913"/>
                </a:lnTo>
                <a:lnTo>
                  <a:pt x="2450244" y="0"/>
                </a:lnTo>
                <a:lnTo>
                  <a:pt x="2454281" y="0"/>
                </a:lnTo>
                <a:lnTo>
                  <a:pt x="2445862" y="29135"/>
                </a:lnTo>
                <a:lnTo>
                  <a:pt x="2445903" y="33963"/>
                </a:lnTo>
                <a:lnTo>
                  <a:pt x="2442268" y="52892"/>
                </a:lnTo>
                <a:lnTo>
                  <a:pt x="2438329" y="59756"/>
                </a:lnTo>
                <a:cubicBezTo>
                  <a:pt x="2416498" y="100948"/>
                  <a:pt x="2371659" y="183127"/>
                  <a:pt x="2399269" y="157547"/>
                </a:cubicBezTo>
                <a:cubicBezTo>
                  <a:pt x="2424245" y="140027"/>
                  <a:pt x="2449948" y="83695"/>
                  <a:pt x="2460759" y="63690"/>
                </a:cubicBezTo>
                <a:cubicBezTo>
                  <a:pt x="2471773" y="48589"/>
                  <a:pt x="2478942" y="40130"/>
                  <a:pt x="2483165" y="36677"/>
                </a:cubicBezTo>
                <a:lnTo>
                  <a:pt x="2484741" y="37679"/>
                </a:lnTo>
                <a:lnTo>
                  <a:pt x="2483268" y="42145"/>
                </a:lnTo>
                <a:lnTo>
                  <a:pt x="2481848" y="44564"/>
                </a:lnTo>
                <a:lnTo>
                  <a:pt x="2485814" y="41559"/>
                </a:lnTo>
                <a:lnTo>
                  <a:pt x="2487297" y="39303"/>
                </a:lnTo>
                <a:lnTo>
                  <a:pt x="2487899" y="39687"/>
                </a:lnTo>
                <a:cubicBezTo>
                  <a:pt x="2483297" y="69167"/>
                  <a:pt x="2405093" y="219717"/>
                  <a:pt x="2447919" y="136881"/>
                </a:cubicBezTo>
                <a:cubicBezTo>
                  <a:pt x="2468473" y="106416"/>
                  <a:pt x="2487895" y="70278"/>
                  <a:pt x="2506431" y="33981"/>
                </a:cubicBezTo>
                <a:lnTo>
                  <a:pt x="2514404" y="18418"/>
                </a:lnTo>
                <a:lnTo>
                  <a:pt x="2513562" y="21477"/>
                </a:lnTo>
                <a:lnTo>
                  <a:pt x="2506638" y="37574"/>
                </a:lnTo>
                <a:cubicBezTo>
                  <a:pt x="2501459" y="47443"/>
                  <a:pt x="2504420" y="43450"/>
                  <a:pt x="2509164" y="37258"/>
                </a:cubicBezTo>
                <a:lnTo>
                  <a:pt x="2509227" y="37178"/>
                </a:lnTo>
                <a:lnTo>
                  <a:pt x="2508843" y="38571"/>
                </a:lnTo>
                <a:cubicBezTo>
                  <a:pt x="2503993" y="55158"/>
                  <a:pt x="2498699" y="72163"/>
                  <a:pt x="2492568" y="90378"/>
                </a:cubicBezTo>
                <a:cubicBezTo>
                  <a:pt x="2492813" y="92146"/>
                  <a:pt x="2485791" y="110609"/>
                  <a:pt x="2489426" y="110108"/>
                </a:cubicBezTo>
                <a:cubicBezTo>
                  <a:pt x="2493363" y="109566"/>
                  <a:pt x="2497394" y="85080"/>
                  <a:pt x="2498889" y="80242"/>
                </a:cubicBezTo>
                <a:lnTo>
                  <a:pt x="2514431" y="30740"/>
                </a:lnTo>
                <a:lnTo>
                  <a:pt x="2516825" y="27780"/>
                </a:lnTo>
                <a:cubicBezTo>
                  <a:pt x="2519296" y="25043"/>
                  <a:pt x="2521420" y="23213"/>
                  <a:pt x="2522400" y="23752"/>
                </a:cubicBezTo>
                <a:cubicBezTo>
                  <a:pt x="2526998" y="24143"/>
                  <a:pt x="2491625" y="83303"/>
                  <a:pt x="2508383" y="65929"/>
                </a:cubicBezTo>
                <a:cubicBezTo>
                  <a:pt x="2511522" y="60432"/>
                  <a:pt x="2533045" y="26480"/>
                  <a:pt x="2537288" y="26842"/>
                </a:cubicBezTo>
                <a:lnTo>
                  <a:pt x="2539265" y="30356"/>
                </a:lnTo>
                <a:lnTo>
                  <a:pt x="2528377" y="59734"/>
                </a:lnTo>
                <a:cubicBezTo>
                  <a:pt x="2510941" y="117517"/>
                  <a:pt x="2435079" y="210074"/>
                  <a:pt x="2446756" y="226721"/>
                </a:cubicBezTo>
                <a:cubicBezTo>
                  <a:pt x="2452597" y="235047"/>
                  <a:pt x="2507007" y="139947"/>
                  <a:pt x="2498680" y="145786"/>
                </a:cubicBezTo>
                <a:cubicBezTo>
                  <a:pt x="2506944" y="129895"/>
                  <a:pt x="2532834" y="87667"/>
                  <a:pt x="2547726" y="71058"/>
                </a:cubicBezTo>
                <a:lnTo>
                  <a:pt x="2551336" y="68875"/>
                </a:lnTo>
                <a:lnTo>
                  <a:pt x="2545634" y="87945"/>
                </a:lnTo>
                <a:cubicBezTo>
                  <a:pt x="2544688" y="94509"/>
                  <a:pt x="2542761" y="107383"/>
                  <a:pt x="2548382" y="92199"/>
                </a:cubicBezTo>
                <a:lnTo>
                  <a:pt x="2557833" y="65243"/>
                </a:lnTo>
                <a:lnTo>
                  <a:pt x="2554246" y="85910"/>
                </a:lnTo>
                <a:cubicBezTo>
                  <a:pt x="2543240" y="118088"/>
                  <a:pt x="2514333" y="176217"/>
                  <a:pt x="2505184" y="191950"/>
                </a:cubicBezTo>
                <a:cubicBezTo>
                  <a:pt x="2502699" y="206116"/>
                  <a:pt x="2433918" y="299910"/>
                  <a:pt x="2446778" y="316769"/>
                </a:cubicBezTo>
                <a:cubicBezTo>
                  <a:pt x="2450321" y="317391"/>
                  <a:pt x="2469071" y="285089"/>
                  <a:pt x="2485893" y="253361"/>
                </a:cubicBezTo>
                <a:lnTo>
                  <a:pt x="2500360" y="224640"/>
                </a:lnTo>
                <a:lnTo>
                  <a:pt x="2503915" y="222724"/>
                </a:lnTo>
                <a:cubicBezTo>
                  <a:pt x="2505670" y="220213"/>
                  <a:pt x="2507492" y="216645"/>
                  <a:pt x="2508522" y="214127"/>
                </a:cubicBezTo>
                <a:cubicBezTo>
                  <a:pt x="2509208" y="212447"/>
                  <a:pt x="2509539" y="211236"/>
                  <a:pt x="2509262" y="211117"/>
                </a:cubicBezTo>
                <a:cubicBezTo>
                  <a:pt x="2508892" y="210952"/>
                  <a:pt x="2507440" y="212729"/>
                  <a:pt x="2504297" y="217922"/>
                </a:cubicBezTo>
                <a:lnTo>
                  <a:pt x="2502802" y="219790"/>
                </a:lnTo>
                <a:lnTo>
                  <a:pt x="2507540" y="210388"/>
                </a:lnTo>
                <a:cubicBezTo>
                  <a:pt x="2512848" y="198999"/>
                  <a:pt x="2515530" y="191939"/>
                  <a:pt x="2513448" y="193400"/>
                </a:cubicBezTo>
                <a:lnTo>
                  <a:pt x="2522593" y="196251"/>
                </a:lnTo>
                <a:lnTo>
                  <a:pt x="2524560" y="198347"/>
                </a:lnTo>
                <a:lnTo>
                  <a:pt x="2525094" y="197030"/>
                </a:lnTo>
                <a:lnTo>
                  <a:pt x="2534647" y="200008"/>
                </a:lnTo>
                <a:cubicBezTo>
                  <a:pt x="2539303" y="205541"/>
                  <a:pt x="2539780" y="213230"/>
                  <a:pt x="2530760" y="219556"/>
                </a:cubicBezTo>
                <a:cubicBezTo>
                  <a:pt x="2557125" y="201063"/>
                  <a:pt x="2529517" y="226643"/>
                  <a:pt x="2552736" y="184471"/>
                </a:cubicBezTo>
                <a:cubicBezTo>
                  <a:pt x="2584133" y="130357"/>
                  <a:pt x="2576471" y="174036"/>
                  <a:pt x="2576471" y="174036"/>
                </a:cubicBezTo>
                <a:cubicBezTo>
                  <a:pt x="2571292" y="203546"/>
                  <a:pt x="2531363" y="264685"/>
                  <a:pt x="2528880" y="278849"/>
                </a:cubicBezTo>
                <a:cubicBezTo>
                  <a:pt x="2528880" y="278849"/>
                  <a:pt x="2541802" y="288419"/>
                  <a:pt x="2554518" y="299166"/>
                </a:cubicBezTo>
                <a:cubicBezTo>
                  <a:pt x="2543706" y="319174"/>
                  <a:pt x="2523120" y="353281"/>
                  <a:pt x="2523120" y="353281"/>
                </a:cubicBezTo>
                <a:cubicBezTo>
                  <a:pt x="2533353" y="378195"/>
                  <a:pt x="2549547" y="327498"/>
                  <a:pt x="2549547" y="327498"/>
                </a:cubicBezTo>
                <a:cubicBezTo>
                  <a:pt x="2568623" y="308942"/>
                  <a:pt x="2633465" y="237575"/>
                  <a:pt x="2626384" y="236333"/>
                </a:cubicBezTo>
                <a:cubicBezTo>
                  <a:pt x="2646390" y="247144"/>
                  <a:pt x="2610398" y="285849"/>
                  <a:pt x="2587388" y="326834"/>
                </a:cubicBezTo>
                <a:cubicBezTo>
                  <a:pt x="2575124" y="355104"/>
                  <a:pt x="2516786" y="472636"/>
                  <a:pt x="2564769" y="414130"/>
                </a:cubicBezTo>
                <a:cubicBezTo>
                  <a:pt x="2584115" y="387101"/>
                  <a:pt x="2597554" y="359038"/>
                  <a:pt x="2618142" y="324929"/>
                </a:cubicBezTo>
                <a:cubicBezTo>
                  <a:pt x="2694521" y="194746"/>
                  <a:pt x="2711171" y="183064"/>
                  <a:pt x="2776805" y="65598"/>
                </a:cubicBezTo>
                <a:cubicBezTo>
                  <a:pt x="2780393" y="60751"/>
                  <a:pt x="2792039" y="40206"/>
                  <a:pt x="2804277" y="19466"/>
                </a:cubicBezTo>
                <a:lnTo>
                  <a:pt x="2816138" y="0"/>
                </a:lnTo>
                <a:lnTo>
                  <a:pt x="2819548" y="0"/>
                </a:lnTo>
                <a:lnTo>
                  <a:pt x="2811298" y="14724"/>
                </a:lnTo>
                <a:lnTo>
                  <a:pt x="2817727" y="23687"/>
                </a:lnTo>
                <a:lnTo>
                  <a:pt x="2791794" y="66855"/>
                </a:lnTo>
                <a:cubicBezTo>
                  <a:pt x="2773640" y="95764"/>
                  <a:pt x="2755825" y="122754"/>
                  <a:pt x="2749798" y="136299"/>
                </a:cubicBezTo>
                <a:cubicBezTo>
                  <a:pt x="2703510" y="226743"/>
                  <a:pt x="2663064" y="325510"/>
                  <a:pt x="2634816" y="403298"/>
                </a:cubicBezTo>
                <a:cubicBezTo>
                  <a:pt x="2598302" y="479635"/>
                  <a:pt x="2675923" y="342371"/>
                  <a:pt x="2688848" y="351934"/>
                </a:cubicBezTo>
                <a:cubicBezTo>
                  <a:pt x="2704193" y="354627"/>
                  <a:pt x="2580284" y="582338"/>
                  <a:pt x="2637985" y="517018"/>
                </a:cubicBezTo>
                <a:cubicBezTo>
                  <a:pt x="2649004" y="495833"/>
                  <a:pt x="2724203" y="365439"/>
                  <a:pt x="2738368" y="367924"/>
                </a:cubicBezTo>
                <a:cubicBezTo>
                  <a:pt x="2746634" y="369374"/>
                  <a:pt x="2758769" y="425044"/>
                  <a:pt x="2760012" y="417957"/>
                </a:cubicBezTo>
                <a:cubicBezTo>
                  <a:pt x="2758769" y="425044"/>
                  <a:pt x="2757525" y="432126"/>
                  <a:pt x="2756284" y="439212"/>
                </a:cubicBezTo>
                <a:cubicBezTo>
                  <a:pt x="2775359" y="420651"/>
                  <a:pt x="2821647" y="330211"/>
                  <a:pt x="2792217" y="407792"/>
                </a:cubicBezTo>
                <a:cubicBezTo>
                  <a:pt x="2754256" y="492393"/>
                  <a:pt x="2812741" y="380971"/>
                  <a:pt x="2834570" y="339779"/>
                </a:cubicBezTo>
                <a:lnTo>
                  <a:pt x="2913009" y="196974"/>
                </a:lnTo>
                <a:lnTo>
                  <a:pt x="2912684" y="198542"/>
                </a:lnTo>
                <a:cubicBezTo>
                  <a:pt x="2911539" y="203359"/>
                  <a:pt x="2910260" y="208664"/>
                  <a:pt x="2909386" y="213488"/>
                </a:cubicBezTo>
                <a:lnTo>
                  <a:pt x="2917748" y="191992"/>
                </a:lnTo>
                <a:lnTo>
                  <a:pt x="2917952" y="193273"/>
                </a:lnTo>
                <a:cubicBezTo>
                  <a:pt x="2918630" y="200528"/>
                  <a:pt x="2918176" y="205951"/>
                  <a:pt x="2916464" y="212245"/>
                </a:cubicBezTo>
                <a:lnTo>
                  <a:pt x="2913737" y="219553"/>
                </a:lnTo>
                <a:lnTo>
                  <a:pt x="2916484" y="220584"/>
                </a:lnTo>
                <a:cubicBezTo>
                  <a:pt x="2917437" y="221085"/>
                  <a:pt x="2918040" y="221611"/>
                  <a:pt x="2917960" y="222060"/>
                </a:cubicBezTo>
                <a:cubicBezTo>
                  <a:pt x="2926307" y="211548"/>
                  <a:pt x="2926538" y="198224"/>
                  <a:pt x="2934563" y="189505"/>
                </a:cubicBezTo>
                <a:cubicBezTo>
                  <a:pt x="2937682" y="186132"/>
                  <a:pt x="2939803" y="186314"/>
                  <a:pt x="2944371" y="184883"/>
                </a:cubicBezTo>
                <a:cubicBezTo>
                  <a:pt x="2954549" y="178169"/>
                  <a:pt x="2958972" y="165503"/>
                  <a:pt x="2965604" y="154544"/>
                </a:cubicBezTo>
                <a:cubicBezTo>
                  <a:pt x="2973226" y="143063"/>
                  <a:pt x="2979103" y="131813"/>
                  <a:pt x="2985204" y="120807"/>
                </a:cubicBezTo>
                <a:lnTo>
                  <a:pt x="2987073" y="117928"/>
                </a:lnTo>
                <a:lnTo>
                  <a:pt x="2959020" y="182500"/>
                </a:lnTo>
                <a:lnTo>
                  <a:pt x="2951232" y="196691"/>
                </a:lnTo>
                <a:cubicBezTo>
                  <a:pt x="2950287" y="198962"/>
                  <a:pt x="2947822" y="203451"/>
                  <a:pt x="2945004" y="208527"/>
                </a:cubicBezTo>
                <a:lnTo>
                  <a:pt x="2942784" y="212617"/>
                </a:lnTo>
                <a:lnTo>
                  <a:pt x="2945791" y="212957"/>
                </a:lnTo>
                <a:lnTo>
                  <a:pt x="2935346" y="236994"/>
                </a:lnTo>
                <a:cubicBezTo>
                  <a:pt x="2924332" y="258180"/>
                  <a:pt x="2830057" y="407130"/>
                  <a:pt x="2842709" y="425168"/>
                </a:cubicBezTo>
                <a:cubicBezTo>
                  <a:pt x="2835896" y="415455"/>
                  <a:pt x="2903165" y="337210"/>
                  <a:pt x="2900680" y="351375"/>
                </a:cubicBezTo>
                <a:cubicBezTo>
                  <a:pt x="2886389" y="432832"/>
                  <a:pt x="2828627" y="505441"/>
                  <a:pt x="2799202" y="583024"/>
                </a:cubicBezTo>
                <a:cubicBezTo>
                  <a:pt x="2749183" y="694712"/>
                  <a:pt x="2821625" y="586957"/>
                  <a:pt x="2828710" y="588200"/>
                </a:cubicBezTo>
                <a:cubicBezTo>
                  <a:pt x="2835795" y="589443"/>
                  <a:pt x="2778696" y="699887"/>
                  <a:pt x="2773520" y="729399"/>
                </a:cubicBezTo>
                <a:cubicBezTo>
                  <a:pt x="2802370" y="696740"/>
                  <a:pt x="2799220" y="673069"/>
                  <a:pt x="2829374" y="626037"/>
                </a:cubicBezTo>
                <a:cubicBezTo>
                  <a:pt x="2829374" y="626037"/>
                  <a:pt x="2878146" y="521432"/>
                  <a:pt x="2885229" y="522673"/>
                </a:cubicBezTo>
                <a:lnTo>
                  <a:pt x="2876987" y="611269"/>
                </a:lnTo>
                <a:cubicBezTo>
                  <a:pt x="2884070" y="612513"/>
                  <a:pt x="3036686" y="346033"/>
                  <a:pt x="2975860" y="477732"/>
                </a:cubicBezTo>
                <a:cubicBezTo>
                  <a:pt x="2933445" y="553033"/>
                  <a:pt x="2906501" y="616447"/>
                  <a:pt x="2886578" y="688398"/>
                </a:cubicBezTo>
                <a:cubicBezTo>
                  <a:pt x="2870381" y="739093"/>
                  <a:pt x="2835693" y="763427"/>
                  <a:pt x="2825546" y="821274"/>
                </a:cubicBezTo>
                <a:cubicBezTo>
                  <a:pt x="2863383" y="820610"/>
                  <a:pt x="2887821" y="681313"/>
                  <a:pt x="2912735" y="671078"/>
                </a:cubicBezTo>
                <a:cubicBezTo>
                  <a:pt x="2914188" y="662816"/>
                  <a:pt x="2949336" y="677501"/>
                  <a:pt x="2948087" y="684584"/>
                </a:cubicBezTo>
                <a:cubicBezTo>
                  <a:pt x="2977000" y="644632"/>
                  <a:pt x="2979030" y="591449"/>
                  <a:pt x="3006700" y="558583"/>
                </a:cubicBezTo>
                <a:cubicBezTo>
                  <a:pt x="3017450" y="545865"/>
                  <a:pt x="3024533" y="547115"/>
                  <a:pt x="3039940" y="542513"/>
                </a:cubicBezTo>
                <a:cubicBezTo>
                  <a:pt x="3074631" y="518177"/>
                  <a:pt x="3090620" y="468658"/>
                  <a:pt x="3113836" y="426491"/>
                </a:cubicBezTo>
                <a:cubicBezTo>
                  <a:pt x="3167001" y="338474"/>
                  <a:pt x="3196697" y="252423"/>
                  <a:pt x="3255702" y="172733"/>
                </a:cubicBezTo>
                <a:cubicBezTo>
                  <a:pt x="3215193" y="278789"/>
                  <a:pt x="3172840" y="346799"/>
                  <a:pt x="3131153" y="452650"/>
                </a:cubicBezTo>
                <a:cubicBezTo>
                  <a:pt x="3125976" y="482162"/>
                  <a:pt x="3095818" y="529194"/>
                  <a:pt x="3061791" y="591368"/>
                </a:cubicBezTo>
                <a:cubicBezTo>
                  <a:pt x="3048288" y="626720"/>
                  <a:pt x="2950078" y="798097"/>
                  <a:pt x="3027123" y="705751"/>
                </a:cubicBezTo>
                <a:cubicBezTo>
                  <a:pt x="3038139" y="684560"/>
                  <a:pt x="3091305" y="596545"/>
                  <a:pt x="3101080" y="582442"/>
                </a:cubicBezTo>
                <a:cubicBezTo>
                  <a:pt x="3109407" y="576602"/>
                  <a:pt x="3124754" y="579294"/>
                  <a:pt x="3124754" y="579294"/>
                </a:cubicBezTo>
                <a:cubicBezTo>
                  <a:pt x="3152420" y="546425"/>
                  <a:pt x="3167168" y="503990"/>
                  <a:pt x="3181849" y="468847"/>
                </a:cubicBezTo>
                <a:cubicBezTo>
                  <a:pt x="3201196" y="441816"/>
                  <a:pt x="3221118" y="369872"/>
                  <a:pt x="3244790" y="366723"/>
                </a:cubicBezTo>
                <a:cubicBezTo>
                  <a:pt x="3268463" y="363574"/>
                  <a:pt x="3213245" y="414728"/>
                  <a:pt x="3239611" y="396235"/>
                </a:cubicBezTo>
                <a:cubicBezTo>
                  <a:pt x="3274304" y="371902"/>
                  <a:pt x="3327466" y="283883"/>
                  <a:pt x="3270367" y="394331"/>
                </a:cubicBezTo>
                <a:cubicBezTo>
                  <a:pt x="3232611" y="477753"/>
                  <a:pt x="3203765" y="510414"/>
                  <a:pt x="3171579" y="610631"/>
                </a:cubicBezTo>
                <a:cubicBezTo>
                  <a:pt x="3197945" y="592132"/>
                  <a:pt x="3264612" y="468762"/>
                  <a:pt x="3283956" y="441738"/>
                </a:cubicBezTo>
                <a:cubicBezTo>
                  <a:pt x="3329454" y="397393"/>
                  <a:pt x="3299302" y="444430"/>
                  <a:pt x="3284617" y="479572"/>
                </a:cubicBezTo>
                <a:cubicBezTo>
                  <a:pt x="3357838" y="384730"/>
                  <a:pt x="3403907" y="276912"/>
                  <a:pt x="3460562" y="175057"/>
                </a:cubicBezTo>
                <a:lnTo>
                  <a:pt x="3470478" y="159089"/>
                </a:lnTo>
                <a:lnTo>
                  <a:pt x="3469960" y="161429"/>
                </a:lnTo>
                <a:lnTo>
                  <a:pt x="3470081" y="161551"/>
                </a:lnTo>
                <a:lnTo>
                  <a:pt x="3474611" y="152434"/>
                </a:lnTo>
                <a:lnTo>
                  <a:pt x="3493813" y="121517"/>
                </a:lnTo>
                <a:lnTo>
                  <a:pt x="3500894" y="118178"/>
                </a:lnTo>
                <a:cubicBezTo>
                  <a:pt x="3512771" y="110345"/>
                  <a:pt x="3517932" y="95569"/>
                  <a:pt x="3525667" y="82781"/>
                </a:cubicBezTo>
                <a:cubicBezTo>
                  <a:pt x="3543456" y="55990"/>
                  <a:pt x="3553088" y="30273"/>
                  <a:pt x="3572976" y="5784"/>
                </a:cubicBezTo>
                <a:cubicBezTo>
                  <a:pt x="3559742" y="37564"/>
                  <a:pt x="3545555" y="58294"/>
                  <a:pt x="3531910" y="90038"/>
                </a:cubicBezTo>
                <a:cubicBezTo>
                  <a:pt x="3530350" y="98750"/>
                  <a:pt x="3520235" y="113104"/>
                  <a:pt x="3508902" y="131954"/>
                </a:cubicBezTo>
                <a:cubicBezTo>
                  <a:pt x="3504489" y="142546"/>
                  <a:pt x="3471705" y="194598"/>
                  <a:pt x="3497769" y="166035"/>
                </a:cubicBezTo>
                <a:cubicBezTo>
                  <a:pt x="3501430" y="159625"/>
                  <a:pt x="3519218" y="132834"/>
                  <a:pt x="3522504" y="128512"/>
                </a:cubicBezTo>
                <a:cubicBezTo>
                  <a:pt x="3525355" y="126632"/>
                  <a:pt x="3530721" y="127089"/>
                  <a:pt x="3530721" y="127089"/>
                </a:cubicBezTo>
                <a:cubicBezTo>
                  <a:pt x="3540084" y="116919"/>
                  <a:pt x="3544869" y="104234"/>
                  <a:pt x="3549693" y="93676"/>
                </a:cubicBezTo>
                <a:cubicBezTo>
                  <a:pt x="3556206" y="85385"/>
                  <a:pt x="3562552" y="63988"/>
                  <a:pt x="3570768" y="62566"/>
                </a:cubicBezTo>
                <a:cubicBezTo>
                  <a:pt x="3578981" y="61142"/>
                  <a:pt x="3560178" y="77232"/>
                  <a:pt x="3569207" y="71278"/>
                </a:cubicBezTo>
                <a:cubicBezTo>
                  <a:pt x="3581084" y="63448"/>
                  <a:pt x="3598868" y="36655"/>
                  <a:pt x="3579896" y="70067"/>
                </a:cubicBezTo>
                <a:cubicBezTo>
                  <a:pt x="3567435" y="95190"/>
                  <a:pt x="3557661" y="105326"/>
                  <a:pt x="3547278" y="135227"/>
                </a:cubicBezTo>
                <a:cubicBezTo>
                  <a:pt x="3554046" y="130761"/>
                  <a:pt x="3568228" y="108618"/>
                  <a:pt x="3577639" y="94325"/>
                </a:cubicBezTo>
                <a:lnTo>
                  <a:pt x="3578874" y="92528"/>
                </a:lnTo>
                <a:lnTo>
                  <a:pt x="3571166" y="125580"/>
                </a:lnTo>
                <a:lnTo>
                  <a:pt x="3585748" y="83031"/>
                </a:lnTo>
                <a:lnTo>
                  <a:pt x="3592307" y="77971"/>
                </a:lnTo>
                <a:cubicBezTo>
                  <a:pt x="3595767" y="76639"/>
                  <a:pt x="3589174" y="86693"/>
                  <a:pt x="3585556" y="94611"/>
                </a:cubicBezTo>
                <a:lnTo>
                  <a:pt x="3625809" y="33872"/>
                </a:lnTo>
                <a:lnTo>
                  <a:pt x="3548144" y="164411"/>
                </a:lnTo>
                <a:cubicBezTo>
                  <a:pt x="3466645" y="305562"/>
                  <a:pt x="3388628" y="448539"/>
                  <a:pt x="3317297" y="598473"/>
                </a:cubicBezTo>
                <a:cubicBezTo>
                  <a:pt x="3305040" y="626740"/>
                  <a:pt x="3223028" y="747420"/>
                  <a:pt x="3233260" y="772333"/>
                </a:cubicBezTo>
                <a:cubicBezTo>
                  <a:pt x="3241522" y="773783"/>
                  <a:pt x="3251298" y="759679"/>
                  <a:pt x="3251298" y="759679"/>
                </a:cubicBezTo>
                <a:cubicBezTo>
                  <a:pt x="3293443" y="692846"/>
                  <a:pt x="3319204" y="629227"/>
                  <a:pt x="3342484" y="579771"/>
                </a:cubicBezTo>
                <a:cubicBezTo>
                  <a:pt x="3373821" y="532945"/>
                  <a:pt x="3405942" y="440017"/>
                  <a:pt x="3440693" y="408394"/>
                </a:cubicBezTo>
                <a:cubicBezTo>
                  <a:pt x="3449020" y="402552"/>
                  <a:pt x="3464367" y="405245"/>
                  <a:pt x="3465610" y="398161"/>
                </a:cubicBezTo>
                <a:cubicBezTo>
                  <a:pt x="3484954" y="371134"/>
                  <a:pt x="3523952" y="280630"/>
                  <a:pt x="3550378" y="254845"/>
                </a:cubicBezTo>
                <a:cubicBezTo>
                  <a:pt x="3561334" y="240950"/>
                  <a:pt x="3582584" y="244679"/>
                  <a:pt x="3582584" y="244679"/>
                </a:cubicBezTo>
                <a:lnTo>
                  <a:pt x="3589692" y="229831"/>
                </a:lnTo>
                <a:lnTo>
                  <a:pt x="3599766" y="216736"/>
                </a:lnTo>
                <a:lnTo>
                  <a:pt x="3602378" y="216819"/>
                </a:lnTo>
                <a:cubicBezTo>
                  <a:pt x="3603419" y="216089"/>
                  <a:pt x="3603729" y="214318"/>
                  <a:pt x="3604350" y="210777"/>
                </a:cubicBezTo>
                <a:lnTo>
                  <a:pt x="3599766" y="216736"/>
                </a:lnTo>
                <a:lnTo>
                  <a:pt x="3596023" y="216617"/>
                </a:lnTo>
                <a:cubicBezTo>
                  <a:pt x="3612675" y="204936"/>
                  <a:pt x="3630567" y="186173"/>
                  <a:pt x="3630567" y="186173"/>
                </a:cubicBezTo>
                <a:cubicBezTo>
                  <a:pt x="3651754" y="197187"/>
                  <a:pt x="3563238" y="271706"/>
                  <a:pt x="3544558" y="336569"/>
                </a:cubicBezTo>
                <a:cubicBezTo>
                  <a:pt x="3543316" y="343652"/>
                  <a:pt x="3546464" y="367324"/>
                  <a:pt x="3545220" y="374407"/>
                </a:cubicBezTo>
                <a:cubicBezTo>
                  <a:pt x="3530474" y="416841"/>
                  <a:pt x="3506016" y="466090"/>
                  <a:pt x="3481702" y="521452"/>
                </a:cubicBezTo>
                <a:cubicBezTo>
                  <a:pt x="3470684" y="542636"/>
                  <a:pt x="3372477" y="714013"/>
                  <a:pt x="3371234" y="721098"/>
                </a:cubicBezTo>
                <a:cubicBezTo>
                  <a:pt x="3377072" y="729425"/>
                  <a:pt x="3410314" y="713349"/>
                  <a:pt x="3418848" y="706329"/>
                </a:cubicBezTo>
                <a:cubicBezTo>
                  <a:pt x="3428418" y="693409"/>
                  <a:pt x="3495290" y="568858"/>
                  <a:pt x="3458506" y="653664"/>
                </a:cubicBezTo>
                <a:cubicBezTo>
                  <a:pt x="3419509" y="744171"/>
                  <a:pt x="3507944" y="586894"/>
                  <a:pt x="3518963" y="565710"/>
                </a:cubicBezTo>
                <a:cubicBezTo>
                  <a:pt x="3551748" y="510618"/>
                  <a:pt x="3581901" y="463584"/>
                  <a:pt x="3592709" y="443578"/>
                </a:cubicBezTo>
                <a:lnTo>
                  <a:pt x="3731852" y="215455"/>
                </a:lnTo>
                <a:lnTo>
                  <a:pt x="3727248" y="226164"/>
                </a:lnTo>
                <a:cubicBezTo>
                  <a:pt x="3721203" y="237680"/>
                  <a:pt x="3724660" y="233021"/>
                  <a:pt x="3730194" y="225797"/>
                </a:cubicBezTo>
                <a:lnTo>
                  <a:pt x="3730270" y="225705"/>
                </a:lnTo>
                <a:lnTo>
                  <a:pt x="3729822" y="227329"/>
                </a:lnTo>
                <a:lnTo>
                  <a:pt x="3712917" y="281145"/>
                </a:lnTo>
                <a:lnTo>
                  <a:pt x="3699136" y="302543"/>
                </a:lnTo>
                <a:cubicBezTo>
                  <a:pt x="3678263" y="335689"/>
                  <a:pt x="3659462" y="368287"/>
                  <a:pt x="3656250" y="386585"/>
                </a:cubicBezTo>
                <a:cubicBezTo>
                  <a:pt x="3653767" y="400752"/>
                  <a:pt x="3675015" y="404478"/>
                  <a:pt x="3679343" y="428358"/>
                </a:cubicBezTo>
                <a:cubicBezTo>
                  <a:pt x="3681249" y="459112"/>
                  <a:pt x="3663418" y="470584"/>
                  <a:pt x="3641589" y="511780"/>
                </a:cubicBezTo>
                <a:cubicBezTo>
                  <a:pt x="3628087" y="547132"/>
                  <a:pt x="3622911" y="576642"/>
                  <a:pt x="3611894" y="597830"/>
                </a:cubicBezTo>
                <a:cubicBezTo>
                  <a:pt x="3565811" y="687091"/>
                  <a:pt x="3522214" y="762185"/>
                  <a:pt x="3474688" y="859709"/>
                </a:cubicBezTo>
                <a:cubicBezTo>
                  <a:pt x="3474688" y="859709"/>
                  <a:pt x="3416924" y="932317"/>
                  <a:pt x="3429847" y="941887"/>
                </a:cubicBezTo>
                <a:cubicBezTo>
                  <a:pt x="3433256" y="946744"/>
                  <a:pt x="3448923" y="923331"/>
                  <a:pt x="3460861" y="903828"/>
                </a:cubicBezTo>
                <a:lnTo>
                  <a:pt x="3469707" y="888788"/>
                </a:lnTo>
                <a:lnTo>
                  <a:pt x="3469508" y="889219"/>
                </a:lnTo>
                <a:lnTo>
                  <a:pt x="3471241" y="886175"/>
                </a:lnTo>
                <a:lnTo>
                  <a:pt x="3473976" y="881523"/>
                </a:lnTo>
                <a:cubicBezTo>
                  <a:pt x="3475028" y="879637"/>
                  <a:pt x="3475352" y="879000"/>
                  <a:pt x="3474690" y="880115"/>
                </a:cubicBezTo>
                <a:lnTo>
                  <a:pt x="3471241" y="886175"/>
                </a:lnTo>
                <a:lnTo>
                  <a:pt x="3469707" y="888788"/>
                </a:lnTo>
                <a:lnTo>
                  <a:pt x="3526382" y="764439"/>
                </a:lnTo>
                <a:cubicBezTo>
                  <a:pt x="3546056" y="721650"/>
                  <a:pt x="3565840" y="683448"/>
                  <a:pt x="3583912" y="667148"/>
                </a:cubicBezTo>
                <a:cubicBezTo>
                  <a:pt x="3593482" y="654223"/>
                  <a:pt x="3608826" y="656915"/>
                  <a:pt x="3617151" y="651077"/>
                </a:cubicBezTo>
                <a:cubicBezTo>
                  <a:pt x="3626928" y="636973"/>
                  <a:pt x="3640224" y="602800"/>
                  <a:pt x="3660746" y="575980"/>
                </a:cubicBezTo>
                <a:cubicBezTo>
                  <a:pt x="3671766" y="554796"/>
                  <a:pt x="3733460" y="459754"/>
                  <a:pt x="3706457" y="530458"/>
                </a:cubicBezTo>
                <a:cubicBezTo>
                  <a:pt x="3691504" y="574072"/>
                  <a:pt x="3653084" y="619657"/>
                  <a:pt x="3642276" y="639665"/>
                </a:cubicBezTo>
                <a:cubicBezTo>
                  <a:pt x="3630076" y="660642"/>
                  <a:pt x="3634406" y="684521"/>
                  <a:pt x="3633161" y="691606"/>
                </a:cubicBezTo>
                <a:cubicBezTo>
                  <a:pt x="3622413" y="704319"/>
                  <a:pt x="3613881" y="711341"/>
                  <a:pt x="3603068" y="731351"/>
                </a:cubicBezTo>
                <a:cubicBezTo>
                  <a:pt x="3601828" y="738429"/>
                  <a:pt x="3596648" y="767943"/>
                  <a:pt x="3594163" y="782107"/>
                </a:cubicBezTo>
                <a:cubicBezTo>
                  <a:pt x="3584393" y="796214"/>
                  <a:pt x="3558689" y="852544"/>
                  <a:pt x="3535614" y="900819"/>
                </a:cubicBezTo>
                <a:cubicBezTo>
                  <a:pt x="3518312" y="937026"/>
                  <a:pt x="3481054" y="1012853"/>
                  <a:pt x="3485498" y="1013862"/>
                </a:cubicBezTo>
                <a:cubicBezTo>
                  <a:pt x="3486978" y="1014199"/>
                  <a:pt x="3493096" y="1006220"/>
                  <a:pt x="3506124" y="985690"/>
                </a:cubicBezTo>
                <a:cubicBezTo>
                  <a:pt x="3556807" y="911839"/>
                  <a:pt x="3596069" y="812864"/>
                  <a:pt x="3639668" y="737770"/>
                </a:cubicBezTo>
                <a:cubicBezTo>
                  <a:pt x="3674937" y="668513"/>
                  <a:pt x="3724371" y="601743"/>
                  <a:pt x="3765546" y="533526"/>
                </a:cubicBezTo>
                <a:cubicBezTo>
                  <a:pt x="3777536" y="513723"/>
                  <a:pt x="3818705" y="445506"/>
                  <a:pt x="3805206" y="480856"/>
                </a:cubicBezTo>
                <a:cubicBezTo>
                  <a:pt x="3759125" y="570120"/>
                  <a:pt x="3707201" y="651055"/>
                  <a:pt x="3663340" y="734621"/>
                </a:cubicBezTo>
                <a:cubicBezTo>
                  <a:pt x="3632006" y="781447"/>
                  <a:pt x="3588201" y="857722"/>
                  <a:pt x="3640993" y="813445"/>
                </a:cubicBezTo>
                <a:cubicBezTo>
                  <a:pt x="3678164" y="774942"/>
                  <a:pt x="3703868" y="718610"/>
                  <a:pt x="3732782" y="678659"/>
                </a:cubicBezTo>
                <a:cubicBezTo>
                  <a:pt x="3818141" y="535449"/>
                  <a:pt x="3906546" y="386994"/>
                  <a:pt x="3994774" y="239569"/>
                </a:cubicBezTo>
                <a:lnTo>
                  <a:pt x="4032487" y="176998"/>
                </a:lnTo>
                <a:lnTo>
                  <a:pt x="4032727" y="180671"/>
                </a:lnTo>
                <a:lnTo>
                  <a:pt x="4044760" y="163363"/>
                </a:lnTo>
                <a:cubicBezTo>
                  <a:pt x="4048460" y="159079"/>
                  <a:pt x="4055888" y="159713"/>
                  <a:pt x="4055888" y="159713"/>
                </a:cubicBezTo>
                <a:cubicBezTo>
                  <a:pt x="4055888" y="159713"/>
                  <a:pt x="4056796" y="158728"/>
                  <a:pt x="4057809" y="157177"/>
                </a:cubicBezTo>
                <a:lnTo>
                  <a:pt x="4058920" y="154569"/>
                </a:lnTo>
                <a:lnTo>
                  <a:pt x="4061683" y="151198"/>
                </a:lnTo>
                <a:lnTo>
                  <a:pt x="4062548" y="151169"/>
                </a:lnTo>
                <a:cubicBezTo>
                  <a:pt x="4062906" y="150934"/>
                  <a:pt x="4062998" y="150411"/>
                  <a:pt x="4063187" y="149365"/>
                </a:cubicBezTo>
                <a:lnTo>
                  <a:pt x="4061683" y="151198"/>
                </a:lnTo>
                <a:lnTo>
                  <a:pt x="4060336" y="151245"/>
                </a:lnTo>
                <a:cubicBezTo>
                  <a:pt x="4066039" y="147486"/>
                  <a:pt x="4072113" y="141632"/>
                  <a:pt x="4072113" y="141632"/>
                </a:cubicBezTo>
                <a:cubicBezTo>
                  <a:pt x="4079578" y="144395"/>
                  <a:pt x="4049375" y="168002"/>
                  <a:pt x="4043402" y="187311"/>
                </a:cubicBezTo>
                <a:cubicBezTo>
                  <a:pt x="4043029" y="189400"/>
                  <a:pt x="4044318" y="196234"/>
                  <a:pt x="4043943" y="198325"/>
                </a:cubicBezTo>
                <a:lnTo>
                  <a:pt x="4027702" y="232673"/>
                </a:lnTo>
                <a:lnTo>
                  <a:pt x="4020313" y="256155"/>
                </a:lnTo>
                <a:lnTo>
                  <a:pt x="4019608" y="258030"/>
                </a:lnTo>
                <a:lnTo>
                  <a:pt x="4027908" y="246383"/>
                </a:lnTo>
                <a:lnTo>
                  <a:pt x="4028229" y="247254"/>
                </a:lnTo>
                <a:lnTo>
                  <a:pt x="3994706" y="302378"/>
                </a:lnTo>
                <a:cubicBezTo>
                  <a:pt x="3972878" y="343572"/>
                  <a:pt x="3918264" y="439851"/>
                  <a:pt x="3954198" y="408435"/>
                </a:cubicBezTo>
                <a:cubicBezTo>
                  <a:pt x="3981864" y="375566"/>
                  <a:pt x="4021070" y="283882"/>
                  <a:pt x="4030639" y="270959"/>
                </a:cubicBezTo>
                <a:lnTo>
                  <a:pt x="4128370" y="121135"/>
                </a:lnTo>
                <a:lnTo>
                  <a:pt x="4128049" y="124553"/>
                </a:lnTo>
                <a:lnTo>
                  <a:pt x="4128046" y="127398"/>
                </a:lnTo>
                <a:lnTo>
                  <a:pt x="4115479" y="147454"/>
                </a:lnTo>
                <a:lnTo>
                  <a:pt x="4096935" y="174094"/>
                </a:lnTo>
                <a:lnTo>
                  <a:pt x="4101139" y="171355"/>
                </a:lnTo>
                <a:cubicBezTo>
                  <a:pt x="4105226" y="167764"/>
                  <a:pt x="4108775" y="163880"/>
                  <a:pt x="4109962" y="161729"/>
                </a:cubicBezTo>
                <a:cubicBezTo>
                  <a:pt x="4107586" y="166027"/>
                  <a:pt x="4139707" y="160374"/>
                  <a:pt x="4137779" y="153698"/>
                </a:cubicBezTo>
                <a:cubicBezTo>
                  <a:pt x="4144010" y="162748"/>
                  <a:pt x="4132190" y="173995"/>
                  <a:pt x="4131746" y="184972"/>
                </a:cubicBezTo>
                <a:lnTo>
                  <a:pt x="4132345" y="197942"/>
                </a:lnTo>
                <a:lnTo>
                  <a:pt x="4056883" y="336402"/>
                </a:lnTo>
                <a:lnTo>
                  <a:pt x="4134871" y="210387"/>
                </a:lnTo>
                <a:lnTo>
                  <a:pt x="4137410" y="217088"/>
                </a:lnTo>
                <a:cubicBezTo>
                  <a:pt x="4123864" y="261981"/>
                  <a:pt x="4146459" y="210859"/>
                  <a:pt x="4156795" y="181960"/>
                </a:cubicBezTo>
                <a:lnTo>
                  <a:pt x="4152522" y="197299"/>
                </a:lnTo>
                <a:lnTo>
                  <a:pt x="4160186" y="175818"/>
                </a:lnTo>
                <a:lnTo>
                  <a:pt x="4156795" y="181960"/>
                </a:lnTo>
                <a:lnTo>
                  <a:pt x="4159887" y="169968"/>
                </a:lnTo>
                <a:lnTo>
                  <a:pt x="4205048" y="96991"/>
                </a:lnTo>
                <a:lnTo>
                  <a:pt x="4199059" y="119239"/>
                </a:lnTo>
                <a:lnTo>
                  <a:pt x="4181808" y="177272"/>
                </a:lnTo>
                <a:lnTo>
                  <a:pt x="4092232" y="349906"/>
                </a:lnTo>
                <a:lnTo>
                  <a:pt x="4166320" y="235484"/>
                </a:lnTo>
                <a:lnTo>
                  <a:pt x="4163712" y="246651"/>
                </a:lnTo>
                <a:cubicBezTo>
                  <a:pt x="4160325" y="256686"/>
                  <a:pt x="4156636" y="266501"/>
                  <a:pt x="4156756" y="267386"/>
                </a:cubicBezTo>
                <a:lnTo>
                  <a:pt x="4156435" y="268536"/>
                </a:lnTo>
                <a:lnTo>
                  <a:pt x="4161714" y="261050"/>
                </a:lnTo>
                <a:lnTo>
                  <a:pt x="4172783" y="229279"/>
                </a:lnTo>
                <a:lnTo>
                  <a:pt x="4175132" y="221873"/>
                </a:lnTo>
                <a:lnTo>
                  <a:pt x="4214099" y="161688"/>
                </a:lnTo>
                <a:lnTo>
                  <a:pt x="4211517" y="170355"/>
                </a:lnTo>
                <a:lnTo>
                  <a:pt x="4205692" y="189899"/>
                </a:lnTo>
                <a:lnTo>
                  <a:pt x="4191244" y="248144"/>
                </a:lnTo>
                <a:lnTo>
                  <a:pt x="4191234" y="248175"/>
                </a:lnTo>
                <a:lnTo>
                  <a:pt x="4152048" y="314163"/>
                </a:lnTo>
                <a:cubicBezTo>
                  <a:pt x="4107003" y="397521"/>
                  <a:pt x="4045307" y="492561"/>
                  <a:pt x="4040794" y="559909"/>
                </a:cubicBezTo>
                <a:cubicBezTo>
                  <a:pt x="4026046" y="602343"/>
                  <a:pt x="4017784" y="600896"/>
                  <a:pt x="4006972" y="620899"/>
                </a:cubicBezTo>
                <a:cubicBezTo>
                  <a:pt x="3976609" y="669111"/>
                  <a:pt x="3960684" y="711341"/>
                  <a:pt x="3999100" y="665760"/>
                </a:cubicBezTo>
                <a:cubicBezTo>
                  <a:pt x="4059555" y="577804"/>
                  <a:pt x="4090892" y="530976"/>
                  <a:pt x="4135936" y="447619"/>
                </a:cubicBezTo>
                <a:cubicBezTo>
                  <a:pt x="4177685" y="381324"/>
                  <a:pt x="4217172" y="317068"/>
                  <a:pt x="4255766" y="253891"/>
                </a:cubicBezTo>
                <a:lnTo>
                  <a:pt x="4312512" y="161073"/>
                </a:lnTo>
                <a:lnTo>
                  <a:pt x="4312594" y="163117"/>
                </a:lnTo>
                <a:lnTo>
                  <a:pt x="4321859" y="153939"/>
                </a:lnTo>
                <a:cubicBezTo>
                  <a:pt x="4328722" y="146732"/>
                  <a:pt x="4334303" y="140325"/>
                  <a:pt x="4332886" y="140204"/>
                </a:cubicBezTo>
                <a:cubicBezTo>
                  <a:pt x="4340957" y="143323"/>
                  <a:pt x="4326984" y="157109"/>
                  <a:pt x="4318205" y="171337"/>
                </a:cubicBezTo>
                <a:lnTo>
                  <a:pt x="4313328" y="181063"/>
                </a:lnTo>
                <a:lnTo>
                  <a:pt x="4313340" y="181384"/>
                </a:lnTo>
                <a:cubicBezTo>
                  <a:pt x="4312014" y="189298"/>
                  <a:pt x="4309546" y="195885"/>
                  <a:pt x="4306614" y="201781"/>
                </a:cubicBezTo>
                <a:lnTo>
                  <a:pt x="4304720" y="205011"/>
                </a:lnTo>
                <a:lnTo>
                  <a:pt x="4310014" y="200998"/>
                </a:lnTo>
                <a:cubicBezTo>
                  <a:pt x="4317466" y="191513"/>
                  <a:pt x="4322557" y="181829"/>
                  <a:pt x="4330436" y="169951"/>
                </a:cubicBezTo>
                <a:lnTo>
                  <a:pt x="4331950" y="167674"/>
                </a:lnTo>
                <a:lnTo>
                  <a:pt x="4187278" y="411604"/>
                </a:lnTo>
                <a:cubicBezTo>
                  <a:pt x="4165448" y="452796"/>
                  <a:pt x="4132666" y="507885"/>
                  <a:pt x="4121854" y="527890"/>
                </a:cubicBezTo>
                <a:cubicBezTo>
                  <a:pt x="4116677" y="557404"/>
                  <a:pt x="4134570" y="538639"/>
                  <a:pt x="4130840" y="559889"/>
                </a:cubicBezTo>
                <a:cubicBezTo>
                  <a:pt x="4130840" y="559889"/>
                  <a:pt x="4124421" y="596486"/>
                  <a:pt x="4117339" y="595243"/>
                </a:cubicBezTo>
                <a:cubicBezTo>
                  <a:pt x="4124421" y="596486"/>
                  <a:pt x="4173858" y="529712"/>
                  <a:pt x="4214968" y="468782"/>
                </a:cubicBezTo>
                <a:lnTo>
                  <a:pt x="4217496" y="476907"/>
                </a:lnTo>
                <a:lnTo>
                  <a:pt x="4212274" y="484133"/>
                </a:lnTo>
                <a:cubicBezTo>
                  <a:pt x="4215816" y="484753"/>
                  <a:pt x="4217950" y="482996"/>
                  <a:pt x="4218470" y="480044"/>
                </a:cubicBezTo>
                <a:lnTo>
                  <a:pt x="4217496" y="476907"/>
                </a:lnTo>
                <a:lnTo>
                  <a:pt x="4279572" y="390986"/>
                </a:lnTo>
                <a:cubicBezTo>
                  <a:pt x="4298987" y="355760"/>
                  <a:pt x="4316946" y="317537"/>
                  <a:pt x="4338154" y="279885"/>
                </a:cubicBezTo>
                <a:lnTo>
                  <a:pt x="4395120" y="193477"/>
                </a:lnTo>
                <a:lnTo>
                  <a:pt x="4400434" y="186546"/>
                </a:lnTo>
                <a:cubicBezTo>
                  <a:pt x="4404386" y="181216"/>
                  <a:pt x="4406034" y="180042"/>
                  <a:pt x="4400535" y="193336"/>
                </a:cubicBezTo>
                <a:cubicBezTo>
                  <a:pt x="4386208" y="222474"/>
                  <a:pt x="4408458" y="183891"/>
                  <a:pt x="4416764" y="169623"/>
                </a:cubicBezTo>
                <a:lnTo>
                  <a:pt x="4418717" y="166385"/>
                </a:lnTo>
                <a:lnTo>
                  <a:pt x="4389856" y="262909"/>
                </a:lnTo>
                <a:cubicBezTo>
                  <a:pt x="4388594" y="271669"/>
                  <a:pt x="4386020" y="288854"/>
                  <a:pt x="4393523" y="268586"/>
                </a:cubicBezTo>
                <a:cubicBezTo>
                  <a:pt x="4402665" y="242255"/>
                  <a:pt x="4408928" y="215979"/>
                  <a:pt x="4420726" y="190998"/>
                </a:cubicBezTo>
                <a:cubicBezTo>
                  <a:pt x="4419204" y="202371"/>
                  <a:pt x="4416800" y="213305"/>
                  <a:pt x="4413942" y="224022"/>
                </a:cubicBezTo>
                <a:lnTo>
                  <a:pt x="4406822" y="247879"/>
                </a:lnTo>
                <a:lnTo>
                  <a:pt x="4404954" y="251601"/>
                </a:lnTo>
                <a:cubicBezTo>
                  <a:pt x="4400240" y="261217"/>
                  <a:pt x="4398440" y="266072"/>
                  <a:pt x="4398442" y="267950"/>
                </a:cubicBezTo>
                <a:lnTo>
                  <a:pt x="4401078" y="267018"/>
                </a:lnTo>
                <a:lnTo>
                  <a:pt x="4394926" y="287474"/>
                </a:lnTo>
                <a:cubicBezTo>
                  <a:pt x="4392022" y="298198"/>
                  <a:pt x="4389540" y="309142"/>
                  <a:pt x="4387916" y="320528"/>
                </a:cubicBezTo>
                <a:lnTo>
                  <a:pt x="4394695" y="300921"/>
                </a:lnTo>
                <a:lnTo>
                  <a:pt x="4408796" y="260118"/>
                </a:lnTo>
                <a:lnTo>
                  <a:pt x="4411066" y="257757"/>
                </a:lnTo>
                <a:cubicBezTo>
                  <a:pt x="4413779" y="254857"/>
                  <a:pt x="4416052" y="252545"/>
                  <a:pt x="4416758" y="252606"/>
                </a:cubicBezTo>
                <a:cubicBezTo>
                  <a:pt x="4419592" y="252849"/>
                  <a:pt x="4397888" y="291072"/>
                  <a:pt x="4396102" y="301040"/>
                </a:cubicBezTo>
                <a:cubicBezTo>
                  <a:pt x="4407286" y="289445"/>
                  <a:pt x="4405811" y="281626"/>
                  <a:pt x="4417377" y="265209"/>
                </a:cubicBezTo>
                <a:cubicBezTo>
                  <a:pt x="4417377" y="265209"/>
                  <a:pt x="4435822" y="229133"/>
                  <a:pt x="4438654" y="229376"/>
                </a:cubicBezTo>
                <a:lnTo>
                  <a:pt x="4436201" y="259121"/>
                </a:lnTo>
                <a:cubicBezTo>
                  <a:pt x="4439034" y="259364"/>
                  <a:pt x="4497318" y="166776"/>
                  <a:pt x="4474326" y="212179"/>
                </a:cubicBezTo>
                <a:cubicBezTo>
                  <a:pt x="4458141" y="238326"/>
                  <a:pt x="4448004" y="260128"/>
                  <a:pt x="4440742" y="284607"/>
                </a:cubicBezTo>
                <a:cubicBezTo>
                  <a:pt x="4434770" y="301909"/>
                  <a:pt x="4421182" y="310870"/>
                  <a:pt x="4417682" y="330407"/>
                </a:cubicBezTo>
                <a:lnTo>
                  <a:pt x="4415741" y="330241"/>
                </a:lnTo>
                <a:lnTo>
                  <a:pt x="4415092" y="330187"/>
                </a:lnTo>
                <a:cubicBezTo>
                  <a:pt x="4414805" y="330163"/>
                  <a:pt x="4414999" y="330178"/>
                  <a:pt x="4415381" y="330212"/>
                </a:cubicBezTo>
                <a:lnTo>
                  <a:pt x="4415741" y="330241"/>
                </a:lnTo>
                <a:lnTo>
                  <a:pt x="4416820" y="330335"/>
                </a:lnTo>
                <a:cubicBezTo>
                  <a:pt x="4417298" y="330375"/>
                  <a:pt x="4417682" y="330407"/>
                  <a:pt x="4417682" y="330407"/>
                </a:cubicBezTo>
                <a:cubicBezTo>
                  <a:pt x="4432744" y="329261"/>
                  <a:pt x="4441172" y="282215"/>
                  <a:pt x="4450996" y="278193"/>
                </a:cubicBezTo>
                <a:cubicBezTo>
                  <a:pt x="4451124" y="277496"/>
                  <a:pt x="4452100" y="277227"/>
                  <a:pt x="4453488" y="277250"/>
                </a:cubicBezTo>
                <a:lnTo>
                  <a:pt x="4457222" y="277870"/>
                </a:lnTo>
                <a:lnTo>
                  <a:pt x="4472546" y="230074"/>
                </a:lnTo>
                <a:lnTo>
                  <a:pt x="4475732" y="237115"/>
                </a:lnTo>
                <a:lnTo>
                  <a:pt x="4466338" y="276822"/>
                </a:lnTo>
                <a:lnTo>
                  <a:pt x="4465662" y="279003"/>
                </a:lnTo>
                <a:lnTo>
                  <a:pt x="4465064" y="281697"/>
                </a:lnTo>
                <a:lnTo>
                  <a:pt x="4465204" y="281835"/>
                </a:lnTo>
                <a:cubicBezTo>
                  <a:pt x="4476345" y="267808"/>
                  <a:pt x="4476654" y="250023"/>
                  <a:pt x="4487364" y="238387"/>
                </a:cubicBezTo>
                <a:cubicBezTo>
                  <a:pt x="4491526" y="233886"/>
                  <a:pt x="4494361" y="234125"/>
                  <a:pt x="4500452" y="232219"/>
                </a:cubicBezTo>
                <a:cubicBezTo>
                  <a:pt x="4514040" y="223256"/>
                  <a:pt x="4519942" y="206352"/>
                  <a:pt x="4528794" y="191724"/>
                </a:cubicBezTo>
                <a:cubicBezTo>
                  <a:pt x="4549142" y="161075"/>
                  <a:pt x="4560164" y="131655"/>
                  <a:pt x="4582912" y="103639"/>
                </a:cubicBezTo>
                <a:cubicBezTo>
                  <a:pt x="4567774" y="139995"/>
                  <a:pt x="4551548" y="163710"/>
                  <a:pt x="4535934" y="200025"/>
                </a:cubicBezTo>
                <a:cubicBezTo>
                  <a:pt x="4534148" y="209993"/>
                  <a:pt x="4522580" y="226413"/>
                  <a:pt x="4509612" y="247976"/>
                </a:cubicBezTo>
                <a:cubicBezTo>
                  <a:pt x="4504564" y="260096"/>
                  <a:pt x="4467060" y="319638"/>
                  <a:pt x="4496875" y="286965"/>
                </a:cubicBezTo>
                <a:cubicBezTo>
                  <a:pt x="4501066" y="279632"/>
                  <a:pt x="4521414" y="248981"/>
                  <a:pt x="4525174" y="244040"/>
                </a:cubicBezTo>
                <a:cubicBezTo>
                  <a:pt x="4528436" y="241890"/>
                  <a:pt x="4534573" y="242413"/>
                  <a:pt x="4534573" y="242413"/>
                </a:cubicBezTo>
                <a:cubicBezTo>
                  <a:pt x="4545283" y="230779"/>
                  <a:pt x="4550759" y="216269"/>
                  <a:pt x="4556278" y="204187"/>
                </a:cubicBezTo>
                <a:cubicBezTo>
                  <a:pt x="4563728" y="194703"/>
                  <a:pt x="4570988" y="170226"/>
                  <a:pt x="4580385" y="168598"/>
                </a:cubicBezTo>
                <a:cubicBezTo>
                  <a:pt x="4589784" y="166971"/>
                  <a:pt x="4568274" y="185376"/>
                  <a:pt x="4578600" y="178566"/>
                </a:cubicBezTo>
                <a:cubicBezTo>
                  <a:pt x="4592188" y="169604"/>
                  <a:pt x="4612534" y="138957"/>
                  <a:pt x="4590830" y="177180"/>
                </a:cubicBezTo>
                <a:cubicBezTo>
                  <a:pt x="4576577" y="205919"/>
                  <a:pt x="4565393" y="217514"/>
                  <a:pt x="4553514" y="251720"/>
                </a:cubicBezTo>
                <a:cubicBezTo>
                  <a:pt x="4561260" y="246612"/>
                  <a:pt x="4577480" y="221278"/>
                  <a:pt x="4588250" y="204927"/>
                </a:cubicBezTo>
                <a:lnTo>
                  <a:pt x="4589660" y="202875"/>
                </a:lnTo>
                <a:lnTo>
                  <a:pt x="4580844" y="240685"/>
                </a:lnTo>
                <a:lnTo>
                  <a:pt x="4597524" y="192011"/>
                </a:lnTo>
                <a:lnTo>
                  <a:pt x="4605026" y="186222"/>
                </a:lnTo>
                <a:cubicBezTo>
                  <a:pt x="4608987" y="184700"/>
                  <a:pt x="4601443" y="196200"/>
                  <a:pt x="4597306" y="205259"/>
                </a:cubicBezTo>
                <a:cubicBezTo>
                  <a:pt x="4635000" y="160707"/>
                  <a:pt x="4653254" y="109639"/>
                  <a:pt x="4688118" y="64844"/>
                </a:cubicBezTo>
                <a:lnTo>
                  <a:pt x="4693696" y="56993"/>
                </a:lnTo>
                <a:lnTo>
                  <a:pt x="4693601" y="57546"/>
                </a:lnTo>
                <a:cubicBezTo>
                  <a:pt x="4692286" y="65968"/>
                  <a:pt x="4680818" y="93306"/>
                  <a:pt x="4680112" y="106111"/>
                </a:cubicBezTo>
                <a:cubicBezTo>
                  <a:pt x="4680007" y="123297"/>
                  <a:pt x="4689762" y="83488"/>
                  <a:pt x="4691631" y="79111"/>
                </a:cubicBezTo>
                <a:cubicBezTo>
                  <a:pt x="4694136" y="69663"/>
                  <a:pt x="4696288" y="62284"/>
                  <a:pt x="4698293" y="55870"/>
                </a:cubicBezTo>
                <a:lnTo>
                  <a:pt x="4701624" y="45833"/>
                </a:lnTo>
                <a:lnTo>
                  <a:pt x="4722089" y="17037"/>
                </a:lnTo>
                <a:lnTo>
                  <a:pt x="4724126" y="18994"/>
                </a:lnTo>
                <a:cubicBezTo>
                  <a:pt x="4723518" y="19079"/>
                  <a:pt x="4723954" y="17559"/>
                  <a:pt x="4725014" y="15126"/>
                </a:cubicBezTo>
                <a:lnTo>
                  <a:pt x="4728682" y="7761"/>
                </a:lnTo>
                <a:lnTo>
                  <a:pt x="4734197" y="0"/>
                </a:lnTo>
                <a:lnTo>
                  <a:pt x="4746238" y="0"/>
                </a:lnTo>
                <a:lnTo>
                  <a:pt x="4734782" y="21058"/>
                </a:lnTo>
                <a:lnTo>
                  <a:pt x="4750678" y="0"/>
                </a:lnTo>
                <a:lnTo>
                  <a:pt x="4751440" y="0"/>
                </a:lnTo>
                <a:lnTo>
                  <a:pt x="4748850" y="13051"/>
                </a:lnTo>
                <a:lnTo>
                  <a:pt x="4747997" y="19266"/>
                </a:lnTo>
                <a:lnTo>
                  <a:pt x="4699300" y="93729"/>
                </a:lnTo>
                <a:cubicBezTo>
                  <a:pt x="4668164" y="142789"/>
                  <a:pt x="4638434" y="192371"/>
                  <a:pt x="4611433" y="244111"/>
                </a:cubicBezTo>
                <a:cubicBezTo>
                  <a:pt x="4609124" y="248973"/>
                  <a:pt x="4600086" y="261966"/>
                  <a:pt x="4592167" y="274750"/>
                </a:cubicBezTo>
                <a:lnTo>
                  <a:pt x="4591232" y="276418"/>
                </a:lnTo>
                <a:lnTo>
                  <a:pt x="4587966" y="297437"/>
                </a:lnTo>
                <a:lnTo>
                  <a:pt x="4595152" y="286214"/>
                </a:lnTo>
                <a:lnTo>
                  <a:pt x="4597779" y="277181"/>
                </a:lnTo>
                <a:lnTo>
                  <a:pt x="4604354" y="264417"/>
                </a:lnTo>
                <a:lnTo>
                  <a:pt x="4606118" y="266554"/>
                </a:lnTo>
                <a:lnTo>
                  <a:pt x="4605574" y="268098"/>
                </a:lnTo>
                <a:lnTo>
                  <a:pt x="4606232" y="266916"/>
                </a:lnTo>
                <a:lnTo>
                  <a:pt x="4606118" y="266554"/>
                </a:lnTo>
                <a:cubicBezTo>
                  <a:pt x="4613622" y="246286"/>
                  <a:pt x="4623274" y="223663"/>
                  <a:pt x="4625700" y="223329"/>
                </a:cubicBezTo>
                <a:cubicBezTo>
                  <a:pt x="4624486" y="223497"/>
                  <a:pt x="4624240" y="226192"/>
                  <a:pt x="4624300" y="228846"/>
                </a:cubicBezTo>
                <a:lnTo>
                  <a:pt x="4624500" y="232061"/>
                </a:lnTo>
                <a:lnTo>
                  <a:pt x="4630324" y="222647"/>
                </a:lnTo>
                <a:cubicBezTo>
                  <a:pt x="4639392" y="206268"/>
                  <a:pt x="4648636" y="186261"/>
                  <a:pt x="4658792" y="177713"/>
                </a:cubicBezTo>
                <a:cubicBezTo>
                  <a:pt x="4662056" y="175561"/>
                  <a:pt x="4668193" y="176086"/>
                  <a:pt x="4668620" y="173693"/>
                </a:cubicBezTo>
                <a:cubicBezTo>
                  <a:pt x="4676070" y="164209"/>
                  <a:pt x="4690754" y="133075"/>
                  <a:pt x="4701038" y="123834"/>
                </a:cubicBezTo>
                <a:cubicBezTo>
                  <a:pt x="4705269" y="118932"/>
                  <a:pt x="4713768" y="119656"/>
                  <a:pt x="4713768" y="119656"/>
                </a:cubicBezTo>
                <a:cubicBezTo>
                  <a:pt x="4713768" y="119656"/>
                  <a:pt x="4714807" y="118531"/>
                  <a:pt x="4715966" y="116758"/>
                </a:cubicBezTo>
                <a:lnTo>
                  <a:pt x="4717234" y="113771"/>
                </a:lnTo>
                <a:lnTo>
                  <a:pt x="4720399" y="109917"/>
                </a:lnTo>
                <a:lnTo>
                  <a:pt x="4721390" y="109883"/>
                </a:lnTo>
                <a:cubicBezTo>
                  <a:pt x="4721796" y="109617"/>
                  <a:pt x="4721902" y="109017"/>
                  <a:pt x="4722116" y="107821"/>
                </a:cubicBezTo>
                <a:lnTo>
                  <a:pt x="4720399" y="109917"/>
                </a:lnTo>
                <a:lnTo>
                  <a:pt x="4718855" y="109970"/>
                </a:lnTo>
                <a:cubicBezTo>
                  <a:pt x="4725380" y="105669"/>
                  <a:pt x="4732328" y="98976"/>
                  <a:pt x="4732328" y="98976"/>
                </a:cubicBezTo>
                <a:cubicBezTo>
                  <a:pt x="4740870" y="102134"/>
                  <a:pt x="4706316" y="129141"/>
                  <a:pt x="4699484" y="151226"/>
                </a:cubicBezTo>
                <a:cubicBezTo>
                  <a:pt x="4699056" y="153620"/>
                  <a:pt x="4700534" y="161439"/>
                  <a:pt x="4700102" y="163830"/>
                </a:cubicBezTo>
                <a:cubicBezTo>
                  <a:pt x="4694630" y="178340"/>
                  <a:pt x="4685348" y="195361"/>
                  <a:pt x="4676187" y="214413"/>
                </a:cubicBezTo>
                <a:cubicBezTo>
                  <a:pt x="4674090" y="218082"/>
                  <a:pt x="4663668" y="234803"/>
                  <a:pt x="4653712" y="250903"/>
                </a:cubicBezTo>
                <a:lnTo>
                  <a:pt x="4653682" y="250955"/>
                </a:lnTo>
                <a:lnTo>
                  <a:pt x="4652144" y="260848"/>
                </a:lnTo>
                <a:lnTo>
                  <a:pt x="4647008" y="280838"/>
                </a:lnTo>
                <a:lnTo>
                  <a:pt x="4648874" y="279997"/>
                </a:lnTo>
                <a:cubicBezTo>
                  <a:pt x="4650608" y="279102"/>
                  <a:pt x="4652051" y="278239"/>
                  <a:pt x="4652885" y="277600"/>
                </a:cubicBezTo>
                <a:cubicBezTo>
                  <a:pt x="4656574" y="273058"/>
                  <a:pt x="4682040" y="229892"/>
                  <a:pt x="4668186" y="259070"/>
                </a:cubicBezTo>
                <a:cubicBezTo>
                  <a:pt x="4653503" y="290202"/>
                  <a:pt x="4687246" y="235596"/>
                  <a:pt x="4691437" y="228263"/>
                </a:cubicBezTo>
                <a:cubicBezTo>
                  <a:pt x="4703978" y="209092"/>
                  <a:pt x="4715544" y="192673"/>
                  <a:pt x="4719664" y="185738"/>
                </a:cubicBezTo>
                <a:cubicBezTo>
                  <a:pt x="4745889" y="147697"/>
                  <a:pt x="4769408" y="112056"/>
                  <a:pt x="4792343" y="77327"/>
                </a:cubicBezTo>
                <a:lnTo>
                  <a:pt x="4797194" y="70108"/>
                </a:lnTo>
                <a:lnTo>
                  <a:pt x="4796322" y="79435"/>
                </a:lnTo>
                <a:lnTo>
                  <a:pt x="4796316" y="82691"/>
                </a:lnTo>
                <a:lnTo>
                  <a:pt x="4781942" y="105633"/>
                </a:lnTo>
                <a:cubicBezTo>
                  <a:pt x="4773160" y="119864"/>
                  <a:pt x="4746648" y="152821"/>
                  <a:pt x="4744434" y="165181"/>
                </a:cubicBezTo>
                <a:cubicBezTo>
                  <a:pt x="4743578" y="169964"/>
                  <a:pt x="4752075" y="170689"/>
                  <a:pt x="4754024" y="178549"/>
                </a:cubicBezTo>
                <a:cubicBezTo>
                  <a:pt x="4755070" y="188758"/>
                  <a:pt x="4748075" y="193018"/>
                  <a:pt x="4739765" y="207288"/>
                </a:cubicBezTo>
                <a:cubicBezTo>
                  <a:pt x="4734722" y="219407"/>
                  <a:pt x="4732936" y="229374"/>
                  <a:pt x="4728746" y="236709"/>
                </a:cubicBezTo>
                <a:lnTo>
                  <a:pt x="4723754" y="245244"/>
                </a:lnTo>
                <a:lnTo>
                  <a:pt x="4724097" y="244951"/>
                </a:lnTo>
                <a:cubicBezTo>
                  <a:pt x="4724776" y="244541"/>
                  <a:pt x="4725296" y="244460"/>
                  <a:pt x="4725595" y="244788"/>
                </a:cubicBezTo>
                <a:cubicBezTo>
                  <a:pt x="4726296" y="245555"/>
                  <a:pt x="4725702" y="248214"/>
                  <a:pt x="4724340" y="251879"/>
                </a:cubicBezTo>
                <a:lnTo>
                  <a:pt x="4721437" y="258614"/>
                </a:lnTo>
                <a:lnTo>
                  <a:pt x="4724958" y="256523"/>
                </a:lnTo>
                <a:cubicBezTo>
                  <a:pt x="4727362" y="255819"/>
                  <a:pt x="4729711" y="255411"/>
                  <a:pt x="4731342" y="254336"/>
                </a:cubicBezTo>
                <a:cubicBezTo>
                  <a:pt x="4735102" y="249394"/>
                  <a:pt x="4740076" y="237674"/>
                  <a:pt x="4748000" y="228229"/>
                </a:cubicBezTo>
                <a:cubicBezTo>
                  <a:pt x="4752189" y="220894"/>
                  <a:pt x="4775868" y="187696"/>
                  <a:pt x="4765776" y="211934"/>
                </a:cubicBezTo>
                <a:cubicBezTo>
                  <a:pt x="4760232" y="226843"/>
                  <a:pt x="4745357" y="242982"/>
                  <a:pt x="4741240" y="249917"/>
                </a:cubicBezTo>
                <a:cubicBezTo>
                  <a:pt x="4736577" y="257211"/>
                  <a:pt x="4738527" y="265069"/>
                  <a:pt x="4738097" y="267461"/>
                </a:cubicBezTo>
                <a:cubicBezTo>
                  <a:pt x="4733937" y="271962"/>
                  <a:pt x="4730602" y="274514"/>
                  <a:pt x="4726487" y="281449"/>
                </a:cubicBezTo>
                <a:lnTo>
                  <a:pt x="4726318" y="282382"/>
                </a:lnTo>
                <a:lnTo>
                  <a:pt x="4728508" y="279209"/>
                </a:lnTo>
                <a:cubicBezTo>
                  <a:pt x="4736040" y="269430"/>
                  <a:pt x="4734016" y="280724"/>
                  <a:pt x="4734016" y="280724"/>
                </a:cubicBezTo>
                <a:cubicBezTo>
                  <a:pt x="4732232" y="290692"/>
                  <a:pt x="4716902" y="312052"/>
                  <a:pt x="4716046" y="316837"/>
                </a:cubicBezTo>
                <a:cubicBezTo>
                  <a:pt x="4716046" y="316837"/>
                  <a:pt x="4717352" y="317559"/>
                  <a:pt x="4719308" y="318684"/>
                </a:cubicBezTo>
                <a:lnTo>
                  <a:pt x="4720284" y="319273"/>
                </a:lnTo>
                <a:lnTo>
                  <a:pt x="4728887" y="303499"/>
                </a:lnTo>
                <a:cubicBezTo>
                  <a:pt x="4732911" y="296239"/>
                  <a:pt x="4736956" y="289222"/>
                  <a:pt x="4741120" y="282696"/>
                </a:cubicBezTo>
                <a:cubicBezTo>
                  <a:pt x="4747818" y="270717"/>
                  <a:pt x="4755933" y="258862"/>
                  <a:pt x="4764341" y="247030"/>
                </a:cubicBezTo>
                <a:lnTo>
                  <a:pt x="4770546" y="238216"/>
                </a:lnTo>
                <a:lnTo>
                  <a:pt x="4769904" y="240363"/>
                </a:lnTo>
                <a:lnTo>
                  <a:pt x="4764645" y="258193"/>
                </a:lnTo>
                <a:lnTo>
                  <a:pt x="4750520" y="281069"/>
                </a:lnTo>
                <a:cubicBezTo>
                  <a:pt x="4738478" y="297449"/>
                  <a:pt x="4721748" y="323953"/>
                  <a:pt x="4742356" y="307899"/>
                </a:cubicBezTo>
                <a:lnTo>
                  <a:pt x="4754073" y="293328"/>
                </a:lnTo>
                <a:lnTo>
                  <a:pt x="4749668" y="307141"/>
                </a:lnTo>
                <a:lnTo>
                  <a:pt x="4752068" y="304490"/>
                </a:lnTo>
                <a:cubicBezTo>
                  <a:pt x="4754146" y="301971"/>
                  <a:pt x="4755186" y="300342"/>
                  <a:pt x="4754476" y="300280"/>
                </a:cubicBezTo>
                <a:cubicBezTo>
                  <a:pt x="4760531" y="302616"/>
                  <a:pt x="4754183" y="310956"/>
                  <a:pt x="4746926" y="320984"/>
                </a:cubicBezTo>
                <a:lnTo>
                  <a:pt x="4743794" y="325565"/>
                </a:lnTo>
                <a:lnTo>
                  <a:pt x="4741644" y="332303"/>
                </a:lnTo>
                <a:lnTo>
                  <a:pt x="4733261" y="358664"/>
                </a:lnTo>
                <a:lnTo>
                  <a:pt x="4741656" y="346446"/>
                </a:lnTo>
                <a:lnTo>
                  <a:pt x="4747684" y="336900"/>
                </a:lnTo>
                <a:lnTo>
                  <a:pt x="4762430" y="296684"/>
                </a:lnTo>
                <a:cubicBezTo>
                  <a:pt x="4770825" y="274661"/>
                  <a:pt x="4769898" y="287539"/>
                  <a:pt x="4767438" y="301062"/>
                </a:cubicBezTo>
                <a:lnTo>
                  <a:pt x="4765634" y="309448"/>
                </a:lnTo>
                <a:lnTo>
                  <a:pt x="4770315" y="302545"/>
                </a:lnTo>
                <a:lnTo>
                  <a:pt x="4782401" y="285383"/>
                </a:lnTo>
                <a:lnTo>
                  <a:pt x="4780507" y="291262"/>
                </a:lnTo>
                <a:lnTo>
                  <a:pt x="4768637" y="334270"/>
                </a:lnTo>
                <a:lnTo>
                  <a:pt x="4759398" y="355755"/>
                </a:lnTo>
                <a:cubicBezTo>
                  <a:pt x="4752486" y="368926"/>
                  <a:pt x="4756438" y="363596"/>
                  <a:pt x="4762770" y="355333"/>
                </a:cubicBezTo>
                <a:lnTo>
                  <a:pt x="4762856" y="355228"/>
                </a:lnTo>
                <a:lnTo>
                  <a:pt x="4762342" y="357085"/>
                </a:lnTo>
                <a:cubicBezTo>
                  <a:pt x="4755868" y="379226"/>
                  <a:pt x="4748802" y="401920"/>
                  <a:pt x="4740622" y="426231"/>
                </a:cubicBezTo>
                <a:cubicBezTo>
                  <a:pt x="4740782" y="427412"/>
                  <a:pt x="4738522" y="434162"/>
                  <a:pt x="4736825" y="440534"/>
                </a:cubicBezTo>
                <a:lnTo>
                  <a:pt x="4735853" y="445283"/>
                </a:lnTo>
                <a:lnTo>
                  <a:pt x="4739702" y="435536"/>
                </a:lnTo>
                <a:cubicBezTo>
                  <a:pt x="4751345" y="399821"/>
                  <a:pt x="4756641" y="365992"/>
                  <a:pt x="4774436" y="326966"/>
                </a:cubicBezTo>
                <a:lnTo>
                  <a:pt x="4768286" y="351461"/>
                </a:lnTo>
                <a:lnTo>
                  <a:pt x="4769799" y="346635"/>
                </a:lnTo>
                <a:lnTo>
                  <a:pt x="4772998" y="342682"/>
                </a:lnTo>
                <a:lnTo>
                  <a:pt x="4774599" y="341523"/>
                </a:lnTo>
                <a:lnTo>
                  <a:pt x="4779828" y="322640"/>
                </a:lnTo>
                <a:lnTo>
                  <a:pt x="4784784" y="304972"/>
                </a:lnTo>
                <a:lnTo>
                  <a:pt x="4795498" y="295963"/>
                </a:lnTo>
                <a:lnTo>
                  <a:pt x="4797520" y="297705"/>
                </a:lnTo>
                <a:lnTo>
                  <a:pt x="4789909" y="331447"/>
                </a:lnTo>
                <a:lnTo>
                  <a:pt x="4792376" y="328610"/>
                </a:lnTo>
                <a:cubicBezTo>
                  <a:pt x="4792680" y="330800"/>
                  <a:pt x="4792366" y="332989"/>
                  <a:pt x="4791704" y="334928"/>
                </a:cubicBezTo>
                <a:cubicBezTo>
                  <a:pt x="4791046" y="336864"/>
                  <a:pt x="4790043" y="338549"/>
                  <a:pt x="4788966" y="339726"/>
                </a:cubicBezTo>
                <a:lnTo>
                  <a:pt x="4788803" y="336287"/>
                </a:lnTo>
                <a:lnTo>
                  <a:pt x="4786877" y="344720"/>
                </a:lnTo>
                <a:lnTo>
                  <a:pt x="4788966" y="339726"/>
                </a:lnTo>
                <a:cubicBezTo>
                  <a:pt x="4788236" y="344119"/>
                  <a:pt x="4787453" y="347985"/>
                  <a:pt x="4786651" y="351545"/>
                </a:cubicBezTo>
                <a:lnTo>
                  <a:pt x="4785030" y="358162"/>
                </a:lnTo>
                <a:lnTo>
                  <a:pt x="4786718" y="355790"/>
                </a:lnTo>
                <a:lnTo>
                  <a:pt x="4792051" y="348897"/>
                </a:lnTo>
                <a:lnTo>
                  <a:pt x="4798104" y="327917"/>
                </a:lnTo>
                <a:cubicBezTo>
                  <a:pt x="4808506" y="293031"/>
                  <a:pt x="4817944" y="264556"/>
                  <a:pt x="4831132" y="221272"/>
                </a:cubicBezTo>
                <a:cubicBezTo>
                  <a:pt x="4831132" y="221272"/>
                  <a:pt x="4831190" y="220796"/>
                  <a:pt x="4831302" y="219972"/>
                </a:cubicBezTo>
                <a:lnTo>
                  <a:pt x="4831358" y="219629"/>
                </a:lnTo>
                <a:lnTo>
                  <a:pt x="4828733" y="224631"/>
                </a:lnTo>
                <a:cubicBezTo>
                  <a:pt x="4819790" y="239182"/>
                  <a:pt x="4806100" y="256916"/>
                  <a:pt x="4802690" y="263911"/>
                </a:cubicBezTo>
                <a:lnTo>
                  <a:pt x="4784620" y="299365"/>
                </a:lnTo>
                <a:lnTo>
                  <a:pt x="4794373" y="268169"/>
                </a:lnTo>
                <a:lnTo>
                  <a:pt x="4796831" y="264626"/>
                </a:lnTo>
                <a:cubicBezTo>
                  <a:pt x="4801422" y="257780"/>
                  <a:pt x="4806524" y="249867"/>
                  <a:pt x="4812781" y="239675"/>
                </a:cubicBezTo>
                <a:cubicBezTo>
                  <a:pt x="4814857" y="237120"/>
                  <a:pt x="4823822" y="222342"/>
                  <a:pt x="4830131" y="213409"/>
                </a:cubicBezTo>
                <a:lnTo>
                  <a:pt x="4833357" y="209386"/>
                </a:lnTo>
                <a:lnTo>
                  <a:pt x="4833982" y="206454"/>
                </a:lnTo>
                <a:cubicBezTo>
                  <a:pt x="4835920" y="199232"/>
                  <a:pt x="4838890" y="192384"/>
                  <a:pt x="4843007" y="193876"/>
                </a:cubicBezTo>
                <a:cubicBezTo>
                  <a:pt x="4846037" y="197922"/>
                  <a:pt x="4828881" y="240811"/>
                  <a:pt x="4829161" y="242834"/>
                </a:cubicBezTo>
                <a:cubicBezTo>
                  <a:pt x="4823150" y="264954"/>
                  <a:pt x="4817088" y="285966"/>
                  <a:pt x="4811110" y="307225"/>
                </a:cubicBezTo>
                <a:lnTo>
                  <a:pt x="4801623" y="342850"/>
                </a:lnTo>
                <a:lnTo>
                  <a:pt x="4803062" y="344409"/>
                </a:lnTo>
                <a:cubicBezTo>
                  <a:pt x="4804033" y="346125"/>
                  <a:pt x="4805028" y="348360"/>
                  <a:pt x="4805930" y="350509"/>
                </a:cubicBezTo>
                <a:lnTo>
                  <a:pt x="4806192" y="351144"/>
                </a:lnTo>
                <a:lnTo>
                  <a:pt x="4808602" y="342752"/>
                </a:lnTo>
                <a:cubicBezTo>
                  <a:pt x="4811534" y="332133"/>
                  <a:pt x="4813760" y="323085"/>
                  <a:pt x="4814461" y="321444"/>
                </a:cubicBezTo>
                <a:cubicBezTo>
                  <a:pt x="4827950" y="272876"/>
                  <a:pt x="4843944" y="221564"/>
                  <a:pt x="4858868" y="162499"/>
                </a:cubicBezTo>
                <a:cubicBezTo>
                  <a:pt x="4858868" y="162499"/>
                  <a:pt x="4867357" y="131449"/>
                  <a:pt x="4870620" y="137184"/>
                </a:cubicBezTo>
                <a:lnTo>
                  <a:pt x="4868631" y="145652"/>
                </a:lnTo>
                <a:lnTo>
                  <a:pt x="4862494" y="156628"/>
                </a:lnTo>
                <a:cubicBezTo>
                  <a:pt x="4860244" y="160990"/>
                  <a:pt x="4858694" y="164552"/>
                  <a:pt x="4858578" y="166314"/>
                </a:cubicBezTo>
                <a:lnTo>
                  <a:pt x="4863046" y="165256"/>
                </a:lnTo>
                <a:lnTo>
                  <a:pt x="4862130" y="168228"/>
                </a:lnTo>
                <a:cubicBezTo>
                  <a:pt x="4861573" y="164187"/>
                  <a:pt x="4851167" y="199276"/>
                  <a:pt x="4858850" y="198214"/>
                </a:cubicBezTo>
                <a:cubicBezTo>
                  <a:pt x="4861276" y="197881"/>
                  <a:pt x="4869256" y="163125"/>
                  <a:pt x="4870795" y="156389"/>
                </a:cubicBezTo>
                <a:lnTo>
                  <a:pt x="4871620" y="153788"/>
                </a:lnTo>
                <a:lnTo>
                  <a:pt x="4871850" y="153472"/>
                </a:lnTo>
                <a:lnTo>
                  <a:pt x="4876330" y="145820"/>
                </a:lnTo>
                <a:lnTo>
                  <a:pt x="4861768" y="205928"/>
                </a:lnTo>
                <a:cubicBezTo>
                  <a:pt x="4853786" y="236174"/>
                  <a:pt x="4845274" y="267055"/>
                  <a:pt x="4836922" y="299114"/>
                </a:cubicBezTo>
                <a:cubicBezTo>
                  <a:pt x="4836922" y="299114"/>
                  <a:pt x="4827700" y="306910"/>
                  <a:pt x="4833110" y="310285"/>
                </a:cubicBezTo>
                <a:cubicBezTo>
                  <a:pt x="4836219" y="311916"/>
                  <a:pt x="4845032" y="283230"/>
                  <a:pt x="4839352" y="298779"/>
                </a:cubicBezTo>
                <a:cubicBezTo>
                  <a:pt x="4857770" y="247128"/>
                  <a:pt x="4869385" y="181996"/>
                  <a:pt x="4890557" y="132372"/>
                </a:cubicBezTo>
                <a:cubicBezTo>
                  <a:pt x="4882755" y="186332"/>
                  <a:pt x="4856228" y="253867"/>
                  <a:pt x="4841396" y="313606"/>
                </a:cubicBezTo>
                <a:cubicBezTo>
                  <a:pt x="4840460" y="315796"/>
                  <a:pt x="4838796" y="322380"/>
                  <a:pt x="4838018" y="328323"/>
                </a:cubicBezTo>
                <a:lnTo>
                  <a:pt x="4837942" y="330411"/>
                </a:lnTo>
                <a:lnTo>
                  <a:pt x="4838356" y="329698"/>
                </a:lnTo>
                <a:lnTo>
                  <a:pt x="4840308" y="326460"/>
                </a:lnTo>
                <a:lnTo>
                  <a:pt x="4837770" y="334955"/>
                </a:lnTo>
                <a:lnTo>
                  <a:pt x="4837724" y="336134"/>
                </a:lnTo>
                <a:cubicBezTo>
                  <a:pt x="4837984" y="338160"/>
                  <a:pt x="4838670" y="339395"/>
                  <a:pt x="4839985" y="339213"/>
                </a:cubicBezTo>
                <a:lnTo>
                  <a:pt x="4849078" y="312546"/>
                </a:lnTo>
                <a:cubicBezTo>
                  <a:pt x="4855700" y="285876"/>
                  <a:pt x="4864108" y="257245"/>
                  <a:pt x="4873434" y="232262"/>
                </a:cubicBezTo>
                <a:cubicBezTo>
                  <a:pt x="4868838" y="254188"/>
                  <a:pt x="4862472" y="277475"/>
                  <a:pt x="4855602" y="301602"/>
                </a:cubicBezTo>
                <a:lnTo>
                  <a:pt x="4840574" y="355230"/>
                </a:lnTo>
                <a:lnTo>
                  <a:pt x="4842317" y="351075"/>
                </a:lnTo>
                <a:lnTo>
                  <a:pt x="4837574" y="374168"/>
                </a:lnTo>
                <a:lnTo>
                  <a:pt x="4847424" y="359602"/>
                </a:lnTo>
                <a:lnTo>
                  <a:pt x="4857853" y="340722"/>
                </a:lnTo>
                <a:lnTo>
                  <a:pt x="4859826" y="335009"/>
                </a:lnTo>
                <a:lnTo>
                  <a:pt x="4861262" y="333567"/>
                </a:lnTo>
                <a:cubicBezTo>
                  <a:pt x="4863538" y="331592"/>
                  <a:pt x="4865008" y="330754"/>
                  <a:pt x="4864790" y="331952"/>
                </a:cubicBezTo>
                <a:lnTo>
                  <a:pt x="4860885" y="344156"/>
                </a:lnTo>
                <a:lnTo>
                  <a:pt x="4859456" y="351020"/>
                </a:lnTo>
                <a:cubicBezTo>
                  <a:pt x="4858008" y="357049"/>
                  <a:pt x="4855954" y="365033"/>
                  <a:pt x="4853200" y="375355"/>
                </a:cubicBezTo>
                <a:cubicBezTo>
                  <a:pt x="4849944" y="390750"/>
                  <a:pt x="4846589" y="403930"/>
                  <a:pt x="4843290" y="416168"/>
                </a:cubicBezTo>
                <a:lnTo>
                  <a:pt x="4842796" y="417972"/>
                </a:lnTo>
                <a:lnTo>
                  <a:pt x="4848544" y="407276"/>
                </a:lnTo>
                <a:cubicBezTo>
                  <a:pt x="4853510" y="398290"/>
                  <a:pt x="4858826" y="389330"/>
                  <a:pt x="4860243" y="389451"/>
                </a:cubicBezTo>
                <a:lnTo>
                  <a:pt x="4857794" y="419197"/>
                </a:lnTo>
                <a:cubicBezTo>
                  <a:pt x="4860624" y="419438"/>
                  <a:pt x="4918907" y="326852"/>
                  <a:pt x="4895918" y="372255"/>
                </a:cubicBezTo>
                <a:lnTo>
                  <a:pt x="4882668" y="396488"/>
                </a:lnTo>
                <a:lnTo>
                  <a:pt x="4879752" y="410522"/>
                </a:lnTo>
                <a:cubicBezTo>
                  <a:pt x="4878224" y="416951"/>
                  <a:pt x="4876518" y="424032"/>
                  <a:pt x="4875350" y="430473"/>
                </a:cubicBezTo>
                <a:lnTo>
                  <a:pt x="4886510" y="401781"/>
                </a:lnTo>
                <a:lnTo>
                  <a:pt x="4886784" y="403490"/>
                </a:lnTo>
                <a:cubicBezTo>
                  <a:pt x="4887690" y="413172"/>
                  <a:pt x="4887080" y="420412"/>
                  <a:pt x="4884796" y="428811"/>
                </a:cubicBezTo>
                <a:lnTo>
                  <a:pt x="4881160" y="438567"/>
                </a:lnTo>
                <a:lnTo>
                  <a:pt x="4884826" y="439939"/>
                </a:lnTo>
                <a:cubicBezTo>
                  <a:pt x="4886098" y="440610"/>
                  <a:pt x="4886903" y="441312"/>
                  <a:pt x="4886796" y="441910"/>
                </a:cubicBezTo>
                <a:cubicBezTo>
                  <a:pt x="4897934" y="427882"/>
                  <a:pt x="4898245" y="410098"/>
                  <a:pt x="4908955" y="398462"/>
                </a:cubicBezTo>
                <a:cubicBezTo>
                  <a:pt x="4913118" y="393959"/>
                  <a:pt x="4915950" y="394200"/>
                  <a:pt x="4922043" y="392292"/>
                </a:cubicBezTo>
                <a:cubicBezTo>
                  <a:pt x="4935632" y="383330"/>
                  <a:pt x="4941536" y="366427"/>
                  <a:pt x="4950384" y="351798"/>
                </a:cubicBezTo>
                <a:cubicBezTo>
                  <a:pt x="4970732" y="321150"/>
                  <a:pt x="4981752" y="291731"/>
                  <a:pt x="5004505" y="263714"/>
                </a:cubicBezTo>
                <a:cubicBezTo>
                  <a:pt x="4989365" y="300072"/>
                  <a:pt x="4973136" y="323786"/>
                  <a:pt x="4957526" y="360100"/>
                </a:cubicBezTo>
                <a:cubicBezTo>
                  <a:pt x="4955740" y="370069"/>
                  <a:pt x="4944172" y="386488"/>
                  <a:pt x="4931202" y="408052"/>
                </a:cubicBezTo>
                <a:cubicBezTo>
                  <a:pt x="4929942" y="411083"/>
                  <a:pt x="4926651" y="417074"/>
                  <a:pt x="4922890" y="423850"/>
                </a:cubicBezTo>
                <a:lnTo>
                  <a:pt x="4919926" y="429307"/>
                </a:lnTo>
                <a:lnTo>
                  <a:pt x="4929148" y="430349"/>
                </a:lnTo>
                <a:lnTo>
                  <a:pt x="4932776" y="424680"/>
                </a:lnTo>
                <a:cubicBezTo>
                  <a:pt x="4938858" y="415484"/>
                  <a:pt x="4944886" y="406586"/>
                  <a:pt x="4946765" y="404115"/>
                </a:cubicBezTo>
                <a:cubicBezTo>
                  <a:pt x="4948397" y="403040"/>
                  <a:pt x="4950746" y="402634"/>
                  <a:pt x="4952688" y="402494"/>
                </a:cubicBezTo>
                <a:lnTo>
                  <a:pt x="4952956" y="402494"/>
                </a:lnTo>
                <a:lnTo>
                  <a:pt x="4957376" y="385941"/>
                </a:lnTo>
                <a:lnTo>
                  <a:pt x="4962202" y="375569"/>
                </a:lnTo>
                <a:lnTo>
                  <a:pt x="4971138" y="375389"/>
                </a:lnTo>
                <a:lnTo>
                  <a:pt x="4972750" y="375342"/>
                </a:lnTo>
                <a:lnTo>
                  <a:pt x="4977867" y="364263"/>
                </a:lnTo>
                <a:cubicBezTo>
                  <a:pt x="4985319" y="354780"/>
                  <a:pt x="4992579" y="330301"/>
                  <a:pt x="5001976" y="328673"/>
                </a:cubicBezTo>
                <a:cubicBezTo>
                  <a:pt x="5011372" y="327048"/>
                  <a:pt x="4989864" y="345452"/>
                  <a:pt x="5000190" y="338641"/>
                </a:cubicBezTo>
                <a:cubicBezTo>
                  <a:pt x="5013780" y="329679"/>
                  <a:pt x="5034126" y="299030"/>
                  <a:pt x="5012422" y="337256"/>
                </a:cubicBezTo>
                <a:cubicBezTo>
                  <a:pt x="5005295" y="351623"/>
                  <a:pt x="4998935" y="361708"/>
                  <a:pt x="4992872" y="372476"/>
                </a:cubicBezTo>
                <a:lnTo>
                  <a:pt x="4991832" y="374783"/>
                </a:lnTo>
                <a:lnTo>
                  <a:pt x="4994924" y="374691"/>
                </a:lnTo>
                <a:lnTo>
                  <a:pt x="5003659" y="374227"/>
                </a:lnTo>
                <a:lnTo>
                  <a:pt x="5009840" y="365004"/>
                </a:lnTo>
                <a:lnTo>
                  <a:pt x="5011252" y="362952"/>
                </a:lnTo>
                <a:lnTo>
                  <a:pt x="5008684" y="373959"/>
                </a:lnTo>
                <a:lnTo>
                  <a:pt x="5011674" y="373801"/>
                </a:lnTo>
                <a:lnTo>
                  <a:pt x="5019115" y="352084"/>
                </a:lnTo>
                <a:lnTo>
                  <a:pt x="5026618" y="346297"/>
                </a:lnTo>
                <a:cubicBezTo>
                  <a:pt x="5030576" y="344775"/>
                  <a:pt x="5023036" y="356274"/>
                  <a:pt x="5018896" y="365335"/>
                </a:cubicBezTo>
                <a:cubicBezTo>
                  <a:pt x="5056592" y="320783"/>
                  <a:pt x="5074846" y="269715"/>
                  <a:pt x="5109710" y="224920"/>
                </a:cubicBezTo>
                <a:lnTo>
                  <a:pt x="5115285" y="217069"/>
                </a:lnTo>
                <a:lnTo>
                  <a:pt x="5115190" y="217623"/>
                </a:lnTo>
                <a:cubicBezTo>
                  <a:pt x="5113880" y="226045"/>
                  <a:pt x="5102408" y="253381"/>
                  <a:pt x="5101703" y="266187"/>
                </a:cubicBezTo>
                <a:cubicBezTo>
                  <a:pt x="5101598" y="283372"/>
                  <a:pt x="5111353" y="243563"/>
                  <a:pt x="5113222" y="239184"/>
                </a:cubicBezTo>
                <a:cubicBezTo>
                  <a:pt x="5115728" y="229738"/>
                  <a:pt x="5117879" y="222360"/>
                  <a:pt x="5119884" y="215943"/>
                </a:cubicBezTo>
                <a:lnTo>
                  <a:pt x="5123218" y="205909"/>
                </a:lnTo>
                <a:lnTo>
                  <a:pt x="5143680" y="177110"/>
                </a:lnTo>
                <a:lnTo>
                  <a:pt x="5145714" y="179071"/>
                </a:lnTo>
                <a:cubicBezTo>
                  <a:pt x="5145110" y="179152"/>
                  <a:pt x="5145542" y="177633"/>
                  <a:pt x="5146604" y="175203"/>
                </a:cubicBezTo>
                <a:lnTo>
                  <a:pt x="5150272" y="167836"/>
                </a:lnTo>
                <a:lnTo>
                  <a:pt x="5165566" y="146312"/>
                </a:lnTo>
                <a:lnTo>
                  <a:pt x="5163048" y="155386"/>
                </a:lnTo>
                <a:lnTo>
                  <a:pt x="5169340" y="157296"/>
                </a:lnTo>
                <a:lnTo>
                  <a:pt x="5156374" y="181133"/>
                </a:lnTo>
                <a:lnTo>
                  <a:pt x="5173302" y="158706"/>
                </a:lnTo>
                <a:lnTo>
                  <a:pt x="5170440" y="173125"/>
                </a:lnTo>
                <a:lnTo>
                  <a:pt x="5169588" y="179341"/>
                </a:lnTo>
                <a:lnTo>
                  <a:pt x="5120890" y="253804"/>
                </a:lnTo>
                <a:cubicBezTo>
                  <a:pt x="5089756" y="302864"/>
                  <a:pt x="5060027" y="352446"/>
                  <a:pt x="5033025" y="404185"/>
                </a:cubicBezTo>
                <a:cubicBezTo>
                  <a:pt x="5030716" y="409048"/>
                  <a:pt x="5021680" y="422041"/>
                  <a:pt x="5013756" y="434826"/>
                </a:cubicBezTo>
                <a:lnTo>
                  <a:pt x="5010492" y="440660"/>
                </a:lnTo>
                <a:lnTo>
                  <a:pt x="5005020" y="458967"/>
                </a:lnTo>
                <a:lnTo>
                  <a:pt x="5003980" y="462373"/>
                </a:lnTo>
                <a:lnTo>
                  <a:pt x="5008249" y="459553"/>
                </a:lnTo>
                <a:cubicBezTo>
                  <a:pt x="5024408" y="436240"/>
                  <a:pt x="5034072" y="414393"/>
                  <a:pt x="5042879" y="397336"/>
                </a:cubicBezTo>
                <a:cubicBezTo>
                  <a:pt x="5054919" y="380954"/>
                  <a:pt x="5066840" y="349181"/>
                  <a:pt x="5080385" y="337790"/>
                </a:cubicBezTo>
                <a:cubicBezTo>
                  <a:pt x="5083646" y="335638"/>
                  <a:pt x="5089782" y="336161"/>
                  <a:pt x="5090212" y="333767"/>
                </a:cubicBezTo>
                <a:cubicBezTo>
                  <a:pt x="5097664" y="324286"/>
                  <a:pt x="5112345" y="293151"/>
                  <a:pt x="5122626" y="283907"/>
                </a:cubicBezTo>
                <a:cubicBezTo>
                  <a:pt x="5126862" y="279008"/>
                  <a:pt x="5135356" y="279730"/>
                  <a:pt x="5135356" y="279730"/>
                </a:cubicBezTo>
                <a:cubicBezTo>
                  <a:pt x="5135356" y="279730"/>
                  <a:pt x="5136398" y="278608"/>
                  <a:pt x="5137554" y="276832"/>
                </a:cubicBezTo>
                <a:lnTo>
                  <a:pt x="5138826" y="273850"/>
                </a:lnTo>
                <a:lnTo>
                  <a:pt x="5141988" y="269992"/>
                </a:lnTo>
                <a:lnTo>
                  <a:pt x="5142980" y="269958"/>
                </a:lnTo>
                <a:cubicBezTo>
                  <a:pt x="5143388" y="269690"/>
                  <a:pt x="5143493" y="269090"/>
                  <a:pt x="5143708" y="267894"/>
                </a:cubicBezTo>
                <a:lnTo>
                  <a:pt x="5141988" y="269992"/>
                </a:lnTo>
                <a:lnTo>
                  <a:pt x="5140449" y="270046"/>
                </a:lnTo>
                <a:cubicBezTo>
                  <a:pt x="5146970" y="265745"/>
                  <a:pt x="5153921" y="259051"/>
                  <a:pt x="5153921" y="259051"/>
                </a:cubicBezTo>
                <a:cubicBezTo>
                  <a:pt x="5162462" y="262211"/>
                  <a:pt x="5127908" y="289217"/>
                  <a:pt x="5121076" y="311303"/>
                </a:cubicBezTo>
                <a:cubicBezTo>
                  <a:pt x="5120648" y="313696"/>
                  <a:pt x="5122122" y="321513"/>
                  <a:pt x="5121694" y="323903"/>
                </a:cubicBezTo>
                <a:cubicBezTo>
                  <a:pt x="5116220" y="338415"/>
                  <a:pt x="5106940" y="355435"/>
                  <a:pt x="5097774" y="374489"/>
                </a:cubicBezTo>
                <a:cubicBezTo>
                  <a:pt x="5093587" y="381824"/>
                  <a:pt x="5056079" y="441369"/>
                  <a:pt x="5055651" y="443761"/>
                </a:cubicBezTo>
                <a:cubicBezTo>
                  <a:pt x="5056854" y="445078"/>
                  <a:pt x="5060726" y="444196"/>
                  <a:pt x="5064716" y="442661"/>
                </a:cubicBezTo>
                <a:lnTo>
                  <a:pt x="5071054" y="439423"/>
                </a:lnTo>
                <a:lnTo>
                  <a:pt x="5078591" y="425655"/>
                </a:lnTo>
                <a:cubicBezTo>
                  <a:pt x="5088807" y="403123"/>
                  <a:pt x="5097664" y="379018"/>
                  <a:pt x="5103350" y="378882"/>
                </a:cubicBezTo>
                <a:cubicBezTo>
                  <a:pt x="5106868" y="378019"/>
                  <a:pt x="5107811" y="382982"/>
                  <a:pt x="5107529" y="390249"/>
                </a:cubicBezTo>
                <a:lnTo>
                  <a:pt x="5106388" y="399267"/>
                </a:lnTo>
                <a:lnTo>
                  <a:pt x="5113030" y="388340"/>
                </a:lnTo>
                <a:cubicBezTo>
                  <a:pt x="5125569" y="369169"/>
                  <a:pt x="5137136" y="352748"/>
                  <a:pt x="5141256" y="345813"/>
                </a:cubicBezTo>
                <a:cubicBezTo>
                  <a:pt x="5167480" y="307771"/>
                  <a:pt x="5190998" y="272129"/>
                  <a:pt x="5213934" y="237402"/>
                </a:cubicBezTo>
                <a:lnTo>
                  <a:pt x="5218785" y="230183"/>
                </a:lnTo>
                <a:lnTo>
                  <a:pt x="5217914" y="239508"/>
                </a:lnTo>
                <a:lnTo>
                  <a:pt x="5217907" y="242764"/>
                </a:lnTo>
                <a:lnTo>
                  <a:pt x="5203530" y="265710"/>
                </a:lnTo>
                <a:cubicBezTo>
                  <a:pt x="5194751" y="279939"/>
                  <a:pt x="5168238" y="312896"/>
                  <a:pt x="5166026" y="325257"/>
                </a:cubicBezTo>
                <a:cubicBezTo>
                  <a:pt x="5165168" y="330041"/>
                  <a:pt x="5173668" y="330766"/>
                  <a:pt x="5175614" y="338622"/>
                </a:cubicBezTo>
                <a:cubicBezTo>
                  <a:pt x="5176660" y="348833"/>
                  <a:pt x="5169666" y="353093"/>
                  <a:pt x="5161358" y="367361"/>
                </a:cubicBezTo>
                <a:cubicBezTo>
                  <a:pt x="5156314" y="379480"/>
                  <a:pt x="5154526" y="389449"/>
                  <a:pt x="5150338" y="396784"/>
                </a:cubicBezTo>
                <a:lnTo>
                  <a:pt x="5111960" y="463467"/>
                </a:lnTo>
                <a:lnTo>
                  <a:pt x="5110215" y="469703"/>
                </a:lnTo>
                <a:lnTo>
                  <a:pt x="5117847" y="454429"/>
                </a:lnTo>
                <a:cubicBezTo>
                  <a:pt x="5125280" y="439679"/>
                  <a:pt x="5132802" y="426457"/>
                  <a:pt x="5139846" y="420582"/>
                </a:cubicBezTo>
                <a:cubicBezTo>
                  <a:pt x="5143536" y="416038"/>
                  <a:pt x="5149671" y="416563"/>
                  <a:pt x="5152932" y="414410"/>
                </a:cubicBezTo>
                <a:cubicBezTo>
                  <a:pt x="5156694" y="409469"/>
                  <a:pt x="5161668" y="397748"/>
                  <a:pt x="5169590" y="388306"/>
                </a:cubicBezTo>
                <a:cubicBezTo>
                  <a:pt x="5173780" y="380971"/>
                  <a:pt x="5197460" y="347773"/>
                  <a:pt x="5187368" y="372009"/>
                </a:cubicBezTo>
                <a:cubicBezTo>
                  <a:pt x="5181822" y="386920"/>
                  <a:pt x="5166948" y="403057"/>
                  <a:pt x="5162830" y="409992"/>
                </a:cubicBezTo>
                <a:cubicBezTo>
                  <a:pt x="5158169" y="417286"/>
                  <a:pt x="5160116" y="425144"/>
                  <a:pt x="5159688" y="427536"/>
                </a:cubicBezTo>
                <a:cubicBezTo>
                  <a:pt x="5155528" y="432039"/>
                  <a:pt x="5152196" y="434590"/>
                  <a:pt x="5148076" y="441522"/>
                </a:cubicBezTo>
                <a:cubicBezTo>
                  <a:pt x="5147648" y="443916"/>
                  <a:pt x="5145860" y="453882"/>
                  <a:pt x="5145006" y="458668"/>
                </a:cubicBezTo>
                <a:cubicBezTo>
                  <a:pt x="5141244" y="463608"/>
                  <a:pt x="5131536" y="483022"/>
                  <a:pt x="5122800" y="499684"/>
                </a:cubicBezTo>
                <a:cubicBezTo>
                  <a:pt x="5114064" y="516346"/>
                  <a:pt x="5091861" y="557359"/>
                  <a:pt x="5111852" y="528705"/>
                </a:cubicBezTo>
                <a:lnTo>
                  <a:pt x="5128018" y="502539"/>
                </a:lnTo>
                <a:lnTo>
                  <a:pt x="5138342" y="485828"/>
                </a:lnTo>
                <a:cubicBezTo>
                  <a:pt x="5146538" y="470843"/>
                  <a:pt x="5154381" y="455825"/>
                  <a:pt x="5162711" y="442771"/>
                </a:cubicBezTo>
                <a:cubicBezTo>
                  <a:pt x="5169410" y="430794"/>
                  <a:pt x="5177525" y="418937"/>
                  <a:pt x="5185934" y="407106"/>
                </a:cubicBezTo>
                <a:lnTo>
                  <a:pt x="5192137" y="398289"/>
                </a:lnTo>
                <a:lnTo>
                  <a:pt x="5191496" y="400437"/>
                </a:lnTo>
                <a:lnTo>
                  <a:pt x="5186238" y="418268"/>
                </a:lnTo>
                <a:lnTo>
                  <a:pt x="5172106" y="441147"/>
                </a:lnTo>
                <a:cubicBezTo>
                  <a:pt x="5160066" y="457525"/>
                  <a:pt x="5143340" y="484029"/>
                  <a:pt x="5163948" y="467977"/>
                </a:cubicBezTo>
                <a:lnTo>
                  <a:pt x="5175664" y="453403"/>
                </a:lnTo>
                <a:lnTo>
                  <a:pt x="5163236" y="492376"/>
                </a:lnTo>
                <a:cubicBezTo>
                  <a:pt x="5152742" y="524948"/>
                  <a:pt x="5142003" y="558365"/>
                  <a:pt x="5133516" y="589415"/>
                </a:cubicBezTo>
                <a:cubicBezTo>
                  <a:pt x="5125306" y="622484"/>
                  <a:pt x="5139910" y="582007"/>
                  <a:pt x="5143726" y="570833"/>
                </a:cubicBezTo>
                <a:cubicBezTo>
                  <a:pt x="5155949" y="531029"/>
                  <a:pt x="5171238" y="492519"/>
                  <a:pt x="5184019" y="456759"/>
                </a:cubicBezTo>
                <a:cubicBezTo>
                  <a:pt x="5189618" y="442076"/>
                  <a:pt x="5191070" y="442907"/>
                  <a:pt x="5190690" y="449097"/>
                </a:cubicBezTo>
                <a:lnTo>
                  <a:pt x="5189046" y="458381"/>
                </a:lnTo>
                <a:lnTo>
                  <a:pt x="5190404" y="452526"/>
                </a:lnTo>
                <a:cubicBezTo>
                  <a:pt x="5192994" y="437240"/>
                  <a:pt x="5194642" y="423653"/>
                  <a:pt x="5201320" y="421726"/>
                </a:cubicBezTo>
                <a:lnTo>
                  <a:pt x="5203004" y="427862"/>
                </a:lnTo>
                <a:lnTo>
                  <a:pt x="5195870" y="451675"/>
                </a:lnTo>
                <a:cubicBezTo>
                  <a:pt x="5185788" y="483338"/>
                  <a:pt x="5175784" y="514477"/>
                  <a:pt x="5167230" y="545763"/>
                </a:cubicBezTo>
                <a:cubicBezTo>
                  <a:pt x="5161935" y="559286"/>
                  <a:pt x="5156073" y="575847"/>
                  <a:pt x="5152341" y="589287"/>
                </a:cubicBezTo>
                <a:lnTo>
                  <a:pt x="5150882" y="596065"/>
                </a:lnTo>
                <a:lnTo>
                  <a:pt x="5171996" y="557913"/>
                </a:lnTo>
                <a:lnTo>
                  <a:pt x="5176354" y="542566"/>
                </a:lnTo>
                <a:cubicBezTo>
                  <a:pt x="5181357" y="524766"/>
                  <a:pt x="5187129" y="506553"/>
                  <a:pt x="5196026" y="487037"/>
                </a:cubicBezTo>
                <a:lnTo>
                  <a:pt x="5181244" y="541207"/>
                </a:lnTo>
                <a:lnTo>
                  <a:pt x="5190386" y="524688"/>
                </a:lnTo>
                <a:lnTo>
                  <a:pt x="5208230" y="489991"/>
                </a:lnTo>
                <a:lnTo>
                  <a:pt x="5229542" y="426005"/>
                </a:lnTo>
                <a:lnTo>
                  <a:pt x="5234994" y="417281"/>
                </a:lnTo>
                <a:cubicBezTo>
                  <a:pt x="5237700" y="414392"/>
                  <a:pt x="5239906" y="413417"/>
                  <a:pt x="5241197" y="415605"/>
                </a:cubicBezTo>
                <a:lnTo>
                  <a:pt x="5241300" y="418025"/>
                </a:lnTo>
                <a:lnTo>
                  <a:pt x="5252724" y="381348"/>
                </a:lnTo>
                <a:cubicBezTo>
                  <a:pt x="5252724" y="381348"/>
                  <a:pt x="5256359" y="350966"/>
                  <a:pt x="5264599" y="353951"/>
                </a:cubicBezTo>
                <a:cubicBezTo>
                  <a:pt x="5267630" y="357999"/>
                  <a:pt x="5250473" y="400886"/>
                  <a:pt x="5250754" y="402909"/>
                </a:cubicBezTo>
                <a:lnTo>
                  <a:pt x="5248034" y="412605"/>
                </a:lnTo>
                <a:lnTo>
                  <a:pt x="5263947" y="381664"/>
                </a:lnTo>
                <a:lnTo>
                  <a:pt x="5280460" y="322572"/>
                </a:lnTo>
                <a:cubicBezTo>
                  <a:pt x="5280460" y="322572"/>
                  <a:pt x="5288948" y="291526"/>
                  <a:pt x="5292210" y="297255"/>
                </a:cubicBezTo>
                <a:lnTo>
                  <a:pt x="5290220" y="305730"/>
                </a:lnTo>
                <a:lnTo>
                  <a:pt x="5284086" y="316703"/>
                </a:lnTo>
                <a:cubicBezTo>
                  <a:pt x="5281835" y="321065"/>
                  <a:pt x="5280282" y="324627"/>
                  <a:pt x="5280169" y="326389"/>
                </a:cubicBezTo>
                <a:lnTo>
                  <a:pt x="5284638" y="325332"/>
                </a:lnTo>
                <a:lnTo>
                  <a:pt x="5283720" y="328305"/>
                </a:lnTo>
                <a:cubicBezTo>
                  <a:pt x="5283304" y="325271"/>
                  <a:pt x="5277348" y="344251"/>
                  <a:pt x="5277636" y="353485"/>
                </a:cubicBezTo>
                <a:lnTo>
                  <a:pt x="5278064" y="354221"/>
                </a:lnTo>
                <a:lnTo>
                  <a:pt x="5287858" y="335176"/>
                </a:lnTo>
                <a:lnTo>
                  <a:pt x="5292387" y="316465"/>
                </a:lnTo>
                <a:lnTo>
                  <a:pt x="5293211" y="313863"/>
                </a:lnTo>
                <a:lnTo>
                  <a:pt x="5293440" y="313550"/>
                </a:lnTo>
                <a:lnTo>
                  <a:pt x="5297922" y="305893"/>
                </a:lnTo>
                <a:lnTo>
                  <a:pt x="5293471" y="324269"/>
                </a:lnTo>
                <a:lnTo>
                  <a:pt x="5371066" y="173404"/>
                </a:lnTo>
                <a:lnTo>
                  <a:pt x="5452928" y="0"/>
                </a:lnTo>
                <a:lnTo>
                  <a:pt x="5549356" y="0"/>
                </a:lnTo>
                <a:lnTo>
                  <a:pt x="5520942" y="66138"/>
                </a:lnTo>
                <a:cubicBezTo>
                  <a:pt x="5479001" y="159665"/>
                  <a:pt x="5433758" y="254198"/>
                  <a:pt x="5393984" y="338464"/>
                </a:cubicBezTo>
                <a:cubicBezTo>
                  <a:pt x="5336772" y="461060"/>
                  <a:pt x="5279190" y="576766"/>
                  <a:pt x="5221321" y="687321"/>
                </a:cubicBezTo>
                <a:lnTo>
                  <a:pt x="5205632" y="715921"/>
                </a:lnTo>
                <a:lnTo>
                  <a:pt x="5190710" y="762824"/>
                </a:lnTo>
                <a:lnTo>
                  <a:pt x="5186802" y="771865"/>
                </a:lnTo>
                <a:lnTo>
                  <a:pt x="5176713" y="802455"/>
                </a:lnTo>
                <a:lnTo>
                  <a:pt x="5272175" y="621323"/>
                </a:lnTo>
                <a:lnTo>
                  <a:pt x="5283270" y="585136"/>
                </a:lnTo>
                <a:cubicBezTo>
                  <a:pt x="5294092" y="549843"/>
                  <a:pt x="5305052" y="516847"/>
                  <a:pt x="5313114" y="512412"/>
                </a:cubicBezTo>
                <a:cubicBezTo>
                  <a:pt x="5333540" y="505914"/>
                  <a:pt x="5319344" y="521462"/>
                  <a:pt x="5318506" y="533157"/>
                </a:cubicBezTo>
                <a:lnTo>
                  <a:pt x="5318546" y="533335"/>
                </a:lnTo>
                <a:lnTo>
                  <a:pt x="5392646" y="392732"/>
                </a:lnTo>
                <a:cubicBezTo>
                  <a:pt x="5435022" y="308352"/>
                  <a:pt x="5475853" y="224937"/>
                  <a:pt x="5514773" y="143217"/>
                </a:cubicBezTo>
                <a:lnTo>
                  <a:pt x="5580992" y="0"/>
                </a:lnTo>
                <a:lnTo>
                  <a:pt x="6283853" y="0"/>
                </a:lnTo>
                <a:lnTo>
                  <a:pt x="6283404" y="1517"/>
                </a:lnTo>
                <a:lnTo>
                  <a:pt x="6283995" y="0"/>
                </a:lnTo>
                <a:lnTo>
                  <a:pt x="6432818" y="0"/>
                </a:lnTo>
                <a:lnTo>
                  <a:pt x="6432818" y="3272702"/>
                </a:lnTo>
                <a:lnTo>
                  <a:pt x="6277286" y="3487601"/>
                </a:lnTo>
                <a:cubicBezTo>
                  <a:pt x="6117945" y="3729285"/>
                  <a:pt x="5953562" y="3958076"/>
                  <a:pt x="5790505" y="4187580"/>
                </a:cubicBezTo>
                <a:cubicBezTo>
                  <a:pt x="5664428" y="4350036"/>
                  <a:pt x="5552223" y="4531362"/>
                  <a:pt x="5429512" y="4709962"/>
                </a:cubicBezTo>
                <a:lnTo>
                  <a:pt x="5358204" y="4809188"/>
                </a:lnTo>
                <a:lnTo>
                  <a:pt x="5338868" y="4844811"/>
                </a:lnTo>
                <a:cubicBezTo>
                  <a:pt x="5303974" y="4896463"/>
                  <a:pt x="5264238" y="4944577"/>
                  <a:pt x="5220314" y="4988502"/>
                </a:cubicBezTo>
                <a:lnTo>
                  <a:pt x="5201724" y="5003837"/>
                </a:lnTo>
                <a:lnTo>
                  <a:pt x="5032303" y="5200723"/>
                </a:lnTo>
                <a:cubicBezTo>
                  <a:pt x="4942572" y="5304514"/>
                  <a:pt x="4855448" y="5408207"/>
                  <a:pt x="4777844" y="5513993"/>
                </a:cubicBezTo>
                <a:cubicBezTo>
                  <a:pt x="4683423" y="5633781"/>
                  <a:pt x="4609741" y="5730601"/>
                  <a:pt x="4524492" y="5833168"/>
                </a:cubicBezTo>
                <a:cubicBezTo>
                  <a:pt x="4327380" y="6054733"/>
                  <a:pt x="4133541" y="6259763"/>
                  <a:pt x="3939240" y="6463270"/>
                </a:cubicBezTo>
                <a:lnTo>
                  <a:pt x="3930778" y="6472208"/>
                </a:lnTo>
                <a:lnTo>
                  <a:pt x="3930056" y="6474427"/>
                </a:lnTo>
                <a:lnTo>
                  <a:pt x="3928476" y="6474641"/>
                </a:lnTo>
                <a:lnTo>
                  <a:pt x="3902648" y="6501914"/>
                </a:lnTo>
                <a:lnTo>
                  <a:pt x="3904143" y="6501634"/>
                </a:lnTo>
                <a:cubicBezTo>
                  <a:pt x="3901639" y="6507005"/>
                  <a:pt x="3895358" y="6515914"/>
                  <a:pt x="3891191" y="6521034"/>
                </a:cubicBezTo>
                <a:cubicBezTo>
                  <a:pt x="3874099" y="6542294"/>
                  <a:pt x="3849725" y="6565122"/>
                  <a:pt x="3832632" y="6586381"/>
                </a:cubicBezTo>
                <a:cubicBezTo>
                  <a:pt x="3751299" y="6681955"/>
                  <a:pt x="3674640" y="6763860"/>
                  <a:pt x="3602352" y="6849745"/>
                </a:cubicBezTo>
                <a:lnTo>
                  <a:pt x="3594783" y="6858000"/>
                </a:lnTo>
                <a:lnTo>
                  <a:pt x="3576600" y="6858000"/>
                </a:lnTo>
                <a:lnTo>
                  <a:pt x="3607484" y="6821926"/>
                </a:lnTo>
                <a:cubicBezTo>
                  <a:pt x="3644136" y="6781335"/>
                  <a:pt x="3680024" y="6741962"/>
                  <a:pt x="3716606" y="6701384"/>
                </a:cubicBezTo>
                <a:lnTo>
                  <a:pt x="3758462" y="6654175"/>
                </a:lnTo>
                <a:lnTo>
                  <a:pt x="3569125" y="6854113"/>
                </a:lnTo>
                <a:lnTo>
                  <a:pt x="3565796" y="6858000"/>
                </a:lnTo>
                <a:lnTo>
                  <a:pt x="1614435" y="6858000"/>
                </a:lnTo>
                <a:lnTo>
                  <a:pt x="1622793" y="6849208"/>
                </a:lnTo>
                <a:cubicBezTo>
                  <a:pt x="1619255" y="6851265"/>
                  <a:pt x="1604718" y="6831234"/>
                  <a:pt x="1608844" y="6828836"/>
                </a:cubicBezTo>
                <a:cubicBezTo>
                  <a:pt x="1609535" y="6810976"/>
                  <a:pt x="1679095" y="6770522"/>
                  <a:pt x="1672220" y="6746036"/>
                </a:cubicBezTo>
                <a:cubicBezTo>
                  <a:pt x="1672220" y="6746036"/>
                  <a:pt x="1671947" y="6745446"/>
                  <a:pt x="1671607" y="6744711"/>
                </a:cubicBezTo>
                <a:lnTo>
                  <a:pt x="1670841" y="6743060"/>
                </a:lnTo>
                <a:lnTo>
                  <a:pt x="1670379" y="6742068"/>
                </a:lnTo>
                <a:cubicBezTo>
                  <a:pt x="1670173" y="6741626"/>
                  <a:pt x="1670309" y="6741922"/>
                  <a:pt x="1670581" y="6742509"/>
                </a:cubicBezTo>
                <a:lnTo>
                  <a:pt x="1670841" y="6743060"/>
                </a:lnTo>
                <a:lnTo>
                  <a:pt x="1672220" y="6746036"/>
                </a:lnTo>
                <a:cubicBezTo>
                  <a:pt x="1643335" y="6762835"/>
                  <a:pt x="1636994" y="6789494"/>
                  <a:pt x="1613074" y="6808918"/>
                </a:cubicBezTo>
                <a:cubicBezTo>
                  <a:pt x="1595807" y="6821717"/>
                  <a:pt x="1580011" y="6835269"/>
                  <a:pt x="1564528" y="6850704"/>
                </a:cubicBezTo>
                <a:lnTo>
                  <a:pt x="1562080" y="6853490"/>
                </a:lnTo>
                <a:lnTo>
                  <a:pt x="1563822" y="6856488"/>
                </a:lnTo>
                <a:lnTo>
                  <a:pt x="1563612" y="6858000"/>
                </a:lnTo>
                <a:lnTo>
                  <a:pt x="1542233" y="6858000"/>
                </a:lnTo>
                <a:lnTo>
                  <a:pt x="1554591" y="6840706"/>
                </a:lnTo>
                <a:cubicBezTo>
                  <a:pt x="1563971" y="6827425"/>
                  <a:pt x="1570646" y="6817513"/>
                  <a:pt x="1570142" y="6816427"/>
                </a:cubicBezTo>
                <a:lnTo>
                  <a:pt x="1561741" y="6820300"/>
                </a:lnTo>
                <a:lnTo>
                  <a:pt x="1519532" y="6858000"/>
                </a:lnTo>
                <a:lnTo>
                  <a:pt x="1462029" y="6858000"/>
                </a:lnTo>
                <a:lnTo>
                  <a:pt x="1462802" y="6857163"/>
                </a:lnTo>
                <a:lnTo>
                  <a:pt x="1461722" y="6858000"/>
                </a:lnTo>
                <a:lnTo>
                  <a:pt x="1450687" y="6858000"/>
                </a:lnTo>
                <a:lnTo>
                  <a:pt x="1495105" y="6821914"/>
                </a:lnTo>
                <a:lnTo>
                  <a:pt x="1493071" y="6824358"/>
                </a:lnTo>
                <a:lnTo>
                  <a:pt x="1550170" y="6762472"/>
                </a:lnTo>
                <a:lnTo>
                  <a:pt x="1540229" y="6771346"/>
                </a:lnTo>
                <a:lnTo>
                  <a:pt x="1535420" y="6776436"/>
                </a:lnTo>
                <a:lnTo>
                  <a:pt x="1501794" y="6801462"/>
                </a:lnTo>
                <a:cubicBezTo>
                  <a:pt x="1486486" y="6812152"/>
                  <a:pt x="1470576" y="6822264"/>
                  <a:pt x="1453468" y="6831226"/>
                </a:cubicBezTo>
                <a:cubicBezTo>
                  <a:pt x="1486175" y="6798162"/>
                  <a:pt x="1524129" y="6773104"/>
                  <a:pt x="1560509" y="6743466"/>
                </a:cubicBezTo>
                <a:cubicBezTo>
                  <a:pt x="1588236" y="6719912"/>
                  <a:pt x="1562541" y="6733889"/>
                  <a:pt x="1549415" y="6740938"/>
                </a:cubicBezTo>
                <a:lnTo>
                  <a:pt x="1478353" y="6793856"/>
                </a:lnTo>
                <a:lnTo>
                  <a:pt x="1475995" y="6796339"/>
                </a:lnTo>
                <a:lnTo>
                  <a:pt x="1424263" y="6822772"/>
                </a:lnTo>
                <a:lnTo>
                  <a:pt x="1373837" y="6858000"/>
                </a:lnTo>
                <a:lnTo>
                  <a:pt x="1347743" y="6858000"/>
                </a:lnTo>
                <a:lnTo>
                  <a:pt x="1366069" y="6846711"/>
                </a:lnTo>
                <a:cubicBezTo>
                  <a:pt x="1384520" y="6836259"/>
                  <a:pt x="1401712" y="6825982"/>
                  <a:pt x="1408590" y="6816910"/>
                </a:cubicBezTo>
                <a:cubicBezTo>
                  <a:pt x="1412242" y="6806140"/>
                  <a:pt x="1390917" y="6815918"/>
                  <a:pt x="1368680" y="6828389"/>
                </a:cubicBezTo>
                <a:lnTo>
                  <a:pt x="1345086" y="6842449"/>
                </a:lnTo>
                <a:lnTo>
                  <a:pt x="1345263" y="6841628"/>
                </a:lnTo>
                <a:cubicBezTo>
                  <a:pt x="1345390" y="6836595"/>
                  <a:pt x="1344461" y="6833548"/>
                  <a:pt x="1342344" y="6837523"/>
                </a:cubicBezTo>
                <a:cubicBezTo>
                  <a:pt x="1338370" y="6835405"/>
                  <a:pt x="1336251" y="6839379"/>
                  <a:pt x="1336122" y="6844414"/>
                </a:cubicBezTo>
                <a:lnTo>
                  <a:pt x="1337286" y="6847113"/>
                </a:lnTo>
                <a:lnTo>
                  <a:pt x="1323294" y="6856023"/>
                </a:lnTo>
                <a:lnTo>
                  <a:pt x="1320279" y="6858000"/>
                </a:lnTo>
                <a:lnTo>
                  <a:pt x="1159830" y="6858000"/>
                </a:lnTo>
                <a:lnTo>
                  <a:pt x="1341865" y="6669804"/>
                </a:lnTo>
                <a:lnTo>
                  <a:pt x="1334571" y="6668598"/>
                </a:lnTo>
                <a:cubicBezTo>
                  <a:pt x="1334571" y="6668598"/>
                  <a:pt x="1338110" y="6666543"/>
                  <a:pt x="1342237" y="6664143"/>
                </a:cubicBezTo>
                <a:lnTo>
                  <a:pt x="1343321" y="6668301"/>
                </a:lnTo>
                <a:lnTo>
                  <a:pt x="1368063" y="6642721"/>
                </a:lnTo>
                <a:lnTo>
                  <a:pt x="1370141" y="6638609"/>
                </a:lnTo>
                <a:cubicBezTo>
                  <a:pt x="1370241" y="6636482"/>
                  <a:pt x="1368882" y="6634861"/>
                  <a:pt x="1365074" y="6634320"/>
                </a:cubicBezTo>
                <a:cubicBezTo>
                  <a:pt x="1365074" y="6634320"/>
                  <a:pt x="1350832" y="6653630"/>
                  <a:pt x="1342237" y="6664143"/>
                </a:cubicBezTo>
                <a:lnTo>
                  <a:pt x="1333824" y="6657353"/>
                </a:lnTo>
                <a:lnTo>
                  <a:pt x="1138673" y="6858000"/>
                </a:lnTo>
                <a:lnTo>
                  <a:pt x="962074" y="6858000"/>
                </a:lnTo>
                <a:lnTo>
                  <a:pt x="1003263" y="6831736"/>
                </a:lnTo>
                <a:cubicBezTo>
                  <a:pt x="1056940" y="6798685"/>
                  <a:pt x="1120143" y="6761435"/>
                  <a:pt x="1163119" y="6724081"/>
                </a:cubicBezTo>
                <a:cubicBezTo>
                  <a:pt x="1191294" y="6698817"/>
                  <a:pt x="1208006" y="6664865"/>
                  <a:pt x="1222427" y="6657746"/>
                </a:cubicBezTo>
                <a:cubicBezTo>
                  <a:pt x="1259291" y="6621018"/>
                  <a:pt x="1325101" y="6595710"/>
                  <a:pt x="1367031" y="6552294"/>
                </a:cubicBezTo>
                <a:cubicBezTo>
                  <a:pt x="1380063" y="6535102"/>
                  <a:pt x="1383744" y="6518347"/>
                  <a:pt x="1398163" y="6511228"/>
                </a:cubicBezTo>
                <a:cubicBezTo>
                  <a:pt x="1411916" y="6493078"/>
                  <a:pt x="1450169" y="6466428"/>
                  <a:pt x="1485027" y="6446229"/>
                </a:cubicBezTo>
                <a:cubicBezTo>
                  <a:pt x="1523280" y="6419579"/>
                  <a:pt x="1600735" y="6367001"/>
                  <a:pt x="1564484" y="6377125"/>
                </a:cubicBezTo>
                <a:cubicBezTo>
                  <a:pt x="1534260" y="6381282"/>
                  <a:pt x="1485642" y="6419627"/>
                  <a:pt x="1466878" y="6432474"/>
                </a:cubicBezTo>
                <a:cubicBezTo>
                  <a:pt x="1333263" y="6499628"/>
                  <a:pt x="1613055" y="6301143"/>
                  <a:pt x="1511768" y="6373257"/>
                </a:cubicBezTo>
                <a:cubicBezTo>
                  <a:pt x="1447344" y="6408642"/>
                  <a:pt x="1376577" y="6466290"/>
                  <a:pt x="1317884" y="6506023"/>
                </a:cubicBezTo>
                <a:cubicBezTo>
                  <a:pt x="1264494" y="6540747"/>
                  <a:pt x="1296349" y="6498719"/>
                  <a:pt x="1319453" y="6480141"/>
                </a:cubicBezTo>
                <a:cubicBezTo>
                  <a:pt x="1367114" y="6441072"/>
                  <a:pt x="1371461" y="6435341"/>
                  <a:pt x="1404936" y="6405069"/>
                </a:cubicBezTo>
                <a:cubicBezTo>
                  <a:pt x="1446867" y="6361657"/>
                  <a:pt x="1556655" y="6314036"/>
                  <a:pt x="1553884" y="6293890"/>
                </a:cubicBezTo>
                <a:cubicBezTo>
                  <a:pt x="1552498" y="6283814"/>
                  <a:pt x="1460622" y="6343507"/>
                  <a:pt x="1470695" y="6342123"/>
                </a:cubicBezTo>
                <a:cubicBezTo>
                  <a:pt x="1451208" y="6355928"/>
                  <a:pt x="1382441" y="6397043"/>
                  <a:pt x="1381060" y="6386969"/>
                </a:cubicBezTo>
                <a:cubicBezTo>
                  <a:pt x="1379436" y="6375214"/>
                  <a:pt x="1465582" y="6311174"/>
                  <a:pt x="1486024" y="6298096"/>
                </a:cubicBezTo>
                <a:cubicBezTo>
                  <a:pt x="1494709" y="6286633"/>
                  <a:pt x="1598769" y="6234675"/>
                  <a:pt x="1595043" y="6213799"/>
                </a:cubicBezTo>
                <a:cubicBezTo>
                  <a:pt x="1589311" y="6209452"/>
                  <a:pt x="1469260" y="6294412"/>
                  <a:pt x="1479336" y="6293029"/>
                </a:cubicBezTo>
                <a:cubicBezTo>
                  <a:pt x="1463534" y="6290070"/>
                  <a:pt x="1454072" y="6264853"/>
                  <a:pt x="1475902" y="6261849"/>
                </a:cubicBezTo>
                <a:cubicBezTo>
                  <a:pt x="1443996" y="6266241"/>
                  <a:pt x="1480247" y="6256116"/>
                  <a:pt x="1440315" y="6283002"/>
                </a:cubicBezTo>
                <a:cubicBezTo>
                  <a:pt x="1387645" y="6316767"/>
                  <a:pt x="1414433" y="6281427"/>
                  <a:pt x="1414433" y="6281427"/>
                </a:cubicBezTo>
                <a:cubicBezTo>
                  <a:pt x="1432535" y="6257551"/>
                  <a:pt x="1496003" y="6221440"/>
                  <a:pt x="1504688" y="6209981"/>
                </a:cubicBezTo>
                <a:cubicBezTo>
                  <a:pt x="1504688" y="6209981"/>
                  <a:pt x="1497573" y="6195561"/>
                  <a:pt x="1491177" y="6180186"/>
                </a:cubicBezTo>
                <a:cubicBezTo>
                  <a:pt x="1509942" y="6167338"/>
                  <a:pt x="1543849" y="6146417"/>
                  <a:pt x="1543849" y="6146417"/>
                </a:cubicBezTo>
                <a:cubicBezTo>
                  <a:pt x="1546140" y="6119581"/>
                  <a:pt x="1508555" y="6157265"/>
                  <a:pt x="1508555" y="6157265"/>
                </a:cubicBezTo>
                <a:cubicBezTo>
                  <a:pt x="1483104" y="6165041"/>
                  <a:pt x="1392804" y="6198858"/>
                  <a:pt x="1398535" y="6203203"/>
                </a:cubicBezTo>
                <a:cubicBezTo>
                  <a:pt x="1385683" y="6184436"/>
                  <a:pt x="1435392" y="6166475"/>
                  <a:pt x="1474599" y="6140549"/>
                </a:cubicBezTo>
                <a:cubicBezTo>
                  <a:pt x="1498432" y="6121016"/>
                  <a:pt x="1604061" y="6043171"/>
                  <a:pt x="1534634" y="6073260"/>
                </a:cubicBezTo>
                <a:cubicBezTo>
                  <a:pt x="1505071" y="6088450"/>
                  <a:pt x="1480284" y="6107260"/>
                  <a:pt x="1446379" y="6128179"/>
                </a:cubicBezTo>
                <a:cubicBezTo>
                  <a:pt x="1318918" y="6209026"/>
                  <a:pt x="1298769" y="6211803"/>
                  <a:pt x="1186684" y="6286255"/>
                </a:cubicBezTo>
                <a:cubicBezTo>
                  <a:pt x="1172266" y="6293374"/>
                  <a:pt x="1055838" y="6373558"/>
                  <a:pt x="1097767" y="6330147"/>
                </a:cubicBezTo>
                <a:cubicBezTo>
                  <a:pt x="1130290" y="6299151"/>
                  <a:pt x="1219928" y="6254305"/>
                  <a:pt x="1243035" y="6235727"/>
                </a:cubicBezTo>
                <a:cubicBezTo>
                  <a:pt x="1325560" y="6176463"/>
                  <a:pt x="1406692" y="6107119"/>
                  <a:pt x="1467386" y="6050859"/>
                </a:cubicBezTo>
                <a:cubicBezTo>
                  <a:pt x="1534766" y="5999670"/>
                  <a:pt x="1402967" y="6086247"/>
                  <a:pt x="1395846" y="6071830"/>
                </a:cubicBezTo>
                <a:cubicBezTo>
                  <a:pt x="1383431" y="6062418"/>
                  <a:pt x="1597755" y="5916574"/>
                  <a:pt x="1516570" y="5948276"/>
                </a:cubicBezTo>
                <a:cubicBezTo>
                  <a:pt x="1497084" y="5962079"/>
                  <a:pt x="1370583" y="6043653"/>
                  <a:pt x="1359118" y="6034966"/>
                </a:cubicBezTo>
                <a:cubicBezTo>
                  <a:pt x="1352431" y="6029896"/>
                  <a:pt x="1367099" y="5974841"/>
                  <a:pt x="1362752" y="5980572"/>
                </a:cubicBezTo>
                <a:cubicBezTo>
                  <a:pt x="1367099" y="5974841"/>
                  <a:pt x="1371440" y="5969110"/>
                  <a:pt x="1375785" y="5963377"/>
                </a:cubicBezTo>
                <a:cubicBezTo>
                  <a:pt x="1350333" y="5971159"/>
                  <a:pt x="1267811" y="6030422"/>
                  <a:pt x="1329462" y="5974884"/>
                </a:cubicBezTo>
                <a:cubicBezTo>
                  <a:pt x="1401911" y="5917009"/>
                  <a:pt x="1298944" y="5989353"/>
                  <a:pt x="1260692" y="6016004"/>
                </a:cubicBezTo>
                <a:cubicBezTo>
                  <a:pt x="1028565" y="6175418"/>
                  <a:pt x="775991" y="6347912"/>
                  <a:pt x="569749" y="6459278"/>
                </a:cubicBezTo>
                <a:cubicBezTo>
                  <a:pt x="640750" y="6403313"/>
                  <a:pt x="743421" y="6341274"/>
                  <a:pt x="840364" y="6274891"/>
                </a:cubicBezTo>
                <a:lnTo>
                  <a:pt x="867260" y="6256226"/>
                </a:lnTo>
                <a:lnTo>
                  <a:pt x="865244" y="6267087"/>
                </a:lnTo>
                <a:cubicBezTo>
                  <a:pt x="868291" y="6266158"/>
                  <a:pt x="870916" y="6263624"/>
                  <a:pt x="872952" y="6260401"/>
                </a:cubicBezTo>
                <a:lnTo>
                  <a:pt x="875857" y="6250262"/>
                </a:lnTo>
                <a:lnTo>
                  <a:pt x="990293" y="6170846"/>
                </a:lnTo>
                <a:cubicBezTo>
                  <a:pt x="1037157" y="6135312"/>
                  <a:pt x="1081330" y="6098862"/>
                  <a:pt x="1124071" y="6061327"/>
                </a:cubicBezTo>
                <a:cubicBezTo>
                  <a:pt x="1143554" y="6047524"/>
                  <a:pt x="1295508" y="5958172"/>
                  <a:pt x="1292505" y="5936342"/>
                </a:cubicBezTo>
                <a:cubicBezTo>
                  <a:pt x="1294120" y="5948096"/>
                  <a:pt x="1198517" y="5986920"/>
                  <a:pt x="1207206" y="5975458"/>
                </a:cubicBezTo>
                <a:cubicBezTo>
                  <a:pt x="1257161" y="5909554"/>
                  <a:pt x="1341736" y="5871396"/>
                  <a:pt x="1403382" y="5815855"/>
                </a:cubicBezTo>
                <a:cubicBezTo>
                  <a:pt x="1498937" y="5739405"/>
                  <a:pt x="1385238" y="5802101"/>
                  <a:pt x="1379506" y="5797758"/>
                </a:cubicBezTo>
                <a:cubicBezTo>
                  <a:pt x="1373774" y="5793415"/>
                  <a:pt x="1475061" y="5721306"/>
                  <a:pt x="1493155" y="5697424"/>
                </a:cubicBezTo>
                <a:cubicBezTo>
                  <a:pt x="1452566" y="5713276"/>
                  <a:pt x="1444541" y="5735768"/>
                  <a:pt x="1396218" y="5763804"/>
                </a:cubicBezTo>
                <a:cubicBezTo>
                  <a:pt x="1396218" y="5763804"/>
                  <a:pt x="1305008" y="5834530"/>
                  <a:pt x="1299279" y="5830188"/>
                </a:cubicBezTo>
                <a:lnTo>
                  <a:pt x="1347121" y="5755165"/>
                </a:lnTo>
                <a:cubicBezTo>
                  <a:pt x="1341390" y="5750819"/>
                  <a:pt x="1083808" y="5918017"/>
                  <a:pt x="1198128" y="5828711"/>
                </a:cubicBezTo>
                <a:cubicBezTo>
                  <a:pt x="1270281" y="5781137"/>
                  <a:pt x="1323241" y="5737066"/>
                  <a:pt x="1373861" y="5682191"/>
                </a:cubicBezTo>
                <a:cubicBezTo>
                  <a:pt x="1411450" y="5644510"/>
                  <a:pt x="1453425" y="5638731"/>
                  <a:pt x="1488901" y="5591930"/>
                </a:cubicBezTo>
                <a:cubicBezTo>
                  <a:pt x="1454949" y="5575214"/>
                  <a:pt x="1369517" y="5687921"/>
                  <a:pt x="1342681" y="5685627"/>
                </a:cubicBezTo>
                <a:cubicBezTo>
                  <a:pt x="1340146" y="5688972"/>
                  <a:pt x="1332744" y="5683358"/>
                  <a:pt x="1326518" y="5676195"/>
                </a:cubicBezTo>
                <a:lnTo>
                  <a:pt x="1320943" y="5664714"/>
                </a:lnTo>
                <a:lnTo>
                  <a:pt x="1744801" y="5220144"/>
                </a:lnTo>
                <a:lnTo>
                  <a:pt x="2164517" y="4764662"/>
                </a:lnTo>
                <a:lnTo>
                  <a:pt x="2161072" y="4767059"/>
                </a:lnTo>
                <a:cubicBezTo>
                  <a:pt x="2142215" y="4780293"/>
                  <a:pt x="2123940" y="4792837"/>
                  <a:pt x="2106309" y="4803437"/>
                </a:cubicBezTo>
                <a:cubicBezTo>
                  <a:pt x="2125164" y="4787814"/>
                  <a:pt x="2147462" y="4771885"/>
                  <a:pt x="2168597" y="4758098"/>
                </a:cubicBezTo>
                <a:lnTo>
                  <a:pt x="2175622" y="4752610"/>
                </a:lnTo>
                <a:lnTo>
                  <a:pt x="2184606" y="4742858"/>
                </a:lnTo>
                <a:lnTo>
                  <a:pt x="2178945" y="4743748"/>
                </a:lnTo>
                <a:cubicBezTo>
                  <a:pt x="2174022" y="4746215"/>
                  <a:pt x="2168818" y="4749646"/>
                  <a:pt x="2167199" y="4751117"/>
                </a:cubicBezTo>
                <a:cubicBezTo>
                  <a:pt x="2119859" y="4781997"/>
                  <a:pt x="2069284" y="4825373"/>
                  <a:pt x="2024832" y="4848413"/>
                </a:cubicBezTo>
                <a:cubicBezTo>
                  <a:pt x="2061489" y="4815084"/>
                  <a:pt x="2114480" y="4785367"/>
                  <a:pt x="2153722" y="4753814"/>
                </a:cubicBezTo>
                <a:cubicBezTo>
                  <a:pt x="2141947" y="4763432"/>
                  <a:pt x="2164174" y="4747135"/>
                  <a:pt x="2161821" y="4744931"/>
                </a:cubicBezTo>
                <a:cubicBezTo>
                  <a:pt x="2157260" y="4741256"/>
                  <a:pt x="2153280" y="4751610"/>
                  <a:pt x="2153280" y="4751610"/>
                </a:cubicBezTo>
                <a:cubicBezTo>
                  <a:pt x="2127992" y="4768520"/>
                  <a:pt x="2103777" y="4785216"/>
                  <a:pt x="2079948" y="4801259"/>
                </a:cubicBezTo>
                <a:lnTo>
                  <a:pt x="2032208" y="4832018"/>
                </a:lnTo>
                <a:lnTo>
                  <a:pt x="2037496" y="4825825"/>
                </a:lnTo>
                <a:lnTo>
                  <a:pt x="2037698" y="4825529"/>
                </a:lnTo>
                <a:lnTo>
                  <a:pt x="2039706" y="4824031"/>
                </a:lnTo>
                <a:cubicBezTo>
                  <a:pt x="2045085" y="4820663"/>
                  <a:pt x="2072822" y="4803260"/>
                  <a:pt x="2072381" y="4801055"/>
                </a:cubicBezTo>
                <a:cubicBezTo>
                  <a:pt x="2070983" y="4794074"/>
                  <a:pt x="2043687" y="4813678"/>
                  <a:pt x="2047363" y="4812942"/>
                </a:cubicBezTo>
                <a:lnTo>
                  <a:pt x="2045058" y="4814634"/>
                </a:lnTo>
                <a:lnTo>
                  <a:pt x="2044630" y="4810442"/>
                </a:lnTo>
                <a:cubicBezTo>
                  <a:pt x="2043137" y="4811071"/>
                  <a:pt x="2040516" y="4813491"/>
                  <a:pt x="2037409" y="4816758"/>
                </a:cubicBezTo>
                <a:lnTo>
                  <a:pt x="2029741" y="4825390"/>
                </a:lnTo>
                <a:lnTo>
                  <a:pt x="2022995" y="4829671"/>
                </a:lnTo>
                <a:cubicBezTo>
                  <a:pt x="2017039" y="4828568"/>
                  <a:pt x="2041406" y="4811842"/>
                  <a:pt x="2041406" y="4811842"/>
                </a:cubicBezTo>
                <a:cubicBezTo>
                  <a:pt x="2088137" y="4781084"/>
                  <a:pt x="2127818" y="4751737"/>
                  <a:pt x="2165872" y="4725391"/>
                </a:cubicBezTo>
                <a:cubicBezTo>
                  <a:pt x="2169106" y="4722451"/>
                  <a:pt x="2214745" y="4694206"/>
                  <a:pt x="2211510" y="4687590"/>
                </a:cubicBezTo>
                <a:cubicBezTo>
                  <a:pt x="2208788" y="4683549"/>
                  <a:pt x="2179789" y="4705787"/>
                  <a:pt x="2204367" y="4691695"/>
                </a:cubicBezTo>
                <a:cubicBezTo>
                  <a:pt x="2167710" y="4715468"/>
                  <a:pt x="2136871" y="4738077"/>
                  <a:pt x="2102127" y="4761849"/>
                </a:cubicBezTo>
                <a:cubicBezTo>
                  <a:pt x="2100289" y="4762216"/>
                  <a:pt x="2068262" y="4790029"/>
                  <a:pt x="2063840" y="4788623"/>
                </a:cubicBezTo>
                <a:cubicBezTo>
                  <a:pt x="2058764" y="4782377"/>
                  <a:pt x="2084018" y="4770060"/>
                  <a:pt x="2084018" y="4770060"/>
                </a:cubicBezTo>
                <a:cubicBezTo>
                  <a:pt x="2128774" y="4737404"/>
                  <a:pt x="2152701" y="4718473"/>
                  <a:pt x="2196059" y="4688390"/>
                </a:cubicBezTo>
                <a:cubicBezTo>
                  <a:pt x="2199293" y="4685448"/>
                  <a:pt x="2241329" y="4658307"/>
                  <a:pt x="2238537" y="4653897"/>
                </a:cubicBezTo>
                <a:cubicBezTo>
                  <a:pt x="2234112" y="4652489"/>
                  <a:pt x="2204231" y="4679874"/>
                  <a:pt x="2207465" y="4676934"/>
                </a:cubicBezTo>
                <a:cubicBezTo>
                  <a:pt x="2195177" y="4683982"/>
                  <a:pt x="2188400" y="4689922"/>
                  <a:pt x="2174041" y="4697766"/>
                </a:cubicBezTo>
                <a:cubicBezTo>
                  <a:pt x="2190312" y="4680367"/>
                  <a:pt x="2212328" y="4670990"/>
                  <a:pt x="2229041" y="4655798"/>
                </a:cubicBezTo>
                <a:cubicBezTo>
                  <a:pt x="2234112" y="4652489"/>
                  <a:pt x="2236695" y="4644709"/>
                  <a:pt x="2243471" y="4638766"/>
                </a:cubicBezTo>
                <a:lnTo>
                  <a:pt x="2252441" y="4631102"/>
                </a:lnTo>
                <a:lnTo>
                  <a:pt x="2252834" y="4630931"/>
                </a:lnTo>
                <a:lnTo>
                  <a:pt x="2254483" y="4629358"/>
                </a:lnTo>
                <a:lnTo>
                  <a:pt x="2273704" y="4612936"/>
                </a:lnTo>
                <a:cubicBezTo>
                  <a:pt x="2284876" y="4604488"/>
                  <a:pt x="2296141" y="4596309"/>
                  <a:pt x="2304496" y="4588712"/>
                </a:cubicBezTo>
                <a:cubicBezTo>
                  <a:pt x="2299560" y="4594287"/>
                  <a:pt x="2313036" y="4582034"/>
                  <a:pt x="2312596" y="4579830"/>
                </a:cubicBezTo>
                <a:cubicBezTo>
                  <a:pt x="2311198" y="4572846"/>
                  <a:pt x="2296839" y="4590246"/>
                  <a:pt x="2295001" y="4590613"/>
                </a:cubicBezTo>
                <a:lnTo>
                  <a:pt x="2279425" y="4602398"/>
                </a:lnTo>
                <a:lnTo>
                  <a:pt x="2263867" y="4620402"/>
                </a:lnTo>
                <a:lnTo>
                  <a:pt x="2254483" y="4629358"/>
                </a:lnTo>
                <a:lnTo>
                  <a:pt x="2252441" y="4631102"/>
                </a:lnTo>
                <a:lnTo>
                  <a:pt x="2245124" y="4634286"/>
                </a:lnTo>
                <a:lnTo>
                  <a:pt x="2250560" y="4624239"/>
                </a:lnTo>
                <a:lnTo>
                  <a:pt x="2226488" y="4642453"/>
                </a:lnTo>
                <a:cubicBezTo>
                  <a:pt x="2203898" y="4659110"/>
                  <a:pt x="2181408" y="4674887"/>
                  <a:pt x="2158590" y="4689010"/>
                </a:cubicBezTo>
                <a:cubicBezTo>
                  <a:pt x="2177581" y="4670877"/>
                  <a:pt x="2196240" y="4658254"/>
                  <a:pt x="2214708" y="4645672"/>
                </a:cubicBezTo>
                <a:lnTo>
                  <a:pt x="2263682" y="4607264"/>
                </a:lnTo>
                <a:lnTo>
                  <a:pt x="2271110" y="4598008"/>
                </a:lnTo>
                <a:lnTo>
                  <a:pt x="2281385" y="4585756"/>
                </a:lnTo>
                <a:lnTo>
                  <a:pt x="2278286" y="4586697"/>
                </a:lnTo>
                <a:cubicBezTo>
                  <a:pt x="2229992" y="4622355"/>
                  <a:pt x="2189218" y="4654215"/>
                  <a:pt x="2144021" y="4684665"/>
                </a:cubicBezTo>
                <a:lnTo>
                  <a:pt x="2129941" y="4692541"/>
                </a:lnTo>
                <a:lnTo>
                  <a:pt x="2114779" y="4707912"/>
                </a:lnTo>
                <a:cubicBezTo>
                  <a:pt x="2102370" y="4719623"/>
                  <a:pt x="2108093" y="4710484"/>
                  <a:pt x="2119856" y="4694094"/>
                </a:cubicBezTo>
                <a:lnTo>
                  <a:pt x="2135981" y="4671967"/>
                </a:lnTo>
                <a:lnTo>
                  <a:pt x="2123275" y="4681495"/>
                </a:lnTo>
                <a:lnTo>
                  <a:pt x="2132380" y="4666938"/>
                </a:lnTo>
                <a:cubicBezTo>
                  <a:pt x="2140088" y="4644222"/>
                  <a:pt x="2122146" y="4666724"/>
                  <a:pt x="2111570" y="4682108"/>
                </a:cubicBezTo>
                <a:lnTo>
                  <a:pt x="2095990" y="4701262"/>
                </a:lnTo>
                <a:lnTo>
                  <a:pt x="2082112" y="4711199"/>
                </a:lnTo>
                <a:lnTo>
                  <a:pt x="2080441" y="4712403"/>
                </a:lnTo>
                <a:lnTo>
                  <a:pt x="2086216" y="4704364"/>
                </a:lnTo>
                <a:cubicBezTo>
                  <a:pt x="2093943" y="4693503"/>
                  <a:pt x="2101779" y="4682888"/>
                  <a:pt x="2110148" y="4673465"/>
                </a:cubicBezTo>
                <a:cubicBezTo>
                  <a:pt x="2118957" y="4662304"/>
                  <a:pt x="2129616" y="4650972"/>
                  <a:pt x="2140143" y="4639347"/>
                </a:cubicBezTo>
                <a:lnTo>
                  <a:pt x="2160725" y="4614033"/>
                </a:lnTo>
                <a:lnTo>
                  <a:pt x="2149341" y="4619720"/>
                </a:lnTo>
                <a:lnTo>
                  <a:pt x="2147472" y="4621686"/>
                </a:lnTo>
                <a:cubicBezTo>
                  <a:pt x="2135657" y="4634288"/>
                  <a:pt x="2121748" y="4648562"/>
                  <a:pt x="2118597" y="4653314"/>
                </a:cubicBezTo>
                <a:cubicBezTo>
                  <a:pt x="2114706" y="4655501"/>
                  <a:pt x="2106596" y="4660056"/>
                  <a:pt x="2104651" y="4661149"/>
                </a:cubicBezTo>
                <a:cubicBezTo>
                  <a:pt x="2099878" y="4666812"/>
                  <a:pt x="2098674" y="4670471"/>
                  <a:pt x="2096022" y="4675438"/>
                </a:cubicBezTo>
                <a:cubicBezTo>
                  <a:pt x="2094077" y="4676531"/>
                  <a:pt x="2086673" y="4677211"/>
                  <a:pt x="2081754" y="4683455"/>
                </a:cubicBezTo>
                <a:cubicBezTo>
                  <a:pt x="2076981" y="4689117"/>
                  <a:pt x="2067470" y="4706884"/>
                  <a:pt x="2056210" y="4716191"/>
                </a:cubicBezTo>
                <a:cubicBezTo>
                  <a:pt x="2051715" y="4720207"/>
                  <a:pt x="2049697" y="4721311"/>
                  <a:pt x="2049279" y="4720615"/>
                </a:cubicBezTo>
                <a:lnTo>
                  <a:pt x="2050735" y="4717132"/>
                </a:lnTo>
                <a:lnTo>
                  <a:pt x="2038090" y="4733106"/>
                </a:lnTo>
                <a:cubicBezTo>
                  <a:pt x="2034126" y="4737671"/>
                  <a:pt x="2030764" y="4740901"/>
                  <a:pt x="2028916" y="4741282"/>
                </a:cubicBezTo>
                <a:cubicBezTo>
                  <a:pt x="2017938" y="4740835"/>
                  <a:pt x="2041180" y="4719059"/>
                  <a:pt x="2041180" y="4719059"/>
                </a:cubicBezTo>
                <a:cubicBezTo>
                  <a:pt x="2045500" y="4714197"/>
                  <a:pt x="2052614" y="4705439"/>
                  <a:pt x="2060453" y="4695446"/>
                </a:cubicBezTo>
                <a:lnTo>
                  <a:pt x="2082838" y="4666051"/>
                </a:lnTo>
                <a:lnTo>
                  <a:pt x="2084006" y="4660326"/>
                </a:lnTo>
                <a:cubicBezTo>
                  <a:pt x="2085489" y="4656384"/>
                  <a:pt x="2088535" y="4651787"/>
                  <a:pt x="2092527" y="4646812"/>
                </a:cubicBezTo>
                <a:lnTo>
                  <a:pt x="2096345" y="4642571"/>
                </a:lnTo>
                <a:lnTo>
                  <a:pt x="2094811" y="4643918"/>
                </a:lnTo>
                <a:lnTo>
                  <a:pt x="2090473" y="4648574"/>
                </a:lnTo>
                <a:lnTo>
                  <a:pt x="2066529" y="4676603"/>
                </a:lnTo>
                <a:cubicBezTo>
                  <a:pt x="2063979" y="4679526"/>
                  <a:pt x="2060679" y="4682127"/>
                  <a:pt x="2056894" y="4685001"/>
                </a:cubicBezTo>
                <a:lnTo>
                  <a:pt x="2055824" y="4685854"/>
                </a:lnTo>
                <a:lnTo>
                  <a:pt x="2044073" y="4698563"/>
                </a:lnTo>
                <a:lnTo>
                  <a:pt x="2033777" y="4709028"/>
                </a:lnTo>
                <a:lnTo>
                  <a:pt x="2033759" y="4709052"/>
                </a:lnTo>
                <a:lnTo>
                  <a:pt x="2033740" y="4709066"/>
                </a:lnTo>
                <a:lnTo>
                  <a:pt x="1997192" y="4746218"/>
                </a:lnTo>
                <a:cubicBezTo>
                  <a:pt x="1987746" y="4753166"/>
                  <a:pt x="1959362" y="4784258"/>
                  <a:pt x="1959362" y="4784258"/>
                </a:cubicBezTo>
                <a:lnTo>
                  <a:pt x="1959469" y="4774001"/>
                </a:lnTo>
                <a:lnTo>
                  <a:pt x="1953321" y="4781657"/>
                </a:lnTo>
                <a:lnTo>
                  <a:pt x="1950500" y="4782646"/>
                </a:lnTo>
                <a:lnTo>
                  <a:pt x="1942673" y="4786214"/>
                </a:lnTo>
                <a:lnTo>
                  <a:pt x="1947471" y="4779831"/>
                </a:lnTo>
                <a:cubicBezTo>
                  <a:pt x="1970675" y="4749463"/>
                  <a:pt x="1994496" y="4718316"/>
                  <a:pt x="2019582" y="4684097"/>
                </a:cubicBezTo>
                <a:cubicBezTo>
                  <a:pt x="2021969" y="4681266"/>
                  <a:pt x="2025850" y="4676103"/>
                  <a:pt x="2030740" y="4669567"/>
                </a:cubicBezTo>
                <a:lnTo>
                  <a:pt x="2043905" y="4652147"/>
                </a:lnTo>
                <a:lnTo>
                  <a:pt x="2058382" y="4629192"/>
                </a:lnTo>
                <a:lnTo>
                  <a:pt x="2065309" y="4619357"/>
                </a:lnTo>
                <a:lnTo>
                  <a:pt x="2060139" y="4623811"/>
                </a:lnTo>
                <a:cubicBezTo>
                  <a:pt x="2059728" y="4622505"/>
                  <a:pt x="2076998" y="4601900"/>
                  <a:pt x="2079118" y="4598474"/>
                </a:cubicBezTo>
                <a:cubicBezTo>
                  <a:pt x="2080325" y="4594813"/>
                  <a:pt x="2081728" y="4581601"/>
                  <a:pt x="2078718" y="4580310"/>
                </a:cubicBezTo>
                <a:cubicBezTo>
                  <a:pt x="2076773" y="4581404"/>
                  <a:pt x="2036439" y="4631891"/>
                  <a:pt x="2031342" y="4637738"/>
                </a:cubicBezTo>
                <a:cubicBezTo>
                  <a:pt x="2017579" y="4651432"/>
                  <a:pt x="2005614" y="4664614"/>
                  <a:pt x="1994682" y="4673739"/>
                </a:cubicBezTo>
                <a:cubicBezTo>
                  <a:pt x="1992737" y="4674833"/>
                  <a:pt x="1985511" y="4675910"/>
                  <a:pt x="1983566" y="4677002"/>
                </a:cubicBezTo>
                <a:cubicBezTo>
                  <a:pt x="1966469" y="4689589"/>
                  <a:pt x="1953464" y="4727705"/>
                  <a:pt x="1948149" y="4721248"/>
                </a:cubicBezTo>
                <a:cubicBezTo>
                  <a:pt x="1948149" y="4721248"/>
                  <a:pt x="1951859" y="4713202"/>
                  <a:pt x="1953622" y="4706247"/>
                </a:cubicBezTo>
                <a:lnTo>
                  <a:pt x="1954042" y="4707601"/>
                </a:lnTo>
                <a:lnTo>
                  <a:pt x="1952742" y="4709725"/>
                </a:lnTo>
                <a:cubicBezTo>
                  <a:pt x="1953714" y="4709178"/>
                  <a:pt x="1954201" y="4708906"/>
                  <a:pt x="1954310" y="4708469"/>
                </a:cubicBezTo>
                <a:lnTo>
                  <a:pt x="1954042" y="4707601"/>
                </a:lnTo>
                <a:lnTo>
                  <a:pt x="1956433" y="4703696"/>
                </a:lnTo>
                <a:lnTo>
                  <a:pt x="1958638" y="4701692"/>
                </a:lnTo>
                <a:cubicBezTo>
                  <a:pt x="1959827" y="4700154"/>
                  <a:pt x="1960490" y="4698911"/>
                  <a:pt x="1960490" y="4698911"/>
                </a:cubicBezTo>
                <a:cubicBezTo>
                  <a:pt x="1960490" y="4698911"/>
                  <a:pt x="1957298" y="4691760"/>
                  <a:pt x="1960272" y="4686611"/>
                </a:cubicBezTo>
                <a:cubicBezTo>
                  <a:pt x="1962730" y="4680759"/>
                  <a:pt x="1969603" y="4672298"/>
                  <a:pt x="1976608" y="4664140"/>
                </a:cubicBezTo>
                <a:lnTo>
                  <a:pt x="1987490" y="4651006"/>
                </a:lnTo>
                <a:lnTo>
                  <a:pt x="1978606" y="4652968"/>
                </a:lnTo>
                <a:cubicBezTo>
                  <a:pt x="1975057" y="4653578"/>
                  <a:pt x="1971273" y="4654237"/>
                  <a:pt x="1967619" y="4655375"/>
                </a:cubicBezTo>
                <a:lnTo>
                  <a:pt x="1966178" y="4656122"/>
                </a:lnTo>
                <a:lnTo>
                  <a:pt x="1933639" y="4694182"/>
                </a:lnTo>
                <a:lnTo>
                  <a:pt x="1883740" y="4758876"/>
                </a:lnTo>
                <a:lnTo>
                  <a:pt x="1878607" y="4761489"/>
                </a:lnTo>
                <a:lnTo>
                  <a:pt x="1866961" y="4768319"/>
                </a:lnTo>
                <a:lnTo>
                  <a:pt x="1881308" y="4746876"/>
                </a:lnTo>
                <a:lnTo>
                  <a:pt x="1864545" y="4765309"/>
                </a:lnTo>
                <a:lnTo>
                  <a:pt x="1860992" y="4760429"/>
                </a:lnTo>
                <a:lnTo>
                  <a:pt x="1853881" y="4765348"/>
                </a:lnTo>
                <a:lnTo>
                  <a:pt x="1867936" y="4745593"/>
                </a:lnTo>
                <a:lnTo>
                  <a:pt x="1873219" y="4740191"/>
                </a:lnTo>
                <a:cubicBezTo>
                  <a:pt x="1875009" y="4738537"/>
                  <a:pt x="1876195" y="4737701"/>
                  <a:pt x="1876305" y="4738253"/>
                </a:cubicBezTo>
                <a:lnTo>
                  <a:pt x="1873991" y="4737079"/>
                </a:lnTo>
                <a:lnTo>
                  <a:pt x="1892797" y="4710645"/>
                </a:lnTo>
                <a:lnTo>
                  <a:pt x="1900495" y="4704727"/>
                </a:lnTo>
                <a:lnTo>
                  <a:pt x="1902245" y="4703497"/>
                </a:lnTo>
                <a:lnTo>
                  <a:pt x="1890091" y="4702942"/>
                </a:lnTo>
                <a:lnTo>
                  <a:pt x="1888029" y="4702986"/>
                </a:lnTo>
                <a:lnTo>
                  <a:pt x="1888607" y="4700885"/>
                </a:lnTo>
                <a:cubicBezTo>
                  <a:pt x="1890283" y="4694765"/>
                  <a:pt x="1894379" y="4679642"/>
                  <a:pt x="1897273" y="4667459"/>
                </a:cubicBezTo>
                <a:lnTo>
                  <a:pt x="1898644" y="4660783"/>
                </a:lnTo>
                <a:lnTo>
                  <a:pt x="1914988" y="4642892"/>
                </a:lnTo>
                <a:cubicBezTo>
                  <a:pt x="1922895" y="4633524"/>
                  <a:pt x="1928734" y="4625516"/>
                  <a:pt x="1930655" y="4620325"/>
                </a:cubicBezTo>
                <a:lnTo>
                  <a:pt x="1915399" y="4630986"/>
                </a:lnTo>
                <a:lnTo>
                  <a:pt x="1929230" y="4617222"/>
                </a:lnTo>
                <a:lnTo>
                  <a:pt x="1931297" y="4615168"/>
                </a:lnTo>
                <a:cubicBezTo>
                  <a:pt x="1938256" y="4608489"/>
                  <a:pt x="1945572" y="4601480"/>
                  <a:pt x="1952632" y="4594095"/>
                </a:cubicBezTo>
                <a:lnTo>
                  <a:pt x="1962331" y="4582651"/>
                </a:lnTo>
                <a:lnTo>
                  <a:pt x="1970817" y="4563910"/>
                </a:lnTo>
                <a:cubicBezTo>
                  <a:pt x="1973612" y="4552901"/>
                  <a:pt x="1964135" y="4577107"/>
                  <a:pt x="1962711" y="4568466"/>
                </a:cubicBezTo>
                <a:cubicBezTo>
                  <a:pt x="1961288" y="4559825"/>
                  <a:pt x="1980330" y="4546144"/>
                  <a:pt x="1986309" y="4536822"/>
                </a:cubicBezTo>
                <a:cubicBezTo>
                  <a:pt x="1995120" y="4528393"/>
                  <a:pt x="2006056" y="4519268"/>
                  <a:pt x="2012918" y="4506469"/>
                </a:cubicBezTo>
                <a:cubicBezTo>
                  <a:pt x="2012918" y="4506469"/>
                  <a:pt x="2012341" y="4505178"/>
                  <a:pt x="2011875" y="4503452"/>
                </a:cubicBezTo>
                <a:lnTo>
                  <a:pt x="2011564" y="4498859"/>
                </a:lnTo>
                <a:lnTo>
                  <a:pt x="2002524" y="4506015"/>
                </a:lnTo>
                <a:cubicBezTo>
                  <a:pt x="1992918" y="4512405"/>
                  <a:pt x="1984184" y="4517637"/>
                  <a:pt x="1974896" y="4524085"/>
                </a:cubicBezTo>
                <a:lnTo>
                  <a:pt x="1964694" y="4532443"/>
                </a:lnTo>
                <a:lnTo>
                  <a:pt x="1941915" y="4555490"/>
                </a:lnTo>
                <a:lnTo>
                  <a:pt x="1916743" y="4580645"/>
                </a:lnTo>
                <a:lnTo>
                  <a:pt x="1911127" y="4587088"/>
                </a:lnTo>
                <a:lnTo>
                  <a:pt x="1904042" y="4595870"/>
                </a:lnTo>
                <a:lnTo>
                  <a:pt x="1900458" y="4602384"/>
                </a:lnTo>
                <a:cubicBezTo>
                  <a:pt x="1899009" y="4604037"/>
                  <a:pt x="1897808" y="4604747"/>
                  <a:pt x="1897049" y="4604721"/>
                </a:cubicBezTo>
                <a:lnTo>
                  <a:pt x="1897056" y="4604529"/>
                </a:lnTo>
                <a:lnTo>
                  <a:pt x="1896371" y="4605377"/>
                </a:lnTo>
                <a:cubicBezTo>
                  <a:pt x="1891856" y="4610352"/>
                  <a:pt x="1887820" y="4613853"/>
                  <a:pt x="1884482" y="4614816"/>
                </a:cubicBezTo>
                <a:lnTo>
                  <a:pt x="1885364" y="4611708"/>
                </a:lnTo>
                <a:lnTo>
                  <a:pt x="1901647" y="4594669"/>
                </a:lnTo>
                <a:cubicBezTo>
                  <a:pt x="1901647" y="4594669"/>
                  <a:pt x="1900531" y="4592236"/>
                  <a:pt x="1899717" y="4588984"/>
                </a:cubicBezTo>
                <a:lnTo>
                  <a:pt x="1899689" y="4586278"/>
                </a:lnTo>
                <a:lnTo>
                  <a:pt x="1907388" y="4576169"/>
                </a:lnTo>
                <a:cubicBezTo>
                  <a:pt x="1910517" y="4572722"/>
                  <a:pt x="1912829" y="4571075"/>
                  <a:pt x="1913312" y="4572745"/>
                </a:cubicBezTo>
                <a:lnTo>
                  <a:pt x="1905600" y="4571921"/>
                </a:lnTo>
                <a:lnTo>
                  <a:pt x="1911920" y="4565106"/>
                </a:lnTo>
                <a:cubicBezTo>
                  <a:pt x="1929571" y="4546546"/>
                  <a:pt x="1959538" y="4515954"/>
                  <a:pt x="1968657" y="4507685"/>
                </a:cubicBezTo>
                <a:cubicBezTo>
                  <a:pt x="2016591" y="4440339"/>
                  <a:pt x="1919819" y="4535556"/>
                  <a:pt x="1898680" y="4550710"/>
                </a:cubicBezTo>
                <a:cubicBezTo>
                  <a:pt x="1880985" y="4567446"/>
                  <a:pt x="1865639" y="4582880"/>
                  <a:pt x="1852376" y="4595207"/>
                </a:cubicBezTo>
                <a:lnTo>
                  <a:pt x="1819708" y="4620177"/>
                </a:lnTo>
                <a:lnTo>
                  <a:pt x="1818313" y="4619449"/>
                </a:lnTo>
                <a:cubicBezTo>
                  <a:pt x="1816464" y="4619831"/>
                  <a:pt x="1812857" y="4622868"/>
                  <a:pt x="1808490" y="4627208"/>
                </a:cubicBezTo>
                <a:lnTo>
                  <a:pt x="1803029" y="4633118"/>
                </a:lnTo>
                <a:lnTo>
                  <a:pt x="1776542" y="4653683"/>
                </a:lnTo>
                <a:lnTo>
                  <a:pt x="1777578" y="4643333"/>
                </a:lnTo>
                <a:lnTo>
                  <a:pt x="1791179" y="4620524"/>
                </a:lnTo>
                <a:lnTo>
                  <a:pt x="1798168" y="4614100"/>
                </a:lnTo>
                <a:cubicBezTo>
                  <a:pt x="1822142" y="4591302"/>
                  <a:pt x="1852266" y="4572026"/>
                  <a:pt x="1862385" y="4544715"/>
                </a:cubicBezTo>
                <a:cubicBezTo>
                  <a:pt x="1862750" y="4533669"/>
                  <a:pt x="1860688" y="4529176"/>
                  <a:pt x="1867263" y="4519812"/>
                </a:cubicBezTo>
                <a:cubicBezTo>
                  <a:pt x="1884278" y="4495676"/>
                  <a:pt x="1919277" y="4485039"/>
                  <a:pt x="1940787" y="4458844"/>
                </a:cubicBezTo>
                <a:cubicBezTo>
                  <a:pt x="1939100" y="4459617"/>
                  <a:pt x="1935812" y="4457176"/>
                  <a:pt x="1932635" y="4453694"/>
                </a:cubicBezTo>
                <a:lnTo>
                  <a:pt x="1927553" y="4445956"/>
                </a:lnTo>
                <a:lnTo>
                  <a:pt x="1924181" y="4448492"/>
                </a:lnTo>
                <a:cubicBezTo>
                  <a:pt x="1923210" y="4449039"/>
                  <a:pt x="1923493" y="4447512"/>
                  <a:pt x="1924518" y="4444941"/>
                </a:cubicBezTo>
                <a:lnTo>
                  <a:pt x="1925336" y="4443264"/>
                </a:lnTo>
                <a:lnTo>
                  <a:pt x="1925632" y="4443030"/>
                </a:lnTo>
                <a:lnTo>
                  <a:pt x="1925158" y="4442309"/>
                </a:lnTo>
                <a:lnTo>
                  <a:pt x="1925292" y="4441010"/>
                </a:lnTo>
                <a:lnTo>
                  <a:pt x="1951828" y="4412607"/>
                </a:lnTo>
                <a:lnTo>
                  <a:pt x="1933989" y="4423230"/>
                </a:lnTo>
                <a:lnTo>
                  <a:pt x="1937069" y="4420468"/>
                </a:lnTo>
                <a:lnTo>
                  <a:pt x="1895087" y="4449675"/>
                </a:lnTo>
                <a:cubicBezTo>
                  <a:pt x="1876230" y="4462909"/>
                  <a:pt x="1857955" y="4475453"/>
                  <a:pt x="1840324" y="4486054"/>
                </a:cubicBezTo>
                <a:cubicBezTo>
                  <a:pt x="1859179" y="4470430"/>
                  <a:pt x="1881477" y="4454502"/>
                  <a:pt x="1902612" y="4440714"/>
                </a:cubicBezTo>
                <a:lnTo>
                  <a:pt x="1922999" y="4424786"/>
                </a:lnTo>
                <a:cubicBezTo>
                  <a:pt x="1922759" y="4423590"/>
                  <a:pt x="1921480" y="4423370"/>
                  <a:pt x="1919648" y="4423755"/>
                </a:cubicBezTo>
                <a:lnTo>
                  <a:pt x="1918637" y="4424147"/>
                </a:lnTo>
                <a:lnTo>
                  <a:pt x="1912036" y="4428914"/>
                </a:lnTo>
                <a:lnTo>
                  <a:pt x="1914253" y="4426244"/>
                </a:lnTo>
                <a:lnTo>
                  <a:pt x="1914749" y="4425668"/>
                </a:lnTo>
                <a:lnTo>
                  <a:pt x="1912962" y="4426366"/>
                </a:lnTo>
                <a:cubicBezTo>
                  <a:pt x="1908039" y="4428831"/>
                  <a:pt x="1902831" y="4432262"/>
                  <a:pt x="1901216" y="4433733"/>
                </a:cubicBezTo>
                <a:cubicBezTo>
                  <a:pt x="1853873" y="4464612"/>
                  <a:pt x="1803301" y="4507989"/>
                  <a:pt x="1758847" y="4531029"/>
                </a:cubicBezTo>
                <a:cubicBezTo>
                  <a:pt x="1795504" y="4497700"/>
                  <a:pt x="1848493" y="4467983"/>
                  <a:pt x="1887735" y="4436430"/>
                </a:cubicBezTo>
                <a:cubicBezTo>
                  <a:pt x="1875964" y="4446048"/>
                  <a:pt x="1898189" y="4429753"/>
                  <a:pt x="1895834" y="4427546"/>
                </a:cubicBezTo>
                <a:cubicBezTo>
                  <a:pt x="1891277" y="4423872"/>
                  <a:pt x="1887295" y="4434227"/>
                  <a:pt x="1887295" y="4434227"/>
                </a:cubicBezTo>
                <a:cubicBezTo>
                  <a:pt x="1862008" y="4451135"/>
                  <a:pt x="1837792" y="4467831"/>
                  <a:pt x="1813963" y="4483877"/>
                </a:cubicBezTo>
                <a:lnTo>
                  <a:pt x="1766223" y="4514634"/>
                </a:lnTo>
                <a:lnTo>
                  <a:pt x="1771509" y="4508441"/>
                </a:lnTo>
                <a:lnTo>
                  <a:pt x="1771715" y="4508147"/>
                </a:lnTo>
                <a:lnTo>
                  <a:pt x="1773721" y="4506647"/>
                </a:lnTo>
                <a:cubicBezTo>
                  <a:pt x="1779099" y="4503279"/>
                  <a:pt x="1806837" y="4485876"/>
                  <a:pt x="1806396" y="4483673"/>
                </a:cubicBezTo>
                <a:cubicBezTo>
                  <a:pt x="1804998" y="4476690"/>
                  <a:pt x="1777702" y="4496296"/>
                  <a:pt x="1781377" y="4495560"/>
                </a:cubicBezTo>
                <a:lnTo>
                  <a:pt x="1779075" y="4497250"/>
                </a:lnTo>
                <a:lnTo>
                  <a:pt x="1778645" y="4493058"/>
                </a:lnTo>
                <a:cubicBezTo>
                  <a:pt x="1777152" y="4493686"/>
                  <a:pt x="1774531" y="4496107"/>
                  <a:pt x="1771424" y="4499373"/>
                </a:cubicBezTo>
                <a:lnTo>
                  <a:pt x="1763755" y="4508006"/>
                </a:lnTo>
                <a:lnTo>
                  <a:pt x="1757010" y="4512287"/>
                </a:lnTo>
                <a:cubicBezTo>
                  <a:pt x="1751054" y="4511184"/>
                  <a:pt x="1775421" y="4494458"/>
                  <a:pt x="1775421" y="4494458"/>
                </a:cubicBezTo>
                <a:cubicBezTo>
                  <a:pt x="1822151" y="4463700"/>
                  <a:pt x="1861834" y="4434353"/>
                  <a:pt x="1899889" y="4408007"/>
                </a:cubicBezTo>
                <a:cubicBezTo>
                  <a:pt x="1901100" y="4406905"/>
                  <a:pt x="1908275" y="4402244"/>
                  <a:pt x="1916602" y="4396499"/>
                </a:cubicBezTo>
                <a:lnTo>
                  <a:pt x="1923155" y="4391878"/>
                </a:lnTo>
                <a:lnTo>
                  <a:pt x="1922528" y="4391841"/>
                </a:lnTo>
                <a:cubicBezTo>
                  <a:pt x="1920388" y="4391709"/>
                  <a:pt x="1918151" y="4391522"/>
                  <a:pt x="1916371" y="4391194"/>
                </a:cubicBezTo>
                <a:lnTo>
                  <a:pt x="1914586" y="4390414"/>
                </a:lnTo>
                <a:lnTo>
                  <a:pt x="1886544" y="4409390"/>
                </a:lnTo>
                <a:lnTo>
                  <a:pt x="1864464" y="4424756"/>
                </a:lnTo>
                <a:lnTo>
                  <a:pt x="1856135" y="4432952"/>
                </a:lnTo>
                <a:lnTo>
                  <a:pt x="1848887" y="4435596"/>
                </a:lnTo>
                <a:lnTo>
                  <a:pt x="1836141" y="4444465"/>
                </a:lnTo>
                <a:cubicBezTo>
                  <a:pt x="1834304" y="4444832"/>
                  <a:pt x="1802277" y="4472645"/>
                  <a:pt x="1797853" y="4471239"/>
                </a:cubicBezTo>
                <a:cubicBezTo>
                  <a:pt x="1795317" y="4468117"/>
                  <a:pt x="1800362" y="4463476"/>
                  <a:pt x="1806041" y="4459617"/>
                </a:cubicBezTo>
                <a:lnTo>
                  <a:pt x="1808399" y="4458192"/>
                </a:lnTo>
                <a:lnTo>
                  <a:pt x="1810913" y="4454179"/>
                </a:lnTo>
                <a:cubicBezTo>
                  <a:pt x="1816758" y="4446016"/>
                  <a:pt x="1826871" y="4433784"/>
                  <a:pt x="1828461" y="4431210"/>
                </a:cubicBezTo>
                <a:cubicBezTo>
                  <a:pt x="1835414" y="4422709"/>
                  <a:pt x="1840741" y="4415897"/>
                  <a:pt x="1845293" y="4409853"/>
                </a:cubicBezTo>
                <a:lnTo>
                  <a:pt x="1847625" y="4406651"/>
                </a:lnTo>
                <a:lnTo>
                  <a:pt x="1871739" y="4388785"/>
                </a:lnTo>
                <a:lnTo>
                  <a:pt x="1846440" y="4415148"/>
                </a:lnTo>
                <a:cubicBezTo>
                  <a:pt x="1843920" y="4417682"/>
                  <a:pt x="1839847" y="4423256"/>
                  <a:pt x="1835164" y="4429712"/>
                </a:cubicBezTo>
                <a:lnTo>
                  <a:pt x="1833143" y="4432399"/>
                </a:lnTo>
                <a:lnTo>
                  <a:pt x="1850880" y="4416060"/>
                </a:lnTo>
                <a:cubicBezTo>
                  <a:pt x="1865875" y="4402826"/>
                  <a:pt x="1881131" y="4390153"/>
                  <a:pt x="1881131" y="4390153"/>
                </a:cubicBezTo>
                <a:lnTo>
                  <a:pt x="1904618" y="4369599"/>
                </a:lnTo>
                <a:lnTo>
                  <a:pt x="1905805" y="4365640"/>
                </a:lnTo>
                <a:lnTo>
                  <a:pt x="1908268" y="4361673"/>
                </a:lnTo>
                <a:lnTo>
                  <a:pt x="1911999" y="4358904"/>
                </a:lnTo>
                <a:lnTo>
                  <a:pt x="1892605" y="4371626"/>
                </a:lnTo>
                <a:lnTo>
                  <a:pt x="1929946" y="4341729"/>
                </a:lnTo>
                <a:lnTo>
                  <a:pt x="1920505" y="4348025"/>
                </a:lnTo>
                <a:lnTo>
                  <a:pt x="1917310" y="4350399"/>
                </a:lnTo>
                <a:lnTo>
                  <a:pt x="1891730" y="4370552"/>
                </a:lnTo>
                <a:lnTo>
                  <a:pt x="1878861" y="4380696"/>
                </a:lnTo>
                <a:lnTo>
                  <a:pt x="1867261" y="4389838"/>
                </a:lnTo>
                <a:cubicBezTo>
                  <a:pt x="1860730" y="4394708"/>
                  <a:pt x="1856377" y="4397445"/>
                  <a:pt x="1855860" y="4396322"/>
                </a:cubicBezTo>
                <a:cubicBezTo>
                  <a:pt x="1855346" y="4395198"/>
                  <a:pt x="1858644" y="4390170"/>
                  <a:pt x="1862860" y="4384083"/>
                </a:cubicBezTo>
                <a:lnTo>
                  <a:pt x="1871474" y="4371274"/>
                </a:lnTo>
                <a:lnTo>
                  <a:pt x="1868031" y="4373370"/>
                </a:lnTo>
                <a:cubicBezTo>
                  <a:pt x="1857044" y="4379582"/>
                  <a:pt x="1846152" y="4384269"/>
                  <a:pt x="1862721" y="4370346"/>
                </a:cubicBezTo>
                <a:lnTo>
                  <a:pt x="1875804" y="4359635"/>
                </a:lnTo>
                <a:lnTo>
                  <a:pt x="1875955" y="4357642"/>
                </a:lnTo>
                <a:lnTo>
                  <a:pt x="1870705" y="4360618"/>
                </a:lnTo>
                <a:lnTo>
                  <a:pt x="1870287" y="4361165"/>
                </a:lnTo>
                <a:lnTo>
                  <a:pt x="1869492" y="4361305"/>
                </a:lnTo>
                <a:lnTo>
                  <a:pt x="1866360" y="4363080"/>
                </a:lnTo>
                <a:cubicBezTo>
                  <a:pt x="1861698" y="4366287"/>
                  <a:pt x="1855456" y="4371011"/>
                  <a:pt x="1847267" y="4377606"/>
                </a:cubicBezTo>
                <a:cubicBezTo>
                  <a:pt x="1800834" y="4410720"/>
                  <a:pt x="1762654" y="4461798"/>
                  <a:pt x="1711005" y="4485524"/>
                </a:cubicBezTo>
                <a:cubicBezTo>
                  <a:pt x="1702023" y="4489650"/>
                  <a:pt x="1742286" y="4431268"/>
                  <a:pt x="1749931" y="4434102"/>
                </a:cubicBezTo>
                <a:cubicBezTo>
                  <a:pt x="1739281" y="4430154"/>
                  <a:pt x="1690183" y="4479054"/>
                  <a:pt x="1661174" y="4508398"/>
                </a:cubicBezTo>
                <a:lnTo>
                  <a:pt x="1647835" y="4521736"/>
                </a:lnTo>
                <a:lnTo>
                  <a:pt x="1658967" y="4508133"/>
                </a:lnTo>
                <a:cubicBezTo>
                  <a:pt x="1709383" y="4448985"/>
                  <a:pt x="1628778" y="4520462"/>
                  <a:pt x="1626403" y="4524765"/>
                </a:cubicBezTo>
                <a:cubicBezTo>
                  <a:pt x="1614979" y="4535293"/>
                  <a:pt x="1594555" y="4541790"/>
                  <a:pt x="1584788" y="4547623"/>
                </a:cubicBezTo>
                <a:lnTo>
                  <a:pt x="1572349" y="4556906"/>
                </a:lnTo>
                <a:lnTo>
                  <a:pt x="1691748" y="4443602"/>
                </a:lnTo>
                <a:lnTo>
                  <a:pt x="1704607" y="4431756"/>
                </a:lnTo>
                <a:lnTo>
                  <a:pt x="1722512" y="4407982"/>
                </a:lnTo>
                <a:lnTo>
                  <a:pt x="1710990" y="4415189"/>
                </a:lnTo>
                <a:cubicBezTo>
                  <a:pt x="1706460" y="4415316"/>
                  <a:pt x="1737419" y="4386137"/>
                  <a:pt x="1744171" y="4374196"/>
                </a:cubicBezTo>
                <a:cubicBezTo>
                  <a:pt x="1739682" y="4376259"/>
                  <a:pt x="1735191" y="4378323"/>
                  <a:pt x="1730699" y="4380385"/>
                </a:cubicBezTo>
                <a:cubicBezTo>
                  <a:pt x="1732943" y="4379354"/>
                  <a:pt x="1724284" y="4379254"/>
                  <a:pt x="1714763" y="4378753"/>
                </a:cubicBezTo>
                <a:lnTo>
                  <a:pt x="1702495" y="4377666"/>
                </a:lnTo>
                <a:lnTo>
                  <a:pt x="1695454" y="4388882"/>
                </a:lnTo>
                <a:cubicBezTo>
                  <a:pt x="1689402" y="4399177"/>
                  <a:pt x="1684821" y="4407093"/>
                  <a:pt x="1682164" y="4403866"/>
                </a:cubicBezTo>
                <a:cubicBezTo>
                  <a:pt x="1682164" y="4403866"/>
                  <a:pt x="1685874" y="4395818"/>
                  <a:pt x="1687639" y="4388863"/>
                </a:cubicBezTo>
                <a:lnTo>
                  <a:pt x="1688057" y="4390217"/>
                </a:lnTo>
                <a:lnTo>
                  <a:pt x="1686757" y="4392340"/>
                </a:lnTo>
                <a:cubicBezTo>
                  <a:pt x="1687729" y="4391793"/>
                  <a:pt x="1688215" y="4391522"/>
                  <a:pt x="1688325" y="4391087"/>
                </a:cubicBezTo>
                <a:lnTo>
                  <a:pt x="1688057" y="4390217"/>
                </a:lnTo>
                <a:lnTo>
                  <a:pt x="1690447" y="4386312"/>
                </a:lnTo>
                <a:lnTo>
                  <a:pt x="1692651" y="4384308"/>
                </a:lnTo>
                <a:cubicBezTo>
                  <a:pt x="1693841" y="4382769"/>
                  <a:pt x="1694505" y="4381527"/>
                  <a:pt x="1694505" y="4381527"/>
                </a:cubicBezTo>
                <a:cubicBezTo>
                  <a:pt x="1694505" y="4381527"/>
                  <a:pt x="1691313" y="4374376"/>
                  <a:pt x="1694289" y="4369225"/>
                </a:cubicBezTo>
                <a:cubicBezTo>
                  <a:pt x="1699203" y="4357522"/>
                  <a:pt x="1721776" y="4335397"/>
                  <a:pt x="1727757" y="4326073"/>
                </a:cubicBezTo>
                <a:cubicBezTo>
                  <a:pt x="1729702" y="4324983"/>
                  <a:pt x="1727399" y="4319817"/>
                  <a:pt x="1728280" y="4316340"/>
                </a:cubicBezTo>
                <a:cubicBezTo>
                  <a:pt x="1730453" y="4310644"/>
                  <a:pt x="1735182" y="4304286"/>
                  <a:pt x="1740803" y="4297748"/>
                </a:cubicBezTo>
                <a:lnTo>
                  <a:pt x="1743611" y="4294655"/>
                </a:lnTo>
                <a:lnTo>
                  <a:pt x="1738987" y="4298278"/>
                </a:lnTo>
                <a:lnTo>
                  <a:pt x="1725838" y="4308744"/>
                </a:lnTo>
                <a:lnTo>
                  <a:pt x="1667654" y="4376798"/>
                </a:lnTo>
                <a:lnTo>
                  <a:pt x="1617755" y="4441492"/>
                </a:lnTo>
                <a:lnTo>
                  <a:pt x="1612622" y="4444108"/>
                </a:lnTo>
                <a:lnTo>
                  <a:pt x="1600978" y="4450937"/>
                </a:lnTo>
                <a:lnTo>
                  <a:pt x="1615323" y="4429490"/>
                </a:lnTo>
                <a:lnTo>
                  <a:pt x="1598560" y="4447925"/>
                </a:lnTo>
                <a:lnTo>
                  <a:pt x="1595007" y="4443045"/>
                </a:lnTo>
                <a:lnTo>
                  <a:pt x="1587895" y="4447968"/>
                </a:lnTo>
                <a:lnTo>
                  <a:pt x="1601951" y="4428209"/>
                </a:lnTo>
                <a:lnTo>
                  <a:pt x="1607234" y="4422807"/>
                </a:lnTo>
                <a:cubicBezTo>
                  <a:pt x="1609022" y="4421153"/>
                  <a:pt x="1610210" y="4420319"/>
                  <a:pt x="1610320" y="4420869"/>
                </a:cubicBezTo>
                <a:lnTo>
                  <a:pt x="1608007" y="4419695"/>
                </a:lnTo>
                <a:lnTo>
                  <a:pt x="1626812" y="4393263"/>
                </a:lnTo>
                <a:lnTo>
                  <a:pt x="1634512" y="4387343"/>
                </a:lnTo>
                <a:cubicBezTo>
                  <a:pt x="1639472" y="4383671"/>
                  <a:pt x="1645224" y="4379579"/>
                  <a:pt x="1652662" y="4374556"/>
                </a:cubicBezTo>
                <a:cubicBezTo>
                  <a:pt x="1655895" y="4371615"/>
                  <a:pt x="1687481" y="4351150"/>
                  <a:pt x="1672606" y="4356421"/>
                </a:cubicBezTo>
                <a:cubicBezTo>
                  <a:pt x="1661712" y="4360895"/>
                  <a:pt x="1641461" y="4379091"/>
                  <a:pt x="1634551" y="4382767"/>
                </a:cubicBezTo>
                <a:lnTo>
                  <a:pt x="1634103" y="4383018"/>
                </a:lnTo>
                <a:lnTo>
                  <a:pt x="1639228" y="4375811"/>
                </a:lnTo>
                <a:cubicBezTo>
                  <a:pt x="1653396" y="4353936"/>
                  <a:pt x="1670177" y="4335193"/>
                  <a:pt x="1686825" y="4316150"/>
                </a:cubicBezTo>
                <a:lnTo>
                  <a:pt x="1703854" y="4295864"/>
                </a:lnTo>
                <a:lnTo>
                  <a:pt x="1699086" y="4299720"/>
                </a:lnTo>
                <a:lnTo>
                  <a:pt x="1632526" y="4348480"/>
                </a:lnTo>
                <a:lnTo>
                  <a:pt x="1643185" y="4336701"/>
                </a:lnTo>
                <a:cubicBezTo>
                  <a:pt x="1666788" y="4315124"/>
                  <a:pt x="1691082" y="4292294"/>
                  <a:pt x="1714245" y="4270240"/>
                </a:cubicBezTo>
                <a:lnTo>
                  <a:pt x="1720378" y="4264341"/>
                </a:lnTo>
                <a:lnTo>
                  <a:pt x="1722201" y="4258885"/>
                </a:lnTo>
                <a:lnTo>
                  <a:pt x="1743048" y="4242544"/>
                </a:lnTo>
                <a:lnTo>
                  <a:pt x="1750575" y="4235310"/>
                </a:lnTo>
                <a:lnTo>
                  <a:pt x="1729254" y="4248788"/>
                </a:lnTo>
                <a:lnTo>
                  <a:pt x="1730609" y="4246945"/>
                </a:lnTo>
                <a:cubicBezTo>
                  <a:pt x="1741542" y="4232675"/>
                  <a:pt x="1758623" y="4210965"/>
                  <a:pt x="1760718" y="4202708"/>
                </a:cubicBezTo>
                <a:cubicBezTo>
                  <a:pt x="1734632" y="4223326"/>
                  <a:pt x="1727948" y="4236522"/>
                  <a:pt x="1707319" y="4257553"/>
                </a:cubicBezTo>
                <a:cubicBezTo>
                  <a:pt x="1694017" y="4272729"/>
                  <a:pt x="1692477" y="4273595"/>
                  <a:pt x="1694720" y="4268856"/>
                </a:cubicBezTo>
                <a:lnTo>
                  <a:pt x="1703806" y="4248797"/>
                </a:lnTo>
                <a:lnTo>
                  <a:pt x="1700849" y="4251645"/>
                </a:lnTo>
                <a:cubicBezTo>
                  <a:pt x="1671390" y="4280704"/>
                  <a:pt x="1643286" y="4309360"/>
                  <a:pt x="1611817" y="4339645"/>
                </a:cubicBezTo>
                <a:lnTo>
                  <a:pt x="1583825" y="4365409"/>
                </a:lnTo>
                <a:lnTo>
                  <a:pt x="1599958" y="4347873"/>
                </a:lnTo>
                <a:cubicBezTo>
                  <a:pt x="1611747" y="4335307"/>
                  <a:pt x="1625776" y="4320704"/>
                  <a:pt x="1644077" y="4302324"/>
                </a:cubicBezTo>
                <a:cubicBezTo>
                  <a:pt x="1663155" y="4282685"/>
                  <a:pt x="1679463" y="4268848"/>
                  <a:pt x="1694051" y="4251268"/>
                </a:cubicBezTo>
                <a:cubicBezTo>
                  <a:pt x="1724560" y="4209152"/>
                  <a:pt x="1656622" y="4268460"/>
                  <a:pt x="1639972" y="4281548"/>
                </a:cubicBezTo>
                <a:cubicBezTo>
                  <a:pt x="1616746" y="4304003"/>
                  <a:pt x="1597302" y="4334690"/>
                  <a:pt x="1586621" y="4323279"/>
                </a:cubicBezTo>
                <a:cubicBezTo>
                  <a:pt x="1587653" y="4325524"/>
                  <a:pt x="1597198" y="4312756"/>
                  <a:pt x="1607609" y="4297434"/>
                </a:cubicBezTo>
                <a:lnTo>
                  <a:pt x="1616518" y="4283857"/>
                </a:lnTo>
                <a:lnTo>
                  <a:pt x="1727885" y="4161760"/>
                </a:lnTo>
                <a:lnTo>
                  <a:pt x="1729203" y="4149353"/>
                </a:lnTo>
                <a:cubicBezTo>
                  <a:pt x="1736064" y="4136554"/>
                  <a:pt x="1751397" y="4130923"/>
                  <a:pt x="1760205" y="4117030"/>
                </a:cubicBezTo>
                <a:cubicBezTo>
                  <a:pt x="1758258" y="4118122"/>
                  <a:pt x="1750494" y="4107083"/>
                  <a:pt x="1752763" y="4105807"/>
                </a:cubicBezTo>
                <a:cubicBezTo>
                  <a:pt x="1753284" y="4096070"/>
                  <a:pt x="1791550" y="4074574"/>
                  <a:pt x="1788000" y="4061163"/>
                </a:cubicBezTo>
                <a:lnTo>
                  <a:pt x="1787271" y="4059529"/>
                </a:lnTo>
                <a:lnTo>
                  <a:pt x="1787028" y="4058986"/>
                </a:lnTo>
                <a:cubicBezTo>
                  <a:pt x="1786919" y="4058741"/>
                  <a:pt x="1786991" y="4058904"/>
                  <a:pt x="1787135" y="4059227"/>
                </a:cubicBezTo>
                <a:lnTo>
                  <a:pt x="1787271" y="4059529"/>
                </a:lnTo>
                <a:lnTo>
                  <a:pt x="1787675" y="4060436"/>
                </a:lnTo>
                <a:cubicBezTo>
                  <a:pt x="1787857" y="4060841"/>
                  <a:pt x="1788000" y="4061163"/>
                  <a:pt x="1788000" y="4061163"/>
                </a:cubicBezTo>
                <a:cubicBezTo>
                  <a:pt x="1772109" y="4070091"/>
                  <a:pt x="1768436" y="4084577"/>
                  <a:pt x="1755231" y="4094977"/>
                </a:cubicBezTo>
                <a:cubicBezTo>
                  <a:pt x="1745710" y="4101819"/>
                  <a:pt x="1736988" y="4109080"/>
                  <a:pt x="1728418" y="4117371"/>
                </a:cubicBezTo>
                <a:lnTo>
                  <a:pt x="1727059" y="4118871"/>
                </a:lnTo>
                <a:lnTo>
                  <a:pt x="1727985" y="4120521"/>
                </a:lnTo>
                <a:cubicBezTo>
                  <a:pt x="1728309" y="4122675"/>
                  <a:pt x="1728014" y="4124878"/>
                  <a:pt x="1727141" y="4125977"/>
                </a:cubicBezTo>
                <a:cubicBezTo>
                  <a:pt x="1726565" y="4126707"/>
                  <a:pt x="1725731" y="4126950"/>
                  <a:pt x="1724652" y="4126355"/>
                </a:cubicBezTo>
                <a:cubicBezTo>
                  <a:pt x="1723271" y="4128866"/>
                  <a:pt x="1722789" y="4127196"/>
                  <a:pt x="1722948" y="4124363"/>
                </a:cubicBezTo>
                <a:lnTo>
                  <a:pt x="1723256" y="4123070"/>
                </a:lnTo>
                <a:lnTo>
                  <a:pt x="1702539" y="4145949"/>
                </a:lnTo>
                <a:cubicBezTo>
                  <a:pt x="1670094" y="4179582"/>
                  <a:pt x="1732821" y="4101109"/>
                  <a:pt x="1731758" y="4098724"/>
                </a:cubicBezTo>
                <a:lnTo>
                  <a:pt x="1727142" y="4100769"/>
                </a:lnTo>
                <a:lnTo>
                  <a:pt x="1638259" y="4177809"/>
                </a:lnTo>
                <a:cubicBezTo>
                  <a:pt x="1619766" y="4190982"/>
                  <a:pt x="1610269" y="4208186"/>
                  <a:pt x="1588685" y="4225262"/>
                </a:cubicBezTo>
                <a:cubicBezTo>
                  <a:pt x="1581588" y="4233039"/>
                  <a:pt x="1570341" y="4244307"/>
                  <a:pt x="1557917" y="4256359"/>
                </a:cubicBezTo>
                <a:lnTo>
                  <a:pt x="1545889" y="4267738"/>
                </a:lnTo>
                <a:lnTo>
                  <a:pt x="1540667" y="4259395"/>
                </a:lnTo>
                <a:lnTo>
                  <a:pt x="1553703" y="4244316"/>
                </a:lnTo>
                <a:lnTo>
                  <a:pt x="1573404" y="4226913"/>
                </a:lnTo>
                <a:cubicBezTo>
                  <a:pt x="1591557" y="4210188"/>
                  <a:pt x="1609756" y="4192084"/>
                  <a:pt x="1608725" y="4189839"/>
                </a:cubicBezTo>
                <a:lnTo>
                  <a:pt x="1603060" y="4192181"/>
                </a:lnTo>
                <a:lnTo>
                  <a:pt x="1639545" y="4155139"/>
                </a:lnTo>
                <a:lnTo>
                  <a:pt x="1672884" y="4120067"/>
                </a:lnTo>
                <a:lnTo>
                  <a:pt x="1658198" y="4131108"/>
                </a:lnTo>
                <a:cubicBezTo>
                  <a:pt x="1657223" y="4131655"/>
                  <a:pt x="1657507" y="4130128"/>
                  <a:pt x="1658533" y="4127556"/>
                </a:cubicBezTo>
                <a:lnTo>
                  <a:pt x="1659351" y="4125878"/>
                </a:lnTo>
                <a:lnTo>
                  <a:pt x="1690788" y="4101107"/>
                </a:lnTo>
                <a:lnTo>
                  <a:pt x="1689660" y="4102423"/>
                </a:lnTo>
                <a:lnTo>
                  <a:pt x="1721302" y="4069137"/>
                </a:lnTo>
                <a:lnTo>
                  <a:pt x="1715811" y="4073893"/>
                </a:lnTo>
                <a:lnTo>
                  <a:pt x="1713146" y="4076633"/>
                </a:lnTo>
                <a:lnTo>
                  <a:pt x="1694603" y="4090008"/>
                </a:lnTo>
                <a:cubicBezTo>
                  <a:pt x="1686168" y="4095714"/>
                  <a:pt x="1677408" y="4101098"/>
                  <a:pt x="1668004" y="4105846"/>
                </a:cubicBezTo>
                <a:cubicBezTo>
                  <a:pt x="1686112" y="4088080"/>
                  <a:pt x="1707015" y="4074724"/>
                  <a:pt x="1727093" y="4058855"/>
                </a:cubicBezTo>
                <a:cubicBezTo>
                  <a:pt x="1742410" y="4046234"/>
                  <a:pt x="1728282" y="4053649"/>
                  <a:pt x="1721066" y="4057387"/>
                </a:cubicBezTo>
                <a:lnTo>
                  <a:pt x="1681880" y="4085670"/>
                </a:lnTo>
                <a:lnTo>
                  <a:pt x="1645528" y="4122851"/>
                </a:lnTo>
                <a:lnTo>
                  <a:pt x="1598754" y="4170692"/>
                </a:lnTo>
                <a:lnTo>
                  <a:pt x="1612807" y="4161733"/>
                </a:lnTo>
                <a:lnTo>
                  <a:pt x="1635584" y="4144538"/>
                </a:lnTo>
                <a:lnTo>
                  <a:pt x="1628222" y="4153913"/>
                </a:lnTo>
                <a:cubicBezTo>
                  <a:pt x="1614827" y="4166158"/>
                  <a:pt x="1601696" y="4179001"/>
                  <a:pt x="1588725" y="4192874"/>
                </a:cubicBezTo>
                <a:lnTo>
                  <a:pt x="1571051" y="4213564"/>
                </a:lnTo>
                <a:lnTo>
                  <a:pt x="1571031" y="4212905"/>
                </a:lnTo>
                <a:cubicBezTo>
                  <a:pt x="1569262" y="4213666"/>
                  <a:pt x="1565393" y="4215921"/>
                  <a:pt x="1558381" y="4220285"/>
                </a:cubicBezTo>
                <a:lnTo>
                  <a:pt x="1553703" y="4223130"/>
                </a:lnTo>
                <a:lnTo>
                  <a:pt x="1558996" y="4216348"/>
                </a:lnTo>
                <a:lnTo>
                  <a:pt x="1587844" y="4181614"/>
                </a:lnTo>
                <a:lnTo>
                  <a:pt x="1548479" y="4220143"/>
                </a:lnTo>
                <a:cubicBezTo>
                  <a:pt x="1534503" y="4234875"/>
                  <a:pt x="1520822" y="4249069"/>
                  <a:pt x="1505504" y="4260721"/>
                </a:cubicBezTo>
                <a:cubicBezTo>
                  <a:pt x="1505504" y="4260721"/>
                  <a:pt x="1506307" y="4256723"/>
                  <a:pt x="1506226" y="4253055"/>
                </a:cubicBezTo>
                <a:lnTo>
                  <a:pt x="1506109" y="4252909"/>
                </a:lnTo>
                <a:lnTo>
                  <a:pt x="1511014" y="4249707"/>
                </a:lnTo>
                <a:cubicBezTo>
                  <a:pt x="1524790" y="4237514"/>
                  <a:pt x="1553777" y="4207372"/>
                  <a:pt x="1548860" y="4205551"/>
                </a:cubicBezTo>
                <a:cubicBezTo>
                  <a:pt x="1535750" y="4200693"/>
                  <a:pt x="1487476" y="4267290"/>
                  <a:pt x="1452112" y="4288973"/>
                </a:cubicBezTo>
                <a:cubicBezTo>
                  <a:pt x="1433143" y="4302445"/>
                  <a:pt x="1425875" y="4306974"/>
                  <a:pt x="1409378" y="4319438"/>
                </a:cubicBezTo>
                <a:lnTo>
                  <a:pt x="1408595" y="4320046"/>
                </a:lnTo>
                <a:lnTo>
                  <a:pt x="1429479" y="4294867"/>
                </a:lnTo>
                <a:cubicBezTo>
                  <a:pt x="1441591" y="4282029"/>
                  <a:pt x="1453986" y="4270164"/>
                  <a:pt x="1467152" y="4257324"/>
                </a:cubicBezTo>
                <a:cubicBezTo>
                  <a:pt x="1488020" y="4239850"/>
                  <a:pt x="1578246" y="4139078"/>
                  <a:pt x="1522713" y="4188855"/>
                </a:cubicBezTo>
                <a:lnTo>
                  <a:pt x="1497153" y="4214595"/>
                </a:lnTo>
                <a:lnTo>
                  <a:pt x="1485419" y="4224612"/>
                </a:lnTo>
                <a:cubicBezTo>
                  <a:pt x="1455409" y="4249993"/>
                  <a:pt x="1402351" y="4293133"/>
                  <a:pt x="1442929" y="4243332"/>
                </a:cubicBezTo>
                <a:cubicBezTo>
                  <a:pt x="1454341" y="4232651"/>
                  <a:pt x="1487298" y="4205726"/>
                  <a:pt x="1494583" y="4186064"/>
                </a:cubicBezTo>
                <a:cubicBezTo>
                  <a:pt x="1506764" y="4163243"/>
                  <a:pt x="1459967" y="4207403"/>
                  <a:pt x="1436396" y="4229108"/>
                </a:cubicBezTo>
                <a:cubicBezTo>
                  <a:pt x="1417662" y="4249500"/>
                  <a:pt x="1394092" y="4271205"/>
                  <a:pt x="1379869" y="4277738"/>
                </a:cubicBezTo>
                <a:cubicBezTo>
                  <a:pt x="1372950" y="4286354"/>
                  <a:pt x="1361155" y="4286333"/>
                  <a:pt x="1347681" y="4292523"/>
                </a:cubicBezTo>
                <a:lnTo>
                  <a:pt x="1326532" y="4310807"/>
                </a:lnTo>
                <a:lnTo>
                  <a:pt x="1481426" y="4144373"/>
                </a:lnTo>
                <a:lnTo>
                  <a:pt x="1608452" y="4016905"/>
                </a:lnTo>
                <a:lnTo>
                  <a:pt x="1604484" y="4016188"/>
                </a:lnTo>
                <a:cubicBezTo>
                  <a:pt x="1604484" y="4016188"/>
                  <a:pt x="1606430" y="4015095"/>
                  <a:pt x="1608698" y="4013821"/>
                </a:cubicBezTo>
                <a:lnTo>
                  <a:pt x="1609257" y="4016097"/>
                </a:lnTo>
                <a:lnTo>
                  <a:pt x="1622958" y="4002346"/>
                </a:lnTo>
                <a:lnTo>
                  <a:pt x="1624125" y="4000121"/>
                </a:lnTo>
                <a:cubicBezTo>
                  <a:pt x="1624198" y="3998963"/>
                  <a:pt x="1623469" y="3998067"/>
                  <a:pt x="1621399" y="3997740"/>
                </a:cubicBezTo>
                <a:cubicBezTo>
                  <a:pt x="1621399" y="3997740"/>
                  <a:pt x="1613473" y="4008156"/>
                  <a:pt x="1608698" y="4013821"/>
                </a:cubicBezTo>
                <a:lnTo>
                  <a:pt x="1604166" y="4010050"/>
                </a:lnTo>
                <a:lnTo>
                  <a:pt x="1464628" y="4149306"/>
                </a:lnTo>
                <a:cubicBezTo>
                  <a:pt x="1381848" y="4228191"/>
                  <a:pt x="1297954" y="4303293"/>
                  <a:pt x="1212147" y="4371902"/>
                </a:cubicBezTo>
                <a:cubicBezTo>
                  <a:pt x="1218575" y="4339914"/>
                  <a:pt x="1285634" y="4313328"/>
                  <a:pt x="1274825" y="4290531"/>
                </a:cubicBezTo>
                <a:cubicBezTo>
                  <a:pt x="1277596" y="4285513"/>
                  <a:pt x="1211897" y="4341840"/>
                  <a:pt x="1211897" y="4341840"/>
                </a:cubicBezTo>
                <a:cubicBezTo>
                  <a:pt x="1195060" y="4350316"/>
                  <a:pt x="1193131" y="4343640"/>
                  <a:pt x="1186453" y="4345567"/>
                </a:cubicBezTo>
                <a:cubicBezTo>
                  <a:pt x="1146372" y="4375818"/>
                  <a:pt x="1111509" y="4449162"/>
                  <a:pt x="1073159" y="4445766"/>
                </a:cubicBezTo>
                <a:lnTo>
                  <a:pt x="1089437" y="4423376"/>
                </a:lnTo>
                <a:lnTo>
                  <a:pt x="1092333" y="4421352"/>
                </a:lnTo>
                <a:lnTo>
                  <a:pt x="1095398" y="4416874"/>
                </a:lnTo>
                <a:lnTo>
                  <a:pt x="1102671" y="4409449"/>
                </a:lnTo>
                <a:cubicBezTo>
                  <a:pt x="1107203" y="4405053"/>
                  <a:pt x="1112299" y="4400266"/>
                  <a:pt x="1118110" y="4394824"/>
                </a:cubicBezTo>
                <a:cubicBezTo>
                  <a:pt x="1120483" y="4390521"/>
                  <a:pt x="1167243" y="4358346"/>
                  <a:pt x="1166153" y="4339975"/>
                </a:cubicBezTo>
                <a:cubicBezTo>
                  <a:pt x="1166153" y="4339975"/>
                  <a:pt x="1128447" y="4365923"/>
                  <a:pt x="1121324" y="4378826"/>
                </a:cubicBezTo>
                <a:cubicBezTo>
                  <a:pt x="1116602" y="4382301"/>
                  <a:pt x="1109778" y="4394666"/>
                  <a:pt x="1102761" y="4406110"/>
                </a:cubicBezTo>
                <a:lnTo>
                  <a:pt x="1095398" y="4416874"/>
                </a:lnTo>
                <a:lnTo>
                  <a:pt x="1090628" y="4421739"/>
                </a:lnTo>
                <a:lnTo>
                  <a:pt x="1089437" y="4423376"/>
                </a:lnTo>
                <a:lnTo>
                  <a:pt x="1083049" y="4427844"/>
                </a:lnTo>
                <a:cubicBezTo>
                  <a:pt x="1062974" y="4431377"/>
                  <a:pt x="1088661" y="4400987"/>
                  <a:pt x="1101611" y="4386806"/>
                </a:cubicBezTo>
                <a:lnTo>
                  <a:pt x="1106626" y="4381459"/>
                </a:lnTo>
                <a:lnTo>
                  <a:pt x="1107292" y="4380785"/>
                </a:lnTo>
                <a:cubicBezTo>
                  <a:pt x="1108611" y="4379421"/>
                  <a:pt x="1108487" y="4379509"/>
                  <a:pt x="1107383" y="4380649"/>
                </a:cubicBezTo>
                <a:lnTo>
                  <a:pt x="1106626" y="4381459"/>
                </a:lnTo>
                <a:lnTo>
                  <a:pt x="1098527" y="4389628"/>
                </a:lnTo>
                <a:cubicBezTo>
                  <a:pt x="1067496" y="4413648"/>
                  <a:pt x="1041879" y="4439727"/>
                  <a:pt x="1006941" y="4460658"/>
                </a:cubicBezTo>
                <a:cubicBezTo>
                  <a:pt x="980026" y="4478067"/>
                  <a:pt x="994443" y="4457033"/>
                  <a:pt x="1015047" y="4431348"/>
                </a:cubicBezTo>
                <a:lnTo>
                  <a:pt x="1020175" y="4425128"/>
                </a:lnTo>
                <a:lnTo>
                  <a:pt x="1047513" y="4396862"/>
                </a:lnTo>
                <a:cubicBezTo>
                  <a:pt x="1047513" y="4396862"/>
                  <a:pt x="1106103" y="4352725"/>
                  <a:pt x="1090587" y="4342626"/>
                </a:cubicBezTo>
                <a:cubicBezTo>
                  <a:pt x="1084691" y="4342616"/>
                  <a:pt x="1064474" y="4363236"/>
                  <a:pt x="1045167" y="4384114"/>
                </a:cubicBezTo>
                <a:lnTo>
                  <a:pt x="1043411" y="4386045"/>
                </a:lnTo>
                <a:lnTo>
                  <a:pt x="1041148" y="4387652"/>
                </a:lnTo>
                <a:cubicBezTo>
                  <a:pt x="1031425" y="4394679"/>
                  <a:pt x="1021403" y="4402240"/>
                  <a:pt x="1020218" y="4404391"/>
                </a:cubicBezTo>
                <a:cubicBezTo>
                  <a:pt x="1006022" y="4419938"/>
                  <a:pt x="1003984" y="4416008"/>
                  <a:pt x="1006968" y="4406786"/>
                </a:cubicBezTo>
                <a:lnTo>
                  <a:pt x="1009494" y="4401277"/>
                </a:lnTo>
                <a:lnTo>
                  <a:pt x="1137364" y="4276721"/>
                </a:lnTo>
                <a:cubicBezTo>
                  <a:pt x="1137364" y="4276721"/>
                  <a:pt x="1191833" y="4223598"/>
                  <a:pt x="1176294" y="4225296"/>
                </a:cubicBezTo>
                <a:cubicBezTo>
                  <a:pt x="1162071" y="4231829"/>
                  <a:pt x="1138482" y="4265330"/>
                  <a:pt x="1121830" y="4278418"/>
                </a:cubicBezTo>
                <a:cubicBezTo>
                  <a:pt x="1128565" y="4275321"/>
                  <a:pt x="1096142" y="4309085"/>
                  <a:pt x="1076753" y="4320158"/>
                </a:cubicBezTo>
                <a:lnTo>
                  <a:pt x="1066641" y="4321166"/>
                </a:lnTo>
                <a:lnTo>
                  <a:pt x="1084297" y="4301465"/>
                </a:lnTo>
                <a:cubicBezTo>
                  <a:pt x="1142275" y="4244559"/>
                  <a:pt x="1222179" y="4180817"/>
                  <a:pt x="1256228" y="4134378"/>
                </a:cubicBezTo>
                <a:cubicBezTo>
                  <a:pt x="1270446" y="4113701"/>
                  <a:pt x="1278357" y="4099362"/>
                  <a:pt x="1279216" y="4093993"/>
                </a:cubicBezTo>
                <a:lnTo>
                  <a:pt x="1275834" y="4093164"/>
                </a:lnTo>
                <a:lnTo>
                  <a:pt x="1274355" y="4095009"/>
                </a:lnTo>
                <a:lnTo>
                  <a:pt x="1272182" y="4095768"/>
                </a:lnTo>
                <a:lnTo>
                  <a:pt x="1259886" y="4107405"/>
                </a:lnTo>
                <a:cubicBezTo>
                  <a:pt x="1228855" y="4131428"/>
                  <a:pt x="1115386" y="4253976"/>
                  <a:pt x="1098547" y="4262452"/>
                </a:cubicBezTo>
                <a:lnTo>
                  <a:pt x="1097411" y="4260103"/>
                </a:lnTo>
                <a:lnTo>
                  <a:pt x="1097963" y="4259549"/>
                </a:lnTo>
                <a:cubicBezTo>
                  <a:pt x="1121701" y="4234851"/>
                  <a:pt x="1143987" y="4210222"/>
                  <a:pt x="1163593" y="4185804"/>
                </a:cubicBezTo>
                <a:cubicBezTo>
                  <a:pt x="1137952" y="4205967"/>
                  <a:pt x="1111892" y="4229157"/>
                  <a:pt x="1085558" y="4254158"/>
                </a:cubicBezTo>
                <a:lnTo>
                  <a:pt x="1036888" y="4302549"/>
                </a:lnTo>
                <a:lnTo>
                  <a:pt x="1035669" y="4303503"/>
                </a:lnTo>
                <a:cubicBezTo>
                  <a:pt x="1075874" y="4261161"/>
                  <a:pt x="1110166" y="4210885"/>
                  <a:pt x="1121987" y="4199638"/>
                </a:cubicBezTo>
                <a:cubicBezTo>
                  <a:pt x="1133412" y="4189108"/>
                  <a:pt x="1190503" y="4128034"/>
                  <a:pt x="1145674" y="4166887"/>
                </a:cubicBezTo>
                <a:cubicBezTo>
                  <a:pt x="1129109" y="4186734"/>
                  <a:pt x="1107793" y="4215184"/>
                  <a:pt x="1090954" y="4223660"/>
                </a:cubicBezTo>
                <a:cubicBezTo>
                  <a:pt x="1081905" y="4229888"/>
                  <a:pt x="1061605" y="4224297"/>
                  <a:pt x="1061605" y="4224297"/>
                </a:cubicBezTo>
                <a:cubicBezTo>
                  <a:pt x="1043109" y="4237469"/>
                  <a:pt x="1030844" y="4259690"/>
                  <a:pt x="1016651" y="4275240"/>
                </a:cubicBezTo>
                <a:cubicBezTo>
                  <a:pt x="1007602" y="4281467"/>
                  <a:pt x="981715" y="4296170"/>
                  <a:pt x="986017" y="4298545"/>
                </a:cubicBezTo>
                <a:cubicBezTo>
                  <a:pt x="981715" y="4296170"/>
                  <a:pt x="984531" y="4280893"/>
                  <a:pt x="982160" y="4285195"/>
                </a:cubicBezTo>
                <a:cubicBezTo>
                  <a:pt x="965717" y="4292951"/>
                  <a:pt x="950682" y="4320194"/>
                  <a:pt x="923135" y="4339594"/>
                </a:cubicBezTo>
                <a:cubicBezTo>
                  <a:pt x="911714" y="4350124"/>
                  <a:pt x="883895" y="4358152"/>
                  <a:pt x="874449" y="4365096"/>
                </a:cubicBezTo>
                <a:cubicBezTo>
                  <a:pt x="850491" y="4386475"/>
                  <a:pt x="862309" y="4375230"/>
                  <a:pt x="869431" y="4362325"/>
                </a:cubicBezTo>
                <a:cubicBezTo>
                  <a:pt x="901476" y="4304261"/>
                  <a:pt x="837582" y="4379353"/>
                  <a:pt x="805019" y="4395984"/>
                </a:cubicBezTo>
                <a:cubicBezTo>
                  <a:pt x="805584" y="4372918"/>
                  <a:pt x="834937" y="4372283"/>
                  <a:pt x="833846" y="4353912"/>
                </a:cubicBezTo>
                <a:lnTo>
                  <a:pt x="791391" y="4388464"/>
                </a:lnTo>
                <a:cubicBezTo>
                  <a:pt x="773910" y="4367593"/>
                  <a:pt x="832487" y="4324171"/>
                  <a:pt x="837235" y="4315569"/>
                </a:cubicBezTo>
                <a:cubicBezTo>
                  <a:pt x="982178" y="4158020"/>
                  <a:pt x="1157709" y="3987427"/>
                  <a:pt x="1283714" y="3854028"/>
                </a:cubicBezTo>
                <a:cubicBezTo>
                  <a:pt x="1229443" y="3899827"/>
                  <a:pt x="1172793" y="3949926"/>
                  <a:pt x="1118075" y="4006700"/>
                </a:cubicBezTo>
                <a:cubicBezTo>
                  <a:pt x="1059052" y="4061102"/>
                  <a:pt x="1004604" y="4129248"/>
                  <a:pt x="950453" y="4162958"/>
                </a:cubicBezTo>
                <a:cubicBezTo>
                  <a:pt x="943777" y="4164884"/>
                  <a:pt x="885200" y="4208308"/>
                  <a:pt x="885200" y="4208308"/>
                </a:cubicBezTo>
                <a:cubicBezTo>
                  <a:pt x="864901" y="4202714"/>
                  <a:pt x="890790" y="4188011"/>
                  <a:pt x="902211" y="4177483"/>
                </a:cubicBezTo>
                <a:cubicBezTo>
                  <a:pt x="885645" y="4197330"/>
                  <a:pt x="916404" y="4161935"/>
                  <a:pt x="942022" y="4135858"/>
                </a:cubicBezTo>
                <a:cubicBezTo>
                  <a:pt x="1023471" y="4052687"/>
                  <a:pt x="1122299" y="3956663"/>
                  <a:pt x="1186068" y="3893660"/>
                </a:cubicBezTo>
                <a:lnTo>
                  <a:pt x="1195635" y="3883946"/>
                </a:lnTo>
                <a:lnTo>
                  <a:pt x="1199125" y="3866120"/>
                </a:lnTo>
                <a:cubicBezTo>
                  <a:pt x="1214000" y="3845023"/>
                  <a:pt x="1244594" y="3835723"/>
                  <a:pt x="1263395" y="3812826"/>
                </a:cubicBezTo>
                <a:cubicBezTo>
                  <a:pt x="1261922" y="3813502"/>
                  <a:pt x="1259048" y="3811368"/>
                  <a:pt x="1256271" y="3808324"/>
                </a:cubicBezTo>
                <a:lnTo>
                  <a:pt x="1251829" y="3801560"/>
                </a:lnTo>
                <a:lnTo>
                  <a:pt x="1248882" y="3803777"/>
                </a:lnTo>
                <a:cubicBezTo>
                  <a:pt x="1248031" y="3804254"/>
                  <a:pt x="1248279" y="3802921"/>
                  <a:pt x="1249176" y="3800673"/>
                </a:cubicBezTo>
                <a:lnTo>
                  <a:pt x="1249889" y="3799208"/>
                </a:lnTo>
                <a:lnTo>
                  <a:pt x="1250147" y="3799004"/>
                </a:lnTo>
                <a:lnTo>
                  <a:pt x="1249736" y="3798374"/>
                </a:lnTo>
                <a:lnTo>
                  <a:pt x="1249852" y="3797237"/>
                </a:lnTo>
                <a:lnTo>
                  <a:pt x="1273048" y="3772410"/>
                </a:lnTo>
                <a:lnTo>
                  <a:pt x="1257453" y="3781696"/>
                </a:lnTo>
                <a:lnTo>
                  <a:pt x="1260145" y="3779281"/>
                </a:lnTo>
                <a:lnTo>
                  <a:pt x="1223448" y="3804811"/>
                </a:lnTo>
                <a:cubicBezTo>
                  <a:pt x="1206966" y="3816379"/>
                  <a:pt x="1190990" y="3827346"/>
                  <a:pt x="1175579" y="3836612"/>
                </a:cubicBezTo>
                <a:cubicBezTo>
                  <a:pt x="1192061" y="3822955"/>
                  <a:pt x="1211551" y="3809031"/>
                  <a:pt x="1230025" y="3796979"/>
                </a:cubicBezTo>
                <a:lnTo>
                  <a:pt x="1247847" y="3783054"/>
                </a:lnTo>
                <a:cubicBezTo>
                  <a:pt x="1247638" y="3782011"/>
                  <a:pt x="1246519" y="3781817"/>
                  <a:pt x="1244917" y="3782153"/>
                </a:cubicBezTo>
                <a:lnTo>
                  <a:pt x="1244034" y="3782498"/>
                </a:lnTo>
                <a:lnTo>
                  <a:pt x="1238264" y="3786663"/>
                </a:lnTo>
                <a:lnTo>
                  <a:pt x="1240203" y="3784329"/>
                </a:lnTo>
                <a:lnTo>
                  <a:pt x="1240635" y="3783825"/>
                </a:lnTo>
                <a:lnTo>
                  <a:pt x="1239072" y="3784436"/>
                </a:lnTo>
                <a:cubicBezTo>
                  <a:pt x="1234771" y="3786592"/>
                  <a:pt x="1230219" y="3789588"/>
                  <a:pt x="1228804" y="3790876"/>
                </a:cubicBezTo>
                <a:cubicBezTo>
                  <a:pt x="1187422" y="3817869"/>
                  <a:pt x="1143213" y="3855784"/>
                  <a:pt x="1104356" y="3875927"/>
                </a:cubicBezTo>
                <a:cubicBezTo>
                  <a:pt x="1136401" y="3846793"/>
                  <a:pt x="1182720" y="3820814"/>
                  <a:pt x="1217024" y="3793233"/>
                </a:cubicBezTo>
                <a:cubicBezTo>
                  <a:pt x="1206732" y="3801642"/>
                  <a:pt x="1226159" y="3787395"/>
                  <a:pt x="1224102" y="3785467"/>
                </a:cubicBezTo>
                <a:cubicBezTo>
                  <a:pt x="1220117" y="3782257"/>
                  <a:pt x="1216638" y="3791307"/>
                  <a:pt x="1216638" y="3791307"/>
                </a:cubicBezTo>
                <a:cubicBezTo>
                  <a:pt x="1194532" y="3806089"/>
                  <a:pt x="1173365" y="3820683"/>
                  <a:pt x="1152537" y="3834709"/>
                </a:cubicBezTo>
                <a:lnTo>
                  <a:pt x="1110804" y="3861595"/>
                </a:lnTo>
                <a:lnTo>
                  <a:pt x="1115425" y="3856180"/>
                </a:lnTo>
                <a:lnTo>
                  <a:pt x="1115603" y="3855923"/>
                </a:lnTo>
                <a:lnTo>
                  <a:pt x="1117358" y="3854614"/>
                </a:lnTo>
                <a:cubicBezTo>
                  <a:pt x="1122060" y="3851668"/>
                  <a:pt x="1146306" y="3836457"/>
                  <a:pt x="1145920" y="3834529"/>
                </a:cubicBezTo>
                <a:cubicBezTo>
                  <a:pt x="1144699" y="3828426"/>
                  <a:pt x="1120838" y="3845563"/>
                  <a:pt x="1124050" y="3844921"/>
                </a:cubicBezTo>
                <a:lnTo>
                  <a:pt x="1122039" y="3846397"/>
                </a:lnTo>
                <a:lnTo>
                  <a:pt x="1121662" y="3842734"/>
                </a:lnTo>
                <a:cubicBezTo>
                  <a:pt x="1120356" y="3843284"/>
                  <a:pt x="1118066" y="3845400"/>
                  <a:pt x="1115350" y="3848254"/>
                </a:cubicBezTo>
                <a:lnTo>
                  <a:pt x="1108647" y="3855801"/>
                </a:lnTo>
                <a:lnTo>
                  <a:pt x="1102749" y="3859542"/>
                </a:lnTo>
                <a:cubicBezTo>
                  <a:pt x="1097543" y="3858578"/>
                  <a:pt x="1118844" y="3843958"/>
                  <a:pt x="1118844" y="3843958"/>
                </a:cubicBezTo>
                <a:cubicBezTo>
                  <a:pt x="1159693" y="3817072"/>
                  <a:pt x="1194379" y="3791418"/>
                  <a:pt x="1227645" y="3768387"/>
                </a:cubicBezTo>
                <a:cubicBezTo>
                  <a:pt x="1228704" y="3767424"/>
                  <a:pt x="1234978" y="3763349"/>
                  <a:pt x="1242255" y="3758328"/>
                </a:cubicBezTo>
                <a:lnTo>
                  <a:pt x="1247985" y="3754290"/>
                </a:lnTo>
                <a:lnTo>
                  <a:pt x="1247435" y="3754256"/>
                </a:lnTo>
                <a:cubicBezTo>
                  <a:pt x="1245566" y="3754141"/>
                  <a:pt x="1243609" y="3753976"/>
                  <a:pt x="1242053" y="3753691"/>
                </a:cubicBezTo>
                <a:lnTo>
                  <a:pt x="1240492" y="3753010"/>
                </a:lnTo>
                <a:lnTo>
                  <a:pt x="1215983" y="3769595"/>
                </a:lnTo>
                <a:lnTo>
                  <a:pt x="1196679" y="3783028"/>
                </a:lnTo>
                <a:lnTo>
                  <a:pt x="1189399" y="3790193"/>
                </a:lnTo>
                <a:lnTo>
                  <a:pt x="1183063" y="3792505"/>
                </a:lnTo>
                <a:lnTo>
                  <a:pt x="1171922" y="3800257"/>
                </a:lnTo>
                <a:cubicBezTo>
                  <a:pt x="1170315" y="3800578"/>
                  <a:pt x="1142321" y="3824893"/>
                  <a:pt x="1138455" y="3823661"/>
                </a:cubicBezTo>
                <a:cubicBezTo>
                  <a:pt x="1136236" y="3820933"/>
                  <a:pt x="1140646" y="3816875"/>
                  <a:pt x="1145610" y="3813502"/>
                </a:cubicBezTo>
                <a:lnTo>
                  <a:pt x="1147670" y="3812255"/>
                </a:lnTo>
                <a:lnTo>
                  <a:pt x="1149866" y="3808751"/>
                </a:lnTo>
                <a:cubicBezTo>
                  <a:pt x="1154979" y="3801613"/>
                  <a:pt x="1163817" y="3790920"/>
                  <a:pt x="1165208" y="3788673"/>
                </a:cubicBezTo>
                <a:cubicBezTo>
                  <a:pt x="1171286" y="3781239"/>
                  <a:pt x="1175942" y="3775286"/>
                  <a:pt x="1179922" y="3770001"/>
                </a:cubicBezTo>
                <a:lnTo>
                  <a:pt x="1181959" y="3767202"/>
                </a:lnTo>
                <a:lnTo>
                  <a:pt x="1203039" y="3751584"/>
                </a:lnTo>
                <a:lnTo>
                  <a:pt x="1180924" y="3774632"/>
                </a:lnTo>
                <a:cubicBezTo>
                  <a:pt x="1178721" y="3776845"/>
                  <a:pt x="1175161" y="3781717"/>
                  <a:pt x="1171069" y="3787361"/>
                </a:cubicBezTo>
                <a:lnTo>
                  <a:pt x="1169301" y="3789710"/>
                </a:lnTo>
                <a:lnTo>
                  <a:pt x="1184804" y="3775428"/>
                </a:lnTo>
                <a:cubicBezTo>
                  <a:pt x="1197914" y="3763859"/>
                  <a:pt x="1211248" y="3752782"/>
                  <a:pt x="1211248" y="3752782"/>
                </a:cubicBezTo>
                <a:lnTo>
                  <a:pt x="1231780" y="3734812"/>
                </a:lnTo>
                <a:lnTo>
                  <a:pt x="1232816" y="3731352"/>
                </a:lnTo>
                <a:lnTo>
                  <a:pt x="1234970" y="3727887"/>
                </a:lnTo>
                <a:lnTo>
                  <a:pt x="1238230" y="3725466"/>
                </a:lnTo>
                <a:lnTo>
                  <a:pt x="1221279" y="3736586"/>
                </a:lnTo>
                <a:lnTo>
                  <a:pt x="1253920" y="3710452"/>
                </a:lnTo>
                <a:lnTo>
                  <a:pt x="1245668" y="3715956"/>
                </a:lnTo>
                <a:lnTo>
                  <a:pt x="1242874" y="3718031"/>
                </a:lnTo>
                <a:lnTo>
                  <a:pt x="1220514" y="3735648"/>
                </a:lnTo>
                <a:lnTo>
                  <a:pt x="1209266" y="3744513"/>
                </a:lnTo>
                <a:lnTo>
                  <a:pt x="1199125" y="3752505"/>
                </a:lnTo>
                <a:cubicBezTo>
                  <a:pt x="1193414" y="3756764"/>
                  <a:pt x="1189611" y="3759154"/>
                  <a:pt x="1189159" y="3758172"/>
                </a:cubicBezTo>
                <a:cubicBezTo>
                  <a:pt x="1188709" y="3757192"/>
                  <a:pt x="1191593" y="3752794"/>
                  <a:pt x="1195278" y="3747474"/>
                </a:cubicBezTo>
                <a:lnTo>
                  <a:pt x="1202806" y="3736278"/>
                </a:lnTo>
                <a:lnTo>
                  <a:pt x="1199796" y="3738109"/>
                </a:lnTo>
                <a:cubicBezTo>
                  <a:pt x="1190192" y="3743540"/>
                  <a:pt x="1180675" y="3747637"/>
                  <a:pt x="1195157" y="3735468"/>
                </a:cubicBezTo>
                <a:lnTo>
                  <a:pt x="1206592" y="3726103"/>
                </a:lnTo>
                <a:lnTo>
                  <a:pt x="1206727" y="3724364"/>
                </a:lnTo>
                <a:lnTo>
                  <a:pt x="1202135" y="3726963"/>
                </a:lnTo>
                <a:lnTo>
                  <a:pt x="1201768" y="3727442"/>
                </a:lnTo>
                <a:lnTo>
                  <a:pt x="1201075" y="3727564"/>
                </a:lnTo>
                <a:lnTo>
                  <a:pt x="1198337" y="3729115"/>
                </a:lnTo>
                <a:cubicBezTo>
                  <a:pt x="1194262" y="3731919"/>
                  <a:pt x="1188806" y="3736049"/>
                  <a:pt x="1181646" y="3741814"/>
                </a:cubicBezTo>
                <a:cubicBezTo>
                  <a:pt x="1141059" y="3770760"/>
                  <a:pt x="1107686" y="3815409"/>
                  <a:pt x="1062536" y="3836148"/>
                </a:cubicBezTo>
                <a:cubicBezTo>
                  <a:pt x="1054683" y="3839754"/>
                  <a:pt x="1089877" y="3788722"/>
                  <a:pt x="1096563" y="3791197"/>
                </a:cubicBezTo>
                <a:cubicBezTo>
                  <a:pt x="1087254" y="3787749"/>
                  <a:pt x="1044335" y="3830491"/>
                  <a:pt x="1018976" y="3856144"/>
                </a:cubicBezTo>
                <a:lnTo>
                  <a:pt x="1007317" y="3867802"/>
                </a:lnTo>
                <a:lnTo>
                  <a:pt x="1017048" y="3855912"/>
                </a:lnTo>
                <a:cubicBezTo>
                  <a:pt x="1061119" y="3804207"/>
                  <a:pt x="990656" y="3866689"/>
                  <a:pt x="988582" y="3870450"/>
                </a:cubicBezTo>
                <a:cubicBezTo>
                  <a:pt x="978598" y="3879653"/>
                  <a:pt x="960743" y="3885334"/>
                  <a:pt x="952204" y="3890431"/>
                </a:cubicBezTo>
                <a:lnTo>
                  <a:pt x="941331" y="3898547"/>
                </a:lnTo>
                <a:lnTo>
                  <a:pt x="1045704" y="3799503"/>
                </a:lnTo>
                <a:lnTo>
                  <a:pt x="1056941" y="3789147"/>
                </a:lnTo>
                <a:lnTo>
                  <a:pt x="1072594" y="3768365"/>
                </a:lnTo>
                <a:lnTo>
                  <a:pt x="1062524" y="3774666"/>
                </a:lnTo>
                <a:cubicBezTo>
                  <a:pt x="1058563" y="3774776"/>
                  <a:pt x="1085624" y="3749271"/>
                  <a:pt x="1091528" y="3738833"/>
                </a:cubicBezTo>
                <a:cubicBezTo>
                  <a:pt x="1087603" y="3740637"/>
                  <a:pt x="1083677" y="3742441"/>
                  <a:pt x="1079748" y="3744245"/>
                </a:cubicBezTo>
                <a:cubicBezTo>
                  <a:pt x="1081712" y="3743343"/>
                  <a:pt x="1074144" y="3743254"/>
                  <a:pt x="1065821" y="3742816"/>
                </a:cubicBezTo>
                <a:lnTo>
                  <a:pt x="1055096" y="3741867"/>
                </a:lnTo>
                <a:lnTo>
                  <a:pt x="1048940" y="3751671"/>
                </a:lnTo>
                <a:cubicBezTo>
                  <a:pt x="1043652" y="3760669"/>
                  <a:pt x="1039648" y="3767587"/>
                  <a:pt x="1037325" y="3764768"/>
                </a:cubicBezTo>
                <a:cubicBezTo>
                  <a:pt x="1037325" y="3764768"/>
                  <a:pt x="1040569" y="3757734"/>
                  <a:pt x="1042108" y="3751654"/>
                </a:cubicBezTo>
                <a:lnTo>
                  <a:pt x="1042477" y="3752836"/>
                </a:lnTo>
                <a:lnTo>
                  <a:pt x="1041340" y="3754693"/>
                </a:lnTo>
                <a:cubicBezTo>
                  <a:pt x="1042190" y="3754216"/>
                  <a:pt x="1042614" y="3753978"/>
                  <a:pt x="1042709" y="3753597"/>
                </a:cubicBezTo>
                <a:lnTo>
                  <a:pt x="1042477" y="3752836"/>
                </a:lnTo>
                <a:lnTo>
                  <a:pt x="1044564" y="3749422"/>
                </a:lnTo>
                <a:lnTo>
                  <a:pt x="1046492" y="3747671"/>
                </a:lnTo>
                <a:cubicBezTo>
                  <a:pt x="1047532" y="3746327"/>
                  <a:pt x="1048113" y="3745242"/>
                  <a:pt x="1048113" y="3745242"/>
                </a:cubicBezTo>
                <a:cubicBezTo>
                  <a:pt x="1048113" y="3745242"/>
                  <a:pt x="1045322" y="3738991"/>
                  <a:pt x="1047923" y="3734488"/>
                </a:cubicBezTo>
                <a:cubicBezTo>
                  <a:pt x="1052220" y="3724255"/>
                  <a:pt x="1071951" y="3704914"/>
                  <a:pt x="1077178" y="3696766"/>
                </a:cubicBezTo>
                <a:cubicBezTo>
                  <a:pt x="1078878" y="3695811"/>
                  <a:pt x="1076864" y="3691296"/>
                  <a:pt x="1077635" y="3688259"/>
                </a:cubicBezTo>
                <a:cubicBezTo>
                  <a:pt x="1079536" y="3683280"/>
                  <a:pt x="1083670" y="3677721"/>
                  <a:pt x="1088581" y="3672007"/>
                </a:cubicBezTo>
                <a:lnTo>
                  <a:pt x="1091039" y="3669304"/>
                </a:lnTo>
                <a:lnTo>
                  <a:pt x="1086995" y="3672470"/>
                </a:lnTo>
                <a:lnTo>
                  <a:pt x="1075503" y="3681618"/>
                </a:lnTo>
                <a:lnTo>
                  <a:pt x="1024641" y="3741107"/>
                </a:lnTo>
                <a:lnTo>
                  <a:pt x="981022" y="3797658"/>
                </a:lnTo>
                <a:lnTo>
                  <a:pt x="976535" y="3799945"/>
                </a:lnTo>
                <a:lnTo>
                  <a:pt x="966356" y="3805914"/>
                </a:lnTo>
                <a:lnTo>
                  <a:pt x="978897" y="3787168"/>
                </a:lnTo>
                <a:lnTo>
                  <a:pt x="964244" y="3803283"/>
                </a:lnTo>
                <a:lnTo>
                  <a:pt x="961137" y="3799016"/>
                </a:lnTo>
                <a:lnTo>
                  <a:pt x="954920" y="3803318"/>
                </a:lnTo>
                <a:lnTo>
                  <a:pt x="967208" y="3786048"/>
                </a:lnTo>
                <a:lnTo>
                  <a:pt x="971825" y="3781326"/>
                </a:lnTo>
                <a:cubicBezTo>
                  <a:pt x="973390" y="3779880"/>
                  <a:pt x="974427" y="3779150"/>
                  <a:pt x="974523" y="3779632"/>
                </a:cubicBezTo>
                <a:lnTo>
                  <a:pt x="972501" y="3778606"/>
                </a:lnTo>
                <a:lnTo>
                  <a:pt x="988941" y="3755500"/>
                </a:lnTo>
                <a:lnTo>
                  <a:pt x="995671" y="3750326"/>
                </a:lnTo>
                <a:cubicBezTo>
                  <a:pt x="1000006" y="3747115"/>
                  <a:pt x="1005034" y="3743540"/>
                  <a:pt x="1011534" y="3739147"/>
                </a:cubicBezTo>
                <a:cubicBezTo>
                  <a:pt x="1014362" y="3736577"/>
                  <a:pt x="1041972" y="3718687"/>
                  <a:pt x="1028969" y="3723294"/>
                </a:cubicBezTo>
                <a:cubicBezTo>
                  <a:pt x="1019448" y="3727206"/>
                  <a:pt x="1001745" y="3743110"/>
                  <a:pt x="995705" y="3746326"/>
                </a:cubicBezTo>
                <a:lnTo>
                  <a:pt x="995311" y="3746545"/>
                </a:lnTo>
                <a:lnTo>
                  <a:pt x="999793" y="3740244"/>
                </a:lnTo>
                <a:cubicBezTo>
                  <a:pt x="1012178" y="3721123"/>
                  <a:pt x="1026847" y="3704738"/>
                  <a:pt x="1041400" y="3688091"/>
                </a:cubicBezTo>
                <a:lnTo>
                  <a:pt x="1056287" y="3670361"/>
                </a:lnTo>
                <a:lnTo>
                  <a:pt x="1052116" y="3673732"/>
                </a:lnTo>
                <a:lnTo>
                  <a:pt x="993935" y="3716353"/>
                </a:lnTo>
                <a:lnTo>
                  <a:pt x="1003252" y="3706058"/>
                </a:lnTo>
                <a:cubicBezTo>
                  <a:pt x="1023883" y="3687196"/>
                  <a:pt x="1045120" y="3667240"/>
                  <a:pt x="1065368" y="3647961"/>
                </a:cubicBezTo>
                <a:lnTo>
                  <a:pt x="1070728" y="3642805"/>
                </a:lnTo>
                <a:lnTo>
                  <a:pt x="1072323" y="3638037"/>
                </a:lnTo>
                <a:lnTo>
                  <a:pt x="1090546" y="3623752"/>
                </a:lnTo>
                <a:lnTo>
                  <a:pt x="1097124" y="3617428"/>
                </a:lnTo>
                <a:lnTo>
                  <a:pt x="1078488" y="3629209"/>
                </a:lnTo>
                <a:lnTo>
                  <a:pt x="1079672" y="3627597"/>
                </a:lnTo>
                <a:cubicBezTo>
                  <a:pt x="1089230" y="3615123"/>
                  <a:pt x="1104161" y="3596145"/>
                  <a:pt x="1105990" y="3588928"/>
                </a:cubicBezTo>
                <a:cubicBezTo>
                  <a:pt x="1083190" y="3606950"/>
                  <a:pt x="1077346" y="3618488"/>
                  <a:pt x="1059315" y="3636870"/>
                </a:cubicBezTo>
                <a:cubicBezTo>
                  <a:pt x="1047685" y="3650137"/>
                  <a:pt x="1046339" y="3650892"/>
                  <a:pt x="1048300" y="3646750"/>
                </a:cubicBezTo>
                <a:lnTo>
                  <a:pt x="1056242" y="3629214"/>
                </a:lnTo>
                <a:lnTo>
                  <a:pt x="1053657" y="3631706"/>
                </a:lnTo>
                <a:cubicBezTo>
                  <a:pt x="1027906" y="3657108"/>
                  <a:pt x="1003340" y="3682156"/>
                  <a:pt x="975831" y="3708629"/>
                </a:cubicBezTo>
                <a:lnTo>
                  <a:pt x="951362" y="3731150"/>
                </a:lnTo>
                <a:lnTo>
                  <a:pt x="965465" y="3715823"/>
                </a:lnTo>
                <a:cubicBezTo>
                  <a:pt x="975771" y="3704836"/>
                  <a:pt x="988035" y="3692073"/>
                  <a:pt x="1004031" y="3676007"/>
                </a:cubicBezTo>
                <a:cubicBezTo>
                  <a:pt x="1020709" y="3658837"/>
                  <a:pt x="1034964" y="3646743"/>
                  <a:pt x="1047715" y="3631379"/>
                </a:cubicBezTo>
                <a:cubicBezTo>
                  <a:pt x="1074387" y="3594560"/>
                  <a:pt x="1014998" y="3646405"/>
                  <a:pt x="1000442" y="3657845"/>
                </a:cubicBezTo>
                <a:cubicBezTo>
                  <a:pt x="980140" y="3677473"/>
                  <a:pt x="963143" y="3704298"/>
                  <a:pt x="953809" y="3694323"/>
                </a:cubicBezTo>
                <a:cubicBezTo>
                  <a:pt x="954710" y="3696289"/>
                  <a:pt x="963053" y="3685125"/>
                  <a:pt x="972153" y="3671731"/>
                </a:cubicBezTo>
                <a:lnTo>
                  <a:pt x="979941" y="3659863"/>
                </a:lnTo>
                <a:lnTo>
                  <a:pt x="1077290" y="3553134"/>
                </a:lnTo>
                <a:lnTo>
                  <a:pt x="1078442" y="3542292"/>
                </a:lnTo>
                <a:cubicBezTo>
                  <a:pt x="1084442" y="3531103"/>
                  <a:pt x="1097844" y="3526178"/>
                  <a:pt x="1105542" y="3514033"/>
                </a:cubicBezTo>
                <a:cubicBezTo>
                  <a:pt x="1103842" y="3514989"/>
                  <a:pt x="1097054" y="3505338"/>
                  <a:pt x="1099036" y="3504223"/>
                </a:cubicBezTo>
                <a:cubicBezTo>
                  <a:pt x="1099493" y="3495713"/>
                  <a:pt x="1132943" y="3476919"/>
                  <a:pt x="1129838" y="3465199"/>
                </a:cubicBezTo>
                <a:cubicBezTo>
                  <a:pt x="1129838" y="3465199"/>
                  <a:pt x="1129714" y="3464917"/>
                  <a:pt x="1129556" y="3464565"/>
                </a:cubicBezTo>
                <a:lnTo>
                  <a:pt x="1129202" y="3463770"/>
                </a:lnTo>
                <a:lnTo>
                  <a:pt x="1128990" y="3463295"/>
                </a:lnTo>
                <a:cubicBezTo>
                  <a:pt x="1128897" y="3463082"/>
                  <a:pt x="1128958" y="3463225"/>
                  <a:pt x="1129084" y="3463507"/>
                </a:cubicBezTo>
                <a:lnTo>
                  <a:pt x="1129202" y="3463770"/>
                </a:lnTo>
                <a:lnTo>
                  <a:pt x="1129838" y="3465199"/>
                </a:lnTo>
                <a:cubicBezTo>
                  <a:pt x="1115950" y="3473002"/>
                  <a:pt x="1112737" y="3485667"/>
                  <a:pt x="1101195" y="3494759"/>
                </a:cubicBezTo>
                <a:cubicBezTo>
                  <a:pt x="1092874" y="3500738"/>
                  <a:pt x="1085247" y="3507086"/>
                  <a:pt x="1077757" y="3514332"/>
                </a:cubicBezTo>
                <a:lnTo>
                  <a:pt x="1076568" y="3515645"/>
                </a:lnTo>
                <a:lnTo>
                  <a:pt x="1077379" y="3517087"/>
                </a:lnTo>
                <a:cubicBezTo>
                  <a:pt x="1077662" y="3518968"/>
                  <a:pt x="1077404" y="3520894"/>
                  <a:pt x="1076643" y="3521855"/>
                </a:cubicBezTo>
                <a:cubicBezTo>
                  <a:pt x="1076139" y="3522496"/>
                  <a:pt x="1075408" y="3522706"/>
                  <a:pt x="1074469" y="3522187"/>
                </a:cubicBezTo>
                <a:cubicBezTo>
                  <a:pt x="1073258" y="3524378"/>
                  <a:pt x="1072836" y="3522922"/>
                  <a:pt x="1072976" y="3520444"/>
                </a:cubicBezTo>
                <a:lnTo>
                  <a:pt x="1073246" y="3519314"/>
                </a:lnTo>
                <a:lnTo>
                  <a:pt x="1055133" y="3539314"/>
                </a:lnTo>
                <a:cubicBezTo>
                  <a:pt x="1026773" y="3568714"/>
                  <a:pt x="1081605" y="3500116"/>
                  <a:pt x="1080676" y="3498034"/>
                </a:cubicBezTo>
                <a:lnTo>
                  <a:pt x="1076643" y="3499819"/>
                </a:lnTo>
                <a:lnTo>
                  <a:pt x="998946" y="3567163"/>
                </a:lnTo>
                <a:cubicBezTo>
                  <a:pt x="982780" y="3578678"/>
                  <a:pt x="974480" y="3593716"/>
                  <a:pt x="955612" y="3608646"/>
                </a:cubicBezTo>
                <a:cubicBezTo>
                  <a:pt x="949408" y="3615442"/>
                  <a:pt x="939576" y="3625292"/>
                  <a:pt x="928714" y="3635827"/>
                </a:cubicBezTo>
                <a:lnTo>
                  <a:pt x="918202" y="3645773"/>
                </a:lnTo>
                <a:lnTo>
                  <a:pt x="913638" y="3638481"/>
                </a:lnTo>
                <a:lnTo>
                  <a:pt x="925031" y="3625299"/>
                </a:lnTo>
                <a:lnTo>
                  <a:pt x="942254" y="3610086"/>
                </a:lnTo>
                <a:cubicBezTo>
                  <a:pt x="958121" y="3595468"/>
                  <a:pt x="974030" y="3579641"/>
                  <a:pt x="973128" y="3577678"/>
                </a:cubicBezTo>
                <a:lnTo>
                  <a:pt x="968176" y="3579726"/>
                </a:lnTo>
                <a:lnTo>
                  <a:pt x="1000070" y="3547347"/>
                </a:lnTo>
                <a:lnTo>
                  <a:pt x="1029214" y="3516688"/>
                </a:lnTo>
                <a:lnTo>
                  <a:pt x="1016375" y="3526340"/>
                </a:lnTo>
                <a:cubicBezTo>
                  <a:pt x="1015524" y="3526819"/>
                  <a:pt x="1015771" y="3525485"/>
                  <a:pt x="1016669" y="3523236"/>
                </a:cubicBezTo>
                <a:lnTo>
                  <a:pt x="1017383" y="3521770"/>
                </a:lnTo>
                <a:lnTo>
                  <a:pt x="1044863" y="3500116"/>
                </a:lnTo>
                <a:lnTo>
                  <a:pt x="1043876" y="3501266"/>
                </a:lnTo>
                <a:lnTo>
                  <a:pt x="1071537" y="3472168"/>
                </a:lnTo>
                <a:lnTo>
                  <a:pt x="1066735" y="3476328"/>
                </a:lnTo>
                <a:lnTo>
                  <a:pt x="1064406" y="3478722"/>
                </a:lnTo>
                <a:lnTo>
                  <a:pt x="1048196" y="3490412"/>
                </a:lnTo>
                <a:cubicBezTo>
                  <a:pt x="1040824" y="3495401"/>
                  <a:pt x="1033166" y="3500108"/>
                  <a:pt x="1024948" y="3504259"/>
                </a:cubicBezTo>
                <a:cubicBezTo>
                  <a:pt x="1040775" y="3488730"/>
                  <a:pt x="1059047" y="3477052"/>
                  <a:pt x="1076601" y="3463183"/>
                </a:cubicBezTo>
                <a:cubicBezTo>
                  <a:pt x="1089988" y="3452150"/>
                  <a:pt x="1077638" y="3458630"/>
                  <a:pt x="1071330" y="3461897"/>
                </a:cubicBezTo>
                <a:lnTo>
                  <a:pt x="1037078" y="3486620"/>
                </a:lnTo>
                <a:lnTo>
                  <a:pt x="1005300" y="3519124"/>
                </a:lnTo>
                <a:lnTo>
                  <a:pt x="964412" y="3560941"/>
                </a:lnTo>
                <a:lnTo>
                  <a:pt x="976697" y="3553112"/>
                </a:lnTo>
                <a:lnTo>
                  <a:pt x="996607" y="3538079"/>
                </a:lnTo>
                <a:lnTo>
                  <a:pt x="990170" y="3546275"/>
                </a:lnTo>
                <a:cubicBezTo>
                  <a:pt x="978463" y="3556980"/>
                  <a:pt x="966986" y="3568206"/>
                  <a:pt x="955646" y="3580333"/>
                </a:cubicBezTo>
                <a:lnTo>
                  <a:pt x="940196" y="3598418"/>
                </a:lnTo>
                <a:lnTo>
                  <a:pt x="940179" y="3597842"/>
                </a:lnTo>
                <a:cubicBezTo>
                  <a:pt x="938634" y="3598506"/>
                  <a:pt x="935250" y="3600479"/>
                  <a:pt x="929121" y="3604294"/>
                </a:cubicBezTo>
                <a:lnTo>
                  <a:pt x="925034" y="3606782"/>
                </a:lnTo>
                <a:lnTo>
                  <a:pt x="929660" y="3600849"/>
                </a:lnTo>
                <a:lnTo>
                  <a:pt x="954876" y="3570487"/>
                </a:lnTo>
                <a:lnTo>
                  <a:pt x="920465" y="3604168"/>
                </a:lnTo>
                <a:cubicBezTo>
                  <a:pt x="908247" y="3617045"/>
                  <a:pt x="896292" y="3629452"/>
                  <a:pt x="882900" y="3639641"/>
                </a:cubicBezTo>
                <a:cubicBezTo>
                  <a:pt x="882900" y="3639641"/>
                  <a:pt x="883601" y="3636145"/>
                  <a:pt x="883530" y="3632940"/>
                </a:cubicBezTo>
                <a:lnTo>
                  <a:pt x="883430" y="3632810"/>
                </a:lnTo>
                <a:lnTo>
                  <a:pt x="887715" y="3630011"/>
                </a:lnTo>
                <a:cubicBezTo>
                  <a:pt x="899757" y="3619356"/>
                  <a:pt x="925097" y="3593005"/>
                  <a:pt x="920798" y="3591415"/>
                </a:cubicBezTo>
                <a:cubicBezTo>
                  <a:pt x="909339" y="3587168"/>
                  <a:pt x="867141" y="3645384"/>
                  <a:pt x="836228" y="3664337"/>
                </a:cubicBezTo>
                <a:cubicBezTo>
                  <a:pt x="819647" y="3676112"/>
                  <a:pt x="813293" y="3680070"/>
                  <a:pt x="798873" y="3690967"/>
                </a:cubicBezTo>
                <a:lnTo>
                  <a:pt x="798187" y="3691497"/>
                </a:lnTo>
                <a:lnTo>
                  <a:pt x="816444" y="3669488"/>
                </a:lnTo>
                <a:cubicBezTo>
                  <a:pt x="827031" y="3658265"/>
                  <a:pt x="837865" y="3647894"/>
                  <a:pt x="849375" y="3636670"/>
                </a:cubicBezTo>
                <a:cubicBezTo>
                  <a:pt x="867619" y="3621396"/>
                  <a:pt x="946487" y="3533308"/>
                  <a:pt x="897941" y="3576818"/>
                </a:cubicBezTo>
                <a:lnTo>
                  <a:pt x="875597" y="3599320"/>
                </a:lnTo>
                <a:lnTo>
                  <a:pt x="865342" y="3608075"/>
                </a:lnTo>
                <a:cubicBezTo>
                  <a:pt x="839110" y="3630261"/>
                  <a:pt x="792731" y="3667971"/>
                  <a:pt x="828202" y="3624440"/>
                </a:cubicBezTo>
                <a:cubicBezTo>
                  <a:pt x="838174" y="3615104"/>
                  <a:pt x="866985" y="3591567"/>
                  <a:pt x="873353" y="3574379"/>
                </a:cubicBezTo>
                <a:cubicBezTo>
                  <a:pt x="884002" y="3554430"/>
                  <a:pt x="843095" y="3593033"/>
                  <a:pt x="822491" y="3612006"/>
                </a:cubicBezTo>
                <a:cubicBezTo>
                  <a:pt x="806113" y="3629833"/>
                  <a:pt x="785510" y="3648803"/>
                  <a:pt x="773077" y="3654516"/>
                </a:cubicBezTo>
                <a:cubicBezTo>
                  <a:pt x="767030" y="3662046"/>
                  <a:pt x="756720" y="3662029"/>
                  <a:pt x="744941" y="3667439"/>
                </a:cubicBezTo>
                <a:lnTo>
                  <a:pt x="726453" y="3683423"/>
                </a:lnTo>
                <a:lnTo>
                  <a:pt x="861850" y="3537935"/>
                </a:lnTo>
                <a:lnTo>
                  <a:pt x="972890" y="3426511"/>
                </a:lnTo>
                <a:lnTo>
                  <a:pt x="969422" y="3425884"/>
                </a:lnTo>
                <a:cubicBezTo>
                  <a:pt x="969422" y="3425884"/>
                  <a:pt x="971122" y="3424929"/>
                  <a:pt x="973108" y="3423815"/>
                </a:cubicBezTo>
                <a:lnTo>
                  <a:pt x="973593" y="3425806"/>
                </a:lnTo>
                <a:lnTo>
                  <a:pt x="985571" y="3413784"/>
                </a:lnTo>
                <a:lnTo>
                  <a:pt x="986591" y="3411839"/>
                </a:lnTo>
                <a:cubicBezTo>
                  <a:pt x="986656" y="3410827"/>
                  <a:pt x="986017" y="3410046"/>
                  <a:pt x="984205" y="3409759"/>
                </a:cubicBezTo>
                <a:cubicBezTo>
                  <a:pt x="984205" y="3409759"/>
                  <a:pt x="977278" y="3418863"/>
                  <a:pt x="973108" y="3423815"/>
                </a:cubicBezTo>
                <a:lnTo>
                  <a:pt x="969143" y="3420520"/>
                </a:lnTo>
                <a:lnTo>
                  <a:pt x="847167" y="3542247"/>
                </a:lnTo>
                <a:cubicBezTo>
                  <a:pt x="774807" y="3611204"/>
                  <a:pt x="701473" y="3676853"/>
                  <a:pt x="626466" y="3736828"/>
                </a:cubicBezTo>
                <a:cubicBezTo>
                  <a:pt x="632085" y="3708864"/>
                  <a:pt x="690704" y="3685625"/>
                  <a:pt x="681257" y="3665696"/>
                </a:cubicBezTo>
                <a:cubicBezTo>
                  <a:pt x="683676" y="3661310"/>
                  <a:pt x="626249" y="3710549"/>
                  <a:pt x="626249" y="3710549"/>
                </a:cubicBezTo>
                <a:cubicBezTo>
                  <a:pt x="611530" y="3717957"/>
                  <a:pt x="609843" y="3712122"/>
                  <a:pt x="604008" y="3713807"/>
                </a:cubicBezTo>
                <a:cubicBezTo>
                  <a:pt x="568971" y="3740249"/>
                  <a:pt x="538495" y="3804363"/>
                  <a:pt x="504971" y="3801395"/>
                </a:cubicBezTo>
                <a:lnTo>
                  <a:pt x="519200" y="3781824"/>
                </a:lnTo>
                <a:lnTo>
                  <a:pt x="521731" y="3780052"/>
                </a:lnTo>
                <a:lnTo>
                  <a:pt x="524408" y="3776138"/>
                </a:lnTo>
                <a:lnTo>
                  <a:pt x="530770" y="3769648"/>
                </a:lnTo>
                <a:cubicBezTo>
                  <a:pt x="534729" y="3765806"/>
                  <a:pt x="539185" y="3761622"/>
                  <a:pt x="544264" y="3756864"/>
                </a:cubicBezTo>
                <a:cubicBezTo>
                  <a:pt x="546341" y="3753103"/>
                  <a:pt x="587214" y="3724977"/>
                  <a:pt x="586261" y="3708918"/>
                </a:cubicBezTo>
                <a:cubicBezTo>
                  <a:pt x="586261" y="3708918"/>
                  <a:pt x="553301" y="3731602"/>
                  <a:pt x="547075" y="3742881"/>
                </a:cubicBezTo>
                <a:cubicBezTo>
                  <a:pt x="542946" y="3745918"/>
                  <a:pt x="536980" y="3756726"/>
                  <a:pt x="530848" y="3766730"/>
                </a:cubicBezTo>
                <a:lnTo>
                  <a:pt x="524408" y="3776138"/>
                </a:lnTo>
                <a:lnTo>
                  <a:pt x="520242" y="3780392"/>
                </a:lnTo>
                <a:lnTo>
                  <a:pt x="519200" y="3781824"/>
                </a:lnTo>
                <a:lnTo>
                  <a:pt x="513615" y="3785729"/>
                </a:lnTo>
                <a:cubicBezTo>
                  <a:pt x="496065" y="3788817"/>
                  <a:pt x="518524" y="3762252"/>
                  <a:pt x="529841" y="3749857"/>
                </a:cubicBezTo>
                <a:lnTo>
                  <a:pt x="534225" y="3745181"/>
                </a:lnTo>
                <a:lnTo>
                  <a:pt x="534809" y="3744593"/>
                </a:lnTo>
                <a:cubicBezTo>
                  <a:pt x="535963" y="3743400"/>
                  <a:pt x="535854" y="3743477"/>
                  <a:pt x="534889" y="3744472"/>
                </a:cubicBezTo>
                <a:lnTo>
                  <a:pt x="534225" y="3745181"/>
                </a:lnTo>
                <a:lnTo>
                  <a:pt x="527145" y="3752320"/>
                </a:lnTo>
                <a:cubicBezTo>
                  <a:pt x="500021" y="3773320"/>
                  <a:pt x="477628" y="3796114"/>
                  <a:pt x="447088" y="3814412"/>
                </a:cubicBezTo>
                <a:cubicBezTo>
                  <a:pt x="423559" y="3829630"/>
                  <a:pt x="436159" y="3811242"/>
                  <a:pt x="454173" y="3788790"/>
                </a:cubicBezTo>
                <a:lnTo>
                  <a:pt x="458656" y="3783354"/>
                </a:lnTo>
                <a:lnTo>
                  <a:pt x="482552" y="3758646"/>
                </a:lnTo>
                <a:cubicBezTo>
                  <a:pt x="482552" y="3758646"/>
                  <a:pt x="533770" y="3720063"/>
                  <a:pt x="520206" y="3711237"/>
                </a:cubicBezTo>
                <a:cubicBezTo>
                  <a:pt x="515052" y="3711228"/>
                  <a:pt x="497378" y="3729251"/>
                  <a:pt x="480504" y="3747503"/>
                </a:cubicBezTo>
                <a:lnTo>
                  <a:pt x="478968" y="3749191"/>
                </a:lnTo>
                <a:lnTo>
                  <a:pt x="476988" y="3750594"/>
                </a:lnTo>
                <a:cubicBezTo>
                  <a:pt x="468489" y="3756738"/>
                  <a:pt x="459729" y="3763348"/>
                  <a:pt x="458691" y="3765228"/>
                </a:cubicBezTo>
                <a:cubicBezTo>
                  <a:pt x="446285" y="3778817"/>
                  <a:pt x="444503" y="3775382"/>
                  <a:pt x="447112" y="3767319"/>
                </a:cubicBezTo>
                <a:lnTo>
                  <a:pt x="449320" y="3762507"/>
                </a:lnTo>
                <a:lnTo>
                  <a:pt x="561097" y="3653626"/>
                </a:lnTo>
                <a:cubicBezTo>
                  <a:pt x="561097" y="3653626"/>
                  <a:pt x="608709" y="3607190"/>
                  <a:pt x="595125" y="3608674"/>
                </a:cubicBezTo>
                <a:cubicBezTo>
                  <a:pt x="582690" y="3614385"/>
                  <a:pt x="562071" y="3643668"/>
                  <a:pt x="547517" y="3655109"/>
                </a:cubicBezTo>
                <a:cubicBezTo>
                  <a:pt x="553406" y="3652404"/>
                  <a:pt x="525062" y="3681916"/>
                  <a:pt x="508113" y="3691595"/>
                </a:cubicBezTo>
                <a:lnTo>
                  <a:pt x="499274" y="3692475"/>
                </a:lnTo>
                <a:lnTo>
                  <a:pt x="514706" y="3675254"/>
                </a:lnTo>
                <a:cubicBezTo>
                  <a:pt x="565388" y="3625511"/>
                  <a:pt x="635235" y="3569793"/>
                  <a:pt x="665000" y="3529199"/>
                </a:cubicBezTo>
                <a:cubicBezTo>
                  <a:pt x="689854" y="3493048"/>
                  <a:pt x="692662" y="3479068"/>
                  <a:pt x="668197" y="3505621"/>
                </a:cubicBezTo>
                <a:cubicBezTo>
                  <a:pt x="641071" y="3526620"/>
                  <a:pt x="541884" y="3633745"/>
                  <a:pt x="527164" y="3641152"/>
                </a:cubicBezTo>
                <a:lnTo>
                  <a:pt x="526170" y="3639099"/>
                </a:lnTo>
                <a:lnTo>
                  <a:pt x="526654" y="3638616"/>
                </a:lnTo>
                <a:cubicBezTo>
                  <a:pt x="547403" y="3617025"/>
                  <a:pt x="566885" y="3595496"/>
                  <a:pt x="584021" y="3574153"/>
                </a:cubicBezTo>
                <a:cubicBezTo>
                  <a:pt x="561610" y="3591776"/>
                  <a:pt x="538830" y="3612050"/>
                  <a:pt x="515808" y="3633903"/>
                </a:cubicBezTo>
                <a:lnTo>
                  <a:pt x="473264" y="3676204"/>
                </a:lnTo>
                <a:lnTo>
                  <a:pt x="472199" y="3677036"/>
                </a:lnTo>
                <a:cubicBezTo>
                  <a:pt x="507344" y="3640025"/>
                  <a:pt x="537322" y="3596074"/>
                  <a:pt x="547653" y="3586244"/>
                </a:cubicBezTo>
                <a:cubicBezTo>
                  <a:pt x="557639" y="3577041"/>
                  <a:pt x="607545" y="3523652"/>
                  <a:pt x="568359" y="3557615"/>
                </a:cubicBezTo>
                <a:cubicBezTo>
                  <a:pt x="553878" y="3574965"/>
                  <a:pt x="535246" y="3599836"/>
                  <a:pt x="520527" y="3607244"/>
                </a:cubicBezTo>
                <a:cubicBezTo>
                  <a:pt x="512617" y="3612687"/>
                  <a:pt x="494869" y="3607800"/>
                  <a:pt x="494869" y="3607800"/>
                </a:cubicBezTo>
                <a:cubicBezTo>
                  <a:pt x="478701" y="3619315"/>
                  <a:pt x="467983" y="3638739"/>
                  <a:pt x="455576" y="3652331"/>
                </a:cubicBezTo>
                <a:cubicBezTo>
                  <a:pt x="447666" y="3657775"/>
                  <a:pt x="425036" y="3670627"/>
                  <a:pt x="428797" y="3672703"/>
                </a:cubicBezTo>
                <a:cubicBezTo>
                  <a:pt x="425036" y="3670627"/>
                  <a:pt x="427498" y="3657273"/>
                  <a:pt x="425425" y="3661033"/>
                </a:cubicBezTo>
                <a:cubicBezTo>
                  <a:pt x="411050" y="3667814"/>
                  <a:pt x="397909" y="3691628"/>
                  <a:pt x="373831" y="3708585"/>
                </a:cubicBezTo>
                <a:cubicBezTo>
                  <a:pt x="363846" y="3717790"/>
                  <a:pt x="339530" y="3724807"/>
                  <a:pt x="331273" y="3730878"/>
                </a:cubicBezTo>
                <a:cubicBezTo>
                  <a:pt x="310327" y="3749567"/>
                  <a:pt x="320662" y="3739736"/>
                  <a:pt x="326884" y="3728456"/>
                </a:cubicBezTo>
                <a:cubicBezTo>
                  <a:pt x="354894" y="3677699"/>
                  <a:pt x="299045" y="3743339"/>
                  <a:pt x="270579" y="3757880"/>
                </a:cubicBezTo>
                <a:cubicBezTo>
                  <a:pt x="271075" y="3737715"/>
                  <a:pt x="296733" y="3737160"/>
                  <a:pt x="295780" y="3721102"/>
                </a:cubicBezTo>
                <a:lnTo>
                  <a:pt x="258668" y="3751304"/>
                </a:lnTo>
                <a:cubicBezTo>
                  <a:pt x="243387" y="3733061"/>
                  <a:pt x="294591" y="3695103"/>
                  <a:pt x="298739" y="3687585"/>
                </a:cubicBezTo>
                <a:cubicBezTo>
                  <a:pt x="393766" y="3584296"/>
                  <a:pt x="503831" y="3474591"/>
                  <a:pt x="599393" y="3377000"/>
                </a:cubicBezTo>
                <a:lnTo>
                  <a:pt x="631374" y="3343868"/>
                </a:lnTo>
                <a:lnTo>
                  <a:pt x="619982" y="3352576"/>
                </a:lnTo>
                <a:lnTo>
                  <a:pt x="618936" y="3352027"/>
                </a:lnTo>
                <a:cubicBezTo>
                  <a:pt x="617552" y="3352314"/>
                  <a:pt x="614851" y="3354588"/>
                  <a:pt x="611578" y="3357841"/>
                </a:cubicBezTo>
                <a:lnTo>
                  <a:pt x="607486" y="3362268"/>
                </a:lnTo>
                <a:lnTo>
                  <a:pt x="587640" y="3377676"/>
                </a:lnTo>
                <a:lnTo>
                  <a:pt x="587651" y="3377571"/>
                </a:lnTo>
                <a:lnTo>
                  <a:pt x="544233" y="3417591"/>
                </a:lnTo>
                <a:cubicBezTo>
                  <a:pt x="492639" y="3465144"/>
                  <a:pt x="445046" y="3524714"/>
                  <a:pt x="397710" y="3554182"/>
                </a:cubicBezTo>
                <a:cubicBezTo>
                  <a:pt x="391874" y="3555865"/>
                  <a:pt x="340668" y="3593823"/>
                  <a:pt x="340668" y="3593823"/>
                </a:cubicBezTo>
                <a:cubicBezTo>
                  <a:pt x="322924" y="3588935"/>
                  <a:pt x="345555" y="3576081"/>
                  <a:pt x="355542" y="3566878"/>
                </a:cubicBezTo>
                <a:cubicBezTo>
                  <a:pt x="341059" y="3584228"/>
                  <a:pt x="367945" y="3553287"/>
                  <a:pt x="390338" y="3530493"/>
                </a:cubicBezTo>
                <a:cubicBezTo>
                  <a:pt x="425938" y="3494140"/>
                  <a:pt x="465333" y="3454982"/>
                  <a:pt x="502800" y="3418024"/>
                </a:cubicBezTo>
                <a:lnTo>
                  <a:pt x="588602" y="3333605"/>
                </a:lnTo>
                <a:lnTo>
                  <a:pt x="592925" y="3327558"/>
                </a:lnTo>
                <a:lnTo>
                  <a:pt x="602920" y="3314745"/>
                </a:lnTo>
                <a:lnTo>
                  <a:pt x="609904" y="3311225"/>
                </a:lnTo>
                <a:lnTo>
                  <a:pt x="612828" y="3309480"/>
                </a:lnTo>
                <a:lnTo>
                  <a:pt x="698387" y="3222589"/>
                </a:lnTo>
                <a:lnTo>
                  <a:pt x="698509" y="3221279"/>
                </a:lnTo>
                <a:lnTo>
                  <a:pt x="699124" y="3220024"/>
                </a:lnTo>
                <a:lnTo>
                  <a:pt x="699345" y="3219849"/>
                </a:lnTo>
                <a:lnTo>
                  <a:pt x="698990" y="3219309"/>
                </a:lnTo>
                <a:lnTo>
                  <a:pt x="699091" y="3218334"/>
                </a:lnTo>
                <a:lnTo>
                  <a:pt x="718971" y="3197055"/>
                </a:lnTo>
                <a:lnTo>
                  <a:pt x="705606" y="3205013"/>
                </a:lnTo>
                <a:lnTo>
                  <a:pt x="707914" y="3202944"/>
                </a:lnTo>
                <a:lnTo>
                  <a:pt x="676461" y="3224826"/>
                </a:lnTo>
                <a:cubicBezTo>
                  <a:pt x="662331" y="3234741"/>
                  <a:pt x="648638" y="3244141"/>
                  <a:pt x="635428" y="3252082"/>
                </a:cubicBezTo>
                <a:cubicBezTo>
                  <a:pt x="649557" y="3240379"/>
                  <a:pt x="666264" y="3228442"/>
                  <a:pt x="682097" y="3218115"/>
                </a:cubicBezTo>
                <a:lnTo>
                  <a:pt x="697372" y="3206178"/>
                </a:lnTo>
                <a:cubicBezTo>
                  <a:pt x="697192" y="3205283"/>
                  <a:pt x="696234" y="3205118"/>
                  <a:pt x="694860" y="3205405"/>
                </a:cubicBezTo>
                <a:lnTo>
                  <a:pt x="694104" y="3205701"/>
                </a:lnTo>
                <a:lnTo>
                  <a:pt x="689158" y="3209271"/>
                </a:lnTo>
                <a:lnTo>
                  <a:pt x="690817" y="3207270"/>
                </a:lnTo>
                <a:lnTo>
                  <a:pt x="691189" y="3206839"/>
                </a:lnTo>
                <a:lnTo>
                  <a:pt x="689849" y="3207362"/>
                </a:lnTo>
                <a:cubicBezTo>
                  <a:pt x="686163" y="3209209"/>
                  <a:pt x="682263" y="3211781"/>
                  <a:pt x="681050" y="3212881"/>
                </a:cubicBezTo>
                <a:cubicBezTo>
                  <a:pt x="645579" y="3236018"/>
                  <a:pt x="607688" y="3268517"/>
                  <a:pt x="574384" y="3285780"/>
                </a:cubicBezTo>
                <a:cubicBezTo>
                  <a:pt x="601849" y="3260810"/>
                  <a:pt x="641550" y="3238544"/>
                  <a:pt x="670952" y="3214903"/>
                </a:cubicBezTo>
                <a:cubicBezTo>
                  <a:pt x="662132" y="3222110"/>
                  <a:pt x="678783" y="3209898"/>
                  <a:pt x="677021" y="3208247"/>
                </a:cubicBezTo>
                <a:cubicBezTo>
                  <a:pt x="673605" y="3205496"/>
                  <a:pt x="670621" y="3213251"/>
                  <a:pt x="670621" y="3213251"/>
                </a:cubicBezTo>
                <a:cubicBezTo>
                  <a:pt x="651676" y="3225922"/>
                  <a:pt x="633531" y="3238430"/>
                  <a:pt x="615678" y="3250452"/>
                </a:cubicBezTo>
                <a:lnTo>
                  <a:pt x="579910" y="3273497"/>
                </a:lnTo>
                <a:lnTo>
                  <a:pt x="583871" y="3268857"/>
                </a:lnTo>
                <a:lnTo>
                  <a:pt x="584024" y="3268635"/>
                </a:lnTo>
                <a:lnTo>
                  <a:pt x="585527" y="3267511"/>
                </a:lnTo>
                <a:cubicBezTo>
                  <a:pt x="589558" y="3264989"/>
                  <a:pt x="610339" y="3251950"/>
                  <a:pt x="610008" y="3250299"/>
                </a:cubicBezTo>
                <a:cubicBezTo>
                  <a:pt x="608962" y="3245067"/>
                  <a:pt x="588510" y="3259757"/>
                  <a:pt x="591262" y="3259205"/>
                </a:cubicBezTo>
                <a:lnTo>
                  <a:pt x="589539" y="3260472"/>
                </a:lnTo>
                <a:lnTo>
                  <a:pt x="589215" y="3257331"/>
                </a:lnTo>
                <a:cubicBezTo>
                  <a:pt x="588097" y="3257802"/>
                  <a:pt x="586134" y="3259616"/>
                  <a:pt x="583807" y="3262062"/>
                </a:cubicBezTo>
                <a:lnTo>
                  <a:pt x="578060" y="3268530"/>
                </a:lnTo>
                <a:lnTo>
                  <a:pt x="573005" y="3271737"/>
                </a:lnTo>
                <a:cubicBezTo>
                  <a:pt x="568544" y="3270912"/>
                  <a:pt x="586801" y="3258381"/>
                  <a:pt x="586801" y="3258381"/>
                </a:cubicBezTo>
                <a:cubicBezTo>
                  <a:pt x="621812" y="3235337"/>
                  <a:pt x="651543" y="3213347"/>
                  <a:pt x="680057" y="3193607"/>
                </a:cubicBezTo>
                <a:cubicBezTo>
                  <a:pt x="680964" y="3192781"/>
                  <a:pt x="686342" y="3189291"/>
                  <a:pt x="692579" y="3184986"/>
                </a:cubicBezTo>
                <a:lnTo>
                  <a:pt x="697490" y="3181523"/>
                </a:lnTo>
                <a:lnTo>
                  <a:pt x="697017" y="3181495"/>
                </a:lnTo>
                <a:cubicBezTo>
                  <a:pt x="695416" y="3181397"/>
                  <a:pt x="693741" y="3181256"/>
                  <a:pt x="692406" y="3181011"/>
                </a:cubicBezTo>
                <a:lnTo>
                  <a:pt x="691067" y="3180427"/>
                </a:lnTo>
                <a:lnTo>
                  <a:pt x="670060" y="3194645"/>
                </a:lnTo>
                <a:lnTo>
                  <a:pt x="653515" y="3206155"/>
                </a:lnTo>
                <a:lnTo>
                  <a:pt x="647274" y="3212299"/>
                </a:lnTo>
                <a:lnTo>
                  <a:pt x="641844" y="3214279"/>
                </a:lnTo>
                <a:lnTo>
                  <a:pt x="632296" y="3220923"/>
                </a:lnTo>
                <a:cubicBezTo>
                  <a:pt x="630918" y="3221198"/>
                  <a:pt x="606923" y="3242038"/>
                  <a:pt x="603609" y="3240984"/>
                </a:cubicBezTo>
                <a:cubicBezTo>
                  <a:pt x="601708" y="3238645"/>
                  <a:pt x="605488" y="3235167"/>
                  <a:pt x="609743" y="3232274"/>
                </a:cubicBezTo>
                <a:lnTo>
                  <a:pt x="611508" y="3231206"/>
                </a:lnTo>
                <a:lnTo>
                  <a:pt x="613392" y="3228203"/>
                </a:lnTo>
                <a:cubicBezTo>
                  <a:pt x="617773" y="3222084"/>
                  <a:pt x="625348" y="3212920"/>
                  <a:pt x="626543" y="3210994"/>
                </a:cubicBezTo>
                <a:cubicBezTo>
                  <a:pt x="631752" y="3204622"/>
                  <a:pt x="635741" y="3199520"/>
                  <a:pt x="639152" y="3194989"/>
                </a:cubicBezTo>
                <a:lnTo>
                  <a:pt x="640896" y="3192591"/>
                </a:lnTo>
                <a:lnTo>
                  <a:pt x="658966" y="3179206"/>
                </a:lnTo>
                <a:lnTo>
                  <a:pt x="640011" y="3198957"/>
                </a:lnTo>
                <a:cubicBezTo>
                  <a:pt x="638122" y="3200857"/>
                  <a:pt x="635070" y="3205034"/>
                  <a:pt x="631564" y="3209869"/>
                </a:cubicBezTo>
                <a:lnTo>
                  <a:pt x="630049" y="3211882"/>
                </a:lnTo>
                <a:lnTo>
                  <a:pt x="643337" y="3199640"/>
                </a:lnTo>
                <a:cubicBezTo>
                  <a:pt x="654574" y="3189725"/>
                  <a:pt x="666002" y="3180232"/>
                  <a:pt x="666002" y="3180232"/>
                </a:cubicBezTo>
                <a:lnTo>
                  <a:pt x="683600" y="3164830"/>
                </a:lnTo>
                <a:lnTo>
                  <a:pt x="684490" y="3161864"/>
                </a:lnTo>
                <a:lnTo>
                  <a:pt x="686335" y="3158893"/>
                </a:lnTo>
                <a:lnTo>
                  <a:pt x="689129" y="3156819"/>
                </a:lnTo>
                <a:lnTo>
                  <a:pt x="674601" y="3166350"/>
                </a:lnTo>
                <a:lnTo>
                  <a:pt x="702579" y="3143950"/>
                </a:lnTo>
                <a:lnTo>
                  <a:pt x="695504" y="3148668"/>
                </a:lnTo>
                <a:lnTo>
                  <a:pt x="693109" y="3150444"/>
                </a:lnTo>
                <a:lnTo>
                  <a:pt x="673945" y="3165545"/>
                </a:lnTo>
                <a:lnTo>
                  <a:pt x="664303" y="3173145"/>
                </a:lnTo>
                <a:lnTo>
                  <a:pt x="655610" y="3179994"/>
                </a:lnTo>
                <a:cubicBezTo>
                  <a:pt x="650718" y="3183644"/>
                  <a:pt x="647456" y="3185694"/>
                  <a:pt x="647071" y="3184853"/>
                </a:cubicBezTo>
                <a:cubicBezTo>
                  <a:pt x="646683" y="3184011"/>
                  <a:pt x="649157" y="3180244"/>
                  <a:pt x="652314" y="3175682"/>
                </a:cubicBezTo>
                <a:lnTo>
                  <a:pt x="658766" y="3166085"/>
                </a:lnTo>
                <a:lnTo>
                  <a:pt x="656187" y="3167655"/>
                </a:lnTo>
                <a:cubicBezTo>
                  <a:pt x="647954" y="3172309"/>
                  <a:pt x="639797" y="3175822"/>
                  <a:pt x="652211" y="3165390"/>
                </a:cubicBezTo>
                <a:lnTo>
                  <a:pt x="662012" y="3157364"/>
                </a:lnTo>
                <a:lnTo>
                  <a:pt x="662127" y="3155873"/>
                </a:lnTo>
                <a:lnTo>
                  <a:pt x="658190" y="3158102"/>
                </a:lnTo>
                <a:lnTo>
                  <a:pt x="657877" y="3158511"/>
                </a:lnTo>
                <a:lnTo>
                  <a:pt x="657283" y="3158617"/>
                </a:lnTo>
                <a:lnTo>
                  <a:pt x="654937" y="3159947"/>
                </a:lnTo>
                <a:cubicBezTo>
                  <a:pt x="651441" y="3162350"/>
                  <a:pt x="646765" y="3165888"/>
                  <a:pt x="640629" y="3170830"/>
                </a:cubicBezTo>
                <a:cubicBezTo>
                  <a:pt x="605841" y="3195640"/>
                  <a:pt x="577236" y="3233910"/>
                  <a:pt x="538538" y="3251685"/>
                </a:cubicBezTo>
                <a:cubicBezTo>
                  <a:pt x="531808" y="3254778"/>
                  <a:pt x="561972" y="3211035"/>
                  <a:pt x="567705" y="3213158"/>
                </a:cubicBezTo>
                <a:cubicBezTo>
                  <a:pt x="559725" y="3210201"/>
                  <a:pt x="522939" y="3246839"/>
                  <a:pt x="501203" y="3268826"/>
                </a:cubicBezTo>
                <a:lnTo>
                  <a:pt x="491209" y="3278817"/>
                </a:lnTo>
                <a:lnTo>
                  <a:pt x="499549" y="3268625"/>
                </a:lnTo>
                <a:cubicBezTo>
                  <a:pt x="537323" y="3224310"/>
                  <a:pt x="476930" y="3277864"/>
                  <a:pt x="475151" y="3281087"/>
                </a:cubicBezTo>
                <a:cubicBezTo>
                  <a:pt x="466592" y="3288975"/>
                  <a:pt x="451289" y="3293844"/>
                  <a:pt x="443973" y="3298214"/>
                </a:cubicBezTo>
                <a:lnTo>
                  <a:pt x="434652" y="3305170"/>
                </a:lnTo>
                <a:lnTo>
                  <a:pt x="524110" y="3220279"/>
                </a:lnTo>
                <a:lnTo>
                  <a:pt x="533744" y="3211400"/>
                </a:lnTo>
                <a:lnTo>
                  <a:pt x="547158" y="3193588"/>
                </a:lnTo>
                <a:lnTo>
                  <a:pt x="538528" y="3198990"/>
                </a:lnTo>
                <a:cubicBezTo>
                  <a:pt x="535134" y="3199083"/>
                  <a:pt x="558329" y="3177222"/>
                  <a:pt x="563389" y="3168276"/>
                </a:cubicBezTo>
                <a:cubicBezTo>
                  <a:pt x="560024" y="3169821"/>
                  <a:pt x="556657" y="3171366"/>
                  <a:pt x="553292" y="3172912"/>
                </a:cubicBezTo>
                <a:cubicBezTo>
                  <a:pt x="554975" y="3172139"/>
                  <a:pt x="548488" y="3172065"/>
                  <a:pt x="541354" y="3171689"/>
                </a:cubicBezTo>
                <a:lnTo>
                  <a:pt x="532163" y="3170874"/>
                </a:lnTo>
                <a:lnTo>
                  <a:pt x="526887" y="3179279"/>
                </a:lnTo>
                <a:cubicBezTo>
                  <a:pt x="522353" y="3186992"/>
                  <a:pt x="518920" y="3192921"/>
                  <a:pt x="516931" y="3190503"/>
                </a:cubicBezTo>
                <a:cubicBezTo>
                  <a:pt x="516931" y="3190503"/>
                  <a:pt x="519710" y="3184475"/>
                  <a:pt x="521030" y="3179263"/>
                </a:cubicBezTo>
                <a:lnTo>
                  <a:pt x="521344" y="3180279"/>
                </a:lnTo>
                <a:lnTo>
                  <a:pt x="520369" y="3181869"/>
                </a:lnTo>
                <a:cubicBezTo>
                  <a:pt x="521098" y="3181460"/>
                  <a:pt x="521463" y="3181256"/>
                  <a:pt x="521545" y="3180930"/>
                </a:cubicBezTo>
                <a:lnTo>
                  <a:pt x="521344" y="3180279"/>
                </a:lnTo>
                <a:lnTo>
                  <a:pt x="523136" y="3177353"/>
                </a:lnTo>
                <a:lnTo>
                  <a:pt x="524787" y="3175851"/>
                </a:lnTo>
                <a:cubicBezTo>
                  <a:pt x="525679" y="3174699"/>
                  <a:pt x="526173" y="3173768"/>
                  <a:pt x="526173" y="3173768"/>
                </a:cubicBezTo>
                <a:cubicBezTo>
                  <a:pt x="526173" y="3173768"/>
                  <a:pt x="523785" y="3168411"/>
                  <a:pt x="526012" y="3164551"/>
                </a:cubicBezTo>
                <a:cubicBezTo>
                  <a:pt x="529695" y="3155781"/>
                  <a:pt x="546610" y="3139206"/>
                  <a:pt x="551091" y="3132220"/>
                </a:cubicBezTo>
                <a:cubicBezTo>
                  <a:pt x="552546" y="3131402"/>
                  <a:pt x="550821" y="3127531"/>
                  <a:pt x="551480" y="3124927"/>
                </a:cubicBezTo>
                <a:cubicBezTo>
                  <a:pt x="553110" y="3120660"/>
                  <a:pt x="556652" y="3115895"/>
                  <a:pt x="560863" y="3110997"/>
                </a:cubicBezTo>
                <a:lnTo>
                  <a:pt x="562969" y="3108680"/>
                </a:lnTo>
                <a:lnTo>
                  <a:pt x="559502" y="3111394"/>
                </a:lnTo>
                <a:lnTo>
                  <a:pt x="549652" y="3119235"/>
                </a:lnTo>
                <a:lnTo>
                  <a:pt x="506058" y="3170225"/>
                </a:lnTo>
                <a:lnTo>
                  <a:pt x="468671" y="3218697"/>
                </a:lnTo>
                <a:lnTo>
                  <a:pt x="464825" y="3220656"/>
                </a:lnTo>
                <a:lnTo>
                  <a:pt x="456101" y="3225772"/>
                </a:lnTo>
                <a:lnTo>
                  <a:pt x="466850" y="3209705"/>
                </a:lnTo>
                <a:lnTo>
                  <a:pt x="454290" y="3223516"/>
                </a:lnTo>
                <a:lnTo>
                  <a:pt x="451629" y="3219859"/>
                </a:lnTo>
                <a:lnTo>
                  <a:pt x="446300" y="3223547"/>
                </a:lnTo>
                <a:lnTo>
                  <a:pt x="456831" y="3208743"/>
                </a:lnTo>
                <a:lnTo>
                  <a:pt x="460789" y="3204695"/>
                </a:lnTo>
                <a:cubicBezTo>
                  <a:pt x="462128" y="3203457"/>
                  <a:pt x="463018" y="3202832"/>
                  <a:pt x="463101" y="3203246"/>
                </a:cubicBezTo>
                <a:lnTo>
                  <a:pt x="461369" y="3202367"/>
                </a:lnTo>
                <a:lnTo>
                  <a:pt x="475459" y="3182560"/>
                </a:lnTo>
                <a:lnTo>
                  <a:pt x="481226" y="3178125"/>
                </a:lnTo>
                <a:cubicBezTo>
                  <a:pt x="484942" y="3175374"/>
                  <a:pt x="489252" y="3172309"/>
                  <a:pt x="494825" y="3168545"/>
                </a:cubicBezTo>
                <a:cubicBezTo>
                  <a:pt x="497246" y="3166340"/>
                  <a:pt x="520913" y="3151010"/>
                  <a:pt x="509768" y="3154957"/>
                </a:cubicBezTo>
                <a:cubicBezTo>
                  <a:pt x="501606" y="3158309"/>
                  <a:pt x="486434" y="3171942"/>
                  <a:pt x="481256" y="3174698"/>
                </a:cubicBezTo>
                <a:lnTo>
                  <a:pt x="480918" y="3174884"/>
                </a:lnTo>
                <a:lnTo>
                  <a:pt x="484761" y="3169484"/>
                </a:lnTo>
                <a:lnTo>
                  <a:pt x="496147" y="3155214"/>
                </a:lnTo>
                <a:lnTo>
                  <a:pt x="523430" y="3136819"/>
                </a:lnTo>
                <a:lnTo>
                  <a:pt x="499698" y="3150762"/>
                </a:lnTo>
                <a:lnTo>
                  <a:pt x="520422" y="3124785"/>
                </a:lnTo>
                <a:lnTo>
                  <a:pt x="533182" y="3109587"/>
                </a:lnTo>
                <a:lnTo>
                  <a:pt x="529608" y="3112474"/>
                </a:lnTo>
                <a:lnTo>
                  <a:pt x="479738" y="3149007"/>
                </a:lnTo>
                <a:lnTo>
                  <a:pt x="487725" y="3140183"/>
                </a:lnTo>
                <a:lnTo>
                  <a:pt x="517877" y="3111980"/>
                </a:lnTo>
                <a:lnTo>
                  <a:pt x="541429" y="3097450"/>
                </a:lnTo>
                <a:cubicBezTo>
                  <a:pt x="636114" y="3038755"/>
                  <a:pt x="727263" y="2980016"/>
                  <a:pt x="800682" y="2919869"/>
                </a:cubicBezTo>
                <a:cubicBezTo>
                  <a:pt x="759826" y="2940032"/>
                  <a:pt x="717831" y="2963937"/>
                  <a:pt x="675273" y="2989885"/>
                </a:cubicBezTo>
                <a:lnTo>
                  <a:pt x="560598" y="3063151"/>
                </a:lnTo>
                <a:lnTo>
                  <a:pt x="566988" y="3054671"/>
                </a:lnTo>
                <a:cubicBezTo>
                  <a:pt x="571408" y="3048497"/>
                  <a:pt x="575001" y="3042883"/>
                  <a:pt x="575784" y="3039790"/>
                </a:cubicBezTo>
                <a:cubicBezTo>
                  <a:pt x="566012" y="3047513"/>
                  <a:pt x="559873" y="3053848"/>
                  <a:pt x="554248" y="3060219"/>
                </a:cubicBezTo>
                <a:lnTo>
                  <a:pt x="539435" y="3076793"/>
                </a:lnTo>
                <a:lnTo>
                  <a:pt x="528896" y="3083700"/>
                </a:lnTo>
                <a:lnTo>
                  <a:pt x="533143" y="3074320"/>
                </a:lnTo>
                <a:lnTo>
                  <a:pt x="530928" y="3076457"/>
                </a:lnTo>
                <a:lnTo>
                  <a:pt x="513167" y="3094012"/>
                </a:lnTo>
                <a:lnTo>
                  <a:pt x="499795" y="3102777"/>
                </a:lnTo>
                <a:lnTo>
                  <a:pt x="525835" y="3076173"/>
                </a:lnTo>
                <a:lnTo>
                  <a:pt x="529791" y="3067473"/>
                </a:lnTo>
                <a:lnTo>
                  <a:pt x="563720" y="3044979"/>
                </a:lnTo>
                <a:cubicBezTo>
                  <a:pt x="653345" y="2985272"/>
                  <a:pt x="740365" y="2926032"/>
                  <a:pt x="824699" y="2864378"/>
                </a:cubicBezTo>
                <a:cubicBezTo>
                  <a:pt x="784105" y="2880233"/>
                  <a:pt x="744900" y="2906158"/>
                  <a:pt x="702307" y="2938540"/>
                </a:cubicBezTo>
                <a:cubicBezTo>
                  <a:pt x="682817" y="2952344"/>
                  <a:pt x="582257" y="3023503"/>
                  <a:pt x="576528" y="3019156"/>
                </a:cubicBezTo>
                <a:cubicBezTo>
                  <a:pt x="558378" y="3005401"/>
                  <a:pt x="664670" y="2938587"/>
                  <a:pt x="655987" y="2950049"/>
                </a:cubicBezTo>
                <a:cubicBezTo>
                  <a:pt x="679812" y="2930514"/>
                  <a:pt x="734826" y="2907542"/>
                  <a:pt x="748580" y="2889399"/>
                </a:cubicBezTo>
                <a:cubicBezTo>
                  <a:pt x="755882" y="2867860"/>
                  <a:pt x="663286" y="2928514"/>
                  <a:pt x="663286" y="2928514"/>
                </a:cubicBezTo>
                <a:lnTo>
                  <a:pt x="551993" y="3001507"/>
                </a:lnTo>
                <a:lnTo>
                  <a:pt x="552171" y="2999815"/>
                </a:lnTo>
                <a:cubicBezTo>
                  <a:pt x="557315" y="2990225"/>
                  <a:pt x="568801" y="2986006"/>
                  <a:pt x="575400" y="2975596"/>
                </a:cubicBezTo>
                <a:cubicBezTo>
                  <a:pt x="573942" y="2976415"/>
                  <a:pt x="568125" y="2968143"/>
                  <a:pt x="569825" y="2967187"/>
                </a:cubicBezTo>
                <a:cubicBezTo>
                  <a:pt x="570216" y="2959894"/>
                  <a:pt x="598885" y="2943786"/>
                  <a:pt x="596225" y="2933740"/>
                </a:cubicBezTo>
                <a:lnTo>
                  <a:pt x="595680" y="2932515"/>
                </a:lnTo>
                <a:lnTo>
                  <a:pt x="595578" y="2932288"/>
                </a:lnTo>
                <a:cubicBezTo>
                  <a:pt x="595468" y="2932047"/>
                  <a:pt x="595415" y="2931926"/>
                  <a:pt x="595497" y="2932108"/>
                </a:cubicBezTo>
                <a:lnTo>
                  <a:pt x="595680" y="2932515"/>
                </a:lnTo>
                <a:lnTo>
                  <a:pt x="595982" y="2933195"/>
                </a:lnTo>
                <a:cubicBezTo>
                  <a:pt x="596117" y="2933497"/>
                  <a:pt x="596225" y="2933740"/>
                  <a:pt x="596225" y="2933740"/>
                </a:cubicBezTo>
                <a:cubicBezTo>
                  <a:pt x="584319" y="2940428"/>
                  <a:pt x="581566" y="2951282"/>
                  <a:pt x="571675" y="2959074"/>
                </a:cubicBezTo>
                <a:lnTo>
                  <a:pt x="553817" y="2973990"/>
                </a:lnTo>
                <a:lnTo>
                  <a:pt x="546946" y="2972571"/>
                </a:lnTo>
                <a:lnTo>
                  <a:pt x="547583" y="2971708"/>
                </a:lnTo>
                <a:cubicBezTo>
                  <a:pt x="551497" y="2966339"/>
                  <a:pt x="554284" y="2962330"/>
                  <a:pt x="554085" y="2961882"/>
                </a:cubicBezTo>
                <a:lnTo>
                  <a:pt x="550629" y="2963412"/>
                </a:lnTo>
                <a:lnTo>
                  <a:pt x="541388" y="2971423"/>
                </a:lnTo>
                <a:lnTo>
                  <a:pt x="536797" y="2970475"/>
                </a:lnTo>
                <a:cubicBezTo>
                  <a:pt x="527860" y="2973429"/>
                  <a:pt x="516831" y="2979733"/>
                  <a:pt x="506097" y="2986823"/>
                </a:cubicBezTo>
                <a:lnTo>
                  <a:pt x="491032" y="2997803"/>
                </a:lnTo>
                <a:lnTo>
                  <a:pt x="509979" y="2977873"/>
                </a:lnTo>
                <a:lnTo>
                  <a:pt x="498973" y="2986143"/>
                </a:lnTo>
                <a:cubicBezTo>
                  <a:pt x="498243" y="2986554"/>
                  <a:pt x="498455" y="2985411"/>
                  <a:pt x="499224" y="2983485"/>
                </a:cubicBezTo>
                <a:lnTo>
                  <a:pt x="499838" y="2982226"/>
                </a:lnTo>
                <a:lnTo>
                  <a:pt x="523391" y="2963667"/>
                </a:lnTo>
                <a:lnTo>
                  <a:pt x="522545" y="2964652"/>
                </a:lnTo>
                <a:lnTo>
                  <a:pt x="546253" y="2939713"/>
                </a:lnTo>
                <a:lnTo>
                  <a:pt x="542139" y="2943278"/>
                </a:lnTo>
                <a:lnTo>
                  <a:pt x="540141" y="2945330"/>
                </a:lnTo>
                <a:lnTo>
                  <a:pt x="526248" y="2955348"/>
                </a:lnTo>
                <a:cubicBezTo>
                  <a:pt x="519927" y="2959627"/>
                  <a:pt x="513366" y="2963660"/>
                  <a:pt x="506321" y="2967219"/>
                </a:cubicBezTo>
                <a:cubicBezTo>
                  <a:pt x="519887" y="2953906"/>
                  <a:pt x="535548" y="2943898"/>
                  <a:pt x="550593" y="2932011"/>
                </a:cubicBezTo>
                <a:cubicBezTo>
                  <a:pt x="562067" y="2922555"/>
                  <a:pt x="551483" y="2928109"/>
                  <a:pt x="546076" y="2930910"/>
                </a:cubicBezTo>
                <a:lnTo>
                  <a:pt x="516717" y="2952101"/>
                </a:lnTo>
                <a:lnTo>
                  <a:pt x="489479" y="2979959"/>
                </a:lnTo>
                <a:lnTo>
                  <a:pt x="454435" y="3015803"/>
                </a:lnTo>
                <a:lnTo>
                  <a:pt x="464963" y="3009090"/>
                </a:lnTo>
                <a:lnTo>
                  <a:pt x="482029" y="2996206"/>
                </a:lnTo>
                <a:lnTo>
                  <a:pt x="476512" y="3003230"/>
                </a:lnTo>
                <a:lnTo>
                  <a:pt x="455994" y="3023471"/>
                </a:lnTo>
                <a:lnTo>
                  <a:pt x="437002" y="3035134"/>
                </a:lnTo>
                <a:lnTo>
                  <a:pt x="446261" y="3023984"/>
                </a:lnTo>
                <a:lnTo>
                  <a:pt x="431281" y="3038646"/>
                </a:lnTo>
                <a:lnTo>
                  <a:pt x="411068" y="3051058"/>
                </a:lnTo>
                <a:lnTo>
                  <a:pt x="417053" y="3041920"/>
                </a:lnTo>
                <a:cubicBezTo>
                  <a:pt x="412142" y="3040100"/>
                  <a:pt x="400642" y="3051665"/>
                  <a:pt x="387062" y="3065714"/>
                </a:cubicBezTo>
                <a:lnTo>
                  <a:pt x="386849" y="3065930"/>
                </a:lnTo>
                <a:lnTo>
                  <a:pt x="344770" y="3091768"/>
                </a:lnTo>
                <a:lnTo>
                  <a:pt x="344687" y="3091819"/>
                </a:lnTo>
                <a:lnTo>
                  <a:pt x="355834" y="3080710"/>
                </a:lnTo>
                <a:cubicBezTo>
                  <a:pt x="371470" y="3067619"/>
                  <a:pt x="439070" y="2992116"/>
                  <a:pt x="397462" y="3029411"/>
                </a:cubicBezTo>
                <a:lnTo>
                  <a:pt x="378314" y="3048694"/>
                </a:lnTo>
                <a:lnTo>
                  <a:pt x="369520" y="3056200"/>
                </a:lnTo>
                <a:cubicBezTo>
                  <a:pt x="347036" y="3075220"/>
                  <a:pt x="307283" y="3107540"/>
                  <a:pt x="337685" y="3070228"/>
                </a:cubicBezTo>
                <a:cubicBezTo>
                  <a:pt x="346235" y="3062224"/>
                  <a:pt x="370930" y="3042051"/>
                  <a:pt x="376386" y="3027318"/>
                </a:cubicBezTo>
                <a:cubicBezTo>
                  <a:pt x="385512" y="3010222"/>
                  <a:pt x="350451" y="3043308"/>
                  <a:pt x="332793" y="3059570"/>
                </a:cubicBezTo>
                <a:cubicBezTo>
                  <a:pt x="318754" y="3074848"/>
                  <a:pt x="301096" y="3091109"/>
                  <a:pt x="290438" y="3096005"/>
                </a:cubicBezTo>
                <a:cubicBezTo>
                  <a:pt x="285255" y="3102461"/>
                  <a:pt x="276418" y="3102444"/>
                  <a:pt x="266322" y="3107083"/>
                </a:cubicBezTo>
                <a:lnTo>
                  <a:pt x="250477" y="3120782"/>
                </a:lnTo>
                <a:lnTo>
                  <a:pt x="366528" y="2996084"/>
                </a:lnTo>
                <a:lnTo>
                  <a:pt x="461700" y="2900579"/>
                </a:lnTo>
                <a:lnTo>
                  <a:pt x="458729" y="2900043"/>
                </a:lnTo>
                <a:cubicBezTo>
                  <a:pt x="458729" y="2900043"/>
                  <a:pt x="460186" y="2899224"/>
                  <a:pt x="461885" y="2898267"/>
                </a:cubicBezTo>
                <a:lnTo>
                  <a:pt x="462304" y="2899975"/>
                </a:lnTo>
                <a:lnTo>
                  <a:pt x="472571" y="2889671"/>
                </a:lnTo>
                <a:lnTo>
                  <a:pt x="473444" y="2888004"/>
                </a:lnTo>
                <a:cubicBezTo>
                  <a:pt x="473499" y="2887134"/>
                  <a:pt x="472953" y="2886465"/>
                  <a:pt x="471401" y="2886221"/>
                </a:cubicBezTo>
                <a:cubicBezTo>
                  <a:pt x="471401" y="2886221"/>
                  <a:pt x="465462" y="2894024"/>
                  <a:pt x="461885" y="2898267"/>
                </a:cubicBezTo>
                <a:lnTo>
                  <a:pt x="458491" y="2895444"/>
                </a:lnTo>
                <a:lnTo>
                  <a:pt x="353941" y="2999778"/>
                </a:lnTo>
                <a:cubicBezTo>
                  <a:pt x="291919" y="3058883"/>
                  <a:pt x="229064" y="3115152"/>
                  <a:pt x="164774" y="3166558"/>
                </a:cubicBezTo>
                <a:cubicBezTo>
                  <a:pt x="169590" y="3142588"/>
                  <a:pt x="219834" y="3122671"/>
                  <a:pt x="211736" y="3105590"/>
                </a:cubicBezTo>
                <a:cubicBezTo>
                  <a:pt x="213812" y="3101831"/>
                  <a:pt x="164589" y="3144034"/>
                  <a:pt x="164589" y="3144034"/>
                </a:cubicBezTo>
                <a:cubicBezTo>
                  <a:pt x="151975" y="3150383"/>
                  <a:pt x="150528" y="3145382"/>
                  <a:pt x="145523" y="3146824"/>
                </a:cubicBezTo>
                <a:cubicBezTo>
                  <a:pt x="115495" y="3169489"/>
                  <a:pt x="89374" y="3224442"/>
                  <a:pt x="60641" y="3221898"/>
                </a:cubicBezTo>
                <a:lnTo>
                  <a:pt x="72837" y="3205124"/>
                </a:lnTo>
                <a:lnTo>
                  <a:pt x="75004" y="3203606"/>
                </a:lnTo>
                <a:lnTo>
                  <a:pt x="77301" y="3200250"/>
                </a:lnTo>
                <a:lnTo>
                  <a:pt x="82750" y="3194687"/>
                </a:lnTo>
                <a:cubicBezTo>
                  <a:pt x="86148" y="3191395"/>
                  <a:pt x="89966" y="3187807"/>
                  <a:pt x="94321" y="3183729"/>
                </a:cubicBezTo>
                <a:cubicBezTo>
                  <a:pt x="96100" y="3180508"/>
                  <a:pt x="131131" y="3156398"/>
                  <a:pt x="130315" y="3142634"/>
                </a:cubicBezTo>
                <a:cubicBezTo>
                  <a:pt x="130315" y="3142634"/>
                  <a:pt x="102062" y="3162078"/>
                  <a:pt x="96727" y="3171745"/>
                </a:cubicBezTo>
                <a:cubicBezTo>
                  <a:pt x="93190" y="3174348"/>
                  <a:pt x="88075" y="3183612"/>
                  <a:pt x="82818" y="3192187"/>
                </a:cubicBezTo>
                <a:lnTo>
                  <a:pt x="77301" y="3200250"/>
                </a:lnTo>
                <a:lnTo>
                  <a:pt x="73727" y="3203895"/>
                </a:lnTo>
                <a:lnTo>
                  <a:pt x="72837" y="3205124"/>
                </a:lnTo>
                <a:lnTo>
                  <a:pt x="68050" y="3208470"/>
                </a:lnTo>
                <a:cubicBezTo>
                  <a:pt x="53009" y="3211118"/>
                  <a:pt x="72254" y="3188348"/>
                  <a:pt x="81957" y="3177723"/>
                </a:cubicBezTo>
                <a:lnTo>
                  <a:pt x="85713" y="3173716"/>
                </a:lnTo>
                <a:lnTo>
                  <a:pt x="86214" y="3173213"/>
                </a:lnTo>
                <a:cubicBezTo>
                  <a:pt x="87204" y="3172190"/>
                  <a:pt x="87109" y="3172256"/>
                  <a:pt x="86283" y="3173109"/>
                </a:cubicBezTo>
                <a:lnTo>
                  <a:pt x="85713" y="3173716"/>
                </a:lnTo>
                <a:lnTo>
                  <a:pt x="79647" y="3179838"/>
                </a:lnTo>
                <a:cubicBezTo>
                  <a:pt x="56398" y="3197835"/>
                  <a:pt x="37203" y="3217372"/>
                  <a:pt x="11027" y="3233056"/>
                </a:cubicBezTo>
                <a:cubicBezTo>
                  <a:pt x="944" y="3239579"/>
                  <a:pt x="-1397" y="3238899"/>
                  <a:pt x="711" y="3234184"/>
                </a:cubicBezTo>
                <a:lnTo>
                  <a:pt x="12046" y="3218217"/>
                </a:lnTo>
                <a:lnTo>
                  <a:pt x="92769" y="3165296"/>
                </a:lnTo>
                <a:lnTo>
                  <a:pt x="25983" y="3201223"/>
                </a:lnTo>
                <a:lnTo>
                  <a:pt x="41424" y="3185258"/>
                </a:lnTo>
                <a:cubicBezTo>
                  <a:pt x="41424" y="3185258"/>
                  <a:pt x="85323" y="3152187"/>
                  <a:pt x="73698" y="3144623"/>
                </a:cubicBezTo>
                <a:cubicBezTo>
                  <a:pt x="69280" y="3144615"/>
                  <a:pt x="54133" y="3160062"/>
                  <a:pt x="39669" y="3175706"/>
                </a:cubicBezTo>
                <a:lnTo>
                  <a:pt x="38351" y="3177154"/>
                </a:lnTo>
                <a:lnTo>
                  <a:pt x="36657" y="3178358"/>
                </a:lnTo>
                <a:cubicBezTo>
                  <a:pt x="29370" y="3183622"/>
                  <a:pt x="21862" y="3189287"/>
                  <a:pt x="20975" y="3190899"/>
                </a:cubicBezTo>
                <a:cubicBezTo>
                  <a:pt x="10339" y="3202547"/>
                  <a:pt x="8810" y="3199603"/>
                  <a:pt x="11047" y="3192693"/>
                </a:cubicBezTo>
                <a:lnTo>
                  <a:pt x="12941" y="3188565"/>
                </a:lnTo>
                <a:lnTo>
                  <a:pt x="69669" y="3133307"/>
                </a:lnTo>
                <a:lnTo>
                  <a:pt x="105750" y="3110470"/>
                </a:lnTo>
                <a:cubicBezTo>
                  <a:pt x="145680" y="3083589"/>
                  <a:pt x="235935" y="3012138"/>
                  <a:pt x="141952" y="3062713"/>
                </a:cubicBezTo>
                <a:lnTo>
                  <a:pt x="134645" y="3066756"/>
                </a:lnTo>
                <a:lnTo>
                  <a:pt x="138266" y="3062198"/>
                </a:lnTo>
                <a:cubicBezTo>
                  <a:pt x="140453" y="3058646"/>
                  <a:pt x="140822" y="3056397"/>
                  <a:pt x="137913" y="3056715"/>
                </a:cubicBezTo>
                <a:cubicBezTo>
                  <a:pt x="132583" y="3059161"/>
                  <a:pt x="125500" y="3066660"/>
                  <a:pt x="118190" y="3074773"/>
                </a:cubicBezTo>
                <a:lnTo>
                  <a:pt x="115928" y="3077105"/>
                </a:lnTo>
                <a:lnTo>
                  <a:pt x="98082" y="3086974"/>
                </a:lnTo>
                <a:lnTo>
                  <a:pt x="140118" y="3048247"/>
                </a:lnTo>
                <a:cubicBezTo>
                  <a:pt x="151910" y="3037439"/>
                  <a:pt x="163142" y="3026873"/>
                  <a:pt x="173019" y="3016838"/>
                </a:cubicBezTo>
                <a:lnTo>
                  <a:pt x="182725" y="3005780"/>
                </a:lnTo>
                <a:lnTo>
                  <a:pt x="293854" y="2935726"/>
                </a:lnTo>
                <a:cubicBezTo>
                  <a:pt x="352545" y="2895996"/>
                  <a:pt x="445807" y="2846376"/>
                  <a:pt x="503111" y="2796570"/>
                </a:cubicBezTo>
                <a:cubicBezTo>
                  <a:pt x="531285" y="2771308"/>
                  <a:pt x="547996" y="2737353"/>
                  <a:pt x="562419" y="2730234"/>
                </a:cubicBezTo>
                <a:cubicBezTo>
                  <a:pt x="599279" y="2693508"/>
                  <a:pt x="665092" y="2668199"/>
                  <a:pt x="707021" y="2624785"/>
                </a:cubicBezTo>
                <a:cubicBezTo>
                  <a:pt x="720053" y="2607591"/>
                  <a:pt x="723734" y="2590836"/>
                  <a:pt x="738155" y="2583717"/>
                </a:cubicBezTo>
                <a:cubicBezTo>
                  <a:pt x="751907" y="2565567"/>
                  <a:pt x="790159" y="2538915"/>
                  <a:pt x="825017" y="2518718"/>
                </a:cubicBezTo>
                <a:cubicBezTo>
                  <a:pt x="863270" y="2492068"/>
                  <a:pt x="940725" y="2439490"/>
                  <a:pt x="904476" y="2449613"/>
                </a:cubicBezTo>
                <a:cubicBezTo>
                  <a:pt x="874250" y="2453771"/>
                  <a:pt x="825632" y="2492116"/>
                  <a:pt x="806870" y="2504963"/>
                </a:cubicBezTo>
                <a:cubicBezTo>
                  <a:pt x="673252" y="2572118"/>
                  <a:pt x="953045" y="2373632"/>
                  <a:pt x="851758" y="2445748"/>
                </a:cubicBezTo>
                <a:cubicBezTo>
                  <a:pt x="787336" y="2481131"/>
                  <a:pt x="716569" y="2538779"/>
                  <a:pt x="657876" y="2578510"/>
                </a:cubicBezTo>
                <a:cubicBezTo>
                  <a:pt x="604484" y="2613236"/>
                  <a:pt x="636340" y="2571208"/>
                  <a:pt x="659444" y="2552630"/>
                </a:cubicBezTo>
                <a:cubicBezTo>
                  <a:pt x="707107" y="2513563"/>
                  <a:pt x="711453" y="2507832"/>
                  <a:pt x="744926" y="2477559"/>
                </a:cubicBezTo>
                <a:cubicBezTo>
                  <a:pt x="786855" y="2434146"/>
                  <a:pt x="896647" y="2386527"/>
                  <a:pt x="893875" y="2366379"/>
                </a:cubicBezTo>
                <a:cubicBezTo>
                  <a:pt x="892488" y="2356305"/>
                  <a:pt x="800612" y="2415998"/>
                  <a:pt x="810687" y="2414615"/>
                </a:cubicBezTo>
                <a:cubicBezTo>
                  <a:pt x="791199" y="2428418"/>
                  <a:pt x="722433" y="2469532"/>
                  <a:pt x="721048" y="2459458"/>
                </a:cubicBezTo>
                <a:cubicBezTo>
                  <a:pt x="719428" y="2447705"/>
                  <a:pt x="805571" y="2383665"/>
                  <a:pt x="826014" y="2370587"/>
                </a:cubicBezTo>
                <a:cubicBezTo>
                  <a:pt x="834701" y="2359124"/>
                  <a:pt x="938761" y="2307163"/>
                  <a:pt x="935033" y="2286290"/>
                </a:cubicBezTo>
                <a:cubicBezTo>
                  <a:pt x="929301" y="2281943"/>
                  <a:pt x="809252" y="2366902"/>
                  <a:pt x="819326" y="2365518"/>
                </a:cubicBezTo>
                <a:cubicBezTo>
                  <a:pt x="803524" y="2362559"/>
                  <a:pt x="794062" y="2337342"/>
                  <a:pt x="815892" y="2334336"/>
                </a:cubicBezTo>
                <a:cubicBezTo>
                  <a:pt x="783988" y="2338730"/>
                  <a:pt x="820237" y="2328605"/>
                  <a:pt x="780305" y="2355491"/>
                </a:cubicBezTo>
                <a:cubicBezTo>
                  <a:pt x="727639" y="2389258"/>
                  <a:pt x="754425" y="2353918"/>
                  <a:pt x="754425" y="2353918"/>
                </a:cubicBezTo>
                <a:cubicBezTo>
                  <a:pt x="772524" y="2330040"/>
                  <a:pt x="835993" y="2293929"/>
                  <a:pt x="844679" y="2282468"/>
                </a:cubicBezTo>
                <a:cubicBezTo>
                  <a:pt x="844679" y="2282468"/>
                  <a:pt x="837563" y="2268050"/>
                  <a:pt x="831168" y="2252674"/>
                </a:cubicBezTo>
                <a:cubicBezTo>
                  <a:pt x="849934" y="2239827"/>
                  <a:pt x="883839" y="2218907"/>
                  <a:pt x="883839" y="2218907"/>
                </a:cubicBezTo>
                <a:cubicBezTo>
                  <a:pt x="886130" y="2192072"/>
                  <a:pt x="848545" y="2229754"/>
                  <a:pt x="848545" y="2229754"/>
                </a:cubicBezTo>
                <a:cubicBezTo>
                  <a:pt x="823094" y="2237532"/>
                  <a:pt x="732793" y="2271347"/>
                  <a:pt x="738524" y="2275692"/>
                </a:cubicBezTo>
                <a:cubicBezTo>
                  <a:pt x="725674" y="2256929"/>
                  <a:pt x="775386" y="2238966"/>
                  <a:pt x="814589" y="2213040"/>
                </a:cubicBezTo>
                <a:cubicBezTo>
                  <a:pt x="838422" y="2193507"/>
                  <a:pt x="944051" y="2115662"/>
                  <a:pt x="874622" y="2145751"/>
                </a:cubicBezTo>
                <a:cubicBezTo>
                  <a:pt x="845061" y="2160940"/>
                  <a:pt x="820274" y="2179751"/>
                  <a:pt x="786369" y="2200668"/>
                </a:cubicBezTo>
                <a:cubicBezTo>
                  <a:pt x="754505" y="2220880"/>
                  <a:pt x="729346" y="2236212"/>
                  <a:pt x="707783" y="2249006"/>
                </a:cubicBezTo>
                <a:lnTo>
                  <a:pt x="676467" y="2267182"/>
                </a:lnTo>
                <a:lnTo>
                  <a:pt x="874588" y="2058502"/>
                </a:lnTo>
                <a:cubicBezTo>
                  <a:pt x="953444" y="1973203"/>
                  <a:pt x="1031235" y="1886377"/>
                  <a:pt x="1107631" y="1797161"/>
                </a:cubicBezTo>
                <a:cubicBezTo>
                  <a:pt x="1184418" y="1705008"/>
                  <a:pt x="1258613" y="1602314"/>
                  <a:pt x="1333956" y="1505160"/>
                </a:cubicBezTo>
                <a:cubicBezTo>
                  <a:pt x="1527809" y="1255495"/>
                  <a:pt x="1726089" y="991459"/>
                  <a:pt x="1908472" y="692722"/>
                </a:cubicBezTo>
                <a:cubicBezTo>
                  <a:pt x="2015994" y="513130"/>
                  <a:pt x="2134481" y="313664"/>
                  <a:pt x="2213563" y="130987"/>
                </a:cubicBezTo>
                <a:cubicBezTo>
                  <a:pt x="2220338" y="112043"/>
                  <a:pt x="2252006" y="23683"/>
                  <a:pt x="2267846" y="3505"/>
                </a:cubicBez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  <p:txBody>
          <a:bodyPr wrap="square" anchor="ctr">
            <a:noAutofit/>
          </a:bodyPr>
          <a:lstStyle>
            <a:lvl1pPr>
              <a:defRPr lang="en-US" sz="1200" dirty="0">
                <a:solidFill>
                  <a:schemeClr val="bg1">
                    <a:lumMod val="65000"/>
                  </a:schemeClr>
                </a:solidFill>
              </a:defRPr>
            </a:lvl1pPr>
          </a:lstStyle>
          <a:p>
            <a:pPr marL="0" lvl="0" indent="0" algn="ctr">
              <a:buNone/>
            </a:pPr>
            <a:r>
              <a:rPr lang="id-ID" dirty="0"/>
              <a:t>Image Placeholder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735700287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7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0022929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0" r:id="rId2"/>
    <p:sldLayoutId id="2147483661" r:id="rId3"/>
    <p:sldLayoutId id="2147483662" r:id="rId4"/>
    <p:sldLayoutId id="2147483672" r:id="rId5"/>
    <p:sldLayoutId id="2147483674" r:id="rId6"/>
  </p:sldLayoutIdLst>
  <p:hf sldNum="0"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2160" userDrawn="1">
          <p15:clr>
            <a:srgbClr val="F26B43"/>
          </p15:clr>
        </p15:guide>
        <p15:guide id="2" pos="3840" userDrawn="1">
          <p15:clr>
            <a:srgbClr val="F26B43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1.png"/><Relationship Id="rId7" Type="http://schemas.openxmlformats.org/officeDocument/2006/relationships/image" Target="../media/image5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svg"/><Relationship Id="rId5" Type="http://schemas.openxmlformats.org/officeDocument/2006/relationships/image" Target="../media/image3.png"/><Relationship Id="rId4" Type="http://schemas.openxmlformats.org/officeDocument/2006/relationships/image" Target="../media/image2.svg"/><Relationship Id="rId9" Type="http://schemas.openxmlformats.org/officeDocument/2006/relationships/image" Target="../media/image7.sv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jpe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jpe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4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6.jpe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4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7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38.jpe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0.jpe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1.jpe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4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2.jpe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6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3.jp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4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Relationship Id="rId4" Type="http://schemas.openxmlformats.org/officeDocument/2006/relationships/image" Target="../media/image9.jpe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image" Target="../media/image49.png"/><Relationship Id="rId13" Type="http://schemas.openxmlformats.org/officeDocument/2006/relationships/image" Target="../media/image54.png"/><Relationship Id="rId18" Type="http://schemas.openxmlformats.org/officeDocument/2006/relationships/image" Target="../media/image59.png"/><Relationship Id="rId26" Type="http://schemas.openxmlformats.org/officeDocument/2006/relationships/image" Target="../media/image67.png"/><Relationship Id="rId3" Type="http://schemas.openxmlformats.org/officeDocument/2006/relationships/image" Target="../media/image44.png"/><Relationship Id="rId21" Type="http://schemas.openxmlformats.org/officeDocument/2006/relationships/image" Target="../media/image62.png"/><Relationship Id="rId7" Type="http://schemas.openxmlformats.org/officeDocument/2006/relationships/image" Target="../media/image48.png"/><Relationship Id="rId12" Type="http://schemas.openxmlformats.org/officeDocument/2006/relationships/image" Target="../media/image53.png"/><Relationship Id="rId17" Type="http://schemas.openxmlformats.org/officeDocument/2006/relationships/image" Target="../media/image58.png"/><Relationship Id="rId25" Type="http://schemas.openxmlformats.org/officeDocument/2006/relationships/image" Target="../media/image66.png"/><Relationship Id="rId2" Type="http://schemas.openxmlformats.org/officeDocument/2006/relationships/notesSlide" Target="../notesSlides/notesSlide20.xml"/><Relationship Id="rId16" Type="http://schemas.openxmlformats.org/officeDocument/2006/relationships/image" Target="../media/image57.png"/><Relationship Id="rId20" Type="http://schemas.openxmlformats.org/officeDocument/2006/relationships/image" Target="../media/image6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47.png"/><Relationship Id="rId11" Type="http://schemas.openxmlformats.org/officeDocument/2006/relationships/image" Target="../media/image52.png"/><Relationship Id="rId24" Type="http://schemas.openxmlformats.org/officeDocument/2006/relationships/image" Target="../media/image65.png"/><Relationship Id="rId5" Type="http://schemas.openxmlformats.org/officeDocument/2006/relationships/image" Target="../media/image46.png"/><Relationship Id="rId15" Type="http://schemas.openxmlformats.org/officeDocument/2006/relationships/image" Target="../media/image56.png"/><Relationship Id="rId23" Type="http://schemas.openxmlformats.org/officeDocument/2006/relationships/image" Target="../media/image64.png"/><Relationship Id="rId10" Type="http://schemas.openxmlformats.org/officeDocument/2006/relationships/image" Target="../media/image51.png"/><Relationship Id="rId19" Type="http://schemas.openxmlformats.org/officeDocument/2006/relationships/image" Target="../media/image60.png"/><Relationship Id="rId4" Type="http://schemas.openxmlformats.org/officeDocument/2006/relationships/image" Target="../media/image45.png"/><Relationship Id="rId9" Type="http://schemas.openxmlformats.org/officeDocument/2006/relationships/image" Target="../media/image50.png"/><Relationship Id="rId14" Type="http://schemas.openxmlformats.org/officeDocument/2006/relationships/image" Target="../media/image55.png"/><Relationship Id="rId22" Type="http://schemas.openxmlformats.org/officeDocument/2006/relationships/image" Target="../media/image63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70.jpeg"/><Relationship Id="rId4" Type="http://schemas.openxmlformats.org/officeDocument/2006/relationships/image" Target="../media/image69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jpe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2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2.jpe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2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image" Target="../media/image6.png"/><Relationship Id="rId3" Type="http://schemas.openxmlformats.org/officeDocument/2006/relationships/image" Target="../media/image1.png"/><Relationship Id="rId7" Type="http://schemas.openxmlformats.org/officeDocument/2006/relationships/image" Target="../media/image5.jpeg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1.xml"/><Relationship Id="rId6" Type="http://schemas.openxmlformats.org/officeDocument/2006/relationships/image" Target="../media/image4.svg"/><Relationship Id="rId11" Type="http://schemas.openxmlformats.org/officeDocument/2006/relationships/image" Target="../media/image73.png"/><Relationship Id="rId5" Type="http://schemas.openxmlformats.org/officeDocument/2006/relationships/image" Target="../media/image3.png"/><Relationship Id="rId10" Type="http://schemas.openxmlformats.org/officeDocument/2006/relationships/hyperlink" Target="http://www.jcu.cz/" TargetMode="External"/><Relationship Id="rId4" Type="http://schemas.openxmlformats.org/officeDocument/2006/relationships/image" Target="../media/image2.svg"/><Relationship Id="rId9" Type="http://schemas.openxmlformats.org/officeDocument/2006/relationships/image" Target="../media/image7.sv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4.jpe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2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5.jpeg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jpe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78.jpeg"/><Relationship Id="rId4" Type="http://schemas.openxmlformats.org/officeDocument/2006/relationships/image" Target="../media/image77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7.svg"/><Relationship Id="rId4" Type="http://schemas.openxmlformats.org/officeDocument/2006/relationships/image" Target="../media/image6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.jpg"/><Relationship Id="rId3" Type="http://schemas.openxmlformats.org/officeDocument/2006/relationships/image" Target="../media/image12.png"/><Relationship Id="rId7" Type="http://schemas.openxmlformats.org/officeDocument/2006/relationships/image" Target="../media/image16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5.jpg"/><Relationship Id="rId11" Type="http://schemas.openxmlformats.org/officeDocument/2006/relationships/image" Target="../media/image20.png"/><Relationship Id="rId5" Type="http://schemas.openxmlformats.org/officeDocument/2006/relationships/image" Target="../media/image14.svg"/><Relationship Id="rId10" Type="http://schemas.openxmlformats.org/officeDocument/2006/relationships/image" Target="../media/image19.jpg"/><Relationship Id="rId4" Type="http://schemas.openxmlformats.org/officeDocument/2006/relationships/image" Target="../media/image13.png"/><Relationship Id="rId9" Type="http://schemas.openxmlformats.org/officeDocument/2006/relationships/image" Target="../media/image18.jpg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6.jpeg"/><Relationship Id="rId3" Type="http://schemas.openxmlformats.org/officeDocument/2006/relationships/image" Target="../media/image21.jpeg"/><Relationship Id="rId7" Type="http://schemas.openxmlformats.org/officeDocument/2006/relationships/image" Target="../media/image25.jpe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24.jpeg"/><Relationship Id="rId5" Type="http://schemas.openxmlformats.org/officeDocument/2006/relationships/image" Target="../media/image23.jpeg"/><Relationship Id="rId10" Type="http://schemas.openxmlformats.org/officeDocument/2006/relationships/image" Target="../media/image28.jpeg"/><Relationship Id="rId4" Type="http://schemas.openxmlformats.org/officeDocument/2006/relationships/image" Target="../media/image22.jpeg"/><Relationship Id="rId9" Type="http://schemas.openxmlformats.org/officeDocument/2006/relationships/image" Target="../media/image27.jpe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jpe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0.jpe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6.xml"/><Relationship Id="rId5" Type="http://schemas.openxmlformats.org/officeDocument/2006/relationships/image" Target="../media/image32.png"/><Relationship Id="rId4" Type="http://schemas.openxmlformats.org/officeDocument/2006/relationships/image" Target="../media/image31.jpe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Grafický objekt 6">
            <a:extLst>
              <a:ext uri="{FF2B5EF4-FFF2-40B4-BE49-F238E27FC236}">
                <a16:creationId xmlns:a16="http://schemas.microsoft.com/office/drawing/2014/main" id="{5BCBBF67-CED4-3F25-8952-AC2D441EE26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8970205" y="-2807137"/>
            <a:ext cx="5238750" cy="4943475"/>
          </a:xfrm>
          <a:prstGeom prst="rect">
            <a:avLst/>
          </a:prstGeom>
        </p:spPr>
      </p:pic>
      <p:sp>
        <p:nvSpPr>
          <p:cNvPr id="11" name="TextBox 10">
            <a:extLst>
              <a:ext uri="{FF2B5EF4-FFF2-40B4-BE49-F238E27FC236}">
                <a16:creationId xmlns:a16="http://schemas.microsoft.com/office/drawing/2014/main" id="{3AF46EB6-CAC6-F305-31FB-436FC37AB377}"/>
              </a:ext>
            </a:extLst>
          </p:cNvPr>
          <p:cNvSpPr txBox="1"/>
          <p:nvPr/>
        </p:nvSpPr>
        <p:spPr>
          <a:xfrm>
            <a:off x="4192870" y="2136338"/>
            <a:ext cx="5053781" cy="34163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defRPr sz="3600" b="1">
                <a:solidFill>
                  <a:schemeClr val="accent1"/>
                </a:solidFill>
                <a:latin typeface="+mj-lt"/>
                <a:ea typeface="Inter" panose="020B0502030000000004" pitchFamily="34" charset="0"/>
              </a:defRPr>
            </a:lvl1pPr>
          </a:lstStyle>
          <a:p>
            <a:r>
              <a:rPr lang="cs-CZ" sz="6000" b="0" dirty="0">
                <a:solidFill>
                  <a:srgbClr val="E00034"/>
                </a:solidFill>
                <a:latin typeface="Clara Sans" panose="02000503000000020004" pitchFamily="2" charset="0"/>
              </a:rPr>
              <a:t>Jihočeská univerzita</a:t>
            </a:r>
          </a:p>
          <a:p>
            <a:r>
              <a:rPr lang="cs-CZ" sz="6000" b="0" dirty="0">
                <a:solidFill>
                  <a:schemeClr val="tx1">
                    <a:lumMod val="85000"/>
                    <a:lumOff val="15000"/>
                  </a:schemeClr>
                </a:solidFill>
                <a:latin typeface="Clara Sans" panose="02000503000000020004" pitchFamily="2" charset="0"/>
              </a:rPr>
              <a:t>V Českých</a:t>
            </a:r>
          </a:p>
          <a:p>
            <a:r>
              <a:rPr lang="cs-CZ" sz="6000" b="0" dirty="0">
                <a:solidFill>
                  <a:schemeClr val="tx1">
                    <a:lumMod val="85000"/>
                    <a:lumOff val="15000"/>
                  </a:schemeClr>
                </a:solidFill>
                <a:latin typeface="Clara Sans" panose="02000503000000020004" pitchFamily="2" charset="0"/>
              </a:rPr>
              <a:t>Budějovicích</a:t>
            </a:r>
            <a:endParaRPr lang="en-US" sz="6000" b="0" dirty="0">
              <a:solidFill>
                <a:schemeClr val="tx1">
                  <a:lumMod val="85000"/>
                  <a:lumOff val="15000"/>
                </a:schemeClr>
              </a:solidFill>
              <a:latin typeface="Clara Sans" panose="02000503000000020004" pitchFamily="2" charset="0"/>
            </a:endParaRPr>
          </a:p>
        </p:txBody>
      </p:sp>
      <p:sp>
        <p:nvSpPr>
          <p:cNvPr id="20" name="Rectangle 19">
            <a:extLst>
              <a:ext uri="{FF2B5EF4-FFF2-40B4-BE49-F238E27FC236}">
                <a16:creationId xmlns:a16="http://schemas.microsoft.com/office/drawing/2014/main" id="{28393945-6C52-6BD5-FCD8-AB9BC8EFD6C9}"/>
              </a:ext>
            </a:extLst>
          </p:cNvPr>
          <p:cNvSpPr/>
          <p:nvPr/>
        </p:nvSpPr>
        <p:spPr>
          <a:xfrm>
            <a:off x="10957962" y="4545020"/>
            <a:ext cx="353280" cy="353280"/>
          </a:xfrm>
          <a:prstGeom prst="rect">
            <a:avLst/>
          </a:prstGeom>
          <a:blipFill>
            <a:blip r:embed="rId5">
              <a:biLevel thresh="50000"/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Obrázek 2" descr="Obsah obrázku text, Písmo&#10;&#10;Popis byl vytvořen automaticky">
            <a:extLst>
              <a:ext uri="{FF2B5EF4-FFF2-40B4-BE49-F238E27FC236}">
                <a16:creationId xmlns:a16="http://schemas.microsoft.com/office/drawing/2014/main" id="{1B052FB0-34C7-0744-6018-09656B80790D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00475" y="5934242"/>
            <a:ext cx="2465832" cy="612648"/>
          </a:xfrm>
          <a:prstGeom prst="rect">
            <a:avLst/>
          </a:prstGeom>
        </p:spPr>
      </p:pic>
      <p:pic>
        <p:nvPicPr>
          <p:cNvPr id="16" name="Grafický objekt 15">
            <a:extLst>
              <a:ext uri="{FF2B5EF4-FFF2-40B4-BE49-F238E27FC236}">
                <a16:creationId xmlns:a16="http://schemas.microsoft.com/office/drawing/2014/main" id="{13405B70-299E-BA31-A636-B13F29871E46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-2293401" y="-1676400"/>
            <a:ext cx="5238750" cy="494347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07167067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10">
            <a:extLst>
              <a:ext uri="{FF2B5EF4-FFF2-40B4-BE49-F238E27FC236}">
                <a16:creationId xmlns:a16="http://schemas.microsoft.com/office/drawing/2014/main" id="{EB3F6B49-55F2-35F9-DE6B-9D41EA1DB830}"/>
              </a:ext>
            </a:extLst>
          </p:cNvPr>
          <p:cNvSpPr txBox="1"/>
          <p:nvPr/>
        </p:nvSpPr>
        <p:spPr>
          <a:xfrm>
            <a:off x="548630" y="1434449"/>
            <a:ext cx="567496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sz="2400">
                <a:gradFill>
                  <a:gsLst>
                    <a:gs pos="100000">
                      <a:schemeClr val="accent6"/>
                    </a:gs>
                    <a:gs pos="5000">
                      <a:schemeClr val="accent1"/>
                    </a:gs>
                  </a:gsLst>
                  <a:path path="circle">
                    <a:fillToRect r="100000" b="100000"/>
                  </a:path>
                </a:gradFill>
                <a:latin typeface="+mj-lt"/>
                <a:cs typeface="Sora ExtraBold" pitchFamily="2" charset="0"/>
              </a:defRPr>
            </a:lvl1pPr>
          </a:lstStyle>
          <a:p>
            <a:pPr algn="l">
              <a:spcAft>
                <a:spcPts val="600"/>
              </a:spcAft>
            </a:pPr>
            <a:r>
              <a:rPr lang="cs-CZ" sz="3600" b="1" dirty="0">
                <a:solidFill>
                  <a:srgbClr val="E00034"/>
                </a:solidFill>
                <a:latin typeface="Clara Sans" panose="02000503000000020004" pitchFamily="50" charset="0"/>
              </a:rPr>
              <a:t>Mezinárodní spolupráce</a:t>
            </a:r>
            <a:endParaRPr lang="en-GB" sz="3600" b="1" dirty="0">
              <a:solidFill>
                <a:srgbClr val="E00034"/>
              </a:solidFill>
              <a:latin typeface="Clara Sans" panose="02000503000000020004" pitchFamily="50" charset="0"/>
            </a:endParaRPr>
          </a:p>
        </p:txBody>
      </p:sp>
      <p:pic>
        <p:nvPicPr>
          <p:cNvPr id="5" name="Zástupný symbol obrázku 18">
            <a:extLst>
              <a:ext uri="{FF2B5EF4-FFF2-40B4-BE49-F238E27FC236}">
                <a16:creationId xmlns:a16="http://schemas.microsoft.com/office/drawing/2014/main" id="{C88A5420-FE23-07EB-2ED8-522DB4874B39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678" r="18678"/>
          <a:stretch/>
        </p:blipFill>
        <p:spPr>
          <a:xfrm>
            <a:off x="6592470" y="-1321613"/>
            <a:ext cx="7672494" cy="8179613"/>
          </a:xfrm>
        </p:spPr>
      </p:pic>
      <p:sp>
        <p:nvSpPr>
          <p:cNvPr id="4" name="Obdélník 3">
            <a:extLst>
              <a:ext uri="{FF2B5EF4-FFF2-40B4-BE49-F238E27FC236}">
                <a16:creationId xmlns:a16="http://schemas.microsoft.com/office/drawing/2014/main" id="{1533F9B7-00A5-9EA5-D0EC-354EF7134274}"/>
              </a:ext>
            </a:extLst>
          </p:cNvPr>
          <p:cNvSpPr/>
          <p:nvPr/>
        </p:nvSpPr>
        <p:spPr>
          <a:xfrm>
            <a:off x="548630" y="3032511"/>
            <a:ext cx="6948136" cy="31700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lnSpc>
                <a:spcPct val="150000"/>
              </a:lnSpc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JU spolupracuje se </a:t>
            </a:r>
            <a:r>
              <a:rPr lang="cs-CZ" sz="2000" dirty="0">
                <a:solidFill>
                  <a:srgbClr val="E00034"/>
                </a:solidFill>
                <a:latin typeface="Clara Sans" panose="02000503000000020004" pitchFamily="50" charset="0"/>
              </a:rPr>
              <a:t>350</a:t>
            </a: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 univerzitami ve více než </a:t>
            </a:r>
            <a:r>
              <a:rPr lang="cs-CZ" sz="2000" dirty="0">
                <a:solidFill>
                  <a:srgbClr val="E00034"/>
                </a:solidFill>
                <a:latin typeface="Clara Sans" panose="02000503000000020004" pitchFamily="50" charset="0"/>
              </a:rPr>
              <a:t>50</a:t>
            </a: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 zemích světa</a:t>
            </a:r>
          </a:p>
          <a:p>
            <a:pPr marL="342900" indent="-342900">
              <a:lnSpc>
                <a:spcPct val="150000"/>
              </a:lnSpc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Počet mezinárodních mobilit (příjezdů a odjezdů) se každoročně zvyšuje</a:t>
            </a:r>
          </a:p>
          <a:p>
            <a:pPr marL="342900" indent="-342900">
              <a:lnSpc>
                <a:spcPct val="150000"/>
              </a:lnSpc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JU navštěvuje více než  </a:t>
            </a:r>
            <a:r>
              <a:rPr lang="cs-CZ" sz="2000" dirty="0">
                <a:solidFill>
                  <a:srgbClr val="E00034"/>
                </a:solidFill>
                <a:latin typeface="Clara Sans" panose="02000503000000020004" pitchFamily="50" charset="0"/>
              </a:rPr>
              <a:t>500</a:t>
            </a: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 zahraničních studentů, z toho přibližně </a:t>
            </a:r>
            <a:r>
              <a:rPr lang="cs-CZ" sz="2000" dirty="0">
                <a:solidFill>
                  <a:srgbClr val="E00034"/>
                </a:solidFill>
                <a:latin typeface="Clara Sans" panose="02000503000000020004" pitchFamily="50" charset="0"/>
              </a:rPr>
              <a:t>300</a:t>
            </a: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 mezinárodních studentů na výměnných pobytech každý akademický rok</a:t>
            </a:r>
          </a:p>
          <a:p>
            <a:pPr marL="342900" indent="-342900">
              <a:lnSpc>
                <a:spcPct val="150000"/>
              </a:lnSpc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JU nabízí více než </a:t>
            </a:r>
            <a:r>
              <a:rPr lang="cs-CZ" sz="2000" dirty="0">
                <a:solidFill>
                  <a:srgbClr val="E00034"/>
                </a:solidFill>
                <a:latin typeface="Clara Sans" panose="02000503000000020004" pitchFamily="50" charset="0"/>
              </a:rPr>
              <a:t>50</a:t>
            </a: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 programů v cizích jazycích</a:t>
            </a:r>
          </a:p>
          <a:p>
            <a:pPr marL="342900" indent="-342900">
              <a:lnSpc>
                <a:spcPct val="150000"/>
              </a:lnSpc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cs-CZ" sz="1400" dirty="0">
                <a:solidFill>
                  <a:srgbClr val="E00034"/>
                </a:solidFill>
                <a:latin typeface="Clara Sans" panose="02000503000000020004" pitchFamily="50" charset="0"/>
              </a:rPr>
              <a:t> </a:t>
            </a:r>
            <a:r>
              <a:rPr lang="cs-CZ" sz="2000" dirty="0">
                <a:solidFill>
                  <a:srgbClr val="E00034"/>
                </a:solidFill>
                <a:latin typeface="Clara Sans" panose="02000503000000020004" pitchFamily="50" charset="0"/>
              </a:rPr>
              <a:t>10</a:t>
            </a: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 programů double/joint </a:t>
            </a:r>
            <a:r>
              <a:rPr lang="cs-CZ" sz="1400" dirty="0" err="1">
                <a:solidFill>
                  <a:srgbClr val="939598"/>
                </a:solidFill>
                <a:latin typeface="Clara Sans" panose="02000503000000020004" pitchFamily="50" charset="0"/>
              </a:rPr>
              <a:t>degree</a:t>
            </a: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 uskutečňovaných společně s univerzitami ve Francii, Španělsku, Itálii, Rakousku a dalších zemích</a:t>
            </a:r>
          </a:p>
          <a:p>
            <a:pPr marL="342900" indent="-342900">
              <a:spcAft>
                <a:spcPts val="200"/>
              </a:spcAft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endParaRPr lang="en-GB" sz="1700" dirty="0">
              <a:latin typeface="Clara Sans" panose="02000503000000020004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488951602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Zástupný symbol obrázku 5" descr="Obsah obrázku oblečení, osoba, Lidská tvář, zeď&#10;&#10;Obsah vygenerovaný umělou inteligencí může být nesprávný.">
            <a:extLst>
              <a:ext uri="{FF2B5EF4-FFF2-40B4-BE49-F238E27FC236}">
                <a16:creationId xmlns:a16="http://schemas.microsoft.com/office/drawing/2014/main" id="{D451AAFC-2F8D-EB14-C19B-9530457FAC2E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62" r="5562"/>
          <a:stretch>
            <a:fillRect/>
          </a:stretch>
        </p:blipFill>
        <p:spPr>
          <a:xfrm>
            <a:off x="6320446" y="466522"/>
            <a:ext cx="7900692" cy="5924955"/>
          </a:xfrm>
        </p:spPr>
      </p:pic>
      <p:sp>
        <p:nvSpPr>
          <p:cNvPr id="3" name="TextBox 10">
            <a:extLst>
              <a:ext uri="{FF2B5EF4-FFF2-40B4-BE49-F238E27FC236}">
                <a16:creationId xmlns:a16="http://schemas.microsoft.com/office/drawing/2014/main" id="{3CC16822-E0F4-E917-B01D-553C788EE435}"/>
              </a:ext>
            </a:extLst>
          </p:cNvPr>
          <p:cNvSpPr txBox="1"/>
          <p:nvPr/>
        </p:nvSpPr>
        <p:spPr>
          <a:xfrm>
            <a:off x="564188" y="1454035"/>
            <a:ext cx="481453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sz="2400">
                <a:gradFill>
                  <a:gsLst>
                    <a:gs pos="100000">
                      <a:schemeClr val="accent6"/>
                    </a:gs>
                    <a:gs pos="5000">
                      <a:schemeClr val="accent1"/>
                    </a:gs>
                  </a:gsLst>
                  <a:path path="circle">
                    <a:fillToRect r="100000" b="100000"/>
                  </a:path>
                </a:gradFill>
                <a:latin typeface="+mj-lt"/>
                <a:cs typeface="Sora ExtraBold" pitchFamily="2" charset="0"/>
              </a:defRPr>
            </a:lvl1pPr>
          </a:lstStyle>
          <a:p>
            <a:pPr algn="l">
              <a:spcAft>
                <a:spcPts val="600"/>
              </a:spcAft>
            </a:pPr>
            <a:r>
              <a:rPr lang="cs-CZ" sz="3200" b="1" dirty="0">
                <a:solidFill>
                  <a:srgbClr val="E00034"/>
                </a:solidFill>
                <a:latin typeface="Clara Sans" panose="02000503000000020004" pitchFamily="50" charset="0"/>
              </a:rPr>
              <a:t>Výměnné programy</a:t>
            </a:r>
            <a:endParaRPr lang="en-GB" sz="3200" b="1" dirty="0">
              <a:solidFill>
                <a:srgbClr val="E00034"/>
              </a:solidFill>
              <a:latin typeface="Clara Sans" panose="02000503000000020004" pitchFamily="50" charset="0"/>
            </a:endParaRPr>
          </a:p>
        </p:txBody>
      </p:sp>
      <p:sp>
        <p:nvSpPr>
          <p:cNvPr id="4" name="Obdélník 3">
            <a:extLst>
              <a:ext uri="{FF2B5EF4-FFF2-40B4-BE49-F238E27FC236}">
                <a16:creationId xmlns:a16="http://schemas.microsoft.com/office/drawing/2014/main" id="{BB4B5650-22FA-D9A7-59B2-3A40FAC5579B}"/>
              </a:ext>
            </a:extLst>
          </p:cNvPr>
          <p:cNvSpPr/>
          <p:nvPr/>
        </p:nvSpPr>
        <p:spPr>
          <a:xfrm>
            <a:off x="550863" y="3008048"/>
            <a:ext cx="8256376" cy="397410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buClr>
                <a:srgbClr val="E00034"/>
              </a:buClr>
              <a:buSzPct val="150000"/>
            </a:pPr>
            <a:r>
              <a:rPr lang="cs-CZ" sz="1600" b="0" i="0" dirty="0">
                <a:solidFill>
                  <a:srgbClr val="939598"/>
                </a:solidFill>
                <a:effectLst/>
                <a:latin typeface="Clara Sans" panose="02000503000000020004" pitchFamily="2" charset="0"/>
              </a:rPr>
              <a:t>Možnost mezinárodní mobility studentů a akademiků:</a:t>
            </a:r>
          </a:p>
          <a:p>
            <a:pPr>
              <a:lnSpc>
                <a:spcPct val="150000"/>
              </a:lnSpc>
              <a:buClr>
                <a:srgbClr val="E00034"/>
              </a:buClr>
              <a:buSzPct val="150000"/>
            </a:pPr>
            <a:endParaRPr lang="cs-CZ" sz="1600" dirty="0">
              <a:solidFill>
                <a:srgbClr val="939598"/>
              </a:solidFill>
              <a:latin typeface="Clara Sans" panose="02000503000000020004" pitchFamily="2" charset="0"/>
            </a:endParaRPr>
          </a:p>
          <a:p>
            <a:pPr marL="342900" indent="-342900">
              <a:lnSpc>
                <a:spcPct val="150000"/>
              </a:lnSpc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cs-CZ" sz="1400" dirty="0">
                <a:solidFill>
                  <a:srgbClr val="939598"/>
                </a:solidFill>
                <a:latin typeface="Clara Sans" panose="02000503000000020004" pitchFamily="2" charset="0"/>
              </a:rPr>
              <a:t>Erasmus+</a:t>
            </a:r>
            <a:endParaRPr lang="cs-CZ" sz="1400" b="0" i="0" dirty="0">
              <a:solidFill>
                <a:srgbClr val="939598"/>
              </a:solidFill>
              <a:effectLst/>
              <a:latin typeface="Clara Sans" panose="02000503000000020004" pitchFamily="2" charset="0"/>
            </a:endParaRPr>
          </a:p>
          <a:p>
            <a:pPr marL="342900" indent="-342900">
              <a:lnSpc>
                <a:spcPct val="150000"/>
              </a:lnSpc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en-GB" sz="1400" dirty="0">
                <a:solidFill>
                  <a:srgbClr val="939598"/>
                </a:solidFill>
                <a:latin typeface="Clara Sans" panose="02000503000000020004" pitchFamily="2" charset="0"/>
              </a:rPr>
              <a:t>CEEPUS</a:t>
            </a:r>
          </a:p>
          <a:p>
            <a:pPr marL="342900" indent="-342900">
              <a:lnSpc>
                <a:spcPct val="150000"/>
              </a:lnSpc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en-GB" sz="1400" b="0" i="0" dirty="0">
                <a:solidFill>
                  <a:srgbClr val="939598"/>
                </a:solidFill>
                <a:effectLst/>
                <a:latin typeface="Clara Sans" panose="02000503000000020004" pitchFamily="2" charset="0"/>
              </a:rPr>
              <a:t>VISEGRÁDSKÝ FOND</a:t>
            </a:r>
            <a:endParaRPr lang="cs-CZ" sz="1400" b="0" i="0" dirty="0">
              <a:solidFill>
                <a:srgbClr val="939598"/>
              </a:solidFill>
              <a:effectLst/>
              <a:latin typeface="Clara Sans" panose="02000503000000020004" pitchFamily="2" charset="0"/>
            </a:endParaRPr>
          </a:p>
          <a:p>
            <a:pPr marL="342900" indent="-342900">
              <a:lnSpc>
                <a:spcPct val="150000"/>
              </a:lnSpc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en-GB" sz="1400" dirty="0">
                <a:solidFill>
                  <a:srgbClr val="939598"/>
                </a:solidFill>
                <a:latin typeface="Clara Sans" panose="02000503000000020004" pitchFamily="2" charset="0"/>
              </a:rPr>
              <a:t>AKTION</a:t>
            </a:r>
            <a:endParaRPr lang="cs-CZ" sz="1400" dirty="0">
              <a:solidFill>
                <a:srgbClr val="939598"/>
              </a:solidFill>
              <a:latin typeface="Clara Sans" panose="02000503000000020004" pitchFamily="2" charset="0"/>
            </a:endParaRPr>
          </a:p>
          <a:p>
            <a:pPr marL="342900" indent="-342900">
              <a:lnSpc>
                <a:spcPct val="150000"/>
              </a:lnSpc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cs-CZ" sz="1400" b="0" i="0" dirty="0">
                <a:solidFill>
                  <a:srgbClr val="939598"/>
                </a:solidFill>
                <a:effectLst/>
                <a:latin typeface="Clara Sans" panose="02000503000000020004" pitchFamily="2" charset="0"/>
              </a:rPr>
              <a:t>Bilaterální dohody</a:t>
            </a:r>
            <a:endParaRPr lang="en-GB" sz="1400" dirty="0">
              <a:solidFill>
                <a:srgbClr val="939598"/>
              </a:solidFill>
              <a:latin typeface="Clara Sans" panose="02000503000000020004" pitchFamily="2" charset="0"/>
            </a:endParaRPr>
          </a:p>
          <a:p>
            <a:pPr marL="342900" indent="-342900">
              <a:lnSpc>
                <a:spcPct val="150000"/>
              </a:lnSpc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endParaRPr lang="cs-CZ" sz="1700" b="0" i="0" u="sng" dirty="0">
              <a:solidFill>
                <a:srgbClr val="E00034"/>
              </a:solidFill>
              <a:effectLst/>
              <a:latin typeface="Clara Sans" panose="02000503000000020004" pitchFamily="2" charset="0"/>
            </a:endParaRPr>
          </a:p>
          <a:p>
            <a:pPr marL="342900" indent="-342900">
              <a:lnSpc>
                <a:spcPct val="150000"/>
              </a:lnSpc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endParaRPr lang="cs-CZ" sz="1700" u="sng" dirty="0">
              <a:solidFill>
                <a:srgbClr val="E00034"/>
              </a:solidFill>
              <a:latin typeface="Clara Sans" panose="02000503000000020004" pitchFamily="2" charset="0"/>
            </a:endParaRPr>
          </a:p>
          <a:p>
            <a:pPr marL="342900" indent="-342900">
              <a:lnSpc>
                <a:spcPct val="150000"/>
              </a:lnSpc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endParaRPr lang="cs-CZ" sz="1700" u="sng" dirty="0">
              <a:solidFill>
                <a:srgbClr val="E00034"/>
              </a:solidFill>
              <a:latin typeface="Clara Sans" panose="02000503000000020004" pitchFamily="2" charset="0"/>
            </a:endParaRPr>
          </a:p>
          <a:p>
            <a:pPr marL="342900" indent="-342900">
              <a:lnSpc>
                <a:spcPct val="150000"/>
              </a:lnSpc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endParaRPr lang="cs-CZ" sz="1700" dirty="0">
              <a:latin typeface="Clara Sans" panose="02000503000000020004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274044848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92053A4-3589-C5C7-24B7-868D90D0F5EE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10">
            <a:extLst>
              <a:ext uri="{FF2B5EF4-FFF2-40B4-BE49-F238E27FC236}">
                <a16:creationId xmlns:a16="http://schemas.microsoft.com/office/drawing/2014/main" id="{2BA41A31-CE15-C039-AD39-42C1B5528F64}"/>
              </a:ext>
            </a:extLst>
          </p:cNvPr>
          <p:cNvSpPr txBox="1"/>
          <p:nvPr/>
        </p:nvSpPr>
        <p:spPr>
          <a:xfrm>
            <a:off x="537998" y="1434448"/>
            <a:ext cx="567496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sz="2400">
                <a:gradFill>
                  <a:gsLst>
                    <a:gs pos="100000">
                      <a:schemeClr val="accent6"/>
                    </a:gs>
                    <a:gs pos="5000">
                      <a:schemeClr val="accent1"/>
                    </a:gs>
                  </a:gsLst>
                  <a:path path="circle">
                    <a:fillToRect r="100000" b="100000"/>
                  </a:path>
                </a:gradFill>
                <a:latin typeface="+mj-lt"/>
                <a:cs typeface="Sora ExtraBold" pitchFamily="2" charset="0"/>
              </a:defRPr>
            </a:lvl1pPr>
          </a:lstStyle>
          <a:p>
            <a:pPr algn="l">
              <a:spcAft>
                <a:spcPts val="600"/>
              </a:spcAft>
            </a:pPr>
            <a:r>
              <a:rPr lang="cs-CZ" sz="3600" b="1" dirty="0" err="1">
                <a:solidFill>
                  <a:srgbClr val="E00034"/>
                </a:solidFill>
                <a:latin typeface="Clara Sans" panose="02000503000000020004" pitchFamily="50" charset="0"/>
              </a:rPr>
              <a:t>KreativEU</a:t>
            </a:r>
            <a:endParaRPr lang="en-GB" sz="3600" b="1" dirty="0">
              <a:solidFill>
                <a:srgbClr val="E00034"/>
              </a:solidFill>
              <a:latin typeface="Clara Sans" panose="02000503000000020004" pitchFamily="50" charset="0"/>
            </a:endParaRPr>
          </a:p>
        </p:txBody>
      </p:sp>
      <p:sp>
        <p:nvSpPr>
          <p:cNvPr id="4" name="Obdélník 3">
            <a:extLst>
              <a:ext uri="{FF2B5EF4-FFF2-40B4-BE49-F238E27FC236}">
                <a16:creationId xmlns:a16="http://schemas.microsoft.com/office/drawing/2014/main" id="{9900D2E2-A928-D2B5-5105-B9078260A0F1}"/>
              </a:ext>
            </a:extLst>
          </p:cNvPr>
          <p:cNvSpPr/>
          <p:nvPr/>
        </p:nvSpPr>
        <p:spPr>
          <a:xfrm>
            <a:off x="550863" y="3087134"/>
            <a:ext cx="6818312" cy="335476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buClr>
                <a:srgbClr val="E00034"/>
              </a:buClr>
              <a:buSzPct val="200000"/>
              <a:buFont typeface="Arial" panose="020B0604020202020204" pitchFamily="34" charset="0"/>
              <a:buChar char="•"/>
            </a:pPr>
            <a:r>
              <a:rPr lang="cs-CZ" sz="1400" dirty="0">
                <a:solidFill>
                  <a:srgbClr val="E00034"/>
                </a:solidFill>
                <a:latin typeface="Clara Sans" panose="02000503000000020004" pitchFamily="50" charset="0"/>
              </a:rPr>
              <a:t> </a:t>
            </a:r>
            <a:r>
              <a:rPr lang="cs-CZ" sz="2000" dirty="0">
                <a:solidFill>
                  <a:srgbClr val="E00034"/>
                </a:solidFill>
                <a:latin typeface="Clara Sans" panose="02000503000000020004" pitchFamily="50" charset="0"/>
              </a:rPr>
              <a:t>11</a:t>
            </a: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 partnerských institucí tvoří alianci </a:t>
            </a:r>
            <a:r>
              <a:rPr lang="cs-CZ" sz="1400" dirty="0" err="1">
                <a:solidFill>
                  <a:srgbClr val="939598"/>
                </a:solidFill>
                <a:latin typeface="Clara Sans" panose="02000503000000020004" pitchFamily="50" charset="0"/>
              </a:rPr>
              <a:t>KreativEU</a:t>
            </a: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 z </a:t>
            </a:r>
            <a:r>
              <a:rPr lang="cs-CZ" sz="2000" dirty="0">
                <a:solidFill>
                  <a:srgbClr val="E00034"/>
                </a:solidFill>
                <a:latin typeface="Clara Sans" panose="02000503000000020004" pitchFamily="50" charset="0"/>
              </a:rPr>
              <a:t>11</a:t>
            </a: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 různých evropských zemí.</a:t>
            </a:r>
          </a:p>
          <a:p>
            <a:pPr marL="342900" indent="-342900">
              <a:buClr>
                <a:srgbClr val="E00034"/>
              </a:buClr>
              <a:buSzPct val="200000"/>
              <a:buFont typeface="Arial" panose="020B0604020202020204" pitchFamily="34" charset="0"/>
              <a:buChar char="•"/>
            </a:pPr>
            <a:endParaRPr lang="cs-CZ" sz="1400" dirty="0">
              <a:solidFill>
                <a:srgbClr val="939598"/>
              </a:solidFill>
              <a:latin typeface="Clara Sans" panose="02000503000000020004" pitchFamily="50" charset="0"/>
            </a:endParaRPr>
          </a:p>
          <a:p>
            <a:pPr marL="342900" indent="-342900">
              <a:buClr>
                <a:srgbClr val="E00034"/>
              </a:buClr>
              <a:buSzPct val="200000"/>
              <a:buFont typeface="Arial" panose="020B0604020202020204" pitchFamily="34" charset="0"/>
              <a:buChar char="•"/>
            </a:pP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Přes </a:t>
            </a:r>
            <a:r>
              <a:rPr lang="cs-CZ" sz="2000" dirty="0">
                <a:solidFill>
                  <a:srgbClr val="E00034"/>
                </a:solidFill>
                <a:latin typeface="Clara Sans" panose="02000503000000020004" pitchFamily="50" charset="0"/>
              </a:rPr>
              <a:t>158 000 </a:t>
            </a: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studentů je součástí této aliance.</a:t>
            </a:r>
          </a:p>
          <a:p>
            <a:pPr marL="342900" indent="-342900">
              <a:buClr>
                <a:srgbClr val="E00034"/>
              </a:buClr>
              <a:buSzPct val="200000"/>
              <a:buFont typeface="Arial" panose="020B0604020202020204" pitchFamily="34" charset="0"/>
              <a:buChar char="•"/>
            </a:pPr>
            <a:endParaRPr lang="cs-CZ" sz="1400" dirty="0">
              <a:solidFill>
                <a:srgbClr val="939598"/>
              </a:solidFill>
              <a:latin typeface="Clara Sans" panose="02000503000000020004" pitchFamily="50" charset="0"/>
            </a:endParaRPr>
          </a:p>
          <a:p>
            <a:pPr marL="342900" indent="-342900">
              <a:buClr>
                <a:srgbClr val="E00034"/>
              </a:buClr>
              <a:buSzPct val="200000"/>
              <a:buFont typeface="Arial" panose="020B0604020202020204" pitchFamily="34" charset="0"/>
              <a:buChar char="•"/>
            </a:pP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Více než </a:t>
            </a:r>
            <a:r>
              <a:rPr lang="cs-CZ" sz="2000" dirty="0">
                <a:solidFill>
                  <a:srgbClr val="E00034"/>
                </a:solidFill>
                <a:latin typeface="Clara Sans" panose="02000503000000020004" pitchFamily="50" charset="0"/>
              </a:rPr>
              <a:t>12 000</a:t>
            </a: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 zaměstnanců (akademici, vědci i další pracovníci) spolupracuje napříč institucemi v rámci </a:t>
            </a:r>
            <a:r>
              <a:rPr lang="cs-CZ" sz="1400" dirty="0" err="1">
                <a:solidFill>
                  <a:srgbClr val="939598"/>
                </a:solidFill>
                <a:latin typeface="Clara Sans" panose="02000503000000020004" pitchFamily="50" charset="0"/>
              </a:rPr>
              <a:t>KreativEU</a:t>
            </a: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.</a:t>
            </a:r>
          </a:p>
          <a:p>
            <a:pPr marL="342900" indent="-342900">
              <a:buClr>
                <a:srgbClr val="E00034"/>
              </a:buClr>
              <a:buSzPct val="200000"/>
              <a:buFont typeface="Arial" panose="020B0604020202020204" pitchFamily="34" charset="0"/>
              <a:buChar char="•"/>
            </a:pPr>
            <a:endParaRPr lang="cs-CZ" sz="1400" dirty="0">
              <a:solidFill>
                <a:srgbClr val="939598"/>
              </a:solidFill>
              <a:latin typeface="Clara Sans" panose="02000503000000020004" pitchFamily="50" charset="0"/>
            </a:endParaRPr>
          </a:p>
          <a:p>
            <a:pPr marL="342900" indent="-342900">
              <a:buClr>
                <a:srgbClr val="E00034"/>
              </a:buClr>
              <a:buSzPct val="200000"/>
              <a:buFont typeface="Arial" panose="020B0604020202020204" pitchFamily="34" charset="0"/>
              <a:buChar char="•"/>
            </a:pP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Aliance byla založena v roce </a:t>
            </a:r>
            <a:r>
              <a:rPr lang="cs-CZ" sz="2000" dirty="0">
                <a:solidFill>
                  <a:srgbClr val="E00034"/>
                </a:solidFill>
                <a:latin typeface="Clara Sans" panose="02000503000000020004" pitchFamily="50" charset="0"/>
              </a:rPr>
              <a:t>2023</a:t>
            </a: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 jako součást Evropské iniciativy univerzit.</a:t>
            </a:r>
          </a:p>
          <a:p>
            <a:pPr marL="342900" indent="-342900">
              <a:buClr>
                <a:srgbClr val="E00034"/>
              </a:buClr>
              <a:buSzPct val="200000"/>
              <a:buFont typeface="Arial" panose="020B0604020202020204" pitchFamily="34" charset="0"/>
              <a:buChar char="•"/>
            </a:pPr>
            <a:endParaRPr lang="cs-CZ" sz="1400" dirty="0">
              <a:solidFill>
                <a:srgbClr val="939598"/>
              </a:solidFill>
              <a:latin typeface="Clara Sans" panose="02000503000000020004" pitchFamily="50" charset="0"/>
            </a:endParaRPr>
          </a:p>
          <a:p>
            <a:pPr marL="342900" indent="-342900">
              <a:buClr>
                <a:srgbClr val="E00034"/>
              </a:buClr>
              <a:buSzPct val="200000"/>
              <a:buFont typeface="Arial" panose="020B0604020202020204" pitchFamily="34" charset="0"/>
              <a:buChar char="•"/>
            </a:pPr>
            <a:r>
              <a:rPr lang="cs-CZ" sz="1400" dirty="0">
                <a:solidFill>
                  <a:srgbClr val="E00034"/>
                </a:solidFill>
                <a:latin typeface="Clara Sans" panose="02000503000000020004" pitchFamily="50" charset="0"/>
              </a:rPr>
              <a:t> </a:t>
            </a:r>
            <a:r>
              <a:rPr lang="cs-CZ" sz="2000" dirty="0">
                <a:solidFill>
                  <a:srgbClr val="E00034"/>
                </a:solidFill>
                <a:latin typeface="Clara Sans" panose="02000503000000020004" pitchFamily="50" charset="0"/>
              </a:rPr>
              <a:t>8</a:t>
            </a: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 hlavních </a:t>
            </a:r>
            <a:r>
              <a:rPr lang="cs-CZ" sz="1400" dirty="0" err="1">
                <a:solidFill>
                  <a:srgbClr val="939598"/>
                </a:solidFill>
                <a:latin typeface="Clara Sans" panose="02000503000000020004" pitchFamily="50" charset="0"/>
              </a:rPr>
              <a:t>ekokulturních</a:t>
            </a: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 pracovních skupin/projektů rozvíjí inovace               v oblasti kultury, ekologie, vzdělávání i digitální transformace.</a:t>
            </a:r>
            <a:endParaRPr lang="en-GB" sz="1700" dirty="0">
              <a:latin typeface="Clara Sans" panose="02000503000000020004" pitchFamily="50" charset="0"/>
            </a:endParaRPr>
          </a:p>
        </p:txBody>
      </p:sp>
      <p:pic>
        <p:nvPicPr>
          <p:cNvPr id="5" name="Zástupný symbol obrázku 18">
            <a:extLst>
              <a:ext uri="{FF2B5EF4-FFF2-40B4-BE49-F238E27FC236}">
                <a16:creationId xmlns:a16="http://schemas.microsoft.com/office/drawing/2014/main" id="{E8AA7461-7AEA-A78F-F7AA-EC5CBCEFB9B7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25091" t="-65756" r="-41254" b="-79054"/>
          <a:stretch/>
        </p:blipFill>
        <p:spPr>
          <a:xfrm>
            <a:off x="6967120" y="-1100235"/>
            <a:ext cx="6948000" cy="7884000"/>
          </a:xfrm>
        </p:spPr>
      </p:pic>
    </p:spTree>
    <p:extLst>
      <p:ext uri="{BB962C8B-B14F-4D97-AF65-F5344CB8AC3E}">
        <p14:creationId xmlns:p14="http://schemas.microsoft.com/office/powerpoint/2010/main" val="230232645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64F5848-9ABC-9C5D-ED5F-6ED1B2E9B91F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10">
            <a:extLst>
              <a:ext uri="{FF2B5EF4-FFF2-40B4-BE49-F238E27FC236}">
                <a16:creationId xmlns:a16="http://schemas.microsoft.com/office/drawing/2014/main" id="{F5D19121-B7FD-81FB-BFCD-81A54D341E31}"/>
              </a:ext>
            </a:extLst>
          </p:cNvPr>
          <p:cNvSpPr txBox="1"/>
          <p:nvPr/>
        </p:nvSpPr>
        <p:spPr>
          <a:xfrm>
            <a:off x="548630" y="1434449"/>
            <a:ext cx="567496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sz="2400">
                <a:gradFill>
                  <a:gsLst>
                    <a:gs pos="100000">
                      <a:schemeClr val="accent6"/>
                    </a:gs>
                    <a:gs pos="5000">
                      <a:schemeClr val="accent1"/>
                    </a:gs>
                  </a:gsLst>
                  <a:path path="circle">
                    <a:fillToRect r="100000" b="100000"/>
                  </a:path>
                </a:gradFill>
                <a:latin typeface="+mj-lt"/>
                <a:cs typeface="Sora ExtraBold" pitchFamily="2" charset="0"/>
              </a:defRPr>
            </a:lvl1pPr>
          </a:lstStyle>
          <a:p>
            <a:pPr algn="l">
              <a:spcAft>
                <a:spcPts val="600"/>
              </a:spcAft>
            </a:pPr>
            <a:r>
              <a:rPr lang="cs-CZ" sz="3600" b="1" dirty="0">
                <a:solidFill>
                  <a:srgbClr val="E00034"/>
                </a:solidFill>
                <a:latin typeface="Clara Sans" panose="02000503000000020004" pitchFamily="50" charset="0"/>
              </a:rPr>
              <a:t>Škola doktorských studií</a:t>
            </a:r>
            <a:endParaRPr lang="en-GB" sz="3600" b="1" dirty="0">
              <a:solidFill>
                <a:srgbClr val="E00034"/>
              </a:solidFill>
              <a:latin typeface="Clara Sans" panose="02000503000000020004" pitchFamily="50" charset="0"/>
            </a:endParaRPr>
          </a:p>
        </p:txBody>
      </p:sp>
      <p:pic>
        <p:nvPicPr>
          <p:cNvPr id="5" name="Zástupný symbol obrázku 18">
            <a:extLst>
              <a:ext uri="{FF2B5EF4-FFF2-40B4-BE49-F238E27FC236}">
                <a16:creationId xmlns:a16="http://schemas.microsoft.com/office/drawing/2014/main" id="{DCC132D1-40AB-47B0-6109-E830228CD6ED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9052" t="-6405" r="18430" b="6405"/>
          <a:stretch/>
        </p:blipFill>
        <p:spPr>
          <a:xfrm>
            <a:off x="6592470" y="-1321613"/>
            <a:ext cx="7672494" cy="8179613"/>
          </a:xfrm>
        </p:spPr>
      </p:pic>
      <p:sp>
        <p:nvSpPr>
          <p:cNvPr id="4" name="Obdélník 3">
            <a:extLst>
              <a:ext uri="{FF2B5EF4-FFF2-40B4-BE49-F238E27FC236}">
                <a16:creationId xmlns:a16="http://schemas.microsoft.com/office/drawing/2014/main" id="{8D2F4698-90DD-4D1F-478A-2C721BE8E88C}"/>
              </a:ext>
            </a:extLst>
          </p:cNvPr>
          <p:cNvSpPr/>
          <p:nvPr/>
        </p:nvSpPr>
        <p:spPr>
          <a:xfrm>
            <a:off x="548630" y="3032511"/>
            <a:ext cx="6948136" cy="338143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lnSpc>
                <a:spcPct val="150000"/>
              </a:lnSpc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pro </a:t>
            </a:r>
            <a:r>
              <a:rPr lang="cs-CZ" sz="2000" dirty="0">
                <a:solidFill>
                  <a:srgbClr val="E00034"/>
                </a:solidFill>
                <a:latin typeface="Clara Sans" panose="02000503000000020004" pitchFamily="50" charset="0"/>
              </a:rPr>
              <a:t>567</a:t>
            </a: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 Ph.D. studentů v </a:t>
            </a:r>
            <a:r>
              <a:rPr lang="cs-CZ" sz="2000" dirty="0">
                <a:solidFill>
                  <a:srgbClr val="E00034"/>
                </a:solidFill>
                <a:latin typeface="Clara Sans" panose="02000503000000020004" pitchFamily="50" charset="0"/>
              </a:rPr>
              <a:t>31</a:t>
            </a: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 studijních programech</a:t>
            </a:r>
          </a:p>
          <a:p>
            <a:pPr marL="342900" indent="-342900"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založena </a:t>
            </a:r>
            <a:r>
              <a:rPr lang="cs-CZ" sz="2000" dirty="0">
                <a:solidFill>
                  <a:srgbClr val="E00034"/>
                </a:solidFill>
                <a:latin typeface="Clara Sans" panose="02000503000000020004" pitchFamily="50" charset="0"/>
              </a:rPr>
              <a:t>1</a:t>
            </a: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. února </a:t>
            </a:r>
            <a:r>
              <a:rPr lang="cs-CZ" sz="2000" dirty="0">
                <a:solidFill>
                  <a:srgbClr val="E00034"/>
                </a:solidFill>
                <a:latin typeface="Clara Sans" panose="02000503000000020004" pitchFamily="50" charset="0"/>
              </a:rPr>
              <a:t>2025</a:t>
            </a:r>
          </a:p>
          <a:p>
            <a:pPr marL="342900" indent="-342900"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organizační struktura: Rektor - Ředitel - Komise (</a:t>
            </a:r>
            <a:r>
              <a:rPr lang="cs-CZ" sz="2000" dirty="0">
                <a:solidFill>
                  <a:srgbClr val="E00034"/>
                </a:solidFill>
                <a:latin typeface="Clara Sans" panose="02000503000000020004" pitchFamily="50" charset="0"/>
              </a:rPr>
              <a:t>3</a:t>
            </a: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 prorektoři, </a:t>
            </a:r>
            <a:r>
              <a:rPr lang="cs-CZ" sz="2000" dirty="0">
                <a:solidFill>
                  <a:srgbClr val="E00034"/>
                </a:solidFill>
                <a:latin typeface="Clara Sans" panose="02000503000000020004" pitchFamily="50" charset="0"/>
              </a:rPr>
              <a:t>8</a:t>
            </a: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 fakultních koordinátorů,</a:t>
            </a:r>
            <a:r>
              <a:rPr lang="cs-CZ" sz="1400" dirty="0">
                <a:solidFill>
                  <a:srgbClr val="E00034"/>
                </a:solidFill>
                <a:latin typeface="Clara Sans" panose="02000503000000020004" pitchFamily="50" charset="0"/>
              </a:rPr>
              <a:t> </a:t>
            </a:r>
            <a:r>
              <a:rPr lang="cs-CZ" sz="2000" dirty="0">
                <a:solidFill>
                  <a:srgbClr val="E00034"/>
                </a:solidFill>
                <a:latin typeface="Clara Sans" panose="02000503000000020004" pitchFamily="50" charset="0"/>
              </a:rPr>
              <a:t>2</a:t>
            </a:r>
            <a:r>
              <a:rPr lang="cs-CZ" sz="1400" dirty="0">
                <a:solidFill>
                  <a:srgbClr val="E00034"/>
                </a:solidFill>
                <a:latin typeface="Clara Sans" panose="02000503000000020004" pitchFamily="50" charset="0"/>
              </a:rPr>
              <a:t> </a:t>
            </a: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studenti,</a:t>
            </a:r>
            <a:r>
              <a:rPr lang="cs-CZ" sz="1400" dirty="0">
                <a:solidFill>
                  <a:srgbClr val="E00034"/>
                </a:solidFill>
                <a:latin typeface="Clara Sans" panose="02000503000000020004" pitchFamily="50" charset="0"/>
              </a:rPr>
              <a:t> </a:t>
            </a:r>
            <a:r>
              <a:rPr lang="cs-CZ" sz="2000" dirty="0">
                <a:solidFill>
                  <a:srgbClr val="E00034"/>
                </a:solidFill>
                <a:latin typeface="Clara Sans" panose="02000503000000020004" pitchFamily="50" charset="0"/>
              </a:rPr>
              <a:t>2</a:t>
            </a:r>
            <a:r>
              <a:rPr lang="cs-CZ" sz="1400" dirty="0">
                <a:solidFill>
                  <a:srgbClr val="E00034"/>
                </a:solidFill>
                <a:latin typeface="Clara Sans" panose="02000503000000020004" pitchFamily="50" charset="0"/>
              </a:rPr>
              <a:t> </a:t>
            </a: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členové AV ČR)</a:t>
            </a:r>
          </a:p>
          <a:p>
            <a:pPr marL="342900" indent="-342900">
              <a:lnSpc>
                <a:spcPct val="150000"/>
              </a:lnSpc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hlavní cíl: komplexní strategie pro doktorské studium na JU</a:t>
            </a:r>
          </a:p>
          <a:p>
            <a:pPr marL="342900" indent="-342900">
              <a:lnSpc>
                <a:spcPct val="150000"/>
              </a:lnSpc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hlavní výhody: silný komunikační partner pro spolupráci 	                 (např. Memorandum s AV ČR)</a:t>
            </a:r>
          </a:p>
          <a:p>
            <a:pPr marL="342900" indent="-342900">
              <a:lnSpc>
                <a:spcPct val="150000"/>
              </a:lnSpc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zavedení důsledných procesů pro zajišťování a zvyšování kvality</a:t>
            </a:r>
          </a:p>
          <a:p>
            <a:pPr marL="342900" indent="-342900">
              <a:lnSpc>
                <a:spcPct val="150000"/>
              </a:lnSpc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zlepšení výzkumných dovedností studentů a školitelů a rozvoj jejich kariéry (</a:t>
            </a:r>
            <a:r>
              <a:rPr lang="cs-CZ" sz="1400" dirty="0" err="1">
                <a:solidFill>
                  <a:srgbClr val="939598"/>
                </a:solidFill>
                <a:latin typeface="Clara Sans" panose="02000503000000020004" pitchFamily="50" charset="0"/>
              </a:rPr>
              <a:t>ResearchComp</a:t>
            </a: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)</a:t>
            </a:r>
            <a:endParaRPr lang="en-GB" sz="1700" dirty="0">
              <a:latin typeface="Clara Sans" panose="02000503000000020004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474095161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D8215A8-09C2-E68F-C329-720FC88968C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délník 2">
            <a:extLst>
              <a:ext uri="{FF2B5EF4-FFF2-40B4-BE49-F238E27FC236}">
                <a16:creationId xmlns:a16="http://schemas.microsoft.com/office/drawing/2014/main" id="{D59009E6-6E91-A35B-ACD2-F8D440C16701}"/>
              </a:ext>
            </a:extLst>
          </p:cNvPr>
          <p:cNvSpPr/>
          <p:nvPr/>
        </p:nvSpPr>
        <p:spPr>
          <a:xfrm>
            <a:off x="553453" y="3022423"/>
            <a:ext cx="6877157" cy="106811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lnSpc>
                <a:spcPct val="150000"/>
              </a:lnSpc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JU vnímá svou roli v oblasti vědy a vzdělávání a přispívá k naplňování cílů udržitelného rozvoje.</a:t>
            </a:r>
          </a:p>
          <a:p>
            <a:pPr marL="342900" indent="-342900">
              <a:lnSpc>
                <a:spcPct val="150000"/>
              </a:lnSpc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endParaRPr lang="en-GB" sz="1600" dirty="0">
              <a:solidFill>
                <a:srgbClr val="FF0000"/>
              </a:solidFill>
              <a:latin typeface="Clara Sans" panose="02000503000000020004" pitchFamily="50" charset="0"/>
            </a:endParaRPr>
          </a:p>
        </p:txBody>
      </p:sp>
      <p:pic>
        <p:nvPicPr>
          <p:cNvPr id="4" name="Obrázek 3">
            <a:extLst>
              <a:ext uri="{FF2B5EF4-FFF2-40B4-BE49-F238E27FC236}">
                <a16:creationId xmlns:a16="http://schemas.microsoft.com/office/drawing/2014/main" id="{AD7503DF-4688-0435-690B-33C2B6CD9DAA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47747" y="3817423"/>
            <a:ext cx="6199465" cy="2885812"/>
          </a:xfrm>
          <a:prstGeom prst="rect">
            <a:avLst/>
          </a:prstGeom>
        </p:spPr>
      </p:pic>
      <p:sp>
        <p:nvSpPr>
          <p:cNvPr id="5" name="TextBox 42">
            <a:extLst>
              <a:ext uri="{FF2B5EF4-FFF2-40B4-BE49-F238E27FC236}">
                <a16:creationId xmlns:a16="http://schemas.microsoft.com/office/drawing/2014/main" id="{A5CD1AA0-F187-D5EC-1701-5B7EF28AFEED}"/>
              </a:ext>
            </a:extLst>
          </p:cNvPr>
          <p:cNvSpPr txBox="1"/>
          <p:nvPr/>
        </p:nvSpPr>
        <p:spPr>
          <a:xfrm>
            <a:off x="542820" y="1495818"/>
            <a:ext cx="6172199" cy="590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defRPr sz="3600" b="1">
                <a:solidFill>
                  <a:schemeClr val="accent1"/>
                </a:solidFill>
                <a:latin typeface="+mj-lt"/>
                <a:ea typeface="Inter" panose="020B0502030000000004" pitchFamily="34" charset="0"/>
              </a:defRPr>
            </a:lvl1pPr>
          </a:lstStyle>
          <a:p>
            <a:r>
              <a:rPr lang="cs-CZ" dirty="0">
                <a:solidFill>
                  <a:srgbClr val="E00034"/>
                </a:solidFill>
                <a:latin typeface="Clara Sans" panose="02000503000000020004" pitchFamily="50" charset="0"/>
                <a:ea typeface="+mn-ea"/>
              </a:rPr>
              <a:t>Udržitelnost</a:t>
            </a:r>
            <a:endParaRPr lang="en-US" dirty="0">
              <a:solidFill>
                <a:srgbClr val="E00034"/>
              </a:solidFill>
              <a:latin typeface="Clara Sans" panose="02000503000000020004" pitchFamily="2" charset="0"/>
            </a:endParaRPr>
          </a:p>
        </p:txBody>
      </p:sp>
      <p:pic>
        <p:nvPicPr>
          <p:cNvPr id="6" name="Zástupný symbol obrázku 18">
            <a:extLst>
              <a:ext uri="{FF2B5EF4-FFF2-40B4-BE49-F238E27FC236}">
                <a16:creationId xmlns:a16="http://schemas.microsoft.com/office/drawing/2014/main" id="{B1D267C6-6931-1C06-084D-6DED5FE47E33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725" r="18725"/>
          <a:stretch/>
        </p:blipFill>
        <p:spPr>
          <a:xfrm>
            <a:off x="7163758" y="0"/>
            <a:ext cx="6432818" cy="6858000"/>
          </a:xfrm>
          <a:custGeom>
            <a:avLst/>
            <a:gdLst>
              <a:gd name="connsiteX0" fmla="*/ 1471635 w 6432818"/>
              <a:gd name="connsiteY0" fmla="*/ 6800936 h 6858000"/>
              <a:gd name="connsiteX1" fmla="*/ 1417483 w 6432818"/>
              <a:gd name="connsiteY1" fmla="*/ 6858000 h 6858000"/>
              <a:gd name="connsiteX2" fmla="*/ 1389174 w 6432818"/>
              <a:gd name="connsiteY2" fmla="*/ 6858000 h 6858000"/>
              <a:gd name="connsiteX3" fmla="*/ 1587368 w 6432818"/>
              <a:gd name="connsiteY3" fmla="*/ 6715883 h 6858000"/>
              <a:gd name="connsiteX4" fmla="*/ 1581516 w 6432818"/>
              <a:gd name="connsiteY4" fmla="*/ 6721361 h 6858000"/>
              <a:gd name="connsiteX5" fmla="*/ 1582282 w 6432818"/>
              <a:gd name="connsiteY5" fmla="*/ 6726534 h 6858000"/>
              <a:gd name="connsiteX6" fmla="*/ 1584630 w 6432818"/>
              <a:gd name="connsiteY6" fmla="*/ 6725124 h 6858000"/>
              <a:gd name="connsiteX7" fmla="*/ 1590519 w 6432818"/>
              <a:gd name="connsiteY7" fmla="*/ 6718744 h 6858000"/>
              <a:gd name="connsiteX8" fmla="*/ 4157492 w 6432818"/>
              <a:gd name="connsiteY8" fmla="*/ 6581344 h 6858000"/>
              <a:gd name="connsiteX9" fmla="*/ 4154315 w 6432818"/>
              <a:gd name="connsiteY9" fmla="*/ 6589584 h 6858000"/>
              <a:gd name="connsiteX10" fmla="*/ 4170140 w 6432818"/>
              <a:gd name="connsiteY10" fmla="*/ 6588867 h 6858000"/>
              <a:gd name="connsiteX11" fmla="*/ 3983238 w 6432818"/>
              <a:gd name="connsiteY11" fmla="*/ 6785957 h 6858000"/>
              <a:gd name="connsiteX12" fmla="*/ 3919274 w 6432818"/>
              <a:gd name="connsiteY12" fmla="*/ 6858000 h 6858000"/>
              <a:gd name="connsiteX13" fmla="*/ 3900322 w 6432818"/>
              <a:gd name="connsiteY13" fmla="*/ 6858000 h 6858000"/>
              <a:gd name="connsiteX14" fmla="*/ 4072904 w 6432818"/>
              <a:gd name="connsiteY14" fmla="*/ 6673495 h 6858000"/>
              <a:gd name="connsiteX15" fmla="*/ 4187768 w 6432818"/>
              <a:gd name="connsiteY15" fmla="*/ 6570277 h 6858000"/>
              <a:gd name="connsiteX16" fmla="*/ 4174116 w 6432818"/>
              <a:gd name="connsiteY16" fmla="*/ 6584675 h 6858000"/>
              <a:gd name="connsiteX17" fmla="*/ 4178084 w 6432818"/>
              <a:gd name="connsiteY17" fmla="*/ 6571132 h 6858000"/>
              <a:gd name="connsiteX18" fmla="*/ 1936780 w 6432818"/>
              <a:gd name="connsiteY18" fmla="*/ 6446847 h 6858000"/>
              <a:gd name="connsiteX19" fmla="*/ 1892439 w 6432818"/>
              <a:gd name="connsiteY19" fmla="*/ 6495045 h 6858000"/>
              <a:gd name="connsiteX20" fmla="*/ 1888121 w 6432818"/>
              <a:gd name="connsiteY20" fmla="*/ 6499436 h 6858000"/>
              <a:gd name="connsiteX21" fmla="*/ 1891547 w 6432818"/>
              <a:gd name="connsiteY21" fmla="*/ 6496523 h 6858000"/>
              <a:gd name="connsiteX22" fmla="*/ 1936743 w 6432818"/>
              <a:gd name="connsiteY22" fmla="*/ 6447415 h 6858000"/>
              <a:gd name="connsiteX23" fmla="*/ 4132512 w 6432818"/>
              <a:gd name="connsiteY23" fmla="*/ 6337390 h 6858000"/>
              <a:gd name="connsiteX24" fmla="*/ 3922908 w 6432818"/>
              <a:gd name="connsiteY24" fmla="*/ 6555994 h 6858000"/>
              <a:gd name="connsiteX25" fmla="*/ 4031594 w 6432818"/>
              <a:gd name="connsiteY25" fmla="*/ 6444953 h 6858000"/>
              <a:gd name="connsiteX26" fmla="*/ 4021324 w 6432818"/>
              <a:gd name="connsiteY26" fmla="*/ 6440226 h 6858000"/>
              <a:gd name="connsiteX27" fmla="*/ 4036392 w 6432818"/>
              <a:gd name="connsiteY27" fmla="*/ 6423977 h 6858000"/>
              <a:gd name="connsiteX28" fmla="*/ 4062370 w 6432818"/>
              <a:gd name="connsiteY28" fmla="*/ 6399304 h 6858000"/>
              <a:gd name="connsiteX29" fmla="*/ 4132512 w 6432818"/>
              <a:gd name="connsiteY29" fmla="*/ 6337390 h 6858000"/>
              <a:gd name="connsiteX30" fmla="*/ 4401364 w 6432818"/>
              <a:gd name="connsiteY30" fmla="*/ 6329804 h 6858000"/>
              <a:gd name="connsiteX31" fmla="*/ 4384401 w 6432818"/>
              <a:gd name="connsiteY31" fmla="*/ 6346171 h 6858000"/>
              <a:gd name="connsiteX32" fmla="*/ 4343651 w 6432818"/>
              <a:gd name="connsiteY32" fmla="*/ 6389946 h 6858000"/>
              <a:gd name="connsiteX33" fmla="*/ 4329729 w 6432818"/>
              <a:gd name="connsiteY33" fmla="*/ 6435254 h 6858000"/>
              <a:gd name="connsiteX34" fmla="*/ 4318058 w 6432818"/>
              <a:gd name="connsiteY34" fmla="*/ 6418835 h 6858000"/>
              <a:gd name="connsiteX35" fmla="*/ 4286758 w 6432818"/>
              <a:gd name="connsiteY35" fmla="*/ 6471767 h 6858000"/>
              <a:gd name="connsiteX36" fmla="*/ 4283926 w 6432818"/>
              <a:gd name="connsiteY36" fmla="*/ 6481228 h 6858000"/>
              <a:gd name="connsiteX37" fmla="*/ 4280000 w 6432818"/>
              <a:gd name="connsiteY37" fmla="*/ 6484926 h 6858000"/>
              <a:gd name="connsiteX38" fmla="*/ 4272043 w 6432818"/>
              <a:gd name="connsiteY38" fmla="*/ 6484469 h 6858000"/>
              <a:gd name="connsiteX39" fmla="*/ 4261309 w 6432818"/>
              <a:gd name="connsiteY39" fmla="*/ 6483859 h 6858000"/>
              <a:gd name="connsiteX40" fmla="*/ 4262011 w 6432818"/>
              <a:gd name="connsiteY40" fmla="*/ 6501858 h 6858000"/>
              <a:gd name="connsiteX41" fmla="*/ 4251233 w 6432818"/>
              <a:gd name="connsiteY41" fmla="*/ 6512001 h 6858000"/>
              <a:gd name="connsiteX42" fmla="*/ 4243926 w 6432818"/>
              <a:gd name="connsiteY42" fmla="*/ 6516903 h 6858000"/>
              <a:gd name="connsiteX43" fmla="*/ 4227248 w 6432818"/>
              <a:gd name="connsiteY43" fmla="*/ 6528645 h 6858000"/>
              <a:gd name="connsiteX44" fmla="*/ 4192722 w 6432818"/>
              <a:gd name="connsiteY44" fmla="*/ 6565056 h 6858000"/>
              <a:gd name="connsiteX45" fmla="*/ 4182220 w 6432818"/>
              <a:gd name="connsiteY45" fmla="*/ 6565978 h 6858000"/>
              <a:gd name="connsiteX46" fmla="*/ 4178084 w 6432818"/>
              <a:gd name="connsiteY46" fmla="*/ 6571132 h 6858000"/>
              <a:gd name="connsiteX47" fmla="*/ 4159538 w 6432818"/>
              <a:gd name="connsiteY47" fmla="*/ 6579112 h 6858000"/>
              <a:gd name="connsiteX48" fmla="*/ 4336676 w 6432818"/>
              <a:gd name="connsiteY48" fmla="*/ 6386126 h 6858000"/>
              <a:gd name="connsiteX49" fmla="*/ 1482837 w 6432818"/>
              <a:gd name="connsiteY49" fmla="*/ 6176308 h 6858000"/>
              <a:gd name="connsiteX50" fmla="*/ 1491177 w 6432818"/>
              <a:gd name="connsiteY50" fmla="*/ 6180186 h 6858000"/>
              <a:gd name="connsiteX51" fmla="*/ 1481765 w 6432818"/>
              <a:gd name="connsiteY51" fmla="*/ 6192604 h 6858000"/>
              <a:gd name="connsiteX52" fmla="*/ 1482837 w 6432818"/>
              <a:gd name="connsiteY52" fmla="*/ 6176308 h 6858000"/>
              <a:gd name="connsiteX53" fmla="*/ 4646144 w 6432818"/>
              <a:gd name="connsiteY53" fmla="*/ 6119054 h 6858000"/>
              <a:gd name="connsiteX54" fmla="*/ 4644922 w 6432818"/>
              <a:gd name="connsiteY54" fmla="*/ 6140516 h 6858000"/>
              <a:gd name="connsiteX55" fmla="*/ 4646144 w 6432818"/>
              <a:gd name="connsiteY55" fmla="*/ 6119054 h 6858000"/>
              <a:gd name="connsiteX56" fmla="*/ 1898625 w 6432818"/>
              <a:gd name="connsiteY56" fmla="*/ 6086405 h 6858000"/>
              <a:gd name="connsiteX57" fmla="*/ 1666272 w 6432818"/>
              <a:gd name="connsiteY57" fmla="*/ 6315935 h 6858000"/>
              <a:gd name="connsiteX58" fmla="*/ 1621317 w 6432818"/>
              <a:gd name="connsiteY58" fmla="*/ 6358401 h 6858000"/>
              <a:gd name="connsiteX59" fmla="*/ 1525735 w 6432818"/>
              <a:gd name="connsiteY59" fmla="*/ 6460043 h 6858000"/>
              <a:gd name="connsiteX60" fmla="*/ 1522344 w 6432818"/>
              <a:gd name="connsiteY60" fmla="*/ 6463528 h 6858000"/>
              <a:gd name="connsiteX61" fmla="*/ 1611952 w 6432818"/>
              <a:gd name="connsiteY61" fmla="*/ 6389520 h 6858000"/>
              <a:gd name="connsiteX62" fmla="*/ 1646623 w 6432818"/>
              <a:gd name="connsiteY62" fmla="*/ 6358046 h 6858000"/>
              <a:gd name="connsiteX63" fmla="*/ 1770070 w 6432818"/>
              <a:gd name="connsiteY63" fmla="*/ 6232413 h 6858000"/>
              <a:gd name="connsiteX64" fmla="*/ 1840437 w 6432818"/>
              <a:gd name="connsiteY64" fmla="*/ 6159047 h 6858000"/>
              <a:gd name="connsiteX65" fmla="*/ 4735729 w 6432818"/>
              <a:gd name="connsiteY65" fmla="*/ 6030708 h 6858000"/>
              <a:gd name="connsiteX66" fmla="*/ 4679688 w 6432818"/>
              <a:gd name="connsiteY66" fmla="*/ 6094403 h 6858000"/>
              <a:gd name="connsiteX67" fmla="*/ 4703030 w 6432818"/>
              <a:gd name="connsiteY67" fmla="*/ 6055423 h 6858000"/>
              <a:gd name="connsiteX68" fmla="*/ 4709271 w 6432818"/>
              <a:gd name="connsiteY68" fmla="*/ 6049413 h 6858000"/>
              <a:gd name="connsiteX69" fmla="*/ 4760598 w 6432818"/>
              <a:gd name="connsiteY69" fmla="*/ 6000000 h 6858000"/>
              <a:gd name="connsiteX70" fmla="*/ 4735729 w 6432818"/>
              <a:gd name="connsiteY70" fmla="*/ 6030708 h 6858000"/>
              <a:gd name="connsiteX71" fmla="*/ 4740713 w 6432818"/>
              <a:gd name="connsiteY71" fmla="*/ 6019140 h 6858000"/>
              <a:gd name="connsiteX72" fmla="*/ 4783490 w 6432818"/>
              <a:gd name="connsiteY72" fmla="*/ 5977951 h 6858000"/>
              <a:gd name="connsiteX73" fmla="*/ 4778161 w 6432818"/>
              <a:gd name="connsiteY73" fmla="*/ 5986976 h 6858000"/>
              <a:gd name="connsiteX74" fmla="*/ 4768805 w 6432818"/>
              <a:gd name="connsiteY74" fmla="*/ 5992091 h 6858000"/>
              <a:gd name="connsiteX75" fmla="*/ 4804624 w 6432818"/>
              <a:gd name="connsiteY75" fmla="*/ 5957600 h 6858000"/>
              <a:gd name="connsiteX76" fmla="*/ 4800772 w 6432818"/>
              <a:gd name="connsiteY76" fmla="*/ 5964734 h 6858000"/>
              <a:gd name="connsiteX77" fmla="*/ 4797122 w 6432818"/>
              <a:gd name="connsiteY77" fmla="*/ 5964828 h 6858000"/>
              <a:gd name="connsiteX78" fmla="*/ 4945846 w 6432818"/>
              <a:gd name="connsiteY78" fmla="*/ 5682746 h 6858000"/>
              <a:gd name="connsiteX79" fmla="*/ 4818037 w 6432818"/>
              <a:gd name="connsiteY79" fmla="*/ 5842220 h 6858000"/>
              <a:gd name="connsiteX80" fmla="*/ 4688020 w 6432818"/>
              <a:gd name="connsiteY80" fmla="*/ 5968509 h 6858000"/>
              <a:gd name="connsiteX81" fmla="*/ 4064072 w 6432818"/>
              <a:gd name="connsiteY81" fmla="*/ 6532780 h 6858000"/>
              <a:gd name="connsiteX82" fmla="*/ 3824614 w 6432818"/>
              <a:gd name="connsiteY82" fmla="*/ 6751755 h 6858000"/>
              <a:gd name="connsiteX83" fmla="*/ 3878442 w 6432818"/>
              <a:gd name="connsiteY83" fmla="*/ 6731852 h 6858000"/>
              <a:gd name="connsiteX84" fmla="*/ 3946397 w 6432818"/>
              <a:gd name="connsiteY84" fmla="*/ 6676127 h 6858000"/>
              <a:gd name="connsiteX85" fmla="*/ 4225866 w 6432818"/>
              <a:gd name="connsiteY85" fmla="*/ 6482612 h 6858000"/>
              <a:gd name="connsiteX86" fmla="*/ 4231810 w 6432818"/>
              <a:gd name="connsiteY86" fmla="*/ 6477438 h 6858000"/>
              <a:gd name="connsiteX87" fmla="*/ 3879478 w 6432818"/>
              <a:gd name="connsiteY87" fmla="*/ 6858000 h 6858000"/>
              <a:gd name="connsiteX88" fmla="*/ 3633882 w 6432818"/>
              <a:gd name="connsiteY88" fmla="*/ 6858000 h 6858000"/>
              <a:gd name="connsiteX89" fmla="*/ 3888898 w 6432818"/>
              <a:gd name="connsiteY89" fmla="*/ 6583022 h 6858000"/>
              <a:gd name="connsiteX90" fmla="*/ 3885280 w 6432818"/>
              <a:gd name="connsiteY90" fmla="*/ 6589231 h 6858000"/>
              <a:gd name="connsiteX91" fmla="*/ 3926050 w 6432818"/>
              <a:gd name="connsiteY91" fmla="*/ 6564494 h 6858000"/>
              <a:gd name="connsiteX92" fmla="*/ 3967747 w 6432818"/>
              <a:gd name="connsiteY92" fmla="*/ 6568397 h 6858000"/>
              <a:gd name="connsiteX93" fmla="*/ 4097100 w 6432818"/>
              <a:gd name="connsiteY93" fmla="*/ 6460987 h 6858000"/>
              <a:gd name="connsiteX94" fmla="*/ 4910251 w 6432818"/>
              <a:gd name="connsiteY94" fmla="*/ 5720704 h 6858000"/>
              <a:gd name="connsiteX95" fmla="*/ 5109530 w 6432818"/>
              <a:gd name="connsiteY95" fmla="*/ 5397426 h 6858000"/>
              <a:gd name="connsiteX96" fmla="*/ 5116340 w 6432818"/>
              <a:gd name="connsiteY96" fmla="*/ 5415843 h 6858000"/>
              <a:gd name="connsiteX97" fmla="*/ 5109530 w 6432818"/>
              <a:gd name="connsiteY97" fmla="*/ 5397426 h 6858000"/>
              <a:gd name="connsiteX98" fmla="*/ 5147158 w 6432818"/>
              <a:gd name="connsiteY98" fmla="*/ 5364189 h 6858000"/>
              <a:gd name="connsiteX99" fmla="*/ 5144595 w 6432818"/>
              <a:gd name="connsiteY99" fmla="*/ 5373591 h 6858000"/>
              <a:gd name="connsiteX100" fmla="*/ 5133302 w 6432818"/>
              <a:gd name="connsiteY100" fmla="*/ 5378974 h 6858000"/>
              <a:gd name="connsiteX101" fmla="*/ 5147158 w 6432818"/>
              <a:gd name="connsiteY101" fmla="*/ 5364189 h 6858000"/>
              <a:gd name="connsiteX102" fmla="*/ 5244204 w 6432818"/>
              <a:gd name="connsiteY102" fmla="*/ 5247791 h 6858000"/>
              <a:gd name="connsiteX103" fmla="*/ 5228428 w 6432818"/>
              <a:gd name="connsiteY103" fmla="*/ 5280243 h 6858000"/>
              <a:gd name="connsiteX104" fmla="*/ 5147158 w 6432818"/>
              <a:gd name="connsiteY104" fmla="*/ 5364189 h 6858000"/>
              <a:gd name="connsiteX105" fmla="*/ 5244204 w 6432818"/>
              <a:gd name="connsiteY105" fmla="*/ 5247791 h 6858000"/>
              <a:gd name="connsiteX106" fmla="*/ 3297392 w 6432818"/>
              <a:gd name="connsiteY106" fmla="*/ 5010143 h 6858000"/>
              <a:gd name="connsiteX107" fmla="*/ 3296288 w 6432818"/>
              <a:gd name="connsiteY107" fmla="*/ 5031082 h 6858000"/>
              <a:gd name="connsiteX108" fmla="*/ 3295481 w 6432818"/>
              <a:gd name="connsiteY108" fmla="*/ 5010240 h 6858000"/>
              <a:gd name="connsiteX109" fmla="*/ 3297392 w 6432818"/>
              <a:gd name="connsiteY109" fmla="*/ 5010143 h 6858000"/>
              <a:gd name="connsiteX110" fmla="*/ 3332131 w 6432818"/>
              <a:gd name="connsiteY110" fmla="*/ 4984327 h 6858000"/>
              <a:gd name="connsiteX111" fmla="*/ 3332404 w 6432818"/>
              <a:gd name="connsiteY111" fmla="*/ 4984833 h 6858000"/>
              <a:gd name="connsiteX112" fmla="*/ 3333126 w 6432818"/>
              <a:gd name="connsiteY112" fmla="*/ 4986175 h 6858000"/>
              <a:gd name="connsiteX113" fmla="*/ 3329731 w 6432818"/>
              <a:gd name="connsiteY113" fmla="*/ 4979866 h 6858000"/>
              <a:gd name="connsiteX114" fmla="*/ 3332131 w 6432818"/>
              <a:gd name="connsiteY114" fmla="*/ 4984327 h 6858000"/>
              <a:gd name="connsiteX115" fmla="*/ 3331049 w 6432818"/>
              <a:gd name="connsiteY115" fmla="*/ 4982319 h 6858000"/>
              <a:gd name="connsiteX116" fmla="*/ 3326632 w 6432818"/>
              <a:gd name="connsiteY116" fmla="*/ 4974108 h 6858000"/>
              <a:gd name="connsiteX117" fmla="*/ 3328797 w 6432818"/>
              <a:gd name="connsiteY117" fmla="*/ 4978130 h 6858000"/>
              <a:gd name="connsiteX118" fmla="*/ 3329731 w 6432818"/>
              <a:gd name="connsiteY118" fmla="*/ 4979866 h 6858000"/>
              <a:gd name="connsiteX119" fmla="*/ 3356459 w 6432818"/>
              <a:gd name="connsiteY119" fmla="*/ 4937271 h 6858000"/>
              <a:gd name="connsiteX120" fmla="*/ 3347475 w 6432818"/>
              <a:gd name="connsiteY120" fmla="*/ 4973304 h 6858000"/>
              <a:gd name="connsiteX121" fmla="*/ 3344416 w 6432818"/>
              <a:gd name="connsiteY121" fmla="*/ 4955090 h 6858000"/>
              <a:gd name="connsiteX122" fmla="*/ 3347395 w 6432818"/>
              <a:gd name="connsiteY122" fmla="*/ 4947463 h 6858000"/>
              <a:gd name="connsiteX123" fmla="*/ 3353045 w 6432818"/>
              <a:gd name="connsiteY123" fmla="*/ 4940211 h 6858000"/>
              <a:gd name="connsiteX124" fmla="*/ 3382056 w 6432818"/>
              <a:gd name="connsiteY124" fmla="*/ 4908381 h 6858000"/>
              <a:gd name="connsiteX125" fmla="*/ 3376600 w 6432818"/>
              <a:gd name="connsiteY125" fmla="*/ 4937789 h 6858000"/>
              <a:gd name="connsiteX126" fmla="*/ 3382056 w 6432818"/>
              <a:gd name="connsiteY126" fmla="*/ 4908381 h 6858000"/>
              <a:gd name="connsiteX127" fmla="*/ 3407648 w 6432818"/>
              <a:gd name="connsiteY127" fmla="*/ 4879493 h 6858000"/>
              <a:gd name="connsiteX128" fmla="*/ 3402192 w 6432818"/>
              <a:gd name="connsiteY128" fmla="*/ 4908902 h 6858000"/>
              <a:gd name="connsiteX129" fmla="*/ 3407648 w 6432818"/>
              <a:gd name="connsiteY129" fmla="*/ 4879493 h 6858000"/>
              <a:gd name="connsiteX130" fmla="*/ 3433241 w 6432818"/>
              <a:gd name="connsiteY130" fmla="*/ 4850605 h 6858000"/>
              <a:gd name="connsiteX131" fmla="*/ 3433341 w 6432818"/>
              <a:gd name="connsiteY131" fmla="*/ 4872769 h 6858000"/>
              <a:gd name="connsiteX132" fmla="*/ 3433241 w 6432818"/>
              <a:gd name="connsiteY132" fmla="*/ 4850605 h 6858000"/>
              <a:gd name="connsiteX133" fmla="*/ 2015857 w 6432818"/>
              <a:gd name="connsiteY133" fmla="*/ 4841841 h 6858000"/>
              <a:gd name="connsiteX134" fmla="*/ 2014731 w 6432818"/>
              <a:gd name="connsiteY134" fmla="*/ 4843278 h 6858000"/>
              <a:gd name="connsiteX135" fmla="*/ 2008942 w 6432818"/>
              <a:gd name="connsiteY135" fmla="*/ 4847005 h 6858000"/>
              <a:gd name="connsiteX136" fmla="*/ 5703183 w 6432818"/>
              <a:gd name="connsiteY136" fmla="*/ 4818762 h 6858000"/>
              <a:gd name="connsiteX137" fmla="*/ 5594642 w 6432818"/>
              <a:gd name="connsiteY137" fmla="*/ 4963644 h 6858000"/>
              <a:gd name="connsiteX138" fmla="*/ 5435880 w 6432818"/>
              <a:gd name="connsiteY138" fmla="*/ 5172285 h 6858000"/>
              <a:gd name="connsiteX139" fmla="*/ 5390910 w 6432818"/>
              <a:gd name="connsiteY139" fmla="*/ 5222753 h 6858000"/>
              <a:gd name="connsiteX140" fmla="*/ 5322808 w 6432818"/>
              <a:gd name="connsiteY140" fmla="*/ 5299239 h 6858000"/>
              <a:gd name="connsiteX141" fmla="*/ 4896432 w 6432818"/>
              <a:gd name="connsiteY141" fmla="*/ 5766072 h 6858000"/>
              <a:gd name="connsiteX142" fmla="*/ 4824833 w 6432818"/>
              <a:gd name="connsiteY142" fmla="*/ 5835619 h 6858000"/>
              <a:gd name="connsiteX143" fmla="*/ 5005748 w 6432818"/>
              <a:gd name="connsiteY143" fmla="*/ 5627930 h 6858000"/>
              <a:gd name="connsiteX144" fmla="*/ 5061786 w 6432818"/>
              <a:gd name="connsiteY144" fmla="*/ 5559096 h 6858000"/>
              <a:gd name="connsiteX145" fmla="*/ 5104150 w 6432818"/>
              <a:gd name="connsiteY145" fmla="*/ 5513919 h 6858000"/>
              <a:gd name="connsiteX146" fmla="*/ 5215280 w 6432818"/>
              <a:gd name="connsiteY146" fmla="*/ 5383246 h 6858000"/>
              <a:gd name="connsiteX147" fmla="*/ 5215694 w 6432818"/>
              <a:gd name="connsiteY147" fmla="*/ 5383218 h 6858000"/>
              <a:gd name="connsiteX148" fmla="*/ 5218682 w 6432818"/>
              <a:gd name="connsiteY148" fmla="*/ 5379249 h 6858000"/>
              <a:gd name="connsiteX149" fmla="*/ 5270858 w 6432818"/>
              <a:gd name="connsiteY149" fmla="*/ 5317894 h 6858000"/>
              <a:gd name="connsiteX150" fmla="*/ 5271944 w 6432818"/>
              <a:gd name="connsiteY150" fmla="*/ 5317777 h 6858000"/>
              <a:gd name="connsiteX151" fmla="*/ 5278842 w 6432818"/>
              <a:gd name="connsiteY151" fmla="*/ 5308511 h 6858000"/>
              <a:gd name="connsiteX152" fmla="*/ 5286904 w 6432818"/>
              <a:gd name="connsiteY152" fmla="*/ 5299027 h 6858000"/>
              <a:gd name="connsiteX153" fmla="*/ 5649714 w 6432818"/>
              <a:gd name="connsiteY153" fmla="*/ 4859528 h 6858000"/>
              <a:gd name="connsiteX154" fmla="*/ 5695233 w 6432818"/>
              <a:gd name="connsiteY154" fmla="*/ 4820957 h 6858000"/>
              <a:gd name="connsiteX155" fmla="*/ 2087319 w 6432818"/>
              <a:gd name="connsiteY155" fmla="*/ 4816793 h 6858000"/>
              <a:gd name="connsiteX156" fmla="*/ 2086289 w 6432818"/>
              <a:gd name="connsiteY156" fmla="*/ 4819007 h 6858000"/>
              <a:gd name="connsiteX157" fmla="*/ 2081941 w 6432818"/>
              <a:gd name="connsiteY157" fmla="*/ 4820163 h 6858000"/>
              <a:gd name="connsiteX158" fmla="*/ 2087319 w 6432818"/>
              <a:gd name="connsiteY158" fmla="*/ 4816793 h 6858000"/>
              <a:gd name="connsiteX159" fmla="*/ 2092698 w 6432818"/>
              <a:gd name="connsiteY159" fmla="*/ 4813423 h 6858000"/>
              <a:gd name="connsiteX160" fmla="*/ 2091667 w 6432818"/>
              <a:gd name="connsiteY160" fmla="*/ 4815638 h 6858000"/>
              <a:gd name="connsiteX161" fmla="*/ 2087319 w 6432818"/>
              <a:gd name="connsiteY161" fmla="*/ 4816793 h 6858000"/>
              <a:gd name="connsiteX162" fmla="*/ 2092698 w 6432818"/>
              <a:gd name="connsiteY162" fmla="*/ 4813423 h 6858000"/>
              <a:gd name="connsiteX163" fmla="*/ 2106309 w 6432818"/>
              <a:gd name="connsiteY163" fmla="*/ 4803437 h 6858000"/>
              <a:gd name="connsiteX164" fmla="*/ 2101190 w 6432818"/>
              <a:gd name="connsiteY164" fmla="*/ 4809097 h 6858000"/>
              <a:gd name="connsiteX165" fmla="*/ 2092698 w 6432818"/>
              <a:gd name="connsiteY165" fmla="*/ 4813423 h 6858000"/>
              <a:gd name="connsiteX166" fmla="*/ 2106309 w 6432818"/>
              <a:gd name="connsiteY166" fmla="*/ 4803437 h 6858000"/>
              <a:gd name="connsiteX167" fmla="*/ 3494027 w 6432818"/>
              <a:gd name="connsiteY167" fmla="*/ 4800551 h 6858000"/>
              <a:gd name="connsiteX168" fmla="*/ 3492022 w 6432818"/>
              <a:gd name="connsiteY168" fmla="*/ 4806435 h 6858000"/>
              <a:gd name="connsiteX169" fmla="*/ 3489573 w 6432818"/>
              <a:gd name="connsiteY169" fmla="*/ 4813612 h 6858000"/>
              <a:gd name="connsiteX170" fmla="*/ 3490424 w 6432818"/>
              <a:gd name="connsiteY170" fmla="*/ 4811115 h 6858000"/>
              <a:gd name="connsiteX171" fmla="*/ 3497234 w 6432818"/>
              <a:gd name="connsiteY171" fmla="*/ 4791144 h 6858000"/>
              <a:gd name="connsiteX172" fmla="*/ 3494681 w 6432818"/>
              <a:gd name="connsiteY172" fmla="*/ 4798635 h 6858000"/>
              <a:gd name="connsiteX173" fmla="*/ 3494027 w 6432818"/>
              <a:gd name="connsiteY173" fmla="*/ 4800551 h 6858000"/>
              <a:gd name="connsiteX174" fmla="*/ 3691064 w 6432818"/>
              <a:gd name="connsiteY174" fmla="*/ 4775499 h 6858000"/>
              <a:gd name="connsiteX175" fmla="*/ 3532652 w 6432818"/>
              <a:gd name="connsiteY175" fmla="*/ 4966302 h 6858000"/>
              <a:gd name="connsiteX176" fmla="*/ 3372131 w 6432818"/>
              <a:gd name="connsiteY176" fmla="*/ 5148139 h 6858000"/>
              <a:gd name="connsiteX177" fmla="*/ 3378915 w 6432818"/>
              <a:gd name="connsiteY177" fmla="*/ 5153437 h 6858000"/>
              <a:gd name="connsiteX178" fmla="*/ 3382536 w 6432818"/>
              <a:gd name="connsiteY178" fmla="*/ 5170228 h 6858000"/>
              <a:gd name="connsiteX179" fmla="*/ 3383276 w 6432818"/>
              <a:gd name="connsiteY179" fmla="*/ 5171057 h 6858000"/>
              <a:gd name="connsiteX180" fmla="*/ 3472979 w 6432818"/>
              <a:gd name="connsiteY180" fmla="*/ 5063342 h 6858000"/>
              <a:gd name="connsiteX181" fmla="*/ 3602337 w 6432818"/>
              <a:gd name="connsiteY181" fmla="*/ 4910049 h 6858000"/>
              <a:gd name="connsiteX182" fmla="*/ 3701534 w 6432818"/>
              <a:gd name="connsiteY182" fmla="*/ 4794789 h 6858000"/>
              <a:gd name="connsiteX183" fmla="*/ 3519063 w 6432818"/>
              <a:gd name="connsiteY183" fmla="*/ 4750152 h 6858000"/>
              <a:gd name="connsiteX184" fmla="*/ 3527060 w 6432818"/>
              <a:gd name="connsiteY184" fmla="*/ 4754305 h 6858000"/>
              <a:gd name="connsiteX185" fmla="*/ 3497234 w 6432818"/>
              <a:gd name="connsiteY185" fmla="*/ 4791144 h 6858000"/>
              <a:gd name="connsiteX186" fmla="*/ 3519063 w 6432818"/>
              <a:gd name="connsiteY186" fmla="*/ 4750152 h 6858000"/>
              <a:gd name="connsiteX187" fmla="*/ 2017938 w 6432818"/>
              <a:gd name="connsiteY187" fmla="*/ 4740835 h 6858000"/>
              <a:gd name="connsiteX188" fmla="*/ 2017491 w 6432818"/>
              <a:gd name="connsiteY188" fmla="*/ 4751812 h 6858000"/>
              <a:gd name="connsiteX189" fmla="*/ 2017938 w 6432818"/>
              <a:gd name="connsiteY189" fmla="*/ 4740835 h 6858000"/>
              <a:gd name="connsiteX190" fmla="*/ 1999079 w 6432818"/>
              <a:gd name="connsiteY190" fmla="*/ 4723224 h 6858000"/>
              <a:gd name="connsiteX191" fmla="*/ 1996553 w 6432818"/>
              <a:gd name="connsiteY191" fmla="*/ 4726071 h 6858000"/>
              <a:gd name="connsiteX192" fmla="*/ 1995708 w 6432818"/>
              <a:gd name="connsiteY192" fmla="*/ 4728568 h 6858000"/>
              <a:gd name="connsiteX193" fmla="*/ 2115158 w 6432818"/>
              <a:gd name="connsiteY193" fmla="*/ 4718726 h 6858000"/>
              <a:gd name="connsiteX194" fmla="*/ 2116887 w 6432818"/>
              <a:gd name="connsiteY194" fmla="*/ 4719478 h 6858000"/>
              <a:gd name="connsiteX195" fmla="*/ 2113114 w 6432818"/>
              <a:gd name="connsiteY195" fmla="*/ 4723538 h 6858000"/>
              <a:gd name="connsiteX196" fmla="*/ 2108458 w 6432818"/>
              <a:gd name="connsiteY196" fmla="*/ 4725034 h 6858000"/>
              <a:gd name="connsiteX197" fmla="*/ 2115158 w 6432818"/>
              <a:gd name="connsiteY197" fmla="*/ 4718726 h 6858000"/>
              <a:gd name="connsiteX198" fmla="*/ 1888029 w 6432818"/>
              <a:gd name="connsiteY198" fmla="*/ 4702986 h 6858000"/>
              <a:gd name="connsiteX199" fmla="*/ 1887849 w 6432818"/>
              <a:gd name="connsiteY199" fmla="*/ 4703647 h 6858000"/>
              <a:gd name="connsiteX200" fmla="*/ 1887582 w 6432818"/>
              <a:gd name="connsiteY200" fmla="*/ 4702996 h 6858000"/>
              <a:gd name="connsiteX201" fmla="*/ 1958385 w 6432818"/>
              <a:gd name="connsiteY201" fmla="*/ 4700217 h 6858000"/>
              <a:gd name="connsiteX202" fmla="*/ 1957349 w 6432818"/>
              <a:gd name="connsiteY202" fmla="*/ 4702198 h 6858000"/>
              <a:gd name="connsiteX203" fmla="*/ 1956433 w 6432818"/>
              <a:gd name="connsiteY203" fmla="*/ 4703696 h 6858000"/>
              <a:gd name="connsiteX204" fmla="*/ 1953622 w 6432818"/>
              <a:gd name="connsiteY204" fmla="*/ 4706247 h 6858000"/>
              <a:gd name="connsiteX205" fmla="*/ 1958385 w 6432818"/>
              <a:gd name="connsiteY205" fmla="*/ 4700217 h 6858000"/>
              <a:gd name="connsiteX206" fmla="*/ 2174041 w 6432818"/>
              <a:gd name="connsiteY206" fmla="*/ 4697766 h 6858000"/>
              <a:gd name="connsiteX207" fmla="*/ 2170705 w 6432818"/>
              <a:gd name="connsiteY207" fmla="*/ 4701588 h 6858000"/>
              <a:gd name="connsiteX208" fmla="*/ 2165429 w 6432818"/>
              <a:gd name="connsiteY208" fmla="*/ 4704078 h 6858000"/>
              <a:gd name="connsiteX209" fmla="*/ 2174041 w 6432818"/>
              <a:gd name="connsiteY209" fmla="*/ 4697766 h 6858000"/>
              <a:gd name="connsiteX210" fmla="*/ 3620589 w 6432818"/>
              <a:gd name="connsiteY210" fmla="*/ 4620035 h 6858000"/>
              <a:gd name="connsiteX211" fmla="*/ 3620421 w 6432818"/>
              <a:gd name="connsiteY211" fmla="*/ 4620132 h 6858000"/>
              <a:gd name="connsiteX212" fmla="*/ 3608588 w 6432818"/>
              <a:gd name="connsiteY212" fmla="*/ 4639555 h 6858000"/>
              <a:gd name="connsiteX213" fmla="*/ 3579468 w 6432818"/>
              <a:gd name="connsiteY213" fmla="*/ 4675067 h 6858000"/>
              <a:gd name="connsiteX214" fmla="*/ 3450261 w 6432818"/>
              <a:gd name="connsiteY214" fmla="*/ 4815450 h 6858000"/>
              <a:gd name="connsiteX215" fmla="*/ 3353045 w 6432818"/>
              <a:gd name="connsiteY215" fmla="*/ 4940211 h 6858000"/>
              <a:gd name="connsiteX216" fmla="*/ 3348796 w 6432818"/>
              <a:gd name="connsiteY216" fmla="*/ 4943872 h 6858000"/>
              <a:gd name="connsiteX217" fmla="*/ 3347395 w 6432818"/>
              <a:gd name="connsiteY217" fmla="*/ 4947463 h 6858000"/>
              <a:gd name="connsiteX218" fmla="*/ 3326632 w 6432818"/>
              <a:gd name="connsiteY218" fmla="*/ 4974108 h 6858000"/>
              <a:gd name="connsiteX219" fmla="*/ 3265611 w 6432818"/>
              <a:gd name="connsiteY219" fmla="*/ 5026424 h 6858000"/>
              <a:gd name="connsiteX220" fmla="*/ 3273941 w 6432818"/>
              <a:gd name="connsiteY220" fmla="*/ 5036202 h 6858000"/>
              <a:gd name="connsiteX221" fmla="*/ 3301031 w 6432818"/>
              <a:gd name="connsiteY221" fmla="*/ 5061287 h 6858000"/>
              <a:gd name="connsiteX222" fmla="*/ 3308523 w 6432818"/>
              <a:gd name="connsiteY222" fmla="*/ 5077164 h 6858000"/>
              <a:gd name="connsiteX223" fmla="*/ 3643293 w 6432818"/>
              <a:gd name="connsiteY223" fmla="*/ 4687486 h 6858000"/>
              <a:gd name="connsiteX224" fmla="*/ 3639167 w 6432818"/>
              <a:gd name="connsiteY224" fmla="*/ 4679888 h 6858000"/>
              <a:gd name="connsiteX225" fmla="*/ 3626996 w 6432818"/>
              <a:gd name="connsiteY225" fmla="*/ 4640677 h 6858000"/>
              <a:gd name="connsiteX226" fmla="*/ 3601874 w 6432818"/>
              <a:gd name="connsiteY226" fmla="*/ 4678923 h 6858000"/>
              <a:gd name="connsiteX227" fmla="*/ 3556888 w 6432818"/>
              <a:gd name="connsiteY227" fmla="*/ 4717467 h 6858000"/>
              <a:gd name="connsiteX228" fmla="*/ 3579468 w 6432818"/>
              <a:gd name="connsiteY228" fmla="*/ 4675067 h 6858000"/>
              <a:gd name="connsiteX229" fmla="*/ 3608588 w 6432818"/>
              <a:gd name="connsiteY229" fmla="*/ 4639555 h 6858000"/>
              <a:gd name="connsiteX230" fmla="*/ 3622354 w 6432818"/>
              <a:gd name="connsiteY230" fmla="*/ 4633279 h 6858000"/>
              <a:gd name="connsiteX231" fmla="*/ 3623900 w 6432818"/>
              <a:gd name="connsiteY231" fmla="*/ 4630704 h 6858000"/>
              <a:gd name="connsiteX232" fmla="*/ 2238751 w 6432818"/>
              <a:gd name="connsiteY232" fmla="*/ 4598027 h 6858000"/>
              <a:gd name="connsiteX233" fmla="*/ 2234988 w 6432818"/>
              <a:gd name="connsiteY233" fmla="*/ 4600195 h 6858000"/>
              <a:gd name="connsiteX234" fmla="*/ 2232396 w 6432818"/>
              <a:gd name="connsiteY234" fmla="*/ 4602523 h 6858000"/>
              <a:gd name="connsiteX235" fmla="*/ 2219581 w 6432818"/>
              <a:gd name="connsiteY235" fmla="*/ 4615002 h 6858000"/>
              <a:gd name="connsiteX236" fmla="*/ 2235042 w 6432818"/>
              <a:gd name="connsiteY236" fmla="*/ 4602233 h 6858000"/>
              <a:gd name="connsiteX237" fmla="*/ 2238751 w 6432818"/>
              <a:gd name="connsiteY237" fmla="*/ 4598027 h 6858000"/>
              <a:gd name="connsiteX238" fmla="*/ 1810291 w 6432818"/>
              <a:gd name="connsiteY238" fmla="*/ 4562580 h 6858000"/>
              <a:gd name="connsiteX239" fmla="*/ 1780670 w 6432818"/>
              <a:gd name="connsiteY239" fmla="*/ 4598895 h 6858000"/>
              <a:gd name="connsiteX240" fmla="*/ 1776073 w 6432818"/>
              <a:gd name="connsiteY240" fmla="*/ 4601992 h 6858000"/>
              <a:gd name="connsiteX241" fmla="*/ 1770383 w 6432818"/>
              <a:gd name="connsiteY241" fmla="*/ 4605267 h 6858000"/>
              <a:gd name="connsiteX242" fmla="*/ 1783593 w 6432818"/>
              <a:gd name="connsiteY242" fmla="*/ 4586789 h 6858000"/>
              <a:gd name="connsiteX243" fmla="*/ 1796933 w 6432818"/>
              <a:gd name="connsiteY243" fmla="*/ 4569689 h 6858000"/>
              <a:gd name="connsiteX244" fmla="*/ 1806260 w 6432818"/>
              <a:gd name="connsiteY244" fmla="*/ 4564990 h 6858000"/>
              <a:gd name="connsiteX245" fmla="*/ 1749872 w 6432818"/>
              <a:gd name="connsiteY245" fmla="*/ 4524459 h 6858000"/>
              <a:gd name="connsiteX246" fmla="*/ 1748746 w 6432818"/>
              <a:gd name="connsiteY246" fmla="*/ 4525894 h 6858000"/>
              <a:gd name="connsiteX247" fmla="*/ 1742957 w 6432818"/>
              <a:gd name="connsiteY247" fmla="*/ 4529623 h 6858000"/>
              <a:gd name="connsiteX248" fmla="*/ 3589054 w 6432818"/>
              <a:gd name="connsiteY248" fmla="*/ 4518448 h 6858000"/>
              <a:gd name="connsiteX249" fmla="*/ 3346274 w 6432818"/>
              <a:gd name="connsiteY249" fmla="*/ 4803862 h 6858000"/>
              <a:gd name="connsiteX250" fmla="*/ 3215678 w 6432818"/>
              <a:gd name="connsiteY250" fmla="*/ 4953491 h 6858000"/>
              <a:gd name="connsiteX251" fmla="*/ 3218796 w 6432818"/>
              <a:gd name="connsiteY251" fmla="*/ 4967030 h 6858000"/>
              <a:gd name="connsiteX252" fmla="*/ 3316956 w 6432818"/>
              <a:gd name="connsiteY252" fmla="*/ 4860105 h 6858000"/>
              <a:gd name="connsiteX253" fmla="*/ 3521878 w 6432818"/>
              <a:gd name="connsiteY253" fmla="*/ 4630313 h 6858000"/>
              <a:gd name="connsiteX254" fmla="*/ 3596343 w 6432818"/>
              <a:gd name="connsiteY254" fmla="*/ 4541933 h 6858000"/>
              <a:gd name="connsiteX255" fmla="*/ 1821335 w 6432818"/>
              <a:gd name="connsiteY255" fmla="*/ 4499409 h 6858000"/>
              <a:gd name="connsiteX256" fmla="*/ 1820304 w 6432818"/>
              <a:gd name="connsiteY256" fmla="*/ 4501622 h 6858000"/>
              <a:gd name="connsiteX257" fmla="*/ 1815956 w 6432818"/>
              <a:gd name="connsiteY257" fmla="*/ 4502779 h 6858000"/>
              <a:gd name="connsiteX258" fmla="*/ 1821335 w 6432818"/>
              <a:gd name="connsiteY258" fmla="*/ 4499409 h 6858000"/>
              <a:gd name="connsiteX259" fmla="*/ 1826712 w 6432818"/>
              <a:gd name="connsiteY259" fmla="*/ 4496041 h 6858000"/>
              <a:gd name="connsiteX260" fmla="*/ 1825684 w 6432818"/>
              <a:gd name="connsiteY260" fmla="*/ 4498254 h 6858000"/>
              <a:gd name="connsiteX261" fmla="*/ 1821335 w 6432818"/>
              <a:gd name="connsiteY261" fmla="*/ 4499409 h 6858000"/>
              <a:gd name="connsiteX262" fmla="*/ 1826712 w 6432818"/>
              <a:gd name="connsiteY262" fmla="*/ 4496041 h 6858000"/>
              <a:gd name="connsiteX263" fmla="*/ 1840324 w 6432818"/>
              <a:gd name="connsiteY263" fmla="*/ 4486054 h 6858000"/>
              <a:gd name="connsiteX264" fmla="*/ 1835206 w 6432818"/>
              <a:gd name="connsiteY264" fmla="*/ 4491713 h 6858000"/>
              <a:gd name="connsiteX265" fmla="*/ 1826712 w 6432818"/>
              <a:gd name="connsiteY265" fmla="*/ 4496041 h 6858000"/>
              <a:gd name="connsiteX266" fmla="*/ 1840324 w 6432818"/>
              <a:gd name="connsiteY266" fmla="*/ 4486054 h 6858000"/>
              <a:gd name="connsiteX267" fmla="*/ 1052291 w 6432818"/>
              <a:gd name="connsiteY267" fmla="*/ 4463238 h 6858000"/>
              <a:gd name="connsiteX268" fmla="*/ 1049472 w 6432818"/>
              <a:gd name="connsiteY268" fmla="*/ 4478518 h 6858000"/>
              <a:gd name="connsiteX269" fmla="*/ 1052291 w 6432818"/>
              <a:gd name="connsiteY269" fmla="*/ 4463238 h 6858000"/>
              <a:gd name="connsiteX270" fmla="*/ 1901567 w 6432818"/>
              <a:gd name="connsiteY270" fmla="*/ 4461922 h 6858000"/>
              <a:gd name="connsiteX271" fmla="*/ 1894204 w 6432818"/>
              <a:gd name="connsiteY271" fmla="*/ 4471297 h 6858000"/>
              <a:gd name="connsiteX272" fmla="*/ 1854710 w 6432818"/>
              <a:gd name="connsiteY272" fmla="*/ 4510258 h 6858000"/>
              <a:gd name="connsiteX273" fmla="*/ 1837036 w 6432818"/>
              <a:gd name="connsiteY273" fmla="*/ 4530946 h 6858000"/>
              <a:gd name="connsiteX274" fmla="*/ 1837016 w 6432818"/>
              <a:gd name="connsiteY274" fmla="*/ 4530289 h 6858000"/>
              <a:gd name="connsiteX275" fmla="*/ 1824367 w 6432818"/>
              <a:gd name="connsiteY275" fmla="*/ 4537671 h 6858000"/>
              <a:gd name="connsiteX276" fmla="*/ 1819689 w 6432818"/>
              <a:gd name="connsiteY276" fmla="*/ 4540513 h 6858000"/>
              <a:gd name="connsiteX277" fmla="*/ 1824982 w 6432818"/>
              <a:gd name="connsiteY277" fmla="*/ 4533732 h 6858000"/>
              <a:gd name="connsiteX278" fmla="*/ 1860830 w 6432818"/>
              <a:gd name="connsiteY278" fmla="*/ 4490566 h 6858000"/>
              <a:gd name="connsiteX279" fmla="*/ 1878792 w 6432818"/>
              <a:gd name="connsiteY279" fmla="*/ 4479117 h 6858000"/>
              <a:gd name="connsiteX280" fmla="*/ 1069247 w 6432818"/>
              <a:gd name="connsiteY280" fmla="*/ 4455985 h 6858000"/>
              <a:gd name="connsiteX281" fmla="*/ 1067881 w 6432818"/>
              <a:gd name="connsiteY281" fmla="*/ 4459554 h 6858000"/>
              <a:gd name="connsiteX282" fmla="*/ 1067797 w 6432818"/>
              <a:gd name="connsiteY282" fmla="*/ 4459773 h 6858000"/>
              <a:gd name="connsiteX283" fmla="*/ 1072026 w 6432818"/>
              <a:gd name="connsiteY283" fmla="*/ 4448723 h 6858000"/>
              <a:gd name="connsiteX284" fmla="*/ 1069808 w 6432818"/>
              <a:gd name="connsiteY284" fmla="*/ 4454519 h 6858000"/>
              <a:gd name="connsiteX285" fmla="*/ 1069247 w 6432818"/>
              <a:gd name="connsiteY285" fmla="*/ 4455985 h 6858000"/>
              <a:gd name="connsiteX286" fmla="*/ 1073159 w 6432818"/>
              <a:gd name="connsiteY286" fmla="*/ 4445766 h 6858000"/>
              <a:gd name="connsiteX287" fmla="*/ 1072069 w 6432818"/>
              <a:gd name="connsiteY287" fmla="*/ 4448611 h 6858000"/>
              <a:gd name="connsiteX288" fmla="*/ 1072026 w 6432818"/>
              <a:gd name="connsiteY288" fmla="*/ 4448723 h 6858000"/>
              <a:gd name="connsiteX289" fmla="*/ 1833628 w 6432818"/>
              <a:gd name="connsiteY289" fmla="*/ 4441161 h 6858000"/>
              <a:gd name="connsiteX290" fmla="*/ 1823887 w 6432818"/>
              <a:gd name="connsiteY290" fmla="*/ 4444713 h 6858000"/>
              <a:gd name="connsiteX291" fmla="*/ 1820226 w 6432818"/>
              <a:gd name="connsiteY291" fmla="*/ 4449581 h 6858000"/>
              <a:gd name="connsiteX292" fmla="*/ 1816678 w 6432818"/>
              <a:gd name="connsiteY292" fmla="*/ 4453366 h 6858000"/>
              <a:gd name="connsiteX293" fmla="*/ 1816958 w 6432818"/>
              <a:gd name="connsiteY293" fmla="*/ 4453216 h 6858000"/>
              <a:gd name="connsiteX294" fmla="*/ 1818032 w 6432818"/>
              <a:gd name="connsiteY294" fmla="*/ 4452676 h 6858000"/>
              <a:gd name="connsiteX295" fmla="*/ 999348 w 6432818"/>
              <a:gd name="connsiteY295" fmla="*/ 4421866 h 6858000"/>
              <a:gd name="connsiteX296" fmla="*/ 998509 w 6432818"/>
              <a:gd name="connsiteY296" fmla="*/ 4433560 h 6858000"/>
              <a:gd name="connsiteX297" fmla="*/ 999348 w 6432818"/>
              <a:gd name="connsiteY297" fmla="*/ 4421866 h 6858000"/>
              <a:gd name="connsiteX298" fmla="*/ 1936476 w 6432818"/>
              <a:gd name="connsiteY298" fmla="*/ 4412532 h 6858000"/>
              <a:gd name="connsiteX299" fmla="*/ 1932233 w 6432818"/>
              <a:gd name="connsiteY299" fmla="*/ 4414336 h 6858000"/>
              <a:gd name="connsiteX300" fmla="*/ 1931222 w 6432818"/>
              <a:gd name="connsiteY300" fmla="*/ 4415065 h 6858000"/>
              <a:gd name="connsiteX301" fmla="*/ 1928943 w 6432818"/>
              <a:gd name="connsiteY301" fmla="*/ 4417480 h 6858000"/>
              <a:gd name="connsiteX302" fmla="*/ 1930140 w 6432818"/>
              <a:gd name="connsiteY302" fmla="*/ 4420679 h 6858000"/>
              <a:gd name="connsiteX303" fmla="*/ 1937811 w 6432818"/>
              <a:gd name="connsiteY303" fmla="*/ 4413339 h 6858000"/>
              <a:gd name="connsiteX304" fmla="*/ 1936476 w 6432818"/>
              <a:gd name="connsiteY304" fmla="*/ 4412532 h 6858000"/>
              <a:gd name="connsiteX305" fmla="*/ 1870153 w 6432818"/>
              <a:gd name="connsiteY305" fmla="*/ 4410592 h 6858000"/>
              <a:gd name="connsiteX306" fmla="*/ 1870569 w 6432818"/>
              <a:gd name="connsiteY306" fmla="*/ 4413913 h 6858000"/>
              <a:gd name="connsiteX307" fmla="*/ 1870249 w 6432818"/>
              <a:gd name="connsiteY307" fmla="*/ 4411355 h 6858000"/>
              <a:gd name="connsiteX308" fmla="*/ 1870153 w 6432818"/>
              <a:gd name="connsiteY308" fmla="*/ 4410592 h 6858000"/>
              <a:gd name="connsiteX309" fmla="*/ 1849174 w 6432818"/>
              <a:gd name="connsiteY309" fmla="*/ 4401342 h 6858000"/>
              <a:gd name="connsiteX310" fmla="*/ 1850902 w 6432818"/>
              <a:gd name="connsiteY310" fmla="*/ 4402094 h 6858000"/>
              <a:gd name="connsiteX311" fmla="*/ 1847128 w 6432818"/>
              <a:gd name="connsiteY311" fmla="*/ 4406155 h 6858000"/>
              <a:gd name="connsiteX312" fmla="*/ 1842472 w 6432818"/>
              <a:gd name="connsiteY312" fmla="*/ 4407652 h 6858000"/>
              <a:gd name="connsiteX313" fmla="*/ 1849174 w 6432818"/>
              <a:gd name="connsiteY313" fmla="*/ 4401342 h 6858000"/>
              <a:gd name="connsiteX314" fmla="*/ 1743239 w 6432818"/>
              <a:gd name="connsiteY314" fmla="*/ 4394398 h 6858000"/>
              <a:gd name="connsiteX315" fmla="*/ 1736775 w 6432818"/>
              <a:gd name="connsiteY315" fmla="*/ 4401686 h 6858000"/>
              <a:gd name="connsiteX316" fmla="*/ 1738097 w 6432818"/>
              <a:gd name="connsiteY316" fmla="*/ 4400443 h 6858000"/>
              <a:gd name="connsiteX317" fmla="*/ 1743619 w 6432818"/>
              <a:gd name="connsiteY317" fmla="*/ 4394498 h 6858000"/>
              <a:gd name="connsiteX318" fmla="*/ 1692400 w 6432818"/>
              <a:gd name="connsiteY318" fmla="*/ 4382833 h 6858000"/>
              <a:gd name="connsiteX319" fmla="*/ 1691364 w 6432818"/>
              <a:gd name="connsiteY319" fmla="*/ 4384814 h 6858000"/>
              <a:gd name="connsiteX320" fmla="*/ 1690447 w 6432818"/>
              <a:gd name="connsiteY320" fmla="*/ 4386312 h 6858000"/>
              <a:gd name="connsiteX321" fmla="*/ 1687639 w 6432818"/>
              <a:gd name="connsiteY321" fmla="*/ 4388863 h 6858000"/>
              <a:gd name="connsiteX322" fmla="*/ 1692400 w 6432818"/>
              <a:gd name="connsiteY322" fmla="*/ 4382833 h 6858000"/>
              <a:gd name="connsiteX323" fmla="*/ 1212147 w 6432818"/>
              <a:gd name="connsiteY323" fmla="*/ 4371902 h 6858000"/>
              <a:gd name="connsiteX324" fmla="*/ 1208089 w 6432818"/>
              <a:gd name="connsiteY324" fmla="*/ 4384262 h 6858000"/>
              <a:gd name="connsiteX325" fmla="*/ 1212147 w 6432818"/>
              <a:gd name="connsiteY325" fmla="*/ 4371902 h 6858000"/>
              <a:gd name="connsiteX326" fmla="*/ 1922858 w 6432818"/>
              <a:gd name="connsiteY326" fmla="*/ 4371408 h 6858000"/>
              <a:gd name="connsiteX327" fmla="*/ 1917609 w 6432818"/>
              <a:gd name="connsiteY327" fmla="*/ 4374809 h 6858000"/>
              <a:gd name="connsiteX328" fmla="*/ 1911525 w 6432818"/>
              <a:gd name="connsiteY328" fmla="*/ 4378359 h 6858000"/>
              <a:gd name="connsiteX329" fmla="*/ 1904846 w 6432818"/>
              <a:gd name="connsiteY329" fmla="*/ 4385011 h 6858000"/>
              <a:gd name="connsiteX330" fmla="*/ 1889955 w 6432818"/>
              <a:gd name="connsiteY330" fmla="*/ 4399665 h 6858000"/>
              <a:gd name="connsiteX331" fmla="*/ 1900568 w 6432818"/>
              <a:gd name="connsiteY331" fmla="*/ 4391867 h 6858000"/>
              <a:gd name="connsiteX332" fmla="*/ 1916945 w 6432818"/>
              <a:gd name="connsiteY332" fmla="*/ 4380290 h 6858000"/>
              <a:gd name="connsiteX333" fmla="*/ 1921312 w 6432818"/>
              <a:gd name="connsiteY333" fmla="*/ 4373584 h 6858000"/>
              <a:gd name="connsiteX334" fmla="*/ 2007953 w 6432818"/>
              <a:gd name="connsiteY334" fmla="*/ 4361412 h 6858000"/>
              <a:gd name="connsiteX335" fmla="*/ 2004717 w 6432818"/>
              <a:gd name="connsiteY335" fmla="*/ 4364354 h 6858000"/>
              <a:gd name="connsiteX336" fmla="*/ 2004281 w 6432818"/>
              <a:gd name="connsiteY336" fmla="*/ 4365261 h 6858000"/>
              <a:gd name="connsiteX337" fmla="*/ 2004856 w 6432818"/>
              <a:gd name="connsiteY337" fmla="*/ 4365254 h 6858000"/>
              <a:gd name="connsiteX338" fmla="*/ 2008648 w 6432818"/>
              <a:gd name="connsiteY338" fmla="*/ 4362674 h 6858000"/>
              <a:gd name="connsiteX339" fmla="*/ 2008816 w 6432818"/>
              <a:gd name="connsiteY339" fmla="*/ 4361705 h 6858000"/>
              <a:gd name="connsiteX340" fmla="*/ 1935301 w 6432818"/>
              <a:gd name="connsiteY340" fmla="*/ 4354677 h 6858000"/>
              <a:gd name="connsiteX341" fmla="*/ 1921630 w 6432818"/>
              <a:gd name="connsiteY341" fmla="*/ 4368293 h 6858000"/>
              <a:gd name="connsiteX342" fmla="*/ 1928778 w 6432818"/>
              <a:gd name="connsiteY342" fmla="*/ 4363243 h 6858000"/>
              <a:gd name="connsiteX343" fmla="*/ 986094 w 6432818"/>
              <a:gd name="connsiteY343" fmla="*/ 4350958 h 6858000"/>
              <a:gd name="connsiteX344" fmla="*/ 986174 w 6432818"/>
              <a:gd name="connsiteY344" fmla="*/ 4353233 h 6858000"/>
              <a:gd name="connsiteX345" fmla="*/ 981402 w 6432818"/>
              <a:gd name="connsiteY345" fmla="*/ 4358040 h 6858000"/>
              <a:gd name="connsiteX346" fmla="*/ 981259 w 6432818"/>
              <a:gd name="connsiteY346" fmla="*/ 4357175 h 6858000"/>
              <a:gd name="connsiteX347" fmla="*/ 986094 w 6432818"/>
              <a:gd name="connsiteY347" fmla="*/ 4350958 h 6858000"/>
              <a:gd name="connsiteX348" fmla="*/ 1000282 w 6432818"/>
              <a:gd name="connsiteY348" fmla="*/ 4335411 h 6858000"/>
              <a:gd name="connsiteX349" fmla="*/ 1000632 w 6432818"/>
              <a:gd name="connsiteY349" fmla="*/ 4338667 h 6858000"/>
              <a:gd name="connsiteX350" fmla="*/ 995924 w 6432818"/>
              <a:gd name="connsiteY350" fmla="*/ 4343409 h 6858000"/>
              <a:gd name="connsiteX351" fmla="*/ 995540 w 6432818"/>
              <a:gd name="connsiteY351" fmla="*/ 4341679 h 6858000"/>
              <a:gd name="connsiteX352" fmla="*/ 1000282 w 6432818"/>
              <a:gd name="connsiteY352" fmla="*/ 4335411 h 6858000"/>
              <a:gd name="connsiteX353" fmla="*/ 1015195 w 6432818"/>
              <a:gd name="connsiteY353" fmla="*/ 4320259 h 6858000"/>
              <a:gd name="connsiteX354" fmla="*/ 1015329 w 6432818"/>
              <a:gd name="connsiteY354" fmla="*/ 4323987 h 6858000"/>
              <a:gd name="connsiteX355" fmla="*/ 1010551 w 6432818"/>
              <a:gd name="connsiteY355" fmla="*/ 4328738 h 6858000"/>
              <a:gd name="connsiteX356" fmla="*/ 1010092 w 6432818"/>
              <a:gd name="connsiteY356" fmla="*/ 4326328 h 6858000"/>
              <a:gd name="connsiteX357" fmla="*/ 1015195 w 6432818"/>
              <a:gd name="connsiteY357" fmla="*/ 4320259 h 6858000"/>
              <a:gd name="connsiteX358" fmla="*/ 1987887 w 6432818"/>
              <a:gd name="connsiteY358" fmla="*/ 4304351 h 6858000"/>
              <a:gd name="connsiteX359" fmla="*/ 1979295 w 6432818"/>
              <a:gd name="connsiteY359" fmla="*/ 4310852 h 6858000"/>
              <a:gd name="connsiteX360" fmla="*/ 1978840 w 6432818"/>
              <a:gd name="connsiteY360" fmla="*/ 4311303 h 6858000"/>
              <a:gd name="connsiteX361" fmla="*/ 1986380 w 6432818"/>
              <a:gd name="connsiteY361" fmla="*/ 4305868 h 6858000"/>
              <a:gd name="connsiteX362" fmla="*/ 1406607 w 6432818"/>
              <a:gd name="connsiteY362" fmla="*/ 4300870 h 6858000"/>
              <a:gd name="connsiteX363" fmla="*/ 1379869 w 6432818"/>
              <a:gd name="connsiteY363" fmla="*/ 4330731 h 6858000"/>
              <a:gd name="connsiteX364" fmla="*/ 1359701 w 6432818"/>
              <a:gd name="connsiteY364" fmla="*/ 4346423 h 6858000"/>
              <a:gd name="connsiteX365" fmla="*/ 1371428 w 6432818"/>
              <a:gd name="connsiteY365" fmla="*/ 4332380 h 6858000"/>
              <a:gd name="connsiteX366" fmla="*/ 975037 w 6432818"/>
              <a:gd name="connsiteY366" fmla="*/ 4298096 h 6858000"/>
              <a:gd name="connsiteX367" fmla="*/ 974196 w 6432818"/>
              <a:gd name="connsiteY367" fmla="*/ 4309792 h 6858000"/>
              <a:gd name="connsiteX368" fmla="*/ 975037 w 6432818"/>
              <a:gd name="connsiteY368" fmla="*/ 4298096 h 6858000"/>
              <a:gd name="connsiteX369" fmla="*/ 1091496 w 6432818"/>
              <a:gd name="connsiteY369" fmla="*/ 4266001 h 6858000"/>
              <a:gd name="connsiteX370" fmla="*/ 1091837 w 6432818"/>
              <a:gd name="connsiteY370" fmla="*/ 4270001 h 6858000"/>
              <a:gd name="connsiteX371" fmla="*/ 1084355 w 6432818"/>
              <a:gd name="connsiteY371" fmla="*/ 4278000 h 6858000"/>
              <a:gd name="connsiteX372" fmla="*/ 1085369 w 6432818"/>
              <a:gd name="connsiteY372" fmla="*/ 4274176 h 6858000"/>
              <a:gd name="connsiteX373" fmla="*/ 1084326 w 6432818"/>
              <a:gd name="connsiteY373" fmla="*/ 4273155 h 6858000"/>
              <a:gd name="connsiteX374" fmla="*/ 1464821 w 6432818"/>
              <a:gd name="connsiteY374" fmla="*/ 4245977 h 6858000"/>
              <a:gd name="connsiteX375" fmla="*/ 1455457 w 6432818"/>
              <a:gd name="connsiteY375" fmla="*/ 4256482 h 6858000"/>
              <a:gd name="connsiteX376" fmla="*/ 1452250 w 6432818"/>
              <a:gd name="connsiteY376" fmla="*/ 4258265 h 6858000"/>
              <a:gd name="connsiteX377" fmla="*/ 1544306 w 6432818"/>
              <a:gd name="connsiteY377" fmla="*/ 4245197 h 6858000"/>
              <a:gd name="connsiteX378" fmla="*/ 1514685 w 6432818"/>
              <a:gd name="connsiteY378" fmla="*/ 4281511 h 6858000"/>
              <a:gd name="connsiteX379" fmla="*/ 1510088 w 6432818"/>
              <a:gd name="connsiteY379" fmla="*/ 4284609 h 6858000"/>
              <a:gd name="connsiteX380" fmla="*/ 1504398 w 6432818"/>
              <a:gd name="connsiteY380" fmla="*/ 4287883 h 6858000"/>
              <a:gd name="connsiteX381" fmla="*/ 1517610 w 6432818"/>
              <a:gd name="connsiteY381" fmla="*/ 4269405 h 6858000"/>
              <a:gd name="connsiteX382" fmla="*/ 1530948 w 6432818"/>
              <a:gd name="connsiteY382" fmla="*/ 4252305 h 6858000"/>
              <a:gd name="connsiteX383" fmla="*/ 1540275 w 6432818"/>
              <a:gd name="connsiteY383" fmla="*/ 4247608 h 6858000"/>
              <a:gd name="connsiteX384" fmla="*/ 1493681 w 6432818"/>
              <a:gd name="connsiteY384" fmla="*/ 4218091 h 6858000"/>
              <a:gd name="connsiteX385" fmla="*/ 1483493 w 6432818"/>
              <a:gd name="connsiteY385" fmla="*/ 4228352 h 6858000"/>
              <a:gd name="connsiteX386" fmla="*/ 1467179 w 6432818"/>
              <a:gd name="connsiteY386" fmla="*/ 4243672 h 6858000"/>
              <a:gd name="connsiteX387" fmla="*/ 1489340 w 6432818"/>
              <a:gd name="connsiteY387" fmla="*/ 4222013 h 6858000"/>
              <a:gd name="connsiteX388" fmla="*/ 3571598 w 6432818"/>
              <a:gd name="connsiteY388" fmla="*/ 4215356 h 6858000"/>
              <a:gd name="connsiteX389" fmla="*/ 3551672 w 6432818"/>
              <a:gd name="connsiteY389" fmla="*/ 4240846 h 6858000"/>
              <a:gd name="connsiteX390" fmla="*/ 3215516 w 6432818"/>
              <a:gd name="connsiteY390" fmla="*/ 4650619 h 6858000"/>
              <a:gd name="connsiteX391" fmla="*/ 3081186 w 6432818"/>
              <a:gd name="connsiteY391" fmla="*/ 4806138 h 6858000"/>
              <a:gd name="connsiteX392" fmla="*/ 3087574 w 6432818"/>
              <a:gd name="connsiteY392" fmla="*/ 4815052 h 6858000"/>
              <a:gd name="connsiteX393" fmla="*/ 3219664 w 6432818"/>
              <a:gd name="connsiteY393" fmla="*/ 4665743 h 6858000"/>
              <a:gd name="connsiteX394" fmla="*/ 3556379 w 6432818"/>
              <a:gd name="connsiteY394" fmla="*/ 4260776 h 6858000"/>
              <a:gd name="connsiteX395" fmla="*/ 3568592 w 6432818"/>
              <a:gd name="connsiteY395" fmla="*/ 4245196 h 6858000"/>
              <a:gd name="connsiteX396" fmla="*/ 1550701 w 6432818"/>
              <a:gd name="connsiteY396" fmla="*/ 4158478 h 6858000"/>
              <a:gd name="connsiteX397" fmla="*/ 1550256 w 6432818"/>
              <a:gd name="connsiteY397" fmla="*/ 4169455 h 6858000"/>
              <a:gd name="connsiteX398" fmla="*/ 1552745 w 6432818"/>
              <a:gd name="connsiteY398" fmla="*/ 4169076 h 6858000"/>
              <a:gd name="connsiteX399" fmla="*/ 1550701 w 6432818"/>
              <a:gd name="connsiteY399" fmla="*/ 4158478 h 6858000"/>
              <a:gd name="connsiteX400" fmla="*/ 3135608 w 6432818"/>
              <a:gd name="connsiteY400" fmla="*/ 4144443 h 6858000"/>
              <a:gd name="connsiteX401" fmla="*/ 3135092 w 6432818"/>
              <a:gd name="connsiteY401" fmla="*/ 4164578 h 6858000"/>
              <a:gd name="connsiteX402" fmla="*/ 1179080 w 6432818"/>
              <a:gd name="connsiteY402" fmla="*/ 4138560 h 6858000"/>
              <a:gd name="connsiteX403" fmla="*/ 1185524 w 6432818"/>
              <a:gd name="connsiteY403" fmla="*/ 4139753 h 6858000"/>
              <a:gd name="connsiteX404" fmla="*/ 1179080 w 6432818"/>
              <a:gd name="connsiteY404" fmla="*/ 4138560 h 6858000"/>
              <a:gd name="connsiteX405" fmla="*/ 1596283 w 6432818"/>
              <a:gd name="connsiteY405" fmla="*/ 4120505 h 6858000"/>
              <a:gd name="connsiteX406" fmla="*/ 1592326 w 6432818"/>
              <a:gd name="connsiteY406" fmla="*/ 4124351 h 6858000"/>
              <a:gd name="connsiteX407" fmla="*/ 1595085 w 6432818"/>
              <a:gd name="connsiteY407" fmla="*/ 4130602 h 6858000"/>
              <a:gd name="connsiteX408" fmla="*/ 1597235 w 6432818"/>
              <a:gd name="connsiteY408" fmla="*/ 4121620 h 6858000"/>
              <a:gd name="connsiteX409" fmla="*/ 5733925 w 6432818"/>
              <a:gd name="connsiteY409" fmla="*/ 4114925 h 6858000"/>
              <a:gd name="connsiteX410" fmla="*/ 5630518 w 6432818"/>
              <a:gd name="connsiteY410" fmla="*/ 4270748 h 6858000"/>
              <a:gd name="connsiteX411" fmla="*/ 5511571 w 6432818"/>
              <a:gd name="connsiteY411" fmla="*/ 4417020 h 6858000"/>
              <a:gd name="connsiteX412" fmla="*/ 5490240 w 6432818"/>
              <a:gd name="connsiteY412" fmla="*/ 4445253 h 6858000"/>
              <a:gd name="connsiteX413" fmla="*/ 5487200 w 6432818"/>
              <a:gd name="connsiteY413" fmla="*/ 4475399 h 6858000"/>
              <a:gd name="connsiteX414" fmla="*/ 5547532 w 6432818"/>
              <a:gd name="connsiteY414" fmla="*/ 4399816 h 6858000"/>
              <a:gd name="connsiteX415" fmla="*/ 5734026 w 6432818"/>
              <a:gd name="connsiteY415" fmla="*/ 4137091 h 6858000"/>
              <a:gd name="connsiteX416" fmla="*/ 1607918 w 6432818"/>
              <a:gd name="connsiteY416" fmla="*/ 4109204 h 6858000"/>
              <a:gd name="connsiteX417" fmla="*/ 1604202 w 6432818"/>
              <a:gd name="connsiteY417" fmla="*/ 4112814 h 6858000"/>
              <a:gd name="connsiteX418" fmla="*/ 1606906 w 6432818"/>
              <a:gd name="connsiteY418" fmla="*/ 4119357 h 6858000"/>
              <a:gd name="connsiteX419" fmla="*/ 1608907 w 6432818"/>
              <a:gd name="connsiteY419" fmla="*/ 4110641 h 6858000"/>
              <a:gd name="connsiteX420" fmla="*/ 5765076 w 6432818"/>
              <a:gd name="connsiteY420" fmla="*/ 4078792 h 6858000"/>
              <a:gd name="connsiteX421" fmla="*/ 5763856 w 6432818"/>
              <a:gd name="connsiteY421" fmla="*/ 4100254 h 6858000"/>
              <a:gd name="connsiteX422" fmla="*/ 5766673 w 6432818"/>
              <a:gd name="connsiteY422" fmla="*/ 4078792 h 6858000"/>
              <a:gd name="connsiteX423" fmla="*/ 5765076 w 6432818"/>
              <a:gd name="connsiteY423" fmla="*/ 4078792 h 6858000"/>
              <a:gd name="connsiteX424" fmla="*/ 1741968 w 6432818"/>
              <a:gd name="connsiteY424" fmla="*/ 4044029 h 6858000"/>
              <a:gd name="connsiteX425" fmla="*/ 1738732 w 6432818"/>
              <a:gd name="connsiteY425" fmla="*/ 4046970 h 6858000"/>
              <a:gd name="connsiteX426" fmla="*/ 1739109 w 6432818"/>
              <a:gd name="connsiteY426" fmla="*/ 4049798 h 6858000"/>
              <a:gd name="connsiteX427" fmla="*/ 1740400 w 6432818"/>
              <a:gd name="connsiteY427" fmla="*/ 4049047 h 6858000"/>
              <a:gd name="connsiteX428" fmla="*/ 1743663 w 6432818"/>
              <a:gd name="connsiteY428" fmla="*/ 4045614 h 6858000"/>
              <a:gd name="connsiteX429" fmla="*/ 3233557 w 6432818"/>
              <a:gd name="connsiteY429" fmla="*/ 4018030 h 6858000"/>
              <a:gd name="connsiteX430" fmla="*/ 3224575 w 6432818"/>
              <a:gd name="connsiteY430" fmla="*/ 4054065 h 6858000"/>
              <a:gd name="connsiteX431" fmla="*/ 3233557 w 6432818"/>
              <a:gd name="connsiteY431" fmla="*/ 4018030 h 6858000"/>
              <a:gd name="connsiteX432" fmla="*/ 3268325 w 6432818"/>
              <a:gd name="connsiteY432" fmla="*/ 3971913 h 6858000"/>
              <a:gd name="connsiteX433" fmla="*/ 3255728 w 6432818"/>
              <a:gd name="connsiteY433" fmla="*/ 4017933 h 6858000"/>
              <a:gd name="connsiteX434" fmla="*/ 3268325 w 6432818"/>
              <a:gd name="connsiteY434" fmla="*/ 3971913 h 6858000"/>
              <a:gd name="connsiteX435" fmla="*/ 5855074 w 6432818"/>
              <a:gd name="connsiteY435" fmla="*/ 3948144 h 6858000"/>
              <a:gd name="connsiteX436" fmla="*/ 5854557 w 6432818"/>
              <a:gd name="connsiteY436" fmla="*/ 3968280 h 6858000"/>
              <a:gd name="connsiteX437" fmla="*/ 3303710 w 6432818"/>
              <a:gd name="connsiteY437" fmla="*/ 3927835 h 6858000"/>
              <a:gd name="connsiteX438" fmla="*/ 3289789 w 6432818"/>
              <a:gd name="connsiteY438" fmla="*/ 3973143 h 6858000"/>
              <a:gd name="connsiteX439" fmla="*/ 3297105 w 6432818"/>
              <a:gd name="connsiteY439" fmla="*/ 3964495 h 6858000"/>
              <a:gd name="connsiteX440" fmla="*/ 3303710 w 6432818"/>
              <a:gd name="connsiteY440" fmla="*/ 3927835 h 6858000"/>
              <a:gd name="connsiteX441" fmla="*/ 1149326 w 6432818"/>
              <a:gd name="connsiteY441" fmla="*/ 3903506 h 6858000"/>
              <a:gd name="connsiteX442" fmla="*/ 1123432 w 6432818"/>
              <a:gd name="connsiteY442" fmla="*/ 3935250 h 6858000"/>
              <a:gd name="connsiteX443" fmla="*/ 1119415 w 6432818"/>
              <a:gd name="connsiteY443" fmla="*/ 3937958 h 6858000"/>
              <a:gd name="connsiteX444" fmla="*/ 1114440 w 6432818"/>
              <a:gd name="connsiteY444" fmla="*/ 3940820 h 6858000"/>
              <a:gd name="connsiteX445" fmla="*/ 1125989 w 6432818"/>
              <a:gd name="connsiteY445" fmla="*/ 3924667 h 6858000"/>
              <a:gd name="connsiteX446" fmla="*/ 1137648 w 6432818"/>
              <a:gd name="connsiteY446" fmla="*/ 3909719 h 6858000"/>
              <a:gd name="connsiteX447" fmla="*/ 1145800 w 6432818"/>
              <a:gd name="connsiteY447" fmla="*/ 3905614 h 6858000"/>
              <a:gd name="connsiteX448" fmla="*/ 1934716 w 6432818"/>
              <a:gd name="connsiteY448" fmla="*/ 3900142 h 6858000"/>
              <a:gd name="connsiteX449" fmla="*/ 1910140 w 6432818"/>
              <a:gd name="connsiteY449" fmla="*/ 3926071 h 6858000"/>
              <a:gd name="connsiteX450" fmla="*/ 1907750 w 6432818"/>
              <a:gd name="connsiteY450" fmla="*/ 3928428 h 6858000"/>
              <a:gd name="connsiteX451" fmla="*/ 1909643 w 6432818"/>
              <a:gd name="connsiteY451" fmla="*/ 3926867 h 6858000"/>
              <a:gd name="connsiteX452" fmla="*/ 1934691 w 6432818"/>
              <a:gd name="connsiteY452" fmla="*/ 3900453 h 6858000"/>
              <a:gd name="connsiteX453" fmla="*/ 5893368 w 6432818"/>
              <a:gd name="connsiteY453" fmla="*/ 3895405 h 6858000"/>
              <a:gd name="connsiteX454" fmla="*/ 5879448 w 6432818"/>
              <a:gd name="connsiteY454" fmla="*/ 3940714 h 6858000"/>
              <a:gd name="connsiteX455" fmla="*/ 1743103 w 6432818"/>
              <a:gd name="connsiteY455" fmla="*/ 3870963 h 6858000"/>
              <a:gd name="connsiteX456" fmla="*/ 1738136 w 6432818"/>
              <a:gd name="connsiteY456" fmla="*/ 3875409 h 6858000"/>
              <a:gd name="connsiteX457" fmla="*/ 1710433 w 6432818"/>
              <a:gd name="connsiteY457" fmla="*/ 3903998 h 6858000"/>
              <a:gd name="connsiteX458" fmla="*/ 1708558 w 6432818"/>
              <a:gd name="connsiteY458" fmla="*/ 3905874 h 6858000"/>
              <a:gd name="connsiteX459" fmla="*/ 1734114 w 6432818"/>
              <a:gd name="connsiteY459" fmla="*/ 3885398 h 6858000"/>
              <a:gd name="connsiteX460" fmla="*/ 1096510 w 6432818"/>
              <a:gd name="connsiteY460" fmla="*/ 3870182 h 6858000"/>
              <a:gd name="connsiteX461" fmla="*/ 1095527 w 6432818"/>
              <a:gd name="connsiteY461" fmla="*/ 3871437 h 6858000"/>
              <a:gd name="connsiteX462" fmla="*/ 1090467 w 6432818"/>
              <a:gd name="connsiteY462" fmla="*/ 3874697 h 6858000"/>
              <a:gd name="connsiteX463" fmla="*/ 1158980 w 6432818"/>
              <a:gd name="connsiteY463" fmla="*/ 3848286 h 6858000"/>
              <a:gd name="connsiteX464" fmla="*/ 1158078 w 6432818"/>
              <a:gd name="connsiteY464" fmla="*/ 3850221 h 6858000"/>
              <a:gd name="connsiteX465" fmla="*/ 1154278 w 6432818"/>
              <a:gd name="connsiteY465" fmla="*/ 3851232 h 6858000"/>
              <a:gd name="connsiteX466" fmla="*/ 1158980 w 6432818"/>
              <a:gd name="connsiteY466" fmla="*/ 3848286 h 6858000"/>
              <a:gd name="connsiteX467" fmla="*/ 1163681 w 6432818"/>
              <a:gd name="connsiteY467" fmla="*/ 3845341 h 6858000"/>
              <a:gd name="connsiteX468" fmla="*/ 1162779 w 6432818"/>
              <a:gd name="connsiteY468" fmla="*/ 3847276 h 6858000"/>
              <a:gd name="connsiteX469" fmla="*/ 1158980 w 6432818"/>
              <a:gd name="connsiteY469" fmla="*/ 3848286 h 6858000"/>
              <a:gd name="connsiteX470" fmla="*/ 1163681 w 6432818"/>
              <a:gd name="connsiteY470" fmla="*/ 3845341 h 6858000"/>
              <a:gd name="connsiteX471" fmla="*/ 5932368 w 6432818"/>
              <a:gd name="connsiteY471" fmla="*/ 3841342 h 6858000"/>
              <a:gd name="connsiteX472" fmla="*/ 5928239 w 6432818"/>
              <a:gd name="connsiteY472" fmla="*/ 3871459 h 6858000"/>
              <a:gd name="connsiteX473" fmla="*/ 5932368 w 6432818"/>
              <a:gd name="connsiteY473" fmla="*/ 3841342 h 6858000"/>
              <a:gd name="connsiteX474" fmla="*/ 1298073 w 6432818"/>
              <a:gd name="connsiteY474" fmla="*/ 3838303 h 6858000"/>
              <a:gd name="connsiteX475" fmla="*/ 1295137 w 6432818"/>
              <a:gd name="connsiteY475" fmla="*/ 3843500 h 6858000"/>
              <a:gd name="connsiteX476" fmla="*/ 1295924 w 6432818"/>
              <a:gd name="connsiteY476" fmla="*/ 3842796 h 6858000"/>
              <a:gd name="connsiteX477" fmla="*/ 1297920 w 6432818"/>
              <a:gd name="connsiteY477" fmla="*/ 3839690 h 6858000"/>
              <a:gd name="connsiteX478" fmla="*/ 1175579 w 6432818"/>
              <a:gd name="connsiteY478" fmla="*/ 3836612 h 6858000"/>
              <a:gd name="connsiteX479" fmla="*/ 1171103 w 6432818"/>
              <a:gd name="connsiteY479" fmla="*/ 3841558 h 6858000"/>
              <a:gd name="connsiteX480" fmla="*/ 1163681 w 6432818"/>
              <a:gd name="connsiteY480" fmla="*/ 3845341 h 6858000"/>
              <a:gd name="connsiteX481" fmla="*/ 1175579 w 6432818"/>
              <a:gd name="connsiteY481" fmla="*/ 3836612 h 6858000"/>
              <a:gd name="connsiteX482" fmla="*/ 1229115 w 6432818"/>
              <a:gd name="connsiteY482" fmla="*/ 3815516 h 6858000"/>
              <a:gd name="connsiteX483" fmla="*/ 1222677 w 6432818"/>
              <a:gd name="connsiteY483" fmla="*/ 3823710 h 6858000"/>
              <a:gd name="connsiteX484" fmla="*/ 1188154 w 6432818"/>
              <a:gd name="connsiteY484" fmla="*/ 3857768 h 6858000"/>
              <a:gd name="connsiteX485" fmla="*/ 1172705 w 6432818"/>
              <a:gd name="connsiteY485" fmla="*/ 3875854 h 6858000"/>
              <a:gd name="connsiteX486" fmla="*/ 1172686 w 6432818"/>
              <a:gd name="connsiteY486" fmla="*/ 3875278 h 6858000"/>
              <a:gd name="connsiteX487" fmla="*/ 1161628 w 6432818"/>
              <a:gd name="connsiteY487" fmla="*/ 3881731 h 6858000"/>
              <a:gd name="connsiteX488" fmla="*/ 1157541 w 6432818"/>
              <a:gd name="connsiteY488" fmla="*/ 3884216 h 6858000"/>
              <a:gd name="connsiteX489" fmla="*/ 1162166 w 6432818"/>
              <a:gd name="connsiteY489" fmla="*/ 3878286 h 6858000"/>
              <a:gd name="connsiteX490" fmla="*/ 1193503 w 6432818"/>
              <a:gd name="connsiteY490" fmla="*/ 3840556 h 6858000"/>
              <a:gd name="connsiteX491" fmla="*/ 1209205 w 6432818"/>
              <a:gd name="connsiteY491" fmla="*/ 3830549 h 6858000"/>
              <a:gd name="connsiteX492" fmla="*/ 501215 w 6432818"/>
              <a:gd name="connsiteY492" fmla="*/ 3811205 h 6858000"/>
              <a:gd name="connsiteX493" fmla="*/ 500358 w 6432818"/>
              <a:gd name="connsiteY493" fmla="*/ 3813447 h 6858000"/>
              <a:gd name="connsiteX494" fmla="*/ 500283 w 6432818"/>
              <a:gd name="connsiteY494" fmla="*/ 3813639 h 6858000"/>
              <a:gd name="connsiteX495" fmla="*/ 503982 w 6432818"/>
              <a:gd name="connsiteY495" fmla="*/ 3803979 h 6858000"/>
              <a:gd name="connsiteX496" fmla="*/ 501215 w 6432818"/>
              <a:gd name="connsiteY496" fmla="*/ 3811205 h 6858000"/>
              <a:gd name="connsiteX497" fmla="*/ 502041 w 6432818"/>
              <a:gd name="connsiteY497" fmla="*/ 3809046 h 6858000"/>
              <a:gd name="connsiteX498" fmla="*/ 504971 w 6432818"/>
              <a:gd name="connsiteY498" fmla="*/ 3801395 h 6858000"/>
              <a:gd name="connsiteX499" fmla="*/ 503982 w 6432818"/>
              <a:gd name="connsiteY499" fmla="*/ 3803979 h 6858000"/>
              <a:gd name="connsiteX500" fmla="*/ 504018 w 6432818"/>
              <a:gd name="connsiteY500" fmla="*/ 3803882 h 6858000"/>
              <a:gd name="connsiteX501" fmla="*/ 504971 w 6432818"/>
              <a:gd name="connsiteY501" fmla="*/ 3801395 h 6858000"/>
              <a:gd name="connsiteX502" fmla="*/ 1169727 w 6432818"/>
              <a:gd name="connsiteY502" fmla="*/ 3797370 h 6858000"/>
              <a:gd name="connsiteX503" fmla="*/ 1161208 w 6432818"/>
              <a:gd name="connsiteY503" fmla="*/ 3800473 h 6858000"/>
              <a:gd name="connsiteX504" fmla="*/ 1158008 w 6432818"/>
              <a:gd name="connsiteY504" fmla="*/ 3804730 h 6858000"/>
              <a:gd name="connsiteX505" fmla="*/ 1154908 w 6432818"/>
              <a:gd name="connsiteY505" fmla="*/ 3808039 h 6858000"/>
              <a:gd name="connsiteX506" fmla="*/ 1155153 w 6432818"/>
              <a:gd name="connsiteY506" fmla="*/ 3807908 h 6858000"/>
              <a:gd name="connsiteX507" fmla="*/ 1156092 w 6432818"/>
              <a:gd name="connsiteY507" fmla="*/ 3807436 h 6858000"/>
              <a:gd name="connsiteX508" fmla="*/ 3410647 w 6432818"/>
              <a:gd name="connsiteY508" fmla="*/ 3792126 h 6858000"/>
              <a:gd name="connsiteX509" fmla="*/ 3388961 w 6432818"/>
              <a:gd name="connsiteY509" fmla="*/ 3825270 h 6858000"/>
              <a:gd name="connsiteX510" fmla="*/ 3354191 w 6432818"/>
              <a:gd name="connsiteY510" fmla="*/ 3871383 h 6858000"/>
              <a:gd name="connsiteX511" fmla="*/ 3388961 w 6432818"/>
              <a:gd name="connsiteY511" fmla="*/ 3825270 h 6858000"/>
              <a:gd name="connsiteX512" fmla="*/ 3408684 w 6432818"/>
              <a:gd name="connsiteY512" fmla="*/ 3811142 h 6858000"/>
              <a:gd name="connsiteX513" fmla="*/ 3410647 w 6432818"/>
              <a:gd name="connsiteY513" fmla="*/ 3792126 h 6858000"/>
              <a:gd name="connsiteX514" fmla="*/ 440448 w 6432818"/>
              <a:gd name="connsiteY514" fmla="*/ 3780502 h 6858000"/>
              <a:gd name="connsiteX515" fmla="*/ 439718 w 6432818"/>
              <a:gd name="connsiteY515" fmla="*/ 3790725 h 6858000"/>
              <a:gd name="connsiteX516" fmla="*/ 440448 w 6432818"/>
              <a:gd name="connsiteY516" fmla="*/ 3780502 h 6858000"/>
              <a:gd name="connsiteX517" fmla="*/ 1259627 w 6432818"/>
              <a:gd name="connsiteY517" fmla="*/ 3772344 h 6858000"/>
              <a:gd name="connsiteX518" fmla="*/ 1255919 w 6432818"/>
              <a:gd name="connsiteY518" fmla="*/ 3773920 h 6858000"/>
              <a:gd name="connsiteX519" fmla="*/ 1255038 w 6432818"/>
              <a:gd name="connsiteY519" fmla="*/ 3774559 h 6858000"/>
              <a:gd name="connsiteX520" fmla="*/ 1253043 w 6432818"/>
              <a:gd name="connsiteY520" fmla="*/ 3776668 h 6858000"/>
              <a:gd name="connsiteX521" fmla="*/ 1254090 w 6432818"/>
              <a:gd name="connsiteY521" fmla="*/ 3779466 h 6858000"/>
              <a:gd name="connsiteX522" fmla="*/ 1260794 w 6432818"/>
              <a:gd name="connsiteY522" fmla="*/ 3773050 h 6858000"/>
              <a:gd name="connsiteX523" fmla="*/ 1259627 w 6432818"/>
              <a:gd name="connsiteY523" fmla="*/ 3772344 h 6858000"/>
              <a:gd name="connsiteX524" fmla="*/ 1201651 w 6432818"/>
              <a:gd name="connsiteY524" fmla="*/ 3770647 h 6858000"/>
              <a:gd name="connsiteX525" fmla="*/ 1202016 w 6432818"/>
              <a:gd name="connsiteY525" fmla="*/ 3773550 h 6858000"/>
              <a:gd name="connsiteX526" fmla="*/ 1201736 w 6432818"/>
              <a:gd name="connsiteY526" fmla="*/ 3771316 h 6858000"/>
              <a:gd name="connsiteX527" fmla="*/ 1201651 w 6432818"/>
              <a:gd name="connsiteY527" fmla="*/ 3770647 h 6858000"/>
              <a:gd name="connsiteX528" fmla="*/ 5985398 w 6432818"/>
              <a:gd name="connsiteY528" fmla="*/ 3764139 h 6858000"/>
              <a:gd name="connsiteX529" fmla="*/ 5975708 w 6432818"/>
              <a:gd name="connsiteY529" fmla="*/ 3801496 h 6858000"/>
              <a:gd name="connsiteX530" fmla="*/ 5982959 w 6432818"/>
              <a:gd name="connsiteY530" fmla="*/ 3792975 h 6858000"/>
              <a:gd name="connsiteX531" fmla="*/ 5985398 w 6432818"/>
              <a:gd name="connsiteY531" fmla="*/ 3764139 h 6858000"/>
              <a:gd name="connsiteX532" fmla="*/ 1183313 w 6432818"/>
              <a:gd name="connsiteY532" fmla="*/ 3762563 h 6858000"/>
              <a:gd name="connsiteX533" fmla="*/ 1184824 w 6432818"/>
              <a:gd name="connsiteY533" fmla="*/ 3763220 h 6858000"/>
              <a:gd name="connsiteX534" fmla="*/ 1181527 w 6432818"/>
              <a:gd name="connsiteY534" fmla="*/ 3766770 h 6858000"/>
              <a:gd name="connsiteX535" fmla="*/ 1177454 w 6432818"/>
              <a:gd name="connsiteY535" fmla="*/ 3768077 h 6858000"/>
              <a:gd name="connsiteX536" fmla="*/ 1183313 w 6432818"/>
              <a:gd name="connsiteY536" fmla="*/ 3762563 h 6858000"/>
              <a:gd name="connsiteX537" fmla="*/ 1090711 w 6432818"/>
              <a:gd name="connsiteY537" fmla="*/ 3756492 h 6858000"/>
              <a:gd name="connsiteX538" fmla="*/ 1085062 w 6432818"/>
              <a:gd name="connsiteY538" fmla="*/ 3762863 h 6858000"/>
              <a:gd name="connsiteX539" fmla="*/ 1086218 w 6432818"/>
              <a:gd name="connsiteY539" fmla="*/ 3761776 h 6858000"/>
              <a:gd name="connsiteX540" fmla="*/ 1091042 w 6432818"/>
              <a:gd name="connsiteY540" fmla="*/ 3756580 h 6858000"/>
              <a:gd name="connsiteX541" fmla="*/ 3442895 w 6432818"/>
              <a:gd name="connsiteY541" fmla="*/ 3746868 h 6858000"/>
              <a:gd name="connsiteX542" fmla="*/ 3440660 w 6432818"/>
              <a:gd name="connsiteY542" fmla="*/ 3747358 h 6858000"/>
              <a:gd name="connsiteX543" fmla="*/ 3436533 w 6432818"/>
              <a:gd name="connsiteY543" fmla="*/ 3777475 h 6858000"/>
              <a:gd name="connsiteX544" fmla="*/ 3442913 w 6432818"/>
              <a:gd name="connsiteY544" fmla="*/ 3770083 h 6858000"/>
              <a:gd name="connsiteX545" fmla="*/ 3442895 w 6432818"/>
              <a:gd name="connsiteY545" fmla="*/ 3746868 h 6858000"/>
              <a:gd name="connsiteX546" fmla="*/ 1046271 w 6432818"/>
              <a:gd name="connsiteY546" fmla="*/ 3746383 h 6858000"/>
              <a:gd name="connsiteX547" fmla="*/ 1045366 w 6432818"/>
              <a:gd name="connsiteY547" fmla="*/ 3748114 h 6858000"/>
              <a:gd name="connsiteX548" fmla="*/ 1044564 w 6432818"/>
              <a:gd name="connsiteY548" fmla="*/ 3749422 h 6858000"/>
              <a:gd name="connsiteX549" fmla="*/ 1042108 w 6432818"/>
              <a:gd name="connsiteY549" fmla="*/ 3751654 h 6858000"/>
              <a:gd name="connsiteX550" fmla="*/ 1046271 w 6432818"/>
              <a:gd name="connsiteY550" fmla="*/ 3746383 h 6858000"/>
              <a:gd name="connsiteX551" fmla="*/ 626466 w 6432818"/>
              <a:gd name="connsiteY551" fmla="*/ 3736828 h 6858000"/>
              <a:gd name="connsiteX552" fmla="*/ 622919 w 6432818"/>
              <a:gd name="connsiteY552" fmla="*/ 3747632 h 6858000"/>
              <a:gd name="connsiteX553" fmla="*/ 626466 w 6432818"/>
              <a:gd name="connsiteY553" fmla="*/ 3736828 h 6858000"/>
              <a:gd name="connsiteX554" fmla="*/ 1247723 w 6432818"/>
              <a:gd name="connsiteY554" fmla="*/ 3736395 h 6858000"/>
              <a:gd name="connsiteX555" fmla="*/ 1243137 w 6432818"/>
              <a:gd name="connsiteY555" fmla="*/ 3739368 h 6858000"/>
              <a:gd name="connsiteX556" fmla="*/ 1237815 w 6432818"/>
              <a:gd name="connsiteY556" fmla="*/ 3742471 h 6858000"/>
              <a:gd name="connsiteX557" fmla="*/ 1231979 w 6432818"/>
              <a:gd name="connsiteY557" fmla="*/ 3748286 h 6858000"/>
              <a:gd name="connsiteX558" fmla="*/ 1218965 w 6432818"/>
              <a:gd name="connsiteY558" fmla="*/ 3761097 h 6858000"/>
              <a:gd name="connsiteX559" fmla="*/ 1228242 w 6432818"/>
              <a:gd name="connsiteY559" fmla="*/ 3754279 h 6858000"/>
              <a:gd name="connsiteX560" fmla="*/ 1242554 w 6432818"/>
              <a:gd name="connsiteY560" fmla="*/ 3744160 h 6858000"/>
              <a:gd name="connsiteX561" fmla="*/ 1246373 w 6432818"/>
              <a:gd name="connsiteY561" fmla="*/ 3738298 h 6858000"/>
              <a:gd name="connsiteX562" fmla="*/ 1322108 w 6432818"/>
              <a:gd name="connsiteY562" fmla="*/ 3727657 h 6858000"/>
              <a:gd name="connsiteX563" fmla="*/ 1319282 w 6432818"/>
              <a:gd name="connsiteY563" fmla="*/ 3730229 h 6858000"/>
              <a:gd name="connsiteX564" fmla="*/ 1318898 w 6432818"/>
              <a:gd name="connsiteY564" fmla="*/ 3731022 h 6858000"/>
              <a:gd name="connsiteX565" fmla="*/ 1319401 w 6432818"/>
              <a:gd name="connsiteY565" fmla="*/ 3731016 h 6858000"/>
              <a:gd name="connsiteX566" fmla="*/ 1322717 w 6432818"/>
              <a:gd name="connsiteY566" fmla="*/ 3728762 h 6858000"/>
              <a:gd name="connsiteX567" fmla="*/ 1322863 w 6432818"/>
              <a:gd name="connsiteY567" fmla="*/ 3727914 h 6858000"/>
              <a:gd name="connsiteX568" fmla="*/ 1258600 w 6432818"/>
              <a:gd name="connsiteY568" fmla="*/ 3721770 h 6858000"/>
              <a:gd name="connsiteX569" fmla="*/ 1246651 w 6432818"/>
              <a:gd name="connsiteY569" fmla="*/ 3733671 h 6858000"/>
              <a:gd name="connsiteX570" fmla="*/ 1252899 w 6432818"/>
              <a:gd name="connsiteY570" fmla="*/ 3729258 h 6858000"/>
              <a:gd name="connsiteX571" fmla="*/ 428863 w 6432818"/>
              <a:gd name="connsiteY571" fmla="*/ 3718519 h 6858000"/>
              <a:gd name="connsiteX572" fmla="*/ 428935 w 6432818"/>
              <a:gd name="connsiteY572" fmla="*/ 3720508 h 6858000"/>
              <a:gd name="connsiteX573" fmla="*/ 424761 w 6432818"/>
              <a:gd name="connsiteY573" fmla="*/ 3724710 h 6858000"/>
              <a:gd name="connsiteX574" fmla="*/ 424637 w 6432818"/>
              <a:gd name="connsiteY574" fmla="*/ 3723953 h 6858000"/>
              <a:gd name="connsiteX575" fmla="*/ 428863 w 6432818"/>
              <a:gd name="connsiteY575" fmla="*/ 3718519 h 6858000"/>
              <a:gd name="connsiteX576" fmla="*/ 6023692 w 6432818"/>
              <a:gd name="connsiteY576" fmla="*/ 3711401 h 6858000"/>
              <a:gd name="connsiteX577" fmla="*/ 6018943 w 6432818"/>
              <a:gd name="connsiteY577" fmla="*/ 3739487 h 6858000"/>
              <a:gd name="connsiteX578" fmla="*/ 441269 w 6432818"/>
              <a:gd name="connsiteY578" fmla="*/ 3704930 h 6858000"/>
              <a:gd name="connsiteX579" fmla="*/ 441573 w 6432818"/>
              <a:gd name="connsiteY579" fmla="*/ 3707777 h 6858000"/>
              <a:gd name="connsiteX580" fmla="*/ 437458 w 6432818"/>
              <a:gd name="connsiteY580" fmla="*/ 3711921 h 6858000"/>
              <a:gd name="connsiteX581" fmla="*/ 437122 w 6432818"/>
              <a:gd name="connsiteY581" fmla="*/ 3710406 h 6858000"/>
              <a:gd name="connsiteX582" fmla="*/ 441269 w 6432818"/>
              <a:gd name="connsiteY582" fmla="*/ 3704930 h 6858000"/>
              <a:gd name="connsiteX583" fmla="*/ 454301 w 6432818"/>
              <a:gd name="connsiteY583" fmla="*/ 3691684 h 6858000"/>
              <a:gd name="connsiteX584" fmla="*/ 454419 w 6432818"/>
              <a:gd name="connsiteY584" fmla="*/ 3694942 h 6858000"/>
              <a:gd name="connsiteX585" fmla="*/ 450242 w 6432818"/>
              <a:gd name="connsiteY585" fmla="*/ 3699097 h 6858000"/>
              <a:gd name="connsiteX586" fmla="*/ 449842 w 6432818"/>
              <a:gd name="connsiteY586" fmla="*/ 3696988 h 6858000"/>
              <a:gd name="connsiteX587" fmla="*/ 454301 w 6432818"/>
              <a:gd name="connsiteY587" fmla="*/ 3691684 h 6858000"/>
              <a:gd name="connsiteX588" fmla="*/ 1304568 w 6432818"/>
              <a:gd name="connsiteY588" fmla="*/ 3677779 h 6858000"/>
              <a:gd name="connsiteX589" fmla="*/ 1297059 w 6432818"/>
              <a:gd name="connsiteY589" fmla="*/ 3683459 h 6858000"/>
              <a:gd name="connsiteX590" fmla="*/ 1296661 w 6432818"/>
              <a:gd name="connsiteY590" fmla="*/ 3683855 h 6858000"/>
              <a:gd name="connsiteX591" fmla="*/ 1303252 w 6432818"/>
              <a:gd name="connsiteY591" fmla="*/ 3679104 h 6858000"/>
              <a:gd name="connsiteX592" fmla="*/ 796451 w 6432818"/>
              <a:gd name="connsiteY592" fmla="*/ 3674736 h 6858000"/>
              <a:gd name="connsiteX593" fmla="*/ 773077 w 6432818"/>
              <a:gd name="connsiteY593" fmla="*/ 3700836 h 6858000"/>
              <a:gd name="connsiteX594" fmla="*/ 755449 w 6432818"/>
              <a:gd name="connsiteY594" fmla="*/ 3714554 h 6858000"/>
              <a:gd name="connsiteX595" fmla="*/ 765699 w 6432818"/>
              <a:gd name="connsiteY595" fmla="*/ 3702280 h 6858000"/>
              <a:gd name="connsiteX596" fmla="*/ 521001 w 6432818"/>
              <a:gd name="connsiteY596" fmla="*/ 3644256 h 6858000"/>
              <a:gd name="connsiteX597" fmla="*/ 521298 w 6432818"/>
              <a:gd name="connsiteY597" fmla="*/ 3647752 h 6858000"/>
              <a:gd name="connsiteX598" fmla="*/ 514757 w 6432818"/>
              <a:gd name="connsiteY598" fmla="*/ 3654743 h 6858000"/>
              <a:gd name="connsiteX599" fmla="*/ 515643 w 6432818"/>
              <a:gd name="connsiteY599" fmla="*/ 3651400 h 6858000"/>
              <a:gd name="connsiteX600" fmla="*/ 514735 w 6432818"/>
              <a:gd name="connsiteY600" fmla="*/ 3650510 h 6858000"/>
              <a:gd name="connsiteX601" fmla="*/ 847339 w 6432818"/>
              <a:gd name="connsiteY601" fmla="*/ 3626751 h 6858000"/>
              <a:gd name="connsiteX602" fmla="*/ 839151 w 6432818"/>
              <a:gd name="connsiteY602" fmla="*/ 3635933 h 6858000"/>
              <a:gd name="connsiteX603" fmla="*/ 836348 w 6432818"/>
              <a:gd name="connsiteY603" fmla="*/ 3637494 h 6858000"/>
              <a:gd name="connsiteX604" fmla="*/ 916818 w 6432818"/>
              <a:gd name="connsiteY604" fmla="*/ 3626070 h 6858000"/>
              <a:gd name="connsiteX605" fmla="*/ 890926 w 6432818"/>
              <a:gd name="connsiteY605" fmla="*/ 3657814 h 6858000"/>
              <a:gd name="connsiteX606" fmla="*/ 886907 w 6432818"/>
              <a:gd name="connsiteY606" fmla="*/ 3660520 h 6858000"/>
              <a:gd name="connsiteX607" fmla="*/ 881931 w 6432818"/>
              <a:gd name="connsiteY607" fmla="*/ 3663383 h 6858000"/>
              <a:gd name="connsiteX608" fmla="*/ 893482 w 6432818"/>
              <a:gd name="connsiteY608" fmla="*/ 3647232 h 6858000"/>
              <a:gd name="connsiteX609" fmla="*/ 905142 w 6432818"/>
              <a:gd name="connsiteY609" fmla="*/ 3632282 h 6858000"/>
              <a:gd name="connsiteX610" fmla="*/ 913293 w 6432818"/>
              <a:gd name="connsiteY610" fmla="*/ 3628177 h 6858000"/>
              <a:gd name="connsiteX611" fmla="*/ 6079628 w 6432818"/>
              <a:gd name="connsiteY611" fmla="*/ 3625540 h 6858000"/>
              <a:gd name="connsiteX612" fmla="*/ 6066410 w 6432818"/>
              <a:gd name="connsiteY612" fmla="*/ 3669523 h 6858000"/>
              <a:gd name="connsiteX613" fmla="*/ 872565 w 6432818"/>
              <a:gd name="connsiteY613" fmla="*/ 3602374 h 6858000"/>
              <a:gd name="connsiteX614" fmla="*/ 863659 w 6432818"/>
              <a:gd name="connsiteY614" fmla="*/ 3611345 h 6858000"/>
              <a:gd name="connsiteX615" fmla="*/ 849399 w 6432818"/>
              <a:gd name="connsiteY615" fmla="*/ 3624739 h 6858000"/>
              <a:gd name="connsiteX616" fmla="*/ 868770 w 6432818"/>
              <a:gd name="connsiteY616" fmla="*/ 3605804 h 6858000"/>
              <a:gd name="connsiteX617" fmla="*/ 6111392 w 6432818"/>
              <a:gd name="connsiteY617" fmla="*/ 3588058 h 6858000"/>
              <a:gd name="connsiteX618" fmla="*/ 6109455 w 6432818"/>
              <a:gd name="connsiteY618" fmla="*/ 3588698 h 6858000"/>
              <a:gd name="connsiteX619" fmla="*/ 6104706 w 6432818"/>
              <a:gd name="connsiteY619" fmla="*/ 3616784 h 6858000"/>
              <a:gd name="connsiteX620" fmla="*/ 6111392 w 6432818"/>
              <a:gd name="connsiteY620" fmla="*/ 3588058 h 6858000"/>
              <a:gd name="connsiteX621" fmla="*/ 922410 w 6432818"/>
              <a:gd name="connsiteY621" fmla="*/ 3550265 h 6858000"/>
              <a:gd name="connsiteX622" fmla="*/ 922019 w 6432818"/>
              <a:gd name="connsiteY622" fmla="*/ 3559862 h 6858000"/>
              <a:gd name="connsiteX623" fmla="*/ 924195 w 6432818"/>
              <a:gd name="connsiteY623" fmla="*/ 3559529 h 6858000"/>
              <a:gd name="connsiteX624" fmla="*/ 922410 w 6432818"/>
              <a:gd name="connsiteY624" fmla="*/ 3550265 h 6858000"/>
              <a:gd name="connsiteX625" fmla="*/ 597559 w 6432818"/>
              <a:gd name="connsiteY625" fmla="*/ 3532856 h 6858000"/>
              <a:gd name="connsiteX626" fmla="*/ 603195 w 6432818"/>
              <a:gd name="connsiteY626" fmla="*/ 3533895 h 6858000"/>
              <a:gd name="connsiteX627" fmla="*/ 597559 w 6432818"/>
              <a:gd name="connsiteY627" fmla="*/ 3532856 h 6858000"/>
              <a:gd name="connsiteX628" fmla="*/ 1089600 w 6432818"/>
              <a:gd name="connsiteY628" fmla="*/ 3450222 h 6858000"/>
              <a:gd name="connsiteX629" fmla="*/ 1086774 w 6432818"/>
              <a:gd name="connsiteY629" fmla="*/ 3452794 h 6858000"/>
              <a:gd name="connsiteX630" fmla="*/ 1087102 w 6432818"/>
              <a:gd name="connsiteY630" fmla="*/ 3455264 h 6858000"/>
              <a:gd name="connsiteX631" fmla="*/ 1088231 w 6432818"/>
              <a:gd name="connsiteY631" fmla="*/ 3454610 h 6858000"/>
              <a:gd name="connsiteX632" fmla="*/ 1091083 w 6432818"/>
              <a:gd name="connsiteY632" fmla="*/ 3451606 h 6858000"/>
              <a:gd name="connsiteX633" fmla="*/ 5301608 w 6432818"/>
              <a:gd name="connsiteY633" fmla="*/ 3422074 h 6858000"/>
              <a:gd name="connsiteX634" fmla="*/ 5217242 w 6432818"/>
              <a:gd name="connsiteY634" fmla="*/ 3526170 h 6858000"/>
              <a:gd name="connsiteX635" fmla="*/ 5180810 w 6432818"/>
              <a:gd name="connsiteY635" fmla="*/ 3582838 h 6858000"/>
              <a:gd name="connsiteX636" fmla="*/ 5187467 w 6432818"/>
              <a:gd name="connsiteY636" fmla="*/ 3588330 h 6858000"/>
              <a:gd name="connsiteX637" fmla="*/ 5224376 w 6432818"/>
              <a:gd name="connsiteY637" fmla="*/ 3542726 h 6858000"/>
              <a:gd name="connsiteX638" fmla="*/ 5301608 w 6432818"/>
              <a:gd name="connsiteY638" fmla="*/ 3422074 h 6858000"/>
              <a:gd name="connsiteX639" fmla="*/ 6432818 w 6432818"/>
              <a:gd name="connsiteY639" fmla="*/ 3410978 h 6858000"/>
              <a:gd name="connsiteX640" fmla="*/ 6432818 w 6432818"/>
              <a:gd name="connsiteY640" fmla="*/ 3698437 h 6858000"/>
              <a:gd name="connsiteX641" fmla="*/ 6267425 w 6432818"/>
              <a:gd name="connsiteY641" fmla="*/ 3912940 h 6858000"/>
              <a:gd name="connsiteX642" fmla="*/ 5751217 w 6432818"/>
              <a:gd name="connsiteY642" fmla="*/ 4541811 h 6858000"/>
              <a:gd name="connsiteX643" fmla="*/ 5743651 w 6432818"/>
              <a:gd name="connsiteY643" fmla="*/ 4573592 h 6858000"/>
              <a:gd name="connsiteX644" fmla="*/ 5875178 w 6432818"/>
              <a:gd name="connsiteY644" fmla="*/ 4415457 h 6858000"/>
              <a:gd name="connsiteX645" fmla="*/ 6066688 w 6432818"/>
              <a:gd name="connsiteY645" fmla="*/ 4206163 h 6858000"/>
              <a:gd name="connsiteX646" fmla="*/ 6396739 w 6432818"/>
              <a:gd name="connsiteY646" fmla="*/ 3774948 h 6858000"/>
              <a:gd name="connsiteX647" fmla="*/ 6432818 w 6432818"/>
              <a:gd name="connsiteY647" fmla="*/ 3730118 h 6858000"/>
              <a:gd name="connsiteX648" fmla="*/ 6432818 w 6432818"/>
              <a:gd name="connsiteY648" fmla="*/ 3783264 h 6858000"/>
              <a:gd name="connsiteX649" fmla="*/ 6389736 w 6432818"/>
              <a:gd name="connsiteY649" fmla="*/ 3838728 h 6858000"/>
              <a:gd name="connsiteX650" fmla="*/ 5639554 w 6432818"/>
              <a:gd name="connsiteY650" fmla="*/ 4723191 h 6858000"/>
              <a:gd name="connsiteX651" fmla="*/ 5277234 w 6432818"/>
              <a:gd name="connsiteY651" fmla="*/ 5175998 h 6858000"/>
              <a:gd name="connsiteX652" fmla="*/ 4226248 w 6432818"/>
              <a:gd name="connsiteY652" fmla="*/ 6244154 h 6858000"/>
              <a:gd name="connsiteX653" fmla="*/ 4136247 w 6432818"/>
              <a:gd name="connsiteY653" fmla="*/ 6314834 h 6858000"/>
              <a:gd name="connsiteX654" fmla="*/ 4522217 w 6432818"/>
              <a:gd name="connsiteY654" fmla="*/ 5884706 h 6858000"/>
              <a:gd name="connsiteX655" fmla="*/ 4947516 w 6432818"/>
              <a:gd name="connsiteY655" fmla="*/ 5393463 h 6858000"/>
              <a:gd name="connsiteX656" fmla="*/ 6347276 w 6432818"/>
              <a:gd name="connsiteY656" fmla="*/ 3535079 h 6858000"/>
              <a:gd name="connsiteX657" fmla="*/ 1258088 w 6432818"/>
              <a:gd name="connsiteY657" fmla="*/ 3324446 h 6858000"/>
              <a:gd name="connsiteX658" fmla="*/ 1236607 w 6432818"/>
              <a:gd name="connsiteY658" fmla="*/ 3347109 h 6858000"/>
              <a:gd name="connsiteX659" fmla="*/ 1234518 w 6432818"/>
              <a:gd name="connsiteY659" fmla="*/ 3349170 h 6858000"/>
              <a:gd name="connsiteX660" fmla="*/ 1236171 w 6432818"/>
              <a:gd name="connsiteY660" fmla="*/ 3347806 h 6858000"/>
              <a:gd name="connsiteX661" fmla="*/ 1258068 w 6432818"/>
              <a:gd name="connsiteY661" fmla="*/ 3324716 h 6858000"/>
              <a:gd name="connsiteX662" fmla="*/ 5380122 w 6432818"/>
              <a:gd name="connsiteY662" fmla="*/ 3293813 h 6858000"/>
              <a:gd name="connsiteX663" fmla="*/ 5362480 w 6432818"/>
              <a:gd name="connsiteY663" fmla="*/ 3326936 h 6858000"/>
              <a:gd name="connsiteX664" fmla="*/ 5363441 w 6432818"/>
              <a:gd name="connsiteY664" fmla="*/ 3341903 h 6858000"/>
              <a:gd name="connsiteX665" fmla="*/ 5380122 w 6432818"/>
              <a:gd name="connsiteY665" fmla="*/ 3293813 h 6858000"/>
              <a:gd name="connsiteX666" fmla="*/ 567658 w 6432818"/>
              <a:gd name="connsiteY666" fmla="*/ 3280857 h 6858000"/>
              <a:gd name="connsiteX667" fmla="*/ 566815 w 6432818"/>
              <a:gd name="connsiteY667" fmla="*/ 3281933 h 6858000"/>
              <a:gd name="connsiteX668" fmla="*/ 562478 w 6432818"/>
              <a:gd name="connsiteY668" fmla="*/ 3284727 h 6858000"/>
              <a:gd name="connsiteX669" fmla="*/ 621200 w 6432818"/>
              <a:gd name="connsiteY669" fmla="*/ 3262089 h 6858000"/>
              <a:gd name="connsiteX670" fmla="*/ 620429 w 6432818"/>
              <a:gd name="connsiteY670" fmla="*/ 3263748 h 6858000"/>
              <a:gd name="connsiteX671" fmla="*/ 617171 w 6432818"/>
              <a:gd name="connsiteY671" fmla="*/ 3264615 h 6858000"/>
              <a:gd name="connsiteX672" fmla="*/ 621200 w 6432818"/>
              <a:gd name="connsiteY672" fmla="*/ 3262089 h 6858000"/>
              <a:gd name="connsiteX673" fmla="*/ 625231 w 6432818"/>
              <a:gd name="connsiteY673" fmla="*/ 3259563 h 6858000"/>
              <a:gd name="connsiteX674" fmla="*/ 624458 w 6432818"/>
              <a:gd name="connsiteY674" fmla="*/ 3261223 h 6858000"/>
              <a:gd name="connsiteX675" fmla="*/ 621200 w 6432818"/>
              <a:gd name="connsiteY675" fmla="*/ 3262089 h 6858000"/>
              <a:gd name="connsiteX676" fmla="*/ 625231 w 6432818"/>
              <a:gd name="connsiteY676" fmla="*/ 3259563 h 6858000"/>
              <a:gd name="connsiteX677" fmla="*/ 635428 w 6432818"/>
              <a:gd name="connsiteY677" fmla="*/ 3252082 h 6858000"/>
              <a:gd name="connsiteX678" fmla="*/ 631593 w 6432818"/>
              <a:gd name="connsiteY678" fmla="*/ 3256324 h 6858000"/>
              <a:gd name="connsiteX679" fmla="*/ 625231 w 6432818"/>
              <a:gd name="connsiteY679" fmla="*/ 3259563 h 6858000"/>
              <a:gd name="connsiteX680" fmla="*/ 635428 w 6432818"/>
              <a:gd name="connsiteY680" fmla="*/ 3252082 h 6858000"/>
              <a:gd name="connsiteX681" fmla="*/ 5431928 w 6432818"/>
              <a:gd name="connsiteY681" fmla="*/ 3238067 h 6858000"/>
              <a:gd name="connsiteX682" fmla="*/ 5425312 w 6432818"/>
              <a:gd name="connsiteY682" fmla="*/ 3241955 h 6858000"/>
              <a:gd name="connsiteX683" fmla="*/ 5425078 w 6432818"/>
              <a:gd name="connsiteY683" fmla="*/ 3242094 h 6858000"/>
              <a:gd name="connsiteX684" fmla="*/ 5416216 w 6432818"/>
              <a:gd name="connsiteY684" fmla="*/ 3247301 h 6858000"/>
              <a:gd name="connsiteX685" fmla="*/ 5412076 w 6432818"/>
              <a:gd name="connsiteY685" fmla="*/ 3249738 h 6858000"/>
              <a:gd name="connsiteX686" fmla="*/ 5414283 w 6432818"/>
              <a:gd name="connsiteY686" fmla="*/ 3248440 h 6858000"/>
              <a:gd name="connsiteX687" fmla="*/ 5416216 w 6432818"/>
              <a:gd name="connsiteY687" fmla="*/ 3247301 h 6858000"/>
              <a:gd name="connsiteX688" fmla="*/ 5418418 w 6432818"/>
              <a:gd name="connsiteY688" fmla="*/ 3246008 h 6858000"/>
              <a:gd name="connsiteX689" fmla="*/ 5425078 w 6432818"/>
              <a:gd name="connsiteY689" fmla="*/ 3242094 h 6858000"/>
              <a:gd name="connsiteX690" fmla="*/ 681315 w 6432818"/>
              <a:gd name="connsiteY690" fmla="*/ 3234002 h 6858000"/>
              <a:gd name="connsiteX691" fmla="*/ 675800 w 6432818"/>
              <a:gd name="connsiteY691" fmla="*/ 3241026 h 6858000"/>
              <a:gd name="connsiteX692" fmla="*/ 646206 w 6432818"/>
              <a:gd name="connsiteY692" fmla="*/ 3270219 h 6858000"/>
              <a:gd name="connsiteX693" fmla="*/ 632965 w 6432818"/>
              <a:gd name="connsiteY693" fmla="*/ 3285719 h 6858000"/>
              <a:gd name="connsiteX694" fmla="*/ 632950 w 6432818"/>
              <a:gd name="connsiteY694" fmla="*/ 3285225 h 6858000"/>
              <a:gd name="connsiteX695" fmla="*/ 623473 w 6432818"/>
              <a:gd name="connsiteY695" fmla="*/ 3290755 h 6858000"/>
              <a:gd name="connsiteX696" fmla="*/ 619969 w 6432818"/>
              <a:gd name="connsiteY696" fmla="*/ 3292886 h 6858000"/>
              <a:gd name="connsiteX697" fmla="*/ 623933 w 6432818"/>
              <a:gd name="connsiteY697" fmla="*/ 3287803 h 6858000"/>
              <a:gd name="connsiteX698" fmla="*/ 650792 w 6432818"/>
              <a:gd name="connsiteY698" fmla="*/ 3255464 h 6858000"/>
              <a:gd name="connsiteX699" fmla="*/ 664251 w 6432818"/>
              <a:gd name="connsiteY699" fmla="*/ 3246886 h 6858000"/>
              <a:gd name="connsiteX700" fmla="*/ 59793 w 6432818"/>
              <a:gd name="connsiteY700" fmla="*/ 3224114 h 6858000"/>
              <a:gd name="connsiteX701" fmla="*/ 56622 w 6432818"/>
              <a:gd name="connsiteY701" fmla="*/ 3232392 h 6858000"/>
              <a:gd name="connsiteX702" fmla="*/ 58129 w 6432818"/>
              <a:gd name="connsiteY702" fmla="*/ 3228456 h 6858000"/>
              <a:gd name="connsiteX703" fmla="*/ 60641 w 6432818"/>
              <a:gd name="connsiteY703" fmla="*/ 3221898 h 6858000"/>
              <a:gd name="connsiteX704" fmla="*/ 59793 w 6432818"/>
              <a:gd name="connsiteY704" fmla="*/ 3224114 h 6858000"/>
              <a:gd name="connsiteX705" fmla="*/ 59824 w 6432818"/>
              <a:gd name="connsiteY705" fmla="*/ 3224031 h 6858000"/>
              <a:gd name="connsiteX706" fmla="*/ 60641 w 6432818"/>
              <a:gd name="connsiteY706" fmla="*/ 3221898 h 6858000"/>
              <a:gd name="connsiteX707" fmla="*/ 630414 w 6432818"/>
              <a:gd name="connsiteY707" fmla="*/ 3218448 h 6858000"/>
              <a:gd name="connsiteX708" fmla="*/ 623113 w 6432818"/>
              <a:gd name="connsiteY708" fmla="*/ 3221108 h 6858000"/>
              <a:gd name="connsiteX709" fmla="*/ 620370 w 6432818"/>
              <a:gd name="connsiteY709" fmla="*/ 3224756 h 6858000"/>
              <a:gd name="connsiteX710" fmla="*/ 617711 w 6432818"/>
              <a:gd name="connsiteY710" fmla="*/ 3227591 h 6858000"/>
              <a:gd name="connsiteX711" fmla="*/ 617920 w 6432818"/>
              <a:gd name="connsiteY711" fmla="*/ 3227481 h 6858000"/>
              <a:gd name="connsiteX712" fmla="*/ 618727 w 6432818"/>
              <a:gd name="connsiteY712" fmla="*/ 3227075 h 6858000"/>
              <a:gd name="connsiteX713" fmla="*/ 5338 w 6432818"/>
              <a:gd name="connsiteY713" fmla="*/ 3203992 h 6858000"/>
              <a:gd name="connsiteX714" fmla="*/ 4716 w 6432818"/>
              <a:gd name="connsiteY714" fmla="*/ 3212666 h 6858000"/>
              <a:gd name="connsiteX715" fmla="*/ 4674 w 6432818"/>
              <a:gd name="connsiteY715" fmla="*/ 3212686 h 6858000"/>
              <a:gd name="connsiteX716" fmla="*/ 3691 w 6432818"/>
              <a:gd name="connsiteY716" fmla="*/ 3210789 h 6858000"/>
              <a:gd name="connsiteX717" fmla="*/ 5338 w 6432818"/>
              <a:gd name="connsiteY717" fmla="*/ 3203992 h 6858000"/>
              <a:gd name="connsiteX718" fmla="*/ 707469 w 6432818"/>
              <a:gd name="connsiteY718" fmla="*/ 3196999 h 6858000"/>
              <a:gd name="connsiteX719" fmla="*/ 704289 w 6432818"/>
              <a:gd name="connsiteY719" fmla="*/ 3198351 h 6858000"/>
              <a:gd name="connsiteX720" fmla="*/ 703533 w 6432818"/>
              <a:gd name="connsiteY720" fmla="*/ 3198896 h 6858000"/>
              <a:gd name="connsiteX721" fmla="*/ 701826 w 6432818"/>
              <a:gd name="connsiteY721" fmla="*/ 3200705 h 6858000"/>
              <a:gd name="connsiteX722" fmla="*/ 702725 w 6432818"/>
              <a:gd name="connsiteY722" fmla="*/ 3203104 h 6858000"/>
              <a:gd name="connsiteX723" fmla="*/ 708470 w 6432818"/>
              <a:gd name="connsiteY723" fmla="*/ 3197604 h 6858000"/>
              <a:gd name="connsiteX724" fmla="*/ 707469 w 6432818"/>
              <a:gd name="connsiteY724" fmla="*/ 3196999 h 6858000"/>
              <a:gd name="connsiteX725" fmla="*/ 657777 w 6432818"/>
              <a:gd name="connsiteY725" fmla="*/ 3195545 h 6858000"/>
              <a:gd name="connsiteX726" fmla="*/ 658090 w 6432818"/>
              <a:gd name="connsiteY726" fmla="*/ 3198033 h 6858000"/>
              <a:gd name="connsiteX727" fmla="*/ 657850 w 6432818"/>
              <a:gd name="connsiteY727" fmla="*/ 3196117 h 6858000"/>
              <a:gd name="connsiteX728" fmla="*/ 657777 w 6432818"/>
              <a:gd name="connsiteY728" fmla="*/ 3195545 h 6858000"/>
              <a:gd name="connsiteX729" fmla="*/ 642058 w 6432818"/>
              <a:gd name="connsiteY729" fmla="*/ 3188614 h 6858000"/>
              <a:gd name="connsiteX730" fmla="*/ 643354 w 6432818"/>
              <a:gd name="connsiteY730" fmla="*/ 3189178 h 6858000"/>
              <a:gd name="connsiteX731" fmla="*/ 640526 w 6432818"/>
              <a:gd name="connsiteY731" fmla="*/ 3192221 h 6858000"/>
              <a:gd name="connsiteX732" fmla="*/ 637037 w 6432818"/>
              <a:gd name="connsiteY732" fmla="*/ 3193342 h 6858000"/>
              <a:gd name="connsiteX733" fmla="*/ 642058 w 6432818"/>
              <a:gd name="connsiteY733" fmla="*/ 3188614 h 6858000"/>
              <a:gd name="connsiteX734" fmla="*/ 562689 w 6432818"/>
              <a:gd name="connsiteY734" fmla="*/ 3183411 h 6858000"/>
              <a:gd name="connsiteX735" fmla="*/ 557846 w 6432818"/>
              <a:gd name="connsiteY735" fmla="*/ 3188873 h 6858000"/>
              <a:gd name="connsiteX736" fmla="*/ 558836 w 6432818"/>
              <a:gd name="connsiteY736" fmla="*/ 3187942 h 6858000"/>
              <a:gd name="connsiteX737" fmla="*/ 562974 w 6432818"/>
              <a:gd name="connsiteY737" fmla="*/ 3183486 h 6858000"/>
              <a:gd name="connsiteX738" fmla="*/ 524599 w 6432818"/>
              <a:gd name="connsiteY738" fmla="*/ 3174747 h 6858000"/>
              <a:gd name="connsiteX739" fmla="*/ 523822 w 6432818"/>
              <a:gd name="connsiteY739" fmla="*/ 3176231 h 6858000"/>
              <a:gd name="connsiteX740" fmla="*/ 523136 w 6432818"/>
              <a:gd name="connsiteY740" fmla="*/ 3177353 h 6858000"/>
              <a:gd name="connsiteX741" fmla="*/ 521030 w 6432818"/>
              <a:gd name="connsiteY741" fmla="*/ 3179263 h 6858000"/>
              <a:gd name="connsiteX742" fmla="*/ 524599 w 6432818"/>
              <a:gd name="connsiteY742" fmla="*/ 3174747 h 6858000"/>
              <a:gd name="connsiteX743" fmla="*/ 697267 w 6432818"/>
              <a:gd name="connsiteY743" fmla="*/ 3166187 h 6858000"/>
              <a:gd name="connsiteX744" fmla="*/ 693333 w 6432818"/>
              <a:gd name="connsiteY744" fmla="*/ 3168735 h 6858000"/>
              <a:gd name="connsiteX745" fmla="*/ 688774 w 6432818"/>
              <a:gd name="connsiteY745" fmla="*/ 3171395 h 6858000"/>
              <a:gd name="connsiteX746" fmla="*/ 683771 w 6432818"/>
              <a:gd name="connsiteY746" fmla="*/ 3176377 h 6858000"/>
              <a:gd name="connsiteX747" fmla="*/ 672616 w 6432818"/>
              <a:gd name="connsiteY747" fmla="*/ 3187357 h 6858000"/>
              <a:gd name="connsiteX748" fmla="*/ 680566 w 6432818"/>
              <a:gd name="connsiteY748" fmla="*/ 3181514 h 6858000"/>
              <a:gd name="connsiteX749" fmla="*/ 692835 w 6432818"/>
              <a:gd name="connsiteY749" fmla="*/ 3172841 h 6858000"/>
              <a:gd name="connsiteX750" fmla="*/ 696109 w 6432818"/>
              <a:gd name="connsiteY750" fmla="*/ 3167818 h 6858000"/>
              <a:gd name="connsiteX751" fmla="*/ 761022 w 6432818"/>
              <a:gd name="connsiteY751" fmla="*/ 3158698 h 6858000"/>
              <a:gd name="connsiteX752" fmla="*/ 758598 w 6432818"/>
              <a:gd name="connsiteY752" fmla="*/ 3160901 h 6858000"/>
              <a:gd name="connsiteX753" fmla="*/ 758270 w 6432818"/>
              <a:gd name="connsiteY753" fmla="*/ 3161580 h 6858000"/>
              <a:gd name="connsiteX754" fmla="*/ 758461 w 6432818"/>
              <a:gd name="connsiteY754" fmla="*/ 3161580 h 6858000"/>
              <a:gd name="connsiteX755" fmla="*/ 761228 w 6432818"/>
              <a:gd name="connsiteY755" fmla="*/ 3158767 h 6858000"/>
              <a:gd name="connsiteX756" fmla="*/ 706588 w 6432818"/>
              <a:gd name="connsiteY756" fmla="*/ 3153650 h 6858000"/>
              <a:gd name="connsiteX757" fmla="*/ 696346 w 6432818"/>
              <a:gd name="connsiteY757" fmla="*/ 3163853 h 6858000"/>
              <a:gd name="connsiteX758" fmla="*/ 701702 w 6432818"/>
              <a:gd name="connsiteY758" fmla="*/ 3160069 h 6858000"/>
              <a:gd name="connsiteX759" fmla="*/ 1242458 w 6432818"/>
              <a:gd name="connsiteY759" fmla="*/ 3152340 h 6858000"/>
              <a:gd name="connsiteX760" fmla="*/ 1130059 w 6432818"/>
              <a:gd name="connsiteY760" fmla="*/ 3260114 h 6858000"/>
              <a:gd name="connsiteX761" fmla="*/ 1108326 w 6432818"/>
              <a:gd name="connsiteY761" fmla="*/ 3280040 h 6858000"/>
              <a:gd name="connsiteX762" fmla="*/ 1062035 w 6432818"/>
              <a:gd name="connsiteY762" fmla="*/ 3327816 h 6858000"/>
              <a:gd name="connsiteX763" fmla="*/ 1060394 w 6432818"/>
              <a:gd name="connsiteY763" fmla="*/ 3329455 h 6858000"/>
              <a:gd name="connsiteX764" fmla="*/ 1061265 w 6432818"/>
              <a:gd name="connsiteY764" fmla="*/ 3328756 h 6858000"/>
              <a:gd name="connsiteX765" fmla="*/ 1074715 w 6432818"/>
              <a:gd name="connsiteY765" fmla="*/ 3315737 h 6858000"/>
              <a:gd name="connsiteX766" fmla="*/ 1076337 w 6432818"/>
              <a:gd name="connsiteY766" fmla="*/ 3313927 h 6858000"/>
              <a:gd name="connsiteX767" fmla="*/ 1086911 w 6432818"/>
              <a:gd name="connsiteY767" fmla="*/ 3305824 h 6858000"/>
              <a:gd name="connsiteX768" fmla="*/ 1119914 w 6432818"/>
              <a:gd name="connsiteY768" fmla="*/ 3278185 h 6858000"/>
              <a:gd name="connsiteX769" fmla="*/ 1130650 w 6432818"/>
              <a:gd name="connsiteY769" fmla="*/ 3268428 h 6858000"/>
              <a:gd name="connsiteX770" fmla="*/ 1149452 w 6432818"/>
              <a:gd name="connsiteY770" fmla="*/ 3244887 h 6858000"/>
              <a:gd name="connsiteX771" fmla="*/ 1228987 w 6432818"/>
              <a:gd name="connsiteY771" fmla="*/ 3167386 h 6858000"/>
              <a:gd name="connsiteX772" fmla="*/ 1236697 w 6432818"/>
              <a:gd name="connsiteY772" fmla="*/ 3159316 h 6858000"/>
              <a:gd name="connsiteX773" fmla="*/ 455325 w 6432818"/>
              <a:gd name="connsiteY773" fmla="*/ 3150577 h 6858000"/>
              <a:gd name="connsiteX774" fmla="*/ 443251 w 6432818"/>
              <a:gd name="connsiteY774" fmla="*/ 3161691 h 6858000"/>
              <a:gd name="connsiteX775" fmla="*/ 451048 w 6432818"/>
              <a:gd name="connsiteY775" fmla="*/ 3153216 h 6858000"/>
              <a:gd name="connsiteX776" fmla="*/ 146159 w 6432818"/>
              <a:gd name="connsiteY776" fmla="*/ 3130572 h 6858000"/>
              <a:gd name="connsiteX777" fmla="*/ 141002 w 6432818"/>
              <a:gd name="connsiteY777" fmla="*/ 3130680 h 6858000"/>
              <a:gd name="connsiteX778" fmla="*/ 140839 w 6432818"/>
              <a:gd name="connsiteY778" fmla="*/ 3130686 h 6858000"/>
              <a:gd name="connsiteX779" fmla="*/ 132403 w 6432818"/>
              <a:gd name="connsiteY779" fmla="*/ 3130860 h 6858000"/>
              <a:gd name="connsiteX780" fmla="*/ 130684 w 6432818"/>
              <a:gd name="connsiteY780" fmla="*/ 3130898 h 6858000"/>
              <a:gd name="connsiteX781" fmla="*/ 140839 w 6432818"/>
              <a:gd name="connsiteY781" fmla="*/ 3130686 h 6858000"/>
              <a:gd name="connsiteX782" fmla="*/ 17212 w 6432818"/>
              <a:gd name="connsiteY782" fmla="*/ 3127864 h 6858000"/>
              <a:gd name="connsiteX783" fmla="*/ 17312 w 6432818"/>
              <a:gd name="connsiteY783" fmla="*/ 3130655 h 6858000"/>
              <a:gd name="connsiteX784" fmla="*/ 15078 w 6432818"/>
              <a:gd name="connsiteY784" fmla="*/ 3132875 h 6858000"/>
              <a:gd name="connsiteX785" fmla="*/ 13629 w 6432818"/>
              <a:gd name="connsiteY785" fmla="*/ 3133679 h 6858000"/>
              <a:gd name="connsiteX786" fmla="*/ 13387 w 6432818"/>
              <a:gd name="connsiteY786" fmla="*/ 3132410 h 6858000"/>
              <a:gd name="connsiteX787" fmla="*/ 17212 w 6432818"/>
              <a:gd name="connsiteY787" fmla="*/ 3127864 h 6858000"/>
              <a:gd name="connsiteX788" fmla="*/ 745988 w 6432818"/>
              <a:gd name="connsiteY788" fmla="*/ 3115943 h 6858000"/>
              <a:gd name="connsiteX789" fmla="*/ 739551 w 6432818"/>
              <a:gd name="connsiteY789" fmla="*/ 3120813 h 6858000"/>
              <a:gd name="connsiteX790" fmla="*/ 739212 w 6432818"/>
              <a:gd name="connsiteY790" fmla="*/ 3121153 h 6858000"/>
              <a:gd name="connsiteX791" fmla="*/ 744860 w 6432818"/>
              <a:gd name="connsiteY791" fmla="*/ 3117081 h 6858000"/>
              <a:gd name="connsiteX792" fmla="*/ 497561 w 6432818"/>
              <a:gd name="connsiteY792" fmla="*/ 3088841 h 6858000"/>
              <a:gd name="connsiteX793" fmla="*/ 485318 w 6432818"/>
              <a:gd name="connsiteY793" fmla="*/ 3098860 h 6858000"/>
              <a:gd name="connsiteX794" fmla="*/ 445345 w 6432818"/>
              <a:gd name="connsiteY794" fmla="*/ 3130127 h 6858000"/>
              <a:gd name="connsiteX795" fmla="*/ 450572 w 6432818"/>
              <a:gd name="connsiteY795" fmla="*/ 3125381 h 6858000"/>
              <a:gd name="connsiteX796" fmla="*/ 457958 w 6432818"/>
              <a:gd name="connsiteY796" fmla="*/ 3115096 h 6858000"/>
              <a:gd name="connsiteX797" fmla="*/ 74380 w 6432818"/>
              <a:gd name="connsiteY797" fmla="*/ 3087212 h 6858000"/>
              <a:gd name="connsiteX798" fmla="*/ 74634 w 6432818"/>
              <a:gd name="connsiteY798" fmla="*/ 3090211 h 6858000"/>
              <a:gd name="connsiteX799" fmla="*/ 69027 w 6432818"/>
              <a:gd name="connsiteY799" fmla="*/ 3096201 h 6858000"/>
              <a:gd name="connsiteX800" fmla="*/ 69788 w 6432818"/>
              <a:gd name="connsiteY800" fmla="*/ 3093336 h 6858000"/>
              <a:gd name="connsiteX801" fmla="*/ 69006 w 6432818"/>
              <a:gd name="connsiteY801" fmla="*/ 3092571 h 6858000"/>
              <a:gd name="connsiteX802" fmla="*/ 608759 w 6432818"/>
              <a:gd name="connsiteY802" fmla="*/ 3073856 h 6858000"/>
              <a:gd name="connsiteX803" fmla="*/ 596541 w 6432818"/>
              <a:gd name="connsiteY803" fmla="*/ 3089974 h 6858000"/>
              <a:gd name="connsiteX804" fmla="*/ 577054 w 6432818"/>
              <a:gd name="connsiteY804" fmla="*/ 3103774 h 6858000"/>
              <a:gd name="connsiteX805" fmla="*/ 596541 w 6432818"/>
              <a:gd name="connsiteY805" fmla="*/ 3089974 h 6858000"/>
              <a:gd name="connsiteX806" fmla="*/ 616030 w 6432818"/>
              <a:gd name="connsiteY806" fmla="*/ 3076171 h 6858000"/>
              <a:gd name="connsiteX807" fmla="*/ 608759 w 6432818"/>
              <a:gd name="connsiteY807" fmla="*/ 3073856 h 6858000"/>
              <a:gd name="connsiteX808" fmla="*/ 354088 w 6432818"/>
              <a:gd name="connsiteY808" fmla="*/ 3072208 h 6858000"/>
              <a:gd name="connsiteX809" fmla="*/ 347072 w 6432818"/>
              <a:gd name="connsiteY809" fmla="*/ 3080078 h 6858000"/>
              <a:gd name="connsiteX810" fmla="*/ 344667 w 6432818"/>
              <a:gd name="connsiteY810" fmla="*/ 3081415 h 6858000"/>
              <a:gd name="connsiteX811" fmla="*/ 413640 w 6432818"/>
              <a:gd name="connsiteY811" fmla="*/ 3071622 h 6858000"/>
              <a:gd name="connsiteX812" fmla="*/ 391449 w 6432818"/>
              <a:gd name="connsiteY812" fmla="*/ 3098831 h 6858000"/>
              <a:gd name="connsiteX813" fmla="*/ 388003 w 6432818"/>
              <a:gd name="connsiteY813" fmla="*/ 3101153 h 6858000"/>
              <a:gd name="connsiteX814" fmla="*/ 383741 w 6432818"/>
              <a:gd name="connsiteY814" fmla="*/ 3103606 h 6858000"/>
              <a:gd name="connsiteX815" fmla="*/ 393639 w 6432818"/>
              <a:gd name="connsiteY815" fmla="*/ 3089762 h 6858000"/>
              <a:gd name="connsiteX816" fmla="*/ 403632 w 6432818"/>
              <a:gd name="connsiteY816" fmla="*/ 3076949 h 6858000"/>
              <a:gd name="connsiteX817" fmla="*/ 410620 w 6432818"/>
              <a:gd name="connsiteY817" fmla="*/ 3073430 h 6858000"/>
              <a:gd name="connsiteX818" fmla="*/ 84136 w 6432818"/>
              <a:gd name="connsiteY818" fmla="*/ 3065894 h 6858000"/>
              <a:gd name="connsiteX819" fmla="*/ 69929 w 6432818"/>
              <a:gd name="connsiteY819" fmla="*/ 3078337 h 6858000"/>
              <a:gd name="connsiteX820" fmla="*/ 33466 w 6432818"/>
              <a:gd name="connsiteY820" fmla="*/ 3114594 h 6858000"/>
              <a:gd name="connsiteX821" fmla="*/ 32550 w 6432818"/>
              <a:gd name="connsiteY821" fmla="*/ 3115309 h 6858000"/>
              <a:gd name="connsiteX822" fmla="*/ 64148 w 6432818"/>
              <a:gd name="connsiteY822" fmla="*/ 3077962 h 6858000"/>
              <a:gd name="connsiteX823" fmla="*/ 375711 w 6432818"/>
              <a:gd name="connsiteY823" fmla="*/ 3051315 h 6858000"/>
              <a:gd name="connsiteX824" fmla="*/ 368078 w 6432818"/>
              <a:gd name="connsiteY824" fmla="*/ 3059003 h 6858000"/>
              <a:gd name="connsiteX825" fmla="*/ 355854 w 6432818"/>
              <a:gd name="connsiteY825" fmla="*/ 3070483 h 6858000"/>
              <a:gd name="connsiteX826" fmla="*/ 372458 w 6432818"/>
              <a:gd name="connsiteY826" fmla="*/ 3054253 h 6858000"/>
              <a:gd name="connsiteX827" fmla="*/ 288038 w 6432818"/>
              <a:gd name="connsiteY827" fmla="*/ 3042606 h 6858000"/>
              <a:gd name="connsiteX828" fmla="*/ 257518 w 6432818"/>
              <a:gd name="connsiteY828" fmla="*/ 3057073 h 6858000"/>
              <a:gd name="connsiteX829" fmla="*/ 288038 w 6432818"/>
              <a:gd name="connsiteY829" fmla="*/ 3042606 h 6858000"/>
              <a:gd name="connsiteX830" fmla="*/ 126774 w 6432818"/>
              <a:gd name="connsiteY830" fmla="*/ 3040155 h 6858000"/>
              <a:gd name="connsiteX831" fmla="*/ 100601 w 6432818"/>
              <a:gd name="connsiteY831" fmla="*/ 3066253 h 6858000"/>
              <a:gd name="connsiteX832" fmla="*/ 79660 w 6432818"/>
              <a:gd name="connsiteY832" fmla="*/ 3084552 h 6858000"/>
              <a:gd name="connsiteX833" fmla="*/ 78811 w 6432818"/>
              <a:gd name="connsiteY833" fmla="*/ 3082793 h 6858000"/>
              <a:gd name="connsiteX834" fmla="*/ 79226 w 6432818"/>
              <a:gd name="connsiteY834" fmla="*/ 3082378 h 6858000"/>
              <a:gd name="connsiteX835" fmla="*/ 105225 w 6432818"/>
              <a:gd name="connsiteY835" fmla="*/ 3053163 h 6858000"/>
              <a:gd name="connsiteX836" fmla="*/ 475309 w 6432818"/>
              <a:gd name="connsiteY836" fmla="*/ 3029355 h 6858000"/>
              <a:gd name="connsiteX837" fmla="*/ 466332 w 6432818"/>
              <a:gd name="connsiteY837" fmla="*/ 3037814 h 6858000"/>
              <a:gd name="connsiteX838" fmla="*/ 446891 w 6432818"/>
              <a:gd name="connsiteY838" fmla="*/ 3056690 h 6858000"/>
              <a:gd name="connsiteX839" fmla="*/ 423839 w 6432818"/>
              <a:gd name="connsiteY839" fmla="*/ 3079988 h 6858000"/>
              <a:gd name="connsiteX840" fmla="*/ 414826 w 6432818"/>
              <a:gd name="connsiteY840" fmla="*/ 3088512 h 6858000"/>
              <a:gd name="connsiteX841" fmla="*/ 410916 w 6432818"/>
              <a:gd name="connsiteY841" fmla="*/ 3082261 h 6858000"/>
              <a:gd name="connsiteX842" fmla="*/ 420681 w 6432818"/>
              <a:gd name="connsiteY842" fmla="*/ 3070963 h 6858000"/>
              <a:gd name="connsiteX843" fmla="*/ 435441 w 6432818"/>
              <a:gd name="connsiteY843" fmla="*/ 3057926 h 6858000"/>
              <a:gd name="connsiteX844" fmla="*/ 450066 w 6432818"/>
              <a:gd name="connsiteY844" fmla="*/ 3043824 h 6858000"/>
              <a:gd name="connsiteX845" fmla="*/ 418432 w 6432818"/>
              <a:gd name="connsiteY845" fmla="*/ 3006651 h 6858000"/>
              <a:gd name="connsiteX846" fmla="*/ 418099 w 6432818"/>
              <a:gd name="connsiteY846" fmla="*/ 3014876 h 6858000"/>
              <a:gd name="connsiteX847" fmla="*/ 419966 w 6432818"/>
              <a:gd name="connsiteY847" fmla="*/ 3014590 h 6858000"/>
              <a:gd name="connsiteX848" fmla="*/ 418432 w 6432818"/>
              <a:gd name="connsiteY848" fmla="*/ 3006651 h 6858000"/>
              <a:gd name="connsiteX849" fmla="*/ 5040200 w 6432818"/>
              <a:gd name="connsiteY849" fmla="*/ 2988951 h 6858000"/>
              <a:gd name="connsiteX850" fmla="*/ 4784188 w 6432818"/>
              <a:gd name="connsiteY850" fmla="*/ 3346601 h 6858000"/>
              <a:gd name="connsiteX851" fmla="*/ 4771442 w 6432818"/>
              <a:gd name="connsiteY851" fmla="*/ 3363817 h 6858000"/>
              <a:gd name="connsiteX852" fmla="*/ 4798446 w 6432818"/>
              <a:gd name="connsiteY852" fmla="*/ 3372202 h 6858000"/>
              <a:gd name="connsiteX853" fmla="*/ 4954397 w 6432818"/>
              <a:gd name="connsiteY853" fmla="*/ 3155146 h 6858000"/>
              <a:gd name="connsiteX854" fmla="*/ 5058574 w 6432818"/>
              <a:gd name="connsiteY854" fmla="*/ 3004111 h 6858000"/>
              <a:gd name="connsiteX855" fmla="*/ 540065 w 6432818"/>
              <a:gd name="connsiteY855" fmla="*/ 2988574 h 6858000"/>
              <a:gd name="connsiteX856" fmla="*/ 532193 w 6432818"/>
              <a:gd name="connsiteY856" fmla="*/ 2997264 h 6858000"/>
              <a:gd name="connsiteX857" fmla="*/ 525472 w 6432818"/>
              <a:gd name="connsiteY857" fmla="*/ 3002617 h 6858000"/>
              <a:gd name="connsiteX858" fmla="*/ 530106 w 6432818"/>
              <a:gd name="connsiteY858" fmla="*/ 2995853 h 6858000"/>
              <a:gd name="connsiteX859" fmla="*/ 531040 w 6432818"/>
              <a:gd name="connsiteY859" fmla="*/ 2995275 h 6858000"/>
              <a:gd name="connsiteX860" fmla="*/ 551177 w 6432818"/>
              <a:gd name="connsiteY860" fmla="*/ 2978747 h 6858000"/>
              <a:gd name="connsiteX861" fmla="*/ 550630 w 6432818"/>
              <a:gd name="connsiteY861" fmla="*/ 2982299 h 6858000"/>
              <a:gd name="connsiteX862" fmla="*/ 548765 w 6432818"/>
              <a:gd name="connsiteY862" fmla="*/ 2982584 h 6858000"/>
              <a:gd name="connsiteX863" fmla="*/ 548369 w 6432818"/>
              <a:gd name="connsiteY863" fmla="*/ 2982123 h 6858000"/>
              <a:gd name="connsiteX864" fmla="*/ 561734 w 6432818"/>
              <a:gd name="connsiteY864" fmla="*/ 2920904 h 6858000"/>
              <a:gd name="connsiteX865" fmla="*/ 559312 w 6432818"/>
              <a:gd name="connsiteY865" fmla="*/ 2923105 h 6858000"/>
              <a:gd name="connsiteX866" fmla="*/ 559596 w 6432818"/>
              <a:gd name="connsiteY866" fmla="*/ 2925223 h 6858000"/>
              <a:gd name="connsiteX867" fmla="*/ 560561 w 6432818"/>
              <a:gd name="connsiteY867" fmla="*/ 2924661 h 6858000"/>
              <a:gd name="connsiteX868" fmla="*/ 563007 w 6432818"/>
              <a:gd name="connsiteY868" fmla="*/ 2922091 h 6858000"/>
              <a:gd name="connsiteX869" fmla="*/ 4942333 w 6432818"/>
              <a:gd name="connsiteY869" fmla="*/ 2908205 h 6858000"/>
              <a:gd name="connsiteX870" fmla="*/ 4899726 w 6432818"/>
              <a:gd name="connsiteY870" fmla="*/ 2966142 h 6858000"/>
              <a:gd name="connsiteX871" fmla="*/ 4711542 w 6432818"/>
              <a:gd name="connsiteY871" fmla="*/ 3223465 h 6858000"/>
              <a:gd name="connsiteX872" fmla="*/ 4626746 w 6432818"/>
              <a:gd name="connsiteY872" fmla="*/ 3340429 h 6858000"/>
              <a:gd name="connsiteX873" fmla="*/ 4680440 w 6432818"/>
              <a:gd name="connsiteY873" fmla="*/ 3345842 h 6858000"/>
              <a:gd name="connsiteX874" fmla="*/ 4857062 w 6432818"/>
              <a:gd name="connsiteY874" fmla="*/ 3107214 h 6858000"/>
              <a:gd name="connsiteX875" fmla="*/ 4973119 w 6432818"/>
              <a:gd name="connsiteY875" fmla="*/ 2933606 h 6858000"/>
              <a:gd name="connsiteX876" fmla="*/ 4919962 w 6432818"/>
              <a:gd name="connsiteY876" fmla="*/ 2885392 h 6858000"/>
              <a:gd name="connsiteX877" fmla="*/ 4596694 w 6432818"/>
              <a:gd name="connsiteY877" fmla="*/ 3337398 h 6858000"/>
              <a:gd name="connsiteX878" fmla="*/ 4624285 w 6432818"/>
              <a:gd name="connsiteY878" fmla="*/ 3340181 h 6858000"/>
              <a:gd name="connsiteX879" fmla="*/ 4720716 w 6432818"/>
              <a:gd name="connsiteY879" fmla="*/ 3206241 h 6858000"/>
              <a:gd name="connsiteX880" fmla="*/ 4870522 w 6432818"/>
              <a:gd name="connsiteY880" fmla="*/ 2993925 h 6858000"/>
              <a:gd name="connsiteX881" fmla="*/ 4934592 w 6432818"/>
              <a:gd name="connsiteY881" fmla="*/ 2901818 h 6858000"/>
              <a:gd name="connsiteX882" fmla="*/ 4931219 w 6432818"/>
              <a:gd name="connsiteY882" fmla="*/ 2899032 h 6858000"/>
              <a:gd name="connsiteX883" fmla="*/ 706151 w 6432818"/>
              <a:gd name="connsiteY883" fmla="*/ 2813096 h 6858000"/>
              <a:gd name="connsiteX884" fmla="*/ 687739 w 6432818"/>
              <a:gd name="connsiteY884" fmla="*/ 2832521 h 6858000"/>
              <a:gd name="connsiteX885" fmla="*/ 685946 w 6432818"/>
              <a:gd name="connsiteY885" fmla="*/ 2834288 h 6858000"/>
              <a:gd name="connsiteX886" fmla="*/ 687366 w 6432818"/>
              <a:gd name="connsiteY886" fmla="*/ 2833121 h 6858000"/>
              <a:gd name="connsiteX887" fmla="*/ 706132 w 6432818"/>
              <a:gd name="connsiteY887" fmla="*/ 2813329 h 6858000"/>
              <a:gd name="connsiteX888" fmla="*/ 692754 w 6432818"/>
              <a:gd name="connsiteY888" fmla="*/ 2665581 h 6858000"/>
              <a:gd name="connsiteX889" fmla="*/ 596414 w 6432818"/>
              <a:gd name="connsiteY889" fmla="*/ 2757957 h 6858000"/>
              <a:gd name="connsiteX890" fmla="*/ 577785 w 6432818"/>
              <a:gd name="connsiteY890" fmla="*/ 2775036 h 6858000"/>
              <a:gd name="connsiteX891" fmla="*/ 538110 w 6432818"/>
              <a:gd name="connsiteY891" fmla="*/ 2815987 h 6858000"/>
              <a:gd name="connsiteX892" fmla="*/ 536703 w 6432818"/>
              <a:gd name="connsiteY892" fmla="*/ 2817390 h 6858000"/>
              <a:gd name="connsiteX893" fmla="*/ 573769 w 6432818"/>
              <a:gd name="connsiteY893" fmla="*/ 2787694 h 6858000"/>
              <a:gd name="connsiteX894" fmla="*/ 588128 w 6432818"/>
              <a:gd name="connsiteY894" fmla="*/ 2775045 h 6858000"/>
              <a:gd name="connsiteX895" fmla="*/ 639337 w 6432818"/>
              <a:gd name="connsiteY895" fmla="*/ 2724461 h 6858000"/>
              <a:gd name="connsiteX896" fmla="*/ 668535 w 6432818"/>
              <a:gd name="connsiteY896" fmla="*/ 2694912 h 6858000"/>
              <a:gd name="connsiteX897" fmla="*/ 4744904 w 6432818"/>
              <a:gd name="connsiteY897" fmla="*/ 2630511 h 6858000"/>
              <a:gd name="connsiteX898" fmla="*/ 4534124 w 6432818"/>
              <a:gd name="connsiteY898" fmla="*/ 2932478 h 6858000"/>
              <a:gd name="connsiteX899" fmla="*/ 4193070 w 6432818"/>
              <a:gd name="connsiteY899" fmla="*/ 3395803 h 6858000"/>
              <a:gd name="connsiteX900" fmla="*/ 4223468 w 6432818"/>
              <a:gd name="connsiteY900" fmla="*/ 3386367 h 6858000"/>
              <a:gd name="connsiteX901" fmla="*/ 4536066 w 6432818"/>
              <a:gd name="connsiteY901" fmla="*/ 2946631 h 6858000"/>
              <a:gd name="connsiteX902" fmla="*/ 4747498 w 6432818"/>
              <a:gd name="connsiteY902" fmla="*/ 2635288 h 6858000"/>
              <a:gd name="connsiteX903" fmla="*/ 3595200 w 6432818"/>
              <a:gd name="connsiteY903" fmla="*/ 2543858 h 6858000"/>
              <a:gd name="connsiteX904" fmla="*/ 3538344 w 6432818"/>
              <a:gd name="connsiteY904" fmla="*/ 2611235 h 6858000"/>
              <a:gd name="connsiteX905" fmla="*/ 3517872 w 6432818"/>
              <a:gd name="connsiteY905" fmla="*/ 2636071 h 6858000"/>
              <a:gd name="connsiteX906" fmla="*/ 3520880 w 6432818"/>
              <a:gd name="connsiteY906" fmla="*/ 2645761 h 6858000"/>
              <a:gd name="connsiteX907" fmla="*/ 822827 w 6432818"/>
              <a:gd name="connsiteY907" fmla="*/ 2248798 h 6858000"/>
              <a:gd name="connsiteX908" fmla="*/ 831168 w 6432818"/>
              <a:gd name="connsiteY908" fmla="*/ 2252674 h 6858000"/>
              <a:gd name="connsiteX909" fmla="*/ 821755 w 6432818"/>
              <a:gd name="connsiteY909" fmla="*/ 2265092 h 6858000"/>
              <a:gd name="connsiteX910" fmla="*/ 822827 w 6432818"/>
              <a:gd name="connsiteY910" fmla="*/ 2248798 h 6858000"/>
              <a:gd name="connsiteX911" fmla="*/ 1285031 w 6432818"/>
              <a:gd name="connsiteY911" fmla="*/ 2223622 h 6858000"/>
              <a:gd name="connsiteX912" fmla="*/ 1285326 w 6432818"/>
              <a:gd name="connsiteY912" fmla="*/ 2224191 h 6858000"/>
              <a:gd name="connsiteX913" fmla="*/ 1285611 w 6432818"/>
              <a:gd name="connsiteY913" fmla="*/ 2224743 h 6858000"/>
              <a:gd name="connsiteX914" fmla="*/ 1284264 w 6432818"/>
              <a:gd name="connsiteY914" fmla="*/ 2222143 h 6858000"/>
              <a:gd name="connsiteX915" fmla="*/ 1284789 w 6432818"/>
              <a:gd name="connsiteY915" fmla="*/ 2223155 h 6858000"/>
              <a:gd name="connsiteX916" fmla="*/ 1285031 w 6432818"/>
              <a:gd name="connsiteY916" fmla="*/ 2223622 h 6858000"/>
              <a:gd name="connsiteX917" fmla="*/ 1283033 w 6432818"/>
              <a:gd name="connsiteY917" fmla="*/ 2219773 h 6858000"/>
              <a:gd name="connsiteX918" fmla="*/ 1284264 w 6432818"/>
              <a:gd name="connsiteY918" fmla="*/ 2222143 h 6858000"/>
              <a:gd name="connsiteX919" fmla="*/ 1283892 w 6432818"/>
              <a:gd name="connsiteY919" fmla="*/ 2221427 h 6858000"/>
              <a:gd name="connsiteX920" fmla="*/ 1283033 w 6432818"/>
              <a:gd name="connsiteY920" fmla="*/ 2219773 h 6858000"/>
              <a:gd name="connsiteX921" fmla="*/ 3838253 w 6432818"/>
              <a:gd name="connsiteY921" fmla="*/ 2208530 h 6858000"/>
              <a:gd name="connsiteX922" fmla="*/ 3828363 w 6432818"/>
              <a:gd name="connsiteY922" fmla="*/ 2226452 h 6858000"/>
              <a:gd name="connsiteX923" fmla="*/ 3828766 w 6432818"/>
              <a:gd name="connsiteY923" fmla="*/ 2234622 h 6858000"/>
              <a:gd name="connsiteX924" fmla="*/ 3838253 w 6432818"/>
              <a:gd name="connsiteY924" fmla="*/ 2208530 h 6858000"/>
              <a:gd name="connsiteX925" fmla="*/ 1295445 w 6432818"/>
              <a:gd name="connsiteY925" fmla="*/ 2204901 h 6858000"/>
              <a:gd name="connsiteX926" fmla="*/ 1291555 w 6432818"/>
              <a:gd name="connsiteY926" fmla="*/ 2219571 h 6858000"/>
              <a:gd name="connsiteX927" fmla="*/ 1290415 w 6432818"/>
              <a:gd name="connsiteY927" fmla="*/ 2212110 h 6858000"/>
              <a:gd name="connsiteX928" fmla="*/ 1291679 w 6432818"/>
              <a:gd name="connsiteY928" fmla="*/ 2209010 h 6858000"/>
              <a:gd name="connsiteX929" fmla="*/ 1294033 w 6432818"/>
              <a:gd name="connsiteY929" fmla="*/ 2206082 h 6858000"/>
              <a:gd name="connsiteX930" fmla="*/ 3866962 w 6432818"/>
              <a:gd name="connsiteY930" fmla="*/ 2178548 h 6858000"/>
              <a:gd name="connsiteX931" fmla="*/ 3863318 w 6432818"/>
              <a:gd name="connsiteY931" fmla="*/ 2180616 h 6858000"/>
              <a:gd name="connsiteX932" fmla="*/ 3862682 w 6432818"/>
              <a:gd name="connsiteY932" fmla="*/ 2180978 h 6858000"/>
              <a:gd name="connsiteX933" fmla="*/ 3858316 w 6432818"/>
              <a:gd name="connsiteY933" fmla="*/ 2183458 h 6858000"/>
              <a:gd name="connsiteX934" fmla="*/ 3856039 w 6432818"/>
              <a:gd name="connsiteY934" fmla="*/ 2184750 h 6858000"/>
              <a:gd name="connsiteX935" fmla="*/ 3857252 w 6432818"/>
              <a:gd name="connsiteY935" fmla="*/ 2184062 h 6858000"/>
              <a:gd name="connsiteX936" fmla="*/ 3858316 w 6432818"/>
              <a:gd name="connsiteY936" fmla="*/ 2183458 h 6858000"/>
              <a:gd name="connsiteX937" fmla="*/ 3859528 w 6432818"/>
              <a:gd name="connsiteY937" fmla="*/ 2182770 h 6858000"/>
              <a:gd name="connsiteX938" fmla="*/ 3862682 w 6432818"/>
              <a:gd name="connsiteY938" fmla="*/ 2180978 h 6858000"/>
              <a:gd name="connsiteX939" fmla="*/ 1327345 w 6432818"/>
              <a:gd name="connsiteY939" fmla="*/ 2169955 h 6858000"/>
              <a:gd name="connsiteX940" fmla="*/ 1327254 w 6432818"/>
              <a:gd name="connsiteY940" fmla="*/ 2179012 h 6858000"/>
              <a:gd name="connsiteX941" fmla="*/ 1327345 w 6432818"/>
              <a:gd name="connsiteY941" fmla="*/ 2169955 h 6858000"/>
              <a:gd name="connsiteX942" fmla="*/ 1351279 w 6432818"/>
              <a:gd name="connsiteY942" fmla="*/ 2153261 h 6858000"/>
              <a:gd name="connsiteX943" fmla="*/ 1350590 w 6432818"/>
              <a:gd name="connsiteY943" fmla="*/ 2155182 h 6858000"/>
              <a:gd name="connsiteX944" fmla="*/ 1350953 w 6432818"/>
              <a:gd name="connsiteY944" fmla="*/ 2154168 h 6858000"/>
              <a:gd name="connsiteX945" fmla="*/ 1352490 w 6432818"/>
              <a:gd name="connsiteY945" fmla="*/ 2149874 h 6858000"/>
              <a:gd name="connsiteX946" fmla="*/ 1351279 w 6432818"/>
              <a:gd name="connsiteY946" fmla="*/ 2153261 h 6858000"/>
              <a:gd name="connsiteX947" fmla="*/ 1351634 w 6432818"/>
              <a:gd name="connsiteY947" fmla="*/ 2152265 h 6858000"/>
              <a:gd name="connsiteX948" fmla="*/ 1353858 w 6432818"/>
              <a:gd name="connsiteY948" fmla="*/ 2146049 h 6858000"/>
              <a:gd name="connsiteX949" fmla="*/ 1352769 w 6432818"/>
              <a:gd name="connsiteY949" fmla="*/ 2149094 h 6858000"/>
              <a:gd name="connsiteX950" fmla="*/ 1352490 w 6432818"/>
              <a:gd name="connsiteY950" fmla="*/ 2149874 h 6858000"/>
              <a:gd name="connsiteX951" fmla="*/ 1363029 w 6432818"/>
              <a:gd name="connsiteY951" fmla="*/ 2129431 h 6858000"/>
              <a:gd name="connsiteX952" fmla="*/ 1366270 w 6432818"/>
              <a:gd name="connsiteY952" fmla="*/ 2131177 h 6858000"/>
              <a:gd name="connsiteX953" fmla="*/ 1353858 w 6432818"/>
              <a:gd name="connsiteY953" fmla="*/ 2146049 h 6858000"/>
              <a:gd name="connsiteX954" fmla="*/ 1363029 w 6432818"/>
              <a:gd name="connsiteY954" fmla="*/ 2129431 h 6858000"/>
              <a:gd name="connsiteX955" fmla="*/ 1423867 w 6432818"/>
              <a:gd name="connsiteY955" fmla="*/ 2058562 h 6858000"/>
              <a:gd name="connsiteX956" fmla="*/ 1427091 w 6432818"/>
              <a:gd name="connsiteY956" fmla="*/ 2060340 h 6858000"/>
              <a:gd name="connsiteX957" fmla="*/ 1414678 w 6432818"/>
              <a:gd name="connsiteY957" fmla="*/ 2075212 h 6858000"/>
              <a:gd name="connsiteX958" fmla="*/ 1423867 w 6432818"/>
              <a:gd name="connsiteY958" fmla="*/ 2058562 h 6858000"/>
              <a:gd name="connsiteX959" fmla="*/ 1443689 w 6432818"/>
              <a:gd name="connsiteY959" fmla="*/ 2030264 h 6858000"/>
              <a:gd name="connsiteX960" fmla="*/ 1441280 w 6432818"/>
              <a:gd name="connsiteY960" fmla="*/ 2042246 h 6858000"/>
              <a:gd name="connsiteX961" fmla="*/ 1444822 w 6432818"/>
              <a:gd name="connsiteY961" fmla="*/ 2039462 h 6858000"/>
              <a:gd name="connsiteX962" fmla="*/ 1443689 w 6432818"/>
              <a:gd name="connsiteY962" fmla="*/ 2030264 h 6858000"/>
              <a:gd name="connsiteX963" fmla="*/ 1467313 w 6432818"/>
              <a:gd name="connsiteY963" fmla="*/ 2009174 h 6858000"/>
              <a:gd name="connsiteX964" fmla="*/ 1465953 w 6432818"/>
              <a:gd name="connsiteY964" fmla="*/ 2012979 h 6858000"/>
              <a:gd name="connsiteX965" fmla="*/ 1464864 w 6432818"/>
              <a:gd name="connsiteY965" fmla="*/ 2016024 h 6858000"/>
              <a:gd name="connsiteX966" fmla="*/ 1468129 w 6432818"/>
              <a:gd name="connsiteY966" fmla="*/ 2006889 h 6858000"/>
              <a:gd name="connsiteX967" fmla="*/ 1467767 w 6432818"/>
              <a:gd name="connsiteY967" fmla="*/ 2007903 h 6858000"/>
              <a:gd name="connsiteX968" fmla="*/ 1467313 w 6432818"/>
              <a:gd name="connsiteY968" fmla="*/ 2009174 h 6858000"/>
              <a:gd name="connsiteX969" fmla="*/ 1484685 w 6432818"/>
              <a:gd name="connsiteY969" fmla="*/ 1987725 h 6858000"/>
              <a:gd name="connsiteX970" fmla="*/ 1484466 w 6432818"/>
              <a:gd name="connsiteY970" fmla="*/ 1998837 h 6858000"/>
              <a:gd name="connsiteX971" fmla="*/ 1482277 w 6432818"/>
              <a:gd name="connsiteY971" fmla="*/ 1999709 h 6858000"/>
              <a:gd name="connsiteX972" fmla="*/ 1484685 w 6432818"/>
              <a:gd name="connsiteY972" fmla="*/ 1987725 h 6858000"/>
              <a:gd name="connsiteX973" fmla="*/ 1499990 w 6432818"/>
              <a:gd name="connsiteY973" fmla="*/ 1977834 h 6858000"/>
              <a:gd name="connsiteX974" fmla="*/ 1499399 w 6432818"/>
              <a:gd name="connsiteY974" fmla="*/ 1979643 h 6858000"/>
              <a:gd name="connsiteX975" fmla="*/ 1499059 w 6432818"/>
              <a:gd name="connsiteY975" fmla="*/ 1980670 h 6858000"/>
              <a:gd name="connsiteX976" fmla="*/ 1500605 w 6432818"/>
              <a:gd name="connsiteY976" fmla="*/ 1975965 h 6858000"/>
              <a:gd name="connsiteX977" fmla="*/ 1500031 w 6432818"/>
              <a:gd name="connsiteY977" fmla="*/ 1977711 h 6858000"/>
              <a:gd name="connsiteX978" fmla="*/ 1499990 w 6432818"/>
              <a:gd name="connsiteY978" fmla="*/ 1977834 h 6858000"/>
              <a:gd name="connsiteX979" fmla="*/ 1502100 w 6432818"/>
              <a:gd name="connsiteY979" fmla="*/ 1971411 h 6858000"/>
              <a:gd name="connsiteX980" fmla="*/ 1500605 w 6432818"/>
              <a:gd name="connsiteY980" fmla="*/ 1975965 h 6858000"/>
              <a:gd name="connsiteX981" fmla="*/ 1501086 w 6432818"/>
              <a:gd name="connsiteY981" fmla="*/ 1974498 h 6858000"/>
              <a:gd name="connsiteX982" fmla="*/ 1502100 w 6432818"/>
              <a:gd name="connsiteY982" fmla="*/ 1971411 h 6858000"/>
              <a:gd name="connsiteX983" fmla="*/ 1484098 w 6432818"/>
              <a:gd name="connsiteY983" fmla="*/ 1935639 h 6858000"/>
              <a:gd name="connsiteX984" fmla="*/ 1463785 w 6432818"/>
              <a:gd name="connsiteY984" fmla="*/ 1954471 h 6858000"/>
              <a:gd name="connsiteX985" fmla="*/ 1292095 w 6432818"/>
              <a:gd name="connsiteY985" fmla="*/ 2150326 h 6858000"/>
              <a:gd name="connsiteX986" fmla="*/ 1237822 w 6432818"/>
              <a:gd name="connsiteY986" fmla="*/ 2210673 h 6858000"/>
              <a:gd name="connsiteX987" fmla="*/ 1239013 w 6432818"/>
              <a:gd name="connsiteY987" fmla="*/ 2216223 h 6858000"/>
              <a:gd name="connsiteX988" fmla="*/ 1279775 w 6432818"/>
              <a:gd name="connsiteY988" fmla="*/ 2173130 h 6858000"/>
              <a:gd name="connsiteX989" fmla="*/ 1445409 w 6432818"/>
              <a:gd name="connsiteY989" fmla="*/ 1987771 h 6858000"/>
              <a:gd name="connsiteX990" fmla="*/ 1484098 w 6432818"/>
              <a:gd name="connsiteY990" fmla="*/ 1935639 h 6858000"/>
              <a:gd name="connsiteX991" fmla="*/ 1546451 w 6432818"/>
              <a:gd name="connsiteY991" fmla="*/ 1913338 h 6858000"/>
              <a:gd name="connsiteX992" fmla="*/ 1545317 w 6432818"/>
              <a:gd name="connsiteY992" fmla="*/ 1916159 h 6858000"/>
              <a:gd name="connsiteX993" fmla="*/ 1543727 w 6432818"/>
              <a:gd name="connsiteY993" fmla="*/ 1920112 h 6858000"/>
              <a:gd name="connsiteX994" fmla="*/ 1548493 w 6432818"/>
              <a:gd name="connsiteY994" fmla="*/ 1908258 h 6858000"/>
              <a:gd name="connsiteX995" fmla="*/ 1547965 w 6432818"/>
              <a:gd name="connsiteY995" fmla="*/ 1909576 h 6858000"/>
              <a:gd name="connsiteX996" fmla="*/ 1546451 w 6432818"/>
              <a:gd name="connsiteY996" fmla="*/ 1913338 h 6858000"/>
              <a:gd name="connsiteX997" fmla="*/ 1634279 w 6432818"/>
              <a:gd name="connsiteY997" fmla="*/ 1895084 h 6858000"/>
              <a:gd name="connsiteX998" fmla="*/ 1543672 w 6432818"/>
              <a:gd name="connsiteY998" fmla="*/ 2009629 h 6858000"/>
              <a:gd name="connsiteX999" fmla="*/ 1367263 w 6432818"/>
              <a:gd name="connsiteY999" fmla="*/ 2217836 h 6858000"/>
              <a:gd name="connsiteX1000" fmla="*/ 1300565 w 6432818"/>
              <a:gd name="connsiteY1000" fmla="*/ 2291160 h 6858000"/>
              <a:gd name="connsiteX1001" fmla="*/ 1303306 w 6432818"/>
              <a:gd name="connsiteY1001" fmla="*/ 2293366 h 6858000"/>
              <a:gd name="connsiteX1002" fmla="*/ 1304684 w 6432818"/>
              <a:gd name="connsiteY1002" fmla="*/ 2300251 h 6858000"/>
              <a:gd name="connsiteX1003" fmla="*/ 1304979 w 6432818"/>
              <a:gd name="connsiteY1003" fmla="*/ 2300594 h 6858000"/>
              <a:gd name="connsiteX1004" fmla="*/ 1342290 w 6432818"/>
              <a:gd name="connsiteY1004" fmla="*/ 2257126 h 6858000"/>
              <a:gd name="connsiteX1005" fmla="*/ 1396081 w 6432818"/>
              <a:gd name="connsiteY1005" fmla="*/ 2195275 h 6858000"/>
              <a:gd name="connsiteX1006" fmla="*/ 1524328 w 6432818"/>
              <a:gd name="connsiteY1006" fmla="*/ 2050680 h 6858000"/>
              <a:gd name="connsiteX1007" fmla="*/ 1636077 w 6432818"/>
              <a:gd name="connsiteY1007" fmla="*/ 1912890 h 6858000"/>
              <a:gd name="connsiteX1008" fmla="*/ 1250822 w 6432818"/>
              <a:gd name="connsiteY1008" fmla="*/ 1828537 h 6858000"/>
              <a:gd name="connsiteX1009" fmla="*/ 1246932 w 6432818"/>
              <a:gd name="connsiteY1009" fmla="*/ 1843206 h 6858000"/>
              <a:gd name="connsiteX1010" fmla="*/ 1250822 w 6432818"/>
              <a:gd name="connsiteY1010" fmla="*/ 1828537 h 6858000"/>
              <a:gd name="connsiteX1011" fmla="*/ 3819844 w 6432818"/>
              <a:gd name="connsiteY1011" fmla="*/ 1821491 h 6858000"/>
              <a:gd name="connsiteX1012" fmla="*/ 3741315 w 6432818"/>
              <a:gd name="connsiteY1012" fmla="*/ 1923107 h 6858000"/>
              <a:gd name="connsiteX1013" fmla="*/ 3401310 w 6432818"/>
              <a:gd name="connsiteY1013" fmla="*/ 2378152 h 6858000"/>
              <a:gd name="connsiteX1014" fmla="*/ 3410005 w 6432818"/>
              <a:gd name="connsiteY1014" fmla="*/ 2394171 h 6858000"/>
              <a:gd name="connsiteX1015" fmla="*/ 3469706 w 6432818"/>
              <a:gd name="connsiteY1015" fmla="*/ 2316323 h 6858000"/>
              <a:gd name="connsiteX1016" fmla="*/ 3747151 w 6432818"/>
              <a:gd name="connsiteY1016" fmla="*/ 1932874 h 6858000"/>
              <a:gd name="connsiteX1017" fmla="*/ 3813638 w 6432818"/>
              <a:gd name="connsiteY1017" fmla="*/ 1840290 h 6858000"/>
              <a:gd name="connsiteX1018" fmla="*/ 3819844 w 6432818"/>
              <a:gd name="connsiteY1018" fmla="*/ 1821491 h 6858000"/>
              <a:gd name="connsiteX1019" fmla="*/ 1265309 w 6432818"/>
              <a:gd name="connsiteY1019" fmla="*/ 1809904 h 6858000"/>
              <a:gd name="connsiteX1020" fmla="*/ 1259880 w 6432818"/>
              <a:gd name="connsiteY1020" fmla="*/ 1828632 h 6858000"/>
              <a:gd name="connsiteX1021" fmla="*/ 1265309 w 6432818"/>
              <a:gd name="connsiteY1021" fmla="*/ 1809904 h 6858000"/>
              <a:gd name="connsiteX1022" fmla="*/ 1624988 w 6432818"/>
              <a:gd name="connsiteY1022" fmla="*/ 1802916 h 6858000"/>
              <a:gd name="connsiteX1023" fmla="*/ 1499506 w 6432818"/>
              <a:gd name="connsiteY1023" fmla="*/ 1960870 h 6858000"/>
              <a:gd name="connsiteX1024" fmla="*/ 1464864 w 6432818"/>
              <a:gd name="connsiteY1024" fmla="*/ 2016024 h 6858000"/>
              <a:gd name="connsiteX1025" fmla="*/ 1427091 w 6432818"/>
              <a:gd name="connsiteY1025" fmla="*/ 2060340 h 6858000"/>
              <a:gd name="connsiteX1026" fmla="*/ 1423867 w 6432818"/>
              <a:gd name="connsiteY1026" fmla="*/ 2058562 h 6858000"/>
              <a:gd name="connsiteX1027" fmla="*/ 1411455 w 6432818"/>
              <a:gd name="connsiteY1027" fmla="*/ 2073431 h 6858000"/>
              <a:gd name="connsiteX1028" fmla="*/ 1414678 w 6432818"/>
              <a:gd name="connsiteY1028" fmla="*/ 2075212 h 6858000"/>
              <a:gd name="connsiteX1029" fmla="*/ 1378680 w 6432818"/>
              <a:gd name="connsiteY1029" fmla="*/ 2116305 h 6858000"/>
              <a:gd name="connsiteX1030" fmla="*/ 1388167 w 6432818"/>
              <a:gd name="connsiteY1030" fmla="*/ 2099120 h 6858000"/>
              <a:gd name="connsiteX1031" fmla="*/ 1400283 w 6432818"/>
              <a:gd name="connsiteY1031" fmla="*/ 2084785 h 6858000"/>
              <a:gd name="connsiteX1032" fmla="*/ 1388167 w 6432818"/>
              <a:gd name="connsiteY1032" fmla="*/ 2099120 h 6858000"/>
              <a:gd name="connsiteX1033" fmla="*/ 1334515 w 6432818"/>
              <a:gd name="connsiteY1033" fmla="*/ 2155695 h 6858000"/>
              <a:gd name="connsiteX1034" fmla="*/ 1294033 w 6432818"/>
              <a:gd name="connsiteY1034" fmla="*/ 2206082 h 6858000"/>
              <a:gd name="connsiteX1035" fmla="*/ 1292274 w 6432818"/>
              <a:gd name="connsiteY1035" fmla="*/ 2207553 h 6858000"/>
              <a:gd name="connsiteX1036" fmla="*/ 1291679 w 6432818"/>
              <a:gd name="connsiteY1036" fmla="*/ 2209010 h 6858000"/>
              <a:gd name="connsiteX1037" fmla="*/ 1283033 w 6432818"/>
              <a:gd name="connsiteY1037" fmla="*/ 2219773 h 6858000"/>
              <a:gd name="connsiteX1038" fmla="*/ 1257779 w 6432818"/>
              <a:gd name="connsiteY1038" fmla="*/ 2240777 h 6858000"/>
              <a:gd name="connsiteX1039" fmla="*/ 1261124 w 6432818"/>
              <a:gd name="connsiteY1039" fmla="*/ 2244825 h 6858000"/>
              <a:gd name="connsiteX1040" fmla="*/ 1272041 w 6432818"/>
              <a:gd name="connsiteY1040" fmla="*/ 2255239 h 6858000"/>
              <a:gd name="connsiteX1041" fmla="*/ 1275007 w 6432818"/>
              <a:gd name="connsiteY1041" fmla="*/ 2261772 h 6858000"/>
              <a:gd name="connsiteX1042" fmla="*/ 1441336 w 6432818"/>
              <a:gd name="connsiteY1042" fmla="*/ 2073897 h 6858000"/>
              <a:gd name="connsiteX1043" fmla="*/ 1628891 w 6432818"/>
              <a:gd name="connsiteY1043" fmla="*/ 1841632 h 6858000"/>
              <a:gd name="connsiteX1044" fmla="*/ 1626967 w 6432818"/>
              <a:gd name="connsiteY1044" fmla="*/ 1822553 h 6858000"/>
              <a:gd name="connsiteX1045" fmla="*/ 1613952 w 6432818"/>
              <a:gd name="connsiteY1045" fmla="*/ 1838109 h 6858000"/>
              <a:gd name="connsiteX1046" fmla="*/ 1575664 w 6432818"/>
              <a:gd name="connsiteY1046" fmla="*/ 1877478 h 6858000"/>
              <a:gd name="connsiteX1047" fmla="*/ 1626070 w 6432818"/>
              <a:gd name="connsiteY1047" fmla="*/ 1813653 h 6858000"/>
              <a:gd name="connsiteX1048" fmla="*/ 1280037 w 6432818"/>
              <a:gd name="connsiteY1048" fmla="*/ 1792109 h 6858000"/>
              <a:gd name="connsiteX1049" fmla="*/ 1274073 w 6432818"/>
              <a:gd name="connsiteY1049" fmla="*/ 1810536 h 6858000"/>
              <a:gd name="connsiteX1050" fmla="*/ 1277115 w 6432818"/>
              <a:gd name="connsiteY1050" fmla="*/ 1807049 h 6858000"/>
              <a:gd name="connsiteX1051" fmla="*/ 1280037 w 6432818"/>
              <a:gd name="connsiteY1051" fmla="*/ 1792109 h 6858000"/>
              <a:gd name="connsiteX1052" fmla="*/ 1324558 w 6432818"/>
              <a:gd name="connsiteY1052" fmla="*/ 1737306 h 6858000"/>
              <a:gd name="connsiteX1053" fmla="*/ 1315496 w 6432818"/>
              <a:gd name="connsiteY1053" fmla="*/ 1750717 h 6858000"/>
              <a:gd name="connsiteX1054" fmla="*/ 1301008 w 6432818"/>
              <a:gd name="connsiteY1054" fmla="*/ 1769348 h 6858000"/>
              <a:gd name="connsiteX1055" fmla="*/ 1315496 w 6432818"/>
              <a:gd name="connsiteY1055" fmla="*/ 1750717 h 6858000"/>
              <a:gd name="connsiteX1056" fmla="*/ 1323641 w 6432818"/>
              <a:gd name="connsiteY1056" fmla="*/ 1745064 h 6858000"/>
              <a:gd name="connsiteX1057" fmla="*/ 1324558 w 6432818"/>
              <a:gd name="connsiteY1057" fmla="*/ 1737306 h 6858000"/>
              <a:gd name="connsiteX1058" fmla="*/ 3876292 w 6432818"/>
              <a:gd name="connsiteY1058" fmla="*/ 1731071 h 6858000"/>
              <a:gd name="connsiteX1059" fmla="*/ 3865958 w 6432818"/>
              <a:gd name="connsiteY1059" fmla="*/ 1759968 h 6858000"/>
              <a:gd name="connsiteX1060" fmla="*/ 3870391 w 6432818"/>
              <a:gd name="connsiteY1060" fmla="*/ 1754639 h 6858000"/>
              <a:gd name="connsiteX1061" fmla="*/ 3876292 w 6432818"/>
              <a:gd name="connsiteY1061" fmla="*/ 1731071 h 6858000"/>
              <a:gd name="connsiteX1062" fmla="*/ 4183962 w 6432818"/>
              <a:gd name="connsiteY1062" fmla="*/ 1720870 h 6858000"/>
              <a:gd name="connsiteX1063" fmla="*/ 4085891 w 6432818"/>
              <a:gd name="connsiteY1063" fmla="*/ 1861934 h 6858000"/>
              <a:gd name="connsiteX1064" fmla="*/ 3965989 w 6432818"/>
              <a:gd name="connsiteY1064" fmla="*/ 2041485 h 6858000"/>
              <a:gd name="connsiteX1065" fmla="*/ 3965989 w 6432818"/>
              <a:gd name="connsiteY1065" fmla="*/ 2041485 h 6858000"/>
              <a:gd name="connsiteX1066" fmla="*/ 4084861 w 6432818"/>
              <a:gd name="connsiteY1066" fmla="*/ 1879605 h 6858000"/>
              <a:gd name="connsiteX1067" fmla="*/ 4189577 w 6432818"/>
              <a:gd name="connsiteY1067" fmla="*/ 1723483 h 6858000"/>
              <a:gd name="connsiteX1068" fmla="*/ 1337094 w 6432818"/>
              <a:gd name="connsiteY1068" fmla="*/ 1719197 h 6858000"/>
              <a:gd name="connsiteX1069" fmla="*/ 1335225 w 6432818"/>
              <a:gd name="connsiteY1069" fmla="*/ 1731477 h 6858000"/>
              <a:gd name="connsiteX1070" fmla="*/ 1337877 w 6432818"/>
              <a:gd name="connsiteY1070" fmla="*/ 1728495 h 6858000"/>
              <a:gd name="connsiteX1071" fmla="*/ 1337094 w 6432818"/>
              <a:gd name="connsiteY1071" fmla="*/ 1719197 h 6858000"/>
              <a:gd name="connsiteX1072" fmla="*/ 3907498 w 6432818"/>
              <a:gd name="connsiteY1072" fmla="*/ 1684698 h 6858000"/>
              <a:gd name="connsiteX1073" fmla="*/ 3897605 w 6432818"/>
              <a:gd name="connsiteY1073" fmla="*/ 1702618 h 6858000"/>
              <a:gd name="connsiteX1074" fmla="*/ 3897474 w 6432818"/>
              <a:gd name="connsiteY1074" fmla="*/ 1710493 h 6858000"/>
              <a:gd name="connsiteX1075" fmla="*/ 3907498 w 6432818"/>
              <a:gd name="connsiteY1075" fmla="*/ 1684698 h 6858000"/>
              <a:gd name="connsiteX1076" fmla="*/ 3936327 w 6432818"/>
              <a:gd name="connsiteY1076" fmla="*/ 1642626 h 6858000"/>
              <a:gd name="connsiteX1077" fmla="*/ 3926438 w 6432818"/>
              <a:gd name="connsiteY1077" fmla="*/ 1660548 h 6858000"/>
              <a:gd name="connsiteX1078" fmla="*/ 3928082 w 6432818"/>
              <a:gd name="connsiteY1078" fmla="*/ 1665196 h 6858000"/>
              <a:gd name="connsiteX1079" fmla="*/ 3936327 w 6432818"/>
              <a:gd name="connsiteY1079" fmla="*/ 1642626 h 6858000"/>
              <a:gd name="connsiteX1080" fmla="*/ 3886187 w 6432818"/>
              <a:gd name="connsiteY1080" fmla="*/ 1605419 h 6858000"/>
              <a:gd name="connsiteX1081" fmla="*/ 3883977 w 6432818"/>
              <a:gd name="connsiteY1081" fmla="*/ 1605724 h 6858000"/>
              <a:gd name="connsiteX1082" fmla="*/ 3833947 w 6432818"/>
              <a:gd name="connsiteY1082" fmla="*/ 1681382 h 6858000"/>
              <a:gd name="connsiteX1083" fmla="*/ 3474198 w 6432818"/>
              <a:gd name="connsiteY1083" fmla="*/ 2164732 h 6858000"/>
              <a:gd name="connsiteX1084" fmla="*/ 3473837 w 6432818"/>
              <a:gd name="connsiteY1084" fmla="*/ 2165217 h 6858000"/>
              <a:gd name="connsiteX1085" fmla="*/ 3397052 w 6432818"/>
              <a:gd name="connsiteY1085" fmla="*/ 2306684 h 6858000"/>
              <a:gd name="connsiteX1086" fmla="*/ 3370804 w 6432818"/>
              <a:gd name="connsiteY1086" fmla="*/ 2338494 h 6858000"/>
              <a:gd name="connsiteX1087" fmla="*/ 3372679 w 6432818"/>
              <a:gd name="connsiteY1087" fmla="*/ 2340771 h 6858000"/>
              <a:gd name="connsiteX1088" fmla="*/ 3427997 w 6432818"/>
              <a:gd name="connsiteY1088" fmla="*/ 2270278 h 6858000"/>
              <a:gd name="connsiteX1089" fmla="*/ 3675148 w 6432818"/>
              <a:gd name="connsiteY1089" fmla="*/ 1927741 h 6858000"/>
              <a:gd name="connsiteX1090" fmla="*/ 3844814 w 6432818"/>
              <a:gd name="connsiteY1090" fmla="*/ 1674537 h 6858000"/>
              <a:gd name="connsiteX1091" fmla="*/ 3888358 w 6432818"/>
              <a:gd name="connsiteY1091" fmla="*/ 1606287 h 6858000"/>
              <a:gd name="connsiteX1092" fmla="*/ 3863802 w 6432818"/>
              <a:gd name="connsiteY1092" fmla="*/ 1599154 h 6858000"/>
              <a:gd name="connsiteX1093" fmla="*/ 3818324 w 6432818"/>
              <a:gd name="connsiteY1093" fmla="*/ 1667472 h 6858000"/>
              <a:gd name="connsiteX1094" fmla="*/ 3607538 w 6432818"/>
              <a:gd name="connsiteY1094" fmla="*/ 1959110 h 6858000"/>
              <a:gd name="connsiteX1095" fmla="*/ 3496598 w 6432818"/>
              <a:gd name="connsiteY1095" fmla="*/ 2109448 h 6858000"/>
              <a:gd name="connsiteX1096" fmla="*/ 3486570 w 6432818"/>
              <a:gd name="connsiteY1096" fmla="*/ 2141761 h 6858000"/>
              <a:gd name="connsiteX1097" fmla="*/ 3478700 w 6432818"/>
              <a:gd name="connsiteY1097" fmla="*/ 2156255 h 6858000"/>
              <a:gd name="connsiteX1098" fmla="*/ 3479340 w 6432818"/>
              <a:gd name="connsiteY1098" fmla="*/ 2155413 h 6858000"/>
              <a:gd name="connsiteX1099" fmla="*/ 3770917 w 6432818"/>
              <a:gd name="connsiteY1099" fmla="*/ 1745509 h 6858000"/>
              <a:gd name="connsiteX1100" fmla="*/ 3867033 w 6432818"/>
              <a:gd name="connsiteY1100" fmla="*/ 1601170 h 6858000"/>
              <a:gd name="connsiteX1101" fmla="*/ 1638293 w 6432818"/>
              <a:gd name="connsiteY1101" fmla="*/ 1592781 h 6858000"/>
              <a:gd name="connsiteX1102" fmla="*/ 1608630 w 6432818"/>
              <a:gd name="connsiteY1102" fmla="*/ 1633134 h 6858000"/>
              <a:gd name="connsiteX1103" fmla="*/ 1239599 w 6432818"/>
              <a:gd name="connsiteY1103" fmla="*/ 2086914 h 6858000"/>
              <a:gd name="connsiteX1104" fmla="*/ 1183763 w 6432818"/>
              <a:gd name="connsiteY1104" fmla="*/ 2149643 h 6858000"/>
              <a:gd name="connsiteX1105" fmla="*/ 1186317 w 6432818"/>
              <a:gd name="connsiteY1105" fmla="*/ 2153326 h 6858000"/>
              <a:gd name="connsiteX1106" fmla="*/ 1241201 w 6432818"/>
              <a:gd name="connsiteY1106" fmla="*/ 2093119 h 6858000"/>
              <a:gd name="connsiteX1107" fmla="*/ 1610021 w 6432818"/>
              <a:gd name="connsiteY1107" fmla="*/ 1641663 h 6858000"/>
              <a:gd name="connsiteX1108" fmla="*/ 1637169 w 6432818"/>
              <a:gd name="connsiteY1108" fmla="*/ 1603941 h 6858000"/>
              <a:gd name="connsiteX1109" fmla="*/ 1933709 w 6432818"/>
              <a:gd name="connsiteY1109" fmla="*/ 893602 h 6858000"/>
              <a:gd name="connsiteX1110" fmla="*/ 1933255 w 6432818"/>
              <a:gd name="connsiteY1110" fmla="*/ 894049 h 6858000"/>
              <a:gd name="connsiteX1111" fmla="*/ 1926872 w 6432818"/>
              <a:gd name="connsiteY1111" fmla="*/ 915139 h 6858000"/>
              <a:gd name="connsiteX1112" fmla="*/ 1926605 w 6432818"/>
              <a:gd name="connsiteY1112" fmla="*/ 916931 h 6858000"/>
              <a:gd name="connsiteX1113" fmla="*/ 5127424 w 6432818"/>
              <a:gd name="connsiteY1113" fmla="*/ 500672 h 6858000"/>
              <a:gd name="connsiteX1114" fmla="*/ 5127867 w 6432818"/>
              <a:gd name="connsiteY1114" fmla="*/ 502064 h 6858000"/>
              <a:gd name="connsiteX1115" fmla="*/ 5128018 w 6432818"/>
              <a:gd name="connsiteY1115" fmla="*/ 502539 h 6858000"/>
              <a:gd name="connsiteX1116" fmla="*/ 4845432 w 6432818"/>
              <a:gd name="connsiteY1116" fmla="*/ 474267 h 6858000"/>
              <a:gd name="connsiteX1117" fmla="*/ 4843512 w 6432818"/>
              <a:gd name="connsiteY1117" fmla="*/ 477518 h 6858000"/>
              <a:gd name="connsiteX1118" fmla="*/ 4839272 w 6432818"/>
              <a:gd name="connsiteY1118" fmla="*/ 490482 h 6858000"/>
              <a:gd name="connsiteX1119" fmla="*/ 4838410 w 6432818"/>
              <a:gd name="connsiteY1119" fmla="*/ 490408 h 6858000"/>
              <a:gd name="connsiteX1120" fmla="*/ 4837332 w 6432818"/>
              <a:gd name="connsiteY1120" fmla="*/ 490316 h 6858000"/>
              <a:gd name="connsiteX1121" fmla="*/ 4836970 w 6432818"/>
              <a:gd name="connsiteY1121" fmla="*/ 490285 h 6858000"/>
              <a:gd name="connsiteX1122" fmla="*/ 4836684 w 6432818"/>
              <a:gd name="connsiteY1122" fmla="*/ 490263 h 6858000"/>
              <a:gd name="connsiteX1123" fmla="*/ 4837332 w 6432818"/>
              <a:gd name="connsiteY1123" fmla="*/ 490316 h 6858000"/>
              <a:gd name="connsiteX1124" fmla="*/ 4839272 w 6432818"/>
              <a:gd name="connsiteY1124" fmla="*/ 490482 h 6858000"/>
              <a:gd name="connsiteX1125" fmla="*/ 4839426 w 6432818"/>
              <a:gd name="connsiteY1125" fmla="*/ 490358 h 6858000"/>
              <a:gd name="connsiteX1126" fmla="*/ 4334519 w 6432818"/>
              <a:gd name="connsiteY1126" fmla="*/ 436596 h 6858000"/>
              <a:gd name="connsiteX1127" fmla="*/ 4333678 w 6432818"/>
              <a:gd name="connsiteY1127" fmla="*/ 437650 h 6858000"/>
              <a:gd name="connsiteX1128" fmla="*/ 4333790 w 6432818"/>
              <a:gd name="connsiteY1128" fmla="*/ 437774 h 6858000"/>
              <a:gd name="connsiteX1129" fmla="*/ 4744054 w 6432818"/>
              <a:gd name="connsiteY1129" fmla="*/ 434393 h 6858000"/>
              <a:gd name="connsiteX1130" fmla="*/ 4739314 w 6432818"/>
              <a:gd name="connsiteY1130" fmla="*/ 449030 h 6858000"/>
              <a:gd name="connsiteX1131" fmla="*/ 4740336 w 6432818"/>
              <a:gd name="connsiteY1131" fmla="*/ 446941 h 6858000"/>
              <a:gd name="connsiteX1132" fmla="*/ 4743961 w 6432818"/>
              <a:gd name="connsiteY1132" fmla="*/ 434785 h 6858000"/>
              <a:gd name="connsiteX1133" fmla="*/ 5215152 w 6432818"/>
              <a:gd name="connsiteY1133" fmla="*/ 422588 h 6858000"/>
              <a:gd name="connsiteX1134" fmla="*/ 5215278 w 6432818"/>
              <a:gd name="connsiteY1134" fmla="*/ 427913 h 6858000"/>
              <a:gd name="connsiteX1135" fmla="*/ 5212451 w 6432818"/>
              <a:gd name="connsiteY1135" fmla="*/ 433247 h 6858000"/>
              <a:gd name="connsiteX1136" fmla="*/ 5211058 w 6432818"/>
              <a:gd name="connsiteY1136" fmla="*/ 431737 h 6858000"/>
              <a:gd name="connsiteX1137" fmla="*/ 5215152 w 6432818"/>
              <a:gd name="connsiteY1137" fmla="*/ 422588 h 6858000"/>
              <a:gd name="connsiteX1138" fmla="*/ 3829987 w 6432818"/>
              <a:gd name="connsiteY1138" fmla="*/ 421531 h 6858000"/>
              <a:gd name="connsiteX1139" fmla="*/ 3837990 w 6432818"/>
              <a:gd name="connsiteY1139" fmla="*/ 425769 h 6858000"/>
              <a:gd name="connsiteX1140" fmla="*/ 3809140 w 6432818"/>
              <a:gd name="connsiteY1140" fmla="*/ 458429 h 6858000"/>
              <a:gd name="connsiteX1141" fmla="*/ 3829987 w 6432818"/>
              <a:gd name="connsiteY1141" fmla="*/ 421531 h 6858000"/>
              <a:gd name="connsiteX1142" fmla="*/ 4852556 w 6432818"/>
              <a:gd name="connsiteY1142" fmla="*/ 416321 h 6858000"/>
              <a:gd name="connsiteX1143" fmla="*/ 4850080 w 6432818"/>
              <a:gd name="connsiteY1143" fmla="*/ 416749 h 6858000"/>
              <a:gd name="connsiteX1144" fmla="*/ 4849030 w 6432818"/>
              <a:gd name="connsiteY1144" fmla="*/ 416931 h 6858000"/>
              <a:gd name="connsiteX1145" fmla="*/ 4848652 w 6432818"/>
              <a:gd name="connsiteY1145" fmla="*/ 416997 h 6858000"/>
              <a:gd name="connsiteX1146" fmla="*/ 4848592 w 6432818"/>
              <a:gd name="connsiteY1146" fmla="*/ 417009 h 6858000"/>
              <a:gd name="connsiteX1147" fmla="*/ 4849030 w 6432818"/>
              <a:gd name="connsiteY1147" fmla="*/ 416931 h 6858000"/>
              <a:gd name="connsiteX1148" fmla="*/ 4358240 w 6432818"/>
              <a:gd name="connsiteY1148" fmla="*/ 408249 h 6858000"/>
              <a:gd name="connsiteX1149" fmla="*/ 4356914 w 6432818"/>
              <a:gd name="connsiteY1149" fmla="*/ 412374 h 6858000"/>
              <a:gd name="connsiteX1150" fmla="*/ 4355183 w 6432818"/>
              <a:gd name="connsiteY1150" fmla="*/ 415446 h 6858000"/>
              <a:gd name="connsiteX1151" fmla="*/ 4358622 w 6432818"/>
              <a:gd name="connsiteY1151" fmla="*/ 417161 h 6858000"/>
              <a:gd name="connsiteX1152" fmla="*/ 4357634 w 6432818"/>
              <a:gd name="connsiteY1152" fmla="*/ 420327 h 6858000"/>
              <a:gd name="connsiteX1153" fmla="*/ 4358958 w 6432818"/>
              <a:gd name="connsiteY1153" fmla="*/ 417074 h 6858000"/>
              <a:gd name="connsiteX1154" fmla="*/ 4358622 w 6432818"/>
              <a:gd name="connsiteY1154" fmla="*/ 417161 h 6858000"/>
              <a:gd name="connsiteX1155" fmla="*/ 4675312 w 6432818"/>
              <a:gd name="connsiteY1155" fmla="*/ 388251 h 6858000"/>
              <a:gd name="connsiteX1156" fmla="*/ 4675138 w 6432818"/>
              <a:gd name="connsiteY1156" fmla="*/ 388284 h 6858000"/>
              <a:gd name="connsiteX1157" fmla="*/ 4673956 w 6432818"/>
              <a:gd name="connsiteY1157" fmla="*/ 388503 h 6858000"/>
              <a:gd name="connsiteX1158" fmla="*/ 4674014 w 6432818"/>
              <a:gd name="connsiteY1158" fmla="*/ 388494 h 6858000"/>
              <a:gd name="connsiteX1159" fmla="*/ 4675138 w 6432818"/>
              <a:gd name="connsiteY1159" fmla="*/ 388284 h 6858000"/>
              <a:gd name="connsiteX1160" fmla="*/ 4675314 w 6432818"/>
              <a:gd name="connsiteY1160" fmla="*/ 388251 h 6858000"/>
              <a:gd name="connsiteX1161" fmla="*/ 4372203 w 6432818"/>
              <a:gd name="connsiteY1161" fmla="*/ 373864 h 6858000"/>
              <a:gd name="connsiteX1162" fmla="*/ 4364123 w 6432818"/>
              <a:gd name="connsiteY1162" fmla="*/ 389958 h 6858000"/>
              <a:gd name="connsiteX1163" fmla="*/ 4358650 w 6432818"/>
              <a:gd name="connsiteY1163" fmla="*/ 406979 h 6858000"/>
              <a:gd name="connsiteX1164" fmla="*/ 4361728 w 6432818"/>
              <a:gd name="connsiteY1164" fmla="*/ 410261 h 6858000"/>
              <a:gd name="connsiteX1165" fmla="*/ 4362915 w 6432818"/>
              <a:gd name="connsiteY1165" fmla="*/ 407341 h 6858000"/>
              <a:gd name="connsiteX1166" fmla="*/ 4372203 w 6432818"/>
              <a:gd name="connsiteY1166" fmla="*/ 373864 h 6858000"/>
              <a:gd name="connsiteX1167" fmla="*/ 4766070 w 6432818"/>
              <a:gd name="connsiteY1167" fmla="*/ 372362 h 6858000"/>
              <a:gd name="connsiteX1168" fmla="*/ 4759437 w 6432818"/>
              <a:gd name="connsiteY1168" fmla="*/ 386116 h 6858000"/>
              <a:gd name="connsiteX1169" fmla="*/ 4757229 w 6432818"/>
              <a:gd name="connsiteY1169" fmla="*/ 391734 h 6858000"/>
              <a:gd name="connsiteX1170" fmla="*/ 4756145 w 6432818"/>
              <a:gd name="connsiteY1170" fmla="*/ 395413 h 6858000"/>
              <a:gd name="connsiteX1171" fmla="*/ 4756361 w 6432818"/>
              <a:gd name="connsiteY1171" fmla="*/ 397859 h 6858000"/>
              <a:gd name="connsiteX1172" fmla="*/ 4759762 w 6432818"/>
              <a:gd name="connsiteY1172" fmla="*/ 395160 h 6858000"/>
              <a:gd name="connsiteX1173" fmla="*/ 4278724 w 6432818"/>
              <a:gd name="connsiteY1173" fmla="*/ 366347 h 6858000"/>
              <a:gd name="connsiteX1174" fmla="*/ 4214968 w 6432818"/>
              <a:gd name="connsiteY1174" fmla="*/ 468782 h 6858000"/>
              <a:gd name="connsiteX1175" fmla="*/ 4209128 w 6432818"/>
              <a:gd name="connsiteY1175" fmla="*/ 460459 h 6858000"/>
              <a:gd name="connsiteX1176" fmla="*/ 4137925 w 6432818"/>
              <a:gd name="connsiteY1176" fmla="*/ 561129 h 6858000"/>
              <a:gd name="connsiteX1177" fmla="*/ 4278724 w 6432818"/>
              <a:gd name="connsiteY1177" fmla="*/ 366347 h 6858000"/>
              <a:gd name="connsiteX1178" fmla="*/ 4377884 w 6432818"/>
              <a:gd name="connsiteY1178" fmla="*/ 353076 h 6858000"/>
              <a:gd name="connsiteX1179" fmla="*/ 4374450 w 6432818"/>
              <a:gd name="connsiteY1179" fmla="*/ 354323 h 6858000"/>
              <a:gd name="connsiteX1180" fmla="*/ 4377289 w 6432818"/>
              <a:gd name="connsiteY1180" fmla="*/ 355476 h 6858000"/>
              <a:gd name="connsiteX1181" fmla="*/ 4379708 w 6432818"/>
              <a:gd name="connsiteY1181" fmla="*/ 353597 h 6858000"/>
              <a:gd name="connsiteX1182" fmla="*/ 4377884 w 6432818"/>
              <a:gd name="connsiteY1182" fmla="*/ 353076 h 6858000"/>
              <a:gd name="connsiteX1183" fmla="*/ 4834597 w 6432818"/>
              <a:gd name="connsiteY1183" fmla="*/ 347942 h 6858000"/>
              <a:gd name="connsiteX1184" fmla="*/ 4832927 w 6432818"/>
              <a:gd name="connsiteY1184" fmla="*/ 351150 h 6858000"/>
              <a:gd name="connsiteX1185" fmla="*/ 4832540 w 6432818"/>
              <a:gd name="connsiteY1185" fmla="*/ 352447 h 6858000"/>
              <a:gd name="connsiteX1186" fmla="*/ 4832202 w 6432818"/>
              <a:gd name="connsiteY1186" fmla="*/ 357457 h 6858000"/>
              <a:gd name="connsiteX1187" fmla="*/ 4833508 w 6432818"/>
              <a:gd name="connsiteY1187" fmla="*/ 358542 h 6858000"/>
              <a:gd name="connsiteX1188" fmla="*/ 4838317 w 6432818"/>
              <a:gd name="connsiteY1188" fmla="*/ 348029 h 6858000"/>
              <a:gd name="connsiteX1189" fmla="*/ 4834597 w 6432818"/>
              <a:gd name="connsiteY1189" fmla="*/ 347942 h 6858000"/>
              <a:gd name="connsiteX1190" fmla="*/ 4676350 w 6432818"/>
              <a:gd name="connsiteY1190" fmla="*/ 327628 h 6858000"/>
              <a:gd name="connsiteX1191" fmla="*/ 4675609 w 6432818"/>
              <a:gd name="connsiteY1191" fmla="*/ 328493 h 6858000"/>
              <a:gd name="connsiteX1192" fmla="*/ 4659472 w 6432818"/>
              <a:gd name="connsiteY1192" fmla="*/ 355884 h 6858000"/>
              <a:gd name="connsiteX1193" fmla="*/ 4664280 w 6432818"/>
              <a:gd name="connsiteY1193" fmla="*/ 352284 h 6858000"/>
              <a:gd name="connsiteX1194" fmla="*/ 4670877 w 6432818"/>
              <a:gd name="connsiteY1194" fmla="*/ 343244 h 6858000"/>
              <a:gd name="connsiteX1195" fmla="*/ 4388504 w 6432818"/>
              <a:gd name="connsiteY1195" fmla="*/ 284182 h 6858000"/>
              <a:gd name="connsiteX1196" fmla="*/ 4385461 w 6432818"/>
              <a:gd name="connsiteY1196" fmla="*/ 284808 h 6858000"/>
              <a:gd name="connsiteX1197" fmla="*/ 4383594 w 6432818"/>
              <a:gd name="connsiteY1197" fmla="*/ 289187 h 6858000"/>
              <a:gd name="connsiteX1198" fmla="*/ 4386260 w 6432818"/>
              <a:gd name="connsiteY1198" fmla="*/ 290590 h 6858000"/>
              <a:gd name="connsiteX1199" fmla="*/ 4387819 w 6432818"/>
              <a:gd name="connsiteY1199" fmla="*/ 287721 h 6858000"/>
              <a:gd name="connsiteX1200" fmla="*/ 4388504 w 6432818"/>
              <a:gd name="connsiteY1200" fmla="*/ 284182 h 6858000"/>
              <a:gd name="connsiteX1201" fmla="*/ 2557212 w 6432818"/>
              <a:gd name="connsiteY1201" fmla="*/ 283821 h 6858000"/>
              <a:gd name="connsiteX1202" fmla="*/ 2554518 w 6432818"/>
              <a:gd name="connsiteY1202" fmla="*/ 299166 h 6858000"/>
              <a:gd name="connsiteX1203" fmla="*/ 2557212 w 6432818"/>
              <a:gd name="connsiteY1203" fmla="*/ 283821 h 6858000"/>
              <a:gd name="connsiteX1204" fmla="*/ 4588272 w 6432818"/>
              <a:gd name="connsiteY1204" fmla="*/ 281706 h 6858000"/>
              <a:gd name="connsiteX1205" fmla="*/ 4582102 w 6432818"/>
              <a:gd name="connsiteY1205" fmla="*/ 292728 h 6858000"/>
              <a:gd name="connsiteX1206" fmla="*/ 4579594 w 6432818"/>
              <a:gd name="connsiteY1206" fmla="*/ 304140 h 6858000"/>
              <a:gd name="connsiteX1207" fmla="*/ 4582182 w 6432818"/>
              <a:gd name="connsiteY1207" fmla="*/ 302431 h 6858000"/>
              <a:gd name="connsiteX1208" fmla="*/ 5305016 w 6432818"/>
              <a:gd name="connsiteY1208" fmla="*/ 276603 h 6858000"/>
              <a:gd name="connsiteX1209" fmla="*/ 5303252 w 6432818"/>
              <a:gd name="connsiteY1209" fmla="*/ 283892 h 6858000"/>
              <a:gd name="connsiteX1210" fmla="*/ 5302178 w 6432818"/>
              <a:gd name="connsiteY1210" fmla="*/ 285562 h 6858000"/>
              <a:gd name="connsiteX1211" fmla="*/ 5140449 w 6432818"/>
              <a:gd name="connsiteY1211" fmla="*/ 270046 h 6858000"/>
              <a:gd name="connsiteX1212" fmla="*/ 5138826 w 6432818"/>
              <a:gd name="connsiteY1212" fmla="*/ 273850 h 6858000"/>
              <a:gd name="connsiteX1213" fmla="*/ 5137617 w 6432818"/>
              <a:gd name="connsiteY1213" fmla="*/ 275326 h 6858000"/>
              <a:gd name="connsiteX1214" fmla="*/ 5135948 w 6432818"/>
              <a:gd name="connsiteY1214" fmla="*/ 277101 h 6858000"/>
              <a:gd name="connsiteX1215" fmla="*/ 5140449 w 6432818"/>
              <a:gd name="connsiteY1215" fmla="*/ 270046 h 6858000"/>
              <a:gd name="connsiteX1216" fmla="*/ 4713154 w 6432818"/>
              <a:gd name="connsiteY1216" fmla="*/ 263366 h 6858000"/>
              <a:gd name="connsiteX1217" fmla="*/ 4702840 w 6432818"/>
              <a:gd name="connsiteY1217" fmla="*/ 281001 h 6858000"/>
              <a:gd name="connsiteX1218" fmla="*/ 4690486 w 6432818"/>
              <a:gd name="connsiteY1218" fmla="*/ 302258 h 6858000"/>
              <a:gd name="connsiteX1219" fmla="*/ 4687987 w 6432818"/>
              <a:gd name="connsiteY1219" fmla="*/ 310900 h 6858000"/>
              <a:gd name="connsiteX1220" fmla="*/ 4696254 w 6432818"/>
              <a:gd name="connsiteY1220" fmla="*/ 294354 h 6858000"/>
              <a:gd name="connsiteX1221" fmla="*/ 4707402 w 6432818"/>
              <a:gd name="connsiteY1221" fmla="*/ 274103 h 6858000"/>
              <a:gd name="connsiteX1222" fmla="*/ 4711855 w 6432818"/>
              <a:gd name="connsiteY1222" fmla="*/ 267690 h 6858000"/>
              <a:gd name="connsiteX1223" fmla="*/ 4793560 w 6432818"/>
              <a:gd name="connsiteY1223" fmla="*/ 262511 h 6858000"/>
              <a:gd name="connsiteX1224" fmla="*/ 4793687 w 6432818"/>
              <a:gd name="connsiteY1224" fmla="*/ 267838 h 6858000"/>
              <a:gd name="connsiteX1225" fmla="*/ 4790860 w 6432818"/>
              <a:gd name="connsiteY1225" fmla="*/ 273170 h 6858000"/>
              <a:gd name="connsiteX1226" fmla="*/ 4789466 w 6432818"/>
              <a:gd name="connsiteY1226" fmla="*/ 271662 h 6858000"/>
              <a:gd name="connsiteX1227" fmla="*/ 4793560 w 6432818"/>
              <a:gd name="connsiteY1227" fmla="*/ 262511 h 6858000"/>
              <a:gd name="connsiteX1228" fmla="*/ 4605513 w 6432818"/>
              <a:gd name="connsiteY1228" fmla="*/ 262171 h 6858000"/>
              <a:gd name="connsiteX1229" fmla="*/ 4604354 w 6432818"/>
              <a:gd name="connsiteY1229" fmla="*/ 264417 h 6858000"/>
              <a:gd name="connsiteX1230" fmla="*/ 4603891 w 6432818"/>
              <a:gd name="connsiteY1230" fmla="*/ 263855 h 6858000"/>
              <a:gd name="connsiteX1231" fmla="*/ 4605513 w 6432818"/>
              <a:gd name="connsiteY1231" fmla="*/ 262171 h 6858000"/>
              <a:gd name="connsiteX1232" fmla="*/ 4430966 w 6432818"/>
              <a:gd name="connsiteY1232" fmla="*/ 256247 h 6858000"/>
              <a:gd name="connsiteX1233" fmla="*/ 4428488 w 6432818"/>
              <a:gd name="connsiteY1233" fmla="*/ 256676 h 6858000"/>
              <a:gd name="connsiteX1234" fmla="*/ 4428302 w 6432818"/>
              <a:gd name="connsiteY1234" fmla="*/ 256709 h 6858000"/>
              <a:gd name="connsiteX1235" fmla="*/ 4427062 w 6432818"/>
              <a:gd name="connsiteY1235" fmla="*/ 256921 h 6858000"/>
              <a:gd name="connsiteX1236" fmla="*/ 4427002 w 6432818"/>
              <a:gd name="connsiteY1236" fmla="*/ 256933 h 6858000"/>
              <a:gd name="connsiteX1237" fmla="*/ 4428302 w 6432818"/>
              <a:gd name="connsiteY1237" fmla="*/ 256709 h 6858000"/>
              <a:gd name="connsiteX1238" fmla="*/ 5015782 w 6432818"/>
              <a:gd name="connsiteY1238" fmla="*/ 248164 h 6858000"/>
              <a:gd name="connsiteX1239" fmla="*/ 5014600 w 6432818"/>
              <a:gd name="connsiteY1239" fmla="*/ 252506 h 6858000"/>
              <a:gd name="connsiteX1240" fmla="*/ 5004505 w 6432818"/>
              <a:gd name="connsiteY1240" fmla="*/ 263714 h 6858000"/>
              <a:gd name="connsiteX1241" fmla="*/ 5015782 w 6432818"/>
              <a:gd name="connsiteY1241" fmla="*/ 248164 h 6858000"/>
              <a:gd name="connsiteX1242" fmla="*/ 2886968 w 6432818"/>
              <a:gd name="connsiteY1242" fmla="*/ 246303 h 6858000"/>
              <a:gd name="connsiteX1243" fmla="*/ 2885532 w 6432818"/>
              <a:gd name="connsiteY1243" fmla="*/ 248737 h 6858000"/>
              <a:gd name="connsiteX1244" fmla="*/ 2882353 w 6432818"/>
              <a:gd name="connsiteY1244" fmla="*/ 258450 h 6858000"/>
              <a:gd name="connsiteX1245" fmla="*/ 2880899 w 6432818"/>
              <a:gd name="connsiteY1245" fmla="*/ 258326 h 6858000"/>
              <a:gd name="connsiteX1246" fmla="*/ 2880629 w 6432818"/>
              <a:gd name="connsiteY1246" fmla="*/ 258304 h 6858000"/>
              <a:gd name="connsiteX1247" fmla="*/ 2880414 w 6432818"/>
              <a:gd name="connsiteY1247" fmla="*/ 258287 h 6858000"/>
              <a:gd name="connsiteX1248" fmla="*/ 2880899 w 6432818"/>
              <a:gd name="connsiteY1248" fmla="*/ 258326 h 6858000"/>
              <a:gd name="connsiteX1249" fmla="*/ 2881708 w 6432818"/>
              <a:gd name="connsiteY1249" fmla="*/ 258397 h 6858000"/>
              <a:gd name="connsiteX1250" fmla="*/ 2882353 w 6432818"/>
              <a:gd name="connsiteY1250" fmla="*/ 258450 h 6858000"/>
              <a:gd name="connsiteX1251" fmla="*/ 2882469 w 6432818"/>
              <a:gd name="connsiteY1251" fmla="*/ 258360 h 6858000"/>
              <a:gd name="connsiteX1252" fmla="*/ 4622289 w 6432818"/>
              <a:gd name="connsiteY1252" fmla="*/ 234446 h 6858000"/>
              <a:gd name="connsiteX1253" fmla="*/ 4617981 w 6432818"/>
              <a:gd name="connsiteY1253" fmla="*/ 242639 h 6858000"/>
              <a:gd name="connsiteX1254" fmla="*/ 4614162 w 6432818"/>
              <a:gd name="connsiteY1254" fmla="*/ 251336 h 6858000"/>
              <a:gd name="connsiteX1255" fmla="*/ 4620820 w 6432818"/>
              <a:gd name="connsiteY1255" fmla="*/ 238185 h 6858000"/>
              <a:gd name="connsiteX1256" fmla="*/ 3596023 w 6432818"/>
              <a:gd name="connsiteY1256" fmla="*/ 216617 h 6858000"/>
              <a:gd name="connsiteX1257" fmla="*/ 3589692 w 6432818"/>
              <a:gd name="connsiteY1257" fmla="*/ 229831 h 6858000"/>
              <a:gd name="connsiteX1258" fmla="*/ 3584250 w 6432818"/>
              <a:gd name="connsiteY1258" fmla="*/ 236911 h 6858000"/>
              <a:gd name="connsiteX1259" fmla="*/ 3596023 w 6432818"/>
              <a:gd name="connsiteY1259" fmla="*/ 216617 h 6858000"/>
              <a:gd name="connsiteX1260" fmla="*/ 4878840 w 6432818"/>
              <a:gd name="connsiteY1260" fmla="*/ 214689 h 6858000"/>
              <a:gd name="connsiteX1261" fmla="*/ 4877424 w 6432818"/>
              <a:gd name="connsiteY1261" fmla="*/ 224973 h 6858000"/>
              <a:gd name="connsiteX1262" fmla="*/ 4873434 w 6432818"/>
              <a:gd name="connsiteY1262" fmla="*/ 232262 h 6858000"/>
              <a:gd name="connsiteX1263" fmla="*/ 4878840 w 6432818"/>
              <a:gd name="connsiteY1263" fmla="*/ 214689 h 6858000"/>
              <a:gd name="connsiteX1264" fmla="*/ 4880382 w 6432818"/>
              <a:gd name="connsiteY1264" fmla="*/ 207951 h 6858000"/>
              <a:gd name="connsiteX1265" fmla="*/ 4880747 w 6432818"/>
              <a:gd name="connsiteY1265" fmla="*/ 212838 h 6858000"/>
              <a:gd name="connsiteX1266" fmla="*/ 4878840 w 6432818"/>
              <a:gd name="connsiteY1266" fmla="*/ 214689 h 6858000"/>
              <a:gd name="connsiteX1267" fmla="*/ 4880382 w 6432818"/>
              <a:gd name="connsiteY1267" fmla="*/ 207951 h 6858000"/>
              <a:gd name="connsiteX1268" fmla="*/ 4881922 w 6432818"/>
              <a:gd name="connsiteY1268" fmla="*/ 201214 h 6858000"/>
              <a:gd name="connsiteX1269" fmla="*/ 4882288 w 6432818"/>
              <a:gd name="connsiteY1269" fmla="*/ 206101 h 6858000"/>
              <a:gd name="connsiteX1270" fmla="*/ 4880382 w 6432818"/>
              <a:gd name="connsiteY1270" fmla="*/ 207951 h 6858000"/>
              <a:gd name="connsiteX1271" fmla="*/ 4881922 w 6432818"/>
              <a:gd name="connsiteY1271" fmla="*/ 201214 h 6858000"/>
              <a:gd name="connsiteX1272" fmla="*/ 2521948 w 6432818"/>
              <a:gd name="connsiteY1272" fmla="*/ 196838 h 6858000"/>
              <a:gd name="connsiteX1273" fmla="*/ 2520954 w 6432818"/>
              <a:gd name="connsiteY1273" fmla="*/ 199930 h 6858000"/>
              <a:gd name="connsiteX1274" fmla="*/ 2519656 w 6432818"/>
              <a:gd name="connsiteY1274" fmla="*/ 202232 h 6858000"/>
              <a:gd name="connsiteX1275" fmla="*/ 2522233 w 6432818"/>
              <a:gd name="connsiteY1275" fmla="*/ 203516 h 6858000"/>
              <a:gd name="connsiteX1276" fmla="*/ 2521493 w 6432818"/>
              <a:gd name="connsiteY1276" fmla="*/ 205890 h 6858000"/>
              <a:gd name="connsiteX1277" fmla="*/ 2522483 w 6432818"/>
              <a:gd name="connsiteY1277" fmla="*/ 203451 h 6858000"/>
              <a:gd name="connsiteX1278" fmla="*/ 2522233 w 6432818"/>
              <a:gd name="connsiteY1278" fmla="*/ 203516 h 6858000"/>
              <a:gd name="connsiteX1279" fmla="*/ 4922072 w 6432818"/>
              <a:gd name="connsiteY1279" fmla="*/ 191559 h 6858000"/>
              <a:gd name="connsiteX1280" fmla="*/ 4920822 w 6432818"/>
              <a:gd name="connsiteY1280" fmla="*/ 197385 h 6858000"/>
              <a:gd name="connsiteX1281" fmla="*/ 4917752 w 6432818"/>
              <a:gd name="connsiteY1281" fmla="*/ 213038 h 6858000"/>
              <a:gd name="connsiteX1282" fmla="*/ 4918436 w 6432818"/>
              <a:gd name="connsiteY1282" fmla="*/ 212822 h 6858000"/>
              <a:gd name="connsiteX1283" fmla="*/ 4903475 w 6432818"/>
              <a:gd name="connsiteY1283" fmla="*/ 238401 h 6858000"/>
              <a:gd name="connsiteX1284" fmla="*/ 4877528 w 6432818"/>
              <a:gd name="connsiteY1284" fmla="*/ 292963 h 6858000"/>
              <a:gd name="connsiteX1285" fmla="*/ 4870516 w 6432818"/>
              <a:gd name="connsiteY1285" fmla="*/ 303888 h 6858000"/>
              <a:gd name="connsiteX1286" fmla="*/ 4880059 w 6432818"/>
              <a:gd name="connsiteY1286" fmla="*/ 274310 h 6858000"/>
              <a:gd name="connsiteX1287" fmla="*/ 4885412 w 6432818"/>
              <a:gd name="connsiteY1287" fmla="*/ 251738 h 6858000"/>
              <a:gd name="connsiteX1288" fmla="*/ 4916988 w 6432818"/>
              <a:gd name="connsiteY1288" fmla="*/ 199429 h 6858000"/>
              <a:gd name="connsiteX1289" fmla="*/ 2331505 w 6432818"/>
              <a:gd name="connsiteY1289" fmla="*/ 190275 h 6858000"/>
              <a:gd name="connsiteX1290" fmla="*/ 2328053 w 6432818"/>
              <a:gd name="connsiteY1290" fmla="*/ 198377 h 6858000"/>
              <a:gd name="connsiteX1291" fmla="*/ 2328077 w 6432818"/>
              <a:gd name="connsiteY1291" fmla="*/ 199087 h 6858000"/>
              <a:gd name="connsiteX1292" fmla="*/ 2330494 w 6432818"/>
              <a:gd name="connsiteY1292" fmla="*/ 198342 h 6858000"/>
              <a:gd name="connsiteX1293" fmla="*/ 2332132 w 6432818"/>
              <a:gd name="connsiteY1293" fmla="*/ 192225 h 6858000"/>
              <a:gd name="connsiteX1294" fmla="*/ 3758802 w 6432818"/>
              <a:gd name="connsiteY1294" fmla="*/ 173900 h 6858000"/>
              <a:gd name="connsiteX1295" fmla="*/ 3760570 w 6432818"/>
              <a:gd name="connsiteY1295" fmla="*/ 175422 h 6858000"/>
              <a:gd name="connsiteX1296" fmla="*/ 3753917 w 6432818"/>
              <a:gd name="connsiteY1296" fmla="*/ 204919 h 6858000"/>
              <a:gd name="connsiteX1297" fmla="*/ 3756076 w 6432818"/>
              <a:gd name="connsiteY1297" fmla="*/ 202437 h 6858000"/>
              <a:gd name="connsiteX1298" fmla="*/ 3755488 w 6432818"/>
              <a:gd name="connsiteY1298" fmla="*/ 207961 h 6858000"/>
              <a:gd name="connsiteX1299" fmla="*/ 3753095 w 6432818"/>
              <a:gd name="connsiteY1299" fmla="*/ 212155 h 6858000"/>
              <a:gd name="connsiteX1300" fmla="*/ 3752952 w 6432818"/>
              <a:gd name="connsiteY1300" fmla="*/ 209148 h 6858000"/>
              <a:gd name="connsiteX1301" fmla="*/ 3751267 w 6432818"/>
              <a:gd name="connsiteY1301" fmla="*/ 216521 h 6858000"/>
              <a:gd name="connsiteX1302" fmla="*/ 3753095 w 6432818"/>
              <a:gd name="connsiteY1302" fmla="*/ 212155 h 6858000"/>
              <a:gd name="connsiteX1303" fmla="*/ 3751590 w 6432818"/>
              <a:gd name="connsiteY1303" fmla="*/ 219833 h 6858000"/>
              <a:gd name="connsiteX1304" fmla="*/ 3730313 w 6432818"/>
              <a:gd name="connsiteY1304" fmla="*/ 254132 h 6858000"/>
              <a:gd name="connsiteX1305" fmla="*/ 3728636 w 6432818"/>
              <a:gd name="connsiteY1305" fmla="*/ 256732 h 6858000"/>
              <a:gd name="connsiteX1306" fmla="*/ 3733078 w 6432818"/>
              <a:gd name="connsiteY1306" fmla="*/ 240684 h 6858000"/>
              <a:gd name="connsiteX1307" fmla="*/ 3727279 w 6432818"/>
              <a:gd name="connsiteY1307" fmla="*/ 252707 h 6858000"/>
              <a:gd name="connsiteX1308" fmla="*/ 3725351 w 6432818"/>
              <a:gd name="connsiteY1308" fmla="*/ 257616 h 6858000"/>
              <a:gd name="connsiteX1309" fmla="*/ 3724403 w 6432818"/>
              <a:gd name="connsiteY1309" fmla="*/ 260833 h 6858000"/>
              <a:gd name="connsiteX1310" fmla="*/ 3724592 w 6432818"/>
              <a:gd name="connsiteY1310" fmla="*/ 262971 h 6858000"/>
              <a:gd name="connsiteX1311" fmla="*/ 3724644 w 6432818"/>
              <a:gd name="connsiteY1311" fmla="*/ 262931 h 6858000"/>
              <a:gd name="connsiteX1312" fmla="*/ 3715252 w 6432818"/>
              <a:gd name="connsiteY1312" fmla="*/ 277515 h 6858000"/>
              <a:gd name="connsiteX1313" fmla="*/ 3723195 w 6432818"/>
              <a:gd name="connsiteY1313" fmla="*/ 249539 h 6858000"/>
              <a:gd name="connsiteX1314" fmla="*/ 3740005 w 6432818"/>
              <a:gd name="connsiteY1314" fmla="*/ 202090 h 6858000"/>
              <a:gd name="connsiteX1315" fmla="*/ 3740197 w 6432818"/>
              <a:gd name="connsiteY1315" fmla="*/ 201775 h 6858000"/>
              <a:gd name="connsiteX1316" fmla="*/ 3735016 w 6432818"/>
              <a:gd name="connsiteY1316" fmla="*/ 222411 h 6858000"/>
              <a:gd name="connsiteX1317" fmla="*/ 3736341 w 6432818"/>
              <a:gd name="connsiteY1317" fmla="*/ 218194 h 6858000"/>
              <a:gd name="connsiteX1318" fmla="*/ 3739134 w 6432818"/>
              <a:gd name="connsiteY1318" fmla="*/ 214739 h 6858000"/>
              <a:gd name="connsiteX1319" fmla="*/ 3740535 w 6432818"/>
              <a:gd name="connsiteY1319" fmla="*/ 213724 h 6858000"/>
              <a:gd name="connsiteX1320" fmla="*/ 3745103 w 6432818"/>
              <a:gd name="connsiteY1320" fmla="*/ 197219 h 6858000"/>
              <a:gd name="connsiteX1321" fmla="*/ 3746915 w 6432818"/>
              <a:gd name="connsiteY1321" fmla="*/ 190759 h 6858000"/>
              <a:gd name="connsiteX1322" fmla="*/ 3755510 w 6432818"/>
              <a:gd name="connsiteY1322" fmla="*/ 176670 h 6858000"/>
              <a:gd name="connsiteX1323" fmla="*/ 4443202 w 6432818"/>
              <a:gd name="connsiteY1323" fmla="*/ 171877 h 6858000"/>
              <a:gd name="connsiteX1324" fmla="*/ 4426356 w 6432818"/>
              <a:gd name="connsiteY1324" fmla="*/ 212084 h 6858000"/>
              <a:gd name="connsiteX1325" fmla="*/ 4423998 w 6432818"/>
              <a:gd name="connsiteY1325" fmla="*/ 216130 h 6858000"/>
              <a:gd name="connsiteX1326" fmla="*/ 4438236 w 6432818"/>
              <a:gd name="connsiteY1326" fmla="*/ 174934 h 6858000"/>
              <a:gd name="connsiteX1327" fmla="*/ 4439670 w 6432818"/>
              <a:gd name="connsiteY1327" fmla="*/ 173491 h 6858000"/>
              <a:gd name="connsiteX1328" fmla="*/ 4443202 w 6432818"/>
              <a:gd name="connsiteY1328" fmla="*/ 171877 h 6858000"/>
              <a:gd name="connsiteX1329" fmla="*/ 2467316 w 6432818"/>
              <a:gd name="connsiteY1329" fmla="*/ 166224 h 6858000"/>
              <a:gd name="connsiteX1330" fmla="*/ 2466749 w 6432818"/>
              <a:gd name="connsiteY1330" fmla="*/ 167268 h 6858000"/>
              <a:gd name="connsiteX1331" fmla="*/ 2464386 w 6432818"/>
              <a:gd name="connsiteY1331" fmla="*/ 173280 h 6858000"/>
              <a:gd name="connsiteX1332" fmla="*/ 2464829 w 6432818"/>
              <a:gd name="connsiteY1332" fmla="*/ 172694 h 6858000"/>
              <a:gd name="connsiteX1333" fmla="*/ 2346506 w 6432818"/>
              <a:gd name="connsiteY1333" fmla="*/ 153649 h 6858000"/>
              <a:gd name="connsiteX1334" fmla="*/ 2343496 w 6432818"/>
              <a:gd name="connsiteY1334" fmla="*/ 162144 h 6858000"/>
              <a:gd name="connsiteX1335" fmla="*/ 2341573 w 6432818"/>
              <a:gd name="connsiteY1335" fmla="*/ 166655 h 6858000"/>
              <a:gd name="connsiteX1336" fmla="*/ 2344810 w 6432818"/>
              <a:gd name="connsiteY1336" fmla="*/ 162636 h 6858000"/>
              <a:gd name="connsiteX1337" fmla="*/ 4060336 w 6432818"/>
              <a:gd name="connsiteY1337" fmla="*/ 151245 h 6858000"/>
              <a:gd name="connsiteX1338" fmla="*/ 4058920 w 6432818"/>
              <a:gd name="connsiteY1338" fmla="*/ 154569 h 6858000"/>
              <a:gd name="connsiteX1339" fmla="*/ 4057862 w 6432818"/>
              <a:gd name="connsiteY1339" fmla="*/ 155862 h 6858000"/>
              <a:gd name="connsiteX1340" fmla="*/ 4056404 w 6432818"/>
              <a:gd name="connsiteY1340" fmla="*/ 157411 h 6858000"/>
              <a:gd name="connsiteX1341" fmla="*/ 4060336 w 6432818"/>
              <a:gd name="connsiteY1341" fmla="*/ 151245 h 6858000"/>
              <a:gd name="connsiteX1342" fmla="*/ 4235576 w 6432818"/>
              <a:gd name="connsiteY1342" fmla="*/ 128517 h 6858000"/>
              <a:gd name="connsiteX1343" fmla="*/ 4218948 w 6432818"/>
              <a:gd name="connsiteY1343" fmla="*/ 201508 h 6858000"/>
              <a:gd name="connsiteX1344" fmla="*/ 4197731 w 6432818"/>
              <a:gd name="connsiteY1344" fmla="*/ 237237 h 6858000"/>
              <a:gd name="connsiteX1345" fmla="*/ 4235154 w 6432818"/>
              <a:gd name="connsiteY1345" fmla="*/ 129170 h 6858000"/>
              <a:gd name="connsiteX1346" fmla="*/ 3283880 w 6432818"/>
              <a:gd name="connsiteY1346" fmla="*/ 126569 h 6858000"/>
              <a:gd name="connsiteX1347" fmla="*/ 3255702 w 6432818"/>
              <a:gd name="connsiteY1347" fmla="*/ 172733 h 6858000"/>
              <a:gd name="connsiteX1348" fmla="*/ 3271872 w 6432818"/>
              <a:gd name="connsiteY1348" fmla="*/ 135184 h 6858000"/>
              <a:gd name="connsiteX1349" fmla="*/ 3278328 w 6432818"/>
              <a:gd name="connsiteY1349" fmla="*/ 130552 h 6858000"/>
              <a:gd name="connsiteX1350" fmla="*/ 3275726 w 6432818"/>
              <a:gd name="connsiteY1350" fmla="*/ 142822 h 6858000"/>
              <a:gd name="connsiteX1351" fmla="*/ 3277120 w 6432818"/>
              <a:gd name="connsiteY1351" fmla="*/ 140710 h 6858000"/>
              <a:gd name="connsiteX1352" fmla="*/ 3280764 w 6432818"/>
              <a:gd name="connsiteY1352" fmla="*/ 128804 h 6858000"/>
              <a:gd name="connsiteX1353" fmla="*/ 3791506 w 6432818"/>
              <a:gd name="connsiteY1353" fmla="*/ 117690 h 6858000"/>
              <a:gd name="connsiteX1354" fmla="*/ 3788230 w 6432818"/>
              <a:gd name="connsiteY1354" fmla="*/ 127457 h 6858000"/>
              <a:gd name="connsiteX1355" fmla="*/ 3772505 w 6432818"/>
              <a:gd name="connsiteY1355" fmla="*/ 183545 h 6858000"/>
              <a:gd name="connsiteX1356" fmla="*/ 3760052 w 6432818"/>
              <a:gd name="connsiteY1356" fmla="*/ 205396 h 6858000"/>
              <a:gd name="connsiteX1357" fmla="*/ 3761080 w 6432818"/>
              <a:gd name="connsiteY1357" fmla="*/ 201832 h 6858000"/>
              <a:gd name="connsiteX1358" fmla="*/ 3782660 w 6432818"/>
              <a:gd name="connsiteY1358" fmla="*/ 132156 h 6858000"/>
              <a:gd name="connsiteX1359" fmla="*/ 4971042 w 6432818"/>
              <a:gd name="connsiteY1359" fmla="*/ 117682 h 6858000"/>
              <a:gd name="connsiteX1360" fmla="*/ 4969710 w 6432818"/>
              <a:gd name="connsiteY1360" fmla="*/ 124706 h 6858000"/>
              <a:gd name="connsiteX1361" fmla="*/ 4968166 w 6432818"/>
              <a:gd name="connsiteY1361" fmla="*/ 130544 h 6858000"/>
              <a:gd name="connsiteX1362" fmla="*/ 4941409 w 6432818"/>
              <a:gd name="connsiteY1362" fmla="*/ 174000 h 6858000"/>
              <a:gd name="connsiteX1363" fmla="*/ 4942447 w 6432818"/>
              <a:gd name="connsiteY1363" fmla="*/ 168991 h 6858000"/>
              <a:gd name="connsiteX1364" fmla="*/ 4943942 w 6432818"/>
              <a:gd name="connsiteY1364" fmla="*/ 157717 h 6858000"/>
              <a:gd name="connsiteX1365" fmla="*/ 4956762 w 6432818"/>
              <a:gd name="connsiteY1365" fmla="*/ 137880 h 6858000"/>
              <a:gd name="connsiteX1366" fmla="*/ 4883426 w 6432818"/>
              <a:gd name="connsiteY1366" fmla="*/ 116527 h 6858000"/>
              <a:gd name="connsiteX1367" fmla="*/ 4881658 w 6432818"/>
              <a:gd name="connsiteY1367" fmla="*/ 123816 h 6858000"/>
              <a:gd name="connsiteX1368" fmla="*/ 4880588 w 6432818"/>
              <a:gd name="connsiteY1368" fmla="*/ 125489 h 6858000"/>
              <a:gd name="connsiteX1369" fmla="*/ 4246006 w 6432818"/>
              <a:gd name="connsiteY1369" fmla="*/ 115232 h 6858000"/>
              <a:gd name="connsiteX1370" fmla="*/ 4250310 w 6432818"/>
              <a:gd name="connsiteY1370" fmla="*/ 117607 h 6858000"/>
              <a:gd name="connsiteX1371" fmla="*/ 4251975 w 6432818"/>
              <a:gd name="connsiteY1371" fmla="*/ 132069 h 6858000"/>
              <a:gd name="connsiteX1372" fmla="*/ 4246510 w 6432818"/>
              <a:gd name="connsiteY1372" fmla="*/ 136080 h 6858000"/>
              <a:gd name="connsiteX1373" fmla="*/ 4238150 w 6432818"/>
              <a:gd name="connsiteY1373" fmla="*/ 169173 h 6858000"/>
              <a:gd name="connsiteX1374" fmla="*/ 4231930 w 6432818"/>
              <a:gd name="connsiteY1374" fmla="*/ 179646 h 6858000"/>
              <a:gd name="connsiteX1375" fmla="*/ 4245716 w 6432818"/>
              <a:gd name="connsiteY1375" fmla="*/ 136666 h 6858000"/>
              <a:gd name="connsiteX1376" fmla="*/ 4245563 w 6432818"/>
              <a:gd name="connsiteY1376" fmla="*/ 136778 h 6858000"/>
              <a:gd name="connsiteX1377" fmla="*/ 4246006 w 6432818"/>
              <a:gd name="connsiteY1377" fmla="*/ 115232 h 6858000"/>
              <a:gd name="connsiteX1378" fmla="*/ 4718855 w 6432818"/>
              <a:gd name="connsiteY1378" fmla="*/ 109970 h 6858000"/>
              <a:gd name="connsiteX1379" fmla="*/ 4717234 w 6432818"/>
              <a:gd name="connsiteY1379" fmla="*/ 113771 h 6858000"/>
              <a:gd name="connsiteX1380" fmla="*/ 4716025 w 6432818"/>
              <a:gd name="connsiteY1380" fmla="*/ 115251 h 6858000"/>
              <a:gd name="connsiteX1381" fmla="*/ 4714358 w 6432818"/>
              <a:gd name="connsiteY1381" fmla="*/ 117026 h 6858000"/>
              <a:gd name="connsiteX1382" fmla="*/ 4718855 w 6432818"/>
              <a:gd name="connsiteY1382" fmla="*/ 109970 h 6858000"/>
              <a:gd name="connsiteX1383" fmla="*/ 4182766 w 6432818"/>
              <a:gd name="connsiteY1383" fmla="*/ 104344 h 6858000"/>
              <a:gd name="connsiteX1384" fmla="*/ 4183121 w 6432818"/>
              <a:gd name="connsiteY1384" fmla="*/ 104774 h 6858000"/>
              <a:gd name="connsiteX1385" fmla="*/ 4175944 w 6432818"/>
              <a:gd name="connsiteY1385" fmla="*/ 117943 h 6858000"/>
              <a:gd name="connsiteX1386" fmla="*/ 4176189 w 6432818"/>
              <a:gd name="connsiteY1386" fmla="*/ 117104 h 6858000"/>
              <a:gd name="connsiteX1387" fmla="*/ 2544621 w 6432818"/>
              <a:gd name="connsiteY1387" fmla="*/ 103884 h 6858000"/>
              <a:gd name="connsiteX1388" fmla="*/ 2542342 w 6432818"/>
              <a:gd name="connsiteY1388" fmla="*/ 104352 h 6858000"/>
              <a:gd name="connsiteX1389" fmla="*/ 2540944 w 6432818"/>
              <a:gd name="connsiteY1389" fmla="*/ 107634 h 6858000"/>
              <a:gd name="connsiteX1390" fmla="*/ 2542940 w 6432818"/>
              <a:gd name="connsiteY1390" fmla="*/ 108684 h 6858000"/>
              <a:gd name="connsiteX1391" fmla="*/ 2544108 w 6432818"/>
              <a:gd name="connsiteY1391" fmla="*/ 106534 h 6858000"/>
              <a:gd name="connsiteX1392" fmla="*/ 2544621 w 6432818"/>
              <a:gd name="connsiteY1392" fmla="*/ 103884 h 6858000"/>
              <a:gd name="connsiteX1393" fmla="*/ 4183921 w 6432818"/>
              <a:gd name="connsiteY1393" fmla="*/ 102097 h 6858000"/>
              <a:gd name="connsiteX1394" fmla="*/ 4182766 w 6432818"/>
              <a:gd name="connsiteY1394" fmla="*/ 104344 h 6858000"/>
              <a:gd name="connsiteX1395" fmla="*/ 4182299 w 6432818"/>
              <a:gd name="connsiteY1395" fmla="*/ 103782 h 6858000"/>
              <a:gd name="connsiteX1396" fmla="*/ 4183921 w 6432818"/>
              <a:gd name="connsiteY1396" fmla="*/ 102097 h 6858000"/>
              <a:gd name="connsiteX1397" fmla="*/ 4278880 w 6432818"/>
              <a:gd name="connsiteY1397" fmla="*/ 96294 h 6858000"/>
              <a:gd name="connsiteX1398" fmla="*/ 4278482 w 6432818"/>
              <a:gd name="connsiteY1398" fmla="*/ 101254 h 6858000"/>
              <a:gd name="connsiteX1399" fmla="*/ 4270190 w 6432818"/>
              <a:gd name="connsiteY1399" fmla="*/ 115219 h 6858000"/>
              <a:gd name="connsiteX1400" fmla="*/ 4275243 w 6432818"/>
              <a:gd name="connsiteY1400" fmla="*/ 98085 h 6858000"/>
              <a:gd name="connsiteX1401" fmla="*/ 4278880 w 6432818"/>
              <a:gd name="connsiteY1401" fmla="*/ 96294 h 6858000"/>
              <a:gd name="connsiteX1402" fmla="*/ 4594192 w 6432818"/>
              <a:gd name="connsiteY1402" fmla="*/ 88091 h 6858000"/>
              <a:gd name="connsiteX1403" fmla="*/ 4593010 w 6432818"/>
              <a:gd name="connsiteY1403" fmla="*/ 92433 h 6858000"/>
              <a:gd name="connsiteX1404" fmla="*/ 4582912 w 6432818"/>
              <a:gd name="connsiteY1404" fmla="*/ 103639 h 6858000"/>
              <a:gd name="connsiteX1405" fmla="*/ 4594192 w 6432818"/>
              <a:gd name="connsiteY1405" fmla="*/ 88091 h 6858000"/>
              <a:gd name="connsiteX1406" fmla="*/ 3824261 w 6432818"/>
              <a:gd name="connsiteY1406" fmla="*/ 64122 h 6858000"/>
              <a:gd name="connsiteX1407" fmla="*/ 3816731 w 6432818"/>
              <a:gd name="connsiteY1407" fmla="*/ 95197 h 6858000"/>
              <a:gd name="connsiteX1408" fmla="*/ 3811346 w 6432818"/>
              <a:gd name="connsiteY1408" fmla="*/ 115397 h 6858000"/>
              <a:gd name="connsiteX1409" fmla="*/ 3785065 w 6432818"/>
              <a:gd name="connsiteY1409" fmla="*/ 161510 h 6858000"/>
              <a:gd name="connsiteX1410" fmla="*/ 3802187 w 6432818"/>
              <a:gd name="connsiteY1410" fmla="*/ 100223 h 6858000"/>
              <a:gd name="connsiteX1411" fmla="*/ 3813566 w 6432818"/>
              <a:gd name="connsiteY1411" fmla="*/ 81614 h 6858000"/>
              <a:gd name="connsiteX1412" fmla="*/ 3814181 w 6432818"/>
              <a:gd name="connsiteY1412" fmla="*/ 88457 h 6858000"/>
              <a:gd name="connsiteX1413" fmla="*/ 3819694 w 6432818"/>
              <a:gd name="connsiteY1413" fmla="*/ 72274 h 6858000"/>
              <a:gd name="connsiteX1414" fmla="*/ 3819965 w 6432818"/>
              <a:gd name="connsiteY1414" fmla="*/ 71146 h 6858000"/>
              <a:gd name="connsiteX1415" fmla="*/ 4204108 w 6432818"/>
              <a:gd name="connsiteY1415" fmla="*/ 63254 h 6858000"/>
              <a:gd name="connsiteX1416" fmla="*/ 4203780 w 6432818"/>
              <a:gd name="connsiteY1416" fmla="*/ 66870 h 6858000"/>
              <a:gd name="connsiteX1417" fmla="*/ 4191094 w 6432818"/>
              <a:gd name="connsiteY1417" fmla="*/ 90147 h 6858000"/>
              <a:gd name="connsiteX1418" fmla="*/ 4196222 w 6432818"/>
              <a:gd name="connsiteY1418" fmla="*/ 77390 h 6858000"/>
              <a:gd name="connsiteX1419" fmla="*/ 4204108 w 6432818"/>
              <a:gd name="connsiteY1419" fmla="*/ 63254 h 6858000"/>
              <a:gd name="connsiteX1420" fmla="*/ 4238186 w 6432818"/>
              <a:gd name="connsiteY1420" fmla="*/ 43169 h 6858000"/>
              <a:gd name="connsiteX1421" fmla="*/ 4237562 w 6432818"/>
              <a:gd name="connsiteY1421" fmla="*/ 45933 h 6858000"/>
              <a:gd name="connsiteX1422" fmla="*/ 4232438 w 6432818"/>
              <a:gd name="connsiteY1422" fmla="*/ 65528 h 6858000"/>
              <a:gd name="connsiteX1423" fmla="*/ 4231592 w 6432818"/>
              <a:gd name="connsiteY1423" fmla="*/ 81322 h 6858000"/>
              <a:gd name="connsiteX1424" fmla="*/ 4201034 w 6432818"/>
              <a:gd name="connsiteY1424" fmla="*/ 140219 h 6858000"/>
              <a:gd name="connsiteX1425" fmla="*/ 4212300 w 6432818"/>
              <a:gd name="connsiteY1425" fmla="*/ 104707 h 6858000"/>
              <a:gd name="connsiteX1426" fmla="*/ 4225884 w 6432818"/>
              <a:gd name="connsiteY1426" fmla="*/ 63320 h 6858000"/>
              <a:gd name="connsiteX1427" fmla="*/ 3840064 w 6432818"/>
              <a:gd name="connsiteY1427" fmla="*/ 38277 h 6858000"/>
              <a:gd name="connsiteX1428" fmla="*/ 3828322 w 6432818"/>
              <a:gd name="connsiteY1428" fmla="*/ 85613 h 6858000"/>
              <a:gd name="connsiteX1429" fmla="*/ 3818854 w 6432818"/>
              <a:gd name="connsiteY1429" fmla="*/ 102226 h 6858000"/>
              <a:gd name="connsiteX1430" fmla="*/ 3838892 w 6432818"/>
              <a:gd name="connsiteY1430" fmla="*/ 40195 h 6858000"/>
              <a:gd name="connsiteX1431" fmla="*/ 4499788 w 6432818"/>
              <a:gd name="connsiteY1431" fmla="*/ 34708 h 6858000"/>
              <a:gd name="connsiteX1432" fmla="*/ 4499229 w 6432818"/>
              <a:gd name="connsiteY1432" fmla="*/ 37312 h 6858000"/>
              <a:gd name="connsiteX1433" fmla="*/ 4496160 w 6432818"/>
              <a:gd name="connsiteY1433" fmla="*/ 52962 h 6858000"/>
              <a:gd name="connsiteX1434" fmla="*/ 4496846 w 6432818"/>
              <a:gd name="connsiteY1434" fmla="*/ 52748 h 6858000"/>
              <a:gd name="connsiteX1435" fmla="*/ 4481886 w 6432818"/>
              <a:gd name="connsiteY1435" fmla="*/ 78326 h 6858000"/>
              <a:gd name="connsiteX1436" fmla="*/ 4455934 w 6432818"/>
              <a:gd name="connsiteY1436" fmla="*/ 132888 h 6858000"/>
              <a:gd name="connsiteX1437" fmla="*/ 4448926 w 6432818"/>
              <a:gd name="connsiteY1437" fmla="*/ 143812 h 6858000"/>
              <a:gd name="connsiteX1438" fmla="*/ 4458468 w 6432818"/>
              <a:gd name="connsiteY1438" fmla="*/ 114233 h 6858000"/>
              <a:gd name="connsiteX1439" fmla="*/ 4463821 w 6432818"/>
              <a:gd name="connsiteY1439" fmla="*/ 91664 h 6858000"/>
              <a:gd name="connsiteX1440" fmla="*/ 4480976 w 6432818"/>
              <a:gd name="connsiteY1440" fmla="*/ 63244 h 6858000"/>
              <a:gd name="connsiteX1441" fmla="*/ 6253668 w 6432818"/>
              <a:gd name="connsiteY1441" fmla="*/ 14749 h 6858000"/>
              <a:gd name="connsiteX1442" fmla="*/ 6241769 w 6432818"/>
              <a:gd name="connsiteY1442" fmla="*/ 31586 h 6858000"/>
              <a:gd name="connsiteX1443" fmla="*/ 6236080 w 6432818"/>
              <a:gd name="connsiteY1443" fmla="*/ 38924 h 6858000"/>
              <a:gd name="connsiteX1444" fmla="*/ 6231691 w 6432818"/>
              <a:gd name="connsiteY1444" fmla="*/ 47361 h 6858000"/>
              <a:gd name="connsiteX1445" fmla="*/ 6231776 w 6432818"/>
              <a:gd name="connsiteY1445" fmla="*/ 48506 h 6858000"/>
              <a:gd name="connsiteX1446" fmla="*/ 6241010 w 6432818"/>
              <a:gd name="connsiteY1446" fmla="*/ 43349 h 6858000"/>
              <a:gd name="connsiteX1447" fmla="*/ 6251966 w 6432818"/>
              <a:gd name="connsiteY1447" fmla="*/ 22145 h 6858000"/>
              <a:gd name="connsiteX1448" fmla="*/ 6253668 w 6432818"/>
              <a:gd name="connsiteY1448" fmla="*/ 14749 h 6858000"/>
              <a:gd name="connsiteX1449" fmla="*/ 4522669 w 6432818"/>
              <a:gd name="connsiteY1449" fmla="*/ 0 h 6858000"/>
              <a:gd name="connsiteX1450" fmla="*/ 4528391 w 6432818"/>
              <a:gd name="connsiteY1450" fmla="*/ 0 h 6858000"/>
              <a:gd name="connsiteX1451" fmla="*/ 4519818 w 6432818"/>
              <a:gd name="connsiteY1451" fmla="*/ 13924 h 6858000"/>
              <a:gd name="connsiteX1452" fmla="*/ 4520856 w 6432818"/>
              <a:gd name="connsiteY1452" fmla="*/ 8914 h 6858000"/>
              <a:gd name="connsiteX1453" fmla="*/ 4521880 w 6432818"/>
              <a:gd name="connsiteY1453" fmla="*/ 1198 h 6858000"/>
              <a:gd name="connsiteX1454" fmla="*/ 3575839 w 6432818"/>
              <a:gd name="connsiteY1454" fmla="*/ 0 h 6858000"/>
              <a:gd name="connsiteX1455" fmla="*/ 3578186 w 6432818"/>
              <a:gd name="connsiteY1455" fmla="*/ 0 h 6858000"/>
              <a:gd name="connsiteX1456" fmla="*/ 3572976 w 6432818"/>
              <a:gd name="connsiteY1456" fmla="*/ 5784 h 6858000"/>
              <a:gd name="connsiteX1457" fmla="*/ 2462718 w 6432818"/>
              <a:gd name="connsiteY1457" fmla="*/ 0 h 6858000"/>
              <a:gd name="connsiteX1458" fmla="*/ 2471351 w 6432818"/>
              <a:gd name="connsiteY1458" fmla="*/ 0 h 6858000"/>
              <a:gd name="connsiteX1459" fmla="*/ 2468780 w 6432818"/>
              <a:gd name="connsiteY1459" fmla="*/ 6693 h 6858000"/>
              <a:gd name="connsiteX1460" fmla="*/ 2450906 w 6432818"/>
              <a:gd name="connsiteY1460" fmla="*/ 37842 h 6858000"/>
              <a:gd name="connsiteX1461" fmla="*/ 2462074 w 6432818"/>
              <a:gd name="connsiteY1461" fmla="*/ 1345 h 6858000"/>
              <a:gd name="connsiteX1462" fmla="*/ 2462195 w 6432818"/>
              <a:gd name="connsiteY1462" fmla="*/ 946 h 6858000"/>
              <a:gd name="connsiteX1463" fmla="*/ 2272753 w 6432818"/>
              <a:gd name="connsiteY1463" fmla="*/ 0 h 6858000"/>
              <a:gd name="connsiteX1464" fmla="*/ 2273741 w 6432818"/>
              <a:gd name="connsiteY1464" fmla="*/ 0 h 6858000"/>
              <a:gd name="connsiteX1465" fmla="*/ 2276954 w 6432818"/>
              <a:gd name="connsiteY1465" fmla="*/ 9413 h 6858000"/>
              <a:gd name="connsiteX1466" fmla="*/ 2277942 w 6432818"/>
              <a:gd name="connsiteY1466" fmla="*/ 53706 h 6858000"/>
              <a:gd name="connsiteX1467" fmla="*/ 2254951 w 6432818"/>
              <a:gd name="connsiteY1467" fmla="*/ 119496 h 6858000"/>
              <a:gd name="connsiteX1468" fmla="*/ 2156010 w 6432818"/>
              <a:gd name="connsiteY1468" fmla="*/ 338157 h 6858000"/>
              <a:gd name="connsiteX1469" fmla="*/ 1862733 w 6432818"/>
              <a:gd name="connsiteY1469" fmla="*/ 845454 h 6858000"/>
              <a:gd name="connsiteX1470" fmla="*/ 1780999 w 6432818"/>
              <a:gd name="connsiteY1470" fmla="*/ 978320 h 6858000"/>
              <a:gd name="connsiteX1471" fmla="*/ 1798749 w 6432818"/>
              <a:gd name="connsiteY1471" fmla="*/ 953781 h 6858000"/>
              <a:gd name="connsiteX1472" fmla="*/ 2253230 w 6432818"/>
              <a:gd name="connsiteY1472" fmla="*/ 161987 h 6858000"/>
              <a:gd name="connsiteX1473" fmla="*/ 2320290 w 6432818"/>
              <a:gd name="connsiteY1473" fmla="*/ 25228 h 6858000"/>
              <a:gd name="connsiteX1474" fmla="*/ 2335926 w 6432818"/>
              <a:gd name="connsiteY1474" fmla="*/ 12135 h 6858000"/>
              <a:gd name="connsiteX1475" fmla="*/ 2356769 w 6432818"/>
              <a:gd name="connsiteY1475" fmla="*/ 6122 h 6858000"/>
              <a:gd name="connsiteX1476" fmla="*/ 2352249 w 6432818"/>
              <a:gd name="connsiteY1476" fmla="*/ 29551 h 6858000"/>
              <a:gd name="connsiteX1477" fmla="*/ 2356492 w 6432818"/>
              <a:gd name="connsiteY1477" fmla="*/ 53614 h 6858000"/>
              <a:gd name="connsiteX1478" fmla="*/ 2371017 w 6432818"/>
              <a:gd name="connsiteY1478" fmla="*/ 27295 h 6858000"/>
              <a:gd name="connsiteX1479" fmla="*/ 2367815 w 6432818"/>
              <a:gd name="connsiteY1479" fmla="*/ 38788 h 6858000"/>
              <a:gd name="connsiteX1480" fmla="*/ 2373556 w 6432818"/>
              <a:gd name="connsiteY1480" fmla="*/ 22694 h 6858000"/>
              <a:gd name="connsiteX1481" fmla="*/ 2371017 w 6432818"/>
              <a:gd name="connsiteY1481" fmla="*/ 27295 h 6858000"/>
              <a:gd name="connsiteX1482" fmla="*/ 2375620 w 6432818"/>
              <a:gd name="connsiteY1482" fmla="*/ 9429 h 6858000"/>
              <a:gd name="connsiteX1483" fmla="*/ 2378153 w 6432818"/>
              <a:gd name="connsiteY1483" fmla="*/ 5762 h 6858000"/>
              <a:gd name="connsiteX1484" fmla="*/ 2379502 w 6432818"/>
              <a:gd name="connsiteY1484" fmla="*/ 0 h 6858000"/>
              <a:gd name="connsiteX1485" fmla="*/ 2396827 w 6432818"/>
              <a:gd name="connsiteY1485" fmla="*/ 0 h 6858000"/>
              <a:gd name="connsiteX1486" fmla="*/ 2375403 w 6432818"/>
              <a:gd name="connsiteY1486" fmla="*/ 72063 h 6858000"/>
              <a:gd name="connsiteX1487" fmla="*/ 2373757 w 6432818"/>
              <a:gd name="connsiteY1487" fmla="*/ 76711 h 6858000"/>
              <a:gd name="connsiteX1488" fmla="*/ 2373740 w 6432818"/>
              <a:gd name="connsiteY1488" fmla="*/ 76894 h 6858000"/>
              <a:gd name="connsiteX1489" fmla="*/ 2368535 w 6432818"/>
              <a:gd name="connsiteY1489" fmla="*/ 95295 h 6858000"/>
              <a:gd name="connsiteX1490" fmla="*/ 2364158 w 6432818"/>
              <a:gd name="connsiteY1490" fmla="*/ 103809 h 6858000"/>
              <a:gd name="connsiteX1491" fmla="*/ 2350001 w 6432818"/>
              <a:gd name="connsiteY1491" fmla="*/ 143778 h 6858000"/>
              <a:gd name="connsiteX1492" fmla="*/ 2361729 w 6432818"/>
              <a:gd name="connsiteY1492" fmla="*/ 120965 h 6858000"/>
              <a:gd name="connsiteX1493" fmla="*/ 2368535 w 6432818"/>
              <a:gd name="connsiteY1493" fmla="*/ 95295 h 6858000"/>
              <a:gd name="connsiteX1494" fmla="*/ 2374703 w 6432818"/>
              <a:gd name="connsiteY1494" fmla="*/ 86552 h 6858000"/>
              <a:gd name="connsiteX1495" fmla="*/ 2382994 w 6432818"/>
              <a:gd name="connsiteY1495" fmla="*/ 62748 h 6858000"/>
              <a:gd name="connsiteX1496" fmla="*/ 2402900 w 6432818"/>
              <a:gd name="connsiteY1496" fmla="*/ 0 h 6858000"/>
              <a:gd name="connsiteX1497" fmla="*/ 2417559 w 6432818"/>
              <a:gd name="connsiteY1497" fmla="*/ 0 h 6858000"/>
              <a:gd name="connsiteX1498" fmla="*/ 2395340 w 6432818"/>
              <a:gd name="connsiteY1498" fmla="*/ 74562 h 6858000"/>
              <a:gd name="connsiteX1499" fmla="*/ 2394183 w 6432818"/>
              <a:gd name="connsiteY1499" fmla="*/ 77770 h 6858000"/>
              <a:gd name="connsiteX1500" fmla="*/ 2394472 w 6432818"/>
              <a:gd name="connsiteY1500" fmla="*/ 78778 h 6858000"/>
              <a:gd name="connsiteX1501" fmla="*/ 2395313 w 6432818"/>
              <a:gd name="connsiteY1501" fmla="*/ 86833 h 6858000"/>
              <a:gd name="connsiteX1502" fmla="*/ 2398674 w 6432818"/>
              <a:gd name="connsiteY1502" fmla="*/ 77407 h 6858000"/>
              <a:gd name="connsiteX1503" fmla="*/ 2425481 w 6432818"/>
              <a:gd name="connsiteY1503" fmla="*/ 0 h 6858000"/>
              <a:gd name="connsiteX1504" fmla="*/ 2427138 w 6432818"/>
              <a:gd name="connsiteY1504" fmla="*/ 0 h 6858000"/>
              <a:gd name="connsiteX1505" fmla="*/ 2411986 w 6432818"/>
              <a:gd name="connsiteY1505" fmla="*/ 66502 h 6858000"/>
              <a:gd name="connsiteX1506" fmla="*/ 2404774 w 6432818"/>
              <a:gd name="connsiteY1506" fmla="*/ 89702 h 6858000"/>
              <a:gd name="connsiteX1507" fmla="*/ 2407903 w 6432818"/>
              <a:gd name="connsiteY1507" fmla="*/ 86191 h 6858000"/>
              <a:gd name="connsiteX1508" fmla="*/ 2408171 w 6432818"/>
              <a:gd name="connsiteY1508" fmla="*/ 86021 h 6858000"/>
              <a:gd name="connsiteX1509" fmla="*/ 2418448 w 6432818"/>
              <a:gd name="connsiteY1509" fmla="*/ 53195 h 6858000"/>
              <a:gd name="connsiteX1510" fmla="*/ 2435509 w 6432818"/>
              <a:gd name="connsiteY1510" fmla="*/ 0 h 6858000"/>
              <a:gd name="connsiteX1511" fmla="*/ 2436446 w 6432818"/>
              <a:gd name="connsiteY1511" fmla="*/ 0 h 6858000"/>
              <a:gd name="connsiteX1512" fmla="*/ 2423004 w 6432818"/>
              <a:gd name="connsiteY1512" fmla="*/ 53208 h 6858000"/>
              <a:gd name="connsiteX1513" fmla="*/ 2414161 w 6432818"/>
              <a:gd name="connsiteY1513" fmla="*/ 82238 h 6858000"/>
              <a:gd name="connsiteX1514" fmla="*/ 2416783 w 6432818"/>
              <a:gd name="connsiteY1514" fmla="*/ 80580 h 6858000"/>
              <a:gd name="connsiteX1515" fmla="*/ 2417908 w 6432818"/>
              <a:gd name="connsiteY1515" fmla="*/ 83303 h 6858000"/>
              <a:gd name="connsiteX1516" fmla="*/ 2441434 w 6432818"/>
              <a:gd name="connsiteY1516" fmla="*/ 17810 h 6858000"/>
              <a:gd name="connsiteX1517" fmla="*/ 2443612 w 6432818"/>
              <a:gd name="connsiteY1517" fmla="*/ 19913 h 6858000"/>
              <a:gd name="connsiteX1518" fmla="*/ 2450244 w 6432818"/>
              <a:gd name="connsiteY1518" fmla="*/ 0 h 6858000"/>
              <a:gd name="connsiteX1519" fmla="*/ 2454281 w 6432818"/>
              <a:gd name="connsiteY1519" fmla="*/ 0 h 6858000"/>
              <a:gd name="connsiteX1520" fmla="*/ 2445862 w 6432818"/>
              <a:gd name="connsiteY1520" fmla="*/ 29135 h 6858000"/>
              <a:gd name="connsiteX1521" fmla="*/ 2445903 w 6432818"/>
              <a:gd name="connsiteY1521" fmla="*/ 33963 h 6858000"/>
              <a:gd name="connsiteX1522" fmla="*/ 2442268 w 6432818"/>
              <a:gd name="connsiteY1522" fmla="*/ 52892 h 6858000"/>
              <a:gd name="connsiteX1523" fmla="*/ 2438329 w 6432818"/>
              <a:gd name="connsiteY1523" fmla="*/ 59756 h 6858000"/>
              <a:gd name="connsiteX1524" fmla="*/ 2399269 w 6432818"/>
              <a:gd name="connsiteY1524" fmla="*/ 157547 h 6858000"/>
              <a:gd name="connsiteX1525" fmla="*/ 2460759 w 6432818"/>
              <a:gd name="connsiteY1525" fmla="*/ 63690 h 6858000"/>
              <a:gd name="connsiteX1526" fmla="*/ 2483165 w 6432818"/>
              <a:gd name="connsiteY1526" fmla="*/ 36677 h 6858000"/>
              <a:gd name="connsiteX1527" fmla="*/ 2484741 w 6432818"/>
              <a:gd name="connsiteY1527" fmla="*/ 37679 h 6858000"/>
              <a:gd name="connsiteX1528" fmla="*/ 2483268 w 6432818"/>
              <a:gd name="connsiteY1528" fmla="*/ 42145 h 6858000"/>
              <a:gd name="connsiteX1529" fmla="*/ 2481848 w 6432818"/>
              <a:gd name="connsiteY1529" fmla="*/ 44564 h 6858000"/>
              <a:gd name="connsiteX1530" fmla="*/ 2485814 w 6432818"/>
              <a:gd name="connsiteY1530" fmla="*/ 41559 h 6858000"/>
              <a:gd name="connsiteX1531" fmla="*/ 2487297 w 6432818"/>
              <a:gd name="connsiteY1531" fmla="*/ 39303 h 6858000"/>
              <a:gd name="connsiteX1532" fmla="*/ 2487899 w 6432818"/>
              <a:gd name="connsiteY1532" fmla="*/ 39687 h 6858000"/>
              <a:gd name="connsiteX1533" fmla="*/ 2447919 w 6432818"/>
              <a:gd name="connsiteY1533" fmla="*/ 136881 h 6858000"/>
              <a:gd name="connsiteX1534" fmla="*/ 2506431 w 6432818"/>
              <a:gd name="connsiteY1534" fmla="*/ 33981 h 6858000"/>
              <a:gd name="connsiteX1535" fmla="*/ 2514404 w 6432818"/>
              <a:gd name="connsiteY1535" fmla="*/ 18418 h 6858000"/>
              <a:gd name="connsiteX1536" fmla="*/ 2513562 w 6432818"/>
              <a:gd name="connsiteY1536" fmla="*/ 21477 h 6858000"/>
              <a:gd name="connsiteX1537" fmla="*/ 2506638 w 6432818"/>
              <a:gd name="connsiteY1537" fmla="*/ 37574 h 6858000"/>
              <a:gd name="connsiteX1538" fmla="*/ 2509164 w 6432818"/>
              <a:gd name="connsiteY1538" fmla="*/ 37258 h 6858000"/>
              <a:gd name="connsiteX1539" fmla="*/ 2509227 w 6432818"/>
              <a:gd name="connsiteY1539" fmla="*/ 37178 h 6858000"/>
              <a:gd name="connsiteX1540" fmla="*/ 2508843 w 6432818"/>
              <a:gd name="connsiteY1540" fmla="*/ 38571 h 6858000"/>
              <a:gd name="connsiteX1541" fmla="*/ 2492568 w 6432818"/>
              <a:gd name="connsiteY1541" fmla="*/ 90378 h 6858000"/>
              <a:gd name="connsiteX1542" fmla="*/ 2489426 w 6432818"/>
              <a:gd name="connsiteY1542" fmla="*/ 110108 h 6858000"/>
              <a:gd name="connsiteX1543" fmla="*/ 2498889 w 6432818"/>
              <a:gd name="connsiteY1543" fmla="*/ 80242 h 6858000"/>
              <a:gd name="connsiteX1544" fmla="*/ 2514431 w 6432818"/>
              <a:gd name="connsiteY1544" fmla="*/ 30740 h 6858000"/>
              <a:gd name="connsiteX1545" fmla="*/ 2516825 w 6432818"/>
              <a:gd name="connsiteY1545" fmla="*/ 27780 h 6858000"/>
              <a:gd name="connsiteX1546" fmla="*/ 2522400 w 6432818"/>
              <a:gd name="connsiteY1546" fmla="*/ 23752 h 6858000"/>
              <a:gd name="connsiteX1547" fmla="*/ 2508383 w 6432818"/>
              <a:gd name="connsiteY1547" fmla="*/ 65929 h 6858000"/>
              <a:gd name="connsiteX1548" fmla="*/ 2537288 w 6432818"/>
              <a:gd name="connsiteY1548" fmla="*/ 26842 h 6858000"/>
              <a:gd name="connsiteX1549" fmla="*/ 2539265 w 6432818"/>
              <a:gd name="connsiteY1549" fmla="*/ 30356 h 6858000"/>
              <a:gd name="connsiteX1550" fmla="*/ 2528377 w 6432818"/>
              <a:gd name="connsiteY1550" fmla="*/ 59734 h 6858000"/>
              <a:gd name="connsiteX1551" fmla="*/ 2446756 w 6432818"/>
              <a:gd name="connsiteY1551" fmla="*/ 226721 h 6858000"/>
              <a:gd name="connsiteX1552" fmla="*/ 2498680 w 6432818"/>
              <a:gd name="connsiteY1552" fmla="*/ 145786 h 6858000"/>
              <a:gd name="connsiteX1553" fmla="*/ 2547726 w 6432818"/>
              <a:gd name="connsiteY1553" fmla="*/ 71058 h 6858000"/>
              <a:gd name="connsiteX1554" fmla="*/ 2551336 w 6432818"/>
              <a:gd name="connsiteY1554" fmla="*/ 68875 h 6858000"/>
              <a:gd name="connsiteX1555" fmla="*/ 2545634 w 6432818"/>
              <a:gd name="connsiteY1555" fmla="*/ 87945 h 6858000"/>
              <a:gd name="connsiteX1556" fmla="*/ 2548382 w 6432818"/>
              <a:gd name="connsiteY1556" fmla="*/ 92199 h 6858000"/>
              <a:gd name="connsiteX1557" fmla="*/ 2557833 w 6432818"/>
              <a:gd name="connsiteY1557" fmla="*/ 65243 h 6858000"/>
              <a:gd name="connsiteX1558" fmla="*/ 2554246 w 6432818"/>
              <a:gd name="connsiteY1558" fmla="*/ 85910 h 6858000"/>
              <a:gd name="connsiteX1559" fmla="*/ 2505184 w 6432818"/>
              <a:gd name="connsiteY1559" fmla="*/ 191950 h 6858000"/>
              <a:gd name="connsiteX1560" fmla="*/ 2446778 w 6432818"/>
              <a:gd name="connsiteY1560" fmla="*/ 316769 h 6858000"/>
              <a:gd name="connsiteX1561" fmla="*/ 2485893 w 6432818"/>
              <a:gd name="connsiteY1561" fmla="*/ 253361 h 6858000"/>
              <a:gd name="connsiteX1562" fmla="*/ 2500360 w 6432818"/>
              <a:gd name="connsiteY1562" fmla="*/ 224640 h 6858000"/>
              <a:gd name="connsiteX1563" fmla="*/ 2503915 w 6432818"/>
              <a:gd name="connsiteY1563" fmla="*/ 222724 h 6858000"/>
              <a:gd name="connsiteX1564" fmla="*/ 2508522 w 6432818"/>
              <a:gd name="connsiteY1564" fmla="*/ 214127 h 6858000"/>
              <a:gd name="connsiteX1565" fmla="*/ 2509262 w 6432818"/>
              <a:gd name="connsiteY1565" fmla="*/ 211117 h 6858000"/>
              <a:gd name="connsiteX1566" fmla="*/ 2504297 w 6432818"/>
              <a:gd name="connsiteY1566" fmla="*/ 217922 h 6858000"/>
              <a:gd name="connsiteX1567" fmla="*/ 2502802 w 6432818"/>
              <a:gd name="connsiteY1567" fmla="*/ 219790 h 6858000"/>
              <a:gd name="connsiteX1568" fmla="*/ 2507540 w 6432818"/>
              <a:gd name="connsiteY1568" fmla="*/ 210388 h 6858000"/>
              <a:gd name="connsiteX1569" fmla="*/ 2513448 w 6432818"/>
              <a:gd name="connsiteY1569" fmla="*/ 193400 h 6858000"/>
              <a:gd name="connsiteX1570" fmla="*/ 2522593 w 6432818"/>
              <a:gd name="connsiteY1570" fmla="*/ 196251 h 6858000"/>
              <a:gd name="connsiteX1571" fmla="*/ 2524560 w 6432818"/>
              <a:gd name="connsiteY1571" fmla="*/ 198347 h 6858000"/>
              <a:gd name="connsiteX1572" fmla="*/ 2525094 w 6432818"/>
              <a:gd name="connsiteY1572" fmla="*/ 197030 h 6858000"/>
              <a:gd name="connsiteX1573" fmla="*/ 2534647 w 6432818"/>
              <a:gd name="connsiteY1573" fmla="*/ 200008 h 6858000"/>
              <a:gd name="connsiteX1574" fmla="*/ 2530760 w 6432818"/>
              <a:gd name="connsiteY1574" fmla="*/ 219556 h 6858000"/>
              <a:gd name="connsiteX1575" fmla="*/ 2552736 w 6432818"/>
              <a:gd name="connsiteY1575" fmla="*/ 184471 h 6858000"/>
              <a:gd name="connsiteX1576" fmla="*/ 2576471 w 6432818"/>
              <a:gd name="connsiteY1576" fmla="*/ 174036 h 6858000"/>
              <a:gd name="connsiteX1577" fmla="*/ 2528880 w 6432818"/>
              <a:gd name="connsiteY1577" fmla="*/ 278849 h 6858000"/>
              <a:gd name="connsiteX1578" fmla="*/ 2554518 w 6432818"/>
              <a:gd name="connsiteY1578" fmla="*/ 299166 h 6858000"/>
              <a:gd name="connsiteX1579" fmla="*/ 2523120 w 6432818"/>
              <a:gd name="connsiteY1579" fmla="*/ 353281 h 6858000"/>
              <a:gd name="connsiteX1580" fmla="*/ 2549547 w 6432818"/>
              <a:gd name="connsiteY1580" fmla="*/ 327498 h 6858000"/>
              <a:gd name="connsiteX1581" fmla="*/ 2626384 w 6432818"/>
              <a:gd name="connsiteY1581" fmla="*/ 236333 h 6858000"/>
              <a:gd name="connsiteX1582" fmla="*/ 2587388 w 6432818"/>
              <a:gd name="connsiteY1582" fmla="*/ 326834 h 6858000"/>
              <a:gd name="connsiteX1583" fmla="*/ 2564769 w 6432818"/>
              <a:gd name="connsiteY1583" fmla="*/ 414130 h 6858000"/>
              <a:gd name="connsiteX1584" fmla="*/ 2618142 w 6432818"/>
              <a:gd name="connsiteY1584" fmla="*/ 324929 h 6858000"/>
              <a:gd name="connsiteX1585" fmla="*/ 2776805 w 6432818"/>
              <a:gd name="connsiteY1585" fmla="*/ 65598 h 6858000"/>
              <a:gd name="connsiteX1586" fmla="*/ 2804277 w 6432818"/>
              <a:gd name="connsiteY1586" fmla="*/ 19466 h 6858000"/>
              <a:gd name="connsiteX1587" fmla="*/ 2816138 w 6432818"/>
              <a:gd name="connsiteY1587" fmla="*/ 0 h 6858000"/>
              <a:gd name="connsiteX1588" fmla="*/ 2819548 w 6432818"/>
              <a:gd name="connsiteY1588" fmla="*/ 0 h 6858000"/>
              <a:gd name="connsiteX1589" fmla="*/ 2811298 w 6432818"/>
              <a:gd name="connsiteY1589" fmla="*/ 14724 h 6858000"/>
              <a:gd name="connsiteX1590" fmla="*/ 2817727 w 6432818"/>
              <a:gd name="connsiteY1590" fmla="*/ 23687 h 6858000"/>
              <a:gd name="connsiteX1591" fmla="*/ 2791794 w 6432818"/>
              <a:gd name="connsiteY1591" fmla="*/ 66855 h 6858000"/>
              <a:gd name="connsiteX1592" fmla="*/ 2749798 w 6432818"/>
              <a:gd name="connsiteY1592" fmla="*/ 136299 h 6858000"/>
              <a:gd name="connsiteX1593" fmla="*/ 2634816 w 6432818"/>
              <a:gd name="connsiteY1593" fmla="*/ 403298 h 6858000"/>
              <a:gd name="connsiteX1594" fmla="*/ 2688848 w 6432818"/>
              <a:gd name="connsiteY1594" fmla="*/ 351934 h 6858000"/>
              <a:gd name="connsiteX1595" fmla="*/ 2637985 w 6432818"/>
              <a:gd name="connsiteY1595" fmla="*/ 517018 h 6858000"/>
              <a:gd name="connsiteX1596" fmla="*/ 2738368 w 6432818"/>
              <a:gd name="connsiteY1596" fmla="*/ 367924 h 6858000"/>
              <a:gd name="connsiteX1597" fmla="*/ 2760012 w 6432818"/>
              <a:gd name="connsiteY1597" fmla="*/ 417957 h 6858000"/>
              <a:gd name="connsiteX1598" fmla="*/ 2756284 w 6432818"/>
              <a:gd name="connsiteY1598" fmla="*/ 439212 h 6858000"/>
              <a:gd name="connsiteX1599" fmla="*/ 2792217 w 6432818"/>
              <a:gd name="connsiteY1599" fmla="*/ 407792 h 6858000"/>
              <a:gd name="connsiteX1600" fmla="*/ 2834570 w 6432818"/>
              <a:gd name="connsiteY1600" fmla="*/ 339779 h 6858000"/>
              <a:gd name="connsiteX1601" fmla="*/ 2913009 w 6432818"/>
              <a:gd name="connsiteY1601" fmla="*/ 196974 h 6858000"/>
              <a:gd name="connsiteX1602" fmla="*/ 2912684 w 6432818"/>
              <a:gd name="connsiteY1602" fmla="*/ 198542 h 6858000"/>
              <a:gd name="connsiteX1603" fmla="*/ 2909386 w 6432818"/>
              <a:gd name="connsiteY1603" fmla="*/ 213488 h 6858000"/>
              <a:gd name="connsiteX1604" fmla="*/ 2917748 w 6432818"/>
              <a:gd name="connsiteY1604" fmla="*/ 191992 h 6858000"/>
              <a:gd name="connsiteX1605" fmla="*/ 2917952 w 6432818"/>
              <a:gd name="connsiteY1605" fmla="*/ 193273 h 6858000"/>
              <a:gd name="connsiteX1606" fmla="*/ 2916464 w 6432818"/>
              <a:gd name="connsiteY1606" fmla="*/ 212245 h 6858000"/>
              <a:gd name="connsiteX1607" fmla="*/ 2913737 w 6432818"/>
              <a:gd name="connsiteY1607" fmla="*/ 219553 h 6858000"/>
              <a:gd name="connsiteX1608" fmla="*/ 2916484 w 6432818"/>
              <a:gd name="connsiteY1608" fmla="*/ 220584 h 6858000"/>
              <a:gd name="connsiteX1609" fmla="*/ 2917960 w 6432818"/>
              <a:gd name="connsiteY1609" fmla="*/ 222060 h 6858000"/>
              <a:gd name="connsiteX1610" fmla="*/ 2934563 w 6432818"/>
              <a:gd name="connsiteY1610" fmla="*/ 189505 h 6858000"/>
              <a:gd name="connsiteX1611" fmla="*/ 2944371 w 6432818"/>
              <a:gd name="connsiteY1611" fmla="*/ 184883 h 6858000"/>
              <a:gd name="connsiteX1612" fmla="*/ 2965604 w 6432818"/>
              <a:gd name="connsiteY1612" fmla="*/ 154544 h 6858000"/>
              <a:gd name="connsiteX1613" fmla="*/ 2985204 w 6432818"/>
              <a:gd name="connsiteY1613" fmla="*/ 120807 h 6858000"/>
              <a:gd name="connsiteX1614" fmla="*/ 2987073 w 6432818"/>
              <a:gd name="connsiteY1614" fmla="*/ 117928 h 6858000"/>
              <a:gd name="connsiteX1615" fmla="*/ 2959020 w 6432818"/>
              <a:gd name="connsiteY1615" fmla="*/ 182500 h 6858000"/>
              <a:gd name="connsiteX1616" fmla="*/ 2951232 w 6432818"/>
              <a:gd name="connsiteY1616" fmla="*/ 196691 h 6858000"/>
              <a:gd name="connsiteX1617" fmla="*/ 2945004 w 6432818"/>
              <a:gd name="connsiteY1617" fmla="*/ 208527 h 6858000"/>
              <a:gd name="connsiteX1618" fmla="*/ 2942784 w 6432818"/>
              <a:gd name="connsiteY1618" fmla="*/ 212617 h 6858000"/>
              <a:gd name="connsiteX1619" fmla="*/ 2945791 w 6432818"/>
              <a:gd name="connsiteY1619" fmla="*/ 212957 h 6858000"/>
              <a:gd name="connsiteX1620" fmla="*/ 2935346 w 6432818"/>
              <a:gd name="connsiteY1620" fmla="*/ 236994 h 6858000"/>
              <a:gd name="connsiteX1621" fmla="*/ 2842709 w 6432818"/>
              <a:gd name="connsiteY1621" fmla="*/ 425168 h 6858000"/>
              <a:gd name="connsiteX1622" fmla="*/ 2900680 w 6432818"/>
              <a:gd name="connsiteY1622" fmla="*/ 351375 h 6858000"/>
              <a:gd name="connsiteX1623" fmla="*/ 2799202 w 6432818"/>
              <a:gd name="connsiteY1623" fmla="*/ 583024 h 6858000"/>
              <a:gd name="connsiteX1624" fmla="*/ 2828710 w 6432818"/>
              <a:gd name="connsiteY1624" fmla="*/ 588200 h 6858000"/>
              <a:gd name="connsiteX1625" fmla="*/ 2773520 w 6432818"/>
              <a:gd name="connsiteY1625" fmla="*/ 729399 h 6858000"/>
              <a:gd name="connsiteX1626" fmla="*/ 2829374 w 6432818"/>
              <a:gd name="connsiteY1626" fmla="*/ 626037 h 6858000"/>
              <a:gd name="connsiteX1627" fmla="*/ 2885229 w 6432818"/>
              <a:gd name="connsiteY1627" fmla="*/ 522673 h 6858000"/>
              <a:gd name="connsiteX1628" fmla="*/ 2876987 w 6432818"/>
              <a:gd name="connsiteY1628" fmla="*/ 611269 h 6858000"/>
              <a:gd name="connsiteX1629" fmla="*/ 2975860 w 6432818"/>
              <a:gd name="connsiteY1629" fmla="*/ 477732 h 6858000"/>
              <a:gd name="connsiteX1630" fmla="*/ 2886578 w 6432818"/>
              <a:gd name="connsiteY1630" fmla="*/ 688398 h 6858000"/>
              <a:gd name="connsiteX1631" fmla="*/ 2825546 w 6432818"/>
              <a:gd name="connsiteY1631" fmla="*/ 821274 h 6858000"/>
              <a:gd name="connsiteX1632" fmla="*/ 2912735 w 6432818"/>
              <a:gd name="connsiteY1632" fmla="*/ 671078 h 6858000"/>
              <a:gd name="connsiteX1633" fmla="*/ 2948087 w 6432818"/>
              <a:gd name="connsiteY1633" fmla="*/ 684584 h 6858000"/>
              <a:gd name="connsiteX1634" fmla="*/ 3006700 w 6432818"/>
              <a:gd name="connsiteY1634" fmla="*/ 558583 h 6858000"/>
              <a:gd name="connsiteX1635" fmla="*/ 3039940 w 6432818"/>
              <a:gd name="connsiteY1635" fmla="*/ 542513 h 6858000"/>
              <a:gd name="connsiteX1636" fmla="*/ 3113836 w 6432818"/>
              <a:gd name="connsiteY1636" fmla="*/ 426491 h 6858000"/>
              <a:gd name="connsiteX1637" fmla="*/ 3255702 w 6432818"/>
              <a:gd name="connsiteY1637" fmla="*/ 172733 h 6858000"/>
              <a:gd name="connsiteX1638" fmla="*/ 3131153 w 6432818"/>
              <a:gd name="connsiteY1638" fmla="*/ 452650 h 6858000"/>
              <a:gd name="connsiteX1639" fmla="*/ 3061791 w 6432818"/>
              <a:gd name="connsiteY1639" fmla="*/ 591368 h 6858000"/>
              <a:gd name="connsiteX1640" fmla="*/ 3027123 w 6432818"/>
              <a:gd name="connsiteY1640" fmla="*/ 705751 h 6858000"/>
              <a:gd name="connsiteX1641" fmla="*/ 3101080 w 6432818"/>
              <a:gd name="connsiteY1641" fmla="*/ 582442 h 6858000"/>
              <a:gd name="connsiteX1642" fmla="*/ 3124754 w 6432818"/>
              <a:gd name="connsiteY1642" fmla="*/ 579294 h 6858000"/>
              <a:gd name="connsiteX1643" fmla="*/ 3181849 w 6432818"/>
              <a:gd name="connsiteY1643" fmla="*/ 468847 h 6858000"/>
              <a:gd name="connsiteX1644" fmla="*/ 3244790 w 6432818"/>
              <a:gd name="connsiteY1644" fmla="*/ 366723 h 6858000"/>
              <a:gd name="connsiteX1645" fmla="*/ 3239611 w 6432818"/>
              <a:gd name="connsiteY1645" fmla="*/ 396235 h 6858000"/>
              <a:gd name="connsiteX1646" fmla="*/ 3270367 w 6432818"/>
              <a:gd name="connsiteY1646" fmla="*/ 394331 h 6858000"/>
              <a:gd name="connsiteX1647" fmla="*/ 3171579 w 6432818"/>
              <a:gd name="connsiteY1647" fmla="*/ 610631 h 6858000"/>
              <a:gd name="connsiteX1648" fmla="*/ 3283956 w 6432818"/>
              <a:gd name="connsiteY1648" fmla="*/ 441738 h 6858000"/>
              <a:gd name="connsiteX1649" fmla="*/ 3284617 w 6432818"/>
              <a:gd name="connsiteY1649" fmla="*/ 479572 h 6858000"/>
              <a:gd name="connsiteX1650" fmla="*/ 3460562 w 6432818"/>
              <a:gd name="connsiteY1650" fmla="*/ 175057 h 6858000"/>
              <a:gd name="connsiteX1651" fmla="*/ 3470478 w 6432818"/>
              <a:gd name="connsiteY1651" fmla="*/ 159089 h 6858000"/>
              <a:gd name="connsiteX1652" fmla="*/ 3469960 w 6432818"/>
              <a:gd name="connsiteY1652" fmla="*/ 161429 h 6858000"/>
              <a:gd name="connsiteX1653" fmla="*/ 3470081 w 6432818"/>
              <a:gd name="connsiteY1653" fmla="*/ 161551 h 6858000"/>
              <a:gd name="connsiteX1654" fmla="*/ 3474611 w 6432818"/>
              <a:gd name="connsiteY1654" fmla="*/ 152434 h 6858000"/>
              <a:gd name="connsiteX1655" fmla="*/ 3493813 w 6432818"/>
              <a:gd name="connsiteY1655" fmla="*/ 121517 h 6858000"/>
              <a:gd name="connsiteX1656" fmla="*/ 3500894 w 6432818"/>
              <a:gd name="connsiteY1656" fmla="*/ 118178 h 6858000"/>
              <a:gd name="connsiteX1657" fmla="*/ 3525667 w 6432818"/>
              <a:gd name="connsiteY1657" fmla="*/ 82781 h 6858000"/>
              <a:gd name="connsiteX1658" fmla="*/ 3572976 w 6432818"/>
              <a:gd name="connsiteY1658" fmla="*/ 5784 h 6858000"/>
              <a:gd name="connsiteX1659" fmla="*/ 3531910 w 6432818"/>
              <a:gd name="connsiteY1659" fmla="*/ 90038 h 6858000"/>
              <a:gd name="connsiteX1660" fmla="*/ 3508902 w 6432818"/>
              <a:gd name="connsiteY1660" fmla="*/ 131954 h 6858000"/>
              <a:gd name="connsiteX1661" fmla="*/ 3497769 w 6432818"/>
              <a:gd name="connsiteY1661" fmla="*/ 166035 h 6858000"/>
              <a:gd name="connsiteX1662" fmla="*/ 3522504 w 6432818"/>
              <a:gd name="connsiteY1662" fmla="*/ 128512 h 6858000"/>
              <a:gd name="connsiteX1663" fmla="*/ 3530721 w 6432818"/>
              <a:gd name="connsiteY1663" fmla="*/ 127089 h 6858000"/>
              <a:gd name="connsiteX1664" fmla="*/ 3549693 w 6432818"/>
              <a:gd name="connsiteY1664" fmla="*/ 93676 h 6858000"/>
              <a:gd name="connsiteX1665" fmla="*/ 3570768 w 6432818"/>
              <a:gd name="connsiteY1665" fmla="*/ 62566 h 6858000"/>
              <a:gd name="connsiteX1666" fmla="*/ 3569207 w 6432818"/>
              <a:gd name="connsiteY1666" fmla="*/ 71278 h 6858000"/>
              <a:gd name="connsiteX1667" fmla="*/ 3579896 w 6432818"/>
              <a:gd name="connsiteY1667" fmla="*/ 70067 h 6858000"/>
              <a:gd name="connsiteX1668" fmla="*/ 3547278 w 6432818"/>
              <a:gd name="connsiteY1668" fmla="*/ 135227 h 6858000"/>
              <a:gd name="connsiteX1669" fmla="*/ 3577639 w 6432818"/>
              <a:gd name="connsiteY1669" fmla="*/ 94325 h 6858000"/>
              <a:gd name="connsiteX1670" fmla="*/ 3578874 w 6432818"/>
              <a:gd name="connsiteY1670" fmla="*/ 92528 h 6858000"/>
              <a:gd name="connsiteX1671" fmla="*/ 3571166 w 6432818"/>
              <a:gd name="connsiteY1671" fmla="*/ 125580 h 6858000"/>
              <a:gd name="connsiteX1672" fmla="*/ 3585748 w 6432818"/>
              <a:gd name="connsiteY1672" fmla="*/ 83031 h 6858000"/>
              <a:gd name="connsiteX1673" fmla="*/ 3592307 w 6432818"/>
              <a:gd name="connsiteY1673" fmla="*/ 77971 h 6858000"/>
              <a:gd name="connsiteX1674" fmla="*/ 3585556 w 6432818"/>
              <a:gd name="connsiteY1674" fmla="*/ 94611 h 6858000"/>
              <a:gd name="connsiteX1675" fmla="*/ 3625809 w 6432818"/>
              <a:gd name="connsiteY1675" fmla="*/ 33872 h 6858000"/>
              <a:gd name="connsiteX1676" fmla="*/ 3548144 w 6432818"/>
              <a:gd name="connsiteY1676" fmla="*/ 164411 h 6858000"/>
              <a:gd name="connsiteX1677" fmla="*/ 3317297 w 6432818"/>
              <a:gd name="connsiteY1677" fmla="*/ 598473 h 6858000"/>
              <a:gd name="connsiteX1678" fmla="*/ 3233260 w 6432818"/>
              <a:gd name="connsiteY1678" fmla="*/ 772333 h 6858000"/>
              <a:gd name="connsiteX1679" fmla="*/ 3251298 w 6432818"/>
              <a:gd name="connsiteY1679" fmla="*/ 759679 h 6858000"/>
              <a:gd name="connsiteX1680" fmla="*/ 3342484 w 6432818"/>
              <a:gd name="connsiteY1680" fmla="*/ 579771 h 6858000"/>
              <a:gd name="connsiteX1681" fmla="*/ 3440693 w 6432818"/>
              <a:gd name="connsiteY1681" fmla="*/ 408394 h 6858000"/>
              <a:gd name="connsiteX1682" fmla="*/ 3465610 w 6432818"/>
              <a:gd name="connsiteY1682" fmla="*/ 398161 h 6858000"/>
              <a:gd name="connsiteX1683" fmla="*/ 3550378 w 6432818"/>
              <a:gd name="connsiteY1683" fmla="*/ 254845 h 6858000"/>
              <a:gd name="connsiteX1684" fmla="*/ 3582584 w 6432818"/>
              <a:gd name="connsiteY1684" fmla="*/ 244679 h 6858000"/>
              <a:gd name="connsiteX1685" fmla="*/ 3589692 w 6432818"/>
              <a:gd name="connsiteY1685" fmla="*/ 229831 h 6858000"/>
              <a:gd name="connsiteX1686" fmla="*/ 3599766 w 6432818"/>
              <a:gd name="connsiteY1686" fmla="*/ 216736 h 6858000"/>
              <a:gd name="connsiteX1687" fmla="*/ 3602378 w 6432818"/>
              <a:gd name="connsiteY1687" fmla="*/ 216819 h 6858000"/>
              <a:gd name="connsiteX1688" fmla="*/ 3604350 w 6432818"/>
              <a:gd name="connsiteY1688" fmla="*/ 210777 h 6858000"/>
              <a:gd name="connsiteX1689" fmla="*/ 3599766 w 6432818"/>
              <a:gd name="connsiteY1689" fmla="*/ 216736 h 6858000"/>
              <a:gd name="connsiteX1690" fmla="*/ 3596023 w 6432818"/>
              <a:gd name="connsiteY1690" fmla="*/ 216617 h 6858000"/>
              <a:gd name="connsiteX1691" fmla="*/ 3630567 w 6432818"/>
              <a:gd name="connsiteY1691" fmla="*/ 186173 h 6858000"/>
              <a:gd name="connsiteX1692" fmla="*/ 3544558 w 6432818"/>
              <a:gd name="connsiteY1692" fmla="*/ 336569 h 6858000"/>
              <a:gd name="connsiteX1693" fmla="*/ 3545220 w 6432818"/>
              <a:gd name="connsiteY1693" fmla="*/ 374407 h 6858000"/>
              <a:gd name="connsiteX1694" fmla="*/ 3481702 w 6432818"/>
              <a:gd name="connsiteY1694" fmla="*/ 521452 h 6858000"/>
              <a:gd name="connsiteX1695" fmla="*/ 3371234 w 6432818"/>
              <a:gd name="connsiteY1695" fmla="*/ 721098 h 6858000"/>
              <a:gd name="connsiteX1696" fmla="*/ 3418848 w 6432818"/>
              <a:gd name="connsiteY1696" fmla="*/ 706329 h 6858000"/>
              <a:gd name="connsiteX1697" fmla="*/ 3458506 w 6432818"/>
              <a:gd name="connsiteY1697" fmla="*/ 653664 h 6858000"/>
              <a:gd name="connsiteX1698" fmla="*/ 3518963 w 6432818"/>
              <a:gd name="connsiteY1698" fmla="*/ 565710 h 6858000"/>
              <a:gd name="connsiteX1699" fmla="*/ 3592709 w 6432818"/>
              <a:gd name="connsiteY1699" fmla="*/ 443578 h 6858000"/>
              <a:gd name="connsiteX1700" fmla="*/ 3731852 w 6432818"/>
              <a:gd name="connsiteY1700" fmla="*/ 215455 h 6858000"/>
              <a:gd name="connsiteX1701" fmla="*/ 3727248 w 6432818"/>
              <a:gd name="connsiteY1701" fmla="*/ 226164 h 6858000"/>
              <a:gd name="connsiteX1702" fmla="*/ 3730194 w 6432818"/>
              <a:gd name="connsiteY1702" fmla="*/ 225797 h 6858000"/>
              <a:gd name="connsiteX1703" fmla="*/ 3730270 w 6432818"/>
              <a:gd name="connsiteY1703" fmla="*/ 225705 h 6858000"/>
              <a:gd name="connsiteX1704" fmla="*/ 3729822 w 6432818"/>
              <a:gd name="connsiteY1704" fmla="*/ 227329 h 6858000"/>
              <a:gd name="connsiteX1705" fmla="*/ 3712917 w 6432818"/>
              <a:gd name="connsiteY1705" fmla="*/ 281145 h 6858000"/>
              <a:gd name="connsiteX1706" fmla="*/ 3699136 w 6432818"/>
              <a:gd name="connsiteY1706" fmla="*/ 302543 h 6858000"/>
              <a:gd name="connsiteX1707" fmla="*/ 3656250 w 6432818"/>
              <a:gd name="connsiteY1707" fmla="*/ 386585 h 6858000"/>
              <a:gd name="connsiteX1708" fmla="*/ 3679343 w 6432818"/>
              <a:gd name="connsiteY1708" fmla="*/ 428358 h 6858000"/>
              <a:gd name="connsiteX1709" fmla="*/ 3641589 w 6432818"/>
              <a:gd name="connsiteY1709" fmla="*/ 511780 h 6858000"/>
              <a:gd name="connsiteX1710" fmla="*/ 3611894 w 6432818"/>
              <a:gd name="connsiteY1710" fmla="*/ 597830 h 6858000"/>
              <a:gd name="connsiteX1711" fmla="*/ 3474688 w 6432818"/>
              <a:gd name="connsiteY1711" fmla="*/ 859709 h 6858000"/>
              <a:gd name="connsiteX1712" fmla="*/ 3429847 w 6432818"/>
              <a:gd name="connsiteY1712" fmla="*/ 941887 h 6858000"/>
              <a:gd name="connsiteX1713" fmla="*/ 3460861 w 6432818"/>
              <a:gd name="connsiteY1713" fmla="*/ 903828 h 6858000"/>
              <a:gd name="connsiteX1714" fmla="*/ 3469707 w 6432818"/>
              <a:gd name="connsiteY1714" fmla="*/ 888788 h 6858000"/>
              <a:gd name="connsiteX1715" fmla="*/ 3469508 w 6432818"/>
              <a:gd name="connsiteY1715" fmla="*/ 889219 h 6858000"/>
              <a:gd name="connsiteX1716" fmla="*/ 3471241 w 6432818"/>
              <a:gd name="connsiteY1716" fmla="*/ 886175 h 6858000"/>
              <a:gd name="connsiteX1717" fmla="*/ 3473976 w 6432818"/>
              <a:gd name="connsiteY1717" fmla="*/ 881523 h 6858000"/>
              <a:gd name="connsiteX1718" fmla="*/ 3474690 w 6432818"/>
              <a:gd name="connsiteY1718" fmla="*/ 880115 h 6858000"/>
              <a:gd name="connsiteX1719" fmla="*/ 3471241 w 6432818"/>
              <a:gd name="connsiteY1719" fmla="*/ 886175 h 6858000"/>
              <a:gd name="connsiteX1720" fmla="*/ 3469707 w 6432818"/>
              <a:gd name="connsiteY1720" fmla="*/ 888788 h 6858000"/>
              <a:gd name="connsiteX1721" fmla="*/ 3526382 w 6432818"/>
              <a:gd name="connsiteY1721" fmla="*/ 764439 h 6858000"/>
              <a:gd name="connsiteX1722" fmla="*/ 3583912 w 6432818"/>
              <a:gd name="connsiteY1722" fmla="*/ 667148 h 6858000"/>
              <a:gd name="connsiteX1723" fmla="*/ 3617151 w 6432818"/>
              <a:gd name="connsiteY1723" fmla="*/ 651077 h 6858000"/>
              <a:gd name="connsiteX1724" fmla="*/ 3660746 w 6432818"/>
              <a:gd name="connsiteY1724" fmla="*/ 575980 h 6858000"/>
              <a:gd name="connsiteX1725" fmla="*/ 3706457 w 6432818"/>
              <a:gd name="connsiteY1725" fmla="*/ 530458 h 6858000"/>
              <a:gd name="connsiteX1726" fmla="*/ 3642276 w 6432818"/>
              <a:gd name="connsiteY1726" fmla="*/ 639665 h 6858000"/>
              <a:gd name="connsiteX1727" fmla="*/ 3633161 w 6432818"/>
              <a:gd name="connsiteY1727" fmla="*/ 691606 h 6858000"/>
              <a:gd name="connsiteX1728" fmla="*/ 3603068 w 6432818"/>
              <a:gd name="connsiteY1728" fmla="*/ 731351 h 6858000"/>
              <a:gd name="connsiteX1729" fmla="*/ 3594163 w 6432818"/>
              <a:gd name="connsiteY1729" fmla="*/ 782107 h 6858000"/>
              <a:gd name="connsiteX1730" fmla="*/ 3535614 w 6432818"/>
              <a:gd name="connsiteY1730" fmla="*/ 900819 h 6858000"/>
              <a:gd name="connsiteX1731" fmla="*/ 3485498 w 6432818"/>
              <a:gd name="connsiteY1731" fmla="*/ 1013862 h 6858000"/>
              <a:gd name="connsiteX1732" fmla="*/ 3506124 w 6432818"/>
              <a:gd name="connsiteY1732" fmla="*/ 985690 h 6858000"/>
              <a:gd name="connsiteX1733" fmla="*/ 3639668 w 6432818"/>
              <a:gd name="connsiteY1733" fmla="*/ 737770 h 6858000"/>
              <a:gd name="connsiteX1734" fmla="*/ 3765546 w 6432818"/>
              <a:gd name="connsiteY1734" fmla="*/ 533526 h 6858000"/>
              <a:gd name="connsiteX1735" fmla="*/ 3805206 w 6432818"/>
              <a:gd name="connsiteY1735" fmla="*/ 480856 h 6858000"/>
              <a:gd name="connsiteX1736" fmla="*/ 3663340 w 6432818"/>
              <a:gd name="connsiteY1736" fmla="*/ 734621 h 6858000"/>
              <a:gd name="connsiteX1737" fmla="*/ 3640993 w 6432818"/>
              <a:gd name="connsiteY1737" fmla="*/ 813445 h 6858000"/>
              <a:gd name="connsiteX1738" fmla="*/ 3732782 w 6432818"/>
              <a:gd name="connsiteY1738" fmla="*/ 678659 h 6858000"/>
              <a:gd name="connsiteX1739" fmla="*/ 3994774 w 6432818"/>
              <a:gd name="connsiteY1739" fmla="*/ 239569 h 6858000"/>
              <a:gd name="connsiteX1740" fmla="*/ 4032487 w 6432818"/>
              <a:gd name="connsiteY1740" fmla="*/ 176998 h 6858000"/>
              <a:gd name="connsiteX1741" fmla="*/ 4032727 w 6432818"/>
              <a:gd name="connsiteY1741" fmla="*/ 180671 h 6858000"/>
              <a:gd name="connsiteX1742" fmla="*/ 4044760 w 6432818"/>
              <a:gd name="connsiteY1742" fmla="*/ 163363 h 6858000"/>
              <a:gd name="connsiteX1743" fmla="*/ 4055888 w 6432818"/>
              <a:gd name="connsiteY1743" fmla="*/ 159713 h 6858000"/>
              <a:gd name="connsiteX1744" fmla="*/ 4057809 w 6432818"/>
              <a:gd name="connsiteY1744" fmla="*/ 157177 h 6858000"/>
              <a:gd name="connsiteX1745" fmla="*/ 4058920 w 6432818"/>
              <a:gd name="connsiteY1745" fmla="*/ 154569 h 6858000"/>
              <a:gd name="connsiteX1746" fmla="*/ 4061683 w 6432818"/>
              <a:gd name="connsiteY1746" fmla="*/ 151198 h 6858000"/>
              <a:gd name="connsiteX1747" fmla="*/ 4062548 w 6432818"/>
              <a:gd name="connsiteY1747" fmla="*/ 151169 h 6858000"/>
              <a:gd name="connsiteX1748" fmla="*/ 4063187 w 6432818"/>
              <a:gd name="connsiteY1748" fmla="*/ 149365 h 6858000"/>
              <a:gd name="connsiteX1749" fmla="*/ 4061683 w 6432818"/>
              <a:gd name="connsiteY1749" fmla="*/ 151198 h 6858000"/>
              <a:gd name="connsiteX1750" fmla="*/ 4060336 w 6432818"/>
              <a:gd name="connsiteY1750" fmla="*/ 151245 h 6858000"/>
              <a:gd name="connsiteX1751" fmla="*/ 4072113 w 6432818"/>
              <a:gd name="connsiteY1751" fmla="*/ 141632 h 6858000"/>
              <a:gd name="connsiteX1752" fmla="*/ 4043402 w 6432818"/>
              <a:gd name="connsiteY1752" fmla="*/ 187311 h 6858000"/>
              <a:gd name="connsiteX1753" fmla="*/ 4043943 w 6432818"/>
              <a:gd name="connsiteY1753" fmla="*/ 198325 h 6858000"/>
              <a:gd name="connsiteX1754" fmla="*/ 4027702 w 6432818"/>
              <a:gd name="connsiteY1754" fmla="*/ 232673 h 6858000"/>
              <a:gd name="connsiteX1755" fmla="*/ 4020313 w 6432818"/>
              <a:gd name="connsiteY1755" fmla="*/ 256155 h 6858000"/>
              <a:gd name="connsiteX1756" fmla="*/ 4019608 w 6432818"/>
              <a:gd name="connsiteY1756" fmla="*/ 258030 h 6858000"/>
              <a:gd name="connsiteX1757" fmla="*/ 4027908 w 6432818"/>
              <a:gd name="connsiteY1757" fmla="*/ 246383 h 6858000"/>
              <a:gd name="connsiteX1758" fmla="*/ 4028229 w 6432818"/>
              <a:gd name="connsiteY1758" fmla="*/ 247254 h 6858000"/>
              <a:gd name="connsiteX1759" fmla="*/ 3994706 w 6432818"/>
              <a:gd name="connsiteY1759" fmla="*/ 302378 h 6858000"/>
              <a:gd name="connsiteX1760" fmla="*/ 3954198 w 6432818"/>
              <a:gd name="connsiteY1760" fmla="*/ 408435 h 6858000"/>
              <a:gd name="connsiteX1761" fmla="*/ 4030639 w 6432818"/>
              <a:gd name="connsiteY1761" fmla="*/ 270959 h 6858000"/>
              <a:gd name="connsiteX1762" fmla="*/ 4128370 w 6432818"/>
              <a:gd name="connsiteY1762" fmla="*/ 121135 h 6858000"/>
              <a:gd name="connsiteX1763" fmla="*/ 4128049 w 6432818"/>
              <a:gd name="connsiteY1763" fmla="*/ 124553 h 6858000"/>
              <a:gd name="connsiteX1764" fmla="*/ 4128046 w 6432818"/>
              <a:gd name="connsiteY1764" fmla="*/ 127398 h 6858000"/>
              <a:gd name="connsiteX1765" fmla="*/ 4115479 w 6432818"/>
              <a:gd name="connsiteY1765" fmla="*/ 147454 h 6858000"/>
              <a:gd name="connsiteX1766" fmla="*/ 4096935 w 6432818"/>
              <a:gd name="connsiteY1766" fmla="*/ 174094 h 6858000"/>
              <a:gd name="connsiteX1767" fmla="*/ 4101139 w 6432818"/>
              <a:gd name="connsiteY1767" fmla="*/ 171355 h 6858000"/>
              <a:gd name="connsiteX1768" fmla="*/ 4109962 w 6432818"/>
              <a:gd name="connsiteY1768" fmla="*/ 161729 h 6858000"/>
              <a:gd name="connsiteX1769" fmla="*/ 4137779 w 6432818"/>
              <a:gd name="connsiteY1769" fmla="*/ 153698 h 6858000"/>
              <a:gd name="connsiteX1770" fmla="*/ 4131746 w 6432818"/>
              <a:gd name="connsiteY1770" fmla="*/ 184972 h 6858000"/>
              <a:gd name="connsiteX1771" fmla="*/ 4132345 w 6432818"/>
              <a:gd name="connsiteY1771" fmla="*/ 197942 h 6858000"/>
              <a:gd name="connsiteX1772" fmla="*/ 4056883 w 6432818"/>
              <a:gd name="connsiteY1772" fmla="*/ 336402 h 6858000"/>
              <a:gd name="connsiteX1773" fmla="*/ 4134871 w 6432818"/>
              <a:gd name="connsiteY1773" fmla="*/ 210387 h 6858000"/>
              <a:gd name="connsiteX1774" fmla="*/ 4137410 w 6432818"/>
              <a:gd name="connsiteY1774" fmla="*/ 217088 h 6858000"/>
              <a:gd name="connsiteX1775" fmla="*/ 4156795 w 6432818"/>
              <a:gd name="connsiteY1775" fmla="*/ 181960 h 6858000"/>
              <a:gd name="connsiteX1776" fmla="*/ 4152522 w 6432818"/>
              <a:gd name="connsiteY1776" fmla="*/ 197299 h 6858000"/>
              <a:gd name="connsiteX1777" fmla="*/ 4160186 w 6432818"/>
              <a:gd name="connsiteY1777" fmla="*/ 175818 h 6858000"/>
              <a:gd name="connsiteX1778" fmla="*/ 4156795 w 6432818"/>
              <a:gd name="connsiteY1778" fmla="*/ 181960 h 6858000"/>
              <a:gd name="connsiteX1779" fmla="*/ 4159887 w 6432818"/>
              <a:gd name="connsiteY1779" fmla="*/ 169968 h 6858000"/>
              <a:gd name="connsiteX1780" fmla="*/ 4205048 w 6432818"/>
              <a:gd name="connsiteY1780" fmla="*/ 96991 h 6858000"/>
              <a:gd name="connsiteX1781" fmla="*/ 4199059 w 6432818"/>
              <a:gd name="connsiteY1781" fmla="*/ 119239 h 6858000"/>
              <a:gd name="connsiteX1782" fmla="*/ 4181808 w 6432818"/>
              <a:gd name="connsiteY1782" fmla="*/ 177272 h 6858000"/>
              <a:gd name="connsiteX1783" fmla="*/ 4092232 w 6432818"/>
              <a:gd name="connsiteY1783" fmla="*/ 349906 h 6858000"/>
              <a:gd name="connsiteX1784" fmla="*/ 4166320 w 6432818"/>
              <a:gd name="connsiteY1784" fmla="*/ 235484 h 6858000"/>
              <a:gd name="connsiteX1785" fmla="*/ 4163712 w 6432818"/>
              <a:gd name="connsiteY1785" fmla="*/ 246651 h 6858000"/>
              <a:gd name="connsiteX1786" fmla="*/ 4156756 w 6432818"/>
              <a:gd name="connsiteY1786" fmla="*/ 267386 h 6858000"/>
              <a:gd name="connsiteX1787" fmla="*/ 4156435 w 6432818"/>
              <a:gd name="connsiteY1787" fmla="*/ 268536 h 6858000"/>
              <a:gd name="connsiteX1788" fmla="*/ 4161714 w 6432818"/>
              <a:gd name="connsiteY1788" fmla="*/ 261050 h 6858000"/>
              <a:gd name="connsiteX1789" fmla="*/ 4172783 w 6432818"/>
              <a:gd name="connsiteY1789" fmla="*/ 229279 h 6858000"/>
              <a:gd name="connsiteX1790" fmla="*/ 4175132 w 6432818"/>
              <a:gd name="connsiteY1790" fmla="*/ 221873 h 6858000"/>
              <a:gd name="connsiteX1791" fmla="*/ 4214099 w 6432818"/>
              <a:gd name="connsiteY1791" fmla="*/ 161688 h 6858000"/>
              <a:gd name="connsiteX1792" fmla="*/ 4211517 w 6432818"/>
              <a:gd name="connsiteY1792" fmla="*/ 170355 h 6858000"/>
              <a:gd name="connsiteX1793" fmla="*/ 4205692 w 6432818"/>
              <a:gd name="connsiteY1793" fmla="*/ 189899 h 6858000"/>
              <a:gd name="connsiteX1794" fmla="*/ 4191244 w 6432818"/>
              <a:gd name="connsiteY1794" fmla="*/ 248144 h 6858000"/>
              <a:gd name="connsiteX1795" fmla="*/ 4191234 w 6432818"/>
              <a:gd name="connsiteY1795" fmla="*/ 248175 h 6858000"/>
              <a:gd name="connsiteX1796" fmla="*/ 4152048 w 6432818"/>
              <a:gd name="connsiteY1796" fmla="*/ 314163 h 6858000"/>
              <a:gd name="connsiteX1797" fmla="*/ 4040794 w 6432818"/>
              <a:gd name="connsiteY1797" fmla="*/ 559909 h 6858000"/>
              <a:gd name="connsiteX1798" fmla="*/ 4006972 w 6432818"/>
              <a:gd name="connsiteY1798" fmla="*/ 620899 h 6858000"/>
              <a:gd name="connsiteX1799" fmla="*/ 3999100 w 6432818"/>
              <a:gd name="connsiteY1799" fmla="*/ 665760 h 6858000"/>
              <a:gd name="connsiteX1800" fmla="*/ 4135936 w 6432818"/>
              <a:gd name="connsiteY1800" fmla="*/ 447619 h 6858000"/>
              <a:gd name="connsiteX1801" fmla="*/ 4255766 w 6432818"/>
              <a:gd name="connsiteY1801" fmla="*/ 253891 h 6858000"/>
              <a:gd name="connsiteX1802" fmla="*/ 4312512 w 6432818"/>
              <a:gd name="connsiteY1802" fmla="*/ 161073 h 6858000"/>
              <a:gd name="connsiteX1803" fmla="*/ 4312594 w 6432818"/>
              <a:gd name="connsiteY1803" fmla="*/ 163117 h 6858000"/>
              <a:gd name="connsiteX1804" fmla="*/ 4321859 w 6432818"/>
              <a:gd name="connsiteY1804" fmla="*/ 153939 h 6858000"/>
              <a:gd name="connsiteX1805" fmla="*/ 4332886 w 6432818"/>
              <a:gd name="connsiteY1805" fmla="*/ 140204 h 6858000"/>
              <a:gd name="connsiteX1806" fmla="*/ 4318205 w 6432818"/>
              <a:gd name="connsiteY1806" fmla="*/ 171337 h 6858000"/>
              <a:gd name="connsiteX1807" fmla="*/ 4313328 w 6432818"/>
              <a:gd name="connsiteY1807" fmla="*/ 181063 h 6858000"/>
              <a:gd name="connsiteX1808" fmla="*/ 4313340 w 6432818"/>
              <a:gd name="connsiteY1808" fmla="*/ 181384 h 6858000"/>
              <a:gd name="connsiteX1809" fmla="*/ 4306614 w 6432818"/>
              <a:gd name="connsiteY1809" fmla="*/ 201781 h 6858000"/>
              <a:gd name="connsiteX1810" fmla="*/ 4304720 w 6432818"/>
              <a:gd name="connsiteY1810" fmla="*/ 205011 h 6858000"/>
              <a:gd name="connsiteX1811" fmla="*/ 4310014 w 6432818"/>
              <a:gd name="connsiteY1811" fmla="*/ 200998 h 6858000"/>
              <a:gd name="connsiteX1812" fmla="*/ 4330436 w 6432818"/>
              <a:gd name="connsiteY1812" fmla="*/ 169951 h 6858000"/>
              <a:gd name="connsiteX1813" fmla="*/ 4331950 w 6432818"/>
              <a:gd name="connsiteY1813" fmla="*/ 167674 h 6858000"/>
              <a:gd name="connsiteX1814" fmla="*/ 4187278 w 6432818"/>
              <a:gd name="connsiteY1814" fmla="*/ 411604 h 6858000"/>
              <a:gd name="connsiteX1815" fmla="*/ 4121854 w 6432818"/>
              <a:gd name="connsiteY1815" fmla="*/ 527890 h 6858000"/>
              <a:gd name="connsiteX1816" fmla="*/ 4130840 w 6432818"/>
              <a:gd name="connsiteY1816" fmla="*/ 559889 h 6858000"/>
              <a:gd name="connsiteX1817" fmla="*/ 4117339 w 6432818"/>
              <a:gd name="connsiteY1817" fmla="*/ 595243 h 6858000"/>
              <a:gd name="connsiteX1818" fmla="*/ 4214968 w 6432818"/>
              <a:gd name="connsiteY1818" fmla="*/ 468782 h 6858000"/>
              <a:gd name="connsiteX1819" fmla="*/ 4217496 w 6432818"/>
              <a:gd name="connsiteY1819" fmla="*/ 476907 h 6858000"/>
              <a:gd name="connsiteX1820" fmla="*/ 4212274 w 6432818"/>
              <a:gd name="connsiteY1820" fmla="*/ 484133 h 6858000"/>
              <a:gd name="connsiteX1821" fmla="*/ 4218470 w 6432818"/>
              <a:gd name="connsiteY1821" fmla="*/ 480044 h 6858000"/>
              <a:gd name="connsiteX1822" fmla="*/ 4217496 w 6432818"/>
              <a:gd name="connsiteY1822" fmla="*/ 476907 h 6858000"/>
              <a:gd name="connsiteX1823" fmla="*/ 4279572 w 6432818"/>
              <a:gd name="connsiteY1823" fmla="*/ 390986 h 6858000"/>
              <a:gd name="connsiteX1824" fmla="*/ 4338154 w 6432818"/>
              <a:gd name="connsiteY1824" fmla="*/ 279885 h 6858000"/>
              <a:gd name="connsiteX1825" fmla="*/ 4395120 w 6432818"/>
              <a:gd name="connsiteY1825" fmla="*/ 193477 h 6858000"/>
              <a:gd name="connsiteX1826" fmla="*/ 4400434 w 6432818"/>
              <a:gd name="connsiteY1826" fmla="*/ 186546 h 6858000"/>
              <a:gd name="connsiteX1827" fmla="*/ 4400535 w 6432818"/>
              <a:gd name="connsiteY1827" fmla="*/ 193336 h 6858000"/>
              <a:gd name="connsiteX1828" fmla="*/ 4416764 w 6432818"/>
              <a:gd name="connsiteY1828" fmla="*/ 169623 h 6858000"/>
              <a:gd name="connsiteX1829" fmla="*/ 4418717 w 6432818"/>
              <a:gd name="connsiteY1829" fmla="*/ 166385 h 6858000"/>
              <a:gd name="connsiteX1830" fmla="*/ 4389856 w 6432818"/>
              <a:gd name="connsiteY1830" fmla="*/ 262909 h 6858000"/>
              <a:gd name="connsiteX1831" fmla="*/ 4393523 w 6432818"/>
              <a:gd name="connsiteY1831" fmla="*/ 268586 h 6858000"/>
              <a:gd name="connsiteX1832" fmla="*/ 4420726 w 6432818"/>
              <a:gd name="connsiteY1832" fmla="*/ 190998 h 6858000"/>
              <a:gd name="connsiteX1833" fmla="*/ 4413942 w 6432818"/>
              <a:gd name="connsiteY1833" fmla="*/ 224022 h 6858000"/>
              <a:gd name="connsiteX1834" fmla="*/ 4406822 w 6432818"/>
              <a:gd name="connsiteY1834" fmla="*/ 247879 h 6858000"/>
              <a:gd name="connsiteX1835" fmla="*/ 4404954 w 6432818"/>
              <a:gd name="connsiteY1835" fmla="*/ 251601 h 6858000"/>
              <a:gd name="connsiteX1836" fmla="*/ 4398442 w 6432818"/>
              <a:gd name="connsiteY1836" fmla="*/ 267950 h 6858000"/>
              <a:gd name="connsiteX1837" fmla="*/ 4401078 w 6432818"/>
              <a:gd name="connsiteY1837" fmla="*/ 267018 h 6858000"/>
              <a:gd name="connsiteX1838" fmla="*/ 4394926 w 6432818"/>
              <a:gd name="connsiteY1838" fmla="*/ 287474 h 6858000"/>
              <a:gd name="connsiteX1839" fmla="*/ 4387916 w 6432818"/>
              <a:gd name="connsiteY1839" fmla="*/ 320528 h 6858000"/>
              <a:gd name="connsiteX1840" fmla="*/ 4394695 w 6432818"/>
              <a:gd name="connsiteY1840" fmla="*/ 300921 h 6858000"/>
              <a:gd name="connsiteX1841" fmla="*/ 4408796 w 6432818"/>
              <a:gd name="connsiteY1841" fmla="*/ 260118 h 6858000"/>
              <a:gd name="connsiteX1842" fmla="*/ 4411066 w 6432818"/>
              <a:gd name="connsiteY1842" fmla="*/ 257757 h 6858000"/>
              <a:gd name="connsiteX1843" fmla="*/ 4416758 w 6432818"/>
              <a:gd name="connsiteY1843" fmla="*/ 252606 h 6858000"/>
              <a:gd name="connsiteX1844" fmla="*/ 4396102 w 6432818"/>
              <a:gd name="connsiteY1844" fmla="*/ 301040 h 6858000"/>
              <a:gd name="connsiteX1845" fmla="*/ 4417377 w 6432818"/>
              <a:gd name="connsiteY1845" fmla="*/ 265209 h 6858000"/>
              <a:gd name="connsiteX1846" fmla="*/ 4438654 w 6432818"/>
              <a:gd name="connsiteY1846" fmla="*/ 229376 h 6858000"/>
              <a:gd name="connsiteX1847" fmla="*/ 4436201 w 6432818"/>
              <a:gd name="connsiteY1847" fmla="*/ 259121 h 6858000"/>
              <a:gd name="connsiteX1848" fmla="*/ 4474326 w 6432818"/>
              <a:gd name="connsiteY1848" fmla="*/ 212179 h 6858000"/>
              <a:gd name="connsiteX1849" fmla="*/ 4440742 w 6432818"/>
              <a:gd name="connsiteY1849" fmla="*/ 284607 h 6858000"/>
              <a:gd name="connsiteX1850" fmla="*/ 4417682 w 6432818"/>
              <a:gd name="connsiteY1850" fmla="*/ 330407 h 6858000"/>
              <a:gd name="connsiteX1851" fmla="*/ 4415741 w 6432818"/>
              <a:gd name="connsiteY1851" fmla="*/ 330241 h 6858000"/>
              <a:gd name="connsiteX1852" fmla="*/ 4415092 w 6432818"/>
              <a:gd name="connsiteY1852" fmla="*/ 330187 h 6858000"/>
              <a:gd name="connsiteX1853" fmla="*/ 4415381 w 6432818"/>
              <a:gd name="connsiteY1853" fmla="*/ 330212 h 6858000"/>
              <a:gd name="connsiteX1854" fmla="*/ 4415741 w 6432818"/>
              <a:gd name="connsiteY1854" fmla="*/ 330241 h 6858000"/>
              <a:gd name="connsiteX1855" fmla="*/ 4416820 w 6432818"/>
              <a:gd name="connsiteY1855" fmla="*/ 330335 h 6858000"/>
              <a:gd name="connsiteX1856" fmla="*/ 4417682 w 6432818"/>
              <a:gd name="connsiteY1856" fmla="*/ 330407 h 6858000"/>
              <a:gd name="connsiteX1857" fmla="*/ 4450996 w 6432818"/>
              <a:gd name="connsiteY1857" fmla="*/ 278193 h 6858000"/>
              <a:gd name="connsiteX1858" fmla="*/ 4453488 w 6432818"/>
              <a:gd name="connsiteY1858" fmla="*/ 277250 h 6858000"/>
              <a:gd name="connsiteX1859" fmla="*/ 4457222 w 6432818"/>
              <a:gd name="connsiteY1859" fmla="*/ 277870 h 6858000"/>
              <a:gd name="connsiteX1860" fmla="*/ 4472546 w 6432818"/>
              <a:gd name="connsiteY1860" fmla="*/ 230074 h 6858000"/>
              <a:gd name="connsiteX1861" fmla="*/ 4475732 w 6432818"/>
              <a:gd name="connsiteY1861" fmla="*/ 237115 h 6858000"/>
              <a:gd name="connsiteX1862" fmla="*/ 4466338 w 6432818"/>
              <a:gd name="connsiteY1862" fmla="*/ 276822 h 6858000"/>
              <a:gd name="connsiteX1863" fmla="*/ 4465662 w 6432818"/>
              <a:gd name="connsiteY1863" fmla="*/ 279003 h 6858000"/>
              <a:gd name="connsiteX1864" fmla="*/ 4465064 w 6432818"/>
              <a:gd name="connsiteY1864" fmla="*/ 281697 h 6858000"/>
              <a:gd name="connsiteX1865" fmla="*/ 4465204 w 6432818"/>
              <a:gd name="connsiteY1865" fmla="*/ 281835 h 6858000"/>
              <a:gd name="connsiteX1866" fmla="*/ 4487364 w 6432818"/>
              <a:gd name="connsiteY1866" fmla="*/ 238387 h 6858000"/>
              <a:gd name="connsiteX1867" fmla="*/ 4500452 w 6432818"/>
              <a:gd name="connsiteY1867" fmla="*/ 232219 h 6858000"/>
              <a:gd name="connsiteX1868" fmla="*/ 4528794 w 6432818"/>
              <a:gd name="connsiteY1868" fmla="*/ 191724 h 6858000"/>
              <a:gd name="connsiteX1869" fmla="*/ 4582912 w 6432818"/>
              <a:gd name="connsiteY1869" fmla="*/ 103639 h 6858000"/>
              <a:gd name="connsiteX1870" fmla="*/ 4535934 w 6432818"/>
              <a:gd name="connsiteY1870" fmla="*/ 200025 h 6858000"/>
              <a:gd name="connsiteX1871" fmla="*/ 4509612 w 6432818"/>
              <a:gd name="connsiteY1871" fmla="*/ 247976 h 6858000"/>
              <a:gd name="connsiteX1872" fmla="*/ 4496875 w 6432818"/>
              <a:gd name="connsiteY1872" fmla="*/ 286965 h 6858000"/>
              <a:gd name="connsiteX1873" fmla="*/ 4525174 w 6432818"/>
              <a:gd name="connsiteY1873" fmla="*/ 244040 h 6858000"/>
              <a:gd name="connsiteX1874" fmla="*/ 4534573 w 6432818"/>
              <a:gd name="connsiteY1874" fmla="*/ 242413 h 6858000"/>
              <a:gd name="connsiteX1875" fmla="*/ 4556278 w 6432818"/>
              <a:gd name="connsiteY1875" fmla="*/ 204187 h 6858000"/>
              <a:gd name="connsiteX1876" fmla="*/ 4580385 w 6432818"/>
              <a:gd name="connsiteY1876" fmla="*/ 168598 h 6858000"/>
              <a:gd name="connsiteX1877" fmla="*/ 4578600 w 6432818"/>
              <a:gd name="connsiteY1877" fmla="*/ 178566 h 6858000"/>
              <a:gd name="connsiteX1878" fmla="*/ 4590830 w 6432818"/>
              <a:gd name="connsiteY1878" fmla="*/ 177180 h 6858000"/>
              <a:gd name="connsiteX1879" fmla="*/ 4553514 w 6432818"/>
              <a:gd name="connsiteY1879" fmla="*/ 251720 h 6858000"/>
              <a:gd name="connsiteX1880" fmla="*/ 4588250 w 6432818"/>
              <a:gd name="connsiteY1880" fmla="*/ 204927 h 6858000"/>
              <a:gd name="connsiteX1881" fmla="*/ 4589660 w 6432818"/>
              <a:gd name="connsiteY1881" fmla="*/ 202875 h 6858000"/>
              <a:gd name="connsiteX1882" fmla="*/ 4580844 w 6432818"/>
              <a:gd name="connsiteY1882" fmla="*/ 240685 h 6858000"/>
              <a:gd name="connsiteX1883" fmla="*/ 4597524 w 6432818"/>
              <a:gd name="connsiteY1883" fmla="*/ 192011 h 6858000"/>
              <a:gd name="connsiteX1884" fmla="*/ 4605026 w 6432818"/>
              <a:gd name="connsiteY1884" fmla="*/ 186222 h 6858000"/>
              <a:gd name="connsiteX1885" fmla="*/ 4597306 w 6432818"/>
              <a:gd name="connsiteY1885" fmla="*/ 205259 h 6858000"/>
              <a:gd name="connsiteX1886" fmla="*/ 4688118 w 6432818"/>
              <a:gd name="connsiteY1886" fmla="*/ 64844 h 6858000"/>
              <a:gd name="connsiteX1887" fmla="*/ 4693696 w 6432818"/>
              <a:gd name="connsiteY1887" fmla="*/ 56993 h 6858000"/>
              <a:gd name="connsiteX1888" fmla="*/ 4693601 w 6432818"/>
              <a:gd name="connsiteY1888" fmla="*/ 57546 h 6858000"/>
              <a:gd name="connsiteX1889" fmla="*/ 4680112 w 6432818"/>
              <a:gd name="connsiteY1889" fmla="*/ 106111 h 6858000"/>
              <a:gd name="connsiteX1890" fmla="*/ 4691631 w 6432818"/>
              <a:gd name="connsiteY1890" fmla="*/ 79111 h 6858000"/>
              <a:gd name="connsiteX1891" fmla="*/ 4698293 w 6432818"/>
              <a:gd name="connsiteY1891" fmla="*/ 55870 h 6858000"/>
              <a:gd name="connsiteX1892" fmla="*/ 4701624 w 6432818"/>
              <a:gd name="connsiteY1892" fmla="*/ 45833 h 6858000"/>
              <a:gd name="connsiteX1893" fmla="*/ 4722089 w 6432818"/>
              <a:gd name="connsiteY1893" fmla="*/ 17037 h 6858000"/>
              <a:gd name="connsiteX1894" fmla="*/ 4724126 w 6432818"/>
              <a:gd name="connsiteY1894" fmla="*/ 18994 h 6858000"/>
              <a:gd name="connsiteX1895" fmla="*/ 4725014 w 6432818"/>
              <a:gd name="connsiteY1895" fmla="*/ 15126 h 6858000"/>
              <a:gd name="connsiteX1896" fmla="*/ 4728682 w 6432818"/>
              <a:gd name="connsiteY1896" fmla="*/ 7761 h 6858000"/>
              <a:gd name="connsiteX1897" fmla="*/ 4734197 w 6432818"/>
              <a:gd name="connsiteY1897" fmla="*/ 0 h 6858000"/>
              <a:gd name="connsiteX1898" fmla="*/ 4746238 w 6432818"/>
              <a:gd name="connsiteY1898" fmla="*/ 0 h 6858000"/>
              <a:gd name="connsiteX1899" fmla="*/ 4734782 w 6432818"/>
              <a:gd name="connsiteY1899" fmla="*/ 21058 h 6858000"/>
              <a:gd name="connsiteX1900" fmla="*/ 4750678 w 6432818"/>
              <a:gd name="connsiteY1900" fmla="*/ 0 h 6858000"/>
              <a:gd name="connsiteX1901" fmla="*/ 4751440 w 6432818"/>
              <a:gd name="connsiteY1901" fmla="*/ 0 h 6858000"/>
              <a:gd name="connsiteX1902" fmla="*/ 4748850 w 6432818"/>
              <a:gd name="connsiteY1902" fmla="*/ 13051 h 6858000"/>
              <a:gd name="connsiteX1903" fmla="*/ 4747997 w 6432818"/>
              <a:gd name="connsiteY1903" fmla="*/ 19266 h 6858000"/>
              <a:gd name="connsiteX1904" fmla="*/ 4699300 w 6432818"/>
              <a:gd name="connsiteY1904" fmla="*/ 93729 h 6858000"/>
              <a:gd name="connsiteX1905" fmla="*/ 4611433 w 6432818"/>
              <a:gd name="connsiteY1905" fmla="*/ 244111 h 6858000"/>
              <a:gd name="connsiteX1906" fmla="*/ 4592167 w 6432818"/>
              <a:gd name="connsiteY1906" fmla="*/ 274750 h 6858000"/>
              <a:gd name="connsiteX1907" fmla="*/ 4591232 w 6432818"/>
              <a:gd name="connsiteY1907" fmla="*/ 276418 h 6858000"/>
              <a:gd name="connsiteX1908" fmla="*/ 4587966 w 6432818"/>
              <a:gd name="connsiteY1908" fmla="*/ 297437 h 6858000"/>
              <a:gd name="connsiteX1909" fmla="*/ 4595152 w 6432818"/>
              <a:gd name="connsiteY1909" fmla="*/ 286214 h 6858000"/>
              <a:gd name="connsiteX1910" fmla="*/ 4597779 w 6432818"/>
              <a:gd name="connsiteY1910" fmla="*/ 277181 h 6858000"/>
              <a:gd name="connsiteX1911" fmla="*/ 4604354 w 6432818"/>
              <a:gd name="connsiteY1911" fmla="*/ 264417 h 6858000"/>
              <a:gd name="connsiteX1912" fmla="*/ 4606118 w 6432818"/>
              <a:gd name="connsiteY1912" fmla="*/ 266554 h 6858000"/>
              <a:gd name="connsiteX1913" fmla="*/ 4605574 w 6432818"/>
              <a:gd name="connsiteY1913" fmla="*/ 268098 h 6858000"/>
              <a:gd name="connsiteX1914" fmla="*/ 4606232 w 6432818"/>
              <a:gd name="connsiteY1914" fmla="*/ 266916 h 6858000"/>
              <a:gd name="connsiteX1915" fmla="*/ 4606118 w 6432818"/>
              <a:gd name="connsiteY1915" fmla="*/ 266554 h 6858000"/>
              <a:gd name="connsiteX1916" fmla="*/ 4625700 w 6432818"/>
              <a:gd name="connsiteY1916" fmla="*/ 223329 h 6858000"/>
              <a:gd name="connsiteX1917" fmla="*/ 4624300 w 6432818"/>
              <a:gd name="connsiteY1917" fmla="*/ 228846 h 6858000"/>
              <a:gd name="connsiteX1918" fmla="*/ 4624500 w 6432818"/>
              <a:gd name="connsiteY1918" fmla="*/ 232061 h 6858000"/>
              <a:gd name="connsiteX1919" fmla="*/ 4630324 w 6432818"/>
              <a:gd name="connsiteY1919" fmla="*/ 222647 h 6858000"/>
              <a:gd name="connsiteX1920" fmla="*/ 4658792 w 6432818"/>
              <a:gd name="connsiteY1920" fmla="*/ 177713 h 6858000"/>
              <a:gd name="connsiteX1921" fmla="*/ 4668620 w 6432818"/>
              <a:gd name="connsiteY1921" fmla="*/ 173693 h 6858000"/>
              <a:gd name="connsiteX1922" fmla="*/ 4701038 w 6432818"/>
              <a:gd name="connsiteY1922" fmla="*/ 123834 h 6858000"/>
              <a:gd name="connsiteX1923" fmla="*/ 4713768 w 6432818"/>
              <a:gd name="connsiteY1923" fmla="*/ 119656 h 6858000"/>
              <a:gd name="connsiteX1924" fmla="*/ 4715966 w 6432818"/>
              <a:gd name="connsiteY1924" fmla="*/ 116758 h 6858000"/>
              <a:gd name="connsiteX1925" fmla="*/ 4717234 w 6432818"/>
              <a:gd name="connsiteY1925" fmla="*/ 113771 h 6858000"/>
              <a:gd name="connsiteX1926" fmla="*/ 4720399 w 6432818"/>
              <a:gd name="connsiteY1926" fmla="*/ 109917 h 6858000"/>
              <a:gd name="connsiteX1927" fmla="*/ 4721390 w 6432818"/>
              <a:gd name="connsiteY1927" fmla="*/ 109883 h 6858000"/>
              <a:gd name="connsiteX1928" fmla="*/ 4722116 w 6432818"/>
              <a:gd name="connsiteY1928" fmla="*/ 107821 h 6858000"/>
              <a:gd name="connsiteX1929" fmla="*/ 4720399 w 6432818"/>
              <a:gd name="connsiteY1929" fmla="*/ 109917 h 6858000"/>
              <a:gd name="connsiteX1930" fmla="*/ 4718855 w 6432818"/>
              <a:gd name="connsiteY1930" fmla="*/ 109970 h 6858000"/>
              <a:gd name="connsiteX1931" fmla="*/ 4732328 w 6432818"/>
              <a:gd name="connsiteY1931" fmla="*/ 98976 h 6858000"/>
              <a:gd name="connsiteX1932" fmla="*/ 4699484 w 6432818"/>
              <a:gd name="connsiteY1932" fmla="*/ 151226 h 6858000"/>
              <a:gd name="connsiteX1933" fmla="*/ 4700102 w 6432818"/>
              <a:gd name="connsiteY1933" fmla="*/ 163830 h 6858000"/>
              <a:gd name="connsiteX1934" fmla="*/ 4676187 w 6432818"/>
              <a:gd name="connsiteY1934" fmla="*/ 214413 h 6858000"/>
              <a:gd name="connsiteX1935" fmla="*/ 4653712 w 6432818"/>
              <a:gd name="connsiteY1935" fmla="*/ 250903 h 6858000"/>
              <a:gd name="connsiteX1936" fmla="*/ 4653682 w 6432818"/>
              <a:gd name="connsiteY1936" fmla="*/ 250955 h 6858000"/>
              <a:gd name="connsiteX1937" fmla="*/ 4652144 w 6432818"/>
              <a:gd name="connsiteY1937" fmla="*/ 260848 h 6858000"/>
              <a:gd name="connsiteX1938" fmla="*/ 4647008 w 6432818"/>
              <a:gd name="connsiteY1938" fmla="*/ 280838 h 6858000"/>
              <a:gd name="connsiteX1939" fmla="*/ 4648874 w 6432818"/>
              <a:gd name="connsiteY1939" fmla="*/ 279997 h 6858000"/>
              <a:gd name="connsiteX1940" fmla="*/ 4652885 w 6432818"/>
              <a:gd name="connsiteY1940" fmla="*/ 277600 h 6858000"/>
              <a:gd name="connsiteX1941" fmla="*/ 4668186 w 6432818"/>
              <a:gd name="connsiteY1941" fmla="*/ 259070 h 6858000"/>
              <a:gd name="connsiteX1942" fmla="*/ 4691437 w 6432818"/>
              <a:gd name="connsiteY1942" fmla="*/ 228263 h 6858000"/>
              <a:gd name="connsiteX1943" fmla="*/ 4719664 w 6432818"/>
              <a:gd name="connsiteY1943" fmla="*/ 185738 h 6858000"/>
              <a:gd name="connsiteX1944" fmla="*/ 4792343 w 6432818"/>
              <a:gd name="connsiteY1944" fmla="*/ 77327 h 6858000"/>
              <a:gd name="connsiteX1945" fmla="*/ 4797194 w 6432818"/>
              <a:gd name="connsiteY1945" fmla="*/ 70108 h 6858000"/>
              <a:gd name="connsiteX1946" fmla="*/ 4796322 w 6432818"/>
              <a:gd name="connsiteY1946" fmla="*/ 79435 h 6858000"/>
              <a:gd name="connsiteX1947" fmla="*/ 4796316 w 6432818"/>
              <a:gd name="connsiteY1947" fmla="*/ 82691 h 6858000"/>
              <a:gd name="connsiteX1948" fmla="*/ 4781942 w 6432818"/>
              <a:gd name="connsiteY1948" fmla="*/ 105633 h 6858000"/>
              <a:gd name="connsiteX1949" fmla="*/ 4744434 w 6432818"/>
              <a:gd name="connsiteY1949" fmla="*/ 165181 h 6858000"/>
              <a:gd name="connsiteX1950" fmla="*/ 4754024 w 6432818"/>
              <a:gd name="connsiteY1950" fmla="*/ 178549 h 6858000"/>
              <a:gd name="connsiteX1951" fmla="*/ 4739765 w 6432818"/>
              <a:gd name="connsiteY1951" fmla="*/ 207288 h 6858000"/>
              <a:gd name="connsiteX1952" fmla="*/ 4728746 w 6432818"/>
              <a:gd name="connsiteY1952" fmla="*/ 236709 h 6858000"/>
              <a:gd name="connsiteX1953" fmla="*/ 4723754 w 6432818"/>
              <a:gd name="connsiteY1953" fmla="*/ 245244 h 6858000"/>
              <a:gd name="connsiteX1954" fmla="*/ 4724097 w 6432818"/>
              <a:gd name="connsiteY1954" fmla="*/ 244951 h 6858000"/>
              <a:gd name="connsiteX1955" fmla="*/ 4725595 w 6432818"/>
              <a:gd name="connsiteY1955" fmla="*/ 244788 h 6858000"/>
              <a:gd name="connsiteX1956" fmla="*/ 4724340 w 6432818"/>
              <a:gd name="connsiteY1956" fmla="*/ 251879 h 6858000"/>
              <a:gd name="connsiteX1957" fmla="*/ 4721437 w 6432818"/>
              <a:gd name="connsiteY1957" fmla="*/ 258614 h 6858000"/>
              <a:gd name="connsiteX1958" fmla="*/ 4724958 w 6432818"/>
              <a:gd name="connsiteY1958" fmla="*/ 256523 h 6858000"/>
              <a:gd name="connsiteX1959" fmla="*/ 4731342 w 6432818"/>
              <a:gd name="connsiteY1959" fmla="*/ 254336 h 6858000"/>
              <a:gd name="connsiteX1960" fmla="*/ 4748000 w 6432818"/>
              <a:gd name="connsiteY1960" fmla="*/ 228229 h 6858000"/>
              <a:gd name="connsiteX1961" fmla="*/ 4765776 w 6432818"/>
              <a:gd name="connsiteY1961" fmla="*/ 211934 h 6858000"/>
              <a:gd name="connsiteX1962" fmla="*/ 4741240 w 6432818"/>
              <a:gd name="connsiteY1962" fmla="*/ 249917 h 6858000"/>
              <a:gd name="connsiteX1963" fmla="*/ 4738097 w 6432818"/>
              <a:gd name="connsiteY1963" fmla="*/ 267461 h 6858000"/>
              <a:gd name="connsiteX1964" fmla="*/ 4726487 w 6432818"/>
              <a:gd name="connsiteY1964" fmla="*/ 281449 h 6858000"/>
              <a:gd name="connsiteX1965" fmla="*/ 4726318 w 6432818"/>
              <a:gd name="connsiteY1965" fmla="*/ 282382 h 6858000"/>
              <a:gd name="connsiteX1966" fmla="*/ 4728508 w 6432818"/>
              <a:gd name="connsiteY1966" fmla="*/ 279209 h 6858000"/>
              <a:gd name="connsiteX1967" fmla="*/ 4734016 w 6432818"/>
              <a:gd name="connsiteY1967" fmla="*/ 280724 h 6858000"/>
              <a:gd name="connsiteX1968" fmla="*/ 4716046 w 6432818"/>
              <a:gd name="connsiteY1968" fmla="*/ 316837 h 6858000"/>
              <a:gd name="connsiteX1969" fmla="*/ 4719308 w 6432818"/>
              <a:gd name="connsiteY1969" fmla="*/ 318684 h 6858000"/>
              <a:gd name="connsiteX1970" fmla="*/ 4720284 w 6432818"/>
              <a:gd name="connsiteY1970" fmla="*/ 319273 h 6858000"/>
              <a:gd name="connsiteX1971" fmla="*/ 4728887 w 6432818"/>
              <a:gd name="connsiteY1971" fmla="*/ 303499 h 6858000"/>
              <a:gd name="connsiteX1972" fmla="*/ 4741120 w 6432818"/>
              <a:gd name="connsiteY1972" fmla="*/ 282696 h 6858000"/>
              <a:gd name="connsiteX1973" fmla="*/ 4764341 w 6432818"/>
              <a:gd name="connsiteY1973" fmla="*/ 247030 h 6858000"/>
              <a:gd name="connsiteX1974" fmla="*/ 4770546 w 6432818"/>
              <a:gd name="connsiteY1974" fmla="*/ 238216 h 6858000"/>
              <a:gd name="connsiteX1975" fmla="*/ 4769904 w 6432818"/>
              <a:gd name="connsiteY1975" fmla="*/ 240363 h 6858000"/>
              <a:gd name="connsiteX1976" fmla="*/ 4764645 w 6432818"/>
              <a:gd name="connsiteY1976" fmla="*/ 258193 h 6858000"/>
              <a:gd name="connsiteX1977" fmla="*/ 4750520 w 6432818"/>
              <a:gd name="connsiteY1977" fmla="*/ 281069 h 6858000"/>
              <a:gd name="connsiteX1978" fmla="*/ 4742356 w 6432818"/>
              <a:gd name="connsiteY1978" fmla="*/ 307899 h 6858000"/>
              <a:gd name="connsiteX1979" fmla="*/ 4754073 w 6432818"/>
              <a:gd name="connsiteY1979" fmla="*/ 293328 h 6858000"/>
              <a:gd name="connsiteX1980" fmla="*/ 4749668 w 6432818"/>
              <a:gd name="connsiteY1980" fmla="*/ 307141 h 6858000"/>
              <a:gd name="connsiteX1981" fmla="*/ 4752068 w 6432818"/>
              <a:gd name="connsiteY1981" fmla="*/ 304490 h 6858000"/>
              <a:gd name="connsiteX1982" fmla="*/ 4754476 w 6432818"/>
              <a:gd name="connsiteY1982" fmla="*/ 300280 h 6858000"/>
              <a:gd name="connsiteX1983" fmla="*/ 4746926 w 6432818"/>
              <a:gd name="connsiteY1983" fmla="*/ 320984 h 6858000"/>
              <a:gd name="connsiteX1984" fmla="*/ 4743794 w 6432818"/>
              <a:gd name="connsiteY1984" fmla="*/ 325565 h 6858000"/>
              <a:gd name="connsiteX1985" fmla="*/ 4741644 w 6432818"/>
              <a:gd name="connsiteY1985" fmla="*/ 332303 h 6858000"/>
              <a:gd name="connsiteX1986" fmla="*/ 4733261 w 6432818"/>
              <a:gd name="connsiteY1986" fmla="*/ 358664 h 6858000"/>
              <a:gd name="connsiteX1987" fmla="*/ 4741656 w 6432818"/>
              <a:gd name="connsiteY1987" fmla="*/ 346446 h 6858000"/>
              <a:gd name="connsiteX1988" fmla="*/ 4747684 w 6432818"/>
              <a:gd name="connsiteY1988" fmla="*/ 336900 h 6858000"/>
              <a:gd name="connsiteX1989" fmla="*/ 4762430 w 6432818"/>
              <a:gd name="connsiteY1989" fmla="*/ 296684 h 6858000"/>
              <a:gd name="connsiteX1990" fmla="*/ 4767438 w 6432818"/>
              <a:gd name="connsiteY1990" fmla="*/ 301062 h 6858000"/>
              <a:gd name="connsiteX1991" fmla="*/ 4765634 w 6432818"/>
              <a:gd name="connsiteY1991" fmla="*/ 309448 h 6858000"/>
              <a:gd name="connsiteX1992" fmla="*/ 4770315 w 6432818"/>
              <a:gd name="connsiteY1992" fmla="*/ 302545 h 6858000"/>
              <a:gd name="connsiteX1993" fmla="*/ 4782401 w 6432818"/>
              <a:gd name="connsiteY1993" fmla="*/ 285383 h 6858000"/>
              <a:gd name="connsiteX1994" fmla="*/ 4780507 w 6432818"/>
              <a:gd name="connsiteY1994" fmla="*/ 291262 h 6858000"/>
              <a:gd name="connsiteX1995" fmla="*/ 4768637 w 6432818"/>
              <a:gd name="connsiteY1995" fmla="*/ 334270 h 6858000"/>
              <a:gd name="connsiteX1996" fmla="*/ 4759398 w 6432818"/>
              <a:gd name="connsiteY1996" fmla="*/ 355755 h 6858000"/>
              <a:gd name="connsiteX1997" fmla="*/ 4762770 w 6432818"/>
              <a:gd name="connsiteY1997" fmla="*/ 355333 h 6858000"/>
              <a:gd name="connsiteX1998" fmla="*/ 4762856 w 6432818"/>
              <a:gd name="connsiteY1998" fmla="*/ 355228 h 6858000"/>
              <a:gd name="connsiteX1999" fmla="*/ 4762342 w 6432818"/>
              <a:gd name="connsiteY1999" fmla="*/ 357085 h 6858000"/>
              <a:gd name="connsiteX2000" fmla="*/ 4740622 w 6432818"/>
              <a:gd name="connsiteY2000" fmla="*/ 426231 h 6858000"/>
              <a:gd name="connsiteX2001" fmla="*/ 4736825 w 6432818"/>
              <a:gd name="connsiteY2001" fmla="*/ 440534 h 6858000"/>
              <a:gd name="connsiteX2002" fmla="*/ 4735853 w 6432818"/>
              <a:gd name="connsiteY2002" fmla="*/ 445283 h 6858000"/>
              <a:gd name="connsiteX2003" fmla="*/ 4739702 w 6432818"/>
              <a:gd name="connsiteY2003" fmla="*/ 435536 h 6858000"/>
              <a:gd name="connsiteX2004" fmla="*/ 4774436 w 6432818"/>
              <a:gd name="connsiteY2004" fmla="*/ 326966 h 6858000"/>
              <a:gd name="connsiteX2005" fmla="*/ 4768286 w 6432818"/>
              <a:gd name="connsiteY2005" fmla="*/ 351461 h 6858000"/>
              <a:gd name="connsiteX2006" fmla="*/ 4769799 w 6432818"/>
              <a:gd name="connsiteY2006" fmla="*/ 346635 h 6858000"/>
              <a:gd name="connsiteX2007" fmla="*/ 4772998 w 6432818"/>
              <a:gd name="connsiteY2007" fmla="*/ 342682 h 6858000"/>
              <a:gd name="connsiteX2008" fmla="*/ 4774599 w 6432818"/>
              <a:gd name="connsiteY2008" fmla="*/ 341523 h 6858000"/>
              <a:gd name="connsiteX2009" fmla="*/ 4779828 w 6432818"/>
              <a:gd name="connsiteY2009" fmla="*/ 322640 h 6858000"/>
              <a:gd name="connsiteX2010" fmla="*/ 4784784 w 6432818"/>
              <a:gd name="connsiteY2010" fmla="*/ 304972 h 6858000"/>
              <a:gd name="connsiteX2011" fmla="*/ 4795498 w 6432818"/>
              <a:gd name="connsiteY2011" fmla="*/ 295963 h 6858000"/>
              <a:gd name="connsiteX2012" fmla="*/ 4797520 w 6432818"/>
              <a:gd name="connsiteY2012" fmla="*/ 297705 h 6858000"/>
              <a:gd name="connsiteX2013" fmla="*/ 4789909 w 6432818"/>
              <a:gd name="connsiteY2013" fmla="*/ 331447 h 6858000"/>
              <a:gd name="connsiteX2014" fmla="*/ 4792376 w 6432818"/>
              <a:gd name="connsiteY2014" fmla="*/ 328610 h 6858000"/>
              <a:gd name="connsiteX2015" fmla="*/ 4791704 w 6432818"/>
              <a:gd name="connsiteY2015" fmla="*/ 334928 h 6858000"/>
              <a:gd name="connsiteX2016" fmla="*/ 4788966 w 6432818"/>
              <a:gd name="connsiteY2016" fmla="*/ 339726 h 6858000"/>
              <a:gd name="connsiteX2017" fmla="*/ 4788803 w 6432818"/>
              <a:gd name="connsiteY2017" fmla="*/ 336287 h 6858000"/>
              <a:gd name="connsiteX2018" fmla="*/ 4786877 w 6432818"/>
              <a:gd name="connsiteY2018" fmla="*/ 344720 h 6858000"/>
              <a:gd name="connsiteX2019" fmla="*/ 4788966 w 6432818"/>
              <a:gd name="connsiteY2019" fmla="*/ 339726 h 6858000"/>
              <a:gd name="connsiteX2020" fmla="*/ 4786651 w 6432818"/>
              <a:gd name="connsiteY2020" fmla="*/ 351545 h 6858000"/>
              <a:gd name="connsiteX2021" fmla="*/ 4785030 w 6432818"/>
              <a:gd name="connsiteY2021" fmla="*/ 358162 h 6858000"/>
              <a:gd name="connsiteX2022" fmla="*/ 4786718 w 6432818"/>
              <a:gd name="connsiteY2022" fmla="*/ 355790 h 6858000"/>
              <a:gd name="connsiteX2023" fmla="*/ 4792051 w 6432818"/>
              <a:gd name="connsiteY2023" fmla="*/ 348897 h 6858000"/>
              <a:gd name="connsiteX2024" fmla="*/ 4798104 w 6432818"/>
              <a:gd name="connsiteY2024" fmla="*/ 327917 h 6858000"/>
              <a:gd name="connsiteX2025" fmla="*/ 4831132 w 6432818"/>
              <a:gd name="connsiteY2025" fmla="*/ 221272 h 6858000"/>
              <a:gd name="connsiteX2026" fmla="*/ 4831302 w 6432818"/>
              <a:gd name="connsiteY2026" fmla="*/ 219972 h 6858000"/>
              <a:gd name="connsiteX2027" fmla="*/ 4831358 w 6432818"/>
              <a:gd name="connsiteY2027" fmla="*/ 219629 h 6858000"/>
              <a:gd name="connsiteX2028" fmla="*/ 4828733 w 6432818"/>
              <a:gd name="connsiteY2028" fmla="*/ 224631 h 6858000"/>
              <a:gd name="connsiteX2029" fmla="*/ 4802690 w 6432818"/>
              <a:gd name="connsiteY2029" fmla="*/ 263911 h 6858000"/>
              <a:gd name="connsiteX2030" fmla="*/ 4784620 w 6432818"/>
              <a:gd name="connsiteY2030" fmla="*/ 299365 h 6858000"/>
              <a:gd name="connsiteX2031" fmla="*/ 4794373 w 6432818"/>
              <a:gd name="connsiteY2031" fmla="*/ 268169 h 6858000"/>
              <a:gd name="connsiteX2032" fmla="*/ 4796831 w 6432818"/>
              <a:gd name="connsiteY2032" fmla="*/ 264626 h 6858000"/>
              <a:gd name="connsiteX2033" fmla="*/ 4812781 w 6432818"/>
              <a:gd name="connsiteY2033" fmla="*/ 239675 h 6858000"/>
              <a:gd name="connsiteX2034" fmla="*/ 4830131 w 6432818"/>
              <a:gd name="connsiteY2034" fmla="*/ 213409 h 6858000"/>
              <a:gd name="connsiteX2035" fmla="*/ 4833357 w 6432818"/>
              <a:gd name="connsiteY2035" fmla="*/ 209386 h 6858000"/>
              <a:gd name="connsiteX2036" fmla="*/ 4833982 w 6432818"/>
              <a:gd name="connsiteY2036" fmla="*/ 206454 h 6858000"/>
              <a:gd name="connsiteX2037" fmla="*/ 4843007 w 6432818"/>
              <a:gd name="connsiteY2037" fmla="*/ 193876 h 6858000"/>
              <a:gd name="connsiteX2038" fmla="*/ 4829161 w 6432818"/>
              <a:gd name="connsiteY2038" fmla="*/ 242834 h 6858000"/>
              <a:gd name="connsiteX2039" fmla="*/ 4811110 w 6432818"/>
              <a:gd name="connsiteY2039" fmla="*/ 307225 h 6858000"/>
              <a:gd name="connsiteX2040" fmla="*/ 4801623 w 6432818"/>
              <a:gd name="connsiteY2040" fmla="*/ 342850 h 6858000"/>
              <a:gd name="connsiteX2041" fmla="*/ 4803062 w 6432818"/>
              <a:gd name="connsiteY2041" fmla="*/ 344409 h 6858000"/>
              <a:gd name="connsiteX2042" fmla="*/ 4805930 w 6432818"/>
              <a:gd name="connsiteY2042" fmla="*/ 350509 h 6858000"/>
              <a:gd name="connsiteX2043" fmla="*/ 4806192 w 6432818"/>
              <a:gd name="connsiteY2043" fmla="*/ 351144 h 6858000"/>
              <a:gd name="connsiteX2044" fmla="*/ 4808602 w 6432818"/>
              <a:gd name="connsiteY2044" fmla="*/ 342752 h 6858000"/>
              <a:gd name="connsiteX2045" fmla="*/ 4814461 w 6432818"/>
              <a:gd name="connsiteY2045" fmla="*/ 321444 h 6858000"/>
              <a:gd name="connsiteX2046" fmla="*/ 4858868 w 6432818"/>
              <a:gd name="connsiteY2046" fmla="*/ 162499 h 6858000"/>
              <a:gd name="connsiteX2047" fmla="*/ 4870620 w 6432818"/>
              <a:gd name="connsiteY2047" fmla="*/ 137184 h 6858000"/>
              <a:gd name="connsiteX2048" fmla="*/ 4868631 w 6432818"/>
              <a:gd name="connsiteY2048" fmla="*/ 145652 h 6858000"/>
              <a:gd name="connsiteX2049" fmla="*/ 4862494 w 6432818"/>
              <a:gd name="connsiteY2049" fmla="*/ 156628 h 6858000"/>
              <a:gd name="connsiteX2050" fmla="*/ 4858578 w 6432818"/>
              <a:gd name="connsiteY2050" fmla="*/ 166314 h 6858000"/>
              <a:gd name="connsiteX2051" fmla="*/ 4863046 w 6432818"/>
              <a:gd name="connsiteY2051" fmla="*/ 165256 h 6858000"/>
              <a:gd name="connsiteX2052" fmla="*/ 4862130 w 6432818"/>
              <a:gd name="connsiteY2052" fmla="*/ 168228 h 6858000"/>
              <a:gd name="connsiteX2053" fmla="*/ 4858850 w 6432818"/>
              <a:gd name="connsiteY2053" fmla="*/ 198214 h 6858000"/>
              <a:gd name="connsiteX2054" fmla="*/ 4870795 w 6432818"/>
              <a:gd name="connsiteY2054" fmla="*/ 156389 h 6858000"/>
              <a:gd name="connsiteX2055" fmla="*/ 4871620 w 6432818"/>
              <a:gd name="connsiteY2055" fmla="*/ 153788 h 6858000"/>
              <a:gd name="connsiteX2056" fmla="*/ 4871850 w 6432818"/>
              <a:gd name="connsiteY2056" fmla="*/ 153472 h 6858000"/>
              <a:gd name="connsiteX2057" fmla="*/ 4876330 w 6432818"/>
              <a:gd name="connsiteY2057" fmla="*/ 145820 h 6858000"/>
              <a:gd name="connsiteX2058" fmla="*/ 4861768 w 6432818"/>
              <a:gd name="connsiteY2058" fmla="*/ 205928 h 6858000"/>
              <a:gd name="connsiteX2059" fmla="*/ 4836922 w 6432818"/>
              <a:gd name="connsiteY2059" fmla="*/ 299114 h 6858000"/>
              <a:gd name="connsiteX2060" fmla="*/ 4833110 w 6432818"/>
              <a:gd name="connsiteY2060" fmla="*/ 310285 h 6858000"/>
              <a:gd name="connsiteX2061" fmla="*/ 4839352 w 6432818"/>
              <a:gd name="connsiteY2061" fmla="*/ 298779 h 6858000"/>
              <a:gd name="connsiteX2062" fmla="*/ 4890557 w 6432818"/>
              <a:gd name="connsiteY2062" fmla="*/ 132372 h 6858000"/>
              <a:gd name="connsiteX2063" fmla="*/ 4841396 w 6432818"/>
              <a:gd name="connsiteY2063" fmla="*/ 313606 h 6858000"/>
              <a:gd name="connsiteX2064" fmla="*/ 4838018 w 6432818"/>
              <a:gd name="connsiteY2064" fmla="*/ 328323 h 6858000"/>
              <a:gd name="connsiteX2065" fmla="*/ 4837942 w 6432818"/>
              <a:gd name="connsiteY2065" fmla="*/ 330411 h 6858000"/>
              <a:gd name="connsiteX2066" fmla="*/ 4838356 w 6432818"/>
              <a:gd name="connsiteY2066" fmla="*/ 329698 h 6858000"/>
              <a:gd name="connsiteX2067" fmla="*/ 4840308 w 6432818"/>
              <a:gd name="connsiteY2067" fmla="*/ 326460 h 6858000"/>
              <a:gd name="connsiteX2068" fmla="*/ 4837770 w 6432818"/>
              <a:gd name="connsiteY2068" fmla="*/ 334955 h 6858000"/>
              <a:gd name="connsiteX2069" fmla="*/ 4837724 w 6432818"/>
              <a:gd name="connsiteY2069" fmla="*/ 336134 h 6858000"/>
              <a:gd name="connsiteX2070" fmla="*/ 4839985 w 6432818"/>
              <a:gd name="connsiteY2070" fmla="*/ 339213 h 6858000"/>
              <a:gd name="connsiteX2071" fmla="*/ 4849078 w 6432818"/>
              <a:gd name="connsiteY2071" fmla="*/ 312546 h 6858000"/>
              <a:gd name="connsiteX2072" fmla="*/ 4873434 w 6432818"/>
              <a:gd name="connsiteY2072" fmla="*/ 232262 h 6858000"/>
              <a:gd name="connsiteX2073" fmla="*/ 4855602 w 6432818"/>
              <a:gd name="connsiteY2073" fmla="*/ 301602 h 6858000"/>
              <a:gd name="connsiteX2074" fmla="*/ 4840574 w 6432818"/>
              <a:gd name="connsiteY2074" fmla="*/ 355230 h 6858000"/>
              <a:gd name="connsiteX2075" fmla="*/ 4842317 w 6432818"/>
              <a:gd name="connsiteY2075" fmla="*/ 351075 h 6858000"/>
              <a:gd name="connsiteX2076" fmla="*/ 4837574 w 6432818"/>
              <a:gd name="connsiteY2076" fmla="*/ 374168 h 6858000"/>
              <a:gd name="connsiteX2077" fmla="*/ 4847424 w 6432818"/>
              <a:gd name="connsiteY2077" fmla="*/ 359602 h 6858000"/>
              <a:gd name="connsiteX2078" fmla="*/ 4857853 w 6432818"/>
              <a:gd name="connsiteY2078" fmla="*/ 340722 h 6858000"/>
              <a:gd name="connsiteX2079" fmla="*/ 4859826 w 6432818"/>
              <a:gd name="connsiteY2079" fmla="*/ 335009 h 6858000"/>
              <a:gd name="connsiteX2080" fmla="*/ 4861262 w 6432818"/>
              <a:gd name="connsiteY2080" fmla="*/ 333567 h 6858000"/>
              <a:gd name="connsiteX2081" fmla="*/ 4864790 w 6432818"/>
              <a:gd name="connsiteY2081" fmla="*/ 331952 h 6858000"/>
              <a:gd name="connsiteX2082" fmla="*/ 4860885 w 6432818"/>
              <a:gd name="connsiteY2082" fmla="*/ 344156 h 6858000"/>
              <a:gd name="connsiteX2083" fmla="*/ 4859456 w 6432818"/>
              <a:gd name="connsiteY2083" fmla="*/ 351020 h 6858000"/>
              <a:gd name="connsiteX2084" fmla="*/ 4853200 w 6432818"/>
              <a:gd name="connsiteY2084" fmla="*/ 375355 h 6858000"/>
              <a:gd name="connsiteX2085" fmla="*/ 4843290 w 6432818"/>
              <a:gd name="connsiteY2085" fmla="*/ 416168 h 6858000"/>
              <a:gd name="connsiteX2086" fmla="*/ 4842796 w 6432818"/>
              <a:gd name="connsiteY2086" fmla="*/ 417972 h 6858000"/>
              <a:gd name="connsiteX2087" fmla="*/ 4848544 w 6432818"/>
              <a:gd name="connsiteY2087" fmla="*/ 407276 h 6858000"/>
              <a:gd name="connsiteX2088" fmla="*/ 4860243 w 6432818"/>
              <a:gd name="connsiteY2088" fmla="*/ 389451 h 6858000"/>
              <a:gd name="connsiteX2089" fmla="*/ 4857794 w 6432818"/>
              <a:gd name="connsiteY2089" fmla="*/ 419197 h 6858000"/>
              <a:gd name="connsiteX2090" fmla="*/ 4895918 w 6432818"/>
              <a:gd name="connsiteY2090" fmla="*/ 372255 h 6858000"/>
              <a:gd name="connsiteX2091" fmla="*/ 4882668 w 6432818"/>
              <a:gd name="connsiteY2091" fmla="*/ 396488 h 6858000"/>
              <a:gd name="connsiteX2092" fmla="*/ 4879752 w 6432818"/>
              <a:gd name="connsiteY2092" fmla="*/ 410522 h 6858000"/>
              <a:gd name="connsiteX2093" fmla="*/ 4875350 w 6432818"/>
              <a:gd name="connsiteY2093" fmla="*/ 430473 h 6858000"/>
              <a:gd name="connsiteX2094" fmla="*/ 4886510 w 6432818"/>
              <a:gd name="connsiteY2094" fmla="*/ 401781 h 6858000"/>
              <a:gd name="connsiteX2095" fmla="*/ 4886784 w 6432818"/>
              <a:gd name="connsiteY2095" fmla="*/ 403490 h 6858000"/>
              <a:gd name="connsiteX2096" fmla="*/ 4884796 w 6432818"/>
              <a:gd name="connsiteY2096" fmla="*/ 428811 h 6858000"/>
              <a:gd name="connsiteX2097" fmla="*/ 4881160 w 6432818"/>
              <a:gd name="connsiteY2097" fmla="*/ 438567 h 6858000"/>
              <a:gd name="connsiteX2098" fmla="*/ 4884826 w 6432818"/>
              <a:gd name="connsiteY2098" fmla="*/ 439939 h 6858000"/>
              <a:gd name="connsiteX2099" fmla="*/ 4886796 w 6432818"/>
              <a:gd name="connsiteY2099" fmla="*/ 441910 h 6858000"/>
              <a:gd name="connsiteX2100" fmla="*/ 4908955 w 6432818"/>
              <a:gd name="connsiteY2100" fmla="*/ 398462 h 6858000"/>
              <a:gd name="connsiteX2101" fmla="*/ 4922043 w 6432818"/>
              <a:gd name="connsiteY2101" fmla="*/ 392292 h 6858000"/>
              <a:gd name="connsiteX2102" fmla="*/ 4950384 w 6432818"/>
              <a:gd name="connsiteY2102" fmla="*/ 351798 h 6858000"/>
              <a:gd name="connsiteX2103" fmla="*/ 5004505 w 6432818"/>
              <a:gd name="connsiteY2103" fmla="*/ 263714 h 6858000"/>
              <a:gd name="connsiteX2104" fmla="*/ 4957526 w 6432818"/>
              <a:gd name="connsiteY2104" fmla="*/ 360100 h 6858000"/>
              <a:gd name="connsiteX2105" fmla="*/ 4931202 w 6432818"/>
              <a:gd name="connsiteY2105" fmla="*/ 408052 h 6858000"/>
              <a:gd name="connsiteX2106" fmla="*/ 4922890 w 6432818"/>
              <a:gd name="connsiteY2106" fmla="*/ 423850 h 6858000"/>
              <a:gd name="connsiteX2107" fmla="*/ 4919926 w 6432818"/>
              <a:gd name="connsiteY2107" fmla="*/ 429307 h 6858000"/>
              <a:gd name="connsiteX2108" fmla="*/ 4929148 w 6432818"/>
              <a:gd name="connsiteY2108" fmla="*/ 430349 h 6858000"/>
              <a:gd name="connsiteX2109" fmla="*/ 4932776 w 6432818"/>
              <a:gd name="connsiteY2109" fmla="*/ 424680 h 6858000"/>
              <a:gd name="connsiteX2110" fmla="*/ 4946765 w 6432818"/>
              <a:gd name="connsiteY2110" fmla="*/ 404115 h 6858000"/>
              <a:gd name="connsiteX2111" fmla="*/ 4952688 w 6432818"/>
              <a:gd name="connsiteY2111" fmla="*/ 402494 h 6858000"/>
              <a:gd name="connsiteX2112" fmla="*/ 4952956 w 6432818"/>
              <a:gd name="connsiteY2112" fmla="*/ 402494 h 6858000"/>
              <a:gd name="connsiteX2113" fmla="*/ 4957376 w 6432818"/>
              <a:gd name="connsiteY2113" fmla="*/ 385941 h 6858000"/>
              <a:gd name="connsiteX2114" fmla="*/ 4962202 w 6432818"/>
              <a:gd name="connsiteY2114" fmla="*/ 375569 h 6858000"/>
              <a:gd name="connsiteX2115" fmla="*/ 4971138 w 6432818"/>
              <a:gd name="connsiteY2115" fmla="*/ 375389 h 6858000"/>
              <a:gd name="connsiteX2116" fmla="*/ 4972750 w 6432818"/>
              <a:gd name="connsiteY2116" fmla="*/ 375342 h 6858000"/>
              <a:gd name="connsiteX2117" fmla="*/ 4977867 w 6432818"/>
              <a:gd name="connsiteY2117" fmla="*/ 364263 h 6858000"/>
              <a:gd name="connsiteX2118" fmla="*/ 5001976 w 6432818"/>
              <a:gd name="connsiteY2118" fmla="*/ 328673 h 6858000"/>
              <a:gd name="connsiteX2119" fmla="*/ 5000190 w 6432818"/>
              <a:gd name="connsiteY2119" fmla="*/ 338641 h 6858000"/>
              <a:gd name="connsiteX2120" fmla="*/ 5012422 w 6432818"/>
              <a:gd name="connsiteY2120" fmla="*/ 337256 h 6858000"/>
              <a:gd name="connsiteX2121" fmla="*/ 4992872 w 6432818"/>
              <a:gd name="connsiteY2121" fmla="*/ 372476 h 6858000"/>
              <a:gd name="connsiteX2122" fmla="*/ 4991832 w 6432818"/>
              <a:gd name="connsiteY2122" fmla="*/ 374783 h 6858000"/>
              <a:gd name="connsiteX2123" fmla="*/ 4994924 w 6432818"/>
              <a:gd name="connsiteY2123" fmla="*/ 374691 h 6858000"/>
              <a:gd name="connsiteX2124" fmla="*/ 5003659 w 6432818"/>
              <a:gd name="connsiteY2124" fmla="*/ 374227 h 6858000"/>
              <a:gd name="connsiteX2125" fmla="*/ 5009840 w 6432818"/>
              <a:gd name="connsiteY2125" fmla="*/ 365004 h 6858000"/>
              <a:gd name="connsiteX2126" fmla="*/ 5011252 w 6432818"/>
              <a:gd name="connsiteY2126" fmla="*/ 362952 h 6858000"/>
              <a:gd name="connsiteX2127" fmla="*/ 5008684 w 6432818"/>
              <a:gd name="connsiteY2127" fmla="*/ 373959 h 6858000"/>
              <a:gd name="connsiteX2128" fmla="*/ 5011674 w 6432818"/>
              <a:gd name="connsiteY2128" fmla="*/ 373801 h 6858000"/>
              <a:gd name="connsiteX2129" fmla="*/ 5019115 w 6432818"/>
              <a:gd name="connsiteY2129" fmla="*/ 352084 h 6858000"/>
              <a:gd name="connsiteX2130" fmla="*/ 5026618 w 6432818"/>
              <a:gd name="connsiteY2130" fmla="*/ 346297 h 6858000"/>
              <a:gd name="connsiteX2131" fmla="*/ 5018896 w 6432818"/>
              <a:gd name="connsiteY2131" fmla="*/ 365335 h 6858000"/>
              <a:gd name="connsiteX2132" fmla="*/ 5109710 w 6432818"/>
              <a:gd name="connsiteY2132" fmla="*/ 224920 h 6858000"/>
              <a:gd name="connsiteX2133" fmla="*/ 5115285 w 6432818"/>
              <a:gd name="connsiteY2133" fmla="*/ 217069 h 6858000"/>
              <a:gd name="connsiteX2134" fmla="*/ 5115190 w 6432818"/>
              <a:gd name="connsiteY2134" fmla="*/ 217623 h 6858000"/>
              <a:gd name="connsiteX2135" fmla="*/ 5101703 w 6432818"/>
              <a:gd name="connsiteY2135" fmla="*/ 266187 h 6858000"/>
              <a:gd name="connsiteX2136" fmla="*/ 5113222 w 6432818"/>
              <a:gd name="connsiteY2136" fmla="*/ 239184 h 6858000"/>
              <a:gd name="connsiteX2137" fmla="*/ 5119884 w 6432818"/>
              <a:gd name="connsiteY2137" fmla="*/ 215943 h 6858000"/>
              <a:gd name="connsiteX2138" fmla="*/ 5123218 w 6432818"/>
              <a:gd name="connsiteY2138" fmla="*/ 205909 h 6858000"/>
              <a:gd name="connsiteX2139" fmla="*/ 5143680 w 6432818"/>
              <a:gd name="connsiteY2139" fmla="*/ 177110 h 6858000"/>
              <a:gd name="connsiteX2140" fmla="*/ 5145714 w 6432818"/>
              <a:gd name="connsiteY2140" fmla="*/ 179071 h 6858000"/>
              <a:gd name="connsiteX2141" fmla="*/ 5146604 w 6432818"/>
              <a:gd name="connsiteY2141" fmla="*/ 175203 h 6858000"/>
              <a:gd name="connsiteX2142" fmla="*/ 5150272 w 6432818"/>
              <a:gd name="connsiteY2142" fmla="*/ 167836 h 6858000"/>
              <a:gd name="connsiteX2143" fmla="*/ 5165566 w 6432818"/>
              <a:gd name="connsiteY2143" fmla="*/ 146312 h 6858000"/>
              <a:gd name="connsiteX2144" fmla="*/ 5163048 w 6432818"/>
              <a:gd name="connsiteY2144" fmla="*/ 155386 h 6858000"/>
              <a:gd name="connsiteX2145" fmla="*/ 5169340 w 6432818"/>
              <a:gd name="connsiteY2145" fmla="*/ 157296 h 6858000"/>
              <a:gd name="connsiteX2146" fmla="*/ 5156374 w 6432818"/>
              <a:gd name="connsiteY2146" fmla="*/ 181133 h 6858000"/>
              <a:gd name="connsiteX2147" fmla="*/ 5173302 w 6432818"/>
              <a:gd name="connsiteY2147" fmla="*/ 158706 h 6858000"/>
              <a:gd name="connsiteX2148" fmla="*/ 5170440 w 6432818"/>
              <a:gd name="connsiteY2148" fmla="*/ 173125 h 6858000"/>
              <a:gd name="connsiteX2149" fmla="*/ 5169588 w 6432818"/>
              <a:gd name="connsiteY2149" fmla="*/ 179341 h 6858000"/>
              <a:gd name="connsiteX2150" fmla="*/ 5120890 w 6432818"/>
              <a:gd name="connsiteY2150" fmla="*/ 253804 h 6858000"/>
              <a:gd name="connsiteX2151" fmla="*/ 5033025 w 6432818"/>
              <a:gd name="connsiteY2151" fmla="*/ 404185 h 6858000"/>
              <a:gd name="connsiteX2152" fmla="*/ 5013756 w 6432818"/>
              <a:gd name="connsiteY2152" fmla="*/ 434826 h 6858000"/>
              <a:gd name="connsiteX2153" fmla="*/ 5010492 w 6432818"/>
              <a:gd name="connsiteY2153" fmla="*/ 440660 h 6858000"/>
              <a:gd name="connsiteX2154" fmla="*/ 5005020 w 6432818"/>
              <a:gd name="connsiteY2154" fmla="*/ 458967 h 6858000"/>
              <a:gd name="connsiteX2155" fmla="*/ 5003980 w 6432818"/>
              <a:gd name="connsiteY2155" fmla="*/ 462373 h 6858000"/>
              <a:gd name="connsiteX2156" fmla="*/ 5008249 w 6432818"/>
              <a:gd name="connsiteY2156" fmla="*/ 459553 h 6858000"/>
              <a:gd name="connsiteX2157" fmla="*/ 5042879 w 6432818"/>
              <a:gd name="connsiteY2157" fmla="*/ 397336 h 6858000"/>
              <a:gd name="connsiteX2158" fmla="*/ 5080385 w 6432818"/>
              <a:gd name="connsiteY2158" fmla="*/ 337790 h 6858000"/>
              <a:gd name="connsiteX2159" fmla="*/ 5090212 w 6432818"/>
              <a:gd name="connsiteY2159" fmla="*/ 333767 h 6858000"/>
              <a:gd name="connsiteX2160" fmla="*/ 5122626 w 6432818"/>
              <a:gd name="connsiteY2160" fmla="*/ 283907 h 6858000"/>
              <a:gd name="connsiteX2161" fmla="*/ 5135356 w 6432818"/>
              <a:gd name="connsiteY2161" fmla="*/ 279730 h 6858000"/>
              <a:gd name="connsiteX2162" fmla="*/ 5137554 w 6432818"/>
              <a:gd name="connsiteY2162" fmla="*/ 276832 h 6858000"/>
              <a:gd name="connsiteX2163" fmla="*/ 5138826 w 6432818"/>
              <a:gd name="connsiteY2163" fmla="*/ 273850 h 6858000"/>
              <a:gd name="connsiteX2164" fmla="*/ 5141988 w 6432818"/>
              <a:gd name="connsiteY2164" fmla="*/ 269992 h 6858000"/>
              <a:gd name="connsiteX2165" fmla="*/ 5142980 w 6432818"/>
              <a:gd name="connsiteY2165" fmla="*/ 269958 h 6858000"/>
              <a:gd name="connsiteX2166" fmla="*/ 5143708 w 6432818"/>
              <a:gd name="connsiteY2166" fmla="*/ 267894 h 6858000"/>
              <a:gd name="connsiteX2167" fmla="*/ 5141988 w 6432818"/>
              <a:gd name="connsiteY2167" fmla="*/ 269992 h 6858000"/>
              <a:gd name="connsiteX2168" fmla="*/ 5140449 w 6432818"/>
              <a:gd name="connsiteY2168" fmla="*/ 270046 h 6858000"/>
              <a:gd name="connsiteX2169" fmla="*/ 5153921 w 6432818"/>
              <a:gd name="connsiteY2169" fmla="*/ 259051 h 6858000"/>
              <a:gd name="connsiteX2170" fmla="*/ 5121076 w 6432818"/>
              <a:gd name="connsiteY2170" fmla="*/ 311303 h 6858000"/>
              <a:gd name="connsiteX2171" fmla="*/ 5121694 w 6432818"/>
              <a:gd name="connsiteY2171" fmla="*/ 323903 h 6858000"/>
              <a:gd name="connsiteX2172" fmla="*/ 5097774 w 6432818"/>
              <a:gd name="connsiteY2172" fmla="*/ 374489 h 6858000"/>
              <a:gd name="connsiteX2173" fmla="*/ 5055651 w 6432818"/>
              <a:gd name="connsiteY2173" fmla="*/ 443761 h 6858000"/>
              <a:gd name="connsiteX2174" fmla="*/ 5064716 w 6432818"/>
              <a:gd name="connsiteY2174" fmla="*/ 442661 h 6858000"/>
              <a:gd name="connsiteX2175" fmla="*/ 5071054 w 6432818"/>
              <a:gd name="connsiteY2175" fmla="*/ 439423 h 6858000"/>
              <a:gd name="connsiteX2176" fmla="*/ 5078591 w 6432818"/>
              <a:gd name="connsiteY2176" fmla="*/ 425655 h 6858000"/>
              <a:gd name="connsiteX2177" fmla="*/ 5103350 w 6432818"/>
              <a:gd name="connsiteY2177" fmla="*/ 378882 h 6858000"/>
              <a:gd name="connsiteX2178" fmla="*/ 5107529 w 6432818"/>
              <a:gd name="connsiteY2178" fmla="*/ 390249 h 6858000"/>
              <a:gd name="connsiteX2179" fmla="*/ 5106388 w 6432818"/>
              <a:gd name="connsiteY2179" fmla="*/ 399267 h 6858000"/>
              <a:gd name="connsiteX2180" fmla="*/ 5113030 w 6432818"/>
              <a:gd name="connsiteY2180" fmla="*/ 388340 h 6858000"/>
              <a:gd name="connsiteX2181" fmla="*/ 5141256 w 6432818"/>
              <a:gd name="connsiteY2181" fmla="*/ 345813 h 6858000"/>
              <a:gd name="connsiteX2182" fmla="*/ 5213934 w 6432818"/>
              <a:gd name="connsiteY2182" fmla="*/ 237402 h 6858000"/>
              <a:gd name="connsiteX2183" fmla="*/ 5218785 w 6432818"/>
              <a:gd name="connsiteY2183" fmla="*/ 230183 h 6858000"/>
              <a:gd name="connsiteX2184" fmla="*/ 5217914 w 6432818"/>
              <a:gd name="connsiteY2184" fmla="*/ 239508 h 6858000"/>
              <a:gd name="connsiteX2185" fmla="*/ 5217907 w 6432818"/>
              <a:gd name="connsiteY2185" fmla="*/ 242764 h 6858000"/>
              <a:gd name="connsiteX2186" fmla="*/ 5203530 w 6432818"/>
              <a:gd name="connsiteY2186" fmla="*/ 265710 h 6858000"/>
              <a:gd name="connsiteX2187" fmla="*/ 5166026 w 6432818"/>
              <a:gd name="connsiteY2187" fmla="*/ 325257 h 6858000"/>
              <a:gd name="connsiteX2188" fmla="*/ 5175614 w 6432818"/>
              <a:gd name="connsiteY2188" fmla="*/ 338622 h 6858000"/>
              <a:gd name="connsiteX2189" fmla="*/ 5161358 w 6432818"/>
              <a:gd name="connsiteY2189" fmla="*/ 367361 h 6858000"/>
              <a:gd name="connsiteX2190" fmla="*/ 5150338 w 6432818"/>
              <a:gd name="connsiteY2190" fmla="*/ 396784 h 6858000"/>
              <a:gd name="connsiteX2191" fmla="*/ 5111960 w 6432818"/>
              <a:gd name="connsiteY2191" fmla="*/ 463467 h 6858000"/>
              <a:gd name="connsiteX2192" fmla="*/ 5110215 w 6432818"/>
              <a:gd name="connsiteY2192" fmla="*/ 469703 h 6858000"/>
              <a:gd name="connsiteX2193" fmla="*/ 5117847 w 6432818"/>
              <a:gd name="connsiteY2193" fmla="*/ 454429 h 6858000"/>
              <a:gd name="connsiteX2194" fmla="*/ 5139846 w 6432818"/>
              <a:gd name="connsiteY2194" fmla="*/ 420582 h 6858000"/>
              <a:gd name="connsiteX2195" fmla="*/ 5152932 w 6432818"/>
              <a:gd name="connsiteY2195" fmla="*/ 414410 h 6858000"/>
              <a:gd name="connsiteX2196" fmla="*/ 5169590 w 6432818"/>
              <a:gd name="connsiteY2196" fmla="*/ 388306 h 6858000"/>
              <a:gd name="connsiteX2197" fmla="*/ 5187368 w 6432818"/>
              <a:gd name="connsiteY2197" fmla="*/ 372009 h 6858000"/>
              <a:gd name="connsiteX2198" fmla="*/ 5162830 w 6432818"/>
              <a:gd name="connsiteY2198" fmla="*/ 409992 h 6858000"/>
              <a:gd name="connsiteX2199" fmla="*/ 5159688 w 6432818"/>
              <a:gd name="connsiteY2199" fmla="*/ 427536 h 6858000"/>
              <a:gd name="connsiteX2200" fmla="*/ 5148076 w 6432818"/>
              <a:gd name="connsiteY2200" fmla="*/ 441522 h 6858000"/>
              <a:gd name="connsiteX2201" fmla="*/ 5145006 w 6432818"/>
              <a:gd name="connsiteY2201" fmla="*/ 458668 h 6858000"/>
              <a:gd name="connsiteX2202" fmla="*/ 5122800 w 6432818"/>
              <a:gd name="connsiteY2202" fmla="*/ 499684 h 6858000"/>
              <a:gd name="connsiteX2203" fmla="*/ 5111852 w 6432818"/>
              <a:gd name="connsiteY2203" fmla="*/ 528705 h 6858000"/>
              <a:gd name="connsiteX2204" fmla="*/ 5128018 w 6432818"/>
              <a:gd name="connsiteY2204" fmla="*/ 502539 h 6858000"/>
              <a:gd name="connsiteX2205" fmla="*/ 5138342 w 6432818"/>
              <a:gd name="connsiteY2205" fmla="*/ 485828 h 6858000"/>
              <a:gd name="connsiteX2206" fmla="*/ 5162711 w 6432818"/>
              <a:gd name="connsiteY2206" fmla="*/ 442771 h 6858000"/>
              <a:gd name="connsiteX2207" fmla="*/ 5185934 w 6432818"/>
              <a:gd name="connsiteY2207" fmla="*/ 407106 h 6858000"/>
              <a:gd name="connsiteX2208" fmla="*/ 5192137 w 6432818"/>
              <a:gd name="connsiteY2208" fmla="*/ 398289 h 6858000"/>
              <a:gd name="connsiteX2209" fmla="*/ 5191496 w 6432818"/>
              <a:gd name="connsiteY2209" fmla="*/ 400437 h 6858000"/>
              <a:gd name="connsiteX2210" fmla="*/ 5186238 w 6432818"/>
              <a:gd name="connsiteY2210" fmla="*/ 418268 h 6858000"/>
              <a:gd name="connsiteX2211" fmla="*/ 5172106 w 6432818"/>
              <a:gd name="connsiteY2211" fmla="*/ 441147 h 6858000"/>
              <a:gd name="connsiteX2212" fmla="*/ 5163948 w 6432818"/>
              <a:gd name="connsiteY2212" fmla="*/ 467977 h 6858000"/>
              <a:gd name="connsiteX2213" fmla="*/ 5175664 w 6432818"/>
              <a:gd name="connsiteY2213" fmla="*/ 453403 h 6858000"/>
              <a:gd name="connsiteX2214" fmla="*/ 5163236 w 6432818"/>
              <a:gd name="connsiteY2214" fmla="*/ 492376 h 6858000"/>
              <a:gd name="connsiteX2215" fmla="*/ 5133516 w 6432818"/>
              <a:gd name="connsiteY2215" fmla="*/ 589415 h 6858000"/>
              <a:gd name="connsiteX2216" fmla="*/ 5143726 w 6432818"/>
              <a:gd name="connsiteY2216" fmla="*/ 570833 h 6858000"/>
              <a:gd name="connsiteX2217" fmla="*/ 5184019 w 6432818"/>
              <a:gd name="connsiteY2217" fmla="*/ 456759 h 6858000"/>
              <a:gd name="connsiteX2218" fmla="*/ 5190690 w 6432818"/>
              <a:gd name="connsiteY2218" fmla="*/ 449097 h 6858000"/>
              <a:gd name="connsiteX2219" fmla="*/ 5189046 w 6432818"/>
              <a:gd name="connsiteY2219" fmla="*/ 458381 h 6858000"/>
              <a:gd name="connsiteX2220" fmla="*/ 5190404 w 6432818"/>
              <a:gd name="connsiteY2220" fmla="*/ 452526 h 6858000"/>
              <a:gd name="connsiteX2221" fmla="*/ 5201320 w 6432818"/>
              <a:gd name="connsiteY2221" fmla="*/ 421726 h 6858000"/>
              <a:gd name="connsiteX2222" fmla="*/ 5203004 w 6432818"/>
              <a:gd name="connsiteY2222" fmla="*/ 427862 h 6858000"/>
              <a:gd name="connsiteX2223" fmla="*/ 5195870 w 6432818"/>
              <a:gd name="connsiteY2223" fmla="*/ 451675 h 6858000"/>
              <a:gd name="connsiteX2224" fmla="*/ 5167230 w 6432818"/>
              <a:gd name="connsiteY2224" fmla="*/ 545763 h 6858000"/>
              <a:gd name="connsiteX2225" fmla="*/ 5152341 w 6432818"/>
              <a:gd name="connsiteY2225" fmla="*/ 589287 h 6858000"/>
              <a:gd name="connsiteX2226" fmla="*/ 5150882 w 6432818"/>
              <a:gd name="connsiteY2226" fmla="*/ 596065 h 6858000"/>
              <a:gd name="connsiteX2227" fmla="*/ 5171996 w 6432818"/>
              <a:gd name="connsiteY2227" fmla="*/ 557913 h 6858000"/>
              <a:gd name="connsiteX2228" fmla="*/ 5176354 w 6432818"/>
              <a:gd name="connsiteY2228" fmla="*/ 542566 h 6858000"/>
              <a:gd name="connsiteX2229" fmla="*/ 5196026 w 6432818"/>
              <a:gd name="connsiteY2229" fmla="*/ 487037 h 6858000"/>
              <a:gd name="connsiteX2230" fmla="*/ 5181244 w 6432818"/>
              <a:gd name="connsiteY2230" fmla="*/ 541207 h 6858000"/>
              <a:gd name="connsiteX2231" fmla="*/ 5190386 w 6432818"/>
              <a:gd name="connsiteY2231" fmla="*/ 524688 h 6858000"/>
              <a:gd name="connsiteX2232" fmla="*/ 5208230 w 6432818"/>
              <a:gd name="connsiteY2232" fmla="*/ 489991 h 6858000"/>
              <a:gd name="connsiteX2233" fmla="*/ 5229542 w 6432818"/>
              <a:gd name="connsiteY2233" fmla="*/ 426005 h 6858000"/>
              <a:gd name="connsiteX2234" fmla="*/ 5234994 w 6432818"/>
              <a:gd name="connsiteY2234" fmla="*/ 417281 h 6858000"/>
              <a:gd name="connsiteX2235" fmla="*/ 5241197 w 6432818"/>
              <a:gd name="connsiteY2235" fmla="*/ 415605 h 6858000"/>
              <a:gd name="connsiteX2236" fmla="*/ 5241300 w 6432818"/>
              <a:gd name="connsiteY2236" fmla="*/ 418025 h 6858000"/>
              <a:gd name="connsiteX2237" fmla="*/ 5252724 w 6432818"/>
              <a:gd name="connsiteY2237" fmla="*/ 381348 h 6858000"/>
              <a:gd name="connsiteX2238" fmla="*/ 5264599 w 6432818"/>
              <a:gd name="connsiteY2238" fmla="*/ 353951 h 6858000"/>
              <a:gd name="connsiteX2239" fmla="*/ 5250754 w 6432818"/>
              <a:gd name="connsiteY2239" fmla="*/ 402909 h 6858000"/>
              <a:gd name="connsiteX2240" fmla="*/ 5248034 w 6432818"/>
              <a:gd name="connsiteY2240" fmla="*/ 412605 h 6858000"/>
              <a:gd name="connsiteX2241" fmla="*/ 5263947 w 6432818"/>
              <a:gd name="connsiteY2241" fmla="*/ 381664 h 6858000"/>
              <a:gd name="connsiteX2242" fmla="*/ 5280460 w 6432818"/>
              <a:gd name="connsiteY2242" fmla="*/ 322572 h 6858000"/>
              <a:gd name="connsiteX2243" fmla="*/ 5292210 w 6432818"/>
              <a:gd name="connsiteY2243" fmla="*/ 297255 h 6858000"/>
              <a:gd name="connsiteX2244" fmla="*/ 5290220 w 6432818"/>
              <a:gd name="connsiteY2244" fmla="*/ 305730 h 6858000"/>
              <a:gd name="connsiteX2245" fmla="*/ 5284086 w 6432818"/>
              <a:gd name="connsiteY2245" fmla="*/ 316703 h 6858000"/>
              <a:gd name="connsiteX2246" fmla="*/ 5280169 w 6432818"/>
              <a:gd name="connsiteY2246" fmla="*/ 326389 h 6858000"/>
              <a:gd name="connsiteX2247" fmla="*/ 5284638 w 6432818"/>
              <a:gd name="connsiteY2247" fmla="*/ 325332 h 6858000"/>
              <a:gd name="connsiteX2248" fmla="*/ 5283720 w 6432818"/>
              <a:gd name="connsiteY2248" fmla="*/ 328305 h 6858000"/>
              <a:gd name="connsiteX2249" fmla="*/ 5277636 w 6432818"/>
              <a:gd name="connsiteY2249" fmla="*/ 353485 h 6858000"/>
              <a:gd name="connsiteX2250" fmla="*/ 5278064 w 6432818"/>
              <a:gd name="connsiteY2250" fmla="*/ 354221 h 6858000"/>
              <a:gd name="connsiteX2251" fmla="*/ 5287858 w 6432818"/>
              <a:gd name="connsiteY2251" fmla="*/ 335176 h 6858000"/>
              <a:gd name="connsiteX2252" fmla="*/ 5292387 w 6432818"/>
              <a:gd name="connsiteY2252" fmla="*/ 316465 h 6858000"/>
              <a:gd name="connsiteX2253" fmla="*/ 5293211 w 6432818"/>
              <a:gd name="connsiteY2253" fmla="*/ 313863 h 6858000"/>
              <a:gd name="connsiteX2254" fmla="*/ 5293440 w 6432818"/>
              <a:gd name="connsiteY2254" fmla="*/ 313550 h 6858000"/>
              <a:gd name="connsiteX2255" fmla="*/ 5297922 w 6432818"/>
              <a:gd name="connsiteY2255" fmla="*/ 305893 h 6858000"/>
              <a:gd name="connsiteX2256" fmla="*/ 5293471 w 6432818"/>
              <a:gd name="connsiteY2256" fmla="*/ 324269 h 6858000"/>
              <a:gd name="connsiteX2257" fmla="*/ 5371066 w 6432818"/>
              <a:gd name="connsiteY2257" fmla="*/ 173404 h 6858000"/>
              <a:gd name="connsiteX2258" fmla="*/ 5452928 w 6432818"/>
              <a:gd name="connsiteY2258" fmla="*/ 0 h 6858000"/>
              <a:gd name="connsiteX2259" fmla="*/ 5549356 w 6432818"/>
              <a:gd name="connsiteY2259" fmla="*/ 0 h 6858000"/>
              <a:gd name="connsiteX2260" fmla="*/ 5520942 w 6432818"/>
              <a:gd name="connsiteY2260" fmla="*/ 66138 h 6858000"/>
              <a:gd name="connsiteX2261" fmla="*/ 5393984 w 6432818"/>
              <a:gd name="connsiteY2261" fmla="*/ 338464 h 6858000"/>
              <a:gd name="connsiteX2262" fmla="*/ 5221321 w 6432818"/>
              <a:gd name="connsiteY2262" fmla="*/ 687321 h 6858000"/>
              <a:gd name="connsiteX2263" fmla="*/ 5205632 w 6432818"/>
              <a:gd name="connsiteY2263" fmla="*/ 715921 h 6858000"/>
              <a:gd name="connsiteX2264" fmla="*/ 5190710 w 6432818"/>
              <a:gd name="connsiteY2264" fmla="*/ 762824 h 6858000"/>
              <a:gd name="connsiteX2265" fmla="*/ 5186802 w 6432818"/>
              <a:gd name="connsiteY2265" fmla="*/ 771865 h 6858000"/>
              <a:gd name="connsiteX2266" fmla="*/ 5176713 w 6432818"/>
              <a:gd name="connsiteY2266" fmla="*/ 802455 h 6858000"/>
              <a:gd name="connsiteX2267" fmla="*/ 5272175 w 6432818"/>
              <a:gd name="connsiteY2267" fmla="*/ 621323 h 6858000"/>
              <a:gd name="connsiteX2268" fmla="*/ 5283270 w 6432818"/>
              <a:gd name="connsiteY2268" fmla="*/ 585136 h 6858000"/>
              <a:gd name="connsiteX2269" fmla="*/ 5313114 w 6432818"/>
              <a:gd name="connsiteY2269" fmla="*/ 512412 h 6858000"/>
              <a:gd name="connsiteX2270" fmla="*/ 5318506 w 6432818"/>
              <a:gd name="connsiteY2270" fmla="*/ 533157 h 6858000"/>
              <a:gd name="connsiteX2271" fmla="*/ 5318546 w 6432818"/>
              <a:gd name="connsiteY2271" fmla="*/ 533335 h 6858000"/>
              <a:gd name="connsiteX2272" fmla="*/ 5392646 w 6432818"/>
              <a:gd name="connsiteY2272" fmla="*/ 392732 h 6858000"/>
              <a:gd name="connsiteX2273" fmla="*/ 5514773 w 6432818"/>
              <a:gd name="connsiteY2273" fmla="*/ 143217 h 6858000"/>
              <a:gd name="connsiteX2274" fmla="*/ 5580992 w 6432818"/>
              <a:gd name="connsiteY2274" fmla="*/ 0 h 6858000"/>
              <a:gd name="connsiteX2275" fmla="*/ 6283853 w 6432818"/>
              <a:gd name="connsiteY2275" fmla="*/ 0 h 6858000"/>
              <a:gd name="connsiteX2276" fmla="*/ 6283404 w 6432818"/>
              <a:gd name="connsiteY2276" fmla="*/ 1517 h 6858000"/>
              <a:gd name="connsiteX2277" fmla="*/ 6283995 w 6432818"/>
              <a:gd name="connsiteY2277" fmla="*/ 0 h 6858000"/>
              <a:gd name="connsiteX2278" fmla="*/ 6432818 w 6432818"/>
              <a:gd name="connsiteY2278" fmla="*/ 0 h 6858000"/>
              <a:gd name="connsiteX2279" fmla="*/ 6432818 w 6432818"/>
              <a:gd name="connsiteY2279" fmla="*/ 3272702 h 6858000"/>
              <a:gd name="connsiteX2280" fmla="*/ 6277286 w 6432818"/>
              <a:gd name="connsiteY2280" fmla="*/ 3487601 h 6858000"/>
              <a:gd name="connsiteX2281" fmla="*/ 5790505 w 6432818"/>
              <a:gd name="connsiteY2281" fmla="*/ 4187580 h 6858000"/>
              <a:gd name="connsiteX2282" fmla="*/ 5429512 w 6432818"/>
              <a:gd name="connsiteY2282" fmla="*/ 4709962 h 6858000"/>
              <a:gd name="connsiteX2283" fmla="*/ 5358204 w 6432818"/>
              <a:gd name="connsiteY2283" fmla="*/ 4809188 h 6858000"/>
              <a:gd name="connsiteX2284" fmla="*/ 5338868 w 6432818"/>
              <a:gd name="connsiteY2284" fmla="*/ 4844811 h 6858000"/>
              <a:gd name="connsiteX2285" fmla="*/ 5220314 w 6432818"/>
              <a:gd name="connsiteY2285" fmla="*/ 4988502 h 6858000"/>
              <a:gd name="connsiteX2286" fmla="*/ 5201724 w 6432818"/>
              <a:gd name="connsiteY2286" fmla="*/ 5003837 h 6858000"/>
              <a:gd name="connsiteX2287" fmla="*/ 5032303 w 6432818"/>
              <a:gd name="connsiteY2287" fmla="*/ 5200723 h 6858000"/>
              <a:gd name="connsiteX2288" fmla="*/ 4777844 w 6432818"/>
              <a:gd name="connsiteY2288" fmla="*/ 5513993 h 6858000"/>
              <a:gd name="connsiteX2289" fmla="*/ 4524492 w 6432818"/>
              <a:gd name="connsiteY2289" fmla="*/ 5833168 h 6858000"/>
              <a:gd name="connsiteX2290" fmla="*/ 3939240 w 6432818"/>
              <a:gd name="connsiteY2290" fmla="*/ 6463270 h 6858000"/>
              <a:gd name="connsiteX2291" fmla="*/ 3930778 w 6432818"/>
              <a:gd name="connsiteY2291" fmla="*/ 6472208 h 6858000"/>
              <a:gd name="connsiteX2292" fmla="*/ 3930056 w 6432818"/>
              <a:gd name="connsiteY2292" fmla="*/ 6474427 h 6858000"/>
              <a:gd name="connsiteX2293" fmla="*/ 3928476 w 6432818"/>
              <a:gd name="connsiteY2293" fmla="*/ 6474641 h 6858000"/>
              <a:gd name="connsiteX2294" fmla="*/ 3902648 w 6432818"/>
              <a:gd name="connsiteY2294" fmla="*/ 6501914 h 6858000"/>
              <a:gd name="connsiteX2295" fmla="*/ 3904143 w 6432818"/>
              <a:gd name="connsiteY2295" fmla="*/ 6501634 h 6858000"/>
              <a:gd name="connsiteX2296" fmla="*/ 3891191 w 6432818"/>
              <a:gd name="connsiteY2296" fmla="*/ 6521034 h 6858000"/>
              <a:gd name="connsiteX2297" fmla="*/ 3832632 w 6432818"/>
              <a:gd name="connsiteY2297" fmla="*/ 6586381 h 6858000"/>
              <a:gd name="connsiteX2298" fmla="*/ 3602352 w 6432818"/>
              <a:gd name="connsiteY2298" fmla="*/ 6849745 h 6858000"/>
              <a:gd name="connsiteX2299" fmla="*/ 3594783 w 6432818"/>
              <a:gd name="connsiteY2299" fmla="*/ 6858000 h 6858000"/>
              <a:gd name="connsiteX2300" fmla="*/ 3576600 w 6432818"/>
              <a:gd name="connsiteY2300" fmla="*/ 6858000 h 6858000"/>
              <a:gd name="connsiteX2301" fmla="*/ 3607484 w 6432818"/>
              <a:gd name="connsiteY2301" fmla="*/ 6821926 h 6858000"/>
              <a:gd name="connsiteX2302" fmla="*/ 3716606 w 6432818"/>
              <a:gd name="connsiteY2302" fmla="*/ 6701384 h 6858000"/>
              <a:gd name="connsiteX2303" fmla="*/ 3758462 w 6432818"/>
              <a:gd name="connsiteY2303" fmla="*/ 6654175 h 6858000"/>
              <a:gd name="connsiteX2304" fmla="*/ 3569125 w 6432818"/>
              <a:gd name="connsiteY2304" fmla="*/ 6854113 h 6858000"/>
              <a:gd name="connsiteX2305" fmla="*/ 3565796 w 6432818"/>
              <a:gd name="connsiteY2305" fmla="*/ 6858000 h 6858000"/>
              <a:gd name="connsiteX2306" fmla="*/ 1614435 w 6432818"/>
              <a:gd name="connsiteY2306" fmla="*/ 6858000 h 6858000"/>
              <a:gd name="connsiteX2307" fmla="*/ 1622793 w 6432818"/>
              <a:gd name="connsiteY2307" fmla="*/ 6849208 h 6858000"/>
              <a:gd name="connsiteX2308" fmla="*/ 1608844 w 6432818"/>
              <a:gd name="connsiteY2308" fmla="*/ 6828836 h 6858000"/>
              <a:gd name="connsiteX2309" fmla="*/ 1672220 w 6432818"/>
              <a:gd name="connsiteY2309" fmla="*/ 6746036 h 6858000"/>
              <a:gd name="connsiteX2310" fmla="*/ 1671607 w 6432818"/>
              <a:gd name="connsiteY2310" fmla="*/ 6744711 h 6858000"/>
              <a:gd name="connsiteX2311" fmla="*/ 1670841 w 6432818"/>
              <a:gd name="connsiteY2311" fmla="*/ 6743060 h 6858000"/>
              <a:gd name="connsiteX2312" fmla="*/ 1670379 w 6432818"/>
              <a:gd name="connsiteY2312" fmla="*/ 6742068 h 6858000"/>
              <a:gd name="connsiteX2313" fmla="*/ 1670581 w 6432818"/>
              <a:gd name="connsiteY2313" fmla="*/ 6742509 h 6858000"/>
              <a:gd name="connsiteX2314" fmla="*/ 1670841 w 6432818"/>
              <a:gd name="connsiteY2314" fmla="*/ 6743060 h 6858000"/>
              <a:gd name="connsiteX2315" fmla="*/ 1672220 w 6432818"/>
              <a:gd name="connsiteY2315" fmla="*/ 6746036 h 6858000"/>
              <a:gd name="connsiteX2316" fmla="*/ 1613074 w 6432818"/>
              <a:gd name="connsiteY2316" fmla="*/ 6808918 h 6858000"/>
              <a:gd name="connsiteX2317" fmla="*/ 1564528 w 6432818"/>
              <a:gd name="connsiteY2317" fmla="*/ 6850704 h 6858000"/>
              <a:gd name="connsiteX2318" fmla="*/ 1562080 w 6432818"/>
              <a:gd name="connsiteY2318" fmla="*/ 6853490 h 6858000"/>
              <a:gd name="connsiteX2319" fmla="*/ 1563822 w 6432818"/>
              <a:gd name="connsiteY2319" fmla="*/ 6856488 h 6858000"/>
              <a:gd name="connsiteX2320" fmla="*/ 1563612 w 6432818"/>
              <a:gd name="connsiteY2320" fmla="*/ 6858000 h 6858000"/>
              <a:gd name="connsiteX2321" fmla="*/ 1542233 w 6432818"/>
              <a:gd name="connsiteY2321" fmla="*/ 6858000 h 6858000"/>
              <a:gd name="connsiteX2322" fmla="*/ 1554591 w 6432818"/>
              <a:gd name="connsiteY2322" fmla="*/ 6840706 h 6858000"/>
              <a:gd name="connsiteX2323" fmla="*/ 1570142 w 6432818"/>
              <a:gd name="connsiteY2323" fmla="*/ 6816427 h 6858000"/>
              <a:gd name="connsiteX2324" fmla="*/ 1561741 w 6432818"/>
              <a:gd name="connsiteY2324" fmla="*/ 6820300 h 6858000"/>
              <a:gd name="connsiteX2325" fmla="*/ 1519532 w 6432818"/>
              <a:gd name="connsiteY2325" fmla="*/ 6858000 h 6858000"/>
              <a:gd name="connsiteX2326" fmla="*/ 1462029 w 6432818"/>
              <a:gd name="connsiteY2326" fmla="*/ 6858000 h 6858000"/>
              <a:gd name="connsiteX2327" fmla="*/ 1462802 w 6432818"/>
              <a:gd name="connsiteY2327" fmla="*/ 6857163 h 6858000"/>
              <a:gd name="connsiteX2328" fmla="*/ 1461722 w 6432818"/>
              <a:gd name="connsiteY2328" fmla="*/ 6858000 h 6858000"/>
              <a:gd name="connsiteX2329" fmla="*/ 1450687 w 6432818"/>
              <a:gd name="connsiteY2329" fmla="*/ 6858000 h 6858000"/>
              <a:gd name="connsiteX2330" fmla="*/ 1495105 w 6432818"/>
              <a:gd name="connsiteY2330" fmla="*/ 6821914 h 6858000"/>
              <a:gd name="connsiteX2331" fmla="*/ 1493071 w 6432818"/>
              <a:gd name="connsiteY2331" fmla="*/ 6824358 h 6858000"/>
              <a:gd name="connsiteX2332" fmla="*/ 1550170 w 6432818"/>
              <a:gd name="connsiteY2332" fmla="*/ 6762472 h 6858000"/>
              <a:gd name="connsiteX2333" fmla="*/ 1540229 w 6432818"/>
              <a:gd name="connsiteY2333" fmla="*/ 6771346 h 6858000"/>
              <a:gd name="connsiteX2334" fmla="*/ 1535420 w 6432818"/>
              <a:gd name="connsiteY2334" fmla="*/ 6776436 h 6858000"/>
              <a:gd name="connsiteX2335" fmla="*/ 1501794 w 6432818"/>
              <a:gd name="connsiteY2335" fmla="*/ 6801462 h 6858000"/>
              <a:gd name="connsiteX2336" fmla="*/ 1453468 w 6432818"/>
              <a:gd name="connsiteY2336" fmla="*/ 6831226 h 6858000"/>
              <a:gd name="connsiteX2337" fmla="*/ 1560509 w 6432818"/>
              <a:gd name="connsiteY2337" fmla="*/ 6743466 h 6858000"/>
              <a:gd name="connsiteX2338" fmla="*/ 1549415 w 6432818"/>
              <a:gd name="connsiteY2338" fmla="*/ 6740938 h 6858000"/>
              <a:gd name="connsiteX2339" fmla="*/ 1478353 w 6432818"/>
              <a:gd name="connsiteY2339" fmla="*/ 6793856 h 6858000"/>
              <a:gd name="connsiteX2340" fmla="*/ 1475995 w 6432818"/>
              <a:gd name="connsiteY2340" fmla="*/ 6796339 h 6858000"/>
              <a:gd name="connsiteX2341" fmla="*/ 1424263 w 6432818"/>
              <a:gd name="connsiteY2341" fmla="*/ 6822772 h 6858000"/>
              <a:gd name="connsiteX2342" fmla="*/ 1373837 w 6432818"/>
              <a:gd name="connsiteY2342" fmla="*/ 6858000 h 6858000"/>
              <a:gd name="connsiteX2343" fmla="*/ 1347743 w 6432818"/>
              <a:gd name="connsiteY2343" fmla="*/ 6858000 h 6858000"/>
              <a:gd name="connsiteX2344" fmla="*/ 1366069 w 6432818"/>
              <a:gd name="connsiteY2344" fmla="*/ 6846711 h 6858000"/>
              <a:gd name="connsiteX2345" fmla="*/ 1408590 w 6432818"/>
              <a:gd name="connsiteY2345" fmla="*/ 6816910 h 6858000"/>
              <a:gd name="connsiteX2346" fmla="*/ 1368680 w 6432818"/>
              <a:gd name="connsiteY2346" fmla="*/ 6828389 h 6858000"/>
              <a:gd name="connsiteX2347" fmla="*/ 1345086 w 6432818"/>
              <a:gd name="connsiteY2347" fmla="*/ 6842449 h 6858000"/>
              <a:gd name="connsiteX2348" fmla="*/ 1345263 w 6432818"/>
              <a:gd name="connsiteY2348" fmla="*/ 6841628 h 6858000"/>
              <a:gd name="connsiteX2349" fmla="*/ 1342344 w 6432818"/>
              <a:gd name="connsiteY2349" fmla="*/ 6837523 h 6858000"/>
              <a:gd name="connsiteX2350" fmla="*/ 1336122 w 6432818"/>
              <a:gd name="connsiteY2350" fmla="*/ 6844414 h 6858000"/>
              <a:gd name="connsiteX2351" fmla="*/ 1337286 w 6432818"/>
              <a:gd name="connsiteY2351" fmla="*/ 6847113 h 6858000"/>
              <a:gd name="connsiteX2352" fmla="*/ 1323294 w 6432818"/>
              <a:gd name="connsiteY2352" fmla="*/ 6856023 h 6858000"/>
              <a:gd name="connsiteX2353" fmla="*/ 1320279 w 6432818"/>
              <a:gd name="connsiteY2353" fmla="*/ 6858000 h 6858000"/>
              <a:gd name="connsiteX2354" fmla="*/ 1159830 w 6432818"/>
              <a:gd name="connsiteY2354" fmla="*/ 6858000 h 6858000"/>
              <a:gd name="connsiteX2355" fmla="*/ 1341865 w 6432818"/>
              <a:gd name="connsiteY2355" fmla="*/ 6669804 h 6858000"/>
              <a:gd name="connsiteX2356" fmla="*/ 1334571 w 6432818"/>
              <a:gd name="connsiteY2356" fmla="*/ 6668598 h 6858000"/>
              <a:gd name="connsiteX2357" fmla="*/ 1342237 w 6432818"/>
              <a:gd name="connsiteY2357" fmla="*/ 6664143 h 6858000"/>
              <a:gd name="connsiteX2358" fmla="*/ 1343321 w 6432818"/>
              <a:gd name="connsiteY2358" fmla="*/ 6668301 h 6858000"/>
              <a:gd name="connsiteX2359" fmla="*/ 1368063 w 6432818"/>
              <a:gd name="connsiteY2359" fmla="*/ 6642721 h 6858000"/>
              <a:gd name="connsiteX2360" fmla="*/ 1370141 w 6432818"/>
              <a:gd name="connsiteY2360" fmla="*/ 6638609 h 6858000"/>
              <a:gd name="connsiteX2361" fmla="*/ 1365074 w 6432818"/>
              <a:gd name="connsiteY2361" fmla="*/ 6634320 h 6858000"/>
              <a:gd name="connsiteX2362" fmla="*/ 1342237 w 6432818"/>
              <a:gd name="connsiteY2362" fmla="*/ 6664143 h 6858000"/>
              <a:gd name="connsiteX2363" fmla="*/ 1333824 w 6432818"/>
              <a:gd name="connsiteY2363" fmla="*/ 6657353 h 6858000"/>
              <a:gd name="connsiteX2364" fmla="*/ 1138673 w 6432818"/>
              <a:gd name="connsiteY2364" fmla="*/ 6858000 h 6858000"/>
              <a:gd name="connsiteX2365" fmla="*/ 962074 w 6432818"/>
              <a:gd name="connsiteY2365" fmla="*/ 6858000 h 6858000"/>
              <a:gd name="connsiteX2366" fmla="*/ 1003263 w 6432818"/>
              <a:gd name="connsiteY2366" fmla="*/ 6831736 h 6858000"/>
              <a:gd name="connsiteX2367" fmla="*/ 1163119 w 6432818"/>
              <a:gd name="connsiteY2367" fmla="*/ 6724081 h 6858000"/>
              <a:gd name="connsiteX2368" fmla="*/ 1222427 w 6432818"/>
              <a:gd name="connsiteY2368" fmla="*/ 6657746 h 6858000"/>
              <a:gd name="connsiteX2369" fmla="*/ 1367031 w 6432818"/>
              <a:gd name="connsiteY2369" fmla="*/ 6552294 h 6858000"/>
              <a:gd name="connsiteX2370" fmla="*/ 1398163 w 6432818"/>
              <a:gd name="connsiteY2370" fmla="*/ 6511228 h 6858000"/>
              <a:gd name="connsiteX2371" fmla="*/ 1485027 w 6432818"/>
              <a:gd name="connsiteY2371" fmla="*/ 6446229 h 6858000"/>
              <a:gd name="connsiteX2372" fmla="*/ 1564484 w 6432818"/>
              <a:gd name="connsiteY2372" fmla="*/ 6377125 h 6858000"/>
              <a:gd name="connsiteX2373" fmla="*/ 1466878 w 6432818"/>
              <a:gd name="connsiteY2373" fmla="*/ 6432474 h 6858000"/>
              <a:gd name="connsiteX2374" fmla="*/ 1511768 w 6432818"/>
              <a:gd name="connsiteY2374" fmla="*/ 6373257 h 6858000"/>
              <a:gd name="connsiteX2375" fmla="*/ 1317884 w 6432818"/>
              <a:gd name="connsiteY2375" fmla="*/ 6506023 h 6858000"/>
              <a:gd name="connsiteX2376" fmla="*/ 1319453 w 6432818"/>
              <a:gd name="connsiteY2376" fmla="*/ 6480141 h 6858000"/>
              <a:gd name="connsiteX2377" fmla="*/ 1404936 w 6432818"/>
              <a:gd name="connsiteY2377" fmla="*/ 6405069 h 6858000"/>
              <a:gd name="connsiteX2378" fmla="*/ 1553884 w 6432818"/>
              <a:gd name="connsiteY2378" fmla="*/ 6293890 h 6858000"/>
              <a:gd name="connsiteX2379" fmla="*/ 1470695 w 6432818"/>
              <a:gd name="connsiteY2379" fmla="*/ 6342123 h 6858000"/>
              <a:gd name="connsiteX2380" fmla="*/ 1381060 w 6432818"/>
              <a:gd name="connsiteY2380" fmla="*/ 6386969 h 6858000"/>
              <a:gd name="connsiteX2381" fmla="*/ 1486024 w 6432818"/>
              <a:gd name="connsiteY2381" fmla="*/ 6298096 h 6858000"/>
              <a:gd name="connsiteX2382" fmla="*/ 1595043 w 6432818"/>
              <a:gd name="connsiteY2382" fmla="*/ 6213799 h 6858000"/>
              <a:gd name="connsiteX2383" fmla="*/ 1479336 w 6432818"/>
              <a:gd name="connsiteY2383" fmla="*/ 6293029 h 6858000"/>
              <a:gd name="connsiteX2384" fmla="*/ 1475902 w 6432818"/>
              <a:gd name="connsiteY2384" fmla="*/ 6261849 h 6858000"/>
              <a:gd name="connsiteX2385" fmla="*/ 1440315 w 6432818"/>
              <a:gd name="connsiteY2385" fmla="*/ 6283002 h 6858000"/>
              <a:gd name="connsiteX2386" fmla="*/ 1414433 w 6432818"/>
              <a:gd name="connsiteY2386" fmla="*/ 6281427 h 6858000"/>
              <a:gd name="connsiteX2387" fmla="*/ 1504688 w 6432818"/>
              <a:gd name="connsiteY2387" fmla="*/ 6209981 h 6858000"/>
              <a:gd name="connsiteX2388" fmla="*/ 1491177 w 6432818"/>
              <a:gd name="connsiteY2388" fmla="*/ 6180186 h 6858000"/>
              <a:gd name="connsiteX2389" fmla="*/ 1543849 w 6432818"/>
              <a:gd name="connsiteY2389" fmla="*/ 6146417 h 6858000"/>
              <a:gd name="connsiteX2390" fmla="*/ 1508555 w 6432818"/>
              <a:gd name="connsiteY2390" fmla="*/ 6157265 h 6858000"/>
              <a:gd name="connsiteX2391" fmla="*/ 1398535 w 6432818"/>
              <a:gd name="connsiteY2391" fmla="*/ 6203203 h 6858000"/>
              <a:gd name="connsiteX2392" fmla="*/ 1474599 w 6432818"/>
              <a:gd name="connsiteY2392" fmla="*/ 6140549 h 6858000"/>
              <a:gd name="connsiteX2393" fmla="*/ 1534634 w 6432818"/>
              <a:gd name="connsiteY2393" fmla="*/ 6073260 h 6858000"/>
              <a:gd name="connsiteX2394" fmla="*/ 1446379 w 6432818"/>
              <a:gd name="connsiteY2394" fmla="*/ 6128179 h 6858000"/>
              <a:gd name="connsiteX2395" fmla="*/ 1186684 w 6432818"/>
              <a:gd name="connsiteY2395" fmla="*/ 6286255 h 6858000"/>
              <a:gd name="connsiteX2396" fmla="*/ 1097767 w 6432818"/>
              <a:gd name="connsiteY2396" fmla="*/ 6330147 h 6858000"/>
              <a:gd name="connsiteX2397" fmla="*/ 1243035 w 6432818"/>
              <a:gd name="connsiteY2397" fmla="*/ 6235727 h 6858000"/>
              <a:gd name="connsiteX2398" fmla="*/ 1467386 w 6432818"/>
              <a:gd name="connsiteY2398" fmla="*/ 6050859 h 6858000"/>
              <a:gd name="connsiteX2399" fmla="*/ 1395846 w 6432818"/>
              <a:gd name="connsiteY2399" fmla="*/ 6071830 h 6858000"/>
              <a:gd name="connsiteX2400" fmla="*/ 1516570 w 6432818"/>
              <a:gd name="connsiteY2400" fmla="*/ 5948276 h 6858000"/>
              <a:gd name="connsiteX2401" fmla="*/ 1359118 w 6432818"/>
              <a:gd name="connsiteY2401" fmla="*/ 6034966 h 6858000"/>
              <a:gd name="connsiteX2402" fmla="*/ 1362752 w 6432818"/>
              <a:gd name="connsiteY2402" fmla="*/ 5980572 h 6858000"/>
              <a:gd name="connsiteX2403" fmla="*/ 1375785 w 6432818"/>
              <a:gd name="connsiteY2403" fmla="*/ 5963377 h 6858000"/>
              <a:gd name="connsiteX2404" fmla="*/ 1329462 w 6432818"/>
              <a:gd name="connsiteY2404" fmla="*/ 5974884 h 6858000"/>
              <a:gd name="connsiteX2405" fmla="*/ 1260692 w 6432818"/>
              <a:gd name="connsiteY2405" fmla="*/ 6016004 h 6858000"/>
              <a:gd name="connsiteX2406" fmla="*/ 569749 w 6432818"/>
              <a:gd name="connsiteY2406" fmla="*/ 6459278 h 6858000"/>
              <a:gd name="connsiteX2407" fmla="*/ 840364 w 6432818"/>
              <a:gd name="connsiteY2407" fmla="*/ 6274891 h 6858000"/>
              <a:gd name="connsiteX2408" fmla="*/ 867260 w 6432818"/>
              <a:gd name="connsiteY2408" fmla="*/ 6256226 h 6858000"/>
              <a:gd name="connsiteX2409" fmla="*/ 865244 w 6432818"/>
              <a:gd name="connsiteY2409" fmla="*/ 6267087 h 6858000"/>
              <a:gd name="connsiteX2410" fmla="*/ 872952 w 6432818"/>
              <a:gd name="connsiteY2410" fmla="*/ 6260401 h 6858000"/>
              <a:gd name="connsiteX2411" fmla="*/ 875857 w 6432818"/>
              <a:gd name="connsiteY2411" fmla="*/ 6250262 h 6858000"/>
              <a:gd name="connsiteX2412" fmla="*/ 990293 w 6432818"/>
              <a:gd name="connsiteY2412" fmla="*/ 6170846 h 6858000"/>
              <a:gd name="connsiteX2413" fmla="*/ 1124071 w 6432818"/>
              <a:gd name="connsiteY2413" fmla="*/ 6061327 h 6858000"/>
              <a:gd name="connsiteX2414" fmla="*/ 1292505 w 6432818"/>
              <a:gd name="connsiteY2414" fmla="*/ 5936342 h 6858000"/>
              <a:gd name="connsiteX2415" fmla="*/ 1207206 w 6432818"/>
              <a:gd name="connsiteY2415" fmla="*/ 5975458 h 6858000"/>
              <a:gd name="connsiteX2416" fmla="*/ 1403382 w 6432818"/>
              <a:gd name="connsiteY2416" fmla="*/ 5815855 h 6858000"/>
              <a:gd name="connsiteX2417" fmla="*/ 1379506 w 6432818"/>
              <a:gd name="connsiteY2417" fmla="*/ 5797758 h 6858000"/>
              <a:gd name="connsiteX2418" fmla="*/ 1493155 w 6432818"/>
              <a:gd name="connsiteY2418" fmla="*/ 5697424 h 6858000"/>
              <a:gd name="connsiteX2419" fmla="*/ 1396218 w 6432818"/>
              <a:gd name="connsiteY2419" fmla="*/ 5763804 h 6858000"/>
              <a:gd name="connsiteX2420" fmla="*/ 1299279 w 6432818"/>
              <a:gd name="connsiteY2420" fmla="*/ 5830188 h 6858000"/>
              <a:gd name="connsiteX2421" fmla="*/ 1347121 w 6432818"/>
              <a:gd name="connsiteY2421" fmla="*/ 5755165 h 6858000"/>
              <a:gd name="connsiteX2422" fmla="*/ 1198128 w 6432818"/>
              <a:gd name="connsiteY2422" fmla="*/ 5828711 h 6858000"/>
              <a:gd name="connsiteX2423" fmla="*/ 1373861 w 6432818"/>
              <a:gd name="connsiteY2423" fmla="*/ 5682191 h 6858000"/>
              <a:gd name="connsiteX2424" fmla="*/ 1488901 w 6432818"/>
              <a:gd name="connsiteY2424" fmla="*/ 5591930 h 6858000"/>
              <a:gd name="connsiteX2425" fmla="*/ 1342681 w 6432818"/>
              <a:gd name="connsiteY2425" fmla="*/ 5685627 h 6858000"/>
              <a:gd name="connsiteX2426" fmla="*/ 1326518 w 6432818"/>
              <a:gd name="connsiteY2426" fmla="*/ 5676195 h 6858000"/>
              <a:gd name="connsiteX2427" fmla="*/ 1320943 w 6432818"/>
              <a:gd name="connsiteY2427" fmla="*/ 5664714 h 6858000"/>
              <a:gd name="connsiteX2428" fmla="*/ 1744801 w 6432818"/>
              <a:gd name="connsiteY2428" fmla="*/ 5220144 h 6858000"/>
              <a:gd name="connsiteX2429" fmla="*/ 2164517 w 6432818"/>
              <a:gd name="connsiteY2429" fmla="*/ 4764662 h 6858000"/>
              <a:gd name="connsiteX2430" fmla="*/ 2161072 w 6432818"/>
              <a:gd name="connsiteY2430" fmla="*/ 4767059 h 6858000"/>
              <a:gd name="connsiteX2431" fmla="*/ 2106309 w 6432818"/>
              <a:gd name="connsiteY2431" fmla="*/ 4803437 h 6858000"/>
              <a:gd name="connsiteX2432" fmla="*/ 2168597 w 6432818"/>
              <a:gd name="connsiteY2432" fmla="*/ 4758098 h 6858000"/>
              <a:gd name="connsiteX2433" fmla="*/ 2175622 w 6432818"/>
              <a:gd name="connsiteY2433" fmla="*/ 4752610 h 6858000"/>
              <a:gd name="connsiteX2434" fmla="*/ 2184606 w 6432818"/>
              <a:gd name="connsiteY2434" fmla="*/ 4742858 h 6858000"/>
              <a:gd name="connsiteX2435" fmla="*/ 2178945 w 6432818"/>
              <a:gd name="connsiteY2435" fmla="*/ 4743748 h 6858000"/>
              <a:gd name="connsiteX2436" fmla="*/ 2167199 w 6432818"/>
              <a:gd name="connsiteY2436" fmla="*/ 4751117 h 6858000"/>
              <a:gd name="connsiteX2437" fmla="*/ 2024832 w 6432818"/>
              <a:gd name="connsiteY2437" fmla="*/ 4848413 h 6858000"/>
              <a:gd name="connsiteX2438" fmla="*/ 2153722 w 6432818"/>
              <a:gd name="connsiteY2438" fmla="*/ 4753814 h 6858000"/>
              <a:gd name="connsiteX2439" fmla="*/ 2161821 w 6432818"/>
              <a:gd name="connsiteY2439" fmla="*/ 4744931 h 6858000"/>
              <a:gd name="connsiteX2440" fmla="*/ 2153280 w 6432818"/>
              <a:gd name="connsiteY2440" fmla="*/ 4751610 h 6858000"/>
              <a:gd name="connsiteX2441" fmla="*/ 2079948 w 6432818"/>
              <a:gd name="connsiteY2441" fmla="*/ 4801259 h 6858000"/>
              <a:gd name="connsiteX2442" fmla="*/ 2032208 w 6432818"/>
              <a:gd name="connsiteY2442" fmla="*/ 4832018 h 6858000"/>
              <a:gd name="connsiteX2443" fmla="*/ 2037496 w 6432818"/>
              <a:gd name="connsiteY2443" fmla="*/ 4825825 h 6858000"/>
              <a:gd name="connsiteX2444" fmla="*/ 2037698 w 6432818"/>
              <a:gd name="connsiteY2444" fmla="*/ 4825529 h 6858000"/>
              <a:gd name="connsiteX2445" fmla="*/ 2039706 w 6432818"/>
              <a:gd name="connsiteY2445" fmla="*/ 4824031 h 6858000"/>
              <a:gd name="connsiteX2446" fmla="*/ 2072381 w 6432818"/>
              <a:gd name="connsiteY2446" fmla="*/ 4801055 h 6858000"/>
              <a:gd name="connsiteX2447" fmla="*/ 2047363 w 6432818"/>
              <a:gd name="connsiteY2447" fmla="*/ 4812942 h 6858000"/>
              <a:gd name="connsiteX2448" fmla="*/ 2045058 w 6432818"/>
              <a:gd name="connsiteY2448" fmla="*/ 4814634 h 6858000"/>
              <a:gd name="connsiteX2449" fmla="*/ 2044630 w 6432818"/>
              <a:gd name="connsiteY2449" fmla="*/ 4810442 h 6858000"/>
              <a:gd name="connsiteX2450" fmla="*/ 2037409 w 6432818"/>
              <a:gd name="connsiteY2450" fmla="*/ 4816758 h 6858000"/>
              <a:gd name="connsiteX2451" fmla="*/ 2029741 w 6432818"/>
              <a:gd name="connsiteY2451" fmla="*/ 4825390 h 6858000"/>
              <a:gd name="connsiteX2452" fmla="*/ 2022995 w 6432818"/>
              <a:gd name="connsiteY2452" fmla="*/ 4829671 h 6858000"/>
              <a:gd name="connsiteX2453" fmla="*/ 2041406 w 6432818"/>
              <a:gd name="connsiteY2453" fmla="*/ 4811842 h 6858000"/>
              <a:gd name="connsiteX2454" fmla="*/ 2165872 w 6432818"/>
              <a:gd name="connsiteY2454" fmla="*/ 4725391 h 6858000"/>
              <a:gd name="connsiteX2455" fmla="*/ 2211510 w 6432818"/>
              <a:gd name="connsiteY2455" fmla="*/ 4687590 h 6858000"/>
              <a:gd name="connsiteX2456" fmla="*/ 2204367 w 6432818"/>
              <a:gd name="connsiteY2456" fmla="*/ 4691695 h 6858000"/>
              <a:gd name="connsiteX2457" fmla="*/ 2102127 w 6432818"/>
              <a:gd name="connsiteY2457" fmla="*/ 4761849 h 6858000"/>
              <a:gd name="connsiteX2458" fmla="*/ 2063840 w 6432818"/>
              <a:gd name="connsiteY2458" fmla="*/ 4788623 h 6858000"/>
              <a:gd name="connsiteX2459" fmla="*/ 2084018 w 6432818"/>
              <a:gd name="connsiteY2459" fmla="*/ 4770060 h 6858000"/>
              <a:gd name="connsiteX2460" fmla="*/ 2196059 w 6432818"/>
              <a:gd name="connsiteY2460" fmla="*/ 4688390 h 6858000"/>
              <a:gd name="connsiteX2461" fmla="*/ 2238537 w 6432818"/>
              <a:gd name="connsiteY2461" fmla="*/ 4653897 h 6858000"/>
              <a:gd name="connsiteX2462" fmla="*/ 2207465 w 6432818"/>
              <a:gd name="connsiteY2462" fmla="*/ 4676934 h 6858000"/>
              <a:gd name="connsiteX2463" fmla="*/ 2174041 w 6432818"/>
              <a:gd name="connsiteY2463" fmla="*/ 4697766 h 6858000"/>
              <a:gd name="connsiteX2464" fmla="*/ 2229041 w 6432818"/>
              <a:gd name="connsiteY2464" fmla="*/ 4655798 h 6858000"/>
              <a:gd name="connsiteX2465" fmla="*/ 2243471 w 6432818"/>
              <a:gd name="connsiteY2465" fmla="*/ 4638766 h 6858000"/>
              <a:gd name="connsiteX2466" fmla="*/ 2252441 w 6432818"/>
              <a:gd name="connsiteY2466" fmla="*/ 4631102 h 6858000"/>
              <a:gd name="connsiteX2467" fmla="*/ 2252834 w 6432818"/>
              <a:gd name="connsiteY2467" fmla="*/ 4630931 h 6858000"/>
              <a:gd name="connsiteX2468" fmla="*/ 2254483 w 6432818"/>
              <a:gd name="connsiteY2468" fmla="*/ 4629358 h 6858000"/>
              <a:gd name="connsiteX2469" fmla="*/ 2273704 w 6432818"/>
              <a:gd name="connsiteY2469" fmla="*/ 4612936 h 6858000"/>
              <a:gd name="connsiteX2470" fmla="*/ 2304496 w 6432818"/>
              <a:gd name="connsiteY2470" fmla="*/ 4588712 h 6858000"/>
              <a:gd name="connsiteX2471" fmla="*/ 2312596 w 6432818"/>
              <a:gd name="connsiteY2471" fmla="*/ 4579830 h 6858000"/>
              <a:gd name="connsiteX2472" fmla="*/ 2295001 w 6432818"/>
              <a:gd name="connsiteY2472" fmla="*/ 4590613 h 6858000"/>
              <a:gd name="connsiteX2473" fmla="*/ 2279425 w 6432818"/>
              <a:gd name="connsiteY2473" fmla="*/ 4602398 h 6858000"/>
              <a:gd name="connsiteX2474" fmla="*/ 2263867 w 6432818"/>
              <a:gd name="connsiteY2474" fmla="*/ 4620402 h 6858000"/>
              <a:gd name="connsiteX2475" fmla="*/ 2254483 w 6432818"/>
              <a:gd name="connsiteY2475" fmla="*/ 4629358 h 6858000"/>
              <a:gd name="connsiteX2476" fmla="*/ 2252441 w 6432818"/>
              <a:gd name="connsiteY2476" fmla="*/ 4631102 h 6858000"/>
              <a:gd name="connsiteX2477" fmla="*/ 2245124 w 6432818"/>
              <a:gd name="connsiteY2477" fmla="*/ 4634286 h 6858000"/>
              <a:gd name="connsiteX2478" fmla="*/ 2250560 w 6432818"/>
              <a:gd name="connsiteY2478" fmla="*/ 4624239 h 6858000"/>
              <a:gd name="connsiteX2479" fmla="*/ 2226488 w 6432818"/>
              <a:gd name="connsiteY2479" fmla="*/ 4642453 h 6858000"/>
              <a:gd name="connsiteX2480" fmla="*/ 2158590 w 6432818"/>
              <a:gd name="connsiteY2480" fmla="*/ 4689010 h 6858000"/>
              <a:gd name="connsiteX2481" fmla="*/ 2214708 w 6432818"/>
              <a:gd name="connsiteY2481" fmla="*/ 4645672 h 6858000"/>
              <a:gd name="connsiteX2482" fmla="*/ 2263682 w 6432818"/>
              <a:gd name="connsiteY2482" fmla="*/ 4607264 h 6858000"/>
              <a:gd name="connsiteX2483" fmla="*/ 2271110 w 6432818"/>
              <a:gd name="connsiteY2483" fmla="*/ 4598008 h 6858000"/>
              <a:gd name="connsiteX2484" fmla="*/ 2281385 w 6432818"/>
              <a:gd name="connsiteY2484" fmla="*/ 4585756 h 6858000"/>
              <a:gd name="connsiteX2485" fmla="*/ 2278286 w 6432818"/>
              <a:gd name="connsiteY2485" fmla="*/ 4586697 h 6858000"/>
              <a:gd name="connsiteX2486" fmla="*/ 2144021 w 6432818"/>
              <a:gd name="connsiteY2486" fmla="*/ 4684665 h 6858000"/>
              <a:gd name="connsiteX2487" fmla="*/ 2129941 w 6432818"/>
              <a:gd name="connsiteY2487" fmla="*/ 4692541 h 6858000"/>
              <a:gd name="connsiteX2488" fmla="*/ 2114779 w 6432818"/>
              <a:gd name="connsiteY2488" fmla="*/ 4707912 h 6858000"/>
              <a:gd name="connsiteX2489" fmla="*/ 2119856 w 6432818"/>
              <a:gd name="connsiteY2489" fmla="*/ 4694094 h 6858000"/>
              <a:gd name="connsiteX2490" fmla="*/ 2135981 w 6432818"/>
              <a:gd name="connsiteY2490" fmla="*/ 4671967 h 6858000"/>
              <a:gd name="connsiteX2491" fmla="*/ 2123275 w 6432818"/>
              <a:gd name="connsiteY2491" fmla="*/ 4681495 h 6858000"/>
              <a:gd name="connsiteX2492" fmla="*/ 2132380 w 6432818"/>
              <a:gd name="connsiteY2492" fmla="*/ 4666938 h 6858000"/>
              <a:gd name="connsiteX2493" fmla="*/ 2111570 w 6432818"/>
              <a:gd name="connsiteY2493" fmla="*/ 4682108 h 6858000"/>
              <a:gd name="connsiteX2494" fmla="*/ 2095990 w 6432818"/>
              <a:gd name="connsiteY2494" fmla="*/ 4701262 h 6858000"/>
              <a:gd name="connsiteX2495" fmla="*/ 2082112 w 6432818"/>
              <a:gd name="connsiteY2495" fmla="*/ 4711199 h 6858000"/>
              <a:gd name="connsiteX2496" fmla="*/ 2080441 w 6432818"/>
              <a:gd name="connsiteY2496" fmla="*/ 4712403 h 6858000"/>
              <a:gd name="connsiteX2497" fmla="*/ 2086216 w 6432818"/>
              <a:gd name="connsiteY2497" fmla="*/ 4704364 h 6858000"/>
              <a:gd name="connsiteX2498" fmla="*/ 2110148 w 6432818"/>
              <a:gd name="connsiteY2498" fmla="*/ 4673465 h 6858000"/>
              <a:gd name="connsiteX2499" fmla="*/ 2140143 w 6432818"/>
              <a:gd name="connsiteY2499" fmla="*/ 4639347 h 6858000"/>
              <a:gd name="connsiteX2500" fmla="*/ 2160725 w 6432818"/>
              <a:gd name="connsiteY2500" fmla="*/ 4614033 h 6858000"/>
              <a:gd name="connsiteX2501" fmla="*/ 2149341 w 6432818"/>
              <a:gd name="connsiteY2501" fmla="*/ 4619720 h 6858000"/>
              <a:gd name="connsiteX2502" fmla="*/ 2147472 w 6432818"/>
              <a:gd name="connsiteY2502" fmla="*/ 4621686 h 6858000"/>
              <a:gd name="connsiteX2503" fmla="*/ 2118597 w 6432818"/>
              <a:gd name="connsiteY2503" fmla="*/ 4653314 h 6858000"/>
              <a:gd name="connsiteX2504" fmla="*/ 2104651 w 6432818"/>
              <a:gd name="connsiteY2504" fmla="*/ 4661149 h 6858000"/>
              <a:gd name="connsiteX2505" fmla="*/ 2096022 w 6432818"/>
              <a:gd name="connsiteY2505" fmla="*/ 4675438 h 6858000"/>
              <a:gd name="connsiteX2506" fmla="*/ 2081754 w 6432818"/>
              <a:gd name="connsiteY2506" fmla="*/ 4683455 h 6858000"/>
              <a:gd name="connsiteX2507" fmla="*/ 2056210 w 6432818"/>
              <a:gd name="connsiteY2507" fmla="*/ 4716191 h 6858000"/>
              <a:gd name="connsiteX2508" fmla="*/ 2049279 w 6432818"/>
              <a:gd name="connsiteY2508" fmla="*/ 4720615 h 6858000"/>
              <a:gd name="connsiteX2509" fmla="*/ 2050735 w 6432818"/>
              <a:gd name="connsiteY2509" fmla="*/ 4717132 h 6858000"/>
              <a:gd name="connsiteX2510" fmla="*/ 2038090 w 6432818"/>
              <a:gd name="connsiteY2510" fmla="*/ 4733106 h 6858000"/>
              <a:gd name="connsiteX2511" fmla="*/ 2028916 w 6432818"/>
              <a:gd name="connsiteY2511" fmla="*/ 4741282 h 6858000"/>
              <a:gd name="connsiteX2512" fmla="*/ 2041180 w 6432818"/>
              <a:gd name="connsiteY2512" fmla="*/ 4719059 h 6858000"/>
              <a:gd name="connsiteX2513" fmla="*/ 2060453 w 6432818"/>
              <a:gd name="connsiteY2513" fmla="*/ 4695446 h 6858000"/>
              <a:gd name="connsiteX2514" fmla="*/ 2082838 w 6432818"/>
              <a:gd name="connsiteY2514" fmla="*/ 4666051 h 6858000"/>
              <a:gd name="connsiteX2515" fmla="*/ 2084006 w 6432818"/>
              <a:gd name="connsiteY2515" fmla="*/ 4660326 h 6858000"/>
              <a:gd name="connsiteX2516" fmla="*/ 2092527 w 6432818"/>
              <a:gd name="connsiteY2516" fmla="*/ 4646812 h 6858000"/>
              <a:gd name="connsiteX2517" fmla="*/ 2096345 w 6432818"/>
              <a:gd name="connsiteY2517" fmla="*/ 4642571 h 6858000"/>
              <a:gd name="connsiteX2518" fmla="*/ 2094811 w 6432818"/>
              <a:gd name="connsiteY2518" fmla="*/ 4643918 h 6858000"/>
              <a:gd name="connsiteX2519" fmla="*/ 2090473 w 6432818"/>
              <a:gd name="connsiteY2519" fmla="*/ 4648574 h 6858000"/>
              <a:gd name="connsiteX2520" fmla="*/ 2066529 w 6432818"/>
              <a:gd name="connsiteY2520" fmla="*/ 4676603 h 6858000"/>
              <a:gd name="connsiteX2521" fmla="*/ 2056894 w 6432818"/>
              <a:gd name="connsiteY2521" fmla="*/ 4685001 h 6858000"/>
              <a:gd name="connsiteX2522" fmla="*/ 2055824 w 6432818"/>
              <a:gd name="connsiteY2522" fmla="*/ 4685854 h 6858000"/>
              <a:gd name="connsiteX2523" fmla="*/ 2044073 w 6432818"/>
              <a:gd name="connsiteY2523" fmla="*/ 4698563 h 6858000"/>
              <a:gd name="connsiteX2524" fmla="*/ 2033777 w 6432818"/>
              <a:gd name="connsiteY2524" fmla="*/ 4709028 h 6858000"/>
              <a:gd name="connsiteX2525" fmla="*/ 2033759 w 6432818"/>
              <a:gd name="connsiteY2525" fmla="*/ 4709052 h 6858000"/>
              <a:gd name="connsiteX2526" fmla="*/ 2033740 w 6432818"/>
              <a:gd name="connsiteY2526" fmla="*/ 4709066 h 6858000"/>
              <a:gd name="connsiteX2527" fmla="*/ 1997192 w 6432818"/>
              <a:gd name="connsiteY2527" fmla="*/ 4746218 h 6858000"/>
              <a:gd name="connsiteX2528" fmla="*/ 1959362 w 6432818"/>
              <a:gd name="connsiteY2528" fmla="*/ 4784258 h 6858000"/>
              <a:gd name="connsiteX2529" fmla="*/ 1959469 w 6432818"/>
              <a:gd name="connsiteY2529" fmla="*/ 4774001 h 6858000"/>
              <a:gd name="connsiteX2530" fmla="*/ 1953321 w 6432818"/>
              <a:gd name="connsiteY2530" fmla="*/ 4781657 h 6858000"/>
              <a:gd name="connsiteX2531" fmla="*/ 1950500 w 6432818"/>
              <a:gd name="connsiteY2531" fmla="*/ 4782646 h 6858000"/>
              <a:gd name="connsiteX2532" fmla="*/ 1942673 w 6432818"/>
              <a:gd name="connsiteY2532" fmla="*/ 4786214 h 6858000"/>
              <a:gd name="connsiteX2533" fmla="*/ 1947471 w 6432818"/>
              <a:gd name="connsiteY2533" fmla="*/ 4779831 h 6858000"/>
              <a:gd name="connsiteX2534" fmla="*/ 2019582 w 6432818"/>
              <a:gd name="connsiteY2534" fmla="*/ 4684097 h 6858000"/>
              <a:gd name="connsiteX2535" fmla="*/ 2030740 w 6432818"/>
              <a:gd name="connsiteY2535" fmla="*/ 4669567 h 6858000"/>
              <a:gd name="connsiteX2536" fmla="*/ 2043905 w 6432818"/>
              <a:gd name="connsiteY2536" fmla="*/ 4652147 h 6858000"/>
              <a:gd name="connsiteX2537" fmla="*/ 2058382 w 6432818"/>
              <a:gd name="connsiteY2537" fmla="*/ 4629192 h 6858000"/>
              <a:gd name="connsiteX2538" fmla="*/ 2065309 w 6432818"/>
              <a:gd name="connsiteY2538" fmla="*/ 4619357 h 6858000"/>
              <a:gd name="connsiteX2539" fmla="*/ 2060139 w 6432818"/>
              <a:gd name="connsiteY2539" fmla="*/ 4623811 h 6858000"/>
              <a:gd name="connsiteX2540" fmla="*/ 2079118 w 6432818"/>
              <a:gd name="connsiteY2540" fmla="*/ 4598474 h 6858000"/>
              <a:gd name="connsiteX2541" fmla="*/ 2078718 w 6432818"/>
              <a:gd name="connsiteY2541" fmla="*/ 4580310 h 6858000"/>
              <a:gd name="connsiteX2542" fmla="*/ 2031342 w 6432818"/>
              <a:gd name="connsiteY2542" fmla="*/ 4637738 h 6858000"/>
              <a:gd name="connsiteX2543" fmla="*/ 1994682 w 6432818"/>
              <a:gd name="connsiteY2543" fmla="*/ 4673739 h 6858000"/>
              <a:gd name="connsiteX2544" fmla="*/ 1983566 w 6432818"/>
              <a:gd name="connsiteY2544" fmla="*/ 4677002 h 6858000"/>
              <a:gd name="connsiteX2545" fmla="*/ 1948149 w 6432818"/>
              <a:gd name="connsiteY2545" fmla="*/ 4721248 h 6858000"/>
              <a:gd name="connsiteX2546" fmla="*/ 1953622 w 6432818"/>
              <a:gd name="connsiteY2546" fmla="*/ 4706247 h 6858000"/>
              <a:gd name="connsiteX2547" fmla="*/ 1954042 w 6432818"/>
              <a:gd name="connsiteY2547" fmla="*/ 4707601 h 6858000"/>
              <a:gd name="connsiteX2548" fmla="*/ 1952742 w 6432818"/>
              <a:gd name="connsiteY2548" fmla="*/ 4709725 h 6858000"/>
              <a:gd name="connsiteX2549" fmla="*/ 1954310 w 6432818"/>
              <a:gd name="connsiteY2549" fmla="*/ 4708469 h 6858000"/>
              <a:gd name="connsiteX2550" fmla="*/ 1954042 w 6432818"/>
              <a:gd name="connsiteY2550" fmla="*/ 4707601 h 6858000"/>
              <a:gd name="connsiteX2551" fmla="*/ 1956433 w 6432818"/>
              <a:gd name="connsiteY2551" fmla="*/ 4703696 h 6858000"/>
              <a:gd name="connsiteX2552" fmla="*/ 1958638 w 6432818"/>
              <a:gd name="connsiteY2552" fmla="*/ 4701692 h 6858000"/>
              <a:gd name="connsiteX2553" fmla="*/ 1960490 w 6432818"/>
              <a:gd name="connsiteY2553" fmla="*/ 4698911 h 6858000"/>
              <a:gd name="connsiteX2554" fmla="*/ 1960272 w 6432818"/>
              <a:gd name="connsiteY2554" fmla="*/ 4686611 h 6858000"/>
              <a:gd name="connsiteX2555" fmla="*/ 1976608 w 6432818"/>
              <a:gd name="connsiteY2555" fmla="*/ 4664140 h 6858000"/>
              <a:gd name="connsiteX2556" fmla="*/ 1987490 w 6432818"/>
              <a:gd name="connsiteY2556" fmla="*/ 4651006 h 6858000"/>
              <a:gd name="connsiteX2557" fmla="*/ 1978606 w 6432818"/>
              <a:gd name="connsiteY2557" fmla="*/ 4652968 h 6858000"/>
              <a:gd name="connsiteX2558" fmla="*/ 1967619 w 6432818"/>
              <a:gd name="connsiteY2558" fmla="*/ 4655375 h 6858000"/>
              <a:gd name="connsiteX2559" fmla="*/ 1966178 w 6432818"/>
              <a:gd name="connsiteY2559" fmla="*/ 4656122 h 6858000"/>
              <a:gd name="connsiteX2560" fmla="*/ 1933639 w 6432818"/>
              <a:gd name="connsiteY2560" fmla="*/ 4694182 h 6858000"/>
              <a:gd name="connsiteX2561" fmla="*/ 1883740 w 6432818"/>
              <a:gd name="connsiteY2561" fmla="*/ 4758876 h 6858000"/>
              <a:gd name="connsiteX2562" fmla="*/ 1878607 w 6432818"/>
              <a:gd name="connsiteY2562" fmla="*/ 4761489 h 6858000"/>
              <a:gd name="connsiteX2563" fmla="*/ 1866961 w 6432818"/>
              <a:gd name="connsiteY2563" fmla="*/ 4768319 h 6858000"/>
              <a:gd name="connsiteX2564" fmla="*/ 1881308 w 6432818"/>
              <a:gd name="connsiteY2564" fmla="*/ 4746876 h 6858000"/>
              <a:gd name="connsiteX2565" fmla="*/ 1864545 w 6432818"/>
              <a:gd name="connsiteY2565" fmla="*/ 4765309 h 6858000"/>
              <a:gd name="connsiteX2566" fmla="*/ 1860992 w 6432818"/>
              <a:gd name="connsiteY2566" fmla="*/ 4760429 h 6858000"/>
              <a:gd name="connsiteX2567" fmla="*/ 1853881 w 6432818"/>
              <a:gd name="connsiteY2567" fmla="*/ 4765348 h 6858000"/>
              <a:gd name="connsiteX2568" fmla="*/ 1867936 w 6432818"/>
              <a:gd name="connsiteY2568" fmla="*/ 4745593 h 6858000"/>
              <a:gd name="connsiteX2569" fmla="*/ 1873219 w 6432818"/>
              <a:gd name="connsiteY2569" fmla="*/ 4740191 h 6858000"/>
              <a:gd name="connsiteX2570" fmla="*/ 1876305 w 6432818"/>
              <a:gd name="connsiteY2570" fmla="*/ 4738253 h 6858000"/>
              <a:gd name="connsiteX2571" fmla="*/ 1873991 w 6432818"/>
              <a:gd name="connsiteY2571" fmla="*/ 4737079 h 6858000"/>
              <a:gd name="connsiteX2572" fmla="*/ 1892797 w 6432818"/>
              <a:gd name="connsiteY2572" fmla="*/ 4710645 h 6858000"/>
              <a:gd name="connsiteX2573" fmla="*/ 1900495 w 6432818"/>
              <a:gd name="connsiteY2573" fmla="*/ 4704727 h 6858000"/>
              <a:gd name="connsiteX2574" fmla="*/ 1902245 w 6432818"/>
              <a:gd name="connsiteY2574" fmla="*/ 4703497 h 6858000"/>
              <a:gd name="connsiteX2575" fmla="*/ 1890091 w 6432818"/>
              <a:gd name="connsiteY2575" fmla="*/ 4702942 h 6858000"/>
              <a:gd name="connsiteX2576" fmla="*/ 1888029 w 6432818"/>
              <a:gd name="connsiteY2576" fmla="*/ 4702986 h 6858000"/>
              <a:gd name="connsiteX2577" fmla="*/ 1888607 w 6432818"/>
              <a:gd name="connsiteY2577" fmla="*/ 4700885 h 6858000"/>
              <a:gd name="connsiteX2578" fmla="*/ 1897273 w 6432818"/>
              <a:gd name="connsiteY2578" fmla="*/ 4667459 h 6858000"/>
              <a:gd name="connsiteX2579" fmla="*/ 1898644 w 6432818"/>
              <a:gd name="connsiteY2579" fmla="*/ 4660783 h 6858000"/>
              <a:gd name="connsiteX2580" fmla="*/ 1914988 w 6432818"/>
              <a:gd name="connsiteY2580" fmla="*/ 4642892 h 6858000"/>
              <a:gd name="connsiteX2581" fmla="*/ 1930655 w 6432818"/>
              <a:gd name="connsiteY2581" fmla="*/ 4620325 h 6858000"/>
              <a:gd name="connsiteX2582" fmla="*/ 1915399 w 6432818"/>
              <a:gd name="connsiteY2582" fmla="*/ 4630986 h 6858000"/>
              <a:gd name="connsiteX2583" fmla="*/ 1929230 w 6432818"/>
              <a:gd name="connsiteY2583" fmla="*/ 4617222 h 6858000"/>
              <a:gd name="connsiteX2584" fmla="*/ 1931297 w 6432818"/>
              <a:gd name="connsiteY2584" fmla="*/ 4615168 h 6858000"/>
              <a:gd name="connsiteX2585" fmla="*/ 1952632 w 6432818"/>
              <a:gd name="connsiteY2585" fmla="*/ 4594095 h 6858000"/>
              <a:gd name="connsiteX2586" fmla="*/ 1962331 w 6432818"/>
              <a:gd name="connsiteY2586" fmla="*/ 4582651 h 6858000"/>
              <a:gd name="connsiteX2587" fmla="*/ 1970817 w 6432818"/>
              <a:gd name="connsiteY2587" fmla="*/ 4563910 h 6858000"/>
              <a:gd name="connsiteX2588" fmla="*/ 1962711 w 6432818"/>
              <a:gd name="connsiteY2588" fmla="*/ 4568466 h 6858000"/>
              <a:gd name="connsiteX2589" fmla="*/ 1986309 w 6432818"/>
              <a:gd name="connsiteY2589" fmla="*/ 4536822 h 6858000"/>
              <a:gd name="connsiteX2590" fmla="*/ 2012918 w 6432818"/>
              <a:gd name="connsiteY2590" fmla="*/ 4506469 h 6858000"/>
              <a:gd name="connsiteX2591" fmla="*/ 2011875 w 6432818"/>
              <a:gd name="connsiteY2591" fmla="*/ 4503452 h 6858000"/>
              <a:gd name="connsiteX2592" fmla="*/ 2011564 w 6432818"/>
              <a:gd name="connsiteY2592" fmla="*/ 4498859 h 6858000"/>
              <a:gd name="connsiteX2593" fmla="*/ 2002524 w 6432818"/>
              <a:gd name="connsiteY2593" fmla="*/ 4506015 h 6858000"/>
              <a:gd name="connsiteX2594" fmla="*/ 1974896 w 6432818"/>
              <a:gd name="connsiteY2594" fmla="*/ 4524085 h 6858000"/>
              <a:gd name="connsiteX2595" fmla="*/ 1964694 w 6432818"/>
              <a:gd name="connsiteY2595" fmla="*/ 4532443 h 6858000"/>
              <a:gd name="connsiteX2596" fmla="*/ 1941915 w 6432818"/>
              <a:gd name="connsiteY2596" fmla="*/ 4555490 h 6858000"/>
              <a:gd name="connsiteX2597" fmla="*/ 1916743 w 6432818"/>
              <a:gd name="connsiteY2597" fmla="*/ 4580645 h 6858000"/>
              <a:gd name="connsiteX2598" fmla="*/ 1911127 w 6432818"/>
              <a:gd name="connsiteY2598" fmla="*/ 4587088 h 6858000"/>
              <a:gd name="connsiteX2599" fmla="*/ 1904042 w 6432818"/>
              <a:gd name="connsiteY2599" fmla="*/ 4595870 h 6858000"/>
              <a:gd name="connsiteX2600" fmla="*/ 1900458 w 6432818"/>
              <a:gd name="connsiteY2600" fmla="*/ 4602384 h 6858000"/>
              <a:gd name="connsiteX2601" fmla="*/ 1897049 w 6432818"/>
              <a:gd name="connsiteY2601" fmla="*/ 4604721 h 6858000"/>
              <a:gd name="connsiteX2602" fmla="*/ 1897056 w 6432818"/>
              <a:gd name="connsiteY2602" fmla="*/ 4604529 h 6858000"/>
              <a:gd name="connsiteX2603" fmla="*/ 1896371 w 6432818"/>
              <a:gd name="connsiteY2603" fmla="*/ 4605377 h 6858000"/>
              <a:gd name="connsiteX2604" fmla="*/ 1884482 w 6432818"/>
              <a:gd name="connsiteY2604" fmla="*/ 4614816 h 6858000"/>
              <a:gd name="connsiteX2605" fmla="*/ 1885364 w 6432818"/>
              <a:gd name="connsiteY2605" fmla="*/ 4611708 h 6858000"/>
              <a:gd name="connsiteX2606" fmla="*/ 1901647 w 6432818"/>
              <a:gd name="connsiteY2606" fmla="*/ 4594669 h 6858000"/>
              <a:gd name="connsiteX2607" fmla="*/ 1899717 w 6432818"/>
              <a:gd name="connsiteY2607" fmla="*/ 4588984 h 6858000"/>
              <a:gd name="connsiteX2608" fmla="*/ 1899689 w 6432818"/>
              <a:gd name="connsiteY2608" fmla="*/ 4586278 h 6858000"/>
              <a:gd name="connsiteX2609" fmla="*/ 1907388 w 6432818"/>
              <a:gd name="connsiteY2609" fmla="*/ 4576169 h 6858000"/>
              <a:gd name="connsiteX2610" fmla="*/ 1913312 w 6432818"/>
              <a:gd name="connsiteY2610" fmla="*/ 4572745 h 6858000"/>
              <a:gd name="connsiteX2611" fmla="*/ 1905600 w 6432818"/>
              <a:gd name="connsiteY2611" fmla="*/ 4571921 h 6858000"/>
              <a:gd name="connsiteX2612" fmla="*/ 1911920 w 6432818"/>
              <a:gd name="connsiteY2612" fmla="*/ 4565106 h 6858000"/>
              <a:gd name="connsiteX2613" fmla="*/ 1968657 w 6432818"/>
              <a:gd name="connsiteY2613" fmla="*/ 4507685 h 6858000"/>
              <a:gd name="connsiteX2614" fmla="*/ 1898680 w 6432818"/>
              <a:gd name="connsiteY2614" fmla="*/ 4550710 h 6858000"/>
              <a:gd name="connsiteX2615" fmla="*/ 1852376 w 6432818"/>
              <a:gd name="connsiteY2615" fmla="*/ 4595207 h 6858000"/>
              <a:gd name="connsiteX2616" fmla="*/ 1819708 w 6432818"/>
              <a:gd name="connsiteY2616" fmla="*/ 4620177 h 6858000"/>
              <a:gd name="connsiteX2617" fmla="*/ 1818313 w 6432818"/>
              <a:gd name="connsiteY2617" fmla="*/ 4619449 h 6858000"/>
              <a:gd name="connsiteX2618" fmla="*/ 1808490 w 6432818"/>
              <a:gd name="connsiteY2618" fmla="*/ 4627208 h 6858000"/>
              <a:gd name="connsiteX2619" fmla="*/ 1803029 w 6432818"/>
              <a:gd name="connsiteY2619" fmla="*/ 4633118 h 6858000"/>
              <a:gd name="connsiteX2620" fmla="*/ 1776542 w 6432818"/>
              <a:gd name="connsiteY2620" fmla="*/ 4653683 h 6858000"/>
              <a:gd name="connsiteX2621" fmla="*/ 1777578 w 6432818"/>
              <a:gd name="connsiteY2621" fmla="*/ 4643333 h 6858000"/>
              <a:gd name="connsiteX2622" fmla="*/ 1791179 w 6432818"/>
              <a:gd name="connsiteY2622" fmla="*/ 4620524 h 6858000"/>
              <a:gd name="connsiteX2623" fmla="*/ 1798168 w 6432818"/>
              <a:gd name="connsiteY2623" fmla="*/ 4614100 h 6858000"/>
              <a:gd name="connsiteX2624" fmla="*/ 1862385 w 6432818"/>
              <a:gd name="connsiteY2624" fmla="*/ 4544715 h 6858000"/>
              <a:gd name="connsiteX2625" fmla="*/ 1867263 w 6432818"/>
              <a:gd name="connsiteY2625" fmla="*/ 4519812 h 6858000"/>
              <a:gd name="connsiteX2626" fmla="*/ 1940787 w 6432818"/>
              <a:gd name="connsiteY2626" fmla="*/ 4458844 h 6858000"/>
              <a:gd name="connsiteX2627" fmla="*/ 1932635 w 6432818"/>
              <a:gd name="connsiteY2627" fmla="*/ 4453694 h 6858000"/>
              <a:gd name="connsiteX2628" fmla="*/ 1927553 w 6432818"/>
              <a:gd name="connsiteY2628" fmla="*/ 4445956 h 6858000"/>
              <a:gd name="connsiteX2629" fmla="*/ 1924181 w 6432818"/>
              <a:gd name="connsiteY2629" fmla="*/ 4448492 h 6858000"/>
              <a:gd name="connsiteX2630" fmla="*/ 1924518 w 6432818"/>
              <a:gd name="connsiteY2630" fmla="*/ 4444941 h 6858000"/>
              <a:gd name="connsiteX2631" fmla="*/ 1925336 w 6432818"/>
              <a:gd name="connsiteY2631" fmla="*/ 4443264 h 6858000"/>
              <a:gd name="connsiteX2632" fmla="*/ 1925632 w 6432818"/>
              <a:gd name="connsiteY2632" fmla="*/ 4443030 h 6858000"/>
              <a:gd name="connsiteX2633" fmla="*/ 1925158 w 6432818"/>
              <a:gd name="connsiteY2633" fmla="*/ 4442309 h 6858000"/>
              <a:gd name="connsiteX2634" fmla="*/ 1925292 w 6432818"/>
              <a:gd name="connsiteY2634" fmla="*/ 4441010 h 6858000"/>
              <a:gd name="connsiteX2635" fmla="*/ 1951828 w 6432818"/>
              <a:gd name="connsiteY2635" fmla="*/ 4412607 h 6858000"/>
              <a:gd name="connsiteX2636" fmla="*/ 1933989 w 6432818"/>
              <a:gd name="connsiteY2636" fmla="*/ 4423230 h 6858000"/>
              <a:gd name="connsiteX2637" fmla="*/ 1937069 w 6432818"/>
              <a:gd name="connsiteY2637" fmla="*/ 4420468 h 6858000"/>
              <a:gd name="connsiteX2638" fmla="*/ 1895087 w 6432818"/>
              <a:gd name="connsiteY2638" fmla="*/ 4449675 h 6858000"/>
              <a:gd name="connsiteX2639" fmla="*/ 1840324 w 6432818"/>
              <a:gd name="connsiteY2639" fmla="*/ 4486054 h 6858000"/>
              <a:gd name="connsiteX2640" fmla="*/ 1902612 w 6432818"/>
              <a:gd name="connsiteY2640" fmla="*/ 4440714 h 6858000"/>
              <a:gd name="connsiteX2641" fmla="*/ 1922999 w 6432818"/>
              <a:gd name="connsiteY2641" fmla="*/ 4424786 h 6858000"/>
              <a:gd name="connsiteX2642" fmla="*/ 1919648 w 6432818"/>
              <a:gd name="connsiteY2642" fmla="*/ 4423755 h 6858000"/>
              <a:gd name="connsiteX2643" fmla="*/ 1918637 w 6432818"/>
              <a:gd name="connsiteY2643" fmla="*/ 4424147 h 6858000"/>
              <a:gd name="connsiteX2644" fmla="*/ 1912036 w 6432818"/>
              <a:gd name="connsiteY2644" fmla="*/ 4428914 h 6858000"/>
              <a:gd name="connsiteX2645" fmla="*/ 1914253 w 6432818"/>
              <a:gd name="connsiteY2645" fmla="*/ 4426244 h 6858000"/>
              <a:gd name="connsiteX2646" fmla="*/ 1914749 w 6432818"/>
              <a:gd name="connsiteY2646" fmla="*/ 4425668 h 6858000"/>
              <a:gd name="connsiteX2647" fmla="*/ 1912962 w 6432818"/>
              <a:gd name="connsiteY2647" fmla="*/ 4426366 h 6858000"/>
              <a:gd name="connsiteX2648" fmla="*/ 1901216 w 6432818"/>
              <a:gd name="connsiteY2648" fmla="*/ 4433733 h 6858000"/>
              <a:gd name="connsiteX2649" fmla="*/ 1758847 w 6432818"/>
              <a:gd name="connsiteY2649" fmla="*/ 4531029 h 6858000"/>
              <a:gd name="connsiteX2650" fmla="*/ 1887735 w 6432818"/>
              <a:gd name="connsiteY2650" fmla="*/ 4436430 h 6858000"/>
              <a:gd name="connsiteX2651" fmla="*/ 1895834 w 6432818"/>
              <a:gd name="connsiteY2651" fmla="*/ 4427546 h 6858000"/>
              <a:gd name="connsiteX2652" fmla="*/ 1887295 w 6432818"/>
              <a:gd name="connsiteY2652" fmla="*/ 4434227 h 6858000"/>
              <a:gd name="connsiteX2653" fmla="*/ 1813963 w 6432818"/>
              <a:gd name="connsiteY2653" fmla="*/ 4483877 h 6858000"/>
              <a:gd name="connsiteX2654" fmla="*/ 1766223 w 6432818"/>
              <a:gd name="connsiteY2654" fmla="*/ 4514634 h 6858000"/>
              <a:gd name="connsiteX2655" fmla="*/ 1771509 w 6432818"/>
              <a:gd name="connsiteY2655" fmla="*/ 4508441 h 6858000"/>
              <a:gd name="connsiteX2656" fmla="*/ 1771715 w 6432818"/>
              <a:gd name="connsiteY2656" fmla="*/ 4508147 h 6858000"/>
              <a:gd name="connsiteX2657" fmla="*/ 1773721 w 6432818"/>
              <a:gd name="connsiteY2657" fmla="*/ 4506647 h 6858000"/>
              <a:gd name="connsiteX2658" fmla="*/ 1806396 w 6432818"/>
              <a:gd name="connsiteY2658" fmla="*/ 4483673 h 6858000"/>
              <a:gd name="connsiteX2659" fmla="*/ 1781377 w 6432818"/>
              <a:gd name="connsiteY2659" fmla="*/ 4495560 h 6858000"/>
              <a:gd name="connsiteX2660" fmla="*/ 1779075 w 6432818"/>
              <a:gd name="connsiteY2660" fmla="*/ 4497250 h 6858000"/>
              <a:gd name="connsiteX2661" fmla="*/ 1778645 w 6432818"/>
              <a:gd name="connsiteY2661" fmla="*/ 4493058 h 6858000"/>
              <a:gd name="connsiteX2662" fmla="*/ 1771424 w 6432818"/>
              <a:gd name="connsiteY2662" fmla="*/ 4499373 h 6858000"/>
              <a:gd name="connsiteX2663" fmla="*/ 1763755 w 6432818"/>
              <a:gd name="connsiteY2663" fmla="*/ 4508006 h 6858000"/>
              <a:gd name="connsiteX2664" fmla="*/ 1757010 w 6432818"/>
              <a:gd name="connsiteY2664" fmla="*/ 4512287 h 6858000"/>
              <a:gd name="connsiteX2665" fmla="*/ 1775421 w 6432818"/>
              <a:gd name="connsiteY2665" fmla="*/ 4494458 h 6858000"/>
              <a:gd name="connsiteX2666" fmla="*/ 1899889 w 6432818"/>
              <a:gd name="connsiteY2666" fmla="*/ 4408007 h 6858000"/>
              <a:gd name="connsiteX2667" fmla="*/ 1916602 w 6432818"/>
              <a:gd name="connsiteY2667" fmla="*/ 4396499 h 6858000"/>
              <a:gd name="connsiteX2668" fmla="*/ 1923155 w 6432818"/>
              <a:gd name="connsiteY2668" fmla="*/ 4391878 h 6858000"/>
              <a:gd name="connsiteX2669" fmla="*/ 1922528 w 6432818"/>
              <a:gd name="connsiteY2669" fmla="*/ 4391841 h 6858000"/>
              <a:gd name="connsiteX2670" fmla="*/ 1916371 w 6432818"/>
              <a:gd name="connsiteY2670" fmla="*/ 4391194 h 6858000"/>
              <a:gd name="connsiteX2671" fmla="*/ 1914586 w 6432818"/>
              <a:gd name="connsiteY2671" fmla="*/ 4390414 h 6858000"/>
              <a:gd name="connsiteX2672" fmla="*/ 1886544 w 6432818"/>
              <a:gd name="connsiteY2672" fmla="*/ 4409390 h 6858000"/>
              <a:gd name="connsiteX2673" fmla="*/ 1864464 w 6432818"/>
              <a:gd name="connsiteY2673" fmla="*/ 4424756 h 6858000"/>
              <a:gd name="connsiteX2674" fmla="*/ 1856135 w 6432818"/>
              <a:gd name="connsiteY2674" fmla="*/ 4432952 h 6858000"/>
              <a:gd name="connsiteX2675" fmla="*/ 1848887 w 6432818"/>
              <a:gd name="connsiteY2675" fmla="*/ 4435596 h 6858000"/>
              <a:gd name="connsiteX2676" fmla="*/ 1836141 w 6432818"/>
              <a:gd name="connsiteY2676" fmla="*/ 4444465 h 6858000"/>
              <a:gd name="connsiteX2677" fmla="*/ 1797853 w 6432818"/>
              <a:gd name="connsiteY2677" fmla="*/ 4471239 h 6858000"/>
              <a:gd name="connsiteX2678" fmla="*/ 1806041 w 6432818"/>
              <a:gd name="connsiteY2678" fmla="*/ 4459617 h 6858000"/>
              <a:gd name="connsiteX2679" fmla="*/ 1808399 w 6432818"/>
              <a:gd name="connsiteY2679" fmla="*/ 4458192 h 6858000"/>
              <a:gd name="connsiteX2680" fmla="*/ 1810913 w 6432818"/>
              <a:gd name="connsiteY2680" fmla="*/ 4454179 h 6858000"/>
              <a:gd name="connsiteX2681" fmla="*/ 1828461 w 6432818"/>
              <a:gd name="connsiteY2681" fmla="*/ 4431210 h 6858000"/>
              <a:gd name="connsiteX2682" fmla="*/ 1845293 w 6432818"/>
              <a:gd name="connsiteY2682" fmla="*/ 4409853 h 6858000"/>
              <a:gd name="connsiteX2683" fmla="*/ 1847625 w 6432818"/>
              <a:gd name="connsiteY2683" fmla="*/ 4406651 h 6858000"/>
              <a:gd name="connsiteX2684" fmla="*/ 1871739 w 6432818"/>
              <a:gd name="connsiteY2684" fmla="*/ 4388785 h 6858000"/>
              <a:gd name="connsiteX2685" fmla="*/ 1846440 w 6432818"/>
              <a:gd name="connsiteY2685" fmla="*/ 4415148 h 6858000"/>
              <a:gd name="connsiteX2686" fmla="*/ 1835164 w 6432818"/>
              <a:gd name="connsiteY2686" fmla="*/ 4429712 h 6858000"/>
              <a:gd name="connsiteX2687" fmla="*/ 1833143 w 6432818"/>
              <a:gd name="connsiteY2687" fmla="*/ 4432399 h 6858000"/>
              <a:gd name="connsiteX2688" fmla="*/ 1850880 w 6432818"/>
              <a:gd name="connsiteY2688" fmla="*/ 4416060 h 6858000"/>
              <a:gd name="connsiteX2689" fmla="*/ 1881131 w 6432818"/>
              <a:gd name="connsiteY2689" fmla="*/ 4390153 h 6858000"/>
              <a:gd name="connsiteX2690" fmla="*/ 1904618 w 6432818"/>
              <a:gd name="connsiteY2690" fmla="*/ 4369599 h 6858000"/>
              <a:gd name="connsiteX2691" fmla="*/ 1905805 w 6432818"/>
              <a:gd name="connsiteY2691" fmla="*/ 4365640 h 6858000"/>
              <a:gd name="connsiteX2692" fmla="*/ 1908268 w 6432818"/>
              <a:gd name="connsiteY2692" fmla="*/ 4361673 h 6858000"/>
              <a:gd name="connsiteX2693" fmla="*/ 1911999 w 6432818"/>
              <a:gd name="connsiteY2693" fmla="*/ 4358904 h 6858000"/>
              <a:gd name="connsiteX2694" fmla="*/ 1892605 w 6432818"/>
              <a:gd name="connsiteY2694" fmla="*/ 4371626 h 6858000"/>
              <a:gd name="connsiteX2695" fmla="*/ 1929946 w 6432818"/>
              <a:gd name="connsiteY2695" fmla="*/ 4341729 h 6858000"/>
              <a:gd name="connsiteX2696" fmla="*/ 1920505 w 6432818"/>
              <a:gd name="connsiteY2696" fmla="*/ 4348025 h 6858000"/>
              <a:gd name="connsiteX2697" fmla="*/ 1917310 w 6432818"/>
              <a:gd name="connsiteY2697" fmla="*/ 4350399 h 6858000"/>
              <a:gd name="connsiteX2698" fmla="*/ 1891730 w 6432818"/>
              <a:gd name="connsiteY2698" fmla="*/ 4370552 h 6858000"/>
              <a:gd name="connsiteX2699" fmla="*/ 1878861 w 6432818"/>
              <a:gd name="connsiteY2699" fmla="*/ 4380696 h 6858000"/>
              <a:gd name="connsiteX2700" fmla="*/ 1867261 w 6432818"/>
              <a:gd name="connsiteY2700" fmla="*/ 4389838 h 6858000"/>
              <a:gd name="connsiteX2701" fmla="*/ 1855860 w 6432818"/>
              <a:gd name="connsiteY2701" fmla="*/ 4396322 h 6858000"/>
              <a:gd name="connsiteX2702" fmla="*/ 1862860 w 6432818"/>
              <a:gd name="connsiteY2702" fmla="*/ 4384083 h 6858000"/>
              <a:gd name="connsiteX2703" fmla="*/ 1871474 w 6432818"/>
              <a:gd name="connsiteY2703" fmla="*/ 4371274 h 6858000"/>
              <a:gd name="connsiteX2704" fmla="*/ 1868031 w 6432818"/>
              <a:gd name="connsiteY2704" fmla="*/ 4373370 h 6858000"/>
              <a:gd name="connsiteX2705" fmla="*/ 1862721 w 6432818"/>
              <a:gd name="connsiteY2705" fmla="*/ 4370346 h 6858000"/>
              <a:gd name="connsiteX2706" fmla="*/ 1875804 w 6432818"/>
              <a:gd name="connsiteY2706" fmla="*/ 4359635 h 6858000"/>
              <a:gd name="connsiteX2707" fmla="*/ 1875955 w 6432818"/>
              <a:gd name="connsiteY2707" fmla="*/ 4357642 h 6858000"/>
              <a:gd name="connsiteX2708" fmla="*/ 1870705 w 6432818"/>
              <a:gd name="connsiteY2708" fmla="*/ 4360618 h 6858000"/>
              <a:gd name="connsiteX2709" fmla="*/ 1870287 w 6432818"/>
              <a:gd name="connsiteY2709" fmla="*/ 4361165 h 6858000"/>
              <a:gd name="connsiteX2710" fmla="*/ 1869492 w 6432818"/>
              <a:gd name="connsiteY2710" fmla="*/ 4361305 h 6858000"/>
              <a:gd name="connsiteX2711" fmla="*/ 1866360 w 6432818"/>
              <a:gd name="connsiteY2711" fmla="*/ 4363080 h 6858000"/>
              <a:gd name="connsiteX2712" fmla="*/ 1847267 w 6432818"/>
              <a:gd name="connsiteY2712" fmla="*/ 4377606 h 6858000"/>
              <a:gd name="connsiteX2713" fmla="*/ 1711005 w 6432818"/>
              <a:gd name="connsiteY2713" fmla="*/ 4485524 h 6858000"/>
              <a:gd name="connsiteX2714" fmla="*/ 1749931 w 6432818"/>
              <a:gd name="connsiteY2714" fmla="*/ 4434102 h 6858000"/>
              <a:gd name="connsiteX2715" fmla="*/ 1661174 w 6432818"/>
              <a:gd name="connsiteY2715" fmla="*/ 4508398 h 6858000"/>
              <a:gd name="connsiteX2716" fmla="*/ 1647835 w 6432818"/>
              <a:gd name="connsiteY2716" fmla="*/ 4521736 h 6858000"/>
              <a:gd name="connsiteX2717" fmla="*/ 1658967 w 6432818"/>
              <a:gd name="connsiteY2717" fmla="*/ 4508133 h 6858000"/>
              <a:gd name="connsiteX2718" fmla="*/ 1626403 w 6432818"/>
              <a:gd name="connsiteY2718" fmla="*/ 4524765 h 6858000"/>
              <a:gd name="connsiteX2719" fmla="*/ 1584788 w 6432818"/>
              <a:gd name="connsiteY2719" fmla="*/ 4547623 h 6858000"/>
              <a:gd name="connsiteX2720" fmla="*/ 1572349 w 6432818"/>
              <a:gd name="connsiteY2720" fmla="*/ 4556906 h 6858000"/>
              <a:gd name="connsiteX2721" fmla="*/ 1691748 w 6432818"/>
              <a:gd name="connsiteY2721" fmla="*/ 4443602 h 6858000"/>
              <a:gd name="connsiteX2722" fmla="*/ 1704607 w 6432818"/>
              <a:gd name="connsiteY2722" fmla="*/ 4431756 h 6858000"/>
              <a:gd name="connsiteX2723" fmla="*/ 1722512 w 6432818"/>
              <a:gd name="connsiteY2723" fmla="*/ 4407982 h 6858000"/>
              <a:gd name="connsiteX2724" fmla="*/ 1710990 w 6432818"/>
              <a:gd name="connsiteY2724" fmla="*/ 4415189 h 6858000"/>
              <a:gd name="connsiteX2725" fmla="*/ 1744171 w 6432818"/>
              <a:gd name="connsiteY2725" fmla="*/ 4374196 h 6858000"/>
              <a:gd name="connsiteX2726" fmla="*/ 1730699 w 6432818"/>
              <a:gd name="connsiteY2726" fmla="*/ 4380385 h 6858000"/>
              <a:gd name="connsiteX2727" fmla="*/ 1714763 w 6432818"/>
              <a:gd name="connsiteY2727" fmla="*/ 4378753 h 6858000"/>
              <a:gd name="connsiteX2728" fmla="*/ 1702495 w 6432818"/>
              <a:gd name="connsiteY2728" fmla="*/ 4377666 h 6858000"/>
              <a:gd name="connsiteX2729" fmla="*/ 1695454 w 6432818"/>
              <a:gd name="connsiteY2729" fmla="*/ 4388882 h 6858000"/>
              <a:gd name="connsiteX2730" fmla="*/ 1682164 w 6432818"/>
              <a:gd name="connsiteY2730" fmla="*/ 4403866 h 6858000"/>
              <a:gd name="connsiteX2731" fmla="*/ 1687639 w 6432818"/>
              <a:gd name="connsiteY2731" fmla="*/ 4388863 h 6858000"/>
              <a:gd name="connsiteX2732" fmla="*/ 1688057 w 6432818"/>
              <a:gd name="connsiteY2732" fmla="*/ 4390217 h 6858000"/>
              <a:gd name="connsiteX2733" fmla="*/ 1686757 w 6432818"/>
              <a:gd name="connsiteY2733" fmla="*/ 4392340 h 6858000"/>
              <a:gd name="connsiteX2734" fmla="*/ 1688325 w 6432818"/>
              <a:gd name="connsiteY2734" fmla="*/ 4391087 h 6858000"/>
              <a:gd name="connsiteX2735" fmla="*/ 1688057 w 6432818"/>
              <a:gd name="connsiteY2735" fmla="*/ 4390217 h 6858000"/>
              <a:gd name="connsiteX2736" fmla="*/ 1690447 w 6432818"/>
              <a:gd name="connsiteY2736" fmla="*/ 4386312 h 6858000"/>
              <a:gd name="connsiteX2737" fmla="*/ 1692651 w 6432818"/>
              <a:gd name="connsiteY2737" fmla="*/ 4384308 h 6858000"/>
              <a:gd name="connsiteX2738" fmla="*/ 1694505 w 6432818"/>
              <a:gd name="connsiteY2738" fmla="*/ 4381527 h 6858000"/>
              <a:gd name="connsiteX2739" fmla="*/ 1694289 w 6432818"/>
              <a:gd name="connsiteY2739" fmla="*/ 4369225 h 6858000"/>
              <a:gd name="connsiteX2740" fmla="*/ 1727757 w 6432818"/>
              <a:gd name="connsiteY2740" fmla="*/ 4326073 h 6858000"/>
              <a:gd name="connsiteX2741" fmla="*/ 1728280 w 6432818"/>
              <a:gd name="connsiteY2741" fmla="*/ 4316340 h 6858000"/>
              <a:gd name="connsiteX2742" fmla="*/ 1740803 w 6432818"/>
              <a:gd name="connsiteY2742" fmla="*/ 4297748 h 6858000"/>
              <a:gd name="connsiteX2743" fmla="*/ 1743611 w 6432818"/>
              <a:gd name="connsiteY2743" fmla="*/ 4294655 h 6858000"/>
              <a:gd name="connsiteX2744" fmla="*/ 1738987 w 6432818"/>
              <a:gd name="connsiteY2744" fmla="*/ 4298278 h 6858000"/>
              <a:gd name="connsiteX2745" fmla="*/ 1725838 w 6432818"/>
              <a:gd name="connsiteY2745" fmla="*/ 4308744 h 6858000"/>
              <a:gd name="connsiteX2746" fmla="*/ 1667654 w 6432818"/>
              <a:gd name="connsiteY2746" fmla="*/ 4376798 h 6858000"/>
              <a:gd name="connsiteX2747" fmla="*/ 1617755 w 6432818"/>
              <a:gd name="connsiteY2747" fmla="*/ 4441492 h 6858000"/>
              <a:gd name="connsiteX2748" fmla="*/ 1612622 w 6432818"/>
              <a:gd name="connsiteY2748" fmla="*/ 4444108 h 6858000"/>
              <a:gd name="connsiteX2749" fmla="*/ 1600978 w 6432818"/>
              <a:gd name="connsiteY2749" fmla="*/ 4450937 h 6858000"/>
              <a:gd name="connsiteX2750" fmla="*/ 1615323 w 6432818"/>
              <a:gd name="connsiteY2750" fmla="*/ 4429490 h 6858000"/>
              <a:gd name="connsiteX2751" fmla="*/ 1598560 w 6432818"/>
              <a:gd name="connsiteY2751" fmla="*/ 4447925 h 6858000"/>
              <a:gd name="connsiteX2752" fmla="*/ 1595007 w 6432818"/>
              <a:gd name="connsiteY2752" fmla="*/ 4443045 h 6858000"/>
              <a:gd name="connsiteX2753" fmla="*/ 1587895 w 6432818"/>
              <a:gd name="connsiteY2753" fmla="*/ 4447968 h 6858000"/>
              <a:gd name="connsiteX2754" fmla="*/ 1601951 w 6432818"/>
              <a:gd name="connsiteY2754" fmla="*/ 4428209 h 6858000"/>
              <a:gd name="connsiteX2755" fmla="*/ 1607234 w 6432818"/>
              <a:gd name="connsiteY2755" fmla="*/ 4422807 h 6858000"/>
              <a:gd name="connsiteX2756" fmla="*/ 1610320 w 6432818"/>
              <a:gd name="connsiteY2756" fmla="*/ 4420869 h 6858000"/>
              <a:gd name="connsiteX2757" fmla="*/ 1608007 w 6432818"/>
              <a:gd name="connsiteY2757" fmla="*/ 4419695 h 6858000"/>
              <a:gd name="connsiteX2758" fmla="*/ 1626812 w 6432818"/>
              <a:gd name="connsiteY2758" fmla="*/ 4393263 h 6858000"/>
              <a:gd name="connsiteX2759" fmla="*/ 1634512 w 6432818"/>
              <a:gd name="connsiteY2759" fmla="*/ 4387343 h 6858000"/>
              <a:gd name="connsiteX2760" fmla="*/ 1652662 w 6432818"/>
              <a:gd name="connsiteY2760" fmla="*/ 4374556 h 6858000"/>
              <a:gd name="connsiteX2761" fmla="*/ 1672606 w 6432818"/>
              <a:gd name="connsiteY2761" fmla="*/ 4356421 h 6858000"/>
              <a:gd name="connsiteX2762" fmla="*/ 1634551 w 6432818"/>
              <a:gd name="connsiteY2762" fmla="*/ 4382767 h 6858000"/>
              <a:gd name="connsiteX2763" fmla="*/ 1634103 w 6432818"/>
              <a:gd name="connsiteY2763" fmla="*/ 4383018 h 6858000"/>
              <a:gd name="connsiteX2764" fmla="*/ 1639228 w 6432818"/>
              <a:gd name="connsiteY2764" fmla="*/ 4375811 h 6858000"/>
              <a:gd name="connsiteX2765" fmla="*/ 1686825 w 6432818"/>
              <a:gd name="connsiteY2765" fmla="*/ 4316150 h 6858000"/>
              <a:gd name="connsiteX2766" fmla="*/ 1703854 w 6432818"/>
              <a:gd name="connsiteY2766" fmla="*/ 4295864 h 6858000"/>
              <a:gd name="connsiteX2767" fmla="*/ 1699086 w 6432818"/>
              <a:gd name="connsiteY2767" fmla="*/ 4299720 h 6858000"/>
              <a:gd name="connsiteX2768" fmla="*/ 1632526 w 6432818"/>
              <a:gd name="connsiteY2768" fmla="*/ 4348480 h 6858000"/>
              <a:gd name="connsiteX2769" fmla="*/ 1643185 w 6432818"/>
              <a:gd name="connsiteY2769" fmla="*/ 4336701 h 6858000"/>
              <a:gd name="connsiteX2770" fmla="*/ 1714245 w 6432818"/>
              <a:gd name="connsiteY2770" fmla="*/ 4270240 h 6858000"/>
              <a:gd name="connsiteX2771" fmla="*/ 1720378 w 6432818"/>
              <a:gd name="connsiteY2771" fmla="*/ 4264341 h 6858000"/>
              <a:gd name="connsiteX2772" fmla="*/ 1722201 w 6432818"/>
              <a:gd name="connsiteY2772" fmla="*/ 4258885 h 6858000"/>
              <a:gd name="connsiteX2773" fmla="*/ 1743048 w 6432818"/>
              <a:gd name="connsiteY2773" fmla="*/ 4242544 h 6858000"/>
              <a:gd name="connsiteX2774" fmla="*/ 1750575 w 6432818"/>
              <a:gd name="connsiteY2774" fmla="*/ 4235310 h 6858000"/>
              <a:gd name="connsiteX2775" fmla="*/ 1729254 w 6432818"/>
              <a:gd name="connsiteY2775" fmla="*/ 4248788 h 6858000"/>
              <a:gd name="connsiteX2776" fmla="*/ 1730609 w 6432818"/>
              <a:gd name="connsiteY2776" fmla="*/ 4246945 h 6858000"/>
              <a:gd name="connsiteX2777" fmla="*/ 1760718 w 6432818"/>
              <a:gd name="connsiteY2777" fmla="*/ 4202708 h 6858000"/>
              <a:gd name="connsiteX2778" fmla="*/ 1707319 w 6432818"/>
              <a:gd name="connsiteY2778" fmla="*/ 4257553 h 6858000"/>
              <a:gd name="connsiteX2779" fmla="*/ 1694720 w 6432818"/>
              <a:gd name="connsiteY2779" fmla="*/ 4268856 h 6858000"/>
              <a:gd name="connsiteX2780" fmla="*/ 1703806 w 6432818"/>
              <a:gd name="connsiteY2780" fmla="*/ 4248797 h 6858000"/>
              <a:gd name="connsiteX2781" fmla="*/ 1700849 w 6432818"/>
              <a:gd name="connsiteY2781" fmla="*/ 4251645 h 6858000"/>
              <a:gd name="connsiteX2782" fmla="*/ 1611817 w 6432818"/>
              <a:gd name="connsiteY2782" fmla="*/ 4339645 h 6858000"/>
              <a:gd name="connsiteX2783" fmla="*/ 1583825 w 6432818"/>
              <a:gd name="connsiteY2783" fmla="*/ 4365409 h 6858000"/>
              <a:gd name="connsiteX2784" fmla="*/ 1599958 w 6432818"/>
              <a:gd name="connsiteY2784" fmla="*/ 4347873 h 6858000"/>
              <a:gd name="connsiteX2785" fmla="*/ 1644077 w 6432818"/>
              <a:gd name="connsiteY2785" fmla="*/ 4302324 h 6858000"/>
              <a:gd name="connsiteX2786" fmla="*/ 1694051 w 6432818"/>
              <a:gd name="connsiteY2786" fmla="*/ 4251268 h 6858000"/>
              <a:gd name="connsiteX2787" fmla="*/ 1639972 w 6432818"/>
              <a:gd name="connsiteY2787" fmla="*/ 4281548 h 6858000"/>
              <a:gd name="connsiteX2788" fmla="*/ 1586621 w 6432818"/>
              <a:gd name="connsiteY2788" fmla="*/ 4323279 h 6858000"/>
              <a:gd name="connsiteX2789" fmla="*/ 1607609 w 6432818"/>
              <a:gd name="connsiteY2789" fmla="*/ 4297434 h 6858000"/>
              <a:gd name="connsiteX2790" fmla="*/ 1616518 w 6432818"/>
              <a:gd name="connsiteY2790" fmla="*/ 4283857 h 6858000"/>
              <a:gd name="connsiteX2791" fmla="*/ 1727885 w 6432818"/>
              <a:gd name="connsiteY2791" fmla="*/ 4161760 h 6858000"/>
              <a:gd name="connsiteX2792" fmla="*/ 1729203 w 6432818"/>
              <a:gd name="connsiteY2792" fmla="*/ 4149353 h 6858000"/>
              <a:gd name="connsiteX2793" fmla="*/ 1760205 w 6432818"/>
              <a:gd name="connsiteY2793" fmla="*/ 4117030 h 6858000"/>
              <a:gd name="connsiteX2794" fmla="*/ 1752763 w 6432818"/>
              <a:gd name="connsiteY2794" fmla="*/ 4105807 h 6858000"/>
              <a:gd name="connsiteX2795" fmla="*/ 1788000 w 6432818"/>
              <a:gd name="connsiteY2795" fmla="*/ 4061163 h 6858000"/>
              <a:gd name="connsiteX2796" fmla="*/ 1787271 w 6432818"/>
              <a:gd name="connsiteY2796" fmla="*/ 4059529 h 6858000"/>
              <a:gd name="connsiteX2797" fmla="*/ 1787028 w 6432818"/>
              <a:gd name="connsiteY2797" fmla="*/ 4058986 h 6858000"/>
              <a:gd name="connsiteX2798" fmla="*/ 1787135 w 6432818"/>
              <a:gd name="connsiteY2798" fmla="*/ 4059227 h 6858000"/>
              <a:gd name="connsiteX2799" fmla="*/ 1787271 w 6432818"/>
              <a:gd name="connsiteY2799" fmla="*/ 4059529 h 6858000"/>
              <a:gd name="connsiteX2800" fmla="*/ 1787675 w 6432818"/>
              <a:gd name="connsiteY2800" fmla="*/ 4060436 h 6858000"/>
              <a:gd name="connsiteX2801" fmla="*/ 1788000 w 6432818"/>
              <a:gd name="connsiteY2801" fmla="*/ 4061163 h 6858000"/>
              <a:gd name="connsiteX2802" fmla="*/ 1755231 w 6432818"/>
              <a:gd name="connsiteY2802" fmla="*/ 4094977 h 6858000"/>
              <a:gd name="connsiteX2803" fmla="*/ 1728418 w 6432818"/>
              <a:gd name="connsiteY2803" fmla="*/ 4117371 h 6858000"/>
              <a:gd name="connsiteX2804" fmla="*/ 1727059 w 6432818"/>
              <a:gd name="connsiteY2804" fmla="*/ 4118871 h 6858000"/>
              <a:gd name="connsiteX2805" fmla="*/ 1727985 w 6432818"/>
              <a:gd name="connsiteY2805" fmla="*/ 4120521 h 6858000"/>
              <a:gd name="connsiteX2806" fmla="*/ 1727141 w 6432818"/>
              <a:gd name="connsiteY2806" fmla="*/ 4125977 h 6858000"/>
              <a:gd name="connsiteX2807" fmla="*/ 1724652 w 6432818"/>
              <a:gd name="connsiteY2807" fmla="*/ 4126355 h 6858000"/>
              <a:gd name="connsiteX2808" fmla="*/ 1722948 w 6432818"/>
              <a:gd name="connsiteY2808" fmla="*/ 4124363 h 6858000"/>
              <a:gd name="connsiteX2809" fmla="*/ 1723256 w 6432818"/>
              <a:gd name="connsiteY2809" fmla="*/ 4123070 h 6858000"/>
              <a:gd name="connsiteX2810" fmla="*/ 1702539 w 6432818"/>
              <a:gd name="connsiteY2810" fmla="*/ 4145949 h 6858000"/>
              <a:gd name="connsiteX2811" fmla="*/ 1731758 w 6432818"/>
              <a:gd name="connsiteY2811" fmla="*/ 4098724 h 6858000"/>
              <a:gd name="connsiteX2812" fmla="*/ 1727142 w 6432818"/>
              <a:gd name="connsiteY2812" fmla="*/ 4100769 h 6858000"/>
              <a:gd name="connsiteX2813" fmla="*/ 1638259 w 6432818"/>
              <a:gd name="connsiteY2813" fmla="*/ 4177809 h 6858000"/>
              <a:gd name="connsiteX2814" fmla="*/ 1588685 w 6432818"/>
              <a:gd name="connsiteY2814" fmla="*/ 4225262 h 6858000"/>
              <a:gd name="connsiteX2815" fmla="*/ 1557917 w 6432818"/>
              <a:gd name="connsiteY2815" fmla="*/ 4256359 h 6858000"/>
              <a:gd name="connsiteX2816" fmla="*/ 1545889 w 6432818"/>
              <a:gd name="connsiteY2816" fmla="*/ 4267738 h 6858000"/>
              <a:gd name="connsiteX2817" fmla="*/ 1540667 w 6432818"/>
              <a:gd name="connsiteY2817" fmla="*/ 4259395 h 6858000"/>
              <a:gd name="connsiteX2818" fmla="*/ 1553703 w 6432818"/>
              <a:gd name="connsiteY2818" fmla="*/ 4244316 h 6858000"/>
              <a:gd name="connsiteX2819" fmla="*/ 1573404 w 6432818"/>
              <a:gd name="connsiteY2819" fmla="*/ 4226913 h 6858000"/>
              <a:gd name="connsiteX2820" fmla="*/ 1608725 w 6432818"/>
              <a:gd name="connsiteY2820" fmla="*/ 4189839 h 6858000"/>
              <a:gd name="connsiteX2821" fmla="*/ 1603060 w 6432818"/>
              <a:gd name="connsiteY2821" fmla="*/ 4192181 h 6858000"/>
              <a:gd name="connsiteX2822" fmla="*/ 1639545 w 6432818"/>
              <a:gd name="connsiteY2822" fmla="*/ 4155139 h 6858000"/>
              <a:gd name="connsiteX2823" fmla="*/ 1672884 w 6432818"/>
              <a:gd name="connsiteY2823" fmla="*/ 4120067 h 6858000"/>
              <a:gd name="connsiteX2824" fmla="*/ 1658198 w 6432818"/>
              <a:gd name="connsiteY2824" fmla="*/ 4131108 h 6858000"/>
              <a:gd name="connsiteX2825" fmla="*/ 1658533 w 6432818"/>
              <a:gd name="connsiteY2825" fmla="*/ 4127556 h 6858000"/>
              <a:gd name="connsiteX2826" fmla="*/ 1659351 w 6432818"/>
              <a:gd name="connsiteY2826" fmla="*/ 4125878 h 6858000"/>
              <a:gd name="connsiteX2827" fmla="*/ 1690788 w 6432818"/>
              <a:gd name="connsiteY2827" fmla="*/ 4101107 h 6858000"/>
              <a:gd name="connsiteX2828" fmla="*/ 1689660 w 6432818"/>
              <a:gd name="connsiteY2828" fmla="*/ 4102423 h 6858000"/>
              <a:gd name="connsiteX2829" fmla="*/ 1721302 w 6432818"/>
              <a:gd name="connsiteY2829" fmla="*/ 4069137 h 6858000"/>
              <a:gd name="connsiteX2830" fmla="*/ 1715811 w 6432818"/>
              <a:gd name="connsiteY2830" fmla="*/ 4073893 h 6858000"/>
              <a:gd name="connsiteX2831" fmla="*/ 1713146 w 6432818"/>
              <a:gd name="connsiteY2831" fmla="*/ 4076633 h 6858000"/>
              <a:gd name="connsiteX2832" fmla="*/ 1694603 w 6432818"/>
              <a:gd name="connsiteY2832" fmla="*/ 4090008 h 6858000"/>
              <a:gd name="connsiteX2833" fmla="*/ 1668004 w 6432818"/>
              <a:gd name="connsiteY2833" fmla="*/ 4105846 h 6858000"/>
              <a:gd name="connsiteX2834" fmla="*/ 1727093 w 6432818"/>
              <a:gd name="connsiteY2834" fmla="*/ 4058855 h 6858000"/>
              <a:gd name="connsiteX2835" fmla="*/ 1721066 w 6432818"/>
              <a:gd name="connsiteY2835" fmla="*/ 4057387 h 6858000"/>
              <a:gd name="connsiteX2836" fmla="*/ 1681880 w 6432818"/>
              <a:gd name="connsiteY2836" fmla="*/ 4085670 h 6858000"/>
              <a:gd name="connsiteX2837" fmla="*/ 1645528 w 6432818"/>
              <a:gd name="connsiteY2837" fmla="*/ 4122851 h 6858000"/>
              <a:gd name="connsiteX2838" fmla="*/ 1598754 w 6432818"/>
              <a:gd name="connsiteY2838" fmla="*/ 4170692 h 6858000"/>
              <a:gd name="connsiteX2839" fmla="*/ 1612807 w 6432818"/>
              <a:gd name="connsiteY2839" fmla="*/ 4161733 h 6858000"/>
              <a:gd name="connsiteX2840" fmla="*/ 1635584 w 6432818"/>
              <a:gd name="connsiteY2840" fmla="*/ 4144538 h 6858000"/>
              <a:gd name="connsiteX2841" fmla="*/ 1628222 w 6432818"/>
              <a:gd name="connsiteY2841" fmla="*/ 4153913 h 6858000"/>
              <a:gd name="connsiteX2842" fmla="*/ 1588725 w 6432818"/>
              <a:gd name="connsiteY2842" fmla="*/ 4192874 h 6858000"/>
              <a:gd name="connsiteX2843" fmla="*/ 1571051 w 6432818"/>
              <a:gd name="connsiteY2843" fmla="*/ 4213564 h 6858000"/>
              <a:gd name="connsiteX2844" fmla="*/ 1571031 w 6432818"/>
              <a:gd name="connsiteY2844" fmla="*/ 4212905 h 6858000"/>
              <a:gd name="connsiteX2845" fmla="*/ 1558381 w 6432818"/>
              <a:gd name="connsiteY2845" fmla="*/ 4220285 h 6858000"/>
              <a:gd name="connsiteX2846" fmla="*/ 1553703 w 6432818"/>
              <a:gd name="connsiteY2846" fmla="*/ 4223130 h 6858000"/>
              <a:gd name="connsiteX2847" fmla="*/ 1558996 w 6432818"/>
              <a:gd name="connsiteY2847" fmla="*/ 4216348 h 6858000"/>
              <a:gd name="connsiteX2848" fmla="*/ 1587844 w 6432818"/>
              <a:gd name="connsiteY2848" fmla="*/ 4181614 h 6858000"/>
              <a:gd name="connsiteX2849" fmla="*/ 1548479 w 6432818"/>
              <a:gd name="connsiteY2849" fmla="*/ 4220143 h 6858000"/>
              <a:gd name="connsiteX2850" fmla="*/ 1505504 w 6432818"/>
              <a:gd name="connsiteY2850" fmla="*/ 4260721 h 6858000"/>
              <a:gd name="connsiteX2851" fmla="*/ 1506226 w 6432818"/>
              <a:gd name="connsiteY2851" fmla="*/ 4253055 h 6858000"/>
              <a:gd name="connsiteX2852" fmla="*/ 1506109 w 6432818"/>
              <a:gd name="connsiteY2852" fmla="*/ 4252909 h 6858000"/>
              <a:gd name="connsiteX2853" fmla="*/ 1511014 w 6432818"/>
              <a:gd name="connsiteY2853" fmla="*/ 4249707 h 6858000"/>
              <a:gd name="connsiteX2854" fmla="*/ 1548860 w 6432818"/>
              <a:gd name="connsiteY2854" fmla="*/ 4205551 h 6858000"/>
              <a:gd name="connsiteX2855" fmla="*/ 1452112 w 6432818"/>
              <a:gd name="connsiteY2855" fmla="*/ 4288973 h 6858000"/>
              <a:gd name="connsiteX2856" fmla="*/ 1409378 w 6432818"/>
              <a:gd name="connsiteY2856" fmla="*/ 4319438 h 6858000"/>
              <a:gd name="connsiteX2857" fmla="*/ 1408595 w 6432818"/>
              <a:gd name="connsiteY2857" fmla="*/ 4320046 h 6858000"/>
              <a:gd name="connsiteX2858" fmla="*/ 1429479 w 6432818"/>
              <a:gd name="connsiteY2858" fmla="*/ 4294867 h 6858000"/>
              <a:gd name="connsiteX2859" fmla="*/ 1467152 w 6432818"/>
              <a:gd name="connsiteY2859" fmla="*/ 4257324 h 6858000"/>
              <a:gd name="connsiteX2860" fmla="*/ 1522713 w 6432818"/>
              <a:gd name="connsiteY2860" fmla="*/ 4188855 h 6858000"/>
              <a:gd name="connsiteX2861" fmla="*/ 1497153 w 6432818"/>
              <a:gd name="connsiteY2861" fmla="*/ 4214595 h 6858000"/>
              <a:gd name="connsiteX2862" fmla="*/ 1485419 w 6432818"/>
              <a:gd name="connsiteY2862" fmla="*/ 4224612 h 6858000"/>
              <a:gd name="connsiteX2863" fmla="*/ 1442929 w 6432818"/>
              <a:gd name="connsiteY2863" fmla="*/ 4243332 h 6858000"/>
              <a:gd name="connsiteX2864" fmla="*/ 1494583 w 6432818"/>
              <a:gd name="connsiteY2864" fmla="*/ 4186064 h 6858000"/>
              <a:gd name="connsiteX2865" fmla="*/ 1436396 w 6432818"/>
              <a:gd name="connsiteY2865" fmla="*/ 4229108 h 6858000"/>
              <a:gd name="connsiteX2866" fmla="*/ 1379869 w 6432818"/>
              <a:gd name="connsiteY2866" fmla="*/ 4277738 h 6858000"/>
              <a:gd name="connsiteX2867" fmla="*/ 1347681 w 6432818"/>
              <a:gd name="connsiteY2867" fmla="*/ 4292523 h 6858000"/>
              <a:gd name="connsiteX2868" fmla="*/ 1326532 w 6432818"/>
              <a:gd name="connsiteY2868" fmla="*/ 4310807 h 6858000"/>
              <a:gd name="connsiteX2869" fmla="*/ 1481426 w 6432818"/>
              <a:gd name="connsiteY2869" fmla="*/ 4144373 h 6858000"/>
              <a:gd name="connsiteX2870" fmla="*/ 1608452 w 6432818"/>
              <a:gd name="connsiteY2870" fmla="*/ 4016905 h 6858000"/>
              <a:gd name="connsiteX2871" fmla="*/ 1604484 w 6432818"/>
              <a:gd name="connsiteY2871" fmla="*/ 4016188 h 6858000"/>
              <a:gd name="connsiteX2872" fmla="*/ 1608698 w 6432818"/>
              <a:gd name="connsiteY2872" fmla="*/ 4013821 h 6858000"/>
              <a:gd name="connsiteX2873" fmla="*/ 1609257 w 6432818"/>
              <a:gd name="connsiteY2873" fmla="*/ 4016097 h 6858000"/>
              <a:gd name="connsiteX2874" fmla="*/ 1622958 w 6432818"/>
              <a:gd name="connsiteY2874" fmla="*/ 4002346 h 6858000"/>
              <a:gd name="connsiteX2875" fmla="*/ 1624125 w 6432818"/>
              <a:gd name="connsiteY2875" fmla="*/ 4000121 h 6858000"/>
              <a:gd name="connsiteX2876" fmla="*/ 1621399 w 6432818"/>
              <a:gd name="connsiteY2876" fmla="*/ 3997740 h 6858000"/>
              <a:gd name="connsiteX2877" fmla="*/ 1608698 w 6432818"/>
              <a:gd name="connsiteY2877" fmla="*/ 4013821 h 6858000"/>
              <a:gd name="connsiteX2878" fmla="*/ 1604166 w 6432818"/>
              <a:gd name="connsiteY2878" fmla="*/ 4010050 h 6858000"/>
              <a:gd name="connsiteX2879" fmla="*/ 1464628 w 6432818"/>
              <a:gd name="connsiteY2879" fmla="*/ 4149306 h 6858000"/>
              <a:gd name="connsiteX2880" fmla="*/ 1212147 w 6432818"/>
              <a:gd name="connsiteY2880" fmla="*/ 4371902 h 6858000"/>
              <a:gd name="connsiteX2881" fmla="*/ 1274825 w 6432818"/>
              <a:gd name="connsiteY2881" fmla="*/ 4290531 h 6858000"/>
              <a:gd name="connsiteX2882" fmla="*/ 1211897 w 6432818"/>
              <a:gd name="connsiteY2882" fmla="*/ 4341840 h 6858000"/>
              <a:gd name="connsiteX2883" fmla="*/ 1186453 w 6432818"/>
              <a:gd name="connsiteY2883" fmla="*/ 4345567 h 6858000"/>
              <a:gd name="connsiteX2884" fmla="*/ 1073159 w 6432818"/>
              <a:gd name="connsiteY2884" fmla="*/ 4445766 h 6858000"/>
              <a:gd name="connsiteX2885" fmla="*/ 1089437 w 6432818"/>
              <a:gd name="connsiteY2885" fmla="*/ 4423376 h 6858000"/>
              <a:gd name="connsiteX2886" fmla="*/ 1092333 w 6432818"/>
              <a:gd name="connsiteY2886" fmla="*/ 4421352 h 6858000"/>
              <a:gd name="connsiteX2887" fmla="*/ 1095398 w 6432818"/>
              <a:gd name="connsiteY2887" fmla="*/ 4416874 h 6858000"/>
              <a:gd name="connsiteX2888" fmla="*/ 1102671 w 6432818"/>
              <a:gd name="connsiteY2888" fmla="*/ 4409449 h 6858000"/>
              <a:gd name="connsiteX2889" fmla="*/ 1118110 w 6432818"/>
              <a:gd name="connsiteY2889" fmla="*/ 4394824 h 6858000"/>
              <a:gd name="connsiteX2890" fmla="*/ 1166153 w 6432818"/>
              <a:gd name="connsiteY2890" fmla="*/ 4339975 h 6858000"/>
              <a:gd name="connsiteX2891" fmla="*/ 1121324 w 6432818"/>
              <a:gd name="connsiteY2891" fmla="*/ 4378826 h 6858000"/>
              <a:gd name="connsiteX2892" fmla="*/ 1102761 w 6432818"/>
              <a:gd name="connsiteY2892" fmla="*/ 4406110 h 6858000"/>
              <a:gd name="connsiteX2893" fmla="*/ 1095398 w 6432818"/>
              <a:gd name="connsiteY2893" fmla="*/ 4416874 h 6858000"/>
              <a:gd name="connsiteX2894" fmla="*/ 1090628 w 6432818"/>
              <a:gd name="connsiteY2894" fmla="*/ 4421739 h 6858000"/>
              <a:gd name="connsiteX2895" fmla="*/ 1089437 w 6432818"/>
              <a:gd name="connsiteY2895" fmla="*/ 4423376 h 6858000"/>
              <a:gd name="connsiteX2896" fmla="*/ 1083049 w 6432818"/>
              <a:gd name="connsiteY2896" fmla="*/ 4427844 h 6858000"/>
              <a:gd name="connsiteX2897" fmla="*/ 1101611 w 6432818"/>
              <a:gd name="connsiteY2897" fmla="*/ 4386806 h 6858000"/>
              <a:gd name="connsiteX2898" fmla="*/ 1106626 w 6432818"/>
              <a:gd name="connsiteY2898" fmla="*/ 4381459 h 6858000"/>
              <a:gd name="connsiteX2899" fmla="*/ 1107292 w 6432818"/>
              <a:gd name="connsiteY2899" fmla="*/ 4380785 h 6858000"/>
              <a:gd name="connsiteX2900" fmla="*/ 1107383 w 6432818"/>
              <a:gd name="connsiteY2900" fmla="*/ 4380649 h 6858000"/>
              <a:gd name="connsiteX2901" fmla="*/ 1106626 w 6432818"/>
              <a:gd name="connsiteY2901" fmla="*/ 4381459 h 6858000"/>
              <a:gd name="connsiteX2902" fmla="*/ 1098527 w 6432818"/>
              <a:gd name="connsiteY2902" fmla="*/ 4389628 h 6858000"/>
              <a:gd name="connsiteX2903" fmla="*/ 1006941 w 6432818"/>
              <a:gd name="connsiteY2903" fmla="*/ 4460658 h 6858000"/>
              <a:gd name="connsiteX2904" fmla="*/ 1015047 w 6432818"/>
              <a:gd name="connsiteY2904" fmla="*/ 4431348 h 6858000"/>
              <a:gd name="connsiteX2905" fmla="*/ 1020175 w 6432818"/>
              <a:gd name="connsiteY2905" fmla="*/ 4425128 h 6858000"/>
              <a:gd name="connsiteX2906" fmla="*/ 1047513 w 6432818"/>
              <a:gd name="connsiteY2906" fmla="*/ 4396862 h 6858000"/>
              <a:gd name="connsiteX2907" fmla="*/ 1090587 w 6432818"/>
              <a:gd name="connsiteY2907" fmla="*/ 4342626 h 6858000"/>
              <a:gd name="connsiteX2908" fmla="*/ 1045167 w 6432818"/>
              <a:gd name="connsiteY2908" fmla="*/ 4384114 h 6858000"/>
              <a:gd name="connsiteX2909" fmla="*/ 1043411 w 6432818"/>
              <a:gd name="connsiteY2909" fmla="*/ 4386045 h 6858000"/>
              <a:gd name="connsiteX2910" fmla="*/ 1041148 w 6432818"/>
              <a:gd name="connsiteY2910" fmla="*/ 4387652 h 6858000"/>
              <a:gd name="connsiteX2911" fmla="*/ 1020218 w 6432818"/>
              <a:gd name="connsiteY2911" fmla="*/ 4404391 h 6858000"/>
              <a:gd name="connsiteX2912" fmla="*/ 1006968 w 6432818"/>
              <a:gd name="connsiteY2912" fmla="*/ 4406786 h 6858000"/>
              <a:gd name="connsiteX2913" fmla="*/ 1009494 w 6432818"/>
              <a:gd name="connsiteY2913" fmla="*/ 4401277 h 6858000"/>
              <a:gd name="connsiteX2914" fmla="*/ 1137364 w 6432818"/>
              <a:gd name="connsiteY2914" fmla="*/ 4276721 h 6858000"/>
              <a:gd name="connsiteX2915" fmla="*/ 1176294 w 6432818"/>
              <a:gd name="connsiteY2915" fmla="*/ 4225296 h 6858000"/>
              <a:gd name="connsiteX2916" fmla="*/ 1121830 w 6432818"/>
              <a:gd name="connsiteY2916" fmla="*/ 4278418 h 6858000"/>
              <a:gd name="connsiteX2917" fmla="*/ 1076753 w 6432818"/>
              <a:gd name="connsiteY2917" fmla="*/ 4320158 h 6858000"/>
              <a:gd name="connsiteX2918" fmla="*/ 1066641 w 6432818"/>
              <a:gd name="connsiteY2918" fmla="*/ 4321166 h 6858000"/>
              <a:gd name="connsiteX2919" fmla="*/ 1084297 w 6432818"/>
              <a:gd name="connsiteY2919" fmla="*/ 4301465 h 6858000"/>
              <a:gd name="connsiteX2920" fmla="*/ 1256228 w 6432818"/>
              <a:gd name="connsiteY2920" fmla="*/ 4134378 h 6858000"/>
              <a:gd name="connsiteX2921" fmla="*/ 1279216 w 6432818"/>
              <a:gd name="connsiteY2921" fmla="*/ 4093993 h 6858000"/>
              <a:gd name="connsiteX2922" fmla="*/ 1275834 w 6432818"/>
              <a:gd name="connsiteY2922" fmla="*/ 4093164 h 6858000"/>
              <a:gd name="connsiteX2923" fmla="*/ 1274355 w 6432818"/>
              <a:gd name="connsiteY2923" fmla="*/ 4095009 h 6858000"/>
              <a:gd name="connsiteX2924" fmla="*/ 1272182 w 6432818"/>
              <a:gd name="connsiteY2924" fmla="*/ 4095768 h 6858000"/>
              <a:gd name="connsiteX2925" fmla="*/ 1259886 w 6432818"/>
              <a:gd name="connsiteY2925" fmla="*/ 4107405 h 6858000"/>
              <a:gd name="connsiteX2926" fmla="*/ 1098547 w 6432818"/>
              <a:gd name="connsiteY2926" fmla="*/ 4262452 h 6858000"/>
              <a:gd name="connsiteX2927" fmla="*/ 1097411 w 6432818"/>
              <a:gd name="connsiteY2927" fmla="*/ 4260103 h 6858000"/>
              <a:gd name="connsiteX2928" fmla="*/ 1097963 w 6432818"/>
              <a:gd name="connsiteY2928" fmla="*/ 4259549 h 6858000"/>
              <a:gd name="connsiteX2929" fmla="*/ 1163593 w 6432818"/>
              <a:gd name="connsiteY2929" fmla="*/ 4185804 h 6858000"/>
              <a:gd name="connsiteX2930" fmla="*/ 1085558 w 6432818"/>
              <a:gd name="connsiteY2930" fmla="*/ 4254158 h 6858000"/>
              <a:gd name="connsiteX2931" fmla="*/ 1036888 w 6432818"/>
              <a:gd name="connsiteY2931" fmla="*/ 4302549 h 6858000"/>
              <a:gd name="connsiteX2932" fmla="*/ 1035669 w 6432818"/>
              <a:gd name="connsiteY2932" fmla="*/ 4303503 h 6858000"/>
              <a:gd name="connsiteX2933" fmla="*/ 1121987 w 6432818"/>
              <a:gd name="connsiteY2933" fmla="*/ 4199638 h 6858000"/>
              <a:gd name="connsiteX2934" fmla="*/ 1145674 w 6432818"/>
              <a:gd name="connsiteY2934" fmla="*/ 4166887 h 6858000"/>
              <a:gd name="connsiteX2935" fmla="*/ 1090954 w 6432818"/>
              <a:gd name="connsiteY2935" fmla="*/ 4223660 h 6858000"/>
              <a:gd name="connsiteX2936" fmla="*/ 1061605 w 6432818"/>
              <a:gd name="connsiteY2936" fmla="*/ 4224297 h 6858000"/>
              <a:gd name="connsiteX2937" fmla="*/ 1016651 w 6432818"/>
              <a:gd name="connsiteY2937" fmla="*/ 4275240 h 6858000"/>
              <a:gd name="connsiteX2938" fmla="*/ 986017 w 6432818"/>
              <a:gd name="connsiteY2938" fmla="*/ 4298545 h 6858000"/>
              <a:gd name="connsiteX2939" fmla="*/ 982160 w 6432818"/>
              <a:gd name="connsiteY2939" fmla="*/ 4285195 h 6858000"/>
              <a:gd name="connsiteX2940" fmla="*/ 923135 w 6432818"/>
              <a:gd name="connsiteY2940" fmla="*/ 4339594 h 6858000"/>
              <a:gd name="connsiteX2941" fmla="*/ 874449 w 6432818"/>
              <a:gd name="connsiteY2941" fmla="*/ 4365096 h 6858000"/>
              <a:gd name="connsiteX2942" fmla="*/ 869431 w 6432818"/>
              <a:gd name="connsiteY2942" fmla="*/ 4362325 h 6858000"/>
              <a:gd name="connsiteX2943" fmla="*/ 805019 w 6432818"/>
              <a:gd name="connsiteY2943" fmla="*/ 4395984 h 6858000"/>
              <a:gd name="connsiteX2944" fmla="*/ 833846 w 6432818"/>
              <a:gd name="connsiteY2944" fmla="*/ 4353912 h 6858000"/>
              <a:gd name="connsiteX2945" fmla="*/ 791391 w 6432818"/>
              <a:gd name="connsiteY2945" fmla="*/ 4388464 h 6858000"/>
              <a:gd name="connsiteX2946" fmla="*/ 837235 w 6432818"/>
              <a:gd name="connsiteY2946" fmla="*/ 4315569 h 6858000"/>
              <a:gd name="connsiteX2947" fmla="*/ 1283714 w 6432818"/>
              <a:gd name="connsiteY2947" fmla="*/ 3854028 h 6858000"/>
              <a:gd name="connsiteX2948" fmla="*/ 1118075 w 6432818"/>
              <a:gd name="connsiteY2948" fmla="*/ 4006700 h 6858000"/>
              <a:gd name="connsiteX2949" fmla="*/ 950453 w 6432818"/>
              <a:gd name="connsiteY2949" fmla="*/ 4162958 h 6858000"/>
              <a:gd name="connsiteX2950" fmla="*/ 885200 w 6432818"/>
              <a:gd name="connsiteY2950" fmla="*/ 4208308 h 6858000"/>
              <a:gd name="connsiteX2951" fmla="*/ 902211 w 6432818"/>
              <a:gd name="connsiteY2951" fmla="*/ 4177483 h 6858000"/>
              <a:gd name="connsiteX2952" fmla="*/ 942022 w 6432818"/>
              <a:gd name="connsiteY2952" fmla="*/ 4135858 h 6858000"/>
              <a:gd name="connsiteX2953" fmla="*/ 1186068 w 6432818"/>
              <a:gd name="connsiteY2953" fmla="*/ 3893660 h 6858000"/>
              <a:gd name="connsiteX2954" fmla="*/ 1195635 w 6432818"/>
              <a:gd name="connsiteY2954" fmla="*/ 3883946 h 6858000"/>
              <a:gd name="connsiteX2955" fmla="*/ 1199125 w 6432818"/>
              <a:gd name="connsiteY2955" fmla="*/ 3866120 h 6858000"/>
              <a:gd name="connsiteX2956" fmla="*/ 1263395 w 6432818"/>
              <a:gd name="connsiteY2956" fmla="*/ 3812826 h 6858000"/>
              <a:gd name="connsiteX2957" fmla="*/ 1256271 w 6432818"/>
              <a:gd name="connsiteY2957" fmla="*/ 3808324 h 6858000"/>
              <a:gd name="connsiteX2958" fmla="*/ 1251829 w 6432818"/>
              <a:gd name="connsiteY2958" fmla="*/ 3801560 h 6858000"/>
              <a:gd name="connsiteX2959" fmla="*/ 1248882 w 6432818"/>
              <a:gd name="connsiteY2959" fmla="*/ 3803777 h 6858000"/>
              <a:gd name="connsiteX2960" fmla="*/ 1249176 w 6432818"/>
              <a:gd name="connsiteY2960" fmla="*/ 3800673 h 6858000"/>
              <a:gd name="connsiteX2961" fmla="*/ 1249889 w 6432818"/>
              <a:gd name="connsiteY2961" fmla="*/ 3799208 h 6858000"/>
              <a:gd name="connsiteX2962" fmla="*/ 1250147 w 6432818"/>
              <a:gd name="connsiteY2962" fmla="*/ 3799004 h 6858000"/>
              <a:gd name="connsiteX2963" fmla="*/ 1249736 w 6432818"/>
              <a:gd name="connsiteY2963" fmla="*/ 3798374 h 6858000"/>
              <a:gd name="connsiteX2964" fmla="*/ 1249852 w 6432818"/>
              <a:gd name="connsiteY2964" fmla="*/ 3797237 h 6858000"/>
              <a:gd name="connsiteX2965" fmla="*/ 1273048 w 6432818"/>
              <a:gd name="connsiteY2965" fmla="*/ 3772410 h 6858000"/>
              <a:gd name="connsiteX2966" fmla="*/ 1257453 w 6432818"/>
              <a:gd name="connsiteY2966" fmla="*/ 3781696 h 6858000"/>
              <a:gd name="connsiteX2967" fmla="*/ 1260145 w 6432818"/>
              <a:gd name="connsiteY2967" fmla="*/ 3779281 h 6858000"/>
              <a:gd name="connsiteX2968" fmla="*/ 1223448 w 6432818"/>
              <a:gd name="connsiteY2968" fmla="*/ 3804811 h 6858000"/>
              <a:gd name="connsiteX2969" fmla="*/ 1175579 w 6432818"/>
              <a:gd name="connsiteY2969" fmla="*/ 3836612 h 6858000"/>
              <a:gd name="connsiteX2970" fmla="*/ 1230025 w 6432818"/>
              <a:gd name="connsiteY2970" fmla="*/ 3796979 h 6858000"/>
              <a:gd name="connsiteX2971" fmla="*/ 1247847 w 6432818"/>
              <a:gd name="connsiteY2971" fmla="*/ 3783054 h 6858000"/>
              <a:gd name="connsiteX2972" fmla="*/ 1244917 w 6432818"/>
              <a:gd name="connsiteY2972" fmla="*/ 3782153 h 6858000"/>
              <a:gd name="connsiteX2973" fmla="*/ 1244034 w 6432818"/>
              <a:gd name="connsiteY2973" fmla="*/ 3782498 h 6858000"/>
              <a:gd name="connsiteX2974" fmla="*/ 1238264 w 6432818"/>
              <a:gd name="connsiteY2974" fmla="*/ 3786663 h 6858000"/>
              <a:gd name="connsiteX2975" fmla="*/ 1240203 w 6432818"/>
              <a:gd name="connsiteY2975" fmla="*/ 3784329 h 6858000"/>
              <a:gd name="connsiteX2976" fmla="*/ 1240635 w 6432818"/>
              <a:gd name="connsiteY2976" fmla="*/ 3783825 h 6858000"/>
              <a:gd name="connsiteX2977" fmla="*/ 1239072 w 6432818"/>
              <a:gd name="connsiteY2977" fmla="*/ 3784436 h 6858000"/>
              <a:gd name="connsiteX2978" fmla="*/ 1228804 w 6432818"/>
              <a:gd name="connsiteY2978" fmla="*/ 3790876 h 6858000"/>
              <a:gd name="connsiteX2979" fmla="*/ 1104356 w 6432818"/>
              <a:gd name="connsiteY2979" fmla="*/ 3875927 h 6858000"/>
              <a:gd name="connsiteX2980" fmla="*/ 1217024 w 6432818"/>
              <a:gd name="connsiteY2980" fmla="*/ 3793233 h 6858000"/>
              <a:gd name="connsiteX2981" fmla="*/ 1224102 w 6432818"/>
              <a:gd name="connsiteY2981" fmla="*/ 3785467 h 6858000"/>
              <a:gd name="connsiteX2982" fmla="*/ 1216638 w 6432818"/>
              <a:gd name="connsiteY2982" fmla="*/ 3791307 h 6858000"/>
              <a:gd name="connsiteX2983" fmla="*/ 1152537 w 6432818"/>
              <a:gd name="connsiteY2983" fmla="*/ 3834709 h 6858000"/>
              <a:gd name="connsiteX2984" fmla="*/ 1110804 w 6432818"/>
              <a:gd name="connsiteY2984" fmla="*/ 3861595 h 6858000"/>
              <a:gd name="connsiteX2985" fmla="*/ 1115425 w 6432818"/>
              <a:gd name="connsiteY2985" fmla="*/ 3856180 h 6858000"/>
              <a:gd name="connsiteX2986" fmla="*/ 1115603 w 6432818"/>
              <a:gd name="connsiteY2986" fmla="*/ 3855923 h 6858000"/>
              <a:gd name="connsiteX2987" fmla="*/ 1117358 w 6432818"/>
              <a:gd name="connsiteY2987" fmla="*/ 3854614 h 6858000"/>
              <a:gd name="connsiteX2988" fmla="*/ 1145920 w 6432818"/>
              <a:gd name="connsiteY2988" fmla="*/ 3834529 h 6858000"/>
              <a:gd name="connsiteX2989" fmla="*/ 1124050 w 6432818"/>
              <a:gd name="connsiteY2989" fmla="*/ 3844921 h 6858000"/>
              <a:gd name="connsiteX2990" fmla="*/ 1122039 w 6432818"/>
              <a:gd name="connsiteY2990" fmla="*/ 3846397 h 6858000"/>
              <a:gd name="connsiteX2991" fmla="*/ 1121662 w 6432818"/>
              <a:gd name="connsiteY2991" fmla="*/ 3842734 h 6858000"/>
              <a:gd name="connsiteX2992" fmla="*/ 1115350 w 6432818"/>
              <a:gd name="connsiteY2992" fmla="*/ 3848254 h 6858000"/>
              <a:gd name="connsiteX2993" fmla="*/ 1108647 w 6432818"/>
              <a:gd name="connsiteY2993" fmla="*/ 3855801 h 6858000"/>
              <a:gd name="connsiteX2994" fmla="*/ 1102749 w 6432818"/>
              <a:gd name="connsiteY2994" fmla="*/ 3859542 h 6858000"/>
              <a:gd name="connsiteX2995" fmla="*/ 1118844 w 6432818"/>
              <a:gd name="connsiteY2995" fmla="*/ 3843958 h 6858000"/>
              <a:gd name="connsiteX2996" fmla="*/ 1227645 w 6432818"/>
              <a:gd name="connsiteY2996" fmla="*/ 3768387 h 6858000"/>
              <a:gd name="connsiteX2997" fmla="*/ 1242255 w 6432818"/>
              <a:gd name="connsiteY2997" fmla="*/ 3758328 h 6858000"/>
              <a:gd name="connsiteX2998" fmla="*/ 1247985 w 6432818"/>
              <a:gd name="connsiteY2998" fmla="*/ 3754290 h 6858000"/>
              <a:gd name="connsiteX2999" fmla="*/ 1247435 w 6432818"/>
              <a:gd name="connsiteY2999" fmla="*/ 3754256 h 6858000"/>
              <a:gd name="connsiteX3000" fmla="*/ 1242053 w 6432818"/>
              <a:gd name="connsiteY3000" fmla="*/ 3753691 h 6858000"/>
              <a:gd name="connsiteX3001" fmla="*/ 1240492 w 6432818"/>
              <a:gd name="connsiteY3001" fmla="*/ 3753010 h 6858000"/>
              <a:gd name="connsiteX3002" fmla="*/ 1215983 w 6432818"/>
              <a:gd name="connsiteY3002" fmla="*/ 3769595 h 6858000"/>
              <a:gd name="connsiteX3003" fmla="*/ 1196679 w 6432818"/>
              <a:gd name="connsiteY3003" fmla="*/ 3783028 h 6858000"/>
              <a:gd name="connsiteX3004" fmla="*/ 1189399 w 6432818"/>
              <a:gd name="connsiteY3004" fmla="*/ 3790193 h 6858000"/>
              <a:gd name="connsiteX3005" fmla="*/ 1183063 w 6432818"/>
              <a:gd name="connsiteY3005" fmla="*/ 3792505 h 6858000"/>
              <a:gd name="connsiteX3006" fmla="*/ 1171922 w 6432818"/>
              <a:gd name="connsiteY3006" fmla="*/ 3800257 h 6858000"/>
              <a:gd name="connsiteX3007" fmla="*/ 1138455 w 6432818"/>
              <a:gd name="connsiteY3007" fmla="*/ 3823661 h 6858000"/>
              <a:gd name="connsiteX3008" fmla="*/ 1145610 w 6432818"/>
              <a:gd name="connsiteY3008" fmla="*/ 3813502 h 6858000"/>
              <a:gd name="connsiteX3009" fmla="*/ 1147670 w 6432818"/>
              <a:gd name="connsiteY3009" fmla="*/ 3812255 h 6858000"/>
              <a:gd name="connsiteX3010" fmla="*/ 1149866 w 6432818"/>
              <a:gd name="connsiteY3010" fmla="*/ 3808751 h 6858000"/>
              <a:gd name="connsiteX3011" fmla="*/ 1165208 w 6432818"/>
              <a:gd name="connsiteY3011" fmla="*/ 3788673 h 6858000"/>
              <a:gd name="connsiteX3012" fmla="*/ 1179922 w 6432818"/>
              <a:gd name="connsiteY3012" fmla="*/ 3770001 h 6858000"/>
              <a:gd name="connsiteX3013" fmla="*/ 1181959 w 6432818"/>
              <a:gd name="connsiteY3013" fmla="*/ 3767202 h 6858000"/>
              <a:gd name="connsiteX3014" fmla="*/ 1203039 w 6432818"/>
              <a:gd name="connsiteY3014" fmla="*/ 3751584 h 6858000"/>
              <a:gd name="connsiteX3015" fmla="*/ 1180924 w 6432818"/>
              <a:gd name="connsiteY3015" fmla="*/ 3774632 h 6858000"/>
              <a:gd name="connsiteX3016" fmla="*/ 1171069 w 6432818"/>
              <a:gd name="connsiteY3016" fmla="*/ 3787361 h 6858000"/>
              <a:gd name="connsiteX3017" fmla="*/ 1169301 w 6432818"/>
              <a:gd name="connsiteY3017" fmla="*/ 3789710 h 6858000"/>
              <a:gd name="connsiteX3018" fmla="*/ 1184804 w 6432818"/>
              <a:gd name="connsiteY3018" fmla="*/ 3775428 h 6858000"/>
              <a:gd name="connsiteX3019" fmla="*/ 1211248 w 6432818"/>
              <a:gd name="connsiteY3019" fmla="*/ 3752782 h 6858000"/>
              <a:gd name="connsiteX3020" fmla="*/ 1231780 w 6432818"/>
              <a:gd name="connsiteY3020" fmla="*/ 3734812 h 6858000"/>
              <a:gd name="connsiteX3021" fmla="*/ 1232816 w 6432818"/>
              <a:gd name="connsiteY3021" fmla="*/ 3731352 h 6858000"/>
              <a:gd name="connsiteX3022" fmla="*/ 1234970 w 6432818"/>
              <a:gd name="connsiteY3022" fmla="*/ 3727887 h 6858000"/>
              <a:gd name="connsiteX3023" fmla="*/ 1238230 w 6432818"/>
              <a:gd name="connsiteY3023" fmla="*/ 3725466 h 6858000"/>
              <a:gd name="connsiteX3024" fmla="*/ 1221279 w 6432818"/>
              <a:gd name="connsiteY3024" fmla="*/ 3736586 h 6858000"/>
              <a:gd name="connsiteX3025" fmla="*/ 1253920 w 6432818"/>
              <a:gd name="connsiteY3025" fmla="*/ 3710452 h 6858000"/>
              <a:gd name="connsiteX3026" fmla="*/ 1245668 w 6432818"/>
              <a:gd name="connsiteY3026" fmla="*/ 3715956 h 6858000"/>
              <a:gd name="connsiteX3027" fmla="*/ 1242874 w 6432818"/>
              <a:gd name="connsiteY3027" fmla="*/ 3718031 h 6858000"/>
              <a:gd name="connsiteX3028" fmla="*/ 1220514 w 6432818"/>
              <a:gd name="connsiteY3028" fmla="*/ 3735648 h 6858000"/>
              <a:gd name="connsiteX3029" fmla="*/ 1209266 w 6432818"/>
              <a:gd name="connsiteY3029" fmla="*/ 3744513 h 6858000"/>
              <a:gd name="connsiteX3030" fmla="*/ 1199125 w 6432818"/>
              <a:gd name="connsiteY3030" fmla="*/ 3752505 h 6858000"/>
              <a:gd name="connsiteX3031" fmla="*/ 1189159 w 6432818"/>
              <a:gd name="connsiteY3031" fmla="*/ 3758172 h 6858000"/>
              <a:gd name="connsiteX3032" fmla="*/ 1195278 w 6432818"/>
              <a:gd name="connsiteY3032" fmla="*/ 3747474 h 6858000"/>
              <a:gd name="connsiteX3033" fmla="*/ 1202806 w 6432818"/>
              <a:gd name="connsiteY3033" fmla="*/ 3736278 h 6858000"/>
              <a:gd name="connsiteX3034" fmla="*/ 1199796 w 6432818"/>
              <a:gd name="connsiteY3034" fmla="*/ 3738109 h 6858000"/>
              <a:gd name="connsiteX3035" fmla="*/ 1195157 w 6432818"/>
              <a:gd name="connsiteY3035" fmla="*/ 3735468 h 6858000"/>
              <a:gd name="connsiteX3036" fmla="*/ 1206592 w 6432818"/>
              <a:gd name="connsiteY3036" fmla="*/ 3726103 h 6858000"/>
              <a:gd name="connsiteX3037" fmla="*/ 1206727 w 6432818"/>
              <a:gd name="connsiteY3037" fmla="*/ 3724364 h 6858000"/>
              <a:gd name="connsiteX3038" fmla="*/ 1202135 w 6432818"/>
              <a:gd name="connsiteY3038" fmla="*/ 3726963 h 6858000"/>
              <a:gd name="connsiteX3039" fmla="*/ 1201768 w 6432818"/>
              <a:gd name="connsiteY3039" fmla="*/ 3727442 h 6858000"/>
              <a:gd name="connsiteX3040" fmla="*/ 1201075 w 6432818"/>
              <a:gd name="connsiteY3040" fmla="*/ 3727564 h 6858000"/>
              <a:gd name="connsiteX3041" fmla="*/ 1198337 w 6432818"/>
              <a:gd name="connsiteY3041" fmla="*/ 3729115 h 6858000"/>
              <a:gd name="connsiteX3042" fmla="*/ 1181646 w 6432818"/>
              <a:gd name="connsiteY3042" fmla="*/ 3741814 h 6858000"/>
              <a:gd name="connsiteX3043" fmla="*/ 1062536 w 6432818"/>
              <a:gd name="connsiteY3043" fmla="*/ 3836148 h 6858000"/>
              <a:gd name="connsiteX3044" fmla="*/ 1096563 w 6432818"/>
              <a:gd name="connsiteY3044" fmla="*/ 3791197 h 6858000"/>
              <a:gd name="connsiteX3045" fmla="*/ 1018976 w 6432818"/>
              <a:gd name="connsiteY3045" fmla="*/ 3856144 h 6858000"/>
              <a:gd name="connsiteX3046" fmla="*/ 1007317 w 6432818"/>
              <a:gd name="connsiteY3046" fmla="*/ 3867802 h 6858000"/>
              <a:gd name="connsiteX3047" fmla="*/ 1017048 w 6432818"/>
              <a:gd name="connsiteY3047" fmla="*/ 3855912 h 6858000"/>
              <a:gd name="connsiteX3048" fmla="*/ 988582 w 6432818"/>
              <a:gd name="connsiteY3048" fmla="*/ 3870450 h 6858000"/>
              <a:gd name="connsiteX3049" fmla="*/ 952204 w 6432818"/>
              <a:gd name="connsiteY3049" fmla="*/ 3890431 h 6858000"/>
              <a:gd name="connsiteX3050" fmla="*/ 941331 w 6432818"/>
              <a:gd name="connsiteY3050" fmla="*/ 3898547 h 6858000"/>
              <a:gd name="connsiteX3051" fmla="*/ 1045704 w 6432818"/>
              <a:gd name="connsiteY3051" fmla="*/ 3799503 h 6858000"/>
              <a:gd name="connsiteX3052" fmla="*/ 1056941 w 6432818"/>
              <a:gd name="connsiteY3052" fmla="*/ 3789147 h 6858000"/>
              <a:gd name="connsiteX3053" fmla="*/ 1072594 w 6432818"/>
              <a:gd name="connsiteY3053" fmla="*/ 3768365 h 6858000"/>
              <a:gd name="connsiteX3054" fmla="*/ 1062524 w 6432818"/>
              <a:gd name="connsiteY3054" fmla="*/ 3774666 h 6858000"/>
              <a:gd name="connsiteX3055" fmla="*/ 1091528 w 6432818"/>
              <a:gd name="connsiteY3055" fmla="*/ 3738833 h 6858000"/>
              <a:gd name="connsiteX3056" fmla="*/ 1079748 w 6432818"/>
              <a:gd name="connsiteY3056" fmla="*/ 3744245 h 6858000"/>
              <a:gd name="connsiteX3057" fmla="*/ 1065821 w 6432818"/>
              <a:gd name="connsiteY3057" fmla="*/ 3742816 h 6858000"/>
              <a:gd name="connsiteX3058" fmla="*/ 1055096 w 6432818"/>
              <a:gd name="connsiteY3058" fmla="*/ 3741867 h 6858000"/>
              <a:gd name="connsiteX3059" fmla="*/ 1048940 w 6432818"/>
              <a:gd name="connsiteY3059" fmla="*/ 3751671 h 6858000"/>
              <a:gd name="connsiteX3060" fmla="*/ 1037325 w 6432818"/>
              <a:gd name="connsiteY3060" fmla="*/ 3764768 h 6858000"/>
              <a:gd name="connsiteX3061" fmla="*/ 1042108 w 6432818"/>
              <a:gd name="connsiteY3061" fmla="*/ 3751654 h 6858000"/>
              <a:gd name="connsiteX3062" fmla="*/ 1042477 w 6432818"/>
              <a:gd name="connsiteY3062" fmla="*/ 3752836 h 6858000"/>
              <a:gd name="connsiteX3063" fmla="*/ 1041340 w 6432818"/>
              <a:gd name="connsiteY3063" fmla="*/ 3754693 h 6858000"/>
              <a:gd name="connsiteX3064" fmla="*/ 1042709 w 6432818"/>
              <a:gd name="connsiteY3064" fmla="*/ 3753597 h 6858000"/>
              <a:gd name="connsiteX3065" fmla="*/ 1042477 w 6432818"/>
              <a:gd name="connsiteY3065" fmla="*/ 3752836 h 6858000"/>
              <a:gd name="connsiteX3066" fmla="*/ 1044564 w 6432818"/>
              <a:gd name="connsiteY3066" fmla="*/ 3749422 h 6858000"/>
              <a:gd name="connsiteX3067" fmla="*/ 1046492 w 6432818"/>
              <a:gd name="connsiteY3067" fmla="*/ 3747671 h 6858000"/>
              <a:gd name="connsiteX3068" fmla="*/ 1048113 w 6432818"/>
              <a:gd name="connsiteY3068" fmla="*/ 3745242 h 6858000"/>
              <a:gd name="connsiteX3069" fmla="*/ 1047923 w 6432818"/>
              <a:gd name="connsiteY3069" fmla="*/ 3734488 h 6858000"/>
              <a:gd name="connsiteX3070" fmla="*/ 1077178 w 6432818"/>
              <a:gd name="connsiteY3070" fmla="*/ 3696766 h 6858000"/>
              <a:gd name="connsiteX3071" fmla="*/ 1077635 w 6432818"/>
              <a:gd name="connsiteY3071" fmla="*/ 3688259 h 6858000"/>
              <a:gd name="connsiteX3072" fmla="*/ 1088581 w 6432818"/>
              <a:gd name="connsiteY3072" fmla="*/ 3672007 h 6858000"/>
              <a:gd name="connsiteX3073" fmla="*/ 1091039 w 6432818"/>
              <a:gd name="connsiteY3073" fmla="*/ 3669304 h 6858000"/>
              <a:gd name="connsiteX3074" fmla="*/ 1086995 w 6432818"/>
              <a:gd name="connsiteY3074" fmla="*/ 3672470 h 6858000"/>
              <a:gd name="connsiteX3075" fmla="*/ 1075503 w 6432818"/>
              <a:gd name="connsiteY3075" fmla="*/ 3681618 h 6858000"/>
              <a:gd name="connsiteX3076" fmla="*/ 1024641 w 6432818"/>
              <a:gd name="connsiteY3076" fmla="*/ 3741107 h 6858000"/>
              <a:gd name="connsiteX3077" fmla="*/ 981022 w 6432818"/>
              <a:gd name="connsiteY3077" fmla="*/ 3797658 h 6858000"/>
              <a:gd name="connsiteX3078" fmla="*/ 976535 w 6432818"/>
              <a:gd name="connsiteY3078" fmla="*/ 3799945 h 6858000"/>
              <a:gd name="connsiteX3079" fmla="*/ 966356 w 6432818"/>
              <a:gd name="connsiteY3079" fmla="*/ 3805914 h 6858000"/>
              <a:gd name="connsiteX3080" fmla="*/ 978897 w 6432818"/>
              <a:gd name="connsiteY3080" fmla="*/ 3787168 h 6858000"/>
              <a:gd name="connsiteX3081" fmla="*/ 964244 w 6432818"/>
              <a:gd name="connsiteY3081" fmla="*/ 3803283 h 6858000"/>
              <a:gd name="connsiteX3082" fmla="*/ 961137 w 6432818"/>
              <a:gd name="connsiteY3082" fmla="*/ 3799016 h 6858000"/>
              <a:gd name="connsiteX3083" fmla="*/ 954920 w 6432818"/>
              <a:gd name="connsiteY3083" fmla="*/ 3803318 h 6858000"/>
              <a:gd name="connsiteX3084" fmla="*/ 967208 w 6432818"/>
              <a:gd name="connsiteY3084" fmla="*/ 3786048 h 6858000"/>
              <a:gd name="connsiteX3085" fmla="*/ 971825 w 6432818"/>
              <a:gd name="connsiteY3085" fmla="*/ 3781326 h 6858000"/>
              <a:gd name="connsiteX3086" fmla="*/ 974523 w 6432818"/>
              <a:gd name="connsiteY3086" fmla="*/ 3779632 h 6858000"/>
              <a:gd name="connsiteX3087" fmla="*/ 972501 w 6432818"/>
              <a:gd name="connsiteY3087" fmla="*/ 3778606 h 6858000"/>
              <a:gd name="connsiteX3088" fmla="*/ 988941 w 6432818"/>
              <a:gd name="connsiteY3088" fmla="*/ 3755500 h 6858000"/>
              <a:gd name="connsiteX3089" fmla="*/ 995671 w 6432818"/>
              <a:gd name="connsiteY3089" fmla="*/ 3750326 h 6858000"/>
              <a:gd name="connsiteX3090" fmla="*/ 1011534 w 6432818"/>
              <a:gd name="connsiteY3090" fmla="*/ 3739147 h 6858000"/>
              <a:gd name="connsiteX3091" fmla="*/ 1028969 w 6432818"/>
              <a:gd name="connsiteY3091" fmla="*/ 3723294 h 6858000"/>
              <a:gd name="connsiteX3092" fmla="*/ 995705 w 6432818"/>
              <a:gd name="connsiteY3092" fmla="*/ 3746326 h 6858000"/>
              <a:gd name="connsiteX3093" fmla="*/ 995311 w 6432818"/>
              <a:gd name="connsiteY3093" fmla="*/ 3746545 h 6858000"/>
              <a:gd name="connsiteX3094" fmla="*/ 999793 w 6432818"/>
              <a:gd name="connsiteY3094" fmla="*/ 3740244 h 6858000"/>
              <a:gd name="connsiteX3095" fmla="*/ 1041400 w 6432818"/>
              <a:gd name="connsiteY3095" fmla="*/ 3688091 h 6858000"/>
              <a:gd name="connsiteX3096" fmla="*/ 1056287 w 6432818"/>
              <a:gd name="connsiteY3096" fmla="*/ 3670361 h 6858000"/>
              <a:gd name="connsiteX3097" fmla="*/ 1052116 w 6432818"/>
              <a:gd name="connsiteY3097" fmla="*/ 3673732 h 6858000"/>
              <a:gd name="connsiteX3098" fmla="*/ 993935 w 6432818"/>
              <a:gd name="connsiteY3098" fmla="*/ 3716353 h 6858000"/>
              <a:gd name="connsiteX3099" fmla="*/ 1003252 w 6432818"/>
              <a:gd name="connsiteY3099" fmla="*/ 3706058 h 6858000"/>
              <a:gd name="connsiteX3100" fmla="*/ 1065368 w 6432818"/>
              <a:gd name="connsiteY3100" fmla="*/ 3647961 h 6858000"/>
              <a:gd name="connsiteX3101" fmla="*/ 1070728 w 6432818"/>
              <a:gd name="connsiteY3101" fmla="*/ 3642805 h 6858000"/>
              <a:gd name="connsiteX3102" fmla="*/ 1072323 w 6432818"/>
              <a:gd name="connsiteY3102" fmla="*/ 3638037 h 6858000"/>
              <a:gd name="connsiteX3103" fmla="*/ 1090546 w 6432818"/>
              <a:gd name="connsiteY3103" fmla="*/ 3623752 h 6858000"/>
              <a:gd name="connsiteX3104" fmla="*/ 1097124 w 6432818"/>
              <a:gd name="connsiteY3104" fmla="*/ 3617428 h 6858000"/>
              <a:gd name="connsiteX3105" fmla="*/ 1078488 w 6432818"/>
              <a:gd name="connsiteY3105" fmla="*/ 3629209 h 6858000"/>
              <a:gd name="connsiteX3106" fmla="*/ 1079672 w 6432818"/>
              <a:gd name="connsiteY3106" fmla="*/ 3627597 h 6858000"/>
              <a:gd name="connsiteX3107" fmla="*/ 1105990 w 6432818"/>
              <a:gd name="connsiteY3107" fmla="*/ 3588928 h 6858000"/>
              <a:gd name="connsiteX3108" fmla="*/ 1059315 w 6432818"/>
              <a:gd name="connsiteY3108" fmla="*/ 3636870 h 6858000"/>
              <a:gd name="connsiteX3109" fmla="*/ 1048300 w 6432818"/>
              <a:gd name="connsiteY3109" fmla="*/ 3646750 h 6858000"/>
              <a:gd name="connsiteX3110" fmla="*/ 1056242 w 6432818"/>
              <a:gd name="connsiteY3110" fmla="*/ 3629214 h 6858000"/>
              <a:gd name="connsiteX3111" fmla="*/ 1053657 w 6432818"/>
              <a:gd name="connsiteY3111" fmla="*/ 3631706 h 6858000"/>
              <a:gd name="connsiteX3112" fmla="*/ 975831 w 6432818"/>
              <a:gd name="connsiteY3112" fmla="*/ 3708629 h 6858000"/>
              <a:gd name="connsiteX3113" fmla="*/ 951362 w 6432818"/>
              <a:gd name="connsiteY3113" fmla="*/ 3731150 h 6858000"/>
              <a:gd name="connsiteX3114" fmla="*/ 965465 w 6432818"/>
              <a:gd name="connsiteY3114" fmla="*/ 3715823 h 6858000"/>
              <a:gd name="connsiteX3115" fmla="*/ 1004031 w 6432818"/>
              <a:gd name="connsiteY3115" fmla="*/ 3676007 h 6858000"/>
              <a:gd name="connsiteX3116" fmla="*/ 1047715 w 6432818"/>
              <a:gd name="connsiteY3116" fmla="*/ 3631379 h 6858000"/>
              <a:gd name="connsiteX3117" fmla="*/ 1000442 w 6432818"/>
              <a:gd name="connsiteY3117" fmla="*/ 3657845 h 6858000"/>
              <a:gd name="connsiteX3118" fmla="*/ 953809 w 6432818"/>
              <a:gd name="connsiteY3118" fmla="*/ 3694323 h 6858000"/>
              <a:gd name="connsiteX3119" fmla="*/ 972153 w 6432818"/>
              <a:gd name="connsiteY3119" fmla="*/ 3671731 h 6858000"/>
              <a:gd name="connsiteX3120" fmla="*/ 979941 w 6432818"/>
              <a:gd name="connsiteY3120" fmla="*/ 3659863 h 6858000"/>
              <a:gd name="connsiteX3121" fmla="*/ 1077290 w 6432818"/>
              <a:gd name="connsiteY3121" fmla="*/ 3553134 h 6858000"/>
              <a:gd name="connsiteX3122" fmla="*/ 1078442 w 6432818"/>
              <a:gd name="connsiteY3122" fmla="*/ 3542292 h 6858000"/>
              <a:gd name="connsiteX3123" fmla="*/ 1105542 w 6432818"/>
              <a:gd name="connsiteY3123" fmla="*/ 3514033 h 6858000"/>
              <a:gd name="connsiteX3124" fmla="*/ 1099036 w 6432818"/>
              <a:gd name="connsiteY3124" fmla="*/ 3504223 h 6858000"/>
              <a:gd name="connsiteX3125" fmla="*/ 1129838 w 6432818"/>
              <a:gd name="connsiteY3125" fmla="*/ 3465199 h 6858000"/>
              <a:gd name="connsiteX3126" fmla="*/ 1129556 w 6432818"/>
              <a:gd name="connsiteY3126" fmla="*/ 3464565 h 6858000"/>
              <a:gd name="connsiteX3127" fmla="*/ 1129202 w 6432818"/>
              <a:gd name="connsiteY3127" fmla="*/ 3463770 h 6858000"/>
              <a:gd name="connsiteX3128" fmla="*/ 1128990 w 6432818"/>
              <a:gd name="connsiteY3128" fmla="*/ 3463295 h 6858000"/>
              <a:gd name="connsiteX3129" fmla="*/ 1129084 w 6432818"/>
              <a:gd name="connsiteY3129" fmla="*/ 3463507 h 6858000"/>
              <a:gd name="connsiteX3130" fmla="*/ 1129202 w 6432818"/>
              <a:gd name="connsiteY3130" fmla="*/ 3463770 h 6858000"/>
              <a:gd name="connsiteX3131" fmla="*/ 1129838 w 6432818"/>
              <a:gd name="connsiteY3131" fmla="*/ 3465199 h 6858000"/>
              <a:gd name="connsiteX3132" fmla="*/ 1101195 w 6432818"/>
              <a:gd name="connsiteY3132" fmla="*/ 3494759 h 6858000"/>
              <a:gd name="connsiteX3133" fmla="*/ 1077757 w 6432818"/>
              <a:gd name="connsiteY3133" fmla="*/ 3514332 h 6858000"/>
              <a:gd name="connsiteX3134" fmla="*/ 1076568 w 6432818"/>
              <a:gd name="connsiteY3134" fmla="*/ 3515645 h 6858000"/>
              <a:gd name="connsiteX3135" fmla="*/ 1077379 w 6432818"/>
              <a:gd name="connsiteY3135" fmla="*/ 3517087 h 6858000"/>
              <a:gd name="connsiteX3136" fmla="*/ 1076643 w 6432818"/>
              <a:gd name="connsiteY3136" fmla="*/ 3521855 h 6858000"/>
              <a:gd name="connsiteX3137" fmla="*/ 1074469 w 6432818"/>
              <a:gd name="connsiteY3137" fmla="*/ 3522187 h 6858000"/>
              <a:gd name="connsiteX3138" fmla="*/ 1072976 w 6432818"/>
              <a:gd name="connsiteY3138" fmla="*/ 3520444 h 6858000"/>
              <a:gd name="connsiteX3139" fmla="*/ 1073246 w 6432818"/>
              <a:gd name="connsiteY3139" fmla="*/ 3519314 h 6858000"/>
              <a:gd name="connsiteX3140" fmla="*/ 1055133 w 6432818"/>
              <a:gd name="connsiteY3140" fmla="*/ 3539314 h 6858000"/>
              <a:gd name="connsiteX3141" fmla="*/ 1080676 w 6432818"/>
              <a:gd name="connsiteY3141" fmla="*/ 3498034 h 6858000"/>
              <a:gd name="connsiteX3142" fmla="*/ 1076643 w 6432818"/>
              <a:gd name="connsiteY3142" fmla="*/ 3499819 h 6858000"/>
              <a:gd name="connsiteX3143" fmla="*/ 998946 w 6432818"/>
              <a:gd name="connsiteY3143" fmla="*/ 3567163 h 6858000"/>
              <a:gd name="connsiteX3144" fmla="*/ 955612 w 6432818"/>
              <a:gd name="connsiteY3144" fmla="*/ 3608646 h 6858000"/>
              <a:gd name="connsiteX3145" fmla="*/ 928714 w 6432818"/>
              <a:gd name="connsiteY3145" fmla="*/ 3635827 h 6858000"/>
              <a:gd name="connsiteX3146" fmla="*/ 918202 w 6432818"/>
              <a:gd name="connsiteY3146" fmla="*/ 3645773 h 6858000"/>
              <a:gd name="connsiteX3147" fmla="*/ 913638 w 6432818"/>
              <a:gd name="connsiteY3147" fmla="*/ 3638481 h 6858000"/>
              <a:gd name="connsiteX3148" fmla="*/ 925031 w 6432818"/>
              <a:gd name="connsiteY3148" fmla="*/ 3625299 h 6858000"/>
              <a:gd name="connsiteX3149" fmla="*/ 942254 w 6432818"/>
              <a:gd name="connsiteY3149" fmla="*/ 3610086 h 6858000"/>
              <a:gd name="connsiteX3150" fmla="*/ 973128 w 6432818"/>
              <a:gd name="connsiteY3150" fmla="*/ 3577678 h 6858000"/>
              <a:gd name="connsiteX3151" fmla="*/ 968176 w 6432818"/>
              <a:gd name="connsiteY3151" fmla="*/ 3579726 h 6858000"/>
              <a:gd name="connsiteX3152" fmla="*/ 1000070 w 6432818"/>
              <a:gd name="connsiteY3152" fmla="*/ 3547347 h 6858000"/>
              <a:gd name="connsiteX3153" fmla="*/ 1029214 w 6432818"/>
              <a:gd name="connsiteY3153" fmla="*/ 3516688 h 6858000"/>
              <a:gd name="connsiteX3154" fmla="*/ 1016375 w 6432818"/>
              <a:gd name="connsiteY3154" fmla="*/ 3526340 h 6858000"/>
              <a:gd name="connsiteX3155" fmla="*/ 1016669 w 6432818"/>
              <a:gd name="connsiteY3155" fmla="*/ 3523236 h 6858000"/>
              <a:gd name="connsiteX3156" fmla="*/ 1017383 w 6432818"/>
              <a:gd name="connsiteY3156" fmla="*/ 3521770 h 6858000"/>
              <a:gd name="connsiteX3157" fmla="*/ 1044863 w 6432818"/>
              <a:gd name="connsiteY3157" fmla="*/ 3500116 h 6858000"/>
              <a:gd name="connsiteX3158" fmla="*/ 1043876 w 6432818"/>
              <a:gd name="connsiteY3158" fmla="*/ 3501266 h 6858000"/>
              <a:gd name="connsiteX3159" fmla="*/ 1071537 w 6432818"/>
              <a:gd name="connsiteY3159" fmla="*/ 3472168 h 6858000"/>
              <a:gd name="connsiteX3160" fmla="*/ 1066735 w 6432818"/>
              <a:gd name="connsiteY3160" fmla="*/ 3476328 h 6858000"/>
              <a:gd name="connsiteX3161" fmla="*/ 1064406 w 6432818"/>
              <a:gd name="connsiteY3161" fmla="*/ 3478722 h 6858000"/>
              <a:gd name="connsiteX3162" fmla="*/ 1048196 w 6432818"/>
              <a:gd name="connsiteY3162" fmla="*/ 3490412 h 6858000"/>
              <a:gd name="connsiteX3163" fmla="*/ 1024948 w 6432818"/>
              <a:gd name="connsiteY3163" fmla="*/ 3504259 h 6858000"/>
              <a:gd name="connsiteX3164" fmla="*/ 1076601 w 6432818"/>
              <a:gd name="connsiteY3164" fmla="*/ 3463183 h 6858000"/>
              <a:gd name="connsiteX3165" fmla="*/ 1071330 w 6432818"/>
              <a:gd name="connsiteY3165" fmla="*/ 3461897 h 6858000"/>
              <a:gd name="connsiteX3166" fmla="*/ 1037078 w 6432818"/>
              <a:gd name="connsiteY3166" fmla="*/ 3486620 h 6858000"/>
              <a:gd name="connsiteX3167" fmla="*/ 1005300 w 6432818"/>
              <a:gd name="connsiteY3167" fmla="*/ 3519124 h 6858000"/>
              <a:gd name="connsiteX3168" fmla="*/ 964412 w 6432818"/>
              <a:gd name="connsiteY3168" fmla="*/ 3560941 h 6858000"/>
              <a:gd name="connsiteX3169" fmla="*/ 976697 w 6432818"/>
              <a:gd name="connsiteY3169" fmla="*/ 3553112 h 6858000"/>
              <a:gd name="connsiteX3170" fmla="*/ 996607 w 6432818"/>
              <a:gd name="connsiteY3170" fmla="*/ 3538079 h 6858000"/>
              <a:gd name="connsiteX3171" fmla="*/ 990170 w 6432818"/>
              <a:gd name="connsiteY3171" fmla="*/ 3546275 h 6858000"/>
              <a:gd name="connsiteX3172" fmla="*/ 955646 w 6432818"/>
              <a:gd name="connsiteY3172" fmla="*/ 3580333 h 6858000"/>
              <a:gd name="connsiteX3173" fmla="*/ 940196 w 6432818"/>
              <a:gd name="connsiteY3173" fmla="*/ 3598418 h 6858000"/>
              <a:gd name="connsiteX3174" fmla="*/ 940179 w 6432818"/>
              <a:gd name="connsiteY3174" fmla="*/ 3597842 h 6858000"/>
              <a:gd name="connsiteX3175" fmla="*/ 929121 w 6432818"/>
              <a:gd name="connsiteY3175" fmla="*/ 3604294 h 6858000"/>
              <a:gd name="connsiteX3176" fmla="*/ 925034 w 6432818"/>
              <a:gd name="connsiteY3176" fmla="*/ 3606782 h 6858000"/>
              <a:gd name="connsiteX3177" fmla="*/ 929660 w 6432818"/>
              <a:gd name="connsiteY3177" fmla="*/ 3600849 h 6858000"/>
              <a:gd name="connsiteX3178" fmla="*/ 954876 w 6432818"/>
              <a:gd name="connsiteY3178" fmla="*/ 3570487 h 6858000"/>
              <a:gd name="connsiteX3179" fmla="*/ 920465 w 6432818"/>
              <a:gd name="connsiteY3179" fmla="*/ 3604168 h 6858000"/>
              <a:gd name="connsiteX3180" fmla="*/ 882900 w 6432818"/>
              <a:gd name="connsiteY3180" fmla="*/ 3639641 h 6858000"/>
              <a:gd name="connsiteX3181" fmla="*/ 883530 w 6432818"/>
              <a:gd name="connsiteY3181" fmla="*/ 3632940 h 6858000"/>
              <a:gd name="connsiteX3182" fmla="*/ 883430 w 6432818"/>
              <a:gd name="connsiteY3182" fmla="*/ 3632810 h 6858000"/>
              <a:gd name="connsiteX3183" fmla="*/ 887715 w 6432818"/>
              <a:gd name="connsiteY3183" fmla="*/ 3630011 h 6858000"/>
              <a:gd name="connsiteX3184" fmla="*/ 920798 w 6432818"/>
              <a:gd name="connsiteY3184" fmla="*/ 3591415 h 6858000"/>
              <a:gd name="connsiteX3185" fmla="*/ 836228 w 6432818"/>
              <a:gd name="connsiteY3185" fmla="*/ 3664337 h 6858000"/>
              <a:gd name="connsiteX3186" fmla="*/ 798873 w 6432818"/>
              <a:gd name="connsiteY3186" fmla="*/ 3690967 h 6858000"/>
              <a:gd name="connsiteX3187" fmla="*/ 798187 w 6432818"/>
              <a:gd name="connsiteY3187" fmla="*/ 3691497 h 6858000"/>
              <a:gd name="connsiteX3188" fmla="*/ 816444 w 6432818"/>
              <a:gd name="connsiteY3188" fmla="*/ 3669488 h 6858000"/>
              <a:gd name="connsiteX3189" fmla="*/ 849375 w 6432818"/>
              <a:gd name="connsiteY3189" fmla="*/ 3636670 h 6858000"/>
              <a:gd name="connsiteX3190" fmla="*/ 897941 w 6432818"/>
              <a:gd name="connsiteY3190" fmla="*/ 3576818 h 6858000"/>
              <a:gd name="connsiteX3191" fmla="*/ 875597 w 6432818"/>
              <a:gd name="connsiteY3191" fmla="*/ 3599320 h 6858000"/>
              <a:gd name="connsiteX3192" fmla="*/ 865342 w 6432818"/>
              <a:gd name="connsiteY3192" fmla="*/ 3608075 h 6858000"/>
              <a:gd name="connsiteX3193" fmla="*/ 828202 w 6432818"/>
              <a:gd name="connsiteY3193" fmla="*/ 3624440 h 6858000"/>
              <a:gd name="connsiteX3194" fmla="*/ 873353 w 6432818"/>
              <a:gd name="connsiteY3194" fmla="*/ 3574379 h 6858000"/>
              <a:gd name="connsiteX3195" fmla="*/ 822491 w 6432818"/>
              <a:gd name="connsiteY3195" fmla="*/ 3612006 h 6858000"/>
              <a:gd name="connsiteX3196" fmla="*/ 773077 w 6432818"/>
              <a:gd name="connsiteY3196" fmla="*/ 3654516 h 6858000"/>
              <a:gd name="connsiteX3197" fmla="*/ 744941 w 6432818"/>
              <a:gd name="connsiteY3197" fmla="*/ 3667439 h 6858000"/>
              <a:gd name="connsiteX3198" fmla="*/ 726453 w 6432818"/>
              <a:gd name="connsiteY3198" fmla="*/ 3683423 h 6858000"/>
              <a:gd name="connsiteX3199" fmla="*/ 861850 w 6432818"/>
              <a:gd name="connsiteY3199" fmla="*/ 3537935 h 6858000"/>
              <a:gd name="connsiteX3200" fmla="*/ 972890 w 6432818"/>
              <a:gd name="connsiteY3200" fmla="*/ 3426511 h 6858000"/>
              <a:gd name="connsiteX3201" fmla="*/ 969422 w 6432818"/>
              <a:gd name="connsiteY3201" fmla="*/ 3425884 h 6858000"/>
              <a:gd name="connsiteX3202" fmla="*/ 973108 w 6432818"/>
              <a:gd name="connsiteY3202" fmla="*/ 3423815 h 6858000"/>
              <a:gd name="connsiteX3203" fmla="*/ 973593 w 6432818"/>
              <a:gd name="connsiteY3203" fmla="*/ 3425806 h 6858000"/>
              <a:gd name="connsiteX3204" fmla="*/ 985571 w 6432818"/>
              <a:gd name="connsiteY3204" fmla="*/ 3413784 h 6858000"/>
              <a:gd name="connsiteX3205" fmla="*/ 986591 w 6432818"/>
              <a:gd name="connsiteY3205" fmla="*/ 3411839 h 6858000"/>
              <a:gd name="connsiteX3206" fmla="*/ 984205 w 6432818"/>
              <a:gd name="connsiteY3206" fmla="*/ 3409759 h 6858000"/>
              <a:gd name="connsiteX3207" fmla="*/ 973108 w 6432818"/>
              <a:gd name="connsiteY3207" fmla="*/ 3423815 h 6858000"/>
              <a:gd name="connsiteX3208" fmla="*/ 969143 w 6432818"/>
              <a:gd name="connsiteY3208" fmla="*/ 3420520 h 6858000"/>
              <a:gd name="connsiteX3209" fmla="*/ 847167 w 6432818"/>
              <a:gd name="connsiteY3209" fmla="*/ 3542247 h 6858000"/>
              <a:gd name="connsiteX3210" fmla="*/ 626466 w 6432818"/>
              <a:gd name="connsiteY3210" fmla="*/ 3736828 h 6858000"/>
              <a:gd name="connsiteX3211" fmla="*/ 681257 w 6432818"/>
              <a:gd name="connsiteY3211" fmla="*/ 3665696 h 6858000"/>
              <a:gd name="connsiteX3212" fmla="*/ 626249 w 6432818"/>
              <a:gd name="connsiteY3212" fmla="*/ 3710549 h 6858000"/>
              <a:gd name="connsiteX3213" fmla="*/ 604008 w 6432818"/>
              <a:gd name="connsiteY3213" fmla="*/ 3713807 h 6858000"/>
              <a:gd name="connsiteX3214" fmla="*/ 504971 w 6432818"/>
              <a:gd name="connsiteY3214" fmla="*/ 3801395 h 6858000"/>
              <a:gd name="connsiteX3215" fmla="*/ 519200 w 6432818"/>
              <a:gd name="connsiteY3215" fmla="*/ 3781824 h 6858000"/>
              <a:gd name="connsiteX3216" fmla="*/ 521731 w 6432818"/>
              <a:gd name="connsiteY3216" fmla="*/ 3780052 h 6858000"/>
              <a:gd name="connsiteX3217" fmla="*/ 524408 w 6432818"/>
              <a:gd name="connsiteY3217" fmla="*/ 3776138 h 6858000"/>
              <a:gd name="connsiteX3218" fmla="*/ 530770 w 6432818"/>
              <a:gd name="connsiteY3218" fmla="*/ 3769648 h 6858000"/>
              <a:gd name="connsiteX3219" fmla="*/ 544264 w 6432818"/>
              <a:gd name="connsiteY3219" fmla="*/ 3756864 h 6858000"/>
              <a:gd name="connsiteX3220" fmla="*/ 586261 w 6432818"/>
              <a:gd name="connsiteY3220" fmla="*/ 3708918 h 6858000"/>
              <a:gd name="connsiteX3221" fmla="*/ 547075 w 6432818"/>
              <a:gd name="connsiteY3221" fmla="*/ 3742881 h 6858000"/>
              <a:gd name="connsiteX3222" fmla="*/ 530848 w 6432818"/>
              <a:gd name="connsiteY3222" fmla="*/ 3766730 h 6858000"/>
              <a:gd name="connsiteX3223" fmla="*/ 524408 w 6432818"/>
              <a:gd name="connsiteY3223" fmla="*/ 3776138 h 6858000"/>
              <a:gd name="connsiteX3224" fmla="*/ 520242 w 6432818"/>
              <a:gd name="connsiteY3224" fmla="*/ 3780392 h 6858000"/>
              <a:gd name="connsiteX3225" fmla="*/ 519200 w 6432818"/>
              <a:gd name="connsiteY3225" fmla="*/ 3781824 h 6858000"/>
              <a:gd name="connsiteX3226" fmla="*/ 513615 w 6432818"/>
              <a:gd name="connsiteY3226" fmla="*/ 3785729 h 6858000"/>
              <a:gd name="connsiteX3227" fmla="*/ 529841 w 6432818"/>
              <a:gd name="connsiteY3227" fmla="*/ 3749857 h 6858000"/>
              <a:gd name="connsiteX3228" fmla="*/ 534225 w 6432818"/>
              <a:gd name="connsiteY3228" fmla="*/ 3745181 h 6858000"/>
              <a:gd name="connsiteX3229" fmla="*/ 534809 w 6432818"/>
              <a:gd name="connsiteY3229" fmla="*/ 3744593 h 6858000"/>
              <a:gd name="connsiteX3230" fmla="*/ 534889 w 6432818"/>
              <a:gd name="connsiteY3230" fmla="*/ 3744472 h 6858000"/>
              <a:gd name="connsiteX3231" fmla="*/ 534225 w 6432818"/>
              <a:gd name="connsiteY3231" fmla="*/ 3745181 h 6858000"/>
              <a:gd name="connsiteX3232" fmla="*/ 527145 w 6432818"/>
              <a:gd name="connsiteY3232" fmla="*/ 3752320 h 6858000"/>
              <a:gd name="connsiteX3233" fmla="*/ 447088 w 6432818"/>
              <a:gd name="connsiteY3233" fmla="*/ 3814412 h 6858000"/>
              <a:gd name="connsiteX3234" fmla="*/ 454173 w 6432818"/>
              <a:gd name="connsiteY3234" fmla="*/ 3788790 h 6858000"/>
              <a:gd name="connsiteX3235" fmla="*/ 458656 w 6432818"/>
              <a:gd name="connsiteY3235" fmla="*/ 3783354 h 6858000"/>
              <a:gd name="connsiteX3236" fmla="*/ 482552 w 6432818"/>
              <a:gd name="connsiteY3236" fmla="*/ 3758646 h 6858000"/>
              <a:gd name="connsiteX3237" fmla="*/ 520206 w 6432818"/>
              <a:gd name="connsiteY3237" fmla="*/ 3711237 h 6858000"/>
              <a:gd name="connsiteX3238" fmla="*/ 480504 w 6432818"/>
              <a:gd name="connsiteY3238" fmla="*/ 3747503 h 6858000"/>
              <a:gd name="connsiteX3239" fmla="*/ 478968 w 6432818"/>
              <a:gd name="connsiteY3239" fmla="*/ 3749191 h 6858000"/>
              <a:gd name="connsiteX3240" fmla="*/ 476988 w 6432818"/>
              <a:gd name="connsiteY3240" fmla="*/ 3750594 h 6858000"/>
              <a:gd name="connsiteX3241" fmla="*/ 458691 w 6432818"/>
              <a:gd name="connsiteY3241" fmla="*/ 3765228 h 6858000"/>
              <a:gd name="connsiteX3242" fmla="*/ 447112 w 6432818"/>
              <a:gd name="connsiteY3242" fmla="*/ 3767319 h 6858000"/>
              <a:gd name="connsiteX3243" fmla="*/ 449320 w 6432818"/>
              <a:gd name="connsiteY3243" fmla="*/ 3762507 h 6858000"/>
              <a:gd name="connsiteX3244" fmla="*/ 561097 w 6432818"/>
              <a:gd name="connsiteY3244" fmla="*/ 3653626 h 6858000"/>
              <a:gd name="connsiteX3245" fmla="*/ 595125 w 6432818"/>
              <a:gd name="connsiteY3245" fmla="*/ 3608674 h 6858000"/>
              <a:gd name="connsiteX3246" fmla="*/ 547517 w 6432818"/>
              <a:gd name="connsiteY3246" fmla="*/ 3655109 h 6858000"/>
              <a:gd name="connsiteX3247" fmla="*/ 508113 w 6432818"/>
              <a:gd name="connsiteY3247" fmla="*/ 3691595 h 6858000"/>
              <a:gd name="connsiteX3248" fmla="*/ 499274 w 6432818"/>
              <a:gd name="connsiteY3248" fmla="*/ 3692475 h 6858000"/>
              <a:gd name="connsiteX3249" fmla="*/ 514706 w 6432818"/>
              <a:gd name="connsiteY3249" fmla="*/ 3675254 h 6858000"/>
              <a:gd name="connsiteX3250" fmla="*/ 665000 w 6432818"/>
              <a:gd name="connsiteY3250" fmla="*/ 3529199 h 6858000"/>
              <a:gd name="connsiteX3251" fmla="*/ 668197 w 6432818"/>
              <a:gd name="connsiteY3251" fmla="*/ 3505621 h 6858000"/>
              <a:gd name="connsiteX3252" fmla="*/ 527164 w 6432818"/>
              <a:gd name="connsiteY3252" fmla="*/ 3641152 h 6858000"/>
              <a:gd name="connsiteX3253" fmla="*/ 526170 w 6432818"/>
              <a:gd name="connsiteY3253" fmla="*/ 3639099 h 6858000"/>
              <a:gd name="connsiteX3254" fmla="*/ 526654 w 6432818"/>
              <a:gd name="connsiteY3254" fmla="*/ 3638616 h 6858000"/>
              <a:gd name="connsiteX3255" fmla="*/ 584021 w 6432818"/>
              <a:gd name="connsiteY3255" fmla="*/ 3574153 h 6858000"/>
              <a:gd name="connsiteX3256" fmla="*/ 515808 w 6432818"/>
              <a:gd name="connsiteY3256" fmla="*/ 3633903 h 6858000"/>
              <a:gd name="connsiteX3257" fmla="*/ 473264 w 6432818"/>
              <a:gd name="connsiteY3257" fmla="*/ 3676204 h 6858000"/>
              <a:gd name="connsiteX3258" fmla="*/ 472199 w 6432818"/>
              <a:gd name="connsiteY3258" fmla="*/ 3677036 h 6858000"/>
              <a:gd name="connsiteX3259" fmla="*/ 547653 w 6432818"/>
              <a:gd name="connsiteY3259" fmla="*/ 3586244 h 6858000"/>
              <a:gd name="connsiteX3260" fmla="*/ 568359 w 6432818"/>
              <a:gd name="connsiteY3260" fmla="*/ 3557615 h 6858000"/>
              <a:gd name="connsiteX3261" fmla="*/ 520527 w 6432818"/>
              <a:gd name="connsiteY3261" fmla="*/ 3607244 h 6858000"/>
              <a:gd name="connsiteX3262" fmla="*/ 494869 w 6432818"/>
              <a:gd name="connsiteY3262" fmla="*/ 3607800 h 6858000"/>
              <a:gd name="connsiteX3263" fmla="*/ 455576 w 6432818"/>
              <a:gd name="connsiteY3263" fmla="*/ 3652331 h 6858000"/>
              <a:gd name="connsiteX3264" fmla="*/ 428797 w 6432818"/>
              <a:gd name="connsiteY3264" fmla="*/ 3672703 h 6858000"/>
              <a:gd name="connsiteX3265" fmla="*/ 425425 w 6432818"/>
              <a:gd name="connsiteY3265" fmla="*/ 3661033 h 6858000"/>
              <a:gd name="connsiteX3266" fmla="*/ 373831 w 6432818"/>
              <a:gd name="connsiteY3266" fmla="*/ 3708585 h 6858000"/>
              <a:gd name="connsiteX3267" fmla="*/ 331273 w 6432818"/>
              <a:gd name="connsiteY3267" fmla="*/ 3730878 h 6858000"/>
              <a:gd name="connsiteX3268" fmla="*/ 326884 w 6432818"/>
              <a:gd name="connsiteY3268" fmla="*/ 3728456 h 6858000"/>
              <a:gd name="connsiteX3269" fmla="*/ 270579 w 6432818"/>
              <a:gd name="connsiteY3269" fmla="*/ 3757880 h 6858000"/>
              <a:gd name="connsiteX3270" fmla="*/ 295780 w 6432818"/>
              <a:gd name="connsiteY3270" fmla="*/ 3721102 h 6858000"/>
              <a:gd name="connsiteX3271" fmla="*/ 258668 w 6432818"/>
              <a:gd name="connsiteY3271" fmla="*/ 3751304 h 6858000"/>
              <a:gd name="connsiteX3272" fmla="*/ 298739 w 6432818"/>
              <a:gd name="connsiteY3272" fmla="*/ 3687585 h 6858000"/>
              <a:gd name="connsiteX3273" fmla="*/ 599393 w 6432818"/>
              <a:gd name="connsiteY3273" fmla="*/ 3377000 h 6858000"/>
              <a:gd name="connsiteX3274" fmla="*/ 631374 w 6432818"/>
              <a:gd name="connsiteY3274" fmla="*/ 3343868 h 6858000"/>
              <a:gd name="connsiteX3275" fmla="*/ 619982 w 6432818"/>
              <a:gd name="connsiteY3275" fmla="*/ 3352576 h 6858000"/>
              <a:gd name="connsiteX3276" fmla="*/ 618936 w 6432818"/>
              <a:gd name="connsiteY3276" fmla="*/ 3352027 h 6858000"/>
              <a:gd name="connsiteX3277" fmla="*/ 611578 w 6432818"/>
              <a:gd name="connsiteY3277" fmla="*/ 3357841 h 6858000"/>
              <a:gd name="connsiteX3278" fmla="*/ 607486 w 6432818"/>
              <a:gd name="connsiteY3278" fmla="*/ 3362268 h 6858000"/>
              <a:gd name="connsiteX3279" fmla="*/ 587640 w 6432818"/>
              <a:gd name="connsiteY3279" fmla="*/ 3377676 h 6858000"/>
              <a:gd name="connsiteX3280" fmla="*/ 587651 w 6432818"/>
              <a:gd name="connsiteY3280" fmla="*/ 3377571 h 6858000"/>
              <a:gd name="connsiteX3281" fmla="*/ 544233 w 6432818"/>
              <a:gd name="connsiteY3281" fmla="*/ 3417591 h 6858000"/>
              <a:gd name="connsiteX3282" fmla="*/ 397710 w 6432818"/>
              <a:gd name="connsiteY3282" fmla="*/ 3554182 h 6858000"/>
              <a:gd name="connsiteX3283" fmla="*/ 340668 w 6432818"/>
              <a:gd name="connsiteY3283" fmla="*/ 3593823 h 6858000"/>
              <a:gd name="connsiteX3284" fmla="*/ 355542 w 6432818"/>
              <a:gd name="connsiteY3284" fmla="*/ 3566878 h 6858000"/>
              <a:gd name="connsiteX3285" fmla="*/ 390338 w 6432818"/>
              <a:gd name="connsiteY3285" fmla="*/ 3530493 h 6858000"/>
              <a:gd name="connsiteX3286" fmla="*/ 502800 w 6432818"/>
              <a:gd name="connsiteY3286" fmla="*/ 3418024 h 6858000"/>
              <a:gd name="connsiteX3287" fmla="*/ 588602 w 6432818"/>
              <a:gd name="connsiteY3287" fmla="*/ 3333605 h 6858000"/>
              <a:gd name="connsiteX3288" fmla="*/ 592925 w 6432818"/>
              <a:gd name="connsiteY3288" fmla="*/ 3327558 h 6858000"/>
              <a:gd name="connsiteX3289" fmla="*/ 602920 w 6432818"/>
              <a:gd name="connsiteY3289" fmla="*/ 3314745 h 6858000"/>
              <a:gd name="connsiteX3290" fmla="*/ 609904 w 6432818"/>
              <a:gd name="connsiteY3290" fmla="*/ 3311225 h 6858000"/>
              <a:gd name="connsiteX3291" fmla="*/ 612828 w 6432818"/>
              <a:gd name="connsiteY3291" fmla="*/ 3309480 h 6858000"/>
              <a:gd name="connsiteX3292" fmla="*/ 698387 w 6432818"/>
              <a:gd name="connsiteY3292" fmla="*/ 3222589 h 6858000"/>
              <a:gd name="connsiteX3293" fmla="*/ 698509 w 6432818"/>
              <a:gd name="connsiteY3293" fmla="*/ 3221279 h 6858000"/>
              <a:gd name="connsiteX3294" fmla="*/ 699124 w 6432818"/>
              <a:gd name="connsiteY3294" fmla="*/ 3220024 h 6858000"/>
              <a:gd name="connsiteX3295" fmla="*/ 699345 w 6432818"/>
              <a:gd name="connsiteY3295" fmla="*/ 3219849 h 6858000"/>
              <a:gd name="connsiteX3296" fmla="*/ 698990 w 6432818"/>
              <a:gd name="connsiteY3296" fmla="*/ 3219309 h 6858000"/>
              <a:gd name="connsiteX3297" fmla="*/ 699091 w 6432818"/>
              <a:gd name="connsiteY3297" fmla="*/ 3218334 h 6858000"/>
              <a:gd name="connsiteX3298" fmla="*/ 718971 w 6432818"/>
              <a:gd name="connsiteY3298" fmla="*/ 3197055 h 6858000"/>
              <a:gd name="connsiteX3299" fmla="*/ 705606 w 6432818"/>
              <a:gd name="connsiteY3299" fmla="*/ 3205013 h 6858000"/>
              <a:gd name="connsiteX3300" fmla="*/ 707914 w 6432818"/>
              <a:gd name="connsiteY3300" fmla="*/ 3202944 h 6858000"/>
              <a:gd name="connsiteX3301" fmla="*/ 676461 w 6432818"/>
              <a:gd name="connsiteY3301" fmla="*/ 3224826 h 6858000"/>
              <a:gd name="connsiteX3302" fmla="*/ 635428 w 6432818"/>
              <a:gd name="connsiteY3302" fmla="*/ 3252082 h 6858000"/>
              <a:gd name="connsiteX3303" fmla="*/ 682097 w 6432818"/>
              <a:gd name="connsiteY3303" fmla="*/ 3218115 h 6858000"/>
              <a:gd name="connsiteX3304" fmla="*/ 697372 w 6432818"/>
              <a:gd name="connsiteY3304" fmla="*/ 3206178 h 6858000"/>
              <a:gd name="connsiteX3305" fmla="*/ 694860 w 6432818"/>
              <a:gd name="connsiteY3305" fmla="*/ 3205405 h 6858000"/>
              <a:gd name="connsiteX3306" fmla="*/ 694104 w 6432818"/>
              <a:gd name="connsiteY3306" fmla="*/ 3205701 h 6858000"/>
              <a:gd name="connsiteX3307" fmla="*/ 689158 w 6432818"/>
              <a:gd name="connsiteY3307" fmla="*/ 3209271 h 6858000"/>
              <a:gd name="connsiteX3308" fmla="*/ 690817 w 6432818"/>
              <a:gd name="connsiteY3308" fmla="*/ 3207270 h 6858000"/>
              <a:gd name="connsiteX3309" fmla="*/ 691189 w 6432818"/>
              <a:gd name="connsiteY3309" fmla="*/ 3206839 h 6858000"/>
              <a:gd name="connsiteX3310" fmla="*/ 689849 w 6432818"/>
              <a:gd name="connsiteY3310" fmla="*/ 3207362 h 6858000"/>
              <a:gd name="connsiteX3311" fmla="*/ 681050 w 6432818"/>
              <a:gd name="connsiteY3311" fmla="*/ 3212881 h 6858000"/>
              <a:gd name="connsiteX3312" fmla="*/ 574384 w 6432818"/>
              <a:gd name="connsiteY3312" fmla="*/ 3285780 h 6858000"/>
              <a:gd name="connsiteX3313" fmla="*/ 670952 w 6432818"/>
              <a:gd name="connsiteY3313" fmla="*/ 3214903 h 6858000"/>
              <a:gd name="connsiteX3314" fmla="*/ 677021 w 6432818"/>
              <a:gd name="connsiteY3314" fmla="*/ 3208247 h 6858000"/>
              <a:gd name="connsiteX3315" fmla="*/ 670621 w 6432818"/>
              <a:gd name="connsiteY3315" fmla="*/ 3213251 h 6858000"/>
              <a:gd name="connsiteX3316" fmla="*/ 615678 w 6432818"/>
              <a:gd name="connsiteY3316" fmla="*/ 3250452 h 6858000"/>
              <a:gd name="connsiteX3317" fmla="*/ 579910 w 6432818"/>
              <a:gd name="connsiteY3317" fmla="*/ 3273497 h 6858000"/>
              <a:gd name="connsiteX3318" fmla="*/ 583871 w 6432818"/>
              <a:gd name="connsiteY3318" fmla="*/ 3268857 h 6858000"/>
              <a:gd name="connsiteX3319" fmla="*/ 584024 w 6432818"/>
              <a:gd name="connsiteY3319" fmla="*/ 3268635 h 6858000"/>
              <a:gd name="connsiteX3320" fmla="*/ 585527 w 6432818"/>
              <a:gd name="connsiteY3320" fmla="*/ 3267511 h 6858000"/>
              <a:gd name="connsiteX3321" fmla="*/ 610008 w 6432818"/>
              <a:gd name="connsiteY3321" fmla="*/ 3250299 h 6858000"/>
              <a:gd name="connsiteX3322" fmla="*/ 591262 w 6432818"/>
              <a:gd name="connsiteY3322" fmla="*/ 3259205 h 6858000"/>
              <a:gd name="connsiteX3323" fmla="*/ 589539 w 6432818"/>
              <a:gd name="connsiteY3323" fmla="*/ 3260472 h 6858000"/>
              <a:gd name="connsiteX3324" fmla="*/ 589215 w 6432818"/>
              <a:gd name="connsiteY3324" fmla="*/ 3257331 h 6858000"/>
              <a:gd name="connsiteX3325" fmla="*/ 583807 w 6432818"/>
              <a:gd name="connsiteY3325" fmla="*/ 3262062 h 6858000"/>
              <a:gd name="connsiteX3326" fmla="*/ 578060 w 6432818"/>
              <a:gd name="connsiteY3326" fmla="*/ 3268530 h 6858000"/>
              <a:gd name="connsiteX3327" fmla="*/ 573005 w 6432818"/>
              <a:gd name="connsiteY3327" fmla="*/ 3271737 h 6858000"/>
              <a:gd name="connsiteX3328" fmla="*/ 586801 w 6432818"/>
              <a:gd name="connsiteY3328" fmla="*/ 3258381 h 6858000"/>
              <a:gd name="connsiteX3329" fmla="*/ 680057 w 6432818"/>
              <a:gd name="connsiteY3329" fmla="*/ 3193607 h 6858000"/>
              <a:gd name="connsiteX3330" fmla="*/ 692579 w 6432818"/>
              <a:gd name="connsiteY3330" fmla="*/ 3184986 h 6858000"/>
              <a:gd name="connsiteX3331" fmla="*/ 697490 w 6432818"/>
              <a:gd name="connsiteY3331" fmla="*/ 3181523 h 6858000"/>
              <a:gd name="connsiteX3332" fmla="*/ 697017 w 6432818"/>
              <a:gd name="connsiteY3332" fmla="*/ 3181495 h 6858000"/>
              <a:gd name="connsiteX3333" fmla="*/ 692406 w 6432818"/>
              <a:gd name="connsiteY3333" fmla="*/ 3181011 h 6858000"/>
              <a:gd name="connsiteX3334" fmla="*/ 691067 w 6432818"/>
              <a:gd name="connsiteY3334" fmla="*/ 3180427 h 6858000"/>
              <a:gd name="connsiteX3335" fmla="*/ 670060 w 6432818"/>
              <a:gd name="connsiteY3335" fmla="*/ 3194645 h 6858000"/>
              <a:gd name="connsiteX3336" fmla="*/ 653515 w 6432818"/>
              <a:gd name="connsiteY3336" fmla="*/ 3206155 h 6858000"/>
              <a:gd name="connsiteX3337" fmla="*/ 647274 w 6432818"/>
              <a:gd name="connsiteY3337" fmla="*/ 3212299 h 6858000"/>
              <a:gd name="connsiteX3338" fmla="*/ 641844 w 6432818"/>
              <a:gd name="connsiteY3338" fmla="*/ 3214279 h 6858000"/>
              <a:gd name="connsiteX3339" fmla="*/ 632296 w 6432818"/>
              <a:gd name="connsiteY3339" fmla="*/ 3220923 h 6858000"/>
              <a:gd name="connsiteX3340" fmla="*/ 603609 w 6432818"/>
              <a:gd name="connsiteY3340" fmla="*/ 3240984 h 6858000"/>
              <a:gd name="connsiteX3341" fmla="*/ 609743 w 6432818"/>
              <a:gd name="connsiteY3341" fmla="*/ 3232274 h 6858000"/>
              <a:gd name="connsiteX3342" fmla="*/ 611508 w 6432818"/>
              <a:gd name="connsiteY3342" fmla="*/ 3231206 h 6858000"/>
              <a:gd name="connsiteX3343" fmla="*/ 613392 w 6432818"/>
              <a:gd name="connsiteY3343" fmla="*/ 3228203 h 6858000"/>
              <a:gd name="connsiteX3344" fmla="*/ 626543 w 6432818"/>
              <a:gd name="connsiteY3344" fmla="*/ 3210994 h 6858000"/>
              <a:gd name="connsiteX3345" fmla="*/ 639152 w 6432818"/>
              <a:gd name="connsiteY3345" fmla="*/ 3194989 h 6858000"/>
              <a:gd name="connsiteX3346" fmla="*/ 640896 w 6432818"/>
              <a:gd name="connsiteY3346" fmla="*/ 3192591 h 6858000"/>
              <a:gd name="connsiteX3347" fmla="*/ 658966 w 6432818"/>
              <a:gd name="connsiteY3347" fmla="*/ 3179206 h 6858000"/>
              <a:gd name="connsiteX3348" fmla="*/ 640011 w 6432818"/>
              <a:gd name="connsiteY3348" fmla="*/ 3198957 h 6858000"/>
              <a:gd name="connsiteX3349" fmla="*/ 631564 w 6432818"/>
              <a:gd name="connsiteY3349" fmla="*/ 3209869 h 6858000"/>
              <a:gd name="connsiteX3350" fmla="*/ 630049 w 6432818"/>
              <a:gd name="connsiteY3350" fmla="*/ 3211882 h 6858000"/>
              <a:gd name="connsiteX3351" fmla="*/ 643337 w 6432818"/>
              <a:gd name="connsiteY3351" fmla="*/ 3199640 h 6858000"/>
              <a:gd name="connsiteX3352" fmla="*/ 666002 w 6432818"/>
              <a:gd name="connsiteY3352" fmla="*/ 3180232 h 6858000"/>
              <a:gd name="connsiteX3353" fmla="*/ 683600 w 6432818"/>
              <a:gd name="connsiteY3353" fmla="*/ 3164830 h 6858000"/>
              <a:gd name="connsiteX3354" fmla="*/ 684490 w 6432818"/>
              <a:gd name="connsiteY3354" fmla="*/ 3161864 h 6858000"/>
              <a:gd name="connsiteX3355" fmla="*/ 686335 w 6432818"/>
              <a:gd name="connsiteY3355" fmla="*/ 3158893 h 6858000"/>
              <a:gd name="connsiteX3356" fmla="*/ 689129 w 6432818"/>
              <a:gd name="connsiteY3356" fmla="*/ 3156819 h 6858000"/>
              <a:gd name="connsiteX3357" fmla="*/ 674601 w 6432818"/>
              <a:gd name="connsiteY3357" fmla="*/ 3166350 h 6858000"/>
              <a:gd name="connsiteX3358" fmla="*/ 702579 w 6432818"/>
              <a:gd name="connsiteY3358" fmla="*/ 3143950 h 6858000"/>
              <a:gd name="connsiteX3359" fmla="*/ 695504 w 6432818"/>
              <a:gd name="connsiteY3359" fmla="*/ 3148668 h 6858000"/>
              <a:gd name="connsiteX3360" fmla="*/ 693109 w 6432818"/>
              <a:gd name="connsiteY3360" fmla="*/ 3150444 h 6858000"/>
              <a:gd name="connsiteX3361" fmla="*/ 673945 w 6432818"/>
              <a:gd name="connsiteY3361" fmla="*/ 3165545 h 6858000"/>
              <a:gd name="connsiteX3362" fmla="*/ 664303 w 6432818"/>
              <a:gd name="connsiteY3362" fmla="*/ 3173145 h 6858000"/>
              <a:gd name="connsiteX3363" fmla="*/ 655610 w 6432818"/>
              <a:gd name="connsiteY3363" fmla="*/ 3179994 h 6858000"/>
              <a:gd name="connsiteX3364" fmla="*/ 647071 w 6432818"/>
              <a:gd name="connsiteY3364" fmla="*/ 3184853 h 6858000"/>
              <a:gd name="connsiteX3365" fmla="*/ 652314 w 6432818"/>
              <a:gd name="connsiteY3365" fmla="*/ 3175682 h 6858000"/>
              <a:gd name="connsiteX3366" fmla="*/ 658766 w 6432818"/>
              <a:gd name="connsiteY3366" fmla="*/ 3166085 h 6858000"/>
              <a:gd name="connsiteX3367" fmla="*/ 656187 w 6432818"/>
              <a:gd name="connsiteY3367" fmla="*/ 3167655 h 6858000"/>
              <a:gd name="connsiteX3368" fmla="*/ 652211 w 6432818"/>
              <a:gd name="connsiteY3368" fmla="*/ 3165390 h 6858000"/>
              <a:gd name="connsiteX3369" fmla="*/ 662012 w 6432818"/>
              <a:gd name="connsiteY3369" fmla="*/ 3157364 h 6858000"/>
              <a:gd name="connsiteX3370" fmla="*/ 662127 w 6432818"/>
              <a:gd name="connsiteY3370" fmla="*/ 3155873 h 6858000"/>
              <a:gd name="connsiteX3371" fmla="*/ 658190 w 6432818"/>
              <a:gd name="connsiteY3371" fmla="*/ 3158102 h 6858000"/>
              <a:gd name="connsiteX3372" fmla="*/ 657877 w 6432818"/>
              <a:gd name="connsiteY3372" fmla="*/ 3158511 h 6858000"/>
              <a:gd name="connsiteX3373" fmla="*/ 657283 w 6432818"/>
              <a:gd name="connsiteY3373" fmla="*/ 3158617 h 6858000"/>
              <a:gd name="connsiteX3374" fmla="*/ 654937 w 6432818"/>
              <a:gd name="connsiteY3374" fmla="*/ 3159947 h 6858000"/>
              <a:gd name="connsiteX3375" fmla="*/ 640629 w 6432818"/>
              <a:gd name="connsiteY3375" fmla="*/ 3170830 h 6858000"/>
              <a:gd name="connsiteX3376" fmla="*/ 538538 w 6432818"/>
              <a:gd name="connsiteY3376" fmla="*/ 3251685 h 6858000"/>
              <a:gd name="connsiteX3377" fmla="*/ 567705 w 6432818"/>
              <a:gd name="connsiteY3377" fmla="*/ 3213158 h 6858000"/>
              <a:gd name="connsiteX3378" fmla="*/ 501203 w 6432818"/>
              <a:gd name="connsiteY3378" fmla="*/ 3268826 h 6858000"/>
              <a:gd name="connsiteX3379" fmla="*/ 491209 w 6432818"/>
              <a:gd name="connsiteY3379" fmla="*/ 3278817 h 6858000"/>
              <a:gd name="connsiteX3380" fmla="*/ 499549 w 6432818"/>
              <a:gd name="connsiteY3380" fmla="*/ 3268625 h 6858000"/>
              <a:gd name="connsiteX3381" fmla="*/ 475151 w 6432818"/>
              <a:gd name="connsiteY3381" fmla="*/ 3281087 h 6858000"/>
              <a:gd name="connsiteX3382" fmla="*/ 443973 w 6432818"/>
              <a:gd name="connsiteY3382" fmla="*/ 3298214 h 6858000"/>
              <a:gd name="connsiteX3383" fmla="*/ 434652 w 6432818"/>
              <a:gd name="connsiteY3383" fmla="*/ 3305170 h 6858000"/>
              <a:gd name="connsiteX3384" fmla="*/ 524110 w 6432818"/>
              <a:gd name="connsiteY3384" fmla="*/ 3220279 h 6858000"/>
              <a:gd name="connsiteX3385" fmla="*/ 533744 w 6432818"/>
              <a:gd name="connsiteY3385" fmla="*/ 3211400 h 6858000"/>
              <a:gd name="connsiteX3386" fmla="*/ 547158 w 6432818"/>
              <a:gd name="connsiteY3386" fmla="*/ 3193588 h 6858000"/>
              <a:gd name="connsiteX3387" fmla="*/ 538528 w 6432818"/>
              <a:gd name="connsiteY3387" fmla="*/ 3198990 h 6858000"/>
              <a:gd name="connsiteX3388" fmla="*/ 563389 w 6432818"/>
              <a:gd name="connsiteY3388" fmla="*/ 3168276 h 6858000"/>
              <a:gd name="connsiteX3389" fmla="*/ 553292 w 6432818"/>
              <a:gd name="connsiteY3389" fmla="*/ 3172912 h 6858000"/>
              <a:gd name="connsiteX3390" fmla="*/ 541354 w 6432818"/>
              <a:gd name="connsiteY3390" fmla="*/ 3171689 h 6858000"/>
              <a:gd name="connsiteX3391" fmla="*/ 532163 w 6432818"/>
              <a:gd name="connsiteY3391" fmla="*/ 3170874 h 6858000"/>
              <a:gd name="connsiteX3392" fmla="*/ 526887 w 6432818"/>
              <a:gd name="connsiteY3392" fmla="*/ 3179279 h 6858000"/>
              <a:gd name="connsiteX3393" fmla="*/ 516931 w 6432818"/>
              <a:gd name="connsiteY3393" fmla="*/ 3190503 h 6858000"/>
              <a:gd name="connsiteX3394" fmla="*/ 521030 w 6432818"/>
              <a:gd name="connsiteY3394" fmla="*/ 3179263 h 6858000"/>
              <a:gd name="connsiteX3395" fmla="*/ 521344 w 6432818"/>
              <a:gd name="connsiteY3395" fmla="*/ 3180279 h 6858000"/>
              <a:gd name="connsiteX3396" fmla="*/ 520369 w 6432818"/>
              <a:gd name="connsiteY3396" fmla="*/ 3181869 h 6858000"/>
              <a:gd name="connsiteX3397" fmla="*/ 521545 w 6432818"/>
              <a:gd name="connsiteY3397" fmla="*/ 3180930 h 6858000"/>
              <a:gd name="connsiteX3398" fmla="*/ 521344 w 6432818"/>
              <a:gd name="connsiteY3398" fmla="*/ 3180279 h 6858000"/>
              <a:gd name="connsiteX3399" fmla="*/ 523136 w 6432818"/>
              <a:gd name="connsiteY3399" fmla="*/ 3177353 h 6858000"/>
              <a:gd name="connsiteX3400" fmla="*/ 524787 w 6432818"/>
              <a:gd name="connsiteY3400" fmla="*/ 3175851 h 6858000"/>
              <a:gd name="connsiteX3401" fmla="*/ 526173 w 6432818"/>
              <a:gd name="connsiteY3401" fmla="*/ 3173768 h 6858000"/>
              <a:gd name="connsiteX3402" fmla="*/ 526012 w 6432818"/>
              <a:gd name="connsiteY3402" fmla="*/ 3164551 h 6858000"/>
              <a:gd name="connsiteX3403" fmla="*/ 551091 w 6432818"/>
              <a:gd name="connsiteY3403" fmla="*/ 3132220 h 6858000"/>
              <a:gd name="connsiteX3404" fmla="*/ 551480 w 6432818"/>
              <a:gd name="connsiteY3404" fmla="*/ 3124927 h 6858000"/>
              <a:gd name="connsiteX3405" fmla="*/ 560863 w 6432818"/>
              <a:gd name="connsiteY3405" fmla="*/ 3110997 h 6858000"/>
              <a:gd name="connsiteX3406" fmla="*/ 562969 w 6432818"/>
              <a:gd name="connsiteY3406" fmla="*/ 3108680 h 6858000"/>
              <a:gd name="connsiteX3407" fmla="*/ 559502 w 6432818"/>
              <a:gd name="connsiteY3407" fmla="*/ 3111394 h 6858000"/>
              <a:gd name="connsiteX3408" fmla="*/ 549652 w 6432818"/>
              <a:gd name="connsiteY3408" fmla="*/ 3119235 h 6858000"/>
              <a:gd name="connsiteX3409" fmla="*/ 506058 w 6432818"/>
              <a:gd name="connsiteY3409" fmla="*/ 3170225 h 6858000"/>
              <a:gd name="connsiteX3410" fmla="*/ 468671 w 6432818"/>
              <a:gd name="connsiteY3410" fmla="*/ 3218697 h 6858000"/>
              <a:gd name="connsiteX3411" fmla="*/ 464825 w 6432818"/>
              <a:gd name="connsiteY3411" fmla="*/ 3220656 h 6858000"/>
              <a:gd name="connsiteX3412" fmla="*/ 456101 w 6432818"/>
              <a:gd name="connsiteY3412" fmla="*/ 3225772 h 6858000"/>
              <a:gd name="connsiteX3413" fmla="*/ 466850 w 6432818"/>
              <a:gd name="connsiteY3413" fmla="*/ 3209705 h 6858000"/>
              <a:gd name="connsiteX3414" fmla="*/ 454290 w 6432818"/>
              <a:gd name="connsiteY3414" fmla="*/ 3223516 h 6858000"/>
              <a:gd name="connsiteX3415" fmla="*/ 451629 w 6432818"/>
              <a:gd name="connsiteY3415" fmla="*/ 3219859 h 6858000"/>
              <a:gd name="connsiteX3416" fmla="*/ 446300 w 6432818"/>
              <a:gd name="connsiteY3416" fmla="*/ 3223547 h 6858000"/>
              <a:gd name="connsiteX3417" fmla="*/ 456831 w 6432818"/>
              <a:gd name="connsiteY3417" fmla="*/ 3208743 h 6858000"/>
              <a:gd name="connsiteX3418" fmla="*/ 460789 w 6432818"/>
              <a:gd name="connsiteY3418" fmla="*/ 3204695 h 6858000"/>
              <a:gd name="connsiteX3419" fmla="*/ 463101 w 6432818"/>
              <a:gd name="connsiteY3419" fmla="*/ 3203246 h 6858000"/>
              <a:gd name="connsiteX3420" fmla="*/ 461369 w 6432818"/>
              <a:gd name="connsiteY3420" fmla="*/ 3202367 h 6858000"/>
              <a:gd name="connsiteX3421" fmla="*/ 475459 w 6432818"/>
              <a:gd name="connsiteY3421" fmla="*/ 3182560 h 6858000"/>
              <a:gd name="connsiteX3422" fmla="*/ 481226 w 6432818"/>
              <a:gd name="connsiteY3422" fmla="*/ 3178125 h 6858000"/>
              <a:gd name="connsiteX3423" fmla="*/ 494825 w 6432818"/>
              <a:gd name="connsiteY3423" fmla="*/ 3168545 h 6858000"/>
              <a:gd name="connsiteX3424" fmla="*/ 509768 w 6432818"/>
              <a:gd name="connsiteY3424" fmla="*/ 3154957 h 6858000"/>
              <a:gd name="connsiteX3425" fmla="*/ 481256 w 6432818"/>
              <a:gd name="connsiteY3425" fmla="*/ 3174698 h 6858000"/>
              <a:gd name="connsiteX3426" fmla="*/ 480918 w 6432818"/>
              <a:gd name="connsiteY3426" fmla="*/ 3174884 h 6858000"/>
              <a:gd name="connsiteX3427" fmla="*/ 484761 w 6432818"/>
              <a:gd name="connsiteY3427" fmla="*/ 3169484 h 6858000"/>
              <a:gd name="connsiteX3428" fmla="*/ 496147 w 6432818"/>
              <a:gd name="connsiteY3428" fmla="*/ 3155214 h 6858000"/>
              <a:gd name="connsiteX3429" fmla="*/ 523430 w 6432818"/>
              <a:gd name="connsiteY3429" fmla="*/ 3136819 h 6858000"/>
              <a:gd name="connsiteX3430" fmla="*/ 499698 w 6432818"/>
              <a:gd name="connsiteY3430" fmla="*/ 3150762 h 6858000"/>
              <a:gd name="connsiteX3431" fmla="*/ 520422 w 6432818"/>
              <a:gd name="connsiteY3431" fmla="*/ 3124785 h 6858000"/>
              <a:gd name="connsiteX3432" fmla="*/ 533182 w 6432818"/>
              <a:gd name="connsiteY3432" fmla="*/ 3109587 h 6858000"/>
              <a:gd name="connsiteX3433" fmla="*/ 529608 w 6432818"/>
              <a:gd name="connsiteY3433" fmla="*/ 3112474 h 6858000"/>
              <a:gd name="connsiteX3434" fmla="*/ 479738 w 6432818"/>
              <a:gd name="connsiteY3434" fmla="*/ 3149007 h 6858000"/>
              <a:gd name="connsiteX3435" fmla="*/ 487725 w 6432818"/>
              <a:gd name="connsiteY3435" fmla="*/ 3140183 h 6858000"/>
              <a:gd name="connsiteX3436" fmla="*/ 517877 w 6432818"/>
              <a:gd name="connsiteY3436" fmla="*/ 3111980 h 6858000"/>
              <a:gd name="connsiteX3437" fmla="*/ 541429 w 6432818"/>
              <a:gd name="connsiteY3437" fmla="*/ 3097450 h 6858000"/>
              <a:gd name="connsiteX3438" fmla="*/ 800682 w 6432818"/>
              <a:gd name="connsiteY3438" fmla="*/ 2919869 h 6858000"/>
              <a:gd name="connsiteX3439" fmla="*/ 675273 w 6432818"/>
              <a:gd name="connsiteY3439" fmla="*/ 2989885 h 6858000"/>
              <a:gd name="connsiteX3440" fmla="*/ 560598 w 6432818"/>
              <a:gd name="connsiteY3440" fmla="*/ 3063151 h 6858000"/>
              <a:gd name="connsiteX3441" fmla="*/ 566988 w 6432818"/>
              <a:gd name="connsiteY3441" fmla="*/ 3054671 h 6858000"/>
              <a:gd name="connsiteX3442" fmla="*/ 575784 w 6432818"/>
              <a:gd name="connsiteY3442" fmla="*/ 3039790 h 6858000"/>
              <a:gd name="connsiteX3443" fmla="*/ 554248 w 6432818"/>
              <a:gd name="connsiteY3443" fmla="*/ 3060219 h 6858000"/>
              <a:gd name="connsiteX3444" fmla="*/ 539435 w 6432818"/>
              <a:gd name="connsiteY3444" fmla="*/ 3076793 h 6858000"/>
              <a:gd name="connsiteX3445" fmla="*/ 528896 w 6432818"/>
              <a:gd name="connsiteY3445" fmla="*/ 3083700 h 6858000"/>
              <a:gd name="connsiteX3446" fmla="*/ 533143 w 6432818"/>
              <a:gd name="connsiteY3446" fmla="*/ 3074320 h 6858000"/>
              <a:gd name="connsiteX3447" fmla="*/ 530928 w 6432818"/>
              <a:gd name="connsiteY3447" fmla="*/ 3076457 h 6858000"/>
              <a:gd name="connsiteX3448" fmla="*/ 513167 w 6432818"/>
              <a:gd name="connsiteY3448" fmla="*/ 3094012 h 6858000"/>
              <a:gd name="connsiteX3449" fmla="*/ 499795 w 6432818"/>
              <a:gd name="connsiteY3449" fmla="*/ 3102777 h 6858000"/>
              <a:gd name="connsiteX3450" fmla="*/ 525835 w 6432818"/>
              <a:gd name="connsiteY3450" fmla="*/ 3076173 h 6858000"/>
              <a:gd name="connsiteX3451" fmla="*/ 529791 w 6432818"/>
              <a:gd name="connsiteY3451" fmla="*/ 3067473 h 6858000"/>
              <a:gd name="connsiteX3452" fmla="*/ 563720 w 6432818"/>
              <a:gd name="connsiteY3452" fmla="*/ 3044979 h 6858000"/>
              <a:gd name="connsiteX3453" fmla="*/ 824699 w 6432818"/>
              <a:gd name="connsiteY3453" fmla="*/ 2864378 h 6858000"/>
              <a:gd name="connsiteX3454" fmla="*/ 702307 w 6432818"/>
              <a:gd name="connsiteY3454" fmla="*/ 2938540 h 6858000"/>
              <a:gd name="connsiteX3455" fmla="*/ 576528 w 6432818"/>
              <a:gd name="connsiteY3455" fmla="*/ 3019156 h 6858000"/>
              <a:gd name="connsiteX3456" fmla="*/ 655987 w 6432818"/>
              <a:gd name="connsiteY3456" fmla="*/ 2950049 h 6858000"/>
              <a:gd name="connsiteX3457" fmla="*/ 748580 w 6432818"/>
              <a:gd name="connsiteY3457" fmla="*/ 2889399 h 6858000"/>
              <a:gd name="connsiteX3458" fmla="*/ 663286 w 6432818"/>
              <a:gd name="connsiteY3458" fmla="*/ 2928514 h 6858000"/>
              <a:gd name="connsiteX3459" fmla="*/ 551993 w 6432818"/>
              <a:gd name="connsiteY3459" fmla="*/ 3001507 h 6858000"/>
              <a:gd name="connsiteX3460" fmla="*/ 552171 w 6432818"/>
              <a:gd name="connsiteY3460" fmla="*/ 2999815 h 6858000"/>
              <a:gd name="connsiteX3461" fmla="*/ 575400 w 6432818"/>
              <a:gd name="connsiteY3461" fmla="*/ 2975596 h 6858000"/>
              <a:gd name="connsiteX3462" fmla="*/ 569825 w 6432818"/>
              <a:gd name="connsiteY3462" fmla="*/ 2967187 h 6858000"/>
              <a:gd name="connsiteX3463" fmla="*/ 596225 w 6432818"/>
              <a:gd name="connsiteY3463" fmla="*/ 2933740 h 6858000"/>
              <a:gd name="connsiteX3464" fmla="*/ 595680 w 6432818"/>
              <a:gd name="connsiteY3464" fmla="*/ 2932515 h 6858000"/>
              <a:gd name="connsiteX3465" fmla="*/ 595578 w 6432818"/>
              <a:gd name="connsiteY3465" fmla="*/ 2932288 h 6858000"/>
              <a:gd name="connsiteX3466" fmla="*/ 595497 w 6432818"/>
              <a:gd name="connsiteY3466" fmla="*/ 2932108 h 6858000"/>
              <a:gd name="connsiteX3467" fmla="*/ 595680 w 6432818"/>
              <a:gd name="connsiteY3467" fmla="*/ 2932515 h 6858000"/>
              <a:gd name="connsiteX3468" fmla="*/ 595982 w 6432818"/>
              <a:gd name="connsiteY3468" fmla="*/ 2933195 h 6858000"/>
              <a:gd name="connsiteX3469" fmla="*/ 596225 w 6432818"/>
              <a:gd name="connsiteY3469" fmla="*/ 2933740 h 6858000"/>
              <a:gd name="connsiteX3470" fmla="*/ 571675 w 6432818"/>
              <a:gd name="connsiteY3470" fmla="*/ 2959074 h 6858000"/>
              <a:gd name="connsiteX3471" fmla="*/ 553817 w 6432818"/>
              <a:gd name="connsiteY3471" fmla="*/ 2973990 h 6858000"/>
              <a:gd name="connsiteX3472" fmla="*/ 546946 w 6432818"/>
              <a:gd name="connsiteY3472" fmla="*/ 2972571 h 6858000"/>
              <a:gd name="connsiteX3473" fmla="*/ 547583 w 6432818"/>
              <a:gd name="connsiteY3473" fmla="*/ 2971708 h 6858000"/>
              <a:gd name="connsiteX3474" fmla="*/ 554085 w 6432818"/>
              <a:gd name="connsiteY3474" fmla="*/ 2961882 h 6858000"/>
              <a:gd name="connsiteX3475" fmla="*/ 550629 w 6432818"/>
              <a:gd name="connsiteY3475" fmla="*/ 2963412 h 6858000"/>
              <a:gd name="connsiteX3476" fmla="*/ 541388 w 6432818"/>
              <a:gd name="connsiteY3476" fmla="*/ 2971423 h 6858000"/>
              <a:gd name="connsiteX3477" fmla="*/ 536797 w 6432818"/>
              <a:gd name="connsiteY3477" fmla="*/ 2970475 h 6858000"/>
              <a:gd name="connsiteX3478" fmla="*/ 506097 w 6432818"/>
              <a:gd name="connsiteY3478" fmla="*/ 2986823 h 6858000"/>
              <a:gd name="connsiteX3479" fmla="*/ 491032 w 6432818"/>
              <a:gd name="connsiteY3479" fmla="*/ 2997803 h 6858000"/>
              <a:gd name="connsiteX3480" fmla="*/ 509979 w 6432818"/>
              <a:gd name="connsiteY3480" fmla="*/ 2977873 h 6858000"/>
              <a:gd name="connsiteX3481" fmla="*/ 498973 w 6432818"/>
              <a:gd name="connsiteY3481" fmla="*/ 2986143 h 6858000"/>
              <a:gd name="connsiteX3482" fmla="*/ 499224 w 6432818"/>
              <a:gd name="connsiteY3482" fmla="*/ 2983485 h 6858000"/>
              <a:gd name="connsiteX3483" fmla="*/ 499838 w 6432818"/>
              <a:gd name="connsiteY3483" fmla="*/ 2982226 h 6858000"/>
              <a:gd name="connsiteX3484" fmla="*/ 523391 w 6432818"/>
              <a:gd name="connsiteY3484" fmla="*/ 2963667 h 6858000"/>
              <a:gd name="connsiteX3485" fmla="*/ 522545 w 6432818"/>
              <a:gd name="connsiteY3485" fmla="*/ 2964652 h 6858000"/>
              <a:gd name="connsiteX3486" fmla="*/ 546253 w 6432818"/>
              <a:gd name="connsiteY3486" fmla="*/ 2939713 h 6858000"/>
              <a:gd name="connsiteX3487" fmla="*/ 542139 w 6432818"/>
              <a:gd name="connsiteY3487" fmla="*/ 2943278 h 6858000"/>
              <a:gd name="connsiteX3488" fmla="*/ 540141 w 6432818"/>
              <a:gd name="connsiteY3488" fmla="*/ 2945330 h 6858000"/>
              <a:gd name="connsiteX3489" fmla="*/ 526248 w 6432818"/>
              <a:gd name="connsiteY3489" fmla="*/ 2955348 h 6858000"/>
              <a:gd name="connsiteX3490" fmla="*/ 506321 w 6432818"/>
              <a:gd name="connsiteY3490" fmla="*/ 2967219 h 6858000"/>
              <a:gd name="connsiteX3491" fmla="*/ 550593 w 6432818"/>
              <a:gd name="connsiteY3491" fmla="*/ 2932011 h 6858000"/>
              <a:gd name="connsiteX3492" fmla="*/ 546076 w 6432818"/>
              <a:gd name="connsiteY3492" fmla="*/ 2930910 h 6858000"/>
              <a:gd name="connsiteX3493" fmla="*/ 516717 w 6432818"/>
              <a:gd name="connsiteY3493" fmla="*/ 2952101 h 6858000"/>
              <a:gd name="connsiteX3494" fmla="*/ 489479 w 6432818"/>
              <a:gd name="connsiteY3494" fmla="*/ 2979959 h 6858000"/>
              <a:gd name="connsiteX3495" fmla="*/ 454435 w 6432818"/>
              <a:gd name="connsiteY3495" fmla="*/ 3015803 h 6858000"/>
              <a:gd name="connsiteX3496" fmla="*/ 464963 w 6432818"/>
              <a:gd name="connsiteY3496" fmla="*/ 3009090 h 6858000"/>
              <a:gd name="connsiteX3497" fmla="*/ 482029 w 6432818"/>
              <a:gd name="connsiteY3497" fmla="*/ 2996206 h 6858000"/>
              <a:gd name="connsiteX3498" fmla="*/ 476512 w 6432818"/>
              <a:gd name="connsiteY3498" fmla="*/ 3003230 h 6858000"/>
              <a:gd name="connsiteX3499" fmla="*/ 455994 w 6432818"/>
              <a:gd name="connsiteY3499" fmla="*/ 3023471 h 6858000"/>
              <a:gd name="connsiteX3500" fmla="*/ 437002 w 6432818"/>
              <a:gd name="connsiteY3500" fmla="*/ 3035134 h 6858000"/>
              <a:gd name="connsiteX3501" fmla="*/ 446261 w 6432818"/>
              <a:gd name="connsiteY3501" fmla="*/ 3023984 h 6858000"/>
              <a:gd name="connsiteX3502" fmla="*/ 431281 w 6432818"/>
              <a:gd name="connsiteY3502" fmla="*/ 3038646 h 6858000"/>
              <a:gd name="connsiteX3503" fmla="*/ 411068 w 6432818"/>
              <a:gd name="connsiteY3503" fmla="*/ 3051058 h 6858000"/>
              <a:gd name="connsiteX3504" fmla="*/ 417053 w 6432818"/>
              <a:gd name="connsiteY3504" fmla="*/ 3041920 h 6858000"/>
              <a:gd name="connsiteX3505" fmla="*/ 387062 w 6432818"/>
              <a:gd name="connsiteY3505" fmla="*/ 3065714 h 6858000"/>
              <a:gd name="connsiteX3506" fmla="*/ 386849 w 6432818"/>
              <a:gd name="connsiteY3506" fmla="*/ 3065930 h 6858000"/>
              <a:gd name="connsiteX3507" fmla="*/ 344770 w 6432818"/>
              <a:gd name="connsiteY3507" fmla="*/ 3091768 h 6858000"/>
              <a:gd name="connsiteX3508" fmla="*/ 344687 w 6432818"/>
              <a:gd name="connsiteY3508" fmla="*/ 3091819 h 6858000"/>
              <a:gd name="connsiteX3509" fmla="*/ 355834 w 6432818"/>
              <a:gd name="connsiteY3509" fmla="*/ 3080710 h 6858000"/>
              <a:gd name="connsiteX3510" fmla="*/ 397462 w 6432818"/>
              <a:gd name="connsiteY3510" fmla="*/ 3029411 h 6858000"/>
              <a:gd name="connsiteX3511" fmla="*/ 378314 w 6432818"/>
              <a:gd name="connsiteY3511" fmla="*/ 3048694 h 6858000"/>
              <a:gd name="connsiteX3512" fmla="*/ 369520 w 6432818"/>
              <a:gd name="connsiteY3512" fmla="*/ 3056200 h 6858000"/>
              <a:gd name="connsiteX3513" fmla="*/ 337685 w 6432818"/>
              <a:gd name="connsiteY3513" fmla="*/ 3070228 h 6858000"/>
              <a:gd name="connsiteX3514" fmla="*/ 376386 w 6432818"/>
              <a:gd name="connsiteY3514" fmla="*/ 3027318 h 6858000"/>
              <a:gd name="connsiteX3515" fmla="*/ 332793 w 6432818"/>
              <a:gd name="connsiteY3515" fmla="*/ 3059570 h 6858000"/>
              <a:gd name="connsiteX3516" fmla="*/ 290438 w 6432818"/>
              <a:gd name="connsiteY3516" fmla="*/ 3096005 h 6858000"/>
              <a:gd name="connsiteX3517" fmla="*/ 266322 w 6432818"/>
              <a:gd name="connsiteY3517" fmla="*/ 3107083 h 6858000"/>
              <a:gd name="connsiteX3518" fmla="*/ 250477 w 6432818"/>
              <a:gd name="connsiteY3518" fmla="*/ 3120782 h 6858000"/>
              <a:gd name="connsiteX3519" fmla="*/ 366528 w 6432818"/>
              <a:gd name="connsiteY3519" fmla="*/ 2996084 h 6858000"/>
              <a:gd name="connsiteX3520" fmla="*/ 461700 w 6432818"/>
              <a:gd name="connsiteY3520" fmla="*/ 2900579 h 6858000"/>
              <a:gd name="connsiteX3521" fmla="*/ 458729 w 6432818"/>
              <a:gd name="connsiteY3521" fmla="*/ 2900043 h 6858000"/>
              <a:gd name="connsiteX3522" fmla="*/ 461885 w 6432818"/>
              <a:gd name="connsiteY3522" fmla="*/ 2898267 h 6858000"/>
              <a:gd name="connsiteX3523" fmla="*/ 462304 w 6432818"/>
              <a:gd name="connsiteY3523" fmla="*/ 2899975 h 6858000"/>
              <a:gd name="connsiteX3524" fmla="*/ 472571 w 6432818"/>
              <a:gd name="connsiteY3524" fmla="*/ 2889671 h 6858000"/>
              <a:gd name="connsiteX3525" fmla="*/ 473444 w 6432818"/>
              <a:gd name="connsiteY3525" fmla="*/ 2888004 h 6858000"/>
              <a:gd name="connsiteX3526" fmla="*/ 471401 w 6432818"/>
              <a:gd name="connsiteY3526" fmla="*/ 2886221 h 6858000"/>
              <a:gd name="connsiteX3527" fmla="*/ 461885 w 6432818"/>
              <a:gd name="connsiteY3527" fmla="*/ 2898267 h 6858000"/>
              <a:gd name="connsiteX3528" fmla="*/ 458491 w 6432818"/>
              <a:gd name="connsiteY3528" fmla="*/ 2895444 h 6858000"/>
              <a:gd name="connsiteX3529" fmla="*/ 353941 w 6432818"/>
              <a:gd name="connsiteY3529" fmla="*/ 2999778 h 6858000"/>
              <a:gd name="connsiteX3530" fmla="*/ 164774 w 6432818"/>
              <a:gd name="connsiteY3530" fmla="*/ 3166558 h 6858000"/>
              <a:gd name="connsiteX3531" fmla="*/ 211736 w 6432818"/>
              <a:gd name="connsiteY3531" fmla="*/ 3105590 h 6858000"/>
              <a:gd name="connsiteX3532" fmla="*/ 164589 w 6432818"/>
              <a:gd name="connsiteY3532" fmla="*/ 3144034 h 6858000"/>
              <a:gd name="connsiteX3533" fmla="*/ 145523 w 6432818"/>
              <a:gd name="connsiteY3533" fmla="*/ 3146824 h 6858000"/>
              <a:gd name="connsiteX3534" fmla="*/ 60641 w 6432818"/>
              <a:gd name="connsiteY3534" fmla="*/ 3221898 h 6858000"/>
              <a:gd name="connsiteX3535" fmla="*/ 72837 w 6432818"/>
              <a:gd name="connsiteY3535" fmla="*/ 3205124 h 6858000"/>
              <a:gd name="connsiteX3536" fmla="*/ 75004 w 6432818"/>
              <a:gd name="connsiteY3536" fmla="*/ 3203606 h 6858000"/>
              <a:gd name="connsiteX3537" fmla="*/ 77301 w 6432818"/>
              <a:gd name="connsiteY3537" fmla="*/ 3200250 h 6858000"/>
              <a:gd name="connsiteX3538" fmla="*/ 82750 w 6432818"/>
              <a:gd name="connsiteY3538" fmla="*/ 3194687 h 6858000"/>
              <a:gd name="connsiteX3539" fmla="*/ 94321 w 6432818"/>
              <a:gd name="connsiteY3539" fmla="*/ 3183729 h 6858000"/>
              <a:gd name="connsiteX3540" fmla="*/ 130315 w 6432818"/>
              <a:gd name="connsiteY3540" fmla="*/ 3142634 h 6858000"/>
              <a:gd name="connsiteX3541" fmla="*/ 96727 w 6432818"/>
              <a:gd name="connsiteY3541" fmla="*/ 3171745 h 6858000"/>
              <a:gd name="connsiteX3542" fmla="*/ 82818 w 6432818"/>
              <a:gd name="connsiteY3542" fmla="*/ 3192187 h 6858000"/>
              <a:gd name="connsiteX3543" fmla="*/ 77301 w 6432818"/>
              <a:gd name="connsiteY3543" fmla="*/ 3200250 h 6858000"/>
              <a:gd name="connsiteX3544" fmla="*/ 73727 w 6432818"/>
              <a:gd name="connsiteY3544" fmla="*/ 3203895 h 6858000"/>
              <a:gd name="connsiteX3545" fmla="*/ 72837 w 6432818"/>
              <a:gd name="connsiteY3545" fmla="*/ 3205124 h 6858000"/>
              <a:gd name="connsiteX3546" fmla="*/ 68050 w 6432818"/>
              <a:gd name="connsiteY3546" fmla="*/ 3208470 h 6858000"/>
              <a:gd name="connsiteX3547" fmla="*/ 81957 w 6432818"/>
              <a:gd name="connsiteY3547" fmla="*/ 3177723 h 6858000"/>
              <a:gd name="connsiteX3548" fmla="*/ 85713 w 6432818"/>
              <a:gd name="connsiteY3548" fmla="*/ 3173716 h 6858000"/>
              <a:gd name="connsiteX3549" fmla="*/ 86214 w 6432818"/>
              <a:gd name="connsiteY3549" fmla="*/ 3173213 h 6858000"/>
              <a:gd name="connsiteX3550" fmla="*/ 86283 w 6432818"/>
              <a:gd name="connsiteY3550" fmla="*/ 3173109 h 6858000"/>
              <a:gd name="connsiteX3551" fmla="*/ 85713 w 6432818"/>
              <a:gd name="connsiteY3551" fmla="*/ 3173716 h 6858000"/>
              <a:gd name="connsiteX3552" fmla="*/ 79647 w 6432818"/>
              <a:gd name="connsiteY3552" fmla="*/ 3179838 h 6858000"/>
              <a:gd name="connsiteX3553" fmla="*/ 11027 w 6432818"/>
              <a:gd name="connsiteY3553" fmla="*/ 3233056 h 6858000"/>
              <a:gd name="connsiteX3554" fmla="*/ 711 w 6432818"/>
              <a:gd name="connsiteY3554" fmla="*/ 3234184 h 6858000"/>
              <a:gd name="connsiteX3555" fmla="*/ 12046 w 6432818"/>
              <a:gd name="connsiteY3555" fmla="*/ 3218217 h 6858000"/>
              <a:gd name="connsiteX3556" fmla="*/ 92769 w 6432818"/>
              <a:gd name="connsiteY3556" fmla="*/ 3165296 h 6858000"/>
              <a:gd name="connsiteX3557" fmla="*/ 25983 w 6432818"/>
              <a:gd name="connsiteY3557" fmla="*/ 3201223 h 6858000"/>
              <a:gd name="connsiteX3558" fmla="*/ 41424 w 6432818"/>
              <a:gd name="connsiteY3558" fmla="*/ 3185258 h 6858000"/>
              <a:gd name="connsiteX3559" fmla="*/ 73698 w 6432818"/>
              <a:gd name="connsiteY3559" fmla="*/ 3144623 h 6858000"/>
              <a:gd name="connsiteX3560" fmla="*/ 39669 w 6432818"/>
              <a:gd name="connsiteY3560" fmla="*/ 3175706 h 6858000"/>
              <a:gd name="connsiteX3561" fmla="*/ 38351 w 6432818"/>
              <a:gd name="connsiteY3561" fmla="*/ 3177154 h 6858000"/>
              <a:gd name="connsiteX3562" fmla="*/ 36657 w 6432818"/>
              <a:gd name="connsiteY3562" fmla="*/ 3178358 h 6858000"/>
              <a:gd name="connsiteX3563" fmla="*/ 20975 w 6432818"/>
              <a:gd name="connsiteY3563" fmla="*/ 3190899 h 6858000"/>
              <a:gd name="connsiteX3564" fmla="*/ 11047 w 6432818"/>
              <a:gd name="connsiteY3564" fmla="*/ 3192693 h 6858000"/>
              <a:gd name="connsiteX3565" fmla="*/ 12941 w 6432818"/>
              <a:gd name="connsiteY3565" fmla="*/ 3188565 h 6858000"/>
              <a:gd name="connsiteX3566" fmla="*/ 69669 w 6432818"/>
              <a:gd name="connsiteY3566" fmla="*/ 3133307 h 6858000"/>
              <a:gd name="connsiteX3567" fmla="*/ 105750 w 6432818"/>
              <a:gd name="connsiteY3567" fmla="*/ 3110470 h 6858000"/>
              <a:gd name="connsiteX3568" fmla="*/ 141952 w 6432818"/>
              <a:gd name="connsiteY3568" fmla="*/ 3062713 h 6858000"/>
              <a:gd name="connsiteX3569" fmla="*/ 134645 w 6432818"/>
              <a:gd name="connsiteY3569" fmla="*/ 3066756 h 6858000"/>
              <a:gd name="connsiteX3570" fmla="*/ 138266 w 6432818"/>
              <a:gd name="connsiteY3570" fmla="*/ 3062198 h 6858000"/>
              <a:gd name="connsiteX3571" fmla="*/ 137913 w 6432818"/>
              <a:gd name="connsiteY3571" fmla="*/ 3056715 h 6858000"/>
              <a:gd name="connsiteX3572" fmla="*/ 118190 w 6432818"/>
              <a:gd name="connsiteY3572" fmla="*/ 3074773 h 6858000"/>
              <a:gd name="connsiteX3573" fmla="*/ 115928 w 6432818"/>
              <a:gd name="connsiteY3573" fmla="*/ 3077105 h 6858000"/>
              <a:gd name="connsiteX3574" fmla="*/ 98082 w 6432818"/>
              <a:gd name="connsiteY3574" fmla="*/ 3086974 h 6858000"/>
              <a:gd name="connsiteX3575" fmla="*/ 140118 w 6432818"/>
              <a:gd name="connsiteY3575" fmla="*/ 3048247 h 6858000"/>
              <a:gd name="connsiteX3576" fmla="*/ 173019 w 6432818"/>
              <a:gd name="connsiteY3576" fmla="*/ 3016838 h 6858000"/>
              <a:gd name="connsiteX3577" fmla="*/ 182725 w 6432818"/>
              <a:gd name="connsiteY3577" fmla="*/ 3005780 h 6858000"/>
              <a:gd name="connsiteX3578" fmla="*/ 293854 w 6432818"/>
              <a:gd name="connsiteY3578" fmla="*/ 2935726 h 6858000"/>
              <a:gd name="connsiteX3579" fmla="*/ 503111 w 6432818"/>
              <a:gd name="connsiteY3579" fmla="*/ 2796570 h 6858000"/>
              <a:gd name="connsiteX3580" fmla="*/ 562419 w 6432818"/>
              <a:gd name="connsiteY3580" fmla="*/ 2730234 h 6858000"/>
              <a:gd name="connsiteX3581" fmla="*/ 707021 w 6432818"/>
              <a:gd name="connsiteY3581" fmla="*/ 2624785 h 6858000"/>
              <a:gd name="connsiteX3582" fmla="*/ 738155 w 6432818"/>
              <a:gd name="connsiteY3582" fmla="*/ 2583717 h 6858000"/>
              <a:gd name="connsiteX3583" fmla="*/ 825017 w 6432818"/>
              <a:gd name="connsiteY3583" fmla="*/ 2518718 h 6858000"/>
              <a:gd name="connsiteX3584" fmla="*/ 904476 w 6432818"/>
              <a:gd name="connsiteY3584" fmla="*/ 2449613 h 6858000"/>
              <a:gd name="connsiteX3585" fmla="*/ 806870 w 6432818"/>
              <a:gd name="connsiteY3585" fmla="*/ 2504963 h 6858000"/>
              <a:gd name="connsiteX3586" fmla="*/ 851758 w 6432818"/>
              <a:gd name="connsiteY3586" fmla="*/ 2445748 h 6858000"/>
              <a:gd name="connsiteX3587" fmla="*/ 657876 w 6432818"/>
              <a:gd name="connsiteY3587" fmla="*/ 2578510 h 6858000"/>
              <a:gd name="connsiteX3588" fmla="*/ 659444 w 6432818"/>
              <a:gd name="connsiteY3588" fmla="*/ 2552630 h 6858000"/>
              <a:gd name="connsiteX3589" fmla="*/ 744926 w 6432818"/>
              <a:gd name="connsiteY3589" fmla="*/ 2477559 h 6858000"/>
              <a:gd name="connsiteX3590" fmla="*/ 893875 w 6432818"/>
              <a:gd name="connsiteY3590" fmla="*/ 2366379 h 6858000"/>
              <a:gd name="connsiteX3591" fmla="*/ 810687 w 6432818"/>
              <a:gd name="connsiteY3591" fmla="*/ 2414615 h 6858000"/>
              <a:gd name="connsiteX3592" fmla="*/ 721048 w 6432818"/>
              <a:gd name="connsiteY3592" fmla="*/ 2459458 h 6858000"/>
              <a:gd name="connsiteX3593" fmla="*/ 826014 w 6432818"/>
              <a:gd name="connsiteY3593" fmla="*/ 2370587 h 6858000"/>
              <a:gd name="connsiteX3594" fmla="*/ 935033 w 6432818"/>
              <a:gd name="connsiteY3594" fmla="*/ 2286290 h 6858000"/>
              <a:gd name="connsiteX3595" fmla="*/ 819326 w 6432818"/>
              <a:gd name="connsiteY3595" fmla="*/ 2365518 h 6858000"/>
              <a:gd name="connsiteX3596" fmla="*/ 815892 w 6432818"/>
              <a:gd name="connsiteY3596" fmla="*/ 2334336 h 6858000"/>
              <a:gd name="connsiteX3597" fmla="*/ 780305 w 6432818"/>
              <a:gd name="connsiteY3597" fmla="*/ 2355491 h 6858000"/>
              <a:gd name="connsiteX3598" fmla="*/ 754425 w 6432818"/>
              <a:gd name="connsiteY3598" fmla="*/ 2353918 h 6858000"/>
              <a:gd name="connsiteX3599" fmla="*/ 844679 w 6432818"/>
              <a:gd name="connsiteY3599" fmla="*/ 2282468 h 6858000"/>
              <a:gd name="connsiteX3600" fmla="*/ 831168 w 6432818"/>
              <a:gd name="connsiteY3600" fmla="*/ 2252674 h 6858000"/>
              <a:gd name="connsiteX3601" fmla="*/ 883839 w 6432818"/>
              <a:gd name="connsiteY3601" fmla="*/ 2218907 h 6858000"/>
              <a:gd name="connsiteX3602" fmla="*/ 848545 w 6432818"/>
              <a:gd name="connsiteY3602" fmla="*/ 2229754 h 6858000"/>
              <a:gd name="connsiteX3603" fmla="*/ 738524 w 6432818"/>
              <a:gd name="connsiteY3603" fmla="*/ 2275692 h 6858000"/>
              <a:gd name="connsiteX3604" fmla="*/ 814589 w 6432818"/>
              <a:gd name="connsiteY3604" fmla="*/ 2213040 h 6858000"/>
              <a:gd name="connsiteX3605" fmla="*/ 874622 w 6432818"/>
              <a:gd name="connsiteY3605" fmla="*/ 2145751 h 6858000"/>
              <a:gd name="connsiteX3606" fmla="*/ 786369 w 6432818"/>
              <a:gd name="connsiteY3606" fmla="*/ 2200668 h 6858000"/>
              <a:gd name="connsiteX3607" fmla="*/ 707783 w 6432818"/>
              <a:gd name="connsiteY3607" fmla="*/ 2249006 h 6858000"/>
              <a:gd name="connsiteX3608" fmla="*/ 676467 w 6432818"/>
              <a:gd name="connsiteY3608" fmla="*/ 2267182 h 6858000"/>
              <a:gd name="connsiteX3609" fmla="*/ 874588 w 6432818"/>
              <a:gd name="connsiteY3609" fmla="*/ 2058502 h 6858000"/>
              <a:gd name="connsiteX3610" fmla="*/ 1107631 w 6432818"/>
              <a:gd name="connsiteY3610" fmla="*/ 1797161 h 6858000"/>
              <a:gd name="connsiteX3611" fmla="*/ 1333956 w 6432818"/>
              <a:gd name="connsiteY3611" fmla="*/ 1505160 h 6858000"/>
              <a:gd name="connsiteX3612" fmla="*/ 1908472 w 6432818"/>
              <a:gd name="connsiteY3612" fmla="*/ 692722 h 6858000"/>
              <a:gd name="connsiteX3613" fmla="*/ 2213563 w 6432818"/>
              <a:gd name="connsiteY3613" fmla="*/ 130987 h 6858000"/>
              <a:gd name="connsiteX3614" fmla="*/ 2267846 w 6432818"/>
              <a:gd name="connsiteY3614" fmla="*/ 350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</a:cxnLst>
            <a:rect l="l" t="t" r="r" b="b"/>
            <a:pathLst>
              <a:path w="6432818" h="6858000">
                <a:moveTo>
                  <a:pt x="1471635" y="6800936"/>
                </a:moveTo>
                <a:lnTo>
                  <a:pt x="1417483" y="6858000"/>
                </a:lnTo>
                <a:lnTo>
                  <a:pt x="1389174" y="6858000"/>
                </a:lnTo>
                <a:close/>
                <a:moveTo>
                  <a:pt x="1587368" y="6715883"/>
                </a:moveTo>
                <a:cubicBezTo>
                  <a:pt x="1584008" y="6716607"/>
                  <a:pt x="1584878" y="6720636"/>
                  <a:pt x="1581516" y="6721361"/>
                </a:cubicBezTo>
                <a:cubicBezTo>
                  <a:pt x="1577248" y="6727028"/>
                  <a:pt x="1579092" y="6727816"/>
                  <a:pt x="1582282" y="6726534"/>
                </a:cubicBezTo>
                <a:lnTo>
                  <a:pt x="1584630" y="6725124"/>
                </a:lnTo>
                <a:lnTo>
                  <a:pt x="1590519" y="6718744"/>
                </a:lnTo>
                <a:close/>
                <a:moveTo>
                  <a:pt x="4157492" y="6581344"/>
                </a:moveTo>
                <a:lnTo>
                  <a:pt x="4154315" y="6589584"/>
                </a:lnTo>
                <a:lnTo>
                  <a:pt x="4170140" y="6588867"/>
                </a:lnTo>
                <a:lnTo>
                  <a:pt x="3983238" y="6785957"/>
                </a:lnTo>
                <a:lnTo>
                  <a:pt x="3919274" y="6858000"/>
                </a:lnTo>
                <a:lnTo>
                  <a:pt x="3900322" y="6858000"/>
                </a:lnTo>
                <a:lnTo>
                  <a:pt x="4072904" y="6673495"/>
                </a:lnTo>
                <a:close/>
                <a:moveTo>
                  <a:pt x="4187768" y="6570277"/>
                </a:moveTo>
                <a:lnTo>
                  <a:pt x="4174116" y="6584675"/>
                </a:lnTo>
                <a:lnTo>
                  <a:pt x="4178084" y="6571132"/>
                </a:lnTo>
                <a:close/>
                <a:moveTo>
                  <a:pt x="1936780" y="6446847"/>
                </a:moveTo>
                <a:lnTo>
                  <a:pt x="1892439" y="6495045"/>
                </a:lnTo>
                <a:lnTo>
                  <a:pt x="1888121" y="6499436"/>
                </a:lnTo>
                <a:lnTo>
                  <a:pt x="1891547" y="6496523"/>
                </a:lnTo>
                <a:cubicBezTo>
                  <a:pt x="1908148" y="6481332"/>
                  <a:pt x="1928657" y="6460550"/>
                  <a:pt x="1936743" y="6447415"/>
                </a:cubicBezTo>
                <a:close/>
                <a:moveTo>
                  <a:pt x="4132512" y="6337390"/>
                </a:moveTo>
                <a:cubicBezTo>
                  <a:pt x="4132518" y="6341211"/>
                  <a:pt x="4078826" y="6398502"/>
                  <a:pt x="3922908" y="6555994"/>
                </a:cubicBezTo>
                <a:cubicBezTo>
                  <a:pt x="3941591" y="6528151"/>
                  <a:pt x="4028453" y="6436452"/>
                  <a:pt x="4031594" y="6444953"/>
                </a:cubicBezTo>
                <a:lnTo>
                  <a:pt x="4021324" y="6440226"/>
                </a:lnTo>
                <a:lnTo>
                  <a:pt x="4036392" y="6423977"/>
                </a:lnTo>
                <a:lnTo>
                  <a:pt x="4062370" y="6399304"/>
                </a:lnTo>
                <a:cubicBezTo>
                  <a:pt x="4102301" y="6361729"/>
                  <a:pt x="4132510" y="6334520"/>
                  <a:pt x="4132512" y="6337390"/>
                </a:cubicBezTo>
                <a:close/>
                <a:moveTo>
                  <a:pt x="4401364" y="6329804"/>
                </a:moveTo>
                <a:lnTo>
                  <a:pt x="4384401" y="6346171"/>
                </a:lnTo>
                <a:cubicBezTo>
                  <a:pt x="4365116" y="6364813"/>
                  <a:pt x="4347884" y="6381997"/>
                  <a:pt x="4343651" y="6389946"/>
                </a:cubicBezTo>
                <a:cubicBezTo>
                  <a:pt x="4334476" y="6407176"/>
                  <a:pt x="4333964" y="6427305"/>
                  <a:pt x="4329729" y="6435254"/>
                </a:cubicBezTo>
                <a:cubicBezTo>
                  <a:pt x="4325496" y="6443204"/>
                  <a:pt x="4318058" y="6418835"/>
                  <a:pt x="4318058" y="6418835"/>
                </a:cubicBezTo>
                <a:cubicBezTo>
                  <a:pt x="4298783" y="6423878"/>
                  <a:pt x="4291355" y="6453403"/>
                  <a:pt x="4286758" y="6471767"/>
                </a:cubicBezTo>
                <a:lnTo>
                  <a:pt x="4283926" y="6481228"/>
                </a:lnTo>
                <a:lnTo>
                  <a:pt x="4280000" y="6484926"/>
                </a:lnTo>
                <a:lnTo>
                  <a:pt x="4272043" y="6484469"/>
                </a:lnTo>
                <a:cubicBezTo>
                  <a:pt x="4267735" y="6482176"/>
                  <a:pt x="4263428" y="6479881"/>
                  <a:pt x="4261309" y="6483859"/>
                </a:cubicBezTo>
                <a:lnTo>
                  <a:pt x="4262011" y="6501858"/>
                </a:lnTo>
                <a:lnTo>
                  <a:pt x="4251233" y="6512001"/>
                </a:lnTo>
                <a:lnTo>
                  <a:pt x="4243926" y="6516903"/>
                </a:lnTo>
                <a:cubicBezTo>
                  <a:pt x="4239563" y="6519897"/>
                  <a:pt x="4235460" y="6522811"/>
                  <a:pt x="4227248" y="6528645"/>
                </a:cubicBezTo>
                <a:lnTo>
                  <a:pt x="4192722" y="6565056"/>
                </a:lnTo>
                <a:lnTo>
                  <a:pt x="4182220" y="6565978"/>
                </a:lnTo>
                <a:cubicBezTo>
                  <a:pt x="4179424" y="6568224"/>
                  <a:pt x="4178084" y="6571132"/>
                  <a:pt x="4178084" y="6571132"/>
                </a:cubicBezTo>
                <a:lnTo>
                  <a:pt x="4159538" y="6579112"/>
                </a:lnTo>
                <a:lnTo>
                  <a:pt x="4336676" y="6386126"/>
                </a:lnTo>
                <a:close/>
                <a:moveTo>
                  <a:pt x="1482837" y="6176308"/>
                </a:moveTo>
                <a:cubicBezTo>
                  <a:pt x="1484729" y="6175298"/>
                  <a:pt x="1487836" y="6177652"/>
                  <a:pt x="1491177" y="6180186"/>
                </a:cubicBezTo>
                <a:cubicBezTo>
                  <a:pt x="1486110" y="6186872"/>
                  <a:pt x="1481765" y="6192604"/>
                  <a:pt x="1481765" y="6192604"/>
                </a:cubicBezTo>
                <a:cubicBezTo>
                  <a:pt x="1480262" y="6181688"/>
                  <a:pt x="1480943" y="6177317"/>
                  <a:pt x="1482837" y="6176308"/>
                </a:cubicBezTo>
                <a:close/>
                <a:moveTo>
                  <a:pt x="4646144" y="6119054"/>
                </a:moveTo>
                <a:lnTo>
                  <a:pt x="4644922" y="6140516"/>
                </a:lnTo>
                <a:cubicBezTo>
                  <a:pt x="4632736" y="6144230"/>
                  <a:pt x="4638192" y="6114821"/>
                  <a:pt x="4646144" y="6119054"/>
                </a:cubicBezTo>
                <a:close/>
                <a:moveTo>
                  <a:pt x="1898625" y="6086405"/>
                </a:moveTo>
                <a:cubicBezTo>
                  <a:pt x="1816399" y="6159497"/>
                  <a:pt x="1745484" y="6237662"/>
                  <a:pt x="1666272" y="6315935"/>
                </a:cubicBezTo>
                <a:lnTo>
                  <a:pt x="1621317" y="6358401"/>
                </a:lnTo>
                <a:lnTo>
                  <a:pt x="1525735" y="6460043"/>
                </a:lnTo>
                <a:lnTo>
                  <a:pt x="1522344" y="6463528"/>
                </a:lnTo>
                <a:lnTo>
                  <a:pt x="1611952" y="6389520"/>
                </a:lnTo>
                <a:lnTo>
                  <a:pt x="1646623" y="6358046"/>
                </a:lnTo>
                <a:lnTo>
                  <a:pt x="1770070" y="6232413"/>
                </a:lnTo>
                <a:lnTo>
                  <a:pt x="1840437" y="6159047"/>
                </a:lnTo>
                <a:close/>
                <a:moveTo>
                  <a:pt x="4735729" y="6030708"/>
                </a:moveTo>
                <a:cubicBezTo>
                  <a:pt x="4723028" y="6054557"/>
                  <a:pt x="4697437" y="6083444"/>
                  <a:pt x="4679688" y="6094403"/>
                </a:cubicBezTo>
                <a:lnTo>
                  <a:pt x="4703030" y="6055423"/>
                </a:lnTo>
                <a:lnTo>
                  <a:pt x="4709271" y="6049413"/>
                </a:lnTo>
                <a:close/>
                <a:moveTo>
                  <a:pt x="4760598" y="6000000"/>
                </a:moveTo>
                <a:lnTo>
                  <a:pt x="4735729" y="6030708"/>
                </a:lnTo>
                <a:lnTo>
                  <a:pt x="4740713" y="6019140"/>
                </a:lnTo>
                <a:close/>
                <a:moveTo>
                  <a:pt x="4783490" y="5977951"/>
                </a:moveTo>
                <a:lnTo>
                  <a:pt x="4778161" y="5986976"/>
                </a:lnTo>
                <a:lnTo>
                  <a:pt x="4768805" y="5992091"/>
                </a:lnTo>
                <a:close/>
                <a:moveTo>
                  <a:pt x="4804624" y="5957600"/>
                </a:moveTo>
                <a:lnTo>
                  <a:pt x="4800772" y="5964734"/>
                </a:lnTo>
                <a:lnTo>
                  <a:pt x="4797122" y="5964828"/>
                </a:lnTo>
                <a:close/>
                <a:moveTo>
                  <a:pt x="4945846" y="5682746"/>
                </a:moveTo>
                <a:lnTo>
                  <a:pt x="4818037" y="5842220"/>
                </a:lnTo>
                <a:lnTo>
                  <a:pt x="4688020" y="5968509"/>
                </a:lnTo>
                <a:cubicBezTo>
                  <a:pt x="4482348" y="6161630"/>
                  <a:pt x="4282277" y="6332531"/>
                  <a:pt x="4064072" y="6532780"/>
                </a:cubicBezTo>
                <a:cubicBezTo>
                  <a:pt x="3970927" y="6607476"/>
                  <a:pt x="3919968" y="6656915"/>
                  <a:pt x="3824614" y="6751755"/>
                </a:cubicBezTo>
                <a:cubicBezTo>
                  <a:pt x="3776798" y="6809692"/>
                  <a:pt x="3825542" y="6780394"/>
                  <a:pt x="3878442" y="6731852"/>
                </a:cubicBezTo>
                <a:cubicBezTo>
                  <a:pt x="3900795" y="6713923"/>
                  <a:pt x="3897126" y="6704010"/>
                  <a:pt x="3946397" y="6676127"/>
                </a:cubicBezTo>
                <a:cubicBezTo>
                  <a:pt x="4028864" y="6655296"/>
                  <a:pt x="4132720" y="6557313"/>
                  <a:pt x="4225866" y="6482612"/>
                </a:cubicBezTo>
                <a:lnTo>
                  <a:pt x="4231810" y="6477438"/>
                </a:lnTo>
                <a:lnTo>
                  <a:pt x="3879478" y="6858000"/>
                </a:lnTo>
                <a:lnTo>
                  <a:pt x="3633882" y="6858000"/>
                </a:lnTo>
                <a:lnTo>
                  <a:pt x="3888898" y="6583022"/>
                </a:lnTo>
                <a:lnTo>
                  <a:pt x="3885280" y="6589231"/>
                </a:lnTo>
                <a:cubicBezTo>
                  <a:pt x="3882137" y="6580731"/>
                  <a:pt x="3926050" y="6564494"/>
                  <a:pt x="3926050" y="6564494"/>
                </a:cubicBezTo>
                <a:cubicBezTo>
                  <a:pt x="3951547" y="6555068"/>
                  <a:pt x="3932335" y="6581490"/>
                  <a:pt x="3967747" y="6568397"/>
                </a:cubicBezTo>
                <a:cubicBezTo>
                  <a:pt x="3990103" y="6550468"/>
                  <a:pt x="4050977" y="6497365"/>
                  <a:pt x="4097100" y="6460987"/>
                </a:cubicBezTo>
                <a:cubicBezTo>
                  <a:pt x="4362058" y="6232581"/>
                  <a:pt x="4672246" y="5969737"/>
                  <a:pt x="4910251" y="5720704"/>
                </a:cubicBezTo>
                <a:close/>
                <a:moveTo>
                  <a:pt x="5109530" y="5397426"/>
                </a:moveTo>
                <a:cubicBezTo>
                  <a:pt x="5118028" y="5394283"/>
                  <a:pt x="5116340" y="5415843"/>
                  <a:pt x="5116340" y="5415843"/>
                </a:cubicBezTo>
                <a:cubicBezTo>
                  <a:pt x="5099344" y="5422126"/>
                  <a:pt x="5101032" y="5400568"/>
                  <a:pt x="5109530" y="5397426"/>
                </a:cubicBezTo>
                <a:close/>
                <a:moveTo>
                  <a:pt x="5147158" y="5364189"/>
                </a:moveTo>
                <a:cubicBezTo>
                  <a:pt x="5148730" y="5368440"/>
                  <a:pt x="5147388" y="5371350"/>
                  <a:pt x="5144595" y="5373591"/>
                </a:cubicBezTo>
                <a:cubicBezTo>
                  <a:pt x="5141804" y="5375831"/>
                  <a:pt x="5137552" y="5377406"/>
                  <a:pt x="5133302" y="5378974"/>
                </a:cubicBezTo>
                <a:cubicBezTo>
                  <a:pt x="5130158" y="5370474"/>
                  <a:pt x="5138662" y="5367329"/>
                  <a:pt x="5147158" y="5364189"/>
                </a:cubicBezTo>
                <a:close/>
                <a:moveTo>
                  <a:pt x="5244204" y="5247791"/>
                </a:moveTo>
                <a:cubicBezTo>
                  <a:pt x="5240750" y="5259131"/>
                  <a:pt x="5235277" y="5269909"/>
                  <a:pt x="5228428" y="5280243"/>
                </a:cubicBezTo>
                <a:cubicBezTo>
                  <a:pt x="5207888" y="5311239"/>
                  <a:pt x="5174986" y="5338199"/>
                  <a:pt x="5147158" y="5364189"/>
                </a:cubicBezTo>
                <a:cubicBezTo>
                  <a:pt x="5172620" y="5324177"/>
                  <a:pt x="5207102" y="5282445"/>
                  <a:pt x="5244204" y="5247791"/>
                </a:cubicBezTo>
                <a:close/>
                <a:moveTo>
                  <a:pt x="3297392" y="5010143"/>
                </a:moveTo>
                <a:cubicBezTo>
                  <a:pt x="3298218" y="5014887"/>
                  <a:pt x="3296288" y="5031082"/>
                  <a:pt x="3296288" y="5031082"/>
                </a:cubicBezTo>
                <a:cubicBezTo>
                  <a:pt x="3287014" y="5026140"/>
                  <a:pt x="3287526" y="5006005"/>
                  <a:pt x="3295481" y="5010240"/>
                </a:cubicBezTo>
                <a:cubicBezTo>
                  <a:pt x="3296540" y="5008252"/>
                  <a:pt x="3297120" y="5008563"/>
                  <a:pt x="3297392" y="5010143"/>
                </a:cubicBezTo>
                <a:close/>
                <a:moveTo>
                  <a:pt x="3332131" y="4984327"/>
                </a:moveTo>
                <a:lnTo>
                  <a:pt x="3332404" y="4984833"/>
                </a:lnTo>
                <a:cubicBezTo>
                  <a:pt x="3333366" y="4986622"/>
                  <a:pt x="3333847" y="4987515"/>
                  <a:pt x="3333126" y="4986175"/>
                </a:cubicBezTo>
                <a:close/>
                <a:moveTo>
                  <a:pt x="3329731" y="4979866"/>
                </a:moveTo>
                <a:lnTo>
                  <a:pt x="3332131" y="4984327"/>
                </a:lnTo>
                <a:lnTo>
                  <a:pt x="3331049" y="4982319"/>
                </a:lnTo>
                <a:close/>
                <a:moveTo>
                  <a:pt x="3326632" y="4974108"/>
                </a:moveTo>
                <a:cubicBezTo>
                  <a:pt x="3326632" y="4974108"/>
                  <a:pt x="3327594" y="4975896"/>
                  <a:pt x="3328797" y="4978130"/>
                </a:cubicBezTo>
                <a:lnTo>
                  <a:pt x="3329731" y="4979866"/>
                </a:lnTo>
                <a:close/>
                <a:moveTo>
                  <a:pt x="3356459" y="4937271"/>
                </a:moveTo>
                <a:cubicBezTo>
                  <a:pt x="3356459" y="4937271"/>
                  <a:pt x="3351711" y="4965355"/>
                  <a:pt x="3347475" y="4973304"/>
                </a:cubicBezTo>
                <a:cubicBezTo>
                  <a:pt x="3343502" y="4971184"/>
                  <a:pt x="3342700" y="4963109"/>
                  <a:pt x="3344416" y="4955090"/>
                </a:cubicBezTo>
                <a:lnTo>
                  <a:pt x="3347395" y="4947463"/>
                </a:lnTo>
                <a:lnTo>
                  <a:pt x="3353045" y="4940211"/>
                </a:lnTo>
                <a:close/>
                <a:moveTo>
                  <a:pt x="3382056" y="4908381"/>
                </a:moveTo>
                <a:lnTo>
                  <a:pt x="3376600" y="4937789"/>
                </a:lnTo>
                <a:cubicBezTo>
                  <a:pt x="3364414" y="4941506"/>
                  <a:pt x="3369866" y="4912095"/>
                  <a:pt x="3382056" y="4908381"/>
                </a:cubicBezTo>
                <a:close/>
                <a:moveTo>
                  <a:pt x="3407648" y="4879493"/>
                </a:moveTo>
                <a:lnTo>
                  <a:pt x="3402192" y="4908902"/>
                </a:lnTo>
                <a:cubicBezTo>
                  <a:pt x="3390006" y="4912617"/>
                  <a:pt x="3395462" y="4883207"/>
                  <a:pt x="3407648" y="4879493"/>
                </a:cubicBezTo>
                <a:close/>
                <a:moveTo>
                  <a:pt x="3433241" y="4850605"/>
                </a:moveTo>
                <a:lnTo>
                  <a:pt x="3433341" y="4872769"/>
                </a:lnTo>
                <a:cubicBezTo>
                  <a:pt x="3419834" y="4875779"/>
                  <a:pt x="3425288" y="4846368"/>
                  <a:pt x="3433241" y="4850605"/>
                </a:cubicBezTo>
                <a:close/>
                <a:moveTo>
                  <a:pt x="2015857" y="4841841"/>
                </a:moveTo>
                <a:lnTo>
                  <a:pt x="2014731" y="4843278"/>
                </a:lnTo>
                <a:lnTo>
                  <a:pt x="2008942" y="4847005"/>
                </a:lnTo>
                <a:close/>
                <a:moveTo>
                  <a:pt x="5703183" y="4818762"/>
                </a:moveTo>
                <a:lnTo>
                  <a:pt x="5594642" y="4963644"/>
                </a:lnTo>
                <a:lnTo>
                  <a:pt x="5435880" y="5172285"/>
                </a:lnTo>
                <a:lnTo>
                  <a:pt x="5390910" y="5222753"/>
                </a:lnTo>
                <a:cubicBezTo>
                  <a:pt x="5365416" y="5251176"/>
                  <a:pt x="5342042" y="5277233"/>
                  <a:pt x="5322808" y="5299239"/>
                </a:cubicBezTo>
                <a:cubicBezTo>
                  <a:pt x="5168923" y="5475300"/>
                  <a:pt x="5058019" y="5606484"/>
                  <a:pt x="4896432" y="5766072"/>
                </a:cubicBezTo>
                <a:lnTo>
                  <a:pt x="4824833" y="5835619"/>
                </a:lnTo>
                <a:lnTo>
                  <a:pt x="5005748" y="5627930"/>
                </a:lnTo>
                <a:lnTo>
                  <a:pt x="5061786" y="5559096"/>
                </a:lnTo>
                <a:lnTo>
                  <a:pt x="5104150" y="5513919"/>
                </a:lnTo>
                <a:lnTo>
                  <a:pt x="5215280" y="5383246"/>
                </a:lnTo>
                <a:lnTo>
                  <a:pt x="5215694" y="5383218"/>
                </a:lnTo>
                <a:lnTo>
                  <a:pt x="5218682" y="5379249"/>
                </a:lnTo>
                <a:lnTo>
                  <a:pt x="5270858" y="5317894"/>
                </a:lnTo>
                <a:lnTo>
                  <a:pt x="5271944" y="5317777"/>
                </a:lnTo>
                <a:lnTo>
                  <a:pt x="5278842" y="5308511"/>
                </a:lnTo>
                <a:lnTo>
                  <a:pt x="5286904" y="5299027"/>
                </a:lnTo>
                <a:cubicBezTo>
                  <a:pt x="5406728" y="5153880"/>
                  <a:pt x="5524248" y="5005755"/>
                  <a:pt x="5649714" y="4859528"/>
                </a:cubicBezTo>
                <a:cubicBezTo>
                  <a:pt x="5656090" y="4857170"/>
                  <a:pt x="5681564" y="4830537"/>
                  <a:pt x="5695233" y="4820957"/>
                </a:cubicBezTo>
                <a:close/>
                <a:moveTo>
                  <a:pt x="2087319" y="4816793"/>
                </a:moveTo>
                <a:cubicBezTo>
                  <a:pt x="2087539" y="4817896"/>
                  <a:pt x="2087191" y="4818539"/>
                  <a:pt x="2086289" y="4819007"/>
                </a:cubicBezTo>
                <a:cubicBezTo>
                  <a:pt x="2085386" y="4819474"/>
                  <a:pt x="2083932" y="4819764"/>
                  <a:pt x="2081941" y="4820163"/>
                </a:cubicBezTo>
                <a:cubicBezTo>
                  <a:pt x="2081059" y="4815754"/>
                  <a:pt x="2085481" y="4817162"/>
                  <a:pt x="2087319" y="4816793"/>
                </a:cubicBezTo>
                <a:close/>
                <a:moveTo>
                  <a:pt x="2092698" y="4813423"/>
                </a:moveTo>
                <a:cubicBezTo>
                  <a:pt x="2092919" y="4814526"/>
                  <a:pt x="2092569" y="4815169"/>
                  <a:pt x="2091667" y="4815638"/>
                </a:cubicBezTo>
                <a:cubicBezTo>
                  <a:pt x="2090767" y="4816104"/>
                  <a:pt x="2089311" y="4816396"/>
                  <a:pt x="2087319" y="4816793"/>
                </a:cubicBezTo>
                <a:cubicBezTo>
                  <a:pt x="2086437" y="4812384"/>
                  <a:pt x="2090859" y="4813792"/>
                  <a:pt x="2092698" y="4813423"/>
                </a:cubicBezTo>
                <a:close/>
                <a:moveTo>
                  <a:pt x="2106309" y="4803437"/>
                </a:moveTo>
                <a:cubicBezTo>
                  <a:pt x="2104949" y="4806194"/>
                  <a:pt x="2103350" y="4807757"/>
                  <a:pt x="2101190" y="4809097"/>
                </a:cubicBezTo>
                <a:cubicBezTo>
                  <a:pt x="2099029" y="4810437"/>
                  <a:pt x="2096304" y="4811555"/>
                  <a:pt x="2092698" y="4813423"/>
                </a:cubicBezTo>
                <a:cubicBezTo>
                  <a:pt x="2095491" y="4808278"/>
                  <a:pt x="2100796" y="4804541"/>
                  <a:pt x="2106309" y="4803437"/>
                </a:cubicBezTo>
                <a:close/>
                <a:moveTo>
                  <a:pt x="3494027" y="4800551"/>
                </a:moveTo>
                <a:lnTo>
                  <a:pt x="3492022" y="4806435"/>
                </a:lnTo>
                <a:cubicBezTo>
                  <a:pt x="3490779" y="4810077"/>
                  <a:pt x="3489998" y="4812362"/>
                  <a:pt x="3489573" y="4813612"/>
                </a:cubicBezTo>
                <a:cubicBezTo>
                  <a:pt x="3488722" y="4816105"/>
                  <a:pt x="3489289" y="4814444"/>
                  <a:pt x="3490424" y="4811115"/>
                </a:cubicBezTo>
                <a:close/>
                <a:moveTo>
                  <a:pt x="3497234" y="4791144"/>
                </a:moveTo>
                <a:cubicBezTo>
                  <a:pt x="3497234" y="4791144"/>
                  <a:pt x="3496099" y="4794470"/>
                  <a:pt x="3494681" y="4798635"/>
                </a:cubicBezTo>
                <a:lnTo>
                  <a:pt x="3494027" y="4800551"/>
                </a:lnTo>
                <a:close/>
                <a:moveTo>
                  <a:pt x="3691064" y="4775499"/>
                </a:moveTo>
                <a:lnTo>
                  <a:pt x="3532652" y="4966302"/>
                </a:lnTo>
                <a:lnTo>
                  <a:pt x="3372131" y="5148139"/>
                </a:lnTo>
                <a:lnTo>
                  <a:pt x="3378915" y="5153437"/>
                </a:lnTo>
                <a:cubicBezTo>
                  <a:pt x="3379785" y="5157467"/>
                  <a:pt x="3378162" y="5166253"/>
                  <a:pt x="3382536" y="5170228"/>
                </a:cubicBezTo>
                <a:lnTo>
                  <a:pt x="3383276" y="5171057"/>
                </a:lnTo>
                <a:lnTo>
                  <a:pt x="3472979" y="5063342"/>
                </a:lnTo>
                <a:cubicBezTo>
                  <a:pt x="3518278" y="5008782"/>
                  <a:pt x="3561675" y="4956848"/>
                  <a:pt x="3602337" y="4910049"/>
                </a:cubicBezTo>
                <a:lnTo>
                  <a:pt x="3701534" y="4794789"/>
                </a:lnTo>
                <a:close/>
                <a:moveTo>
                  <a:pt x="3519063" y="4750152"/>
                </a:moveTo>
                <a:cubicBezTo>
                  <a:pt x="3521657" y="4748875"/>
                  <a:pt x="3524320" y="4749869"/>
                  <a:pt x="3527060" y="4754305"/>
                </a:cubicBezTo>
                <a:cubicBezTo>
                  <a:pt x="3514872" y="4758020"/>
                  <a:pt x="3513138" y="4799613"/>
                  <a:pt x="3497234" y="4791144"/>
                </a:cubicBezTo>
                <a:cubicBezTo>
                  <a:pt x="3504112" y="4778224"/>
                  <a:pt x="3511285" y="4753981"/>
                  <a:pt x="3519063" y="4750152"/>
                </a:cubicBezTo>
                <a:close/>
                <a:moveTo>
                  <a:pt x="2017938" y="4740835"/>
                </a:moveTo>
                <a:cubicBezTo>
                  <a:pt x="2020311" y="4736534"/>
                  <a:pt x="2017491" y="4751812"/>
                  <a:pt x="2017491" y="4751812"/>
                </a:cubicBezTo>
                <a:cubicBezTo>
                  <a:pt x="2013190" y="4749437"/>
                  <a:pt x="2017938" y="4740835"/>
                  <a:pt x="2017938" y="4740835"/>
                </a:cubicBezTo>
                <a:close/>
                <a:moveTo>
                  <a:pt x="1999079" y="4723224"/>
                </a:moveTo>
                <a:lnTo>
                  <a:pt x="1996553" y="4726071"/>
                </a:lnTo>
                <a:lnTo>
                  <a:pt x="1995708" y="4728568"/>
                </a:lnTo>
                <a:close/>
                <a:moveTo>
                  <a:pt x="2115158" y="4718726"/>
                </a:moveTo>
                <a:cubicBezTo>
                  <a:pt x="2116612" y="4718434"/>
                  <a:pt x="2117065" y="4718799"/>
                  <a:pt x="2116887" y="4719478"/>
                </a:cubicBezTo>
                <a:cubicBezTo>
                  <a:pt x="2116620" y="4720499"/>
                  <a:pt x="2114938" y="4722235"/>
                  <a:pt x="2113114" y="4723538"/>
                </a:cubicBezTo>
                <a:cubicBezTo>
                  <a:pt x="2111286" y="4724848"/>
                  <a:pt x="2109311" y="4725724"/>
                  <a:pt x="2108458" y="4725034"/>
                </a:cubicBezTo>
                <a:cubicBezTo>
                  <a:pt x="2108458" y="4725034"/>
                  <a:pt x="2111482" y="4719461"/>
                  <a:pt x="2115158" y="4718726"/>
                </a:cubicBezTo>
                <a:close/>
                <a:moveTo>
                  <a:pt x="1888029" y="4702986"/>
                </a:moveTo>
                <a:lnTo>
                  <a:pt x="1887849" y="4703647"/>
                </a:lnTo>
                <a:cubicBezTo>
                  <a:pt x="1887219" y="4703300"/>
                  <a:pt x="1887171" y="4703098"/>
                  <a:pt x="1887582" y="4702996"/>
                </a:cubicBezTo>
                <a:close/>
                <a:moveTo>
                  <a:pt x="1958385" y="4700217"/>
                </a:moveTo>
                <a:cubicBezTo>
                  <a:pt x="1958528" y="4700137"/>
                  <a:pt x="1958236" y="4700706"/>
                  <a:pt x="1957349" y="4702198"/>
                </a:cubicBezTo>
                <a:lnTo>
                  <a:pt x="1956433" y="4703696"/>
                </a:lnTo>
                <a:lnTo>
                  <a:pt x="1953622" y="4706247"/>
                </a:lnTo>
                <a:cubicBezTo>
                  <a:pt x="1956083" y="4703125"/>
                  <a:pt x="1958100" y="4700379"/>
                  <a:pt x="1958385" y="4700217"/>
                </a:cubicBezTo>
                <a:close/>
                <a:moveTo>
                  <a:pt x="2174041" y="4697766"/>
                </a:moveTo>
                <a:cubicBezTo>
                  <a:pt x="2173343" y="4699052"/>
                  <a:pt x="2172186" y="4700431"/>
                  <a:pt x="2170705" y="4701588"/>
                </a:cubicBezTo>
                <a:cubicBezTo>
                  <a:pt x="2169224" y="4702741"/>
                  <a:pt x="2167420" y="4703677"/>
                  <a:pt x="2165429" y="4704078"/>
                </a:cubicBezTo>
                <a:cubicBezTo>
                  <a:pt x="2166383" y="4699298"/>
                  <a:pt x="2168529" y="4698869"/>
                  <a:pt x="2174041" y="4697766"/>
                </a:cubicBezTo>
                <a:close/>
                <a:moveTo>
                  <a:pt x="3620589" y="4620035"/>
                </a:moveTo>
                <a:lnTo>
                  <a:pt x="3620421" y="4620132"/>
                </a:lnTo>
                <a:cubicBezTo>
                  <a:pt x="3615468" y="4626637"/>
                  <a:pt x="3611058" y="4634918"/>
                  <a:pt x="3608588" y="4639555"/>
                </a:cubicBezTo>
                <a:cubicBezTo>
                  <a:pt x="3592686" y="4631083"/>
                  <a:pt x="3583701" y="4667118"/>
                  <a:pt x="3579468" y="4675067"/>
                </a:cubicBezTo>
                <a:cubicBezTo>
                  <a:pt x="3534984" y="4720258"/>
                  <a:pt x="3492156" y="4766330"/>
                  <a:pt x="3450261" y="4815450"/>
                </a:cubicBezTo>
                <a:lnTo>
                  <a:pt x="3353045" y="4940211"/>
                </a:lnTo>
                <a:lnTo>
                  <a:pt x="3348796" y="4943872"/>
                </a:lnTo>
                <a:lnTo>
                  <a:pt x="3347395" y="4947463"/>
                </a:lnTo>
                <a:lnTo>
                  <a:pt x="3326632" y="4974108"/>
                </a:lnTo>
                <a:lnTo>
                  <a:pt x="3265611" y="5026424"/>
                </a:lnTo>
                <a:lnTo>
                  <a:pt x="3273941" y="5036202"/>
                </a:lnTo>
                <a:cubicBezTo>
                  <a:pt x="3280054" y="5048238"/>
                  <a:pt x="3295789" y="5053280"/>
                  <a:pt x="3301031" y="5061287"/>
                </a:cubicBezTo>
                <a:lnTo>
                  <a:pt x="3308523" y="5077164"/>
                </a:lnTo>
                <a:lnTo>
                  <a:pt x="3643293" y="4687486"/>
                </a:lnTo>
                <a:lnTo>
                  <a:pt x="3639167" y="4679888"/>
                </a:lnTo>
                <a:lnTo>
                  <a:pt x="3626996" y="4640677"/>
                </a:lnTo>
                <a:lnTo>
                  <a:pt x="3601874" y="4678923"/>
                </a:lnTo>
                <a:cubicBezTo>
                  <a:pt x="3587323" y="4696259"/>
                  <a:pt x="3572208" y="4709468"/>
                  <a:pt x="3556888" y="4717467"/>
                </a:cubicBezTo>
                <a:cubicBezTo>
                  <a:pt x="3561826" y="4708191"/>
                  <a:pt x="3570294" y="4692293"/>
                  <a:pt x="3579468" y="4675067"/>
                </a:cubicBezTo>
                <a:cubicBezTo>
                  <a:pt x="3596701" y="4684243"/>
                  <a:pt x="3592169" y="4651218"/>
                  <a:pt x="3608588" y="4639555"/>
                </a:cubicBezTo>
                <a:cubicBezTo>
                  <a:pt x="3613229" y="4642025"/>
                  <a:pt x="3617842" y="4638954"/>
                  <a:pt x="3622354" y="4633279"/>
                </a:cubicBezTo>
                <a:lnTo>
                  <a:pt x="3623900" y="4630704"/>
                </a:lnTo>
                <a:close/>
                <a:moveTo>
                  <a:pt x="2238751" y="4598027"/>
                </a:moveTo>
                <a:lnTo>
                  <a:pt x="2234988" y="4600195"/>
                </a:lnTo>
                <a:lnTo>
                  <a:pt x="2232396" y="4602523"/>
                </a:lnTo>
                <a:lnTo>
                  <a:pt x="2219581" y="4615002"/>
                </a:lnTo>
                <a:lnTo>
                  <a:pt x="2235042" y="4602233"/>
                </a:lnTo>
                <a:cubicBezTo>
                  <a:pt x="2237777" y="4599773"/>
                  <a:pt x="2239427" y="4598059"/>
                  <a:pt x="2238751" y="4598027"/>
                </a:cubicBezTo>
                <a:close/>
                <a:moveTo>
                  <a:pt x="1810291" y="4562580"/>
                </a:moveTo>
                <a:lnTo>
                  <a:pt x="1780670" y="4598895"/>
                </a:lnTo>
                <a:lnTo>
                  <a:pt x="1776073" y="4601992"/>
                </a:lnTo>
                <a:lnTo>
                  <a:pt x="1770383" y="4605267"/>
                </a:lnTo>
                <a:lnTo>
                  <a:pt x="1783593" y="4586789"/>
                </a:lnTo>
                <a:lnTo>
                  <a:pt x="1796933" y="4569689"/>
                </a:lnTo>
                <a:lnTo>
                  <a:pt x="1806260" y="4564990"/>
                </a:lnTo>
                <a:close/>
                <a:moveTo>
                  <a:pt x="1749872" y="4524459"/>
                </a:moveTo>
                <a:lnTo>
                  <a:pt x="1748746" y="4525894"/>
                </a:lnTo>
                <a:lnTo>
                  <a:pt x="1742957" y="4529623"/>
                </a:lnTo>
                <a:close/>
                <a:moveTo>
                  <a:pt x="3589054" y="4518448"/>
                </a:moveTo>
                <a:lnTo>
                  <a:pt x="3346274" y="4803862"/>
                </a:lnTo>
                <a:lnTo>
                  <a:pt x="3215678" y="4953491"/>
                </a:lnTo>
                <a:lnTo>
                  <a:pt x="3218796" y="4967030"/>
                </a:lnTo>
                <a:lnTo>
                  <a:pt x="3316956" y="4860105"/>
                </a:lnTo>
                <a:cubicBezTo>
                  <a:pt x="3385557" y="4784604"/>
                  <a:pt x="3454662" y="4707457"/>
                  <a:pt x="3521878" y="4630313"/>
                </a:cubicBezTo>
                <a:lnTo>
                  <a:pt x="3596343" y="4541933"/>
                </a:lnTo>
                <a:close/>
                <a:moveTo>
                  <a:pt x="1821335" y="4499409"/>
                </a:moveTo>
                <a:cubicBezTo>
                  <a:pt x="1821556" y="4500512"/>
                  <a:pt x="1821208" y="4501155"/>
                  <a:pt x="1820304" y="4501622"/>
                </a:cubicBezTo>
                <a:cubicBezTo>
                  <a:pt x="1819402" y="4502090"/>
                  <a:pt x="1817948" y="4502380"/>
                  <a:pt x="1815956" y="4502779"/>
                </a:cubicBezTo>
                <a:cubicBezTo>
                  <a:pt x="1815072" y="4498370"/>
                  <a:pt x="1819497" y="4499778"/>
                  <a:pt x="1821335" y="4499409"/>
                </a:cubicBezTo>
                <a:close/>
                <a:moveTo>
                  <a:pt x="1826712" y="4496041"/>
                </a:moveTo>
                <a:cubicBezTo>
                  <a:pt x="1826934" y="4497143"/>
                  <a:pt x="1826584" y="4497785"/>
                  <a:pt x="1825684" y="4498254"/>
                </a:cubicBezTo>
                <a:cubicBezTo>
                  <a:pt x="1824780" y="4498719"/>
                  <a:pt x="1823326" y="4499012"/>
                  <a:pt x="1821335" y="4499409"/>
                </a:cubicBezTo>
                <a:cubicBezTo>
                  <a:pt x="1820452" y="4495001"/>
                  <a:pt x="1824875" y="4496408"/>
                  <a:pt x="1826712" y="4496041"/>
                </a:cubicBezTo>
                <a:close/>
                <a:moveTo>
                  <a:pt x="1840324" y="4486054"/>
                </a:moveTo>
                <a:cubicBezTo>
                  <a:pt x="1838966" y="4488810"/>
                  <a:pt x="1837367" y="4490372"/>
                  <a:pt x="1835206" y="4491713"/>
                </a:cubicBezTo>
                <a:cubicBezTo>
                  <a:pt x="1833044" y="4493053"/>
                  <a:pt x="1830321" y="4494171"/>
                  <a:pt x="1826712" y="4496041"/>
                </a:cubicBezTo>
                <a:cubicBezTo>
                  <a:pt x="1829506" y="4490894"/>
                  <a:pt x="1834811" y="4487157"/>
                  <a:pt x="1840324" y="4486054"/>
                </a:cubicBezTo>
                <a:close/>
                <a:moveTo>
                  <a:pt x="1052291" y="4463238"/>
                </a:moveTo>
                <a:lnTo>
                  <a:pt x="1049472" y="4478518"/>
                </a:lnTo>
                <a:cubicBezTo>
                  <a:pt x="1042794" y="4480444"/>
                  <a:pt x="1044896" y="4464770"/>
                  <a:pt x="1052291" y="4463238"/>
                </a:cubicBezTo>
                <a:close/>
                <a:moveTo>
                  <a:pt x="1901567" y="4461922"/>
                </a:moveTo>
                <a:lnTo>
                  <a:pt x="1894204" y="4471297"/>
                </a:lnTo>
                <a:cubicBezTo>
                  <a:pt x="1880812" y="4483542"/>
                  <a:pt x="1867683" y="4496384"/>
                  <a:pt x="1854710" y="4510258"/>
                </a:cubicBezTo>
                <a:lnTo>
                  <a:pt x="1837036" y="4530946"/>
                </a:lnTo>
                <a:lnTo>
                  <a:pt x="1837016" y="4530289"/>
                </a:lnTo>
                <a:cubicBezTo>
                  <a:pt x="1835246" y="4531048"/>
                  <a:pt x="1831376" y="4533306"/>
                  <a:pt x="1824367" y="4537671"/>
                </a:cubicBezTo>
                <a:lnTo>
                  <a:pt x="1819689" y="4540513"/>
                </a:lnTo>
                <a:lnTo>
                  <a:pt x="1824982" y="4533732"/>
                </a:lnTo>
                <a:lnTo>
                  <a:pt x="1860830" y="4490566"/>
                </a:lnTo>
                <a:lnTo>
                  <a:pt x="1878792" y="4479117"/>
                </a:lnTo>
                <a:close/>
                <a:moveTo>
                  <a:pt x="1069247" y="4455985"/>
                </a:moveTo>
                <a:lnTo>
                  <a:pt x="1067881" y="4459554"/>
                </a:lnTo>
                <a:cubicBezTo>
                  <a:pt x="1067462" y="4460648"/>
                  <a:pt x="1067350" y="4460940"/>
                  <a:pt x="1067797" y="4459773"/>
                </a:cubicBezTo>
                <a:close/>
                <a:moveTo>
                  <a:pt x="1072026" y="4448723"/>
                </a:moveTo>
                <a:lnTo>
                  <a:pt x="1069808" y="4454519"/>
                </a:lnTo>
                <a:lnTo>
                  <a:pt x="1069247" y="4455985"/>
                </a:lnTo>
                <a:close/>
                <a:moveTo>
                  <a:pt x="1073159" y="4445766"/>
                </a:moveTo>
                <a:cubicBezTo>
                  <a:pt x="1073159" y="4445766"/>
                  <a:pt x="1072711" y="4446935"/>
                  <a:pt x="1072069" y="4448611"/>
                </a:cubicBezTo>
                <a:lnTo>
                  <a:pt x="1072026" y="4448723"/>
                </a:lnTo>
                <a:close/>
                <a:moveTo>
                  <a:pt x="1833628" y="4441161"/>
                </a:moveTo>
                <a:lnTo>
                  <a:pt x="1823887" y="4444713"/>
                </a:lnTo>
                <a:lnTo>
                  <a:pt x="1820226" y="4449581"/>
                </a:lnTo>
                <a:lnTo>
                  <a:pt x="1816678" y="4453366"/>
                </a:lnTo>
                <a:lnTo>
                  <a:pt x="1816958" y="4453216"/>
                </a:lnTo>
                <a:cubicBezTo>
                  <a:pt x="1817639" y="4452868"/>
                  <a:pt x="1818032" y="4452676"/>
                  <a:pt x="1818032" y="4452676"/>
                </a:cubicBezTo>
                <a:close/>
                <a:moveTo>
                  <a:pt x="999348" y="4421866"/>
                </a:moveTo>
                <a:cubicBezTo>
                  <a:pt x="1003651" y="4424239"/>
                  <a:pt x="998509" y="4433560"/>
                  <a:pt x="998509" y="4433560"/>
                </a:cubicBezTo>
                <a:cubicBezTo>
                  <a:pt x="996134" y="4437861"/>
                  <a:pt x="996974" y="4426165"/>
                  <a:pt x="999348" y="4421866"/>
                </a:cubicBezTo>
                <a:close/>
                <a:moveTo>
                  <a:pt x="1936476" y="4412532"/>
                </a:moveTo>
                <a:lnTo>
                  <a:pt x="1932233" y="4414336"/>
                </a:lnTo>
                <a:lnTo>
                  <a:pt x="1931222" y="4415065"/>
                </a:lnTo>
                <a:lnTo>
                  <a:pt x="1928943" y="4417480"/>
                </a:lnTo>
                <a:cubicBezTo>
                  <a:pt x="1927820" y="4419424"/>
                  <a:pt x="1928151" y="4421078"/>
                  <a:pt x="1930140" y="4420679"/>
                </a:cubicBezTo>
                <a:cubicBezTo>
                  <a:pt x="1930140" y="4420679"/>
                  <a:pt x="1936806" y="4415476"/>
                  <a:pt x="1937811" y="4413339"/>
                </a:cubicBezTo>
                <a:cubicBezTo>
                  <a:pt x="1938147" y="4412627"/>
                  <a:pt x="1937855" y="4412257"/>
                  <a:pt x="1936476" y="4412532"/>
                </a:cubicBezTo>
                <a:close/>
                <a:moveTo>
                  <a:pt x="1870153" y="4410592"/>
                </a:moveTo>
                <a:lnTo>
                  <a:pt x="1870569" y="4413913"/>
                </a:lnTo>
                <a:lnTo>
                  <a:pt x="1870249" y="4411355"/>
                </a:lnTo>
                <a:cubicBezTo>
                  <a:pt x="1870120" y="4410338"/>
                  <a:pt x="1870057" y="4409828"/>
                  <a:pt x="1870153" y="4410592"/>
                </a:cubicBezTo>
                <a:close/>
                <a:moveTo>
                  <a:pt x="1849174" y="4401342"/>
                </a:moveTo>
                <a:cubicBezTo>
                  <a:pt x="1850628" y="4401049"/>
                  <a:pt x="1851080" y="4401415"/>
                  <a:pt x="1850902" y="4402094"/>
                </a:cubicBezTo>
                <a:cubicBezTo>
                  <a:pt x="1850635" y="4403115"/>
                  <a:pt x="1848957" y="4404849"/>
                  <a:pt x="1847128" y="4406155"/>
                </a:cubicBezTo>
                <a:cubicBezTo>
                  <a:pt x="1845300" y="4407462"/>
                  <a:pt x="1843326" y="4408342"/>
                  <a:pt x="1842472" y="4407652"/>
                </a:cubicBezTo>
                <a:cubicBezTo>
                  <a:pt x="1842472" y="4407652"/>
                  <a:pt x="1845497" y="4402079"/>
                  <a:pt x="1849174" y="4401342"/>
                </a:cubicBezTo>
                <a:close/>
                <a:moveTo>
                  <a:pt x="1743239" y="4394398"/>
                </a:moveTo>
                <a:lnTo>
                  <a:pt x="1736775" y="4401686"/>
                </a:lnTo>
                <a:lnTo>
                  <a:pt x="1738097" y="4400443"/>
                </a:lnTo>
                <a:lnTo>
                  <a:pt x="1743619" y="4394498"/>
                </a:lnTo>
                <a:close/>
                <a:moveTo>
                  <a:pt x="1692400" y="4382833"/>
                </a:moveTo>
                <a:cubicBezTo>
                  <a:pt x="1692541" y="4382753"/>
                  <a:pt x="1692251" y="4383322"/>
                  <a:pt x="1691364" y="4384814"/>
                </a:cubicBezTo>
                <a:lnTo>
                  <a:pt x="1690447" y="4386312"/>
                </a:lnTo>
                <a:lnTo>
                  <a:pt x="1687639" y="4388863"/>
                </a:lnTo>
                <a:cubicBezTo>
                  <a:pt x="1690098" y="4385743"/>
                  <a:pt x="1692116" y="4382993"/>
                  <a:pt x="1692400" y="4382833"/>
                </a:cubicBezTo>
                <a:close/>
                <a:moveTo>
                  <a:pt x="1212147" y="4371902"/>
                </a:moveTo>
                <a:cubicBezTo>
                  <a:pt x="1212147" y="4371902"/>
                  <a:pt x="1206739" y="4388379"/>
                  <a:pt x="1208089" y="4384262"/>
                </a:cubicBezTo>
                <a:cubicBezTo>
                  <a:pt x="1208541" y="4382889"/>
                  <a:pt x="1209740" y="4379227"/>
                  <a:pt x="1212147" y="4371902"/>
                </a:cubicBezTo>
                <a:close/>
                <a:moveTo>
                  <a:pt x="1922858" y="4371408"/>
                </a:moveTo>
                <a:lnTo>
                  <a:pt x="1917609" y="4374809"/>
                </a:lnTo>
                <a:lnTo>
                  <a:pt x="1911525" y="4378359"/>
                </a:lnTo>
                <a:lnTo>
                  <a:pt x="1904846" y="4385011"/>
                </a:lnTo>
                <a:lnTo>
                  <a:pt x="1889955" y="4399665"/>
                </a:lnTo>
                <a:lnTo>
                  <a:pt x="1900568" y="4391867"/>
                </a:lnTo>
                <a:lnTo>
                  <a:pt x="1916945" y="4380290"/>
                </a:lnTo>
                <a:lnTo>
                  <a:pt x="1921312" y="4373584"/>
                </a:lnTo>
                <a:close/>
                <a:moveTo>
                  <a:pt x="2007953" y="4361412"/>
                </a:moveTo>
                <a:cubicBezTo>
                  <a:pt x="2006115" y="4361780"/>
                  <a:pt x="2006557" y="4363987"/>
                  <a:pt x="2004717" y="4364354"/>
                </a:cubicBezTo>
                <a:lnTo>
                  <a:pt x="2004281" y="4365261"/>
                </a:lnTo>
                <a:lnTo>
                  <a:pt x="2004856" y="4365254"/>
                </a:lnTo>
                <a:lnTo>
                  <a:pt x="2008648" y="4362674"/>
                </a:lnTo>
                <a:lnTo>
                  <a:pt x="2008816" y="4361705"/>
                </a:lnTo>
                <a:close/>
                <a:moveTo>
                  <a:pt x="1935301" y="4354677"/>
                </a:moveTo>
                <a:lnTo>
                  <a:pt x="1921630" y="4368293"/>
                </a:lnTo>
                <a:lnTo>
                  <a:pt x="1928778" y="4363243"/>
                </a:lnTo>
                <a:close/>
                <a:moveTo>
                  <a:pt x="986094" y="4350958"/>
                </a:moveTo>
                <a:lnTo>
                  <a:pt x="986174" y="4353233"/>
                </a:lnTo>
                <a:lnTo>
                  <a:pt x="981402" y="4358040"/>
                </a:lnTo>
                <a:lnTo>
                  <a:pt x="981259" y="4357175"/>
                </a:lnTo>
                <a:cubicBezTo>
                  <a:pt x="982061" y="4353175"/>
                  <a:pt x="983942" y="4349771"/>
                  <a:pt x="986094" y="4350958"/>
                </a:cubicBezTo>
                <a:close/>
                <a:moveTo>
                  <a:pt x="1000282" y="4335411"/>
                </a:moveTo>
                <a:lnTo>
                  <a:pt x="1000632" y="4338667"/>
                </a:lnTo>
                <a:lnTo>
                  <a:pt x="995924" y="4343409"/>
                </a:lnTo>
                <a:lnTo>
                  <a:pt x="995540" y="4341679"/>
                </a:lnTo>
                <a:cubicBezTo>
                  <a:pt x="996255" y="4337629"/>
                  <a:pt x="998134" y="4334223"/>
                  <a:pt x="1000282" y="4335411"/>
                </a:cubicBezTo>
                <a:close/>
                <a:moveTo>
                  <a:pt x="1015195" y="4320259"/>
                </a:moveTo>
                <a:lnTo>
                  <a:pt x="1015329" y="4323987"/>
                </a:lnTo>
                <a:lnTo>
                  <a:pt x="1010551" y="4328738"/>
                </a:lnTo>
                <a:lnTo>
                  <a:pt x="1010092" y="4326328"/>
                </a:lnTo>
                <a:cubicBezTo>
                  <a:pt x="1010806" y="4322278"/>
                  <a:pt x="1012684" y="4318873"/>
                  <a:pt x="1015195" y="4320259"/>
                </a:cubicBezTo>
                <a:close/>
                <a:moveTo>
                  <a:pt x="1987887" y="4304351"/>
                </a:moveTo>
                <a:lnTo>
                  <a:pt x="1979295" y="4310852"/>
                </a:lnTo>
                <a:lnTo>
                  <a:pt x="1978840" y="4311303"/>
                </a:lnTo>
                <a:lnTo>
                  <a:pt x="1986380" y="4305868"/>
                </a:lnTo>
                <a:close/>
                <a:moveTo>
                  <a:pt x="1406607" y="4300870"/>
                </a:moveTo>
                <a:lnTo>
                  <a:pt x="1379869" y="4330731"/>
                </a:lnTo>
                <a:lnTo>
                  <a:pt x="1359701" y="4346423"/>
                </a:lnTo>
                <a:lnTo>
                  <a:pt x="1371428" y="4332380"/>
                </a:lnTo>
                <a:close/>
                <a:moveTo>
                  <a:pt x="975037" y="4298096"/>
                </a:moveTo>
                <a:cubicBezTo>
                  <a:pt x="977412" y="4293797"/>
                  <a:pt x="976573" y="4305491"/>
                  <a:pt x="974196" y="4309792"/>
                </a:cubicBezTo>
                <a:cubicBezTo>
                  <a:pt x="969894" y="4307417"/>
                  <a:pt x="970018" y="4295328"/>
                  <a:pt x="975037" y="4298096"/>
                </a:cubicBezTo>
                <a:close/>
                <a:moveTo>
                  <a:pt x="1091496" y="4266001"/>
                </a:moveTo>
                <a:lnTo>
                  <a:pt x="1091837" y="4270001"/>
                </a:lnTo>
                <a:cubicBezTo>
                  <a:pt x="1091071" y="4272180"/>
                  <a:pt x="1088977" y="4274708"/>
                  <a:pt x="1084355" y="4278000"/>
                </a:cubicBezTo>
                <a:cubicBezTo>
                  <a:pt x="1086121" y="4277337"/>
                  <a:pt x="1086208" y="4275807"/>
                  <a:pt x="1085369" y="4274176"/>
                </a:cubicBezTo>
                <a:lnTo>
                  <a:pt x="1084326" y="4273155"/>
                </a:lnTo>
                <a:close/>
                <a:moveTo>
                  <a:pt x="1464821" y="4245977"/>
                </a:moveTo>
                <a:lnTo>
                  <a:pt x="1455457" y="4256482"/>
                </a:lnTo>
                <a:lnTo>
                  <a:pt x="1452250" y="4258265"/>
                </a:lnTo>
                <a:close/>
                <a:moveTo>
                  <a:pt x="1544306" y="4245197"/>
                </a:moveTo>
                <a:lnTo>
                  <a:pt x="1514685" y="4281511"/>
                </a:lnTo>
                <a:lnTo>
                  <a:pt x="1510088" y="4284609"/>
                </a:lnTo>
                <a:lnTo>
                  <a:pt x="1504398" y="4287883"/>
                </a:lnTo>
                <a:lnTo>
                  <a:pt x="1517610" y="4269405"/>
                </a:lnTo>
                <a:lnTo>
                  <a:pt x="1530948" y="4252305"/>
                </a:lnTo>
                <a:lnTo>
                  <a:pt x="1540275" y="4247608"/>
                </a:lnTo>
                <a:close/>
                <a:moveTo>
                  <a:pt x="1493681" y="4218091"/>
                </a:moveTo>
                <a:lnTo>
                  <a:pt x="1483493" y="4228352"/>
                </a:lnTo>
                <a:lnTo>
                  <a:pt x="1467179" y="4243672"/>
                </a:lnTo>
                <a:lnTo>
                  <a:pt x="1489340" y="4222013"/>
                </a:lnTo>
                <a:close/>
                <a:moveTo>
                  <a:pt x="3571598" y="4215356"/>
                </a:moveTo>
                <a:lnTo>
                  <a:pt x="3551672" y="4240846"/>
                </a:lnTo>
                <a:cubicBezTo>
                  <a:pt x="3440411" y="4379923"/>
                  <a:pt x="3328379" y="4516613"/>
                  <a:pt x="3215516" y="4650619"/>
                </a:cubicBezTo>
                <a:lnTo>
                  <a:pt x="3081186" y="4806138"/>
                </a:lnTo>
                <a:lnTo>
                  <a:pt x="3087574" y="4815052"/>
                </a:lnTo>
                <a:lnTo>
                  <a:pt x="3219664" y="4665743"/>
                </a:lnTo>
                <a:cubicBezTo>
                  <a:pt x="3332900" y="4533818"/>
                  <a:pt x="3445101" y="4398751"/>
                  <a:pt x="3556379" y="4260776"/>
                </a:cubicBezTo>
                <a:lnTo>
                  <a:pt x="3568592" y="4245196"/>
                </a:lnTo>
                <a:close/>
                <a:moveTo>
                  <a:pt x="1550701" y="4158478"/>
                </a:moveTo>
                <a:cubicBezTo>
                  <a:pt x="1550701" y="4158478"/>
                  <a:pt x="1547885" y="4173756"/>
                  <a:pt x="1550256" y="4169455"/>
                </a:cubicBezTo>
                <a:cubicBezTo>
                  <a:pt x="1551331" y="4170050"/>
                  <a:pt x="1552165" y="4169808"/>
                  <a:pt x="1552745" y="4169076"/>
                </a:cubicBezTo>
                <a:cubicBezTo>
                  <a:pt x="1554484" y="4166880"/>
                  <a:pt x="1553929" y="4160260"/>
                  <a:pt x="1550701" y="4158478"/>
                </a:cubicBezTo>
                <a:close/>
                <a:moveTo>
                  <a:pt x="3135608" y="4144443"/>
                </a:moveTo>
                <a:cubicBezTo>
                  <a:pt x="3122098" y="4147453"/>
                  <a:pt x="3122200" y="4169616"/>
                  <a:pt x="3135092" y="4164578"/>
                </a:cubicBezTo>
                <a:close/>
                <a:moveTo>
                  <a:pt x="1179080" y="4138560"/>
                </a:moveTo>
                <a:cubicBezTo>
                  <a:pt x="1182898" y="4139269"/>
                  <a:pt x="1184809" y="4139620"/>
                  <a:pt x="1185524" y="4139753"/>
                </a:cubicBezTo>
                <a:cubicBezTo>
                  <a:pt x="1187675" y="4140150"/>
                  <a:pt x="1179080" y="4138560"/>
                  <a:pt x="1179080" y="4138560"/>
                </a:cubicBezTo>
                <a:close/>
                <a:moveTo>
                  <a:pt x="1596283" y="4120505"/>
                </a:moveTo>
                <a:lnTo>
                  <a:pt x="1592326" y="4124351"/>
                </a:lnTo>
                <a:lnTo>
                  <a:pt x="1595085" y="4130602"/>
                </a:lnTo>
                <a:cubicBezTo>
                  <a:pt x="1596272" y="4128452"/>
                  <a:pt x="1597078" y="4124455"/>
                  <a:pt x="1597235" y="4121620"/>
                </a:cubicBezTo>
                <a:close/>
                <a:moveTo>
                  <a:pt x="5733925" y="4114925"/>
                </a:moveTo>
                <a:cubicBezTo>
                  <a:pt x="5713788" y="4114406"/>
                  <a:pt x="5648160" y="4237627"/>
                  <a:pt x="5630518" y="4270748"/>
                </a:cubicBezTo>
                <a:cubicBezTo>
                  <a:pt x="5585116" y="4325654"/>
                  <a:pt x="5547499" y="4371525"/>
                  <a:pt x="5511571" y="4417020"/>
                </a:cubicBezTo>
                <a:lnTo>
                  <a:pt x="5490240" y="4445253"/>
                </a:lnTo>
                <a:lnTo>
                  <a:pt x="5487200" y="4475399"/>
                </a:lnTo>
                <a:lnTo>
                  <a:pt x="5547532" y="4399816"/>
                </a:lnTo>
                <a:cubicBezTo>
                  <a:pt x="5625726" y="4300512"/>
                  <a:pt x="5699096" y="4202677"/>
                  <a:pt x="5734026" y="4137091"/>
                </a:cubicBezTo>
                <a:close/>
                <a:moveTo>
                  <a:pt x="1607918" y="4109204"/>
                </a:moveTo>
                <a:lnTo>
                  <a:pt x="1604202" y="4112814"/>
                </a:lnTo>
                <a:lnTo>
                  <a:pt x="1606906" y="4119357"/>
                </a:lnTo>
                <a:cubicBezTo>
                  <a:pt x="1608091" y="4117207"/>
                  <a:pt x="1608796" y="4113385"/>
                  <a:pt x="1608907" y="4110641"/>
                </a:cubicBezTo>
                <a:close/>
                <a:moveTo>
                  <a:pt x="5765076" y="4078792"/>
                </a:moveTo>
                <a:cubicBezTo>
                  <a:pt x="5755800" y="4073851"/>
                  <a:pt x="5755904" y="4096018"/>
                  <a:pt x="5763856" y="4100254"/>
                </a:cubicBezTo>
                <a:cubicBezTo>
                  <a:pt x="5763856" y="4100254"/>
                  <a:pt x="5766924" y="4083709"/>
                  <a:pt x="5766673" y="4078792"/>
                </a:cubicBezTo>
                <a:cubicBezTo>
                  <a:pt x="5766590" y="4077153"/>
                  <a:pt x="5766138" y="4076806"/>
                  <a:pt x="5765076" y="4078792"/>
                </a:cubicBezTo>
                <a:close/>
                <a:moveTo>
                  <a:pt x="1741968" y="4044029"/>
                </a:moveTo>
                <a:cubicBezTo>
                  <a:pt x="1740130" y="4044396"/>
                  <a:pt x="1740570" y="4046603"/>
                  <a:pt x="1738732" y="4046970"/>
                </a:cubicBezTo>
                <a:cubicBezTo>
                  <a:pt x="1736357" y="4050025"/>
                  <a:pt x="1737358" y="4050472"/>
                  <a:pt x="1739109" y="4049798"/>
                </a:cubicBezTo>
                <a:lnTo>
                  <a:pt x="1740400" y="4049047"/>
                </a:lnTo>
                <a:lnTo>
                  <a:pt x="1743663" y="4045614"/>
                </a:lnTo>
                <a:close/>
                <a:moveTo>
                  <a:pt x="3233557" y="4018030"/>
                </a:moveTo>
                <a:cubicBezTo>
                  <a:pt x="3221371" y="4021746"/>
                  <a:pt x="3211680" y="4059103"/>
                  <a:pt x="3224575" y="4054065"/>
                </a:cubicBezTo>
                <a:cubicBezTo>
                  <a:pt x="3228810" y="4046113"/>
                  <a:pt x="3238495" y="4008755"/>
                  <a:pt x="3233557" y="4018030"/>
                </a:cubicBezTo>
                <a:close/>
                <a:moveTo>
                  <a:pt x="3268325" y="3971913"/>
                </a:moveTo>
                <a:cubicBezTo>
                  <a:pt x="3243246" y="3980670"/>
                  <a:pt x="3255728" y="4017933"/>
                  <a:pt x="3255728" y="4017933"/>
                </a:cubicBezTo>
                <a:cubicBezTo>
                  <a:pt x="3259959" y="4009983"/>
                  <a:pt x="3268325" y="3971913"/>
                  <a:pt x="3268325" y="3971913"/>
                </a:cubicBezTo>
                <a:close/>
                <a:moveTo>
                  <a:pt x="5855074" y="3948144"/>
                </a:moveTo>
                <a:cubicBezTo>
                  <a:pt x="5842891" y="3951856"/>
                  <a:pt x="5842371" y="3971993"/>
                  <a:pt x="5854557" y="3968280"/>
                </a:cubicBezTo>
                <a:close/>
                <a:moveTo>
                  <a:pt x="3303710" y="3927835"/>
                </a:moveTo>
                <a:cubicBezTo>
                  <a:pt x="3290200" y="3930845"/>
                  <a:pt x="3281836" y="3968909"/>
                  <a:pt x="3289789" y="3973143"/>
                </a:cubicBezTo>
                <a:cubicBezTo>
                  <a:pt x="3292835" y="3972214"/>
                  <a:pt x="3295226" y="3968919"/>
                  <a:pt x="3297105" y="3964495"/>
                </a:cubicBezTo>
                <a:cubicBezTo>
                  <a:pt x="3302733" y="3951231"/>
                  <a:pt x="3303710" y="3927835"/>
                  <a:pt x="3303710" y="3927835"/>
                </a:cubicBezTo>
                <a:close/>
                <a:moveTo>
                  <a:pt x="1149326" y="3903506"/>
                </a:moveTo>
                <a:lnTo>
                  <a:pt x="1123432" y="3935250"/>
                </a:lnTo>
                <a:lnTo>
                  <a:pt x="1119415" y="3937958"/>
                </a:lnTo>
                <a:lnTo>
                  <a:pt x="1114440" y="3940820"/>
                </a:lnTo>
                <a:lnTo>
                  <a:pt x="1125989" y="3924667"/>
                </a:lnTo>
                <a:lnTo>
                  <a:pt x="1137648" y="3909719"/>
                </a:lnTo>
                <a:lnTo>
                  <a:pt x="1145800" y="3905614"/>
                </a:lnTo>
                <a:close/>
                <a:moveTo>
                  <a:pt x="1934716" y="3900142"/>
                </a:moveTo>
                <a:lnTo>
                  <a:pt x="1910140" y="3926071"/>
                </a:lnTo>
                <a:lnTo>
                  <a:pt x="1907750" y="3928428"/>
                </a:lnTo>
                <a:lnTo>
                  <a:pt x="1909643" y="3926867"/>
                </a:lnTo>
                <a:cubicBezTo>
                  <a:pt x="1918820" y="3918717"/>
                  <a:pt x="1930174" y="3907550"/>
                  <a:pt x="1934691" y="3900453"/>
                </a:cubicBezTo>
                <a:close/>
                <a:moveTo>
                  <a:pt x="5893368" y="3895405"/>
                </a:moveTo>
                <a:cubicBezTo>
                  <a:pt x="5868996" y="3902833"/>
                  <a:pt x="5879448" y="3940714"/>
                  <a:pt x="5879448" y="3940714"/>
                </a:cubicBezTo>
                <a:close/>
                <a:moveTo>
                  <a:pt x="1743103" y="3870963"/>
                </a:moveTo>
                <a:lnTo>
                  <a:pt x="1738136" y="3875409"/>
                </a:lnTo>
                <a:lnTo>
                  <a:pt x="1710433" y="3903998"/>
                </a:lnTo>
                <a:lnTo>
                  <a:pt x="1708558" y="3905874"/>
                </a:lnTo>
                <a:lnTo>
                  <a:pt x="1734114" y="3885398"/>
                </a:lnTo>
                <a:close/>
                <a:moveTo>
                  <a:pt x="1096510" y="3870182"/>
                </a:moveTo>
                <a:lnTo>
                  <a:pt x="1095527" y="3871437"/>
                </a:lnTo>
                <a:lnTo>
                  <a:pt x="1090467" y="3874697"/>
                </a:lnTo>
                <a:close/>
                <a:moveTo>
                  <a:pt x="1158980" y="3848286"/>
                </a:moveTo>
                <a:cubicBezTo>
                  <a:pt x="1159172" y="3849250"/>
                  <a:pt x="1158866" y="3849812"/>
                  <a:pt x="1158078" y="3850221"/>
                </a:cubicBezTo>
                <a:cubicBezTo>
                  <a:pt x="1157288" y="3850631"/>
                  <a:pt x="1156017" y="3850884"/>
                  <a:pt x="1154278" y="3851232"/>
                </a:cubicBezTo>
                <a:cubicBezTo>
                  <a:pt x="1153507" y="3847378"/>
                  <a:pt x="1157373" y="3848609"/>
                  <a:pt x="1158980" y="3848286"/>
                </a:cubicBezTo>
                <a:close/>
                <a:moveTo>
                  <a:pt x="1163681" y="3845341"/>
                </a:moveTo>
                <a:cubicBezTo>
                  <a:pt x="1163873" y="3846304"/>
                  <a:pt x="1163566" y="3846866"/>
                  <a:pt x="1162779" y="3847276"/>
                </a:cubicBezTo>
                <a:cubicBezTo>
                  <a:pt x="1161991" y="3847683"/>
                  <a:pt x="1160719" y="3847938"/>
                  <a:pt x="1158980" y="3848286"/>
                </a:cubicBezTo>
                <a:cubicBezTo>
                  <a:pt x="1158207" y="3844432"/>
                  <a:pt x="1162074" y="3845662"/>
                  <a:pt x="1163681" y="3845341"/>
                </a:cubicBezTo>
                <a:close/>
                <a:moveTo>
                  <a:pt x="5932368" y="3841342"/>
                </a:moveTo>
                <a:cubicBezTo>
                  <a:pt x="5924419" y="3837108"/>
                  <a:pt x="5914728" y="3874466"/>
                  <a:pt x="5928239" y="3871459"/>
                </a:cubicBezTo>
                <a:cubicBezTo>
                  <a:pt x="5933180" y="3862183"/>
                  <a:pt x="5936603" y="3833393"/>
                  <a:pt x="5932368" y="3841342"/>
                </a:cubicBezTo>
                <a:close/>
                <a:moveTo>
                  <a:pt x="1298073" y="3838303"/>
                </a:moveTo>
                <a:lnTo>
                  <a:pt x="1295137" y="3843500"/>
                </a:lnTo>
                <a:lnTo>
                  <a:pt x="1295924" y="3842796"/>
                </a:lnTo>
                <a:lnTo>
                  <a:pt x="1297920" y="3839690"/>
                </a:lnTo>
                <a:close/>
                <a:moveTo>
                  <a:pt x="1175579" y="3836612"/>
                </a:moveTo>
                <a:cubicBezTo>
                  <a:pt x="1174390" y="3839020"/>
                  <a:pt x="1172992" y="3840386"/>
                  <a:pt x="1171103" y="3841558"/>
                </a:cubicBezTo>
                <a:cubicBezTo>
                  <a:pt x="1169214" y="3842728"/>
                  <a:pt x="1166834" y="3843709"/>
                  <a:pt x="1163681" y="3845341"/>
                </a:cubicBezTo>
                <a:cubicBezTo>
                  <a:pt x="1166121" y="3840843"/>
                  <a:pt x="1170760" y="3837575"/>
                  <a:pt x="1175579" y="3836612"/>
                </a:cubicBezTo>
                <a:close/>
                <a:moveTo>
                  <a:pt x="1229115" y="3815516"/>
                </a:moveTo>
                <a:lnTo>
                  <a:pt x="1222677" y="3823710"/>
                </a:lnTo>
                <a:cubicBezTo>
                  <a:pt x="1210970" y="3834417"/>
                  <a:pt x="1199494" y="3845642"/>
                  <a:pt x="1188154" y="3857768"/>
                </a:cubicBezTo>
                <a:lnTo>
                  <a:pt x="1172705" y="3875854"/>
                </a:lnTo>
                <a:lnTo>
                  <a:pt x="1172686" y="3875278"/>
                </a:lnTo>
                <a:cubicBezTo>
                  <a:pt x="1171138" y="3875942"/>
                  <a:pt x="1167756" y="3877914"/>
                  <a:pt x="1161628" y="3881731"/>
                </a:cubicBezTo>
                <a:lnTo>
                  <a:pt x="1157541" y="3884216"/>
                </a:lnTo>
                <a:lnTo>
                  <a:pt x="1162166" y="3878286"/>
                </a:lnTo>
                <a:lnTo>
                  <a:pt x="1193503" y="3840556"/>
                </a:lnTo>
                <a:lnTo>
                  <a:pt x="1209205" y="3830549"/>
                </a:lnTo>
                <a:close/>
                <a:moveTo>
                  <a:pt x="501215" y="3811205"/>
                </a:moveTo>
                <a:lnTo>
                  <a:pt x="500358" y="3813447"/>
                </a:lnTo>
                <a:cubicBezTo>
                  <a:pt x="499991" y="3814404"/>
                  <a:pt x="499893" y="3814659"/>
                  <a:pt x="500283" y="3813639"/>
                </a:cubicBezTo>
                <a:close/>
                <a:moveTo>
                  <a:pt x="503982" y="3803979"/>
                </a:moveTo>
                <a:lnTo>
                  <a:pt x="501215" y="3811205"/>
                </a:lnTo>
                <a:lnTo>
                  <a:pt x="502041" y="3809046"/>
                </a:lnTo>
                <a:close/>
                <a:moveTo>
                  <a:pt x="504971" y="3801395"/>
                </a:moveTo>
                <a:lnTo>
                  <a:pt x="503982" y="3803979"/>
                </a:lnTo>
                <a:lnTo>
                  <a:pt x="504018" y="3803882"/>
                </a:lnTo>
                <a:cubicBezTo>
                  <a:pt x="504582" y="3802415"/>
                  <a:pt x="504971" y="3801395"/>
                  <a:pt x="504971" y="3801395"/>
                </a:cubicBezTo>
                <a:close/>
                <a:moveTo>
                  <a:pt x="1169727" y="3797370"/>
                </a:moveTo>
                <a:lnTo>
                  <a:pt x="1161208" y="3800473"/>
                </a:lnTo>
                <a:lnTo>
                  <a:pt x="1158008" y="3804730"/>
                </a:lnTo>
                <a:lnTo>
                  <a:pt x="1154908" y="3808039"/>
                </a:lnTo>
                <a:lnTo>
                  <a:pt x="1155153" y="3807908"/>
                </a:lnTo>
                <a:cubicBezTo>
                  <a:pt x="1155749" y="3807604"/>
                  <a:pt x="1156092" y="3807436"/>
                  <a:pt x="1156092" y="3807436"/>
                </a:cubicBezTo>
                <a:close/>
                <a:moveTo>
                  <a:pt x="3410647" y="3792126"/>
                </a:moveTo>
                <a:cubicBezTo>
                  <a:pt x="3406766" y="3791384"/>
                  <a:pt x="3398944" y="3799337"/>
                  <a:pt x="3388961" y="3825270"/>
                </a:cubicBezTo>
                <a:cubicBezTo>
                  <a:pt x="3373055" y="3816799"/>
                  <a:pt x="3363364" y="3854160"/>
                  <a:pt x="3354191" y="3871383"/>
                </a:cubicBezTo>
                <a:cubicBezTo>
                  <a:pt x="3370096" y="3879854"/>
                  <a:pt x="3371832" y="3838261"/>
                  <a:pt x="3388961" y="3825270"/>
                </a:cubicBezTo>
                <a:cubicBezTo>
                  <a:pt x="3398431" y="3822661"/>
                  <a:pt x="3404828" y="3817035"/>
                  <a:pt x="3408684" y="3811142"/>
                </a:cubicBezTo>
                <a:cubicBezTo>
                  <a:pt x="3414468" y="3802302"/>
                  <a:pt x="3414529" y="3792868"/>
                  <a:pt x="3410647" y="3792126"/>
                </a:cubicBezTo>
                <a:close/>
                <a:moveTo>
                  <a:pt x="440448" y="3780502"/>
                </a:moveTo>
                <a:cubicBezTo>
                  <a:pt x="444211" y="3782578"/>
                  <a:pt x="439718" y="3790725"/>
                  <a:pt x="439718" y="3790725"/>
                </a:cubicBezTo>
                <a:cubicBezTo>
                  <a:pt x="437640" y="3794485"/>
                  <a:pt x="438376" y="3784261"/>
                  <a:pt x="440448" y="3780502"/>
                </a:cubicBezTo>
                <a:close/>
                <a:moveTo>
                  <a:pt x="1259627" y="3772344"/>
                </a:moveTo>
                <a:lnTo>
                  <a:pt x="1255919" y="3773920"/>
                </a:lnTo>
                <a:lnTo>
                  <a:pt x="1255038" y="3774559"/>
                </a:lnTo>
                <a:lnTo>
                  <a:pt x="1253043" y="3776668"/>
                </a:lnTo>
                <a:cubicBezTo>
                  <a:pt x="1252060" y="3778369"/>
                  <a:pt x="1252350" y="3779814"/>
                  <a:pt x="1254090" y="3779466"/>
                </a:cubicBezTo>
                <a:cubicBezTo>
                  <a:pt x="1254090" y="3779466"/>
                  <a:pt x="1259918" y="3774917"/>
                  <a:pt x="1260794" y="3773050"/>
                </a:cubicBezTo>
                <a:cubicBezTo>
                  <a:pt x="1261088" y="3772427"/>
                  <a:pt x="1260832" y="3772104"/>
                  <a:pt x="1259627" y="3772344"/>
                </a:cubicBezTo>
                <a:close/>
                <a:moveTo>
                  <a:pt x="1201651" y="3770647"/>
                </a:moveTo>
                <a:lnTo>
                  <a:pt x="1202016" y="3773550"/>
                </a:lnTo>
                <a:lnTo>
                  <a:pt x="1201736" y="3771316"/>
                </a:lnTo>
                <a:cubicBezTo>
                  <a:pt x="1201624" y="3770424"/>
                  <a:pt x="1201568" y="3769981"/>
                  <a:pt x="1201651" y="3770647"/>
                </a:cubicBezTo>
                <a:close/>
                <a:moveTo>
                  <a:pt x="5985398" y="3764139"/>
                </a:moveTo>
                <a:cubicBezTo>
                  <a:pt x="5976118" y="3759198"/>
                  <a:pt x="5967756" y="3797259"/>
                  <a:pt x="5975708" y="3801496"/>
                </a:cubicBezTo>
                <a:cubicBezTo>
                  <a:pt x="5978753" y="3800568"/>
                  <a:pt x="5981150" y="3797271"/>
                  <a:pt x="5982959" y="3792975"/>
                </a:cubicBezTo>
                <a:cubicBezTo>
                  <a:pt x="5988388" y="3780081"/>
                  <a:pt x="5988573" y="3758174"/>
                  <a:pt x="5985398" y="3764139"/>
                </a:cubicBezTo>
                <a:close/>
                <a:moveTo>
                  <a:pt x="1183313" y="3762563"/>
                </a:moveTo>
                <a:cubicBezTo>
                  <a:pt x="1184585" y="3762306"/>
                  <a:pt x="1184981" y="3762626"/>
                  <a:pt x="1184824" y="3763220"/>
                </a:cubicBezTo>
                <a:cubicBezTo>
                  <a:pt x="1184592" y="3764114"/>
                  <a:pt x="1183122" y="3765627"/>
                  <a:pt x="1181527" y="3766770"/>
                </a:cubicBezTo>
                <a:cubicBezTo>
                  <a:pt x="1179929" y="3767912"/>
                  <a:pt x="1178203" y="3768680"/>
                  <a:pt x="1177454" y="3768077"/>
                </a:cubicBezTo>
                <a:cubicBezTo>
                  <a:pt x="1177454" y="3768077"/>
                  <a:pt x="1180102" y="3763205"/>
                  <a:pt x="1183313" y="3762563"/>
                </a:cubicBezTo>
                <a:close/>
                <a:moveTo>
                  <a:pt x="1090711" y="3756492"/>
                </a:moveTo>
                <a:lnTo>
                  <a:pt x="1085062" y="3762863"/>
                </a:lnTo>
                <a:lnTo>
                  <a:pt x="1086218" y="3761776"/>
                </a:lnTo>
                <a:lnTo>
                  <a:pt x="1091042" y="3756580"/>
                </a:lnTo>
                <a:close/>
                <a:moveTo>
                  <a:pt x="3442895" y="3746868"/>
                </a:moveTo>
                <a:cubicBezTo>
                  <a:pt x="3442233" y="3745865"/>
                  <a:pt x="3441454" y="3745868"/>
                  <a:pt x="3440660" y="3747358"/>
                </a:cubicBezTo>
                <a:cubicBezTo>
                  <a:pt x="3432709" y="3743124"/>
                  <a:pt x="3427255" y="3772530"/>
                  <a:pt x="3436533" y="3777475"/>
                </a:cubicBezTo>
                <a:cubicBezTo>
                  <a:pt x="3439577" y="3776544"/>
                  <a:pt x="3441622" y="3773701"/>
                  <a:pt x="3442913" y="3770083"/>
                </a:cubicBezTo>
                <a:cubicBezTo>
                  <a:pt x="3445813" y="3761941"/>
                  <a:pt x="3444882" y="3749876"/>
                  <a:pt x="3442895" y="3746868"/>
                </a:cubicBezTo>
                <a:close/>
                <a:moveTo>
                  <a:pt x="1046271" y="3746383"/>
                </a:moveTo>
                <a:cubicBezTo>
                  <a:pt x="1046395" y="3746314"/>
                  <a:pt x="1046142" y="3746810"/>
                  <a:pt x="1045366" y="3748114"/>
                </a:cubicBezTo>
                <a:lnTo>
                  <a:pt x="1044564" y="3749422"/>
                </a:lnTo>
                <a:lnTo>
                  <a:pt x="1042108" y="3751654"/>
                </a:lnTo>
                <a:cubicBezTo>
                  <a:pt x="1044260" y="3748924"/>
                  <a:pt x="1046025" y="3746523"/>
                  <a:pt x="1046271" y="3746383"/>
                </a:cubicBezTo>
                <a:close/>
                <a:moveTo>
                  <a:pt x="626466" y="3736828"/>
                </a:moveTo>
                <a:cubicBezTo>
                  <a:pt x="624363" y="3743229"/>
                  <a:pt x="623313" y="3746431"/>
                  <a:pt x="622919" y="3747632"/>
                </a:cubicBezTo>
                <a:cubicBezTo>
                  <a:pt x="621737" y="3751231"/>
                  <a:pt x="626466" y="3736828"/>
                  <a:pt x="626466" y="3736828"/>
                </a:cubicBezTo>
                <a:close/>
                <a:moveTo>
                  <a:pt x="1247723" y="3736395"/>
                </a:moveTo>
                <a:lnTo>
                  <a:pt x="1243137" y="3739368"/>
                </a:lnTo>
                <a:lnTo>
                  <a:pt x="1237815" y="3742471"/>
                </a:lnTo>
                <a:lnTo>
                  <a:pt x="1231979" y="3748286"/>
                </a:lnTo>
                <a:lnTo>
                  <a:pt x="1218965" y="3761097"/>
                </a:lnTo>
                <a:lnTo>
                  <a:pt x="1228242" y="3754279"/>
                </a:lnTo>
                <a:lnTo>
                  <a:pt x="1242554" y="3744160"/>
                </a:lnTo>
                <a:lnTo>
                  <a:pt x="1246373" y="3738298"/>
                </a:lnTo>
                <a:close/>
                <a:moveTo>
                  <a:pt x="1322108" y="3727657"/>
                </a:moveTo>
                <a:cubicBezTo>
                  <a:pt x="1320503" y="3727978"/>
                  <a:pt x="1320887" y="3729906"/>
                  <a:pt x="1319282" y="3730229"/>
                </a:cubicBezTo>
                <a:lnTo>
                  <a:pt x="1318898" y="3731022"/>
                </a:lnTo>
                <a:lnTo>
                  <a:pt x="1319401" y="3731016"/>
                </a:lnTo>
                <a:lnTo>
                  <a:pt x="1322717" y="3728762"/>
                </a:lnTo>
                <a:lnTo>
                  <a:pt x="1322863" y="3727914"/>
                </a:lnTo>
                <a:close/>
                <a:moveTo>
                  <a:pt x="1258600" y="3721770"/>
                </a:moveTo>
                <a:lnTo>
                  <a:pt x="1246651" y="3733671"/>
                </a:lnTo>
                <a:lnTo>
                  <a:pt x="1252899" y="3729258"/>
                </a:lnTo>
                <a:close/>
                <a:moveTo>
                  <a:pt x="428863" y="3718519"/>
                </a:moveTo>
                <a:lnTo>
                  <a:pt x="428935" y="3720508"/>
                </a:lnTo>
                <a:lnTo>
                  <a:pt x="424761" y="3724710"/>
                </a:lnTo>
                <a:lnTo>
                  <a:pt x="424637" y="3723953"/>
                </a:lnTo>
                <a:cubicBezTo>
                  <a:pt x="425340" y="3720457"/>
                  <a:pt x="426983" y="3717481"/>
                  <a:pt x="428863" y="3718519"/>
                </a:cubicBezTo>
                <a:close/>
                <a:moveTo>
                  <a:pt x="6023692" y="3711401"/>
                </a:moveTo>
                <a:cubicBezTo>
                  <a:pt x="6011506" y="3715115"/>
                  <a:pt x="6006757" y="3743198"/>
                  <a:pt x="6018943" y="3739487"/>
                </a:cubicBezTo>
                <a:close/>
                <a:moveTo>
                  <a:pt x="441269" y="3704930"/>
                </a:moveTo>
                <a:lnTo>
                  <a:pt x="441573" y="3707777"/>
                </a:lnTo>
                <a:lnTo>
                  <a:pt x="437458" y="3711921"/>
                </a:lnTo>
                <a:lnTo>
                  <a:pt x="437122" y="3710406"/>
                </a:lnTo>
                <a:cubicBezTo>
                  <a:pt x="437746" y="3706868"/>
                  <a:pt x="439388" y="3703890"/>
                  <a:pt x="441269" y="3704930"/>
                </a:cubicBezTo>
                <a:close/>
                <a:moveTo>
                  <a:pt x="454301" y="3691684"/>
                </a:moveTo>
                <a:lnTo>
                  <a:pt x="454419" y="3694942"/>
                </a:lnTo>
                <a:lnTo>
                  <a:pt x="450242" y="3699097"/>
                </a:lnTo>
                <a:lnTo>
                  <a:pt x="449842" y="3696988"/>
                </a:lnTo>
                <a:cubicBezTo>
                  <a:pt x="450467" y="3693449"/>
                  <a:pt x="452108" y="3690474"/>
                  <a:pt x="454301" y="3691684"/>
                </a:cubicBezTo>
                <a:close/>
                <a:moveTo>
                  <a:pt x="1304568" y="3677779"/>
                </a:moveTo>
                <a:lnTo>
                  <a:pt x="1297059" y="3683459"/>
                </a:lnTo>
                <a:lnTo>
                  <a:pt x="1296661" y="3683855"/>
                </a:lnTo>
                <a:lnTo>
                  <a:pt x="1303252" y="3679104"/>
                </a:lnTo>
                <a:close/>
                <a:moveTo>
                  <a:pt x="796451" y="3674736"/>
                </a:moveTo>
                <a:lnTo>
                  <a:pt x="773077" y="3700836"/>
                </a:lnTo>
                <a:lnTo>
                  <a:pt x="755449" y="3714554"/>
                </a:lnTo>
                <a:lnTo>
                  <a:pt x="765699" y="3702280"/>
                </a:lnTo>
                <a:close/>
                <a:moveTo>
                  <a:pt x="521001" y="3644256"/>
                </a:moveTo>
                <a:lnTo>
                  <a:pt x="521298" y="3647752"/>
                </a:lnTo>
                <a:cubicBezTo>
                  <a:pt x="520631" y="3649658"/>
                  <a:pt x="518800" y="3651866"/>
                  <a:pt x="514757" y="3654743"/>
                </a:cubicBezTo>
                <a:cubicBezTo>
                  <a:pt x="516303" y="3654166"/>
                  <a:pt x="516379" y="3652827"/>
                  <a:pt x="515643" y="3651400"/>
                </a:cubicBezTo>
                <a:lnTo>
                  <a:pt x="514735" y="3650510"/>
                </a:lnTo>
                <a:close/>
                <a:moveTo>
                  <a:pt x="847339" y="3626751"/>
                </a:moveTo>
                <a:lnTo>
                  <a:pt x="839151" y="3635933"/>
                </a:lnTo>
                <a:lnTo>
                  <a:pt x="836348" y="3637494"/>
                </a:lnTo>
                <a:close/>
                <a:moveTo>
                  <a:pt x="916818" y="3626070"/>
                </a:moveTo>
                <a:lnTo>
                  <a:pt x="890926" y="3657814"/>
                </a:lnTo>
                <a:lnTo>
                  <a:pt x="886907" y="3660520"/>
                </a:lnTo>
                <a:lnTo>
                  <a:pt x="881931" y="3663383"/>
                </a:lnTo>
                <a:lnTo>
                  <a:pt x="893482" y="3647232"/>
                </a:lnTo>
                <a:lnTo>
                  <a:pt x="905142" y="3632282"/>
                </a:lnTo>
                <a:lnTo>
                  <a:pt x="913293" y="3628177"/>
                </a:lnTo>
                <a:close/>
                <a:moveTo>
                  <a:pt x="6079628" y="3625540"/>
                </a:moveTo>
                <a:cubicBezTo>
                  <a:pt x="6055255" y="3632968"/>
                  <a:pt x="6066410" y="3669523"/>
                  <a:pt x="6066410" y="3669523"/>
                </a:cubicBezTo>
                <a:close/>
                <a:moveTo>
                  <a:pt x="872565" y="3602374"/>
                </a:moveTo>
                <a:lnTo>
                  <a:pt x="863659" y="3611345"/>
                </a:lnTo>
                <a:lnTo>
                  <a:pt x="849399" y="3624739"/>
                </a:lnTo>
                <a:lnTo>
                  <a:pt x="868770" y="3605804"/>
                </a:lnTo>
                <a:close/>
                <a:moveTo>
                  <a:pt x="6111392" y="3588058"/>
                </a:moveTo>
                <a:cubicBezTo>
                  <a:pt x="6111278" y="3586480"/>
                  <a:pt x="6110688" y="3586383"/>
                  <a:pt x="6109455" y="3588698"/>
                </a:cubicBezTo>
                <a:cubicBezTo>
                  <a:pt x="6101506" y="3584465"/>
                  <a:pt x="6096754" y="3612549"/>
                  <a:pt x="6104706" y="3616784"/>
                </a:cubicBezTo>
                <a:cubicBezTo>
                  <a:pt x="6107882" y="3610823"/>
                  <a:pt x="6111743" y="3592791"/>
                  <a:pt x="6111392" y="3588058"/>
                </a:cubicBezTo>
                <a:close/>
                <a:moveTo>
                  <a:pt x="922410" y="3550265"/>
                </a:moveTo>
                <a:cubicBezTo>
                  <a:pt x="922410" y="3550265"/>
                  <a:pt x="919947" y="3563621"/>
                  <a:pt x="922019" y="3559862"/>
                </a:cubicBezTo>
                <a:cubicBezTo>
                  <a:pt x="922959" y="3560380"/>
                  <a:pt x="923689" y="3560170"/>
                  <a:pt x="924195" y="3559529"/>
                </a:cubicBezTo>
                <a:cubicBezTo>
                  <a:pt x="925716" y="3557610"/>
                  <a:pt x="925230" y="3551823"/>
                  <a:pt x="922410" y="3550265"/>
                </a:cubicBezTo>
                <a:close/>
                <a:moveTo>
                  <a:pt x="597559" y="3532856"/>
                </a:moveTo>
                <a:cubicBezTo>
                  <a:pt x="597559" y="3532856"/>
                  <a:pt x="605073" y="3534245"/>
                  <a:pt x="603195" y="3533895"/>
                </a:cubicBezTo>
                <a:cubicBezTo>
                  <a:pt x="602570" y="3533781"/>
                  <a:pt x="600900" y="3533472"/>
                  <a:pt x="597559" y="3532856"/>
                </a:cubicBezTo>
                <a:close/>
                <a:moveTo>
                  <a:pt x="1089600" y="3450222"/>
                </a:moveTo>
                <a:cubicBezTo>
                  <a:pt x="1087993" y="3450543"/>
                  <a:pt x="1088381" y="3452471"/>
                  <a:pt x="1086774" y="3452794"/>
                </a:cubicBezTo>
                <a:cubicBezTo>
                  <a:pt x="1084698" y="3455464"/>
                  <a:pt x="1085573" y="3455853"/>
                  <a:pt x="1087102" y="3455264"/>
                </a:cubicBezTo>
                <a:lnTo>
                  <a:pt x="1088231" y="3454610"/>
                </a:lnTo>
                <a:lnTo>
                  <a:pt x="1091083" y="3451606"/>
                </a:lnTo>
                <a:close/>
                <a:moveTo>
                  <a:pt x="5301608" y="3422074"/>
                </a:moveTo>
                <a:cubicBezTo>
                  <a:pt x="5274249" y="3454275"/>
                  <a:pt x="5245326" y="3488616"/>
                  <a:pt x="5217242" y="3526170"/>
                </a:cubicBezTo>
                <a:lnTo>
                  <a:pt x="5180810" y="3582838"/>
                </a:lnTo>
                <a:lnTo>
                  <a:pt x="5187467" y="3588330"/>
                </a:lnTo>
                <a:lnTo>
                  <a:pt x="5224376" y="3542726"/>
                </a:lnTo>
                <a:cubicBezTo>
                  <a:pt x="5251764" y="3506077"/>
                  <a:pt x="5277616" y="3467122"/>
                  <a:pt x="5301608" y="3422074"/>
                </a:cubicBezTo>
                <a:close/>
                <a:moveTo>
                  <a:pt x="6432818" y="3410978"/>
                </a:moveTo>
                <a:lnTo>
                  <a:pt x="6432818" y="3698437"/>
                </a:lnTo>
                <a:lnTo>
                  <a:pt x="6267425" y="3912940"/>
                </a:lnTo>
                <a:cubicBezTo>
                  <a:pt x="6093435" y="4117370"/>
                  <a:pt x="5937862" y="4314988"/>
                  <a:pt x="5751217" y="4541811"/>
                </a:cubicBezTo>
                <a:cubicBezTo>
                  <a:pt x="5722090" y="4571902"/>
                  <a:pt x="5643458" y="4681491"/>
                  <a:pt x="5743651" y="4573592"/>
                </a:cubicBezTo>
                <a:cubicBezTo>
                  <a:pt x="5783486" y="4520214"/>
                  <a:pt x="5831306" y="4462277"/>
                  <a:pt x="5875178" y="4415457"/>
                </a:cubicBezTo>
                <a:cubicBezTo>
                  <a:pt x="5952120" y="4327427"/>
                  <a:pt x="5995629" y="4283966"/>
                  <a:pt x="6066688" y="4206163"/>
                </a:cubicBezTo>
                <a:cubicBezTo>
                  <a:pt x="6178114" y="4076395"/>
                  <a:pt x="6285836" y="3906130"/>
                  <a:pt x="6396739" y="3774948"/>
                </a:cubicBezTo>
                <a:lnTo>
                  <a:pt x="6432818" y="3730118"/>
                </a:lnTo>
                <a:lnTo>
                  <a:pt x="6432818" y="3783264"/>
                </a:lnTo>
                <a:lnTo>
                  <a:pt x="6389736" y="3838728"/>
                </a:lnTo>
                <a:cubicBezTo>
                  <a:pt x="6156728" y="4153544"/>
                  <a:pt x="5885132" y="4442372"/>
                  <a:pt x="5639554" y="4723191"/>
                </a:cubicBezTo>
                <a:cubicBezTo>
                  <a:pt x="5521878" y="4866540"/>
                  <a:pt x="5400270" y="5021007"/>
                  <a:pt x="5277234" y="5175998"/>
                </a:cubicBezTo>
                <a:cubicBezTo>
                  <a:pt x="4966358" y="5550203"/>
                  <a:pt x="4596752" y="5896209"/>
                  <a:pt x="4226248" y="6244154"/>
                </a:cubicBezTo>
                <a:lnTo>
                  <a:pt x="4136247" y="6314834"/>
                </a:lnTo>
                <a:lnTo>
                  <a:pt x="4522217" y="5884706"/>
                </a:lnTo>
                <a:cubicBezTo>
                  <a:pt x="4664064" y="5724032"/>
                  <a:pt x="4805698" y="5560714"/>
                  <a:pt x="4947516" y="5393463"/>
                </a:cubicBezTo>
                <a:cubicBezTo>
                  <a:pt x="5436787" y="4832569"/>
                  <a:pt x="5885276" y="4185325"/>
                  <a:pt x="6347276" y="3535079"/>
                </a:cubicBezTo>
                <a:close/>
                <a:moveTo>
                  <a:pt x="1258088" y="3324446"/>
                </a:moveTo>
                <a:lnTo>
                  <a:pt x="1236607" y="3347109"/>
                </a:lnTo>
                <a:lnTo>
                  <a:pt x="1234518" y="3349170"/>
                </a:lnTo>
                <a:lnTo>
                  <a:pt x="1236171" y="3347806"/>
                </a:lnTo>
                <a:cubicBezTo>
                  <a:pt x="1244195" y="3340682"/>
                  <a:pt x="1254119" y="3330920"/>
                  <a:pt x="1258068" y="3324716"/>
                </a:cubicBezTo>
                <a:close/>
                <a:moveTo>
                  <a:pt x="5380122" y="3293813"/>
                </a:moveTo>
                <a:lnTo>
                  <a:pt x="5362480" y="3326936"/>
                </a:lnTo>
                <a:cubicBezTo>
                  <a:pt x="5345247" y="3370479"/>
                  <a:pt x="5353032" y="3361448"/>
                  <a:pt x="5363441" y="3341903"/>
                </a:cubicBezTo>
                <a:cubicBezTo>
                  <a:pt x="5373852" y="3322362"/>
                  <a:pt x="5386879" y="3292308"/>
                  <a:pt x="5380122" y="3293813"/>
                </a:cubicBezTo>
                <a:close/>
                <a:moveTo>
                  <a:pt x="567658" y="3280857"/>
                </a:moveTo>
                <a:lnTo>
                  <a:pt x="566815" y="3281933"/>
                </a:lnTo>
                <a:lnTo>
                  <a:pt x="562478" y="3284727"/>
                </a:lnTo>
                <a:close/>
                <a:moveTo>
                  <a:pt x="621200" y="3262089"/>
                </a:moveTo>
                <a:cubicBezTo>
                  <a:pt x="621367" y="3262916"/>
                  <a:pt x="621105" y="3263397"/>
                  <a:pt x="620429" y="3263748"/>
                </a:cubicBezTo>
                <a:cubicBezTo>
                  <a:pt x="619755" y="3264097"/>
                  <a:pt x="618663" y="3264316"/>
                  <a:pt x="617171" y="3264615"/>
                </a:cubicBezTo>
                <a:cubicBezTo>
                  <a:pt x="616509" y="3261311"/>
                  <a:pt x="619824" y="3262364"/>
                  <a:pt x="621200" y="3262089"/>
                </a:cubicBezTo>
                <a:close/>
                <a:moveTo>
                  <a:pt x="625231" y="3259563"/>
                </a:moveTo>
                <a:cubicBezTo>
                  <a:pt x="625398" y="3260391"/>
                  <a:pt x="625134" y="3260873"/>
                  <a:pt x="624458" y="3261223"/>
                </a:cubicBezTo>
                <a:cubicBezTo>
                  <a:pt x="623784" y="3261574"/>
                  <a:pt x="622692" y="3261790"/>
                  <a:pt x="621200" y="3262089"/>
                </a:cubicBezTo>
                <a:cubicBezTo>
                  <a:pt x="620540" y="3258787"/>
                  <a:pt x="623854" y="3259840"/>
                  <a:pt x="625231" y="3259563"/>
                </a:cubicBezTo>
                <a:close/>
                <a:moveTo>
                  <a:pt x="635428" y="3252082"/>
                </a:moveTo>
                <a:cubicBezTo>
                  <a:pt x="634411" y="3254148"/>
                  <a:pt x="633211" y="3255320"/>
                  <a:pt x="631593" y="3256324"/>
                </a:cubicBezTo>
                <a:cubicBezTo>
                  <a:pt x="629974" y="3257328"/>
                  <a:pt x="627935" y="3258165"/>
                  <a:pt x="625231" y="3259563"/>
                </a:cubicBezTo>
                <a:cubicBezTo>
                  <a:pt x="627324" y="3255711"/>
                  <a:pt x="631297" y="3252910"/>
                  <a:pt x="635428" y="3252082"/>
                </a:cubicBezTo>
                <a:close/>
                <a:moveTo>
                  <a:pt x="5431928" y="3238067"/>
                </a:moveTo>
                <a:cubicBezTo>
                  <a:pt x="5431928" y="3238067"/>
                  <a:pt x="5428988" y="3239795"/>
                  <a:pt x="5425312" y="3241955"/>
                </a:cubicBezTo>
                <a:lnTo>
                  <a:pt x="5425078" y="3242094"/>
                </a:lnTo>
                <a:lnTo>
                  <a:pt x="5416216" y="3247301"/>
                </a:lnTo>
                <a:lnTo>
                  <a:pt x="5412076" y="3249738"/>
                </a:lnTo>
                <a:cubicBezTo>
                  <a:pt x="5409872" y="3251034"/>
                  <a:pt x="5411341" y="3250168"/>
                  <a:pt x="5414283" y="3248440"/>
                </a:cubicBezTo>
                <a:lnTo>
                  <a:pt x="5416216" y="3247301"/>
                </a:lnTo>
                <a:lnTo>
                  <a:pt x="5418418" y="3246008"/>
                </a:lnTo>
                <a:lnTo>
                  <a:pt x="5425078" y="3242094"/>
                </a:lnTo>
                <a:close/>
                <a:moveTo>
                  <a:pt x="681315" y="3234002"/>
                </a:moveTo>
                <a:lnTo>
                  <a:pt x="675800" y="3241026"/>
                </a:lnTo>
                <a:cubicBezTo>
                  <a:pt x="665762" y="3250202"/>
                  <a:pt x="655926" y="3259823"/>
                  <a:pt x="646206" y="3270219"/>
                </a:cubicBezTo>
                <a:lnTo>
                  <a:pt x="632965" y="3285719"/>
                </a:lnTo>
                <a:lnTo>
                  <a:pt x="632950" y="3285225"/>
                </a:lnTo>
                <a:cubicBezTo>
                  <a:pt x="631623" y="3285795"/>
                  <a:pt x="628724" y="3287484"/>
                  <a:pt x="623473" y="3290755"/>
                </a:cubicBezTo>
                <a:lnTo>
                  <a:pt x="619969" y="3292886"/>
                </a:lnTo>
                <a:lnTo>
                  <a:pt x="623933" y="3287803"/>
                </a:lnTo>
                <a:lnTo>
                  <a:pt x="650792" y="3255464"/>
                </a:lnTo>
                <a:lnTo>
                  <a:pt x="664251" y="3246886"/>
                </a:lnTo>
                <a:close/>
                <a:moveTo>
                  <a:pt x="59793" y="3224114"/>
                </a:moveTo>
                <a:lnTo>
                  <a:pt x="56622" y="3232392"/>
                </a:lnTo>
                <a:cubicBezTo>
                  <a:pt x="55951" y="3234143"/>
                  <a:pt x="56957" y="3231519"/>
                  <a:pt x="58129" y="3228456"/>
                </a:cubicBezTo>
                <a:close/>
                <a:moveTo>
                  <a:pt x="60641" y="3221898"/>
                </a:moveTo>
                <a:lnTo>
                  <a:pt x="59793" y="3224114"/>
                </a:lnTo>
                <a:lnTo>
                  <a:pt x="59824" y="3224031"/>
                </a:lnTo>
                <a:cubicBezTo>
                  <a:pt x="60306" y="3222774"/>
                  <a:pt x="60641" y="3221898"/>
                  <a:pt x="60641" y="3221898"/>
                </a:cubicBezTo>
                <a:close/>
                <a:moveTo>
                  <a:pt x="630414" y="3218448"/>
                </a:moveTo>
                <a:lnTo>
                  <a:pt x="623113" y="3221108"/>
                </a:lnTo>
                <a:lnTo>
                  <a:pt x="620370" y="3224756"/>
                </a:lnTo>
                <a:lnTo>
                  <a:pt x="617711" y="3227591"/>
                </a:lnTo>
                <a:lnTo>
                  <a:pt x="617920" y="3227481"/>
                </a:lnTo>
                <a:cubicBezTo>
                  <a:pt x="618433" y="3227219"/>
                  <a:pt x="618727" y="3227075"/>
                  <a:pt x="618727" y="3227075"/>
                </a:cubicBezTo>
                <a:close/>
                <a:moveTo>
                  <a:pt x="5338" y="3203992"/>
                </a:moveTo>
                <a:lnTo>
                  <a:pt x="4716" y="3212666"/>
                </a:lnTo>
                <a:lnTo>
                  <a:pt x="4674" y="3212686"/>
                </a:lnTo>
                <a:lnTo>
                  <a:pt x="3691" y="3210789"/>
                </a:lnTo>
                <a:cubicBezTo>
                  <a:pt x="3847" y="3208599"/>
                  <a:pt x="4450" y="3205601"/>
                  <a:pt x="5338" y="3203992"/>
                </a:cubicBezTo>
                <a:close/>
                <a:moveTo>
                  <a:pt x="707469" y="3196999"/>
                </a:moveTo>
                <a:lnTo>
                  <a:pt x="704289" y="3198351"/>
                </a:lnTo>
                <a:lnTo>
                  <a:pt x="703533" y="3198896"/>
                </a:lnTo>
                <a:lnTo>
                  <a:pt x="701826" y="3200705"/>
                </a:lnTo>
                <a:cubicBezTo>
                  <a:pt x="700984" y="3202163"/>
                  <a:pt x="701230" y="3203401"/>
                  <a:pt x="702725" y="3203104"/>
                </a:cubicBezTo>
                <a:cubicBezTo>
                  <a:pt x="702725" y="3203104"/>
                  <a:pt x="707715" y="3199204"/>
                  <a:pt x="708470" y="3197604"/>
                </a:cubicBezTo>
                <a:cubicBezTo>
                  <a:pt x="708721" y="3197070"/>
                  <a:pt x="708502" y="3196791"/>
                  <a:pt x="707469" y="3196999"/>
                </a:cubicBezTo>
                <a:close/>
                <a:moveTo>
                  <a:pt x="657777" y="3195545"/>
                </a:moveTo>
                <a:lnTo>
                  <a:pt x="658090" y="3198033"/>
                </a:lnTo>
                <a:lnTo>
                  <a:pt x="657850" y="3196117"/>
                </a:lnTo>
                <a:cubicBezTo>
                  <a:pt x="657753" y="3195355"/>
                  <a:pt x="657706" y="3194972"/>
                  <a:pt x="657777" y="3195545"/>
                </a:cubicBezTo>
                <a:close/>
                <a:moveTo>
                  <a:pt x="642058" y="3188614"/>
                </a:moveTo>
                <a:cubicBezTo>
                  <a:pt x="643148" y="3188395"/>
                  <a:pt x="643487" y="3188667"/>
                  <a:pt x="643354" y="3189178"/>
                </a:cubicBezTo>
                <a:cubicBezTo>
                  <a:pt x="643154" y="3189943"/>
                  <a:pt x="641897" y="3191242"/>
                  <a:pt x="640526" y="3192221"/>
                </a:cubicBezTo>
                <a:cubicBezTo>
                  <a:pt x="639158" y="3193199"/>
                  <a:pt x="637677" y="3193858"/>
                  <a:pt x="637037" y="3193342"/>
                </a:cubicBezTo>
                <a:cubicBezTo>
                  <a:pt x="637037" y="3193342"/>
                  <a:pt x="639306" y="3189167"/>
                  <a:pt x="642058" y="3188614"/>
                </a:cubicBezTo>
                <a:close/>
                <a:moveTo>
                  <a:pt x="562689" y="3183411"/>
                </a:moveTo>
                <a:lnTo>
                  <a:pt x="557846" y="3188873"/>
                </a:lnTo>
                <a:lnTo>
                  <a:pt x="558836" y="3187942"/>
                </a:lnTo>
                <a:lnTo>
                  <a:pt x="562974" y="3183486"/>
                </a:lnTo>
                <a:close/>
                <a:moveTo>
                  <a:pt x="524599" y="3174747"/>
                </a:moveTo>
                <a:cubicBezTo>
                  <a:pt x="524706" y="3174687"/>
                  <a:pt x="524487" y="3175114"/>
                  <a:pt x="523822" y="3176231"/>
                </a:cubicBezTo>
                <a:lnTo>
                  <a:pt x="523136" y="3177353"/>
                </a:lnTo>
                <a:lnTo>
                  <a:pt x="521030" y="3179263"/>
                </a:lnTo>
                <a:cubicBezTo>
                  <a:pt x="522873" y="3176926"/>
                  <a:pt x="524386" y="3174866"/>
                  <a:pt x="524599" y="3174747"/>
                </a:cubicBezTo>
                <a:close/>
                <a:moveTo>
                  <a:pt x="697267" y="3166187"/>
                </a:moveTo>
                <a:lnTo>
                  <a:pt x="693333" y="3168735"/>
                </a:lnTo>
                <a:lnTo>
                  <a:pt x="688774" y="3171395"/>
                </a:lnTo>
                <a:lnTo>
                  <a:pt x="683771" y="3176377"/>
                </a:lnTo>
                <a:lnTo>
                  <a:pt x="672616" y="3187357"/>
                </a:lnTo>
                <a:lnTo>
                  <a:pt x="680566" y="3181514"/>
                </a:lnTo>
                <a:lnTo>
                  <a:pt x="692835" y="3172841"/>
                </a:lnTo>
                <a:lnTo>
                  <a:pt x="696109" y="3167818"/>
                </a:lnTo>
                <a:close/>
                <a:moveTo>
                  <a:pt x="761022" y="3158698"/>
                </a:moveTo>
                <a:cubicBezTo>
                  <a:pt x="759646" y="3158973"/>
                  <a:pt x="759978" y="3160626"/>
                  <a:pt x="758598" y="3160901"/>
                </a:cubicBezTo>
                <a:lnTo>
                  <a:pt x="758270" y="3161580"/>
                </a:lnTo>
                <a:lnTo>
                  <a:pt x="758461" y="3161580"/>
                </a:lnTo>
                <a:lnTo>
                  <a:pt x="761228" y="3158767"/>
                </a:lnTo>
                <a:close/>
                <a:moveTo>
                  <a:pt x="706588" y="3153650"/>
                </a:moveTo>
                <a:lnTo>
                  <a:pt x="696346" y="3163853"/>
                </a:lnTo>
                <a:lnTo>
                  <a:pt x="701702" y="3160069"/>
                </a:lnTo>
                <a:close/>
                <a:moveTo>
                  <a:pt x="1242458" y="3152340"/>
                </a:moveTo>
                <a:cubicBezTo>
                  <a:pt x="1202742" y="3186600"/>
                  <a:pt x="1168378" y="3223362"/>
                  <a:pt x="1130059" y="3260114"/>
                </a:cubicBezTo>
                <a:lnTo>
                  <a:pt x="1108326" y="3280040"/>
                </a:lnTo>
                <a:lnTo>
                  <a:pt x="1062035" y="3327816"/>
                </a:lnTo>
                <a:lnTo>
                  <a:pt x="1060394" y="3329455"/>
                </a:lnTo>
                <a:lnTo>
                  <a:pt x="1061265" y="3328756"/>
                </a:lnTo>
                <a:lnTo>
                  <a:pt x="1074715" y="3315737"/>
                </a:lnTo>
                <a:lnTo>
                  <a:pt x="1076337" y="3313927"/>
                </a:lnTo>
                <a:lnTo>
                  <a:pt x="1086911" y="3305824"/>
                </a:lnTo>
                <a:cubicBezTo>
                  <a:pt x="1098430" y="3296661"/>
                  <a:pt x="1109529" y="3287421"/>
                  <a:pt x="1119914" y="3278185"/>
                </a:cubicBezTo>
                <a:lnTo>
                  <a:pt x="1130650" y="3268428"/>
                </a:lnTo>
                <a:lnTo>
                  <a:pt x="1149452" y="3244887"/>
                </a:lnTo>
                <a:cubicBezTo>
                  <a:pt x="1173498" y="3218877"/>
                  <a:pt x="1203545" y="3195387"/>
                  <a:pt x="1228987" y="3167386"/>
                </a:cubicBezTo>
                <a:lnTo>
                  <a:pt x="1236697" y="3159316"/>
                </a:lnTo>
                <a:close/>
                <a:moveTo>
                  <a:pt x="455325" y="3150577"/>
                </a:moveTo>
                <a:lnTo>
                  <a:pt x="443251" y="3161691"/>
                </a:lnTo>
                <a:lnTo>
                  <a:pt x="451048" y="3153216"/>
                </a:lnTo>
                <a:close/>
                <a:moveTo>
                  <a:pt x="146159" y="3130572"/>
                </a:moveTo>
                <a:cubicBezTo>
                  <a:pt x="146159" y="3130572"/>
                  <a:pt x="143866" y="3130619"/>
                  <a:pt x="141002" y="3130680"/>
                </a:cubicBezTo>
                <a:lnTo>
                  <a:pt x="140839" y="3130686"/>
                </a:lnTo>
                <a:lnTo>
                  <a:pt x="132403" y="3130860"/>
                </a:lnTo>
                <a:cubicBezTo>
                  <a:pt x="130113" y="3130910"/>
                  <a:pt x="128967" y="3130932"/>
                  <a:pt x="130684" y="3130898"/>
                </a:cubicBezTo>
                <a:lnTo>
                  <a:pt x="140839" y="3130686"/>
                </a:lnTo>
                <a:close/>
                <a:moveTo>
                  <a:pt x="17212" y="3127864"/>
                </a:moveTo>
                <a:lnTo>
                  <a:pt x="17312" y="3130655"/>
                </a:lnTo>
                <a:lnTo>
                  <a:pt x="15078" y="3132875"/>
                </a:lnTo>
                <a:lnTo>
                  <a:pt x="13629" y="3133679"/>
                </a:lnTo>
                <a:lnTo>
                  <a:pt x="13387" y="3132410"/>
                </a:lnTo>
                <a:cubicBezTo>
                  <a:pt x="13921" y="3129376"/>
                  <a:pt x="15330" y="3126826"/>
                  <a:pt x="17212" y="3127864"/>
                </a:cubicBezTo>
                <a:close/>
                <a:moveTo>
                  <a:pt x="745988" y="3115943"/>
                </a:moveTo>
                <a:lnTo>
                  <a:pt x="739551" y="3120813"/>
                </a:lnTo>
                <a:lnTo>
                  <a:pt x="739212" y="3121153"/>
                </a:lnTo>
                <a:lnTo>
                  <a:pt x="744860" y="3117081"/>
                </a:lnTo>
                <a:close/>
                <a:moveTo>
                  <a:pt x="497561" y="3088841"/>
                </a:moveTo>
                <a:lnTo>
                  <a:pt x="485318" y="3098860"/>
                </a:lnTo>
                <a:cubicBezTo>
                  <a:pt x="467915" y="3115683"/>
                  <a:pt x="453348" y="3138674"/>
                  <a:pt x="445345" y="3130127"/>
                </a:cubicBezTo>
                <a:cubicBezTo>
                  <a:pt x="445731" y="3130967"/>
                  <a:pt x="447713" y="3128997"/>
                  <a:pt x="450572" y="3125381"/>
                </a:cubicBezTo>
                <a:lnTo>
                  <a:pt x="457958" y="3115096"/>
                </a:lnTo>
                <a:close/>
                <a:moveTo>
                  <a:pt x="74380" y="3087212"/>
                </a:moveTo>
                <a:lnTo>
                  <a:pt x="74634" y="3090211"/>
                </a:lnTo>
                <a:cubicBezTo>
                  <a:pt x="74063" y="3091841"/>
                  <a:pt x="72492" y="3093735"/>
                  <a:pt x="69027" y="3096201"/>
                </a:cubicBezTo>
                <a:cubicBezTo>
                  <a:pt x="70353" y="3095707"/>
                  <a:pt x="70416" y="3094559"/>
                  <a:pt x="69788" y="3093336"/>
                </a:cubicBezTo>
                <a:lnTo>
                  <a:pt x="69006" y="3092571"/>
                </a:lnTo>
                <a:close/>
                <a:moveTo>
                  <a:pt x="608759" y="3073856"/>
                </a:moveTo>
                <a:cubicBezTo>
                  <a:pt x="602684" y="3075173"/>
                  <a:pt x="599799" y="3085676"/>
                  <a:pt x="596541" y="3089974"/>
                </a:cubicBezTo>
                <a:cubicBezTo>
                  <a:pt x="585079" y="3081284"/>
                  <a:pt x="581400" y="3098043"/>
                  <a:pt x="577054" y="3103774"/>
                </a:cubicBezTo>
                <a:cubicBezTo>
                  <a:pt x="582786" y="3108119"/>
                  <a:pt x="587129" y="3102390"/>
                  <a:pt x="596541" y="3089974"/>
                </a:cubicBezTo>
                <a:cubicBezTo>
                  <a:pt x="602274" y="3094318"/>
                  <a:pt x="606618" y="3088587"/>
                  <a:pt x="616030" y="3076171"/>
                </a:cubicBezTo>
                <a:cubicBezTo>
                  <a:pt x="613164" y="3073999"/>
                  <a:pt x="610784" y="3073417"/>
                  <a:pt x="608759" y="3073856"/>
                </a:cubicBezTo>
                <a:close/>
                <a:moveTo>
                  <a:pt x="354088" y="3072208"/>
                </a:moveTo>
                <a:lnTo>
                  <a:pt x="347072" y="3080078"/>
                </a:lnTo>
                <a:lnTo>
                  <a:pt x="344667" y="3081415"/>
                </a:lnTo>
                <a:close/>
                <a:moveTo>
                  <a:pt x="413640" y="3071622"/>
                </a:moveTo>
                <a:lnTo>
                  <a:pt x="391449" y="3098831"/>
                </a:lnTo>
                <a:lnTo>
                  <a:pt x="388003" y="3101153"/>
                </a:lnTo>
                <a:lnTo>
                  <a:pt x="383741" y="3103606"/>
                </a:lnTo>
                <a:lnTo>
                  <a:pt x="393639" y="3089762"/>
                </a:lnTo>
                <a:lnTo>
                  <a:pt x="403632" y="3076949"/>
                </a:lnTo>
                <a:lnTo>
                  <a:pt x="410620" y="3073430"/>
                </a:lnTo>
                <a:close/>
                <a:moveTo>
                  <a:pt x="84136" y="3065894"/>
                </a:moveTo>
                <a:lnTo>
                  <a:pt x="69929" y="3078337"/>
                </a:lnTo>
                <a:lnTo>
                  <a:pt x="33466" y="3114594"/>
                </a:lnTo>
                <a:lnTo>
                  <a:pt x="32550" y="3115309"/>
                </a:lnTo>
                <a:lnTo>
                  <a:pt x="64148" y="3077962"/>
                </a:lnTo>
                <a:close/>
                <a:moveTo>
                  <a:pt x="375711" y="3051315"/>
                </a:moveTo>
                <a:lnTo>
                  <a:pt x="368078" y="3059003"/>
                </a:lnTo>
                <a:lnTo>
                  <a:pt x="355854" y="3070483"/>
                </a:lnTo>
                <a:lnTo>
                  <a:pt x="372458" y="3054253"/>
                </a:lnTo>
                <a:close/>
                <a:moveTo>
                  <a:pt x="288038" y="3042606"/>
                </a:moveTo>
                <a:cubicBezTo>
                  <a:pt x="288038" y="3042606"/>
                  <a:pt x="266207" y="3045611"/>
                  <a:pt x="257518" y="3057073"/>
                </a:cubicBezTo>
                <a:cubicBezTo>
                  <a:pt x="243765" y="3075218"/>
                  <a:pt x="289425" y="3052681"/>
                  <a:pt x="288038" y="3042606"/>
                </a:cubicBezTo>
                <a:close/>
                <a:moveTo>
                  <a:pt x="126774" y="3040155"/>
                </a:moveTo>
                <a:lnTo>
                  <a:pt x="100601" y="3066253"/>
                </a:lnTo>
                <a:cubicBezTo>
                  <a:pt x="90494" y="3076035"/>
                  <a:pt x="82815" y="3082964"/>
                  <a:pt x="79660" y="3084552"/>
                </a:cubicBezTo>
                <a:lnTo>
                  <a:pt x="78811" y="3082793"/>
                </a:lnTo>
                <a:lnTo>
                  <a:pt x="79226" y="3082378"/>
                </a:lnTo>
                <a:lnTo>
                  <a:pt x="105225" y="3053163"/>
                </a:lnTo>
                <a:close/>
                <a:moveTo>
                  <a:pt x="475309" y="3029355"/>
                </a:moveTo>
                <a:lnTo>
                  <a:pt x="466332" y="3037814"/>
                </a:lnTo>
                <a:cubicBezTo>
                  <a:pt x="460798" y="3043870"/>
                  <a:pt x="454978" y="3050293"/>
                  <a:pt x="446891" y="3056690"/>
                </a:cubicBezTo>
                <a:cubicBezTo>
                  <a:pt x="441573" y="3062514"/>
                  <a:pt x="433147" y="3070958"/>
                  <a:pt x="423839" y="3079988"/>
                </a:cubicBezTo>
                <a:lnTo>
                  <a:pt x="414826" y="3088512"/>
                </a:lnTo>
                <a:lnTo>
                  <a:pt x="410916" y="3082261"/>
                </a:lnTo>
                <a:lnTo>
                  <a:pt x="420681" y="3070963"/>
                </a:lnTo>
                <a:lnTo>
                  <a:pt x="435441" y="3057926"/>
                </a:lnTo>
                <a:lnTo>
                  <a:pt x="450066" y="3043824"/>
                </a:lnTo>
                <a:close/>
                <a:moveTo>
                  <a:pt x="418432" y="3006651"/>
                </a:moveTo>
                <a:cubicBezTo>
                  <a:pt x="418432" y="3006651"/>
                  <a:pt x="416321" y="3018098"/>
                  <a:pt x="418099" y="3014876"/>
                </a:cubicBezTo>
                <a:cubicBezTo>
                  <a:pt x="418906" y="3015321"/>
                  <a:pt x="419531" y="3015141"/>
                  <a:pt x="419966" y="3014590"/>
                </a:cubicBezTo>
                <a:cubicBezTo>
                  <a:pt x="421267" y="3012945"/>
                  <a:pt x="420847" y="3007986"/>
                  <a:pt x="418432" y="3006651"/>
                </a:cubicBezTo>
                <a:close/>
                <a:moveTo>
                  <a:pt x="5040200" y="2988951"/>
                </a:moveTo>
                <a:lnTo>
                  <a:pt x="4784188" y="3346601"/>
                </a:lnTo>
                <a:lnTo>
                  <a:pt x="4771442" y="3363817"/>
                </a:lnTo>
                <a:lnTo>
                  <a:pt x="4798446" y="3372202"/>
                </a:lnTo>
                <a:lnTo>
                  <a:pt x="4954397" y="3155146"/>
                </a:lnTo>
                <a:lnTo>
                  <a:pt x="5058574" y="3004111"/>
                </a:lnTo>
                <a:close/>
                <a:moveTo>
                  <a:pt x="540065" y="2988574"/>
                </a:moveTo>
                <a:lnTo>
                  <a:pt x="532193" y="2997264"/>
                </a:lnTo>
                <a:cubicBezTo>
                  <a:pt x="526117" y="3003564"/>
                  <a:pt x="524497" y="3004614"/>
                  <a:pt x="525472" y="3002617"/>
                </a:cubicBezTo>
                <a:lnTo>
                  <a:pt x="530106" y="2995853"/>
                </a:lnTo>
                <a:lnTo>
                  <a:pt x="531040" y="2995275"/>
                </a:lnTo>
                <a:close/>
                <a:moveTo>
                  <a:pt x="551177" y="2978747"/>
                </a:moveTo>
                <a:lnTo>
                  <a:pt x="550630" y="2982299"/>
                </a:lnTo>
                <a:cubicBezTo>
                  <a:pt x="550197" y="2982848"/>
                  <a:pt x="549570" y="2983030"/>
                  <a:pt x="548765" y="2982584"/>
                </a:cubicBezTo>
                <a:lnTo>
                  <a:pt x="548369" y="2982123"/>
                </a:lnTo>
                <a:close/>
                <a:moveTo>
                  <a:pt x="561734" y="2920904"/>
                </a:moveTo>
                <a:cubicBezTo>
                  <a:pt x="560358" y="2921177"/>
                  <a:pt x="560690" y="2922830"/>
                  <a:pt x="559312" y="2923105"/>
                </a:cubicBezTo>
                <a:cubicBezTo>
                  <a:pt x="557532" y="2925395"/>
                  <a:pt x="558283" y="2925728"/>
                  <a:pt x="559596" y="2925223"/>
                </a:cubicBezTo>
                <a:lnTo>
                  <a:pt x="560561" y="2924661"/>
                </a:lnTo>
                <a:lnTo>
                  <a:pt x="563007" y="2922091"/>
                </a:lnTo>
                <a:close/>
                <a:moveTo>
                  <a:pt x="4942333" y="2908205"/>
                </a:moveTo>
                <a:lnTo>
                  <a:pt x="4899726" y="2966142"/>
                </a:lnTo>
                <a:cubicBezTo>
                  <a:pt x="4841120" y="3045793"/>
                  <a:pt x="4778780" y="3130762"/>
                  <a:pt x="4711542" y="3223465"/>
                </a:cubicBezTo>
                <a:lnTo>
                  <a:pt x="4626746" y="3340429"/>
                </a:lnTo>
                <a:lnTo>
                  <a:pt x="4680440" y="3345842"/>
                </a:lnTo>
                <a:lnTo>
                  <a:pt x="4857062" y="3107214"/>
                </a:lnTo>
                <a:lnTo>
                  <a:pt x="4973119" y="2933606"/>
                </a:lnTo>
                <a:close/>
                <a:moveTo>
                  <a:pt x="4919962" y="2885392"/>
                </a:moveTo>
                <a:lnTo>
                  <a:pt x="4596694" y="3337398"/>
                </a:lnTo>
                <a:lnTo>
                  <a:pt x="4624285" y="3340181"/>
                </a:lnTo>
                <a:lnTo>
                  <a:pt x="4720716" y="3206241"/>
                </a:lnTo>
                <a:cubicBezTo>
                  <a:pt x="4773592" y="3131719"/>
                  <a:pt x="4823320" y="3061259"/>
                  <a:pt x="4870522" y="2993925"/>
                </a:cubicBezTo>
                <a:lnTo>
                  <a:pt x="4934592" y="2901818"/>
                </a:lnTo>
                <a:lnTo>
                  <a:pt x="4931219" y="2899032"/>
                </a:lnTo>
                <a:close/>
                <a:moveTo>
                  <a:pt x="706151" y="2813096"/>
                </a:moveTo>
                <a:lnTo>
                  <a:pt x="687739" y="2832521"/>
                </a:lnTo>
                <a:lnTo>
                  <a:pt x="685946" y="2834288"/>
                </a:lnTo>
                <a:lnTo>
                  <a:pt x="687366" y="2833121"/>
                </a:lnTo>
                <a:cubicBezTo>
                  <a:pt x="694240" y="2827013"/>
                  <a:pt x="702749" y="2818647"/>
                  <a:pt x="706132" y="2813329"/>
                </a:cubicBezTo>
                <a:close/>
                <a:moveTo>
                  <a:pt x="692754" y="2665581"/>
                </a:moveTo>
                <a:cubicBezTo>
                  <a:pt x="658710" y="2694949"/>
                  <a:pt x="629257" y="2726455"/>
                  <a:pt x="596414" y="2757957"/>
                </a:cubicBezTo>
                <a:lnTo>
                  <a:pt x="577785" y="2775036"/>
                </a:lnTo>
                <a:lnTo>
                  <a:pt x="538110" y="2815987"/>
                </a:lnTo>
                <a:lnTo>
                  <a:pt x="536703" y="2817390"/>
                </a:lnTo>
                <a:lnTo>
                  <a:pt x="573769" y="2787694"/>
                </a:lnTo>
                <a:lnTo>
                  <a:pt x="588128" y="2775045"/>
                </a:lnTo>
                <a:lnTo>
                  <a:pt x="639337" y="2724461"/>
                </a:lnTo>
                <a:lnTo>
                  <a:pt x="668535" y="2694912"/>
                </a:lnTo>
                <a:close/>
                <a:moveTo>
                  <a:pt x="4744904" y="2630511"/>
                </a:moveTo>
                <a:lnTo>
                  <a:pt x="4534124" y="2932478"/>
                </a:lnTo>
                <a:lnTo>
                  <a:pt x="4193070" y="3395803"/>
                </a:lnTo>
                <a:lnTo>
                  <a:pt x="4223468" y="3386367"/>
                </a:lnTo>
                <a:lnTo>
                  <a:pt x="4536066" y="2946631"/>
                </a:lnTo>
                <a:lnTo>
                  <a:pt x="4747498" y="2635288"/>
                </a:lnTo>
                <a:close/>
                <a:moveTo>
                  <a:pt x="3595200" y="2543858"/>
                </a:moveTo>
                <a:cubicBezTo>
                  <a:pt x="3579227" y="2562631"/>
                  <a:pt x="3559761" y="2585614"/>
                  <a:pt x="3538344" y="2611235"/>
                </a:cubicBezTo>
                <a:lnTo>
                  <a:pt x="3517872" y="2636071"/>
                </a:lnTo>
                <a:lnTo>
                  <a:pt x="3520880" y="2645761"/>
                </a:lnTo>
                <a:close/>
                <a:moveTo>
                  <a:pt x="822827" y="2248798"/>
                </a:moveTo>
                <a:cubicBezTo>
                  <a:pt x="824721" y="2247788"/>
                  <a:pt x="827825" y="2250141"/>
                  <a:pt x="831168" y="2252674"/>
                </a:cubicBezTo>
                <a:cubicBezTo>
                  <a:pt x="826101" y="2259363"/>
                  <a:pt x="821755" y="2265092"/>
                  <a:pt x="821755" y="2265092"/>
                </a:cubicBezTo>
                <a:cubicBezTo>
                  <a:pt x="820254" y="2254177"/>
                  <a:pt x="820935" y="2249807"/>
                  <a:pt x="822827" y="2248798"/>
                </a:cubicBezTo>
                <a:close/>
                <a:moveTo>
                  <a:pt x="1285031" y="2223622"/>
                </a:moveTo>
                <a:lnTo>
                  <a:pt x="1285326" y="2224191"/>
                </a:lnTo>
                <a:cubicBezTo>
                  <a:pt x="1285708" y="2224927"/>
                  <a:pt x="1285899" y="2225295"/>
                  <a:pt x="1285611" y="2224743"/>
                </a:cubicBezTo>
                <a:close/>
                <a:moveTo>
                  <a:pt x="1284264" y="2222143"/>
                </a:moveTo>
                <a:lnTo>
                  <a:pt x="1284789" y="2223155"/>
                </a:lnTo>
                <a:lnTo>
                  <a:pt x="1285031" y="2223622"/>
                </a:lnTo>
                <a:close/>
                <a:moveTo>
                  <a:pt x="1283033" y="2219773"/>
                </a:moveTo>
                <a:lnTo>
                  <a:pt x="1284264" y="2222143"/>
                </a:lnTo>
                <a:lnTo>
                  <a:pt x="1283892" y="2221427"/>
                </a:lnTo>
                <a:cubicBezTo>
                  <a:pt x="1283417" y="2220510"/>
                  <a:pt x="1283033" y="2219773"/>
                  <a:pt x="1283033" y="2219773"/>
                </a:cubicBezTo>
                <a:close/>
                <a:moveTo>
                  <a:pt x="3838253" y="2208530"/>
                </a:moveTo>
                <a:lnTo>
                  <a:pt x="3828363" y="2226452"/>
                </a:lnTo>
                <a:cubicBezTo>
                  <a:pt x="3818610" y="2250058"/>
                  <a:pt x="3822929" y="2245196"/>
                  <a:pt x="3828766" y="2234622"/>
                </a:cubicBezTo>
                <a:cubicBezTo>
                  <a:pt x="3834601" y="2224048"/>
                  <a:pt x="3841951" y="2207764"/>
                  <a:pt x="3838253" y="2208530"/>
                </a:cubicBezTo>
                <a:close/>
                <a:moveTo>
                  <a:pt x="1295445" y="2204901"/>
                </a:moveTo>
                <a:cubicBezTo>
                  <a:pt x="1295445" y="2204901"/>
                  <a:pt x="1293333" y="2216348"/>
                  <a:pt x="1291555" y="2219571"/>
                </a:cubicBezTo>
                <a:cubicBezTo>
                  <a:pt x="1289943" y="2218682"/>
                  <a:pt x="1289666" y="2215375"/>
                  <a:pt x="1290415" y="2212110"/>
                </a:cubicBezTo>
                <a:lnTo>
                  <a:pt x="1291679" y="2209010"/>
                </a:lnTo>
                <a:lnTo>
                  <a:pt x="1294033" y="2206082"/>
                </a:lnTo>
                <a:close/>
                <a:moveTo>
                  <a:pt x="3866962" y="2178548"/>
                </a:moveTo>
                <a:cubicBezTo>
                  <a:pt x="3866962" y="2178548"/>
                  <a:pt x="3865343" y="2179468"/>
                  <a:pt x="3863318" y="2180616"/>
                </a:cubicBezTo>
                <a:lnTo>
                  <a:pt x="3862682" y="2180978"/>
                </a:lnTo>
                <a:lnTo>
                  <a:pt x="3858316" y="2183458"/>
                </a:lnTo>
                <a:lnTo>
                  <a:pt x="3856039" y="2184750"/>
                </a:lnTo>
                <a:cubicBezTo>
                  <a:pt x="3854825" y="2185440"/>
                  <a:pt x="3855635" y="2184981"/>
                  <a:pt x="3857252" y="2184062"/>
                </a:cubicBezTo>
                <a:lnTo>
                  <a:pt x="3858316" y="2183458"/>
                </a:lnTo>
                <a:lnTo>
                  <a:pt x="3859528" y="2182770"/>
                </a:lnTo>
                <a:lnTo>
                  <a:pt x="3862682" y="2180978"/>
                </a:lnTo>
                <a:close/>
                <a:moveTo>
                  <a:pt x="1327345" y="2169955"/>
                </a:moveTo>
                <a:lnTo>
                  <a:pt x="1327254" y="2179012"/>
                </a:lnTo>
                <a:cubicBezTo>
                  <a:pt x="1321716" y="2180160"/>
                  <a:pt x="1324123" y="2168178"/>
                  <a:pt x="1327345" y="2169955"/>
                </a:cubicBezTo>
                <a:close/>
                <a:moveTo>
                  <a:pt x="1351279" y="2153261"/>
                </a:moveTo>
                <a:lnTo>
                  <a:pt x="1350590" y="2155182"/>
                </a:lnTo>
                <a:cubicBezTo>
                  <a:pt x="1350228" y="2156196"/>
                  <a:pt x="1350471" y="2155522"/>
                  <a:pt x="1350953" y="2154168"/>
                </a:cubicBezTo>
                <a:close/>
                <a:moveTo>
                  <a:pt x="1352490" y="2149874"/>
                </a:moveTo>
                <a:lnTo>
                  <a:pt x="1351279" y="2153261"/>
                </a:lnTo>
                <a:lnTo>
                  <a:pt x="1351634" y="2152265"/>
                </a:lnTo>
                <a:close/>
                <a:moveTo>
                  <a:pt x="1353858" y="2146049"/>
                </a:moveTo>
                <a:cubicBezTo>
                  <a:pt x="1353858" y="2146049"/>
                  <a:pt x="1353374" y="2147401"/>
                  <a:pt x="1352769" y="2149094"/>
                </a:cubicBezTo>
                <a:lnTo>
                  <a:pt x="1352490" y="2149874"/>
                </a:lnTo>
                <a:close/>
                <a:moveTo>
                  <a:pt x="1363029" y="2129431"/>
                </a:moveTo>
                <a:cubicBezTo>
                  <a:pt x="1364096" y="2128926"/>
                  <a:pt x="1365177" y="2129347"/>
                  <a:pt x="1366270" y="2131177"/>
                </a:cubicBezTo>
                <a:cubicBezTo>
                  <a:pt x="1361267" y="2132622"/>
                  <a:pt x="1360306" y="2149606"/>
                  <a:pt x="1353858" y="2146049"/>
                </a:cubicBezTo>
                <a:cubicBezTo>
                  <a:pt x="1356747" y="2140811"/>
                  <a:pt x="1359826" y="2130948"/>
                  <a:pt x="1363029" y="2129431"/>
                </a:cubicBezTo>
                <a:close/>
                <a:moveTo>
                  <a:pt x="1423867" y="2058562"/>
                </a:moveTo>
                <a:lnTo>
                  <a:pt x="1427091" y="2060340"/>
                </a:lnTo>
                <a:cubicBezTo>
                  <a:pt x="1422087" y="2061784"/>
                  <a:pt x="1421124" y="2078769"/>
                  <a:pt x="1414678" y="2075212"/>
                </a:cubicBezTo>
                <a:cubicBezTo>
                  <a:pt x="1418530" y="2068229"/>
                  <a:pt x="1420309" y="2065008"/>
                  <a:pt x="1423867" y="2058562"/>
                </a:cubicBezTo>
                <a:close/>
                <a:moveTo>
                  <a:pt x="1443689" y="2030264"/>
                </a:moveTo>
                <a:lnTo>
                  <a:pt x="1441280" y="2042246"/>
                </a:lnTo>
                <a:cubicBezTo>
                  <a:pt x="1442739" y="2041825"/>
                  <a:pt x="1443932" y="2040775"/>
                  <a:pt x="1444822" y="2039462"/>
                </a:cubicBezTo>
                <a:cubicBezTo>
                  <a:pt x="1447490" y="2035514"/>
                  <a:pt x="1447441" y="2029180"/>
                  <a:pt x="1443689" y="2030264"/>
                </a:cubicBezTo>
                <a:close/>
                <a:moveTo>
                  <a:pt x="1467313" y="2009174"/>
                </a:moveTo>
                <a:lnTo>
                  <a:pt x="1465953" y="2012979"/>
                </a:lnTo>
                <a:cubicBezTo>
                  <a:pt x="1465346" y="2014670"/>
                  <a:pt x="1464864" y="2016024"/>
                  <a:pt x="1464864" y="2016024"/>
                </a:cubicBezTo>
                <a:close/>
                <a:moveTo>
                  <a:pt x="1468129" y="2006889"/>
                </a:moveTo>
                <a:cubicBezTo>
                  <a:pt x="1468492" y="2005875"/>
                  <a:pt x="1468251" y="2006551"/>
                  <a:pt x="1467767" y="2007903"/>
                </a:cubicBezTo>
                <a:lnTo>
                  <a:pt x="1467313" y="2009174"/>
                </a:lnTo>
                <a:close/>
                <a:moveTo>
                  <a:pt x="1484685" y="1987725"/>
                </a:moveTo>
                <a:cubicBezTo>
                  <a:pt x="1487104" y="1989058"/>
                  <a:pt x="1486353" y="1996135"/>
                  <a:pt x="1484466" y="1998837"/>
                </a:cubicBezTo>
                <a:cubicBezTo>
                  <a:pt x="1483838" y="1999739"/>
                  <a:pt x="1483083" y="2000156"/>
                  <a:pt x="1482277" y="1999709"/>
                </a:cubicBezTo>
                <a:cubicBezTo>
                  <a:pt x="1480498" y="2002931"/>
                  <a:pt x="1482907" y="1990947"/>
                  <a:pt x="1484685" y="1987725"/>
                </a:cubicBezTo>
                <a:close/>
                <a:moveTo>
                  <a:pt x="1499990" y="1977834"/>
                </a:moveTo>
                <a:lnTo>
                  <a:pt x="1499399" y="1979643"/>
                </a:lnTo>
                <a:cubicBezTo>
                  <a:pt x="1498947" y="1981014"/>
                  <a:pt x="1498721" y="1981698"/>
                  <a:pt x="1499059" y="1980670"/>
                </a:cubicBezTo>
                <a:close/>
                <a:moveTo>
                  <a:pt x="1500605" y="1975965"/>
                </a:moveTo>
                <a:lnTo>
                  <a:pt x="1500031" y="1977711"/>
                </a:lnTo>
                <a:lnTo>
                  <a:pt x="1499990" y="1977834"/>
                </a:lnTo>
                <a:close/>
                <a:moveTo>
                  <a:pt x="1502100" y="1971411"/>
                </a:moveTo>
                <a:lnTo>
                  <a:pt x="1500605" y="1975965"/>
                </a:lnTo>
                <a:lnTo>
                  <a:pt x="1501086" y="1974498"/>
                </a:lnTo>
                <a:cubicBezTo>
                  <a:pt x="1501650" y="1972782"/>
                  <a:pt x="1502100" y="1971411"/>
                  <a:pt x="1502100" y="1971411"/>
                </a:cubicBezTo>
                <a:close/>
                <a:moveTo>
                  <a:pt x="1484098" y="1935639"/>
                </a:moveTo>
                <a:cubicBezTo>
                  <a:pt x="1485579" y="1932009"/>
                  <a:pt x="1480495" y="1936102"/>
                  <a:pt x="1463785" y="1954471"/>
                </a:cubicBezTo>
                <a:cubicBezTo>
                  <a:pt x="1408282" y="2019483"/>
                  <a:pt x="1350280" y="2085218"/>
                  <a:pt x="1292095" y="2150326"/>
                </a:cubicBezTo>
                <a:lnTo>
                  <a:pt x="1237822" y="2210673"/>
                </a:lnTo>
                <a:lnTo>
                  <a:pt x="1239013" y="2216223"/>
                </a:lnTo>
                <a:lnTo>
                  <a:pt x="1279775" y="2173130"/>
                </a:lnTo>
                <a:cubicBezTo>
                  <a:pt x="1336756" y="2112264"/>
                  <a:pt x="1394601" y="2048720"/>
                  <a:pt x="1445409" y="1987771"/>
                </a:cubicBezTo>
                <a:cubicBezTo>
                  <a:pt x="1460925" y="1969183"/>
                  <a:pt x="1481629" y="1941688"/>
                  <a:pt x="1484098" y="1935639"/>
                </a:cubicBezTo>
                <a:close/>
                <a:moveTo>
                  <a:pt x="1546451" y="1913338"/>
                </a:moveTo>
                <a:lnTo>
                  <a:pt x="1545317" y="1916159"/>
                </a:lnTo>
                <a:cubicBezTo>
                  <a:pt x="1544433" y="1918356"/>
                  <a:pt x="1543727" y="1920112"/>
                  <a:pt x="1543727" y="1920112"/>
                </a:cubicBezTo>
                <a:close/>
                <a:moveTo>
                  <a:pt x="1548493" y="1908258"/>
                </a:moveTo>
                <a:cubicBezTo>
                  <a:pt x="1549025" y="1906941"/>
                  <a:pt x="1548671" y="1907819"/>
                  <a:pt x="1547965" y="1909576"/>
                </a:cubicBezTo>
                <a:lnTo>
                  <a:pt x="1546451" y="1913338"/>
                </a:lnTo>
                <a:close/>
                <a:moveTo>
                  <a:pt x="1634279" y="1895084"/>
                </a:moveTo>
                <a:lnTo>
                  <a:pt x="1543672" y="2009629"/>
                </a:lnTo>
                <a:cubicBezTo>
                  <a:pt x="1485465" y="2081009"/>
                  <a:pt x="1426740" y="2150580"/>
                  <a:pt x="1367263" y="2217836"/>
                </a:cubicBezTo>
                <a:lnTo>
                  <a:pt x="1300565" y="2291160"/>
                </a:lnTo>
                <a:lnTo>
                  <a:pt x="1303306" y="2293366"/>
                </a:lnTo>
                <a:cubicBezTo>
                  <a:pt x="1303636" y="2295019"/>
                  <a:pt x="1302921" y="2298600"/>
                  <a:pt x="1304684" y="2300251"/>
                </a:cubicBezTo>
                <a:lnTo>
                  <a:pt x="1304979" y="2300594"/>
                </a:lnTo>
                <a:lnTo>
                  <a:pt x="1342290" y="2257126"/>
                </a:lnTo>
                <a:cubicBezTo>
                  <a:pt x="1361131" y="2235107"/>
                  <a:pt x="1379178" y="2214150"/>
                  <a:pt x="1396081" y="2195275"/>
                </a:cubicBezTo>
                <a:cubicBezTo>
                  <a:pt x="1439005" y="2149247"/>
                  <a:pt x="1482322" y="2100280"/>
                  <a:pt x="1524328" y="2050680"/>
                </a:cubicBezTo>
                <a:lnTo>
                  <a:pt x="1636077" y="1912890"/>
                </a:lnTo>
                <a:close/>
                <a:moveTo>
                  <a:pt x="1250822" y="1828537"/>
                </a:moveTo>
                <a:cubicBezTo>
                  <a:pt x="1245819" y="1829981"/>
                  <a:pt x="1241632" y="1845187"/>
                  <a:pt x="1246932" y="1843206"/>
                </a:cubicBezTo>
                <a:cubicBezTo>
                  <a:pt x="1248710" y="1839982"/>
                  <a:pt x="1252894" y="1824776"/>
                  <a:pt x="1250822" y="1828537"/>
                </a:cubicBezTo>
                <a:close/>
                <a:moveTo>
                  <a:pt x="3819844" y="1821491"/>
                </a:moveTo>
                <a:cubicBezTo>
                  <a:pt x="3819844" y="1821491"/>
                  <a:pt x="3760256" y="1898957"/>
                  <a:pt x="3741315" y="1923107"/>
                </a:cubicBezTo>
                <a:lnTo>
                  <a:pt x="3401310" y="2378152"/>
                </a:lnTo>
                <a:lnTo>
                  <a:pt x="3410005" y="2394171"/>
                </a:lnTo>
                <a:lnTo>
                  <a:pt x="3469706" y="2316323"/>
                </a:lnTo>
                <a:cubicBezTo>
                  <a:pt x="3561368" y="2193668"/>
                  <a:pt x="3652216" y="2068456"/>
                  <a:pt x="3747151" y="1932874"/>
                </a:cubicBezTo>
                <a:cubicBezTo>
                  <a:pt x="3765213" y="1907772"/>
                  <a:pt x="3799424" y="1865807"/>
                  <a:pt x="3813638" y="1840290"/>
                </a:cubicBezTo>
                <a:cubicBezTo>
                  <a:pt x="3818372" y="1831786"/>
                  <a:pt x="3820889" y="1825109"/>
                  <a:pt x="3819844" y="1821491"/>
                </a:cubicBezTo>
                <a:close/>
                <a:moveTo>
                  <a:pt x="1265309" y="1809904"/>
                </a:moveTo>
                <a:cubicBezTo>
                  <a:pt x="1255007" y="1813329"/>
                  <a:pt x="1259880" y="1828632"/>
                  <a:pt x="1259880" y="1828632"/>
                </a:cubicBezTo>
                <a:cubicBezTo>
                  <a:pt x="1261659" y="1825410"/>
                  <a:pt x="1265309" y="1809904"/>
                  <a:pt x="1265309" y="1809904"/>
                </a:cubicBezTo>
                <a:close/>
                <a:moveTo>
                  <a:pt x="1624988" y="1802916"/>
                </a:moveTo>
                <a:lnTo>
                  <a:pt x="1499506" y="1960870"/>
                </a:lnTo>
                <a:cubicBezTo>
                  <a:pt x="1485020" y="1979500"/>
                  <a:pt x="1443689" y="2030264"/>
                  <a:pt x="1464864" y="2016024"/>
                </a:cubicBezTo>
                <a:cubicBezTo>
                  <a:pt x="1450672" y="2034118"/>
                  <a:pt x="1441485" y="2050768"/>
                  <a:pt x="1427091" y="2060340"/>
                </a:cubicBezTo>
                <a:cubicBezTo>
                  <a:pt x="1441280" y="2042246"/>
                  <a:pt x="1431610" y="2036909"/>
                  <a:pt x="1423867" y="2058562"/>
                </a:cubicBezTo>
                <a:cubicBezTo>
                  <a:pt x="1416882" y="2054706"/>
                  <a:pt x="1416456" y="2071989"/>
                  <a:pt x="1411455" y="2073431"/>
                </a:cubicBezTo>
                <a:lnTo>
                  <a:pt x="1414678" y="2075212"/>
                </a:lnTo>
                <a:cubicBezTo>
                  <a:pt x="1403711" y="2095084"/>
                  <a:pt x="1391297" y="2109956"/>
                  <a:pt x="1378680" y="2116305"/>
                </a:cubicBezTo>
                <a:cubicBezTo>
                  <a:pt x="1380757" y="2112544"/>
                  <a:pt x="1384313" y="2106100"/>
                  <a:pt x="1388167" y="2099120"/>
                </a:cubicBezTo>
                <a:cubicBezTo>
                  <a:pt x="1395152" y="2102973"/>
                  <a:pt x="1393502" y="2089451"/>
                  <a:pt x="1400283" y="2084785"/>
                </a:cubicBezTo>
                <a:cubicBezTo>
                  <a:pt x="1393835" y="2081228"/>
                  <a:pt x="1389945" y="2095896"/>
                  <a:pt x="1388167" y="2099120"/>
                </a:cubicBezTo>
                <a:cubicBezTo>
                  <a:pt x="1369716" y="2117312"/>
                  <a:pt x="1351935" y="2135879"/>
                  <a:pt x="1334515" y="2155695"/>
                </a:cubicBezTo>
                <a:lnTo>
                  <a:pt x="1294033" y="2206082"/>
                </a:lnTo>
                <a:lnTo>
                  <a:pt x="1292274" y="2207553"/>
                </a:lnTo>
                <a:lnTo>
                  <a:pt x="1291679" y="2209010"/>
                </a:lnTo>
                <a:lnTo>
                  <a:pt x="1283033" y="2219773"/>
                </a:lnTo>
                <a:lnTo>
                  <a:pt x="1257779" y="2240777"/>
                </a:lnTo>
                <a:lnTo>
                  <a:pt x="1261124" y="2244825"/>
                </a:lnTo>
                <a:cubicBezTo>
                  <a:pt x="1263550" y="2249779"/>
                  <a:pt x="1269948" y="2251935"/>
                  <a:pt x="1272041" y="2255239"/>
                </a:cubicBezTo>
                <a:lnTo>
                  <a:pt x="1275007" y="2261772"/>
                </a:lnTo>
                <a:lnTo>
                  <a:pt x="1441336" y="2073897"/>
                </a:lnTo>
                <a:lnTo>
                  <a:pt x="1628891" y="1841632"/>
                </a:lnTo>
                <a:lnTo>
                  <a:pt x="1626967" y="1822553"/>
                </a:lnTo>
                <a:lnTo>
                  <a:pt x="1613952" y="1838109"/>
                </a:lnTo>
                <a:cubicBezTo>
                  <a:pt x="1580650" y="1877733"/>
                  <a:pt x="1539512" y="1925842"/>
                  <a:pt x="1575664" y="1877478"/>
                </a:cubicBezTo>
                <a:lnTo>
                  <a:pt x="1626070" y="1813653"/>
                </a:lnTo>
                <a:close/>
                <a:moveTo>
                  <a:pt x="1280037" y="1792109"/>
                </a:moveTo>
                <a:cubicBezTo>
                  <a:pt x="1274499" y="1793256"/>
                  <a:pt x="1270849" y="1808758"/>
                  <a:pt x="1274073" y="1810536"/>
                </a:cubicBezTo>
                <a:cubicBezTo>
                  <a:pt x="1275323" y="1810176"/>
                  <a:pt x="1276320" y="1808844"/>
                  <a:pt x="1277115" y="1807049"/>
                </a:cubicBezTo>
                <a:cubicBezTo>
                  <a:pt x="1279495" y="1801663"/>
                  <a:pt x="1280037" y="1792109"/>
                  <a:pt x="1280037" y="1792109"/>
                </a:cubicBezTo>
                <a:close/>
                <a:moveTo>
                  <a:pt x="1324558" y="1737306"/>
                </a:moveTo>
                <a:cubicBezTo>
                  <a:pt x="1322978" y="1736978"/>
                  <a:pt x="1319732" y="1740182"/>
                  <a:pt x="1315496" y="1750717"/>
                </a:cubicBezTo>
                <a:cubicBezTo>
                  <a:pt x="1309048" y="1747159"/>
                  <a:pt x="1304860" y="1762366"/>
                  <a:pt x="1301008" y="1769348"/>
                </a:cubicBezTo>
                <a:cubicBezTo>
                  <a:pt x="1307454" y="1772906"/>
                  <a:pt x="1308417" y="1755920"/>
                  <a:pt x="1315496" y="1750717"/>
                </a:cubicBezTo>
                <a:cubicBezTo>
                  <a:pt x="1319380" y="1749710"/>
                  <a:pt x="1322029" y="1747447"/>
                  <a:pt x="1323641" y="1745064"/>
                </a:cubicBezTo>
                <a:cubicBezTo>
                  <a:pt x="1326058" y="1741488"/>
                  <a:pt x="1326141" y="1737632"/>
                  <a:pt x="1324558" y="1737306"/>
                </a:cubicBezTo>
                <a:close/>
                <a:moveTo>
                  <a:pt x="3876292" y="1731071"/>
                </a:moveTo>
                <a:cubicBezTo>
                  <a:pt x="3861830" y="1735244"/>
                  <a:pt x="3865958" y="1759968"/>
                  <a:pt x="3865958" y="1759968"/>
                </a:cubicBezTo>
                <a:cubicBezTo>
                  <a:pt x="3867627" y="1759487"/>
                  <a:pt x="3869107" y="1757439"/>
                  <a:pt x="3870391" y="1754639"/>
                </a:cubicBezTo>
                <a:cubicBezTo>
                  <a:pt x="3874237" y="1746241"/>
                  <a:pt x="3876292" y="1731071"/>
                  <a:pt x="3876292" y="1731071"/>
                </a:cubicBezTo>
                <a:close/>
                <a:moveTo>
                  <a:pt x="4183962" y="1720870"/>
                </a:moveTo>
                <a:lnTo>
                  <a:pt x="4085891" y="1861934"/>
                </a:lnTo>
                <a:cubicBezTo>
                  <a:pt x="4045772" y="1920219"/>
                  <a:pt x="4005895" y="1979342"/>
                  <a:pt x="3965989" y="2041485"/>
                </a:cubicBezTo>
                <a:cubicBezTo>
                  <a:pt x="3940100" y="2056190"/>
                  <a:pt x="3950064" y="2090679"/>
                  <a:pt x="3965989" y="2041485"/>
                </a:cubicBezTo>
                <a:cubicBezTo>
                  <a:pt x="4004838" y="1991851"/>
                  <a:pt x="4044619" y="1937352"/>
                  <a:pt x="4084861" y="1879605"/>
                </a:cubicBezTo>
                <a:lnTo>
                  <a:pt x="4189577" y="1723483"/>
                </a:lnTo>
                <a:close/>
                <a:moveTo>
                  <a:pt x="1337094" y="1719197"/>
                </a:moveTo>
                <a:cubicBezTo>
                  <a:pt x="1333873" y="1717417"/>
                  <a:pt x="1331463" y="1729401"/>
                  <a:pt x="1335225" y="1731477"/>
                </a:cubicBezTo>
                <a:cubicBezTo>
                  <a:pt x="1336476" y="1731115"/>
                  <a:pt x="1337328" y="1729966"/>
                  <a:pt x="1337877" y="1728495"/>
                </a:cubicBezTo>
                <a:cubicBezTo>
                  <a:pt x="1339523" y="1724082"/>
                  <a:pt x="1338429" y="1716778"/>
                  <a:pt x="1337094" y="1719197"/>
                </a:cubicBezTo>
                <a:close/>
                <a:moveTo>
                  <a:pt x="3907498" y="1684698"/>
                </a:moveTo>
                <a:lnTo>
                  <a:pt x="3897605" y="1702618"/>
                </a:lnTo>
                <a:cubicBezTo>
                  <a:pt x="3887495" y="1726029"/>
                  <a:pt x="3891638" y="1721067"/>
                  <a:pt x="3897474" y="1710493"/>
                </a:cubicBezTo>
                <a:cubicBezTo>
                  <a:pt x="3903306" y="1699919"/>
                  <a:pt x="3910836" y="1683735"/>
                  <a:pt x="3907498" y="1684698"/>
                </a:cubicBezTo>
                <a:close/>
                <a:moveTo>
                  <a:pt x="3936327" y="1642626"/>
                </a:moveTo>
                <a:cubicBezTo>
                  <a:pt x="3936327" y="1642626"/>
                  <a:pt x="3928809" y="1656245"/>
                  <a:pt x="3926438" y="1660548"/>
                </a:cubicBezTo>
                <a:cubicBezTo>
                  <a:pt x="3917510" y="1681808"/>
                  <a:pt x="3922247" y="1675770"/>
                  <a:pt x="3928082" y="1665196"/>
                </a:cubicBezTo>
                <a:cubicBezTo>
                  <a:pt x="3933917" y="1654625"/>
                  <a:pt x="3940852" y="1639512"/>
                  <a:pt x="3936327" y="1642626"/>
                </a:cubicBezTo>
                <a:close/>
                <a:moveTo>
                  <a:pt x="3886187" y="1605419"/>
                </a:moveTo>
                <a:lnTo>
                  <a:pt x="3883977" y="1605724"/>
                </a:lnTo>
                <a:lnTo>
                  <a:pt x="3833947" y="1681382"/>
                </a:lnTo>
                <a:cubicBezTo>
                  <a:pt x="3729837" y="1831496"/>
                  <a:pt x="3623890" y="1964681"/>
                  <a:pt x="3474198" y="2164732"/>
                </a:cubicBezTo>
                <a:lnTo>
                  <a:pt x="3473837" y="2165217"/>
                </a:lnTo>
                <a:lnTo>
                  <a:pt x="3397052" y="2306684"/>
                </a:lnTo>
                <a:lnTo>
                  <a:pt x="3370804" y="2338494"/>
                </a:lnTo>
                <a:lnTo>
                  <a:pt x="3372679" y="2340771"/>
                </a:lnTo>
                <a:lnTo>
                  <a:pt x="3427997" y="2270278"/>
                </a:lnTo>
                <a:cubicBezTo>
                  <a:pt x="3513422" y="2160193"/>
                  <a:pt x="3597547" y="2047171"/>
                  <a:pt x="3675148" y="1927741"/>
                </a:cubicBezTo>
                <a:cubicBezTo>
                  <a:pt x="3734192" y="1841090"/>
                  <a:pt x="3790361" y="1757527"/>
                  <a:pt x="3844814" y="1674537"/>
                </a:cubicBezTo>
                <a:lnTo>
                  <a:pt x="3888358" y="1606287"/>
                </a:lnTo>
                <a:close/>
                <a:moveTo>
                  <a:pt x="3863802" y="1599154"/>
                </a:moveTo>
                <a:lnTo>
                  <a:pt x="3818324" y="1667472"/>
                </a:lnTo>
                <a:cubicBezTo>
                  <a:pt x="3749762" y="1766164"/>
                  <a:pt x="3679090" y="1862542"/>
                  <a:pt x="3607538" y="1959110"/>
                </a:cubicBezTo>
                <a:lnTo>
                  <a:pt x="3496598" y="2109448"/>
                </a:lnTo>
                <a:lnTo>
                  <a:pt x="3486570" y="2141761"/>
                </a:lnTo>
                <a:lnTo>
                  <a:pt x="3478700" y="2156255"/>
                </a:lnTo>
                <a:lnTo>
                  <a:pt x="3479340" y="2155413"/>
                </a:lnTo>
                <a:cubicBezTo>
                  <a:pt x="3597110" y="1994559"/>
                  <a:pt x="3686882" y="1868754"/>
                  <a:pt x="3770917" y="1745509"/>
                </a:cubicBezTo>
                <a:lnTo>
                  <a:pt x="3867033" y="1601170"/>
                </a:lnTo>
                <a:close/>
                <a:moveTo>
                  <a:pt x="1638293" y="1592781"/>
                </a:moveTo>
                <a:lnTo>
                  <a:pt x="1608630" y="1633134"/>
                </a:lnTo>
                <a:cubicBezTo>
                  <a:pt x="1487604" y="1790711"/>
                  <a:pt x="1364756" y="1942726"/>
                  <a:pt x="1239599" y="2086914"/>
                </a:cubicBezTo>
                <a:lnTo>
                  <a:pt x="1183763" y="2149643"/>
                </a:lnTo>
                <a:lnTo>
                  <a:pt x="1186317" y="2153326"/>
                </a:lnTo>
                <a:lnTo>
                  <a:pt x="1241201" y="2093119"/>
                </a:lnTo>
                <a:cubicBezTo>
                  <a:pt x="1366728" y="1951204"/>
                  <a:pt x="1489385" y="1800119"/>
                  <a:pt x="1610021" y="1641663"/>
                </a:cubicBezTo>
                <a:lnTo>
                  <a:pt x="1637169" y="1603941"/>
                </a:lnTo>
                <a:close/>
                <a:moveTo>
                  <a:pt x="1933709" y="893602"/>
                </a:moveTo>
                <a:lnTo>
                  <a:pt x="1933255" y="894049"/>
                </a:lnTo>
                <a:cubicBezTo>
                  <a:pt x="1929809" y="900293"/>
                  <a:pt x="1927818" y="909618"/>
                  <a:pt x="1926872" y="915139"/>
                </a:cubicBezTo>
                <a:lnTo>
                  <a:pt x="1926605" y="916931"/>
                </a:lnTo>
                <a:close/>
                <a:moveTo>
                  <a:pt x="5127424" y="500672"/>
                </a:moveTo>
                <a:cubicBezTo>
                  <a:pt x="5127372" y="500509"/>
                  <a:pt x="5127564" y="501106"/>
                  <a:pt x="5127867" y="502064"/>
                </a:cubicBezTo>
                <a:lnTo>
                  <a:pt x="5128018" y="502539"/>
                </a:lnTo>
                <a:close/>
                <a:moveTo>
                  <a:pt x="4845432" y="474267"/>
                </a:moveTo>
                <a:lnTo>
                  <a:pt x="4843512" y="477518"/>
                </a:lnTo>
                <a:cubicBezTo>
                  <a:pt x="4841653" y="481374"/>
                  <a:pt x="4840148" y="485597"/>
                  <a:pt x="4839272" y="490482"/>
                </a:cubicBezTo>
                <a:cubicBezTo>
                  <a:pt x="4839272" y="490482"/>
                  <a:pt x="4838890" y="490448"/>
                  <a:pt x="4838410" y="490408"/>
                </a:cubicBezTo>
                <a:lnTo>
                  <a:pt x="4837332" y="490316"/>
                </a:lnTo>
                <a:lnTo>
                  <a:pt x="4836970" y="490285"/>
                </a:lnTo>
                <a:cubicBezTo>
                  <a:pt x="4836586" y="490253"/>
                  <a:pt x="4836396" y="490238"/>
                  <a:pt x="4836684" y="490263"/>
                </a:cubicBezTo>
                <a:lnTo>
                  <a:pt x="4837332" y="490316"/>
                </a:lnTo>
                <a:lnTo>
                  <a:pt x="4839272" y="490482"/>
                </a:lnTo>
                <a:lnTo>
                  <a:pt x="4839426" y="490358"/>
                </a:lnTo>
                <a:close/>
                <a:moveTo>
                  <a:pt x="4334519" y="436596"/>
                </a:moveTo>
                <a:lnTo>
                  <a:pt x="4333678" y="437650"/>
                </a:lnTo>
                <a:lnTo>
                  <a:pt x="4333790" y="437774"/>
                </a:lnTo>
                <a:close/>
                <a:moveTo>
                  <a:pt x="4744054" y="434393"/>
                </a:moveTo>
                <a:lnTo>
                  <a:pt x="4739314" y="449030"/>
                </a:lnTo>
                <a:lnTo>
                  <a:pt x="4740336" y="446941"/>
                </a:lnTo>
                <a:cubicBezTo>
                  <a:pt x="4741612" y="443675"/>
                  <a:pt x="4742836" y="439317"/>
                  <a:pt x="4743961" y="434785"/>
                </a:cubicBezTo>
                <a:close/>
                <a:moveTo>
                  <a:pt x="5215152" y="422588"/>
                </a:moveTo>
                <a:cubicBezTo>
                  <a:pt x="5216166" y="423219"/>
                  <a:pt x="5215968" y="425565"/>
                  <a:pt x="5215278" y="427913"/>
                </a:cubicBezTo>
                <a:cubicBezTo>
                  <a:pt x="5214588" y="430257"/>
                  <a:pt x="5213406" y="432606"/>
                  <a:pt x="5212451" y="433247"/>
                </a:cubicBezTo>
                <a:cubicBezTo>
                  <a:pt x="5211814" y="433671"/>
                  <a:pt x="5211279" y="433338"/>
                  <a:pt x="5211058" y="431737"/>
                </a:cubicBezTo>
                <a:cubicBezTo>
                  <a:pt x="5210501" y="427694"/>
                  <a:pt x="5215152" y="422588"/>
                  <a:pt x="5215152" y="422588"/>
                </a:cubicBezTo>
                <a:close/>
                <a:moveTo>
                  <a:pt x="3829987" y="421531"/>
                </a:moveTo>
                <a:cubicBezTo>
                  <a:pt x="3833809" y="420548"/>
                  <a:pt x="3836890" y="421619"/>
                  <a:pt x="3837990" y="425769"/>
                </a:cubicBezTo>
                <a:cubicBezTo>
                  <a:pt x="3835504" y="439936"/>
                  <a:pt x="3809140" y="458429"/>
                  <a:pt x="3809140" y="458429"/>
                </a:cubicBezTo>
                <a:cubicBezTo>
                  <a:pt x="3800380" y="445940"/>
                  <a:pt x="3818518" y="424482"/>
                  <a:pt x="3829987" y="421531"/>
                </a:cubicBezTo>
                <a:close/>
                <a:moveTo>
                  <a:pt x="4852556" y="416321"/>
                </a:moveTo>
                <a:cubicBezTo>
                  <a:pt x="4852556" y="416321"/>
                  <a:pt x="4851234" y="416549"/>
                  <a:pt x="4850080" y="416749"/>
                </a:cubicBezTo>
                <a:lnTo>
                  <a:pt x="4849030" y="416931"/>
                </a:lnTo>
                <a:lnTo>
                  <a:pt x="4848652" y="416997"/>
                </a:lnTo>
                <a:cubicBezTo>
                  <a:pt x="4848344" y="417050"/>
                  <a:pt x="4848262" y="417065"/>
                  <a:pt x="4848592" y="417009"/>
                </a:cubicBezTo>
                <a:lnTo>
                  <a:pt x="4849030" y="416931"/>
                </a:lnTo>
                <a:close/>
                <a:moveTo>
                  <a:pt x="4358240" y="408249"/>
                </a:moveTo>
                <a:lnTo>
                  <a:pt x="4356914" y="412374"/>
                </a:lnTo>
                <a:lnTo>
                  <a:pt x="4355183" y="415446"/>
                </a:lnTo>
                <a:lnTo>
                  <a:pt x="4358622" y="417161"/>
                </a:lnTo>
                <a:lnTo>
                  <a:pt x="4357634" y="420327"/>
                </a:lnTo>
                <a:lnTo>
                  <a:pt x="4358958" y="417074"/>
                </a:lnTo>
                <a:lnTo>
                  <a:pt x="4358622" y="417161"/>
                </a:lnTo>
                <a:close/>
                <a:moveTo>
                  <a:pt x="4675312" y="388251"/>
                </a:moveTo>
                <a:lnTo>
                  <a:pt x="4675138" y="388284"/>
                </a:lnTo>
                <a:lnTo>
                  <a:pt x="4673956" y="388503"/>
                </a:lnTo>
                <a:cubicBezTo>
                  <a:pt x="4673640" y="388562"/>
                  <a:pt x="4673718" y="388549"/>
                  <a:pt x="4674014" y="388494"/>
                </a:cubicBezTo>
                <a:lnTo>
                  <a:pt x="4675138" y="388284"/>
                </a:lnTo>
                <a:lnTo>
                  <a:pt x="4675314" y="388251"/>
                </a:lnTo>
                <a:close/>
                <a:moveTo>
                  <a:pt x="4372203" y="373864"/>
                </a:moveTo>
                <a:cubicBezTo>
                  <a:pt x="4367730" y="378773"/>
                  <a:pt x="4365852" y="383842"/>
                  <a:pt x="4364123" y="389958"/>
                </a:cubicBezTo>
                <a:lnTo>
                  <a:pt x="4358650" y="406979"/>
                </a:lnTo>
                <a:lnTo>
                  <a:pt x="4361728" y="410261"/>
                </a:lnTo>
                <a:lnTo>
                  <a:pt x="4362915" y="407341"/>
                </a:lnTo>
                <a:cubicBezTo>
                  <a:pt x="4366727" y="395396"/>
                  <a:pt x="4369664" y="383830"/>
                  <a:pt x="4372203" y="373864"/>
                </a:cubicBezTo>
                <a:close/>
                <a:moveTo>
                  <a:pt x="4766070" y="372362"/>
                </a:moveTo>
                <a:lnTo>
                  <a:pt x="4759437" y="386116"/>
                </a:lnTo>
                <a:lnTo>
                  <a:pt x="4757229" y="391734"/>
                </a:lnTo>
                <a:lnTo>
                  <a:pt x="4756145" y="395413"/>
                </a:lnTo>
                <a:lnTo>
                  <a:pt x="4756361" y="397859"/>
                </a:lnTo>
                <a:lnTo>
                  <a:pt x="4759762" y="395160"/>
                </a:lnTo>
                <a:close/>
                <a:moveTo>
                  <a:pt x="4278724" y="366347"/>
                </a:moveTo>
                <a:cubicBezTo>
                  <a:pt x="4281708" y="365806"/>
                  <a:pt x="4250602" y="414803"/>
                  <a:pt x="4214968" y="468782"/>
                </a:cubicBezTo>
                <a:cubicBezTo>
                  <a:pt x="4216210" y="461699"/>
                  <a:pt x="4216210" y="461699"/>
                  <a:pt x="4209128" y="460459"/>
                </a:cubicBezTo>
                <a:cubicBezTo>
                  <a:pt x="4216210" y="461699"/>
                  <a:pt x="4156999" y="542573"/>
                  <a:pt x="4137925" y="561129"/>
                </a:cubicBezTo>
                <a:cubicBezTo>
                  <a:pt x="4238662" y="416967"/>
                  <a:pt x="4275738" y="366889"/>
                  <a:pt x="4278724" y="366347"/>
                </a:cubicBezTo>
                <a:close/>
                <a:moveTo>
                  <a:pt x="4377884" y="353076"/>
                </a:moveTo>
                <a:cubicBezTo>
                  <a:pt x="4376302" y="353553"/>
                  <a:pt x="4374450" y="354323"/>
                  <a:pt x="4374450" y="354323"/>
                </a:cubicBezTo>
                <a:cubicBezTo>
                  <a:pt x="4374592" y="355333"/>
                  <a:pt x="4375972" y="355658"/>
                  <a:pt x="4377289" y="355476"/>
                </a:cubicBezTo>
                <a:cubicBezTo>
                  <a:pt x="4378600" y="355296"/>
                  <a:pt x="4379847" y="354608"/>
                  <a:pt x="4379708" y="353597"/>
                </a:cubicBezTo>
                <a:cubicBezTo>
                  <a:pt x="4380780" y="352419"/>
                  <a:pt x="4379466" y="352602"/>
                  <a:pt x="4377884" y="353076"/>
                </a:cubicBezTo>
                <a:close/>
                <a:moveTo>
                  <a:pt x="4834597" y="347942"/>
                </a:moveTo>
                <a:lnTo>
                  <a:pt x="4832927" y="351150"/>
                </a:lnTo>
                <a:lnTo>
                  <a:pt x="4832540" y="352447"/>
                </a:lnTo>
                <a:lnTo>
                  <a:pt x="4832202" y="357457"/>
                </a:lnTo>
                <a:cubicBezTo>
                  <a:pt x="4832410" y="358975"/>
                  <a:pt x="4832896" y="359143"/>
                  <a:pt x="4833508" y="358542"/>
                </a:cubicBezTo>
                <a:cubicBezTo>
                  <a:pt x="4835348" y="356743"/>
                  <a:pt x="4838317" y="348029"/>
                  <a:pt x="4838317" y="348029"/>
                </a:cubicBezTo>
                <a:cubicBezTo>
                  <a:pt x="4838013" y="345838"/>
                  <a:pt x="4836196" y="346089"/>
                  <a:pt x="4834597" y="347942"/>
                </a:cubicBezTo>
                <a:close/>
                <a:moveTo>
                  <a:pt x="4676350" y="327628"/>
                </a:moveTo>
                <a:lnTo>
                  <a:pt x="4675609" y="328493"/>
                </a:lnTo>
                <a:cubicBezTo>
                  <a:pt x="4671408" y="333436"/>
                  <a:pt x="4654889" y="353368"/>
                  <a:pt x="4659472" y="355884"/>
                </a:cubicBezTo>
                <a:cubicBezTo>
                  <a:pt x="4660174" y="356653"/>
                  <a:pt x="4662028" y="354990"/>
                  <a:pt x="4664280" y="352284"/>
                </a:cubicBezTo>
                <a:lnTo>
                  <a:pt x="4670877" y="343244"/>
                </a:lnTo>
                <a:close/>
                <a:moveTo>
                  <a:pt x="4388504" y="284182"/>
                </a:moveTo>
                <a:cubicBezTo>
                  <a:pt x="4388570" y="282142"/>
                  <a:pt x="4387756" y="281273"/>
                  <a:pt x="4385461" y="284808"/>
                </a:cubicBezTo>
                <a:cubicBezTo>
                  <a:pt x="4385740" y="286831"/>
                  <a:pt x="4383316" y="287165"/>
                  <a:pt x="4383594" y="289187"/>
                </a:cubicBezTo>
                <a:cubicBezTo>
                  <a:pt x="4384491" y="291210"/>
                  <a:pt x="4385441" y="291357"/>
                  <a:pt x="4386260" y="290590"/>
                </a:cubicBezTo>
                <a:cubicBezTo>
                  <a:pt x="4386874" y="290012"/>
                  <a:pt x="4387422" y="288923"/>
                  <a:pt x="4387819" y="287721"/>
                </a:cubicBezTo>
                <a:cubicBezTo>
                  <a:pt x="4388218" y="286518"/>
                  <a:pt x="4388470" y="285205"/>
                  <a:pt x="4388504" y="284182"/>
                </a:cubicBezTo>
                <a:close/>
                <a:moveTo>
                  <a:pt x="2557212" y="283821"/>
                </a:moveTo>
                <a:cubicBezTo>
                  <a:pt x="2569866" y="301859"/>
                  <a:pt x="2562781" y="300617"/>
                  <a:pt x="2554518" y="299166"/>
                </a:cubicBezTo>
                <a:cubicBezTo>
                  <a:pt x="2555967" y="290904"/>
                  <a:pt x="2557212" y="283821"/>
                  <a:pt x="2557212" y="283821"/>
                </a:cubicBezTo>
                <a:close/>
                <a:moveTo>
                  <a:pt x="4588272" y="281706"/>
                </a:moveTo>
                <a:lnTo>
                  <a:pt x="4582102" y="292728"/>
                </a:lnTo>
                <a:cubicBezTo>
                  <a:pt x="4579678" y="297974"/>
                  <a:pt x="4578515" y="302124"/>
                  <a:pt x="4579594" y="304140"/>
                </a:cubicBezTo>
                <a:lnTo>
                  <a:pt x="4582182" y="302431"/>
                </a:lnTo>
                <a:close/>
                <a:moveTo>
                  <a:pt x="5305016" y="276603"/>
                </a:moveTo>
                <a:lnTo>
                  <a:pt x="5303252" y="283892"/>
                </a:lnTo>
                <a:lnTo>
                  <a:pt x="5302178" y="285562"/>
                </a:lnTo>
                <a:close/>
                <a:moveTo>
                  <a:pt x="5140449" y="270046"/>
                </a:moveTo>
                <a:lnTo>
                  <a:pt x="5138826" y="273850"/>
                </a:lnTo>
                <a:lnTo>
                  <a:pt x="5137617" y="275326"/>
                </a:lnTo>
                <a:cubicBezTo>
                  <a:pt x="5136396" y="276773"/>
                  <a:pt x="5135918" y="277276"/>
                  <a:pt x="5135948" y="277101"/>
                </a:cubicBezTo>
                <a:cubicBezTo>
                  <a:pt x="5136012" y="276753"/>
                  <a:pt x="5138118" y="273693"/>
                  <a:pt x="5140449" y="270046"/>
                </a:cubicBezTo>
                <a:close/>
                <a:moveTo>
                  <a:pt x="4713154" y="263366"/>
                </a:moveTo>
                <a:lnTo>
                  <a:pt x="4702840" y="281001"/>
                </a:lnTo>
                <a:lnTo>
                  <a:pt x="4690486" y="302258"/>
                </a:lnTo>
                <a:lnTo>
                  <a:pt x="4687987" y="310900"/>
                </a:lnTo>
                <a:lnTo>
                  <a:pt x="4696254" y="294354"/>
                </a:lnTo>
                <a:cubicBezTo>
                  <a:pt x="4699973" y="286982"/>
                  <a:pt x="4703712" y="279987"/>
                  <a:pt x="4707402" y="274103"/>
                </a:cubicBezTo>
                <a:lnTo>
                  <a:pt x="4711855" y="267690"/>
                </a:lnTo>
                <a:close/>
                <a:moveTo>
                  <a:pt x="4793560" y="262511"/>
                </a:moveTo>
                <a:cubicBezTo>
                  <a:pt x="4794575" y="263145"/>
                  <a:pt x="4794374" y="265491"/>
                  <a:pt x="4793687" y="267838"/>
                </a:cubicBezTo>
                <a:cubicBezTo>
                  <a:pt x="4792997" y="270182"/>
                  <a:pt x="4791815" y="272531"/>
                  <a:pt x="4790860" y="273170"/>
                </a:cubicBezTo>
                <a:cubicBezTo>
                  <a:pt x="4790224" y="273597"/>
                  <a:pt x="4789686" y="273262"/>
                  <a:pt x="4789466" y="271662"/>
                </a:cubicBezTo>
                <a:cubicBezTo>
                  <a:pt x="4788907" y="267617"/>
                  <a:pt x="4793560" y="262511"/>
                  <a:pt x="4793560" y="262511"/>
                </a:cubicBezTo>
                <a:close/>
                <a:moveTo>
                  <a:pt x="4605513" y="262171"/>
                </a:moveTo>
                <a:lnTo>
                  <a:pt x="4604354" y="264417"/>
                </a:lnTo>
                <a:lnTo>
                  <a:pt x="4603891" y="263855"/>
                </a:lnTo>
                <a:cubicBezTo>
                  <a:pt x="4603777" y="263012"/>
                  <a:pt x="4604302" y="262341"/>
                  <a:pt x="4605513" y="262171"/>
                </a:cubicBezTo>
                <a:close/>
                <a:moveTo>
                  <a:pt x="4430966" y="256247"/>
                </a:moveTo>
                <a:cubicBezTo>
                  <a:pt x="4430966" y="256247"/>
                  <a:pt x="4429643" y="256476"/>
                  <a:pt x="4428488" y="256676"/>
                </a:cubicBezTo>
                <a:lnTo>
                  <a:pt x="4428302" y="256709"/>
                </a:lnTo>
                <a:lnTo>
                  <a:pt x="4427062" y="256921"/>
                </a:lnTo>
                <a:cubicBezTo>
                  <a:pt x="4426752" y="256975"/>
                  <a:pt x="4426670" y="256991"/>
                  <a:pt x="4427002" y="256933"/>
                </a:cubicBezTo>
                <a:lnTo>
                  <a:pt x="4428302" y="256709"/>
                </a:lnTo>
                <a:close/>
                <a:moveTo>
                  <a:pt x="5015782" y="248164"/>
                </a:moveTo>
                <a:cubicBezTo>
                  <a:pt x="5016083" y="248939"/>
                  <a:pt x="5015780" y="250427"/>
                  <a:pt x="5014600" y="252506"/>
                </a:cubicBezTo>
                <a:cubicBezTo>
                  <a:pt x="5013026" y="255282"/>
                  <a:pt x="5009883" y="259112"/>
                  <a:pt x="5004505" y="263714"/>
                </a:cubicBezTo>
                <a:cubicBezTo>
                  <a:pt x="5008590" y="249946"/>
                  <a:pt x="5014886" y="245842"/>
                  <a:pt x="5015782" y="248164"/>
                </a:cubicBezTo>
                <a:close/>
                <a:moveTo>
                  <a:pt x="2886968" y="246303"/>
                </a:moveTo>
                <a:lnTo>
                  <a:pt x="2885532" y="248737"/>
                </a:lnTo>
                <a:cubicBezTo>
                  <a:pt x="2884137" y="251628"/>
                  <a:pt x="2883007" y="254791"/>
                  <a:pt x="2882353" y="258450"/>
                </a:cubicBezTo>
                <a:lnTo>
                  <a:pt x="2880899" y="258326"/>
                </a:lnTo>
                <a:lnTo>
                  <a:pt x="2880629" y="258304"/>
                </a:lnTo>
                <a:cubicBezTo>
                  <a:pt x="2880342" y="258280"/>
                  <a:pt x="2880200" y="258268"/>
                  <a:pt x="2880414" y="258287"/>
                </a:cubicBezTo>
                <a:lnTo>
                  <a:pt x="2880899" y="258326"/>
                </a:lnTo>
                <a:lnTo>
                  <a:pt x="2881708" y="258397"/>
                </a:lnTo>
                <a:cubicBezTo>
                  <a:pt x="2882066" y="258426"/>
                  <a:pt x="2882353" y="258450"/>
                  <a:pt x="2882353" y="258450"/>
                </a:cubicBezTo>
                <a:lnTo>
                  <a:pt x="2882469" y="258360"/>
                </a:lnTo>
                <a:close/>
                <a:moveTo>
                  <a:pt x="4622289" y="234446"/>
                </a:moveTo>
                <a:cubicBezTo>
                  <a:pt x="4621185" y="236141"/>
                  <a:pt x="4619638" y="239124"/>
                  <a:pt x="4617981" y="242639"/>
                </a:cubicBezTo>
                <a:lnTo>
                  <a:pt x="4614162" y="251336"/>
                </a:lnTo>
                <a:lnTo>
                  <a:pt x="4620820" y="238185"/>
                </a:lnTo>
                <a:close/>
                <a:moveTo>
                  <a:pt x="3596023" y="216617"/>
                </a:moveTo>
                <a:lnTo>
                  <a:pt x="3589692" y="229831"/>
                </a:lnTo>
                <a:lnTo>
                  <a:pt x="3584250" y="236911"/>
                </a:lnTo>
                <a:cubicBezTo>
                  <a:pt x="3584430" y="235877"/>
                  <a:pt x="3589925" y="227103"/>
                  <a:pt x="3596023" y="216617"/>
                </a:cubicBezTo>
                <a:close/>
                <a:moveTo>
                  <a:pt x="4878840" y="214689"/>
                </a:moveTo>
                <a:cubicBezTo>
                  <a:pt x="4878208" y="219070"/>
                  <a:pt x="4878031" y="222270"/>
                  <a:pt x="4877424" y="224973"/>
                </a:cubicBezTo>
                <a:cubicBezTo>
                  <a:pt x="4876818" y="227674"/>
                  <a:pt x="4875786" y="229877"/>
                  <a:pt x="4873434" y="232262"/>
                </a:cubicBezTo>
                <a:cubicBezTo>
                  <a:pt x="4872599" y="226196"/>
                  <a:pt x="4874546" y="219401"/>
                  <a:pt x="4878840" y="214689"/>
                </a:cubicBezTo>
                <a:close/>
                <a:moveTo>
                  <a:pt x="4880382" y="207951"/>
                </a:moveTo>
                <a:cubicBezTo>
                  <a:pt x="4880684" y="210142"/>
                  <a:pt x="4880905" y="211744"/>
                  <a:pt x="4880747" y="212838"/>
                </a:cubicBezTo>
                <a:cubicBezTo>
                  <a:pt x="4880589" y="213934"/>
                  <a:pt x="4880050" y="214521"/>
                  <a:pt x="4878840" y="214689"/>
                </a:cubicBezTo>
                <a:cubicBezTo>
                  <a:pt x="4878561" y="212668"/>
                  <a:pt x="4875530" y="208620"/>
                  <a:pt x="4880382" y="207951"/>
                </a:cubicBezTo>
                <a:close/>
                <a:moveTo>
                  <a:pt x="4881922" y="201214"/>
                </a:moveTo>
                <a:cubicBezTo>
                  <a:pt x="4882225" y="203405"/>
                  <a:pt x="4882446" y="205005"/>
                  <a:pt x="4882288" y="206101"/>
                </a:cubicBezTo>
                <a:cubicBezTo>
                  <a:pt x="4882132" y="207197"/>
                  <a:pt x="4881593" y="207786"/>
                  <a:pt x="4880382" y="207951"/>
                </a:cubicBezTo>
                <a:cubicBezTo>
                  <a:pt x="4880104" y="205930"/>
                  <a:pt x="4877073" y="201885"/>
                  <a:pt x="4881922" y="201214"/>
                </a:cubicBezTo>
                <a:close/>
                <a:moveTo>
                  <a:pt x="2521948" y="196838"/>
                </a:moveTo>
                <a:lnTo>
                  <a:pt x="2520954" y="199930"/>
                </a:lnTo>
                <a:lnTo>
                  <a:pt x="2519656" y="202232"/>
                </a:lnTo>
                <a:lnTo>
                  <a:pt x="2522233" y="203516"/>
                </a:lnTo>
                <a:lnTo>
                  <a:pt x="2521493" y="205890"/>
                </a:lnTo>
                <a:lnTo>
                  <a:pt x="2522483" y="203451"/>
                </a:lnTo>
                <a:lnTo>
                  <a:pt x="2522233" y="203516"/>
                </a:lnTo>
                <a:close/>
                <a:moveTo>
                  <a:pt x="4922072" y="191559"/>
                </a:moveTo>
                <a:lnTo>
                  <a:pt x="4920822" y="197385"/>
                </a:lnTo>
                <a:cubicBezTo>
                  <a:pt x="4918838" y="206159"/>
                  <a:pt x="4917902" y="210945"/>
                  <a:pt x="4917752" y="213038"/>
                </a:cubicBezTo>
                <a:lnTo>
                  <a:pt x="4918436" y="212822"/>
                </a:lnTo>
                <a:lnTo>
                  <a:pt x="4903475" y="238401"/>
                </a:lnTo>
                <a:cubicBezTo>
                  <a:pt x="4893847" y="256707"/>
                  <a:pt x="4885334" y="274804"/>
                  <a:pt x="4877528" y="292963"/>
                </a:cubicBezTo>
                <a:lnTo>
                  <a:pt x="4870516" y="303888"/>
                </a:lnTo>
                <a:lnTo>
                  <a:pt x="4880059" y="274310"/>
                </a:lnTo>
                <a:lnTo>
                  <a:pt x="4885412" y="251738"/>
                </a:lnTo>
                <a:lnTo>
                  <a:pt x="4916988" y="199429"/>
                </a:lnTo>
                <a:close/>
                <a:moveTo>
                  <a:pt x="2331505" y="190275"/>
                </a:moveTo>
                <a:lnTo>
                  <a:pt x="2328053" y="198377"/>
                </a:lnTo>
                <a:lnTo>
                  <a:pt x="2328077" y="199087"/>
                </a:lnTo>
                <a:cubicBezTo>
                  <a:pt x="2329020" y="199609"/>
                  <a:pt x="2329840" y="199228"/>
                  <a:pt x="2330494" y="198342"/>
                </a:cubicBezTo>
                <a:cubicBezTo>
                  <a:pt x="2331474" y="197010"/>
                  <a:pt x="2332077" y="194535"/>
                  <a:pt x="2332132" y="192225"/>
                </a:cubicBezTo>
                <a:close/>
                <a:moveTo>
                  <a:pt x="3758802" y="173900"/>
                </a:moveTo>
                <a:lnTo>
                  <a:pt x="3760570" y="175422"/>
                </a:lnTo>
                <a:lnTo>
                  <a:pt x="3753917" y="204919"/>
                </a:lnTo>
                <a:lnTo>
                  <a:pt x="3756076" y="202437"/>
                </a:lnTo>
                <a:cubicBezTo>
                  <a:pt x="3756339" y="204353"/>
                  <a:pt x="3756064" y="206268"/>
                  <a:pt x="3755488" y="207961"/>
                </a:cubicBezTo>
                <a:cubicBezTo>
                  <a:pt x="3754911" y="209653"/>
                  <a:pt x="3754034" y="211124"/>
                  <a:pt x="3753095" y="212155"/>
                </a:cubicBezTo>
                <a:lnTo>
                  <a:pt x="3752952" y="209148"/>
                </a:lnTo>
                <a:lnTo>
                  <a:pt x="3751267" y="216521"/>
                </a:lnTo>
                <a:lnTo>
                  <a:pt x="3753095" y="212155"/>
                </a:lnTo>
                <a:lnTo>
                  <a:pt x="3751590" y="219833"/>
                </a:lnTo>
                <a:lnTo>
                  <a:pt x="3730313" y="254132"/>
                </a:lnTo>
                <a:lnTo>
                  <a:pt x="3728636" y="256732"/>
                </a:lnTo>
                <a:lnTo>
                  <a:pt x="3733078" y="240684"/>
                </a:lnTo>
                <a:lnTo>
                  <a:pt x="3727279" y="252707"/>
                </a:lnTo>
                <a:lnTo>
                  <a:pt x="3725351" y="257616"/>
                </a:lnTo>
                <a:lnTo>
                  <a:pt x="3724403" y="260833"/>
                </a:lnTo>
                <a:lnTo>
                  <a:pt x="3724592" y="262971"/>
                </a:lnTo>
                <a:lnTo>
                  <a:pt x="3724644" y="262931"/>
                </a:lnTo>
                <a:lnTo>
                  <a:pt x="3715252" y="277515"/>
                </a:lnTo>
                <a:lnTo>
                  <a:pt x="3723195" y="249539"/>
                </a:lnTo>
                <a:lnTo>
                  <a:pt x="3740005" y="202090"/>
                </a:lnTo>
                <a:lnTo>
                  <a:pt x="3740197" y="201775"/>
                </a:lnTo>
                <a:lnTo>
                  <a:pt x="3735016" y="222411"/>
                </a:lnTo>
                <a:lnTo>
                  <a:pt x="3736341" y="218194"/>
                </a:lnTo>
                <a:lnTo>
                  <a:pt x="3739134" y="214739"/>
                </a:lnTo>
                <a:lnTo>
                  <a:pt x="3740535" y="213724"/>
                </a:lnTo>
                <a:lnTo>
                  <a:pt x="3745103" y="197219"/>
                </a:lnTo>
                <a:lnTo>
                  <a:pt x="3746915" y="190759"/>
                </a:lnTo>
                <a:lnTo>
                  <a:pt x="3755510" y="176670"/>
                </a:lnTo>
                <a:close/>
                <a:moveTo>
                  <a:pt x="4443202" y="171877"/>
                </a:moveTo>
                <a:cubicBezTo>
                  <a:pt x="4440738" y="185631"/>
                  <a:pt x="4433925" y="198916"/>
                  <a:pt x="4426356" y="212084"/>
                </a:cubicBezTo>
                <a:lnTo>
                  <a:pt x="4423998" y="216130"/>
                </a:lnTo>
                <a:lnTo>
                  <a:pt x="4438236" y="174934"/>
                </a:lnTo>
                <a:lnTo>
                  <a:pt x="4439670" y="173491"/>
                </a:lnTo>
                <a:cubicBezTo>
                  <a:pt x="4441950" y="171517"/>
                  <a:pt x="4443417" y="170681"/>
                  <a:pt x="4443202" y="171877"/>
                </a:cubicBezTo>
                <a:close/>
                <a:moveTo>
                  <a:pt x="2467316" y="166224"/>
                </a:moveTo>
                <a:lnTo>
                  <a:pt x="2466749" y="167268"/>
                </a:lnTo>
                <a:lnTo>
                  <a:pt x="2464386" y="173280"/>
                </a:lnTo>
                <a:lnTo>
                  <a:pt x="2464829" y="172694"/>
                </a:lnTo>
                <a:close/>
                <a:moveTo>
                  <a:pt x="2346506" y="153649"/>
                </a:moveTo>
                <a:lnTo>
                  <a:pt x="2343496" y="162144"/>
                </a:lnTo>
                <a:lnTo>
                  <a:pt x="2341573" y="166655"/>
                </a:lnTo>
                <a:lnTo>
                  <a:pt x="2344810" y="162636"/>
                </a:lnTo>
                <a:close/>
                <a:moveTo>
                  <a:pt x="4060336" y="151245"/>
                </a:moveTo>
                <a:lnTo>
                  <a:pt x="4058920" y="154569"/>
                </a:lnTo>
                <a:lnTo>
                  <a:pt x="4057862" y="155862"/>
                </a:lnTo>
                <a:cubicBezTo>
                  <a:pt x="4056795" y="157126"/>
                  <a:pt x="4056375" y="157564"/>
                  <a:pt x="4056404" y="157411"/>
                </a:cubicBezTo>
                <a:cubicBezTo>
                  <a:pt x="4056458" y="157105"/>
                  <a:pt x="4058300" y="154432"/>
                  <a:pt x="4060336" y="151245"/>
                </a:cubicBezTo>
                <a:close/>
                <a:moveTo>
                  <a:pt x="4235576" y="128517"/>
                </a:moveTo>
                <a:lnTo>
                  <a:pt x="4218948" y="201508"/>
                </a:lnTo>
                <a:lnTo>
                  <a:pt x="4197731" y="237237"/>
                </a:lnTo>
                <a:lnTo>
                  <a:pt x="4235154" y="129170"/>
                </a:lnTo>
                <a:close/>
                <a:moveTo>
                  <a:pt x="3283880" y="126569"/>
                </a:moveTo>
                <a:cubicBezTo>
                  <a:pt x="3288291" y="129168"/>
                  <a:pt x="3283309" y="147155"/>
                  <a:pt x="3255702" y="172733"/>
                </a:cubicBezTo>
                <a:cubicBezTo>
                  <a:pt x="3260683" y="154744"/>
                  <a:pt x="3266626" y="142553"/>
                  <a:pt x="3271872" y="135184"/>
                </a:cubicBezTo>
                <a:lnTo>
                  <a:pt x="3278328" y="130552"/>
                </a:lnTo>
                <a:lnTo>
                  <a:pt x="3275726" y="142822"/>
                </a:lnTo>
                <a:lnTo>
                  <a:pt x="3277120" y="140710"/>
                </a:lnTo>
                <a:lnTo>
                  <a:pt x="3280764" y="128804"/>
                </a:lnTo>
                <a:close/>
                <a:moveTo>
                  <a:pt x="3791506" y="117690"/>
                </a:moveTo>
                <a:lnTo>
                  <a:pt x="3788230" y="127457"/>
                </a:lnTo>
                <a:lnTo>
                  <a:pt x="3772505" y="183545"/>
                </a:lnTo>
                <a:lnTo>
                  <a:pt x="3760052" y="205396"/>
                </a:lnTo>
                <a:lnTo>
                  <a:pt x="3761080" y="201832"/>
                </a:lnTo>
                <a:lnTo>
                  <a:pt x="3782660" y="132156"/>
                </a:lnTo>
                <a:close/>
                <a:moveTo>
                  <a:pt x="4971042" y="117682"/>
                </a:moveTo>
                <a:lnTo>
                  <a:pt x="4969710" y="124706"/>
                </a:lnTo>
                <a:lnTo>
                  <a:pt x="4968166" y="130544"/>
                </a:lnTo>
                <a:lnTo>
                  <a:pt x="4941409" y="174000"/>
                </a:lnTo>
                <a:lnTo>
                  <a:pt x="4942447" y="168991"/>
                </a:lnTo>
                <a:lnTo>
                  <a:pt x="4943942" y="157717"/>
                </a:lnTo>
                <a:lnTo>
                  <a:pt x="4956762" y="137880"/>
                </a:lnTo>
                <a:close/>
                <a:moveTo>
                  <a:pt x="4883426" y="116527"/>
                </a:moveTo>
                <a:lnTo>
                  <a:pt x="4881658" y="123816"/>
                </a:lnTo>
                <a:lnTo>
                  <a:pt x="4880588" y="125489"/>
                </a:lnTo>
                <a:close/>
                <a:moveTo>
                  <a:pt x="4246006" y="115232"/>
                </a:moveTo>
                <a:lnTo>
                  <a:pt x="4250310" y="117607"/>
                </a:lnTo>
                <a:cubicBezTo>
                  <a:pt x="4254086" y="123900"/>
                  <a:pt x="4253914" y="128770"/>
                  <a:pt x="4251975" y="132069"/>
                </a:cubicBezTo>
                <a:lnTo>
                  <a:pt x="4246510" y="136080"/>
                </a:lnTo>
                <a:lnTo>
                  <a:pt x="4238150" y="169173"/>
                </a:lnTo>
                <a:lnTo>
                  <a:pt x="4231930" y="179646"/>
                </a:lnTo>
                <a:lnTo>
                  <a:pt x="4245716" y="136666"/>
                </a:lnTo>
                <a:lnTo>
                  <a:pt x="4245563" y="136778"/>
                </a:lnTo>
                <a:cubicBezTo>
                  <a:pt x="4238019" y="138702"/>
                  <a:pt x="4229859" y="132096"/>
                  <a:pt x="4246006" y="115232"/>
                </a:cubicBezTo>
                <a:close/>
                <a:moveTo>
                  <a:pt x="4718855" y="109970"/>
                </a:moveTo>
                <a:lnTo>
                  <a:pt x="4717234" y="113771"/>
                </a:lnTo>
                <a:lnTo>
                  <a:pt x="4716025" y="115251"/>
                </a:lnTo>
                <a:cubicBezTo>
                  <a:pt x="4714807" y="116696"/>
                  <a:pt x="4714326" y="117199"/>
                  <a:pt x="4714358" y="117026"/>
                </a:cubicBezTo>
                <a:cubicBezTo>
                  <a:pt x="4714420" y="116678"/>
                  <a:pt x="4716528" y="113619"/>
                  <a:pt x="4718855" y="109970"/>
                </a:cubicBezTo>
                <a:close/>
                <a:moveTo>
                  <a:pt x="4182766" y="104344"/>
                </a:moveTo>
                <a:lnTo>
                  <a:pt x="4183121" y="104774"/>
                </a:lnTo>
                <a:lnTo>
                  <a:pt x="4175944" y="117943"/>
                </a:lnTo>
                <a:lnTo>
                  <a:pt x="4176189" y="117104"/>
                </a:lnTo>
                <a:close/>
                <a:moveTo>
                  <a:pt x="2544621" y="103884"/>
                </a:moveTo>
                <a:cubicBezTo>
                  <a:pt x="2544672" y="102355"/>
                  <a:pt x="2544061" y="101704"/>
                  <a:pt x="2542342" y="104352"/>
                </a:cubicBezTo>
                <a:cubicBezTo>
                  <a:pt x="2542552" y="105868"/>
                  <a:pt x="2540733" y="106119"/>
                  <a:pt x="2540944" y="107634"/>
                </a:cubicBezTo>
                <a:cubicBezTo>
                  <a:pt x="2541615" y="109149"/>
                  <a:pt x="2542325" y="109260"/>
                  <a:pt x="2542940" y="108684"/>
                </a:cubicBezTo>
                <a:cubicBezTo>
                  <a:pt x="2543402" y="108253"/>
                  <a:pt x="2543809" y="107436"/>
                  <a:pt x="2544108" y="106534"/>
                </a:cubicBezTo>
                <a:cubicBezTo>
                  <a:pt x="2544407" y="105633"/>
                  <a:pt x="2544598" y="104650"/>
                  <a:pt x="2544621" y="103884"/>
                </a:cubicBezTo>
                <a:close/>
                <a:moveTo>
                  <a:pt x="4183921" y="102097"/>
                </a:moveTo>
                <a:lnTo>
                  <a:pt x="4182766" y="104344"/>
                </a:lnTo>
                <a:lnTo>
                  <a:pt x="4182299" y="103782"/>
                </a:lnTo>
                <a:cubicBezTo>
                  <a:pt x="4182186" y="102937"/>
                  <a:pt x="4182712" y="102263"/>
                  <a:pt x="4183921" y="102097"/>
                </a:cubicBezTo>
                <a:close/>
                <a:moveTo>
                  <a:pt x="4278880" y="96294"/>
                </a:moveTo>
                <a:lnTo>
                  <a:pt x="4278482" y="101254"/>
                </a:lnTo>
                <a:lnTo>
                  <a:pt x="4270190" y="115219"/>
                </a:lnTo>
                <a:lnTo>
                  <a:pt x="4275243" y="98085"/>
                </a:lnTo>
                <a:cubicBezTo>
                  <a:pt x="4277410" y="95124"/>
                  <a:pt x="4278506" y="94845"/>
                  <a:pt x="4278880" y="96294"/>
                </a:cubicBezTo>
                <a:close/>
                <a:moveTo>
                  <a:pt x="4594192" y="88091"/>
                </a:moveTo>
                <a:cubicBezTo>
                  <a:pt x="4594489" y="88863"/>
                  <a:pt x="4594190" y="90351"/>
                  <a:pt x="4593010" y="92433"/>
                </a:cubicBezTo>
                <a:cubicBezTo>
                  <a:pt x="4591433" y="95207"/>
                  <a:pt x="4588292" y="99039"/>
                  <a:pt x="4582912" y="103639"/>
                </a:cubicBezTo>
                <a:cubicBezTo>
                  <a:pt x="4586996" y="89873"/>
                  <a:pt x="4593295" y="85768"/>
                  <a:pt x="4594192" y="88091"/>
                </a:cubicBezTo>
                <a:close/>
                <a:moveTo>
                  <a:pt x="3824261" y="64122"/>
                </a:moveTo>
                <a:lnTo>
                  <a:pt x="3816731" y="95197"/>
                </a:lnTo>
                <a:lnTo>
                  <a:pt x="3811346" y="115397"/>
                </a:lnTo>
                <a:lnTo>
                  <a:pt x="3785065" y="161510"/>
                </a:lnTo>
                <a:lnTo>
                  <a:pt x="3802187" y="100223"/>
                </a:lnTo>
                <a:lnTo>
                  <a:pt x="3813566" y="81614"/>
                </a:lnTo>
                <a:lnTo>
                  <a:pt x="3814181" y="88457"/>
                </a:lnTo>
                <a:cubicBezTo>
                  <a:pt x="3815243" y="88309"/>
                  <a:pt x="3817516" y="80641"/>
                  <a:pt x="3819694" y="72274"/>
                </a:cubicBezTo>
                <a:lnTo>
                  <a:pt x="3819965" y="71146"/>
                </a:lnTo>
                <a:close/>
                <a:moveTo>
                  <a:pt x="4204108" y="63254"/>
                </a:moveTo>
                <a:lnTo>
                  <a:pt x="4203780" y="66870"/>
                </a:lnTo>
                <a:lnTo>
                  <a:pt x="4191094" y="90147"/>
                </a:lnTo>
                <a:lnTo>
                  <a:pt x="4196222" y="77390"/>
                </a:lnTo>
                <a:cubicBezTo>
                  <a:pt x="4199876" y="69162"/>
                  <a:pt x="4202896" y="63420"/>
                  <a:pt x="4204108" y="63254"/>
                </a:cubicBezTo>
                <a:close/>
                <a:moveTo>
                  <a:pt x="4238186" y="43169"/>
                </a:moveTo>
                <a:lnTo>
                  <a:pt x="4237562" y="45933"/>
                </a:lnTo>
                <a:cubicBezTo>
                  <a:pt x="4235972" y="52333"/>
                  <a:pt x="4233142" y="52724"/>
                  <a:pt x="4232438" y="65528"/>
                </a:cubicBezTo>
                <a:lnTo>
                  <a:pt x="4231592" y="81322"/>
                </a:lnTo>
                <a:lnTo>
                  <a:pt x="4201034" y="140219"/>
                </a:lnTo>
                <a:lnTo>
                  <a:pt x="4212300" y="104707"/>
                </a:lnTo>
                <a:lnTo>
                  <a:pt x="4225884" y="63320"/>
                </a:lnTo>
                <a:close/>
                <a:moveTo>
                  <a:pt x="3840064" y="38277"/>
                </a:moveTo>
                <a:lnTo>
                  <a:pt x="3828322" y="85613"/>
                </a:lnTo>
                <a:lnTo>
                  <a:pt x="3818854" y="102226"/>
                </a:lnTo>
                <a:lnTo>
                  <a:pt x="3838892" y="40195"/>
                </a:lnTo>
                <a:close/>
                <a:moveTo>
                  <a:pt x="4499788" y="34708"/>
                </a:moveTo>
                <a:lnTo>
                  <a:pt x="4499229" y="37312"/>
                </a:lnTo>
                <a:cubicBezTo>
                  <a:pt x="4497247" y="46084"/>
                  <a:pt x="4496310" y="50871"/>
                  <a:pt x="4496160" y="52962"/>
                </a:cubicBezTo>
                <a:lnTo>
                  <a:pt x="4496846" y="52748"/>
                </a:lnTo>
                <a:lnTo>
                  <a:pt x="4481886" y="78326"/>
                </a:lnTo>
                <a:cubicBezTo>
                  <a:pt x="4472256" y="96632"/>
                  <a:pt x="4463743" y="114728"/>
                  <a:pt x="4455934" y="132888"/>
                </a:cubicBezTo>
                <a:lnTo>
                  <a:pt x="4448926" y="143812"/>
                </a:lnTo>
                <a:lnTo>
                  <a:pt x="4458468" y="114233"/>
                </a:lnTo>
                <a:lnTo>
                  <a:pt x="4463821" y="91664"/>
                </a:lnTo>
                <a:lnTo>
                  <a:pt x="4480976" y="63244"/>
                </a:lnTo>
                <a:close/>
                <a:moveTo>
                  <a:pt x="6253668" y="14749"/>
                </a:moveTo>
                <a:cubicBezTo>
                  <a:pt x="6252759" y="14367"/>
                  <a:pt x="6249272" y="18765"/>
                  <a:pt x="6241769" y="31586"/>
                </a:cubicBezTo>
                <a:cubicBezTo>
                  <a:pt x="6241769" y="31586"/>
                  <a:pt x="6238892" y="35028"/>
                  <a:pt x="6236080" y="38924"/>
                </a:cubicBezTo>
                <a:lnTo>
                  <a:pt x="6231691" y="47361"/>
                </a:lnTo>
                <a:lnTo>
                  <a:pt x="6231776" y="48506"/>
                </a:lnTo>
                <a:lnTo>
                  <a:pt x="6241010" y="43349"/>
                </a:lnTo>
                <a:cubicBezTo>
                  <a:pt x="6245212" y="37139"/>
                  <a:pt x="6249544" y="28343"/>
                  <a:pt x="6251966" y="22145"/>
                </a:cubicBezTo>
                <a:cubicBezTo>
                  <a:pt x="6253584" y="18014"/>
                  <a:pt x="6254354" y="15038"/>
                  <a:pt x="6253668" y="14749"/>
                </a:cubicBezTo>
                <a:close/>
                <a:moveTo>
                  <a:pt x="4522669" y="0"/>
                </a:moveTo>
                <a:lnTo>
                  <a:pt x="4528391" y="0"/>
                </a:lnTo>
                <a:lnTo>
                  <a:pt x="4519818" y="13924"/>
                </a:lnTo>
                <a:lnTo>
                  <a:pt x="4520856" y="8914"/>
                </a:lnTo>
                <a:lnTo>
                  <a:pt x="4521880" y="1198"/>
                </a:lnTo>
                <a:close/>
                <a:moveTo>
                  <a:pt x="3575839" y="0"/>
                </a:moveTo>
                <a:lnTo>
                  <a:pt x="3578186" y="0"/>
                </a:lnTo>
                <a:lnTo>
                  <a:pt x="3572976" y="5784"/>
                </a:lnTo>
                <a:close/>
                <a:moveTo>
                  <a:pt x="2462718" y="0"/>
                </a:moveTo>
                <a:lnTo>
                  <a:pt x="2471351" y="0"/>
                </a:lnTo>
                <a:lnTo>
                  <a:pt x="2468780" y="6693"/>
                </a:lnTo>
                <a:lnTo>
                  <a:pt x="2450906" y="37842"/>
                </a:lnTo>
                <a:lnTo>
                  <a:pt x="2462074" y="1345"/>
                </a:lnTo>
                <a:lnTo>
                  <a:pt x="2462195" y="946"/>
                </a:lnTo>
                <a:close/>
                <a:moveTo>
                  <a:pt x="2272753" y="0"/>
                </a:moveTo>
                <a:lnTo>
                  <a:pt x="2273741" y="0"/>
                </a:lnTo>
                <a:lnTo>
                  <a:pt x="2276954" y="9413"/>
                </a:lnTo>
                <a:cubicBezTo>
                  <a:pt x="2279097" y="25178"/>
                  <a:pt x="2277942" y="53706"/>
                  <a:pt x="2277942" y="53706"/>
                </a:cubicBezTo>
                <a:cubicBezTo>
                  <a:pt x="2274291" y="69209"/>
                  <a:pt x="2264769" y="94082"/>
                  <a:pt x="2254951" y="119496"/>
                </a:cubicBezTo>
                <a:cubicBezTo>
                  <a:pt x="2232258" y="184747"/>
                  <a:pt x="2189541" y="269776"/>
                  <a:pt x="2156010" y="338157"/>
                </a:cubicBezTo>
                <a:cubicBezTo>
                  <a:pt x="2059514" y="537146"/>
                  <a:pt x="1961273" y="691032"/>
                  <a:pt x="1862733" y="845454"/>
                </a:cubicBezTo>
                <a:cubicBezTo>
                  <a:pt x="1849988" y="868549"/>
                  <a:pt x="1762956" y="1003395"/>
                  <a:pt x="1780999" y="978320"/>
                </a:cubicBezTo>
                <a:cubicBezTo>
                  <a:pt x="1795192" y="960226"/>
                  <a:pt x="1787780" y="973654"/>
                  <a:pt x="1798749" y="953781"/>
                </a:cubicBezTo>
                <a:cubicBezTo>
                  <a:pt x="1958105" y="728523"/>
                  <a:pt x="2135910" y="413948"/>
                  <a:pt x="2253230" y="161987"/>
                </a:cubicBezTo>
                <a:cubicBezTo>
                  <a:pt x="2277573" y="110255"/>
                  <a:pt x="2285258" y="49337"/>
                  <a:pt x="2320290" y="25228"/>
                </a:cubicBezTo>
                <a:cubicBezTo>
                  <a:pt x="2325293" y="23784"/>
                  <a:pt x="2334150" y="15357"/>
                  <a:pt x="2335926" y="12135"/>
                </a:cubicBezTo>
                <a:cubicBezTo>
                  <a:pt x="2334150" y="15357"/>
                  <a:pt x="2358214" y="11123"/>
                  <a:pt x="2356769" y="6122"/>
                </a:cubicBezTo>
                <a:cubicBezTo>
                  <a:pt x="2361438" y="12901"/>
                  <a:pt x="2352582" y="21328"/>
                  <a:pt x="2352249" y="29551"/>
                </a:cubicBezTo>
                <a:cubicBezTo>
                  <a:pt x="2349840" y="41535"/>
                  <a:pt x="2355046" y="48613"/>
                  <a:pt x="2356492" y="53614"/>
                </a:cubicBezTo>
                <a:cubicBezTo>
                  <a:pt x="2346341" y="87249"/>
                  <a:pt x="2363273" y="48948"/>
                  <a:pt x="2371017" y="27295"/>
                </a:cubicBezTo>
                <a:lnTo>
                  <a:pt x="2367815" y="38788"/>
                </a:lnTo>
                <a:lnTo>
                  <a:pt x="2373556" y="22694"/>
                </a:lnTo>
                <a:lnTo>
                  <a:pt x="2371017" y="27295"/>
                </a:lnTo>
                <a:cubicBezTo>
                  <a:pt x="2372220" y="21304"/>
                  <a:pt x="2373869" y="14506"/>
                  <a:pt x="2375620" y="9429"/>
                </a:cubicBezTo>
                <a:lnTo>
                  <a:pt x="2378153" y="5762"/>
                </a:lnTo>
                <a:lnTo>
                  <a:pt x="2379502" y="0"/>
                </a:lnTo>
                <a:lnTo>
                  <a:pt x="2396827" y="0"/>
                </a:lnTo>
                <a:lnTo>
                  <a:pt x="2375403" y="72063"/>
                </a:lnTo>
                <a:lnTo>
                  <a:pt x="2373757" y="76711"/>
                </a:lnTo>
                <a:lnTo>
                  <a:pt x="2373740" y="76894"/>
                </a:lnTo>
                <a:cubicBezTo>
                  <a:pt x="2372423" y="86184"/>
                  <a:pt x="2370750" y="93187"/>
                  <a:pt x="2368535" y="95295"/>
                </a:cubicBezTo>
                <a:lnTo>
                  <a:pt x="2364158" y="103809"/>
                </a:lnTo>
                <a:lnTo>
                  <a:pt x="2350001" y="143778"/>
                </a:lnTo>
                <a:lnTo>
                  <a:pt x="2361729" y="120965"/>
                </a:lnTo>
                <a:cubicBezTo>
                  <a:pt x="2365515" y="112195"/>
                  <a:pt x="2368054" y="103787"/>
                  <a:pt x="2368535" y="95295"/>
                </a:cubicBezTo>
                <a:lnTo>
                  <a:pt x="2374703" y="86552"/>
                </a:lnTo>
                <a:lnTo>
                  <a:pt x="2382994" y="62748"/>
                </a:lnTo>
                <a:lnTo>
                  <a:pt x="2402900" y="0"/>
                </a:lnTo>
                <a:lnTo>
                  <a:pt x="2417559" y="0"/>
                </a:lnTo>
                <a:lnTo>
                  <a:pt x="2395340" y="74562"/>
                </a:lnTo>
                <a:lnTo>
                  <a:pt x="2394183" y="77770"/>
                </a:lnTo>
                <a:lnTo>
                  <a:pt x="2394472" y="78778"/>
                </a:lnTo>
                <a:lnTo>
                  <a:pt x="2395313" y="86833"/>
                </a:lnTo>
                <a:lnTo>
                  <a:pt x="2398674" y="77407"/>
                </a:lnTo>
                <a:lnTo>
                  <a:pt x="2425481" y="0"/>
                </a:lnTo>
                <a:lnTo>
                  <a:pt x="2427138" y="0"/>
                </a:lnTo>
                <a:lnTo>
                  <a:pt x="2411986" y="66502"/>
                </a:lnTo>
                <a:lnTo>
                  <a:pt x="2404774" y="89702"/>
                </a:lnTo>
                <a:lnTo>
                  <a:pt x="2407903" y="86191"/>
                </a:lnTo>
                <a:lnTo>
                  <a:pt x="2408171" y="86021"/>
                </a:lnTo>
                <a:lnTo>
                  <a:pt x="2418448" y="53195"/>
                </a:lnTo>
                <a:lnTo>
                  <a:pt x="2435509" y="0"/>
                </a:lnTo>
                <a:lnTo>
                  <a:pt x="2436446" y="0"/>
                </a:lnTo>
                <a:lnTo>
                  <a:pt x="2423004" y="53208"/>
                </a:lnTo>
                <a:lnTo>
                  <a:pt x="2414161" y="82238"/>
                </a:lnTo>
                <a:lnTo>
                  <a:pt x="2416783" y="80580"/>
                </a:lnTo>
                <a:cubicBezTo>
                  <a:pt x="2418436" y="80442"/>
                  <a:pt x="2418798" y="81694"/>
                  <a:pt x="2417908" y="83303"/>
                </a:cubicBezTo>
                <a:cubicBezTo>
                  <a:pt x="2430858" y="68729"/>
                  <a:pt x="2431135" y="21235"/>
                  <a:pt x="2441434" y="17810"/>
                </a:cubicBezTo>
                <a:lnTo>
                  <a:pt x="2443612" y="19913"/>
                </a:lnTo>
                <a:lnTo>
                  <a:pt x="2450244" y="0"/>
                </a:lnTo>
                <a:lnTo>
                  <a:pt x="2454281" y="0"/>
                </a:lnTo>
                <a:lnTo>
                  <a:pt x="2445862" y="29135"/>
                </a:lnTo>
                <a:lnTo>
                  <a:pt x="2445903" y="33963"/>
                </a:lnTo>
                <a:lnTo>
                  <a:pt x="2442268" y="52892"/>
                </a:lnTo>
                <a:lnTo>
                  <a:pt x="2438329" y="59756"/>
                </a:lnTo>
                <a:cubicBezTo>
                  <a:pt x="2416498" y="100948"/>
                  <a:pt x="2371659" y="183127"/>
                  <a:pt x="2399269" y="157547"/>
                </a:cubicBezTo>
                <a:cubicBezTo>
                  <a:pt x="2424245" y="140027"/>
                  <a:pt x="2449948" y="83695"/>
                  <a:pt x="2460759" y="63690"/>
                </a:cubicBezTo>
                <a:cubicBezTo>
                  <a:pt x="2471773" y="48589"/>
                  <a:pt x="2478942" y="40130"/>
                  <a:pt x="2483165" y="36677"/>
                </a:cubicBezTo>
                <a:lnTo>
                  <a:pt x="2484741" y="37679"/>
                </a:lnTo>
                <a:lnTo>
                  <a:pt x="2483268" y="42145"/>
                </a:lnTo>
                <a:lnTo>
                  <a:pt x="2481848" y="44564"/>
                </a:lnTo>
                <a:lnTo>
                  <a:pt x="2485814" y="41559"/>
                </a:lnTo>
                <a:lnTo>
                  <a:pt x="2487297" y="39303"/>
                </a:lnTo>
                <a:lnTo>
                  <a:pt x="2487899" y="39687"/>
                </a:lnTo>
                <a:cubicBezTo>
                  <a:pt x="2483297" y="69167"/>
                  <a:pt x="2405093" y="219717"/>
                  <a:pt x="2447919" y="136881"/>
                </a:cubicBezTo>
                <a:cubicBezTo>
                  <a:pt x="2468473" y="106416"/>
                  <a:pt x="2487895" y="70278"/>
                  <a:pt x="2506431" y="33981"/>
                </a:cubicBezTo>
                <a:lnTo>
                  <a:pt x="2514404" y="18418"/>
                </a:lnTo>
                <a:lnTo>
                  <a:pt x="2513562" y="21477"/>
                </a:lnTo>
                <a:lnTo>
                  <a:pt x="2506638" y="37574"/>
                </a:lnTo>
                <a:cubicBezTo>
                  <a:pt x="2501459" y="47443"/>
                  <a:pt x="2504420" y="43450"/>
                  <a:pt x="2509164" y="37258"/>
                </a:cubicBezTo>
                <a:lnTo>
                  <a:pt x="2509227" y="37178"/>
                </a:lnTo>
                <a:lnTo>
                  <a:pt x="2508843" y="38571"/>
                </a:lnTo>
                <a:cubicBezTo>
                  <a:pt x="2503993" y="55158"/>
                  <a:pt x="2498699" y="72163"/>
                  <a:pt x="2492568" y="90378"/>
                </a:cubicBezTo>
                <a:cubicBezTo>
                  <a:pt x="2492813" y="92146"/>
                  <a:pt x="2485791" y="110609"/>
                  <a:pt x="2489426" y="110108"/>
                </a:cubicBezTo>
                <a:cubicBezTo>
                  <a:pt x="2493363" y="109566"/>
                  <a:pt x="2497394" y="85080"/>
                  <a:pt x="2498889" y="80242"/>
                </a:cubicBezTo>
                <a:lnTo>
                  <a:pt x="2514431" y="30740"/>
                </a:lnTo>
                <a:lnTo>
                  <a:pt x="2516825" y="27780"/>
                </a:lnTo>
                <a:cubicBezTo>
                  <a:pt x="2519296" y="25043"/>
                  <a:pt x="2521420" y="23213"/>
                  <a:pt x="2522400" y="23752"/>
                </a:cubicBezTo>
                <a:cubicBezTo>
                  <a:pt x="2526998" y="24143"/>
                  <a:pt x="2491625" y="83303"/>
                  <a:pt x="2508383" y="65929"/>
                </a:cubicBezTo>
                <a:cubicBezTo>
                  <a:pt x="2511522" y="60432"/>
                  <a:pt x="2533045" y="26480"/>
                  <a:pt x="2537288" y="26842"/>
                </a:cubicBezTo>
                <a:lnTo>
                  <a:pt x="2539265" y="30356"/>
                </a:lnTo>
                <a:lnTo>
                  <a:pt x="2528377" y="59734"/>
                </a:lnTo>
                <a:cubicBezTo>
                  <a:pt x="2510941" y="117517"/>
                  <a:pt x="2435079" y="210074"/>
                  <a:pt x="2446756" y="226721"/>
                </a:cubicBezTo>
                <a:cubicBezTo>
                  <a:pt x="2452597" y="235047"/>
                  <a:pt x="2507007" y="139947"/>
                  <a:pt x="2498680" y="145786"/>
                </a:cubicBezTo>
                <a:cubicBezTo>
                  <a:pt x="2506944" y="129895"/>
                  <a:pt x="2532834" y="87667"/>
                  <a:pt x="2547726" y="71058"/>
                </a:cubicBezTo>
                <a:lnTo>
                  <a:pt x="2551336" y="68875"/>
                </a:lnTo>
                <a:lnTo>
                  <a:pt x="2545634" y="87945"/>
                </a:lnTo>
                <a:cubicBezTo>
                  <a:pt x="2544688" y="94509"/>
                  <a:pt x="2542761" y="107383"/>
                  <a:pt x="2548382" y="92199"/>
                </a:cubicBezTo>
                <a:lnTo>
                  <a:pt x="2557833" y="65243"/>
                </a:lnTo>
                <a:lnTo>
                  <a:pt x="2554246" y="85910"/>
                </a:lnTo>
                <a:cubicBezTo>
                  <a:pt x="2543240" y="118088"/>
                  <a:pt x="2514333" y="176217"/>
                  <a:pt x="2505184" y="191950"/>
                </a:cubicBezTo>
                <a:cubicBezTo>
                  <a:pt x="2502699" y="206116"/>
                  <a:pt x="2433918" y="299910"/>
                  <a:pt x="2446778" y="316769"/>
                </a:cubicBezTo>
                <a:cubicBezTo>
                  <a:pt x="2450321" y="317391"/>
                  <a:pt x="2469071" y="285089"/>
                  <a:pt x="2485893" y="253361"/>
                </a:cubicBezTo>
                <a:lnTo>
                  <a:pt x="2500360" y="224640"/>
                </a:lnTo>
                <a:lnTo>
                  <a:pt x="2503915" y="222724"/>
                </a:lnTo>
                <a:cubicBezTo>
                  <a:pt x="2505670" y="220213"/>
                  <a:pt x="2507492" y="216645"/>
                  <a:pt x="2508522" y="214127"/>
                </a:cubicBezTo>
                <a:cubicBezTo>
                  <a:pt x="2509208" y="212447"/>
                  <a:pt x="2509539" y="211236"/>
                  <a:pt x="2509262" y="211117"/>
                </a:cubicBezTo>
                <a:cubicBezTo>
                  <a:pt x="2508892" y="210952"/>
                  <a:pt x="2507440" y="212729"/>
                  <a:pt x="2504297" y="217922"/>
                </a:cubicBezTo>
                <a:lnTo>
                  <a:pt x="2502802" y="219790"/>
                </a:lnTo>
                <a:lnTo>
                  <a:pt x="2507540" y="210388"/>
                </a:lnTo>
                <a:cubicBezTo>
                  <a:pt x="2512848" y="198999"/>
                  <a:pt x="2515530" y="191939"/>
                  <a:pt x="2513448" y="193400"/>
                </a:cubicBezTo>
                <a:lnTo>
                  <a:pt x="2522593" y="196251"/>
                </a:lnTo>
                <a:lnTo>
                  <a:pt x="2524560" y="198347"/>
                </a:lnTo>
                <a:lnTo>
                  <a:pt x="2525094" y="197030"/>
                </a:lnTo>
                <a:lnTo>
                  <a:pt x="2534647" y="200008"/>
                </a:lnTo>
                <a:cubicBezTo>
                  <a:pt x="2539303" y="205541"/>
                  <a:pt x="2539780" y="213230"/>
                  <a:pt x="2530760" y="219556"/>
                </a:cubicBezTo>
                <a:cubicBezTo>
                  <a:pt x="2557125" y="201063"/>
                  <a:pt x="2529517" y="226643"/>
                  <a:pt x="2552736" y="184471"/>
                </a:cubicBezTo>
                <a:cubicBezTo>
                  <a:pt x="2584133" y="130357"/>
                  <a:pt x="2576471" y="174036"/>
                  <a:pt x="2576471" y="174036"/>
                </a:cubicBezTo>
                <a:cubicBezTo>
                  <a:pt x="2571292" y="203546"/>
                  <a:pt x="2531363" y="264685"/>
                  <a:pt x="2528880" y="278849"/>
                </a:cubicBezTo>
                <a:cubicBezTo>
                  <a:pt x="2528880" y="278849"/>
                  <a:pt x="2541802" y="288419"/>
                  <a:pt x="2554518" y="299166"/>
                </a:cubicBezTo>
                <a:cubicBezTo>
                  <a:pt x="2543706" y="319174"/>
                  <a:pt x="2523120" y="353281"/>
                  <a:pt x="2523120" y="353281"/>
                </a:cubicBezTo>
                <a:cubicBezTo>
                  <a:pt x="2533353" y="378195"/>
                  <a:pt x="2549547" y="327498"/>
                  <a:pt x="2549547" y="327498"/>
                </a:cubicBezTo>
                <a:cubicBezTo>
                  <a:pt x="2568623" y="308942"/>
                  <a:pt x="2633465" y="237575"/>
                  <a:pt x="2626384" y="236333"/>
                </a:cubicBezTo>
                <a:cubicBezTo>
                  <a:pt x="2646390" y="247144"/>
                  <a:pt x="2610398" y="285849"/>
                  <a:pt x="2587388" y="326834"/>
                </a:cubicBezTo>
                <a:cubicBezTo>
                  <a:pt x="2575124" y="355104"/>
                  <a:pt x="2516786" y="472636"/>
                  <a:pt x="2564769" y="414130"/>
                </a:cubicBezTo>
                <a:cubicBezTo>
                  <a:pt x="2584115" y="387101"/>
                  <a:pt x="2597554" y="359038"/>
                  <a:pt x="2618142" y="324929"/>
                </a:cubicBezTo>
                <a:cubicBezTo>
                  <a:pt x="2694521" y="194746"/>
                  <a:pt x="2711171" y="183064"/>
                  <a:pt x="2776805" y="65598"/>
                </a:cubicBezTo>
                <a:cubicBezTo>
                  <a:pt x="2780393" y="60751"/>
                  <a:pt x="2792039" y="40206"/>
                  <a:pt x="2804277" y="19466"/>
                </a:cubicBezTo>
                <a:lnTo>
                  <a:pt x="2816138" y="0"/>
                </a:lnTo>
                <a:lnTo>
                  <a:pt x="2819548" y="0"/>
                </a:lnTo>
                <a:lnTo>
                  <a:pt x="2811298" y="14724"/>
                </a:lnTo>
                <a:lnTo>
                  <a:pt x="2817727" y="23687"/>
                </a:lnTo>
                <a:lnTo>
                  <a:pt x="2791794" y="66855"/>
                </a:lnTo>
                <a:cubicBezTo>
                  <a:pt x="2773640" y="95764"/>
                  <a:pt x="2755825" y="122754"/>
                  <a:pt x="2749798" y="136299"/>
                </a:cubicBezTo>
                <a:cubicBezTo>
                  <a:pt x="2703510" y="226743"/>
                  <a:pt x="2663064" y="325510"/>
                  <a:pt x="2634816" y="403298"/>
                </a:cubicBezTo>
                <a:cubicBezTo>
                  <a:pt x="2598302" y="479635"/>
                  <a:pt x="2675923" y="342371"/>
                  <a:pt x="2688848" y="351934"/>
                </a:cubicBezTo>
                <a:cubicBezTo>
                  <a:pt x="2704193" y="354627"/>
                  <a:pt x="2580284" y="582338"/>
                  <a:pt x="2637985" y="517018"/>
                </a:cubicBezTo>
                <a:cubicBezTo>
                  <a:pt x="2649004" y="495833"/>
                  <a:pt x="2724203" y="365439"/>
                  <a:pt x="2738368" y="367924"/>
                </a:cubicBezTo>
                <a:cubicBezTo>
                  <a:pt x="2746634" y="369374"/>
                  <a:pt x="2758769" y="425044"/>
                  <a:pt x="2760012" y="417957"/>
                </a:cubicBezTo>
                <a:cubicBezTo>
                  <a:pt x="2758769" y="425044"/>
                  <a:pt x="2757525" y="432126"/>
                  <a:pt x="2756284" y="439212"/>
                </a:cubicBezTo>
                <a:cubicBezTo>
                  <a:pt x="2775359" y="420651"/>
                  <a:pt x="2821647" y="330211"/>
                  <a:pt x="2792217" y="407792"/>
                </a:cubicBezTo>
                <a:cubicBezTo>
                  <a:pt x="2754256" y="492393"/>
                  <a:pt x="2812741" y="380971"/>
                  <a:pt x="2834570" y="339779"/>
                </a:cubicBezTo>
                <a:lnTo>
                  <a:pt x="2913009" y="196974"/>
                </a:lnTo>
                <a:lnTo>
                  <a:pt x="2912684" y="198542"/>
                </a:lnTo>
                <a:cubicBezTo>
                  <a:pt x="2911539" y="203359"/>
                  <a:pt x="2910260" y="208664"/>
                  <a:pt x="2909386" y="213488"/>
                </a:cubicBezTo>
                <a:lnTo>
                  <a:pt x="2917748" y="191992"/>
                </a:lnTo>
                <a:lnTo>
                  <a:pt x="2917952" y="193273"/>
                </a:lnTo>
                <a:cubicBezTo>
                  <a:pt x="2918630" y="200528"/>
                  <a:pt x="2918176" y="205951"/>
                  <a:pt x="2916464" y="212245"/>
                </a:cubicBezTo>
                <a:lnTo>
                  <a:pt x="2913737" y="219553"/>
                </a:lnTo>
                <a:lnTo>
                  <a:pt x="2916484" y="220584"/>
                </a:lnTo>
                <a:cubicBezTo>
                  <a:pt x="2917437" y="221085"/>
                  <a:pt x="2918040" y="221611"/>
                  <a:pt x="2917960" y="222060"/>
                </a:cubicBezTo>
                <a:cubicBezTo>
                  <a:pt x="2926307" y="211548"/>
                  <a:pt x="2926538" y="198224"/>
                  <a:pt x="2934563" y="189505"/>
                </a:cubicBezTo>
                <a:cubicBezTo>
                  <a:pt x="2937682" y="186132"/>
                  <a:pt x="2939803" y="186314"/>
                  <a:pt x="2944371" y="184883"/>
                </a:cubicBezTo>
                <a:cubicBezTo>
                  <a:pt x="2954549" y="178169"/>
                  <a:pt x="2958972" y="165503"/>
                  <a:pt x="2965604" y="154544"/>
                </a:cubicBezTo>
                <a:cubicBezTo>
                  <a:pt x="2973226" y="143063"/>
                  <a:pt x="2979103" y="131813"/>
                  <a:pt x="2985204" y="120807"/>
                </a:cubicBezTo>
                <a:lnTo>
                  <a:pt x="2987073" y="117928"/>
                </a:lnTo>
                <a:lnTo>
                  <a:pt x="2959020" y="182500"/>
                </a:lnTo>
                <a:lnTo>
                  <a:pt x="2951232" y="196691"/>
                </a:lnTo>
                <a:cubicBezTo>
                  <a:pt x="2950287" y="198962"/>
                  <a:pt x="2947822" y="203451"/>
                  <a:pt x="2945004" y="208527"/>
                </a:cubicBezTo>
                <a:lnTo>
                  <a:pt x="2942784" y="212617"/>
                </a:lnTo>
                <a:lnTo>
                  <a:pt x="2945791" y="212957"/>
                </a:lnTo>
                <a:lnTo>
                  <a:pt x="2935346" y="236994"/>
                </a:lnTo>
                <a:cubicBezTo>
                  <a:pt x="2924332" y="258180"/>
                  <a:pt x="2830057" y="407130"/>
                  <a:pt x="2842709" y="425168"/>
                </a:cubicBezTo>
                <a:cubicBezTo>
                  <a:pt x="2835896" y="415455"/>
                  <a:pt x="2903165" y="337210"/>
                  <a:pt x="2900680" y="351375"/>
                </a:cubicBezTo>
                <a:cubicBezTo>
                  <a:pt x="2886389" y="432832"/>
                  <a:pt x="2828627" y="505441"/>
                  <a:pt x="2799202" y="583024"/>
                </a:cubicBezTo>
                <a:cubicBezTo>
                  <a:pt x="2749183" y="694712"/>
                  <a:pt x="2821625" y="586957"/>
                  <a:pt x="2828710" y="588200"/>
                </a:cubicBezTo>
                <a:cubicBezTo>
                  <a:pt x="2835795" y="589443"/>
                  <a:pt x="2778696" y="699887"/>
                  <a:pt x="2773520" y="729399"/>
                </a:cubicBezTo>
                <a:cubicBezTo>
                  <a:pt x="2802370" y="696740"/>
                  <a:pt x="2799220" y="673069"/>
                  <a:pt x="2829374" y="626037"/>
                </a:cubicBezTo>
                <a:cubicBezTo>
                  <a:pt x="2829374" y="626037"/>
                  <a:pt x="2878146" y="521432"/>
                  <a:pt x="2885229" y="522673"/>
                </a:cubicBezTo>
                <a:lnTo>
                  <a:pt x="2876987" y="611269"/>
                </a:lnTo>
                <a:cubicBezTo>
                  <a:pt x="2884070" y="612513"/>
                  <a:pt x="3036686" y="346033"/>
                  <a:pt x="2975860" y="477732"/>
                </a:cubicBezTo>
                <a:cubicBezTo>
                  <a:pt x="2933445" y="553033"/>
                  <a:pt x="2906501" y="616447"/>
                  <a:pt x="2886578" y="688398"/>
                </a:cubicBezTo>
                <a:cubicBezTo>
                  <a:pt x="2870381" y="739093"/>
                  <a:pt x="2835693" y="763427"/>
                  <a:pt x="2825546" y="821274"/>
                </a:cubicBezTo>
                <a:cubicBezTo>
                  <a:pt x="2863383" y="820610"/>
                  <a:pt x="2887821" y="681313"/>
                  <a:pt x="2912735" y="671078"/>
                </a:cubicBezTo>
                <a:cubicBezTo>
                  <a:pt x="2914188" y="662816"/>
                  <a:pt x="2949336" y="677501"/>
                  <a:pt x="2948087" y="684584"/>
                </a:cubicBezTo>
                <a:cubicBezTo>
                  <a:pt x="2977000" y="644632"/>
                  <a:pt x="2979030" y="591449"/>
                  <a:pt x="3006700" y="558583"/>
                </a:cubicBezTo>
                <a:cubicBezTo>
                  <a:pt x="3017450" y="545865"/>
                  <a:pt x="3024533" y="547115"/>
                  <a:pt x="3039940" y="542513"/>
                </a:cubicBezTo>
                <a:cubicBezTo>
                  <a:pt x="3074631" y="518177"/>
                  <a:pt x="3090620" y="468658"/>
                  <a:pt x="3113836" y="426491"/>
                </a:cubicBezTo>
                <a:cubicBezTo>
                  <a:pt x="3167001" y="338474"/>
                  <a:pt x="3196697" y="252423"/>
                  <a:pt x="3255702" y="172733"/>
                </a:cubicBezTo>
                <a:cubicBezTo>
                  <a:pt x="3215193" y="278789"/>
                  <a:pt x="3172840" y="346799"/>
                  <a:pt x="3131153" y="452650"/>
                </a:cubicBezTo>
                <a:cubicBezTo>
                  <a:pt x="3125976" y="482162"/>
                  <a:pt x="3095818" y="529194"/>
                  <a:pt x="3061791" y="591368"/>
                </a:cubicBezTo>
                <a:cubicBezTo>
                  <a:pt x="3048288" y="626720"/>
                  <a:pt x="2950078" y="798097"/>
                  <a:pt x="3027123" y="705751"/>
                </a:cubicBezTo>
                <a:cubicBezTo>
                  <a:pt x="3038139" y="684560"/>
                  <a:pt x="3091305" y="596545"/>
                  <a:pt x="3101080" y="582442"/>
                </a:cubicBezTo>
                <a:cubicBezTo>
                  <a:pt x="3109407" y="576602"/>
                  <a:pt x="3124754" y="579294"/>
                  <a:pt x="3124754" y="579294"/>
                </a:cubicBezTo>
                <a:cubicBezTo>
                  <a:pt x="3152420" y="546425"/>
                  <a:pt x="3167168" y="503990"/>
                  <a:pt x="3181849" y="468847"/>
                </a:cubicBezTo>
                <a:cubicBezTo>
                  <a:pt x="3201196" y="441816"/>
                  <a:pt x="3221118" y="369872"/>
                  <a:pt x="3244790" y="366723"/>
                </a:cubicBezTo>
                <a:cubicBezTo>
                  <a:pt x="3268463" y="363574"/>
                  <a:pt x="3213245" y="414728"/>
                  <a:pt x="3239611" y="396235"/>
                </a:cubicBezTo>
                <a:cubicBezTo>
                  <a:pt x="3274304" y="371902"/>
                  <a:pt x="3327466" y="283883"/>
                  <a:pt x="3270367" y="394331"/>
                </a:cubicBezTo>
                <a:cubicBezTo>
                  <a:pt x="3232611" y="477753"/>
                  <a:pt x="3203765" y="510414"/>
                  <a:pt x="3171579" y="610631"/>
                </a:cubicBezTo>
                <a:cubicBezTo>
                  <a:pt x="3197945" y="592132"/>
                  <a:pt x="3264612" y="468762"/>
                  <a:pt x="3283956" y="441738"/>
                </a:cubicBezTo>
                <a:cubicBezTo>
                  <a:pt x="3329454" y="397393"/>
                  <a:pt x="3299302" y="444430"/>
                  <a:pt x="3284617" y="479572"/>
                </a:cubicBezTo>
                <a:cubicBezTo>
                  <a:pt x="3357838" y="384730"/>
                  <a:pt x="3403907" y="276912"/>
                  <a:pt x="3460562" y="175057"/>
                </a:cubicBezTo>
                <a:lnTo>
                  <a:pt x="3470478" y="159089"/>
                </a:lnTo>
                <a:lnTo>
                  <a:pt x="3469960" y="161429"/>
                </a:lnTo>
                <a:lnTo>
                  <a:pt x="3470081" y="161551"/>
                </a:lnTo>
                <a:lnTo>
                  <a:pt x="3474611" y="152434"/>
                </a:lnTo>
                <a:lnTo>
                  <a:pt x="3493813" y="121517"/>
                </a:lnTo>
                <a:lnTo>
                  <a:pt x="3500894" y="118178"/>
                </a:lnTo>
                <a:cubicBezTo>
                  <a:pt x="3512771" y="110345"/>
                  <a:pt x="3517932" y="95569"/>
                  <a:pt x="3525667" y="82781"/>
                </a:cubicBezTo>
                <a:cubicBezTo>
                  <a:pt x="3543456" y="55990"/>
                  <a:pt x="3553088" y="30273"/>
                  <a:pt x="3572976" y="5784"/>
                </a:cubicBezTo>
                <a:cubicBezTo>
                  <a:pt x="3559742" y="37564"/>
                  <a:pt x="3545555" y="58294"/>
                  <a:pt x="3531910" y="90038"/>
                </a:cubicBezTo>
                <a:cubicBezTo>
                  <a:pt x="3530350" y="98750"/>
                  <a:pt x="3520235" y="113104"/>
                  <a:pt x="3508902" y="131954"/>
                </a:cubicBezTo>
                <a:cubicBezTo>
                  <a:pt x="3504489" y="142546"/>
                  <a:pt x="3471705" y="194598"/>
                  <a:pt x="3497769" y="166035"/>
                </a:cubicBezTo>
                <a:cubicBezTo>
                  <a:pt x="3501430" y="159625"/>
                  <a:pt x="3519218" y="132834"/>
                  <a:pt x="3522504" y="128512"/>
                </a:cubicBezTo>
                <a:cubicBezTo>
                  <a:pt x="3525355" y="126632"/>
                  <a:pt x="3530721" y="127089"/>
                  <a:pt x="3530721" y="127089"/>
                </a:cubicBezTo>
                <a:cubicBezTo>
                  <a:pt x="3540084" y="116919"/>
                  <a:pt x="3544869" y="104234"/>
                  <a:pt x="3549693" y="93676"/>
                </a:cubicBezTo>
                <a:cubicBezTo>
                  <a:pt x="3556206" y="85385"/>
                  <a:pt x="3562552" y="63988"/>
                  <a:pt x="3570768" y="62566"/>
                </a:cubicBezTo>
                <a:cubicBezTo>
                  <a:pt x="3578981" y="61142"/>
                  <a:pt x="3560178" y="77232"/>
                  <a:pt x="3569207" y="71278"/>
                </a:cubicBezTo>
                <a:cubicBezTo>
                  <a:pt x="3581084" y="63448"/>
                  <a:pt x="3598868" y="36655"/>
                  <a:pt x="3579896" y="70067"/>
                </a:cubicBezTo>
                <a:cubicBezTo>
                  <a:pt x="3567435" y="95190"/>
                  <a:pt x="3557661" y="105326"/>
                  <a:pt x="3547278" y="135227"/>
                </a:cubicBezTo>
                <a:cubicBezTo>
                  <a:pt x="3554046" y="130761"/>
                  <a:pt x="3568228" y="108618"/>
                  <a:pt x="3577639" y="94325"/>
                </a:cubicBezTo>
                <a:lnTo>
                  <a:pt x="3578874" y="92528"/>
                </a:lnTo>
                <a:lnTo>
                  <a:pt x="3571166" y="125580"/>
                </a:lnTo>
                <a:lnTo>
                  <a:pt x="3585748" y="83031"/>
                </a:lnTo>
                <a:lnTo>
                  <a:pt x="3592307" y="77971"/>
                </a:lnTo>
                <a:cubicBezTo>
                  <a:pt x="3595767" y="76639"/>
                  <a:pt x="3589174" y="86693"/>
                  <a:pt x="3585556" y="94611"/>
                </a:cubicBezTo>
                <a:lnTo>
                  <a:pt x="3625809" y="33872"/>
                </a:lnTo>
                <a:lnTo>
                  <a:pt x="3548144" y="164411"/>
                </a:lnTo>
                <a:cubicBezTo>
                  <a:pt x="3466645" y="305562"/>
                  <a:pt x="3388628" y="448539"/>
                  <a:pt x="3317297" y="598473"/>
                </a:cubicBezTo>
                <a:cubicBezTo>
                  <a:pt x="3305040" y="626740"/>
                  <a:pt x="3223028" y="747420"/>
                  <a:pt x="3233260" y="772333"/>
                </a:cubicBezTo>
                <a:cubicBezTo>
                  <a:pt x="3241522" y="773783"/>
                  <a:pt x="3251298" y="759679"/>
                  <a:pt x="3251298" y="759679"/>
                </a:cubicBezTo>
                <a:cubicBezTo>
                  <a:pt x="3293443" y="692846"/>
                  <a:pt x="3319204" y="629227"/>
                  <a:pt x="3342484" y="579771"/>
                </a:cubicBezTo>
                <a:cubicBezTo>
                  <a:pt x="3373821" y="532945"/>
                  <a:pt x="3405942" y="440017"/>
                  <a:pt x="3440693" y="408394"/>
                </a:cubicBezTo>
                <a:cubicBezTo>
                  <a:pt x="3449020" y="402552"/>
                  <a:pt x="3464367" y="405245"/>
                  <a:pt x="3465610" y="398161"/>
                </a:cubicBezTo>
                <a:cubicBezTo>
                  <a:pt x="3484954" y="371134"/>
                  <a:pt x="3523952" y="280630"/>
                  <a:pt x="3550378" y="254845"/>
                </a:cubicBezTo>
                <a:cubicBezTo>
                  <a:pt x="3561334" y="240950"/>
                  <a:pt x="3582584" y="244679"/>
                  <a:pt x="3582584" y="244679"/>
                </a:cubicBezTo>
                <a:lnTo>
                  <a:pt x="3589692" y="229831"/>
                </a:lnTo>
                <a:lnTo>
                  <a:pt x="3599766" y="216736"/>
                </a:lnTo>
                <a:lnTo>
                  <a:pt x="3602378" y="216819"/>
                </a:lnTo>
                <a:cubicBezTo>
                  <a:pt x="3603419" y="216089"/>
                  <a:pt x="3603729" y="214318"/>
                  <a:pt x="3604350" y="210777"/>
                </a:cubicBezTo>
                <a:lnTo>
                  <a:pt x="3599766" y="216736"/>
                </a:lnTo>
                <a:lnTo>
                  <a:pt x="3596023" y="216617"/>
                </a:lnTo>
                <a:cubicBezTo>
                  <a:pt x="3612675" y="204936"/>
                  <a:pt x="3630567" y="186173"/>
                  <a:pt x="3630567" y="186173"/>
                </a:cubicBezTo>
                <a:cubicBezTo>
                  <a:pt x="3651754" y="197187"/>
                  <a:pt x="3563238" y="271706"/>
                  <a:pt x="3544558" y="336569"/>
                </a:cubicBezTo>
                <a:cubicBezTo>
                  <a:pt x="3543316" y="343652"/>
                  <a:pt x="3546464" y="367324"/>
                  <a:pt x="3545220" y="374407"/>
                </a:cubicBezTo>
                <a:cubicBezTo>
                  <a:pt x="3530474" y="416841"/>
                  <a:pt x="3506016" y="466090"/>
                  <a:pt x="3481702" y="521452"/>
                </a:cubicBezTo>
                <a:cubicBezTo>
                  <a:pt x="3470684" y="542636"/>
                  <a:pt x="3372477" y="714013"/>
                  <a:pt x="3371234" y="721098"/>
                </a:cubicBezTo>
                <a:cubicBezTo>
                  <a:pt x="3377072" y="729425"/>
                  <a:pt x="3410314" y="713349"/>
                  <a:pt x="3418848" y="706329"/>
                </a:cubicBezTo>
                <a:cubicBezTo>
                  <a:pt x="3428418" y="693409"/>
                  <a:pt x="3495290" y="568858"/>
                  <a:pt x="3458506" y="653664"/>
                </a:cubicBezTo>
                <a:cubicBezTo>
                  <a:pt x="3419509" y="744171"/>
                  <a:pt x="3507944" y="586894"/>
                  <a:pt x="3518963" y="565710"/>
                </a:cubicBezTo>
                <a:cubicBezTo>
                  <a:pt x="3551748" y="510618"/>
                  <a:pt x="3581901" y="463584"/>
                  <a:pt x="3592709" y="443578"/>
                </a:cubicBezTo>
                <a:lnTo>
                  <a:pt x="3731852" y="215455"/>
                </a:lnTo>
                <a:lnTo>
                  <a:pt x="3727248" y="226164"/>
                </a:lnTo>
                <a:cubicBezTo>
                  <a:pt x="3721203" y="237680"/>
                  <a:pt x="3724660" y="233021"/>
                  <a:pt x="3730194" y="225797"/>
                </a:cubicBezTo>
                <a:lnTo>
                  <a:pt x="3730270" y="225705"/>
                </a:lnTo>
                <a:lnTo>
                  <a:pt x="3729822" y="227329"/>
                </a:lnTo>
                <a:lnTo>
                  <a:pt x="3712917" y="281145"/>
                </a:lnTo>
                <a:lnTo>
                  <a:pt x="3699136" y="302543"/>
                </a:lnTo>
                <a:cubicBezTo>
                  <a:pt x="3678263" y="335689"/>
                  <a:pt x="3659462" y="368287"/>
                  <a:pt x="3656250" y="386585"/>
                </a:cubicBezTo>
                <a:cubicBezTo>
                  <a:pt x="3653767" y="400752"/>
                  <a:pt x="3675015" y="404478"/>
                  <a:pt x="3679343" y="428358"/>
                </a:cubicBezTo>
                <a:cubicBezTo>
                  <a:pt x="3681249" y="459112"/>
                  <a:pt x="3663418" y="470584"/>
                  <a:pt x="3641589" y="511780"/>
                </a:cubicBezTo>
                <a:cubicBezTo>
                  <a:pt x="3628087" y="547132"/>
                  <a:pt x="3622911" y="576642"/>
                  <a:pt x="3611894" y="597830"/>
                </a:cubicBezTo>
                <a:cubicBezTo>
                  <a:pt x="3565811" y="687091"/>
                  <a:pt x="3522214" y="762185"/>
                  <a:pt x="3474688" y="859709"/>
                </a:cubicBezTo>
                <a:cubicBezTo>
                  <a:pt x="3474688" y="859709"/>
                  <a:pt x="3416924" y="932317"/>
                  <a:pt x="3429847" y="941887"/>
                </a:cubicBezTo>
                <a:cubicBezTo>
                  <a:pt x="3433256" y="946744"/>
                  <a:pt x="3448923" y="923331"/>
                  <a:pt x="3460861" y="903828"/>
                </a:cubicBezTo>
                <a:lnTo>
                  <a:pt x="3469707" y="888788"/>
                </a:lnTo>
                <a:lnTo>
                  <a:pt x="3469508" y="889219"/>
                </a:lnTo>
                <a:lnTo>
                  <a:pt x="3471241" y="886175"/>
                </a:lnTo>
                <a:lnTo>
                  <a:pt x="3473976" y="881523"/>
                </a:lnTo>
                <a:cubicBezTo>
                  <a:pt x="3475028" y="879637"/>
                  <a:pt x="3475352" y="879000"/>
                  <a:pt x="3474690" y="880115"/>
                </a:cubicBezTo>
                <a:lnTo>
                  <a:pt x="3471241" y="886175"/>
                </a:lnTo>
                <a:lnTo>
                  <a:pt x="3469707" y="888788"/>
                </a:lnTo>
                <a:lnTo>
                  <a:pt x="3526382" y="764439"/>
                </a:lnTo>
                <a:cubicBezTo>
                  <a:pt x="3546056" y="721650"/>
                  <a:pt x="3565840" y="683448"/>
                  <a:pt x="3583912" y="667148"/>
                </a:cubicBezTo>
                <a:cubicBezTo>
                  <a:pt x="3593482" y="654223"/>
                  <a:pt x="3608826" y="656915"/>
                  <a:pt x="3617151" y="651077"/>
                </a:cubicBezTo>
                <a:cubicBezTo>
                  <a:pt x="3626928" y="636973"/>
                  <a:pt x="3640224" y="602800"/>
                  <a:pt x="3660746" y="575980"/>
                </a:cubicBezTo>
                <a:cubicBezTo>
                  <a:pt x="3671766" y="554796"/>
                  <a:pt x="3733460" y="459754"/>
                  <a:pt x="3706457" y="530458"/>
                </a:cubicBezTo>
                <a:cubicBezTo>
                  <a:pt x="3691504" y="574072"/>
                  <a:pt x="3653084" y="619657"/>
                  <a:pt x="3642276" y="639665"/>
                </a:cubicBezTo>
                <a:cubicBezTo>
                  <a:pt x="3630076" y="660642"/>
                  <a:pt x="3634406" y="684521"/>
                  <a:pt x="3633161" y="691606"/>
                </a:cubicBezTo>
                <a:cubicBezTo>
                  <a:pt x="3622413" y="704319"/>
                  <a:pt x="3613881" y="711341"/>
                  <a:pt x="3603068" y="731351"/>
                </a:cubicBezTo>
                <a:cubicBezTo>
                  <a:pt x="3601828" y="738429"/>
                  <a:pt x="3596648" y="767943"/>
                  <a:pt x="3594163" y="782107"/>
                </a:cubicBezTo>
                <a:cubicBezTo>
                  <a:pt x="3584393" y="796214"/>
                  <a:pt x="3558689" y="852544"/>
                  <a:pt x="3535614" y="900819"/>
                </a:cubicBezTo>
                <a:cubicBezTo>
                  <a:pt x="3518312" y="937026"/>
                  <a:pt x="3481054" y="1012853"/>
                  <a:pt x="3485498" y="1013862"/>
                </a:cubicBezTo>
                <a:cubicBezTo>
                  <a:pt x="3486978" y="1014199"/>
                  <a:pt x="3493096" y="1006220"/>
                  <a:pt x="3506124" y="985690"/>
                </a:cubicBezTo>
                <a:cubicBezTo>
                  <a:pt x="3556807" y="911839"/>
                  <a:pt x="3596069" y="812864"/>
                  <a:pt x="3639668" y="737770"/>
                </a:cubicBezTo>
                <a:cubicBezTo>
                  <a:pt x="3674937" y="668513"/>
                  <a:pt x="3724371" y="601743"/>
                  <a:pt x="3765546" y="533526"/>
                </a:cubicBezTo>
                <a:cubicBezTo>
                  <a:pt x="3777536" y="513723"/>
                  <a:pt x="3818705" y="445506"/>
                  <a:pt x="3805206" y="480856"/>
                </a:cubicBezTo>
                <a:cubicBezTo>
                  <a:pt x="3759125" y="570120"/>
                  <a:pt x="3707201" y="651055"/>
                  <a:pt x="3663340" y="734621"/>
                </a:cubicBezTo>
                <a:cubicBezTo>
                  <a:pt x="3632006" y="781447"/>
                  <a:pt x="3588201" y="857722"/>
                  <a:pt x="3640993" y="813445"/>
                </a:cubicBezTo>
                <a:cubicBezTo>
                  <a:pt x="3678164" y="774942"/>
                  <a:pt x="3703868" y="718610"/>
                  <a:pt x="3732782" y="678659"/>
                </a:cubicBezTo>
                <a:cubicBezTo>
                  <a:pt x="3818141" y="535449"/>
                  <a:pt x="3906546" y="386994"/>
                  <a:pt x="3994774" y="239569"/>
                </a:cubicBezTo>
                <a:lnTo>
                  <a:pt x="4032487" y="176998"/>
                </a:lnTo>
                <a:lnTo>
                  <a:pt x="4032727" y="180671"/>
                </a:lnTo>
                <a:lnTo>
                  <a:pt x="4044760" y="163363"/>
                </a:lnTo>
                <a:cubicBezTo>
                  <a:pt x="4048460" y="159079"/>
                  <a:pt x="4055888" y="159713"/>
                  <a:pt x="4055888" y="159713"/>
                </a:cubicBezTo>
                <a:cubicBezTo>
                  <a:pt x="4055888" y="159713"/>
                  <a:pt x="4056796" y="158728"/>
                  <a:pt x="4057809" y="157177"/>
                </a:cubicBezTo>
                <a:lnTo>
                  <a:pt x="4058920" y="154569"/>
                </a:lnTo>
                <a:lnTo>
                  <a:pt x="4061683" y="151198"/>
                </a:lnTo>
                <a:lnTo>
                  <a:pt x="4062548" y="151169"/>
                </a:lnTo>
                <a:cubicBezTo>
                  <a:pt x="4062906" y="150934"/>
                  <a:pt x="4062998" y="150411"/>
                  <a:pt x="4063187" y="149365"/>
                </a:cubicBezTo>
                <a:lnTo>
                  <a:pt x="4061683" y="151198"/>
                </a:lnTo>
                <a:lnTo>
                  <a:pt x="4060336" y="151245"/>
                </a:lnTo>
                <a:cubicBezTo>
                  <a:pt x="4066039" y="147486"/>
                  <a:pt x="4072113" y="141632"/>
                  <a:pt x="4072113" y="141632"/>
                </a:cubicBezTo>
                <a:cubicBezTo>
                  <a:pt x="4079578" y="144395"/>
                  <a:pt x="4049375" y="168002"/>
                  <a:pt x="4043402" y="187311"/>
                </a:cubicBezTo>
                <a:cubicBezTo>
                  <a:pt x="4043029" y="189400"/>
                  <a:pt x="4044318" y="196234"/>
                  <a:pt x="4043943" y="198325"/>
                </a:cubicBezTo>
                <a:lnTo>
                  <a:pt x="4027702" y="232673"/>
                </a:lnTo>
                <a:lnTo>
                  <a:pt x="4020313" y="256155"/>
                </a:lnTo>
                <a:lnTo>
                  <a:pt x="4019608" y="258030"/>
                </a:lnTo>
                <a:lnTo>
                  <a:pt x="4027908" y="246383"/>
                </a:lnTo>
                <a:lnTo>
                  <a:pt x="4028229" y="247254"/>
                </a:lnTo>
                <a:lnTo>
                  <a:pt x="3994706" y="302378"/>
                </a:lnTo>
                <a:cubicBezTo>
                  <a:pt x="3972878" y="343572"/>
                  <a:pt x="3918264" y="439851"/>
                  <a:pt x="3954198" y="408435"/>
                </a:cubicBezTo>
                <a:cubicBezTo>
                  <a:pt x="3981864" y="375566"/>
                  <a:pt x="4021070" y="283882"/>
                  <a:pt x="4030639" y="270959"/>
                </a:cubicBezTo>
                <a:lnTo>
                  <a:pt x="4128370" y="121135"/>
                </a:lnTo>
                <a:lnTo>
                  <a:pt x="4128049" y="124553"/>
                </a:lnTo>
                <a:lnTo>
                  <a:pt x="4128046" y="127398"/>
                </a:lnTo>
                <a:lnTo>
                  <a:pt x="4115479" y="147454"/>
                </a:lnTo>
                <a:lnTo>
                  <a:pt x="4096935" y="174094"/>
                </a:lnTo>
                <a:lnTo>
                  <a:pt x="4101139" y="171355"/>
                </a:lnTo>
                <a:cubicBezTo>
                  <a:pt x="4105226" y="167764"/>
                  <a:pt x="4108775" y="163880"/>
                  <a:pt x="4109962" y="161729"/>
                </a:cubicBezTo>
                <a:cubicBezTo>
                  <a:pt x="4107586" y="166027"/>
                  <a:pt x="4139707" y="160374"/>
                  <a:pt x="4137779" y="153698"/>
                </a:cubicBezTo>
                <a:cubicBezTo>
                  <a:pt x="4144010" y="162748"/>
                  <a:pt x="4132190" y="173995"/>
                  <a:pt x="4131746" y="184972"/>
                </a:cubicBezTo>
                <a:lnTo>
                  <a:pt x="4132345" y="197942"/>
                </a:lnTo>
                <a:lnTo>
                  <a:pt x="4056883" y="336402"/>
                </a:lnTo>
                <a:lnTo>
                  <a:pt x="4134871" y="210387"/>
                </a:lnTo>
                <a:lnTo>
                  <a:pt x="4137410" y="217088"/>
                </a:lnTo>
                <a:cubicBezTo>
                  <a:pt x="4123864" y="261981"/>
                  <a:pt x="4146459" y="210859"/>
                  <a:pt x="4156795" y="181960"/>
                </a:cubicBezTo>
                <a:lnTo>
                  <a:pt x="4152522" y="197299"/>
                </a:lnTo>
                <a:lnTo>
                  <a:pt x="4160186" y="175818"/>
                </a:lnTo>
                <a:lnTo>
                  <a:pt x="4156795" y="181960"/>
                </a:lnTo>
                <a:lnTo>
                  <a:pt x="4159887" y="169968"/>
                </a:lnTo>
                <a:lnTo>
                  <a:pt x="4205048" y="96991"/>
                </a:lnTo>
                <a:lnTo>
                  <a:pt x="4199059" y="119239"/>
                </a:lnTo>
                <a:lnTo>
                  <a:pt x="4181808" y="177272"/>
                </a:lnTo>
                <a:lnTo>
                  <a:pt x="4092232" y="349906"/>
                </a:lnTo>
                <a:lnTo>
                  <a:pt x="4166320" y="235484"/>
                </a:lnTo>
                <a:lnTo>
                  <a:pt x="4163712" y="246651"/>
                </a:lnTo>
                <a:cubicBezTo>
                  <a:pt x="4160325" y="256686"/>
                  <a:pt x="4156636" y="266501"/>
                  <a:pt x="4156756" y="267386"/>
                </a:cubicBezTo>
                <a:lnTo>
                  <a:pt x="4156435" y="268536"/>
                </a:lnTo>
                <a:lnTo>
                  <a:pt x="4161714" y="261050"/>
                </a:lnTo>
                <a:lnTo>
                  <a:pt x="4172783" y="229279"/>
                </a:lnTo>
                <a:lnTo>
                  <a:pt x="4175132" y="221873"/>
                </a:lnTo>
                <a:lnTo>
                  <a:pt x="4214099" y="161688"/>
                </a:lnTo>
                <a:lnTo>
                  <a:pt x="4211517" y="170355"/>
                </a:lnTo>
                <a:lnTo>
                  <a:pt x="4205692" y="189899"/>
                </a:lnTo>
                <a:lnTo>
                  <a:pt x="4191244" y="248144"/>
                </a:lnTo>
                <a:lnTo>
                  <a:pt x="4191234" y="248175"/>
                </a:lnTo>
                <a:lnTo>
                  <a:pt x="4152048" y="314163"/>
                </a:lnTo>
                <a:cubicBezTo>
                  <a:pt x="4107003" y="397521"/>
                  <a:pt x="4045307" y="492561"/>
                  <a:pt x="4040794" y="559909"/>
                </a:cubicBezTo>
                <a:cubicBezTo>
                  <a:pt x="4026046" y="602343"/>
                  <a:pt x="4017784" y="600896"/>
                  <a:pt x="4006972" y="620899"/>
                </a:cubicBezTo>
                <a:cubicBezTo>
                  <a:pt x="3976609" y="669111"/>
                  <a:pt x="3960684" y="711341"/>
                  <a:pt x="3999100" y="665760"/>
                </a:cubicBezTo>
                <a:cubicBezTo>
                  <a:pt x="4059555" y="577804"/>
                  <a:pt x="4090892" y="530976"/>
                  <a:pt x="4135936" y="447619"/>
                </a:cubicBezTo>
                <a:cubicBezTo>
                  <a:pt x="4177685" y="381324"/>
                  <a:pt x="4217172" y="317068"/>
                  <a:pt x="4255766" y="253891"/>
                </a:cubicBezTo>
                <a:lnTo>
                  <a:pt x="4312512" y="161073"/>
                </a:lnTo>
                <a:lnTo>
                  <a:pt x="4312594" y="163117"/>
                </a:lnTo>
                <a:lnTo>
                  <a:pt x="4321859" y="153939"/>
                </a:lnTo>
                <a:cubicBezTo>
                  <a:pt x="4328722" y="146732"/>
                  <a:pt x="4334303" y="140325"/>
                  <a:pt x="4332886" y="140204"/>
                </a:cubicBezTo>
                <a:cubicBezTo>
                  <a:pt x="4340957" y="143323"/>
                  <a:pt x="4326984" y="157109"/>
                  <a:pt x="4318205" y="171337"/>
                </a:cubicBezTo>
                <a:lnTo>
                  <a:pt x="4313328" y="181063"/>
                </a:lnTo>
                <a:lnTo>
                  <a:pt x="4313340" y="181384"/>
                </a:lnTo>
                <a:cubicBezTo>
                  <a:pt x="4312014" y="189298"/>
                  <a:pt x="4309546" y="195885"/>
                  <a:pt x="4306614" y="201781"/>
                </a:cubicBezTo>
                <a:lnTo>
                  <a:pt x="4304720" y="205011"/>
                </a:lnTo>
                <a:lnTo>
                  <a:pt x="4310014" y="200998"/>
                </a:lnTo>
                <a:cubicBezTo>
                  <a:pt x="4317466" y="191513"/>
                  <a:pt x="4322557" y="181829"/>
                  <a:pt x="4330436" y="169951"/>
                </a:cubicBezTo>
                <a:lnTo>
                  <a:pt x="4331950" y="167674"/>
                </a:lnTo>
                <a:lnTo>
                  <a:pt x="4187278" y="411604"/>
                </a:lnTo>
                <a:cubicBezTo>
                  <a:pt x="4165448" y="452796"/>
                  <a:pt x="4132666" y="507885"/>
                  <a:pt x="4121854" y="527890"/>
                </a:cubicBezTo>
                <a:cubicBezTo>
                  <a:pt x="4116677" y="557404"/>
                  <a:pt x="4134570" y="538639"/>
                  <a:pt x="4130840" y="559889"/>
                </a:cubicBezTo>
                <a:cubicBezTo>
                  <a:pt x="4130840" y="559889"/>
                  <a:pt x="4124421" y="596486"/>
                  <a:pt x="4117339" y="595243"/>
                </a:cubicBezTo>
                <a:cubicBezTo>
                  <a:pt x="4124421" y="596486"/>
                  <a:pt x="4173858" y="529712"/>
                  <a:pt x="4214968" y="468782"/>
                </a:cubicBezTo>
                <a:lnTo>
                  <a:pt x="4217496" y="476907"/>
                </a:lnTo>
                <a:lnTo>
                  <a:pt x="4212274" y="484133"/>
                </a:lnTo>
                <a:cubicBezTo>
                  <a:pt x="4215816" y="484753"/>
                  <a:pt x="4217950" y="482996"/>
                  <a:pt x="4218470" y="480044"/>
                </a:cubicBezTo>
                <a:lnTo>
                  <a:pt x="4217496" y="476907"/>
                </a:lnTo>
                <a:lnTo>
                  <a:pt x="4279572" y="390986"/>
                </a:lnTo>
                <a:cubicBezTo>
                  <a:pt x="4298987" y="355760"/>
                  <a:pt x="4316946" y="317537"/>
                  <a:pt x="4338154" y="279885"/>
                </a:cubicBezTo>
                <a:lnTo>
                  <a:pt x="4395120" y="193477"/>
                </a:lnTo>
                <a:lnTo>
                  <a:pt x="4400434" y="186546"/>
                </a:lnTo>
                <a:cubicBezTo>
                  <a:pt x="4404386" y="181216"/>
                  <a:pt x="4406034" y="180042"/>
                  <a:pt x="4400535" y="193336"/>
                </a:cubicBezTo>
                <a:cubicBezTo>
                  <a:pt x="4386208" y="222474"/>
                  <a:pt x="4408458" y="183891"/>
                  <a:pt x="4416764" y="169623"/>
                </a:cubicBezTo>
                <a:lnTo>
                  <a:pt x="4418717" y="166385"/>
                </a:lnTo>
                <a:lnTo>
                  <a:pt x="4389856" y="262909"/>
                </a:lnTo>
                <a:cubicBezTo>
                  <a:pt x="4388594" y="271669"/>
                  <a:pt x="4386020" y="288854"/>
                  <a:pt x="4393523" y="268586"/>
                </a:cubicBezTo>
                <a:cubicBezTo>
                  <a:pt x="4402665" y="242255"/>
                  <a:pt x="4408928" y="215979"/>
                  <a:pt x="4420726" y="190998"/>
                </a:cubicBezTo>
                <a:cubicBezTo>
                  <a:pt x="4419204" y="202371"/>
                  <a:pt x="4416800" y="213305"/>
                  <a:pt x="4413942" y="224022"/>
                </a:cubicBezTo>
                <a:lnTo>
                  <a:pt x="4406822" y="247879"/>
                </a:lnTo>
                <a:lnTo>
                  <a:pt x="4404954" y="251601"/>
                </a:lnTo>
                <a:cubicBezTo>
                  <a:pt x="4400240" y="261217"/>
                  <a:pt x="4398440" y="266072"/>
                  <a:pt x="4398442" y="267950"/>
                </a:cubicBezTo>
                <a:lnTo>
                  <a:pt x="4401078" y="267018"/>
                </a:lnTo>
                <a:lnTo>
                  <a:pt x="4394926" y="287474"/>
                </a:lnTo>
                <a:cubicBezTo>
                  <a:pt x="4392022" y="298198"/>
                  <a:pt x="4389540" y="309142"/>
                  <a:pt x="4387916" y="320528"/>
                </a:cubicBezTo>
                <a:lnTo>
                  <a:pt x="4394695" y="300921"/>
                </a:lnTo>
                <a:lnTo>
                  <a:pt x="4408796" y="260118"/>
                </a:lnTo>
                <a:lnTo>
                  <a:pt x="4411066" y="257757"/>
                </a:lnTo>
                <a:cubicBezTo>
                  <a:pt x="4413779" y="254857"/>
                  <a:pt x="4416052" y="252545"/>
                  <a:pt x="4416758" y="252606"/>
                </a:cubicBezTo>
                <a:cubicBezTo>
                  <a:pt x="4419592" y="252849"/>
                  <a:pt x="4397888" y="291072"/>
                  <a:pt x="4396102" y="301040"/>
                </a:cubicBezTo>
                <a:cubicBezTo>
                  <a:pt x="4407286" y="289445"/>
                  <a:pt x="4405811" y="281626"/>
                  <a:pt x="4417377" y="265209"/>
                </a:cubicBezTo>
                <a:cubicBezTo>
                  <a:pt x="4417377" y="265209"/>
                  <a:pt x="4435822" y="229133"/>
                  <a:pt x="4438654" y="229376"/>
                </a:cubicBezTo>
                <a:lnTo>
                  <a:pt x="4436201" y="259121"/>
                </a:lnTo>
                <a:cubicBezTo>
                  <a:pt x="4439034" y="259364"/>
                  <a:pt x="4497318" y="166776"/>
                  <a:pt x="4474326" y="212179"/>
                </a:cubicBezTo>
                <a:cubicBezTo>
                  <a:pt x="4458141" y="238326"/>
                  <a:pt x="4448004" y="260128"/>
                  <a:pt x="4440742" y="284607"/>
                </a:cubicBezTo>
                <a:cubicBezTo>
                  <a:pt x="4434770" y="301909"/>
                  <a:pt x="4421182" y="310870"/>
                  <a:pt x="4417682" y="330407"/>
                </a:cubicBezTo>
                <a:lnTo>
                  <a:pt x="4415741" y="330241"/>
                </a:lnTo>
                <a:lnTo>
                  <a:pt x="4415092" y="330187"/>
                </a:lnTo>
                <a:cubicBezTo>
                  <a:pt x="4414805" y="330163"/>
                  <a:pt x="4414999" y="330178"/>
                  <a:pt x="4415381" y="330212"/>
                </a:cubicBezTo>
                <a:lnTo>
                  <a:pt x="4415741" y="330241"/>
                </a:lnTo>
                <a:lnTo>
                  <a:pt x="4416820" y="330335"/>
                </a:lnTo>
                <a:cubicBezTo>
                  <a:pt x="4417298" y="330375"/>
                  <a:pt x="4417682" y="330407"/>
                  <a:pt x="4417682" y="330407"/>
                </a:cubicBezTo>
                <a:cubicBezTo>
                  <a:pt x="4432744" y="329261"/>
                  <a:pt x="4441172" y="282215"/>
                  <a:pt x="4450996" y="278193"/>
                </a:cubicBezTo>
                <a:cubicBezTo>
                  <a:pt x="4451124" y="277496"/>
                  <a:pt x="4452100" y="277227"/>
                  <a:pt x="4453488" y="277250"/>
                </a:cubicBezTo>
                <a:lnTo>
                  <a:pt x="4457222" y="277870"/>
                </a:lnTo>
                <a:lnTo>
                  <a:pt x="4472546" y="230074"/>
                </a:lnTo>
                <a:lnTo>
                  <a:pt x="4475732" y="237115"/>
                </a:lnTo>
                <a:lnTo>
                  <a:pt x="4466338" y="276822"/>
                </a:lnTo>
                <a:lnTo>
                  <a:pt x="4465662" y="279003"/>
                </a:lnTo>
                <a:lnTo>
                  <a:pt x="4465064" y="281697"/>
                </a:lnTo>
                <a:lnTo>
                  <a:pt x="4465204" y="281835"/>
                </a:lnTo>
                <a:cubicBezTo>
                  <a:pt x="4476345" y="267808"/>
                  <a:pt x="4476654" y="250023"/>
                  <a:pt x="4487364" y="238387"/>
                </a:cubicBezTo>
                <a:cubicBezTo>
                  <a:pt x="4491526" y="233886"/>
                  <a:pt x="4494361" y="234125"/>
                  <a:pt x="4500452" y="232219"/>
                </a:cubicBezTo>
                <a:cubicBezTo>
                  <a:pt x="4514040" y="223256"/>
                  <a:pt x="4519942" y="206352"/>
                  <a:pt x="4528794" y="191724"/>
                </a:cubicBezTo>
                <a:cubicBezTo>
                  <a:pt x="4549142" y="161075"/>
                  <a:pt x="4560164" y="131655"/>
                  <a:pt x="4582912" y="103639"/>
                </a:cubicBezTo>
                <a:cubicBezTo>
                  <a:pt x="4567774" y="139995"/>
                  <a:pt x="4551548" y="163710"/>
                  <a:pt x="4535934" y="200025"/>
                </a:cubicBezTo>
                <a:cubicBezTo>
                  <a:pt x="4534148" y="209993"/>
                  <a:pt x="4522580" y="226413"/>
                  <a:pt x="4509612" y="247976"/>
                </a:cubicBezTo>
                <a:cubicBezTo>
                  <a:pt x="4504564" y="260096"/>
                  <a:pt x="4467060" y="319638"/>
                  <a:pt x="4496875" y="286965"/>
                </a:cubicBezTo>
                <a:cubicBezTo>
                  <a:pt x="4501066" y="279632"/>
                  <a:pt x="4521414" y="248981"/>
                  <a:pt x="4525174" y="244040"/>
                </a:cubicBezTo>
                <a:cubicBezTo>
                  <a:pt x="4528436" y="241890"/>
                  <a:pt x="4534573" y="242413"/>
                  <a:pt x="4534573" y="242413"/>
                </a:cubicBezTo>
                <a:cubicBezTo>
                  <a:pt x="4545283" y="230779"/>
                  <a:pt x="4550759" y="216269"/>
                  <a:pt x="4556278" y="204187"/>
                </a:cubicBezTo>
                <a:cubicBezTo>
                  <a:pt x="4563728" y="194703"/>
                  <a:pt x="4570988" y="170226"/>
                  <a:pt x="4580385" y="168598"/>
                </a:cubicBezTo>
                <a:cubicBezTo>
                  <a:pt x="4589784" y="166971"/>
                  <a:pt x="4568274" y="185376"/>
                  <a:pt x="4578600" y="178566"/>
                </a:cubicBezTo>
                <a:cubicBezTo>
                  <a:pt x="4592188" y="169604"/>
                  <a:pt x="4612534" y="138957"/>
                  <a:pt x="4590830" y="177180"/>
                </a:cubicBezTo>
                <a:cubicBezTo>
                  <a:pt x="4576577" y="205919"/>
                  <a:pt x="4565393" y="217514"/>
                  <a:pt x="4553514" y="251720"/>
                </a:cubicBezTo>
                <a:cubicBezTo>
                  <a:pt x="4561260" y="246612"/>
                  <a:pt x="4577480" y="221278"/>
                  <a:pt x="4588250" y="204927"/>
                </a:cubicBezTo>
                <a:lnTo>
                  <a:pt x="4589660" y="202875"/>
                </a:lnTo>
                <a:lnTo>
                  <a:pt x="4580844" y="240685"/>
                </a:lnTo>
                <a:lnTo>
                  <a:pt x="4597524" y="192011"/>
                </a:lnTo>
                <a:lnTo>
                  <a:pt x="4605026" y="186222"/>
                </a:lnTo>
                <a:cubicBezTo>
                  <a:pt x="4608987" y="184700"/>
                  <a:pt x="4601443" y="196200"/>
                  <a:pt x="4597306" y="205259"/>
                </a:cubicBezTo>
                <a:cubicBezTo>
                  <a:pt x="4635000" y="160707"/>
                  <a:pt x="4653254" y="109639"/>
                  <a:pt x="4688118" y="64844"/>
                </a:cubicBezTo>
                <a:lnTo>
                  <a:pt x="4693696" y="56993"/>
                </a:lnTo>
                <a:lnTo>
                  <a:pt x="4693601" y="57546"/>
                </a:lnTo>
                <a:cubicBezTo>
                  <a:pt x="4692286" y="65968"/>
                  <a:pt x="4680818" y="93306"/>
                  <a:pt x="4680112" y="106111"/>
                </a:cubicBezTo>
                <a:cubicBezTo>
                  <a:pt x="4680007" y="123297"/>
                  <a:pt x="4689762" y="83488"/>
                  <a:pt x="4691631" y="79111"/>
                </a:cubicBezTo>
                <a:cubicBezTo>
                  <a:pt x="4694136" y="69663"/>
                  <a:pt x="4696288" y="62284"/>
                  <a:pt x="4698293" y="55870"/>
                </a:cubicBezTo>
                <a:lnTo>
                  <a:pt x="4701624" y="45833"/>
                </a:lnTo>
                <a:lnTo>
                  <a:pt x="4722089" y="17037"/>
                </a:lnTo>
                <a:lnTo>
                  <a:pt x="4724126" y="18994"/>
                </a:lnTo>
                <a:cubicBezTo>
                  <a:pt x="4723518" y="19079"/>
                  <a:pt x="4723954" y="17559"/>
                  <a:pt x="4725014" y="15126"/>
                </a:cubicBezTo>
                <a:lnTo>
                  <a:pt x="4728682" y="7761"/>
                </a:lnTo>
                <a:lnTo>
                  <a:pt x="4734197" y="0"/>
                </a:lnTo>
                <a:lnTo>
                  <a:pt x="4746238" y="0"/>
                </a:lnTo>
                <a:lnTo>
                  <a:pt x="4734782" y="21058"/>
                </a:lnTo>
                <a:lnTo>
                  <a:pt x="4750678" y="0"/>
                </a:lnTo>
                <a:lnTo>
                  <a:pt x="4751440" y="0"/>
                </a:lnTo>
                <a:lnTo>
                  <a:pt x="4748850" y="13051"/>
                </a:lnTo>
                <a:lnTo>
                  <a:pt x="4747997" y="19266"/>
                </a:lnTo>
                <a:lnTo>
                  <a:pt x="4699300" y="93729"/>
                </a:lnTo>
                <a:cubicBezTo>
                  <a:pt x="4668164" y="142789"/>
                  <a:pt x="4638434" y="192371"/>
                  <a:pt x="4611433" y="244111"/>
                </a:cubicBezTo>
                <a:cubicBezTo>
                  <a:pt x="4609124" y="248973"/>
                  <a:pt x="4600086" y="261966"/>
                  <a:pt x="4592167" y="274750"/>
                </a:cubicBezTo>
                <a:lnTo>
                  <a:pt x="4591232" y="276418"/>
                </a:lnTo>
                <a:lnTo>
                  <a:pt x="4587966" y="297437"/>
                </a:lnTo>
                <a:lnTo>
                  <a:pt x="4595152" y="286214"/>
                </a:lnTo>
                <a:lnTo>
                  <a:pt x="4597779" y="277181"/>
                </a:lnTo>
                <a:lnTo>
                  <a:pt x="4604354" y="264417"/>
                </a:lnTo>
                <a:lnTo>
                  <a:pt x="4606118" y="266554"/>
                </a:lnTo>
                <a:lnTo>
                  <a:pt x="4605574" y="268098"/>
                </a:lnTo>
                <a:lnTo>
                  <a:pt x="4606232" y="266916"/>
                </a:lnTo>
                <a:lnTo>
                  <a:pt x="4606118" y="266554"/>
                </a:lnTo>
                <a:cubicBezTo>
                  <a:pt x="4613622" y="246286"/>
                  <a:pt x="4623274" y="223663"/>
                  <a:pt x="4625700" y="223329"/>
                </a:cubicBezTo>
                <a:cubicBezTo>
                  <a:pt x="4624486" y="223497"/>
                  <a:pt x="4624240" y="226192"/>
                  <a:pt x="4624300" y="228846"/>
                </a:cubicBezTo>
                <a:lnTo>
                  <a:pt x="4624500" y="232061"/>
                </a:lnTo>
                <a:lnTo>
                  <a:pt x="4630324" y="222647"/>
                </a:lnTo>
                <a:cubicBezTo>
                  <a:pt x="4639392" y="206268"/>
                  <a:pt x="4648636" y="186261"/>
                  <a:pt x="4658792" y="177713"/>
                </a:cubicBezTo>
                <a:cubicBezTo>
                  <a:pt x="4662056" y="175561"/>
                  <a:pt x="4668193" y="176086"/>
                  <a:pt x="4668620" y="173693"/>
                </a:cubicBezTo>
                <a:cubicBezTo>
                  <a:pt x="4676070" y="164209"/>
                  <a:pt x="4690754" y="133075"/>
                  <a:pt x="4701038" y="123834"/>
                </a:cubicBezTo>
                <a:cubicBezTo>
                  <a:pt x="4705269" y="118932"/>
                  <a:pt x="4713768" y="119656"/>
                  <a:pt x="4713768" y="119656"/>
                </a:cubicBezTo>
                <a:cubicBezTo>
                  <a:pt x="4713768" y="119656"/>
                  <a:pt x="4714807" y="118531"/>
                  <a:pt x="4715966" y="116758"/>
                </a:cubicBezTo>
                <a:lnTo>
                  <a:pt x="4717234" y="113771"/>
                </a:lnTo>
                <a:lnTo>
                  <a:pt x="4720399" y="109917"/>
                </a:lnTo>
                <a:lnTo>
                  <a:pt x="4721390" y="109883"/>
                </a:lnTo>
                <a:cubicBezTo>
                  <a:pt x="4721796" y="109617"/>
                  <a:pt x="4721902" y="109017"/>
                  <a:pt x="4722116" y="107821"/>
                </a:cubicBezTo>
                <a:lnTo>
                  <a:pt x="4720399" y="109917"/>
                </a:lnTo>
                <a:lnTo>
                  <a:pt x="4718855" y="109970"/>
                </a:lnTo>
                <a:cubicBezTo>
                  <a:pt x="4725380" y="105669"/>
                  <a:pt x="4732328" y="98976"/>
                  <a:pt x="4732328" y="98976"/>
                </a:cubicBezTo>
                <a:cubicBezTo>
                  <a:pt x="4740870" y="102134"/>
                  <a:pt x="4706316" y="129141"/>
                  <a:pt x="4699484" y="151226"/>
                </a:cubicBezTo>
                <a:cubicBezTo>
                  <a:pt x="4699056" y="153620"/>
                  <a:pt x="4700534" y="161439"/>
                  <a:pt x="4700102" y="163830"/>
                </a:cubicBezTo>
                <a:cubicBezTo>
                  <a:pt x="4694630" y="178340"/>
                  <a:pt x="4685348" y="195361"/>
                  <a:pt x="4676187" y="214413"/>
                </a:cubicBezTo>
                <a:cubicBezTo>
                  <a:pt x="4674090" y="218082"/>
                  <a:pt x="4663668" y="234803"/>
                  <a:pt x="4653712" y="250903"/>
                </a:cubicBezTo>
                <a:lnTo>
                  <a:pt x="4653682" y="250955"/>
                </a:lnTo>
                <a:lnTo>
                  <a:pt x="4652144" y="260848"/>
                </a:lnTo>
                <a:lnTo>
                  <a:pt x="4647008" y="280838"/>
                </a:lnTo>
                <a:lnTo>
                  <a:pt x="4648874" y="279997"/>
                </a:lnTo>
                <a:cubicBezTo>
                  <a:pt x="4650608" y="279102"/>
                  <a:pt x="4652051" y="278239"/>
                  <a:pt x="4652885" y="277600"/>
                </a:cubicBezTo>
                <a:cubicBezTo>
                  <a:pt x="4656574" y="273058"/>
                  <a:pt x="4682040" y="229892"/>
                  <a:pt x="4668186" y="259070"/>
                </a:cubicBezTo>
                <a:cubicBezTo>
                  <a:pt x="4653503" y="290202"/>
                  <a:pt x="4687246" y="235596"/>
                  <a:pt x="4691437" y="228263"/>
                </a:cubicBezTo>
                <a:cubicBezTo>
                  <a:pt x="4703978" y="209092"/>
                  <a:pt x="4715544" y="192673"/>
                  <a:pt x="4719664" y="185738"/>
                </a:cubicBezTo>
                <a:cubicBezTo>
                  <a:pt x="4745889" y="147697"/>
                  <a:pt x="4769408" y="112056"/>
                  <a:pt x="4792343" y="77327"/>
                </a:cubicBezTo>
                <a:lnTo>
                  <a:pt x="4797194" y="70108"/>
                </a:lnTo>
                <a:lnTo>
                  <a:pt x="4796322" y="79435"/>
                </a:lnTo>
                <a:lnTo>
                  <a:pt x="4796316" y="82691"/>
                </a:lnTo>
                <a:lnTo>
                  <a:pt x="4781942" y="105633"/>
                </a:lnTo>
                <a:cubicBezTo>
                  <a:pt x="4773160" y="119864"/>
                  <a:pt x="4746648" y="152821"/>
                  <a:pt x="4744434" y="165181"/>
                </a:cubicBezTo>
                <a:cubicBezTo>
                  <a:pt x="4743578" y="169964"/>
                  <a:pt x="4752075" y="170689"/>
                  <a:pt x="4754024" y="178549"/>
                </a:cubicBezTo>
                <a:cubicBezTo>
                  <a:pt x="4755070" y="188758"/>
                  <a:pt x="4748075" y="193018"/>
                  <a:pt x="4739765" y="207288"/>
                </a:cubicBezTo>
                <a:cubicBezTo>
                  <a:pt x="4734722" y="219407"/>
                  <a:pt x="4732936" y="229374"/>
                  <a:pt x="4728746" y="236709"/>
                </a:cubicBezTo>
                <a:lnTo>
                  <a:pt x="4723754" y="245244"/>
                </a:lnTo>
                <a:lnTo>
                  <a:pt x="4724097" y="244951"/>
                </a:lnTo>
                <a:cubicBezTo>
                  <a:pt x="4724776" y="244541"/>
                  <a:pt x="4725296" y="244460"/>
                  <a:pt x="4725595" y="244788"/>
                </a:cubicBezTo>
                <a:cubicBezTo>
                  <a:pt x="4726296" y="245555"/>
                  <a:pt x="4725702" y="248214"/>
                  <a:pt x="4724340" y="251879"/>
                </a:cubicBezTo>
                <a:lnTo>
                  <a:pt x="4721437" y="258614"/>
                </a:lnTo>
                <a:lnTo>
                  <a:pt x="4724958" y="256523"/>
                </a:lnTo>
                <a:cubicBezTo>
                  <a:pt x="4727362" y="255819"/>
                  <a:pt x="4729711" y="255411"/>
                  <a:pt x="4731342" y="254336"/>
                </a:cubicBezTo>
                <a:cubicBezTo>
                  <a:pt x="4735102" y="249394"/>
                  <a:pt x="4740076" y="237674"/>
                  <a:pt x="4748000" y="228229"/>
                </a:cubicBezTo>
                <a:cubicBezTo>
                  <a:pt x="4752189" y="220894"/>
                  <a:pt x="4775868" y="187696"/>
                  <a:pt x="4765776" y="211934"/>
                </a:cubicBezTo>
                <a:cubicBezTo>
                  <a:pt x="4760232" y="226843"/>
                  <a:pt x="4745357" y="242982"/>
                  <a:pt x="4741240" y="249917"/>
                </a:cubicBezTo>
                <a:cubicBezTo>
                  <a:pt x="4736577" y="257211"/>
                  <a:pt x="4738527" y="265069"/>
                  <a:pt x="4738097" y="267461"/>
                </a:cubicBezTo>
                <a:cubicBezTo>
                  <a:pt x="4733937" y="271962"/>
                  <a:pt x="4730602" y="274514"/>
                  <a:pt x="4726487" y="281449"/>
                </a:cubicBezTo>
                <a:lnTo>
                  <a:pt x="4726318" y="282382"/>
                </a:lnTo>
                <a:lnTo>
                  <a:pt x="4728508" y="279209"/>
                </a:lnTo>
                <a:cubicBezTo>
                  <a:pt x="4736040" y="269430"/>
                  <a:pt x="4734016" y="280724"/>
                  <a:pt x="4734016" y="280724"/>
                </a:cubicBezTo>
                <a:cubicBezTo>
                  <a:pt x="4732232" y="290692"/>
                  <a:pt x="4716902" y="312052"/>
                  <a:pt x="4716046" y="316837"/>
                </a:cubicBezTo>
                <a:cubicBezTo>
                  <a:pt x="4716046" y="316837"/>
                  <a:pt x="4717352" y="317559"/>
                  <a:pt x="4719308" y="318684"/>
                </a:cubicBezTo>
                <a:lnTo>
                  <a:pt x="4720284" y="319273"/>
                </a:lnTo>
                <a:lnTo>
                  <a:pt x="4728887" y="303499"/>
                </a:lnTo>
                <a:cubicBezTo>
                  <a:pt x="4732911" y="296239"/>
                  <a:pt x="4736956" y="289222"/>
                  <a:pt x="4741120" y="282696"/>
                </a:cubicBezTo>
                <a:cubicBezTo>
                  <a:pt x="4747818" y="270717"/>
                  <a:pt x="4755933" y="258862"/>
                  <a:pt x="4764341" y="247030"/>
                </a:cubicBezTo>
                <a:lnTo>
                  <a:pt x="4770546" y="238216"/>
                </a:lnTo>
                <a:lnTo>
                  <a:pt x="4769904" y="240363"/>
                </a:lnTo>
                <a:lnTo>
                  <a:pt x="4764645" y="258193"/>
                </a:lnTo>
                <a:lnTo>
                  <a:pt x="4750520" y="281069"/>
                </a:lnTo>
                <a:cubicBezTo>
                  <a:pt x="4738478" y="297449"/>
                  <a:pt x="4721748" y="323953"/>
                  <a:pt x="4742356" y="307899"/>
                </a:cubicBezTo>
                <a:lnTo>
                  <a:pt x="4754073" y="293328"/>
                </a:lnTo>
                <a:lnTo>
                  <a:pt x="4749668" y="307141"/>
                </a:lnTo>
                <a:lnTo>
                  <a:pt x="4752068" y="304490"/>
                </a:lnTo>
                <a:cubicBezTo>
                  <a:pt x="4754146" y="301971"/>
                  <a:pt x="4755186" y="300342"/>
                  <a:pt x="4754476" y="300280"/>
                </a:cubicBezTo>
                <a:cubicBezTo>
                  <a:pt x="4760531" y="302616"/>
                  <a:pt x="4754183" y="310956"/>
                  <a:pt x="4746926" y="320984"/>
                </a:cubicBezTo>
                <a:lnTo>
                  <a:pt x="4743794" y="325565"/>
                </a:lnTo>
                <a:lnTo>
                  <a:pt x="4741644" y="332303"/>
                </a:lnTo>
                <a:lnTo>
                  <a:pt x="4733261" y="358664"/>
                </a:lnTo>
                <a:lnTo>
                  <a:pt x="4741656" y="346446"/>
                </a:lnTo>
                <a:lnTo>
                  <a:pt x="4747684" y="336900"/>
                </a:lnTo>
                <a:lnTo>
                  <a:pt x="4762430" y="296684"/>
                </a:lnTo>
                <a:cubicBezTo>
                  <a:pt x="4770825" y="274661"/>
                  <a:pt x="4769898" y="287539"/>
                  <a:pt x="4767438" y="301062"/>
                </a:cubicBezTo>
                <a:lnTo>
                  <a:pt x="4765634" y="309448"/>
                </a:lnTo>
                <a:lnTo>
                  <a:pt x="4770315" y="302545"/>
                </a:lnTo>
                <a:lnTo>
                  <a:pt x="4782401" y="285383"/>
                </a:lnTo>
                <a:lnTo>
                  <a:pt x="4780507" y="291262"/>
                </a:lnTo>
                <a:lnTo>
                  <a:pt x="4768637" y="334270"/>
                </a:lnTo>
                <a:lnTo>
                  <a:pt x="4759398" y="355755"/>
                </a:lnTo>
                <a:cubicBezTo>
                  <a:pt x="4752486" y="368926"/>
                  <a:pt x="4756438" y="363596"/>
                  <a:pt x="4762770" y="355333"/>
                </a:cubicBezTo>
                <a:lnTo>
                  <a:pt x="4762856" y="355228"/>
                </a:lnTo>
                <a:lnTo>
                  <a:pt x="4762342" y="357085"/>
                </a:lnTo>
                <a:cubicBezTo>
                  <a:pt x="4755868" y="379226"/>
                  <a:pt x="4748802" y="401920"/>
                  <a:pt x="4740622" y="426231"/>
                </a:cubicBezTo>
                <a:cubicBezTo>
                  <a:pt x="4740782" y="427412"/>
                  <a:pt x="4738522" y="434162"/>
                  <a:pt x="4736825" y="440534"/>
                </a:cubicBezTo>
                <a:lnTo>
                  <a:pt x="4735853" y="445283"/>
                </a:lnTo>
                <a:lnTo>
                  <a:pt x="4739702" y="435536"/>
                </a:lnTo>
                <a:cubicBezTo>
                  <a:pt x="4751345" y="399821"/>
                  <a:pt x="4756641" y="365992"/>
                  <a:pt x="4774436" y="326966"/>
                </a:cubicBezTo>
                <a:lnTo>
                  <a:pt x="4768286" y="351461"/>
                </a:lnTo>
                <a:lnTo>
                  <a:pt x="4769799" y="346635"/>
                </a:lnTo>
                <a:lnTo>
                  <a:pt x="4772998" y="342682"/>
                </a:lnTo>
                <a:lnTo>
                  <a:pt x="4774599" y="341523"/>
                </a:lnTo>
                <a:lnTo>
                  <a:pt x="4779828" y="322640"/>
                </a:lnTo>
                <a:lnTo>
                  <a:pt x="4784784" y="304972"/>
                </a:lnTo>
                <a:lnTo>
                  <a:pt x="4795498" y="295963"/>
                </a:lnTo>
                <a:lnTo>
                  <a:pt x="4797520" y="297705"/>
                </a:lnTo>
                <a:lnTo>
                  <a:pt x="4789909" y="331447"/>
                </a:lnTo>
                <a:lnTo>
                  <a:pt x="4792376" y="328610"/>
                </a:lnTo>
                <a:cubicBezTo>
                  <a:pt x="4792680" y="330800"/>
                  <a:pt x="4792366" y="332989"/>
                  <a:pt x="4791704" y="334928"/>
                </a:cubicBezTo>
                <a:cubicBezTo>
                  <a:pt x="4791046" y="336864"/>
                  <a:pt x="4790043" y="338549"/>
                  <a:pt x="4788966" y="339726"/>
                </a:cubicBezTo>
                <a:lnTo>
                  <a:pt x="4788803" y="336287"/>
                </a:lnTo>
                <a:lnTo>
                  <a:pt x="4786877" y="344720"/>
                </a:lnTo>
                <a:lnTo>
                  <a:pt x="4788966" y="339726"/>
                </a:lnTo>
                <a:cubicBezTo>
                  <a:pt x="4788236" y="344119"/>
                  <a:pt x="4787453" y="347985"/>
                  <a:pt x="4786651" y="351545"/>
                </a:cubicBezTo>
                <a:lnTo>
                  <a:pt x="4785030" y="358162"/>
                </a:lnTo>
                <a:lnTo>
                  <a:pt x="4786718" y="355790"/>
                </a:lnTo>
                <a:lnTo>
                  <a:pt x="4792051" y="348897"/>
                </a:lnTo>
                <a:lnTo>
                  <a:pt x="4798104" y="327917"/>
                </a:lnTo>
                <a:cubicBezTo>
                  <a:pt x="4808506" y="293031"/>
                  <a:pt x="4817944" y="264556"/>
                  <a:pt x="4831132" y="221272"/>
                </a:cubicBezTo>
                <a:cubicBezTo>
                  <a:pt x="4831132" y="221272"/>
                  <a:pt x="4831190" y="220796"/>
                  <a:pt x="4831302" y="219972"/>
                </a:cubicBezTo>
                <a:lnTo>
                  <a:pt x="4831358" y="219629"/>
                </a:lnTo>
                <a:lnTo>
                  <a:pt x="4828733" y="224631"/>
                </a:lnTo>
                <a:cubicBezTo>
                  <a:pt x="4819790" y="239182"/>
                  <a:pt x="4806100" y="256916"/>
                  <a:pt x="4802690" y="263911"/>
                </a:cubicBezTo>
                <a:lnTo>
                  <a:pt x="4784620" y="299365"/>
                </a:lnTo>
                <a:lnTo>
                  <a:pt x="4794373" y="268169"/>
                </a:lnTo>
                <a:lnTo>
                  <a:pt x="4796831" y="264626"/>
                </a:lnTo>
                <a:cubicBezTo>
                  <a:pt x="4801422" y="257780"/>
                  <a:pt x="4806524" y="249867"/>
                  <a:pt x="4812781" y="239675"/>
                </a:cubicBezTo>
                <a:cubicBezTo>
                  <a:pt x="4814857" y="237120"/>
                  <a:pt x="4823822" y="222342"/>
                  <a:pt x="4830131" y="213409"/>
                </a:cubicBezTo>
                <a:lnTo>
                  <a:pt x="4833357" y="209386"/>
                </a:lnTo>
                <a:lnTo>
                  <a:pt x="4833982" y="206454"/>
                </a:lnTo>
                <a:cubicBezTo>
                  <a:pt x="4835920" y="199232"/>
                  <a:pt x="4838890" y="192384"/>
                  <a:pt x="4843007" y="193876"/>
                </a:cubicBezTo>
                <a:cubicBezTo>
                  <a:pt x="4846037" y="197922"/>
                  <a:pt x="4828881" y="240811"/>
                  <a:pt x="4829161" y="242834"/>
                </a:cubicBezTo>
                <a:cubicBezTo>
                  <a:pt x="4823150" y="264954"/>
                  <a:pt x="4817088" y="285966"/>
                  <a:pt x="4811110" y="307225"/>
                </a:cubicBezTo>
                <a:lnTo>
                  <a:pt x="4801623" y="342850"/>
                </a:lnTo>
                <a:lnTo>
                  <a:pt x="4803062" y="344409"/>
                </a:lnTo>
                <a:cubicBezTo>
                  <a:pt x="4804033" y="346125"/>
                  <a:pt x="4805028" y="348360"/>
                  <a:pt x="4805930" y="350509"/>
                </a:cubicBezTo>
                <a:lnTo>
                  <a:pt x="4806192" y="351144"/>
                </a:lnTo>
                <a:lnTo>
                  <a:pt x="4808602" y="342752"/>
                </a:lnTo>
                <a:cubicBezTo>
                  <a:pt x="4811534" y="332133"/>
                  <a:pt x="4813760" y="323085"/>
                  <a:pt x="4814461" y="321444"/>
                </a:cubicBezTo>
                <a:cubicBezTo>
                  <a:pt x="4827950" y="272876"/>
                  <a:pt x="4843944" y="221564"/>
                  <a:pt x="4858868" y="162499"/>
                </a:cubicBezTo>
                <a:cubicBezTo>
                  <a:pt x="4858868" y="162499"/>
                  <a:pt x="4867357" y="131449"/>
                  <a:pt x="4870620" y="137184"/>
                </a:cubicBezTo>
                <a:lnTo>
                  <a:pt x="4868631" y="145652"/>
                </a:lnTo>
                <a:lnTo>
                  <a:pt x="4862494" y="156628"/>
                </a:lnTo>
                <a:cubicBezTo>
                  <a:pt x="4860244" y="160990"/>
                  <a:pt x="4858694" y="164552"/>
                  <a:pt x="4858578" y="166314"/>
                </a:cubicBezTo>
                <a:lnTo>
                  <a:pt x="4863046" y="165256"/>
                </a:lnTo>
                <a:lnTo>
                  <a:pt x="4862130" y="168228"/>
                </a:lnTo>
                <a:cubicBezTo>
                  <a:pt x="4861573" y="164187"/>
                  <a:pt x="4851167" y="199276"/>
                  <a:pt x="4858850" y="198214"/>
                </a:cubicBezTo>
                <a:cubicBezTo>
                  <a:pt x="4861276" y="197881"/>
                  <a:pt x="4869256" y="163125"/>
                  <a:pt x="4870795" y="156389"/>
                </a:cubicBezTo>
                <a:lnTo>
                  <a:pt x="4871620" y="153788"/>
                </a:lnTo>
                <a:lnTo>
                  <a:pt x="4871850" y="153472"/>
                </a:lnTo>
                <a:lnTo>
                  <a:pt x="4876330" y="145820"/>
                </a:lnTo>
                <a:lnTo>
                  <a:pt x="4861768" y="205928"/>
                </a:lnTo>
                <a:cubicBezTo>
                  <a:pt x="4853786" y="236174"/>
                  <a:pt x="4845274" y="267055"/>
                  <a:pt x="4836922" y="299114"/>
                </a:cubicBezTo>
                <a:cubicBezTo>
                  <a:pt x="4836922" y="299114"/>
                  <a:pt x="4827700" y="306910"/>
                  <a:pt x="4833110" y="310285"/>
                </a:cubicBezTo>
                <a:cubicBezTo>
                  <a:pt x="4836219" y="311916"/>
                  <a:pt x="4845032" y="283230"/>
                  <a:pt x="4839352" y="298779"/>
                </a:cubicBezTo>
                <a:cubicBezTo>
                  <a:pt x="4857770" y="247128"/>
                  <a:pt x="4869385" y="181996"/>
                  <a:pt x="4890557" y="132372"/>
                </a:cubicBezTo>
                <a:cubicBezTo>
                  <a:pt x="4882755" y="186332"/>
                  <a:pt x="4856228" y="253867"/>
                  <a:pt x="4841396" y="313606"/>
                </a:cubicBezTo>
                <a:cubicBezTo>
                  <a:pt x="4840460" y="315796"/>
                  <a:pt x="4838796" y="322380"/>
                  <a:pt x="4838018" y="328323"/>
                </a:cubicBezTo>
                <a:lnTo>
                  <a:pt x="4837942" y="330411"/>
                </a:lnTo>
                <a:lnTo>
                  <a:pt x="4838356" y="329698"/>
                </a:lnTo>
                <a:lnTo>
                  <a:pt x="4840308" y="326460"/>
                </a:lnTo>
                <a:lnTo>
                  <a:pt x="4837770" y="334955"/>
                </a:lnTo>
                <a:lnTo>
                  <a:pt x="4837724" y="336134"/>
                </a:lnTo>
                <a:cubicBezTo>
                  <a:pt x="4837984" y="338160"/>
                  <a:pt x="4838670" y="339395"/>
                  <a:pt x="4839985" y="339213"/>
                </a:cubicBezTo>
                <a:lnTo>
                  <a:pt x="4849078" y="312546"/>
                </a:lnTo>
                <a:cubicBezTo>
                  <a:pt x="4855700" y="285876"/>
                  <a:pt x="4864108" y="257245"/>
                  <a:pt x="4873434" y="232262"/>
                </a:cubicBezTo>
                <a:cubicBezTo>
                  <a:pt x="4868838" y="254188"/>
                  <a:pt x="4862472" y="277475"/>
                  <a:pt x="4855602" y="301602"/>
                </a:cubicBezTo>
                <a:lnTo>
                  <a:pt x="4840574" y="355230"/>
                </a:lnTo>
                <a:lnTo>
                  <a:pt x="4842317" y="351075"/>
                </a:lnTo>
                <a:lnTo>
                  <a:pt x="4837574" y="374168"/>
                </a:lnTo>
                <a:lnTo>
                  <a:pt x="4847424" y="359602"/>
                </a:lnTo>
                <a:lnTo>
                  <a:pt x="4857853" y="340722"/>
                </a:lnTo>
                <a:lnTo>
                  <a:pt x="4859826" y="335009"/>
                </a:lnTo>
                <a:lnTo>
                  <a:pt x="4861262" y="333567"/>
                </a:lnTo>
                <a:cubicBezTo>
                  <a:pt x="4863538" y="331592"/>
                  <a:pt x="4865008" y="330754"/>
                  <a:pt x="4864790" y="331952"/>
                </a:cubicBezTo>
                <a:lnTo>
                  <a:pt x="4860885" y="344156"/>
                </a:lnTo>
                <a:lnTo>
                  <a:pt x="4859456" y="351020"/>
                </a:lnTo>
                <a:cubicBezTo>
                  <a:pt x="4858008" y="357049"/>
                  <a:pt x="4855954" y="365033"/>
                  <a:pt x="4853200" y="375355"/>
                </a:cubicBezTo>
                <a:cubicBezTo>
                  <a:pt x="4849944" y="390750"/>
                  <a:pt x="4846589" y="403930"/>
                  <a:pt x="4843290" y="416168"/>
                </a:cubicBezTo>
                <a:lnTo>
                  <a:pt x="4842796" y="417972"/>
                </a:lnTo>
                <a:lnTo>
                  <a:pt x="4848544" y="407276"/>
                </a:lnTo>
                <a:cubicBezTo>
                  <a:pt x="4853510" y="398290"/>
                  <a:pt x="4858826" y="389330"/>
                  <a:pt x="4860243" y="389451"/>
                </a:cubicBezTo>
                <a:lnTo>
                  <a:pt x="4857794" y="419197"/>
                </a:lnTo>
                <a:cubicBezTo>
                  <a:pt x="4860624" y="419438"/>
                  <a:pt x="4918907" y="326852"/>
                  <a:pt x="4895918" y="372255"/>
                </a:cubicBezTo>
                <a:lnTo>
                  <a:pt x="4882668" y="396488"/>
                </a:lnTo>
                <a:lnTo>
                  <a:pt x="4879752" y="410522"/>
                </a:lnTo>
                <a:cubicBezTo>
                  <a:pt x="4878224" y="416951"/>
                  <a:pt x="4876518" y="424032"/>
                  <a:pt x="4875350" y="430473"/>
                </a:cubicBezTo>
                <a:lnTo>
                  <a:pt x="4886510" y="401781"/>
                </a:lnTo>
                <a:lnTo>
                  <a:pt x="4886784" y="403490"/>
                </a:lnTo>
                <a:cubicBezTo>
                  <a:pt x="4887690" y="413172"/>
                  <a:pt x="4887080" y="420412"/>
                  <a:pt x="4884796" y="428811"/>
                </a:cubicBezTo>
                <a:lnTo>
                  <a:pt x="4881160" y="438567"/>
                </a:lnTo>
                <a:lnTo>
                  <a:pt x="4884826" y="439939"/>
                </a:lnTo>
                <a:cubicBezTo>
                  <a:pt x="4886098" y="440610"/>
                  <a:pt x="4886903" y="441312"/>
                  <a:pt x="4886796" y="441910"/>
                </a:cubicBezTo>
                <a:cubicBezTo>
                  <a:pt x="4897934" y="427882"/>
                  <a:pt x="4898245" y="410098"/>
                  <a:pt x="4908955" y="398462"/>
                </a:cubicBezTo>
                <a:cubicBezTo>
                  <a:pt x="4913118" y="393959"/>
                  <a:pt x="4915950" y="394200"/>
                  <a:pt x="4922043" y="392292"/>
                </a:cubicBezTo>
                <a:cubicBezTo>
                  <a:pt x="4935632" y="383330"/>
                  <a:pt x="4941536" y="366427"/>
                  <a:pt x="4950384" y="351798"/>
                </a:cubicBezTo>
                <a:cubicBezTo>
                  <a:pt x="4970732" y="321150"/>
                  <a:pt x="4981752" y="291731"/>
                  <a:pt x="5004505" y="263714"/>
                </a:cubicBezTo>
                <a:cubicBezTo>
                  <a:pt x="4989365" y="300072"/>
                  <a:pt x="4973136" y="323786"/>
                  <a:pt x="4957526" y="360100"/>
                </a:cubicBezTo>
                <a:cubicBezTo>
                  <a:pt x="4955740" y="370069"/>
                  <a:pt x="4944172" y="386488"/>
                  <a:pt x="4931202" y="408052"/>
                </a:cubicBezTo>
                <a:cubicBezTo>
                  <a:pt x="4929942" y="411083"/>
                  <a:pt x="4926651" y="417074"/>
                  <a:pt x="4922890" y="423850"/>
                </a:cubicBezTo>
                <a:lnTo>
                  <a:pt x="4919926" y="429307"/>
                </a:lnTo>
                <a:lnTo>
                  <a:pt x="4929148" y="430349"/>
                </a:lnTo>
                <a:lnTo>
                  <a:pt x="4932776" y="424680"/>
                </a:lnTo>
                <a:cubicBezTo>
                  <a:pt x="4938858" y="415484"/>
                  <a:pt x="4944886" y="406586"/>
                  <a:pt x="4946765" y="404115"/>
                </a:cubicBezTo>
                <a:cubicBezTo>
                  <a:pt x="4948397" y="403040"/>
                  <a:pt x="4950746" y="402634"/>
                  <a:pt x="4952688" y="402494"/>
                </a:cubicBezTo>
                <a:lnTo>
                  <a:pt x="4952956" y="402494"/>
                </a:lnTo>
                <a:lnTo>
                  <a:pt x="4957376" y="385941"/>
                </a:lnTo>
                <a:lnTo>
                  <a:pt x="4962202" y="375569"/>
                </a:lnTo>
                <a:lnTo>
                  <a:pt x="4971138" y="375389"/>
                </a:lnTo>
                <a:lnTo>
                  <a:pt x="4972750" y="375342"/>
                </a:lnTo>
                <a:lnTo>
                  <a:pt x="4977867" y="364263"/>
                </a:lnTo>
                <a:cubicBezTo>
                  <a:pt x="4985319" y="354780"/>
                  <a:pt x="4992579" y="330301"/>
                  <a:pt x="5001976" y="328673"/>
                </a:cubicBezTo>
                <a:cubicBezTo>
                  <a:pt x="5011372" y="327048"/>
                  <a:pt x="4989864" y="345452"/>
                  <a:pt x="5000190" y="338641"/>
                </a:cubicBezTo>
                <a:cubicBezTo>
                  <a:pt x="5013780" y="329679"/>
                  <a:pt x="5034126" y="299030"/>
                  <a:pt x="5012422" y="337256"/>
                </a:cubicBezTo>
                <a:cubicBezTo>
                  <a:pt x="5005295" y="351623"/>
                  <a:pt x="4998935" y="361708"/>
                  <a:pt x="4992872" y="372476"/>
                </a:cubicBezTo>
                <a:lnTo>
                  <a:pt x="4991832" y="374783"/>
                </a:lnTo>
                <a:lnTo>
                  <a:pt x="4994924" y="374691"/>
                </a:lnTo>
                <a:lnTo>
                  <a:pt x="5003659" y="374227"/>
                </a:lnTo>
                <a:lnTo>
                  <a:pt x="5009840" y="365004"/>
                </a:lnTo>
                <a:lnTo>
                  <a:pt x="5011252" y="362952"/>
                </a:lnTo>
                <a:lnTo>
                  <a:pt x="5008684" y="373959"/>
                </a:lnTo>
                <a:lnTo>
                  <a:pt x="5011674" y="373801"/>
                </a:lnTo>
                <a:lnTo>
                  <a:pt x="5019115" y="352084"/>
                </a:lnTo>
                <a:lnTo>
                  <a:pt x="5026618" y="346297"/>
                </a:lnTo>
                <a:cubicBezTo>
                  <a:pt x="5030576" y="344775"/>
                  <a:pt x="5023036" y="356274"/>
                  <a:pt x="5018896" y="365335"/>
                </a:cubicBezTo>
                <a:cubicBezTo>
                  <a:pt x="5056592" y="320783"/>
                  <a:pt x="5074846" y="269715"/>
                  <a:pt x="5109710" y="224920"/>
                </a:cubicBezTo>
                <a:lnTo>
                  <a:pt x="5115285" y="217069"/>
                </a:lnTo>
                <a:lnTo>
                  <a:pt x="5115190" y="217623"/>
                </a:lnTo>
                <a:cubicBezTo>
                  <a:pt x="5113880" y="226045"/>
                  <a:pt x="5102408" y="253381"/>
                  <a:pt x="5101703" y="266187"/>
                </a:cubicBezTo>
                <a:cubicBezTo>
                  <a:pt x="5101598" y="283372"/>
                  <a:pt x="5111353" y="243563"/>
                  <a:pt x="5113222" y="239184"/>
                </a:cubicBezTo>
                <a:cubicBezTo>
                  <a:pt x="5115728" y="229738"/>
                  <a:pt x="5117879" y="222360"/>
                  <a:pt x="5119884" y="215943"/>
                </a:cubicBezTo>
                <a:lnTo>
                  <a:pt x="5123218" y="205909"/>
                </a:lnTo>
                <a:lnTo>
                  <a:pt x="5143680" y="177110"/>
                </a:lnTo>
                <a:lnTo>
                  <a:pt x="5145714" y="179071"/>
                </a:lnTo>
                <a:cubicBezTo>
                  <a:pt x="5145110" y="179152"/>
                  <a:pt x="5145542" y="177633"/>
                  <a:pt x="5146604" y="175203"/>
                </a:cubicBezTo>
                <a:lnTo>
                  <a:pt x="5150272" y="167836"/>
                </a:lnTo>
                <a:lnTo>
                  <a:pt x="5165566" y="146312"/>
                </a:lnTo>
                <a:lnTo>
                  <a:pt x="5163048" y="155386"/>
                </a:lnTo>
                <a:lnTo>
                  <a:pt x="5169340" y="157296"/>
                </a:lnTo>
                <a:lnTo>
                  <a:pt x="5156374" y="181133"/>
                </a:lnTo>
                <a:lnTo>
                  <a:pt x="5173302" y="158706"/>
                </a:lnTo>
                <a:lnTo>
                  <a:pt x="5170440" y="173125"/>
                </a:lnTo>
                <a:lnTo>
                  <a:pt x="5169588" y="179341"/>
                </a:lnTo>
                <a:lnTo>
                  <a:pt x="5120890" y="253804"/>
                </a:lnTo>
                <a:cubicBezTo>
                  <a:pt x="5089756" y="302864"/>
                  <a:pt x="5060027" y="352446"/>
                  <a:pt x="5033025" y="404185"/>
                </a:cubicBezTo>
                <a:cubicBezTo>
                  <a:pt x="5030716" y="409048"/>
                  <a:pt x="5021680" y="422041"/>
                  <a:pt x="5013756" y="434826"/>
                </a:cubicBezTo>
                <a:lnTo>
                  <a:pt x="5010492" y="440660"/>
                </a:lnTo>
                <a:lnTo>
                  <a:pt x="5005020" y="458967"/>
                </a:lnTo>
                <a:lnTo>
                  <a:pt x="5003980" y="462373"/>
                </a:lnTo>
                <a:lnTo>
                  <a:pt x="5008249" y="459553"/>
                </a:lnTo>
                <a:cubicBezTo>
                  <a:pt x="5024408" y="436240"/>
                  <a:pt x="5034072" y="414393"/>
                  <a:pt x="5042879" y="397336"/>
                </a:cubicBezTo>
                <a:cubicBezTo>
                  <a:pt x="5054919" y="380954"/>
                  <a:pt x="5066840" y="349181"/>
                  <a:pt x="5080385" y="337790"/>
                </a:cubicBezTo>
                <a:cubicBezTo>
                  <a:pt x="5083646" y="335638"/>
                  <a:pt x="5089782" y="336161"/>
                  <a:pt x="5090212" y="333767"/>
                </a:cubicBezTo>
                <a:cubicBezTo>
                  <a:pt x="5097664" y="324286"/>
                  <a:pt x="5112345" y="293151"/>
                  <a:pt x="5122626" y="283907"/>
                </a:cubicBezTo>
                <a:cubicBezTo>
                  <a:pt x="5126862" y="279008"/>
                  <a:pt x="5135356" y="279730"/>
                  <a:pt x="5135356" y="279730"/>
                </a:cubicBezTo>
                <a:cubicBezTo>
                  <a:pt x="5135356" y="279730"/>
                  <a:pt x="5136398" y="278608"/>
                  <a:pt x="5137554" y="276832"/>
                </a:cubicBezTo>
                <a:lnTo>
                  <a:pt x="5138826" y="273850"/>
                </a:lnTo>
                <a:lnTo>
                  <a:pt x="5141988" y="269992"/>
                </a:lnTo>
                <a:lnTo>
                  <a:pt x="5142980" y="269958"/>
                </a:lnTo>
                <a:cubicBezTo>
                  <a:pt x="5143388" y="269690"/>
                  <a:pt x="5143493" y="269090"/>
                  <a:pt x="5143708" y="267894"/>
                </a:cubicBezTo>
                <a:lnTo>
                  <a:pt x="5141988" y="269992"/>
                </a:lnTo>
                <a:lnTo>
                  <a:pt x="5140449" y="270046"/>
                </a:lnTo>
                <a:cubicBezTo>
                  <a:pt x="5146970" y="265745"/>
                  <a:pt x="5153921" y="259051"/>
                  <a:pt x="5153921" y="259051"/>
                </a:cubicBezTo>
                <a:cubicBezTo>
                  <a:pt x="5162462" y="262211"/>
                  <a:pt x="5127908" y="289217"/>
                  <a:pt x="5121076" y="311303"/>
                </a:cubicBezTo>
                <a:cubicBezTo>
                  <a:pt x="5120648" y="313696"/>
                  <a:pt x="5122122" y="321513"/>
                  <a:pt x="5121694" y="323903"/>
                </a:cubicBezTo>
                <a:cubicBezTo>
                  <a:pt x="5116220" y="338415"/>
                  <a:pt x="5106940" y="355435"/>
                  <a:pt x="5097774" y="374489"/>
                </a:cubicBezTo>
                <a:cubicBezTo>
                  <a:pt x="5093587" y="381824"/>
                  <a:pt x="5056079" y="441369"/>
                  <a:pt x="5055651" y="443761"/>
                </a:cubicBezTo>
                <a:cubicBezTo>
                  <a:pt x="5056854" y="445078"/>
                  <a:pt x="5060726" y="444196"/>
                  <a:pt x="5064716" y="442661"/>
                </a:cubicBezTo>
                <a:lnTo>
                  <a:pt x="5071054" y="439423"/>
                </a:lnTo>
                <a:lnTo>
                  <a:pt x="5078591" y="425655"/>
                </a:lnTo>
                <a:cubicBezTo>
                  <a:pt x="5088807" y="403123"/>
                  <a:pt x="5097664" y="379018"/>
                  <a:pt x="5103350" y="378882"/>
                </a:cubicBezTo>
                <a:cubicBezTo>
                  <a:pt x="5106868" y="378019"/>
                  <a:pt x="5107811" y="382982"/>
                  <a:pt x="5107529" y="390249"/>
                </a:cubicBezTo>
                <a:lnTo>
                  <a:pt x="5106388" y="399267"/>
                </a:lnTo>
                <a:lnTo>
                  <a:pt x="5113030" y="388340"/>
                </a:lnTo>
                <a:cubicBezTo>
                  <a:pt x="5125569" y="369169"/>
                  <a:pt x="5137136" y="352748"/>
                  <a:pt x="5141256" y="345813"/>
                </a:cubicBezTo>
                <a:cubicBezTo>
                  <a:pt x="5167480" y="307771"/>
                  <a:pt x="5190998" y="272129"/>
                  <a:pt x="5213934" y="237402"/>
                </a:cubicBezTo>
                <a:lnTo>
                  <a:pt x="5218785" y="230183"/>
                </a:lnTo>
                <a:lnTo>
                  <a:pt x="5217914" y="239508"/>
                </a:lnTo>
                <a:lnTo>
                  <a:pt x="5217907" y="242764"/>
                </a:lnTo>
                <a:lnTo>
                  <a:pt x="5203530" y="265710"/>
                </a:lnTo>
                <a:cubicBezTo>
                  <a:pt x="5194751" y="279939"/>
                  <a:pt x="5168238" y="312896"/>
                  <a:pt x="5166026" y="325257"/>
                </a:cubicBezTo>
                <a:cubicBezTo>
                  <a:pt x="5165168" y="330041"/>
                  <a:pt x="5173668" y="330766"/>
                  <a:pt x="5175614" y="338622"/>
                </a:cubicBezTo>
                <a:cubicBezTo>
                  <a:pt x="5176660" y="348833"/>
                  <a:pt x="5169666" y="353093"/>
                  <a:pt x="5161358" y="367361"/>
                </a:cubicBezTo>
                <a:cubicBezTo>
                  <a:pt x="5156314" y="379480"/>
                  <a:pt x="5154526" y="389449"/>
                  <a:pt x="5150338" y="396784"/>
                </a:cubicBezTo>
                <a:lnTo>
                  <a:pt x="5111960" y="463467"/>
                </a:lnTo>
                <a:lnTo>
                  <a:pt x="5110215" y="469703"/>
                </a:lnTo>
                <a:lnTo>
                  <a:pt x="5117847" y="454429"/>
                </a:lnTo>
                <a:cubicBezTo>
                  <a:pt x="5125280" y="439679"/>
                  <a:pt x="5132802" y="426457"/>
                  <a:pt x="5139846" y="420582"/>
                </a:cubicBezTo>
                <a:cubicBezTo>
                  <a:pt x="5143536" y="416038"/>
                  <a:pt x="5149671" y="416563"/>
                  <a:pt x="5152932" y="414410"/>
                </a:cubicBezTo>
                <a:cubicBezTo>
                  <a:pt x="5156694" y="409469"/>
                  <a:pt x="5161668" y="397748"/>
                  <a:pt x="5169590" y="388306"/>
                </a:cubicBezTo>
                <a:cubicBezTo>
                  <a:pt x="5173780" y="380971"/>
                  <a:pt x="5197460" y="347773"/>
                  <a:pt x="5187368" y="372009"/>
                </a:cubicBezTo>
                <a:cubicBezTo>
                  <a:pt x="5181822" y="386920"/>
                  <a:pt x="5166948" y="403057"/>
                  <a:pt x="5162830" y="409992"/>
                </a:cubicBezTo>
                <a:cubicBezTo>
                  <a:pt x="5158169" y="417286"/>
                  <a:pt x="5160116" y="425144"/>
                  <a:pt x="5159688" y="427536"/>
                </a:cubicBezTo>
                <a:cubicBezTo>
                  <a:pt x="5155528" y="432039"/>
                  <a:pt x="5152196" y="434590"/>
                  <a:pt x="5148076" y="441522"/>
                </a:cubicBezTo>
                <a:cubicBezTo>
                  <a:pt x="5147648" y="443916"/>
                  <a:pt x="5145860" y="453882"/>
                  <a:pt x="5145006" y="458668"/>
                </a:cubicBezTo>
                <a:cubicBezTo>
                  <a:pt x="5141244" y="463608"/>
                  <a:pt x="5131536" y="483022"/>
                  <a:pt x="5122800" y="499684"/>
                </a:cubicBezTo>
                <a:cubicBezTo>
                  <a:pt x="5114064" y="516346"/>
                  <a:pt x="5091861" y="557359"/>
                  <a:pt x="5111852" y="528705"/>
                </a:cubicBezTo>
                <a:lnTo>
                  <a:pt x="5128018" y="502539"/>
                </a:lnTo>
                <a:lnTo>
                  <a:pt x="5138342" y="485828"/>
                </a:lnTo>
                <a:cubicBezTo>
                  <a:pt x="5146538" y="470843"/>
                  <a:pt x="5154381" y="455825"/>
                  <a:pt x="5162711" y="442771"/>
                </a:cubicBezTo>
                <a:cubicBezTo>
                  <a:pt x="5169410" y="430794"/>
                  <a:pt x="5177525" y="418937"/>
                  <a:pt x="5185934" y="407106"/>
                </a:cubicBezTo>
                <a:lnTo>
                  <a:pt x="5192137" y="398289"/>
                </a:lnTo>
                <a:lnTo>
                  <a:pt x="5191496" y="400437"/>
                </a:lnTo>
                <a:lnTo>
                  <a:pt x="5186238" y="418268"/>
                </a:lnTo>
                <a:lnTo>
                  <a:pt x="5172106" y="441147"/>
                </a:lnTo>
                <a:cubicBezTo>
                  <a:pt x="5160066" y="457525"/>
                  <a:pt x="5143340" y="484029"/>
                  <a:pt x="5163948" y="467977"/>
                </a:cubicBezTo>
                <a:lnTo>
                  <a:pt x="5175664" y="453403"/>
                </a:lnTo>
                <a:lnTo>
                  <a:pt x="5163236" y="492376"/>
                </a:lnTo>
                <a:cubicBezTo>
                  <a:pt x="5152742" y="524948"/>
                  <a:pt x="5142003" y="558365"/>
                  <a:pt x="5133516" y="589415"/>
                </a:cubicBezTo>
                <a:cubicBezTo>
                  <a:pt x="5125306" y="622484"/>
                  <a:pt x="5139910" y="582007"/>
                  <a:pt x="5143726" y="570833"/>
                </a:cubicBezTo>
                <a:cubicBezTo>
                  <a:pt x="5155949" y="531029"/>
                  <a:pt x="5171238" y="492519"/>
                  <a:pt x="5184019" y="456759"/>
                </a:cubicBezTo>
                <a:cubicBezTo>
                  <a:pt x="5189618" y="442076"/>
                  <a:pt x="5191070" y="442907"/>
                  <a:pt x="5190690" y="449097"/>
                </a:cubicBezTo>
                <a:lnTo>
                  <a:pt x="5189046" y="458381"/>
                </a:lnTo>
                <a:lnTo>
                  <a:pt x="5190404" y="452526"/>
                </a:lnTo>
                <a:cubicBezTo>
                  <a:pt x="5192994" y="437240"/>
                  <a:pt x="5194642" y="423653"/>
                  <a:pt x="5201320" y="421726"/>
                </a:cubicBezTo>
                <a:lnTo>
                  <a:pt x="5203004" y="427862"/>
                </a:lnTo>
                <a:lnTo>
                  <a:pt x="5195870" y="451675"/>
                </a:lnTo>
                <a:cubicBezTo>
                  <a:pt x="5185788" y="483338"/>
                  <a:pt x="5175784" y="514477"/>
                  <a:pt x="5167230" y="545763"/>
                </a:cubicBezTo>
                <a:cubicBezTo>
                  <a:pt x="5161935" y="559286"/>
                  <a:pt x="5156073" y="575847"/>
                  <a:pt x="5152341" y="589287"/>
                </a:cubicBezTo>
                <a:lnTo>
                  <a:pt x="5150882" y="596065"/>
                </a:lnTo>
                <a:lnTo>
                  <a:pt x="5171996" y="557913"/>
                </a:lnTo>
                <a:lnTo>
                  <a:pt x="5176354" y="542566"/>
                </a:lnTo>
                <a:cubicBezTo>
                  <a:pt x="5181357" y="524766"/>
                  <a:pt x="5187129" y="506553"/>
                  <a:pt x="5196026" y="487037"/>
                </a:cubicBezTo>
                <a:lnTo>
                  <a:pt x="5181244" y="541207"/>
                </a:lnTo>
                <a:lnTo>
                  <a:pt x="5190386" y="524688"/>
                </a:lnTo>
                <a:lnTo>
                  <a:pt x="5208230" y="489991"/>
                </a:lnTo>
                <a:lnTo>
                  <a:pt x="5229542" y="426005"/>
                </a:lnTo>
                <a:lnTo>
                  <a:pt x="5234994" y="417281"/>
                </a:lnTo>
                <a:cubicBezTo>
                  <a:pt x="5237700" y="414392"/>
                  <a:pt x="5239906" y="413417"/>
                  <a:pt x="5241197" y="415605"/>
                </a:cubicBezTo>
                <a:lnTo>
                  <a:pt x="5241300" y="418025"/>
                </a:lnTo>
                <a:lnTo>
                  <a:pt x="5252724" y="381348"/>
                </a:lnTo>
                <a:cubicBezTo>
                  <a:pt x="5252724" y="381348"/>
                  <a:pt x="5256359" y="350966"/>
                  <a:pt x="5264599" y="353951"/>
                </a:cubicBezTo>
                <a:cubicBezTo>
                  <a:pt x="5267630" y="357999"/>
                  <a:pt x="5250473" y="400886"/>
                  <a:pt x="5250754" y="402909"/>
                </a:cubicBezTo>
                <a:lnTo>
                  <a:pt x="5248034" y="412605"/>
                </a:lnTo>
                <a:lnTo>
                  <a:pt x="5263947" y="381664"/>
                </a:lnTo>
                <a:lnTo>
                  <a:pt x="5280460" y="322572"/>
                </a:lnTo>
                <a:cubicBezTo>
                  <a:pt x="5280460" y="322572"/>
                  <a:pt x="5288948" y="291526"/>
                  <a:pt x="5292210" y="297255"/>
                </a:cubicBezTo>
                <a:lnTo>
                  <a:pt x="5290220" y="305730"/>
                </a:lnTo>
                <a:lnTo>
                  <a:pt x="5284086" y="316703"/>
                </a:lnTo>
                <a:cubicBezTo>
                  <a:pt x="5281835" y="321065"/>
                  <a:pt x="5280282" y="324627"/>
                  <a:pt x="5280169" y="326389"/>
                </a:cubicBezTo>
                <a:lnTo>
                  <a:pt x="5284638" y="325332"/>
                </a:lnTo>
                <a:lnTo>
                  <a:pt x="5283720" y="328305"/>
                </a:lnTo>
                <a:cubicBezTo>
                  <a:pt x="5283304" y="325271"/>
                  <a:pt x="5277348" y="344251"/>
                  <a:pt x="5277636" y="353485"/>
                </a:cubicBezTo>
                <a:lnTo>
                  <a:pt x="5278064" y="354221"/>
                </a:lnTo>
                <a:lnTo>
                  <a:pt x="5287858" y="335176"/>
                </a:lnTo>
                <a:lnTo>
                  <a:pt x="5292387" y="316465"/>
                </a:lnTo>
                <a:lnTo>
                  <a:pt x="5293211" y="313863"/>
                </a:lnTo>
                <a:lnTo>
                  <a:pt x="5293440" y="313550"/>
                </a:lnTo>
                <a:lnTo>
                  <a:pt x="5297922" y="305893"/>
                </a:lnTo>
                <a:lnTo>
                  <a:pt x="5293471" y="324269"/>
                </a:lnTo>
                <a:lnTo>
                  <a:pt x="5371066" y="173404"/>
                </a:lnTo>
                <a:lnTo>
                  <a:pt x="5452928" y="0"/>
                </a:lnTo>
                <a:lnTo>
                  <a:pt x="5549356" y="0"/>
                </a:lnTo>
                <a:lnTo>
                  <a:pt x="5520942" y="66138"/>
                </a:lnTo>
                <a:cubicBezTo>
                  <a:pt x="5479001" y="159665"/>
                  <a:pt x="5433758" y="254198"/>
                  <a:pt x="5393984" y="338464"/>
                </a:cubicBezTo>
                <a:cubicBezTo>
                  <a:pt x="5336772" y="461060"/>
                  <a:pt x="5279190" y="576766"/>
                  <a:pt x="5221321" y="687321"/>
                </a:cubicBezTo>
                <a:lnTo>
                  <a:pt x="5205632" y="715921"/>
                </a:lnTo>
                <a:lnTo>
                  <a:pt x="5190710" y="762824"/>
                </a:lnTo>
                <a:lnTo>
                  <a:pt x="5186802" y="771865"/>
                </a:lnTo>
                <a:lnTo>
                  <a:pt x="5176713" y="802455"/>
                </a:lnTo>
                <a:lnTo>
                  <a:pt x="5272175" y="621323"/>
                </a:lnTo>
                <a:lnTo>
                  <a:pt x="5283270" y="585136"/>
                </a:lnTo>
                <a:cubicBezTo>
                  <a:pt x="5294092" y="549843"/>
                  <a:pt x="5305052" y="516847"/>
                  <a:pt x="5313114" y="512412"/>
                </a:cubicBezTo>
                <a:cubicBezTo>
                  <a:pt x="5333540" y="505914"/>
                  <a:pt x="5319344" y="521462"/>
                  <a:pt x="5318506" y="533157"/>
                </a:cubicBezTo>
                <a:lnTo>
                  <a:pt x="5318546" y="533335"/>
                </a:lnTo>
                <a:lnTo>
                  <a:pt x="5392646" y="392732"/>
                </a:lnTo>
                <a:cubicBezTo>
                  <a:pt x="5435022" y="308352"/>
                  <a:pt x="5475853" y="224937"/>
                  <a:pt x="5514773" y="143217"/>
                </a:cubicBezTo>
                <a:lnTo>
                  <a:pt x="5580992" y="0"/>
                </a:lnTo>
                <a:lnTo>
                  <a:pt x="6283853" y="0"/>
                </a:lnTo>
                <a:lnTo>
                  <a:pt x="6283404" y="1517"/>
                </a:lnTo>
                <a:lnTo>
                  <a:pt x="6283995" y="0"/>
                </a:lnTo>
                <a:lnTo>
                  <a:pt x="6432818" y="0"/>
                </a:lnTo>
                <a:lnTo>
                  <a:pt x="6432818" y="3272702"/>
                </a:lnTo>
                <a:lnTo>
                  <a:pt x="6277286" y="3487601"/>
                </a:lnTo>
                <a:cubicBezTo>
                  <a:pt x="6117945" y="3729285"/>
                  <a:pt x="5953562" y="3958076"/>
                  <a:pt x="5790505" y="4187580"/>
                </a:cubicBezTo>
                <a:cubicBezTo>
                  <a:pt x="5664428" y="4350036"/>
                  <a:pt x="5552223" y="4531362"/>
                  <a:pt x="5429512" y="4709962"/>
                </a:cubicBezTo>
                <a:lnTo>
                  <a:pt x="5358204" y="4809188"/>
                </a:lnTo>
                <a:lnTo>
                  <a:pt x="5338868" y="4844811"/>
                </a:lnTo>
                <a:cubicBezTo>
                  <a:pt x="5303974" y="4896463"/>
                  <a:pt x="5264238" y="4944577"/>
                  <a:pt x="5220314" y="4988502"/>
                </a:cubicBezTo>
                <a:lnTo>
                  <a:pt x="5201724" y="5003837"/>
                </a:lnTo>
                <a:lnTo>
                  <a:pt x="5032303" y="5200723"/>
                </a:lnTo>
                <a:cubicBezTo>
                  <a:pt x="4942572" y="5304514"/>
                  <a:pt x="4855448" y="5408207"/>
                  <a:pt x="4777844" y="5513993"/>
                </a:cubicBezTo>
                <a:cubicBezTo>
                  <a:pt x="4683423" y="5633781"/>
                  <a:pt x="4609741" y="5730601"/>
                  <a:pt x="4524492" y="5833168"/>
                </a:cubicBezTo>
                <a:cubicBezTo>
                  <a:pt x="4327380" y="6054733"/>
                  <a:pt x="4133541" y="6259763"/>
                  <a:pt x="3939240" y="6463270"/>
                </a:cubicBezTo>
                <a:lnTo>
                  <a:pt x="3930778" y="6472208"/>
                </a:lnTo>
                <a:lnTo>
                  <a:pt x="3930056" y="6474427"/>
                </a:lnTo>
                <a:lnTo>
                  <a:pt x="3928476" y="6474641"/>
                </a:lnTo>
                <a:lnTo>
                  <a:pt x="3902648" y="6501914"/>
                </a:lnTo>
                <a:lnTo>
                  <a:pt x="3904143" y="6501634"/>
                </a:lnTo>
                <a:cubicBezTo>
                  <a:pt x="3901639" y="6507005"/>
                  <a:pt x="3895358" y="6515914"/>
                  <a:pt x="3891191" y="6521034"/>
                </a:cubicBezTo>
                <a:cubicBezTo>
                  <a:pt x="3874099" y="6542294"/>
                  <a:pt x="3849725" y="6565122"/>
                  <a:pt x="3832632" y="6586381"/>
                </a:cubicBezTo>
                <a:cubicBezTo>
                  <a:pt x="3751299" y="6681955"/>
                  <a:pt x="3674640" y="6763860"/>
                  <a:pt x="3602352" y="6849745"/>
                </a:cubicBezTo>
                <a:lnTo>
                  <a:pt x="3594783" y="6858000"/>
                </a:lnTo>
                <a:lnTo>
                  <a:pt x="3576600" y="6858000"/>
                </a:lnTo>
                <a:lnTo>
                  <a:pt x="3607484" y="6821926"/>
                </a:lnTo>
                <a:cubicBezTo>
                  <a:pt x="3644136" y="6781335"/>
                  <a:pt x="3680024" y="6741962"/>
                  <a:pt x="3716606" y="6701384"/>
                </a:cubicBezTo>
                <a:lnTo>
                  <a:pt x="3758462" y="6654175"/>
                </a:lnTo>
                <a:lnTo>
                  <a:pt x="3569125" y="6854113"/>
                </a:lnTo>
                <a:lnTo>
                  <a:pt x="3565796" y="6858000"/>
                </a:lnTo>
                <a:lnTo>
                  <a:pt x="1614435" y="6858000"/>
                </a:lnTo>
                <a:lnTo>
                  <a:pt x="1622793" y="6849208"/>
                </a:lnTo>
                <a:cubicBezTo>
                  <a:pt x="1619255" y="6851265"/>
                  <a:pt x="1604718" y="6831234"/>
                  <a:pt x="1608844" y="6828836"/>
                </a:cubicBezTo>
                <a:cubicBezTo>
                  <a:pt x="1609535" y="6810976"/>
                  <a:pt x="1679095" y="6770522"/>
                  <a:pt x="1672220" y="6746036"/>
                </a:cubicBezTo>
                <a:cubicBezTo>
                  <a:pt x="1672220" y="6746036"/>
                  <a:pt x="1671947" y="6745446"/>
                  <a:pt x="1671607" y="6744711"/>
                </a:cubicBezTo>
                <a:lnTo>
                  <a:pt x="1670841" y="6743060"/>
                </a:lnTo>
                <a:lnTo>
                  <a:pt x="1670379" y="6742068"/>
                </a:lnTo>
                <a:cubicBezTo>
                  <a:pt x="1670173" y="6741626"/>
                  <a:pt x="1670309" y="6741922"/>
                  <a:pt x="1670581" y="6742509"/>
                </a:cubicBezTo>
                <a:lnTo>
                  <a:pt x="1670841" y="6743060"/>
                </a:lnTo>
                <a:lnTo>
                  <a:pt x="1672220" y="6746036"/>
                </a:lnTo>
                <a:cubicBezTo>
                  <a:pt x="1643335" y="6762835"/>
                  <a:pt x="1636994" y="6789494"/>
                  <a:pt x="1613074" y="6808918"/>
                </a:cubicBezTo>
                <a:cubicBezTo>
                  <a:pt x="1595807" y="6821717"/>
                  <a:pt x="1580011" y="6835269"/>
                  <a:pt x="1564528" y="6850704"/>
                </a:cubicBezTo>
                <a:lnTo>
                  <a:pt x="1562080" y="6853490"/>
                </a:lnTo>
                <a:lnTo>
                  <a:pt x="1563822" y="6856488"/>
                </a:lnTo>
                <a:lnTo>
                  <a:pt x="1563612" y="6858000"/>
                </a:lnTo>
                <a:lnTo>
                  <a:pt x="1542233" y="6858000"/>
                </a:lnTo>
                <a:lnTo>
                  <a:pt x="1554591" y="6840706"/>
                </a:lnTo>
                <a:cubicBezTo>
                  <a:pt x="1563971" y="6827425"/>
                  <a:pt x="1570646" y="6817513"/>
                  <a:pt x="1570142" y="6816427"/>
                </a:cubicBezTo>
                <a:lnTo>
                  <a:pt x="1561741" y="6820300"/>
                </a:lnTo>
                <a:lnTo>
                  <a:pt x="1519532" y="6858000"/>
                </a:lnTo>
                <a:lnTo>
                  <a:pt x="1462029" y="6858000"/>
                </a:lnTo>
                <a:lnTo>
                  <a:pt x="1462802" y="6857163"/>
                </a:lnTo>
                <a:lnTo>
                  <a:pt x="1461722" y="6858000"/>
                </a:lnTo>
                <a:lnTo>
                  <a:pt x="1450687" y="6858000"/>
                </a:lnTo>
                <a:lnTo>
                  <a:pt x="1495105" y="6821914"/>
                </a:lnTo>
                <a:lnTo>
                  <a:pt x="1493071" y="6824358"/>
                </a:lnTo>
                <a:lnTo>
                  <a:pt x="1550170" y="6762472"/>
                </a:lnTo>
                <a:lnTo>
                  <a:pt x="1540229" y="6771346"/>
                </a:lnTo>
                <a:lnTo>
                  <a:pt x="1535420" y="6776436"/>
                </a:lnTo>
                <a:lnTo>
                  <a:pt x="1501794" y="6801462"/>
                </a:lnTo>
                <a:cubicBezTo>
                  <a:pt x="1486486" y="6812152"/>
                  <a:pt x="1470576" y="6822264"/>
                  <a:pt x="1453468" y="6831226"/>
                </a:cubicBezTo>
                <a:cubicBezTo>
                  <a:pt x="1486175" y="6798162"/>
                  <a:pt x="1524129" y="6773104"/>
                  <a:pt x="1560509" y="6743466"/>
                </a:cubicBezTo>
                <a:cubicBezTo>
                  <a:pt x="1588236" y="6719912"/>
                  <a:pt x="1562541" y="6733889"/>
                  <a:pt x="1549415" y="6740938"/>
                </a:cubicBezTo>
                <a:lnTo>
                  <a:pt x="1478353" y="6793856"/>
                </a:lnTo>
                <a:lnTo>
                  <a:pt x="1475995" y="6796339"/>
                </a:lnTo>
                <a:lnTo>
                  <a:pt x="1424263" y="6822772"/>
                </a:lnTo>
                <a:lnTo>
                  <a:pt x="1373837" y="6858000"/>
                </a:lnTo>
                <a:lnTo>
                  <a:pt x="1347743" y="6858000"/>
                </a:lnTo>
                <a:lnTo>
                  <a:pt x="1366069" y="6846711"/>
                </a:lnTo>
                <a:cubicBezTo>
                  <a:pt x="1384520" y="6836259"/>
                  <a:pt x="1401712" y="6825982"/>
                  <a:pt x="1408590" y="6816910"/>
                </a:cubicBezTo>
                <a:cubicBezTo>
                  <a:pt x="1412242" y="6806140"/>
                  <a:pt x="1390917" y="6815918"/>
                  <a:pt x="1368680" y="6828389"/>
                </a:cubicBezTo>
                <a:lnTo>
                  <a:pt x="1345086" y="6842449"/>
                </a:lnTo>
                <a:lnTo>
                  <a:pt x="1345263" y="6841628"/>
                </a:lnTo>
                <a:cubicBezTo>
                  <a:pt x="1345390" y="6836595"/>
                  <a:pt x="1344461" y="6833548"/>
                  <a:pt x="1342344" y="6837523"/>
                </a:cubicBezTo>
                <a:cubicBezTo>
                  <a:pt x="1338370" y="6835405"/>
                  <a:pt x="1336251" y="6839379"/>
                  <a:pt x="1336122" y="6844414"/>
                </a:cubicBezTo>
                <a:lnTo>
                  <a:pt x="1337286" y="6847113"/>
                </a:lnTo>
                <a:lnTo>
                  <a:pt x="1323294" y="6856023"/>
                </a:lnTo>
                <a:lnTo>
                  <a:pt x="1320279" y="6858000"/>
                </a:lnTo>
                <a:lnTo>
                  <a:pt x="1159830" y="6858000"/>
                </a:lnTo>
                <a:lnTo>
                  <a:pt x="1341865" y="6669804"/>
                </a:lnTo>
                <a:lnTo>
                  <a:pt x="1334571" y="6668598"/>
                </a:lnTo>
                <a:cubicBezTo>
                  <a:pt x="1334571" y="6668598"/>
                  <a:pt x="1338110" y="6666543"/>
                  <a:pt x="1342237" y="6664143"/>
                </a:cubicBezTo>
                <a:lnTo>
                  <a:pt x="1343321" y="6668301"/>
                </a:lnTo>
                <a:lnTo>
                  <a:pt x="1368063" y="6642721"/>
                </a:lnTo>
                <a:lnTo>
                  <a:pt x="1370141" y="6638609"/>
                </a:lnTo>
                <a:cubicBezTo>
                  <a:pt x="1370241" y="6636482"/>
                  <a:pt x="1368882" y="6634861"/>
                  <a:pt x="1365074" y="6634320"/>
                </a:cubicBezTo>
                <a:cubicBezTo>
                  <a:pt x="1365074" y="6634320"/>
                  <a:pt x="1350832" y="6653630"/>
                  <a:pt x="1342237" y="6664143"/>
                </a:cubicBezTo>
                <a:lnTo>
                  <a:pt x="1333824" y="6657353"/>
                </a:lnTo>
                <a:lnTo>
                  <a:pt x="1138673" y="6858000"/>
                </a:lnTo>
                <a:lnTo>
                  <a:pt x="962074" y="6858000"/>
                </a:lnTo>
                <a:lnTo>
                  <a:pt x="1003263" y="6831736"/>
                </a:lnTo>
                <a:cubicBezTo>
                  <a:pt x="1056940" y="6798685"/>
                  <a:pt x="1120143" y="6761435"/>
                  <a:pt x="1163119" y="6724081"/>
                </a:cubicBezTo>
                <a:cubicBezTo>
                  <a:pt x="1191294" y="6698817"/>
                  <a:pt x="1208006" y="6664865"/>
                  <a:pt x="1222427" y="6657746"/>
                </a:cubicBezTo>
                <a:cubicBezTo>
                  <a:pt x="1259291" y="6621018"/>
                  <a:pt x="1325101" y="6595710"/>
                  <a:pt x="1367031" y="6552294"/>
                </a:cubicBezTo>
                <a:cubicBezTo>
                  <a:pt x="1380063" y="6535102"/>
                  <a:pt x="1383744" y="6518347"/>
                  <a:pt x="1398163" y="6511228"/>
                </a:cubicBezTo>
                <a:cubicBezTo>
                  <a:pt x="1411916" y="6493078"/>
                  <a:pt x="1450169" y="6466428"/>
                  <a:pt x="1485027" y="6446229"/>
                </a:cubicBezTo>
                <a:cubicBezTo>
                  <a:pt x="1523280" y="6419579"/>
                  <a:pt x="1600735" y="6367001"/>
                  <a:pt x="1564484" y="6377125"/>
                </a:cubicBezTo>
                <a:cubicBezTo>
                  <a:pt x="1534260" y="6381282"/>
                  <a:pt x="1485642" y="6419627"/>
                  <a:pt x="1466878" y="6432474"/>
                </a:cubicBezTo>
                <a:cubicBezTo>
                  <a:pt x="1333263" y="6499628"/>
                  <a:pt x="1613055" y="6301143"/>
                  <a:pt x="1511768" y="6373257"/>
                </a:cubicBezTo>
                <a:cubicBezTo>
                  <a:pt x="1447344" y="6408642"/>
                  <a:pt x="1376577" y="6466290"/>
                  <a:pt x="1317884" y="6506023"/>
                </a:cubicBezTo>
                <a:cubicBezTo>
                  <a:pt x="1264494" y="6540747"/>
                  <a:pt x="1296349" y="6498719"/>
                  <a:pt x="1319453" y="6480141"/>
                </a:cubicBezTo>
                <a:cubicBezTo>
                  <a:pt x="1367114" y="6441072"/>
                  <a:pt x="1371461" y="6435341"/>
                  <a:pt x="1404936" y="6405069"/>
                </a:cubicBezTo>
                <a:cubicBezTo>
                  <a:pt x="1446867" y="6361657"/>
                  <a:pt x="1556655" y="6314036"/>
                  <a:pt x="1553884" y="6293890"/>
                </a:cubicBezTo>
                <a:cubicBezTo>
                  <a:pt x="1552498" y="6283814"/>
                  <a:pt x="1460622" y="6343507"/>
                  <a:pt x="1470695" y="6342123"/>
                </a:cubicBezTo>
                <a:cubicBezTo>
                  <a:pt x="1451208" y="6355928"/>
                  <a:pt x="1382441" y="6397043"/>
                  <a:pt x="1381060" y="6386969"/>
                </a:cubicBezTo>
                <a:cubicBezTo>
                  <a:pt x="1379436" y="6375214"/>
                  <a:pt x="1465582" y="6311174"/>
                  <a:pt x="1486024" y="6298096"/>
                </a:cubicBezTo>
                <a:cubicBezTo>
                  <a:pt x="1494709" y="6286633"/>
                  <a:pt x="1598769" y="6234675"/>
                  <a:pt x="1595043" y="6213799"/>
                </a:cubicBezTo>
                <a:cubicBezTo>
                  <a:pt x="1589311" y="6209452"/>
                  <a:pt x="1469260" y="6294412"/>
                  <a:pt x="1479336" y="6293029"/>
                </a:cubicBezTo>
                <a:cubicBezTo>
                  <a:pt x="1463534" y="6290070"/>
                  <a:pt x="1454072" y="6264853"/>
                  <a:pt x="1475902" y="6261849"/>
                </a:cubicBezTo>
                <a:cubicBezTo>
                  <a:pt x="1443996" y="6266241"/>
                  <a:pt x="1480247" y="6256116"/>
                  <a:pt x="1440315" y="6283002"/>
                </a:cubicBezTo>
                <a:cubicBezTo>
                  <a:pt x="1387645" y="6316767"/>
                  <a:pt x="1414433" y="6281427"/>
                  <a:pt x="1414433" y="6281427"/>
                </a:cubicBezTo>
                <a:cubicBezTo>
                  <a:pt x="1432535" y="6257551"/>
                  <a:pt x="1496003" y="6221440"/>
                  <a:pt x="1504688" y="6209981"/>
                </a:cubicBezTo>
                <a:cubicBezTo>
                  <a:pt x="1504688" y="6209981"/>
                  <a:pt x="1497573" y="6195561"/>
                  <a:pt x="1491177" y="6180186"/>
                </a:cubicBezTo>
                <a:cubicBezTo>
                  <a:pt x="1509942" y="6167338"/>
                  <a:pt x="1543849" y="6146417"/>
                  <a:pt x="1543849" y="6146417"/>
                </a:cubicBezTo>
                <a:cubicBezTo>
                  <a:pt x="1546140" y="6119581"/>
                  <a:pt x="1508555" y="6157265"/>
                  <a:pt x="1508555" y="6157265"/>
                </a:cubicBezTo>
                <a:cubicBezTo>
                  <a:pt x="1483104" y="6165041"/>
                  <a:pt x="1392804" y="6198858"/>
                  <a:pt x="1398535" y="6203203"/>
                </a:cubicBezTo>
                <a:cubicBezTo>
                  <a:pt x="1385683" y="6184436"/>
                  <a:pt x="1435392" y="6166475"/>
                  <a:pt x="1474599" y="6140549"/>
                </a:cubicBezTo>
                <a:cubicBezTo>
                  <a:pt x="1498432" y="6121016"/>
                  <a:pt x="1604061" y="6043171"/>
                  <a:pt x="1534634" y="6073260"/>
                </a:cubicBezTo>
                <a:cubicBezTo>
                  <a:pt x="1505071" y="6088450"/>
                  <a:pt x="1480284" y="6107260"/>
                  <a:pt x="1446379" y="6128179"/>
                </a:cubicBezTo>
                <a:cubicBezTo>
                  <a:pt x="1318918" y="6209026"/>
                  <a:pt x="1298769" y="6211803"/>
                  <a:pt x="1186684" y="6286255"/>
                </a:cubicBezTo>
                <a:cubicBezTo>
                  <a:pt x="1172266" y="6293374"/>
                  <a:pt x="1055838" y="6373558"/>
                  <a:pt x="1097767" y="6330147"/>
                </a:cubicBezTo>
                <a:cubicBezTo>
                  <a:pt x="1130290" y="6299151"/>
                  <a:pt x="1219928" y="6254305"/>
                  <a:pt x="1243035" y="6235727"/>
                </a:cubicBezTo>
                <a:cubicBezTo>
                  <a:pt x="1325560" y="6176463"/>
                  <a:pt x="1406692" y="6107119"/>
                  <a:pt x="1467386" y="6050859"/>
                </a:cubicBezTo>
                <a:cubicBezTo>
                  <a:pt x="1534766" y="5999670"/>
                  <a:pt x="1402967" y="6086247"/>
                  <a:pt x="1395846" y="6071830"/>
                </a:cubicBezTo>
                <a:cubicBezTo>
                  <a:pt x="1383431" y="6062418"/>
                  <a:pt x="1597755" y="5916574"/>
                  <a:pt x="1516570" y="5948276"/>
                </a:cubicBezTo>
                <a:cubicBezTo>
                  <a:pt x="1497084" y="5962079"/>
                  <a:pt x="1370583" y="6043653"/>
                  <a:pt x="1359118" y="6034966"/>
                </a:cubicBezTo>
                <a:cubicBezTo>
                  <a:pt x="1352431" y="6029896"/>
                  <a:pt x="1367099" y="5974841"/>
                  <a:pt x="1362752" y="5980572"/>
                </a:cubicBezTo>
                <a:cubicBezTo>
                  <a:pt x="1367099" y="5974841"/>
                  <a:pt x="1371440" y="5969110"/>
                  <a:pt x="1375785" y="5963377"/>
                </a:cubicBezTo>
                <a:cubicBezTo>
                  <a:pt x="1350333" y="5971159"/>
                  <a:pt x="1267811" y="6030422"/>
                  <a:pt x="1329462" y="5974884"/>
                </a:cubicBezTo>
                <a:cubicBezTo>
                  <a:pt x="1401911" y="5917009"/>
                  <a:pt x="1298944" y="5989353"/>
                  <a:pt x="1260692" y="6016004"/>
                </a:cubicBezTo>
                <a:cubicBezTo>
                  <a:pt x="1028565" y="6175418"/>
                  <a:pt x="775991" y="6347912"/>
                  <a:pt x="569749" y="6459278"/>
                </a:cubicBezTo>
                <a:cubicBezTo>
                  <a:pt x="640750" y="6403313"/>
                  <a:pt x="743421" y="6341274"/>
                  <a:pt x="840364" y="6274891"/>
                </a:cubicBezTo>
                <a:lnTo>
                  <a:pt x="867260" y="6256226"/>
                </a:lnTo>
                <a:lnTo>
                  <a:pt x="865244" y="6267087"/>
                </a:lnTo>
                <a:cubicBezTo>
                  <a:pt x="868291" y="6266158"/>
                  <a:pt x="870916" y="6263624"/>
                  <a:pt x="872952" y="6260401"/>
                </a:cubicBezTo>
                <a:lnTo>
                  <a:pt x="875857" y="6250262"/>
                </a:lnTo>
                <a:lnTo>
                  <a:pt x="990293" y="6170846"/>
                </a:lnTo>
                <a:cubicBezTo>
                  <a:pt x="1037157" y="6135312"/>
                  <a:pt x="1081330" y="6098862"/>
                  <a:pt x="1124071" y="6061327"/>
                </a:cubicBezTo>
                <a:cubicBezTo>
                  <a:pt x="1143554" y="6047524"/>
                  <a:pt x="1295508" y="5958172"/>
                  <a:pt x="1292505" y="5936342"/>
                </a:cubicBezTo>
                <a:cubicBezTo>
                  <a:pt x="1294120" y="5948096"/>
                  <a:pt x="1198517" y="5986920"/>
                  <a:pt x="1207206" y="5975458"/>
                </a:cubicBezTo>
                <a:cubicBezTo>
                  <a:pt x="1257161" y="5909554"/>
                  <a:pt x="1341736" y="5871396"/>
                  <a:pt x="1403382" y="5815855"/>
                </a:cubicBezTo>
                <a:cubicBezTo>
                  <a:pt x="1498937" y="5739405"/>
                  <a:pt x="1385238" y="5802101"/>
                  <a:pt x="1379506" y="5797758"/>
                </a:cubicBezTo>
                <a:cubicBezTo>
                  <a:pt x="1373774" y="5793415"/>
                  <a:pt x="1475061" y="5721306"/>
                  <a:pt x="1493155" y="5697424"/>
                </a:cubicBezTo>
                <a:cubicBezTo>
                  <a:pt x="1452566" y="5713276"/>
                  <a:pt x="1444541" y="5735768"/>
                  <a:pt x="1396218" y="5763804"/>
                </a:cubicBezTo>
                <a:cubicBezTo>
                  <a:pt x="1396218" y="5763804"/>
                  <a:pt x="1305008" y="5834530"/>
                  <a:pt x="1299279" y="5830188"/>
                </a:cubicBezTo>
                <a:lnTo>
                  <a:pt x="1347121" y="5755165"/>
                </a:lnTo>
                <a:cubicBezTo>
                  <a:pt x="1341390" y="5750819"/>
                  <a:pt x="1083808" y="5918017"/>
                  <a:pt x="1198128" y="5828711"/>
                </a:cubicBezTo>
                <a:cubicBezTo>
                  <a:pt x="1270281" y="5781137"/>
                  <a:pt x="1323241" y="5737066"/>
                  <a:pt x="1373861" y="5682191"/>
                </a:cubicBezTo>
                <a:cubicBezTo>
                  <a:pt x="1411450" y="5644510"/>
                  <a:pt x="1453425" y="5638731"/>
                  <a:pt x="1488901" y="5591930"/>
                </a:cubicBezTo>
                <a:cubicBezTo>
                  <a:pt x="1454949" y="5575214"/>
                  <a:pt x="1369517" y="5687921"/>
                  <a:pt x="1342681" y="5685627"/>
                </a:cubicBezTo>
                <a:cubicBezTo>
                  <a:pt x="1340146" y="5688972"/>
                  <a:pt x="1332744" y="5683358"/>
                  <a:pt x="1326518" y="5676195"/>
                </a:cubicBezTo>
                <a:lnTo>
                  <a:pt x="1320943" y="5664714"/>
                </a:lnTo>
                <a:lnTo>
                  <a:pt x="1744801" y="5220144"/>
                </a:lnTo>
                <a:lnTo>
                  <a:pt x="2164517" y="4764662"/>
                </a:lnTo>
                <a:lnTo>
                  <a:pt x="2161072" y="4767059"/>
                </a:lnTo>
                <a:cubicBezTo>
                  <a:pt x="2142215" y="4780293"/>
                  <a:pt x="2123940" y="4792837"/>
                  <a:pt x="2106309" y="4803437"/>
                </a:cubicBezTo>
                <a:cubicBezTo>
                  <a:pt x="2125164" y="4787814"/>
                  <a:pt x="2147462" y="4771885"/>
                  <a:pt x="2168597" y="4758098"/>
                </a:cubicBezTo>
                <a:lnTo>
                  <a:pt x="2175622" y="4752610"/>
                </a:lnTo>
                <a:lnTo>
                  <a:pt x="2184606" y="4742858"/>
                </a:lnTo>
                <a:lnTo>
                  <a:pt x="2178945" y="4743748"/>
                </a:lnTo>
                <a:cubicBezTo>
                  <a:pt x="2174022" y="4746215"/>
                  <a:pt x="2168818" y="4749646"/>
                  <a:pt x="2167199" y="4751117"/>
                </a:cubicBezTo>
                <a:cubicBezTo>
                  <a:pt x="2119859" y="4781997"/>
                  <a:pt x="2069284" y="4825373"/>
                  <a:pt x="2024832" y="4848413"/>
                </a:cubicBezTo>
                <a:cubicBezTo>
                  <a:pt x="2061489" y="4815084"/>
                  <a:pt x="2114480" y="4785367"/>
                  <a:pt x="2153722" y="4753814"/>
                </a:cubicBezTo>
                <a:cubicBezTo>
                  <a:pt x="2141947" y="4763432"/>
                  <a:pt x="2164174" y="4747135"/>
                  <a:pt x="2161821" y="4744931"/>
                </a:cubicBezTo>
                <a:cubicBezTo>
                  <a:pt x="2157260" y="4741256"/>
                  <a:pt x="2153280" y="4751610"/>
                  <a:pt x="2153280" y="4751610"/>
                </a:cubicBezTo>
                <a:cubicBezTo>
                  <a:pt x="2127992" y="4768520"/>
                  <a:pt x="2103777" y="4785216"/>
                  <a:pt x="2079948" y="4801259"/>
                </a:cubicBezTo>
                <a:lnTo>
                  <a:pt x="2032208" y="4832018"/>
                </a:lnTo>
                <a:lnTo>
                  <a:pt x="2037496" y="4825825"/>
                </a:lnTo>
                <a:lnTo>
                  <a:pt x="2037698" y="4825529"/>
                </a:lnTo>
                <a:lnTo>
                  <a:pt x="2039706" y="4824031"/>
                </a:lnTo>
                <a:cubicBezTo>
                  <a:pt x="2045085" y="4820663"/>
                  <a:pt x="2072822" y="4803260"/>
                  <a:pt x="2072381" y="4801055"/>
                </a:cubicBezTo>
                <a:cubicBezTo>
                  <a:pt x="2070983" y="4794074"/>
                  <a:pt x="2043687" y="4813678"/>
                  <a:pt x="2047363" y="4812942"/>
                </a:cubicBezTo>
                <a:lnTo>
                  <a:pt x="2045058" y="4814634"/>
                </a:lnTo>
                <a:lnTo>
                  <a:pt x="2044630" y="4810442"/>
                </a:lnTo>
                <a:cubicBezTo>
                  <a:pt x="2043137" y="4811071"/>
                  <a:pt x="2040516" y="4813491"/>
                  <a:pt x="2037409" y="4816758"/>
                </a:cubicBezTo>
                <a:lnTo>
                  <a:pt x="2029741" y="4825390"/>
                </a:lnTo>
                <a:lnTo>
                  <a:pt x="2022995" y="4829671"/>
                </a:lnTo>
                <a:cubicBezTo>
                  <a:pt x="2017039" y="4828568"/>
                  <a:pt x="2041406" y="4811842"/>
                  <a:pt x="2041406" y="4811842"/>
                </a:cubicBezTo>
                <a:cubicBezTo>
                  <a:pt x="2088137" y="4781084"/>
                  <a:pt x="2127818" y="4751737"/>
                  <a:pt x="2165872" y="4725391"/>
                </a:cubicBezTo>
                <a:cubicBezTo>
                  <a:pt x="2169106" y="4722451"/>
                  <a:pt x="2214745" y="4694206"/>
                  <a:pt x="2211510" y="4687590"/>
                </a:cubicBezTo>
                <a:cubicBezTo>
                  <a:pt x="2208788" y="4683549"/>
                  <a:pt x="2179789" y="4705787"/>
                  <a:pt x="2204367" y="4691695"/>
                </a:cubicBezTo>
                <a:cubicBezTo>
                  <a:pt x="2167710" y="4715468"/>
                  <a:pt x="2136871" y="4738077"/>
                  <a:pt x="2102127" y="4761849"/>
                </a:cubicBezTo>
                <a:cubicBezTo>
                  <a:pt x="2100289" y="4762216"/>
                  <a:pt x="2068262" y="4790029"/>
                  <a:pt x="2063840" y="4788623"/>
                </a:cubicBezTo>
                <a:cubicBezTo>
                  <a:pt x="2058764" y="4782377"/>
                  <a:pt x="2084018" y="4770060"/>
                  <a:pt x="2084018" y="4770060"/>
                </a:cubicBezTo>
                <a:cubicBezTo>
                  <a:pt x="2128774" y="4737404"/>
                  <a:pt x="2152701" y="4718473"/>
                  <a:pt x="2196059" y="4688390"/>
                </a:cubicBezTo>
                <a:cubicBezTo>
                  <a:pt x="2199293" y="4685448"/>
                  <a:pt x="2241329" y="4658307"/>
                  <a:pt x="2238537" y="4653897"/>
                </a:cubicBezTo>
                <a:cubicBezTo>
                  <a:pt x="2234112" y="4652489"/>
                  <a:pt x="2204231" y="4679874"/>
                  <a:pt x="2207465" y="4676934"/>
                </a:cubicBezTo>
                <a:cubicBezTo>
                  <a:pt x="2195177" y="4683982"/>
                  <a:pt x="2188400" y="4689922"/>
                  <a:pt x="2174041" y="4697766"/>
                </a:cubicBezTo>
                <a:cubicBezTo>
                  <a:pt x="2190312" y="4680367"/>
                  <a:pt x="2212328" y="4670990"/>
                  <a:pt x="2229041" y="4655798"/>
                </a:cubicBezTo>
                <a:cubicBezTo>
                  <a:pt x="2234112" y="4652489"/>
                  <a:pt x="2236695" y="4644709"/>
                  <a:pt x="2243471" y="4638766"/>
                </a:cubicBezTo>
                <a:lnTo>
                  <a:pt x="2252441" y="4631102"/>
                </a:lnTo>
                <a:lnTo>
                  <a:pt x="2252834" y="4630931"/>
                </a:lnTo>
                <a:lnTo>
                  <a:pt x="2254483" y="4629358"/>
                </a:lnTo>
                <a:lnTo>
                  <a:pt x="2273704" y="4612936"/>
                </a:lnTo>
                <a:cubicBezTo>
                  <a:pt x="2284876" y="4604488"/>
                  <a:pt x="2296141" y="4596309"/>
                  <a:pt x="2304496" y="4588712"/>
                </a:cubicBezTo>
                <a:cubicBezTo>
                  <a:pt x="2299560" y="4594287"/>
                  <a:pt x="2313036" y="4582034"/>
                  <a:pt x="2312596" y="4579830"/>
                </a:cubicBezTo>
                <a:cubicBezTo>
                  <a:pt x="2311198" y="4572846"/>
                  <a:pt x="2296839" y="4590246"/>
                  <a:pt x="2295001" y="4590613"/>
                </a:cubicBezTo>
                <a:lnTo>
                  <a:pt x="2279425" y="4602398"/>
                </a:lnTo>
                <a:lnTo>
                  <a:pt x="2263867" y="4620402"/>
                </a:lnTo>
                <a:lnTo>
                  <a:pt x="2254483" y="4629358"/>
                </a:lnTo>
                <a:lnTo>
                  <a:pt x="2252441" y="4631102"/>
                </a:lnTo>
                <a:lnTo>
                  <a:pt x="2245124" y="4634286"/>
                </a:lnTo>
                <a:lnTo>
                  <a:pt x="2250560" y="4624239"/>
                </a:lnTo>
                <a:lnTo>
                  <a:pt x="2226488" y="4642453"/>
                </a:lnTo>
                <a:cubicBezTo>
                  <a:pt x="2203898" y="4659110"/>
                  <a:pt x="2181408" y="4674887"/>
                  <a:pt x="2158590" y="4689010"/>
                </a:cubicBezTo>
                <a:cubicBezTo>
                  <a:pt x="2177581" y="4670877"/>
                  <a:pt x="2196240" y="4658254"/>
                  <a:pt x="2214708" y="4645672"/>
                </a:cubicBezTo>
                <a:lnTo>
                  <a:pt x="2263682" y="4607264"/>
                </a:lnTo>
                <a:lnTo>
                  <a:pt x="2271110" y="4598008"/>
                </a:lnTo>
                <a:lnTo>
                  <a:pt x="2281385" y="4585756"/>
                </a:lnTo>
                <a:lnTo>
                  <a:pt x="2278286" y="4586697"/>
                </a:lnTo>
                <a:cubicBezTo>
                  <a:pt x="2229992" y="4622355"/>
                  <a:pt x="2189218" y="4654215"/>
                  <a:pt x="2144021" y="4684665"/>
                </a:cubicBezTo>
                <a:lnTo>
                  <a:pt x="2129941" y="4692541"/>
                </a:lnTo>
                <a:lnTo>
                  <a:pt x="2114779" y="4707912"/>
                </a:lnTo>
                <a:cubicBezTo>
                  <a:pt x="2102370" y="4719623"/>
                  <a:pt x="2108093" y="4710484"/>
                  <a:pt x="2119856" y="4694094"/>
                </a:cubicBezTo>
                <a:lnTo>
                  <a:pt x="2135981" y="4671967"/>
                </a:lnTo>
                <a:lnTo>
                  <a:pt x="2123275" y="4681495"/>
                </a:lnTo>
                <a:lnTo>
                  <a:pt x="2132380" y="4666938"/>
                </a:lnTo>
                <a:cubicBezTo>
                  <a:pt x="2140088" y="4644222"/>
                  <a:pt x="2122146" y="4666724"/>
                  <a:pt x="2111570" y="4682108"/>
                </a:cubicBezTo>
                <a:lnTo>
                  <a:pt x="2095990" y="4701262"/>
                </a:lnTo>
                <a:lnTo>
                  <a:pt x="2082112" y="4711199"/>
                </a:lnTo>
                <a:lnTo>
                  <a:pt x="2080441" y="4712403"/>
                </a:lnTo>
                <a:lnTo>
                  <a:pt x="2086216" y="4704364"/>
                </a:lnTo>
                <a:cubicBezTo>
                  <a:pt x="2093943" y="4693503"/>
                  <a:pt x="2101779" y="4682888"/>
                  <a:pt x="2110148" y="4673465"/>
                </a:cubicBezTo>
                <a:cubicBezTo>
                  <a:pt x="2118957" y="4662304"/>
                  <a:pt x="2129616" y="4650972"/>
                  <a:pt x="2140143" y="4639347"/>
                </a:cubicBezTo>
                <a:lnTo>
                  <a:pt x="2160725" y="4614033"/>
                </a:lnTo>
                <a:lnTo>
                  <a:pt x="2149341" y="4619720"/>
                </a:lnTo>
                <a:lnTo>
                  <a:pt x="2147472" y="4621686"/>
                </a:lnTo>
                <a:cubicBezTo>
                  <a:pt x="2135657" y="4634288"/>
                  <a:pt x="2121748" y="4648562"/>
                  <a:pt x="2118597" y="4653314"/>
                </a:cubicBezTo>
                <a:cubicBezTo>
                  <a:pt x="2114706" y="4655501"/>
                  <a:pt x="2106596" y="4660056"/>
                  <a:pt x="2104651" y="4661149"/>
                </a:cubicBezTo>
                <a:cubicBezTo>
                  <a:pt x="2099878" y="4666812"/>
                  <a:pt x="2098674" y="4670471"/>
                  <a:pt x="2096022" y="4675438"/>
                </a:cubicBezTo>
                <a:cubicBezTo>
                  <a:pt x="2094077" y="4676531"/>
                  <a:pt x="2086673" y="4677211"/>
                  <a:pt x="2081754" y="4683455"/>
                </a:cubicBezTo>
                <a:cubicBezTo>
                  <a:pt x="2076981" y="4689117"/>
                  <a:pt x="2067470" y="4706884"/>
                  <a:pt x="2056210" y="4716191"/>
                </a:cubicBezTo>
                <a:cubicBezTo>
                  <a:pt x="2051715" y="4720207"/>
                  <a:pt x="2049697" y="4721311"/>
                  <a:pt x="2049279" y="4720615"/>
                </a:cubicBezTo>
                <a:lnTo>
                  <a:pt x="2050735" y="4717132"/>
                </a:lnTo>
                <a:lnTo>
                  <a:pt x="2038090" y="4733106"/>
                </a:lnTo>
                <a:cubicBezTo>
                  <a:pt x="2034126" y="4737671"/>
                  <a:pt x="2030764" y="4740901"/>
                  <a:pt x="2028916" y="4741282"/>
                </a:cubicBezTo>
                <a:cubicBezTo>
                  <a:pt x="2017938" y="4740835"/>
                  <a:pt x="2041180" y="4719059"/>
                  <a:pt x="2041180" y="4719059"/>
                </a:cubicBezTo>
                <a:cubicBezTo>
                  <a:pt x="2045500" y="4714197"/>
                  <a:pt x="2052614" y="4705439"/>
                  <a:pt x="2060453" y="4695446"/>
                </a:cubicBezTo>
                <a:lnTo>
                  <a:pt x="2082838" y="4666051"/>
                </a:lnTo>
                <a:lnTo>
                  <a:pt x="2084006" y="4660326"/>
                </a:lnTo>
                <a:cubicBezTo>
                  <a:pt x="2085489" y="4656384"/>
                  <a:pt x="2088535" y="4651787"/>
                  <a:pt x="2092527" y="4646812"/>
                </a:cubicBezTo>
                <a:lnTo>
                  <a:pt x="2096345" y="4642571"/>
                </a:lnTo>
                <a:lnTo>
                  <a:pt x="2094811" y="4643918"/>
                </a:lnTo>
                <a:lnTo>
                  <a:pt x="2090473" y="4648574"/>
                </a:lnTo>
                <a:lnTo>
                  <a:pt x="2066529" y="4676603"/>
                </a:lnTo>
                <a:cubicBezTo>
                  <a:pt x="2063979" y="4679526"/>
                  <a:pt x="2060679" y="4682127"/>
                  <a:pt x="2056894" y="4685001"/>
                </a:cubicBezTo>
                <a:lnTo>
                  <a:pt x="2055824" y="4685854"/>
                </a:lnTo>
                <a:lnTo>
                  <a:pt x="2044073" y="4698563"/>
                </a:lnTo>
                <a:lnTo>
                  <a:pt x="2033777" y="4709028"/>
                </a:lnTo>
                <a:lnTo>
                  <a:pt x="2033759" y="4709052"/>
                </a:lnTo>
                <a:lnTo>
                  <a:pt x="2033740" y="4709066"/>
                </a:lnTo>
                <a:lnTo>
                  <a:pt x="1997192" y="4746218"/>
                </a:lnTo>
                <a:cubicBezTo>
                  <a:pt x="1987746" y="4753166"/>
                  <a:pt x="1959362" y="4784258"/>
                  <a:pt x="1959362" y="4784258"/>
                </a:cubicBezTo>
                <a:lnTo>
                  <a:pt x="1959469" y="4774001"/>
                </a:lnTo>
                <a:lnTo>
                  <a:pt x="1953321" y="4781657"/>
                </a:lnTo>
                <a:lnTo>
                  <a:pt x="1950500" y="4782646"/>
                </a:lnTo>
                <a:lnTo>
                  <a:pt x="1942673" y="4786214"/>
                </a:lnTo>
                <a:lnTo>
                  <a:pt x="1947471" y="4779831"/>
                </a:lnTo>
                <a:cubicBezTo>
                  <a:pt x="1970675" y="4749463"/>
                  <a:pt x="1994496" y="4718316"/>
                  <a:pt x="2019582" y="4684097"/>
                </a:cubicBezTo>
                <a:cubicBezTo>
                  <a:pt x="2021969" y="4681266"/>
                  <a:pt x="2025850" y="4676103"/>
                  <a:pt x="2030740" y="4669567"/>
                </a:cubicBezTo>
                <a:lnTo>
                  <a:pt x="2043905" y="4652147"/>
                </a:lnTo>
                <a:lnTo>
                  <a:pt x="2058382" y="4629192"/>
                </a:lnTo>
                <a:lnTo>
                  <a:pt x="2065309" y="4619357"/>
                </a:lnTo>
                <a:lnTo>
                  <a:pt x="2060139" y="4623811"/>
                </a:lnTo>
                <a:cubicBezTo>
                  <a:pt x="2059728" y="4622505"/>
                  <a:pt x="2076998" y="4601900"/>
                  <a:pt x="2079118" y="4598474"/>
                </a:cubicBezTo>
                <a:cubicBezTo>
                  <a:pt x="2080325" y="4594813"/>
                  <a:pt x="2081728" y="4581601"/>
                  <a:pt x="2078718" y="4580310"/>
                </a:cubicBezTo>
                <a:cubicBezTo>
                  <a:pt x="2076773" y="4581404"/>
                  <a:pt x="2036439" y="4631891"/>
                  <a:pt x="2031342" y="4637738"/>
                </a:cubicBezTo>
                <a:cubicBezTo>
                  <a:pt x="2017579" y="4651432"/>
                  <a:pt x="2005614" y="4664614"/>
                  <a:pt x="1994682" y="4673739"/>
                </a:cubicBezTo>
                <a:cubicBezTo>
                  <a:pt x="1992737" y="4674833"/>
                  <a:pt x="1985511" y="4675910"/>
                  <a:pt x="1983566" y="4677002"/>
                </a:cubicBezTo>
                <a:cubicBezTo>
                  <a:pt x="1966469" y="4689589"/>
                  <a:pt x="1953464" y="4727705"/>
                  <a:pt x="1948149" y="4721248"/>
                </a:cubicBezTo>
                <a:cubicBezTo>
                  <a:pt x="1948149" y="4721248"/>
                  <a:pt x="1951859" y="4713202"/>
                  <a:pt x="1953622" y="4706247"/>
                </a:cubicBezTo>
                <a:lnTo>
                  <a:pt x="1954042" y="4707601"/>
                </a:lnTo>
                <a:lnTo>
                  <a:pt x="1952742" y="4709725"/>
                </a:lnTo>
                <a:cubicBezTo>
                  <a:pt x="1953714" y="4709178"/>
                  <a:pt x="1954201" y="4708906"/>
                  <a:pt x="1954310" y="4708469"/>
                </a:cubicBezTo>
                <a:lnTo>
                  <a:pt x="1954042" y="4707601"/>
                </a:lnTo>
                <a:lnTo>
                  <a:pt x="1956433" y="4703696"/>
                </a:lnTo>
                <a:lnTo>
                  <a:pt x="1958638" y="4701692"/>
                </a:lnTo>
                <a:cubicBezTo>
                  <a:pt x="1959827" y="4700154"/>
                  <a:pt x="1960490" y="4698911"/>
                  <a:pt x="1960490" y="4698911"/>
                </a:cubicBezTo>
                <a:cubicBezTo>
                  <a:pt x="1960490" y="4698911"/>
                  <a:pt x="1957298" y="4691760"/>
                  <a:pt x="1960272" y="4686611"/>
                </a:cubicBezTo>
                <a:cubicBezTo>
                  <a:pt x="1962730" y="4680759"/>
                  <a:pt x="1969603" y="4672298"/>
                  <a:pt x="1976608" y="4664140"/>
                </a:cubicBezTo>
                <a:lnTo>
                  <a:pt x="1987490" y="4651006"/>
                </a:lnTo>
                <a:lnTo>
                  <a:pt x="1978606" y="4652968"/>
                </a:lnTo>
                <a:cubicBezTo>
                  <a:pt x="1975057" y="4653578"/>
                  <a:pt x="1971273" y="4654237"/>
                  <a:pt x="1967619" y="4655375"/>
                </a:cubicBezTo>
                <a:lnTo>
                  <a:pt x="1966178" y="4656122"/>
                </a:lnTo>
                <a:lnTo>
                  <a:pt x="1933639" y="4694182"/>
                </a:lnTo>
                <a:lnTo>
                  <a:pt x="1883740" y="4758876"/>
                </a:lnTo>
                <a:lnTo>
                  <a:pt x="1878607" y="4761489"/>
                </a:lnTo>
                <a:lnTo>
                  <a:pt x="1866961" y="4768319"/>
                </a:lnTo>
                <a:lnTo>
                  <a:pt x="1881308" y="4746876"/>
                </a:lnTo>
                <a:lnTo>
                  <a:pt x="1864545" y="4765309"/>
                </a:lnTo>
                <a:lnTo>
                  <a:pt x="1860992" y="4760429"/>
                </a:lnTo>
                <a:lnTo>
                  <a:pt x="1853881" y="4765348"/>
                </a:lnTo>
                <a:lnTo>
                  <a:pt x="1867936" y="4745593"/>
                </a:lnTo>
                <a:lnTo>
                  <a:pt x="1873219" y="4740191"/>
                </a:lnTo>
                <a:cubicBezTo>
                  <a:pt x="1875009" y="4738537"/>
                  <a:pt x="1876195" y="4737701"/>
                  <a:pt x="1876305" y="4738253"/>
                </a:cubicBezTo>
                <a:lnTo>
                  <a:pt x="1873991" y="4737079"/>
                </a:lnTo>
                <a:lnTo>
                  <a:pt x="1892797" y="4710645"/>
                </a:lnTo>
                <a:lnTo>
                  <a:pt x="1900495" y="4704727"/>
                </a:lnTo>
                <a:lnTo>
                  <a:pt x="1902245" y="4703497"/>
                </a:lnTo>
                <a:lnTo>
                  <a:pt x="1890091" y="4702942"/>
                </a:lnTo>
                <a:lnTo>
                  <a:pt x="1888029" y="4702986"/>
                </a:lnTo>
                <a:lnTo>
                  <a:pt x="1888607" y="4700885"/>
                </a:lnTo>
                <a:cubicBezTo>
                  <a:pt x="1890283" y="4694765"/>
                  <a:pt x="1894379" y="4679642"/>
                  <a:pt x="1897273" y="4667459"/>
                </a:cubicBezTo>
                <a:lnTo>
                  <a:pt x="1898644" y="4660783"/>
                </a:lnTo>
                <a:lnTo>
                  <a:pt x="1914988" y="4642892"/>
                </a:lnTo>
                <a:cubicBezTo>
                  <a:pt x="1922895" y="4633524"/>
                  <a:pt x="1928734" y="4625516"/>
                  <a:pt x="1930655" y="4620325"/>
                </a:cubicBezTo>
                <a:lnTo>
                  <a:pt x="1915399" y="4630986"/>
                </a:lnTo>
                <a:lnTo>
                  <a:pt x="1929230" y="4617222"/>
                </a:lnTo>
                <a:lnTo>
                  <a:pt x="1931297" y="4615168"/>
                </a:lnTo>
                <a:cubicBezTo>
                  <a:pt x="1938256" y="4608489"/>
                  <a:pt x="1945572" y="4601480"/>
                  <a:pt x="1952632" y="4594095"/>
                </a:cubicBezTo>
                <a:lnTo>
                  <a:pt x="1962331" y="4582651"/>
                </a:lnTo>
                <a:lnTo>
                  <a:pt x="1970817" y="4563910"/>
                </a:lnTo>
                <a:cubicBezTo>
                  <a:pt x="1973612" y="4552901"/>
                  <a:pt x="1964135" y="4577107"/>
                  <a:pt x="1962711" y="4568466"/>
                </a:cubicBezTo>
                <a:cubicBezTo>
                  <a:pt x="1961288" y="4559825"/>
                  <a:pt x="1980330" y="4546144"/>
                  <a:pt x="1986309" y="4536822"/>
                </a:cubicBezTo>
                <a:cubicBezTo>
                  <a:pt x="1995120" y="4528393"/>
                  <a:pt x="2006056" y="4519268"/>
                  <a:pt x="2012918" y="4506469"/>
                </a:cubicBezTo>
                <a:cubicBezTo>
                  <a:pt x="2012918" y="4506469"/>
                  <a:pt x="2012341" y="4505178"/>
                  <a:pt x="2011875" y="4503452"/>
                </a:cubicBezTo>
                <a:lnTo>
                  <a:pt x="2011564" y="4498859"/>
                </a:lnTo>
                <a:lnTo>
                  <a:pt x="2002524" y="4506015"/>
                </a:lnTo>
                <a:cubicBezTo>
                  <a:pt x="1992918" y="4512405"/>
                  <a:pt x="1984184" y="4517637"/>
                  <a:pt x="1974896" y="4524085"/>
                </a:cubicBezTo>
                <a:lnTo>
                  <a:pt x="1964694" y="4532443"/>
                </a:lnTo>
                <a:lnTo>
                  <a:pt x="1941915" y="4555490"/>
                </a:lnTo>
                <a:lnTo>
                  <a:pt x="1916743" y="4580645"/>
                </a:lnTo>
                <a:lnTo>
                  <a:pt x="1911127" y="4587088"/>
                </a:lnTo>
                <a:lnTo>
                  <a:pt x="1904042" y="4595870"/>
                </a:lnTo>
                <a:lnTo>
                  <a:pt x="1900458" y="4602384"/>
                </a:lnTo>
                <a:cubicBezTo>
                  <a:pt x="1899009" y="4604037"/>
                  <a:pt x="1897808" y="4604747"/>
                  <a:pt x="1897049" y="4604721"/>
                </a:cubicBezTo>
                <a:lnTo>
                  <a:pt x="1897056" y="4604529"/>
                </a:lnTo>
                <a:lnTo>
                  <a:pt x="1896371" y="4605377"/>
                </a:lnTo>
                <a:cubicBezTo>
                  <a:pt x="1891856" y="4610352"/>
                  <a:pt x="1887820" y="4613853"/>
                  <a:pt x="1884482" y="4614816"/>
                </a:cubicBezTo>
                <a:lnTo>
                  <a:pt x="1885364" y="4611708"/>
                </a:lnTo>
                <a:lnTo>
                  <a:pt x="1901647" y="4594669"/>
                </a:lnTo>
                <a:cubicBezTo>
                  <a:pt x="1901647" y="4594669"/>
                  <a:pt x="1900531" y="4592236"/>
                  <a:pt x="1899717" y="4588984"/>
                </a:cubicBezTo>
                <a:lnTo>
                  <a:pt x="1899689" y="4586278"/>
                </a:lnTo>
                <a:lnTo>
                  <a:pt x="1907388" y="4576169"/>
                </a:lnTo>
                <a:cubicBezTo>
                  <a:pt x="1910517" y="4572722"/>
                  <a:pt x="1912829" y="4571075"/>
                  <a:pt x="1913312" y="4572745"/>
                </a:cubicBezTo>
                <a:lnTo>
                  <a:pt x="1905600" y="4571921"/>
                </a:lnTo>
                <a:lnTo>
                  <a:pt x="1911920" y="4565106"/>
                </a:lnTo>
                <a:cubicBezTo>
                  <a:pt x="1929571" y="4546546"/>
                  <a:pt x="1959538" y="4515954"/>
                  <a:pt x="1968657" y="4507685"/>
                </a:cubicBezTo>
                <a:cubicBezTo>
                  <a:pt x="2016591" y="4440339"/>
                  <a:pt x="1919819" y="4535556"/>
                  <a:pt x="1898680" y="4550710"/>
                </a:cubicBezTo>
                <a:cubicBezTo>
                  <a:pt x="1880985" y="4567446"/>
                  <a:pt x="1865639" y="4582880"/>
                  <a:pt x="1852376" y="4595207"/>
                </a:cubicBezTo>
                <a:lnTo>
                  <a:pt x="1819708" y="4620177"/>
                </a:lnTo>
                <a:lnTo>
                  <a:pt x="1818313" y="4619449"/>
                </a:lnTo>
                <a:cubicBezTo>
                  <a:pt x="1816464" y="4619831"/>
                  <a:pt x="1812857" y="4622868"/>
                  <a:pt x="1808490" y="4627208"/>
                </a:cubicBezTo>
                <a:lnTo>
                  <a:pt x="1803029" y="4633118"/>
                </a:lnTo>
                <a:lnTo>
                  <a:pt x="1776542" y="4653683"/>
                </a:lnTo>
                <a:lnTo>
                  <a:pt x="1777578" y="4643333"/>
                </a:lnTo>
                <a:lnTo>
                  <a:pt x="1791179" y="4620524"/>
                </a:lnTo>
                <a:lnTo>
                  <a:pt x="1798168" y="4614100"/>
                </a:lnTo>
                <a:cubicBezTo>
                  <a:pt x="1822142" y="4591302"/>
                  <a:pt x="1852266" y="4572026"/>
                  <a:pt x="1862385" y="4544715"/>
                </a:cubicBezTo>
                <a:cubicBezTo>
                  <a:pt x="1862750" y="4533669"/>
                  <a:pt x="1860688" y="4529176"/>
                  <a:pt x="1867263" y="4519812"/>
                </a:cubicBezTo>
                <a:cubicBezTo>
                  <a:pt x="1884278" y="4495676"/>
                  <a:pt x="1919277" y="4485039"/>
                  <a:pt x="1940787" y="4458844"/>
                </a:cubicBezTo>
                <a:cubicBezTo>
                  <a:pt x="1939100" y="4459617"/>
                  <a:pt x="1935812" y="4457176"/>
                  <a:pt x="1932635" y="4453694"/>
                </a:cubicBezTo>
                <a:lnTo>
                  <a:pt x="1927553" y="4445956"/>
                </a:lnTo>
                <a:lnTo>
                  <a:pt x="1924181" y="4448492"/>
                </a:lnTo>
                <a:cubicBezTo>
                  <a:pt x="1923210" y="4449039"/>
                  <a:pt x="1923493" y="4447512"/>
                  <a:pt x="1924518" y="4444941"/>
                </a:cubicBezTo>
                <a:lnTo>
                  <a:pt x="1925336" y="4443264"/>
                </a:lnTo>
                <a:lnTo>
                  <a:pt x="1925632" y="4443030"/>
                </a:lnTo>
                <a:lnTo>
                  <a:pt x="1925158" y="4442309"/>
                </a:lnTo>
                <a:lnTo>
                  <a:pt x="1925292" y="4441010"/>
                </a:lnTo>
                <a:lnTo>
                  <a:pt x="1951828" y="4412607"/>
                </a:lnTo>
                <a:lnTo>
                  <a:pt x="1933989" y="4423230"/>
                </a:lnTo>
                <a:lnTo>
                  <a:pt x="1937069" y="4420468"/>
                </a:lnTo>
                <a:lnTo>
                  <a:pt x="1895087" y="4449675"/>
                </a:lnTo>
                <a:cubicBezTo>
                  <a:pt x="1876230" y="4462909"/>
                  <a:pt x="1857955" y="4475453"/>
                  <a:pt x="1840324" y="4486054"/>
                </a:cubicBezTo>
                <a:cubicBezTo>
                  <a:pt x="1859179" y="4470430"/>
                  <a:pt x="1881477" y="4454502"/>
                  <a:pt x="1902612" y="4440714"/>
                </a:cubicBezTo>
                <a:lnTo>
                  <a:pt x="1922999" y="4424786"/>
                </a:lnTo>
                <a:cubicBezTo>
                  <a:pt x="1922759" y="4423590"/>
                  <a:pt x="1921480" y="4423370"/>
                  <a:pt x="1919648" y="4423755"/>
                </a:cubicBezTo>
                <a:lnTo>
                  <a:pt x="1918637" y="4424147"/>
                </a:lnTo>
                <a:lnTo>
                  <a:pt x="1912036" y="4428914"/>
                </a:lnTo>
                <a:lnTo>
                  <a:pt x="1914253" y="4426244"/>
                </a:lnTo>
                <a:lnTo>
                  <a:pt x="1914749" y="4425668"/>
                </a:lnTo>
                <a:lnTo>
                  <a:pt x="1912962" y="4426366"/>
                </a:lnTo>
                <a:cubicBezTo>
                  <a:pt x="1908039" y="4428831"/>
                  <a:pt x="1902831" y="4432262"/>
                  <a:pt x="1901216" y="4433733"/>
                </a:cubicBezTo>
                <a:cubicBezTo>
                  <a:pt x="1853873" y="4464612"/>
                  <a:pt x="1803301" y="4507989"/>
                  <a:pt x="1758847" y="4531029"/>
                </a:cubicBezTo>
                <a:cubicBezTo>
                  <a:pt x="1795504" y="4497700"/>
                  <a:pt x="1848493" y="4467983"/>
                  <a:pt x="1887735" y="4436430"/>
                </a:cubicBezTo>
                <a:cubicBezTo>
                  <a:pt x="1875964" y="4446048"/>
                  <a:pt x="1898189" y="4429753"/>
                  <a:pt x="1895834" y="4427546"/>
                </a:cubicBezTo>
                <a:cubicBezTo>
                  <a:pt x="1891277" y="4423872"/>
                  <a:pt x="1887295" y="4434227"/>
                  <a:pt x="1887295" y="4434227"/>
                </a:cubicBezTo>
                <a:cubicBezTo>
                  <a:pt x="1862008" y="4451135"/>
                  <a:pt x="1837792" y="4467831"/>
                  <a:pt x="1813963" y="4483877"/>
                </a:cubicBezTo>
                <a:lnTo>
                  <a:pt x="1766223" y="4514634"/>
                </a:lnTo>
                <a:lnTo>
                  <a:pt x="1771509" y="4508441"/>
                </a:lnTo>
                <a:lnTo>
                  <a:pt x="1771715" y="4508147"/>
                </a:lnTo>
                <a:lnTo>
                  <a:pt x="1773721" y="4506647"/>
                </a:lnTo>
                <a:cubicBezTo>
                  <a:pt x="1779099" y="4503279"/>
                  <a:pt x="1806837" y="4485876"/>
                  <a:pt x="1806396" y="4483673"/>
                </a:cubicBezTo>
                <a:cubicBezTo>
                  <a:pt x="1804998" y="4476690"/>
                  <a:pt x="1777702" y="4496296"/>
                  <a:pt x="1781377" y="4495560"/>
                </a:cubicBezTo>
                <a:lnTo>
                  <a:pt x="1779075" y="4497250"/>
                </a:lnTo>
                <a:lnTo>
                  <a:pt x="1778645" y="4493058"/>
                </a:lnTo>
                <a:cubicBezTo>
                  <a:pt x="1777152" y="4493686"/>
                  <a:pt x="1774531" y="4496107"/>
                  <a:pt x="1771424" y="4499373"/>
                </a:cubicBezTo>
                <a:lnTo>
                  <a:pt x="1763755" y="4508006"/>
                </a:lnTo>
                <a:lnTo>
                  <a:pt x="1757010" y="4512287"/>
                </a:lnTo>
                <a:cubicBezTo>
                  <a:pt x="1751054" y="4511184"/>
                  <a:pt x="1775421" y="4494458"/>
                  <a:pt x="1775421" y="4494458"/>
                </a:cubicBezTo>
                <a:cubicBezTo>
                  <a:pt x="1822151" y="4463700"/>
                  <a:pt x="1861834" y="4434353"/>
                  <a:pt x="1899889" y="4408007"/>
                </a:cubicBezTo>
                <a:cubicBezTo>
                  <a:pt x="1901100" y="4406905"/>
                  <a:pt x="1908275" y="4402244"/>
                  <a:pt x="1916602" y="4396499"/>
                </a:cubicBezTo>
                <a:lnTo>
                  <a:pt x="1923155" y="4391878"/>
                </a:lnTo>
                <a:lnTo>
                  <a:pt x="1922528" y="4391841"/>
                </a:lnTo>
                <a:cubicBezTo>
                  <a:pt x="1920388" y="4391709"/>
                  <a:pt x="1918151" y="4391522"/>
                  <a:pt x="1916371" y="4391194"/>
                </a:cubicBezTo>
                <a:lnTo>
                  <a:pt x="1914586" y="4390414"/>
                </a:lnTo>
                <a:lnTo>
                  <a:pt x="1886544" y="4409390"/>
                </a:lnTo>
                <a:lnTo>
                  <a:pt x="1864464" y="4424756"/>
                </a:lnTo>
                <a:lnTo>
                  <a:pt x="1856135" y="4432952"/>
                </a:lnTo>
                <a:lnTo>
                  <a:pt x="1848887" y="4435596"/>
                </a:lnTo>
                <a:lnTo>
                  <a:pt x="1836141" y="4444465"/>
                </a:lnTo>
                <a:cubicBezTo>
                  <a:pt x="1834304" y="4444832"/>
                  <a:pt x="1802277" y="4472645"/>
                  <a:pt x="1797853" y="4471239"/>
                </a:cubicBezTo>
                <a:cubicBezTo>
                  <a:pt x="1795317" y="4468117"/>
                  <a:pt x="1800362" y="4463476"/>
                  <a:pt x="1806041" y="4459617"/>
                </a:cubicBezTo>
                <a:lnTo>
                  <a:pt x="1808399" y="4458192"/>
                </a:lnTo>
                <a:lnTo>
                  <a:pt x="1810913" y="4454179"/>
                </a:lnTo>
                <a:cubicBezTo>
                  <a:pt x="1816758" y="4446016"/>
                  <a:pt x="1826871" y="4433784"/>
                  <a:pt x="1828461" y="4431210"/>
                </a:cubicBezTo>
                <a:cubicBezTo>
                  <a:pt x="1835414" y="4422709"/>
                  <a:pt x="1840741" y="4415897"/>
                  <a:pt x="1845293" y="4409853"/>
                </a:cubicBezTo>
                <a:lnTo>
                  <a:pt x="1847625" y="4406651"/>
                </a:lnTo>
                <a:lnTo>
                  <a:pt x="1871739" y="4388785"/>
                </a:lnTo>
                <a:lnTo>
                  <a:pt x="1846440" y="4415148"/>
                </a:lnTo>
                <a:cubicBezTo>
                  <a:pt x="1843920" y="4417682"/>
                  <a:pt x="1839847" y="4423256"/>
                  <a:pt x="1835164" y="4429712"/>
                </a:cubicBezTo>
                <a:lnTo>
                  <a:pt x="1833143" y="4432399"/>
                </a:lnTo>
                <a:lnTo>
                  <a:pt x="1850880" y="4416060"/>
                </a:lnTo>
                <a:cubicBezTo>
                  <a:pt x="1865875" y="4402826"/>
                  <a:pt x="1881131" y="4390153"/>
                  <a:pt x="1881131" y="4390153"/>
                </a:cubicBezTo>
                <a:lnTo>
                  <a:pt x="1904618" y="4369599"/>
                </a:lnTo>
                <a:lnTo>
                  <a:pt x="1905805" y="4365640"/>
                </a:lnTo>
                <a:lnTo>
                  <a:pt x="1908268" y="4361673"/>
                </a:lnTo>
                <a:lnTo>
                  <a:pt x="1911999" y="4358904"/>
                </a:lnTo>
                <a:lnTo>
                  <a:pt x="1892605" y="4371626"/>
                </a:lnTo>
                <a:lnTo>
                  <a:pt x="1929946" y="4341729"/>
                </a:lnTo>
                <a:lnTo>
                  <a:pt x="1920505" y="4348025"/>
                </a:lnTo>
                <a:lnTo>
                  <a:pt x="1917310" y="4350399"/>
                </a:lnTo>
                <a:lnTo>
                  <a:pt x="1891730" y="4370552"/>
                </a:lnTo>
                <a:lnTo>
                  <a:pt x="1878861" y="4380696"/>
                </a:lnTo>
                <a:lnTo>
                  <a:pt x="1867261" y="4389838"/>
                </a:lnTo>
                <a:cubicBezTo>
                  <a:pt x="1860730" y="4394708"/>
                  <a:pt x="1856377" y="4397445"/>
                  <a:pt x="1855860" y="4396322"/>
                </a:cubicBezTo>
                <a:cubicBezTo>
                  <a:pt x="1855346" y="4395198"/>
                  <a:pt x="1858644" y="4390170"/>
                  <a:pt x="1862860" y="4384083"/>
                </a:cubicBezTo>
                <a:lnTo>
                  <a:pt x="1871474" y="4371274"/>
                </a:lnTo>
                <a:lnTo>
                  <a:pt x="1868031" y="4373370"/>
                </a:lnTo>
                <a:cubicBezTo>
                  <a:pt x="1857044" y="4379582"/>
                  <a:pt x="1846152" y="4384269"/>
                  <a:pt x="1862721" y="4370346"/>
                </a:cubicBezTo>
                <a:lnTo>
                  <a:pt x="1875804" y="4359635"/>
                </a:lnTo>
                <a:lnTo>
                  <a:pt x="1875955" y="4357642"/>
                </a:lnTo>
                <a:lnTo>
                  <a:pt x="1870705" y="4360618"/>
                </a:lnTo>
                <a:lnTo>
                  <a:pt x="1870287" y="4361165"/>
                </a:lnTo>
                <a:lnTo>
                  <a:pt x="1869492" y="4361305"/>
                </a:lnTo>
                <a:lnTo>
                  <a:pt x="1866360" y="4363080"/>
                </a:lnTo>
                <a:cubicBezTo>
                  <a:pt x="1861698" y="4366287"/>
                  <a:pt x="1855456" y="4371011"/>
                  <a:pt x="1847267" y="4377606"/>
                </a:cubicBezTo>
                <a:cubicBezTo>
                  <a:pt x="1800834" y="4410720"/>
                  <a:pt x="1762654" y="4461798"/>
                  <a:pt x="1711005" y="4485524"/>
                </a:cubicBezTo>
                <a:cubicBezTo>
                  <a:pt x="1702023" y="4489650"/>
                  <a:pt x="1742286" y="4431268"/>
                  <a:pt x="1749931" y="4434102"/>
                </a:cubicBezTo>
                <a:cubicBezTo>
                  <a:pt x="1739281" y="4430154"/>
                  <a:pt x="1690183" y="4479054"/>
                  <a:pt x="1661174" y="4508398"/>
                </a:cubicBezTo>
                <a:lnTo>
                  <a:pt x="1647835" y="4521736"/>
                </a:lnTo>
                <a:lnTo>
                  <a:pt x="1658967" y="4508133"/>
                </a:lnTo>
                <a:cubicBezTo>
                  <a:pt x="1709383" y="4448985"/>
                  <a:pt x="1628778" y="4520462"/>
                  <a:pt x="1626403" y="4524765"/>
                </a:cubicBezTo>
                <a:cubicBezTo>
                  <a:pt x="1614979" y="4535293"/>
                  <a:pt x="1594555" y="4541790"/>
                  <a:pt x="1584788" y="4547623"/>
                </a:cubicBezTo>
                <a:lnTo>
                  <a:pt x="1572349" y="4556906"/>
                </a:lnTo>
                <a:lnTo>
                  <a:pt x="1691748" y="4443602"/>
                </a:lnTo>
                <a:lnTo>
                  <a:pt x="1704607" y="4431756"/>
                </a:lnTo>
                <a:lnTo>
                  <a:pt x="1722512" y="4407982"/>
                </a:lnTo>
                <a:lnTo>
                  <a:pt x="1710990" y="4415189"/>
                </a:lnTo>
                <a:cubicBezTo>
                  <a:pt x="1706460" y="4415316"/>
                  <a:pt x="1737419" y="4386137"/>
                  <a:pt x="1744171" y="4374196"/>
                </a:cubicBezTo>
                <a:cubicBezTo>
                  <a:pt x="1739682" y="4376259"/>
                  <a:pt x="1735191" y="4378323"/>
                  <a:pt x="1730699" y="4380385"/>
                </a:cubicBezTo>
                <a:cubicBezTo>
                  <a:pt x="1732943" y="4379354"/>
                  <a:pt x="1724284" y="4379254"/>
                  <a:pt x="1714763" y="4378753"/>
                </a:cubicBezTo>
                <a:lnTo>
                  <a:pt x="1702495" y="4377666"/>
                </a:lnTo>
                <a:lnTo>
                  <a:pt x="1695454" y="4388882"/>
                </a:lnTo>
                <a:cubicBezTo>
                  <a:pt x="1689402" y="4399177"/>
                  <a:pt x="1684821" y="4407093"/>
                  <a:pt x="1682164" y="4403866"/>
                </a:cubicBezTo>
                <a:cubicBezTo>
                  <a:pt x="1682164" y="4403866"/>
                  <a:pt x="1685874" y="4395818"/>
                  <a:pt x="1687639" y="4388863"/>
                </a:cubicBezTo>
                <a:lnTo>
                  <a:pt x="1688057" y="4390217"/>
                </a:lnTo>
                <a:lnTo>
                  <a:pt x="1686757" y="4392340"/>
                </a:lnTo>
                <a:cubicBezTo>
                  <a:pt x="1687729" y="4391793"/>
                  <a:pt x="1688215" y="4391522"/>
                  <a:pt x="1688325" y="4391087"/>
                </a:cubicBezTo>
                <a:lnTo>
                  <a:pt x="1688057" y="4390217"/>
                </a:lnTo>
                <a:lnTo>
                  <a:pt x="1690447" y="4386312"/>
                </a:lnTo>
                <a:lnTo>
                  <a:pt x="1692651" y="4384308"/>
                </a:lnTo>
                <a:cubicBezTo>
                  <a:pt x="1693841" y="4382769"/>
                  <a:pt x="1694505" y="4381527"/>
                  <a:pt x="1694505" y="4381527"/>
                </a:cubicBezTo>
                <a:cubicBezTo>
                  <a:pt x="1694505" y="4381527"/>
                  <a:pt x="1691313" y="4374376"/>
                  <a:pt x="1694289" y="4369225"/>
                </a:cubicBezTo>
                <a:cubicBezTo>
                  <a:pt x="1699203" y="4357522"/>
                  <a:pt x="1721776" y="4335397"/>
                  <a:pt x="1727757" y="4326073"/>
                </a:cubicBezTo>
                <a:cubicBezTo>
                  <a:pt x="1729702" y="4324983"/>
                  <a:pt x="1727399" y="4319817"/>
                  <a:pt x="1728280" y="4316340"/>
                </a:cubicBezTo>
                <a:cubicBezTo>
                  <a:pt x="1730453" y="4310644"/>
                  <a:pt x="1735182" y="4304286"/>
                  <a:pt x="1740803" y="4297748"/>
                </a:cubicBezTo>
                <a:lnTo>
                  <a:pt x="1743611" y="4294655"/>
                </a:lnTo>
                <a:lnTo>
                  <a:pt x="1738987" y="4298278"/>
                </a:lnTo>
                <a:lnTo>
                  <a:pt x="1725838" y="4308744"/>
                </a:lnTo>
                <a:lnTo>
                  <a:pt x="1667654" y="4376798"/>
                </a:lnTo>
                <a:lnTo>
                  <a:pt x="1617755" y="4441492"/>
                </a:lnTo>
                <a:lnTo>
                  <a:pt x="1612622" y="4444108"/>
                </a:lnTo>
                <a:lnTo>
                  <a:pt x="1600978" y="4450937"/>
                </a:lnTo>
                <a:lnTo>
                  <a:pt x="1615323" y="4429490"/>
                </a:lnTo>
                <a:lnTo>
                  <a:pt x="1598560" y="4447925"/>
                </a:lnTo>
                <a:lnTo>
                  <a:pt x="1595007" y="4443045"/>
                </a:lnTo>
                <a:lnTo>
                  <a:pt x="1587895" y="4447968"/>
                </a:lnTo>
                <a:lnTo>
                  <a:pt x="1601951" y="4428209"/>
                </a:lnTo>
                <a:lnTo>
                  <a:pt x="1607234" y="4422807"/>
                </a:lnTo>
                <a:cubicBezTo>
                  <a:pt x="1609022" y="4421153"/>
                  <a:pt x="1610210" y="4420319"/>
                  <a:pt x="1610320" y="4420869"/>
                </a:cubicBezTo>
                <a:lnTo>
                  <a:pt x="1608007" y="4419695"/>
                </a:lnTo>
                <a:lnTo>
                  <a:pt x="1626812" y="4393263"/>
                </a:lnTo>
                <a:lnTo>
                  <a:pt x="1634512" y="4387343"/>
                </a:lnTo>
                <a:cubicBezTo>
                  <a:pt x="1639472" y="4383671"/>
                  <a:pt x="1645224" y="4379579"/>
                  <a:pt x="1652662" y="4374556"/>
                </a:cubicBezTo>
                <a:cubicBezTo>
                  <a:pt x="1655895" y="4371615"/>
                  <a:pt x="1687481" y="4351150"/>
                  <a:pt x="1672606" y="4356421"/>
                </a:cubicBezTo>
                <a:cubicBezTo>
                  <a:pt x="1661712" y="4360895"/>
                  <a:pt x="1641461" y="4379091"/>
                  <a:pt x="1634551" y="4382767"/>
                </a:cubicBezTo>
                <a:lnTo>
                  <a:pt x="1634103" y="4383018"/>
                </a:lnTo>
                <a:lnTo>
                  <a:pt x="1639228" y="4375811"/>
                </a:lnTo>
                <a:cubicBezTo>
                  <a:pt x="1653396" y="4353936"/>
                  <a:pt x="1670177" y="4335193"/>
                  <a:pt x="1686825" y="4316150"/>
                </a:cubicBezTo>
                <a:lnTo>
                  <a:pt x="1703854" y="4295864"/>
                </a:lnTo>
                <a:lnTo>
                  <a:pt x="1699086" y="4299720"/>
                </a:lnTo>
                <a:lnTo>
                  <a:pt x="1632526" y="4348480"/>
                </a:lnTo>
                <a:lnTo>
                  <a:pt x="1643185" y="4336701"/>
                </a:lnTo>
                <a:cubicBezTo>
                  <a:pt x="1666788" y="4315124"/>
                  <a:pt x="1691082" y="4292294"/>
                  <a:pt x="1714245" y="4270240"/>
                </a:cubicBezTo>
                <a:lnTo>
                  <a:pt x="1720378" y="4264341"/>
                </a:lnTo>
                <a:lnTo>
                  <a:pt x="1722201" y="4258885"/>
                </a:lnTo>
                <a:lnTo>
                  <a:pt x="1743048" y="4242544"/>
                </a:lnTo>
                <a:lnTo>
                  <a:pt x="1750575" y="4235310"/>
                </a:lnTo>
                <a:lnTo>
                  <a:pt x="1729254" y="4248788"/>
                </a:lnTo>
                <a:lnTo>
                  <a:pt x="1730609" y="4246945"/>
                </a:lnTo>
                <a:cubicBezTo>
                  <a:pt x="1741542" y="4232675"/>
                  <a:pt x="1758623" y="4210965"/>
                  <a:pt x="1760718" y="4202708"/>
                </a:cubicBezTo>
                <a:cubicBezTo>
                  <a:pt x="1734632" y="4223326"/>
                  <a:pt x="1727948" y="4236522"/>
                  <a:pt x="1707319" y="4257553"/>
                </a:cubicBezTo>
                <a:cubicBezTo>
                  <a:pt x="1694017" y="4272729"/>
                  <a:pt x="1692477" y="4273595"/>
                  <a:pt x="1694720" y="4268856"/>
                </a:cubicBezTo>
                <a:lnTo>
                  <a:pt x="1703806" y="4248797"/>
                </a:lnTo>
                <a:lnTo>
                  <a:pt x="1700849" y="4251645"/>
                </a:lnTo>
                <a:cubicBezTo>
                  <a:pt x="1671390" y="4280704"/>
                  <a:pt x="1643286" y="4309360"/>
                  <a:pt x="1611817" y="4339645"/>
                </a:cubicBezTo>
                <a:lnTo>
                  <a:pt x="1583825" y="4365409"/>
                </a:lnTo>
                <a:lnTo>
                  <a:pt x="1599958" y="4347873"/>
                </a:lnTo>
                <a:cubicBezTo>
                  <a:pt x="1611747" y="4335307"/>
                  <a:pt x="1625776" y="4320704"/>
                  <a:pt x="1644077" y="4302324"/>
                </a:cubicBezTo>
                <a:cubicBezTo>
                  <a:pt x="1663155" y="4282685"/>
                  <a:pt x="1679463" y="4268848"/>
                  <a:pt x="1694051" y="4251268"/>
                </a:cubicBezTo>
                <a:cubicBezTo>
                  <a:pt x="1724560" y="4209152"/>
                  <a:pt x="1656622" y="4268460"/>
                  <a:pt x="1639972" y="4281548"/>
                </a:cubicBezTo>
                <a:cubicBezTo>
                  <a:pt x="1616746" y="4304003"/>
                  <a:pt x="1597302" y="4334690"/>
                  <a:pt x="1586621" y="4323279"/>
                </a:cubicBezTo>
                <a:cubicBezTo>
                  <a:pt x="1587653" y="4325524"/>
                  <a:pt x="1597198" y="4312756"/>
                  <a:pt x="1607609" y="4297434"/>
                </a:cubicBezTo>
                <a:lnTo>
                  <a:pt x="1616518" y="4283857"/>
                </a:lnTo>
                <a:lnTo>
                  <a:pt x="1727885" y="4161760"/>
                </a:lnTo>
                <a:lnTo>
                  <a:pt x="1729203" y="4149353"/>
                </a:lnTo>
                <a:cubicBezTo>
                  <a:pt x="1736064" y="4136554"/>
                  <a:pt x="1751397" y="4130923"/>
                  <a:pt x="1760205" y="4117030"/>
                </a:cubicBezTo>
                <a:cubicBezTo>
                  <a:pt x="1758258" y="4118122"/>
                  <a:pt x="1750494" y="4107083"/>
                  <a:pt x="1752763" y="4105807"/>
                </a:cubicBezTo>
                <a:cubicBezTo>
                  <a:pt x="1753284" y="4096070"/>
                  <a:pt x="1791550" y="4074574"/>
                  <a:pt x="1788000" y="4061163"/>
                </a:cubicBezTo>
                <a:lnTo>
                  <a:pt x="1787271" y="4059529"/>
                </a:lnTo>
                <a:lnTo>
                  <a:pt x="1787028" y="4058986"/>
                </a:lnTo>
                <a:cubicBezTo>
                  <a:pt x="1786919" y="4058741"/>
                  <a:pt x="1786991" y="4058904"/>
                  <a:pt x="1787135" y="4059227"/>
                </a:cubicBezTo>
                <a:lnTo>
                  <a:pt x="1787271" y="4059529"/>
                </a:lnTo>
                <a:lnTo>
                  <a:pt x="1787675" y="4060436"/>
                </a:lnTo>
                <a:cubicBezTo>
                  <a:pt x="1787857" y="4060841"/>
                  <a:pt x="1788000" y="4061163"/>
                  <a:pt x="1788000" y="4061163"/>
                </a:cubicBezTo>
                <a:cubicBezTo>
                  <a:pt x="1772109" y="4070091"/>
                  <a:pt x="1768436" y="4084577"/>
                  <a:pt x="1755231" y="4094977"/>
                </a:cubicBezTo>
                <a:cubicBezTo>
                  <a:pt x="1745710" y="4101819"/>
                  <a:pt x="1736988" y="4109080"/>
                  <a:pt x="1728418" y="4117371"/>
                </a:cubicBezTo>
                <a:lnTo>
                  <a:pt x="1727059" y="4118871"/>
                </a:lnTo>
                <a:lnTo>
                  <a:pt x="1727985" y="4120521"/>
                </a:lnTo>
                <a:cubicBezTo>
                  <a:pt x="1728309" y="4122675"/>
                  <a:pt x="1728014" y="4124878"/>
                  <a:pt x="1727141" y="4125977"/>
                </a:cubicBezTo>
                <a:cubicBezTo>
                  <a:pt x="1726565" y="4126707"/>
                  <a:pt x="1725731" y="4126950"/>
                  <a:pt x="1724652" y="4126355"/>
                </a:cubicBezTo>
                <a:cubicBezTo>
                  <a:pt x="1723271" y="4128866"/>
                  <a:pt x="1722789" y="4127196"/>
                  <a:pt x="1722948" y="4124363"/>
                </a:cubicBezTo>
                <a:lnTo>
                  <a:pt x="1723256" y="4123070"/>
                </a:lnTo>
                <a:lnTo>
                  <a:pt x="1702539" y="4145949"/>
                </a:lnTo>
                <a:cubicBezTo>
                  <a:pt x="1670094" y="4179582"/>
                  <a:pt x="1732821" y="4101109"/>
                  <a:pt x="1731758" y="4098724"/>
                </a:cubicBezTo>
                <a:lnTo>
                  <a:pt x="1727142" y="4100769"/>
                </a:lnTo>
                <a:lnTo>
                  <a:pt x="1638259" y="4177809"/>
                </a:lnTo>
                <a:cubicBezTo>
                  <a:pt x="1619766" y="4190982"/>
                  <a:pt x="1610269" y="4208186"/>
                  <a:pt x="1588685" y="4225262"/>
                </a:cubicBezTo>
                <a:cubicBezTo>
                  <a:pt x="1581588" y="4233039"/>
                  <a:pt x="1570341" y="4244307"/>
                  <a:pt x="1557917" y="4256359"/>
                </a:cubicBezTo>
                <a:lnTo>
                  <a:pt x="1545889" y="4267738"/>
                </a:lnTo>
                <a:lnTo>
                  <a:pt x="1540667" y="4259395"/>
                </a:lnTo>
                <a:lnTo>
                  <a:pt x="1553703" y="4244316"/>
                </a:lnTo>
                <a:lnTo>
                  <a:pt x="1573404" y="4226913"/>
                </a:lnTo>
                <a:cubicBezTo>
                  <a:pt x="1591557" y="4210188"/>
                  <a:pt x="1609756" y="4192084"/>
                  <a:pt x="1608725" y="4189839"/>
                </a:cubicBezTo>
                <a:lnTo>
                  <a:pt x="1603060" y="4192181"/>
                </a:lnTo>
                <a:lnTo>
                  <a:pt x="1639545" y="4155139"/>
                </a:lnTo>
                <a:lnTo>
                  <a:pt x="1672884" y="4120067"/>
                </a:lnTo>
                <a:lnTo>
                  <a:pt x="1658198" y="4131108"/>
                </a:lnTo>
                <a:cubicBezTo>
                  <a:pt x="1657223" y="4131655"/>
                  <a:pt x="1657507" y="4130128"/>
                  <a:pt x="1658533" y="4127556"/>
                </a:cubicBezTo>
                <a:lnTo>
                  <a:pt x="1659351" y="4125878"/>
                </a:lnTo>
                <a:lnTo>
                  <a:pt x="1690788" y="4101107"/>
                </a:lnTo>
                <a:lnTo>
                  <a:pt x="1689660" y="4102423"/>
                </a:lnTo>
                <a:lnTo>
                  <a:pt x="1721302" y="4069137"/>
                </a:lnTo>
                <a:lnTo>
                  <a:pt x="1715811" y="4073893"/>
                </a:lnTo>
                <a:lnTo>
                  <a:pt x="1713146" y="4076633"/>
                </a:lnTo>
                <a:lnTo>
                  <a:pt x="1694603" y="4090008"/>
                </a:lnTo>
                <a:cubicBezTo>
                  <a:pt x="1686168" y="4095714"/>
                  <a:pt x="1677408" y="4101098"/>
                  <a:pt x="1668004" y="4105846"/>
                </a:cubicBezTo>
                <a:cubicBezTo>
                  <a:pt x="1686112" y="4088080"/>
                  <a:pt x="1707015" y="4074724"/>
                  <a:pt x="1727093" y="4058855"/>
                </a:cubicBezTo>
                <a:cubicBezTo>
                  <a:pt x="1742410" y="4046234"/>
                  <a:pt x="1728282" y="4053649"/>
                  <a:pt x="1721066" y="4057387"/>
                </a:cubicBezTo>
                <a:lnTo>
                  <a:pt x="1681880" y="4085670"/>
                </a:lnTo>
                <a:lnTo>
                  <a:pt x="1645528" y="4122851"/>
                </a:lnTo>
                <a:lnTo>
                  <a:pt x="1598754" y="4170692"/>
                </a:lnTo>
                <a:lnTo>
                  <a:pt x="1612807" y="4161733"/>
                </a:lnTo>
                <a:lnTo>
                  <a:pt x="1635584" y="4144538"/>
                </a:lnTo>
                <a:lnTo>
                  <a:pt x="1628222" y="4153913"/>
                </a:lnTo>
                <a:cubicBezTo>
                  <a:pt x="1614827" y="4166158"/>
                  <a:pt x="1601696" y="4179001"/>
                  <a:pt x="1588725" y="4192874"/>
                </a:cubicBezTo>
                <a:lnTo>
                  <a:pt x="1571051" y="4213564"/>
                </a:lnTo>
                <a:lnTo>
                  <a:pt x="1571031" y="4212905"/>
                </a:lnTo>
                <a:cubicBezTo>
                  <a:pt x="1569262" y="4213666"/>
                  <a:pt x="1565393" y="4215921"/>
                  <a:pt x="1558381" y="4220285"/>
                </a:cubicBezTo>
                <a:lnTo>
                  <a:pt x="1553703" y="4223130"/>
                </a:lnTo>
                <a:lnTo>
                  <a:pt x="1558996" y="4216348"/>
                </a:lnTo>
                <a:lnTo>
                  <a:pt x="1587844" y="4181614"/>
                </a:lnTo>
                <a:lnTo>
                  <a:pt x="1548479" y="4220143"/>
                </a:lnTo>
                <a:cubicBezTo>
                  <a:pt x="1534503" y="4234875"/>
                  <a:pt x="1520822" y="4249069"/>
                  <a:pt x="1505504" y="4260721"/>
                </a:cubicBezTo>
                <a:cubicBezTo>
                  <a:pt x="1505504" y="4260721"/>
                  <a:pt x="1506307" y="4256723"/>
                  <a:pt x="1506226" y="4253055"/>
                </a:cubicBezTo>
                <a:lnTo>
                  <a:pt x="1506109" y="4252909"/>
                </a:lnTo>
                <a:lnTo>
                  <a:pt x="1511014" y="4249707"/>
                </a:lnTo>
                <a:cubicBezTo>
                  <a:pt x="1524790" y="4237514"/>
                  <a:pt x="1553777" y="4207372"/>
                  <a:pt x="1548860" y="4205551"/>
                </a:cubicBezTo>
                <a:cubicBezTo>
                  <a:pt x="1535750" y="4200693"/>
                  <a:pt x="1487476" y="4267290"/>
                  <a:pt x="1452112" y="4288973"/>
                </a:cubicBezTo>
                <a:cubicBezTo>
                  <a:pt x="1433143" y="4302445"/>
                  <a:pt x="1425875" y="4306974"/>
                  <a:pt x="1409378" y="4319438"/>
                </a:cubicBezTo>
                <a:lnTo>
                  <a:pt x="1408595" y="4320046"/>
                </a:lnTo>
                <a:lnTo>
                  <a:pt x="1429479" y="4294867"/>
                </a:lnTo>
                <a:cubicBezTo>
                  <a:pt x="1441591" y="4282029"/>
                  <a:pt x="1453986" y="4270164"/>
                  <a:pt x="1467152" y="4257324"/>
                </a:cubicBezTo>
                <a:cubicBezTo>
                  <a:pt x="1488020" y="4239850"/>
                  <a:pt x="1578246" y="4139078"/>
                  <a:pt x="1522713" y="4188855"/>
                </a:cubicBezTo>
                <a:lnTo>
                  <a:pt x="1497153" y="4214595"/>
                </a:lnTo>
                <a:lnTo>
                  <a:pt x="1485419" y="4224612"/>
                </a:lnTo>
                <a:cubicBezTo>
                  <a:pt x="1455409" y="4249993"/>
                  <a:pt x="1402351" y="4293133"/>
                  <a:pt x="1442929" y="4243332"/>
                </a:cubicBezTo>
                <a:cubicBezTo>
                  <a:pt x="1454341" y="4232651"/>
                  <a:pt x="1487298" y="4205726"/>
                  <a:pt x="1494583" y="4186064"/>
                </a:cubicBezTo>
                <a:cubicBezTo>
                  <a:pt x="1506764" y="4163243"/>
                  <a:pt x="1459967" y="4207403"/>
                  <a:pt x="1436396" y="4229108"/>
                </a:cubicBezTo>
                <a:cubicBezTo>
                  <a:pt x="1417662" y="4249500"/>
                  <a:pt x="1394092" y="4271205"/>
                  <a:pt x="1379869" y="4277738"/>
                </a:cubicBezTo>
                <a:cubicBezTo>
                  <a:pt x="1372950" y="4286354"/>
                  <a:pt x="1361155" y="4286333"/>
                  <a:pt x="1347681" y="4292523"/>
                </a:cubicBezTo>
                <a:lnTo>
                  <a:pt x="1326532" y="4310807"/>
                </a:lnTo>
                <a:lnTo>
                  <a:pt x="1481426" y="4144373"/>
                </a:lnTo>
                <a:lnTo>
                  <a:pt x="1608452" y="4016905"/>
                </a:lnTo>
                <a:lnTo>
                  <a:pt x="1604484" y="4016188"/>
                </a:lnTo>
                <a:cubicBezTo>
                  <a:pt x="1604484" y="4016188"/>
                  <a:pt x="1606430" y="4015095"/>
                  <a:pt x="1608698" y="4013821"/>
                </a:cubicBezTo>
                <a:lnTo>
                  <a:pt x="1609257" y="4016097"/>
                </a:lnTo>
                <a:lnTo>
                  <a:pt x="1622958" y="4002346"/>
                </a:lnTo>
                <a:lnTo>
                  <a:pt x="1624125" y="4000121"/>
                </a:lnTo>
                <a:cubicBezTo>
                  <a:pt x="1624198" y="3998963"/>
                  <a:pt x="1623469" y="3998067"/>
                  <a:pt x="1621399" y="3997740"/>
                </a:cubicBezTo>
                <a:cubicBezTo>
                  <a:pt x="1621399" y="3997740"/>
                  <a:pt x="1613473" y="4008156"/>
                  <a:pt x="1608698" y="4013821"/>
                </a:cubicBezTo>
                <a:lnTo>
                  <a:pt x="1604166" y="4010050"/>
                </a:lnTo>
                <a:lnTo>
                  <a:pt x="1464628" y="4149306"/>
                </a:lnTo>
                <a:cubicBezTo>
                  <a:pt x="1381848" y="4228191"/>
                  <a:pt x="1297954" y="4303293"/>
                  <a:pt x="1212147" y="4371902"/>
                </a:cubicBezTo>
                <a:cubicBezTo>
                  <a:pt x="1218575" y="4339914"/>
                  <a:pt x="1285634" y="4313328"/>
                  <a:pt x="1274825" y="4290531"/>
                </a:cubicBezTo>
                <a:cubicBezTo>
                  <a:pt x="1277596" y="4285513"/>
                  <a:pt x="1211897" y="4341840"/>
                  <a:pt x="1211897" y="4341840"/>
                </a:cubicBezTo>
                <a:cubicBezTo>
                  <a:pt x="1195060" y="4350316"/>
                  <a:pt x="1193131" y="4343640"/>
                  <a:pt x="1186453" y="4345567"/>
                </a:cubicBezTo>
                <a:cubicBezTo>
                  <a:pt x="1146372" y="4375818"/>
                  <a:pt x="1111509" y="4449162"/>
                  <a:pt x="1073159" y="4445766"/>
                </a:cubicBezTo>
                <a:lnTo>
                  <a:pt x="1089437" y="4423376"/>
                </a:lnTo>
                <a:lnTo>
                  <a:pt x="1092333" y="4421352"/>
                </a:lnTo>
                <a:lnTo>
                  <a:pt x="1095398" y="4416874"/>
                </a:lnTo>
                <a:lnTo>
                  <a:pt x="1102671" y="4409449"/>
                </a:lnTo>
                <a:cubicBezTo>
                  <a:pt x="1107203" y="4405053"/>
                  <a:pt x="1112299" y="4400266"/>
                  <a:pt x="1118110" y="4394824"/>
                </a:cubicBezTo>
                <a:cubicBezTo>
                  <a:pt x="1120483" y="4390521"/>
                  <a:pt x="1167243" y="4358346"/>
                  <a:pt x="1166153" y="4339975"/>
                </a:cubicBezTo>
                <a:cubicBezTo>
                  <a:pt x="1166153" y="4339975"/>
                  <a:pt x="1128447" y="4365923"/>
                  <a:pt x="1121324" y="4378826"/>
                </a:cubicBezTo>
                <a:cubicBezTo>
                  <a:pt x="1116602" y="4382301"/>
                  <a:pt x="1109778" y="4394666"/>
                  <a:pt x="1102761" y="4406110"/>
                </a:cubicBezTo>
                <a:lnTo>
                  <a:pt x="1095398" y="4416874"/>
                </a:lnTo>
                <a:lnTo>
                  <a:pt x="1090628" y="4421739"/>
                </a:lnTo>
                <a:lnTo>
                  <a:pt x="1089437" y="4423376"/>
                </a:lnTo>
                <a:lnTo>
                  <a:pt x="1083049" y="4427844"/>
                </a:lnTo>
                <a:cubicBezTo>
                  <a:pt x="1062974" y="4431377"/>
                  <a:pt x="1088661" y="4400987"/>
                  <a:pt x="1101611" y="4386806"/>
                </a:cubicBezTo>
                <a:lnTo>
                  <a:pt x="1106626" y="4381459"/>
                </a:lnTo>
                <a:lnTo>
                  <a:pt x="1107292" y="4380785"/>
                </a:lnTo>
                <a:cubicBezTo>
                  <a:pt x="1108611" y="4379421"/>
                  <a:pt x="1108487" y="4379509"/>
                  <a:pt x="1107383" y="4380649"/>
                </a:cubicBezTo>
                <a:lnTo>
                  <a:pt x="1106626" y="4381459"/>
                </a:lnTo>
                <a:lnTo>
                  <a:pt x="1098527" y="4389628"/>
                </a:lnTo>
                <a:cubicBezTo>
                  <a:pt x="1067496" y="4413648"/>
                  <a:pt x="1041879" y="4439727"/>
                  <a:pt x="1006941" y="4460658"/>
                </a:cubicBezTo>
                <a:cubicBezTo>
                  <a:pt x="980026" y="4478067"/>
                  <a:pt x="994443" y="4457033"/>
                  <a:pt x="1015047" y="4431348"/>
                </a:cubicBezTo>
                <a:lnTo>
                  <a:pt x="1020175" y="4425128"/>
                </a:lnTo>
                <a:lnTo>
                  <a:pt x="1047513" y="4396862"/>
                </a:lnTo>
                <a:cubicBezTo>
                  <a:pt x="1047513" y="4396862"/>
                  <a:pt x="1106103" y="4352725"/>
                  <a:pt x="1090587" y="4342626"/>
                </a:cubicBezTo>
                <a:cubicBezTo>
                  <a:pt x="1084691" y="4342616"/>
                  <a:pt x="1064474" y="4363236"/>
                  <a:pt x="1045167" y="4384114"/>
                </a:cubicBezTo>
                <a:lnTo>
                  <a:pt x="1043411" y="4386045"/>
                </a:lnTo>
                <a:lnTo>
                  <a:pt x="1041148" y="4387652"/>
                </a:lnTo>
                <a:cubicBezTo>
                  <a:pt x="1031425" y="4394679"/>
                  <a:pt x="1021403" y="4402240"/>
                  <a:pt x="1020218" y="4404391"/>
                </a:cubicBezTo>
                <a:cubicBezTo>
                  <a:pt x="1006022" y="4419938"/>
                  <a:pt x="1003984" y="4416008"/>
                  <a:pt x="1006968" y="4406786"/>
                </a:cubicBezTo>
                <a:lnTo>
                  <a:pt x="1009494" y="4401277"/>
                </a:lnTo>
                <a:lnTo>
                  <a:pt x="1137364" y="4276721"/>
                </a:lnTo>
                <a:cubicBezTo>
                  <a:pt x="1137364" y="4276721"/>
                  <a:pt x="1191833" y="4223598"/>
                  <a:pt x="1176294" y="4225296"/>
                </a:cubicBezTo>
                <a:cubicBezTo>
                  <a:pt x="1162071" y="4231829"/>
                  <a:pt x="1138482" y="4265330"/>
                  <a:pt x="1121830" y="4278418"/>
                </a:cubicBezTo>
                <a:cubicBezTo>
                  <a:pt x="1128565" y="4275321"/>
                  <a:pt x="1096142" y="4309085"/>
                  <a:pt x="1076753" y="4320158"/>
                </a:cubicBezTo>
                <a:lnTo>
                  <a:pt x="1066641" y="4321166"/>
                </a:lnTo>
                <a:lnTo>
                  <a:pt x="1084297" y="4301465"/>
                </a:lnTo>
                <a:cubicBezTo>
                  <a:pt x="1142275" y="4244559"/>
                  <a:pt x="1222179" y="4180817"/>
                  <a:pt x="1256228" y="4134378"/>
                </a:cubicBezTo>
                <a:cubicBezTo>
                  <a:pt x="1270446" y="4113701"/>
                  <a:pt x="1278357" y="4099362"/>
                  <a:pt x="1279216" y="4093993"/>
                </a:cubicBezTo>
                <a:lnTo>
                  <a:pt x="1275834" y="4093164"/>
                </a:lnTo>
                <a:lnTo>
                  <a:pt x="1274355" y="4095009"/>
                </a:lnTo>
                <a:lnTo>
                  <a:pt x="1272182" y="4095768"/>
                </a:lnTo>
                <a:lnTo>
                  <a:pt x="1259886" y="4107405"/>
                </a:lnTo>
                <a:cubicBezTo>
                  <a:pt x="1228855" y="4131428"/>
                  <a:pt x="1115386" y="4253976"/>
                  <a:pt x="1098547" y="4262452"/>
                </a:cubicBezTo>
                <a:lnTo>
                  <a:pt x="1097411" y="4260103"/>
                </a:lnTo>
                <a:lnTo>
                  <a:pt x="1097963" y="4259549"/>
                </a:lnTo>
                <a:cubicBezTo>
                  <a:pt x="1121701" y="4234851"/>
                  <a:pt x="1143987" y="4210222"/>
                  <a:pt x="1163593" y="4185804"/>
                </a:cubicBezTo>
                <a:cubicBezTo>
                  <a:pt x="1137952" y="4205967"/>
                  <a:pt x="1111892" y="4229157"/>
                  <a:pt x="1085558" y="4254158"/>
                </a:cubicBezTo>
                <a:lnTo>
                  <a:pt x="1036888" y="4302549"/>
                </a:lnTo>
                <a:lnTo>
                  <a:pt x="1035669" y="4303503"/>
                </a:lnTo>
                <a:cubicBezTo>
                  <a:pt x="1075874" y="4261161"/>
                  <a:pt x="1110166" y="4210885"/>
                  <a:pt x="1121987" y="4199638"/>
                </a:cubicBezTo>
                <a:cubicBezTo>
                  <a:pt x="1133412" y="4189108"/>
                  <a:pt x="1190503" y="4128034"/>
                  <a:pt x="1145674" y="4166887"/>
                </a:cubicBezTo>
                <a:cubicBezTo>
                  <a:pt x="1129109" y="4186734"/>
                  <a:pt x="1107793" y="4215184"/>
                  <a:pt x="1090954" y="4223660"/>
                </a:cubicBezTo>
                <a:cubicBezTo>
                  <a:pt x="1081905" y="4229888"/>
                  <a:pt x="1061605" y="4224297"/>
                  <a:pt x="1061605" y="4224297"/>
                </a:cubicBezTo>
                <a:cubicBezTo>
                  <a:pt x="1043109" y="4237469"/>
                  <a:pt x="1030844" y="4259690"/>
                  <a:pt x="1016651" y="4275240"/>
                </a:cubicBezTo>
                <a:cubicBezTo>
                  <a:pt x="1007602" y="4281467"/>
                  <a:pt x="981715" y="4296170"/>
                  <a:pt x="986017" y="4298545"/>
                </a:cubicBezTo>
                <a:cubicBezTo>
                  <a:pt x="981715" y="4296170"/>
                  <a:pt x="984531" y="4280893"/>
                  <a:pt x="982160" y="4285195"/>
                </a:cubicBezTo>
                <a:cubicBezTo>
                  <a:pt x="965717" y="4292951"/>
                  <a:pt x="950682" y="4320194"/>
                  <a:pt x="923135" y="4339594"/>
                </a:cubicBezTo>
                <a:cubicBezTo>
                  <a:pt x="911714" y="4350124"/>
                  <a:pt x="883895" y="4358152"/>
                  <a:pt x="874449" y="4365096"/>
                </a:cubicBezTo>
                <a:cubicBezTo>
                  <a:pt x="850491" y="4386475"/>
                  <a:pt x="862309" y="4375230"/>
                  <a:pt x="869431" y="4362325"/>
                </a:cubicBezTo>
                <a:cubicBezTo>
                  <a:pt x="901476" y="4304261"/>
                  <a:pt x="837582" y="4379353"/>
                  <a:pt x="805019" y="4395984"/>
                </a:cubicBezTo>
                <a:cubicBezTo>
                  <a:pt x="805584" y="4372918"/>
                  <a:pt x="834937" y="4372283"/>
                  <a:pt x="833846" y="4353912"/>
                </a:cubicBezTo>
                <a:lnTo>
                  <a:pt x="791391" y="4388464"/>
                </a:lnTo>
                <a:cubicBezTo>
                  <a:pt x="773910" y="4367593"/>
                  <a:pt x="832487" y="4324171"/>
                  <a:pt x="837235" y="4315569"/>
                </a:cubicBezTo>
                <a:cubicBezTo>
                  <a:pt x="982178" y="4158020"/>
                  <a:pt x="1157709" y="3987427"/>
                  <a:pt x="1283714" y="3854028"/>
                </a:cubicBezTo>
                <a:cubicBezTo>
                  <a:pt x="1229443" y="3899827"/>
                  <a:pt x="1172793" y="3949926"/>
                  <a:pt x="1118075" y="4006700"/>
                </a:cubicBezTo>
                <a:cubicBezTo>
                  <a:pt x="1059052" y="4061102"/>
                  <a:pt x="1004604" y="4129248"/>
                  <a:pt x="950453" y="4162958"/>
                </a:cubicBezTo>
                <a:cubicBezTo>
                  <a:pt x="943777" y="4164884"/>
                  <a:pt x="885200" y="4208308"/>
                  <a:pt x="885200" y="4208308"/>
                </a:cubicBezTo>
                <a:cubicBezTo>
                  <a:pt x="864901" y="4202714"/>
                  <a:pt x="890790" y="4188011"/>
                  <a:pt x="902211" y="4177483"/>
                </a:cubicBezTo>
                <a:cubicBezTo>
                  <a:pt x="885645" y="4197330"/>
                  <a:pt x="916404" y="4161935"/>
                  <a:pt x="942022" y="4135858"/>
                </a:cubicBezTo>
                <a:cubicBezTo>
                  <a:pt x="1023471" y="4052687"/>
                  <a:pt x="1122299" y="3956663"/>
                  <a:pt x="1186068" y="3893660"/>
                </a:cubicBezTo>
                <a:lnTo>
                  <a:pt x="1195635" y="3883946"/>
                </a:lnTo>
                <a:lnTo>
                  <a:pt x="1199125" y="3866120"/>
                </a:lnTo>
                <a:cubicBezTo>
                  <a:pt x="1214000" y="3845023"/>
                  <a:pt x="1244594" y="3835723"/>
                  <a:pt x="1263395" y="3812826"/>
                </a:cubicBezTo>
                <a:cubicBezTo>
                  <a:pt x="1261922" y="3813502"/>
                  <a:pt x="1259048" y="3811368"/>
                  <a:pt x="1256271" y="3808324"/>
                </a:cubicBezTo>
                <a:lnTo>
                  <a:pt x="1251829" y="3801560"/>
                </a:lnTo>
                <a:lnTo>
                  <a:pt x="1248882" y="3803777"/>
                </a:lnTo>
                <a:cubicBezTo>
                  <a:pt x="1248031" y="3804254"/>
                  <a:pt x="1248279" y="3802921"/>
                  <a:pt x="1249176" y="3800673"/>
                </a:cubicBezTo>
                <a:lnTo>
                  <a:pt x="1249889" y="3799208"/>
                </a:lnTo>
                <a:lnTo>
                  <a:pt x="1250147" y="3799004"/>
                </a:lnTo>
                <a:lnTo>
                  <a:pt x="1249736" y="3798374"/>
                </a:lnTo>
                <a:lnTo>
                  <a:pt x="1249852" y="3797237"/>
                </a:lnTo>
                <a:lnTo>
                  <a:pt x="1273048" y="3772410"/>
                </a:lnTo>
                <a:lnTo>
                  <a:pt x="1257453" y="3781696"/>
                </a:lnTo>
                <a:lnTo>
                  <a:pt x="1260145" y="3779281"/>
                </a:lnTo>
                <a:lnTo>
                  <a:pt x="1223448" y="3804811"/>
                </a:lnTo>
                <a:cubicBezTo>
                  <a:pt x="1206966" y="3816379"/>
                  <a:pt x="1190990" y="3827346"/>
                  <a:pt x="1175579" y="3836612"/>
                </a:cubicBezTo>
                <a:cubicBezTo>
                  <a:pt x="1192061" y="3822955"/>
                  <a:pt x="1211551" y="3809031"/>
                  <a:pt x="1230025" y="3796979"/>
                </a:cubicBezTo>
                <a:lnTo>
                  <a:pt x="1247847" y="3783054"/>
                </a:lnTo>
                <a:cubicBezTo>
                  <a:pt x="1247638" y="3782011"/>
                  <a:pt x="1246519" y="3781817"/>
                  <a:pt x="1244917" y="3782153"/>
                </a:cubicBezTo>
                <a:lnTo>
                  <a:pt x="1244034" y="3782498"/>
                </a:lnTo>
                <a:lnTo>
                  <a:pt x="1238264" y="3786663"/>
                </a:lnTo>
                <a:lnTo>
                  <a:pt x="1240203" y="3784329"/>
                </a:lnTo>
                <a:lnTo>
                  <a:pt x="1240635" y="3783825"/>
                </a:lnTo>
                <a:lnTo>
                  <a:pt x="1239072" y="3784436"/>
                </a:lnTo>
                <a:cubicBezTo>
                  <a:pt x="1234771" y="3786592"/>
                  <a:pt x="1230219" y="3789588"/>
                  <a:pt x="1228804" y="3790876"/>
                </a:cubicBezTo>
                <a:cubicBezTo>
                  <a:pt x="1187422" y="3817869"/>
                  <a:pt x="1143213" y="3855784"/>
                  <a:pt x="1104356" y="3875927"/>
                </a:cubicBezTo>
                <a:cubicBezTo>
                  <a:pt x="1136401" y="3846793"/>
                  <a:pt x="1182720" y="3820814"/>
                  <a:pt x="1217024" y="3793233"/>
                </a:cubicBezTo>
                <a:cubicBezTo>
                  <a:pt x="1206732" y="3801642"/>
                  <a:pt x="1226159" y="3787395"/>
                  <a:pt x="1224102" y="3785467"/>
                </a:cubicBezTo>
                <a:cubicBezTo>
                  <a:pt x="1220117" y="3782257"/>
                  <a:pt x="1216638" y="3791307"/>
                  <a:pt x="1216638" y="3791307"/>
                </a:cubicBezTo>
                <a:cubicBezTo>
                  <a:pt x="1194532" y="3806089"/>
                  <a:pt x="1173365" y="3820683"/>
                  <a:pt x="1152537" y="3834709"/>
                </a:cubicBezTo>
                <a:lnTo>
                  <a:pt x="1110804" y="3861595"/>
                </a:lnTo>
                <a:lnTo>
                  <a:pt x="1115425" y="3856180"/>
                </a:lnTo>
                <a:lnTo>
                  <a:pt x="1115603" y="3855923"/>
                </a:lnTo>
                <a:lnTo>
                  <a:pt x="1117358" y="3854614"/>
                </a:lnTo>
                <a:cubicBezTo>
                  <a:pt x="1122060" y="3851668"/>
                  <a:pt x="1146306" y="3836457"/>
                  <a:pt x="1145920" y="3834529"/>
                </a:cubicBezTo>
                <a:cubicBezTo>
                  <a:pt x="1144699" y="3828426"/>
                  <a:pt x="1120838" y="3845563"/>
                  <a:pt x="1124050" y="3844921"/>
                </a:cubicBezTo>
                <a:lnTo>
                  <a:pt x="1122039" y="3846397"/>
                </a:lnTo>
                <a:lnTo>
                  <a:pt x="1121662" y="3842734"/>
                </a:lnTo>
                <a:cubicBezTo>
                  <a:pt x="1120356" y="3843284"/>
                  <a:pt x="1118066" y="3845400"/>
                  <a:pt x="1115350" y="3848254"/>
                </a:cubicBezTo>
                <a:lnTo>
                  <a:pt x="1108647" y="3855801"/>
                </a:lnTo>
                <a:lnTo>
                  <a:pt x="1102749" y="3859542"/>
                </a:lnTo>
                <a:cubicBezTo>
                  <a:pt x="1097543" y="3858578"/>
                  <a:pt x="1118844" y="3843958"/>
                  <a:pt x="1118844" y="3843958"/>
                </a:cubicBezTo>
                <a:cubicBezTo>
                  <a:pt x="1159693" y="3817072"/>
                  <a:pt x="1194379" y="3791418"/>
                  <a:pt x="1227645" y="3768387"/>
                </a:cubicBezTo>
                <a:cubicBezTo>
                  <a:pt x="1228704" y="3767424"/>
                  <a:pt x="1234978" y="3763349"/>
                  <a:pt x="1242255" y="3758328"/>
                </a:cubicBezTo>
                <a:lnTo>
                  <a:pt x="1247985" y="3754290"/>
                </a:lnTo>
                <a:lnTo>
                  <a:pt x="1247435" y="3754256"/>
                </a:lnTo>
                <a:cubicBezTo>
                  <a:pt x="1245566" y="3754141"/>
                  <a:pt x="1243609" y="3753976"/>
                  <a:pt x="1242053" y="3753691"/>
                </a:cubicBezTo>
                <a:lnTo>
                  <a:pt x="1240492" y="3753010"/>
                </a:lnTo>
                <a:lnTo>
                  <a:pt x="1215983" y="3769595"/>
                </a:lnTo>
                <a:lnTo>
                  <a:pt x="1196679" y="3783028"/>
                </a:lnTo>
                <a:lnTo>
                  <a:pt x="1189399" y="3790193"/>
                </a:lnTo>
                <a:lnTo>
                  <a:pt x="1183063" y="3792505"/>
                </a:lnTo>
                <a:lnTo>
                  <a:pt x="1171922" y="3800257"/>
                </a:lnTo>
                <a:cubicBezTo>
                  <a:pt x="1170315" y="3800578"/>
                  <a:pt x="1142321" y="3824893"/>
                  <a:pt x="1138455" y="3823661"/>
                </a:cubicBezTo>
                <a:cubicBezTo>
                  <a:pt x="1136236" y="3820933"/>
                  <a:pt x="1140646" y="3816875"/>
                  <a:pt x="1145610" y="3813502"/>
                </a:cubicBezTo>
                <a:lnTo>
                  <a:pt x="1147670" y="3812255"/>
                </a:lnTo>
                <a:lnTo>
                  <a:pt x="1149866" y="3808751"/>
                </a:lnTo>
                <a:cubicBezTo>
                  <a:pt x="1154979" y="3801613"/>
                  <a:pt x="1163817" y="3790920"/>
                  <a:pt x="1165208" y="3788673"/>
                </a:cubicBezTo>
                <a:cubicBezTo>
                  <a:pt x="1171286" y="3781239"/>
                  <a:pt x="1175942" y="3775286"/>
                  <a:pt x="1179922" y="3770001"/>
                </a:cubicBezTo>
                <a:lnTo>
                  <a:pt x="1181959" y="3767202"/>
                </a:lnTo>
                <a:lnTo>
                  <a:pt x="1203039" y="3751584"/>
                </a:lnTo>
                <a:lnTo>
                  <a:pt x="1180924" y="3774632"/>
                </a:lnTo>
                <a:cubicBezTo>
                  <a:pt x="1178721" y="3776845"/>
                  <a:pt x="1175161" y="3781717"/>
                  <a:pt x="1171069" y="3787361"/>
                </a:cubicBezTo>
                <a:lnTo>
                  <a:pt x="1169301" y="3789710"/>
                </a:lnTo>
                <a:lnTo>
                  <a:pt x="1184804" y="3775428"/>
                </a:lnTo>
                <a:cubicBezTo>
                  <a:pt x="1197914" y="3763859"/>
                  <a:pt x="1211248" y="3752782"/>
                  <a:pt x="1211248" y="3752782"/>
                </a:cubicBezTo>
                <a:lnTo>
                  <a:pt x="1231780" y="3734812"/>
                </a:lnTo>
                <a:lnTo>
                  <a:pt x="1232816" y="3731352"/>
                </a:lnTo>
                <a:lnTo>
                  <a:pt x="1234970" y="3727887"/>
                </a:lnTo>
                <a:lnTo>
                  <a:pt x="1238230" y="3725466"/>
                </a:lnTo>
                <a:lnTo>
                  <a:pt x="1221279" y="3736586"/>
                </a:lnTo>
                <a:lnTo>
                  <a:pt x="1253920" y="3710452"/>
                </a:lnTo>
                <a:lnTo>
                  <a:pt x="1245668" y="3715956"/>
                </a:lnTo>
                <a:lnTo>
                  <a:pt x="1242874" y="3718031"/>
                </a:lnTo>
                <a:lnTo>
                  <a:pt x="1220514" y="3735648"/>
                </a:lnTo>
                <a:lnTo>
                  <a:pt x="1209266" y="3744513"/>
                </a:lnTo>
                <a:lnTo>
                  <a:pt x="1199125" y="3752505"/>
                </a:lnTo>
                <a:cubicBezTo>
                  <a:pt x="1193414" y="3756764"/>
                  <a:pt x="1189611" y="3759154"/>
                  <a:pt x="1189159" y="3758172"/>
                </a:cubicBezTo>
                <a:cubicBezTo>
                  <a:pt x="1188709" y="3757192"/>
                  <a:pt x="1191593" y="3752794"/>
                  <a:pt x="1195278" y="3747474"/>
                </a:cubicBezTo>
                <a:lnTo>
                  <a:pt x="1202806" y="3736278"/>
                </a:lnTo>
                <a:lnTo>
                  <a:pt x="1199796" y="3738109"/>
                </a:lnTo>
                <a:cubicBezTo>
                  <a:pt x="1190192" y="3743540"/>
                  <a:pt x="1180675" y="3747637"/>
                  <a:pt x="1195157" y="3735468"/>
                </a:cubicBezTo>
                <a:lnTo>
                  <a:pt x="1206592" y="3726103"/>
                </a:lnTo>
                <a:lnTo>
                  <a:pt x="1206727" y="3724364"/>
                </a:lnTo>
                <a:lnTo>
                  <a:pt x="1202135" y="3726963"/>
                </a:lnTo>
                <a:lnTo>
                  <a:pt x="1201768" y="3727442"/>
                </a:lnTo>
                <a:lnTo>
                  <a:pt x="1201075" y="3727564"/>
                </a:lnTo>
                <a:lnTo>
                  <a:pt x="1198337" y="3729115"/>
                </a:lnTo>
                <a:cubicBezTo>
                  <a:pt x="1194262" y="3731919"/>
                  <a:pt x="1188806" y="3736049"/>
                  <a:pt x="1181646" y="3741814"/>
                </a:cubicBezTo>
                <a:cubicBezTo>
                  <a:pt x="1141059" y="3770760"/>
                  <a:pt x="1107686" y="3815409"/>
                  <a:pt x="1062536" y="3836148"/>
                </a:cubicBezTo>
                <a:cubicBezTo>
                  <a:pt x="1054683" y="3839754"/>
                  <a:pt x="1089877" y="3788722"/>
                  <a:pt x="1096563" y="3791197"/>
                </a:cubicBezTo>
                <a:cubicBezTo>
                  <a:pt x="1087254" y="3787749"/>
                  <a:pt x="1044335" y="3830491"/>
                  <a:pt x="1018976" y="3856144"/>
                </a:cubicBezTo>
                <a:lnTo>
                  <a:pt x="1007317" y="3867802"/>
                </a:lnTo>
                <a:lnTo>
                  <a:pt x="1017048" y="3855912"/>
                </a:lnTo>
                <a:cubicBezTo>
                  <a:pt x="1061119" y="3804207"/>
                  <a:pt x="990656" y="3866689"/>
                  <a:pt x="988582" y="3870450"/>
                </a:cubicBezTo>
                <a:cubicBezTo>
                  <a:pt x="978598" y="3879653"/>
                  <a:pt x="960743" y="3885334"/>
                  <a:pt x="952204" y="3890431"/>
                </a:cubicBezTo>
                <a:lnTo>
                  <a:pt x="941331" y="3898547"/>
                </a:lnTo>
                <a:lnTo>
                  <a:pt x="1045704" y="3799503"/>
                </a:lnTo>
                <a:lnTo>
                  <a:pt x="1056941" y="3789147"/>
                </a:lnTo>
                <a:lnTo>
                  <a:pt x="1072594" y="3768365"/>
                </a:lnTo>
                <a:lnTo>
                  <a:pt x="1062524" y="3774666"/>
                </a:lnTo>
                <a:cubicBezTo>
                  <a:pt x="1058563" y="3774776"/>
                  <a:pt x="1085624" y="3749271"/>
                  <a:pt x="1091528" y="3738833"/>
                </a:cubicBezTo>
                <a:cubicBezTo>
                  <a:pt x="1087603" y="3740637"/>
                  <a:pt x="1083677" y="3742441"/>
                  <a:pt x="1079748" y="3744245"/>
                </a:cubicBezTo>
                <a:cubicBezTo>
                  <a:pt x="1081712" y="3743343"/>
                  <a:pt x="1074144" y="3743254"/>
                  <a:pt x="1065821" y="3742816"/>
                </a:cubicBezTo>
                <a:lnTo>
                  <a:pt x="1055096" y="3741867"/>
                </a:lnTo>
                <a:lnTo>
                  <a:pt x="1048940" y="3751671"/>
                </a:lnTo>
                <a:cubicBezTo>
                  <a:pt x="1043652" y="3760669"/>
                  <a:pt x="1039648" y="3767587"/>
                  <a:pt x="1037325" y="3764768"/>
                </a:cubicBezTo>
                <a:cubicBezTo>
                  <a:pt x="1037325" y="3764768"/>
                  <a:pt x="1040569" y="3757734"/>
                  <a:pt x="1042108" y="3751654"/>
                </a:cubicBezTo>
                <a:lnTo>
                  <a:pt x="1042477" y="3752836"/>
                </a:lnTo>
                <a:lnTo>
                  <a:pt x="1041340" y="3754693"/>
                </a:lnTo>
                <a:cubicBezTo>
                  <a:pt x="1042190" y="3754216"/>
                  <a:pt x="1042614" y="3753978"/>
                  <a:pt x="1042709" y="3753597"/>
                </a:cubicBezTo>
                <a:lnTo>
                  <a:pt x="1042477" y="3752836"/>
                </a:lnTo>
                <a:lnTo>
                  <a:pt x="1044564" y="3749422"/>
                </a:lnTo>
                <a:lnTo>
                  <a:pt x="1046492" y="3747671"/>
                </a:lnTo>
                <a:cubicBezTo>
                  <a:pt x="1047532" y="3746327"/>
                  <a:pt x="1048113" y="3745242"/>
                  <a:pt x="1048113" y="3745242"/>
                </a:cubicBezTo>
                <a:cubicBezTo>
                  <a:pt x="1048113" y="3745242"/>
                  <a:pt x="1045322" y="3738991"/>
                  <a:pt x="1047923" y="3734488"/>
                </a:cubicBezTo>
                <a:cubicBezTo>
                  <a:pt x="1052220" y="3724255"/>
                  <a:pt x="1071951" y="3704914"/>
                  <a:pt x="1077178" y="3696766"/>
                </a:cubicBezTo>
                <a:cubicBezTo>
                  <a:pt x="1078878" y="3695811"/>
                  <a:pt x="1076864" y="3691296"/>
                  <a:pt x="1077635" y="3688259"/>
                </a:cubicBezTo>
                <a:cubicBezTo>
                  <a:pt x="1079536" y="3683280"/>
                  <a:pt x="1083670" y="3677721"/>
                  <a:pt x="1088581" y="3672007"/>
                </a:cubicBezTo>
                <a:lnTo>
                  <a:pt x="1091039" y="3669304"/>
                </a:lnTo>
                <a:lnTo>
                  <a:pt x="1086995" y="3672470"/>
                </a:lnTo>
                <a:lnTo>
                  <a:pt x="1075503" y="3681618"/>
                </a:lnTo>
                <a:lnTo>
                  <a:pt x="1024641" y="3741107"/>
                </a:lnTo>
                <a:lnTo>
                  <a:pt x="981022" y="3797658"/>
                </a:lnTo>
                <a:lnTo>
                  <a:pt x="976535" y="3799945"/>
                </a:lnTo>
                <a:lnTo>
                  <a:pt x="966356" y="3805914"/>
                </a:lnTo>
                <a:lnTo>
                  <a:pt x="978897" y="3787168"/>
                </a:lnTo>
                <a:lnTo>
                  <a:pt x="964244" y="3803283"/>
                </a:lnTo>
                <a:lnTo>
                  <a:pt x="961137" y="3799016"/>
                </a:lnTo>
                <a:lnTo>
                  <a:pt x="954920" y="3803318"/>
                </a:lnTo>
                <a:lnTo>
                  <a:pt x="967208" y="3786048"/>
                </a:lnTo>
                <a:lnTo>
                  <a:pt x="971825" y="3781326"/>
                </a:lnTo>
                <a:cubicBezTo>
                  <a:pt x="973390" y="3779880"/>
                  <a:pt x="974427" y="3779150"/>
                  <a:pt x="974523" y="3779632"/>
                </a:cubicBezTo>
                <a:lnTo>
                  <a:pt x="972501" y="3778606"/>
                </a:lnTo>
                <a:lnTo>
                  <a:pt x="988941" y="3755500"/>
                </a:lnTo>
                <a:lnTo>
                  <a:pt x="995671" y="3750326"/>
                </a:lnTo>
                <a:cubicBezTo>
                  <a:pt x="1000006" y="3747115"/>
                  <a:pt x="1005034" y="3743540"/>
                  <a:pt x="1011534" y="3739147"/>
                </a:cubicBezTo>
                <a:cubicBezTo>
                  <a:pt x="1014362" y="3736577"/>
                  <a:pt x="1041972" y="3718687"/>
                  <a:pt x="1028969" y="3723294"/>
                </a:cubicBezTo>
                <a:cubicBezTo>
                  <a:pt x="1019448" y="3727206"/>
                  <a:pt x="1001745" y="3743110"/>
                  <a:pt x="995705" y="3746326"/>
                </a:cubicBezTo>
                <a:lnTo>
                  <a:pt x="995311" y="3746545"/>
                </a:lnTo>
                <a:lnTo>
                  <a:pt x="999793" y="3740244"/>
                </a:lnTo>
                <a:cubicBezTo>
                  <a:pt x="1012178" y="3721123"/>
                  <a:pt x="1026847" y="3704738"/>
                  <a:pt x="1041400" y="3688091"/>
                </a:cubicBezTo>
                <a:lnTo>
                  <a:pt x="1056287" y="3670361"/>
                </a:lnTo>
                <a:lnTo>
                  <a:pt x="1052116" y="3673732"/>
                </a:lnTo>
                <a:lnTo>
                  <a:pt x="993935" y="3716353"/>
                </a:lnTo>
                <a:lnTo>
                  <a:pt x="1003252" y="3706058"/>
                </a:lnTo>
                <a:cubicBezTo>
                  <a:pt x="1023883" y="3687196"/>
                  <a:pt x="1045120" y="3667240"/>
                  <a:pt x="1065368" y="3647961"/>
                </a:cubicBezTo>
                <a:lnTo>
                  <a:pt x="1070728" y="3642805"/>
                </a:lnTo>
                <a:lnTo>
                  <a:pt x="1072323" y="3638037"/>
                </a:lnTo>
                <a:lnTo>
                  <a:pt x="1090546" y="3623752"/>
                </a:lnTo>
                <a:lnTo>
                  <a:pt x="1097124" y="3617428"/>
                </a:lnTo>
                <a:lnTo>
                  <a:pt x="1078488" y="3629209"/>
                </a:lnTo>
                <a:lnTo>
                  <a:pt x="1079672" y="3627597"/>
                </a:lnTo>
                <a:cubicBezTo>
                  <a:pt x="1089230" y="3615123"/>
                  <a:pt x="1104161" y="3596145"/>
                  <a:pt x="1105990" y="3588928"/>
                </a:cubicBezTo>
                <a:cubicBezTo>
                  <a:pt x="1083190" y="3606950"/>
                  <a:pt x="1077346" y="3618488"/>
                  <a:pt x="1059315" y="3636870"/>
                </a:cubicBezTo>
                <a:cubicBezTo>
                  <a:pt x="1047685" y="3650137"/>
                  <a:pt x="1046339" y="3650892"/>
                  <a:pt x="1048300" y="3646750"/>
                </a:cubicBezTo>
                <a:lnTo>
                  <a:pt x="1056242" y="3629214"/>
                </a:lnTo>
                <a:lnTo>
                  <a:pt x="1053657" y="3631706"/>
                </a:lnTo>
                <a:cubicBezTo>
                  <a:pt x="1027906" y="3657108"/>
                  <a:pt x="1003340" y="3682156"/>
                  <a:pt x="975831" y="3708629"/>
                </a:cubicBezTo>
                <a:lnTo>
                  <a:pt x="951362" y="3731150"/>
                </a:lnTo>
                <a:lnTo>
                  <a:pt x="965465" y="3715823"/>
                </a:lnTo>
                <a:cubicBezTo>
                  <a:pt x="975771" y="3704836"/>
                  <a:pt x="988035" y="3692073"/>
                  <a:pt x="1004031" y="3676007"/>
                </a:cubicBezTo>
                <a:cubicBezTo>
                  <a:pt x="1020709" y="3658837"/>
                  <a:pt x="1034964" y="3646743"/>
                  <a:pt x="1047715" y="3631379"/>
                </a:cubicBezTo>
                <a:cubicBezTo>
                  <a:pt x="1074387" y="3594560"/>
                  <a:pt x="1014998" y="3646405"/>
                  <a:pt x="1000442" y="3657845"/>
                </a:cubicBezTo>
                <a:cubicBezTo>
                  <a:pt x="980140" y="3677473"/>
                  <a:pt x="963143" y="3704298"/>
                  <a:pt x="953809" y="3694323"/>
                </a:cubicBezTo>
                <a:cubicBezTo>
                  <a:pt x="954710" y="3696289"/>
                  <a:pt x="963053" y="3685125"/>
                  <a:pt x="972153" y="3671731"/>
                </a:cubicBezTo>
                <a:lnTo>
                  <a:pt x="979941" y="3659863"/>
                </a:lnTo>
                <a:lnTo>
                  <a:pt x="1077290" y="3553134"/>
                </a:lnTo>
                <a:lnTo>
                  <a:pt x="1078442" y="3542292"/>
                </a:lnTo>
                <a:cubicBezTo>
                  <a:pt x="1084442" y="3531103"/>
                  <a:pt x="1097844" y="3526178"/>
                  <a:pt x="1105542" y="3514033"/>
                </a:cubicBezTo>
                <a:cubicBezTo>
                  <a:pt x="1103842" y="3514989"/>
                  <a:pt x="1097054" y="3505338"/>
                  <a:pt x="1099036" y="3504223"/>
                </a:cubicBezTo>
                <a:cubicBezTo>
                  <a:pt x="1099493" y="3495713"/>
                  <a:pt x="1132943" y="3476919"/>
                  <a:pt x="1129838" y="3465199"/>
                </a:cubicBezTo>
                <a:cubicBezTo>
                  <a:pt x="1129838" y="3465199"/>
                  <a:pt x="1129714" y="3464917"/>
                  <a:pt x="1129556" y="3464565"/>
                </a:cubicBezTo>
                <a:lnTo>
                  <a:pt x="1129202" y="3463770"/>
                </a:lnTo>
                <a:lnTo>
                  <a:pt x="1128990" y="3463295"/>
                </a:lnTo>
                <a:cubicBezTo>
                  <a:pt x="1128897" y="3463082"/>
                  <a:pt x="1128958" y="3463225"/>
                  <a:pt x="1129084" y="3463507"/>
                </a:cubicBezTo>
                <a:lnTo>
                  <a:pt x="1129202" y="3463770"/>
                </a:lnTo>
                <a:lnTo>
                  <a:pt x="1129838" y="3465199"/>
                </a:lnTo>
                <a:cubicBezTo>
                  <a:pt x="1115950" y="3473002"/>
                  <a:pt x="1112737" y="3485667"/>
                  <a:pt x="1101195" y="3494759"/>
                </a:cubicBezTo>
                <a:cubicBezTo>
                  <a:pt x="1092874" y="3500738"/>
                  <a:pt x="1085247" y="3507086"/>
                  <a:pt x="1077757" y="3514332"/>
                </a:cubicBezTo>
                <a:lnTo>
                  <a:pt x="1076568" y="3515645"/>
                </a:lnTo>
                <a:lnTo>
                  <a:pt x="1077379" y="3517087"/>
                </a:lnTo>
                <a:cubicBezTo>
                  <a:pt x="1077662" y="3518968"/>
                  <a:pt x="1077404" y="3520894"/>
                  <a:pt x="1076643" y="3521855"/>
                </a:cubicBezTo>
                <a:cubicBezTo>
                  <a:pt x="1076139" y="3522496"/>
                  <a:pt x="1075408" y="3522706"/>
                  <a:pt x="1074469" y="3522187"/>
                </a:cubicBezTo>
                <a:cubicBezTo>
                  <a:pt x="1073258" y="3524378"/>
                  <a:pt x="1072836" y="3522922"/>
                  <a:pt x="1072976" y="3520444"/>
                </a:cubicBezTo>
                <a:lnTo>
                  <a:pt x="1073246" y="3519314"/>
                </a:lnTo>
                <a:lnTo>
                  <a:pt x="1055133" y="3539314"/>
                </a:lnTo>
                <a:cubicBezTo>
                  <a:pt x="1026773" y="3568714"/>
                  <a:pt x="1081605" y="3500116"/>
                  <a:pt x="1080676" y="3498034"/>
                </a:cubicBezTo>
                <a:lnTo>
                  <a:pt x="1076643" y="3499819"/>
                </a:lnTo>
                <a:lnTo>
                  <a:pt x="998946" y="3567163"/>
                </a:lnTo>
                <a:cubicBezTo>
                  <a:pt x="982780" y="3578678"/>
                  <a:pt x="974480" y="3593716"/>
                  <a:pt x="955612" y="3608646"/>
                </a:cubicBezTo>
                <a:cubicBezTo>
                  <a:pt x="949408" y="3615442"/>
                  <a:pt x="939576" y="3625292"/>
                  <a:pt x="928714" y="3635827"/>
                </a:cubicBezTo>
                <a:lnTo>
                  <a:pt x="918202" y="3645773"/>
                </a:lnTo>
                <a:lnTo>
                  <a:pt x="913638" y="3638481"/>
                </a:lnTo>
                <a:lnTo>
                  <a:pt x="925031" y="3625299"/>
                </a:lnTo>
                <a:lnTo>
                  <a:pt x="942254" y="3610086"/>
                </a:lnTo>
                <a:cubicBezTo>
                  <a:pt x="958121" y="3595468"/>
                  <a:pt x="974030" y="3579641"/>
                  <a:pt x="973128" y="3577678"/>
                </a:cubicBezTo>
                <a:lnTo>
                  <a:pt x="968176" y="3579726"/>
                </a:lnTo>
                <a:lnTo>
                  <a:pt x="1000070" y="3547347"/>
                </a:lnTo>
                <a:lnTo>
                  <a:pt x="1029214" y="3516688"/>
                </a:lnTo>
                <a:lnTo>
                  <a:pt x="1016375" y="3526340"/>
                </a:lnTo>
                <a:cubicBezTo>
                  <a:pt x="1015524" y="3526819"/>
                  <a:pt x="1015771" y="3525485"/>
                  <a:pt x="1016669" y="3523236"/>
                </a:cubicBezTo>
                <a:lnTo>
                  <a:pt x="1017383" y="3521770"/>
                </a:lnTo>
                <a:lnTo>
                  <a:pt x="1044863" y="3500116"/>
                </a:lnTo>
                <a:lnTo>
                  <a:pt x="1043876" y="3501266"/>
                </a:lnTo>
                <a:lnTo>
                  <a:pt x="1071537" y="3472168"/>
                </a:lnTo>
                <a:lnTo>
                  <a:pt x="1066735" y="3476328"/>
                </a:lnTo>
                <a:lnTo>
                  <a:pt x="1064406" y="3478722"/>
                </a:lnTo>
                <a:lnTo>
                  <a:pt x="1048196" y="3490412"/>
                </a:lnTo>
                <a:cubicBezTo>
                  <a:pt x="1040824" y="3495401"/>
                  <a:pt x="1033166" y="3500108"/>
                  <a:pt x="1024948" y="3504259"/>
                </a:cubicBezTo>
                <a:cubicBezTo>
                  <a:pt x="1040775" y="3488730"/>
                  <a:pt x="1059047" y="3477052"/>
                  <a:pt x="1076601" y="3463183"/>
                </a:cubicBezTo>
                <a:cubicBezTo>
                  <a:pt x="1089988" y="3452150"/>
                  <a:pt x="1077638" y="3458630"/>
                  <a:pt x="1071330" y="3461897"/>
                </a:cubicBezTo>
                <a:lnTo>
                  <a:pt x="1037078" y="3486620"/>
                </a:lnTo>
                <a:lnTo>
                  <a:pt x="1005300" y="3519124"/>
                </a:lnTo>
                <a:lnTo>
                  <a:pt x="964412" y="3560941"/>
                </a:lnTo>
                <a:lnTo>
                  <a:pt x="976697" y="3553112"/>
                </a:lnTo>
                <a:lnTo>
                  <a:pt x="996607" y="3538079"/>
                </a:lnTo>
                <a:lnTo>
                  <a:pt x="990170" y="3546275"/>
                </a:lnTo>
                <a:cubicBezTo>
                  <a:pt x="978463" y="3556980"/>
                  <a:pt x="966986" y="3568206"/>
                  <a:pt x="955646" y="3580333"/>
                </a:cubicBezTo>
                <a:lnTo>
                  <a:pt x="940196" y="3598418"/>
                </a:lnTo>
                <a:lnTo>
                  <a:pt x="940179" y="3597842"/>
                </a:lnTo>
                <a:cubicBezTo>
                  <a:pt x="938634" y="3598506"/>
                  <a:pt x="935250" y="3600479"/>
                  <a:pt x="929121" y="3604294"/>
                </a:cubicBezTo>
                <a:lnTo>
                  <a:pt x="925034" y="3606782"/>
                </a:lnTo>
                <a:lnTo>
                  <a:pt x="929660" y="3600849"/>
                </a:lnTo>
                <a:lnTo>
                  <a:pt x="954876" y="3570487"/>
                </a:lnTo>
                <a:lnTo>
                  <a:pt x="920465" y="3604168"/>
                </a:lnTo>
                <a:cubicBezTo>
                  <a:pt x="908247" y="3617045"/>
                  <a:pt x="896292" y="3629452"/>
                  <a:pt x="882900" y="3639641"/>
                </a:cubicBezTo>
                <a:cubicBezTo>
                  <a:pt x="882900" y="3639641"/>
                  <a:pt x="883601" y="3636145"/>
                  <a:pt x="883530" y="3632940"/>
                </a:cubicBezTo>
                <a:lnTo>
                  <a:pt x="883430" y="3632810"/>
                </a:lnTo>
                <a:lnTo>
                  <a:pt x="887715" y="3630011"/>
                </a:lnTo>
                <a:cubicBezTo>
                  <a:pt x="899757" y="3619356"/>
                  <a:pt x="925097" y="3593005"/>
                  <a:pt x="920798" y="3591415"/>
                </a:cubicBezTo>
                <a:cubicBezTo>
                  <a:pt x="909339" y="3587168"/>
                  <a:pt x="867141" y="3645384"/>
                  <a:pt x="836228" y="3664337"/>
                </a:cubicBezTo>
                <a:cubicBezTo>
                  <a:pt x="819647" y="3676112"/>
                  <a:pt x="813293" y="3680070"/>
                  <a:pt x="798873" y="3690967"/>
                </a:cubicBezTo>
                <a:lnTo>
                  <a:pt x="798187" y="3691497"/>
                </a:lnTo>
                <a:lnTo>
                  <a:pt x="816444" y="3669488"/>
                </a:lnTo>
                <a:cubicBezTo>
                  <a:pt x="827031" y="3658265"/>
                  <a:pt x="837865" y="3647894"/>
                  <a:pt x="849375" y="3636670"/>
                </a:cubicBezTo>
                <a:cubicBezTo>
                  <a:pt x="867619" y="3621396"/>
                  <a:pt x="946487" y="3533308"/>
                  <a:pt x="897941" y="3576818"/>
                </a:cubicBezTo>
                <a:lnTo>
                  <a:pt x="875597" y="3599320"/>
                </a:lnTo>
                <a:lnTo>
                  <a:pt x="865342" y="3608075"/>
                </a:lnTo>
                <a:cubicBezTo>
                  <a:pt x="839110" y="3630261"/>
                  <a:pt x="792731" y="3667971"/>
                  <a:pt x="828202" y="3624440"/>
                </a:cubicBezTo>
                <a:cubicBezTo>
                  <a:pt x="838174" y="3615104"/>
                  <a:pt x="866985" y="3591567"/>
                  <a:pt x="873353" y="3574379"/>
                </a:cubicBezTo>
                <a:cubicBezTo>
                  <a:pt x="884002" y="3554430"/>
                  <a:pt x="843095" y="3593033"/>
                  <a:pt x="822491" y="3612006"/>
                </a:cubicBezTo>
                <a:cubicBezTo>
                  <a:pt x="806113" y="3629833"/>
                  <a:pt x="785510" y="3648803"/>
                  <a:pt x="773077" y="3654516"/>
                </a:cubicBezTo>
                <a:cubicBezTo>
                  <a:pt x="767030" y="3662046"/>
                  <a:pt x="756720" y="3662029"/>
                  <a:pt x="744941" y="3667439"/>
                </a:cubicBezTo>
                <a:lnTo>
                  <a:pt x="726453" y="3683423"/>
                </a:lnTo>
                <a:lnTo>
                  <a:pt x="861850" y="3537935"/>
                </a:lnTo>
                <a:lnTo>
                  <a:pt x="972890" y="3426511"/>
                </a:lnTo>
                <a:lnTo>
                  <a:pt x="969422" y="3425884"/>
                </a:lnTo>
                <a:cubicBezTo>
                  <a:pt x="969422" y="3425884"/>
                  <a:pt x="971122" y="3424929"/>
                  <a:pt x="973108" y="3423815"/>
                </a:cubicBezTo>
                <a:lnTo>
                  <a:pt x="973593" y="3425806"/>
                </a:lnTo>
                <a:lnTo>
                  <a:pt x="985571" y="3413784"/>
                </a:lnTo>
                <a:lnTo>
                  <a:pt x="986591" y="3411839"/>
                </a:lnTo>
                <a:cubicBezTo>
                  <a:pt x="986656" y="3410827"/>
                  <a:pt x="986017" y="3410046"/>
                  <a:pt x="984205" y="3409759"/>
                </a:cubicBezTo>
                <a:cubicBezTo>
                  <a:pt x="984205" y="3409759"/>
                  <a:pt x="977278" y="3418863"/>
                  <a:pt x="973108" y="3423815"/>
                </a:cubicBezTo>
                <a:lnTo>
                  <a:pt x="969143" y="3420520"/>
                </a:lnTo>
                <a:lnTo>
                  <a:pt x="847167" y="3542247"/>
                </a:lnTo>
                <a:cubicBezTo>
                  <a:pt x="774807" y="3611204"/>
                  <a:pt x="701473" y="3676853"/>
                  <a:pt x="626466" y="3736828"/>
                </a:cubicBezTo>
                <a:cubicBezTo>
                  <a:pt x="632085" y="3708864"/>
                  <a:pt x="690704" y="3685625"/>
                  <a:pt x="681257" y="3665696"/>
                </a:cubicBezTo>
                <a:cubicBezTo>
                  <a:pt x="683676" y="3661310"/>
                  <a:pt x="626249" y="3710549"/>
                  <a:pt x="626249" y="3710549"/>
                </a:cubicBezTo>
                <a:cubicBezTo>
                  <a:pt x="611530" y="3717957"/>
                  <a:pt x="609843" y="3712122"/>
                  <a:pt x="604008" y="3713807"/>
                </a:cubicBezTo>
                <a:cubicBezTo>
                  <a:pt x="568971" y="3740249"/>
                  <a:pt x="538495" y="3804363"/>
                  <a:pt x="504971" y="3801395"/>
                </a:cubicBezTo>
                <a:lnTo>
                  <a:pt x="519200" y="3781824"/>
                </a:lnTo>
                <a:lnTo>
                  <a:pt x="521731" y="3780052"/>
                </a:lnTo>
                <a:lnTo>
                  <a:pt x="524408" y="3776138"/>
                </a:lnTo>
                <a:lnTo>
                  <a:pt x="530770" y="3769648"/>
                </a:lnTo>
                <a:cubicBezTo>
                  <a:pt x="534729" y="3765806"/>
                  <a:pt x="539185" y="3761622"/>
                  <a:pt x="544264" y="3756864"/>
                </a:cubicBezTo>
                <a:cubicBezTo>
                  <a:pt x="546341" y="3753103"/>
                  <a:pt x="587214" y="3724977"/>
                  <a:pt x="586261" y="3708918"/>
                </a:cubicBezTo>
                <a:cubicBezTo>
                  <a:pt x="586261" y="3708918"/>
                  <a:pt x="553301" y="3731602"/>
                  <a:pt x="547075" y="3742881"/>
                </a:cubicBezTo>
                <a:cubicBezTo>
                  <a:pt x="542946" y="3745918"/>
                  <a:pt x="536980" y="3756726"/>
                  <a:pt x="530848" y="3766730"/>
                </a:cubicBezTo>
                <a:lnTo>
                  <a:pt x="524408" y="3776138"/>
                </a:lnTo>
                <a:lnTo>
                  <a:pt x="520242" y="3780392"/>
                </a:lnTo>
                <a:lnTo>
                  <a:pt x="519200" y="3781824"/>
                </a:lnTo>
                <a:lnTo>
                  <a:pt x="513615" y="3785729"/>
                </a:lnTo>
                <a:cubicBezTo>
                  <a:pt x="496065" y="3788817"/>
                  <a:pt x="518524" y="3762252"/>
                  <a:pt x="529841" y="3749857"/>
                </a:cubicBezTo>
                <a:lnTo>
                  <a:pt x="534225" y="3745181"/>
                </a:lnTo>
                <a:lnTo>
                  <a:pt x="534809" y="3744593"/>
                </a:lnTo>
                <a:cubicBezTo>
                  <a:pt x="535963" y="3743400"/>
                  <a:pt x="535854" y="3743477"/>
                  <a:pt x="534889" y="3744472"/>
                </a:cubicBezTo>
                <a:lnTo>
                  <a:pt x="534225" y="3745181"/>
                </a:lnTo>
                <a:lnTo>
                  <a:pt x="527145" y="3752320"/>
                </a:lnTo>
                <a:cubicBezTo>
                  <a:pt x="500021" y="3773320"/>
                  <a:pt x="477628" y="3796114"/>
                  <a:pt x="447088" y="3814412"/>
                </a:cubicBezTo>
                <a:cubicBezTo>
                  <a:pt x="423559" y="3829630"/>
                  <a:pt x="436159" y="3811242"/>
                  <a:pt x="454173" y="3788790"/>
                </a:cubicBezTo>
                <a:lnTo>
                  <a:pt x="458656" y="3783354"/>
                </a:lnTo>
                <a:lnTo>
                  <a:pt x="482552" y="3758646"/>
                </a:lnTo>
                <a:cubicBezTo>
                  <a:pt x="482552" y="3758646"/>
                  <a:pt x="533770" y="3720063"/>
                  <a:pt x="520206" y="3711237"/>
                </a:cubicBezTo>
                <a:cubicBezTo>
                  <a:pt x="515052" y="3711228"/>
                  <a:pt x="497378" y="3729251"/>
                  <a:pt x="480504" y="3747503"/>
                </a:cubicBezTo>
                <a:lnTo>
                  <a:pt x="478968" y="3749191"/>
                </a:lnTo>
                <a:lnTo>
                  <a:pt x="476988" y="3750594"/>
                </a:lnTo>
                <a:cubicBezTo>
                  <a:pt x="468489" y="3756738"/>
                  <a:pt x="459729" y="3763348"/>
                  <a:pt x="458691" y="3765228"/>
                </a:cubicBezTo>
                <a:cubicBezTo>
                  <a:pt x="446285" y="3778817"/>
                  <a:pt x="444503" y="3775382"/>
                  <a:pt x="447112" y="3767319"/>
                </a:cubicBezTo>
                <a:lnTo>
                  <a:pt x="449320" y="3762507"/>
                </a:lnTo>
                <a:lnTo>
                  <a:pt x="561097" y="3653626"/>
                </a:lnTo>
                <a:cubicBezTo>
                  <a:pt x="561097" y="3653626"/>
                  <a:pt x="608709" y="3607190"/>
                  <a:pt x="595125" y="3608674"/>
                </a:cubicBezTo>
                <a:cubicBezTo>
                  <a:pt x="582690" y="3614385"/>
                  <a:pt x="562071" y="3643668"/>
                  <a:pt x="547517" y="3655109"/>
                </a:cubicBezTo>
                <a:cubicBezTo>
                  <a:pt x="553406" y="3652404"/>
                  <a:pt x="525062" y="3681916"/>
                  <a:pt x="508113" y="3691595"/>
                </a:cubicBezTo>
                <a:lnTo>
                  <a:pt x="499274" y="3692475"/>
                </a:lnTo>
                <a:lnTo>
                  <a:pt x="514706" y="3675254"/>
                </a:lnTo>
                <a:cubicBezTo>
                  <a:pt x="565388" y="3625511"/>
                  <a:pt x="635235" y="3569793"/>
                  <a:pt x="665000" y="3529199"/>
                </a:cubicBezTo>
                <a:cubicBezTo>
                  <a:pt x="689854" y="3493048"/>
                  <a:pt x="692662" y="3479068"/>
                  <a:pt x="668197" y="3505621"/>
                </a:cubicBezTo>
                <a:cubicBezTo>
                  <a:pt x="641071" y="3526620"/>
                  <a:pt x="541884" y="3633745"/>
                  <a:pt x="527164" y="3641152"/>
                </a:cubicBezTo>
                <a:lnTo>
                  <a:pt x="526170" y="3639099"/>
                </a:lnTo>
                <a:lnTo>
                  <a:pt x="526654" y="3638616"/>
                </a:lnTo>
                <a:cubicBezTo>
                  <a:pt x="547403" y="3617025"/>
                  <a:pt x="566885" y="3595496"/>
                  <a:pt x="584021" y="3574153"/>
                </a:cubicBezTo>
                <a:cubicBezTo>
                  <a:pt x="561610" y="3591776"/>
                  <a:pt x="538830" y="3612050"/>
                  <a:pt x="515808" y="3633903"/>
                </a:cubicBezTo>
                <a:lnTo>
                  <a:pt x="473264" y="3676204"/>
                </a:lnTo>
                <a:lnTo>
                  <a:pt x="472199" y="3677036"/>
                </a:lnTo>
                <a:cubicBezTo>
                  <a:pt x="507344" y="3640025"/>
                  <a:pt x="537322" y="3596074"/>
                  <a:pt x="547653" y="3586244"/>
                </a:cubicBezTo>
                <a:cubicBezTo>
                  <a:pt x="557639" y="3577041"/>
                  <a:pt x="607545" y="3523652"/>
                  <a:pt x="568359" y="3557615"/>
                </a:cubicBezTo>
                <a:cubicBezTo>
                  <a:pt x="553878" y="3574965"/>
                  <a:pt x="535246" y="3599836"/>
                  <a:pt x="520527" y="3607244"/>
                </a:cubicBezTo>
                <a:cubicBezTo>
                  <a:pt x="512617" y="3612687"/>
                  <a:pt x="494869" y="3607800"/>
                  <a:pt x="494869" y="3607800"/>
                </a:cubicBezTo>
                <a:cubicBezTo>
                  <a:pt x="478701" y="3619315"/>
                  <a:pt x="467983" y="3638739"/>
                  <a:pt x="455576" y="3652331"/>
                </a:cubicBezTo>
                <a:cubicBezTo>
                  <a:pt x="447666" y="3657775"/>
                  <a:pt x="425036" y="3670627"/>
                  <a:pt x="428797" y="3672703"/>
                </a:cubicBezTo>
                <a:cubicBezTo>
                  <a:pt x="425036" y="3670627"/>
                  <a:pt x="427498" y="3657273"/>
                  <a:pt x="425425" y="3661033"/>
                </a:cubicBezTo>
                <a:cubicBezTo>
                  <a:pt x="411050" y="3667814"/>
                  <a:pt x="397909" y="3691628"/>
                  <a:pt x="373831" y="3708585"/>
                </a:cubicBezTo>
                <a:cubicBezTo>
                  <a:pt x="363846" y="3717790"/>
                  <a:pt x="339530" y="3724807"/>
                  <a:pt x="331273" y="3730878"/>
                </a:cubicBezTo>
                <a:cubicBezTo>
                  <a:pt x="310327" y="3749567"/>
                  <a:pt x="320662" y="3739736"/>
                  <a:pt x="326884" y="3728456"/>
                </a:cubicBezTo>
                <a:cubicBezTo>
                  <a:pt x="354894" y="3677699"/>
                  <a:pt x="299045" y="3743339"/>
                  <a:pt x="270579" y="3757880"/>
                </a:cubicBezTo>
                <a:cubicBezTo>
                  <a:pt x="271075" y="3737715"/>
                  <a:pt x="296733" y="3737160"/>
                  <a:pt x="295780" y="3721102"/>
                </a:cubicBezTo>
                <a:lnTo>
                  <a:pt x="258668" y="3751304"/>
                </a:lnTo>
                <a:cubicBezTo>
                  <a:pt x="243387" y="3733061"/>
                  <a:pt x="294591" y="3695103"/>
                  <a:pt x="298739" y="3687585"/>
                </a:cubicBezTo>
                <a:cubicBezTo>
                  <a:pt x="393766" y="3584296"/>
                  <a:pt x="503831" y="3474591"/>
                  <a:pt x="599393" y="3377000"/>
                </a:cubicBezTo>
                <a:lnTo>
                  <a:pt x="631374" y="3343868"/>
                </a:lnTo>
                <a:lnTo>
                  <a:pt x="619982" y="3352576"/>
                </a:lnTo>
                <a:lnTo>
                  <a:pt x="618936" y="3352027"/>
                </a:lnTo>
                <a:cubicBezTo>
                  <a:pt x="617552" y="3352314"/>
                  <a:pt x="614851" y="3354588"/>
                  <a:pt x="611578" y="3357841"/>
                </a:cubicBezTo>
                <a:lnTo>
                  <a:pt x="607486" y="3362268"/>
                </a:lnTo>
                <a:lnTo>
                  <a:pt x="587640" y="3377676"/>
                </a:lnTo>
                <a:lnTo>
                  <a:pt x="587651" y="3377571"/>
                </a:lnTo>
                <a:lnTo>
                  <a:pt x="544233" y="3417591"/>
                </a:lnTo>
                <a:cubicBezTo>
                  <a:pt x="492639" y="3465144"/>
                  <a:pt x="445046" y="3524714"/>
                  <a:pt x="397710" y="3554182"/>
                </a:cubicBezTo>
                <a:cubicBezTo>
                  <a:pt x="391874" y="3555865"/>
                  <a:pt x="340668" y="3593823"/>
                  <a:pt x="340668" y="3593823"/>
                </a:cubicBezTo>
                <a:cubicBezTo>
                  <a:pt x="322924" y="3588935"/>
                  <a:pt x="345555" y="3576081"/>
                  <a:pt x="355542" y="3566878"/>
                </a:cubicBezTo>
                <a:cubicBezTo>
                  <a:pt x="341059" y="3584228"/>
                  <a:pt x="367945" y="3553287"/>
                  <a:pt x="390338" y="3530493"/>
                </a:cubicBezTo>
                <a:cubicBezTo>
                  <a:pt x="425938" y="3494140"/>
                  <a:pt x="465333" y="3454982"/>
                  <a:pt x="502800" y="3418024"/>
                </a:cubicBezTo>
                <a:lnTo>
                  <a:pt x="588602" y="3333605"/>
                </a:lnTo>
                <a:lnTo>
                  <a:pt x="592925" y="3327558"/>
                </a:lnTo>
                <a:lnTo>
                  <a:pt x="602920" y="3314745"/>
                </a:lnTo>
                <a:lnTo>
                  <a:pt x="609904" y="3311225"/>
                </a:lnTo>
                <a:lnTo>
                  <a:pt x="612828" y="3309480"/>
                </a:lnTo>
                <a:lnTo>
                  <a:pt x="698387" y="3222589"/>
                </a:lnTo>
                <a:lnTo>
                  <a:pt x="698509" y="3221279"/>
                </a:lnTo>
                <a:lnTo>
                  <a:pt x="699124" y="3220024"/>
                </a:lnTo>
                <a:lnTo>
                  <a:pt x="699345" y="3219849"/>
                </a:lnTo>
                <a:lnTo>
                  <a:pt x="698990" y="3219309"/>
                </a:lnTo>
                <a:lnTo>
                  <a:pt x="699091" y="3218334"/>
                </a:lnTo>
                <a:lnTo>
                  <a:pt x="718971" y="3197055"/>
                </a:lnTo>
                <a:lnTo>
                  <a:pt x="705606" y="3205013"/>
                </a:lnTo>
                <a:lnTo>
                  <a:pt x="707914" y="3202944"/>
                </a:lnTo>
                <a:lnTo>
                  <a:pt x="676461" y="3224826"/>
                </a:lnTo>
                <a:cubicBezTo>
                  <a:pt x="662331" y="3234741"/>
                  <a:pt x="648638" y="3244141"/>
                  <a:pt x="635428" y="3252082"/>
                </a:cubicBezTo>
                <a:cubicBezTo>
                  <a:pt x="649557" y="3240379"/>
                  <a:pt x="666264" y="3228442"/>
                  <a:pt x="682097" y="3218115"/>
                </a:cubicBezTo>
                <a:lnTo>
                  <a:pt x="697372" y="3206178"/>
                </a:lnTo>
                <a:cubicBezTo>
                  <a:pt x="697192" y="3205283"/>
                  <a:pt x="696234" y="3205118"/>
                  <a:pt x="694860" y="3205405"/>
                </a:cubicBezTo>
                <a:lnTo>
                  <a:pt x="694104" y="3205701"/>
                </a:lnTo>
                <a:lnTo>
                  <a:pt x="689158" y="3209271"/>
                </a:lnTo>
                <a:lnTo>
                  <a:pt x="690817" y="3207270"/>
                </a:lnTo>
                <a:lnTo>
                  <a:pt x="691189" y="3206839"/>
                </a:lnTo>
                <a:lnTo>
                  <a:pt x="689849" y="3207362"/>
                </a:lnTo>
                <a:cubicBezTo>
                  <a:pt x="686163" y="3209209"/>
                  <a:pt x="682263" y="3211781"/>
                  <a:pt x="681050" y="3212881"/>
                </a:cubicBezTo>
                <a:cubicBezTo>
                  <a:pt x="645579" y="3236018"/>
                  <a:pt x="607688" y="3268517"/>
                  <a:pt x="574384" y="3285780"/>
                </a:cubicBezTo>
                <a:cubicBezTo>
                  <a:pt x="601849" y="3260810"/>
                  <a:pt x="641550" y="3238544"/>
                  <a:pt x="670952" y="3214903"/>
                </a:cubicBezTo>
                <a:cubicBezTo>
                  <a:pt x="662132" y="3222110"/>
                  <a:pt x="678783" y="3209898"/>
                  <a:pt x="677021" y="3208247"/>
                </a:cubicBezTo>
                <a:cubicBezTo>
                  <a:pt x="673605" y="3205496"/>
                  <a:pt x="670621" y="3213251"/>
                  <a:pt x="670621" y="3213251"/>
                </a:cubicBezTo>
                <a:cubicBezTo>
                  <a:pt x="651676" y="3225922"/>
                  <a:pt x="633531" y="3238430"/>
                  <a:pt x="615678" y="3250452"/>
                </a:cubicBezTo>
                <a:lnTo>
                  <a:pt x="579910" y="3273497"/>
                </a:lnTo>
                <a:lnTo>
                  <a:pt x="583871" y="3268857"/>
                </a:lnTo>
                <a:lnTo>
                  <a:pt x="584024" y="3268635"/>
                </a:lnTo>
                <a:lnTo>
                  <a:pt x="585527" y="3267511"/>
                </a:lnTo>
                <a:cubicBezTo>
                  <a:pt x="589558" y="3264989"/>
                  <a:pt x="610339" y="3251950"/>
                  <a:pt x="610008" y="3250299"/>
                </a:cubicBezTo>
                <a:cubicBezTo>
                  <a:pt x="608962" y="3245067"/>
                  <a:pt x="588510" y="3259757"/>
                  <a:pt x="591262" y="3259205"/>
                </a:cubicBezTo>
                <a:lnTo>
                  <a:pt x="589539" y="3260472"/>
                </a:lnTo>
                <a:lnTo>
                  <a:pt x="589215" y="3257331"/>
                </a:lnTo>
                <a:cubicBezTo>
                  <a:pt x="588097" y="3257802"/>
                  <a:pt x="586134" y="3259616"/>
                  <a:pt x="583807" y="3262062"/>
                </a:cubicBezTo>
                <a:lnTo>
                  <a:pt x="578060" y="3268530"/>
                </a:lnTo>
                <a:lnTo>
                  <a:pt x="573005" y="3271737"/>
                </a:lnTo>
                <a:cubicBezTo>
                  <a:pt x="568544" y="3270912"/>
                  <a:pt x="586801" y="3258381"/>
                  <a:pt x="586801" y="3258381"/>
                </a:cubicBezTo>
                <a:cubicBezTo>
                  <a:pt x="621812" y="3235337"/>
                  <a:pt x="651543" y="3213347"/>
                  <a:pt x="680057" y="3193607"/>
                </a:cubicBezTo>
                <a:cubicBezTo>
                  <a:pt x="680964" y="3192781"/>
                  <a:pt x="686342" y="3189291"/>
                  <a:pt x="692579" y="3184986"/>
                </a:cubicBezTo>
                <a:lnTo>
                  <a:pt x="697490" y="3181523"/>
                </a:lnTo>
                <a:lnTo>
                  <a:pt x="697017" y="3181495"/>
                </a:lnTo>
                <a:cubicBezTo>
                  <a:pt x="695416" y="3181397"/>
                  <a:pt x="693741" y="3181256"/>
                  <a:pt x="692406" y="3181011"/>
                </a:cubicBezTo>
                <a:lnTo>
                  <a:pt x="691067" y="3180427"/>
                </a:lnTo>
                <a:lnTo>
                  <a:pt x="670060" y="3194645"/>
                </a:lnTo>
                <a:lnTo>
                  <a:pt x="653515" y="3206155"/>
                </a:lnTo>
                <a:lnTo>
                  <a:pt x="647274" y="3212299"/>
                </a:lnTo>
                <a:lnTo>
                  <a:pt x="641844" y="3214279"/>
                </a:lnTo>
                <a:lnTo>
                  <a:pt x="632296" y="3220923"/>
                </a:lnTo>
                <a:cubicBezTo>
                  <a:pt x="630918" y="3221198"/>
                  <a:pt x="606923" y="3242038"/>
                  <a:pt x="603609" y="3240984"/>
                </a:cubicBezTo>
                <a:cubicBezTo>
                  <a:pt x="601708" y="3238645"/>
                  <a:pt x="605488" y="3235167"/>
                  <a:pt x="609743" y="3232274"/>
                </a:cubicBezTo>
                <a:lnTo>
                  <a:pt x="611508" y="3231206"/>
                </a:lnTo>
                <a:lnTo>
                  <a:pt x="613392" y="3228203"/>
                </a:lnTo>
                <a:cubicBezTo>
                  <a:pt x="617773" y="3222084"/>
                  <a:pt x="625348" y="3212920"/>
                  <a:pt x="626543" y="3210994"/>
                </a:cubicBezTo>
                <a:cubicBezTo>
                  <a:pt x="631752" y="3204622"/>
                  <a:pt x="635741" y="3199520"/>
                  <a:pt x="639152" y="3194989"/>
                </a:cubicBezTo>
                <a:lnTo>
                  <a:pt x="640896" y="3192591"/>
                </a:lnTo>
                <a:lnTo>
                  <a:pt x="658966" y="3179206"/>
                </a:lnTo>
                <a:lnTo>
                  <a:pt x="640011" y="3198957"/>
                </a:lnTo>
                <a:cubicBezTo>
                  <a:pt x="638122" y="3200857"/>
                  <a:pt x="635070" y="3205034"/>
                  <a:pt x="631564" y="3209869"/>
                </a:cubicBezTo>
                <a:lnTo>
                  <a:pt x="630049" y="3211882"/>
                </a:lnTo>
                <a:lnTo>
                  <a:pt x="643337" y="3199640"/>
                </a:lnTo>
                <a:cubicBezTo>
                  <a:pt x="654574" y="3189725"/>
                  <a:pt x="666002" y="3180232"/>
                  <a:pt x="666002" y="3180232"/>
                </a:cubicBezTo>
                <a:lnTo>
                  <a:pt x="683600" y="3164830"/>
                </a:lnTo>
                <a:lnTo>
                  <a:pt x="684490" y="3161864"/>
                </a:lnTo>
                <a:lnTo>
                  <a:pt x="686335" y="3158893"/>
                </a:lnTo>
                <a:lnTo>
                  <a:pt x="689129" y="3156819"/>
                </a:lnTo>
                <a:lnTo>
                  <a:pt x="674601" y="3166350"/>
                </a:lnTo>
                <a:lnTo>
                  <a:pt x="702579" y="3143950"/>
                </a:lnTo>
                <a:lnTo>
                  <a:pt x="695504" y="3148668"/>
                </a:lnTo>
                <a:lnTo>
                  <a:pt x="693109" y="3150444"/>
                </a:lnTo>
                <a:lnTo>
                  <a:pt x="673945" y="3165545"/>
                </a:lnTo>
                <a:lnTo>
                  <a:pt x="664303" y="3173145"/>
                </a:lnTo>
                <a:lnTo>
                  <a:pt x="655610" y="3179994"/>
                </a:lnTo>
                <a:cubicBezTo>
                  <a:pt x="650718" y="3183644"/>
                  <a:pt x="647456" y="3185694"/>
                  <a:pt x="647071" y="3184853"/>
                </a:cubicBezTo>
                <a:cubicBezTo>
                  <a:pt x="646683" y="3184011"/>
                  <a:pt x="649157" y="3180244"/>
                  <a:pt x="652314" y="3175682"/>
                </a:cubicBezTo>
                <a:lnTo>
                  <a:pt x="658766" y="3166085"/>
                </a:lnTo>
                <a:lnTo>
                  <a:pt x="656187" y="3167655"/>
                </a:lnTo>
                <a:cubicBezTo>
                  <a:pt x="647954" y="3172309"/>
                  <a:pt x="639797" y="3175822"/>
                  <a:pt x="652211" y="3165390"/>
                </a:cubicBezTo>
                <a:lnTo>
                  <a:pt x="662012" y="3157364"/>
                </a:lnTo>
                <a:lnTo>
                  <a:pt x="662127" y="3155873"/>
                </a:lnTo>
                <a:lnTo>
                  <a:pt x="658190" y="3158102"/>
                </a:lnTo>
                <a:lnTo>
                  <a:pt x="657877" y="3158511"/>
                </a:lnTo>
                <a:lnTo>
                  <a:pt x="657283" y="3158617"/>
                </a:lnTo>
                <a:lnTo>
                  <a:pt x="654937" y="3159947"/>
                </a:lnTo>
                <a:cubicBezTo>
                  <a:pt x="651441" y="3162350"/>
                  <a:pt x="646765" y="3165888"/>
                  <a:pt x="640629" y="3170830"/>
                </a:cubicBezTo>
                <a:cubicBezTo>
                  <a:pt x="605841" y="3195640"/>
                  <a:pt x="577236" y="3233910"/>
                  <a:pt x="538538" y="3251685"/>
                </a:cubicBezTo>
                <a:cubicBezTo>
                  <a:pt x="531808" y="3254778"/>
                  <a:pt x="561972" y="3211035"/>
                  <a:pt x="567705" y="3213158"/>
                </a:cubicBezTo>
                <a:cubicBezTo>
                  <a:pt x="559725" y="3210201"/>
                  <a:pt x="522939" y="3246839"/>
                  <a:pt x="501203" y="3268826"/>
                </a:cubicBezTo>
                <a:lnTo>
                  <a:pt x="491209" y="3278817"/>
                </a:lnTo>
                <a:lnTo>
                  <a:pt x="499549" y="3268625"/>
                </a:lnTo>
                <a:cubicBezTo>
                  <a:pt x="537323" y="3224310"/>
                  <a:pt x="476930" y="3277864"/>
                  <a:pt x="475151" y="3281087"/>
                </a:cubicBezTo>
                <a:cubicBezTo>
                  <a:pt x="466592" y="3288975"/>
                  <a:pt x="451289" y="3293844"/>
                  <a:pt x="443973" y="3298214"/>
                </a:cubicBezTo>
                <a:lnTo>
                  <a:pt x="434652" y="3305170"/>
                </a:lnTo>
                <a:lnTo>
                  <a:pt x="524110" y="3220279"/>
                </a:lnTo>
                <a:lnTo>
                  <a:pt x="533744" y="3211400"/>
                </a:lnTo>
                <a:lnTo>
                  <a:pt x="547158" y="3193588"/>
                </a:lnTo>
                <a:lnTo>
                  <a:pt x="538528" y="3198990"/>
                </a:lnTo>
                <a:cubicBezTo>
                  <a:pt x="535134" y="3199083"/>
                  <a:pt x="558329" y="3177222"/>
                  <a:pt x="563389" y="3168276"/>
                </a:cubicBezTo>
                <a:cubicBezTo>
                  <a:pt x="560024" y="3169821"/>
                  <a:pt x="556657" y="3171366"/>
                  <a:pt x="553292" y="3172912"/>
                </a:cubicBezTo>
                <a:cubicBezTo>
                  <a:pt x="554975" y="3172139"/>
                  <a:pt x="548488" y="3172065"/>
                  <a:pt x="541354" y="3171689"/>
                </a:cubicBezTo>
                <a:lnTo>
                  <a:pt x="532163" y="3170874"/>
                </a:lnTo>
                <a:lnTo>
                  <a:pt x="526887" y="3179279"/>
                </a:lnTo>
                <a:cubicBezTo>
                  <a:pt x="522353" y="3186992"/>
                  <a:pt x="518920" y="3192921"/>
                  <a:pt x="516931" y="3190503"/>
                </a:cubicBezTo>
                <a:cubicBezTo>
                  <a:pt x="516931" y="3190503"/>
                  <a:pt x="519710" y="3184475"/>
                  <a:pt x="521030" y="3179263"/>
                </a:cubicBezTo>
                <a:lnTo>
                  <a:pt x="521344" y="3180279"/>
                </a:lnTo>
                <a:lnTo>
                  <a:pt x="520369" y="3181869"/>
                </a:lnTo>
                <a:cubicBezTo>
                  <a:pt x="521098" y="3181460"/>
                  <a:pt x="521463" y="3181256"/>
                  <a:pt x="521545" y="3180930"/>
                </a:cubicBezTo>
                <a:lnTo>
                  <a:pt x="521344" y="3180279"/>
                </a:lnTo>
                <a:lnTo>
                  <a:pt x="523136" y="3177353"/>
                </a:lnTo>
                <a:lnTo>
                  <a:pt x="524787" y="3175851"/>
                </a:lnTo>
                <a:cubicBezTo>
                  <a:pt x="525679" y="3174699"/>
                  <a:pt x="526173" y="3173768"/>
                  <a:pt x="526173" y="3173768"/>
                </a:cubicBezTo>
                <a:cubicBezTo>
                  <a:pt x="526173" y="3173768"/>
                  <a:pt x="523785" y="3168411"/>
                  <a:pt x="526012" y="3164551"/>
                </a:cubicBezTo>
                <a:cubicBezTo>
                  <a:pt x="529695" y="3155781"/>
                  <a:pt x="546610" y="3139206"/>
                  <a:pt x="551091" y="3132220"/>
                </a:cubicBezTo>
                <a:cubicBezTo>
                  <a:pt x="552546" y="3131402"/>
                  <a:pt x="550821" y="3127531"/>
                  <a:pt x="551480" y="3124927"/>
                </a:cubicBezTo>
                <a:cubicBezTo>
                  <a:pt x="553110" y="3120660"/>
                  <a:pt x="556652" y="3115895"/>
                  <a:pt x="560863" y="3110997"/>
                </a:cubicBezTo>
                <a:lnTo>
                  <a:pt x="562969" y="3108680"/>
                </a:lnTo>
                <a:lnTo>
                  <a:pt x="559502" y="3111394"/>
                </a:lnTo>
                <a:lnTo>
                  <a:pt x="549652" y="3119235"/>
                </a:lnTo>
                <a:lnTo>
                  <a:pt x="506058" y="3170225"/>
                </a:lnTo>
                <a:lnTo>
                  <a:pt x="468671" y="3218697"/>
                </a:lnTo>
                <a:lnTo>
                  <a:pt x="464825" y="3220656"/>
                </a:lnTo>
                <a:lnTo>
                  <a:pt x="456101" y="3225772"/>
                </a:lnTo>
                <a:lnTo>
                  <a:pt x="466850" y="3209705"/>
                </a:lnTo>
                <a:lnTo>
                  <a:pt x="454290" y="3223516"/>
                </a:lnTo>
                <a:lnTo>
                  <a:pt x="451629" y="3219859"/>
                </a:lnTo>
                <a:lnTo>
                  <a:pt x="446300" y="3223547"/>
                </a:lnTo>
                <a:lnTo>
                  <a:pt x="456831" y="3208743"/>
                </a:lnTo>
                <a:lnTo>
                  <a:pt x="460789" y="3204695"/>
                </a:lnTo>
                <a:cubicBezTo>
                  <a:pt x="462128" y="3203457"/>
                  <a:pt x="463018" y="3202832"/>
                  <a:pt x="463101" y="3203246"/>
                </a:cubicBezTo>
                <a:lnTo>
                  <a:pt x="461369" y="3202367"/>
                </a:lnTo>
                <a:lnTo>
                  <a:pt x="475459" y="3182560"/>
                </a:lnTo>
                <a:lnTo>
                  <a:pt x="481226" y="3178125"/>
                </a:lnTo>
                <a:cubicBezTo>
                  <a:pt x="484942" y="3175374"/>
                  <a:pt x="489252" y="3172309"/>
                  <a:pt x="494825" y="3168545"/>
                </a:cubicBezTo>
                <a:cubicBezTo>
                  <a:pt x="497246" y="3166340"/>
                  <a:pt x="520913" y="3151010"/>
                  <a:pt x="509768" y="3154957"/>
                </a:cubicBezTo>
                <a:cubicBezTo>
                  <a:pt x="501606" y="3158309"/>
                  <a:pt x="486434" y="3171942"/>
                  <a:pt x="481256" y="3174698"/>
                </a:cubicBezTo>
                <a:lnTo>
                  <a:pt x="480918" y="3174884"/>
                </a:lnTo>
                <a:lnTo>
                  <a:pt x="484761" y="3169484"/>
                </a:lnTo>
                <a:lnTo>
                  <a:pt x="496147" y="3155214"/>
                </a:lnTo>
                <a:lnTo>
                  <a:pt x="523430" y="3136819"/>
                </a:lnTo>
                <a:lnTo>
                  <a:pt x="499698" y="3150762"/>
                </a:lnTo>
                <a:lnTo>
                  <a:pt x="520422" y="3124785"/>
                </a:lnTo>
                <a:lnTo>
                  <a:pt x="533182" y="3109587"/>
                </a:lnTo>
                <a:lnTo>
                  <a:pt x="529608" y="3112474"/>
                </a:lnTo>
                <a:lnTo>
                  <a:pt x="479738" y="3149007"/>
                </a:lnTo>
                <a:lnTo>
                  <a:pt x="487725" y="3140183"/>
                </a:lnTo>
                <a:lnTo>
                  <a:pt x="517877" y="3111980"/>
                </a:lnTo>
                <a:lnTo>
                  <a:pt x="541429" y="3097450"/>
                </a:lnTo>
                <a:cubicBezTo>
                  <a:pt x="636114" y="3038755"/>
                  <a:pt x="727263" y="2980016"/>
                  <a:pt x="800682" y="2919869"/>
                </a:cubicBezTo>
                <a:cubicBezTo>
                  <a:pt x="759826" y="2940032"/>
                  <a:pt x="717831" y="2963937"/>
                  <a:pt x="675273" y="2989885"/>
                </a:cubicBezTo>
                <a:lnTo>
                  <a:pt x="560598" y="3063151"/>
                </a:lnTo>
                <a:lnTo>
                  <a:pt x="566988" y="3054671"/>
                </a:lnTo>
                <a:cubicBezTo>
                  <a:pt x="571408" y="3048497"/>
                  <a:pt x="575001" y="3042883"/>
                  <a:pt x="575784" y="3039790"/>
                </a:cubicBezTo>
                <a:cubicBezTo>
                  <a:pt x="566012" y="3047513"/>
                  <a:pt x="559873" y="3053848"/>
                  <a:pt x="554248" y="3060219"/>
                </a:cubicBezTo>
                <a:lnTo>
                  <a:pt x="539435" y="3076793"/>
                </a:lnTo>
                <a:lnTo>
                  <a:pt x="528896" y="3083700"/>
                </a:lnTo>
                <a:lnTo>
                  <a:pt x="533143" y="3074320"/>
                </a:lnTo>
                <a:lnTo>
                  <a:pt x="530928" y="3076457"/>
                </a:lnTo>
                <a:lnTo>
                  <a:pt x="513167" y="3094012"/>
                </a:lnTo>
                <a:lnTo>
                  <a:pt x="499795" y="3102777"/>
                </a:lnTo>
                <a:lnTo>
                  <a:pt x="525835" y="3076173"/>
                </a:lnTo>
                <a:lnTo>
                  <a:pt x="529791" y="3067473"/>
                </a:lnTo>
                <a:lnTo>
                  <a:pt x="563720" y="3044979"/>
                </a:lnTo>
                <a:cubicBezTo>
                  <a:pt x="653345" y="2985272"/>
                  <a:pt x="740365" y="2926032"/>
                  <a:pt x="824699" y="2864378"/>
                </a:cubicBezTo>
                <a:cubicBezTo>
                  <a:pt x="784105" y="2880233"/>
                  <a:pt x="744900" y="2906158"/>
                  <a:pt x="702307" y="2938540"/>
                </a:cubicBezTo>
                <a:cubicBezTo>
                  <a:pt x="682817" y="2952344"/>
                  <a:pt x="582257" y="3023503"/>
                  <a:pt x="576528" y="3019156"/>
                </a:cubicBezTo>
                <a:cubicBezTo>
                  <a:pt x="558378" y="3005401"/>
                  <a:pt x="664670" y="2938587"/>
                  <a:pt x="655987" y="2950049"/>
                </a:cubicBezTo>
                <a:cubicBezTo>
                  <a:pt x="679812" y="2930514"/>
                  <a:pt x="734826" y="2907542"/>
                  <a:pt x="748580" y="2889399"/>
                </a:cubicBezTo>
                <a:cubicBezTo>
                  <a:pt x="755882" y="2867860"/>
                  <a:pt x="663286" y="2928514"/>
                  <a:pt x="663286" y="2928514"/>
                </a:cubicBezTo>
                <a:lnTo>
                  <a:pt x="551993" y="3001507"/>
                </a:lnTo>
                <a:lnTo>
                  <a:pt x="552171" y="2999815"/>
                </a:lnTo>
                <a:cubicBezTo>
                  <a:pt x="557315" y="2990225"/>
                  <a:pt x="568801" y="2986006"/>
                  <a:pt x="575400" y="2975596"/>
                </a:cubicBezTo>
                <a:cubicBezTo>
                  <a:pt x="573942" y="2976415"/>
                  <a:pt x="568125" y="2968143"/>
                  <a:pt x="569825" y="2967187"/>
                </a:cubicBezTo>
                <a:cubicBezTo>
                  <a:pt x="570216" y="2959894"/>
                  <a:pt x="598885" y="2943786"/>
                  <a:pt x="596225" y="2933740"/>
                </a:cubicBezTo>
                <a:lnTo>
                  <a:pt x="595680" y="2932515"/>
                </a:lnTo>
                <a:lnTo>
                  <a:pt x="595578" y="2932288"/>
                </a:lnTo>
                <a:cubicBezTo>
                  <a:pt x="595468" y="2932047"/>
                  <a:pt x="595415" y="2931926"/>
                  <a:pt x="595497" y="2932108"/>
                </a:cubicBezTo>
                <a:lnTo>
                  <a:pt x="595680" y="2932515"/>
                </a:lnTo>
                <a:lnTo>
                  <a:pt x="595982" y="2933195"/>
                </a:lnTo>
                <a:cubicBezTo>
                  <a:pt x="596117" y="2933497"/>
                  <a:pt x="596225" y="2933740"/>
                  <a:pt x="596225" y="2933740"/>
                </a:cubicBezTo>
                <a:cubicBezTo>
                  <a:pt x="584319" y="2940428"/>
                  <a:pt x="581566" y="2951282"/>
                  <a:pt x="571675" y="2959074"/>
                </a:cubicBezTo>
                <a:lnTo>
                  <a:pt x="553817" y="2973990"/>
                </a:lnTo>
                <a:lnTo>
                  <a:pt x="546946" y="2972571"/>
                </a:lnTo>
                <a:lnTo>
                  <a:pt x="547583" y="2971708"/>
                </a:lnTo>
                <a:cubicBezTo>
                  <a:pt x="551497" y="2966339"/>
                  <a:pt x="554284" y="2962330"/>
                  <a:pt x="554085" y="2961882"/>
                </a:cubicBezTo>
                <a:lnTo>
                  <a:pt x="550629" y="2963412"/>
                </a:lnTo>
                <a:lnTo>
                  <a:pt x="541388" y="2971423"/>
                </a:lnTo>
                <a:lnTo>
                  <a:pt x="536797" y="2970475"/>
                </a:lnTo>
                <a:cubicBezTo>
                  <a:pt x="527860" y="2973429"/>
                  <a:pt x="516831" y="2979733"/>
                  <a:pt x="506097" y="2986823"/>
                </a:cubicBezTo>
                <a:lnTo>
                  <a:pt x="491032" y="2997803"/>
                </a:lnTo>
                <a:lnTo>
                  <a:pt x="509979" y="2977873"/>
                </a:lnTo>
                <a:lnTo>
                  <a:pt x="498973" y="2986143"/>
                </a:lnTo>
                <a:cubicBezTo>
                  <a:pt x="498243" y="2986554"/>
                  <a:pt x="498455" y="2985411"/>
                  <a:pt x="499224" y="2983485"/>
                </a:cubicBezTo>
                <a:lnTo>
                  <a:pt x="499838" y="2982226"/>
                </a:lnTo>
                <a:lnTo>
                  <a:pt x="523391" y="2963667"/>
                </a:lnTo>
                <a:lnTo>
                  <a:pt x="522545" y="2964652"/>
                </a:lnTo>
                <a:lnTo>
                  <a:pt x="546253" y="2939713"/>
                </a:lnTo>
                <a:lnTo>
                  <a:pt x="542139" y="2943278"/>
                </a:lnTo>
                <a:lnTo>
                  <a:pt x="540141" y="2945330"/>
                </a:lnTo>
                <a:lnTo>
                  <a:pt x="526248" y="2955348"/>
                </a:lnTo>
                <a:cubicBezTo>
                  <a:pt x="519927" y="2959627"/>
                  <a:pt x="513366" y="2963660"/>
                  <a:pt x="506321" y="2967219"/>
                </a:cubicBezTo>
                <a:cubicBezTo>
                  <a:pt x="519887" y="2953906"/>
                  <a:pt x="535548" y="2943898"/>
                  <a:pt x="550593" y="2932011"/>
                </a:cubicBezTo>
                <a:cubicBezTo>
                  <a:pt x="562067" y="2922555"/>
                  <a:pt x="551483" y="2928109"/>
                  <a:pt x="546076" y="2930910"/>
                </a:cubicBezTo>
                <a:lnTo>
                  <a:pt x="516717" y="2952101"/>
                </a:lnTo>
                <a:lnTo>
                  <a:pt x="489479" y="2979959"/>
                </a:lnTo>
                <a:lnTo>
                  <a:pt x="454435" y="3015803"/>
                </a:lnTo>
                <a:lnTo>
                  <a:pt x="464963" y="3009090"/>
                </a:lnTo>
                <a:lnTo>
                  <a:pt x="482029" y="2996206"/>
                </a:lnTo>
                <a:lnTo>
                  <a:pt x="476512" y="3003230"/>
                </a:lnTo>
                <a:lnTo>
                  <a:pt x="455994" y="3023471"/>
                </a:lnTo>
                <a:lnTo>
                  <a:pt x="437002" y="3035134"/>
                </a:lnTo>
                <a:lnTo>
                  <a:pt x="446261" y="3023984"/>
                </a:lnTo>
                <a:lnTo>
                  <a:pt x="431281" y="3038646"/>
                </a:lnTo>
                <a:lnTo>
                  <a:pt x="411068" y="3051058"/>
                </a:lnTo>
                <a:lnTo>
                  <a:pt x="417053" y="3041920"/>
                </a:lnTo>
                <a:cubicBezTo>
                  <a:pt x="412142" y="3040100"/>
                  <a:pt x="400642" y="3051665"/>
                  <a:pt x="387062" y="3065714"/>
                </a:cubicBezTo>
                <a:lnTo>
                  <a:pt x="386849" y="3065930"/>
                </a:lnTo>
                <a:lnTo>
                  <a:pt x="344770" y="3091768"/>
                </a:lnTo>
                <a:lnTo>
                  <a:pt x="344687" y="3091819"/>
                </a:lnTo>
                <a:lnTo>
                  <a:pt x="355834" y="3080710"/>
                </a:lnTo>
                <a:cubicBezTo>
                  <a:pt x="371470" y="3067619"/>
                  <a:pt x="439070" y="2992116"/>
                  <a:pt x="397462" y="3029411"/>
                </a:cubicBezTo>
                <a:lnTo>
                  <a:pt x="378314" y="3048694"/>
                </a:lnTo>
                <a:lnTo>
                  <a:pt x="369520" y="3056200"/>
                </a:lnTo>
                <a:cubicBezTo>
                  <a:pt x="347036" y="3075220"/>
                  <a:pt x="307283" y="3107540"/>
                  <a:pt x="337685" y="3070228"/>
                </a:cubicBezTo>
                <a:cubicBezTo>
                  <a:pt x="346235" y="3062224"/>
                  <a:pt x="370930" y="3042051"/>
                  <a:pt x="376386" y="3027318"/>
                </a:cubicBezTo>
                <a:cubicBezTo>
                  <a:pt x="385512" y="3010222"/>
                  <a:pt x="350451" y="3043308"/>
                  <a:pt x="332793" y="3059570"/>
                </a:cubicBezTo>
                <a:cubicBezTo>
                  <a:pt x="318754" y="3074848"/>
                  <a:pt x="301096" y="3091109"/>
                  <a:pt x="290438" y="3096005"/>
                </a:cubicBezTo>
                <a:cubicBezTo>
                  <a:pt x="285255" y="3102461"/>
                  <a:pt x="276418" y="3102444"/>
                  <a:pt x="266322" y="3107083"/>
                </a:cubicBezTo>
                <a:lnTo>
                  <a:pt x="250477" y="3120782"/>
                </a:lnTo>
                <a:lnTo>
                  <a:pt x="366528" y="2996084"/>
                </a:lnTo>
                <a:lnTo>
                  <a:pt x="461700" y="2900579"/>
                </a:lnTo>
                <a:lnTo>
                  <a:pt x="458729" y="2900043"/>
                </a:lnTo>
                <a:cubicBezTo>
                  <a:pt x="458729" y="2900043"/>
                  <a:pt x="460186" y="2899224"/>
                  <a:pt x="461885" y="2898267"/>
                </a:cubicBezTo>
                <a:lnTo>
                  <a:pt x="462304" y="2899975"/>
                </a:lnTo>
                <a:lnTo>
                  <a:pt x="472571" y="2889671"/>
                </a:lnTo>
                <a:lnTo>
                  <a:pt x="473444" y="2888004"/>
                </a:lnTo>
                <a:cubicBezTo>
                  <a:pt x="473499" y="2887134"/>
                  <a:pt x="472953" y="2886465"/>
                  <a:pt x="471401" y="2886221"/>
                </a:cubicBezTo>
                <a:cubicBezTo>
                  <a:pt x="471401" y="2886221"/>
                  <a:pt x="465462" y="2894024"/>
                  <a:pt x="461885" y="2898267"/>
                </a:cubicBezTo>
                <a:lnTo>
                  <a:pt x="458491" y="2895444"/>
                </a:lnTo>
                <a:lnTo>
                  <a:pt x="353941" y="2999778"/>
                </a:lnTo>
                <a:cubicBezTo>
                  <a:pt x="291919" y="3058883"/>
                  <a:pt x="229064" y="3115152"/>
                  <a:pt x="164774" y="3166558"/>
                </a:cubicBezTo>
                <a:cubicBezTo>
                  <a:pt x="169590" y="3142588"/>
                  <a:pt x="219834" y="3122671"/>
                  <a:pt x="211736" y="3105590"/>
                </a:cubicBezTo>
                <a:cubicBezTo>
                  <a:pt x="213812" y="3101831"/>
                  <a:pt x="164589" y="3144034"/>
                  <a:pt x="164589" y="3144034"/>
                </a:cubicBezTo>
                <a:cubicBezTo>
                  <a:pt x="151975" y="3150383"/>
                  <a:pt x="150528" y="3145382"/>
                  <a:pt x="145523" y="3146824"/>
                </a:cubicBezTo>
                <a:cubicBezTo>
                  <a:pt x="115495" y="3169489"/>
                  <a:pt x="89374" y="3224442"/>
                  <a:pt x="60641" y="3221898"/>
                </a:cubicBezTo>
                <a:lnTo>
                  <a:pt x="72837" y="3205124"/>
                </a:lnTo>
                <a:lnTo>
                  <a:pt x="75004" y="3203606"/>
                </a:lnTo>
                <a:lnTo>
                  <a:pt x="77301" y="3200250"/>
                </a:lnTo>
                <a:lnTo>
                  <a:pt x="82750" y="3194687"/>
                </a:lnTo>
                <a:cubicBezTo>
                  <a:pt x="86148" y="3191395"/>
                  <a:pt x="89966" y="3187807"/>
                  <a:pt x="94321" y="3183729"/>
                </a:cubicBezTo>
                <a:cubicBezTo>
                  <a:pt x="96100" y="3180508"/>
                  <a:pt x="131131" y="3156398"/>
                  <a:pt x="130315" y="3142634"/>
                </a:cubicBezTo>
                <a:cubicBezTo>
                  <a:pt x="130315" y="3142634"/>
                  <a:pt x="102062" y="3162078"/>
                  <a:pt x="96727" y="3171745"/>
                </a:cubicBezTo>
                <a:cubicBezTo>
                  <a:pt x="93190" y="3174348"/>
                  <a:pt x="88075" y="3183612"/>
                  <a:pt x="82818" y="3192187"/>
                </a:cubicBezTo>
                <a:lnTo>
                  <a:pt x="77301" y="3200250"/>
                </a:lnTo>
                <a:lnTo>
                  <a:pt x="73727" y="3203895"/>
                </a:lnTo>
                <a:lnTo>
                  <a:pt x="72837" y="3205124"/>
                </a:lnTo>
                <a:lnTo>
                  <a:pt x="68050" y="3208470"/>
                </a:lnTo>
                <a:cubicBezTo>
                  <a:pt x="53009" y="3211118"/>
                  <a:pt x="72254" y="3188348"/>
                  <a:pt x="81957" y="3177723"/>
                </a:cubicBezTo>
                <a:lnTo>
                  <a:pt x="85713" y="3173716"/>
                </a:lnTo>
                <a:lnTo>
                  <a:pt x="86214" y="3173213"/>
                </a:lnTo>
                <a:cubicBezTo>
                  <a:pt x="87204" y="3172190"/>
                  <a:pt x="87109" y="3172256"/>
                  <a:pt x="86283" y="3173109"/>
                </a:cubicBezTo>
                <a:lnTo>
                  <a:pt x="85713" y="3173716"/>
                </a:lnTo>
                <a:lnTo>
                  <a:pt x="79647" y="3179838"/>
                </a:lnTo>
                <a:cubicBezTo>
                  <a:pt x="56398" y="3197835"/>
                  <a:pt x="37203" y="3217372"/>
                  <a:pt x="11027" y="3233056"/>
                </a:cubicBezTo>
                <a:cubicBezTo>
                  <a:pt x="944" y="3239579"/>
                  <a:pt x="-1397" y="3238899"/>
                  <a:pt x="711" y="3234184"/>
                </a:cubicBezTo>
                <a:lnTo>
                  <a:pt x="12046" y="3218217"/>
                </a:lnTo>
                <a:lnTo>
                  <a:pt x="92769" y="3165296"/>
                </a:lnTo>
                <a:lnTo>
                  <a:pt x="25983" y="3201223"/>
                </a:lnTo>
                <a:lnTo>
                  <a:pt x="41424" y="3185258"/>
                </a:lnTo>
                <a:cubicBezTo>
                  <a:pt x="41424" y="3185258"/>
                  <a:pt x="85323" y="3152187"/>
                  <a:pt x="73698" y="3144623"/>
                </a:cubicBezTo>
                <a:cubicBezTo>
                  <a:pt x="69280" y="3144615"/>
                  <a:pt x="54133" y="3160062"/>
                  <a:pt x="39669" y="3175706"/>
                </a:cubicBezTo>
                <a:lnTo>
                  <a:pt x="38351" y="3177154"/>
                </a:lnTo>
                <a:lnTo>
                  <a:pt x="36657" y="3178358"/>
                </a:lnTo>
                <a:cubicBezTo>
                  <a:pt x="29370" y="3183622"/>
                  <a:pt x="21862" y="3189287"/>
                  <a:pt x="20975" y="3190899"/>
                </a:cubicBezTo>
                <a:cubicBezTo>
                  <a:pt x="10339" y="3202547"/>
                  <a:pt x="8810" y="3199603"/>
                  <a:pt x="11047" y="3192693"/>
                </a:cubicBezTo>
                <a:lnTo>
                  <a:pt x="12941" y="3188565"/>
                </a:lnTo>
                <a:lnTo>
                  <a:pt x="69669" y="3133307"/>
                </a:lnTo>
                <a:lnTo>
                  <a:pt x="105750" y="3110470"/>
                </a:lnTo>
                <a:cubicBezTo>
                  <a:pt x="145680" y="3083589"/>
                  <a:pt x="235935" y="3012138"/>
                  <a:pt x="141952" y="3062713"/>
                </a:cubicBezTo>
                <a:lnTo>
                  <a:pt x="134645" y="3066756"/>
                </a:lnTo>
                <a:lnTo>
                  <a:pt x="138266" y="3062198"/>
                </a:lnTo>
                <a:cubicBezTo>
                  <a:pt x="140453" y="3058646"/>
                  <a:pt x="140822" y="3056397"/>
                  <a:pt x="137913" y="3056715"/>
                </a:cubicBezTo>
                <a:cubicBezTo>
                  <a:pt x="132583" y="3059161"/>
                  <a:pt x="125500" y="3066660"/>
                  <a:pt x="118190" y="3074773"/>
                </a:cubicBezTo>
                <a:lnTo>
                  <a:pt x="115928" y="3077105"/>
                </a:lnTo>
                <a:lnTo>
                  <a:pt x="98082" y="3086974"/>
                </a:lnTo>
                <a:lnTo>
                  <a:pt x="140118" y="3048247"/>
                </a:lnTo>
                <a:cubicBezTo>
                  <a:pt x="151910" y="3037439"/>
                  <a:pt x="163142" y="3026873"/>
                  <a:pt x="173019" y="3016838"/>
                </a:cubicBezTo>
                <a:lnTo>
                  <a:pt x="182725" y="3005780"/>
                </a:lnTo>
                <a:lnTo>
                  <a:pt x="293854" y="2935726"/>
                </a:lnTo>
                <a:cubicBezTo>
                  <a:pt x="352545" y="2895996"/>
                  <a:pt x="445807" y="2846376"/>
                  <a:pt x="503111" y="2796570"/>
                </a:cubicBezTo>
                <a:cubicBezTo>
                  <a:pt x="531285" y="2771308"/>
                  <a:pt x="547996" y="2737353"/>
                  <a:pt x="562419" y="2730234"/>
                </a:cubicBezTo>
                <a:cubicBezTo>
                  <a:pt x="599279" y="2693508"/>
                  <a:pt x="665092" y="2668199"/>
                  <a:pt x="707021" y="2624785"/>
                </a:cubicBezTo>
                <a:cubicBezTo>
                  <a:pt x="720053" y="2607591"/>
                  <a:pt x="723734" y="2590836"/>
                  <a:pt x="738155" y="2583717"/>
                </a:cubicBezTo>
                <a:cubicBezTo>
                  <a:pt x="751907" y="2565567"/>
                  <a:pt x="790159" y="2538915"/>
                  <a:pt x="825017" y="2518718"/>
                </a:cubicBezTo>
                <a:cubicBezTo>
                  <a:pt x="863270" y="2492068"/>
                  <a:pt x="940725" y="2439490"/>
                  <a:pt x="904476" y="2449613"/>
                </a:cubicBezTo>
                <a:cubicBezTo>
                  <a:pt x="874250" y="2453771"/>
                  <a:pt x="825632" y="2492116"/>
                  <a:pt x="806870" y="2504963"/>
                </a:cubicBezTo>
                <a:cubicBezTo>
                  <a:pt x="673252" y="2572118"/>
                  <a:pt x="953045" y="2373632"/>
                  <a:pt x="851758" y="2445748"/>
                </a:cubicBezTo>
                <a:cubicBezTo>
                  <a:pt x="787336" y="2481131"/>
                  <a:pt x="716569" y="2538779"/>
                  <a:pt x="657876" y="2578510"/>
                </a:cubicBezTo>
                <a:cubicBezTo>
                  <a:pt x="604484" y="2613236"/>
                  <a:pt x="636340" y="2571208"/>
                  <a:pt x="659444" y="2552630"/>
                </a:cubicBezTo>
                <a:cubicBezTo>
                  <a:pt x="707107" y="2513563"/>
                  <a:pt x="711453" y="2507832"/>
                  <a:pt x="744926" y="2477559"/>
                </a:cubicBezTo>
                <a:cubicBezTo>
                  <a:pt x="786855" y="2434146"/>
                  <a:pt x="896647" y="2386527"/>
                  <a:pt x="893875" y="2366379"/>
                </a:cubicBezTo>
                <a:cubicBezTo>
                  <a:pt x="892488" y="2356305"/>
                  <a:pt x="800612" y="2415998"/>
                  <a:pt x="810687" y="2414615"/>
                </a:cubicBezTo>
                <a:cubicBezTo>
                  <a:pt x="791199" y="2428418"/>
                  <a:pt x="722433" y="2469532"/>
                  <a:pt x="721048" y="2459458"/>
                </a:cubicBezTo>
                <a:cubicBezTo>
                  <a:pt x="719428" y="2447705"/>
                  <a:pt x="805571" y="2383665"/>
                  <a:pt x="826014" y="2370587"/>
                </a:cubicBezTo>
                <a:cubicBezTo>
                  <a:pt x="834701" y="2359124"/>
                  <a:pt x="938761" y="2307163"/>
                  <a:pt x="935033" y="2286290"/>
                </a:cubicBezTo>
                <a:cubicBezTo>
                  <a:pt x="929301" y="2281943"/>
                  <a:pt x="809252" y="2366902"/>
                  <a:pt x="819326" y="2365518"/>
                </a:cubicBezTo>
                <a:cubicBezTo>
                  <a:pt x="803524" y="2362559"/>
                  <a:pt x="794062" y="2337342"/>
                  <a:pt x="815892" y="2334336"/>
                </a:cubicBezTo>
                <a:cubicBezTo>
                  <a:pt x="783988" y="2338730"/>
                  <a:pt x="820237" y="2328605"/>
                  <a:pt x="780305" y="2355491"/>
                </a:cubicBezTo>
                <a:cubicBezTo>
                  <a:pt x="727639" y="2389258"/>
                  <a:pt x="754425" y="2353918"/>
                  <a:pt x="754425" y="2353918"/>
                </a:cubicBezTo>
                <a:cubicBezTo>
                  <a:pt x="772524" y="2330040"/>
                  <a:pt x="835993" y="2293929"/>
                  <a:pt x="844679" y="2282468"/>
                </a:cubicBezTo>
                <a:cubicBezTo>
                  <a:pt x="844679" y="2282468"/>
                  <a:pt x="837563" y="2268050"/>
                  <a:pt x="831168" y="2252674"/>
                </a:cubicBezTo>
                <a:cubicBezTo>
                  <a:pt x="849934" y="2239827"/>
                  <a:pt x="883839" y="2218907"/>
                  <a:pt x="883839" y="2218907"/>
                </a:cubicBezTo>
                <a:cubicBezTo>
                  <a:pt x="886130" y="2192072"/>
                  <a:pt x="848545" y="2229754"/>
                  <a:pt x="848545" y="2229754"/>
                </a:cubicBezTo>
                <a:cubicBezTo>
                  <a:pt x="823094" y="2237532"/>
                  <a:pt x="732793" y="2271347"/>
                  <a:pt x="738524" y="2275692"/>
                </a:cubicBezTo>
                <a:cubicBezTo>
                  <a:pt x="725674" y="2256929"/>
                  <a:pt x="775386" y="2238966"/>
                  <a:pt x="814589" y="2213040"/>
                </a:cubicBezTo>
                <a:cubicBezTo>
                  <a:pt x="838422" y="2193507"/>
                  <a:pt x="944051" y="2115662"/>
                  <a:pt x="874622" y="2145751"/>
                </a:cubicBezTo>
                <a:cubicBezTo>
                  <a:pt x="845061" y="2160940"/>
                  <a:pt x="820274" y="2179751"/>
                  <a:pt x="786369" y="2200668"/>
                </a:cubicBezTo>
                <a:cubicBezTo>
                  <a:pt x="754505" y="2220880"/>
                  <a:pt x="729346" y="2236212"/>
                  <a:pt x="707783" y="2249006"/>
                </a:cubicBezTo>
                <a:lnTo>
                  <a:pt x="676467" y="2267182"/>
                </a:lnTo>
                <a:lnTo>
                  <a:pt x="874588" y="2058502"/>
                </a:lnTo>
                <a:cubicBezTo>
                  <a:pt x="953444" y="1973203"/>
                  <a:pt x="1031235" y="1886377"/>
                  <a:pt x="1107631" y="1797161"/>
                </a:cubicBezTo>
                <a:cubicBezTo>
                  <a:pt x="1184418" y="1705008"/>
                  <a:pt x="1258613" y="1602314"/>
                  <a:pt x="1333956" y="1505160"/>
                </a:cubicBezTo>
                <a:cubicBezTo>
                  <a:pt x="1527809" y="1255495"/>
                  <a:pt x="1726089" y="991459"/>
                  <a:pt x="1908472" y="692722"/>
                </a:cubicBezTo>
                <a:cubicBezTo>
                  <a:pt x="2015994" y="513130"/>
                  <a:pt x="2134481" y="313664"/>
                  <a:pt x="2213563" y="130987"/>
                </a:cubicBezTo>
                <a:cubicBezTo>
                  <a:pt x="2220338" y="112043"/>
                  <a:pt x="2252006" y="23683"/>
                  <a:pt x="2267846" y="3505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3086132755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délník 2">
            <a:extLst>
              <a:ext uri="{FF2B5EF4-FFF2-40B4-BE49-F238E27FC236}">
                <a16:creationId xmlns:a16="http://schemas.microsoft.com/office/drawing/2014/main" id="{D940BA72-F766-8850-D2AC-905E61CA5503}"/>
              </a:ext>
            </a:extLst>
          </p:cNvPr>
          <p:cNvSpPr/>
          <p:nvPr/>
        </p:nvSpPr>
        <p:spPr>
          <a:xfrm>
            <a:off x="543530" y="2933253"/>
            <a:ext cx="6877157" cy="273510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lnSpc>
                <a:spcPct val="150000"/>
              </a:lnSpc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Úspora vody: FZT snížila spotřebu studené vody o </a:t>
            </a:r>
            <a:r>
              <a:rPr lang="cs-CZ" sz="2000" dirty="0">
                <a:solidFill>
                  <a:srgbClr val="E00034"/>
                </a:solidFill>
                <a:latin typeface="Clara Sans" panose="02000503000000020004" pitchFamily="50" charset="0"/>
              </a:rPr>
              <a:t>68 %</a:t>
            </a: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 oproti roku 2021.</a:t>
            </a:r>
          </a:p>
          <a:p>
            <a:pPr marL="342900" indent="-342900">
              <a:lnSpc>
                <a:spcPct val="150000"/>
              </a:lnSpc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Zelené technologie: V kampusu byly instalovány </a:t>
            </a:r>
            <a:r>
              <a:rPr lang="cs-CZ" sz="2000" dirty="0">
                <a:solidFill>
                  <a:srgbClr val="E00034"/>
                </a:solidFill>
                <a:latin typeface="Clara Sans" panose="02000503000000020004" pitchFamily="50" charset="0"/>
              </a:rPr>
              <a:t>2</a:t>
            </a: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 chytré solární lavičky a na budovách solární panely pro získávání obnovitelné energie.</a:t>
            </a:r>
          </a:p>
          <a:p>
            <a:pPr marL="342900" indent="-342900">
              <a:lnSpc>
                <a:spcPct val="150000"/>
              </a:lnSpc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Třídění odpadu: V celém kampusu funguje systém třídění všech běžných druhů odpadů včetně elektroodpadu.</a:t>
            </a:r>
          </a:p>
          <a:p>
            <a:pPr marL="342900" indent="-342900">
              <a:lnSpc>
                <a:spcPct val="150000"/>
              </a:lnSpc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Mezinárodní srovnání: JU je </a:t>
            </a:r>
            <a:r>
              <a:rPr lang="cs-CZ" sz="2000" dirty="0">
                <a:solidFill>
                  <a:srgbClr val="E00034"/>
                </a:solidFill>
                <a:latin typeface="Clara Sans" panose="02000503000000020004" pitchFamily="50" charset="0"/>
              </a:rPr>
              <a:t>5.</a:t>
            </a: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 nejlépe hodnocenou univerzitou v ČR v žebříčku QS </a:t>
            </a:r>
            <a:r>
              <a:rPr lang="cs-CZ" sz="1400" dirty="0" err="1">
                <a:solidFill>
                  <a:srgbClr val="939598"/>
                </a:solidFill>
                <a:latin typeface="Clara Sans" panose="02000503000000020004" pitchFamily="50" charset="0"/>
              </a:rPr>
              <a:t>Sustainability</a:t>
            </a: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 2024.</a:t>
            </a:r>
          </a:p>
        </p:txBody>
      </p:sp>
      <p:sp>
        <p:nvSpPr>
          <p:cNvPr id="5" name="TextBox 42">
            <a:extLst>
              <a:ext uri="{FF2B5EF4-FFF2-40B4-BE49-F238E27FC236}">
                <a16:creationId xmlns:a16="http://schemas.microsoft.com/office/drawing/2014/main" id="{5EC07574-BE80-B7F0-7D6C-172F90ED6D19}"/>
              </a:ext>
            </a:extLst>
          </p:cNvPr>
          <p:cNvSpPr txBox="1"/>
          <p:nvPr/>
        </p:nvSpPr>
        <p:spPr>
          <a:xfrm>
            <a:off x="532187" y="1495822"/>
            <a:ext cx="6172199" cy="590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defRPr sz="3600" b="1">
                <a:solidFill>
                  <a:schemeClr val="accent1"/>
                </a:solidFill>
                <a:latin typeface="+mj-lt"/>
                <a:ea typeface="Inter" panose="020B0502030000000004" pitchFamily="34" charset="0"/>
              </a:defRPr>
            </a:lvl1pPr>
          </a:lstStyle>
          <a:p>
            <a:r>
              <a:rPr lang="cs-CZ" dirty="0">
                <a:solidFill>
                  <a:srgbClr val="E00034"/>
                </a:solidFill>
                <a:latin typeface="Clara Sans" panose="02000503000000020004" pitchFamily="50" charset="0"/>
                <a:ea typeface="+mn-ea"/>
              </a:rPr>
              <a:t>Udržitelnost</a:t>
            </a:r>
            <a:endParaRPr lang="en-US" dirty="0">
              <a:solidFill>
                <a:srgbClr val="E00034"/>
              </a:solidFill>
              <a:latin typeface="Clara Sans" panose="02000503000000020004" pitchFamily="2" charset="0"/>
            </a:endParaRPr>
          </a:p>
        </p:txBody>
      </p:sp>
      <p:pic>
        <p:nvPicPr>
          <p:cNvPr id="6" name="Zástupný symbol obrázku 18">
            <a:extLst>
              <a:ext uri="{FF2B5EF4-FFF2-40B4-BE49-F238E27FC236}">
                <a16:creationId xmlns:a16="http://schemas.microsoft.com/office/drawing/2014/main" id="{6758939D-E0B5-8CF1-6F0F-162EB3FA5B04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741" r="18741"/>
          <a:stretch/>
        </p:blipFill>
        <p:spPr>
          <a:xfrm>
            <a:off x="7163758" y="0"/>
            <a:ext cx="6432818" cy="6858000"/>
          </a:xfrm>
          <a:custGeom>
            <a:avLst/>
            <a:gdLst>
              <a:gd name="connsiteX0" fmla="*/ 1471635 w 6432818"/>
              <a:gd name="connsiteY0" fmla="*/ 6800936 h 6858000"/>
              <a:gd name="connsiteX1" fmla="*/ 1417483 w 6432818"/>
              <a:gd name="connsiteY1" fmla="*/ 6858000 h 6858000"/>
              <a:gd name="connsiteX2" fmla="*/ 1389174 w 6432818"/>
              <a:gd name="connsiteY2" fmla="*/ 6858000 h 6858000"/>
              <a:gd name="connsiteX3" fmla="*/ 1587368 w 6432818"/>
              <a:gd name="connsiteY3" fmla="*/ 6715883 h 6858000"/>
              <a:gd name="connsiteX4" fmla="*/ 1581516 w 6432818"/>
              <a:gd name="connsiteY4" fmla="*/ 6721361 h 6858000"/>
              <a:gd name="connsiteX5" fmla="*/ 1582282 w 6432818"/>
              <a:gd name="connsiteY5" fmla="*/ 6726534 h 6858000"/>
              <a:gd name="connsiteX6" fmla="*/ 1584630 w 6432818"/>
              <a:gd name="connsiteY6" fmla="*/ 6725124 h 6858000"/>
              <a:gd name="connsiteX7" fmla="*/ 1590519 w 6432818"/>
              <a:gd name="connsiteY7" fmla="*/ 6718744 h 6858000"/>
              <a:gd name="connsiteX8" fmla="*/ 4157492 w 6432818"/>
              <a:gd name="connsiteY8" fmla="*/ 6581344 h 6858000"/>
              <a:gd name="connsiteX9" fmla="*/ 4154315 w 6432818"/>
              <a:gd name="connsiteY9" fmla="*/ 6589584 h 6858000"/>
              <a:gd name="connsiteX10" fmla="*/ 4170140 w 6432818"/>
              <a:gd name="connsiteY10" fmla="*/ 6588867 h 6858000"/>
              <a:gd name="connsiteX11" fmla="*/ 3983238 w 6432818"/>
              <a:gd name="connsiteY11" fmla="*/ 6785957 h 6858000"/>
              <a:gd name="connsiteX12" fmla="*/ 3919274 w 6432818"/>
              <a:gd name="connsiteY12" fmla="*/ 6858000 h 6858000"/>
              <a:gd name="connsiteX13" fmla="*/ 3900322 w 6432818"/>
              <a:gd name="connsiteY13" fmla="*/ 6858000 h 6858000"/>
              <a:gd name="connsiteX14" fmla="*/ 4072904 w 6432818"/>
              <a:gd name="connsiteY14" fmla="*/ 6673495 h 6858000"/>
              <a:gd name="connsiteX15" fmla="*/ 4187768 w 6432818"/>
              <a:gd name="connsiteY15" fmla="*/ 6570277 h 6858000"/>
              <a:gd name="connsiteX16" fmla="*/ 4174116 w 6432818"/>
              <a:gd name="connsiteY16" fmla="*/ 6584675 h 6858000"/>
              <a:gd name="connsiteX17" fmla="*/ 4178084 w 6432818"/>
              <a:gd name="connsiteY17" fmla="*/ 6571132 h 6858000"/>
              <a:gd name="connsiteX18" fmla="*/ 1936780 w 6432818"/>
              <a:gd name="connsiteY18" fmla="*/ 6446847 h 6858000"/>
              <a:gd name="connsiteX19" fmla="*/ 1892439 w 6432818"/>
              <a:gd name="connsiteY19" fmla="*/ 6495045 h 6858000"/>
              <a:gd name="connsiteX20" fmla="*/ 1888121 w 6432818"/>
              <a:gd name="connsiteY20" fmla="*/ 6499436 h 6858000"/>
              <a:gd name="connsiteX21" fmla="*/ 1891547 w 6432818"/>
              <a:gd name="connsiteY21" fmla="*/ 6496523 h 6858000"/>
              <a:gd name="connsiteX22" fmla="*/ 1936743 w 6432818"/>
              <a:gd name="connsiteY22" fmla="*/ 6447415 h 6858000"/>
              <a:gd name="connsiteX23" fmla="*/ 4132512 w 6432818"/>
              <a:gd name="connsiteY23" fmla="*/ 6337390 h 6858000"/>
              <a:gd name="connsiteX24" fmla="*/ 3922908 w 6432818"/>
              <a:gd name="connsiteY24" fmla="*/ 6555994 h 6858000"/>
              <a:gd name="connsiteX25" fmla="*/ 4031594 w 6432818"/>
              <a:gd name="connsiteY25" fmla="*/ 6444953 h 6858000"/>
              <a:gd name="connsiteX26" fmla="*/ 4021324 w 6432818"/>
              <a:gd name="connsiteY26" fmla="*/ 6440226 h 6858000"/>
              <a:gd name="connsiteX27" fmla="*/ 4036392 w 6432818"/>
              <a:gd name="connsiteY27" fmla="*/ 6423977 h 6858000"/>
              <a:gd name="connsiteX28" fmla="*/ 4062370 w 6432818"/>
              <a:gd name="connsiteY28" fmla="*/ 6399304 h 6858000"/>
              <a:gd name="connsiteX29" fmla="*/ 4132512 w 6432818"/>
              <a:gd name="connsiteY29" fmla="*/ 6337390 h 6858000"/>
              <a:gd name="connsiteX30" fmla="*/ 4401364 w 6432818"/>
              <a:gd name="connsiteY30" fmla="*/ 6329804 h 6858000"/>
              <a:gd name="connsiteX31" fmla="*/ 4384401 w 6432818"/>
              <a:gd name="connsiteY31" fmla="*/ 6346171 h 6858000"/>
              <a:gd name="connsiteX32" fmla="*/ 4343651 w 6432818"/>
              <a:gd name="connsiteY32" fmla="*/ 6389946 h 6858000"/>
              <a:gd name="connsiteX33" fmla="*/ 4329729 w 6432818"/>
              <a:gd name="connsiteY33" fmla="*/ 6435254 h 6858000"/>
              <a:gd name="connsiteX34" fmla="*/ 4318058 w 6432818"/>
              <a:gd name="connsiteY34" fmla="*/ 6418835 h 6858000"/>
              <a:gd name="connsiteX35" fmla="*/ 4286758 w 6432818"/>
              <a:gd name="connsiteY35" fmla="*/ 6471767 h 6858000"/>
              <a:gd name="connsiteX36" fmla="*/ 4283926 w 6432818"/>
              <a:gd name="connsiteY36" fmla="*/ 6481228 h 6858000"/>
              <a:gd name="connsiteX37" fmla="*/ 4280000 w 6432818"/>
              <a:gd name="connsiteY37" fmla="*/ 6484926 h 6858000"/>
              <a:gd name="connsiteX38" fmla="*/ 4272043 w 6432818"/>
              <a:gd name="connsiteY38" fmla="*/ 6484469 h 6858000"/>
              <a:gd name="connsiteX39" fmla="*/ 4261309 w 6432818"/>
              <a:gd name="connsiteY39" fmla="*/ 6483859 h 6858000"/>
              <a:gd name="connsiteX40" fmla="*/ 4262011 w 6432818"/>
              <a:gd name="connsiteY40" fmla="*/ 6501858 h 6858000"/>
              <a:gd name="connsiteX41" fmla="*/ 4251233 w 6432818"/>
              <a:gd name="connsiteY41" fmla="*/ 6512001 h 6858000"/>
              <a:gd name="connsiteX42" fmla="*/ 4243926 w 6432818"/>
              <a:gd name="connsiteY42" fmla="*/ 6516903 h 6858000"/>
              <a:gd name="connsiteX43" fmla="*/ 4227248 w 6432818"/>
              <a:gd name="connsiteY43" fmla="*/ 6528645 h 6858000"/>
              <a:gd name="connsiteX44" fmla="*/ 4192722 w 6432818"/>
              <a:gd name="connsiteY44" fmla="*/ 6565056 h 6858000"/>
              <a:gd name="connsiteX45" fmla="*/ 4182220 w 6432818"/>
              <a:gd name="connsiteY45" fmla="*/ 6565978 h 6858000"/>
              <a:gd name="connsiteX46" fmla="*/ 4178084 w 6432818"/>
              <a:gd name="connsiteY46" fmla="*/ 6571132 h 6858000"/>
              <a:gd name="connsiteX47" fmla="*/ 4159538 w 6432818"/>
              <a:gd name="connsiteY47" fmla="*/ 6579112 h 6858000"/>
              <a:gd name="connsiteX48" fmla="*/ 4336676 w 6432818"/>
              <a:gd name="connsiteY48" fmla="*/ 6386126 h 6858000"/>
              <a:gd name="connsiteX49" fmla="*/ 1482837 w 6432818"/>
              <a:gd name="connsiteY49" fmla="*/ 6176308 h 6858000"/>
              <a:gd name="connsiteX50" fmla="*/ 1491177 w 6432818"/>
              <a:gd name="connsiteY50" fmla="*/ 6180186 h 6858000"/>
              <a:gd name="connsiteX51" fmla="*/ 1481765 w 6432818"/>
              <a:gd name="connsiteY51" fmla="*/ 6192604 h 6858000"/>
              <a:gd name="connsiteX52" fmla="*/ 1482837 w 6432818"/>
              <a:gd name="connsiteY52" fmla="*/ 6176308 h 6858000"/>
              <a:gd name="connsiteX53" fmla="*/ 4646144 w 6432818"/>
              <a:gd name="connsiteY53" fmla="*/ 6119054 h 6858000"/>
              <a:gd name="connsiteX54" fmla="*/ 4644922 w 6432818"/>
              <a:gd name="connsiteY54" fmla="*/ 6140516 h 6858000"/>
              <a:gd name="connsiteX55" fmla="*/ 4646144 w 6432818"/>
              <a:gd name="connsiteY55" fmla="*/ 6119054 h 6858000"/>
              <a:gd name="connsiteX56" fmla="*/ 1898625 w 6432818"/>
              <a:gd name="connsiteY56" fmla="*/ 6086405 h 6858000"/>
              <a:gd name="connsiteX57" fmla="*/ 1666272 w 6432818"/>
              <a:gd name="connsiteY57" fmla="*/ 6315935 h 6858000"/>
              <a:gd name="connsiteX58" fmla="*/ 1621317 w 6432818"/>
              <a:gd name="connsiteY58" fmla="*/ 6358401 h 6858000"/>
              <a:gd name="connsiteX59" fmla="*/ 1525735 w 6432818"/>
              <a:gd name="connsiteY59" fmla="*/ 6460043 h 6858000"/>
              <a:gd name="connsiteX60" fmla="*/ 1522344 w 6432818"/>
              <a:gd name="connsiteY60" fmla="*/ 6463528 h 6858000"/>
              <a:gd name="connsiteX61" fmla="*/ 1611952 w 6432818"/>
              <a:gd name="connsiteY61" fmla="*/ 6389520 h 6858000"/>
              <a:gd name="connsiteX62" fmla="*/ 1646623 w 6432818"/>
              <a:gd name="connsiteY62" fmla="*/ 6358046 h 6858000"/>
              <a:gd name="connsiteX63" fmla="*/ 1770070 w 6432818"/>
              <a:gd name="connsiteY63" fmla="*/ 6232413 h 6858000"/>
              <a:gd name="connsiteX64" fmla="*/ 1840437 w 6432818"/>
              <a:gd name="connsiteY64" fmla="*/ 6159047 h 6858000"/>
              <a:gd name="connsiteX65" fmla="*/ 4735729 w 6432818"/>
              <a:gd name="connsiteY65" fmla="*/ 6030708 h 6858000"/>
              <a:gd name="connsiteX66" fmla="*/ 4679688 w 6432818"/>
              <a:gd name="connsiteY66" fmla="*/ 6094403 h 6858000"/>
              <a:gd name="connsiteX67" fmla="*/ 4703030 w 6432818"/>
              <a:gd name="connsiteY67" fmla="*/ 6055423 h 6858000"/>
              <a:gd name="connsiteX68" fmla="*/ 4709271 w 6432818"/>
              <a:gd name="connsiteY68" fmla="*/ 6049413 h 6858000"/>
              <a:gd name="connsiteX69" fmla="*/ 4760598 w 6432818"/>
              <a:gd name="connsiteY69" fmla="*/ 6000000 h 6858000"/>
              <a:gd name="connsiteX70" fmla="*/ 4735729 w 6432818"/>
              <a:gd name="connsiteY70" fmla="*/ 6030708 h 6858000"/>
              <a:gd name="connsiteX71" fmla="*/ 4740713 w 6432818"/>
              <a:gd name="connsiteY71" fmla="*/ 6019140 h 6858000"/>
              <a:gd name="connsiteX72" fmla="*/ 4783490 w 6432818"/>
              <a:gd name="connsiteY72" fmla="*/ 5977951 h 6858000"/>
              <a:gd name="connsiteX73" fmla="*/ 4778161 w 6432818"/>
              <a:gd name="connsiteY73" fmla="*/ 5986976 h 6858000"/>
              <a:gd name="connsiteX74" fmla="*/ 4768805 w 6432818"/>
              <a:gd name="connsiteY74" fmla="*/ 5992091 h 6858000"/>
              <a:gd name="connsiteX75" fmla="*/ 4804624 w 6432818"/>
              <a:gd name="connsiteY75" fmla="*/ 5957600 h 6858000"/>
              <a:gd name="connsiteX76" fmla="*/ 4800772 w 6432818"/>
              <a:gd name="connsiteY76" fmla="*/ 5964734 h 6858000"/>
              <a:gd name="connsiteX77" fmla="*/ 4797122 w 6432818"/>
              <a:gd name="connsiteY77" fmla="*/ 5964828 h 6858000"/>
              <a:gd name="connsiteX78" fmla="*/ 4945846 w 6432818"/>
              <a:gd name="connsiteY78" fmla="*/ 5682746 h 6858000"/>
              <a:gd name="connsiteX79" fmla="*/ 4818037 w 6432818"/>
              <a:gd name="connsiteY79" fmla="*/ 5842220 h 6858000"/>
              <a:gd name="connsiteX80" fmla="*/ 4688020 w 6432818"/>
              <a:gd name="connsiteY80" fmla="*/ 5968509 h 6858000"/>
              <a:gd name="connsiteX81" fmla="*/ 4064072 w 6432818"/>
              <a:gd name="connsiteY81" fmla="*/ 6532780 h 6858000"/>
              <a:gd name="connsiteX82" fmla="*/ 3824614 w 6432818"/>
              <a:gd name="connsiteY82" fmla="*/ 6751755 h 6858000"/>
              <a:gd name="connsiteX83" fmla="*/ 3878442 w 6432818"/>
              <a:gd name="connsiteY83" fmla="*/ 6731852 h 6858000"/>
              <a:gd name="connsiteX84" fmla="*/ 3946397 w 6432818"/>
              <a:gd name="connsiteY84" fmla="*/ 6676127 h 6858000"/>
              <a:gd name="connsiteX85" fmla="*/ 4225866 w 6432818"/>
              <a:gd name="connsiteY85" fmla="*/ 6482612 h 6858000"/>
              <a:gd name="connsiteX86" fmla="*/ 4231810 w 6432818"/>
              <a:gd name="connsiteY86" fmla="*/ 6477438 h 6858000"/>
              <a:gd name="connsiteX87" fmla="*/ 3879478 w 6432818"/>
              <a:gd name="connsiteY87" fmla="*/ 6858000 h 6858000"/>
              <a:gd name="connsiteX88" fmla="*/ 3633882 w 6432818"/>
              <a:gd name="connsiteY88" fmla="*/ 6858000 h 6858000"/>
              <a:gd name="connsiteX89" fmla="*/ 3888898 w 6432818"/>
              <a:gd name="connsiteY89" fmla="*/ 6583022 h 6858000"/>
              <a:gd name="connsiteX90" fmla="*/ 3885280 w 6432818"/>
              <a:gd name="connsiteY90" fmla="*/ 6589231 h 6858000"/>
              <a:gd name="connsiteX91" fmla="*/ 3926050 w 6432818"/>
              <a:gd name="connsiteY91" fmla="*/ 6564494 h 6858000"/>
              <a:gd name="connsiteX92" fmla="*/ 3967747 w 6432818"/>
              <a:gd name="connsiteY92" fmla="*/ 6568397 h 6858000"/>
              <a:gd name="connsiteX93" fmla="*/ 4097100 w 6432818"/>
              <a:gd name="connsiteY93" fmla="*/ 6460987 h 6858000"/>
              <a:gd name="connsiteX94" fmla="*/ 4910251 w 6432818"/>
              <a:gd name="connsiteY94" fmla="*/ 5720704 h 6858000"/>
              <a:gd name="connsiteX95" fmla="*/ 5109530 w 6432818"/>
              <a:gd name="connsiteY95" fmla="*/ 5397426 h 6858000"/>
              <a:gd name="connsiteX96" fmla="*/ 5116340 w 6432818"/>
              <a:gd name="connsiteY96" fmla="*/ 5415843 h 6858000"/>
              <a:gd name="connsiteX97" fmla="*/ 5109530 w 6432818"/>
              <a:gd name="connsiteY97" fmla="*/ 5397426 h 6858000"/>
              <a:gd name="connsiteX98" fmla="*/ 5147158 w 6432818"/>
              <a:gd name="connsiteY98" fmla="*/ 5364189 h 6858000"/>
              <a:gd name="connsiteX99" fmla="*/ 5144595 w 6432818"/>
              <a:gd name="connsiteY99" fmla="*/ 5373591 h 6858000"/>
              <a:gd name="connsiteX100" fmla="*/ 5133302 w 6432818"/>
              <a:gd name="connsiteY100" fmla="*/ 5378974 h 6858000"/>
              <a:gd name="connsiteX101" fmla="*/ 5147158 w 6432818"/>
              <a:gd name="connsiteY101" fmla="*/ 5364189 h 6858000"/>
              <a:gd name="connsiteX102" fmla="*/ 5244204 w 6432818"/>
              <a:gd name="connsiteY102" fmla="*/ 5247791 h 6858000"/>
              <a:gd name="connsiteX103" fmla="*/ 5228428 w 6432818"/>
              <a:gd name="connsiteY103" fmla="*/ 5280243 h 6858000"/>
              <a:gd name="connsiteX104" fmla="*/ 5147158 w 6432818"/>
              <a:gd name="connsiteY104" fmla="*/ 5364189 h 6858000"/>
              <a:gd name="connsiteX105" fmla="*/ 5244204 w 6432818"/>
              <a:gd name="connsiteY105" fmla="*/ 5247791 h 6858000"/>
              <a:gd name="connsiteX106" fmla="*/ 3297392 w 6432818"/>
              <a:gd name="connsiteY106" fmla="*/ 5010143 h 6858000"/>
              <a:gd name="connsiteX107" fmla="*/ 3296288 w 6432818"/>
              <a:gd name="connsiteY107" fmla="*/ 5031082 h 6858000"/>
              <a:gd name="connsiteX108" fmla="*/ 3295481 w 6432818"/>
              <a:gd name="connsiteY108" fmla="*/ 5010240 h 6858000"/>
              <a:gd name="connsiteX109" fmla="*/ 3297392 w 6432818"/>
              <a:gd name="connsiteY109" fmla="*/ 5010143 h 6858000"/>
              <a:gd name="connsiteX110" fmla="*/ 3332131 w 6432818"/>
              <a:gd name="connsiteY110" fmla="*/ 4984327 h 6858000"/>
              <a:gd name="connsiteX111" fmla="*/ 3332404 w 6432818"/>
              <a:gd name="connsiteY111" fmla="*/ 4984833 h 6858000"/>
              <a:gd name="connsiteX112" fmla="*/ 3333126 w 6432818"/>
              <a:gd name="connsiteY112" fmla="*/ 4986175 h 6858000"/>
              <a:gd name="connsiteX113" fmla="*/ 3329731 w 6432818"/>
              <a:gd name="connsiteY113" fmla="*/ 4979866 h 6858000"/>
              <a:gd name="connsiteX114" fmla="*/ 3332131 w 6432818"/>
              <a:gd name="connsiteY114" fmla="*/ 4984327 h 6858000"/>
              <a:gd name="connsiteX115" fmla="*/ 3331049 w 6432818"/>
              <a:gd name="connsiteY115" fmla="*/ 4982319 h 6858000"/>
              <a:gd name="connsiteX116" fmla="*/ 3326632 w 6432818"/>
              <a:gd name="connsiteY116" fmla="*/ 4974108 h 6858000"/>
              <a:gd name="connsiteX117" fmla="*/ 3328797 w 6432818"/>
              <a:gd name="connsiteY117" fmla="*/ 4978130 h 6858000"/>
              <a:gd name="connsiteX118" fmla="*/ 3329731 w 6432818"/>
              <a:gd name="connsiteY118" fmla="*/ 4979866 h 6858000"/>
              <a:gd name="connsiteX119" fmla="*/ 3356459 w 6432818"/>
              <a:gd name="connsiteY119" fmla="*/ 4937271 h 6858000"/>
              <a:gd name="connsiteX120" fmla="*/ 3347475 w 6432818"/>
              <a:gd name="connsiteY120" fmla="*/ 4973304 h 6858000"/>
              <a:gd name="connsiteX121" fmla="*/ 3344416 w 6432818"/>
              <a:gd name="connsiteY121" fmla="*/ 4955090 h 6858000"/>
              <a:gd name="connsiteX122" fmla="*/ 3347395 w 6432818"/>
              <a:gd name="connsiteY122" fmla="*/ 4947463 h 6858000"/>
              <a:gd name="connsiteX123" fmla="*/ 3353045 w 6432818"/>
              <a:gd name="connsiteY123" fmla="*/ 4940211 h 6858000"/>
              <a:gd name="connsiteX124" fmla="*/ 3382056 w 6432818"/>
              <a:gd name="connsiteY124" fmla="*/ 4908381 h 6858000"/>
              <a:gd name="connsiteX125" fmla="*/ 3376600 w 6432818"/>
              <a:gd name="connsiteY125" fmla="*/ 4937789 h 6858000"/>
              <a:gd name="connsiteX126" fmla="*/ 3382056 w 6432818"/>
              <a:gd name="connsiteY126" fmla="*/ 4908381 h 6858000"/>
              <a:gd name="connsiteX127" fmla="*/ 3407648 w 6432818"/>
              <a:gd name="connsiteY127" fmla="*/ 4879493 h 6858000"/>
              <a:gd name="connsiteX128" fmla="*/ 3402192 w 6432818"/>
              <a:gd name="connsiteY128" fmla="*/ 4908902 h 6858000"/>
              <a:gd name="connsiteX129" fmla="*/ 3407648 w 6432818"/>
              <a:gd name="connsiteY129" fmla="*/ 4879493 h 6858000"/>
              <a:gd name="connsiteX130" fmla="*/ 3433241 w 6432818"/>
              <a:gd name="connsiteY130" fmla="*/ 4850605 h 6858000"/>
              <a:gd name="connsiteX131" fmla="*/ 3433341 w 6432818"/>
              <a:gd name="connsiteY131" fmla="*/ 4872769 h 6858000"/>
              <a:gd name="connsiteX132" fmla="*/ 3433241 w 6432818"/>
              <a:gd name="connsiteY132" fmla="*/ 4850605 h 6858000"/>
              <a:gd name="connsiteX133" fmla="*/ 2015857 w 6432818"/>
              <a:gd name="connsiteY133" fmla="*/ 4841841 h 6858000"/>
              <a:gd name="connsiteX134" fmla="*/ 2014731 w 6432818"/>
              <a:gd name="connsiteY134" fmla="*/ 4843278 h 6858000"/>
              <a:gd name="connsiteX135" fmla="*/ 2008942 w 6432818"/>
              <a:gd name="connsiteY135" fmla="*/ 4847005 h 6858000"/>
              <a:gd name="connsiteX136" fmla="*/ 5703183 w 6432818"/>
              <a:gd name="connsiteY136" fmla="*/ 4818762 h 6858000"/>
              <a:gd name="connsiteX137" fmla="*/ 5594642 w 6432818"/>
              <a:gd name="connsiteY137" fmla="*/ 4963644 h 6858000"/>
              <a:gd name="connsiteX138" fmla="*/ 5435880 w 6432818"/>
              <a:gd name="connsiteY138" fmla="*/ 5172285 h 6858000"/>
              <a:gd name="connsiteX139" fmla="*/ 5390910 w 6432818"/>
              <a:gd name="connsiteY139" fmla="*/ 5222753 h 6858000"/>
              <a:gd name="connsiteX140" fmla="*/ 5322808 w 6432818"/>
              <a:gd name="connsiteY140" fmla="*/ 5299239 h 6858000"/>
              <a:gd name="connsiteX141" fmla="*/ 4896432 w 6432818"/>
              <a:gd name="connsiteY141" fmla="*/ 5766072 h 6858000"/>
              <a:gd name="connsiteX142" fmla="*/ 4824833 w 6432818"/>
              <a:gd name="connsiteY142" fmla="*/ 5835619 h 6858000"/>
              <a:gd name="connsiteX143" fmla="*/ 5005748 w 6432818"/>
              <a:gd name="connsiteY143" fmla="*/ 5627930 h 6858000"/>
              <a:gd name="connsiteX144" fmla="*/ 5061786 w 6432818"/>
              <a:gd name="connsiteY144" fmla="*/ 5559096 h 6858000"/>
              <a:gd name="connsiteX145" fmla="*/ 5104150 w 6432818"/>
              <a:gd name="connsiteY145" fmla="*/ 5513919 h 6858000"/>
              <a:gd name="connsiteX146" fmla="*/ 5215280 w 6432818"/>
              <a:gd name="connsiteY146" fmla="*/ 5383246 h 6858000"/>
              <a:gd name="connsiteX147" fmla="*/ 5215694 w 6432818"/>
              <a:gd name="connsiteY147" fmla="*/ 5383218 h 6858000"/>
              <a:gd name="connsiteX148" fmla="*/ 5218682 w 6432818"/>
              <a:gd name="connsiteY148" fmla="*/ 5379249 h 6858000"/>
              <a:gd name="connsiteX149" fmla="*/ 5270858 w 6432818"/>
              <a:gd name="connsiteY149" fmla="*/ 5317894 h 6858000"/>
              <a:gd name="connsiteX150" fmla="*/ 5271944 w 6432818"/>
              <a:gd name="connsiteY150" fmla="*/ 5317777 h 6858000"/>
              <a:gd name="connsiteX151" fmla="*/ 5278842 w 6432818"/>
              <a:gd name="connsiteY151" fmla="*/ 5308511 h 6858000"/>
              <a:gd name="connsiteX152" fmla="*/ 5286904 w 6432818"/>
              <a:gd name="connsiteY152" fmla="*/ 5299027 h 6858000"/>
              <a:gd name="connsiteX153" fmla="*/ 5649714 w 6432818"/>
              <a:gd name="connsiteY153" fmla="*/ 4859528 h 6858000"/>
              <a:gd name="connsiteX154" fmla="*/ 5695233 w 6432818"/>
              <a:gd name="connsiteY154" fmla="*/ 4820957 h 6858000"/>
              <a:gd name="connsiteX155" fmla="*/ 2087319 w 6432818"/>
              <a:gd name="connsiteY155" fmla="*/ 4816793 h 6858000"/>
              <a:gd name="connsiteX156" fmla="*/ 2086289 w 6432818"/>
              <a:gd name="connsiteY156" fmla="*/ 4819007 h 6858000"/>
              <a:gd name="connsiteX157" fmla="*/ 2081941 w 6432818"/>
              <a:gd name="connsiteY157" fmla="*/ 4820163 h 6858000"/>
              <a:gd name="connsiteX158" fmla="*/ 2087319 w 6432818"/>
              <a:gd name="connsiteY158" fmla="*/ 4816793 h 6858000"/>
              <a:gd name="connsiteX159" fmla="*/ 2092698 w 6432818"/>
              <a:gd name="connsiteY159" fmla="*/ 4813423 h 6858000"/>
              <a:gd name="connsiteX160" fmla="*/ 2091667 w 6432818"/>
              <a:gd name="connsiteY160" fmla="*/ 4815638 h 6858000"/>
              <a:gd name="connsiteX161" fmla="*/ 2087319 w 6432818"/>
              <a:gd name="connsiteY161" fmla="*/ 4816793 h 6858000"/>
              <a:gd name="connsiteX162" fmla="*/ 2092698 w 6432818"/>
              <a:gd name="connsiteY162" fmla="*/ 4813423 h 6858000"/>
              <a:gd name="connsiteX163" fmla="*/ 2106309 w 6432818"/>
              <a:gd name="connsiteY163" fmla="*/ 4803437 h 6858000"/>
              <a:gd name="connsiteX164" fmla="*/ 2101190 w 6432818"/>
              <a:gd name="connsiteY164" fmla="*/ 4809097 h 6858000"/>
              <a:gd name="connsiteX165" fmla="*/ 2092698 w 6432818"/>
              <a:gd name="connsiteY165" fmla="*/ 4813423 h 6858000"/>
              <a:gd name="connsiteX166" fmla="*/ 2106309 w 6432818"/>
              <a:gd name="connsiteY166" fmla="*/ 4803437 h 6858000"/>
              <a:gd name="connsiteX167" fmla="*/ 3494027 w 6432818"/>
              <a:gd name="connsiteY167" fmla="*/ 4800551 h 6858000"/>
              <a:gd name="connsiteX168" fmla="*/ 3492022 w 6432818"/>
              <a:gd name="connsiteY168" fmla="*/ 4806435 h 6858000"/>
              <a:gd name="connsiteX169" fmla="*/ 3489573 w 6432818"/>
              <a:gd name="connsiteY169" fmla="*/ 4813612 h 6858000"/>
              <a:gd name="connsiteX170" fmla="*/ 3490424 w 6432818"/>
              <a:gd name="connsiteY170" fmla="*/ 4811115 h 6858000"/>
              <a:gd name="connsiteX171" fmla="*/ 3497234 w 6432818"/>
              <a:gd name="connsiteY171" fmla="*/ 4791144 h 6858000"/>
              <a:gd name="connsiteX172" fmla="*/ 3494681 w 6432818"/>
              <a:gd name="connsiteY172" fmla="*/ 4798635 h 6858000"/>
              <a:gd name="connsiteX173" fmla="*/ 3494027 w 6432818"/>
              <a:gd name="connsiteY173" fmla="*/ 4800551 h 6858000"/>
              <a:gd name="connsiteX174" fmla="*/ 3691064 w 6432818"/>
              <a:gd name="connsiteY174" fmla="*/ 4775499 h 6858000"/>
              <a:gd name="connsiteX175" fmla="*/ 3532652 w 6432818"/>
              <a:gd name="connsiteY175" fmla="*/ 4966302 h 6858000"/>
              <a:gd name="connsiteX176" fmla="*/ 3372131 w 6432818"/>
              <a:gd name="connsiteY176" fmla="*/ 5148139 h 6858000"/>
              <a:gd name="connsiteX177" fmla="*/ 3378915 w 6432818"/>
              <a:gd name="connsiteY177" fmla="*/ 5153437 h 6858000"/>
              <a:gd name="connsiteX178" fmla="*/ 3382536 w 6432818"/>
              <a:gd name="connsiteY178" fmla="*/ 5170228 h 6858000"/>
              <a:gd name="connsiteX179" fmla="*/ 3383276 w 6432818"/>
              <a:gd name="connsiteY179" fmla="*/ 5171057 h 6858000"/>
              <a:gd name="connsiteX180" fmla="*/ 3472979 w 6432818"/>
              <a:gd name="connsiteY180" fmla="*/ 5063342 h 6858000"/>
              <a:gd name="connsiteX181" fmla="*/ 3602337 w 6432818"/>
              <a:gd name="connsiteY181" fmla="*/ 4910049 h 6858000"/>
              <a:gd name="connsiteX182" fmla="*/ 3701534 w 6432818"/>
              <a:gd name="connsiteY182" fmla="*/ 4794789 h 6858000"/>
              <a:gd name="connsiteX183" fmla="*/ 3519063 w 6432818"/>
              <a:gd name="connsiteY183" fmla="*/ 4750152 h 6858000"/>
              <a:gd name="connsiteX184" fmla="*/ 3527060 w 6432818"/>
              <a:gd name="connsiteY184" fmla="*/ 4754305 h 6858000"/>
              <a:gd name="connsiteX185" fmla="*/ 3497234 w 6432818"/>
              <a:gd name="connsiteY185" fmla="*/ 4791144 h 6858000"/>
              <a:gd name="connsiteX186" fmla="*/ 3519063 w 6432818"/>
              <a:gd name="connsiteY186" fmla="*/ 4750152 h 6858000"/>
              <a:gd name="connsiteX187" fmla="*/ 2017938 w 6432818"/>
              <a:gd name="connsiteY187" fmla="*/ 4740835 h 6858000"/>
              <a:gd name="connsiteX188" fmla="*/ 2017491 w 6432818"/>
              <a:gd name="connsiteY188" fmla="*/ 4751812 h 6858000"/>
              <a:gd name="connsiteX189" fmla="*/ 2017938 w 6432818"/>
              <a:gd name="connsiteY189" fmla="*/ 4740835 h 6858000"/>
              <a:gd name="connsiteX190" fmla="*/ 1999079 w 6432818"/>
              <a:gd name="connsiteY190" fmla="*/ 4723224 h 6858000"/>
              <a:gd name="connsiteX191" fmla="*/ 1996553 w 6432818"/>
              <a:gd name="connsiteY191" fmla="*/ 4726071 h 6858000"/>
              <a:gd name="connsiteX192" fmla="*/ 1995708 w 6432818"/>
              <a:gd name="connsiteY192" fmla="*/ 4728568 h 6858000"/>
              <a:gd name="connsiteX193" fmla="*/ 2115158 w 6432818"/>
              <a:gd name="connsiteY193" fmla="*/ 4718726 h 6858000"/>
              <a:gd name="connsiteX194" fmla="*/ 2116887 w 6432818"/>
              <a:gd name="connsiteY194" fmla="*/ 4719478 h 6858000"/>
              <a:gd name="connsiteX195" fmla="*/ 2113114 w 6432818"/>
              <a:gd name="connsiteY195" fmla="*/ 4723538 h 6858000"/>
              <a:gd name="connsiteX196" fmla="*/ 2108458 w 6432818"/>
              <a:gd name="connsiteY196" fmla="*/ 4725034 h 6858000"/>
              <a:gd name="connsiteX197" fmla="*/ 2115158 w 6432818"/>
              <a:gd name="connsiteY197" fmla="*/ 4718726 h 6858000"/>
              <a:gd name="connsiteX198" fmla="*/ 1888029 w 6432818"/>
              <a:gd name="connsiteY198" fmla="*/ 4702986 h 6858000"/>
              <a:gd name="connsiteX199" fmla="*/ 1887849 w 6432818"/>
              <a:gd name="connsiteY199" fmla="*/ 4703647 h 6858000"/>
              <a:gd name="connsiteX200" fmla="*/ 1887582 w 6432818"/>
              <a:gd name="connsiteY200" fmla="*/ 4702996 h 6858000"/>
              <a:gd name="connsiteX201" fmla="*/ 1958385 w 6432818"/>
              <a:gd name="connsiteY201" fmla="*/ 4700217 h 6858000"/>
              <a:gd name="connsiteX202" fmla="*/ 1957349 w 6432818"/>
              <a:gd name="connsiteY202" fmla="*/ 4702198 h 6858000"/>
              <a:gd name="connsiteX203" fmla="*/ 1956433 w 6432818"/>
              <a:gd name="connsiteY203" fmla="*/ 4703696 h 6858000"/>
              <a:gd name="connsiteX204" fmla="*/ 1953622 w 6432818"/>
              <a:gd name="connsiteY204" fmla="*/ 4706247 h 6858000"/>
              <a:gd name="connsiteX205" fmla="*/ 1958385 w 6432818"/>
              <a:gd name="connsiteY205" fmla="*/ 4700217 h 6858000"/>
              <a:gd name="connsiteX206" fmla="*/ 2174041 w 6432818"/>
              <a:gd name="connsiteY206" fmla="*/ 4697766 h 6858000"/>
              <a:gd name="connsiteX207" fmla="*/ 2170705 w 6432818"/>
              <a:gd name="connsiteY207" fmla="*/ 4701588 h 6858000"/>
              <a:gd name="connsiteX208" fmla="*/ 2165429 w 6432818"/>
              <a:gd name="connsiteY208" fmla="*/ 4704078 h 6858000"/>
              <a:gd name="connsiteX209" fmla="*/ 2174041 w 6432818"/>
              <a:gd name="connsiteY209" fmla="*/ 4697766 h 6858000"/>
              <a:gd name="connsiteX210" fmla="*/ 3620589 w 6432818"/>
              <a:gd name="connsiteY210" fmla="*/ 4620035 h 6858000"/>
              <a:gd name="connsiteX211" fmla="*/ 3620421 w 6432818"/>
              <a:gd name="connsiteY211" fmla="*/ 4620132 h 6858000"/>
              <a:gd name="connsiteX212" fmla="*/ 3608588 w 6432818"/>
              <a:gd name="connsiteY212" fmla="*/ 4639555 h 6858000"/>
              <a:gd name="connsiteX213" fmla="*/ 3579468 w 6432818"/>
              <a:gd name="connsiteY213" fmla="*/ 4675067 h 6858000"/>
              <a:gd name="connsiteX214" fmla="*/ 3450261 w 6432818"/>
              <a:gd name="connsiteY214" fmla="*/ 4815450 h 6858000"/>
              <a:gd name="connsiteX215" fmla="*/ 3353045 w 6432818"/>
              <a:gd name="connsiteY215" fmla="*/ 4940211 h 6858000"/>
              <a:gd name="connsiteX216" fmla="*/ 3348796 w 6432818"/>
              <a:gd name="connsiteY216" fmla="*/ 4943872 h 6858000"/>
              <a:gd name="connsiteX217" fmla="*/ 3347395 w 6432818"/>
              <a:gd name="connsiteY217" fmla="*/ 4947463 h 6858000"/>
              <a:gd name="connsiteX218" fmla="*/ 3326632 w 6432818"/>
              <a:gd name="connsiteY218" fmla="*/ 4974108 h 6858000"/>
              <a:gd name="connsiteX219" fmla="*/ 3265611 w 6432818"/>
              <a:gd name="connsiteY219" fmla="*/ 5026424 h 6858000"/>
              <a:gd name="connsiteX220" fmla="*/ 3273941 w 6432818"/>
              <a:gd name="connsiteY220" fmla="*/ 5036202 h 6858000"/>
              <a:gd name="connsiteX221" fmla="*/ 3301031 w 6432818"/>
              <a:gd name="connsiteY221" fmla="*/ 5061287 h 6858000"/>
              <a:gd name="connsiteX222" fmla="*/ 3308523 w 6432818"/>
              <a:gd name="connsiteY222" fmla="*/ 5077164 h 6858000"/>
              <a:gd name="connsiteX223" fmla="*/ 3643293 w 6432818"/>
              <a:gd name="connsiteY223" fmla="*/ 4687486 h 6858000"/>
              <a:gd name="connsiteX224" fmla="*/ 3639167 w 6432818"/>
              <a:gd name="connsiteY224" fmla="*/ 4679888 h 6858000"/>
              <a:gd name="connsiteX225" fmla="*/ 3626996 w 6432818"/>
              <a:gd name="connsiteY225" fmla="*/ 4640677 h 6858000"/>
              <a:gd name="connsiteX226" fmla="*/ 3601874 w 6432818"/>
              <a:gd name="connsiteY226" fmla="*/ 4678923 h 6858000"/>
              <a:gd name="connsiteX227" fmla="*/ 3556888 w 6432818"/>
              <a:gd name="connsiteY227" fmla="*/ 4717467 h 6858000"/>
              <a:gd name="connsiteX228" fmla="*/ 3579468 w 6432818"/>
              <a:gd name="connsiteY228" fmla="*/ 4675067 h 6858000"/>
              <a:gd name="connsiteX229" fmla="*/ 3608588 w 6432818"/>
              <a:gd name="connsiteY229" fmla="*/ 4639555 h 6858000"/>
              <a:gd name="connsiteX230" fmla="*/ 3622354 w 6432818"/>
              <a:gd name="connsiteY230" fmla="*/ 4633279 h 6858000"/>
              <a:gd name="connsiteX231" fmla="*/ 3623900 w 6432818"/>
              <a:gd name="connsiteY231" fmla="*/ 4630704 h 6858000"/>
              <a:gd name="connsiteX232" fmla="*/ 2238751 w 6432818"/>
              <a:gd name="connsiteY232" fmla="*/ 4598027 h 6858000"/>
              <a:gd name="connsiteX233" fmla="*/ 2234988 w 6432818"/>
              <a:gd name="connsiteY233" fmla="*/ 4600195 h 6858000"/>
              <a:gd name="connsiteX234" fmla="*/ 2232396 w 6432818"/>
              <a:gd name="connsiteY234" fmla="*/ 4602523 h 6858000"/>
              <a:gd name="connsiteX235" fmla="*/ 2219581 w 6432818"/>
              <a:gd name="connsiteY235" fmla="*/ 4615002 h 6858000"/>
              <a:gd name="connsiteX236" fmla="*/ 2235042 w 6432818"/>
              <a:gd name="connsiteY236" fmla="*/ 4602233 h 6858000"/>
              <a:gd name="connsiteX237" fmla="*/ 2238751 w 6432818"/>
              <a:gd name="connsiteY237" fmla="*/ 4598027 h 6858000"/>
              <a:gd name="connsiteX238" fmla="*/ 1810291 w 6432818"/>
              <a:gd name="connsiteY238" fmla="*/ 4562580 h 6858000"/>
              <a:gd name="connsiteX239" fmla="*/ 1780670 w 6432818"/>
              <a:gd name="connsiteY239" fmla="*/ 4598895 h 6858000"/>
              <a:gd name="connsiteX240" fmla="*/ 1776073 w 6432818"/>
              <a:gd name="connsiteY240" fmla="*/ 4601992 h 6858000"/>
              <a:gd name="connsiteX241" fmla="*/ 1770383 w 6432818"/>
              <a:gd name="connsiteY241" fmla="*/ 4605267 h 6858000"/>
              <a:gd name="connsiteX242" fmla="*/ 1783593 w 6432818"/>
              <a:gd name="connsiteY242" fmla="*/ 4586789 h 6858000"/>
              <a:gd name="connsiteX243" fmla="*/ 1796933 w 6432818"/>
              <a:gd name="connsiteY243" fmla="*/ 4569689 h 6858000"/>
              <a:gd name="connsiteX244" fmla="*/ 1806260 w 6432818"/>
              <a:gd name="connsiteY244" fmla="*/ 4564990 h 6858000"/>
              <a:gd name="connsiteX245" fmla="*/ 1749872 w 6432818"/>
              <a:gd name="connsiteY245" fmla="*/ 4524459 h 6858000"/>
              <a:gd name="connsiteX246" fmla="*/ 1748746 w 6432818"/>
              <a:gd name="connsiteY246" fmla="*/ 4525894 h 6858000"/>
              <a:gd name="connsiteX247" fmla="*/ 1742957 w 6432818"/>
              <a:gd name="connsiteY247" fmla="*/ 4529623 h 6858000"/>
              <a:gd name="connsiteX248" fmla="*/ 3589054 w 6432818"/>
              <a:gd name="connsiteY248" fmla="*/ 4518448 h 6858000"/>
              <a:gd name="connsiteX249" fmla="*/ 3346274 w 6432818"/>
              <a:gd name="connsiteY249" fmla="*/ 4803862 h 6858000"/>
              <a:gd name="connsiteX250" fmla="*/ 3215678 w 6432818"/>
              <a:gd name="connsiteY250" fmla="*/ 4953491 h 6858000"/>
              <a:gd name="connsiteX251" fmla="*/ 3218796 w 6432818"/>
              <a:gd name="connsiteY251" fmla="*/ 4967030 h 6858000"/>
              <a:gd name="connsiteX252" fmla="*/ 3316956 w 6432818"/>
              <a:gd name="connsiteY252" fmla="*/ 4860105 h 6858000"/>
              <a:gd name="connsiteX253" fmla="*/ 3521878 w 6432818"/>
              <a:gd name="connsiteY253" fmla="*/ 4630313 h 6858000"/>
              <a:gd name="connsiteX254" fmla="*/ 3596343 w 6432818"/>
              <a:gd name="connsiteY254" fmla="*/ 4541933 h 6858000"/>
              <a:gd name="connsiteX255" fmla="*/ 1821335 w 6432818"/>
              <a:gd name="connsiteY255" fmla="*/ 4499409 h 6858000"/>
              <a:gd name="connsiteX256" fmla="*/ 1820304 w 6432818"/>
              <a:gd name="connsiteY256" fmla="*/ 4501622 h 6858000"/>
              <a:gd name="connsiteX257" fmla="*/ 1815956 w 6432818"/>
              <a:gd name="connsiteY257" fmla="*/ 4502779 h 6858000"/>
              <a:gd name="connsiteX258" fmla="*/ 1821335 w 6432818"/>
              <a:gd name="connsiteY258" fmla="*/ 4499409 h 6858000"/>
              <a:gd name="connsiteX259" fmla="*/ 1826712 w 6432818"/>
              <a:gd name="connsiteY259" fmla="*/ 4496041 h 6858000"/>
              <a:gd name="connsiteX260" fmla="*/ 1825684 w 6432818"/>
              <a:gd name="connsiteY260" fmla="*/ 4498254 h 6858000"/>
              <a:gd name="connsiteX261" fmla="*/ 1821335 w 6432818"/>
              <a:gd name="connsiteY261" fmla="*/ 4499409 h 6858000"/>
              <a:gd name="connsiteX262" fmla="*/ 1826712 w 6432818"/>
              <a:gd name="connsiteY262" fmla="*/ 4496041 h 6858000"/>
              <a:gd name="connsiteX263" fmla="*/ 1840324 w 6432818"/>
              <a:gd name="connsiteY263" fmla="*/ 4486054 h 6858000"/>
              <a:gd name="connsiteX264" fmla="*/ 1835206 w 6432818"/>
              <a:gd name="connsiteY264" fmla="*/ 4491713 h 6858000"/>
              <a:gd name="connsiteX265" fmla="*/ 1826712 w 6432818"/>
              <a:gd name="connsiteY265" fmla="*/ 4496041 h 6858000"/>
              <a:gd name="connsiteX266" fmla="*/ 1840324 w 6432818"/>
              <a:gd name="connsiteY266" fmla="*/ 4486054 h 6858000"/>
              <a:gd name="connsiteX267" fmla="*/ 1052291 w 6432818"/>
              <a:gd name="connsiteY267" fmla="*/ 4463238 h 6858000"/>
              <a:gd name="connsiteX268" fmla="*/ 1049472 w 6432818"/>
              <a:gd name="connsiteY268" fmla="*/ 4478518 h 6858000"/>
              <a:gd name="connsiteX269" fmla="*/ 1052291 w 6432818"/>
              <a:gd name="connsiteY269" fmla="*/ 4463238 h 6858000"/>
              <a:gd name="connsiteX270" fmla="*/ 1901567 w 6432818"/>
              <a:gd name="connsiteY270" fmla="*/ 4461922 h 6858000"/>
              <a:gd name="connsiteX271" fmla="*/ 1894204 w 6432818"/>
              <a:gd name="connsiteY271" fmla="*/ 4471297 h 6858000"/>
              <a:gd name="connsiteX272" fmla="*/ 1854710 w 6432818"/>
              <a:gd name="connsiteY272" fmla="*/ 4510258 h 6858000"/>
              <a:gd name="connsiteX273" fmla="*/ 1837036 w 6432818"/>
              <a:gd name="connsiteY273" fmla="*/ 4530946 h 6858000"/>
              <a:gd name="connsiteX274" fmla="*/ 1837016 w 6432818"/>
              <a:gd name="connsiteY274" fmla="*/ 4530289 h 6858000"/>
              <a:gd name="connsiteX275" fmla="*/ 1824367 w 6432818"/>
              <a:gd name="connsiteY275" fmla="*/ 4537671 h 6858000"/>
              <a:gd name="connsiteX276" fmla="*/ 1819689 w 6432818"/>
              <a:gd name="connsiteY276" fmla="*/ 4540513 h 6858000"/>
              <a:gd name="connsiteX277" fmla="*/ 1824982 w 6432818"/>
              <a:gd name="connsiteY277" fmla="*/ 4533732 h 6858000"/>
              <a:gd name="connsiteX278" fmla="*/ 1860830 w 6432818"/>
              <a:gd name="connsiteY278" fmla="*/ 4490566 h 6858000"/>
              <a:gd name="connsiteX279" fmla="*/ 1878792 w 6432818"/>
              <a:gd name="connsiteY279" fmla="*/ 4479117 h 6858000"/>
              <a:gd name="connsiteX280" fmla="*/ 1069247 w 6432818"/>
              <a:gd name="connsiteY280" fmla="*/ 4455985 h 6858000"/>
              <a:gd name="connsiteX281" fmla="*/ 1067881 w 6432818"/>
              <a:gd name="connsiteY281" fmla="*/ 4459554 h 6858000"/>
              <a:gd name="connsiteX282" fmla="*/ 1067797 w 6432818"/>
              <a:gd name="connsiteY282" fmla="*/ 4459773 h 6858000"/>
              <a:gd name="connsiteX283" fmla="*/ 1072026 w 6432818"/>
              <a:gd name="connsiteY283" fmla="*/ 4448723 h 6858000"/>
              <a:gd name="connsiteX284" fmla="*/ 1069808 w 6432818"/>
              <a:gd name="connsiteY284" fmla="*/ 4454519 h 6858000"/>
              <a:gd name="connsiteX285" fmla="*/ 1069247 w 6432818"/>
              <a:gd name="connsiteY285" fmla="*/ 4455985 h 6858000"/>
              <a:gd name="connsiteX286" fmla="*/ 1073159 w 6432818"/>
              <a:gd name="connsiteY286" fmla="*/ 4445766 h 6858000"/>
              <a:gd name="connsiteX287" fmla="*/ 1072069 w 6432818"/>
              <a:gd name="connsiteY287" fmla="*/ 4448611 h 6858000"/>
              <a:gd name="connsiteX288" fmla="*/ 1072026 w 6432818"/>
              <a:gd name="connsiteY288" fmla="*/ 4448723 h 6858000"/>
              <a:gd name="connsiteX289" fmla="*/ 1833628 w 6432818"/>
              <a:gd name="connsiteY289" fmla="*/ 4441161 h 6858000"/>
              <a:gd name="connsiteX290" fmla="*/ 1823887 w 6432818"/>
              <a:gd name="connsiteY290" fmla="*/ 4444713 h 6858000"/>
              <a:gd name="connsiteX291" fmla="*/ 1820226 w 6432818"/>
              <a:gd name="connsiteY291" fmla="*/ 4449581 h 6858000"/>
              <a:gd name="connsiteX292" fmla="*/ 1816678 w 6432818"/>
              <a:gd name="connsiteY292" fmla="*/ 4453366 h 6858000"/>
              <a:gd name="connsiteX293" fmla="*/ 1816958 w 6432818"/>
              <a:gd name="connsiteY293" fmla="*/ 4453216 h 6858000"/>
              <a:gd name="connsiteX294" fmla="*/ 1818032 w 6432818"/>
              <a:gd name="connsiteY294" fmla="*/ 4452676 h 6858000"/>
              <a:gd name="connsiteX295" fmla="*/ 999348 w 6432818"/>
              <a:gd name="connsiteY295" fmla="*/ 4421866 h 6858000"/>
              <a:gd name="connsiteX296" fmla="*/ 998509 w 6432818"/>
              <a:gd name="connsiteY296" fmla="*/ 4433560 h 6858000"/>
              <a:gd name="connsiteX297" fmla="*/ 999348 w 6432818"/>
              <a:gd name="connsiteY297" fmla="*/ 4421866 h 6858000"/>
              <a:gd name="connsiteX298" fmla="*/ 1936476 w 6432818"/>
              <a:gd name="connsiteY298" fmla="*/ 4412532 h 6858000"/>
              <a:gd name="connsiteX299" fmla="*/ 1932233 w 6432818"/>
              <a:gd name="connsiteY299" fmla="*/ 4414336 h 6858000"/>
              <a:gd name="connsiteX300" fmla="*/ 1931222 w 6432818"/>
              <a:gd name="connsiteY300" fmla="*/ 4415065 h 6858000"/>
              <a:gd name="connsiteX301" fmla="*/ 1928943 w 6432818"/>
              <a:gd name="connsiteY301" fmla="*/ 4417480 h 6858000"/>
              <a:gd name="connsiteX302" fmla="*/ 1930140 w 6432818"/>
              <a:gd name="connsiteY302" fmla="*/ 4420679 h 6858000"/>
              <a:gd name="connsiteX303" fmla="*/ 1937811 w 6432818"/>
              <a:gd name="connsiteY303" fmla="*/ 4413339 h 6858000"/>
              <a:gd name="connsiteX304" fmla="*/ 1936476 w 6432818"/>
              <a:gd name="connsiteY304" fmla="*/ 4412532 h 6858000"/>
              <a:gd name="connsiteX305" fmla="*/ 1870153 w 6432818"/>
              <a:gd name="connsiteY305" fmla="*/ 4410592 h 6858000"/>
              <a:gd name="connsiteX306" fmla="*/ 1870569 w 6432818"/>
              <a:gd name="connsiteY306" fmla="*/ 4413913 h 6858000"/>
              <a:gd name="connsiteX307" fmla="*/ 1870249 w 6432818"/>
              <a:gd name="connsiteY307" fmla="*/ 4411355 h 6858000"/>
              <a:gd name="connsiteX308" fmla="*/ 1870153 w 6432818"/>
              <a:gd name="connsiteY308" fmla="*/ 4410592 h 6858000"/>
              <a:gd name="connsiteX309" fmla="*/ 1849174 w 6432818"/>
              <a:gd name="connsiteY309" fmla="*/ 4401342 h 6858000"/>
              <a:gd name="connsiteX310" fmla="*/ 1850902 w 6432818"/>
              <a:gd name="connsiteY310" fmla="*/ 4402094 h 6858000"/>
              <a:gd name="connsiteX311" fmla="*/ 1847128 w 6432818"/>
              <a:gd name="connsiteY311" fmla="*/ 4406155 h 6858000"/>
              <a:gd name="connsiteX312" fmla="*/ 1842472 w 6432818"/>
              <a:gd name="connsiteY312" fmla="*/ 4407652 h 6858000"/>
              <a:gd name="connsiteX313" fmla="*/ 1849174 w 6432818"/>
              <a:gd name="connsiteY313" fmla="*/ 4401342 h 6858000"/>
              <a:gd name="connsiteX314" fmla="*/ 1743239 w 6432818"/>
              <a:gd name="connsiteY314" fmla="*/ 4394398 h 6858000"/>
              <a:gd name="connsiteX315" fmla="*/ 1736775 w 6432818"/>
              <a:gd name="connsiteY315" fmla="*/ 4401686 h 6858000"/>
              <a:gd name="connsiteX316" fmla="*/ 1738097 w 6432818"/>
              <a:gd name="connsiteY316" fmla="*/ 4400443 h 6858000"/>
              <a:gd name="connsiteX317" fmla="*/ 1743619 w 6432818"/>
              <a:gd name="connsiteY317" fmla="*/ 4394498 h 6858000"/>
              <a:gd name="connsiteX318" fmla="*/ 1692400 w 6432818"/>
              <a:gd name="connsiteY318" fmla="*/ 4382833 h 6858000"/>
              <a:gd name="connsiteX319" fmla="*/ 1691364 w 6432818"/>
              <a:gd name="connsiteY319" fmla="*/ 4384814 h 6858000"/>
              <a:gd name="connsiteX320" fmla="*/ 1690447 w 6432818"/>
              <a:gd name="connsiteY320" fmla="*/ 4386312 h 6858000"/>
              <a:gd name="connsiteX321" fmla="*/ 1687639 w 6432818"/>
              <a:gd name="connsiteY321" fmla="*/ 4388863 h 6858000"/>
              <a:gd name="connsiteX322" fmla="*/ 1692400 w 6432818"/>
              <a:gd name="connsiteY322" fmla="*/ 4382833 h 6858000"/>
              <a:gd name="connsiteX323" fmla="*/ 1212147 w 6432818"/>
              <a:gd name="connsiteY323" fmla="*/ 4371902 h 6858000"/>
              <a:gd name="connsiteX324" fmla="*/ 1208089 w 6432818"/>
              <a:gd name="connsiteY324" fmla="*/ 4384262 h 6858000"/>
              <a:gd name="connsiteX325" fmla="*/ 1212147 w 6432818"/>
              <a:gd name="connsiteY325" fmla="*/ 4371902 h 6858000"/>
              <a:gd name="connsiteX326" fmla="*/ 1922858 w 6432818"/>
              <a:gd name="connsiteY326" fmla="*/ 4371408 h 6858000"/>
              <a:gd name="connsiteX327" fmla="*/ 1917609 w 6432818"/>
              <a:gd name="connsiteY327" fmla="*/ 4374809 h 6858000"/>
              <a:gd name="connsiteX328" fmla="*/ 1911525 w 6432818"/>
              <a:gd name="connsiteY328" fmla="*/ 4378359 h 6858000"/>
              <a:gd name="connsiteX329" fmla="*/ 1904846 w 6432818"/>
              <a:gd name="connsiteY329" fmla="*/ 4385011 h 6858000"/>
              <a:gd name="connsiteX330" fmla="*/ 1889955 w 6432818"/>
              <a:gd name="connsiteY330" fmla="*/ 4399665 h 6858000"/>
              <a:gd name="connsiteX331" fmla="*/ 1900568 w 6432818"/>
              <a:gd name="connsiteY331" fmla="*/ 4391867 h 6858000"/>
              <a:gd name="connsiteX332" fmla="*/ 1916945 w 6432818"/>
              <a:gd name="connsiteY332" fmla="*/ 4380290 h 6858000"/>
              <a:gd name="connsiteX333" fmla="*/ 1921312 w 6432818"/>
              <a:gd name="connsiteY333" fmla="*/ 4373584 h 6858000"/>
              <a:gd name="connsiteX334" fmla="*/ 2007953 w 6432818"/>
              <a:gd name="connsiteY334" fmla="*/ 4361412 h 6858000"/>
              <a:gd name="connsiteX335" fmla="*/ 2004717 w 6432818"/>
              <a:gd name="connsiteY335" fmla="*/ 4364354 h 6858000"/>
              <a:gd name="connsiteX336" fmla="*/ 2004281 w 6432818"/>
              <a:gd name="connsiteY336" fmla="*/ 4365261 h 6858000"/>
              <a:gd name="connsiteX337" fmla="*/ 2004856 w 6432818"/>
              <a:gd name="connsiteY337" fmla="*/ 4365254 h 6858000"/>
              <a:gd name="connsiteX338" fmla="*/ 2008648 w 6432818"/>
              <a:gd name="connsiteY338" fmla="*/ 4362674 h 6858000"/>
              <a:gd name="connsiteX339" fmla="*/ 2008816 w 6432818"/>
              <a:gd name="connsiteY339" fmla="*/ 4361705 h 6858000"/>
              <a:gd name="connsiteX340" fmla="*/ 1935301 w 6432818"/>
              <a:gd name="connsiteY340" fmla="*/ 4354677 h 6858000"/>
              <a:gd name="connsiteX341" fmla="*/ 1921630 w 6432818"/>
              <a:gd name="connsiteY341" fmla="*/ 4368293 h 6858000"/>
              <a:gd name="connsiteX342" fmla="*/ 1928778 w 6432818"/>
              <a:gd name="connsiteY342" fmla="*/ 4363243 h 6858000"/>
              <a:gd name="connsiteX343" fmla="*/ 986094 w 6432818"/>
              <a:gd name="connsiteY343" fmla="*/ 4350958 h 6858000"/>
              <a:gd name="connsiteX344" fmla="*/ 986174 w 6432818"/>
              <a:gd name="connsiteY344" fmla="*/ 4353233 h 6858000"/>
              <a:gd name="connsiteX345" fmla="*/ 981402 w 6432818"/>
              <a:gd name="connsiteY345" fmla="*/ 4358040 h 6858000"/>
              <a:gd name="connsiteX346" fmla="*/ 981259 w 6432818"/>
              <a:gd name="connsiteY346" fmla="*/ 4357175 h 6858000"/>
              <a:gd name="connsiteX347" fmla="*/ 986094 w 6432818"/>
              <a:gd name="connsiteY347" fmla="*/ 4350958 h 6858000"/>
              <a:gd name="connsiteX348" fmla="*/ 1000282 w 6432818"/>
              <a:gd name="connsiteY348" fmla="*/ 4335411 h 6858000"/>
              <a:gd name="connsiteX349" fmla="*/ 1000632 w 6432818"/>
              <a:gd name="connsiteY349" fmla="*/ 4338667 h 6858000"/>
              <a:gd name="connsiteX350" fmla="*/ 995924 w 6432818"/>
              <a:gd name="connsiteY350" fmla="*/ 4343409 h 6858000"/>
              <a:gd name="connsiteX351" fmla="*/ 995540 w 6432818"/>
              <a:gd name="connsiteY351" fmla="*/ 4341679 h 6858000"/>
              <a:gd name="connsiteX352" fmla="*/ 1000282 w 6432818"/>
              <a:gd name="connsiteY352" fmla="*/ 4335411 h 6858000"/>
              <a:gd name="connsiteX353" fmla="*/ 1015195 w 6432818"/>
              <a:gd name="connsiteY353" fmla="*/ 4320259 h 6858000"/>
              <a:gd name="connsiteX354" fmla="*/ 1015329 w 6432818"/>
              <a:gd name="connsiteY354" fmla="*/ 4323987 h 6858000"/>
              <a:gd name="connsiteX355" fmla="*/ 1010551 w 6432818"/>
              <a:gd name="connsiteY355" fmla="*/ 4328738 h 6858000"/>
              <a:gd name="connsiteX356" fmla="*/ 1010092 w 6432818"/>
              <a:gd name="connsiteY356" fmla="*/ 4326328 h 6858000"/>
              <a:gd name="connsiteX357" fmla="*/ 1015195 w 6432818"/>
              <a:gd name="connsiteY357" fmla="*/ 4320259 h 6858000"/>
              <a:gd name="connsiteX358" fmla="*/ 1987887 w 6432818"/>
              <a:gd name="connsiteY358" fmla="*/ 4304351 h 6858000"/>
              <a:gd name="connsiteX359" fmla="*/ 1979295 w 6432818"/>
              <a:gd name="connsiteY359" fmla="*/ 4310852 h 6858000"/>
              <a:gd name="connsiteX360" fmla="*/ 1978840 w 6432818"/>
              <a:gd name="connsiteY360" fmla="*/ 4311303 h 6858000"/>
              <a:gd name="connsiteX361" fmla="*/ 1986380 w 6432818"/>
              <a:gd name="connsiteY361" fmla="*/ 4305868 h 6858000"/>
              <a:gd name="connsiteX362" fmla="*/ 1406607 w 6432818"/>
              <a:gd name="connsiteY362" fmla="*/ 4300870 h 6858000"/>
              <a:gd name="connsiteX363" fmla="*/ 1379869 w 6432818"/>
              <a:gd name="connsiteY363" fmla="*/ 4330731 h 6858000"/>
              <a:gd name="connsiteX364" fmla="*/ 1359701 w 6432818"/>
              <a:gd name="connsiteY364" fmla="*/ 4346423 h 6858000"/>
              <a:gd name="connsiteX365" fmla="*/ 1371428 w 6432818"/>
              <a:gd name="connsiteY365" fmla="*/ 4332380 h 6858000"/>
              <a:gd name="connsiteX366" fmla="*/ 975037 w 6432818"/>
              <a:gd name="connsiteY366" fmla="*/ 4298096 h 6858000"/>
              <a:gd name="connsiteX367" fmla="*/ 974196 w 6432818"/>
              <a:gd name="connsiteY367" fmla="*/ 4309792 h 6858000"/>
              <a:gd name="connsiteX368" fmla="*/ 975037 w 6432818"/>
              <a:gd name="connsiteY368" fmla="*/ 4298096 h 6858000"/>
              <a:gd name="connsiteX369" fmla="*/ 1091496 w 6432818"/>
              <a:gd name="connsiteY369" fmla="*/ 4266001 h 6858000"/>
              <a:gd name="connsiteX370" fmla="*/ 1091837 w 6432818"/>
              <a:gd name="connsiteY370" fmla="*/ 4270001 h 6858000"/>
              <a:gd name="connsiteX371" fmla="*/ 1084355 w 6432818"/>
              <a:gd name="connsiteY371" fmla="*/ 4278000 h 6858000"/>
              <a:gd name="connsiteX372" fmla="*/ 1085369 w 6432818"/>
              <a:gd name="connsiteY372" fmla="*/ 4274176 h 6858000"/>
              <a:gd name="connsiteX373" fmla="*/ 1084326 w 6432818"/>
              <a:gd name="connsiteY373" fmla="*/ 4273155 h 6858000"/>
              <a:gd name="connsiteX374" fmla="*/ 1464821 w 6432818"/>
              <a:gd name="connsiteY374" fmla="*/ 4245977 h 6858000"/>
              <a:gd name="connsiteX375" fmla="*/ 1455457 w 6432818"/>
              <a:gd name="connsiteY375" fmla="*/ 4256482 h 6858000"/>
              <a:gd name="connsiteX376" fmla="*/ 1452250 w 6432818"/>
              <a:gd name="connsiteY376" fmla="*/ 4258265 h 6858000"/>
              <a:gd name="connsiteX377" fmla="*/ 1544306 w 6432818"/>
              <a:gd name="connsiteY377" fmla="*/ 4245197 h 6858000"/>
              <a:gd name="connsiteX378" fmla="*/ 1514685 w 6432818"/>
              <a:gd name="connsiteY378" fmla="*/ 4281511 h 6858000"/>
              <a:gd name="connsiteX379" fmla="*/ 1510088 w 6432818"/>
              <a:gd name="connsiteY379" fmla="*/ 4284609 h 6858000"/>
              <a:gd name="connsiteX380" fmla="*/ 1504398 w 6432818"/>
              <a:gd name="connsiteY380" fmla="*/ 4287883 h 6858000"/>
              <a:gd name="connsiteX381" fmla="*/ 1517610 w 6432818"/>
              <a:gd name="connsiteY381" fmla="*/ 4269405 h 6858000"/>
              <a:gd name="connsiteX382" fmla="*/ 1530948 w 6432818"/>
              <a:gd name="connsiteY382" fmla="*/ 4252305 h 6858000"/>
              <a:gd name="connsiteX383" fmla="*/ 1540275 w 6432818"/>
              <a:gd name="connsiteY383" fmla="*/ 4247608 h 6858000"/>
              <a:gd name="connsiteX384" fmla="*/ 1493681 w 6432818"/>
              <a:gd name="connsiteY384" fmla="*/ 4218091 h 6858000"/>
              <a:gd name="connsiteX385" fmla="*/ 1483493 w 6432818"/>
              <a:gd name="connsiteY385" fmla="*/ 4228352 h 6858000"/>
              <a:gd name="connsiteX386" fmla="*/ 1467179 w 6432818"/>
              <a:gd name="connsiteY386" fmla="*/ 4243672 h 6858000"/>
              <a:gd name="connsiteX387" fmla="*/ 1489340 w 6432818"/>
              <a:gd name="connsiteY387" fmla="*/ 4222013 h 6858000"/>
              <a:gd name="connsiteX388" fmla="*/ 3571598 w 6432818"/>
              <a:gd name="connsiteY388" fmla="*/ 4215356 h 6858000"/>
              <a:gd name="connsiteX389" fmla="*/ 3551672 w 6432818"/>
              <a:gd name="connsiteY389" fmla="*/ 4240846 h 6858000"/>
              <a:gd name="connsiteX390" fmla="*/ 3215516 w 6432818"/>
              <a:gd name="connsiteY390" fmla="*/ 4650619 h 6858000"/>
              <a:gd name="connsiteX391" fmla="*/ 3081186 w 6432818"/>
              <a:gd name="connsiteY391" fmla="*/ 4806138 h 6858000"/>
              <a:gd name="connsiteX392" fmla="*/ 3087574 w 6432818"/>
              <a:gd name="connsiteY392" fmla="*/ 4815052 h 6858000"/>
              <a:gd name="connsiteX393" fmla="*/ 3219664 w 6432818"/>
              <a:gd name="connsiteY393" fmla="*/ 4665743 h 6858000"/>
              <a:gd name="connsiteX394" fmla="*/ 3556379 w 6432818"/>
              <a:gd name="connsiteY394" fmla="*/ 4260776 h 6858000"/>
              <a:gd name="connsiteX395" fmla="*/ 3568592 w 6432818"/>
              <a:gd name="connsiteY395" fmla="*/ 4245196 h 6858000"/>
              <a:gd name="connsiteX396" fmla="*/ 1550701 w 6432818"/>
              <a:gd name="connsiteY396" fmla="*/ 4158478 h 6858000"/>
              <a:gd name="connsiteX397" fmla="*/ 1550256 w 6432818"/>
              <a:gd name="connsiteY397" fmla="*/ 4169455 h 6858000"/>
              <a:gd name="connsiteX398" fmla="*/ 1552745 w 6432818"/>
              <a:gd name="connsiteY398" fmla="*/ 4169076 h 6858000"/>
              <a:gd name="connsiteX399" fmla="*/ 1550701 w 6432818"/>
              <a:gd name="connsiteY399" fmla="*/ 4158478 h 6858000"/>
              <a:gd name="connsiteX400" fmla="*/ 3135608 w 6432818"/>
              <a:gd name="connsiteY400" fmla="*/ 4144443 h 6858000"/>
              <a:gd name="connsiteX401" fmla="*/ 3135092 w 6432818"/>
              <a:gd name="connsiteY401" fmla="*/ 4164578 h 6858000"/>
              <a:gd name="connsiteX402" fmla="*/ 1179080 w 6432818"/>
              <a:gd name="connsiteY402" fmla="*/ 4138560 h 6858000"/>
              <a:gd name="connsiteX403" fmla="*/ 1185524 w 6432818"/>
              <a:gd name="connsiteY403" fmla="*/ 4139753 h 6858000"/>
              <a:gd name="connsiteX404" fmla="*/ 1179080 w 6432818"/>
              <a:gd name="connsiteY404" fmla="*/ 4138560 h 6858000"/>
              <a:gd name="connsiteX405" fmla="*/ 1596283 w 6432818"/>
              <a:gd name="connsiteY405" fmla="*/ 4120505 h 6858000"/>
              <a:gd name="connsiteX406" fmla="*/ 1592326 w 6432818"/>
              <a:gd name="connsiteY406" fmla="*/ 4124351 h 6858000"/>
              <a:gd name="connsiteX407" fmla="*/ 1595085 w 6432818"/>
              <a:gd name="connsiteY407" fmla="*/ 4130602 h 6858000"/>
              <a:gd name="connsiteX408" fmla="*/ 1597235 w 6432818"/>
              <a:gd name="connsiteY408" fmla="*/ 4121620 h 6858000"/>
              <a:gd name="connsiteX409" fmla="*/ 5733925 w 6432818"/>
              <a:gd name="connsiteY409" fmla="*/ 4114925 h 6858000"/>
              <a:gd name="connsiteX410" fmla="*/ 5630518 w 6432818"/>
              <a:gd name="connsiteY410" fmla="*/ 4270748 h 6858000"/>
              <a:gd name="connsiteX411" fmla="*/ 5511571 w 6432818"/>
              <a:gd name="connsiteY411" fmla="*/ 4417020 h 6858000"/>
              <a:gd name="connsiteX412" fmla="*/ 5490240 w 6432818"/>
              <a:gd name="connsiteY412" fmla="*/ 4445253 h 6858000"/>
              <a:gd name="connsiteX413" fmla="*/ 5487200 w 6432818"/>
              <a:gd name="connsiteY413" fmla="*/ 4475399 h 6858000"/>
              <a:gd name="connsiteX414" fmla="*/ 5547532 w 6432818"/>
              <a:gd name="connsiteY414" fmla="*/ 4399816 h 6858000"/>
              <a:gd name="connsiteX415" fmla="*/ 5734026 w 6432818"/>
              <a:gd name="connsiteY415" fmla="*/ 4137091 h 6858000"/>
              <a:gd name="connsiteX416" fmla="*/ 1607918 w 6432818"/>
              <a:gd name="connsiteY416" fmla="*/ 4109204 h 6858000"/>
              <a:gd name="connsiteX417" fmla="*/ 1604202 w 6432818"/>
              <a:gd name="connsiteY417" fmla="*/ 4112814 h 6858000"/>
              <a:gd name="connsiteX418" fmla="*/ 1606906 w 6432818"/>
              <a:gd name="connsiteY418" fmla="*/ 4119357 h 6858000"/>
              <a:gd name="connsiteX419" fmla="*/ 1608907 w 6432818"/>
              <a:gd name="connsiteY419" fmla="*/ 4110641 h 6858000"/>
              <a:gd name="connsiteX420" fmla="*/ 5765076 w 6432818"/>
              <a:gd name="connsiteY420" fmla="*/ 4078792 h 6858000"/>
              <a:gd name="connsiteX421" fmla="*/ 5763856 w 6432818"/>
              <a:gd name="connsiteY421" fmla="*/ 4100254 h 6858000"/>
              <a:gd name="connsiteX422" fmla="*/ 5766673 w 6432818"/>
              <a:gd name="connsiteY422" fmla="*/ 4078792 h 6858000"/>
              <a:gd name="connsiteX423" fmla="*/ 5765076 w 6432818"/>
              <a:gd name="connsiteY423" fmla="*/ 4078792 h 6858000"/>
              <a:gd name="connsiteX424" fmla="*/ 1741968 w 6432818"/>
              <a:gd name="connsiteY424" fmla="*/ 4044029 h 6858000"/>
              <a:gd name="connsiteX425" fmla="*/ 1738732 w 6432818"/>
              <a:gd name="connsiteY425" fmla="*/ 4046970 h 6858000"/>
              <a:gd name="connsiteX426" fmla="*/ 1739109 w 6432818"/>
              <a:gd name="connsiteY426" fmla="*/ 4049798 h 6858000"/>
              <a:gd name="connsiteX427" fmla="*/ 1740400 w 6432818"/>
              <a:gd name="connsiteY427" fmla="*/ 4049047 h 6858000"/>
              <a:gd name="connsiteX428" fmla="*/ 1743663 w 6432818"/>
              <a:gd name="connsiteY428" fmla="*/ 4045614 h 6858000"/>
              <a:gd name="connsiteX429" fmla="*/ 3233557 w 6432818"/>
              <a:gd name="connsiteY429" fmla="*/ 4018030 h 6858000"/>
              <a:gd name="connsiteX430" fmla="*/ 3224575 w 6432818"/>
              <a:gd name="connsiteY430" fmla="*/ 4054065 h 6858000"/>
              <a:gd name="connsiteX431" fmla="*/ 3233557 w 6432818"/>
              <a:gd name="connsiteY431" fmla="*/ 4018030 h 6858000"/>
              <a:gd name="connsiteX432" fmla="*/ 3268325 w 6432818"/>
              <a:gd name="connsiteY432" fmla="*/ 3971913 h 6858000"/>
              <a:gd name="connsiteX433" fmla="*/ 3255728 w 6432818"/>
              <a:gd name="connsiteY433" fmla="*/ 4017933 h 6858000"/>
              <a:gd name="connsiteX434" fmla="*/ 3268325 w 6432818"/>
              <a:gd name="connsiteY434" fmla="*/ 3971913 h 6858000"/>
              <a:gd name="connsiteX435" fmla="*/ 5855074 w 6432818"/>
              <a:gd name="connsiteY435" fmla="*/ 3948144 h 6858000"/>
              <a:gd name="connsiteX436" fmla="*/ 5854557 w 6432818"/>
              <a:gd name="connsiteY436" fmla="*/ 3968280 h 6858000"/>
              <a:gd name="connsiteX437" fmla="*/ 3303710 w 6432818"/>
              <a:gd name="connsiteY437" fmla="*/ 3927835 h 6858000"/>
              <a:gd name="connsiteX438" fmla="*/ 3289789 w 6432818"/>
              <a:gd name="connsiteY438" fmla="*/ 3973143 h 6858000"/>
              <a:gd name="connsiteX439" fmla="*/ 3297105 w 6432818"/>
              <a:gd name="connsiteY439" fmla="*/ 3964495 h 6858000"/>
              <a:gd name="connsiteX440" fmla="*/ 3303710 w 6432818"/>
              <a:gd name="connsiteY440" fmla="*/ 3927835 h 6858000"/>
              <a:gd name="connsiteX441" fmla="*/ 1149326 w 6432818"/>
              <a:gd name="connsiteY441" fmla="*/ 3903506 h 6858000"/>
              <a:gd name="connsiteX442" fmla="*/ 1123432 w 6432818"/>
              <a:gd name="connsiteY442" fmla="*/ 3935250 h 6858000"/>
              <a:gd name="connsiteX443" fmla="*/ 1119415 w 6432818"/>
              <a:gd name="connsiteY443" fmla="*/ 3937958 h 6858000"/>
              <a:gd name="connsiteX444" fmla="*/ 1114440 w 6432818"/>
              <a:gd name="connsiteY444" fmla="*/ 3940820 h 6858000"/>
              <a:gd name="connsiteX445" fmla="*/ 1125989 w 6432818"/>
              <a:gd name="connsiteY445" fmla="*/ 3924667 h 6858000"/>
              <a:gd name="connsiteX446" fmla="*/ 1137648 w 6432818"/>
              <a:gd name="connsiteY446" fmla="*/ 3909719 h 6858000"/>
              <a:gd name="connsiteX447" fmla="*/ 1145800 w 6432818"/>
              <a:gd name="connsiteY447" fmla="*/ 3905614 h 6858000"/>
              <a:gd name="connsiteX448" fmla="*/ 1934716 w 6432818"/>
              <a:gd name="connsiteY448" fmla="*/ 3900142 h 6858000"/>
              <a:gd name="connsiteX449" fmla="*/ 1910140 w 6432818"/>
              <a:gd name="connsiteY449" fmla="*/ 3926071 h 6858000"/>
              <a:gd name="connsiteX450" fmla="*/ 1907750 w 6432818"/>
              <a:gd name="connsiteY450" fmla="*/ 3928428 h 6858000"/>
              <a:gd name="connsiteX451" fmla="*/ 1909643 w 6432818"/>
              <a:gd name="connsiteY451" fmla="*/ 3926867 h 6858000"/>
              <a:gd name="connsiteX452" fmla="*/ 1934691 w 6432818"/>
              <a:gd name="connsiteY452" fmla="*/ 3900453 h 6858000"/>
              <a:gd name="connsiteX453" fmla="*/ 5893368 w 6432818"/>
              <a:gd name="connsiteY453" fmla="*/ 3895405 h 6858000"/>
              <a:gd name="connsiteX454" fmla="*/ 5879448 w 6432818"/>
              <a:gd name="connsiteY454" fmla="*/ 3940714 h 6858000"/>
              <a:gd name="connsiteX455" fmla="*/ 1743103 w 6432818"/>
              <a:gd name="connsiteY455" fmla="*/ 3870963 h 6858000"/>
              <a:gd name="connsiteX456" fmla="*/ 1738136 w 6432818"/>
              <a:gd name="connsiteY456" fmla="*/ 3875409 h 6858000"/>
              <a:gd name="connsiteX457" fmla="*/ 1710433 w 6432818"/>
              <a:gd name="connsiteY457" fmla="*/ 3903998 h 6858000"/>
              <a:gd name="connsiteX458" fmla="*/ 1708558 w 6432818"/>
              <a:gd name="connsiteY458" fmla="*/ 3905874 h 6858000"/>
              <a:gd name="connsiteX459" fmla="*/ 1734114 w 6432818"/>
              <a:gd name="connsiteY459" fmla="*/ 3885398 h 6858000"/>
              <a:gd name="connsiteX460" fmla="*/ 1096510 w 6432818"/>
              <a:gd name="connsiteY460" fmla="*/ 3870182 h 6858000"/>
              <a:gd name="connsiteX461" fmla="*/ 1095527 w 6432818"/>
              <a:gd name="connsiteY461" fmla="*/ 3871437 h 6858000"/>
              <a:gd name="connsiteX462" fmla="*/ 1090467 w 6432818"/>
              <a:gd name="connsiteY462" fmla="*/ 3874697 h 6858000"/>
              <a:gd name="connsiteX463" fmla="*/ 1158980 w 6432818"/>
              <a:gd name="connsiteY463" fmla="*/ 3848286 h 6858000"/>
              <a:gd name="connsiteX464" fmla="*/ 1158078 w 6432818"/>
              <a:gd name="connsiteY464" fmla="*/ 3850221 h 6858000"/>
              <a:gd name="connsiteX465" fmla="*/ 1154278 w 6432818"/>
              <a:gd name="connsiteY465" fmla="*/ 3851232 h 6858000"/>
              <a:gd name="connsiteX466" fmla="*/ 1158980 w 6432818"/>
              <a:gd name="connsiteY466" fmla="*/ 3848286 h 6858000"/>
              <a:gd name="connsiteX467" fmla="*/ 1163681 w 6432818"/>
              <a:gd name="connsiteY467" fmla="*/ 3845341 h 6858000"/>
              <a:gd name="connsiteX468" fmla="*/ 1162779 w 6432818"/>
              <a:gd name="connsiteY468" fmla="*/ 3847276 h 6858000"/>
              <a:gd name="connsiteX469" fmla="*/ 1158980 w 6432818"/>
              <a:gd name="connsiteY469" fmla="*/ 3848286 h 6858000"/>
              <a:gd name="connsiteX470" fmla="*/ 1163681 w 6432818"/>
              <a:gd name="connsiteY470" fmla="*/ 3845341 h 6858000"/>
              <a:gd name="connsiteX471" fmla="*/ 5932368 w 6432818"/>
              <a:gd name="connsiteY471" fmla="*/ 3841342 h 6858000"/>
              <a:gd name="connsiteX472" fmla="*/ 5928239 w 6432818"/>
              <a:gd name="connsiteY472" fmla="*/ 3871459 h 6858000"/>
              <a:gd name="connsiteX473" fmla="*/ 5932368 w 6432818"/>
              <a:gd name="connsiteY473" fmla="*/ 3841342 h 6858000"/>
              <a:gd name="connsiteX474" fmla="*/ 1298073 w 6432818"/>
              <a:gd name="connsiteY474" fmla="*/ 3838303 h 6858000"/>
              <a:gd name="connsiteX475" fmla="*/ 1295137 w 6432818"/>
              <a:gd name="connsiteY475" fmla="*/ 3843500 h 6858000"/>
              <a:gd name="connsiteX476" fmla="*/ 1295924 w 6432818"/>
              <a:gd name="connsiteY476" fmla="*/ 3842796 h 6858000"/>
              <a:gd name="connsiteX477" fmla="*/ 1297920 w 6432818"/>
              <a:gd name="connsiteY477" fmla="*/ 3839690 h 6858000"/>
              <a:gd name="connsiteX478" fmla="*/ 1175579 w 6432818"/>
              <a:gd name="connsiteY478" fmla="*/ 3836612 h 6858000"/>
              <a:gd name="connsiteX479" fmla="*/ 1171103 w 6432818"/>
              <a:gd name="connsiteY479" fmla="*/ 3841558 h 6858000"/>
              <a:gd name="connsiteX480" fmla="*/ 1163681 w 6432818"/>
              <a:gd name="connsiteY480" fmla="*/ 3845341 h 6858000"/>
              <a:gd name="connsiteX481" fmla="*/ 1175579 w 6432818"/>
              <a:gd name="connsiteY481" fmla="*/ 3836612 h 6858000"/>
              <a:gd name="connsiteX482" fmla="*/ 1229115 w 6432818"/>
              <a:gd name="connsiteY482" fmla="*/ 3815516 h 6858000"/>
              <a:gd name="connsiteX483" fmla="*/ 1222677 w 6432818"/>
              <a:gd name="connsiteY483" fmla="*/ 3823710 h 6858000"/>
              <a:gd name="connsiteX484" fmla="*/ 1188154 w 6432818"/>
              <a:gd name="connsiteY484" fmla="*/ 3857768 h 6858000"/>
              <a:gd name="connsiteX485" fmla="*/ 1172705 w 6432818"/>
              <a:gd name="connsiteY485" fmla="*/ 3875854 h 6858000"/>
              <a:gd name="connsiteX486" fmla="*/ 1172686 w 6432818"/>
              <a:gd name="connsiteY486" fmla="*/ 3875278 h 6858000"/>
              <a:gd name="connsiteX487" fmla="*/ 1161628 w 6432818"/>
              <a:gd name="connsiteY487" fmla="*/ 3881731 h 6858000"/>
              <a:gd name="connsiteX488" fmla="*/ 1157541 w 6432818"/>
              <a:gd name="connsiteY488" fmla="*/ 3884216 h 6858000"/>
              <a:gd name="connsiteX489" fmla="*/ 1162166 w 6432818"/>
              <a:gd name="connsiteY489" fmla="*/ 3878286 h 6858000"/>
              <a:gd name="connsiteX490" fmla="*/ 1193503 w 6432818"/>
              <a:gd name="connsiteY490" fmla="*/ 3840556 h 6858000"/>
              <a:gd name="connsiteX491" fmla="*/ 1209205 w 6432818"/>
              <a:gd name="connsiteY491" fmla="*/ 3830549 h 6858000"/>
              <a:gd name="connsiteX492" fmla="*/ 501215 w 6432818"/>
              <a:gd name="connsiteY492" fmla="*/ 3811205 h 6858000"/>
              <a:gd name="connsiteX493" fmla="*/ 500358 w 6432818"/>
              <a:gd name="connsiteY493" fmla="*/ 3813447 h 6858000"/>
              <a:gd name="connsiteX494" fmla="*/ 500283 w 6432818"/>
              <a:gd name="connsiteY494" fmla="*/ 3813639 h 6858000"/>
              <a:gd name="connsiteX495" fmla="*/ 503982 w 6432818"/>
              <a:gd name="connsiteY495" fmla="*/ 3803979 h 6858000"/>
              <a:gd name="connsiteX496" fmla="*/ 501215 w 6432818"/>
              <a:gd name="connsiteY496" fmla="*/ 3811205 h 6858000"/>
              <a:gd name="connsiteX497" fmla="*/ 502041 w 6432818"/>
              <a:gd name="connsiteY497" fmla="*/ 3809046 h 6858000"/>
              <a:gd name="connsiteX498" fmla="*/ 504971 w 6432818"/>
              <a:gd name="connsiteY498" fmla="*/ 3801395 h 6858000"/>
              <a:gd name="connsiteX499" fmla="*/ 503982 w 6432818"/>
              <a:gd name="connsiteY499" fmla="*/ 3803979 h 6858000"/>
              <a:gd name="connsiteX500" fmla="*/ 504018 w 6432818"/>
              <a:gd name="connsiteY500" fmla="*/ 3803882 h 6858000"/>
              <a:gd name="connsiteX501" fmla="*/ 504971 w 6432818"/>
              <a:gd name="connsiteY501" fmla="*/ 3801395 h 6858000"/>
              <a:gd name="connsiteX502" fmla="*/ 1169727 w 6432818"/>
              <a:gd name="connsiteY502" fmla="*/ 3797370 h 6858000"/>
              <a:gd name="connsiteX503" fmla="*/ 1161208 w 6432818"/>
              <a:gd name="connsiteY503" fmla="*/ 3800473 h 6858000"/>
              <a:gd name="connsiteX504" fmla="*/ 1158008 w 6432818"/>
              <a:gd name="connsiteY504" fmla="*/ 3804730 h 6858000"/>
              <a:gd name="connsiteX505" fmla="*/ 1154908 w 6432818"/>
              <a:gd name="connsiteY505" fmla="*/ 3808039 h 6858000"/>
              <a:gd name="connsiteX506" fmla="*/ 1155153 w 6432818"/>
              <a:gd name="connsiteY506" fmla="*/ 3807908 h 6858000"/>
              <a:gd name="connsiteX507" fmla="*/ 1156092 w 6432818"/>
              <a:gd name="connsiteY507" fmla="*/ 3807436 h 6858000"/>
              <a:gd name="connsiteX508" fmla="*/ 3410647 w 6432818"/>
              <a:gd name="connsiteY508" fmla="*/ 3792126 h 6858000"/>
              <a:gd name="connsiteX509" fmla="*/ 3388961 w 6432818"/>
              <a:gd name="connsiteY509" fmla="*/ 3825270 h 6858000"/>
              <a:gd name="connsiteX510" fmla="*/ 3354191 w 6432818"/>
              <a:gd name="connsiteY510" fmla="*/ 3871383 h 6858000"/>
              <a:gd name="connsiteX511" fmla="*/ 3388961 w 6432818"/>
              <a:gd name="connsiteY511" fmla="*/ 3825270 h 6858000"/>
              <a:gd name="connsiteX512" fmla="*/ 3408684 w 6432818"/>
              <a:gd name="connsiteY512" fmla="*/ 3811142 h 6858000"/>
              <a:gd name="connsiteX513" fmla="*/ 3410647 w 6432818"/>
              <a:gd name="connsiteY513" fmla="*/ 3792126 h 6858000"/>
              <a:gd name="connsiteX514" fmla="*/ 440448 w 6432818"/>
              <a:gd name="connsiteY514" fmla="*/ 3780502 h 6858000"/>
              <a:gd name="connsiteX515" fmla="*/ 439718 w 6432818"/>
              <a:gd name="connsiteY515" fmla="*/ 3790725 h 6858000"/>
              <a:gd name="connsiteX516" fmla="*/ 440448 w 6432818"/>
              <a:gd name="connsiteY516" fmla="*/ 3780502 h 6858000"/>
              <a:gd name="connsiteX517" fmla="*/ 1259627 w 6432818"/>
              <a:gd name="connsiteY517" fmla="*/ 3772344 h 6858000"/>
              <a:gd name="connsiteX518" fmla="*/ 1255919 w 6432818"/>
              <a:gd name="connsiteY518" fmla="*/ 3773920 h 6858000"/>
              <a:gd name="connsiteX519" fmla="*/ 1255038 w 6432818"/>
              <a:gd name="connsiteY519" fmla="*/ 3774559 h 6858000"/>
              <a:gd name="connsiteX520" fmla="*/ 1253043 w 6432818"/>
              <a:gd name="connsiteY520" fmla="*/ 3776668 h 6858000"/>
              <a:gd name="connsiteX521" fmla="*/ 1254090 w 6432818"/>
              <a:gd name="connsiteY521" fmla="*/ 3779466 h 6858000"/>
              <a:gd name="connsiteX522" fmla="*/ 1260794 w 6432818"/>
              <a:gd name="connsiteY522" fmla="*/ 3773050 h 6858000"/>
              <a:gd name="connsiteX523" fmla="*/ 1259627 w 6432818"/>
              <a:gd name="connsiteY523" fmla="*/ 3772344 h 6858000"/>
              <a:gd name="connsiteX524" fmla="*/ 1201651 w 6432818"/>
              <a:gd name="connsiteY524" fmla="*/ 3770647 h 6858000"/>
              <a:gd name="connsiteX525" fmla="*/ 1202016 w 6432818"/>
              <a:gd name="connsiteY525" fmla="*/ 3773550 h 6858000"/>
              <a:gd name="connsiteX526" fmla="*/ 1201736 w 6432818"/>
              <a:gd name="connsiteY526" fmla="*/ 3771316 h 6858000"/>
              <a:gd name="connsiteX527" fmla="*/ 1201651 w 6432818"/>
              <a:gd name="connsiteY527" fmla="*/ 3770647 h 6858000"/>
              <a:gd name="connsiteX528" fmla="*/ 5985398 w 6432818"/>
              <a:gd name="connsiteY528" fmla="*/ 3764139 h 6858000"/>
              <a:gd name="connsiteX529" fmla="*/ 5975708 w 6432818"/>
              <a:gd name="connsiteY529" fmla="*/ 3801496 h 6858000"/>
              <a:gd name="connsiteX530" fmla="*/ 5982959 w 6432818"/>
              <a:gd name="connsiteY530" fmla="*/ 3792975 h 6858000"/>
              <a:gd name="connsiteX531" fmla="*/ 5985398 w 6432818"/>
              <a:gd name="connsiteY531" fmla="*/ 3764139 h 6858000"/>
              <a:gd name="connsiteX532" fmla="*/ 1183313 w 6432818"/>
              <a:gd name="connsiteY532" fmla="*/ 3762563 h 6858000"/>
              <a:gd name="connsiteX533" fmla="*/ 1184824 w 6432818"/>
              <a:gd name="connsiteY533" fmla="*/ 3763220 h 6858000"/>
              <a:gd name="connsiteX534" fmla="*/ 1181527 w 6432818"/>
              <a:gd name="connsiteY534" fmla="*/ 3766770 h 6858000"/>
              <a:gd name="connsiteX535" fmla="*/ 1177454 w 6432818"/>
              <a:gd name="connsiteY535" fmla="*/ 3768077 h 6858000"/>
              <a:gd name="connsiteX536" fmla="*/ 1183313 w 6432818"/>
              <a:gd name="connsiteY536" fmla="*/ 3762563 h 6858000"/>
              <a:gd name="connsiteX537" fmla="*/ 1090711 w 6432818"/>
              <a:gd name="connsiteY537" fmla="*/ 3756492 h 6858000"/>
              <a:gd name="connsiteX538" fmla="*/ 1085062 w 6432818"/>
              <a:gd name="connsiteY538" fmla="*/ 3762863 h 6858000"/>
              <a:gd name="connsiteX539" fmla="*/ 1086218 w 6432818"/>
              <a:gd name="connsiteY539" fmla="*/ 3761776 h 6858000"/>
              <a:gd name="connsiteX540" fmla="*/ 1091042 w 6432818"/>
              <a:gd name="connsiteY540" fmla="*/ 3756580 h 6858000"/>
              <a:gd name="connsiteX541" fmla="*/ 3442895 w 6432818"/>
              <a:gd name="connsiteY541" fmla="*/ 3746868 h 6858000"/>
              <a:gd name="connsiteX542" fmla="*/ 3440660 w 6432818"/>
              <a:gd name="connsiteY542" fmla="*/ 3747358 h 6858000"/>
              <a:gd name="connsiteX543" fmla="*/ 3436533 w 6432818"/>
              <a:gd name="connsiteY543" fmla="*/ 3777475 h 6858000"/>
              <a:gd name="connsiteX544" fmla="*/ 3442913 w 6432818"/>
              <a:gd name="connsiteY544" fmla="*/ 3770083 h 6858000"/>
              <a:gd name="connsiteX545" fmla="*/ 3442895 w 6432818"/>
              <a:gd name="connsiteY545" fmla="*/ 3746868 h 6858000"/>
              <a:gd name="connsiteX546" fmla="*/ 1046271 w 6432818"/>
              <a:gd name="connsiteY546" fmla="*/ 3746383 h 6858000"/>
              <a:gd name="connsiteX547" fmla="*/ 1045366 w 6432818"/>
              <a:gd name="connsiteY547" fmla="*/ 3748114 h 6858000"/>
              <a:gd name="connsiteX548" fmla="*/ 1044564 w 6432818"/>
              <a:gd name="connsiteY548" fmla="*/ 3749422 h 6858000"/>
              <a:gd name="connsiteX549" fmla="*/ 1042108 w 6432818"/>
              <a:gd name="connsiteY549" fmla="*/ 3751654 h 6858000"/>
              <a:gd name="connsiteX550" fmla="*/ 1046271 w 6432818"/>
              <a:gd name="connsiteY550" fmla="*/ 3746383 h 6858000"/>
              <a:gd name="connsiteX551" fmla="*/ 626466 w 6432818"/>
              <a:gd name="connsiteY551" fmla="*/ 3736828 h 6858000"/>
              <a:gd name="connsiteX552" fmla="*/ 622919 w 6432818"/>
              <a:gd name="connsiteY552" fmla="*/ 3747632 h 6858000"/>
              <a:gd name="connsiteX553" fmla="*/ 626466 w 6432818"/>
              <a:gd name="connsiteY553" fmla="*/ 3736828 h 6858000"/>
              <a:gd name="connsiteX554" fmla="*/ 1247723 w 6432818"/>
              <a:gd name="connsiteY554" fmla="*/ 3736395 h 6858000"/>
              <a:gd name="connsiteX555" fmla="*/ 1243137 w 6432818"/>
              <a:gd name="connsiteY555" fmla="*/ 3739368 h 6858000"/>
              <a:gd name="connsiteX556" fmla="*/ 1237815 w 6432818"/>
              <a:gd name="connsiteY556" fmla="*/ 3742471 h 6858000"/>
              <a:gd name="connsiteX557" fmla="*/ 1231979 w 6432818"/>
              <a:gd name="connsiteY557" fmla="*/ 3748286 h 6858000"/>
              <a:gd name="connsiteX558" fmla="*/ 1218965 w 6432818"/>
              <a:gd name="connsiteY558" fmla="*/ 3761097 h 6858000"/>
              <a:gd name="connsiteX559" fmla="*/ 1228242 w 6432818"/>
              <a:gd name="connsiteY559" fmla="*/ 3754279 h 6858000"/>
              <a:gd name="connsiteX560" fmla="*/ 1242554 w 6432818"/>
              <a:gd name="connsiteY560" fmla="*/ 3744160 h 6858000"/>
              <a:gd name="connsiteX561" fmla="*/ 1246373 w 6432818"/>
              <a:gd name="connsiteY561" fmla="*/ 3738298 h 6858000"/>
              <a:gd name="connsiteX562" fmla="*/ 1322108 w 6432818"/>
              <a:gd name="connsiteY562" fmla="*/ 3727657 h 6858000"/>
              <a:gd name="connsiteX563" fmla="*/ 1319282 w 6432818"/>
              <a:gd name="connsiteY563" fmla="*/ 3730229 h 6858000"/>
              <a:gd name="connsiteX564" fmla="*/ 1318898 w 6432818"/>
              <a:gd name="connsiteY564" fmla="*/ 3731022 h 6858000"/>
              <a:gd name="connsiteX565" fmla="*/ 1319401 w 6432818"/>
              <a:gd name="connsiteY565" fmla="*/ 3731016 h 6858000"/>
              <a:gd name="connsiteX566" fmla="*/ 1322717 w 6432818"/>
              <a:gd name="connsiteY566" fmla="*/ 3728762 h 6858000"/>
              <a:gd name="connsiteX567" fmla="*/ 1322863 w 6432818"/>
              <a:gd name="connsiteY567" fmla="*/ 3727914 h 6858000"/>
              <a:gd name="connsiteX568" fmla="*/ 1258600 w 6432818"/>
              <a:gd name="connsiteY568" fmla="*/ 3721770 h 6858000"/>
              <a:gd name="connsiteX569" fmla="*/ 1246651 w 6432818"/>
              <a:gd name="connsiteY569" fmla="*/ 3733671 h 6858000"/>
              <a:gd name="connsiteX570" fmla="*/ 1252899 w 6432818"/>
              <a:gd name="connsiteY570" fmla="*/ 3729258 h 6858000"/>
              <a:gd name="connsiteX571" fmla="*/ 428863 w 6432818"/>
              <a:gd name="connsiteY571" fmla="*/ 3718519 h 6858000"/>
              <a:gd name="connsiteX572" fmla="*/ 428935 w 6432818"/>
              <a:gd name="connsiteY572" fmla="*/ 3720508 h 6858000"/>
              <a:gd name="connsiteX573" fmla="*/ 424761 w 6432818"/>
              <a:gd name="connsiteY573" fmla="*/ 3724710 h 6858000"/>
              <a:gd name="connsiteX574" fmla="*/ 424637 w 6432818"/>
              <a:gd name="connsiteY574" fmla="*/ 3723953 h 6858000"/>
              <a:gd name="connsiteX575" fmla="*/ 428863 w 6432818"/>
              <a:gd name="connsiteY575" fmla="*/ 3718519 h 6858000"/>
              <a:gd name="connsiteX576" fmla="*/ 6023692 w 6432818"/>
              <a:gd name="connsiteY576" fmla="*/ 3711401 h 6858000"/>
              <a:gd name="connsiteX577" fmla="*/ 6018943 w 6432818"/>
              <a:gd name="connsiteY577" fmla="*/ 3739487 h 6858000"/>
              <a:gd name="connsiteX578" fmla="*/ 441269 w 6432818"/>
              <a:gd name="connsiteY578" fmla="*/ 3704930 h 6858000"/>
              <a:gd name="connsiteX579" fmla="*/ 441573 w 6432818"/>
              <a:gd name="connsiteY579" fmla="*/ 3707777 h 6858000"/>
              <a:gd name="connsiteX580" fmla="*/ 437458 w 6432818"/>
              <a:gd name="connsiteY580" fmla="*/ 3711921 h 6858000"/>
              <a:gd name="connsiteX581" fmla="*/ 437122 w 6432818"/>
              <a:gd name="connsiteY581" fmla="*/ 3710406 h 6858000"/>
              <a:gd name="connsiteX582" fmla="*/ 441269 w 6432818"/>
              <a:gd name="connsiteY582" fmla="*/ 3704930 h 6858000"/>
              <a:gd name="connsiteX583" fmla="*/ 454301 w 6432818"/>
              <a:gd name="connsiteY583" fmla="*/ 3691684 h 6858000"/>
              <a:gd name="connsiteX584" fmla="*/ 454419 w 6432818"/>
              <a:gd name="connsiteY584" fmla="*/ 3694942 h 6858000"/>
              <a:gd name="connsiteX585" fmla="*/ 450242 w 6432818"/>
              <a:gd name="connsiteY585" fmla="*/ 3699097 h 6858000"/>
              <a:gd name="connsiteX586" fmla="*/ 449842 w 6432818"/>
              <a:gd name="connsiteY586" fmla="*/ 3696988 h 6858000"/>
              <a:gd name="connsiteX587" fmla="*/ 454301 w 6432818"/>
              <a:gd name="connsiteY587" fmla="*/ 3691684 h 6858000"/>
              <a:gd name="connsiteX588" fmla="*/ 1304568 w 6432818"/>
              <a:gd name="connsiteY588" fmla="*/ 3677779 h 6858000"/>
              <a:gd name="connsiteX589" fmla="*/ 1297059 w 6432818"/>
              <a:gd name="connsiteY589" fmla="*/ 3683459 h 6858000"/>
              <a:gd name="connsiteX590" fmla="*/ 1296661 w 6432818"/>
              <a:gd name="connsiteY590" fmla="*/ 3683855 h 6858000"/>
              <a:gd name="connsiteX591" fmla="*/ 1303252 w 6432818"/>
              <a:gd name="connsiteY591" fmla="*/ 3679104 h 6858000"/>
              <a:gd name="connsiteX592" fmla="*/ 796451 w 6432818"/>
              <a:gd name="connsiteY592" fmla="*/ 3674736 h 6858000"/>
              <a:gd name="connsiteX593" fmla="*/ 773077 w 6432818"/>
              <a:gd name="connsiteY593" fmla="*/ 3700836 h 6858000"/>
              <a:gd name="connsiteX594" fmla="*/ 755449 w 6432818"/>
              <a:gd name="connsiteY594" fmla="*/ 3714554 h 6858000"/>
              <a:gd name="connsiteX595" fmla="*/ 765699 w 6432818"/>
              <a:gd name="connsiteY595" fmla="*/ 3702280 h 6858000"/>
              <a:gd name="connsiteX596" fmla="*/ 521001 w 6432818"/>
              <a:gd name="connsiteY596" fmla="*/ 3644256 h 6858000"/>
              <a:gd name="connsiteX597" fmla="*/ 521298 w 6432818"/>
              <a:gd name="connsiteY597" fmla="*/ 3647752 h 6858000"/>
              <a:gd name="connsiteX598" fmla="*/ 514757 w 6432818"/>
              <a:gd name="connsiteY598" fmla="*/ 3654743 h 6858000"/>
              <a:gd name="connsiteX599" fmla="*/ 515643 w 6432818"/>
              <a:gd name="connsiteY599" fmla="*/ 3651400 h 6858000"/>
              <a:gd name="connsiteX600" fmla="*/ 514735 w 6432818"/>
              <a:gd name="connsiteY600" fmla="*/ 3650510 h 6858000"/>
              <a:gd name="connsiteX601" fmla="*/ 847339 w 6432818"/>
              <a:gd name="connsiteY601" fmla="*/ 3626751 h 6858000"/>
              <a:gd name="connsiteX602" fmla="*/ 839151 w 6432818"/>
              <a:gd name="connsiteY602" fmla="*/ 3635933 h 6858000"/>
              <a:gd name="connsiteX603" fmla="*/ 836348 w 6432818"/>
              <a:gd name="connsiteY603" fmla="*/ 3637494 h 6858000"/>
              <a:gd name="connsiteX604" fmla="*/ 916818 w 6432818"/>
              <a:gd name="connsiteY604" fmla="*/ 3626070 h 6858000"/>
              <a:gd name="connsiteX605" fmla="*/ 890926 w 6432818"/>
              <a:gd name="connsiteY605" fmla="*/ 3657814 h 6858000"/>
              <a:gd name="connsiteX606" fmla="*/ 886907 w 6432818"/>
              <a:gd name="connsiteY606" fmla="*/ 3660520 h 6858000"/>
              <a:gd name="connsiteX607" fmla="*/ 881931 w 6432818"/>
              <a:gd name="connsiteY607" fmla="*/ 3663383 h 6858000"/>
              <a:gd name="connsiteX608" fmla="*/ 893482 w 6432818"/>
              <a:gd name="connsiteY608" fmla="*/ 3647232 h 6858000"/>
              <a:gd name="connsiteX609" fmla="*/ 905142 w 6432818"/>
              <a:gd name="connsiteY609" fmla="*/ 3632282 h 6858000"/>
              <a:gd name="connsiteX610" fmla="*/ 913293 w 6432818"/>
              <a:gd name="connsiteY610" fmla="*/ 3628177 h 6858000"/>
              <a:gd name="connsiteX611" fmla="*/ 6079628 w 6432818"/>
              <a:gd name="connsiteY611" fmla="*/ 3625540 h 6858000"/>
              <a:gd name="connsiteX612" fmla="*/ 6066410 w 6432818"/>
              <a:gd name="connsiteY612" fmla="*/ 3669523 h 6858000"/>
              <a:gd name="connsiteX613" fmla="*/ 872565 w 6432818"/>
              <a:gd name="connsiteY613" fmla="*/ 3602374 h 6858000"/>
              <a:gd name="connsiteX614" fmla="*/ 863659 w 6432818"/>
              <a:gd name="connsiteY614" fmla="*/ 3611345 h 6858000"/>
              <a:gd name="connsiteX615" fmla="*/ 849399 w 6432818"/>
              <a:gd name="connsiteY615" fmla="*/ 3624739 h 6858000"/>
              <a:gd name="connsiteX616" fmla="*/ 868770 w 6432818"/>
              <a:gd name="connsiteY616" fmla="*/ 3605804 h 6858000"/>
              <a:gd name="connsiteX617" fmla="*/ 6111392 w 6432818"/>
              <a:gd name="connsiteY617" fmla="*/ 3588058 h 6858000"/>
              <a:gd name="connsiteX618" fmla="*/ 6109455 w 6432818"/>
              <a:gd name="connsiteY618" fmla="*/ 3588698 h 6858000"/>
              <a:gd name="connsiteX619" fmla="*/ 6104706 w 6432818"/>
              <a:gd name="connsiteY619" fmla="*/ 3616784 h 6858000"/>
              <a:gd name="connsiteX620" fmla="*/ 6111392 w 6432818"/>
              <a:gd name="connsiteY620" fmla="*/ 3588058 h 6858000"/>
              <a:gd name="connsiteX621" fmla="*/ 922410 w 6432818"/>
              <a:gd name="connsiteY621" fmla="*/ 3550265 h 6858000"/>
              <a:gd name="connsiteX622" fmla="*/ 922019 w 6432818"/>
              <a:gd name="connsiteY622" fmla="*/ 3559862 h 6858000"/>
              <a:gd name="connsiteX623" fmla="*/ 924195 w 6432818"/>
              <a:gd name="connsiteY623" fmla="*/ 3559529 h 6858000"/>
              <a:gd name="connsiteX624" fmla="*/ 922410 w 6432818"/>
              <a:gd name="connsiteY624" fmla="*/ 3550265 h 6858000"/>
              <a:gd name="connsiteX625" fmla="*/ 597559 w 6432818"/>
              <a:gd name="connsiteY625" fmla="*/ 3532856 h 6858000"/>
              <a:gd name="connsiteX626" fmla="*/ 603195 w 6432818"/>
              <a:gd name="connsiteY626" fmla="*/ 3533895 h 6858000"/>
              <a:gd name="connsiteX627" fmla="*/ 597559 w 6432818"/>
              <a:gd name="connsiteY627" fmla="*/ 3532856 h 6858000"/>
              <a:gd name="connsiteX628" fmla="*/ 1089600 w 6432818"/>
              <a:gd name="connsiteY628" fmla="*/ 3450222 h 6858000"/>
              <a:gd name="connsiteX629" fmla="*/ 1086774 w 6432818"/>
              <a:gd name="connsiteY629" fmla="*/ 3452794 h 6858000"/>
              <a:gd name="connsiteX630" fmla="*/ 1087102 w 6432818"/>
              <a:gd name="connsiteY630" fmla="*/ 3455264 h 6858000"/>
              <a:gd name="connsiteX631" fmla="*/ 1088231 w 6432818"/>
              <a:gd name="connsiteY631" fmla="*/ 3454610 h 6858000"/>
              <a:gd name="connsiteX632" fmla="*/ 1091083 w 6432818"/>
              <a:gd name="connsiteY632" fmla="*/ 3451606 h 6858000"/>
              <a:gd name="connsiteX633" fmla="*/ 5301608 w 6432818"/>
              <a:gd name="connsiteY633" fmla="*/ 3422074 h 6858000"/>
              <a:gd name="connsiteX634" fmla="*/ 5217242 w 6432818"/>
              <a:gd name="connsiteY634" fmla="*/ 3526170 h 6858000"/>
              <a:gd name="connsiteX635" fmla="*/ 5180810 w 6432818"/>
              <a:gd name="connsiteY635" fmla="*/ 3582838 h 6858000"/>
              <a:gd name="connsiteX636" fmla="*/ 5187467 w 6432818"/>
              <a:gd name="connsiteY636" fmla="*/ 3588330 h 6858000"/>
              <a:gd name="connsiteX637" fmla="*/ 5224376 w 6432818"/>
              <a:gd name="connsiteY637" fmla="*/ 3542726 h 6858000"/>
              <a:gd name="connsiteX638" fmla="*/ 5301608 w 6432818"/>
              <a:gd name="connsiteY638" fmla="*/ 3422074 h 6858000"/>
              <a:gd name="connsiteX639" fmla="*/ 6432818 w 6432818"/>
              <a:gd name="connsiteY639" fmla="*/ 3410978 h 6858000"/>
              <a:gd name="connsiteX640" fmla="*/ 6432818 w 6432818"/>
              <a:gd name="connsiteY640" fmla="*/ 3698437 h 6858000"/>
              <a:gd name="connsiteX641" fmla="*/ 6267425 w 6432818"/>
              <a:gd name="connsiteY641" fmla="*/ 3912940 h 6858000"/>
              <a:gd name="connsiteX642" fmla="*/ 5751217 w 6432818"/>
              <a:gd name="connsiteY642" fmla="*/ 4541811 h 6858000"/>
              <a:gd name="connsiteX643" fmla="*/ 5743651 w 6432818"/>
              <a:gd name="connsiteY643" fmla="*/ 4573592 h 6858000"/>
              <a:gd name="connsiteX644" fmla="*/ 5875178 w 6432818"/>
              <a:gd name="connsiteY644" fmla="*/ 4415457 h 6858000"/>
              <a:gd name="connsiteX645" fmla="*/ 6066688 w 6432818"/>
              <a:gd name="connsiteY645" fmla="*/ 4206163 h 6858000"/>
              <a:gd name="connsiteX646" fmla="*/ 6396739 w 6432818"/>
              <a:gd name="connsiteY646" fmla="*/ 3774948 h 6858000"/>
              <a:gd name="connsiteX647" fmla="*/ 6432818 w 6432818"/>
              <a:gd name="connsiteY647" fmla="*/ 3730118 h 6858000"/>
              <a:gd name="connsiteX648" fmla="*/ 6432818 w 6432818"/>
              <a:gd name="connsiteY648" fmla="*/ 3783264 h 6858000"/>
              <a:gd name="connsiteX649" fmla="*/ 6389736 w 6432818"/>
              <a:gd name="connsiteY649" fmla="*/ 3838728 h 6858000"/>
              <a:gd name="connsiteX650" fmla="*/ 5639554 w 6432818"/>
              <a:gd name="connsiteY650" fmla="*/ 4723191 h 6858000"/>
              <a:gd name="connsiteX651" fmla="*/ 5277234 w 6432818"/>
              <a:gd name="connsiteY651" fmla="*/ 5175998 h 6858000"/>
              <a:gd name="connsiteX652" fmla="*/ 4226248 w 6432818"/>
              <a:gd name="connsiteY652" fmla="*/ 6244154 h 6858000"/>
              <a:gd name="connsiteX653" fmla="*/ 4136247 w 6432818"/>
              <a:gd name="connsiteY653" fmla="*/ 6314834 h 6858000"/>
              <a:gd name="connsiteX654" fmla="*/ 4522217 w 6432818"/>
              <a:gd name="connsiteY654" fmla="*/ 5884706 h 6858000"/>
              <a:gd name="connsiteX655" fmla="*/ 4947516 w 6432818"/>
              <a:gd name="connsiteY655" fmla="*/ 5393463 h 6858000"/>
              <a:gd name="connsiteX656" fmla="*/ 6347276 w 6432818"/>
              <a:gd name="connsiteY656" fmla="*/ 3535079 h 6858000"/>
              <a:gd name="connsiteX657" fmla="*/ 1258088 w 6432818"/>
              <a:gd name="connsiteY657" fmla="*/ 3324446 h 6858000"/>
              <a:gd name="connsiteX658" fmla="*/ 1236607 w 6432818"/>
              <a:gd name="connsiteY658" fmla="*/ 3347109 h 6858000"/>
              <a:gd name="connsiteX659" fmla="*/ 1234518 w 6432818"/>
              <a:gd name="connsiteY659" fmla="*/ 3349170 h 6858000"/>
              <a:gd name="connsiteX660" fmla="*/ 1236171 w 6432818"/>
              <a:gd name="connsiteY660" fmla="*/ 3347806 h 6858000"/>
              <a:gd name="connsiteX661" fmla="*/ 1258068 w 6432818"/>
              <a:gd name="connsiteY661" fmla="*/ 3324716 h 6858000"/>
              <a:gd name="connsiteX662" fmla="*/ 5380122 w 6432818"/>
              <a:gd name="connsiteY662" fmla="*/ 3293813 h 6858000"/>
              <a:gd name="connsiteX663" fmla="*/ 5362480 w 6432818"/>
              <a:gd name="connsiteY663" fmla="*/ 3326936 h 6858000"/>
              <a:gd name="connsiteX664" fmla="*/ 5363441 w 6432818"/>
              <a:gd name="connsiteY664" fmla="*/ 3341903 h 6858000"/>
              <a:gd name="connsiteX665" fmla="*/ 5380122 w 6432818"/>
              <a:gd name="connsiteY665" fmla="*/ 3293813 h 6858000"/>
              <a:gd name="connsiteX666" fmla="*/ 567658 w 6432818"/>
              <a:gd name="connsiteY666" fmla="*/ 3280857 h 6858000"/>
              <a:gd name="connsiteX667" fmla="*/ 566815 w 6432818"/>
              <a:gd name="connsiteY667" fmla="*/ 3281933 h 6858000"/>
              <a:gd name="connsiteX668" fmla="*/ 562478 w 6432818"/>
              <a:gd name="connsiteY668" fmla="*/ 3284727 h 6858000"/>
              <a:gd name="connsiteX669" fmla="*/ 621200 w 6432818"/>
              <a:gd name="connsiteY669" fmla="*/ 3262089 h 6858000"/>
              <a:gd name="connsiteX670" fmla="*/ 620429 w 6432818"/>
              <a:gd name="connsiteY670" fmla="*/ 3263748 h 6858000"/>
              <a:gd name="connsiteX671" fmla="*/ 617171 w 6432818"/>
              <a:gd name="connsiteY671" fmla="*/ 3264615 h 6858000"/>
              <a:gd name="connsiteX672" fmla="*/ 621200 w 6432818"/>
              <a:gd name="connsiteY672" fmla="*/ 3262089 h 6858000"/>
              <a:gd name="connsiteX673" fmla="*/ 625231 w 6432818"/>
              <a:gd name="connsiteY673" fmla="*/ 3259563 h 6858000"/>
              <a:gd name="connsiteX674" fmla="*/ 624458 w 6432818"/>
              <a:gd name="connsiteY674" fmla="*/ 3261223 h 6858000"/>
              <a:gd name="connsiteX675" fmla="*/ 621200 w 6432818"/>
              <a:gd name="connsiteY675" fmla="*/ 3262089 h 6858000"/>
              <a:gd name="connsiteX676" fmla="*/ 625231 w 6432818"/>
              <a:gd name="connsiteY676" fmla="*/ 3259563 h 6858000"/>
              <a:gd name="connsiteX677" fmla="*/ 635428 w 6432818"/>
              <a:gd name="connsiteY677" fmla="*/ 3252082 h 6858000"/>
              <a:gd name="connsiteX678" fmla="*/ 631593 w 6432818"/>
              <a:gd name="connsiteY678" fmla="*/ 3256324 h 6858000"/>
              <a:gd name="connsiteX679" fmla="*/ 625231 w 6432818"/>
              <a:gd name="connsiteY679" fmla="*/ 3259563 h 6858000"/>
              <a:gd name="connsiteX680" fmla="*/ 635428 w 6432818"/>
              <a:gd name="connsiteY680" fmla="*/ 3252082 h 6858000"/>
              <a:gd name="connsiteX681" fmla="*/ 5431928 w 6432818"/>
              <a:gd name="connsiteY681" fmla="*/ 3238067 h 6858000"/>
              <a:gd name="connsiteX682" fmla="*/ 5425312 w 6432818"/>
              <a:gd name="connsiteY682" fmla="*/ 3241955 h 6858000"/>
              <a:gd name="connsiteX683" fmla="*/ 5425078 w 6432818"/>
              <a:gd name="connsiteY683" fmla="*/ 3242094 h 6858000"/>
              <a:gd name="connsiteX684" fmla="*/ 5416216 w 6432818"/>
              <a:gd name="connsiteY684" fmla="*/ 3247301 h 6858000"/>
              <a:gd name="connsiteX685" fmla="*/ 5412076 w 6432818"/>
              <a:gd name="connsiteY685" fmla="*/ 3249738 h 6858000"/>
              <a:gd name="connsiteX686" fmla="*/ 5414283 w 6432818"/>
              <a:gd name="connsiteY686" fmla="*/ 3248440 h 6858000"/>
              <a:gd name="connsiteX687" fmla="*/ 5416216 w 6432818"/>
              <a:gd name="connsiteY687" fmla="*/ 3247301 h 6858000"/>
              <a:gd name="connsiteX688" fmla="*/ 5418418 w 6432818"/>
              <a:gd name="connsiteY688" fmla="*/ 3246008 h 6858000"/>
              <a:gd name="connsiteX689" fmla="*/ 5425078 w 6432818"/>
              <a:gd name="connsiteY689" fmla="*/ 3242094 h 6858000"/>
              <a:gd name="connsiteX690" fmla="*/ 681315 w 6432818"/>
              <a:gd name="connsiteY690" fmla="*/ 3234002 h 6858000"/>
              <a:gd name="connsiteX691" fmla="*/ 675800 w 6432818"/>
              <a:gd name="connsiteY691" fmla="*/ 3241026 h 6858000"/>
              <a:gd name="connsiteX692" fmla="*/ 646206 w 6432818"/>
              <a:gd name="connsiteY692" fmla="*/ 3270219 h 6858000"/>
              <a:gd name="connsiteX693" fmla="*/ 632965 w 6432818"/>
              <a:gd name="connsiteY693" fmla="*/ 3285719 h 6858000"/>
              <a:gd name="connsiteX694" fmla="*/ 632950 w 6432818"/>
              <a:gd name="connsiteY694" fmla="*/ 3285225 h 6858000"/>
              <a:gd name="connsiteX695" fmla="*/ 623473 w 6432818"/>
              <a:gd name="connsiteY695" fmla="*/ 3290755 h 6858000"/>
              <a:gd name="connsiteX696" fmla="*/ 619969 w 6432818"/>
              <a:gd name="connsiteY696" fmla="*/ 3292886 h 6858000"/>
              <a:gd name="connsiteX697" fmla="*/ 623933 w 6432818"/>
              <a:gd name="connsiteY697" fmla="*/ 3287803 h 6858000"/>
              <a:gd name="connsiteX698" fmla="*/ 650792 w 6432818"/>
              <a:gd name="connsiteY698" fmla="*/ 3255464 h 6858000"/>
              <a:gd name="connsiteX699" fmla="*/ 664251 w 6432818"/>
              <a:gd name="connsiteY699" fmla="*/ 3246886 h 6858000"/>
              <a:gd name="connsiteX700" fmla="*/ 59793 w 6432818"/>
              <a:gd name="connsiteY700" fmla="*/ 3224114 h 6858000"/>
              <a:gd name="connsiteX701" fmla="*/ 56622 w 6432818"/>
              <a:gd name="connsiteY701" fmla="*/ 3232392 h 6858000"/>
              <a:gd name="connsiteX702" fmla="*/ 58129 w 6432818"/>
              <a:gd name="connsiteY702" fmla="*/ 3228456 h 6858000"/>
              <a:gd name="connsiteX703" fmla="*/ 60641 w 6432818"/>
              <a:gd name="connsiteY703" fmla="*/ 3221898 h 6858000"/>
              <a:gd name="connsiteX704" fmla="*/ 59793 w 6432818"/>
              <a:gd name="connsiteY704" fmla="*/ 3224114 h 6858000"/>
              <a:gd name="connsiteX705" fmla="*/ 59824 w 6432818"/>
              <a:gd name="connsiteY705" fmla="*/ 3224031 h 6858000"/>
              <a:gd name="connsiteX706" fmla="*/ 60641 w 6432818"/>
              <a:gd name="connsiteY706" fmla="*/ 3221898 h 6858000"/>
              <a:gd name="connsiteX707" fmla="*/ 630414 w 6432818"/>
              <a:gd name="connsiteY707" fmla="*/ 3218448 h 6858000"/>
              <a:gd name="connsiteX708" fmla="*/ 623113 w 6432818"/>
              <a:gd name="connsiteY708" fmla="*/ 3221108 h 6858000"/>
              <a:gd name="connsiteX709" fmla="*/ 620370 w 6432818"/>
              <a:gd name="connsiteY709" fmla="*/ 3224756 h 6858000"/>
              <a:gd name="connsiteX710" fmla="*/ 617711 w 6432818"/>
              <a:gd name="connsiteY710" fmla="*/ 3227591 h 6858000"/>
              <a:gd name="connsiteX711" fmla="*/ 617920 w 6432818"/>
              <a:gd name="connsiteY711" fmla="*/ 3227481 h 6858000"/>
              <a:gd name="connsiteX712" fmla="*/ 618727 w 6432818"/>
              <a:gd name="connsiteY712" fmla="*/ 3227075 h 6858000"/>
              <a:gd name="connsiteX713" fmla="*/ 5338 w 6432818"/>
              <a:gd name="connsiteY713" fmla="*/ 3203992 h 6858000"/>
              <a:gd name="connsiteX714" fmla="*/ 4716 w 6432818"/>
              <a:gd name="connsiteY714" fmla="*/ 3212666 h 6858000"/>
              <a:gd name="connsiteX715" fmla="*/ 4674 w 6432818"/>
              <a:gd name="connsiteY715" fmla="*/ 3212686 h 6858000"/>
              <a:gd name="connsiteX716" fmla="*/ 3691 w 6432818"/>
              <a:gd name="connsiteY716" fmla="*/ 3210789 h 6858000"/>
              <a:gd name="connsiteX717" fmla="*/ 5338 w 6432818"/>
              <a:gd name="connsiteY717" fmla="*/ 3203992 h 6858000"/>
              <a:gd name="connsiteX718" fmla="*/ 707469 w 6432818"/>
              <a:gd name="connsiteY718" fmla="*/ 3196999 h 6858000"/>
              <a:gd name="connsiteX719" fmla="*/ 704289 w 6432818"/>
              <a:gd name="connsiteY719" fmla="*/ 3198351 h 6858000"/>
              <a:gd name="connsiteX720" fmla="*/ 703533 w 6432818"/>
              <a:gd name="connsiteY720" fmla="*/ 3198896 h 6858000"/>
              <a:gd name="connsiteX721" fmla="*/ 701826 w 6432818"/>
              <a:gd name="connsiteY721" fmla="*/ 3200705 h 6858000"/>
              <a:gd name="connsiteX722" fmla="*/ 702725 w 6432818"/>
              <a:gd name="connsiteY722" fmla="*/ 3203104 h 6858000"/>
              <a:gd name="connsiteX723" fmla="*/ 708470 w 6432818"/>
              <a:gd name="connsiteY723" fmla="*/ 3197604 h 6858000"/>
              <a:gd name="connsiteX724" fmla="*/ 707469 w 6432818"/>
              <a:gd name="connsiteY724" fmla="*/ 3196999 h 6858000"/>
              <a:gd name="connsiteX725" fmla="*/ 657777 w 6432818"/>
              <a:gd name="connsiteY725" fmla="*/ 3195545 h 6858000"/>
              <a:gd name="connsiteX726" fmla="*/ 658090 w 6432818"/>
              <a:gd name="connsiteY726" fmla="*/ 3198033 h 6858000"/>
              <a:gd name="connsiteX727" fmla="*/ 657850 w 6432818"/>
              <a:gd name="connsiteY727" fmla="*/ 3196117 h 6858000"/>
              <a:gd name="connsiteX728" fmla="*/ 657777 w 6432818"/>
              <a:gd name="connsiteY728" fmla="*/ 3195545 h 6858000"/>
              <a:gd name="connsiteX729" fmla="*/ 642058 w 6432818"/>
              <a:gd name="connsiteY729" fmla="*/ 3188614 h 6858000"/>
              <a:gd name="connsiteX730" fmla="*/ 643354 w 6432818"/>
              <a:gd name="connsiteY730" fmla="*/ 3189178 h 6858000"/>
              <a:gd name="connsiteX731" fmla="*/ 640526 w 6432818"/>
              <a:gd name="connsiteY731" fmla="*/ 3192221 h 6858000"/>
              <a:gd name="connsiteX732" fmla="*/ 637037 w 6432818"/>
              <a:gd name="connsiteY732" fmla="*/ 3193342 h 6858000"/>
              <a:gd name="connsiteX733" fmla="*/ 642058 w 6432818"/>
              <a:gd name="connsiteY733" fmla="*/ 3188614 h 6858000"/>
              <a:gd name="connsiteX734" fmla="*/ 562689 w 6432818"/>
              <a:gd name="connsiteY734" fmla="*/ 3183411 h 6858000"/>
              <a:gd name="connsiteX735" fmla="*/ 557846 w 6432818"/>
              <a:gd name="connsiteY735" fmla="*/ 3188873 h 6858000"/>
              <a:gd name="connsiteX736" fmla="*/ 558836 w 6432818"/>
              <a:gd name="connsiteY736" fmla="*/ 3187942 h 6858000"/>
              <a:gd name="connsiteX737" fmla="*/ 562974 w 6432818"/>
              <a:gd name="connsiteY737" fmla="*/ 3183486 h 6858000"/>
              <a:gd name="connsiteX738" fmla="*/ 524599 w 6432818"/>
              <a:gd name="connsiteY738" fmla="*/ 3174747 h 6858000"/>
              <a:gd name="connsiteX739" fmla="*/ 523822 w 6432818"/>
              <a:gd name="connsiteY739" fmla="*/ 3176231 h 6858000"/>
              <a:gd name="connsiteX740" fmla="*/ 523136 w 6432818"/>
              <a:gd name="connsiteY740" fmla="*/ 3177353 h 6858000"/>
              <a:gd name="connsiteX741" fmla="*/ 521030 w 6432818"/>
              <a:gd name="connsiteY741" fmla="*/ 3179263 h 6858000"/>
              <a:gd name="connsiteX742" fmla="*/ 524599 w 6432818"/>
              <a:gd name="connsiteY742" fmla="*/ 3174747 h 6858000"/>
              <a:gd name="connsiteX743" fmla="*/ 697267 w 6432818"/>
              <a:gd name="connsiteY743" fmla="*/ 3166187 h 6858000"/>
              <a:gd name="connsiteX744" fmla="*/ 693333 w 6432818"/>
              <a:gd name="connsiteY744" fmla="*/ 3168735 h 6858000"/>
              <a:gd name="connsiteX745" fmla="*/ 688774 w 6432818"/>
              <a:gd name="connsiteY745" fmla="*/ 3171395 h 6858000"/>
              <a:gd name="connsiteX746" fmla="*/ 683771 w 6432818"/>
              <a:gd name="connsiteY746" fmla="*/ 3176377 h 6858000"/>
              <a:gd name="connsiteX747" fmla="*/ 672616 w 6432818"/>
              <a:gd name="connsiteY747" fmla="*/ 3187357 h 6858000"/>
              <a:gd name="connsiteX748" fmla="*/ 680566 w 6432818"/>
              <a:gd name="connsiteY748" fmla="*/ 3181514 h 6858000"/>
              <a:gd name="connsiteX749" fmla="*/ 692835 w 6432818"/>
              <a:gd name="connsiteY749" fmla="*/ 3172841 h 6858000"/>
              <a:gd name="connsiteX750" fmla="*/ 696109 w 6432818"/>
              <a:gd name="connsiteY750" fmla="*/ 3167818 h 6858000"/>
              <a:gd name="connsiteX751" fmla="*/ 761022 w 6432818"/>
              <a:gd name="connsiteY751" fmla="*/ 3158698 h 6858000"/>
              <a:gd name="connsiteX752" fmla="*/ 758598 w 6432818"/>
              <a:gd name="connsiteY752" fmla="*/ 3160901 h 6858000"/>
              <a:gd name="connsiteX753" fmla="*/ 758270 w 6432818"/>
              <a:gd name="connsiteY753" fmla="*/ 3161580 h 6858000"/>
              <a:gd name="connsiteX754" fmla="*/ 758461 w 6432818"/>
              <a:gd name="connsiteY754" fmla="*/ 3161580 h 6858000"/>
              <a:gd name="connsiteX755" fmla="*/ 761228 w 6432818"/>
              <a:gd name="connsiteY755" fmla="*/ 3158767 h 6858000"/>
              <a:gd name="connsiteX756" fmla="*/ 706588 w 6432818"/>
              <a:gd name="connsiteY756" fmla="*/ 3153650 h 6858000"/>
              <a:gd name="connsiteX757" fmla="*/ 696346 w 6432818"/>
              <a:gd name="connsiteY757" fmla="*/ 3163853 h 6858000"/>
              <a:gd name="connsiteX758" fmla="*/ 701702 w 6432818"/>
              <a:gd name="connsiteY758" fmla="*/ 3160069 h 6858000"/>
              <a:gd name="connsiteX759" fmla="*/ 1242458 w 6432818"/>
              <a:gd name="connsiteY759" fmla="*/ 3152340 h 6858000"/>
              <a:gd name="connsiteX760" fmla="*/ 1130059 w 6432818"/>
              <a:gd name="connsiteY760" fmla="*/ 3260114 h 6858000"/>
              <a:gd name="connsiteX761" fmla="*/ 1108326 w 6432818"/>
              <a:gd name="connsiteY761" fmla="*/ 3280040 h 6858000"/>
              <a:gd name="connsiteX762" fmla="*/ 1062035 w 6432818"/>
              <a:gd name="connsiteY762" fmla="*/ 3327816 h 6858000"/>
              <a:gd name="connsiteX763" fmla="*/ 1060394 w 6432818"/>
              <a:gd name="connsiteY763" fmla="*/ 3329455 h 6858000"/>
              <a:gd name="connsiteX764" fmla="*/ 1061265 w 6432818"/>
              <a:gd name="connsiteY764" fmla="*/ 3328756 h 6858000"/>
              <a:gd name="connsiteX765" fmla="*/ 1074715 w 6432818"/>
              <a:gd name="connsiteY765" fmla="*/ 3315737 h 6858000"/>
              <a:gd name="connsiteX766" fmla="*/ 1076337 w 6432818"/>
              <a:gd name="connsiteY766" fmla="*/ 3313927 h 6858000"/>
              <a:gd name="connsiteX767" fmla="*/ 1086911 w 6432818"/>
              <a:gd name="connsiteY767" fmla="*/ 3305824 h 6858000"/>
              <a:gd name="connsiteX768" fmla="*/ 1119914 w 6432818"/>
              <a:gd name="connsiteY768" fmla="*/ 3278185 h 6858000"/>
              <a:gd name="connsiteX769" fmla="*/ 1130650 w 6432818"/>
              <a:gd name="connsiteY769" fmla="*/ 3268428 h 6858000"/>
              <a:gd name="connsiteX770" fmla="*/ 1149452 w 6432818"/>
              <a:gd name="connsiteY770" fmla="*/ 3244887 h 6858000"/>
              <a:gd name="connsiteX771" fmla="*/ 1228987 w 6432818"/>
              <a:gd name="connsiteY771" fmla="*/ 3167386 h 6858000"/>
              <a:gd name="connsiteX772" fmla="*/ 1236697 w 6432818"/>
              <a:gd name="connsiteY772" fmla="*/ 3159316 h 6858000"/>
              <a:gd name="connsiteX773" fmla="*/ 455325 w 6432818"/>
              <a:gd name="connsiteY773" fmla="*/ 3150577 h 6858000"/>
              <a:gd name="connsiteX774" fmla="*/ 443251 w 6432818"/>
              <a:gd name="connsiteY774" fmla="*/ 3161691 h 6858000"/>
              <a:gd name="connsiteX775" fmla="*/ 451048 w 6432818"/>
              <a:gd name="connsiteY775" fmla="*/ 3153216 h 6858000"/>
              <a:gd name="connsiteX776" fmla="*/ 146159 w 6432818"/>
              <a:gd name="connsiteY776" fmla="*/ 3130572 h 6858000"/>
              <a:gd name="connsiteX777" fmla="*/ 141002 w 6432818"/>
              <a:gd name="connsiteY777" fmla="*/ 3130680 h 6858000"/>
              <a:gd name="connsiteX778" fmla="*/ 140839 w 6432818"/>
              <a:gd name="connsiteY778" fmla="*/ 3130686 h 6858000"/>
              <a:gd name="connsiteX779" fmla="*/ 132403 w 6432818"/>
              <a:gd name="connsiteY779" fmla="*/ 3130860 h 6858000"/>
              <a:gd name="connsiteX780" fmla="*/ 130684 w 6432818"/>
              <a:gd name="connsiteY780" fmla="*/ 3130898 h 6858000"/>
              <a:gd name="connsiteX781" fmla="*/ 140839 w 6432818"/>
              <a:gd name="connsiteY781" fmla="*/ 3130686 h 6858000"/>
              <a:gd name="connsiteX782" fmla="*/ 17212 w 6432818"/>
              <a:gd name="connsiteY782" fmla="*/ 3127864 h 6858000"/>
              <a:gd name="connsiteX783" fmla="*/ 17312 w 6432818"/>
              <a:gd name="connsiteY783" fmla="*/ 3130655 h 6858000"/>
              <a:gd name="connsiteX784" fmla="*/ 15078 w 6432818"/>
              <a:gd name="connsiteY784" fmla="*/ 3132875 h 6858000"/>
              <a:gd name="connsiteX785" fmla="*/ 13629 w 6432818"/>
              <a:gd name="connsiteY785" fmla="*/ 3133679 h 6858000"/>
              <a:gd name="connsiteX786" fmla="*/ 13387 w 6432818"/>
              <a:gd name="connsiteY786" fmla="*/ 3132410 h 6858000"/>
              <a:gd name="connsiteX787" fmla="*/ 17212 w 6432818"/>
              <a:gd name="connsiteY787" fmla="*/ 3127864 h 6858000"/>
              <a:gd name="connsiteX788" fmla="*/ 745988 w 6432818"/>
              <a:gd name="connsiteY788" fmla="*/ 3115943 h 6858000"/>
              <a:gd name="connsiteX789" fmla="*/ 739551 w 6432818"/>
              <a:gd name="connsiteY789" fmla="*/ 3120813 h 6858000"/>
              <a:gd name="connsiteX790" fmla="*/ 739212 w 6432818"/>
              <a:gd name="connsiteY790" fmla="*/ 3121153 h 6858000"/>
              <a:gd name="connsiteX791" fmla="*/ 744860 w 6432818"/>
              <a:gd name="connsiteY791" fmla="*/ 3117081 h 6858000"/>
              <a:gd name="connsiteX792" fmla="*/ 497561 w 6432818"/>
              <a:gd name="connsiteY792" fmla="*/ 3088841 h 6858000"/>
              <a:gd name="connsiteX793" fmla="*/ 485318 w 6432818"/>
              <a:gd name="connsiteY793" fmla="*/ 3098860 h 6858000"/>
              <a:gd name="connsiteX794" fmla="*/ 445345 w 6432818"/>
              <a:gd name="connsiteY794" fmla="*/ 3130127 h 6858000"/>
              <a:gd name="connsiteX795" fmla="*/ 450572 w 6432818"/>
              <a:gd name="connsiteY795" fmla="*/ 3125381 h 6858000"/>
              <a:gd name="connsiteX796" fmla="*/ 457958 w 6432818"/>
              <a:gd name="connsiteY796" fmla="*/ 3115096 h 6858000"/>
              <a:gd name="connsiteX797" fmla="*/ 74380 w 6432818"/>
              <a:gd name="connsiteY797" fmla="*/ 3087212 h 6858000"/>
              <a:gd name="connsiteX798" fmla="*/ 74634 w 6432818"/>
              <a:gd name="connsiteY798" fmla="*/ 3090211 h 6858000"/>
              <a:gd name="connsiteX799" fmla="*/ 69027 w 6432818"/>
              <a:gd name="connsiteY799" fmla="*/ 3096201 h 6858000"/>
              <a:gd name="connsiteX800" fmla="*/ 69788 w 6432818"/>
              <a:gd name="connsiteY800" fmla="*/ 3093336 h 6858000"/>
              <a:gd name="connsiteX801" fmla="*/ 69006 w 6432818"/>
              <a:gd name="connsiteY801" fmla="*/ 3092571 h 6858000"/>
              <a:gd name="connsiteX802" fmla="*/ 608759 w 6432818"/>
              <a:gd name="connsiteY802" fmla="*/ 3073856 h 6858000"/>
              <a:gd name="connsiteX803" fmla="*/ 596541 w 6432818"/>
              <a:gd name="connsiteY803" fmla="*/ 3089974 h 6858000"/>
              <a:gd name="connsiteX804" fmla="*/ 577054 w 6432818"/>
              <a:gd name="connsiteY804" fmla="*/ 3103774 h 6858000"/>
              <a:gd name="connsiteX805" fmla="*/ 596541 w 6432818"/>
              <a:gd name="connsiteY805" fmla="*/ 3089974 h 6858000"/>
              <a:gd name="connsiteX806" fmla="*/ 616030 w 6432818"/>
              <a:gd name="connsiteY806" fmla="*/ 3076171 h 6858000"/>
              <a:gd name="connsiteX807" fmla="*/ 608759 w 6432818"/>
              <a:gd name="connsiteY807" fmla="*/ 3073856 h 6858000"/>
              <a:gd name="connsiteX808" fmla="*/ 354088 w 6432818"/>
              <a:gd name="connsiteY808" fmla="*/ 3072208 h 6858000"/>
              <a:gd name="connsiteX809" fmla="*/ 347072 w 6432818"/>
              <a:gd name="connsiteY809" fmla="*/ 3080078 h 6858000"/>
              <a:gd name="connsiteX810" fmla="*/ 344667 w 6432818"/>
              <a:gd name="connsiteY810" fmla="*/ 3081415 h 6858000"/>
              <a:gd name="connsiteX811" fmla="*/ 413640 w 6432818"/>
              <a:gd name="connsiteY811" fmla="*/ 3071622 h 6858000"/>
              <a:gd name="connsiteX812" fmla="*/ 391449 w 6432818"/>
              <a:gd name="connsiteY812" fmla="*/ 3098831 h 6858000"/>
              <a:gd name="connsiteX813" fmla="*/ 388003 w 6432818"/>
              <a:gd name="connsiteY813" fmla="*/ 3101153 h 6858000"/>
              <a:gd name="connsiteX814" fmla="*/ 383741 w 6432818"/>
              <a:gd name="connsiteY814" fmla="*/ 3103606 h 6858000"/>
              <a:gd name="connsiteX815" fmla="*/ 393639 w 6432818"/>
              <a:gd name="connsiteY815" fmla="*/ 3089762 h 6858000"/>
              <a:gd name="connsiteX816" fmla="*/ 403632 w 6432818"/>
              <a:gd name="connsiteY816" fmla="*/ 3076949 h 6858000"/>
              <a:gd name="connsiteX817" fmla="*/ 410620 w 6432818"/>
              <a:gd name="connsiteY817" fmla="*/ 3073430 h 6858000"/>
              <a:gd name="connsiteX818" fmla="*/ 84136 w 6432818"/>
              <a:gd name="connsiteY818" fmla="*/ 3065894 h 6858000"/>
              <a:gd name="connsiteX819" fmla="*/ 69929 w 6432818"/>
              <a:gd name="connsiteY819" fmla="*/ 3078337 h 6858000"/>
              <a:gd name="connsiteX820" fmla="*/ 33466 w 6432818"/>
              <a:gd name="connsiteY820" fmla="*/ 3114594 h 6858000"/>
              <a:gd name="connsiteX821" fmla="*/ 32550 w 6432818"/>
              <a:gd name="connsiteY821" fmla="*/ 3115309 h 6858000"/>
              <a:gd name="connsiteX822" fmla="*/ 64148 w 6432818"/>
              <a:gd name="connsiteY822" fmla="*/ 3077962 h 6858000"/>
              <a:gd name="connsiteX823" fmla="*/ 375711 w 6432818"/>
              <a:gd name="connsiteY823" fmla="*/ 3051315 h 6858000"/>
              <a:gd name="connsiteX824" fmla="*/ 368078 w 6432818"/>
              <a:gd name="connsiteY824" fmla="*/ 3059003 h 6858000"/>
              <a:gd name="connsiteX825" fmla="*/ 355854 w 6432818"/>
              <a:gd name="connsiteY825" fmla="*/ 3070483 h 6858000"/>
              <a:gd name="connsiteX826" fmla="*/ 372458 w 6432818"/>
              <a:gd name="connsiteY826" fmla="*/ 3054253 h 6858000"/>
              <a:gd name="connsiteX827" fmla="*/ 288038 w 6432818"/>
              <a:gd name="connsiteY827" fmla="*/ 3042606 h 6858000"/>
              <a:gd name="connsiteX828" fmla="*/ 257518 w 6432818"/>
              <a:gd name="connsiteY828" fmla="*/ 3057073 h 6858000"/>
              <a:gd name="connsiteX829" fmla="*/ 288038 w 6432818"/>
              <a:gd name="connsiteY829" fmla="*/ 3042606 h 6858000"/>
              <a:gd name="connsiteX830" fmla="*/ 126774 w 6432818"/>
              <a:gd name="connsiteY830" fmla="*/ 3040155 h 6858000"/>
              <a:gd name="connsiteX831" fmla="*/ 100601 w 6432818"/>
              <a:gd name="connsiteY831" fmla="*/ 3066253 h 6858000"/>
              <a:gd name="connsiteX832" fmla="*/ 79660 w 6432818"/>
              <a:gd name="connsiteY832" fmla="*/ 3084552 h 6858000"/>
              <a:gd name="connsiteX833" fmla="*/ 78811 w 6432818"/>
              <a:gd name="connsiteY833" fmla="*/ 3082793 h 6858000"/>
              <a:gd name="connsiteX834" fmla="*/ 79226 w 6432818"/>
              <a:gd name="connsiteY834" fmla="*/ 3082378 h 6858000"/>
              <a:gd name="connsiteX835" fmla="*/ 105225 w 6432818"/>
              <a:gd name="connsiteY835" fmla="*/ 3053163 h 6858000"/>
              <a:gd name="connsiteX836" fmla="*/ 475309 w 6432818"/>
              <a:gd name="connsiteY836" fmla="*/ 3029355 h 6858000"/>
              <a:gd name="connsiteX837" fmla="*/ 466332 w 6432818"/>
              <a:gd name="connsiteY837" fmla="*/ 3037814 h 6858000"/>
              <a:gd name="connsiteX838" fmla="*/ 446891 w 6432818"/>
              <a:gd name="connsiteY838" fmla="*/ 3056690 h 6858000"/>
              <a:gd name="connsiteX839" fmla="*/ 423839 w 6432818"/>
              <a:gd name="connsiteY839" fmla="*/ 3079988 h 6858000"/>
              <a:gd name="connsiteX840" fmla="*/ 414826 w 6432818"/>
              <a:gd name="connsiteY840" fmla="*/ 3088512 h 6858000"/>
              <a:gd name="connsiteX841" fmla="*/ 410916 w 6432818"/>
              <a:gd name="connsiteY841" fmla="*/ 3082261 h 6858000"/>
              <a:gd name="connsiteX842" fmla="*/ 420681 w 6432818"/>
              <a:gd name="connsiteY842" fmla="*/ 3070963 h 6858000"/>
              <a:gd name="connsiteX843" fmla="*/ 435441 w 6432818"/>
              <a:gd name="connsiteY843" fmla="*/ 3057926 h 6858000"/>
              <a:gd name="connsiteX844" fmla="*/ 450066 w 6432818"/>
              <a:gd name="connsiteY844" fmla="*/ 3043824 h 6858000"/>
              <a:gd name="connsiteX845" fmla="*/ 418432 w 6432818"/>
              <a:gd name="connsiteY845" fmla="*/ 3006651 h 6858000"/>
              <a:gd name="connsiteX846" fmla="*/ 418099 w 6432818"/>
              <a:gd name="connsiteY846" fmla="*/ 3014876 h 6858000"/>
              <a:gd name="connsiteX847" fmla="*/ 419966 w 6432818"/>
              <a:gd name="connsiteY847" fmla="*/ 3014590 h 6858000"/>
              <a:gd name="connsiteX848" fmla="*/ 418432 w 6432818"/>
              <a:gd name="connsiteY848" fmla="*/ 3006651 h 6858000"/>
              <a:gd name="connsiteX849" fmla="*/ 5040200 w 6432818"/>
              <a:gd name="connsiteY849" fmla="*/ 2988951 h 6858000"/>
              <a:gd name="connsiteX850" fmla="*/ 4784188 w 6432818"/>
              <a:gd name="connsiteY850" fmla="*/ 3346601 h 6858000"/>
              <a:gd name="connsiteX851" fmla="*/ 4771442 w 6432818"/>
              <a:gd name="connsiteY851" fmla="*/ 3363817 h 6858000"/>
              <a:gd name="connsiteX852" fmla="*/ 4798446 w 6432818"/>
              <a:gd name="connsiteY852" fmla="*/ 3372202 h 6858000"/>
              <a:gd name="connsiteX853" fmla="*/ 4954397 w 6432818"/>
              <a:gd name="connsiteY853" fmla="*/ 3155146 h 6858000"/>
              <a:gd name="connsiteX854" fmla="*/ 5058574 w 6432818"/>
              <a:gd name="connsiteY854" fmla="*/ 3004111 h 6858000"/>
              <a:gd name="connsiteX855" fmla="*/ 540065 w 6432818"/>
              <a:gd name="connsiteY855" fmla="*/ 2988574 h 6858000"/>
              <a:gd name="connsiteX856" fmla="*/ 532193 w 6432818"/>
              <a:gd name="connsiteY856" fmla="*/ 2997264 h 6858000"/>
              <a:gd name="connsiteX857" fmla="*/ 525472 w 6432818"/>
              <a:gd name="connsiteY857" fmla="*/ 3002617 h 6858000"/>
              <a:gd name="connsiteX858" fmla="*/ 530106 w 6432818"/>
              <a:gd name="connsiteY858" fmla="*/ 2995853 h 6858000"/>
              <a:gd name="connsiteX859" fmla="*/ 531040 w 6432818"/>
              <a:gd name="connsiteY859" fmla="*/ 2995275 h 6858000"/>
              <a:gd name="connsiteX860" fmla="*/ 551177 w 6432818"/>
              <a:gd name="connsiteY860" fmla="*/ 2978747 h 6858000"/>
              <a:gd name="connsiteX861" fmla="*/ 550630 w 6432818"/>
              <a:gd name="connsiteY861" fmla="*/ 2982299 h 6858000"/>
              <a:gd name="connsiteX862" fmla="*/ 548765 w 6432818"/>
              <a:gd name="connsiteY862" fmla="*/ 2982584 h 6858000"/>
              <a:gd name="connsiteX863" fmla="*/ 548369 w 6432818"/>
              <a:gd name="connsiteY863" fmla="*/ 2982123 h 6858000"/>
              <a:gd name="connsiteX864" fmla="*/ 561734 w 6432818"/>
              <a:gd name="connsiteY864" fmla="*/ 2920904 h 6858000"/>
              <a:gd name="connsiteX865" fmla="*/ 559312 w 6432818"/>
              <a:gd name="connsiteY865" fmla="*/ 2923105 h 6858000"/>
              <a:gd name="connsiteX866" fmla="*/ 559596 w 6432818"/>
              <a:gd name="connsiteY866" fmla="*/ 2925223 h 6858000"/>
              <a:gd name="connsiteX867" fmla="*/ 560561 w 6432818"/>
              <a:gd name="connsiteY867" fmla="*/ 2924661 h 6858000"/>
              <a:gd name="connsiteX868" fmla="*/ 563007 w 6432818"/>
              <a:gd name="connsiteY868" fmla="*/ 2922091 h 6858000"/>
              <a:gd name="connsiteX869" fmla="*/ 4942333 w 6432818"/>
              <a:gd name="connsiteY869" fmla="*/ 2908205 h 6858000"/>
              <a:gd name="connsiteX870" fmla="*/ 4899726 w 6432818"/>
              <a:gd name="connsiteY870" fmla="*/ 2966142 h 6858000"/>
              <a:gd name="connsiteX871" fmla="*/ 4711542 w 6432818"/>
              <a:gd name="connsiteY871" fmla="*/ 3223465 h 6858000"/>
              <a:gd name="connsiteX872" fmla="*/ 4626746 w 6432818"/>
              <a:gd name="connsiteY872" fmla="*/ 3340429 h 6858000"/>
              <a:gd name="connsiteX873" fmla="*/ 4680440 w 6432818"/>
              <a:gd name="connsiteY873" fmla="*/ 3345842 h 6858000"/>
              <a:gd name="connsiteX874" fmla="*/ 4857062 w 6432818"/>
              <a:gd name="connsiteY874" fmla="*/ 3107214 h 6858000"/>
              <a:gd name="connsiteX875" fmla="*/ 4973119 w 6432818"/>
              <a:gd name="connsiteY875" fmla="*/ 2933606 h 6858000"/>
              <a:gd name="connsiteX876" fmla="*/ 4919962 w 6432818"/>
              <a:gd name="connsiteY876" fmla="*/ 2885392 h 6858000"/>
              <a:gd name="connsiteX877" fmla="*/ 4596694 w 6432818"/>
              <a:gd name="connsiteY877" fmla="*/ 3337398 h 6858000"/>
              <a:gd name="connsiteX878" fmla="*/ 4624285 w 6432818"/>
              <a:gd name="connsiteY878" fmla="*/ 3340181 h 6858000"/>
              <a:gd name="connsiteX879" fmla="*/ 4720716 w 6432818"/>
              <a:gd name="connsiteY879" fmla="*/ 3206241 h 6858000"/>
              <a:gd name="connsiteX880" fmla="*/ 4870522 w 6432818"/>
              <a:gd name="connsiteY880" fmla="*/ 2993925 h 6858000"/>
              <a:gd name="connsiteX881" fmla="*/ 4934592 w 6432818"/>
              <a:gd name="connsiteY881" fmla="*/ 2901818 h 6858000"/>
              <a:gd name="connsiteX882" fmla="*/ 4931219 w 6432818"/>
              <a:gd name="connsiteY882" fmla="*/ 2899032 h 6858000"/>
              <a:gd name="connsiteX883" fmla="*/ 706151 w 6432818"/>
              <a:gd name="connsiteY883" fmla="*/ 2813096 h 6858000"/>
              <a:gd name="connsiteX884" fmla="*/ 687739 w 6432818"/>
              <a:gd name="connsiteY884" fmla="*/ 2832521 h 6858000"/>
              <a:gd name="connsiteX885" fmla="*/ 685946 w 6432818"/>
              <a:gd name="connsiteY885" fmla="*/ 2834288 h 6858000"/>
              <a:gd name="connsiteX886" fmla="*/ 687366 w 6432818"/>
              <a:gd name="connsiteY886" fmla="*/ 2833121 h 6858000"/>
              <a:gd name="connsiteX887" fmla="*/ 706132 w 6432818"/>
              <a:gd name="connsiteY887" fmla="*/ 2813329 h 6858000"/>
              <a:gd name="connsiteX888" fmla="*/ 692754 w 6432818"/>
              <a:gd name="connsiteY888" fmla="*/ 2665581 h 6858000"/>
              <a:gd name="connsiteX889" fmla="*/ 596414 w 6432818"/>
              <a:gd name="connsiteY889" fmla="*/ 2757957 h 6858000"/>
              <a:gd name="connsiteX890" fmla="*/ 577785 w 6432818"/>
              <a:gd name="connsiteY890" fmla="*/ 2775036 h 6858000"/>
              <a:gd name="connsiteX891" fmla="*/ 538110 w 6432818"/>
              <a:gd name="connsiteY891" fmla="*/ 2815987 h 6858000"/>
              <a:gd name="connsiteX892" fmla="*/ 536703 w 6432818"/>
              <a:gd name="connsiteY892" fmla="*/ 2817390 h 6858000"/>
              <a:gd name="connsiteX893" fmla="*/ 573769 w 6432818"/>
              <a:gd name="connsiteY893" fmla="*/ 2787694 h 6858000"/>
              <a:gd name="connsiteX894" fmla="*/ 588128 w 6432818"/>
              <a:gd name="connsiteY894" fmla="*/ 2775045 h 6858000"/>
              <a:gd name="connsiteX895" fmla="*/ 639337 w 6432818"/>
              <a:gd name="connsiteY895" fmla="*/ 2724461 h 6858000"/>
              <a:gd name="connsiteX896" fmla="*/ 668535 w 6432818"/>
              <a:gd name="connsiteY896" fmla="*/ 2694912 h 6858000"/>
              <a:gd name="connsiteX897" fmla="*/ 4744904 w 6432818"/>
              <a:gd name="connsiteY897" fmla="*/ 2630511 h 6858000"/>
              <a:gd name="connsiteX898" fmla="*/ 4534124 w 6432818"/>
              <a:gd name="connsiteY898" fmla="*/ 2932478 h 6858000"/>
              <a:gd name="connsiteX899" fmla="*/ 4193070 w 6432818"/>
              <a:gd name="connsiteY899" fmla="*/ 3395803 h 6858000"/>
              <a:gd name="connsiteX900" fmla="*/ 4223468 w 6432818"/>
              <a:gd name="connsiteY900" fmla="*/ 3386367 h 6858000"/>
              <a:gd name="connsiteX901" fmla="*/ 4536066 w 6432818"/>
              <a:gd name="connsiteY901" fmla="*/ 2946631 h 6858000"/>
              <a:gd name="connsiteX902" fmla="*/ 4747498 w 6432818"/>
              <a:gd name="connsiteY902" fmla="*/ 2635288 h 6858000"/>
              <a:gd name="connsiteX903" fmla="*/ 3595200 w 6432818"/>
              <a:gd name="connsiteY903" fmla="*/ 2543858 h 6858000"/>
              <a:gd name="connsiteX904" fmla="*/ 3538344 w 6432818"/>
              <a:gd name="connsiteY904" fmla="*/ 2611235 h 6858000"/>
              <a:gd name="connsiteX905" fmla="*/ 3517872 w 6432818"/>
              <a:gd name="connsiteY905" fmla="*/ 2636071 h 6858000"/>
              <a:gd name="connsiteX906" fmla="*/ 3520880 w 6432818"/>
              <a:gd name="connsiteY906" fmla="*/ 2645761 h 6858000"/>
              <a:gd name="connsiteX907" fmla="*/ 822827 w 6432818"/>
              <a:gd name="connsiteY907" fmla="*/ 2248798 h 6858000"/>
              <a:gd name="connsiteX908" fmla="*/ 831168 w 6432818"/>
              <a:gd name="connsiteY908" fmla="*/ 2252674 h 6858000"/>
              <a:gd name="connsiteX909" fmla="*/ 821755 w 6432818"/>
              <a:gd name="connsiteY909" fmla="*/ 2265092 h 6858000"/>
              <a:gd name="connsiteX910" fmla="*/ 822827 w 6432818"/>
              <a:gd name="connsiteY910" fmla="*/ 2248798 h 6858000"/>
              <a:gd name="connsiteX911" fmla="*/ 1285031 w 6432818"/>
              <a:gd name="connsiteY911" fmla="*/ 2223622 h 6858000"/>
              <a:gd name="connsiteX912" fmla="*/ 1285326 w 6432818"/>
              <a:gd name="connsiteY912" fmla="*/ 2224191 h 6858000"/>
              <a:gd name="connsiteX913" fmla="*/ 1285611 w 6432818"/>
              <a:gd name="connsiteY913" fmla="*/ 2224743 h 6858000"/>
              <a:gd name="connsiteX914" fmla="*/ 1284264 w 6432818"/>
              <a:gd name="connsiteY914" fmla="*/ 2222143 h 6858000"/>
              <a:gd name="connsiteX915" fmla="*/ 1284789 w 6432818"/>
              <a:gd name="connsiteY915" fmla="*/ 2223155 h 6858000"/>
              <a:gd name="connsiteX916" fmla="*/ 1285031 w 6432818"/>
              <a:gd name="connsiteY916" fmla="*/ 2223622 h 6858000"/>
              <a:gd name="connsiteX917" fmla="*/ 1283033 w 6432818"/>
              <a:gd name="connsiteY917" fmla="*/ 2219773 h 6858000"/>
              <a:gd name="connsiteX918" fmla="*/ 1284264 w 6432818"/>
              <a:gd name="connsiteY918" fmla="*/ 2222143 h 6858000"/>
              <a:gd name="connsiteX919" fmla="*/ 1283892 w 6432818"/>
              <a:gd name="connsiteY919" fmla="*/ 2221427 h 6858000"/>
              <a:gd name="connsiteX920" fmla="*/ 1283033 w 6432818"/>
              <a:gd name="connsiteY920" fmla="*/ 2219773 h 6858000"/>
              <a:gd name="connsiteX921" fmla="*/ 3838253 w 6432818"/>
              <a:gd name="connsiteY921" fmla="*/ 2208530 h 6858000"/>
              <a:gd name="connsiteX922" fmla="*/ 3828363 w 6432818"/>
              <a:gd name="connsiteY922" fmla="*/ 2226452 h 6858000"/>
              <a:gd name="connsiteX923" fmla="*/ 3828766 w 6432818"/>
              <a:gd name="connsiteY923" fmla="*/ 2234622 h 6858000"/>
              <a:gd name="connsiteX924" fmla="*/ 3838253 w 6432818"/>
              <a:gd name="connsiteY924" fmla="*/ 2208530 h 6858000"/>
              <a:gd name="connsiteX925" fmla="*/ 1295445 w 6432818"/>
              <a:gd name="connsiteY925" fmla="*/ 2204901 h 6858000"/>
              <a:gd name="connsiteX926" fmla="*/ 1291555 w 6432818"/>
              <a:gd name="connsiteY926" fmla="*/ 2219571 h 6858000"/>
              <a:gd name="connsiteX927" fmla="*/ 1290415 w 6432818"/>
              <a:gd name="connsiteY927" fmla="*/ 2212110 h 6858000"/>
              <a:gd name="connsiteX928" fmla="*/ 1291679 w 6432818"/>
              <a:gd name="connsiteY928" fmla="*/ 2209010 h 6858000"/>
              <a:gd name="connsiteX929" fmla="*/ 1294033 w 6432818"/>
              <a:gd name="connsiteY929" fmla="*/ 2206082 h 6858000"/>
              <a:gd name="connsiteX930" fmla="*/ 3866962 w 6432818"/>
              <a:gd name="connsiteY930" fmla="*/ 2178548 h 6858000"/>
              <a:gd name="connsiteX931" fmla="*/ 3863318 w 6432818"/>
              <a:gd name="connsiteY931" fmla="*/ 2180616 h 6858000"/>
              <a:gd name="connsiteX932" fmla="*/ 3862682 w 6432818"/>
              <a:gd name="connsiteY932" fmla="*/ 2180978 h 6858000"/>
              <a:gd name="connsiteX933" fmla="*/ 3858316 w 6432818"/>
              <a:gd name="connsiteY933" fmla="*/ 2183458 h 6858000"/>
              <a:gd name="connsiteX934" fmla="*/ 3856039 w 6432818"/>
              <a:gd name="connsiteY934" fmla="*/ 2184750 h 6858000"/>
              <a:gd name="connsiteX935" fmla="*/ 3857252 w 6432818"/>
              <a:gd name="connsiteY935" fmla="*/ 2184062 h 6858000"/>
              <a:gd name="connsiteX936" fmla="*/ 3858316 w 6432818"/>
              <a:gd name="connsiteY936" fmla="*/ 2183458 h 6858000"/>
              <a:gd name="connsiteX937" fmla="*/ 3859528 w 6432818"/>
              <a:gd name="connsiteY937" fmla="*/ 2182770 h 6858000"/>
              <a:gd name="connsiteX938" fmla="*/ 3862682 w 6432818"/>
              <a:gd name="connsiteY938" fmla="*/ 2180978 h 6858000"/>
              <a:gd name="connsiteX939" fmla="*/ 1327345 w 6432818"/>
              <a:gd name="connsiteY939" fmla="*/ 2169955 h 6858000"/>
              <a:gd name="connsiteX940" fmla="*/ 1327254 w 6432818"/>
              <a:gd name="connsiteY940" fmla="*/ 2179012 h 6858000"/>
              <a:gd name="connsiteX941" fmla="*/ 1327345 w 6432818"/>
              <a:gd name="connsiteY941" fmla="*/ 2169955 h 6858000"/>
              <a:gd name="connsiteX942" fmla="*/ 1351279 w 6432818"/>
              <a:gd name="connsiteY942" fmla="*/ 2153261 h 6858000"/>
              <a:gd name="connsiteX943" fmla="*/ 1350590 w 6432818"/>
              <a:gd name="connsiteY943" fmla="*/ 2155182 h 6858000"/>
              <a:gd name="connsiteX944" fmla="*/ 1350953 w 6432818"/>
              <a:gd name="connsiteY944" fmla="*/ 2154168 h 6858000"/>
              <a:gd name="connsiteX945" fmla="*/ 1352490 w 6432818"/>
              <a:gd name="connsiteY945" fmla="*/ 2149874 h 6858000"/>
              <a:gd name="connsiteX946" fmla="*/ 1351279 w 6432818"/>
              <a:gd name="connsiteY946" fmla="*/ 2153261 h 6858000"/>
              <a:gd name="connsiteX947" fmla="*/ 1351634 w 6432818"/>
              <a:gd name="connsiteY947" fmla="*/ 2152265 h 6858000"/>
              <a:gd name="connsiteX948" fmla="*/ 1353858 w 6432818"/>
              <a:gd name="connsiteY948" fmla="*/ 2146049 h 6858000"/>
              <a:gd name="connsiteX949" fmla="*/ 1352769 w 6432818"/>
              <a:gd name="connsiteY949" fmla="*/ 2149094 h 6858000"/>
              <a:gd name="connsiteX950" fmla="*/ 1352490 w 6432818"/>
              <a:gd name="connsiteY950" fmla="*/ 2149874 h 6858000"/>
              <a:gd name="connsiteX951" fmla="*/ 1363029 w 6432818"/>
              <a:gd name="connsiteY951" fmla="*/ 2129431 h 6858000"/>
              <a:gd name="connsiteX952" fmla="*/ 1366270 w 6432818"/>
              <a:gd name="connsiteY952" fmla="*/ 2131177 h 6858000"/>
              <a:gd name="connsiteX953" fmla="*/ 1353858 w 6432818"/>
              <a:gd name="connsiteY953" fmla="*/ 2146049 h 6858000"/>
              <a:gd name="connsiteX954" fmla="*/ 1363029 w 6432818"/>
              <a:gd name="connsiteY954" fmla="*/ 2129431 h 6858000"/>
              <a:gd name="connsiteX955" fmla="*/ 1423867 w 6432818"/>
              <a:gd name="connsiteY955" fmla="*/ 2058562 h 6858000"/>
              <a:gd name="connsiteX956" fmla="*/ 1427091 w 6432818"/>
              <a:gd name="connsiteY956" fmla="*/ 2060340 h 6858000"/>
              <a:gd name="connsiteX957" fmla="*/ 1414678 w 6432818"/>
              <a:gd name="connsiteY957" fmla="*/ 2075212 h 6858000"/>
              <a:gd name="connsiteX958" fmla="*/ 1423867 w 6432818"/>
              <a:gd name="connsiteY958" fmla="*/ 2058562 h 6858000"/>
              <a:gd name="connsiteX959" fmla="*/ 1443689 w 6432818"/>
              <a:gd name="connsiteY959" fmla="*/ 2030264 h 6858000"/>
              <a:gd name="connsiteX960" fmla="*/ 1441280 w 6432818"/>
              <a:gd name="connsiteY960" fmla="*/ 2042246 h 6858000"/>
              <a:gd name="connsiteX961" fmla="*/ 1444822 w 6432818"/>
              <a:gd name="connsiteY961" fmla="*/ 2039462 h 6858000"/>
              <a:gd name="connsiteX962" fmla="*/ 1443689 w 6432818"/>
              <a:gd name="connsiteY962" fmla="*/ 2030264 h 6858000"/>
              <a:gd name="connsiteX963" fmla="*/ 1467313 w 6432818"/>
              <a:gd name="connsiteY963" fmla="*/ 2009174 h 6858000"/>
              <a:gd name="connsiteX964" fmla="*/ 1465953 w 6432818"/>
              <a:gd name="connsiteY964" fmla="*/ 2012979 h 6858000"/>
              <a:gd name="connsiteX965" fmla="*/ 1464864 w 6432818"/>
              <a:gd name="connsiteY965" fmla="*/ 2016024 h 6858000"/>
              <a:gd name="connsiteX966" fmla="*/ 1468129 w 6432818"/>
              <a:gd name="connsiteY966" fmla="*/ 2006889 h 6858000"/>
              <a:gd name="connsiteX967" fmla="*/ 1467767 w 6432818"/>
              <a:gd name="connsiteY967" fmla="*/ 2007903 h 6858000"/>
              <a:gd name="connsiteX968" fmla="*/ 1467313 w 6432818"/>
              <a:gd name="connsiteY968" fmla="*/ 2009174 h 6858000"/>
              <a:gd name="connsiteX969" fmla="*/ 1484685 w 6432818"/>
              <a:gd name="connsiteY969" fmla="*/ 1987725 h 6858000"/>
              <a:gd name="connsiteX970" fmla="*/ 1484466 w 6432818"/>
              <a:gd name="connsiteY970" fmla="*/ 1998837 h 6858000"/>
              <a:gd name="connsiteX971" fmla="*/ 1482277 w 6432818"/>
              <a:gd name="connsiteY971" fmla="*/ 1999709 h 6858000"/>
              <a:gd name="connsiteX972" fmla="*/ 1484685 w 6432818"/>
              <a:gd name="connsiteY972" fmla="*/ 1987725 h 6858000"/>
              <a:gd name="connsiteX973" fmla="*/ 1499990 w 6432818"/>
              <a:gd name="connsiteY973" fmla="*/ 1977834 h 6858000"/>
              <a:gd name="connsiteX974" fmla="*/ 1499399 w 6432818"/>
              <a:gd name="connsiteY974" fmla="*/ 1979643 h 6858000"/>
              <a:gd name="connsiteX975" fmla="*/ 1499059 w 6432818"/>
              <a:gd name="connsiteY975" fmla="*/ 1980670 h 6858000"/>
              <a:gd name="connsiteX976" fmla="*/ 1500605 w 6432818"/>
              <a:gd name="connsiteY976" fmla="*/ 1975965 h 6858000"/>
              <a:gd name="connsiteX977" fmla="*/ 1500031 w 6432818"/>
              <a:gd name="connsiteY977" fmla="*/ 1977711 h 6858000"/>
              <a:gd name="connsiteX978" fmla="*/ 1499990 w 6432818"/>
              <a:gd name="connsiteY978" fmla="*/ 1977834 h 6858000"/>
              <a:gd name="connsiteX979" fmla="*/ 1502100 w 6432818"/>
              <a:gd name="connsiteY979" fmla="*/ 1971411 h 6858000"/>
              <a:gd name="connsiteX980" fmla="*/ 1500605 w 6432818"/>
              <a:gd name="connsiteY980" fmla="*/ 1975965 h 6858000"/>
              <a:gd name="connsiteX981" fmla="*/ 1501086 w 6432818"/>
              <a:gd name="connsiteY981" fmla="*/ 1974498 h 6858000"/>
              <a:gd name="connsiteX982" fmla="*/ 1502100 w 6432818"/>
              <a:gd name="connsiteY982" fmla="*/ 1971411 h 6858000"/>
              <a:gd name="connsiteX983" fmla="*/ 1484098 w 6432818"/>
              <a:gd name="connsiteY983" fmla="*/ 1935639 h 6858000"/>
              <a:gd name="connsiteX984" fmla="*/ 1463785 w 6432818"/>
              <a:gd name="connsiteY984" fmla="*/ 1954471 h 6858000"/>
              <a:gd name="connsiteX985" fmla="*/ 1292095 w 6432818"/>
              <a:gd name="connsiteY985" fmla="*/ 2150326 h 6858000"/>
              <a:gd name="connsiteX986" fmla="*/ 1237822 w 6432818"/>
              <a:gd name="connsiteY986" fmla="*/ 2210673 h 6858000"/>
              <a:gd name="connsiteX987" fmla="*/ 1239013 w 6432818"/>
              <a:gd name="connsiteY987" fmla="*/ 2216223 h 6858000"/>
              <a:gd name="connsiteX988" fmla="*/ 1279775 w 6432818"/>
              <a:gd name="connsiteY988" fmla="*/ 2173130 h 6858000"/>
              <a:gd name="connsiteX989" fmla="*/ 1445409 w 6432818"/>
              <a:gd name="connsiteY989" fmla="*/ 1987771 h 6858000"/>
              <a:gd name="connsiteX990" fmla="*/ 1484098 w 6432818"/>
              <a:gd name="connsiteY990" fmla="*/ 1935639 h 6858000"/>
              <a:gd name="connsiteX991" fmla="*/ 1546451 w 6432818"/>
              <a:gd name="connsiteY991" fmla="*/ 1913338 h 6858000"/>
              <a:gd name="connsiteX992" fmla="*/ 1545317 w 6432818"/>
              <a:gd name="connsiteY992" fmla="*/ 1916159 h 6858000"/>
              <a:gd name="connsiteX993" fmla="*/ 1543727 w 6432818"/>
              <a:gd name="connsiteY993" fmla="*/ 1920112 h 6858000"/>
              <a:gd name="connsiteX994" fmla="*/ 1548493 w 6432818"/>
              <a:gd name="connsiteY994" fmla="*/ 1908258 h 6858000"/>
              <a:gd name="connsiteX995" fmla="*/ 1547965 w 6432818"/>
              <a:gd name="connsiteY995" fmla="*/ 1909576 h 6858000"/>
              <a:gd name="connsiteX996" fmla="*/ 1546451 w 6432818"/>
              <a:gd name="connsiteY996" fmla="*/ 1913338 h 6858000"/>
              <a:gd name="connsiteX997" fmla="*/ 1634279 w 6432818"/>
              <a:gd name="connsiteY997" fmla="*/ 1895084 h 6858000"/>
              <a:gd name="connsiteX998" fmla="*/ 1543672 w 6432818"/>
              <a:gd name="connsiteY998" fmla="*/ 2009629 h 6858000"/>
              <a:gd name="connsiteX999" fmla="*/ 1367263 w 6432818"/>
              <a:gd name="connsiteY999" fmla="*/ 2217836 h 6858000"/>
              <a:gd name="connsiteX1000" fmla="*/ 1300565 w 6432818"/>
              <a:gd name="connsiteY1000" fmla="*/ 2291160 h 6858000"/>
              <a:gd name="connsiteX1001" fmla="*/ 1303306 w 6432818"/>
              <a:gd name="connsiteY1001" fmla="*/ 2293366 h 6858000"/>
              <a:gd name="connsiteX1002" fmla="*/ 1304684 w 6432818"/>
              <a:gd name="connsiteY1002" fmla="*/ 2300251 h 6858000"/>
              <a:gd name="connsiteX1003" fmla="*/ 1304979 w 6432818"/>
              <a:gd name="connsiteY1003" fmla="*/ 2300594 h 6858000"/>
              <a:gd name="connsiteX1004" fmla="*/ 1342290 w 6432818"/>
              <a:gd name="connsiteY1004" fmla="*/ 2257126 h 6858000"/>
              <a:gd name="connsiteX1005" fmla="*/ 1396081 w 6432818"/>
              <a:gd name="connsiteY1005" fmla="*/ 2195275 h 6858000"/>
              <a:gd name="connsiteX1006" fmla="*/ 1524328 w 6432818"/>
              <a:gd name="connsiteY1006" fmla="*/ 2050680 h 6858000"/>
              <a:gd name="connsiteX1007" fmla="*/ 1636077 w 6432818"/>
              <a:gd name="connsiteY1007" fmla="*/ 1912890 h 6858000"/>
              <a:gd name="connsiteX1008" fmla="*/ 1250822 w 6432818"/>
              <a:gd name="connsiteY1008" fmla="*/ 1828537 h 6858000"/>
              <a:gd name="connsiteX1009" fmla="*/ 1246932 w 6432818"/>
              <a:gd name="connsiteY1009" fmla="*/ 1843206 h 6858000"/>
              <a:gd name="connsiteX1010" fmla="*/ 1250822 w 6432818"/>
              <a:gd name="connsiteY1010" fmla="*/ 1828537 h 6858000"/>
              <a:gd name="connsiteX1011" fmla="*/ 3819844 w 6432818"/>
              <a:gd name="connsiteY1011" fmla="*/ 1821491 h 6858000"/>
              <a:gd name="connsiteX1012" fmla="*/ 3741315 w 6432818"/>
              <a:gd name="connsiteY1012" fmla="*/ 1923107 h 6858000"/>
              <a:gd name="connsiteX1013" fmla="*/ 3401310 w 6432818"/>
              <a:gd name="connsiteY1013" fmla="*/ 2378152 h 6858000"/>
              <a:gd name="connsiteX1014" fmla="*/ 3410005 w 6432818"/>
              <a:gd name="connsiteY1014" fmla="*/ 2394171 h 6858000"/>
              <a:gd name="connsiteX1015" fmla="*/ 3469706 w 6432818"/>
              <a:gd name="connsiteY1015" fmla="*/ 2316323 h 6858000"/>
              <a:gd name="connsiteX1016" fmla="*/ 3747151 w 6432818"/>
              <a:gd name="connsiteY1016" fmla="*/ 1932874 h 6858000"/>
              <a:gd name="connsiteX1017" fmla="*/ 3813638 w 6432818"/>
              <a:gd name="connsiteY1017" fmla="*/ 1840290 h 6858000"/>
              <a:gd name="connsiteX1018" fmla="*/ 3819844 w 6432818"/>
              <a:gd name="connsiteY1018" fmla="*/ 1821491 h 6858000"/>
              <a:gd name="connsiteX1019" fmla="*/ 1265309 w 6432818"/>
              <a:gd name="connsiteY1019" fmla="*/ 1809904 h 6858000"/>
              <a:gd name="connsiteX1020" fmla="*/ 1259880 w 6432818"/>
              <a:gd name="connsiteY1020" fmla="*/ 1828632 h 6858000"/>
              <a:gd name="connsiteX1021" fmla="*/ 1265309 w 6432818"/>
              <a:gd name="connsiteY1021" fmla="*/ 1809904 h 6858000"/>
              <a:gd name="connsiteX1022" fmla="*/ 1624988 w 6432818"/>
              <a:gd name="connsiteY1022" fmla="*/ 1802916 h 6858000"/>
              <a:gd name="connsiteX1023" fmla="*/ 1499506 w 6432818"/>
              <a:gd name="connsiteY1023" fmla="*/ 1960870 h 6858000"/>
              <a:gd name="connsiteX1024" fmla="*/ 1464864 w 6432818"/>
              <a:gd name="connsiteY1024" fmla="*/ 2016024 h 6858000"/>
              <a:gd name="connsiteX1025" fmla="*/ 1427091 w 6432818"/>
              <a:gd name="connsiteY1025" fmla="*/ 2060340 h 6858000"/>
              <a:gd name="connsiteX1026" fmla="*/ 1423867 w 6432818"/>
              <a:gd name="connsiteY1026" fmla="*/ 2058562 h 6858000"/>
              <a:gd name="connsiteX1027" fmla="*/ 1411455 w 6432818"/>
              <a:gd name="connsiteY1027" fmla="*/ 2073431 h 6858000"/>
              <a:gd name="connsiteX1028" fmla="*/ 1414678 w 6432818"/>
              <a:gd name="connsiteY1028" fmla="*/ 2075212 h 6858000"/>
              <a:gd name="connsiteX1029" fmla="*/ 1378680 w 6432818"/>
              <a:gd name="connsiteY1029" fmla="*/ 2116305 h 6858000"/>
              <a:gd name="connsiteX1030" fmla="*/ 1388167 w 6432818"/>
              <a:gd name="connsiteY1030" fmla="*/ 2099120 h 6858000"/>
              <a:gd name="connsiteX1031" fmla="*/ 1400283 w 6432818"/>
              <a:gd name="connsiteY1031" fmla="*/ 2084785 h 6858000"/>
              <a:gd name="connsiteX1032" fmla="*/ 1388167 w 6432818"/>
              <a:gd name="connsiteY1032" fmla="*/ 2099120 h 6858000"/>
              <a:gd name="connsiteX1033" fmla="*/ 1334515 w 6432818"/>
              <a:gd name="connsiteY1033" fmla="*/ 2155695 h 6858000"/>
              <a:gd name="connsiteX1034" fmla="*/ 1294033 w 6432818"/>
              <a:gd name="connsiteY1034" fmla="*/ 2206082 h 6858000"/>
              <a:gd name="connsiteX1035" fmla="*/ 1292274 w 6432818"/>
              <a:gd name="connsiteY1035" fmla="*/ 2207553 h 6858000"/>
              <a:gd name="connsiteX1036" fmla="*/ 1291679 w 6432818"/>
              <a:gd name="connsiteY1036" fmla="*/ 2209010 h 6858000"/>
              <a:gd name="connsiteX1037" fmla="*/ 1283033 w 6432818"/>
              <a:gd name="connsiteY1037" fmla="*/ 2219773 h 6858000"/>
              <a:gd name="connsiteX1038" fmla="*/ 1257779 w 6432818"/>
              <a:gd name="connsiteY1038" fmla="*/ 2240777 h 6858000"/>
              <a:gd name="connsiteX1039" fmla="*/ 1261124 w 6432818"/>
              <a:gd name="connsiteY1039" fmla="*/ 2244825 h 6858000"/>
              <a:gd name="connsiteX1040" fmla="*/ 1272041 w 6432818"/>
              <a:gd name="connsiteY1040" fmla="*/ 2255239 h 6858000"/>
              <a:gd name="connsiteX1041" fmla="*/ 1275007 w 6432818"/>
              <a:gd name="connsiteY1041" fmla="*/ 2261772 h 6858000"/>
              <a:gd name="connsiteX1042" fmla="*/ 1441336 w 6432818"/>
              <a:gd name="connsiteY1042" fmla="*/ 2073897 h 6858000"/>
              <a:gd name="connsiteX1043" fmla="*/ 1628891 w 6432818"/>
              <a:gd name="connsiteY1043" fmla="*/ 1841632 h 6858000"/>
              <a:gd name="connsiteX1044" fmla="*/ 1626967 w 6432818"/>
              <a:gd name="connsiteY1044" fmla="*/ 1822553 h 6858000"/>
              <a:gd name="connsiteX1045" fmla="*/ 1613952 w 6432818"/>
              <a:gd name="connsiteY1045" fmla="*/ 1838109 h 6858000"/>
              <a:gd name="connsiteX1046" fmla="*/ 1575664 w 6432818"/>
              <a:gd name="connsiteY1046" fmla="*/ 1877478 h 6858000"/>
              <a:gd name="connsiteX1047" fmla="*/ 1626070 w 6432818"/>
              <a:gd name="connsiteY1047" fmla="*/ 1813653 h 6858000"/>
              <a:gd name="connsiteX1048" fmla="*/ 1280037 w 6432818"/>
              <a:gd name="connsiteY1048" fmla="*/ 1792109 h 6858000"/>
              <a:gd name="connsiteX1049" fmla="*/ 1274073 w 6432818"/>
              <a:gd name="connsiteY1049" fmla="*/ 1810536 h 6858000"/>
              <a:gd name="connsiteX1050" fmla="*/ 1277115 w 6432818"/>
              <a:gd name="connsiteY1050" fmla="*/ 1807049 h 6858000"/>
              <a:gd name="connsiteX1051" fmla="*/ 1280037 w 6432818"/>
              <a:gd name="connsiteY1051" fmla="*/ 1792109 h 6858000"/>
              <a:gd name="connsiteX1052" fmla="*/ 1324558 w 6432818"/>
              <a:gd name="connsiteY1052" fmla="*/ 1737306 h 6858000"/>
              <a:gd name="connsiteX1053" fmla="*/ 1315496 w 6432818"/>
              <a:gd name="connsiteY1053" fmla="*/ 1750717 h 6858000"/>
              <a:gd name="connsiteX1054" fmla="*/ 1301008 w 6432818"/>
              <a:gd name="connsiteY1054" fmla="*/ 1769348 h 6858000"/>
              <a:gd name="connsiteX1055" fmla="*/ 1315496 w 6432818"/>
              <a:gd name="connsiteY1055" fmla="*/ 1750717 h 6858000"/>
              <a:gd name="connsiteX1056" fmla="*/ 1323641 w 6432818"/>
              <a:gd name="connsiteY1056" fmla="*/ 1745064 h 6858000"/>
              <a:gd name="connsiteX1057" fmla="*/ 1324558 w 6432818"/>
              <a:gd name="connsiteY1057" fmla="*/ 1737306 h 6858000"/>
              <a:gd name="connsiteX1058" fmla="*/ 3876292 w 6432818"/>
              <a:gd name="connsiteY1058" fmla="*/ 1731071 h 6858000"/>
              <a:gd name="connsiteX1059" fmla="*/ 3865958 w 6432818"/>
              <a:gd name="connsiteY1059" fmla="*/ 1759968 h 6858000"/>
              <a:gd name="connsiteX1060" fmla="*/ 3870391 w 6432818"/>
              <a:gd name="connsiteY1060" fmla="*/ 1754639 h 6858000"/>
              <a:gd name="connsiteX1061" fmla="*/ 3876292 w 6432818"/>
              <a:gd name="connsiteY1061" fmla="*/ 1731071 h 6858000"/>
              <a:gd name="connsiteX1062" fmla="*/ 4183962 w 6432818"/>
              <a:gd name="connsiteY1062" fmla="*/ 1720870 h 6858000"/>
              <a:gd name="connsiteX1063" fmla="*/ 4085891 w 6432818"/>
              <a:gd name="connsiteY1063" fmla="*/ 1861934 h 6858000"/>
              <a:gd name="connsiteX1064" fmla="*/ 3965989 w 6432818"/>
              <a:gd name="connsiteY1064" fmla="*/ 2041485 h 6858000"/>
              <a:gd name="connsiteX1065" fmla="*/ 3965989 w 6432818"/>
              <a:gd name="connsiteY1065" fmla="*/ 2041485 h 6858000"/>
              <a:gd name="connsiteX1066" fmla="*/ 4084861 w 6432818"/>
              <a:gd name="connsiteY1066" fmla="*/ 1879605 h 6858000"/>
              <a:gd name="connsiteX1067" fmla="*/ 4189577 w 6432818"/>
              <a:gd name="connsiteY1067" fmla="*/ 1723483 h 6858000"/>
              <a:gd name="connsiteX1068" fmla="*/ 1337094 w 6432818"/>
              <a:gd name="connsiteY1068" fmla="*/ 1719197 h 6858000"/>
              <a:gd name="connsiteX1069" fmla="*/ 1335225 w 6432818"/>
              <a:gd name="connsiteY1069" fmla="*/ 1731477 h 6858000"/>
              <a:gd name="connsiteX1070" fmla="*/ 1337877 w 6432818"/>
              <a:gd name="connsiteY1070" fmla="*/ 1728495 h 6858000"/>
              <a:gd name="connsiteX1071" fmla="*/ 1337094 w 6432818"/>
              <a:gd name="connsiteY1071" fmla="*/ 1719197 h 6858000"/>
              <a:gd name="connsiteX1072" fmla="*/ 3907498 w 6432818"/>
              <a:gd name="connsiteY1072" fmla="*/ 1684698 h 6858000"/>
              <a:gd name="connsiteX1073" fmla="*/ 3897605 w 6432818"/>
              <a:gd name="connsiteY1073" fmla="*/ 1702618 h 6858000"/>
              <a:gd name="connsiteX1074" fmla="*/ 3897474 w 6432818"/>
              <a:gd name="connsiteY1074" fmla="*/ 1710493 h 6858000"/>
              <a:gd name="connsiteX1075" fmla="*/ 3907498 w 6432818"/>
              <a:gd name="connsiteY1075" fmla="*/ 1684698 h 6858000"/>
              <a:gd name="connsiteX1076" fmla="*/ 3936327 w 6432818"/>
              <a:gd name="connsiteY1076" fmla="*/ 1642626 h 6858000"/>
              <a:gd name="connsiteX1077" fmla="*/ 3926438 w 6432818"/>
              <a:gd name="connsiteY1077" fmla="*/ 1660548 h 6858000"/>
              <a:gd name="connsiteX1078" fmla="*/ 3928082 w 6432818"/>
              <a:gd name="connsiteY1078" fmla="*/ 1665196 h 6858000"/>
              <a:gd name="connsiteX1079" fmla="*/ 3936327 w 6432818"/>
              <a:gd name="connsiteY1079" fmla="*/ 1642626 h 6858000"/>
              <a:gd name="connsiteX1080" fmla="*/ 3886187 w 6432818"/>
              <a:gd name="connsiteY1080" fmla="*/ 1605419 h 6858000"/>
              <a:gd name="connsiteX1081" fmla="*/ 3883977 w 6432818"/>
              <a:gd name="connsiteY1081" fmla="*/ 1605724 h 6858000"/>
              <a:gd name="connsiteX1082" fmla="*/ 3833947 w 6432818"/>
              <a:gd name="connsiteY1082" fmla="*/ 1681382 h 6858000"/>
              <a:gd name="connsiteX1083" fmla="*/ 3474198 w 6432818"/>
              <a:gd name="connsiteY1083" fmla="*/ 2164732 h 6858000"/>
              <a:gd name="connsiteX1084" fmla="*/ 3473837 w 6432818"/>
              <a:gd name="connsiteY1084" fmla="*/ 2165217 h 6858000"/>
              <a:gd name="connsiteX1085" fmla="*/ 3397052 w 6432818"/>
              <a:gd name="connsiteY1085" fmla="*/ 2306684 h 6858000"/>
              <a:gd name="connsiteX1086" fmla="*/ 3370804 w 6432818"/>
              <a:gd name="connsiteY1086" fmla="*/ 2338494 h 6858000"/>
              <a:gd name="connsiteX1087" fmla="*/ 3372679 w 6432818"/>
              <a:gd name="connsiteY1087" fmla="*/ 2340771 h 6858000"/>
              <a:gd name="connsiteX1088" fmla="*/ 3427997 w 6432818"/>
              <a:gd name="connsiteY1088" fmla="*/ 2270278 h 6858000"/>
              <a:gd name="connsiteX1089" fmla="*/ 3675148 w 6432818"/>
              <a:gd name="connsiteY1089" fmla="*/ 1927741 h 6858000"/>
              <a:gd name="connsiteX1090" fmla="*/ 3844814 w 6432818"/>
              <a:gd name="connsiteY1090" fmla="*/ 1674537 h 6858000"/>
              <a:gd name="connsiteX1091" fmla="*/ 3888358 w 6432818"/>
              <a:gd name="connsiteY1091" fmla="*/ 1606287 h 6858000"/>
              <a:gd name="connsiteX1092" fmla="*/ 3863802 w 6432818"/>
              <a:gd name="connsiteY1092" fmla="*/ 1599154 h 6858000"/>
              <a:gd name="connsiteX1093" fmla="*/ 3818324 w 6432818"/>
              <a:gd name="connsiteY1093" fmla="*/ 1667472 h 6858000"/>
              <a:gd name="connsiteX1094" fmla="*/ 3607538 w 6432818"/>
              <a:gd name="connsiteY1094" fmla="*/ 1959110 h 6858000"/>
              <a:gd name="connsiteX1095" fmla="*/ 3496598 w 6432818"/>
              <a:gd name="connsiteY1095" fmla="*/ 2109448 h 6858000"/>
              <a:gd name="connsiteX1096" fmla="*/ 3486570 w 6432818"/>
              <a:gd name="connsiteY1096" fmla="*/ 2141761 h 6858000"/>
              <a:gd name="connsiteX1097" fmla="*/ 3478700 w 6432818"/>
              <a:gd name="connsiteY1097" fmla="*/ 2156255 h 6858000"/>
              <a:gd name="connsiteX1098" fmla="*/ 3479340 w 6432818"/>
              <a:gd name="connsiteY1098" fmla="*/ 2155413 h 6858000"/>
              <a:gd name="connsiteX1099" fmla="*/ 3770917 w 6432818"/>
              <a:gd name="connsiteY1099" fmla="*/ 1745509 h 6858000"/>
              <a:gd name="connsiteX1100" fmla="*/ 3867033 w 6432818"/>
              <a:gd name="connsiteY1100" fmla="*/ 1601170 h 6858000"/>
              <a:gd name="connsiteX1101" fmla="*/ 1638293 w 6432818"/>
              <a:gd name="connsiteY1101" fmla="*/ 1592781 h 6858000"/>
              <a:gd name="connsiteX1102" fmla="*/ 1608630 w 6432818"/>
              <a:gd name="connsiteY1102" fmla="*/ 1633134 h 6858000"/>
              <a:gd name="connsiteX1103" fmla="*/ 1239599 w 6432818"/>
              <a:gd name="connsiteY1103" fmla="*/ 2086914 h 6858000"/>
              <a:gd name="connsiteX1104" fmla="*/ 1183763 w 6432818"/>
              <a:gd name="connsiteY1104" fmla="*/ 2149643 h 6858000"/>
              <a:gd name="connsiteX1105" fmla="*/ 1186317 w 6432818"/>
              <a:gd name="connsiteY1105" fmla="*/ 2153326 h 6858000"/>
              <a:gd name="connsiteX1106" fmla="*/ 1241201 w 6432818"/>
              <a:gd name="connsiteY1106" fmla="*/ 2093119 h 6858000"/>
              <a:gd name="connsiteX1107" fmla="*/ 1610021 w 6432818"/>
              <a:gd name="connsiteY1107" fmla="*/ 1641663 h 6858000"/>
              <a:gd name="connsiteX1108" fmla="*/ 1637169 w 6432818"/>
              <a:gd name="connsiteY1108" fmla="*/ 1603941 h 6858000"/>
              <a:gd name="connsiteX1109" fmla="*/ 1933709 w 6432818"/>
              <a:gd name="connsiteY1109" fmla="*/ 893602 h 6858000"/>
              <a:gd name="connsiteX1110" fmla="*/ 1933255 w 6432818"/>
              <a:gd name="connsiteY1110" fmla="*/ 894049 h 6858000"/>
              <a:gd name="connsiteX1111" fmla="*/ 1926872 w 6432818"/>
              <a:gd name="connsiteY1111" fmla="*/ 915139 h 6858000"/>
              <a:gd name="connsiteX1112" fmla="*/ 1926605 w 6432818"/>
              <a:gd name="connsiteY1112" fmla="*/ 916931 h 6858000"/>
              <a:gd name="connsiteX1113" fmla="*/ 5127424 w 6432818"/>
              <a:gd name="connsiteY1113" fmla="*/ 500672 h 6858000"/>
              <a:gd name="connsiteX1114" fmla="*/ 5127867 w 6432818"/>
              <a:gd name="connsiteY1114" fmla="*/ 502064 h 6858000"/>
              <a:gd name="connsiteX1115" fmla="*/ 5128018 w 6432818"/>
              <a:gd name="connsiteY1115" fmla="*/ 502539 h 6858000"/>
              <a:gd name="connsiteX1116" fmla="*/ 4845432 w 6432818"/>
              <a:gd name="connsiteY1116" fmla="*/ 474267 h 6858000"/>
              <a:gd name="connsiteX1117" fmla="*/ 4843512 w 6432818"/>
              <a:gd name="connsiteY1117" fmla="*/ 477518 h 6858000"/>
              <a:gd name="connsiteX1118" fmla="*/ 4839272 w 6432818"/>
              <a:gd name="connsiteY1118" fmla="*/ 490482 h 6858000"/>
              <a:gd name="connsiteX1119" fmla="*/ 4838410 w 6432818"/>
              <a:gd name="connsiteY1119" fmla="*/ 490408 h 6858000"/>
              <a:gd name="connsiteX1120" fmla="*/ 4837332 w 6432818"/>
              <a:gd name="connsiteY1120" fmla="*/ 490316 h 6858000"/>
              <a:gd name="connsiteX1121" fmla="*/ 4836970 w 6432818"/>
              <a:gd name="connsiteY1121" fmla="*/ 490285 h 6858000"/>
              <a:gd name="connsiteX1122" fmla="*/ 4836684 w 6432818"/>
              <a:gd name="connsiteY1122" fmla="*/ 490263 h 6858000"/>
              <a:gd name="connsiteX1123" fmla="*/ 4837332 w 6432818"/>
              <a:gd name="connsiteY1123" fmla="*/ 490316 h 6858000"/>
              <a:gd name="connsiteX1124" fmla="*/ 4839272 w 6432818"/>
              <a:gd name="connsiteY1124" fmla="*/ 490482 h 6858000"/>
              <a:gd name="connsiteX1125" fmla="*/ 4839426 w 6432818"/>
              <a:gd name="connsiteY1125" fmla="*/ 490358 h 6858000"/>
              <a:gd name="connsiteX1126" fmla="*/ 4334519 w 6432818"/>
              <a:gd name="connsiteY1126" fmla="*/ 436596 h 6858000"/>
              <a:gd name="connsiteX1127" fmla="*/ 4333678 w 6432818"/>
              <a:gd name="connsiteY1127" fmla="*/ 437650 h 6858000"/>
              <a:gd name="connsiteX1128" fmla="*/ 4333790 w 6432818"/>
              <a:gd name="connsiteY1128" fmla="*/ 437774 h 6858000"/>
              <a:gd name="connsiteX1129" fmla="*/ 4744054 w 6432818"/>
              <a:gd name="connsiteY1129" fmla="*/ 434393 h 6858000"/>
              <a:gd name="connsiteX1130" fmla="*/ 4739314 w 6432818"/>
              <a:gd name="connsiteY1130" fmla="*/ 449030 h 6858000"/>
              <a:gd name="connsiteX1131" fmla="*/ 4740336 w 6432818"/>
              <a:gd name="connsiteY1131" fmla="*/ 446941 h 6858000"/>
              <a:gd name="connsiteX1132" fmla="*/ 4743961 w 6432818"/>
              <a:gd name="connsiteY1132" fmla="*/ 434785 h 6858000"/>
              <a:gd name="connsiteX1133" fmla="*/ 5215152 w 6432818"/>
              <a:gd name="connsiteY1133" fmla="*/ 422588 h 6858000"/>
              <a:gd name="connsiteX1134" fmla="*/ 5215278 w 6432818"/>
              <a:gd name="connsiteY1134" fmla="*/ 427913 h 6858000"/>
              <a:gd name="connsiteX1135" fmla="*/ 5212451 w 6432818"/>
              <a:gd name="connsiteY1135" fmla="*/ 433247 h 6858000"/>
              <a:gd name="connsiteX1136" fmla="*/ 5211058 w 6432818"/>
              <a:gd name="connsiteY1136" fmla="*/ 431737 h 6858000"/>
              <a:gd name="connsiteX1137" fmla="*/ 5215152 w 6432818"/>
              <a:gd name="connsiteY1137" fmla="*/ 422588 h 6858000"/>
              <a:gd name="connsiteX1138" fmla="*/ 3829987 w 6432818"/>
              <a:gd name="connsiteY1138" fmla="*/ 421531 h 6858000"/>
              <a:gd name="connsiteX1139" fmla="*/ 3837990 w 6432818"/>
              <a:gd name="connsiteY1139" fmla="*/ 425769 h 6858000"/>
              <a:gd name="connsiteX1140" fmla="*/ 3809140 w 6432818"/>
              <a:gd name="connsiteY1140" fmla="*/ 458429 h 6858000"/>
              <a:gd name="connsiteX1141" fmla="*/ 3829987 w 6432818"/>
              <a:gd name="connsiteY1141" fmla="*/ 421531 h 6858000"/>
              <a:gd name="connsiteX1142" fmla="*/ 4852556 w 6432818"/>
              <a:gd name="connsiteY1142" fmla="*/ 416321 h 6858000"/>
              <a:gd name="connsiteX1143" fmla="*/ 4850080 w 6432818"/>
              <a:gd name="connsiteY1143" fmla="*/ 416749 h 6858000"/>
              <a:gd name="connsiteX1144" fmla="*/ 4849030 w 6432818"/>
              <a:gd name="connsiteY1144" fmla="*/ 416931 h 6858000"/>
              <a:gd name="connsiteX1145" fmla="*/ 4848652 w 6432818"/>
              <a:gd name="connsiteY1145" fmla="*/ 416997 h 6858000"/>
              <a:gd name="connsiteX1146" fmla="*/ 4848592 w 6432818"/>
              <a:gd name="connsiteY1146" fmla="*/ 417009 h 6858000"/>
              <a:gd name="connsiteX1147" fmla="*/ 4849030 w 6432818"/>
              <a:gd name="connsiteY1147" fmla="*/ 416931 h 6858000"/>
              <a:gd name="connsiteX1148" fmla="*/ 4358240 w 6432818"/>
              <a:gd name="connsiteY1148" fmla="*/ 408249 h 6858000"/>
              <a:gd name="connsiteX1149" fmla="*/ 4356914 w 6432818"/>
              <a:gd name="connsiteY1149" fmla="*/ 412374 h 6858000"/>
              <a:gd name="connsiteX1150" fmla="*/ 4355183 w 6432818"/>
              <a:gd name="connsiteY1150" fmla="*/ 415446 h 6858000"/>
              <a:gd name="connsiteX1151" fmla="*/ 4358622 w 6432818"/>
              <a:gd name="connsiteY1151" fmla="*/ 417161 h 6858000"/>
              <a:gd name="connsiteX1152" fmla="*/ 4357634 w 6432818"/>
              <a:gd name="connsiteY1152" fmla="*/ 420327 h 6858000"/>
              <a:gd name="connsiteX1153" fmla="*/ 4358958 w 6432818"/>
              <a:gd name="connsiteY1153" fmla="*/ 417074 h 6858000"/>
              <a:gd name="connsiteX1154" fmla="*/ 4358622 w 6432818"/>
              <a:gd name="connsiteY1154" fmla="*/ 417161 h 6858000"/>
              <a:gd name="connsiteX1155" fmla="*/ 4675312 w 6432818"/>
              <a:gd name="connsiteY1155" fmla="*/ 388251 h 6858000"/>
              <a:gd name="connsiteX1156" fmla="*/ 4675138 w 6432818"/>
              <a:gd name="connsiteY1156" fmla="*/ 388284 h 6858000"/>
              <a:gd name="connsiteX1157" fmla="*/ 4673956 w 6432818"/>
              <a:gd name="connsiteY1157" fmla="*/ 388503 h 6858000"/>
              <a:gd name="connsiteX1158" fmla="*/ 4674014 w 6432818"/>
              <a:gd name="connsiteY1158" fmla="*/ 388494 h 6858000"/>
              <a:gd name="connsiteX1159" fmla="*/ 4675138 w 6432818"/>
              <a:gd name="connsiteY1159" fmla="*/ 388284 h 6858000"/>
              <a:gd name="connsiteX1160" fmla="*/ 4675314 w 6432818"/>
              <a:gd name="connsiteY1160" fmla="*/ 388251 h 6858000"/>
              <a:gd name="connsiteX1161" fmla="*/ 4372203 w 6432818"/>
              <a:gd name="connsiteY1161" fmla="*/ 373864 h 6858000"/>
              <a:gd name="connsiteX1162" fmla="*/ 4364123 w 6432818"/>
              <a:gd name="connsiteY1162" fmla="*/ 389958 h 6858000"/>
              <a:gd name="connsiteX1163" fmla="*/ 4358650 w 6432818"/>
              <a:gd name="connsiteY1163" fmla="*/ 406979 h 6858000"/>
              <a:gd name="connsiteX1164" fmla="*/ 4361728 w 6432818"/>
              <a:gd name="connsiteY1164" fmla="*/ 410261 h 6858000"/>
              <a:gd name="connsiteX1165" fmla="*/ 4362915 w 6432818"/>
              <a:gd name="connsiteY1165" fmla="*/ 407341 h 6858000"/>
              <a:gd name="connsiteX1166" fmla="*/ 4372203 w 6432818"/>
              <a:gd name="connsiteY1166" fmla="*/ 373864 h 6858000"/>
              <a:gd name="connsiteX1167" fmla="*/ 4766070 w 6432818"/>
              <a:gd name="connsiteY1167" fmla="*/ 372362 h 6858000"/>
              <a:gd name="connsiteX1168" fmla="*/ 4759437 w 6432818"/>
              <a:gd name="connsiteY1168" fmla="*/ 386116 h 6858000"/>
              <a:gd name="connsiteX1169" fmla="*/ 4757229 w 6432818"/>
              <a:gd name="connsiteY1169" fmla="*/ 391734 h 6858000"/>
              <a:gd name="connsiteX1170" fmla="*/ 4756145 w 6432818"/>
              <a:gd name="connsiteY1170" fmla="*/ 395413 h 6858000"/>
              <a:gd name="connsiteX1171" fmla="*/ 4756361 w 6432818"/>
              <a:gd name="connsiteY1171" fmla="*/ 397859 h 6858000"/>
              <a:gd name="connsiteX1172" fmla="*/ 4759762 w 6432818"/>
              <a:gd name="connsiteY1172" fmla="*/ 395160 h 6858000"/>
              <a:gd name="connsiteX1173" fmla="*/ 4278724 w 6432818"/>
              <a:gd name="connsiteY1173" fmla="*/ 366347 h 6858000"/>
              <a:gd name="connsiteX1174" fmla="*/ 4214968 w 6432818"/>
              <a:gd name="connsiteY1174" fmla="*/ 468782 h 6858000"/>
              <a:gd name="connsiteX1175" fmla="*/ 4209128 w 6432818"/>
              <a:gd name="connsiteY1175" fmla="*/ 460459 h 6858000"/>
              <a:gd name="connsiteX1176" fmla="*/ 4137925 w 6432818"/>
              <a:gd name="connsiteY1176" fmla="*/ 561129 h 6858000"/>
              <a:gd name="connsiteX1177" fmla="*/ 4278724 w 6432818"/>
              <a:gd name="connsiteY1177" fmla="*/ 366347 h 6858000"/>
              <a:gd name="connsiteX1178" fmla="*/ 4377884 w 6432818"/>
              <a:gd name="connsiteY1178" fmla="*/ 353076 h 6858000"/>
              <a:gd name="connsiteX1179" fmla="*/ 4374450 w 6432818"/>
              <a:gd name="connsiteY1179" fmla="*/ 354323 h 6858000"/>
              <a:gd name="connsiteX1180" fmla="*/ 4377289 w 6432818"/>
              <a:gd name="connsiteY1180" fmla="*/ 355476 h 6858000"/>
              <a:gd name="connsiteX1181" fmla="*/ 4379708 w 6432818"/>
              <a:gd name="connsiteY1181" fmla="*/ 353597 h 6858000"/>
              <a:gd name="connsiteX1182" fmla="*/ 4377884 w 6432818"/>
              <a:gd name="connsiteY1182" fmla="*/ 353076 h 6858000"/>
              <a:gd name="connsiteX1183" fmla="*/ 4834597 w 6432818"/>
              <a:gd name="connsiteY1183" fmla="*/ 347942 h 6858000"/>
              <a:gd name="connsiteX1184" fmla="*/ 4832927 w 6432818"/>
              <a:gd name="connsiteY1184" fmla="*/ 351150 h 6858000"/>
              <a:gd name="connsiteX1185" fmla="*/ 4832540 w 6432818"/>
              <a:gd name="connsiteY1185" fmla="*/ 352447 h 6858000"/>
              <a:gd name="connsiteX1186" fmla="*/ 4832202 w 6432818"/>
              <a:gd name="connsiteY1186" fmla="*/ 357457 h 6858000"/>
              <a:gd name="connsiteX1187" fmla="*/ 4833508 w 6432818"/>
              <a:gd name="connsiteY1187" fmla="*/ 358542 h 6858000"/>
              <a:gd name="connsiteX1188" fmla="*/ 4838317 w 6432818"/>
              <a:gd name="connsiteY1188" fmla="*/ 348029 h 6858000"/>
              <a:gd name="connsiteX1189" fmla="*/ 4834597 w 6432818"/>
              <a:gd name="connsiteY1189" fmla="*/ 347942 h 6858000"/>
              <a:gd name="connsiteX1190" fmla="*/ 4676350 w 6432818"/>
              <a:gd name="connsiteY1190" fmla="*/ 327628 h 6858000"/>
              <a:gd name="connsiteX1191" fmla="*/ 4675609 w 6432818"/>
              <a:gd name="connsiteY1191" fmla="*/ 328493 h 6858000"/>
              <a:gd name="connsiteX1192" fmla="*/ 4659472 w 6432818"/>
              <a:gd name="connsiteY1192" fmla="*/ 355884 h 6858000"/>
              <a:gd name="connsiteX1193" fmla="*/ 4664280 w 6432818"/>
              <a:gd name="connsiteY1193" fmla="*/ 352284 h 6858000"/>
              <a:gd name="connsiteX1194" fmla="*/ 4670877 w 6432818"/>
              <a:gd name="connsiteY1194" fmla="*/ 343244 h 6858000"/>
              <a:gd name="connsiteX1195" fmla="*/ 4388504 w 6432818"/>
              <a:gd name="connsiteY1195" fmla="*/ 284182 h 6858000"/>
              <a:gd name="connsiteX1196" fmla="*/ 4385461 w 6432818"/>
              <a:gd name="connsiteY1196" fmla="*/ 284808 h 6858000"/>
              <a:gd name="connsiteX1197" fmla="*/ 4383594 w 6432818"/>
              <a:gd name="connsiteY1197" fmla="*/ 289187 h 6858000"/>
              <a:gd name="connsiteX1198" fmla="*/ 4386260 w 6432818"/>
              <a:gd name="connsiteY1198" fmla="*/ 290590 h 6858000"/>
              <a:gd name="connsiteX1199" fmla="*/ 4387819 w 6432818"/>
              <a:gd name="connsiteY1199" fmla="*/ 287721 h 6858000"/>
              <a:gd name="connsiteX1200" fmla="*/ 4388504 w 6432818"/>
              <a:gd name="connsiteY1200" fmla="*/ 284182 h 6858000"/>
              <a:gd name="connsiteX1201" fmla="*/ 2557212 w 6432818"/>
              <a:gd name="connsiteY1201" fmla="*/ 283821 h 6858000"/>
              <a:gd name="connsiteX1202" fmla="*/ 2554518 w 6432818"/>
              <a:gd name="connsiteY1202" fmla="*/ 299166 h 6858000"/>
              <a:gd name="connsiteX1203" fmla="*/ 2557212 w 6432818"/>
              <a:gd name="connsiteY1203" fmla="*/ 283821 h 6858000"/>
              <a:gd name="connsiteX1204" fmla="*/ 4588272 w 6432818"/>
              <a:gd name="connsiteY1204" fmla="*/ 281706 h 6858000"/>
              <a:gd name="connsiteX1205" fmla="*/ 4582102 w 6432818"/>
              <a:gd name="connsiteY1205" fmla="*/ 292728 h 6858000"/>
              <a:gd name="connsiteX1206" fmla="*/ 4579594 w 6432818"/>
              <a:gd name="connsiteY1206" fmla="*/ 304140 h 6858000"/>
              <a:gd name="connsiteX1207" fmla="*/ 4582182 w 6432818"/>
              <a:gd name="connsiteY1207" fmla="*/ 302431 h 6858000"/>
              <a:gd name="connsiteX1208" fmla="*/ 5305016 w 6432818"/>
              <a:gd name="connsiteY1208" fmla="*/ 276603 h 6858000"/>
              <a:gd name="connsiteX1209" fmla="*/ 5303252 w 6432818"/>
              <a:gd name="connsiteY1209" fmla="*/ 283892 h 6858000"/>
              <a:gd name="connsiteX1210" fmla="*/ 5302178 w 6432818"/>
              <a:gd name="connsiteY1210" fmla="*/ 285562 h 6858000"/>
              <a:gd name="connsiteX1211" fmla="*/ 5140449 w 6432818"/>
              <a:gd name="connsiteY1211" fmla="*/ 270046 h 6858000"/>
              <a:gd name="connsiteX1212" fmla="*/ 5138826 w 6432818"/>
              <a:gd name="connsiteY1212" fmla="*/ 273850 h 6858000"/>
              <a:gd name="connsiteX1213" fmla="*/ 5137617 w 6432818"/>
              <a:gd name="connsiteY1213" fmla="*/ 275326 h 6858000"/>
              <a:gd name="connsiteX1214" fmla="*/ 5135948 w 6432818"/>
              <a:gd name="connsiteY1214" fmla="*/ 277101 h 6858000"/>
              <a:gd name="connsiteX1215" fmla="*/ 5140449 w 6432818"/>
              <a:gd name="connsiteY1215" fmla="*/ 270046 h 6858000"/>
              <a:gd name="connsiteX1216" fmla="*/ 4713154 w 6432818"/>
              <a:gd name="connsiteY1216" fmla="*/ 263366 h 6858000"/>
              <a:gd name="connsiteX1217" fmla="*/ 4702840 w 6432818"/>
              <a:gd name="connsiteY1217" fmla="*/ 281001 h 6858000"/>
              <a:gd name="connsiteX1218" fmla="*/ 4690486 w 6432818"/>
              <a:gd name="connsiteY1218" fmla="*/ 302258 h 6858000"/>
              <a:gd name="connsiteX1219" fmla="*/ 4687987 w 6432818"/>
              <a:gd name="connsiteY1219" fmla="*/ 310900 h 6858000"/>
              <a:gd name="connsiteX1220" fmla="*/ 4696254 w 6432818"/>
              <a:gd name="connsiteY1220" fmla="*/ 294354 h 6858000"/>
              <a:gd name="connsiteX1221" fmla="*/ 4707402 w 6432818"/>
              <a:gd name="connsiteY1221" fmla="*/ 274103 h 6858000"/>
              <a:gd name="connsiteX1222" fmla="*/ 4711855 w 6432818"/>
              <a:gd name="connsiteY1222" fmla="*/ 267690 h 6858000"/>
              <a:gd name="connsiteX1223" fmla="*/ 4793560 w 6432818"/>
              <a:gd name="connsiteY1223" fmla="*/ 262511 h 6858000"/>
              <a:gd name="connsiteX1224" fmla="*/ 4793687 w 6432818"/>
              <a:gd name="connsiteY1224" fmla="*/ 267838 h 6858000"/>
              <a:gd name="connsiteX1225" fmla="*/ 4790860 w 6432818"/>
              <a:gd name="connsiteY1225" fmla="*/ 273170 h 6858000"/>
              <a:gd name="connsiteX1226" fmla="*/ 4789466 w 6432818"/>
              <a:gd name="connsiteY1226" fmla="*/ 271662 h 6858000"/>
              <a:gd name="connsiteX1227" fmla="*/ 4793560 w 6432818"/>
              <a:gd name="connsiteY1227" fmla="*/ 262511 h 6858000"/>
              <a:gd name="connsiteX1228" fmla="*/ 4605513 w 6432818"/>
              <a:gd name="connsiteY1228" fmla="*/ 262171 h 6858000"/>
              <a:gd name="connsiteX1229" fmla="*/ 4604354 w 6432818"/>
              <a:gd name="connsiteY1229" fmla="*/ 264417 h 6858000"/>
              <a:gd name="connsiteX1230" fmla="*/ 4603891 w 6432818"/>
              <a:gd name="connsiteY1230" fmla="*/ 263855 h 6858000"/>
              <a:gd name="connsiteX1231" fmla="*/ 4605513 w 6432818"/>
              <a:gd name="connsiteY1231" fmla="*/ 262171 h 6858000"/>
              <a:gd name="connsiteX1232" fmla="*/ 4430966 w 6432818"/>
              <a:gd name="connsiteY1232" fmla="*/ 256247 h 6858000"/>
              <a:gd name="connsiteX1233" fmla="*/ 4428488 w 6432818"/>
              <a:gd name="connsiteY1233" fmla="*/ 256676 h 6858000"/>
              <a:gd name="connsiteX1234" fmla="*/ 4428302 w 6432818"/>
              <a:gd name="connsiteY1234" fmla="*/ 256709 h 6858000"/>
              <a:gd name="connsiteX1235" fmla="*/ 4427062 w 6432818"/>
              <a:gd name="connsiteY1235" fmla="*/ 256921 h 6858000"/>
              <a:gd name="connsiteX1236" fmla="*/ 4427002 w 6432818"/>
              <a:gd name="connsiteY1236" fmla="*/ 256933 h 6858000"/>
              <a:gd name="connsiteX1237" fmla="*/ 4428302 w 6432818"/>
              <a:gd name="connsiteY1237" fmla="*/ 256709 h 6858000"/>
              <a:gd name="connsiteX1238" fmla="*/ 5015782 w 6432818"/>
              <a:gd name="connsiteY1238" fmla="*/ 248164 h 6858000"/>
              <a:gd name="connsiteX1239" fmla="*/ 5014600 w 6432818"/>
              <a:gd name="connsiteY1239" fmla="*/ 252506 h 6858000"/>
              <a:gd name="connsiteX1240" fmla="*/ 5004505 w 6432818"/>
              <a:gd name="connsiteY1240" fmla="*/ 263714 h 6858000"/>
              <a:gd name="connsiteX1241" fmla="*/ 5015782 w 6432818"/>
              <a:gd name="connsiteY1241" fmla="*/ 248164 h 6858000"/>
              <a:gd name="connsiteX1242" fmla="*/ 2886968 w 6432818"/>
              <a:gd name="connsiteY1242" fmla="*/ 246303 h 6858000"/>
              <a:gd name="connsiteX1243" fmla="*/ 2885532 w 6432818"/>
              <a:gd name="connsiteY1243" fmla="*/ 248737 h 6858000"/>
              <a:gd name="connsiteX1244" fmla="*/ 2882353 w 6432818"/>
              <a:gd name="connsiteY1244" fmla="*/ 258450 h 6858000"/>
              <a:gd name="connsiteX1245" fmla="*/ 2880899 w 6432818"/>
              <a:gd name="connsiteY1245" fmla="*/ 258326 h 6858000"/>
              <a:gd name="connsiteX1246" fmla="*/ 2880629 w 6432818"/>
              <a:gd name="connsiteY1246" fmla="*/ 258304 h 6858000"/>
              <a:gd name="connsiteX1247" fmla="*/ 2880414 w 6432818"/>
              <a:gd name="connsiteY1247" fmla="*/ 258287 h 6858000"/>
              <a:gd name="connsiteX1248" fmla="*/ 2880899 w 6432818"/>
              <a:gd name="connsiteY1248" fmla="*/ 258326 h 6858000"/>
              <a:gd name="connsiteX1249" fmla="*/ 2881708 w 6432818"/>
              <a:gd name="connsiteY1249" fmla="*/ 258397 h 6858000"/>
              <a:gd name="connsiteX1250" fmla="*/ 2882353 w 6432818"/>
              <a:gd name="connsiteY1250" fmla="*/ 258450 h 6858000"/>
              <a:gd name="connsiteX1251" fmla="*/ 2882469 w 6432818"/>
              <a:gd name="connsiteY1251" fmla="*/ 258360 h 6858000"/>
              <a:gd name="connsiteX1252" fmla="*/ 4622289 w 6432818"/>
              <a:gd name="connsiteY1252" fmla="*/ 234446 h 6858000"/>
              <a:gd name="connsiteX1253" fmla="*/ 4617981 w 6432818"/>
              <a:gd name="connsiteY1253" fmla="*/ 242639 h 6858000"/>
              <a:gd name="connsiteX1254" fmla="*/ 4614162 w 6432818"/>
              <a:gd name="connsiteY1254" fmla="*/ 251336 h 6858000"/>
              <a:gd name="connsiteX1255" fmla="*/ 4620820 w 6432818"/>
              <a:gd name="connsiteY1255" fmla="*/ 238185 h 6858000"/>
              <a:gd name="connsiteX1256" fmla="*/ 3596023 w 6432818"/>
              <a:gd name="connsiteY1256" fmla="*/ 216617 h 6858000"/>
              <a:gd name="connsiteX1257" fmla="*/ 3589692 w 6432818"/>
              <a:gd name="connsiteY1257" fmla="*/ 229831 h 6858000"/>
              <a:gd name="connsiteX1258" fmla="*/ 3584250 w 6432818"/>
              <a:gd name="connsiteY1258" fmla="*/ 236911 h 6858000"/>
              <a:gd name="connsiteX1259" fmla="*/ 3596023 w 6432818"/>
              <a:gd name="connsiteY1259" fmla="*/ 216617 h 6858000"/>
              <a:gd name="connsiteX1260" fmla="*/ 4878840 w 6432818"/>
              <a:gd name="connsiteY1260" fmla="*/ 214689 h 6858000"/>
              <a:gd name="connsiteX1261" fmla="*/ 4877424 w 6432818"/>
              <a:gd name="connsiteY1261" fmla="*/ 224973 h 6858000"/>
              <a:gd name="connsiteX1262" fmla="*/ 4873434 w 6432818"/>
              <a:gd name="connsiteY1262" fmla="*/ 232262 h 6858000"/>
              <a:gd name="connsiteX1263" fmla="*/ 4878840 w 6432818"/>
              <a:gd name="connsiteY1263" fmla="*/ 214689 h 6858000"/>
              <a:gd name="connsiteX1264" fmla="*/ 4880382 w 6432818"/>
              <a:gd name="connsiteY1264" fmla="*/ 207951 h 6858000"/>
              <a:gd name="connsiteX1265" fmla="*/ 4880747 w 6432818"/>
              <a:gd name="connsiteY1265" fmla="*/ 212838 h 6858000"/>
              <a:gd name="connsiteX1266" fmla="*/ 4878840 w 6432818"/>
              <a:gd name="connsiteY1266" fmla="*/ 214689 h 6858000"/>
              <a:gd name="connsiteX1267" fmla="*/ 4880382 w 6432818"/>
              <a:gd name="connsiteY1267" fmla="*/ 207951 h 6858000"/>
              <a:gd name="connsiteX1268" fmla="*/ 4881922 w 6432818"/>
              <a:gd name="connsiteY1268" fmla="*/ 201214 h 6858000"/>
              <a:gd name="connsiteX1269" fmla="*/ 4882288 w 6432818"/>
              <a:gd name="connsiteY1269" fmla="*/ 206101 h 6858000"/>
              <a:gd name="connsiteX1270" fmla="*/ 4880382 w 6432818"/>
              <a:gd name="connsiteY1270" fmla="*/ 207951 h 6858000"/>
              <a:gd name="connsiteX1271" fmla="*/ 4881922 w 6432818"/>
              <a:gd name="connsiteY1271" fmla="*/ 201214 h 6858000"/>
              <a:gd name="connsiteX1272" fmla="*/ 2521948 w 6432818"/>
              <a:gd name="connsiteY1272" fmla="*/ 196838 h 6858000"/>
              <a:gd name="connsiteX1273" fmla="*/ 2520954 w 6432818"/>
              <a:gd name="connsiteY1273" fmla="*/ 199930 h 6858000"/>
              <a:gd name="connsiteX1274" fmla="*/ 2519656 w 6432818"/>
              <a:gd name="connsiteY1274" fmla="*/ 202232 h 6858000"/>
              <a:gd name="connsiteX1275" fmla="*/ 2522233 w 6432818"/>
              <a:gd name="connsiteY1275" fmla="*/ 203516 h 6858000"/>
              <a:gd name="connsiteX1276" fmla="*/ 2521493 w 6432818"/>
              <a:gd name="connsiteY1276" fmla="*/ 205890 h 6858000"/>
              <a:gd name="connsiteX1277" fmla="*/ 2522483 w 6432818"/>
              <a:gd name="connsiteY1277" fmla="*/ 203451 h 6858000"/>
              <a:gd name="connsiteX1278" fmla="*/ 2522233 w 6432818"/>
              <a:gd name="connsiteY1278" fmla="*/ 203516 h 6858000"/>
              <a:gd name="connsiteX1279" fmla="*/ 4922072 w 6432818"/>
              <a:gd name="connsiteY1279" fmla="*/ 191559 h 6858000"/>
              <a:gd name="connsiteX1280" fmla="*/ 4920822 w 6432818"/>
              <a:gd name="connsiteY1280" fmla="*/ 197385 h 6858000"/>
              <a:gd name="connsiteX1281" fmla="*/ 4917752 w 6432818"/>
              <a:gd name="connsiteY1281" fmla="*/ 213038 h 6858000"/>
              <a:gd name="connsiteX1282" fmla="*/ 4918436 w 6432818"/>
              <a:gd name="connsiteY1282" fmla="*/ 212822 h 6858000"/>
              <a:gd name="connsiteX1283" fmla="*/ 4903475 w 6432818"/>
              <a:gd name="connsiteY1283" fmla="*/ 238401 h 6858000"/>
              <a:gd name="connsiteX1284" fmla="*/ 4877528 w 6432818"/>
              <a:gd name="connsiteY1284" fmla="*/ 292963 h 6858000"/>
              <a:gd name="connsiteX1285" fmla="*/ 4870516 w 6432818"/>
              <a:gd name="connsiteY1285" fmla="*/ 303888 h 6858000"/>
              <a:gd name="connsiteX1286" fmla="*/ 4880059 w 6432818"/>
              <a:gd name="connsiteY1286" fmla="*/ 274310 h 6858000"/>
              <a:gd name="connsiteX1287" fmla="*/ 4885412 w 6432818"/>
              <a:gd name="connsiteY1287" fmla="*/ 251738 h 6858000"/>
              <a:gd name="connsiteX1288" fmla="*/ 4916988 w 6432818"/>
              <a:gd name="connsiteY1288" fmla="*/ 199429 h 6858000"/>
              <a:gd name="connsiteX1289" fmla="*/ 2331505 w 6432818"/>
              <a:gd name="connsiteY1289" fmla="*/ 190275 h 6858000"/>
              <a:gd name="connsiteX1290" fmla="*/ 2328053 w 6432818"/>
              <a:gd name="connsiteY1290" fmla="*/ 198377 h 6858000"/>
              <a:gd name="connsiteX1291" fmla="*/ 2328077 w 6432818"/>
              <a:gd name="connsiteY1291" fmla="*/ 199087 h 6858000"/>
              <a:gd name="connsiteX1292" fmla="*/ 2330494 w 6432818"/>
              <a:gd name="connsiteY1292" fmla="*/ 198342 h 6858000"/>
              <a:gd name="connsiteX1293" fmla="*/ 2332132 w 6432818"/>
              <a:gd name="connsiteY1293" fmla="*/ 192225 h 6858000"/>
              <a:gd name="connsiteX1294" fmla="*/ 3758802 w 6432818"/>
              <a:gd name="connsiteY1294" fmla="*/ 173900 h 6858000"/>
              <a:gd name="connsiteX1295" fmla="*/ 3760570 w 6432818"/>
              <a:gd name="connsiteY1295" fmla="*/ 175422 h 6858000"/>
              <a:gd name="connsiteX1296" fmla="*/ 3753917 w 6432818"/>
              <a:gd name="connsiteY1296" fmla="*/ 204919 h 6858000"/>
              <a:gd name="connsiteX1297" fmla="*/ 3756076 w 6432818"/>
              <a:gd name="connsiteY1297" fmla="*/ 202437 h 6858000"/>
              <a:gd name="connsiteX1298" fmla="*/ 3755488 w 6432818"/>
              <a:gd name="connsiteY1298" fmla="*/ 207961 h 6858000"/>
              <a:gd name="connsiteX1299" fmla="*/ 3753095 w 6432818"/>
              <a:gd name="connsiteY1299" fmla="*/ 212155 h 6858000"/>
              <a:gd name="connsiteX1300" fmla="*/ 3752952 w 6432818"/>
              <a:gd name="connsiteY1300" fmla="*/ 209148 h 6858000"/>
              <a:gd name="connsiteX1301" fmla="*/ 3751267 w 6432818"/>
              <a:gd name="connsiteY1301" fmla="*/ 216521 h 6858000"/>
              <a:gd name="connsiteX1302" fmla="*/ 3753095 w 6432818"/>
              <a:gd name="connsiteY1302" fmla="*/ 212155 h 6858000"/>
              <a:gd name="connsiteX1303" fmla="*/ 3751590 w 6432818"/>
              <a:gd name="connsiteY1303" fmla="*/ 219833 h 6858000"/>
              <a:gd name="connsiteX1304" fmla="*/ 3730313 w 6432818"/>
              <a:gd name="connsiteY1304" fmla="*/ 254132 h 6858000"/>
              <a:gd name="connsiteX1305" fmla="*/ 3728636 w 6432818"/>
              <a:gd name="connsiteY1305" fmla="*/ 256732 h 6858000"/>
              <a:gd name="connsiteX1306" fmla="*/ 3733078 w 6432818"/>
              <a:gd name="connsiteY1306" fmla="*/ 240684 h 6858000"/>
              <a:gd name="connsiteX1307" fmla="*/ 3727279 w 6432818"/>
              <a:gd name="connsiteY1307" fmla="*/ 252707 h 6858000"/>
              <a:gd name="connsiteX1308" fmla="*/ 3725351 w 6432818"/>
              <a:gd name="connsiteY1308" fmla="*/ 257616 h 6858000"/>
              <a:gd name="connsiteX1309" fmla="*/ 3724403 w 6432818"/>
              <a:gd name="connsiteY1309" fmla="*/ 260833 h 6858000"/>
              <a:gd name="connsiteX1310" fmla="*/ 3724592 w 6432818"/>
              <a:gd name="connsiteY1310" fmla="*/ 262971 h 6858000"/>
              <a:gd name="connsiteX1311" fmla="*/ 3724644 w 6432818"/>
              <a:gd name="connsiteY1311" fmla="*/ 262931 h 6858000"/>
              <a:gd name="connsiteX1312" fmla="*/ 3715252 w 6432818"/>
              <a:gd name="connsiteY1312" fmla="*/ 277515 h 6858000"/>
              <a:gd name="connsiteX1313" fmla="*/ 3723195 w 6432818"/>
              <a:gd name="connsiteY1313" fmla="*/ 249539 h 6858000"/>
              <a:gd name="connsiteX1314" fmla="*/ 3740005 w 6432818"/>
              <a:gd name="connsiteY1314" fmla="*/ 202090 h 6858000"/>
              <a:gd name="connsiteX1315" fmla="*/ 3740197 w 6432818"/>
              <a:gd name="connsiteY1315" fmla="*/ 201775 h 6858000"/>
              <a:gd name="connsiteX1316" fmla="*/ 3735016 w 6432818"/>
              <a:gd name="connsiteY1316" fmla="*/ 222411 h 6858000"/>
              <a:gd name="connsiteX1317" fmla="*/ 3736341 w 6432818"/>
              <a:gd name="connsiteY1317" fmla="*/ 218194 h 6858000"/>
              <a:gd name="connsiteX1318" fmla="*/ 3739134 w 6432818"/>
              <a:gd name="connsiteY1318" fmla="*/ 214739 h 6858000"/>
              <a:gd name="connsiteX1319" fmla="*/ 3740535 w 6432818"/>
              <a:gd name="connsiteY1319" fmla="*/ 213724 h 6858000"/>
              <a:gd name="connsiteX1320" fmla="*/ 3745103 w 6432818"/>
              <a:gd name="connsiteY1320" fmla="*/ 197219 h 6858000"/>
              <a:gd name="connsiteX1321" fmla="*/ 3746915 w 6432818"/>
              <a:gd name="connsiteY1321" fmla="*/ 190759 h 6858000"/>
              <a:gd name="connsiteX1322" fmla="*/ 3755510 w 6432818"/>
              <a:gd name="connsiteY1322" fmla="*/ 176670 h 6858000"/>
              <a:gd name="connsiteX1323" fmla="*/ 4443202 w 6432818"/>
              <a:gd name="connsiteY1323" fmla="*/ 171877 h 6858000"/>
              <a:gd name="connsiteX1324" fmla="*/ 4426356 w 6432818"/>
              <a:gd name="connsiteY1324" fmla="*/ 212084 h 6858000"/>
              <a:gd name="connsiteX1325" fmla="*/ 4423998 w 6432818"/>
              <a:gd name="connsiteY1325" fmla="*/ 216130 h 6858000"/>
              <a:gd name="connsiteX1326" fmla="*/ 4438236 w 6432818"/>
              <a:gd name="connsiteY1326" fmla="*/ 174934 h 6858000"/>
              <a:gd name="connsiteX1327" fmla="*/ 4439670 w 6432818"/>
              <a:gd name="connsiteY1327" fmla="*/ 173491 h 6858000"/>
              <a:gd name="connsiteX1328" fmla="*/ 4443202 w 6432818"/>
              <a:gd name="connsiteY1328" fmla="*/ 171877 h 6858000"/>
              <a:gd name="connsiteX1329" fmla="*/ 2467316 w 6432818"/>
              <a:gd name="connsiteY1329" fmla="*/ 166224 h 6858000"/>
              <a:gd name="connsiteX1330" fmla="*/ 2466749 w 6432818"/>
              <a:gd name="connsiteY1330" fmla="*/ 167268 h 6858000"/>
              <a:gd name="connsiteX1331" fmla="*/ 2464386 w 6432818"/>
              <a:gd name="connsiteY1331" fmla="*/ 173280 h 6858000"/>
              <a:gd name="connsiteX1332" fmla="*/ 2464829 w 6432818"/>
              <a:gd name="connsiteY1332" fmla="*/ 172694 h 6858000"/>
              <a:gd name="connsiteX1333" fmla="*/ 2346506 w 6432818"/>
              <a:gd name="connsiteY1333" fmla="*/ 153649 h 6858000"/>
              <a:gd name="connsiteX1334" fmla="*/ 2343496 w 6432818"/>
              <a:gd name="connsiteY1334" fmla="*/ 162144 h 6858000"/>
              <a:gd name="connsiteX1335" fmla="*/ 2341573 w 6432818"/>
              <a:gd name="connsiteY1335" fmla="*/ 166655 h 6858000"/>
              <a:gd name="connsiteX1336" fmla="*/ 2344810 w 6432818"/>
              <a:gd name="connsiteY1336" fmla="*/ 162636 h 6858000"/>
              <a:gd name="connsiteX1337" fmla="*/ 4060336 w 6432818"/>
              <a:gd name="connsiteY1337" fmla="*/ 151245 h 6858000"/>
              <a:gd name="connsiteX1338" fmla="*/ 4058920 w 6432818"/>
              <a:gd name="connsiteY1338" fmla="*/ 154569 h 6858000"/>
              <a:gd name="connsiteX1339" fmla="*/ 4057862 w 6432818"/>
              <a:gd name="connsiteY1339" fmla="*/ 155862 h 6858000"/>
              <a:gd name="connsiteX1340" fmla="*/ 4056404 w 6432818"/>
              <a:gd name="connsiteY1340" fmla="*/ 157411 h 6858000"/>
              <a:gd name="connsiteX1341" fmla="*/ 4060336 w 6432818"/>
              <a:gd name="connsiteY1341" fmla="*/ 151245 h 6858000"/>
              <a:gd name="connsiteX1342" fmla="*/ 4235576 w 6432818"/>
              <a:gd name="connsiteY1342" fmla="*/ 128517 h 6858000"/>
              <a:gd name="connsiteX1343" fmla="*/ 4218948 w 6432818"/>
              <a:gd name="connsiteY1343" fmla="*/ 201508 h 6858000"/>
              <a:gd name="connsiteX1344" fmla="*/ 4197731 w 6432818"/>
              <a:gd name="connsiteY1344" fmla="*/ 237237 h 6858000"/>
              <a:gd name="connsiteX1345" fmla="*/ 4235154 w 6432818"/>
              <a:gd name="connsiteY1345" fmla="*/ 129170 h 6858000"/>
              <a:gd name="connsiteX1346" fmla="*/ 3283880 w 6432818"/>
              <a:gd name="connsiteY1346" fmla="*/ 126569 h 6858000"/>
              <a:gd name="connsiteX1347" fmla="*/ 3255702 w 6432818"/>
              <a:gd name="connsiteY1347" fmla="*/ 172733 h 6858000"/>
              <a:gd name="connsiteX1348" fmla="*/ 3271872 w 6432818"/>
              <a:gd name="connsiteY1348" fmla="*/ 135184 h 6858000"/>
              <a:gd name="connsiteX1349" fmla="*/ 3278328 w 6432818"/>
              <a:gd name="connsiteY1349" fmla="*/ 130552 h 6858000"/>
              <a:gd name="connsiteX1350" fmla="*/ 3275726 w 6432818"/>
              <a:gd name="connsiteY1350" fmla="*/ 142822 h 6858000"/>
              <a:gd name="connsiteX1351" fmla="*/ 3277120 w 6432818"/>
              <a:gd name="connsiteY1351" fmla="*/ 140710 h 6858000"/>
              <a:gd name="connsiteX1352" fmla="*/ 3280764 w 6432818"/>
              <a:gd name="connsiteY1352" fmla="*/ 128804 h 6858000"/>
              <a:gd name="connsiteX1353" fmla="*/ 3791506 w 6432818"/>
              <a:gd name="connsiteY1353" fmla="*/ 117690 h 6858000"/>
              <a:gd name="connsiteX1354" fmla="*/ 3788230 w 6432818"/>
              <a:gd name="connsiteY1354" fmla="*/ 127457 h 6858000"/>
              <a:gd name="connsiteX1355" fmla="*/ 3772505 w 6432818"/>
              <a:gd name="connsiteY1355" fmla="*/ 183545 h 6858000"/>
              <a:gd name="connsiteX1356" fmla="*/ 3760052 w 6432818"/>
              <a:gd name="connsiteY1356" fmla="*/ 205396 h 6858000"/>
              <a:gd name="connsiteX1357" fmla="*/ 3761080 w 6432818"/>
              <a:gd name="connsiteY1357" fmla="*/ 201832 h 6858000"/>
              <a:gd name="connsiteX1358" fmla="*/ 3782660 w 6432818"/>
              <a:gd name="connsiteY1358" fmla="*/ 132156 h 6858000"/>
              <a:gd name="connsiteX1359" fmla="*/ 4971042 w 6432818"/>
              <a:gd name="connsiteY1359" fmla="*/ 117682 h 6858000"/>
              <a:gd name="connsiteX1360" fmla="*/ 4969710 w 6432818"/>
              <a:gd name="connsiteY1360" fmla="*/ 124706 h 6858000"/>
              <a:gd name="connsiteX1361" fmla="*/ 4968166 w 6432818"/>
              <a:gd name="connsiteY1361" fmla="*/ 130544 h 6858000"/>
              <a:gd name="connsiteX1362" fmla="*/ 4941409 w 6432818"/>
              <a:gd name="connsiteY1362" fmla="*/ 174000 h 6858000"/>
              <a:gd name="connsiteX1363" fmla="*/ 4942447 w 6432818"/>
              <a:gd name="connsiteY1363" fmla="*/ 168991 h 6858000"/>
              <a:gd name="connsiteX1364" fmla="*/ 4943942 w 6432818"/>
              <a:gd name="connsiteY1364" fmla="*/ 157717 h 6858000"/>
              <a:gd name="connsiteX1365" fmla="*/ 4956762 w 6432818"/>
              <a:gd name="connsiteY1365" fmla="*/ 137880 h 6858000"/>
              <a:gd name="connsiteX1366" fmla="*/ 4883426 w 6432818"/>
              <a:gd name="connsiteY1366" fmla="*/ 116527 h 6858000"/>
              <a:gd name="connsiteX1367" fmla="*/ 4881658 w 6432818"/>
              <a:gd name="connsiteY1367" fmla="*/ 123816 h 6858000"/>
              <a:gd name="connsiteX1368" fmla="*/ 4880588 w 6432818"/>
              <a:gd name="connsiteY1368" fmla="*/ 125489 h 6858000"/>
              <a:gd name="connsiteX1369" fmla="*/ 4246006 w 6432818"/>
              <a:gd name="connsiteY1369" fmla="*/ 115232 h 6858000"/>
              <a:gd name="connsiteX1370" fmla="*/ 4250310 w 6432818"/>
              <a:gd name="connsiteY1370" fmla="*/ 117607 h 6858000"/>
              <a:gd name="connsiteX1371" fmla="*/ 4251975 w 6432818"/>
              <a:gd name="connsiteY1371" fmla="*/ 132069 h 6858000"/>
              <a:gd name="connsiteX1372" fmla="*/ 4246510 w 6432818"/>
              <a:gd name="connsiteY1372" fmla="*/ 136080 h 6858000"/>
              <a:gd name="connsiteX1373" fmla="*/ 4238150 w 6432818"/>
              <a:gd name="connsiteY1373" fmla="*/ 169173 h 6858000"/>
              <a:gd name="connsiteX1374" fmla="*/ 4231930 w 6432818"/>
              <a:gd name="connsiteY1374" fmla="*/ 179646 h 6858000"/>
              <a:gd name="connsiteX1375" fmla="*/ 4245716 w 6432818"/>
              <a:gd name="connsiteY1375" fmla="*/ 136666 h 6858000"/>
              <a:gd name="connsiteX1376" fmla="*/ 4245563 w 6432818"/>
              <a:gd name="connsiteY1376" fmla="*/ 136778 h 6858000"/>
              <a:gd name="connsiteX1377" fmla="*/ 4246006 w 6432818"/>
              <a:gd name="connsiteY1377" fmla="*/ 115232 h 6858000"/>
              <a:gd name="connsiteX1378" fmla="*/ 4718855 w 6432818"/>
              <a:gd name="connsiteY1378" fmla="*/ 109970 h 6858000"/>
              <a:gd name="connsiteX1379" fmla="*/ 4717234 w 6432818"/>
              <a:gd name="connsiteY1379" fmla="*/ 113771 h 6858000"/>
              <a:gd name="connsiteX1380" fmla="*/ 4716025 w 6432818"/>
              <a:gd name="connsiteY1380" fmla="*/ 115251 h 6858000"/>
              <a:gd name="connsiteX1381" fmla="*/ 4714358 w 6432818"/>
              <a:gd name="connsiteY1381" fmla="*/ 117026 h 6858000"/>
              <a:gd name="connsiteX1382" fmla="*/ 4718855 w 6432818"/>
              <a:gd name="connsiteY1382" fmla="*/ 109970 h 6858000"/>
              <a:gd name="connsiteX1383" fmla="*/ 4182766 w 6432818"/>
              <a:gd name="connsiteY1383" fmla="*/ 104344 h 6858000"/>
              <a:gd name="connsiteX1384" fmla="*/ 4183121 w 6432818"/>
              <a:gd name="connsiteY1384" fmla="*/ 104774 h 6858000"/>
              <a:gd name="connsiteX1385" fmla="*/ 4175944 w 6432818"/>
              <a:gd name="connsiteY1385" fmla="*/ 117943 h 6858000"/>
              <a:gd name="connsiteX1386" fmla="*/ 4176189 w 6432818"/>
              <a:gd name="connsiteY1386" fmla="*/ 117104 h 6858000"/>
              <a:gd name="connsiteX1387" fmla="*/ 2544621 w 6432818"/>
              <a:gd name="connsiteY1387" fmla="*/ 103884 h 6858000"/>
              <a:gd name="connsiteX1388" fmla="*/ 2542342 w 6432818"/>
              <a:gd name="connsiteY1388" fmla="*/ 104352 h 6858000"/>
              <a:gd name="connsiteX1389" fmla="*/ 2540944 w 6432818"/>
              <a:gd name="connsiteY1389" fmla="*/ 107634 h 6858000"/>
              <a:gd name="connsiteX1390" fmla="*/ 2542940 w 6432818"/>
              <a:gd name="connsiteY1390" fmla="*/ 108684 h 6858000"/>
              <a:gd name="connsiteX1391" fmla="*/ 2544108 w 6432818"/>
              <a:gd name="connsiteY1391" fmla="*/ 106534 h 6858000"/>
              <a:gd name="connsiteX1392" fmla="*/ 2544621 w 6432818"/>
              <a:gd name="connsiteY1392" fmla="*/ 103884 h 6858000"/>
              <a:gd name="connsiteX1393" fmla="*/ 4183921 w 6432818"/>
              <a:gd name="connsiteY1393" fmla="*/ 102097 h 6858000"/>
              <a:gd name="connsiteX1394" fmla="*/ 4182766 w 6432818"/>
              <a:gd name="connsiteY1394" fmla="*/ 104344 h 6858000"/>
              <a:gd name="connsiteX1395" fmla="*/ 4182299 w 6432818"/>
              <a:gd name="connsiteY1395" fmla="*/ 103782 h 6858000"/>
              <a:gd name="connsiteX1396" fmla="*/ 4183921 w 6432818"/>
              <a:gd name="connsiteY1396" fmla="*/ 102097 h 6858000"/>
              <a:gd name="connsiteX1397" fmla="*/ 4278880 w 6432818"/>
              <a:gd name="connsiteY1397" fmla="*/ 96294 h 6858000"/>
              <a:gd name="connsiteX1398" fmla="*/ 4278482 w 6432818"/>
              <a:gd name="connsiteY1398" fmla="*/ 101254 h 6858000"/>
              <a:gd name="connsiteX1399" fmla="*/ 4270190 w 6432818"/>
              <a:gd name="connsiteY1399" fmla="*/ 115219 h 6858000"/>
              <a:gd name="connsiteX1400" fmla="*/ 4275243 w 6432818"/>
              <a:gd name="connsiteY1400" fmla="*/ 98085 h 6858000"/>
              <a:gd name="connsiteX1401" fmla="*/ 4278880 w 6432818"/>
              <a:gd name="connsiteY1401" fmla="*/ 96294 h 6858000"/>
              <a:gd name="connsiteX1402" fmla="*/ 4594192 w 6432818"/>
              <a:gd name="connsiteY1402" fmla="*/ 88091 h 6858000"/>
              <a:gd name="connsiteX1403" fmla="*/ 4593010 w 6432818"/>
              <a:gd name="connsiteY1403" fmla="*/ 92433 h 6858000"/>
              <a:gd name="connsiteX1404" fmla="*/ 4582912 w 6432818"/>
              <a:gd name="connsiteY1404" fmla="*/ 103639 h 6858000"/>
              <a:gd name="connsiteX1405" fmla="*/ 4594192 w 6432818"/>
              <a:gd name="connsiteY1405" fmla="*/ 88091 h 6858000"/>
              <a:gd name="connsiteX1406" fmla="*/ 3824261 w 6432818"/>
              <a:gd name="connsiteY1406" fmla="*/ 64122 h 6858000"/>
              <a:gd name="connsiteX1407" fmla="*/ 3816731 w 6432818"/>
              <a:gd name="connsiteY1407" fmla="*/ 95197 h 6858000"/>
              <a:gd name="connsiteX1408" fmla="*/ 3811346 w 6432818"/>
              <a:gd name="connsiteY1408" fmla="*/ 115397 h 6858000"/>
              <a:gd name="connsiteX1409" fmla="*/ 3785065 w 6432818"/>
              <a:gd name="connsiteY1409" fmla="*/ 161510 h 6858000"/>
              <a:gd name="connsiteX1410" fmla="*/ 3802187 w 6432818"/>
              <a:gd name="connsiteY1410" fmla="*/ 100223 h 6858000"/>
              <a:gd name="connsiteX1411" fmla="*/ 3813566 w 6432818"/>
              <a:gd name="connsiteY1411" fmla="*/ 81614 h 6858000"/>
              <a:gd name="connsiteX1412" fmla="*/ 3814181 w 6432818"/>
              <a:gd name="connsiteY1412" fmla="*/ 88457 h 6858000"/>
              <a:gd name="connsiteX1413" fmla="*/ 3819694 w 6432818"/>
              <a:gd name="connsiteY1413" fmla="*/ 72274 h 6858000"/>
              <a:gd name="connsiteX1414" fmla="*/ 3819965 w 6432818"/>
              <a:gd name="connsiteY1414" fmla="*/ 71146 h 6858000"/>
              <a:gd name="connsiteX1415" fmla="*/ 4204108 w 6432818"/>
              <a:gd name="connsiteY1415" fmla="*/ 63254 h 6858000"/>
              <a:gd name="connsiteX1416" fmla="*/ 4203780 w 6432818"/>
              <a:gd name="connsiteY1416" fmla="*/ 66870 h 6858000"/>
              <a:gd name="connsiteX1417" fmla="*/ 4191094 w 6432818"/>
              <a:gd name="connsiteY1417" fmla="*/ 90147 h 6858000"/>
              <a:gd name="connsiteX1418" fmla="*/ 4196222 w 6432818"/>
              <a:gd name="connsiteY1418" fmla="*/ 77390 h 6858000"/>
              <a:gd name="connsiteX1419" fmla="*/ 4204108 w 6432818"/>
              <a:gd name="connsiteY1419" fmla="*/ 63254 h 6858000"/>
              <a:gd name="connsiteX1420" fmla="*/ 4238186 w 6432818"/>
              <a:gd name="connsiteY1420" fmla="*/ 43169 h 6858000"/>
              <a:gd name="connsiteX1421" fmla="*/ 4237562 w 6432818"/>
              <a:gd name="connsiteY1421" fmla="*/ 45933 h 6858000"/>
              <a:gd name="connsiteX1422" fmla="*/ 4232438 w 6432818"/>
              <a:gd name="connsiteY1422" fmla="*/ 65528 h 6858000"/>
              <a:gd name="connsiteX1423" fmla="*/ 4231592 w 6432818"/>
              <a:gd name="connsiteY1423" fmla="*/ 81322 h 6858000"/>
              <a:gd name="connsiteX1424" fmla="*/ 4201034 w 6432818"/>
              <a:gd name="connsiteY1424" fmla="*/ 140219 h 6858000"/>
              <a:gd name="connsiteX1425" fmla="*/ 4212300 w 6432818"/>
              <a:gd name="connsiteY1425" fmla="*/ 104707 h 6858000"/>
              <a:gd name="connsiteX1426" fmla="*/ 4225884 w 6432818"/>
              <a:gd name="connsiteY1426" fmla="*/ 63320 h 6858000"/>
              <a:gd name="connsiteX1427" fmla="*/ 3840064 w 6432818"/>
              <a:gd name="connsiteY1427" fmla="*/ 38277 h 6858000"/>
              <a:gd name="connsiteX1428" fmla="*/ 3828322 w 6432818"/>
              <a:gd name="connsiteY1428" fmla="*/ 85613 h 6858000"/>
              <a:gd name="connsiteX1429" fmla="*/ 3818854 w 6432818"/>
              <a:gd name="connsiteY1429" fmla="*/ 102226 h 6858000"/>
              <a:gd name="connsiteX1430" fmla="*/ 3838892 w 6432818"/>
              <a:gd name="connsiteY1430" fmla="*/ 40195 h 6858000"/>
              <a:gd name="connsiteX1431" fmla="*/ 4499788 w 6432818"/>
              <a:gd name="connsiteY1431" fmla="*/ 34708 h 6858000"/>
              <a:gd name="connsiteX1432" fmla="*/ 4499229 w 6432818"/>
              <a:gd name="connsiteY1432" fmla="*/ 37312 h 6858000"/>
              <a:gd name="connsiteX1433" fmla="*/ 4496160 w 6432818"/>
              <a:gd name="connsiteY1433" fmla="*/ 52962 h 6858000"/>
              <a:gd name="connsiteX1434" fmla="*/ 4496846 w 6432818"/>
              <a:gd name="connsiteY1434" fmla="*/ 52748 h 6858000"/>
              <a:gd name="connsiteX1435" fmla="*/ 4481886 w 6432818"/>
              <a:gd name="connsiteY1435" fmla="*/ 78326 h 6858000"/>
              <a:gd name="connsiteX1436" fmla="*/ 4455934 w 6432818"/>
              <a:gd name="connsiteY1436" fmla="*/ 132888 h 6858000"/>
              <a:gd name="connsiteX1437" fmla="*/ 4448926 w 6432818"/>
              <a:gd name="connsiteY1437" fmla="*/ 143812 h 6858000"/>
              <a:gd name="connsiteX1438" fmla="*/ 4458468 w 6432818"/>
              <a:gd name="connsiteY1438" fmla="*/ 114233 h 6858000"/>
              <a:gd name="connsiteX1439" fmla="*/ 4463821 w 6432818"/>
              <a:gd name="connsiteY1439" fmla="*/ 91664 h 6858000"/>
              <a:gd name="connsiteX1440" fmla="*/ 4480976 w 6432818"/>
              <a:gd name="connsiteY1440" fmla="*/ 63244 h 6858000"/>
              <a:gd name="connsiteX1441" fmla="*/ 6253668 w 6432818"/>
              <a:gd name="connsiteY1441" fmla="*/ 14749 h 6858000"/>
              <a:gd name="connsiteX1442" fmla="*/ 6241769 w 6432818"/>
              <a:gd name="connsiteY1442" fmla="*/ 31586 h 6858000"/>
              <a:gd name="connsiteX1443" fmla="*/ 6236080 w 6432818"/>
              <a:gd name="connsiteY1443" fmla="*/ 38924 h 6858000"/>
              <a:gd name="connsiteX1444" fmla="*/ 6231691 w 6432818"/>
              <a:gd name="connsiteY1444" fmla="*/ 47361 h 6858000"/>
              <a:gd name="connsiteX1445" fmla="*/ 6231776 w 6432818"/>
              <a:gd name="connsiteY1445" fmla="*/ 48506 h 6858000"/>
              <a:gd name="connsiteX1446" fmla="*/ 6241010 w 6432818"/>
              <a:gd name="connsiteY1446" fmla="*/ 43349 h 6858000"/>
              <a:gd name="connsiteX1447" fmla="*/ 6251966 w 6432818"/>
              <a:gd name="connsiteY1447" fmla="*/ 22145 h 6858000"/>
              <a:gd name="connsiteX1448" fmla="*/ 6253668 w 6432818"/>
              <a:gd name="connsiteY1448" fmla="*/ 14749 h 6858000"/>
              <a:gd name="connsiteX1449" fmla="*/ 4522669 w 6432818"/>
              <a:gd name="connsiteY1449" fmla="*/ 0 h 6858000"/>
              <a:gd name="connsiteX1450" fmla="*/ 4528391 w 6432818"/>
              <a:gd name="connsiteY1450" fmla="*/ 0 h 6858000"/>
              <a:gd name="connsiteX1451" fmla="*/ 4519818 w 6432818"/>
              <a:gd name="connsiteY1451" fmla="*/ 13924 h 6858000"/>
              <a:gd name="connsiteX1452" fmla="*/ 4520856 w 6432818"/>
              <a:gd name="connsiteY1452" fmla="*/ 8914 h 6858000"/>
              <a:gd name="connsiteX1453" fmla="*/ 4521880 w 6432818"/>
              <a:gd name="connsiteY1453" fmla="*/ 1198 h 6858000"/>
              <a:gd name="connsiteX1454" fmla="*/ 3575839 w 6432818"/>
              <a:gd name="connsiteY1454" fmla="*/ 0 h 6858000"/>
              <a:gd name="connsiteX1455" fmla="*/ 3578186 w 6432818"/>
              <a:gd name="connsiteY1455" fmla="*/ 0 h 6858000"/>
              <a:gd name="connsiteX1456" fmla="*/ 3572976 w 6432818"/>
              <a:gd name="connsiteY1456" fmla="*/ 5784 h 6858000"/>
              <a:gd name="connsiteX1457" fmla="*/ 2462718 w 6432818"/>
              <a:gd name="connsiteY1457" fmla="*/ 0 h 6858000"/>
              <a:gd name="connsiteX1458" fmla="*/ 2471351 w 6432818"/>
              <a:gd name="connsiteY1458" fmla="*/ 0 h 6858000"/>
              <a:gd name="connsiteX1459" fmla="*/ 2468780 w 6432818"/>
              <a:gd name="connsiteY1459" fmla="*/ 6693 h 6858000"/>
              <a:gd name="connsiteX1460" fmla="*/ 2450906 w 6432818"/>
              <a:gd name="connsiteY1460" fmla="*/ 37842 h 6858000"/>
              <a:gd name="connsiteX1461" fmla="*/ 2462074 w 6432818"/>
              <a:gd name="connsiteY1461" fmla="*/ 1345 h 6858000"/>
              <a:gd name="connsiteX1462" fmla="*/ 2462195 w 6432818"/>
              <a:gd name="connsiteY1462" fmla="*/ 946 h 6858000"/>
              <a:gd name="connsiteX1463" fmla="*/ 2272753 w 6432818"/>
              <a:gd name="connsiteY1463" fmla="*/ 0 h 6858000"/>
              <a:gd name="connsiteX1464" fmla="*/ 2273741 w 6432818"/>
              <a:gd name="connsiteY1464" fmla="*/ 0 h 6858000"/>
              <a:gd name="connsiteX1465" fmla="*/ 2276954 w 6432818"/>
              <a:gd name="connsiteY1465" fmla="*/ 9413 h 6858000"/>
              <a:gd name="connsiteX1466" fmla="*/ 2277942 w 6432818"/>
              <a:gd name="connsiteY1466" fmla="*/ 53706 h 6858000"/>
              <a:gd name="connsiteX1467" fmla="*/ 2254951 w 6432818"/>
              <a:gd name="connsiteY1467" fmla="*/ 119496 h 6858000"/>
              <a:gd name="connsiteX1468" fmla="*/ 2156010 w 6432818"/>
              <a:gd name="connsiteY1468" fmla="*/ 338157 h 6858000"/>
              <a:gd name="connsiteX1469" fmla="*/ 1862733 w 6432818"/>
              <a:gd name="connsiteY1469" fmla="*/ 845454 h 6858000"/>
              <a:gd name="connsiteX1470" fmla="*/ 1780999 w 6432818"/>
              <a:gd name="connsiteY1470" fmla="*/ 978320 h 6858000"/>
              <a:gd name="connsiteX1471" fmla="*/ 1798749 w 6432818"/>
              <a:gd name="connsiteY1471" fmla="*/ 953781 h 6858000"/>
              <a:gd name="connsiteX1472" fmla="*/ 2253230 w 6432818"/>
              <a:gd name="connsiteY1472" fmla="*/ 161987 h 6858000"/>
              <a:gd name="connsiteX1473" fmla="*/ 2320290 w 6432818"/>
              <a:gd name="connsiteY1473" fmla="*/ 25228 h 6858000"/>
              <a:gd name="connsiteX1474" fmla="*/ 2335926 w 6432818"/>
              <a:gd name="connsiteY1474" fmla="*/ 12135 h 6858000"/>
              <a:gd name="connsiteX1475" fmla="*/ 2356769 w 6432818"/>
              <a:gd name="connsiteY1475" fmla="*/ 6122 h 6858000"/>
              <a:gd name="connsiteX1476" fmla="*/ 2352249 w 6432818"/>
              <a:gd name="connsiteY1476" fmla="*/ 29551 h 6858000"/>
              <a:gd name="connsiteX1477" fmla="*/ 2356492 w 6432818"/>
              <a:gd name="connsiteY1477" fmla="*/ 53614 h 6858000"/>
              <a:gd name="connsiteX1478" fmla="*/ 2371017 w 6432818"/>
              <a:gd name="connsiteY1478" fmla="*/ 27295 h 6858000"/>
              <a:gd name="connsiteX1479" fmla="*/ 2367815 w 6432818"/>
              <a:gd name="connsiteY1479" fmla="*/ 38788 h 6858000"/>
              <a:gd name="connsiteX1480" fmla="*/ 2373556 w 6432818"/>
              <a:gd name="connsiteY1480" fmla="*/ 22694 h 6858000"/>
              <a:gd name="connsiteX1481" fmla="*/ 2371017 w 6432818"/>
              <a:gd name="connsiteY1481" fmla="*/ 27295 h 6858000"/>
              <a:gd name="connsiteX1482" fmla="*/ 2375620 w 6432818"/>
              <a:gd name="connsiteY1482" fmla="*/ 9429 h 6858000"/>
              <a:gd name="connsiteX1483" fmla="*/ 2378153 w 6432818"/>
              <a:gd name="connsiteY1483" fmla="*/ 5762 h 6858000"/>
              <a:gd name="connsiteX1484" fmla="*/ 2379502 w 6432818"/>
              <a:gd name="connsiteY1484" fmla="*/ 0 h 6858000"/>
              <a:gd name="connsiteX1485" fmla="*/ 2396827 w 6432818"/>
              <a:gd name="connsiteY1485" fmla="*/ 0 h 6858000"/>
              <a:gd name="connsiteX1486" fmla="*/ 2375403 w 6432818"/>
              <a:gd name="connsiteY1486" fmla="*/ 72063 h 6858000"/>
              <a:gd name="connsiteX1487" fmla="*/ 2373757 w 6432818"/>
              <a:gd name="connsiteY1487" fmla="*/ 76711 h 6858000"/>
              <a:gd name="connsiteX1488" fmla="*/ 2373740 w 6432818"/>
              <a:gd name="connsiteY1488" fmla="*/ 76894 h 6858000"/>
              <a:gd name="connsiteX1489" fmla="*/ 2368535 w 6432818"/>
              <a:gd name="connsiteY1489" fmla="*/ 95295 h 6858000"/>
              <a:gd name="connsiteX1490" fmla="*/ 2364158 w 6432818"/>
              <a:gd name="connsiteY1490" fmla="*/ 103809 h 6858000"/>
              <a:gd name="connsiteX1491" fmla="*/ 2350001 w 6432818"/>
              <a:gd name="connsiteY1491" fmla="*/ 143778 h 6858000"/>
              <a:gd name="connsiteX1492" fmla="*/ 2361729 w 6432818"/>
              <a:gd name="connsiteY1492" fmla="*/ 120965 h 6858000"/>
              <a:gd name="connsiteX1493" fmla="*/ 2368535 w 6432818"/>
              <a:gd name="connsiteY1493" fmla="*/ 95295 h 6858000"/>
              <a:gd name="connsiteX1494" fmla="*/ 2374703 w 6432818"/>
              <a:gd name="connsiteY1494" fmla="*/ 86552 h 6858000"/>
              <a:gd name="connsiteX1495" fmla="*/ 2382994 w 6432818"/>
              <a:gd name="connsiteY1495" fmla="*/ 62748 h 6858000"/>
              <a:gd name="connsiteX1496" fmla="*/ 2402900 w 6432818"/>
              <a:gd name="connsiteY1496" fmla="*/ 0 h 6858000"/>
              <a:gd name="connsiteX1497" fmla="*/ 2417559 w 6432818"/>
              <a:gd name="connsiteY1497" fmla="*/ 0 h 6858000"/>
              <a:gd name="connsiteX1498" fmla="*/ 2395340 w 6432818"/>
              <a:gd name="connsiteY1498" fmla="*/ 74562 h 6858000"/>
              <a:gd name="connsiteX1499" fmla="*/ 2394183 w 6432818"/>
              <a:gd name="connsiteY1499" fmla="*/ 77770 h 6858000"/>
              <a:gd name="connsiteX1500" fmla="*/ 2394472 w 6432818"/>
              <a:gd name="connsiteY1500" fmla="*/ 78778 h 6858000"/>
              <a:gd name="connsiteX1501" fmla="*/ 2395313 w 6432818"/>
              <a:gd name="connsiteY1501" fmla="*/ 86833 h 6858000"/>
              <a:gd name="connsiteX1502" fmla="*/ 2398674 w 6432818"/>
              <a:gd name="connsiteY1502" fmla="*/ 77407 h 6858000"/>
              <a:gd name="connsiteX1503" fmla="*/ 2425481 w 6432818"/>
              <a:gd name="connsiteY1503" fmla="*/ 0 h 6858000"/>
              <a:gd name="connsiteX1504" fmla="*/ 2427138 w 6432818"/>
              <a:gd name="connsiteY1504" fmla="*/ 0 h 6858000"/>
              <a:gd name="connsiteX1505" fmla="*/ 2411986 w 6432818"/>
              <a:gd name="connsiteY1505" fmla="*/ 66502 h 6858000"/>
              <a:gd name="connsiteX1506" fmla="*/ 2404774 w 6432818"/>
              <a:gd name="connsiteY1506" fmla="*/ 89702 h 6858000"/>
              <a:gd name="connsiteX1507" fmla="*/ 2407903 w 6432818"/>
              <a:gd name="connsiteY1507" fmla="*/ 86191 h 6858000"/>
              <a:gd name="connsiteX1508" fmla="*/ 2408171 w 6432818"/>
              <a:gd name="connsiteY1508" fmla="*/ 86021 h 6858000"/>
              <a:gd name="connsiteX1509" fmla="*/ 2418448 w 6432818"/>
              <a:gd name="connsiteY1509" fmla="*/ 53195 h 6858000"/>
              <a:gd name="connsiteX1510" fmla="*/ 2435509 w 6432818"/>
              <a:gd name="connsiteY1510" fmla="*/ 0 h 6858000"/>
              <a:gd name="connsiteX1511" fmla="*/ 2436446 w 6432818"/>
              <a:gd name="connsiteY1511" fmla="*/ 0 h 6858000"/>
              <a:gd name="connsiteX1512" fmla="*/ 2423004 w 6432818"/>
              <a:gd name="connsiteY1512" fmla="*/ 53208 h 6858000"/>
              <a:gd name="connsiteX1513" fmla="*/ 2414161 w 6432818"/>
              <a:gd name="connsiteY1513" fmla="*/ 82238 h 6858000"/>
              <a:gd name="connsiteX1514" fmla="*/ 2416783 w 6432818"/>
              <a:gd name="connsiteY1514" fmla="*/ 80580 h 6858000"/>
              <a:gd name="connsiteX1515" fmla="*/ 2417908 w 6432818"/>
              <a:gd name="connsiteY1515" fmla="*/ 83303 h 6858000"/>
              <a:gd name="connsiteX1516" fmla="*/ 2441434 w 6432818"/>
              <a:gd name="connsiteY1516" fmla="*/ 17810 h 6858000"/>
              <a:gd name="connsiteX1517" fmla="*/ 2443612 w 6432818"/>
              <a:gd name="connsiteY1517" fmla="*/ 19913 h 6858000"/>
              <a:gd name="connsiteX1518" fmla="*/ 2450244 w 6432818"/>
              <a:gd name="connsiteY1518" fmla="*/ 0 h 6858000"/>
              <a:gd name="connsiteX1519" fmla="*/ 2454281 w 6432818"/>
              <a:gd name="connsiteY1519" fmla="*/ 0 h 6858000"/>
              <a:gd name="connsiteX1520" fmla="*/ 2445862 w 6432818"/>
              <a:gd name="connsiteY1520" fmla="*/ 29135 h 6858000"/>
              <a:gd name="connsiteX1521" fmla="*/ 2445903 w 6432818"/>
              <a:gd name="connsiteY1521" fmla="*/ 33963 h 6858000"/>
              <a:gd name="connsiteX1522" fmla="*/ 2442268 w 6432818"/>
              <a:gd name="connsiteY1522" fmla="*/ 52892 h 6858000"/>
              <a:gd name="connsiteX1523" fmla="*/ 2438329 w 6432818"/>
              <a:gd name="connsiteY1523" fmla="*/ 59756 h 6858000"/>
              <a:gd name="connsiteX1524" fmla="*/ 2399269 w 6432818"/>
              <a:gd name="connsiteY1524" fmla="*/ 157547 h 6858000"/>
              <a:gd name="connsiteX1525" fmla="*/ 2460759 w 6432818"/>
              <a:gd name="connsiteY1525" fmla="*/ 63690 h 6858000"/>
              <a:gd name="connsiteX1526" fmla="*/ 2483165 w 6432818"/>
              <a:gd name="connsiteY1526" fmla="*/ 36677 h 6858000"/>
              <a:gd name="connsiteX1527" fmla="*/ 2484741 w 6432818"/>
              <a:gd name="connsiteY1527" fmla="*/ 37679 h 6858000"/>
              <a:gd name="connsiteX1528" fmla="*/ 2483268 w 6432818"/>
              <a:gd name="connsiteY1528" fmla="*/ 42145 h 6858000"/>
              <a:gd name="connsiteX1529" fmla="*/ 2481848 w 6432818"/>
              <a:gd name="connsiteY1529" fmla="*/ 44564 h 6858000"/>
              <a:gd name="connsiteX1530" fmla="*/ 2485814 w 6432818"/>
              <a:gd name="connsiteY1530" fmla="*/ 41559 h 6858000"/>
              <a:gd name="connsiteX1531" fmla="*/ 2487297 w 6432818"/>
              <a:gd name="connsiteY1531" fmla="*/ 39303 h 6858000"/>
              <a:gd name="connsiteX1532" fmla="*/ 2487899 w 6432818"/>
              <a:gd name="connsiteY1532" fmla="*/ 39687 h 6858000"/>
              <a:gd name="connsiteX1533" fmla="*/ 2447919 w 6432818"/>
              <a:gd name="connsiteY1533" fmla="*/ 136881 h 6858000"/>
              <a:gd name="connsiteX1534" fmla="*/ 2506431 w 6432818"/>
              <a:gd name="connsiteY1534" fmla="*/ 33981 h 6858000"/>
              <a:gd name="connsiteX1535" fmla="*/ 2514404 w 6432818"/>
              <a:gd name="connsiteY1535" fmla="*/ 18418 h 6858000"/>
              <a:gd name="connsiteX1536" fmla="*/ 2513562 w 6432818"/>
              <a:gd name="connsiteY1536" fmla="*/ 21477 h 6858000"/>
              <a:gd name="connsiteX1537" fmla="*/ 2506638 w 6432818"/>
              <a:gd name="connsiteY1537" fmla="*/ 37574 h 6858000"/>
              <a:gd name="connsiteX1538" fmla="*/ 2509164 w 6432818"/>
              <a:gd name="connsiteY1538" fmla="*/ 37258 h 6858000"/>
              <a:gd name="connsiteX1539" fmla="*/ 2509227 w 6432818"/>
              <a:gd name="connsiteY1539" fmla="*/ 37178 h 6858000"/>
              <a:gd name="connsiteX1540" fmla="*/ 2508843 w 6432818"/>
              <a:gd name="connsiteY1540" fmla="*/ 38571 h 6858000"/>
              <a:gd name="connsiteX1541" fmla="*/ 2492568 w 6432818"/>
              <a:gd name="connsiteY1541" fmla="*/ 90378 h 6858000"/>
              <a:gd name="connsiteX1542" fmla="*/ 2489426 w 6432818"/>
              <a:gd name="connsiteY1542" fmla="*/ 110108 h 6858000"/>
              <a:gd name="connsiteX1543" fmla="*/ 2498889 w 6432818"/>
              <a:gd name="connsiteY1543" fmla="*/ 80242 h 6858000"/>
              <a:gd name="connsiteX1544" fmla="*/ 2514431 w 6432818"/>
              <a:gd name="connsiteY1544" fmla="*/ 30740 h 6858000"/>
              <a:gd name="connsiteX1545" fmla="*/ 2516825 w 6432818"/>
              <a:gd name="connsiteY1545" fmla="*/ 27780 h 6858000"/>
              <a:gd name="connsiteX1546" fmla="*/ 2522400 w 6432818"/>
              <a:gd name="connsiteY1546" fmla="*/ 23752 h 6858000"/>
              <a:gd name="connsiteX1547" fmla="*/ 2508383 w 6432818"/>
              <a:gd name="connsiteY1547" fmla="*/ 65929 h 6858000"/>
              <a:gd name="connsiteX1548" fmla="*/ 2537288 w 6432818"/>
              <a:gd name="connsiteY1548" fmla="*/ 26842 h 6858000"/>
              <a:gd name="connsiteX1549" fmla="*/ 2539265 w 6432818"/>
              <a:gd name="connsiteY1549" fmla="*/ 30356 h 6858000"/>
              <a:gd name="connsiteX1550" fmla="*/ 2528377 w 6432818"/>
              <a:gd name="connsiteY1550" fmla="*/ 59734 h 6858000"/>
              <a:gd name="connsiteX1551" fmla="*/ 2446756 w 6432818"/>
              <a:gd name="connsiteY1551" fmla="*/ 226721 h 6858000"/>
              <a:gd name="connsiteX1552" fmla="*/ 2498680 w 6432818"/>
              <a:gd name="connsiteY1552" fmla="*/ 145786 h 6858000"/>
              <a:gd name="connsiteX1553" fmla="*/ 2547726 w 6432818"/>
              <a:gd name="connsiteY1553" fmla="*/ 71058 h 6858000"/>
              <a:gd name="connsiteX1554" fmla="*/ 2551336 w 6432818"/>
              <a:gd name="connsiteY1554" fmla="*/ 68875 h 6858000"/>
              <a:gd name="connsiteX1555" fmla="*/ 2545634 w 6432818"/>
              <a:gd name="connsiteY1555" fmla="*/ 87945 h 6858000"/>
              <a:gd name="connsiteX1556" fmla="*/ 2548382 w 6432818"/>
              <a:gd name="connsiteY1556" fmla="*/ 92199 h 6858000"/>
              <a:gd name="connsiteX1557" fmla="*/ 2557833 w 6432818"/>
              <a:gd name="connsiteY1557" fmla="*/ 65243 h 6858000"/>
              <a:gd name="connsiteX1558" fmla="*/ 2554246 w 6432818"/>
              <a:gd name="connsiteY1558" fmla="*/ 85910 h 6858000"/>
              <a:gd name="connsiteX1559" fmla="*/ 2505184 w 6432818"/>
              <a:gd name="connsiteY1559" fmla="*/ 191950 h 6858000"/>
              <a:gd name="connsiteX1560" fmla="*/ 2446778 w 6432818"/>
              <a:gd name="connsiteY1560" fmla="*/ 316769 h 6858000"/>
              <a:gd name="connsiteX1561" fmla="*/ 2485893 w 6432818"/>
              <a:gd name="connsiteY1561" fmla="*/ 253361 h 6858000"/>
              <a:gd name="connsiteX1562" fmla="*/ 2500360 w 6432818"/>
              <a:gd name="connsiteY1562" fmla="*/ 224640 h 6858000"/>
              <a:gd name="connsiteX1563" fmla="*/ 2503915 w 6432818"/>
              <a:gd name="connsiteY1563" fmla="*/ 222724 h 6858000"/>
              <a:gd name="connsiteX1564" fmla="*/ 2508522 w 6432818"/>
              <a:gd name="connsiteY1564" fmla="*/ 214127 h 6858000"/>
              <a:gd name="connsiteX1565" fmla="*/ 2509262 w 6432818"/>
              <a:gd name="connsiteY1565" fmla="*/ 211117 h 6858000"/>
              <a:gd name="connsiteX1566" fmla="*/ 2504297 w 6432818"/>
              <a:gd name="connsiteY1566" fmla="*/ 217922 h 6858000"/>
              <a:gd name="connsiteX1567" fmla="*/ 2502802 w 6432818"/>
              <a:gd name="connsiteY1567" fmla="*/ 219790 h 6858000"/>
              <a:gd name="connsiteX1568" fmla="*/ 2507540 w 6432818"/>
              <a:gd name="connsiteY1568" fmla="*/ 210388 h 6858000"/>
              <a:gd name="connsiteX1569" fmla="*/ 2513448 w 6432818"/>
              <a:gd name="connsiteY1569" fmla="*/ 193400 h 6858000"/>
              <a:gd name="connsiteX1570" fmla="*/ 2522593 w 6432818"/>
              <a:gd name="connsiteY1570" fmla="*/ 196251 h 6858000"/>
              <a:gd name="connsiteX1571" fmla="*/ 2524560 w 6432818"/>
              <a:gd name="connsiteY1571" fmla="*/ 198347 h 6858000"/>
              <a:gd name="connsiteX1572" fmla="*/ 2525094 w 6432818"/>
              <a:gd name="connsiteY1572" fmla="*/ 197030 h 6858000"/>
              <a:gd name="connsiteX1573" fmla="*/ 2534647 w 6432818"/>
              <a:gd name="connsiteY1573" fmla="*/ 200008 h 6858000"/>
              <a:gd name="connsiteX1574" fmla="*/ 2530760 w 6432818"/>
              <a:gd name="connsiteY1574" fmla="*/ 219556 h 6858000"/>
              <a:gd name="connsiteX1575" fmla="*/ 2552736 w 6432818"/>
              <a:gd name="connsiteY1575" fmla="*/ 184471 h 6858000"/>
              <a:gd name="connsiteX1576" fmla="*/ 2576471 w 6432818"/>
              <a:gd name="connsiteY1576" fmla="*/ 174036 h 6858000"/>
              <a:gd name="connsiteX1577" fmla="*/ 2528880 w 6432818"/>
              <a:gd name="connsiteY1577" fmla="*/ 278849 h 6858000"/>
              <a:gd name="connsiteX1578" fmla="*/ 2554518 w 6432818"/>
              <a:gd name="connsiteY1578" fmla="*/ 299166 h 6858000"/>
              <a:gd name="connsiteX1579" fmla="*/ 2523120 w 6432818"/>
              <a:gd name="connsiteY1579" fmla="*/ 353281 h 6858000"/>
              <a:gd name="connsiteX1580" fmla="*/ 2549547 w 6432818"/>
              <a:gd name="connsiteY1580" fmla="*/ 327498 h 6858000"/>
              <a:gd name="connsiteX1581" fmla="*/ 2626384 w 6432818"/>
              <a:gd name="connsiteY1581" fmla="*/ 236333 h 6858000"/>
              <a:gd name="connsiteX1582" fmla="*/ 2587388 w 6432818"/>
              <a:gd name="connsiteY1582" fmla="*/ 326834 h 6858000"/>
              <a:gd name="connsiteX1583" fmla="*/ 2564769 w 6432818"/>
              <a:gd name="connsiteY1583" fmla="*/ 414130 h 6858000"/>
              <a:gd name="connsiteX1584" fmla="*/ 2618142 w 6432818"/>
              <a:gd name="connsiteY1584" fmla="*/ 324929 h 6858000"/>
              <a:gd name="connsiteX1585" fmla="*/ 2776805 w 6432818"/>
              <a:gd name="connsiteY1585" fmla="*/ 65598 h 6858000"/>
              <a:gd name="connsiteX1586" fmla="*/ 2804277 w 6432818"/>
              <a:gd name="connsiteY1586" fmla="*/ 19466 h 6858000"/>
              <a:gd name="connsiteX1587" fmla="*/ 2816138 w 6432818"/>
              <a:gd name="connsiteY1587" fmla="*/ 0 h 6858000"/>
              <a:gd name="connsiteX1588" fmla="*/ 2819548 w 6432818"/>
              <a:gd name="connsiteY1588" fmla="*/ 0 h 6858000"/>
              <a:gd name="connsiteX1589" fmla="*/ 2811298 w 6432818"/>
              <a:gd name="connsiteY1589" fmla="*/ 14724 h 6858000"/>
              <a:gd name="connsiteX1590" fmla="*/ 2817727 w 6432818"/>
              <a:gd name="connsiteY1590" fmla="*/ 23687 h 6858000"/>
              <a:gd name="connsiteX1591" fmla="*/ 2791794 w 6432818"/>
              <a:gd name="connsiteY1591" fmla="*/ 66855 h 6858000"/>
              <a:gd name="connsiteX1592" fmla="*/ 2749798 w 6432818"/>
              <a:gd name="connsiteY1592" fmla="*/ 136299 h 6858000"/>
              <a:gd name="connsiteX1593" fmla="*/ 2634816 w 6432818"/>
              <a:gd name="connsiteY1593" fmla="*/ 403298 h 6858000"/>
              <a:gd name="connsiteX1594" fmla="*/ 2688848 w 6432818"/>
              <a:gd name="connsiteY1594" fmla="*/ 351934 h 6858000"/>
              <a:gd name="connsiteX1595" fmla="*/ 2637985 w 6432818"/>
              <a:gd name="connsiteY1595" fmla="*/ 517018 h 6858000"/>
              <a:gd name="connsiteX1596" fmla="*/ 2738368 w 6432818"/>
              <a:gd name="connsiteY1596" fmla="*/ 367924 h 6858000"/>
              <a:gd name="connsiteX1597" fmla="*/ 2760012 w 6432818"/>
              <a:gd name="connsiteY1597" fmla="*/ 417957 h 6858000"/>
              <a:gd name="connsiteX1598" fmla="*/ 2756284 w 6432818"/>
              <a:gd name="connsiteY1598" fmla="*/ 439212 h 6858000"/>
              <a:gd name="connsiteX1599" fmla="*/ 2792217 w 6432818"/>
              <a:gd name="connsiteY1599" fmla="*/ 407792 h 6858000"/>
              <a:gd name="connsiteX1600" fmla="*/ 2834570 w 6432818"/>
              <a:gd name="connsiteY1600" fmla="*/ 339779 h 6858000"/>
              <a:gd name="connsiteX1601" fmla="*/ 2913009 w 6432818"/>
              <a:gd name="connsiteY1601" fmla="*/ 196974 h 6858000"/>
              <a:gd name="connsiteX1602" fmla="*/ 2912684 w 6432818"/>
              <a:gd name="connsiteY1602" fmla="*/ 198542 h 6858000"/>
              <a:gd name="connsiteX1603" fmla="*/ 2909386 w 6432818"/>
              <a:gd name="connsiteY1603" fmla="*/ 213488 h 6858000"/>
              <a:gd name="connsiteX1604" fmla="*/ 2917748 w 6432818"/>
              <a:gd name="connsiteY1604" fmla="*/ 191992 h 6858000"/>
              <a:gd name="connsiteX1605" fmla="*/ 2917952 w 6432818"/>
              <a:gd name="connsiteY1605" fmla="*/ 193273 h 6858000"/>
              <a:gd name="connsiteX1606" fmla="*/ 2916464 w 6432818"/>
              <a:gd name="connsiteY1606" fmla="*/ 212245 h 6858000"/>
              <a:gd name="connsiteX1607" fmla="*/ 2913737 w 6432818"/>
              <a:gd name="connsiteY1607" fmla="*/ 219553 h 6858000"/>
              <a:gd name="connsiteX1608" fmla="*/ 2916484 w 6432818"/>
              <a:gd name="connsiteY1608" fmla="*/ 220584 h 6858000"/>
              <a:gd name="connsiteX1609" fmla="*/ 2917960 w 6432818"/>
              <a:gd name="connsiteY1609" fmla="*/ 222060 h 6858000"/>
              <a:gd name="connsiteX1610" fmla="*/ 2934563 w 6432818"/>
              <a:gd name="connsiteY1610" fmla="*/ 189505 h 6858000"/>
              <a:gd name="connsiteX1611" fmla="*/ 2944371 w 6432818"/>
              <a:gd name="connsiteY1611" fmla="*/ 184883 h 6858000"/>
              <a:gd name="connsiteX1612" fmla="*/ 2965604 w 6432818"/>
              <a:gd name="connsiteY1612" fmla="*/ 154544 h 6858000"/>
              <a:gd name="connsiteX1613" fmla="*/ 2985204 w 6432818"/>
              <a:gd name="connsiteY1613" fmla="*/ 120807 h 6858000"/>
              <a:gd name="connsiteX1614" fmla="*/ 2987073 w 6432818"/>
              <a:gd name="connsiteY1614" fmla="*/ 117928 h 6858000"/>
              <a:gd name="connsiteX1615" fmla="*/ 2959020 w 6432818"/>
              <a:gd name="connsiteY1615" fmla="*/ 182500 h 6858000"/>
              <a:gd name="connsiteX1616" fmla="*/ 2951232 w 6432818"/>
              <a:gd name="connsiteY1616" fmla="*/ 196691 h 6858000"/>
              <a:gd name="connsiteX1617" fmla="*/ 2945004 w 6432818"/>
              <a:gd name="connsiteY1617" fmla="*/ 208527 h 6858000"/>
              <a:gd name="connsiteX1618" fmla="*/ 2942784 w 6432818"/>
              <a:gd name="connsiteY1618" fmla="*/ 212617 h 6858000"/>
              <a:gd name="connsiteX1619" fmla="*/ 2945791 w 6432818"/>
              <a:gd name="connsiteY1619" fmla="*/ 212957 h 6858000"/>
              <a:gd name="connsiteX1620" fmla="*/ 2935346 w 6432818"/>
              <a:gd name="connsiteY1620" fmla="*/ 236994 h 6858000"/>
              <a:gd name="connsiteX1621" fmla="*/ 2842709 w 6432818"/>
              <a:gd name="connsiteY1621" fmla="*/ 425168 h 6858000"/>
              <a:gd name="connsiteX1622" fmla="*/ 2900680 w 6432818"/>
              <a:gd name="connsiteY1622" fmla="*/ 351375 h 6858000"/>
              <a:gd name="connsiteX1623" fmla="*/ 2799202 w 6432818"/>
              <a:gd name="connsiteY1623" fmla="*/ 583024 h 6858000"/>
              <a:gd name="connsiteX1624" fmla="*/ 2828710 w 6432818"/>
              <a:gd name="connsiteY1624" fmla="*/ 588200 h 6858000"/>
              <a:gd name="connsiteX1625" fmla="*/ 2773520 w 6432818"/>
              <a:gd name="connsiteY1625" fmla="*/ 729399 h 6858000"/>
              <a:gd name="connsiteX1626" fmla="*/ 2829374 w 6432818"/>
              <a:gd name="connsiteY1626" fmla="*/ 626037 h 6858000"/>
              <a:gd name="connsiteX1627" fmla="*/ 2885229 w 6432818"/>
              <a:gd name="connsiteY1627" fmla="*/ 522673 h 6858000"/>
              <a:gd name="connsiteX1628" fmla="*/ 2876987 w 6432818"/>
              <a:gd name="connsiteY1628" fmla="*/ 611269 h 6858000"/>
              <a:gd name="connsiteX1629" fmla="*/ 2975860 w 6432818"/>
              <a:gd name="connsiteY1629" fmla="*/ 477732 h 6858000"/>
              <a:gd name="connsiteX1630" fmla="*/ 2886578 w 6432818"/>
              <a:gd name="connsiteY1630" fmla="*/ 688398 h 6858000"/>
              <a:gd name="connsiteX1631" fmla="*/ 2825546 w 6432818"/>
              <a:gd name="connsiteY1631" fmla="*/ 821274 h 6858000"/>
              <a:gd name="connsiteX1632" fmla="*/ 2912735 w 6432818"/>
              <a:gd name="connsiteY1632" fmla="*/ 671078 h 6858000"/>
              <a:gd name="connsiteX1633" fmla="*/ 2948087 w 6432818"/>
              <a:gd name="connsiteY1633" fmla="*/ 684584 h 6858000"/>
              <a:gd name="connsiteX1634" fmla="*/ 3006700 w 6432818"/>
              <a:gd name="connsiteY1634" fmla="*/ 558583 h 6858000"/>
              <a:gd name="connsiteX1635" fmla="*/ 3039940 w 6432818"/>
              <a:gd name="connsiteY1635" fmla="*/ 542513 h 6858000"/>
              <a:gd name="connsiteX1636" fmla="*/ 3113836 w 6432818"/>
              <a:gd name="connsiteY1636" fmla="*/ 426491 h 6858000"/>
              <a:gd name="connsiteX1637" fmla="*/ 3255702 w 6432818"/>
              <a:gd name="connsiteY1637" fmla="*/ 172733 h 6858000"/>
              <a:gd name="connsiteX1638" fmla="*/ 3131153 w 6432818"/>
              <a:gd name="connsiteY1638" fmla="*/ 452650 h 6858000"/>
              <a:gd name="connsiteX1639" fmla="*/ 3061791 w 6432818"/>
              <a:gd name="connsiteY1639" fmla="*/ 591368 h 6858000"/>
              <a:gd name="connsiteX1640" fmla="*/ 3027123 w 6432818"/>
              <a:gd name="connsiteY1640" fmla="*/ 705751 h 6858000"/>
              <a:gd name="connsiteX1641" fmla="*/ 3101080 w 6432818"/>
              <a:gd name="connsiteY1641" fmla="*/ 582442 h 6858000"/>
              <a:gd name="connsiteX1642" fmla="*/ 3124754 w 6432818"/>
              <a:gd name="connsiteY1642" fmla="*/ 579294 h 6858000"/>
              <a:gd name="connsiteX1643" fmla="*/ 3181849 w 6432818"/>
              <a:gd name="connsiteY1643" fmla="*/ 468847 h 6858000"/>
              <a:gd name="connsiteX1644" fmla="*/ 3244790 w 6432818"/>
              <a:gd name="connsiteY1644" fmla="*/ 366723 h 6858000"/>
              <a:gd name="connsiteX1645" fmla="*/ 3239611 w 6432818"/>
              <a:gd name="connsiteY1645" fmla="*/ 396235 h 6858000"/>
              <a:gd name="connsiteX1646" fmla="*/ 3270367 w 6432818"/>
              <a:gd name="connsiteY1646" fmla="*/ 394331 h 6858000"/>
              <a:gd name="connsiteX1647" fmla="*/ 3171579 w 6432818"/>
              <a:gd name="connsiteY1647" fmla="*/ 610631 h 6858000"/>
              <a:gd name="connsiteX1648" fmla="*/ 3283956 w 6432818"/>
              <a:gd name="connsiteY1648" fmla="*/ 441738 h 6858000"/>
              <a:gd name="connsiteX1649" fmla="*/ 3284617 w 6432818"/>
              <a:gd name="connsiteY1649" fmla="*/ 479572 h 6858000"/>
              <a:gd name="connsiteX1650" fmla="*/ 3460562 w 6432818"/>
              <a:gd name="connsiteY1650" fmla="*/ 175057 h 6858000"/>
              <a:gd name="connsiteX1651" fmla="*/ 3470478 w 6432818"/>
              <a:gd name="connsiteY1651" fmla="*/ 159089 h 6858000"/>
              <a:gd name="connsiteX1652" fmla="*/ 3469960 w 6432818"/>
              <a:gd name="connsiteY1652" fmla="*/ 161429 h 6858000"/>
              <a:gd name="connsiteX1653" fmla="*/ 3470081 w 6432818"/>
              <a:gd name="connsiteY1653" fmla="*/ 161551 h 6858000"/>
              <a:gd name="connsiteX1654" fmla="*/ 3474611 w 6432818"/>
              <a:gd name="connsiteY1654" fmla="*/ 152434 h 6858000"/>
              <a:gd name="connsiteX1655" fmla="*/ 3493813 w 6432818"/>
              <a:gd name="connsiteY1655" fmla="*/ 121517 h 6858000"/>
              <a:gd name="connsiteX1656" fmla="*/ 3500894 w 6432818"/>
              <a:gd name="connsiteY1656" fmla="*/ 118178 h 6858000"/>
              <a:gd name="connsiteX1657" fmla="*/ 3525667 w 6432818"/>
              <a:gd name="connsiteY1657" fmla="*/ 82781 h 6858000"/>
              <a:gd name="connsiteX1658" fmla="*/ 3572976 w 6432818"/>
              <a:gd name="connsiteY1658" fmla="*/ 5784 h 6858000"/>
              <a:gd name="connsiteX1659" fmla="*/ 3531910 w 6432818"/>
              <a:gd name="connsiteY1659" fmla="*/ 90038 h 6858000"/>
              <a:gd name="connsiteX1660" fmla="*/ 3508902 w 6432818"/>
              <a:gd name="connsiteY1660" fmla="*/ 131954 h 6858000"/>
              <a:gd name="connsiteX1661" fmla="*/ 3497769 w 6432818"/>
              <a:gd name="connsiteY1661" fmla="*/ 166035 h 6858000"/>
              <a:gd name="connsiteX1662" fmla="*/ 3522504 w 6432818"/>
              <a:gd name="connsiteY1662" fmla="*/ 128512 h 6858000"/>
              <a:gd name="connsiteX1663" fmla="*/ 3530721 w 6432818"/>
              <a:gd name="connsiteY1663" fmla="*/ 127089 h 6858000"/>
              <a:gd name="connsiteX1664" fmla="*/ 3549693 w 6432818"/>
              <a:gd name="connsiteY1664" fmla="*/ 93676 h 6858000"/>
              <a:gd name="connsiteX1665" fmla="*/ 3570768 w 6432818"/>
              <a:gd name="connsiteY1665" fmla="*/ 62566 h 6858000"/>
              <a:gd name="connsiteX1666" fmla="*/ 3569207 w 6432818"/>
              <a:gd name="connsiteY1666" fmla="*/ 71278 h 6858000"/>
              <a:gd name="connsiteX1667" fmla="*/ 3579896 w 6432818"/>
              <a:gd name="connsiteY1667" fmla="*/ 70067 h 6858000"/>
              <a:gd name="connsiteX1668" fmla="*/ 3547278 w 6432818"/>
              <a:gd name="connsiteY1668" fmla="*/ 135227 h 6858000"/>
              <a:gd name="connsiteX1669" fmla="*/ 3577639 w 6432818"/>
              <a:gd name="connsiteY1669" fmla="*/ 94325 h 6858000"/>
              <a:gd name="connsiteX1670" fmla="*/ 3578874 w 6432818"/>
              <a:gd name="connsiteY1670" fmla="*/ 92528 h 6858000"/>
              <a:gd name="connsiteX1671" fmla="*/ 3571166 w 6432818"/>
              <a:gd name="connsiteY1671" fmla="*/ 125580 h 6858000"/>
              <a:gd name="connsiteX1672" fmla="*/ 3585748 w 6432818"/>
              <a:gd name="connsiteY1672" fmla="*/ 83031 h 6858000"/>
              <a:gd name="connsiteX1673" fmla="*/ 3592307 w 6432818"/>
              <a:gd name="connsiteY1673" fmla="*/ 77971 h 6858000"/>
              <a:gd name="connsiteX1674" fmla="*/ 3585556 w 6432818"/>
              <a:gd name="connsiteY1674" fmla="*/ 94611 h 6858000"/>
              <a:gd name="connsiteX1675" fmla="*/ 3625809 w 6432818"/>
              <a:gd name="connsiteY1675" fmla="*/ 33872 h 6858000"/>
              <a:gd name="connsiteX1676" fmla="*/ 3548144 w 6432818"/>
              <a:gd name="connsiteY1676" fmla="*/ 164411 h 6858000"/>
              <a:gd name="connsiteX1677" fmla="*/ 3317297 w 6432818"/>
              <a:gd name="connsiteY1677" fmla="*/ 598473 h 6858000"/>
              <a:gd name="connsiteX1678" fmla="*/ 3233260 w 6432818"/>
              <a:gd name="connsiteY1678" fmla="*/ 772333 h 6858000"/>
              <a:gd name="connsiteX1679" fmla="*/ 3251298 w 6432818"/>
              <a:gd name="connsiteY1679" fmla="*/ 759679 h 6858000"/>
              <a:gd name="connsiteX1680" fmla="*/ 3342484 w 6432818"/>
              <a:gd name="connsiteY1680" fmla="*/ 579771 h 6858000"/>
              <a:gd name="connsiteX1681" fmla="*/ 3440693 w 6432818"/>
              <a:gd name="connsiteY1681" fmla="*/ 408394 h 6858000"/>
              <a:gd name="connsiteX1682" fmla="*/ 3465610 w 6432818"/>
              <a:gd name="connsiteY1682" fmla="*/ 398161 h 6858000"/>
              <a:gd name="connsiteX1683" fmla="*/ 3550378 w 6432818"/>
              <a:gd name="connsiteY1683" fmla="*/ 254845 h 6858000"/>
              <a:gd name="connsiteX1684" fmla="*/ 3582584 w 6432818"/>
              <a:gd name="connsiteY1684" fmla="*/ 244679 h 6858000"/>
              <a:gd name="connsiteX1685" fmla="*/ 3589692 w 6432818"/>
              <a:gd name="connsiteY1685" fmla="*/ 229831 h 6858000"/>
              <a:gd name="connsiteX1686" fmla="*/ 3599766 w 6432818"/>
              <a:gd name="connsiteY1686" fmla="*/ 216736 h 6858000"/>
              <a:gd name="connsiteX1687" fmla="*/ 3602378 w 6432818"/>
              <a:gd name="connsiteY1687" fmla="*/ 216819 h 6858000"/>
              <a:gd name="connsiteX1688" fmla="*/ 3604350 w 6432818"/>
              <a:gd name="connsiteY1688" fmla="*/ 210777 h 6858000"/>
              <a:gd name="connsiteX1689" fmla="*/ 3599766 w 6432818"/>
              <a:gd name="connsiteY1689" fmla="*/ 216736 h 6858000"/>
              <a:gd name="connsiteX1690" fmla="*/ 3596023 w 6432818"/>
              <a:gd name="connsiteY1690" fmla="*/ 216617 h 6858000"/>
              <a:gd name="connsiteX1691" fmla="*/ 3630567 w 6432818"/>
              <a:gd name="connsiteY1691" fmla="*/ 186173 h 6858000"/>
              <a:gd name="connsiteX1692" fmla="*/ 3544558 w 6432818"/>
              <a:gd name="connsiteY1692" fmla="*/ 336569 h 6858000"/>
              <a:gd name="connsiteX1693" fmla="*/ 3545220 w 6432818"/>
              <a:gd name="connsiteY1693" fmla="*/ 374407 h 6858000"/>
              <a:gd name="connsiteX1694" fmla="*/ 3481702 w 6432818"/>
              <a:gd name="connsiteY1694" fmla="*/ 521452 h 6858000"/>
              <a:gd name="connsiteX1695" fmla="*/ 3371234 w 6432818"/>
              <a:gd name="connsiteY1695" fmla="*/ 721098 h 6858000"/>
              <a:gd name="connsiteX1696" fmla="*/ 3418848 w 6432818"/>
              <a:gd name="connsiteY1696" fmla="*/ 706329 h 6858000"/>
              <a:gd name="connsiteX1697" fmla="*/ 3458506 w 6432818"/>
              <a:gd name="connsiteY1697" fmla="*/ 653664 h 6858000"/>
              <a:gd name="connsiteX1698" fmla="*/ 3518963 w 6432818"/>
              <a:gd name="connsiteY1698" fmla="*/ 565710 h 6858000"/>
              <a:gd name="connsiteX1699" fmla="*/ 3592709 w 6432818"/>
              <a:gd name="connsiteY1699" fmla="*/ 443578 h 6858000"/>
              <a:gd name="connsiteX1700" fmla="*/ 3731852 w 6432818"/>
              <a:gd name="connsiteY1700" fmla="*/ 215455 h 6858000"/>
              <a:gd name="connsiteX1701" fmla="*/ 3727248 w 6432818"/>
              <a:gd name="connsiteY1701" fmla="*/ 226164 h 6858000"/>
              <a:gd name="connsiteX1702" fmla="*/ 3730194 w 6432818"/>
              <a:gd name="connsiteY1702" fmla="*/ 225797 h 6858000"/>
              <a:gd name="connsiteX1703" fmla="*/ 3730270 w 6432818"/>
              <a:gd name="connsiteY1703" fmla="*/ 225705 h 6858000"/>
              <a:gd name="connsiteX1704" fmla="*/ 3729822 w 6432818"/>
              <a:gd name="connsiteY1704" fmla="*/ 227329 h 6858000"/>
              <a:gd name="connsiteX1705" fmla="*/ 3712917 w 6432818"/>
              <a:gd name="connsiteY1705" fmla="*/ 281145 h 6858000"/>
              <a:gd name="connsiteX1706" fmla="*/ 3699136 w 6432818"/>
              <a:gd name="connsiteY1706" fmla="*/ 302543 h 6858000"/>
              <a:gd name="connsiteX1707" fmla="*/ 3656250 w 6432818"/>
              <a:gd name="connsiteY1707" fmla="*/ 386585 h 6858000"/>
              <a:gd name="connsiteX1708" fmla="*/ 3679343 w 6432818"/>
              <a:gd name="connsiteY1708" fmla="*/ 428358 h 6858000"/>
              <a:gd name="connsiteX1709" fmla="*/ 3641589 w 6432818"/>
              <a:gd name="connsiteY1709" fmla="*/ 511780 h 6858000"/>
              <a:gd name="connsiteX1710" fmla="*/ 3611894 w 6432818"/>
              <a:gd name="connsiteY1710" fmla="*/ 597830 h 6858000"/>
              <a:gd name="connsiteX1711" fmla="*/ 3474688 w 6432818"/>
              <a:gd name="connsiteY1711" fmla="*/ 859709 h 6858000"/>
              <a:gd name="connsiteX1712" fmla="*/ 3429847 w 6432818"/>
              <a:gd name="connsiteY1712" fmla="*/ 941887 h 6858000"/>
              <a:gd name="connsiteX1713" fmla="*/ 3460861 w 6432818"/>
              <a:gd name="connsiteY1713" fmla="*/ 903828 h 6858000"/>
              <a:gd name="connsiteX1714" fmla="*/ 3469707 w 6432818"/>
              <a:gd name="connsiteY1714" fmla="*/ 888788 h 6858000"/>
              <a:gd name="connsiteX1715" fmla="*/ 3469508 w 6432818"/>
              <a:gd name="connsiteY1715" fmla="*/ 889219 h 6858000"/>
              <a:gd name="connsiteX1716" fmla="*/ 3471241 w 6432818"/>
              <a:gd name="connsiteY1716" fmla="*/ 886175 h 6858000"/>
              <a:gd name="connsiteX1717" fmla="*/ 3473976 w 6432818"/>
              <a:gd name="connsiteY1717" fmla="*/ 881523 h 6858000"/>
              <a:gd name="connsiteX1718" fmla="*/ 3474690 w 6432818"/>
              <a:gd name="connsiteY1718" fmla="*/ 880115 h 6858000"/>
              <a:gd name="connsiteX1719" fmla="*/ 3471241 w 6432818"/>
              <a:gd name="connsiteY1719" fmla="*/ 886175 h 6858000"/>
              <a:gd name="connsiteX1720" fmla="*/ 3469707 w 6432818"/>
              <a:gd name="connsiteY1720" fmla="*/ 888788 h 6858000"/>
              <a:gd name="connsiteX1721" fmla="*/ 3526382 w 6432818"/>
              <a:gd name="connsiteY1721" fmla="*/ 764439 h 6858000"/>
              <a:gd name="connsiteX1722" fmla="*/ 3583912 w 6432818"/>
              <a:gd name="connsiteY1722" fmla="*/ 667148 h 6858000"/>
              <a:gd name="connsiteX1723" fmla="*/ 3617151 w 6432818"/>
              <a:gd name="connsiteY1723" fmla="*/ 651077 h 6858000"/>
              <a:gd name="connsiteX1724" fmla="*/ 3660746 w 6432818"/>
              <a:gd name="connsiteY1724" fmla="*/ 575980 h 6858000"/>
              <a:gd name="connsiteX1725" fmla="*/ 3706457 w 6432818"/>
              <a:gd name="connsiteY1725" fmla="*/ 530458 h 6858000"/>
              <a:gd name="connsiteX1726" fmla="*/ 3642276 w 6432818"/>
              <a:gd name="connsiteY1726" fmla="*/ 639665 h 6858000"/>
              <a:gd name="connsiteX1727" fmla="*/ 3633161 w 6432818"/>
              <a:gd name="connsiteY1727" fmla="*/ 691606 h 6858000"/>
              <a:gd name="connsiteX1728" fmla="*/ 3603068 w 6432818"/>
              <a:gd name="connsiteY1728" fmla="*/ 731351 h 6858000"/>
              <a:gd name="connsiteX1729" fmla="*/ 3594163 w 6432818"/>
              <a:gd name="connsiteY1729" fmla="*/ 782107 h 6858000"/>
              <a:gd name="connsiteX1730" fmla="*/ 3535614 w 6432818"/>
              <a:gd name="connsiteY1730" fmla="*/ 900819 h 6858000"/>
              <a:gd name="connsiteX1731" fmla="*/ 3485498 w 6432818"/>
              <a:gd name="connsiteY1731" fmla="*/ 1013862 h 6858000"/>
              <a:gd name="connsiteX1732" fmla="*/ 3506124 w 6432818"/>
              <a:gd name="connsiteY1732" fmla="*/ 985690 h 6858000"/>
              <a:gd name="connsiteX1733" fmla="*/ 3639668 w 6432818"/>
              <a:gd name="connsiteY1733" fmla="*/ 737770 h 6858000"/>
              <a:gd name="connsiteX1734" fmla="*/ 3765546 w 6432818"/>
              <a:gd name="connsiteY1734" fmla="*/ 533526 h 6858000"/>
              <a:gd name="connsiteX1735" fmla="*/ 3805206 w 6432818"/>
              <a:gd name="connsiteY1735" fmla="*/ 480856 h 6858000"/>
              <a:gd name="connsiteX1736" fmla="*/ 3663340 w 6432818"/>
              <a:gd name="connsiteY1736" fmla="*/ 734621 h 6858000"/>
              <a:gd name="connsiteX1737" fmla="*/ 3640993 w 6432818"/>
              <a:gd name="connsiteY1737" fmla="*/ 813445 h 6858000"/>
              <a:gd name="connsiteX1738" fmla="*/ 3732782 w 6432818"/>
              <a:gd name="connsiteY1738" fmla="*/ 678659 h 6858000"/>
              <a:gd name="connsiteX1739" fmla="*/ 3994774 w 6432818"/>
              <a:gd name="connsiteY1739" fmla="*/ 239569 h 6858000"/>
              <a:gd name="connsiteX1740" fmla="*/ 4032487 w 6432818"/>
              <a:gd name="connsiteY1740" fmla="*/ 176998 h 6858000"/>
              <a:gd name="connsiteX1741" fmla="*/ 4032727 w 6432818"/>
              <a:gd name="connsiteY1741" fmla="*/ 180671 h 6858000"/>
              <a:gd name="connsiteX1742" fmla="*/ 4044760 w 6432818"/>
              <a:gd name="connsiteY1742" fmla="*/ 163363 h 6858000"/>
              <a:gd name="connsiteX1743" fmla="*/ 4055888 w 6432818"/>
              <a:gd name="connsiteY1743" fmla="*/ 159713 h 6858000"/>
              <a:gd name="connsiteX1744" fmla="*/ 4057809 w 6432818"/>
              <a:gd name="connsiteY1744" fmla="*/ 157177 h 6858000"/>
              <a:gd name="connsiteX1745" fmla="*/ 4058920 w 6432818"/>
              <a:gd name="connsiteY1745" fmla="*/ 154569 h 6858000"/>
              <a:gd name="connsiteX1746" fmla="*/ 4061683 w 6432818"/>
              <a:gd name="connsiteY1746" fmla="*/ 151198 h 6858000"/>
              <a:gd name="connsiteX1747" fmla="*/ 4062548 w 6432818"/>
              <a:gd name="connsiteY1747" fmla="*/ 151169 h 6858000"/>
              <a:gd name="connsiteX1748" fmla="*/ 4063187 w 6432818"/>
              <a:gd name="connsiteY1748" fmla="*/ 149365 h 6858000"/>
              <a:gd name="connsiteX1749" fmla="*/ 4061683 w 6432818"/>
              <a:gd name="connsiteY1749" fmla="*/ 151198 h 6858000"/>
              <a:gd name="connsiteX1750" fmla="*/ 4060336 w 6432818"/>
              <a:gd name="connsiteY1750" fmla="*/ 151245 h 6858000"/>
              <a:gd name="connsiteX1751" fmla="*/ 4072113 w 6432818"/>
              <a:gd name="connsiteY1751" fmla="*/ 141632 h 6858000"/>
              <a:gd name="connsiteX1752" fmla="*/ 4043402 w 6432818"/>
              <a:gd name="connsiteY1752" fmla="*/ 187311 h 6858000"/>
              <a:gd name="connsiteX1753" fmla="*/ 4043943 w 6432818"/>
              <a:gd name="connsiteY1753" fmla="*/ 198325 h 6858000"/>
              <a:gd name="connsiteX1754" fmla="*/ 4027702 w 6432818"/>
              <a:gd name="connsiteY1754" fmla="*/ 232673 h 6858000"/>
              <a:gd name="connsiteX1755" fmla="*/ 4020313 w 6432818"/>
              <a:gd name="connsiteY1755" fmla="*/ 256155 h 6858000"/>
              <a:gd name="connsiteX1756" fmla="*/ 4019608 w 6432818"/>
              <a:gd name="connsiteY1756" fmla="*/ 258030 h 6858000"/>
              <a:gd name="connsiteX1757" fmla="*/ 4027908 w 6432818"/>
              <a:gd name="connsiteY1757" fmla="*/ 246383 h 6858000"/>
              <a:gd name="connsiteX1758" fmla="*/ 4028229 w 6432818"/>
              <a:gd name="connsiteY1758" fmla="*/ 247254 h 6858000"/>
              <a:gd name="connsiteX1759" fmla="*/ 3994706 w 6432818"/>
              <a:gd name="connsiteY1759" fmla="*/ 302378 h 6858000"/>
              <a:gd name="connsiteX1760" fmla="*/ 3954198 w 6432818"/>
              <a:gd name="connsiteY1760" fmla="*/ 408435 h 6858000"/>
              <a:gd name="connsiteX1761" fmla="*/ 4030639 w 6432818"/>
              <a:gd name="connsiteY1761" fmla="*/ 270959 h 6858000"/>
              <a:gd name="connsiteX1762" fmla="*/ 4128370 w 6432818"/>
              <a:gd name="connsiteY1762" fmla="*/ 121135 h 6858000"/>
              <a:gd name="connsiteX1763" fmla="*/ 4128049 w 6432818"/>
              <a:gd name="connsiteY1763" fmla="*/ 124553 h 6858000"/>
              <a:gd name="connsiteX1764" fmla="*/ 4128046 w 6432818"/>
              <a:gd name="connsiteY1764" fmla="*/ 127398 h 6858000"/>
              <a:gd name="connsiteX1765" fmla="*/ 4115479 w 6432818"/>
              <a:gd name="connsiteY1765" fmla="*/ 147454 h 6858000"/>
              <a:gd name="connsiteX1766" fmla="*/ 4096935 w 6432818"/>
              <a:gd name="connsiteY1766" fmla="*/ 174094 h 6858000"/>
              <a:gd name="connsiteX1767" fmla="*/ 4101139 w 6432818"/>
              <a:gd name="connsiteY1767" fmla="*/ 171355 h 6858000"/>
              <a:gd name="connsiteX1768" fmla="*/ 4109962 w 6432818"/>
              <a:gd name="connsiteY1768" fmla="*/ 161729 h 6858000"/>
              <a:gd name="connsiteX1769" fmla="*/ 4137779 w 6432818"/>
              <a:gd name="connsiteY1769" fmla="*/ 153698 h 6858000"/>
              <a:gd name="connsiteX1770" fmla="*/ 4131746 w 6432818"/>
              <a:gd name="connsiteY1770" fmla="*/ 184972 h 6858000"/>
              <a:gd name="connsiteX1771" fmla="*/ 4132345 w 6432818"/>
              <a:gd name="connsiteY1771" fmla="*/ 197942 h 6858000"/>
              <a:gd name="connsiteX1772" fmla="*/ 4056883 w 6432818"/>
              <a:gd name="connsiteY1772" fmla="*/ 336402 h 6858000"/>
              <a:gd name="connsiteX1773" fmla="*/ 4134871 w 6432818"/>
              <a:gd name="connsiteY1773" fmla="*/ 210387 h 6858000"/>
              <a:gd name="connsiteX1774" fmla="*/ 4137410 w 6432818"/>
              <a:gd name="connsiteY1774" fmla="*/ 217088 h 6858000"/>
              <a:gd name="connsiteX1775" fmla="*/ 4156795 w 6432818"/>
              <a:gd name="connsiteY1775" fmla="*/ 181960 h 6858000"/>
              <a:gd name="connsiteX1776" fmla="*/ 4152522 w 6432818"/>
              <a:gd name="connsiteY1776" fmla="*/ 197299 h 6858000"/>
              <a:gd name="connsiteX1777" fmla="*/ 4160186 w 6432818"/>
              <a:gd name="connsiteY1777" fmla="*/ 175818 h 6858000"/>
              <a:gd name="connsiteX1778" fmla="*/ 4156795 w 6432818"/>
              <a:gd name="connsiteY1778" fmla="*/ 181960 h 6858000"/>
              <a:gd name="connsiteX1779" fmla="*/ 4159887 w 6432818"/>
              <a:gd name="connsiteY1779" fmla="*/ 169968 h 6858000"/>
              <a:gd name="connsiteX1780" fmla="*/ 4205048 w 6432818"/>
              <a:gd name="connsiteY1780" fmla="*/ 96991 h 6858000"/>
              <a:gd name="connsiteX1781" fmla="*/ 4199059 w 6432818"/>
              <a:gd name="connsiteY1781" fmla="*/ 119239 h 6858000"/>
              <a:gd name="connsiteX1782" fmla="*/ 4181808 w 6432818"/>
              <a:gd name="connsiteY1782" fmla="*/ 177272 h 6858000"/>
              <a:gd name="connsiteX1783" fmla="*/ 4092232 w 6432818"/>
              <a:gd name="connsiteY1783" fmla="*/ 349906 h 6858000"/>
              <a:gd name="connsiteX1784" fmla="*/ 4166320 w 6432818"/>
              <a:gd name="connsiteY1784" fmla="*/ 235484 h 6858000"/>
              <a:gd name="connsiteX1785" fmla="*/ 4163712 w 6432818"/>
              <a:gd name="connsiteY1785" fmla="*/ 246651 h 6858000"/>
              <a:gd name="connsiteX1786" fmla="*/ 4156756 w 6432818"/>
              <a:gd name="connsiteY1786" fmla="*/ 267386 h 6858000"/>
              <a:gd name="connsiteX1787" fmla="*/ 4156435 w 6432818"/>
              <a:gd name="connsiteY1787" fmla="*/ 268536 h 6858000"/>
              <a:gd name="connsiteX1788" fmla="*/ 4161714 w 6432818"/>
              <a:gd name="connsiteY1788" fmla="*/ 261050 h 6858000"/>
              <a:gd name="connsiteX1789" fmla="*/ 4172783 w 6432818"/>
              <a:gd name="connsiteY1789" fmla="*/ 229279 h 6858000"/>
              <a:gd name="connsiteX1790" fmla="*/ 4175132 w 6432818"/>
              <a:gd name="connsiteY1790" fmla="*/ 221873 h 6858000"/>
              <a:gd name="connsiteX1791" fmla="*/ 4214099 w 6432818"/>
              <a:gd name="connsiteY1791" fmla="*/ 161688 h 6858000"/>
              <a:gd name="connsiteX1792" fmla="*/ 4211517 w 6432818"/>
              <a:gd name="connsiteY1792" fmla="*/ 170355 h 6858000"/>
              <a:gd name="connsiteX1793" fmla="*/ 4205692 w 6432818"/>
              <a:gd name="connsiteY1793" fmla="*/ 189899 h 6858000"/>
              <a:gd name="connsiteX1794" fmla="*/ 4191244 w 6432818"/>
              <a:gd name="connsiteY1794" fmla="*/ 248144 h 6858000"/>
              <a:gd name="connsiteX1795" fmla="*/ 4191234 w 6432818"/>
              <a:gd name="connsiteY1795" fmla="*/ 248175 h 6858000"/>
              <a:gd name="connsiteX1796" fmla="*/ 4152048 w 6432818"/>
              <a:gd name="connsiteY1796" fmla="*/ 314163 h 6858000"/>
              <a:gd name="connsiteX1797" fmla="*/ 4040794 w 6432818"/>
              <a:gd name="connsiteY1797" fmla="*/ 559909 h 6858000"/>
              <a:gd name="connsiteX1798" fmla="*/ 4006972 w 6432818"/>
              <a:gd name="connsiteY1798" fmla="*/ 620899 h 6858000"/>
              <a:gd name="connsiteX1799" fmla="*/ 3999100 w 6432818"/>
              <a:gd name="connsiteY1799" fmla="*/ 665760 h 6858000"/>
              <a:gd name="connsiteX1800" fmla="*/ 4135936 w 6432818"/>
              <a:gd name="connsiteY1800" fmla="*/ 447619 h 6858000"/>
              <a:gd name="connsiteX1801" fmla="*/ 4255766 w 6432818"/>
              <a:gd name="connsiteY1801" fmla="*/ 253891 h 6858000"/>
              <a:gd name="connsiteX1802" fmla="*/ 4312512 w 6432818"/>
              <a:gd name="connsiteY1802" fmla="*/ 161073 h 6858000"/>
              <a:gd name="connsiteX1803" fmla="*/ 4312594 w 6432818"/>
              <a:gd name="connsiteY1803" fmla="*/ 163117 h 6858000"/>
              <a:gd name="connsiteX1804" fmla="*/ 4321859 w 6432818"/>
              <a:gd name="connsiteY1804" fmla="*/ 153939 h 6858000"/>
              <a:gd name="connsiteX1805" fmla="*/ 4332886 w 6432818"/>
              <a:gd name="connsiteY1805" fmla="*/ 140204 h 6858000"/>
              <a:gd name="connsiteX1806" fmla="*/ 4318205 w 6432818"/>
              <a:gd name="connsiteY1806" fmla="*/ 171337 h 6858000"/>
              <a:gd name="connsiteX1807" fmla="*/ 4313328 w 6432818"/>
              <a:gd name="connsiteY1807" fmla="*/ 181063 h 6858000"/>
              <a:gd name="connsiteX1808" fmla="*/ 4313340 w 6432818"/>
              <a:gd name="connsiteY1808" fmla="*/ 181384 h 6858000"/>
              <a:gd name="connsiteX1809" fmla="*/ 4306614 w 6432818"/>
              <a:gd name="connsiteY1809" fmla="*/ 201781 h 6858000"/>
              <a:gd name="connsiteX1810" fmla="*/ 4304720 w 6432818"/>
              <a:gd name="connsiteY1810" fmla="*/ 205011 h 6858000"/>
              <a:gd name="connsiteX1811" fmla="*/ 4310014 w 6432818"/>
              <a:gd name="connsiteY1811" fmla="*/ 200998 h 6858000"/>
              <a:gd name="connsiteX1812" fmla="*/ 4330436 w 6432818"/>
              <a:gd name="connsiteY1812" fmla="*/ 169951 h 6858000"/>
              <a:gd name="connsiteX1813" fmla="*/ 4331950 w 6432818"/>
              <a:gd name="connsiteY1813" fmla="*/ 167674 h 6858000"/>
              <a:gd name="connsiteX1814" fmla="*/ 4187278 w 6432818"/>
              <a:gd name="connsiteY1814" fmla="*/ 411604 h 6858000"/>
              <a:gd name="connsiteX1815" fmla="*/ 4121854 w 6432818"/>
              <a:gd name="connsiteY1815" fmla="*/ 527890 h 6858000"/>
              <a:gd name="connsiteX1816" fmla="*/ 4130840 w 6432818"/>
              <a:gd name="connsiteY1816" fmla="*/ 559889 h 6858000"/>
              <a:gd name="connsiteX1817" fmla="*/ 4117339 w 6432818"/>
              <a:gd name="connsiteY1817" fmla="*/ 595243 h 6858000"/>
              <a:gd name="connsiteX1818" fmla="*/ 4214968 w 6432818"/>
              <a:gd name="connsiteY1818" fmla="*/ 468782 h 6858000"/>
              <a:gd name="connsiteX1819" fmla="*/ 4217496 w 6432818"/>
              <a:gd name="connsiteY1819" fmla="*/ 476907 h 6858000"/>
              <a:gd name="connsiteX1820" fmla="*/ 4212274 w 6432818"/>
              <a:gd name="connsiteY1820" fmla="*/ 484133 h 6858000"/>
              <a:gd name="connsiteX1821" fmla="*/ 4218470 w 6432818"/>
              <a:gd name="connsiteY1821" fmla="*/ 480044 h 6858000"/>
              <a:gd name="connsiteX1822" fmla="*/ 4217496 w 6432818"/>
              <a:gd name="connsiteY1822" fmla="*/ 476907 h 6858000"/>
              <a:gd name="connsiteX1823" fmla="*/ 4279572 w 6432818"/>
              <a:gd name="connsiteY1823" fmla="*/ 390986 h 6858000"/>
              <a:gd name="connsiteX1824" fmla="*/ 4338154 w 6432818"/>
              <a:gd name="connsiteY1824" fmla="*/ 279885 h 6858000"/>
              <a:gd name="connsiteX1825" fmla="*/ 4395120 w 6432818"/>
              <a:gd name="connsiteY1825" fmla="*/ 193477 h 6858000"/>
              <a:gd name="connsiteX1826" fmla="*/ 4400434 w 6432818"/>
              <a:gd name="connsiteY1826" fmla="*/ 186546 h 6858000"/>
              <a:gd name="connsiteX1827" fmla="*/ 4400535 w 6432818"/>
              <a:gd name="connsiteY1827" fmla="*/ 193336 h 6858000"/>
              <a:gd name="connsiteX1828" fmla="*/ 4416764 w 6432818"/>
              <a:gd name="connsiteY1828" fmla="*/ 169623 h 6858000"/>
              <a:gd name="connsiteX1829" fmla="*/ 4418717 w 6432818"/>
              <a:gd name="connsiteY1829" fmla="*/ 166385 h 6858000"/>
              <a:gd name="connsiteX1830" fmla="*/ 4389856 w 6432818"/>
              <a:gd name="connsiteY1830" fmla="*/ 262909 h 6858000"/>
              <a:gd name="connsiteX1831" fmla="*/ 4393523 w 6432818"/>
              <a:gd name="connsiteY1831" fmla="*/ 268586 h 6858000"/>
              <a:gd name="connsiteX1832" fmla="*/ 4420726 w 6432818"/>
              <a:gd name="connsiteY1832" fmla="*/ 190998 h 6858000"/>
              <a:gd name="connsiteX1833" fmla="*/ 4413942 w 6432818"/>
              <a:gd name="connsiteY1833" fmla="*/ 224022 h 6858000"/>
              <a:gd name="connsiteX1834" fmla="*/ 4406822 w 6432818"/>
              <a:gd name="connsiteY1834" fmla="*/ 247879 h 6858000"/>
              <a:gd name="connsiteX1835" fmla="*/ 4404954 w 6432818"/>
              <a:gd name="connsiteY1835" fmla="*/ 251601 h 6858000"/>
              <a:gd name="connsiteX1836" fmla="*/ 4398442 w 6432818"/>
              <a:gd name="connsiteY1836" fmla="*/ 267950 h 6858000"/>
              <a:gd name="connsiteX1837" fmla="*/ 4401078 w 6432818"/>
              <a:gd name="connsiteY1837" fmla="*/ 267018 h 6858000"/>
              <a:gd name="connsiteX1838" fmla="*/ 4394926 w 6432818"/>
              <a:gd name="connsiteY1838" fmla="*/ 287474 h 6858000"/>
              <a:gd name="connsiteX1839" fmla="*/ 4387916 w 6432818"/>
              <a:gd name="connsiteY1839" fmla="*/ 320528 h 6858000"/>
              <a:gd name="connsiteX1840" fmla="*/ 4394695 w 6432818"/>
              <a:gd name="connsiteY1840" fmla="*/ 300921 h 6858000"/>
              <a:gd name="connsiteX1841" fmla="*/ 4408796 w 6432818"/>
              <a:gd name="connsiteY1841" fmla="*/ 260118 h 6858000"/>
              <a:gd name="connsiteX1842" fmla="*/ 4411066 w 6432818"/>
              <a:gd name="connsiteY1842" fmla="*/ 257757 h 6858000"/>
              <a:gd name="connsiteX1843" fmla="*/ 4416758 w 6432818"/>
              <a:gd name="connsiteY1843" fmla="*/ 252606 h 6858000"/>
              <a:gd name="connsiteX1844" fmla="*/ 4396102 w 6432818"/>
              <a:gd name="connsiteY1844" fmla="*/ 301040 h 6858000"/>
              <a:gd name="connsiteX1845" fmla="*/ 4417377 w 6432818"/>
              <a:gd name="connsiteY1845" fmla="*/ 265209 h 6858000"/>
              <a:gd name="connsiteX1846" fmla="*/ 4438654 w 6432818"/>
              <a:gd name="connsiteY1846" fmla="*/ 229376 h 6858000"/>
              <a:gd name="connsiteX1847" fmla="*/ 4436201 w 6432818"/>
              <a:gd name="connsiteY1847" fmla="*/ 259121 h 6858000"/>
              <a:gd name="connsiteX1848" fmla="*/ 4474326 w 6432818"/>
              <a:gd name="connsiteY1848" fmla="*/ 212179 h 6858000"/>
              <a:gd name="connsiteX1849" fmla="*/ 4440742 w 6432818"/>
              <a:gd name="connsiteY1849" fmla="*/ 284607 h 6858000"/>
              <a:gd name="connsiteX1850" fmla="*/ 4417682 w 6432818"/>
              <a:gd name="connsiteY1850" fmla="*/ 330407 h 6858000"/>
              <a:gd name="connsiteX1851" fmla="*/ 4415741 w 6432818"/>
              <a:gd name="connsiteY1851" fmla="*/ 330241 h 6858000"/>
              <a:gd name="connsiteX1852" fmla="*/ 4415092 w 6432818"/>
              <a:gd name="connsiteY1852" fmla="*/ 330187 h 6858000"/>
              <a:gd name="connsiteX1853" fmla="*/ 4415381 w 6432818"/>
              <a:gd name="connsiteY1853" fmla="*/ 330212 h 6858000"/>
              <a:gd name="connsiteX1854" fmla="*/ 4415741 w 6432818"/>
              <a:gd name="connsiteY1854" fmla="*/ 330241 h 6858000"/>
              <a:gd name="connsiteX1855" fmla="*/ 4416820 w 6432818"/>
              <a:gd name="connsiteY1855" fmla="*/ 330335 h 6858000"/>
              <a:gd name="connsiteX1856" fmla="*/ 4417682 w 6432818"/>
              <a:gd name="connsiteY1856" fmla="*/ 330407 h 6858000"/>
              <a:gd name="connsiteX1857" fmla="*/ 4450996 w 6432818"/>
              <a:gd name="connsiteY1857" fmla="*/ 278193 h 6858000"/>
              <a:gd name="connsiteX1858" fmla="*/ 4453488 w 6432818"/>
              <a:gd name="connsiteY1858" fmla="*/ 277250 h 6858000"/>
              <a:gd name="connsiteX1859" fmla="*/ 4457222 w 6432818"/>
              <a:gd name="connsiteY1859" fmla="*/ 277870 h 6858000"/>
              <a:gd name="connsiteX1860" fmla="*/ 4472546 w 6432818"/>
              <a:gd name="connsiteY1860" fmla="*/ 230074 h 6858000"/>
              <a:gd name="connsiteX1861" fmla="*/ 4475732 w 6432818"/>
              <a:gd name="connsiteY1861" fmla="*/ 237115 h 6858000"/>
              <a:gd name="connsiteX1862" fmla="*/ 4466338 w 6432818"/>
              <a:gd name="connsiteY1862" fmla="*/ 276822 h 6858000"/>
              <a:gd name="connsiteX1863" fmla="*/ 4465662 w 6432818"/>
              <a:gd name="connsiteY1863" fmla="*/ 279003 h 6858000"/>
              <a:gd name="connsiteX1864" fmla="*/ 4465064 w 6432818"/>
              <a:gd name="connsiteY1864" fmla="*/ 281697 h 6858000"/>
              <a:gd name="connsiteX1865" fmla="*/ 4465204 w 6432818"/>
              <a:gd name="connsiteY1865" fmla="*/ 281835 h 6858000"/>
              <a:gd name="connsiteX1866" fmla="*/ 4487364 w 6432818"/>
              <a:gd name="connsiteY1866" fmla="*/ 238387 h 6858000"/>
              <a:gd name="connsiteX1867" fmla="*/ 4500452 w 6432818"/>
              <a:gd name="connsiteY1867" fmla="*/ 232219 h 6858000"/>
              <a:gd name="connsiteX1868" fmla="*/ 4528794 w 6432818"/>
              <a:gd name="connsiteY1868" fmla="*/ 191724 h 6858000"/>
              <a:gd name="connsiteX1869" fmla="*/ 4582912 w 6432818"/>
              <a:gd name="connsiteY1869" fmla="*/ 103639 h 6858000"/>
              <a:gd name="connsiteX1870" fmla="*/ 4535934 w 6432818"/>
              <a:gd name="connsiteY1870" fmla="*/ 200025 h 6858000"/>
              <a:gd name="connsiteX1871" fmla="*/ 4509612 w 6432818"/>
              <a:gd name="connsiteY1871" fmla="*/ 247976 h 6858000"/>
              <a:gd name="connsiteX1872" fmla="*/ 4496875 w 6432818"/>
              <a:gd name="connsiteY1872" fmla="*/ 286965 h 6858000"/>
              <a:gd name="connsiteX1873" fmla="*/ 4525174 w 6432818"/>
              <a:gd name="connsiteY1873" fmla="*/ 244040 h 6858000"/>
              <a:gd name="connsiteX1874" fmla="*/ 4534573 w 6432818"/>
              <a:gd name="connsiteY1874" fmla="*/ 242413 h 6858000"/>
              <a:gd name="connsiteX1875" fmla="*/ 4556278 w 6432818"/>
              <a:gd name="connsiteY1875" fmla="*/ 204187 h 6858000"/>
              <a:gd name="connsiteX1876" fmla="*/ 4580385 w 6432818"/>
              <a:gd name="connsiteY1876" fmla="*/ 168598 h 6858000"/>
              <a:gd name="connsiteX1877" fmla="*/ 4578600 w 6432818"/>
              <a:gd name="connsiteY1877" fmla="*/ 178566 h 6858000"/>
              <a:gd name="connsiteX1878" fmla="*/ 4590830 w 6432818"/>
              <a:gd name="connsiteY1878" fmla="*/ 177180 h 6858000"/>
              <a:gd name="connsiteX1879" fmla="*/ 4553514 w 6432818"/>
              <a:gd name="connsiteY1879" fmla="*/ 251720 h 6858000"/>
              <a:gd name="connsiteX1880" fmla="*/ 4588250 w 6432818"/>
              <a:gd name="connsiteY1880" fmla="*/ 204927 h 6858000"/>
              <a:gd name="connsiteX1881" fmla="*/ 4589660 w 6432818"/>
              <a:gd name="connsiteY1881" fmla="*/ 202875 h 6858000"/>
              <a:gd name="connsiteX1882" fmla="*/ 4580844 w 6432818"/>
              <a:gd name="connsiteY1882" fmla="*/ 240685 h 6858000"/>
              <a:gd name="connsiteX1883" fmla="*/ 4597524 w 6432818"/>
              <a:gd name="connsiteY1883" fmla="*/ 192011 h 6858000"/>
              <a:gd name="connsiteX1884" fmla="*/ 4605026 w 6432818"/>
              <a:gd name="connsiteY1884" fmla="*/ 186222 h 6858000"/>
              <a:gd name="connsiteX1885" fmla="*/ 4597306 w 6432818"/>
              <a:gd name="connsiteY1885" fmla="*/ 205259 h 6858000"/>
              <a:gd name="connsiteX1886" fmla="*/ 4688118 w 6432818"/>
              <a:gd name="connsiteY1886" fmla="*/ 64844 h 6858000"/>
              <a:gd name="connsiteX1887" fmla="*/ 4693696 w 6432818"/>
              <a:gd name="connsiteY1887" fmla="*/ 56993 h 6858000"/>
              <a:gd name="connsiteX1888" fmla="*/ 4693601 w 6432818"/>
              <a:gd name="connsiteY1888" fmla="*/ 57546 h 6858000"/>
              <a:gd name="connsiteX1889" fmla="*/ 4680112 w 6432818"/>
              <a:gd name="connsiteY1889" fmla="*/ 106111 h 6858000"/>
              <a:gd name="connsiteX1890" fmla="*/ 4691631 w 6432818"/>
              <a:gd name="connsiteY1890" fmla="*/ 79111 h 6858000"/>
              <a:gd name="connsiteX1891" fmla="*/ 4698293 w 6432818"/>
              <a:gd name="connsiteY1891" fmla="*/ 55870 h 6858000"/>
              <a:gd name="connsiteX1892" fmla="*/ 4701624 w 6432818"/>
              <a:gd name="connsiteY1892" fmla="*/ 45833 h 6858000"/>
              <a:gd name="connsiteX1893" fmla="*/ 4722089 w 6432818"/>
              <a:gd name="connsiteY1893" fmla="*/ 17037 h 6858000"/>
              <a:gd name="connsiteX1894" fmla="*/ 4724126 w 6432818"/>
              <a:gd name="connsiteY1894" fmla="*/ 18994 h 6858000"/>
              <a:gd name="connsiteX1895" fmla="*/ 4725014 w 6432818"/>
              <a:gd name="connsiteY1895" fmla="*/ 15126 h 6858000"/>
              <a:gd name="connsiteX1896" fmla="*/ 4728682 w 6432818"/>
              <a:gd name="connsiteY1896" fmla="*/ 7761 h 6858000"/>
              <a:gd name="connsiteX1897" fmla="*/ 4734197 w 6432818"/>
              <a:gd name="connsiteY1897" fmla="*/ 0 h 6858000"/>
              <a:gd name="connsiteX1898" fmla="*/ 4746238 w 6432818"/>
              <a:gd name="connsiteY1898" fmla="*/ 0 h 6858000"/>
              <a:gd name="connsiteX1899" fmla="*/ 4734782 w 6432818"/>
              <a:gd name="connsiteY1899" fmla="*/ 21058 h 6858000"/>
              <a:gd name="connsiteX1900" fmla="*/ 4750678 w 6432818"/>
              <a:gd name="connsiteY1900" fmla="*/ 0 h 6858000"/>
              <a:gd name="connsiteX1901" fmla="*/ 4751440 w 6432818"/>
              <a:gd name="connsiteY1901" fmla="*/ 0 h 6858000"/>
              <a:gd name="connsiteX1902" fmla="*/ 4748850 w 6432818"/>
              <a:gd name="connsiteY1902" fmla="*/ 13051 h 6858000"/>
              <a:gd name="connsiteX1903" fmla="*/ 4747997 w 6432818"/>
              <a:gd name="connsiteY1903" fmla="*/ 19266 h 6858000"/>
              <a:gd name="connsiteX1904" fmla="*/ 4699300 w 6432818"/>
              <a:gd name="connsiteY1904" fmla="*/ 93729 h 6858000"/>
              <a:gd name="connsiteX1905" fmla="*/ 4611433 w 6432818"/>
              <a:gd name="connsiteY1905" fmla="*/ 244111 h 6858000"/>
              <a:gd name="connsiteX1906" fmla="*/ 4592167 w 6432818"/>
              <a:gd name="connsiteY1906" fmla="*/ 274750 h 6858000"/>
              <a:gd name="connsiteX1907" fmla="*/ 4591232 w 6432818"/>
              <a:gd name="connsiteY1907" fmla="*/ 276418 h 6858000"/>
              <a:gd name="connsiteX1908" fmla="*/ 4587966 w 6432818"/>
              <a:gd name="connsiteY1908" fmla="*/ 297437 h 6858000"/>
              <a:gd name="connsiteX1909" fmla="*/ 4595152 w 6432818"/>
              <a:gd name="connsiteY1909" fmla="*/ 286214 h 6858000"/>
              <a:gd name="connsiteX1910" fmla="*/ 4597779 w 6432818"/>
              <a:gd name="connsiteY1910" fmla="*/ 277181 h 6858000"/>
              <a:gd name="connsiteX1911" fmla="*/ 4604354 w 6432818"/>
              <a:gd name="connsiteY1911" fmla="*/ 264417 h 6858000"/>
              <a:gd name="connsiteX1912" fmla="*/ 4606118 w 6432818"/>
              <a:gd name="connsiteY1912" fmla="*/ 266554 h 6858000"/>
              <a:gd name="connsiteX1913" fmla="*/ 4605574 w 6432818"/>
              <a:gd name="connsiteY1913" fmla="*/ 268098 h 6858000"/>
              <a:gd name="connsiteX1914" fmla="*/ 4606232 w 6432818"/>
              <a:gd name="connsiteY1914" fmla="*/ 266916 h 6858000"/>
              <a:gd name="connsiteX1915" fmla="*/ 4606118 w 6432818"/>
              <a:gd name="connsiteY1915" fmla="*/ 266554 h 6858000"/>
              <a:gd name="connsiteX1916" fmla="*/ 4625700 w 6432818"/>
              <a:gd name="connsiteY1916" fmla="*/ 223329 h 6858000"/>
              <a:gd name="connsiteX1917" fmla="*/ 4624300 w 6432818"/>
              <a:gd name="connsiteY1917" fmla="*/ 228846 h 6858000"/>
              <a:gd name="connsiteX1918" fmla="*/ 4624500 w 6432818"/>
              <a:gd name="connsiteY1918" fmla="*/ 232061 h 6858000"/>
              <a:gd name="connsiteX1919" fmla="*/ 4630324 w 6432818"/>
              <a:gd name="connsiteY1919" fmla="*/ 222647 h 6858000"/>
              <a:gd name="connsiteX1920" fmla="*/ 4658792 w 6432818"/>
              <a:gd name="connsiteY1920" fmla="*/ 177713 h 6858000"/>
              <a:gd name="connsiteX1921" fmla="*/ 4668620 w 6432818"/>
              <a:gd name="connsiteY1921" fmla="*/ 173693 h 6858000"/>
              <a:gd name="connsiteX1922" fmla="*/ 4701038 w 6432818"/>
              <a:gd name="connsiteY1922" fmla="*/ 123834 h 6858000"/>
              <a:gd name="connsiteX1923" fmla="*/ 4713768 w 6432818"/>
              <a:gd name="connsiteY1923" fmla="*/ 119656 h 6858000"/>
              <a:gd name="connsiteX1924" fmla="*/ 4715966 w 6432818"/>
              <a:gd name="connsiteY1924" fmla="*/ 116758 h 6858000"/>
              <a:gd name="connsiteX1925" fmla="*/ 4717234 w 6432818"/>
              <a:gd name="connsiteY1925" fmla="*/ 113771 h 6858000"/>
              <a:gd name="connsiteX1926" fmla="*/ 4720399 w 6432818"/>
              <a:gd name="connsiteY1926" fmla="*/ 109917 h 6858000"/>
              <a:gd name="connsiteX1927" fmla="*/ 4721390 w 6432818"/>
              <a:gd name="connsiteY1927" fmla="*/ 109883 h 6858000"/>
              <a:gd name="connsiteX1928" fmla="*/ 4722116 w 6432818"/>
              <a:gd name="connsiteY1928" fmla="*/ 107821 h 6858000"/>
              <a:gd name="connsiteX1929" fmla="*/ 4720399 w 6432818"/>
              <a:gd name="connsiteY1929" fmla="*/ 109917 h 6858000"/>
              <a:gd name="connsiteX1930" fmla="*/ 4718855 w 6432818"/>
              <a:gd name="connsiteY1930" fmla="*/ 109970 h 6858000"/>
              <a:gd name="connsiteX1931" fmla="*/ 4732328 w 6432818"/>
              <a:gd name="connsiteY1931" fmla="*/ 98976 h 6858000"/>
              <a:gd name="connsiteX1932" fmla="*/ 4699484 w 6432818"/>
              <a:gd name="connsiteY1932" fmla="*/ 151226 h 6858000"/>
              <a:gd name="connsiteX1933" fmla="*/ 4700102 w 6432818"/>
              <a:gd name="connsiteY1933" fmla="*/ 163830 h 6858000"/>
              <a:gd name="connsiteX1934" fmla="*/ 4676187 w 6432818"/>
              <a:gd name="connsiteY1934" fmla="*/ 214413 h 6858000"/>
              <a:gd name="connsiteX1935" fmla="*/ 4653712 w 6432818"/>
              <a:gd name="connsiteY1935" fmla="*/ 250903 h 6858000"/>
              <a:gd name="connsiteX1936" fmla="*/ 4653682 w 6432818"/>
              <a:gd name="connsiteY1936" fmla="*/ 250955 h 6858000"/>
              <a:gd name="connsiteX1937" fmla="*/ 4652144 w 6432818"/>
              <a:gd name="connsiteY1937" fmla="*/ 260848 h 6858000"/>
              <a:gd name="connsiteX1938" fmla="*/ 4647008 w 6432818"/>
              <a:gd name="connsiteY1938" fmla="*/ 280838 h 6858000"/>
              <a:gd name="connsiteX1939" fmla="*/ 4648874 w 6432818"/>
              <a:gd name="connsiteY1939" fmla="*/ 279997 h 6858000"/>
              <a:gd name="connsiteX1940" fmla="*/ 4652885 w 6432818"/>
              <a:gd name="connsiteY1940" fmla="*/ 277600 h 6858000"/>
              <a:gd name="connsiteX1941" fmla="*/ 4668186 w 6432818"/>
              <a:gd name="connsiteY1941" fmla="*/ 259070 h 6858000"/>
              <a:gd name="connsiteX1942" fmla="*/ 4691437 w 6432818"/>
              <a:gd name="connsiteY1942" fmla="*/ 228263 h 6858000"/>
              <a:gd name="connsiteX1943" fmla="*/ 4719664 w 6432818"/>
              <a:gd name="connsiteY1943" fmla="*/ 185738 h 6858000"/>
              <a:gd name="connsiteX1944" fmla="*/ 4792343 w 6432818"/>
              <a:gd name="connsiteY1944" fmla="*/ 77327 h 6858000"/>
              <a:gd name="connsiteX1945" fmla="*/ 4797194 w 6432818"/>
              <a:gd name="connsiteY1945" fmla="*/ 70108 h 6858000"/>
              <a:gd name="connsiteX1946" fmla="*/ 4796322 w 6432818"/>
              <a:gd name="connsiteY1946" fmla="*/ 79435 h 6858000"/>
              <a:gd name="connsiteX1947" fmla="*/ 4796316 w 6432818"/>
              <a:gd name="connsiteY1947" fmla="*/ 82691 h 6858000"/>
              <a:gd name="connsiteX1948" fmla="*/ 4781942 w 6432818"/>
              <a:gd name="connsiteY1948" fmla="*/ 105633 h 6858000"/>
              <a:gd name="connsiteX1949" fmla="*/ 4744434 w 6432818"/>
              <a:gd name="connsiteY1949" fmla="*/ 165181 h 6858000"/>
              <a:gd name="connsiteX1950" fmla="*/ 4754024 w 6432818"/>
              <a:gd name="connsiteY1950" fmla="*/ 178549 h 6858000"/>
              <a:gd name="connsiteX1951" fmla="*/ 4739765 w 6432818"/>
              <a:gd name="connsiteY1951" fmla="*/ 207288 h 6858000"/>
              <a:gd name="connsiteX1952" fmla="*/ 4728746 w 6432818"/>
              <a:gd name="connsiteY1952" fmla="*/ 236709 h 6858000"/>
              <a:gd name="connsiteX1953" fmla="*/ 4723754 w 6432818"/>
              <a:gd name="connsiteY1953" fmla="*/ 245244 h 6858000"/>
              <a:gd name="connsiteX1954" fmla="*/ 4724097 w 6432818"/>
              <a:gd name="connsiteY1954" fmla="*/ 244951 h 6858000"/>
              <a:gd name="connsiteX1955" fmla="*/ 4725595 w 6432818"/>
              <a:gd name="connsiteY1955" fmla="*/ 244788 h 6858000"/>
              <a:gd name="connsiteX1956" fmla="*/ 4724340 w 6432818"/>
              <a:gd name="connsiteY1956" fmla="*/ 251879 h 6858000"/>
              <a:gd name="connsiteX1957" fmla="*/ 4721437 w 6432818"/>
              <a:gd name="connsiteY1957" fmla="*/ 258614 h 6858000"/>
              <a:gd name="connsiteX1958" fmla="*/ 4724958 w 6432818"/>
              <a:gd name="connsiteY1958" fmla="*/ 256523 h 6858000"/>
              <a:gd name="connsiteX1959" fmla="*/ 4731342 w 6432818"/>
              <a:gd name="connsiteY1959" fmla="*/ 254336 h 6858000"/>
              <a:gd name="connsiteX1960" fmla="*/ 4748000 w 6432818"/>
              <a:gd name="connsiteY1960" fmla="*/ 228229 h 6858000"/>
              <a:gd name="connsiteX1961" fmla="*/ 4765776 w 6432818"/>
              <a:gd name="connsiteY1961" fmla="*/ 211934 h 6858000"/>
              <a:gd name="connsiteX1962" fmla="*/ 4741240 w 6432818"/>
              <a:gd name="connsiteY1962" fmla="*/ 249917 h 6858000"/>
              <a:gd name="connsiteX1963" fmla="*/ 4738097 w 6432818"/>
              <a:gd name="connsiteY1963" fmla="*/ 267461 h 6858000"/>
              <a:gd name="connsiteX1964" fmla="*/ 4726487 w 6432818"/>
              <a:gd name="connsiteY1964" fmla="*/ 281449 h 6858000"/>
              <a:gd name="connsiteX1965" fmla="*/ 4726318 w 6432818"/>
              <a:gd name="connsiteY1965" fmla="*/ 282382 h 6858000"/>
              <a:gd name="connsiteX1966" fmla="*/ 4728508 w 6432818"/>
              <a:gd name="connsiteY1966" fmla="*/ 279209 h 6858000"/>
              <a:gd name="connsiteX1967" fmla="*/ 4734016 w 6432818"/>
              <a:gd name="connsiteY1967" fmla="*/ 280724 h 6858000"/>
              <a:gd name="connsiteX1968" fmla="*/ 4716046 w 6432818"/>
              <a:gd name="connsiteY1968" fmla="*/ 316837 h 6858000"/>
              <a:gd name="connsiteX1969" fmla="*/ 4719308 w 6432818"/>
              <a:gd name="connsiteY1969" fmla="*/ 318684 h 6858000"/>
              <a:gd name="connsiteX1970" fmla="*/ 4720284 w 6432818"/>
              <a:gd name="connsiteY1970" fmla="*/ 319273 h 6858000"/>
              <a:gd name="connsiteX1971" fmla="*/ 4728887 w 6432818"/>
              <a:gd name="connsiteY1971" fmla="*/ 303499 h 6858000"/>
              <a:gd name="connsiteX1972" fmla="*/ 4741120 w 6432818"/>
              <a:gd name="connsiteY1972" fmla="*/ 282696 h 6858000"/>
              <a:gd name="connsiteX1973" fmla="*/ 4764341 w 6432818"/>
              <a:gd name="connsiteY1973" fmla="*/ 247030 h 6858000"/>
              <a:gd name="connsiteX1974" fmla="*/ 4770546 w 6432818"/>
              <a:gd name="connsiteY1974" fmla="*/ 238216 h 6858000"/>
              <a:gd name="connsiteX1975" fmla="*/ 4769904 w 6432818"/>
              <a:gd name="connsiteY1975" fmla="*/ 240363 h 6858000"/>
              <a:gd name="connsiteX1976" fmla="*/ 4764645 w 6432818"/>
              <a:gd name="connsiteY1976" fmla="*/ 258193 h 6858000"/>
              <a:gd name="connsiteX1977" fmla="*/ 4750520 w 6432818"/>
              <a:gd name="connsiteY1977" fmla="*/ 281069 h 6858000"/>
              <a:gd name="connsiteX1978" fmla="*/ 4742356 w 6432818"/>
              <a:gd name="connsiteY1978" fmla="*/ 307899 h 6858000"/>
              <a:gd name="connsiteX1979" fmla="*/ 4754073 w 6432818"/>
              <a:gd name="connsiteY1979" fmla="*/ 293328 h 6858000"/>
              <a:gd name="connsiteX1980" fmla="*/ 4749668 w 6432818"/>
              <a:gd name="connsiteY1980" fmla="*/ 307141 h 6858000"/>
              <a:gd name="connsiteX1981" fmla="*/ 4752068 w 6432818"/>
              <a:gd name="connsiteY1981" fmla="*/ 304490 h 6858000"/>
              <a:gd name="connsiteX1982" fmla="*/ 4754476 w 6432818"/>
              <a:gd name="connsiteY1982" fmla="*/ 300280 h 6858000"/>
              <a:gd name="connsiteX1983" fmla="*/ 4746926 w 6432818"/>
              <a:gd name="connsiteY1983" fmla="*/ 320984 h 6858000"/>
              <a:gd name="connsiteX1984" fmla="*/ 4743794 w 6432818"/>
              <a:gd name="connsiteY1984" fmla="*/ 325565 h 6858000"/>
              <a:gd name="connsiteX1985" fmla="*/ 4741644 w 6432818"/>
              <a:gd name="connsiteY1985" fmla="*/ 332303 h 6858000"/>
              <a:gd name="connsiteX1986" fmla="*/ 4733261 w 6432818"/>
              <a:gd name="connsiteY1986" fmla="*/ 358664 h 6858000"/>
              <a:gd name="connsiteX1987" fmla="*/ 4741656 w 6432818"/>
              <a:gd name="connsiteY1987" fmla="*/ 346446 h 6858000"/>
              <a:gd name="connsiteX1988" fmla="*/ 4747684 w 6432818"/>
              <a:gd name="connsiteY1988" fmla="*/ 336900 h 6858000"/>
              <a:gd name="connsiteX1989" fmla="*/ 4762430 w 6432818"/>
              <a:gd name="connsiteY1989" fmla="*/ 296684 h 6858000"/>
              <a:gd name="connsiteX1990" fmla="*/ 4767438 w 6432818"/>
              <a:gd name="connsiteY1990" fmla="*/ 301062 h 6858000"/>
              <a:gd name="connsiteX1991" fmla="*/ 4765634 w 6432818"/>
              <a:gd name="connsiteY1991" fmla="*/ 309448 h 6858000"/>
              <a:gd name="connsiteX1992" fmla="*/ 4770315 w 6432818"/>
              <a:gd name="connsiteY1992" fmla="*/ 302545 h 6858000"/>
              <a:gd name="connsiteX1993" fmla="*/ 4782401 w 6432818"/>
              <a:gd name="connsiteY1993" fmla="*/ 285383 h 6858000"/>
              <a:gd name="connsiteX1994" fmla="*/ 4780507 w 6432818"/>
              <a:gd name="connsiteY1994" fmla="*/ 291262 h 6858000"/>
              <a:gd name="connsiteX1995" fmla="*/ 4768637 w 6432818"/>
              <a:gd name="connsiteY1995" fmla="*/ 334270 h 6858000"/>
              <a:gd name="connsiteX1996" fmla="*/ 4759398 w 6432818"/>
              <a:gd name="connsiteY1996" fmla="*/ 355755 h 6858000"/>
              <a:gd name="connsiteX1997" fmla="*/ 4762770 w 6432818"/>
              <a:gd name="connsiteY1997" fmla="*/ 355333 h 6858000"/>
              <a:gd name="connsiteX1998" fmla="*/ 4762856 w 6432818"/>
              <a:gd name="connsiteY1998" fmla="*/ 355228 h 6858000"/>
              <a:gd name="connsiteX1999" fmla="*/ 4762342 w 6432818"/>
              <a:gd name="connsiteY1999" fmla="*/ 357085 h 6858000"/>
              <a:gd name="connsiteX2000" fmla="*/ 4740622 w 6432818"/>
              <a:gd name="connsiteY2000" fmla="*/ 426231 h 6858000"/>
              <a:gd name="connsiteX2001" fmla="*/ 4736825 w 6432818"/>
              <a:gd name="connsiteY2001" fmla="*/ 440534 h 6858000"/>
              <a:gd name="connsiteX2002" fmla="*/ 4735853 w 6432818"/>
              <a:gd name="connsiteY2002" fmla="*/ 445283 h 6858000"/>
              <a:gd name="connsiteX2003" fmla="*/ 4739702 w 6432818"/>
              <a:gd name="connsiteY2003" fmla="*/ 435536 h 6858000"/>
              <a:gd name="connsiteX2004" fmla="*/ 4774436 w 6432818"/>
              <a:gd name="connsiteY2004" fmla="*/ 326966 h 6858000"/>
              <a:gd name="connsiteX2005" fmla="*/ 4768286 w 6432818"/>
              <a:gd name="connsiteY2005" fmla="*/ 351461 h 6858000"/>
              <a:gd name="connsiteX2006" fmla="*/ 4769799 w 6432818"/>
              <a:gd name="connsiteY2006" fmla="*/ 346635 h 6858000"/>
              <a:gd name="connsiteX2007" fmla="*/ 4772998 w 6432818"/>
              <a:gd name="connsiteY2007" fmla="*/ 342682 h 6858000"/>
              <a:gd name="connsiteX2008" fmla="*/ 4774599 w 6432818"/>
              <a:gd name="connsiteY2008" fmla="*/ 341523 h 6858000"/>
              <a:gd name="connsiteX2009" fmla="*/ 4779828 w 6432818"/>
              <a:gd name="connsiteY2009" fmla="*/ 322640 h 6858000"/>
              <a:gd name="connsiteX2010" fmla="*/ 4784784 w 6432818"/>
              <a:gd name="connsiteY2010" fmla="*/ 304972 h 6858000"/>
              <a:gd name="connsiteX2011" fmla="*/ 4795498 w 6432818"/>
              <a:gd name="connsiteY2011" fmla="*/ 295963 h 6858000"/>
              <a:gd name="connsiteX2012" fmla="*/ 4797520 w 6432818"/>
              <a:gd name="connsiteY2012" fmla="*/ 297705 h 6858000"/>
              <a:gd name="connsiteX2013" fmla="*/ 4789909 w 6432818"/>
              <a:gd name="connsiteY2013" fmla="*/ 331447 h 6858000"/>
              <a:gd name="connsiteX2014" fmla="*/ 4792376 w 6432818"/>
              <a:gd name="connsiteY2014" fmla="*/ 328610 h 6858000"/>
              <a:gd name="connsiteX2015" fmla="*/ 4791704 w 6432818"/>
              <a:gd name="connsiteY2015" fmla="*/ 334928 h 6858000"/>
              <a:gd name="connsiteX2016" fmla="*/ 4788966 w 6432818"/>
              <a:gd name="connsiteY2016" fmla="*/ 339726 h 6858000"/>
              <a:gd name="connsiteX2017" fmla="*/ 4788803 w 6432818"/>
              <a:gd name="connsiteY2017" fmla="*/ 336287 h 6858000"/>
              <a:gd name="connsiteX2018" fmla="*/ 4786877 w 6432818"/>
              <a:gd name="connsiteY2018" fmla="*/ 344720 h 6858000"/>
              <a:gd name="connsiteX2019" fmla="*/ 4788966 w 6432818"/>
              <a:gd name="connsiteY2019" fmla="*/ 339726 h 6858000"/>
              <a:gd name="connsiteX2020" fmla="*/ 4786651 w 6432818"/>
              <a:gd name="connsiteY2020" fmla="*/ 351545 h 6858000"/>
              <a:gd name="connsiteX2021" fmla="*/ 4785030 w 6432818"/>
              <a:gd name="connsiteY2021" fmla="*/ 358162 h 6858000"/>
              <a:gd name="connsiteX2022" fmla="*/ 4786718 w 6432818"/>
              <a:gd name="connsiteY2022" fmla="*/ 355790 h 6858000"/>
              <a:gd name="connsiteX2023" fmla="*/ 4792051 w 6432818"/>
              <a:gd name="connsiteY2023" fmla="*/ 348897 h 6858000"/>
              <a:gd name="connsiteX2024" fmla="*/ 4798104 w 6432818"/>
              <a:gd name="connsiteY2024" fmla="*/ 327917 h 6858000"/>
              <a:gd name="connsiteX2025" fmla="*/ 4831132 w 6432818"/>
              <a:gd name="connsiteY2025" fmla="*/ 221272 h 6858000"/>
              <a:gd name="connsiteX2026" fmla="*/ 4831302 w 6432818"/>
              <a:gd name="connsiteY2026" fmla="*/ 219972 h 6858000"/>
              <a:gd name="connsiteX2027" fmla="*/ 4831358 w 6432818"/>
              <a:gd name="connsiteY2027" fmla="*/ 219629 h 6858000"/>
              <a:gd name="connsiteX2028" fmla="*/ 4828733 w 6432818"/>
              <a:gd name="connsiteY2028" fmla="*/ 224631 h 6858000"/>
              <a:gd name="connsiteX2029" fmla="*/ 4802690 w 6432818"/>
              <a:gd name="connsiteY2029" fmla="*/ 263911 h 6858000"/>
              <a:gd name="connsiteX2030" fmla="*/ 4784620 w 6432818"/>
              <a:gd name="connsiteY2030" fmla="*/ 299365 h 6858000"/>
              <a:gd name="connsiteX2031" fmla="*/ 4794373 w 6432818"/>
              <a:gd name="connsiteY2031" fmla="*/ 268169 h 6858000"/>
              <a:gd name="connsiteX2032" fmla="*/ 4796831 w 6432818"/>
              <a:gd name="connsiteY2032" fmla="*/ 264626 h 6858000"/>
              <a:gd name="connsiteX2033" fmla="*/ 4812781 w 6432818"/>
              <a:gd name="connsiteY2033" fmla="*/ 239675 h 6858000"/>
              <a:gd name="connsiteX2034" fmla="*/ 4830131 w 6432818"/>
              <a:gd name="connsiteY2034" fmla="*/ 213409 h 6858000"/>
              <a:gd name="connsiteX2035" fmla="*/ 4833357 w 6432818"/>
              <a:gd name="connsiteY2035" fmla="*/ 209386 h 6858000"/>
              <a:gd name="connsiteX2036" fmla="*/ 4833982 w 6432818"/>
              <a:gd name="connsiteY2036" fmla="*/ 206454 h 6858000"/>
              <a:gd name="connsiteX2037" fmla="*/ 4843007 w 6432818"/>
              <a:gd name="connsiteY2037" fmla="*/ 193876 h 6858000"/>
              <a:gd name="connsiteX2038" fmla="*/ 4829161 w 6432818"/>
              <a:gd name="connsiteY2038" fmla="*/ 242834 h 6858000"/>
              <a:gd name="connsiteX2039" fmla="*/ 4811110 w 6432818"/>
              <a:gd name="connsiteY2039" fmla="*/ 307225 h 6858000"/>
              <a:gd name="connsiteX2040" fmla="*/ 4801623 w 6432818"/>
              <a:gd name="connsiteY2040" fmla="*/ 342850 h 6858000"/>
              <a:gd name="connsiteX2041" fmla="*/ 4803062 w 6432818"/>
              <a:gd name="connsiteY2041" fmla="*/ 344409 h 6858000"/>
              <a:gd name="connsiteX2042" fmla="*/ 4805930 w 6432818"/>
              <a:gd name="connsiteY2042" fmla="*/ 350509 h 6858000"/>
              <a:gd name="connsiteX2043" fmla="*/ 4806192 w 6432818"/>
              <a:gd name="connsiteY2043" fmla="*/ 351144 h 6858000"/>
              <a:gd name="connsiteX2044" fmla="*/ 4808602 w 6432818"/>
              <a:gd name="connsiteY2044" fmla="*/ 342752 h 6858000"/>
              <a:gd name="connsiteX2045" fmla="*/ 4814461 w 6432818"/>
              <a:gd name="connsiteY2045" fmla="*/ 321444 h 6858000"/>
              <a:gd name="connsiteX2046" fmla="*/ 4858868 w 6432818"/>
              <a:gd name="connsiteY2046" fmla="*/ 162499 h 6858000"/>
              <a:gd name="connsiteX2047" fmla="*/ 4870620 w 6432818"/>
              <a:gd name="connsiteY2047" fmla="*/ 137184 h 6858000"/>
              <a:gd name="connsiteX2048" fmla="*/ 4868631 w 6432818"/>
              <a:gd name="connsiteY2048" fmla="*/ 145652 h 6858000"/>
              <a:gd name="connsiteX2049" fmla="*/ 4862494 w 6432818"/>
              <a:gd name="connsiteY2049" fmla="*/ 156628 h 6858000"/>
              <a:gd name="connsiteX2050" fmla="*/ 4858578 w 6432818"/>
              <a:gd name="connsiteY2050" fmla="*/ 166314 h 6858000"/>
              <a:gd name="connsiteX2051" fmla="*/ 4863046 w 6432818"/>
              <a:gd name="connsiteY2051" fmla="*/ 165256 h 6858000"/>
              <a:gd name="connsiteX2052" fmla="*/ 4862130 w 6432818"/>
              <a:gd name="connsiteY2052" fmla="*/ 168228 h 6858000"/>
              <a:gd name="connsiteX2053" fmla="*/ 4858850 w 6432818"/>
              <a:gd name="connsiteY2053" fmla="*/ 198214 h 6858000"/>
              <a:gd name="connsiteX2054" fmla="*/ 4870795 w 6432818"/>
              <a:gd name="connsiteY2054" fmla="*/ 156389 h 6858000"/>
              <a:gd name="connsiteX2055" fmla="*/ 4871620 w 6432818"/>
              <a:gd name="connsiteY2055" fmla="*/ 153788 h 6858000"/>
              <a:gd name="connsiteX2056" fmla="*/ 4871850 w 6432818"/>
              <a:gd name="connsiteY2056" fmla="*/ 153472 h 6858000"/>
              <a:gd name="connsiteX2057" fmla="*/ 4876330 w 6432818"/>
              <a:gd name="connsiteY2057" fmla="*/ 145820 h 6858000"/>
              <a:gd name="connsiteX2058" fmla="*/ 4861768 w 6432818"/>
              <a:gd name="connsiteY2058" fmla="*/ 205928 h 6858000"/>
              <a:gd name="connsiteX2059" fmla="*/ 4836922 w 6432818"/>
              <a:gd name="connsiteY2059" fmla="*/ 299114 h 6858000"/>
              <a:gd name="connsiteX2060" fmla="*/ 4833110 w 6432818"/>
              <a:gd name="connsiteY2060" fmla="*/ 310285 h 6858000"/>
              <a:gd name="connsiteX2061" fmla="*/ 4839352 w 6432818"/>
              <a:gd name="connsiteY2061" fmla="*/ 298779 h 6858000"/>
              <a:gd name="connsiteX2062" fmla="*/ 4890557 w 6432818"/>
              <a:gd name="connsiteY2062" fmla="*/ 132372 h 6858000"/>
              <a:gd name="connsiteX2063" fmla="*/ 4841396 w 6432818"/>
              <a:gd name="connsiteY2063" fmla="*/ 313606 h 6858000"/>
              <a:gd name="connsiteX2064" fmla="*/ 4838018 w 6432818"/>
              <a:gd name="connsiteY2064" fmla="*/ 328323 h 6858000"/>
              <a:gd name="connsiteX2065" fmla="*/ 4837942 w 6432818"/>
              <a:gd name="connsiteY2065" fmla="*/ 330411 h 6858000"/>
              <a:gd name="connsiteX2066" fmla="*/ 4838356 w 6432818"/>
              <a:gd name="connsiteY2066" fmla="*/ 329698 h 6858000"/>
              <a:gd name="connsiteX2067" fmla="*/ 4840308 w 6432818"/>
              <a:gd name="connsiteY2067" fmla="*/ 326460 h 6858000"/>
              <a:gd name="connsiteX2068" fmla="*/ 4837770 w 6432818"/>
              <a:gd name="connsiteY2068" fmla="*/ 334955 h 6858000"/>
              <a:gd name="connsiteX2069" fmla="*/ 4837724 w 6432818"/>
              <a:gd name="connsiteY2069" fmla="*/ 336134 h 6858000"/>
              <a:gd name="connsiteX2070" fmla="*/ 4839985 w 6432818"/>
              <a:gd name="connsiteY2070" fmla="*/ 339213 h 6858000"/>
              <a:gd name="connsiteX2071" fmla="*/ 4849078 w 6432818"/>
              <a:gd name="connsiteY2071" fmla="*/ 312546 h 6858000"/>
              <a:gd name="connsiteX2072" fmla="*/ 4873434 w 6432818"/>
              <a:gd name="connsiteY2072" fmla="*/ 232262 h 6858000"/>
              <a:gd name="connsiteX2073" fmla="*/ 4855602 w 6432818"/>
              <a:gd name="connsiteY2073" fmla="*/ 301602 h 6858000"/>
              <a:gd name="connsiteX2074" fmla="*/ 4840574 w 6432818"/>
              <a:gd name="connsiteY2074" fmla="*/ 355230 h 6858000"/>
              <a:gd name="connsiteX2075" fmla="*/ 4842317 w 6432818"/>
              <a:gd name="connsiteY2075" fmla="*/ 351075 h 6858000"/>
              <a:gd name="connsiteX2076" fmla="*/ 4837574 w 6432818"/>
              <a:gd name="connsiteY2076" fmla="*/ 374168 h 6858000"/>
              <a:gd name="connsiteX2077" fmla="*/ 4847424 w 6432818"/>
              <a:gd name="connsiteY2077" fmla="*/ 359602 h 6858000"/>
              <a:gd name="connsiteX2078" fmla="*/ 4857853 w 6432818"/>
              <a:gd name="connsiteY2078" fmla="*/ 340722 h 6858000"/>
              <a:gd name="connsiteX2079" fmla="*/ 4859826 w 6432818"/>
              <a:gd name="connsiteY2079" fmla="*/ 335009 h 6858000"/>
              <a:gd name="connsiteX2080" fmla="*/ 4861262 w 6432818"/>
              <a:gd name="connsiteY2080" fmla="*/ 333567 h 6858000"/>
              <a:gd name="connsiteX2081" fmla="*/ 4864790 w 6432818"/>
              <a:gd name="connsiteY2081" fmla="*/ 331952 h 6858000"/>
              <a:gd name="connsiteX2082" fmla="*/ 4860885 w 6432818"/>
              <a:gd name="connsiteY2082" fmla="*/ 344156 h 6858000"/>
              <a:gd name="connsiteX2083" fmla="*/ 4859456 w 6432818"/>
              <a:gd name="connsiteY2083" fmla="*/ 351020 h 6858000"/>
              <a:gd name="connsiteX2084" fmla="*/ 4853200 w 6432818"/>
              <a:gd name="connsiteY2084" fmla="*/ 375355 h 6858000"/>
              <a:gd name="connsiteX2085" fmla="*/ 4843290 w 6432818"/>
              <a:gd name="connsiteY2085" fmla="*/ 416168 h 6858000"/>
              <a:gd name="connsiteX2086" fmla="*/ 4842796 w 6432818"/>
              <a:gd name="connsiteY2086" fmla="*/ 417972 h 6858000"/>
              <a:gd name="connsiteX2087" fmla="*/ 4848544 w 6432818"/>
              <a:gd name="connsiteY2087" fmla="*/ 407276 h 6858000"/>
              <a:gd name="connsiteX2088" fmla="*/ 4860243 w 6432818"/>
              <a:gd name="connsiteY2088" fmla="*/ 389451 h 6858000"/>
              <a:gd name="connsiteX2089" fmla="*/ 4857794 w 6432818"/>
              <a:gd name="connsiteY2089" fmla="*/ 419197 h 6858000"/>
              <a:gd name="connsiteX2090" fmla="*/ 4895918 w 6432818"/>
              <a:gd name="connsiteY2090" fmla="*/ 372255 h 6858000"/>
              <a:gd name="connsiteX2091" fmla="*/ 4882668 w 6432818"/>
              <a:gd name="connsiteY2091" fmla="*/ 396488 h 6858000"/>
              <a:gd name="connsiteX2092" fmla="*/ 4879752 w 6432818"/>
              <a:gd name="connsiteY2092" fmla="*/ 410522 h 6858000"/>
              <a:gd name="connsiteX2093" fmla="*/ 4875350 w 6432818"/>
              <a:gd name="connsiteY2093" fmla="*/ 430473 h 6858000"/>
              <a:gd name="connsiteX2094" fmla="*/ 4886510 w 6432818"/>
              <a:gd name="connsiteY2094" fmla="*/ 401781 h 6858000"/>
              <a:gd name="connsiteX2095" fmla="*/ 4886784 w 6432818"/>
              <a:gd name="connsiteY2095" fmla="*/ 403490 h 6858000"/>
              <a:gd name="connsiteX2096" fmla="*/ 4884796 w 6432818"/>
              <a:gd name="connsiteY2096" fmla="*/ 428811 h 6858000"/>
              <a:gd name="connsiteX2097" fmla="*/ 4881160 w 6432818"/>
              <a:gd name="connsiteY2097" fmla="*/ 438567 h 6858000"/>
              <a:gd name="connsiteX2098" fmla="*/ 4884826 w 6432818"/>
              <a:gd name="connsiteY2098" fmla="*/ 439939 h 6858000"/>
              <a:gd name="connsiteX2099" fmla="*/ 4886796 w 6432818"/>
              <a:gd name="connsiteY2099" fmla="*/ 441910 h 6858000"/>
              <a:gd name="connsiteX2100" fmla="*/ 4908955 w 6432818"/>
              <a:gd name="connsiteY2100" fmla="*/ 398462 h 6858000"/>
              <a:gd name="connsiteX2101" fmla="*/ 4922043 w 6432818"/>
              <a:gd name="connsiteY2101" fmla="*/ 392292 h 6858000"/>
              <a:gd name="connsiteX2102" fmla="*/ 4950384 w 6432818"/>
              <a:gd name="connsiteY2102" fmla="*/ 351798 h 6858000"/>
              <a:gd name="connsiteX2103" fmla="*/ 5004505 w 6432818"/>
              <a:gd name="connsiteY2103" fmla="*/ 263714 h 6858000"/>
              <a:gd name="connsiteX2104" fmla="*/ 4957526 w 6432818"/>
              <a:gd name="connsiteY2104" fmla="*/ 360100 h 6858000"/>
              <a:gd name="connsiteX2105" fmla="*/ 4931202 w 6432818"/>
              <a:gd name="connsiteY2105" fmla="*/ 408052 h 6858000"/>
              <a:gd name="connsiteX2106" fmla="*/ 4922890 w 6432818"/>
              <a:gd name="connsiteY2106" fmla="*/ 423850 h 6858000"/>
              <a:gd name="connsiteX2107" fmla="*/ 4919926 w 6432818"/>
              <a:gd name="connsiteY2107" fmla="*/ 429307 h 6858000"/>
              <a:gd name="connsiteX2108" fmla="*/ 4929148 w 6432818"/>
              <a:gd name="connsiteY2108" fmla="*/ 430349 h 6858000"/>
              <a:gd name="connsiteX2109" fmla="*/ 4932776 w 6432818"/>
              <a:gd name="connsiteY2109" fmla="*/ 424680 h 6858000"/>
              <a:gd name="connsiteX2110" fmla="*/ 4946765 w 6432818"/>
              <a:gd name="connsiteY2110" fmla="*/ 404115 h 6858000"/>
              <a:gd name="connsiteX2111" fmla="*/ 4952688 w 6432818"/>
              <a:gd name="connsiteY2111" fmla="*/ 402494 h 6858000"/>
              <a:gd name="connsiteX2112" fmla="*/ 4952956 w 6432818"/>
              <a:gd name="connsiteY2112" fmla="*/ 402494 h 6858000"/>
              <a:gd name="connsiteX2113" fmla="*/ 4957376 w 6432818"/>
              <a:gd name="connsiteY2113" fmla="*/ 385941 h 6858000"/>
              <a:gd name="connsiteX2114" fmla="*/ 4962202 w 6432818"/>
              <a:gd name="connsiteY2114" fmla="*/ 375569 h 6858000"/>
              <a:gd name="connsiteX2115" fmla="*/ 4971138 w 6432818"/>
              <a:gd name="connsiteY2115" fmla="*/ 375389 h 6858000"/>
              <a:gd name="connsiteX2116" fmla="*/ 4972750 w 6432818"/>
              <a:gd name="connsiteY2116" fmla="*/ 375342 h 6858000"/>
              <a:gd name="connsiteX2117" fmla="*/ 4977867 w 6432818"/>
              <a:gd name="connsiteY2117" fmla="*/ 364263 h 6858000"/>
              <a:gd name="connsiteX2118" fmla="*/ 5001976 w 6432818"/>
              <a:gd name="connsiteY2118" fmla="*/ 328673 h 6858000"/>
              <a:gd name="connsiteX2119" fmla="*/ 5000190 w 6432818"/>
              <a:gd name="connsiteY2119" fmla="*/ 338641 h 6858000"/>
              <a:gd name="connsiteX2120" fmla="*/ 5012422 w 6432818"/>
              <a:gd name="connsiteY2120" fmla="*/ 337256 h 6858000"/>
              <a:gd name="connsiteX2121" fmla="*/ 4992872 w 6432818"/>
              <a:gd name="connsiteY2121" fmla="*/ 372476 h 6858000"/>
              <a:gd name="connsiteX2122" fmla="*/ 4991832 w 6432818"/>
              <a:gd name="connsiteY2122" fmla="*/ 374783 h 6858000"/>
              <a:gd name="connsiteX2123" fmla="*/ 4994924 w 6432818"/>
              <a:gd name="connsiteY2123" fmla="*/ 374691 h 6858000"/>
              <a:gd name="connsiteX2124" fmla="*/ 5003659 w 6432818"/>
              <a:gd name="connsiteY2124" fmla="*/ 374227 h 6858000"/>
              <a:gd name="connsiteX2125" fmla="*/ 5009840 w 6432818"/>
              <a:gd name="connsiteY2125" fmla="*/ 365004 h 6858000"/>
              <a:gd name="connsiteX2126" fmla="*/ 5011252 w 6432818"/>
              <a:gd name="connsiteY2126" fmla="*/ 362952 h 6858000"/>
              <a:gd name="connsiteX2127" fmla="*/ 5008684 w 6432818"/>
              <a:gd name="connsiteY2127" fmla="*/ 373959 h 6858000"/>
              <a:gd name="connsiteX2128" fmla="*/ 5011674 w 6432818"/>
              <a:gd name="connsiteY2128" fmla="*/ 373801 h 6858000"/>
              <a:gd name="connsiteX2129" fmla="*/ 5019115 w 6432818"/>
              <a:gd name="connsiteY2129" fmla="*/ 352084 h 6858000"/>
              <a:gd name="connsiteX2130" fmla="*/ 5026618 w 6432818"/>
              <a:gd name="connsiteY2130" fmla="*/ 346297 h 6858000"/>
              <a:gd name="connsiteX2131" fmla="*/ 5018896 w 6432818"/>
              <a:gd name="connsiteY2131" fmla="*/ 365335 h 6858000"/>
              <a:gd name="connsiteX2132" fmla="*/ 5109710 w 6432818"/>
              <a:gd name="connsiteY2132" fmla="*/ 224920 h 6858000"/>
              <a:gd name="connsiteX2133" fmla="*/ 5115285 w 6432818"/>
              <a:gd name="connsiteY2133" fmla="*/ 217069 h 6858000"/>
              <a:gd name="connsiteX2134" fmla="*/ 5115190 w 6432818"/>
              <a:gd name="connsiteY2134" fmla="*/ 217623 h 6858000"/>
              <a:gd name="connsiteX2135" fmla="*/ 5101703 w 6432818"/>
              <a:gd name="connsiteY2135" fmla="*/ 266187 h 6858000"/>
              <a:gd name="connsiteX2136" fmla="*/ 5113222 w 6432818"/>
              <a:gd name="connsiteY2136" fmla="*/ 239184 h 6858000"/>
              <a:gd name="connsiteX2137" fmla="*/ 5119884 w 6432818"/>
              <a:gd name="connsiteY2137" fmla="*/ 215943 h 6858000"/>
              <a:gd name="connsiteX2138" fmla="*/ 5123218 w 6432818"/>
              <a:gd name="connsiteY2138" fmla="*/ 205909 h 6858000"/>
              <a:gd name="connsiteX2139" fmla="*/ 5143680 w 6432818"/>
              <a:gd name="connsiteY2139" fmla="*/ 177110 h 6858000"/>
              <a:gd name="connsiteX2140" fmla="*/ 5145714 w 6432818"/>
              <a:gd name="connsiteY2140" fmla="*/ 179071 h 6858000"/>
              <a:gd name="connsiteX2141" fmla="*/ 5146604 w 6432818"/>
              <a:gd name="connsiteY2141" fmla="*/ 175203 h 6858000"/>
              <a:gd name="connsiteX2142" fmla="*/ 5150272 w 6432818"/>
              <a:gd name="connsiteY2142" fmla="*/ 167836 h 6858000"/>
              <a:gd name="connsiteX2143" fmla="*/ 5165566 w 6432818"/>
              <a:gd name="connsiteY2143" fmla="*/ 146312 h 6858000"/>
              <a:gd name="connsiteX2144" fmla="*/ 5163048 w 6432818"/>
              <a:gd name="connsiteY2144" fmla="*/ 155386 h 6858000"/>
              <a:gd name="connsiteX2145" fmla="*/ 5169340 w 6432818"/>
              <a:gd name="connsiteY2145" fmla="*/ 157296 h 6858000"/>
              <a:gd name="connsiteX2146" fmla="*/ 5156374 w 6432818"/>
              <a:gd name="connsiteY2146" fmla="*/ 181133 h 6858000"/>
              <a:gd name="connsiteX2147" fmla="*/ 5173302 w 6432818"/>
              <a:gd name="connsiteY2147" fmla="*/ 158706 h 6858000"/>
              <a:gd name="connsiteX2148" fmla="*/ 5170440 w 6432818"/>
              <a:gd name="connsiteY2148" fmla="*/ 173125 h 6858000"/>
              <a:gd name="connsiteX2149" fmla="*/ 5169588 w 6432818"/>
              <a:gd name="connsiteY2149" fmla="*/ 179341 h 6858000"/>
              <a:gd name="connsiteX2150" fmla="*/ 5120890 w 6432818"/>
              <a:gd name="connsiteY2150" fmla="*/ 253804 h 6858000"/>
              <a:gd name="connsiteX2151" fmla="*/ 5033025 w 6432818"/>
              <a:gd name="connsiteY2151" fmla="*/ 404185 h 6858000"/>
              <a:gd name="connsiteX2152" fmla="*/ 5013756 w 6432818"/>
              <a:gd name="connsiteY2152" fmla="*/ 434826 h 6858000"/>
              <a:gd name="connsiteX2153" fmla="*/ 5010492 w 6432818"/>
              <a:gd name="connsiteY2153" fmla="*/ 440660 h 6858000"/>
              <a:gd name="connsiteX2154" fmla="*/ 5005020 w 6432818"/>
              <a:gd name="connsiteY2154" fmla="*/ 458967 h 6858000"/>
              <a:gd name="connsiteX2155" fmla="*/ 5003980 w 6432818"/>
              <a:gd name="connsiteY2155" fmla="*/ 462373 h 6858000"/>
              <a:gd name="connsiteX2156" fmla="*/ 5008249 w 6432818"/>
              <a:gd name="connsiteY2156" fmla="*/ 459553 h 6858000"/>
              <a:gd name="connsiteX2157" fmla="*/ 5042879 w 6432818"/>
              <a:gd name="connsiteY2157" fmla="*/ 397336 h 6858000"/>
              <a:gd name="connsiteX2158" fmla="*/ 5080385 w 6432818"/>
              <a:gd name="connsiteY2158" fmla="*/ 337790 h 6858000"/>
              <a:gd name="connsiteX2159" fmla="*/ 5090212 w 6432818"/>
              <a:gd name="connsiteY2159" fmla="*/ 333767 h 6858000"/>
              <a:gd name="connsiteX2160" fmla="*/ 5122626 w 6432818"/>
              <a:gd name="connsiteY2160" fmla="*/ 283907 h 6858000"/>
              <a:gd name="connsiteX2161" fmla="*/ 5135356 w 6432818"/>
              <a:gd name="connsiteY2161" fmla="*/ 279730 h 6858000"/>
              <a:gd name="connsiteX2162" fmla="*/ 5137554 w 6432818"/>
              <a:gd name="connsiteY2162" fmla="*/ 276832 h 6858000"/>
              <a:gd name="connsiteX2163" fmla="*/ 5138826 w 6432818"/>
              <a:gd name="connsiteY2163" fmla="*/ 273850 h 6858000"/>
              <a:gd name="connsiteX2164" fmla="*/ 5141988 w 6432818"/>
              <a:gd name="connsiteY2164" fmla="*/ 269992 h 6858000"/>
              <a:gd name="connsiteX2165" fmla="*/ 5142980 w 6432818"/>
              <a:gd name="connsiteY2165" fmla="*/ 269958 h 6858000"/>
              <a:gd name="connsiteX2166" fmla="*/ 5143708 w 6432818"/>
              <a:gd name="connsiteY2166" fmla="*/ 267894 h 6858000"/>
              <a:gd name="connsiteX2167" fmla="*/ 5141988 w 6432818"/>
              <a:gd name="connsiteY2167" fmla="*/ 269992 h 6858000"/>
              <a:gd name="connsiteX2168" fmla="*/ 5140449 w 6432818"/>
              <a:gd name="connsiteY2168" fmla="*/ 270046 h 6858000"/>
              <a:gd name="connsiteX2169" fmla="*/ 5153921 w 6432818"/>
              <a:gd name="connsiteY2169" fmla="*/ 259051 h 6858000"/>
              <a:gd name="connsiteX2170" fmla="*/ 5121076 w 6432818"/>
              <a:gd name="connsiteY2170" fmla="*/ 311303 h 6858000"/>
              <a:gd name="connsiteX2171" fmla="*/ 5121694 w 6432818"/>
              <a:gd name="connsiteY2171" fmla="*/ 323903 h 6858000"/>
              <a:gd name="connsiteX2172" fmla="*/ 5097774 w 6432818"/>
              <a:gd name="connsiteY2172" fmla="*/ 374489 h 6858000"/>
              <a:gd name="connsiteX2173" fmla="*/ 5055651 w 6432818"/>
              <a:gd name="connsiteY2173" fmla="*/ 443761 h 6858000"/>
              <a:gd name="connsiteX2174" fmla="*/ 5064716 w 6432818"/>
              <a:gd name="connsiteY2174" fmla="*/ 442661 h 6858000"/>
              <a:gd name="connsiteX2175" fmla="*/ 5071054 w 6432818"/>
              <a:gd name="connsiteY2175" fmla="*/ 439423 h 6858000"/>
              <a:gd name="connsiteX2176" fmla="*/ 5078591 w 6432818"/>
              <a:gd name="connsiteY2176" fmla="*/ 425655 h 6858000"/>
              <a:gd name="connsiteX2177" fmla="*/ 5103350 w 6432818"/>
              <a:gd name="connsiteY2177" fmla="*/ 378882 h 6858000"/>
              <a:gd name="connsiteX2178" fmla="*/ 5107529 w 6432818"/>
              <a:gd name="connsiteY2178" fmla="*/ 390249 h 6858000"/>
              <a:gd name="connsiteX2179" fmla="*/ 5106388 w 6432818"/>
              <a:gd name="connsiteY2179" fmla="*/ 399267 h 6858000"/>
              <a:gd name="connsiteX2180" fmla="*/ 5113030 w 6432818"/>
              <a:gd name="connsiteY2180" fmla="*/ 388340 h 6858000"/>
              <a:gd name="connsiteX2181" fmla="*/ 5141256 w 6432818"/>
              <a:gd name="connsiteY2181" fmla="*/ 345813 h 6858000"/>
              <a:gd name="connsiteX2182" fmla="*/ 5213934 w 6432818"/>
              <a:gd name="connsiteY2182" fmla="*/ 237402 h 6858000"/>
              <a:gd name="connsiteX2183" fmla="*/ 5218785 w 6432818"/>
              <a:gd name="connsiteY2183" fmla="*/ 230183 h 6858000"/>
              <a:gd name="connsiteX2184" fmla="*/ 5217914 w 6432818"/>
              <a:gd name="connsiteY2184" fmla="*/ 239508 h 6858000"/>
              <a:gd name="connsiteX2185" fmla="*/ 5217907 w 6432818"/>
              <a:gd name="connsiteY2185" fmla="*/ 242764 h 6858000"/>
              <a:gd name="connsiteX2186" fmla="*/ 5203530 w 6432818"/>
              <a:gd name="connsiteY2186" fmla="*/ 265710 h 6858000"/>
              <a:gd name="connsiteX2187" fmla="*/ 5166026 w 6432818"/>
              <a:gd name="connsiteY2187" fmla="*/ 325257 h 6858000"/>
              <a:gd name="connsiteX2188" fmla="*/ 5175614 w 6432818"/>
              <a:gd name="connsiteY2188" fmla="*/ 338622 h 6858000"/>
              <a:gd name="connsiteX2189" fmla="*/ 5161358 w 6432818"/>
              <a:gd name="connsiteY2189" fmla="*/ 367361 h 6858000"/>
              <a:gd name="connsiteX2190" fmla="*/ 5150338 w 6432818"/>
              <a:gd name="connsiteY2190" fmla="*/ 396784 h 6858000"/>
              <a:gd name="connsiteX2191" fmla="*/ 5111960 w 6432818"/>
              <a:gd name="connsiteY2191" fmla="*/ 463467 h 6858000"/>
              <a:gd name="connsiteX2192" fmla="*/ 5110215 w 6432818"/>
              <a:gd name="connsiteY2192" fmla="*/ 469703 h 6858000"/>
              <a:gd name="connsiteX2193" fmla="*/ 5117847 w 6432818"/>
              <a:gd name="connsiteY2193" fmla="*/ 454429 h 6858000"/>
              <a:gd name="connsiteX2194" fmla="*/ 5139846 w 6432818"/>
              <a:gd name="connsiteY2194" fmla="*/ 420582 h 6858000"/>
              <a:gd name="connsiteX2195" fmla="*/ 5152932 w 6432818"/>
              <a:gd name="connsiteY2195" fmla="*/ 414410 h 6858000"/>
              <a:gd name="connsiteX2196" fmla="*/ 5169590 w 6432818"/>
              <a:gd name="connsiteY2196" fmla="*/ 388306 h 6858000"/>
              <a:gd name="connsiteX2197" fmla="*/ 5187368 w 6432818"/>
              <a:gd name="connsiteY2197" fmla="*/ 372009 h 6858000"/>
              <a:gd name="connsiteX2198" fmla="*/ 5162830 w 6432818"/>
              <a:gd name="connsiteY2198" fmla="*/ 409992 h 6858000"/>
              <a:gd name="connsiteX2199" fmla="*/ 5159688 w 6432818"/>
              <a:gd name="connsiteY2199" fmla="*/ 427536 h 6858000"/>
              <a:gd name="connsiteX2200" fmla="*/ 5148076 w 6432818"/>
              <a:gd name="connsiteY2200" fmla="*/ 441522 h 6858000"/>
              <a:gd name="connsiteX2201" fmla="*/ 5145006 w 6432818"/>
              <a:gd name="connsiteY2201" fmla="*/ 458668 h 6858000"/>
              <a:gd name="connsiteX2202" fmla="*/ 5122800 w 6432818"/>
              <a:gd name="connsiteY2202" fmla="*/ 499684 h 6858000"/>
              <a:gd name="connsiteX2203" fmla="*/ 5111852 w 6432818"/>
              <a:gd name="connsiteY2203" fmla="*/ 528705 h 6858000"/>
              <a:gd name="connsiteX2204" fmla="*/ 5128018 w 6432818"/>
              <a:gd name="connsiteY2204" fmla="*/ 502539 h 6858000"/>
              <a:gd name="connsiteX2205" fmla="*/ 5138342 w 6432818"/>
              <a:gd name="connsiteY2205" fmla="*/ 485828 h 6858000"/>
              <a:gd name="connsiteX2206" fmla="*/ 5162711 w 6432818"/>
              <a:gd name="connsiteY2206" fmla="*/ 442771 h 6858000"/>
              <a:gd name="connsiteX2207" fmla="*/ 5185934 w 6432818"/>
              <a:gd name="connsiteY2207" fmla="*/ 407106 h 6858000"/>
              <a:gd name="connsiteX2208" fmla="*/ 5192137 w 6432818"/>
              <a:gd name="connsiteY2208" fmla="*/ 398289 h 6858000"/>
              <a:gd name="connsiteX2209" fmla="*/ 5191496 w 6432818"/>
              <a:gd name="connsiteY2209" fmla="*/ 400437 h 6858000"/>
              <a:gd name="connsiteX2210" fmla="*/ 5186238 w 6432818"/>
              <a:gd name="connsiteY2210" fmla="*/ 418268 h 6858000"/>
              <a:gd name="connsiteX2211" fmla="*/ 5172106 w 6432818"/>
              <a:gd name="connsiteY2211" fmla="*/ 441147 h 6858000"/>
              <a:gd name="connsiteX2212" fmla="*/ 5163948 w 6432818"/>
              <a:gd name="connsiteY2212" fmla="*/ 467977 h 6858000"/>
              <a:gd name="connsiteX2213" fmla="*/ 5175664 w 6432818"/>
              <a:gd name="connsiteY2213" fmla="*/ 453403 h 6858000"/>
              <a:gd name="connsiteX2214" fmla="*/ 5163236 w 6432818"/>
              <a:gd name="connsiteY2214" fmla="*/ 492376 h 6858000"/>
              <a:gd name="connsiteX2215" fmla="*/ 5133516 w 6432818"/>
              <a:gd name="connsiteY2215" fmla="*/ 589415 h 6858000"/>
              <a:gd name="connsiteX2216" fmla="*/ 5143726 w 6432818"/>
              <a:gd name="connsiteY2216" fmla="*/ 570833 h 6858000"/>
              <a:gd name="connsiteX2217" fmla="*/ 5184019 w 6432818"/>
              <a:gd name="connsiteY2217" fmla="*/ 456759 h 6858000"/>
              <a:gd name="connsiteX2218" fmla="*/ 5190690 w 6432818"/>
              <a:gd name="connsiteY2218" fmla="*/ 449097 h 6858000"/>
              <a:gd name="connsiteX2219" fmla="*/ 5189046 w 6432818"/>
              <a:gd name="connsiteY2219" fmla="*/ 458381 h 6858000"/>
              <a:gd name="connsiteX2220" fmla="*/ 5190404 w 6432818"/>
              <a:gd name="connsiteY2220" fmla="*/ 452526 h 6858000"/>
              <a:gd name="connsiteX2221" fmla="*/ 5201320 w 6432818"/>
              <a:gd name="connsiteY2221" fmla="*/ 421726 h 6858000"/>
              <a:gd name="connsiteX2222" fmla="*/ 5203004 w 6432818"/>
              <a:gd name="connsiteY2222" fmla="*/ 427862 h 6858000"/>
              <a:gd name="connsiteX2223" fmla="*/ 5195870 w 6432818"/>
              <a:gd name="connsiteY2223" fmla="*/ 451675 h 6858000"/>
              <a:gd name="connsiteX2224" fmla="*/ 5167230 w 6432818"/>
              <a:gd name="connsiteY2224" fmla="*/ 545763 h 6858000"/>
              <a:gd name="connsiteX2225" fmla="*/ 5152341 w 6432818"/>
              <a:gd name="connsiteY2225" fmla="*/ 589287 h 6858000"/>
              <a:gd name="connsiteX2226" fmla="*/ 5150882 w 6432818"/>
              <a:gd name="connsiteY2226" fmla="*/ 596065 h 6858000"/>
              <a:gd name="connsiteX2227" fmla="*/ 5171996 w 6432818"/>
              <a:gd name="connsiteY2227" fmla="*/ 557913 h 6858000"/>
              <a:gd name="connsiteX2228" fmla="*/ 5176354 w 6432818"/>
              <a:gd name="connsiteY2228" fmla="*/ 542566 h 6858000"/>
              <a:gd name="connsiteX2229" fmla="*/ 5196026 w 6432818"/>
              <a:gd name="connsiteY2229" fmla="*/ 487037 h 6858000"/>
              <a:gd name="connsiteX2230" fmla="*/ 5181244 w 6432818"/>
              <a:gd name="connsiteY2230" fmla="*/ 541207 h 6858000"/>
              <a:gd name="connsiteX2231" fmla="*/ 5190386 w 6432818"/>
              <a:gd name="connsiteY2231" fmla="*/ 524688 h 6858000"/>
              <a:gd name="connsiteX2232" fmla="*/ 5208230 w 6432818"/>
              <a:gd name="connsiteY2232" fmla="*/ 489991 h 6858000"/>
              <a:gd name="connsiteX2233" fmla="*/ 5229542 w 6432818"/>
              <a:gd name="connsiteY2233" fmla="*/ 426005 h 6858000"/>
              <a:gd name="connsiteX2234" fmla="*/ 5234994 w 6432818"/>
              <a:gd name="connsiteY2234" fmla="*/ 417281 h 6858000"/>
              <a:gd name="connsiteX2235" fmla="*/ 5241197 w 6432818"/>
              <a:gd name="connsiteY2235" fmla="*/ 415605 h 6858000"/>
              <a:gd name="connsiteX2236" fmla="*/ 5241300 w 6432818"/>
              <a:gd name="connsiteY2236" fmla="*/ 418025 h 6858000"/>
              <a:gd name="connsiteX2237" fmla="*/ 5252724 w 6432818"/>
              <a:gd name="connsiteY2237" fmla="*/ 381348 h 6858000"/>
              <a:gd name="connsiteX2238" fmla="*/ 5264599 w 6432818"/>
              <a:gd name="connsiteY2238" fmla="*/ 353951 h 6858000"/>
              <a:gd name="connsiteX2239" fmla="*/ 5250754 w 6432818"/>
              <a:gd name="connsiteY2239" fmla="*/ 402909 h 6858000"/>
              <a:gd name="connsiteX2240" fmla="*/ 5248034 w 6432818"/>
              <a:gd name="connsiteY2240" fmla="*/ 412605 h 6858000"/>
              <a:gd name="connsiteX2241" fmla="*/ 5263947 w 6432818"/>
              <a:gd name="connsiteY2241" fmla="*/ 381664 h 6858000"/>
              <a:gd name="connsiteX2242" fmla="*/ 5280460 w 6432818"/>
              <a:gd name="connsiteY2242" fmla="*/ 322572 h 6858000"/>
              <a:gd name="connsiteX2243" fmla="*/ 5292210 w 6432818"/>
              <a:gd name="connsiteY2243" fmla="*/ 297255 h 6858000"/>
              <a:gd name="connsiteX2244" fmla="*/ 5290220 w 6432818"/>
              <a:gd name="connsiteY2244" fmla="*/ 305730 h 6858000"/>
              <a:gd name="connsiteX2245" fmla="*/ 5284086 w 6432818"/>
              <a:gd name="connsiteY2245" fmla="*/ 316703 h 6858000"/>
              <a:gd name="connsiteX2246" fmla="*/ 5280169 w 6432818"/>
              <a:gd name="connsiteY2246" fmla="*/ 326389 h 6858000"/>
              <a:gd name="connsiteX2247" fmla="*/ 5284638 w 6432818"/>
              <a:gd name="connsiteY2247" fmla="*/ 325332 h 6858000"/>
              <a:gd name="connsiteX2248" fmla="*/ 5283720 w 6432818"/>
              <a:gd name="connsiteY2248" fmla="*/ 328305 h 6858000"/>
              <a:gd name="connsiteX2249" fmla="*/ 5277636 w 6432818"/>
              <a:gd name="connsiteY2249" fmla="*/ 353485 h 6858000"/>
              <a:gd name="connsiteX2250" fmla="*/ 5278064 w 6432818"/>
              <a:gd name="connsiteY2250" fmla="*/ 354221 h 6858000"/>
              <a:gd name="connsiteX2251" fmla="*/ 5287858 w 6432818"/>
              <a:gd name="connsiteY2251" fmla="*/ 335176 h 6858000"/>
              <a:gd name="connsiteX2252" fmla="*/ 5292387 w 6432818"/>
              <a:gd name="connsiteY2252" fmla="*/ 316465 h 6858000"/>
              <a:gd name="connsiteX2253" fmla="*/ 5293211 w 6432818"/>
              <a:gd name="connsiteY2253" fmla="*/ 313863 h 6858000"/>
              <a:gd name="connsiteX2254" fmla="*/ 5293440 w 6432818"/>
              <a:gd name="connsiteY2254" fmla="*/ 313550 h 6858000"/>
              <a:gd name="connsiteX2255" fmla="*/ 5297922 w 6432818"/>
              <a:gd name="connsiteY2255" fmla="*/ 305893 h 6858000"/>
              <a:gd name="connsiteX2256" fmla="*/ 5293471 w 6432818"/>
              <a:gd name="connsiteY2256" fmla="*/ 324269 h 6858000"/>
              <a:gd name="connsiteX2257" fmla="*/ 5371066 w 6432818"/>
              <a:gd name="connsiteY2257" fmla="*/ 173404 h 6858000"/>
              <a:gd name="connsiteX2258" fmla="*/ 5452928 w 6432818"/>
              <a:gd name="connsiteY2258" fmla="*/ 0 h 6858000"/>
              <a:gd name="connsiteX2259" fmla="*/ 5549356 w 6432818"/>
              <a:gd name="connsiteY2259" fmla="*/ 0 h 6858000"/>
              <a:gd name="connsiteX2260" fmla="*/ 5520942 w 6432818"/>
              <a:gd name="connsiteY2260" fmla="*/ 66138 h 6858000"/>
              <a:gd name="connsiteX2261" fmla="*/ 5393984 w 6432818"/>
              <a:gd name="connsiteY2261" fmla="*/ 338464 h 6858000"/>
              <a:gd name="connsiteX2262" fmla="*/ 5221321 w 6432818"/>
              <a:gd name="connsiteY2262" fmla="*/ 687321 h 6858000"/>
              <a:gd name="connsiteX2263" fmla="*/ 5205632 w 6432818"/>
              <a:gd name="connsiteY2263" fmla="*/ 715921 h 6858000"/>
              <a:gd name="connsiteX2264" fmla="*/ 5190710 w 6432818"/>
              <a:gd name="connsiteY2264" fmla="*/ 762824 h 6858000"/>
              <a:gd name="connsiteX2265" fmla="*/ 5186802 w 6432818"/>
              <a:gd name="connsiteY2265" fmla="*/ 771865 h 6858000"/>
              <a:gd name="connsiteX2266" fmla="*/ 5176713 w 6432818"/>
              <a:gd name="connsiteY2266" fmla="*/ 802455 h 6858000"/>
              <a:gd name="connsiteX2267" fmla="*/ 5272175 w 6432818"/>
              <a:gd name="connsiteY2267" fmla="*/ 621323 h 6858000"/>
              <a:gd name="connsiteX2268" fmla="*/ 5283270 w 6432818"/>
              <a:gd name="connsiteY2268" fmla="*/ 585136 h 6858000"/>
              <a:gd name="connsiteX2269" fmla="*/ 5313114 w 6432818"/>
              <a:gd name="connsiteY2269" fmla="*/ 512412 h 6858000"/>
              <a:gd name="connsiteX2270" fmla="*/ 5318506 w 6432818"/>
              <a:gd name="connsiteY2270" fmla="*/ 533157 h 6858000"/>
              <a:gd name="connsiteX2271" fmla="*/ 5318546 w 6432818"/>
              <a:gd name="connsiteY2271" fmla="*/ 533335 h 6858000"/>
              <a:gd name="connsiteX2272" fmla="*/ 5392646 w 6432818"/>
              <a:gd name="connsiteY2272" fmla="*/ 392732 h 6858000"/>
              <a:gd name="connsiteX2273" fmla="*/ 5514773 w 6432818"/>
              <a:gd name="connsiteY2273" fmla="*/ 143217 h 6858000"/>
              <a:gd name="connsiteX2274" fmla="*/ 5580992 w 6432818"/>
              <a:gd name="connsiteY2274" fmla="*/ 0 h 6858000"/>
              <a:gd name="connsiteX2275" fmla="*/ 6283853 w 6432818"/>
              <a:gd name="connsiteY2275" fmla="*/ 0 h 6858000"/>
              <a:gd name="connsiteX2276" fmla="*/ 6283404 w 6432818"/>
              <a:gd name="connsiteY2276" fmla="*/ 1517 h 6858000"/>
              <a:gd name="connsiteX2277" fmla="*/ 6283995 w 6432818"/>
              <a:gd name="connsiteY2277" fmla="*/ 0 h 6858000"/>
              <a:gd name="connsiteX2278" fmla="*/ 6432818 w 6432818"/>
              <a:gd name="connsiteY2278" fmla="*/ 0 h 6858000"/>
              <a:gd name="connsiteX2279" fmla="*/ 6432818 w 6432818"/>
              <a:gd name="connsiteY2279" fmla="*/ 3272702 h 6858000"/>
              <a:gd name="connsiteX2280" fmla="*/ 6277286 w 6432818"/>
              <a:gd name="connsiteY2280" fmla="*/ 3487601 h 6858000"/>
              <a:gd name="connsiteX2281" fmla="*/ 5790505 w 6432818"/>
              <a:gd name="connsiteY2281" fmla="*/ 4187580 h 6858000"/>
              <a:gd name="connsiteX2282" fmla="*/ 5429512 w 6432818"/>
              <a:gd name="connsiteY2282" fmla="*/ 4709962 h 6858000"/>
              <a:gd name="connsiteX2283" fmla="*/ 5358204 w 6432818"/>
              <a:gd name="connsiteY2283" fmla="*/ 4809188 h 6858000"/>
              <a:gd name="connsiteX2284" fmla="*/ 5338868 w 6432818"/>
              <a:gd name="connsiteY2284" fmla="*/ 4844811 h 6858000"/>
              <a:gd name="connsiteX2285" fmla="*/ 5220314 w 6432818"/>
              <a:gd name="connsiteY2285" fmla="*/ 4988502 h 6858000"/>
              <a:gd name="connsiteX2286" fmla="*/ 5201724 w 6432818"/>
              <a:gd name="connsiteY2286" fmla="*/ 5003837 h 6858000"/>
              <a:gd name="connsiteX2287" fmla="*/ 5032303 w 6432818"/>
              <a:gd name="connsiteY2287" fmla="*/ 5200723 h 6858000"/>
              <a:gd name="connsiteX2288" fmla="*/ 4777844 w 6432818"/>
              <a:gd name="connsiteY2288" fmla="*/ 5513993 h 6858000"/>
              <a:gd name="connsiteX2289" fmla="*/ 4524492 w 6432818"/>
              <a:gd name="connsiteY2289" fmla="*/ 5833168 h 6858000"/>
              <a:gd name="connsiteX2290" fmla="*/ 3939240 w 6432818"/>
              <a:gd name="connsiteY2290" fmla="*/ 6463270 h 6858000"/>
              <a:gd name="connsiteX2291" fmla="*/ 3930778 w 6432818"/>
              <a:gd name="connsiteY2291" fmla="*/ 6472208 h 6858000"/>
              <a:gd name="connsiteX2292" fmla="*/ 3930056 w 6432818"/>
              <a:gd name="connsiteY2292" fmla="*/ 6474427 h 6858000"/>
              <a:gd name="connsiteX2293" fmla="*/ 3928476 w 6432818"/>
              <a:gd name="connsiteY2293" fmla="*/ 6474641 h 6858000"/>
              <a:gd name="connsiteX2294" fmla="*/ 3902648 w 6432818"/>
              <a:gd name="connsiteY2294" fmla="*/ 6501914 h 6858000"/>
              <a:gd name="connsiteX2295" fmla="*/ 3904143 w 6432818"/>
              <a:gd name="connsiteY2295" fmla="*/ 6501634 h 6858000"/>
              <a:gd name="connsiteX2296" fmla="*/ 3891191 w 6432818"/>
              <a:gd name="connsiteY2296" fmla="*/ 6521034 h 6858000"/>
              <a:gd name="connsiteX2297" fmla="*/ 3832632 w 6432818"/>
              <a:gd name="connsiteY2297" fmla="*/ 6586381 h 6858000"/>
              <a:gd name="connsiteX2298" fmla="*/ 3602352 w 6432818"/>
              <a:gd name="connsiteY2298" fmla="*/ 6849745 h 6858000"/>
              <a:gd name="connsiteX2299" fmla="*/ 3594783 w 6432818"/>
              <a:gd name="connsiteY2299" fmla="*/ 6858000 h 6858000"/>
              <a:gd name="connsiteX2300" fmla="*/ 3576600 w 6432818"/>
              <a:gd name="connsiteY2300" fmla="*/ 6858000 h 6858000"/>
              <a:gd name="connsiteX2301" fmla="*/ 3607484 w 6432818"/>
              <a:gd name="connsiteY2301" fmla="*/ 6821926 h 6858000"/>
              <a:gd name="connsiteX2302" fmla="*/ 3716606 w 6432818"/>
              <a:gd name="connsiteY2302" fmla="*/ 6701384 h 6858000"/>
              <a:gd name="connsiteX2303" fmla="*/ 3758462 w 6432818"/>
              <a:gd name="connsiteY2303" fmla="*/ 6654175 h 6858000"/>
              <a:gd name="connsiteX2304" fmla="*/ 3569125 w 6432818"/>
              <a:gd name="connsiteY2304" fmla="*/ 6854113 h 6858000"/>
              <a:gd name="connsiteX2305" fmla="*/ 3565796 w 6432818"/>
              <a:gd name="connsiteY2305" fmla="*/ 6858000 h 6858000"/>
              <a:gd name="connsiteX2306" fmla="*/ 1614435 w 6432818"/>
              <a:gd name="connsiteY2306" fmla="*/ 6858000 h 6858000"/>
              <a:gd name="connsiteX2307" fmla="*/ 1622793 w 6432818"/>
              <a:gd name="connsiteY2307" fmla="*/ 6849208 h 6858000"/>
              <a:gd name="connsiteX2308" fmla="*/ 1608844 w 6432818"/>
              <a:gd name="connsiteY2308" fmla="*/ 6828836 h 6858000"/>
              <a:gd name="connsiteX2309" fmla="*/ 1672220 w 6432818"/>
              <a:gd name="connsiteY2309" fmla="*/ 6746036 h 6858000"/>
              <a:gd name="connsiteX2310" fmla="*/ 1671607 w 6432818"/>
              <a:gd name="connsiteY2310" fmla="*/ 6744711 h 6858000"/>
              <a:gd name="connsiteX2311" fmla="*/ 1670841 w 6432818"/>
              <a:gd name="connsiteY2311" fmla="*/ 6743060 h 6858000"/>
              <a:gd name="connsiteX2312" fmla="*/ 1670379 w 6432818"/>
              <a:gd name="connsiteY2312" fmla="*/ 6742068 h 6858000"/>
              <a:gd name="connsiteX2313" fmla="*/ 1670581 w 6432818"/>
              <a:gd name="connsiteY2313" fmla="*/ 6742509 h 6858000"/>
              <a:gd name="connsiteX2314" fmla="*/ 1670841 w 6432818"/>
              <a:gd name="connsiteY2314" fmla="*/ 6743060 h 6858000"/>
              <a:gd name="connsiteX2315" fmla="*/ 1672220 w 6432818"/>
              <a:gd name="connsiteY2315" fmla="*/ 6746036 h 6858000"/>
              <a:gd name="connsiteX2316" fmla="*/ 1613074 w 6432818"/>
              <a:gd name="connsiteY2316" fmla="*/ 6808918 h 6858000"/>
              <a:gd name="connsiteX2317" fmla="*/ 1564528 w 6432818"/>
              <a:gd name="connsiteY2317" fmla="*/ 6850704 h 6858000"/>
              <a:gd name="connsiteX2318" fmla="*/ 1562080 w 6432818"/>
              <a:gd name="connsiteY2318" fmla="*/ 6853490 h 6858000"/>
              <a:gd name="connsiteX2319" fmla="*/ 1563822 w 6432818"/>
              <a:gd name="connsiteY2319" fmla="*/ 6856488 h 6858000"/>
              <a:gd name="connsiteX2320" fmla="*/ 1563612 w 6432818"/>
              <a:gd name="connsiteY2320" fmla="*/ 6858000 h 6858000"/>
              <a:gd name="connsiteX2321" fmla="*/ 1542233 w 6432818"/>
              <a:gd name="connsiteY2321" fmla="*/ 6858000 h 6858000"/>
              <a:gd name="connsiteX2322" fmla="*/ 1554591 w 6432818"/>
              <a:gd name="connsiteY2322" fmla="*/ 6840706 h 6858000"/>
              <a:gd name="connsiteX2323" fmla="*/ 1570142 w 6432818"/>
              <a:gd name="connsiteY2323" fmla="*/ 6816427 h 6858000"/>
              <a:gd name="connsiteX2324" fmla="*/ 1561741 w 6432818"/>
              <a:gd name="connsiteY2324" fmla="*/ 6820300 h 6858000"/>
              <a:gd name="connsiteX2325" fmla="*/ 1519532 w 6432818"/>
              <a:gd name="connsiteY2325" fmla="*/ 6858000 h 6858000"/>
              <a:gd name="connsiteX2326" fmla="*/ 1462029 w 6432818"/>
              <a:gd name="connsiteY2326" fmla="*/ 6858000 h 6858000"/>
              <a:gd name="connsiteX2327" fmla="*/ 1462802 w 6432818"/>
              <a:gd name="connsiteY2327" fmla="*/ 6857163 h 6858000"/>
              <a:gd name="connsiteX2328" fmla="*/ 1461722 w 6432818"/>
              <a:gd name="connsiteY2328" fmla="*/ 6858000 h 6858000"/>
              <a:gd name="connsiteX2329" fmla="*/ 1450687 w 6432818"/>
              <a:gd name="connsiteY2329" fmla="*/ 6858000 h 6858000"/>
              <a:gd name="connsiteX2330" fmla="*/ 1495105 w 6432818"/>
              <a:gd name="connsiteY2330" fmla="*/ 6821914 h 6858000"/>
              <a:gd name="connsiteX2331" fmla="*/ 1493071 w 6432818"/>
              <a:gd name="connsiteY2331" fmla="*/ 6824358 h 6858000"/>
              <a:gd name="connsiteX2332" fmla="*/ 1550170 w 6432818"/>
              <a:gd name="connsiteY2332" fmla="*/ 6762472 h 6858000"/>
              <a:gd name="connsiteX2333" fmla="*/ 1540229 w 6432818"/>
              <a:gd name="connsiteY2333" fmla="*/ 6771346 h 6858000"/>
              <a:gd name="connsiteX2334" fmla="*/ 1535420 w 6432818"/>
              <a:gd name="connsiteY2334" fmla="*/ 6776436 h 6858000"/>
              <a:gd name="connsiteX2335" fmla="*/ 1501794 w 6432818"/>
              <a:gd name="connsiteY2335" fmla="*/ 6801462 h 6858000"/>
              <a:gd name="connsiteX2336" fmla="*/ 1453468 w 6432818"/>
              <a:gd name="connsiteY2336" fmla="*/ 6831226 h 6858000"/>
              <a:gd name="connsiteX2337" fmla="*/ 1560509 w 6432818"/>
              <a:gd name="connsiteY2337" fmla="*/ 6743466 h 6858000"/>
              <a:gd name="connsiteX2338" fmla="*/ 1549415 w 6432818"/>
              <a:gd name="connsiteY2338" fmla="*/ 6740938 h 6858000"/>
              <a:gd name="connsiteX2339" fmla="*/ 1478353 w 6432818"/>
              <a:gd name="connsiteY2339" fmla="*/ 6793856 h 6858000"/>
              <a:gd name="connsiteX2340" fmla="*/ 1475995 w 6432818"/>
              <a:gd name="connsiteY2340" fmla="*/ 6796339 h 6858000"/>
              <a:gd name="connsiteX2341" fmla="*/ 1424263 w 6432818"/>
              <a:gd name="connsiteY2341" fmla="*/ 6822772 h 6858000"/>
              <a:gd name="connsiteX2342" fmla="*/ 1373837 w 6432818"/>
              <a:gd name="connsiteY2342" fmla="*/ 6858000 h 6858000"/>
              <a:gd name="connsiteX2343" fmla="*/ 1347743 w 6432818"/>
              <a:gd name="connsiteY2343" fmla="*/ 6858000 h 6858000"/>
              <a:gd name="connsiteX2344" fmla="*/ 1366069 w 6432818"/>
              <a:gd name="connsiteY2344" fmla="*/ 6846711 h 6858000"/>
              <a:gd name="connsiteX2345" fmla="*/ 1408590 w 6432818"/>
              <a:gd name="connsiteY2345" fmla="*/ 6816910 h 6858000"/>
              <a:gd name="connsiteX2346" fmla="*/ 1368680 w 6432818"/>
              <a:gd name="connsiteY2346" fmla="*/ 6828389 h 6858000"/>
              <a:gd name="connsiteX2347" fmla="*/ 1345086 w 6432818"/>
              <a:gd name="connsiteY2347" fmla="*/ 6842449 h 6858000"/>
              <a:gd name="connsiteX2348" fmla="*/ 1345263 w 6432818"/>
              <a:gd name="connsiteY2348" fmla="*/ 6841628 h 6858000"/>
              <a:gd name="connsiteX2349" fmla="*/ 1342344 w 6432818"/>
              <a:gd name="connsiteY2349" fmla="*/ 6837523 h 6858000"/>
              <a:gd name="connsiteX2350" fmla="*/ 1336122 w 6432818"/>
              <a:gd name="connsiteY2350" fmla="*/ 6844414 h 6858000"/>
              <a:gd name="connsiteX2351" fmla="*/ 1337286 w 6432818"/>
              <a:gd name="connsiteY2351" fmla="*/ 6847113 h 6858000"/>
              <a:gd name="connsiteX2352" fmla="*/ 1323294 w 6432818"/>
              <a:gd name="connsiteY2352" fmla="*/ 6856023 h 6858000"/>
              <a:gd name="connsiteX2353" fmla="*/ 1320279 w 6432818"/>
              <a:gd name="connsiteY2353" fmla="*/ 6858000 h 6858000"/>
              <a:gd name="connsiteX2354" fmla="*/ 1159830 w 6432818"/>
              <a:gd name="connsiteY2354" fmla="*/ 6858000 h 6858000"/>
              <a:gd name="connsiteX2355" fmla="*/ 1341865 w 6432818"/>
              <a:gd name="connsiteY2355" fmla="*/ 6669804 h 6858000"/>
              <a:gd name="connsiteX2356" fmla="*/ 1334571 w 6432818"/>
              <a:gd name="connsiteY2356" fmla="*/ 6668598 h 6858000"/>
              <a:gd name="connsiteX2357" fmla="*/ 1342237 w 6432818"/>
              <a:gd name="connsiteY2357" fmla="*/ 6664143 h 6858000"/>
              <a:gd name="connsiteX2358" fmla="*/ 1343321 w 6432818"/>
              <a:gd name="connsiteY2358" fmla="*/ 6668301 h 6858000"/>
              <a:gd name="connsiteX2359" fmla="*/ 1368063 w 6432818"/>
              <a:gd name="connsiteY2359" fmla="*/ 6642721 h 6858000"/>
              <a:gd name="connsiteX2360" fmla="*/ 1370141 w 6432818"/>
              <a:gd name="connsiteY2360" fmla="*/ 6638609 h 6858000"/>
              <a:gd name="connsiteX2361" fmla="*/ 1365074 w 6432818"/>
              <a:gd name="connsiteY2361" fmla="*/ 6634320 h 6858000"/>
              <a:gd name="connsiteX2362" fmla="*/ 1342237 w 6432818"/>
              <a:gd name="connsiteY2362" fmla="*/ 6664143 h 6858000"/>
              <a:gd name="connsiteX2363" fmla="*/ 1333824 w 6432818"/>
              <a:gd name="connsiteY2363" fmla="*/ 6657353 h 6858000"/>
              <a:gd name="connsiteX2364" fmla="*/ 1138673 w 6432818"/>
              <a:gd name="connsiteY2364" fmla="*/ 6858000 h 6858000"/>
              <a:gd name="connsiteX2365" fmla="*/ 962074 w 6432818"/>
              <a:gd name="connsiteY2365" fmla="*/ 6858000 h 6858000"/>
              <a:gd name="connsiteX2366" fmla="*/ 1003263 w 6432818"/>
              <a:gd name="connsiteY2366" fmla="*/ 6831736 h 6858000"/>
              <a:gd name="connsiteX2367" fmla="*/ 1163119 w 6432818"/>
              <a:gd name="connsiteY2367" fmla="*/ 6724081 h 6858000"/>
              <a:gd name="connsiteX2368" fmla="*/ 1222427 w 6432818"/>
              <a:gd name="connsiteY2368" fmla="*/ 6657746 h 6858000"/>
              <a:gd name="connsiteX2369" fmla="*/ 1367031 w 6432818"/>
              <a:gd name="connsiteY2369" fmla="*/ 6552294 h 6858000"/>
              <a:gd name="connsiteX2370" fmla="*/ 1398163 w 6432818"/>
              <a:gd name="connsiteY2370" fmla="*/ 6511228 h 6858000"/>
              <a:gd name="connsiteX2371" fmla="*/ 1485027 w 6432818"/>
              <a:gd name="connsiteY2371" fmla="*/ 6446229 h 6858000"/>
              <a:gd name="connsiteX2372" fmla="*/ 1564484 w 6432818"/>
              <a:gd name="connsiteY2372" fmla="*/ 6377125 h 6858000"/>
              <a:gd name="connsiteX2373" fmla="*/ 1466878 w 6432818"/>
              <a:gd name="connsiteY2373" fmla="*/ 6432474 h 6858000"/>
              <a:gd name="connsiteX2374" fmla="*/ 1511768 w 6432818"/>
              <a:gd name="connsiteY2374" fmla="*/ 6373257 h 6858000"/>
              <a:gd name="connsiteX2375" fmla="*/ 1317884 w 6432818"/>
              <a:gd name="connsiteY2375" fmla="*/ 6506023 h 6858000"/>
              <a:gd name="connsiteX2376" fmla="*/ 1319453 w 6432818"/>
              <a:gd name="connsiteY2376" fmla="*/ 6480141 h 6858000"/>
              <a:gd name="connsiteX2377" fmla="*/ 1404936 w 6432818"/>
              <a:gd name="connsiteY2377" fmla="*/ 6405069 h 6858000"/>
              <a:gd name="connsiteX2378" fmla="*/ 1553884 w 6432818"/>
              <a:gd name="connsiteY2378" fmla="*/ 6293890 h 6858000"/>
              <a:gd name="connsiteX2379" fmla="*/ 1470695 w 6432818"/>
              <a:gd name="connsiteY2379" fmla="*/ 6342123 h 6858000"/>
              <a:gd name="connsiteX2380" fmla="*/ 1381060 w 6432818"/>
              <a:gd name="connsiteY2380" fmla="*/ 6386969 h 6858000"/>
              <a:gd name="connsiteX2381" fmla="*/ 1486024 w 6432818"/>
              <a:gd name="connsiteY2381" fmla="*/ 6298096 h 6858000"/>
              <a:gd name="connsiteX2382" fmla="*/ 1595043 w 6432818"/>
              <a:gd name="connsiteY2382" fmla="*/ 6213799 h 6858000"/>
              <a:gd name="connsiteX2383" fmla="*/ 1479336 w 6432818"/>
              <a:gd name="connsiteY2383" fmla="*/ 6293029 h 6858000"/>
              <a:gd name="connsiteX2384" fmla="*/ 1475902 w 6432818"/>
              <a:gd name="connsiteY2384" fmla="*/ 6261849 h 6858000"/>
              <a:gd name="connsiteX2385" fmla="*/ 1440315 w 6432818"/>
              <a:gd name="connsiteY2385" fmla="*/ 6283002 h 6858000"/>
              <a:gd name="connsiteX2386" fmla="*/ 1414433 w 6432818"/>
              <a:gd name="connsiteY2386" fmla="*/ 6281427 h 6858000"/>
              <a:gd name="connsiteX2387" fmla="*/ 1504688 w 6432818"/>
              <a:gd name="connsiteY2387" fmla="*/ 6209981 h 6858000"/>
              <a:gd name="connsiteX2388" fmla="*/ 1491177 w 6432818"/>
              <a:gd name="connsiteY2388" fmla="*/ 6180186 h 6858000"/>
              <a:gd name="connsiteX2389" fmla="*/ 1543849 w 6432818"/>
              <a:gd name="connsiteY2389" fmla="*/ 6146417 h 6858000"/>
              <a:gd name="connsiteX2390" fmla="*/ 1508555 w 6432818"/>
              <a:gd name="connsiteY2390" fmla="*/ 6157265 h 6858000"/>
              <a:gd name="connsiteX2391" fmla="*/ 1398535 w 6432818"/>
              <a:gd name="connsiteY2391" fmla="*/ 6203203 h 6858000"/>
              <a:gd name="connsiteX2392" fmla="*/ 1474599 w 6432818"/>
              <a:gd name="connsiteY2392" fmla="*/ 6140549 h 6858000"/>
              <a:gd name="connsiteX2393" fmla="*/ 1534634 w 6432818"/>
              <a:gd name="connsiteY2393" fmla="*/ 6073260 h 6858000"/>
              <a:gd name="connsiteX2394" fmla="*/ 1446379 w 6432818"/>
              <a:gd name="connsiteY2394" fmla="*/ 6128179 h 6858000"/>
              <a:gd name="connsiteX2395" fmla="*/ 1186684 w 6432818"/>
              <a:gd name="connsiteY2395" fmla="*/ 6286255 h 6858000"/>
              <a:gd name="connsiteX2396" fmla="*/ 1097767 w 6432818"/>
              <a:gd name="connsiteY2396" fmla="*/ 6330147 h 6858000"/>
              <a:gd name="connsiteX2397" fmla="*/ 1243035 w 6432818"/>
              <a:gd name="connsiteY2397" fmla="*/ 6235727 h 6858000"/>
              <a:gd name="connsiteX2398" fmla="*/ 1467386 w 6432818"/>
              <a:gd name="connsiteY2398" fmla="*/ 6050859 h 6858000"/>
              <a:gd name="connsiteX2399" fmla="*/ 1395846 w 6432818"/>
              <a:gd name="connsiteY2399" fmla="*/ 6071830 h 6858000"/>
              <a:gd name="connsiteX2400" fmla="*/ 1516570 w 6432818"/>
              <a:gd name="connsiteY2400" fmla="*/ 5948276 h 6858000"/>
              <a:gd name="connsiteX2401" fmla="*/ 1359118 w 6432818"/>
              <a:gd name="connsiteY2401" fmla="*/ 6034966 h 6858000"/>
              <a:gd name="connsiteX2402" fmla="*/ 1362752 w 6432818"/>
              <a:gd name="connsiteY2402" fmla="*/ 5980572 h 6858000"/>
              <a:gd name="connsiteX2403" fmla="*/ 1375785 w 6432818"/>
              <a:gd name="connsiteY2403" fmla="*/ 5963377 h 6858000"/>
              <a:gd name="connsiteX2404" fmla="*/ 1329462 w 6432818"/>
              <a:gd name="connsiteY2404" fmla="*/ 5974884 h 6858000"/>
              <a:gd name="connsiteX2405" fmla="*/ 1260692 w 6432818"/>
              <a:gd name="connsiteY2405" fmla="*/ 6016004 h 6858000"/>
              <a:gd name="connsiteX2406" fmla="*/ 569749 w 6432818"/>
              <a:gd name="connsiteY2406" fmla="*/ 6459278 h 6858000"/>
              <a:gd name="connsiteX2407" fmla="*/ 840364 w 6432818"/>
              <a:gd name="connsiteY2407" fmla="*/ 6274891 h 6858000"/>
              <a:gd name="connsiteX2408" fmla="*/ 867260 w 6432818"/>
              <a:gd name="connsiteY2408" fmla="*/ 6256226 h 6858000"/>
              <a:gd name="connsiteX2409" fmla="*/ 865244 w 6432818"/>
              <a:gd name="connsiteY2409" fmla="*/ 6267087 h 6858000"/>
              <a:gd name="connsiteX2410" fmla="*/ 872952 w 6432818"/>
              <a:gd name="connsiteY2410" fmla="*/ 6260401 h 6858000"/>
              <a:gd name="connsiteX2411" fmla="*/ 875857 w 6432818"/>
              <a:gd name="connsiteY2411" fmla="*/ 6250262 h 6858000"/>
              <a:gd name="connsiteX2412" fmla="*/ 990293 w 6432818"/>
              <a:gd name="connsiteY2412" fmla="*/ 6170846 h 6858000"/>
              <a:gd name="connsiteX2413" fmla="*/ 1124071 w 6432818"/>
              <a:gd name="connsiteY2413" fmla="*/ 6061327 h 6858000"/>
              <a:gd name="connsiteX2414" fmla="*/ 1292505 w 6432818"/>
              <a:gd name="connsiteY2414" fmla="*/ 5936342 h 6858000"/>
              <a:gd name="connsiteX2415" fmla="*/ 1207206 w 6432818"/>
              <a:gd name="connsiteY2415" fmla="*/ 5975458 h 6858000"/>
              <a:gd name="connsiteX2416" fmla="*/ 1403382 w 6432818"/>
              <a:gd name="connsiteY2416" fmla="*/ 5815855 h 6858000"/>
              <a:gd name="connsiteX2417" fmla="*/ 1379506 w 6432818"/>
              <a:gd name="connsiteY2417" fmla="*/ 5797758 h 6858000"/>
              <a:gd name="connsiteX2418" fmla="*/ 1493155 w 6432818"/>
              <a:gd name="connsiteY2418" fmla="*/ 5697424 h 6858000"/>
              <a:gd name="connsiteX2419" fmla="*/ 1396218 w 6432818"/>
              <a:gd name="connsiteY2419" fmla="*/ 5763804 h 6858000"/>
              <a:gd name="connsiteX2420" fmla="*/ 1299279 w 6432818"/>
              <a:gd name="connsiteY2420" fmla="*/ 5830188 h 6858000"/>
              <a:gd name="connsiteX2421" fmla="*/ 1347121 w 6432818"/>
              <a:gd name="connsiteY2421" fmla="*/ 5755165 h 6858000"/>
              <a:gd name="connsiteX2422" fmla="*/ 1198128 w 6432818"/>
              <a:gd name="connsiteY2422" fmla="*/ 5828711 h 6858000"/>
              <a:gd name="connsiteX2423" fmla="*/ 1373861 w 6432818"/>
              <a:gd name="connsiteY2423" fmla="*/ 5682191 h 6858000"/>
              <a:gd name="connsiteX2424" fmla="*/ 1488901 w 6432818"/>
              <a:gd name="connsiteY2424" fmla="*/ 5591930 h 6858000"/>
              <a:gd name="connsiteX2425" fmla="*/ 1342681 w 6432818"/>
              <a:gd name="connsiteY2425" fmla="*/ 5685627 h 6858000"/>
              <a:gd name="connsiteX2426" fmla="*/ 1326518 w 6432818"/>
              <a:gd name="connsiteY2426" fmla="*/ 5676195 h 6858000"/>
              <a:gd name="connsiteX2427" fmla="*/ 1320943 w 6432818"/>
              <a:gd name="connsiteY2427" fmla="*/ 5664714 h 6858000"/>
              <a:gd name="connsiteX2428" fmla="*/ 1744801 w 6432818"/>
              <a:gd name="connsiteY2428" fmla="*/ 5220144 h 6858000"/>
              <a:gd name="connsiteX2429" fmla="*/ 2164517 w 6432818"/>
              <a:gd name="connsiteY2429" fmla="*/ 4764662 h 6858000"/>
              <a:gd name="connsiteX2430" fmla="*/ 2161072 w 6432818"/>
              <a:gd name="connsiteY2430" fmla="*/ 4767059 h 6858000"/>
              <a:gd name="connsiteX2431" fmla="*/ 2106309 w 6432818"/>
              <a:gd name="connsiteY2431" fmla="*/ 4803437 h 6858000"/>
              <a:gd name="connsiteX2432" fmla="*/ 2168597 w 6432818"/>
              <a:gd name="connsiteY2432" fmla="*/ 4758098 h 6858000"/>
              <a:gd name="connsiteX2433" fmla="*/ 2175622 w 6432818"/>
              <a:gd name="connsiteY2433" fmla="*/ 4752610 h 6858000"/>
              <a:gd name="connsiteX2434" fmla="*/ 2184606 w 6432818"/>
              <a:gd name="connsiteY2434" fmla="*/ 4742858 h 6858000"/>
              <a:gd name="connsiteX2435" fmla="*/ 2178945 w 6432818"/>
              <a:gd name="connsiteY2435" fmla="*/ 4743748 h 6858000"/>
              <a:gd name="connsiteX2436" fmla="*/ 2167199 w 6432818"/>
              <a:gd name="connsiteY2436" fmla="*/ 4751117 h 6858000"/>
              <a:gd name="connsiteX2437" fmla="*/ 2024832 w 6432818"/>
              <a:gd name="connsiteY2437" fmla="*/ 4848413 h 6858000"/>
              <a:gd name="connsiteX2438" fmla="*/ 2153722 w 6432818"/>
              <a:gd name="connsiteY2438" fmla="*/ 4753814 h 6858000"/>
              <a:gd name="connsiteX2439" fmla="*/ 2161821 w 6432818"/>
              <a:gd name="connsiteY2439" fmla="*/ 4744931 h 6858000"/>
              <a:gd name="connsiteX2440" fmla="*/ 2153280 w 6432818"/>
              <a:gd name="connsiteY2440" fmla="*/ 4751610 h 6858000"/>
              <a:gd name="connsiteX2441" fmla="*/ 2079948 w 6432818"/>
              <a:gd name="connsiteY2441" fmla="*/ 4801259 h 6858000"/>
              <a:gd name="connsiteX2442" fmla="*/ 2032208 w 6432818"/>
              <a:gd name="connsiteY2442" fmla="*/ 4832018 h 6858000"/>
              <a:gd name="connsiteX2443" fmla="*/ 2037496 w 6432818"/>
              <a:gd name="connsiteY2443" fmla="*/ 4825825 h 6858000"/>
              <a:gd name="connsiteX2444" fmla="*/ 2037698 w 6432818"/>
              <a:gd name="connsiteY2444" fmla="*/ 4825529 h 6858000"/>
              <a:gd name="connsiteX2445" fmla="*/ 2039706 w 6432818"/>
              <a:gd name="connsiteY2445" fmla="*/ 4824031 h 6858000"/>
              <a:gd name="connsiteX2446" fmla="*/ 2072381 w 6432818"/>
              <a:gd name="connsiteY2446" fmla="*/ 4801055 h 6858000"/>
              <a:gd name="connsiteX2447" fmla="*/ 2047363 w 6432818"/>
              <a:gd name="connsiteY2447" fmla="*/ 4812942 h 6858000"/>
              <a:gd name="connsiteX2448" fmla="*/ 2045058 w 6432818"/>
              <a:gd name="connsiteY2448" fmla="*/ 4814634 h 6858000"/>
              <a:gd name="connsiteX2449" fmla="*/ 2044630 w 6432818"/>
              <a:gd name="connsiteY2449" fmla="*/ 4810442 h 6858000"/>
              <a:gd name="connsiteX2450" fmla="*/ 2037409 w 6432818"/>
              <a:gd name="connsiteY2450" fmla="*/ 4816758 h 6858000"/>
              <a:gd name="connsiteX2451" fmla="*/ 2029741 w 6432818"/>
              <a:gd name="connsiteY2451" fmla="*/ 4825390 h 6858000"/>
              <a:gd name="connsiteX2452" fmla="*/ 2022995 w 6432818"/>
              <a:gd name="connsiteY2452" fmla="*/ 4829671 h 6858000"/>
              <a:gd name="connsiteX2453" fmla="*/ 2041406 w 6432818"/>
              <a:gd name="connsiteY2453" fmla="*/ 4811842 h 6858000"/>
              <a:gd name="connsiteX2454" fmla="*/ 2165872 w 6432818"/>
              <a:gd name="connsiteY2454" fmla="*/ 4725391 h 6858000"/>
              <a:gd name="connsiteX2455" fmla="*/ 2211510 w 6432818"/>
              <a:gd name="connsiteY2455" fmla="*/ 4687590 h 6858000"/>
              <a:gd name="connsiteX2456" fmla="*/ 2204367 w 6432818"/>
              <a:gd name="connsiteY2456" fmla="*/ 4691695 h 6858000"/>
              <a:gd name="connsiteX2457" fmla="*/ 2102127 w 6432818"/>
              <a:gd name="connsiteY2457" fmla="*/ 4761849 h 6858000"/>
              <a:gd name="connsiteX2458" fmla="*/ 2063840 w 6432818"/>
              <a:gd name="connsiteY2458" fmla="*/ 4788623 h 6858000"/>
              <a:gd name="connsiteX2459" fmla="*/ 2084018 w 6432818"/>
              <a:gd name="connsiteY2459" fmla="*/ 4770060 h 6858000"/>
              <a:gd name="connsiteX2460" fmla="*/ 2196059 w 6432818"/>
              <a:gd name="connsiteY2460" fmla="*/ 4688390 h 6858000"/>
              <a:gd name="connsiteX2461" fmla="*/ 2238537 w 6432818"/>
              <a:gd name="connsiteY2461" fmla="*/ 4653897 h 6858000"/>
              <a:gd name="connsiteX2462" fmla="*/ 2207465 w 6432818"/>
              <a:gd name="connsiteY2462" fmla="*/ 4676934 h 6858000"/>
              <a:gd name="connsiteX2463" fmla="*/ 2174041 w 6432818"/>
              <a:gd name="connsiteY2463" fmla="*/ 4697766 h 6858000"/>
              <a:gd name="connsiteX2464" fmla="*/ 2229041 w 6432818"/>
              <a:gd name="connsiteY2464" fmla="*/ 4655798 h 6858000"/>
              <a:gd name="connsiteX2465" fmla="*/ 2243471 w 6432818"/>
              <a:gd name="connsiteY2465" fmla="*/ 4638766 h 6858000"/>
              <a:gd name="connsiteX2466" fmla="*/ 2252441 w 6432818"/>
              <a:gd name="connsiteY2466" fmla="*/ 4631102 h 6858000"/>
              <a:gd name="connsiteX2467" fmla="*/ 2252834 w 6432818"/>
              <a:gd name="connsiteY2467" fmla="*/ 4630931 h 6858000"/>
              <a:gd name="connsiteX2468" fmla="*/ 2254483 w 6432818"/>
              <a:gd name="connsiteY2468" fmla="*/ 4629358 h 6858000"/>
              <a:gd name="connsiteX2469" fmla="*/ 2273704 w 6432818"/>
              <a:gd name="connsiteY2469" fmla="*/ 4612936 h 6858000"/>
              <a:gd name="connsiteX2470" fmla="*/ 2304496 w 6432818"/>
              <a:gd name="connsiteY2470" fmla="*/ 4588712 h 6858000"/>
              <a:gd name="connsiteX2471" fmla="*/ 2312596 w 6432818"/>
              <a:gd name="connsiteY2471" fmla="*/ 4579830 h 6858000"/>
              <a:gd name="connsiteX2472" fmla="*/ 2295001 w 6432818"/>
              <a:gd name="connsiteY2472" fmla="*/ 4590613 h 6858000"/>
              <a:gd name="connsiteX2473" fmla="*/ 2279425 w 6432818"/>
              <a:gd name="connsiteY2473" fmla="*/ 4602398 h 6858000"/>
              <a:gd name="connsiteX2474" fmla="*/ 2263867 w 6432818"/>
              <a:gd name="connsiteY2474" fmla="*/ 4620402 h 6858000"/>
              <a:gd name="connsiteX2475" fmla="*/ 2254483 w 6432818"/>
              <a:gd name="connsiteY2475" fmla="*/ 4629358 h 6858000"/>
              <a:gd name="connsiteX2476" fmla="*/ 2252441 w 6432818"/>
              <a:gd name="connsiteY2476" fmla="*/ 4631102 h 6858000"/>
              <a:gd name="connsiteX2477" fmla="*/ 2245124 w 6432818"/>
              <a:gd name="connsiteY2477" fmla="*/ 4634286 h 6858000"/>
              <a:gd name="connsiteX2478" fmla="*/ 2250560 w 6432818"/>
              <a:gd name="connsiteY2478" fmla="*/ 4624239 h 6858000"/>
              <a:gd name="connsiteX2479" fmla="*/ 2226488 w 6432818"/>
              <a:gd name="connsiteY2479" fmla="*/ 4642453 h 6858000"/>
              <a:gd name="connsiteX2480" fmla="*/ 2158590 w 6432818"/>
              <a:gd name="connsiteY2480" fmla="*/ 4689010 h 6858000"/>
              <a:gd name="connsiteX2481" fmla="*/ 2214708 w 6432818"/>
              <a:gd name="connsiteY2481" fmla="*/ 4645672 h 6858000"/>
              <a:gd name="connsiteX2482" fmla="*/ 2263682 w 6432818"/>
              <a:gd name="connsiteY2482" fmla="*/ 4607264 h 6858000"/>
              <a:gd name="connsiteX2483" fmla="*/ 2271110 w 6432818"/>
              <a:gd name="connsiteY2483" fmla="*/ 4598008 h 6858000"/>
              <a:gd name="connsiteX2484" fmla="*/ 2281385 w 6432818"/>
              <a:gd name="connsiteY2484" fmla="*/ 4585756 h 6858000"/>
              <a:gd name="connsiteX2485" fmla="*/ 2278286 w 6432818"/>
              <a:gd name="connsiteY2485" fmla="*/ 4586697 h 6858000"/>
              <a:gd name="connsiteX2486" fmla="*/ 2144021 w 6432818"/>
              <a:gd name="connsiteY2486" fmla="*/ 4684665 h 6858000"/>
              <a:gd name="connsiteX2487" fmla="*/ 2129941 w 6432818"/>
              <a:gd name="connsiteY2487" fmla="*/ 4692541 h 6858000"/>
              <a:gd name="connsiteX2488" fmla="*/ 2114779 w 6432818"/>
              <a:gd name="connsiteY2488" fmla="*/ 4707912 h 6858000"/>
              <a:gd name="connsiteX2489" fmla="*/ 2119856 w 6432818"/>
              <a:gd name="connsiteY2489" fmla="*/ 4694094 h 6858000"/>
              <a:gd name="connsiteX2490" fmla="*/ 2135981 w 6432818"/>
              <a:gd name="connsiteY2490" fmla="*/ 4671967 h 6858000"/>
              <a:gd name="connsiteX2491" fmla="*/ 2123275 w 6432818"/>
              <a:gd name="connsiteY2491" fmla="*/ 4681495 h 6858000"/>
              <a:gd name="connsiteX2492" fmla="*/ 2132380 w 6432818"/>
              <a:gd name="connsiteY2492" fmla="*/ 4666938 h 6858000"/>
              <a:gd name="connsiteX2493" fmla="*/ 2111570 w 6432818"/>
              <a:gd name="connsiteY2493" fmla="*/ 4682108 h 6858000"/>
              <a:gd name="connsiteX2494" fmla="*/ 2095990 w 6432818"/>
              <a:gd name="connsiteY2494" fmla="*/ 4701262 h 6858000"/>
              <a:gd name="connsiteX2495" fmla="*/ 2082112 w 6432818"/>
              <a:gd name="connsiteY2495" fmla="*/ 4711199 h 6858000"/>
              <a:gd name="connsiteX2496" fmla="*/ 2080441 w 6432818"/>
              <a:gd name="connsiteY2496" fmla="*/ 4712403 h 6858000"/>
              <a:gd name="connsiteX2497" fmla="*/ 2086216 w 6432818"/>
              <a:gd name="connsiteY2497" fmla="*/ 4704364 h 6858000"/>
              <a:gd name="connsiteX2498" fmla="*/ 2110148 w 6432818"/>
              <a:gd name="connsiteY2498" fmla="*/ 4673465 h 6858000"/>
              <a:gd name="connsiteX2499" fmla="*/ 2140143 w 6432818"/>
              <a:gd name="connsiteY2499" fmla="*/ 4639347 h 6858000"/>
              <a:gd name="connsiteX2500" fmla="*/ 2160725 w 6432818"/>
              <a:gd name="connsiteY2500" fmla="*/ 4614033 h 6858000"/>
              <a:gd name="connsiteX2501" fmla="*/ 2149341 w 6432818"/>
              <a:gd name="connsiteY2501" fmla="*/ 4619720 h 6858000"/>
              <a:gd name="connsiteX2502" fmla="*/ 2147472 w 6432818"/>
              <a:gd name="connsiteY2502" fmla="*/ 4621686 h 6858000"/>
              <a:gd name="connsiteX2503" fmla="*/ 2118597 w 6432818"/>
              <a:gd name="connsiteY2503" fmla="*/ 4653314 h 6858000"/>
              <a:gd name="connsiteX2504" fmla="*/ 2104651 w 6432818"/>
              <a:gd name="connsiteY2504" fmla="*/ 4661149 h 6858000"/>
              <a:gd name="connsiteX2505" fmla="*/ 2096022 w 6432818"/>
              <a:gd name="connsiteY2505" fmla="*/ 4675438 h 6858000"/>
              <a:gd name="connsiteX2506" fmla="*/ 2081754 w 6432818"/>
              <a:gd name="connsiteY2506" fmla="*/ 4683455 h 6858000"/>
              <a:gd name="connsiteX2507" fmla="*/ 2056210 w 6432818"/>
              <a:gd name="connsiteY2507" fmla="*/ 4716191 h 6858000"/>
              <a:gd name="connsiteX2508" fmla="*/ 2049279 w 6432818"/>
              <a:gd name="connsiteY2508" fmla="*/ 4720615 h 6858000"/>
              <a:gd name="connsiteX2509" fmla="*/ 2050735 w 6432818"/>
              <a:gd name="connsiteY2509" fmla="*/ 4717132 h 6858000"/>
              <a:gd name="connsiteX2510" fmla="*/ 2038090 w 6432818"/>
              <a:gd name="connsiteY2510" fmla="*/ 4733106 h 6858000"/>
              <a:gd name="connsiteX2511" fmla="*/ 2028916 w 6432818"/>
              <a:gd name="connsiteY2511" fmla="*/ 4741282 h 6858000"/>
              <a:gd name="connsiteX2512" fmla="*/ 2041180 w 6432818"/>
              <a:gd name="connsiteY2512" fmla="*/ 4719059 h 6858000"/>
              <a:gd name="connsiteX2513" fmla="*/ 2060453 w 6432818"/>
              <a:gd name="connsiteY2513" fmla="*/ 4695446 h 6858000"/>
              <a:gd name="connsiteX2514" fmla="*/ 2082838 w 6432818"/>
              <a:gd name="connsiteY2514" fmla="*/ 4666051 h 6858000"/>
              <a:gd name="connsiteX2515" fmla="*/ 2084006 w 6432818"/>
              <a:gd name="connsiteY2515" fmla="*/ 4660326 h 6858000"/>
              <a:gd name="connsiteX2516" fmla="*/ 2092527 w 6432818"/>
              <a:gd name="connsiteY2516" fmla="*/ 4646812 h 6858000"/>
              <a:gd name="connsiteX2517" fmla="*/ 2096345 w 6432818"/>
              <a:gd name="connsiteY2517" fmla="*/ 4642571 h 6858000"/>
              <a:gd name="connsiteX2518" fmla="*/ 2094811 w 6432818"/>
              <a:gd name="connsiteY2518" fmla="*/ 4643918 h 6858000"/>
              <a:gd name="connsiteX2519" fmla="*/ 2090473 w 6432818"/>
              <a:gd name="connsiteY2519" fmla="*/ 4648574 h 6858000"/>
              <a:gd name="connsiteX2520" fmla="*/ 2066529 w 6432818"/>
              <a:gd name="connsiteY2520" fmla="*/ 4676603 h 6858000"/>
              <a:gd name="connsiteX2521" fmla="*/ 2056894 w 6432818"/>
              <a:gd name="connsiteY2521" fmla="*/ 4685001 h 6858000"/>
              <a:gd name="connsiteX2522" fmla="*/ 2055824 w 6432818"/>
              <a:gd name="connsiteY2522" fmla="*/ 4685854 h 6858000"/>
              <a:gd name="connsiteX2523" fmla="*/ 2044073 w 6432818"/>
              <a:gd name="connsiteY2523" fmla="*/ 4698563 h 6858000"/>
              <a:gd name="connsiteX2524" fmla="*/ 2033777 w 6432818"/>
              <a:gd name="connsiteY2524" fmla="*/ 4709028 h 6858000"/>
              <a:gd name="connsiteX2525" fmla="*/ 2033759 w 6432818"/>
              <a:gd name="connsiteY2525" fmla="*/ 4709052 h 6858000"/>
              <a:gd name="connsiteX2526" fmla="*/ 2033740 w 6432818"/>
              <a:gd name="connsiteY2526" fmla="*/ 4709066 h 6858000"/>
              <a:gd name="connsiteX2527" fmla="*/ 1997192 w 6432818"/>
              <a:gd name="connsiteY2527" fmla="*/ 4746218 h 6858000"/>
              <a:gd name="connsiteX2528" fmla="*/ 1959362 w 6432818"/>
              <a:gd name="connsiteY2528" fmla="*/ 4784258 h 6858000"/>
              <a:gd name="connsiteX2529" fmla="*/ 1959469 w 6432818"/>
              <a:gd name="connsiteY2529" fmla="*/ 4774001 h 6858000"/>
              <a:gd name="connsiteX2530" fmla="*/ 1953321 w 6432818"/>
              <a:gd name="connsiteY2530" fmla="*/ 4781657 h 6858000"/>
              <a:gd name="connsiteX2531" fmla="*/ 1950500 w 6432818"/>
              <a:gd name="connsiteY2531" fmla="*/ 4782646 h 6858000"/>
              <a:gd name="connsiteX2532" fmla="*/ 1942673 w 6432818"/>
              <a:gd name="connsiteY2532" fmla="*/ 4786214 h 6858000"/>
              <a:gd name="connsiteX2533" fmla="*/ 1947471 w 6432818"/>
              <a:gd name="connsiteY2533" fmla="*/ 4779831 h 6858000"/>
              <a:gd name="connsiteX2534" fmla="*/ 2019582 w 6432818"/>
              <a:gd name="connsiteY2534" fmla="*/ 4684097 h 6858000"/>
              <a:gd name="connsiteX2535" fmla="*/ 2030740 w 6432818"/>
              <a:gd name="connsiteY2535" fmla="*/ 4669567 h 6858000"/>
              <a:gd name="connsiteX2536" fmla="*/ 2043905 w 6432818"/>
              <a:gd name="connsiteY2536" fmla="*/ 4652147 h 6858000"/>
              <a:gd name="connsiteX2537" fmla="*/ 2058382 w 6432818"/>
              <a:gd name="connsiteY2537" fmla="*/ 4629192 h 6858000"/>
              <a:gd name="connsiteX2538" fmla="*/ 2065309 w 6432818"/>
              <a:gd name="connsiteY2538" fmla="*/ 4619357 h 6858000"/>
              <a:gd name="connsiteX2539" fmla="*/ 2060139 w 6432818"/>
              <a:gd name="connsiteY2539" fmla="*/ 4623811 h 6858000"/>
              <a:gd name="connsiteX2540" fmla="*/ 2079118 w 6432818"/>
              <a:gd name="connsiteY2540" fmla="*/ 4598474 h 6858000"/>
              <a:gd name="connsiteX2541" fmla="*/ 2078718 w 6432818"/>
              <a:gd name="connsiteY2541" fmla="*/ 4580310 h 6858000"/>
              <a:gd name="connsiteX2542" fmla="*/ 2031342 w 6432818"/>
              <a:gd name="connsiteY2542" fmla="*/ 4637738 h 6858000"/>
              <a:gd name="connsiteX2543" fmla="*/ 1994682 w 6432818"/>
              <a:gd name="connsiteY2543" fmla="*/ 4673739 h 6858000"/>
              <a:gd name="connsiteX2544" fmla="*/ 1983566 w 6432818"/>
              <a:gd name="connsiteY2544" fmla="*/ 4677002 h 6858000"/>
              <a:gd name="connsiteX2545" fmla="*/ 1948149 w 6432818"/>
              <a:gd name="connsiteY2545" fmla="*/ 4721248 h 6858000"/>
              <a:gd name="connsiteX2546" fmla="*/ 1953622 w 6432818"/>
              <a:gd name="connsiteY2546" fmla="*/ 4706247 h 6858000"/>
              <a:gd name="connsiteX2547" fmla="*/ 1954042 w 6432818"/>
              <a:gd name="connsiteY2547" fmla="*/ 4707601 h 6858000"/>
              <a:gd name="connsiteX2548" fmla="*/ 1952742 w 6432818"/>
              <a:gd name="connsiteY2548" fmla="*/ 4709725 h 6858000"/>
              <a:gd name="connsiteX2549" fmla="*/ 1954310 w 6432818"/>
              <a:gd name="connsiteY2549" fmla="*/ 4708469 h 6858000"/>
              <a:gd name="connsiteX2550" fmla="*/ 1954042 w 6432818"/>
              <a:gd name="connsiteY2550" fmla="*/ 4707601 h 6858000"/>
              <a:gd name="connsiteX2551" fmla="*/ 1956433 w 6432818"/>
              <a:gd name="connsiteY2551" fmla="*/ 4703696 h 6858000"/>
              <a:gd name="connsiteX2552" fmla="*/ 1958638 w 6432818"/>
              <a:gd name="connsiteY2552" fmla="*/ 4701692 h 6858000"/>
              <a:gd name="connsiteX2553" fmla="*/ 1960490 w 6432818"/>
              <a:gd name="connsiteY2553" fmla="*/ 4698911 h 6858000"/>
              <a:gd name="connsiteX2554" fmla="*/ 1960272 w 6432818"/>
              <a:gd name="connsiteY2554" fmla="*/ 4686611 h 6858000"/>
              <a:gd name="connsiteX2555" fmla="*/ 1976608 w 6432818"/>
              <a:gd name="connsiteY2555" fmla="*/ 4664140 h 6858000"/>
              <a:gd name="connsiteX2556" fmla="*/ 1987490 w 6432818"/>
              <a:gd name="connsiteY2556" fmla="*/ 4651006 h 6858000"/>
              <a:gd name="connsiteX2557" fmla="*/ 1978606 w 6432818"/>
              <a:gd name="connsiteY2557" fmla="*/ 4652968 h 6858000"/>
              <a:gd name="connsiteX2558" fmla="*/ 1967619 w 6432818"/>
              <a:gd name="connsiteY2558" fmla="*/ 4655375 h 6858000"/>
              <a:gd name="connsiteX2559" fmla="*/ 1966178 w 6432818"/>
              <a:gd name="connsiteY2559" fmla="*/ 4656122 h 6858000"/>
              <a:gd name="connsiteX2560" fmla="*/ 1933639 w 6432818"/>
              <a:gd name="connsiteY2560" fmla="*/ 4694182 h 6858000"/>
              <a:gd name="connsiteX2561" fmla="*/ 1883740 w 6432818"/>
              <a:gd name="connsiteY2561" fmla="*/ 4758876 h 6858000"/>
              <a:gd name="connsiteX2562" fmla="*/ 1878607 w 6432818"/>
              <a:gd name="connsiteY2562" fmla="*/ 4761489 h 6858000"/>
              <a:gd name="connsiteX2563" fmla="*/ 1866961 w 6432818"/>
              <a:gd name="connsiteY2563" fmla="*/ 4768319 h 6858000"/>
              <a:gd name="connsiteX2564" fmla="*/ 1881308 w 6432818"/>
              <a:gd name="connsiteY2564" fmla="*/ 4746876 h 6858000"/>
              <a:gd name="connsiteX2565" fmla="*/ 1864545 w 6432818"/>
              <a:gd name="connsiteY2565" fmla="*/ 4765309 h 6858000"/>
              <a:gd name="connsiteX2566" fmla="*/ 1860992 w 6432818"/>
              <a:gd name="connsiteY2566" fmla="*/ 4760429 h 6858000"/>
              <a:gd name="connsiteX2567" fmla="*/ 1853881 w 6432818"/>
              <a:gd name="connsiteY2567" fmla="*/ 4765348 h 6858000"/>
              <a:gd name="connsiteX2568" fmla="*/ 1867936 w 6432818"/>
              <a:gd name="connsiteY2568" fmla="*/ 4745593 h 6858000"/>
              <a:gd name="connsiteX2569" fmla="*/ 1873219 w 6432818"/>
              <a:gd name="connsiteY2569" fmla="*/ 4740191 h 6858000"/>
              <a:gd name="connsiteX2570" fmla="*/ 1876305 w 6432818"/>
              <a:gd name="connsiteY2570" fmla="*/ 4738253 h 6858000"/>
              <a:gd name="connsiteX2571" fmla="*/ 1873991 w 6432818"/>
              <a:gd name="connsiteY2571" fmla="*/ 4737079 h 6858000"/>
              <a:gd name="connsiteX2572" fmla="*/ 1892797 w 6432818"/>
              <a:gd name="connsiteY2572" fmla="*/ 4710645 h 6858000"/>
              <a:gd name="connsiteX2573" fmla="*/ 1900495 w 6432818"/>
              <a:gd name="connsiteY2573" fmla="*/ 4704727 h 6858000"/>
              <a:gd name="connsiteX2574" fmla="*/ 1902245 w 6432818"/>
              <a:gd name="connsiteY2574" fmla="*/ 4703497 h 6858000"/>
              <a:gd name="connsiteX2575" fmla="*/ 1890091 w 6432818"/>
              <a:gd name="connsiteY2575" fmla="*/ 4702942 h 6858000"/>
              <a:gd name="connsiteX2576" fmla="*/ 1888029 w 6432818"/>
              <a:gd name="connsiteY2576" fmla="*/ 4702986 h 6858000"/>
              <a:gd name="connsiteX2577" fmla="*/ 1888607 w 6432818"/>
              <a:gd name="connsiteY2577" fmla="*/ 4700885 h 6858000"/>
              <a:gd name="connsiteX2578" fmla="*/ 1897273 w 6432818"/>
              <a:gd name="connsiteY2578" fmla="*/ 4667459 h 6858000"/>
              <a:gd name="connsiteX2579" fmla="*/ 1898644 w 6432818"/>
              <a:gd name="connsiteY2579" fmla="*/ 4660783 h 6858000"/>
              <a:gd name="connsiteX2580" fmla="*/ 1914988 w 6432818"/>
              <a:gd name="connsiteY2580" fmla="*/ 4642892 h 6858000"/>
              <a:gd name="connsiteX2581" fmla="*/ 1930655 w 6432818"/>
              <a:gd name="connsiteY2581" fmla="*/ 4620325 h 6858000"/>
              <a:gd name="connsiteX2582" fmla="*/ 1915399 w 6432818"/>
              <a:gd name="connsiteY2582" fmla="*/ 4630986 h 6858000"/>
              <a:gd name="connsiteX2583" fmla="*/ 1929230 w 6432818"/>
              <a:gd name="connsiteY2583" fmla="*/ 4617222 h 6858000"/>
              <a:gd name="connsiteX2584" fmla="*/ 1931297 w 6432818"/>
              <a:gd name="connsiteY2584" fmla="*/ 4615168 h 6858000"/>
              <a:gd name="connsiteX2585" fmla="*/ 1952632 w 6432818"/>
              <a:gd name="connsiteY2585" fmla="*/ 4594095 h 6858000"/>
              <a:gd name="connsiteX2586" fmla="*/ 1962331 w 6432818"/>
              <a:gd name="connsiteY2586" fmla="*/ 4582651 h 6858000"/>
              <a:gd name="connsiteX2587" fmla="*/ 1970817 w 6432818"/>
              <a:gd name="connsiteY2587" fmla="*/ 4563910 h 6858000"/>
              <a:gd name="connsiteX2588" fmla="*/ 1962711 w 6432818"/>
              <a:gd name="connsiteY2588" fmla="*/ 4568466 h 6858000"/>
              <a:gd name="connsiteX2589" fmla="*/ 1986309 w 6432818"/>
              <a:gd name="connsiteY2589" fmla="*/ 4536822 h 6858000"/>
              <a:gd name="connsiteX2590" fmla="*/ 2012918 w 6432818"/>
              <a:gd name="connsiteY2590" fmla="*/ 4506469 h 6858000"/>
              <a:gd name="connsiteX2591" fmla="*/ 2011875 w 6432818"/>
              <a:gd name="connsiteY2591" fmla="*/ 4503452 h 6858000"/>
              <a:gd name="connsiteX2592" fmla="*/ 2011564 w 6432818"/>
              <a:gd name="connsiteY2592" fmla="*/ 4498859 h 6858000"/>
              <a:gd name="connsiteX2593" fmla="*/ 2002524 w 6432818"/>
              <a:gd name="connsiteY2593" fmla="*/ 4506015 h 6858000"/>
              <a:gd name="connsiteX2594" fmla="*/ 1974896 w 6432818"/>
              <a:gd name="connsiteY2594" fmla="*/ 4524085 h 6858000"/>
              <a:gd name="connsiteX2595" fmla="*/ 1964694 w 6432818"/>
              <a:gd name="connsiteY2595" fmla="*/ 4532443 h 6858000"/>
              <a:gd name="connsiteX2596" fmla="*/ 1941915 w 6432818"/>
              <a:gd name="connsiteY2596" fmla="*/ 4555490 h 6858000"/>
              <a:gd name="connsiteX2597" fmla="*/ 1916743 w 6432818"/>
              <a:gd name="connsiteY2597" fmla="*/ 4580645 h 6858000"/>
              <a:gd name="connsiteX2598" fmla="*/ 1911127 w 6432818"/>
              <a:gd name="connsiteY2598" fmla="*/ 4587088 h 6858000"/>
              <a:gd name="connsiteX2599" fmla="*/ 1904042 w 6432818"/>
              <a:gd name="connsiteY2599" fmla="*/ 4595870 h 6858000"/>
              <a:gd name="connsiteX2600" fmla="*/ 1900458 w 6432818"/>
              <a:gd name="connsiteY2600" fmla="*/ 4602384 h 6858000"/>
              <a:gd name="connsiteX2601" fmla="*/ 1897049 w 6432818"/>
              <a:gd name="connsiteY2601" fmla="*/ 4604721 h 6858000"/>
              <a:gd name="connsiteX2602" fmla="*/ 1897056 w 6432818"/>
              <a:gd name="connsiteY2602" fmla="*/ 4604529 h 6858000"/>
              <a:gd name="connsiteX2603" fmla="*/ 1896371 w 6432818"/>
              <a:gd name="connsiteY2603" fmla="*/ 4605377 h 6858000"/>
              <a:gd name="connsiteX2604" fmla="*/ 1884482 w 6432818"/>
              <a:gd name="connsiteY2604" fmla="*/ 4614816 h 6858000"/>
              <a:gd name="connsiteX2605" fmla="*/ 1885364 w 6432818"/>
              <a:gd name="connsiteY2605" fmla="*/ 4611708 h 6858000"/>
              <a:gd name="connsiteX2606" fmla="*/ 1901647 w 6432818"/>
              <a:gd name="connsiteY2606" fmla="*/ 4594669 h 6858000"/>
              <a:gd name="connsiteX2607" fmla="*/ 1899717 w 6432818"/>
              <a:gd name="connsiteY2607" fmla="*/ 4588984 h 6858000"/>
              <a:gd name="connsiteX2608" fmla="*/ 1899689 w 6432818"/>
              <a:gd name="connsiteY2608" fmla="*/ 4586278 h 6858000"/>
              <a:gd name="connsiteX2609" fmla="*/ 1907388 w 6432818"/>
              <a:gd name="connsiteY2609" fmla="*/ 4576169 h 6858000"/>
              <a:gd name="connsiteX2610" fmla="*/ 1913312 w 6432818"/>
              <a:gd name="connsiteY2610" fmla="*/ 4572745 h 6858000"/>
              <a:gd name="connsiteX2611" fmla="*/ 1905600 w 6432818"/>
              <a:gd name="connsiteY2611" fmla="*/ 4571921 h 6858000"/>
              <a:gd name="connsiteX2612" fmla="*/ 1911920 w 6432818"/>
              <a:gd name="connsiteY2612" fmla="*/ 4565106 h 6858000"/>
              <a:gd name="connsiteX2613" fmla="*/ 1968657 w 6432818"/>
              <a:gd name="connsiteY2613" fmla="*/ 4507685 h 6858000"/>
              <a:gd name="connsiteX2614" fmla="*/ 1898680 w 6432818"/>
              <a:gd name="connsiteY2614" fmla="*/ 4550710 h 6858000"/>
              <a:gd name="connsiteX2615" fmla="*/ 1852376 w 6432818"/>
              <a:gd name="connsiteY2615" fmla="*/ 4595207 h 6858000"/>
              <a:gd name="connsiteX2616" fmla="*/ 1819708 w 6432818"/>
              <a:gd name="connsiteY2616" fmla="*/ 4620177 h 6858000"/>
              <a:gd name="connsiteX2617" fmla="*/ 1818313 w 6432818"/>
              <a:gd name="connsiteY2617" fmla="*/ 4619449 h 6858000"/>
              <a:gd name="connsiteX2618" fmla="*/ 1808490 w 6432818"/>
              <a:gd name="connsiteY2618" fmla="*/ 4627208 h 6858000"/>
              <a:gd name="connsiteX2619" fmla="*/ 1803029 w 6432818"/>
              <a:gd name="connsiteY2619" fmla="*/ 4633118 h 6858000"/>
              <a:gd name="connsiteX2620" fmla="*/ 1776542 w 6432818"/>
              <a:gd name="connsiteY2620" fmla="*/ 4653683 h 6858000"/>
              <a:gd name="connsiteX2621" fmla="*/ 1777578 w 6432818"/>
              <a:gd name="connsiteY2621" fmla="*/ 4643333 h 6858000"/>
              <a:gd name="connsiteX2622" fmla="*/ 1791179 w 6432818"/>
              <a:gd name="connsiteY2622" fmla="*/ 4620524 h 6858000"/>
              <a:gd name="connsiteX2623" fmla="*/ 1798168 w 6432818"/>
              <a:gd name="connsiteY2623" fmla="*/ 4614100 h 6858000"/>
              <a:gd name="connsiteX2624" fmla="*/ 1862385 w 6432818"/>
              <a:gd name="connsiteY2624" fmla="*/ 4544715 h 6858000"/>
              <a:gd name="connsiteX2625" fmla="*/ 1867263 w 6432818"/>
              <a:gd name="connsiteY2625" fmla="*/ 4519812 h 6858000"/>
              <a:gd name="connsiteX2626" fmla="*/ 1940787 w 6432818"/>
              <a:gd name="connsiteY2626" fmla="*/ 4458844 h 6858000"/>
              <a:gd name="connsiteX2627" fmla="*/ 1932635 w 6432818"/>
              <a:gd name="connsiteY2627" fmla="*/ 4453694 h 6858000"/>
              <a:gd name="connsiteX2628" fmla="*/ 1927553 w 6432818"/>
              <a:gd name="connsiteY2628" fmla="*/ 4445956 h 6858000"/>
              <a:gd name="connsiteX2629" fmla="*/ 1924181 w 6432818"/>
              <a:gd name="connsiteY2629" fmla="*/ 4448492 h 6858000"/>
              <a:gd name="connsiteX2630" fmla="*/ 1924518 w 6432818"/>
              <a:gd name="connsiteY2630" fmla="*/ 4444941 h 6858000"/>
              <a:gd name="connsiteX2631" fmla="*/ 1925336 w 6432818"/>
              <a:gd name="connsiteY2631" fmla="*/ 4443264 h 6858000"/>
              <a:gd name="connsiteX2632" fmla="*/ 1925632 w 6432818"/>
              <a:gd name="connsiteY2632" fmla="*/ 4443030 h 6858000"/>
              <a:gd name="connsiteX2633" fmla="*/ 1925158 w 6432818"/>
              <a:gd name="connsiteY2633" fmla="*/ 4442309 h 6858000"/>
              <a:gd name="connsiteX2634" fmla="*/ 1925292 w 6432818"/>
              <a:gd name="connsiteY2634" fmla="*/ 4441010 h 6858000"/>
              <a:gd name="connsiteX2635" fmla="*/ 1951828 w 6432818"/>
              <a:gd name="connsiteY2635" fmla="*/ 4412607 h 6858000"/>
              <a:gd name="connsiteX2636" fmla="*/ 1933989 w 6432818"/>
              <a:gd name="connsiteY2636" fmla="*/ 4423230 h 6858000"/>
              <a:gd name="connsiteX2637" fmla="*/ 1937069 w 6432818"/>
              <a:gd name="connsiteY2637" fmla="*/ 4420468 h 6858000"/>
              <a:gd name="connsiteX2638" fmla="*/ 1895087 w 6432818"/>
              <a:gd name="connsiteY2638" fmla="*/ 4449675 h 6858000"/>
              <a:gd name="connsiteX2639" fmla="*/ 1840324 w 6432818"/>
              <a:gd name="connsiteY2639" fmla="*/ 4486054 h 6858000"/>
              <a:gd name="connsiteX2640" fmla="*/ 1902612 w 6432818"/>
              <a:gd name="connsiteY2640" fmla="*/ 4440714 h 6858000"/>
              <a:gd name="connsiteX2641" fmla="*/ 1922999 w 6432818"/>
              <a:gd name="connsiteY2641" fmla="*/ 4424786 h 6858000"/>
              <a:gd name="connsiteX2642" fmla="*/ 1919648 w 6432818"/>
              <a:gd name="connsiteY2642" fmla="*/ 4423755 h 6858000"/>
              <a:gd name="connsiteX2643" fmla="*/ 1918637 w 6432818"/>
              <a:gd name="connsiteY2643" fmla="*/ 4424147 h 6858000"/>
              <a:gd name="connsiteX2644" fmla="*/ 1912036 w 6432818"/>
              <a:gd name="connsiteY2644" fmla="*/ 4428914 h 6858000"/>
              <a:gd name="connsiteX2645" fmla="*/ 1914253 w 6432818"/>
              <a:gd name="connsiteY2645" fmla="*/ 4426244 h 6858000"/>
              <a:gd name="connsiteX2646" fmla="*/ 1914749 w 6432818"/>
              <a:gd name="connsiteY2646" fmla="*/ 4425668 h 6858000"/>
              <a:gd name="connsiteX2647" fmla="*/ 1912962 w 6432818"/>
              <a:gd name="connsiteY2647" fmla="*/ 4426366 h 6858000"/>
              <a:gd name="connsiteX2648" fmla="*/ 1901216 w 6432818"/>
              <a:gd name="connsiteY2648" fmla="*/ 4433733 h 6858000"/>
              <a:gd name="connsiteX2649" fmla="*/ 1758847 w 6432818"/>
              <a:gd name="connsiteY2649" fmla="*/ 4531029 h 6858000"/>
              <a:gd name="connsiteX2650" fmla="*/ 1887735 w 6432818"/>
              <a:gd name="connsiteY2650" fmla="*/ 4436430 h 6858000"/>
              <a:gd name="connsiteX2651" fmla="*/ 1895834 w 6432818"/>
              <a:gd name="connsiteY2651" fmla="*/ 4427546 h 6858000"/>
              <a:gd name="connsiteX2652" fmla="*/ 1887295 w 6432818"/>
              <a:gd name="connsiteY2652" fmla="*/ 4434227 h 6858000"/>
              <a:gd name="connsiteX2653" fmla="*/ 1813963 w 6432818"/>
              <a:gd name="connsiteY2653" fmla="*/ 4483877 h 6858000"/>
              <a:gd name="connsiteX2654" fmla="*/ 1766223 w 6432818"/>
              <a:gd name="connsiteY2654" fmla="*/ 4514634 h 6858000"/>
              <a:gd name="connsiteX2655" fmla="*/ 1771509 w 6432818"/>
              <a:gd name="connsiteY2655" fmla="*/ 4508441 h 6858000"/>
              <a:gd name="connsiteX2656" fmla="*/ 1771715 w 6432818"/>
              <a:gd name="connsiteY2656" fmla="*/ 4508147 h 6858000"/>
              <a:gd name="connsiteX2657" fmla="*/ 1773721 w 6432818"/>
              <a:gd name="connsiteY2657" fmla="*/ 4506647 h 6858000"/>
              <a:gd name="connsiteX2658" fmla="*/ 1806396 w 6432818"/>
              <a:gd name="connsiteY2658" fmla="*/ 4483673 h 6858000"/>
              <a:gd name="connsiteX2659" fmla="*/ 1781377 w 6432818"/>
              <a:gd name="connsiteY2659" fmla="*/ 4495560 h 6858000"/>
              <a:gd name="connsiteX2660" fmla="*/ 1779075 w 6432818"/>
              <a:gd name="connsiteY2660" fmla="*/ 4497250 h 6858000"/>
              <a:gd name="connsiteX2661" fmla="*/ 1778645 w 6432818"/>
              <a:gd name="connsiteY2661" fmla="*/ 4493058 h 6858000"/>
              <a:gd name="connsiteX2662" fmla="*/ 1771424 w 6432818"/>
              <a:gd name="connsiteY2662" fmla="*/ 4499373 h 6858000"/>
              <a:gd name="connsiteX2663" fmla="*/ 1763755 w 6432818"/>
              <a:gd name="connsiteY2663" fmla="*/ 4508006 h 6858000"/>
              <a:gd name="connsiteX2664" fmla="*/ 1757010 w 6432818"/>
              <a:gd name="connsiteY2664" fmla="*/ 4512287 h 6858000"/>
              <a:gd name="connsiteX2665" fmla="*/ 1775421 w 6432818"/>
              <a:gd name="connsiteY2665" fmla="*/ 4494458 h 6858000"/>
              <a:gd name="connsiteX2666" fmla="*/ 1899889 w 6432818"/>
              <a:gd name="connsiteY2666" fmla="*/ 4408007 h 6858000"/>
              <a:gd name="connsiteX2667" fmla="*/ 1916602 w 6432818"/>
              <a:gd name="connsiteY2667" fmla="*/ 4396499 h 6858000"/>
              <a:gd name="connsiteX2668" fmla="*/ 1923155 w 6432818"/>
              <a:gd name="connsiteY2668" fmla="*/ 4391878 h 6858000"/>
              <a:gd name="connsiteX2669" fmla="*/ 1922528 w 6432818"/>
              <a:gd name="connsiteY2669" fmla="*/ 4391841 h 6858000"/>
              <a:gd name="connsiteX2670" fmla="*/ 1916371 w 6432818"/>
              <a:gd name="connsiteY2670" fmla="*/ 4391194 h 6858000"/>
              <a:gd name="connsiteX2671" fmla="*/ 1914586 w 6432818"/>
              <a:gd name="connsiteY2671" fmla="*/ 4390414 h 6858000"/>
              <a:gd name="connsiteX2672" fmla="*/ 1886544 w 6432818"/>
              <a:gd name="connsiteY2672" fmla="*/ 4409390 h 6858000"/>
              <a:gd name="connsiteX2673" fmla="*/ 1864464 w 6432818"/>
              <a:gd name="connsiteY2673" fmla="*/ 4424756 h 6858000"/>
              <a:gd name="connsiteX2674" fmla="*/ 1856135 w 6432818"/>
              <a:gd name="connsiteY2674" fmla="*/ 4432952 h 6858000"/>
              <a:gd name="connsiteX2675" fmla="*/ 1848887 w 6432818"/>
              <a:gd name="connsiteY2675" fmla="*/ 4435596 h 6858000"/>
              <a:gd name="connsiteX2676" fmla="*/ 1836141 w 6432818"/>
              <a:gd name="connsiteY2676" fmla="*/ 4444465 h 6858000"/>
              <a:gd name="connsiteX2677" fmla="*/ 1797853 w 6432818"/>
              <a:gd name="connsiteY2677" fmla="*/ 4471239 h 6858000"/>
              <a:gd name="connsiteX2678" fmla="*/ 1806041 w 6432818"/>
              <a:gd name="connsiteY2678" fmla="*/ 4459617 h 6858000"/>
              <a:gd name="connsiteX2679" fmla="*/ 1808399 w 6432818"/>
              <a:gd name="connsiteY2679" fmla="*/ 4458192 h 6858000"/>
              <a:gd name="connsiteX2680" fmla="*/ 1810913 w 6432818"/>
              <a:gd name="connsiteY2680" fmla="*/ 4454179 h 6858000"/>
              <a:gd name="connsiteX2681" fmla="*/ 1828461 w 6432818"/>
              <a:gd name="connsiteY2681" fmla="*/ 4431210 h 6858000"/>
              <a:gd name="connsiteX2682" fmla="*/ 1845293 w 6432818"/>
              <a:gd name="connsiteY2682" fmla="*/ 4409853 h 6858000"/>
              <a:gd name="connsiteX2683" fmla="*/ 1847625 w 6432818"/>
              <a:gd name="connsiteY2683" fmla="*/ 4406651 h 6858000"/>
              <a:gd name="connsiteX2684" fmla="*/ 1871739 w 6432818"/>
              <a:gd name="connsiteY2684" fmla="*/ 4388785 h 6858000"/>
              <a:gd name="connsiteX2685" fmla="*/ 1846440 w 6432818"/>
              <a:gd name="connsiteY2685" fmla="*/ 4415148 h 6858000"/>
              <a:gd name="connsiteX2686" fmla="*/ 1835164 w 6432818"/>
              <a:gd name="connsiteY2686" fmla="*/ 4429712 h 6858000"/>
              <a:gd name="connsiteX2687" fmla="*/ 1833143 w 6432818"/>
              <a:gd name="connsiteY2687" fmla="*/ 4432399 h 6858000"/>
              <a:gd name="connsiteX2688" fmla="*/ 1850880 w 6432818"/>
              <a:gd name="connsiteY2688" fmla="*/ 4416060 h 6858000"/>
              <a:gd name="connsiteX2689" fmla="*/ 1881131 w 6432818"/>
              <a:gd name="connsiteY2689" fmla="*/ 4390153 h 6858000"/>
              <a:gd name="connsiteX2690" fmla="*/ 1904618 w 6432818"/>
              <a:gd name="connsiteY2690" fmla="*/ 4369599 h 6858000"/>
              <a:gd name="connsiteX2691" fmla="*/ 1905805 w 6432818"/>
              <a:gd name="connsiteY2691" fmla="*/ 4365640 h 6858000"/>
              <a:gd name="connsiteX2692" fmla="*/ 1908268 w 6432818"/>
              <a:gd name="connsiteY2692" fmla="*/ 4361673 h 6858000"/>
              <a:gd name="connsiteX2693" fmla="*/ 1911999 w 6432818"/>
              <a:gd name="connsiteY2693" fmla="*/ 4358904 h 6858000"/>
              <a:gd name="connsiteX2694" fmla="*/ 1892605 w 6432818"/>
              <a:gd name="connsiteY2694" fmla="*/ 4371626 h 6858000"/>
              <a:gd name="connsiteX2695" fmla="*/ 1929946 w 6432818"/>
              <a:gd name="connsiteY2695" fmla="*/ 4341729 h 6858000"/>
              <a:gd name="connsiteX2696" fmla="*/ 1920505 w 6432818"/>
              <a:gd name="connsiteY2696" fmla="*/ 4348025 h 6858000"/>
              <a:gd name="connsiteX2697" fmla="*/ 1917310 w 6432818"/>
              <a:gd name="connsiteY2697" fmla="*/ 4350399 h 6858000"/>
              <a:gd name="connsiteX2698" fmla="*/ 1891730 w 6432818"/>
              <a:gd name="connsiteY2698" fmla="*/ 4370552 h 6858000"/>
              <a:gd name="connsiteX2699" fmla="*/ 1878861 w 6432818"/>
              <a:gd name="connsiteY2699" fmla="*/ 4380696 h 6858000"/>
              <a:gd name="connsiteX2700" fmla="*/ 1867261 w 6432818"/>
              <a:gd name="connsiteY2700" fmla="*/ 4389838 h 6858000"/>
              <a:gd name="connsiteX2701" fmla="*/ 1855860 w 6432818"/>
              <a:gd name="connsiteY2701" fmla="*/ 4396322 h 6858000"/>
              <a:gd name="connsiteX2702" fmla="*/ 1862860 w 6432818"/>
              <a:gd name="connsiteY2702" fmla="*/ 4384083 h 6858000"/>
              <a:gd name="connsiteX2703" fmla="*/ 1871474 w 6432818"/>
              <a:gd name="connsiteY2703" fmla="*/ 4371274 h 6858000"/>
              <a:gd name="connsiteX2704" fmla="*/ 1868031 w 6432818"/>
              <a:gd name="connsiteY2704" fmla="*/ 4373370 h 6858000"/>
              <a:gd name="connsiteX2705" fmla="*/ 1862721 w 6432818"/>
              <a:gd name="connsiteY2705" fmla="*/ 4370346 h 6858000"/>
              <a:gd name="connsiteX2706" fmla="*/ 1875804 w 6432818"/>
              <a:gd name="connsiteY2706" fmla="*/ 4359635 h 6858000"/>
              <a:gd name="connsiteX2707" fmla="*/ 1875955 w 6432818"/>
              <a:gd name="connsiteY2707" fmla="*/ 4357642 h 6858000"/>
              <a:gd name="connsiteX2708" fmla="*/ 1870705 w 6432818"/>
              <a:gd name="connsiteY2708" fmla="*/ 4360618 h 6858000"/>
              <a:gd name="connsiteX2709" fmla="*/ 1870287 w 6432818"/>
              <a:gd name="connsiteY2709" fmla="*/ 4361165 h 6858000"/>
              <a:gd name="connsiteX2710" fmla="*/ 1869492 w 6432818"/>
              <a:gd name="connsiteY2710" fmla="*/ 4361305 h 6858000"/>
              <a:gd name="connsiteX2711" fmla="*/ 1866360 w 6432818"/>
              <a:gd name="connsiteY2711" fmla="*/ 4363080 h 6858000"/>
              <a:gd name="connsiteX2712" fmla="*/ 1847267 w 6432818"/>
              <a:gd name="connsiteY2712" fmla="*/ 4377606 h 6858000"/>
              <a:gd name="connsiteX2713" fmla="*/ 1711005 w 6432818"/>
              <a:gd name="connsiteY2713" fmla="*/ 4485524 h 6858000"/>
              <a:gd name="connsiteX2714" fmla="*/ 1749931 w 6432818"/>
              <a:gd name="connsiteY2714" fmla="*/ 4434102 h 6858000"/>
              <a:gd name="connsiteX2715" fmla="*/ 1661174 w 6432818"/>
              <a:gd name="connsiteY2715" fmla="*/ 4508398 h 6858000"/>
              <a:gd name="connsiteX2716" fmla="*/ 1647835 w 6432818"/>
              <a:gd name="connsiteY2716" fmla="*/ 4521736 h 6858000"/>
              <a:gd name="connsiteX2717" fmla="*/ 1658967 w 6432818"/>
              <a:gd name="connsiteY2717" fmla="*/ 4508133 h 6858000"/>
              <a:gd name="connsiteX2718" fmla="*/ 1626403 w 6432818"/>
              <a:gd name="connsiteY2718" fmla="*/ 4524765 h 6858000"/>
              <a:gd name="connsiteX2719" fmla="*/ 1584788 w 6432818"/>
              <a:gd name="connsiteY2719" fmla="*/ 4547623 h 6858000"/>
              <a:gd name="connsiteX2720" fmla="*/ 1572349 w 6432818"/>
              <a:gd name="connsiteY2720" fmla="*/ 4556906 h 6858000"/>
              <a:gd name="connsiteX2721" fmla="*/ 1691748 w 6432818"/>
              <a:gd name="connsiteY2721" fmla="*/ 4443602 h 6858000"/>
              <a:gd name="connsiteX2722" fmla="*/ 1704607 w 6432818"/>
              <a:gd name="connsiteY2722" fmla="*/ 4431756 h 6858000"/>
              <a:gd name="connsiteX2723" fmla="*/ 1722512 w 6432818"/>
              <a:gd name="connsiteY2723" fmla="*/ 4407982 h 6858000"/>
              <a:gd name="connsiteX2724" fmla="*/ 1710990 w 6432818"/>
              <a:gd name="connsiteY2724" fmla="*/ 4415189 h 6858000"/>
              <a:gd name="connsiteX2725" fmla="*/ 1744171 w 6432818"/>
              <a:gd name="connsiteY2725" fmla="*/ 4374196 h 6858000"/>
              <a:gd name="connsiteX2726" fmla="*/ 1730699 w 6432818"/>
              <a:gd name="connsiteY2726" fmla="*/ 4380385 h 6858000"/>
              <a:gd name="connsiteX2727" fmla="*/ 1714763 w 6432818"/>
              <a:gd name="connsiteY2727" fmla="*/ 4378753 h 6858000"/>
              <a:gd name="connsiteX2728" fmla="*/ 1702495 w 6432818"/>
              <a:gd name="connsiteY2728" fmla="*/ 4377666 h 6858000"/>
              <a:gd name="connsiteX2729" fmla="*/ 1695454 w 6432818"/>
              <a:gd name="connsiteY2729" fmla="*/ 4388882 h 6858000"/>
              <a:gd name="connsiteX2730" fmla="*/ 1682164 w 6432818"/>
              <a:gd name="connsiteY2730" fmla="*/ 4403866 h 6858000"/>
              <a:gd name="connsiteX2731" fmla="*/ 1687639 w 6432818"/>
              <a:gd name="connsiteY2731" fmla="*/ 4388863 h 6858000"/>
              <a:gd name="connsiteX2732" fmla="*/ 1688057 w 6432818"/>
              <a:gd name="connsiteY2732" fmla="*/ 4390217 h 6858000"/>
              <a:gd name="connsiteX2733" fmla="*/ 1686757 w 6432818"/>
              <a:gd name="connsiteY2733" fmla="*/ 4392340 h 6858000"/>
              <a:gd name="connsiteX2734" fmla="*/ 1688325 w 6432818"/>
              <a:gd name="connsiteY2734" fmla="*/ 4391087 h 6858000"/>
              <a:gd name="connsiteX2735" fmla="*/ 1688057 w 6432818"/>
              <a:gd name="connsiteY2735" fmla="*/ 4390217 h 6858000"/>
              <a:gd name="connsiteX2736" fmla="*/ 1690447 w 6432818"/>
              <a:gd name="connsiteY2736" fmla="*/ 4386312 h 6858000"/>
              <a:gd name="connsiteX2737" fmla="*/ 1692651 w 6432818"/>
              <a:gd name="connsiteY2737" fmla="*/ 4384308 h 6858000"/>
              <a:gd name="connsiteX2738" fmla="*/ 1694505 w 6432818"/>
              <a:gd name="connsiteY2738" fmla="*/ 4381527 h 6858000"/>
              <a:gd name="connsiteX2739" fmla="*/ 1694289 w 6432818"/>
              <a:gd name="connsiteY2739" fmla="*/ 4369225 h 6858000"/>
              <a:gd name="connsiteX2740" fmla="*/ 1727757 w 6432818"/>
              <a:gd name="connsiteY2740" fmla="*/ 4326073 h 6858000"/>
              <a:gd name="connsiteX2741" fmla="*/ 1728280 w 6432818"/>
              <a:gd name="connsiteY2741" fmla="*/ 4316340 h 6858000"/>
              <a:gd name="connsiteX2742" fmla="*/ 1740803 w 6432818"/>
              <a:gd name="connsiteY2742" fmla="*/ 4297748 h 6858000"/>
              <a:gd name="connsiteX2743" fmla="*/ 1743611 w 6432818"/>
              <a:gd name="connsiteY2743" fmla="*/ 4294655 h 6858000"/>
              <a:gd name="connsiteX2744" fmla="*/ 1738987 w 6432818"/>
              <a:gd name="connsiteY2744" fmla="*/ 4298278 h 6858000"/>
              <a:gd name="connsiteX2745" fmla="*/ 1725838 w 6432818"/>
              <a:gd name="connsiteY2745" fmla="*/ 4308744 h 6858000"/>
              <a:gd name="connsiteX2746" fmla="*/ 1667654 w 6432818"/>
              <a:gd name="connsiteY2746" fmla="*/ 4376798 h 6858000"/>
              <a:gd name="connsiteX2747" fmla="*/ 1617755 w 6432818"/>
              <a:gd name="connsiteY2747" fmla="*/ 4441492 h 6858000"/>
              <a:gd name="connsiteX2748" fmla="*/ 1612622 w 6432818"/>
              <a:gd name="connsiteY2748" fmla="*/ 4444108 h 6858000"/>
              <a:gd name="connsiteX2749" fmla="*/ 1600978 w 6432818"/>
              <a:gd name="connsiteY2749" fmla="*/ 4450937 h 6858000"/>
              <a:gd name="connsiteX2750" fmla="*/ 1615323 w 6432818"/>
              <a:gd name="connsiteY2750" fmla="*/ 4429490 h 6858000"/>
              <a:gd name="connsiteX2751" fmla="*/ 1598560 w 6432818"/>
              <a:gd name="connsiteY2751" fmla="*/ 4447925 h 6858000"/>
              <a:gd name="connsiteX2752" fmla="*/ 1595007 w 6432818"/>
              <a:gd name="connsiteY2752" fmla="*/ 4443045 h 6858000"/>
              <a:gd name="connsiteX2753" fmla="*/ 1587895 w 6432818"/>
              <a:gd name="connsiteY2753" fmla="*/ 4447968 h 6858000"/>
              <a:gd name="connsiteX2754" fmla="*/ 1601951 w 6432818"/>
              <a:gd name="connsiteY2754" fmla="*/ 4428209 h 6858000"/>
              <a:gd name="connsiteX2755" fmla="*/ 1607234 w 6432818"/>
              <a:gd name="connsiteY2755" fmla="*/ 4422807 h 6858000"/>
              <a:gd name="connsiteX2756" fmla="*/ 1610320 w 6432818"/>
              <a:gd name="connsiteY2756" fmla="*/ 4420869 h 6858000"/>
              <a:gd name="connsiteX2757" fmla="*/ 1608007 w 6432818"/>
              <a:gd name="connsiteY2757" fmla="*/ 4419695 h 6858000"/>
              <a:gd name="connsiteX2758" fmla="*/ 1626812 w 6432818"/>
              <a:gd name="connsiteY2758" fmla="*/ 4393263 h 6858000"/>
              <a:gd name="connsiteX2759" fmla="*/ 1634512 w 6432818"/>
              <a:gd name="connsiteY2759" fmla="*/ 4387343 h 6858000"/>
              <a:gd name="connsiteX2760" fmla="*/ 1652662 w 6432818"/>
              <a:gd name="connsiteY2760" fmla="*/ 4374556 h 6858000"/>
              <a:gd name="connsiteX2761" fmla="*/ 1672606 w 6432818"/>
              <a:gd name="connsiteY2761" fmla="*/ 4356421 h 6858000"/>
              <a:gd name="connsiteX2762" fmla="*/ 1634551 w 6432818"/>
              <a:gd name="connsiteY2762" fmla="*/ 4382767 h 6858000"/>
              <a:gd name="connsiteX2763" fmla="*/ 1634103 w 6432818"/>
              <a:gd name="connsiteY2763" fmla="*/ 4383018 h 6858000"/>
              <a:gd name="connsiteX2764" fmla="*/ 1639228 w 6432818"/>
              <a:gd name="connsiteY2764" fmla="*/ 4375811 h 6858000"/>
              <a:gd name="connsiteX2765" fmla="*/ 1686825 w 6432818"/>
              <a:gd name="connsiteY2765" fmla="*/ 4316150 h 6858000"/>
              <a:gd name="connsiteX2766" fmla="*/ 1703854 w 6432818"/>
              <a:gd name="connsiteY2766" fmla="*/ 4295864 h 6858000"/>
              <a:gd name="connsiteX2767" fmla="*/ 1699086 w 6432818"/>
              <a:gd name="connsiteY2767" fmla="*/ 4299720 h 6858000"/>
              <a:gd name="connsiteX2768" fmla="*/ 1632526 w 6432818"/>
              <a:gd name="connsiteY2768" fmla="*/ 4348480 h 6858000"/>
              <a:gd name="connsiteX2769" fmla="*/ 1643185 w 6432818"/>
              <a:gd name="connsiteY2769" fmla="*/ 4336701 h 6858000"/>
              <a:gd name="connsiteX2770" fmla="*/ 1714245 w 6432818"/>
              <a:gd name="connsiteY2770" fmla="*/ 4270240 h 6858000"/>
              <a:gd name="connsiteX2771" fmla="*/ 1720378 w 6432818"/>
              <a:gd name="connsiteY2771" fmla="*/ 4264341 h 6858000"/>
              <a:gd name="connsiteX2772" fmla="*/ 1722201 w 6432818"/>
              <a:gd name="connsiteY2772" fmla="*/ 4258885 h 6858000"/>
              <a:gd name="connsiteX2773" fmla="*/ 1743048 w 6432818"/>
              <a:gd name="connsiteY2773" fmla="*/ 4242544 h 6858000"/>
              <a:gd name="connsiteX2774" fmla="*/ 1750575 w 6432818"/>
              <a:gd name="connsiteY2774" fmla="*/ 4235310 h 6858000"/>
              <a:gd name="connsiteX2775" fmla="*/ 1729254 w 6432818"/>
              <a:gd name="connsiteY2775" fmla="*/ 4248788 h 6858000"/>
              <a:gd name="connsiteX2776" fmla="*/ 1730609 w 6432818"/>
              <a:gd name="connsiteY2776" fmla="*/ 4246945 h 6858000"/>
              <a:gd name="connsiteX2777" fmla="*/ 1760718 w 6432818"/>
              <a:gd name="connsiteY2777" fmla="*/ 4202708 h 6858000"/>
              <a:gd name="connsiteX2778" fmla="*/ 1707319 w 6432818"/>
              <a:gd name="connsiteY2778" fmla="*/ 4257553 h 6858000"/>
              <a:gd name="connsiteX2779" fmla="*/ 1694720 w 6432818"/>
              <a:gd name="connsiteY2779" fmla="*/ 4268856 h 6858000"/>
              <a:gd name="connsiteX2780" fmla="*/ 1703806 w 6432818"/>
              <a:gd name="connsiteY2780" fmla="*/ 4248797 h 6858000"/>
              <a:gd name="connsiteX2781" fmla="*/ 1700849 w 6432818"/>
              <a:gd name="connsiteY2781" fmla="*/ 4251645 h 6858000"/>
              <a:gd name="connsiteX2782" fmla="*/ 1611817 w 6432818"/>
              <a:gd name="connsiteY2782" fmla="*/ 4339645 h 6858000"/>
              <a:gd name="connsiteX2783" fmla="*/ 1583825 w 6432818"/>
              <a:gd name="connsiteY2783" fmla="*/ 4365409 h 6858000"/>
              <a:gd name="connsiteX2784" fmla="*/ 1599958 w 6432818"/>
              <a:gd name="connsiteY2784" fmla="*/ 4347873 h 6858000"/>
              <a:gd name="connsiteX2785" fmla="*/ 1644077 w 6432818"/>
              <a:gd name="connsiteY2785" fmla="*/ 4302324 h 6858000"/>
              <a:gd name="connsiteX2786" fmla="*/ 1694051 w 6432818"/>
              <a:gd name="connsiteY2786" fmla="*/ 4251268 h 6858000"/>
              <a:gd name="connsiteX2787" fmla="*/ 1639972 w 6432818"/>
              <a:gd name="connsiteY2787" fmla="*/ 4281548 h 6858000"/>
              <a:gd name="connsiteX2788" fmla="*/ 1586621 w 6432818"/>
              <a:gd name="connsiteY2788" fmla="*/ 4323279 h 6858000"/>
              <a:gd name="connsiteX2789" fmla="*/ 1607609 w 6432818"/>
              <a:gd name="connsiteY2789" fmla="*/ 4297434 h 6858000"/>
              <a:gd name="connsiteX2790" fmla="*/ 1616518 w 6432818"/>
              <a:gd name="connsiteY2790" fmla="*/ 4283857 h 6858000"/>
              <a:gd name="connsiteX2791" fmla="*/ 1727885 w 6432818"/>
              <a:gd name="connsiteY2791" fmla="*/ 4161760 h 6858000"/>
              <a:gd name="connsiteX2792" fmla="*/ 1729203 w 6432818"/>
              <a:gd name="connsiteY2792" fmla="*/ 4149353 h 6858000"/>
              <a:gd name="connsiteX2793" fmla="*/ 1760205 w 6432818"/>
              <a:gd name="connsiteY2793" fmla="*/ 4117030 h 6858000"/>
              <a:gd name="connsiteX2794" fmla="*/ 1752763 w 6432818"/>
              <a:gd name="connsiteY2794" fmla="*/ 4105807 h 6858000"/>
              <a:gd name="connsiteX2795" fmla="*/ 1788000 w 6432818"/>
              <a:gd name="connsiteY2795" fmla="*/ 4061163 h 6858000"/>
              <a:gd name="connsiteX2796" fmla="*/ 1787271 w 6432818"/>
              <a:gd name="connsiteY2796" fmla="*/ 4059529 h 6858000"/>
              <a:gd name="connsiteX2797" fmla="*/ 1787028 w 6432818"/>
              <a:gd name="connsiteY2797" fmla="*/ 4058986 h 6858000"/>
              <a:gd name="connsiteX2798" fmla="*/ 1787135 w 6432818"/>
              <a:gd name="connsiteY2798" fmla="*/ 4059227 h 6858000"/>
              <a:gd name="connsiteX2799" fmla="*/ 1787271 w 6432818"/>
              <a:gd name="connsiteY2799" fmla="*/ 4059529 h 6858000"/>
              <a:gd name="connsiteX2800" fmla="*/ 1787675 w 6432818"/>
              <a:gd name="connsiteY2800" fmla="*/ 4060436 h 6858000"/>
              <a:gd name="connsiteX2801" fmla="*/ 1788000 w 6432818"/>
              <a:gd name="connsiteY2801" fmla="*/ 4061163 h 6858000"/>
              <a:gd name="connsiteX2802" fmla="*/ 1755231 w 6432818"/>
              <a:gd name="connsiteY2802" fmla="*/ 4094977 h 6858000"/>
              <a:gd name="connsiteX2803" fmla="*/ 1728418 w 6432818"/>
              <a:gd name="connsiteY2803" fmla="*/ 4117371 h 6858000"/>
              <a:gd name="connsiteX2804" fmla="*/ 1727059 w 6432818"/>
              <a:gd name="connsiteY2804" fmla="*/ 4118871 h 6858000"/>
              <a:gd name="connsiteX2805" fmla="*/ 1727985 w 6432818"/>
              <a:gd name="connsiteY2805" fmla="*/ 4120521 h 6858000"/>
              <a:gd name="connsiteX2806" fmla="*/ 1727141 w 6432818"/>
              <a:gd name="connsiteY2806" fmla="*/ 4125977 h 6858000"/>
              <a:gd name="connsiteX2807" fmla="*/ 1724652 w 6432818"/>
              <a:gd name="connsiteY2807" fmla="*/ 4126355 h 6858000"/>
              <a:gd name="connsiteX2808" fmla="*/ 1722948 w 6432818"/>
              <a:gd name="connsiteY2808" fmla="*/ 4124363 h 6858000"/>
              <a:gd name="connsiteX2809" fmla="*/ 1723256 w 6432818"/>
              <a:gd name="connsiteY2809" fmla="*/ 4123070 h 6858000"/>
              <a:gd name="connsiteX2810" fmla="*/ 1702539 w 6432818"/>
              <a:gd name="connsiteY2810" fmla="*/ 4145949 h 6858000"/>
              <a:gd name="connsiteX2811" fmla="*/ 1731758 w 6432818"/>
              <a:gd name="connsiteY2811" fmla="*/ 4098724 h 6858000"/>
              <a:gd name="connsiteX2812" fmla="*/ 1727142 w 6432818"/>
              <a:gd name="connsiteY2812" fmla="*/ 4100769 h 6858000"/>
              <a:gd name="connsiteX2813" fmla="*/ 1638259 w 6432818"/>
              <a:gd name="connsiteY2813" fmla="*/ 4177809 h 6858000"/>
              <a:gd name="connsiteX2814" fmla="*/ 1588685 w 6432818"/>
              <a:gd name="connsiteY2814" fmla="*/ 4225262 h 6858000"/>
              <a:gd name="connsiteX2815" fmla="*/ 1557917 w 6432818"/>
              <a:gd name="connsiteY2815" fmla="*/ 4256359 h 6858000"/>
              <a:gd name="connsiteX2816" fmla="*/ 1545889 w 6432818"/>
              <a:gd name="connsiteY2816" fmla="*/ 4267738 h 6858000"/>
              <a:gd name="connsiteX2817" fmla="*/ 1540667 w 6432818"/>
              <a:gd name="connsiteY2817" fmla="*/ 4259395 h 6858000"/>
              <a:gd name="connsiteX2818" fmla="*/ 1553703 w 6432818"/>
              <a:gd name="connsiteY2818" fmla="*/ 4244316 h 6858000"/>
              <a:gd name="connsiteX2819" fmla="*/ 1573404 w 6432818"/>
              <a:gd name="connsiteY2819" fmla="*/ 4226913 h 6858000"/>
              <a:gd name="connsiteX2820" fmla="*/ 1608725 w 6432818"/>
              <a:gd name="connsiteY2820" fmla="*/ 4189839 h 6858000"/>
              <a:gd name="connsiteX2821" fmla="*/ 1603060 w 6432818"/>
              <a:gd name="connsiteY2821" fmla="*/ 4192181 h 6858000"/>
              <a:gd name="connsiteX2822" fmla="*/ 1639545 w 6432818"/>
              <a:gd name="connsiteY2822" fmla="*/ 4155139 h 6858000"/>
              <a:gd name="connsiteX2823" fmla="*/ 1672884 w 6432818"/>
              <a:gd name="connsiteY2823" fmla="*/ 4120067 h 6858000"/>
              <a:gd name="connsiteX2824" fmla="*/ 1658198 w 6432818"/>
              <a:gd name="connsiteY2824" fmla="*/ 4131108 h 6858000"/>
              <a:gd name="connsiteX2825" fmla="*/ 1658533 w 6432818"/>
              <a:gd name="connsiteY2825" fmla="*/ 4127556 h 6858000"/>
              <a:gd name="connsiteX2826" fmla="*/ 1659351 w 6432818"/>
              <a:gd name="connsiteY2826" fmla="*/ 4125878 h 6858000"/>
              <a:gd name="connsiteX2827" fmla="*/ 1690788 w 6432818"/>
              <a:gd name="connsiteY2827" fmla="*/ 4101107 h 6858000"/>
              <a:gd name="connsiteX2828" fmla="*/ 1689660 w 6432818"/>
              <a:gd name="connsiteY2828" fmla="*/ 4102423 h 6858000"/>
              <a:gd name="connsiteX2829" fmla="*/ 1721302 w 6432818"/>
              <a:gd name="connsiteY2829" fmla="*/ 4069137 h 6858000"/>
              <a:gd name="connsiteX2830" fmla="*/ 1715811 w 6432818"/>
              <a:gd name="connsiteY2830" fmla="*/ 4073893 h 6858000"/>
              <a:gd name="connsiteX2831" fmla="*/ 1713146 w 6432818"/>
              <a:gd name="connsiteY2831" fmla="*/ 4076633 h 6858000"/>
              <a:gd name="connsiteX2832" fmla="*/ 1694603 w 6432818"/>
              <a:gd name="connsiteY2832" fmla="*/ 4090008 h 6858000"/>
              <a:gd name="connsiteX2833" fmla="*/ 1668004 w 6432818"/>
              <a:gd name="connsiteY2833" fmla="*/ 4105846 h 6858000"/>
              <a:gd name="connsiteX2834" fmla="*/ 1727093 w 6432818"/>
              <a:gd name="connsiteY2834" fmla="*/ 4058855 h 6858000"/>
              <a:gd name="connsiteX2835" fmla="*/ 1721066 w 6432818"/>
              <a:gd name="connsiteY2835" fmla="*/ 4057387 h 6858000"/>
              <a:gd name="connsiteX2836" fmla="*/ 1681880 w 6432818"/>
              <a:gd name="connsiteY2836" fmla="*/ 4085670 h 6858000"/>
              <a:gd name="connsiteX2837" fmla="*/ 1645528 w 6432818"/>
              <a:gd name="connsiteY2837" fmla="*/ 4122851 h 6858000"/>
              <a:gd name="connsiteX2838" fmla="*/ 1598754 w 6432818"/>
              <a:gd name="connsiteY2838" fmla="*/ 4170692 h 6858000"/>
              <a:gd name="connsiteX2839" fmla="*/ 1612807 w 6432818"/>
              <a:gd name="connsiteY2839" fmla="*/ 4161733 h 6858000"/>
              <a:gd name="connsiteX2840" fmla="*/ 1635584 w 6432818"/>
              <a:gd name="connsiteY2840" fmla="*/ 4144538 h 6858000"/>
              <a:gd name="connsiteX2841" fmla="*/ 1628222 w 6432818"/>
              <a:gd name="connsiteY2841" fmla="*/ 4153913 h 6858000"/>
              <a:gd name="connsiteX2842" fmla="*/ 1588725 w 6432818"/>
              <a:gd name="connsiteY2842" fmla="*/ 4192874 h 6858000"/>
              <a:gd name="connsiteX2843" fmla="*/ 1571051 w 6432818"/>
              <a:gd name="connsiteY2843" fmla="*/ 4213564 h 6858000"/>
              <a:gd name="connsiteX2844" fmla="*/ 1571031 w 6432818"/>
              <a:gd name="connsiteY2844" fmla="*/ 4212905 h 6858000"/>
              <a:gd name="connsiteX2845" fmla="*/ 1558381 w 6432818"/>
              <a:gd name="connsiteY2845" fmla="*/ 4220285 h 6858000"/>
              <a:gd name="connsiteX2846" fmla="*/ 1553703 w 6432818"/>
              <a:gd name="connsiteY2846" fmla="*/ 4223130 h 6858000"/>
              <a:gd name="connsiteX2847" fmla="*/ 1558996 w 6432818"/>
              <a:gd name="connsiteY2847" fmla="*/ 4216348 h 6858000"/>
              <a:gd name="connsiteX2848" fmla="*/ 1587844 w 6432818"/>
              <a:gd name="connsiteY2848" fmla="*/ 4181614 h 6858000"/>
              <a:gd name="connsiteX2849" fmla="*/ 1548479 w 6432818"/>
              <a:gd name="connsiteY2849" fmla="*/ 4220143 h 6858000"/>
              <a:gd name="connsiteX2850" fmla="*/ 1505504 w 6432818"/>
              <a:gd name="connsiteY2850" fmla="*/ 4260721 h 6858000"/>
              <a:gd name="connsiteX2851" fmla="*/ 1506226 w 6432818"/>
              <a:gd name="connsiteY2851" fmla="*/ 4253055 h 6858000"/>
              <a:gd name="connsiteX2852" fmla="*/ 1506109 w 6432818"/>
              <a:gd name="connsiteY2852" fmla="*/ 4252909 h 6858000"/>
              <a:gd name="connsiteX2853" fmla="*/ 1511014 w 6432818"/>
              <a:gd name="connsiteY2853" fmla="*/ 4249707 h 6858000"/>
              <a:gd name="connsiteX2854" fmla="*/ 1548860 w 6432818"/>
              <a:gd name="connsiteY2854" fmla="*/ 4205551 h 6858000"/>
              <a:gd name="connsiteX2855" fmla="*/ 1452112 w 6432818"/>
              <a:gd name="connsiteY2855" fmla="*/ 4288973 h 6858000"/>
              <a:gd name="connsiteX2856" fmla="*/ 1409378 w 6432818"/>
              <a:gd name="connsiteY2856" fmla="*/ 4319438 h 6858000"/>
              <a:gd name="connsiteX2857" fmla="*/ 1408595 w 6432818"/>
              <a:gd name="connsiteY2857" fmla="*/ 4320046 h 6858000"/>
              <a:gd name="connsiteX2858" fmla="*/ 1429479 w 6432818"/>
              <a:gd name="connsiteY2858" fmla="*/ 4294867 h 6858000"/>
              <a:gd name="connsiteX2859" fmla="*/ 1467152 w 6432818"/>
              <a:gd name="connsiteY2859" fmla="*/ 4257324 h 6858000"/>
              <a:gd name="connsiteX2860" fmla="*/ 1522713 w 6432818"/>
              <a:gd name="connsiteY2860" fmla="*/ 4188855 h 6858000"/>
              <a:gd name="connsiteX2861" fmla="*/ 1497153 w 6432818"/>
              <a:gd name="connsiteY2861" fmla="*/ 4214595 h 6858000"/>
              <a:gd name="connsiteX2862" fmla="*/ 1485419 w 6432818"/>
              <a:gd name="connsiteY2862" fmla="*/ 4224612 h 6858000"/>
              <a:gd name="connsiteX2863" fmla="*/ 1442929 w 6432818"/>
              <a:gd name="connsiteY2863" fmla="*/ 4243332 h 6858000"/>
              <a:gd name="connsiteX2864" fmla="*/ 1494583 w 6432818"/>
              <a:gd name="connsiteY2864" fmla="*/ 4186064 h 6858000"/>
              <a:gd name="connsiteX2865" fmla="*/ 1436396 w 6432818"/>
              <a:gd name="connsiteY2865" fmla="*/ 4229108 h 6858000"/>
              <a:gd name="connsiteX2866" fmla="*/ 1379869 w 6432818"/>
              <a:gd name="connsiteY2866" fmla="*/ 4277738 h 6858000"/>
              <a:gd name="connsiteX2867" fmla="*/ 1347681 w 6432818"/>
              <a:gd name="connsiteY2867" fmla="*/ 4292523 h 6858000"/>
              <a:gd name="connsiteX2868" fmla="*/ 1326532 w 6432818"/>
              <a:gd name="connsiteY2868" fmla="*/ 4310807 h 6858000"/>
              <a:gd name="connsiteX2869" fmla="*/ 1481426 w 6432818"/>
              <a:gd name="connsiteY2869" fmla="*/ 4144373 h 6858000"/>
              <a:gd name="connsiteX2870" fmla="*/ 1608452 w 6432818"/>
              <a:gd name="connsiteY2870" fmla="*/ 4016905 h 6858000"/>
              <a:gd name="connsiteX2871" fmla="*/ 1604484 w 6432818"/>
              <a:gd name="connsiteY2871" fmla="*/ 4016188 h 6858000"/>
              <a:gd name="connsiteX2872" fmla="*/ 1608698 w 6432818"/>
              <a:gd name="connsiteY2872" fmla="*/ 4013821 h 6858000"/>
              <a:gd name="connsiteX2873" fmla="*/ 1609257 w 6432818"/>
              <a:gd name="connsiteY2873" fmla="*/ 4016097 h 6858000"/>
              <a:gd name="connsiteX2874" fmla="*/ 1622958 w 6432818"/>
              <a:gd name="connsiteY2874" fmla="*/ 4002346 h 6858000"/>
              <a:gd name="connsiteX2875" fmla="*/ 1624125 w 6432818"/>
              <a:gd name="connsiteY2875" fmla="*/ 4000121 h 6858000"/>
              <a:gd name="connsiteX2876" fmla="*/ 1621399 w 6432818"/>
              <a:gd name="connsiteY2876" fmla="*/ 3997740 h 6858000"/>
              <a:gd name="connsiteX2877" fmla="*/ 1608698 w 6432818"/>
              <a:gd name="connsiteY2877" fmla="*/ 4013821 h 6858000"/>
              <a:gd name="connsiteX2878" fmla="*/ 1604166 w 6432818"/>
              <a:gd name="connsiteY2878" fmla="*/ 4010050 h 6858000"/>
              <a:gd name="connsiteX2879" fmla="*/ 1464628 w 6432818"/>
              <a:gd name="connsiteY2879" fmla="*/ 4149306 h 6858000"/>
              <a:gd name="connsiteX2880" fmla="*/ 1212147 w 6432818"/>
              <a:gd name="connsiteY2880" fmla="*/ 4371902 h 6858000"/>
              <a:gd name="connsiteX2881" fmla="*/ 1274825 w 6432818"/>
              <a:gd name="connsiteY2881" fmla="*/ 4290531 h 6858000"/>
              <a:gd name="connsiteX2882" fmla="*/ 1211897 w 6432818"/>
              <a:gd name="connsiteY2882" fmla="*/ 4341840 h 6858000"/>
              <a:gd name="connsiteX2883" fmla="*/ 1186453 w 6432818"/>
              <a:gd name="connsiteY2883" fmla="*/ 4345567 h 6858000"/>
              <a:gd name="connsiteX2884" fmla="*/ 1073159 w 6432818"/>
              <a:gd name="connsiteY2884" fmla="*/ 4445766 h 6858000"/>
              <a:gd name="connsiteX2885" fmla="*/ 1089437 w 6432818"/>
              <a:gd name="connsiteY2885" fmla="*/ 4423376 h 6858000"/>
              <a:gd name="connsiteX2886" fmla="*/ 1092333 w 6432818"/>
              <a:gd name="connsiteY2886" fmla="*/ 4421352 h 6858000"/>
              <a:gd name="connsiteX2887" fmla="*/ 1095398 w 6432818"/>
              <a:gd name="connsiteY2887" fmla="*/ 4416874 h 6858000"/>
              <a:gd name="connsiteX2888" fmla="*/ 1102671 w 6432818"/>
              <a:gd name="connsiteY2888" fmla="*/ 4409449 h 6858000"/>
              <a:gd name="connsiteX2889" fmla="*/ 1118110 w 6432818"/>
              <a:gd name="connsiteY2889" fmla="*/ 4394824 h 6858000"/>
              <a:gd name="connsiteX2890" fmla="*/ 1166153 w 6432818"/>
              <a:gd name="connsiteY2890" fmla="*/ 4339975 h 6858000"/>
              <a:gd name="connsiteX2891" fmla="*/ 1121324 w 6432818"/>
              <a:gd name="connsiteY2891" fmla="*/ 4378826 h 6858000"/>
              <a:gd name="connsiteX2892" fmla="*/ 1102761 w 6432818"/>
              <a:gd name="connsiteY2892" fmla="*/ 4406110 h 6858000"/>
              <a:gd name="connsiteX2893" fmla="*/ 1095398 w 6432818"/>
              <a:gd name="connsiteY2893" fmla="*/ 4416874 h 6858000"/>
              <a:gd name="connsiteX2894" fmla="*/ 1090628 w 6432818"/>
              <a:gd name="connsiteY2894" fmla="*/ 4421739 h 6858000"/>
              <a:gd name="connsiteX2895" fmla="*/ 1089437 w 6432818"/>
              <a:gd name="connsiteY2895" fmla="*/ 4423376 h 6858000"/>
              <a:gd name="connsiteX2896" fmla="*/ 1083049 w 6432818"/>
              <a:gd name="connsiteY2896" fmla="*/ 4427844 h 6858000"/>
              <a:gd name="connsiteX2897" fmla="*/ 1101611 w 6432818"/>
              <a:gd name="connsiteY2897" fmla="*/ 4386806 h 6858000"/>
              <a:gd name="connsiteX2898" fmla="*/ 1106626 w 6432818"/>
              <a:gd name="connsiteY2898" fmla="*/ 4381459 h 6858000"/>
              <a:gd name="connsiteX2899" fmla="*/ 1107292 w 6432818"/>
              <a:gd name="connsiteY2899" fmla="*/ 4380785 h 6858000"/>
              <a:gd name="connsiteX2900" fmla="*/ 1107383 w 6432818"/>
              <a:gd name="connsiteY2900" fmla="*/ 4380649 h 6858000"/>
              <a:gd name="connsiteX2901" fmla="*/ 1106626 w 6432818"/>
              <a:gd name="connsiteY2901" fmla="*/ 4381459 h 6858000"/>
              <a:gd name="connsiteX2902" fmla="*/ 1098527 w 6432818"/>
              <a:gd name="connsiteY2902" fmla="*/ 4389628 h 6858000"/>
              <a:gd name="connsiteX2903" fmla="*/ 1006941 w 6432818"/>
              <a:gd name="connsiteY2903" fmla="*/ 4460658 h 6858000"/>
              <a:gd name="connsiteX2904" fmla="*/ 1015047 w 6432818"/>
              <a:gd name="connsiteY2904" fmla="*/ 4431348 h 6858000"/>
              <a:gd name="connsiteX2905" fmla="*/ 1020175 w 6432818"/>
              <a:gd name="connsiteY2905" fmla="*/ 4425128 h 6858000"/>
              <a:gd name="connsiteX2906" fmla="*/ 1047513 w 6432818"/>
              <a:gd name="connsiteY2906" fmla="*/ 4396862 h 6858000"/>
              <a:gd name="connsiteX2907" fmla="*/ 1090587 w 6432818"/>
              <a:gd name="connsiteY2907" fmla="*/ 4342626 h 6858000"/>
              <a:gd name="connsiteX2908" fmla="*/ 1045167 w 6432818"/>
              <a:gd name="connsiteY2908" fmla="*/ 4384114 h 6858000"/>
              <a:gd name="connsiteX2909" fmla="*/ 1043411 w 6432818"/>
              <a:gd name="connsiteY2909" fmla="*/ 4386045 h 6858000"/>
              <a:gd name="connsiteX2910" fmla="*/ 1041148 w 6432818"/>
              <a:gd name="connsiteY2910" fmla="*/ 4387652 h 6858000"/>
              <a:gd name="connsiteX2911" fmla="*/ 1020218 w 6432818"/>
              <a:gd name="connsiteY2911" fmla="*/ 4404391 h 6858000"/>
              <a:gd name="connsiteX2912" fmla="*/ 1006968 w 6432818"/>
              <a:gd name="connsiteY2912" fmla="*/ 4406786 h 6858000"/>
              <a:gd name="connsiteX2913" fmla="*/ 1009494 w 6432818"/>
              <a:gd name="connsiteY2913" fmla="*/ 4401277 h 6858000"/>
              <a:gd name="connsiteX2914" fmla="*/ 1137364 w 6432818"/>
              <a:gd name="connsiteY2914" fmla="*/ 4276721 h 6858000"/>
              <a:gd name="connsiteX2915" fmla="*/ 1176294 w 6432818"/>
              <a:gd name="connsiteY2915" fmla="*/ 4225296 h 6858000"/>
              <a:gd name="connsiteX2916" fmla="*/ 1121830 w 6432818"/>
              <a:gd name="connsiteY2916" fmla="*/ 4278418 h 6858000"/>
              <a:gd name="connsiteX2917" fmla="*/ 1076753 w 6432818"/>
              <a:gd name="connsiteY2917" fmla="*/ 4320158 h 6858000"/>
              <a:gd name="connsiteX2918" fmla="*/ 1066641 w 6432818"/>
              <a:gd name="connsiteY2918" fmla="*/ 4321166 h 6858000"/>
              <a:gd name="connsiteX2919" fmla="*/ 1084297 w 6432818"/>
              <a:gd name="connsiteY2919" fmla="*/ 4301465 h 6858000"/>
              <a:gd name="connsiteX2920" fmla="*/ 1256228 w 6432818"/>
              <a:gd name="connsiteY2920" fmla="*/ 4134378 h 6858000"/>
              <a:gd name="connsiteX2921" fmla="*/ 1279216 w 6432818"/>
              <a:gd name="connsiteY2921" fmla="*/ 4093993 h 6858000"/>
              <a:gd name="connsiteX2922" fmla="*/ 1275834 w 6432818"/>
              <a:gd name="connsiteY2922" fmla="*/ 4093164 h 6858000"/>
              <a:gd name="connsiteX2923" fmla="*/ 1274355 w 6432818"/>
              <a:gd name="connsiteY2923" fmla="*/ 4095009 h 6858000"/>
              <a:gd name="connsiteX2924" fmla="*/ 1272182 w 6432818"/>
              <a:gd name="connsiteY2924" fmla="*/ 4095768 h 6858000"/>
              <a:gd name="connsiteX2925" fmla="*/ 1259886 w 6432818"/>
              <a:gd name="connsiteY2925" fmla="*/ 4107405 h 6858000"/>
              <a:gd name="connsiteX2926" fmla="*/ 1098547 w 6432818"/>
              <a:gd name="connsiteY2926" fmla="*/ 4262452 h 6858000"/>
              <a:gd name="connsiteX2927" fmla="*/ 1097411 w 6432818"/>
              <a:gd name="connsiteY2927" fmla="*/ 4260103 h 6858000"/>
              <a:gd name="connsiteX2928" fmla="*/ 1097963 w 6432818"/>
              <a:gd name="connsiteY2928" fmla="*/ 4259549 h 6858000"/>
              <a:gd name="connsiteX2929" fmla="*/ 1163593 w 6432818"/>
              <a:gd name="connsiteY2929" fmla="*/ 4185804 h 6858000"/>
              <a:gd name="connsiteX2930" fmla="*/ 1085558 w 6432818"/>
              <a:gd name="connsiteY2930" fmla="*/ 4254158 h 6858000"/>
              <a:gd name="connsiteX2931" fmla="*/ 1036888 w 6432818"/>
              <a:gd name="connsiteY2931" fmla="*/ 4302549 h 6858000"/>
              <a:gd name="connsiteX2932" fmla="*/ 1035669 w 6432818"/>
              <a:gd name="connsiteY2932" fmla="*/ 4303503 h 6858000"/>
              <a:gd name="connsiteX2933" fmla="*/ 1121987 w 6432818"/>
              <a:gd name="connsiteY2933" fmla="*/ 4199638 h 6858000"/>
              <a:gd name="connsiteX2934" fmla="*/ 1145674 w 6432818"/>
              <a:gd name="connsiteY2934" fmla="*/ 4166887 h 6858000"/>
              <a:gd name="connsiteX2935" fmla="*/ 1090954 w 6432818"/>
              <a:gd name="connsiteY2935" fmla="*/ 4223660 h 6858000"/>
              <a:gd name="connsiteX2936" fmla="*/ 1061605 w 6432818"/>
              <a:gd name="connsiteY2936" fmla="*/ 4224297 h 6858000"/>
              <a:gd name="connsiteX2937" fmla="*/ 1016651 w 6432818"/>
              <a:gd name="connsiteY2937" fmla="*/ 4275240 h 6858000"/>
              <a:gd name="connsiteX2938" fmla="*/ 986017 w 6432818"/>
              <a:gd name="connsiteY2938" fmla="*/ 4298545 h 6858000"/>
              <a:gd name="connsiteX2939" fmla="*/ 982160 w 6432818"/>
              <a:gd name="connsiteY2939" fmla="*/ 4285195 h 6858000"/>
              <a:gd name="connsiteX2940" fmla="*/ 923135 w 6432818"/>
              <a:gd name="connsiteY2940" fmla="*/ 4339594 h 6858000"/>
              <a:gd name="connsiteX2941" fmla="*/ 874449 w 6432818"/>
              <a:gd name="connsiteY2941" fmla="*/ 4365096 h 6858000"/>
              <a:gd name="connsiteX2942" fmla="*/ 869431 w 6432818"/>
              <a:gd name="connsiteY2942" fmla="*/ 4362325 h 6858000"/>
              <a:gd name="connsiteX2943" fmla="*/ 805019 w 6432818"/>
              <a:gd name="connsiteY2943" fmla="*/ 4395984 h 6858000"/>
              <a:gd name="connsiteX2944" fmla="*/ 833846 w 6432818"/>
              <a:gd name="connsiteY2944" fmla="*/ 4353912 h 6858000"/>
              <a:gd name="connsiteX2945" fmla="*/ 791391 w 6432818"/>
              <a:gd name="connsiteY2945" fmla="*/ 4388464 h 6858000"/>
              <a:gd name="connsiteX2946" fmla="*/ 837235 w 6432818"/>
              <a:gd name="connsiteY2946" fmla="*/ 4315569 h 6858000"/>
              <a:gd name="connsiteX2947" fmla="*/ 1283714 w 6432818"/>
              <a:gd name="connsiteY2947" fmla="*/ 3854028 h 6858000"/>
              <a:gd name="connsiteX2948" fmla="*/ 1118075 w 6432818"/>
              <a:gd name="connsiteY2948" fmla="*/ 4006700 h 6858000"/>
              <a:gd name="connsiteX2949" fmla="*/ 950453 w 6432818"/>
              <a:gd name="connsiteY2949" fmla="*/ 4162958 h 6858000"/>
              <a:gd name="connsiteX2950" fmla="*/ 885200 w 6432818"/>
              <a:gd name="connsiteY2950" fmla="*/ 4208308 h 6858000"/>
              <a:gd name="connsiteX2951" fmla="*/ 902211 w 6432818"/>
              <a:gd name="connsiteY2951" fmla="*/ 4177483 h 6858000"/>
              <a:gd name="connsiteX2952" fmla="*/ 942022 w 6432818"/>
              <a:gd name="connsiteY2952" fmla="*/ 4135858 h 6858000"/>
              <a:gd name="connsiteX2953" fmla="*/ 1186068 w 6432818"/>
              <a:gd name="connsiteY2953" fmla="*/ 3893660 h 6858000"/>
              <a:gd name="connsiteX2954" fmla="*/ 1195635 w 6432818"/>
              <a:gd name="connsiteY2954" fmla="*/ 3883946 h 6858000"/>
              <a:gd name="connsiteX2955" fmla="*/ 1199125 w 6432818"/>
              <a:gd name="connsiteY2955" fmla="*/ 3866120 h 6858000"/>
              <a:gd name="connsiteX2956" fmla="*/ 1263395 w 6432818"/>
              <a:gd name="connsiteY2956" fmla="*/ 3812826 h 6858000"/>
              <a:gd name="connsiteX2957" fmla="*/ 1256271 w 6432818"/>
              <a:gd name="connsiteY2957" fmla="*/ 3808324 h 6858000"/>
              <a:gd name="connsiteX2958" fmla="*/ 1251829 w 6432818"/>
              <a:gd name="connsiteY2958" fmla="*/ 3801560 h 6858000"/>
              <a:gd name="connsiteX2959" fmla="*/ 1248882 w 6432818"/>
              <a:gd name="connsiteY2959" fmla="*/ 3803777 h 6858000"/>
              <a:gd name="connsiteX2960" fmla="*/ 1249176 w 6432818"/>
              <a:gd name="connsiteY2960" fmla="*/ 3800673 h 6858000"/>
              <a:gd name="connsiteX2961" fmla="*/ 1249889 w 6432818"/>
              <a:gd name="connsiteY2961" fmla="*/ 3799208 h 6858000"/>
              <a:gd name="connsiteX2962" fmla="*/ 1250147 w 6432818"/>
              <a:gd name="connsiteY2962" fmla="*/ 3799004 h 6858000"/>
              <a:gd name="connsiteX2963" fmla="*/ 1249736 w 6432818"/>
              <a:gd name="connsiteY2963" fmla="*/ 3798374 h 6858000"/>
              <a:gd name="connsiteX2964" fmla="*/ 1249852 w 6432818"/>
              <a:gd name="connsiteY2964" fmla="*/ 3797237 h 6858000"/>
              <a:gd name="connsiteX2965" fmla="*/ 1273048 w 6432818"/>
              <a:gd name="connsiteY2965" fmla="*/ 3772410 h 6858000"/>
              <a:gd name="connsiteX2966" fmla="*/ 1257453 w 6432818"/>
              <a:gd name="connsiteY2966" fmla="*/ 3781696 h 6858000"/>
              <a:gd name="connsiteX2967" fmla="*/ 1260145 w 6432818"/>
              <a:gd name="connsiteY2967" fmla="*/ 3779281 h 6858000"/>
              <a:gd name="connsiteX2968" fmla="*/ 1223448 w 6432818"/>
              <a:gd name="connsiteY2968" fmla="*/ 3804811 h 6858000"/>
              <a:gd name="connsiteX2969" fmla="*/ 1175579 w 6432818"/>
              <a:gd name="connsiteY2969" fmla="*/ 3836612 h 6858000"/>
              <a:gd name="connsiteX2970" fmla="*/ 1230025 w 6432818"/>
              <a:gd name="connsiteY2970" fmla="*/ 3796979 h 6858000"/>
              <a:gd name="connsiteX2971" fmla="*/ 1247847 w 6432818"/>
              <a:gd name="connsiteY2971" fmla="*/ 3783054 h 6858000"/>
              <a:gd name="connsiteX2972" fmla="*/ 1244917 w 6432818"/>
              <a:gd name="connsiteY2972" fmla="*/ 3782153 h 6858000"/>
              <a:gd name="connsiteX2973" fmla="*/ 1244034 w 6432818"/>
              <a:gd name="connsiteY2973" fmla="*/ 3782498 h 6858000"/>
              <a:gd name="connsiteX2974" fmla="*/ 1238264 w 6432818"/>
              <a:gd name="connsiteY2974" fmla="*/ 3786663 h 6858000"/>
              <a:gd name="connsiteX2975" fmla="*/ 1240203 w 6432818"/>
              <a:gd name="connsiteY2975" fmla="*/ 3784329 h 6858000"/>
              <a:gd name="connsiteX2976" fmla="*/ 1240635 w 6432818"/>
              <a:gd name="connsiteY2976" fmla="*/ 3783825 h 6858000"/>
              <a:gd name="connsiteX2977" fmla="*/ 1239072 w 6432818"/>
              <a:gd name="connsiteY2977" fmla="*/ 3784436 h 6858000"/>
              <a:gd name="connsiteX2978" fmla="*/ 1228804 w 6432818"/>
              <a:gd name="connsiteY2978" fmla="*/ 3790876 h 6858000"/>
              <a:gd name="connsiteX2979" fmla="*/ 1104356 w 6432818"/>
              <a:gd name="connsiteY2979" fmla="*/ 3875927 h 6858000"/>
              <a:gd name="connsiteX2980" fmla="*/ 1217024 w 6432818"/>
              <a:gd name="connsiteY2980" fmla="*/ 3793233 h 6858000"/>
              <a:gd name="connsiteX2981" fmla="*/ 1224102 w 6432818"/>
              <a:gd name="connsiteY2981" fmla="*/ 3785467 h 6858000"/>
              <a:gd name="connsiteX2982" fmla="*/ 1216638 w 6432818"/>
              <a:gd name="connsiteY2982" fmla="*/ 3791307 h 6858000"/>
              <a:gd name="connsiteX2983" fmla="*/ 1152537 w 6432818"/>
              <a:gd name="connsiteY2983" fmla="*/ 3834709 h 6858000"/>
              <a:gd name="connsiteX2984" fmla="*/ 1110804 w 6432818"/>
              <a:gd name="connsiteY2984" fmla="*/ 3861595 h 6858000"/>
              <a:gd name="connsiteX2985" fmla="*/ 1115425 w 6432818"/>
              <a:gd name="connsiteY2985" fmla="*/ 3856180 h 6858000"/>
              <a:gd name="connsiteX2986" fmla="*/ 1115603 w 6432818"/>
              <a:gd name="connsiteY2986" fmla="*/ 3855923 h 6858000"/>
              <a:gd name="connsiteX2987" fmla="*/ 1117358 w 6432818"/>
              <a:gd name="connsiteY2987" fmla="*/ 3854614 h 6858000"/>
              <a:gd name="connsiteX2988" fmla="*/ 1145920 w 6432818"/>
              <a:gd name="connsiteY2988" fmla="*/ 3834529 h 6858000"/>
              <a:gd name="connsiteX2989" fmla="*/ 1124050 w 6432818"/>
              <a:gd name="connsiteY2989" fmla="*/ 3844921 h 6858000"/>
              <a:gd name="connsiteX2990" fmla="*/ 1122039 w 6432818"/>
              <a:gd name="connsiteY2990" fmla="*/ 3846397 h 6858000"/>
              <a:gd name="connsiteX2991" fmla="*/ 1121662 w 6432818"/>
              <a:gd name="connsiteY2991" fmla="*/ 3842734 h 6858000"/>
              <a:gd name="connsiteX2992" fmla="*/ 1115350 w 6432818"/>
              <a:gd name="connsiteY2992" fmla="*/ 3848254 h 6858000"/>
              <a:gd name="connsiteX2993" fmla="*/ 1108647 w 6432818"/>
              <a:gd name="connsiteY2993" fmla="*/ 3855801 h 6858000"/>
              <a:gd name="connsiteX2994" fmla="*/ 1102749 w 6432818"/>
              <a:gd name="connsiteY2994" fmla="*/ 3859542 h 6858000"/>
              <a:gd name="connsiteX2995" fmla="*/ 1118844 w 6432818"/>
              <a:gd name="connsiteY2995" fmla="*/ 3843958 h 6858000"/>
              <a:gd name="connsiteX2996" fmla="*/ 1227645 w 6432818"/>
              <a:gd name="connsiteY2996" fmla="*/ 3768387 h 6858000"/>
              <a:gd name="connsiteX2997" fmla="*/ 1242255 w 6432818"/>
              <a:gd name="connsiteY2997" fmla="*/ 3758328 h 6858000"/>
              <a:gd name="connsiteX2998" fmla="*/ 1247985 w 6432818"/>
              <a:gd name="connsiteY2998" fmla="*/ 3754290 h 6858000"/>
              <a:gd name="connsiteX2999" fmla="*/ 1247435 w 6432818"/>
              <a:gd name="connsiteY2999" fmla="*/ 3754256 h 6858000"/>
              <a:gd name="connsiteX3000" fmla="*/ 1242053 w 6432818"/>
              <a:gd name="connsiteY3000" fmla="*/ 3753691 h 6858000"/>
              <a:gd name="connsiteX3001" fmla="*/ 1240492 w 6432818"/>
              <a:gd name="connsiteY3001" fmla="*/ 3753010 h 6858000"/>
              <a:gd name="connsiteX3002" fmla="*/ 1215983 w 6432818"/>
              <a:gd name="connsiteY3002" fmla="*/ 3769595 h 6858000"/>
              <a:gd name="connsiteX3003" fmla="*/ 1196679 w 6432818"/>
              <a:gd name="connsiteY3003" fmla="*/ 3783028 h 6858000"/>
              <a:gd name="connsiteX3004" fmla="*/ 1189399 w 6432818"/>
              <a:gd name="connsiteY3004" fmla="*/ 3790193 h 6858000"/>
              <a:gd name="connsiteX3005" fmla="*/ 1183063 w 6432818"/>
              <a:gd name="connsiteY3005" fmla="*/ 3792505 h 6858000"/>
              <a:gd name="connsiteX3006" fmla="*/ 1171922 w 6432818"/>
              <a:gd name="connsiteY3006" fmla="*/ 3800257 h 6858000"/>
              <a:gd name="connsiteX3007" fmla="*/ 1138455 w 6432818"/>
              <a:gd name="connsiteY3007" fmla="*/ 3823661 h 6858000"/>
              <a:gd name="connsiteX3008" fmla="*/ 1145610 w 6432818"/>
              <a:gd name="connsiteY3008" fmla="*/ 3813502 h 6858000"/>
              <a:gd name="connsiteX3009" fmla="*/ 1147670 w 6432818"/>
              <a:gd name="connsiteY3009" fmla="*/ 3812255 h 6858000"/>
              <a:gd name="connsiteX3010" fmla="*/ 1149866 w 6432818"/>
              <a:gd name="connsiteY3010" fmla="*/ 3808751 h 6858000"/>
              <a:gd name="connsiteX3011" fmla="*/ 1165208 w 6432818"/>
              <a:gd name="connsiteY3011" fmla="*/ 3788673 h 6858000"/>
              <a:gd name="connsiteX3012" fmla="*/ 1179922 w 6432818"/>
              <a:gd name="connsiteY3012" fmla="*/ 3770001 h 6858000"/>
              <a:gd name="connsiteX3013" fmla="*/ 1181959 w 6432818"/>
              <a:gd name="connsiteY3013" fmla="*/ 3767202 h 6858000"/>
              <a:gd name="connsiteX3014" fmla="*/ 1203039 w 6432818"/>
              <a:gd name="connsiteY3014" fmla="*/ 3751584 h 6858000"/>
              <a:gd name="connsiteX3015" fmla="*/ 1180924 w 6432818"/>
              <a:gd name="connsiteY3015" fmla="*/ 3774632 h 6858000"/>
              <a:gd name="connsiteX3016" fmla="*/ 1171069 w 6432818"/>
              <a:gd name="connsiteY3016" fmla="*/ 3787361 h 6858000"/>
              <a:gd name="connsiteX3017" fmla="*/ 1169301 w 6432818"/>
              <a:gd name="connsiteY3017" fmla="*/ 3789710 h 6858000"/>
              <a:gd name="connsiteX3018" fmla="*/ 1184804 w 6432818"/>
              <a:gd name="connsiteY3018" fmla="*/ 3775428 h 6858000"/>
              <a:gd name="connsiteX3019" fmla="*/ 1211248 w 6432818"/>
              <a:gd name="connsiteY3019" fmla="*/ 3752782 h 6858000"/>
              <a:gd name="connsiteX3020" fmla="*/ 1231780 w 6432818"/>
              <a:gd name="connsiteY3020" fmla="*/ 3734812 h 6858000"/>
              <a:gd name="connsiteX3021" fmla="*/ 1232816 w 6432818"/>
              <a:gd name="connsiteY3021" fmla="*/ 3731352 h 6858000"/>
              <a:gd name="connsiteX3022" fmla="*/ 1234970 w 6432818"/>
              <a:gd name="connsiteY3022" fmla="*/ 3727887 h 6858000"/>
              <a:gd name="connsiteX3023" fmla="*/ 1238230 w 6432818"/>
              <a:gd name="connsiteY3023" fmla="*/ 3725466 h 6858000"/>
              <a:gd name="connsiteX3024" fmla="*/ 1221279 w 6432818"/>
              <a:gd name="connsiteY3024" fmla="*/ 3736586 h 6858000"/>
              <a:gd name="connsiteX3025" fmla="*/ 1253920 w 6432818"/>
              <a:gd name="connsiteY3025" fmla="*/ 3710452 h 6858000"/>
              <a:gd name="connsiteX3026" fmla="*/ 1245668 w 6432818"/>
              <a:gd name="connsiteY3026" fmla="*/ 3715956 h 6858000"/>
              <a:gd name="connsiteX3027" fmla="*/ 1242874 w 6432818"/>
              <a:gd name="connsiteY3027" fmla="*/ 3718031 h 6858000"/>
              <a:gd name="connsiteX3028" fmla="*/ 1220514 w 6432818"/>
              <a:gd name="connsiteY3028" fmla="*/ 3735648 h 6858000"/>
              <a:gd name="connsiteX3029" fmla="*/ 1209266 w 6432818"/>
              <a:gd name="connsiteY3029" fmla="*/ 3744513 h 6858000"/>
              <a:gd name="connsiteX3030" fmla="*/ 1199125 w 6432818"/>
              <a:gd name="connsiteY3030" fmla="*/ 3752505 h 6858000"/>
              <a:gd name="connsiteX3031" fmla="*/ 1189159 w 6432818"/>
              <a:gd name="connsiteY3031" fmla="*/ 3758172 h 6858000"/>
              <a:gd name="connsiteX3032" fmla="*/ 1195278 w 6432818"/>
              <a:gd name="connsiteY3032" fmla="*/ 3747474 h 6858000"/>
              <a:gd name="connsiteX3033" fmla="*/ 1202806 w 6432818"/>
              <a:gd name="connsiteY3033" fmla="*/ 3736278 h 6858000"/>
              <a:gd name="connsiteX3034" fmla="*/ 1199796 w 6432818"/>
              <a:gd name="connsiteY3034" fmla="*/ 3738109 h 6858000"/>
              <a:gd name="connsiteX3035" fmla="*/ 1195157 w 6432818"/>
              <a:gd name="connsiteY3035" fmla="*/ 3735468 h 6858000"/>
              <a:gd name="connsiteX3036" fmla="*/ 1206592 w 6432818"/>
              <a:gd name="connsiteY3036" fmla="*/ 3726103 h 6858000"/>
              <a:gd name="connsiteX3037" fmla="*/ 1206727 w 6432818"/>
              <a:gd name="connsiteY3037" fmla="*/ 3724364 h 6858000"/>
              <a:gd name="connsiteX3038" fmla="*/ 1202135 w 6432818"/>
              <a:gd name="connsiteY3038" fmla="*/ 3726963 h 6858000"/>
              <a:gd name="connsiteX3039" fmla="*/ 1201768 w 6432818"/>
              <a:gd name="connsiteY3039" fmla="*/ 3727442 h 6858000"/>
              <a:gd name="connsiteX3040" fmla="*/ 1201075 w 6432818"/>
              <a:gd name="connsiteY3040" fmla="*/ 3727564 h 6858000"/>
              <a:gd name="connsiteX3041" fmla="*/ 1198337 w 6432818"/>
              <a:gd name="connsiteY3041" fmla="*/ 3729115 h 6858000"/>
              <a:gd name="connsiteX3042" fmla="*/ 1181646 w 6432818"/>
              <a:gd name="connsiteY3042" fmla="*/ 3741814 h 6858000"/>
              <a:gd name="connsiteX3043" fmla="*/ 1062536 w 6432818"/>
              <a:gd name="connsiteY3043" fmla="*/ 3836148 h 6858000"/>
              <a:gd name="connsiteX3044" fmla="*/ 1096563 w 6432818"/>
              <a:gd name="connsiteY3044" fmla="*/ 3791197 h 6858000"/>
              <a:gd name="connsiteX3045" fmla="*/ 1018976 w 6432818"/>
              <a:gd name="connsiteY3045" fmla="*/ 3856144 h 6858000"/>
              <a:gd name="connsiteX3046" fmla="*/ 1007317 w 6432818"/>
              <a:gd name="connsiteY3046" fmla="*/ 3867802 h 6858000"/>
              <a:gd name="connsiteX3047" fmla="*/ 1017048 w 6432818"/>
              <a:gd name="connsiteY3047" fmla="*/ 3855912 h 6858000"/>
              <a:gd name="connsiteX3048" fmla="*/ 988582 w 6432818"/>
              <a:gd name="connsiteY3048" fmla="*/ 3870450 h 6858000"/>
              <a:gd name="connsiteX3049" fmla="*/ 952204 w 6432818"/>
              <a:gd name="connsiteY3049" fmla="*/ 3890431 h 6858000"/>
              <a:gd name="connsiteX3050" fmla="*/ 941331 w 6432818"/>
              <a:gd name="connsiteY3050" fmla="*/ 3898547 h 6858000"/>
              <a:gd name="connsiteX3051" fmla="*/ 1045704 w 6432818"/>
              <a:gd name="connsiteY3051" fmla="*/ 3799503 h 6858000"/>
              <a:gd name="connsiteX3052" fmla="*/ 1056941 w 6432818"/>
              <a:gd name="connsiteY3052" fmla="*/ 3789147 h 6858000"/>
              <a:gd name="connsiteX3053" fmla="*/ 1072594 w 6432818"/>
              <a:gd name="connsiteY3053" fmla="*/ 3768365 h 6858000"/>
              <a:gd name="connsiteX3054" fmla="*/ 1062524 w 6432818"/>
              <a:gd name="connsiteY3054" fmla="*/ 3774666 h 6858000"/>
              <a:gd name="connsiteX3055" fmla="*/ 1091528 w 6432818"/>
              <a:gd name="connsiteY3055" fmla="*/ 3738833 h 6858000"/>
              <a:gd name="connsiteX3056" fmla="*/ 1079748 w 6432818"/>
              <a:gd name="connsiteY3056" fmla="*/ 3744245 h 6858000"/>
              <a:gd name="connsiteX3057" fmla="*/ 1065821 w 6432818"/>
              <a:gd name="connsiteY3057" fmla="*/ 3742816 h 6858000"/>
              <a:gd name="connsiteX3058" fmla="*/ 1055096 w 6432818"/>
              <a:gd name="connsiteY3058" fmla="*/ 3741867 h 6858000"/>
              <a:gd name="connsiteX3059" fmla="*/ 1048940 w 6432818"/>
              <a:gd name="connsiteY3059" fmla="*/ 3751671 h 6858000"/>
              <a:gd name="connsiteX3060" fmla="*/ 1037325 w 6432818"/>
              <a:gd name="connsiteY3060" fmla="*/ 3764768 h 6858000"/>
              <a:gd name="connsiteX3061" fmla="*/ 1042108 w 6432818"/>
              <a:gd name="connsiteY3061" fmla="*/ 3751654 h 6858000"/>
              <a:gd name="connsiteX3062" fmla="*/ 1042477 w 6432818"/>
              <a:gd name="connsiteY3062" fmla="*/ 3752836 h 6858000"/>
              <a:gd name="connsiteX3063" fmla="*/ 1041340 w 6432818"/>
              <a:gd name="connsiteY3063" fmla="*/ 3754693 h 6858000"/>
              <a:gd name="connsiteX3064" fmla="*/ 1042709 w 6432818"/>
              <a:gd name="connsiteY3064" fmla="*/ 3753597 h 6858000"/>
              <a:gd name="connsiteX3065" fmla="*/ 1042477 w 6432818"/>
              <a:gd name="connsiteY3065" fmla="*/ 3752836 h 6858000"/>
              <a:gd name="connsiteX3066" fmla="*/ 1044564 w 6432818"/>
              <a:gd name="connsiteY3066" fmla="*/ 3749422 h 6858000"/>
              <a:gd name="connsiteX3067" fmla="*/ 1046492 w 6432818"/>
              <a:gd name="connsiteY3067" fmla="*/ 3747671 h 6858000"/>
              <a:gd name="connsiteX3068" fmla="*/ 1048113 w 6432818"/>
              <a:gd name="connsiteY3068" fmla="*/ 3745242 h 6858000"/>
              <a:gd name="connsiteX3069" fmla="*/ 1047923 w 6432818"/>
              <a:gd name="connsiteY3069" fmla="*/ 3734488 h 6858000"/>
              <a:gd name="connsiteX3070" fmla="*/ 1077178 w 6432818"/>
              <a:gd name="connsiteY3070" fmla="*/ 3696766 h 6858000"/>
              <a:gd name="connsiteX3071" fmla="*/ 1077635 w 6432818"/>
              <a:gd name="connsiteY3071" fmla="*/ 3688259 h 6858000"/>
              <a:gd name="connsiteX3072" fmla="*/ 1088581 w 6432818"/>
              <a:gd name="connsiteY3072" fmla="*/ 3672007 h 6858000"/>
              <a:gd name="connsiteX3073" fmla="*/ 1091039 w 6432818"/>
              <a:gd name="connsiteY3073" fmla="*/ 3669304 h 6858000"/>
              <a:gd name="connsiteX3074" fmla="*/ 1086995 w 6432818"/>
              <a:gd name="connsiteY3074" fmla="*/ 3672470 h 6858000"/>
              <a:gd name="connsiteX3075" fmla="*/ 1075503 w 6432818"/>
              <a:gd name="connsiteY3075" fmla="*/ 3681618 h 6858000"/>
              <a:gd name="connsiteX3076" fmla="*/ 1024641 w 6432818"/>
              <a:gd name="connsiteY3076" fmla="*/ 3741107 h 6858000"/>
              <a:gd name="connsiteX3077" fmla="*/ 981022 w 6432818"/>
              <a:gd name="connsiteY3077" fmla="*/ 3797658 h 6858000"/>
              <a:gd name="connsiteX3078" fmla="*/ 976535 w 6432818"/>
              <a:gd name="connsiteY3078" fmla="*/ 3799945 h 6858000"/>
              <a:gd name="connsiteX3079" fmla="*/ 966356 w 6432818"/>
              <a:gd name="connsiteY3079" fmla="*/ 3805914 h 6858000"/>
              <a:gd name="connsiteX3080" fmla="*/ 978897 w 6432818"/>
              <a:gd name="connsiteY3080" fmla="*/ 3787168 h 6858000"/>
              <a:gd name="connsiteX3081" fmla="*/ 964244 w 6432818"/>
              <a:gd name="connsiteY3081" fmla="*/ 3803283 h 6858000"/>
              <a:gd name="connsiteX3082" fmla="*/ 961137 w 6432818"/>
              <a:gd name="connsiteY3082" fmla="*/ 3799016 h 6858000"/>
              <a:gd name="connsiteX3083" fmla="*/ 954920 w 6432818"/>
              <a:gd name="connsiteY3083" fmla="*/ 3803318 h 6858000"/>
              <a:gd name="connsiteX3084" fmla="*/ 967208 w 6432818"/>
              <a:gd name="connsiteY3084" fmla="*/ 3786048 h 6858000"/>
              <a:gd name="connsiteX3085" fmla="*/ 971825 w 6432818"/>
              <a:gd name="connsiteY3085" fmla="*/ 3781326 h 6858000"/>
              <a:gd name="connsiteX3086" fmla="*/ 974523 w 6432818"/>
              <a:gd name="connsiteY3086" fmla="*/ 3779632 h 6858000"/>
              <a:gd name="connsiteX3087" fmla="*/ 972501 w 6432818"/>
              <a:gd name="connsiteY3087" fmla="*/ 3778606 h 6858000"/>
              <a:gd name="connsiteX3088" fmla="*/ 988941 w 6432818"/>
              <a:gd name="connsiteY3088" fmla="*/ 3755500 h 6858000"/>
              <a:gd name="connsiteX3089" fmla="*/ 995671 w 6432818"/>
              <a:gd name="connsiteY3089" fmla="*/ 3750326 h 6858000"/>
              <a:gd name="connsiteX3090" fmla="*/ 1011534 w 6432818"/>
              <a:gd name="connsiteY3090" fmla="*/ 3739147 h 6858000"/>
              <a:gd name="connsiteX3091" fmla="*/ 1028969 w 6432818"/>
              <a:gd name="connsiteY3091" fmla="*/ 3723294 h 6858000"/>
              <a:gd name="connsiteX3092" fmla="*/ 995705 w 6432818"/>
              <a:gd name="connsiteY3092" fmla="*/ 3746326 h 6858000"/>
              <a:gd name="connsiteX3093" fmla="*/ 995311 w 6432818"/>
              <a:gd name="connsiteY3093" fmla="*/ 3746545 h 6858000"/>
              <a:gd name="connsiteX3094" fmla="*/ 999793 w 6432818"/>
              <a:gd name="connsiteY3094" fmla="*/ 3740244 h 6858000"/>
              <a:gd name="connsiteX3095" fmla="*/ 1041400 w 6432818"/>
              <a:gd name="connsiteY3095" fmla="*/ 3688091 h 6858000"/>
              <a:gd name="connsiteX3096" fmla="*/ 1056287 w 6432818"/>
              <a:gd name="connsiteY3096" fmla="*/ 3670361 h 6858000"/>
              <a:gd name="connsiteX3097" fmla="*/ 1052116 w 6432818"/>
              <a:gd name="connsiteY3097" fmla="*/ 3673732 h 6858000"/>
              <a:gd name="connsiteX3098" fmla="*/ 993935 w 6432818"/>
              <a:gd name="connsiteY3098" fmla="*/ 3716353 h 6858000"/>
              <a:gd name="connsiteX3099" fmla="*/ 1003252 w 6432818"/>
              <a:gd name="connsiteY3099" fmla="*/ 3706058 h 6858000"/>
              <a:gd name="connsiteX3100" fmla="*/ 1065368 w 6432818"/>
              <a:gd name="connsiteY3100" fmla="*/ 3647961 h 6858000"/>
              <a:gd name="connsiteX3101" fmla="*/ 1070728 w 6432818"/>
              <a:gd name="connsiteY3101" fmla="*/ 3642805 h 6858000"/>
              <a:gd name="connsiteX3102" fmla="*/ 1072323 w 6432818"/>
              <a:gd name="connsiteY3102" fmla="*/ 3638037 h 6858000"/>
              <a:gd name="connsiteX3103" fmla="*/ 1090546 w 6432818"/>
              <a:gd name="connsiteY3103" fmla="*/ 3623752 h 6858000"/>
              <a:gd name="connsiteX3104" fmla="*/ 1097124 w 6432818"/>
              <a:gd name="connsiteY3104" fmla="*/ 3617428 h 6858000"/>
              <a:gd name="connsiteX3105" fmla="*/ 1078488 w 6432818"/>
              <a:gd name="connsiteY3105" fmla="*/ 3629209 h 6858000"/>
              <a:gd name="connsiteX3106" fmla="*/ 1079672 w 6432818"/>
              <a:gd name="connsiteY3106" fmla="*/ 3627597 h 6858000"/>
              <a:gd name="connsiteX3107" fmla="*/ 1105990 w 6432818"/>
              <a:gd name="connsiteY3107" fmla="*/ 3588928 h 6858000"/>
              <a:gd name="connsiteX3108" fmla="*/ 1059315 w 6432818"/>
              <a:gd name="connsiteY3108" fmla="*/ 3636870 h 6858000"/>
              <a:gd name="connsiteX3109" fmla="*/ 1048300 w 6432818"/>
              <a:gd name="connsiteY3109" fmla="*/ 3646750 h 6858000"/>
              <a:gd name="connsiteX3110" fmla="*/ 1056242 w 6432818"/>
              <a:gd name="connsiteY3110" fmla="*/ 3629214 h 6858000"/>
              <a:gd name="connsiteX3111" fmla="*/ 1053657 w 6432818"/>
              <a:gd name="connsiteY3111" fmla="*/ 3631706 h 6858000"/>
              <a:gd name="connsiteX3112" fmla="*/ 975831 w 6432818"/>
              <a:gd name="connsiteY3112" fmla="*/ 3708629 h 6858000"/>
              <a:gd name="connsiteX3113" fmla="*/ 951362 w 6432818"/>
              <a:gd name="connsiteY3113" fmla="*/ 3731150 h 6858000"/>
              <a:gd name="connsiteX3114" fmla="*/ 965465 w 6432818"/>
              <a:gd name="connsiteY3114" fmla="*/ 3715823 h 6858000"/>
              <a:gd name="connsiteX3115" fmla="*/ 1004031 w 6432818"/>
              <a:gd name="connsiteY3115" fmla="*/ 3676007 h 6858000"/>
              <a:gd name="connsiteX3116" fmla="*/ 1047715 w 6432818"/>
              <a:gd name="connsiteY3116" fmla="*/ 3631379 h 6858000"/>
              <a:gd name="connsiteX3117" fmla="*/ 1000442 w 6432818"/>
              <a:gd name="connsiteY3117" fmla="*/ 3657845 h 6858000"/>
              <a:gd name="connsiteX3118" fmla="*/ 953809 w 6432818"/>
              <a:gd name="connsiteY3118" fmla="*/ 3694323 h 6858000"/>
              <a:gd name="connsiteX3119" fmla="*/ 972153 w 6432818"/>
              <a:gd name="connsiteY3119" fmla="*/ 3671731 h 6858000"/>
              <a:gd name="connsiteX3120" fmla="*/ 979941 w 6432818"/>
              <a:gd name="connsiteY3120" fmla="*/ 3659863 h 6858000"/>
              <a:gd name="connsiteX3121" fmla="*/ 1077290 w 6432818"/>
              <a:gd name="connsiteY3121" fmla="*/ 3553134 h 6858000"/>
              <a:gd name="connsiteX3122" fmla="*/ 1078442 w 6432818"/>
              <a:gd name="connsiteY3122" fmla="*/ 3542292 h 6858000"/>
              <a:gd name="connsiteX3123" fmla="*/ 1105542 w 6432818"/>
              <a:gd name="connsiteY3123" fmla="*/ 3514033 h 6858000"/>
              <a:gd name="connsiteX3124" fmla="*/ 1099036 w 6432818"/>
              <a:gd name="connsiteY3124" fmla="*/ 3504223 h 6858000"/>
              <a:gd name="connsiteX3125" fmla="*/ 1129838 w 6432818"/>
              <a:gd name="connsiteY3125" fmla="*/ 3465199 h 6858000"/>
              <a:gd name="connsiteX3126" fmla="*/ 1129556 w 6432818"/>
              <a:gd name="connsiteY3126" fmla="*/ 3464565 h 6858000"/>
              <a:gd name="connsiteX3127" fmla="*/ 1129202 w 6432818"/>
              <a:gd name="connsiteY3127" fmla="*/ 3463770 h 6858000"/>
              <a:gd name="connsiteX3128" fmla="*/ 1128990 w 6432818"/>
              <a:gd name="connsiteY3128" fmla="*/ 3463295 h 6858000"/>
              <a:gd name="connsiteX3129" fmla="*/ 1129084 w 6432818"/>
              <a:gd name="connsiteY3129" fmla="*/ 3463507 h 6858000"/>
              <a:gd name="connsiteX3130" fmla="*/ 1129202 w 6432818"/>
              <a:gd name="connsiteY3130" fmla="*/ 3463770 h 6858000"/>
              <a:gd name="connsiteX3131" fmla="*/ 1129838 w 6432818"/>
              <a:gd name="connsiteY3131" fmla="*/ 3465199 h 6858000"/>
              <a:gd name="connsiteX3132" fmla="*/ 1101195 w 6432818"/>
              <a:gd name="connsiteY3132" fmla="*/ 3494759 h 6858000"/>
              <a:gd name="connsiteX3133" fmla="*/ 1077757 w 6432818"/>
              <a:gd name="connsiteY3133" fmla="*/ 3514332 h 6858000"/>
              <a:gd name="connsiteX3134" fmla="*/ 1076568 w 6432818"/>
              <a:gd name="connsiteY3134" fmla="*/ 3515645 h 6858000"/>
              <a:gd name="connsiteX3135" fmla="*/ 1077379 w 6432818"/>
              <a:gd name="connsiteY3135" fmla="*/ 3517087 h 6858000"/>
              <a:gd name="connsiteX3136" fmla="*/ 1076643 w 6432818"/>
              <a:gd name="connsiteY3136" fmla="*/ 3521855 h 6858000"/>
              <a:gd name="connsiteX3137" fmla="*/ 1074469 w 6432818"/>
              <a:gd name="connsiteY3137" fmla="*/ 3522187 h 6858000"/>
              <a:gd name="connsiteX3138" fmla="*/ 1072976 w 6432818"/>
              <a:gd name="connsiteY3138" fmla="*/ 3520444 h 6858000"/>
              <a:gd name="connsiteX3139" fmla="*/ 1073246 w 6432818"/>
              <a:gd name="connsiteY3139" fmla="*/ 3519314 h 6858000"/>
              <a:gd name="connsiteX3140" fmla="*/ 1055133 w 6432818"/>
              <a:gd name="connsiteY3140" fmla="*/ 3539314 h 6858000"/>
              <a:gd name="connsiteX3141" fmla="*/ 1080676 w 6432818"/>
              <a:gd name="connsiteY3141" fmla="*/ 3498034 h 6858000"/>
              <a:gd name="connsiteX3142" fmla="*/ 1076643 w 6432818"/>
              <a:gd name="connsiteY3142" fmla="*/ 3499819 h 6858000"/>
              <a:gd name="connsiteX3143" fmla="*/ 998946 w 6432818"/>
              <a:gd name="connsiteY3143" fmla="*/ 3567163 h 6858000"/>
              <a:gd name="connsiteX3144" fmla="*/ 955612 w 6432818"/>
              <a:gd name="connsiteY3144" fmla="*/ 3608646 h 6858000"/>
              <a:gd name="connsiteX3145" fmla="*/ 928714 w 6432818"/>
              <a:gd name="connsiteY3145" fmla="*/ 3635827 h 6858000"/>
              <a:gd name="connsiteX3146" fmla="*/ 918202 w 6432818"/>
              <a:gd name="connsiteY3146" fmla="*/ 3645773 h 6858000"/>
              <a:gd name="connsiteX3147" fmla="*/ 913638 w 6432818"/>
              <a:gd name="connsiteY3147" fmla="*/ 3638481 h 6858000"/>
              <a:gd name="connsiteX3148" fmla="*/ 925031 w 6432818"/>
              <a:gd name="connsiteY3148" fmla="*/ 3625299 h 6858000"/>
              <a:gd name="connsiteX3149" fmla="*/ 942254 w 6432818"/>
              <a:gd name="connsiteY3149" fmla="*/ 3610086 h 6858000"/>
              <a:gd name="connsiteX3150" fmla="*/ 973128 w 6432818"/>
              <a:gd name="connsiteY3150" fmla="*/ 3577678 h 6858000"/>
              <a:gd name="connsiteX3151" fmla="*/ 968176 w 6432818"/>
              <a:gd name="connsiteY3151" fmla="*/ 3579726 h 6858000"/>
              <a:gd name="connsiteX3152" fmla="*/ 1000070 w 6432818"/>
              <a:gd name="connsiteY3152" fmla="*/ 3547347 h 6858000"/>
              <a:gd name="connsiteX3153" fmla="*/ 1029214 w 6432818"/>
              <a:gd name="connsiteY3153" fmla="*/ 3516688 h 6858000"/>
              <a:gd name="connsiteX3154" fmla="*/ 1016375 w 6432818"/>
              <a:gd name="connsiteY3154" fmla="*/ 3526340 h 6858000"/>
              <a:gd name="connsiteX3155" fmla="*/ 1016669 w 6432818"/>
              <a:gd name="connsiteY3155" fmla="*/ 3523236 h 6858000"/>
              <a:gd name="connsiteX3156" fmla="*/ 1017383 w 6432818"/>
              <a:gd name="connsiteY3156" fmla="*/ 3521770 h 6858000"/>
              <a:gd name="connsiteX3157" fmla="*/ 1044863 w 6432818"/>
              <a:gd name="connsiteY3157" fmla="*/ 3500116 h 6858000"/>
              <a:gd name="connsiteX3158" fmla="*/ 1043876 w 6432818"/>
              <a:gd name="connsiteY3158" fmla="*/ 3501266 h 6858000"/>
              <a:gd name="connsiteX3159" fmla="*/ 1071537 w 6432818"/>
              <a:gd name="connsiteY3159" fmla="*/ 3472168 h 6858000"/>
              <a:gd name="connsiteX3160" fmla="*/ 1066735 w 6432818"/>
              <a:gd name="connsiteY3160" fmla="*/ 3476328 h 6858000"/>
              <a:gd name="connsiteX3161" fmla="*/ 1064406 w 6432818"/>
              <a:gd name="connsiteY3161" fmla="*/ 3478722 h 6858000"/>
              <a:gd name="connsiteX3162" fmla="*/ 1048196 w 6432818"/>
              <a:gd name="connsiteY3162" fmla="*/ 3490412 h 6858000"/>
              <a:gd name="connsiteX3163" fmla="*/ 1024948 w 6432818"/>
              <a:gd name="connsiteY3163" fmla="*/ 3504259 h 6858000"/>
              <a:gd name="connsiteX3164" fmla="*/ 1076601 w 6432818"/>
              <a:gd name="connsiteY3164" fmla="*/ 3463183 h 6858000"/>
              <a:gd name="connsiteX3165" fmla="*/ 1071330 w 6432818"/>
              <a:gd name="connsiteY3165" fmla="*/ 3461897 h 6858000"/>
              <a:gd name="connsiteX3166" fmla="*/ 1037078 w 6432818"/>
              <a:gd name="connsiteY3166" fmla="*/ 3486620 h 6858000"/>
              <a:gd name="connsiteX3167" fmla="*/ 1005300 w 6432818"/>
              <a:gd name="connsiteY3167" fmla="*/ 3519124 h 6858000"/>
              <a:gd name="connsiteX3168" fmla="*/ 964412 w 6432818"/>
              <a:gd name="connsiteY3168" fmla="*/ 3560941 h 6858000"/>
              <a:gd name="connsiteX3169" fmla="*/ 976697 w 6432818"/>
              <a:gd name="connsiteY3169" fmla="*/ 3553112 h 6858000"/>
              <a:gd name="connsiteX3170" fmla="*/ 996607 w 6432818"/>
              <a:gd name="connsiteY3170" fmla="*/ 3538079 h 6858000"/>
              <a:gd name="connsiteX3171" fmla="*/ 990170 w 6432818"/>
              <a:gd name="connsiteY3171" fmla="*/ 3546275 h 6858000"/>
              <a:gd name="connsiteX3172" fmla="*/ 955646 w 6432818"/>
              <a:gd name="connsiteY3172" fmla="*/ 3580333 h 6858000"/>
              <a:gd name="connsiteX3173" fmla="*/ 940196 w 6432818"/>
              <a:gd name="connsiteY3173" fmla="*/ 3598418 h 6858000"/>
              <a:gd name="connsiteX3174" fmla="*/ 940179 w 6432818"/>
              <a:gd name="connsiteY3174" fmla="*/ 3597842 h 6858000"/>
              <a:gd name="connsiteX3175" fmla="*/ 929121 w 6432818"/>
              <a:gd name="connsiteY3175" fmla="*/ 3604294 h 6858000"/>
              <a:gd name="connsiteX3176" fmla="*/ 925034 w 6432818"/>
              <a:gd name="connsiteY3176" fmla="*/ 3606782 h 6858000"/>
              <a:gd name="connsiteX3177" fmla="*/ 929660 w 6432818"/>
              <a:gd name="connsiteY3177" fmla="*/ 3600849 h 6858000"/>
              <a:gd name="connsiteX3178" fmla="*/ 954876 w 6432818"/>
              <a:gd name="connsiteY3178" fmla="*/ 3570487 h 6858000"/>
              <a:gd name="connsiteX3179" fmla="*/ 920465 w 6432818"/>
              <a:gd name="connsiteY3179" fmla="*/ 3604168 h 6858000"/>
              <a:gd name="connsiteX3180" fmla="*/ 882900 w 6432818"/>
              <a:gd name="connsiteY3180" fmla="*/ 3639641 h 6858000"/>
              <a:gd name="connsiteX3181" fmla="*/ 883530 w 6432818"/>
              <a:gd name="connsiteY3181" fmla="*/ 3632940 h 6858000"/>
              <a:gd name="connsiteX3182" fmla="*/ 883430 w 6432818"/>
              <a:gd name="connsiteY3182" fmla="*/ 3632810 h 6858000"/>
              <a:gd name="connsiteX3183" fmla="*/ 887715 w 6432818"/>
              <a:gd name="connsiteY3183" fmla="*/ 3630011 h 6858000"/>
              <a:gd name="connsiteX3184" fmla="*/ 920798 w 6432818"/>
              <a:gd name="connsiteY3184" fmla="*/ 3591415 h 6858000"/>
              <a:gd name="connsiteX3185" fmla="*/ 836228 w 6432818"/>
              <a:gd name="connsiteY3185" fmla="*/ 3664337 h 6858000"/>
              <a:gd name="connsiteX3186" fmla="*/ 798873 w 6432818"/>
              <a:gd name="connsiteY3186" fmla="*/ 3690967 h 6858000"/>
              <a:gd name="connsiteX3187" fmla="*/ 798187 w 6432818"/>
              <a:gd name="connsiteY3187" fmla="*/ 3691497 h 6858000"/>
              <a:gd name="connsiteX3188" fmla="*/ 816444 w 6432818"/>
              <a:gd name="connsiteY3188" fmla="*/ 3669488 h 6858000"/>
              <a:gd name="connsiteX3189" fmla="*/ 849375 w 6432818"/>
              <a:gd name="connsiteY3189" fmla="*/ 3636670 h 6858000"/>
              <a:gd name="connsiteX3190" fmla="*/ 897941 w 6432818"/>
              <a:gd name="connsiteY3190" fmla="*/ 3576818 h 6858000"/>
              <a:gd name="connsiteX3191" fmla="*/ 875597 w 6432818"/>
              <a:gd name="connsiteY3191" fmla="*/ 3599320 h 6858000"/>
              <a:gd name="connsiteX3192" fmla="*/ 865342 w 6432818"/>
              <a:gd name="connsiteY3192" fmla="*/ 3608075 h 6858000"/>
              <a:gd name="connsiteX3193" fmla="*/ 828202 w 6432818"/>
              <a:gd name="connsiteY3193" fmla="*/ 3624440 h 6858000"/>
              <a:gd name="connsiteX3194" fmla="*/ 873353 w 6432818"/>
              <a:gd name="connsiteY3194" fmla="*/ 3574379 h 6858000"/>
              <a:gd name="connsiteX3195" fmla="*/ 822491 w 6432818"/>
              <a:gd name="connsiteY3195" fmla="*/ 3612006 h 6858000"/>
              <a:gd name="connsiteX3196" fmla="*/ 773077 w 6432818"/>
              <a:gd name="connsiteY3196" fmla="*/ 3654516 h 6858000"/>
              <a:gd name="connsiteX3197" fmla="*/ 744941 w 6432818"/>
              <a:gd name="connsiteY3197" fmla="*/ 3667439 h 6858000"/>
              <a:gd name="connsiteX3198" fmla="*/ 726453 w 6432818"/>
              <a:gd name="connsiteY3198" fmla="*/ 3683423 h 6858000"/>
              <a:gd name="connsiteX3199" fmla="*/ 861850 w 6432818"/>
              <a:gd name="connsiteY3199" fmla="*/ 3537935 h 6858000"/>
              <a:gd name="connsiteX3200" fmla="*/ 972890 w 6432818"/>
              <a:gd name="connsiteY3200" fmla="*/ 3426511 h 6858000"/>
              <a:gd name="connsiteX3201" fmla="*/ 969422 w 6432818"/>
              <a:gd name="connsiteY3201" fmla="*/ 3425884 h 6858000"/>
              <a:gd name="connsiteX3202" fmla="*/ 973108 w 6432818"/>
              <a:gd name="connsiteY3202" fmla="*/ 3423815 h 6858000"/>
              <a:gd name="connsiteX3203" fmla="*/ 973593 w 6432818"/>
              <a:gd name="connsiteY3203" fmla="*/ 3425806 h 6858000"/>
              <a:gd name="connsiteX3204" fmla="*/ 985571 w 6432818"/>
              <a:gd name="connsiteY3204" fmla="*/ 3413784 h 6858000"/>
              <a:gd name="connsiteX3205" fmla="*/ 986591 w 6432818"/>
              <a:gd name="connsiteY3205" fmla="*/ 3411839 h 6858000"/>
              <a:gd name="connsiteX3206" fmla="*/ 984205 w 6432818"/>
              <a:gd name="connsiteY3206" fmla="*/ 3409759 h 6858000"/>
              <a:gd name="connsiteX3207" fmla="*/ 973108 w 6432818"/>
              <a:gd name="connsiteY3207" fmla="*/ 3423815 h 6858000"/>
              <a:gd name="connsiteX3208" fmla="*/ 969143 w 6432818"/>
              <a:gd name="connsiteY3208" fmla="*/ 3420520 h 6858000"/>
              <a:gd name="connsiteX3209" fmla="*/ 847167 w 6432818"/>
              <a:gd name="connsiteY3209" fmla="*/ 3542247 h 6858000"/>
              <a:gd name="connsiteX3210" fmla="*/ 626466 w 6432818"/>
              <a:gd name="connsiteY3210" fmla="*/ 3736828 h 6858000"/>
              <a:gd name="connsiteX3211" fmla="*/ 681257 w 6432818"/>
              <a:gd name="connsiteY3211" fmla="*/ 3665696 h 6858000"/>
              <a:gd name="connsiteX3212" fmla="*/ 626249 w 6432818"/>
              <a:gd name="connsiteY3212" fmla="*/ 3710549 h 6858000"/>
              <a:gd name="connsiteX3213" fmla="*/ 604008 w 6432818"/>
              <a:gd name="connsiteY3213" fmla="*/ 3713807 h 6858000"/>
              <a:gd name="connsiteX3214" fmla="*/ 504971 w 6432818"/>
              <a:gd name="connsiteY3214" fmla="*/ 3801395 h 6858000"/>
              <a:gd name="connsiteX3215" fmla="*/ 519200 w 6432818"/>
              <a:gd name="connsiteY3215" fmla="*/ 3781824 h 6858000"/>
              <a:gd name="connsiteX3216" fmla="*/ 521731 w 6432818"/>
              <a:gd name="connsiteY3216" fmla="*/ 3780052 h 6858000"/>
              <a:gd name="connsiteX3217" fmla="*/ 524408 w 6432818"/>
              <a:gd name="connsiteY3217" fmla="*/ 3776138 h 6858000"/>
              <a:gd name="connsiteX3218" fmla="*/ 530770 w 6432818"/>
              <a:gd name="connsiteY3218" fmla="*/ 3769648 h 6858000"/>
              <a:gd name="connsiteX3219" fmla="*/ 544264 w 6432818"/>
              <a:gd name="connsiteY3219" fmla="*/ 3756864 h 6858000"/>
              <a:gd name="connsiteX3220" fmla="*/ 586261 w 6432818"/>
              <a:gd name="connsiteY3220" fmla="*/ 3708918 h 6858000"/>
              <a:gd name="connsiteX3221" fmla="*/ 547075 w 6432818"/>
              <a:gd name="connsiteY3221" fmla="*/ 3742881 h 6858000"/>
              <a:gd name="connsiteX3222" fmla="*/ 530848 w 6432818"/>
              <a:gd name="connsiteY3222" fmla="*/ 3766730 h 6858000"/>
              <a:gd name="connsiteX3223" fmla="*/ 524408 w 6432818"/>
              <a:gd name="connsiteY3223" fmla="*/ 3776138 h 6858000"/>
              <a:gd name="connsiteX3224" fmla="*/ 520242 w 6432818"/>
              <a:gd name="connsiteY3224" fmla="*/ 3780392 h 6858000"/>
              <a:gd name="connsiteX3225" fmla="*/ 519200 w 6432818"/>
              <a:gd name="connsiteY3225" fmla="*/ 3781824 h 6858000"/>
              <a:gd name="connsiteX3226" fmla="*/ 513615 w 6432818"/>
              <a:gd name="connsiteY3226" fmla="*/ 3785729 h 6858000"/>
              <a:gd name="connsiteX3227" fmla="*/ 529841 w 6432818"/>
              <a:gd name="connsiteY3227" fmla="*/ 3749857 h 6858000"/>
              <a:gd name="connsiteX3228" fmla="*/ 534225 w 6432818"/>
              <a:gd name="connsiteY3228" fmla="*/ 3745181 h 6858000"/>
              <a:gd name="connsiteX3229" fmla="*/ 534809 w 6432818"/>
              <a:gd name="connsiteY3229" fmla="*/ 3744593 h 6858000"/>
              <a:gd name="connsiteX3230" fmla="*/ 534889 w 6432818"/>
              <a:gd name="connsiteY3230" fmla="*/ 3744472 h 6858000"/>
              <a:gd name="connsiteX3231" fmla="*/ 534225 w 6432818"/>
              <a:gd name="connsiteY3231" fmla="*/ 3745181 h 6858000"/>
              <a:gd name="connsiteX3232" fmla="*/ 527145 w 6432818"/>
              <a:gd name="connsiteY3232" fmla="*/ 3752320 h 6858000"/>
              <a:gd name="connsiteX3233" fmla="*/ 447088 w 6432818"/>
              <a:gd name="connsiteY3233" fmla="*/ 3814412 h 6858000"/>
              <a:gd name="connsiteX3234" fmla="*/ 454173 w 6432818"/>
              <a:gd name="connsiteY3234" fmla="*/ 3788790 h 6858000"/>
              <a:gd name="connsiteX3235" fmla="*/ 458656 w 6432818"/>
              <a:gd name="connsiteY3235" fmla="*/ 3783354 h 6858000"/>
              <a:gd name="connsiteX3236" fmla="*/ 482552 w 6432818"/>
              <a:gd name="connsiteY3236" fmla="*/ 3758646 h 6858000"/>
              <a:gd name="connsiteX3237" fmla="*/ 520206 w 6432818"/>
              <a:gd name="connsiteY3237" fmla="*/ 3711237 h 6858000"/>
              <a:gd name="connsiteX3238" fmla="*/ 480504 w 6432818"/>
              <a:gd name="connsiteY3238" fmla="*/ 3747503 h 6858000"/>
              <a:gd name="connsiteX3239" fmla="*/ 478968 w 6432818"/>
              <a:gd name="connsiteY3239" fmla="*/ 3749191 h 6858000"/>
              <a:gd name="connsiteX3240" fmla="*/ 476988 w 6432818"/>
              <a:gd name="connsiteY3240" fmla="*/ 3750594 h 6858000"/>
              <a:gd name="connsiteX3241" fmla="*/ 458691 w 6432818"/>
              <a:gd name="connsiteY3241" fmla="*/ 3765228 h 6858000"/>
              <a:gd name="connsiteX3242" fmla="*/ 447112 w 6432818"/>
              <a:gd name="connsiteY3242" fmla="*/ 3767319 h 6858000"/>
              <a:gd name="connsiteX3243" fmla="*/ 449320 w 6432818"/>
              <a:gd name="connsiteY3243" fmla="*/ 3762507 h 6858000"/>
              <a:gd name="connsiteX3244" fmla="*/ 561097 w 6432818"/>
              <a:gd name="connsiteY3244" fmla="*/ 3653626 h 6858000"/>
              <a:gd name="connsiteX3245" fmla="*/ 595125 w 6432818"/>
              <a:gd name="connsiteY3245" fmla="*/ 3608674 h 6858000"/>
              <a:gd name="connsiteX3246" fmla="*/ 547517 w 6432818"/>
              <a:gd name="connsiteY3246" fmla="*/ 3655109 h 6858000"/>
              <a:gd name="connsiteX3247" fmla="*/ 508113 w 6432818"/>
              <a:gd name="connsiteY3247" fmla="*/ 3691595 h 6858000"/>
              <a:gd name="connsiteX3248" fmla="*/ 499274 w 6432818"/>
              <a:gd name="connsiteY3248" fmla="*/ 3692475 h 6858000"/>
              <a:gd name="connsiteX3249" fmla="*/ 514706 w 6432818"/>
              <a:gd name="connsiteY3249" fmla="*/ 3675254 h 6858000"/>
              <a:gd name="connsiteX3250" fmla="*/ 665000 w 6432818"/>
              <a:gd name="connsiteY3250" fmla="*/ 3529199 h 6858000"/>
              <a:gd name="connsiteX3251" fmla="*/ 668197 w 6432818"/>
              <a:gd name="connsiteY3251" fmla="*/ 3505621 h 6858000"/>
              <a:gd name="connsiteX3252" fmla="*/ 527164 w 6432818"/>
              <a:gd name="connsiteY3252" fmla="*/ 3641152 h 6858000"/>
              <a:gd name="connsiteX3253" fmla="*/ 526170 w 6432818"/>
              <a:gd name="connsiteY3253" fmla="*/ 3639099 h 6858000"/>
              <a:gd name="connsiteX3254" fmla="*/ 526654 w 6432818"/>
              <a:gd name="connsiteY3254" fmla="*/ 3638616 h 6858000"/>
              <a:gd name="connsiteX3255" fmla="*/ 584021 w 6432818"/>
              <a:gd name="connsiteY3255" fmla="*/ 3574153 h 6858000"/>
              <a:gd name="connsiteX3256" fmla="*/ 515808 w 6432818"/>
              <a:gd name="connsiteY3256" fmla="*/ 3633903 h 6858000"/>
              <a:gd name="connsiteX3257" fmla="*/ 473264 w 6432818"/>
              <a:gd name="connsiteY3257" fmla="*/ 3676204 h 6858000"/>
              <a:gd name="connsiteX3258" fmla="*/ 472199 w 6432818"/>
              <a:gd name="connsiteY3258" fmla="*/ 3677036 h 6858000"/>
              <a:gd name="connsiteX3259" fmla="*/ 547653 w 6432818"/>
              <a:gd name="connsiteY3259" fmla="*/ 3586244 h 6858000"/>
              <a:gd name="connsiteX3260" fmla="*/ 568359 w 6432818"/>
              <a:gd name="connsiteY3260" fmla="*/ 3557615 h 6858000"/>
              <a:gd name="connsiteX3261" fmla="*/ 520527 w 6432818"/>
              <a:gd name="connsiteY3261" fmla="*/ 3607244 h 6858000"/>
              <a:gd name="connsiteX3262" fmla="*/ 494869 w 6432818"/>
              <a:gd name="connsiteY3262" fmla="*/ 3607800 h 6858000"/>
              <a:gd name="connsiteX3263" fmla="*/ 455576 w 6432818"/>
              <a:gd name="connsiteY3263" fmla="*/ 3652331 h 6858000"/>
              <a:gd name="connsiteX3264" fmla="*/ 428797 w 6432818"/>
              <a:gd name="connsiteY3264" fmla="*/ 3672703 h 6858000"/>
              <a:gd name="connsiteX3265" fmla="*/ 425425 w 6432818"/>
              <a:gd name="connsiteY3265" fmla="*/ 3661033 h 6858000"/>
              <a:gd name="connsiteX3266" fmla="*/ 373831 w 6432818"/>
              <a:gd name="connsiteY3266" fmla="*/ 3708585 h 6858000"/>
              <a:gd name="connsiteX3267" fmla="*/ 331273 w 6432818"/>
              <a:gd name="connsiteY3267" fmla="*/ 3730878 h 6858000"/>
              <a:gd name="connsiteX3268" fmla="*/ 326884 w 6432818"/>
              <a:gd name="connsiteY3268" fmla="*/ 3728456 h 6858000"/>
              <a:gd name="connsiteX3269" fmla="*/ 270579 w 6432818"/>
              <a:gd name="connsiteY3269" fmla="*/ 3757880 h 6858000"/>
              <a:gd name="connsiteX3270" fmla="*/ 295780 w 6432818"/>
              <a:gd name="connsiteY3270" fmla="*/ 3721102 h 6858000"/>
              <a:gd name="connsiteX3271" fmla="*/ 258668 w 6432818"/>
              <a:gd name="connsiteY3271" fmla="*/ 3751304 h 6858000"/>
              <a:gd name="connsiteX3272" fmla="*/ 298739 w 6432818"/>
              <a:gd name="connsiteY3272" fmla="*/ 3687585 h 6858000"/>
              <a:gd name="connsiteX3273" fmla="*/ 599393 w 6432818"/>
              <a:gd name="connsiteY3273" fmla="*/ 3377000 h 6858000"/>
              <a:gd name="connsiteX3274" fmla="*/ 631374 w 6432818"/>
              <a:gd name="connsiteY3274" fmla="*/ 3343868 h 6858000"/>
              <a:gd name="connsiteX3275" fmla="*/ 619982 w 6432818"/>
              <a:gd name="connsiteY3275" fmla="*/ 3352576 h 6858000"/>
              <a:gd name="connsiteX3276" fmla="*/ 618936 w 6432818"/>
              <a:gd name="connsiteY3276" fmla="*/ 3352027 h 6858000"/>
              <a:gd name="connsiteX3277" fmla="*/ 611578 w 6432818"/>
              <a:gd name="connsiteY3277" fmla="*/ 3357841 h 6858000"/>
              <a:gd name="connsiteX3278" fmla="*/ 607486 w 6432818"/>
              <a:gd name="connsiteY3278" fmla="*/ 3362268 h 6858000"/>
              <a:gd name="connsiteX3279" fmla="*/ 587640 w 6432818"/>
              <a:gd name="connsiteY3279" fmla="*/ 3377676 h 6858000"/>
              <a:gd name="connsiteX3280" fmla="*/ 587651 w 6432818"/>
              <a:gd name="connsiteY3280" fmla="*/ 3377571 h 6858000"/>
              <a:gd name="connsiteX3281" fmla="*/ 544233 w 6432818"/>
              <a:gd name="connsiteY3281" fmla="*/ 3417591 h 6858000"/>
              <a:gd name="connsiteX3282" fmla="*/ 397710 w 6432818"/>
              <a:gd name="connsiteY3282" fmla="*/ 3554182 h 6858000"/>
              <a:gd name="connsiteX3283" fmla="*/ 340668 w 6432818"/>
              <a:gd name="connsiteY3283" fmla="*/ 3593823 h 6858000"/>
              <a:gd name="connsiteX3284" fmla="*/ 355542 w 6432818"/>
              <a:gd name="connsiteY3284" fmla="*/ 3566878 h 6858000"/>
              <a:gd name="connsiteX3285" fmla="*/ 390338 w 6432818"/>
              <a:gd name="connsiteY3285" fmla="*/ 3530493 h 6858000"/>
              <a:gd name="connsiteX3286" fmla="*/ 502800 w 6432818"/>
              <a:gd name="connsiteY3286" fmla="*/ 3418024 h 6858000"/>
              <a:gd name="connsiteX3287" fmla="*/ 588602 w 6432818"/>
              <a:gd name="connsiteY3287" fmla="*/ 3333605 h 6858000"/>
              <a:gd name="connsiteX3288" fmla="*/ 592925 w 6432818"/>
              <a:gd name="connsiteY3288" fmla="*/ 3327558 h 6858000"/>
              <a:gd name="connsiteX3289" fmla="*/ 602920 w 6432818"/>
              <a:gd name="connsiteY3289" fmla="*/ 3314745 h 6858000"/>
              <a:gd name="connsiteX3290" fmla="*/ 609904 w 6432818"/>
              <a:gd name="connsiteY3290" fmla="*/ 3311225 h 6858000"/>
              <a:gd name="connsiteX3291" fmla="*/ 612828 w 6432818"/>
              <a:gd name="connsiteY3291" fmla="*/ 3309480 h 6858000"/>
              <a:gd name="connsiteX3292" fmla="*/ 698387 w 6432818"/>
              <a:gd name="connsiteY3292" fmla="*/ 3222589 h 6858000"/>
              <a:gd name="connsiteX3293" fmla="*/ 698509 w 6432818"/>
              <a:gd name="connsiteY3293" fmla="*/ 3221279 h 6858000"/>
              <a:gd name="connsiteX3294" fmla="*/ 699124 w 6432818"/>
              <a:gd name="connsiteY3294" fmla="*/ 3220024 h 6858000"/>
              <a:gd name="connsiteX3295" fmla="*/ 699345 w 6432818"/>
              <a:gd name="connsiteY3295" fmla="*/ 3219849 h 6858000"/>
              <a:gd name="connsiteX3296" fmla="*/ 698990 w 6432818"/>
              <a:gd name="connsiteY3296" fmla="*/ 3219309 h 6858000"/>
              <a:gd name="connsiteX3297" fmla="*/ 699091 w 6432818"/>
              <a:gd name="connsiteY3297" fmla="*/ 3218334 h 6858000"/>
              <a:gd name="connsiteX3298" fmla="*/ 718971 w 6432818"/>
              <a:gd name="connsiteY3298" fmla="*/ 3197055 h 6858000"/>
              <a:gd name="connsiteX3299" fmla="*/ 705606 w 6432818"/>
              <a:gd name="connsiteY3299" fmla="*/ 3205013 h 6858000"/>
              <a:gd name="connsiteX3300" fmla="*/ 707914 w 6432818"/>
              <a:gd name="connsiteY3300" fmla="*/ 3202944 h 6858000"/>
              <a:gd name="connsiteX3301" fmla="*/ 676461 w 6432818"/>
              <a:gd name="connsiteY3301" fmla="*/ 3224826 h 6858000"/>
              <a:gd name="connsiteX3302" fmla="*/ 635428 w 6432818"/>
              <a:gd name="connsiteY3302" fmla="*/ 3252082 h 6858000"/>
              <a:gd name="connsiteX3303" fmla="*/ 682097 w 6432818"/>
              <a:gd name="connsiteY3303" fmla="*/ 3218115 h 6858000"/>
              <a:gd name="connsiteX3304" fmla="*/ 697372 w 6432818"/>
              <a:gd name="connsiteY3304" fmla="*/ 3206178 h 6858000"/>
              <a:gd name="connsiteX3305" fmla="*/ 694860 w 6432818"/>
              <a:gd name="connsiteY3305" fmla="*/ 3205405 h 6858000"/>
              <a:gd name="connsiteX3306" fmla="*/ 694104 w 6432818"/>
              <a:gd name="connsiteY3306" fmla="*/ 3205701 h 6858000"/>
              <a:gd name="connsiteX3307" fmla="*/ 689158 w 6432818"/>
              <a:gd name="connsiteY3307" fmla="*/ 3209271 h 6858000"/>
              <a:gd name="connsiteX3308" fmla="*/ 690817 w 6432818"/>
              <a:gd name="connsiteY3308" fmla="*/ 3207270 h 6858000"/>
              <a:gd name="connsiteX3309" fmla="*/ 691189 w 6432818"/>
              <a:gd name="connsiteY3309" fmla="*/ 3206839 h 6858000"/>
              <a:gd name="connsiteX3310" fmla="*/ 689849 w 6432818"/>
              <a:gd name="connsiteY3310" fmla="*/ 3207362 h 6858000"/>
              <a:gd name="connsiteX3311" fmla="*/ 681050 w 6432818"/>
              <a:gd name="connsiteY3311" fmla="*/ 3212881 h 6858000"/>
              <a:gd name="connsiteX3312" fmla="*/ 574384 w 6432818"/>
              <a:gd name="connsiteY3312" fmla="*/ 3285780 h 6858000"/>
              <a:gd name="connsiteX3313" fmla="*/ 670952 w 6432818"/>
              <a:gd name="connsiteY3313" fmla="*/ 3214903 h 6858000"/>
              <a:gd name="connsiteX3314" fmla="*/ 677021 w 6432818"/>
              <a:gd name="connsiteY3314" fmla="*/ 3208247 h 6858000"/>
              <a:gd name="connsiteX3315" fmla="*/ 670621 w 6432818"/>
              <a:gd name="connsiteY3315" fmla="*/ 3213251 h 6858000"/>
              <a:gd name="connsiteX3316" fmla="*/ 615678 w 6432818"/>
              <a:gd name="connsiteY3316" fmla="*/ 3250452 h 6858000"/>
              <a:gd name="connsiteX3317" fmla="*/ 579910 w 6432818"/>
              <a:gd name="connsiteY3317" fmla="*/ 3273497 h 6858000"/>
              <a:gd name="connsiteX3318" fmla="*/ 583871 w 6432818"/>
              <a:gd name="connsiteY3318" fmla="*/ 3268857 h 6858000"/>
              <a:gd name="connsiteX3319" fmla="*/ 584024 w 6432818"/>
              <a:gd name="connsiteY3319" fmla="*/ 3268635 h 6858000"/>
              <a:gd name="connsiteX3320" fmla="*/ 585527 w 6432818"/>
              <a:gd name="connsiteY3320" fmla="*/ 3267511 h 6858000"/>
              <a:gd name="connsiteX3321" fmla="*/ 610008 w 6432818"/>
              <a:gd name="connsiteY3321" fmla="*/ 3250299 h 6858000"/>
              <a:gd name="connsiteX3322" fmla="*/ 591262 w 6432818"/>
              <a:gd name="connsiteY3322" fmla="*/ 3259205 h 6858000"/>
              <a:gd name="connsiteX3323" fmla="*/ 589539 w 6432818"/>
              <a:gd name="connsiteY3323" fmla="*/ 3260472 h 6858000"/>
              <a:gd name="connsiteX3324" fmla="*/ 589215 w 6432818"/>
              <a:gd name="connsiteY3324" fmla="*/ 3257331 h 6858000"/>
              <a:gd name="connsiteX3325" fmla="*/ 583807 w 6432818"/>
              <a:gd name="connsiteY3325" fmla="*/ 3262062 h 6858000"/>
              <a:gd name="connsiteX3326" fmla="*/ 578060 w 6432818"/>
              <a:gd name="connsiteY3326" fmla="*/ 3268530 h 6858000"/>
              <a:gd name="connsiteX3327" fmla="*/ 573005 w 6432818"/>
              <a:gd name="connsiteY3327" fmla="*/ 3271737 h 6858000"/>
              <a:gd name="connsiteX3328" fmla="*/ 586801 w 6432818"/>
              <a:gd name="connsiteY3328" fmla="*/ 3258381 h 6858000"/>
              <a:gd name="connsiteX3329" fmla="*/ 680057 w 6432818"/>
              <a:gd name="connsiteY3329" fmla="*/ 3193607 h 6858000"/>
              <a:gd name="connsiteX3330" fmla="*/ 692579 w 6432818"/>
              <a:gd name="connsiteY3330" fmla="*/ 3184986 h 6858000"/>
              <a:gd name="connsiteX3331" fmla="*/ 697490 w 6432818"/>
              <a:gd name="connsiteY3331" fmla="*/ 3181523 h 6858000"/>
              <a:gd name="connsiteX3332" fmla="*/ 697017 w 6432818"/>
              <a:gd name="connsiteY3332" fmla="*/ 3181495 h 6858000"/>
              <a:gd name="connsiteX3333" fmla="*/ 692406 w 6432818"/>
              <a:gd name="connsiteY3333" fmla="*/ 3181011 h 6858000"/>
              <a:gd name="connsiteX3334" fmla="*/ 691067 w 6432818"/>
              <a:gd name="connsiteY3334" fmla="*/ 3180427 h 6858000"/>
              <a:gd name="connsiteX3335" fmla="*/ 670060 w 6432818"/>
              <a:gd name="connsiteY3335" fmla="*/ 3194645 h 6858000"/>
              <a:gd name="connsiteX3336" fmla="*/ 653515 w 6432818"/>
              <a:gd name="connsiteY3336" fmla="*/ 3206155 h 6858000"/>
              <a:gd name="connsiteX3337" fmla="*/ 647274 w 6432818"/>
              <a:gd name="connsiteY3337" fmla="*/ 3212299 h 6858000"/>
              <a:gd name="connsiteX3338" fmla="*/ 641844 w 6432818"/>
              <a:gd name="connsiteY3338" fmla="*/ 3214279 h 6858000"/>
              <a:gd name="connsiteX3339" fmla="*/ 632296 w 6432818"/>
              <a:gd name="connsiteY3339" fmla="*/ 3220923 h 6858000"/>
              <a:gd name="connsiteX3340" fmla="*/ 603609 w 6432818"/>
              <a:gd name="connsiteY3340" fmla="*/ 3240984 h 6858000"/>
              <a:gd name="connsiteX3341" fmla="*/ 609743 w 6432818"/>
              <a:gd name="connsiteY3341" fmla="*/ 3232274 h 6858000"/>
              <a:gd name="connsiteX3342" fmla="*/ 611508 w 6432818"/>
              <a:gd name="connsiteY3342" fmla="*/ 3231206 h 6858000"/>
              <a:gd name="connsiteX3343" fmla="*/ 613392 w 6432818"/>
              <a:gd name="connsiteY3343" fmla="*/ 3228203 h 6858000"/>
              <a:gd name="connsiteX3344" fmla="*/ 626543 w 6432818"/>
              <a:gd name="connsiteY3344" fmla="*/ 3210994 h 6858000"/>
              <a:gd name="connsiteX3345" fmla="*/ 639152 w 6432818"/>
              <a:gd name="connsiteY3345" fmla="*/ 3194989 h 6858000"/>
              <a:gd name="connsiteX3346" fmla="*/ 640896 w 6432818"/>
              <a:gd name="connsiteY3346" fmla="*/ 3192591 h 6858000"/>
              <a:gd name="connsiteX3347" fmla="*/ 658966 w 6432818"/>
              <a:gd name="connsiteY3347" fmla="*/ 3179206 h 6858000"/>
              <a:gd name="connsiteX3348" fmla="*/ 640011 w 6432818"/>
              <a:gd name="connsiteY3348" fmla="*/ 3198957 h 6858000"/>
              <a:gd name="connsiteX3349" fmla="*/ 631564 w 6432818"/>
              <a:gd name="connsiteY3349" fmla="*/ 3209869 h 6858000"/>
              <a:gd name="connsiteX3350" fmla="*/ 630049 w 6432818"/>
              <a:gd name="connsiteY3350" fmla="*/ 3211882 h 6858000"/>
              <a:gd name="connsiteX3351" fmla="*/ 643337 w 6432818"/>
              <a:gd name="connsiteY3351" fmla="*/ 3199640 h 6858000"/>
              <a:gd name="connsiteX3352" fmla="*/ 666002 w 6432818"/>
              <a:gd name="connsiteY3352" fmla="*/ 3180232 h 6858000"/>
              <a:gd name="connsiteX3353" fmla="*/ 683600 w 6432818"/>
              <a:gd name="connsiteY3353" fmla="*/ 3164830 h 6858000"/>
              <a:gd name="connsiteX3354" fmla="*/ 684490 w 6432818"/>
              <a:gd name="connsiteY3354" fmla="*/ 3161864 h 6858000"/>
              <a:gd name="connsiteX3355" fmla="*/ 686335 w 6432818"/>
              <a:gd name="connsiteY3355" fmla="*/ 3158893 h 6858000"/>
              <a:gd name="connsiteX3356" fmla="*/ 689129 w 6432818"/>
              <a:gd name="connsiteY3356" fmla="*/ 3156819 h 6858000"/>
              <a:gd name="connsiteX3357" fmla="*/ 674601 w 6432818"/>
              <a:gd name="connsiteY3357" fmla="*/ 3166350 h 6858000"/>
              <a:gd name="connsiteX3358" fmla="*/ 702579 w 6432818"/>
              <a:gd name="connsiteY3358" fmla="*/ 3143950 h 6858000"/>
              <a:gd name="connsiteX3359" fmla="*/ 695504 w 6432818"/>
              <a:gd name="connsiteY3359" fmla="*/ 3148668 h 6858000"/>
              <a:gd name="connsiteX3360" fmla="*/ 693109 w 6432818"/>
              <a:gd name="connsiteY3360" fmla="*/ 3150444 h 6858000"/>
              <a:gd name="connsiteX3361" fmla="*/ 673945 w 6432818"/>
              <a:gd name="connsiteY3361" fmla="*/ 3165545 h 6858000"/>
              <a:gd name="connsiteX3362" fmla="*/ 664303 w 6432818"/>
              <a:gd name="connsiteY3362" fmla="*/ 3173145 h 6858000"/>
              <a:gd name="connsiteX3363" fmla="*/ 655610 w 6432818"/>
              <a:gd name="connsiteY3363" fmla="*/ 3179994 h 6858000"/>
              <a:gd name="connsiteX3364" fmla="*/ 647071 w 6432818"/>
              <a:gd name="connsiteY3364" fmla="*/ 3184853 h 6858000"/>
              <a:gd name="connsiteX3365" fmla="*/ 652314 w 6432818"/>
              <a:gd name="connsiteY3365" fmla="*/ 3175682 h 6858000"/>
              <a:gd name="connsiteX3366" fmla="*/ 658766 w 6432818"/>
              <a:gd name="connsiteY3366" fmla="*/ 3166085 h 6858000"/>
              <a:gd name="connsiteX3367" fmla="*/ 656187 w 6432818"/>
              <a:gd name="connsiteY3367" fmla="*/ 3167655 h 6858000"/>
              <a:gd name="connsiteX3368" fmla="*/ 652211 w 6432818"/>
              <a:gd name="connsiteY3368" fmla="*/ 3165390 h 6858000"/>
              <a:gd name="connsiteX3369" fmla="*/ 662012 w 6432818"/>
              <a:gd name="connsiteY3369" fmla="*/ 3157364 h 6858000"/>
              <a:gd name="connsiteX3370" fmla="*/ 662127 w 6432818"/>
              <a:gd name="connsiteY3370" fmla="*/ 3155873 h 6858000"/>
              <a:gd name="connsiteX3371" fmla="*/ 658190 w 6432818"/>
              <a:gd name="connsiteY3371" fmla="*/ 3158102 h 6858000"/>
              <a:gd name="connsiteX3372" fmla="*/ 657877 w 6432818"/>
              <a:gd name="connsiteY3372" fmla="*/ 3158511 h 6858000"/>
              <a:gd name="connsiteX3373" fmla="*/ 657283 w 6432818"/>
              <a:gd name="connsiteY3373" fmla="*/ 3158617 h 6858000"/>
              <a:gd name="connsiteX3374" fmla="*/ 654937 w 6432818"/>
              <a:gd name="connsiteY3374" fmla="*/ 3159947 h 6858000"/>
              <a:gd name="connsiteX3375" fmla="*/ 640629 w 6432818"/>
              <a:gd name="connsiteY3375" fmla="*/ 3170830 h 6858000"/>
              <a:gd name="connsiteX3376" fmla="*/ 538538 w 6432818"/>
              <a:gd name="connsiteY3376" fmla="*/ 3251685 h 6858000"/>
              <a:gd name="connsiteX3377" fmla="*/ 567705 w 6432818"/>
              <a:gd name="connsiteY3377" fmla="*/ 3213158 h 6858000"/>
              <a:gd name="connsiteX3378" fmla="*/ 501203 w 6432818"/>
              <a:gd name="connsiteY3378" fmla="*/ 3268826 h 6858000"/>
              <a:gd name="connsiteX3379" fmla="*/ 491209 w 6432818"/>
              <a:gd name="connsiteY3379" fmla="*/ 3278817 h 6858000"/>
              <a:gd name="connsiteX3380" fmla="*/ 499549 w 6432818"/>
              <a:gd name="connsiteY3380" fmla="*/ 3268625 h 6858000"/>
              <a:gd name="connsiteX3381" fmla="*/ 475151 w 6432818"/>
              <a:gd name="connsiteY3381" fmla="*/ 3281087 h 6858000"/>
              <a:gd name="connsiteX3382" fmla="*/ 443973 w 6432818"/>
              <a:gd name="connsiteY3382" fmla="*/ 3298214 h 6858000"/>
              <a:gd name="connsiteX3383" fmla="*/ 434652 w 6432818"/>
              <a:gd name="connsiteY3383" fmla="*/ 3305170 h 6858000"/>
              <a:gd name="connsiteX3384" fmla="*/ 524110 w 6432818"/>
              <a:gd name="connsiteY3384" fmla="*/ 3220279 h 6858000"/>
              <a:gd name="connsiteX3385" fmla="*/ 533744 w 6432818"/>
              <a:gd name="connsiteY3385" fmla="*/ 3211400 h 6858000"/>
              <a:gd name="connsiteX3386" fmla="*/ 547158 w 6432818"/>
              <a:gd name="connsiteY3386" fmla="*/ 3193588 h 6858000"/>
              <a:gd name="connsiteX3387" fmla="*/ 538528 w 6432818"/>
              <a:gd name="connsiteY3387" fmla="*/ 3198990 h 6858000"/>
              <a:gd name="connsiteX3388" fmla="*/ 563389 w 6432818"/>
              <a:gd name="connsiteY3388" fmla="*/ 3168276 h 6858000"/>
              <a:gd name="connsiteX3389" fmla="*/ 553292 w 6432818"/>
              <a:gd name="connsiteY3389" fmla="*/ 3172912 h 6858000"/>
              <a:gd name="connsiteX3390" fmla="*/ 541354 w 6432818"/>
              <a:gd name="connsiteY3390" fmla="*/ 3171689 h 6858000"/>
              <a:gd name="connsiteX3391" fmla="*/ 532163 w 6432818"/>
              <a:gd name="connsiteY3391" fmla="*/ 3170874 h 6858000"/>
              <a:gd name="connsiteX3392" fmla="*/ 526887 w 6432818"/>
              <a:gd name="connsiteY3392" fmla="*/ 3179279 h 6858000"/>
              <a:gd name="connsiteX3393" fmla="*/ 516931 w 6432818"/>
              <a:gd name="connsiteY3393" fmla="*/ 3190503 h 6858000"/>
              <a:gd name="connsiteX3394" fmla="*/ 521030 w 6432818"/>
              <a:gd name="connsiteY3394" fmla="*/ 3179263 h 6858000"/>
              <a:gd name="connsiteX3395" fmla="*/ 521344 w 6432818"/>
              <a:gd name="connsiteY3395" fmla="*/ 3180279 h 6858000"/>
              <a:gd name="connsiteX3396" fmla="*/ 520369 w 6432818"/>
              <a:gd name="connsiteY3396" fmla="*/ 3181869 h 6858000"/>
              <a:gd name="connsiteX3397" fmla="*/ 521545 w 6432818"/>
              <a:gd name="connsiteY3397" fmla="*/ 3180930 h 6858000"/>
              <a:gd name="connsiteX3398" fmla="*/ 521344 w 6432818"/>
              <a:gd name="connsiteY3398" fmla="*/ 3180279 h 6858000"/>
              <a:gd name="connsiteX3399" fmla="*/ 523136 w 6432818"/>
              <a:gd name="connsiteY3399" fmla="*/ 3177353 h 6858000"/>
              <a:gd name="connsiteX3400" fmla="*/ 524787 w 6432818"/>
              <a:gd name="connsiteY3400" fmla="*/ 3175851 h 6858000"/>
              <a:gd name="connsiteX3401" fmla="*/ 526173 w 6432818"/>
              <a:gd name="connsiteY3401" fmla="*/ 3173768 h 6858000"/>
              <a:gd name="connsiteX3402" fmla="*/ 526012 w 6432818"/>
              <a:gd name="connsiteY3402" fmla="*/ 3164551 h 6858000"/>
              <a:gd name="connsiteX3403" fmla="*/ 551091 w 6432818"/>
              <a:gd name="connsiteY3403" fmla="*/ 3132220 h 6858000"/>
              <a:gd name="connsiteX3404" fmla="*/ 551480 w 6432818"/>
              <a:gd name="connsiteY3404" fmla="*/ 3124927 h 6858000"/>
              <a:gd name="connsiteX3405" fmla="*/ 560863 w 6432818"/>
              <a:gd name="connsiteY3405" fmla="*/ 3110997 h 6858000"/>
              <a:gd name="connsiteX3406" fmla="*/ 562969 w 6432818"/>
              <a:gd name="connsiteY3406" fmla="*/ 3108680 h 6858000"/>
              <a:gd name="connsiteX3407" fmla="*/ 559502 w 6432818"/>
              <a:gd name="connsiteY3407" fmla="*/ 3111394 h 6858000"/>
              <a:gd name="connsiteX3408" fmla="*/ 549652 w 6432818"/>
              <a:gd name="connsiteY3408" fmla="*/ 3119235 h 6858000"/>
              <a:gd name="connsiteX3409" fmla="*/ 506058 w 6432818"/>
              <a:gd name="connsiteY3409" fmla="*/ 3170225 h 6858000"/>
              <a:gd name="connsiteX3410" fmla="*/ 468671 w 6432818"/>
              <a:gd name="connsiteY3410" fmla="*/ 3218697 h 6858000"/>
              <a:gd name="connsiteX3411" fmla="*/ 464825 w 6432818"/>
              <a:gd name="connsiteY3411" fmla="*/ 3220656 h 6858000"/>
              <a:gd name="connsiteX3412" fmla="*/ 456101 w 6432818"/>
              <a:gd name="connsiteY3412" fmla="*/ 3225772 h 6858000"/>
              <a:gd name="connsiteX3413" fmla="*/ 466850 w 6432818"/>
              <a:gd name="connsiteY3413" fmla="*/ 3209705 h 6858000"/>
              <a:gd name="connsiteX3414" fmla="*/ 454290 w 6432818"/>
              <a:gd name="connsiteY3414" fmla="*/ 3223516 h 6858000"/>
              <a:gd name="connsiteX3415" fmla="*/ 451629 w 6432818"/>
              <a:gd name="connsiteY3415" fmla="*/ 3219859 h 6858000"/>
              <a:gd name="connsiteX3416" fmla="*/ 446300 w 6432818"/>
              <a:gd name="connsiteY3416" fmla="*/ 3223547 h 6858000"/>
              <a:gd name="connsiteX3417" fmla="*/ 456831 w 6432818"/>
              <a:gd name="connsiteY3417" fmla="*/ 3208743 h 6858000"/>
              <a:gd name="connsiteX3418" fmla="*/ 460789 w 6432818"/>
              <a:gd name="connsiteY3418" fmla="*/ 3204695 h 6858000"/>
              <a:gd name="connsiteX3419" fmla="*/ 463101 w 6432818"/>
              <a:gd name="connsiteY3419" fmla="*/ 3203246 h 6858000"/>
              <a:gd name="connsiteX3420" fmla="*/ 461369 w 6432818"/>
              <a:gd name="connsiteY3420" fmla="*/ 3202367 h 6858000"/>
              <a:gd name="connsiteX3421" fmla="*/ 475459 w 6432818"/>
              <a:gd name="connsiteY3421" fmla="*/ 3182560 h 6858000"/>
              <a:gd name="connsiteX3422" fmla="*/ 481226 w 6432818"/>
              <a:gd name="connsiteY3422" fmla="*/ 3178125 h 6858000"/>
              <a:gd name="connsiteX3423" fmla="*/ 494825 w 6432818"/>
              <a:gd name="connsiteY3423" fmla="*/ 3168545 h 6858000"/>
              <a:gd name="connsiteX3424" fmla="*/ 509768 w 6432818"/>
              <a:gd name="connsiteY3424" fmla="*/ 3154957 h 6858000"/>
              <a:gd name="connsiteX3425" fmla="*/ 481256 w 6432818"/>
              <a:gd name="connsiteY3425" fmla="*/ 3174698 h 6858000"/>
              <a:gd name="connsiteX3426" fmla="*/ 480918 w 6432818"/>
              <a:gd name="connsiteY3426" fmla="*/ 3174884 h 6858000"/>
              <a:gd name="connsiteX3427" fmla="*/ 484761 w 6432818"/>
              <a:gd name="connsiteY3427" fmla="*/ 3169484 h 6858000"/>
              <a:gd name="connsiteX3428" fmla="*/ 496147 w 6432818"/>
              <a:gd name="connsiteY3428" fmla="*/ 3155214 h 6858000"/>
              <a:gd name="connsiteX3429" fmla="*/ 523430 w 6432818"/>
              <a:gd name="connsiteY3429" fmla="*/ 3136819 h 6858000"/>
              <a:gd name="connsiteX3430" fmla="*/ 499698 w 6432818"/>
              <a:gd name="connsiteY3430" fmla="*/ 3150762 h 6858000"/>
              <a:gd name="connsiteX3431" fmla="*/ 520422 w 6432818"/>
              <a:gd name="connsiteY3431" fmla="*/ 3124785 h 6858000"/>
              <a:gd name="connsiteX3432" fmla="*/ 533182 w 6432818"/>
              <a:gd name="connsiteY3432" fmla="*/ 3109587 h 6858000"/>
              <a:gd name="connsiteX3433" fmla="*/ 529608 w 6432818"/>
              <a:gd name="connsiteY3433" fmla="*/ 3112474 h 6858000"/>
              <a:gd name="connsiteX3434" fmla="*/ 479738 w 6432818"/>
              <a:gd name="connsiteY3434" fmla="*/ 3149007 h 6858000"/>
              <a:gd name="connsiteX3435" fmla="*/ 487725 w 6432818"/>
              <a:gd name="connsiteY3435" fmla="*/ 3140183 h 6858000"/>
              <a:gd name="connsiteX3436" fmla="*/ 517877 w 6432818"/>
              <a:gd name="connsiteY3436" fmla="*/ 3111980 h 6858000"/>
              <a:gd name="connsiteX3437" fmla="*/ 541429 w 6432818"/>
              <a:gd name="connsiteY3437" fmla="*/ 3097450 h 6858000"/>
              <a:gd name="connsiteX3438" fmla="*/ 800682 w 6432818"/>
              <a:gd name="connsiteY3438" fmla="*/ 2919869 h 6858000"/>
              <a:gd name="connsiteX3439" fmla="*/ 675273 w 6432818"/>
              <a:gd name="connsiteY3439" fmla="*/ 2989885 h 6858000"/>
              <a:gd name="connsiteX3440" fmla="*/ 560598 w 6432818"/>
              <a:gd name="connsiteY3440" fmla="*/ 3063151 h 6858000"/>
              <a:gd name="connsiteX3441" fmla="*/ 566988 w 6432818"/>
              <a:gd name="connsiteY3441" fmla="*/ 3054671 h 6858000"/>
              <a:gd name="connsiteX3442" fmla="*/ 575784 w 6432818"/>
              <a:gd name="connsiteY3442" fmla="*/ 3039790 h 6858000"/>
              <a:gd name="connsiteX3443" fmla="*/ 554248 w 6432818"/>
              <a:gd name="connsiteY3443" fmla="*/ 3060219 h 6858000"/>
              <a:gd name="connsiteX3444" fmla="*/ 539435 w 6432818"/>
              <a:gd name="connsiteY3444" fmla="*/ 3076793 h 6858000"/>
              <a:gd name="connsiteX3445" fmla="*/ 528896 w 6432818"/>
              <a:gd name="connsiteY3445" fmla="*/ 3083700 h 6858000"/>
              <a:gd name="connsiteX3446" fmla="*/ 533143 w 6432818"/>
              <a:gd name="connsiteY3446" fmla="*/ 3074320 h 6858000"/>
              <a:gd name="connsiteX3447" fmla="*/ 530928 w 6432818"/>
              <a:gd name="connsiteY3447" fmla="*/ 3076457 h 6858000"/>
              <a:gd name="connsiteX3448" fmla="*/ 513167 w 6432818"/>
              <a:gd name="connsiteY3448" fmla="*/ 3094012 h 6858000"/>
              <a:gd name="connsiteX3449" fmla="*/ 499795 w 6432818"/>
              <a:gd name="connsiteY3449" fmla="*/ 3102777 h 6858000"/>
              <a:gd name="connsiteX3450" fmla="*/ 525835 w 6432818"/>
              <a:gd name="connsiteY3450" fmla="*/ 3076173 h 6858000"/>
              <a:gd name="connsiteX3451" fmla="*/ 529791 w 6432818"/>
              <a:gd name="connsiteY3451" fmla="*/ 3067473 h 6858000"/>
              <a:gd name="connsiteX3452" fmla="*/ 563720 w 6432818"/>
              <a:gd name="connsiteY3452" fmla="*/ 3044979 h 6858000"/>
              <a:gd name="connsiteX3453" fmla="*/ 824699 w 6432818"/>
              <a:gd name="connsiteY3453" fmla="*/ 2864378 h 6858000"/>
              <a:gd name="connsiteX3454" fmla="*/ 702307 w 6432818"/>
              <a:gd name="connsiteY3454" fmla="*/ 2938540 h 6858000"/>
              <a:gd name="connsiteX3455" fmla="*/ 576528 w 6432818"/>
              <a:gd name="connsiteY3455" fmla="*/ 3019156 h 6858000"/>
              <a:gd name="connsiteX3456" fmla="*/ 655987 w 6432818"/>
              <a:gd name="connsiteY3456" fmla="*/ 2950049 h 6858000"/>
              <a:gd name="connsiteX3457" fmla="*/ 748580 w 6432818"/>
              <a:gd name="connsiteY3457" fmla="*/ 2889399 h 6858000"/>
              <a:gd name="connsiteX3458" fmla="*/ 663286 w 6432818"/>
              <a:gd name="connsiteY3458" fmla="*/ 2928514 h 6858000"/>
              <a:gd name="connsiteX3459" fmla="*/ 551993 w 6432818"/>
              <a:gd name="connsiteY3459" fmla="*/ 3001507 h 6858000"/>
              <a:gd name="connsiteX3460" fmla="*/ 552171 w 6432818"/>
              <a:gd name="connsiteY3460" fmla="*/ 2999815 h 6858000"/>
              <a:gd name="connsiteX3461" fmla="*/ 575400 w 6432818"/>
              <a:gd name="connsiteY3461" fmla="*/ 2975596 h 6858000"/>
              <a:gd name="connsiteX3462" fmla="*/ 569825 w 6432818"/>
              <a:gd name="connsiteY3462" fmla="*/ 2967187 h 6858000"/>
              <a:gd name="connsiteX3463" fmla="*/ 596225 w 6432818"/>
              <a:gd name="connsiteY3463" fmla="*/ 2933740 h 6858000"/>
              <a:gd name="connsiteX3464" fmla="*/ 595680 w 6432818"/>
              <a:gd name="connsiteY3464" fmla="*/ 2932515 h 6858000"/>
              <a:gd name="connsiteX3465" fmla="*/ 595578 w 6432818"/>
              <a:gd name="connsiteY3465" fmla="*/ 2932288 h 6858000"/>
              <a:gd name="connsiteX3466" fmla="*/ 595497 w 6432818"/>
              <a:gd name="connsiteY3466" fmla="*/ 2932108 h 6858000"/>
              <a:gd name="connsiteX3467" fmla="*/ 595680 w 6432818"/>
              <a:gd name="connsiteY3467" fmla="*/ 2932515 h 6858000"/>
              <a:gd name="connsiteX3468" fmla="*/ 595982 w 6432818"/>
              <a:gd name="connsiteY3468" fmla="*/ 2933195 h 6858000"/>
              <a:gd name="connsiteX3469" fmla="*/ 596225 w 6432818"/>
              <a:gd name="connsiteY3469" fmla="*/ 2933740 h 6858000"/>
              <a:gd name="connsiteX3470" fmla="*/ 571675 w 6432818"/>
              <a:gd name="connsiteY3470" fmla="*/ 2959074 h 6858000"/>
              <a:gd name="connsiteX3471" fmla="*/ 553817 w 6432818"/>
              <a:gd name="connsiteY3471" fmla="*/ 2973990 h 6858000"/>
              <a:gd name="connsiteX3472" fmla="*/ 546946 w 6432818"/>
              <a:gd name="connsiteY3472" fmla="*/ 2972571 h 6858000"/>
              <a:gd name="connsiteX3473" fmla="*/ 547583 w 6432818"/>
              <a:gd name="connsiteY3473" fmla="*/ 2971708 h 6858000"/>
              <a:gd name="connsiteX3474" fmla="*/ 554085 w 6432818"/>
              <a:gd name="connsiteY3474" fmla="*/ 2961882 h 6858000"/>
              <a:gd name="connsiteX3475" fmla="*/ 550629 w 6432818"/>
              <a:gd name="connsiteY3475" fmla="*/ 2963412 h 6858000"/>
              <a:gd name="connsiteX3476" fmla="*/ 541388 w 6432818"/>
              <a:gd name="connsiteY3476" fmla="*/ 2971423 h 6858000"/>
              <a:gd name="connsiteX3477" fmla="*/ 536797 w 6432818"/>
              <a:gd name="connsiteY3477" fmla="*/ 2970475 h 6858000"/>
              <a:gd name="connsiteX3478" fmla="*/ 506097 w 6432818"/>
              <a:gd name="connsiteY3478" fmla="*/ 2986823 h 6858000"/>
              <a:gd name="connsiteX3479" fmla="*/ 491032 w 6432818"/>
              <a:gd name="connsiteY3479" fmla="*/ 2997803 h 6858000"/>
              <a:gd name="connsiteX3480" fmla="*/ 509979 w 6432818"/>
              <a:gd name="connsiteY3480" fmla="*/ 2977873 h 6858000"/>
              <a:gd name="connsiteX3481" fmla="*/ 498973 w 6432818"/>
              <a:gd name="connsiteY3481" fmla="*/ 2986143 h 6858000"/>
              <a:gd name="connsiteX3482" fmla="*/ 499224 w 6432818"/>
              <a:gd name="connsiteY3482" fmla="*/ 2983485 h 6858000"/>
              <a:gd name="connsiteX3483" fmla="*/ 499838 w 6432818"/>
              <a:gd name="connsiteY3483" fmla="*/ 2982226 h 6858000"/>
              <a:gd name="connsiteX3484" fmla="*/ 523391 w 6432818"/>
              <a:gd name="connsiteY3484" fmla="*/ 2963667 h 6858000"/>
              <a:gd name="connsiteX3485" fmla="*/ 522545 w 6432818"/>
              <a:gd name="connsiteY3485" fmla="*/ 2964652 h 6858000"/>
              <a:gd name="connsiteX3486" fmla="*/ 546253 w 6432818"/>
              <a:gd name="connsiteY3486" fmla="*/ 2939713 h 6858000"/>
              <a:gd name="connsiteX3487" fmla="*/ 542139 w 6432818"/>
              <a:gd name="connsiteY3487" fmla="*/ 2943278 h 6858000"/>
              <a:gd name="connsiteX3488" fmla="*/ 540141 w 6432818"/>
              <a:gd name="connsiteY3488" fmla="*/ 2945330 h 6858000"/>
              <a:gd name="connsiteX3489" fmla="*/ 526248 w 6432818"/>
              <a:gd name="connsiteY3489" fmla="*/ 2955348 h 6858000"/>
              <a:gd name="connsiteX3490" fmla="*/ 506321 w 6432818"/>
              <a:gd name="connsiteY3490" fmla="*/ 2967219 h 6858000"/>
              <a:gd name="connsiteX3491" fmla="*/ 550593 w 6432818"/>
              <a:gd name="connsiteY3491" fmla="*/ 2932011 h 6858000"/>
              <a:gd name="connsiteX3492" fmla="*/ 546076 w 6432818"/>
              <a:gd name="connsiteY3492" fmla="*/ 2930910 h 6858000"/>
              <a:gd name="connsiteX3493" fmla="*/ 516717 w 6432818"/>
              <a:gd name="connsiteY3493" fmla="*/ 2952101 h 6858000"/>
              <a:gd name="connsiteX3494" fmla="*/ 489479 w 6432818"/>
              <a:gd name="connsiteY3494" fmla="*/ 2979959 h 6858000"/>
              <a:gd name="connsiteX3495" fmla="*/ 454435 w 6432818"/>
              <a:gd name="connsiteY3495" fmla="*/ 3015803 h 6858000"/>
              <a:gd name="connsiteX3496" fmla="*/ 464963 w 6432818"/>
              <a:gd name="connsiteY3496" fmla="*/ 3009090 h 6858000"/>
              <a:gd name="connsiteX3497" fmla="*/ 482029 w 6432818"/>
              <a:gd name="connsiteY3497" fmla="*/ 2996206 h 6858000"/>
              <a:gd name="connsiteX3498" fmla="*/ 476512 w 6432818"/>
              <a:gd name="connsiteY3498" fmla="*/ 3003230 h 6858000"/>
              <a:gd name="connsiteX3499" fmla="*/ 455994 w 6432818"/>
              <a:gd name="connsiteY3499" fmla="*/ 3023471 h 6858000"/>
              <a:gd name="connsiteX3500" fmla="*/ 437002 w 6432818"/>
              <a:gd name="connsiteY3500" fmla="*/ 3035134 h 6858000"/>
              <a:gd name="connsiteX3501" fmla="*/ 446261 w 6432818"/>
              <a:gd name="connsiteY3501" fmla="*/ 3023984 h 6858000"/>
              <a:gd name="connsiteX3502" fmla="*/ 431281 w 6432818"/>
              <a:gd name="connsiteY3502" fmla="*/ 3038646 h 6858000"/>
              <a:gd name="connsiteX3503" fmla="*/ 411068 w 6432818"/>
              <a:gd name="connsiteY3503" fmla="*/ 3051058 h 6858000"/>
              <a:gd name="connsiteX3504" fmla="*/ 417053 w 6432818"/>
              <a:gd name="connsiteY3504" fmla="*/ 3041920 h 6858000"/>
              <a:gd name="connsiteX3505" fmla="*/ 387062 w 6432818"/>
              <a:gd name="connsiteY3505" fmla="*/ 3065714 h 6858000"/>
              <a:gd name="connsiteX3506" fmla="*/ 386849 w 6432818"/>
              <a:gd name="connsiteY3506" fmla="*/ 3065930 h 6858000"/>
              <a:gd name="connsiteX3507" fmla="*/ 344770 w 6432818"/>
              <a:gd name="connsiteY3507" fmla="*/ 3091768 h 6858000"/>
              <a:gd name="connsiteX3508" fmla="*/ 344687 w 6432818"/>
              <a:gd name="connsiteY3508" fmla="*/ 3091819 h 6858000"/>
              <a:gd name="connsiteX3509" fmla="*/ 355834 w 6432818"/>
              <a:gd name="connsiteY3509" fmla="*/ 3080710 h 6858000"/>
              <a:gd name="connsiteX3510" fmla="*/ 397462 w 6432818"/>
              <a:gd name="connsiteY3510" fmla="*/ 3029411 h 6858000"/>
              <a:gd name="connsiteX3511" fmla="*/ 378314 w 6432818"/>
              <a:gd name="connsiteY3511" fmla="*/ 3048694 h 6858000"/>
              <a:gd name="connsiteX3512" fmla="*/ 369520 w 6432818"/>
              <a:gd name="connsiteY3512" fmla="*/ 3056200 h 6858000"/>
              <a:gd name="connsiteX3513" fmla="*/ 337685 w 6432818"/>
              <a:gd name="connsiteY3513" fmla="*/ 3070228 h 6858000"/>
              <a:gd name="connsiteX3514" fmla="*/ 376386 w 6432818"/>
              <a:gd name="connsiteY3514" fmla="*/ 3027318 h 6858000"/>
              <a:gd name="connsiteX3515" fmla="*/ 332793 w 6432818"/>
              <a:gd name="connsiteY3515" fmla="*/ 3059570 h 6858000"/>
              <a:gd name="connsiteX3516" fmla="*/ 290438 w 6432818"/>
              <a:gd name="connsiteY3516" fmla="*/ 3096005 h 6858000"/>
              <a:gd name="connsiteX3517" fmla="*/ 266322 w 6432818"/>
              <a:gd name="connsiteY3517" fmla="*/ 3107083 h 6858000"/>
              <a:gd name="connsiteX3518" fmla="*/ 250477 w 6432818"/>
              <a:gd name="connsiteY3518" fmla="*/ 3120782 h 6858000"/>
              <a:gd name="connsiteX3519" fmla="*/ 366528 w 6432818"/>
              <a:gd name="connsiteY3519" fmla="*/ 2996084 h 6858000"/>
              <a:gd name="connsiteX3520" fmla="*/ 461700 w 6432818"/>
              <a:gd name="connsiteY3520" fmla="*/ 2900579 h 6858000"/>
              <a:gd name="connsiteX3521" fmla="*/ 458729 w 6432818"/>
              <a:gd name="connsiteY3521" fmla="*/ 2900043 h 6858000"/>
              <a:gd name="connsiteX3522" fmla="*/ 461885 w 6432818"/>
              <a:gd name="connsiteY3522" fmla="*/ 2898267 h 6858000"/>
              <a:gd name="connsiteX3523" fmla="*/ 462304 w 6432818"/>
              <a:gd name="connsiteY3523" fmla="*/ 2899975 h 6858000"/>
              <a:gd name="connsiteX3524" fmla="*/ 472571 w 6432818"/>
              <a:gd name="connsiteY3524" fmla="*/ 2889671 h 6858000"/>
              <a:gd name="connsiteX3525" fmla="*/ 473444 w 6432818"/>
              <a:gd name="connsiteY3525" fmla="*/ 2888004 h 6858000"/>
              <a:gd name="connsiteX3526" fmla="*/ 471401 w 6432818"/>
              <a:gd name="connsiteY3526" fmla="*/ 2886221 h 6858000"/>
              <a:gd name="connsiteX3527" fmla="*/ 461885 w 6432818"/>
              <a:gd name="connsiteY3527" fmla="*/ 2898267 h 6858000"/>
              <a:gd name="connsiteX3528" fmla="*/ 458491 w 6432818"/>
              <a:gd name="connsiteY3528" fmla="*/ 2895444 h 6858000"/>
              <a:gd name="connsiteX3529" fmla="*/ 353941 w 6432818"/>
              <a:gd name="connsiteY3529" fmla="*/ 2999778 h 6858000"/>
              <a:gd name="connsiteX3530" fmla="*/ 164774 w 6432818"/>
              <a:gd name="connsiteY3530" fmla="*/ 3166558 h 6858000"/>
              <a:gd name="connsiteX3531" fmla="*/ 211736 w 6432818"/>
              <a:gd name="connsiteY3531" fmla="*/ 3105590 h 6858000"/>
              <a:gd name="connsiteX3532" fmla="*/ 164589 w 6432818"/>
              <a:gd name="connsiteY3532" fmla="*/ 3144034 h 6858000"/>
              <a:gd name="connsiteX3533" fmla="*/ 145523 w 6432818"/>
              <a:gd name="connsiteY3533" fmla="*/ 3146824 h 6858000"/>
              <a:gd name="connsiteX3534" fmla="*/ 60641 w 6432818"/>
              <a:gd name="connsiteY3534" fmla="*/ 3221898 h 6858000"/>
              <a:gd name="connsiteX3535" fmla="*/ 72837 w 6432818"/>
              <a:gd name="connsiteY3535" fmla="*/ 3205124 h 6858000"/>
              <a:gd name="connsiteX3536" fmla="*/ 75004 w 6432818"/>
              <a:gd name="connsiteY3536" fmla="*/ 3203606 h 6858000"/>
              <a:gd name="connsiteX3537" fmla="*/ 77301 w 6432818"/>
              <a:gd name="connsiteY3537" fmla="*/ 3200250 h 6858000"/>
              <a:gd name="connsiteX3538" fmla="*/ 82750 w 6432818"/>
              <a:gd name="connsiteY3538" fmla="*/ 3194687 h 6858000"/>
              <a:gd name="connsiteX3539" fmla="*/ 94321 w 6432818"/>
              <a:gd name="connsiteY3539" fmla="*/ 3183729 h 6858000"/>
              <a:gd name="connsiteX3540" fmla="*/ 130315 w 6432818"/>
              <a:gd name="connsiteY3540" fmla="*/ 3142634 h 6858000"/>
              <a:gd name="connsiteX3541" fmla="*/ 96727 w 6432818"/>
              <a:gd name="connsiteY3541" fmla="*/ 3171745 h 6858000"/>
              <a:gd name="connsiteX3542" fmla="*/ 82818 w 6432818"/>
              <a:gd name="connsiteY3542" fmla="*/ 3192187 h 6858000"/>
              <a:gd name="connsiteX3543" fmla="*/ 77301 w 6432818"/>
              <a:gd name="connsiteY3543" fmla="*/ 3200250 h 6858000"/>
              <a:gd name="connsiteX3544" fmla="*/ 73727 w 6432818"/>
              <a:gd name="connsiteY3544" fmla="*/ 3203895 h 6858000"/>
              <a:gd name="connsiteX3545" fmla="*/ 72837 w 6432818"/>
              <a:gd name="connsiteY3545" fmla="*/ 3205124 h 6858000"/>
              <a:gd name="connsiteX3546" fmla="*/ 68050 w 6432818"/>
              <a:gd name="connsiteY3546" fmla="*/ 3208470 h 6858000"/>
              <a:gd name="connsiteX3547" fmla="*/ 81957 w 6432818"/>
              <a:gd name="connsiteY3547" fmla="*/ 3177723 h 6858000"/>
              <a:gd name="connsiteX3548" fmla="*/ 85713 w 6432818"/>
              <a:gd name="connsiteY3548" fmla="*/ 3173716 h 6858000"/>
              <a:gd name="connsiteX3549" fmla="*/ 86214 w 6432818"/>
              <a:gd name="connsiteY3549" fmla="*/ 3173213 h 6858000"/>
              <a:gd name="connsiteX3550" fmla="*/ 86283 w 6432818"/>
              <a:gd name="connsiteY3550" fmla="*/ 3173109 h 6858000"/>
              <a:gd name="connsiteX3551" fmla="*/ 85713 w 6432818"/>
              <a:gd name="connsiteY3551" fmla="*/ 3173716 h 6858000"/>
              <a:gd name="connsiteX3552" fmla="*/ 79647 w 6432818"/>
              <a:gd name="connsiteY3552" fmla="*/ 3179838 h 6858000"/>
              <a:gd name="connsiteX3553" fmla="*/ 11027 w 6432818"/>
              <a:gd name="connsiteY3553" fmla="*/ 3233056 h 6858000"/>
              <a:gd name="connsiteX3554" fmla="*/ 711 w 6432818"/>
              <a:gd name="connsiteY3554" fmla="*/ 3234184 h 6858000"/>
              <a:gd name="connsiteX3555" fmla="*/ 12046 w 6432818"/>
              <a:gd name="connsiteY3555" fmla="*/ 3218217 h 6858000"/>
              <a:gd name="connsiteX3556" fmla="*/ 92769 w 6432818"/>
              <a:gd name="connsiteY3556" fmla="*/ 3165296 h 6858000"/>
              <a:gd name="connsiteX3557" fmla="*/ 25983 w 6432818"/>
              <a:gd name="connsiteY3557" fmla="*/ 3201223 h 6858000"/>
              <a:gd name="connsiteX3558" fmla="*/ 41424 w 6432818"/>
              <a:gd name="connsiteY3558" fmla="*/ 3185258 h 6858000"/>
              <a:gd name="connsiteX3559" fmla="*/ 73698 w 6432818"/>
              <a:gd name="connsiteY3559" fmla="*/ 3144623 h 6858000"/>
              <a:gd name="connsiteX3560" fmla="*/ 39669 w 6432818"/>
              <a:gd name="connsiteY3560" fmla="*/ 3175706 h 6858000"/>
              <a:gd name="connsiteX3561" fmla="*/ 38351 w 6432818"/>
              <a:gd name="connsiteY3561" fmla="*/ 3177154 h 6858000"/>
              <a:gd name="connsiteX3562" fmla="*/ 36657 w 6432818"/>
              <a:gd name="connsiteY3562" fmla="*/ 3178358 h 6858000"/>
              <a:gd name="connsiteX3563" fmla="*/ 20975 w 6432818"/>
              <a:gd name="connsiteY3563" fmla="*/ 3190899 h 6858000"/>
              <a:gd name="connsiteX3564" fmla="*/ 11047 w 6432818"/>
              <a:gd name="connsiteY3564" fmla="*/ 3192693 h 6858000"/>
              <a:gd name="connsiteX3565" fmla="*/ 12941 w 6432818"/>
              <a:gd name="connsiteY3565" fmla="*/ 3188565 h 6858000"/>
              <a:gd name="connsiteX3566" fmla="*/ 69669 w 6432818"/>
              <a:gd name="connsiteY3566" fmla="*/ 3133307 h 6858000"/>
              <a:gd name="connsiteX3567" fmla="*/ 105750 w 6432818"/>
              <a:gd name="connsiteY3567" fmla="*/ 3110470 h 6858000"/>
              <a:gd name="connsiteX3568" fmla="*/ 141952 w 6432818"/>
              <a:gd name="connsiteY3568" fmla="*/ 3062713 h 6858000"/>
              <a:gd name="connsiteX3569" fmla="*/ 134645 w 6432818"/>
              <a:gd name="connsiteY3569" fmla="*/ 3066756 h 6858000"/>
              <a:gd name="connsiteX3570" fmla="*/ 138266 w 6432818"/>
              <a:gd name="connsiteY3570" fmla="*/ 3062198 h 6858000"/>
              <a:gd name="connsiteX3571" fmla="*/ 137913 w 6432818"/>
              <a:gd name="connsiteY3571" fmla="*/ 3056715 h 6858000"/>
              <a:gd name="connsiteX3572" fmla="*/ 118190 w 6432818"/>
              <a:gd name="connsiteY3572" fmla="*/ 3074773 h 6858000"/>
              <a:gd name="connsiteX3573" fmla="*/ 115928 w 6432818"/>
              <a:gd name="connsiteY3573" fmla="*/ 3077105 h 6858000"/>
              <a:gd name="connsiteX3574" fmla="*/ 98082 w 6432818"/>
              <a:gd name="connsiteY3574" fmla="*/ 3086974 h 6858000"/>
              <a:gd name="connsiteX3575" fmla="*/ 140118 w 6432818"/>
              <a:gd name="connsiteY3575" fmla="*/ 3048247 h 6858000"/>
              <a:gd name="connsiteX3576" fmla="*/ 173019 w 6432818"/>
              <a:gd name="connsiteY3576" fmla="*/ 3016838 h 6858000"/>
              <a:gd name="connsiteX3577" fmla="*/ 182725 w 6432818"/>
              <a:gd name="connsiteY3577" fmla="*/ 3005780 h 6858000"/>
              <a:gd name="connsiteX3578" fmla="*/ 293854 w 6432818"/>
              <a:gd name="connsiteY3578" fmla="*/ 2935726 h 6858000"/>
              <a:gd name="connsiteX3579" fmla="*/ 503111 w 6432818"/>
              <a:gd name="connsiteY3579" fmla="*/ 2796570 h 6858000"/>
              <a:gd name="connsiteX3580" fmla="*/ 562419 w 6432818"/>
              <a:gd name="connsiteY3580" fmla="*/ 2730234 h 6858000"/>
              <a:gd name="connsiteX3581" fmla="*/ 707021 w 6432818"/>
              <a:gd name="connsiteY3581" fmla="*/ 2624785 h 6858000"/>
              <a:gd name="connsiteX3582" fmla="*/ 738155 w 6432818"/>
              <a:gd name="connsiteY3582" fmla="*/ 2583717 h 6858000"/>
              <a:gd name="connsiteX3583" fmla="*/ 825017 w 6432818"/>
              <a:gd name="connsiteY3583" fmla="*/ 2518718 h 6858000"/>
              <a:gd name="connsiteX3584" fmla="*/ 904476 w 6432818"/>
              <a:gd name="connsiteY3584" fmla="*/ 2449613 h 6858000"/>
              <a:gd name="connsiteX3585" fmla="*/ 806870 w 6432818"/>
              <a:gd name="connsiteY3585" fmla="*/ 2504963 h 6858000"/>
              <a:gd name="connsiteX3586" fmla="*/ 851758 w 6432818"/>
              <a:gd name="connsiteY3586" fmla="*/ 2445748 h 6858000"/>
              <a:gd name="connsiteX3587" fmla="*/ 657876 w 6432818"/>
              <a:gd name="connsiteY3587" fmla="*/ 2578510 h 6858000"/>
              <a:gd name="connsiteX3588" fmla="*/ 659444 w 6432818"/>
              <a:gd name="connsiteY3588" fmla="*/ 2552630 h 6858000"/>
              <a:gd name="connsiteX3589" fmla="*/ 744926 w 6432818"/>
              <a:gd name="connsiteY3589" fmla="*/ 2477559 h 6858000"/>
              <a:gd name="connsiteX3590" fmla="*/ 893875 w 6432818"/>
              <a:gd name="connsiteY3590" fmla="*/ 2366379 h 6858000"/>
              <a:gd name="connsiteX3591" fmla="*/ 810687 w 6432818"/>
              <a:gd name="connsiteY3591" fmla="*/ 2414615 h 6858000"/>
              <a:gd name="connsiteX3592" fmla="*/ 721048 w 6432818"/>
              <a:gd name="connsiteY3592" fmla="*/ 2459458 h 6858000"/>
              <a:gd name="connsiteX3593" fmla="*/ 826014 w 6432818"/>
              <a:gd name="connsiteY3593" fmla="*/ 2370587 h 6858000"/>
              <a:gd name="connsiteX3594" fmla="*/ 935033 w 6432818"/>
              <a:gd name="connsiteY3594" fmla="*/ 2286290 h 6858000"/>
              <a:gd name="connsiteX3595" fmla="*/ 819326 w 6432818"/>
              <a:gd name="connsiteY3595" fmla="*/ 2365518 h 6858000"/>
              <a:gd name="connsiteX3596" fmla="*/ 815892 w 6432818"/>
              <a:gd name="connsiteY3596" fmla="*/ 2334336 h 6858000"/>
              <a:gd name="connsiteX3597" fmla="*/ 780305 w 6432818"/>
              <a:gd name="connsiteY3597" fmla="*/ 2355491 h 6858000"/>
              <a:gd name="connsiteX3598" fmla="*/ 754425 w 6432818"/>
              <a:gd name="connsiteY3598" fmla="*/ 2353918 h 6858000"/>
              <a:gd name="connsiteX3599" fmla="*/ 844679 w 6432818"/>
              <a:gd name="connsiteY3599" fmla="*/ 2282468 h 6858000"/>
              <a:gd name="connsiteX3600" fmla="*/ 831168 w 6432818"/>
              <a:gd name="connsiteY3600" fmla="*/ 2252674 h 6858000"/>
              <a:gd name="connsiteX3601" fmla="*/ 883839 w 6432818"/>
              <a:gd name="connsiteY3601" fmla="*/ 2218907 h 6858000"/>
              <a:gd name="connsiteX3602" fmla="*/ 848545 w 6432818"/>
              <a:gd name="connsiteY3602" fmla="*/ 2229754 h 6858000"/>
              <a:gd name="connsiteX3603" fmla="*/ 738524 w 6432818"/>
              <a:gd name="connsiteY3603" fmla="*/ 2275692 h 6858000"/>
              <a:gd name="connsiteX3604" fmla="*/ 814589 w 6432818"/>
              <a:gd name="connsiteY3604" fmla="*/ 2213040 h 6858000"/>
              <a:gd name="connsiteX3605" fmla="*/ 874622 w 6432818"/>
              <a:gd name="connsiteY3605" fmla="*/ 2145751 h 6858000"/>
              <a:gd name="connsiteX3606" fmla="*/ 786369 w 6432818"/>
              <a:gd name="connsiteY3606" fmla="*/ 2200668 h 6858000"/>
              <a:gd name="connsiteX3607" fmla="*/ 707783 w 6432818"/>
              <a:gd name="connsiteY3607" fmla="*/ 2249006 h 6858000"/>
              <a:gd name="connsiteX3608" fmla="*/ 676467 w 6432818"/>
              <a:gd name="connsiteY3608" fmla="*/ 2267182 h 6858000"/>
              <a:gd name="connsiteX3609" fmla="*/ 874588 w 6432818"/>
              <a:gd name="connsiteY3609" fmla="*/ 2058502 h 6858000"/>
              <a:gd name="connsiteX3610" fmla="*/ 1107631 w 6432818"/>
              <a:gd name="connsiteY3610" fmla="*/ 1797161 h 6858000"/>
              <a:gd name="connsiteX3611" fmla="*/ 1333956 w 6432818"/>
              <a:gd name="connsiteY3611" fmla="*/ 1505160 h 6858000"/>
              <a:gd name="connsiteX3612" fmla="*/ 1908472 w 6432818"/>
              <a:gd name="connsiteY3612" fmla="*/ 692722 h 6858000"/>
              <a:gd name="connsiteX3613" fmla="*/ 2213563 w 6432818"/>
              <a:gd name="connsiteY3613" fmla="*/ 130987 h 6858000"/>
              <a:gd name="connsiteX3614" fmla="*/ 2267846 w 6432818"/>
              <a:gd name="connsiteY3614" fmla="*/ 350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</a:cxnLst>
            <a:rect l="l" t="t" r="r" b="b"/>
            <a:pathLst>
              <a:path w="6432818" h="6858000">
                <a:moveTo>
                  <a:pt x="1471635" y="6800936"/>
                </a:moveTo>
                <a:lnTo>
                  <a:pt x="1417483" y="6858000"/>
                </a:lnTo>
                <a:lnTo>
                  <a:pt x="1389174" y="6858000"/>
                </a:lnTo>
                <a:close/>
                <a:moveTo>
                  <a:pt x="1587368" y="6715883"/>
                </a:moveTo>
                <a:cubicBezTo>
                  <a:pt x="1584008" y="6716607"/>
                  <a:pt x="1584878" y="6720636"/>
                  <a:pt x="1581516" y="6721361"/>
                </a:cubicBezTo>
                <a:cubicBezTo>
                  <a:pt x="1577248" y="6727028"/>
                  <a:pt x="1579092" y="6727816"/>
                  <a:pt x="1582282" y="6726534"/>
                </a:cubicBezTo>
                <a:lnTo>
                  <a:pt x="1584630" y="6725124"/>
                </a:lnTo>
                <a:lnTo>
                  <a:pt x="1590519" y="6718744"/>
                </a:lnTo>
                <a:close/>
                <a:moveTo>
                  <a:pt x="4157492" y="6581344"/>
                </a:moveTo>
                <a:lnTo>
                  <a:pt x="4154315" y="6589584"/>
                </a:lnTo>
                <a:lnTo>
                  <a:pt x="4170140" y="6588867"/>
                </a:lnTo>
                <a:lnTo>
                  <a:pt x="3983238" y="6785957"/>
                </a:lnTo>
                <a:lnTo>
                  <a:pt x="3919274" y="6858000"/>
                </a:lnTo>
                <a:lnTo>
                  <a:pt x="3900322" y="6858000"/>
                </a:lnTo>
                <a:lnTo>
                  <a:pt x="4072904" y="6673495"/>
                </a:lnTo>
                <a:close/>
                <a:moveTo>
                  <a:pt x="4187768" y="6570277"/>
                </a:moveTo>
                <a:lnTo>
                  <a:pt x="4174116" y="6584675"/>
                </a:lnTo>
                <a:lnTo>
                  <a:pt x="4178084" y="6571132"/>
                </a:lnTo>
                <a:close/>
                <a:moveTo>
                  <a:pt x="1936780" y="6446847"/>
                </a:moveTo>
                <a:lnTo>
                  <a:pt x="1892439" y="6495045"/>
                </a:lnTo>
                <a:lnTo>
                  <a:pt x="1888121" y="6499436"/>
                </a:lnTo>
                <a:lnTo>
                  <a:pt x="1891547" y="6496523"/>
                </a:lnTo>
                <a:cubicBezTo>
                  <a:pt x="1908148" y="6481332"/>
                  <a:pt x="1928657" y="6460550"/>
                  <a:pt x="1936743" y="6447415"/>
                </a:cubicBezTo>
                <a:close/>
                <a:moveTo>
                  <a:pt x="4132512" y="6337390"/>
                </a:moveTo>
                <a:cubicBezTo>
                  <a:pt x="4132518" y="6341211"/>
                  <a:pt x="4078826" y="6398502"/>
                  <a:pt x="3922908" y="6555994"/>
                </a:cubicBezTo>
                <a:cubicBezTo>
                  <a:pt x="3941591" y="6528151"/>
                  <a:pt x="4028453" y="6436452"/>
                  <a:pt x="4031594" y="6444953"/>
                </a:cubicBezTo>
                <a:lnTo>
                  <a:pt x="4021324" y="6440226"/>
                </a:lnTo>
                <a:lnTo>
                  <a:pt x="4036392" y="6423977"/>
                </a:lnTo>
                <a:lnTo>
                  <a:pt x="4062370" y="6399304"/>
                </a:lnTo>
                <a:cubicBezTo>
                  <a:pt x="4102301" y="6361729"/>
                  <a:pt x="4132510" y="6334520"/>
                  <a:pt x="4132512" y="6337390"/>
                </a:cubicBezTo>
                <a:close/>
                <a:moveTo>
                  <a:pt x="4401364" y="6329804"/>
                </a:moveTo>
                <a:lnTo>
                  <a:pt x="4384401" y="6346171"/>
                </a:lnTo>
                <a:cubicBezTo>
                  <a:pt x="4365116" y="6364813"/>
                  <a:pt x="4347884" y="6381997"/>
                  <a:pt x="4343651" y="6389946"/>
                </a:cubicBezTo>
                <a:cubicBezTo>
                  <a:pt x="4334476" y="6407176"/>
                  <a:pt x="4333964" y="6427305"/>
                  <a:pt x="4329729" y="6435254"/>
                </a:cubicBezTo>
                <a:cubicBezTo>
                  <a:pt x="4325496" y="6443204"/>
                  <a:pt x="4318058" y="6418835"/>
                  <a:pt x="4318058" y="6418835"/>
                </a:cubicBezTo>
                <a:cubicBezTo>
                  <a:pt x="4298783" y="6423878"/>
                  <a:pt x="4291355" y="6453403"/>
                  <a:pt x="4286758" y="6471767"/>
                </a:cubicBezTo>
                <a:lnTo>
                  <a:pt x="4283926" y="6481228"/>
                </a:lnTo>
                <a:lnTo>
                  <a:pt x="4280000" y="6484926"/>
                </a:lnTo>
                <a:lnTo>
                  <a:pt x="4272043" y="6484469"/>
                </a:lnTo>
                <a:cubicBezTo>
                  <a:pt x="4267735" y="6482176"/>
                  <a:pt x="4263428" y="6479881"/>
                  <a:pt x="4261309" y="6483859"/>
                </a:cubicBezTo>
                <a:lnTo>
                  <a:pt x="4262011" y="6501858"/>
                </a:lnTo>
                <a:lnTo>
                  <a:pt x="4251233" y="6512001"/>
                </a:lnTo>
                <a:lnTo>
                  <a:pt x="4243926" y="6516903"/>
                </a:lnTo>
                <a:cubicBezTo>
                  <a:pt x="4239563" y="6519897"/>
                  <a:pt x="4235460" y="6522811"/>
                  <a:pt x="4227248" y="6528645"/>
                </a:cubicBezTo>
                <a:lnTo>
                  <a:pt x="4192722" y="6565056"/>
                </a:lnTo>
                <a:lnTo>
                  <a:pt x="4182220" y="6565978"/>
                </a:lnTo>
                <a:cubicBezTo>
                  <a:pt x="4179424" y="6568224"/>
                  <a:pt x="4178084" y="6571132"/>
                  <a:pt x="4178084" y="6571132"/>
                </a:cubicBezTo>
                <a:lnTo>
                  <a:pt x="4159538" y="6579112"/>
                </a:lnTo>
                <a:lnTo>
                  <a:pt x="4336676" y="6386126"/>
                </a:lnTo>
                <a:close/>
                <a:moveTo>
                  <a:pt x="1482837" y="6176308"/>
                </a:moveTo>
                <a:cubicBezTo>
                  <a:pt x="1484729" y="6175298"/>
                  <a:pt x="1487836" y="6177652"/>
                  <a:pt x="1491177" y="6180186"/>
                </a:cubicBezTo>
                <a:cubicBezTo>
                  <a:pt x="1486110" y="6186872"/>
                  <a:pt x="1481765" y="6192604"/>
                  <a:pt x="1481765" y="6192604"/>
                </a:cubicBezTo>
                <a:cubicBezTo>
                  <a:pt x="1480262" y="6181688"/>
                  <a:pt x="1480943" y="6177317"/>
                  <a:pt x="1482837" y="6176308"/>
                </a:cubicBezTo>
                <a:close/>
                <a:moveTo>
                  <a:pt x="4646144" y="6119054"/>
                </a:moveTo>
                <a:lnTo>
                  <a:pt x="4644922" y="6140516"/>
                </a:lnTo>
                <a:cubicBezTo>
                  <a:pt x="4632736" y="6144230"/>
                  <a:pt x="4638192" y="6114821"/>
                  <a:pt x="4646144" y="6119054"/>
                </a:cubicBezTo>
                <a:close/>
                <a:moveTo>
                  <a:pt x="1898625" y="6086405"/>
                </a:moveTo>
                <a:cubicBezTo>
                  <a:pt x="1816399" y="6159497"/>
                  <a:pt x="1745484" y="6237662"/>
                  <a:pt x="1666272" y="6315935"/>
                </a:cubicBezTo>
                <a:lnTo>
                  <a:pt x="1621317" y="6358401"/>
                </a:lnTo>
                <a:lnTo>
                  <a:pt x="1525735" y="6460043"/>
                </a:lnTo>
                <a:lnTo>
                  <a:pt x="1522344" y="6463528"/>
                </a:lnTo>
                <a:lnTo>
                  <a:pt x="1611952" y="6389520"/>
                </a:lnTo>
                <a:lnTo>
                  <a:pt x="1646623" y="6358046"/>
                </a:lnTo>
                <a:lnTo>
                  <a:pt x="1770070" y="6232413"/>
                </a:lnTo>
                <a:lnTo>
                  <a:pt x="1840437" y="6159047"/>
                </a:lnTo>
                <a:close/>
                <a:moveTo>
                  <a:pt x="4735729" y="6030708"/>
                </a:moveTo>
                <a:cubicBezTo>
                  <a:pt x="4723028" y="6054557"/>
                  <a:pt x="4697437" y="6083444"/>
                  <a:pt x="4679688" y="6094403"/>
                </a:cubicBezTo>
                <a:lnTo>
                  <a:pt x="4703030" y="6055423"/>
                </a:lnTo>
                <a:lnTo>
                  <a:pt x="4709271" y="6049413"/>
                </a:lnTo>
                <a:close/>
                <a:moveTo>
                  <a:pt x="4760598" y="6000000"/>
                </a:moveTo>
                <a:lnTo>
                  <a:pt x="4735729" y="6030708"/>
                </a:lnTo>
                <a:lnTo>
                  <a:pt x="4740713" y="6019140"/>
                </a:lnTo>
                <a:close/>
                <a:moveTo>
                  <a:pt x="4783490" y="5977951"/>
                </a:moveTo>
                <a:lnTo>
                  <a:pt x="4778161" y="5986976"/>
                </a:lnTo>
                <a:lnTo>
                  <a:pt x="4768805" y="5992091"/>
                </a:lnTo>
                <a:close/>
                <a:moveTo>
                  <a:pt x="4804624" y="5957600"/>
                </a:moveTo>
                <a:lnTo>
                  <a:pt x="4800772" y="5964734"/>
                </a:lnTo>
                <a:lnTo>
                  <a:pt x="4797122" y="5964828"/>
                </a:lnTo>
                <a:close/>
                <a:moveTo>
                  <a:pt x="4945846" y="5682746"/>
                </a:moveTo>
                <a:lnTo>
                  <a:pt x="4818037" y="5842220"/>
                </a:lnTo>
                <a:lnTo>
                  <a:pt x="4688020" y="5968509"/>
                </a:lnTo>
                <a:cubicBezTo>
                  <a:pt x="4482348" y="6161630"/>
                  <a:pt x="4282277" y="6332531"/>
                  <a:pt x="4064072" y="6532780"/>
                </a:cubicBezTo>
                <a:cubicBezTo>
                  <a:pt x="3970927" y="6607476"/>
                  <a:pt x="3919968" y="6656915"/>
                  <a:pt x="3824614" y="6751755"/>
                </a:cubicBezTo>
                <a:cubicBezTo>
                  <a:pt x="3776798" y="6809692"/>
                  <a:pt x="3825542" y="6780394"/>
                  <a:pt x="3878442" y="6731852"/>
                </a:cubicBezTo>
                <a:cubicBezTo>
                  <a:pt x="3900795" y="6713923"/>
                  <a:pt x="3897126" y="6704010"/>
                  <a:pt x="3946397" y="6676127"/>
                </a:cubicBezTo>
                <a:cubicBezTo>
                  <a:pt x="4028864" y="6655296"/>
                  <a:pt x="4132720" y="6557313"/>
                  <a:pt x="4225866" y="6482612"/>
                </a:cubicBezTo>
                <a:lnTo>
                  <a:pt x="4231810" y="6477438"/>
                </a:lnTo>
                <a:lnTo>
                  <a:pt x="3879478" y="6858000"/>
                </a:lnTo>
                <a:lnTo>
                  <a:pt x="3633882" y="6858000"/>
                </a:lnTo>
                <a:lnTo>
                  <a:pt x="3888898" y="6583022"/>
                </a:lnTo>
                <a:lnTo>
                  <a:pt x="3885280" y="6589231"/>
                </a:lnTo>
                <a:cubicBezTo>
                  <a:pt x="3882137" y="6580731"/>
                  <a:pt x="3926050" y="6564494"/>
                  <a:pt x="3926050" y="6564494"/>
                </a:cubicBezTo>
                <a:cubicBezTo>
                  <a:pt x="3951547" y="6555068"/>
                  <a:pt x="3932335" y="6581490"/>
                  <a:pt x="3967747" y="6568397"/>
                </a:cubicBezTo>
                <a:cubicBezTo>
                  <a:pt x="3990103" y="6550468"/>
                  <a:pt x="4050977" y="6497365"/>
                  <a:pt x="4097100" y="6460987"/>
                </a:cubicBezTo>
                <a:cubicBezTo>
                  <a:pt x="4362058" y="6232581"/>
                  <a:pt x="4672246" y="5969737"/>
                  <a:pt x="4910251" y="5720704"/>
                </a:cubicBezTo>
                <a:close/>
                <a:moveTo>
                  <a:pt x="5109530" y="5397426"/>
                </a:moveTo>
                <a:cubicBezTo>
                  <a:pt x="5118028" y="5394283"/>
                  <a:pt x="5116340" y="5415843"/>
                  <a:pt x="5116340" y="5415843"/>
                </a:cubicBezTo>
                <a:cubicBezTo>
                  <a:pt x="5099344" y="5422126"/>
                  <a:pt x="5101032" y="5400568"/>
                  <a:pt x="5109530" y="5397426"/>
                </a:cubicBezTo>
                <a:close/>
                <a:moveTo>
                  <a:pt x="5147158" y="5364189"/>
                </a:moveTo>
                <a:cubicBezTo>
                  <a:pt x="5148730" y="5368440"/>
                  <a:pt x="5147388" y="5371350"/>
                  <a:pt x="5144595" y="5373591"/>
                </a:cubicBezTo>
                <a:cubicBezTo>
                  <a:pt x="5141804" y="5375831"/>
                  <a:pt x="5137552" y="5377406"/>
                  <a:pt x="5133302" y="5378974"/>
                </a:cubicBezTo>
                <a:cubicBezTo>
                  <a:pt x="5130158" y="5370474"/>
                  <a:pt x="5138662" y="5367329"/>
                  <a:pt x="5147158" y="5364189"/>
                </a:cubicBezTo>
                <a:close/>
                <a:moveTo>
                  <a:pt x="5244204" y="5247791"/>
                </a:moveTo>
                <a:cubicBezTo>
                  <a:pt x="5240750" y="5259131"/>
                  <a:pt x="5235277" y="5269909"/>
                  <a:pt x="5228428" y="5280243"/>
                </a:cubicBezTo>
                <a:cubicBezTo>
                  <a:pt x="5207888" y="5311239"/>
                  <a:pt x="5174986" y="5338199"/>
                  <a:pt x="5147158" y="5364189"/>
                </a:cubicBezTo>
                <a:cubicBezTo>
                  <a:pt x="5172620" y="5324177"/>
                  <a:pt x="5207102" y="5282445"/>
                  <a:pt x="5244204" y="5247791"/>
                </a:cubicBezTo>
                <a:close/>
                <a:moveTo>
                  <a:pt x="3297392" y="5010143"/>
                </a:moveTo>
                <a:cubicBezTo>
                  <a:pt x="3298218" y="5014887"/>
                  <a:pt x="3296288" y="5031082"/>
                  <a:pt x="3296288" y="5031082"/>
                </a:cubicBezTo>
                <a:cubicBezTo>
                  <a:pt x="3287014" y="5026140"/>
                  <a:pt x="3287526" y="5006005"/>
                  <a:pt x="3295481" y="5010240"/>
                </a:cubicBezTo>
                <a:cubicBezTo>
                  <a:pt x="3296540" y="5008252"/>
                  <a:pt x="3297120" y="5008563"/>
                  <a:pt x="3297392" y="5010143"/>
                </a:cubicBezTo>
                <a:close/>
                <a:moveTo>
                  <a:pt x="3332131" y="4984327"/>
                </a:moveTo>
                <a:lnTo>
                  <a:pt x="3332404" y="4984833"/>
                </a:lnTo>
                <a:cubicBezTo>
                  <a:pt x="3333366" y="4986622"/>
                  <a:pt x="3333847" y="4987515"/>
                  <a:pt x="3333126" y="4986175"/>
                </a:cubicBezTo>
                <a:close/>
                <a:moveTo>
                  <a:pt x="3329731" y="4979866"/>
                </a:moveTo>
                <a:lnTo>
                  <a:pt x="3332131" y="4984327"/>
                </a:lnTo>
                <a:lnTo>
                  <a:pt x="3331049" y="4982319"/>
                </a:lnTo>
                <a:close/>
                <a:moveTo>
                  <a:pt x="3326632" y="4974108"/>
                </a:moveTo>
                <a:cubicBezTo>
                  <a:pt x="3326632" y="4974108"/>
                  <a:pt x="3327594" y="4975896"/>
                  <a:pt x="3328797" y="4978130"/>
                </a:cubicBezTo>
                <a:lnTo>
                  <a:pt x="3329731" y="4979866"/>
                </a:lnTo>
                <a:close/>
                <a:moveTo>
                  <a:pt x="3356459" y="4937271"/>
                </a:moveTo>
                <a:cubicBezTo>
                  <a:pt x="3356459" y="4937271"/>
                  <a:pt x="3351711" y="4965355"/>
                  <a:pt x="3347475" y="4973304"/>
                </a:cubicBezTo>
                <a:cubicBezTo>
                  <a:pt x="3343502" y="4971184"/>
                  <a:pt x="3342700" y="4963109"/>
                  <a:pt x="3344416" y="4955090"/>
                </a:cubicBezTo>
                <a:lnTo>
                  <a:pt x="3347395" y="4947463"/>
                </a:lnTo>
                <a:lnTo>
                  <a:pt x="3353045" y="4940211"/>
                </a:lnTo>
                <a:close/>
                <a:moveTo>
                  <a:pt x="3382056" y="4908381"/>
                </a:moveTo>
                <a:lnTo>
                  <a:pt x="3376600" y="4937789"/>
                </a:lnTo>
                <a:cubicBezTo>
                  <a:pt x="3364414" y="4941506"/>
                  <a:pt x="3369866" y="4912095"/>
                  <a:pt x="3382056" y="4908381"/>
                </a:cubicBezTo>
                <a:close/>
                <a:moveTo>
                  <a:pt x="3407648" y="4879493"/>
                </a:moveTo>
                <a:lnTo>
                  <a:pt x="3402192" y="4908902"/>
                </a:lnTo>
                <a:cubicBezTo>
                  <a:pt x="3390006" y="4912617"/>
                  <a:pt x="3395462" y="4883207"/>
                  <a:pt x="3407648" y="4879493"/>
                </a:cubicBezTo>
                <a:close/>
                <a:moveTo>
                  <a:pt x="3433241" y="4850605"/>
                </a:moveTo>
                <a:lnTo>
                  <a:pt x="3433341" y="4872769"/>
                </a:lnTo>
                <a:cubicBezTo>
                  <a:pt x="3419834" y="4875779"/>
                  <a:pt x="3425288" y="4846368"/>
                  <a:pt x="3433241" y="4850605"/>
                </a:cubicBezTo>
                <a:close/>
                <a:moveTo>
                  <a:pt x="2015857" y="4841841"/>
                </a:moveTo>
                <a:lnTo>
                  <a:pt x="2014731" y="4843278"/>
                </a:lnTo>
                <a:lnTo>
                  <a:pt x="2008942" y="4847005"/>
                </a:lnTo>
                <a:close/>
                <a:moveTo>
                  <a:pt x="5703183" y="4818762"/>
                </a:moveTo>
                <a:lnTo>
                  <a:pt x="5594642" y="4963644"/>
                </a:lnTo>
                <a:lnTo>
                  <a:pt x="5435880" y="5172285"/>
                </a:lnTo>
                <a:lnTo>
                  <a:pt x="5390910" y="5222753"/>
                </a:lnTo>
                <a:cubicBezTo>
                  <a:pt x="5365416" y="5251176"/>
                  <a:pt x="5342042" y="5277233"/>
                  <a:pt x="5322808" y="5299239"/>
                </a:cubicBezTo>
                <a:cubicBezTo>
                  <a:pt x="5168923" y="5475300"/>
                  <a:pt x="5058019" y="5606484"/>
                  <a:pt x="4896432" y="5766072"/>
                </a:cubicBezTo>
                <a:lnTo>
                  <a:pt x="4824833" y="5835619"/>
                </a:lnTo>
                <a:lnTo>
                  <a:pt x="5005748" y="5627930"/>
                </a:lnTo>
                <a:lnTo>
                  <a:pt x="5061786" y="5559096"/>
                </a:lnTo>
                <a:lnTo>
                  <a:pt x="5104150" y="5513919"/>
                </a:lnTo>
                <a:lnTo>
                  <a:pt x="5215280" y="5383246"/>
                </a:lnTo>
                <a:lnTo>
                  <a:pt x="5215694" y="5383218"/>
                </a:lnTo>
                <a:lnTo>
                  <a:pt x="5218682" y="5379249"/>
                </a:lnTo>
                <a:lnTo>
                  <a:pt x="5270858" y="5317894"/>
                </a:lnTo>
                <a:lnTo>
                  <a:pt x="5271944" y="5317777"/>
                </a:lnTo>
                <a:lnTo>
                  <a:pt x="5278842" y="5308511"/>
                </a:lnTo>
                <a:lnTo>
                  <a:pt x="5286904" y="5299027"/>
                </a:lnTo>
                <a:cubicBezTo>
                  <a:pt x="5406728" y="5153880"/>
                  <a:pt x="5524248" y="5005755"/>
                  <a:pt x="5649714" y="4859528"/>
                </a:cubicBezTo>
                <a:cubicBezTo>
                  <a:pt x="5656090" y="4857170"/>
                  <a:pt x="5681564" y="4830537"/>
                  <a:pt x="5695233" y="4820957"/>
                </a:cubicBezTo>
                <a:close/>
                <a:moveTo>
                  <a:pt x="2087319" y="4816793"/>
                </a:moveTo>
                <a:cubicBezTo>
                  <a:pt x="2087539" y="4817896"/>
                  <a:pt x="2087191" y="4818539"/>
                  <a:pt x="2086289" y="4819007"/>
                </a:cubicBezTo>
                <a:cubicBezTo>
                  <a:pt x="2085386" y="4819474"/>
                  <a:pt x="2083932" y="4819764"/>
                  <a:pt x="2081941" y="4820163"/>
                </a:cubicBezTo>
                <a:cubicBezTo>
                  <a:pt x="2081059" y="4815754"/>
                  <a:pt x="2085481" y="4817162"/>
                  <a:pt x="2087319" y="4816793"/>
                </a:cubicBezTo>
                <a:close/>
                <a:moveTo>
                  <a:pt x="2092698" y="4813423"/>
                </a:moveTo>
                <a:cubicBezTo>
                  <a:pt x="2092919" y="4814526"/>
                  <a:pt x="2092569" y="4815169"/>
                  <a:pt x="2091667" y="4815638"/>
                </a:cubicBezTo>
                <a:cubicBezTo>
                  <a:pt x="2090767" y="4816104"/>
                  <a:pt x="2089311" y="4816396"/>
                  <a:pt x="2087319" y="4816793"/>
                </a:cubicBezTo>
                <a:cubicBezTo>
                  <a:pt x="2086437" y="4812384"/>
                  <a:pt x="2090859" y="4813792"/>
                  <a:pt x="2092698" y="4813423"/>
                </a:cubicBezTo>
                <a:close/>
                <a:moveTo>
                  <a:pt x="2106309" y="4803437"/>
                </a:moveTo>
                <a:cubicBezTo>
                  <a:pt x="2104949" y="4806194"/>
                  <a:pt x="2103350" y="4807757"/>
                  <a:pt x="2101190" y="4809097"/>
                </a:cubicBezTo>
                <a:cubicBezTo>
                  <a:pt x="2099029" y="4810437"/>
                  <a:pt x="2096304" y="4811555"/>
                  <a:pt x="2092698" y="4813423"/>
                </a:cubicBezTo>
                <a:cubicBezTo>
                  <a:pt x="2095491" y="4808278"/>
                  <a:pt x="2100796" y="4804541"/>
                  <a:pt x="2106309" y="4803437"/>
                </a:cubicBezTo>
                <a:close/>
                <a:moveTo>
                  <a:pt x="3494027" y="4800551"/>
                </a:moveTo>
                <a:lnTo>
                  <a:pt x="3492022" y="4806435"/>
                </a:lnTo>
                <a:cubicBezTo>
                  <a:pt x="3490779" y="4810077"/>
                  <a:pt x="3489998" y="4812362"/>
                  <a:pt x="3489573" y="4813612"/>
                </a:cubicBezTo>
                <a:cubicBezTo>
                  <a:pt x="3488722" y="4816105"/>
                  <a:pt x="3489289" y="4814444"/>
                  <a:pt x="3490424" y="4811115"/>
                </a:cubicBezTo>
                <a:close/>
                <a:moveTo>
                  <a:pt x="3497234" y="4791144"/>
                </a:moveTo>
                <a:cubicBezTo>
                  <a:pt x="3497234" y="4791144"/>
                  <a:pt x="3496099" y="4794470"/>
                  <a:pt x="3494681" y="4798635"/>
                </a:cubicBezTo>
                <a:lnTo>
                  <a:pt x="3494027" y="4800551"/>
                </a:lnTo>
                <a:close/>
                <a:moveTo>
                  <a:pt x="3691064" y="4775499"/>
                </a:moveTo>
                <a:lnTo>
                  <a:pt x="3532652" y="4966302"/>
                </a:lnTo>
                <a:lnTo>
                  <a:pt x="3372131" y="5148139"/>
                </a:lnTo>
                <a:lnTo>
                  <a:pt x="3378915" y="5153437"/>
                </a:lnTo>
                <a:cubicBezTo>
                  <a:pt x="3379785" y="5157467"/>
                  <a:pt x="3378162" y="5166253"/>
                  <a:pt x="3382536" y="5170228"/>
                </a:cubicBezTo>
                <a:lnTo>
                  <a:pt x="3383276" y="5171057"/>
                </a:lnTo>
                <a:lnTo>
                  <a:pt x="3472979" y="5063342"/>
                </a:lnTo>
                <a:cubicBezTo>
                  <a:pt x="3518278" y="5008782"/>
                  <a:pt x="3561675" y="4956848"/>
                  <a:pt x="3602337" y="4910049"/>
                </a:cubicBezTo>
                <a:lnTo>
                  <a:pt x="3701534" y="4794789"/>
                </a:lnTo>
                <a:close/>
                <a:moveTo>
                  <a:pt x="3519063" y="4750152"/>
                </a:moveTo>
                <a:cubicBezTo>
                  <a:pt x="3521657" y="4748875"/>
                  <a:pt x="3524320" y="4749869"/>
                  <a:pt x="3527060" y="4754305"/>
                </a:cubicBezTo>
                <a:cubicBezTo>
                  <a:pt x="3514872" y="4758020"/>
                  <a:pt x="3513138" y="4799613"/>
                  <a:pt x="3497234" y="4791144"/>
                </a:cubicBezTo>
                <a:cubicBezTo>
                  <a:pt x="3504112" y="4778224"/>
                  <a:pt x="3511285" y="4753981"/>
                  <a:pt x="3519063" y="4750152"/>
                </a:cubicBezTo>
                <a:close/>
                <a:moveTo>
                  <a:pt x="2017938" y="4740835"/>
                </a:moveTo>
                <a:cubicBezTo>
                  <a:pt x="2020311" y="4736534"/>
                  <a:pt x="2017491" y="4751812"/>
                  <a:pt x="2017491" y="4751812"/>
                </a:cubicBezTo>
                <a:cubicBezTo>
                  <a:pt x="2013190" y="4749437"/>
                  <a:pt x="2017938" y="4740835"/>
                  <a:pt x="2017938" y="4740835"/>
                </a:cubicBezTo>
                <a:close/>
                <a:moveTo>
                  <a:pt x="1999079" y="4723224"/>
                </a:moveTo>
                <a:lnTo>
                  <a:pt x="1996553" y="4726071"/>
                </a:lnTo>
                <a:lnTo>
                  <a:pt x="1995708" y="4728568"/>
                </a:lnTo>
                <a:close/>
                <a:moveTo>
                  <a:pt x="2115158" y="4718726"/>
                </a:moveTo>
                <a:cubicBezTo>
                  <a:pt x="2116612" y="4718434"/>
                  <a:pt x="2117065" y="4718799"/>
                  <a:pt x="2116887" y="4719478"/>
                </a:cubicBezTo>
                <a:cubicBezTo>
                  <a:pt x="2116620" y="4720499"/>
                  <a:pt x="2114938" y="4722235"/>
                  <a:pt x="2113114" y="4723538"/>
                </a:cubicBezTo>
                <a:cubicBezTo>
                  <a:pt x="2111286" y="4724848"/>
                  <a:pt x="2109311" y="4725724"/>
                  <a:pt x="2108458" y="4725034"/>
                </a:cubicBezTo>
                <a:cubicBezTo>
                  <a:pt x="2108458" y="4725034"/>
                  <a:pt x="2111482" y="4719461"/>
                  <a:pt x="2115158" y="4718726"/>
                </a:cubicBezTo>
                <a:close/>
                <a:moveTo>
                  <a:pt x="1888029" y="4702986"/>
                </a:moveTo>
                <a:lnTo>
                  <a:pt x="1887849" y="4703647"/>
                </a:lnTo>
                <a:cubicBezTo>
                  <a:pt x="1887219" y="4703300"/>
                  <a:pt x="1887171" y="4703098"/>
                  <a:pt x="1887582" y="4702996"/>
                </a:cubicBezTo>
                <a:close/>
                <a:moveTo>
                  <a:pt x="1958385" y="4700217"/>
                </a:moveTo>
                <a:cubicBezTo>
                  <a:pt x="1958528" y="4700137"/>
                  <a:pt x="1958236" y="4700706"/>
                  <a:pt x="1957349" y="4702198"/>
                </a:cubicBezTo>
                <a:lnTo>
                  <a:pt x="1956433" y="4703696"/>
                </a:lnTo>
                <a:lnTo>
                  <a:pt x="1953622" y="4706247"/>
                </a:lnTo>
                <a:cubicBezTo>
                  <a:pt x="1956083" y="4703125"/>
                  <a:pt x="1958100" y="4700379"/>
                  <a:pt x="1958385" y="4700217"/>
                </a:cubicBezTo>
                <a:close/>
                <a:moveTo>
                  <a:pt x="2174041" y="4697766"/>
                </a:moveTo>
                <a:cubicBezTo>
                  <a:pt x="2173343" y="4699052"/>
                  <a:pt x="2172186" y="4700431"/>
                  <a:pt x="2170705" y="4701588"/>
                </a:cubicBezTo>
                <a:cubicBezTo>
                  <a:pt x="2169224" y="4702741"/>
                  <a:pt x="2167420" y="4703677"/>
                  <a:pt x="2165429" y="4704078"/>
                </a:cubicBezTo>
                <a:cubicBezTo>
                  <a:pt x="2166383" y="4699298"/>
                  <a:pt x="2168529" y="4698869"/>
                  <a:pt x="2174041" y="4697766"/>
                </a:cubicBezTo>
                <a:close/>
                <a:moveTo>
                  <a:pt x="3620589" y="4620035"/>
                </a:moveTo>
                <a:lnTo>
                  <a:pt x="3620421" y="4620132"/>
                </a:lnTo>
                <a:cubicBezTo>
                  <a:pt x="3615468" y="4626637"/>
                  <a:pt x="3611058" y="4634918"/>
                  <a:pt x="3608588" y="4639555"/>
                </a:cubicBezTo>
                <a:cubicBezTo>
                  <a:pt x="3592686" y="4631083"/>
                  <a:pt x="3583701" y="4667118"/>
                  <a:pt x="3579468" y="4675067"/>
                </a:cubicBezTo>
                <a:cubicBezTo>
                  <a:pt x="3534984" y="4720258"/>
                  <a:pt x="3492156" y="4766330"/>
                  <a:pt x="3450261" y="4815450"/>
                </a:cubicBezTo>
                <a:lnTo>
                  <a:pt x="3353045" y="4940211"/>
                </a:lnTo>
                <a:lnTo>
                  <a:pt x="3348796" y="4943872"/>
                </a:lnTo>
                <a:lnTo>
                  <a:pt x="3347395" y="4947463"/>
                </a:lnTo>
                <a:lnTo>
                  <a:pt x="3326632" y="4974108"/>
                </a:lnTo>
                <a:lnTo>
                  <a:pt x="3265611" y="5026424"/>
                </a:lnTo>
                <a:lnTo>
                  <a:pt x="3273941" y="5036202"/>
                </a:lnTo>
                <a:cubicBezTo>
                  <a:pt x="3280054" y="5048238"/>
                  <a:pt x="3295789" y="5053280"/>
                  <a:pt x="3301031" y="5061287"/>
                </a:cubicBezTo>
                <a:lnTo>
                  <a:pt x="3308523" y="5077164"/>
                </a:lnTo>
                <a:lnTo>
                  <a:pt x="3643293" y="4687486"/>
                </a:lnTo>
                <a:lnTo>
                  <a:pt x="3639167" y="4679888"/>
                </a:lnTo>
                <a:lnTo>
                  <a:pt x="3626996" y="4640677"/>
                </a:lnTo>
                <a:lnTo>
                  <a:pt x="3601874" y="4678923"/>
                </a:lnTo>
                <a:cubicBezTo>
                  <a:pt x="3587323" y="4696259"/>
                  <a:pt x="3572208" y="4709468"/>
                  <a:pt x="3556888" y="4717467"/>
                </a:cubicBezTo>
                <a:cubicBezTo>
                  <a:pt x="3561826" y="4708191"/>
                  <a:pt x="3570294" y="4692293"/>
                  <a:pt x="3579468" y="4675067"/>
                </a:cubicBezTo>
                <a:cubicBezTo>
                  <a:pt x="3596701" y="4684243"/>
                  <a:pt x="3592169" y="4651218"/>
                  <a:pt x="3608588" y="4639555"/>
                </a:cubicBezTo>
                <a:cubicBezTo>
                  <a:pt x="3613229" y="4642025"/>
                  <a:pt x="3617842" y="4638954"/>
                  <a:pt x="3622354" y="4633279"/>
                </a:cubicBezTo>
                <a:lnTo>
                  <a:pt x="3623900" y="4630704"/>
                </a:lnTo>
                <a:close/>
                <a:moveTo>
                  <a:pt x="2238751" y="4598027"/>
                </a:moveTo>
                <a:lnTo>
                  <a:pt x="2234988" y="4600195"/>
                </a:lnTo>
                <a:lnTo>
                  <a:pt x="2232396" y="4602523"/>
                </a:lnTo>
                <a:lnTo>
                  <a:pt x="2219581" y="4615002"/>
                </a:lnTo>
                <a:lnTo>
                  <a:pt x="2235042" y="4602233"/>
                </a:lnTo>
                <a:cubicBezTo>
                  <a:pt x="2237777" y="4599773"/>
                  <a:pt x="2239427" y="4598059"/>
                  <a:pt x="2238751" y="4598027"/>
                </a:cubicBezTo>
                <a:close/>
                <a:moveTo>
                  <a:pt x="1810291" y="4562580"/>
                </a:moveTo>
                <a:lnTo>
                  <a:pt x="1780670" y="4598895"/>
                </a:lnTo>
                <a:lnTo>
                  <a:pt x="1776073" y="4601992"/>
                </a:lnTo>
                <a:lnTo>
                  <a:pt x="1770383" y="4605267"/>
                </a:lnTo>
                <a:lnTo>
                  <a:pt x="1783593" y="4586789"/>
                </a:lnTo>
                <a:lnTo>
                  <a:pt x="1796933" y="4569689"/>
                </a:lnTo>
                <a:lnTo>
                  <a:pt x="1806260" y="4564990"/>
                </a:lnTo>
                <a:close/>
                <a:moveTo>
                  <a:pt x="1749872" y="4524459"/>
                </a:moveTo>
                <a:lnTo>
                  <a:pt x="1748746" y="4525894"/>
                </a:lnTo>
                <a:lnTo>
                  <a:pt x="1742957" y="4529623"/>
                </a:lnTo>
                <a:close/>
                <a:moveTo>
                  <a:pt x="3589054" y="4518448"/>
                </a:moveTo>
                <a:lnTo>
                  <a:pt x="3346274" y="4803862"/>
                </a:lnTo>
                <a:lnTo>
                  <a:pt x="3215678" y="4953491"/>
                </a:lnTo>
                <a:lnTo>
                  <a:pt x="3218796" y="4967030"/>
                </a:lnTo>
                <a:lnTo>
                  <a:pt x="3316956" y="4860105"/>
                </a:lnTo>
                <a:cubicBezTo>
                  <a:pt x="3385557" y="4784604"/>
                  <a:pt x="3454662" y="4707457"/>
                  <a:pt x="3521878" y="4630313"/>
                </a:cubicBezTo>
                <a:lnTo>
                  <a:pt x="3596343" y="4541933"/>
                </a:lnTo>
                <a:close/>
                <a:moveTo>
                  <a:pt x="1821335" y="4499409"/>
                </a:moveTo>
                <a:cubicBezTo>
                  <a:pt x="1821556" y="4500512"/>
                  <a:pt x="1821208" y="4501155"/>
                  <a:pt x="1820304" y="4501622"/>
                </a:cubicBezTo>
                <a:cubicBezTo>
                  <a:pt x="1819402" y="4502090"/>
                  <a:pt x="1817948" y="4502380"/>
                  <a:pt x="1815956" y="4502779"/>
                </a:cubicBezTo>
                <a:cubicBezTo>
                  <a:pt x="1815072" y="4498370"/>
                  <a:pt x="1819497" y="4499778"/>
                  <a:pt x="1821335" y="4499409"/>
                </a:cubicBezTo>
                <a:close/>
                <a:moveTo>
                  <a:pt x="1826712" y="4496041"/>
                </a:moveTo>
                <a:cubicBezTo>
                  <a:pt x="1826934" y="4497143"/>
                  <a:pt x="1826584" y="4497785"/>
                  <a:pt x="1825684" y="4498254"/>
                </a:cubicBezTo>
                <a:cubicBezTo>
                  <a:pt x="1824780" y="4498719"/>
                  <a:pt x="1823326" y="4499012"/>
                  <a:pt x="1821335" y="4499409"/>
                </a:cubicBezTo>
                <a:cubicBezTo>
                  <a:pt x="1820452" y="4495001"/>
                  <a:pt x="1824875" y="4496408"/>
                  <a:pt x="1826712" y="4496041"/>
                </a:cubicBezTo>
                <a:close/>
                <a:moveTo>
                  <a:pt x="1840324" y="4486054"/>
                </a:moveTo>
                <a:cubicBezTo>
                  <a:pt x="1838966" y="4488810"/>
                  <a:pt x="1837367" y="4490372"/>
                  <a:pt x="1835206" y="4491713"/>
                </a:cubicBezTo>
                <a:cubicBezTo>
                  <a:pt x="1833044" y="4493053"/>
                  <a:pt x="1830321" y="4494171"/>
                  <a:pt x="1826712" y="4496041"/>
                </a:cubicBezTo>
                <a:cubicBezTo>
                  <a:pt x="1829506" y="4490894"/>
                  <a:pt x="1834811" y="4487157"/>
                  <a:pt x="1840324" y="4486054"/>
                </a:cubicBezTo>
                <a:close/>
                <a:moveTo>
                  <a:pt x="1052291" y="4463238"/>
                </a:moveTo>
                <a:lnTo>
                  <a:pt x="1049472" y="4478518"/>
                </a:lnTo>
                <a:cubicBezTo>
                  <a:pt x="1042794" y="4480444"/>
                  <a:pt x="1044896" y="4464770"/>
                  <a:pt x="1052291" y="4463238"/>
                </a:cubicBezTo>
                <a:close/>
                <a:moveTo>
                  <a:pt x="1901567" y="4461922"/>
                </a:moveTo>
                <a:lnTo>
                  <a:pt x="1894204" y="4471297"/>
                </a:lnTo>
                <a:cubicBezTo>
                  <a:pt x="1880812" y="4483542"/>
                  <a:pt x="1867683" y="4496384"/>
                  <a:pt x="1854710" y="4510258"/>
                </a:cubicBezTo>
                <a:lnTo>
                  <a:pt x="1837036" y="4530946"/>
                </a:lnTo>
                <a:lnTo>
                  <a:pt x="1837016" y="4530289"/>
                </a:lnTo>
                <a:cubicBezTo>
                  <a:pt x="1835246" y="4531048"/>
                  <a:pt x="1831376" y="4533306"/>
                  <a:pt x="1824367" y="4537671"/>
                </a:cubicBezTo>
                <a:lnTo>
                  <a:pt x="1819689" y="4540513"/>
                </a:lnTo>
                <a:lnTo>
                  <a:pt x="1824982" y="4533732"/>
                </a:lnTo>
                <a:lnTo>
                  <a:pt x="1860830" y="4490566"/>
                </a:lnTo>
                <a:lnTo>
                  <a:pt x="1878792" y="4479117"/>
                </a:lnTo>
                <a:close/>
                <a:moveTo>
                  <a:pt x="1069247" y="4455985"/>
                </a:moveTo>
                <a:lnTo>
                  <a:pt x="1067881" y="4459554"/>
                </a:lnTo>
                <a:cubicBezTo>
                  <a:pt x="1067462" y="4460648"/>
                  <a:pt x="1067350" y="4460940"/>
                  <a:pt x="1067797" y="4459773"/>
                </a:cubicBezTo>
                <a:close/>
                <a:moveTo>
                  <a:pt x="1072026" y="4448723"/>
                </a:moveTo>
                <a:lnTo>
                  <a:pt x="1069808" y="4454519"/>
                </a:lnTo>
                <a:lnTo>
                  <a:pt x="1069247" y="4455985"/>
                </a:lnTo>
                <a:close/>
                <a:moveTo>
                  <a:pt x="1073159" y="4445766"/>
                </a:moveTo>
                <a:cubicBezTo>
                  <a:pt x="1073159" y="4445766"/>
                  <a:pt x="1072711" y="4446935"/>
                  <a:pt x="1072069" y="4448611"/>
                </a:cubicBezTo>
                <a:lnTo>
                  <a:pt x="1072026" y="4448723"/>
                </a:lnTo>
                <a:close/>
                <a:moveTo>
                  <a:pt x="1833628" y="4441161"/>
                </a:moveTo>
                <a:lnTo>
                  <a:pt x="1823887" y="4444713"/>
                </a:lnTo>
                <a:lnTo>
                  <a:pt x="1820226" y="4449581"/>
                </a:lnTo>
                <a:lnTo>
                  <a:pt x="1816678" y="4453366"/>
                </a:lnTo>
                <a:lnTo>
                  <a:pt x="1816958" y="4453216"/>
                </a:lnTo>
                <a:cubicBezTo>
                  <a:pt x="1817639" y="4452868"/>
                  <a:pt x="1818032" y="4452676"/>
                  <a:pt x="1818032" y="4452676"/>
                </a:cubicBezTo>
                <a:close/>
                <a:moveTo>
                  <a:pt x="999348" y="4421866"/>
                </a:moveTo>
                <a:cubicBezTo>
                  <a:pt x="1003651" y="4424239"/>
                  <a:pt x="998509" y="4433560"/>
                  <a:pt x="998509" y="4433560"/>
                </a:cubicBezTo>
                <a:cubicBezTo>
                  <a:pt x="996134" y="4437861"/>
                  <a:pt x="996974" y="4426165"/>
                  <a:pt x="999348" y="4421866"/>
                </a:cubicBezTo>
                <a:close/>
                <a:moveTo>
                  <a:pt x="1936476" y="4412532"/>
                </a:moveTo>
                <a:lnTo>
                  <a:pt x="1932233" y="4414336"/>
                </a:lnTo>
                <a:lnTo>
                  <a:pt x="1931222" y="4415065"/>
                </a:lnTo>
                <a:lnTo>
                  <a:pt x="1928943" y="4417480"/>
                </a:lnTo>
                <a:cubicBezTo>
                  <a:pt x="1927820" y="4419424"/>
                  <a:pt x="1928151" y="4421078"/>
                  <a:pt x="1930140" y="4420679"/>
                </a:cubicBezTo>
                <a:cubicBezTo>
                  <a:pt x="1930140" y="4420679"/>
                  <a:pt x="1936806" y="4415476"/>
                  <a:pt x="1937811" y="4413339"/>
                </a:cubicBezTo>
                <a:cubicBezTo>
                  <a:pt x="1938147" y="4412627"/>
                  <a:pt x="1937855" y="4412257"/>
                  <a:pt x="1936476" y="4412532"/>
                </a:cubicBezTo>
                <a:close/>
                <a:moveTo>
                  <a:pt x="1870153" y="4410592"/>
                </a:moveTo>
                <a:lnTo>
                  <a:pt x="1870569" y="4413913"/>
                </a:lnTo>
                <a:lnTo>
                  <a:pt x="1870249" y="4411355"/>
                </a:lnTo>
                <a:cubicBezTo>
                  <a:pt x="1870120" y="4410338"/>
                  <a:pt x="1870057" y="4409828"/>
                  <a:pt x="1870153" y="4410592"/>
                </a:cubicBezTo>
                <a:close/>
                <a:moveTo>
                  <a:pt x="1849174" y="4401342"/>
                </a:moveTo>
                <a:cubicBezTo>
                  <a:pt x="1850628" y="4401049"/>
                  <a:pt x="1851080" y="4401415"/>
                  <a:pt x="1850902" y="4402094"/>
                </a:cubicBezTo>
                <a:cubicBezTo>
                  <a:pt x="1850635" y="4403115"/>
                  <a:pt x="1848957" y="4404849"/>
                  <a:pt x="1847128" y="4406155"/>
                </a:cubicBezTo>
                <a:cubicBezTo>
                  <a:pt x="1845300" y="4407462"/>
                  <a:pt x="1843326" y="4408342"/>
                  <a:pt x="1842472" y="4407652"/>
                </a:cubicBezTo>
                <a:cubicBezTo>
                  <a:pt x="1842472" y="4407652"/>
                  <a:pt x="1845497" y="4402079"/>
                  <a:pt x="1849174" y="4401342"/>
                </a:cubicBezTo>
                <a:close/>
                <a:moveTo>
                  <a:pt x="1743239" y="4394398"/>
                </a:moveTo>
                <a:lnTo>
                  <a:pt x="1736775" y="4401686"/>
                </a:lnTo>
                <a:lnTo>
                  <a:pt x="1738097" y="4400443"/>
                </a:lnTo>
                <a:lnTo>
                  <a:pt x="1743619" y="4394498"/>
                </a:lnTo>
                <a:close/>
                <a:moveTo>
                  <a:pt x="1692400" y="4382833"/>
                </a:moveTo>
                <a:cubicBezTo>
                  <a:pt x="1692541" y="4382753"/>
                  <a:pt x="1692251" y="4383322"/>
                  <a:pt x="1691364" y="4384814"/>
                </a:cubicBezTo>
                <a:lnTo>
                  <a:pt x="1690447" y="4386312"/>
                </a:lnTo>
                <a:lnTo>
                  <a:pt x="1687639" y="4388863"/>
                </a:lnTo>
                <a:cubicBezTo>
                  <a:pt x="1690098" y="4385743"/>
                  <a:pt x="1692116" y="4382993"/>
                  <a:pt x="1692400" y="4382833"/>
                </a:cubicBezTo>
                <a:close/>
                <a:moveTo>
                  <a:pt x="1212147" y="4371902"/>
                </a:moveTo>
                <a:cubicBezTo>
                  <a:pt x="1212147" y="4371902"/>
                  <a:pt x="1206739" y="4388379"/>
                  <a:pt x="1208089" y="4384262"/>
                </a:cubicBezTo>
                <a:cubicBezTo>
                  <a:pt x="1208541" y="4382889"/>
                  <a:pt x="1209740" y="4379227"/>
                  <a:pt x="1212147" y="4371902"/>
                </a:cubicBezTo>
                <a:close/>
                <a:moveTo>
                  <a:pt x="1922858" y="4371408"/>
                </a:moveTo>
                <a:lnTo>
                  <a:pt x="1917609" y="4374809"/>
                </a:lnTo>
                <a:lnTo>
                  <a:pt x="1911525" y="4378359"/>
                </a:lnTo>
                <a:lnTo>
                  <a:pt x="1904846" y="4385011"/>
                </a:lnTo>
                <a:lnTo>
                  <a:pt x="1889955" y="4399665"/>
                </a:lnTo>
                <a:lnTo>
                  <a:pt x="1900568" y="4391867"/>
                </a:lnTo>
                <a:lnTo>
                  <a:pt x="1916945" y="4380290"/>
                </a:lnTo>
                <a:lnTo>
                  <a:pt x="1921312" y="4373584"/>
                </a:lnTo>
                <a:close/>
                <a:moveTo>
                  <a:pt x="2007953" y="4361412"/>
                </a:moveTo>
                <a:cubicBezTo>
                  <a:pt x="2006115" y="4361780"/>
                  <a:pt x="2006557" y="4363987"/>
                  <a:pt x="2004717" y="4364354"/>
                </a:cubicBezTo>
                <a:lnTo>
                  <a:pt x="2004281" y="4365261"/>
                </a:lnTo>
                <a:lnTo>
                  <a:pt x="2004856" y="4365254"/>
                </a:lnTo>
                <a:lnTo>
                  <a:pt x="2008648" y="4362674"/>
                </a:lnTo>
                <a:lnTo>
                  <a:pt x="2008816" y="4361705"/>
                </a:lnTo>
                <a:close/>
                <a:moveTo>
                  <a:pt x="1935301" y="4354677"/>
                </a:moveTo>
                <a:lnTo>
                  <a:pt x="1921630" y="4368293"/>
                </a:lnTo>
                <a:lnTo>
                  <a:pt x="1928778" y="4363243"/>
                </a:lnTo>
                <a:close/>
                <a:moveTo>
                  <a:pt x="986094" y="4350958"/>
                </a:moveTo>
                <a:lnTo>
                  <a:pt x="986174" y="4353233"/>
                </a:lnTo>
                <a:lnTo>
                  <a:pt x="981402" y="4358040"/>
                </a:lnTo>
                <a:lnTo>
                  <a:pt x="981259" y="4357175"/>
                </a:lnTo>
                <a:cubicBezTo>
                  <a:pt x="982061" y="4353175"/>
                  <a:pt x="983942" y="4349771"/>
                  <a:pt x="986094" y="4350958"/>
                </a:cubicBezTo>
                <a:close/>
                <a:moveTo>
                  <a:pt x="1000282" y="4335411"/>
                </a:moveTo>
                <a:lnTo>
                  <a:pt x="1000632" y="4338667"/>
                </a:lnTo>
                <a:lnTo>
                  <a:pt x="995924" y="4343409"/>
                </a:lnTo>
                <a:lnTo>
                  <a:pt x="995540" y="4341679"/>
                </a:lnTo>
                <a:cubicBezTo>
                  <a:pt x="996255" y="4337629"/>
                  <a:pt x="998134" y="4334223"/>
                  <a:pt x="1000282" y="4335411"/>
                </a:cubicBezTo>
                <a:close/>
                <a:moveTo>
                  <a:pt x="1015195" y="4320259"/>
                </a:moveTo>
                <a:lnTo>
                  <a:pt x="1015329" y="4323987"/>
                </a:lnTo>
                <a:lnTo>
                  <a:pt x="1010551" y="4328738"/>
                </a:lnTo>
                <a:lnTo>
                  <a:pt x="1010092" y="4326328"/>
                </a:lnTo>
                <a:cubicBezTo>
                  <a:pt x="1010806" y="4322278"/>
                  <a:pt x="1012684" y="4318873"/>
                  <a:pt x="1015195" y="4320259"/>
                </a:cubicBezTo>
                <a:close/>
                <a:moveTo>
                  <a:pt x="1987887" y="4304351"/>
                </a:moveTo>
                <a:lnTo>
                  <a:pt x="1979295" y="4310852"/>
                </a:lnTo>
                <a:lnTo>
                  <a:pt x="1978840" y="4311303"/>
                </a:lnTo>
                <a:lnTo>
                  <a:pt x="1986380" y="4305868"/>
                </a:lnTo>
                <a:close/>
                <a:moveTo>
                  <a:pt x="1406607" y="4300870"/>
                </a:moveTo>
                <a:lnTo>
                  <a:pt x="1379869" y="4330731"/>
                </a:lnTo>
                <a:lnTo>
                  <a:pt x="1359701" y="4346423"/>
                </a:lnTo>
                <a:lnTo>
                  <a:pt x="1371428" y="4332380"/>
                </a:lnTo>
                <a:close/>
                <a:moveTo>
                  <a:pt x="975037" y="4298096"/>
                </a:moveTo>
                <a:cubicBezTo>
                  <a:pt x="977412" y="4293797"/>
                  <a:pt x="976573" y="4305491"/>
                  <a:pt x="974196" y="4309792"/>
                </a:cubicBezTo>
                <a:cubicBezTo>
                  <a:pt x="969894" y="4307417"/>
                  <a:pt x="970018" y="4295328"/>
                  <a:pt x="975037" y="4298096"/>
                </a:cubicBezTo>
                <a:close/>
                <a:moveTo>
                  <a:pt x="1091496" y="4266001"/>
                </a:moveTo>
                <a:lnTo>
                  <a:pt x="1091837" y="4270001"/>
                </a:lnTo>
                <a:cubicBezTo>
                  <a:pt x="1091071" y="4272180"/>
                  <a:pt x="1088977" y="4274708"/>
                  <a:pt x="1084355" y="4278000"/>
                </a:cubicBezTo>
                <a:cubicBezTo>
                  <a:pt x="1086121" y="4277337"/>
                  <a:pt x="1086208" y="4275807"/>
                  <a:pt x="1085369" y="4274176"/>
                </a:cubicBezTo>
                <a:lnTo>
                  <a:pt x="1084326" y="4273155"/>
                </a:lnTo>
                <a:close/>
                <a:moveTo>
                  <a:pt x="1464821" y="4245977"/>
                </a:moveTo>
                <a:lnTo>
                  <a:pt x="1455457" y="4256482"/>
                </a:lnTo>
                <a:lnTo>
                  <a:pt x="1452250" y="4258265"/>
                </a:lnTo>
                <a:close/>
                <a:moveTo>
                  <a:pt x="1544306" y="4245197"/>
                </a:moveTo>
                <a:lnTo>
                  <a:pt x="1514685" y="4281511"/>
                </a:lnTo>
                <a:lnTo>
                  <a:pt x="1510088" y="4284609"/>
                </a:lnTo>
                <a:lnTo>
                  <a:pt x="1504398" y="4287883"/>
                </a:lnTo>
                <a:lnTo>
                  <a:pt x="1517610" y="4269405"/>
                </a:lnTo>
                <a:lnTo>
                  <a:pt x="1530948" y="4252305"/>
                </a:lnTo>
                <a:lnTo>
                  <a:pt x="1540275" y="4247608"/>
                </a:lnTo>
                <a:close/>
                <a:moveTo>
                  <a:pt x="1493681" y="4218091"/>
                </a:moveTo>
                <a:lnTo>
                  <a:pt x="1483493" y="4228352"/>
                </a:lnTo>
                <a:lnTo>
                  <a:pt x="1467179" y="4243672"/>
                </a:lnTo>
                <a:lnTo>
                  <a:pt x="1489340" y="4222013"/>
                </a:lnTo>
                <a:close/>
                <a:moveTo>
                  <a:pt x="3571598" y="4215356"/>
                </a:moveTo>
                <a:lnTo>
                  <a:pt x="3551672" y="4240846"/>
                </a:lnTo>
                <a:cubicBezTo>
                  <a:pt x="3440411" y="4379923"/>
                  <a:pt x="3328379" y="4516613"/>
                  <a:pt x="3215516" y="4650619"/>
                </a:cubicBezTo>
                <a:lnTo>
                  <a:pt x="3081186" y="4806138"/>
                </a:lnTo>
                <a:lnTo>
                  <a:pt x="3087574" y="4815052"/>
                </a:lnTo>
                <a:lnTo>
                  <a:pt x="3219664" y="4665743"/>
                </a:lnTo>
                <a:cubicBezTo>
                  <a:pt x="3332900" y="4533818"/>
                  <a:pt x="3445101" y="4398751"/>
                  <a:pt x="3556379" y="4260776"/>
                </a:cubicBezTo>
                <a:lnTo>
                  <a:pt x="3568592" y="4245196"/>
                </a:lnTo>
                <a:close/>
                <a:moveTo>
                  <a:pt x="1550701" y="4158478"/>
                </a:moveTo>
                <a:cubicBezTo>
                  <a:pt x="1550701" y="4158478"/>
                  <a:pt x="1547885" y="4173756"/>
                  <a:pt x="1550256" y="4169455"/>
                </a:cubicBezTo>
                <a:cubicBezTo>
                  <a:pt x="1551331" y="4170050"/>
                  <a:pt x="1552165" y="4169808"/>
                  <a:pt x="1552745" y="4169076"/>
                </a:cubicBezTo>
                <a:cubicBezTo>
                  <a:pt x="1554484" y="4166880"/>
                  <a:pt x="1553929" y="4160260"/>
                  <a:pt x="1550701" y="4158478"/>
                </a:cubicBezTo>
                <a:close/>
                <a:moveTo>
                  <a:pt x="3135608" y="4144443"/>
                </a:moveTo>
                <a:cubicBezTo>
                  <a:pt x="3122098" y="4147453"/>
                  <a:pt x="3122200" y="4169616"/>
                  <a:pt x="3135092" y="4164578"/>
                </a:cubicBezTo>
                <a:close/>
                <a:moveTo>
                  <a:pt x="1179080" y="4138560"/>
                </a:moveTo>
                <a:cubicBezTo>
                  <a:pt x="1182898" y="4139269"/>
                  <a:pt x="1184809" y="4139620"/>
                  <a:pt x="1185524" y="4139753"/>
                </a:cubicBezTo>
                <a:cubicBezTo>
                  <a:pt x="1187675" y="4140150"/>
                  <a:pt x="1179080" y="4138560"/>
                  <a:pt x="1179080" y="4138560"/>
                </a:cubicBezTo>
                <a:close/>
                <a:moveTo>
                  <a:pt x="1596283" y="4120505"/>
                </a:moveTo>
                <a:lnTo>
                  <a:pt x="1592326" y="4124351"/>
                </a:lnTo>
                <a:lnTo>
                  <a:pt x="1595085" y="4130602"/>
                </a:lnTo>
                <a:cubicBezTo>
                  <a:pt x="1596272" y="4128452"/>
                  <a:pt x="1597078" y="4124455"/>
                  <a:pt x="1597235" y="4121620"/>
                </a:cubicBezTo>
                <a:close/>
                <a:moveTo>
                  <a:pt x="5733925" y="4114925"/>
                </a:moveTo>
                <a:cubicBezTo>
                  <a:pt x="5713788" y="4114406"/>
                  <a:pt x="5648160" y="4237627"/>
                  <a:pt x="5630518" y="4270748"/>
                </a:cubicBezTo>
                <a:cubicBezTo>
                  <a:pt x="5585116" y="4325654"/>
                  <a:pt x="5547499" y="4371525"/>
                  <a:pt x="5511571" y="4417020"/>
                </a:cubicBezTo>
                <a:lnTo>
                  <a:pt x="5490240" y="4445253"/>
                </a:lnTo>
                <a:lnTo>
                  <a:pt x="5487200" y="4475399"/>
                </a:lnTo>
                <a:lnTo>
                  <a:pt x="5547532" y="4399816"/>
                </a:lnTo>
                <a:cubicBezTo>
                  <a:pt x="5625726" y="4300512"/>
                  <a:pt x="5699096" y="4202677"/>
                  <a:pt x="5734026" y="4137091"/>
                </a:cubicBezTo>
                <a:close/>
                <a:moveTo>
                  <a:pt x="1607918" y="4109204"/>
                </a:moveTo>
                <a:lnTo>
                  <a:pt x="1604202" y="4112814"/>
                </a:lnTo>
                <a:lnTo>
                  <a:pt x="1606906" y="4119357"/>
                </a:lnTo>
                <a:cubicBezTo>
                  <a:pt x="1608091" y="4117207"/>
                  <a:pt x="1608796" y="4113385"/>
                  <a:pt x="1608907" y="4110641"/>
                </a:cubicBezTo>
                <a:close/>
                <a:moveTo>
                  <a:pt x="5765076" y="4078792"/>
                </a:moveTo>
                <a:cubicBezTo>
                  <a:pt x="5755800" y="4073851"/>
                  <a:pt x="5755904" y="4096018"/>
                  <a:pt x="5763856" y="4100254"/>
                </a:cubicBezTo>
                <a:cubicBezTo>
                  <a:pt x="5763856" y="4100254"/>
                  <a:pt x="5766924" y="4083709"/>
                  <a:pt x="5766673" y="4078792"/>
                </a:cubicBezTo>
                <a:cubicBezTo>
                  <a:pt x="5766590" y="4077153"/>
                  <a:pt x="5766138" y="4076806"/>
                  <a:pt x="5765076" y="4078792"/>
                </a:cubicBezTo>
                <a:close/>
                <a:moveTo>
                  <a:pt x="1741968" y="4044029"/>
                </a:moveTo>
                <a:cubicBezTo>
                  <a:pt x="1740130" y="4044396"/>
                  <a:pt x="1740570" y="4046603"/>
                  <a:pt x="1738732" y="4046970"/>
                </a:cubicBezTo>
                <a:cubicBezTo>
                  <a:pt x="1736357" y="4050025"/>
                  <a:pt x="1737358" y="4050472"/>
                  <a:pt x="1739109" y="4049798"/>
                </a:cubicBezTo>
                <a:lnTo>
                  <a:pt x="1740400" y="4049047"/>
                </a:lnTo>
                <a:lnTo>
                  <a:pt x="1743663" y="4045614"/>
                </a:lnTo>
                <a:close/>
                <a:moveTo>
                  <a:pt x="3233557" y="4018030"/>
                </a:moveTo>
                <a:cubicBezTo>
                  <a:pt x="3221371" y="4021746"/>
                  <a:pt x="3211680" y="4059103"/>
                  <a:pt x="3224575" y="4054065"/>
                </a:cubicBezTo>
                <a:cubicBezTo>
                  <a:pt x="3228810" y="4046113"/>
                  <a:pt x="3238495" y="4008755"/>
                  <a:pt x="3233557" y="4018030"/>
                </a:cubicBezTo>
                <a:close/>
                <a:moveTo>
                  <a:pt x="3268325" y="3971913"/>
                </a:moveTo>
                <a:cubicBezTo>
                  <a:pt x="3243246" y="3980670"/>
                  <a:pt x="3255728" y="4017933"/>
                  <a:pt x="3255728" y="4017933"/>
                </a:cubicBezTo>
                <a:cubicBezTo>
                  <a:pt x="3259959" y="4009983"/>
                  <a:pt x="3268325" y="3971913"/>
                  <a:pt x="3268325" y="3971913"/>
                </a:cubicBezTo>
                <a:close/>
                <a:moveTo>
                  <a:pt x="5855074" y="3948144"/>
                </a:moveTo>
                <a:cubicBezTo>
                  <a:pt x="5842891" y="3951856"/>
                  <a:pt x="5842371" y="3971993"/>
                  <a:pt x="5854557" y="3968280"/>
                </a:cubicBezTo>
                <a:close/>
                <a:moveTo>
                  <a:pt x="3303710" y="3927835"/>
                </a:moveTo>
                <a:cubicBezTo>
                  <a:pt x="3290200" y="3930845"/>
                  <a:pt x="3281836" y="3968909"/>
                  <a:pt x="3289789" y="3973143"/>
                </a:cubicBezTo>
                <a:cubicBezTo>
                  <a:pt x="3292835" y="3972214"/>
                  <a:pt x="3295226" y="3968919"/>
                  <a:pt x="3297105" y="3964495"/>
                </a:cubicBezTo>
                <a:cubicBezTo>
                  <a:pt x="3302733" y="3951231"/>
                  <a:pt x="3303710" y="3927835"/>
                  <a:pt x="3303710" y="3927835"/>
                </a:cubicBezTo>
                <a:close/>
                <a:moveTo>
                  <a:pt x="1149326" y="3903506"/>
                </a:moveTo>
                <a:lnTo>
                  <a:pt x="1123432" y="3935250"/>
                </a:lnTo>
                <a:lnTo>
                  <a:pt x="1119415" y="3937958"/>
                </a:lnTo>
                <a:lnTo>
                  <a:pt x="1114440" y="3940820"/>
                </a:lnTo>
                <a:lnTo>
                  <a:pt x="1125989" y="3924667"/>
                </a:lnTo>
                <a:lnTo>
                  <a:pt x="1137648" y="3909719"/>
                </a:lnTo>
                <a:lnTo>
                  <a:pt x="1145800" y="3905614"/>
                </a:lnTo>
                <a:close/>
                <a:moveTo>
                  <a:pt x="1934716" y="3900142"/>
                </a:moveTo>
                <a:lnTo>
                  <a:pt x="1910140" y="3926071"/>
                </a:lnTo>
                <a:lnTo>
                  <a:pt x="1907750" y="3928428"/>
                </a:lnTo>
                <a:lnTo>
                  <a:pt x="1909643" y="3926867"/>
                </a:lnTo>
                <a:cubicBezTo>
                  <a:pt x="1918820" y="3918717"/>
                  <a:pt x="1930174" y="3907550"/>
                  <a:pt x="1934691" y="3900453"/>
                </a:cubicBezTo>
                <a:close/>
                <a:moveTo>
                  <a:pt x="5893368" y="3895405"/>
                </a:moveTo>
                <a:cubicBezTo>
                  <a:pt x="5868996" y="3902833"/>
                  <a:pt x="5879448" y="3940714"/>
                  <a:pt x="5879448" y="3940714"/>
                </a:cubicBezTo>
                <a:close/>
                <a:moveTo>
                  <a:pt x="1743103" y="3870963"/>
                </a:moveTo>
                <a:lnTo>
                  <a:pt x="1738136" y="3875409"/>
                </a:lnTo>
                <a:lnTo>
                  <a:pt x="1710433" y="3903998"/>
                </a:lnTo>
                <a:lnTo>
                  <a:pt x="1708558" y="3905874"/>
                </a:lnTo>
                <a:lnTo>
                  <a:pt x="1734114" y="3885398"/>
                </a:lnTo>
                <a:close/>
                <a:moveTo>
                  <a:pt x="1096510" y="3870182"/>
                </a:moveTo>
                <a:lnTo>
                  <a:pt x="1095527" y="3871437"/>
                </a:lnTo>
                <a:lnTo>
                  <a:pt x="1090467" y="3874697"/>
                </a:lnTo>
                <a:close/>
                <a:moveTo>
                  <a:pt x="1158980" y="3848286"/>
                </a:moveTo>
                <a:cubicBezTo>
                  <a:pt x="1159172" y="3849250"/>
                  <a:pt x="1158866" y="3849812"/>
                  <a:pt x="1158078" y="3850221"/>
                </a:cubicBezTo>
                <a:cubicBezTo>
                  <a:pt x="1157288" y="3850631"/>
                  <a:pt x="1156017" y="3850884"/>
                  <a:pt x="1154278" y="3851232"/>
                </a:cubicBezTo>
                <a:cubicBezTo>
                  <a:pt x="1153507" y="3847378"/>
                  <a:pt x="1157373" y="3848609"/>
                  <a:pt x="1158980" y="3848286"/>
                </a:cubicBezTo>
                <a:close/>
                <a:moveTo>
                  <a:pt x="1163681" y="3845341"/>
                </a:moveTo>
                <a:cubicBezTo>
                  <a:pt x="1163873" y="3846304"/>
                  <a:pt x="1163566" y="3846866"/>
                  <a:pt x="1162779" y="3847276"/>
                </a:cubicBezTo>
                <a:cubicBezTo>
                  <a:pt x="1161991" y="3847683"/>
                  <a:pt x="1160719" y="3847938"/>
                  <a:pt x="1158980" y="3848286"/>
                </a:cubicBezTo>
                <a:cubicBezTo>
                  <a:pt x="1158207" y="3844432"/>
                  <a:pt x="1162074" y="3845662"/>
                  <a:pt x="1163681" y="3845341"/>
                </a:cubicBezTo>
                <a:close/>
                <a:moveTo>
                  <a:pt x="5932368" y="3841342"/>
                </a:moveTo>
                <a:cubicBezTo>
                  <a:pt x="5924419" y="3837108"/>
                  <a:pt x="5914728" y="3874466"/>
                  <a:pt x="5928239" y="3871459"/>
                </a:cubicBezTo>
                <a:cubicBezTo>
                  <a:pt x="5933180" y="3862183"/>
                  <a:pt x="5936603" y="3833393"/>
                  <a:pt x="5932368" y="3841342"/>
                </a:cubicBezTo>
                <a:close/>
                <a:moveTo>
                  <a:pt x="1298073" y="3838303"/>
                </a:moveTo>
                <a:lnTo>
                  <a:pt x="1295137" y="3843500"/>
                </a:lnTo>
                <a:lnTo>
                  <a:pt x="1295924" y="3842796"/>
                </a:lnTo>
                <a:lnTo>
                  <a:pt x="1297920" y="3839690"/>
                </a:lnTo>
                <a:close/>
                <a:moveTo>
                  <a:pt x="1175579" y="3836612"/>
                </a:moveTo>
                <a:cubicBezTo>
                  <a:pt x="1174390" y="3839020"/>
                  <a:pt x="1172992" y="3840386"/>
                  <a:pt x="1171103" y="3841558"/>
                </a:cubicBezTo>
                <a:cubicBezTo>
                  <a:pt x="1169214" y="3842728"/>
                  <a:pt x="1166834" y="3843709"/>
                  <a:pt x="1163681" y="3845341"/>
                </a:cubicBezTo>
                <a:cubicBezTo>
                  <a:pt x="1166121" y="3840843"/>
                  <a:pt x="1170760" y="3837575"/>
                  <a:pt x="1175579" y="3836612"/>
                </a:cubicBezTo>
                <a:close/>
                <a:moveTo>
                  <a:pt x="1229115" y="3815516"/>
                </a:moveTo>
                <a:lnTo>
                  <a:pt x="1222677" y="3823710"/>
                </a:lnTo>
                <a:cubicBezTo>
                  <a:pt x="1210970" y="3834417"/>
                  <a:pt x="1199494" y="3845642"/>
                  <a:pt x="1188154" y="3857768"/>
                </a:cubicBezTo>
                <a:lnTo>
                  <a:pt x="1172705" y="3875854"/>
                </a:lnTo>
                <a:lnTo>
                  <a:pt x="1172686" y="3875278"/>
                </a:lnTo>
                <a:cubicBezTo>
                  <a:pt x="1171138" y="3875942"/>
                  <a:pt x="1167756" y="3877914"/>
                  <a:pt x="1161628" y="3881731"/>
                </a:cubicBezTo>
                <a:lnTo>
                  <a:pt x="1157541" y="3884216"/>
                </a:lnTo>
                <a:lnTo>
                  <a:pt x="1162166" y="3878286"/>
                </a:lnTo>
                <a:lnTo>
                  <a:pt x="1193503" y="3840556"/>
                </a:lnTo>
                <a:lnTo>
                  <a:pt x="1209205" y="3830549"/>
                </a:lnTo>
                <a:close/>
                <a:moveTo>
                  <a:pt x="501215" y="3811205"/>
                </a:moveTo>
                <a:lnTo>
                  <a:pt x="500358" y="3813447"/>
                </a:lnTo>
                <a:cubicBezTo>
                  <a:pt x="499991" y="3814404"/>
                  <a:pt x="499893" y="3814659"/>
                  <a:pt x="500283" y="3813639"/>
                </a:cubicBezTo>
                <a:close/>
                <a:moveTo>
                  <a:pt x="503982" y="3803979"/>
                </a:moveTo>
                <a:lnTo>
                  <a:pt x="501215" y="3811205"/>
                </a:lnTo>
                <a:lnTo>
                  <a:pt x="502041" y="3809046"/>
                </a:lnTo>
                <a:close/>
                <a:moveTo>
                  <a:pt x="504971" y="3801395"/>
                </a:moveTo>
                <a:lnTo>
                  <a:pt x="503982" y="3803979"/>
                </a:lnTo>
                <a:lnTo>
                  <a:pt x="504018" y="3803882"/>
                </a:lnTo>
                <a:cubicBezTo>
                  <a:pt x="504582" y="3802415"/>
                  <a:pt x="504971" y="3801395"/>
                  <a:pt x="504971" y="3801395"/>
                </a:cubicBezTo>
                <a:close/>
                <a:moveTo>
                  <a:pt x="1169727" y="3797370"/>
                </a:moveTo>
                <a:lnTo>
                  <a:pt x="1161208" y="3800473"/>
                </a:lnTo>
                <a:lnTo>
                  <a:pt x="1158008" y="3804730"/>
                </a:lnTo>
                <a:lnTo>
                  <a:pt x="1154908" y="3808039"/>
                </a:lnTo>
                <a:lnTo>
                  <a:pt x="1155153" y="3807908"/>
                </a:lnTo>
                <a:cubicBezTo>
                  <a:pt x="1155749" y="3807604"/>
                  <a:pt x="1156092" y="3807436"/>
                  <a:pt x="1156092" y="3807436"/>
                </a:cubicBezTo>
                <a:close/>
                <a:moveTo>
                  <a:pt x="3410647" y="3792126"/>
                </a:moveTo>
                <a:cubicBezTo>
                  <a:pt x="3406766" y="3791384"/>
                  <a:pt x="3398944" y="3799337"/>
                  <a:pt x="3388961" y="3825270"/>
                </a:cubicBezTo>
                <a:cubicBezTo>
                  <a:pt x="3373055" y="3816799"/>
                  <a:pt x="3363364" y="3854160"/>
                  <a:pt x="3354191" y="3871383"/>
                </a:cubicBezTo>
                <a:cubicBezTo>
                  <a:pt x="3370096" y="3879854"/>
                  <a:pt x="3371832" y="3838261"/>
                  <a:pt x="3388961" y="3825270"/>
                </a:cubicBezTo>
                <a:cubicBezTo>
                  <a:pt x="3398431" y="3822661"/>
                  <a:pt x="3404828" y="3817035"/>
                  <a:pt x="3408684" y="3811142"/>
                </a:cubicBezTo>
                <a:cubicBezTo>
                  <a:pt x="3414468" y="3802302"/>
                  <a:pt x="3414529" y="3792868"/>
                  <a:pt x="3410647" y="3792126"/>
                </a:cubicBezTo>
                <a:close/>
                <a:moveTo>
                  <a:pt x="440448" y="3780502"/>
                </a:moveTo>
                <a:cubicBezTo>
                  <a:pt x="444211" y="3782578"/>
                  <a:pt x="439718" y="3790725"/>
                  <a:pt x="439718" y="3790725"/>
                </a:cubicBezTo>
                <a:cubicBezTo>
                  <a:pt x="437640" y="3794485"/>
                  <a:pt x="438376" y="3784261"/>
                  <a:pt x="440448" y="3780502"/>
                </a:cubicBezTo>
                <a:close/>
                <a:moveTo>
                  <a:pt x="1259627" y="3772344"/>
                </a:moveTo>
                <a:lnTo>
                  <a:pt x="1255919" y="3773920"/>
                </a:lnTo>
                <a:lnTo>
                  <a:pt x="1255038" y="3774559"/>
                </a:lnTo>
                <a:lnTo>
                  <a:pt x="1253043" y="3776668"/>
                </a:lnTo>
                <a:cubicBezTo>
                  <a:pt x="1252060" y="3778369"/>
                  <a:pt x="1252350" y="3779814"/>
                  <a:pt x="1254090" y="3779466"/>
                </a:cubicBezTo>
                <a:cubicBezTo>
                  <a:pt x="1254090" y="3779466"/>
                  <a:pt x="1259918" y="3774917"/>
                  <a:pt x="1260794" y="3773050"/>
                </a:cubicBezTo>
                <a:cubicBezTo>
                  <a:pt x="1261088" y="3772427"/>
                  <a:pt x="1260832" y="3772104"/>
                  <a:pt x="1259627" y="3772344"/>
                </a:cubicBezTo>
                <a:close/>
                <a:moveTo>
                  <a:pt x="1201651" y="3770647"/>
                </a:moveTo>
                <a:lnTo>
                  <a:pt x="1202016" y="3773550"/>
                </a:lnTo>
                <a:lnTo>
                  <a:pt x="1201736" y="3771316"/>
                </a:lnTo>
                <a:cubicBezTo>
                  <a:pt x="1201624" y="3770424"/>
                  <a:pt x="1201568" y="3769981"/>
                  <a:pt x="1201651" y="3770647"/>
                </a:cubicBezTo>
                <a:close/>
                <a:moveTo>
                  <a:pt x="5985398" y="3764139"/>
                </a:moveTo>
                <a:cubicBezTo>
                  <a:pt x="5976118" y="3759198"/>
                  <a:pt x="5967756" y="3797259"/>
                  <a:pt x="5975708" y="3801496"/>
                </a:cubicBezTo>
                <a:cubicBezTo>
                  <a:pt x="5978753" y="3800568"/>
                  <a:pt x="5981150" y="3797271"/>
                  <a:pt x="5982959" y="3792975"/>
                </a:cubicBezTo>
                <a:cubicBezTo>
                  <a:pt x="5988388" y="3780081"/>
                  <a:pt x="5988573" y="3758174"/>
                  <a:pt x="5985398" y="3764139"/>
                </a:cubicBezTo>
                <a:close/>
                <a:moveTo>
                  <a:pt x="1183313" y="3762563"/>
                </a:moveTo>
                <a:cubicBezTo>
                  <a:pt x="1184585" y="3762306"/>
                  <a:pt x="1184981" y="3762626"/>
                  <a:pt x="1184824" y="3763220"/>
                </a:cubicBezTo>
                <a:cubicBezTo>
                  <a:pt x="1184592" y="3764114"/>
                  <a:pt x="1183122" y="3765627"/>
                  <a:pt x="1181527" y="3766770"/>
                </a:cubicBezTo>
                <a:cubicBezTo>
                  <a:pt x="1179929" y="3767912"/>
                  <a:pt x="1178203" y="3768680"/>
                  <a:pt x="1177454" y="3768077"/>
                </a:cubicBezTo>
                <a:cubicBezTo>
                  <a:pt x="1177454" y="3768077"/>
                  <a:pt x="1180102" y="3763205"/>
                  <a:pt x="1183313" y="3762563"/>
                </a:cubicBezTo>
                <a:close/>
                <a:moveTo>
                  <a:pt x="1090711" y="3756492"/>
                </a:moveTo>
                <a:lnTo>
                  <a:pt x="1085062" y="3762863"/>
                </a:lnTo>
                <a:lnTo>
                  <a:pt x="1086218" y="3761776"/>
                </a:lnTo>
                <a:lnTo>
                  <a:pt x="1091042" y="3756580"/>
                </a:lnTo>
                <a:close/>
                <a:moveTo>
                  <a:pt x="3442895" y="3746868"/>
                </a:moveTo>
                <a:cubicBezTo>
                  <a:pt x="3442233" y="3745865"/>
                  <a:pt x="3441454" y="3745868"/>
                  <a:pt x="3440660" y="3747358"/>
                </a:cubicBezTo>
                <a:cubicBezTo>
                  <a:pt x="3432709" y="3743124"/>
                  <a:pt x="3427255" y="3772530"/>
                  <a:pt x="3436533" y="3777475"/>
                </a:cubicBezTo>
                <a:cubicBezTo>
                  <a:pt x="3439577" y="3776544"/>
                  <a:pt x="3441622" y="3773701"/>
                  <a:pt x="3442913" y="3770083"/>
                </a:cubicBezTo>
                <a:cubicBezTo>
                  <a:pt x="3445813" y="3761941"/>
                  <a:pt x="3444882" y="3749876"/>
                  <a:pt x="3442895" y="3746868"/>
                </a:cubicBezTo>
                <a:close/>
                <a:moveTo>
                  <a:pt x="1046271" y="3746383"/>
                </a:moveTo>
                <a:cubicBezTo>
                  <a:pt x="1046395" y="3746314"/>
                  <a:pt x="1046142" y="3746810"/>
                  <a:pt x="1045366" y="3748114"/>
                </a:cubicBezTo>
                <a:lnTo>
                  <a:pt x="1044564" y="3749422"/>
                </a:lnTo>
                <a:lnTo>
                  <a:pt x="1042108" y="3751654"/>
                </a:lnTo>
                <a:cubicBezTo>
                  <a:pt x="1044260" y="3748924"/>
                  <a:pt x="1046025" y="3746523"/>
                  <a:pt x="1046271" y="3746383"/>
                </a:cubicBezTo>
                <a:close/>
                <a:moveTo>
                  <a:pt x="626466" y="3736828"/>
                </a:moveTo>
                <a:cubicBezTo>
                  <a:pt x="624363" y="3743229"/>
                  <a:pt x="623313" y="3746431"/>
                  <a:pt x="622919" y="3747632"/>
                </a:cubicBezTo>
                <a:cubicBezTo>
                  <a:pt x="621737" y="3751231"/>
                  <a:pt x="626466" y="3736828"/>
                  <a:pt x="626466" y="3736828"/>
                </a:cubicBezTo>
                <a:close/>
                <a:moveTo>
                  <a:pt x="1247723" y="3736395"/>
                </a:moveTo>
                <a:lnTo>
                  <a:pt x="1243137" y="3739368"/>
                </a:lnTo>
                <a:lnTo>
                  <a:pt x="1237815" y="3742471"/>
                </a:lnTo>
                <a:lnTo>
                  <a:pt x="1231979" y="3748286"/>
                </a:lnTo>
                <a:lnTo>
                  <a:pt x="1218965" y="3761097"/>
                </a:lnTo>
                <a:lnTo>
                  <a:pt x="1228242" y="3754279"/>
                </a:lnTo>
                <a:lnTo>
                  <a:pt x="1242554" y="3744160"/>
                </a:lnTo>
                <a:lnTo>
                  <a:pt x="1246373" y="3738298"/>
                </a:lnTo>
                <a:close/>
                <a:moveTo>
                  <a:pt x="1322108" y="3727657"/>
                </a:moveTo>
                <a:cubicBezTo>
                  <a:pt x="1320503" y="3727978"/>
                  <a:pt x="1320887" y="3729906"/>
                  <a:pt x="1319282" y="3730229"/>
                </a:cubicBezTo>
                <a:lnTo>
                  <a:pt x="1318898" y="3731022"/>
                </a:lnTo>
                <a:lnTo>
                  <a:pt x="1319401" y="3731016"/>
                </a:lnTo>
                <a:lnTo>
                  <a:pt x="1322717" y="3728762"/>
                </a:lnTo>
                <a:lnTo>
                  <a:pt x="1322863" y="3727914"/>
                </a:lnTo>
                <a:close/>
                <a:moveTo>
                  <a:pt x="1258600" y="3721770"/>
                </a:moveTo>
                <a:lnTo>
                  <a:pt x="1246651" y="3733671"/>
                </a:lnTo>
                <a:lnTo>
                  <a:pt x="1252899" y="3729258"/>
                </a:lnTo>
                <a:close/>
                <a:moveTo>
                  <a:pt x="428863" y="3718519"/>
                </a:moveTo>
                <a:lnTo>
                  <a:pt x="428935" y="3720508"/>
                </a:lnTo>
                <a:lnTo>
                  <a:pt x="424761" y="3724710"/>
                </a:lnTo>
                <a:lnTo>
                  <a:pt x="424637" y="3723953"/>
                </a:lnTo>
                <a:cubicBezTo>
                  <a:pt x="425340" y="3720457"/>
                  <a:pt x="426983" y="3717481"/>
                  <a:pt x="428863" y="3718519"/>
                </a:cubicBezTo>
                <a:close/>
                <a:moveTo>
                  <a:pt x="6023692" y="3711401"/>
                </a:moveTo>
                <a:cubicBezTo>
                  <a:pt x="6011506" y="3715115"/>
                  <a:pt x="6006757" y="3743198"/>
                  <a:pt x="6018943" y="3739487"/>
                </a:cubicBezTo>
                <a:close/>
                <a:moveTo>
                  <a:pt x="441269" y="3704930"/>
                </a:moveTo>
                <a:lnTo>
                  <a:pt x="441573" y="3707777"/>
                </a:lnTo>
                <a:lnTo>
                  <a:pt x="437458" y="3711921"/>
                </a:lnTo>
                <a:lnTo>
                  <a:pt x="437122" y="3710406"/>
                </a:lnTo>
                <a:cubicBezTo>
                  <a:pt x="437746" y="3706868"/>
                  <a:pt x="439388" y="3703890"/>
                  <a:pt x="441269" y="3704930"/>
                </a:cubicBezTo>
                <a:close/>
                <a:moveTo>
                  <a:pt x="454301" y="3691684"/>
                </a:moveTo>
                <a:lnTo>
                  <a:pt x="454419" y="3694942"/>
                </a:lnTo>
                <a:lnTo>
                  <a:pt x="450242" y="3699097"/>
                </a:lnTo>
                <a:lnTo>
                  <a:pt x="449842" y="3696988"/>
                </a:lnTo>
                <a:cubicBezTo>
                  <a:pt x="450467" y="3693449"/>
                  <a:pt x="452108" y="3690474"/>
                  <a:pt x="454301" y="3691684"/>
                </a:cubicBezTo>
                <a:close/>
                <a:moveTo>
                  <a:pt x="1304568" y="3677779"/>
                </a:moveTo>
                <a:lnTo>
                  <a:pt x="1297059" y="3683459"/>
                </a:lnTo>
                <a:lnTo>
                  <a:pt x="1296661" y="3683855"/>
                </a:lnTo>
                <a:lnTo>
                  <a:pt x="1303252" y="3679104"/>
                </a:lnTo>
                <a:close/>
                <a:moveTo>
                  <a:pt x="796451" y="3674736"/>
                </a:moveTo>
                <a:lnTo>
                  <a:pt x="773077" y="3700836"/>
                </a:lnTo>
                <a:lnTo>
                  <a:pt x="755449" y="3714554"/>
                </a:lnTo>
                <a:lnTo>
                  <a:pt x="765699" y="3702280"/>
                </a:lnTo>
                <a:close/>
                <a:moveTo>
                  <a:pt x="521001" y="3644256"/>
                </a:moveTo>
                <a:lnTo>
                  <a:pt x="521298" y="3647752"/>
                </a:lnTo>
                <a:cubicBezTo>
                  <a:pt x="520631" y="3649658"/>
                  <a:pt x="518800" y="3651866"/>
                  <a:pt x="514757" y="3654743"/>
                </a:cubicBezTo>
                <a:cubicBezTo>
                  <a:pt x="516303" y="3654166"/>
                  <a:pt x="516379" y="3652827"/>
                  <a:pt x="515643" y="3651400"/>
                </a:cubicBezTo>
                <a:lnTo>
                  <a:pt x="514735" y="3650510"/>
                </a:lnTo>
                <a:close/>
                <a:moveTo>
                  <a:pt x="847339" y="3626751"/>
                </a:moveTo>
                <a:lnTo>
                  <a:pt x="839151" y="3635933"/>
                </a:lnTo>
                <a:lnTo>
                  <a:pt x="836348" y="3637494"/>
                </a:lnTo>
                <a:close/>
                <a:moveTo>
                  <a:pt x="916818" y="3626070"/>
                </a:moveTo>
                <a:lnTo>
                  <a:pt x="890926" y="3657814"/>
                </a:lnTo>
                <a:lnTo>
                  <a:pt x="886907" y="3660520"/>
                </a:lnTo>
                <a:lnTo>
                  <a:pt x="881931" y="3663383"/>
                </a:lnTo>
                <a:lnTo>
                  <a:pt x="893482" y="3647232"/>
                </a:lnTo>
                <a:lnTo>
                  <a:pt x="905142" y="3632282"/>
                </a:lnTo>
                <a:lnTo>
                  <a:pt x="913293" y="3628177"/>
                </a:lnTo>
                <a:close/>
                <a:moveTo>
                  <a:pt x="6079628" y="3625540"/>
                </a:moveTo>
                <a:cubicBezTo>
                  <a:pt x="6055255" y="3632968"/>
                  <a:pt x="6066410" y="3669523"/>
                  <a:pt x="6066410" y="3669523"/>
                </a:cubicBezTo>
                <a:close/>
                <a:moveTo>
                  <a:pt x="872565" y="3602374"/>
                </a:moveTo>
                <a:lnTo>
                  <a:pt x="863659" y="3611345"/>
                </a:lnTo>
                <a:lnTo>
                  <a:pt x="849399" y="3624739"/>
                </a:lnTo>
                <a:lnTo>
                  <a:pt x="868770" y="3605804"/>
                </a:lnTo>
                <a:close/>
                <a:moveTo>
                  <a:pt x="6111392" y="3588058"/>
                </a:moveTo>
                <a:cubicBezTo>
                  <a:pt x="6111278" y="3586480"/>
                  <a:pt x="6110688" y="3586383"/>
                  <a:pt x="6109455" y="3588698"/>
                </a:cubicBezTo>
                <a:cubicBezTo>
                  <a:pt x="6101506" y="3584465"/>
                  <a:pt x="6096754" y="3612549"/>
                  <a:pt x="6104706" y="3616784"/>
                </a:cubicBezTo>
                <a:cubicBezTo>
                  <a:pt x="6107882" y="3610823"/>
                  <a:pt x="6111743" y="3592791"/>
                  <a:pt x="6111392" y="3588058"/>
                </a:cubicBezTo>
                <a:close/>
                <a:moveTo>
                  <a:pt x="922410" y="3550265"/>
                </a:moveTo>
                <a:cubicBezTo>
                  <a:pt x="922410" y="3550265"/>
                  <a:pt x="919947" y="3563621"/>
                  <a:pt x="922019" y="3559862"/>
                </a:cubicBezTo>
                <a:cubicBezTo>
                  <a:pt x="922959" y="3560380"/>
                  <a:pt x="923689" y="3560170"/>
                  <a:pt x="924195" y="3559529"/>
                </a:cubicBezTo>
                <a:cubicBezTo>
                  <a:pt x="925716" y="3557610"/>
                  <a:pt x="925230" y="3551823"/>
                  <a:pt x="922410" y="3550265"/>
                </a:cubicBezTo>
                <a:close/>
                <a:moveTo>
                  <a:pt x="597559" y="3532856"/>
                </a:moveTo>
                <a:cubicBezTo>
                  <a:pt x="597559" y="3532856"/>
                  <a:pt x="605073" y="3534245"/>
                  <a:pt x="603195" y="3533895"/>
                </a:cubicBezTo>
                <a:cubicBezTo>
                  <a:pt x="602570" y="3533781"/>
                  <a:pt x="600900" y="3533472"/>
                  <a:pt x="597559" y="3532856"/>
                </a:cubicBezTo>
                <a:close/>
                <a:moveTo>
                  <a:pt x="1089600" y="3450222"/>
                </a:moveTo>
                <a:cubicBezTo>
                  <a:pt x="1087993" y="3450543"/>
                  <a:pt x="1088381" y="3452471"/>
                  <a:pt x="1086774" y="3452794"/>
                </a:cubicBezTo>
                <a:cubicBezTo>
                  <a:pt x="1084698" y="3455464"/>
                  <a:pt x="1085573" y="3455853"/>
                  <a:pt x="1087102" y="3455264"/>
                </a:cubicBezTo>
                <a:lnTo>
                  <a:pt x="1088231" y="3454610"/>
                </a:lnTo>
                <a:lnTo>
                  <a:pt x="1091083" y="3451606"/>
                </a:lnTo>
                <a:close/>
                <a:moveTo>
                  <a:pt x="5301608" y="3422074"/>
                </a:moveTo>
                <a:cubicBezTo>
                  <a:pt x="5274249" y="3454275"/>
                  <a:pt x="5245326" y="3488616"/>
                  <a:pt x="5217242" y="3526170"/>
                </a:cubicBezTo>
                <a:lnTo>
                  <a:pt x="5180810" y="3582838"/>
                </a:lnTo>
                <a:lnTo>
                  <a:pt x="5187467" y="3588330"/>
                </a:lnTo>
                <a:lnTo>
                  <a:pt x="5224376" y="3542726"/>
                </a:lnTo>
                <a:cubicBezTo>
                  <a:pt x="5251764" y="3506077"/>
                  <a:pt x="5277616" y="3467122"/>
                  <a:pt x="5301608" y="3422074"/>
                </a:cubicBezTo>
                <a:close/>
                <a:moveTo>
                  <a:pt x="6432818" y="3410978"/>
                </a:moveTo>
                <a:lnTo>
                  <a:pt x="6432818" y="3698437"/>
                </a:lnTo>
                <a:lnTo>
                  <a:pt x="6267425" y="3912940"/>
                </a:lnTo>
                <a:cubicBezTo>
                  <a:pt x="6093435" y="4117370"/>
                  <a:pt x="5937862" y="4314988"/>
                  <a:pt x="5751217" y="4541811"/>
                </a:cubicBezTo>
                <a:cubicBezTo>
                  <a:pt x="5722090" y="4571902"/>
                  <a:pt x="5643458" y="4681491"/>
                  <a:pt x="5743651" y="4573592"/>
                </a:cubicBezTo>
                <a:cubicBezTo>
                  <a:pt x="5783486" y="4520214"/>
                  <a:pt x="5831306" y="4462277"/>
                  <a:pt x="5875178" y="4415457"/>
                </a:cubicBezTo>
                <a:cubicBezTo>
                  <a:pt x="5952120" y="4327427"/>
                  <a:pt x="5995629" y="4283966"/>
                  <a:pt x="6066688" y="4206163"/>
                </a:cubicBezTo>
                <a:cubicBezTo>
                  <a:pt x="6178114" y="4076395"/>
                  <a:pt x="6285836" y="3906130"/>
                  <a:pt x="6396739" y="3774948"/>
                </a:cubicBezTo>
                <a:lnTo>
                  <a:pt x="6432818" y="3730118"/>
                </a:lnTo>
                <a:lnTo>
                  <a:pt x="6432818" y="3783264"/>
                </a:lnTo>
                <a:lnTo>
                  <a:pt x="6389736" y="3838728"/>
                </a:lnTo>
                <a:cubicBezTo>
                  <a:pt x="6156728" y="4153544"/>
                  <a:pt x="5885132" y="4442372"/>
                  <a:pt x="5639554" y="4723191"/>
                </a:cubicBezTo>
                <a:cubicBezTo>
                  <a:pt x="5521878" y="4866540"/>
                  <a:pt x="5400270" y="5021007"/>
                  <a:pt x="5277234" y="5175998"/>
                </a:cubicBezTo>
                <a:cubicBezTo>
                  <a:pt x="4966358" y="5550203"/>
                  <a:pt x="4596752" y="5896209"/>
                  <a:pt x="4226248" y="6244154"/>
                </a:cubicBezTo>
                <a:lnTo>
                  <a:pt x="4136247" y="6314834"/>
                </a:lnTo>
                <a:lnTo>
                  <a:pt x="4522217" y="5884706"/>
                </a:lnTo>
                <a:cubicBezTo>
                  <a:pt x="4664064" y="5724032"/>
                  <a:pt x="4805698" y="5560714"/>
                  <a:pt x="4947516" y="5393463"/>
                </a:cubicBezTo>
                <a:cubicBezTo>
                  <a:pt x="5436787" y="4832569"/>
                  <a:pt x="5885276" y="4185325"/>
                  <a:pt x="6347276" y="3535079"/>
                </a:cubicBezTo>
                <a:close/>
                <a:moveTo>
                  <a:pt x="1258088" y="3324446"/>
                </a:moveTo>
                <a:lnTo>
                  <a:pt x="1236607" y="3347109"/>
                </a:lnTo>
                <a:lnTo>
                  <a:pt x="1234518" y="3349170"/>
                </a:lnTo>
                <a:lnTo>
                  <a:pt x="1236171" y="3347806"/>
                </a:lnTo>
                <a:cubicBezTo>
                  <a:pt x="1244195" y="3340682"/>
                  <a:pt x="1254119" y="3330920"/>
                  <a:pt x="1258068" y="3324716"/>
                </a:cubicBezTo>
                <a:close/>
                <a:moveTo>
                  <a:pt x="5380122" y="3293813"/>
                </a:moveTo>
                <a:lnTo>
                  <a:pt x="5362480" y="3326936"/>
                </a:lnTo>
                <a:cubicBezTo>
                  <a:pt x="5345247" y="3370479"/>
                  <a:pt x="5353032" y="3361448"/>
                  <a:pt x="5363441" y="3341903"/>
                </a:cubicBezTo>
                <a:cubicBezTo>
                  <a:pt x="5373852" y="3322362"/>
                  <a:pt x="5386879" y="3292308"/>
                  <a:pt x="5380122" y="3293813"/>
                </a:cubicBezTo>
                <a:close/>
                <a:moveTo>
                  <a:pt x="567658" y="3280857"/>
                </a:moveTo>
                <a:lnTo>
                  <a:pt x="566815" y="3281933"/>
                </a:lnTo>
                <a:lnTo>
                  <a:pt x="562478" y="3284727"/>
                </a:lnTo>
                <a:close/>
                <a:moveTo>
                  <a:pt x="621200" y="3262089"/>
                </a:moveTo>
                <a:cubicBezTo>
                  <a:pt x="621367" y="3262916"/>
                  <a:pt x="621105" y="3263397"/>
                  <a:pt x="620429" y="3263748"/>
                </a:cubicBezTo>
                <a:cubicBezTo>
                  <a:pt x="619755" y="3264097"/>
                  <a:pt x="618663" y="3264316"/>
                  <a:pt x="617171" y="3264615"/>
                </a:cubicBezTo>
                <a:cubicBezTo>
                  <a:pt x="616509" y="3261311"/>
                  <a:pt x="619824" y="3262364"/>
                  <a:pt x="621200" y="3262089"/>
                </a:cubicBezTo>
                <a:close/>
                <a:moveTo>
                  <a:pt x="625231" y="3259563"/>
                </a:moveTo>
                <a:cubicBezTo>
                  <a:pt x="625398" y="3260391"/>
                  <a:pt x="625134" y="3260873"/>
                  <a:pt x="624458" y="3261223"/>
                </a:cubicBezTo>
                <a:cubicBezTo>
                  <a:pt x="623784" y="3261574"/>
                  <a:pt x="622692" y="3261790"/>
                  <a:pt x="621200" y="3262089"/>
                </a:cubicBezTo>
                <a:cubicBezTo>
                  <a:pt x="620540" y="3258787"/>
                  <a:pt x="623854" y="3259840"/>
                  <a:pt x="625231" y="3259563"/>
                </a:cubicBezTo>
                <a:close/>
                <a:moveTo>
                  <a:pt x="635428" y="3252082"/>
                </a:moveTo>
                <a:cubicBezTo>
                  <a:pt x="634411" y="3254148"/>
                  <a:pt x="633211" y="3255320"/>
                  <a:pt x="631593" y="3256324"/>
                </a:cubicBezTo>
                <a:cubicBezTo>
                  <a:pt x="629974" y="3257328"/>
                  <a:pt x="627935" y="3258165"/>
                  <a:pt x="625231" y="3259563"/>
                </a:cubicBezTo>
                <a:cubicBezTo>
                  <a:pt x="627324" y="3255711"/>
                  <a:pt x="631297" y="3252910"/>
                  <a:pt x="635428" y="3252082"/>
                </a:cubicBezTo>
                <a:close/>
                <a:moveTo>
                  <a:pt x="5431928" y="3238067"/>
                </a:moveTo>
                <a:cubicBezTo>
                  <a:pt x="5431928" y="3238067"/>
                  <a:pt x="5428988" y="3239795"/>
                  <a:pt x="5425312" y="3241955"/>
                </a:cubicBezTo>
                <a:lnTo>
                  <a:pt x="5425078" y="3242094"/>
                </a:lnTo>
                <a:lnTo>
                  <a:pt x="5416216" y="3247301"/>
                </a:lnTo>
                <a:lnTo>
                  <a:pt x="5412076" y="3249738"/>
                </a:lnTo>
                <a:cubicBezTo>
                  <a:pt x="5409872" y="3251034"/>
                  <a:pt x="5411341" y="3250168"/>
                  <a:pt x="5414283" y="3248440"/>
                </a:cubicBezTo>
                <a:lnTo>
                  <a:pt x="5416216" y="3247301"/>
                </a:lnTo>
                <a:lnTo>
                  <a:pt x="5418418" y="3246008"/>
                </a:lnTo>
                <a:lnTo>
                  <a:pt x="5425078" y="3242094"/>
                </a:lnTo>
                <a:close/>
                <a:moveTo>
                  <a:pt x="681315" y="3234002"/>
                </a:moveTo>
                <a:lnTo>
                  <a:pt x="675800" y="3241026"/>
                </a:lnTo>
                <a:cubicBezTo>
                  <a:pt x="665762" y="3250202"/>
                  <a:pt x="655926" y="3259823"/>
                  <a:pt x="646206" y="3270219"/>
                </a:cubicBezTo>
                <a:lnTo>
                  <a:pt x="632965" y="3285719"/>
                </a:lnTo>
                <a:lnTo>
                  <a:pt x="632950" y="3285225"/>
                </a:lnTo>
                <a:cubicBezTo>
                  <a:pt x="631623" y="3285795"/>
                  <a:pt x="628724" y="3287484"/>
                  <a:pt x="623473" y="3290755"/>
                </a:cubicBezTo>
                <a:lnTo>
                  <a:pt x="619969" y="3292886"/>
                </a:lnTo>
                <a:lnTo>
                  <a:pt x="623933" y="3287803"/>
                </a:lnTo>
                <a:lnTo>
                  <a:pt x="650792" y="3255464"/>
                </a:lnTo>
                <a:lnTo>
                  <a:pt x="664251" y="3246886"/>
                </a:lnTo>
                <a:close/>
                <a:moveTo>
                  <a:pt x="59793" y="3224114"/>
                </a:moveTo>
                <a:lnTo>
                  <a:pt x="56622" y="3232392"/>
                </a:lnTo>
                <a:cubicBezTo>
                  <a:pt x="55951" y="3234143"/>
                  <a:pt x="56957" y="3231519"/>
                  <a:pt x="58129" y="3228456"/>
                </a:cubicBezTo>
                <a:close/>
                <a:moveTo>
                  <a:pt x="60641" y="3221898"/>
                </a:moveTo>
                <a:lnTo>
                  <a:pt x="59793" y="3224114"/>
                </a:lnTo>
                <a:lnTo>
                  <a:pt x="59824" y="3224031"/>
                </a:lnTo>
                <a:cubicBezTo>
                  <a:pt x="60306" y="3222774"/>
                  <a:pt x="60641" y="3221898"/>
                  <a:pt x="60641" y="3221898"/>
                </a:cubicBezTo>
                <a:close/>
                <a:moveTo>
                  <a:pt x="630414" y="3218448"/>
                </a:moveTo>
                <a:lnTo>
                  <a:pt x="623113" y="3221108"/>
                </a:lnTo>
                <a:lnTo>
                  <a:pt x="620370" y="3224756"/>
                </a:lnTo>
                <a:lnTo>
                  <a:pt x="617711" y="3227591"/>
                </a:lnTo>
                <a:lnTo>
                  <a:pt x="617920" y="3227481"/>
                </a:lnTo>
                <a:cubicBezTo>
                  <a:pt x="618433" y="3227219"/>
                  <a:pt x="618727" y="3227075"/>
                  <a:pt x="618727" y="3227075"/>
                </a:cubicBezTo>
                <a:close/>
                <a:moveTo>
                  <a:pt x="5338" y="3203992"/>
                </a:moveTo>
                <a:lnTo>
                  <a:pt x="4716" y="3212666"/>
                </a:lnTo>
                <a:lnTo>
                  <a:pt x="4674" y="3212686"/>
                </a:lnTo>
                <a:lnTo>
                  <a:pt x="3691" y="3210789"/>
                </a:lnTo>
                <a:cubicBezTo>
                  <a:pt x="3847" y="3208599"/>
                  <a:pt x="4450" y="3205601"/>
                  <a:pt x="5338" y="3203992"/>
                </a:cubicBezTo>
                <a:close/>
                <a:moveTo>
                  <a:pt x="707469" y="3196999"/>
                </a:moveTo>
                <a:lnTo>
                  <a:pt x="704289" y="3198351"/>
                </a:lnTo>
                <a:lnTo>
                  <a:pt x="703533" y="3198896"/>
                </a:lnTo>
                <a:lnTo>
                  <a:pt x="701826" y="3200705"/>
                </a:lnTo>
                <a:cubicBezTo>
                  <a:pt x="700984" y="3202163"/>
                  <a:pt x="701230" y="3203401"/>
                  <a:pt x="702725" y="3203104"/>
                </a:cubicBezTo>
                <a:cubicBezTo>
                  <a:pt x="702725" y="3203104"/>
                  <a:pt x="707715" y="3199204"/>
                  <a:pt x="708470" y="3197604"/>
                </a:cubicBezTo>
                <a:cubicBezTo>
                  <a:pt x="708721" y="3197070"/>
                  <a:pt x="708502" y="3196791"/>
                  <a:pt x="707469" y="3196999"/>
                </a:cubicBezTo>
                <a:close/>
                <a:moveTo>
                  <a:pt x="657777" y="3195545"/>
                </a:moveTo>
                <a:lnTo>
                  <a:pt x="658090" y="3198033"/>
                </a:lnTo>
                <a:lnTo>
                  <a:pt x="657850" y="3196117"/>
                </a:lnTo>
                <a:cubicBezTo>
                  <a:pt x="657753" y="3195355"/>
                  <a:pt x="657706" y="3194972"/>
                  <a:pt x="657777" y="3195545"/>
                </a:cubicBezTo>
                <a:close/>
                <a:moveTo>
                  <a:pt x="642058" y="3188614"/>
                </a:moveTo>
                <a:cubicBezTo>
                  <a:pt x="643148" y="3188395"/>
                  <a:pt x="643487" y="3188667"/>
                  <a:pt x="643354" y="3189178"/>
                </a:cubicBezTo>
                <a:cubicBezTo>
                  <a:pt x="643154" y="3189943"/>
                  <a:pt x="641897" y="3191242"/>
                  <a:pt x="640526" y="3192221"/>
                </a:cubicBezTo>
                <a:cubicBezTo>
                  <a:pt x="639158" y="3193199"/>
                  <a:pt x="637677" y="3193858"/>
                  <a:pt x="637037" y="3193342"/>
                </a:cubicBezTo>
                <a:cubicBezTo>
                  <a:pt x="637037" y="3193342"/>
                  <a:pt x="639306" y="3189167"/>
                  <a:pt x="642058" y="3188614"/>
                </a:cubicBezTo>
                <a:close/>
                <a:moveTo>
                  <a:pt x="562689" y="3183411"/>
                </a:moveTo>
                <a:lnTo>
                  <a:pt x="557846" y="3188873"/>
                </a:lnTo>
                <a:lnTo>
                  <a:pt x="558836" y="3187942"/>
                </a:lnTo>
                <a:lnTo>
                  <a:pt x="562974" y="3183486"/>
                </a:lnTo>
                <a:close/>
                <a:moveTo>
                  <a:pt x="524599" y="3174747"/>
                </a:moveTo>
                <a:cubicBezTo>
                  <a:pt x="524706" y="3174687"/>
                  <a:pt x="524487" y="3175114"/>
                  <a:pt x="523822" y="3176231"/>
                </a:cubicBezTo>
                <a:lnTo>
                  <a:pt x="523136" y="3177353"/>
                </a:lnTo>
                <a:lnTo>
                  <a:pt x="521030" y="3179263"/>
                </a:lnTo>
                <a:cubicBezTo>
                  <a:pt x="522873" y="3176926"/>
                  <a:pt x="524386" y="3174866"/>
                  <a:pt x="524599" y="3174747"/>
                </a:cubicBezTo>
                <a:close/>
                <a:moveTo>
                  <a:pt x="697267" y="3166187"/>
                </a:moveTo>
                <a:lnTo>
                  <a:pt x="693333" y="3168735"/>
                </a:lnTo>
                <a:lnTo>
                  <a:pt x="688774" y="3171395"/>
                </a:lnTo>
                <a:lnTo>
                  <a:pt x="683771" y="3176377"/>
                </a:lnTo>
                <a:lnTo>
                  <a:pt x="672616" y="3187357"/>
                </a:lnTo>
                <a:lnTo>
                  <a:pt x="680566" y="3181514"/>
                </a:lnTo>
                <a:lnTo>
                  <a:pt x="692835" y="3172841"/>
                </a:lnTo>
                <a:lnTo>
                  <a:pt x="696109" y="3167818"/>
                </a:lnTo>
                <a:close/>
                <a:moveTo>
                  <a:pt x="761022" y="3158698"/>
                </a:moveTo>
                <a:cubicBezTo>
                  <a:pt x="759646" y="3158973"/>
                  <a:pt x="759978" y="3160626"/>
                  <a:pt x="758598" y="3160901"/>
                </a:cubicBezTo>
                <a:lnTo>
                  <a:pt x="758270" y="3161580"/>
                </a:lnTo>
                <a:lnTo>
                  <a:pt x="758461" y="3161580"/>
                </a:lnTo>
                <a:lnTo>
                  <a:pt x="761228" y="3158767"/>
                </a:lnTo>
                <a:close/>
                <a:moveTo>
                  <a:pt x="706588" y="3153650"/>
                </a:moveTo>
                <a:lnTo>
                  <a:pt x="696346" y="3163853"/>
                </a:lnTo>
                <a:lnTo>
                  <a:pt x="701702" y="3160069"/>
                </a:lnTo>
                <a:close/>
                <a:moveTo>
                  <a:pt x="1242458" y="3152340"/>
                </a:moveTo>
                <a:cubicBezTo>
                  <a:pt x="1202742" y="3186600"/>
                  <a:pt x="1168378" y="3223362"/>
                  <a:pt x="1130059" y="3260114"/>
                </a:cubicBezTo>
                <a:lnTo>
                  <a:pt x="1108326" y="3280040"/>
                </a:lnTo>
                <a:lnTo>
                  <a:pt x="1062035" y="3327816"/>
                </a:lnTo>
                <a:lnTo>
                  <a:pt x="1060394" y="3329455"/>
                </a:lnTo>
                <a:lnTo>
                  <a:pt x="1061265" y="3328756"/>
                </a:lnTo>
                <a:lnTo>
                  <a:pt x="1074715" y="3315737"/>
                </a:lnTo>
                <a:lnTo>
                  <a:pt x="1076337" y="3313927"/>
                </a:lnTo>
                <a:lnTo>
                  <a:pt x="1086911" y="3305824"/>
                </a:lnTo>
                <a:cubicBezTo>
                  <a:pt x="1098430" y="3296661"/>
                  <a:pt x="1109529" y="3287421"/>
                  <a:pt x="1119914" y="3278185"/>
                </a:cubicBezTo>
                <a:lnTo>
                  <a:pt x="1130650" y="3268428"/>
                </a:lnTo>
                <a:lnTo>
                  <a:pt x="1149452" y="3244887"/>
                </a:lnTo>
                <a:cubicBezTo>
                  <a:pt x="1173498" y="3218877"/>
                  <a:pt x="1203545" y="3195387"/>
                  <a:pt x="1228987" y="3167386"/>
                </a:cubicBezTo>
                <a:lnTo>
                  <a:pt x="1236697" y="3159316"/>
                </a:lnTo>
                <a:close/>
                <a:moveTo>
                  <a:pt x="455325" y="3150577"/>
                </a:moveTo>
                <a:lnTo>
                  <a:pt x="443251" y="3161691"/>
                </a:lnTo>
                <a:lnTo>
                  <a:pt x="451048" y="3153216"/>
                </a:lnTo>
                <a:close/>
                <a:moveTo>
                  <a:pt x="146159" y="3130572"/>
                </a:moveTo>
                <a:cubicBezTo>
                  <a:pt x="146159" y="3130572"/>
                  <a:pt x="143866" y="3130619"/>
                  <a:pt x="141002" y="3130680"/>
                </a:cubicBezTo>
                <a:lnTo>
                  <a:pt x="140839" y="3130686"/>
                </a:lnTo>
                <a:lnTo>
                  <a:pt x="132403" y="3130860"/>
                </a:lnTo>
                <a:cubicBezTo>
                  <a:pt x="130113" y="3130910"/>
                  <a:pt x="128967" y="3130932"/>
                  <a:pt x="130684" y="3130898"/>
                </a:cubicBezTo>
                <a:lnTo>
                  <a:pt x="140839" y="3130686"/>
                </a:lnTo>
                <a:close/>
                <a:moveTo>
                  <a:pt x="17212" y="3127864"/>
                </a:moveTo>
                <a:lnTo>
                  <a:pt x="17312" y="3130655"/>
                </a:lnTo>
                <a:lnTo>
                  <a:pt x="15078" y="3132875"/>
                </a:lnTo>
                <a:lnTo>
                  <a:pt x="13629" y="3133679"/>
                </a:lnTo>
                <a:lnTo>
                  <a:pt x="13387" y="3132410"/>
                </a:lnTo>
                <a:cubicBezTo>
                  <a:pt x="13921" y="3129376"/>
                  <a:pt x="15330" y="3126826"/>
                  <a:pt x="17212" y="3127864"/>
                </a:cubicBezTo>
                <a:close/>
                <a:moveTo>
                  <a:pt x="745988" y="3115943"/>
                </a:moveTo>
                <a:lnTo>
                  <a:pt x="739551" y="3120813"/>
                </a:lnTo>
                <a:lnTo>
                  <a:pt x="739212" y="3121153"/>
                </a:lnTo>
                <a:lnTo>
                  <a:pt x="744860" y="3117081"/>
                </a:lnTo>
                <a:close/>
                <a:moveTo>
                  <a:pt x="497561" y="3088841"/>
                </a:moveTo>
                <a:lnTo>
                  <a:pt x="485318" y="3098860"/>
                </a:lnTo>
                <a:cubicBezTo>
                  <a:pt x="467915" y="3115683"/>
                  <a:pt x="453348" y="3138674"/>
                  <a:pt x="445345" y="3130127"/>
                </a:cubicBezTo>
                <a:cubicBezTo>
                  <a:pt x="445731" y="3130967"/>
                  <a:pt x="447713" y="3128997"/>
                  <a:pt x="450572" y="3125381"/>
                </a:cubicBezTo>
                <a:lnTo>
                  <a:pt x="457958" y="3115096"/>
                </a:lnTo>
                <a:close/>
                <a:moveTo>
                  <a:pt x="74380" y="3087212"/>
                </a:moveTo>
                <a:lnTo>
                  <a:pt x="74634" y="3090211"/>
                </a:lnTo>
                <a:cubicBezTo>
                  <a:pt x="74063" y="3091841"/>
                  <a:pt x="72492" y="3093735"/>
                  <a:pt x="69027" y="3096201"/>
                </a:cubicBezTo>
                <a:cubicBezTo>
                  <a:pt x="70353" y="3095707"/>
                  <a:pt x="70416" y="3094559"/>
                  <a:pt x="69788" y="3093336"/>
                </a:cubicBezTo>
                <a:lnTo>
                  <a:pt x="69006" y="3092571"/>
                </a:lnTo>
                <a:close/>
                <a:moveTo>
                  <a:pt x="608759" y="3073856"/>
                </a:moveTo>
                <a:cubicBezTo>
                  <a:pt x="602684" y="3075173"/>
                  <a:pt x="599799" y="3085676"/>
                  <a:pt x="596541" y="3089974"/>
                </a:cubicBezTo>
                <a:cubicBezTo>
                  <a:pt x="585079" y="3081284"/>
                  <a:pt x="581400" y="3098043"/>
                  <a:pt x="577054" y="3103774"/>
                </a:cubicBezTo>
                <a:cubicBezTo>
                  <a:pt x="582786" y="3108119"/>
                  <a:pt x="587129" y="3102390"/>
                  <a:pt x="596541" y="3089974"/>
                </a:cubicBezTo>
                <a:cubicBezTo>
                  <a:pt x="602274" y="3094318"/>
                  <a:pt x="606618" y="3088587"/>
                  <a:pt x="616030" y="3076171"/>
                </a:cubicBezTo>
                <a:cubicBezTo>
                  <a:pt x="613164" y="3073999"/>
                  <a:pt x="610784" y="3073417"/>
                  <a:pt x="608759" y="3073856"/>
                </a:cubicBezTo>
                <a:close/>
                <a:moveTo>
                  <a:pt x="354088" y="3072208"/>
                </a:moveTo>
                <a:lnTo>
                  <a:pt x="347072" y="3080078"/>
                </a:lnTo>
                <a:lnTo>
                  <a:pt x="344667" y="3081415"/>
                </a:lnTo>
                <a:close/>
                <a:moveTo>
                  <a:pt x="413640" y="3071622"/>
                </a:moveTo>
                <a:lnTo>
                  <a:pt x="391449" y="3098831"/>
                </a:lnTo>
                <a:lnTo>
                  <a:pt x="388003" y="3101153"/>
                </a:lnTo>
                <a:lnTo>
                  <a:pt x="383741" y="3103606"/>
                </a:lnTo>
                <a:lnTo>
                  <a:pt x="393639" y="3089762"/>
                </a:lnTo>
                <a:lnTo>
                  <a:pt x="403632" y="3076949"/>
                </a:lnTo>
                <a:lnTo>
                  <a:pt x="410620" y="3073430"/>
                </a:lnTo>
                <a:close/>
                <a:moveTo>
                  <a:pt x="84136" y="3065894"/>
                </a:moveTo>
                <a:lnTo>
                  <a:pt x="69929" y="3078337"/>
                </a:lnTo>
                <a:lnTo>
                  <a:pt x="33466" y="3114594"/>
                </a:lnTo>
                <a:lnTo>
                  <a:pt x="32550" y="3115309"/>
                </a:lnTo>
                <a:lnTo>
                  <a:pt x="64148" y="3077962"/>
                </a:lnTo>
                <a:close/>
                <a:moveTo>
                  <a:pt x="375711" y="3051315"/>
                </a:moveTo>
                <a:lnTo>
                  <a:pt x="368078" y="3059003"/>
                </a:lnTo>
                <a:lnTo>
                  <a:pt x="355854" y="3070483"/>
                </a:lnTo>
                <a:lnTo>
                  <a:pt x="372458" y="3054253"/>
                </a:lnTo>
                <a:close/>
                <a:moveTo>
                  <a:pt x="288038" y="3042606"/>
                </a:moveTo>
                <a:cubicBezTo>
                  <a:pt x="288038" y="3042606"/>
                  <a:pt x="266207" y="3045611"/>
                  <a:pt x="257518" y="3057073"/>
                </a:cubicBezTo>
                <a:cubicBezTo>
                  <a:pt x="243765" y="3075218"/>
                  <a:pt x="289425" y="3052681"/>
                  <a:pt x="288038" y="3042606"/>
                </a:cubicBezTo>
                <a:close/>
                <a:moveTo>
                  <a:pt x="126774" y="3040155"/>
                </a:moveTo>
                <a:lnTo>
                  <a:pt x="100601" y="3066253"/>
                </a:lnTo>
                <a:cubicBezTo>
                  <a:pt x="90494" y="3076035"/>
                  <a:pt x="82815" y="3082964"/>
                  <a:pt x="79660" y="3084552"/>
                </a:cubicBezTo>
                <a:lnTo>
                  <a:pt x="78811" y="3082793"/>
                </a:lnTo>
                <a:lnTo>
                  <a:pt x="79226" y="3082378"/>
                </a:lnTo>
                <a:lnTo>
                  <a:pt x="105225" y="3053163"/>
                </a:lnTo>
                <a:close/>
                <a:moveTo>
                  <a:pt x="475309" y="3029355"/>
                </a:moveTo>
                <a:lnTo>
                  <a:pt x="466332" y="3037814"/>
                </a:lnTo>
                <a:cubicBezTo>
                  <a:pt x="460798" y="3043870"/>
                  <a:pt x="454978" y="3050293"/>
                  <a:pt x="446891" y="3056690"/>
                </a:cubicBezTo>
                <a:cubicBezTo>
                  <a:pt x="441573" y="3062514"/>
                  <a:pt x="433147" y="3070958"/>
                  <a:pt x="423839" y="3079988"/>
                </a:cubicBezTo>
                <a:lnTo>
                  <a:pt x="414826" y="3088512"/>
                </a:lnTo>
                <a:lnTo>
                  <a:pt x="410916" y="3082261"/>
                </a:lnTo>
                <a:lnTo>
                  <a:pt x="420681" y="3070963"/>
                </a:lnTo>
                <a:lnTo>
                  <a:pt x="435441" y="3057926"/>
                </a:lnTo>
                <a:lnTo>
                  <a:pt x="450066" y="3043824"/>
                </a:lnTo>
                <a:close/>
                <a:moveTo>
                  <a:pt x="418432" y="3006651"/>
                </a:moveTo>
                <a:cubicBezTo>
                  <a:pt x="418432" y="3006651"/>
                  <a:pt x="416321" y="3018098"/>
                  <a:pt x="418099" y="3014876"/>
                </a:cubicBezTo>
                <a:cubicBezTo>
                  <a:pt x="418906" y="3015321"/>
                  <a:pt x="419531" y="3015141"/>
                  <a:pt x="419966" y="3014590"/>
                </a:cubicBezTo>
                <a:cubicBezTo>
                  <a:pt x="421267" y="3012945"/>
                  <a:pt x="420847" y="3007986"/>
                  <a:pt x="418432" y="3006651"/>
                </a:cubicBezTo>
                <a:close/>
                <a:moveTo>
                  <a:pt x="5040200" y="2988951"/>
                </a:moveTo>
                <a:lnTo>
                  <a:pt x="4784188" y="3346601"/>
                </a:lnTo>
                <a:lnTo>
                  <a:pt x="4771442" y="3363817"/>
                </a:lnTo>
                <a:lnTo>
                  <a:pt x="4798446" y="3372202"/>
                </a:lnTo>
                <a:lnTo>
                  <a:pt x="4954397" y="3155146"/>
                </a:lnTo>
                <a:lnTo>
                  <a:pt x="5058574" y="3004111"/>
                </a:lnTo>
                <a:close/>
                <a:moveTo>
                  <a:pt x="540065" y="2988574"/>
                </a:moveTo>
                <a:lnTo>
                  <a:pt x="532193" y="2997264"/>
                </a:lnTo>
                <a:cubicBezTo>
                  <a:pt x="526117" y="3003564"/>
                  <a:pt x="524497" y="3004614"/>
                  <a:pt x="525472" y="3002617"/>
                </a:cubicBezTo>
                <a:lnTo>
                  <a:pt x="530106" y="2995853"/>
                </a:lnTo>
                <a:lnTo>
                  <a:pt x="531040" y="2995275"/>
                </a:lnTo>
                <a:close/>
                <a:moveTo>
                  <a:pt x="551177" y="2978747"/>
                </a:moveTo>
                <a:lnTo>
                  <a:pt x="550630" y="2982299"/>
                </a:lnTo>
                <a:cubicBezTo>
                  <a:pt x="550197" y="2982848"/>
                  <a:pt x="549570" y="2983030"/>
                  <a:pt x="548765" y="2982584"/>
                </a:cubicBezTo>
                <a:lnTo>
                  <a:pt x="548369" y="2982123"/>
                </a:lnTo>
                <a:close/>
                <a:moveTo>
                  <a:pt x="561734" y="2920904"/>
                </a:moveTo>
                <a:cubicBezTo>
                  <a:pt x="560358" y="2921177"/>
                  <a:pt x="560690" y="2922830"/>
                  <a:pt x="559312" y="2923105"/>
                </a:cubicBezTo>
                <a:cubicBezTo>
                  <a:pt x="557532" y="2925395"/>
                  <a:pt x="558283" y="2925728"/>
                  <a:pt x="559596" y="2925223"/>
                </a:cubicBezTo>
                <a:lnTo>
                  <a:pt x="560561" y="2924661"/>
                </a:lnTo>
                <a:lnTo>
                  <a:pt x="563007" y="2922091"/>
                </a:lnTo>
                <a:close/>
                <a:moveTo>
                  <a:pt x="4942333" y="2908205"/>
                </a:moveTo>
                <a:lnTo>
                  <a:pt x="4899726" y="2966142"/>
                </a:lnTo>
                <a:cubicBezTo>
                  <a:pt x="4841120" y="3045793"/>
                  <a:pt x="4778780" y="3130762"/>
                  <a:pt x="4711542" y="3223465"/>
                </a:cubicBezTo>
                <a:lnTo>
                  <a:pt x="4626746" y="3340429"/>
                </a:lnTo>
                <a:lnTo>
                  <a:pt x="4680440" y="3345842"/>
                </a:lnTo>
                <a:lnTo>
                  <a:pt x="4857062" y="3107214"/>
                </a:lnTo>
                <a:lnTo>
                  <a:pt x="4973119" y="2933606"/>
                </a:lnTo>
                <a:close/>
                <a:moveTo>
                  <a:pt x="4919962" y="2885392"/>
                </a:moveTo>
                <a:lnTo>
                  <a:pt x="4596694" y="3337398"/>
                </a:lnTo>
                <a:lnTo>
                  <a:pt x="4624285" y="3340181"/>
                </a:lnTo>
                <a:lnTo>
                  <a:pt x="4720716" y="3206241"/>
                </a:lnTo>
                <a:cubicBezTo>
                  <a:pt x="4773592" y="3131719"/>
                  <a:pt x="4823320" y="3061259"/>
                  <a:pt x="4870522" y="2993925"/>
                </a:cubicBezTo>
                <a:lnTo>
                  <a:pt x="4934592" y="2901818"/>
                </a:lnTo>
                <a:lnTo>
                  <a:pt x="4931219" y="2899032"/>
                </a:lnTo>
                <a:close/>
                <a:moveTo>
                  <a:pt x="706151" y="2813096"/>
                </a:moveTo>
                <a:lnTo>
                  <a:pt x="687739" y="2832521"/>
                </a:lnTo>
                <a:lnTo>
                  <a:pt x="685946" y="2834288"/>
                </a:lnTo>
                <a:lnTo>
                  <a:pt x="687366" y="2833121"/>
                </a:lnTo>
                <a:cubicBezTo>
                  <a:pt x="694240" y="2827013"/>
                  <a:pt x="702749" y="2818647"/>
                  <a:pt x="706132" y="2813329"/>
                </a:cubicBezTo>
                <a:close/>
                <a:moveTo>
                  <a:pt x="692754" y="2665581"/>
                </a:moveTo>
                <a:cubicBezTo>
                  <a:pt x="658710" y="2694949"/>
                  <a:pt x="629257" y="2726455"/>
                  <a:pt x="596414" y="2757957"/>
                </a:cubicBezTo>
                <a:lnTo>
                  <a:pt x="577785" y="2775036"/>
                </a:lnTo>
                <a:lnTo>
                  <a:pt x="538110" y="2815987"/>
                </a:lnTo>
                <a:lnTo>
                  <a:pt x="536703" y="2817390"/>
                </a:lnTo>
                <a:lnTo>
                  <a:pt x="573769" y="2787694"/>
                </a:lnTo>
                <a:lnTo>
                  <a:pt x="588128" y="2775045"/>
                </a:lnTo>
                <a:lnTo>
                  <a:pt x="639337" y="2724461"/>
                </a:lnTo>
                <a:lnTo>
                  <a:pt x="668535" y="2694912"/>
                </a:lnTo>
                <a:close/>
                <a:moveTo>
                  <a:pt x="4744904" y="2630511"/>
                </a:moveTo>
                <a:lnTo>
                  <a:pt x="4534124" y="2932478"/>
                </a:lnTo>
                <a:lnTo>
                  <a:pt x="4193070" y="3395803"/>
                </a:lnTo>
                <a:lnTo>
                  <a:pt x="4223468" y="3386367"/>
                </a:lnTo>
                <a:lnTo>
                  <a:pt x="4536066" y="2946631"/>
                </a:lnTo>
                <a:lnTo>
                  <a:pt x="4747498" y="2635288"/>
                </a:lnTo>
                <a:close/>
                <a:moveTo>
                  <a:pt x="3595200" y="2543858"/>
                </a:moveTo>
                <a:cubicBezTo>
                  <a:pt x="3579227" y="2562631"/>
                  <a:pt x="3559761" y="2585614"/>
                  <a:pt x="3538344" y="2611235"/>
                </a:cubicBezTo>
                <a:lnTo>
                  <a:pt x="3517872" y="2636071"/>
                </a:lnTo>
                <a:lnTo>
                  <a:pt x="3520880" y="2645761"/>
                </a:lnTo>
                <a:close/>
                <a:moveTo>
                  <a:pt x="822827" y="2248798"/>
                </a:moveTo>
                <a:cubicBezTo>
                  <a:pt x="824721" y="2247788"/>
                  <a:pt x="827825" y="2250141"/>
                  <a:pt x="831168" y="2252674"/>
                </a:cubicBezTo>
                <a:cubicBezTo>
                  <a:pt x="826101" y="2259363"/>
                  <a:pt x="821755" y="2265092"/>
                  <a:pt x="821755" y="2265092"/>
                </a:cubicBezTo>
                <a:cubicBezTo>
                  <a:pt x="820254" y="2254177"/>
                  <a:pt x="820935" y="2249807"/>
                  <a:pt x="822827" y="2248798"/>
                </a:cubicBezTo>
                <a:close/>
                <a:moveTo>
                  <a:pt x="1285031" y="2223622"/>
                </a:moveTo>
                <a:lnTo>
                  <a:pt x="1285326" y="2224191"/>
                </a:lnTo>
                <a:cubicBezTo>
                  <a:pt x="1285708" y="2224927"/>
                  <a:pt x="1285899" y="2225295"/>
                  <a:pt x="1285611" y="2224743"/>
                </a:cubicBezTo>
                <a:close/>
                <a:moveTo>
                  <a:pt x="1284264" y="2222143"/>
                </a:moveTo>
                <a:lnTo>
                  <a:pt x="1284789" y="2223155"/>
                </a:lnTo>
                <a:lnTo>
                  <a:pt x="1285031" y="2223622"/>
                </a:lnTo>
                <a:close/>
                <a:moveTo>
                  <a:pt x="1283033" y="2219773"/>
                </a:moveTo>
                <a:lnTo>
                  <a:pt x="1284264" y="2222143"/>
                </a:lnTo>
                <a:lnTo>
                  <a:pt x="1283892" y="2221427"/>
                </a:lnTo>
                <a:cubicBezTo>
                  <a:pt x="1283417" y="2220510"/>
                  <a:pt x="1283033" y="2219773"/>
                  <a:pt x="1283033" y="2219773"/>
                </a:cubicBezTo>
                <a:close/>
                <a:moveTo>
                  <a:pt x="3838253" y="2208530"/>
                </a:moveTo>
                <a:lnTo>
                  <a:pt x="3828363" y="2226452"/>
                </a:lnTo>
                <a:cubicBezTo>
                  <a:pt x="3818610" y="2250058"/>
                  <a:pt x="3822929" y="2245196"/>
                  <a:pt x="3828766" y="2234622"/>
                </a:cubicBezTo>
                <a:cubicBezTo>
                  <a:pt x="3834601" y="2224048"/>
                  <a:pt x="3841951" y="2207764"/>
                  <a:pt x="3838253" y="2208530"/>
                </a:cubicBezTo>
                <a:close/>
                <a:moveTo>
                  <a:pt x="1295445" y="2204901"/>
                </a:moveTo>
                <a:cubicBezTo>
                  <a:pt x="1295445" y="2204901"/>
                  <a:pt x="1293333" y="2216348"/>
                  <a:pt x="1291555" y="2219571"/>
                </a:cubicBezTo>
                <a:cubicBezTo>
                  <a:pt x="1289943" y="2218682"/>
                  <a:pt x="1289666" y="2215375"/>
                  <a:pt x="1290415" y="2212110"/>
                </a:cubicBezTo>
                <a:lnTo>
                  <a:pt x="1291679" y="2209010"/>
                </a:lnTo>
                <a:lnTo>
                  <a:pt x="1294033" y="2206082"/>
                </a:lnTo>
                <a:close/>
                <a:moveTo>
                  <a:pt x="3866962" y="2178548"/>
                </a:moveTo>
                <a:cubicBezTo>
                  <a:pt x="3866962" y="2178548"/>
                  <a:pt x="3865343" y="2179468"/>
                  <a:pt x="3863318" y="2180616"/>
                </a:cubicBezTo>
                <a:lnTo>
                  <a:pt x="3862682" y="2180978"/>
                </a:lnTo>
                <a:lnTo>
                  <a:pt x="3858316" y="2183458"/>
                </a:lnTo>
                <a:lnTo>
                  <a:pt x="3856039" y="2184750"/>
                </a:lnTo>
                <a:cubicBezTo>
                  <a:pt x="3854825" y="2185440"/>
                  <a:pt x="3855635" y="2184981"/>
                  <a:pt x="3857252" y="2184062"/>
                </a:cubicBezTo>
                <a:lnTo>
                  <a:pt x="3858316" y="2183458"/>
                </a:lnTo>
                <a:lnTo>
                  <a:pt x="3859528" y="2182770"/>
                </a:lnTo>
                <a:lnTo>
                  <a:pt x="3862682" y="2180978"/>
                </a:lnTo>
                <a:close/>
                <a:moveTo>
                  <a:pt x="1327345" y="2169955"/>
                </a:moveTo>
                <a:lnTo>
                  <a:pt x="1327254" y="2179012"/>
                </a:lnTo>
                <a:cubicBezTo>
                  <a:pt x="1321716" y="2180160"/>
                  <a:pt x="1324123" y="2168178"/>
                  <a:pt x="1327345" y="2169955"/>
                </a:cubicBezTo>
                <a:close/>
                <a:moveTo>
                  <a:pt x="1351279" y="2153261"/>
                </a:moveTo>
                <a:lnTo>
                  <a:pt x="1350590" y="2155182"/>
                </a:lnTo>
                <a:cubicBezTo>
                  <a:pt x="1350228" y="2156196"/>
                  <a:pt x="1350471" y="2155522"/>
                  <a:pt x="1350953" y="2154168"/>
                </a:cubicBezTo>
                <a:close/>
                <a:moveTo>
                  <a:pt x="1352490" y="2149874"/>
                </a:moveTo>
                <a:lnTo>
                  <a:pt x="1351279" y="2153261"/>
                </a:lnTo>
                <a:lnTo>
                  <a:pt x="1351634" y="2152265"/>
                </a:lnTo>
                <a:close/>
                <a:moveTo>
                  <a:pt x="1353858" y="2146049"/>
                </a:moveTo>
                <a:cubicBezTo>
                  <a:pt x="1353858" y="2146049"/>
                  <a:pt x="1353374" y="2147401"/>
                  <a:pt x="1352769" y="2149094"/>
                </a:cubicBezTo>
                <a:lnTo>
                  <a:pt x="1352490" y="2149874"/>
                </a:lnTo>
                <a:close/>
                <a:moveTo>
                  <a:pt x="1363029" y="2129431"/>
                </a:moveTo>
                <a:cubicBezTo>
                  <a:pt x="1364096" y="2128926"/>
                  <a:pt x="1365177" y="2129347"/>
                  <a:pt x="1366270" y="2131177"/>
                </a:cubicBezTo>
                <a:cubicBezTo>
                  <a:pt x="1361267" y="2132622"/>
                  <a:pt x="1360306" y="2149606"/>
                  <a:pt x="1353858" y="2146049"/>
                </a:cubicBezTo>
                <a:cubicBezTo>
                  <a:pt x="1356747" y="2140811"/>
                  <a:pt x="1359826" y="2130948"/>
                  <a:pt x="1363029" y="2129431"/>
                </a:cubicBezTo>
                <a:close/>
                <a:moveTo>
                  <a:pt x="1423867" y="2058562"/>
                </a:moveTo>
                <a:lnTo>
                  <a:pt x="1427091" y="2060340"/>
                </a:lnTo>
                <a:cubicBezTo>
                  <a:pt x="1422087" y="2061784"/>
                  <a:pt x="1421124" y="2078769"/>
                  <a:pt x="1414678" y="2075212"/>
                </a:cubicBezTo>
                <a:cubicBezTo>
                  <a:pt x="1418530" y="2068229"/>
                  <a:pt x="1420309" y="2065008"/>
                  <a:pt x="1423867" y="2058562"/>
                </a:cubicBezTo>
                <a:close/>
                <a:moveTo>
                  <a:pt x="1443689" y="2030264"/>
                </a:moveTo>
                <a:lnTo>
                  <a:pt x="1441280" y="2042246"/>
                </a:lnTo>
                <a:cubicBezTo>
                  <a:pt x="1442739" y="2041825"/>
                  <a:pt x="1443932" y="2040775"/>
                  <a:pt x="1444822" y="2039462"/>
                </a:cubicBezTo>
                <a:cubicBezTo>
                  <a:pt x="1447490" y="2035514"/>
                  <a:pt x="1447441" y="2029180"/>
                  <a:pt x="1443689" y="2030264"/>
                </a:cubicBezTo>
                <a:close/>
                <a:moveTo>
                  <a:pt x="1467313" y="2009174"/>
                </a:moveTo>
                <a:lnTo>
                  <a:pt x="1465953" y="2012979"/>
                </a:lnTo>
                <a:cubicBezTo>
                  <a:pt x="1465346" y="2014670"/>
                  <a:pt x="1464864" y="2016024"/>
                  <a:pt x="1464864" y="2016024"/>
                </a:cubicBezTo>
                <a:close/>
                <a:moveTo>
                  <a:pt x="1468129" y="2006889"/>
                </a:moveTo>
                <a:cubicBezTo>
                  <a:pt x="1468492" y="2005875"/>
                  <a:pt x="1468251" y="2006551"/>
                  <a:pt x="1467767" y="2007903"/>
                </a:cubicBezTo>
                <a:lnTo>
                  <a:pt x="1467313" y="2009174"/>
                </a:lnTo>
                <a:close/>
                <a:moveTo>
                  <a:pt x="1484685" y="1987725"/>
                </a:moveTo>
                <a:cubicBezTo>
                  <a:pt x="1487104" y="1989058"/>
                  <a:pt x="1486353" y="1996135"/>
                  <a:pt x="1484466" y="1998837"/>
                </a:cubicBezTo>
                <a:cubicBezTo>
                  <a:pt x="1483838" y="1999739"/>
                  <a:pt x="1483083" y="2000156"/>
                  <a:pt x="1482277" y="1999709"/>
                </a:cubicBezTo>
                <a:cubicBezTo>
                  <a:pt x="1480498" y="2002931"/>
                  <a:pt x="1482907" y="1990947"/>
                  <a:pt x="1484685" y="1987725"/>
                </a:cubicBezTo>
                <a:close/>
                <a:moveTo>
                  <a:pt x="1499990" y="1977834"/>
                </a:moveTo>
                <a:lnTo>
                  <a:pt x="1499399" y="1979643"/>
                </a:lnTo>
                <a:cubicBezTo>
                  <a:pt x="1498947" y="1981014"/>
                  <a:pt x="1498721" y="1981698"/>
                  <a:pt x="1499059" y="1980670"/>
                </a:cubicBezTo>
                <a:close/>
                <a:moveTo>
                  <a:pt x="1500605" y="1975965"/>
                </a:moveTo>
                <a:lnTo>
                  <a:pt x="1500031" y="1977711"/>
                </a:lnTo>
                <a:lnTo>
                  <a:pt x="1499990" y="1977834"/>
                </a:lnTo>
                <a:close/>
                <a:moveTo>
                  <a:pt x="1502100" y="1971411"/>
                </a:moveTo>
                <a:lnTo>
                  <a:pt x="1500605" y="1975965"/>
                </a:lnTo>
                <a:lnTo>
                  <a:pt x="1501086" y="1974498"/>
                </a:lnTo>
                <a:cubicBezTo>
                  <a:pt x="1501650" y="1972782"/>
                  <a:pt x="1502100" y="1971411"/>
                  <a:pt x="1502100" y="1971411"/>
                </a:cubicBezTo>
                <a:close/>
                <a:moveTo>
                  <a:pt x="1484098" y="1935639"/>
                </a:moveTo>
                <a:cubicBezTo>
                  <a:pt x="1485579" y="1932009"/>
                  <a:pt x="1480495" y="1936102"/>
                  <a:pt x="1463785" y="1954471"/>
                </a:cubicBezTo>
                <a:cubicBezTo>
                  <a:pt x="1408282" y="2019483"/>
                  <a:pt x="1350280" y="2085218"/>
                  <a:pt x="1292095" y="2150326"/>
                </a:cubicBezTo>
                <a:lnTo>
                  <a:pt x="1237822" y="2210673"/>
                </a:lnTo>
                <a:lnTo>
                  <a:pt x="1239013" y="2216223"/>
                </a:lnTo>
                <a:lnTo>
                  <a:pt x="1279775" y="2173130"/>
                </a:lnTo>
                <a:cubicBezTo>
                  <a:pt x="1336756" y="2112264"/>
                  <a:pt x="1394601" y="2048720"/>
                  <a:pt x="1445409" y="1987771"/>
                </a:cubicBezTo>
                <a:cubicBezTo>
                  <a:pt x="1460925" y="1969183"/>
                  <a:pt x="1481629" y="1941688"/>
                  <a:pt x="1484098" y="1935639"/>
                </a:cubicBezTo>
                <a:close/>
                <a:moveTo>
                  <a:pt x="1546451" y="1913338"/>
                </a:moveTo>
                <a:lnTo>
                  <a:pt x="1545317" y="1916159"/>
                </a:lnTo>
                <a:cubicBezTo>
                  <a:pt x="1544433" y="1918356"/>
                  <a:pt x="1543727" y="1920112"/>
                  <a:pt x="1543727" y="1920112"/>
                </a:cubicBezTo>
                <a:close/>
                <a:moveTo>
                  <a:pt x="1548493" y="1908258"/>
                </a:moveTo>
                <a:cubicBezTo>
                  <a:pt x="1549025" y="1906941"/>
                  <a:pt x="1548671" y="1907819"/>
                  <a:pt x="1547965" y="1909576"/>
                </a:cubicBezTo>
                <a:lnTo>
                  <a:pt x="1546451" y="1913338"/>
                </a:lnTo>
                <a:close/>
                <a:moveTo>
                  <a:pt x="1634279" y="1895084"/>
                </a:moveTo>
                <a:lnTo>
                  <a:pt x="1543672" y="2009629"/>
                </a:lnTo>
                <a:cubicBezTo>
                  <a:pt x="1485465" y="2081009"/>
                  <a:pt x="1426740" y="2150580"/>
                  <a:pt x="1367263" y="2217836"/>
                </a:cubicBezTo>
                <a:lnTo>
                  <a:pt x="1300565" y="2291160"/>
                </a:lnTo>
                <a:lnTo>
                  <a:pt x="1303306" y="2293366"/>
                </a:lnTo>
                <a:cubicBezTo>
                  <a:pt x="1303636" y="2295019"/>
                  <a:pt x="1302921" y="2298600"/>
                  <a:pt x="1304684" y="2300251"/>
                </a:cubicBezTo>
                <a:lnTo>
                  <a:pt x="1304979" y="2300594"/>
                </a:lnTo>
                <a:lnTo>
                  <a:pt x="1342290" y="2257126"/>
                </a:lnTo>
                <a:cubicBezTo>
                  <a:pt x="1361131" y="2235107"/>
                  <a:pt x="1379178" y="2214150"/>
                  <a:pt x="1396081" y="2195275"/>
                </a:cubicBezTo>
                <a:cubicBezTo>
                  <a:pt x="1439005" y="2149247"/>
                  <a:pt x="1482322" y="2100280"/>
                  <a:pt x="1524328" y="2050680"/>
                </a:cubicBezTo>
                <a:lnTo>
                  <a:pt x="1636077" y="1912890"/>
                </a:lnTo>
                <a:close/>
                <a:moveTo>
                  <a:pt x="1250822" y="1828537"/>
                </a:moveTo>
                <a:cubicBezTo>
                  <a:pt x="1245819" y="1829981"/>
                  <a:pt x="1241632" y="1845187"/>
                  <a:pt x="1246932" y="1843206"/>
                </a:cubicBezTo>
                <a:cubicBezTo>
                  <a:pt x="1248710" y="1839982"/>
                  <a:pt x="1252894" y="1824776"/>
                  <a:pt x="1250822" y="1828537"/>
                </a:cubicBezTo>
                <a:close/>
                <a:moveTo>
                  <a:pt x="3819844" y="1821491"/>
                </a:moveTo>
                <a:cubicBezTo>
                  <a:pt x="3819844" y="1821491"/>
                  <a:pt x="3760256" y="1898957"/>
                  <a:pt x="3741315" y="1923107"/>
                </a:cubicBezTo>
                <a:lnTo>
                  <a:pt x="3401310" y="2378152"/>
                </a:lnTo>
                <a:lnTo>
                  <a:pt x="3410005" y="2394171"/>
                </a:lnTo>
                <a:lnTo>
                  <a:pt x="3469706" y="2316323"/>
                </a:lnTo>
                <a:cubicBezTo>
                  <a:pt x="3561368" y="2193668"/>
                  <a:pt x="3652216" y="2068456"/>
                  <a:pt x="3747151" y="1932874"/>
                </a:cubicBezTo>
                <a:cubicBezTo>
                  <a:pt x="3765213" y="1907772"/>
                  <a:pt x="3799424" y="1865807"/>
                  <a:pt x="3813638" y="1840290"/>
                </a:cubicBezTo>
                <a:cubicBezTo>
                  <a:pt x="3818372" y="1831786"/>
                  <a:pt x="3820889" y="1825109"/>
                  <a:pt x="3819844" y="1821491"/>
                </a:cubicBezTo>
                <a:close/>
                <a:moveTo>
                  <a:pt x="1265309" y="1809904"/>
                </a:moveTo>
                <a:cubicBezTo>
                  <a:pt x="1255007" y="1813329"/>
                  <a:pt x="1259880" y="1828632"/>
                  <a:pt x="1259880" y="1828632"/>
                </a:cubicBezTo>
                <a:cubicBezTo>
                  <a:pt x="1261659" y="1825410"/>
                  <a:pt x="1265309" y="1809904"/>
                  <a:pt x="1265309" y="1809904"/>
                </a:cubicBezTo>
                <a:close/>
                <a:moveTo>
                  <a:pt x="1624988" y="1802916"/>
                </a:moveTo>
                <a:lnTo>
                  <a:pt x="1499506" y="1960870"/>
                </a:lnTo>
                <a:cubicBezTo>
                  <a:pt x="1485020" y="1979500"/>
                  <a:pt x="1443689" y="2030264"/>
                  <a:pt x="1464864" y="2016024"/>
                </a:cubicBezTo>
                <a:cubicBezTo>
                  <a:pt x="1450672" y="2034118"/>
                  <a:pt x="1441485" y="2050768"/>
                  <a:pt x="1427091" y="2060340"/>
                </a:cubicBezTo>
                <a:cubicBezTo>
                  <a:pt x="1441280" y="2042246"/>
                  <a:pt x="1431610" y="2036909"/>
                  <a:pt x="1423867" y="2058562"/>
                </a:cubicBezTo>
                <a:cubicBezTo>
                  <a:pt x="1416882" y="2054706"/>
                  <a:pt x="1416456" y="2071989"/>
                  <a:pt x="1411455" y="2073431"/>
                </a:cubicBezTo>
                <a:lnTo>
                  <a:pt x="1414678" y="2075212"/>
                </a:lnTo>
                <a:cubicBezTo>
                  <a:pt x="1403711" y="2095084"/>
                  <a:pt x="1391297" y="2109956"/>
                  <a:pt x="1378680" y="2116305"/>
                </a:cubicBezTo>
                <a:cubicBezTo>
                  <a:pt x="1380757" y="2112544"/>
                  <a:pt x="1384313" y="2106100"/>
                  <a:pt x="1388167" y="2099120"/>
                </a:cubicBezTo>
                <a:cubicBezTo>
                  <a:pt x="1395152" y="2102973"/>
                  <a:pt x="1393502" y="2089451"/>
                  <a:pt x="1400283" y="2084785"/>
                </a:cubicBezTo>
                <a:cubicBezTo>
                  <a:pt x="1393835" y="2081228"/>
                  <a:pt x="1389945" y="2095896"/>
                  <a:pt x="1388167" y="2099120"/>
                </a:cubicBezTo>
                <a:cubicBezTo>
                  <a:pt x="1369716" y="2117312"/>
                  <a:pt x="1351935" y="2135879"/>
                  <a:pt x="1334515" y="2155695"/>
                </a:cubicBezTo>
                <a:lnTo>
                  <a:pt x="1294033" y="2206082"/>
                </a:lnTo>
                <a:lnTo>
                  <a:pt x="1292274" y="2207553"/>
                </a:lnTo>
                <a:lnTo>
                  <a:pt x="1291679" y="2209010"/>
                </a:lnTo>
                <a:lnTo>
                  <a:pt x="1283033" y="2219773"/>
                </a:lnTo>
                <a:lnTo>
                  <a:pt x="1257779" y="2240777"/>
                </a:lnTo>
                <a:lnTo>
                  <a:pt x="1261124" y="2244825"/>
                </a:lnTo>
                <a:cubicBezTo>
                  <a:pt x="1263550" y="2249779"/>
                  <a:pt x="1269948" y="2251935"/>
                  <a:pt x="1272041" y="2255239"/>
                </a:cubicBezTo>
                <a:lnTo>
                  <a:pt x="1275007" y="2261772"/>
                </a:lnTo>
                <a:lnTo>
                  <a:pt x="1441336" y="2073897"/>
                </a:lnTo>
                <a:lnTo>
                  <a:pt x="1628891" y="1841632"/>
                </a:lnTo>
                <a:lnTo>
                  <a:pt x="1626967" y="1822553"/>
                </a:lnTo>
                <a:lnTo>
                  <a:pt x="1613952" y="1838109"/>
                </a:lnTo>
                <a:cubicBezTo>
                  <a:pt x="1580650" y="1877733"/>
                  <a:pt x="1539512" y="1925842"/>
                  <a:pt x="1575664" y="1877478"/>
                </a:cubicBezTo>
                <a:lnTo>
                  <a:pt x="1626070" y="1813653"/>
                </a:lnTo>
                <a:close/>
                <a:moveTo>
                  <a:pt x="1280037" y="1792109"/>
                </a:moveTo>
                <a:cubicBezTo>
                  <a:pt x="1274499" y="1793256"/>
                  <a:pt x="1270849" y="1808758"/>
                  <a:pt x="1274073" y="1810536"/>
                </a:cubicBezTo>
                <a:cubicBezTo>
                  <a:pt x="1275323" y="1810176"/>
                  <a:pt x="1276320" y="1808844"/>
                  <a:pt x="1277115" y="1807049"/>
                </a:cubicBezTo>
                <a:cubicBezTo>
                  <a:pt x="1279495" y="1801663"/>
                  <a:pt x="1280037" y="1792109"/>
                  <a:pt x="1280037" y="1792109"/>
                </a:cubicBezTo>
                <a:close/>
                <a:moveTo>
                  <a:pt x="1324558" y="1737306"/>
                </a:moveTo>
                <a:cubicBezTo>
                  <a:pt x="1322978" y="1736978"/>
                  <a:pt x="1319732" y="1740182"/>
                  <a:pt x="1315496" y="1750717"/>
                </a:cubicBezTo>
                <a:cubicBezTo>
                  <a:pt x="1309048" y="1747159"/>
                  <a:pt x="1304860" y="1762366"/>
                  <a:pt x="1301008" y="1769348"/>
                </a:cubicBezTo>
                <a:cubicBezTo>
                  <a:pt x="1307454" y="1772906"/>
                  <a:pt x="1308417" y="1755920"/>
                  <a:pt x="1315496" y="1750717"/>
                </a:cubicBezTo>
                <a:cubicBezTo>
                  <a:pt x="1319380" y="1749710"/>
                  <a:pt x="1322029" y="1747447"/>
                  <a:pt x="1323641" y="1745064"/>
                </a:cubicBezTo>
                <a:cubicBezTo>
                  <a:pt x="1326058" y="1741488"/>
                  <a:pt x="1326141" y="1737632"/>
                  <a:pt x="1324558" y="1737306"/>
                </a:cubicBezTo>
                <a:close/>
                <a:moveTo>
                  <a:pt x="3876292" y="1731071"/>
                </a:moveTo>
                <a:cubicBezTo>
                  <a:pt x="3861830" y="1735244"/>
                  <a:pt x="3865958" y="1759968"/>
                  <a:pt x="3865958" y="1759968"/>
                </a:cubicBezTo>
                <a:cubicBezTo>
                  <a:pt x="3867627" y="1759487"/>
                  <a:pt x="3869107" y="1757439"/>
                  <a:pt x="3870391" y="1754639"/>
                </a:cubicBezTo>
                <a:cubicBezTo>
                  <a:pt x="3874237" y="1746241"/>
                  <a:pt x="3876292" y="1731071"/>
                  <a:pt x="3876292" y="1731071"/>
                </a:cubicBezTo>
                <a:close/>
                <a:moveTo>
                  <a:pt x="4183962" y="1720870"/>
                </a:moveTo>
                <a:lnTo>
                  <a:pt x="4085891" y="1861934"/>
                </a:lnTo>
                <a:cubicBezTo>
                  <a:pt x="4045772" y="1920219"/>
                  <a:pt x="4005895" y="1979342"/>
                  <a:pt x="3965989" y="2041485"/>
                </a:cubicBezTo>
                <a:cubicBezTo>
                  <a:pt x="3940100" y="2056190"/>
                  <a:pt x="3950064" y="2090679"/>
                  <a:pt x="3965989" y="2041485"/>
                </a:cubicBezTo>
                <a:cubicBezTo>
                  <a:pt x="4004838" y="1991851"/>
                  <a:pt x="4044619" y="1937352"/>
                  <a:pt x="4084861" y="1879605"/>
                </a:cubicBezTo>
                <a:lnTo>
                  <a:pt x="4189577" y="1723483"/>
                </a:lnTo>
                <a:close/>
                <a:moveTo>
                  <a:pt x="1337094" y="1719197"/>
                </a:moveTo>
                <a:cubicBezTo>
                  <a:pt x="1333873" y="1717417"/>
                  <a:pt x="1331463" y="1729401"/>
                  <a:pt x="1335225" y="1731477"/>
                </a:cubicBezTo>
                <a:cubicBezTo>
                  <a:pt x="1336476" y="1731115"/>
                  <a:pt x="1337328" y="1729966"/>
                  <a:pt x="1337877" y="1728495"/>
                </a:cubicBezTo>
                <a:cubicBezTo>
                  <a:pt x="1339523" y="1724082"/>
                  <a:pt x="1338429" y="1716778"/>
                  <a:pt x="1337094" y="1719197"/>
                </a:cubicBezTo>
                <a:close/>
                <a:moveTo>
                  <a:pt x="3907498" y="1684698"/>
                </a:moveTo>
                <a:lnTo>
                  <a:pt x="3897605" y="1702618"/>
                </a:lnTo>
                <a:cubicBezTo>
                  <a:pt x="3887495" y="1726029"/>
                  <a:pt x="3891638" y="1721067"/>
                  <a:pt x="3897474" y="1710493"/>
                </a:cubicBezTo>
                <a:cubicBezTo>
                  <a:pt x="3903306" y="1699919"/>
                  <a:pt x="3910836" y="1683735"/>
                  <a:pt x="3907498" y="1684698"/>
                </a:cubicBezTo>
                <a:close/>
                <a:moveTo>
                  <a:pt x="3936327" y="1642626"/>
                </a:moveTo>
                <a:cubicBezTo>
                  <a:pt x="3936327" y="1642626"/>
                  <a:pt x="3928809" y="1656245"/>
                  <a:pt x="3926438" y="1660548"/>
                </a:cubicBezTo>
                <a:cubicBezTo>
                  <a:pt x="3917510" y="1681808"/>
                  <a:pt x="3922247" y="1675770"/>
                  <a:pt x="3928082" y="1665196"/>
                </a:cubicBezTo>
                <a:cubicBezTo>
                  <a:pt x="3933917" y="1654625"/>
                  <a:pt x="3940852" y="1639512"/>
                  <a:pt x="3936327" y="1642626"/>
                </a:cubicBezTo>
                <a:close/>
                <a:moveTo>
                  <a:pt x="3886187" y="1605419"/>
                </a:moveTo>
                <a:lnTo>
                  <a:pt x="3883977" y="1605724"/>
                </a:lnTo>
                <a:lnTo>
                  <a:pt x="3833947" y="1681382"/>
                </a:lnTo>
                <a:cubicBezTo>
                  <a:pt x="3729837" y="1831496"/>
                  <a:pt x="3623890" y="1964681"/>
                  <a:pt x="3474198" y="2164732"/>
                </a:cubicBezTo>
                <a:lnTo>
                  <a:pt x="3473837" y="2165217"/>
                </a:lnTo>
                <a:lnTo>
                  <a:pt x="3397052" y="2306684"/>
                </a:lnTo>
                <a:lnTo>
                  <a:pt x="3370804" y="2338494"/>
                </a:lnTo>
                <a:lnTo>
                  <a:pt x="3372679" y="2340771"/>
                </a:lnTo>
                <a:lnTo>
                  <a:pt x="3427997" y="2270278"/>
                </a:lnTo>
                <a:cubicBezTo>
                  <a:pt x="3513422" y="2160193"/>
                  <a:pt x="3597547" y="2047171"/>
                  <a:pt x="3675148" y="1927741"/>
                </a:cubicBezTo>
                <a:cubicBezTo>
                  <a:pt x="3734192" y="1841090"/>
                  <a:pt x="3790361" y="1757527"/>
                  <a:pt x="3844814" y="1674537"/>
                </a:cubicBezTo>
                <a:lnTo>
                  <a:pt x="3888358" y="1606287"/>
                </a:lnTo>
                <a:close/>
                <a:moveTo>
                  <a:pt x="3863802" y="1599154"/>
                </a:moveTo>
                <a:lnTo>
                  <a:pt x="3818324" y="1667472"/>
                </a:lnTo>
                <a:cubicBezTo>
                  <a:pt x="3749762" y="1766164"/>
                  <a:pt x="3679090" y="1862542"/>
                  <a:pt x="3607538" y="1959110"/>
                </a:cubicBezTo>
                <a:lnTo>
                  <a:pt x="3496598" y="2109448"/>
                </a:lnTo>
                <a:lnTo>
                  <a:pt x="3486570" y="2141761"/>
                </a:lnTo>
                <a:lnTo>
                  <a:pt x="3478700" y="2156255"/>
                </a:lnTo>
                <a:lnTo>
                  <a:pt x="3479340" y="2155413"/>
                </a:lnTo>
                <a:cubicBezTo>
                  <a:pt x="3597110" y="1994559"/>
                  <a:pt x="3686882" y="1868754"/>
                  <a:pt x="3770917" y="1745509"/>
                </a:cubicBezTo>
                <a:lnTo>
                  <a:pt x="3867033" y="1601170"/>
                </a:lnTo>
                <a:close/>
                <a:moveTo>
                  <a:pt x="1638293" y="1592781"/>
                </a:moveTo>
                <a:lnTo>
                  <a:pt x="1608630" y="1633134"/>
                </a:lnTo>
                <a:cubicBezTo>
                  <a:pt x="1487604" y="1790711"/>
                  <a:pt x="1364756" y="1942726"/>
                  <a:pt x="1239599" y="2086914"/>
                </a:cubicBezTo>
                <a:lnTo>
                  <a:pt x="1183763" y="2149643"/>
                </a:lnTo>
                <a:lnTo>
                  <a:pt x="1186317" y="2153326"/>
                </a:lnTo>
                <a:lnTo>
                  <a:pt x="1241201" y="2093119"/>
                </a:lnTo>
                <a:cubicBezTo>
                  <a:pt x="1366728" y="1951204"/>
                  <a:pt x="1489385" y="1800119"/>
                  <a:pt x="1610021" y="1641663"/>
                </a:cubicBezTo>
                <a:lnTo>
                  <a:pt x="1637169" y="1603941"/>
                </a:lnTo>
                <a:close/>
                <a:moveTo>
                  <a:pt x="1933709" y="893602"/>
                </a:moveTo>
                <a:lnTo>
                  <a:pt x="1933255" y="894049"/>
                </a:lnTo>
                <a:cubicBezTo>
                  <a:pt x="1929809" y="900293"/>
                  <a:pt x="1927818" y="909618"/>
                  <a:pt x="1926872" y="915139"/>
                </a:cubicBezTo>
                <a:lnTo>
                  <a:pt x="1926605" y="916931"/>
                </a:lnTo>
                <a:close/>
                <a:moveTo>
                  <a:pt x="5127424" y="500672"/>
                </a:moveTo>
                <a:cubicBezTo>
                  <a:pt x="5127372" y="500509"/>
                  <a:pt x="5127564" y="501106"/>
                  <a:pt x="5127867" y="502064"/>
                </a:cubicBezTo>
                <a:lnTo>
                  <a:pt x="5128018" y="502539"/>
                </a:lnTo>
                <a:close/>
                <a:moveTo>
                  <a:pt x="4845432" y="474267"/>
                </a:moveTo>
                <a:lnTo>
                  <a:pt x="4843512" y="477518"/>
                </a:lnTo>
                <a:cubicBezTo>
                  <a:pt x="4841653" y="481374"/>
                  <a:pt x="4840148" y="485597"/>
                  <a:pt x="4839272" y="490482"/>
                </a:cubicBezTo>
                <a:cubicBezTo>
                  <a:pt x="4839272" y="490482"/>
                  <a:pt x="4838890" y="490448"/>
                  <a:pt x="4838410" y="490408"/>
                </a:cubicBezTo>
                <a:lnTo>
                  <a:pt x="4837332" y="490316"/>
                </a:lnTo>
                <a:lnTo>
                  <a:pt x="4836970" y="490285"/>
                </a:lnTo>
                <a:cubicBezTo>
                  <a:pt x="4836586" y="490253"/>
                  <a:pt x="4836396" y="490238"/>
                  <a:pt x="4836684" y="490263"/>
                </a:cubicBezTo>
                <a:lnTo>
                  <a:pt x="4837332" y="490316"/>
                </a:lnTo>
                <a:lnTo>
                  <a:pt x="4839272" y="490482"/>
                </a:lnTo>
                <a:lnTo>
                  <a:pt x="4839426" y="490358"/>
                </a:lnTo>
                <a:close/>
                <a:moveTo>
                  <a:pt x="4334519" y="436596"/>
                </a:moveTo>
                <a:lnTo>
                  <a:pt x="4333678" y="437650"/>
                </a:lnTo>
                <a:lnTo>
                  <a:pt x="4333790" y="437774"/>
                </a:lnTo>
                <a:close/>
                <a:moveTo>
                  <a:pt x="4744054" y="434393"/>
                </a:moveTo>
                <a:lnTo>
                  <a:pt x="4739314" y="449030"/>
                </a:lnTo>
                <a:lnTo>
                  <a:pt x="4740336" y="446941"/>
                </a:lnTo>
                <a:cubicBezTo>
                  <a:pt x="4741612" y="443675"/>
                  <a:pt x="4742836" y="439317"/>
                  <a:pt x="4743961" y="434785"/>
                </a:cubicBezTo>
                <a:close/>
                <a:moveTo>
                  <a:pt x="5215152" y="422588"/>
                </a:moveTo>
                <a:cubicBezTo>
                  <a:pt x="5216166" y="423219"/>
                  <a:pt x="5215968" y="425565"/>
                  <a:pt x="5215278" y="427913"/>
                </a:cubicBezTo>
                <a:cubicBezTo>
                  <a:pt x="5214588" y="430257"/>
                  <a:pt x="5213406" y="432606"/>
                  <a:pt x="5212451" y="433247"/>
                </a:cubicBezTo>
                <a:cubicBezTo>
                  <a:pt x="5211814" y="433671"/>
                  <a:pt x="5211279" y="433338"/>
                  <a:pt x="5211058" y="431737"/>
                </a:cubicBezTo>
                <a:cubicBezTo>
                  <a:pt x="5210501" y="427694"/>
                  <a:pt x="5215152" y="422588"/>
                  <a:pt x="5215152" y="422588"/>
                </a:cubicBezTo>
                <a:close/>
                <a:moveTo>
                  <a:pt x="3829987" y="421531"/>
                </a:moveTo>
                <a:cubicBezTo>
                  <a:pt x="3833809" y="420548"/>
                  <a:pt x="3836890" y="421619"/>
                  <a:pt x="3837990" y="425769"/>
                </a:cubicBezTo>
                <a:cubicBezTo>
                  <a:pt x="3835504" y="439936"/>
                  <a:pt x="3809140" y="458429"/>
                  <a:pt x="3809140" y="458429"/>
                </a:cubicBezTo>
                <a:cubicBezTo>
                  <a:pt x="3800380" y="445940"/>
                  <a:pt x="3818518" y="424482"/>
                  <a:pt x="3829987" y="421531"/>
                </a:cubicBezTo>
                <a:close/>
                <a:moveTo>
                  <a:pt x="4852556" y="416321"/>
                </a:moveTo>
                <a:cubicBezTo>
                  <a:pt x="4852556" y="416321"/>
                  <a:pt x="4851234" y="416549"/>
                  <a:pt x="4850080" y="416749"/>
                </a:cubicBezTo>
                <a:lnTo>
                  <a:pt x="4849030" y="416931"/>
                </a:lnTo>
                <a:lnTo>
                  <a:pt x="4848652" y="416997"/>
                </a:lnTo>
                <a:cubicBezTo>
                  <a:pt x="4848344" y="417050"/>
                  <a:pt x="4848262" y="417065"/>
                  <a:pt x="4848592" y="417009"/>
                </a:cubicBezTo>
                <a:lnTo>
                  <a:pt x="4849030" y="416931"/>
                </a:lnTo>
                <a:close/>
                <a:moveTo>
                  <a:pt x="4358240" y="408249"/>
                </a:moveTo>
                <a:lnTo>
                  <a:pt x="4356914" y="412374"/>
                </a:lnTo>
                <a:lnTo>
                  <a:pt x="4355183" y="415446"/>
                </a:lnTo>
                <a:lnTo>
                  <a:pt x="4358622" y="417161"/>
                </a:lnTo>
                <a:lnTo>
                  <a:pt x="4357634" y="420327"/>
                </a:lnTo>
                <a:lnTo>
                  <a:pt x="4358958" y="417074"/>
                </a:lnTo>
                <a:lnTo>
                  <a:pt x="4358622" y="417161"/>
                </a:lnTo>
                <a:close/>
                <a:moveTo>
                  <a:pt x="4675312" y="388251"/>
                </a:moveTo>
                <a:lnTo>
                  <a:pt x="4675138" y="388284"/>
                </a:lnTo>
                <a:lnTo>
                  <a:pt x="4673956" y="388503"/>
                </a:lnTo>
                <a:cubicBezTo>
                  <a:pt x="4673640" y="388562"/>
                  <a:pt x="4673718" y="388549"/>
                  <a:pt x="4674014" y="388494"/>
                </a:cubicBezTo>
                <a:lnTo>
                  <a:pt x="4675138" y="388284"/>
                </a:lnTo>
                <a:lnTo>
                  <a:pt x="4675314" y="388251"/>
                </a:lnTo>
                <a:close/>
                <a:moveTo>
                  <a:pt x="4372203" y="373864"/>
                </a:moveTo>
                <a:cubicBezTo>
                  <a:pt x="4367730" y="378773"/>
                  <a:pt x="4365852" y="383842"/>
                  <a:pt x="4364123" y="389958"/>
                </a:cubicBezTo>
                <a:lnTo>
                  <a:pt x="4358650" y="406979"/>
                </a:lnTo>
                <a:lnTo>
                  <a:pt x="4361728" y="410261"/>
                </a:lnTo>
                <a:lnTo>
                  <a:pt x="4362915" y="407341"/>
                </a:lnTo>
                <a:cubicBezTo>
                  <a:pt x="4366727" y="395396"/>
                  <a:pt x="4369664" y="383830"/>
                  <a:pt x="4372203" y="373864"/>
                </a:cubicBezTo>
                <a:close/>
                <a:moveTo>
                  <a:pt x="4766070" y="372362"/>
                </a:moveTo>
                <a:lnTo>
                  <a:pt x="4759437" y="386116"/>
                </a:lnTo>
                <a:lnTo>
                  <a:pt x="4757229" y="391734"/>
                </a:lnTo>
                <a:lnTo>
                  <a:pt x="4756145" y="395413"/>
                </a:lnTo>
                <a:lnTo>
                  <a:pt x="4756361" y="397859"/>
                </a:lnTo>
                <a:lnTo>
                  <a:pt x="4759762" y="395160"/>
                </a:lnTo>
                <a:close/>
                <a:moveTo>
                  <a:pt x="4278724" y="366347"/>
                </a:moveTo>
                <a:cubicBezTo>
                  <a:pt x="4281708" y="365806"/>
                  <a:pt x="4250602" y="414803"/>
                  <a:pt x="4214968" y="468782"/>
                </a:cubicBezTo>
                <a:cubicBezTo>
                  <a:pt x="4216210" y="461699"/>
                  <a:pt x="4216210" y="461699"/>
                  <a:pt x="4209128" y="460459"/>
                </a:cubicBezTo>
                <a:cubicBezTo>
                  <a:pt x="4216210" y="461699"/>
                  <a:pt x="4156999" y="542573"/>
                  <a:pt x="4137925" y="561129"/>
                </a:cubicBezTo>
                <a:cubicBezTo>
                  <a:pt x="4238662" y="416967"/>
                  <a:pt x="4275738" y="366889"/>
                  <a:pt x="4278724" y="366347"/>
                </a:cubicBezTo>
                <a:close/>
                <a:moveTo>
                  <a:pt x="4377884" y="353076"/>
                </a:moveTo>
                <a:cubicBezTo>
                  <a:pt x="4376302" y="353553"/>
                  <a:pt x="4374450" y="354323"/>
                  <a:pt x="4374450" y="354323"/>
                </a:cubicBezTo>
                <a:cubicBezTo>
                  <a:pt x="4374592" y="355333"/>
                  <a:pt x="4375972" y="355658"/>
                  <a:pt x="4377289" y="355476"/>
                </a:cubicBezTo>
                <a:cubicBezTo>
                  <a:pt x="4378600" y="355296"/>
                  <a:pt x="4379847" y="354608"/>
                  <a:pt x="4379708" y="353597"/>
                </a:cubicBezTo>
                <a:cubicBezTo>
                  <a:pt x="4380780" y="352419"/>
                  <a:pt x="4379466" y="352602"/>
                  <a:pt x="4377884" y="353076"/>
                </a:cubicBezTo>
                <a:close/>
                <a:moveTo>
                  <a:pt x="4834597" y="347942"/>
                </a:moveTo>
                <a:lnTo>
                  <a:pt x="4832927" y="351150"/>
                </a:lnTo>
                <a:lnTo>
                  <a:pt x="4832540" y="352447"/>
                </a:lnTo>
                <a:lnTo>
                  <a:pt x="4832202" y="357457"/>
                </a:lnTo>
                <a:cubicBezTo>
                  <a:pt x="4832410" y="358975"/>
                  <a:pt x="4832896" y="359143"/>
                  <a:pt x="4833508" y="358542"/>
                </a:cubicBezTo>
                <a:cubicBezTo>
                  <a:pt x="4835348" y="356743"/>
                  <a:pt x="4838317" y="348029"/>
                  <a:pt x="4838317" y="348029"/>
                </a:cubicBezTo>
                <a:cubicBezTo>
                  <a:pt x="4838013" y="345838"/>
                  <a:pt x="4836196" y="346089"/>
                  <a:pt x="4834597" y="347942"/>
                </a:cubicBezTo>
                <a:close/>
                <a:moveTo>
                  <a:pt x="4676350" y="327628"/>
                </a:moveTo>
                <a:lnTo>
                  <a:pt x="4675609" y="328493"/>
                </a:lnTo>
                <a:cubicBezTo>
                  <a:pt x="4671408" y="333436"/>
                  <a:pt x="4654889" y="353368"/>
                  <a:pt x="4659472" y="355884"/>
                </a:cubicBezTo>
                <a:cubicBezTo>
                  <a:pt x="4660174" y="356653"/>
                  <a:pt x="4662028" y="354990"/>
                  <a:pt x="4664280" y="352284"/>
                </a:cubicBezTo>
                <a:lnTo>
                  <a:pt x="4670877" y="343244"/>
                </a:lnTo>
                <a:close/>
                <a:moveTo>
                  <a:pt x="4388504" y="284182"/>
                </a:moveTo>
                <a:cubicBezTo>
                  <a:pt x="4388570" y="282142"/>
                  <a:pt x="4387756" y="281273"/>
                  <a:pt x="4385461" y="284808"/>
                </a:cubicBezTo>
                <a:cubicBezTo>
                  <a:pt x="4385740" y="286831"/>
                  <a:pt x="4383316" y="287165"/>
                  <a:pt x="4383594" y="289187"/>
                </a:cubicBezTo>
                <a:cubicBezTo>
                  <a:pt x="4384491" y="291210"/>
                  <a:pt x="4385441" y="291357"/>
                  <a:pt x="4386260" y="290590"/>
                </a:cubicBezTo>
                <a:cubicBezTo>
                  <a:pt x="4386874" y="290012"/>
                  <a:pt x="4387422" y="288923"/>
                  <a:pt x="4387819" y="287721"/>
                </a:cubicBezTo>
                <a:cubicBezTo>
                  <a:pt x="4388218" y="286518"/>
                  <a:pt x="4388470" y="285205"/>
                  <a:pt x="4388504" y="284182"/>
                </a:cubicBezTo>
                <a:close/>
                <a:moveTo>
                  <a:pt x="2557212" y="283821"/>
                </a:moveTo>
                <a:cubicBezTo>
                  <a:pt x="2569866" y="301859"/>
                  <a:pt x="2562781" y="300617"/>
                  <a:pt x="2554518" y="299166"/>
                </a:cubicBezTo>
                <a:cubicBezTo>
                  <a:pt x="2555967" y="290904"/>
                  <a:pt x="2557212" y="283821"/>
                  <a:pt x="2557212" y="283821"/>
                </a:cubicBezTo>
                <a:close/>
                <a:moveTo>
                  <a:pt x="4588272" y="281706"/>
                </a:moveTo>
                <a:lnTo>
                  <a:pt x="4582102" y="292728"/>
                </a:lnTo>
                <a:cubicBezTo>
                  <a:pt x="4579678" y="297974"/>
                  <a:pt x="4578515" y="302124"/>
                  <a:pt x="4579594" y="304140"/>
                </a:cubicBezTo>
                <a:lnTo>
                  <a:pt x="4582182" y="302431"/>
                </a:lnTo>
                <a:close/>
                <a:moveTo>
                  <a:pt x="5305016" y="276603"/>
                </a:moveTo>
                <a:lnTo>
                  <a:pt x="5303252" y="283892"/>
                </a:lnTo>
                <a:lnTo>
                  <a:pt x="5302178" y="285562"/>
                </a:lnTo>
                <a:close/>
                <a:moveTo>
                  <a:pt x="5140449" y="270046"/>
                </a:moveTo>
                <a:lnTo>
                  <a:pt x="5138826" y="273850"/>
                </a:lnTo>
                <a:lnTo>
                  <a:pt x="5137617" y="275326"/>
                </a:lnTo>
                <a:cubicBezTo>
                  <a:pt x="5136396" y="276773"/>
                  <a:pt x="5135918" y="277276"/>
                  <a:pt x="5135948" y="277101"/>
                </a:cubicBezTo>
                <a:cubicBezTo>
                  <a:pt x="5136012" y="276753"/>
                  <a:pt x="5138118" y="273693"/>
                  <a:pt x="5140449" y="270046"/>
                </a:cubicBezTo>
                <a:close/>
                <a:moveTo>
                  <a:pt x="4713154" y="263366"/>
                </a:moveTo>
                <a:lnTo>
                  <a:pt x="4702840" y="281001"/>
                </a:lnTo>
                <a:lnTo>
                  <a:pt x="4690486" y="302258"/>
                </a:lnTo>
                <a:lnTo>
                  <a:pt x="4687987" y="310900"/>
                </a:lnTo>
                <a:lnTo>
                  <a:pt x="4696254" y="294354"/>
                </a:lnTo>
                <a:cubicBezTo>
                  <a:pt x="4699973" y="286982"/>
                  <a:pt x="4703712" y="279987"/>
                  <a:pt x="4707402" y="274103"/>
                </a:cubicBezTo>
                <a:lnTo>
                  <a:pt x="4711855" y="267690"/>
                </a:lnTo>
                <a:close/>
                <a:moveTo>
                  <a:pt x="4793560" y="262511"/>
                </a:moveTo>
                <a:cubicBezTo>
                  <a:pt x="4794575" y="263145"/>
                  <a:pt x="4794374" y="265491"/>
                  <a:pt x="4793687" y="267838"/>
                </a:cubicBezTo>
                <a:cubicBezTo>
                  <a:pt x="4792997" y="270182"/>
                  <a:pt x="4791815" y="272531"/>
                  <a:pt x="4790860" y="273170"/>
                </a:cubicBezTo>
                <a:cubicBezTo>
                  <a:pt x="4790224" y="273597"/>
                  <a:pt x="4789686" y="273262"/>
                  <a:pt x="4789466" y="271662"/>
                </a:cubicBezTo>
                <a:cubicBezTo>
                  <a:pt x="4788907" y="267617"/>
                  <a:pt x="4793560" y="262511"/>
                  <a:pt x="4793560" y="262511"/>
                </a:cubicBezTo>
                <a:close/>
                <a:moveTo>
                  <a:pt x="4605513" y="262171"/>
                </a:moveTo>
                <a:lnTo>
                  <a:pt x="4604354" y="264417"/>
                </a:lnTo>
                <a:lnTo>
                  <a:pt x="4603891" y="263855"/>
                </a:lnTo>
                <a:cubicBezTo>
                  <a:pt x="4603777" y="263012"/>
                  <a:pt x="4604302" y="262341"/>
                  <a:pt x="4605513" y="262171"/>
                </a:cubicBezTo>
                <a:close/>
                <a:moveTo>
                  <a:pt x="4430966" y="256247"/>
                </a:moveTo>
                <a:cubicBezTo>
                  <a:pt x="4430966" y="256247"/>
                  <a:pt x="4429643" y="256476"/>
                  <a:pt x="4428488" y="256676"/>
                </a:cubicBezTo>
                <a:lnTo>
                  <a:pt x="4428302" y="256709"/>
                </a:lnTo>
                <a:lnTo>
                  <a:pt x="4427062" y="256921"/>
                </a:lnTo>
                <a:cubicBezTo>
                  <a:pt x="4426752" y="256975"/>
                  <a:pt x="4426670" y="256991"/>
                  <a:pt x="4427002" y="256933"/>
                </a:cubicBezTo>
                <a:lnTo>
                  <a:pt x="4428302" y="256709"/>
                </a:lnTo>
                <a:close/>
                <a:moveTo>
                  <a:pt x="5015782" y="248164"/>
                </a:moveTo>
                <a:cubicBezTo>
                  <a:pt x="5016083" y="248939"/>
                  <a:pt x="5015780" y="250427"/>
                  <a:pt x="5014600" y="252506"/>
                </a:cubicBezTo>
                <a:cubicBezTo>
                  <a:pt x="5013026" y="255282"/>
                  <a:pt x="5009883" y="259112"/>
                  <a:pt x="5004505" y="263714"/>
                </a:cubicBezTo>
                <a:cubicBezTo>
                  <a:pt x="5008590" y="249946"/>
                  <a:pt x="5014886" y="245842"/>
                  <a:pt x="5015782" y="248164"/>
                </a:cubicBezTo>
                <a:close/>
                <a:moveTo>
                  <a:pt x="2886968" y="246303"/>
                </a:moveTo>
                <a:lnTo>
                  <a:pt x="2885532" y="248737"/>
                </a:lnTo>
                <a:cubicBezTo>
                  <a:pt x="2884137" y="251628"/>
                  <a:pt x="2883007" y="254791"/>
                  <a:pt x="2882353" y="258450"/>
                </a:cubicBezTo>
                <a:lnTo>
                  <a:pt x="2880899" y="258326"/>
                </a:lnTo>
                <a:lnTo>
                  <a:pt x="2880629" y="258304"/>
                </a:lnTo>
                <a:cubicBezTo>
                  <a:pt x="2880342" y="258280"/>
                  <a:pt x="2880200" y="258268"/>
                  <a:pt x="2880414" y="258287"/>
                </a:cubicBezTo>
                <a:lnTo>
                  <a:pt x="2880899" y="258326"/>
                </a:lnTo>
                <a:lnTo>
                  <a:pt x="2881708" y="258397"/>
                </a:lnTo>
                <a:cubicBezTo>
                  <a:pt x="2882066" y="258426"/>
                  <a:pt x="2882353" y="258450"/>
                  <a:pt x="2882353" y="258450"/>
                </a:cubicBezTo>
                <a:lnTo>
                  <a:pt x="2882469" y="258360"/>
                </a:lnTo>
                <a:close/>
                <a:moveTo>
                  <a:pt x="4622289" y="234446"/>
                </a:moveTo>
                <a:cubicBezTo>
                  <a:pt x="4621185" y="236141"/>
                  <a:pt x="4619638" y="239124"/>
                  <a:pt x="4617981" y="242639"/>
                </a:cubicBezTo>
                <a:lnTo>
                  <a:pt x="4614162" y="251336"/>
                </a:lnTo>
                <a:lnTo>
                  <a:pt x="4620820" y="238185"/>
                </a:lnTo>
                <a:close/>
                <a:moveTo>
                  <a:pt x="3596023" y="216617"/>
                </a:moveTo>
                <a:lnTo>
                  <a:pt x="3589692" y="229831"/>
                </a:lnTo>
                <a:lnTo>
                  <a:pt x="3584250" y="236911"/>
                </a:lnTo>
                <a:cubicBezTo>
                  <a:pt x="3584430" y="235877"/>
                  <a:pt x="3589925" y="227103"/>
                  <a:pt x="3596023" y="216617"/>
                </a:cubicBezTo>
                <a:close/>
                <a:moveTo>
                  <a:pt x="4878840" y="214689"/>
                </a:moveTo>
                <a:cubicBezTo>
                  <a:pt x="4878208" y="219070"/>
                  <a:pt x="4878031" y="222270"/>
                  <a:pt x="4877424" y="224973"/>
                </a:cubicBezTo>
                <a:cubicBezTo>
                  <a:pt x="4876818" y="227674"/>
                  <a:pt x="4875786" y="229877"/>
                  <a:pt x="4873434" y="232262"/>
                </a:cubicBezTo>
                <a:cubicBezTo>
                  <a:pt x="4872599" y="226196"/>
                  <a:pt x="4874546" y="219401"/>
                  <a:pt x="4878840" y="214689"/>
                </a:cubicBezTo>
                <a:close/>
                <a:moveTo>
                  <a:pt x="4880382" y="207951"/>
                </a:moveTo>
                <a:cubicBezTo>
                  <a:pt x="4880684" y="210142"/>
                  <a:pt x="4880905" y="211744"/>
                  <a:pt x="4880747" y="212838"/>
                </a:cubicBezTo>
                <a:cubicBezTo>
                  <a:pt x="4880589" y="213934"/>
                  <a:pt x="4880050" y="214521"/>
                  <a:pt x="4878840" y="214689"/>
                </a:cubicBezTo>
                <a:cubicBezTo>
                  <a:pt x="4878561" y="212668"/>
                  <a:pt x="4875530" y="208620"/>
                  <a:pt x="4880382" y="207951"/>
                </a:cubicBezTo>
                <a:close/>
                <a:moveTo>
                  <a:pt x="4881922" y="201214"/>
                </a:moveTo>
                <a:cubicBezTo>
                  <a:pt x="4882225" y="203405"/>
                  <a:pt x="4882446" y="205005"/>
                  <a:pt x="4882288" y="206101"/>
                </a:cubicBezTo>
                <a:cubicBezTo>
                  <a:pt x="4882132" y="207197"/>
                  <a:pt x="4881593" y="207786"/>
                  <a:pt x="4880382" y="207951"/>
                </a:cubicBezTo>
                <a:cubicBezTo>
                  <a:pt x="4880104" y="205930"/>
                  <a:pt x="4877073" y="201885"/>
                  <a:pt x="4881922" y="201214"/>
                </a:cubicBezTo>
                <a:close/>
                <a:moveTo>
                  <a:pt x="2521948" y="196838"/>
                </a:moveTo>
                <a:lnTo>
                  <a:pt x="2520954" y="199930"/>
                </a:lnTo>
                <a:lnTo>
                  <a:pt x="2519656" y="202232"/>
                </a:lnTo>
                <a:lnTo>
                  <a:pt x="2522233" y="203516"/>
                </a:lnTo>
                <a:lnTo>
                  <a:pt x="2521493" y="205890"/>
                </a:lnTo>
                <a:lnTo>
                  <a:pt x="2522483" y="203451"/>
                </a:lnTo>
                <a:lnTo>
                  <a:pt x="2522233" y="203516"/>
                </a:lnTo>
                <a:close/>
                <a:moveTo>
                  <a:pt x="4922072" y="191559"/>
                </a:moveTo>
                <a:lnTo>
                  <a:pt x="4920822" y="197385"/>
                </a:lnTo>
                <a:cubicBezTo>
                  <a:pt x="4918838" y="206159"/>
                  <a:pt x="4917902" y="210945"/>
                  <a:pt x="4917752" y="213038"/>
                </a:cubicBezTo>
                <a:lnTo>
                  <a:pt x="4918436" y="212822"/>
                </a:lnTo>
                <a:lnTo>
                  <a:pt x="4903475" y="238401"/>
                </a:lnTo>
                <a:cubicBezTo>
                  <a:pt x="4893847" y="256707"/>
                  <a:pt x="4885334" y="274804"/>
                  <a:pt x="4877528" y="292963"/>
                </a:cubicBezTo>
                <a:lnTo>
                  <a:pt x="4870516" y="303888"/>
                </a:lnTo>
                <a:lnTo>
                  <a:pt x="4880059" y="274310"/>
                </a:lnTo>
                <a:lnTo>
                  <a:pt x="4885412" y="251738"/>
                </a:lnTo>
                <a:lnTo>
                  <a:pt x="4916988" y="199429"/>
                </a:lnTo>
                <a:close/>
                <a:moveTo>
                  <a:pt x="2331505" y="190275"/>
                </a:moveTo>
                <a:lnTo>
                  <a:pt x="2328053" y="198377"/>
                </a:lnTo>
                <a:lnTo>
                  <a:pt x="2328077" y="199087"/>
                </a:lnTo>
                <a:cubicBezTo>
                  <a:pt x="2329020" y="199609"/>
                  <a:pt x="2329840" y="199228"/>
                  <a:pt x="2330494" y="198342"/>
                </a:cubicBezTo>
                <a:cubicBezTo>
                  <a:pt x="2331474" y="197010"/>
                  <a:pt x="2332077" y="194535"/>
                  <a:pt x="2332132" y="192225"/>
                </a:cubicBezTo>
                <a:close/>
                <a:moveTo>
                  <a:pt x="3758802" y="173900"/>
                </a:moveTo>
                <a:lnTo>
                  <a:pt x="3760570" y="175422"/>
                </a:lnTo>
                <a:lnTo>
                  <a:pt x="3753917" y="204919"/>
                </a:lnTo>
                <a:lnTo>
                  <a:pt x="3756076" y="202437"/>
                </a:lnTo>
                <a:cubicBezTo>
                  <a:pt x="3756339" y="204353"/>
                  <a:pt x="3756064" y="206268"/>
                  <a:pt x="3755488" y="207961"/>
                </a:cubicBezTo>
                <a:cubicBezTo>
                  <a:pt x="3754911" y="209653"/>
                  <a:pt x="3754034" y="211124"/>
                  <a:pt x="3753095" y="212155"/>
                </a:cubicBezTo>
                <a:lnTo>
                  <a:pt x="3752952" y="209148"/>
                </a:lnTo>
                <a:lnTo>
                  <a:pt x="3751267" y="216521"/>
                </a:lnTo>
                <a:lnTo>
                  <a:pt x="3753095" y="212155"/>
                </a:lnTo>
                <a:lnTo>
                  <a:pt x="3751590" y="219833"/>
                </a:lnTo>
                <a:lnTo>
                  <a:pt x="3730313" y="254132"/>
                </a:lnTo>
                <a:lnTo>
                  <a:pt x="3728636" y="256732"/>
                </a:lnTo>
                <a:lnTo>
                  <a:pt x="3733078" y="240684"/>
                </a:lnTo>
                <a:lnTo>
                  <a:pt x="3727279" y="252707"/>
                </a:lnTo>
                <a:lnTo>
                  <a:pt x="3725351" y="257616"/>
                </a:lnTo>
                <a:lnTo>
                  <a:pt x="3724403" y="260833"/>
                </a:lnTo>
                <a:lnTo>
                  <a:pt x="3724592" y="262971"/>
                </a:lnTo>
                <a:lnTo>
                  <a:pt x="3724644" y="262931"/>
                </a:lnTo>
                <a:lnTo>
                  <a:pt x="3715252" y="277515"/>
                </a:lnTo>
                <a:lnTo>
                  <a:pt x="3723195" y="249539"/>
                </a:lnTo>
                <a:lnTo>
                  <a:pt x="3740005" y="202090"/>
                </a:lnTo>
                <a:lnTo>
                  <a:pt x="3740197" y="201775"/>
                </a:lnTo>
                <a:lnTo>
                  <a:pt x="3735016" y="222411"/>
                </a:lnTo>
                <a:lnTo>
                  <a:pt x="3736341" y="218194"/>
                </a:lnTo>
                <a:lnTo>
                  <a:pt x="3739134" y="214739"/>
                </a:lnTo>
                <a:lnTo>
                  <a:pt x="3740535" y="213724"/>
                </a:lnTo>
                <a:lnTo>
                  <a:pt x="3745103" y="197219"/>
                </a:lnTo>
                <a:lnTo>
                  <a:pt x="3746915" y="190759"/>
                </a:lnTo>
                <a:lnTo>
                  <a:pt x="3755510" y="176670"/>
                </a:lnTo>
                <a:close/>
                <a:moveTo>
                  <a:pt x="4443202" y="171877"/>
                </a:moveTo>
                <a:cubicBezTo>
                  <a:pt x="4440738" y="185631"/>
                  <a:pt x="4433925" y="198916"/>
                  <a:pt x="4426356" y="212084"/>
                </a:cubicBezTo>
                <a:lnTo>
                  <a:pt x="4423998" y="216130"/>
                </a:lnTo>
                <a:lnTo>
                  <a:pt x="4438236" y="174934"/>
                </a:lnTo>
                <a:lnTo>
                  <a:pt x="4439670" y="173491"/>
                </a:lnTo>
                <a:cubicBezTo>
                  <a:pt x="4441950" y="171517"/>
                  <a:pt x="4443417" y="170681"/>
                  <a:pt x="4443202" y="171877"/>
                </a:cubicBezTo>
                <a:close/>
                <a:moveTo>
                  <a:pt x="2467316" y="166224"/>
                </a:moveTo>
                <a:lnTo>
                  <a:pt x="2466749" y="167268"/>
                </a:lnTo>
                <a:lnTo>
                  <a:pt x="2464386" y="173280"/>
                </a:lnTo>
                <a:lnTo>
                  <a:pt x="2464829" y="172694"/>
                </a:lnTo>
                <a:close/>
                <a:moveTo>
                  <a:pt x="2346506" y="153649"/>
                </a:moveTo>
                <a:lnTo>
                  <a:pt x="2343496" y="162144"/>
                </a:lnTo>
                <a:lnTo>
                  <a:pt x="2341573" y="166655"/>
                </a:lnTo>
                <a:lnTo>
                  <a:pt x="2344810" y="162636"/>
                </a:lnTo>
                <a:close/>
                <a:moveTo>
                  <a:pt x="4060336" y="151245"/>
                </a:moveTo>
                <a:lnTo>
                  <a:pt x="4058920" y="154569"/>
                </a:lnTo>
                <a:lnTo>
                  <a:pt x="4057862" y="155862"/>
                </a:lnTo>
                <a:cubicBezTo>
                  <a:pt x="4056795" y="157126"/>
                  <a:pt x="4056375" y="157564"/>
                  <a:pt x="4056404" y="157411"/>
                </a:cubicBezTo>
                <a:cubicBezTo>
                  <a:pt x="4056458" y="157105"/>
                  <a:pt x="4058300" y="154432"/>
                  <a:pt x="4060336" y="151245"/>
                </a:cubicBezTo>
                <a:close/>
                <a:moveTo>
                  <a:pt x="4235576" y="128517"/>
                </a:moveTo>
                <a:lnTo>
                  <a:pt x="4218948" y="201508"/>
                </a:lnTo>
                <a:lnTo>
                  <a:pt x="4197731" y="237237"/>
                </a:lnTo>
                <a:lnTo>
                  <a:pt x="4235154" y="129170"/>
                </a:lnTo>
                <a:close/>
                <a:moveTo>
                  <a:pt x="3283880" y="126569"/>
                </a:moveTo>
                <a:cubicBezTo>
                  <a:pt x="3288291" y="129168"/>
                  <a:pt x="3283309" y="147155"/>
                  <a:pt x="3255702" y="172733"/>
                </a:cubicBezTo>
                <a:cubicBezTo>
                  <a:pt x="3260683" y="154744"/>
                  <a:pt x="3266626" y="142553"/>
                  <a:pt x="3271872" y="135184"/>
                </a:cubicBezTo>
                <a:lnTo>
                  <a:pt x="3278328" y="130552"/>
                </a:lnTo>
                <a:lnTo>
                  <a:pt x="3275726" y="142822"/>
                </a:lnTo>
                <a:lnTo>
                  <a:pt x="3277120" y="140710"/>
                </a:lnTo>
                <a:lnTo>
                  <a:pt x="3280764" y="128804"/>
                </a:lnTo>
                <a:close/>
                <a:moveTo>
                  <a:pt x="3791506" y="117690"/>
                </a:moveTo>
                <a:lnTo>
                  <a:pt x="3788230" y="127457"/>
                </a:lnTo>
                <a:lnTo>
                  <a:pt x="3772505" y="183545"/>
                </a:lnTo>
                <a:lnTo>
                  <a:pt x="3760052" y="205396"/>
                </a:lnTo>
                <a:lnTo>
                  <a:pt x="3761080" y="201832"/>
                </a:lnTo>
                <a:lnTo>
                  <a:pt x="3782660" y="132156"/>
                </a:lnTo>
                <a:close/>
                <a:moveTo>
                  <a:pt x="4971042" y="117682"/>
                </a:moveTo>
                <a:lnTo>
                  <a:pt x="4969710" y="124706"/>
                </a:lnTo>
                <a:lnTo>
                  <a:pt x="4968166" y="130544"/>
                </a:lnTo>
                <a:lnTo>
                  <a:pt x="4941409" y="174000"/>
                </a:lnTo>
                <a:lnTo>
                  <a:pt x="4942447" y="168991"/>
                </a:lnTo>
                <a:lnTo>
                  <a:pt x="4943942" y="157717"/>
                </a:lnTo>
                <a:lnTo>
                  <a:pt x="4956762" y="137880"/>
                </a:lnTo>
                <a:close/>
                <a:moveTo>
                  <a:pt x="4883426" y="116527"/>
                </a:moveTo>
                <a:lnTo>
                  <a:pt x="4881658" y="123816"/>
                </a:lnTo>
                <a:lnTo>
                  <a:pt x="4880588" y="125489"/>
                </a:lnTo>
                <a:close/>
                <a:moveTo>
                  <a:pt x="4246006" y="115232"/>
                </a:moveTo>
                <a:lnTo>
                  <a:pt x="4250310" y="117607"/>
                </a:lnTo>
                <a:cubicBezTo>
                  <a:pt x="4254086" y="123900"/>
                  <a:pt x="4253914" y="128770"/>
                  <a:pt x="4251975" y="132069"/>
                </a:cubicBezTo>
                <a:lnTo>
                  <a:pt x="4246510" y="136080"/>
                </a:lnTo>
                <a:lnTo>
                  <a:pt x="4238150" y="169173"/>
                </a:lnTo>
                <a:lnTo>
                  <a:pt x="4231930" y="179646"/>
                </a:lnTo>
                <a:lnTo>
                  <a:pt x="4245716" y="136666"/>
                </a:lnTo>
                <a:lnTo>
                  <a:pt x="4245563" y="136778"/>
                </a:lnTo>
                <a:cubicBezTo>
                  <a:pt x="4238019" y="138702"/>
                  <a:pt x="4229859" y="132096"/>
                  <a:pt x="4246006" y="115232"/>
                </a:cubicBezTo>
                <a:close/>
                <a:moveTo>
                  <a:pt x="4718855" y="109970"/>
                </a:moveTo>
                <a:lnTo>
                  <a:pt x="4717234" y="113771"/>
                </a:lnTo>
                <a:lnTo>
                  <a:pt x="4716025" y="115251"/>
                </a:lnTo>
                <a:cubicBezTo>
                  <a:pt x="4714807" y="116696"/>
                  <a:pt x="4714326" y="117199"/>
                  <a:pt x="4714358" y="117026"/>
                </a:cubicBezTo>
                <a:cubicBezTo>
                  <a:pt x="4714420" y="116678"/>
                  <a:pt x="4716528" y="113619"/>
                  <a:pt x="4718855" y="109970"/>
                </a:cubicBezTo>
                <a:close/>
                <a:moveTo>
                  <a:pt x="4182766" y="104344"/>
                </a:moveTo>
                <a:lnTo>
                  <a:pt x="4183121" y="104774"/>
                </a:lnTo>
                <a:lnTo>
                  <a:pt x="4175944" y="117943"/>
                </a:lnTo>
                <a:lnTo>
                  <a:pt x="4176189" y="117104"/>
                </a:lnTo>
                <a:close/>
                <a:moveTo>
                  <a:pt x="2544621" y="103884"/>
                </a:moveTo>
                <a:cubicBezTo>
                  <a:pt x="2544672" y="102355"/>
                  <a:pt x="2544061" y="101704"/>
                  <a:pt x="2542342" y="104352"/>
                </a:cubicBezTo>
                <a:cubicBezTo>
                  <a:pt x="2542552" y="105868"/>
                  <a:pt x="2540733" y="106119"/>
                  <a:pt x="2540944" y="107634"/>
                </a:cubicBezTo>
                <a:cubicBezTo>
                  <a:pt x="2541615" y="109149"/>
                  <a:pt x="2542325" y="109260"/>
                  <a:pt x="2542940" y="108684"/>
                </a:cubicBezTo>
                <a:cubicBezTo>
                  <a:pt x="2543402" y="108253"/>
                  <a:pt x="2543809" y="107436"/>
                  <a:pt x="2544108" y="106534"/>
                </a:cubicBezTo>
                <a:cubicBezTo>
                  <a:pt x="2544407" y="105633"/>
                  <a:pt x="2544598" y="104650"/>
                  <a:pt x="2544621" y="103884"/>
                </a:cubicBezTo>
                <a:close/>
                <a:moveTo>
                  <a:pt x="4183921" y="102097"/>
                </a:moveTo>
                <a:lnTo>
                  <a:pt x="4182766" y="104344"/>
                </a:lnTo>
                <a:lnTo>
                  <a:pt x="4182299" y="103782"/>
                </a:lnTo>
                <a:cubicBezTo>
                  <a:pt x="4182186" y="102937"/>
                  <a:pt x="4182712" y="102263"/>
                  <a:pt x="4183921" y="102097"/>
                </a:cubicBezTo>
                <a:close/>
                <a:moveTo>
                  <a:pt x="4278880" y="96294"/>
                </a:moveTo>
                <a:lnTo>
                  <a:pt x="4278482" y="101254"/>
                </a:lnTo>
                <a:lnTo>
                  <a:pt x="4270190" y="115219"/>
                </a:lnTo>
                <a:lnTo>
                  <a:pt x="4275243" y="98085"/>
                </a:lnTo>
                <a:cubicBezTo>
                  <a:pt x="4277410" y="95124"/>
                  <a:pt x="4278506" y="94845"/>
                  <a:pt x="4278880" y="96294"/>
                </a:cubicBezTo>
                <a:close/>
                <a:moveTo>
                  <a:pt x="4594192" y="88091"/>
                </a:moveTo>
                <a:cubicBezTo>
                  <a:pt x="4594489" y="88863"/>
                  <a:pt x="4594190" y="90351"/>
                  <a:pt x="4593010" y="92433"/>
                </a:cubicBezTo>
                <a:cubicBezTo>
                  <a:pt x="4591433" y="95207"/>
                  <a:pt x="4588292" y="99039"/>
                  <a:pt x="4582912" y="103639"/>
                </a:cubicBezTo>
                <a:cubicBezTo>
                  <a:pt x="4586996" y="89873"/>
                  <a:pt x="4593295" y="85768"/>
                  <a:pt x="4594192" y="88091"/>
                </a:cubicBezTo>
                <a:close/>
                <a:moveTo>
                  <a:pt x="3824261" y="64122"/>
                </a:moveTo>
                <a:lnTo>
                  <a:pt x="3816731" y="95197"/>
                </a:lnTo>
                <a:lnTo>
                  <a:pt x="3811346" y="115397"/>
                </a:lnTo>
                <a:lnTo>
                  <a:pt x="3785065" y="161510"/>
                </a:lnTo>
                <a:lnTo>
                  <a:pt x="3802187" y="100223"/>
                </a:lnTo>
                <a:lnTo>
                  <a:pt x="3813566" y="81614"/>
                </a:lnTo>
                <a:lnTo>
                  <a:pt x="3814181" y="88457"/>
                </a:lnTo>
                <a:cubicBezTo>
                  <a:pt x="3815243" y="88309"/>
                  <a:pt x="3817516" y="80641"/>
                  <a:pt x="3819694" y="72274"/>
                </a:cubicBezTo>
                <a:lnTo>
                  <a:pt x="3819965" y="71146"/>
                </a:lnTo>
                <a:close/>
                <a:moveTo>
                  <a:pt x="4204108" y="63254"/>
                </a:moveTo>
                <a:lnTo>
                  <a:pt x="4203780" y="66870"/>
                </a:lnTo>
                <a:lnTo>
                  <a:pt x="4191094" y="90147"/>
                </a:lnTo>
                <a:lnTo>
                  <a:pt x="4196222" y="77390"/>
                </a:lnTo>
                <a:cubicBezTo>
                  <a:pt x="4199876" y="69162"/>
                  <a:pt x="4202896" y="63420"/>
                  <a:pt x="4204108" y="63254"/>
                </a:cubicBezTo>
                <a:close/>
                <a:moveTo>
                  <a:pt x="4238186" y="43169"/>
                </a:moveTo>
                <a:lnTo>
                  <a:pt x="4237562" y="45933"/>
                </a:lnTo>
                <a:cubicBezTo>
                  <a:pt x="4235972" y="52333"/>
                  <a:pt x="4233142" y="52724"/>
                  <a:pt x="4232438" y="65528"/>
                </a:cubicBezTo>
                <a:lnTo>
                  <a:pt x="4231592" y="81322"/>
                </a:lnTo>
                <a:lnTo>
                  <a:pt x="4201034" y="140219"/>
                </a:lnTo>
                <a:lnTo>
                  <a:pt x="4212300" y="104707"/>
                </a:lnTo>
                <a:lnTo>
                  <a:pt x="4225884" y="63320"/>
                </a:lnTo>
                <a:close/>
                <a:moveTo>
                  <a:pt x="3840064" y="38277"/>
                </a:moveTo>
                <a:lnTo>
                  <a:pt x="3828322" y="85613"/>
                </a:lnTo>
                <a:lnTo>
                  <a:pt x="3818854" y="102226"/>
                </a:lnTo>
                <a:lnTo>
                  <a:pt x="3838892" y="40195"/>
                </a:lnTo>
                <a:close/>
                <a:moveTo>
                  <a:pt x="4499788" y="34708"/>
                </a:moveTo>
                <a:lnTo>
                  <a:pt x="4499229" y="37312"/>
                </a:lnTo>
                <a:cubicBezTo>
                  <a:pt x="4497247" y="46084"/>
                  <a:pt x="4496310" y="50871"/>
                  <a:pt x="4496160" y="52962"/>
                </a:cubicBezTo>
                <a:lnTo>
                  <a:pt x="4496846" y="52748"/>
                </a:lnTo>
                <a:lnTo>
                  <a:pt x="4481886" y="78326"/>
                </a:lnTo>
                <a:cubicBezTo>
                  <a:pt x="4472256" y="96632"/>
                  <a:pt x="4463743" y="114728"/>
                  <a:pt x="4455934" y="132888"/>
                </a:cubicBezTo>
                <a:lnTo>
                  <a:pt x="4448926" y="143812"/>
                </a:lnTo>
                <a:lnTo>
                  <a:pt x="4458468" y="114233"/>
                </a:lnTo>
                <a:lnTo>
                  <a:pt x="4463821" y="91664"/>
                </a:lnTo>
                <a:lnTo>
                  <a:pt x="4480976" y="63244"/>
                </a:lnTo>
                <a:close/>
                <a:moveTo>
                  <a:pt x="6253668" y="14749"/>
                </a:moveTo>
                <a:cubicBezTo>
                  <a:pt x="6252759" y="14367"/>
                  <a:pt x="6249272" y="18765"/>
                  <a:pt x="6241769" y="31586"/>
                </a:cubicBezTo>
                <a:cubicBezTo>
                  <a:pt x="6241769" y="31586"/>
                  <a:pt x="6238892" y="35028"/>
                  <a:pt x="6236080" y="38924"/>
                </a:cubicBezTo>
                <a:lnTo>
                  <a:pt x="6231691" y="47361"/>
                </a:lnTo>
                <a:lnTo>
                  <a:pt x="6231776" y="48506"/>
                </a:lnTo>
                <a:lnTo>
                  <a:pt x="6241010" y="43349"/>
                </a:lnTo>
                <a:cubicBezTo>
                  <a:pt x="6245212" y="37139"/>
                  <a:pt x="6249544" y="28343"/>
                  <a:pt x="6251966" y="22145"/>
                </a:cubicBezTo>
                <a:cubicBezTo>
                  <a:pt x="6253584" y="18014"/>
                  <a:pt x="6254354" y="15038"/>
                  <a:pt x="6253668" y="14749"/>
                </a:cubicBezTo>
                <a:close/>
                <a:moveTo>
                  <a:pt x="4522669" y="0"/>
                </a:moveTo>
                <a:lnTo>
                  <a:pt x="4528391" y="0"/>
                </a:lnTo>
                <a:lnTo>
                  <a:pt x="4519818" y="13924"/>
                </a:lnTo>
                <a:lnTo>
                  <a:pt x="4520856" y="8914"/>
                </a:lnTo>
                <a:lnTo>
                  <a:pt x="4521880" y="1198"/>
                </a:lnTo>
                <a:close/>
                <a:moveTo>
                  <a:pt x="3575839" y="0"/>
                </a:moveTo>
                <a:lnTo>
                  <a:pt x="3578186" y="0"/>
                </a:lnTo>
                <a:lnTo>
                  <a:pt x="3572976" y="5784"/>
                </a:lnTo>
                <a:close/>
                <a:moveTo>
                  <a:pt x="2462718" y="0"/>
                </a:moveTo>
                <a:lnTo>
                  <a:pt x="2471351" y="0"/>
                </a:lnTo>
                <a:lnTo>
                  <a:pt x="2468780" y="6693"/>
                </a:lnTo>
                <a:lnTo>
                  <a:pt x="2450906" y="37842"/>
                </a:lnTo>
                <a:lnTo>
                  <a:pt x="2462074" y="1345"/>
                </a:lnTo>
                <a:lnTo>
                  <a:pt x="2462195" y="946"/>
                </a:lnTo>
                <a:close/>
                <a:moveTo>
                  <a:pt x="2272753" y="0"/>
                </a:moveTo>
                <a:lnTo>
                  <a:pt x="2273741" y="0"/>
                </a:lnTo>
                <a:lnTo>
                  <a:pt x="2276954" y="9413"/>
                </a:lnTo>
                <a:cubicBezTo>
                  <a:pt x="2279097" y="25178"/>
                  <a:pt x="2277942" y="53706"/>
                  <a:pt x="2277942" y="53706"/>
                </a:cubicBezTo>
                <a:cubicBezTo>
                  <a:pt x="2274291" y="69209"/>
                  <a:pt x="2264769" y="94082"/>
                  <a:pt x="2254951" y="119496"/>
                </a:cubicBezTo>
                <a:cubicBezTo>
                  <a:pt x="2232258" y="184747"/>
                  <a:pt x="2189541" y="269776"/>
                  <a:pt x="2156010" y="338157"/>
                </a:cubicBezTo>
                <a:cubicBezTo>
                  <a:pt x="2059514" y="537146"/>
                  <a:pt x="1961273" y="691032"/>
                  <a:pt x="1862733" y="845454"/>
                </a:cubicBezTo>
                <a:cubicBezTo>
                  <a:pt x="1849988" y="868549"/>
                  <a:pt x="1762956" y="1003395"/>
                  <a:pt x="1780999" y="978320"/>
                </a:cubicBezTo>
                <a:cubicBezTo>
                  <a:pt x="1795192" y="960226"/>
                  <a:pt x="1787780" y="973654"/>
                  <a:pt x="1798749" y="953781"/>
                </a:cubicBezTo>
                <a:cubicBezTo>
                  <a:pt x="1958105" y="728523"/>
                  <a:pt x="2135910" y="413948"/>
                  <a:pt x="2253230" y="161987"/>
                </a:cubicBezTo>
                <a:cubicBezTo>
                  <a:pt x="2277573" y="110255"/>
                  <a:pt x="2285258" y="49337"/>
                  <a:pt x="2320290" y="25228"/>
                </a:cubicBezTo>
                <a:cubicBezTo>
                  <a:pt x="2325293" y="23784"/>
                  <a:pt x="2334150" y="15357"/>
                  <a:pt x="2335926" y="12135"/>
                </a:cubicBezTo>
                <a:cubicBezTo>
                  <a:pt x="2334150" y="15357"/>
                  <a:pt x="2358214" y="11123"/>
                  <a:pt x="2356769" y="6122"/>
                </a:cubicBezTo>
                <a:cubicBezTo>
                  <a:pt x="2361438" y="12901"/>
                  <a:pt x="2352582" y="21328"/>
                  <a:pt x="2352249" y="29551"/>
                </a:cubicBezTo>
                <a:cubicBezTo>
                  <a:pt x="2349840" y="41535"/>
                  <a:pt x="2355046" y="48613"/>
                  <a:pt x="2356492" y="53614"/>
                </a:cubicBezTo>
                <a:cubicBezTo>
                  <a:pt x="2346341" y="87249"/>
                  <a:pt x="2363273" y="48948"/>
                  <a:pt x="2371017" y="27295"/>
                </a:cubicBezTo>
                <a:lnTo>
                  <a:pt x="2367815" y="38788"/>
                </a:lnTo>
                <a:lnTo>
                  <a:pt x="2373556" y="22694"/>
                </a:lnTo>
                <a:lnTo>
                  <a:pt x="2371017" y="27295"/>
                </a:lnTo>
                <a:cubicBezTo>
                  <a:pt x="2372220" y="21304"/>
                  <a:pt x="2373869" y="14506"/>
                  <a:pt x="2375620" y="9429"/>
                </a:cubicBezTo>
                <a:lnTo>
                  <a:pt x="2378153" y="5762"/>
                </a:lnTo>
                <a:lnTo>
                  <a:pt x="2379502" y="0"/>
                </a:lnTo>
                <a:lnTo>
                  <a:pt x="2396827" y="0"/>
                </a:lnTo>
                <a:lnTo>
                  <a:pt x="2375403" y="72063"/>
                </a:lnTo>
                <a:lnTo>
                  <a:pt x="2373757" y="76711"/>
                </a:lnTo>
                <a:lnTo>
                  <a:pt x="2373740" y="76894"/>
                </a:lnTo>
                <a:cubicBezTo>
                  <a:pt x="2372423" y="86184"/>
                  <a:pt x="2370750" y="93187"/>
                  <a:pt x="2368535" y="95295"/>
                </a:cubicBezTo>
                <a:lnTo>
                  <a:pt x="2364158" y="103809"/>
                </a:lnTo>
                <a:lnTo>
                  <a:pt x="2350001" y="143778"/>
                </a:lnTo>
                <a:lnTo>
                  <a:pt x="2361729" y="120965"/>
                </a:lnTo>
                <a:cubicBezTo>
                  <a:pt x="2365515" y="112195"/>
                  <a:pt x="2368054" y="103787"/>
                  <a:pt x="2368535" y="95295"/>
                </a:cubicBezTo>
                <a:lnTo>
                  <a:pt x="2374703" y="86552"/>
                </a:lnTo>
                <a:lnTo>
                  <a:pt x="2382994" y="62748"/>
                </a:lnTo>
                <a:lnTo>
                  <a:pt x="2402900" y="0"/>
                </a:lnTo>
                <a:lnTo>
                  <a:pt x="2417559" y="0"/>
                </a:lnTo>
                <a:lnTo>
                  <a:pt x="2395340" y="74562"/>
                </a:lnTo>
                <a:lnTo>
                  <a:pt x="2394183" y="77770"/>
                </a:lnTo>
                <a:lnTo>
                  <a:pt x="2394472" y="78778"/>
                </a:lnTo>
                <a:lnTo>
                  <a:pt x="2395313" y="86833"/>
                </a:lnTo>
                <a:lnTo>
                  <a:pt x="2398674" y="77407"/>
                </a:lnTo>
                <a:lnTo>
                  <a:pt x="2425481" y="0"/>
                </a:lnTo>
                <a:lnTo>
                  <a:pt x="2427138" y="0"/>
                </a:lnTo>
                <a:lnTo>
                  <a:pt x="2411986" y="66502"/>
                </a:lnTo>
                <a:lnTo>
                  <a:pt x="2404774" y="89702"/>
                </a:lnTo>
                <a:lnTo>
                  <a:pt x="2407903" y="86191"/>
                </a:lnTo>
                <a:lnTo>
                  <a:pt x="2408171" y="86021"/>
                </a:lnTo>
                <a:lnTo>
                  <a:pt x="2418448" y="53195"/>
                </a:lnTo>
                <a:lnTo>
                  <a:pt x="2435509" y="0"/>
                </a:lnTo>
                <a:lnTo>
                  <a:pt x="2436446" y="0"/>
                </a:lnTo>
                <a:lnTo>
                  <a:pt x="2423004" y="53208"/>
                </a:lnTo>
                <a:lnTo>
                  <a:pt x="2414161" y="82238"/>
                </a:lnTo>
                <a:lnTo>
                  <a:pt x="2416783" y="80580"/>
                </a:lnTo>
                <a:cubicBezTo>
                  <a:pt x="2418436" y="80442"/>
                  <a:pt x="2418798" y="81694"/>
                  <a:pt x="2417908" y="83303"/>
                </a:cubicBezTo>
                <a:cubicBezTo>
                  <a:pt x="2430858" y="68729"/>
                  <a:pt x="2431135" y="21235"/>
                  <a:pt x="2441434" y="17810"/>
                </a:cubicBezTo>
                <a:lnTo>
                  <a:pt x="2443612" y="19913"/>
                </a:lnTo>
                <a:lnTo>
                  <a:pt x="2450244" y="0"/>
                </a:lnTo>
                <a:lnTo>
                  <a:pt x="2454281" y="0"/>
                </a:lnTo>
                <a:lnTo>
                  <a:pt x="2445862" y="29135"/>
                </a:lnTo>
                <a:lnTo>
                  <a:pt x="2445903" y="33963"/>
                </a:lnTo>
                <a:lnTo>
                  <a:pt x="2442268" y="52892"/>
                </a:lnTo>
                <a:lnTo>
                  <a:pt x="2438329" y="59756"/>
                </a:lnTo>
                <a:cubicBezTo>
                  <a:pt x="2416498" y="100948"/>
                  <a:pt x="2371659" y="183127"/>
                  <a:pt x="2399269" y="157547"/>
                </a:cubicBezTo>
                <a:cubicBezTo>
                  <a:pt x="2424245" y="140027"/>
                  <a:pt x="2449948" y="83695"/>
                  <a:pt x="2460759" y="63690"/>
                </a:cubicBezTo>
                <a:cubicBezTo>
                  <a:pt x="2471773" y="48589"/>
                  <a:pt x="2478942" y="40130"/>
                  <a:pt x="2483165" y="36677"/>
                </a:cubicBezTo>
                <a:lnTo>
                  <a:pt x="2484741" y="37679"/>
                </a:lnTo>
                <a:lnTo>
                  <a:pt x="2483268" y="42145"/>
                </a:lnTo>
                <a:lnTo>
                  <a:pt x="2481848" y="44564"/>
                </a:lnTo>
                <a:lnTo>
                  <a:pt x="2485814" y="41559"/>
                </a:lnTo>
                <a:lnTo>
                  <a:pt x="2487297" y="39303"/>
                </a:lnTo>
                <a:lnTo>
                  <a:pt x="2487899" y="39687"/>
                </a:lnTo>
                <a:cubicBezTo>
                  <a:pt x="2483297" y="69167"/>
                  <a:pt x="2405093" y="219717"/>
                  <a:pt x="2447919" y="136881"/>
                </a:cubicBezTo>
                <a:cubicBezTo>
                  <a:pt x="2468473" y="106416"/>
                  <a:pt x="2487895" y="70278"/>
                  <a:pt x="2506431" y="33981"/>
                </a:cubicBezTo>
                <a:lnTo>
                  <a:pt x="2514404" y="18418"/>
                </a:lnTo>
                <a:lnTo>
                  <a:pt x="2513562" y="21477"/>
                </a:lnTo>
                <a:lnTo>
                  <a:pt x="2506638" y="37574"/>
                </a:lnTo>
                <a:cubicBezTo>
                  <a:pt x="2501459" y="47443"/>
                  <a:pt x="2504420" y="43450"/>
                  <a:pt x="2509164" y="37258"/>
                </a:cubicBezTo>
                <a:lnTo>
                  <a:pt x="2509227" y="37178"/>
                </a:lnTo>
                <a:lnTo>
                  <a:pt x="2508843" y="38571"/>
                </a:lnTo>
                <a:cubicBezTo>
                  <a:pt x="2503993" y="55158"/>
                  <a:pt x="2498699" y="72163"/>
                  <a:pt x="2492568" y="90378"/>
                </a:cubicBezTo>
                <a:cubicBezTo>
                  <a:pt x="2492813" y="92146"/>
                  <a:pt x="2485791" y="110609"/>
                  <a:pt x="2489426" y="110108"/>
                </a:cubicBezTo>
                <a:cubicBezTo>
                  <a:pt x="2493363" y="109566"/>
                  <a:pt x="2497394" y="85080"/>
                  <a:pt x="2498889" y="80242"/>
                </a:cubicBezTo>
                <a:lnTo>
                  <a:pt x="2514431" y="30740"/>
                </a:lnTo>
                <a:lnTo>
                  <a:pt x="2516825" y="27780"/>
                </a:lnTo>
                <a:cubicBezTo>
                  <a:pt x="2519296" y="25043"/>
                  <a:pt x="2521420" y="23213"/>
                  <a:pt x="2522400" y="23752"/>
                </a:cubicBezTo>
                <a:cubicBezTo>
                  <a:pt x="2526998" y="24143"/>
                  <a:pt x="2491625" y="83303"/>
                  <a:pt x="2508383" y="65929"/>
                </a:cubicBezTo>
                <a:cubicBezTo>
                  <a:pt x="2511522" y="60432"/>
                  <a:pt x="2533045" y="26480"/>
                  <a:pt x="2537288" y="26842"/>
                </a:cubicBezTo>
                <a:lnTo>
                  <a:pt x="2539265" y="30356"/>
                </a:lnTo>
                <a:lnTo>
                  <a:pt x="2528377" y="59734"/>
                </a:lnTo>
                <a:cubicBezTo>
                  <a:pt x="2510941" y="117517"/>
                  <a:pt x="2435079" y="210074"/>
                  <a:pt x="2446756" y="226721"/>
                </a:cubicBezTo>
                <a:cubicBezTo>
                  <a:pt x="2452597" y="235047"/>
                  <a:pt x="2507007" y="139947"/>
                  <a:pt x="2498680" y="145786"/>
                </a:cubicBezTo>
                <a:cubicBezTo>
                  <a:pt x="2506944" y="129895"/>
                  <a:pt x="2532834" y="87667"/>
                  <a:pt x="2547726" y="71058"/>
                </a:cubicBezTo>
                <a:lnTo>
                  <a:pt x="2551336" y="68875"/>
                </a:lnTo>
                <a:lnTo>
                  <a:pt x="2545634" y="87945"/>
                </a:lnTo>
                <a:cubicBezTo>
                  <a:pt x="2544688" y="94509"/>
                  <a:pt x="2542761" y="107383"/>
                  <a:pt x="2548382" y="92199"/>
                </a:cubicBezTo>
                <a:lnTo>
                  <a:pt x="2557833" y="65243"/>
                </a:lnTo>
                <a:lnTo>
                  <a:pt x="2554246" y="85910"/>
                </a:lnTo>
                <a:cubicBezTo>
                  <a:pt x="2543240" y="118088"/>
                  <a:pt x="2514333" y="176217"/>
                  <a:pt x="2505184" y="191950"/>
                </a:cubicBezTo>
                <a:cubicBezTo>
                  <a:pt x="2502699" y="206116"/>
                  <a:pt x="2433918" y="299910"/>
                  <a:pt x="2446778" y="316769"/>
                </a:cubicBezTo>
                <a:cubicBezTo>
                  <a:pt x="2450321" y="317391"/>
                  <a:pt x="2469071" y="285089"/>
                  <a:pt x="2485893" y="253361"/>
                </a:cubicBezTo>
                <a:lnTo>
                  <a:pt x="2500360" y="224640"/>
                </a:lnTo>
                <a:lnTo>
                  <a:pt x="2503915" y="222724"/>
                </a:lnTo>
                <a:cubicBezTo>
                  <a:pt x="2505670" y="220213"/>
                  <a:pt x="2507492" y="216645"/>
                  <a:pt x="2508522" y="214127"/>
                </a:cubicBezTo>
                <a:cubicBezTo>
                  <a:pt x="2509208" y="212447"/>
                  <a:pt x="2509539" y="211236"/>
                  <a:pt x="2509262" y="211117"/>
                </a:cubicBezTo>
                <a:cubicBezTo>
                  <a:pt x="2508892" y="210952"/>
                  <a:pt x="2507440" y="212729"/>
                  <a:pt x="2504297" y="217922"/>
                </a:cubicBezTo>
                <a:lnTo>
                  <a:pt x="2502802" y="219790"/>
                </a:lnTo>
                <a:lnTo>
                  <a:pt x="2507540" y="210388"/>
                </a:lnTo>
                <a:cubicBezTo>
                  <a:pt x="2512848" y="198999"/>
                  <a:pt x="2515530" y="191939"/>
                  <a:pt x="2513448" y="193400"/>
                </a:cubicBezTo>
                <a:lnTo>
                  <a:pt x="2522593" y="196251"/>
                </a:lnTo>
                <a:lnTo>
                  <a:pt x="2524560" y="198347"/>
                </a:lnTo>
                <a:lnTo>
                  <a:pt x="2525094" y="197030"/>
                </a:lnTo>
                <a:lnTo>
                  <a:pt x="2534647" y="200008"/>
                </a:lnTo>
                <a:cubicBezTo>
                  <a:pt x="2539303" y="205541"/>
                  <a:pt x="2539780" y="213230"/>
                  <a:pt x="2530760" y="219556"/>
                </a:cubicBezTo>
                <a:cubicBezTo>
                  <a:pt x="2557125" y="201063"/>
                  <a:pt x="2529517" y="226643"/>
                  <a:pt x="2552736" y="184471"/>
                </a:cubicBezTo>
                <a:cubicBezTo>
                  <a:pt x="2584133" y="130357"/>
                  <a:pt x="2576471" y="174036"/>
                  <a:pt x="2576471" y="174036"/>
                </a:cubicBezTo>
                <a:cubicBezTo>
                  <a:pt x="2571292" y="203546"/>
                  <a:pt x="2531363" y="264685"/>
                  <a:pt x="2528880" y="278849"/>
                </a:cubicBezTo>
                <a:cubicBezTo>
                  <a:pt x="2528880" y="278849"/>
                  <a:pt x="2541802" y="288419"/>
                  <a:pt x="2554518" y="299166"/>
                </a:cubicBezTo>
                <a:cubicBezTo>
                  <a:pt x="2543706" y="319174"/>
                  <a:pt x="2523120" y="353281"/>
                  <a:pt x="2523120" y="353281"/>
                </a:cubicBezTo>
                <a:cubicBezTo>
                  <a:pt x="2533353" y="378195"/>
                  <a:pt x="2549547" y="327498"/>
                  <a:pt x="2549547" y="327498"/>
                </a:cubicBezTo>
                <a:cubicBezTo>
                  <a:pt x="2568623" y="308942"/>
                  <a:pt x="2633465" y="237575"/>
                  <a:pt x="2626384" y="236333"/>
                </a:cubicBezTo>
                <a:cubicBezTo>
                  <a:pt x="2646390" y="247144"/>
                  <a:pt x="2610398" y="285849"/>
                  <a:pt x="2587388" y="326834"/>
                </a:cubicBezTo>
                <a:cubicBezTo>
                  <a:pt x="2575124" y="355104"/>
                  <a:pt x="2516786" y="472636"/>
                  <a:pt x="2564769" y="414130"/>
                </a:cubicBezTo>
                <a:cubicBezTo>
                  <a:pt x="2584115" y="387101"/>
                  <a:pt x="2597554" y="359038"/>
                  <a:pt x="2618142" y="324929"/>
                </a:cubicBezTo>
                <a:cubicBezTo>
                  <a:pt x="2694521" y="194746"/>
                  <a:pt x="2711171" y="183064"/>
                  <a:pt x="2776805" y="65598"/>
                </a:cubicBezTo>
                <a:cubicBezTo>
                  <a:pt x="2780393" y="60751"/>
                  <a:pt x="2792039" y="40206"/>
                  <a:pt x="2804277" y="19466"/>
                </a:cubicBezTo>
                <a:lnTo>
                  <a:pt x="2816138" y="0"/>
                </a:lnTo>
                <a:lnTo>
                  <a:pt x="2819548" y="0"/>
                </a:lnTo>
                <a:lnTo>
                  <a:pt x="2811298" y="14724"/>
                </a:lnTo>
                <a:lnTo>
                  <a:pt x="2817727" y="23687"/>
                </a:lnTo>
                <a:lnTo>
                  <a:pt x="2791794" y="66855"/>
                </a:lnTo>
                <a:cubicBezTo>
                  <a:pt x="2773640" y="95764"/>
                  <a:pt x="2755825" y="122754"/>
                  <a:pt x="2749798" y="136299"/>
                </a:cubicBezTo>
                <a:cubicBezTo>
                  <a:pt x="2703510" y="226743"/>
                  <a:pt x="2663064" y="325510"/>
                  <a:pt x="2634816" y="403298"/>
                </a:cubicBezTo>
                <a:cubicBezTo>
                  <a:pt x="2598302" y="479635"/>
                  <a:pt x="2675923" y="342371"/>
                  <a:pt x="2688848" y="351934"/>
                </a:cubicBezTo>
                <a:cubicBezTo>
                  <a:pt x="2704193" y="354627"/>
                  <a:pt x="2580284" y="582338"/>
                  <a:pt x="2637985" y="517018"/>
                </a:cubicBezTo>
                <a:cubicBezTo>
                  <a:pt x="2649004" y="495833"/>
                  <a:pt x="2724203" y="365439"/>
                  <a:pt x="2738368" y="367924"/>
                </a:cubicBezTo>
                <a:cubicBezTo>
                  <a:pt x="2746634" y="369374"/>
                  <a:pt x="2758769" y="425044"/>
                  <a:pt x="2760012" y="417957"/>
                </a:cubicBezTo>
                <a:cubicBezTo>
                  <a:pt x="2758769" y="425044"/>
                  <a:pt x="2757525" y="432126"/>
                  <a:pt x="2756284" y="439212"/>
                </a:cubicBezTo>
                <a:cubicBezTo>
                  <a:pt x="2775359" y="420651"/>
                  <a:pt x="2821647" y="330211"/>
                  <a:pt x="2792217" y="407792"/>
                </a:cubicBezTo>
                <a:cubicBezTo>
                  <a:pt x="2754256" y="492393"/>
                  <a:pt x="2812741" y="380971"/>
                  <a:pt x="2834570" y="339779"/>
                </a:cubicBezTo>
                <a:lnTo>
                  <a:pt x="2913009" y="196974"/>
                </a:lnTo>
                <a:lnTo>
                  <a:pt x="2912684" y="198542"/>
                </a:lnTo>
                <a:cubicBezTo>
                  <a:pt x="2911539" y="203359"/>
                  <a:pt x="2910260" y="208664"/>
                  <a:pt x="2909386" y="213488"/>
                </a:cubicBezTo>
                <a:lnTo>
                  <a:pt x="2917748" y="191992"/>
                </a:lnTo>
                <a:lnTo>
                  <a:pt x="2917952" y="193273"/>
                </a:lnTo>
                <a:cubicBezTo>
                  <a:pt x="2918630" y="200528"/>
                  <a:pt x="2918176" y="205951"/>
                  <a:pt x="2916464" y="212245"/>
                </a:cubicBezTo>
                <a:lnTo>
                  <a:pt x="2913737" y="219553"/>
                </a:lnTo>
                <a:lnTo>
                  <a:pt x="2916484" y="220584"/>
                </a:lnTo>
                <a:cubicBezTo>
                  <a:pt x="2917437" y="221085"/>
                  <a:pt x="2918040" y="221611"/>
                  <a:pt x="2917960" y="222060"/>
                </a:cubicBezTo>
                <a:cubicBezTo>
                  <a:pt x="2926307" y="211548"/>
                  <a:pt x="2926538" y="198224"/>
                  <a:pt x="2934563" y="189505"/>
                </a:cubicBezTo>
                <a:cubicBezTo>
                  <a:pt x="2937682" y="186132"/>
                  <a:pt x="2939803" y="186314"/>
                  <a:pt x="2944371" y="184883"/>
                </a:cubicBezTo>
                <a:cubicBezTo>
                  <a:pt x="2954549" y="178169"/>
                  <a:pt x="2958972" y="165503"/>
                  <a:pt x="2965604" y="154544"/>
                </a:cubicBezTo>
                <a:cubicBezTo>
                  <a:pt x="2973226" y="143063"/>
                  <a:pt x="2979103" y="131813"/>
                  <a:pt x="2985204" y="120807"/>
                </a:cubicBezTo>
                <a:lnTo>
                  <a:pt x="2987073" y="117928"/>
                </a:lnTo>
                <a:lnTo>
                  <a:pt x="2959020" y="182500"/>
                </a:lnTo>
                <a:lnTo>
                  <a:pt x="2951232" y="196691"/>
                </a:lnTo>
                <a:cubicBezTo>
                  <a:pt x="2950287" y="198962"/>
                  <a:pt x="2947822" y="203451"/>
                  <a:pt x="2945004" y="208527"/>
                </a:cubicBezTo>
                <a:lnTo>
                  <a:pt x="2942784" y="212617"/>
                </a:lnTo>
                <a:lnTo>
                  <a:pt x="2945791" y="212957"/>
                </a:lnTo>
                <a:lnTo>
                  <a:pt x="2935346" y="236994"/>
                </a:lnTo>
                <a:cubicBezTo>
                  <a:pt x="2924332" y="258180"/>
                  <a:pt x="2830057" y="407130"/>
                  <a:pt x="2842709" y="425168"/>
                </a:cubicBezTo>
                <a:cubicBezTo>
                  <a:pt x="2835896" y="415455"/>
                  <a:pt x="2903165" y="337210"/>
                  <a:pt x="2900680" y="351375"/>
                </a:cubicBezTo>
                <a:cubicBezTo>
                  <a:pt x="2886389" y="432832"/>
                  <a:pt x="2828627" y="505441"/>
                  <a:pt x="2799202" y="583024"/>
                </a:cubicBezTo>
                <a:cubicBezTo>
                  <a:pt x="2749183" y="694712"/>
                  <a:pt x="2821625" y="586957"/>
                  <a:pt x="2828710" y="588200"/>
                </a:cubicBezTo>
                <a:cubicBezTo>
                  <a:pt x="2835795" y="589443"/>
                  <a:pt x="2778696" y="699887"/>
                  <a:pt x="2773520" y="729399"/>
                </a:cubicBezTo>
                <a:cubicBezTo>
                  <a:pt x="2802370" y="696740"/>
                  <a:pt x="2799220" y="673069"/>
                  <a:pt x="2829374" y="626037"/>
                </a:cubicBezTo>
                <a:cubicBezTo>
                  <a:pt x="2829374" y="626037"/>
                  <a:pt x="2878146" y="521432"/>
                  <a:pt x="2885229" y="522673"/>
                </a:cubicBezTo>
                <a:lnTo>
                  <a:pt x="2876987" y="611269"/>
                </a:lnTo>
                <a:cubicBezTo>
                  <a:pt x="2884070" y="612513"/>
                  <a:pt x="3036686" y="346033"/>
                  <a:pt x="2975860" y="477732"/>
                </a:cubicBezTo>
                <a:cubicBezTo>
                  <a:pt x="2933445" y="553033"/>
                  <a:pt x="2906501" y="616447"/>
                  <a:pt x="2886578" y="688398"/>
                </a:cubicBezTo>
                <a:cubicBezTo>
                  <a:pt x="2870381" y="739093"/>
                  <a:pt x="2835693" y="763427"/>
                  <a:pt x="2825546" y="821274"/>
                </a:cubicBezTo>
                <a:cubicBezTo>
                  <a:pt x="2863383" y="820610"/>
                  <a:pt x="2887821" y="681313"/>
                  <a:pt x="2912735" y="671078"/>
                </a:cubicBezTo>
                <a:cubicBezTo>
                  <a:pt x="2914188" y="662816"/>
                  <a:pt x="2949336" y="677501"/>
                  <a:pt x="2948087" y="684584"/>
                </a:cubicBezTo>
                <a:cubicBezTo>
                  <a:pt x="2977000" y="644632"/>
                  <a:pt x="2979030" y="591449"/>
                  <a:pt x="3006700" y="558583"/>
                </a:cubicBezTo>
                <a:cubicBezTo>
                  <a:pt x="3017450" y="545865"/>
                  <a:pt x="3024533" y="547115"/>
                  <a:pt x="3039940" y="542513"/>
                </a:cubicBezTo>
                <a:cubicBezTo>
                  <a:pt x="3074631" y="518177"/>
                  <a:pt x="3090620" y="468658"/>
                  <a:pt x="3113836" y="426491"/>
                </a:cubicBezTo>
                <a:cubicBezTo>
                  <a:pt x="3167001" y="338474"/>
                  <a:pt x="3196697" y="252423"/>
                  <a:pt x="3255702" y="172733"/>
                </a:cubicBezTo>
                <a:cubicBezTo>
                  <a:pt x="3215193" y="278789"/>
                  <a:pt x="3172840" y="346799"/>
                  <a:pt x="3131153" y="452650"/>
                </a:cubicBezTo>
                <a:cubicBezTo>
                  <a:pt x="3125976" y="482162"/>
                  <a:pt x="3095818" y="529194"/>
                  <a:pt x="3061791" y="591368"/>
                </a:cubicBezTo>
                <a:cubicBezTo>
                  <a:pt x="3048288" y="626720"/>
                  <a:pt x="2950078" y="798097"/>
                  <a:pt x="3027123" y="705751"/>
                </a:cubicBezTo>
                <a:cubicBezTo>
                  <a:pt x="3038139" y="684560"/>
                  <a:pt x="3091305" y="596545"/>
                  <a:pt x="3101080" y="582442"/>
                </a:cubicBezTo>
                <a:cubicBezTo>
                  <a:pt x="3109407" y="576602"/>
                  <a:pt x="3124754" y="579294"/>
                  <a:pt x="3124754" y="579294"/>
                </a:cubicBezTo>
                <a:cubicBezTo>
                  <a:pt x="3152420" y="546425"/>
                  <a:pt x="3167168" y="503990"/>
                  <a:pt x="3181849" y="468847"/>
                </a:cubicBezTo>
                <a:cubicBezTo>
                  <a:pt x="3201196" y="441816"/>
                  <a:pt x="3221118" y="369872"/>
                  <a:pt x="3244790" y="366723"/>
                </a:cubicBezTo>
                <a:cubicBezTo>
                  <a:pt x="3268463" y="363574"/>
                  <a:pt x="3213245" y="414728"/>
                  <a:pt x="3239611" y="396235"/>
                </a:cubicBezTo>
                <a:cubicBezTo>
                  <a:pt x="3274304" y="371902"/>
                  <a:pt x="3327466" y="283883"/>
                  <a:pt x="3270367" y="394331"/>
                </a:cubicBezTo>
                <a:cubicBezTo>
                  <a:pt x="3232611" y="477753"/>
                  <a:pt x="3203765" y="510414"/>
                  <a:pt x="3171579" y="610631"/>
                </a:cubicBezTo>
                <a:cubicBezTo>
                  <a:pt x="3197945" y="592132"/>
                  <a:pt x="3264612" y="468762"/>
                  <a:pt x="3283956" y="441738"/>
                </a:cubicBezTo>
                <a:cubicBezTo>
                  <a:pt x="3329454" y="397393"/>
                  <a:pt x="3299302" y="444430"/>
                  <a:pt x="3284617" y="479572"/>
                </a:cubicBezTo>
                <a:cubicBezTo>
                  <a:pt x="3357838" y="384730"/>
                  <a:pt x="3403907" y="276912"/>
                  <a:pt x="3460562" y="175057"/>
                </a:cubicBezTo>
                <a:lnTo>
                  <a:pt x="3470478" y="159089"/>
                </a:lnTo>
                <a:lnTo>
                  <a:pt x="3469960" y="161429"/>
                </a:lnTo>
                <a:lnTo>
                  <a:pt x="3470081" y="161551"/>
                </a:lnTo>
                <a:lnTo>
                  <a:pt x="3474611" y="152434"/>
                </a:lnTo>
                <a:lnTo>
                  <a:pt x="3493813" y="121517"/>
                </a:lnTo>
                <a:lnTo>
                  <a:pt x="3500894" y="118178"/>
                </a:lnTo>
                <a:cubicBezTo>
                  <a:pt x="3512771" y="110345"/>
                  <a:pt x="3517932" y="95569"/>
                  <a:pt x="3525667" y="82781"/>
                </a:cubicBezTo>
                <a:cubicBezTo>
                  <a:pt x="3543456" y="55990"/>
                  <a:pt x="3553088" y="30273"/>
                  <a:pt x="3572976" y="5784"/>
                </a:cubicBezTo>
                <a:cubicBezTo>
                  <a:pt x="3559742" y="37564"/>
                  <a:pt x="3545555" y="58294"/>
                  <a:pt x="3531910" y="90038"/>
                </a:cubicBezTo>
                <a:cubicBezTo>
                  <a:pt x="3530350" y="98750"/>
                  <a:pt x="3520235" y="113104"/>
                  <a:pt x="3508902" y="131954"/>
                </a:cubicBezTo>
                <a:cubicBezTo>
                  <a:pt x="3504489" y="142546"/>
                  <a:pt x="3471705" y="194598"/>
                  <a:pt x="3497769" y="166035"/>
                </a:cubicBezTo>
                <a:cubicBezTo>
                  <a:pt x="3501430" y="159625"/>
                  <a:pt x="3519218" y="132834"/>
                  <a:pt x="3522504" y="128512"/>
                </a:cubicBezTo>
                <a:cubicBezTo>
                  <a:pt x="3525355" y="126632"/>
                  <a:pt x="3530721" y="127089"/>
                  <a:pt x="3530721" y="127089"/>
                </a:cubicBezTo>
                <a:cubicBezTo>
                  <a:pt x="3540084" y="116919"/>
                  <a:pt x="3544869" y="104234"/>
                  <a:pt x="3549693" y="93676"/>
                </a:cubicBezTo>
                <a:cubicBezTo>
                  <a:pt x="3556206" y="85385"/>
                  <a:pt x="3562552" y="63988"/>
                  <a:pt x="3570768" y="62566"/>
                </a:cubicBezTo>
                <a:cubicBezTo>
                  <a:pt x="3578981" y="61142"/>
                  <a:pt x="3560178" y="77232"/>
                  <a:pt x="3569207" y="71278"/>
                </a:cubicBezTo>
                <a:cubicBezTo>
                  <a:pt x="3581084" y="63448"/>
                  <a:pt x="3598868" y="36655"/>
                  <a:pt x="3579896" y="70067"/>
                </a:cubicBezTo>
                <a:cubicBezTo>
                  <a:pt x="3567435" y="95190"/>
                  <a:pt x="3557661" y="105326"/>
                  <a:pt x="3547278" y="135227"/>
                </a:cubicBezTo>
                <a:cubicBezTo>
                  <a:pt x="3554046" y="130761"/>
                  <a:pt x="3568228" y="108618"/>
                  <a:pt x="3577639" y="94325"/>
                </a:cubicBezTo>
                <a:lnTo>
                  <a:pt x="3578874" y="92528"/>
                </a:lnTo>
                <a:lnTo>
                  <a:pt x="3571166" y="125580"/>
                </a:lnTo>
                <a:lnTo>
                  <a:pt x="3585748" y="83031"/>
                </a:lnTo>
                <a:lnTo>
                  <a:pt x="3592307" y="77971"/>
                </a:lnTo>
                <a:cubicBezTo>
                  <a:pt x="3595767" y="76639"/>
                  <a:pt x="3589174" y="86693"/>
                  <a:pt x="3585556" y="94611"/>
                </a:cubicBezTo>
                <a:lnTo>
                  <a:pt x="3625809" y="33872"/>
                </a:lnTo>
                <a:lnTo>
                  <a:pt x="3548144" y="164411"/>
                </a:lnTo>
                <a:cubicBezTo>
                  <a:pt x="3466645" y="305562"/>
                  <a:pt x="3388628" y="448539"/>
                  <a:pt x="3317297" y="598473"/>
                </a:cubicBezTo>
                <a:cubicBezTo>
                  <a:pt x="3305040" y="626740"/>
                  <a:pt x="3223028" y="747420"/>
                  <a:pt x="3233260" y="772333"/>
                </a:cubicBezTo>
                <a:cubicBezTo>
                  <a:pt x="3241522" y="773783"/>
                  <a:pt x="3251298" y="759679"/>
                  <a:pt x="3251298" y="759679"/>
                </a:cubicBezTo>
                <a:cubicBezTo>
                  <a:pt x="3293443" y="692846"/>
                  <a:pt x="3319204" y="629227"/>
                  <a:pt x="3342484" y="579771"/>
                </a:cubicBezTo>
                <a:cubicBezTo>
                  <a:pt x="3373821" y="532945"/>
                  <a:pt x="3405942" y="440017"/>
                  <a:pt x="3440693" y="408394"/>
                </a:cubicBezTo>
                <a:cubicBezTo>
                  <a:pt x="3449020" y="402552"/>
                  <a:pt x="3464367" y="405245"/>
                  <a:pt x="3465610" y="398161"/>
                </a:cubicBezTo>
                <a:cubicBezTo>
                  <a:pt x="3484954" y="371134"/>
                  <a:pt x="3523952" y="280630"/>
                  <a:pt x="3550378" y="254845"/>
                </a:cubicBezTo>
                <a:cubicBezTo>
                  <a:pt x="3561334" y="240950"/>
                  <a:pt x="3582584" y="244679"/>
                  <a:pt x="3582584" y="244679"/>
                </a:cubicBezTo>
                <a:lnTo>
                  <a:pt x="3589692" y="229831"/>
                </a:lnTo>
                <a:lnTo>
                  <a:pt x="3599766" y="216736"/>
                </a:lnTo>
                <a:lnTo>
                  <a:pt x="3602378" y="216819"/>
                </a:lnTo>
                <a:cubicBezTo>
                  <a:pt x="3603419" y="216089"/>
                  <a:pt x="3603729" y="214318"/>
                  <a:pt x="3604350" y="210777"/>
                </a:cubicBezTo>
                <a:lnTo>
                  <a:pt x="3599766" y="216736"/>
                </a:lnTo>
                <a:lnTo>
                  <a:pt x="3596023" y="216617"/>
                </a:lnTo>
                <a:cubicBezTo>
                  <a:pt x="3612675" y="204936"/>
                  <a:pt x="3630567" y="186173"/>
                  <a:pt x="3630567" y="186173"/>
                </a:cubicBezTo>
                <a:cubicBezTo>
                  <a:pt x="3651754" y="197187"/>
                  <a:pt x="3563238" y="271706"/>
                  <a:pt x="3544558" y="336569"/>
                </a:cubicBezTo>
                <a:cubicBezTo>
                  <a:pt x="3543316" y="343652"/>
                  <a:pt x="3546464" y="367324"/>
                  <a:pt x="3545220" y="374407"/>
                </a:cubicBezTo>
                <a:cubicBezTo>
                  <a:pt x="3530474" y="416841"/>
                  <a:pt x="3506016" y="466090"/>
                  <a:pt x="3481702" y="521452"/>
                </a:cubicBezTo>
                <a:cubicBezTo>
                  <a:pt x="3470684" y="542636"/>
                  <a:pt x="3372477" y="714013"/>
                  <a:pt x="3371234" y="721098"/>
                </a:cubicBezTo>
                <a:cubicBezTo>
                  <a:pt x="3377072" y="729425"/>
                  <a:pt x="3410314" y="713349"/>
                  <a:pt x="3418848" y="706329"/>
                </a:cubicBezTo>
                <a:cubicBezTo>
                  <a:pt x="3428418" y="693409"/>
                  <a:pt x="3495290" y="568858"/>
                  <a:pt x="3458506" y="653664"/>
                </a:cubicBezTo>
                <a:cubicBezTo>
                  <a:pt x="3419509" y="744171"/>
                  <a:pt x="3507944" y="586894"/>
                  <a:pt x="3518963" y="565710"/>
                </a:cubicBezTo>
                <a:cubicBezTo>
                  <a:pt x="3551748" y="510618"/>
                  <a:pt x="3581901" y="463584"/>
                  <a:pt x="3592709" y="443578"/>
                </a:cubicBezTo>
                <a:lnTo>
                  <a:pt x="3731852" y="215455"/>
                </a:lnTo>
                <a:lnTo>
                  <a:pt x="3727248" y="226164"/>
                </a:lnTo>
                <a:cubicBezTo>
                  <a:pt x="3721203" y="237680"/>
                  <a:pt x="3724660" y="233021"/>
                  <a:pt x="3730194" y="225797"/>
                </a:cubicBezTo>
                <a:lnTo>
                  <a:pt x="3730270" y="225705"/>
                </a:lnTo>
                <a:lnTo>
                  <a:pt x="3729822" y="227329"/>
                </a:lnTo>
                <a:lnTo>
                  <a:pt x="3712917" y="281145"/>
                </a:lnTo>
                <a:lnTo>
                  <a:pt x="3699136" y="302543"/>
                </a:lnTo>
                <a:cubicBezTo>
                  <a:pt x="3678263" y="335689"/>
                  <a:pt x="3659462" y="368287"/>
                  <a:pt x="3656250" y="386585"/>
                </a:cubicBezTo>
                <a:cubicBezTo>
                  <a:pt x="3653767" y="400752"/>
                  <a:pt x="3675015" y="404478"/>
                  <a:pt x="3679343" y="428358"/>
                </a:cubicBezTo>
                <a:cubicBezTo>
                  <a:pt x="3681249" y="459112"/>
                  <a:pt x="3663418" y="470584"/>
                  <a:pt x="3641589" y="511780"/>
                </a:cubicBezTo>
                <a:cubicBezTo>
                  <a:pt x="3628087" y="547132"/>
                  <a:pt x="3622911" y="576642"/>
                  <a:pt x="3611894" y="597830"/>
                </a:cubicBezTo>
                <a:cubicBezTo>
                  <a:pt x="3565811" y="687091"/>
                  <a:pt x="3522214" y="762185"/>
                  <a:pt x="3474688" y="859709"/>
                </a:cubicBezTo>
                <a:cubicBezTo>
                  <a:pt x="3474688" y="859709"/>
                  <a:pt x="3416924" y="932317"/>
                  <a:pt x="3429847" y="941887"/>
                </a:cubicBezTo>
                <a:cubicBezTo>
                  <a:pt x="3433256" y="946744"/>
                  <a:pt x="3448923" y="923331"/>
                  <a:pt x="3460861" y="903828"/>
                </a:cubicBezTo>
                <a:lnTo>
                  <a:pt x="3469707" y="888788"/>
                </a:lnTo>
                <a:lnTo>
                  <a:pt x="3469508" y="889219"/>
                </a:lnTo>
                <a:lnTo>
                  <a:pt x="3471241" y="886175"/>
                </a:lnTo>
                <a:lnTo>
                  <a:pt x="3473976" y="881523"/>
                </a:lnTo>
                <a:cubicBezTo>
                  <a:pt x="3475028" y="879637"/>
                  <a:pt x="3475352" y="879000"/>
                  <a:pt x="3474690" y="880115"/>
                </a:cubicBezTo>
                <a:lnTo>
                  <a:pt x="3471241" y="886175"/>
                </a:lnTo>
                <a:lnTo>
                  <a:pt x="3469707" y="888788"/>
                </a:lnTo>
                <a:lnTo>
                  <a:pt x="3526382" y="764439"/>
                </a:lnTo>
                <a:cubicBezTo>
                  <a:pt x="3546056" y="721650"/>
                  <a:pt x="3565840" y="683448"/>
                  <a:pt x="3583912" y="667148"/>
                </a:cubicBezTo>
                <a:cubicBezTo>
                  <a:pt x="3593482" y="654223"/>
                  <a:pt x="3608826" y="656915"/>
                  <a:pt x="3617151" y="651077"/>
                </a:cubicBezTo>
                <a:cubicBezTo>
                  <a:pt x="3626928" y="636973"/>
                  <a:pt x="3640224" y="602800"/>
                  <a:pt x="3660746" y="575980"/>
                </a:cubicBezTo>
                <a:cubicBezTo>
                  <a:pt x="3671766" y="554796"/>
                  <a:pt x="3733460" y="459754"/>
                  <a:pt x="3706457" y="530458"/>
                </a:cubicBezTo>
                <a:cubicBezTo>
                  <a:pt x="3691504" y="574072"/>
                  <a:pt x="3653084" y="619657"/>
                  <a:pt x="3642276" y="639665"/>
                </a:cubicBezTo>
                <a:cubicBezTo>
                  <a:pt x="3630076" y="660642"/>
                  <a:pt x="3634406" y="684521"/>
                  <a:pt x="3633161" y="691606"/>
                </a:cubicBezTo>
                <a:cubicBezTo>
                  <a:pt x="3622413" y="704319"/>
                  <a:pt x="3613881" y="711341"/>
                  <a:pt x="3603068" y="731351"/>
                </a:cubicBezTo>
                <a:cubicBezTo>
                  <a:pt x="3601828" y="738429"/>
                  <a:pt x="3596648" y="767943"/>
                  <a:pt x="3594163" y="782107"/>
                </a:cubicBezTo>
                <a:cubicBezTo>
                  <a:pt x="3584393" y="796214"/>
                  <a:pt x="3558689" y="852544"/>
                  <a:pt x="3535614" y="900819"/>
                </a:cubicBezTo>
                <a:cubicBezTo>
                  <a:pt x="3518312" y="937026"/>
                  <a:pt x="3481054" y="1012853"/>
                  <a:pt x="3485498" y="1013862"/>
                </a:cubicBezTo>
                <a:cubicBezTo>
                  <a:pt x="3486978" y="1014199"/>
                  <a:pt x="3493096" y="1006220"/>
                  <a:pt x="3506124" y="985690"/>
                </a:cubicBezTo>
                <a:cubicBezTo>
                  <a:pt x="3556807" y="911839"/>
                  <a:pt x="3596069" y="812864"/>
                  <a:pt x="3639668" y="737770"/>
                </a:cubicBezTo>
                <a:cubicBezTo>
                  <a:pt x="3674937" y="668513"/>
                  <a:pt x="3724371" y="601743"/>
                  <a:pt x="3765546" y="533526"/>
                </a:cubicBezTo>
                <a:cubicBezTo>
                  <a:pt x="3777536" y="513723"/>
                  <a:pt x="3818705" y="445506"/>
                  <a:pt x="3805206" y="480856"/>
                </a:cubicBezTo>
                <a:cubicBezTo>
                  <a:pt x="3759125" y="570120"/>
                  <a:pt x="3707201" y="651055"/>
                  <a:pt x="3663340" y="734621"/>
                </a:cubicBezTo>
                <a:cubicBezTo>
                  <a:pt x="3632006" y="781447"/>
                  <a:pt x="3588201" y="857722"/>
                  <a:pt x="3640993" y="813445"/>
                </a:cubicBezTo>
                <a:cubicBezTo>
                  <a:pt x="3678164" y="774942"/>
                  <a:pt x="3703868" y="718610"/>
                  <a:pt x="3732782" y="678659"/>
                </a:cubicBezTo>
                <a:cubicBezTo>
                  <a:pt x="3818141" y="535449"/>
                  <a:pt x="3906546" y="386994"/>
                  <a:pt x="3994774" y="239569"/>
                </a:cubicBezTo>
                <a:lnTo>
                  <a:pt x="4032487" y="176998"/>
                </a:lnTo>
                <a:lnTo>
                  <a:pt x="4032727" y="180671"/>
                </a:lnTo>
                <a:lnTo>
                  <a:pt x="4044760" y="163363"/>
                </a:lnTo>
                <a:cubicBezTo>
                  <a:pt x="4048460" y="159079"/>
                  <a:pt x="4055888" y="159713"/>
                  <a:pt x="4055888" y="159713"/>
                </a:cubicBezTo>
                <a:cubicBezTo>
                  <a:pt x="4055888" y="159713"/>
                  <a:pt x="4056796" y="158728"/>
                  <a:pt x="4057809" y="157177"/>
                </a:cubicBezTo>
                <a:lnTo>
                  <a:pt x="4058920" y="154569"/>
                </a:lnTo>
                <a:lnTo>
                  <a:pt x="4061683" y="151198"/>
                </a:lnTo>
                <a:lnTo>
                  <a:pt x="4062548" y="151169"/>
                </a:lnTo>
                <a:cubicBezTo>
                  <a:pt x="4062906" y="150934"/>
                  <a:pt x="4062998" y="150411"/>
                  <a:pt x="4063187" y="149365"/>
                </a:cubicBezTo>
                <a:lnTo>
                  <a:pt x="4061683" y="151198"/>
                </a:lnTo>
                <a:lnTo>
                  <a:pt x="4060336" y="151245"/>
                </a:lnTo>
                <a:cubicBezTo>
                  <a:pt x="4066039" y="147486"/>
                  <a:pt x="4072113" y="141632"/>
                  <a:pt x="4072113" y="141632"/>
                </a:cubicBezTo>
                <a:cubicBezTo>
                  <a:pt x="4079578" y="144395"/>
                  <a:pt x="4049375" y="168002"/>
                  <a:pt x="4043402" y="187311"/>
                </a:cubicBezTo>
                <a:cubicBezTo>
                  <a:pt x="4043029" y="189400"/>
                  <a:pt x="4044318" y="196234"/>
                  <a:pt x="4043943" y="198325"/>
                </a:cubicBezTo>
                <a:lnTo>
                  <a:pt x="4027702" y="232673"/>
                </a:lnTo>
                <a:lnTo>
                  <a:pt x="4020313" y="256155"/>
                </a:lnTo>
                <a:lnTo>
                  <a:pt x="4019608" y="258030"/>
                </a:lnTo>
                <a:lnTo>
                  <a:pt x="4027908" y="246383"/>
                </a:lnTo>
                <a:lnTo>
                  <a:pt x="4028229" y="247254"/>
                </a:lnTo>
                <a:lnTo>
                  <a:pt x="3994706" y="302378"/>
                </a:lnTo>
                <a:cubicBezTo>
                  <a:pt x="3972878" y="343572"/>
                  <a:pt x="3918264" y="439851"/>
                  <a:pt x="3954198" y="408435"/>
                </a:cubicBezTo>
                <a:cubicBezTo>
                  <a:pt x="3981864" y="375566"/>
                  <a:pt x="4021070" y="283882"/>
                  <a:pt x="4030639" y="270959"/>
                </a:cubicBezTo>
                <a:lnTo>
                  <a:pt x="4128370" y="121135"/>
                </a:lnTo>
                <a:lnTo>
                  <a:pt x="4128049" y="124553"/>
                </a:lnTo>
                <a:lnTo>
                  <a:pt x="4128046" y="127398"/>
                </a:lnTo>
                <a:lnTo>
                  <a:pt x="4115479" y="147454"/>
                </a:lnTo>
                <a:lnTo>
                  <a:pt x="4096935" y="174094"/>
                </a:lnTo>
                <a:lnTo>
                  <a:pt x="4101139" y="171355"/>
                </a:lnTo>
                <a:cubicBezTo>
                  <a:pt x="4105226" y="167764"/>
                  <a:pt x="4108775" y="163880"/>
                  <a:pt x="4109962" y="161729"/>
                </a:cubicBezTo>
                <a:cubicBezTo>
                  <a:pt x="4107586" y="166027"/>
                  <a:pt x="4139707" y="160374"/>
                  <a:pt x="4137779" y="153698"/>
                </a:cubicBezTo>
                <a:cubicBezTo>
                  <a:pt x="4144010" y="162748"/>
                  <a:pt x="4132190" y="173995"/>
                  <a:pt x="4131746" y="184972"/>
                </a:cubicBezTo>
                <a:lnTo>
                  <a:pt x="4132345" y="197942"/>
                </a:lnTo>
                <a:lnTo>
                  <a:pt x="4056883" y="336402"/>
                </a:lnTo>
                <a:lnTo>
                  <a:pt x="4134871" y="210387"/>
                </a:lnTo>
                <a:lnTo>
                  <a:pt x="4137410" y="217088"/>
                </a:lnTo>
                <a:cubicBezTo>
                  <a:pt x="4123864" y="261981"/>
                  <a:pt x="4146459" y="210859"/>
                  <a:pt x="4156795" y="181960"/>
                </a:cubicBezTo>
                <a:lnTo>
                  <a:pt x="4152522" y="197299"/>
                </a:lnTo>
                <a:lnTo>
                  <a:pt x="4160186" y="175818"/>
                </a:lnTo>
                <a:lnTo>
                  <a:pt x="4156795" y="181960"/>
                </a:lnTo>
                <a:lnTo>
                  <a:pt x="4159887" y="169968"/>
                </a:lnTo>
                <a:lnTo>
                  <a:pt x="4205048" y="96991"/>
                </a:lnTo>
                <a:lnTo>
                  <a:pt x="4199059" y="119239"/>
                </a:lnTo>
                <a:lnTo>
                  <a:pt x="4181808" y="177272"/>
                </a:lnTo>
                <a:lnTo>
                  <a:pt x="4092232" y="349906"/>
                </a:lnTo>
                <a:lnTo>
                  <a:pt x="4166320" y="235484"/>
                </a:lnTo>
                <a:lnTo>
                  <a:pt x="4163712" y="246651"/>
                </a:lnTo>
                <a:cubicBezTo>
                  <a:pt x="4160325" y="256686"/>
                  <a:pt x="4156636" y="266501"/>
                  <a:pt x="4156756" y="267386"/>
                </a:cubicBezTo>
                <a:lnTo>
                  <a:pt x="4156435" y="268536"/>
                </a:lnTo>
                <a:lnTo>
                  <a:pt x="4161714" y="261050"/>
                </a:lnTo>
                <a:lnTo>
                  <a:pt x="4172783" y="229279"/>
                </a:lnTo>
                <a:lnTo>
                  <a:pt x="4175132" y="221873"/>
                </a:lnTo>
                <a:lnTo>
                  <a:pt x="4214099" y="161688"/>
                </a:lnTo>
                <a:lnTo>
                  <a:pt x="4211517" y="170355"/>
                </a:lnTo>
                <a:lnTo>
                  <a:pt x="4205692" y="189899"/>
                </a:lnTo>
                <a:lnTo>
                  <a:pt x="4191244" y="248144"/>
                </a:lnTo>
                <a:lnTo>
                  <a:pt x="4191234" y="248175"/>
                </a:lnTo>
                <a:lnTo>
                  <a:pt x="4152048" y="314163"/>
                </a:lnTo>
                <a:cubicBezTo>
                  <a:pt x="4107003" y="397521"/>
                  <a:pt x="4045307" y="492561"/>
                  <a:pt x="4040794" y="559909"/>
                </a:cubicBezTo>
                <a:cubicBezTo>
                  <a:pt x="4026046" y="602343"/>
                  <a:pt x="4017784" y="600896"/>
                  <a:pt x="4006972" y="620899"/>
                </a:cubicBezTo>
                <a:cubicBezTo>
                  <a:pt x="3976609" y="669111"/>
                  <a:pt x="3960684" y="711341"/>
                  <a:pt x="3999100" y="665760"/>
                </a:cubicBezTo>
                <a:cubicBezTo>
                  <a:pt x="4059555" y="577804"/>
                  <a:pt x="4090892" y="530976"/>
                  <a:pt x="4135936" y="447619"/>
                </a:cubicBezTo>
                <a:cubicBezTo>
                  <a:pt x="4177685" y="381324"/>
                  <a:pt x="4217172" y="317068"/>
                  <a:pt x="4255766" y="253891"/>
                </a:cubicBezTo>
                <a:lnTo>
                  <a:pt x="4312512" y="161073"/>
                </a:lnTo>
                <a:lnTo>
                  <a:pt x="4312594" y="163117"/>
                </a:lnTo>
                <a:lnTo>
                  <a:pt x="4321859" y="153939"/>
                </a:lnTo>
                <a:cubicBezTo>
                  <a:pt x="4328722" y="146732"/>
                  <a:pt x="4334303" y="140325"/>
                  <a:pt x="4332886" y="140204"/>
                </a:cubicBezTo>
                <a:cubicBezTo>
                  <a:pt x="4340957" y="143323"/>
                  <a:pt x="4326984" y="157109"/>
                  <a:pt x="4318205" y="171337"/>
                </a:cubicBezTo>
                <a:lnTo>
                  <a:pt x="4313328" y="181063"/>
                </a:lnTo>
                <a:lnTo>
                  <a:pt x="4313340" y="181384"/>
                </a:lnTo>
                <a:cubicBezTo>
                  <a:pt x="4312014" y="189298"/>
                  <a:pt x="4309546" y="195885"/>
                  <a:pt x="4306614" y="201781"/>
                </a:cubicBezTo>
                <a:lnTo>
                  <a:pt x="4304720" y="205011"/>
                </a:lnTo>
                <a:lnTo>
                  <a:pt x="4310014" y="200998"/>
                </a:lnTo>
                <a:cubicBezTo>
                  <a:pt x="4317466" y="191513"/>
                  <a:pt x="4322557" y="181829"/>
                  <a:pt x="4330436" y="169951"/>
                </a:cubicBezTo>
                <a:lnTo>
                  <a:pt x="4331950" y="167674"/>
                </a:lnTo>
                <a:lnTo>
                  <a:pt x="4187278" y="411604"/>
                </a:lnTo>
                <a:cubicBezTo>
                  <a:pt x="4165448" y="452796"/>
                  <a:pt x="4132666" y="507885"/>
                  <a:pt x="4121854" y="527890"/>
                </a:cubicBezTo>
                <a:cubicBezTo>
                  <a:pt x="4116677" y="557404"/>
                  <a:pt x="4134570" y="538639"/>
                  <a:pt x="4130840" y="559889"/>
                </a:cubicBezTo>
                <a:cubicBezTo>
                  <a:pt x="4130840" y="559889"/>
                  <a:pt x="4124421" y="596486"/>
                  <a:pt x="4117339" y="595243"/>
                </a:cubicBezTo>
                <a:cubicBezTo>
                  <a:pt x="4124421" y="596486"/>
                  <a:pt x="4173858" y="529712"/>
                  <a:pt x="4214968" y="468782"/>
                </a:cubicBezTo>
                <a:lnTo>
                  <a:pt x="4217496" y="476907"/>
                </a:lnTo>
                <a:lnTo>
                  <a:pt x="4212274" y="484133"/>
                </a:lnTo>
                <a:cubicBezTo>
                  <a:pt x="4215816" y="484753"/>
                  <a:pt x="4217950" y="482996"/>
                  <a:pt x="4218470" y="480044"/>
                </a:cubicBezTo>
                <a:lnTo>
                  <a:pt x="4217496" y="476907"/>
                </a:lnTo>
                <a:lnTo>
                  <a:pt x="4279572" y="390986"/>
                </a:lnTo>
                <a:cubicBezTo>
                  <a:pt x="4298987" y="355760"/>
                  <a:pt x="4316946" y="317537"/>
                  <a:pt x="4338154" y="279885"/>
                </a:cubicBezTo>
                <a:lnTo>
                  <a:pt x="4395120" y="193477"/>
                </a:lnTo>
                <a:lnTo>
                  <a:pt x="4400434" y="186546"/>
                </a:lnTo>
                <a:cubicBezTo>
                  <a:pt x="4404386" y="181216"/>
                  <a:pt x="4406034" y="180042"/>
                  <a:pt x="4400535" y="193336"/>
                </a:cubicBezTo>
                <a:cubicBezTo>
                  <a:pt x="4386208" y="222474"/>
                  <a:pt x="4408458" y="183891"/>
                  <a:pt x="4416764" y="169623"/>
                </a:cubicBezTo>
                <a:lnTo>
                  <a:pt x="4418717" y="166385"/>
                </a:lnTo>
                <a:lnTo>
                  <a:pt x="4389856" y="262909"/>
                </a:lnTo>
                <a:cubicBezTo>
                  <a:pt x="4388594" y="271669"/>
                  <a:pt x="4386020" y="288854"/>
                  <a:pt x="4393523" y="268586"/>
                </a:cubicBezTo>
                <a:cubicBezTo>
                  <a:pt x="4402665" y="242255"/>
                  <a:pt x="4408928" y="215979"/>
                  <a:pt x="4420726" y="190998"/>
                </a:cubicBezTo>
                <a:cubicBezTo>
                  <a:pt x="4419204" y="202371"/>
                  <a:pt x="4416800" y="213305"/>
                  <a:pt x="4413942" y="224022"/>
                </a:cubicBezTo>
                <a:lnTo>
                  <a:pt x="4406822" y="247879"/>
                </a:lnTo>
                <a:lnTo>
                  <a:pt x="4404954" y="251601"/>
                </a:lnTo>
                <a:cubicBezTo>
                  <a:pt x="4400240" y="261217"/>
                  <a:pt x="4398440" y="266072"/>
                  <a:pt x="4398442" y="267950"/>
                </a:cubicBezTo>
                <a:lnTo>
                  <a:pt x="4401078" y="267018"/>
                </a:lnTo>
                <a:lnTo>
                  <a:pt x="4394926" y="287474"/>
                </a:lnTo>
                <a:cubicBezTo>
                  <a:pt x="4392022" y="298198"/>
                  <a:pt x="4389540" y="309142"/>
                  <a:pt x="4387916" y="320528"/>
                </a:cubicBezTo>
                <a:lnTo>
                  <a:pt x="4394695" y="300921"/>
                </a:lnTo>
                <a:lnTo>
                  <a:pt x="4408796" y="260118"/>
                </a:lnTo>
                <a:lnTo>
                  <a:pt x="4411066" y="257757"/>
                </a:lnTo>
                <a:cubicBezTo>
                  <a:pt x="4413779" y="254857"/>
                  <a:pt x="4416052" y="252545"/>
                  <a:pt x="4416758" y="252606"/>
                </a:cubicBezTo>
                <a:cubicBezTo>
                  <a:pt x="4419592" y="252849"/>
                  <a:pt x="4397888" y="291072"/>
                  <a:pt x="4396102" y="301040"/>
                </a:cubicBezTo>
                <a:cubicBezTo>
                  <a:pt x="4407286" y="289445"/>
                  <a:pt x="4405811" y="281626"/>
                  <a:pt x="4417377" y="265209"/>
                </a:cubicBezTo>
                <a:cubicBezTo>
                  <a:pt x="4417377" y="265209"/>
                  <a:pt x="4435822" y="229133"/>
                  <a:pt x="4438654" y="229376"/>
                </a:cubicBezTo>
                <a:lnTo>
                  <a:pt x="4436201" y="259121"/>
                </a:lnTo>
                <a:cubicBezTo>
                  <a:pt x="4439034" y="259364"/>
                  <a:pt x="4497318" y="166776"/>
                  <a:pt x="4474326" y="212179"/>
                </a:cubicBezTo>
                <a:cubicBezTo>
                  <a:pt x="4458141" y="238326"/>
                  <a:pt x="4448004" y="260128"/>
                  <a:pt x="4440742" y="284607"/>
                </a:cubicBezTo>
                <a:cubicBezTo>
                  <a:pt x="4434770" y="301909"/>
                  <a:pt x="4421182" y="310870"/>
                  <a:pt x="4417682" y="330407"/>
                </a:cubicBezTo>
                <a:lnTo>
                  <a:pt x="4415741" y="330241"/>
                </a:lnTo>
                <a:lnTo>
                  <a:pt x="4415092" y="330187"/>
                </a:lnTo>
                <a:cubicBezTo>
                  <a:pt x="4414805" y="330163"/>
                  <a:pt x="4414999" y="330178"/>
                  <a:pt x="4415381" y="330212"/>
                </a:cubicBezTo>
                <a:lnTo>
                  <a:pt x="4415741" y="330241"/>
                </a:lnTo>
                <a:lnTo>
                  <a:pt x="4416820" y="330335"/>
                </a:lnTo>
                <a:cubicBezTo>
                  <a:pt x="4417298" y="330375"/>
                  <a:pt x="4417682" y="330407"/>
                  <a:pt x="4417682" y="330407"/>
                </a:cubicBezTo>
                <a:cubicBezTo>
                  <a:pt x="4432744" y="329261"/>
                  <a:pt x="4441172" y="282215"/>
                  <a:pt x="4450996" y="278193"/>
                </a:cubicBezTo>
                <a:cubicBezTo>
                  <a:pt x="4451124" y="277496"/>
                  <a:pt x="4452100" y="277227"/>
                  <a:pt x="4453488" y="277250"/>
                </a:cubicBezTo>
                <a:lnTo>
                  <a:pt x="4457222" y="277870"/>
                </a:lnTo>
                <a:lnTo>
                  <a:pt x="4472546" y="230074"/>
                </a:lnTo>
                <a:lnTo>
                  <a:pt x="4475732" y="237115"/>
                </a:lnTo>
                <a:lnTo>
                  <a:pt x="4466338" y="276822"/>
                </a:lnTo>
                <a:lnTo>
                  <a:pt x="4465662" y="279003"/>
                </a:lnTo>
                <a:lnTo>
                  <a:pt x="4465064" y="281697"/>
                </a:lnTo>
                <a:lnTo>
                  <a:pt x="4465204" y="281835"/>
                </a:lnTo>
                <a:cubicBezTo>
                  <a:pt x="4476345" y="267808"/>
                  <a:pt x="4476654" y="250023"/>
                  <a:pt x="4487364" y="238387"/>
                </a:cubicBezTo>
                <a:cubicBezTo>
                  <a:pt x="4491526" y="233886"/>
                  <a:pt x="4494361" y="234125"/>
                  <a:pt x="4500452" y="232219"/>
                </a:cubicBezTo>
                <a:cubicBezTo>
                  <a:pt x="4514040" y="223256"/>
                  <a:pt x="4519942" y="206352"/>
                  <a:pt x="4528794" y="191724"/>
                </a:cubicBezTo>
                <a:cubicBezTo>
                  <a:pt x="4549142" y="161075"/>
                  <a:pt x="4560164" y="131655"/>
                  <a:pt x="4582912" y="103639"/>
                </a:cubicBezTo>
                <a:cubicBezTo>
                  <a:pt x="4567774" y="139995"/>
                  <a:pt x="4551548" y="163710"/>
                  <a:pt x="4535934" y="200025"/>
                </a:cubicBezTo>
                <a:cubicBezTo>
                  <a:pt x="4534148" y="209993"/>
                  <a:pt x="4522580" y="226413"/>
                  <a:pt x="4509612" y="247976"/>
                </a:cubicBezTo>
                <a:cubicBezTo>
                  <a:pt x="4504564" y="260096"/>
                  <a:pt x="4467060" y="319638"/>
                  <a:pt x="4496875" y="286965"/>
                </a:cubicBezTo>
                <a:cubicBezTo>
                  <a:pt x="4501066" y="279632"/>
                  <a:pt x="4521414" y="248981"/>
                  <a:pt x="4525174" y="244040"/>
                </a:cubicBezTo>
                <a:cubicBezTo>
                  <a:pt x="4528436" y="241890"/>
                  <a:pt x="4534573" y="242413"/>
                  <a:pt x="4534573" y="242413"/>
                </a:cubicBezTo>
                <a:cubicBezTo>
                  <a:pt x="4545283" y="230779"/>
                  <a:pt x="4550759" y="216269"/>
                  <a:pt x="4556278" y="204187"/>
                </a:cubicBezTo>
                <a:cubicBezTo>
                  <a:pt x="4563728" y="194703"/>
                  <a:pt x="4570988" y="170226"/>
                  <a:pt x="4580385" y="168598"/>
                </a:cubicBezTo>
                <a:cubicBezTo>
                  <a:pt x="4589784" y="166971"/>
                  <a:pt x="4568274" y="185376"/>
                  <a:pt x="4578600" y="178566"/>
                </a:cubicBezTo>
                <a:cubicBezTo>
                  <a:pt x="4592188" y="169604"/>
                  <a:pt x="4612534" y="138957"/>
                  <a:pt x="4590830" y="177180"/>
                </a:cubicBezTo>
                <a:cubicBezTo>
                  <a:pt x="4576577" y="205919"/>
                  <a:pt x="4565393" y="217514"/>
                  <a:pt x="4553514" y="251720"/>
                </a:cubicBezTo>
                <a:cubicBezTo>
                  <a:pt x="4561260" y="246612"/>
                  <a:pt x="4577480" y="221278"/>
                  <a:pt x="4588250" y="204927"/>
                </a:cubicBezTo>
                <a:lnTo>
                  <a:pt x="4589660" y="202875"/>
                </a:lnTo>
                <a:lnTo>
                  <a:pt x="4580844" y="240685"/>
                </a:lnTo>
                <a:lnTo>
                  <a:pt x="4597524" y="192011"/>
                </a:lnTo>
                <a:lnTo>
                  <a:pt x="4605026" y="186222"/>
                </a:lnTo>
                <a:cubicBezTo>
                  <a:pt x="4608987" y="184700"/>
                  <a:pt x="4601443" y="196200"/>
                  <a:pt x="4597306" y="205259"/>
                </a:cubicBezTo>
                <a:cubicBezTo>
                  <a:pt x="4635000" y="160707"/>
                  <a:pt x="4653254" y="109639"/>
                  <a:pt x="4688118" y="64844"/>
                </a:cubicBezTo>
                <a:lnTo>
                  <a:pt x="4693696" y="56993"/>
                </a:lnTo>
                <a:lnTo>
                  <a:pt x="4693601" y="57546"/>
                </a:lnTo>
                <a:cubicBezTo>
                  <a:pt x="4692286" y="65968"/>
                  <a:pt x="4680818" y="93306"/>
                  <a:pt x="4680112" y="106111"/>
                </a:cubicBezTo>
                <a:cubicBezTo>
                  <a:pt x="4680007" y="123297"/>
                  <a:pt x="4689762" y="83488"/>
                  <a:pt x="4691631" y="79111"/>
                </a:cubicBezTo>
                <a:cubicBezTo>
                  <a:pt x="4694136" y="69663"/>
                  <a:pt x="4696288" y="62284"/>
                  <a:pt x="4698293" y="55870"/>
                </a:cubicBezTo>
                <a:lnTo>
                  <a:pt x="4701624" y="45833"/>
                </a:lnTo>
                <a:lnTo>
                  <a:pt x="4722089" y="17037"/>
                </a:lnTo>
                <a:lnTo>
                  <a:pt x="4724126" y="18994"/>
                </a:lnTo>
                <a:cubicBezTo>
                  <a:pt x="4723518" y="19079"/>
                  <a:pt x="4723954" y="17559"/>
                  <a:pt x="4725014" y="15126"/>
                </a:cubicBezTo>
                <a:lnTo>
                  <a:pt x="4728682" y="7761"/>
                </a:lnTo>
                <a:lnTo>
                  <a:pt x="4734197" y="0"/>
                </a:lnTo>
                <a:lnTo>
                  <a:pt x="4746238" y="0"/>
                </a:lnTo>
                <a:lnTo>
                  <a:pt x="4734782" y="21058"/>
                </a:lnTo>
                <a:lnTo>
                  <a:pt x="4750678" y="0"/>
                </a:lnTo>
                <a:lnTo>
                  <a:pt x="4751440" y="0"/>
                </a:lnTo>
                <a:lnTo>
                  <a:pt x="4748850" y="13051"/>
                </a:lnTo>
                <a:lnTo>
                  <a:pt x="4747997" y="19266"/>
                </a:lnTo>
                <a:lnTo>
                  <a:pt x="4699300" y="93729"/>
                </a:lnTo>
                <a:cubicBezTo>
                  <a:pt x="4668164" y="142789"/>
                  <a:pt x="4638434" y="192371"/>
                  <a:pt x="4611433" y="244111"/>
                </a:cubicBezTo>
                <a:cubicBezTo>
                  <a:pt x="4609124" y="248973"/>
                  <a:pt x="4600086" y="261966"/>
                  <a:pt x="4592167" y="274750"/>
                </a:cubicBezTo>
                <a:lnTo>
                  <a:pt x="4591232" y="276418"/>
                </a:lnTo>
                <a:lnTo>
                  <a:pt x="4587966" y="297437"/>
                </a:lnTo>
                <a:lnTo>
                  <a:pt x="4595152" y="286214"/>
                </a:lnTo>
                <a:lnTo>
                  <a:pt x="4597779" y="277181"/>
                </a:lnTo>
                <a:lnTo>
                  <a:pt x="4604354" y="264417"/>
                </a:lnTo>
                <a:lnTo>
                  <a:pt x="4606118" y="266554"/>
                </a:lnTo>
                <a:lnTo>
                  <a:pt x="4605574" y="268098"/>
                </a:lnTo>
                <a:lnTo>
                  <a:pt x="4606232" y="266916"/>
                </a:lnTo>
                <a:lnTo>
                  <a:pt x="4606118" y="266554"/>
                </a:lnTo>
                <a:cubicBezTo>
                  <a:pt x="4613622" y="246286"/>
                  <a:pt x="4623274" y="223663"/>
                  <a:pt x="4625700" y="223329"/>
                </a:cubicBezTo>
                <a:cubicBezTo>
                  <a:pt x="4624486" y="223497"/>
                  <a:pt x="4624240" y="226192"/>
                  <a:pt x="4624300" y="228846"/>
                </a:cubicBezTo>
                <a:lnTo>
                  <a:pt x="4624500" y="232061"/>
                </a:lnTo>
                <a:lnTo>
                  <a:pt x="4630324" y="222647"/>
                </a:lnTo>
                <a:cubicBezTo>
                  <a:pt x="4639392" y="206268"/>
                  <a:pt x="4648636" y="186261"/>
                  <a:pt x="4658792" y="177713"/>
                </a:cubicBezTo>
                <a:cubicBezTo>
                  <a:pt x="4662056" y="175561"/>
                  <a:pt x="4668193" y="176086"/>
                  <a:pt x="4668620" y="173693"/>
                </a:cubicBezTo>
                <a:cubicBezTo>
                  <a:pt x="4676070" y="164209"/>
                  <a:pt x="4690754" y="133075"/>
                  <a:pt x="4701038" y="123834"/>
                </a:cubicBezTo>
                <a:cubicBezTo>
                  <a:pt x="4705269" y="118932"/>
                  <a:pt x="4713768" y="119656"/>
                  <a:pt x="4713768" y="119656"/>
                </a:cubicBezTo>
                <a:cubicBezTo>
                  <a:pt x="4713768" y="119656"/>
                  <a:pt x="4714807" y="118531"/>
                  <a:pt x="4715966" y="116758"/>
                </a:cubicBezTo>
                <a:lnTo>
                  <a:pt x="4717234" y="113771"/>
                </a:lnTo>
                <a:lnTo>
                  <a:pt x="4720399" y="109917"/>
                </a:lnTo>
                <a:lnTo>
                  <a:pt x="4721390" y="109883"/>
                </a:lnTo>
                <a:cubicBezTo>
                  <a:pt x="4721796" y="109617"/>
                  <a:pt x="4721902" y="109017"/>
                  <a:pt x="4722116" y="107821"/>
                </a:cubicBezTo>
                <a:lnTo>
                  <a:pt x="4720399" y="109917"/>
                </a:lnTo>
                <a:lnTo>
                  <a:pt x="4718855" y="109970"/>
                </a:lnTo>
                <a:cubicBezTo>
                  <a:pt x="4725380" y="105669"/>
                  <a:pt x="4732328" y="98976"/>
                  <a:pt x="4732328" y="98976"/>
                </a:cubicBezTo>
                <a:cubicBezTo>
                  <a:pt x="4740870" y="102134"/>
                  <a:pt x="4706316" y="129141"/>
                  <a:pt x="4699484" y="151226"/>
                </a:cubicBezTo>
                <a:cubicBezTo>
                  <a:pt x="4699056" y="153620"/>
                  <a:pt x="4700534" y="161439"/>
                  <a:pt x="4700102" y="163830"/>
                </a:cubicBezTo>
                <a:cubicBezTo>
                  <a:pt x="4694630" y="178340"/>
                  <a:pt x="4685348" y="195361"/>
                  <a:pt x="4676187" y="214413"/>
                </a:cubicBezTo>
                <a:cubicBezTo>
                  <a:pt x="4674090" y="218082"/>
                  <a:pt x="4663668" y="234803"/>
                  <a:pt x="4653712" y="250903"/>
                </a:cubicBezTo>
                <a:lnTo>
                  <a:pt x="4653682" y="250955"/>
                </a:lnTo>
                <a:lnTo>
                  <a:pt x="4652144" y="260848"/>
                </a:lnTo>
                <a:lnTo>
                  <a:pt x="4647008" y="280838"/>
                </a:lnTo>
                <a:lnTo>
                  <a:pt x="4648874" y="279997"/>
                </a:lnTo>
                <a:cubicBezTo>
                  <a:pt x="4650608" y="279102"/>
                  <a:pt x="4652051" y="278239"/>
                  <a:pt x="4652885" y="277600"/>
                </a:cubicBezTo>
                <a:cubicBezTo>
                  <a:pt x="4656574" y="273058"/>
                  <a:pt x="4682040" y="229892"/>
                  <a:pt x="4668186" y="259070"/>
                </a:cubicBezTo>
                <a:cubicBezTo>
                  <a:pt x="4653503" y="290202"/>
                  <a:pt x="4687246" y="235596"/>
                  <a:pt x="4691437" y="228263"/>
                </a:cubicBezTo>
                <a:cubicBezTo>
                  <a:pt x="4703978" y="209092"/>
                  <a:pt x="4715544" y="192673"/>
                  <a:pt x="4719664" y="185738"/>
                </a:cubicBezTo>
                <a:cubicBezTo>
                  <a:pt x="4745889" y="147697"/>
                  <a:pt x="4769408" y="112056"/>
                  <a:pt x="4792343" y="77327"/>
                </a:cubicBezTo>
                <a:lnTo>
                  <a:pt x="4797194" y="70108"/>
                </a:lnTo>
                <a:lnTo>
                  <a:pt x="4796322" y="79435"/>
                </a:lnTo>
                <a:lnTo>
                  <a:pt x="4796316" y="82691"/>
                </a:lnTo>
                <a:lnTo>
                  <a:pt x="4781942" y="105633"/>
                </a:lnTo>
                <a:cubicBezTo>
                  <a:pt x="4773160" y="119864"/>
                  <a:pt x="4746648" y="152821"/>
                  <a:pt x="4744434" y="165181"/>
                </a:cubicBezTo>
                <a:cubicBezTo>
                  <a:pt x="4743578" y="169964"/>
                  <a:pt x="4752075" y="170689"/>
                  <a:pt x="4754024" y="178549"/>
                </a:cubicBezTo>
                <a:cubicBezTo>
                  <a:pt x="4755070" y="188758"/>
                  <a:pt x="4748075" y="193018"/>
                  <a:pt x="4739765" y="207288"/>
                </a:cubicBezTo>
                <a:cubicBezTo>
                  <a:pt x="4734722" y="219407"/>
                  <a:pt x="4732936" y="229374"/>
                  <a:pt x="4728746" y="236709"/>
                </a:cubicBezTo>
                <a:lnTo>
                  <a:pt x="4723754" y="245244"/>
                </a:lnTo>
                <a:lnTo>
                  <a:pt x="4724097" y="244951"/>
                </a:lnTo>
                <a:cubicBezTo>
                  <a:pt x="4724776" y="244541"/>
                  <a:pt x="4725296" y="244460"/>
                  <a:pt x="4725595" y="244788"/>
                </a:cubicBezTo>
                <a:cubicBezTo>
                  <a:pt x="4726296" y="245555"/>
                  <a:pt x="4725702" y="248214"/>
                  <a:pt x="4724340" y="251879"/>
                </a:cubicBezTo>
                <a:lnTo>
                  <a:pt x="4721437" y="258614"/>
                </a:lnTo>
                <a:lnTo>
                  <a:pt x="4724958" y="256523"/>
                </a:lnTo>
                <a:cubicBezTo>
                  <a:pt x="4727362" y="255819"/>
                  <a:pt x="4729711" y="255411"/>
                  <a:pt x="4731342" y="254336"/>
                </a:cubicBezTo>
                <a:cubicBezTo>
                  <a:pt x="4735102" y="249394"/>
                  <a:pt x="4740076" y="237674"/>
                  <a:pt x="4748000" y="228229"/>
                </a:cubicBezTo>
                <a:cubicBezTo>
                  <a:pt x="4752189" y="220894"/>
                  <a:pt x="4775868" y="187696"/>
                  <a:pt x="4765776" y="211934"/>
                </a:cubicBezTo>
                <a:cubicBezTo>
                  <a:pt x="4760232" y="226843"/>
                  <a:pt x="4745357" y="242982"/>
                  <a:pt x="4741240" y="249917"/>
                </a:cubicBezTo>
                <a:cubicBezTo>
                  <a:pt x="4736577" y="257211"/>
                  <a:pt x="4738527" y="265069"/>
                  <a:pt x="4738097" y="267461"/>
                </a:cubicBezTo>
                <a:cubicBezTo>
                  <a:pt x="4733937" y="271962"/>
                  <a:pt x="4730602" y="274514"/>
                  <a:pt x="4726487" y="281449"/>
                </a:cubicBezTo>
                <a:lnTo>
                  <a:pt x="4726318" y="282382"/>
                </a:lnTo>
                <a:lnTo>
                  <a:pt x="4728508" y="279209"/>
                </a:lnTo>
                <a:cubicBezTo>
                  <a:pt x="4736040" y="269430"/>
                  <a:pt x="4734016" y="280724"/>
                  <a:pt x="4734016" y="280724"/>
                </a:cubicBezTo>
                <a:cubicBezTo>
                  <a:pt x="4732232" y="290692"/>
                  <a:pt x="4716902" y="312052"/>
                  <a:pt x="4716046" y="316837"/>
                </a:cubicBezTo>
                <a:cubicBezTo>
                  <a:pt x="4716046" y="316837"/>
                  <a:pt x="4717352" y="317559"/>
                  <a:pt x="4719308" y="318684"/>
                </a:cubicBezTo>
                <a:lnTo>
                  <a:pt x="4720284" y="319273"/>
                </a:lnTo>
                <a:lnTo>
                  <a:pt x="4728887" y="303499"/>
                </a:lnTo>
                <a:cubicBezTo>
                  <a:pt x="4732911" y="296239"/>
                  <a:pt x="4736956" y="289222"/>
                  <a:pt x="4741120" y="282696"/>
                </a:cubicBezTo>
                <a:cubicBezTo>
                  <a:pt x="4747818" y="270717"/>
                  <a:pt x="4755933" y="258862"/>
                  <a:pt x="4764341" y="247030"/>
                </a:cubicBezTo>
                <a:lnTo>
                  <a:pt x="4770546" y="238216"/>
                </a:lnTo>
                <a:lnTo>
                  <a:pt x="4769904" y="240363"/>
                </a:lnTo>
                <a:lnTo>
                  <a:pt x="4764645" y="258193"/>
                </a:lnTo>
                <a:lnTo>
                  <a:pt x="4750520" y="281069"/>
                </a:lnTo>
                <a:cubicBezTo>
                  <a:pt x="4738478" y="297449"/>
                  <a:pt x="4721748" y="323953"/>
                  <a:pt x="4742356" y="307899"/>
                </a:cubicBezTo>
                <a:lnTo>
                  <a:pt x="4754073" y="293328"/>
                </a:lnTo>
                <a:lnTo>
                  <a:pt x="4749668" y="307141"/>
                </a:lnTo>
                <a:lnTo>
                  <a:pt x="4752068" y="304490"/>
                </a:lnTo>
                <a:cubicBezTo>
                  <a:pt x="4754146" y="301971"/>
                  <a:pt x="4755186" y="300342"/>
                  <a:pt x="4754476" y="300280"/>
                </a:cubicBezTo>
                <a:cubicBezTo>
                  <a:pt x="4760531" y="302616"/>
                  <a:pt x="4754183" y="310956"/>
                  <a:pt x="4746926" y="320984"/>
                </a:cubicBezTo>
                <a:lnTo>
                  <a:pt x="4743794" y="325565"/>
                </a:lnTo>
                <a:lnTo>
                  <a:pt x="4741644" y="332303"/>
                </a:lnTo>
                <a:lnTo>
                  <a:pt x="4733261" y="358664"/>
                </a:lnTo>
                <a:lnTo>
                  <a:pt x="4741656" y="346446"/>
                </a:lnTo>
                <a:lnTo>
                  <a:pt x="4747684" y="336900"/>
                </a:lnTo>
                <a:lnTo>
                  <a:pt x="4762430" y="296684"/>
                </a:lnTo>
                <a:cubicBezTo>
                  <a:pt x="4770825" y="274661"/>
                  <a:pt x="4769898" y="287539"/>
                  <a:pt x="4767438" y="301062"/>
                </a:cubicBezTo>
                <a:lnTo>
                  <a:pt x="4765634" y="309448"/>
                </a:lnTo>
                <a:lnTo>
                  <a:pt x="4770315" y="302545"/>
                </a:lnTo>
                <a:lnTo>
                  <a:pt x="4782401" y="285383"/>
                </a:lnTo>
                <a:lnTo>
                  <a:pt x="4780507" y="291262"/>
                </a:lnTo>
                <a:lnTo>
                  <a:pt x="4768637" y="334270"/>
                </a:lnTo>
                <a:lnTo>
                  <a:pt x="4759398" y="355755"/>
                </a:lnTo>
                <a:cubicBezTo>
                  <a:pt x="4752486" y="368926"/>
                  <a:pt x="4756438" y="363596"/>
                  <a:pt x="4762770" y="355333"/>
                </a:cubicBezTo>
                <a:lnTo>
                  <a:pt x="4762856" y="355228"/>
                </a:lnTo>
                <a:lnTo>
                  <a:pt x="4762342" y="357085"/>
                </a:lnTo>
                <a:cubicBezTo>
                  <a:pt x="4755868" y="379226"/>
                  <a:pt x="4748802" y="401920"/>
                  <a:pt x="4740622" y="426231"/>
                </a:cubicBezTo>
                <a:cubicBezTo>
                  <a:pt x="4740782" y="427412"/>
                  <a:pt x="4738522" y="434162"/>
                  <a:pt x="4736825" y="440534"/>
                </a:cubicBezTo>
                <a:lnTo>
                  <a:pt x="4735853" y="445283"/>
                </a:lnTo>
                <a:lnTo>
                  <a:pt x="4739702" y="435536"/>
                </a:lnTo>
                <a:cubicBezTo>
                  <a:pt x="4751345" y="399821"/>
                  <a:pt x="4756641" y="365992"/>
                  <a:pt x="4774436" y="326966"/>
                </a:cubicBezTo>
                <a:lnTo>
                  <a:pt x="4768286" y="351461"/>
                </a:lnTo>
                <a:lnTo>
                  <a:pt x="4769799" y="346635"/>
                </a:lnTo>
                <a:lnTo>
                  <a:pt x="4772998" y="342682"/>
                </a:lnTo>
                <a:lnTo>
                  <a:pt x="4774599" y="341523"/>
                </a:lnTo>
                <a:lnTo>
                  <a:pt x="4779828" y="322640"/>
                </a:lnTo>
                <a:lnTo>
                  <a:pt x="4784784" y="304972"/>
                </a:lnTo>
                <a:lnTo>
                  <a:pt x="4795498" y="295963"/>
                </a:lnTo>
                <a:lnTo>
                  <a:pt x="4797520" y="297705"/>
                </a:lnTo>
                <a:lnTo>
                  <a:pt x="4789909" y="331447"/>
                </a:lnTo>
                <a:lnTo>
                  <a:pt x="4792376" y="328610"/>
                </a:lnTo>
                <a:cubicBezTo>
                  <a:pt x="4792680" y="330800"/>
                  <a:pt x="4792366" y="332989"/>
                  <a:pt x="4791704" y="334928"/>
                </a:cubicBezTo>
                <a:cubicBezTo>
                  <a:pt x="4791046" y="336864"/>
                  <a:pt x="4790043" y="338549"/>
                  <a:pt x="4788966" y="339726"/>
                </a:cubicBezTo>
                <a:lnTo>
                  <a:pt x="4788803" y="336287"/>
                </a:lnTo>
                <a:lnTo>
                  <a:pt x="4786877" y="344720"/>
                </a:lnTo>
                <a:lnTo>
                  <a:pt x="4788966" y="339726"/>
                </a:lnTo>
                <a:cubicBezTo>
                  <a:pt x="4788236" y="344119"/>
                  <a:pt x="4787453" y="347985"/>
                  <a:pt x="4786651" y="351545"/>
                </a:cubicBezTo>
                <a:lnTo>
                  <a:pt x="4785030" y="358162"/>
                </a:lnTo>
                <a:lnTo>
                  <a:pt x="4786718" y="355790"/>
                </a:lnTo>
                <a:lnTo>
                  <a:pt x="4792051" y="348897"/>
                </a:lnTo>
                <a:lnTo>
                  <a:pt x="4798104" y="327917"/>
                </a:lnTo>
                <a:cubicBezTo>
                  <a:pt x="4808506" y="293031"/>
                  <a:pt x="4817944" y="264556"/>
                  <a:pt x="4831132" y="221272"/>
                </a:cubicBezTo>
                <a:cubicBezTo>
                  <a:pt x="4831132" y="221272"/>
                  <a:pt x="4831190" y="220796"/>
                  <a:pt x="4831302" y="219972"/>
                </a:cubicBezTo>
                <a:lnTo>
                  <a:pt x="4831358" y="219629"/>
                </a:lnTo>
                <a:lnTo>
                  <a:pt x="4828733" y="224631"/>
                </a:lnTo>
                <a:cubicBezTo>
                  <a:pt x="4819790" y="239182"/>
                  <a:pt x="4806100" y="256916"/>
                  <a:pt x="4802690" y="263911"/>
                </a:cubicBezTo>
                <a:lnTo>
                  <a:pt x="4784620" y="299365"/>
                </a:lnTo>
                <a:lnTo>
                  <a:pt x="4794373" y="268169"/>
                </a:lnTo>
                <a:lnTo>
                  <a:pt x="4796831" y="264626"/>
                </a:lnTo>
                <a:cubicBezTo>
                  <a:pt x="4801422" y="257780"/>
                  <a:pt x="4806524" y="249867"/>
                  <a:pt x="4812781" y="239675"/>
                </a:cubicBezTo>
                <a:cubicBezTo>
                  <a:pt x="4814857" y="237120"/>
                  <a:pt x="4823822" y="222342"/>
                  <a:pt x="4830131" y="213409"/>
                </a:cubicBezTo>
                <a:lnTo>
                  <a:pt x="4833357" y="209386"/>
                </a:lnTo>
                <a:lnTo>
                  <a:pt x="4833982" y="206454"/>
                </a:lnTo>
                <a:cubicBezTo>
                  <a:pt x="4835920" y="199232"/>
                  <a:pt x="4838890" y="192384"/>
                  <a:pt x="4843007" y="193876"/>
                </a:cubicBezTo>
                <a:cubicBezTo>
                  <a:pt x="4846037" y="197922"/>
                  <a:pt x="4828881" y="240811"/>
                  <a:pt x="4829161" y="242834"/>
                </a:cubicBezTo>
                <a:cubicBezTo>
                  <a:pt x="4823150" y="264954"/>
                  <a:pt x="4817088" y="285966"/>
                  <a:pt x="4811110" y="307225"/>
                </a:cubicBezTo>
                <a:lnTo>
                  <a:pt x="4801623" y="342850"/>
                </a:lnTo>
                <a:lnTo>
                  <a:pt x="4803062" y="344409"/>
                </a:lnTo>
                <a:cubicBezTo>
                  <a:pt x="4804033" y="346125"/>
                  <a:pt x="4805028" y="348360"/>
                  <a:pt x="4805930" y="350509"/>
                </a:cubicBezTo>
                <a:lnTo>
                  <a:pt x="4806192" y="351144"/>
                </a:lnTo>
                <a:lnTo>
                  <a:pt x="4808602" y="342752"/>
                </a:lnTo>
                <a:cubicBezTo>
                  <a:pt x="4811534" y="332133"/>
                  <a:pt x="4813760" y="323085"/>
                  <a:pt x="4814461" y="321444"/>
                </a:cubicBezTo>
                <a:cubicBezTo>
                  <a:pt x="4827950" y="272876"/>
                  <a:pt x="4843944" y="221564"/>
                  <a:pt x="4858868" y="162499"/>
                </a:cubicBezTo>
                <a:cubicBezTo>
                  <a:pt x="4858868" y="162499"/>
                  <a:pt x="4867357" y="131449"/>
                  <a:pt x="4870620" y="137184"/>
                </a:cubicBezTo>
                <a:lnTo>
                  <a:pt x="4868631" y="145652"/>
                </a:lnTo>
                <a:lnTo>
                  <a:pt x="4862494" y="156628"/>
                </a:lnTo>
                <a:cubicBezTo>
                  <a:pt x="4860244" y="160990"/>
                  <a:pt x="4858694" y="164552"/>
                  <a:pt x="4858578" y="166314"/>
                </a:cubicBezTo>
                <a:lnTo>
                  <a:pt x="4863046" y="165256"/>
                </a:lnTo>
                <a:lnTo>
                  <a:pt x="4862130" y="168228"/>
                </a:lnTo>
                <a:cubicBezTo>
                  <a:pt x="4861573" y="164187"/>
                  <a:pt x="4851167" y="199276"/>
                  <a:pt x="4858850" y="198214"/>
                </a:cubicBezTo>
                <a:cubicBezTo>
                  <a:pt x="4861276" y="197881"/>
                  <a:pt x="4869256" y="163125"/>
                  <a:pt x="4870795" y="156389"/>
                </a:cubicBezTo>
                <a:lnTo>
                  <a:pt x="4871620" y="153788"/>
                </a:lnTo>
                <a:lnTo>
                  <a:pt x="4871850" y="153472"/>
                </a:lnTo>
                <a:lnTo>
                  <a:pt x="4876330" y="145820"/>
                </a:lnTo>
                <a:lnTo>
                  <a:pt x="4861768" y="205928"/>
                </a:lnTo>
                <a:cubicBezTo>
                  <a:pt x="4853786" y="236174"/>
                  <a:pt x="4845274" y="267055"/>
                  <a:pt x="4836922" y="299114"/>
                </a:cubicBezTo>
                <a:cubicBezTo>
                  <a:pt x="4836922" y="299114"/>
                  <a:pt x="4827700" y="306910"/>
                  <a:pt x="4833110" y="310285"/>
                </a:cubicBezTo>
                <a:cubicBezTo>
                  <a:pt x="4836219" y="311916"/>
                  <a:pt x="4845032" y="283230"/>
                  <a:pt x="4839352" y="298779"/>
                </a:cubicBezTo>
                <a:cubicBezTo>
                  <a:pt x="4857770" y="247128"/>
                  <a:pt x="4869385" y="181996"/>
                  <a:pt x="4890557" y="132372"/>
                </a:cubicBezTo>
                <a:cubicBezTo>
                  <a:pt x="4882755" y="186332"/>
                  <a:pt x="4856228" y="253867"/>
                  <a:pt x="4841396" y="313606"/>
                </a:cubicBezTo>
                <a:cubicBezTo>
                  <a:pt x="4840460" y="315796"/>
                  <a:pt x="4838796" y="322380"/>
                  <a:pt x="4838018" y="328323"/>
                </a:cubicBezTo>
                <a:lnTo>
                  <a:pt x="4837942" y="330411"/>
                </a:lnTo>
                <a:lnTo>
                  <a:pt x="4838356" y="329698"/>
                </a:lnTo>
                <a:lnTo>
                  <a:pt x="4840308" y="326460"/>
                </a:lnTo>
                <a:lnTo>
                  <a:pt x="4837770" y="334955"/>
                </a:lnTo>
                <a:lnTo>
                  <a:pt x="4837724" y="336134"/>
                </a:lnTo>
                <a:cubicBezTo>
                  <a:pt x="4837984" y="338160"/>
                  <a:pt x="4838670" y="339395"/>
                  <a:pt x="4839985" y="339213"/>
                </a:cubicBezTo>
                <a:lnTo>
                  <a:pt x="4849078" y="312546"/>
                </a:lnTo>
                <a:cubicBezTo>
                  <a:pt x="4855700" y="285876"/>
                  <a:pt x="4864108" y="257245"/>
                  <a:pt x="4873434" y="232262"/>
                </a:cubicBezTo>
                <a:cubicBezTo>
                  <a:pt x="4868838" y="254188"/>
                  <a:pt x="4862472" y="277475"/>
                  <a:pt x="4855602" y="301602"/>
                </a:cubicBezTo>
                <a:lnTo>
                  <a:pt x="4840574" y="355230"/>
                </a:lnTo>
                <a:lnTo>
                  <a:pt x="4842317" y="351075"/>
                </a:lnTo>
                <a:lnTo>
                  <a:pt x="4837574" y="374168"/>
                </a:lnTo>
                <a:lnTo>
                  <a:pt x="4847424" y="359602"/>
                </a:lnTo>
                <a:lnTo>
                  <a:pt x="4857853" y="340722"/>
                </a:lnTo>
                <a:lnTo>
                  <a:pt x="4859826" y="335009"/>
                </a:lnTo>
                <a:lnTo>
                  <a:pt x="4861262" y="333567"/>
                </a:lnTo>
                <a:cubicBezTo>
                  <a:pt x="4863538" y="331592"/>
                  <a:pt x="4865008" y="330754"/>
                  <a:pt x="4864790" y="331952"/>
                </a:cubicBezTo>
                <a:lnTo>
                  <a:pt x="4860885" y="344156"/>
                </a:lnTo>
                <a:lnTo>
                  <a:pt x="4859456" y="351020"/>
                </a:lnTo>
                <a:cubicBezTo>
                  <a:pt x="4858008" y="357049"/>
                  <a:pt x="4855954" y="365033"/>
                  <a:pt x="4853200" y="375355"/>
                </a:cubicBezTo>
                <a:cubicBezTo>
                  <a:pt x="4849944" y="390750"/>
                  <a:pt x="4846589" y="403930"/>
                  <a:pt x="4843290" y="416168"/>
                </a:cubicBezTo>
                <a:lnTo>
                  <a:pt x="4842796" y="417972"/>
                </a:lnTo>
                <a:lnTo>
                  <a:pt x="4848544" y="407276"/>
                </a:lnTo>
                <a:cubicBezTo>
                  <a:pt x="4853510" y="398290"/>
                  <a:pt x="4858826" y="389330"/>
                  <a:pt x="4860243" y="389451"/>
                </a:cubicBezTo>
                <a:lnTo>
                  <a:pt x="4857794" y="419197"/>
                </a:lnTo>
                <a:cubicBezTo>
                  <a:pt x="4860624" y="419438"/>
                  <a:pt x="4918907" y="326852"/>
                  <a:pt x="4895918" y="372255"/>
                </a:cubicBezTo>
                <a:lnTo>
                  <a:pt x="4882668" y="396488"/>
                </a:lnTo>
                <a:lnTo>
                  <a:pt x="4879752" y="410522"/>
                </a:lnTo>
                <a:cubicBezTo>
                  <a:pt x="4878224" y="416951"/>
                  <a:pt x="4876518" y="424032"/>
                  <a:pt x="4875350" y="430473"/>
                </a:cubicBezTo>
                <a:lnTo>
                  <a:pt x="4886510" y="401781"/>
                </a:lnTo>
                <a:lnTo>
                  <a:pt x="4886784" y="403490"/>
                </a:lnTo>
                <a:cubicBezTo>
                  <a:pt x="4887690" y="413172"/>
                  <a:pt x="4887080" y="420412"/>
                  <a:pt x="4884796" y="428811"/>
                </a:cubicBezTo>
                <a:lnTo>
                  <a:pt x="4881160" y="438567"/>
                </a:lnTo>
                <a:lnTo>
                  <a:pt x="4884826" y="439939"/>
                </a:lnTo>
                <a:cubicBezTo>
                  <a:pt x="4886098" y="440610"/>
                  <a:pt x="4886903" y="441312"/>
                  <a:pt x="4886796" y="441910"/>
                </a:cubicBezTo>
                <a:cubicBezTo>
                  <a:pt x="4897934" y="427882"/>
                  <a:pt x="4898245" y="410098"/>
                  <a:pt x="4908955" y="398462"/>
                </a:cubicBezTo>
                <a:cubicBezTo>
                  <a:pt x="4913118" y="393959"/>
                  <a:pt x="4915950" y="394200"/>
                  <a:pt x="4922043" y="392292"/>
                </a:cubicBezTo>
                <a:cubicBezTo>
                  <a:pt x="4935632" y="383330"/>
                  <a:pt x="4941536" y="366427"/>
                  <a:pt x="4950384" y="351798"/>
                </a:cubicBezTo>
                <a:cubicBezTo>
                  <a:pt x="4970732" y="321150"/>
                  <a:pt x="4981752" y="291731"/>
                  <a:pt x="5004505" y="263714"/>
                </a:cubicBezTo>
                <a:cubicBezTo>
                  <a:pt x="4989365" y="300072"/>
                  <a:pt x="4973136" y="323786"/>
                  <a:pt x="4957526" y="360100"/>
                </a:cubicBezTo>
                <a:cubicBezTo>
                  <a:pt x="4955740" y="370069"/>
                  <a:pt x="4944172" y="386488"/>
                  <a:pt x="4931202" y="408052"/>
                </a:cubicBezTo>
                <a:cubicBezTo>
                  <a:pt x="4929942" y="411083"/>
                  <a:pt x="4926651" y="417074"/>
                  <a:pt x="4922890" y="423850"/>
                </a:cubicBezTo>
                <a:lnTo>
                  <a:pt x="4919926" y="429307"/>
                </a:lnTo>
                <a:lnTo>
                  <a:pt x="4929148" y="430349"/>
                </a:lnTo>
                <a:lnTo>
                  <a:pt x="4932776" y="424680"/>
                </a:lnTo>
                <a:cubicBezTo>
                  <a:pt x="4938858" y="415484"/>
                  <a:pt x="4944886" y="406586"/>
                  <a:pt x="4946765" y="404115"/>
                </a:cubicBezTo>
                <a:cubicBezTo>
                  <a:pt x="4948397" y="403040"/>
                  <a:pt x="4950746" y="402634"/>
                  <a:pt x="4952688" y="402494"/>
                </a:cubicBezTo>
                <a:lnTo>
                  <a:pt x="4952956" y="402494"/>
                </a:lnTo>
                <a:lnTo>
                  <a:pt x="4957376" y="385941"/>
                </a:lnTo>
                <a:lnTo>
                  <a:pt x="4962202" y="375569"/>
                </a:lnTo>
                <a:lnTo>
                  <a:pt x="4971138" y="375389"/>
                </a:lnTo>
                <a:lnTo>
                  <a:pt x="4972750" y="375342"/>
                </a:lnTo>
                <a:lnTo>
                  <a:pt x="4977867" y="364263"/>
                </a:lnTo>
                <a:cubicBezTo>
                  <a:pt x="4985319" y="354780"/>
                  <a:pt x="4992579" y="330301"/>
                  <a:pt x="5001976" y="328673"/>
                </a:cubicBezTo>
                <a:cubicBezTo>
                  <a:pt x="5011372" y="327048"/>
                  <a:pt x="4989864" y="345452"/>
                  <a:pt x="5000190" y="338641"/>
                </a:cubicBezTo>
                <a:cubicBezTo>
                  <a:pt x="5013780" y="329679"/>
                  <a:pt x="5034126" y="299030"/>
                  <a:pt x="5012422" y="337256"/>
                </a:cubicBezTo>
                <a:cubicBezTo>
                  <a:pt x="5005295" y="351623"/>
                  <a:pt x="4998935" y="361708"/>
                  <a:pt x="4992872" y="372476"/>
                </a:cubicBezTo>
                <a:lnTo>
                  <a:pt x="4991832" y="374783"/>
                </a:lnTo>
                <a:lnTo>
                  <a:pt x="4994924" y="374691"/>
                </a:lnTo>
                <a:lnTo>
                  <a:pt x="5003659" y="374227"/>
                </a:lnTo>
                <a:lnTo>
                  <a:pt x="5009840" y="365004"/>
                </a:lnTo>
                <a:lnTo>
                  <a:pt x="5011252" y="362952"/>
                </a:lnTo>
                <a:lnTo>
                  <a:pt x="5008684" y="373959"/>
                </a:lnTo>
                <a:lnTo>
                  <a:pt x="5011674" y="373801"/>
                </a:lnTo>
                <a:lnTo>
                  <a:pt x="5019115" y="352084"/>
                </a:lnTo>
                <a:lnTo>
                  <a:pt x="5026618" y="346297"/>
                </a:lnTo>
                <a:cubicBezTo>
                  <a:pt x="5030576" y="344775"/>
                  <a:pt x="5023036" y="356274"/>
                  <a:pt x="5018896" y="365335"/>
                </a:cubicBezTo>
                <a:cubicBezTo>
                  <a:pt x="5056592" y="320783"/>
                  <a:pt x="5074846" y="269715"/>
                  <a:pt x="5109710" y="224920"/>
                </a:cubicBezTo>
                <a:lnTo>
                  <a:pt x="5115285" y="217069"/>
                </a:lnTo>
                <a:lnTo>
                  <a:pt x="5115190" y="217623"/>
                </a:lnTo>
                <a:cubicBezTo>
                  <a:pt x="5113880" y="226045"/>
                  <a:pt x="5102408" y="253381"/>
                  <a:pt x="5101703" y="266187"/>
                </a:cubicBezTo>
                <a:cubicBezTo>
                  <a:pt x="5101598" y="283372"/>
                  <a:pt x="5111353" y="243563"/>
                  <a:pt x="5113222" y="239184"/>
                </a:cubicBezTo>
                <a:cubicBezTo>
                  <a:pt x="5115728" y="229738"/>
                  <a:pt x="5117879" y="222360"/>
                  <a:pt x="5119884" y="215943"/>
                </a:cubicBezTo>
                <a:lnTo>
                  <a:pt x="5123218" y="205909"/>
                </a:lnTo>
                <a:lnTo>
                  <a:pt x="5143680" y="177110"/>
                </a:lnTo>
                <a:lnTo>
                  <a:pt x="5145714" y="179071"/>
                </a:lnTo>
                <a:cubicBezTo>
                  <a:pt x="5145110" y="179152"/>
                  <a:pt x="5145542" y="177633"/>
                  <a:pt x="5146604" y="175203"/>
                </a:cubicBezTo>
                <a:lnTo>
                  <a:pt x="5150272" y="167836"/>
                </a:lnTo>
                <a:lnTo>
                  <a:pt x="5165566" y="146312"/>
                </a:lnTo>
                <a:lnTo>
                  <a:pt x="5163048" y="155386"/>
                </a:lnTo>
                <a:lnTo>
                  <a:pt x="5169340" y="157296"/>
                </a:lnTo>
                <a:lnTo>
                  <a:pt x="5156374" y="181133"/>
                </a:lnTo>
                <a:lnTo>
                  <a:pt x="5173302" y="158706"/>
                </a:lnTo>
                <a:lnTo>
                  <a:pt x="5170440" y="173125"/>
                </a:lnTo>
                <a:lnTo>
                  <a:pt x="5169588" y="179341"/>
                </a:lnTo>
                <a:lnTo>
                  <a:pt x="5120890" y="253804"/>
                </a:lnTo>
                <a:cubicBezTo>
                  <a:pt x="5089756" y="302864"/>
                  <a:pt x="5060027" y="352446"/>
                  <a:pt x="5033025" y="404185"/>
                </a:cubicBezTo>
                <a:cubicBezTo>
                  <a:pt x="5030716" y="409048"/>
                  <a:pt x="5021680" y="422041"/>
                  <a:pt x="5013756" y="434826"/>
                </a:cubicBezTo>
                <a:lnTo>
                  <a:pt x="5010492" y="440660"/>
                </a:lnTo>
                <a:lnTo>
                  <a:pt x="5005020" y="458967"/>
                </a:lnTo>
                <a:lnTo>
                  <a:pt x="5003980" y="462373"/>
                </a:lnTo>
                <a:lnTo>
                  <a:pt x="5008249" y="459553"/>
                </a:lnTo>
                <a:cubicBezTo>
                  <a:pt x="5024408" y="436240"/>
                  <a:pt x="5034072" y="414393"/>
                  <a:pt x="5042879" y="397336"/>
                </a:cubicBezTo>
                <a:cubicBezTo>
                  <a:pt x="5054919" y="380954"/>
                  <a:pt x="5066840" y="349181"/>
                  <a:pt x="5080385" y="337790"/>
                </a:cubicBezTo>
                <a:cubicBezTo>
                  <a:pt x="5083646" y="335638"/>
                  <a:pt x="5089782" y="336161"/>
                  <a:pt x="5090212" y="333767"/>
                </a:cubicBezTo>
                <a:cubicBezTo>
                  <a:pt x="5097664" y="324286"/>
                  <a:pt x="5112345" y="293151"/>
                  <a:pt x="5122626" y="283907"/>
                </a:cubicBezTo>
                <a:cubicBezTo>
                  <a:pt x="5126862" y="279008"/>
                  <a:pt x="5135356" y="279730"/>
                  <a:pt x="5135356" y="279730"/>
                </a:cubicBezTo>
                <a:cubicBezTo>
                  <a:pt x="5135356" y="279730"/>
                  <a:pt x="5136398" y="278608"/>
                  <a:pt x="5137554" y="276832"/>
                </a:cubicBezTo>
                <a:lnTo>
                  <a:pt x="5138826" y="273850"/>
                </a:lnTo>
                <a:lnTo>
                  <a:pt x="5141988" y="269992"/>
                </a:lnTo>
                <a:lnTo>
                  <a:pt x="5142980" y="269958"/>
                </a:lnTo>
                <a:cubicBezTo>
                  <a:pt x="5143388" y="269690"/>
                  <a:pt x="5143493" y="269090"/>
                  <a:pt x="5143708" y="267894"/>
                </a:cubicBezTo>
                <a:lnTo>
                  <a:pt x="5141988" y="269992"/>
                </a:lnTo>
                <a:lnTo>
                  <a:pt x="5140449" y="270046"/>
                </a:lnTo>
                <a:cubicBezTo>
                  <a:pt x="5146970" y="265745"/>
                  <a:pt x="5153921" y="259051"/>
                  <a:pt x="5153921" y="259051"/>
                </a:cubicBezTo>
                <a:cubicBezTo>
                  <a:pt x="5162462" y="262211"/>
                  <a:pt x="5127908" y="289217"/>
                  <a:pt x="5121076" y="311303"/>
                </a:cubicBezTo>
                <a:cubicBezTo>
                  <a:pt x="5120648" y="313696"/>
                  <a:pt x="5122122" y="321513"/>
                  <a:pt x="5121694" y="323903"/>
                </a:cubicBezTo>
                <a:cubicBezTo>
                  <a:pt x="5116220" y="338415"/>
                  <a:pt x="5106940" y="355435"/>
                  <a:pt x="5097774" y="374489"/>
                </a:cubicBezTo>
                <a:cubicBezTo>
                  <a:pt x="5093587" y="381824"/>
                  <a:pt x="5056079" y="441369"/>
                  <a:pt x="5055651" y="443761"/>
                </a:cubicBezTo>
                <a:cubicBezTo>
                  <a:pt x="5056854" y="445078"/>
                  <a:pt x="5060726" y="444196"/>
                  <a:pt x="5064716" y="442661"/>
                </a:cubicBezTo>
                <a:lnTo>
                  <a:pt x="5071054" y="439423"/>
                </a:lnTo>
                <a:lnTo>
                  <a:pt x="5078591" y="425655"/>
                </a:lnTo>
                <a:cubicBezTo>
                  <a:pt x="5088807" y="403123"/>
                  <a:pt x="5097664" y="379018"/>
                  <a:pt x="5103350" y="378882"/>
                </a:cubicBezTo>
                <a:cubicBezTo>
                  <a:pt x="5106868" y="378019"/>
                  <a:pt x="5107811" y="382982"/>
                  <a:pt x="5107529" y="390249"/>
                </a:cubicBezTo>
                <a:lnTo>
                  <a:pt x="5106388" y="399267"/>
                </a:lnTo>
                <a:lnTo>
                  <a:pt x="5113030" y="388340"/>
                </a:lnTo>
                <a:cubicBezTo>
                  <a:pt x="5125569" y="369169"/>
                  <a:pt x="5137136" y="352748"/>
                  <a:pt x="5141256" y="345813"/>
                </a:cubicBezTo>
                <a:cubicBezTo>
                  <a:pt x="5167480" y="307771"/>
                  <a:pt x="5190998" y="272129"/>
                  <a:pt x="5213934" y="237402"/>
                </a:cubicBezTo>
                <a:lnTo>
                  <a:pt x="5218785" y="230183"/>
                </a:lnTo>
                <a:lnTo>
                  <a:pt x="5217914" y="239508"/>
                </a:lnTo>
                <a:lnTo>
                  <a:pt x="5217907" y="242764"/>
                </a:lnTo>
                <a:lnTo>
                  <a:pt x="5203530" y="265710"/>
                </a:lnTo>
                <a:cubicBezTo>
                  <a:pt x="5194751" y="279939"/>
                  <a:pt x="5168238" y="312896"/>
                  <a:pt x="5166026" y="325257"/>
                </a:cubicBezTo>
                <a:cubicBezTo>
                  <a:pt x="5165168" y="330041"/>
                  <a:pt x="5173668" y="330766"/>
                  <a:pt x="5175614" y="338622"/>
                </a:cubicBezTo>
                <a:cubicBezTo>
                  <a:pt x="5176660" y="348833"/>
                  <a:pt x="5169666" y="353093"/>
                  <a:pt x="5161358" y="367361"/>
                </a:cubicBezTo>
                <a:cubicBezTo>
                  <a:pt x="5156314" y="379480"/>
                  <a:pt x="5154526" y="389449"/>
                  <a:pt x="5150338" y="396784"/>
                </a:cubicBezTo>
                <a:lnTo>
                  <a:pt x="5111960" y="463467"/>
                </a:lnTo>
                <a:lnTo>
                  <a:pt x="5110215" y="469703"/>
                </a:lnTo>
                <a:lnTo>
                  <a:pt x="5117847" y="454429"/>
                </a:lnTo>
                <a:cubicBezTo>
                  <a:pt x="5125280" y="439679"/>
                  <a:pt x="5132802" y="426457"/>
                  <a:pt x="5139846" y="420582"/>
                </a:cubicBezTo>
                <a:cubicBezTo>
                  <a:pt x="5143536" y="416038"/>
                  <a:pt x="5149671" y="416563"/>
                  <a:pt x="5152932" y="414410"/>
                </a:cubicBezTo>
                <a:cubicBezTo>
                  <a:pt x="5156694" y="409469"/>
                  <a:pt x="5161668" y="397748"/>
                  <a:pt x="5169590" y="388306"/>
                </a:cubicBezTo>
                <a:cubicBezTo>
                  <a:pt x="5173780" y="380971"/>
                  <a:pt x="5197460" y="347773"/>
                  <a:pt x="5187368" y="372009"/>
                </a:cubicBezTo>
                <a:cubicBezTo>
                  <a:pt x="5181822" y="386920"/>
                  <a:pt x="5166948" y="403057"/>
                  <a:pt x="5162830" y="409992"/>
                </a:cubicBezTo>
                <a:cubicBezTo>
                  <a:pt x="5158169" y="417286"/>
                  <a:pt x="5160116" y="425144"/>
                  <a:pt x="5159688" y="427536"/>
                </a:cubicBezTo>
                <a:cubicBezTo>
                  <a:pt x="5155528" y="432039"/>
                  <a:pt x="5152196" y="434590"/>
                  <a:pt x="5148076" y="441522"/>
                </a:cubicBezTo>
                <a:cubicBezTo>
                  <a:pt x="5147648" y="443916"/>
                  <a:pt x="5145860" y="453882"/>
                  <a:pt x="5145006" y="458668"/>
                </a:cubicBezTo>
                <a:cubicBezTo>
                  <a:pt x="5141244" y="463608"/>
                  <a:pt x="5131536" y="483022"/>
                  <a:pt x="5122800" y="499684"/>
                </a:cubicBezTo>
                <a:cubicBezTo>
                  <a:pt x="5114064" y="516346"/>
                  <a:pt x="5091861" y="557359"/>
                  <a:pt x="5111852" y="528705"/>
                </a:cubicBezTo>
                <a:lnTo>
                  <a:pt x="5128018" y="502539"/>
                </a:lnTo>
                <a:lnTo>
                  <a:pt x="5138342" y="485828"/>
                </a:lnTo>
                <a:cubicBezTo>
                  <a:pt x="5146538" y="470843"/>
                  <a:pt x="5154381" y="455825"/>
                  <a:pt x="5162711" y="442771"/>
                </a:cubicBezTo>
                <a:cubicBezTo>
                  <a:pt x="5169410" y="430794"/>
                  <a:pt x="5177525" y="418937"/>
                  <a:pt x="5185934" y="407106"/>
                </a:cubicBezTo>
                <a:lnTo>
                  <a:pt x="5192137" y="398289"/>
                </a:lnTo>
                <a:lnTo>
                  <a:pt x="5191496" y="400437"/>
                </a:lnTo>
                <a:lnTo>
                  <a:pt x="5186238" y="418268"/>
                </a:lnTo>
                <a:lnTo>
                  <a:pt x="5172106" y="441147"/>
                </a:lnTo>
                <a:cubicBezTo>
                  <a:pt x="5160066" y="457525"/>
                  <a:pt x="5143340" y="484029"/>
                  <a:pt x="5163948" y="467977"/>
                </a:cubicBezTo>
                <a:lnTo>
                  <a:pt x="5175664" y="453403"/>
                </a:lnTo>
                <a:lnTo>
                  <a:pt x="5163236" y="492376"/>
                </a:lnTo>
                <a:cubicBezTo>
                  <a:pt x="5152742" y="524948"/>
                  <a:pt x="5142003" y="558365"/>
                  <a:pt x="5133516" y="589415"/>
                </a:cubicBezTo>
                <a:cubicBezTo>
                  <a:pt x="5125306" y="622484"/>
                  <a:pt x="5139910" y="582007"/>
                  <a:pt x="5143726" y="570833"/>
                </a:cubicBezTo>
                <a:cubicBezTo>
                  <a:pt x="5155949" y="531029"/>
                  <a:pt x="5171238" y="492519"/>
                  <a:pt x="5184019" y="456759"/>
                </a:cubicBezTo>
                <a:cubicBezTo>
                  <a:pt x="5189618" y="442076"/>
                  <a:pt x="5191070" y="442907"/>
                  <a:pt x="5190690" y="449097"/>
                </a:cubicBezTo>
                <a:lnTo>
                  <a:pt x="5189046" y="458381"/>
                </a:lnTo>
                <a:lnTo>
                  <a:pt x="5190404" y="452526"/>
                </a:lnTo>
                <a:cubicBezTo>
                  <a:pt x="5192994" y="437240"/>
                  <a:pt x="5194642" y="423653"/>
                  <a:pt x="5201320" y="421726"/>
                </a:cubicBezTo>
                <a:lnTo>
                  <a:pt x="5203004" y="427862"/>
                </a:lnTo>
                <a:lnTo>
                  <a:pt x="5195870" y="451675"/>
                </a:lnTo>
                <a:cubicBezTo>
                  <a:pt x="5185788" y="483338"/>
                  <a:pt x="5175784" y="514477"/>
                  <a:pt x="5167230" y="545763"/>
                </a:cubicBezTo>
                <a:cubicBezTo>
                  <a:pt x="5161935" y="559286"/>
                  <a:pt x="5156073" y="575847"/>
                  <a:pt x="5152341" y="589287"/>
                </a:cubicBezTo>
                <a:lnTo>
                  <a:pt x="5150882" y="596065"/>
                </a:lnTo>
                <a:lnTo>
                  <a:pt x="5171996" y="557913"/>
                </a:lnTo>
                <a:lnTo>
                  <a:pt x="5176354" y="542566"/>
                </a:lnTo>
                <a:cubicBezTo>
                  <a:pt x="5181357" y="524766"/>
                  <a:pt x="5187129" y="506553"/>
                  <a:pt x="5196026" y="487037"/>
                </a:cubicBezTo>
                <a:lnTo>
                  <a:pt x="5181244" y="541207"/>
                </a:lnTo>
                <a:lnTo>
                  <a:pt x="5190386" y="524688"/>
                </a:lnTo>
                <a:lnTo>
                  <a:pt x="5208230" y="489991"/>
                </a:lnTo>
                <a:lnTo>
                  <a:pt x="5229542" y="426005"/>
                </a:lnTo>
                <a:lnTo>
                  <a:pt x="5234994" y="417281"/>
                </a:lnTo>
                <a:cubicBezTo>
                  <a:pt x="5237700" y="414392"/>
                  <a:pt x="5239906" y="413417"/>
                  <a:pt x="5241197" y="415605"/>
                </a:cubicBezTo>
                <a:lnTo>
                  <a:pt x="5241300" y="418025"/>
                </a:lnTo>
                <a:lnTo>
                  <a:pt x="5252724" y="381348"/>
                </a:lnTo>
                <a:cubicBezTo>
                  <a:pt x="5252724" y="381348"/>
                  <a:pt x="5256359" y="350966"/>
                  <a:pt x="5264599" y="353951"/>
                </a:cubicBezTo>
                <a:cubicBezTo>
                  <a:pt x="5267630" y="357999"/>
                  <a:pt x="5250473" y="400886"/>
                  <a:pt x="5250754" y="402909"/>
                </a:cubicBezTo>
                <a:lnTo>
                  <a:pt x="5248034" y="412605"/>
                </a:lnTo>
                <a:lnTo>
                  <a:pt x="5263947" y="381664"/>
                </a:lnTo>
                <a:lnTo>
                  <a:pt x="5280460" y="322572"/>
                </a:lnTo>
                <a:cubicBezTo>
                  <a:pt x="5280460" y="322572"/>
                  <a:pt x="5288948" y="291526"/>
                  <a:pt x="5292210" y="297255"/>
                </a:cubicBezTo>
                <a:lnTo>
                  <a:pt x="5290220" y="305730"/>
                </a:lnTo>
                <a:lnTo>
                  <a:pt x="5284086" y="316703"/>
                </a:lnTo>
                <a:cubicBezTo>
                  <a:pt x="5281835" y="321065"/>
                  <a:pt x="5280282" y="324627"/>
                  <a:pt x="5280169" y="326389"/>
                </a:cubicBezTo>
                <a:lnTo>
                  <a:pt x="5284638" y="325332"/>
                </a:lnTo>
                <a:lnTo>
                  <a:pt x="5283720" y="328305"/>
                </a:lnTo>
                <a:cubicBezTo>
                  <a:pt x="5283304" y="325271"/>
                  <a:pt x="5277348" y="344251"/>
                  <a:pt x="5277636" y="353485"/>
                </a:cubicBezTo>
                <a:lnTo>
                  <a:pt x="5278064" y="354221"/>
                </a:lnTo>
                <a:lnTo>
                  <a:pt x="5287858" y="335176"/>
                </a:lnTo>
                <a:lnTo>
                  <a:pt x="5292387" y="316465"/>
                </a:lnTo>
                <a:lnTo>
                  <a:pt x="5293211" y="313863"/>
                </a:lnTo>
                <a:lnTo>
                  <a:pt x="5293440" y="313550"/>
                </a:lnTo>
                <a:lnTo>
                  <a:pt x="5297922" y="305893"/>
                </a:lnTo>
                <a:lnTo>
                  <a:pt x="5293471" y="324269"/>
                </a:lnTo>
                <a:lnTo>
                  <a:pt x="5371066" y="173404"/>
                </a:lnTo>
                <a:lnTo>
                  <a:pt x="5452928" y="0"/>
                </a:lnTo>
                <a:lnTo>
                  <a:pt x="5549356" y="0"/>
                </a:lnTo>
                <a:lnTo>
                  <a:pt x="5520942" y="66138"/>
                </a:lnTo>
                <a:cubicBezTo>
                  <a:pt x="5479001" y="159665"/>
                  <a:pt x="5433758" y="254198"/>
                  <a:pt x="5393984" y="338464"/>
                </a:cubicBezTo>
                <a:cubicBezTo>
                  <a:pt x="5336772" y="461060"/>
                  <a:pt x="5279190" y="576766"/>
                  <a:pt x="5221321" y="687321"/>
                </a:cubicBezTo>
                <a:lnTo>
                  <a:pt x="5205632" y="715921"/>
                </a:lnTo>
                <a:lnTo>
                  <a:pt x="5190710" y="762824"/>
                </a:lnTo>
                <a:lnTo>
                  <a:pt x="5186802" y="771865"/>
                </a:lnTo>
                <a:lnTo>
                  <a:pt x="5176713" y="802455"/>
                </a:lnTo>
                <a:lnTo>
                  <a:pt x="5272175" y="621323"/>
                </a:lnTo>
                <a:lnTo>
                  <a:pt x="5283270" y="585136"/>
                </a:lnTo>
                <a:cubicBezTo>
                  <a:pt x="5294092" y="549843"/>
                  <a:pt x="5305052" y="516847"/>
                  <a:pt x="5313114" y="512412"/>
                </a:cubicBezTo>
                <a:cubicBezTo>
                  <a:pt x="5333540" y="505914"/>
                  <a:pt x="5319344" y="521462"/>
                  <a:pt x="5318506" y="533157"/>
                </a:cubicBezTo>
                <a:lnTo>
                  <a:pt x="5318546" y="533335"/>
                </a:lnTo>
                <a:lnTo>
                  <a:pt x="5392646" y="392732"/>
                </a:lnTo>
                <a:cubicBezTo>
                  <a:pt x="5435022" y="308352"/>
                  <a:pt x="5475853" y="224937"/>
                  <a:pt x="5514773" y="143217"/>
                </a:cubicBezTo>
                <a:lnTo>
                  <a:pt x="5580992" y="0"/>
                </a:lnTo>
                <a:lnTo>
                  <a:pt x="6283853" y="0"/>
                </a:lnTo>
                <a:lnTo>
                  <a:pt x="6283404" y="1517"/>
                </a:lnTo>
                <a:lnTo>
                  <a:pt x="6283995" y="0"/>
                </a:lnTo>
                <a:lnTo>
                  <a:pt x="6432818" y="0"/>
                </a:lnTo>
                <a:lnTo>
                  <a:pt x="6432818" y="3272702"/>
                </a:lnTo>
                <a:lnTo>
                  <a:pt x="6277286" y="3487601"/>
                </a:lnTo>
                <a:cubicBezTo>
                  <a:pt x="6117945" y="3729285"/>
                  <a:pt x="5953562" y="3958076"/>
                  <a:pt x="5790505" y="4187580"/>
                </a:cubicBezTo>
                <a:cubicBezTo>
                  <a:pt x="5664428" y="4350036"/>
                  <a:pt x="5552223" y="4531362"/>
                  <a:pt x="5429512" y="4709962"/>
                </a:cubicBezTo>
                <a:lnTo>
                  <a:pt x="5358204" y="4809188"/>
                </a:lnTo>
                <a:lnTo>
                  <a:pt x="5338868" y="4844811"/>
                </a:lnTo>
                <a:cubicBezTo>
                  <a:pt x="5303974" y="4896463"/>
                  <a:pt x="5264238" y="4944577"/>
                  <a:pt x="5220314" y="4988502"/>
                </a:cubicBezTo>
                <a:lnTo>
                  <a:pt x="5201724" y="5003837"/>
                </a:lnTo>
                <a:lnTo>
                  <a:pt x="5032303" y="5200723"/>
                </a:lnTo>
                <a:cubicBezTo>
                  <a:pt x="4942572" y="5304514"/>
                  <a:pt x="4855448" y="5408207"/>
                  <a:pt x="4777844" y="5513993"/>
                </a:cubicBezTo>
                <a:cubicBezTo>
                  <a:pt x="4683423" y="5633781"/>
                  <a:pt x="4609741" y="5730601"/>
                  <a:pt x="4524492" y="5833168"/>
                </a:cubicBezTo>
                <a:cubicBezTo>
                  <a:pt x="4327380" y="6054733"/>
                  <a:pt x="4133541" y="6259763"/>
                  <a:pt x="3939240" y="6463270"/>
                </a:cubicBezTo>
                <a:lnTo>
                  <a:pt x="3930778" y="6472208"/>
                </a:lnTo>
                <a:lnTo>
                  <a:pt x="3930056" y="6474427"/>
                </a:lnTo>
                <a:lnTo>
                  <a:pt x="3928476" y="6474641"/>
                </a:lnTo>
                <a:lnTo>
                  <a:pt x="3902648" y="6501914"/>
                </a:lnTo>
                <a:lnTo>
                  <a:pt x="3904143" y="6501634"/>
                </a:lnTo>
                <a:cubicBezTo>
                  <a:pt x="3901639" y="6507005"/>
                  <a:pt x="3895358" y="6515914"/>
                  <a:pt x="3891191" y="6521034"/>
                </a:cubicBezTo>
                <a:cubicBezTo>
                  <a:pt x="3874099" y="6542294"/>
                  <a:pt x="3849725" y="6565122"/>
                  <a:pt x="3832632" y="6586381"/>
                </a:cubicBezTo>
                <a:cubicBezTo>
                  <a:pt x="3751299" y="6681955"/>
                  <a:pt x="3674640" y="6763860"/>
                  <a:pt x="3602352" y="6849745"/>
                </a:cubicBezTo>
                <a:lnTo>
                  <a:pt x="3594783" y="6858000"/>
                </a:lnTo>
                <a:lnTo>
                  <a:pt x="3576600" y="6858000"/>
                </a:lnTo>
                <a:lnTo>
                  <a:pt x="3607484" y="6821926"/>
                </a:lnTo>
                <a:cubicBezTo>
                  <a:pt x="3644136" y="6781335"/>
                  <a:pt x="3680024" y="6741962"/>
                  <a:pt x="3716606" y="6701384"/>
                </a:cubicBezTo>
                <a:lnTo>
                  <a:pt x="3758462" y="6654175"/>
                </a:lnTo>
                <a:lnTo>
                  <a:pt x="3569125" y="6854113"/>
                </a:lnTo>
                <a:lnTo>
                  <a:pt x="3565796" y="6858000"/>
                </a:lnTo>
                <a:lnTo>
                  <a:pt x="1614435" y="6858000"/>
                </a:lnTo>
                <a:lnTo>
                  <a:pt x="1622793" y="6849208"/>
                </a:lnTo>
                <a:cubicBezTo>
                  <a:pt x="1619255" y="6851265"/>
                  <a:pt x="1604718" y="6831234"/>
                  <a:pt x="1608844" y="6828836"/>
                </a:cubicBezTo>
                <a:cubicBezTo>
                  <a:pt x="1609535" y="6810976"/>
                  <a:pt x="1679095" y="6770522"/>
                  <a:pt x="1672220" y="6746036"/>
                </a:cubicBezTo>
                <a:cubicBezTo>
                  <a:pt x="1672220" y="6746036"/>
                  <a:pt x="1671947" y="6745446"/>
                  <a:pt x="1671607" y="6744711"/>
                </a:cubicBezTo>
                <a:lnTo>
                  <a:pt x="1670841" y="6743060"/>
                </a:lnTo>
                <a:lnTo>
                  <a:pt x="1670379" y="6742068"/>
                </a:lnTo>
                <a:cubicBezTo>
                  <a:pt x="1670173" y="6741626"/>
                  <a:pt x="1670309" y="6741922"/>
                  <a:pt x="1670581" y="6742509"/>
                </a:cubicBezTo>
                <a:lnTo>
                  <a:pt x="1670841" y="6743060"/>
                </a:lnTo>
                <a:lnTo>
                  <a:pt x="1672220" y="6746036"/>
                </a:lnTo>
                <a:cubicBezTo>
                  <a:pt x="1643335" y="6762835"/>
                  <a:pt x="1636994" y="6789494"/>
                  <a:pt x="1613074" y="6808918"/>
                </a:cubicBezTo>
                <a:cubicBezTo>
                  <a:pt x="1595807" y="6821717"/>
                  <a:pt x="1580011" y="6835269"/>
                  <a:pt x="1564528" y="6850704"/>
                </a:cubicBezTo>
                <a:lnTo>
                  <a:pt x="1562080" y="6853490"/>
                </a:lnTo>
                <a:lnTo>
                  <a:pt x="1563822" y="6856488"/>
                </a:lnTo>
                <a:lnTo>
                  <a:pt x="1563612" y="6858000"/>
                </a:lnTo>
                <a:lnTo>
                  <a:pt x="1542233" y="6858000"/>
                </a:lnTo>
                <a:lnTo>
                  <a:pt x="1554591" y="6840706"/>
                </a:lnTo>
                <a:cubicBezTo>
                  <a:pt x="1563971" y="6827425"/>
                  <a:pt x="1570646" y="6817513"/>
                  <a:pt x="1570142" y="6816427"/>
                </a:cubicBezTo>
                <a:lnTo>
                  <a:pt x="1561741" y="6820300"/>
                </a:lnTo>
                <a:lnTo>
                  <a:pt x="1519532" y="6858000"/>
                </a:lnTo>
                <a:lnTo>
                  <a:pt x="1462029" y="6858000"/>
                </a:lnTo>
                <a:lnTo>
                  <a:pt x="1462802" y="6857163"/>
                </a:lnTo>
                <a:lnTo>
                  <a:pt x="1461722" y="6858000"/>
                </a:lnTo>
                <a:lnTo>
                  <a:pt x="1450687" y="6858000"/>
                </a:lnTo>
                <a:lnTo>
                  <a:pt x="1495105" y="6821914"/>
                </a:lnTo>
                <a:lnTo>
                  <a:pt x="1493071" y="6824358"/>
                </a:lnTo>
                <a:lnTo>
                  <a:pt x="1550170" y="6762472"/>
                </a:lnTo>
                <a:lnTo>
                  <a:pt x="1540229" y="6771346"/>
                </a:lnTo>
                <a:lnTo>
                  <a:pt x="1535420" y="6776436"/>
                </a:lnTo>
                <a:lnTo>
                  <a:pt x="1501794" y="6801462"/>
                </a:lnTo>
                <a:cubicBezTo>
                  <a:pt x="1486486" y="6812152"/>
                  <a:pt x="1470576" y="6822264"/>
                  <a:pt x="1453468" y="6831226"/>
                </a:cubicBezTo>
                <a:cubicBezTo>
                  <a:pt x="1486175" y="6798162"/>
                  <a:pt x="1524129" y="6773104"/>
                  <a:pt x="1560509" y="6743466"/>
                </a:cubicBezTo>
                <a:cubicBezTo>
                  <a:pt x="1588236" y="6719912"/>
                  <a:pt x="1562541" y="6733889"/>
                  <a:pt x="1549415" y="6740938"/>
                </a:cubicBezTo>
                <a:lnTo>
                  <a:pt x="1478353" y="6793856"/>
                </a:lnTo>
                <a:lnTo>
                  <a:pt x="1475995" y="6796339"/>
                </a:lnTo>
                <a:lnTo>
                  <a:pt x="1424263" y="6822772"/>
                </a:lnTo>
                <a:lnTo>
                  <a:pt x="1373837" y="6858000"/>
                </a:lnTo>
                <a:lnTo>
                  <a:pt x="1347743" y="6858000"/>
                </a:lnTo>
                <a:lnTo>
                  <a:pt x="1366069" y="6846711"/>
                </a:lnTo>
                <a:cubicBezTo>
                  <a:pt x="1384520" y="6836259"/>
                  <a:pt x="1401712" y="6825982"/>
                  <a:pt x="1408590" y="6816910"/>
                </a:cubicBezTo>
                <a:cubicBezTo>
                  <a:pt x="1412242" y="6806140"/>
                  <a:pt x="1390917" y="6815918"/>
                  <a:pt x="1368680" y="6828389"/>
                </a:cubicBezTo>
                <a:lnTo>
                  <a:pt x="1345086" y="6842449"/>
                </a:lnTo>
                <a:lnTo>
                  <a:pt x="1345263" y="6841628"/>
                </a:lnTo>
                <a:cubicBezTo>
                  <a:pt x="1345390" y="6836595"/>
                  <a:pt x="1344461" y="6833548"/>
                  <a:pt x="1342344" y="6837523"/>
                </a:cubicBezTo>
                <a:cubicBezTo>
                  <a:pt x="1338370" y="6835405"/>
                  <a:pt x="1336251" y="6839379"/>
                  <a:pt x="1336122" y="6844414"/>
                </a:cubicBezTo>
                <a:lnTo>
                  <a:pt x="1337286" y="6847113"/>
                </a:lnTo>
                <a:lnTo>
                  <a:pt x="1323294" y="6856023"/>
                </a:lnTo>
                <a:lnTo>
                  <a:pt x="1320279" y="6858000"/>
                </a:lnTo>
                <a:lnTo>
                  <a:pt x="1159830" y="6858000"/>
                </a:lnTo>
                <a:lnTo>
                  <a:pt x="1341865" y="6669804"/>
                </a:lnTo>
                <a:lnTo>
                  <a:pt x="1334571" y="6668598"/>
                </a:lnTo>
                <a:cubicBezTo>
                  <a:pt x="1334571" y="6668598"/>
                  <a:pt x="1338110" y="6666543"/>
                  <a:pt x="1342237" y="6664143"/>
                </a:cubicBezTo>
                <a:lnTo>
                  <a:pt x="1343321" y="6668301"/>
                </a:lnTo>
                <a:lnTo>
                  <a:pt x="1368063" y="6642721"/>
                </a:lnTo>
                <a:lnTo>
                  <a:pt x="1370141" y="6638609"/>
                </a:lnTo>
                <a:cubicBezTo>
                  <a:pt x="1370241" y="6636482"/>
                  <a:pt x="1368882" y="6634861"/>
                  <a:pt x="1365074" y="6634320"/>
                </a:cubicBezTo>
                <a:cubicBezTo>
                  <a:pt x="1365074" y="6634320"/>
                  <a:pt x="1350832" y="6653630"/>
                  <a:pt x="1342237" y="6664143"/>
                </a:cubicBezTo>
                <a:lnTo>
                  <a:pt x="1333824" y="6657353"/>
                </a:lnTo>
                <a:lnTo>
                  <a:pt x="1138673" y="6858000"/>
                </a:lnTo>
                <a:lnTo>
                  <a:pt x="962074" y="6858000"/>
                </a:lnTo>
                <a:lnTo>
                  <a:pt x="1003263" y="6831736"/>
                </a:lnTo>
                <a:cubicBezTo>
                  <a:pt x="1056940" y="6798685"/>
                  <a:pt x="1120143" y="6761435"/>
                  <a:pt x="1163119" y="6724081"/>
                </a:cubicBezTo>
                <a:cubicBezTo>
                  <a:pt x="1191294" y="6698817"/>
                  <a:pt x="1208006" y="6664865"/>
                  <a:pt x="1222427" y="6657746"/>
                </a:cubicBezTo>
                <a:cubicBezTo>
                  <a:pt x="1259291" y="6621018"/>
                  <a:pt x="1325101" y="6595710"/>
                  <a:pt x="1367031" y="6552294"/>
                </a:cubicBezTo>
                <a:cubicBezTo>
                  <a:pt x="1380063" y="6535102"/>
                  <a:pt x="1383744" y="6518347"/>
                  <a:pt x="1398163" y="6511228"/>
                </a:cubicBezTo>
                <a:cubicBezTo>
                  <a:pt x="1411916" y="6493078"/>
                  <a:pt x="1450169" y="6466428"/>
                  <a:pt x="1485027" y="6446229"/>
                </a:cubicBezTo>
                <a:cubicBezTo>
                  <a:pt x="1523280" y="6419579"/>
                  <a:pt x="1600735" y="6367001"/>
                  <a:pt x="1564484" y="6377125"/>
                </a:cubicBezTo>
                <a:cubicBezTo>
                  <a:pt x="1534260" y="6381282"/>
                  <a:pt x="1485642" y="6419627"/>
                  <a:pt x="1466878" y="6432474"/>
                </a:cubicBezTo>
                <a:cubicBezTo>
                  <a:pt x="1333263" y="6499628"/>
                  <a:pt x="1613055" y="6301143"/>
                  <a:pt x="1511768" y="6373257"/>
                </a:cubicBezTo>
                <a:cubicBezTo>
                  <a:pt x="1447344" y="6408642"/>
                  <a:pt x="1376577" y="6466290"/>
                  <a:pt x="1317884" y="6506023"/>
                </a:cubicBezTo>
                <a:cubicBezTo>
                  <a:pt x="1264494" y="6540747"/>
                  <a:pt x="1296349" y="6498719"/>
                  <a:pt x="1319453" y="6480141"/>
                </a:cubicBezTo>
                <a:cubicBezTo>
                  <a:pt x="1367114" y="6441072"/>
                  <a:pt x="1371461" y="6435341"/>
                  <a:pt x="1404936" y="6405069"/>
                </a:cubicBezTo>
                <a:cubicBezTo>
                  <a:pt x="1446867" y="6361657"/>
                  <a:pt x="1556655" y="6314036"/>
                  <a:pt x="1553884" y="6293890"/>
                </a:cubicBezTo>
                <a:cubicBezTo>
                  <a:pt x="1552498" y="6283814"/>
                  <a:pt x="1460622" y="6343507"/>
                  <a:pt x="1470695" y="6342123"/>
                </a:cubicBezTo>
                <a:cubicBezTo>
                  <a:pt x="1451208" y="6355928"/>
                  <a:pt x="1382441" y="6397043"/>
                  <a:pt x="1381060" y="6386969"/>
                </a:cubicBezTo>
                <a:cubicBezTo>
                  <a:pt x="1379436" y="6375214"/>
                  <a:pt x="1465582" y="6311174"/>
                  <a:pt x="1486024" y="6298096"/>
                </a:cubicBezTo>
                <a:cubicBezTo>
                  <a:pt x="1494709" y="6286633"/>
                  <a:pt x="1598769" y="6234675"/>
                  <a:pt x="1595043" y="6213799"/>
                </a:cubicBezTo>
                <a:cubicBezTo>
                  <a:pt x="1589311" y="6209452"/>
                  <a:pt x="1469260" y="6294412"/>
                  <a:pt x="1479336" y="6293029"/>
                </a:cubicBezTo>
                <a:cubicBezTo>
                  <a:pt x="1463534" y="6290070"/>
                  <a:pt x="1454072" y="6264853"/>
                  <a:pt x="1475902" y="6261849"/>
                </a:cubicBezTo>
                <a:cubicBezTo>
                  <a:pt x="1443996" y="6266241"/>
                  <a:pt x="1480247" y="6256116"/>
                  <a:pt x="1440315" y="6283002"/>
                </a:cubicBezTo>
                <a:cubicBezTo>
                  <a:pt x="1387645" y="6316767"/>
                  <a:pt x="1414433" y="6281427"/>
                  <a:pt x="1414433" y="6281427"/>
                </a:cubicBezTo>
                <a:cubicBezTo>
                  <a:pt x="1432535" y="6257551"/>
                  <a:pt x="1496003" y="6221440"/>
                  <a:pt x="1504688" y="6209981"/>
                </a:cubicBezTo>
                <a:cubicBezTo>
                  <a:pt x="1504688" y="6209981"/>
                  <a:pt x="1497573" y="6195561"/>
                  <a:pt x="1491177" y="6180186"/>
                </a:cubicBezTo>
                <a:cubicBezTo>
                  <a:pt x="1509942" y="6167338"/>
                  <a:pt x="1543849" y="6146417"/>
                  <a:pt x="1543849" y="6146417"/>
                </a:cubicBezTo>
                <a:cubicBezTo>
                  <a:pt x="1546140" y="6119581"/>
                  <a:pt x="1508555" y="6157265"/>
                  <a:pt x="1508555" y="6157265"/>
                </a:cubicBezTo>
                <a:cubicBezTo>
                  <a:pt x="1483104" y="6165041"/>
                  <a:pt x="1392804" y="6198858"/>
                  <a:pt x="1398535" y="6203203"/>
                </a:cubicBezTo>
                <a:cubicBezTo>
                  <a:pt x="1385683" y="6184436"/>
                  <a:pt x="1435392" y="6166475"/>
                  <a:pt x="1474599" y="6140549"/>
                </a:cubicBezTo>
                <a:cubicBezTo>
                  <a:pt x="1498432" y="6121016"/>
                  <a:pt x="1604061" y="6043171"/>
                  <a:pt x="1534634" y="6073260"/>
                </a:cubicBezTo>
                <a:cubicBezTo>
                  <a:pt x="1505071" y="6088450"/>
                  <a:pt x="1480284" y="6107260"/>
                  <a:pt x="1446379" y="6128179"/>
                </a:cubicBezTo>
                <a:cubicBezTo>
                  <a:pt x="1318918" y="6209026"/>
                  <a:pt x="1298769" y="6211803"/>
                  <a:pt x="1186684" y="6286255"/>
                </a:cubicBezTo>
                <a:cubicBezTo>
                  <a:pt x="1172266" y="6293374"/>
                  <a:pt x="1055838" y="6373558"/>
                  <a:pt x="1097767" y="6330147"/>
                </a:cubicBezTo>
                <a:cubicBezTo>
                  <a:pt x="1130290" y="6299151"/>
                  <a:pt x="1219928" y="6254305"/>
                  <a:pt x="1243035" y="6235727"/>
                </a:cubicBezTo>
                <a:cubicBezTo>
                  <a:pt x="1325560" y="6176463"/>
                  <a:pt x="1406692" y="6107119"/>
                  <a:pt x="1467386" y="6050859"/>
                </a:cubicBezTo>
                <a:cubicBezTo>
                  <a:pt x="1534766" y="5999670"/>
                  <a:pt x="1402967" y="6086247"/>
                  <a:pt x="1395846" y="6071830"/>
                </a:cubicBezTo>
                <a:cubicBezTo>
                  <a:pt x="1383431" y="6062418"/>
                  <a:pt x="1597755" y="5916574"/>
                  <a:pt x="1516570" y="5948276"/>
                </a:cubicBezTo>
                <a:cubicBezTo>
                  <a:pt x="1497084" y="5962079"/>
                  <a:pt x="1370583" y="6043653"/>
                  <a:pt x="1359118" y="6034966"/>
                </a:cubicBezTo>
                <a:cubicBezTo>
                  <a:pt x="1352431" y="6029896"/>
                  <a:pt x="1367099" y="5974841"/>
                  <a:pt x="1362752" y="5980572"/>
                </a:cubicBezTo>
                <a:cubicBezTo>
                  <a:pt x="1367099" y="5974841"/>
                  <a:pt x="1371440" y="5969110"/>
                  <a:pt x="1375785" y="5963377"/>
                </a:cubicBezTo>
                <a:cubicBezTo>
                  <a:pt x="1350333" y="5971159"/>
                  <a:pt x="1267811" y="6030422"/>
                  <a:pt x="1329462" y="5974884"/>
                </a:cubicBezTo>
                <a:cubicBezTo>
                  <a:pt x="1401911" y="5917009"/>
                  <a:pt x="1298944" y="5989353"/>
                  <a:pt x="1260692" y="6016004"/>
                </a:cubicBezTo>
                <a:cubicBezTo>
                  <a:pt x="1028565" y="6175418"/>
                  <a:pt x="775991" y="6347912"/>
                  <a:pt x="569749" y="6459278"/>
                </a:cubicBezTo>
                <a:cubicBezTo>
                  <a:pt x="640750" y="6403313"/>
                  <a:pt x="743421" y="6341274"/>
                  <a:pt x="840364" y="6274891"/>
                </a:cubicBezTo>
                <a:lnTo>
                  <a:pt x="867260" y="6256226"/>
                </a:lnTo>
                <a:lnTo>
                  <a:pt x="865244" y="6267087"/>
                </a:lnTo>
                <a:cubicBezTo>
                  <a:pt x="868291" y="6266158"/>
                  <a:pt x="870916" y="6263624"/>
                  <a:pt x="872952" y="6260401"/>
                </a:cubicBezTo>
                <a:lnTo>
                  <a:pt x="875857" y="6250262"/>
                </a:lnTo>
                <a:lnTo>
                  <a:pt x="990293" y="6170846"/>
                </a:lnTo>
                <a:cubicBezTo>
                  <a:pt x="1037157" y="6135312"/>
                  <a:pt x="1081330" y="6098862"/>
                  <a:pt x="1124071" y="6061327"/>
                </a:cubicBezTo>
                <a:cubicBezTo>
                  <a:pt x="1143554" y="6047524"/>
                  <a:pt x="1295508" y="5958172"/>
                  <a:pt x="1292505" y="5936342"/>
                </a:cubicBezTo>
                <a:cubicBezTo>
                  <a:pt x="1294120" y="5948096"/>
                  <a:pt x="1198517" y="5986920"/>
                  <a:pt x="1207206" y="5975458"/>
                </a:cubicBezTo>
                <a:cubicBezTo>
                  <a:pt x="1257161" y="5909554"/>
                  <a:pt x="1341736" y="5871396"/>
                  <a:pt x="1403382" y="5815855"/>
                </a:cubicBezTo>
                <a:cubicBezTo>
                  <a:pt x="1498937" y="5739405"/>
                  <a:pt x="1385238" y="5802101"/>
                  <a:pt x="1379506" y="5797758"/>
                </a:cubicBezTo>
                <a:cubicBezTo>
                  <a:pt x="1373774" y="5793415"/>
                  <a:pt x="1475061" y="5721306"/>
                  <a:pt x="1493155" y="5697424"/>
                </a:cubicBezTo>
                <a:cubicBezTo>
                  <a:pt x="1452566" y="5713276"/>
                  <a:pt x="1444541" y="5735768"/>
                  <a:pt x="1396218" y="5763804"/>
                </a:cubicBezTo>
                <a:cubicBezTo>
                  <a:pt x="1396218" y="5763804"/>
                  <a:pt x="1305008" y="5834530"/>
                  <a:pt x="1299279" y="5830188"/>
                </a:cubicBezTo>
                <a:lnTo>
                  <a:pt x="1347121" y="5755165"/>
                </a:lnTo>
                <a:cubicBezTo>
                  <a:pt x="1341390" y="5750819"/>
                  <a:pt x="1083808" y="5918017"/>
                  <a:pt x="1198128" y="5828711"/>
                </a:cubicBezTo>
                <a:cubicBezTo>
                  <a:pt x="1270281" y="5781137"/>
                  <a:pt x="1323241" y="5737066"/>
                  <a:pt x="1373861" y="5682191"/>
                </a:cubicBezTo>
                <a:cubicBezTo>
                  <a:pt x="1411450" y="5644510"/>
                  <a:pt x="1453425" y="5638731"/>
                  <a:pt x="1488901" y="5591930"/>
                </a:cubicBezTo>
                <a:cubicBezTo>
                  <a:pt x="1454949" y="5575214"/>
                  <a:pt x="1369517" y="5687921"/>
                  <a:pt x="1342681" y="5685627"/>
                </a:cubicBezTo>
                <a:cubicBezTo>
                  <a:pt x="1340146" y="5688972"/>
                  <a:pt x="1332744" y="5683358"/>
                  <a:pt x="1326518" y="5676195"/>
                </a:cubicBezTo>
                <a:lnTo>
                  <a:pt x="1320943" y="5664714"/>
                </a:lnTo>
                <a:lnTo>
                  <a:pt x="1744801" y="5220144"/>
                </a:lnTo>
                <a:lnTo>
                  <a:pt x="2164517" y="4764662"/>
                </a:lnTo>
                <a:lnTo>
                  <a:pt x="2161072" y="4767059"/>
                </a:lnTo>
                <a:cubicBezTo>
                  <a:pt x="2142215" y="4780293"/>
                  <a:pt x="2123940" y="4792837"/>
                  <a:pt x="2106309" y="4803437"/>
                </a:cubicBezTo>
                <a:cubicBezTo>
                  <a:pt x="2125164" y="4787814"/>
                  <a:pt x="2147462" y="4771885"/>
                  <a:pt x="2168597" y="4758098"/>
                </a:cubicBezTo>
                <a:lnTo>
                  <a:pt x="2175622" y="4752610"/>
                </a:lnTo>
                <a:lnTo>
                  <a:pt x="2184606" y="4742858"/>
                </a:lnTo>
                <a:lnTo>
                  <a:pt x="2178945" y="4743748"/>
                </a:lnTo>
                <a:cubicBezTo>
                  <a:pt x="2174022" y="4746215"/>
                  <a:pt x="2168818" y="4749646"/>
                  <a:pt x="2167199" y="4751117"/>
                </a:cubicBezTo>
                <a:cubicBezTo>
                  <a:pt x="2119859" y="4781997"/>
                  <a:pt x="2069284" y="4825373"/>
                  <a:pt x="2024832" y="4848413"/>
                </a:cubicBezTo>
                <a:cubicBezTo>
                  <a:pt x="2061489" y="4815084"/>
                  <a:pt x="2114480" y="4785367"/>
                  <a:pt x="2153722" y="4753814"/>
                </a:cubicBezTo>
                <a:cubicBezTo>
                  <a:pt x="2141947" y="4763432"/>
                  <a:pt x="2164174" y="4747135"/>
                  <a:pt x="2161821" y="4744931"/>
                </a:cubicBezTo>
                <a:cubicBezTo>
                  <a:pt x="2157260" y="4741256"/>
                  <a:pt x="2153280" y="4751610"/>
                  <a:pt x="2153280" y="4751610"/>
                </a:cubicBezTo>
                <a:cubicBezTo>
                  <a:pt x="2127992" y="4768520"/>
                  <a:pt x="2103777" y="4785216"/>
                  <a:pt x="2079948" y="4801259"/>
                </a:cubicBezTo>
                <a:lnTo>
                  <a:pt x="2032208" y="4832018"/>
                </a:lnTo>
                <a:lnTo>
                  <a:pt x="2037496" y="4825825"/>
                </a:lnTo>
                <a:lnTo>
                  <a:pt x="2037698" y="4825529"/>
                </a:lnTo>
                <a:lnTo>
                  <a:pt x="2039706" y="4824031"/>
                </a:lnTo>
                <a:cubicBezTo>
                  <a:pt x="2045085" y="4820663"/>
                  <a:pt x="2072822" y="4803260"/>
                  <a:pt x="2072381" y="4801055"/>
                </a:cubicBezTo>
                <a:cubicBezTo>
                  <a:pt x="2070983" y="4794074"/>
                  <a:pt x="2043687" y="4813678"/>
                  <a:pt x="2047363" y="4812942"/>
                </a:cubicBezTo>
                <a:lnTo>
                  <a:pt x="2045058" y="4814634"/>
                </a:lnTo>
                <a:lnTo>
                  <a:pt x="2044630" y="4810442"/>
                </a:lnTo>
                <a:cubicBezTo>
                  <a:pt x="2043137" y="4811071"/>
                  <a:pt x="2040516" y="4813491"/>
                  <a:pt x="2037409" y="4816758"/>
                </a:cubicBezTo>
                <a:lnTo>
                  <a:pt x="2029741" y="4825390"/>
                </a:lnTo>
                <a:lnTo>
                  <a:pt x="2022995" y="4829671"/>
                </a:lnTo>
                <a:cubicBezTo>
                  <a:pt x="2017039" y="4828568"/>
                  <a:pt x="2041406" y="4811842"/>
                  <a:pt x="2041406" y="4811842"/>
                </a:cubicBezTo>
                <a:cubicBezTo>
                  <a:pt x="2088137" y="4781084"/>
                  <a:pt x="2127818" y="4751737"/>
                  <a:pt x="2165872" y="4725391"/>
                </a:cubicBezTo>
                <a:cubicBezTo>
                  <a:pt x="2169106" y="4722451"/>
                  <a:pt x="2214745" y="4694206"/>
                  <a:pt x="2211510" y="4687590"/>
                </a:cubicBezTo>
                <a:cubicBezTo>
                  <a:pt x="2208788" y="4683549"/>
                  <a:pt x="2179789" y="4705787"/>
                  <a:pt x="2204367" y="4691695"/>
                </a:cubicBezTo>
                <a:cubicBezTo>
                  <a:pt x="2167710" y="4715468"/>
                  <a:pt x="2136871" y="4738077"/>
                  <a:pt x="2102127" y="4761849"/>
                </a:cubicBezTo>
                <a:cubicBezTo>
                  <a:pt x="2100289" y="4762216"/>
                  <a:pt x="2068262" y="4790029"/>
                  <a:pt x="2063840" y="4788623"/>
                </a:cubicBezTo>
                <a:cubicBezTo>
                  <a:pt x="2058764" y="4782377"/>
                  <a:pt x="2084018" y="4770060"/>
                  <a:pt x="2084018" y="4770060"/>
                </a:cubicBezTo>
                <a:cubicBezTo>
                  <a:pt x="2128774" y="4737404"/>
                  <a:pt x="2152701" y="4718473"/>
                  <a:pt x="2196059" y="4688390"/>
                </a:cubicBezTo>
                <a:cubicBezTo>
                  <a:pt x="2199293" y="4685448"/>
                  <a:pt x="2241329" y="4658307"/>
                  <a:pt x="2238537" y="4653897"/>
                </a:cubicBezTo>
                <a:cubicBezTo>
                  <a:pt x="2234112" y="4652489"/>
                  <a:pt x="2204231" y="4679874"/>
                  <a:pt x="2207465" y="4676934"/>
                </a:cubicBezTo>
                <a:cubicBezTo>
                  <a:pt x="2195177" y="4683982"/>
                  <a:pt x="2188400" y="4689922"/>
                  <a:pt x="2174041" y="4697766"/>
                </a:cubicBezTo>
                <a:cubicBezTo>
                  <a:pt x="2190312" y="4680367"/>
                  <a:pt x="2212328" y="4670990"/>
                  <a:pt x="2229041" y="4655798"/>
                </a:cubicBezTo>
                <a:cubicBezTo>
                  <a:pt x="2234112" y="4652489"/>
                  <a:pt x="2236695" y="4644709"/>
                  <a:pt x="2243471" y="4638766"/>
                </a:cubicBezTo>
                <a:lnTo>
                  <a:pt x="2252441" y="4631102"/>
                </a:lnTo>
                <a:lnTo>
                  <a:pt x="2252834" y="4630931"/>
                </a:lnTo>
                <a:lnTo>
                  <a:pt x="2254483" y="4629358"/>
                </a:lnTo>
                <a:lnTo>
                  <a:pt x="2273704" y="4612936"/>
                </a:lnTo>
                <a:cubicBezTo>
                  <a:pt x="2284876" y="4604488"/>
                  <a:pt x="2296141" y="4596309"/>
                  <a:pt x="2304496" y="4588712"/>
                </a:cubicBezTo>
                <a:cubicBezTo>
                  <a:pt x="2299560" y="4594287"/>
                  <a:pt x="2313036" y="4582034"/>
                  <a:pt x="2312596" y="4579830"/>
                </a:cubicBezTo>
                <a:cubicBezTo>
                  <a:pt x="2311198" y="4572846"/>
                  <a:pt x="2296839" y="4590246"/>
                  <a:pt x="2295001" y="4590613"/>
                </a:cubicBezTo>
                <a:lnTo>
                  <a:pt x="2279425" y="4602398"/>
                </a:lnTo>
                <a:lnTo>
                  <a:pt x="2263867" y="4620402"/>
                </a:lnTo>
                <a:lnTo>
                  <a:pt x="2254483" y="4629358"/>
                </a:lnTo>
                <a:lnTo>
                  <a:pt x="2252441" y="4631102"/>
                </a:lnTo>
                <a:lnTo>
                  <a:pt x="2245124" y="4634286"/>
                </a:lnTo>
                <a:lnTo>
                  <a:pt x="2250560" y="4624239"/>
                </a:lnTo>
                <a:lnTo>
                  <a:pt x="2226488" y="4642453"/>
                </a:lnTo>
                <a:cubicBezTo>
                  <a:pt x="2203898" y="4659110"/>
                  <a:pt x="2181408" y="4674887"/>
                  <a:pt x="2158590" y="4689010"/>
                </a:cubicBezTo>
                <a:cubicBezTo>
                  <a:pt x="2177581" y="4670877"/>
                  <a:pt x="2196240" y="4658254"/>
                  <a:pt x="2214708" y="4645672"/>
                </a:cubicBezTo>
                <a:lnTo>
                  <a:pt x="2263682" y="4607264"/>
                </a:lnTo>
                <a:lnTo>
                  <a:pt x="2271110" y="4598008"/>
                </a:lnTo>
                <a:lnTo>
                  <a:pt x="2281385" y="4585756"/>
                </a:lnTo>
                <a:lnTo>
                  <a:pt x="2278286" y="4586697"/>
                </a:lnTo>
                <a:cubicBezTo>
                  <a:pt x="2229992" y="4622355"/>
                  <a:pt x="2189218" y="4654215"/>
                  <a:pt x="2144021" y="4684665"/>
                </a:cubicBezTo>
                <a:lnTo>
                  <a:pt x="2129941" y="4692541"/>
                </a:lnTo>
                <a:lnTo>
                  <a:pt x="2114779" y="4707912"/>
                </a:lnTo>
                <a:cubicBezTo>
                  <a:pt x="2102370" y="4719623"/>
                  <a:pt x="2108093" y="4710484"/>
                  <a:pt x="2119856" y="4694094"/>
                </a:cubicBezTo>
                <a:lnTo>
                  <a:pt x="2135981" y="4671967"/>
                </a:lnTo>
                <a:lnTo>
                  <a:pt x="2123275" y="4681495"/>
                </a:lnTo>
                <a:lnTo>
                  <a:pt x="2132380" y="4666938"/>
                </a:lnTo>
                <a:cubicBezTo>
                  <a:pt x="2140088" y="4644222"/>
                  <a:pt x="2122146" y="4666724"/>
                  <a:pt x="2111570" y="4682108"/>
                </a:cubicBezTo>
                <a:lnTo>
                  <a:pt x="2095990" y="4701262"/>
                </a:lnTo>
                <a:lnTo>
                  <a:pt x="2082112" y="4711199"/>
                </a:lnTo>
                <a:lnTo>
                  <a:pt x="2080441" y="4712403"/>
                </a:lnTo>
                <a:lnTo>
                  <a:pt x="2086216" y="4704364"/>
                </a:lnTo>
                <a:cubicBezTo>
                  <a:pt x="2093943" y="4693503"/>
                  <a:pt x="2101779" y="4682888"/>
                  <a:pt x="2110148" y="4673465"/>
                </a:cubicBezTo>
                <a:cubicBezTo>
                  <a:pt x="2118957" y="4662304"/>
                  <a:pt x="2129616" y="4650972"/>
                  <a:pt x="2140143" y="4639347"/>
                </a:cubicBezTo>
                <a:lnTo>
                  <a:pt x="2160725" y="4614033"/>
                </a:lnTo>
                <a:lnTo>
                  <a:pt x="2149341" y="4619720"/>
                </a:lnTo>
                <a:lnTo>
                  <a:pt x="2147472" y="4621686"/>
                </a:lnTo>
                <a:cubicBezTo>
                  <a:pt x="2135657" y="4634288"/>
                  <a:pt x="2121748" y="4648562"/>
                  <a:pt x="2118597" y="4653314"/>
                </a:cubicBezTo>
                <a:cubicBezTo>
                  <a:pt x="2114706" y="4655501"/>
                  <a:pt x="2106596" y="4660056"/>
                  <a:pt x="2104651" y="4661149"/>
                </a:cubicBezTo>
                <a:cubicBezTo>
                  <a:pt x="2099878" y="4666812"/>
                  <a:pt x="2098674" y="4670471"/>
                  <a:pt x="2096022" y="4675438"/>
                </a:cubicBezTo>
                <a:cubicBezTo>
                  <a:pt x="2094077" y="4676531"/>
                  <a:pt x="2086673" y="4677211"/>
                  <a:pt x="2081754" y="4683455"/>
                </a:cubicBezTo>
                <a:cubicBezTo>
                  <a:pt x="2076981" y="4689117"/>
                  <a:pt x="2067470" y="4706884"/>
                  <a:pt x="2056210" y="4716191"/>
                </a:cubicBezTo>
                <a:cubicBezTo>
                  <a:pt x="2051715" y="4720207"/>
                  <a:pt x="2049697" y="4721311"/>
                  <a:pt x="2049279" y="4720615"/>
                </a:cubicBezTo>
                <a:lnTo>
                  <a:pt x="2050735" y="4717132"/>
                </a:lnTo>
                <a:lnTo>
                  <a:pt x="2038090" y="4733106"/>
                </a:lnTo>
                <a:cubicBezTo>
                  <a:pt x="2034126" y="4737671"/>
                  <a:pt x="2030764" y="4740901"/>
                  <a:pt x="2028916" y="4741282"/>
                </a:cubicBezTo>
                <a:cubicBezTo>
                  <a:pt x="2017938" y="4740835"/>
                  <a:pt x="2041180" y="4719059"/>
                  <a:pt x="2041180" y="4719059"/>
                </a:cubicBezTo>
                <a:cubicBezTo>
                  <a:pt x="2045500" y="4714197"/>
                  <a:pt x="2052614" y="4705439"/>
                  <a:pt x="2060453" y="4695446"/>
                </a:cubicBezTo>
                <a:lnTo>
                  <a:pt x="2082838" y="4666051"/>
                </a:lnTo>
                <a:lnTo>
                  <a:pt x="2084006" y="4660326"/>
                </a:lnTo>
                <a:cubicBezTo>
                  <a:pt x="2085489" y="4656384"/>
                  <a:pt x="2088535" y="4651787"/>
                  <a:pt x="2092527" y="4646812"/>
                </a:cubicBezTo>
                <a:lnTo>
                  <a:pt x="2096345" y="4642571"/>
                </a:lnTo>
                <a:lnTo>
                  <a:pt x="2094811" y="4643918"/>
                </a:lnTo>
                <a:lnTo>
                  <a:pt x="2090473" y="4648574"/>
                </a:lnTo>
                <a:lnTo>
                  <a:pt x="2066529" y="4676603"/>
                </a:lnTo>
                <a:cubicBezTo>
                  <a:pt x="2063979" y="4679526"/>
                  <a:pt x="2060679" y="4682127"/>
                  <a:pt x="2056894" y="4685001"/>
                </a:cubicBezTo>
                <a:lnTo>
                  <a:pt x="2055824" y="4685854"/>
                </a:lnTo>
                <a:lnTo>
                  <a:pt x="2044073" y="4698563"/>
                </a:lnTo>
                <a:lnTo>
                  <a:pt x="2033777" y="4709028"/>
                </a:lnTo>
                <a:lnTo>
                  <a:pt x="2033759" y="4709052"/>
                </a:lnTo>
                <a:lnTo>
                  <a:pt x="2033740" y="4709066"/>
                </a:lnTo>
                <a:lnTo>
                  <a:pt x="1997192" y="4746218"/>
                </a:lnTo>
                <a:cubicBezTo>
                  <a:pt x="1987746" y="4753166"/>
                  <a:pt x="1959362" y="4784258"/>
                  <a:pt x="1959362" y="4784258"/>
                </a:cubicBezTo>
                <a:lnTo>
                  <a:pt x="1959469" y="4774001"/>
                </a:lnTo>
                <a:lnTo>
                  <a:pt x="1953321" y="4781657"/>
                </a:lnTo>
                <a:lnTo>
                  <a:pt x="1950500" y="4782646"/>
                </a:lnTo>
                <a:lnTo>
                  <a:pt x="1942673" y="4786214"/>
                </a:lnTo>
                <a:lnTo>
                  <a:pt x="1947471" y="4779831"/>
                </a:lnTo>
                <a:cubicBezTo>
                  <a:pt x="1970675" y="4749463"/>
                  <a:pt x="1994496" y="4718316"/>
                  <a:pt x="2019582" y="4684097"/>
                </a:cubicBezTo>
                <a:cubicBezTo>
                  <a:pt x="2021969" y="4681266"/>
                  <a:pt x="2025850" y="4676103"/>
                  <a:pt x="2030740" y="4669567"/>
                </a:cubicBezTo>
                <a:lnTo>
                  <a:pt x="2043905" y="4652147"/>
                </a:lnTo>
                <a:lnTo>
                  <a:pt x="2058382" y="4629192"/>
                </a:lnTo>
                <a:lnTo>
                  <a:pt x="2065309" y="4619357"/>
                </a:lnTo>
                <a:lnTo>
                  <a:pt x="2060139" y="4623811"/>
                </a:lnTo>
                <a:cubicBezTo>
                  <a:pt x="2059728" y="4622505"/>
                  <a:pt x="2076998" y="4601900"/>
                  <a:pt x="2079118" y="4598474"/>
                </a:cubicBezTo>
                <a:cubicBezTo>
                  <a:pt x="2080325" y="4594813"/>
                  <a:pt x="2081728" y="4581601"/>
                  <a:pt x="2078718" y="4580310"/>
                </a:cubicBezTo>
                <a:cubicBezTo>
                  <a:pt x="2076773" y="4581404"/>
                  <a:pt x="2036439" y="4631891"/>
                  <a:pt x="2031342" y="4637738"/>
                </a:cubicBezTo>
                <a:cubicBezTo>
                  <a:pt x="2017579" y="4651432"/>
                  <a:pt x="2005614" y="4664614"/>
                  <a:pt x="1994682" y="4673739"/>
                </a:cubicBezTo>
                <a:cubicBezTo>
                  <a:pt x="1992737" y="4674833"/>
                  <a:pt x="1985511" y="4675910"/>
                  <a:pt x="1983566" y="4677002"/>
                </a:cubicBezTo>
                <a:cubicBezTo>
                  <a:pt x="1966469" y="4689589"/>
                  <a:pt x="1953464" y="4727705"/>
                  <a:pt x="1948149" y="4721248"/>
                </a:cubicBezTo>
                <a:cubicBezTo>
                  <a:pt x="1948149" y="4721248"/>
                  <a:pt x="1951859" y="4713202"/>
                  <a:pt x="1953622" y="4706247"/>
                </a:cubicBezTo>
                <a:lnTo>
                  <a:pt x="1954042" y="4707601"/>
                </a:lnTo>
                <a:lnTo>
                  <a:pt x="1952742" y="4709725"/>
                </a:lnTo>
                <a:cubicBezTo>
                  <a:pt x="1953714" y="4709178"/>
                  <a:pt x="1954201" y="4708906"/>
                  <a:pt x="1954310" y="4708469"/>
                </a:cubicBezTo>
                <a:lnTo>
                  <a:pt x="1954042" y="4707601"/>
                </a:lnTo>
                <a:lnTo>
                  <a:pt x="1956433" y="4703696"/>
                </a:lnTo>
                <a:lnTo>
                  <a:pt x="1958638" y="4701692"/>
                </a:lnTo>
                <a:cubicBezTo>
                  <a:pt x="1959827" y="4700154"/>
                  <a:pt x="1960490" y="4698911"/>
                  <a:pt x="1960490" y="4698911"/>
                </a:cubicBezTo>
                <a:cubicBezTo>
                  <a:pt x="1960490" y="4698911"/>
                  <a:pt x="1957298" y="4691760"/>
                  <a:pt x="1960272" y="4686611"/>
                </a:cubicBezTo>
                <a:cubicBezTo>
                  <a:pt x="1962730" y="4680759"/>
                  <a:pt x="1969603" y="4672298"/>
                  <a:pt x="1976608" y="4664140"/>
                </a:cubicBezTo>
                <a:lnTo>
                  <a:pt x="1987490" y="4651006"/>
                </a:lnTo>
                <a:lnTo>
                  <a:pt x="1978606" y="4652968"/>
                </a:lnTo>
                <a:cubicBezTo>
                  <a:pt x="1975057" y="4653578"/>
                  <a:pt x="1971273" y="4654237"/>
                  <a:pt x="1967619" y="4655375"/>
                </a:cubicBezTo>
                <a:lnTo>
                  <a:pt x="1966178" y="4656122"/>
                </a:lnTo>
                <a:lnTo>
                  <a:pt x="1933639" y="4694182"/>
                </a:lnTo>
                <a:lnTo>
                  <a:pt x="1883740" y="4758876"/>
                </a:lnTo>
                <a:lnTo>
                  <a:pt x="1878607" y="4761489"/>
                </a:lnTo>
                <a:lnTo>
                  <a:pt x="1866961" y="4768319"/>
                </a:lnTo>
                <a:lnTo>
                  <a:pt x="1881308" y="4746876"/>
                </a:lnTo>
                <a:lnTo>
                  <a:pt x="1864545" y="4765309"/>
                </a:lnTo>
                <a:lnTo>
                  <a:pt x="1860992" y="4760429"/>
                </a:lnTo>
                <a:lnTo>
                  <a:pt x="1853881" y="4765348"/>
                </a:lnTo>
                <a:lnTo>
                  <a:pt x="1867936" y="4745593"/>
                </a:lnTo>
                <a:lnTo>
                  <a:pt x="1873219" y="4740191"/>
                </a:lnTo>
                <a:cubicBezTo>
                  <a:pt x="1875009" y="4738537"/>
                  <a:pt x="1876195" y="4737701"/>
                  <a:pt x="1876305" y="4738253"/>
                </a:cubicBezTo>
                <a:lnTo>
                  <a:pt x="1873991" y="4737079"/>
                </a:lnTo>
                <a:lnTo>
                  <a:pt x="1892797" y="4710645"/>
                </a:lnTo>
                <a:lnTo>
                  <a:pt x="1900495" y="4704727"/>
                </a:lnTo>
                <a:lnTo>
                  <a:pt x="1902245" y="4703497"/>
                </a:lnTo>
                <a:lnTo>
                  <a:pt x="1890091" y="4702942"/>
                </a:lnTo>
                <a:lnTo>
                  <a:pt x="1888029" y="4702986"/>
                </a:lnTo>
                <a:lnTo>
                  <a:pt x="1888607" y="4700885"/>
                </a:lnTo>
                <a:cubicBezTo>
                  <a:pt x="1890283" y="4694765"/>
                  <a:pt x="1894379" y="4679642"/>
                  <a:pt x="1897273" y="4667459"/>
                </a:cubicBezTo>
                <a:lnTo>
                  <a:pt x="1898644" y="4660783"/>
                </a:lnTo>
                <a:lnTo>
                  <a:pt x="1914988" y="4642892"/>
                </a:lnTo>
                <a:cubicBezTo>
                  <a:pt x="1922895" y="4633524"/>
                  <a:pt x="1928734" y="4625516"/>
                  <a:pt x="1930655" y="4620325"/>
                </a:cubicBezTo>
                <a:lnTo>
                  <a:pt x="1915399" y="4630986"/>
                </a:lnTo>
                <a:lnTo>
                  <a:pt x="1929230" y="4617222"/>
                </a:lnTo>
                <a:lnTo>
                  <a:pt x="1931297" y="4615168"/>
                </a:lnTo>
                <a:cubicBezTo>
                  <a:pt x="1938256" y="4608489"/>
                  <a:pt x="1945572" y="4601480"/>
                  <a:pt x="1952632" y="4594095"/>
                </a:cubicBezTo>
                <a:lnTo>
                  <a:pt x="1962331" y="4582651"/>
                </a:lnTo>
                <a:lnTo>
                  <a:pt x="1970817" y="4563910"/>
                </a:lnTo>
                <a:cubicBezTo>
                  <a:pt x="1973612" y="4552901"/>
                  <a:pt x="1964135" y="4577107"/>
                  <a:pt x="1962711" y="4568466"/>
                </a:cubicBezTo>
                <a:cubicBezTo>
                  <a:pt x="1961288" y="4559825"/>
                  <a:pt x="1980330" y="4546144"/>
                  <a:pt x="1986309" y="4536822"/>
                </a:cubicBezTo>
                <a:cubicBezTo>
                  <a:pt x="1995120" y="4528393"/>
                  <a:pt x="2006056" y="4519268"/>
                  <a:pt x="2012918" y="4506469"/>
                </a:cubicBezTo>
                <a:cubicBezTo>
                  <a:pt x="2012918" y="4506469"/>
                  <a:pt x="2012341" y="4505178"/>
                  <a:pt x="2011875" y="4503452"/>
                </a:cubicBezTo>
                <a:lnTo>
                  <a:pt x="2011564" y="4498859"/>
                </a:lnTo>
                <a:lnTo>
                  <a:pt x="2002524" y="4506015"/>
                </a:lnTo>
                <a:cubicBezTo>
                  <a:pt x="1992918" y="4512405"/>
                  <a:pt x="1984184" y="4517637"/>
                  <a:pt x="1974896" y="4524085"/>
                </a:cubicBezTo>
                <a:lnTo>
                  <a:pt x="1964694" y="4532443"/>
                </a:lnTo>
                <a:lnTo>
                  <a:pt x="1941915" y="4555490"/>
                </a:lnTo>
                <a:lnTo>
                  <a:pt x="1916743" y="4580645"/>
                </a:lnTo>
                <a:lnTo>
                  <a:pt x="1911127" y="4587088"/>
                </a:lnTo>
                <a:lnTo>
                  <a:pt x="1904042" y="4595870"/>
                </a:lnTo>
                <a:lnTo>
                  <a:pt x="1900458" y="4602384"/>
                </a:lnTo>
                <a:cubicBezTo>
                  <a:pt x="1899009" y="4604037"/>
                  <a:pt x="1897808" y="4604747"/>
                  <a:pt x="1897049" y="4604721"/>
                </a:cubicBezTo>
                <a:lnTo>
                  <a:pt x="1897056" y="4604529"/>
                </a:lnTo>
                <a:lnTo>
                  <a:pt x="1896371" y="4605377"/>
                </a:lnTo>
                <a:cubicBezTo>
                  <a:pt x="1891856" y="4610352"/>
                  <a:pt x="1887820" y="4613853"/>
                  <a:pt x="1884482" y="4614816"/>
                </a:cubicBezTo>
                <a:lnTo>
                  <a:pt x="1885364" y="4611708"/>
                </a:lnTo>
                <a:lnTo>
                  <a:pt x="1901647" y="4594669"/>
                </a:lnTo>
                <a:cubicBezTo>
                  <a:pt x="1901647" y="4594669"/>
                  <a:pt x="1900531" y="4592236"/>
                  <a:pt x="1899717" y="4588984"/>
                </a:cubicBezTo>
                <a:lnTo>
                  <a:pt x="1899689" y="4586278"/>
                </a:lnTo>
                <a:lnTo>
                  <a:pt x="1907388" y="4576169"/>
                </a:lnTo>
                <a:cubicBezTo>
                  <a:pt x="1910517" y="4572722"/>
                  <a:pt x="1912829" y="4571075"/>
                  <a:pt x="1913312" y="4572745"/>
                </a:cubicBezTo>
                <a:lnTo>
                  <a:pt x="1905600" y="4571921"/>
                </a:lnTo>
                <a:lnTo>
                  <a:pt x="1911920" y="4565106"/>
                </a:lnTo>
                <a:cubicBezTo>
                  <a:pt x="1929571" y="4546546"/>
                  <a:pt x="1959538" y="4515954"/>
                  <a:pt x="1968657" y="4507685"/>
                </a:cubicBezTo>
                <a:cubicBezTo>
                  <a:pt x="2016591" y="4440339"/>
                  <a:pt x="1919819" y="4535556"/>
                  <a:pt x="1898680" y="4550710"/>
                </a:cubicBezTo>
                <a:cubicBezTo>
                  <a:pt x="1880985" y="4567446"/>
                  <a:pt x="1865639" y="4582880"/>
                  <a:pt x="1852376" y="4595207"/>
                </a:cubicBezTo>
                <a:lnTo>
                  <a:pt x="1819708" y="4620177"/>
                </a:lnTo>
                <a:lnTo>
                  <a:pt x="1818313" y="4619449"/>
                </a:lnTo>
                <a:cubicBezTo>
                  <a:pt x="1816464" y="4619831"/>
                  <a:pt x="1812857" y="4622868"/>
                  <a:pt x="1808490" y="4627208"/>
                </a:cubicBezTo>
                <a:lnTo>
                  <a:pt x="1803029" y="4633118"/>
                </a:lnTo>
                <a:lnTo>
                  <a:pt x="1776542" y="4653683"/>
                </a:lnTo>
                <a:lnTo>
                  <a:pt x="1777578" y="4643333"/>
                </a:lnTo>
                <a:lnTo>
                  <a:pt x="1791179" y="4620524"/>
                </a:lnTo>
                <a:lnTo>
                  <a:pt x="1798168" y="4614100"/>
                </a:lnTo>
                <a:cubicBezTo>
                  <a:pt x="1822142" y="4591302"/>
                  <a:pt x="1852266" y="4572026"/>
                  <a:pt x="1862385" y="4544715"/>
                </a:cubicBezTo>
                <a:cubicBezTo>
                  <a:pt x="1862750" y="4533669"/>
                  <a:pt x="1860688" y="4529176"/>
                  <a:pt x="1867263" y="4519812"/>
                </a:cubicBezTo>
                <a:cubicBezTo>
                  <a:pt x="1884278" y="4495676"/>
                  <a:pt x="1919277" y="4485039"/>
                  <a:pt x="1940787" y="4458844"/>
                </a:cubicBezTo>
                <a:cubicBezTo>
                  <a:pt x="1939100" y="4459617"/>
                  <a:pt x="1935812" y="4457176"/>
                  <a:pt x="1932635" y="4453694"/>
                </a:cubicBezTo>
                <a:lnTo>
                  <a:pt x="1927553" y="4445956"/>
                </a:lnTo>
                <a:lnTo>
                  <a:pt x="1924181" y="4448492"/>
                </a:lnTo>
                <a:cubicBezTo>
                  <a:pt x="1923210" y="4449039"/>
                  <a:pt x="1923493" y="4447512"/>
                  <a:pt x="1924518" y="4444941"/>
                </a:cubicBezTo>
                <a:lnTo>
                  <a:pt x="1925336" y="4443264"/>
                </a:lnTo>
                <a:lnTo>
                  <a:pt x="1925632" y="4443030"/>
                </a:lnTo>
                <a:lnTo>
                  <a:pt x="1925158" y="4442309"/>
                </a:lnTo>
                <a:lnTo>
                  <a:pt x="1925292" y="4441010"/>
                </a:lnTo>
                <a:lnTo>
                  <a:pt x="1951828" y="4412607"/>
                </a:lnTo>
                <a:lnTo>
                  <a:pt x="1933989" y="4423230"/>
                </a:lnTo>
                <a:lnTo>
                  <a:pt x="1937069" y="4420468"/>
                </a:lnTo>
                <a:lnTo>
                  <a:pt x="1895087" y="4449675"/>
                </a:lnTo>
                <a:cubicBezTo>
                  <a:pt x="1876230" y="4462909"/>
                  <a:pt x="1857955" y="4475453"/>
                  <a:pt x="1840324" y="4486054"/>
                </a:cubicBezTo>
                <a:cubicBezTo>
                  <a:pt x="1859179" y="4470430"/>
                  <a:pt x="1881477" y="4454502"/>
                  <a:pt x="1902612" y="4440714"/>
                </a:cubicBezTo>
                <a:lnTo>
                  <a:pt x="1922999" y="4424786"/>
                </a:lnTo>
                <a:cubicBezTo>
                  <a:pt x="1922759" y="4423590"/>
                  <a:pt x="1921480" y="4423370"/>
                  <a:pt x="1919648" y="4423755"/>
                </a:cubicBezTo>
                <a:lnTo>
                  <a:pt x="1918637" y="4424147"/>
                </a:lnTo>
                <a:lnTo>
                  <a:pt x="1912036" y="4428914"/>
                </a:lnTo>
                <a:lnTo>
                  <a:pt x="1914253" y="4426244"/>
                </a:lnTo>
                <a:lnTo>
                  <a:pt x="1914749" y="4425668"/>
                </a:lnTo>
                <a:lnTo>
                  <a:pt x="1912962" y="4426366"/>
                </a:lnTo>
                <a:cubicBezTo>
                  <a:pt x="1908039" y="4428831"/>
                  <a:pt x="1902831" y="4432262"/>
                  <a:pt x="1901216" y="4433733"/>
                </a:cubicBezTo>
                <a:cubicBezTo>
                  <a:pt x="1853873" y="4464612"/>
                  <a:pt x="1803301" y="4507989"/>
                  <a:pt x="1758847" y="4531029"/>
                </a:cubicBezTo>
                <a:cubicBezTo>
                  <a:pt x="1795504" y="4497700"/>
                  <a:pt x="1848493" y="4467983"/>
                  <a:pt x="1887735" y="4436430"/>
                </a:cubicBezTo>
                <a:cubicBezTo>
                  <a:pt x="1875964" y="4446048"/>
                  <a:pt x="1898189" y="4429753"/>
                  <a:pt x="1895834" y="4427546"/>
                </a:cubicBezTo>
                <a:cubicBezTo>
                  <a:pt x="1891277" y="4423872"/>
                  <a:pt x="1887295" y="4434227"/>
                  <a:pt x="1887295" y="4434227"/>
                </a:cubicBezTo>
                <a:cubicBezTo>
                  <a:pt x="1862008" y="4451135"/>
                  <a:pt x="1837792" y="4467831"/>
                  <a:pt x="1813963" y="4483877"/>
                </a:cubicBezTo>
                <a:lnTo>
                  <a:pt x="1766223" y="4514634"/>
                </a:lnTo>
                <a:lnTo>
                  <a:pt x="1771509" y="4508441"/>
                </a:lnTo>
                <a:lnTo>
                  <a:pt x="1771715" y="4508147"/>
                </a:lnTo>
                <a:lnTo>
                  <a:pt x="1773721" y="4506647"/>
                </a:lnTo>
                <a:cubicBezTo>
                  <a:pt x="1779099" y="4503279"/>
                  <a:pt x="1806837" y="4485876"/>
                  <a:pt x="1806396" y="4483673"/>
                </a:cubicBezTo>
                <a:cubicBezTo>
                  <a:pt x="1804998" y="4476690"/>
                  <a:pt x="1777702" y="4496296"/>
                  <a:pt x="1781377" y="4495560"/>
                </a:cubicBezTo>
                <a:lnTo>
                  <a:pt x="1779075" y="4497250"/>
                </a:lnTo>
                <a:lnTo>
                  <a:pt x="1778645" y="4493058"/>
                </a:lnTo>
                <a:cubicBezTo>
                  <a:pt x="1777152" y="4493686"/>
                  <a:pt x="1774531" y="4496107"/>
                  <a:pt x="1771424" y="4499373"/>
                </a:cubicBezTo>
                <a:lnTo>
                  <a:pt x="1763755" y="4508006"/>
                </a:lnTo>
                <a:lnTo>
                  <a:pt x="1757010" y="4512287"/>
                </a:lnTo>
                <a:cubicBezTo>
                  <a:pt x="1751054" y="4511184"/>
                  <a:pt x="1775421" y="4494458"/>
                  <a:pt x="1775421" y="4494458"/>
                </a:cubicBezTo>
                <a:cubicBezTo>
                  <a:pt x="1822151" y="4463700"/>
                  <a:pt x="1861834" y="4434353"/>
                  <a:pt x="1899889" y="4408007"/>
                </a:cubicBezTo>
                <a:cubicBezTo>
                  <a:pt x="1901100" y="4406905"/>
                  <a:pt x="1908275" y="4402244"/>
                  <a:pt x="1916602" y="4396499"/>
                </a:cubicBezTo>
                <a:lnTo>
                  <a:pt x="1923155" y="4391878"/>
                </a:lnTo>
                <a:lnTo>
                  <a:pt x="1922528" y="4391841"/>
                </a:lnTo>
                <a:cubicBezTo>
                  <a:pt x="1920388" y="4391709"/>
                  <a:pt x="1918151" y="4391522"/>
                  <a:pt x="1916371" y="4391194"/>
                </a:cubicBezTo>
                <a:lnTo>
                  <a:pt x="1914586" y="4390414"/>
                </a:lnTo>
                <a:lnTo>
                  <a:pt x="1886544" y="4409390"/>
                </a:lnTo>
                <a:lnTo>
                  <a:pt x="1864464" y="4424756"/>
                </a:lnTo>
                <a:lnTo>
                  <a:pt x="1856135" y="4432952"/>
                </a:lnTo>
                <a:lnTo>
                  <a:pt x="1848887" y="4435596"/>
                </a:lnTo>
                <a:lnTo>
                  <a:pt x="1836141" y="4444465"/>
                </a:lnTo>
                <a:cubicBezTo>
                  <a:pt x="1834304" y="4444832"/>
                  <a:pt x="1802277" y="4472645"/>
                  <a:pt x="1797853" y="4471239"/>
                </a:cubicBezTo>
                <a:cubicBezTo>
                  <a:pt x="1795317" y="4468117"/>
                  <a:pt x="1800362" y="4463476"/>
                  <a:pt x="1806041" y="4459617"/>
                </a:cubicBezTo>
                <a:lnTo>
                  <a:pt x="1808399" y="4458192"/>
                </a:lnTo>
                <a:lnTo>
                  <a:pt x="1810913" y="4454179"/>
                </a:lnTo>
                <a:cubicBezTo>
                  <a:pt x="1816758" y="4446016"/>
                  <a:pt x="1826871" y="4433784"/>
                  <a:pt x="1828461" y="4431210"/>
                </a:cubicBezTo>
                <a:cubicBezTo>
                  <a:pt x="1835414" y="4422709"/>
                  <a:pt x="1840741" y="4415897"/>
                  <a:pt x="1845293" y="4409853"/>
                </a:cubicBezTo>
                <a:lnTo>
                  <a:pt x="1847625" y="4406651"/>
                </a:lnTo>
                <a:lnTo>
                  <a:pt x="1871739" y="4388785"/>
                </a:lnTo>
                <a:lnTo>
                  <a:pt x="1846440" y="4415148"/>
                </a:lnTo>
                <a:cubicBezTo>
                  <a:pt x="1843920" y="4417682"/>
                  <a:pt x="1839847" y="4423256"/>
                  <a:pt x="1835164" y="4429712"/>
                </a:cubicBezTo>
                <a:lnTo>
                  <a:pt x="1833143" y="4432399"/>
                </a:lnTo>
                <a:lnTo>
                  <a:pt x="1850880" y="4416060"/>
                </a:lnTo>
                <a:cubicBezTo>
                  <a:pt x="1865875" y="4402826"/>
                  <a:pt x="1881131" y="4390153"/>
                  <a:pt x="1881131" y="4390153"/>
                </a:cubicBezTo>
                <a:lnTo>
                  <a:pt x="1904618" y="4369599"/>
                </a:lnTo>
                <a:lnTo>
                  <a:pt x="1905805" y="4365640"/>
                </a:lnTo>
                <a:lnTo>
                  <a:pt x="1908268" y="4361673"/>
                </a:lnTo>
                <a:lnTo>
                  <a:pt x="1911999" y="4358904"/>
                </a:lnTo>
                <a:lnTo>
                  <a:pt x="1892605" y="4371626"/>
                </a:lnTo>
                <a:lnTo>
                  <a:pt x="1929946" y="4341729"/>
                </a:lnTo>
                <a:lnTo>
                  <a:pt x="1920505" y="4348025"/>
                </a:lnTo>
                <a:lnTo>
                  <a:pt x="1917310" y="4350399"/>
                </a:lnTo>
                <a:lnTo>
                  <a:pt x="1891730" y="4370552"/>
                </a:lnTo>
                <a:lnTo>
                  <a:pt x="1878861" y="4380696"/>
                </a:lnTo>
                <a:lnTo>
                  <a:pt x="1867261" y="4389838"/>
                </a:lnTo>
                <a:cubicBezTo>
                  <a:pt x="1860730" y="4394708"/>
                  <a:pt x="1856377" y="4397445"/>
                  <a:pt x="1855860" y="4396322"/>
                </a:cubicBezTo>
                <a:cubicBezTo>
                  <a:pt x="1855346" y="4395198"/>
                  <a:pt x="1858644" y="4390170"/>
                  <a:pt x="1862860" y="4384083"/>
                </a:cubicBezTo>
                <a:lnTo>
                  <a:pt x="1871474" y="4371274"/>
                </a:lnTo>
                <a:lnTo>
                  <a:pt x="1868031" y="4373370"/>
                </a:lnTo>
                <a:cubicBezTo>
                  <a:pt x="1857044" y="4379582"/>
                  <a:pt x="1846152" y="4384269"/>
                  <a:pt x="1862721" y="4370346"/>
                </a:cubicBezTo>
                <a:lnTo>
                  <a:pt x="1875804" y="4359635"/>
                </a:lnTo>
                <a:lnTo>
                  <a:pt x="1875955" y="4357642"/>
                </a:lnTo>
                <a:lnTo>
                  <a:pt x="1870705" y="4360618"/>
                </a:lnTo>
                <a:lnTo>
                  <a:pt x="1870287" y="4361165"/>
                </a:lnTo>
                <a:lnTo>
                  <a:pt x="1869492" y="4361305"/>
                </a:lnTo>
                <a:lnTo>
                  <a:pt x="1866360" y="4363080"/>
                </a:lnTo>
                <a:cubicBezTo>
                  <a:pt x="1861698" y="4366287"/>
                  <a:pt x="1855456" y="4371011"/>
                  <a:pt x="1847267" y="4377606"/>
                </a:cubicBezTo>
                <a:cubicBezTo>
                  <a:pt x="1800834" y="4410720"/>
                  <a:pt x="1762654" y="4461798"/>
                  <a:pt x="1711005" y="4485524"/>
                </a:cubicBezTo>
                <a:cubicBezTo>
                  <a:pt x="1702023" y="4489650"/>
                  <a:pt x="1742286" y="4431268"/>
                  <a:pt x="1749931" y="4434102"/>
                </a:cubicBezTo>
                <a:cubicBezTo>
                  <a:pt x="1739281" y="4430154"/>
                  <a:pt x="1690183" y="4479054"/>
                  <a:pt x="1661174" y="4508398"/>
                </a:cubicBezTo>
                <a:lnTo>
                  <a:pt x="1647835" y="4521736"/>
                </a:lnTo>
                <a:lnTo>
                  <a:pt x="1658967" y="4508133"/>
                </a:lnTo>
                <a:cubicBezTo>
                  <a:pt x="1709383" y="4448985"/>
                  <a:pt x="1628778" y="4520462"/>
                  <a:pt x="1626403" y="4524765"/>
                </a:cubicBezTo>
                <a:cubicBezTo>
                  <a:pt x="1614979" y="4535293"/>
                  <a:pt x="1594555" y="4541790"/>
                  <a:pt x="1584788" y="4547623"/>
                </a:cubicBezTo>
                <a:lnTo>
                  <a:pt x="1572349" y="4556906"/>
                </a:lnTo>
                <a:lnTo>
                  <a:pt x="1691748" y="4443602"/>
                </a:lnTo>
                <a:lnTo>
                  <a:pt x="1704607" y="4431756"/>
                </a:lnTo>
                <a:lnTo>
                  <a:pt x="1722512" y="4407982"/>
                </a:lnTo>
                <a:lnTo>
                  <a:pt x="1710990" y="4415189"/>
                </a:lnTo>
                <a:cubicBezTo>
                  <a:pt x="1706460" y="4415316"/>
                  <a:pt x="1737419" y="4386137"/>
                  <a:pt x="1744171" y="4374196"/>
                </a:cubicBezTo>
                <a:cubicBezTo>
                  <a:pt x="1739682" y="4376259"/>
                  <a:pt x="1735191" y="4378323"/>
                  <a:pt x="1730699" y="4380385"/>
                </a:cubicBezTo>
                <a:cubicBezTo>
                  <a:pt x="1732943" y="4379354"/>
                  <a:pt x="1724284" y="4379254"/>
                  <a:pt x="1714763" y="4378753"/>
                </a:cubicBezTo>
                <a:lnTo>
                  <a:pt x="1702495" y="4377666"/>
                </a:lnTo>
                <a:lnTo>
                  <a:pt x="1695454" y="4388882"/>
                </a:lnTo>
                <a:cubicBezTo>
                  <a:pt x="1689402" y="4399177"/>
                  <a:pt x="1684821" y="4407093"/>
                  <a:pt x="1682164" y="4403866"/>
                </a:cubicBezTo>
                <a:cubicBezTo>
                  <a:pt x="1682164" y="4403866"/>
                  <a:pt x="1685874" y="4395818"/>
                  <a:pt x="1687639" y="4388863"/>
                </a:cubicBezTo>
                <a:lnTo>
                  <a:pt x="1688057" y="4390217"/>
                </a:lnTo>
                <a:lnTo>
                  <a:pt x="1686757" y="4392340"/>
                </a:lnTo>
                <a:cubicBezTo>
                  <a:pt x="1687729" y="4391793"/>
                  <a:pt x="1688215" y="4391522"/>
                  <a:pt x="1688325" y="4391087"/>
                </a:cubicBezTo>
                <a:lnTo>
                  <a:pt x="1688057" y="4390217"/>
                </a:lnTo>
                <a:lnTo>
                  <a:pt x="1690447" y="4386312"/>
                </a:lnTo>
                <a:lnTo>
                  <a:pt x="1692651" y="4384308"/>
                </a:lnTo>
                <a:cubicBezTo>
                  <a:pt x="1693841" y="4382769"/>
                  <a:pt x="1694505" y="4381527"/>
                  <a:pt x="1694505" y="4381527"/>
                </a:cubicBezTo>
                <a:cubicBezTo>
                  <a:pt x="1694505" y="4381527"/>
                  <a:pt x="1691313" y="4374376"/>
                  <a:pt x="1694289" y="4369225"/>
                </a:cubicBezTo>
                <a:cubicBezTo>
                  <a:pt x="1699203" y="4357522"/>
                  <a:pt x="1721776" y="4335397"/>
                  <a:pt x="1727757" y="4326073"/>
                </a:cubicBezTo>
                <a:cubicBezTo>
                  <a:pt x="1729702" y="4324983"/>
                  <a:pt x="1727399" y="4319817"/>
                  <a:pt x="1728280" y="4316340"/>
                </a:cubicBezTo>
                <a:cubicBezTo>
                  <a:pt x="1730453" y="4310644"/>
                  <a:pt x="1735182" y="4304286"/>
                  <a:pt x="1740803" y="4297748"/>
                </a:cubicBezTo>
                <a:lnTo>
                  <a:pt x="1743611" y="4294655"/>
                </a:lnTo>
                <a:lnTo>
                  <a:pt x="1738987" y="4298278"/>
                </a:lnTo>
                <a:lnTo>
                  <a:pt x="1725838" y="4308744"/>
                </a:lnTo>
                <a:lnTo>
                  <a:pt x="1667654" y="4376798"/>
                </a:lnTo>
                <a:lnTo>
                  <a:pt x="1617755" y="4441492"/>
                </a:lnTo>
                <a:lnTo>
                  <a:pt x="1612622" y="4444108"/>
                </a:lnTo>
                <a:lnTo>
                  <a:pt x="1600978" y="4450937"/>
                </a:lnTo>
                <a:lnTo>
                  <a:pt x="1615323" y="4429490"/>
                </a:lnTo>
                <a:lnTo>
                  <a:pt x="1598560" y="4447925"/>
                </a:lnTo>
                <a:lnTo>
                  <a:pt x="1595007" y="4443045"/>
                </a:lnTo>
                <a:lnTo>
                  <a:pt x="1587895" y="4447968"/>
                </a:lnTo>
                <a:lnTo>
                  <a:pt x="1601951" y="4428209"/>
                </a:lnTo>
                <a:lnTo>
                  <a:pt x="1607234" y="4422807"/>
                </a:lnTo>
                <a:cubicBezTo>
                  <a:pt x="1609022" y="4421153"/>
                  <a:pt x="1610210" y="4420319"/>
                  <a:pt x="1610320" y="4420869"/>
                </a:cubicBezTo>
                <a:lnTo>
                  <a:pt x="1608007" y="4419695"/>
                </a:lnTo>
                <a:lnTo>
                  <a:pt x="1626812" y="4393263"/>
                </a:lnTo>
                <a:lnTo>
                  <a:pt x="1634512" y="4387343"/>
                </a:lnTo>
                <a:cubicBezTo>
                  <a:pt x="1639472" y="4383671"/>
                  <a:pt x="1645224" y="4379579"/>
                  <a:pt x="1652662" y="4374556"/>
                </a:cubicBezTo>
                <a:cubicBezTo>
                  <a:pt x="1655895" y="4371615"/>
                  <a:pt x="1687481" y="4351150"/>
                  <a:pt x="1672606" y="4356421"/>
                </a:cubicBezTo>
                <a:cubicBezTo>
                  <a:pt x="1661712" y="4360895"/>
                  <a:pt x="1641461" y="4379091"/>
                  <a:pt x="1634551" y="4382767"/>
                </a:cubicBezTo>
                <a:lnTo>
                  <a:pt x="1634103" y="4383018"/>
                </a:lnTo>
                <a:lnTo>
                  <a:pt x="1639228" y="4375811"/>
                </a:lnTo>
                <a:cubicBezTo>
                  <a:pt x="1653396" y="4353936"/>
                  <a:pt x="1670177" y="4335193"/>
                  <a:pt x="1686825" y="4316150"/>
                </a:cubicBezTo>
                <a:lnTo>
                  <a:pt x="1703854" y="4295864"/>
                </a:lnTo>
                <a:lnTo>
                  <a:pt x="1699086" y="4299720"/>
                </a:lnTo>
                <a:lnTo>
                  <a:pt x="1632526" y="4348480"/>
                </a:lnTo>
                <a:lnTo>
                  <a:pt x="1643185" y="4336701"/>
                </a:lnTo>
                <a:cubicBezTo>
                  <a:pt x="1666788" y="4315124"/>
                  <a:pt x="1691082" y="4292294"/>
                  <a:pt x="1714245" y="4270240"/>
                </a:cubicBezTo>
                <a:lnTo>
                  <a:pt x="1720378" y="4264341"/>
                </a:lnTo>
                <a:lnTo>
                  <a:pt x="1722201" y="4258885"/>
                </a:lnTo>
                <a:lnTo>
                  <a:pt x="1743048" y="4242544"/>
                </a:lnTo>
                <a:lnTo>
                  <a:pt x="1750575" y="4235310"/>
                </a:lnTo>
                <a:lnTo>
                  <a:pt x="1729254" y="4248788"/>
                </a:lnTo>
                <a:lnTo>
                  <a:pt x="1730609" y="4246945"/>
                </a:lnTo>
                <a:cubicBezTo>
                  <a:pt x="1741542" y="4232675"/>
                  <a:pt x="1758623" y="4210965"/>
                  <a:pt x="1760718" y="4202708"/>
                </a:cubicBezTo>
                <a:cubicBezTo>
                  <a:pt x="1734632" y="4223326"/>
                  <a:pt x="1727948" y="4236522"/>
                  <a:pt x="1707319" y="4257553"/>
                </a:cubicBezTo>
                <a:cubicBezTo>
                  <a:pt x="1694017" y="4272729"/>
                  <a:pt x="1692477" y="4273595"/>
                  <a:pt x="1694720" y="4268856"/>
                </a:cubicBezTo>
                <a:lnTo>
                  <a:pt x="1703806" y="4248797"/>
                </a:lnTo>
                <a:lnTo>
                  <a:pt x="1700849" y="4251645"/>
                </a:lnTo>
                <a:cubicBezTo>
                  <a:pt x="1671390" y="4280704"/>
                  <a:pt x="1643286" y="4309360"/>
                  <a:pt x="1611817" y="4339645"/>
                </a:cubicBezTo>
                <a:lnTo>
                  <a:pt x="1583825" y="4365409"/>
                </a:lnTo>
                <a:lnTo>
                  <a:pt x="1599958" y="4347873"/>
                </a:lnTo>
                <a:cubicBezTo>
                  <a:pt x="1611747" y="4335307"/>
                  <a:pt x="1625776" y="4320704"/>
                  <a:pt x="1644077" y="4302324"/>
                </a:cubicBezTo>
                <a:cubicBezTo>
                  <a:pt x="1663155" y="4282685"/>
                  <a:pt x="1679463" y="4268848"/>
                  <a:pt x="1694051" y="4251268"/>
                </a:cubicBezTo>
                <a:cubicBezTo>
                  <a:pt x="1724560" y="4209152"/>
                  <a:pt x="1656622" y="4268460"/>
                  <a:pt x="1639972" y="4281548"/>
                </a:cubicBezTo>
                <a:cubicBezTo>
                  <a:pt x="1616746" y="4304003"/>
                  <a:pt x="1597302" y="4334690"/>
                  <a:pt x="1586621" y="4323279"/>
                </a:cubicBezTo>
                <a:cubicBezTo>
                  <a:pt x="1587653" y="4325524"/>
                  <a:pt x="1597198" y="4312756"/>
                  <a:pt x="1607609" y="4297434"/>
                </a:cubicBezTo>
                <a:lnTo>
                  <a:pt x="1616518" y="4283857"/>
                </a:lnTo>
                <a:lnTo>
                  <a:pt x="1727885" y="4161760"/>
                </a:lnTo>
                <a:lnTo>
                  <a:pt x="1729203" y="4149353"/>
                </a:lnTo>
                <a:cubicBezTo>
                  <a:pt x="1736064" y="4136554"/>
                  <a:pt x="1751397" y="4130923"/>
                  <a:pt x="1760205" y="4117030"/>
                </a:cubicBezTo>
                <a:cubicBezTo>
                  <a:pt x="1758258" y="4118122"/>
                  <a:pt x="1750494" y="4107083"/>
                  <a:pt x="1752763" y="4105807"/>
                </a:cubicBezTo>
                <a:cubicBezTo>
                  <a:pt x="1753284" y="4096070"/>
                  <a:pt x="1791550" y="4074574"/>
                  <a:pt x="1788000" y="4061163"/>
                </a:cubicBezTo>
                <a:lnTo>
                  <a:pt x="1787271" y="4059529"/>
                </a:lnTo>
                <a:lnTo>
                  <a:pt x="1787028" y="4058986"/>
                </a:lnTo>
                <a:cubicBezTo>
                  <a:pt x="1786919" y="4058741"/>
                  <a:pt x="1786991" y="4058904"/>
                  <a:pt x="1787135" y="4059227"/>
                </a:cubicBezTo>
                <a:lnTo>
                  <a:pt x="1787271" y="4059529"/>
                </a:lnTo>
                <a:lnTo>
                  <a:pt x="1787675" y="4060436"/>
                </a:lnTo>
                <a:cubicBezTo>
                  <a:pt x="1787857" y="4060841"/>
                  <a:pt x="1788000" y="4061163"/>
                  <a:pt x="1788000" y="4061163"/>
                </a:cubicBezTo>
                <a:cubicBezTo>
                  <a:pt x="1772109" y="4070091"/>
                  <a:pt x="1768436" y="4084577"/>
                  <a:pt x="1755231" y="4094977"/>
                </a:cubicBezTo>
                <a:cubicBezTo>
                  <a:pt x="1745710" y="4101819"/>
                  <a:pt x="1736988" y="4109080"/>
                  <a:pt x="1728418" y="4117371"/>
                </a:cubicBezTo>
                <a:lnTo>
                  <a:pt x="1727059" y="4118871"/>
                </a:lnTo>
                <a:lnTo>
                  <a:pt x="1727985" y="4120521"/>
                </a:lnTo>
                <a:cubicBezTo>
                  <a:pt x="1728309" y="4122675"/>
                  <a:pt x="1728014" y="4124878"/>
                  <a:pt x="1727141" y="4125977"/>
                </a:cubicBezTo>
                <a:cubicBezTo>
                  <a:pt x="1726565" y="4126707"/>
                  <a:pt x="1725731" y="4126950"/>
                  <a:pt x="1724652" y="4126355"/>
                </a:cubicBezTo>
                <a:cubicBezTo>
                  <a:pt x="1723271" y="4128866"/>
                  <a:pt x="1722789" y="4127196"/>
                  <a:pt x="1722948" y="4124363"/>
                </a:cubicBezTo>
                <a:lnTo>
                  <a:pt x="1723256" y="4123070"/>
                </a:lnTo>
                <a:lnTo>
                  <a:pt x="1702539" y="4145949"/>
                </a:lnTo>
                <a:cubicBezTo>
                  <a:pt x="1670094" y="4179582"/>
                  <a:pt x="1732821" y="4101109"/>
                  <a:pt x="1731758" y="4098724"/>
                </a:cubicBezTo>
                <a:lnTo>
                  <a:pt x="1727142" y="4100769"/>
                </a:lnTo>
                <a:lnTo>
                  <a:pt x="1638259" y="4177809"/>
                </a:lnTo>
                <a:cubicBezTo>
                  <a:pt x="1619766" y="4190982"/>
                  <a:pt x="1610269" y="4208186"/>
                  <a:pt x="1588685" y="4225262"/>
                </a:cubicBezTo>
                <a:cubicBezTo>
                  <a:pt x="1581588" y="4233039"/>
                  <a:pt x="1570341" y="4244307"/>
                  <a:pt x="1557917" y="4256359"/>
                </a:cubicBezTo>
                <a:lnTo>
                  <a:pt x="1545889" y="4267738"/>
                </a:lnTo>
                <a:lnTo>
                  <a:pt x="1540667" y="4259395"/>
                </a:lnTo>
                <a:lnTo>
                  <a:pt x="1553703" y="4244316"/>
                </a:lnTo>
                <a:lnTo>
                  <a:pt x="1573404" y="4226913"/>
                </a:lnTo>
                <a:cubicBezTo>
                  <a:pt x="1591557" y="4210188"/>
                  <a:pt x="1609756" y="4192084"/>
                  <a:pt x="1608725" y="4189839"/>
                </a:cubicBezTo>
                <a:lnTo>
                  <a:pt x="1603060" y="4192181"/>
                </a:lnTo>
                <a:lnTo>
                  <a:pt x="1639545" y="4155139"/>
                </a:lnTo>
                <a:lnTo>
                  <a:pt x="1672884" y="4120067"/>
                </a:lnTo>
                <a:lnTo>
                  <a:pt x="1658198" y="4131108"/>
                </a:lnTo>
                <a:cubicBezTo>
                  <a:pt x="1657223" y="4131655"/>
                  <a:pt x="1657507" y="4130128"/>
                  <a:pt x="1658533" y="4127556"/>
                </a:cubicBezTo>
                <a:lnTo>
                  <a:pt x="1659351" y="4125878"/>
                </a:lnTo>
                <a:lnTo>
                  <a:pt x="1690788" y="4101107"/>
                </a:lnTo>
                <a:lnTo>
                  <a:pt x="1689660" y="4102423"/>
                </a:lnTo>
                <a:lnTo>
                  <a:pt x="1721302" y="4069137"/>
                </a:lnTo>
                <a:lnTo>
                  <a:pt x="1715811" y="4073893"/>
                </a:lnTo>
                <a:lnTo>
                  <a:pt x="1713146" y="4076633"/>
                </a:lnTo>
                <a:lnTo>
                  <a:pt x="1694603" y="4090008"/>
                </a:lnTo>
                <a:cubicBezTo>
                  <a:pt x="1686168" y="4095714"/>
                  <a:pt x="1677408" y="4101098"/>
                  <a:pt x="1668004" y="4105846"/>
                </a:cubicBezTo>
                <a:cubicBezTo>
                  <a:pt x="1686112" y="4088080"/>
                  <a:pt x="1707015" y="4074724"/>
                  <a:pt x="1727093" y="4058855"/>
                </a:cubicBezTo>
                <a:cubicBezTo>
                  <a:pt x="1742410" y="4046234"/>
                  <a:pt x="1728282" y="4053649"/>
                  <a:pt x="1721066" y="4057387"/>
                </a:cubicBezTo>
                <a:lnTo>
                  <a:pt x="1681880" y="4085670"/>
                </a:lnTo>
                <a:lnTo>
                  <a:pt x="1645528" y="4122851"/>
                </a:lnTo>
                <a:lnTo>
                  <a:pt x="1598754" y="4170692"/>
                </a:lnTo>
                <a:lnTo>
                  <a:pt x="1612807" y="4161733"/>
                </a:lnTo>
                <a:lnTo>
                  <a:pt x="1635584" y="4144538"/>
                </a:lnTo>
                <a:lnTo>
                  <a:pt x="1628222" y="4153913"/>
                </a:lnTo>
                <a:cubicBezTo>
                  <a:pt x="1614827" y="4166158"/>
                  <a:pt x="1601696" y="4179001"/>
                  <a:pt x="1588725" y="4192874"/>
                </a:cubicBezTo>
                <a:lnTo>
                  <a:pt x="1571051" y="4213564"/>
                </a:lnTo>
                <a:lnTo>
                  <a:pt x="1571031" y="4212905"/>
                </a:lnTo>
                <a:cubicBezTo>
                  <a:pt x="1569262" y="4213666"/>
                  <a:pt x="1565393" y="4215921"/>
                  <a:pt x="1558381" y="4220285"/>
                </a:cubicBezTo>
                <a:lnTo>
                  <a:pt x="1553703" y="4223130"/>
                </a:lnTo>
                <a:lnTo>
                  <a:pt x="1558996" y="4216348"/>
                </a:lnTo>
                <a:lnTo>
                  <a:pt x="1587844" y="4181614"/>
                </a:lnTo>
                <a:lnTo>
                  <a:pt x="1548479" y="4220143"/>
                </a:lnTo>
                <a:cubicBezTo>
                  <a:pt x="1534503" y="4234875"/>
                  <a:pt x="1520822" y="4249069"/>
                  <a:pt x="1505504" y="4260721"/>
                </a:cubicBezTo>
                <a:cubicBezTo>
                  <a:pt x="1505504" y="4260721"/>
                  <a:pt x="1506307" y="4256723"/>
                  <a:pt x="1506226" y="4253055"/>
                </a:cubicBezTo>
                <a:lnTo>
                  <a:pt x="1506109" y="4252909"/>
                </a:lnTo>
                <a:lnTo>
                  <a:pt x="1511014" y="4249707"/>
                </a:lnTo>
                <a:cubicBezTo>
                  <a:pt x="1524790" y="4237514"/>
                  <a:pt x="1553777" y="4207372"/>
                  <a:pt x="1548860" y="4205551"/>
                </a:cubicBezTo>
                <a:cubicBezTo>
                  <a:pt x="1535750" y="4200693"/>
                  <a:pt x="1487476" y="4267290"/>
                  <a:pt x="1452112" y="4288973"/>
                </a:cubicBezTo>
                <a:cubicBezTo>
                  <a:pt x="1433143" y="4302445"/>
                  <a:pt x="1425875" y="4306974"/>
                  <a:pt x="1409378" y="4319438"/>
                </a:cubicBezTo>
                <a:lnTo>
                  <a:pt x="1408595" y="4320046"/>
                </a:lnTo>
                <a:lnTo>
                  <a:pt x="1429479" y="4294867"/>
                </a:lnTo>
                <a:cubicBezTo>
                  <a:pt x="1441591" y="4282029"/>
                  <a:pt x="1453986" y="4270164"/>
                  <a:pt x="1467152" y="4257324"/>
                </a:cubicBezTo>
                <a:cubicBezTo>
                  <a:pt x="1488020" y="4239850"/>
                  <a:pt x="1578246" y="4139078"/>
                  <a:pt x="1522713" y="4188855"/>
                </a:cubicBezTo>
                <a:lnTo>
                  <a:pt x="1497153" y="4214595"/>
                </a:lnTo>
                <a:lnTo>
                  <a:pt x="1485419" y="4224612"/>
                </a:lnTo>
                <a:cubicBezTo>
                  <a:pt x="1455409" y="4249993"/>
                  <a:pt x="1402351" y="4293133"/>
                  <a:pt x="1442929" y="4243332"/>
                </a:cubicBezTo>
                <a:cubicBezTo>
                  <a:pt x="1454341" y="4232651"/>
                  <a:pt x="1487298" y="4205726"/>
                  <a:pt x="1494583" y="4186064"/>
                </a:cubicBezTo>
                <a:cubicBezTo>
                  <a:pt x="1506764" y="4163243"/>
                  <a:pt x="1459967" y="4207403"/>
                  <a:pt x="1436396" y="4229108"/>
                </a:cubicBezTo>
                <a:cubicBezTo>
                  <a:pt x="1417662" y="4249500"/>
                  <a:pt x="1394092" y="4271205"/>
                  <a:pt x="1379869" y="4277738"/>
                </a:cubicBezTo>
                <a:cubicBezTo>
                  <a:pt x="1372950" y="4286354"/>
                  <a:pt x="1361155" y="4286333"/>
                  <a:pt x="1347681" y="4292523"/>
                </a:cubicBezTo>
                <a:lnTo>
                  <a:pt x="1326532" y="4310807"/>
                </a:lnTo>
                <a:lnTo>
                  <a:pt x="1481426" y="4144373"/>
                </a:lnTo>
                <a:lnTo>
                  <a:pt x="1608452" y="4016905"/>
                </a:lnTo>
                <a:lnTo>
                  <a:pt x="1604484" y="4016188"/>
                </a:lnTo>
                <a:cubicBezTo>
                  <a:pt x="1604484" y="4016188"/>
                  <a:pt x="1606430" y="4015095"/>
                  <a:pt x="1608698" y="4013821"/>
                </a:cubicBezTo>
                <a:lnTo>
                  <a:pt x="1609257" y="4016097"/>
                </a:lnTo>
                <a:lnTo>
                  <a:pt x="1622958" y="4002346"/>
                </a:lnTo>
                <a:lnTo>
                  <a:pt x="1624125" y="4000121"/>
                </a:lnTo>
                <a:cubicBezTo>
                  <a:pt x="1624198" y="3998963"/>
                  <a:pt x="1623469" y="3998067"/>
                  <a:pt x="1621399" y="3997740"/>
                </a:cubicBezTo>
                <a:cubicBezTo>
                  <a:pt x="1621399" y="3997740"/>
                  <a:pt x="1613473" y="4008156"/>
                  <a:pt x="1608698" y="4013821"/>
                </a:cubicBezTo>
                <a:lnTo>
                  <a:pt x="1604166" y="4010050"/>
                </a:lnTo>
                <a:lnTo>
                  <a:pt x="1464628" y="4149306"/>
                </a:lnTo>
                <a:cubicBezTo>
                  <a:pt x="1381848" y="4228191"/>
                  <a:pt x="1297954" y="4303293"/>
                  <a:pt x="1212147" y="4371902"/>
                </a:cubicBezTo>
                <a:cubicBezTo>
                  <a:pt x="1218575" y="4339914"/>
                  <a:pt x="1285634" y="4313328"/>
                  <a:pt x="1274825" y="4290531"/>
                </a:cubicBezTo>
                <a:cubicBezTo>
                  <a:pt x="1277596" y="4285513"/>
                  <a:pt x="1211897" y="4341840"/>
                  <a:pt x="1211897" y="4341840"/>
                </a:cubicBezTo>
                <a:cubicBezTo>
                  <a:pt x="1195060" y="4350316"/>
                  <a:pt x="1193131" y="4343640"/>
                  <a:pt x="1186453" y="4345567"/>
                </a:cubicBezTo>
                <a:cubicBezTo>
                  <a:pt x="1146372" y="4375818"/>
                  <a:pt x="1111509" y="4449162"/>
                  <a:pt x="1073159" y="4445766"/>
                </a:cubicBezTo>
                <a:lnTo>
                  <a:pt x="1089437" y="4423376"/>
                </a:lnTo>
                <a:lnTo>
                  <a:pt x="1092333" y="4421352"/>
                </a:lnTo>
                <a:lnTo>
                  <a:pt x="1095398" y="4416874"/>
                </a:lnTo>
                <a:lnTo>
                  <a:pt x="1102671" y="4409449"/>
                </a:lnTo>
                <a:cubicBezTo>
                  <a:pt x="1107203" y="4405053"/>
                  <a:pt x="1112299" y="4400266"/>
                  <a:pt x="1118110" y="4394824"/>
                </a:cubicBezTo>
                <a:cubicBezTo>
                  <a:pt x="1120483" y="4390521"/>
                  <a:pt x="1167243" y="4358346"/>
                  <a:pt x="1166153" y="4339975"/>
                </a:cubicBezTo>
                <a:cubicBezTo>
                  <a:pt x="1166153" y="4339975"/>
                  <a:pt x="1128447" y="4365923"/>
                  <a:pt x="1121324" y="4378826"/>
                </a:cubicBezTo>
                <a:cubicBezTo>
                  <a:pt x="1116602" y="4382301"/>
                  <a:pt x="1109778" y="4394666"/>
                  <a:pt x="1102761" y="4406110"/>
                </a:cubicBezTo>
                <a:lnTo>
                  <a:pt x="1095398" y="4416874"/>
                </a:lnTo>
                <a:lnTo>
                  <a:pt x="1090628" y="4421739"/>
                </a:lnTo>
                <a:lnTo>
                  <a:pt x="1089437" y="4423376"/>
                </a:lnTo>
                <a:lnTo>
                  <a:pt x="1083049" y="4427844"/>
                </a:lnTo>
                <a:cubicBezTo>
                  <a:pt x="1062974" y="4431377"/>
                  <a:pt x="1088661" y="4400987"/>
                  <a:pt x="1101611" y="4386806"/>
                </a:cubicBezTo>
                <a:lnTo>
                  <a:pt x="1106626" y="4381459"/>
                </a:lnTo>
                <a:lnTo>
                  <a:pt x="1107292" y="4380785"/>
                </a:lnTo>
                <a:cubicBezTo>
                  <a:pt x="1108611" y="4379421"/>
                  <a:pt x="1108487" y="4379509"/>
                  <a:pt x="1107383" y="4380649"/>
                </a:cubicBezTo>
                <a:lnTo>
                  <a:pt x="1106626" y="4381459"/>
                </a:lnTo>
                <a:lnTo>
                  <a:pt x="1098527" y="4389628"/>
                </a:lnTo>
                <a:cubicBezTo>
                  <a:pt x="1067496" y="4413648"/>
                  <a:pt x="1041879" y="4439727"/>
                  <a:pt x="1006941" y="4460658"/>
                </a:cubicBezTo>
                <a:cubicBezTo>
                  <a:pt x="980026" y="4478067"/>
                  <a:pt x="994443" y="4457033"/>
                  <a:pt x="1015047" y="4431348"/>
                </a:cubicBezTo>
                <a:lnTo>
                  <a:pt x="1020175" y="4425128"/>
                </a:lnTo>
                <a:lnTo>
                  <a:pt x="1047513" y="4396862"/>
                </a:lnTo>
                <a:cubicBezTo>
                  <a:pt x="1047513" y="4396862"/>
                  <a:pt x="1106103" y="4352725"/>
                  <a:pt x="1090587" y="4342626"/>
                </a:cubicBezTo>
                <a:cubicBezTo>
                  <a:pt x="1084691" y="4342616"/>
                  <a:pt x="1064474" y="4363236"/>
                  <a:pt x="1045167" y="4384114"/>
                </a:cubicBezTo>
                <a:lnTo>
                  <a:pt x="1043411" y="4386045"/>
                </a:lnTo>
                <a:lnTo>
                  <a:pt x="1041148" y="4387652"/>
                </a:lnTo>
                <a:cubicBezTo>
                  <a:pt x="1031425" y="4394679"/>
                  <a:pt x="1021403" y="4402240"/>
                  <a:pt x="1020218" y="4404391"/>
                </a:cubicBezTo>
                <a:cubicBezTo>
                  <a:pt x="1006022" y="4419938"/>
                  <a:pt x="1003984" y="4416008"/>
                  <a:pt x="1006968" y="4406786"/>
                </a:cubicBezTo>
                <a:lnTo>
                  <a:pt x="1009494" y="4401277"/>
                </a:lnTo>
                <a:lnTo>
                  <a:pt x="1137364" y="4276721"/>
                </a:lnTo>
                <a:cubicBezTo>
                  <a:pt x="1137364" y="4276721"/>
                  <a:pt x="1191833" y="4223598"/>
                  <a:pt x="1176294" y="4225296"/>
                </a:cubicBezTo>
                <a:cubicBezTo>
                  <a:pt x="1162071" y="4231829"/>
                  <a:pt x="1138482" y="4265330"/>
                  <a:pt x="1121830" y="4278418"/>
                </a:cubicBezTo>
                <a:cubicBezTo>
                  <a:pt x="1128565" y="4275321"/>
                  <a:pt x="1096142" y="4309085"/>
                  <a:pt x="1076753" y="4320158"/>
                </a:cubicBezTo>
                <a:lnTo>
                  <a:pt x="1066641" y="4321166"/>
                </a:lnTo>
                <a:lnTo>
                  <a:pt x="1084297" y="4301465"/>
                </a:lnTo>
                <a:cubicBezTo>
                  <a:pt x="1142275" y="4244559"/>
                  <a:pt x="1222179" y="4180817"/>
                  <a:pt x="1256228" y="4134378"/>
                </a:cubicBezTo>
                <a:cubicBezTo>
                  <a:pt x="1270446" y="4113701"/>
                  <a:pt x="1278357" y="4099362"/>
                  <a:pt x="1279216" y="4093993"/>
                </a:cubicBezTo>
                <a:lnTo>
                  <a:pt x="1275834" y="4093164"/>
                </a:lnTo>
                <a:lnTo>
                  <a:pt x="1274355" y="4095009"/>
                </a:lnTo>
                <a:lnTo>
                  <a:pt x="1272182" y="4095768"/>
                </a:lnTo>
                <a:lnTo>
                  <a:pt x="1259886" y="4107405"/>
                </a:lnTo>
                <a:cubicBezTo>
                  <a:pt x="1228855" y="4131428"/>
                  <a:pt x="1115386" y="4253976"/>
                  <a:pt x="1098547" y="4262452"/>
                </a:cubicBezTo>
                <a:lnTo>
                  <a:pt x="1097411" y="4260103"/>
                </a:lnTo>
                <a:lnTo>
                  <a:pt x="1097963" y="4259549"/>
                </a:lnTo>
                <a:cubicBezTo>
                  <a:pt x="1121701" y="4234851"/>
                  <a:pt x="1143987" y="4210222"/>
                  <a:pt x="1163593" y="4185804"/>
                </a:cubicBezTo>
                <a:cubicBezTo>
                  <a:pt x="1137952" y="4205967"/>
                  <a:pt x="1111892" y="4229157"/>
                  <a:pt x="1085558" y="4254158"/>
                </a:cubicBezTo>
                <a:lnTo>
                  <a:pt x="1036888" y="4302549"/>
                </a:lnTo>
                <a:lnTo>
                  <a:pt x="1035669" y="4303503"/>
                </a:lnTo>
                <a:cubicBezTo>
                  <a:pt x="1075874" y="4261161"/>
                  <a:pt x="1110166" y="4210885"/>
                  <a:pt x="1121987" y="4199638"/>
                </a:cubicBezTo>
                <a:cubicBezTo>
                  <a:pt x="1133412" y="4189108"/>
                  <a:pt x="1190503" y="4128034"/>
                  <a:pt x="1145674" y="4166887"/>
                </a:cubicBezTo>
                <a:cubicBezTo>
                  <a:pt x="1129109" y="4186734"/>
                  <a:pt x="1107793" y="4215184"/>
                  <a:pt x="1090954" y="4223660"/>
                </a:cubicBezTo>
                <a:cubicBezTo>
                  <a:pt x="1081905" y="4229888"/>
                  <a:pt x="1061605" y="4224297"/>
                  <a:pt x="1061605" y="4224297"/>
                </a:cubicBezTo>
                <a:cubicBezTo>
                  <a:pt x="1043109" y="4237469"/>
                  <a:pt x="1030844" y="4259690"/>
                  <a:pt x="1016651" y="4275240"/>
                </a:cubicBezTo>
                <a:cubicBezTo>
                  <a:pt x="1007602" y="4281467"/>
                  <a:pt x="981715" y="4296170"/>
                  <a:pt x="986017" y="4298545"/>
                </a:cubicBezTo>
                <a:cubicBezTo>
                  <a:pt x="981715" y="4296170"/>
                  <a:pt x="984531" y="4280893"/>
                  <a:pt x="982160" y="4285195"/>
                </a:cubicBezTo>
                <a:cubicBezTo>
                  <a:pt x="965717" y="4292951"/>
                  <a:pt x="950682" y="4320194"/>
                  <a:pt x="923135" y="4339594"/>
                </a:cubicBezTo>
                <a:cubicBezTo>
                  <a:pt x="911714" y="4350124"/>
                  <a:pt x="883895" y="4358152"/>
                  <a:pt x="874449" y="4365096"/>
                </a:cubicBezTo>
                <a:cubicBezTo>
                  <a:pt x="850491" y="4386475"/>
                  <a:pt x="862309" y="4375230"/>
                  <a:pt x="869431" y="4362325"/>
                </a:cubicBezTo>
                <a:cubicBezTo>
                  <a:pt x="901476" y="4304261"/>
                  <a:pt x="837582" y="4379353"/>
                  <a:pt x="805019" y="4395984"/>
                </a:cubicBezTo>
                <a:cubicBezTo>
                  <a:pt x="805584" y="4372918"/>
                  <a:pt x="834937" y="4372283"/>
                  <a:pt x="833846" y="4353912"/>
                </a:cubicBezTo>
                <a:lnTo>
                  <a:pt x="791391" y="4388464"/>
                </a:lnTo>
                <a:cubicBezTo>
                  <a:pt x="773910" y="4367593"/>
                  <a:pt x="832487" y="4324171"/>
                  <a:pt x="837235" y="4315569"/>
                </a:cubicBezTo>
                <a:cubicBezTo>
                  <a:pt x="982178" y="4158020"/>
                  <a:pt x="1157709" y="3987427"/>
                  <a:pt x="1283714" y="3854028"/>
                </a:cubicBezTo>
                <a:cubicBezTo>
                  <a:pt x="1229443" y="3899827"/>
                  <a:pt x="1172793" y="3949926"/>
                  <a:pt x="1118075" y="4006700"/>
                </a:cubicBezTo>
                <a:cubicBezTo>
                  <a:pt x="1059052" y="4061102"/>
                  <a:pt x="1004604" y="4129248"/>
                  <a:pt x="950453" y="4162958"/>
                </a:cubicBezTo>
                <a:cubicBezTo>
                  <a:pt x="943777" y="4164884"/>
                  <a:pt x="885200" y="4208308"/>
                  <a:pt x="885200" y="4208308"/>
                </a:cubicBezTo>
                <a:cubicBezTo>
                  <a:pt x="864901" y="4202714"/>
                  <a:pt x="890790" y="4188011"/>
                  <a:pt x="902211" y="4177483"/>
                </a:cubicBezTo>
                <a:cubicBezTo>
                  <a:pt x="885645" y="4197330"/>
                  <a:pt x="916404" y="4161935"/>
                  <a:pt x="942022" y="4135858"/>
                </a:cubicBezTo>
                <a:cubicBezTo>
                  <a:pt x="1023471" y="4052687"/>
                  <a:pt x="1122299" y="3956663"/>
                  <a:pt x="1186068" y="3893660"/>
                </a:cubicBezTo>
                <a:lnTo>
                  <a:pt x="1195635" y="3883946"/>
                </a:lnTo>
                <a:lnTo>
                  <a:pt x="1199125" y="3866120"/>
                </a:lnTo>
                <a:cubicBezTo>
                  <a:pt x="1214000" y="3845023"/>
                  <a:pt x="1244594" y="3835723"/>
                  <a:pt x="1263395" y="3812826"/>
                </a:cubicBezTo>
                <a:cubicBezTo>
                  <a:pt x="1261922" y="3813502"/>
                  <a:pt x="1259048" y="3811368"/>
                  <a:pt x="1256271" y="3808324"/>
                </a:cubicBezTo>
                <a:lnTo>
                  <a:pt x="1251829" y="3801560"/>
                </a:lnTo>
                <a:lnTo>
                  <a:pt x="1248882" y="3803777"/>
                </a:lnTo>
                <a:cubicBezTo>
                  <a:pt x="1248031" y="3804254"/>
                  <a:pt x="1248279" y="3802921"/>
                  <a:pt x="1249176" y="3800673"/>
                </a:cubicBezTo>
                <a:lnTo>
                  <a:pt x="1249889" y="3799208"/>
                </a:lnTo>
                <a:lnTo>
                  <a:pt x="1250147" y="3799004"/>
                </a:lnTo>
                <a:lnTo>
                  <a:pt x="1249736" y="3798374"/>
                </a:lnTo>
                <a:lnTo>
                  <a:pt x="1249852" y="3797237"/>
                </a:lnTo>
                <a:lnTo>
                  <a:pt x="1273048" y="3772410"/>
                </a:lnTo>
                <a:lnTo>
                  <a:pt x="1257453" y="3781696"/>
                </a:lnTo>
                <a:lnTo>
                  <a:pt x="1260145" y="3779281"/>
                </a:lnTo>
                <a:lnTo>
                  <a:pt x="1223448" y="3804811"/>
                </a:lnTo>
                <a:cubicBezTo>
                  <a:pt x="1206966" y="3816379"/>
                  <a:pt x="1190990" y="3827346"/>
                  <a:pt x="1175579" y="3836612"/>
                </a:cubicBezTo>
                <a:cubicBezTo>
                  <a:pt x="1192061" y="3822955"/>
                  <a:pt x="1211551" y="3809031"/>
                  <a:pt x="1230025" y="3796979"/>
                </a:cubicBezTo>
                <a:lnTo>
                  <a:pt x="1247847" y="3783054"/>
                </a:lnTo>
                <a:cubicBezTo>
                  <a:pt x="1247638" y="3782011"/>
                  <a:pt x="1246519" y="3781817"/>
                  <a:pt x="1244917" y="3782153"/>
                </a:cubicBezTo>
                <a:lnTo>
                  <a:pt x="1244034" y="3782498"/>
                </a:lnTo>
                <a:lnTo>
                  <a:pt x="1238264" y="3786663"/>
                </a:lnTo>
                <a:lnTo>
                  <a:pt x="1240203" y="3784329"/>
                </a:lnTo>
                <a:lnTo>
                  <a:pt x="1240635" y="3783825"/>
                </a:lnTo>
                <a:lnTo>
                  <a:pt x="1239072" y="3784436"/>
                </a:lnTo>
                <a:cubicBezTo>
                  <a:pt x="1234771" y="3786592"/>
                  <a:pt x="1230219" y="3789588"/>
                  <a:pt x="1228804" y="3790876"/>
                </a:cubicBezTo>
                <a:cubicBezTo>
                  <a:pt x="1187422" y="3817869"/>
                  <a:pt x="1143213" y="3855784"/>
                  <a:pt x="1104356" y="3875927"/>
                </a:cubicBezTo>
                <a:cubicBezTo>
                  <a:pt x="1136401" y="3846793"/>
                  <a:pt x="1182720" y="3820814"/>
                  <a:pt x="1217024" y="3793233"/>
                </a:cubicBezTo>
                <a:cubicBezTo>
                  <a:pt x="1206732" y="3801642"/>
                  <a:pt x="1226159" y="3787395"/>
                  <a:pt x="1224102" y="3785467"/>
                </a:cubicBezTo>
                <a:cubicBezTo>
                  <a:pt x="1220117" y="3782257"/>
                  <a:pt x="1216638" y="3791307"/>
                  <a:pt x="1216638" y="3791307"/>
                </a:cubicBezTo>
                <a:cubicBezTo>
                  <a:pt x="1194532" y="3806089"/>
                  <a:pt x="1173365" y="3820683"/>
                  <a:pt x="1152537" y="3834709"/>
                </a:cubicBezTo>
                <a:lnTo>
                  <a:pt x="1110804" y="3861595"/>
                </a:lnTo>
                <a:lnTo>
                  <a:pt x="1115425" y="3856180"/>
                </a:lnTo>
                <a:lnTo>
                  <a:pt x="1115603" y="3855923"/>
                </a:lnTo>
                <a:lnTo>
                  <a:pt x="1117358" y="3854614"/>
                </a:lnTo>
                <a:cubicBezTo>
                  <a:pt x="1122060" y="3851668"/>
                  <a:pt x="1146306" y="3836457"/>
                  <a:pt x="1145920" y="3834529"/>
                </a:cubicBezTo>
                <a:cubicBezTo>
                  <a:pt x="1144699" y="3828426"/>
                  <a:pt x="1120838" y="3845563"/>
                  <a:pt x="1124050" y="3844921"/>
                </a:cubicBezTo>
                <a:lnTo>
                  <a:pt x="1122039" y="3846397"/>
                </a:lnTo>
                <a:lnTo>
                  <a:pt x="1121662" y="3842734"/>
                </a:lnTo>
                <a:cubicBezTo>
                  <a:pt x="1120356" y="3843284"/>
                  <a:pt x="1118066" y="3845400"/>
                  <a:pt x="1115350" y="3848254"/>
                </a:cubicBezTo>
                <a:lnTo>
                  <a:pt x="1108647" y="3855801"/>
                </a:lnTo>
                <a:lnTo>
                  <a:pt x="1102749" y="3859542"/>
                </a:lnTo>
                <a:cubicBezTo>
                  <a:pt x="1097543" y="3858578"/>
                  <a:pt x="1118844" y="3843958"/>
                  <a:pt x="1118844" y="3843958"/>
                </a:cubicBezTo>
                <a:cubicBezTo>
                  <a:pt x="1159693" y="3817072"/>
                  <a:pt x="1194379" y="3791418"/>
                  <a:pt x="1227645" y="3768387"/>
                </a:cubicBezTo>
                <a:cubicBezTo>
                  <a:pt x="1228704" y="3767424"/>
                  <a:pt x="1234978" y="3763349"/>
                  <a:pt x="1242255" y="3758328"/>
                </a:cubicBezTo>
                <a:lnTo>
                  <a:pt x="1247985" y="3754290"/>
                </a:lnTo>
                <a:lnTo>
                  <a:pt x="1247435" y="3754256"/>
                </a:lnTo>
                <a:cubicBezTo>
                  <a:pt x="1245566" y="3754141"/>
                  <a:pt x="1243609" y="3753976"/>
                  <a:pt x="1242053" y="3753691"/>
                </a:cubicBezTo>
                <a:lnTo>
                  <a:pt x="1240492" y="3753010"/>
                </a:lnTo>
                <a:lnTo>
                  <a:pt x="1215983" y="3769595"/>
                </a:lnTo>
                <a:lnTo>
                  <a:pt x="1196679" y="3783028"/>
                </a:lnTo>
                <a:lnTo>
                  <a:pt x="1189399" y="3790193"/>
                </a:lnTo>
                <a:lnTo>
                  <a:pt x="1183063" y="3792505"/>
                </a:lnTo>
                <a:lnTo>
                  <a:pt x="1171922" y="3800257"/>
                </a:lnTo>
                <a:cubicBezTo>
                  <a:pt x="1170315" y="3800578"/>
                  <a:pt x="1142321" y="3824893"/>
                  <a:pt x="1138455" y="3823661"/>
                </a:cubicBezTo>
                <a:cubicBezTo>
                  <a:pt x="1136236" y="3820933"/>
                  <a:pt x="1140646" y="3816875"/>
                  <a:pt x="1145610" y="3813502"/>
                </a:cubicBezTo>
                <a:lnTo>
                  <a:pt x="1147670" y="3812255"/>
                </a:lnTo>
                <a:lnTo>
                  <a:pt x="1149866" y="3808751"/>
                </a:lnTo>
                <a:cubicBezTo>
                  <a:pt x="1154979" y="3801613"/>
                  <a:pt x="1163817" y="3790920"/>
                  <a:pt x="1165208" y="3788673"/>
                </a:cubicBezTo>
                <a:cubicBezTo>
                  <a:pt x="1171286" y="3781239"/>
                  <a:pt x="1175942" y="3775286"/>
                  <a:pt x="1179922" y="3770001"/>
                </a:cubicBezTo>
                <a:lnTo>
                  <a:pt x="1181959" y="3767202"/>
                </a:lnTo>
                <a:lnTo>
                  <a:pt x="1203039" y="3751584"/>
                </a:lnTo>
                <a:lnTo>
                  <a:pt x="1180924" y="3774632"/>
                </a:lnTo>
                <a:cubicBezTo>
                  <a:pt x="1178721" y="3776845"/>
                  <a:pt x="1175161" y="3781717"/>
                  <a:pt x="1171069" y="3787361"/>
                </a:cubicBezTo>
                <a:lnTo>
                  <a:pt x="1169301" y="3789710"/>
                </a:lnTo>
                <a:lnTo>
                  <a:pt x="1184804" y="3775428"/>
                </a:lnTo>
                <a:cubicBezTo>
                  <a:pt x="1197914" y="3763859"/>
                  <a:pt x="1211248" y="3752782"/>
                  <a:pt x="1211248" y="3752782"/>
                </a:cubicBezTo>
                <a:lnTo>
                  <a:pt x="1231780" y="3734812"/>
                </a:lnTo>
                <a:lnTo>
                  <a:pt x="1232816" y="3731352"/>
                </a:lnTo>
                <a:lnTo>
                  <a:pt x="1234970" y="3727887"/>
                </a:lnTo>
                <a:lnTo>
                  <a:pt x="1238230" y="3725466"/>
                </a:lnTo>
                <a:lnTo>
                  <a:pt x="1221279" y="3736586"/>
                </a:lnTo>
                <a:lnTo>
                  <a:pt x="1253920" y="3710452"/>
                </a:lnTo>
                <a:lnTo>
                  <a:pt x="1245668" y="3715956"/>
                </a:lnTo>
                <a:lnTo>
                  <a:pt x="1242874" y="3718031"/>
                </a:lnTo>
                <a:lnTo>
                  <a:pt x="1220514" y="3735648"/>
                </a:lnTo>
                <a:lnTo>
                  <a:pt x="1209266" y="3744513"/>
                </a:lnTo>
                <a:lnTo>
                  <a:pt x="1199125" y="3752505"/>
                </a:lnTo>
                <a:cubicBezTo>
                  <a:pt x="1193414" y="3756764"/>
                  <a:pt x="1189611" y="3759154"/>
                  <a:pt x="1189159" y="3758172"/>
                </a:cubicBezTo>
                <a:cubicBezTo>
                  <a:pt x="1188709" y="3757192"/>
                  <a:pt x="1191593" y="3752794"/>
                  <a:pt x="1195278" y="3747474"/>
                </a:cubicBezTo>
                <a:lnTo>
                  <a:pt x="1202806" y="3736278"/>
                </a:lnTo>
                <a:lnTo>
                  <a:pt x="1199796" y="3738109"/>
                </a:lnTo>
                <a:cubicBezTo>
                  <a:pt x="1190192" y="3743540"/>
                  <a:pt x="1180675" y="3747637"/>
                  <a:pt x="1195157" y="3735468"/>
                </a:cubicBezTo>
                <a:lnTo>
                  <a:pt x="1206592" y="3726103"/>
                </a:lnTo>
                <a:lnTo>
                  <a:pt x="1206727" y="3724364"/>
                </a:lnTo>
                <a:lnTo>
                  <a:pt x="1202135" y="3726963"/>
                </a:lnTo>
                <a:lnTo>
                  <a:pt x="1201768" y="3727442"/>
                </a:lnTo>
                <a:lnTo>
                  <a:pt x="1201075" y="3727564"/>
                </a:lnTo>
                <a:lnTo>
                  <a:pt x="1198337" y="3729115"/>
                </a:lnTo>
                <a:cubicBezTo>
                  <a:pt x="1194262" y="3731919"/>
                  <a:pt x="1188806" y="3736049"/>
                  <a:pt x="1181646" y="3741814"/>
                </a:cubicBezTo>
                <a:cubicBezTo>
                  <a:pt x="1141059" y="3770760"/>
                  <a:pt x="1107686" y="3815409"/>
                  <a:pt x="1062536" y="3836148"/>
                </a:cubicBezTo>
                <a:cubicBezTo>
                  <a:pt x="1054683" y="3839754"/>
                  <a:pt x="1089877" y="3788722"/>
                  <a:pt x="1096563" y="3791197"/>
                </a:cubicBezTo>
                <a:cubicBezTo>
                  <a:pt x="1087254" y="3787749"/>
                  <a:pt x="1044335" y="3830491"/>
                  <a:pt x="1018976" y="3856144"/>
                </a:cubicBezTo>
                <a:lnTo>
                  <a:pt x="1007317" y="3867802"/>
                </a:lnTo>
                <a:lnTo>
                  <a:pt x="1017048" y="3855912"/>
                </a:lnTo>
                <a:cubicBezTo>
                  <a:pt x="1061119" y="3804207"/>
                  <a:pt x="990656" y="3866689"/>
                  <a:pt x="988582" y="3870450"/>
                </a:cubicBezTo>
                <a:cubicBezTo>
                  <a:pt x="978598" y="3879653"/>
                  <a:pt x="960743" y="3885334"/>
                  <a:pt x="952204" y="3890431"/>
                </a:cubicBezTo>
                <a:lnTo>
                  <a:pt x="941331" y="3898547"/>
                </a:lnTo>
                <a:lnTo>
                  <a:pt x="1045704" y="3799503"/>
                </a:lnTo>
                <a:lnTo>
                  <a:pt x="1056941" y="3789147"/>
                </a:lnTo>
                <a:lnTo>
                  <a:pt x="1072594" y="3768365"/>
                </a:lnTo>
                <a:lnTo>
                  <a:pt x="1062524" y="3774666"/>
                </a:lnTo>
                <a:cubicBezTo>
                  <a:pt x="1058563" y="3774776"/>
                  <a:pt x="1085624" y="3749271"/>
                  <a:pt x="1091528" y="3738833"/>
                </a:cubicBezTo>
                <a:cubicBezTo>
                  <a:pt x="1087603" y="3740637"/>
                  <a:pt x="1083677" y="3742441"/>
                  <a:pt x="1079748" y="3744245"/>
                </a:cubicBezTo>
                <a:cubicBezTo>
                  <a:pt x="1081712" y="3743343"/>
                  <a:pt x="1074144" y="3743254"/>
                  <a:pt x="1065821" y="3742816"/>
                </a:cubicBezTo>
                <a:lnTo>
                  <a:pt x="1055096" y="3741867"/>
                </a:lnTo>
                <a:lnTo>
                  <a:pt x="1048940" y="3751671"/>
                </a:lnTo>
                <a:cubicBezTo>
                  <a:pt x="1043652" y="3760669"/>
                  <a:pt x="1039648" y="3767587"/>
                  <a:pt x="1037325" y="3764768"/>
                </a:cubicBezTo>
                <a:cubicBezTo>
                  <a:pt x="1037325" y="3764768"/>
                  <a:pt x="1040569" y="3757734"/>
                  <a:pt x="1042108" y="3751654"/>
                </a:cubicBezTo>
                <a:lnTo>
                  <a:pt x="1042477" y="3752836"/>
                </a:lnTo>
                <a:lnTo>
                  <a:pt x="1041340" y="3754693"/>
                </a:lnTo>
                <a:cubicBezTo>
                  <a:pt x="1042190" y="3754216"/>
                  <a:pt x="1042614" y="3753978"/>
                  <a:pt x="1042709" y="3753597"/>
                </a:cubicBezTo>
                <a:lnTo>
                  <a:pt x="1042477" y="3752836"/>
                </a:lnTo>
                <a:lnTo>
                  <a:pt x="1044564" y="3749422"/>
                </a:lnTo>
                <a:lnTo>
                  <a:pt x="1046492" y="3747671"/>
                </a:lnTo>
                <a:cubicBezTo>
                  <a:pt x="1047532" y="3746327"/>
                  <a:pt x="1048113" y="3745242"/>
                  <a:pt x="1048113" y="3745242"/>
                </a:cubicBezTo>
                <a:cubicBezTo>
                  <a:pt x="1048113" y="3745242"/>
                  <a:pt x="1045322" y="3738991"/>
                  <a:pt x="1047923" y="3734488"/>
                </a:cubicBezTo>
                <a:cubicBezTo>
                  <a:pt x="1052220" y="3724255"/>
                  <a:pt x="1071951" y="3704914"/>
                  <a:pt x="1077178" y="3696766"/>
                </a:cubicBezTo>
                <a:cubicBezTo>
                  <a:pt x="1078878" y="3695811"/>
                  <a:pt x="1076864" y="3691296"/>
                  <a:pt x="1077635" y="3688259"/>
                </a:cubicBezTo>
                <a:cubicBezTo>
                  <a:pt x="1079536" y="3683280"/>
                  <a:pt x="1083670" y="3677721"/>
                  <a:pt x="1088581" y="3672007"/>
                </a:cubicBezTo>
                <a:lnTo>
                  <a:pt x="1091039" y="3669304"/>
                </a:lnTo>
                <a:lnTo>
                  <a:pt x="1086995" y="3672470"/>
                </a:lnTo>
                <a:lnTo>
                  <a:pt x="1075503" y="3681618"/>
                </a:lnTo>
                <a:lnTo>
                  <a:pt x="1024641" y="3741107"/>
                </a:lnTo>
                <a:lnTo>
                  <a:pt x="981022" y="3797658"/>
                </a:lnTo>
                <a:lnTo>
                  <a:pt x="976535" y="3799945"/>
                </a:lnTo>
                <a:lnTo>
                  <a:pt x="966356" y="3805914"/>
                </a:lnTo>
                <a:lnTo>
                  <a:pt x="978897" y="3787168"/>
                </a:lnTo>
                <a:lnTo>
                  <a:pt x="964244" y="3803283"/>
                </a:lnTo>
                <a:lnTo>
                  <a:pt x="961137" y="3799016"/>
                </a:lnTo>
                <a:lnTo>
                  <a:pt x="954920" y="3803318"/>
                </a:lnTo>
                <a:lnTo>
                  <a:pt x="967208" y="3786048"/>
                </a:lnTo>
                <a:lnTo>
                  <a:pt x="971825" y="3781326"/>
                </a:lnTo>
                <a:cubicBezTo>
                  <a:pt x="973390" y="3779880"/>
                  <a:pt x="974427" y="3779150"/>
                  <a:pt x="974523" y="3779632"/>
                </a:cubicBezTo>
                <a:lnTo>
                  <a:pt x="972501" y="3778606"/>
                </a:lnTo>
                <a:lnTo>
                  <a:pt x="988941" y="3755500"/>
                </a:lnTo>
                <a:lnTo>
                  <a:pt x="995671" y="3750326"/>
                </a:lnTo>
                <a:cubicBezTo>
                  <a:pt x="1000006" y="3747115"/>
                  <a:pt x="1005034" y="3743540"/>
                  <a:pt x="1011534" y="3739147"/>
                </a:cubicBezTo>
                <a:cubicBezTo>
                  <a:pt x="1014362" y="3736577"/>
                  <a:pt x="1041972" y="3718687"/>
                  <a:pt x="1028969" y="3723294"/>
                </a:cubicBezTo>
                <a:cubicBezTo>
                  <a:pt x="1019448" y="3727206"/>
                  <a:pt x="1001745" y="3743110"/>
                  <a:pt x="995705" y="3746326"/>
                </a:cubicBezTo>
                <a:lnTo>
                  <a:pt x="995311" y="3746545"/>
                </a:lnTo>
                <a:lnTo>
                  <a:pt x="999793" y="3740244"/>
                </a:lnTo>
                <a:cubicBezTo>
                  <a:pt x="1012178" y="3721123"/>
                  <a:pt x="1026847" y="3704738"/>
                  <a:pt x="1041400" y="3688091"/>
                </a:cubicBezTo>
                <a:lnTo>
                  <a:pt x="1056287" y="3670361"/>
                </a:lnTo>
                <a:lnTo>
                  <a:pt x="1052116" y="3673732"/>
                </a:lnTo>
                <a:lnTo>
                  <a:pt x="993935" y="3716353"/>
                </a:lnTo>
                <a:lnTo>
                  <a:pt x="1003252" y="3706058"/>
                </a:lnTo>
                <a:cubicBezTo>
                  <a:pt x="1023883" y="3687196"/>
                  <a:pt x="1045120" y="3667240"/>
                  <a:pt x="1065368" y="3647961"/>
                </a:cubicBezTo>
                <a:lnTo>
                  <a:pt x="1070728" y="3642805"/>
                </a:lnTo>
                <a:lnTo>
                  <a:pt x="1072323" y="3638037"/>
                </a:lnTo>
                <a:lnTo>
                  <a:pt x="1090546" y="3623752"/>
                </a:lnTo>
                <a:lnTo>
                  <a:pt x="1097124" y="3617428"/>
                </a:lnTo>
                <a:lnTo>
                  <a:pt x="1078488" y="3629209"/>
                </a:lnTo>
                <a:lnTo>
                  <a:pt x="1079672" y="3627597"/>
                </a:lnTo>
                <a:cubicBezTo>
                  <a:pt x="1089230" y="3615123"/>
                  <a:pt x="1104161" y="3596145"/>
                  <a:pt x="1105990" y="3588928"/>
                </a:cubicBezTo>
                <a:cubicBezTo>
                  <a:pt x="1083190" y="3606950"/>
                  <a:pt x="1077346" y="3618488"/>
                  <a:pt x="1059315" y="3636870"/>
                </a:cubicBezTo>
                <a:cubicBezTo>
                  <a:pt x="1047685" y="3650137"/>
                  <a:pt x="1046339" y="3650892"/>
                  <a:pt x="1048300" y="3646750"/>
                </a:cubicBezTo>
                <a:lnTo>
                  <a:pt x="1056242" y="3629214"/>
                </a:lnTo>
                <a:lnTo>
                  <a:pt x="1053657" y="3631706"/>
                </a:lnTo>
                <a:cubicBezTo>
                  <a:pt x="1027906" y="3657108"/>
                  <a:pt x="1003340" y="3682156"/>
                  <a:pt x="975831" y="3708629"/>
                </a:cubicBezTo>
                <a:lnTo>
                  <a:pt x="951362" y="3731150"/>
                </a:lnTo>
                <a:lnTo>
                  <a:pt x="965465" y="3715823"/>
                </a:lnTo>
                <a:cubicBezTo>
                  <a:pt x="975771" y="3704836"/>
                  <a:pt x="988035" y="3692073"/>
                  <a:pt x="1004031" y="3676007"/>
                </a:cubicBezTo>
                <a:cubicBezTo>
                  <a:pt x="1020709" y="3658837"/>
                  <a:pt x="1034964" y="3646743"/>
                  <a:pt x="1047715" y="3631379"/>
                </a:cubicBezTo>
                <a:cubicBezTo>
                  <a:pt x="1074387" y="3594560"/>
                  <a:pt x="1014998" y="3646405"/>
                  <a:pt x="1000442" y="3657845"/>
                </a:cubicBezTo>
                <a:cubicBezTo>
                  <a:pt x="980140" y="3677473"/>
                  <a:pt x="963143" y="3704298"/>
                  <a:pt x="953809" y="3694323"/>
                </a:cubicBezTo>
                <a:cubicBezTo>
                  <a:pt x="954710" y="3696289"/>
                  <a:pt x="963053" y="3685125"/>
                  <a:pt x="972153" y="3671731"/>
                </a:cubicBezTo>
                <a:lnTo>
                  <a:pt x="979941" y="3659863"/>
                </a:lnTo>
                <a:lnTo>
                  <a:pt x="1077290" y="3553134"/>
                </a:lnTo>
                <a:lnTo>
                  <a:pt x="1078442" y="3542292"/>
                </a:lnTo>
                <a:cubicBezTo>
                  <a:pt x="1084442" y="3531103"/>
                  <a:pt x="1097844" y="3526178"/>
                  <a:pt x="1105542" y="3514033"/>
                </a:cubicBezTo>
                <a:cubicBezTo>
                  <a:pt x="1103842" y="3514989"/>
                  <a:pt x="1097054" y="3505338"/>
                  <a:pt x="1099036" y="3504223"/>
                </a:cubicBezTo>
                <a:cubicBezTo>
                  <a:pt x="1099493" y="3495713"/>
                  <a:pt x="1132943" y="3476919"/>
                  <a:pt x="1129838" y="3465199"/>
                </a:cubicBezTo>
                <a:cubicBezTo>
                  <a:pt x="1129838" y="3465199"/>
                  <a:pt x="1129714" y="3464917"/>
                  <a:pt x="1129556" y="3464565"/>
                </a:cubicBezTo>
                <a:lnTo>
                  <a:pt x="1129202" y="3463770"/>
                </a:lnTo>
                <a:lnTo>
                  <a:pt x="1128990" y="3463295"/>
                </a:lnTo>
                <a:cubicBezTo>
                  <a:pt x="1128897" y="3463082"/>
                  <a:pt x="1128958" y="3463225"/>
                  <a:pt x="1129084" y="3463507"/>
                </a:cubicBezTo>
                <a:lnTo>
                  <a:pt x="1129202" y="3463770"/>
                </a:lnTo>
                <a:lnTo>
                  <a:pt x="1129838" y="3465199"/>
                </a:lnTo>
                <a:cubicBezTo>
                  <a:pt x="1115950" y="3473002"/>
                  <a:pt x="1112737" y="3485667"/>
                  <a:pt x="1101195" y="3494759"/>
                </a:cubicBezTo>
                <a:cubicBezTo>
                  <a:pt x="1092874" y="3500738"/>
                  <a:pt x="1085247" y="3507086"/>
                  <a:pt x="1077757" y="3514332"/>
                </a:cubicBezTo>
                <a:lnTo>
                  <a:pt x="1076568" y="3515645"/>
                </a:lnTo>
                <a:lnTo>
                  <a:pt x="1077379" y="3517087"/>
                </a:lnTo>
                <a:cubicBezTo>
                  <a:pt x="1077662" y="3518968"/>
                  <a:pt x="1077404" y="3520894"/>
                  <a:pt x="1076643" y="3521855"/>
                </a:cubicBezTo>
                <a:cubicBezTo>
                  <a:pt x="1076139" y="3522496"/>
                  <a:pt x="1075408" y="3522706"/>
                  <a:pt x="1074469" y="3522187"/>
                </a:cubicBezTo>
                <a:cubicBezTo>
                  <a:pt x="1073258" y="3524378"/>
                  <a:pt x="1072836" y="3522922"/>
                  <a:pt x="1072976" y="3520444"/>
                </a:cubicBezTo>
                <a:lnTo>
                  <a:pt x="1073246" y="3519314"/>
                </a:lnTo>
                <a:lnTo>
                  <a:pt x="1055133" y="3539314"/>
                </a:lnTo>
                <a:cubicBezTo>
                  <a:pt x="1026773" y="3568714"/>
                  <a:pt x="1081605" y="3500116"/>
                  <a:pt x="1080676" y="3498034"/>
                </a:cubicBezTo>
                <a:lnTo>
                  <a:pt x="1076643" y="3499819"/>
                </a:lnTo>
                <a:lnTo>
                  <a:pt x="998946" y="3567163"/>
                </a:lnTo>
                <a:cubicBezTo>
                  <a:pt x="982780" y="3578678"/>
                  <a:pt x="974480" y="3593716"/>
                  <a:pt x="955612" y="3608646"/>
                </a:cubicBezTo>
                <a:cubicBezTo>
                  <a:pt x="949408" y="3615442"/>
                  <a:pt x="939576" y="3625292"/>
                  <a:pt x="928714" y="3635827"/>
                </a:cubicBezTo>
                <a:lnTo>
                  <a:pt x="918202" y="3645773"/>
                </a:lnTo>
                <a:lnTo>
                  <a:pt x="913638" y="3638481"/>
                </a:lnTo>
                <a:lnTo>
                  <a:pt x="925031" y="3625299"/>
                </a:lnTo>
                <a:lnTo>
                  <a:pt x="942254" y="3610086"/>
                </a:lnTo>
                <a:cubicBezTo>
                  <a:pt x="958121" y="3595468"/>
                  <a:pt x="974030" y="3579641"/>
                  <a:pt x="973128" y="3577678"/>
                </a:cubicBezTo>
                <a:lnTo>
                  <a:pt x="968176" y="3579726"/>
                </a:lnTo>
                <a:lnTo>
                  <a:pt x="1000070" y="3547347"/>
                </a:lnTo>
                <a:lnTo>
                  <a:pt x="1029214" y="3516688"/>
                </a:lnTo>
                <a:lnTo>
                  <a:pt x="1016375" y="3526340"/>
                </a:lnTo>
                <a:cubicBezTo>
                  <a:pt x="1015524" y="3526819"/>
                  <a:pt x="1015771" y="3525485"/>
                  <a:pt x="1016669" y="3523236"/>
                </a:cubicBezTo>
                <a:lnTo>
                  <a:pt x="1017383" y="3521770"/>
                </a:lnTo>
                <a:lnTo>
                  <a:pt x="1044863" y="3500116"/>
                </a:lnTo>
                <a:lnTo>
                  <a:pt x="1043876" y="3501266"/>
                </a:lnTo>
                <a:lnTo>
                  <a:pt x="1071537" y="3472168"/>
                </a:lnTo>
                <a:lnTo>
                  <a:pt x="1066735" y="3476328"/>
                </a:lnTo>
                <a:lnTo>
                  <a:pt x="1064406" y="3478722"/>
                </a:lnTo>
                <a:lnTo>
                  <a:pt x="1048196" y="3490412"/>
                </a:lnTo>
                <a:cubicBezTo>
                  <a:pt x="1040824" y="3495401"/>
                  <a:pt x="1033166" y="3500108"/>
                  <a:pt x="1024948" y="3504259"/>
                </a:cubicBezTo>
                <a:cubicBezTo>
                  <a:pt x="1040775" y="3488730"/>
                  <a:pt x="1059047" y="3477052"/>
                  <a:pt x="1076601" y="3463183"/>
                </a:cubicBezTo>
                <a:cubicBezTo>
                  <a:pt x="1089988" y="3452150"/>
                  <a:pt x="1077638" y="3458630"/>
                  <a:pt x="1071330" y="3461897"/>
                </a:cubicBezTo>
                <a:lnTo>
                  <a:pt x="1037078" y="3486620"/>
                </a:lnTo>
                <a:lnTo>
                  <a:pt x="1005300" y="3519124"/>
                </a:lnTo>
                <a:lnTo>
                  <a:pt x="964412" y="3560941"/>
                </a:lnTo>
                <a:lnTo>
                  <a:pt x="976697" y="3553112"/>
                </a:lnTo>
                <a:lnTo>
                  <a:pt x="996607" y="3538079"/>
                </a:lnTo>
                <a:lnTo>
                  <a:pt x="990170" y="3546275"/>
                </a:lnTo>
                <a:cubicBezTo>
                  <a:pt x="978463" y="3556980"/>
                  <a:pt x="966986" y="3568206"/>
                  <a:pt x="955646" y="3580333"/>
                </a:cubicBezTo>
                <a:lnTo>
                  <a:pt x="940196" y="3598418"/>
                </a:lnTo>
                <a:lnTo>
                  <a:pt x="940179" y="3597842"/>
                </a:lnTo>
                <a:cubicBezTo>
                  <a:pt x="938634" y="3598506"/>
                  <a:pt x="935250" y="3600479"/>
                  <a:pt x="929121" y="3604294"/>
                </a:cubicBezTo>
                <a:lnTo>
                  <a:pt x="925034" y="3606782"/>
                </a:lnTo>
                <a:lnTo>
                  <a:pt x="929660" y="3600849"/>
                </a:lnTo>
                <a:lnTo>
                  <a:pt x="954876" y="3570487"/>
                </a:lnTo>
                <a:lnTo>
                  <a:pt x="920465" y="3604168"/>
                </a:lnTo>
                <a:cubicBezTo>
                  <a:pt x="908247" y="3617045"/>
                  <a:pt x="896292" y="3629452"/>
                  <a:pt x="882900" y="3639641"/>
                </a:cubicBezTo>
                <a:cubicBezTo>
                  <a:pt x="882900" y="3639641"/>
                  <a:pt x="883601" y="3636145"/>
                  <a:pt x="883530" y="3632940"/>
                </a:cubicBezTo>
                <a:lnTo>
                  <a:pt x="883430" y="3632810"/>
                </a:lnTo>
                <a:lnTo>
                  <a:pt x="887715" y="3630011"/>
                </a:lnTo>
                <a:cubicBezTo>
                  <a:pt x="899757" y="3619356"/>
                  <a:pt x="925097" y="3593005"/>
                  <a:pt x="920798" y="3591415"/>
                </a:cubicBezTo>
                <a:cubicBezTo>
                  <a:pt x="909339" y="3587168"/>
                  <a:pt x="867141" y="3645384"/>
                  <a:pt x="836228" y="3664337"/>
                </a:cubicBezTo>
                <a:cubicBezTo>
                  <a:pt x="819647" y="3676112"/>
                  <a:pt x="813293" y="3680070"/>
                  <a:pt x="798873" y="3690967"/>
                </a:cubicBezTo>
                <a:lnTo>
                  <a:pt x="798187" y="3691497"/>
                </a:lnTo>
                <a:lnTo>
                  <a:pt x="816444" y="3669488"/>
                </a:lnTo>
                <a:cubicBezTo>
                  <a:pt x="827031" y="3658265"/>
                  <a:pt x="837865" y="3647894"/>
                  <a:pt x="849375" y="3636670"/>
                </a:cubicBezTo>
                <a:cubicBezTo>
                  <a:pt x="867619" y="3621396"/>
                  <a:pt x="946487" y="3533308"/>
                  <a:pt x="897941" y="3576818"/>
                </a:cubicBezTo>
                <a:lnTo>
                  <a:pt x="875597" y="3599320"/>
                </a:lnTo>
                <a:lnTo>
                  <a:pt x="865342" y="3608075"/>
                </a:lnTo>
                <a:cubicBezTo>
                  <a:pt x="839110" y="3630261"/>
                  <a:pt x="792731" y="3667971"/>
                  <a:pt x="828202" y="3624440"/>
                </a:cubicBezTo>
                <a:cubicBezTo>
                  <a:pt x="838174" y="3615104"/>
                  <a:pt x="866985" y="3591567"/>
                  <a:pt x="873353" y="3574379"/>
                </a:cubicBezTo>
                <a:cubicBezTo>
                  <a:pt x="884002" y="3554430"/>
                  <a:pt x="843095" y="3593033"/>
                  <a:pt x="822491" y="3612006"/>
                </a:cubicBezTo>
                <a:cubicBezTo>
                  <a:pt x="806113" y="3629833"/>
                  <a:pt x="785510" y="3648803"/>
                  <a:pt x="773077" y="3654516"/>
                </a:cubicBezTo>
                <a:cubicBezTo>
                  <a:pt x="767030" y="3662046"/>
                  <a:pt x="756720" y="3662029"/>
                  <a:pt x="744941" y="3667439"/>
                </a:cubicBezTo>
                <a:lnTo>
                  <a:pt x="726453" y="3683423"/>
                </a:lnTo>
                <a:lnTo>
                  <a:pt x="861850" y="3537935"/>
                </a:lnTo>
                <a:lnTo>
                  <a:pt x="972890" y="3426511"/>
                </a:lnTo>
                <a:lnTo>
                  <a:pt x="969422" y="3425884"/>
                </a:lnTo>
                <a:cubicBezTo>
                  <a:pt x="969422" y="3425884"/>
                  <a:pt x="971122" y="3424929"/>
                  <a:pt x="973108" y="3423815"/>
                </a:cubicBezTo>
                <a:lnTo>
                  <a:pt x="973593" y="3425806"/>
                </a:lnTo>
                <a:lnTo>
                  <a:pt x="985571" y="3413784"/>
                </a:lnTo>
                <a:lnTo>
                  <a:pt x="986591" y="3411839"/>
                </a:lnTo>
                <a:cubicBezTo>
                  <a:pt x="986656" y="3410827"/>
                  <a:pt x="986017" y="3410046"/>
                  <a:pt x="984205" y="3409759"/>
                </a:cubicBezTo>
                <a:cubicBezTo>
                  <a:pt x="984205" y="3409759"/>
                  <a:pt x="977278" y="3418863"/>
                  <a:pt x="973108" y="3423815"/>
                </a:cubicBezTo>
                <a:lnTo>
                  <a:pt x="969143" y="3420520"/>
                </a:lnTo>
                <a:lnTo>
                  <a:pt x="847167" y="3542247"/>
                </a:lnTo>
                <a:cubicBezTo>
                  <a:pt x="774807" y="3611204"/>
                  <a:pt x="701473" y="3676853"/>
                  <a:pt x="626466" y="3736828"/>
                </a:cubicBezTo>
                <a:cubicBezTo>
                  <a:pt x="632085" y="3708864"/>
                  <a:pt x="690704" y="3685625"/>
                  <a:pt x="681257" y="3665696"/>
                </a:cubicBezTo>
                <a:cubicBezTo>
                  <a:pt x="683676" y="3661310"/>
                  <a:pt x="626249" y="3710549"/>
                  <a:pt x="626249" y="3710549"/>
                </a:cubicBezTo>
                <a:cubicBezTo>
                  <a:pt x="611530" y="3717957"/>
                  <a:pt x="609843" y="3712122"/>
                  <a:pt x="604008" y="3713807"/>
                </a:cubicBezTo>
                <a:cubicBezTo>
                  <a:pt x="568971" y="3740249"/>
                  <a:pt x="538495" y="3804363"/>
                  <a:pt x="504971" y="3801395"/>
                </a:cubicBezTo>
                <a:lnTo>
                  <a:pt x="519200" y="3781824"/>
                </a:lnTo>
                <a:lnTo>
                  <a:pt x="521731" y="3780052"/>
                </a:lnTo>
                <a:lnTo>
                  <a:pt x="524408" y="3776138"/>
                </a:lnTo>
                <a:lnTo>
                  <a:pt x="530770" y="3769648"/>
                </a:lnTo>
                <a:cubicBezTo>
                  <a:pt x="534729" y="3765806"/>
                  <a:pt x="539185" y="3761622"/>
                  <a:pt x="544264" y="3756864"/>
                </a:cubicBezTo>
                <a:cubicBezTo>
                  <a:pt x="546341" y="3753103"/>
                  <a:pt x="587214" y="3724977"/>
                  <a:pt x="586261" y="3708918"/>
                </a:cubicBezTo>
                <a:cubicBezTo>
                  <a:pt x="586261" y="3708918"/>
                  <a:pt x="553301" y="3731602"/>
                  <a:pt x="547075" y="3742881"/>
                </a:cubicBezTo>
                <a:cubicBezTo>
                  <a:pt x="542946" y="3745918"/>
                  <a:pt x="536980" y="3756726"/>
                  <a:pt x="530848" y="3766730"/>
                </a:cubicBezTo>
                <a:lnTo>
                  <a:pt x="524408" y="3776138"/>
                </a:lnTo>
                <a:lnTo>
                  <a:pt x="520242" y="3780392"/>
                </a:lnTo>
                <a:lnTo>
                  <a:pt x="519200" y="3781824"/>
                </a:lnTo>
                <a:lnTo>
                  <a:pt x="513615" y="3785729"/>
                </a:lnTo>
                <a:cubicBezTo>
                  <a:pt x="496065" y="3788817"/>
                  <a:pt x="518524" y="3762252"/>
                  <a:pt x="529841" y="3749857"/>
                </a:cubicBezTo>
                <a:lnTo>
                  <a:pt x="534225" y="3745181"/>
                </a:lnTo>
                <a:lnTo>
                  <a:pt x="534809" y="3744593"/>
                </a:lnTo>
                <a:cubicBezTo>
                  <a:pt x="535963" y="3743400"/>
                  <a:pt x="535854" y="3743477"/>
                  <a:pt x="534889" y="3744472"/>
                </a:cubicBezTo>
                <a:lnTo>
                  <a:pt x="534225" y="3745181"/>
                </a:lnTo>
                <a:lnTo>
                  <a:pt x="527145" y="3752320"/>
                </a:lnTo>
                <a:cubicBezTo>
                  <a:pt x="500021" y="3773320"/>
                  <a:pt x="477628" y="3796114"/>
                  <a:pt x="447088" y="3814412"/>
                </a:cubicBezTo>
                <a:cubicBezTo>
                  <a:pt x="423559" y="3829630"/>
                  <a:pt x="436159" y="3811242"/>
                  <a:pt x="454173" y="3788790"/>
                </a:cubicBezTo>
                <a:lnTo>
                  <a:pt x="458656" y="3783354"/>
                </a:lnTo>
                <a:lnTo>
                  <a:pt x="482552" y="3758646"/>
                </a:lnTo>
                <a:cubicBezTo>
                  <a:pt x="482552" y="3758646"/>
                  <a:pt x="533770" y="3720063"/>
                  <a:pt x="520206" y="3711237"/>
                </a:cubicBezTo>
                <a:cubicBezTo>
                  <a:pt x="515052" y="3711228"/>
                  <a:pt x="497378" y="3729251"/>
                  <a:pt x="480504" y="3747503"/>
                </a:cubicBezTo>
                <a:lnTo>
                  <a:pt x="478968" y="3749191"/>
                </a:lnTo>
                <a:lnTo>
                  <a:pt x="476988" y="3750594"/>
                </a:lnTo>
                <a:cubicBezTo>
                  <a:pt x="468489" y="3756738"/>
                  <a:pt x="459729" y="3763348"/>
                  <a:pt x="458691" y="3765228"/>
                </a:cubicBezTo>
                <a:cubicBezTo>
                  <a:pt x="446285" y="3778817"/>
                  <a:pt x="444503" y="3775382"/>
                  <a:pt x="447112" y="3767319"/>
                </a:cubicBezTo>
                <a:lnTo>
                  <a:pt x="449320" y="3762507"/>
                </a:lnTo>
                <a:lnTo>
                  <a:pt x="561097" y="3653626"/>
                </a:lnTo>
                <a:cubicBezTo>
                  <a:pt x="561097" y="3653626"/>
                  <a:pt x="608709" y="3607190"/>
                  <a:pt x="595125" y="3608674"/>
                </a:cubicBezTo>
                <a:cubicBezTo>
                  <a:pt x="582690" y="3614385"/>
                  <a:pt x="562071" y="3643668"/>
                  <a:pt x="547517" y="3655109"/>
                </a:cubicBezTo>
                <a:cubicBezTo>
                  <a:pt x="553406" y="3652404"/>
                  <a:pt x="525062" y="3681916"/>
                  <a:pt x="508113" y="3691595"/>
                </a:cubicBezTo>
                <a:lnTo>
                  <a:pt x="499274" y="3692475"/>
                </a:lnTo>
                <a:lnTo>
                  <a:pt x="514706" y="3675254"/>
                </a:lnTo>
                <a:cubicBezTo>
                  <a:pt x="565388" y="3625511"/>
                  <a:pt x="635235" y="3569793"/>
                  <a:pt x="665000" y="3529199"/>
                </a:cubicBezTo>
                <a:cubicBezTo>
                  <a:pt x="689854" y="3493048"/>
                  <a:pt x="692662" y="3479068"/>
                  <a:pt x="668197" y="3505621"/>
                </a:cubicBezTo>
                <a:cubicBezTo>
                  <a:pt x="641071" y="3526620"/>
                  <a:pt x="541884" y="3633745"/>
                  <a:pt x="527164" y="3641152"/>
                </a:cubicBezTo>
                <a:lnTo>
                  <a:pt x="526170" y="3639099"/>
                </a:lnTo>
                <a:lnTo>
                  <a:pt x="526654" y="3638616"/>
                </a:lnTo>
                <a:cubicBezTo>
                  <a:pt x="547403" y="3617025"/>
                  <a:pt x="566885" y="3595496"/>
                  <a:pt x="584021" y="3574153"/>
                </a:cubicBezTo>
                <a:cubicBezTo>
                  <a:pt x="561610" y="3591776"/>
                  <a:pt x="538830" y="3612050"/>
                  <a:pt x="515808" y="3633903"/>
                </a:cubicBezTo>
                <a:lnTo>
                  <a:pt x="473264" y="3676204"/>
                </a:lnTo>
                <a:lnTo>
                  <a:pt x="472199" y="3677036"/>
                </a:lnTo>
                <a:cubicBezTo>
                  <a:pt x="507344" y="3640025"/>
                  <a:pt x="537322" y="3596074"/>
                  <a:pt x="547653" y="3586244"/>
                </a:cubicBezTo>
                <a:cubicBezTo>
                  <a:pt x="557639" y="3577041"/>
                  <a:pt x="607545" y="3523652"/>
                  <a:pt x="568359" y="3557615"/>
                </a:cubicBezTo>
                <a:cubicBezTo>
                  <a:pt x="553878" y="3574965"/>
                  <a:pt x="535246" y="3599836"/>
                  <a:pt x="520527" y="3607244"/>
                </a:cubicBezTo>
                <a:cubicBezTo>
                  <a:pt x="512617" y="3612687"/>
                  <a:pt x="494869" y="3607800"/>
                  <a:pt x="494869" y="3607800"/>
                </a:cubicBezTo>
                <a:cubicBezTo>
                  <a:pt x="478701" y="3619315"/>
                  <a:pt x="467983" y="3638739"/>
                  <a:pt x="455576" y="3652331"/>
                </a:cubicBezTo>
                <a:cubicBezTo>
                  <a:pt x="447666" y="3657775"/>
                  <a:pt x="425036" y="3670627"/>
                  <a:pt x="428797" y="3672703"/>
                </a:cubicBezTo>
                <a:cubicBezTo>
                  <a:pt x="425036" y="3670627"/>
                  <a:pt x="427498" y="3657273"/>
                  <a:pt x="425425" y="3661033"/>
                </a:cubicBezTo>
                <a:cubicBezTo>
                  <a:pt x="411050" y="3667814"/>
                  <a:pt x="397909" y="3691628"/>
                  <a:pt x="373831" y="3708585"/>
                </a:cubicBezTo>
                <a:cubicBezTo>
                  <a:pt x="363846" y="3717790"/>
                  <a:pt x="339530" y="3724807"/>
                  <a:pt x="331273" y="3730878"/>
                </a:cubicBezTo>
                <a:cubicBezTo>
                  <a:pt x="310327" y="3749567"/>
                  <a:pt x="320662" y="3739736"/>
                  <a:pt x="326884" y="3728456"/>
                </a:cubicBezTo>
                <a:cubicBezTo>
                  <a:pt x="354894" y="3677699"/>
                  <a:pt x="299045" y="3743339"/>
                  <a:pt x="270579" y="3757880"/>
                </a:cubicBezTo>
                <a:cubicBezTo>
                  <a:pt x="271075" y="3737715"/>
                  <a:pt x="296733" y="3737160"/>
                  <a:pt x="295780" y="3721102"/>
                </a:cubicBezTo>
                <a:lnTo>
                  <a:pt x="258668" y="3751304"/>
                </a:lnTo>
                <a:cubicBezTo>
                  <a:pt x="243387" y="3733061"/>
                  <a:pt x="294591" y="3695103"/>
                  <a:pt x="298739" y="3687585"/>
                </a:cubicBezTo>
                <a:cubicBezTo>
                  <a:pt x="393766" y="3584296"/>
                  <a:pt x="503831" y="3474591"/>
                  <a:pt x="599393" y="3377000"/>
                </a:cubicBezTo>
                <a:lnTo>
                  <a:pt x="631374" y="3343868"/>
                </a:lnTo>
                <a:lnTo>
                  <a:pt x="619982" y="3352576"/>
                </a:lnTo>
                <a:lnTo>
                  <a:pt x="618936" y="3352027"/>
                </a:lnTo>
                <a:cubicBezTo>
                  <a:pt x="617552" y="3352314"/>
                  <a:pt x="614851" y="3354588"/>
                  <a:pt x="611578" y="3357841"/>
                </a:cubicBezTo>
                <a:lnTo>
                  <a:pt x="607486" y="3362268"/>
                </a:lnTo>
                <a:lnTo>
                  <a:pt x="587640" y="3377676"/>
                </a:lnTo>
                <a:lnTo>
                  <a:pt x="587651" y="3377571"/>
                </a:lnTo>
                <a:lnTo>
                  <a:pt x="544233" y="3417591"/>
                </a:lnTo>
                <a:cubicBezTo>
                  <a:pt x="492639" y="3465144"/>
                  <a:pt x="445046" y="3524714"/>
                  <a:pt x="397710" y="3554182"/>
                </a:cubicBezTo>
                <a:cubicBezTo>
                  <a:pt x="391874" y="3555865"/>
                  <a:pt x="340668" y="3593823"/>
                  <a:pt x="340668" y="3593823"/>
                </a:cubicBezTo>
                <a:cubicBezTo>
                  <a:pt x="322924" y="3588935"/>
                  <a:pt x="345555" y="3576081"/>
                  <a:pt x="355542" y="3566878"/>
                </a:cubicBezTo>
                <a:cubicBezTo>
                  <a:pt x="341059" y="3584228"/>
                  <a:pt x="367945" y="3553287"/>
                  <a:pt x="390338" y="3530493"/>
                </a:cubicBezTo>
                <a:cubicBezTo>
                  <a:pt x="425938" y="3494140"/>
                  <a:pt x="465333" y="3454982"/>
                  <a:pt x="502800" y="3418024"/>
                </a:cubicBezTo>
                <a:lnTo>
                  <a:pt x="588602" y="3333605"/>
                </a:lnTo>
                <a:lnTo>
                  <a:pt x="592925" y="3327558"/>
                </a:lnTo>
                <a:lnTo>
                  <a:pt x="602920" y="3314745"/>
                </a:lnTo>
                <a:lnTo>
                  <a:pt x="609904" y="3311225"/>
                </a:lnTo>
                <a:lnTo>
                  <a:pt x="612828" y="3309480"/>
                </a:lnTo>
                <a:lnTo>
                  <a:pt x="698387" y="3222589"/>
                </a:lnTo>
                <a:lnTo>
                  <a:pt x="698509" y="3221279"/>
                </a:lnTo>
                <a:lnTo>
                  <a:pt x="699124" y="3220024"/>
                </a:lnTo>
                <a:lnTo>
                  <a:pt x="699345" y="3219849"/>
                </a:lnTo>
                <a:lnTo>
                  <a:pt x="698990" y="3219309"/>
                </a:lnTo>
                <a:lnTo>
                  <a:pt x="699091" y="3218334"/>
                </a:lnTo>
                <a:lnTo>
                  <a:pt x="718971" y="3197055"/>
                </a:lnTo>
                <a:lnTo>
                  <a:pt x="705606" y="3205013"/>
                </a:lnTo>
                <a:lnTo>
                  <a:pt x="707914" y="3202944"/>
                </a:lnTo>
                <a:lnTo>
                  <a:pt x="676461" y="3224826"/>
                </a:lnTo>
                <a:cubicBezTo>
                  <a:pt x="662331" y="3234741"/>
                  <a:pt x="648638" y="3244141"/>
                  <a:pt x="635428" y="3252082"/>
                </a:cubicBezTo>
                <a:cubicBezTo>
                  <a:pt x="649557" y="3240379"/>
                  <a:pt x="666264" y="3228442"/>
                  <a:pt x="682097" y="3218115"/>
                </a:cubicBezTo>
                <a:lnTo>
                  <a:pt x="697372" y="3206178"/>
                </a:lnTo>
                <a:cubicBezTo>
                  <a:pt x="697192" y="3205283"/>
                  <a:pt x="696234" y="3205118"/>
                  <a:pt x="694860" y="3205405"/>
                </a:cubicBezTo>
                <a:lnTo>
                  <a:pt x="694104" y="3205701"/>
                </a:lnTo>
                <a:lnTo>
                  <a:pt x="689158" y="3209271"/>
                </a:lnTo>
                <a:lnTo>
                  <a:pt x="690817" y="3207270"/>
                </a:lnTo>
                <a:lnTo>
                  <a:pt x="691189" y="3206839"/>
                </a:lnTo>
                <a:lnTo>
                  <a:pt x="689849" y="3207362"/>
                </a:lnTo>
                <a:cubicBezTo>
                  <a:pt x="686163" y="3209209"/>
                  <a:pt x="682263" y="3211781"/>
                  <a:pt x="681050" y="3212881"/>
                </a:cubicBezTo>
                <a:cubicBezTo>
                  <a:pt x="645579" y="3236018"/>
                  <a:pt x="607688" y="3268517"/>
                  <a:pt x="574384" y="3285780"/>
                </a:cubicBezTo>
                <a:cubicBezTo>
                  <a:pt x="601849" y="3260810"/>
                  <a:pt x="641550" y="3238544"/>
                  <a:pt x="670952" y="3214903"/>
                </a:cubicBezTo>
                <a:cubicBezTo>
                  <a:pt x="662132" y="3222110"/>
                  <a:pt x="678783" y="3209898"/>
                  <a:pt x="677021" y="3208247"/>
                </a:cubicBezTo>
                <a:cubicBezTo>
                  <a:pt x="673605" y="3205496"/>
                  <a:pt x="670621" y="3213251"/>
                  <a:pt x="670621" y="3213251"/>
                </a:cubicBezTo>
                <a:cubicBezTo>
                  <a:pt x="651676" y="3225922"/>
                  <a:pt x="633531" y="3238430"/>
                  <a:pt x="615678" y="3250452"/>
                </a:cubicBezTo>
                <a:lnTo>
                  <a:pt x="579910" y="3273497"/>
                </a:lnTo>
                <a:lnTo>
                  <a:pt x="583871" y="3268857"/>
                </a:lnTo>
                <a:lnTo>
                  <a:pt x="584024" y="3268635"/>
                </a:lnTo>
                <a:lnTo>
                  <a:pt x="585527" y="3267511"/>
                </a:lnTo>
                <a:cubicBezTo>
                  <a:pt x="589558" y="3264989"/>
                  <a:pt x="610339" y="3251950"/>
                  <a:pt x="610008" y="3250299"/>
                </a:cubicBezTo>
                <a:cubicBezTo>
                  <a:pt x="608962" y="3245067"/>
                  <a:pt x="588510" y="3259757"/>
                  <a:pt x="591262" y="3259205"/>
                </a:cubicBezTo>
                <a:lnTo>
                  <a:pt x="589539" y="3260472"/>
                </a:lnTo>
                <a:lnTo>
                  <a:pt x="589215" y="3257331"/>
                </a:lnTo>
                <a:cubicBezTo>
                  <a:pt x="588097" y="3257802"/>
                  <a:pt x="586134" y="3259616"/>
                  <a:pt x="583807" y="3262062"/>
                </a:cubicBezTo>
                <a:lnTo>
                  <a:pt x="578060" y="3268530"/>
                </a:lnTo>
                <a:lnTo>
                  <a:pt x="573005" y="3271737"/>
                </a:lnTo>
                <a:cubicBezTo>
                  <a:pt x="568544" y="3270912"/>
                  <a:pt x="586801" y="3258381"/>
                  <a:pt x="586801" y="3258381"/>
                </a:cubicBezTo>
                <a:cubicBezTo>
                  <a:pt x="621812" y="3235337"/>
                  <a:pt x="651543" y="3213347"/>
                  <a:pt x="680057" y="3193607"/>
                </a:cubicBezTo>
                <a:cubicBezTo>
                  <a:pt x="680964" y="3192781"/>
                  <a:pt x="686342" y="3189291"/>
                  <a:pt x="692579" y="3184986"/>
                </a:cubicBezTo>
                <a:lnTo>
                  <a:pt x="697490" y="3181523"/>
                </a:lnTo>
                <a:lnTo>
                  <a:pt x="697017" y="3181495"/>
                </a:lnTo>
                <a:cubicBezTo>
                  <a:pt x="695416" y="3181397"/>
                  <a:pt x="693741" y="3181256"/>
                  <a:pt x="692406" y="3181011"/>
                </a:cubicBezTo>
                <a:lnTo>
                  <a:pt x="691067" y="3180427"/>
                </a:lnTo>
                <a:lnTo>
                  <a:pt x="670060" y="3194645"/>
                </a:lnTo>
                <a:lnTo>
                  <a:pt x="653515" y="3206155"/>
                </a:lnTo>
                <a:lnTo>
                  <a:pt x="647274" y="3212299"/>
                </a:lnTo>
                <a:lnTo>
                  <a:pt x="641844" y="3214279"/>
                </a:lnTo>
                <a:lnTo>
                  <a:pt x="632296" y="3220923"/>
                </a:lnTo>
                <a:cubicBezTo>
                  <a:pt x="630918" y="3221198"/>
                  <a:pt x="606923" y="3242038"/>
                  <a:pt x="603609" y="3240984"/>
                </a:cubicBezTo>
                <a:cubicBezTo>
                  <a:pt x="601708" y="3238645"/>
                  <a:pt x="605488" y="3235167"/>
                  <a:pt x="609743" y="3232274"/>
                </a:cubicBezTo>
                <a:lnTo>
                  <a:pt x="611508" y="3231206"/>
                </a:lnTo>
                <a:lnTo>
                  <a:pt x="613392" y="3228203"/>
                </a:lnTo>
                <a:cubicBezTo>
                  <a:pt x="617773" y="3222084"/>
                  <a:pt x="625348" y="3212920"/>
                  <a:pt x="626543" y="3210994"/>
                </a:cubicBezTo>
                <a:cubicBezTo>
                  <a:pt x="631752" y="3204622"/>
                  <a:pt x="635741" y="3199520"/>
                  <a:pt x="639152" y="3194989"/>
                </a:cubicBezTo>
                <a:lnTo>
                  <a:pt x="640896" y="3192591"/>
                </a:lnTo>
                <a:lnTo>
                  <a:pt x="658966" y="3179206"/>
                </a:lnTo>
                <a:lnTo>
                  <a:pt x="640011" y="3198957"/>
                </a:lnTo>
                <a:cubicBezTo>
                  <a:pt x="638122" y="3200857"/>
                  <a:pt x="635070" y="3205034"/>
                  <a:pt x="631564" y="3209869"/>
                </a:cubicBezTo>
                <a:lnTo>
                  <a:pt x="630049" y="3211882"/>
                </a:lnTo>
                <a:lnTo>
                  <a:pt x="643337" y="3199640"/>
                </a:lnTo>
                <a:cubicBezTo>
                  <a:pt x="654574" y="3189725"/>
                  <a:pt x="666002" y="3180232"/>
                  <a:pt x="666002" y="3180232"/>
                </a:cubicBezTo>
                <a:lnTo>
                  <a:pt x="683600" y="3164830"/>
                </a:lnTo>
                <a:lnTo>
                  <a:pt x="684490" y="3161864"/>
                </a:lnTo>
                <a:lnTo>
                  <a:pt x="686335" y="3158893"/>
                </a:lnTo>
                <a:lnTo>
                  <a:pt x="689129" y="3156819"/>
                </a:lnTo>
                <a:lnTo>
                  <a:pt x="674601" y="3166350"/>
                </a:lnTo>
                <a:lnTo>
                  <a:pt x="702579" y="3143950"/>
                </a:lnTo>
                <a:lnTo>
                  <a:pt x="695504" y="3148668"/>
                </a:lnTo>
                <a:lnTo>
                  <a:pt x="693109" y="3150444"/>
                </a:lnTo>
                <a:lnTo>
                  <a:pt x="673945" y="3165545"/>
                </a:lnTo>
                <a:lnTo>
                  <a:pt x="664303" y="3173145"/>
                </a:lnTo>
                <a:lnTo>
                  <a:pt x="655610" y="3179994"/>
                </a:lnTo>
                <a:cubicBezTo>
                  <a:pt x="650718" y="3183644"/>
                  <a:pt x="647456" y="3185694"/>
                  <a:pt x="647071" y="3184853"/>
                </a:cubicBezTo>
                <a:cubicBezTo>
                  <a:pt x="646683" y="3184011"/>
                  <a:pt x="649157" y="3180244"/>
                  <a:pt x="652314" y="3175682"/>
                </a:cubicBezTo>
                <a:lnTo>
                  <a:pt x="658766" y="3166085"/>
                </a:lnTo>
                <a:lnTo>
                  <a:pt x="656187" y="3167655"/>
                </a:lnTo>
                <a:cubicBezTo>
                  <a:pt x="647954" y="3172309"/>
                  <a:pt x="639797" y="3175822"/>
                  <a:pt x="652211" y="3165390"/>
                </a:cubicBezTo>
                <a:lnTo>
                  <a:pt x="662012" y="3157364"/>
                </a:lnTo>
                <a:lnTo>
                  <a:pt x="662127" y="3155873"/>
                </a:lnTo>
                <a:lnTo>
                  <a:pt x="658190" y="3158102"/>
                </a:lnTo>
                <a:lnTo>
                  <a:pt x="657877" y="3158511"/>
                </a:lnTo>
                <a:lnTo>
                  <a:pt x="657283" y="3158617"/>
                </a:lnTo>
                <a:lnTo>
                  <a:pt x="654937" y="3159947"/>
                </a:lnTo>
                <a:cubicBezTo>
                  <a:pt x="651441" y="3162350"/>
                  <a:pt x="646765" y="3165888"/>
                  <a:pt x="640629" y="3170830"/>
                </a:cubicBezTo>
                <a:cubicBezTo>
                  <a:pt x="605841" y="3195640"/>
                  <a:pt x="577236" y="3233910"/>
                  <a:pt x="538538" y="3251685"/>
                </a:cubicBezTo>
                <a:cubicBezTo>
                  <a:pt x="531808" y="3254778"/>
                  <a:pt x="561972" y="3211035"/>
                  <a:pt x="567705" y="3213158"/>
                </a:cubicBezTo>
                <a:cubicBezTo>
                  <a:pt x="559725" y="3210201"/>
                  <a:pt x="522939" y="3246839"/>
                  <a:pt x="501203" y="3268826"/>
                </a:cubicBezTo>
                <a:lnTo>
                  <a:pt x="491209" y="3278817"/>
                </a:lnTo>
                <a:lnTo>
                  <a:pt x="499549" y="3268625"/>
                </a:lnTo>
                <a:cubicBezTo>
                  <a:pt x="537323" y="3224310"/>
                  <a:pt x="476930" y="3277864"/>
                  <a:pt x="475151" y="3281087"/>
                </a:cubicBezTo>
                <a:cubicBezTo>
                  <a:pt x="466592" y="3288975"/>
                  <a:pt x="451289" y="3293844"/>
                  <a:pt x="443973" y="3298214"/>
                </a:cubicBezTo>
                <a:lnTo>
                  <a:pt x="434652" y="3305170"/>
                </a:lnTo>
                <a:lnTo>
                  <a:pt x="524110" y="3220279"/>
                </a:lnTo>
                <a:lnTo>
                  <a:pt x="533744" y="3211400"/>
                </a:lnTo>
                <a:lnTo>
                  <a:pt x="547158" y="3193588"/>
                </a:lnTo>
                <a:lnTo>
                  <a:pt x="538528" y="3198990"/>
                </a:lnTo>
                <a:cubicBezTo>
                  <a:pt x="535134" y="3199083"/>
                  <a:pt x="558329" y="3177222"/>
                  <a:pt x="563389" y="3168276"/>
                </a:cubicBezTo>
                <a:cubicBezTo>
                  <a:pt x="560024" y="3169821"/>
                  <a:pt x="556657" y="3171366"/>
                  <a:pt x="553292" y="3172912"/>
                </a:cubicBezTo>
                <a:cubicBezTo>
                  <a:pt x="554975" y="3172139"/>
                  <a:pt x="548488" y="3172065"/>
                  <a:pt x="541354" y="3171689"/>
                </a:cubicBezTo>
                <a:lnTo>
                  <a:pt x="532163" y="3170874"/>
                </a:lnTo>
                <a:lnTo>
                  <a:pt x="526887" y="3179279"/>
                </a:lnTo>
                <a:cubicBezTo>
                  <a:pt x="522353" y="3186992"/>
                  <a:pt x="518920" y="3192921"/>
                  <a:pt x="516931" y="3190503"/>
                </a:cubicBezTo>
                <a:cubicBezTo>
                  <a:pt x="516931" y="3190503"/>
                  <a:pt x="519710" y="3184475"/>
                  <a:pt x="521030" y="3179263"/>
                </a:cubicBezTo>
                <a:lnTo>
                  <a:pt x="521344" y="3180279"/>
                </a:lnTo>
                <a:lnTo>
                  <a:pt x="520369" y="3181869"/>
                </a:lnTo>
                <a:cubicBezTo>
                  <a:pt x="521098" y="3181460"/>
                  <a:pt x="521463" y="3181256"/>
                  <a:pt x="521545" y="3180930"/>
                </a:cubicBezTo>
                <a:lnTo>
                  <a:pt x="521344" y="3180279"/>
                </a:lnTo>
                <a:lnTo>
                  <a:pt x="523136" y="3177353"/>
                </a:lnTo>
                <a:lnTo>
                  <a:pt x="524787" y="3175851"/>
                </a:lnTo>
                <a:cubicBezTo>
                  <a:pt x="525679" y="3174699"/>
                  <a:pt x="526173" y="3173768"/>
                  <a:pt x="526173" y="3173768"/>
                </a:cubicBezTo>
                <a:cubicBezTo>
                  <a:pt x="526173" y="3173768"/>
                  <a:pt x="523785" y="3168411"/>
                  <a:pt x="526012" y="3164551"/>
                </a:cubicBezTo>
                <a:cubicBezTo>
                  <a:pt x="529695" y="3155781"/>
                  <a:pt x="546610" y="3139206"/>
                  <a:pt x="551091" y="3132220"/>
                </a:cubicBezTo>
                <a:cubicBezTo>
                  <a:pt x="552546" y="3131402"/>
                  <a:pt x="550821" y="3127531"/>
                  <a:pt x="551480" y="3124927"/>
                </a:cubicBezTo>
                <a:cubicBezTo>
                  <a:pt x="553110" y="3120660"/>
                  <a:pt x="556652" y="3115895"/>
                  <a:pt x="560863" y="3110997"/>
                </a:cubicBezTo>
                <a:lnTo>
                  <a:pt x="562969" y="3108680"/>
                </a:lnTo>
                <a:lnTo>
                  <a:pt x="559502" y="3111394"/>
                </a:lnTo>
                <a:lnTo>
                  <a:pt x="549652" y="3119235"/>
                </a:lnTo>
                <a:lnTo>
                  <a:pt x="506058" y="3170225"/>
                </a:lnTo>
                <a:lnTo>
                  <a:pt x="468671" y="3218697"/>
                </a:lnTo>
                <a:lnTo>
                  <a:pt x="464825" y="3220656"/>
                </a:lnTo>
                <a:lnTo>
                  <a:pt x="456101" y="3225772"/>
                </a:lnTo>
                <a:lnTo>
                  <a:pt x="466850" y="3209705"/>
                </a:lnTo>
                <a:lnTo>
                  <a:pt x="454290" y="3223516"/>
                </a:lnTo>
                <a:lnTo>
                  <a:pt x="451629" y="3219859"/>
                </a:lnTo>
                <a:lnTo>
                  <a:pt x="446300" y="3223547"/>
                </a:lnTo>
                <a:lnTo>
                  <a:pt x="456831" y="3208743"/>
                </a:lnTo>
                <a:lnTo>
                  <a:pt x="460789" y="3204695"/>
                </a:lnTo>
                <a:cubicBezTo>
                  <a:pt x="462128" y="3203457"/>
                  <a:pt x="463018" y="3202832"/>
                  <a:pt x="463101" y="3203246"/>
                </a:cubicBezTo>
                <a:lnTo>
                  <a:pt x="461369" y="3202367"/>
                </a:lnTo>
                <a:lnTo>
                  <a:pt x="475459" y="3182560"/>
                </a:lnTo>
                <a:lnTo>
                  <a:pt x="481226" y="3178125"/>
                </a:lnTo>
                <a:cubicBezTo>
                  <a:pt x="484942" y="3175374"/>
                  <a:pt x="489252" y="3172309"/>
                  <a:pt x="494825" y="3168545"/>
                </a:cubicBezTo>
                <a:cubicBezTo>
                  <a:pt x="497246" y="3166340"/>
                  <a:pt x="520913" y="3151010"/>
                  <a:pt x="509768" y="3154957"/>
                </a:cubicBezTo>
                <a:cubicBezTo>
                  <a:pt x="501606" y="3158309"/>
                  <a:pt x="486434" y="3171942"/>
                  <a:pt x="481256" y="3174698"/>
                </a:cubicBezTo>
                <a:lnTo>
                  <a:pt x="480918" y="3174884"/>
                </a:lnTo>
                <a:lnTo>
                  <a:pt x="484761" y="3169484"/>
                </a:lnTo>
                <a:lnTo>
                  <a:pt x="496147" y="3155214"/>
                </a:lnTo>
                <a:lnTo>
                  <a:pt x="523430" y="3136819"/>
                </a:lnTo>
                <a:lnTo>
                  <a:pt x="499698" y="3150762"/>
                </a:lnTo>
                <a:lnTo>
                  <a:pt x="520422" y="3124785"/>
                </a:lnTo>
                <a:lnTo>
                  <a:pt x="533182" y="3109587"/>
                </a:lnTo>
                <a:lnTo>
                  <a:pt x="529608" y="3112474"/>
                </a:lnTo>
                <a:lnTo>
                  <a:pt x="479738" y="3149007"/>
                </a:lnTo>
                <a:lnTo>
                  <a:pt x="487725" y="3140183"/>
                </a:lnTo>
                <a:lnTo>
                  <a:pt x="517877" y="3111980"/>
                </a:lnTo>
                <a:lnTo>
                  <a:pt x="541429" y="3097450"/>
                </a:lnTo>
                <a:cubicBezTo>
                  <a:pt x="636114" y="3038755"/>
                  <a:pt x="727263" y="2980016"/>
                  <a:pt x="800682" y="2919869"/>
                </a:cubicBezTo>
                <a:cubicBezTo>
                  <a:pt x="759826" y="2940032"/>
                  <a:pt x="717831" y="2963937"/>
                  <a:pt x="675273" y="2989885"/>
                </a:cubicBezTo>
                <a:lnTo>
                  <a:pt x="560598" y="3063151"/>
                </a:lnTo>
                <a:lnTo>
                  <a:pt x="566988" y="3054671"/>
                </a:lnTo>
                <a:cubicBezTo>
                  <a:pt x="571408" y="3048497"/>
                  <a:pt x="575001" y="3042883"/>
                  <a:pt x="575784" y="3039790"/>
                </a:cubicBezTo>
                <a:cubicBezTo>
                  <a:pt x="566012" y="3047513"/>
                  <a:pt x="559873" y="3053848"/>
                  <a:pt x="554248" y="3060219"/>
                </a:cubicBezTo>
                <a:lnTo>
                  <a:pt x="539435" y="3076793"/>
                </a:lnTo>
                <a:lnTo>
                  <a:pt x="528896" y="3083700"/>
                </a:lnTo>
                <a:lnTo>
                  <a:pt x="533143" y="3074320"/>
                </a:lnTo>
                <a:lnTo>
                  <a:pt x="530928" y="3076457"/>
                </a:lnTo>
                <a:lnTo>
                  <a:pt x="513167" y="3094012"/>
                </a:lnTo>
                <a:lnTo>
                  <a:pt x="499795" y="3102777"/>
                </a:lnTo>
                <a:lnTo>
                  <a:pt x="525835" y="3076173"/>
                </a:lnTo>
                <a:lnTo>
                  <a:pt x="529791" y="3067473"/>
                </a:lnTo>
                <a:lnTo>
                  <a:pt x="563720" y="3044979"/>
                </a:lnTo>
                <a:cubicBezTo>
                  <a:pt x="653345" y="2985272"/>
                  <a:pt x="740365" y="2926032"/>
                  <a:pt x="824699" y="2864378"/>
                </a:cubicBezTo>
                <a:cubicBezTo>
                  <a:pt x="784105" y="2880233"/>
                  <a:pt x="744900" y="2906158"/>
                  <a:pt x="702307" y="2938540"/>
                </a:cubicBezTo>
                <a:cubicBezTo>
                  <a:pt x="682817" y="2952344"/>
                  <a:pt x="582257" y="3023503"/>
                  <a:pt x="576528" y="3019156"/>
                </a:cubicBezTo>
                <a:cubicBezTo>
                  <a:pt x="558378" y="3005401"/>
                  <a:pt x="664670" y="2938587"/>
                  <a:pt x="655987" y="2950049"/>
                </a:cubicBezTo>
                <a:cubicBezTo>
                  <a:pt x="679812" y="2930514"/>
                  <a:pt x="734826" y="2907542"/>
                  <a:pt x="748580" y="2889399"/>
                </a:cubicBezTo>
                <a:cubicBezTo>
                  <a:pt x="755882" y="2867860"/>
                  <a:pt x="663286" y="2928514"/>
                  <a:pt x="663286" y="2928514"/>
                </a:cubicBezTo>
                <a:lnTo>
                  <a:pt x="551993" y="3001507"/>
                </a:lnTo>
                <a:lnTo>
                  <a:pt x="552171" y="2999815"/>
                </a:lnTo>
                <a:cubicBezTo>
                  <a:pt x="557315" y="2990225"/>
                  <a:pt x="568801" y="2986006"/>
                  <a:pt x="575400" y="2975596"/>
                </a:cubicBezTo>
                <a:cubicBezTo>
                  <a:pt x="573942" y="2976415"/>
                  <a:pt x="568125" y="2968143"/>
                  <a:pt x="569825" y="2967187"/>
                </a:cubicBezTo>
                <a:cubicBezTo>
                  <a:pt x="570216" y="2959894"/>
                  <a:pt x="598885" y="2943786"/>
                  <a:pt x="596225" y="2933740"/>
                </a:cubicBezTo>
                <a:lnTo>
                  <a:pt x="595680" y="2932515"/>
                </a:lnTo>
                <a:lnTo>
                  <a:pt x="595578" y="2932288"/>
                </a:lnTo>
                <a:cubicBezTo>
                  <a:pt x="595468" y="2932047"/>
                  <a:pt x="595415" y="2931926"/>
                  <a:pt x="595497" y="2932108"/>
                </a:cubicBezTo>
                <a:lnTo>
                  <a:pt x="595680" y="2932515"/>
                </a:lnTo>
                <a:lnTo>
                  <a:pt x="595982" y="2933195"/>
                </a:lnTo>
                <a:cubicBezTo>
                  <a:pt x="596117" y="2933497"/>
                  <a:pt x="596225" y="2933740"/>
                  <a:pt x="596225" y="2933740"/>
                </a:cubicBezTo>
                <a:cubicBezTo>
                  <a:pt x="584319" y="2940428"/>
                  <a:pt x="581566" y="2951282"/>
                  <a:pt x="571675" y="2959074"/>
                </a:cubicBezTo>
                <a:lnTo>
                  <a:pt x="553817" y="2973990"/>
                </a:lnTo>
                <a:lnTo>
                  <a:pt x="546946" y="2972571"/>
                </a:lnTo>
                <a:lnTo>
                  <a:pt x="547583" y="2971708"/>
                </a:lnTo>
                <a:cubicBezTo>
                  <a:pt x="551497" y="2966339"/>
                  <a:pt x="554284" y="2962330"/>
                  <a:pt x="554085" y="2961882"/>
                </a:cubicBezTo>
                <a:lnTo>
                  <a:pt x="550629" y="2963412"/>
                </a:lnTo>
                <a:lnTo>
                  <a:pt x="541388" y="2971423"/>
                </a:lnTo>
                <a:lnTo>
                  <a:pt x="536797" y="2970475"/>
                </a:lnTo>
                <a:cubicBezTo>
                  <a:pt x="527860" y="2973429"/>
                  <a:pt x="516831" y="2979733"/>
                  <a:pt x="506097" y="2986823"/>
                </a:cubicBezTo>
                <a:lnTo>
                  <a:pt x="491032" y="2997803"/>
                </a:lnTo>
                <a:lnTo>
                  <a:pt x="509979" y="2977873"/>
                </a:lnTo>
                <a:lnTo>
                  <a:pt x="498973" y="2986143"/>
                </a:lnTo>
                <a:cubicBezTo>
                  <a:pt x="498243" y="2986554"/>
                  <a:pt x="498455" y="2985411"/>
                  <a:pt x="499224" y="2983485"/>
                </a:cubicBezTo>
                <a:lnTo>
                  <a:pt x="499838" y="2982226"/>
                </a:lnTo>
                <a:lnTo>
                  <a:pt x="523391" y="2963667"/>
                </a:lnTo>
                <a:lnTo>
                  <a:pt x="522545" y="2964652"/>
                </a:lnTo>
                <a:lnTo>
                  <a:pt x="546253" y="2939713"/>
                </a:lnTo>
                <a:lnTo>
                  <a:pt x="542139" y="2943278"/>
                </a:lnTo>
                <a:lnTo>
                  <a:pt x="540141" y="2945330"/>
                </a:lnTo>
                <a:lnTo>
                  <a:pt x="526248" y="2955348"/>
                </a:lnTo>
                <a:cubicBezTo>
                  <a:pt x="519927" y="2959627"/>
                  <a:pt x="513366" y="2963660"/>
                  <a:pt x="506321" y="2967219"/>
                </a:cubicBezTo>
                <a:cubicBezTo>
                  <a:pt x="519887" y="2953906"/>
                  <a:pt x="535548" y="2943898"/>
                  <a:pt x="550593" y="2932011"/>
                </a:cubicBezTo>
                <a:cubicBezTo>
                  <a:pt x="562067" y="2922555"/>
                  <a:pt x="551483" y="2928109"/>
                  <a:pt x="546076" y="2930910"/>
                </a:cubicBezTo>
                <a:lnTo>
                  <a:pt x="516717" y="2952101"/>
                </a:lnTo>
                <a:lnTo>
                  <a:pt x="489479" y="2979959"/>
                </a:lnTo>
                <a:lnTo>
                  <a:pt x="454435" y="3015803"/>
                </a:lnTo>
                <a:lnTo>
                  <a:pt x="464963" y="3009090"/>
                </a:lnTo>
                <a:lnTo>
                  <a:pt x="482029" y="2996206"/>
                </a:lnTo>
                <a:lnTo>
                  <a:pt x="476512" y="3003230"/>
                </a:lnTo>
                <a:lnTo>
                  <a:pt x="455994" y="3023471"/>
                </a:lnTo>
                <a:lnTo>
                  <a:pt x="437002" y="3035134"/>
                </a:lnTo>
                <a:lnTo>
                  <a:pt x="446261" y="3023984"/>
                </a:lnTo>
                <a:lnTo>
                  <a:pt x="431281" y="3038646"/>
                </a:lnTo>
                <a:lnTo>
                  <a:pt x="411068" y="3051058"/>
                </a:lnTo>
                <a:lnTo>
                  <a:pt x="417053" y="3041920"/>
                </a:lnTo>
                <a:cubicBezTo>
                  <a:pt x="412142" y="3040100"/>
                  <a:pt x="400642" y="3051665"/>
                  <a:pt x="387062" y="3065714"/>
                </a:cubicBezTo>
                <a:lnTo>
                  <a:pt x="386849" y="3065930"/>
                </a:lnTo>
                <a:lnTo>
                  <a:pt x="344770" y="3091768"/>
                </a:lnTo>
                <a:lnTo>
                  <a:pt x="344687" y="3091819"/>
                </a:lnTo>
                <a:lnTo>
                  <a:pt x="355834" y="3080710"/>
                </a:lnTo>
                <a:cubicBezTo>
                  <a:pt x="371470" y="3067619"/>
                  <a:pt x="439070" y="2992116"/>
                  <a:pt x="397462" y="3029411"/>
                </a:cubicBezTo>
                <a:lnTo>
                  <a:pt x="378314" y="3048694"/>
                </a:lnTo>
                <a:lnTo>
                  <a:pt x="369520" y="3056200"/>
                </a:lnTo>
                <a:cubicBezTo>
                  <a:pt x="347036" y="3075220"/>
                  <a:pt x="307283" y="3107540"/>
                  <a:pt x="337685" y="3070228"/>
                </a:cubicBezTo>
                <a:cubicBezTo>
                  <a:pt x="346235" y="3062224"/>
                  <a:pt x="370930" y="3042051"/>
                  <a:pt x="376386" y="3027318"/>
                </a:cubicBezTo>
                <a:cubicBezTo>
                  <a:pt x="385512" y="3010222"/>
                  <a:pt x="350451" y="3043308"/>
                  <a:pt x="332793" y="3059570"/>
                </a:cubicBezTo>
                <a:cubicBezTo>
                  <a:pt x="318754" y="3074848"/>
                  <a:pt x="301096" y="3091109"/>
                  <a:pt x="290438" y="3096005"/>
                </a:cubicBezTo>
                <a:cubicBezTo>
                  <a:pt x="285255" y="3102461"/>
                  <a:pt x="276418" y="3102444"/>
                  <a:pt x="266322" y="3107083"/>
                </a:cubicBezTo>
                <a:lnTo>
                  <a:pt x="250477" y="3120782"/>
                </a:lnTo>
                <a:lnTo>
                  <a:pt x="366528" y="2996084"/>
                </a:lnTo>
                <a:lnTo>
                  <a:pt x="461700" y="2900579"/>
                </a:lnTo>
                <a:lnTo>
                  <a:pt x="458729" y="2900043"/>
                </a:lnTo>
                <a:cubicBezTo>
                  <a:pt x="458729" y="2900043"/>
                  <a:pt x="460186" y="2899224"/>
                  <a:pt x="461885" y="2898267"/>
                </a:cubicBezTo>
                <a:lnTo>
                  <a:pt x="462304" y="2899975"/>
                </a:lnTo>
                <a:lnTo>
                  <a:pt x="472571" y="2889671"/>
                </a:lnTo>
                <a:lnTo>
                  <a:pt x="473444" y="2888004"/>
                </a:lnTo>
                <a:cubicBezTo>
                  <a:pt x="473499" y="2887134"/>
                  <a:pt x="472953" y="2886465"/>
                  <a:pt x="471401" y="2886221"/>
                </a:cubicBezTo>
                <a:cubicBezTo>
                  <a:pt x="471401" y="2886221"/>
                  <a:pt x="465462" y="2894024"/>
                  <a:pt x="461885" y="2898267"/>
                </a:cubicBezTo>
                <a:lnTo>
                  <a:pt x="458491" y="2895444"/>
                </a:lnTo>
                <a:lnTo>
                  <a:pt x="353941" y="2999778"/>
                </a:lnTo>
                <a:cubicBezTo>
                  <a:pt x="291919" y="3058883"/>
                  <a:pt x="229064" y="3115152"/>
                  <a:pt x="164774" y="3166558"/>
                </a:cubicBezTo>
                <a:cubicBezTo>
                  <a:pt x="169590" y="3142588"/>
                  <a:pt x="219834" y="3122671"/>
                  <a:pt x="211736" y="3105590"/>
                </a:cubicBezTo>
                <a:cubicBezTo>
                  <a:pt x="213812" y="3101831"/>
                  <a:pt x="164589" y="3144034"/>
                  <a:pt x="164589" y="3144034"/>
                </a:cubicBezTo>
                <a:cubicBezTo>
                  <a:pt x="151975" y="3150383"/>
                  <a:pt x="150528" y="3145382"/>
                  <a:pt x="145523" y="3146824"/>
                </a:cubicBezTo>
                <a:cubicBezTo>
                  <a:pt x="115495" y="3169489"/>
                  <a:pt x="89374" y="3224442"/>
                  <a:pt x="60641" y="3221898"/>
                </a:cubicBezTo>
                <a:lnTo>
                  <a:pt x="72837" y="3205124"/>
                </a:lnTo>
                <a:lnTo>
                  <a:pt x="75004" y="3203606"/>
                </a:lnTo>
                <a:lnTo>
                  <a:pt x="77301" y="3200250"/>
                </a:lnTo>
                <a:lnTo>
                  <a:pt x="82750" y="3194687"/>
                </a:lnTo>
                <a:cubicBezTo>
                  <a:pt x="86148" y="3191395"/>
                  <a:pt x="89966" y="3187807"/>
                  <a:pt x="94321" y="3183729"/>
                </a:cubicBezTo>
                <a:cubicBezTo>
                  <a:pt x="96100" y="3180508"/>
                  <a:pt x="131131" y="3156398"/>
                  <a:pt x="130315" y="3142634"/>
                </a:cubicBezTo>
                <a:cubicBezTo>
                  <a:pt x="130315" y="3142634"/>
                  <a:pt x="102062" y="3162078"/>
                  <a:pt x="96727" y="3171745"/>
                </a:cubicBezTo>
                <a:cubicBezTo>
                  <a:pt x="93190" y="3174348"/>
                  <a:pt x="88075" y="3183612"/>
                  <a:pt x="82818" y="3192187"/>
                </a:cubicBezTo>
                <a:lnTo>
                  <a:pt x="77301" y="3200250"/>
                </a:lnTo>
                <a:lnTo>
                  <a:pt x="73727" y="3203895"/>
                </a:lnTo>
                <a:lnTo>
                  <a:pt x="72837" y="3205124"/>
                </a:lnTo>
                <a:lnTo>
                  <a:pt x="68050" y="3208470"/>
                </a:lnTo>
                <a:cubicBezTo>
                  <a:pt x="53009" y="3211118"/>
                  <a:pt x="72254" y="3188348"/>
                  <a:pt x="81957" y="3177723"/>
                </a:cubicBezTo>
                <a:lnTo>
                  <a:pt x="85713" y="3173716"/>
                </a:lnTo>
                <a:lnTo>
                  <a:pt x="86214" y="3173213"/>
                </a:lnTo>
                <a:cubicBezTo>
                  <a:pt x="87204" y="3172190"/>
                  <a:pt x="87109" y="3172256"/>
                  <a:pt x="86283" y="3173109"/>
                </a:cubicBezTo>
                <a:lnTo>
                  <a:pt x="85713" y="3173716"/>
                </a:lnTo>
                <a:lnTo>
                  <a:pt x="79647" y="3179838"/>
                </a:lnTo>
                <a:cubicBezTo>
                  <a:pt x="56398" y="3197835"/>
                  <a:pt x="37203" y="3217372"/>
                  <a:pt x="11027" y="3233056"/>
                </a:cubicBezTo>
                <a:cubicBezTo>
                  <a:pt x="944" y="3239579"/>
                  <a:pt x="-1397" y="3238899"/>
                  <a:pt x="711" y="3234184"/>
                </a:cubicBezTo>
                <a:lnTo>
                  <a:pt x="12046" y="3218217"/>
                </a:lnTo>
                <a:lnTo>
                  <a:pt x="92769" y="3165296"/>
                </a:lnTo>
                <a:lnTo>
                  <a:pt x="25983" y="3201223"/>
                </a:lnTo>
                <a:lnTo>
                  <a:pt x="41424" y="3185258"/>
                </a:lnTo>
                <a:cubicBezTo>
                  <a:pt x="41424" y="3185258"/>
                  <a:pt x="85323" y="3152187"/>
                  <a:pt x="73698" y="3144623"/>
                </a:cubicBezTo>
                <a:cubicBezTo>
                  <a:pt x="69280" y="3144615"/>
                  <a:pt x="54133" y="3160062"/>
                  <a:pt x="39669" y="3175706"/>
                </a:cubicBezTo>
                <a:lnTo>
                  <a:pt x="38351" y="3177154"/>
                </a:lnTo>
                <a:lnTo>
                  <a:pt x="36657" y="3178358"/>
                </a:lnTo>
                <a:cubicBezTo>
                  <a:pt x="29370" y="3183622"/>
                  <a:pt x="21862" y="3189287"/>
                  <a:pt x="20975" y="3190899"/>
                </a:cubicBezTo>
                <a:cubicBezTo>
                  <a:pt x="10339" y="3202547"/>
                  <a:pt x="8810" y="3199603"/>
                  <a:pt x="11047" y="3192693"/>
                </a:cubicBezTo>
                <a:lnTo>
                  <a:pt x="12941" y="3188565"/>
                </a:lnTo>
                <a:lnTo>
                  <a:pt x="69669" y="3133307"/>
                </a:lnTo>
                <a:lnTo>
                  <a:pt x="105750" y="3110470"/>
                </a:lnTo>
                <a:cubicBezTo>
                  <a:pt x="145680" y="3083589"/>
                  <a:pt x="235935" y="3012138"/>
                  <a:pt x="141952" y="3062713"/>
                </a:cubicBezTo>
                <a:lnTo>
                  <a:pt x="134645" y="3066756"/>
                </a:lnTo>
                <a:lnTo>
                  <a:pt x="138266" y="3062198"/>
                </a:lnTo>
                <a:cubicBezTo>
                  <a:pt x="140453" y="3058646"/>
                  <a:pt x="140822" y="3056397"/>
                  <a:pt x="137913" y="3056715"/>
                </a:cubicBezTo>
                <a:cubicBezTo>
                  <a:pt x="132583" y="3059161"/>
                  <a:pt x="125500" y="3066660"/>
                  <a:pt x="118190" y="3074773"/>
                </a:cubicBezTo>
                <a:lnTo>
                  <a:pt x="115928" y="3077105"/>
                </a:lnTo>
                <a:lnTo>
                  <a:pt x="98082" y="3086974"/>
                </a:lnTo>
                <a:lnTo>
                  <a:pt x="140118" y="3048247"/>
                </a:lnTo>
                <a:cubicBezTo>
                  <a:pt x="151910" y="3037439"/>
                  <a:pt x="163142" y="3026873"/>
                  <a:pt x="173019" y="3016838"/>
                </a:cubicBezTo>
                <a:lnTo>
                  <a:pt x="182725" y="3005780"/>
                </a:lnTo>
                <a:lnTo>
                  <a:pt x="293854" y="2935726"/>
                </a:lnTo>
                <a:cubicBezTo>
                  <a:pt x="352545" y="2895996"/>
                  <a:pt x="445807" y="2846376"/>
                  <a:pt x="503111" y="2796570"/>
                </a:cubicBezTo>
                <a:cubicBezTo>
                  <a:pt x="531285" y="2771308"/>
                  <a:pt x="547996" y="2737353"/>
                  <a:pt x="562419" y="2730234"/>
                </a:cubicBezTo>
                <a:cubicBezTo>
                  <a:pt x="599279" y="2693508"/>
                  <a:pt x="665092" y="2668199"/>
                  <a:pt x="707021" y="2624785"/>
                </a:cubicBezTo>
                <a:cubicBezTo>
                  <a:pt x="720053" y="2607591"/>
                  <a:pt x="723734" y="2590836"/>
                  <a:pt x="738155" y="2583717"/>
                </a:cubicBezTo>
                <a:cubicBezTo>
                  <a:pt x="751907" y="2565567"/>
                  <a:pt x="790159" y="2538915"/>
                  <a:pt x="825017" y="2518718"/>
                </a:cubicBezTo>
                <a:cubicBezTo>
                  <a:pt x="863270" y="2492068"/>
                  <a:pt x="940725" y="2439490"/>
                  <a:pt x="904476" y="2449613"/>
                </a:cubicBezTo>
                <a:cubicBezTo>
                  <a:pt x="874250" y="2453771"/>
                  <a:pt x="825632" y="2492116"/>
                  <a:pt x="806870" y="2504963"/>
                </a:cubicBezTo>
                <a:cubicBezTo>
                  <a:pt x="673252" y="2572118"/>
                  <a:pt x="953045" y="2373632"/>
                  <a:pt x="851758" y="2445748"/>
                </a:cubicBezTo>
                <a:cubicBezTo>
                  <a:pt x="787336" y="2481131"/>
                  <a:pt x="716569" y="2538779"/>
                  <a:pt x="657876" y="2578510"/>
                </a:cubicBezTo>
                <a:cubicBezTo>
                  <a:pt x="604484" y="2613236"/>
                  <a:pt x="636340" y="2571208"/>
                  <a:pt x="659444" y="2552630"/>
                </a:cubicBezTo>
                <a:cubicBezTo>
                  <a:pt x="707107" y="2513563"/>
                  <a:pt x="711453" y="2507832"/>
                  <a:pt x="744926" y="2477559"/>
                </a:cubicBezTo>
                <a:cubicBezTo>
                  <a:pt x="786855" y="2434146"/>
                  <a:pt x="896647" y="2386527"/>
                  <a:pt x="893875" y="2366379"/>
                </a:cubicBezTo>
                <a:cubicBezTo>
                  <a:pt x="892488" y="2356305"/>
                  <a:pt x="800612" y="2415998"/>
                  <a:pt x="810687" y="2414615"/>
                </a:cubicBezTo>
                <a:cubicBezTo>
                  <a:pt x="791199" y="2428418"/>
                  <a:pt x="722433" y="2469532"/>
                  <a:pt x="721048" y="2459458"/>
                </a:cubicBezTo>
                <a:cubicBezTo>
                  <a:pt x="719428" y="2447705"/>
                  <a:pt x="805571" y="2383665"/>
                  <a:pt x="826014" y="2370587"/>
                </a:cubicBezTo>
                <a:cubicBezTo>
                  <a:pt x="834701" y="2359124"/>
                  <a:pt x="938761" y="2307163"/>
                  <a:pt x="935033" y="2286290"/>
                </a:cubicBezTo>
                <a:cubicBezTo>
                  <a:pt x="929301" y="2281943"/>
                  <a:pt x="809252" y="2366902"/>
                  <a:pt x="819326" y="2365518"/>
                </a:cubicBezTo>
                <a:cubicBezTo>
                  <a:pt x="803524" y="2362559"/>
                  <a:pt x="794062" y="2337342"/>
                  <a:pt x="815892" y="2334336"/>
                </a:cubicBezTo>
                <a:cubicBezTo>
                  <a:pt x="783988" y="2338730"/>
                  <a:pt x="820237" y="2328605"/>
                  <a:pt x="780305" y="2355491"/>
                </a:cubicBezTo>
                <a:cubicBezTo>
                  <a:pt x="727639" y="2389258"/>
                  <a:pt x="754425" y="2353918"/>
                  <a:pt x="754425" y="2353918"/>
                </a:cubicBezTo>
                <a:cubicBezTo>
                  <a:pt x="772524" y="2330040"/>
                  <a:pt x="835993" y="2293929"/>
                  <a:pt x="844679" y="2282468"/>
                </a:cubicBezTo>
                <a:cubicBezTo>
                  <a:pt x="844679" y="2282468"/>
                  <a:pt x="837563" y="2268050"/>
                  <a:pt x="831168" y="2252674"/>
                </a:cubicBezTo>
                <a:cubicBezTo>
                  <a:pt x="849934" y="2239827"/>
                  <a:pt x="883839" y="2218907"/>
                  <a:pt x="883839" y="2218907"/>
                </a:cubicBezTo>
                <a:cubicBezTo>
                  <a:pt x="886130" y="2192072"/>
                  <a:pt x="848545" y="2229754"/>
                  <a:pt x="848545" y="2229754"/>
                </a:cubicBezTo>
                <a:cubicBezTo>
                  <a:pt x="823094" y="2237532"/>
                  <a:pt x="732793" y="2271347"/>
                  <a:pt x="738524" y="2275692"/>
                </a:cubicBezTo>
                <a:cubicBezTo>
                  <a:pt x="725674" y="2256929"/>
                  <a:pt x="775386" y="2238966"/>
                  <a:pt x="814589" y="2213040"/>
                </a:cubicBezTo>
                <a:cubicBezTo>
                  <a:pt x="838422" y="2193507"/>
                  <a:pt x="944051" y="2115662"/>
                  <a:pt x="874622" y="2145751"/>
                </a:cubicBezTo>
                <a:cubicBezTo>
                  <a:pt x="845061" y="2160940"/>
                  <a:pt x="820274" y="2179751"/>
                  <a:pt x="786369" y="2200668"/>
                </a:cubicBezTo>
                <a:cubicBezTo>
                  <a:pt x="754505" y="2220880"/>
                  <a:pt x="729346" y="2236212"/>
                  <a:pt x="707783" y="2249006"/>
                </a:cubicBezTo>
                <a:lnTo>
                  <a:pt x="676467" y="2267182"/>
                </a:lnTo>
                <a:lnTo>
                  <a:pt x="874588" y="2058502"/>
                </a:lnTo>
                <a:cubicBezTo>
                  <a:pt x="953444" y="1973203"/>
                  <a:pt x="1031235" y="1886377"/>
                  <a:pt x="1107631" y="1797161"/>
                </a:cubicBezTo>
                <a:cubicBezTo>
                  <a:pt x="1184418" y="1705008"/>
                  <a:pt x="1258613" y="1602314"/>
                  <a:pt x="1333956" y="1505160"/>
                </a:cubicBezTo>
                <a:cubicBezTo>
                  <a:pt x="1527809" y="1255495"/>
                  <a:pt x="1726089" y="991459"/>
                  <a:pt x="1908472" y="692722"/>
                </a:cubicBezTo>
                <a:cubicBezTo>
                  <a:pt x="2015994" y="513130"/>
                  <a:pt x="2134481" y="313664"/>
                  <a:pt x="2213563" y="130987"/>
                </a:cubicBezTo>
                <a:cubicBezTo>
                  <a:pt x="2220338" y="112043"/>
                  <a:pt x="2252006" y="23683"/>
                  <a:pt x="2267846" y="3505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103480228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60AADD4-488B-E33B-FEB4-0DA834B8B6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délník 2">
            <a:extLst>
              <a:ext uri="{FF2B5EF4-FFF2-40B4-BE49-F238E27FC236}">
                <a16:creationId xmlns:a16="http://schemas.microsoft.com/office/drawing/2014/main" id="{6ABFC309-976D-E88A-CFD2-5A3A6F805F76}"/>
              </a:ext>
            </a:extLst>
          </p:cNvPr>
          <p:cNvSpPr/>
          <p:nvPr/>
        </p:nvSpPr>
        <p:spPr>
          <a:xfrm>
            <a:off x="561496" y="3092563"/>
            <a:ext cx="6877157" cy="246221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Rekonstrukce auly: Probíhá kompletní modernizace univerzitní auly pro pořádání akademických i veřejných akcí.</a:t>
            </a:r>
          </a:p>
          <a:p>
            <a:pPr marL="342900" indent="-342900"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endParaRPr lang="cs-CZ" sz="1400" dirty="0">
              <a:solidFill>
                <a:srgbClr val="939598"/>
              </a:solidFill>
              <a:latin typeface="Clara Sans" panose="02000503000000020004" pitchFamily="50" charset="0"/>
            </a:endParaRPr>
          </a:p>
          <a:p>
            <a:pPr marL="342900" indent="-342900"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Obnova menzy: Připravuje se rekonstrukce hlavní menzy pro studenty a zaměstnance.</a:t>
            </a:r>
          </a:p>
          <a:p>
            <a:pPr marL="342900" indent="-342900"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endParaRPr lang="cs-CZ" sz="1400" dirty="0">
              <a:solidFill>
                <a:srgbClr val="939598"/>
              </a:solidFill>
              <a:latin typeface="Clara Sans" panose="02000503000000020004" pitchFamily="50" charset="0"/>
            </a:endParaRPr>
          </a:p>
          <a:p>
            <a:pPr marL="342900" indent="-342900"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Revitalizace kampusu: Dochází k úpravám venkovních a odpočinkových prostor v areálu univerzity.</a:t>
            </a:r>
          </a:p>
          <a:p>
            <a:pPr marL="342900" indent="-342900"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endParaRPr lang="cs-CZ" sz="1400" dirty="0">
              <a:solidFill>
                <a:srgbClr val="939598"/>
              </a:solidFill>
              <a:latin typeface="Clara Sans" panose="02000503000000020004" pitchFamily="50" charset="0"/>
            </a:endParaRPr>
          </a:p>
          <a:p>
            <a:pPr marL="342900" indent="-342900"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Zapojení dotačních programů: Většina projektů je financována z evropských a státních rozvojových programů.</a:t>
            </a:r>
          </a:p>
        </p:txBody>
      </p:sp>
      <p:sp>
        <p:nvSpPr>
          <p:cNvPr id="5" name="TextBox 42">
            <a:extLst>
              <a:ext uri="{FF2B5EF4-FFF2-40B4-BE49-F238E27FC236}">
                <a16:creationId xmlns:a16="http://schemas.microsoft.com/office/drawing/2014/main" id="{02380A9A-702E-956B-D541-9C0C57432248}"/>
              </a:ext>
            </a:extLst>
          </p:cNvPr>
          <p:cNvSpPr txBox="1"/>
          <p:nvPr/>
        </p:nvSpPr>
        <p:spPr>
          <a:xfrm>
            <a:off x="532485" y="1496566"/>
            <a:ext cx="6172199" cy="590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defRPr sz="3600" b="1">
                <a:solidFill>
                  <a:schemeClr val="accent1"/>
                </a:solidFill>
                <a:latin typeface="+mj-lt"/>
                <a:ea typeface="Inter" panose="020B0502030000000004" pitchFamily="34" charset="0"/>
              </a:defRPr>
            </a:lvl1pPr>
          </a:lstStyle>
          <a:p>
            <a:r>
              <a:rPr lang="cs-CZ" dirty="0">
                <a:solidFill>
                  <a:srgbClr val="E00034"/>
                </a:solidFill>
                <a:latin typeface="Clara Sans" panose="02000503000000020004" pitchFamily="50" charset="0"/>
                <a:ea typeface="+mn-ea"/>
              </a:rPr>
              <a:t>Probíhající investice</a:t>
            </a:r>
            <a:endParaRPr lang="en-US" dirty="0">
              <a:solidFill>
                <a:srgbClr val="E00034"/>
              </a:solidFill>
              <a:latin typeface="Clara Sans" panose="02000503000000020004" pitchFamily="2" charset="0"/>
            </a:endParaRPr>
          </a:p>
        </p:txBody>
      </p:sp>
      <p:pic>
        <p:nvPicPr>
          <p:cNvPr id="6" name="Zástupný symbol obrázku 18">
            <a:extLst>
              <a:ext uri="{FF2B5EF4-FFF2-40B4-BE49-F238E27FC236}">
                <a16:creationId xmlns:a16="http://schemas.microsoft.com/office/drawing/2014/main" id="{BB8860FC-20ED-6EB6-DBF2-ECABB94CBC73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546" r="21546"/>
          <a:stretch/>
        </p:blipFill>
        <p:spPr>
          <a:xfrm>
            <a:off x="7163758" y="0"/>
            <a:ext cx="6432818" cy="6858000"/>
          </a:xfrm>
          <a:custGeom>
            <a:avLst/>
            <a:gdLst>
              <a:gd name="connsiteX0" fmla="*/ 1471635 w 6432818"/>
              <a:gd name="connsiteY0" fmla="*/ 6800936 h 6858000"/>
              <a:gd name="connsiteX1" fmla="*/ 1417483 w 6432818"/>
              <a:gd name="connsiteY1" fmla="*/ 6858000 h 6858000"/>
              <a:gd name="connsiteX2" fmla="*/ 1389174 w 6432818"/>
              <a:gd name="connsiteY2" fmla="*/ 6858000 h 6858000"/>
              <a:gd name="connsiteX3" fmla="*/ 1587368 w 6432818"/>
              <a:gd name="connsiteY3" fmla="*/ 6715883 h 6858000"/>
              <a:gd name="connsiteX4" fmla="*/ 1581516 w 6432818"/>
              <a:gd name="connsiteY4" fmla="*/ 6721361 h 6858000"/>
              <a:gd name="connsiteX5" fmla="*/ 1582282 w 6432818"/>
              <a:gd name="connsiteY5" fmla="*/ 6726534 h 6858000"/>
              <a:gd name="connsiteX6" fmla="*/ 1584630 w 6432818"/>
              <a:gd name="connsiteY6" fmla="*/ 6725124 h 6858000"/>
              <a:gd name="connsiteX7" fmla="*/ 1590519 w 6432818"/>
              <a:gd name="connsiteY7" fmla="*/ 6718744 h 6858000"/>
              <a:gd name="connsiteX8" fmla="*/ 4157492 w 6432818"/>
              <a:gd name="connsiteY8" fmla="*/ 6581344 h 6858000"/>
              <a:gd name="connsiteX9" fmla="*/ 4154315 w 6432818"/>
              <a:gd name="connsiteY9" fmla="*/ 6589584 h 6858000"/>
              <a:gd name="connsiteX10" fmla="*/ 4170140 w 6432818"/>
              <a:gd name="connsiteY10" fmla="*/ 6588867 h 6858000"/>
              <a:gd name="connsiteX11" fmla="*/ 3983238 w 6432818"/>
              <a:gd name="connsiteY11" fmla="*/ 6785957 h 6858000"/>
              <a:gd name="connsiteX12" fmla="*/ 3919274 w 6432818"/>
              <a:gd name="connsiteY12" fmla="*/ 6858000 h 6858000"/>
              <a:gd name="connsiteX13" fmla="*/ 3900322 w 6432818"/>
              <a:gd name="connsiteY13" fmla="*/ 6858000 h 6858000"/>
              <a:gd name="connsiteX14" fmla="*/ 4072904 w 6432818"/>
              <a:gd name="connsiteY14" fmla="*/ 6673495 h 6858000"/>
              <a:gd name="connsiteX15" fmla="*/ 4187768 w 6432818"/>
              <a:gd name="connsiteY15" fmla="*/ 6570277 h 6858000"/>
              <a:gd name="connsiteX16" fmla="*/ 4174116 w 6432818"/>
              <a:gd name="connsiteY16" fmla="*/ 6584675 h 6858000"/>
              <a:gd name="connsiteX17" fmla="*/ 4178084 w 6432818"/>
              <a:gd name="connsiteY17" fmla="*/ 6571132 h 6858000"/>
              <a:gd name="connsiteX18" fmla="*/ 1936780 w 6432818"/>
              <a:gd name="connsiteY18" fmla="*/ 6446847 h 6858000"/>
              <a:gd name="connsiteX19" fmla="*/ 1892439 w 6432818"/>
              <a:gd name="connsiteY19" fmla="*/ 6495045 h 6858000"/>
              <a:gd name="connsiteX20" fmla="*/ 1888121 w 6432818"/>
              <a:gd name="connsiteY20" fmla="*/ 6499436 h 6858000"/>
              <a:gd name="connsiteX21" fmla="*/ 1891547 w 6432818"/>
              <a:gd name="connsiteY21" fmla="*/ 6496523 h 6858000"/>
              <a:gd name="connsiteX22" fmla="*/ 1936743 w 6432818"/>
              <a:gd name="connsiteY22" fmla="*/ 6447415 h 6858000"/>
              <a:gd name="connsiteX23" fmla="*/ 4132512 w 6432818"/>
              <a:gd name="connsiteY23" fmla="*/ 6337390 h 6858000"/>
              <a:gd name="connsiteX24" fmla="*/ 3922908 w 6432818"/>
              <a:gd name="connsiteY24" fmla="*/ 6555994 h 6858000"/>
              <a:gd name="connsiteX25" fmla="*/ 4031594 w 6432818"/>
              <a:gd name="connsiteY25" fmla="*/ 6444953 h 6858000"/>
              <a:gd name="connsiteX26" fmla="*/ 4021324 w 6432818"/>
              <a:gd name="connsiteY26" fmla="*/ 6440226 h 6858000"/>
              <a:gd name="connsiteX27" fmla="*/ 4036392 w 6432818"/>
              <a:gd name="connsiteY27" fmla="*/ 6423977 h 6858000"/>
              <a:gd name="connsiteX28" fmla="*/ 4062370 w 6432818"/>
              <a:gd name="connsiteY28" fmla="*/ 6399304 h 6858000"/>
              <a:gd name="connsiteX29" fmla="*/ 4132512 w 6432818"/>
              <a:gd name="connsiteY29" fmla="*/ 6337390 h 6858000"/>
              <a:gd name="connsiteX30" fmla="*/ 4401364 w 6432818"/>
              <a:gd name="connsiteY30" fmla="*/ 6329804 h 6858000"/>
              <a:gd name="connsiteX31" fmla="*/ 4384401 w 6432818"/>
              <a:gd name="connsiteY31" fmla="*/ 6346171 h 6858000"/>
              <a:gd name="connsiteX32" fmla="*/ 4343651 w 6432818"/>
              <a:gd name="connsiteY32" fmla="*/ 6389946 h 6858000"/>
              <a:gd name="connsiteX33" fmla="*/ 4329729 w 6432818"/>
              <a:gd name="connsiteY33" fmla="*/ 6435254 h 6858000"/>
              <a:gd name="connsiteX34" fmla="*/ 4318058 w 6432818"/>
              <a:gd name="connsiteY34" fmla="*/ 6418835 h 6858000"/>
              <a:gd name="connsiteX35" fmla="*/ 4286758 w 6432818"/>
              <a:gd name="connsiteY35" fmla="*/ 6471767 h 6858000"/>
              <a:gd name="connsiteX36" fmla="*/ 4283926 w 6432818"/>
              <a:gd name="connsiteY36" fmla="*/ 6481228 h 6858000"/>
              <a:gd name="connsiteX37" fmla="*/ 4280000 w 6432818"/>
              <a:gd name="connsiteY37" fmla="*/ 6484926 h 6858000"/>
              <a:gd name="connsiteX38" fmla="*/ 4272043 w 6432818"/>
              <a:gd name="connsiteY38" fmla="*/ 6484469 h 6858000"/>
              <a:gd name="connsiteX39" fmla="*/ 4261309 w 6432818"/>
              <a:gd name="connsiteY39" fmla="*/ 6483859 h 6858000"/>
              <a:gd name="connsiteX40" fmla="*/ 4262011 w 6432818"/>
              <a:gd name="connsiteY40" fmla="*/ 6501858 h 6858000"/>
              <a:gd name="connsiteX41" fmla="*/ 4251233 w 6432818"/>
              <a:gd name="connsiteY41" fmla="*/ 6512001 h 6858000"/>
              <a:gd name="connsiteX42" fmla="*/ 4243926 w 6432818"/>
              <a:gd name="connsiteY42" fmla="*/ 6516903 h 6858000"/>
              <a:gd name="connsiteX43" fmla="*/ 4227248 w 6432818"/>
              <a:gd name="connsiteY43" fmla="*/ 6528645 h 6858000"/>
              <a:gd name="connsiteX44" fmla="*/ 4192722 w 6432818"/>
              <a:gd name="connsiteY44" fmla="*/ 6565056 h 6858000"/>
              <a:gd name="connsiteX45" fmla="*/ 4182220 w 6432818"/>
              <a:gd name="connsiteY45" fmla="*/ 6565978 h 6858000"/>
              <a:gd name="connsiteX46" fmla="*/ 4178084 w 6432818"/>
              <a:gd name="connsiteY46" fmla="*/ 6571132 h 6858000"/>
              <a:gd name="connsiteX47" fmla="*/ 4159538 w 6432818"/>
              <a:gd name="connsiteY47" fmla="*/ 6579112 h 6858000"/>
              <a:gd name="connsiteX48" fmla="*/ 4336676 w 6432818"/>
              <a:gd name="connsiteY48" fmla="*/ 6386126 h 6858000"/>
              <a:gd name="connsiteX49" fmla="*/ 1482837 w 6432818"/>
              <a:gd name="connsiteY49" fmla="*/ 6176308 h 6858000"/>
              <a:gd name="connsiteX50" fmla="*/ 1491177 w 6432818"/>
              <a:gd name="connsiteY50" fmla="*/ 6180186 h 6858000"/>
              <a:gd name="connsiteX51" fmla="*/ 1481765 w 6432818"/>
              <a:gd name="connsiteY51" fmla="*/ 6192604 h 6858000"/>
              <a:gd name="connsiteX52" fmla="*/ 1482837 w 6432818"/>
              <a:gd name="connsiteY52" fmla="*/ 6176308 h 6858000"/>
              <a:gd name="connsiteX53" fmla="*/ 4646144 w 6432818"/>
              <a:gd name="connsiteY53" fmla="*/ 6119054 h 6858000"/>
              <a:gd name="connsiteX54" fmla="*/ 4644922 w 6432818"/>
              <a:gd name="connsiteY54" fmla="*/ 6140516 h 6858000"/>
              <a:gd name="connsiteX55" fmla="*/ 4646144 w 6432818"/>
              <a:gd name="connsiteY55" fmla="*/ 6119054 h 6858000"/>
              <a:gd name="connsiteX56" fmla="*/ 1898625 w 6432818"/>
              <a:gd name="connsiteY56" fmla="*/ 6086405 h 6858000"/>
              <a:gd name="connsiteX57" fmla="*/ 1666272 w 6432818"/>
              <a:gd name="connsiteY57" fmla="*/ 6315935 h 6858000"/>
              <a:gd name="connsiteX58" fmla="*/ 1621317 w 6432818"/>
              <a:gd name="connsiteY58" fmla="*/ 6358401 h 6858000"/>
              <a:gd name="connsiteX59" fmla="*/ 1525735 w 6432818"/>
              <a:gd name="connsiteY59" fmla="*/ 6460043 h 6858000"/>
              <a:gd name="connsiteX60" fmla="*/ 1522344 w 6432818"/>
              <a:gd name="connsiteY60" fmla="*/ 6463528 h 6858000"/>
              <a:gd name="connsiteX61" fmla="*/ 1611952 w 6432818"/>
              <a:gd name="connsiteY61" fmla="*/ 6389520 h 6858000"/>
              <a:gd name="connsiteX62" fmla="*/ 1646623 w 6432818"/>
              <a:gd name="connsiteY62" fmla="*/ 6358046 h 6858000"/>
              <a:gd name="connsiteX63" fmla="*/ 1770070 w 6432818"/>
              <a:gd name="connsiteY63" fmla="*/ 6232413 h 6858000"/>
              <a:gd name="connsiteX64" fmla="*/ 1840437 w 6432818"/>
              <a:gd name="connsiteY64" fmla="*/ 6159047 h 6858000"/>
              <a:gd name="connsiteX65" fmla="*/ 4735729 w 6432818"/>
              <a:gd name="connsiteY65" fmla="*/ 6030708 h 6858000"/>
              <a:gd name="connsiteX66" fmla="*/ 4679688 w 6432818"/>
              <a:gd name="connsiteY66" fmla="*/ 6094403 h 6858000"/>
              <a:gd name="connsiteX67" fmla="*/ 4703030 w 6432818"/>
              <a:gd name="connsiteY67" fmla="*/ 6055423 h 6858000"/>
              <a:gd name="connsiteX68" fmla="*/ 4709271 w 6432818"/>
              <a:gd name="connsiteY68" fmla="*/ 6049413 h 6858000"/>
              <a:gd name="connsiteX69" fmla="*/ 4760598 w 6432818"/>
              <a:gd name="connsiteY69" fmla="*/ 6000000 h 6858000"/>
              <a:gd name="connsiteX70" fmla="*/ 4735729 w 6432818"/>
              <a:gd name="connsiteY70" fmla="*/ 6030708 h 6858000"/>
              <a:gd name="connsiteX71" fmla="*/ 4740713 w 6432818"/>
              <a:gd name="connsiteY71" fmla="*/ 6019140 h 6858000"/>
              <a:gd name="connsiteX72" fmla="*/ 4783490 w 6432818"/>
              <a:gd name="connsiteY72" fmla="*/ 5977951 h 6858000"/>
              <a:gd name="connsiteX73" fmla="*/ 4778161 w 6432818"/>
              <a:gd name="connsiteY73" fmla="*/ 5986976 h 6858000"/>
              <a:gd name="connsiteX74" fmla="*/ 4768805 w 6432818"/>
              <a:gd name="connsiteY74" fmla="*/ 5992091 h 6858000"/>
              <a:gd name="connsiteX75" fmla="*/ 4804624 w 6432818"/>
              <a:gd name="connsiteY75" fmla="*/ 5957600 h 6858000"/>
              <a:gd name="connsiteX76" fmla="*/ 4800772 w 6432818"/>
              <a:gd name="connsiteY76" fmla="*/ 5964734 h 6858000"/>
              <a:gd name="connsiteX77" fmla="*/ 4797122 w 6432818"/>
              <a:gd name="connsiteY77" fmla="*/ 5964828 h 6858000"/>
              <a:gd name="connsiteX78" fmla="*/ 4945846 w 6432818"/>
              <a:gd name="connsiteY78" fmla="*/ 5682746 h 6858000"/>
              <a:gd name="connsiteX79" fmla="*/ 4818037 w 6432818"/>
              <a:gd name="connsiteY79" fmla="*/ 5842220 h 6858000"/>
              <a:gd name="connsiteX80" fmla="*/ 4688020 w 6432818"/>
              <a:gd name="connsiteY80" fmla="*/ 5968509 h 6858000"/>
              <a:gd name="connsiteX81" fmla="*/ 4064072 w 6432818"/>
              <a:gd name="connsiteY81" fmla="*/ 6532780 h 6858000"/>
              <a:gd name="connsiteX82" fmla="*/ 3824614 w 6432818"/>
              <a:gd name="connsiteY82" fmla="*/ 6751755 h 6858000"/>
              <a:gd name="connsiteX83" fmla="*/ 3878442 w 6432818"/>
              <a:gd name="connsiteY83" fmla="*/ 6731852 h 6858000"/>
              <a:gd name="connsiteX84" fmla="*/ 3946397 w 6432818"/>
              <a:gd name="connsiteY84" fmla="*/ 6676127 h 6858000"/>
              <a:gd name="connsiteX85" fmla="*/ 4225866 w 6432818"/>
              <a:gd name="connsiteY85" fmla="*/ 6482612 h 6858000"/>
              <a:gd name="connsiteX86" fmla="*/ 4231810 w 6432818"/>
              <a:gd name="connsiteY86" fmla="*/ 6477438 h 6858000"/>
              <a:gd name="connsiteX87" fmla="*/ 3879478 w 6432818"/>
              <a:gd name="connsiteY87" fmla="*/ 6858000 h 6858000"/>
              <a:gd name="connsiteX88" fmla="*/ 3633882 w 6432818"/>
              <a:gd name="connsiteY88" fmla="*/ 6858000 h 6858000"/>
              <a:gd name="connsiteX89" fmla="*/ 3888898 w 6432818"/>
              <a:gd name="connsiteY89" fmla="*/ 6583022 h 6858000"/>
              <a:gd name="connsiteX90" fmla="*/ 3885280 w 6432818"/>
              <a:gd name="connsiteY90" fmla="*/ 6589231 h 6858000"/>
              <a:gd name="connsiteX91" fmla="*/ 3926050 w 6432818"/>
              <a:gd name="connsiteY91" fmla="*/ 6564494 h 6858000"/>
              <a:gd name="connsiteX92" fmla="*/ 3967747 w 6432818"/>
              <a:gd name="connsiteY92" fmla="*/ 6568397 h 6858000"/>
              <a:gd name="connsiteX93" fmla="*/ 4097100 w 6432818"/>
              <a:gd name="connsiteY93" fmla="*/ 6460987 h 6858000"/>
              <a:gd name="connsiteX94" fmla="*/ 4910251 w 6432818"/>
              <a:gd name="connsiteY94" fmla="*/ 5720704 h 6858000"/>
              <a:gd name="connsiteX95" fmla="*/ 5109530 w 6432818"/>
              <a:gd name="connsiteY95" fmla="*/ 5397426 h 6858000"/>
              <a:gd name="connsiteX96" fmla="*/ 5116340 w 6432818"/>
              <a:gd name="connsiteY96" fmla="*/ 5415843 h 6858000"/>
              <a:gd name="connsiteX97" fmla="*/ 5109530 w 6432818"/>
              <a:gd name="connsiteY97" fmla="*/ 5397426 h 6858000"/>
              <a:gd name="connsiteX98" fmla="*/ 5147158 w 6432818"/>
              <a:gd name="connsiteY98" fmla="*/ 5364189 h 6858000"/>
              <a:gd name="connsiteX99" fmla="*/ 5144595 w 6432818"/>
              <a:gd name="connsiteY99" fmla="*/ 5373591 h 6858000"/>
              <a:gd name="connsiteX100" fmla="*/ 5133302 w 6432818"/>
              <a:gd name="connsiteY100" fmla="*/ 5378974 h 6858000"/>
              <a:gd name="connsiteX101" fmla="*/ 5147158 w 6432818"/>
              <a:gd name="connsiteY101" fmla="*/ 5364189 h 6858000"/>
              <a:gd name="connsiteX102" fmla="*/ 5244204 w 6432818"/>
              <a:gd name="connsiteY102" fmla="*/ 5247791 h 6858000"/>
              <a:gd name="connsiteX103" fmla="*/ 5228428 w 6432818"/>
              <a:gd name="connsiteY103" fmla="*/ 5280243 h 6858000"/>
              <a:gd name="connsiteX104" fmla="*/ 5147158 w 6432818"/>
              <a:gd name="connsiteY104" fmla="*/ 5364189 h 6858000"/>
              <a:gd name="connsiteX105" fmla="*/ 5244204 w 6432818"/>
              <a:gd name="connsiteY105" fmla="*/ 5247791 h 6858000"/>
              <a:gd name="connsiteX106" fmla="*/ 3297392 w 6432818"/>
              <a:gd name="connsiteY106" fmla="*/ 5010143 h 6858000"/>
              <a:gd name="connsiteX107" fmla="*/ 3296288 w 6432818"/>
              <a:gd name="connsiteY107" fmla="*/ 5031082 h 6858000"/>
              <a:gd name="connsiteX108" fmla="*/ 3295481 w 6432818"/>
              <a:gd name="connsiteY108" fmla="*/ 5010240 h 6858000"/>
              <a:gd name="connsiteX109" fmla="*/ 3297392 w 6432818"/>
              <a:gd name="connsiteY109" fmla="*/ 5010143 h 6858000"/>
              <a:gd name="connsiteX110" fmla="*/ 3332131 w 6432818"/>
              <a:gd name="connsiteY110" fmla="*/ 4984327 h 6858000"/>
              <a:gd name="connsiteX111" fmla="*/ 3332404 w 6432818"/>
              <a:gd name="connsiteY111" fmla="*/ 4984833 h 6858000"/>
              <a:gd name="connsiteX112" fmla="*/ 3333126 w 6432818"/>
              <a:gd name="connsiteY112" fmla="*/ 4986175 h 6858000"/>
              <a:gd name="connsiteX113" fmla="*/ 3329731 w 6432818"/>
              <a:gd name="connsiteY113" fmla="*/ 4979866 h 6858000"/>
              <a:gd name="connsiteX114" fmla="*/ 3332131 w 6432818"/>
              <a:gd name="connsiteY114" fmla="*/ 4984327 h 6858000"/>
              <a:gd name="connsiteX115" fmla="*/ 3331049 w 6432818"/>
              <a:gd name="connsiteY115" fmla="*/ 4982319 h 6858000"/>
              <a:gd name="connsiteX116" fmla="*/ 3326632 w 6432818"/>
              <a:gd name="connsiteY116" fmla="*/ 4974108 h 6858000"/>
              <a:gd name="connsiteX117" fmla="*/ 3328797 w 6432818"/>
              <a:gd name="connsiteY117" fmla="*/ 4978130 h 6858000"/>
              <a:gd name="connsiteX118" fmla="*/ 3329731 w 6432818"/>
              <a:gd name="connsiteY118" fmla="*/ 4979866 h 6858000"/>
              <a:gd name="connsiteX119" fmla="*/ 3356459 w 6432818"/>
              <a:gd name="connsiteY119" fmla="*/ 4937271 h 6858000"/>
              <a:gd name="connsiteX120" fmla="*/ 3347475 w 6432818"/>
              <a:gd name="connsiteY120" fmla="*/ 4973304 h 6858000"/>
              <a:gd name="connsiteX121" fmla="*/ 3344416 w 6432818"/>
              <a:gd name="connsiteY121" fmla="*/ 4955090 h 6858000"/>
              <a:gd name="connsiteX122" fmla="*/ 3347395 w 6432818"/>
              <a:gd name="connsiteY122" fmla="*/ 4947463 h 6858000"/>
              <a:gd name="connsiteX123" fmla="*/ 3353045 w 6432818"/>
              <a:gd name="connsiteY123" fmla="*/ 4940211 h 6858000"/>
              <a:gd name="connsiteX124" fmla="*/ 3382056 w 6432818"/>
              <a:gd name="connsiteY124" fmla="*/ 4908381 h 6858000"/>
              <a:gd name="connsiteX125" fmla="*/ 3376600 w 6432818"/>
              <a:gd name="connsiteY125" fmla="*/ 4937789 h 6858000"/>
              <a:gd name="connsiteX126" fmla="*/ 3382056 w 6432818"/>
              <a:gd name="connsiteY126" fmla="*/ 4908381 h 6858000"/>
              <a:gd name="connsiteX127" fmla="*/ 3407648 w 6432818"/>
              <a:gd name="connsiteY127" fmla="*/ 4879493 h 6858000"/>
              <a:gd name="connsiteX128" fmla="*/ 3402192 w 6432818"/>
              <a:gd name="connsiteY128" fmla="*/ 4908902 h 6858000"/>
              <a:gd name="connsiteX129" fmla="*/ 3407648 w 6432818"/>
              <a:gd name="connsiteY129" fmla="*/ 4879493 h 6858000"/>
              <a:gd name="connsiteX130" fmla="*/ 3433241 w 6432818"/>
              <a:gd name="connsiteY130" fmla="*/ 4850605 h 6858000"/>
              <a:gd name="connsiteX131" fmla="*/ 3433341 w 6432818"/>
              <a:gd name="connsiteY131" fmla="*/ 4872769 h 6858000"/>
              <a:gd name="connsiteX132" fmla="*/ 3433241 w 6432818"/>
              <a:gd name="connsiteY132" fmla="*/ 4850605 h 6858000"/>
              <a:gd name="connsiteX133" fmla="*/ 2015857 w 6432818"/>
              <a:gd name="connsiteY133" fmla="*/ 4841841 h 6858000"/>
              <a:gd name="connsiteX134" fmla="*/ 2014731 w 6432818"/>
              <a:gd name="connsiteY134" fmla="*/ 4843278 h 6858000"/>
              <a:gd name="connsiteX135" fmla="*/ 2008942 w 6432818"/>
              <a:gd name="connsiteY135" fmla="*/ 4847005 h 6858000"/>
              <a:gd name="connsiteX136" fmla="*/ 5703183 w 6432818"/>
              <a:gd name="connsiteY136" fmla="*/ 4818762 h 6858000"/>
              <a:gd name="connsiteX137" fmla="*/ 5594642 w 6432818"/>
              <a:gd name="connsiteY137" fmla="*/ 4963644 h 6858000"/>
              <a:gd name="connsiteX138" fmla="*/ 5435880 w 6432818"/>
              <a:gd name="connsiteY138" fmla="*/ 5172285 h 6858000"/>
              <a:gd name="connsiteX139" fmla="*/ 5390910 w 6432818"/>
              <a:gd name="connsiteY139" fmla="*/ 5222753 h 6858000"/>
              <a:gd name="connsiteX140" fmla="*/ 5322808 w 6432818"/>
              <a:gd name="connsiteY140" fmla="*/ 5299239 h 6858000"/>
              <a:gd name="connsiteX141" fmla="*/ 4896432 w 6432818"/>
              <a:gd name="connsiteY141" fmla="*/ 5766072 h 6858000"/>
              <a:gd name="connsiteX142" fmla="*/ 4824833 w 6432818"/>
              <a:gd name="connsiteY142" fmla="*/ 5835619 h 6858000"/>
              <a:gd name="connsiteX143" fmla="*/ 5005748 w 6432818"/>
              <a:gd name="connsiteY143" fmla="*/ 5627930 h 6858000"/>
              <a:gd name="connsiteX144" fmla="*/ 5061786 w 6432818"/>
              <a:gd name="connsiteY144" fmla="*/ 5559096 h 6858000"/>
              <a:gd name="connsiteX145" fmla="*/ 5104150 w 6432818"/>
              <a:gd name="connsiteY145" fmla="*/ 5513919 h 6858000"/>
              <a:gd name="connsiteX146" fmla="*/ 5215280 w 6432818"/>
              <a:gd name="connsiteY146" fmla="*/ 5383246 h 6858000"/>
              <a:gd name="connsiteX147" fmla="*/ 5215694 w 6432818"/>
              <a:gd name="connsiteY147" fmla="*/ 5383218 h 6858000"/>
              <a:gd name="connsiteX148" fmla="*/ 5218682 w 6432818"/>
              <a:gd name="connsiteY148" fmla="*/ 5379249 h 6858000"/>
              <a:gd name="connsiteX149" fmla="*/ 5270858 w 6432818"/>
              <a:gd name="connsiteY149" fmla="*/ 5317894 h 6858000"/>
              <a:gd name="connsiteX150" fmla="*/ 5271944 w 6432818"/>
              <a:gd name="connsiteY150" fmla="*/ 5317777 h 6858000"/>
              <a:gd name="connsiteX151" fmla="*/ 5278842 w 6432818"/>
              <a:gd name="connsiteY151" fmla="*/ 5308511 h 6858000"/>
              <a:gd name="connsiteX152" fmla="*/ 5286904 w 6432818"/>
              <a:gd name="connsiteY152" fmla="*/ 5299027 h 6858000"/>
              <a:gd name="connsiteX153" fmla="*/ 5649714 w 6432818"/>
              <a:gd name="connsiteY153" fmla="*/ 4859528 h 6858000"/>
              <a:gd name="connsiteX154" fmla="*/ 5695233 w 6432818"/>
              <a:gd name="connsiteY154" fmla="*/ 4820957 h 6858000"/>
              <a:gd name="connsiteX155" fmla="*/ 2087319 w 6432818"/>
              <a:gd name="connsiteY155" fmla="*/ 4816793 h 6858000"/>
              <a:gd name="connsiteX156" fmla="*/ 2086289 w 6432818"/>
              <a:gd name="connsiteY156" fmla="*/ 4819007 h 6858000"/>
              <a:gd name="connsiteX157" fmla="*/ 2081941 w 6432818"/>
              <a:gd name="connsiteY157" fmla="*/ 4820163 h 6858000"/>
              <a:gd name="connsiteX158" fmla="*/ 2087319 w 6432818"/>
              <a:gd name="connsiteY158" fmla="*/ 4816793 h 6858000"/>
              <a:gd name="connsiteX159" fmla="*/ 2092698 w 6432818"/>
              <a:gd name="connsiteY159" fmla="*/ 4813423 h 6858000"/>
              <a:gd name="connsiteX160" fmla="*/ 2091667 w 6432818"/>
              <a:gd name="connsiteY160" fmla="*/ 4815638 h 6858000"/>
              <a:gd name="connsiteX161" fmla="*/ 2087319 w 6432818"/>
              <a:gd name="connsiteY161" fmla="*/ 4816793 h 6858000"/>
              <a:gd name="connsiteX162" fmla="*/ 2092698 w 6432818"/>
              <a:gd name="connsiteY162" fmla="*/ 4813423 h 6858000"/>
              <a:gd name="connsiteX163" fmla="*/ 2106309 w 6432818"/>
              <a:gd name="connsiteY163" fmla="*/ 4803437 h 6858000"/>
              <a:gd name="connsiteX164" fmla="*/ 2101190 w 6432818"/>
              <a:gd name="connsiteY164" fmla="*/ 4809097 h 6858000"/>
              <a:gd name="connsiteX165" fmla="*/ 2092698 w 6432818"/>
              <a:gd name="connsiteY165" fmla="*/ 4813423 h 6858000"/>
              <a:gd name="connsiteX166" fmla="*/ 2106309 w 6432818"/>
              <a:gd name="connsiteY166" fmla="*/ 4803437 h 6858000"/>
              <a:gd name="connsiteX167" fmla="*/ 3494027 w 6432818"/>
              <a:gd name="connsiteY167" fmla="*/ 4800551 h 6858000"/>
              <a:gd name="connsiteX168" fmla="*/ 3492022 w 6432818"/>
              <a:gd name="connsiteY168" fmla="*/ 4806435 h 6858000"/>
              <a:gd name="connsiteX169" fmla="*/ 3489573 w 6432818"/>
              <a:gd name="connsiteY169" fmla="*/ 4813612 h 6858000"/>
              <a:gd name="connsiteX170" fmla="*/ 3490424 w 6432818"/>
              <a:gd name="connsiteY170" fmla="*/ 4811115 h 6858000"/>
              <a:gd name="connsiteX171" fmla="*/ 3497234 w 6432818"/>
              <a:gd name="connsiteY171" fmla="*/ 4791144 h 6858000"/>
              <a:gd name="connsiteX172" fmla="*/ 3494681 w 6432818"/>
              <a:gd name="connsiteY172" fmla="*/ 4798635 h 6858000"/>
              <a:gd name="connsiteX173" fmla="*/ 3494027 w 6432818"/>
              <a:gd name="connsiteY173" fmla="*/ 4800551 h 6858000"/>
              <a:gd name="connsiteX174" fmla="*/ 3691064 w 6432818"/>
              <a:gd name="connsiteY174" fmla="*/ 4775499 h 6858000"/>
              <a:gd name="connsiteX175" fmla="*/ 3532652 w 6432818"/>
              <a:gd name="connsiteY175" fmla="*/ 4966302 h 6858000"/>
              <a:gd name="connsiteX176" fmla="*/ 3372131 w 6432818"/>
              <a:gd name="connsiteY176" fmla="*/ 5148139 h 6858000"/>
              <a:gd name="connsiteX177" fmla="*/ 3378915 w 6432818"/>
              <a:gd name="connsiteY177" fmla="*/ 5153437 h 6858000"/>
              <a:gd name="connsiteX178" fmla="*/ 3382536 w 6432818"/>
              <a:gd name="connsiteY178" fmla="*/ 5170228 h 6858000"/>
              <a:gd name="connsiteX179" fmla="*/ 3383276 w 6432818"/>
              <a:gd name="connsiteY179" fmla="*/ 5171057 h 6858000"/>
              <a:gd name="connsiteX180" fmla="*/ 3472979 w 6432818"/>
              <a:gd name="connsiteY180" fmla="*/ 5063342 h 6858000"/>
              <a:gd name="connsiteX181" fmla="*/ 3602337 w 6432818"/>
              <a:gd name="connsiteY181" fmla="*/ 4910049 h 6858000"/>
              <a:gd name="connsiteX182" fmla="*/ 3701534 w 6432818"/>
              <a:gd name="connsiteY182" fmla="*/ 4794789 h 6858000"/>
              <a:gd name="connsiteX183" fmla="*/ 3519063 w 6432818"/>
              <a:gd name="connsiteY183" fmla="*/ 4750152 h 6858000"/>
              <a:gd name="connsiteX184" fmla="*/ 3527060 w 6432818"/>
              <a:gd name="connsiteY184" fmla="*/ 4754305 h 6858000"/>
              <a:gd name="connsiteX185" fmla="*/ 3497234 w 6432818"/>
              <a:gd name="connsiteY185" fmla="*/ 4791144 h 6858000"/>
              <a:gd name="connsiteX186" fmla="*/ 3519063 w 6432818"/>
              <a:gd name="connsiteY186" fmla="*/ 4750152 h 6858000"/>
              <a:gd name="connsiteX187" fmla="*/ 2017938 w 6432818"/>
              <a:gd name="connsiteY187" fmla="*/ 4740835 h 6858000"/>
              <a:gd name="connsiteX188" fmla="*/ 2017491 w 6432818"/>
              <a:gd name="connsiteY188" fmla="*/ 4751812 h 6858000"/>
              <a:gd name="connsiteX189" fmla="*/ 2017938 w 6432818"/>
              <a:gd name="connsiteY189" fmla="*/ 4740835 h 6858000"/>
              <a:gd name="connsiteX190" fmla="*/ 1999079 w 6432818"/>
              <a:gd name="connsiteY190" fmla="*/ 4723224 h 6858000"/>
              <a:gd name="connsiteX191" fmla="*/ 1996553 w 6432818"/>
              <a:gd name="connsiteY191" fmla="*/ 4726071 h 6858000"/>
              <a:gd name="connsiteX192" fmla="*/ 1995708 w 6432818"/>
              <a:gd name="connsiteY192" fmla="*/ 4728568 h 6858000"/>
              <a:gd name="connsiteX193" fmla="*/ 2115158 w 6432818"/>
              <a:gd name="connsiteY193" fmla="*/ 4718726 h 6858000"/>
              <a:gd name="connsiteX194" fmla="*/ 2116887 w 6432818"/>
              <a:gd name="connsiteY194" fmla="*/ 4719478 h 6858000"/>
              <a:gd name="connsiteX195" fmla="*/ 2113114 w 6432818"/>
              <a:gd name="connsiteY195" fmla="*/ 4723538 h 6858000"/>
              <a:gd name="connsiteX196" fmla="*/ 2108458 w 6432818"/>
              <a:gd name="connsiteY196" fmla="*/ 4725034 h 6858000"/>
              <a:gd name="connsiteX197" fmla="*/ 2115158 w 6432818"/>
              <a:gd name="connsiteY197" fmla="*/ 4718726 h 6858000"/>
              <a:gd name="connsiteX198" fmla="*/ 1888029 w 6432818"/>
              <a:gd name="connsiteY198" fmla="*/ 4702986 h 6858000"/>
              <a:gd name="connsiteX199" fmla="*/ 1887849 w 6432818"/>
              <a:gd name="connsiteY199" fmla="*/ 4703647 h 6858000"/>
              <a:gd name="connsiteX200" fmla="*/ 1887582 w 6432818"/>
              <a:gd name="connsiteY200" fmla="*/ 4702996 h 6858000"/>
              <a:gd name="connsiteX201" fmla="*/ 1958385 w 6432818"/>
              <a:gd name="connsiteY201" fmla="*/ 4700217 h 6858000"/>
              <a:gd name="connsiteX202" fmla="*/ 1957349 w 6432818"/>
              <a:gd name="connsiteY202" fmla="*/ 4702198 h 6858000"/>
              <a:gd name="connsiteX203" fmla="*/ 1956433 w 6432818"/>
              <a:gd name="connsiteY203" fmla="*/ 4703696 h 6858000"/>
              <a:gd name="connsiteX204" fmla="*/ 1953622 w 6432818"/>
              <a:gd name="connsiteY204" fmla="*/ 4706247 h 6858000"/>
              <a:gd name="connsiteX205" fmla="*/ 1958385 w 6432818"/>
              <a:gd name="connsiteY205" fmla="*/ 4700217 h 6858000"/>
              <a:gd name="connsiteX206" fmla="*/ 2174041 w 6432818"/>
              <a:gd name="connsiteY206" fmla="*/ 4697766 h 6858000"/>
              <a:gd name="connsiteX207" fmla="*/ 2170705 w 6432818"/>
              <a:gd name="connsiteY207" fmla="*/ 4701588 h 6858000"/>
              <a:gd name="connsiteX208" fmla="*/ 2165429 w 6432818"/>
              <a:gd name="connsiteY208" fmla="*/ 4704078 h 6858000"/>
              <a:gd name="connsiteX209" fmla="*/ 2174041 w 6432818"/>
              <a:gd name="connsiteY209" fmla="*/ 4697766 h 6858000"/>
              <a:gd name="connsiteX210" fmla="*/ 3620589 w 6432818"/>
              <a:gd name="connsiteY210" fmla="*/ 4620035 h 6858000"/>
              <a:gd name="connsiteX211" fmla="*/ 3620421 w 6432818"/>
              <a:gd name="connsiteY211" fmla="*/ 4620132 h 6858000"/>
              <a:gd name="connsiteX212" fmla="*/ 3608588 w 6432818"/>
              <a:gd name="connsiteY212" fmla="*/ 4639555 h 6858000"/>
              <a:gd name="connsiteX213" fmla="*/ 3579468 w 6432818"/>
              <a:gd name="connsiteY213" fmla="*/ 4675067 h 6858000"/>
              <a:gd name="connsiteX214" fmla="*/ 3450261 w 6432818"/>
              <a:gd name="connsiteY214" fmla="*/ 4815450 h 6858000"/>
              <a:gd name="connsiteX215" fmla="*/ 3353045 w 6432818"/>
              <a:gd name="connsiteY215" fmla="*/ 4940211 h 6858000"/>
              <a:gd name="connsiteX216" fmla="*/ 3348796 w 6432818"/>
              <a:gd name="connsiteY216" fmla="*/ 4943872 h 6858000"/>
              <a:gd name="connsiteX217" fmla="*/ 3347395 w 6432818"/>
              <a:gd name="connsiteY217" fmla="*/ 4947463 h 6858000"/>
              <a:gd name="connsiteX218" fmla="*/ 3326632 w 6432818"/>
              <a:gd name="connsiteY218" fmla="*/ 4974108 h 6858000"/>
              <a:gd name="connsiteX219" fmla="*/ 3265611 w 6432818"/>
              <a:gd name="connsiteY219" fmla="*/ 5026424 h 6858000"/>
              <a:gd name="connsiteX220" fmla="*/ 3273941 w 6432818"/>
              <a:gd name="connsiteY220" fmla="*/ 5036202 h 6858000"/>
              <a:gd name="connsiteX221" fmla="*/ 3301031 w 6432818"/>
              <a:gd name="connsiteY221" fmla="*/ 5061287 h 6858000"/>
              <a:gd name="connsiteX222" fmla="*/ 3308523 w 6432818"/>
              <a:gd name="connsiteY222" fmla="*/ 5077164 h 6858000"/>
              <a:gd name="connsiteX223" fmla="*/ 3643293 w 6432818"/>
              <a:gd name="connsiteY223" fmla="*/ 4687486 h 6858000"/>
              <a:gd name="connsiteX224" fmla="*/ 3639167 w 6432818"/>
              <a:gd name="connsiteY224" fmla="*/ 4679888 h 6858000"/>
              <a:gd name="connsiteX225" fmla="*/ 3626996 w 6432818"/>
              <a:gd name="connsiteY225" fmla="*/ 4640677 h 6858000"/>
              <a:gd name="connsiteX226" fmla="*/ 3601874 w 6432818"/>
              <a:gd name="connsiteY226" fmla="*/ 4678923 h 6858000"/>
              <a:gd name="connsiteX227" fmla="*/ 3556888 w 6432818"/>
              <a:gd name="connsiteY227" fmla="*/ 4717467 h 6858000"/>
              <a:gd name="connsiteX228" fmla="*/ 3579468 w 6432818"/>
              <a:gd name="connsiteY228" fmla="*/ 4675067 h 6858000"/>
              <a:gd name="connsiteX229" fmla="*/ 3608588 w 6432818"/>
              <a:gd name="connsiteY229" fmla="*/ 4639555 h 6858000"/>
              <a:gd name="connsiteX230" fmla="*/ 3622354 w 6432818"/>
              <a:gd name="connsiteY230" fmla="*/ 4633279 h 6858000"/>
              <a:gd name="connsiteX231" fmla="*/ 3623900 w 6432818"/>
              <a:gd name="connsiteY231" fmla="*/ 4630704 h 6858000"/>
              <a:gd name="connsiteX232" fmla="*/ 2238751 w 6432818"/>
              <a:gd name="connsiteY232" fmla="*/ 4598027 h 6858000"/>
              <a:gd name="connsiteX233" fmla="*/ 2234988 w 6432818"/>
              <a:gd name="connsiteY233" fmla="*/ 4600195 h 6858000"/>
              <a:gd name="connsiteX234" fmla="*/ 2232396 w 6432818"/>
              <a:gd name="connsiteY234" fmla="*/ 4602523 h 6858000"/>
              <a:gd name="connsiteX235" fmla="*/ 2219581 w 6432818"/>
              <a:gd name="connsiteY235" fmla="*/ 4615002 h 6858000"/>
              <a:gd name="connsiteX236" fmla="*/ 2235042 w 6432818"/>
              <a:gd name="connsiteY236" fmla="*/ 4602233 h 6858000"/>
              <a:gd name="connsiteX237" fmla="*/ 2238751 w 6432818"/>
              <a:gd name="connsiteY237" fmla="*/ 4598027 h 6858000"/>
              <a:gd name="connsiteX238" fmla="*/ 1810291 w 6432818"/>
              <a:gd name="connsiteY238" fmla="*/ 4562580 h 6858000"/>
              <a:gd name="connsiteX239" fmla="*/ 1780670 w 6432818"/>
              <a:gd name="connsiteY239" fmla="*/ 4598895 h 6858000"/>
              <a:gd name="connsiteX240" fmla="*/ 1776073 w 6432818"/>
              <a:gd name="connsiteY240" fmla="*/ 4601992 h 6858000"/>
              <a:gd name="connsiteX241" fmla="*/ 1770383 w 6432818"/>
              <a:gd name="connsiteY241" fmla="*/ 4605267 h 6858000"/>
              <a:gd name="connsiteX242" fmla="*/ 1783593 w 6432818"/>
              <a:gd name="connsiteY242" fmla="*/ 4586789 h 6858000"/>
              <a:gd name="connsiteX243" fmla="*/ 1796933 w 6432818"/>
              <a:gd name="connsiteY243" fmla="*/ 4569689 h 6858000"/>
              <a:gd name="connsiteX244" fmla="*/ 1806260 w 6432818"/>
              <a:gd name="connsiteY244" fmla="*/ 4564990 h 6858000"/>
              <a:gd name="connsiteX245" fmla="*/ 1749872 w 6432818"/>
              <a:gd name="connsiteY245" fmla="*/ 4524459 h 6858000"/>
              <a:gd name="connsiteX246" fmla="*/ 1748746 w 6432818"/>
              <a:gd name="connsiteY246" fmla="*/ 4525894 h 6858000"/>
              <a:gd name="connsiteX247" fmla="*/ 1742957 w 6432818"/>
              <a:gd name="connsiteY247" fmla="*/ 4529623 h 6858000"/>
              <a:gd name="connsiteX248" fmla="*/ 3589054 w 6432818"/>
              <a:gd name="connsiteY248" fmla="*/ 4518448 h 6858000"/>
              <a:gd name="connsiteX249" fmla="*/ 3346274 w 6432818"/>
              <a:gd name="connsiteY249" fmla="*/ 4803862 h 6858000"/>
              <a:gd name="connsiteX250" fmla="*/ 3215678 w 6432818"/>
              <a:gd name="connsiteY250" fmla="*/ 4953491 h 6858000"/>
              <a:gd name="connsiteX251" fmla="*/ 3218796 w 6432818"/>
              <a:gd name="connsiteY251" fmla="*/ 4967030 h 6858000"/>
              <a:gd name="connsiteX252" fmla="*/ 3316956 w 6432818"/>
              <a:gd name="connsiteY252" fmla="*/ 4860105 h 6858000"/>
              <a:gd name="connsiteX253" fmla="*/ 3521878 w 6432818"/>
              <a:gd name="connsiteY253" fmla="*/ 4630313 h 6858000"/>
              <a:gd name="connsiteX254" fmla="*/ 3596343 w 6432818"/>
              <a:gd name="connsiteY254" fmla="*/ 4541933 h 6858000"/>
              <a:gd name="connsiteX255" fmla="*/ 1821335 w 6432818"/>
              <a:gd name="connsiteY255" fmla="*/ 4499409 h 6858000"/>
              <a:gd name="connsiteX256" fmla="*/ 1820304 w 6432818"/>
              <a:gd name="connsiteY256" fmla="*/ 4501622 h 6858000"/>
              <a:gd name="connsiteX257" fmla="*/ 1815956 w 6432818"/>
              <a:gd name="connsiteY257" fmla="*/ 4502779 h 6858000"/>
              <a:gd name="connsiteX258" fmla="*/ 1821335 w 6432818"/>
              <a:gd name="connsiteY258" fmla="*/ 4499409 h 6858000"/>
              <a:gd name="connsiteX259" fmla="*/ 1826712 w 6432818"/>
              <a:gd name="connsiteY259" fmla="*/ 4496041 h 6858000"/>
              <a:gd name="connsiteX260" fmla="*/ 1825684 w 6432818"/>
              <a:gd name="connsiteY260" fmla="*/ 4498254 h 6858000"/>
              <a:gd name="connsiteX261" fmla="*/ 1821335 w 6432818"/>
              <a:gd name="connsiteY261" fmla="*/ 4499409 h 6858000"/>
              <a:gd name="connsiteX262" fmla="*/ 1826712 w 6432818"/>
              <a:gd name="connsiteY262" fmla="*/ 4496041 h 6858000"/>
              <a:gd name="connsiteX263" fmla="*/ 1840324 w 6432818"/>
              <a:gd name="connsiteY263" fmla="*/ 4486054 h 6858000"/>
              <a:gd name="connsiteX264" fmla="*/ 1835206 w 6432818"/>
              <a:gd name="connsiteY264" fmla="*/ 4491713 h 6858000"/>
              <a:gd name="connsiteX265" fmla="*/ 1826712 w 6432818"/>
              <a:gd name="connsiteY265" fmla="*/ 4496041 h 6858000"/>
              <a:gd name="connsiteX266" fmla="*/ 1840324 w 6432818"/>
              <a:gd name="connsiteY266" fmla="*/ 4486054 h 6858000"/>
              <a:gd name="connsiteX267" fmla="*/ 1052291 w 6432818"/>
              <a:gd name="connsiteY267" fmla="*/ 4463238 h 6858000"/>
              <a:gd name="connsiteX268" fmla="*/ 1049472 w 6432818"/>
              <a:gd name="connsiteY268" fmla="*/ 4478518 h 6858000"/>
              <a:gd name="connsiteX269" fmla="*/ 1052291 w 6432818"/>
              <a:gd name="connsiteY269" fmla="*/ 4463238 h 6858000"/>
              <a:gd name="connsiteX270" fmla="*/ 1901567 w 6432818"/>
              <a:gd name="connsiteY270" fmla="*/ 4461922 h 6858000"/>
              <a:gd name="connsiteX271" fmla="*/ 1894204 w 6432818"/>
              <a:gd name="connsiteY271" fmla="*/ 4471297 h 6858000"/>
              <a:gd name="connsiteX272" fmla="*/ 1854710 w 6432818"/>
              <a:gd name="connsiteY272" fmla="*/ 4510258 h 6858000"/>
              <a:gd name="connsiteX273" fmla="*/ 1837036 w 6432818"/>
              <a:gd name="connsiteY273" fmla="*/ 4530946 h 6858000"/>
              <a:gd name="connsiteX274" fmla="*/ 1837016 w 6432818"/>
              <a:gd name="connsiteY274" fmla="*/ 4530289 h 6858000"/>
              <a:gd name="connsiteX275" fmla="*/ 1824367 w 6432818"/>
              <a:gd name="connsiteY275" fmla="*/ 4537671 h 6858000"/>
              <a:gd name="connsiteX276" fmla="*/ 1819689 w 6432818"/>
              <a:gd name="connsiteY276" fmla="*/ 4540513 h 6858000"/>
              <a:gd name="connsiteX277" fmla="*/ 1824982 w 6432818"/>
              <a:gd name="connsiteY277" fmla="*/ 4533732 h 6858000"/>
              <a:gd name="connsiteX278" fmla="*/ 1860830 w 6432818"/>
              <a:gd name="connsiteY278" fmla="*/ 4490566 h 6858000"/>
              <a:gd name="connsiteX279" fmla="*/ 1878792 w 6432818"/>
              <a:gd name="connsiteY279" fmla="*/ 4479117 h 6858000"/>
              <a:gd name="connsiteX280" fmla="*/ 1069247 w 6432818"/>
              <a:gd name="connsiteY280" fmla="*/ 4455985 h 6858000"/>
              <a:gd name="connsiteX281" fmla="*/ 1067881 w 6432818"/>
              <a:gd name="connsiteY281" fmla="*/ 4459554 h 6858000"/>
              <a:gd name="connsiteX282" fmla="*/ 1067797 w 6432818"/>
              <a:gd name="connsiteY282" fmla="*/ 4459773 h 6858000"/>
              <a:gd name="connsiteX283" fmla="*/ 1072026 w 6432818"/>
              <a:gd name="connsiteY283" fmla="*/ 4448723 h 6858000"/>
              <a:gd name="connsiteX284" fmla="*/ 1069808 w 6432818"/>
              <a:gd name="connsiteY284" fmla="*/ 4454519 h 6858000"/>
              <a:gd name="connsiteX285" fmla="*/ 1069247 w 6432818"/>
              <a:gd name="connsiteY285" fmla="*/ 4455985 h 6858000"/>
              <a:gd name="connsiteX286" fmla="*/ 1073159 w 6432818"/>
              <a:gd name="connsiteY286" fmla="*/ 4445766 h 6858000"/>
              <a:gd name="connsiteX287" fmla="*/ 1072069 w 6432818"/>
              <a:gd name="connsiteY287" fmla="*/ 4448611 h 6858000"/>
              <a:gd name="connsiteX288" fmla="*/ 1072026 w 6432818"/>
              <a:gd name="connsiteY288" fmla="*/ 4448723 h 6858000"/>
              <a:gd name="connsiteX289" fmla="*/ 1833628 w 6432818"/>
              <a:gd name="connsiteY289" fmla="*/ 4441161 h 6858000"/>
              <a:gd name="connsiteX290" fmla="*/ 1823887 w 6432818"/>
              <a:gd name="connsiteY290" fmla="*/ 4444713 h 6858000"/>
              <a:gd name="connsiteX291" fmla="*/ 1820226 w 6432818"/>
              <a:gd name="connsiteY291" fmla="*/ 4449581 h 6858000"/>
              <a:gd name="connsiteX292" fmla="*/ 1816678 w 6432818"/>
              <a:gd name="connsiteY292" fmla="*/ 4453366 h 6858000"/>
              <a:gd name="connsiteX293" fmla="*/ 1816958 w 6432818"/>
              <a:gd name="connsiteY293" fmla="*/ 4453216 h 6858000"/>
              <a:gd name="connsiteX294" fmla="*/ 1818032 w 6432818"/>
              <a:gd name="connsiteY294" fmla="*/ 4452676 h 6858000"/>
              <a:gd name="connsiteX295" fmla="*/ 999348 w 6432818"/>
              <a:gd name="connsiteY295" fmla="*/ 4421866 h 6858000"/>
              <a:gd name="connsiteX296" fmla="*/ 998509 w 6432818"/>
              <a:gd name="connsiteY296" fmla="*/ 4433560 h 6858000"/>
              <a:gd name="connsiteX297" fmla="*/ 999348 w 6432818"/>
              <a:gd name="connsiteY297" fmla="*/ 4421866 h 6858000"/>
              <a:gd name="connsiteX298" fmla="*/ 1936476 w 6432818"/>
              <a:gd name="connsiteY298" fmla="*/ 4412532 h 6858000"/>
              <a:gd name="connsiteX299" fmla="*/ 1932233 w 6432818"/>
              <a:gd name="connsiteY299" fmla="*/ 4414336 h 6858000"/>
              <a:gd name="connsiteX300" fmla="*/ 1931222 w 6432818"/>
              <a:gd name="connsiteY300" fmla="*/ 4415065 h 6858000"/>
              <a:gd name="connsiteX301" fmla="*/ 1928943 w 6432818"/>
              <a:gd name="connsiteY301" fmla="*/ 4417480 h 6858000"/>
              <a:gd name="connsiteX302" fmla="*/ 1930140 w 6432818"/>
              <a:gd name="connsiteY302" fmla="*/ 4420679 h 6858000"/>
              <a:gd name="connsiteX303" fmla="*/ 1937811 w 6432818"/>
              <a:gd name="connsiteY303" fmla="*/ 4413339 h 6858000"/>
              <a:gd name="connsiteX304" fmla="*/ 1936476 w 6432818"/>
              <a:gd name="connsiteY304" fmla="*/ 4412532 h 6858000"/>
              <a:gd name="connsiteX305" fmla="*/ 1870153 w 6432818"/>
              <a:gd name="connsiteY305" fmla="*/ 4410592 h 6858000"/>
              <a:gd name="connsiteX306" fmla="*/ 1870569 w 6432818"/>
              <a:gd name="connsiteY306" fmla="*/ 4413913 h 6858000"/>
              <a:gd name="connsiteX307" fmla="*/ 1870249 w 6432818"/>
              <a:gd name="connsiteY307" fmla="*/ 4411355 h 6858000"/>
              <a:gd name="connsiteX308" fmla="*/ 1870153 w 6432818"/>
              <a:gd name="connsiteY308" fmla="*/ 4410592 h 6858000"/>
              <a:gd name="connsiteX309" fmla="*/ 1849174 w 6432818"/>
              <a:gd name="connsiteY309" fmla="*/ 4401342 h 6858000"/>
              <a:gd name="connsiteX310" fmla="*/ 1850902 w 6432818"/>
              <a:gd name="connsiteY310" fmla="*/ 4402094 h 6858000"/>
              <a:gd name="connsiteX311" fmla="*/ 1847128 w 6432818"/>
              <a:gd name="connsiteY311" fmla="*/ 4406155 h 6858000"/>
              <a:gd name="connsiteX312" fmla="*/ 1842472 w 6432818"/>
              <a:gd name="connsiteY312" fmla="*/ 4407652 h 6858000"/>
              <a:gd name="connsiteX313" fmla="*/ 1849174 w 6432818"/>
              <a:gd name="connsiteY313" fmla="*/ 4401342 h 6858000"/>
              <a:gd name="connsiteX314" fmla="*/ 1743239 w 6432818"/>
              <a:gd name="connsiteY314" fmla="*/ 4394398 h 6858000"/>
              <a:gd name="connsiteX315" fmla="*/ 1736775 w 6432818"/>
              <a:gd name="connsiteY315" fmla="*/ 4401686 h 6858000"/>
              <a:gd name="connsiteX316" fmla="*/ 1738097 w 6432818"/>
              <a:gd name="connsiteY316" fmla="*/ 4400443 h 6858000"/>
              <a:gd name="connsiteX317" fmla="*/ 1743619 w 6432818"/>
              <a:gd name="connsiteY317" fmla="*/ 4394498 h 6858000"/>
              <a:gd name="connsiteX318" fmla="*/ 1692400 w 6432818"/>
              <a:gd name="connsiteY318" fmla="*/ 4382833 h 6858000"/>
              <a:gd name="connsiteX319" fmla="*/ 1691364 w 6432818"/>
              <a:gd name="connsiteY319" fmla="*/ 4384814 h 6858000"/>
              <a:gd name="connsiteX320" fmla="*/ 1690447 w 6432818"/>
              <a:gd name="connsiteY320" fmla="*/ 4386312 h 6858000"/>
              <a:gd name="connsiteX321" fmla="*/ 1687639 w 6432818"/>
              <a:gd name="connsiteY321" fmla="*/ 4388863 h 6858000"/>
              <a:gd name="connsiteX322" fmla="*/ 1692400 w 6432818"/>
              <a:gd name="connsiteY322" fmla="*/ 4382833 h 6858000"/>
              <a:gd name="connsiteX323" fmla="*/ 1212147 w 6432818"/>
              <a:gd name="connsiteY323" fmla="*/ 4371902 h 6858000"/>
              <a:gd name="connsiteX324" fmla="*/ 1208089 w 6432818"/>
              <a:gd name="connsiteY324" fmla="*/ 4384262 h 6858000"/>
              <a:gd name="connsiteX325" fmla="*/ 1212147 w 6432818"/>
              <a:gd name="connsiteY325" fmla="*/ 4371902 h 6858000"/>
              <a:gd name="connsiteX326" fmla="*/ 1922858 w 6432818"/>
              <a:gd name="connsiteY326" fmla="*/ 4371408 h 6858000"/>
              <a:gd name="connsiteX327" fmla="*/ 1917609 w 6432818"/>
              <a:gd name="connsiteY327" fmla="*/ 4374809 h 6858000"/>
              <a:gd name="connsiteX328" fmla="*/ 1911525 w 6432818"/>
              <a:gd name="connsiteY328" fmla="*/ 4378359 h 6858000"/>
              <a:gd name="connsiteX329" fmla="*/ 1904846 w 6432818"/>
              <a:gd name="connsiteY329" fmla="*/ 4385011 h 6858000"/>
              <a:gd name="connsiteX330" fmla="*/ 1889955 w 6432818"/>
              <a:gd name="connsiteY330" fmla="*/ 4399665 h 6858000"/>
              <a:gd name="connsiteX331" fmla="*/ 1900568 w 6432818"/>
              <a:gd name="connsiteY331" fmla="*/ 4391867 h 6858000"/>
              <a:gd name="connsiteX332" fmla="*/ 1916945 w 6432818"/>
              <a:gd name="connsiteY332" fmla="*/ 4380290 h 6858000"/>
              <a:gd name="connsiteX333" fmla="*/ 1921312 w 6432818"/>
              <a:gd name="connsiteY333" fmla="*/ 4373584 h 6858000"/>
              <a:gd name="connsiteX334" fmla="*/ 2007953 w 6432818"/>
              <a:gd name="connsiteY334" fmla="*/ 4361412 h 6858000"/>
              <a:gd name="connsiteX335" fmla="*/ 2004717 w 6432818"/>
              <a:gd name="connsiteY335" fmla="*/ 4364354 h 6858000"/>
              <a:gd name="connsiteX336" fmla="*/ 2004281 w 6432818"/>
              <a:gd name="connsiteY336" fmla="*/ 4365261 h 6858000"/>
              <a:gd name="connsiteX337" fmla="*/ 2004856 w 6432818"/>
              <a:gd name="connsiteY337" fmla="*/ 4365254 h 6858000"/>
              <a:gd name="connsiteX338" fmla="*/ 2008648 w 6432818"/>
              <a:gd name="connsiteY338" fmla="*/ 4362674 h 6858000"/>
              <a:gd name="connsiteX339" fmla="*/ 2008816 w 6432818"/>
              <a:gd name="connsiteY339" fmla="*/ 4361705 h 6858000"/>
              <a:gd name="connsiteX340" fmla="*/ 1935301 w 6432818"/>
              <a:gd name="connsiteY340" fmla="*/ 4354677 h 6858000"/>
              <a:gd name="connsiteX341" fmla="*/ 1921630 w 6432818"/>
              <a:gd name="connsiteY341" fmla="*/ 4368293 h 6858000"/>
              <a:gd name="connsiteX342" fmla="*/ 1928778 w 6432818"/>
              <a:gd name="connsiteY342" fmla="*/ 4363243 h 6858000"/>
              <a:gd name="connsiteX343" fmla="*/ 986094 w 6432818"/>
              <a:gd name="connsiteY343" fmla="*/ 4350958 h 6858000"/>
              <a:gd name="connsiteX344" fmla="*/ 986174 w 6432818"/>
              <a:gd name="connsiteY344" fmla="*/ 4353233 h 6858000"/>
              <a:gd name="connsiteX345" fmla="*/ 981402 w 6432818"/>
              <a:gd name="connsiteY345" fmla="*/ 4358040 h 6858000"/>
              <a:gd name="connsiteX346" fmla="*/ 981259 w 6432818"/>
              <a:gd name="connsiteY346" fmla="*/ 4357175 h 6858000"/>
              <a:gd name="connsiteX347" fmla="*/ 986094 w 6432818"/>
              <a:gd name="connsiteY347" fmla="*/ 4350958 h 6858000"/>
              <a:gd name="connsiteX348" fmla="*/ 1000282 w 6432818"/>
              <a:gd name="connsiteY348" fmla="*/ 4335411 h 6858000"/>
              <a:gd name="connsiteX349" fmla="*/ 1000632 w 6432818"/>
              <a:gd name="connsiteY349" fmla="*/ 4338667 h 6858000"/>
              <a:gd name="connsiteX350" fmla="*/ 995924 w 6432818"/>
              <a:gd name="connsiteY350" fmla="*/ 4343409 h 6858000"/>
              <a:gd name="connsiteX351" fmla="*/ 995540 w 6432818"/>
              <a:gd name="connsiteY351" fmla="*/ 4341679 h 6858000"/>
              <a:gd name="connsiteX352" fmla="*/ 1000282 w 6432818"/>
              <a:gd name="connsiteY352" fmla="*/ 4335411 h 6858000"/>
              <a:gd name="connsiteX353" fmla="*/ 1015195 w 6432818"/>
              <a:gd name="connsiteY353" fmla="*/ 4320259 h 6858000"/>
              <a:gd name="connsiteX354" fmla="*/ 1015329 w 6432818"/>
              <a:gd name="connsiteY354" fmla="*/ 4323987 h 6858000"/>
              <a:gd name="connsiteX355" fmla="*/ 1010551 w 6432818"/>
              <a:gd name="connsiteY355" fmla="*/ 4328738 h 6858000"/>
              <a:gd name="connsiteX356" fmla="*/ 1010092 w 6432818"/>
              <a:gd name="connsiteY356" fmla="*/ 4326328 h 6858000"/>
              <a:gd name="connsiteX357" fmla="*/ 1015195 w 6432818"/>
              <a:gd name="connsiteY357" fmla="*/ 4320259 h 6858000"/>
              <a:gd name="connsiteX358" fmla="*/ 1987887 w 6432818"/>
              <a:gd name="connsiteY358" fmla="*/ 4304351 h 6858000"/>
              <a:gd name="connsiteX359" fmla="*/ 1979295 w 6432818"/>
              <a:gd name="connsiteY359" fmla="*/ 4310852 h 6858000"/>
              <a:gd name="connsiteX360" fmla="*/ 1978840 w 6432818"/>
              <a:gd name="connsiteY360" fmla="*/ 4311303 h 6858000"/>
              <a:gd name="connsiteX361" fmla="*/ 1986380 w 6432818"/>
              <a:gd name="connsiteY361" fmla="*/ 4305868 h 6858000"/>
              <a:gd name="connsiteX362" fmla="*/ 1406607 w 6432818"/>
              <a:gd name="connsiteY362" fmla="*/ 4300870 h 6858000"/>
              <a:gd name="connsiteX363" fmla="*/ 1379869 w 6432818"/>
              <a:gd name="connsiteY363" fmla="*/ 4330731 h 6858000"/>
              <a:gd name="connsiteX364" fmla="*/ 1359701 w 6432818"/>
              <a:gd name="connsiteY364" fmla="*/ 4346423 h 6858000"/>
              <a:gd name="connsiteX365" fmla="*/ 1371428 w 6432818"/>
              <a:gd name="connsiteY365" fmla="*/ 4332380 h 6858000"/>
              <a:gd name="connsiteX366" fmla="*/ 975037 w 6432818"/>
              <a:gd name="connsiteY366" fmla="*/ 4298096 h 6858000"/>
              <a:gd name="connsiteX367" fmla="*/ 974196 w 6432818"/>
              <a:gd name="connsiteY367" fmla="*/ 4309792 h 6858000"/>
              <a:gd name="connsiteX368" fmla="*/ 975037 w 6432818"/>
              <a:gd name="connsiteY368" fmla="*/ 4298096 h 6858000"/>
              <a:gd name="connsiteX369" fmla="*/ 1091496 w 6432818"/>
              <a:gd name="connsiteY369" fmla="*/ 4266001 h 6858000"/>
              <a:gd name="connsiteX370" fmla="*/ 1091837 w 6432818"/>
              <a:gd name="connsiteY370" fmla="*/ 4270001 h 6858000"/>
              <a:gd name="connsiteX371" fmla="*/ 1084355 w 6432818"/>
              <a:gd name="connsiteY371" fmla="*/ 4278000 h 6858000"/>
              <a:gd name="connsiteX372" fmla="*/ 1085369 w 6432818"/>
              <a:gd name="connsiteY372" fmla="*/ 4274176 h 6858000"/>
              <a:gd name="connsiteX373" fmla="*/ 1084326 w 6432818"/>
              <a:gd name="connsiteY373" fmla="*/ 4273155 h 6858000"/>
              <a:gd name="connsiteX374" fmla="*/ 1464821 w 6432818"/>
              <a:gd name="connsiteY374" fmla="*/ 4245977 h 6858000"/>
              <a:gd name="connsiteX375" fmla="*/ 1455457 w 6432818"/>
              <a:gd name="connsiteY375" fmla="*/ 4256482 h 6858000"/>
              <a:gd name="connsiteX376" fmla="*/ 1452250 w 6432818"/>
              <a:gd name="connsiteY376" fmla="*/ 4258265 h 6858000"/>
              <a:gd name="connsiteX377" fmla="*/ 1544306 w 6432818"/>
              <a:gd name="connsiteY377" fmla="*/ 4245197 h 6858000"/>
              <a:gd name="connsiteX378" fmla="*/ 1514685 w 6432818"/>
              <a:gd name="connsiteY378" fmla="*/ 4281511 h 6858000"/>
              <a:gd name="connsiteX379" fmla="*/ 1510088 w 6432818"/>
              <a:gd name="connsiteY379" fmla="*/ 4284609 h 6858000"/>
              <a:gd name="connsiteX380" fmla="*/ 1504398 w 6432818"/>
              <a:gd name="connsiteY380" fmla="*/ 4287883 h 6858000"/>
              <a:gd name="connsiteX381" fmla="*/ 1517610 w 6432818"/>
              <a:gd name="connsiteY381" fmla="*/ 4269405 h 6858000"/>
              <a:gd name="connsiteX382" fmla="*/ 1530948 w 6432818"/>
              <a:gd name="connsiteY382" fmla="*/ 4252305 h 6858000"/>
              <a:gd name="connsiteX383" fmla="*/ 1540275 w 6432818"/>
              <a:gd name="connsiteY383" fmla="*/ 4247608 h 6858000"/>
              <a:gd name="connsiteX384" fmla="*/ 1493681 w 6432818"/>
              <a:gd name="connsiteY384" fmla="*/ 4218091 h 6858000"/>
              <a:gd name="connsiteX385" fmla="*/ 1483493 w 6432818"/>
              <a:gd name="connsiteY385" fmla="*/ 4228352 h 6858000"/>
              <a:gd name="connsiteX386" fmla="*/ 1467179 w 6432818"/>
              <a:gd name="connsiteY386" fmla="*/ 4243672 h 6858000"/>
              <a:gd name="connsiteX387" fmla="*/ 1489340 w 6432818"/>
              <a:gd name="connsiteY387" fmla="*/ 4222013 h 6858000"/>
              <a:gd name="connsiteX388" fmla="*/ 3571598 w 6432818"/>
              <a:gd name="connsiteY388" fmla="*/ 4215356 h 6858000"/>
              <a:gd name="connsiteX389" fmla="*/ 3551672 w 6432818"/>
              <a:gd name="connsiteY389" fmla="*/ 4240846 h 6858000"/>
              <a:gd name="connsiteX390" fmla="*/ 3215516 w 6432818"/>
              <a:gd name="connsiteY390" fmla="*/ 4650619 h 6858000"/>
              <a:gd name="connsiteX391" fmla="*/ 3081186 w 6432818"/>
              <a:gd name="connsiteY391" fmla="*/ 4806138 h 6858000"/>
              <a:gd name="connsiteX392" fmla="*/ 3087574 w 6432818"/>
              <a:gd name="connsiteY392" fmla="*/ 4815052 h 6858000"/>
              <a:gd name="connsiteX393" fmla="*/ 3219664 w 6432818"/>
              <a:gd name="connsiteY393" fmla="*/ 4665743 h 6858000"/>
              <a:gd name="connsiteX394" fmla="*/ 3556379 w 6432818"/>
              <a:gd name="connsiteY394" fmla="*/ 4260776 h 6858000"/>
              <a:gd name="connsiteX395" fmla="*/ 3568592 w 6432818"/>
              <a:gd name="connsiteY395" fmla="*/ 4245196 h 6858000"/>
              <a:gd name="connsiteX396" fmla="*/ 1550701 w 6432818"/>
              <a:gd name="connsiteY396" fmla="*/ 4158478 h 6858000"/>
              <a:gd name="connsiteX397" fmla="*/ 1550256 w 6432818"/>
              <a:gd name="connsiteY397" fmla="*/ 4169455 h 6858000"/>
              <a:gd name="connsiteX398" fmla="*/ 1552745 w 6432818"/>
              <a:gd name="connsiteY398" fmla="*/ 4169076 h 6858000"/>
              <a:gd name="connsiteX399" fmla="*/ 1550701 w 6432818"/>
              <a:gd name="connsiteY399" fmla="*/ 4158478 h 6858000"/>
              <a:gd name="connsiteX400" fmla="*/ 3135608 w 6432818"/>
              <a:gd name="connsiteY400" fmla="*/ 4144443 h 6858000"/>
              <a:gd name="connsiteX401" fmla="*/ 3135092 w 6432818"/>
              <a:gd name="connsiteY401" fmla="*/ 4164578 h 6858000"/>
              <a:gd name="connsiteX402" fmla="*/ 1179080 w 6432818"/>
              <a:gd name="connsiteY402" fmla="*/ 4138560 h 6858000"/>
              <a:gd name="connsiteX403" fmla="*/ 1185524 w 6432818"/>
              <a:gd name="connsiteY403" fmla="*/ 4139753 h 6858000"/>
              <a:gd name="connsiteX404" fmla="*/ 1179080 w 6432818"/>
              <a:gd name="connsiteY404" fmla="*/ 4138560 h 6858000"/>
              <a:gd name="connsiteX405" fmla="*/ 1596283 w 6432818"/>
              <a:gd name="connsiteY405" fmla="*/ 4120505 h 6858000"/>
              <a:gd name="connsiteX406" fmla="*/ 1592326 w 6432818"/>
              <a:gd name="connsiteY406" fmla="*/ 4124351 h 6858000"/>
              <a:gd name="connsiteX407" fmla="*/ 1595085 w 6432818"/>
              <a:gd name="connsiteY407" fmla="*/ 4130602 h 6858000"/>
              <a:gd name="connsiteX408" fmla="*/ 1597235 w 6432818"/>
              <a:gd name="connsiteY408" fmla="*/ 4121620 h 6858000"/>
              <a:gd name="connsiteX409" fmla="*/ 5733925 w 6432818"/>
              <a:gd name="connsiteY409" fmla="*/ 4114925 h 6858000"/>
              <a:gd name="connsiteX410" fmla="*/ 5630518 w 6432818"/>
              <a:gd name="connsiteY410" fmla="*/ 4270748 h 6858000"/>
              <a:gd name="connsiteX411" fmla="*/ 5511571 w 6432818"/>
              <a:gd name="connsiteY411" fmla="*/ 4417020 h 6858000"/>
              <a:gd name="connsiteX412" fmla="*/ 5490240 w 6432818"/>
              <a:gd name="connsiteY412" fmla="*/ 4445253 h 6858000"/>
              <a:gd name="connsiteX413" fmla="*/ 5487200 w 6432818"/>
              <a:gd name="connsiteY413" fmla="*/ 4475399 h 6858000"/>
              <a:gd name="connsiteX414" fmla="*/ 5547532 w 6432818"/>
              <a:gd name="connsiteY414" fmla="*/ 4399816 h 6858000"/>
              <a:gd name="connsiteX415" fmla="*/ 5734026 w 6432818"/>
              <a:gd name="connsiteY415" fmla="*/ 4137091 h 6858000"/>
              <a:gd name="connsiteX416" fmla="*/ 1607918 w 6432818"/>
              <a:gd name="connsiteY416" fmla="*/ 4109204 h 6858000"/>
              <a:gd name="connsiteX417" fmla="*/ 1604202 w 6432818"/>
              <a:gd name="connsiteY417" fmla="*/ 4112814 h 6858000"/>
              <a:gd name="connsiteX418" fmla="*/ 1606906 w 6432818"/>
              <a:gd name="connsiteY418" fmla="*/ 4119357 h 6858000"/>
              <a:gd name="connsiteX419" fmla="*/ 1608907 w 6432818"/>
              <a:gd name="connsiteY419" fmla="*/ 4110641 h 6858000"/>
              <a:gd name="connsiteX420" fmla="*/ 5765076 w 6432818"/>
              <a:gd name="connsiteY420" fmla="*/ 4078792 h 6858000"/>
              <a:gd name="connsiteX421" fmla="*/ 5763856 w 6432818"/>
              <a:gd name="connsiteY421" fmla="*/ 4100254 h 6858000"/>
              <a:gd name="connsiteX422" fmla="*/ 5766673 w 6432818"/>
              <a:gd name="connsiteY422" fmla="*/ 4078792 h 6858000"/>
              <a:gd name="connsiteX423" fmla="*/ 5765076 w 6432818"/>
              <a:gd name="connsiteY423" fmla="*/ 4078792 h 6858000"/>
              <a:gd name="connsiteX424" fmla="*/ 1741968 w 6432818"/>
              <a:gd name="connsiteY424" fmla="*/ 4044029 h 6858000"/>
              <a:gd name="connsiteX425" fmla="*/ 1738732 w 6432818"/>
              <a:gd name="connsiteY425" fmla="*/ 4046970 h 6858000"/>
              <a:gd name="connsiteX426" fmla="*/ 1739109 w 6432818"/>
              <a:gd name="connsiteY426" fmla="*/ 4049798 h 6858000"/>
              <a:gd name="connsiteX427" fmla="*/ 1740400 w 6432818"/>
              <a:gd name="connsiteY427" fmla="*/ 4049047 h 6858000"/>
              <a:gd name="connsiteX428" fmla="*/ 1743663 w 6432818"/>
              <a:gd name="connsiteY428" fmla="*/ 4045614 h 6858000"/>
              <a:gd name="connsiteX429" fmla="*/ 3233557 w 6432818"/>
              <a:gd name="connsiteY429" fmla="*/ 4018030 h 6858000"/>
              <a:gd name="connsiteX430" fmla="*/ 3224575 w 6432818"/>
              <a:gd name="connsiteY430" fmla="*/ 4054065 h 6858000"/>
              <a:gd name="connsiteX431" fmla="*/ 3233557 w 6432818"/>
              <a:gd name="connsiteY431" fmla="*/ 4018030 h 6858000"/>
              <a:gd name="connsiteX432" fmla="*/ 3268325 w 6432818"/>
              <a:gd name="connsiteY432" fmla="*/ 3971913 h 6858000"/>
              <a:gd name="connsiteX433" fmla="*/ 3255728 w 6432818"/>
              <a:gd name="connsiteY433" fmla="*/ 4017933 h 6858000"/>
              <a:gd name="connsiteX434" fmla="*/ 3268325 w 6432818"/>
              <a:gd name="connsiteY434" fmla="*/ 3971913 h 6858000"/>
              <a:gd name="connsiteX435" fmla="*/ 5855074 w 6432818"/>
              <a:gd name="connsiteY435" fmla="*/ 3948144 h 6858000"/>
              <a:gd name="connsiteX436" fmla="*/ 5854557 w 6432818"/>
              <a:gd name="connsiteY436" fmla="*/ 3968280 h 6858000"/>
              <a:gd name="connsiteX437" fmla="*/ 3303710 w 6432818"/>
              <a:gd name="connsiteY437" fmla="*/ 3927835 h 6858000"/>
              <a:gd name="connsiteX438" fmla="*/ 3289789 w 6432818"/>
              <a:gd name="connsiteY438" fmla="*/ 3973143 h 6858000"/>
              <a:gd name="connsiteX439" fmla="*/ 3297105 w 6432818"/>
              <a:gd name="connsiteY439" fmla="*/ 3964495 h 6858000"/>
              <a:gd name="connsiteX440" fmla="*/ 3303710 w 6432818"/>
              <a:gd name="connsiteY440" fmla="*/ 3927835 h 6858000"/>
              <a:gd name="connsiteX441" fmla="*/ 1149326 w 6432818"/>
              <a:gd name="connsiteY441" fmla="*/ 3903506 h 6858000"/>
              <a:gd name="connsiteX442" fmla="*/ 1123432 w 6432818"/>
              <a:gd name="connsiteY442" fmla="*/ 3935250 h 6858000"/>
              <a:gd name="connsiteX443" fmla="*/ 1119415 w 6432818"/>
              <a:gd name="connsiteY443" fmla="*/ 3937958 h 6858000"/>
              <a:gd name="connsiteX444" fmla="*/ 1114440 w 6432818"/>
              <a:gd name="connsiteY444" fmla="*/ 3940820 h 6858000"/>
              <a:gd name="connsiteX445" fmla="*/ 1125989 w 6432818"/>
              <a:gd name="connsiteY445" fmla="*/ 3924667 h 6858000"/>
              <a:gd name="connsiteX446" fmla="*/ 1137648 w 6432818"/>
              <a:gd name="connsiteY446" fmla="*/ 3909719 h 6858000"/>
              <a:gd name="connsiteX447" fmla="*/ 1145800 w 6432818"/>
              <a:gd name="connsiteY447" fmla="*/ 3905614 h 6858000"/>
              <a:gd name="connsiteX448" fmla="*/ 1934716 w 6432818"/>
              <a:gd name="connsiteY448" fmla="*/ 3900142 h 6858000"/>
              <a:gd name="connsiteX449" fmla="*/ 1910140 w 6432818"/>
              <a:gd name="connsiteY449" fmla="*/ 3926071 h 6858000"/>
              <a:gd name="connsiteX450" fmla="*/ 1907750 w 6432818"/>
              <a:gd name="connsiteY450" fmla="*/ 3928428 h 6858000"/>
              <a:gd name="connsiteX451" fmla="*/ 1909643 w 6432818"/>
              <a:gd name="connsiteY451" fmla="*/ 3926867 h 6858000"/>
              <a:gd name="connsiteX452" fmla="*/ 1934691 w 6432818"/>
              <a:gd name="connsiteY452" fmla="*/ 3900453 h 6858000"/>
              <a:gd name="connsiteX453" fmla="*/ 5893368 w 6432818"/>
              <a:gd name="connsiteY453" fmla="*/ 3895405 h 6858000"/>
              <a:gd name="connsiteX454" fmla="*/ 5879448 w 6432818"/>
              <a:gd name="connsiteY454" fmla="*/ 3940714 h 6858000"/>
              <a:gd name="connsiteX455" fmla="*/ 1743103 w 6432818"/>
              <a:gd name="connsiteY455" fmla="*/ 3870963 h 6858000"/>
              <a:gd name="connsiteX456" fmla="*/ 1738136 w 6432818"/>
              <a:gd name="connsiteY456" fmla="*/ 3875409 h 6858000"/>
              <a:gd name="connsiteX457" fmla="*/ 1710433 w 6432818"/>
              <a:gd name="connsiteY457" fmla="*/ 3903998 h 6858000"/>
              <a:gd name="connsiteX458" fmla="*/ 1708558 w 6432818"/>
              <a:gd name="connsiteY458" fmla="*/ 3905874 h 6858000"/>
              <a:gd name="connsiteX459" fmla="*/ 1734114 w 6432818"/>
              <a:gd name="connsiteY459" fmla="*/ 3885398 h 6858000"/>
              <a:gd name="connsiteX460" fmla="*/ 1096510 w 6432818"/>
              <a:gd name="connsiteY460" fmla="*/ 3870182 h 6858000"/>
              <a:gd name="connsiteX461" fmla="*/ 1095527 w 6432818"/>
              <a:gd name="connsiteY461" fmla="*/ 3871437 h 6858000"/>
              <a:gd name="connsiteX462" fmla="*/ 1090467 w 6432818"/>
              <a:gd name="connsiteY462" fmla="*/ 3874697 h 6858000"/>
              <a:gd name="connsiteX463" fmla="*/ 1158980 w 6432818"/>
              <a:gd name="connsiteY463" fmla="*/ 3848286 h 6858000"/>
              <a:gd name="connsiteX464" fmla="*/ 1158078 w 6432818"/>
              <a:gd name="connsiteY464" fmla="*/ 3850221 h 6858000"/>
              <a:gd name="connsiteX465" fmla="*/ 1154278 w 6432818"/>
              <a:gd name="connsiteY465" fmla="*/ 3851232 h 6858000"/>
              <a:gd name="connsiteX466" fmla="*/ 1158980 w 6432818"/>
              <a:gd name="connsiteY466" fmla="*/ 3848286 h 6858000"/>
              <a:gd name="connsiteX467" fmla="*/ 1163681 w 6432818"/>
              <a:gd name="connsiteY467" fmla="*/ 3845341 h 6858000"/>
              <a:gd name="connsiteX468" fmla="*/ 1162779 w 6432818"/>
              <a:gd name="connsiteY468" fmla="*/ 3847276 h 6858000"/>
              <a:gd name="connsiteX469" fmla="*/ 1158980 w 6432818"/>
              <a:gd name="connsiteY469" fmla="*/ 3848286 h 6858000"/>
              <a:gd name="connsiteX470" fmla="*/ 1163681 w 6432818"/>
              <a:gd name="connsiteY470" fmla="*/ 3845341 h 6858000"/>
              <a:gd name="connsiteX471" fmla="*/ 5932368 w 6432818"/>
              <a:gd name="connsiteY471" fmla="*/ 3841342 h 6858000"/>
              <a:gd name="connsiteX472" fmla="*/ 5928239 w 6432818"/>
              <a:gd name="connsiteY472" fmla="*/ 3871459 h 6858000"/>
              <a:gd name="connsiteX473" fmla="*/ 5932368 w 6432818"/>
              <a:gd name="connsiteY473" fmla="*/ 3841342 h 6858000"/>
              <a:gd name="connsiteX474" fmla="*/ 1298073 w 6432818"/>
              <a:gd name="connsiteY474" fmla="*/ 3838303 h 6858000"/>
              <a:gd name="connsiteX475" fmla="*/ 1295137 w 6432818"/>
              <a:gd name="connsiteY475" fmla="*/ 3843500 h 6858000"/>
              <a:gd name="connsiteX476" fmla="*/ 1295924 w 6432818"/>
              <a:gd name="connsiteY476" fmla="*/ 3842796 h 6858000"/>
              <a:gd name="connsiteX477" fmla="*/ 1297920 w 6432818"/>
              <a:gd name="connsiteY477" fmla="*/ 3839690 h 6858000"/>
              <a:gd name="connsiteX478" fmla="*/ 1175579 w 6432818"/>
              <a:gd name="connsiteY478" fmla="*/ 3836612 h 6858000"/>
              <a:gd name="connsiteX479" fmla="*/ 1171103 w 6432818"/>
              <a:gd name="connsiteY479" fmla="*/ 3841558 h 6858000"/>
              <a:gd name="connsiteX480" fmla="*/ 1163681 w 6432818"/>
              <a:gd name="connsiteY480" fmla="*/ 3845341 h 6858000"/>
              <a:gd name="connsiteX481" fmla="*/ 1175579 w 6432818"/>
              <a:gd name="connsiteY481" fmla="*/ 3836612 h 6858000"/>
              <a:gd name="connsiteX482" fmla="*/ 1229115 w 6432818"/>
              <a:gd name="connsiteY482" fmla="*/ 3815516 h 6858000"/>
              <a:gd name="connsiteX483" fmla="*/ 1222677 w 6432818"/>
              <a:gd name="connsiteY483" fmla="*/ 3823710 h 6858000"/>
              <a:gd name="connsiteX484" fmla="*/ 1188154 w 6432818"/>
              <a:gd name="connsiteY484" fmla="*/ 3857768 h 6858000"/>
              <a:gd name="connsiteX485" fmla="*/ 1172705 w 6432818"/>
              <a:gd name="connsiteY485" fmla="*/ 3875854 h 6858000"/>
              <a:gd name="connsiteX486" fmla="*/ 1172686 w 6432818"/>
              <a:gd name="connsiteY486" fmla="*/ 3875278 h 6858000"/>
              <a:gd name="connsiteX487" fmla="*/ 1161628 w 6432818"/>
              <a:gd name="connsiteY487" fmla="*/ 3881731 h 6858000"/>
              <a:gd name="connsiteX488" fmla="*/ 1157541 w 6432818"/>
              <a:gd name="connsiteY488" fmla="*/ 3884216 h 6858000"/>
              <a:gd name="connsiteX489" fmla="*/ 1162166 w 6432818"/>
              <a:gd name="connsiteY489" fmla="*/ 3878286 h 6858000"/>
              <a:gd name="connsiteX490" fmla="*/ 1193503 w 6432818"/>
              <a:gd name="connsiteY490" fmla="*/ 3840556 h 6858000"/>
              <a:gd name="connsiteX491" fmla="*/ 1209205 w 6432818"/>
              <a:gd name="connsiteY491" fmla="*/ 3830549 h 6858000"/>
              <a:gd name="connsiteX492" fmla="*/ 501215 w 6432818"/>
              <a:gd name="connsiteY492" fmla="*/ 3811205 h 6858000"/>
              <a:gd name="connsiteX493" fmla="*/ 500358 w 6432818"/>
              <a:gd name="connsiteY493" fmla="*/ 3813447 h 6858000"/>
              <a:gd name="connsiteX494" fmla="*/ 500283 w 6432818"/>
              <a:gd name="connsiteY494" fmla="*/ 3813639 h 6858000"/>
              <a:gd name="connsiteX495" fmla="*/ 503982 w 6432818"/>
              <a:gd name="connsiteY495" fmla="*/ 3803979 h 6858000"/>
              <a:gd name="connsiteX496" fmla="*/ 501215 w 6432818"/>
              <a:gd name="connsiteY496" fmla="*/ 3811205 h 6858000"/>
              <a:gd name="connsiteX497" fmla="*/ 502041 w 6432818"/>
              <a:gd name="connsiteY497" fmla="*/ 3809046 h 6858000"/>
              <a:gd name="connsiteX498" fmla="*/ 504971 w 6432818"/>
              <a:gd name="connsiteY498" fmla="*/ 3801395 h 6858000"/>
              <a:gd name="connsiteX499" fmla="*/ 503982 w 6432818"/>
              <a:gd name="connsiteY499" fmla="*/ 3803979 h 6858000"/>
              <a:gd name="connsiteX500" fmla="*/ 504018 w 6432818"/>
              <a:gd name="connsiteY500" fmla="*/ 3803882 h 6858000"/>
              <a:gd name="connsiteX501" fmla="*/ 504971 w 6432818"/>
              <a:gd name="connsiteY501" fmla="*/ 3801395 h 6858000"/>
              <a:gd name="connsiteX502" fmla="*/ 1169727 w 6432818"/>
              <a:gd name="connsiteY502" fmla="*/ 3797370 h 6858000"/>
              <a:gd name="connsiteX503" fmla="*/ 1161208 w 6432818"/>
              <a:gd name="connsiteY503" fmla="*/ 3800473 h 6858000"/>
              <a:gd name="connsiteX504" fmla="*/ 1158008 w 6432818"/>
              <a:gd name="connsiteY504" fmla="*/ 3804730 h 6858000"/>
              <a:gd name="connsiteX505" fmla="*/ 1154908 w 6432818"/>
              <a:gd name="connsiteY505" fmla="*/ 3808039 h 6858000"/>
              <a:gd name="connsiteX506" fmla="*/ 1155153 w 6432818"/>
              <a:gd name="connsiteY506" fmla="*/ 3807908 h 6858000"/>
              <a:gd name="connsiteX507" fmla="*/ 1156092 w 6432818"/>
              <a:gd name="connsiteY507" fmla="*/ 3807436 h 6858000"/>
              <a:gd name="connsiteX508" fmla="*/ 3410647 w 6432818"/>
              <a:gd name="connsiteY508" fmla="*/ 3792126 h 6858000"/>
              <a:gd name="connsiteX509" fmla="*/ 3388961 w 6432818"/>
              <a:gd name="connsiteY509" fmla="*/ 3825270 h 6858000"/>
              <a:gd name="connsiteX510" fmla="*/ 3354191 w 6432818"/>
              <a:gd name="connsiteY510" fmla="*/ 3871383 h 6858000"/>
              <a:gd name="connsiteX511" fmla="*/ 3388961 w 6432818"/>
              <a:gd name="connsiteY511" fmla="*/ 3825270 h 6858000"/>
              <a:gd name="connsiteX512" fmla="*/ 3408684 w 6432818"/>
              <a:gd name="connsiteY512" fmla="*/ 3811142 h 6858000"/>
              <a:gd name="connsiteX513" fmla="*/ 3410647 w 6432818"/>
              <a:gd name="connsiteY513" fmla="*/ 3792126 h 6858000"/>
              <a:gd name="connsiteX514" fmla="*/ 440448 w 6432818"/>
              <a:gd name="connsiteY514" fmla="*/ 3780502 h 6858000"/>
              <a:gd name="connsiteX515" fmla="*/ 439718 w 6432818"/>
              <a:gd name="connsiteY515" fmla="*/ 3790725 h 6858000"/>
              <a:gd name="connsiteX516" fmla="*/ 440448 w 6432818"/>
              <a:gd name="connsiteY516" fmla="*/ 3780502 h 6858000"/>
              <a:gd name="connsiteX517" fmla="*/ 1259627 w 6432818"/>
              <a:gd name="connsiteY517" fmla="*/ 3772344 h 6858000"/>
              <a:gd name="connsiteX518" fmla="*/ 1255919 w 6432818"/>
              <a:gd name="connsiteY518" fmla="*/ 3773920 h 6858000"/>
              <a:gd name="connsiteX519" fmla="*/ 1255038 w 6432818"/>
              <a:gd name="connsiteY519" fmla="*/ 3774559 h 6858000"/>
              <a:gd name="connsiteX520" fmla="*/ 1253043 w 6432818"/>
              <a:gd name="connsiteY520" fmla="*/ 3776668 h 6858000"/>
              <a:gd name="connsiteX521" fmla="*/ 1254090 w 6432818"/>
              <a:gd name="connsiteY521" fmla="*/ 3779466 h 6858000"/>
              <a:gd name="connsiteX522" fmla="*/ 1260794 w 6432818"/>
              <a:gd name="connsiteY522" fmla="*/ 3773050 h 6858000"/>
              <a:gd name="connsiteX523" fmla="*/ 1259627 w 6432818"/>
              <a:gd name="connsiteY523" fmla="*/ 3772344 h 6858000"/>
              <a:gd name="connsiteX524" fmla="*/ 1201651 w 6432818"/>
              <a:gd name="connsiteY524" fmla="*/ 3770647 h 6858000"/>
              <a:gd name="connsiteX525" fmla="*/ 1202016 w 6432818"/>
              <a:gd name="connsiteY525" fmla="*/ 3773550 h 6858000"/>
              <a:gd name="connsiteX526" fmla="*/ 1201736 w 6432818"/>
              <a:gd name="connsiteY526" fmla="*/ 3771316 h 6858000"/>
              <a:gd name="connsiteX527" fmla="*/ 1201651 w 6432818"/>
              <a:gd name="connsiteY527" fmla="*/ 3770647 h 6858000"/>
              <a:gd name="connsiteX528" fmla="*/ 5985398 w 6432818"/>
              <a:gd name="connsiteY528" fmla="*/ 3764139 h 6858000"/>
              <a:gd name="connsiteX529" fmla="*/ 5975708 w 6432818"/>
              <a:gd name="connsiteY529" fmla="*/ 3801496 h 6858000"/>
              <a:gd name="connsiteX530" fmla="*/ 5982959 w 6432818"/>
              <a:gd name="connsiteY530" fmla="*/ 3792975 h 6858000"/>
              <a:gd name="connsiteX531" fmla="*/ 5985398 w 6432818"/>
              <a:gd name="connsiteY531" fmla="*/ 3764139 h 6858000"/>
              <a:gd name="connsiteX532" fmla="*/ 1183313 w 6432818"/>
              <a:gd name="connsiteY532" fmla="*/ 3762563 h 6858000"/>
              <a:gd name="connsiteX533" fmla="*/ 1184824 w 6432818"/>
              <a:gd name="connsiteY533" fmla="*/ 3763220 h 6858000"/>
              <a:gd name="connsiteX534" fmla="*/ 1181527 w 6432818"/>
              <a:gd name="connsiteY534" fmla="*/ 3766770 h 6858000"/>
              <a:gd name="connsiteX535" fmla="*/ 1177454 w 6432818"/>
              <a:gd name="connsiteY535" fmla="*/ 3768077 h 6858000"/>
              <a:gd name="connsiteX536" fmla="*/ 1183313 w 6432818"/>
              <a:gd name="connsiteY536" fmla="*/ 3762563 h 6858000"/>
              <a:gd name="connsiteX537" fmla="*/ 1090711 w 6432818"/>
              <a:gd name="connsiteY537" fmla="*/ 3756492 h 6858000"/>
              <a:gd name="connsiteX538" fmla="*/ 1085062 w 6432818"/>
              <a:gd name="connsiteY538" fmla="*/ 3762863 h 6858000"/>
              <a:gd name="connsiteX539" fmla="*/ 1086218 w 6432818"/>
              <a:gd name="connsiteY539" fmla="*/ 3761776 h 6858000"/>
              <a:gd name="connsiteX540" fmla="*/ 1091042 w 6432818"/>
              <a:gd name="connsiteY540" fmla="*/ 3756580 h 6858000"/>
              <a:gd name="connsiteX541" fmla="*/ 3442895 w 6432818"/>
              <a:gd name="connsiteY541" fmla="*/ 3746868 h 6858000"/>
              <a:gd name="connsiteX542" fmla="*/ 3440660 w 6432818"/>
              <a:gd name="connsiteY542" fmla="*/ 3747358 h 6858000"/>
              <a:gd name="connsiteX543" fmla="*/ 3436533 w 6432818"/>
              <a:gd name="connsiteY543" fmla="*/ 3777475 h 6858000"/>
              <a:gd name="connsiteX544" fmla="*/ 3442913 w 6432818"/>
              <a:gd name="connsiteY544" fmla="*/ 3770083 h 6858000"/>
              <a:gd name="connsiteX545" fmla="*/ 3442895 w 6432818"/>
              <a:gd name="connsiteY545" fmla="*/ 3746868 h 6858000"/>
              <a:gd name="connsiteX546" fmla="*/ 1046271 w 6432818"/>
              <a:gd name="connsiteY546" fmla="*/ 3746383 h 6858000"/>
              <a:gd name="connsiteX547" fmla="*/ 1045366 w 6432818"/>
              <a:gd name="connsiteY547" fmla="*/ 3748114 h 6858000"/>
              <a:gd name="connsiteX548" fmla="*/ 1044564 w 6432818"/>
              <a:gd name="connsiteY548" fmla="*/ 3749422 h 6858000"/>
              <a:gd name="connsiteX549" fmla="*/ 1042108 w 6432818"/>
              <a:gd name="connsiteY549" fmla="*/ 3751654 h 6858000"/>
              <a:gd name="connsiteX550" fmla="*/ 1046271 w 6432818"/>
              <a:gd name="connsiteY550" fmla="*/ 3746383 h 6858000"/>
              <a:gd name="connsiteX551" fmla="*/ 626466 w 6432818"/>
              <a:gd name="connsiteY551" fmla="*/ 3736828 h 6858000"/>
              <a:gd name="connsiteX552" fmla="*/ 622919 w 6432818"/>
              <a:gd name="connsiteY552" fmla="*/ 3747632 h 6858000"/>
              <a:gd name="connsiteX553" fmla="*/ 626466 w 6432818"/>
              <a:gd name="connsiteY553" fmla="*/ 3736828 h 6858000"/>
              <a:gd name="connsiteX554" fmla="*/ 1247723 w 6432818"/>
              <a:gd name="connsiteY554" fmla="*/ 3736395 h 6858000"/>
              <a:gd name="connsiteX555" fmla="*/ 1243137 w 6432818"/>
              <a:gd name="connsiteY555" fmla="*/ 3739368 h 6858000"/>
              <a:gd name="connsiteX556" fmla="*/ 1237815 w 6432818"/>
              <a:gd name="connsiteY556" fmla="*/ 3742471 h 6858000"/>
              <a:gd name="connsiteX557" fmla="*/ 1231979 w 6432818"/>
              <a:gd name="connsiteY557" fmla="*/ 3748286 h 6858000"/>
              <a:gd name="connsiteX558" fmla="*/ 1218965 w 6432818"/>
              <a:gd name="connsiteY558" fmla="*/ 3761097 h 6858000"/>
              <a:gd name="connsiteX559" fmla="*/ 1228242 w 6432818"/>
              <a:gd name="connsiteY559" fmla="*/ 3754279 h 6858000"/>
              <a:gd name="connsiteX560" fmla="*/ 1242554 w 6432818"/>
              <a:gd name="connsiteY560" fmla="*/ 3744160 h 6858000"/>
              <a:gd name="connsiteX561" fmla="*/ 1246373 w 6432818"/>
              <a:gd name="connsiteY561" fmla="*/ 3738298 h 6858000"/>
              <a:gd name="connsiteX562" fmla="*/ 1322108 w 6432818"/>
              <a:gd name="connsiteY562" fmla="*/ 3727657 h 6858000"/>
              <a:gd name="connsiteX563" fmla="*/ 1319282 w 6432818"/>
              <a:gd name="connsiteY563" fmla="*/ 3730229 h 6858000"/>
              <a:gd name="connsiteX564" fmla="*/ 1318898 w 6432818"/>
              <a:gd name="connsiteY564" fmla="*/ 3731022 h 6858000"/>
              <a:gd name="connsiteX565" fmla="*/ 1319401 w 6432818"/>
              <a:gd name="connsiteY565" fmla="*/ 3731016 h 6858000"/>
              <a:gd name="connsiteX566" fmla="*/ 1322717 w 6432818"/>
              <a:gd name="connsiteY566" fmla="*/ 3728762 h 6858000"/>
              <a:gd name="connsiteX567" fmla="*/ 1322863 w 6432818"/>
              <a:gd name="connsiteY567" fmla="*/ 3727914 h 6858000"/>
              <a:gd name="connsiteX568" fmla="*/ 1258600 w 6432818"/>
              <a:gd name="connsiteY568" fmla="*/ 3721770 h 6858000"/>
              <a:gd name="connsiteX569" fmla="*/ 1246651 w 6432818"/>
              <a:gd name="connsiteY569" fmla="*/ 3733671 h 6858000"/>
              <a:gd name="connsiteX570" fmla="*/ 1252899 w 6432818"/>
              <a:gd name="connsiteY570" fmla="*/ 3729258 h 6858000"/>
              <a:gd name="connsiteX571" fmla="*/ 428863 w 6432818"/>
              <a:gd name="connsiteY571" fmla="*/ 3718519 h 6858000"/>
              <a:gd name="connsiteX572" fmla="*/ 428935 w 6432818"/>
              <a:gd name="connsiteY572" fmla="*/ 3720508 h 6858000"/>
              <a:gd name="connsiteX573" fmla="*/ 424761 w 6432818"/>
              <a:gd name="connsiteY573" fmla="*/ 3724710 h 6858000"/>
              <a:gd name="connsiteX574" fmla="*/ 424637 w 6432818"/>
              <a:gd name="connsiteY574" fmla="*/ 3723953 h 6858000"/>
              <a:gd name="connsiteX575" fmla="*/ 428863 w 6432818"/>
              <a:gd name="connsiteY575" fmla="*/ 3718519 h 6858000"/>
              <a:gd name="connsiteX576" fmla="*/ 6023692 w 6432818"/>
              <a:gd name="connsiteY576" fmla="*/ 3711401 h 6858000"/>
              <a:gd name="connsiteX577" fmla="*/ 6018943 w 6432818"/>
              <a:gd name="connsiteY577" fmla="*/ 3739487 h 6858000"/>
              <a:gd name="connsiteX578" fmla="*/ 441269 w 6432818"/>
              <a:gd name="connsiteY578" fmla="*/ 3704930 h 6858000"/>
              <a:gd name="connsiteX579" fmla="*/ 441573 w 6432818"/>
              <a:gd name="connsiteY579" fmla="*/ 3707777 h 6858000"/>
              <a:gd name="connsiteX580" fmla="*/ 437458 w 6432818"/>
              <a:gd name="connsiteY580" fmla="*/ 3711921 h 6858000"/>
              <a:gd name="connsiteX581" fmla="*/ 437122 w 6432818"/>
              <a:gd name="connsiteY581" fmla="*/ 3710406 h 6858000"/>
              <a:gd name="connsiteX582" fmla="*/ 441269 w 6432818"/>
              <a:gd name="connsiteY582" fmla="*/ 3704930 h 6858000"/>
              <a:gd name="connsiteX583" fmla="*/ 454301 w 6432818"/>
              <a:gd name="connsiteY583" fmla="*/ 3691684 h 6858000"/>
              <a:gd name="connsiteX584" fmla="*/ 454419 w 6432818"/>
              <a:gd name="connsiteY584" fmla="*/ 3694942 h 6858000"/>
              <a:gd name="connsiteX585" fmla="*/ 450242 w 6432818"/>
              <a:gd name="connsiteY585" fmla="*/ 3699097 h 6858000"/>
              <a:gd name="connsiteX586" fmla="*/ 449842 w 6432818"/>
              <a:gd name="connsiteY586" fmla="*/ 3696988 h 6858000"/>
              <a:gd name="connsiteX587" fmla="*/ 454301 w 6432818"/>
              <a:gd name="connsiteY587" fmla="*/ 3691684 h 6858000"/>
              <a:gd name="connsiteX588" fmla="*/ 1304568 w 6432818"/>
              <a:gd name="connsiteY588" fmla="*/ 3677779 h 6858000"/>
              <a:gd name="connsiteX589" fmla="*/ 1297059 w 6432818"/>
              <a:gd name="connsiteY589" fmla="*/ 3683459 h 6858000"/>
              <a:gd name="connsiteX590" fmla="*/ 1296661 w 6432818"/>
              <a:gd name="connsiteY590" fmla="*/ 3683855 h 6858000"/>
              <a:gd name="connsiteX591" fmla="*/ 1303252 w 6432818"/>
              <a:gd name="connsiteY591" fmla="*/ 3679104 h 6858000"/>
              <a:gd name="connsiteX592" fmla="*/ 796451 w 6432818"/>
              <a:gd name="connsiteY592" fmla="*/ 3674736 h 6858000"/>
              <a:gd name="connsiteX593" fmla="*/ 773077 w 6432818"/>
              <a:gd name="connsiteY593" fmla="*/ 3700836 h 6858000"/>
              <a:gd name="connsiteX594" fmla="*/ 755449 w 6432818"/>
              <a:gd name="connsiteY594" fmla="*/ 3714554 h 6858000"/>
              <a:gd name="connsiteX595" fmla="*/ 765699 w 6432818"/>
              <a:gd name="connsiteY595" fmla="*/ 3702280 h 6858000"/>
              <a:gd name="connsiteX596" fmla="*/ 521001 w 6432818"/>
              <a:gd name="connsiteY596" fmla="*/ 3644256 h 6858000"/>
              <a:gd name="connsiteX597" fmla="*/ 521298 w 6432818"/>
              <a:gd name="connsiteY597" fmla="*/ 3647752 h 6858000"/>
              <a:gd name="connsiteX598" fmla="*/ 514757 w 6432818"/>
              <a:gd name="connsiteY598" fmla="*/ 3654743 h 6858000"/>
              <a:gd name="connsiteX599" fmla="*/ 515643 w 6432818"/>
              <a:gd name="connsiteY599" fmla="*/ 3651400 h 6858000"/>
              <a:gd name="connsiteX600" fmla="*/ 514735 w 6432818"/>
              <a:gd name="connsiteY600" fmla="*/ 3650510 h 6858000"/>
              <a:gd name="connsiteX601" fmla="*/ 847339 w 6432818"/>
              <a:gd name="connsiteY601" fmla="*/ 3626751 h 6858000"/>
              <a:gd name="connsiteX602" fmla="*/ 839151 w 6432818"/>
              <a:gd name="connsiteY602" fmla="*/ 3635933 h 6858000"/>
              <a:gd name="connsiteX603" fmla="*/ 836348 w 6432818"/>
              <a:gd name="connsiteY603" fmla="*/ 3637494 h 6858000"/>
              <a:gd name="connsiteX604" fmla="*/ 916818 w 6432818"/>
              <a:gd name="connsiteY604" fmla="*/ 3626070 h 6858000"/>
              <a:gd name="connsiteX605" fmla="*/ 890926 w 6432818"/>
              <a:gd name="connsiteY605" fmla="*/ 3657814 h 6858000"/>
              <a:gd name="connsiteX606" fmla="*/ 886907 w 6432818"/>
              <a:gd name="connsiteY606" fmla="*/ 3660520 h 6858000"/>
              <a:gd name="connsiteX607" fmla="*/ 881931 w 6432818"/>
              <a:gd name="connsiteY607" fmla="*/ 3663383 h 6858000"/>
              <a:gd name="connsiteX608" fmla="*/ 893482 w 6432818"/>
              <a:gd name="connsiteY608" fmla="*/ 3647232 h 6858000"/>
              <a:gd name="connsiteX609" fmla="*/ 905142 w 6432818"/>
              <a:gd name="connsiteY609" fmla="*/ 3632282 h 6858000"/>
              <a:gd name="connsiteX610" fmla="*/ 913293 w 6432818"/>
              <a:gd name="connsiteY610" fmla="*/ 3628177 h 6858000"/>
              <a:gd name="connsiteX611" fmla="*/ 6079628 w 6432818"/>
              <a:gd name="connsiteY611" fmla="*/ 3625540 h 6858000"/>
              <a:gd name="connsiteX612" fmla="*/ 6066410 w 6432818"/>
              <a:gd name="connsiteY612" fmla="*/ 3669523 h 6858000"/>
              <a:gd name="connsiteX613" fmla="*/ 872565 w 6432818"/>
              <a:gd name="connsiteY613" fmla="*/ 3602374 h 6858000"/>
              <a:gd name="connsiteX614" fmla="*/ 863659 w 6432818"/>
              <a:gd name="connsiteY614" fmla="*/ 3611345 h 6858000"/>
              <a:gd name="connsiteX615" fmla="*/ 849399 w 6432818"/>
              <a:gd name="connsiteY615" fmla="*/ 3624739 h 6858000"/>
              <a:gd name="connsiteX616" fmla="*/ 868770 w 6432818"/>
              <a:gd name="connsiteY616" fmla="*/ 3605804 h 6858000"/>
              <a:gd name="connsiteX617" fmla="*/ 6111392 w 6432818"/>
              <a:gd name="connsiteY617" fmla="*/ 3588058 h 6858000"/>
              <a:gd name="connsiteX618" fmla="*/ 6109455 w 6432818"/>
              <a:gd name="connsiteY618" fmla="*/ 3588698 h 6858000"/>
              <a:gd name="connsiteX619" fmla="*/ 6104706 w 6432818"/>
              <a:gd name="connsiteY619" fmla="*/ 3616784 h 6858000"/>
              <a:gd name="connsiteX620" fmla="*/ 6111392 w 6432818"/>
              <a:gd name="connsiteY620" fmla="*/ 3588058 h 6858000"/>
              <a:gd name="connsiteX621" fmla="*/ 922410 w 6432818"/>
              <a:gd name="connsiteY621" fmla="*/ 3550265 h 6858000"/>
              <a:gd name="connsiteX622" fmla="*/ 922019 w 6432818"/>
              <a:gd name="connsiteY622" fmla="*/ 3559862 h 6858000"/>
              <a:gd name="connsiteX623" fmla="*/ 924195 w 6432818"/>
              <a:gd name="connsiteY623" fmla="*/ 3559529 h 6858000"/>
              <a:gd name="connsiteX624" fmla="*/ 922410 w 6432818"/>
              <a:gd name="connsiteY624" fmla="*/ 3550265 h 6858000"/>
              <a:gd name="connsiteX625" fmla="*/ 597559 w 6432818"/>
              <a:gd name="connsiteY625" fmla="*/ 3532856 h 6858000"/>
              <a:gd name="connsiteX626" fmla="*/ 603195 w 6432818"/>
              <a:gd name="connsiteY626" fmla="*/ 3533895 h 6858000"/>
              <a:gd name="connsiteX627" fmla="*/ 597559 w 6432818"/>
              <a:gd name="connsiteY627" fmla="*/ 3532856 h 6858000"/>
              <a:gd name="connsiteX628" fmla="*/ 1089600 w 6432818"/>
              <a:gd name="connsiteY628" fmla="*/ 3450222 h 6858000"/>
              <a:gd name="connsiteX629" fmla="*/ 1086774 w 6432818"/>
              <a:gd name="connsiteY629" fmla="*/ 3452794 h 6858000"/>
              <a:gd name="connsiteX630" fmla="*/ 1087102 w 6432818"/>
              <a:gd name="connsiteY630" fmla="*/ 3455264 h 6858000"/>
              <a:gd name="connsiteX631" fmla="*/ 1088231 w 6432818"/>
              <a:gd name="connsiteY631" fmla="*/ 3454610 h 6858000"/>
              <a:gd name="connsiteX632" fmla="*/ 1091083 w 6432818"/>
              <a:gd name="connsiteY632" fmla="*/ 3451606 h 6858000"/>
              <a:gd name="connsiteX633" fmla="*/ 5301608 w 6432818"/>
              <a:gd name="connsiteY633" fmla="*/ 3422074 h 6858000"/>
              <a:gd name="connsiteX634" fmla="*/ 5217242 w 6432818"/>
              <a:gd name="connsiteY634" fmla="*/ 3526170 h 6858000"/>
              <a:gd name="connsiteX635" fmla="*/ 5180810 w 6432818"/>
              <a:gd name="connsiteY635" fmla="*/ 3582838 h 6858000"/>
              <a:gd name="connsiteX636" fmla="*/ 5187467 w 6432818"/>
              <a:gd name="connsiteY636" fmla="*/ 3588330 h 6858000"/>
              <a:gd name="connsiteX637" fmla="*/ 5224376 w 6432818"/>
              <a:gd name="connsiteY637" fmla="*/ 3542726 h 6858000"/>
              <a:gd name="connsiteX638" fmla="*/ 5301608 w 6432818"/>
              <a:gd name="connsiteY638" fmla="*/ 3422074 h 6858000"/>
              <a:gd name="connsiteX639" fmla="*/ 6432818 w 6432818"/>
              <a:gd name="connsiteY639" fmla="*/ 3410978 h 6858000"/>
              <a:gd name="connsiteX640" fmla="*/ 6432818 w 6432818"/>
              <a:gd name="connsiteY640" fmla="*/ 3698437 h 6858000"/>
              <a:gd name="connsiteX641" fmla="*/ 6267425 w 6432818"/>
              <a:gd name="connsiteY641" fmla="*/ 3912940 h 6858000"/>
              <a:gd name="connsiteX642" fmla="*/ 5751217 w 6432818"/>
              <a:gd name="connsiteY642" fmla="*/ 4541811 h 6858000"/>
              <a:gd name="connsiteX643" fmla="*/ 5743651 w 6432818"/>
              <a:gd name="connsiteY643" fmla="*/ 4573592 h 6858000"/>
              <a:gd name="connsiteX644" fmla="*/ 5875178 w 6432818"/>
              <a:gd name="connsiteY644" fmla="*/ 4415457 h 6858000"/>
              <a:gd name="connsiteX645" fmla="*/ 6066688 w 6432818"/>
              <a:gd name="connsiteY645" fmla="*/ 4206163 h 6858000"/>
              <a:gd name="connsiteX646" fmla="*/ 6396739 w 6432818"/>
              <a:gd name="connsiteY646" fmla="*/ 3774948 h 6858000"/>
              <a:gd name="connsiteX647" fmla="*/ 6432818 w 6432818"/>
              <a:gd name="connsiteY647" fmla="*/ 3730118 h 6858000"/>
              <a:gd name="connsiteX648" fmla="*/ 6432818 w 6432818"/>
              <a:gd name="connsiteY648" fmla="*/ 3783264 h 6858000"/>
              <a:gd name="connsiteX649" fmla="*/ 6389736 w 6432818"/>
              <a:gd name="connsiteY649" fmla="*/ 3838728 h 6858000"/>
              <a:gd name="connsiteX650" fmla="*/ 5639554 w 6432818"/>
              <a:gd name="connsiteY650" fmla="*/ 4723191 h 6858000"/>
              <a:gd name="connsiteX651" fmla="*/ 5277234 w 6432818"/>
              <a:gd name="connsiteY651" fmla="*/ 5175998 h 6858000"/>
              <a:gd name="connsiteX652" fmla="*/ 4226248 w 6432818"/>
              <a:gd name="connsiteY652" fmla="*/ 6244154 h 6858000"/>
              <a:gd name="connsiteX653" fmla="*/ 4136247 w 6432818"/>
              <a:gd name="connsiteY653" fmla="*/ 6314834 h 6858000"/>
              <a:gd name="connsiteX654" fmla="*/ 4522217 w 6432818"/>
              <a:gd name="connsiteY654" fmla="*/ 5884706 h 6858000"/>
              <a:gd name="connsiteX655" fmla="*/ 4947516 w 6432818"/>
              <a:gd name="connsiteY655" fmla="*/ 5393463 h 6858000"/>
              <a:gd name="connsiteX656" fmla="*/ 6347276 w 6432818"/>
              <a:gd name="connsiteY656" fmla="*/ 3535079 h 6858000"/>
              <a:gd name="connsiteX657" fmla="*/ 1258088 w 6432818"/>
              <a:gd name="connsiteY657" fmla="*/ 3324446 h 6858000"/>
              <a:gd name="connsiteX658" fmla="*/ 1236607 w 6432818"/>
              <a:gd name="connsiteY658" fmla="*/ 3347109 h 6858000"/>
              <a:gd name="connsiteX659" fmla="*/ 1234518 w 6432818"/>
              <a:gd name="connsiteY659" fmla="*/ 3349170 h 6858000"/>
              <a:gd name="connsiteX660" fmla="*/ 1236171 w 6432818"/>
              <a:gd name="connsiteY660" fmla="*/ 3347806 h 6858000"/>
              <a:gd name="connsiteX661" fmla="*/ 1258068 w 6432818"/>
              <a:gd name="connsiteY661" fmla="*/ 3324716 h 6858000"/>
              <a:gd name="connsiteX662" fmla="*/ 5380122 w 6432818"/>
              <a:gd name="connsiteY662" fmla="*/ 3293813 h 6858000"/>
              <a:gd name="connsiteX663" fmla="*/ 5362480 w 6432818"/>
              <a:gd name="connsiteY663" fmla="*/ 3326936 h 6858000"/>
              <a:gd name="connsiteX664" fmla="*/ 5363441 w 6432818"/>
              <a:gd name="connsiteY664" fmla="*/ 3341903 h 6858000"/>
              <a:gd name="connsiteX665" fmla="*/ 5380122 w 6432818"/>
              <a:gd name="connsiteY665" fmla="*/ 3293813 h 6858000"/>
              <a:gd name="connsiteX666" fmla="*/ 567658 w 6432818"/>
              <a:gd name="connsiteY666" fmla="*/ 3280857 h 6858000"/>
              <a:gd name="connsiteX667" fmla="*/ 566815 w 6432818"/>
              <a:gd name="connsiteY667" fmla="*/ 3281933 h 6858000"/>
              <a:gd name="connsiteX668" fmla="*/ 562478 w 6432818"/>
              <a:gd name="connsiteY668" fmla="*/ 3284727 h 6858000"/>
              <a:gd name="connsiteX669" fmla="*/ 621200 w 6432818"/>
              <a:gd name="connsiteY669" fmla="*/ 3262089 h 6858000"/>
              <a:gd name="connsiteX670" fmla="*/ 620429 w 6432818"/>
              <a:gd name="connsiteY670" fmla="*/ 3263748 h 6858000"/>
              <a:gd name="connsiteX671" fmla="*/ 617171 w 6432818"/>
              <a:gd name="connsiteY671" fmla="*/ 3264615 h 6858000"/>
              <a:gd name="connsiteX672" fmla="*/ 621200 w 6432818"/>
              <a:gd name="connsiteY672" fmla="*/ 3262089 h 6858000"/>
              <a:gd name="connsiteX673" fmla="*/ 625231 w 6432818"/>
              <a:gd name="connsiteY673" fmla="*/ 3259563 h 6858000"/>
              <a:gd name="connsiteX674" fmla="*/ 624458 w 6432818"/>
              <a:gd name="connsiteY674" fmla="*/ 3261223 h 6858000"/>
              <a:gd name="connsiteX675" fmla="*/ 621200 w 6432818"/>
              <a:gd name="connsiteY675" fmla="*/ 3262089 h 6858000"/>
              <a:gd name="connsiteX676" fmla="*/ 625231 w 6432818"/>
              <a:gd name="connsiteY676" fmla="*/ 3259563 h 6858000"/>
              <a:gd name="connsiteX677" fmla="*/ 635428 w 6432818"/>
              <a:gd name="connsiteY677" fmla="*/ 3252082 h 6858000"/>
              <a:gd name="connsiteX678" fmla="*/ 631593 w 6432818"/>
              <a:gd name="connsiteY678" fmla="*/ 3256324 h 6858000"/>
              <a:gd name="connsiteX679" fmla="*/ 625231 w 6432818"/>
              <a:gd name="connsiteY679" fmla="*/ 3259563 h 6858000"/>
              <a:gd name="connsiteX680" fmla="*/ 635428 w 6432818"/>
              <a:gd name="connsiteY680" fmla="*/ 3252082 h 6858000"/>
              <a:gd name="connsiteX681" fmla="*/ 5431928 w 6432818"/>
              <a:gd name="connsiteY681" fmla="*/ 3238067 h 6858000"/>
              <a:gd name="connsiteX682" fmla="*/ 5425312 w 6432818"/>
              <a:gd name="connsiteY682" fmla="*/ 3241955 h 6858000"/>
              <a:gd name="connsiteX683" fmla="*/ 5425078 w 6432818"/>
              <a:gd name="connsiteY683" fmla="*/ 3242094 h 6858000"/>
              <a:gd name="connsiteX684" fmla="*/ 5416216 w 6432818"/>
              <a:gd name="connsiteY684" fmla="*/ 3247301 h 6858000"/>
              <a:gd name="connsiteX685" fmla="*/ 5412076 w 6432818"/>
              <a:gd name="connsiteY685" fmla="*/ 3249738 h 6858000"/>
              <a:gd name="connsiteX686" fmla="*/ 5414283 w 6432818"/>
              <a:gd name="connsiteY686" fmla="*/ 3248440 h 6858000"/>
              <a:gd name="connsiteX687" fmla="*/ 5416216 w 6432818"/>
              <a:gd name="connsiteY687" fmla="*/ 3247301 h 6858000"/>
              <a:gd name="connsiteX688" fmla="*/ 5418418 w 6432818"/>
              <a:gd name="connsiteY688" fmla="*/ 3246008 h 6858000"/>
              <a:gd name="connsiteX689" fmla="*/ 5425078 w 6432818"/>
              <a:gd name="connsiteY689" fmla="*/ 3242094 h 6858000"/>
              <a:gd name="connsiteX690" fmla="*/ 681315 w 6432818"/>
              <a:gd name="connsiteY690" fmla="*/ 3234002 h 6858000"/>
              <a:gd name="connsiteX691" fmla="*/ 675800 w 6432818"/>
              <a:gd name="connsiteY691" fmla="*/ 3241026 h 6858000"/>
              <a:gd name="connsiteX692" fmla="*/ 646206 w 6432818"/>
              <a:gd name="connsiteY692" fmla="*/ 3270219 h 6858000"/>
              <a:gd name="connsiteX693" fmla="*/ 632965 w 6432818"/>
              <a:gd name="connsiteY693" fmla="*/ 3285719 h 6858000"/>
              <a:gd name="connsiteX694" fmla="*/ 632950 w 6432818"/>
              <a:gd name="connsiteY694" fmla="*/ 3285225 h 6858000"/>
              <a:gd name="connsiteX695" fmla="*/ 623473 w 6432818"/>
              <a:gd name="connsiteY695" fmla="*/ 3290755 h 6858000"/>
              <a:gd name="connsiteX696" fmla="*/ 619969 w 6432818"/>
              <a:gd name="connsiteY696" fmla="*/ 3292886 h 6858000"/>
              <a:gd name="connsiteX697" fmla="*/ 623933 w 6432818"/>
              <a:gd name="connsiteY697" fmla="*/ 3287803 h 6858000"/>
              <a:gd name="connsiteX698" fmla="*/ 650792 w 6432818"/>
              <a:gd name="connsiteY698" fmla="*/ 3255464 h 6858000"/>
              <a:gd name="connsiteX699" fmla="*/ 664251 w 6432818"/>
              <a:gd name="connsiteY699" fmla="*/ 3246886 h 6858000"/>
              <a:gd name="connsiteX700" fmla="*/ 59793 w 6432818"/>
              <a:gd name="connsiteY700" fmla="*/ 3224114 h 6858000"/>
              <a:gd name="connsiteX701" fmla="*/ 56622 w 6432818"/>
              <a:gd name="connsiteY701" fmla="*/ 3232392 h 6858000"/>
              <a:gd name="connsiteX702" fmla="*/ 58129 w 6432818"/>
              <a:gd name="connsiteY702" fmla="*/ 3228456 h 6858000"/>
              <a:gd name="connsiteX703" fmla="*/ 60641 w 6432818"/>
              <a:gd name="connsiteY703" fmla="*/ 3221898 h 6858000"/>
              <a:gd name="connsiteX704" fmla="*/ 59793 w 6432818"/>
              <a:gd name="connsiteY704" fmla="*/ 3224114 h 6858000"/>
              <a:gd name="connsiteX705" fmla="*/ 59824 w 6432818"/>
              <a:gd name="connsiteY705" fmla="*/ 3224031 h 6858000"/>
              <a:gd name="connsiteX706" fmla="*/ 60641 w 6432818"/>
              <a:gd name="connsiteY706" fmla="*/ 3221898 h 6858000"/>
              <a:gd name="connsiteX707" fmla="*/ 630414 w 6432818"/>
              <a:gd name="connsiteY707" fmla="*/ 3218448 h 6858000"/>
              <a:gd name="connsiteX708" fmla="*/ 623113 w 6432818"/>
              <a:gd name="connsiteY708" fmla="*/ 3221108 h 6858000"/>
              <a:gd name="connsiteX709" fmla="*/ 620370 w 6432818"/>
              <a:gd name="connsiteY709" fmla="*/ 3224756 h 6858000"/>
              <a:gd name="connsiteX710" fmla="*/ 617711 w 6432818"/>
              <a:gd name="connsiteY710" fmla="*/ 3227591 h 6858000"/>
              <a:gd name="connsiteX711" fmla="*/ 617920 w 6432818"/>
              <a:gd name="connsiteY711" fmla="*/ 3227481 h 6858000"/>
              <a:gd name="connsiteX712" fmla="*/ 618727 w 6432818"/>
              <a:gd name="connsiteY712" fmla="*/ 3227075 h 6858000"/>
              <a:gd name="connsiteX713" fmla="*/ 5338 w 6432818"/>
              <a:gd name="connsiteY713" fmla="*/ 3203992 h 6858000"/>
              <a:gd name="connsiteX714" fmla="*/ 4716 w 6432818"/>
              <a:gd name="connsiteY714" fmla="*/ 3212666 h 6858000"/>
              <a:gd name="connsiteX715" fmla="*/ 4674 w 6432818"/>
              <a:gd name="connsiteY715" fmla="*/ 3212686 h 6858000"/>
              <a:gd name="connsiteX716" fmla="*/ 3691 w 6432818"/>
              <a:gd name="connsiteY716" fmla="*/ 3210789 h 6858000"/>
              <a:gd name="connsiteX717" fmla="*/ 5338 w 6432818"/>
              <a:gd name="connsiteY717" fmla="*/ 3203992 h 6858000"/>
              <a:gd name="connsiteX718" fmla="*/ 707469 w 6432818"/>
              <a:gd name="connsiteY718" fmla="*/ 3196999 h 6858000"/>
              <a:gd name="connsiteX719" fmla="*/ 704289 w 6432818"/>
              <a:gd name="connsiteY719" fmla="*/ 3198351 h 6858000"/>
              <a:gd name="connsiteX720" fmla="*/ 703533 w 6432818"/>
              <a:gd name="connsiteY720" fmla="*/ 3198896 h 6858000"/>
              <a:gd name="connsiteX721" fmla="*/ 701826 w 6432818"/>
              <a:gd name="connsiteY721" fmla="*/ 3200705 h 6858000"/>
              <a:gd name="connsiteX722" fmla="*/ 702725 w 6432818"/>
              <a:gd name="connsiteY722" fmla="*/ 3203104 h 6858000"/>
              <a:gd name="connsiteX723" fmla="*/ 708470 w 6432818"/>
              <a:gd name="connsiteY723" fmla="*/ 3197604 h 6858000"/>
              <a:gd name="connsiteX724" fmla="*/ 707469 w 6432818"/>
              <a:gd name="connsiteY724" fmla="*/ 3196999 h 6858000"/>
              <a:gd name="connsiteX725" fmla="*/ 657777 w 6432818"/>
              <a:gd name="connsiteY725" fmla="*/ 3195545 h 6858000"/>
              <a:gd name="connsiteX726" fmla="*/ 658090 w 6432818"/>
              <a:gd name="connsiteY726" fmla="*/ 3198033 h 6858000"/>
              <a:gd name="connsiteX727" fmla="*/ 657850 w 6432818"/>
              <a:gd name="connsiteY727" fmla="*/ 3196117 h 6858000"/>
              <a:gd name="connsiteX728" fmla="*/ 657777 w 6432818"/>
              <a:gd name="connsiteY728" fmla="*/ 3195545 h 6858000"/>
              <a:gd name="connsiteX729" fmla="*/ 642058 w 6432818"/>
              <a:gd name="connsiteY729" fmla="*/ 3188614 h 6858000"/>
              <a:gd name="connsiteX730" fmla="*/ 643354 w 6432818"/>
              <a:gd name="connsiteY730" fmla="*/ 3189178 h 6858000"/>
              <a:gd name="connsiteX731" fmla="*/ 640526 w 6432818"/>
              <a:gd name="connsiteY731" fmla="*/ 3192221 h 6858000"/>
              <a:gd name="connsiteX732" fmla="*/ 637037 w 6432818"/>
              <a:gd name="connsiteY732" fmla="*/ 3193342 h 6858000"/>
              <a:gd name="connsiteX733" fmla="*/ 642058 w 6432818"/>
              <a:gd name="connsiteY733" fmla="*/ 3188614 h 6858000"/>
              <a:gd name="connsiteX734" fmla="*/ 562689 w 6432818"/>
              <a:gd name="connsiteY734" fmla="*/ 3183411 h 6858000"/>
              <a:gd name="connsiteX735" fmla="*/ 557846 w 6432818"/>
              <a:gd name="connsiteY735" fmla="*/ 3188873 h 6858000"/>
              <a:gd name="connsiteX736" fmla="*/ 558836 w 6432818"/>
              <a:gd name="connsiteY736" fmla="*/ 3187942 h 6858000"/>
              <a:gd name="connsiteX737" fmla="*/ 562974 w 6432818"/>
              <a:gd name="connsiteY737" fmla="*/ 3183486 h 6858000"/>
              <a:gd name="connsiteX738" fmla="*/ 524599 w 6432818"/>
              <a:gd name="connsiteY738" fmla="*/ 3174747 h 6858000"/>
              <a:gd name="connsiteX739" fmla="*/ 523822 w 6432818"/>
              <a:gd name="connsiteY739" fmla="*/ 3176231 h 6858000"/>
              <a:gd name="connsiteX740" fmla="*/ 523136 w 6432818"/>
              <a:gd name="connsiteY740" fmla="*/ 3177353 h 6858000"/>
              <a:gd name="connsiteX741" fmla="*/ 521030 w 6432818"/>
              <a:gd name="connsiteY741" fmla="*/ 3179263 h 6858000"/>
              <a:gd name="connsiteX742" fmla="*/ 524599 w 6432818"/>
              <a:gd name="connsiteY742" fmla="*/ 3174747 h 6858000"/>
              <a:gd name="connsiteX743" fmla="*/ 697267 w 6432818"/>
              <a:gd name="connsiteY743" fmla="*/ 3166187 h 6858000"/>
              <a:gd name="connsiteX744" fmla="*/ 693333 w 6432818"/>
              <a:gd name="connsiteY744" fmla="*/ 3168735 h 6858000"/>
              <a:gd name="connsiteX745" fmla="*/ 688774 w 6432818"/>
              <a:gd name="connsiteY745" fmla="*/ 3171395 h 6858000"/>
              <a:gd name="connsiteX746" fmla="*/ 683771 w 6432818"/>
              <a:gd name="connsiteY746" fmla="*/ 3176377 h 6858000"/>
              <a:gd name="connsiteX747" fmla="*/ 672616 w 6432818"/>
              <a:gd name="connsiteY747" fmla="*/ 3187357 h 6858000"/>
              <a:gd name="connsiteX748" fmla="*/ 680566 w 6432818"/>
              <a:gd name="connsiteY748" fmla="*/ 3181514 h 6858000"/>
              <a:gd name="connsiteX749" fmla="*/ 692835 w 6432818"/>
              <a:gd name="connsiteY749" fmla="*/ 3172841 h 6858000"/>
              <a:gd name="connsiteX750" fmla="*/ 696109 w 6432818"/>
              <a:gd name="connsiteY750" fmla="*/ 3167818 h 6858000"/>
              <a:gd name="connsiteX751" fmla="*/ 761022 w 6432818"/>
              <a:gd name="connsiteY751" fmla="*/ 3158698 h 6858000"/>
              <a:gd name="connsiteX752" fmla="*/ 758598 w 6432818"/>
              <a:gd name="connsiteY752" fmla="*/ 3160901 h 6858000"/>
              <a:gd name="connsiteX753" fmla="*/ 758270 w 6432818"/>
              <a:gd name="connsiteY753" fmla="*/ 3161580 h 6858000"/>
              <a:gd name="connsiteX754" fmla="*/ 758461 w 6432818"/>
              <a:gd name="connsiteY754" fmla="*/ 3161580 h 6858000"/>
              <a:gd name="connsiteX755" fmla="*/ 761228 w 6432818"/>
              <a:gd name="connsiteY755" fmla="*/ 3158767 h 6858000"/>
              <a:gd name="connsiteX756" fmla="*/ 706588 w 6432818"/>
              <a:gd name="connsiteY756" fmla="*/ 3153650 h 6858000"/>
              <a:gd name="connsiteX757" fmla="*/ 696346 w 6432818"/>
              <a:gd name="connsiteY757" fmla="*/ 3163853 h 6858000"/>
              <a:gd name="connsiteX758" fmla="*/ 701702 w 6432818"/>
              <a:gd name="connsiteY758" fmla="*/ 3160069 h 6858000"/>
              <a:gd name="connsiteX759" fmla="*/ 1242458 w 6432818"/>
              <a:gd name="connsiteY759" fmla="*/ 3152340 h 6858000"/>
              <a:gd name="connsiteX760" fmla="*/ 1130059 w 6432818"/>
              <a:gd name="connsiteY760" fmla="*/ 3260114 h 6858000"/>
              <a:gd name="connsiteX761" fmla="*/ 1108326 w 6432818"/>
              <a:gd name="connsiteY761" fmla="*/ 3280040 h 6858000"/>
              <a:gd name="connsiteX762" fmla="*/ 1062035 w 6432818"/>
              <a:gd name="connsiteY762" fmla="*/ 3327816 h 6858000"/>
              <a:gd name="connsiteX763" fmla="*/ 1060394 w 6432818"/>
              <a:gd name="connsiteY763" fmla="*/ 3329455 h 6858000"/>
              <a:gd name="connsiteX764" fmla="*/ 1061265 w 6432818"/>
              <a:gd name="connsiteY764" fmla="*/ 3328756 h 6858000"/>
              <a:gd name="connsiteX765" fmla="*/ 1074715 w 6432818"/>
              <a:gd name="connsiteY765" fmla="*/ 3315737 h 6858000"/>
              <a:gd name="connsiteX766" fmla="*/ 1076337 w 6432818"/>
              <a:gd name="connsiteY766" fmla="*/ 3313927 h 6858000"/>
              <a:gd name="connsiteX767" fmla="*/ 1086911 w 6432818"/>
              <a:gd name="connsiteY767" fmla="*/ 3305824 h 6858000"/>
              <a:gd name="connsiteX768" fmla="*/ 1119914 w 6432818"/>
              <a:gd name="connsiteY768" fmla="*/ 3278185 h 6858000"/>
              <a:gd name="connsiteX769" fmla="*/ 1130650 w 6432818"/>
              <a:gd name="connsiteY769" fmla="*/ 3268428 h 6858000"/>
              <a:gd name="connsiteX770" fmla="*/ 1149452 w 6432818"/>
              <a:gd name="connsiteY770" fmla="*/ 3244887 h 6858000"/>
              <a:gd name="connsiteX771" fmla="*/ 1228987 w 6432818"/>
              <a:gd name="connsiteY771" fmla="*/ 3167386 h 6858000"/>
              <a:gd name="connsiteX772" fmla="*/ 1236697 w 6432818"/>
              <a:gd name="connsiteY772" fmla="*/ 3159316 h 6858000"/>
              <a:gd name="connsiteX773" fmla="*/ 455325 w 6432818"/>
              <a:gd name="connsiteY773" fmla="*/ 3150577 h 6858000"/>
              <a:gd name="connsiteX774" fmla="*/ 443251 w 6432818"/>
              <a:gd name="connsiteY774" fmla="*/ 3161691 h 6858000"/>
              <a:gd name="connsiteX775" fmla="*/ 451048 w 6432818"/>
              <a:gd name="connsiteY775" fmla="*/ 3153216 h 6858000"/>
              <a:gd name="connsiteX776" fmla="*/ 146159 w 6432818"/>
              <a:gd name="connsiteY776" fmla="*/ 3130572 h 6858000"/>
              <a:gd name="connsiteX777" fmla="*/ 141002 w 6432818"/>
              <a:gd name="connsiteY777" fmla="*/ 3130680 h 6858000"/>
              <a:gd name="connsiteX778" fmla="*/ 140839 w 6432818"/>
              <a:gd name="connsiteY778" fmla="*/ 3130686 h 6858000"/>
              <a:gd name="connsiteX779" fmla="*/ 132403 w 6432818"/>
              <a:gd name="connsiteY779" fmla="*/ 3130860 h 6858000"/>
              <a:gd name="connsiteX780" fmla="*/ 130684 w 6432818"/>
              <a:gd name="connsiteY780" fmla="*/ 3130898 h 6858000"/>
              <a:gd name="connsiteX781" fmla="*/ 140839 w 6432818"/>
              <a:gd name="connsiteY781" fmla="*/ 3130686 h 6858000"/>
              <a:gd name="connsiteX782" fmla="*/ 17212 w 6432818"/>
              <a:gd name="connsiteY782" fmla="*/ 3127864 h 6858000"/>
              <a:gd name="connsiteX783" fmla="*/ 17312 w 6432818"/>
              <a:gd name="connsiteY783" fmla="*/ 3130655 h 6858000"/>
              <a:gd name="connsiteX784" fmla="*/ 15078 w 6432818"/>
              <a:gd name="connsiteY784" fmla="*/ 3132875 h 6858000"/>
              <a:gd name="connsiteX785" fmla="*/ 13629 w 6432818"/>
              <a:gd name="connsiteY785" fmla="*/ 3133679 h 6858000"/>
              <a:gd name="connsiteX786" fmla="*/ 13387 w 6432818"/>
              <a:gd name="connsiteY786" fmla="*/ 3132410 h 6858000"/>
              <a:gd name="connsiteX787" fmla="*/ 17212 w 6432818"/>
              <a:gd name="connsiteY787" fmla="*/ 3127864 h 6858000"/>
              <a:gd name="connsiteX788" fmla="*/ 745988 w 6432818"/>
              <a:gd name="connsiteY788" fmla="*/ 3115943 h 6858000"/>
              <a:gd name="connsiteX789" fmla="*/ 739551 w 6432818"/>
              <a:gd name="connsiteY789" fmla="*/ 3120813 h 6858000"/>
              <a:gd name="connsiteX790" fmla="*/ 739212 w 6432818"/>
              <a:gd name="connsiteY790" fmla="*/ 3121153 h 6858000"/>
              <a:gd name="connsiteX791" fmla="*/ 744860 w 6432818"/>
              <a:gd name="connsiteY791" fmla="*/ 3117081 h 6858000"/>
              <a:gd name="connsiteX792" fmla="*/ 497561 w 6432818"/>
              <a:gd name="connsiteY792" fmla="*/ 3088841 h 6858000"/>
              <a:gd name="connsiteX793" fmla="*/ 485318 w 6432818"/>
              <a:gd name="connsiteY793" fmla="*/ 3098860 h 6858000"/>
              <a:gd name="connsiteX794" fmla="*/ 445345 w 6432818"/>
              <a:gd name="connsiteY794" fmla="*/ 3130127 h 6858000"/>
              <a:gd name="connsiteX795" fmla="*/ 450572 w 6432818"/>
              <a:gd name="connsiteY795" fmla="*/ 3125381 h 6858000"/>
              <a:gd name="connsiteX796" fmla="*/ 457958 w 6432818"/>
              <a:gd name="connsiteY796" fmla="*/ 3115096 h 6858000"/>
              <a:gd name="connsiteX797" fmla="*/ 74380 w 6432818"/>
              <a:gd name="connsiteY797" fmla="*/ 3087212 h 6858000"/>
              <a:gd name="connsiteX798" fmla="*/ 74634 w 6432818"/>
              <a:gd name="connsiteY798" fmla="*/ 3090211 h 6858000"/>
              <a:gd name="connsiteX799" fmla="*/ 69027 w 6432818"/>
              <a:gd name="connsiteY799" fmla="*/ 3096201 h 6858000"/>
              <a:gd name="connsiteX800" fmla="*/ 69788 w 6432818"/>
              <a:gd name="connsiteY800" fmla="*/ 3093336 h 6858000"/>
              <a:gd name="connsiteX801" fmla="*/ 69006 w 6432818"/>
              <a:gd name="connsiteY801" fmla="*/ 3092571 h 6858000"/>
              <a:gd name="connsiteX802" fmla="*/ 608759 w 6432818"/>
              <a:gd name="connsiteY802" fmla="*/ 3073856 h 6858000"/>
              <a:gd name="connsiteX803" fmla="*/ 596541 w 6432818"/>
              <a:gd name="connsiteY803" fmla="*/ 3089974 h 6858000"/>
              <a:gd name="connsiteX804" fmla="*/ 577054 w 6432818"/>
              <a:gd name="connsiteY804" fmla="*/ 3103774 h 6858000"/>
              <a:gd name="connsiteX805" fmla="*/ 596541 w 6432818"/>
              <a:gd name="connsiteY805" fmla="*/ 3089974 h 6858000"/>
              <a:gd name="connsiteX806" fmla="*/ 616030 w 6432818"/>
              <a:gd name="connsiteY806" fmla="*/ 3076171 h 6858000"/>
              <a:gd name="connsiteX807" fmla="*/ 608759 w 6432818"/>
              <a:gd name="connsiteY807" fmla="*/ 3073856 h 6858000"/>
              <a:gd name="connsiteX808" fmla="*/ 354088 w 6432818"/>
              <a:gd name="connsiteY808" fmla="*/ 3072208 h 6858000"/>
              <a:gd name="connsiteX809" fmla="*/ 347072 w 6432818"/>
              <a:gd name="connsiteY809" fmla="*/ 3080078 h 6858000"/>
              <a:gd name="connsiteX810" fmla="*/ 344667 w 6432818"/>
              <a:gd name="connsiteY810" fmla="*/ 3081415 h 6858000"/>
              <a:gd name="connsiteX811" fmla="*/ 413640 w 6432818"/>
              <a:gd name="connsiteY811" fmla="*/ 3071622 h 6858000"/>
              <a:gd name="connsiteX812" fmla="*/ 391449 w 6432818"/>
              <a:gd name="connsiteY812" fmla="*/ 3098831 h 6858000"/>
              <a:gd name="connsiteX813" fmla="*/ 388003 w 6432818"/>
              <a:gd name="connsiteY813" fmla="*/ 3101153 h 6858000"/>
              <a:gd name="connsiteX814" fmla="*/ 383741 w 6432818"/>
              <a:gd name="connsiteY814" fmla="*/ 3103606 h 6858000"/>
              <a:gd name="connsiteX815" fmla="*/ 393639 w 6432818"/>
              <a:gd name="connsiteY815" fmla="*/ 3089762 h 6858000"/>
              <a:gd name="connsiteX816" fmla="*/ 403632 w 6432818"/>
              <a:gd name="connsiteY816" fmla="*/ 3076949 h 6858000"/>
              <a:gd name="connsiteX817" fmla="*/ 410620 w 6432818"/>
              <a:gd name="connsiteY817" fmla="*/ 3073430 h 6858000"/>
              <a:gd name="connsiteX818" fmla="*/ 84136 w 6432818"/>
              <a:gd name="connsiteY818" fmla="*/ 3065894 h 6858000"/>
              <a:gd name="connsiteX819" fmla="*/ 69929 w 6432818"/>
              <a:gd name="connsiteY819" fmla="*/ 3078337 h 6858000"/>
              <a:gd name="connsiteX820" fmla="*/ 33466 w 6432818"/>
              <a:gd name="connsiteY820" fmla="*/ 3114594 h 6858000"/>
              <a:gd name="connsiteX821" fmla="*/ 32550 w 6432818"/>
              <a:gd name="connsiteY821" fmla="*/ 3115309 h 6858000"/>
              <a:gd name="connsiteX822" fmla="*/ 64148 w 6432818"/>
              <a:gd name="connsiteY822" fmla="*/ 3077962 h 6858000"/>
              <a:gd name="connsiteX823" fmla="*/ 375711 w 6432818"/>
              <a:gd name="connsiteY823" fmla="*/ 3051315 h 6858000"/>
              <a:gd name="connsiteX824" fmla="*/ 368078 w 6432818"/>
              <a:gd name="connsiteY824" fmla="*/ 3059003 h 6858000"/>
              <a:gd name="connsiteX825" fmla="*/ 355854 w 6432818"/>
              <a:gd name="connsiteY825" fmla="*/ 3070483 h 6858000"/>
              <a:gd name="connsiteX826" fmla="*/ 372458 w 6432818"/>
              <a:gd name="connsiteY826" fmla="*/ 3054253 h 6858000"/>
              <a:gd name="connsiteX827" fmla="*/ 288038 w 6432818"/>
              <a:gd name="connsiteY827" fmla="*/ 3042606 h 6858000"/>
              <a:gd name="connsiteX828" fmla="*/ 257518 w 6432818"/>
              <a:gd name="connsiteY828" fmla="*/ 3057073 h 6858000"/>
              <a:gd name="connsiteX829" fmla="*/ 288038 w 6432818"/>
              <a:gd name="connsiteY829" fmla="*/ 3042606 h 6858000"/>
              <a:gd name="connsiteX830" fmla="*/ 126774 w 6432818"/>
              <a:gd name="connsiteY830" fmla="*/ 3040155 h 6858000"/>
              <a:gd name="connsiteX831" fmla="*/ 100601 w 6432818"/>
              <a:gd name="connsiteY831" fmla="*/ 3066253 h 6858000"/>
              <a:gd name="connsiteX832" fmla="*/ 79660 w 6432818"/>
              <a:gd name="connsiteY832" fmla="*/ 3084552 h 6858000"/>
              <a:gd name="connsiteX833" fmla="*/ 78811 w 6432818"/>
              <a:gd name="connsiteY833" fmla="*/ 3082793 h 6858000"/>
              <a:gd name="connsiteX834" fmla="*/ 79226 w 6432818"/>
              <a:gd name="connsiteY834" fmla="*/ 3082378 h 6858000"/>
              <a:gd name="connsiteX835" fmla="*/ 105225 w 6432818"/>
              <a:gd name="connsiteY835" fmla="*/ 3053163 h 6858000"/>
              <a:gd name="connsiteX836" fmla="*/ 475309 w 6432818"/>
              <a:gd name="connsiteY836" fmla="*/ 3029355 h 6858000"/>
              <a:gd name="connsiteX837" fmla="*/ 466332 w 6432818"/>
              <a:gd name="connsiteY837" fmla="*/ 3037814 h 6858000"/>
              <a:gd name="connsiteX838" fmla="*/ 446891 w 6432818"/>
              <a:gd name="connsiteY838" fmla="*/ 3056690 h 6858000"/>
              <a:gd name="connsiteX839" fmla="*/ 423839 w 6432818"/>
              <a:gd name="connsiteY839" fmla="*/ 3079988 h 6858000"/>
              <a:gd name="connsiteX840" fmla="*/ 414826 w 6432818"/>
              <a:gd name="connsiteY840" fmla="*/ 3088512 h 6858000"/>
              <a:gd name="connsiteX841" fmla="*/ 410916 w 6432818"/>
              <a:gd name="connsiteY841" fmla="*/ 3082261 h 6858000"/>
              <a:gd name="connsiteX842" fmla="*/ 420681 w 6432818"/>
              <a:gd name="connsiteY842" fmla="*/ 3070963 h 6858000"/>
              <a:gd name="connsiteX843" fmla="*/ 435441 w 6432818"/>
              <a:gd name="connsiteY843" fmla="*/ 3057926 h 6858000"/>
              <a:gd name="connsiteX844" fmla="*/ 450066 w 6432818"/>
              <a:gd name="connsiteY844" fmla="*/ 3043824 h 6858000"/>
              <a:gd name="connsiteX845" fmla="*/ 418432 w 6432818"/>
              <a:gd name="connsiteY845" fmla="*/ 3006651 h 6858000"/>
              <a:gd name="connsiteX846" fmla="*/ 418099 w 6432818"/>
              <a:gd name="connsiteY846" fmla="*/ 3014876 h 6858000"/>
              <a:gd name="connsiteX847" fmla="*/ 419966 w 6432818"/>
              <a:gd name="connsiteY847" fmla="*/ 3014590 h 6858000"/>
              <a:gd name="connsiteX848" fmla="*/ 418432 w 6432818"/>
              <a:gd name="connsiteY848" fmla="*/ 3006651 h 6858000"/>
              <a:gd name="connsiteX849" fmla="*/ 5040200 w 6432818"/>
              <a:gd name="connsiteY849" fmla="*/ 2988951 h 6858000"/>
              <a:gd name="connsiteX850" fmla="*/ 4784188 w 6432818"/>
              <a:gd name="connsiteY850" fmla="*/ 3346601 h 6858000"/>
              <a:gd name="connsiteX851" fmla="*/ 4771442 w 6432818"/>
              <a:gd name="connsiteY851" fmla="*/ 3363817 h 6858000"/>
              <a:gd name="connsiteX852" fmla="*/ 4798446 w 6432818"/>
              <a:gd name="connsiteY852" fmla="*/ 3372202 h 6858000"/>
              <a:gd name="connsiteX853" fmla="*/ 4954397 w 6432818"/>
              <a:gd name="connsiteY853" fmla="*/ 3155146 h 6858000"/>
              <a:gd name="connsiteX854" fmla="*/ 5058574 w 6432818"/>
              <a:gd name="connsiteY854" fmla="*/ 3004111 h 6858000"/>
              <a:gd name="connsiteX855" fmla="*/ 540065 w 6432818"/>
              <a:gd name="connsiteY855" fmla="*/ 2988574 h 6858000"/>
              <a:gd name="connsiteX856" fmla="*/ 532193 w 6432818"/>
              <a:gd name="connsiteY856" fmla="*/ 2997264 h 6858000"/>
              <a:gd name="connsiteX857" fmla="*/ 525472 w 6432818"/>
              <a:gd name="connsiteY857" fmla="*/ 3002617 h 6858000"/>
              <a:gd name="connsiteX858" fmla="*/ 530106 w 6432818"/>
              <a:gd name="connsiteY858" fmla="*/ 2995853 h 6858000"/>
              <a:gd name="connsiteX859" fmla="*/ 531040 w 6432818"/>
              <a:gd name="connsiteY859" fmla="*/ 2995275 h 6858000"/>
              <a:gd name="connsiteX860" fmla="*/ 551177 w 6432818"/>
              <a:gd name="connsiteY860" fmla="*/ 2978747 h 6858000"/>
              <a:gd name="connsiteX861" fmla="*/ 550630 w 6432818"/>
              <a:gd name="connsiteY861" fmla="*/ 2982299 h 6858000"/>
              <a:gd name="connsiteX862" fmla="*/ 548765 w 6432818"/>
              <a:gd name="connsiteY862" fmla="*/ 2982584 h 6858000"/>
              <a:gd name="connsiteX863" fmla="*/ 548369 w 6432818"/>
              <a:gd name="connsiteY863" fmla="*/ 2982123 h 6858000"/>
              <a:gd name="connsiteX864" fmla="*/ 561734 w 6432818"/>
              <a:gd name="connsiteY864" fmla="*/ 2920904 h 6858000"/>
              <a:gd name="connsiteX865" fmla="*/ 559312 w 6432818"/>
              <a:gd name="connsiteY865" fmla="*/ 2923105 h 6858000"/>
              <a:gd name="connsiteX866" fmla="*/ 559596 w 6432818"/>
              <a:gd name="connsiteY866" fmla="*/ 2925223 h 6858000"/>
              <a:gd name="connsiteX867" fmla="*/ 560561 w 6432818"/>
              <a:gd name="connsiteY867" fmla="*/ 2924661 h 6858000"/>
              <a:gd name="connsiteX868" fmla="*/ 563007 w 6432818"/>
              <a:gd name="connsiteY868" fmla="*/ 2922091 h 6858000"/>
              <a:gd name="connsiteX869" fmla="*/ 4942333 w 6432818"/>
              <a:gd name="connsiteY869" fmla="*/ 2908205 h 6858000"/>
              <a:gd name="connsiteX870" fmla="*/ 4899726 w 6432818"/>
              <a:gd name="connsiteY870" fmla="*/ 2966142 h 6858000"/>
              <a:gd name="connsiteX871" fmla="*/ 4711542 w 6432818"/>
              <a:gd name="connsiteY871" fmla="*/ 3223465 h 6858000"/>
              <a:gd name="connsiteX872" fmla="*/ 4626746 w 6432818"/>
              <a:gd name="connsiteY872" fmla="*/ 3340429 h 6858000"/>
              <a:gd name="connsiteX873" fmla="*/ 4680440 w 6432818"/>
              <a:gd name="connsiteY873" fmla="*/ 3345842 h 6858000"/>
              <a:gd name="connsiteX874" fmla="*/ 4857062 w 6432818"/>
              <a:gd name="connsiteY874" fmla="*/ 3107214 h 6858000"/>
              <a:gd name="connsiteX875" fmla="*/ 4973119 w 6432818"/>
              <a:gd name="connsiteY875" fmla="*/ 2933606 h 6858000"/>
              <a:gd name="connsiteX876" fmla="*/ 4919962 w 6432818"/>
              <a:gd name="connsiteY876" fmla="*/ 2885392 h 6858000"/>
              <a:gd name="connsiteX877" fmla="*/ 4596694 w 6432818"/>
              <a:gd name="connsiteY877" fmla="*/ 3337398 h 6858000"/>
              <a:gd name="connsiteX878" fmla="*/ 4624285 w 6432818"/>
              <a:gd name="connsiteY878" fmla="*/ 3340181 h 6858000"/>
              <a:gd name="connsiteX879" fmla="*/ 4720716 w 6432818"/>
              <a:gd name="connsiteY879" fmla="*/ 3206241 h 6858000"/>
              <a:gd name="connsiteX880" fmla="*/ 4870522 w 6432818"/>
              <a:gd name="connsiteY880" fmla="*/ 2993925 h 6858000"/>
              <a:gd name="connsiteX881" fmla="*/ 4934592 w 6432818"/>
              <a:gd name="connsiteY881" fmla="*/ 2901818 h 6858000"/>
              <a:gd name="connsiteX882" fmla="*/ 4931219 w 6432818"/>
              <a:gd name="connsiteY882" fmla="*/ 2899032 h 6858000"/>
              <a:gd name="connsiteX883" fmla="*/ 706151 w 6432818"/>
              <a:gd name="connsiteY883" fmla="*/ 2813096 h 6858000"/>
              <a:gd name="connsiteX884" fmla="*/ 687739 w 6432818"/>
              <a:gd name="connsiteY884" fmla="*/ 2832521 h 6858000"/>
              <a:gd name="connsiteX885" fmla="*/ 685946 w 6432818"/>
              <a:gd name="connsiteY885" fmla="*/ 2834288 h 6858000"/>
              <a:gd name="connsiteX886" fmla="*/ 687366 w 6432818"/>
              <a:gd name="connsiteY886" fmla="*/ 2833121 h 6858000"/>
              <a:gd name="connsiteX887" fmla="*/ 706132 w 6432818"/>
              <a:gd name="connsiteY887" fmla="*/ 2813329 h 6858000"/>
              <a:gd name="connsiteX888" fmla="*/ 692754 w 6432818"/>
              <a:gd name="connsiteY888" fmla="*/ 2665581 h 6858000"/>
              <a:gd name="connsiteX889" fmla="*/ 596414 w 6432818"/>
              <a:gd name="connsiteY889" fmla="*/ 2757957 h 6858000"/>
              <a:gd name="connsiteX890" fmla="*/ 577785 w 6432818"/>
              <a:gd name="connsiteY890" fmla="*/ 2775036 h 6858000"/>
              <a:gd name="connsiteX891" fmla="*/ 538110 w 6432818"/>
              <a:gd name="connsiteY891" fmla="*/ 2815987 h 6858000"/>
              <a:gd name="connsiteX892" fmla="*/ 536703 w 6432818"/>
              <a:gd name="connsiteY892" fmla="*/ 2817390 h 6858000"/>
              <a:gd name="connsiteX893" fmla="*/ 573769 w 6432818"/>
              <a:gd name="connsiteY893" fmla="*/ 2787694 h 6858000"/>
              <a:gd name="connsiteX894" fmla="*/ 588128 w 6432818"/>
              <a:gd name="connsiteY894" fmla="*/ 2775045 h 6858000"/>
              <a:gd name="connsiteX895" fmla="*/ 639337 w 6432818"/>
              <a:gd name="connsiteY895" fmla="*/ 2724461 h 6858000"/>
              <a:gd name="connsiteX896" fmla="*/ 668535 w 6432818"/>
              <a:gd name="connsiteY896" fmla="*/ 2694912 h 6858000"/>
              <a:gd name="connsiteX897" fmla="*/ 4744904 w 6432818"/>
              <a:gd name="connsiteY897" fmla="*/ 2630511 h 6858000"/>
              <a:gd name="connsiteX898" fmla="*/ 4534124 w 6432818"/>
              <a:gd name="connsiteY898" fmla="*/ 2932478 h 6858000"/>
              <a:gd name="connsiteX899" fmla="*/ 4193070 w 6432818"/>
              <a:gd name="connsiteY899" fmla="*/ 3395803 h 6858000"/>
              <a:gd name="connsiteX900" fmla="*/ 4223468 w 6432818"/>
              <a:gd name="connsiteY900" fmla="*/ 3386367 h 6858000"/>
              <a:gd name="connsiteX901" fmla="*/ 4536066 w 6432818"/>
              <a:gd name="connsiteY901" fmla="*/ 2946631 h 6858000"/>
              <a:gd name="connsiteX902" fmla="*/ 4747498 w 6432818"/>
              <a:gd name="connsiteY902" fmla="*/ 2635288 h 6858000"/>
              <a:gd name="connsiteX903" fmla="*/ 3595200 w 6432818"/>
              <a:gd name="connsiteY903" fmla="*/ 2543858 h 6858000"/>
              <a:gd name="connsiteX904" fmla="*/ 3538344 w 6432818"/>
              <a:gd name="connsiteY904" fmla="*/ 2611235 h 6858000"/>
              <a:gd name="connsiteX905" fmla="*/ 3517872 w 6432818"/>
              <a:gd name="connsiteY905" fmla="*/ 2636071 h 6858000"/>
              <a:gd name="connsiteX906" fmla="*/ 3520880 w 6432818"/>
              <a:gd name="connsiteY906" fmla="*/ 2645761 h 6858000"/>
              <a:gd name="connsiteX907" fmla="*/ 822827 w 6432818"/>
              <a:gd name="connsiteY907" fmla="*/ 2248798 h 6858000"/>
              <a:gd name="connsiteX908" fmla="*/ 831168 w 6432818"/>
              <a:gd name="connsiteY908" fmla="*/ 2252674 h 6858000"/>
              <a:gd name="connsiteX909" fmla="*/ 821755 w 6432818"/>
              <a:gd name="connsiteY909" fmla="*/ 2265092 h 6858000"/>
              <a:gd name="connsiteX910" fmla="*/ 822827 w 6432818"/>
              <a:gd name="connsiteY910" fmla="*/ 2248798 h 6858000"/>
              <a:gd name="connsiteX911" fmla="*/ 1285031 w 6432818"/>
              <a:gd name="connsiteY911" fmla="*/ 2223622 h 6858000"/>
              <a:gd name="connsiteX912" fmla="*/ 1285326 w 6432818"/>
              <a:gd name="connsiteY912" fmla="*/ 2224191 h 6858000"/>
              <a:gd name="connsiteX913" fmla="*/ 1285611 w 6432818"/>
              <a:gd name="connsiteY913" fmla="*/ 2224743 h 6858000"/>
              <a:gd name="connsiteX914" fmla="*/ 1284264 w 6432818"/>
              <a:gd name="connsiteY914" fmla="*/ 2222143 h 6858000"/>
              <a:gd name="connsiteX915" fmla="*/ 1284789 w 6432818"/>
              <a:gd name="connsiteY915" fmla="*/ 2223155 h 6858000"/>
              <a:gd name="connsiteX916" fmla="*/ 1285031 w 6432818"/>
              <a:gd name="connsiteY916" fmla="*/ 2223622 h 6858000"/>
              <a:gd name="connsiteX917" fmla="*/ 1283033 w 6432818"/>
              <a:gd name="connsiteY917" fmla="*/ 2219773 h 6858000"/>
              <a:gd name="connsiteX918" fmla="*/ 1284264 w 6432818"/>
              <a:gd name="connsiteY918" fmla="*/ 2222143 h 6858000"/>
              <a:gd name="connsiteX919" fmla="*/ 1283892 w 6432818"/>
              <a:gd name="connsiteY919" fmla="*/ 2221427 h 6858000"/>
              <a:gd name="connsiteX920" fmla="*/ 1283033 w 6432818"/>
              <a:gd name="connsiteY920" fmla="*/ 2219773 h 6858000"/>
              <a:gd name="connsiteX921" fmla="*/ 3838253 w 6432818"/>
              <a:gd name="connsiteY921" fmla="*/ 2208530 h 6858000"/>
              <a:gd name="connsiteX922" fmla="*/ 3828363 w 6432818"/>
              <a:gd name="connsiteY922" fmla="*/ 2226452 h 6858000"/>
              <a:gd name="connsiteX923" fmla="*/ 3828766 w 6432818"/>
              <a:gd name="connsiteY923" fmla="*/ 2234622 h 6858000"/>
              <a:gd name="connsiteX924" fmla="*/ 3838253 w 6432818"/>
              <a:gd name="connsiteY924" fmla="*/ 2208530 h 6858000"/>
              <a:gd name="connsiteX925" fmla="*/ 1295445 w 6432818"/>
              <a:gd name="connsiteY925" fmla="*/ 2204901 h 6858000"/>
              <a:gd name="connsiteX926" fmla="*/ 1291555 w 6432818"/>
              <a:gd name="connsiteY926" fmla="*/ 2219571 h 6858000"/>
              <a:gd name="connsiteX927" fmla="*/ 1290415 w 6432818"/>
              <a:gd name="connsiteY927" fmla="*/ 2212110 h 6858000"/>
              <a:gd name="connsiteX928" fmla="*/ 1291679 w 6432818"/>
              <a:gd name="connsiteY928" fmla="*/ 2209010 h 6858000"/>
              <a:gd name="connsiteX929" fmla="*/ 1294033 w 6432818"/>
              <a:gd name="connsiteY929" fmla="*/ 2206082 h 6858000"/>
              <a:gd name="connsiteX930" fmla="*/ 3866962 w 6432818"/>
              <a:gd name="connsiteY930" fmla="*/ 2178548 h 6858000"/>
              <a:gd name="connsiteX931" fmla="*/ 3863318 w 6432818"/>
              <a:gd name="connsiteY931" fmla="*/ 2180616 h 6858000"/>
              <a:gd name="connsiteX932" fmla="*/ 3862682 w 6432818"/>
              <a:gd name="connsiteY932" fmla="*/ 2180978 h 6858000"/>
              <a:gd name="connsiteX933" fmla="*/ 3858316 w 6432818"/>
              <a:gd name="connsiteY933" fmla="*/ 2183458 h 6858000"/>
              <a:gd name="connsiteX934" fmla="*/ 3856039 w 6432818"/>
              <a:gd name="connsiteY934" fmla="*/ 2184750 h 6858000"/>
              <a:gd name="connsiteX935" fmla="*/ 3857252 w 6432818"/>
              <a:gd name="connsiteY935" fmla="*/ 2184062 h 6858000"/>
              <a:gd name="connsiteX936" fmla="*/ 3858316 w 6432818"/>
              <a:gd name="connsiteY936" fmla="*/ 2183458 h 6858000"/>
              <a:gd name="connsiteX937" fmla="*/ 3859528 w 6432818"/>
              <a:gd name="connsiteY937" fmla="*/ 2182770 h 6858000"/>
              <a:gd name="connsiteX938" fmla="*/ 3862682 w 6432818"/>
              <a:gd name="connsiteY938" fmla="*/ 2180978 h 6858000"/>
              <a:gd name="connsiteX939" fmla="*/ 1327345 w 6432818"/>
              <a:gd name="connsiteY939" fmla="*/ 2169955 h 6858000"/>
              <a:gd name="connsiteX940" fmla="*/ 1327254 w 6432818"/>
              <a:gd name="connsiteY940" fmla="*/ 2179012 h 6858000"/>
              <a:gd name="connsiteX941" fmla="*/ 1327345 w 6432818"/>
              <a:gd name="connsiteY941" fmla="*/ 2169955 h 6858000"/>
              <a:gd name="connsiteX942" fmla="*/ 1351279 w 6432818"/>
              <a:gd name="connsiteY942" fmla="*/ 2153261 h 6858000"/>
              <a:gd name="connsiteX943" fmla="*/ 1350590 w 6432818"/>
              <a:gd name="connsiteY943" fmla="*/ 2155182 h 6858000"/>
              <a:gd name="connsiteX944" fmla="*/ 1350953 w 6432818"/>
              <a:gd name="connsiteY944" fmla="*/ 2154168 h 6858000"/>
              <a:gd name="connsiteX945" fmla="*/ 1352490 w 6432818"/>
              <a:gd name="connsiteY945" fmla="*/ 2149874 h 6858000"/>
              <a:gd name="connsiteX946" fmla="*/ 1351279 w 6432818"/>
              <a:gd name="connsiteY946" fmla="*/ 2153261 h 6858000"/>
              <a:gd name="connsiteX947" fmla="*/ 1351634 w 6432818"/>
              <a:gd name="connsiteY947" fmla="*/ 2152265 h 6858000"/>
              <a:gd name="connsiteX948" fmla="*/ 1353858 w 6432818"/>
              <a:gd name="connsiteY948" fmla="*/ 2146049 h 6858000"/>
              <a:gd name="connsiteX949" fmla="*/ 1352769 w 6432818"/>
              <a:gd name="connsiteY949" fmla="*/ 2149094 h 6858000"/>
              <a:gd name="connsiteX950" fmla="*/ 1352490 w 6432818"/>
              <a:gd name="connsiteY950" fmla="*/ 2149874 h 6858000"/>
              <a:gd name="connsiteX951" fmla="*/ 1363029 w 6432818"/>
              <a:gd name="connsiteY951" fmla="*/ 2129431 h 6858000"/>
              <a:gd name="connsiteX952" fmla="*/ 1366270 w 6432818"/>
              <a:gd name="connsiteY952" fmla="*/ 2131177 h 6858000"/>
              <a:gd name="connsiteX953" fmla="*/ 1353858 w 6432818"/>
              <a:gd name="connsiteY953" fmla="*/ 2146049 h 6858000"/>
              <a:gd name="connsiteX954" fmla="*/ 1363029 w 6432818"/>
              <a:gd name="connsiteY954" fmla="*/ 2129431 h 6858000"/>
              <a:gd name="connsiteX955" fmla="*/ 1423867 w 6432818"/>
              <a:gd name="connsiteY955" fmla="*/ 2058562 h 6858000"/>
              <a:gd name="connsiteX956" fmla="*/ 1427091 w 6432818"/>
              <a:gd name="connsiteY956" fmla="*/ 2060340 h 6858000"/>
              <a:gd name="connsiteX957" fmla="*/ 1414678 w 6432818"/>
              <a:gd name="connsiteY957" fmla="*/ 2075212 h 6858000"/>
              <a:gd name="connsiteX958" fmla="*/ 1423867 w 6432818"/>
              <a:gd name="connsiteY958" fmla="*/ 2058562 h 6858000"/>
              <a:gd name="connsiteX959" fmla="*/ 1443689 w 6432818"/>
              <a:gd name="connsiteY959" fmla="*/ 2030264 h 6858000"/>
              <a:gd name="connsiteX960" fmla="*/ 1441280 w 6432818"/>
              <a:gd name="connsiteY960" fmla="*/ 2042246 h 6858000"/>
              <a:gd name="connsiteX961" fmla="*/ 1444822 w 6432818"/>
              <a:gd name="connsiteY961" fmla="*/ 2039462 h 6858000"/>
              <a:gd name="connsiteX962" fmla="*/ 1443689 w 6432818"/>
              <a:gd name="connsiteY962" fmla="*/ 2030264 h 6858000"/>
              <a:gd name="connsiteX963" fmla="*/ 1467313 w 6432818"/>
              <a:gd name="connsiteY963" fmla="*/ 2009174 h 6858000"/>
              <a:gd name="connsiteX964" fmla="*/ 1465953 w 6432818"/>
              <a:gd name="connsiteY964" fmla="*/ 2012979 h 6858000"/>
              <a:gd name="connsiteX965" fmla="*/ 1464864 w 6432818"/>
              <a:gd name="connsiteY965" fmla="*/ 2016024 h 6858000"/>
              <a:gd name="connsiteX966" fmla="*/ 1468129 w 6432818"/>
              <a:gd name="connsiteY966" fmla="*/ 2006889 h 6858000"/>
              <a:gd name="connsiteX967" fmla="*/ 1467767 w 6432818"/>
              <a:gd name="connsiteY967" fmla="*/ 2007903 h 6858000"/>
              <a:gd name="connsiteX968" fmla="*/ 1467313 w 6432818"/>
              <a:gd name="connsiteY968" fmla="*/ 2009174 h 6858000"/>
              <a:gd name="connsiteX969" fmla="*/ 1484685 w 6432818"/>
              <a:gd name="connsiteY969" fmla="*/ 1987725 h 6858000"/>
              <a:gd name="connsiteX970" fmla="*/ 1484466 w 6432818"/>
              <a:gd name="connsiteY970" fmla="*/ 1998837 h 6858000"/>
              <a:gd name="connsiteX971" fmla="*/ 1482277 w 6432818"/>
              <a:gd name="connsiteY971" fmla="*/ 1999709 h 6858000"/>
              <a:gd name="connsiteX972" fmla="*/ 1484685 w 6432818"/>
              <a:gd name="connsiteY972" fmla="*/ 1987725 h 6858000"/>
              <a:gd name="connsiteX973" fmla="*/ 1499990 w 6432818"/>
              <a:gd name="connsiteY973" fmla="*/ 1977834 h 6858000"/>
              <a:gd name="connsiteX974" fmla="*/ 1499399 w 6432818"/>
              <a:gd name="connsiteY974" fmla="*/ 1979643 h 6858000"/>
              <a:gd name="connsiteX975" fmla="*/ 1499059 w 6432818"/>
              <a:gd name="connsiteY975" fmla="*/ 1980670 h 6858000"/>
              <a:gd name="connsiteX976" fmla="*/ 1500605 w 6432818"/>
              <a:gd name="connsiteY976" fmla="*/ 1975965 h 6858000"/>
              <a:gd name="connsiteX977" fmla="*/ 1500031 w 6432818"/>
              <a:gd name="connsiteY977" fmla="*/ 1977711 h 6858000"/>
              <a:gd name="connsiteX978" fmla="*/ 1499990 w 6432818"/>
              <a:gd name="connsiteY978" fmla="*/ 1977834 h 6858000"/>
              <a:gd name="connsiteX979" fmla="*/ 1502100 w 6432818"/>
              <a:gd name="connsiteY979" fmla="*/ 1971411 h 6858000"/>
              <a:gd name="connsiteX980" fmla="*/ 1500605 w 6432818"/>
              <a:gd name="connsiteY980" fmla="*/ 1975965 h 6858000"/>
              <a:gd name="connsiteX981" fmla="*/ 1501086 w 6432818"/>
              <a:gd name="connsiteY981" fmla="*/ 1974498 h 6858000"/>
              <a:gd name="connsiteX982" fmla="*/ 1502100 w 6432818"/>
              <a:gd name="connsiteY982" fmla="*/ 1971411 h 6858000"/>
              <a:gd name="connsiteX983" fmla="*/ 1484098 w 6432818"/>
              <a:gd name="connsiteY983" fmla="*/ 1935639 h 6858000"/>
              <a:gd name="connsiteX984" fmla="*/ 1463785 w 6432818"/>
              <a:gd name="connsiteY984" fmla="*/ 1954471 h 6858000"/>
              <a:gd name="connsiteX985" fmla="*/ 1292095 w 6432818"/>
              <a:gd name="connsiteY985" fmla="*/ 2150326 h 6858000"/>
              <a:gd name="connsiteX986" fmla="*/ 1237822 w 6432818"/>
              <a:gd name="connsiteY986" fmla="*/ 2210673 h 6858000"/>
              <a:gd name="connsiteX987" fmla="*/ 1239013 w 6432818"/>
              <a:gd name="connsiteY987" fmla="*/ 2216223 h 6858000"/>
              <a:gd name="connsiteX988" fmla="*/ 1279775 w 6432818"/>
              <a:gd name="connsiteY988" fmla="*/ 2173130 h 6858000"/>
              <a:gd name="connsiteX989" fmla="*/ 1445409 w 6432818"/>
              <a:gd name="connsiteY989" fmla="*/ 1987771 h 6858000"/>
              <a:gd name="connsiteX990" fmla="*/ 1484098 w 6432818"/>
              <a:gd name="connsiteY990" fmla="*/ 1935639 h 6858000"/>
              <a:gd name="connsiteX991" fmla="*/ 1546451 w 6432818"/>
              <a:gd name="connsiteY991" fmla="*/ 1913338 h 6858000"/>
              <a:gd name="connsiteX992" fmla="*/ 1545317 w 6432818"/>
              <a:gd name="connsiteY992" fmla="*/ 1916159 h 6858000"/>
              <a:gd name="connsiteX993" fmla="*/ 1543727 w 6432818"/>
              <a:gd name="connsiteY993" fmla="*/ 1920112 h 6858000"/>
              <a:gd name="connsiteX994" fmla="*/ 1548493 w 6432818"/>
              <a:gd name="connsiteY994" fmla="*/ 1908258 h 6858000"/>
              <a:gd name="connsiteX995" fmla="*/ 1547965 w 6432818"/>
              <a:gd name="connsiteY995" fmla="*/ 1909576 h 6858000"/>
              <a:gd name="connsiteX996" fmla="*/ 1546451 w 6432818"/>
              <a:gd name="connsiteY996" fmla="*/ 1913338 h 6858000"/>
              <a:gd name="connsiteX997" fmla="*/ 1634279 w 6432818"/>
              <a:gd name="connsiteY997" fmla="*/ 1895084 h 6858000"/>
              <a:gd name="connsiteX998" fmla="*/ 1543672 w 6432818"/>
              <a:gd name="connsiteY998" fmla="*/ 2009629 h 6858000"/>
              <a:gd name="connsiteX999" fmla="*/ 1367263 w 6432818"/>
              <a:gd name="connsiteY999" fmla="*/ 2217836 h 6858000"/>
              <a:gd name="connsiteX1000" fmla="*/ 1300565 w 6432818"/>
              <a:gd name="connsiteY1000" fmla="*/ 2291160 h 6858000"/>
              <a:gd name="connsiteX1001" fmla="*/ 1303306 w 6432818"/>
              <a:gd name="connsiteY1001" fmla="*/ 2293366 h 6858000"/>
              <a:gd name="connsiteX1002" fmla="*/ 1304684 w 6432818"/>
              <a:gd name="connsiteY1002" fmla="*/ 2300251 h 6858000"/>
              <a:gd name="connsiteX1003" fmla="*/ 1304979 w 6432818"/>
              <a:gd name="connsiteY1003" fmla="*/ 2300594 h 6858000"/>
              <a:gd name="connsiteX1004" fmla="*/ 1342290 w 6432818"/>
              <a:gd name="connsiteY1004" fmla="*/ 2257126 h 6858000"/>
              <a:gd name="connsiteX1005" fmla="*/ 1396081 w 6432818"/>
              <a:gd name="connsiteY1005" fmla="*/ 2195275 h 6858000"/>
              <a:gd name="connsiteX1006" fmla="*/ 1524328 w 6432818"/>
              <a:gd name="connsiteY1006" fmla="*/ 2050680 h 6858000"/>
              <a:gd name="connsiteX1007" fmla="*/ 1636077 w 6432818"/>
              <a:gd name="connsiteY1007" fmla="*/ 1912890 h 6858000"/>
              <a:gd name="connsiteX1008" fmla="*/ 1250822 w 6432818"/>
              <a:gd name="connsiteY1008" fmla="*/ 1828537 h 6858000"/>
              <a:gd name="connsiteX1009" fmla="*/ 1246932 w 6432818"/>
              <a:gd name="connsiteY1009" fmla="*/ 1843206 h 6858000"/>
              <a:gd name="connsiteX1010" fmla="*/ 1250822 w 6432818"/>
              <a:gd name="connsiteY1010" fmla="*/ 1828537 h 6858000"/>
              <a:gd name="connsiteX1011" fmla="*/ 3819844 w 6432818"/>
              <a:gd name="connsiteY1011" fmla="*/ 1821491 h 6858000"/>
              <a:gd name="connsiteX1012" fmla="*/ 3741315 w 6432818"/>
              <a:gd name="connsiteY1012" fmla="*/ 1923107 h 6858000"/>
              <a:gd name="connsiteX1013" fmla="*/ 3401310 w 6432818"/>
              <a:gd name="connsiteY1013" fmla="*/ 2378152 h 6858000"/>
              <a:gd name="connsiteX1014" fmla="*/ 3410005 w 6432818"/>
              <a:gd name="connsiteY1014" fmla="*/ 2394171 h 6858000"/>
              <a:gd name="connsiteX1015" fmla="*/ 3469706 w 6432818"/>
              <a:gd name="connsiteY1015" fmla="*/ 2316323 h 6858000"/>
              <a:gd name="connsiteX1016" fmla="*/ 3747151 w 6432818"/>
              <a:gd name="connsiteY1016" fmla="*/ 1932874 h 6858000"/>
              <a:gd name="connsiteX1017" fmla="*/ 3813638 w 6432818"/>
              <a:gd name="connsiteY1017" fmla="*/ 1840290 h 6858000"/>
              <a:gd name="connsiteX1018" fmla="*/ 3819844 w 6432818"/>
              <a:gd name="connsiteY1018" fmla="*/ 1821491 h 6858000"/>
              <a:gd name="connsiteX1019" fmla="*/ 1265309 w 6432818"/>
              <a:gd name="connsiteY1019" fmla="*/ 1809904 h 6858000"/>
              <a:gd name="connsiteX1020" fmla="*/ 1259880 w 6432818"/>
              <a:gd name="connsiteY1020" fmla="*/ 1828632 h 6858000"/>
              <a:gd name="connsiteX1021" fmla="*/ 1265309 w 6432818"/>
              <a:gd name="connsiteY1021" fmla="*/ 1809904 h 6858000"/>
              <a:gd name="connsiteX1022" fmla="*/ 1624988 w 6432818"/>
              <a:gd name="connsiteY1022" fmla="*/ 1802916 h 6858000"/>
              <a:gd name="connsiteX1023" fmla="*/ 1499506 w 6432818"/>
              <a:gd name="connsiteY1023" fmla="*/ 1960870 h 6858000"/>
              <a:gd name="connsiteX1024" fmla="*/ 1464864 w 6432818"/>
              <a:gd name="connsiteY1024" fmla="*/ 2016024 h 6858000"/>
              <a:gd name="connsiteX1025" fmla="*/ 1427091 w 6432818"/>
              <a:gd name="connsiteY1025" fmla="*/ 2060340 h 6858000"/>
              <a:gd name="connsiteX1026" fmla="*/ 1423867 w 6432818"/>
              <a:gd name="connsiteY1026" fmla="*/ 2058562 h 6858000"/>
              <a:gd name="connsiteX1027" fmla="*/ 1411455 w 6432818"/>
              <a:gd name="connsiteY1027" fmla="*/ 2073431 h 6858000"/>
              <a:gd name="connsiteX1028" fmla="*/ 1414678 w 6432818"/>
              <a:gd name="connsiteY1028" fmla="*/ 2075212 h 6858000"/>
              <a:gd name="connsiteX1029" fmla="*/ 1378680 w 6432818"/>
              <a:gd name="connsiteY1029" fmla="*/ 2116305 h 6858000"/>
              <a:gd name="connsiteX1030" fmla="*/ 1388167 w 6432818"/>
              <a:gd name="connsiteY1030" fmla="*/ 2099120 h 6858000"/>
              <a:gd name="connsiteX1031" fmla="*/ 1400283 w 6432818"/>
              <a:gd name="connsiteY1031" fmla="*/ 2084785 h 6858000"/>
              <a:gd name="connsiteX1032" fmla="*/ 1388167 w 6432818"/>
              <a:gd name="connsiteY1032" fmla="*/ 2099120 h 6858000"/>
              <a:gd name="connsiteX1033" fmla="*/ 1334515 w 6432818"/>
              <a:gd name="connsiteY1033" fmla="*/ 2155695 h 6858000"/>
              <a:gd name="connsiteX1034" fmla="*/ 1294033 w 6432818"/>
              <a:gd name="connsiteY1034" fmla="*/ 2206082 h 6858000"/>
              <a:gd name="connsiteX1035" fmla="*/ 1292274 w 6432818"/>
              <a:gd name="connsiteY1035" fmla="*/ 2207553 h 6858000"/>
              <a:gd name="connsiteX1036" fmla="*/ 1291679 w 6432818"/>
              <a:gd name="connsiteY1036" fmla="*/ 2209010 h 6858000"/>
              <a:gd name="connsiteX1037" fmla="*/ 1283033 w 6432818"/>
              <a:gd name="connsiteY1037" fmla="*/ 2219773 h 6858000"/>
              <a:gd name="connsiteX1038" fmla="*/ 1257779 w 6432818"/>
              <a:gd name="connsiteY1038" fmla="*/ 2240777 h 6858000"/>
              <a:gd name="connsiteX1039" fmla="*/ 1261124 w 6432818"/>
              <a:gd name="connsiteY1039" fmla="*/ 2244825 h 6858000"/>
              <a:gd name="connsiteX1040" fmla="*/ 1272041 w 6432818"/>
              <a:gd name="connsiteY1040" fmla="*/ 2255239 h 6858000"/>
              <a:gd name="connsiteX1041" fmla="*/ 1275007 w 6432818"/>
              <a:gd name="connsiteY1041" fmla="*/ 2261772 h 6858000"/>
              <a:gd name="connsiteX1042" fmla="*/ 1441336 w 6432818"/>
              <a:gd name="connsiteY1042" fmla="*/ 2073897 h 6858000"/>
              <a:gd name="connsiteX1043" fmla="*/ 1628891 w 6432818"/>
              <a:gd name="connsiteY1043" fmla="*/ 1841632 h 6858000"/>
              <a:gd name="connsiteX1044" fmla="*/ 1626967 w 6432818"/>
              <a:gd name="connsiteY1044" fmla="*/ 1822553 h 6858000"/>
              <a:gd name="connsiteX1045" fmla="*/ 1613952 w 6432818"/>
              <a:gd name="connsiteY1045" fmla="*/ 1838109 h 6858000"/>
              <a:gd name="connsiteX1046" fmla="*/ 1575664 w 6432818"/>
              <a:gd name="connsiteY1046" fmla="*/ 1877478 h 6858000"/>
              <a:gd name="connsiteX1047" fmla="*/ 1626070 w 6432818"/>
              <a:gd name="connsiteY1047" fmla="*/ 1813653 h 6858000"/>
              <a:gd name="connsiteX1048" fmla="*/ 1280037 w 6432818"/>
              <a:gd name="connsiteY1048" fmla="*/ 1792109 h 6858000"/>
              <a:gd name="connsiteX1049" fmla="*/ 1274073 w 6432818"/>
              <a:gd name="connsiteY1049" fmla="*/ 1810536 h 6858000"/>
              <a:gd name="connsiteX1050" fmla="*/ 1277115 w 6432818"/>
              <a:gd name="connsiteY1050" fmla="*/ 1807049 h 6858000"/>
              <a:gd name="connsiteX1051" fmla="*/ 1280037 w 6432818"/>
              <a:gd name="connsiteY1051" fmla="*/ 1792109 h 6858000"/>
              <a:gd name="connsiteX1052" fmla="*/ 1324558 w 6432818"/>
              <a:gd name="connsiteY1052" fmla="*/ 1737306 h 6858000"/>
              <a:gd name="connsiteX1053" fmla="*/ 1315496 w 6432818"/>
              <a:gd name="connsiteY1053" fmla="*/ 1750717 h 6858000"/>
              <a:gd name="connsiteX1054" fmla="*/ 1301008 w 6432818"/>
              <a:gd name="connsiteY1054" fmla="*/ 1769348 h 6858000"/>
              <a:gd name="connsiteX1055" fmla="*/ 1315496 w 6432818"/>
              <a:gd name="connsiteY1055" fmla="*/ 1750717 h 6858000"/>
              <a:gd name="connsiteX1056" fmla="*/ 1323641 w 6432818"/>
              <a:gd name="connsiteY1056" fmla="*/ 1745064 h 6858000"/>
              <a:gd name="connsiteX1057" fmla="*/ 1324558 w 6432818"/>
              <a:gd name="connsiteY1057" fmla="*/ 1737306 h 6858000"/>
              <a:gd name="connsiteX1058" fmla="*/ 3876292 w 6432818"/>
              <a:gd name="connsiteY1058" fmla="*/ 1731071 h 6858000"/>
              <a:gd name="connsiteX1059" fmla="*/ 3865958 w 6432818"/>
              <a:gd name="connsiteY1059" fmla="*/ 1759968 h 6858000"/>
              <a:gd name="connsiteX1060" fmla="*/ 3870391 w 6432818"/>
              <a:gd name="connsiteY1060" fmla="*/ 1754639 h 6858000"/>
              <a:gd name="connsiteX1061" fmla="*/ 3876292 w 6432818"/>
              <a:gd name="connsiteY1061" fmla="*/ 1731071 h 6858000"/>
              <a:gd name="connsiteX1062" fmla="*/ 4183962 w 6432818"/>
              <a:gd name="connsiteY1062" fmla="*/ 1720870 h 6858000"/>
              <a:gd name="connsiteX1063" fmla="*/ 4085891 w 6432818"/>
              <a:gd name="connsiteY1063" fmla="*/ 1861934 h 6858000"/>
              <a:gd name="connsiteX1064" fmla="*/ 3965989 w 6432818"/>
              <a:gd name="connsiteY1064" fmla="*/ 2041485 h 6858000"/>
              <a:gd name="connsiteX1065" fmla="*/ 3965989 w 6432818"/>
              <a:gd name="connsiteY1065" fmla="*/ 2041485 h 6858000"/>
              <a:gd name="connsiteX1066" fmla="*/ 4084861 w 6432818"/>
              <a:gd name="connsiteY1066" fmla="*/ 1879605 h 6858000"/>
              <a:gd name="connsiteX1067" fmla="*/ 4189577 w 6432818"/>
              <a:gd name="connsiteY1067" fmla="*/ 1723483 h 6858000"/>
              <a:gd name="connsiteX1068" fmla="*/ 1337094 w 6432818"/>
              <a:gd name="connsiteY1068" fmla="*/ 1719197 h 6858000"/>
              <a:gd name="connsiteX1069" fmla="*/ 1335225 w 6432818"/>
              <a:gd name="connsiteY1069" fmla="*/ 1731477 h 6858000"/>
              <a:gd name="connsiteX1070" fmla="*/ 1337877 w 6432818"/>
              <a:gd name="connsiteY1070" fmla="*/ 1728495 h 6858000"/>
              <a:gd name="connsiteX1071" fmla="*/ 1337094 w 6432818"/>
              <a:gd name="connsiteY1071" fmla="*/ 1719197 h 6858000"/>
              <a:gd name="connsiteX1072" fmla="*/ 3907498 w 6432818"/>
              <a:gd name="connsiteY1072" fmla="*/ 1684698 h 6858000"/>
              <a:gd name="connsiteX1073" fmla="*/ 3897605 w 6432818"/>
              <a:gd name="connsiteY1073" fmla="*/ 1702618 h 6858000"/>
              <a:gd name="connsiteX1074" fmla="*/ 3897474 w 6432818"/>
              <a:gd name="connsiteY1074" fmla="*/ 1710493 h 6858000"/>
              <a:gd name="connsiteX1075" fmla="*/ 3907498 w 6432818"/>
              <a:gd name="connsiteY1075" fmla="*/ 1684698 h 6858000"/>
              <a:gd name="connsiteX1076" fmla="*/ 3936327 w 6432818"/>
              <a:gd name="connsiteY1076" fmla="*/ 1642626 h 6858000"/>
              <a:gd name="connsiteX1077" fmla="*/ 3926438 w 6432818"/>
              <a:gd name="connsiteY1077" fmla="*/ 1660548 h 6858000"/>
              <a:gd name="connsiteX1078" fmla="*/ 3928082 w 6432818"/>
              <a:gd name="connsiteY1078" fmla="*/ 1665196 h 6858000"/>
              <a:gd name="connsiteX1079" fmla="*/ 3936327 w 6432818"/>
              <a:gd name="connsiteY1079" fmla="*/ 1642626 h 6858000"/>
              <a:gd name="connsiteX1080" fmla="*/ 3886187 w 6432818"/>
              <a:gd name="connsiteY1080" fmla="*/ 1605419 h 6858000"/>
              <a:gd name="connsiteX1081" fmla="*/ 3883977 w 6432818"/>
              <a:gd name="connsiteY1081" fmla="*/ 1605724 h 6858000"/>
              <a:gd name="connsiteX1082" fmla="*/ 3833947 w 6432818"/>
              <a:gd name="connsiteY1082" fmla="*/ 1681382 h 6858000"/>
              <a:gd name="connsiteX1083" fmla="*/ 3474198 w 6432818"/>
              <a:gd name="connsiteY1083" fmla="*/ 2164732 h 6858000"/>
              <a:gd name="connsiteX1084" fmla="*/ 3473837 w 6432818"/>
              <a:gd name="connsiteY1084" fmla="*/ 2165217 h 6858000"/>
              <a:gd name="connsiteX1085" fmla="*/ 3397052 w 6432818"/>
              <a:gd name="connsiteY1085" fmla="*/ 2306684 h 6858000"/>
              <a:gd name="connsiteX1086" fmla="*/ 3370804 w 6432818"/>
              <a:gd name="connsiteY1086" fmla="*/ 2338494 h 6858000"/>
              <a:gd name="connsiteX1087" fmla="*/ 3372679 w 6432818"/>
              <a:gd name="connsiteY1087" fmla="*/ 2340771 h 6858000"/>
              <a:gd name="connsiteX1088" fmla="*/ 3427997 w 6432818"/>
              <a:gd name="connsiteY1088" fmla="*/ 2270278 h 6858000"/>
              <a:gd name="connsiteX1089" fmla="*/ 3675148 w 6432818"/>
              <a:gd name="connsiteY1089" fmla="*/ 1927741 h 6858000"/>
              <a:gd name="connsiteX1090" fmla="*/ 3844814 w 6432818"/>
              <a:gd name="connsiteY1090" fmla="*/ 1674537 h 6858000"/>
              <a:gd name="connsiteX1091" fmla="*/ 3888358 w 6432818"/>
              <a:gd name="connsiteY1091" fmla="*/ 1606287 h 6858000"/>
              <a:gd name="connsiteX1092" fmla="*/ 3863802 w 6432818"/>
              <a:gd name="connsiteY1092" fmla="*/ 1599154 h 6858000"/>
              <a:gd name="connsiteX1093" fmla="*/ 3818324 w 6432818"/>
              <a:gd name="connsiteY1093" fmla="*/ 1667472 h 6858000"/>
              <a:gd name="connsiteX1094" fmla="*/ 3607538 w 6432818"/>
              <a:gd name="connsiteY1094" fmla="*/ 1959110 h 6858000"/>
              <a:gd name="connsiteX1095" fmla="*/ 3496598 w 6432818"/>
              <a:gd name="connsiteY1095" fmla="*/ 2109448 h 6858000"/>
              <a:gd name="connsiteX1096" fmla="*/ 3486570 w 6432818"/>
              <a:gd name="connsiteY1096" fmla="*/ 2141761 h 6858000"/>
              <a:gd name="connsiteX1097" fmla="*/ 3478700 w 6432818"/>
              <a:gd name="connsiteY1097" fmla="*/ 2156255 h 6858000"/>
              <a:gd name="connsiteX1098" fmla="*/ 3479340 w 6432818"/>
              <a:gd name="connsiteY1098" fmla="*/ 2155413 h 6858000"/>
              <a:gd name="connsiteX1099" fmla="*/ 3770917 w 6432818"/>
              <a:gd name="connsiteY1099" fmla="*/ 1745509 h 6858000"/>
              <a:gd name="connsiteX1100" fmla="*/ 3867033 w 6432818"/>
              <a:gd name="connsiteY1100" fmla="*/ 1601170 h 6858000"/>
              <a:gd name="connsiteX1101" fmla="*/ 1638293 w 6432818"/>
              <a:gd name="connsiteY1101" fmla="*/ 1592781 h 6858000"/>
              <a:gd name="connsiteX1102" fmla="*/ 1608630 w 6432818"/>
              <a:gd name="connsiteY1102" fmla="*/ 1633134 h 6858000"/>
              <a:gd name="connsiteX1103" fmla="*/ 1239599 w 6432818"/>
              <a:gd name="connsiteY1103" fmla="*/ 2086914 h 6858000"/>
              <a:gd name="connsiteX1104" fmla="*/ 1183763 w 6432818"/>
              <a:gd name="connsiteY1104" fmla="*/ 2149643 h 6858000"/>
              <a:gd name="connsiteX1105" fmla="*/ 1186317 w 6432818"/>
              <a:gd name="connsiteY1105" fmla="*/ 2153326 h 6858000"/>
              <a:gd name="connsiteX1106" fmla="*/ 1241201 w 6432818"/>
              <a:gd name="connsiteY1106" fmla="*/ 2093119 h 6858000"/>
              <a:gd name="connsiteX1107" fmla="*/ 1610021 w 6432818"/>
              <a:gd name="connsiteY1107" fmla="*/ 1641663 h 6858000"/>
              <a:gd name="connsiteX1108" fmla="*/ 1637169 w 6432818"/>
              <a:gd name="connsiteY1108" fmla="*/ 1603941 h 6858000"/>
              <a:gd name="connsiteX1109" fmla="*/ 1933709 w 6432818"/>
              <a:gd name="connsiteY1109" fmla="*/ 893602 h 6858000"/>
              <a:gd name="connsiteX1110" fmla="*/ 1933255 w 6432818"/>
              <a:gd name="connsiteY1110" fmla="*/ 894049 h 6858000"/>
              <a:gd name="connsiteX1111" fmla="*/ 1926872 w 6432818"/>
              <a:gd name="connsiteY1111" fmla="*/ 915139 h 6858000"/>
              <a:gd name="connsiteX1112" fmla="*/ 1926605 w 6432818"/>
              <a:gd name="connsiteY1112" fmla="*/ 916931 h 6858000"/>
              <a:gd name="connsiteX1113" fmla="*/ 5127424 w 6432818"/>
              <a:gd name="connsiteY1113" fmla="*/ 500672 h 6858000"/>
              <a:gd name="connsiteX1114" fmla="*/ 5127867 w 6432818"/>
              <a:gd name="connsiteY1114" fmla="*/ 502064 h 6858000"/>
              <a:gd name="connsiteX1115" fmla="*/ 5128018 w 6432818"/>
              <a:gd name="connsiteY1115" fmla="*/ 502539 h 6858000"/>
              <a:gd name="connsiteX1116" fmla="*/ 4845432 w 6432818"/>
              <a:gd name="connsiteY1116" fmla="*/ 474267 h 6858000"/>
              <a:gd name="connsiteX1117" fmla="*/ 4843512 w 6432818"/>
              <a:gd name="connsiteY1117" fmla="*/ 477518 h 6858000"/>
              <a:gd name="connsiteX1118" fmla="*/ 4839272 w 6432818"/>
              <a:gd name="connsiteY1118" fmla="*/ 490482 h 6858000"/>
              <a:gd name="connsiteX1119" fmla="*/ 4838410 w 6432818"/>
              <a:gd name="connsiteY1119" fmla="*/ 490408 h 6858000"/>
              <a:gd name="connsiteX1120" fmla="*/ 4837332 w 6432818"/>
              <a:gd name="connsiteY1120" fmla="*/ 490316 h 6858000"/>
              <a:gd name="connsiteX1121" fmla="*/ 4836970 w 6432818"/>
              <a:gd name="connsiteY1121" fmla="*/ 490285 h 6858000"/>
              <a:gd name="connsiteX1122" fmla="*/ 4836684 w 6432818"/>
              <a:gd name="connsiteY1122" fmla="*/ 490263 h 6858000"/>
              <a:gd name="connsiteX1123" fmla="*/ 4837332 w 6432818"/>
              <a:gd name="connsiteY1123" fmla="*/ 490316 h 6858000"/>
              <a:gd name="connsiteX1124" fmla="*/ 4839272 w 6432818"/>
              <a:gd name="connsiteY1124" fmla="*/ 490482 h 6858000"/>
              <a:gd name="connsiteX1125" fmla="*/ 4839426 w 6432818"/>
              <a:gd name="connsiteY1125" fmla="*/ 490358 h 6858000"/>
              <a:gd name="connsiteX1126" fmla="*/ 4334519 w 6432818"/>
              <a:gd name="connsiteY1126" fmla="*/ 436596 h 6858000"/>
              <a:gd name="connsiteX1127" fmla="*/ 4333678 w 6432818"/>
              <a:gd name="connsiteY1127" fmla="*/ 437650 h 6858000"/>
              <a:gd name="connsiteX1128" fmla="*/ 4333790 w 6432818"/>
              <a:gd name="connsiteY1128" fmla="*/ 437774 h 6858000"/>
              <a:gd name="connsiteX1129" fmla="*/ 4744054 w 6432818"/>
              <a:gd name="connsiteY1129" fmla="*/ 434393 h 6858000"/>
              <a:gd name="connsiteX1130" fmla="*/ 4739314 w 6432818"/>
              <a:gd name="connsiteY1130" fmla="*/ 449030 h 6858000"/>
              <a:gd name="connsiteX1131" fmla="*/ 4740336 w 6432818"/>
              <a:gd name="connsiteY1131" fmla="*/ 446941 h 6858000"/>
              <a:gd name="connsiteX1132" fmla="*/ 4743961 w 6432818"/>
              <a:gd name="connsiteY1132" fmla="*/ 434785 h 6858000"/>
              <a:gd name="connsiteX1133" fmla="*/ 5215152 w 6432818"/>
              <a:gd name="connsiteY1133" fmla="*/ 422588 h 6858000"/>
              <a:gd name="connsiteX1134" fmla="*/ 5215278 w 6432818"/>
              <a:gd name="connsiteY1134" fmla="*/ 427913 h 6858000"/>
              <a:gd name="connsiteX1135" fmla="*/ 5212451 w 6432818"/>
              <a:gd name="connsiteY1135" fmla="*/ 433247 h 6858000"/>
              <a:gd name="connsiteX1136" fmla="*/ 5211058 w 6432818"/>
              <a:gd name="connsiteY1136" fmla="*/ 431737 h 6858000"/>
              <a:gd name="connsiteX1137" fmla="*/ 5215152 w 6432818"/>
              <a:gd name="connsiteY1137" fmla="*/ 422588 h 6858000"/>
              <a:gd name="connsiteX1138" fmla="*/ 3829987 w 6432818"/>
              <a:gd name="connsiteY1138" fmla="*/ 421531 h 6858000"/>
              <a:gd name="connsiteX1139" fmla="*/ 3837990 w 6432818"/>
              <a:gd name="connsiteY1139" fmla="*/ 425769 h 6858000"/>
              <a:gd name="connsiteX1140" fmla="*/ 3809140 w 6432818"/>
              <a:gd name="connsiteY1140" fmla="*/ 458429 h 6858000"/>
              <a:gd name="connsiteX1141" fmla="*/ 3829987 w 6432818"/>
              <a:gd name="connsiteY1141" fmla="*/ 421531 h 6858000"/>
              <a:gd name="connsiteX1142" fmla="*/ 4852556 w 6432818"/>
              <a:gd name="connsiteY1142" fmla="*/ 416321 h 6858000"/>
              <a:gd name="connsiteX1143" fmla="*/ 4850080 w 6432818"/>
              <a:gd name="connsiteY1143" fmla="*/ 416749 h 6858000"/>
              <a:gd name="connsiteX1144" fmla="*/ 4849030 w 6432818"/>
              <a:gd name="connsiteY1144" fmla="*/ 416931 h 6858000"/>
              <a:gd name="connsiteX1145" fmla="*/ 4848652 w 6432818"/>
              <a:gd name="connsiteY1145" fmla="*/ 416997 h 6858000"/>
              <a:gd name="connsiteX1146" fmla="*/ 4848592 w 6432818"/>
              <a:gd name="connsiteY1146" fmla="*/ 417009 h 6858000"/>
              <a:gd name="connsiteX1147" fmla="*/ 4849030 w 6432818"/>
              <a:gd name="connsiteY1147" fmla="*/ 416931 h 6858000"/>
              <a:gd name="connsiteX1148" fmla="*/ 4358240 w 6432818"/>
              <a:gd name="connsiteY1148" fmla="*/ 408249 h 6858000"/>
              <a:gd name="connsiteX1149" fmla="*/ 4356914 w 6432818"/>
              <a:gd name="connsiteY1149" fmla="*/ 412374 h 6858000"/>
              <a:gd name="connsiteX1150" fmla="*/ 4355183 w 6432818"/>
              <a:gd name="connsiteY1150" fmla="*/ 415446 h 6858000"/>
              <a:gd name="connsiteX1151" fmla="*/ 4358622 w 6432818"/>
              <a:gd name="connsiteY1151" fmla="*/ 417161 h 6858000"/>
              <a:gd name="connsiteX1152" fmla="*/ 4357634 w 6432818"/>
              <a:gd name="connsiteY1152" fmla="*/ 420327 h 6858000"/>
              <a:gd name="connsiteX1153" fmla="*/ 4358958 w 6432818"/>
              <a:gd name="connsiteY1153" fmla="*/ 417074 h 6858000"/>
              <a:gd name="connsiteX1154" fmla="*/ 4358622 w 6432818"/>
              <a:gd name="connsiteY1154" fmla="*/ 417161 h 6858000"/>
              <a:gd name="connsiteX1155" fmla="*/ 4675312 w 6432818"/>
              <a:gd name="connsiteY1155" fmla="*/ 388251 h 6858000"/>
              <a:gd name="connsiteX1156" fmla="*/ 4675138 w 6432818"/>
              <a:gd name="connsiteY1156" fmla="*/ 388284 h 6858000"/>
              <a:gd name="connsiteX1157" fmla="*/ 4673956 w 6432818"/>
              <a:gd name="connsiteY1157" fmla="*/ 388503 h 6858000"/>
              <a:gd name="connsiteX1158" fmla="*/ 4674014 w 6432818"/>
              <a:gd name="connsiteY1158" fmla="*/ 388494 h 6858000"/>
              <a:gd name="connsiteX1159" fmla="*/ 4675138 w 6432818"/>
              <a:gd name="connsiteY1159" fmla="*/ 388284 h 6858000"/>
              <a:gd name="connsiteX1160" fmla="*/ 4675314 w 6432818"/>
              <a:gd name="connsiteY1160" fmla="*/ 388251 h 6858000"/>
              <a:gd name="connsiteX1161" fmla="*/ 4372203 w 6432818"/>
              <a:gd name="connsiteY1161" fmla="*/ 373864 h 6858000"/>
              <a:gd name="connsiteX1162" fmla="*/ 4364123 w 6432818"/>
              <a:gd name="connsiteY1162" fmla="*/ 389958 h 6858000"/>
              <a:gd name="connsiteX1163" fmla="*/ 4358650 w 6432818"/>
              <a:gd name="connsiteY1163" fmla="*/ 406979 h 6858000"/>
              <a:gd name="connsiteX1164" fmla="*/ 4361728 w 6432818"/>
              <a:gd name="connsiteY1164" fmla="*/ 410261 h 6858000"/>
              <a:gd name="connsiteX1165" fmla="*/ 4362915 w 6432818"/>
              <a:gd name="connsiteY1165" fmla="*/ 407341 h 6858000"/>
              <a:gd name="connsiteX1166" fmla="*/ 4372203 w 6432818"/>
              <a:gd name="connsiteY1166" fmla="*/ 373864 h 6858000"/>
              <a:gd name="connsiteX1167" fmla="*/ 4766070 w 6432818"/>
              <a:gd name="connsiteY1167" fmla="*/ 372362 h 6858000"/>
              <a:gd name="connsiteX1168" fmla="*/ 4759437 w 6432818"/>
              <a:gd name="connsiteY1168" fmla="*/ 386116 h 6858000"/>
              <a:gd name="connsiteX1169" fmla="*/ 4757229 w 6432818"/>
              <a:gd name="connsiteY1169" fmla="*/ 391734 h 6858000"/>
              <a:gd name="connsiteX1170" fmla="*/ 4756145 w 6432818"/>
              <a:gd name="connsiteY1170" fmla="*/ 395413 h 6858000"/>
              <a:gd name="connsiteX1171" fmla="*/ 4756361 w 6432818"/>
              <a:gd name="connsiteY1171" fmla="*/ 397859 h 6858000"/>
              <a:gd name="connsiteX1172" fmla="*/ 4759762 w 6432818"/>
              <a:gd name="connsiteY1172" fmla="*/ 395160 h 6858000"/>
              <a:gd name="connsiteX1173" fmla="*/ 4278724 w 6432818"/>
              <a:gd name="connsiteY1173" fmla="*/ 366347 h 6858000"/>
              <a:gd name="connsiteX1174" fmla="*/ 4214968 w 6432818"/>
              <a:gd name="connsiteY1174" fmla="*/ 468782 h 6858000"/>
              <a:gd name="connsiteX1175" fmla="*/ 4209128 w 6432818"/>
              <a:gd name="connsiteY1175" fmla="*/ 460459 h 6858000"/>
              <a:gd name="connsiteX1176" fmla="*/ 4137925 w 6432818"/>
              <a:gd name="connsiteY1176" fmla="*/ 561129 h 6858000"/>
              <a:gd name="connsiteX1177" fmla="*/ 4278724 w 6432818"/>
              <a:gd name="connsiteY1177" fmla="*/ 366347 h 6858000"/>
              <a:gd name="connsiteX1178" fmla="*/ 4377884 w 6432818"/>
              <a:gd name="connsiteY1178" fmla="*/ 353076 h 6858000"/>
              <a:gd name="connsiteX1179" fmla="*/ 4374450 w 6432818"/>
              <a:gd name="connsiteY1179" fmla="*/ 354323 h 6858000"/>
              <a:gd name="connsiteX1180" fmla="*/ 4377289 w 6432818"/>
              <a:gd name="connsiteY1180" fmla="*/ 355476 h 6858000"/>
              <a:gd name="connsiteX1181" fmla="*/ 4379708 w 6432818"/>
              <a:gd name="connsiteY1181" fmla="*/ 353597 h 6858000"/>
              <a:gd name="connsiteX1182" fmla="*/ 4377884 w 6432818"/>
              <a:gd name="connsiteY1182" fmla="*/ 353076 h 6858000"/>
              <a:gd name="connsiteX1183" fmla="*/ 4834597 w 6432818"/>
              <a:gd name="connsiteY1183" fmla="*/ 347942 h 6858000"/>
              <a:gd name="connsiteX1184" fmla="*/ 4832927 w 6432818"/>
              <a:gd name="connsiteY1184" fmla="*/ 351150 h 6858000"/>
              <a:gd name="connsiteX1185" fmla="*/ 4832540 w 6432818"/>
              <a:gd name="connsiteY1185" fmla="*/ 352447 h 6858000"/>
              <a:gd name="connsiteX1186" fmla="*/ 4832202 w 6432818"/>
              <a:gd name="connsiteY1186" fmla="*/ 357457 h 6858000"/>
              <a:gd name="connsiteX1187" fmla="*/ 4833508 w 6432818"/>
              <a:gd name="connsiteY1187" fmla="*/ 358542 h 6858000"/>
              <a:gd name="connsiteX1188" fmla="*/ 4838317 w 6432818"/>
              <a:gd name="connsiteY1188" fmla="*/ 348029 h 6858000"/>
              <a:gd name="connsiteX1189" fmla="*/ 4834597 w 6432818"/>
              <a:gd name="connsiteY1189" fmla="*/ 347942 h 6858000"/>
              <a:gd name="connsiteX1190" fmla="*/ 4676350 w 6432818"/>
              <a:gd name="connsiteY1190" fmla="*/ 327628 h 6858000"/>
              <a:gd name="connsiteX1191" fmla="*/ 4675609 w 6432818"/>
              <a:gd name="connsiteY1191" fmla="*/ 328493 h 6858000"/>
              <a:gd name="connsiteX1192" fmla="*/ 4659472 w 6432818"/>
              <a:gd name="connsiteY1192" fmla="*/ 355884 h 6858000"/>
              <a:gd name="connsiteX1193" fmla="*/ 4664280 w 6432818"/>
              <a:gd name="connsiteY1193" fmla="*/ 352284 h 6858000"/>
              <a:gd name="connsiteX1194" fmla="*/ 4670877 w 6432818"/>
              <a:gd name="connsiteY1194" fmla="*/ 343244 h 6858000"/>
              <a:gd name="connsiteX1195" fmla="*/ 4388504 w 6432818"/>
              <a:gd name="connsiteY1195" fmla="*/ 284182 h 6858000"/>
              <a:gd name="connsiteX1196" fmla="*/ 4385461 w 6432818"/>
              <a:gd name="connsiteY1196" fmla="*/ 284808 h 6858000"/>
              <a:gd name="connsiteX1197" fmla="*/ 4383594 w 6432818"/>
              <a:gd name="connsiteY1197" fmla="*/ 289187 h 6858000"/>
              <a:gd name="connsiteX1198" fmla="*/ 4386260 w 6432818"/>
              <a:gd name="connsiteY1198" fmla="*/ 290590 h 6858000"/>
              <a:gd name="connsiteX1199" fmla="*/ 4387819 w 6432818"/>
              <a:gd name="connsiteY1199" fmla="*/ 287721 h 6858000"/>
              <a:gd name="connsiteX1200" fmla="*/ 4388504 w 6432818"/>
              <a:gd name="connsiteY1200" fmla="*/ 284182 h 6858000"/>
              <a:gd name="connsiteX1201" fmla="*/ 2557212 w 6432818"/>
              <a:gd name="connsiteY1201" fmla="*/ 283821 h 6858000"/>
              <a:gd name="connsiteX1202" fmla="*/ 2554518 w 6432818"/>
              <a:gd name="connsiteY1202" fmla="*/ 299166 h 6858000"/>
              <a:gd name="connsiteX1203" fmla="*/ 2557212 w 6432818"/>
              <a:gd name="connsiteY1203" fmla="*/ 283821 h 6858000"/>
              <a:gd name="connsiteX1204" fmla="*/ 4588272 w 6432818"/>
              <a:gd name="connsiteY1204" fmla="*/ 281706 h 6858000"/>
              <a:gd name="connsiteX1205" fmla="*/ 4582102 w 6432818"/>
              <a:gd name="connsiteY1205" fmla="*/ 292728 h 6858000"/>
              <a:gd name="connsiteX1206" fmla="*/ 4579594 w 6432818"/>
              <a:gd name="connsiteY1206" fmla="*/ 304140 h 6858000"/>
              <a:gd name="connsiteX1207" fmla="*/ 4582182 w 6432818"/>
              <a:gd name="connsiteY1207" fmla="*/ 302431 h 6858000"/>
              <a:gd name="connsiteX1208" fmla="*/ 5305016 w 6432818"/>
              <a:gd name="connsiteY1208" fmla="*/ 276603 h 6858000"/>
              <a:gd name="connsiteX1209" fmla="*/ 5303252 w 6432818"/>
              <a:gd name="connsiteY1209" fmla="*/ 283892 h 6858000"/>
              <a:gd name="connsiteX1210" fmla="*/ 5302178 w 6432818"/>
              <a:gd name="connsiteY1210" fmla="*/ 285562 h 6858000"/>
              <a:gd name="connsiteX1211" fmla="*/ 5140449 w 6432818"/>
              <a:gd name="connsiteY1211" fmla="*/ 270046 h 6858000"/>
              <a:gd name="connsiteX1212" fmla="*/ 5138826 w 6432818"/>
              <a:gd name="connsiteY1212" fmla="*/ 273850 h 6858000"/>
              <a:gd name="connsiteX1213" fmla="*/ 5137617 w 6432818"/>
              <a:gd name="connsiteY1213" fmla="*/ 275326 h 6858000"/>
              <a:gd name="connsiteX1214" fmla="*/ 5135948 w 6432818"/>
              <a:gd name="connsiteY1214" fmla="*/ 277101 h 6858000"/>
              <a:gd name="connsiteX1215" fmla="*/ 5140449 w 6432818"/>
              <a:gd name="connsiteY1215" fmla="*/ 270046 h 6858000"/>
              <a:gd name="connsiteX1216" fmla="*/ 4713154 w 6432818"/>
              <a:gd name="connsiteY1216" fmla="*/ 263366 h 6858000"/>
              <a:gd name="connsiteX1217" fmla="*/ 4702840 w 6432818"/>
              <a:gd name="connsiteY1217" fmla="*/ 281001 h 6858000"/>
              <a:gd name="connsiteX1218" fmla="*/ 4690486 w 6432818"/>
              <a:gd name="connsiteY1218" fmla="*/ 302258 h 6858000"/>
              <a:gd name="connsiteX1219" fmla="*/ 4687987 w 6432818"/>
              <a:gd name="connsiteY1219" fmla="*/ 310900 h 6858000"/>
              <a:gd name="connsiteX1220" fmla="*/ 4696254 w 6432818"/>
              <a:gd name="connsiteY1220" fmla="*/ 294354 h 6858000"/>
              <a:gd name="connsiteX1221" fmla="*/ 4707402 w 6432818"/>
              <a:gd name="connsiteY1221" fmla="*/ 274103 h 6858000"/>
              <a:gd name="connsiteX1222" fmla="*/ 4711855 w 6432818"/>
              <a:gd name="connsiteY1222" fmla="*/ 267690 h 6858000"/>
              <a:gd name="connsiteX1223" fmla="*/ 4793560 w 6432818"/>
              <a:gd name="connsiteY1223" fmla="*/ 262511 h 6858000"/>
              <a:gd name="connsiteX1224" fmla="*/ 4793687 w 6432818"/>
              <a:gd name="connsiteY1224" fmla="*/ 267838 h 6858000"/>
              <a:gd name="connsiteX1225" fmla="*/ 4790860 w 6432818"/>
              <a:gd name="connsiteY1225" fmla="*/ 273170 h 6858000"/>
              <a:gd name="connsiteX1226" fmla="*/ 4789466 w 6432818"/>
              <a:gd name="connsiteY1226" fmla="*/ 271662 h 6858000"/>
              <a:gd name="connsiteX1227" fmla="*/ 4793560 w 6432818"/>
              <a:gd name="connsiteY1227" fmla="*/ 262511 h 6858000"/>
              <a:gd name="connsiteX1228" fmla="*/ 4605513 w 6432818"/>
              <a:gd name="connsiteY1228" fmla="*/ 262171 h 6858000"/>
              <a:gd name="connsiteX1229" fmla="*/ 4604354 w 6432818"/>
              <a:gd name="connsiteY1229" fmla="*/ 264417 h 6858000"/>
              <a:gd name="connsiteX1230" fmla="*/ 4603891 w 6432818"/>
              <a:gd name="connsiteY1230" fmla="*/ 263855 h 6858000"/>
              <a:gd name="connsiteX1231" fmla="*/ 4605513 w 6432818"/>
              <a:gd name="connsiteY1231" fmla="*/ 262171 h 6858000"/>
              <a:gd name="connsiteX1232" fmla="*/ 4430966 w 6432818"/>
              <a:gd name="connsiteY1232" fmla="*/ 256247 h 6858000"/>
              <a:gd name="connsiteX1233" fmla="*/ 4428488 w 6432818"/>
              <a:gd name="connsiteY1233" fmla="*/ 256676 h 6858000"/>
              <a:gd name="connsiteX1234" fmla="*/ 4428302 w 6432818"/>
              <a:gd name="connsiteY1234" fmla="*/ 256709 h 6858000"/>
              <a:gd name="connsiteX1235" fmla="*/ 4427062 w 6432818"/>
              <a:gd name="connsiteY1235" fmla="*/ 256921 h 6858000"/>
              <a:gd name="connsiteX1236" fmla="*/ 4427002 w 6432818"/>
              <a:gd name="connsiteY1236" fmla="*/ 256933 h 6858000"/>
              <a:gd name="connsiteX1237" fmla="*/ 4428302 w 6432818"/>
              <a:gd name="connsiteY1237" fmla="*/ 256709 h 6858000"/>
              <a:gd name="connsiteX1238" fmla="*/ 5015782 w 6432818"/>
              <a:gd name="connsiteY1238" fmla="*/ 248164 h 6858000"/>
              <a:gd name="connsiteX1239" fmla="*/ 5014600 w 6432818"/>
              <a:gd name="connsiteY1239" fmla="*/ 252506 h 6858000"/>
              <a:gd name="connsiteX1240" fmla="*/ 5004505 w 6432818"/>
              <a:gd name="connsiteY1240" fmla="*/ 263714 h 6858000"/>
              <a:gd name="connsiteX1241" fmla="*/ 5015782 w 6432818"/>
              <a:gd name="connsiteY1241" fmla="*/ 248164 h 6858000"/>
              <a:gd name="connsiteX1242" fmla="*/ 2886968 w 6432818"/>
              <a:gd name="connsiteY1242" fmla="*/ 246303 h 6858000"/>
              <a:gd name="connsiteX1243" fmla="*/ 2885532 w 6432818"/>
              <a:gd name="connsiteY1243" fmla="*/ 248737 h 6858000"/>
              <a:gd name="connsiteX1244" fmla="*/ 2882353 w 6432818"/>
              <a:gd name="connsiteY1244" fmla="*/ 258450 h 6858000"/>
              <a:gd name="connsiteX1245" fmla="*/ 2880899 w 6432818"/>
              <a:gd name="connsiteY1245" fmla="*/ 258326 h 6858000"/>
              <a:gd name="connsiteX1246" fmla="*/ 2880629 w 6432818"/>
              <a:gd name="connsiteY1246" fmla="*/ 258304 h 6858000"/>
              <a:gd name="connsiteX1247" fmla="*/ 2880414 w 6432818"/>
              <a:gd name="connsiteY1247" fmla="*/ 258287 h 6858000"/>
              <a:gd name="connsiteX1248" fmla="*/ 2880899 w 6432818"/>
              <a:gd name="connsiteY1248" fmla="*/ 258326 h 6858000"/>
              <a:gd name="connsiteX1249" fmla="*/ 2881708 w 6432818"/>
              <a:gd name="connsiteY1249" fmla="*/ 258397 h 6858000"/>
              <a:gd name="connsiteX1250" fmla="*/ 2882353 w 6432818"/>
              <a:gd name="connsiteY1250" fmla="*/ 258450 h 6858000"/>
              <a:gd name="connsiteX1251" fmla="*/ 2882469 w 6432818"/>
              <a:gd name="connsiteY1251" fmla="*/ 258360 h 6858000"/>
              <a:gd name="connsiteX1252" fmla="*/ 4622289 w 6432818"/>
              <a:gd name="connsiteY1252" fmla="*/ 234446 h 6858000"/>
              <a:gd name="connsiteX1253" fmla="*/ 4617981 w 6432818"/>
              <a:gd name="connsiteY1253" fmla="*/ 242639 h 6858000"/>
              <a:gd name="connsiteX1254" fmla="*/ 4614162 w 6432818"/>
              <a:gd name="connsiteY1254" fmla="*/ 251336 h 6858000"/>
              <a:gd name="connsiteX1255" fmla="*/ 4620820 w 6432818"/>
              <a:gd name="connsiteY1255" fmla="*/ 238185 h 6858000"/>
              <a:gd name="connsiteX1256" fmla="*/ 3596023 w 6432818"/>
              <a:gd name="connsiteY1256" fmla="*/ 216617 h 6858000"/>
              <a:gd name="connsiteX1257" fmla="*/ 3589692 w 6432818"/>
              <a:gd name="connsiteY1257" fmla="*/ 229831 h 6858000"/>
              <a:gd name="connsiteX1258" fmla="*/ 3584250 w 6432818"/>
              <a:gd name="connsiteY1258" fmla="*/ 236911 h 6858000"/>
              <a:gd name="connsiteX1259" fmla="*/ 3596023 w 6432818"/>
              <a:gd name="connsiteY1259" fmla="*/ 216617 h 6858000"/>
              <a:gd name="connsiteX1260" fmla="*/ 4878840 w 6432818"/>
              <a:gd name="connsiteY1260" fmla="*/ 214689 h 6858000"/>
              <a:gd name="connsiteX1261" fmla="*/ 4877424 w 6432818"/>
              <a:gd name="connsiteY1261" fmla="*/ 224973 h 6858000"/>
              <a:gd name="connsiteX1262" fmla="*/ 4873434 w 6432818"/>
              <a:gd name="connsiteY1262" fmla="*/ 232262 h 6858000"/>
              <a:gd name="connsiteX1263" fmla="*/ 4878840 w 6432818"/>
              <a:gd name="connsiteY1263" fmla="*/ 214689 h 6858000"/>
              <a:gd name="connsiteX1264" fmla="*/ 4880382 w 6432818"/>
              <a:gd name="connsiteY1264" fmla="*/ 207951 h 6858000"/>
              <a:gd name="connsiteX1265" fmla="*/ 4880747 w 6432818"/>
              <a:gd name="connsiteY1265" fmla="*/ 212838 h 6858000"/>
              <a:gd name="connsiteX1266" fmla="*/ 4878840 w 6432818"/>
              <a:gd name="connsiteY1266" fmla="*/ 214689 h 6858000"/>
              <a:gd name="connsiteX1267" fmla="*/ 4880382 w 6432818"/>
              <a:gd name="connsiteY1267" fmla="*/ 207951 h 6858000"/>
              <a:gd name="connsiteX1268" fmla="*/ 4881922 w 6432818"/>
              <a:gd name="connsiteY1268" fmla="*/ 201214 h 6858000"/>
              <a:gd name="connsiteX1269" fmla="*/ 4882288 w 6432818"/>
              <a:gd name="connsiteY1269" fmla="*/ 206101 h 6858000"/>
              <a:gd name="connsiteX1270" fmla="*/ 4880382 w 6432818"/>
              <a:gd name="connsiteY1270" fmla="*/ 207951 h 6858000"/>
              <a:gd name="connsiteX1271" fmla="*/ 4881922 w 6432818"/>
              <a:gd name="connsiteY1271" fmla="*/ 201214 h 6858000"/>
              <a:gd name="connsiteX1272" fmla="*/ 2521948 w 6432818"/>
              <a:gd name="connsiteY1272" fmla="*/ 196838 h 6858000"/>
              <a:gd name="connsiteX1273" fmla="*/ 2520954 w 6432818"/>
              <a:gd name="connsiteY1273" fmla="*/ 199930 h 6858000"/>
              <a:gd name="connsiteX1274" fmla="*/ 2519656 w 6432818"/>
              <a:gd name="connsiteY1274" fmla="*/ 202232 h 6858000"/>
              <a:gd name="connsiteX1275" fmla="*/ 2522233 w 6432818"/>
              <a:gd name="connsiteY1275" fmla="*/ 203516 h 6858000"/>
              <a:gd name="connsiteX1276" fmla="*/ 2521493 w 6432818"/>
              <a:gd name="connsiteY1276" fmla="*/ 205890 h 6858000"/>
              <a:gd name="connsiteX1277" fmla="*/ 2522483 w 6432818"/>
              <a:gd name="connsiteY1277" fmla="*/ 203451 h 6858000"/>
              <a:gd name="connsiteX1278" fmla="*/ 2522233 w 6432818"/>
              <a:gd name="connsiteY1278" fmla="*/ 203516 h 6858000"/>
              <a:gd name="connsiteX1279" fmla="*/ 4922072 w 6432818"/>
              <a:gd name="connsiteY1279" fmla="*/ 191559 h 6858000"/>
              <a:gd name="connsiteX1280" fmla="*/ 4920822 w 6432818"/>
              <a:gd name="connsiteY1280" fmla="*/ 197385 h 6858000"/>
              <a:gd name="connsiteX1281" fmla="*/ 4917752 w 6432818"/>
              <a:gd name="connsiteY1281" fmla="*/ 213038 h 6858000"/>
              <a:gd name="connsiteX1282" fmla="*/ 4918436 w 6432818"/>
              <a:gd name="connsiteY1282" fmla="*/ 212822 h 6858000"/>
              <a:gd name="connsiteX1283" fmla="*/ 4903475 w 6432818"/>
              <a:gd name="connsiteY1283" fmla="*/ 238401 h 6858000"/>
              <a:gd name="connsiteX1284" fmla="*/ 4877528 w 6432818"/>
              <a:gd name="connsiteY1284" fmla="*/ 292963 h 6858000"/>
              <a:gd name="connsiteX1285" fmla="*/ 4870516 w 6432818"/>
              <a:gd name="connsiteY1285" fmla="*/ 303888 h 6858000"/>
              <a:gd name="connsiteX1286" fmla="*/ 4880059 w 6432818"/>
              <a:gd name="connsiteY1286" fmla="*/ 274310 h 6858000"/>
              <a:gd name="connsiteX1287" fmla="*/ 4885412 w 6432818"/>
              <a:gd name="connsiteY1287" fmla="*/ 251738 h 6858000"/>
              <a:gd name="connsiteX1288" fmla="*/ 4916988 w 6432818"/>
              <a:gd name="connsiteY1288" fmla="*/ 199429 h 6858000"/>
              <a:gd name="connsiteX1289" fmla="*/ 2331505 w 6432818"/>
              <a:gd name="connsiteY1289" fmla="*/ 190275 h 6858000"/>
              <a:gd name="connsiteX1290" fmla="*/ 2328053 w 6432818"/>
              <a:gd name="connsiteY1290" fmla="*/ 198377 h 6858000"/>
              <a:gd name="connsiteX1291" fmla="*/ 2328077 w 6432818"/>
              <a:gd name="connsiteY1291" fmla="*/ 199087 h 6858000"/>
              <a:gd name="connsiteX1292" fmla="*/ 2330494 w 6432818"/>
              <a:gd name="connsiteY1292" fmla="*/ 198342 h 6858000"/>
              <a:gd name="connsiteX1293" fmla="*/ 2332132 w 6432818"/>
              <a:gd name="connsiteY1293" fmla="*/ 192225 h 6858000"/>
              <a:gd name="connsiteX1294" fmla="*/ 3758802 w 6432818"/>
              <a:gd name="connsiteY1294" fmla="*/ 173900 h 6858000"/>
              <a:gd name="connsiteX1295" fmla="*/ 3760570 w 6432818"/>
              <a:gd name="connsiteY1295" fmla="*/ 175422 h 6858000"/>
              <a:gd name="connsiteX1296" fmla="*/ 3753917 w 6432818"/>
              <a:gd name="connsiteY1296" fmla="*/ 204919 h 6858000"/>
              <a:gd name="connsiteX1297" fmla="*/ 3756076 w 6432818"/>
              <a:gd name="connsiteY1297" fmla="*/ 202437 h 6858000"/>
              <a:gd name="connsiteX1298" fmla="*/ 3755488 w 6432818"/>
              <a:gd name="connsiteY1298" fmla="*/ 207961 h 6858000"/>
              <a:gd name="connsiteX1299" fmla="*/ 3753095 w 6432818"/>
              <a:gd name="connsiteY1299" fmla="*/ 212155 h 6858000"/>
              <a:gd name="connsiteX1300" fmla="*/ 3752952 w 6432818"/>
              <a:gd name="connsiteY1300" fmla="*/ 209148 h 6858000"/>
              <a:gd name="connsiteX1301" fmla="*/ 3751267 w 6432818"/>
              <a:gd name="connsiteY1301" fmla="*/ 216521 h 6858000"/>
              <a:gd name="connsiteX1302" fmla="*/ 3753095 w 6432818"/>
              <a:gd name="connsiteY1302" fmla="*/ 212155 h 6858000"/>
              <a:gd name="connsiteX1303" fmla="*/ 3751590 w 6432818"/>
              <a:gd name="connsiteY1303" fmla="*/ 219833 h 6858000"/>
              <a:gd name="connsiteX1304" fmla="*/ 3730313 w 6432818"/>
              <a:gd name="connsiteY1304" fmla="*/ 254132 h 6858000"/>
              <a:gd name="connsiteX1305" fmla="*/ 3728636 w 6432818"/>
              <a:gd name="connsiteY1305" fmla="*/ 256732 h 6858000"/>
              <a:gd name="connsiteX1306" fmla="*/ 3733078 w 6432818"/>
              <a:gd name="connsiteY1306" fmla="*/ 240684 h 6858000"/>
              <a:gd name="connsiteX1307" fmla="*/ 3727279 w 6432818"/>
              <a:gd name="connsiteY1307" fmla="*/ 252707 h 6858000"/>
              <a:gd name="connsiteX1308" fmla="*/ 3725351 w 6432818"/>
              <a:gd name="connsiteY1308" fmla="*/ 257616 h 6858000"/>
              <a:gd name="connsiteX1309" fmla="*/ 3724403 w 6432818"/>
              <a:gd name="connsiteY1309" fmla="*/ 260833 h 6858000"/>
              <a:gd name="connsiteX1310" fmla="*/ 3724592 w 6432818"/>
              <a:gd name="connsiteY1310" fmla="*/ 262971 h 6858000"/>
              <a:gd name="connsiteX1311" fmla="*/ 3724644 w 6432818"/>
              <a:gd name="connsiteY1311" fmla="*/ 262931 h 6858000"/>
              <a:gd name="connsiteX1312" fmla="*/ 3715252 w 6432818"/>
              <a:gd name="connsiteY1312" fmla="*/ 277515 h 6858000"/>
              <a:gd name="connsiteX1313" fmla="*/ 3723195 w 6432818"/>
              <a:gd name="connsiteY1313" fmla="*/ 249539 h 6858000"/>
              <a:gd name="connsiteX1314" fmla="*/ 3740005 w 6432818"/>
              <a:gd name="connsiteY1314" fmla="*/ 202090 h 6858000"/>
              <a:gd name="connsiteX1315" fmla="*/ 3740197 w 6432818"/>
              <a:gd name="connsiteY1315" fmla="*/ 201775 h 6858000"/>
              <a:gd name="connsiteX1316" fmla="*/ 3735016 w 6432818"/>
              <a:gd name="connsiteY1316" fmla="*/ 222411 h 6858000"/>
              <a:gd name="connsiteX1317" fmla="*/ 3736341 w 6432818"/>
              <a:gd name="connsiteY1317" fmla="*/ 218194 h 6858000"/>
              <a:gd name="connsiteX1318" fmla="*/ 3739134 w 6432818"/>
              <a:gd name="connsiteY1318" fmla="*/ 214739 h 6858000"/>
              <a:gd name="connsiteX1319" fmla="*/ 3740535 w 6432818"/>
              <a:gd name="connsiteY1319" fmla="*/ 213724 h 6858000"/>
              <a:gd name="connsiteX1320" fmla="*/ 3745103 w 6432818"/>
              <a:gd name="connsiteY1320" fmla="*/ 197219 h 6858000"/>
              <a:gd name="connsiteX1321" fmla="*/ 3746915 w 6432818"/>
              <a:gd name="connsiteY1321" fmla="*/ 190759 h 6858000"/>
              <a:gd name="connsiteX1322" fmla="*/ 3755510 w 6432818"/>
              <a:gd name="connsiteY1322" fmla="*/ 176670 h 6858000"/>
              <a:gd name="connsiteX1323" fmla="*/ 4443202 w 6432818"/>
              <a:gd name="connsiteY1323" fmla="*/ 171877 h 6858000"/>
              <a:gd name="connsiteX1324" fmla="*/ 4426356 w 6432818"/>
              <a:gd name="connsiteY1324" fmla="*/ 212084 h 6858000"/>
              <a:gd name="connsiteX1325" fmla="*/ 4423998 w 6432818"/>
              <a:gd name="connsiteY1325" fmla="*/ 216130 h 6858000"/>
              <a:gd name="connsiteX1326" fmla="*/ 4438236 w 6432818"/>
              <a:gd name="connsiteY1326" fmla="*/ 174934 h 6858000"/>
              <a:gd name="connsiteX1327" fmla="*/ 4439670 w 6432818"/>
              <a:gd name="connsiteY1327" fmla="*/ 173491 h 6858000"/>
              <a:gd name="connsiteX1328" fmla="*/ 4443202 w 6432818"/>
              <a:gd name="connsiteY1328" fmla="*/ 171877 h 6858000"/>
              <a:gd name="connsiteX1329" fmla="*/ 2467316 w 6432818"/>
              <a:gd name="connsiteY1329" fmla="*/ 166224 h 6858000"/>
              <a:gd name="connsiteX1330" fmla="*/ 2466749 w 6432818"/>
              <a:gd name="connsiteY1330" fmla="*/ 167268 h 6858000"/>
              <a:gd name="connsiteX1331" fmla="*/ 2464386 w 6432818"/>
              <a:gd name="connsiteY1331" fmla="*/ 173280 h 6858000"/>
              <a:gd name="connsiteX1332" fmla="*/ 2464829 w 6432818"/>
              <a:gd name="connsiteY1332" fmla="*/ 172694 h 6858000"/>
              <a:gd name="connsiteX1333" fmla="*/ 2346506 w 6432818"/>
              <a:gd name="connsiteY1333" fmla="*/ 153649 h 6858000"/>
              <a:gd name="connsiteX1334" fmla="*/ 2343496 w 6432818"/>
              <a:gd name="connsiteY1334" fmla="*/ 162144 h 6858000"/>
              <a:gd name="connsiteX1335" fmla="*/ 2341573 w 6432818"/>
              <a:gd name="connsiteY1335" fmla="*/ 166655 h 6858000"/>
              <a:gd name="connsiteX1336" fmla="*/ 2344810 w 6432818"/>
              <a:gd name="connsiteY1336" fmla="*/ 162636 h 6858000"/>
              <a:gd name="connsiteX1337" fmla="*/ 4060336 w 6432818"/>
              <a:gd name="connsiteY1337" fmla="*/ 151245 h 6858000"/>
              <a:gd name="connsiteX1338" fmla="*/ 4058920 w 6432818"/>
              <a:gd name="connsiteY1338" fmla="*/ 154569 h 6858000"/>
              <a:gd name="connsiteX1339" fmla="*/ 4057862 w 6432818"/>
              <a:gd name="connsiteY1339" fmla="*/ 155862 h 6858000"/>
              <a:gd name="connsiteX1340" fmla="*/ 4056404 w 6432818"/>
              <a:gd name="connsiteY1340" fmla="*/ 157411 h 6858000"/>
              <a:gd name="connsiteX1341" fmla="*/ 4060336 w 6432818"/>
              <a:gd name="connsiteY1341" fmla="*/ 151245 h 6858000"/>
              <a:gd name="connsiteX1342" fmla="*/ 4235576 w 6432818"/>
              <a:gd name="connsiteY1342" fmla="*/ 128517 h 6858000"/>
              <a:gd name="connsiteX1343" fmla="*/ 4218948 w 6432818"/>
              <a:gd name="connsiteY1343" fmla="*/ 201508 h 6858000"/>
              <a:gd name="connsiteX1344" fmla="*/ 4197731 w 6432818"/>
              <a:gd name="connsiteY1344" fmla="*/ 237237 h 6858000"/>
              <a:gd name="connsiteX1345" fmla="*/ 4235154 w 6432818"/>
              <a:gd name="connsiteY1345" fmla="*/ 129170 h 6858000"/>
              <a:gd name="connsiteX1346" fmla="*/ 3283880 w 6432818"/>
              <a:gd name="connsiteY1346" fmla="*/ 126569 h 6858000"/>
              <a:gd name="connsiteX1347" fmla="*/ 3255702 w 6432818"/>
              <a:gd name="connsiteY1347" fmla="*/ 172733 h 6858000"/>
              <a:gd name="connsiteX1348" fmla="*/ 3271872 w 6432818"/>
              <a:gd name="connsiteY1348" fmla="*/ 135184 h 6858000"/>
              <a:gd name="connsiteX1349" fmla="*/ 3278328 w 6432818"/>
              <a:gd name="connsiteY1349" fmla="*/ 130552 h 6858000"/>
              <a:gd name="connsiteX1350" fmla="*/ 3275726 w 6432818"/>
              <a:gd name="connsiteY1350" fmla="*/ 142822 h 6858000"/>
              <a:gd name="connsiteX1351" fmla="*/ 3277120 w 6432818"/>
              <a:gd name="connsiteY1351" fmla="*/ 140710 h 6858000"/>
              <a:gd name="connsiteX1352" fmla="*/ 3280764 w 6432818"/>
              <a:gd name="connsiteY1352" fmla="*/ 128804 h 6858000"/>
              <a:gd name="connsiteX1353" fmla="*/ 3791506 w 6432818"/>
              <a:gd name="connsiteY1353" fmla="*/ 117690 h 6858000"/>
              <a:gd name="connsiteX1354" fmla="*/ 3788230 w 6432818"/>
              <a:gd name="connsiteY1354" fmla="*/ 127457 h 6858000"/>
              <a:gd name="connsiteX1355" fmla="*/ 3772505 w 6432818"/>
              <a:gd name="connsiteY1355" fmla="*/ 183545 h 6858000"/>
              <a:gd name="connsiteX1356" fmla="*/ 3760052 w 6432818"/>
              <a:gd name="connsiteY1356" fmla="*/ 205396 h 6858000"/>
              <a:gd name="connsiteX1357" fmla="*/ 3761080 w 6432818"/>
              <a:gd name="connsiteY1357" fmla="*/ 201832 h 6858000"/>
              <a:gd name="connsiteX1358" fmla="*/ 3782660 w 6432818"/>
              <a:gd name="connsiteY1358" fmla="*/ 132156 h 6858000"/>
              <a:gd name="connsiteX1359" fmla="*/ 4971042 w 6432818"/>
              <a:gd name="connsiteY1359" fmla="*/ 117682 h 6858000"/>
              <a:gd name="connsiteX1360" fmla="*/ 4969710 w 6432818"/>
              <a:gd name="connsiteY1360" fmla="*/ 124706 h 6858000"/>
              <a:gd name="connsiteX1361" fmla="*/ 4968166 w 6432818"/>
              <a:gd name="connsiteY1361" fmla="*/ 130544 h 6858000"/>
              <a:gd name="connsiteX1362" fmla="*/ 4941409 w 6432818"/>
              <a:gd name="connsiteY1362" fmla="*/ 174000 h 6858000"/>
              <a:gd name="connsiteX1363" fmla="*/ 4942447 w 6432818"/>
              <a:gd name="connsiteY1363" fmla="*/ 168991 h 6858000"/>
              <a:gd name="connsiteX1364" fmla="*/ 4943942 w 6432818"/>
              <a:gd name="connsiteY1364" fmla="*/ 157717 h 6858000"/>
              <a:gd name="connsiteX1365" fmla="*/ 4956762 w 6432818"/>
              <a:gd name="connsiteY1365" fmla="*/ 137880 h 6858000"/>
              <a:gd name="connsiteX1366" fmla="*/ 4883426 w 6432818"/>
              <a:gd name="connsiteY1366" fmla="*/ 116527 h 6858000"/>
              <a:gd name="connsiteX1367" fmla="*/ 4881658 w 6432818"/>
              <a:gd name="connsiteY1367" fmla="*/ 123816 h 6858000"/>
              <a:gd name="connsiteX1368" fmla="*/ 4880588 w 6432818"/>
              <a:gd name="connsiteY1368" fmla="*/ 125489 h 6858000"/>
              <a:gd name="connsiteX1369" fmla="*/ 4246006 w 6432818"/>
              <a:gd name="connsiteY1369" fmla="*/ 115232 h 6858000"/>
              <a:gd name="connsiteX1370" fmla="*/ 4250310 w 6432818"/>
              <a:gd name="connsiteY1370" fmla="*/ 117607 h 6858000"/>
              <a:gd name="connsiteX1371" fmla="*/ 4251975 w 6432818"/>
              <a:gd name="connsiteY1371" fmla="*/ 132069 h 6858000"/>
              <a:gd name="connsiteX1372" fmla="*/ 4246510 w 6432818"/>
              <a:gd name="connsiteY1372" fmla="*/ 136080 h 6858000"/>
              <a:gd name="connsiteX1373" fmla="*/ 4238150 w 6432818"/>
              <a:gd name="connsiteY1373" fmla="*/ 169173 h 6858000"/>
              <a:gd name="connsiteX1374" fmla="*/ 4231930 w 6432818"/>
              <a:gd name="connsiteY1374" fmla="*/ 179646 h 6858000"/>
              <a:gd name="connsiteX1375" fmla="*/ 4245716 w 6432818"/>
              <a:gd name="connsiteY1375" fmla="*/ 136666 h 6858000"/>
              <a:gd name="connsiteX1376" fmla="*/ 4245563 w 6432818"/>
              <a:gd name="connsiteY1376" fmla="*/ 136778 h 6858000"/>
              <a:gd name="connsiteX1377" fmla="*/ 4246006 w 6432818"/>
              <a:gd name="connsiteY1377" fmla="*/ 115232 h 6858000"/>
              <a:gd name="connsiteX1378" fmla="*/ 4718855 w 6432818"/>
              <a:gd name="connsiteY1378" fmla="*/ 109970 h 6858000"/>
              <a:gd name="connsiteX1379" fmla="*/ 4717234 w 6432818"/>
              <a:gd name="connsiteY1379" fmla="*/ 113771 h 6858000"/>
              <a:gd name="connsiteX1380" fmla="*/ 4716025 w 6432818"/>
              <a:gd name="connsiteY1380" fmla="*/ 115251 h 6858000"/>
              <a:gd name="connsiteX1381" fmla="*/ 4714358 w 6432818"/>
              <a:gd name="connsiteY1381" fmla="*/ 117026 h 6858000"/>
              <a:gd name="connsiteX1382" fmla="*/ 4718855 w 6432818"/>
              <a:gd name="connsiteY1382" fmla="*/ 109970 h 6858000"/>
              <a:gd name="connsiteX1383" fmla="*/ 4182766 w 6432818"/>
              <a:gd name="connsiteY1383" fmla="*/ 104344 h 6858000"/>
              <a:gd name="connsiteX1384" fmla="*/ 4183121 w 6432818"/>
              <a:gd name="connsiteY1384" fmla="*/ 104774 h 6858000"/>
              <a:gd name="connsiteX1385" fmla="*/ 4175944 w 6432818"/>
              <a:gd name="connsiteY1385" fmla="*/ 117943 h 6858000"/>
              <a:gd name="connsiteX1386" fmla="*/ 4176189 w 6432818"/>
              <a:gd name="connsiteY1386" fmla="*/ 117104 h 6858000"/>
              <a:gd name="connsiteX1387" fmla="*/ 2544621 w 6432818"/>
              <a:gd name="connsiteY1387" fmla="*/ 103884 h 6858000"/>
              <a:gd name="connsiteX1388" fmla="*/ 2542342 w 6432818"/>
              <a:gd name="connsiteY1388" fmla="*/ 104352 h 6858000"/>
              <a:gd name="connsiteX1389" fmla="*/ 2540944 w 6432818"/>
              <a:gd name="connsiteY1389" fmla="*/ 107634 h 6858000"/>
              <a:gd name="connsiteX1390" fmla="*/ 2542940 w 6432818"/>
              <a:gd name="connsiteY1390" fmla="*/ 108684 h 6858000"/>
              <a:gd name="connsiteX1391" fmla="*/ 2544108 w 6432818"/>
              <a:gd name="connsiteY1391" fmla="*/ 106534 h 6858000"/>
              <a:gd name="connsiteX1392" fmla="*/ 2544621 w 6432818"/>
              <a:gd name="connsiteY1392" fmla="*/ 103884 h 6858000"/>
              <a:gd name="connsiteX1393" fmla="*/ 4183921 w 6432818"/>
              <a:gd name="connsiteY1393" fmla="*/ 102097 h 6858000"/>
              <a:gd name="connsiteX1394" fmla="*/ 4182766 w 6432818"/>
              <a:gd name="connsiteY1394" fmla="*/ 104344 h 6858000"/>
              <a:gd name="connsiteX1395" fmla="*/ 4182299 w 6432818"/>
              <a:gd name="connsiteY1395" fmla="*/ 103782 h 6858000"/>
              <a:gd name="connsiteX1396" fmla="*/ 4183921 w 6432818"/>
              <a:gd name="connsiteY1396" fmla="*/ 102097 h 6858000"/>
              <a:gd name="connsiteX1397" fmla="*/ 4278880 w 6432818"/>
              <a:gd name="connsiteY1397" fmla="*/ 96294 h 6858000"/>
              <a:gd name="connsiteX1398" fmla="*/ 4278482 w 6432818"/>
              <a:gd name="connsiteY1398" fmla="*/ 101254 h 6858000"/>
              <a:gd name="connsiteX1399" fmla="*/ 4270190 w 6432818"/>
              <a:gd name="connsiteY1399" fmla="*/ 115219 h 6858000"/>
              <a:gd name="connsiteX1400" fmla="*/ 4275243 w 6432818"/>
              <a:gd name="connsiteY1400" fmla="*/ 98085 h 6858000"/>
              <a:gd name="connsiteX1401" fmla="*/ 4278880 w 6432818"/>
              <a:gd name="connsiteY1401" fmla="*/ 96294 h 6858000"/>
              <a:gd name="connsiteX1402" fmla="*/ 4594192 w 6432818"/>
              <a:gd name="connsiteY1402" fmla="*/ 88091 h 6858000"/>
              <a:gd name="connsiteX1403" fmla="*/ 4593010 w 6432818"/>
              <a:gd name="connsiteY1403" fmla="*/ 92433 h 6858000"/>
              <a:gd name="connsiteX1404" fmla="*/ 4582912 w 6432818"/>
              <a:gd name="connsiteY1404" fmla="*/ 103639 h 6858000"/>
              <a:gd name="connsiteX1405" fmla="*/ 4594192 w 6432818"/>
              <a:gd name="connsiteY1405" fmla="*/ 88091 h 6858000"/>
              <a:gd name="connsiteX1406" fmla="*/ 3824261 w 6432818"/>
              <a:gd name="connsiteY1406" fmla="*/ 64122 h 6858000"/>
              <a:gd name="connsiteX1407" fmla="*/ 3816731 w 6432818"/>
              <a:gd name="connsiteY1407" fmla="*/ 95197 h 6858000"/>
              <a:gd name="connsiteX1408" fmla="*/ 3811346 w 6432818"/>
              <a:gd name="connsiteY1408" fmla="*/ 115397 h 6858000"/>
              <a:gd name="connsiteX1409" fmla="*/ 3785065 w 6432818"/>
              <a:gd name="connsiteY1409" fmla="*/ 161510 h 6858000"/>
              <a:gd name="connsiteX1410" fmla="*/ 3802187 w 6432818"/>
              <a:gd name="connsiteY1410" fmla="*/ 100223 h 6858000"/>
              <a:gd name="connsiteX1411" fmla="*/ 3813566 w 6432818"/>
              <a:gd name="connsiteY1411" fmla="*/ 81614 h 6858000"/>
              <a:gd name="connsiteX1412" fmla="*/ 3814181 w 6432818"/>
              <a:gd name="connsiteY1412" fmla="*/ 88457 h 6858000"/>
              <a:gd name="connsiteX1413" fmla="*/ 3819694 w 6432818"/>
              <a:gd name="connsiteY1413" fmla="*/ 72274 h 6858000"/>
              <a:gd name="connsiteX1414" fmla="*/ 3819965 w 6432818"/>
              <a:gd name="connsiteY1414" fmla="*/ 71146 h 6858000"/>
              <a:gd name="connsiteX1415" fmla="*/ 4204108 w 6432818"/>
              <a:gd name="connsiteY1415" fmla="*/ 63254 h 6858000"/>
              <a:gd name="connsiteX1416" fmla="*/ 4203780 w 6432818"/>
              <a:gd name="connsiteY1416" fmla="*/ 66870 h 6858000"/>
              <a:gd name="connsiteX1417" fmla="*/ 4191094 w 6432818"/>
              <a:gd name="connsiteY1417" fmla="*/ 90147 h 6858000"/>
              <a:gd name="connsiteX1418" fmla="*/ 4196222 w 6432818"/>
              <a:gd name="connsiteY1418" fmla="*/ 77390 h 6858000"/>
              <a:gd name="connsiteX1419" fmla="*/ 4204108 w 6432818"/>
              <a:gd name="connsiteY1419" fmla="*/ 63254 h 6858000"/>
              <a:gd name="connsiteX1420" fmla="*/ 4238186 w 6432818"/>
              <a:gd name="connsiteY1420" fmla="*/ 43169 h 6858000"/>
              <a:gd name="connsiteX1421" fmla="*/ 4237562 w 6432818"/>
              <a:gd name="connsiteY1421" fmla="*/ 45933 h 6858000"/>
              <a:gd name="connsiteX1422" fmla="*/ 4232438 w 6432818"/>
              <a:gd name="connsiteY1422" fmla="*/ 65528 h 6858000"/>
              <a:gd name="connsiteX1423" fmla="*/ 4231592 w 6432818"/>
              <a:gd name="connsiteY1423" fmla="*/ 81322 h 6858000"/>
              <a:gd name="connsiteX1424" fmla="*/ 4201034 w 6432818"/>
              <a:gd name="connsiteY1424" fmla="*/ 140219 h 6858000"/>
              <a:gd name="connsiteX1425" fmla="*/ 4212300 w 6432818"/>
              <a:gd name="connsiteY1425" fmla="*/ 104707 h 6858000"/>
              <a:gd name="connsiteX1426" fmla="*/ 4225884 w 6432818"/>
              <a:gd name="connsiteY1426" fmla="*/ 63320 h 6858000"/>
              <a:gd name="connsiteX1427" fmla="*/ 3840064 w 6432818"/>
              <a:gd name="connsiteY1427" fmla="*/ 38277 h 6858000"/>
              <a:gd name="connsiteX1428" fmla="*/ 3828322 w 6432818"/>
              <a:gd name="connsiteY1428" fmla="*/ 85613 h 6858000"/>
              <a:gd name="connsiteX1429" fmla="*/ 3818854 w 6432818"/>
              <a:gd name="connsiteY1429" fmla="*/ 102226 h 6858000"/>
              <a:gd name="connsiteX1430" fmla="*/ 3838892 w 6432818"/>
              <a:gd name="connsiteY1430" fmla="*/ 40195 h 6858000"/>
              <a:gd name="connsiteX1431" fmla="*/ 4499788 w 6432818"/>
              <a:gd name="connsiteY1431" fmla="*/ 34708 h 6858000"/>
              <a:gd name="connsiteX1432" fmla="*/ 4499229 w 6432818"/>
              <a:gd name="connsiteY1432" fmla="*/ 37312 h 6858000"/>
              <a:gd name="connsiteX1433" fmla="*/ 4496160 w 6432818"/>
              <a:gd name="connsiteY1433" fmla="*/ 52962 h 6858000"/>
              <a:gd name="connsiteX1434" fmla="*/ 4496846 w 6432818"/>
              <a:gd name="connsiteY1434" fmla="*/ 52748 h 6858000"/>
              <a:gd name="connsiteX1435" fmla="*/ 4481886 w 6432818"/>
              <a:gd name="connsiteY1435" fmla="*/ 78326 h 6858000"/>
              <a:gd name="connsiteX1436" fmla="*/ 4455934 w 6432818"/>
              <a:gd name="connsiteY1436" fmla="*/ 132888 h 6858000"/>
              <a:gd name="connsiteX1437" fmla="*/ 4448926 w 6432818"/>
              <a:gd name="connsiteY1437" fmla="*/ 143812 h 6858000"/>
              <a:gd name="connsiteX1438" fmla="*/ 4458468 w 6432818"/>
              <a:gd name="connsiteY1438" fmla="*/ 114233 h 6858000"/>
              <a:gd name="connsiteX1439" fmla="*/ 4463821 w 6432818"/>
              <a:gd name="connsiteY1439" fmla="*/ 91664 h 6858000"/>
              <a:gd name="connsiteX1440" fmla="*/ 4480976 w 6432818"/>
              <a:gd name="connsiteY1440" fmla="*/ 63244 h 6858000"/>
              <a:gd name="connsiteX1441" fmla="*/ 6253668 w 6432818"/>
              <a:gd name="connsiteY1441" fmla="*/ 14749 h 6858000"/>
              <a:gd name="connsiteX1442" fmla="*/ 6241769 w 6432818"/>
              <a:gd name="connsiteY1442" fmla="*/ 31586 h 6858000"/>
              <a:gd name="connsiteX1443" fmla="*/ 6236080 w 6432818"/>
              <a:gd name="connsiteY1443" fmla="*/ 38924 h 6858000"/>
              <a:gd name="connsiteX1444" fmla="*/ 6231691 w 6432818"/>
              <a:gd name="connsiteY1444" fmla="*/ 47361 h 6858000"/>
              <a:gd name="connsiteX1445" fmla="*/ 6231776 w 6432818"/>
              <a:gd name="connsiteY1445" fmla="*/ 48506 h 6858000"/>
              <a:gd name="connsiteX1446" fmla="*/ 6241010 w 6432818"/>
              <a:gd name="connsiteY1446" fmla="*/ 43349 h 6858000"/>
              <a:gd name="connsiteX1447" fmla="*/ 6251966 w 6432818"/>
              <a:gd name="connsiteY1447" fmla="*/ 22145 h 6858000"/>
              <a:gd name="connsiteX1448" fmla="*/ 6253668 w 6432818"/>
              <a:gd name="connsiteY1448" fmla="*/ 14749 h 6858000"/>
              <a:gd name="connsiteX1449" fmla="*/ 4522669 w 6432818"/>
              <a:gd name="connsiteY1449" fmla="*/ 0 h 6858000"/>
              <a:gd name="connsiteX1450" fmla="*/ 4528391 w 6432818"/>
              <a:gd name="connsiteY1450" fmla="*/ 0 h 6858000"/>
              <a:gd name="connsiteX1451" fmla="*/ 4519818 w 6432818"/>
              <a:gd name="connsiteY1451" fmla="*/ 13924 h 6858000"/>
              <a:gd name="connsiteX1452" fmla="*/ 4520856 w 6432818"/>
              <a:gd name="connsiteY1452" fmla="*/ 8914 h 6858000"/>
              <a:gd name="connsiteX1453" fmla="*/ 4521880 w 6432818"/>
              <a:gd name="connsiteY1453" fmla="*/ 1198 h 6858000"/>
              <a:gd name="connsiteX1454" fmla="*/ 3575839 w 6432818"/>
              <a:gd name="connsiteY1454" fmla="*/ 0 h 6858000"/>
              <a:gd name="connsiteX1455" fmla="*/ 3578186 w 6432818"/>
              <a:gd name="connsiteY1455" fmla="*/ 0 h 6858000"/>
              <a:gd name="connsiteX1456" fmla="*/ 3572976 w 6432818"/>
              <a:gd name="connsiteY1456" fmla="*/ 5784 h 6858000"/>
              <a:gd name="connsiteX1457" fmla="*/ 2462718 w 6432818"/>
              <a:gd name="connsiteY1457" fmla="*/ 0 h 6858000"/>
              <a:gd name="connsiteX1458" fmla="*/ 2471351 w 6432818"/>
              <a:gd name="connsiteY1458" fmla="*/ 0 h 6858000"/>
              <a:gd name="connsiteX1459" fmla="*/ 2468780 w 6432818"/>
              <a:gd name="connsiteY1459" fmla="*/ 6693 h 6858000"/>
              <a:gd name="connsiteX1460" fmla="*/ 2450906 w 6432818"/>
              <a:gd name="connsiteY1460" fmla="*/ 37842 h 6858000"/>
              <a:gd name="connsiteX1461" fmla="*/ 2462074 w 6432818"/>
              <a:gd name="connsiteY1461" fmla="*/ 1345 h 6858000"/>
              <a:gd name="connsiteX1462" fmla="*/ 2462195 w 6432818"/>
              <a:gd name="connsiteY1462" fmla="*/ 946 h 6858000"/>
              <a:gd name="connsiteX1463" fmla="*/ 2272753 w 6432818"/>
              <a:gd name="connsiteY1463" fmla="*/ 0 h 6858000"/>
              <a:gd name="connsiteX1464" fmla="*/ 2273741 w 6432818"/>
              <a:gd name="connsiteY1464" fmla="*/ 0 h 6858000"/>
              <a:gd name="connsiteX1465" fmla="*/ 2276954 w 6432818"/>
              <a:gd name="connsiteY1465" fmla="*/ 9413 h 6858000"/>
              <a:gd name="connsiteX1466" fmla="*/ 2277942 w 6432818"/>
              <a:gd name="connsiteY1466" fmla="*/ 53706 h 6858000"/>
              <a:gd name="connsiteX1467" fmla="*/ 2254951 w 6432818"/>
              <a:gd name="connsiteY1467" fmla="*/ 119496 h 6858000"/>
              <a:gd name="connsiteX1468" fmla="*/ 2156010 w 6432818"/>
              <a:gd name="connsiteY1468" fmla="*/ 338157 h 6858000"/>
              <a:gd name="connsiteX1469" fmla="*/ 1862733 w 6432818"/>
              <a:gd name="connsiteY1469" fmla="*/ 845454 h 6858000"/>
              <a:gd name="connsiteX1470" fmla="*/ 1780999 w 6432818"/>
              <a:gd name="connsiteY1470" fmla="*/ 978320 h 6858000"/>
              <a:gd name="connsiteX1471" fmla="*/ 1798749 w 6432818"/>
              <a:gd name="connsiteY1471" fmla="*/ 953781 h 6858000"/>
              <a:gd name="connsiteX1472" fmla="*/ 2253230 w 6432818"/>
              <a:gd name="connsiteY1472" fmla="*/ 161987 h 6858000"/>
              <a:gd name="connsiteX1473" fmla="*/ 2320290 w 6432818"/>
              <a:gd name="connsiteY1473" fmla="*/ 25228 h 6858000"/>
              <a:gd name="connsiteX1474" fmla="*/ 2335926 w 6432818"/>
              <a:gd name="connsiteY1474" fmla="*/ 12135 h 6858000"/>
              <a:gd name="connsiteX1475" fmla="*/ 2356769 w 6432818"/>
              <a:gd name="connsiteY1475" fmla="*/ 6122 h 6858000"/>
              <a:gd name="connsiteX1476" fmla="*/ 2352249 w 6432818"/>
              <a:gd name="connsiteY1476" fmla="*/ 29551 h 6858000"/>
              <a:gd name="connsiteX1477" fmla="*/ 2356492 w 6432818"/>
              <a:gd name="connsiteY1477" fmla="*/ 53614 h 6858000"/>
              <a:gd name="connsiteX1478" fmla="*/ 2371017 w 6432818"/>
              <a:gd name="connsiteY1478" fmla="*/ 27295 h 6858000"/>
              <a:gd name="connsiteX1479" fmla="*/ 2367815 w 6432818"/>
              <a:gd name="connsiteY1479" fmla="*/ 38788 h 6858000"/>
              <a:gd name="connsiteX1480" fmla="*/ 2373556 w 6432818"/>
              <a:gd name="connsiteY1480" fmla="*/ 22694 h 6858000"/>
              <a:gd name="connsiteX1481" fmla="*/ 2371017 w 6432818"/>
              <a:gd name="connsiteY1481" fmla="*/ 27295 h 6858000"/>
              <a:gd name="connsiteX1482" fmla="*/ 2375620 w 6432818"/>
              <a:gd name="connsiteY1482" fmla="*/ 9429 h 6858000"/>
              <a:gd name="connsiteX1483" fmla="*/ 2378153 w 6432818"/>
              <a:gd name="connsiteY1483" fmla="*/ 5762 h 6858000"/>
              <a:gd name="connsiteX1484" fmla="*/ 2379502 w 6432818"/>
              <a:gd name="connsiteY1484" fmla="*/ 0 h 6858000"/>
              <a:gd name="connsiteX1485" fmla="*/ 2396827 w 6432818"/>
              <a:gd name="connsiteY1485" fmla="*/ 0 h 6858000"/>
              <a:gd name="connsiteX1486" fmla="*/ 2375403 w 6432818"/>
              <a:gd name="connsiteY1486" fmla="*/ 72063 h 6858000"/>
              <a:gd name="connsiteX1487" fmla="*/ 2373757 w 6432818"/>
              <a:gd name="connsiteY1487" fmla="*/ 76711 h 6858000"/>
              <a:gd name="connsiteX1488" fmla="*/ 2373740 w 6432818"/>
              <a:gd name="connsiteY1488" fmla="*/ 76894 h 6858000"/>
              <a:gd name="connsiteX1489" fmla="*/ 2368535 w 6432818"/>
              <a:gd name="connsiteY1489" fmla="*/ 95295 h 6858000"/>
              <a:gd name="connsiteX1490" fmla="*/ 2364158 w 6432818"/>
              <a:gd name="connsiteY1490" fmla="*/ 103809 h 6858000"/>
              <a:gd name="connsiteX1491" fmla="*/ 2350001 w 6432818"/>
              <a:gd name="connsiteY1491" fmla="*/ 143778 h 6858000"/>
              <a:gd name="connsiteX1492" fmla="*/ 2361729 w 6432818"/>
              <a:gd name="connsiteY1492" fmla="*/ 120965 h 6858000"/>
              <a:gd name="connsiteX1493" fmla="*/ 2368535 w 6432818"/>
              <a:gd name="connsiteY1493" fmla="*/ 95295 h 6858000"/>
              <a:gd name="connsiteX1494" fmla="*/ 2374703 w 6432818"/>
              <a:gd name="connsiteY1494" fmla="*/ 86552 h 6858000"/>
              <a:gd name="connsiteX1495" fmla="*/ 2382994 w 6432818"/>
              <a:gd name="connsiteY1495" fmla="*/ 62748 h 6858000"/>
              <a:gd name="connsiteX1496" fmla="*/ 2402900 w 6432818"/>
              <a:gd name="connsiteY1496" fmla="*/ 0 h 6858000"/>
              <a:gd name="connsiteX1497" fmla="*/ 2417559 w 6432818"/>
              <a:gd name="connsiteY1497" fmla="*/ 0 h 6858000"/>
              <a:gd name="connsiteX1498" fmla="*/ 2395340 w 6432818"/>
              <a:gd name="connsiteY1498" fmla="*/ 74562 h 6858000"/>
              <a:gd name="connsiteX1499" fmla="*/ 2394183 w 6432818"/>
              <a:gd name="connsiteY1499" fmla="*/ 77770 h 6858000"/>
              <a:gd name="connsiteX1500" fmla="*/ 2394472 w 6432818"/>
              <a:gd name="connsiteY1500" fmla="*/ 78778 h 6858000"/>
              <a:gd name="connsiteX1501" fmla="*/ 2395313 w 6432818"/>
              <a:gd name="connsiteY1501" fmla="*/ 86833 h 6858000"/>
              <a:gd name="connsiteX1502" fmla="*/ 2398674 w 6432818"/>
              <a:gd name="connsiteY1502" fmla="*/ 77407 h 6858000"/>
              <a:gd name="connsiteX1503" fmla="*/ 2425481 w 6432818"/>
              <a:gd name="connsiteY1503" fmla="*/ 0 h 6858000"/>
              <a:gd name="connsiteX1504" fmla="*/ 2427138 w 6432818"/>
              <a:gd name="connsiteY1504" fmla="*/ 0 h 6858000"/>
              <a:gd name="connsiteX1505" fmla="*/ 2411986 w 6432818"/>
              <a:gd name="connsiteY1505" fmla="*/ 66502 h 6858000"/>
              <a:gd name="connsiteX1506" fmla="*/ 2404774 w 6432818"/>
              <a:gd name="connsiteY1506" fmla="*/ 89702 h 6858000"/>
              <a:gd name="connsiteX1507" fmla="*/ 2407903 w 6432818"/>
              <a:gd name="connsiteY1507" fmla="*/ 86191 h 6858000"/>
              <a:gd name="connsiteX1508" fmla="*/ 2408171 w 6432818"/>
              <a:gd name="connsiteY1508" fmla="*/ 86021 h 6858000"/>
              <a:gd name="connsiteX1509" fmla="*/ 2418448 w 6432818"/>
              <a:gd name="connsiteY1509" fmla="*/ 53195 h 6858000"/>
              <a:gd name="connsiteX1510" fmla="*/ 2435509 w 6432818"/>
              <a:gd name="connsiteY1510" fmla="*/ 0 h 6858000"/>
              <a:gd name="connsiteX1511" fmla="*/ 2436446 w 6432818"/>
              <a:gd name="connsiteY1511" fmla="*/ 0 h 6858000"/>
              <a:gd name="connsiteX1512" fmla="*/ 2423004 w 6432818"/>
              <a:gd name="connsiteY1512" fmla="*/ 53208 h 6858000"/>
              <a:gd name="connsiteX1513" fmla="*/ 2414161 w 6432818"/>
              <a:gd name="connsiteY1513" fmla="*/ 82238 h 6858000"/>
              <a:gd name="connsiteX1514" fmla="*/ 2416783 w 6432818"/>
              <a:gd name="connsiteY1514" fmla="*/ 80580 h 6858000"/>
              <a:gd name="connsiteX1515" fmla="*/ 2417908 w 6432818"/>
              <a:gd name="connsiteY1515" fmla="*/ 83303 h 6858000"/>
              <a:gd name="connsiteX1516" fmla="*/ 2441434 w 6432818"/>
              <a:gd name="connsiteY1516" fmla="*/ 17810 h 6858000"/>
              <a:gd name="connsiteX1517" fmla="*/ 2443612 w 6432818"/>
              <a:gd name="connsiteY1517" fmla="*/ 19913 h 6858000"/>
              <a:gd name="connsiteX1518" fmla="*/ 2450244 w 6432818"/>
              <a:gd name="connsiteY1518" fmla="*/ 0 h 6858000"/>
              <a:gd name="connsiteX1519" fmla="*/ 2454281 w 6432818"/>
              <a:gd name="connsiteY1519" fmla="*/ 0 h 6858000"/>
              <a:gd name="connsiteX1520" fmla="*/ 2445862 w 6432818"/>
              <a:gd name="connsiteY1520" fmla="*/ 29135 h 6858000"/>
              <a:gd name="connsiteX1521" fmla="*/ 2445903 w 6432818"/>
              <a:gd name="connsiteY1521" fmla="*/ 33963 h 6858000"/>
              <a:gd name="connsiteX1522" fmla="*/ 2442268 w 6432818"/>
              <a:gd name="connsiteY1522" fmla="*/ 52892 h 6858000"/>
              <a:gd name="connsiteX1523" fmla="*/ 2438329 w 6432818"/>
              <a:gd name="connsiteY1523" fmla="*/ 59756 h 6858000"/>
              <a:gd name="connsiteX1524" fmla="*/ 2399269 w 6432818"/>
              <a:gd name="connsiteY1524" fmla="*/ 157547 h 6858000"/>
              <a:gd name="connsiteX1525" fmla="*/ 2460759 w 6432818"/>
              <a:gd name="connsiteY1525" fmla="*/ 63690 h 6858000"/>
              <a:gd name="connsiteX1526" fmla="*/ 2483165 w 6432818"/>
              <a:gd name="connsiteY1526" fmla="*/ 36677 h 6858000"/>
              <a:gd name="connsiteX1527" fmla="*/ 2484741 w 6432818"/>
              <a:gd name="connsiteY1527" fmla="*/ 37679 h 6858000"/>
              <a:gd name="connsiteX1528" fmla="*/ 2483268 w 6432818"/>
              <a:gd name="connsiteY1528" fmla="*/ 42145 h 6858000"/>
              <a:gd name="connsiteX1529" fmla="*/ 2481848 w 6432818"/>
              <a:gd name="connsiteY1529" fmla="*/ 44564 h 6858000"/>
              <a:gd name="connsiteX1530" fmla="*/ 2485814 w 6432818"/>
              <a:gd name="connsiteY1530" fmla="*/ 41559 h 6858000"/>
              <a:gd name="connsiteX1531" fmla="*/ 2487297 w 6432818"/>
              <a:gd name="connsiteY1531" fmla="*/ 39303 h 6858000"/>
              <a:gd name="connsiteX1532" fmla="*/ 2487899 w 6432818"/>
              <a:gd name="connsiteY1532" fmla="*/ 39687 h 6858000"/>
              <a:gd name="connsiteX1533" fmla="*/ 2447919 w 6432818"/>
              <a:gd name="connsiteY1533" fmla="*/ 136881 h 6858000"/>
              <a:gd name="connsiteX1534" fmla="*/ 2506431 w 6432818"/>
              <a:gd name="connsiteY1534" fmla="*/ 33981 h 6858000"/>
              <a:gd name="connsiteX1535" fmla="*/ 2514404 w 6432818"/>
              <a:gd name="connsiteY1535" fmla="*/ 18418 h 6858000"/>
              <a:gd name="connsiteX1536" fmla="*/ 2513562 w 6432818"/>
              <a:gd name="connsiteY1536" fmla="*/ 21477 h 6858000"/>
              <a:gd name="connsiteX1537" fmla="*/ 2506638 w 6432818"/>
              <a:gd name="connsiteY1537" fmla="*/ 37574 h 6858000"/>
              <a:gd name="connsiteX1538" fmla="*/ 2509164 w 6432818"/>
              <a:gd name="connsiteY1538" fmla="*/ 37258 h 6858000"/>
              <a:gd name="connsiteX1539" fmla="*/ 2509227 w 6432818"/>
              <a:gd name="connsiteY1539" fmla="*/ 37178 h 6858000"/>
              <a:gd name="connsiteX1540" fmla="*/ 2508843 w 6432818"/>
              <a:gd name="connsiteY1540" fmla="*/ 38571 h 6858000"/>
              <a:gd name="connsiteX1541" fmla="*/ 2492568 w 6432818"/>
              <a:gd name="connsiteY1541" fmla="*/ 90378 h 6858000"/>
              <a:gd name="connsiteX1542" fmla="*/ 2489426 w 6432818"/>
              <a:gd name="connsiteY1542" fmla="*/ 110108 h 6858000"/>
              <a:gd name="connsiteX1543" fmla="*/ 2498889 w 6432818"/>
              <a:gd name="connsiteY1543" fmla="*/ 80242 h 6858000"/>
              <a:gd name="connsiteX1544" fmla="*/ 2514431 w 6432818"/>
              <a:gd name="connsiteY1544" fmla="*/ 30740 h 6858000"/>
              <a:gd name="connsiteX1545" fmla="*/ 2516825 w 6432818"/>
              <a:gd name="connsiteY1545" fmla="*/ 27780 h 6858000"/>
              <a:gd name="connsiteX1546" fmla="*/ 2522400 w 6432818"/>
              <a:gd name="connsiteY1546" fmla="*/ 23752 h 6858000"/>
              <a:gd name="connsiteX1547" fmla="*/ 2508383 w 6432818"/>
              <a:gd name="connsiteY1547" fmla="*/ 65929 h 6858000"/>
              <a:gd name="connsiteX1548" fmla="*/ 2537288 w 6432818"/>
              <a:gd name="connsiteY1548" fmla="*/ 26842 h 6858000"/>
              <a:gd name="connsiteX1549" fmla="*/ 2539265 w 6432818"/>
              <a:gd name="connsiteY1549" fmla="*/ 30356 h 6858000"/>
              <a:gd name="connsiteX1550" fmla="*/ 2528377 w 6432818"/>
              <a:gd name="connsiteY1550" fmla="*/ 59734 h 6858000"/>
              <a:gd name="connsiteX1551" fmla="*/ 2446756 w 6432818"/>
              <a:gd name="connsiteY1551" fmla="*/ 226721 h 6858000"/>
              <a:gd name="connsiteX1552" fmla="*/ 2498680 w 6432818"/>
              <a:gd name="connsiteY1552" fmla="*/ 145786 h 6858000"/>
              <a:gd name="connsiteX1553" fmla="*/ 2547726 w 6432818"/>
              <a:gd name="connsiteY1553" fmla="*/ 71058 h 6858000"/>
              <a:gd name="connsiteX1554" fmla="*/ 2551336 w 6432818"/>
              <a:gd name="connsiteY1554" fmla="*/ 68875 h 6858000"/>
              <a:gd name="connsiteX1555" fmla="*/ 2545634 w 6432818"/>
              <a:gd name="connsiteY1555" fmla="*/ 87945 h 6858000"/>
              <a:gd name="connsiteX1556" fmla="*/ 2548382 w 6432818"/>
              <a:gd name="connsiteY1556" fmla="*/ 92199 h 6858000"/>
              <a:gd name="connsiteX1557" fmla="*/ 2557833 w 6432818"/>
              <a:gd name="connsiteY1557" fmla="*/ 65243 h 6858000"/>
              <a:gd name="connsiteX1558" fmla="*/ 2554246 w 6432818"/>
              <a:gd name="connsiteY1558" fmla="*/ 85910 h 6858000"/>
              <a:gd name="connsiteX1559" fmla="*/ 2505184 w 6432818"/>
              <a:gd name="connsiteY1559" fmla="*/ 191950 h 6858000"/>
              <a:gd name="connsiteX1560" fmla="*/ 2446778 w 6432818"/>
              <a:gd name="connsiteY1560" fmla="*/ 316769 h 6858000"/>
              <a:gd name="connsiteX1561" fmla="*/ 2485893 w 6432818"/>
              <a:gd name="connsiteY1561" fmla="*/ 253361 h 6858000"/>
              <a:gd name="connsiteX1562" fmla="*/ 2500360 w 6432818"/>
              <a:gd name="connsiteY1562" fmla="*/ 224640 h 6858000"/>
              <a:gd name="connsiteX1563" fmla="*/ 2503915 w 6432818"/>
              <a:gd name="connsiteY1563" fmla="*/ 222724 h 6858000"/>
              <a:gd name="connsiteX1564" fmla="*/ 2508522 w 6432818"/>
              <a:gd name="connsiteY1564" fmla="*/ 214127 h 6858000"/>
              <a:gd name="connsiteX1565" fmla="*/ 2509262 w 6432818"/>
              <a:gd name="connsiteY1565" fmla="*/ 211117 h 6858000"/>
              <a:gd name="connsiteX1566" fmla="*/ 2504297 w 6432818"/>
              <a:gd name="connsiteY1566" fmla="*/ 217922 h 6858000"/>
              <a:gd name="connsiteX1567" fmla="*/ 2502802 w 6432818"/>
              <a:gd name="connsiteY1567" fmla="*/ 219790 h 6858000"/>
              <a:gd name="connsiteX1568" fmla="*/ 2507540 w 6432818"/>
              <a:gd name="connsiteY1568" fmla="*/ 210388 h 6858000"/>
              <a:gd name="connsiteX1569" fmla="*/ 2513448 w 6432818"/>
              <a:gd name="connsiteY1569" fmla="*/ 193400 h 6858000"/>
              <a:gd name="connsiteX1570" fmla="*/ 2522593 w 6432818"/>
              <a:gd name="connsiteY1570" fmla="*/ 196251 h 6858000"/>
              <a:gd name="connsiteX1571" fmla="*/ 2524560 w 6432818"/>
              <a:gd name="connsiteY1571" fmla="*/ 198347 h 6858000"/>
              <a:gd name="connsiteX1572" fmla="*/ 2525094 w 6432818"/>
              <a:gd name="connsiteY1572" fmla="*/ 197030 h 6858000"/>
              <a:gd name="connsiteX1573" fmla="*/ 2534647 w 6432818"/>
              <a:gd name="connsiteY1573" fmla="*/ 200008 h 6858000"/>
              <a:gd name="connsiteX1574" fmla="*/ 2530760 w 6432818"/>
              <a:gd name="connsiteY1574" fmla="*/ 219556 h 6858000"/>
              <a:gd name="connsiteX1575" fmla="*/ 2552736 w 6432818"/>
              <a:gd name="connsiteY1575" fmla="*/ 184471 h 6858000"/>
              <a:gd name="connsiteX1576" fmla="*/ 2576471 w 6432818"/>
              <a:gd name="connsiteY1576" fmla="*/ 174036 h 6858000"/>
              <a:gd name="connsiteX1577" fmla="*/ 2528880 w 6432818"/>
              <a:gd name="connsiteY1577" fmla="*/ 278849 h 6858000"/>
              <a:gd name="connsiteX1578" fmla="*/ 2554518 w 6432818"/>
              <a:gd name="connsiteY1578" fmla="*/ 299166 h 6858000"/>
              <a:gd name="connsiteX1579" fmla="*/ 2523120 w 6432818"/>
              <a:gd name="connsiteY1579" fmla="*/ 353281 h 6858000"/>
              <a:gd name="connsiteX1580" fmla="*/ 2549547 w 6432818"/>
              <a:gd name="connsiteY1580" fmla="*/ 327498 h 6858000"/>
              <a:gd name="connsiteX1581" fmla="*/ 2626384 w 6432818"/>
              <a:gd name="connsiteY1581" fmla="*/ 236333 h 6858000"/>
              <a:gd name="connsiteX1582" fmla="*/ 2587388 w 6432818"/>
              <a:gd name="connsiteY1582" fmla="*/ 326834 h 6858000"/>
              <a:gd name="connsiteX1583" fmla="*/ 2564769 w 6432818"/>
              <a:gd name="connsiteY1583" fmla="*/ 414130 h 6858000"/>
              <a:gd name="connsiteX1584" fmla="*/ 2618142 w 6432818"/>
              <a:gd name="connsiteY1584" fmla="*/ 324929 h 6858000"/>
              <a:gd name="connsiteX1585" fmla="*/ 2776805 w 6432818"/>
              <a:gd name="connsiteY1585" fmla="*/ 65598 h 6858000"/>
              <a:gd name="connsiteX1586" fmla="*/ 2804277 w 6432818"/>
              <a:gd name="connsiteY1586" fmla="*/ 19466 h 6858000"/>
              <a:gd name="connsiteX1587" fmla="*/ 2816138 w 6432818"/>
              <a:gd name="connsiteY1587" fmla="*/ 0 h 6858000"/>
              <a:gd name="connsiteX1588" fmla="*/ 2819548 w 6432818"/>
              <a:gd name="connsiteY1588" fmla="*/ 0 h 6858000"/>
              <a:gd name="connsiteX1589" fmla="*/ 2811298 w 6432818"/>
              <a:gd name="connsiteY1589" fmla="*/ 14724 h 6858000"/>
              <a:gd name="connsiteX1590" fmla="*/ 2817727 w 6432818"/>
              <a:gd name="connsiteY1590" fmla="*/ 23687 h 6858000"/>
              <a:gd name="connsiteX1591" fmla="*/ 2791794 w 6432818"/>
              <a:gd name="connsiteY1591" fmla="*/ 66855 h 6858000"/>
              <a:gd name="connsiteX1592" fmla="*/ 2749798 w 6432818"/>
              <a:gd name="connsiteY1592" fmla="*/ 136299 h 6858000"/>
              <a:gd name="connsiteX1593" fmla="*/ 2634816 w 6432818"/>
              <a:gd name="connsiteY1593" fmla="*/ 403298 h 6858000"/>
              <a:gd name="connsiteX1594" fmla="*/ 2688848 w 6432818"/>
              <a:gd name="connsiteY1594" fmla="*/ 351934 h 6858000"/>
              <a:gd name="connsiteX1595" fmla="*/ 2637985 w 6432818"/>
              <a:gd name="connsiteY1595" fmla="*/ 517018 h 6858000"/>
              <a:gd name="connsiteX1596" fmla="*/ 2738368 w 6432818"/>
              <a:gd name="connsiteY1596" fmla="*/ 367924 h 6858000"/>
              <a:gd name="connsiteX1597" fmla="*/ 2760012 w 6432818"/>
              <a:gd name="connsiteY1597" fmla="*/ 417957 h 6858000"/>
              <a:gd name="connsiteX1598" fmla="*/ 2756284 w 6432818"/>
              <a:gd name="connsiteY1598" fmla="*/ 439212 h 6858000"/>
              <a:gd name="connsiteX1599" fmla="*/ 2792217 w 6432818"/>
              <a:gd name="connsiteY1599" fmla="*/ 407792 h 6858000"/>
              <a:gd name="connsiteX1600" fmla="*/ 2834570 w 6432818"/>
              <a:gd name="connsiteY1600" fmla="*/ 339779 h 6858000"/>
              <a:gd name="connsiteX1601" fmla="*/ 2913009 w 6432818"/>
              <a:gd name="connsiteY1601" fmla="*/ 196974 h 6858000"/>
              <a:gd name="connsiteX1602" fmla="*/ 2912684 w 6432818"/>
              <a:gd name="connsiteY1602" fmla="*/ 198542 h 6858000"/>
              <a:gd name="connsiteX1603" fmla="*/ 2909386 w 6432818"/>
              <a:gd name="connsiteY1603" fmla="*/ 213488 h 6858000"/>
              <a:gd name="connsiteX1604" fmla="*/ 2917748 w 6432818"/>
              <a:gd name="connsiteY1604" fmla="*/ 191992 h 6858000"/>
              <a:gd name="connsiteX1605" fmla="*/ 2917952 w 6432818"/>
              <a:gd name="connsiteY1605" fmla="*/ 193273 h 6858000"/>
              <a:gd name="connsiteX1606" fmla="*/ 2916464 w 6432818"/>
              <a:gd name="connsiteY1606" fmla="*/ 212245 h 6858000"/>
              <a:gd name="connsiteX1607" fmla="*/ 2913737 w 6432818"/>
              <a:gd name="connsiteY1607" fmla="*/ 219553 h 6858000"/>
              <a:gd name="connsiteX1608" fmla="*/ 2916484 w 6432818"/>
              <a:gd name="connsiteY1608" fmla="*/ 220584 h 6858000"/>
              <a:gd name="connsiteX1609" fmla="*/ 2917960 w 6432818"/>
              <a:gd name="connsiteY1609" fmla="*/ 222060 h 6858000"/>
              <a:gd name="connsiteX1610" fmla="*/ 2934563 w 6432818"/>
              <a:gd name="connsiteY1610" fmla="*/ 189505 h 6858000"/>
              <a:gd name="connsiteX1611" fmla="*/ 2944371 w 6432818"/>
              <a:gd name="connsiteY1611" fmla="*/ 184883 h 6858000"/>
              <a:gd name="connsiteX1612" fmla="*/ 2965604 w 6432818"/>
              <a:gd name="connsiteY1612" fmla="*/ 154544 h 6858000"/>
              <a:gd name="connsiteX1613" fmla="*/ 2985204 w 6432818"/>
              <a:gd name="connsiteY1613" fmla="*/ 120807 h 6858000"/>
              <a:gd name="connsiteX1614" fmla="*/ 2987073 w 6432818"/>
              <a:gd name="connsiteY1614" fmla="*/ 117928 h 6858000"/>
              <a:gd name="connsiteX1615" fmla="*/ 2959020 w 6432818"/>
              <a:gd name="connsiteY1615" fmla="*/ 182500 h 6858000"/>
              <a:gd name="connsiteX1616" fmla="*/ 2951232 w 6432818"/>
              <a:gd name="connsiteY1616" fmla="*/ 196691 h 6858000"/>
              <a:gd name="connsiteX1617" fmla="*/ 2945004 w 6432818"/>
              <a:gd name="connsiteY1617" fmla="*/ 208527 h 6858000"/>
              <a:gd name="connsiteX1618" fmla="*/ 2942784 w 6432818"/>
              <a:gd name="connsiteY1618" fmla="*/ 212617 h 6858000"/>
              <a:gd name="connsiteX1619" fmla="*/ 2945791 w 6432818"/>
              <a:gd name="connsiteY1619" fmla="*/ 212957 h 6858000"/>
              <a:gd name="connsiteX1620" fmla="*/ 2935346 w 6432818"/>
              <a:gd name="connsiteY1620" fmla="*/ 236994 h 6858000"/>
              <a:gd name="connsiteX1621" fmla="*/ 2842709 w 6432818"/>
              <a:gd name="connsiteY1621" fmla="*/ 425168 h 6858000"/>
              <a:gd name="connsiteX1622" fmla="*/ 2900680 w 6432818"/>
              <a:gd name="connsiteY1622" fmla="*/ 351375 h 6858000"/>
              <a:gd name="connsiteX1623" fmla="*/ 2799202 w 6432818"/>
              <a:gd name="connsiteY1623" fmla="*/ 583024 h 6858000"/>
              <a:gd name="connsiteX1624" fmla="*/ 2828710 w 6432818"/>
              <a:gd name="connsiteY1624" fmla="*/ 588200 h 6858000"/>
              <a:gd name="connsiteX1625" fmla="*/ 2773520 w 6432818"/>
              <a:gd name="connsiteY1625" fmla="*/ 729399 h 6858000"/>
              <a:gd name="connsiteX1626" fmla="*/ 2829374 w 6432818"/>
              <a:gd name="connsiteY1626" fmla="*/ 626037 h 6858000"/>
              <a:gd name="connsiteX1627" fmla="*/ 2885229 w 6432818"/>
              <a:gd name="connsiteY1627" fmla="*/ 522673 h 6858000"/>
              <a:gd name="connsiteX1628" fmla="*/ 2876987 w 6432818"/>
              <a:gd name="connsiteY1628" fmla="*/ 611269 h 6858000"/>
              <a:gd name="connsiteX1629" fmla="*/ 2975860 w 6432818"/>
              <a:gd name="connsiteY1629" fmla="*/ 477732 h 6858000"/>
              <a:gd name="connsiteX1630" fmla="*/ 2886578 w 6432818"/>
              <a:gd name="connsiteY1630" fmla="*/ 688398 h 6858000"/>
              <a:gd name="connsiteX1631" fmla="*/ 2825546 w 6432818"/>
              <a:gd name="connsiteY1631" fmla="*/ 821274 h 6858000"/>
              <a:gd name="connsiteX1632" fmla="*/ 2912735 w 6432818"/>
              <a:gd name="connsiteY1632" fmla="*/ 671078 h 6858000"/>
              <a:gd name="connsiteX1633" fmla="*/ 2948087 w 6432818"/>
              <a:gd name="connsiteY1633" fmla="*/ 684584 h 6858000"/>
              <a:gd name="connsiteX1634" fmla="*/ 3006700 w 6432818"/>
              <a:gd name="connsiteY1634" fmla="*/ 558583 h 6858000"/>
              <a:gd name="connsiteX1635" fmla="*/ 3039940 w 6432818"/>
              <a:gd name="connsiteY1635" fmla="*/ 542513 h 6858000"/>
              <a:gd name="connsiteX1636" fmla="*/ 3113836 w 6432818"/>
              <a:gd name="connsiteY1636" fmla="*/ 426491 h 6858000"/>
              <a:gd name="connsiteX1637" fmla="*/ 3255702 w 6432818"/>
              <a:gd name="connsiteY1637" fmla="*/ 172733 h 6858000"/>
              <a:gd name="connsiteX1638" fmla="*/ 3131153 w 6432818"/>
              <a:gd name="connsiteY1638" fmla="*/ 452650 h 6858000"/>
              <a:gd name="connsiteX1639" fmla="*/ 3061791 w 6432818"/>
              <a:gd name="connsiteY1639" fmla="*/ 591368 h 6858000"/>
              <a:gd name="connsiteX1640" fmla="*/ 3027123 w 6432818"/>
              <a:gd name="connsiteY1640" fmla="*/ 705751 h 6858000"/>
              <a:gd name="connsiteX1641" fmla="*/ 3101080 w 6432818"/>
              <a:gd name="connsiteY1641" fmla="*/ 582442 h 6858000"/>
              <a:gd name="connsiteX1642" fmla="*/ 3124754 w 6432818"/>
              <a:gd name="connsiteY1642" fmla="*/ 579294 h 6858000"/>
              <a:gd name="connsiteX1643" fmla="*/ 3181849 w 6432818"/>
              <a:gd name="connsiteY1643" fmla="*/ 468847 h 6858000"/>
              <a:gd name="connsiteX1644" fmla="*/ 3244790 w 6432818"/>
              <a:gd name="connsiteY1644" fmla="*/ 366723 h 6858000"/>
              <a:gd name="connsiteX1645" fmla="*/ 3239611 w 6432818"/>
              <a:gd name="connsiteY1645" fmla="*/ 396235 h 6858000"/>
              <a:gd name="connsiteX1646" fmla="*/ 3270367 w 6432818"/>
              <a:gd name="connsiteY1646" fmla="*/ 394331 h 6858000"/>
              <a:gd name="connsiteX1647" fmla="*/ 3171579 w 6432818"/>
              <a:gd name="connsiteY1647" fmla="*/ 610631 h 6858000"/>
              <a:gd name="connsiteX1648" fmla="*/ 3283956 w 6432818"/>
              <a:gd name="connsiteY1648" fmla="*/ 441738 h 6858000"/>
              <a:gd name="connsiteX1649" fmla="*/ 3284617 w 6432818"/>
              <a:gd name="connsiteY1649" fmla="*/ 479572 h 6858000"/>
              <a:gd name="connsiteX1650" fmla="*/ 3460562 w 6432818"/>
              <a:gd name="connsiteY1650" fmla="*/ 175057 h 6858000"/>
              <a:gd name="connsiteX1651" fmla="*/ 3470478 w 6432818"/>
              <a:gd name="connsiteY1651" fmla="*/ 159089 h 6858000"/>
              <a:gd name="connsiteX1652" fmla="*/ 3469960 w 6432818"/>
              <a:gd name="connsiteY1652" fmla="*/ 161429 h 6858000"/>
              <a:gd name="connsiteX1653" fmla="*/ 3470081 w 6432818"/>
              <a:gd name="connsiteY1653" fmla="*/ 161551 h 6858000"/>
              <a:gd name="connsiteX1654" fmla="*/ 3474611 w 6432818"/>
              <a:gd name="connsiteY1654" fmla="*/ 152434 h 6858000"/>
              <a:gd name="connsiteX1655" fmla="*/ 3493813 w 6432818"/>
              <a:gd name="connsiteY1655" fmla="*/ 121517 h 6858000"/>
              <a:gd name="connsiteX1656" fmla="*/ 3500894 w 6432818"/>
              <a:gd name="connsiteY1656" fmla="*/ 118178 h 6858000"/>
              <a:gd name="connsiteX1657" fmla="*/ 3525667 w 6432818"/>
              <a:gd name="connsiteY1657" fmla="*/ 82781 h 6858000"/>
              <a:gd name="connsiteX1658" fmla="*/ 3572976 w 6432818"/>
              <a:gd name="connsiteY1658" fmla="*/ 5784 h 6858000"/>
              <a:gd name="connsiteX1659" fmla="*/ 3531910 w 6432818"/>
              <a:gd name="connsiteY1659" fmla="*/ 90038 h 6858000"/>
              <a:gd name="connsiteX1660" fmla="*/ 3508902 w 6432818"/>
              <a:gd name="connsiteY1660" fmla="*/ 131954 h 6858000"/>
              <a:gd name="connsiteX1661" fmla="*/ 3497769 w 6432818"/>
              <a:gd name="connsiteY1661" fmla="*/ 166035 h 6858000"/>
              <a:gd name="connsiteX1662" fmla="*/ 3522504 w 6432818"/>
              <a:gd name="connsiteY1662" fmla="*/ 128512 h 6858000"/>
              <a:gd name="connsiteX1663" fmla="*/ 3530721 w 6432818"/>
              <a:gd name="connsiteY1663" fmla="*/ 127089 h 6858000"/>
              <a:gd name="connsiteX1664" fmla="*/ 3549693 w 6432818"/>
              <a:gd name="connsiteY1664" fmla="*/ 93676 h 6858000"/>
              <a:gd name="connsiteX1665" fmla="*/ 3570768 w 6432818"/>
              <a:gd name="connsiteY1665" fmla="*/ 62566 h 6858000"/>
              <a:gd name="connsiteX1666" fmla="*/ 3569207 w 6432818"/>
              <a:gd name="connsiteY1666" fmla="*/ 71278 h 6858000"/>
              <a:gd name="connsiteX1667" fmla="*/ 3579896 w 6432818"/>
              <a:gd name="connsiteY1667" fmla="*/ 70067 h 6858000"/>
              <a:gd name="connsiteX1668" fmla="*/ 3547278 w 6432818"/>
              <a:gd name="connsiteY1668" fmla="*/ 135227 h 6858000"/>
              <a:gd name="connsiteX1669" fmla="*/ 3577639 w 6432818"/>
              <a:gd name="connsiteY1669" fmla="*/ 94325 h 6858000"/>
              <a:gd name="connsiteX1670" fmla="*/ 3578874 w 6432818"/>
              <a:gd name="connsiteY1670" fmla="*/ 92528 h 6858000"/>
              <a:gd name="connsiteX1671" fmla="*/ 3571166 w 6432818"/>
              <a:gd name="connsiteY1671" fmla="*/ 125580 h 6858000"/>
              <a:gd name="connsiteX1672" fmla="*/ 3585748 w 6432818"/>
              <a:gd name="connsiteY1672" fmla="*/ 83031 h 6858000"/>
              <a:gd name="connsiteX1673" fmla="*/ 3592307 w 6432818"/>
              <a:gd name="connsiteY1673" fmla="*/ 77971 h 6858000"/>
              <a:gd name="connsiteX1674" fmla="*/ 3585556 w 6432818"/>
              <a:gd name="connsiteY1674" fmla="*/ 94611 h 6858000"/>
              <a:gd name="connsiteX1675" fmla="*/ 3625809 w 6432818"/>
              <a:gd name="connsiteY1675" fmla="*/ 33872 h 6858000"/>
              <a:gd name="connsiteX1676" fmla="*/ 3548144 w 6432818"/>
              <a:gd name="connsiteY1676" fmla="*/ 164411 h 6858000"/>
              <a:gd name="connsiteX1677" fmla="*/ 3317297 w 6432818"/>
              <a:gd name="connsiteY1677" fmla="*/ 598473 h 6858000"/>
              <a:gd name="connsiteX1678" fmla="*/ 3233260 w 6432818"/>
              <a:gd name="connsiteY1678" fmla="*/ 772333 h 6858000"/>
              <a:gd name="connsiteX1679" fmla="*/ 3251298 w 6432818"/>
              <a:gd name="connsiteY1679" fmla="*/ 759679 h 6858000"/>
              <a:gd name="connsiteX1680" fmla="*/ 3342484 w 6432818"/>
              <a:gd name="connsiteY1680" fmla="*/ 579771 h 6858000"/>
              <a:gd name="connsiteX1681" fmla="*/ 3440693 w 6432818"/>
              <a:gd name="connsiteY1681" fmla="*/ 408394 h 6858000"/>
              <a:gd name="connsiteX1682" fmla="*/ 3465610 w 6432818"/>
              <a:gd name="connsiteY1682" fmla="*/ 398161 h 6858000"/>
              <a:gd name="connsiteX1683" fmla="*/ 3550378 w 6432818"/>
              <a:gd name="connsiteY1683" fmla="*/ 254845 h 6858000"/>
              <a:gd name="connsiteX1684" fmla="*/ 3582584 w 6432818"/>
              <a:gd name="connsiteY1684" fmla="*/ 244679 h 6858000"/>
              <a:gd name="connsiteX1685" fmla="*/ 3589692 w 6432818"/>
              <a:gd name="connsiteY1685" fmla="*/ 229831 h 6858000"/>
              <a:gd name="connsiteX1686" fmla="*/ 3599766 w 6432818"/>
              <a:gd name="connsiteY1686" fmla="*/ 216736 h 6858000"/>
              <a:gd name="connsiteX1687" fmla="*/ 3602378 w 6432818"/>
              <a:gd name="connsiteY1687" fmla="*/ 216819 h 6858000"/>
              <a:gd name="connsiteX1688" fmla="*/ 3604350 w 6432818"/>
              <a:gd name="connsiteY1688" fmla="*/ 210777 h 6858000"/>
              <a:gd name="connsiteX1689" fmla="*/ 3599766 w 6432818"/>
              <a:gd name="connsiteY1689" fmla="*/ 216736 h 6858000"/>
              <a:gd name="connsiteX1690" fmla="*/ 3596023 w 6432818"/>
              <a:gd name="connsiteY1690" fmla="*/ 216617 h 6858000"/>
              <a:gd name="connsiteX1691" fmla="*/ 3630567 w 6432818"/>
              <a:gd name="connsiteY1691" fmla="*/ 186173 h 6858000"/>
              <a:gd name="connsiteX1692" fmla="*/ 3544558 w 6432818"/>
              <a:gd name="connsiteY1692" fmla="*/ 336569 h 6858000"/>
              <a:gd name="connsiteX1693" fmla="*/ 3545220 w 6432818"/>
              <a:gd name="connsiteY1693" fmla="*/ 374407 h 6858000"/>
              <a:gd name="connsiteX1694" fmla="*/ 3481702 w 6432818"/>
              <a:gd name="connsiteY1694" fmla="*/ 521452 h 6858000"/>
              <a:gd name="connsiteX1695" fmla="*/ 3371234 w 6432818"/>
              <a:gd name="connsiteY1695" fmla="*/ 721098 h 6858000"/>
              <a:gd name="connsiteX1696" fmla="*/ 3418848 w 6432818"/>
              <a:gd name="connsiteY1696" fmla="*/ 706329 h 6858000"/>
              <a:gd name="connsiteX1697" fmla="*/ 3458506 w 6432818"/>
              <a:gd name="connsiteY1697" fmla="*/ 653664 h 6858000"/>
              <a:gd name="connsiteX1698" fmla="*/ 3518963 w 6432818"/>
              <a:gd name="connsiteY1698" fmla="*/ 565710 h 6858000"/>
              <a:gd name="connsiteX1699" fmla="*/ 3592709 w 6432818"/>
              <a:gd name="connsiteY1699" fmla="*/ 443578 h 6858000"/>
              <a:gd name="connsiteX1700" fmla="*/ 3731852 w 6432818"/>
              <a:gd name="connsiteY1700" fmla="*/ 215455 h 6858000"/>
              <a:gd name="connsiteX1701" fmla="*/ 3727248 w 6432818"/>
              <a:gd name="connsiteY1701" fmla="*/ 226164 h 6858000"/>
              <a:gd name="connsiteX1702" fmla="*/ 3730194 w 6432818"/>
              <a:gd name="connsiteY1702" fmla="*/ 225797 h 6858000"/>
              <a:gd name="connsiteX1703" fmla="*/ 3730270 w 6432818"/>
              <a:gd name="connsiteY1703" fmla="*/ 225705 h 6858000"/>
              <a:gd name="connsiteX1704" fmla="*/ 3729822 w 6432818"/>
              <a:gd name="connsiteY1704" fmla="*/ 227329 h 6858000"/>
              <a:gd name="connsiteX1705" fmla="*/ 3712917 w 6432818"/>
              <a:gd name="connsiteY1705" fmla="*/ 281145 h 6858000"/>
              <a:gd name="connsiteX1706" fmla="*/ 3699136 w 6432818"/>
              <a:gd name="connsiteY1706" fmla="*/ 302543 h 6858000"/>
              <a:gd name="connsiteX1707" fmla="*/ 3656250 w 6432818"/>
              <a:gd name="connsiteY1707" fmla="*/ 386585 h 6858000"/>
              <a:gd name="connsiteX1708" fmla="*/ 3679343 w 6432818"/>
              <a:gd name="connsiteY1708" fmla="*/ 428358 h 6858000"/>
              <a:gd name="connsiteX1709" fmla="*/ 3641589 w 6432818"/>
              <a:gd name="connsiteY1709" fmla="*/ 511780 h 6858000"/>
              <a:gd name="connsiteX1710" fmla="*/ 3611894 w 6432818"/>
              <a:gd name="connsiteY1710" fmla="*/ 597830 h 6858000"/>
              <a:gd name="connsiteX1711" fmla="*/ 3474688 w 6432818"/>
              <a:gd name="connsiteY1711" fmla="*/ 859709 h 6858000"/>
              <a:gd name="connsiteX1712" fmla="*/ 3429847 w 6432818"/>
              <a:gd name="connsiteY1712" fmla="*/ 941887 h 6858000"/>
              <a:gd name="connsiteX1713" fmla="*/ 3460861 w 6432818"/>
              <a:gd name="connsiteY1713" fmla="*/ 903828 h 6858000"/>
              <a:gd name="connsiteX1714" fmla="*/ 3469707 w 6432818"/>
              <a:gd name="connsiteY1714" fmla="*/ 888788 h 6858000"/>
              <a:gd name="connsiteX1715" fmla="*/ 3469508 w 6432818"/>
              <a:gd name="connsiteY1715" fmla="*/ 889219 h 6858000"/>
              <a:gd name="connsiteX1716" fmla="*/ 3471241 w 6432818"/>
              <a:gd name="connsiteY1716" fmla="*/ 886175 h 6858000"/>
              <a:gd name="connsiteX1717" fmla="*/ 3473976 w 6432818"/>
              <a:gd name="connsiteY1717" fmla="*/ 881523 h 6858000"/>
              <a:gd name="connsiteX1718" fmla="*/ 3474690 w 6432818"/>
              <a:gd name="connsiteY1718" fmla="*/ 880115 h 6858000"/>
              <a:gd name="connsiteX1719" fmla="*/ 3471241 w 6432818"/>
              <a:gd name="connsiteY1719" fmla="*/ 886175 h 6858000"/>
              <a:gd name="connsiteX1720" fmla="*/ 3469707 w 6432818"/>
              <a:gd name="connsiteY1720" fmla="*/ 888788 h 6858000"/>
              <a:gd name="connsiteX1721" fmla="*/ 3526382 w 6432818"/>
              <a:gd name="connsiteY1721" fmla="*/ 764439 h 6858000"/>
              <a:gd name="connsiteX1722" fmla="*/ 3583912 w 6432818"/>
              <a:gd name="connsiteY1722" fmla="*/ 667148 h 6858000"/>
              <a:gd name="connsiteX1723" fmla="*/ 3617151 w 6432818"/>
              <a:gd name="connsiteY1723" fmla="*/ 651077 h 6858000"/>
              <a:gd name="connsiteX1724" fmla="*/ 3660746 w 6432818"/>
              <a:gd name="connsiteY1724" fmla="*/ 575980 h 6858000"/>
              <a:gd name="connsiteX1725" fmla="*/ 3706457 w 6432818"/>
              <a:gd name="connsiteY1725" fmla="*/ 530458 h 6858000"/>
              <a:gd name="connsiteX1726" fmla="*/ 3642276 w 6432818"/>
              <a:gd name="connsiteY1726" fmla="*/ 639665 h 6858000"/>
              <a:gd name="connsiteX1727" fmla="*/ 3633161 w 6432818"/>
              <a:gd name="connsiteY1727" fmla="*/ 691606 h 6858000"/>
              <a:gd name="connsiteX1728" fmla="*/ 3603068 w 6432818"/>
              <a:gd name="connsiteY1728" fmla="*/ 731351 h 6858000"/>
              <a:gd name="connsiteX1729" fmla="*/ 3594163 w 6432818"/>
              <a:gd name="connsiteY1729" fmla="*/ 782107 h 6858000"/>
              <a:gd name="connsiteX1730" fmla="*/ 3535614 w 6432818"/>
              <a:gd name="connsiteY1730" fmla="*/ 900819 h 6858000"/>
              <a:gd name="connsiteX1731" fmla="*/ 3485498 w 6432818"/>
              <a:gd name="connsiteY1731" fmla="*/ 1013862 h 6858000"/>
              <a:gd name="connsiteX1732" fmla="*/ 3506124 w 6432818"/>
              <a:gd name="connsiteY1732" fmla="*/ 985690 h 6858000"/>
              <a:gd name="connsiteX1733" fmla="*/ 3639668 w 6432818"/>
              <a:gd name="connsiteY1733" fmla="*/ 737770 h 6858000"/>
              <a:gd name="connsiteX1734" fmla="*/ 3765546 w 6432818"/>
              <a:gd name="connsiteY1734" fmla="*/ 533526 h 6858000"/>
              <a:gd name="connsiteX1735" fmla="*/ 3805206 w 6432818"/>
              <a:gd name="connsiteY1735" fmla="*/ 480856 h 6858000"/>
              <a:gd name="connsiteX1736" fmla="*/ 3663340 w 6432818"/>
              <a:gd name="connsiteY1736" fmla="*/ 734621 h 6858000"/>
              <a:gd name="connsiteX1737" fmla="*/ 3640993 w 6432818"/>
              <a:gd name="connsiteY1737" fmla="*/ 813445 h 6858000"/>
              <a:gd name="connsiteX1738" fmla="*/ 3732782 w 6432818"/>
              <a:gd name="connsiteY1738" fmla="*/ 678659 h 6858000"/>
              <a:gd name="connsiteX1739" fmla="*/ 3994774 w 6432818"/>
              <a:gd name="connsiteY1739" fmla="*/ 239569 h 6858000"/>
              <a:gd name="connsiteX1740" fmla="*/ 4032487 w 6432818"/>
              <a:gd name="connsiteY1740" fmla="*/ 176998 h 6858000"/>
              <a:gd name="connsiteX1741" fmla="*/ 4032727 w 6432818"/>
              <a:gd name="connsiteY1741" fmla="*/ 180671 h 6858000"/>
              <a:gd name="connsiteX1742" fmla="*/ 4044760 w 6432818"/>
              <a:gd name="connsiteY1742" fmla="*/ 163363 h 6858000"/>
              <a:gd name="connsiteX1743" fmla="*/ 4055888 w 6432818"/>
              <a:gd name="connsiteY1743" fmla="*/ 159713 h 6858000"/>
              <a:gd name="connsiteX1744" fmla="*/ 4057809 w 6432818"/>
              <a:gd name="connsiteY1744" fmla="*/ 157177 h 6858000"/>
              <a:gd name="connsiteX1745" fmla="*/ 4058920 w 6432818"/>
              <a:gd name="connsiteY1745" fmla="*/ 154569 h 6858000"/>
              <a:gd name="connsiteX1746" fmla="*/ 4061683 w 6432818"/>
              <a:gd name="connsiteY1746" fmla="*/ 151198 h 6858000"/>
              <a:gd name="connsiteX1747" fmla="*/ 4062548 w 6432818"/>
              <a:gd name="connsiteY1747" fmla="*/ 151169 h 6858000"/>
              <a:gd name="connsiteX1748" fmla="*/ 4063187 w 6432818"/>
              <a:gd name="connsiteY1748" fmla="*/ 149365 h 6858000"/>
              <a:gd name="connsiteX1749" fmla="*/ 4061683 w 6432818"/>
              <a:gd name="connsiteY1749" fmla="*/ 151198 h 6858000"/>
              <a:gd name="connsiteX1750" fmla="*/ 4060336 w 6432818"/>
              <a:gd name="connsiteY1750" fmla="*/ 151245 h 6858000"/>
              <a:gd name="connsiteX1751" fmla="*/ 4072113 w 6432818"/>
              <a:gd name="connsiteY1751" fmla="*/ 141632 h 6858000"/>
              <a:gd name="connsiteX1752" fmla="*/ 4043402 w 6432818"/>
              <a:gd name="connsiteY1752" fmla="*/ 187311 h 6858000"/>
              <a:gd name="connsiteX1753" fmla="*/ 4043943 w 6432818"/>
              <a:gd name="connsiteY1753" fmla="*/ 198325 h 6858000"/>
              <a:gd name="connsiteX1754" fmla="*/ 4027702 w 6432818"/>
              <a:gd name="connsiteY1754" fmla="*/ 232673 h 6858000"/>
              <a:gd name="connsiteX1755" fmla="*/ 4020313 w 6432818"/>
              <a:gd name="connsiteY1755" fmla="*/ 256155 h 6858000"/>
              <a:gd name="connsiteX1756" fmla="*/ 4019608 w 6432818"/>
              <a:gd name="connsiteY1756" fmla="*/ 258030 h 6858000"/>
              <a:gd name="connsiteX1757" fmla="*/ 4027908 w 6432818"/>
              <a:gd name="connsiteY1757" fmla="*/ 246383 h 6858000"/>
              <a:gd name="connsiteX1758" fmla="*/ 4028229 w 6432818"/>
              <a:gd name="connsiteY1758" fmla="*/ 247254 h 6858000"/>
              <a:gd name="connsiteX1759" fmla="*/ 3994706 w 6432818"/>
              <a:gd name="connsiteY1759" fmla="*/ 302378 h 6858000"/>
              <a:gd name="connsiteX1760" fmla="*/ 3954198 w 6432818"/>
              <a:gd name="connsiteY1760" fmla="*/ 408435 h 6858000"/>
              <a:gd name="connsiteX1761" fmla="*/ 4030639 w 6432818"/>
              <a:gd name="connsiteY1761" fmla="*/ 270959 h 6858000"/>
              <a:gd name="connsiteX1762" fmla="*/ 4128370 w 6432818"/>
              <a:gd name="connsiteY1762" fmla="*/ 121135 h 6858000"/>
              <a:gd name="connsiteX1763" fmla="*/ 4128049 w 6432818"/>
              <a:gd name="connsiteY1763" fmla="*/ 124553 h 6858000"/>
              <a:gd name="connsiteX1764" fmla="*/ 4128046 w 6432818"/>
              <a:gd name="connsiteY1764" fmla="*/ 127398 h 6858000"/>
              <a:gd name="connsiteX1765" fmla="*/ 4115479 w 6432818"/>
              <a:gd name="connsiteY1765" fmla="*/ 147454 h 6858000"/>
              <a:gd name="connsiteX1766" fmla="*/ 4096935 w 6432818"/>
              <a:gd name="connsiteY1766" fmla="*/ 174094 h 6858000"/>
              <a:gd name="connsiteX1767" fmla="*/ 4101139 w 6432818"/>
              <a:gd name="connsiteY1767" fmla="*/ 171355 h 6858000"/>
              <a:gd name="connsiteX1768" fmla="*/ 4109962 w 6432818"/>
              <a:gd name="connsiteY1768" fmla="*/ 161729 h 6858000"/>
              <a:gd name="connsiteX1769" fmla="*/ 4137779 w 6432818"/>
              <a:gd name="connsiteY1769" fmla="*/ 153698 h 6858000"/>
              <a:gd name="connsiteX1770" fmla="*/ 4131746 w 6432818"/>
              <a:gd name="connsiteY1770" fmla="*/ 184972 h 6858000"/>
              <a:gd name="connsiteX1771" fmla="*/ 4132345 w 6432818"/>
              <a:gd name="connsiteY1771" fmla="*/ 197942 h 6858000"/>
              <a:gd name="connsiteX1772" fmla="*/ 4056883 w 6432818"/>
              <a:gd name="connsiteY1772" fmla="*/ 336402 h 6858000"/>
              <a:gd name="connsiteX1773" fmla="*/ 4134871 w 6432818"/>
              <a:gd name="connsiteY1773" fmla="*/ 210387 h 6858000"/>
              <a:gd name="connsiteX1774" fmla="*/ 4137410 w 6432818"/>
              <a:gd name="connsiteY1774" fmla="*/ 217088 h 6858000"/>
              <a:gd name="connsiteX1775" fmla="*/ 4156795 w 6432818"/>
              <a:gd name="connsiteY1775" fmla="*/ 181960 h 6858000"/>
              <a:gd name="connsiteX1776" fmla="*/ 4152522 w 6432818"/>
              <a:gd name="connsiteY1776" fmla="*/ 197299 h 6858000"/>
              <a:gd name="connsiteX1777" fmla="*/ 4160186 w 6432818"/>
              <a:gd name="connsiteY1777" fmla="*/ 175818 h 6858000"/>
              <a:gd name="connsiteX1778" fmla="*/ 4156795 w 6432818"/>
              <a:gd name="connsiteY1778" fmla="*/ 181960 h 6858000"/>
              <a:gd name="connsiteX1779" fmla="*/ 4159887 w 6432818"/>
              <a:gd name="connsiteY1779" fmla="*/ 169968 h 6858000"/>
              <a:gd name="connsiteX1780" fmla="*/ 4205048 w 6432818"/>
              <a:gd name="connsiteY1780" fmla="*/ 96991 h 6858000"/>
              <a:gd name="connsiteX1781" fmla="*/ 4199059 w 6432818"/>
              <a:gd name="connsiteY1781" fmla="*/ 119239 h 6858000"/>
              <a:gd name="connsiteX1782" fmla="*/ 4181808 w 6432818"/>
              <a:gd name="connsiteY1782" fmla="*/ 177272 h 6858000"/>
              <a:gd name="connsiteX1783" fmla="*/ 4092232 w 6432818"/>
              <a:gd name="connsiteY1783" fmla="*/ 349906 h 6858000"/>
              <a:gd name="connsiteX1784" fmla="*/ 4166320 w 6432818"/>
              <a:gd name="connsiteY1784" fmla="*/ 235484 h 6858000"/>
              <a:gd name="connsiteX1785" fmla="*/ 4163712 w 6432818"/>
              <a:gd name="connsiteY1785" fmla="*/ 246651 h 6858000"/>
              <a:gd name="connsiteX1786" fmla="*/ 4156756 w 6432818"/>
              <a:gd name="connsiteY1786" fmla="*/ 267386 h 6858000"/>
              <a:gd name="connsiteX1787" fmla="*/ 4156435 w 6432818"/>
              <a:gd name="connsiteY1787" fmla="*/ 268536 h 6858000"/>
              <a:gd name="connsiteX1788" fmla="*/ 4161714 w 6432818"/>
              <a:gd name="connsiteY1788" fmla="*/ 261050 h 6858000"/>
              <a:gd name="connsiteX1789" fmla="*/ 4172783 w 6432818"/>
              <a:gd name="connsiteY1789" fmla="*/ 229279 h 6858000"/>
              <a:gd name="connsiteX1790" fmla="*/ 4175132 w 6432818"/>
              <a:gd name="connsiteY1790" fmla="*/ 221873 h 6858000"/>
              <a:gd name="connsiteX1791" fmla="*/ 4214099 w 6432818"/>
              <a:gd name="connsiteY1791" fmla="*/ 161688 h 6858000"/>
              <a:gd name="connsiteX1792" fmla="*/ 4211517 w 6432818"/>
              <a:gd name="connsiteY1792" fmla="*/ 170355 h 6858000"/>
              <a:gd name="connsiteX1793" fmla="*/ 4205692 w 6432818"/>
              <a:gd name="connsiteY1793" fmla="*/ 189899 h 6858000"/>
              <a:gd name="connsiteX1794" fmla="*/ 4191244 w 6432818"/>
              <a:gd name="connsiteY1794" fmla="*/ 248144 h 6858000"/>
              <a:gd name="connsiteX1795" fmla="*/ 4191234 w 6432818"/>
              <a:gd name="connsiteY1795" fmla="*/ 248175 h 6858000"/>
              <a:gd name="connsiteX1796" fmla="*/ 4152048 w 6432818"/>
              <a:gd name="connsiteY1796" fmla="*/ 314163 h 6858000"/>
              <a:gd name="connsiteX1797" fmla="*/ 4040794 w 6432818"/>
              <a:gd name="connsiteY1797" fmla="*/ 559909 h 6858000"/>
              <a:gd name="connsiteX1798" fmla="*/ 4006972 w 6432818"/>
              <a:gd name="connsiteY1798" fmla="*/ 620899 h 6858000"/>
              <a:gd name="connsiteX1799" fmla="*/ 3999100 w 6432818"/>
              <a:gd name="connsiteY1799" fmla="*/ 665760 h 6858000"/>
              <a:gd name="connsiteX1800" fmla="*/ 4135936 w 6432818"/>
              <a:gd name="connsiteY1800" fmla="*/ 447619 h 6858000"/>
              <a:gd name="connsiteX1801" fmla="*/ 4255766 w 6432818"/>
              <a:gd name="connsiteY1801" fmla="*/ 253891 h 6858000"/>
              <a:gd name="connsiteX1802" fmla="*/ 4312512 w 6432818"/>
              <a:gd name="connsiteY1802" fmla="*/ 161073 h 6858000"/>
              <a:gd name="connsiteX1803" fmla="*/ 4312594 w 6432818"/>
              <a:gd name="connsiteY1803" fmla="*/ 163117 h 6858000"/>
              <a:gd name="connsiteX1804" fmla="*/ 4321859 w 6432818"/>
              <a:gd name="connsiteY1804" fmla="*/ 153939 h 6858000"/>
              <a:gd name="connsiteX1805" fmla="*/ 4332886 w 6432818"/>
              <a:gd name="connsiteY1805" fmla="*/ 140204 h 6858000"/>
              <a:gd name="connsiteX1806" fmla="*/ 4318205 w 6432818"/>
              <a:gd name="connsiteY1806" fmla="*/ 171337 h 6858000"/>
              <a:gd name="connsiteX1807" fmla="*/ 4313328 w 6432818"/>
              <a:gd name="connsiteY1807" fmla="*/ 181063 h 6858000"/>
              <a:gd name="connsiteX1808" fmla="*/ 4313340 w 6432818"/>
              <a:gd name="connsiteY1808" fmla="*/ 181384 h 6858000"/>
              <a:gd name="connsiteX1809" fmla="*/ 4306614 w 6432818"/>
              <a:gd name="connsiteY1809" fmla="*/ 201781 h 6858000"/>
              <a:gd name="connsiteX1810" fmla="*/ 4304720 w 6432818"/>
              <a:gd name="connsiteY1810" fmla="*/ 205011 h 6858000"/>
              <a:gd name="connsiteX1811" fmla="*/ 4310014 w 6432818"/>
              <a:gd name="connsiteY1811" fmla="*/ 200998 h 6858000"/>
              <a:gd name="connsiteX1812" fmla="*/ 4330436 w 6432818"/>
              <a:gd name="connsiteY1812" fmla="*/ 169951 h 6858000"/>
              <a:gd name="connsiteX1813" fmla="*/ 4331950 w 6432818"/>
              <a:gd name="connsiteY1813" fmla="*/ 167674 h 6858000"/>
              <a:gd name="connsiteX1814" fmla="*/ 4187278 w 6432818"/>
              <a:gd name="connsiteY1814" fmla="*/ 411604 h 6858000"/>
              <a:gd name="connsiteX1815" fmla="*/ 4121854 w 6432818"/>
              <a:gd name="connsiteY1815" fmla="*/ 527890 h 6858000"/>
              <a:gd name="connsiteX1816" fmla="*/ 4130840 w 6432818"/>
              <a:gd name="connsiteY1816" fmla="*/ 559889 h 6858000"/>
              <a:gd name="connsiteX1817" fmla="*/ 4117339 w 6432818"/>
              <a:gd name="connsiteY1817" fmla="*/ 595243 h 6858000"/>
              <a:gd name="connsiteX1818" fmla="*/ 4214968 w 6432818"/>
              <a:gd name="connsiteY1818" fmla="*/ 468782 h 6858000"/>
              <a:gd name="connsiteX1819" fmla="*/ 4217496 w 6432818"/>
              <a:gd name="connsiteY1819" fmla="*/ 476907 h 6858000"/>
              <a:gd name="connsiteX1820" fmla="*/ 4212274 w 6432818"/>
              <a:gd name="connsiteY1820" fmla="*/ 484133 h 6858000"/>
              <a:gd name="connsiteX1821" fmla="*/ 4218470 w 6432818"/>
              <a:gd name="connsiteY1821" fmla="*/ 480044 h 6858000"/>
              <a:gd name="connsiteX1822" fmla="*/ 4217496 w 6432818"/>
              <a:gd name="connsiteY1822" fmla="*/ 476907 h 6858000"/>
              <a:gd name="connsiteX1823" fmla="*/ 4279572 w 6432818"/>
              <a:gd name="connsiteY1823" fmla="*/ 390986 h 6858000"/>
              <a:gd name="connsiteX1824" fmla="*/ 4338154 w 6432818"/>
              <a:gd name="connsiteY1824" fmla="*/ 279885 h 6858000"/>
              <a:gd name="connsiteX1825" fmla="*/ 4395120 w 6432818"/>
              <a:gd name="connsiteY1825" fmla="*/ 193477 h 6858000"/>
              <a:gd name="connsiteX1826" fmla="*/ 4400434 w 6432818"/>
              <a:gd name="connsiteY1826" fmla="*/ 186546 h 6858000"/>
              <a:gd name="connsiteX1827" fmla="*/ 4400535 w 6432818"/>
              <a:gd name="connsiteY1827" fmla="*/ 193336 h 6858000"/>
              <a:gd name="connsiteX1828" fmla="*/ 4416764 w 6432818"/>
              <a:gd name="connsiteY1828" fmla="*/ 169623 h 6858000"/>
              <a:gd name="connsiteX1829" fmla="*/ 4418717 w 6432818"/>
              <a:gd name="connsiteY1829" fmla="*/ 166385 h 6858000"/>
              <a:gd name="connsiteX1830" fmla="*/ 4389856 w 6432818"/>
              <a:gd name="connsiteY1830" fmla="*/ 262909 h 6858000"/>
              <a:gd name="connsiteX1831" fmla="*/ 4393523 w 6432818"/>
              <a:gd name="connsiteY1831" fmla="*/ 268586 h 6858000"/>
              <a:gd name="connsiteX1832" fmla="*/ 4420726 w 6432818"/>
              <a:gd name="connsiteY1832" fmla="*/ 190998 h 6858000"/>
              <a:gd name="connsiteX1833" fmla="*/ 4413942 w 6432818"/>
              <a:gd name="connsiteY1833" fmla="*/ 224022 h 6858000"/>
              <a:gd name="connsiteX1834" fmla="*/ 4406822 w 6432818"/>
              <a:gd name="connsiteY1834" fmla="*/ 247879 h 6858000"/>
              <a:gd name="connsiteX1835" fmla="*/ 4404954 w 6432818"/>
              <a:gd name="connsiteY1835" fmla="*/ 251601 h 6858000"/>
              <a:gd name="connsiteX1836" fmla="*/ 4398442 w 6432818"/>
              <a:gd name="connsiteY1836" fmla="*/ 267950 h 6858000"/>
              <a:gd name="connsiteX1837" fmla="*/ 4401078 w 6432818"/>
              <a:gd name="connsiteY1837" fmla="*/ 267018 h 6858000"/>
              <a:gd name="connsiteX1838" fmla="*/ 4394926 w 6432818"/>
              <a:gd name="connsiteY1838" fmla="*/ 287474 h 6858000"/>
              <a:gd name="connsiteX1839" fmla="*/ 4387916 w 6432818"/>
              <a:gd name="connsiteY1839" fmla="*/ 320528 h 6858000"/>
              <a:gd name="connsiteX1840" fmla="*/ 4394695 w 6432818"/>
              <a:gd name="connsiteY1840" fmla="*/ 300921 h 6858000"/>
              <a:gd name="connsiteX1841" fmla="*/ 4408796 w 6432818"/>
              <a:gd name="connsiteY1841" fmla="*/ 260118 h 6858000"/>
              <a:gd name="connsiteX1842" fmla="*/ 4411066 w 6432818"/>
              <a:gd name="connsiteY1842" fmla="*/ 257757 h 6858000"/>
              <a:gd name="connsiteX1843" fmla="*/ 4416758 w 6432818"/>
              <a:gd name="connsiteY1843" fmla="*/ 252606 h 6858000"/>
              <a:gd name="connsiteX1844" fmla="*/ 4396102 w 6432818"/>
              <a:gd name="connsiteY1844" fmla="*/ 301040 h 6858000"/>
              <a:gd name="connsiteX1845" fmla="*/ 4417377 w 6432818"/>
              <a:gd name="connsiteY1845" fmla="*/ 265209 h 6858000"/>
              <a:gd name="connsiteX1846" fmla="*/ 4438654 w 6432818"/>
              <a:gd name="connsiteY1846" fmla="*/ 229376 h 6858000"/>
              <a:gd name="connsiteX1847" fmla="*/ 4436201 w 6432818"/>
              <a:gd name="connsiteY1847" fmla="*/ 259121 h 6858000"/>
              <a:gd name="connsiteX1848" fmla="*/ 4474326 w 6432818"/>
              <a:gd name="connsiteY1848" fmla="*/ 212179 h 6858000"/>
              <a:gd name="connsiteX1849" fmla="*/ 4440742 w 6432818"/>
              <a:gd name="connsiteY1849" fmla="*/ 284607 h 6858000"/>
              <a:gd name="connsiteX1850" fmla="*/ 4417682 w 6432818"/>
              <a:gd name="connsiteY1850" fmla="*/ 330407 h 6858000"/>
              <a:gd name="connsiteX1851" fmla="*/ 4415741 w 6432818"/>
              <a:gd name="connsiteY1851" fmla="*/ 330241 h 6858000"/>
              <a:gd name="connsiteX1852" fmla="*/ 4415092 w 6432818"/>
              <a:gd name="connsiteY1852" fmla="*/ 330187 h 6858000"/>
              <a:gd name="connsiteX1853" fmla="*/ 4415381 w 6432818"/>
              <a:gd name="connsiteY1853" fmla="*/ 330212 h 6858000"/>
              <a:gd name="connsiteX1854" fmla="*/ 4415741 w 6432818"/>
              <a:gd name="connsiteY1854" fmla="*/ 330241 h 6858000"/>
              <a:gd name="connsiteX1855" fmla="*/ 4416820 w 6432818"/>
              <a:gd name="connsiteY1855" fmla="*/ 330335 h 6858000"/>
              <a:gd name="connsiteX1856" fmla="*/ 4417682 w 6432818"/>
              <a:gd name="connsiteY1856" fmla="*/ 330407 h 6858000"/>
              <a:gd name="connsiteX1857" fmla="*/ 4450996 w 6432818"/>
              <a:gd name="connsiteY1857" fmla="*/ 278193 h 6858000"/>
              <a:gd name="connsiteX1858" fmla="*/ 4453488 w 6432818"/>
              <a:gd name="connsiteY1858" fmla="*/ 277250 h 6858000"/>
              <a:gd name="connsiteX1859" fmla="*/ 4457222 w 6432818"/>
              <a:gd name="connsiteY1859" fmla="*/ 277870 h 6858000"/>
              <a:gd name="connsiteX1860" fmla="*/ 4472546 w 6432818"/>
              <a:gd name="connsiteY1860" fmla="*/ 230074 h 6858000"/>
              <a:gd name="connsiteX1861" fmla="*/ 4475732 w 6432818"/>
              <a:gd name="connsiteY1861" fmla="*/ 237115 h 6858000"/>
              <a:gd name="connsiteX1862" fmla="*/ 4466338 w 6432818"/>
              <a:gd name="connsiteY1862" fmla="*/ 276822 h 6858000"/>
              <a:gd name="connsiteX1863" fmla="*/ 4465662 w 6432818"/>
              <a:gd name="connsiteY1863" fmla="*/ 279003 h 6858000"/>
              <a:gd name="connsiteX1864" fmla="*/ 4465064 w 6432818"/>
              <a:gd name="connsiteY1864" fmla="*/ 281697 h 6858000"/>
              <a:gd name="connsiteX1865" fmla="*/ 4465204 w 6432818"/>
              <a:gd name="connsiteY1865" fmla="*/ 281835 h 6858000"/>
              <a:gd name="connsiteX1866" fmla="*/ 4487364 w 6432818"/>
              <a:gd name="connsiteY1866" fmla="*/ 238387 h 6858000"/>
              <a:gd name="connsiteX1867" fmla="*/ 4500452 w 6432818"/>
              <a:gd name="connsiteY1867" fmla="*/ 232219 h 6858000"/>
              <a:gd name="connsiteX1868" fmla="*/ 4528794 w 6432818"/>
              <a:gd name="connsiteY1868" fmla="*/ 191724 h 6858000"/>
              <a:gd name="connsiteX1869" fmla="*/ 4582912 w 6432818"/>
              <a:gd name="connsiteY1869" fmla="*/ 103639 h 6858000"/>
              <a:gd name="connsiteX1870" fmla="*/ 4535934 w 6432818"/>
              <a:gd name="connsiteY1870" fmla="*/ 200025 h 6858000"/>
              <a:gd name="connsiteX1871" fmla="*/ 4509612 w 6432818"/>
              <a:gd name="connsiteY1871" fmla="*/ 247976 h 6858000"/>
              <a:gd name="connsiteX1872" fmla="*/ 4496875 w 6432818"/>
              <a:gd name="connsiteY1872" fmla="*/ 286965 h 6858000"/>
              <a:gd name="connsiteX1873" fmla="*/ 4525174 w 6432818"/>
              <a:gd name="connsiteY1873" fmla="*/ 244040 h 6858000"/>
              <a:gd name="connsiteX1874" fmla="*/ 4534573 w 6432818"/>
              <a:gd name="connsiteY1874" fmla="*/ 242413 h 6858000"/>
              <a:gd name="connsiteX1875" fmla="*/ 4556278 w 6432818"/>
              <a:gd name="connsiteY1875" fmla="*/ 204187 h 6858000"/>
              <a:gd name="connsiteX1876" fmla="*/ 4580385 w 6432818"/>
              <a:gd name="connsiteY1876" fmla="*/ 168598 h 6858000"/>
              <a:gd name="connsiteX1877" fmla="*/ 4578600 w 6432818"/>
              <a:gd name="connsiteY1877" fmla="*/ 178566 h 6858000"/>
              <a:gd name="connsiteX1878" fmla="*/ 4590830 w 6432818"/>
              <a:gd name="connsiteY1878" fmla="*/ 177180 h 6858000"/>
              <a:gd name="connsiteX1879" fmla="*/ 4553514 w 6432818"/>
              <a:gd name="connsiteY1879" fmla="*/ 251720 h 6858000"/>
              <a:gd name="connsiteX1880" fmla="*/ 4588250 w 6432818"/>
              <a:gd name="connsiteY1880" fmla="*/ 204927 h 6858000"/>
              <a:gd name="connsiteX1881" fmla="*/ 4589660 w 6432818"/>
              <a:gd name="connsiteY1881" fmla="*/ 202875 h 6858000"/>
              <a:gd name="connsiteX1882" fmla="*/ 4580844 w 6432818"/>
              <a:gd name="connsiteY1882" fmla="*/ 240685 h 6858000"/>
              <a:gd name="connsiteX1883" fmla="*/ 4597524 w 6432818"/>
              <a:gd name="connsiteY1883" fmla="*/ 192011 h 6858000"/>
              <a:gd name="connsiteX1884" fmla="*/ 4605026 w 6432818"/>
              <a:gd name="connsiteY1884" fmla="*/ 186222 h 6858000"/>
              <a:gd name="connsiteX1885" fmla="*/ 4597306 w 6432818"/>
              <a:gd name="connsiteY1885" fmla="*/ 205259 h 6858000"/>
              <a:gd name="connsiteX1886" fmla="*/ 4688118 w 6432818"/>
              <a:gd name="connsiteY1886" fmla="*/ 64844 h 6858000"/>
              <a:gd name="connsiteX1887" fmla="*/ 4693696 w 6432818"/>
              <a:gd name="connsiteY1887" fmla="*/ 56993 h 6858000"/>
              <a:gd name="connsiteX1888" fmla="*/ 4693601 w 6432818"/>
              <a:gd name="connsiteY1888" fmla="*/ 57546 h 6858000"/>
              <a:gd name="connsiteX1889" fmla="*/ 4680112 w 6432818"/>
              <a:gd name="connsiteY1889" fmla="*/ 106111 h 6858000"/>
              <a:gd name="connsiteX1890" fmla="*/ 4691631 w 6432818"/>
              <a:gd name="connsiteY1890" fmla="*/ 79111 h 6858000"/>
              <a:gd name="connsiteX1891" fmla="*/ 4698293 w 6432818"/>
              <a:gd name="connsiteY1891" fmla="*/ 55870 h 6858000"/>
              <a:gd name="connsiteX1892" fmla="*/ 4701624 w 6432818"/>
              <a:gd name="connsiteY1892" fmla="*/ 45833 h 6858000"/>
              <a:gd name="connsiteX1893" fmla="*/ 4722089 w 6432818"/>
              <a:gd name="connsiteY1893" fmla="*/ 17037 h 6858000"/>
              <a:gd name="connsiteX1894" fmla="*/ 4724126 w 6432818"/>
              <a:gd name="connsiteY1894" fmla="*/ 18994 h 6858000"/>
              <a:gd name="connsiteX1895" fmla="*/ 4725014 w 6432818"/>
              <a:gd name="connsiteY1895" fmla="*/ 15126 h 6858000"/>
              <a:gd name="connsiteX1896" fmla="*/ 4728682 w 6432818"/>
              <a:gd name="connsiteY1896" fmla="*/ 7761 h 6858000"/>
              <a:gd name="connsiteX1897" fmla="*/ 4734197 w 6432818"/>
              <a:gd name="connsiteY1897" fmla="*/ 0 h 6858000"/>
              <a:gd name="connsiteX1898" fmla="*/ 4746238 w 6432818"/>
              <a:gd name="connsiteY1898" fmla="*/ 0 h 6858000"/>
              <a:gd name="connsiteX1899" fmla="*/ 4734782 w 6432818"/>
              <a:gd name="connsiteY1899" fmla="*/ 21058 h 6858000"/>
              <a:gd name="connsiteX1900" fmla="*/ 4750678 w 6432818"/>
              <a:gd name="connsiteY1900" fmla="*/ 0 h 6858000"/>
              <a:gd name="connsiteX1901" fmla="*/ 4751440 w 6432818"/>
              <a:gd name="connsiteY1901" fmla="*/ 0 h 6858000"/>
              <a:gd name="connsiteX1902" fmla="*/ 4748850 w 6432818"/>
              <a:gd name="connsiteY1902" fmla="*/ 13051 h 6858000"/>
              <a:gd name="connsiteX1903" fmla="*/ 4747997 w 6432818"/>
              <a:gd name="connsiteY1903" fmla="*/ 19266 h 6858000"/>
              <a:gd name="connsiteX1904" fmla="*/ 4699300 w 6432818"/>
              <a:gd name="connsiteY1904" fmla="*/ 93729 h 6858000"/>
              <a:gd name="connsiteX1905" fmla="*/ 4611433 w 6432818"/>
              <a:gd name="connsiteY1905" fmla="*/ 244111 h 6858000"/>
              <a:gd name="connsiteX1906" fmla="*/ 4592167 w 6432818"/>
              <a:gd name="connsiteY1906" fmla="*/ 274750 h 6858000"/>
              <a:gd name="connsiteX1907" fmla="*/ 4591232 w 6432818"/>
              <a:gd name="connsiteY1907" fmla="*/ 276418 h 6858000"/>
              <a:gd name="connsiteX1908" fmla="*/ 4587966 w 6432818"/>
              <a:gd name="connsiteY1908" fmla="*/ 297437 h 6858000"/>
              <a:gd name="connsiteX1909" fmla="*/ 4595152 w 6432818"/>
              <a:gd name="connsiteY1909" fmla="*/ 286214 h 6858000"/>
              <a:gd name="connsiteX1910" fmla="*/ 4597779 w 6432818"/>
              <a:gd name="connsiteY1910" fmla="*/ 277181 h 6858000"/>
              <a:gd name="connsiteX1911" fmla="*/ 4604354 w 6432818"/>
              <a:gd name="connsiteY1911" fmla="*/ 264417 h 6858000"/>
              <a:gd name="connsiteX1912" fmla="*/ 4606118 w 6432818"/>
              <a:gd name="connsiteY1912" fmla="*/ 266554 h 6858000"/>
              <a:gd name="connsiteX1913" fmla="*/ 4605574 w 6432818"/>
              <a:gd name="connsiteY1913" fmla="*/ 268098 h 6858000"/>
              <a:gd name="connsiteX1914" fmla="*/ 4606232 w 6432818"/>
              <a:gd name="connsiteY1914" fmla="*/ 266916 h 6858000"/>
              <a:gd name="connsiteX1915" fmla="*/ 4606118 w 6432818"/>
              <a:gd name="connsiteY1915" fmla="*/ 266554 h 6858000"/>
              <a:gd name="connsiteX1916" fmla="*/ 4625700 w 6432818"/>
              <a:gd name="connsiteY1916" fmla="*/ 223329 h 6858000"/>
              <a:gd name="connsiteX1917" fmla="*/ 4624300 w 6432818"/>
              <a:gd name="connsiteY1917" fmla="*/ 228846 h 6858000"/>
              <a:gd name="connsiteX1918" fmla="*/ 4624500 w 6432818"/>
              <a:gd name="connsiteY1918" fmla="*/ 232061 h 6858000"/>
              <a:gd name="connsiteX1919" fmla="*/ 4630324 w 6432818"/>
              <a:gd name="connsiteY1919" fmla="*/ 222647 h 6858000"/>
              <a:gd name="connsiteX1920" fmla="*/ 4658792 w 6432818"/>
              <a:gd name="connsiteY1920" fmla="*/ 177713 h 6858000"/>
              <a:gd name="connsiteX1921" fmla="*/ 4668620 w 6432818"/>
              <a:gd name="connsiteY1921" fmla="*/ 173693 h 6858000"/>
              <a:gd name="connsiteX1922" fmla="*/ 4701038 w 6432818"/>
              <a:gd name="connsiteY1922" fmla="*/ 123834 h 6858000"/>
              <a:gd name="connsiteX1923" fmla="*/ 4713768 w 6432818"/>
              <a:gd name="connsiteY1923" fmla="*/ 119656 h 6858000"/>
              <a:gd name="connsiteX1924" fmla="*/ 4715966 w 6432818"/>
              <a:gd name="connsiteY1924" fmla="*/ 116758 h 6858000"/>
              <a:gd name="connsiteX1925" fmla="*/ 4717234 w 6432818"/>
              <a:gd name="connsiteY1925" fmla="*/ 113771 h 6858000"/>
              <a:gd name="connsiteX1926" fmla="*/ 4720399 w 6432818"/>
              <a:gd name="connsiteY1926" fmla="*/ 109917 h 6858000"/>
              <a:gd name="connsiteX1927" fmla="*/ 4721390 w 6432818"/>
              <a:gd name="connsiteY1927" fmla="*/ 109883 h 6858000"/>
              <a:gd name="connsiteX1928" fmla="*/ 4722116 w 6432818"/>
              <a:gd name="connsiteY1928" fmla="*/ 107821 h 6858000"/>
              <a:gd name="connsiteX1929" fmla="*/ 4720399 w 6432818"/>
              <a:gd name="connsiteY1929" fmla="*/ 109917 h 6858000"/>
              <a:gd name="connsiteX1930" fmla="*/ 4718855 w 6432818"/>
              <a:gd name="connsiteY1930" fmla="*/ 109970 h 6858000"/>
              <a:gd name="connsiteX1931" fmla="*/ 4732328 w 6432818"/>
              <a:gd name="connsiteY1931" fmla="*/ 98976 h 6858000"/>
              <a:gd name="connsiteX1932" fmla="*/ 4699484 w 6432818"/>
              <a:gd name="connsiteY1932" fmla="*/ 151226 h 6858000"/>
              <a:gd name="connsiteX1933" fmla="*/ 4700102 w 6432818"/>
              <a:gd name="connsiteY1933" fmla="*/ 163830 h 6858000"/>
              <a:gd name="connsiteX1934" fmla="*/ 4676187 w 6432818"/>
              <a:gd name="connsiteY1934" fmla="*/ 214413 h 6858000"/>
              <a:gd name="connsiteX1935" fmla="*/ 4653712 w 6432818"/>
              <a:gd name="connsiteY1935" fmla="*/ 250903 h 6858000"/>
              <a:gd name="connsiteX1936" fmla="*/ 4653682 w 6432818"/>
              <a:gd name="connsiteY1936" fmla="*/ 250955 h 6858000"/>
              <a:gd name="connsiteX1937" fmla="*/ 4652144 w 6432818"/>
              <a:gd name="connsiteY1937" fmla="*/ 260848 h 6858000"/>
              <a:gd name="connsiteX1938" fmla="*/ 4647008 w 6432818"/>
              <a:gd name="connsiteY1938" fmla="*/ 280838 h 6858000"/>
              <a:gd name="connsiteX1939" fmla="*/ 4648874 w 6432818"/>
              <a:gd name="connsiteY1939" fmla="*/ 279997 h 6858000"/>
              <a:gd name="connsiteX1940" fmla="*/ 4652885 w 6432818"/>
              <a:gd name="connsiteY1940" fmla="*/ 277600 h 6858000"/>
              <a:gd name="connsiteX1941" fmla="*/ 4668186 w 6432818"/>
              <a:gd name="connsiteY1941" fmla="*/ 259070 h 6858000"/>
              <a:gd name="connsiteX1942" fmla="*/ 4691437 w 6432818"/>
              <a:gd name="connsiteY1942" fmla="*/ 228263 h 6858000"/>
              <a:gd name="connsiteX1943" fmla="*/ 4719664 w 6432818"/>
              <a:gd name="connsiteY1943" fmla="*/ 185738 h 6858000"/>
              <a:gd name="connsiteX1944" fmla="*/ 4792343 w 6432818"/>
              <a:gd name="connsiteY1944" fmla="*/ 77327 h 6858000"/>
              <a:gd name="connsiteX1945" fmla="*/ 4797194 w 6432818"/>
              <a:gd name="connsiteY1945" fmla="*/ 70108 h 6858000"/>
              <a:gd name="connsiteX1946" fmla="*/ 4796322 w 6432818"/>
              <a:gd name="connsiteY1946" fmla="*/ 79435 h 6858000"/>
              <a:gd name="connsiteX1947" fmla="*/ 4796316 w 6432818"/>
              <a:gd name="connsiteY1947" fmla="*/ 82691 h 6858000"/>
              <a:gd name="connsiteX1948" fmla="*/ 4781942 w 6432818"/>
              <a:gd name="connsiteY1948" fmla="*/ 105633 h 6858000"/>
              <a:gd name="connsiteX1949" fmla="*/ 4744434 w 6432818"/>
              <a:gd name="connsiteY1949" fmla="*/ 165181 h 6858000"/>
              <a:gd name="connsiteX1950" fmla="*/ 4754024 w 6432818"/>
              <a:gd name="connsiteY1950" fmla="*/ 178549 h 6858000"/>
              <a:gd name="connsiteX1951" fmla="*/ 4739765 w 6432818"/>
              <a:gd name="connsiteY1951" fmla="*/ 207288 h 6858000"/>
              <a:gd name="connsiteX1952" fmla="*/ 4728746 w 6432818"/>
              <a:gd name="connsiteY1952" fmla="*/ 236709 h 6858000"/>
              <a:gd name="connsiteX1953" fmla="*/ 4723754 w 6432818"/>
              <a:gd name="connsiteY1953" fmla="*/ 245244 h 6858000"/>
              <a:gd name="connsiteX1954" fmla="*/ 4724097 w 6432818"/>
              <a:gd name="connsiteY1954" fmla="*/ 244951 h 6858000"/>
              <a:gd name="connsiteX1955" fmla="*/ 4725595 w 6432818"/>
              <a:gd name="connsiteY1955" fmla="*/ 244788 h 6858000"/>
              <a:gd name="connsiteX1956" fmla="*/ 4724340 w 6432818"/>
              <a:gd name="connsiteY1956" fmla="*/ 251879 h 6858000"/>
              <a:gd name="connsiteX1957" fmla="*/ 4721437 w 6432818"/>
              <a:gd name="connsiteY1957" fmla="*/ 258614 h 6858000"/>
              <a:gd name="connsiteX1958" fmla="*/ 4724958 w 6432818"/>
              <a:gd name="connsiteY1958" fmla="*/ 256523 h 6858000"/>
              <a:gd name="connsiteX1959" fmla="*/ 4731342 w 6432818"/>
              <a:gd name="connsiteY1959" fmla="*/ 254336 h 6858000"/>
              <a:gd name="connsiteX1960" fmla="*/ 4748000 w 6432818"/>
              <a:gd name="connsiteY1960" fmla="*/ 228229 h 6858000"/>
              <a:gd name="connsiteX1961" fmla="*/ 4765776 w 6432818"/>
              <a:gd name="connsiteY1961" fmla="*/ 211934 h 6858000"/>
              <a:gd name="connsiteX1962" fmla="*/ 4741240 w 6432818"/>
              <a:gd name="connsiteY1962" fmla="*/ 249917 h 6858000"/>
              <a:gd name="connsiteX1963" fmla="*/ 4738097 w 6432818"/>
              <a:gd name="connsiteY1963" fmla="*/ 267461 h 6858000"/>
              <a:gd name="connsiteX1964" fmla="*/ 4726487 w 6432818"/>
              <a:gd name="connsiteY1964" fmla="*/ 281449 h 6858000"/>
              <a:gd name="connsiteX1965" fmla="*/ 4726318 w 6432818"/>
              <a:gd name="connsiteY1965" fmla="*/ 282382 h 6858000"/>
              <a:gd name="connsiteX1966" fmla="*/ 4728508 w 6432818"/>
              <a:gd name="connsiteY1966" fmla="*/ 279209 h 6858000"/>
              <a:gd name="connsiteX1967" fmla="*/ 4734016 w 6432818"/>
              <a:gd name="connsiteY1967" fmla="*/ 280724 h 6858000"/>
              <a:gd name="connsiteX1968" fmla="*/ 4716046 w 6432818"/>
              <a:gd name="connsiteY1968" fmla="*/ 316837 h 6858000"/>
              <a:gd name="connsiteX1969" fmla="*/ 4719308 w 6432818"/>
              <a:gd name="connsiteY1969" fmla="*/ 318684 h 6858000"/>
              <a:gd name="connsiteX1970" fmla="*/ 4720284 w 6432818"/>
              <a:gd name="connsiteY1970" fmla="*/ 319273 h 6858000"/>
              <a:gd name="connsiteX1971" fmla="*/ 4728887 w 6432818"/>
              <a:gd name="connsiteY1971" fmla="*/ 303499 h 6858000"/>
              <a:gd name="connsiteX1972" fmla="*/ 4741120 w 6432818"/>
              <a:gd name="connsiteY1972" fmla="*/ 282696 h 6858000"/>
              <a:gd name="connsiteX1973" fmla="*/ 4764341 w 6432818"/>
              <a:gd name="connsiteY1973" fmla="*/ 247030 h 6858000"/>
              <a:gd name="connsiteX1974" fmla="*/ 4770546 w 6432818"/>
              <a:gd name="connsiteY1974" fmla="*/ 238216 h 6858000"/>
              <a:gd name="connsiteX1975" fmla="*/ 4769904 w 6432818"/>
              <a:gd name="connsiteY1975" fmla="*/ 240363 h 6858000"/>
              <a:gd name="connsiteX1976" fmla="*/ 4764645 w 6432818"/>
              <a:gd name="connsiteY1976" fmla="*/ 258193 h 6858000"/>
              <a:gd name="connsiteX1977" fmla="*/ 4750520 w 6432818"/>
              <a:gd name="connsiteY1977" fmla="*/ 281069 h 6858000"/>
              <a:gd name="connsiteX1978" fmla="*/ 4742356 w 6432818"/>
              <a:gd name="connsiteY1978" fmla="*/ 307899 h 6858000"/>
              <a:gd name="connsiteX1979" fmla="*/ 4754073 w 6432818"/>
              <a:gd name="connsiteY1979" fmla="*/ 293328 h 6858000"/>
              <a:gd name="connsiteX1980" fmla="*/ 4749668 w 6432818"/>
              <a:gd name="connsiteY1980" fmla="*/ 307141 h 6858000"/>
              <a:gd name="connsiteX1981" fmla="*/ 4752068 w 6432818"/>
              <a:gd name="connsiteY1981" fmla="*/ 304490 h 6858000"/>
              <a:gd name="connsiteX1982" fmla="*/ 4754476 w 6432818"/>
              <a:gd name="connsiteY1982" fmla="*/ 300280 h 6858000"/>
              <a:gd name="connsiteX1983" fmla="*/ 4746926 w 6432818"/>
              <a:gd name="connsiteY1983" fmla="*/ 320984 h 6858000"/>
              <a:gd name="connsiteX1984" fmla="*/ 4743794 w 6432818"/>
              <a:gd name="connsiteY1984" fmla="*/ 325565 h 6858000"/>
              <a:gd name="connsiteX1985" fmla="*/ 4741644 w 6432818"/>
              <a:gd name="connsiteY1985" fmla="*/ 332303 h 6858000"/>
              <a:gd name="connsiteX1986" fmla="*/ 4733261 w 6432818"/>
              <a:gd name="connsiteY1986" fmla="*/ 358664 h 6858000"/>
              <a:gd name="connsiteX1987" fmla="*/ 4741656 w 6432818"/>
              <a:gd name="connsiteY1987" fmla="*/ 346446 h 6858000"/>
              <a:gd name="connsiteX1988" fmla="*/ 4747684 w 6432818"/>
              <a:gd name="connsiteY1988" fmla="*/ 336900 h 6858000"/>
              <a:gd name="connsiteX1989" fmla="*/ 4762430 w 6432818"/>
              <a:gd name="connsiteY1989" fmla="*/ 296684 h 6858000"/>
              <a:gd name="connsiteX1990" fmla="*/ 4767438 w 6432818"/>
              <a:gd name="connsiteY1990" fmla="*/ 301062 h 6858000"/>
              <a:gd name="connsiteX1991" fmla="*/ 4765634 w 6432818"/>
              <a:gd name="connsiteY1991" fmla="*/ 309448 h 6858000"/>
              <a:gd name="connsiteX1992" fmla="*/ 4770315 w 6432818"/>
              <a:gd name="connsiteY1992" fmla="*/ 302545 h 6858000"/>
              <a:gd name="connsiteX1993" fmla="*/ 4782401 w 6432818"/>
              <a:gd name="connsiteY1993" fmla="*/ 285383 h 6858000"/>
              <a:gd name="connsiteX1994" fmla="*/ 4780507 w 6432818"/>
              <a:gd name="connsiteY1994" fmla="*/ 291262 h 6858000"/>
              <a:gd name="connsiteX1995" fmla="*/ 4768637 w 6432818"/>
              <a:gd name="connsiteY1995" fmla="*/ 334270 h 6858000"/>
              <a:gd name="connsiteX1996" fmla="*/ 4759398 w 6432818"/>
              <a:gd name="connsiteY1996" fmla="*/ 355755 h 6858000"/>
              <a:gd name="connsiteX1997" fmla="*/ 4762770 w 6432818"/>
              <a:gd name="connsiteY1997" fmla="*/ 355333 h 6858000"/>
              <a:gd name="connsiteX1998" fmla="*/ 4762856 w 6432818"/>
              <a:gd name="connsiteY1998" fmla="*/ 355228 h 6858000"/>
              <a:gd name="connsiteX1999" fmla="*/ 4762342 w 6432818"/>
              <a:gd name="connsiteY1999" fmla="*/ 357085 h 6858000"/>
              <a:gd name="connsiteX2000" fmla="*/ 4740622 w 6432818"/>
              <a:gd name="connsiteY2000" fmla="*/ 426231 h 6858000"/>
              <a:gd name="connsiteX2001" fmla="*/ 4736825 w 6432818"/>
              <a:gd name="connsiteY2001" fmla="*/ 440534 h 6858000"/>
              <a:gd name="connsiteX2002" fmla="*/ 4735853 w 6432818"/>
              <a:gd name="connsiteY2002" fmla="*/ 445283 h 6858000"/>
              <a:gd name="connsiteX2003" fmla="*/ 4739702 w 6432818"/>
              <a:gd name="connsiteY2003" fmla="*/ 435536 h 6858000"/>
              <a:gd name="connsiteX2004" fmla="*/ 4774436 w 6432818"/>
              <a:gd name="connsiteY2004" fmla="*/ 326966 h 6858000"/>
              <a:gd name="connsiteX2005" fmla="*/ 4768286 w 6432818"/>
              <a:gd name="connsiteY2005" fmla="*/ 351461 h 6858000"/>
              <a:gd name="connsiteX2006" fmla="*/ 4769799 w 6432818"/>
              <a:gd name="connsiteY2006" fmla="*/ 346635 h 6858000"/>
              <a:gd name="connsiteX2007" fmla="*/ 4772998 w 6432818"/>
              <a:gd name="connsiteY2007" fmla="*/ 342682 h 6858000"/>
              <a:gd name="connsiteX2008" fmla="*/ 4774599 w 6432818"/>
              <a:gd name="connsiteY2008" fmla="*/ 341523 h 6858000"/>
              <a:gd name="connsiteX2009" fmla="*/ 4779828 w 6432818"/>
              <a:gd name="connsiteY2009" fmla="*/ 322640 h 6858000"/>
              <a:gd name="connsiteX2010" fmla="*/ 4784784 w 6432818"/>
              <a:gd name="connsiteY2010" fmla="*/ 304972 h 6858000"/>
              <a:gd name="connsiteX2011" fmla="*/ 4795498 w 6432818"/>
              <a:gd name="connsiteY2011" fmla="*/ 295963 h 6858000"/>
              <a:gd name="connsiteX2012" fmla="*/ 4797520 w 6432818"/>
              <a:gd name="connsiteY2012" fmla="*/ 297705 h 6858000"/>
              <a:gd name="connsiteX2013" fmla="*/ 4789909 w 6432818"/>
              <a:gd name="connsiteY2013" fmla="*/ 331447 h 6858000"/>
              <a:gd name="connsiteX2014" fmla="*/ 4792376 w 6432818"/>
              <a:gd name="connsiteY2014" fmla="*/ 328610 h 6858000"/>
              <a:gd name="connsiteX2015" fmla="*/ 4791704 w 6432818"/>
              <a:gd name="connsiteY2015" fmla="*/ 334928 h 6858000"/>
              <a:gd name="connsiteX2016" fmla="*/ 4788966 w 6432818"/>
              <a:gd name="connsiteY2016" fmla="*/ 339726 h 6858000"/>
              <a:gd name="connsiteX2017" fmla="*/ 4788803 w 6432818"/>
              <a:gd name="connsiteY2017" fmla="*/ 336287 h 6858000"/>
              <a:gd name="connsiteX2018" fmla="*/ 4786877 w 6432818"/>
              <a:gd name="connsiteY2018" fmla="*/ 344720 h 6858000"/>
              <a:gd name="connsiteX2019" fmla="*/ 4788966 w 6432818"/>
              <a:gd name="connsiteY2019" fmla="*/ 339726 h 6858000"/>
              <a:gd name="connsiteX2020" fmla="*/ 4786651 w 6432818"/>
              <a:gd name="connsiteY2020" fmla="*/ 351545 h 6858000"/>
              <a:gd name="connsiteX2021" fmla="*/ 4785030 w 6432818"/>
              <a:gd name="connsiteY2021" fmla="*/ 358162 h 6858000"/>
              <a:gd name="connsiteX2022" fmla="*/ 4786718 w 6432818"/>
              <a:gd name="connsiteY2022" fmla="*/ 355790 h 6858000"/>
              <a:gd name="connsiteX2023" fmla="*/ 4792051 w 6432818"/>
              <a:gd name="connsiteY2023" fmla="*/ 348897 h 6858000"/>
              <a:gd name="connsiteX2024" fmla="*/ 4798104 w 6432818"/>
              <a:gd name="connsiteY2024" fmla="*/ 327917 h 6858000"/>
              <a:gd name="connsiteX2025" fmla="*/ 4831132 w 6432818"/>
              <a:gd name="connsiteY2025" fmla="*/ 221272 h 6858000"/>
              <a:gd name="connsiteX2026" fmla="*/ 4831302 w 6432818"/>
              <a:gd name="connsiteY2026" fmla="*/ 219972 h 6858000"/>
              <a:gd name="connsiteX2027" fmla="*/ 4831358 w 6432818"/>
              <a:gd name="connsiteY2027" fmla="*/ 219629 h 6858000"/>
              <a:gd name="connsiteX2028" fmla="*/ 4828733 w 6432818"/>
              <a:gd name="connsiteY2028" fmla="*/ 224631 h 6858000"/>
              <a:gd name="connsiteX2029" fmla="*/ 4802690 w 6432818"/>
              <a:gd name="connsiteY2029" fmla="*/ 263911 h 6858000"/>
              <a:gd name="connsiteX2030" fmla="*/ 4784620 w 6432818"/>
              <a:gd name="connsiteY2030" fmla="*/ 299365 h 6858000"/>
              <a:gd name="connsiteX2031" fmla="*/ 4794373 w 6432818"/>
              <a:gd name="connsiteY2031" fmla="*/ 268169 h 6858000"/>
              <a:gd name="connsiteX2032" fmla="*/ 4796831 w 6432818"/>
              <a:gd name="connsiteY2032" fmla="*/ 264626 h 6858000"/>
              <a:gd name="connsiteX2033" fmla="*/ 4812781 w 6432818"/>
              <a:gd name="connsiteY2033" fmla="*/ 239675 h 6858000"/>
              <a:gd name="connsiteX2034" fmla="*/ 4830131 w 6432818"/>
              <a:gd name="connsiteY2034" fmla="*/ 213409 h 6858000"/>
              <a:gd name="connsiteX2035" fmla="*/ 4833357 w 6432818"/>
              <a:gd name="connsiteY2035" fmla="*/ 209386 h 6858000"/>
              <a:gd name="connsiteX2036" fmla="*/ 4833982 w 6432818"/>
              <a:gd name="connsiteY2036" fmla="*/ 206454 h 6858000"/>
              <a:gd name="connsiteX2037" fmla="*/ 4843007 w 6432818"/>
              <a:gd name="connsiteY2037" fmla="*/ 193876 h 6858000"/>
              <a:gd name="connsiteX2038" fmla="*/ 4829161 w 6432818"/>
              <a:gd name="connsiteY2038" fmla="*/ 242834 h 6858000"/>
              <a:gd name="connsiteX2039" fmla="*/ 4811110 w 6432818"/>
              <a:gd name="connsiteY2039" fmla="*/ 307225 h 6858000"/>
              <a:gd name="connsiteX2040" fmla="*/ 4801623 w 6432818"/>
              <a:gd name="connsiteY2040" fmla="*/ 342850 h 6858000"/>
              <a:gd name="connsiteX2041" fmla="*/ 4803062 w 6432818"/>
              <a:gd name="connsiteY2041" fmla="*/ 344409 h 6858000"/>
              <a:gd name="connsiteX2042" fmla="*/ 4805930 w 6432818"/>
              <a:gd name="connsiteY2042" fmla="*/ 350509 h 6858000"/>
              <a:gd name="connsiteX2043" fmla="*/ 4806192 w 6432818"/>
              <a:gd name="connsiteY2043" fmla="*/ 351144 h 6858000"/>
              <a:gd name="connsiteX2044" fmla="*/ 4808602 w 6432818"/>
              <a:gd name="connsiteY2044" fmla="*/ 342752 h 6858000"/>
              <a:gd name="connsiteX2045" fmla="*/ 4814461 w 6432818"/>
              <a:gd name="connsiteY2045" fmla="*/ 321444 h 6858000"/>
              <a:gd name="connsiteX2046" fmla="*/ 4858868 w 6432818"/>
              <a:gd name="connsiteY2046" fmla="*/ 162499 h 6858000"/>
              <a:gd name="connsiteX2047" fmla="*/ 4870620 w 6432818"/>
              <a:gd name="connsiteY2047" fmla="*/ 137184 h 6858000"/>
              <a:gd name="connsiteX2048" fmla="*/ 4868631 w 6432818"/>
              <a:gd name="connsiteY2048" fmla="*/ 145652 h 6858000"/>
              <a:gd name="connsiteX2049" fmla="*/ 4862494 w 6432818"/>
              <a:gd name="connsiteY2049" fmla="*/ 156628 h 6858000"/>
              <a:gd name="connsiteX2050" fmla="*/ 4858578 w 6432818"/>
              <a:gd name="connsiteY2050" fmla="*/ 166314 h 6858000"/>
              <a:gd name="connsiteX2051" fmla="*/ 4863046 w 6432818"/>
              <a:gd name="connsiteY2051" fmla="*/ 165256 h 6858000"/>
              <a:gd name="connsiteX2052" fmla="*/ 4862130 w 6432818"/>
              <a:gd name="connsiteY2052" fmla="*/ 168228 h 6858000"/>
              <a:gd name="connsiteX2053" fmla="*/ 4858850 w 6432818"/>
              <a:gd name="connsiteY2053" fmla="*/ 198214 h 6858000"/>
              <a:gd name="connsiteX2054" fmla="*/ 4870795 w 6432818"/>
              <a:gd name="connsiteY2054" fmla="*/ 156389 h 6858000"/>
              <a:gd name="connsiteX2055" fmla="*/ 4871620 w 6432818"/>
              <a:gd name="connsiteY2055" fmla="*/ 153788 h 6858000"/>
              <a:gd name="connsiteX2056" fmla="*/ 4871850 w 6432818"/>
              <a:gd name="connsiteY2056" fmla="*/ 153472 h 6858000"/>
              <a:gd name="connsiteX2057" fmla="*/ 4876330 w 6432818"/>
              <a:gd name="connsiteY2057" fmla="*/ 145820 h 6858000"/>
              <a:gd name="connsiteX2058" fmla="*/ 4861768 w 6432818"/>
              <a:gd name="connsiteY2058" fmla="*/ 205928 h 6858000"/>
              <a:gd name="connsiteX2059" fmla="*/ 4836922 w 6432818"/>
              <a:gd name="connsiteY2059" fmla="*/ 299114 h 6858000"/>
              <a:gd name="connsiteX2060" fmla="*/ 4833110 w 6432818"/>
              <a:gd name="connsiteY2060" fmla="*/ 310285 h 6858000"/>
              <a:gd name="connsiteX2061" fmla="*/ 4839352 w 6432818"/>
              <a:gd name="connsiteY2061" fmla="*/ 298779 h 6858000"/>
              <a:gd name="connsiteX2062" fmla="*/ 4890557 w 6432818"/>
              <a:gd name="connsiteY2062" fmla="*/ 132372 h 6858000"/>
              <a:gd name="connsiteX2063" fmla="*/ 4841396 w 6432818"/>
              <a:gd name="connsiteY2063" fmla="*/ 313606 h 6858000"/>
              <a:gd name="connsiteX2064" fmla="*/ 4838018 w 6432818"/>
              <a:gd name="connsiteY2064" fmla="*/ 328323 h 6858000"/>
              <a:gd name="connsiteX2065" fmla="*/ 4837942 w 6432818"/>
              <a:gd name="connsiteY2065" fmla="*/ 330411 h 6858000"/>
              <a:gd name="connsiteX2066" fmla="*/ 4838356 w 6432818"/>
              <a:gd name="connsiteY2066" fmla="*/ 329698 h 6858000"/>
              <a:gd name="connsiteX2067" fmla="*/ 4840308 w 6432818"/>
              <a:gd name="connsiteY2067" fmla="*/ 326460 h 6858000"/>
              <a:gd name="connsiteX2068" fmla="*/ 4837770 w 6432818"/>
              <a:gd name="connsiteY2068" fmla="*/ 334955 h 6858000"/>
              <a:gd name="connsiteX2069" fmla="*/ 4837724 w 6432818"/>
              <a:gd name="connsiteY2069" fmla="*/ 336134 h 6858000"/>
              <a:gd name="connsiteX2070" fmla="*/ 4839985 w 6432818"/>
              <a:gd name="connsiteY2070" fmla="*/ 339213 h 6858000"/>
              <a:gd name="connsiteX2071" fmla="*/ 4849078 w 6432818"/>
              <a:gd name="connsiteY2071" fmla="*/ 312546 h 6858000"/>
              <a:gd name="connsiteX2072" fmla="*/ 4873434 w 6432818"/>
              <a:gd name="connsiteY2072" fmla="*/ 232262 h 6858000"/>
              <a:gd name="connsiteX2073" fmla="*/ 4855602 w 6432818"/>
              <a:gd name="connsiteY2073" fmla="*/ 301602 h 6858000"/>
              <a:gd name="connsiteX2074" fmla="*/ 4840574 w 6432818"/>
              <a:gd name="connsiteY2074" fmla="*/ 355230 h 6858000"/>
              <a:gd name="connsiteX2075" fmla="*/ 4842317 w 6432818"/>
              <a:gd name="connsiteY2075" fmla="*/ 351075 h 6858000"/>
              <a:gd name="connsiteX2076" fmla="*/ 4837574 w 6432818"/>
              <a:gd name="connsiteY2076" fmla="*/ 374168 h 6858000"/>
              <a:gd name="connsiteX2077" fmla="*/ 4847424 w 6432818"/>
              <a:gd name="connsiteY2077" fmla="*/ 359602 h 6858000"/>
              <a:gd name="connsiteX2078" fmla="*/ 4857853 w 6432818"/>
              <a:gd name="connsiteY2078" fmla="*/ 340722 h 6858000"/>
              <a:gd name="connsiteX2079" fmla="*/ 4859826 w 6432818"/>
              <a:gd name="connsiteY2079" fmla="*/ 335009 h 6858000"/>
              <a:gd name="connsiteX2080" fmla="*/ 4861262 w 6432818"/>
              <a:gd name="connsiteY2080" fmla="*/ 333567 h 6858000"/>
              <a:gd name="connsiteX2081" fmla="*/ 4864790 w 6432818"/>
              <a:gd name="connsiteY2081" fmla="*/ 331952 h 6858000"/>
              <a:gd name="connsiteX2082" fmla="*/ 4860885 w 6432818"/>
              <a:gd name="connsiteY2082" fmla="*/ 344156 h 6858000"/>
              <a:gd name="connsiteX2083" fmla="*/ 4859456 w 6432818"/>
              <a:gd name="connsiteY2083" fmla="*/ 351020 h 6858000"/>
              <a:gd name="connsiteX2084" fmla="*/ 4853200 w 6432818"/>
              <a:gd name="connsiteY2084" fmla="*/ 375355 h 6858000"/>
              <a:gd name="connsiteX2085" fmla="*/ 4843290 w 6432818"/>
              <a:gd name="connsiteY2085" fmla="*/ 416168 h 6858000"/>
              <a:gd name="connsiteX2086" fmla="*/ 4842796 w 6432818"/>
              <a:gd name="connsiteY2086" fmla="*/ 417972 h 6858000"/>
              <a:gd name="connsiteX2087" fmla="*/ 4848544 w 6432818"/>
              <a:gd name="connsiteY2087" fmla="*/ 407276 h 6858000"/>
              <a:gd name="connsiteX2088" fmla="*/ 4860243 w 6432818"/>
              <a:gd name="connsiteY2088" fmla="*/ 389451 h 6858000"/>
              <a:gd name="connsiteX2089" fmla="*/ 4857794 w 6432818"/>
              <a:gd name="connsiteY2089" fmla="*/ 419197 h 6858000"/>
              <a:gd name="connsiteX2090" fmla="*/ 4895918 w 6432818"/>
              <a:gd name="connsiteY2090" fmla="*/ 372255 h 6858000"/>
              <a:gd name="connsiteX2091" fmla="*/ 4882668 w 6432818"/>
              <a:gd name="connsiteY2091" fmla="*/ 396488 h 6858000"/>
              <a:gd name="connsiteX2092" fmla="*/ 4879752 w 6432818"/>
              <a:gd name="connsiteY2092" fmla="*/ 410522 h 6858000"/>
              <a:gd name="connsiteX2093" fmla="*/ 4875350 w 6432818"/>
              <a:gd name="connsiteY2093" fmla="*/ 430473 h 6858000"/>
              <a:gd name="connsiteX2094" fmla="*/ 4886510 w 6432818"/>
              <a:gd name="connsiteY2094" fmla="*/ 401781 h 6858000"/>
              <a:gd name="connsiteX2095" fmla="*/ 4886784 w 6432818"/>
              <a:gd name="connsiteY2095" fmla="*/ 403490 h 6858000"/>
              <a:gd name="connsiteX2096" fmla="*/ 4884796 w 6432818"/>
              <a:gd name="connsiteY2096" fmla="*/ 428811 h 6858000"/>
              <a:gd name="connsiteX2097" fmla="*/ 4881160 w 6432818"/>
              <a:gd name="connsiteY2097" fmla="*/ 438567 h 6858000"/>
              <a:gd name="connsiteX2098" fmla="*/ 4884826 w 6432818"/>
              <a:gd name="connsiteY2098" fmla="*/ 439939 h 6858000"/>
              <a:gd name="connsiteX2099" fmla="*/ 4886796 w 6432818"/>
              <a:gd name="connsiteY2099" fmla="*/ 441910 h 6858000"/>
              <a:gd name="connsiteX2100" fmla="*/ 4908955 w 6432818"/>
              <a:gd name="connsiteY2100" fmla="*/ 398462 h 6858000"/>
              <a:gd name="connsiteX2101" fmla="*/ 4922043 w 6432818"/>
              <a:gd name="connsiteY2101" fmla="*/ 392292 h 6858000"/>
              <a:gd name="connsiteX2102" fmla="*/ 4950384 w 6432818"/>
              <a:gd name="connsiteY2102" fmla="*/ 351798 h 6858000"/>
              <a:gd name="connsiteX2103" fmla="*/ 5004505 w 6432818"/>
              <a:gd name="connsiteY2103" fmla="*/ 263714 h 6858000"/>
              <a:gd name="connsiteX2104" fmla="*/ 4957526 w 6432818"/>
              <a:gd name="connsiteY2104" fmla="*/ 360100 h 6858000"/>
              <a:gd name="connsiteX2105" fmla="*/ 4931202 w 6432818"/>
              <a:gd name="connsiteY2105" fmla="*/ 408052 h 6858000"/>
              <a:gd name="connsiteX2106" fmla="*/ 4922890 w 6432818"/>
              <a:gd name="connsiteY2106" fmla="*/ 423850 h 6858000"/>
              <a:gd name="connsiteX2107" fmla="*/ 4919926 w 6432818"/>
              <a:gd name="connsiteY2107" fmla="*/ 429307 h 6858000"/>
              <a:gd name="connsiteX2108" fmla="*/ 4929148 w 6432818"/>
              <a:gd name="connsiteY2108" fmla="*/ 430349 h 6858000"/>
              <a:gd name="connsiteX2109" fmla="*/ 4932776 w 6432818"/>
              <a:gd name="connsiteY2109" fmla="*/ 424680 h 6858000"/>
              <a:gd name="connsiteX2110" fmla="*/ 4946765 w 6432818"/>
              <a:gd name="connsiteY2110" fmla="*/ 404115 h 6858000"/>
              <a:gd name="connsiteX2111" fmla="*/ 4952688 w 6432818"/>
              <a:gd name="connsiteY2111" fmla="*/ 402494 h 6858000"/>
              <a:gd name="connsiteX2112" fmla="*/ 4952956 w 6432818"/>
              <a:gd name="connsiteY2112" fmla="*/ 402494 h 6858000"/>
              <a:gd name="connsiteX2113" fmla="*/ 4957376 w 6432818"/>
              <a:gd name="connsiteY2113" fmla="*/ 385941 h 6858000"/>
              <a:gd name="connsiteX2114" fmla="*/ 4962202 w 6432818"/>
              <a:gd name="connsiteY2114" fmla="*/ 375569 h 6858000"/>
              <a:gd name="connsiteX2115" fmla="*/ 4971138 w 6432818"/>
              <a:gd name="connsiteY2115" fmla="*/ 375389 h 6858000"/>
              <a:gd name="connsiteX2116" fmla="*/ 4972750 w 6432818"/>
              <a:gd name="connsiteY2116" fmla="*/ 375342 h 6858000"/>
              <a:gd name="connsiteX2117" fmla="*/ 4977867 w 6432818"/>
              <a:gd name="connsiteY2117" fmla="*/ 364263 h 6858000"/>
              <a:gd name="connsiteX2118" fmla="*/ 5001976 w 6432818"/>
              <a:gd name="connsiteY2118" fmla="*/ 328673 h 6858000"/>
              <a:gd name="connsiteX2119" fmla="*/ 5000190 w 6432818"/>
              <a:gd name="connsiteY2119" fmla="*/ 338641 h 6858000"/>
              <a:gd name="connsiteX2120" fmla="*/ 5012422 w 6432818"/>
              <a:gd name="connsiteY2120" fmla="*/ 337256 h 6858000"/>
              <a:gd name="connsiteX2121" fmla="*/ 4992872 w 6432818"/>
              <a:gd name="connsiteY2121" fmla="*/ 372476 h 6858000"/>
              <a:gd name="connsiteX2122" fmla="*/ 4991832 w 6432818"/>
              <a:gd name="connsiteY2122" fmla="*/ 374783 h 6858000"/>
              <a:gd name="connsiteX2123" fmla="*/ 4994924 w 6432818"/>
              <a:gd name="connsiteY2123" fmla="*/ 374691 h 6858000"/>
              <a:gd name="connsiteX2124" fmla="*/ 5003659 w 6432818"/>
              <a:gd name="connsiteY2124" fmla="*/ 374227 h 6858000"/>
              <a:gd name="connsiteX2125" fmla="*/ 5009840 w 6432818"/>
              <a:gd name="connsiteY2125" fmla="*/ 365004 h 6858000"/>
              <a:gd name="connsiteX2126" fmla="*/ 5011252 w 6432818"/>
              <a:gd name="connsiteY2126" fmla="*/ 362952 h 6858000"/>
              <a:gd name="connsiteX2127" fmla="*/ 5008684 w 6432818"/>
              <a:gd name="connsiteY2127" fmla="*/ 373959 h 6858000"/>
              <a:gd name="connsiteX2128" fmla="*/ 5011674 w 6432818"/>
              <a:gd name="connsiteY2128" fmla="*/ 373801 h 6858000"/>
              <a:gd name="connsiteX2129" fmla="*/ 5019115 w 6432818"/>
              <a:gd name="connsiteY2129" fmla="*/ 352084 h 6858000"/>
              <a:gd name="connsiteX2130" fmla="*/ 5026618 w 6432818"/>
              <a:gd name="connsiteY2130" fmla="*/ 346297 h 6858000"/>
              <a:gd name="connsiteX2131" fmla="*/ 5018896 w 6432818"/>
              <a:gd name="connsiteY2131" fmla="*/ 365335 h 6858000"/>
              <a:gd name="connsiteX2132" fmla="*/ 5109710 w 6432818"/>
              <a:gd name="connsiteY2132" fmla="*/ 224920 h 6858000"/>
              <a:gd name="connsiteX2133" fmla="*/ 5115285 w 6432818"/>
              <a:gd name="connsiteY2133" fmla="*/ 217069 h 6858000"/>
              <a:gd name="connsiteX2134" fmla="*/ 5115190 w 6432818"/>
              <a:gd name="connsiteY2134" fmla="*/ 217623 h 6858000"/>
              <a:gd name="connsiteX2135" fmla="*/ 5101703 w 6432818"/>
              <a:gd name="connsiteY2135" fmla="*/ 266187 h 6858000"/>
              <a:gd name="connsiteX2136" fmla="*/ 5113222 w 6432818"/>
              <a:gd name="connsiteY2136" fmla="*/ 239184 h 6858000"/>
              <a:gd name="connsiteX2137" fmla="*/ 5119884 w 6432818"/>
              <a:gd name="connsiteY2137" fmla="*/ 215943 h 6858000"/>
              <a:gd name="connsiteX2138" fmla="*/ 5123218 w 6432818"/>
              <a:gd name="connsiteY2138" fmla="*/ 205909 h 6858000"/>
              <a:gd name="connsiteX2139" fmla="*/ 5143680 w 6432818"/>
              <a:gd name="connsiteY2139" fmla="*/ 177110 h 6858000"/>
              <a:gd name="connsiteX2140" fmla="*/ 5145714 w 6432818"/>
              <a:gd name="connsiteY2140" fmla="*/ 179071 h 6858000"/>
              <a:gd name="connsiteX2141" fmla="*/ 5146604 w 6432818"/>
              <a:gd name="connsiteY2141" fmla="*/ 175203 h 6858000"/>
              <a:gd name="connsiteX2142" fmla="*/ 5150272 w 6432818"/>
              <a:gd name="connsiteY2142" fmla="*/ 167836 h 6858000"/>
              <a:gd name="connsiteX2143" fmla="*/ 5165566 w 6432818"/>
              <a:gd name="connsiteY2143" fmla="*/ 146312 h 6858000"/>
              <a:gd name="connsiteX2144" fmla="*/ 5163048 w 6432818"/>
              <a:gd name="connsiteY2144" fmla="*/ 155386 h 6858000"/>
              <a:gd name="connsiteX2145" fmla="*/ 5169340 w 6432818"/>
              <a:gd name="connsiteY2145" fmla="*/ 157296 h 6858000"/>
              <a:gd name="connsiteX2146" fmla="*/ 5156374 w 6432818"/>
              <a:gd name="connsiteY2146" fmla="*/ 181133 h 6858000"/>
              <a:gd name="connsiteX2147" fmla="*/ 5173302 w 6432818"/>
              <a:gd name="connsiteY2147" fmla="*/ 158706 h 6858000"/>
              <a:gd name="connsiteX2148" fmla="*/ 5170440 w 6432818"/>
              <a:gd name="connsiteY2148" fmla="*/ 173125 h 6858000"/>
              <a:gd name="connsiteX2149" fmla="*/ 5169588 w 6432818"/>
              <a:gd name="connsiteY2149" fmla="*/ 179341 h 6858000"/>
              <a:gd name="connsiteX2150" fmla="*/ 5120890 w 6432818"/>
              <a:gd name="connsiteY2150" fmla="*/ 253804 h 6858000"/>
              <a:gd name="connsiteX2151" fmla="*/ 5033025 w 6432818"/>
              <a:gd name="connsiteY2151" fmla="*/ 404185 h 6858000"/>
              <a:gd name="connsiteX2152" fmla="*/ 5013756 w 6432818"/>
              <a:gd name="connsiteY2152" fmla="*/ 434826 h 6858000"/>
              <a:gd name="connsiteX2153" fmla="*/ 5010492 w 6432818"/>
              <a:gd name="connsiteY2153" fmla="*/ 440660 h 6858000"/>
              <a:gd name="connsiteX2154" fmla="*/ 5005020 w 6432818"/>
              <a:gd name="connsiteY2154" fmla="*/ 458967 h 6858000"/>
              <a:gd name="connsiteX2155" fmla="*/ 5003980 w 6432818"/>
              <a:gd name="connsiteY2155" fmla="*/ 462373 h 6858000"/>
              <a:gd name="connsiteX2156" fmla="*/ 5008249 w 6432818"/>
              <a:gd name="connsiteY2156" fmla="*/ 459553 h 6858000"/>
              <a:gd name="connsiteX2157" fmla="*/ 5042879 w 6432818"/>
              <a:gd name="connsiteY2157" fmla="*/ 397336 h 6858000"/>
              <a:gd name="connsiteX2158" fmla="*/ 5080385 w 6432818"/>
              <a:gd name="connsiteY2158" fmla="*/ 337790 h 6858000"/>
              <a:gd name="connsiteX2159" fmla="*/ 5090212 w 6432818"/>
              <a:gd name="connsiteY2159" fmla="*/ 333767 h 6858000"/>
              <a:gd name="connsiteX2160" fmla="*/ 5122626 w 6432818"/>
              <a:gd name="connsiteY2160" fmla="*/ 283907 h 6858000"/>
              <a:gd name="connsiteX2161" fmla="*/ 5135356 w 6432818"/>
              <a:gd name="connsiteY2161" fmla="*/ 279730 h 6858000"/>
              <a:gd name="connsiteX2162" fmla="*/ 5137554 w 6432818"/>
              <a:gd name="connsiteY2162" fmla="*/ 276832 h 6858000"/>
              <a:gd name="connsiteX2163" fmla="*/ 5138826 w 6432818"/>
              <a:gd name="connsiteY2163" fmla="*/ 273850 h 6858000"/>
              <a:gd name="connsiteX2164" fmla="*/ 5141988 w 6432818"/>
              <a:gd name="connsiteY2164" fmla="*/ 269992 h 6858000"/>
              <a:gd name="connsiteX2165" fmla="*/ 5142980 w 6432818"/>
              <a:gd name="connsiteY2165" fmla="*/ 269958 h 6858000"/>
              <a:gd name="connsiteX2166" fmla="*/ 5143708 w 6432818"/>
              <a:gd name="connsiteY2166" fmla="*/ 267894 h 6858000"/>
              <a:gd name="connsiteX2167" fmla="*/ 5141988 w 6432818"/>
              <a:gd name="connsiteY2167" fmla="*/ 269992 h 6858000"/>
              <a:gd name="connsiteX2168" fmla="*/ 5140449 w 6432818"/>
              <a:gd name="connsiteY2168" fmla="*/ 270046 h 6858000"/>
              <a:gd name="connsiteX2169" fmla="*/ 5153921 w 6432818"/>
              <a:gd name="connsiteY2169" fmla="*/ 259051 h 6858000"/>
              <a:gd name="connsiteX2170" fmla="*/ 5121076 w 6432818"/>
              <a:gd name="connsiteY2170" fmla="*/ 311303 h 6858000"/>
              <a:gd name="connsiteX2171" fmla="*/ 5121694 w 6432818"/>
              <a:gd name="connsiteY2171" fmla="*/ 323903 h 6858000"/>
              <a:gd name="connsiteX2172" fmla="*/ 5097774 w 6432818"/>
              <a:gd name="connsiteY2172" fmla="*/ 374489 h 6858000"/>
              <a:gd name="connsiteX2173" fmla="*/ 5055651 w 6432818"/>
              <a:gd name="connsiteY2173" fmla="*/ 443761 h 6858000"/>
              <a:gd name="connsiteX2174" fmla="*/ 5064716 w 6432818"/>
              <a:gd name="connsiteY2174" fmla="*/ 442661 h 6858000"/>
              <a:gd name="connsiteX2175" fmla="*/ 5071054 w 6432818"/>
              <a:gd name="connsiteY2175" fmla="*/ 439423 h 6858000"/>
              <a:gd name="connsiteX2176" fmla="*/ 5078591 w 6432818"/>
              <a:gd name="connsiteY2176" fmla="*/ 425655 h 6858000"/>
              <a:gd name="connsiteX2177" fmla="*/ 5103350 w 6432818"/>
              <a:gd name="connsiteY2177" fmla="*/ 378882 h 6858000"/>
              <a:gd name="connsiteX2178" fmla="*/ 5107529 w 6432818"/>
              <a:gd name="connsiteY2178" fmla="*/ 390249 h 6858000"/>
              <a:gd name="connsiteX2179" fmla="*/ 5106388 w 6432818"/>
              <a:gd name="connsiteY2179" fmla="*/ 399267 h 6858000"/>
              <a:gd name="connsiteX2180" fmla="*/ 5113030 w 6432818"/>
              <a:gd name="connsiteY2180" fmla="*/ 388340 h 6858000"/>
              <a:gd name="connsiteX2181" fmla="*/ 5141256 w 6432818"/>
              <a:gd name="connsiteY2181" fmla="*/ 345813 h 6858000"/>
              <a:gd name="connsiteX2182" fmla="*/ 5213934 w 6432818"/>
              <a:gd name="connsiteY2182" fmla="*/ 237402 h 6858000"/>
              <a:gd name="connsiteX2183" fmla="*/ 5218785 w 6432818"/>
              <a:gd name="connsiteY2183" fmla="*/ 230183 h 6858000"/>
              <a:gd name="connsiteX2184" fmla="*/ 5217914 w 6432818"/>
              <a:gd name="connsiteY2184" fmla="*/ 239508 h 6858000"/>
              <a:gd name="connsiteX2185" fmla="*/ 5217907 w 6432818"/>
              <a:gd name="connsiteY2185" fmla="*/ 242764 h 6858000"/>
              <a:gd name="connsiteX2186" fmla="*/ 5203530 w 6432818"/>
              <a:gd name="connsiteY2186" fmla="*/ 265710 h 6858000"/>
              <a:gd name="connsiteX2187" fmla="*/ 5166026 w 6432818"/>
              <a:gd name="connsiteY2187" fmla="*/ 325257 h 6858000"/>
              <a:gd name="connsiteX2188" fmla="*/ 5175614 w 6432818"/>
              <a:gd name="connsiteY2188" fmla="*/ 338622 h 6858000"/>
              <a:gd name="connsiteX2189" fmla="*/ 5161358 w 6432818"/>
              <a:gd name="connsiteY2189" fmla="*/ 367361 h 6858000"/>
              <a:gd name="connsiteX2190" fmla="*/ 5150338 w 6432818"/>
              <a:gd name="connsiteY2190" fmla="*/ 396784 h 6858000"/>
              <a:gd name="connsiteX2191" fmla="*/ 5111960 w 6432818"/>
              <a:gd name="connsiteY2191" fmla="*/ 463467 h 6858000"/>
              <a:gd name="connsiteX2192" fmla="*/ 5110215 w 6432818"/>
              <a:gd name="connsiteY2192" fmla="*/ 469703 h 6858000"/>
              <a:gd name="connsiteX2193" fmla="*/ 5117847 w 6432818"/>
              <a:gd name="connsiteY2193" fmla="*/ 454429 h 6858000"/>
              <a:gd name="connsiteX2194" fmla="*/ 5139846 w 6432818"/>
              <a:gd name="connsiteY2194" fmla="*/ 420582 h 6858000"/>
              <a:gd name="connsiteX2195" fmla="*/ 5152932 w 6432818"/>
              <a:gd name="connsiteY2195" fmla="*/ 414410 h 6858000"/>
              <a:gd name="connsiteX2196" fmla="*/ 5169590 w 6432818"/>
              <a:gd name="connsiteY2196" fmla="*/ 388306 h 6858000"/>
              <a:gd name="connsiteX2197" fmla="*/ 5187368 w 6432818"/>
              <a:gd name="connsiteY2197" fmla="*/ 372009 h 6858000"/>
              <a:gd name="connsiteX2198" fmla="*/ 5162830 w 6432818"/>
              <a:gd name="connsiteY2198" fmla="*/ 409992 h 6858000"/>
              <a:gd name="connsiteX2199" fmla="*/ 5159688 w 6432818"/>
              <a:gd name="connsiteY2199" fmla="*/ 427536 h 6858000"/>
              <a:gd name="connsiteX2200" fmla="*/ 5148076 w 6432818"/>
              <a:gd name="connsiteY2200" fmla="*/ 441522 h 6858000"/>
              <a:gd name="connsiteX2201" fmla="*/ 5145006 w 6432818"/>
              <a:gd name="connsiteY2201" fmla="*/ 458668 h 6858000"/>
              <a:gd name="connsiteX2202" fmla="*/ 5122800 w 6432818"/>
              <a:gd name="connsiteY2202" fmla="*/ 499684 h 6858000"/>
              <a:gd name="connsiteX2203" fmla="*/ 5111852 w 6432818"/>
              <a:gd name="connsiteY2203" fmla="*/ 528705 h 6858000"/>
              <a:gd name="connsiteX2204" fmla="*/ 5128018 w 6432818"/>
              <a:gd name="connsiteY2204" fmla="*/ 502539 h 6858000"/>
              <a:gd name="connsiteX2205" fmla="*/ 5138342 w 6432818"/>
              <a:gd name="connsiteY2205" fmla="*/ 485828 h 6858000"/>
              <a:gd name="connsiteX2206" fmla="*/ 5162711 w 6432818"/>
              <a:gd name="connsiteY2206" fmla="*/ 442771 h 6858000"/>
              <a:gd name="connsiteX2207" fmla="*/ 5185934 w 6432818"/>
              <a:gd name="connsiteY2207" fmla="*/ 407106 h 6858000"/>
              <a:gd name="connsiteX2208" fmla="*/ 5192137 w 6432818"/>
              <a:gd name="connsiteY2208" fmla="*/ 398289 h 6858000"/>
              <a:gd name="connsiteX2209" fmla="*/ 5191496 w 6432818"/>
              <a:gd name="connsiteY2209" fmla="*/ 400437 h 6858000"/>
              <a:gd name="connsiteX2210" fmla="*/ 5186238 w 6432818"/>
              <a:gd name="connsiteY2210" fmla="*/ 418268 h 6858000"/>
              <a:gd name="connsiteX2211" fmla="*/ 5172106 w 6432818"/>
              <a:gd name="connsiteY2211" fmla="*/ 441147 h 6858000"/>
              <a:gd name="connsiteX2212" fmla="*/ 5163948 w 6432818"/>
              <a:gd name="connsiteY2212" fmla="*/ 467977 h 6858000"/>
              <a:gd name="connsiteX2213" fmla="*/ 5175664 w 6432818"/>
              <a:gd name="connsiteY2213" fmla="*/ 453403 h 6858000"/>
              <a:gd name="connsiteX2214" fmla="*/ 5163236 w 6432818"/>
              <a:gd name="connsiteY2214" fmla="*/ 492376 h 6858000"/>
              <a:gd name="connsiteX2215" fmla="*/ 5133516 w 6432818"/>
              <a:gd name="connsiteY2215" fmla="*/ 589415 h 6858000"/>
              <a:gd name="connsiteX2216" fmla="*/ 5143726 w 6432818"/>
              <a:gd name="connsiteY2216" fmla="*/ 570833 h 6858000"/>
              <a:gd name="connsiteX2217" fmla="*/ 5184019 w 6432818"/>
              <a:gd name="connsiteY2217" fmla="*/ 456759 h 6858000"/>
              <a:gd name="connsiteX2218" fmla="*/ 5190690 w 6432818"/>
              <a:gd name="connsiteY2218" fmla="*/ 449097 h 6858000"/>
              <a:gd name="connsiteX2219" fmla="*/ 5189046 w 6432818"/>
              <a:gd name="connsiteY2219" fmla="*/ 458381 h 6858000"/>
              <a:gd name="connsiteX2220" fmla="*/ 5190404 w 6432818"/>
              <a:gd name="connsiteY2220" fmla="*/ 452526 h 6858000"/>
              <a:gd name="connsiteX2221" fmla="*/ 5201320 w 6432818"/>
              <a:gd name="connsiteY2221" fmla="*/ 421726 h 6858000"/>
              <a:gd name="connsiteX2222" fmla="*/ 5203004 w 6432818"/>
              <a:gd name="connsiteY2222" fmla="*/ 427862 h 6858000"/>
              <a:gd name="connsiteX2223" fmla="*/ 5195870 w 6432818"/>
              <a:gd name="connsiteY2223" fmla="*/ 451675 h 6858000"/>
              <a:gd name="connsiteX2224" fmla="*/ 5167230 w 6432818"/>
              <a:gd name="connsiteY2224" fmla="*/ 545763 h 6858000"/>
              <a:gd name="connsiteX2225" fmla="*/ 5152341 w 6432818"/>
              <a:gd name="connsiteY2225" fmla="*/ 589287 h 6858000"/>
              <a:gd name="connsiteX2226" fmla="*/ 5150882 w 6432818"/>
              <a:gd name="connsiteY2226" fmla="*/ 596065 h 6858000"/>
              <a:gd name="connsiteX2227" fmla="*/ 5171996 w 6432818"/>
              <a:gd name="connsiteY2227" fmla="*/ 557913 h 6858000"/>
              <a:gd name="connsiteX2228" fmla="*/ 5176354 w 6432818"/>
              <a:gd name="connsiteY2228" fmla="*/ 542566 h 6858000"/>
              <a:gd name="connsiteX2229" fmla="*/ 5196026 w 6432818"/>
              <a:gd name="connsiteY2229" fmla="*/ 487037 h 6858000"/>
              <a:gd name="connsiteX2230" fmla="*/ 5181244 w 6432818"/>
              <a:gd name="connsiteY2230" fmla="*/ 541207 h 6858000"/>
              <a:gd name="connsiteX2231" fmla="*/ 5190386 w 6432818"/>
              <a:gd name="connsiteY2231" fmla="*/ 524688 h 6858000"/>
              <a:gd name="connsiteX2232" fmla="*/ 5208230 w 6432818"/>
              <a:gd name="connsiteY2232" fmla="*/ 489991 h 6858000"/>
              <a:gd name="connsiteX2233" fmla="*/ 5229542 w 6432818"/>
              <a:gd name="connsiteY2233" fmla="*/ 426005 h 6858000"/>
              <a:gd name="connsiteX2234" fmla="*/ 5234994 w 6432818"/>
              <a:gd name="connsiteY2234" fmla="*/ 417281 h 6858000"/>
              <a:gd name="connsiteX2235" fmla="*/ 5241197 w 6432818"/>
              <a:gd name="connsiteY2235" fmla="*/ 415605 h 6858000"/>
              <a:gd name="connsiteX2236" fmla="*/ 5241300 w 6432818"/>
              <a:gd name="connsiteY2236" fmla="*/ 418025 h 6858000"/>
              <a:gd name="connsiteX2237" fmla="*/ 5252724 w 6432818"/>
              <a:gd name="connsiteY2237" fmla="*/ 381348 h 6858000"/>
              <a:gd name="connsiteX2238" fmla="*/ 5264599 w 6432818"/>
              <a:gd name="connsiteY2238" fmla="*/ 353951 h 6858000"/>
              <a:gd name="connsiteX2239" fmla="*/ 5250754 w 6432818"/>
              <a:gd name="connsiteY2239" fmla="*/ 402909 h 6858000"/>
              <a:gd name="connsiteX2240" fmla="*/ 5248034 w 6432818"/>
              <a:gd name="connsiteY2240" fmla="*/ 412605 h 6858000"/>
              <a:gd name="connsiteX2241" fmla="*/ 5263947 w 6432818"/>
              <a:gd name="connsiteY2241" fmla="*/ 381664 h 6858000"/>
              <a:gd name="connsiteX2242" fmla="*/ 5280460 w 6432818"/>
              <a:gd name="connsiteY2242" fmla="*/ 322572 h 6858000"/>
              <a:gd name="connsiteX2243" fmla="*/ 5292210 w 6432818"/>
              <a:gd name="connsiteY2243" fmla="*/ 297255 h 6858000"/>
              <a:gd name="connsiteX2244" fmla="*/ 5290220 w 6432818"/>
              <a:gd name="connsiteY2244" fmla="*/ 305730 h 6858000"/>
              <a:gd name="connsiteX2245" fmla="*/ 5284086 w 6432818"/>
              <a:gd name="connsiteY2245" fmla="*/ 316703 h 6858000"/>
              <a:gd name="connsiteX2246" fmla="*/ 5280169 w 6432818"/>
              <a:gd name="connsiteY2246" fmla="*/ 326389 h 6858000"/>
              <a:gd name="connsiteX2247" fmla="*/ 5284638 w 6432818"/>
              <a:gd name="connsiteY2247" fmla="*/ 325332 h 6858000"/>
              <a:gd name="connsiteX2248" fmla="*/ 5283720 w 6432818"/>
              <a:gd name="connsiteY2248" fmla="*/ 328305 h 6858000"/>
              <a:gd name="connsiteX2249" fmla="*/ 5277636 w 6432818"/>
              <a:gd name="connsiteY2249" fmla="*/ 353485 h 6858000"/>
              <a:gd name="connsiteX2250" fmla="*/ 5278064 w 6432818"/>
              <a:gd name="connsiteY2250" fmla="*/ 354221 h 6858000"/>
              <a:gd name="connsiteX2251" fmla="*/ 5287858 w 6432818"/>
              <a:gd name="connsiteY2251" fmla="*/ 335176 h 6858000"/>
              <a:gd name="connsiteX2252" fmla="*/ 5292387 w 6432818"/>
              <a:gd name="connsiteY2252" fmla="*/ 316465 h 6858000"/>
              <a:gd name="connsiteX2253" fmla="*/ 5293211 w 6432818"/>
              <a:gd name="connsiteY2253" fmla="*/ 313863 h 6858000"/>
              <a:gd name="connsiteX2254" fmla="*/ 5293440 w 6432818"/>
              <a:gd name="connsiteY2254" fmla="*/ 313550 h 6858000"/>
              <a:gd name="connsiteX2255" fmla="*/ 5297922 w 6432818"/>
              <a:gd name="connsiteY2255" fmla="*/ 305893 h 6858000"/>
              <a:gd name="connsiteX2256" fmla="*/ 5293471 w 6432818"/>
              <a:gd name="connsiteY2256" fmla="*/ 324269 h 6858000"/>
              <a:gd name="connsiteX2257" fmla="*/ 5371066 w 6432818"/>
              <a:gd name="connsiteY2257" fmla="*/ 173404 h 6858000"/>
              <a:gd name="connsiteX2258" fmla="*/ 5452928 w 6432818"/>
              <a:gd name="connsiteY2258" fmla="*/ 0 h 6858000"/>
              <a:gd name="connsiteX2259" fmla="*/ 5549356 w 6432818"/>
              <a:gd name="connsiteY2259" fmla="*/ 0 h 6858000"/>
              <a:gd name="connsiteX2260" fmla="*/ 5520942 w 6432818"/>
              <a:gd name="connsiteY2260" fmla="*/ 66138 h 6858000"/>
              <a:gd name="connsiteX2261" fmla="*/ 5393984 w 6432818"/>
              <a:gd name="connsiteY2261" fmla="*/ 338464 h 6858000"/>
              <a:gd name="connsiteX2262" fmla="*/ 5221321 w 6432818"/>
              <a:gd name="connsiteY2262" fmla="*/ 687321 h 6858000"/>
              <a:gd name="connsiteX2263" fmla="*/ 5205632 w 6432818"/>
              <a:gd name="connsiteY2263" fmla="*/ 715921 h 6858000"/>
              <a:gd name="connsiteX2264" fmla="*/ 5190710 w 6432818"/>
              <a:gd name="connsiteY2264" fmla="*/ 762824 h 6858000"/>
              <a:gd name="connsiteX2265" fmla="*/ 5186802 w 6432818"/>
              <a:gd name="connsiteY2265" fmla="*/ 771865 h 6858000"/>
              <a:gd name="connsiteX2266" fmla="*/ 5176713 w 6432818"/>
              <a:gd name="connsiteY2266" fmla="*/ 802455 h 6858000"/>
              <a:gd name="connsiteX2267" fmla="*/ 5272175 w 6432818"/>
              <a:gd name="connsiteY2267" fmla="*/ 621323 h 6858000"/>
              <a:gd name="connsiteX2268" fmla="*/ 5283270 w 6432818"/>
              <a:gd name="connsiteY2268" fmla="*/ 585136 h 6858000"/>
              <a:gd name="connsiteX2269" fmla="*/ 5313114 w 6432818"/>
              <a:gd name="connsiteY2269" fmla="*/ 512412 h 6858000"/>
              <a:gd name="connsiteX2270" fmla="*/ 5318506 w 6432818"/>
              <a:gd name="connsiteY2270" fmla="*/ 533157 h 6858000"/>
              <a:gd name="connsiteX2271" fmla="*/ 5318546 w 6432818"/>
              <a:gd name="connsiteY2271" fmla="*/ 533335 h 6858000"/>
              <a:gd name="connsiteX2272" fmla="*/ 5392646 w 6432818"/>
              <a:gd name="connsiteY2272" fmla="*/ 392732 h 6858000"/>
              <a:gd name="connsiteX2273" fmla="*/ 5514773 w 6432818"/>
              <a:gd name="connsiteY2273" fmla="*/ 143217 h 6858000"/>
              <a:gd name="connsiteX2274" fmla="*/ 5580992 w 6432818"/>
              <a:gd name="connsiteY2274" fmla="*/ 0 h 6858000"/>
              <a:gd name="connsiteX2275" fmla="*/ 6283853 w 6432818"/>
              <a:gd name="connsiteY2275" fmla="*/ 0 h 6858000"/>
              <a:gd name="connsiteX2276" fmla="*/ 6283404 w 6432818"/>
              <a:gd name="connsiteY2276" fmla="*/ 1517 h 6858000"/>
              <a:gd name="connsiteX2277" fmla="*/ 6283995 w 6432818"/>
              <a:gd name="connsiteY2277" fmla="*/ 0 h 6858000"/>
              <a:gd name="connsiteX2278" fmla="*/ 6432818 w 6432818"/>
              <a:gd name="connsiteY2278" fmla="*/ 0 h 6858000"/>
              <a:gd name="connsiteX2279" fmla="*/ 6432818 w 6432818"/>
              <a:gd name="connsiteY2279" fmla="*/ 3272702 h 6858000"/>
              <a:gd name="connsiteX2280" fmla="*/ 6277286 w 6432818"/>
              <a:gd name="connsiteY2280" fmla="*/ 3487601 h 6858000"/>
              <a:gd name="connsiteX2281" fmla="*/ 5790505 w 6432818"/>
              <a:gd name="connsiteY2281" fmla="*/ 4187580 h 6858000"/>
              <a:gd name="connsiteX2282" fmla="*/ 5429512 w 6432818"/>
              <a:gd name="connsiteY2282" fmla="*/ 4709962 h 6858000"/>
              <a:gd name="connsiteX2283" fmla="*/ 5358204 w 6432818"/>
              <a:gd name="connsiteY2283" fmla="*/ 4809188 h 6858000"/>
              <a:gd name="connsiteX2284" fmla="*/ 5338868 w 6432818"/>
              <a:gd name="connsiteY2284" fmla="*/ 4844811 h 6858000"/>
              <a:gd name="connsiteX2285" fmla="*/ 5220314 w 6432818"/>
              <a:gd name="connsiteY2285" fmla="*/ 4988502 h 6858000"/>
              <a:gd name="connsiteX2286" fmla="*/ 5201724 w 6432818"/>
              <a:gd name="connsiteY2286" fmla="*/ 5003837 h 6858000"/>
              <a:gd name="connsiteX2287" fmla="*/ 5032303 w 6432818"/>
              <a:gd name="connsiteY2287" fmla="*/ 5200723 h 6858000"/>
              <a:gd name="connsiteX2288" fmla="*/ 4777844 w 6432818"/>
              <a:gd name="connsiteY2288" fmla="*/ 5513993 h 6858000"/>
              <a:gd name="connsiteX2289" fmla="*/ 4524492 w 6432818"/>
              <a:gd name="connsiteY2289" fmla="*/ 5833168 h 6858000"/>
              <a:gd name="connsiteX2290" fmla="*/ 3939240 w 6432818"/>
              <a:gd name="connsiteY2290" fmla="*/ 6463270 h 6858000"/>
              <a:gd name="connsiteX2291" fmla="*/ 3930778 w 6432818"/>
              <a:gd name="connsiteY2291" fmla="*/ 6472208 h 6858000"/>
              <a:gd name="connsiteX2292" fmla="*/ 3930056 w 6432818"/>
              <a:gd name="connsiteY2292" fmla="*/ 6474427 h 6858000"/>
              <a:gd name="connsiteX2293" fmla="*/ 3928476 w 6432818"/>
              <a:gd name="connsiteY2293" fmla="*/ 6474641 h 6858000"/>
              <a:gd name="connsiteX2294" fmla="*/ 3902648 w 6432818"/>
              <a:gd name="connsiteY2294" fmla="*/ 6501914 h 6858000"/>
              <a:gd name="connsiteX2295" fmla="*/ 3904143 w 6432818"/>
              <a:gd name="connsiteY2295" fmla="*/ 6501634 h 6858000"/>
              <a:gd name="connsiteX2296" fmla="*/ 3891191 w 6432818"/>
              <a:gd name="connsiteY2296" fmla="*/ 6521034 h 6858000"/>
              <a:gd name="connsiteX2297" fmla="*/ 3832632 w 6432818"/>
              <a:gd name="connsiteY2297" fmla="*/ 6586381 h 6858000"/>
              <a:gd name="connsiteX2298" fmla="*/ 3602352 w 6432818"/>
              <a:gd name="connsiteY2298" fmla="*/ 6849745 h 6858000"/>
              <a:gd name="connsiteX2299" fmla="*/ 3594783 w 6432818"/>
              <a:gd name="connsiteY2299" fmla="*/ 6858000 h 6858000"/>
              <a:gd name="connsiteX2300" fmla="*/ 3576600 w 6432818"/>
              <a:gd name="connsiteY2300" fmla="*/ 6858000 h 6858000"/>
              <a:gd name="connsiteX2301" fmla="*/ 3607484 w 6432818"/>
              <a:gd name="connsiteY2301" fmla="*/ 6821926 h 6858000"/>
              <a:gd name="connsiteX2302" fmla="*/ 3716606 w 6432818"/>
              <a:gd name="connsiteY2302" fmla="*/ 6701384 h 6858000"/>
              <a:gd name="connsiteX2303" fmla="*/ 3758462 w 6432818"/>
              <a:gd name="connsiteY2303" fmla="*/ 6654175 h 6858000"/>
              <a:gd name="connsiteX2304" fmla="*/ 3569125 w 6432818"/>
              <a:gd name="connsiteY2304" fmla="*/ 6854113 h 6858000"/>
              <a:gd name="connsiteX2305" fmla="*/ 3565796 w 6432818"/>
              <a:gd name="connsiteY2305" fmla="*/ 6858000 h 6858000"/>
              <a:gd name="connsiteX2306" fmla="*/ 1614435 w 6432818"/>
              <a:gd name="connsiteY2306" fmla="*/ 6858000 h 6858000"/>
              <a:gd name="connsiteX2307" fmla="*/ 1622793 w 6432818"/>
              <a:gd name="connsiteY2307" fmla="*/ 6849208 h 6858000"/>
              <a:gd name="connsiteX2308" fmla="*/ 1608844 w 6432818"/>
              <a:gd name="connsiteY2308" fmla="*/ 6828836 h 6858000"/>
              <a:gd name="connsiteX2309" fmla="*/ 1672220 w 6432818"/>
              <a:gd name="connsiteY2309" fmla="*/ 6746036 h 6858000"/>
              <a:gd name="connsiteX2310" fmla="*/ 1671607 w 6432818"/>
              <a:gd name="connsiteY2310" fmla="*/ 6744711 h 6858000"/>
              <a:gd name="connsiteX2311" fmla="*/ 1670841 w 6432818"/>
              <a:gd name="connsiteY2311" fmla="*/ 6743060 h 6858000"/>
              <a:gd name="connsiteX2312" fmla="*/ 1670379 w 6432818"/>
              <a:gd name="connsiteY2312" fmla="*/ 6742068 h 6858000"/>
              <a:gd name="connsiteX2313" fmla="*/ 1670581 w 6432818"/>
              <a:gd name="connsiteY2313" fmla="*/ 6742509 h 6858000"/>
              <a:gd name="connsiteX2314" fmla="*/ 1670841 w 6432818"/>
              <a:gd name="connsiteY2314" fmla="*/ 6743060 h 6858000"/>
              <a:gd name="connsiteX2315" fmla="*/ 1672220 w 6432818"/>
              <a:gd name="connsiteY2315" fmla="*/ 6746036 h 6858000"/>
              <a:gd name="connsiteX2316" fmla="*/ 1613074 w 6432818"/>
              <a:gd name="connsiteY2316" fmla="*/ 6808918 h 6858000"/>
              <a:gd name="connsiteX2317" fmla="*/ 1564528 w 6432818"/>
              <a:gd name="connsiteY2317" fmla="*/ 6850704 h 6858000"/>
              <a:gd name="connsiteX2318" fmla="*/ 1562080 w 6432818"/>
              <a:gd name="connsiteY2318" fmla="*/ 6853490 h 6858000"/>
              <a:gd name="connsiteX2319" fmla="*/ 1563822 w 6432818"/>
              <a:gd name="connsiteY2319" fmla="*/ 6856488 h 6858000"/>
              <a:gd name="connsiteX2320" fmla="*/ 1563612 w 6432818"/>
              <a:gd name="connsiteY2320" fmla="*/ 6858000 h 6858000"/>
              <a:gd name="connsiteX2321" fmla="*/ 1542233 w 6432818"/>
              <a:gd name="connsiteY2321" fmla="*/ 6858000 h 6858000"/>
              <a:gd name="connsiteX2322" fmla="*/ 1554591 w 6432818"/>
              <a:gd name="connsiteY2322" fmla="*/ 6840706 h 6858000"/>
              <a:gd name="connsiteX2323" fmla="*/ 1570142 w 6432818"/>
              <a:gd name="connsiteY2323" fmla="*/ 6816427 h 6858000"/>
              <a:gd name="connsiteX2324" fmla="*/ 1561741 w 6432818"/>
              <a:gd name="connsiteY2324" fmla="*/ 6820300 h 6858000"/>
              <a:gd name="connsiteX2325" fmla="*/ 1519532 w 6432818"/>
              <a:gd name="connsiteY2325" fmla="*/ 6858000 h 6858000"/>
              <a:gd name="connsiteX2326" fmla="*/ 1462029 w 6432818"/>
              <a:gd name="connsiteY2326" fmla="*/ 6858000 h 6858000"/>
              <a:gd name="connsiteX2327" fmla="*/ 1462802 w 6432818"/>
              <a:gd name="connsiteY2327" fmla="*/ 6857163 h 6858000"/>
              <a:gd name="connsiteX2328" fmla="*/ 1461722 w 6432818"/>
              <a:gd name="connsiteY2328" fmla="*/ 6858000 h 6858000"/>
              <a:gd name="connsiteX2329" fmla="*/ 1450687 w 6432818"/>
              <a:gd name="connsiteY2329" fmla="*/ 6858000 h 6858000"/>
              <a:gd name="connsiteX2330" fmla="*/ 1495105 w 6432818"/>
              <a:gd name="connsiteY2330" fmla="*/ 6821914 h 6858000"/>
              <a:gd name="connsiteX2331" fmla="*/ 1493071 w 6432818"/>
              <a:gd name="connsiteY2331" fmla="*/ 6824358 h 6858000"/>
              <a:gd name="connsiteX2332" fmla="*/ 1550170 w 6432818"/>
              <a:gd name="connsiteY2332" fmla="*/ 6762472 h 6858000"/>
              <a:gd name="connsiteX2333" fmla="*/ 1540229 w 6432818"/>
              <a:gd name="connsiteY2333" fmla="*/ 6771346 h 6858000"/>
              <a:gd name="connsiteX2334" fmla="*/ 1535420 w 6432818"/>
              <a:gd name="connsiteY2334" fmla="*/ 6776436 h 6858000"/>
              <a:gd name="connsiteX2335" fmla="*/ 1501794 w 6432818"/>
              <a:gd name="connsiteY2335" fmla="*/ 6801462 h 6858000"/>
              <a:gd name="connsiteX2336" fmla="*/ 1453468 w 6432818"/>
              <a:gd name="connsiteY2336" fmla="*/ 6831226 h 6858000"/>
              <a:gd name="connsiteX2337" fmla="*/ 1560509 w 6432818"/>
              <a:gd name="connsiteY2337" fmla="*/ 6743466 h 6858000"/>
              <a:gd name="connsiteX2338" fmla="*/ 1549415 w 6432818"/>
              <a:gd name="connsiteY2338" fmla="*/ 6740938 h 6858000"/>
              <a:gd name="connsiteX2339" fmla="*/ 1478353 w 6432818"/>
              <a:gd name="connsiteY2339" fmla="*/ 6793856 h 6858000"/>
              <a:gd name="connsiteX2340" fmla="*/ 1475995 w 6432818"/>
              <a:gd name="connsiteY2340" fmla="*/ 6796339 h 6858000"/>
              <a:gd name="connsiteX2341" fmla="*/ 1424263 w 6432818"/>
              <a:gd name="connsiteY2341" fmla="*/ 6822772 h 6858000"/>
              <a:gd name="connsiteX2342" fmla="*/ 1373837 w 6432818"/>
              <a:gd name="connsiteY2342" fmla="*/ 6858000 h 6858000"/>
              <a:gd name="connsiteX2343" fmla="*/ 1347743 w 6432818"/>
              <a:gd name="connsiteY2343" fmla="*/ 6858000 h 6858000"/>
              <a:gd name="connsiteX2344" fmla="*/ 1366069 w 6432818"/>
              <a:gd name="connsiteY2344" fmla="*/ 6846711 h 6858000"/>
              <a:gd name="connsiteX2345" fmla="*/ 1408590 w 6432818"/>
              <a:gd name="connsiteY2345" fmla="*/ 6816910 h 6858000"/>
              <a:gd name="connsiteX2346" fmla="*/ 1368680 w 6432818"/>
              <a:gd name="connsiteY2346" fmla="*/ 6828389 h 6858000"/>
              <a:gd name="connsiteX2347" fmla="*/ 1345086 w 6432818"/>
              <a:gd name="connsiteY2347" fmla="*/ 6842449 h 6858000"/>
              <a:gd name="connsiteX2348" fmla="*/ 1345263 w 6432818"/>
              <a:gd name="connsiteY2348" fmla="*/ 6841628 h 6858000"/>
              <a:gd name="connsiteX2349" fmla="*/ 1342344 w 6432818"/>
              <a:gd name="connsiteY2349" fmla="*/ 6837523 h 6858000"/>
              <a:gd name="connsiteX2350" fmla="*/ 1336122 w 6432818"/>
              <a:gd name="connsiteY2350" fmla="*/ 6844414 h 6858000"/>
              <a:gd name="connsiteX2351" fmla="*/ 1337286 w 6432818"/>
              <a:gd name="connsiteY2351" fmla="*/ 6847113 h 6858000"/>
              <a:gd name="connsiteX2352" fmla="*/ 1323294 w 6432818"/>
              <a:gd name="connsiteY2352" fmla="*/ 6856023 h 6858000"/>
              <a:gd name="connsiteX2353" fmla="*/ 1320279 w 6432818"/>
              <a:gd name="connsiteY2353" fmla="*/ 6858000 h 6858000"/>
              <a:gd name="connsiteX2354" fmla="*/ 1159830 w 6432818"/>
              <a:gd name="connsiteY2354" fmla="*/ 6858000 h 6858000"/>
              <a:gd name="connsiteX2355" fmla="*/ 1341865 w 6432818"/>
              <a:gd name="connsiteY2355" fmla="*/ 6669804 h 6858000"/>
              <a:gd name="connsiteX2356" fmla="*/ 1334571 w 6432818"/>
              <a:gd name="connsiteY2356" fmla="*/ 6668598 h 6858000"/>
              <a:gd name="connsiteX2357" fmla="*/ 1342237 w 6432818"/>
              <a:gd name="connsiteY2357" fmla="*/ 6664143 h 6858000"/>
              <a:gd name="connsiteX2358" fmla="*/ 1343321 w 6432818"/>
              <a:gd name="connsiteY2358" fmla="*/ 6668301 h 6858000"/>
              <a:gd name="connsiteX2359" fmla="*/ 1368063 w 6432818"/>
              <a:gd name="connsiteY2359" fmla="*/ 6642721 h 6858000"/>
              <a:gd name="connsiteX2360" fmla="*/ 1370141 w 6432818"/>
              <a:gd name="connsiteY2360" fmla="*/ 6638609 h 6858000"/>
              <a:gd name="connsiteX2361" fmla="*/ 1365074 w 6432818"/>
              <a:gd name="connsiteY2361" fmla="*/ 6634320 h 6858000"/>
              <a:gd name="connsiteX2362" fmla="*/ 1342237 w 6432818"/>
              <a:gd name="connsiteY2362" fmla="*/ 6664143 h 6858000"/>
              <a:gd name="connsiteX2363" fmla="*/ 1333824 w 6432818"/>
              <a:gd name="connsiteY2363" fmla="*/ 6657353 h 6858000"/>
              <a:gd name="connsiteX2364" fmla="*/ 1138673 w 6432818"/>
              <a:gd name="connsiteY2364" fmla="*/ 6858000 h 6858000"/>
              <a:gd name="connsiteX2365" fmla="*/ 962074 w 6432818"/>
              <a:gd name="connsiteY2365" fmla="*/ 6858000 h 6858000"/>
              <a:gd name="connsiteX2366" fmla="*/ 1003263 w 6432818"/>
              <a:gd name="connsiteY2366" fmla="*/ 6831736 h 6858000"/>
              <a:gd name="connsiteX2367" fmla="*/ 1163119 w 6432818"/>
              <a:gd name="connsiteY2367" fmla="*/ 6724081 h 6858000"/>
              <a:gd name="connsiteX2368" fmla="*/ 1222427 w 6432818"/>
              <a:gd name="connsiteY2368" fmla="*/ 6657746 h 6858000"/>
              <a:gd name="connsiteX2369" fmla="*/ 1367031 w 6432818"/>
              <a:gd name="connsiteY2369" fmla="*/ 6552294 h 6858000"/>
              <a:gd name="connsiteX2370" fmla="*/ 1398163 w 6432818"/>
              <a:gd name="connsiteY2370" fmla="*/ 6511228 h 6858000"/>
              <a:gd name="connsiteX2371" fmla="*/ 1485027 w 6432818"/>
              <a:gd name="connsiteY2371" fmla="*/ 6446229 h 6858000"/>
              <a:gd name="connsiteX2372" fmla="*/ 1564484 w 6432818"/>
              <a:gd name="connsiteY2372" fmla="*/ 6377125 h 6858000"/>
              <a:gd name="connsiteX2373" fmla="*/ 1466878 w 6432818"/>
              <a:gd name="connsiteY2373" fmla="*/ 6432474 h 6858000"/>
              <a:gd name="connsiteX2374" fmla="*/ 1511768 w 6432818"/>
              <a:gd name="connsiteY2374" fmla="*/ 6373257 h 6858000"/>
              <a:gd name="connsiteX2375" fmla="*/ 1317884 w 6432818"/>
              <a:gd name="connsiteY2375" fmla="*/ 6506023 h 6858000"/>
              <a:gd name="connsiteX2376" fmla="*/ 1319453 w 6432818"/>
              <a:gd name="connsiteY2376" fmla="*/ 6480141 h 6858000"/>
              <a:gd name="connsiteX2377" fmla="*/ 1404936 w 6432818"/>
              <a:gd name="connsiteY2377" fmla="*/ 6405069 h 6858000"/>
              <a:gd name="connsiteX2378" fmla="*/ 1553884 w 6432818"/>
              <a:gd name="connsiteY2378" fmla="*/ 6293890 h 6858000"/>
              <a:gd name="connsiteX2379" fmla="*/ 1470695 w 6432818"/>
              <a:gd name="connsiteY2379" fmla="*/ 6342123 h 6858000"/>
              <a:gd name="connsiteX2380" fmla="*/ 1381060 w 6432818"/>
              <a:gd name="connsiteY2380" fmla="*/ 6386969 h 6858000"/>
              <a:gd name="connsiteX2381" fmla="*/ 1486024 w 6432818"/>
              <a:gd name="connsiteY2381" fmla="*/ 6298096 h 6858000"/>
              <a:gd name="connsiteX2382" fmla="*/ 1595043 w 6432818"/>
              <a:gd name="connsiteY2382" fmla="*/ 6213799 h 6858000"/>
              <a:gd name="connsiteX2383" fmla="*/ 1479336 w 6432818"/>
              <a:gd name="connsiteY2383" fmla="*/ 6293029 h 6858000"/>
              <a:gd name="connsiteX2384" fmla="*/ 1475902 w 6432818"/>
              <a:gd name="connsiteY2384" fmla="*/ 6261849 h 6858000"/>
              <a:gd name="connsiteX2385" fmla="*/ 1440315 w 6432818"/>
              <a:gd name="connsiteY2385" fmla="*/ 6283002 h 6858000"/>
              <a:gd name="connsiteX2386" fmla="*/ 1414433 w 6432818"/>
              <a:gd name="connsiteY2386" fmla="*/ 6281427 h 6858000"/>
              <a:gd name="connsiteX2387" fmla="*/ 1504688 w 6432818"/>
              <a:gd name="connsiteY2387" fmla="*/ 6209981 h 6858000"/>
              <a:gd name="connsiteX2388" fmla="*/ 1491177 w 6432818"/>
              <a:gd name="connsiteY2388" fmla="*/ 6180186 h 6858000"/>
              <a:gd name="connsiteX2389" fmla="*/ 1543849 w 6432818"/>
              <a:gd name="connsiteY2389" fmla="*/ 6146417 h 6858000"/>
              <a:gd name="connsiteX2390" fmla="*/ 1508555 w 6432818"/>
              <a:gd name="connsiteY2390" fmla="*/ 6157265 h 6858000"/>
              <a:gd name="connsiteX2391" fmla="*/ 1398535 w 6432818"/>
              <a:gd name="connsiteY2391" fmla="*/ 6203203 h 6858000"/>
              <a:gd name="connsiteX2392" fmla="*/ 1474599 w 6432818"/>
              <a:gd name="connsiteY2392" fmla="*/ 6140549 h 6858000"/>
              <a:gd name="connsiteX2393" fmla="*/ 1534634 w 6432818"/>
              <a:gd name="connsiteY2393" fmla="*/ 6073260 h 6858000"/>
              <a:gd name="connsiteX2394" fmla="*/ 1446379 w 6432818"/>
              <a:gd name="connsiteY2394" fmla="*/ 6128179 h 6858000"/>
              <a:gd name="connsiteX2395" fmla="*/ 1186684 w 6432818"/>
              <a:gd name="connsiteY2395" fmla="*/ 6286255 h 6858000"/>
              <a:gd name="connsiteX2396" fmla="*/ 1097767 w 6432818"/>
              <a:gd name="connsiteY2396" fmla="*/ 6330147 h 6858000"/>
              <a:gd name="connsiteX2397" fmla="*/ 1243035 w 6432818"/>
              <a:gd name="connsiteY2397" fmla="*/ 6235727 h 6858000"/>
              <a:gd name="connsiteX2398" fmla="*/ 1467386 w 6432818"/>
              <a:gd name="connsiteY2398" fmla="*/ 6050859 h 6858000"/>
              <a:gd name="connsiteX2399" fmla="*/ 1395846 w 6432818"/>
              <a:gd name="connsiteY2399" fmla="*/ 6071830 h 6858000"/>
              <a:gd name="connsiteX2400" fmla="*/ 1516570 w 6432818"/>
              <a:gd name="connsiteY2400" fmla="*/ 5948276 h 6858000"/>
              <a:gd name="connsiteX2401" fmla="*/ 1359118 w 6432818"/>
              <a:gd name="connsiteY2401" fmla="*/ 6034966 h 6858000"/>
              <a:gd name="connsiteX2402" fmla="*/ 1362752 w 6432818"/>
              <a:gd name="connsiteY2402" fmla="*/ 5980572 h 6858000"/>
              <a:gd name="connsiteX2403" fmla="*/ 1375785 w 6432818"/>
              <a:gd name="connsiteY2403" fmla="*/ 5963377 h 6858000"/>
              <a:gd name="connsiteX2404" fmla="*/ 1329462 w 6432818"/>
              <a:gd name="connsiteY2404" fmla="*/ 5974884 h 6858000"/>
              <a:gd name="connsiteX2405" fmla="*/ 1260692 w 6432818"/>
              <a:gd name="connsiteY2405" fmla="*/ 6016004 h 6858000"/>
              <a:gd name="connsiteX2406" fmla="*/ 569749 w 6432818"/>
              <a:gd name="connsiteY2406" fmla="*/ 6459278 h 6858000"/>
              <a:gd name="connsiteX2407" fmla="*/ 840364 w 6432818"/>
              <a:gd name="connsiteY2407" fmla="*/ 6274891 h 6858000"/>
              <a:gd name="connsiteX2408" fmla="*/ 867260 w 6432818"/>
              <a:gd name="connsiteY2408" fmla="*/ 6256226 h 6858000"/>
              <a:gd name="connsiteX2409" fmla="*/ 865244 w 6432818"/>
              <a:gd name="connsiteY2409" fmla="*/ 6267087 h 6858000"/>
              <a:gd name="connsiteX2410" fmla="*/ 872952 w 6432818"/>
              <a:gd name="connsiteY2410" fmla="*/ 6260401 h 6858000"/>
              <a:gd name="connsiteX2411" fmla="*/ 875857 w 6432818"/>
              <a:gd name="connsiteY2411" fmla="*/ 6250262 h 6858000"/>
              <a:gd name="connsiteX2412" fmla="*/ 990293 w 6432818"/>
              <a:gd name="connsiteY2412" fmla="*/ 6170846 h 6858000"/>
              <a:gd name="connsiteX2413" fmla="*/ 1124071 w 6432818"/>
              <a:gd name="connsiteY2413" fmla="*/ 6061327 h 6858000"/>
              <a:gd name="connsiteX2414" fmla="*/ 1292505 w 6432818"/>
              <a:gd name="connsiteY2414" fmla="*/ 5936342 h 6858000"/>
              <a:gd name="connsiteX2415" fmla="*/ 1207206 w 6432818"/>
              <a:gd name="connsiteY2415" fmla="*/ 5975458 h 6858000"/>
              <a:gd name="connsiteX2416" fmla="*/ 1403382 w 6432818"/>
              <a:gd name="connsiteY2416" fmla="*/ 5815855 h 6858000"/>
              <a:gd name="connsiteX2417" fmla="*/ 1379506 w 6432818"/>
              <a:gd name="connsiteY2417" fmla="*/ 5797758 h 6858000"/>
              <a:gd name="connsiteX2418" fmla="*/ 1493155 w 6432818"/>
              <a:gd name="connsiteY2418" fmla="*/ 5697424 h 6858000"/>
              <a:gd name="connsiteX2419" fmla="*/ 1396218 w 6432818"/>
              <a:gd name="connsiteY2419" fmla="*/ 5763804 h 6858000"/>
              <a:gd name="connsiteX2420" fmla="*/ 1299279 w 6432818"/>
              <a:gd name="connsiteY2420" fmla="*/ 5830188 h 6858000"/>
              <a:gd name="connsiteX2421" fmla="*/ 1347121 w 6432818"/>
              <a:gd name="connsiteY2421" fmla="*/ 5755165 h 6858000"/>
              <a:gd name="connsiteX2422" fmla="*/ 1198128 w 6432818"/>
              <a:gd name="connsiteY2422" fmla="*/ 5828711 h 6858000"/>
              <a:gd name="connsiteX2423" fmla="*/ 1373861 w 6432818"/>
              <a:gd name="connsiteY2423" fmla="*/ 5682191 h 6858000"/>
              <a:gd name="connsiteX2424" fmla="*/ 1488901 w 6432818"/>
              <a:gd name="connsiteY2424" fmla="*/ 5591930 h 6858000"/>
              <a:gd name="connsiteX2425" fmla="*/ 1342681 w 6432818"/>
              <a:gd name="connsiteY2425" fmla="*/ 5685627 h 6858000"/>
              <a:gd name="connsiteX2426" fmla="*/ 1326518 w 6432818"/>
              <a:gd name="connsiteY2426" fmla="*/ 5676195 h 6858000"/>
              <a:gd name="connsiteX2427" fmla="*/ 1320943 w 6432818"/>
              <a:gd name="connsiteY2427" fmla="*/ 5664714 h 6858000"/>
              <a:gd name="connsiteX2428" fmla="*/ 1744801 w 6432818"/>
              <a:gd name="connsiteY2428" fmla="*/ 5220144 h 6858000"/>
              <a:gd name="connsiteX2429" fmla="*/ 2164517 w 6432818"/>
              <a:gd name="connsiteY2429" fmla="*/ 4764662 h 6858000"/>
              <a:gd name="connsiteX2430" fmla="*/ 2161072 w 6432818"/>
              <a:gd name="connsiteY2430" fmla="*/ 4767059 h 6858000"/>
              <a:gd name="connsiteX2431" fmla="*/ 2106309 w 6432818"/>
              <a:gd name="connsiteY2431" fmla="*/ 4803437 h 6858000"/>
              <a:gd name="connsiteX2432" fmla="*/ 2168597 w 6432818"/>
              <a:gd name="connsiteY2432" fmla="*/ 4758098 h 6858000"/>
              <a:gd name="connsiteX2433" fmla="*/ 2175622 w 6432818"/>
              <a:gd name="connsiteY2433" fmla="*/ 4752610 h 6858000"/>
              <a:gd name="connsiteX2434" fmla="*/ 2184606 w 6432818"/>
              <a:gd name="connsiteY2434" fmla="*/ 4742858 h 6858000"/>
              <a:gd name="connsiteX2435" fmla="*/ 2178945 w 6432818"/>
              <a:gd name="connsiteY2435" fmla="*/ 4743748 h 6858000"/>
              <a:gd name="connsiteX2436" fmla="*/ 2167199 w 6432818"/>
              <a:gd name="connsiteY2436" fmla="*/ 4751117 h 6858000"/>
              <a:gd name="connsiteX2437" fmla="*/ 2024832 w 6432818"/>
              <a:gd name="connsiteY2437" fmla="*/ 4848413 h 6858000"/>
              <a:gd name="connsiteX2438" fmla="*/ 2153722 w 6432818"/>
              <a:gd name="connsiteY2438" fmla="*/ 4753814 h 6858000"/>
              <a:gd name="connsiteX2439" fmla="*/ 2161821 w 6432818"/>
              <a:gd name="connsiteY2439" fmla="*/ 4744931 h 6858000"/>
              <a:gd name="connsiteX2440" fmla="*/ 2153280 w 6432818"/>
              <a:gd name="connsiteY2440" fmla="*/ 4751610 h 6858000"/>
              <a:gd name="connsiteX2441" fmla="*/ 2079948 w 6432818"/>
              <a:gd name="connsiteY2441" fmla="*/ 4801259 h 6858000"/>
              <a:gd name="connsiteX2442" fmla="*/ 2032208 w 6432818"/>
              <a:gd name="connsiteY2442" fmla="*/ 4832018 h 6858000"/>
              <a:gd name="connsiteX2443" fmla="*/ 2037496 w 6432818"/>
              <a:gd name="connsiteY2443" fmla="*/ 4825825 h 6858000"/>
              <a:gd name="connsiteX2444" fmla="*/ 2037698 w 6432818"/>
              <a:gd name="connsiteY2444" fmla="*/ 4825529 h 6858000"/>
              <a:gd name="connsiteX2445" fmla="*/ 2039706 w 6432818"/>
              <a:gd name="connsiteY2445" fmla="*/ 4824031 h 6858000"/>
              <a:gd name="connsiteX2446" fmla="*/ 2072381 w 6432818"/>
              <a:gd name="connsiteY2446" fmla="*/ 4801055 h 6858000"/>
              <a:gd name="connsiteX2447" fmla="*/ 2047363 w 6432818"/>
              <a:gd name="connsiteY2447" fmla="*/ 4812942 h 6858000"/>
              <a:gd name="connsiteX2448" fmla="*/ 2045058 w 6432818"/>
              <a:gd name="connsiteY2448" fmla="*/ 4814634 h 6858000"/>
              <a:gd name="connsiteX2449" fmla="*/ 2044630 w 6432818"/>
              <a:gd name="connsiteY2449" fmla="*/ 4810442 h 6858000"/>
              <a:gd name="connsiteX2450" fmla="*/ 2037409 w 6432818"/>
              <a:gd name="connsiteY2450" fmla="*/ 4816758 h 6858000"/>
              <a:gd name="connsiteX2451" fmla="*/ 2029741 w 6432818"/>
              <a:gd name="connsiteY2451" fmla="*/ 4825390 h 6858000"/>
              <a:gd name="connsiteX2452" fmla="*/ 2022995 w 6432818"/>
              <a:gd name="connsiteY2452" fmla="*/ 4829671 h 6858000"/>
              <a:gd name="connsiteX2453" fmla="*/ 2041406 w 6432818"/>
              <a:gd name="connsiteY2453" fmla="*/ 4811842 h 6858000"/>
              <a:gd name="connsiteX2454" fmla="*/ 2165872 w 6432818"/>
              <a:gd name="connsiteY2454" fmla="*/ 4725391 h 6858000"/>
              <a:gd name="connsiteX2455" fmla="*/ 2211510 w 6432818"/>
              <a:gd name="connsiteY2455" fmla="*/ 4687590 h 6858000"/>
              <a:gd name="connsiteX2456" fmla="*/ 2204367 w 6432818"/>
              <a:gd name="connsiteY2456" fmla="*/ 4691695 h 6858000"/>
              <a:gd name="connsiteX2457" fmla="*/ 2102127 w 6432818"/>
              <a:gd name="connsiteY2457" fmla="*/ 4761849 h 6858000"/>
              <a:gd name="connsiteX2458" fmla="*/ 2063840 w 6432818"/>
              <a:gd name="connsiteY2458" fmla="*/ 4788623 h 6858000"/>
              <a:gd name="connsiteX2459" fmla="*/ 2084018 w 6432818"/>
              <a:gd name="connsiteY2459" fmla="*/ 4770060 h 6858000"/>
              <a:gd name="connsiteX2460" fmla="*/ 2196059 w 6432818"/>
              <a:gd name="connsiteY2460" fmla="*/ 4688390 h 6858000"/>
              <a:gd name="connsiteX2461" fmla="*/ 2238537 w 6432818"/>
              <a:gd name="connsiteY2461" fmla="*/ 4653897 h 6858000"/>
              <a:gd name="connsiteX2462" fmla="*/ 2207465 w 6432818"/>
              <a:gd name="connsiteY2462" fmla="*/ 4676934 h 6858000"/>
              <a:gd name="connsiteX2463" fmla="*/ 2174041 w 6432818"/>
              <a:gd name="connsiteY2463" fmla="*/ 4697766 h 6858000"/>
              <a:gd name="connsiteX2464" fmla="*/ 2229041 w 6432818"/>
              <a:gd name="connsiteY2464" fmla="*/ 4655798 h 6858000"/>
              <a:gd name="connsiteX2465" fmla="*/ 2243471 w 6432818"/>
              <a:gd name="connsiteY2465" fmla="*/ 4638766 h 6858000"/>
              <a:gd name="connsiteX2466" fmla="*/ 2252441 w 6432818"/>
              <a:gd name="connsiteY2466" fmla="*/ 4631102 h 6858000"/>
              <a:gd name="connsiteX2467" fmla="*/ 2252834 w 6432818"/>
              <a:gd name="connsiteY2467" fmla="*/ 4630931 h 6858000"/>
              <a:gd name="connsiteX2468" fmla="*/ 2254483 w 6432818"/>
              <a:gd name="connsiteY2468" fmla="*/ 4629358 h 6858000"/>
              <a:gd name="connsiteX2469" fmla="*/ 2273704 w 6432818"/>
              <a:gd name="connsiteY2469" fmla="*/ 4612936 h 6858000"/>
              <a:gd name="connsiteX2470" fmla="*/ 2304496 w 6432818"/>
              <a:gd name="connsiteY2470" fmla="*/ 4588712 h 6858000"/>
              <a:gd name="connsiteX2471" fmla="*/ 2312596 w 6432818"/>
              <a:gd name="connsiteY2471" fmla="*/ 4579830 h 6858000"/>
              <a:gd name="connsiteX2472" fmla="*/ 2295001 w 6432818"/>
              <a:gd name="connsiteY2472" fmla="*/ 4590613 h 6858000"/>
              <a:gd name="connsiteX2473" fmla="*/ 2279425 w 6432818"/>
              <a:gd name="connsiteY2473" fmla="*/ 4602398 h 6858000"/>
              <a:gd name="connsiteX2474" fmla="*/ 2263867 w 6432818"/>
              <a:gd name="connsiteY2474" fmla="*/ 4620402 h 6858000"/>
              <a:gd name="connsiteX2475" fmla="*/ 2254483 w 6432818"/>
              <a:gd name="connsiteY2475" fmla="*/ 4629358 h 6858000"/>
              <a:gd name="connsiteX2476" fmla="*/ 2252441 w 6432818"/>
              <a:gd name="connsiteY2476" fmla="*/ 4631102 h 6858000"/>
              <a:gd name="connsiteX2477" fmla="*/ 2245124 w 6432818"/>
              <a:gd name="connsiteY2477" fmla="*/ 4634286 h 6858000"/>
              <a:gd name="connsiteX2478" fmla="*/ 2250560 w 6432818"/>
              <a:gd name="connsiteY2478" fmla="*/ 4624239 h 6858000"/>
              <a:gd name="connsiteX2479" fmla="*/ 2226488 w 6432818"/>
              <a:gd name="connsiteY2479" fmla="*/ 4642453 h 6858000"/>
              <a:gd name="connsiteX2480" fmla="*/ 2158590 w 6432818"/>
              <a:gd name="connsiteY2480" fmla="*/ 4689010 h 6858000"/>
              <a:gd name="connsiteX2481" fmla="*/ 2214708 w 6432818"/>
              <a:gd name="connsiteY2481" fmla="*/ 4645672 h 6858000"/>
              <a:gd name="connsiteX2482" fmla="*/ 2263682 w 6432818"/>
              <a:gd name="connsiteY2482" fmla="*/ 4607264 h 6858000"/>
              <a:gd name="connsiteX2483" fmla="*/ 2271110 w 6432818"/>
              <a:gd name="connsiteY2483" fmla="*/ 4598008 h 6858000"/>
              <a:gd name="connsiteX2484" fmla="*/ 2281385 w 6432818"/>
              <a:gd name="connsiteY2484" fmla="*/ 4585756 h 6858000"/>
              <a:gd name="connsiteX2485" fmla="*/ 2278286 w 6432818"/>
              <a:gd name="connsiteY2485" fmla="*/ 4586697 h 6858000"/>
              <a:gd name="connsiteX2486" fmla="*/ 2144021 w 6432818"/>
              <a:gd name="connsiteY2486" fmla="*/ 4684665 h 6858000"/>
              <a:gd name="connsiteX2487" fmla="*/ 2129941 w 6432818"/>
              <a:gd name="connsiteY2487" fmla="*/ 4692541 h 6858000"/>
              <a:gd name="connsiteX2488" fmla="*/ 2114779 w 6432818"/>
              <a:gd name="connsiteY2488" fmla="*/ 4707912 h 6858000"/>
              <a:gd name="connsiteX2489" fmla="*/ 2119856 w 6432818"/>
              <a:gd name="connsiteY2489" fmla="*/ 4694094 h 6858000"/>
              <a:gd name="connsiteX2490" fmla="*/ 2135981 w 6432818"/>
              <a:gd name="connsiteY2490" fmla="*/ 4671967 h 6858000"/>
              <a:gd name="connsiteX2491" fmla="*/ 2123275 w 6432818"/>
              <a:gd name="connsiteY2491" fmla="*/ 4681495 h 6858000"/>
              <a:gd name="connsiteX2492" fmla="*/ 2132380 w 6432818"/>
              <a:gd name="connsiteY2492" fmla="*/ 4666938 h 6858000"/>
              <a:gd name="connsiteX2493" fmla="*/ 2111570 w 6432818"/>
              <a:gd name="connsiteY2493" fmla="*/ 4682108 h 6858000"/>
              <a:gd name="connsiteX2494" fmla="*/ 2095990 w 6432818"/>
              <a:gd name="connsiteY2494" fmla="*/ 4701262 h 6858000"/>
              <a:gd name="connsiteX2495" fmla="*/ 2082112 w 6432818"/>
              <a:gd name="connsiteY2495" fmla="*/ 4711199 h 6858000"/>
              <a:gd name="connsiteX2496" fmla="*/ 2080441 w 6432818"/>
              <a:gd name="connsiteY2496" fmla="*/ 4712403 h 6858000"/>
              <a:gd name="connsiteX2497" fmla="*/ 2086216 w 6432818"/>
              <a:gd name="connsiteY2497" fmla="*/ 4704364 h 6858000"/>
              <a:gd name="connsiteX2498" fmla="*/ 2110148 w 6432818"/>
              <a:gd name="connsiteY2498" fmla="*/ 4673465 h 6858000"/>
              <a:gd name="connsiteX2499" fmla="*/ 2140143 w 6432818"/>
              <a:gd name="connsiteY2499" fmla="*/ 4639347 h 6858000"/>
              <a:gd name="connsiteX2500" fmla="*/ 2160725 w 6432818"/>
              <a:gd name="connsiteY2500" fmla="*/ 4614033 h 6858000"/>
              <a:gd name="connsiteX2501" fmla="*/ 2149341 w 6432818"/>
              <a:gd name="connsiteY2501" fmla="*/ 4619720 h 6858000"/>
              <a:gd name="connsiteX2502" fmla="*/ 2147472 w 6432818"/>
              <a:gd name="connsiteY2502" fmla="*/ 4621686 h 6858000"/>
              <a:gd name="connsiteX2503" fmla="*/ 2118597 w 6432818"/>
              <a:gd name="connsiteY2503" fmla="*/ 4653314 h 6858000"/>
              <a:gd name="connsiteX2504" fmla="*/ 2104651 w 6432818"/>
              <a:gd name="connsiteY2504" fmla="*/ 4661149 h 6858000"/>
              <a:gd name="connsiteX2505" fmla="*/ 2096022 w 6432818"/>
              <a:gd name="connsiteY2505" fmla="*/ 4675438 h 6858000"/>
              <a:gd name="connsiteX2506" fmla="*/ 2081754 w 6432818"/>
              <a:gd name="connsiteY2506" fmla="*/ 4683455 h 6858000"/>
              <a:gd name="connsiteX2507" fmla="*/ 2056210 w 6432818"/>
              <a:gd name="connsiteY2507" fmla="*/ 4716191 h 6858000"/>
              <a:gd name="connsiteX2508" fmla="*/ 2049279 w 6432818"/>
              <a:gd name="connsiteY2508" fmla="*/ 4720615 h 6858000"/>
              <a:gd name="connsiteX2509" fmla="*/ 2050735 w 6432818"/>
              <a:gd name="connsiteY2509" fmla="*/ 4717132 h 6858000"/>
              <a:gd name="connsiteX2510" fmla="*/ 2038090 w 6432818"/>
              <a:gd name="connsiteY2510" fmla="*/ 4733106 h 6858000"/>
              <a:gd name="connsiteX2511" fmla="*/ 2028916 w 6432818"/>
              <a:gd name="connsiteY2511" fmla="*/ 4741282 h 6858000"/>
              <a:gd name="connsiteX2512" fmla="*/ 2041180 w 6432818"/>
              <a:gd name="connsiteY2512" fmla="*/ 4719059 h 6858000"/>
              <a:gd name="connsiteX2513" fmla="*/ 2060453 w 6432818"/>
              <a:gd name="connsiteY2513" fmla="*/ 4695446 h 6858000"/>
              <a:gd name="connsiteX2514" fmla="*/ 2082838 w 6432818"/>
              <a:gd name="connsiteY2514" fmla="*/ 4666051 h 6858000"/>
              <a:gd name="connsiteX2515" fmla="*/ 2084006 w 6432818"/>
              <a:gd name="connsiteY2515" fmla="*/ 4660326 h 6858000"/>
              <a:gd name="connsiteX2516" fmla="*/ 2092527 w 6432818"/>
              <a:gd name="connsiteY2516" fmla="*/ 4646812 h 6858000"/>
              <a:gd name="connsiteX2517" fmla="*/ 2096345 w 6432818"/>
              <a:gd name="connsiteY2517" fmla="*/ 4642571 h 6858000"/>
              <a:gd name="connsiteX2518" fmla="*/ 2094811 w 6432818"/>
              <a:gd name="connsiteY2518" fmla="*/ 4643918 h 6858000"/>
              <a:gd name="connsiteX2519" fmla="*/ 2090473 w 6432818"/>
              <a:gd name="connsiteY2519" fmla="*/ 4648574 h 6858000"/>
              <a:gd name="connsiteX2520" fmla="*/ 2066529 w 6432818"/>
              <a:gd name="connsiteY2520" fmla="*/ 4676603 h 6858000"/>
              <a:gd name="connsiteX2521" fmla="*/ 2056894 w 6432818"/>
              <a:gd name="connsiteY2521" fmla="*/ 4685001 h 6858000"/>
              <a:gd name="connsiteX2522" fmla="*/ 2055824 w 6432818"/>
              <a:gd name="connsiteY2522" fmla="*/ 4685854 h 6858000"/>
              <a:gd name="connsiteX2523" fmla="*/ 2044073 w 6432818"/>
              <a:gd name="connsiteY2523" fmla="*/ 4698563 h 6858000"/>
              <a:gd name="connsiteX2524" fmla="*/ 2033777 w 6432818"/>
              <a:gd name="connsiteY2524" fmla="*/ 4709028 h 6858000"/>
              <a:gd name="connsiteX2525" fmla="*/ 2033759 w 6432818"/>
              <a:gd name="connsiteY2525" fmla="*/ 4709052 h 6858000"/>
              <a:gd name="connsiteX2526" fmla="*/ 2033740 w 6432818"/>
              <a:gd name="connsiteY2526" fmla="*/ 4709066 h 6858000"/>
              <a:gd name="connsiteX2527" fmla="*/ 1997192 w 6432818"/>
              <a:gd name="connsiteY2527" fmla="*/ 4746218 h 6858000"/>
              <a:gd name="connsiteX2528" fmla="*/ 1959362 w 6432818"/>
              <a:gd name="connsiteY2528" fmla="*/ 4784258 h 6858000"/>
              <a:gd name="connsiteX2529" fmla="*/ 1959469 w 6432818"/>
              <a:gd name="connsiteY2529" fmla="*/ 4774001 h 6858000"/>
              <a:gd name="connsiteX2530" fmla="*/ 1953321 w 6432818"/>
              <a:gd name="connsiteY2530" fmla="*/ 4781657 h 6858000"/>
              <a:gd name="connsiteX2531" fmla="*/ 1950500 w 6432818"/>
              <a:gd name="connsiteY2531" fmla="*/ 4782646 h 6858000"/>
              <a:gd name="connsiteX2532" fmla="*/ 1942673 w 6432818"/>
              <a:gd name="connsiteY2532" fmla="*/ 4786214 h 6858000"/>
              <a:gd name="connsiteX2533" fmla="*/ 1947471 w 6432818"/>
              <a:gd name="connsiteY2533" fmla="*/ 4779831 h 6858000"/>
              <a:gd name="connsiteX2534" fmla="*/ 2019582 w 6432818"/>
              <a:gd name="connsiteY2534" fmla="*/ 4684097 h 6858000"/>
              <a:gd name="connsiteX2535" fmla="*/ 2030740 w 6432818"/>
              <a:gd name="connsiteY2535" fmla="*/ 4669567 h 6858000"/>
              <a:gd name="connsiteX2536" fmla="*/ 2043905 w 6432818"/>
              <a:gd name="connsiteY2536" fmla="*/ 4652147 h 6858000"/>
              <a:gd name="connsiteX2537" fmla="*/ 2058382 w 6432818"/>
              <a:gd name="connsiteY2537" fmla="*/ 4629192 h 6858000"/>
              <a:gd name="connsiteX2538" fmla="*/ 2065309 w 6432818"/>
              <a:gd name="connsiteY2538" fmla="*/ 4619357 h 6858000"/>
              <a:gd name="connsiteX2539" fmla="*/ 2060139 w 6432818"/>
              <a:gd name="connsiteY2539" fmla="*/ 4623811 h 6858000"/>
              <a:gd name="connsiteX2540" fmla="*/ 2079118 w 6432818"/>
              <a:gd name="connsiteY2540" fmla="*/ 4598474 h 6858000"/>
              <a:gd name="connsiteX2541" fmla="*/ 2078718 w 6432818"/>
              <a:gd name="connsiteY2541" fmla="*/ 4580310 h 6858000"/>
              <a:gd name="connsiteX2542" fmla="*/ 2031342 w 6432818"/>
              <a:gd name="connsiteY2542" fmla="*/ 4637738 h 6858000"/>
              <a:gd name="connsiteX2543" fmla="*/ 1994682 w 6432818"/>
              <a:gd name="connsiteY2543" fmla="*/ 4673739 h 6858000"/>
              <a:gd name="connsiteX2544" fmla="*/ 1983566 w 6432818"/>
              <a:gd name="connsiteY2544" fmla="*/ 4677002 h 6858000"/>
              <a:gd name="connsiteX2545" fmla="*/ 1948149 w 6432818"/>
              <a:gd name="connsiteY2545" fmla="*/ 4721248 h 6858000"/>
              <a:gd name="connsiteX2546" fmla="*/ 1953622 w 6432818"/>
              <a:gd name="connsiteY2546" fmla="*/ 4706247 h 6858000"/>
              <a:gd name="connsiteX2547" fmla="*/ 1954042 w 6432818"/>
              <a:gd name="connsiteY2547" fmla="*/ 4707601 h 6858000"/>
              <a:gd name="connsiteX2548" fmla="*/ 1952742 w 6432818"/>
              <a:gd name="connsiteY2548" fmla="*/ 4709725 h 6858000"/>
              <a:gd name="connsiteX2549" fmla="*/ 1954310 w 6432818"/>
              <a:gd name="connsiteY2549" fmla="*/ 4708469 h 6858000"/>
              <a:gd name="connsiteX2550" fmla="*/ 1954042 w 6432818"/>
              <a:gd name="connsiteY2550" fmla="*/ 4707601 h 6858000"/>
              <a:gd name="connsiteX2551" fmla="*/ 1956433 w 6432818"/>
              <a:gd name="connsiteY2551" fmla="*/ 4703696 h 6858000"/>
              <a:gd name="connsiteX2552" fmla="*/ 1958638 w 6432818"/>
              <a:gd name="connsiteY2552" fmla="*/ 4701692 h 6858000"/>
              <a:gd name="connsiteX2553" fmla="*/ 1960490 w 6432818"/>
              <a:gd name="connsiteY2553" fmla="*/ 4698911 h 6858000"/>
              <a:gd name="connsiteX2554" fmla="*/ 1960272 w 6432818"/>
              <a:gd name="connsiteY2554" fmla="*/ 4686611 h 6858000"/>
              <a:gd name="connsiteX2555" fmla="*/ 1976608 w 6432818"/>
              <a:gd name="connsiteY2555" fmla="*/ 4664140 h 6858000"/>
              <a:gd name="connsiteX2556" fmla="*/ 1987490 w 6432818"/>
              <a:gd name="connsiteY2556" fmla="*/ 4651006 h 6858000"/>
              <a:gd name="connsiteX2557" fmla="*/ 1978606 w 6432818"/>
              <a:gd name="connsiteY2557" fmla="*/ 4652968 h 6858000"/>
              <a:gd name="connsiteX2558" fmla="*/ 1967619 w 6432818"/>
              <a:gd name="connsiteY2558" fmla="*/ 4655375 h 6858000"/>
              <a:gd name="connsiteX2559" fmla="*/ 1966178 w 6432818"/>
              <a:gd name="connsiteY2559" fmla="*/ 4656122 h 6858000"/>
              <a:gd name="connsiteX2560" fmla="*/ 1933639 w 6432818"/>
              <a:gd name="connsiteY2560" fmla="*/ 4694182 h 6858000"/>
              <a:gd name="connsiteX2561" fmla="*/ 1883740 w 6432818"/>
              <a:gd name="connsiteY2561" fmla="*/ 4758876 h 6858000"/>
              <a:gd name="connsiteX2562" fmla="*/ 1878607 w 6432818"/>
              <a:gd name="connsiteY2562" fmla="*/ 4761489 h 6858000"/>
              <a:gd name="connsiteX2563" fmla="*/ 1866961 w 6432818"/>
              <a:gd name="connsiteY2563" fmla="*/ 4768319 h 6858000"/>
              <a:gd name="connsiteX2564" fmla="*/ 1881308 w 6432818"/>
              <a:gd name="connsiteY2564" fmla="*/ 4746876 h 6858000"/>
              <a:gd name="connsiteX2565" fmla="*/ 1864545 w 6432818"/>
              <a:gd name="connsiteY2565" fmla="*/ 4765309 h 6858000"/>
              <a:gd name="connsiteX2566" fmla="*/ 1860992 w 6432818"/>
              <a:gd name="connsiteY2566" fmla="*/ 4760429 h 6858000"/>
              <a:gd name="connsiteX2567" fmla="*/ 1853881 w 6432818"/>
              <a:gd name="connsiteY2567" fmla="*/ 4765348 h 6858000"/>
              <a:gd name="connsiteX2568" fmla="*/ 1867936 w 6432818"/>
              <a:gd name="connsiteY2568" fmla="*/ 4745593 h 6858000"/>
              <a:gd name="connsiteX2569" fmla="*/ 1873219 w 6432818"/>
              <a:gd name="connsiteY2569" fmla="*/ 4740191 h 6858000"/>
              <a:gd name="connsiteX2570" fmla="*/ 1876305 w 6432818"/>
              <a:gd name="connsiteY2570" fmla="*/ 4738253 h 6858000"/>
              <a:gd name="connsiteX2571" fmla="*/ 1873991 w 6432818"/>
              <a:gd name="connsiteY2571" fmla="*/ 4737079 h 6858000"/>
              <a:gd name="connsiteX2572" fmla="*/ 1892797 w 6432818"/>
              <a:gd name="connsiteY2572" fmla="*/ 4710645 h 6858000"/>
              <a:gd name="connsiteX2573" fmla="*/ 1900495 w 6432818"/>
              <a:gd name="connsiteY2573" fmla="*/ 4704727 h 6858000"/>
              <a:gd name="connsiteX2574" fmla="*/ 1902245 w 6432818"/>
              <a:gd name="connsiteY2574" fmla="*/ 4703497 h 6858000"/>
              <a:gd name="connsiteX2575" fmla="*/ 1890091 w 6432818"/>
              <a:gd name="connsiteY2575" fmla="*/ 4702942 h 6858000"/>
              <a:gd name="connsiteX2576" fmla="*/ 1888029 w 6432818"/>
              <a:gd name="connsiteY2576" fmla="*/ 4702986 h 6858000"/>
              <a:gd name="connsiteX2577" fmla="*/ 1888607 w 6432818"/>
              <a:gd name="connsiteY2577" fmla="*/ 4700885 h 6858000"/>
              <a:gd name="connsiteX2578" fmla="*/ 1897273 w 6432818"/>
              <a:gd name="connsiteY2578" fmla="*/ 4667459 h 6858000"/>
              <a:gd name="connsiteX2579" fmla="*/ 1898644 w 6432818"/>
              <a:gd name="connsiteY2579" fmla="*/ 4660783 h 6858000"/>
              <a:gd name="connsiteX2580" fmla="*/ 1914988 w 6432818"/>
              <a:gd name="connsiteY2580" fmla="*/ 4642892 h 6858000"/>
              <a:gd name="connsiteX2581" fmla="*/ 1930655 w 6432818"/>
              <a:gd name="connsiteY2581" fmla="*/ 4620325 h 6858000"/>
              <a:gd name="connsiteX2582" fmla="*/ 1915399 w 6432818"/>
              <a:gd name="connsiteY2582" fmla="*/ 4630986 h 6858000"/>
              <a:gd name="connsiteX2583" fmla="*/ 1929230 w 6432818"/>
              <a:gd name="connsiteY2583" fmla="*/ 4617222 h 6858000"/>
              <a:gd name="connsiteX2584" fmla="*/ 1931297 w 6432818"/>
              <a:gd name="connsiteY2584" fmla="*/ 4615168 h 6858000"/>
              <a:gd name="connsiteX2585" fmla="*/ 1952632 w 6432818"/>
              <a:gd name="connsiteY2585" fmla="*/ 4594095 h 6858000"/>
              <a:gd name="connsiteX2586" fmla="*/ 1962331 w 6432818"/>
              <a:gd name="connsiteY2586" fmla="*/ 4582651 h 6858000"/>
              <a:gd name="connsiteX2587" fmla="*/ 1970817 w 6432818"/>
              <a:gd name="connsiteY2587" fmla="*/ 4563910 h 6858000"/>
              <a:gd name="connsiteX2588" fmla="*/ 1962711 w 6432818"/>
              <a:gd name="connsiteY2588" fmla="*/ 4568466 h 6858000"/>
              <a:gd name="connsiteX2589" fmla="*/ 1986309 w 6432818"/>
              <a:gd name="connsiteY2589" fmla="*/ 4536822 h 6858000"/>
              <a:gd name="connsiteX2590" fmla="*/ 2012918 w 6432818"/>
              <a:gd name="connsiteY2590" fmla="*/ 4506469 h 6858000"/>
              <a:gd name="connsiteX2591" fmla="*/ 2011875 w 6432818"/>
              <a:gd name="connsiteY2591" fmla="*/ 4503452 h 6858000"/>
              <a:gd name="connsiteX2592" fmla="*/ 2011564 w 6432818"/>
              <a:gd name="connsiteY2592" fmla="*/ 4498859 h 6858000"/>
              <a:gd name="connsiteX2593" fmla="*/ 2002524 w 6432818"/>
              <a:gd name="connsiteY2593" fmla="*/ 4506015 h 6858000"/>
              <a:gd name="connsiteX2594" fmla="*/ 1974896 w 6432818"/>
              <a:gd name="connsiteY2594" fmla="*/ 4524085 h 6858000"/>
              <a:gd name="connsiteX2595" fmla="*/ 1964694 w 6432818"/>
              <a:gd name="connsiteY2595" fmla="*/ 4532443 h 6858000"/>
              <a:gd name="connsiteX2596" fmla="*/ 1941915 w 6432818"/>
              <a:gd name="connsiteY2596" fmla="*/ 4555490 h 6858000"/>
              <a:gd name="connsiteX2597" fmla="*/ 1916743 w 6432818"/>
              <a:gd name="connsiteY2597" fmla="*/ 4580645 h 6858000"/>
              <a:gd name="connsiteX2598" fmla="*/ 1911127 w 6432818"/>
              <a:gd name="connsiteY2598" fmla="*/ 4587088 h 6858000"/>
              <a:gd name="connsiteX2599" fmla="*/ 1904042 w 6432818"/>
              <a:gd name="connsiteY2599" fmla="*/ 4595870 h 6858000"/>
              <a:gd name="connsiteX2600" fmla="*/ 1900458 w 6432818"/>
              <a:gd name="connsiteY2600" fmla="*/ 4602384 h 6858000"/>
              <a:gd name="connsiteX2601" fmla="*/ 1897049 w 6432818"/>
              <a:gd name="connsiteY2601" fmla="*/ 4604721 h 6858000"/>
              <a:gd name="connsiteX2602" fmla="*/ 1897056 w 6432818"/>
              <a:gd name="connsiteY2602" fmla="*/ 4604529 h 6858000"/>
              <a:gd name="connsiteX2603" fmla="*/ 1896371 w 6432818"/>
              <a:gd name="connsiteY2603" fmla="*/ 4605377 h 6858000"/>
              <a:gd name="connsiteX2604" fmla="*/ 1884482 w 6432818"/>
              <a:gd name="connsiteY2604" fmla="*/ 4614816 h 6858000"/>
              <a:gd name="connsiteX2605" fmla="*/ 1885364 w 6432818"/>
              <a:gd name="connsiteY2605" fmla="*/ 4611708 h 6858000"/>
              <a:gd name="connsiteX2606" fmla="*/ 1901647 w 6432818"/>
              <a:gd name="connsiteY2606" fmla="*/ 4594669 h 6858000"/>
              <a:gd name="connsiteX2607" fmla="*/ 1899717 w 6432818"/>
              <a:gd name="connsiteY2607" fmla="*/ 4588984 h 6858000"/>
              <a:gd name="connsiteX2608" fmla="*/ 1899689 w 6432818"/>
              <a:gd name="connsiteY2608" fmla="*/ 4586278 h 6858000"/>
              <a:gd name="connsiteX2609" fmla="*/ 1907388 w 6432818"/>
              <a:gd name="connsiteY2609" fmla="*/ 4576169 h 6858000"/>
              <a:gd name="connsiteX2610" fmla="*/ 1913312 w 6432818"/>
              <a:gd name="connsiteY2610" fmla="*/ 4572745 h 6858000"/>
              <a:gd name="connsiteX2611" fmla="*/ 1905600 w 6432818"/>
              <a:gd name="connsiteY2611" fmla="*/ 4571921 h 6858000"/>
              <a:gd name="connsiteX2612" fmla="*/ 1911920 w 6432818"/>
              <a:gd name="connsiteY2612" fmla="*/ 4565106 h 6858000"/>
              <a:gd name="connsiteX2613" fmla="*/ 1968657 w 6432818"/>
              <a:gd name="connsiteY2613" fmla="*/ 4507685 h 6858000"/>
              <a:gd name="connsiteX2614" fmla="*/ 1898680 w 6432818"/>
              <a:gd name="connsiteY2614" fmla="*/ 4550710 h 6858000"/>
              <a:gd name="connsiteX2615" fmla="*/ 1852376 w 6432818"/>
              <a:gd name="connsiteY2615" fmla="*/ 4595207 h 6858000"/>
              <a:gd name="connsiteX2616" fmla="*/ 1819708 w 6432818"/>
              <a:gd name="connsiteY2616" fmla="*/ 4620177 h 6858000"/>
              <a:gd name="connsiteX2617" fmla="*/ 1818313 w 6432818"/>
              <a:gd name="connsiteY2617" fmla="*/ 4619449 h 6858000"/>
              <a:gd name="connsiteX2618" fmla="*/ 1808490 w 6432818"/>
              <a:gd name="connsiteY2618" fmla="*/ 4627208 h 6858000"/>
              <a:gd name="connsiteX2619" fmla="*/ 1803029 w 6432818"/>
              <a:gd name="connsiteY2619" fmla="*/ 4633118 h 6858000"/>
              <a:gd name="connsiteX2620" fmla="*/ 1776542 w 6432818"/>
              <a:gd name="connsiteY2620" fmla="*/ 4653683 h 6858000"/>
              <a:gd name="connsiteX2621" fmla="*/ 1777578 w 6432818"/>
              <a:gd name="connsiteY2621" fmla="*/ 4643333 h 6858000"/>
              <a:gd name="connsiteX2622" fmla="*/ 1791179 w 6432818"/>
              <a:gd name="connsiteY2622" fmla="*/ 4620524 h 6858000"/>
              <a:gd name="connsiteX2623" fmla="*/ 1798168 w 6432818"/>
              <a:gd name="connsiteY2623" fmla="*/ 4614100 h 6858000"/>
              <a:gd name="connsiteX2624" fmla="*/ 1862385 w 6432818"/>
              <a:gd name="connsiteY2624" fmla="*/ 4544715 h 6858000"/>
              <a:gd name="connsiteX2625" fmla="*/ 1867263 w 6432818"/>
              <a:gd name="connsiteY2625" fmla="*/ 4519812 h 6858000"/>
              <a:gd name="connsiteX2626" fmla="*/ 1940787 w 6432818"/>
              <a:gd name="connsiteY2626" fmla="*/ 4458844 h 6858000"/>
              <a:gd name="connsiteX2627" fmla="*/ 1932635 w 6432818"/>
              <a:gd name="connsiteY2627" fmla="*/ 4453694 h 6858000"/>
              <a:gd name="connsiteX2628" fmla="*/ 1927553 w 6432818"/>
              <a:gd name="connsiteY2628" fmla="*/ 4445956 h 6858000"/>
              <a:gd name="connsiteX2629" fmla="*/ 1924181 w 6432818"/>
              <a:gd name="connsiteY2629" fmla="*/ 4448492 h 6858000"/>
              <a:gd name="connsiteX2630" fmla="*/ 1924518 w 6432818"/>
              <a:gd name="connsiteY2630" fmla="*/ 4444941 h 6858000"/>
              <a:gd name="connsiteX2631" fmla="*/ 1925336 w 6432818"/>
              <a:gd name="connsiteY2631" fmla="*/ 4443264 h 6858000"/>
              <a:gd name="connsiteX2632" fmla="*/ 1925632 w 6432818"/>
              <a:gd name="connsiteY2632" fmla="*/ 4443030 h 6858000"/>
              <a:gd name="connsiteX2633" fmla="*/ 1925158 w 6432818"/>
              <a:gd name="connsiteY2633" fmla="*/ 4442309 h 6858000"/>
              <a:gd name="connsiteX2634" fmla="*/ 1925292 w 6432818"/>
              <a:gd name="connsiteY2634" fmla="*/ 4441010 h 6858000"/>
              <a:gd name="connsiteX2635" fmla="*/ 1951828 w 6432818"/>
              <a:gd name="connsiteY2635" fmla="*/ 4412607 h 6858000"/>
              <a:gd name="connsiteX2636" fmla="*/ 1933989 w 6432818"/>
              <a:gd name="connsiteY2636" fmla="*/ 4423230 h 6858000"/>
              <a:gd name="connsiteX2637" fmla="*/ 1937069 w 6432818"/>
              <a:gd name="connsiteY2637" fmla="*/ 4420468 h 6858000"/>
              <a:gd name="connsiteX2638" fmla="*/ 1895087 w 6432818"/>
              <a:gd name="connsiteY2638" fmla="*/ 4449675 h 6858000"/>
              <a:gd name="connsiteX2639" fmla="*/ 1840324 w 6432818"/>
              <a:gd name="connsiteY2639" fmla="*/ 4486054 h 6858000"/>
              <a:gd name="connsiteX2640" fmla="*/ 1902612 w 6432818"/>
              <a:gd name="connsiteY2640" fmla="*/ 4440714 h 6858000"/>
              <a:gd name="connsiteX2641" fmla="*/ 1922999 w 6432818"/>
              <a:gd name="connsiteY2641" fmla="*/ 4424786 h 6858000"/>
              <a:gd name="connsiteX2642" fmla="*/ 1919648 w 6432818"/>
              <a:gd name="connsiteY2642" fmla="*/ 4423755 h 6858000"/>
              <a:gd name="connsiteX2643" fmla="*/ 1918637 w 6432818"/>
              <a:gd name="connsiteY2643" fmla="*/ 4424147 h 6858000"/>
              <a:gd name="connsiteX2644" fmla="*/ 1912036 w 6432818"/>
              <a:gd name="connsiteY2644" fmla="*/ 4428914 h 6858000"/>
              <a:gd name="connsiteX2645" fmla="*/ 1914253 w 6432818"/>
              <a:gd name="connsiteY2645" fmla="*/ 4426244 h 6858000"/>
              <a:gd name="connsiteX2646" fmla="*/ 1914749 w 6432818"/>
              <a:gd name="connsiteY2646" fmla="*/ 4425668 h 6858000"/>
              <a:gd name="connsiteX2647" fmla="*/ 1912962 w 6432818"/>
              <a:gd name="connsiteY2647" fmla="*/ 4426366 h 6858000"/>
              <a:gd name="connsiteX2648" fmla="*/ 1901216 w 6432818"/>
              <a:gd name="connsiteY2648" fmla="*/ 4433733 h 6858000"/>
              <a:gd name="connsiteX2649" fmla="*/ 1758847 w 6432818"/>
              <a:gd name="connsiteY2649" fmla="*/ 4531029 h 6858000"/>
              <a:gd name="connsiteX2650" fmla="*/ 1887735 w 6432818"/>
              <a:gd name="connsiteY2650" fmla="*/ 4436430 h 6858000"/>
              <a:gd name="connsiteX2651" fmla="*/ 1895834 w 6432818"/>
              <a:gd name="connsiteY2651" fmla="*/ 4427546 h 6858000"/>
              <a:gd name="connsiteX2652" fmla="*/ 1887295 w 6432818"/>
              <a:gd name="connsiteY2652" fmla="*/ 4434227 h 6858000"/>
              <a:gd name="connsiteX2653" fmla="*/ 1813963 w 6432818"/>
              <a:gd name="connsiteY2653" fmla="*/ 4483877 h 6858000"/>
              <a:gd name="connsiteX2654" fmla="*/ 1766223 w 6432818"/>
              <a:gd name="connsiteY2654" fmla="*/ 4514634 h 6858000"/>
              <a:gd name="connsiteX2655" fmla="*/ 1771509 w 6432818"/>
              <a:gd name="connsiteY2655" fmla="*/ 4508441 h 6858000"/>
              <a:gd name="connsiteX2656" fmla="*/ 1771715 w 6432818"/>
              <a:gd name="connsiteY2656" fmla="*/ 4508147 h 6858000"/>
              <a:gd name="connsiteX2657" fmla="*/ 1773721 w 6432818"/>
              <a:gd name="connsiteY2657" fmla="*/ 4506647 h 6858000"/>
              <a:gd name="connsiteX2658" fmla="*/ 1806396 w 6432818"/>
              <a:gd name="connsiteY2658" fmla="*/ 4483673 h 6858000"/>
              <a:gd name="connsiteX2659" fmla="*/ 1781377 w 6432818"/>
              <a:gd name="connsiteY2659" fmla="*/ 4495560 h 6858000"/>
              <a:gd name="connsiteX2660" fmla="*/ 1779075 w 6432818"/>
              <a:gd name="connsiteY2660" fmla="*/ 4497250 h 6858000"/>
              <a:gd name="connsiteX2661" fmla="*/ 1778645 w 6432818"/>
              <a:gd name="connsiteY2661" fmla="*/ 4493058 h 6858000"/>
              <a:gd name="connsiteX2662" fmla="*/ 1771424 w 6432818"/>
              <a:gd name="connsiteY2662" fmla="*/ 4499373 h 6858000"/>
              <a:gd name="connsiteX2663" fmla="*/ 1763755 w 6432818"/>
              <a:gd name="connsiteY2663" fmla="*/ 4508006 h 6858000"/>
              <a:gd name="connsiteX2664" fmla="*/ 1757010 w 6432818"/>
              <a:gd name="connsiteY2664" fmla="*/ 4512287 h 6858000"/>
              <a:gd name="connsiteX2665" fmla="*/ 1775421 w 6432818"/>
              <a:gd name="connsiteY2665" fmla="*/ 4494458 h 6858000"/>
              <a:gd name="connsiteX2666" fmla="*/ 1899889 w 6432818"/>
              <a:gd name="connsiteY2666" fmla="*/ 4408007 h 6858000"/>
              <a:gd name="connsiteX2667" fmla="*/ 1916602 w 6432818"/>
              <a:gd name="connsiteY2667" fmla="*/ 4396499 h 6858000"/>
              <a:gd name="connsiteX2668" fmla="*/ 1923155 w 6432818"/>
              <a:gd name="connsiteY2668" fmla="*/ 4391878 h 6858000"/>
              <a:gd name="connsiteX2669" fmla="*/ 1922528 w 6432818"/>
              <a:gd name="connsiteY2669" fmla="*/ 4391841 h 6858000"/>
              <a:gd name="connsiteX2670" fmla="*/ 1916371 w 6432818"/>
              <a:gd name="connsiteY2670" fmla="*/ 4391194 h 6858000"/>
              <a:gd name="connsiteX2671" fmla="*/ 1914586 w 6432818"/>
              <a:gd name="connsiteY2671" fmla="*/ 4390414 h 6858000"/>
              <a:gd name="connsiteX2672" fmla="*/ 1886544 w 6432818"/>
              <a:gd name="connsiteY2672" fmla="*/ 4409390 h 6858000"/>
              <a:gd name="connsiteX2673" fmla="*/ 1864464 w 6432818"/>
              <a:gd name="connsiteY2673" fmla="*/ 4424756 h 6858000"/>
              <a:gd name="connsiteX2674" fmla="*/ 1856135 w 6432818"/>
              <a:gd name="connsiteY2674" fmla="*/ 4432952 h 6858000"/>
              <a:gd name="connsiteX2675" fmla="*/ 1848887 w 6432818"/>
              <a:gd name="connsiteY2675" fmla="*/ 4435596 h 6858000"/>
              <a:gd name="connsiteX2676" fmla="*/ 1836141 w 6432818"/>
              <a:gd name="connsiteY2676" fmla="*/ 4444465 h 6858000"/>
              <a:gd name="connsiteX2677" fmla="*/ 1797853 w 6432818"/>
              <a:gd name="connsiteY2677" fmla="*/ 4471239 h 6858000"/>
              <a:gd name="connsiteX2678" fmla="*/ 1806041 w 6432818"/>
              <a:gd name="connsiteY2678" fmla="*/ 4459617 h 6858000"/>
              <a:gd name="connsiteX2679" fmla="*/ 1808399 w 6432818"/>
              <a:gd name="connsiteY2679" fmla="*/ 4458192 h 6858000"/>
              <a:gd name="connsiteX2680" fmla="*/ 1810913 w 6432818"/>
              <a:gd name="connsiteY2680" fmla="*/ 4454179 h 6858000"/>
              <a:gd name="connsiteX2681" fmla="*/ 1828461 w 6432818"/>
              <a:gd name="connsiteY2681" fmla="*/ 4431210 h 6858000"/>
              <a:gd name="connsiteX2682" fmla="*/ 1845293 w 6432818"/>
              <a:gd name="connsiteY2682" fmla="*/ 4409853 h 6858000"/>
              <a:gd name="connsiteX2683" fmla="*/ 1847625 w 6432818"/>
              <a:gd name="connsiteY2683" fmla="*/ 4406651 h 6858000"/>
              <a:gd name="connsiteX2684" fmla="*/ 1871739 w 6432818"/>
              <a:gd name="connsiteY2684" fmla="*/ 4388785 h 6858000"/>
              <a:gd name="connsiteX2685" fmla="*/ 1846440 w 6432818"/>
              <a:gd name="connsiteY2685" fmla="*/ 4415148 h 6858000"/>
              <a:gd name="connsiteX2686" fmla="*/ 1835164 w 6432818"/>
              <a:gd name="connsiteY2686" fmla="*/ 4429712 h 6858000"/>
              <a:gd name="connsiteX2687" fmla="*/ 1833143 w 6432818"/>
              <a:gd name="connsiteY2687" fmla="*/ 4432399 h 6858000"/>
              <a:gd name="connsiteX2688" fmla="*/ 1850880 w 6432818"/>
              <a:gd name="connsiteY2688" fmla="*/ 4416060 h 6858000"/>
              <a:gd name="connsiteX2689" fmla="*/ 1881131 w 6432818"/>
              <a:gd name="connsiteY2689" fmla="*/ 4390153 h 6858000"/>
              <a:gd name="connsiteX2690" fmla="*/ 1904618 w 6432818"/>
              <a:gd name="connsiteY2690" fmla="*/ 4369599 h 6858000"/>
              <a:gd name="connsiteX2691" fmla="*/ 1905805 w 6432818"/>
              <a:gd name="connsiteY2691" fmla="*/ 4365640 h 6858000"/>
              <a:gd name="connsiteX2692" fmla="*/ 1908268 w 6432818"/>
              <a:gd name="connsiteY2692" fmla="*/ 4361673 h 6858000"/>
              <a:gd name="connsiteX2693" fmla="*/ 1911999 w 6432818"/>
              <a:gd name="connsiteY2693" fmla="*/ 4358904 h 6858000"/>
              <a:gd name="connsiteX2694" fmla="*/ 1892605 w 6432818"/>
              <a:gd name="connsiteY2694" fmla="*/ 4371626 h 6858000"/>
              <a:gd name="connsiteX2695" fmla="*/ 1929946 w 6432818"/>
              <a:gd name="connsiteY2695" fmla="*/ 4341729 h 6858000"/>
              <a:gd name="connsiteX2696" fmla="*/ 1920505 w 6432818"/>
              <a:gd name="connsiteY2696" fmla="*/ 4348025 h 6858000"/>
              <a:gd name="connsiteX2697" fmla="*/ 1917310 w 6432818"/>
              <a:gd name="connsiteY2697" fmla="*/ 4350399 h 6858000"/>
              <a:gd name="connsiteX2698" fmla="*/ 1891730 w 6432818"/>
              <a:gd name="connsiteY2698" fmla="*/ 4370552 h 6858000"/>
              <a:gd name="connsiteX2699" fmla="*/ 1878861 w 6432818"/>
              <a:gd name="connsiteY2699" fmla="*/ 4380696 h 6858000"/>
              <a:gd name="connsiteX2700" fmla="*/ 1867261 w 6432818"/>
              <a:gd name="connsiteY2700" fmla="*/ 4389838 h 6858000"/>
              <a:gd name="connsiteX2701" fmla="*/ 1855860 w 6432818"/>
              <a:gd name="connsiteY2701" fmla="*/ 4396322 h 6858000"/>
              <a:gd name="connsiteX2702" fmla="*/ 1862860 w 6432818"/>
              <a:gd name="connsiteY2702" fmla="*/ 4384083 h 6858000"/>
              <a:gd name="connsiteX2703" fmla="*/ 1871474 w 6432818"/>
              <a:gd name="connsiteY2703" fmla="*/ 4371274 h 6858000"/>
              <a:gd name="connsiteX2704" fmla="*/ 1868031 w 6432818"/>
              <a:gd name="connsiteY2704" fmla="*/ 4373370 h 6858000"/>
              <a:gd name="connsiteX2705" fmla="*/ 1862721 w 6432818"/>
              <a:gd name="connsiteY2705" fmla="*/ 4370346 h 6858000"/>
              <a:gd name="connsiteX2706" fmla="*/ 1875804 w 6432818"/>
              <a:gd name="connsiteY2706" fmla="*/ 4359635 h 6858000"/>
              <a:gd name="connsiteX2707" fmla="*/ 1875955 w 6432818"/>
              <a:gd name="connsiteY2707" fmla="*/ 4357642 h 6858000"/>
              <a:gd name="connsiteX2708" fmla="*/ 1870705 w 6432818"/>
              <a:gd name="connsiteY2708" fmla="*/ 4360618 h 6858000"/>
              <a:gd name="connsiteX2709" fmla="*/ 1870287 w 6432818"/>
              <a:gd name="connsiteY2709" fmla="*/ 4361165 h 6858000"/>
              <a:gd name="connsiteX2710" fmla="*/ 1869492 w 6432818"/>
              <a:gd name="connsiteY2710" fmla="*/ 4361305 h 6858000"/>
              <a:gd name="connsiteX2711" fmla="*/ 1866360 w 6432818"/>
              <a:gd name="connsiteY2711" fmla="*/ 4363080 h 6858000"/>
              <a:gd name="connsiteX2712" fmla="*/ 1847267 w 6432818"/>
              <a:gd name="connsiteY2712" fmla="*/ 4377606 h 6858000"/>
              <a:gd name="connsiteX2713" fmla="*/ 1711005 w 6432818"/>
              <a:gd name="connsiteY2713" fmla="*/ 4485524 h 6858000"/>
              <a:gd name="connsiteX2714" fmla="*/ 1749931 w 6432818"/>
              <a:gd name="connsiteY2714" fmla="*/ 4434102 h 6858000"/>
              <a:gd name="connsiteX2715" fmla="*/ 1661174 w 6432818"/>
              <a:gd name="connsiteY2715" fmla="*/ 4508398 h 6858000"/>
              <a:gd name="connsiteX2716" fmla="*/ 1647835 w 6432818"/>
              <a:gd name="connsiteY2716" fmla="*/ 4521736 h 6858000"/>
              <a:gd name="connsiteX2717" fmla="*/ 1658967 w 6432818"/>
              <a:gd name="connsiteY2717" fmla="*/ 4508133 h 6858000"/>
              <a:gd name="connsiteX2718" fmla="*/ 1626403 w 6432818"/>
              <a:gd name="connsiteY2718" fmla="*/ 4524765 h 6858000"/>
              <a:gd name="connsiteX2719" fmla="*/ 1584788 w 6432818"/>
              <a:gd name="connsiteY2719" fmla="*/ 4547623 h 6858000"/>
              <a:gd name="connsiteX2720" fmla="*/ 1572349 w 6432818"/>
              <a:gd name="connsiteY2720" fmla="*/ 4556906 h 6858000"/>
              <a:gd name="connsiteX2721" fmla="*/ 1691748 w 6432818"/>
              <a:gd name="connsiteY2721" fmla="*/ 4443602 h 6858000"/>
              <a:gd name="connsiteX2722" fmla="*/ 1704607 w 6432818"/>
              <a:gd name="connsiteY2722" fmla="*/ 4431756 h 6858000"/>
              <a:gd name="connsiteX2723" fmla="*/ 1722512 w 6432818"/>
              <a:gd name="connsiteY2723" fmla="*/ 4407982 h 6858000"/>
              <a:gd name="connsiteX2724" fmla="*/ 1710990 w 6432818"/>
              <a:gd name="connsiteY2724" fmla="*/ 4415189 h 6858000"/>
              <a:gd name="connsiteX2725" fmla="*/ 1744171 w 6432818"/>
              <a:gd name="connsiteY2725" fmla="*/ 4374196 h 6858000"/>
              <a:gd name="connsiteX2726" fmla="*/ 1730699 w 6432818"/>
              <a:gd name="connsiteY2726" fmla="*/ 4380385 h 6858000"/>
              <a:gd name="connsiteX2727" fmla="*/ 1714763 w 6432818"/>
              <a:gd name="connsiteY2727" fmla="*/ 4378753 h 6858000"/>
              <a:gd name="connsiteX2728" fmla="*/ 1702495 w 6432818"/>
              <a:gd name="connsiteY2728" fmla="*/ 4377666 h 6858000"/>
              <a:gd name="connsiteX2729" fmla="*/ 1695454 w 6432818"/>
              <a:gd name="connsiteY2729" fmla="*/ 4388882 h 6858000"/>
              <a:gd name="connsiteX2730" fmla="*/ 1682164 w 6432818"/>
              <a:gd name="connsiteY2730" fmla="*/ 4403866 h 6858000"/>
              <a:gd name="connsiteX2731" fmla="*/ 1687639 w 6432818"/>
              <a:gd name="connsiteY2731" fmla="*/ 4388863 h 6858000"/>
              <a:gd name="connsiteX2732" fmla="*/ 1688057 w 6432818"/>
              <a:gd name="connsiteY2732" fmla="*/ 4390217 h 6858000"/>
              <a:gd name="connsiteX2733" fmla="*/ 1686757 w 6432818"/>
              <a:gd name="connsiteY2733" fmla="*/ 4392340 h 6858000"/>
              <a:gd name="connsiteX2734" fmla="*/ 1688325 w 6432818"/>
              <a:gd name="connsiteY2734" fmla="*/ 4391087 h 6858000"/>
              <a:gd name="connsiteX2735" fmla="*/ 1688057 w 6432818"/>
              <a:gd name="connsiteY2735" fmla="*/ 4390217 h 6858000"/>
              <a:gd name="connsiteX2736" fmla="*/ 1690447 w 6432818"/>
              <a:gd name="connsiteY2736" fmla="*/ 4386312 h 6858000"/>
              <a:gd name="connsiteX2737" fmla="*/ 1692651 w 6432818"/>
              <a:gd name="connsiteY2737" fmla="*/ 4384308 h 6858000"/>
              <a:gd name="connsiteX2738" fmla="*/ 1694505 w 6432818"/>
              <a:gd name="connsiteY2738" fmla="*/ 4381527 h 6858000"/>
              <a:gd name="connsiteX2739" fmla="*/ 1694289 w 6432818"/>
              <a:gd name="connsiteY2739" fmla="*/ 4369225 h 6858000"/>
              <a:gd name="connsiteX2740" fmla="*/ 1727757 w 6432818"/>
              <a:gd name="connsiteY2740" fmla="*/ 4326073 h 6858000"/>
              <a:gd name="connsiteX2741" fmla="*/ 1728280 w 6432818"/>
              <a:gd name="connsiteY2741" fmla="*/ 4316340 h 6858000"/>
              <a:gd name="connsiteX2742" fmla="*/ 1740803 w 6432818"/>
              <a:gd name="connsiteY2742" fmla="*/ 4297748 h 6858000"/>
              <a:gd name="connsiteX2743" fmla="*/ 1743611 w 6432818"/>
              <a:gd name="connsiteY2743" fmla="*/ 4294655 h 6858000"/>
              <a:gd name="connsiteX2744" fmla="*/ 1738987 w 6432818"/>
              <a:gd name="connsiteY2744" fmla="*/ 4298278 h 6858000"/>
              <a:gd name="connsiteX2745" fmla="*/ 1725838 w 6432818"/>
              <a:gd name="connsiteY2745" fmla="*/ 4308744 h 6858000"/>
              <a:gd name="connsiteX2746" fmla="*/ 1667654 w 6432818"/>
              <a:gd name="connsiteY2746" fmla="*/ 4376798 h 6858000"/>
              <a:gd name="connsiteX2747" fmla="*/ 1617755 w 6432818"/>
              <a:gd name="connsiteY2747" fmla="*/ 4441492 h 6858000"/>
              <a:gd name="connsiteX2748" fmla="*/ 1612622 w 6432818"/>
              <a:gd name="connsiteY2748" fmla="*/ 4444108 h 6858000"/>
              <a:gd name="connsiteX2749" fmla="*/ 1600978 w 6432818"/>
              <a:gd name="connsiteY2749" fmla="*/ 4450937 h 6858000"/>
              <a:gd name="connsiteX2750" fmla="*/ 1615323 w 6432818"/>
              <a:gd name="connsiteY2750" fmla="*/ 4429490 h 6858000"/>
              <a:gd name="connsiteX2751" fmla="*/ 1598560 w 6432818"/>
              <a:gd name="connsiteY2751" fmla="*/ 4447925 h 6858000"/>
              <a:gd name="connsiteX2752" fmla="*/ 1595007 w 6432818"/>
              <a:gd name="connsiteY2752" fmla="*/ 4443045 h 6858000"/>
              <a:gd name="connsiteX2753" fmla="*/ 1587895 w 6432818"/>
              <a:gd name="connsiteY2753" fmla="*/ 4447968 h 6858000"/>
              <a:gd name="connsiteX2754" fmla="*/ 1601951 w 6432818"/>
              <a:gd name="connsiteY2754" fmla="*/ 4428209 h 6858000"/>
              <a:gd name="connsiteX2755" fmla="*/ 1607234 w 6432818"/>
              <a:gd name="connsiteY2755" fmla="*/ 4422807 h 6858000"/>
              <a:gd name="connsiteX2756" fmla="*/ 1610320 w 6432818"/>
              <a:gd name="connsiteY2756" fmla="*/ 4420869 h 6858000"/>
              <a:gd name="connsiteX2757" fmla="*/ 1608007 w 6432818"/>
              <a:gd name="connsiteY2757" fmla="*/ 4419695 h 6858000"/>
              <a:gd name="connsiteX2758" fmla="*/ 1626812 w 6432818"/>
              <a:gd name="connsiteY2758" fmla="*/ 4393263 h 6858000"/>
              <a:gd name="connsiteX2759" fmla="*/ 1634512 w 6432818"/>
              <a:gd name="connsiteY2759" fmla="*/ 4387343 h 6858000"/>
              <a:gd name="connsiteX2760" fmla="*/ 1652662 w 6432818"/>
              <a:gd name="connsiteY2760" fmla="*/ 4374556 h 6858000"/>
              <a:gd name="connsiteX2761" fmla="*/ 1672606 w 6432818"/>
              <a:gd name="connsiteY2761" fmla="*/ 4356421 h 6858000"/>
              <a:gd name="connsiteX2762" fmla="*/ 1634551 w 6432818"/>
              <a:gd name="connsiteY2762" fmla="*/ 4382767 h 6858000"/>
              <a:gd name="connsiteX2763" fmla="*/ 1634103 w 6432818"/>
              <a:gd name="connsiteY2763" fmla="*/ 4383018 h 6858000"/>
              <a:gd name="connsiteX2764" fmla="*/ 1639228 w 6432818"/>
              <a:gd name="connsiteY2764" fmla="*/ 4375811 h 6858000"/>
              <a:gd name="connsiteX2765" fmla="*/ 1686825 w 6432818"/>
              <a:gd name="connsiteY2765" fmla="*/ 4316150 h 6858000"/>
              <a:gd name="connsiteX2766" fmla="*/ 1703854 w 6432818"/>
              <a:gd name="connsiteY2766" fmla="*/ 4295864 h 6858000"/>
              <a:gd name="connsiteX2767" fmla="*/ 1699086 w 6432818"/>
              <a:gd name="connsiteY2767" fmla="*/ 4299720 h 6858000"/>
              <a:gd name="connsiteX2768" fmla="*/ 1632526 w 6432818"/>
              <a:gd name="connsiteY2768" fmla="*/ 4348480 h 6858000"/>
              <a:gd name="connsiteX2769" fmla="*/ 1643185 w 6432818"/>
              <a:gd name="connsiteY2769" fmla="*/ 4336701 h 6858000"/>
              <a:gd name="connsiteX2770" fmla="*/ 1714245 w 6432818"/>
              <a:gd name="connsiteY2770" fmla="*/ 4270240 h 6858000"/>
              <a:gd name="connsiteX2771" fmla="*/ 1720378 w 6432818"/>
              <a:gd name="connsiteY2771" fmla="*/ 4264341 h 6858000"/>
              <a:gd name="connsiteX2772" fmla="*/ 1722201 w 6432818"/>
              <a:gd name="connsiteY2772" fmla="*/ 4258885 h 6858000"/>
              <a:gd name="connsiteX2773" fmla="*/ 1743048 w 6432818"/>
              <a:gd name="connsiteY2773" fmla="*/ 4242544 h 6858000"/>
              <a:gd name="connsiteX2774" fmla="*/ 1750575 w 6432818"/>
              <a:gd name="connsiteY2774" fmla="*/ 4235310 h 6858000"/>
              <a:gd name="connsiteX2775" fmla="*/ 1729254 w 6432818"/>
              <a:gd name="connsiteY2775" fmla="*/ 4248788 h 6858000"/>
              <a:gd name="connsiteX2776" fmla="*/ 1730609 w 6432818"/>
              <a:gd name="connsiteY2776" fmla="*/ 4246945 h 6858000"/>
              <a:gd name="connsiteX2777" fmla="*/ 1760718 w 6432818"/>
              <a:gd name="connsiteY2777" fmla="*/ 4202708 h 6858000"/>
              <a:gd name="connsiteX2778" fmla="*/ 1707319 w 6432818"/>
              <a:gd name="connsiteY2778" fmla="*/ 4257553 h 6858000"/>
              <a:gd name="connsiteX2779" fmla="*/ 1694720 w 6432818"/>
              <a:gd name="connsiteY2779" fmla="*/ 4268856 h 6858000"/>
              <a:gd name="connsiteX2780" fmla="*/ 1703806 w 6432818"/>
              <a:gd name="connsiteY2780" fmla="*/ 4248797 h 6858000"/>
              <a:gd name="connsiteX2781" fmla="*/ 1700849 w 6432818"/>
              <a:gd name="connsiteY2781" fmla="*/ 4251645 h 6858000"/>
              <a:gd name="connsiteX2782" fmla="*/ 1611817 w 6432818"/>
              <a:gd name="connsiteY2782" fmla="*/ 4339645 h 6858000"/>
              <a:gd name="connsiteX2783" fmla="*/ 1583825 w 6432818"/>
              <a:gd name="connsiteY2783" fmla="*/ 4365409 h 6858000"/>
              <a:gd name="connsiteX2784" fmla="*/ 1599958 w 6432818"/>
              <a:gd name="connsiteY2784" fmla="*/ 4347873 h 6858000"/>
              <a:gd name="connsiteX2785" fmla="*/ 1644077 w 6432818"/>
              <a:gd name="connsiteY2785" fmla="*/ 4302324 h 6858000"/>
              <a:gd name="connsiteX2786" fmla="*/ 1694051 w 6432818"/>
              <a:gd name="connsiteY2786" fmla="*/ 4251268 h 6858000"/>
              <a:gd name="connsiteX2787" fmla="*/ 1639972 w 6432818"/>
              <a:gd name="connsiteY2787" fmla="*/ 4281548 h 6858000"/>
              <a:gd name="connsiteX2788" fmla="*/ 1586621 w 6432818"/>
              <a:gd name="connsiteY2788" fmla="*/ 4323279 h 6858000"/>
              <a:gd name="connsiteX2789" fmla="*/ 1607609 w 6432818"/>
              <a:gd name="connsiteY2789" fmla="*/ 4297434 h 6858000"/>
              <a:gd name="connsiteX2790" fmla="*/ 1616518 w 6432818"/>
              <a:gd name="connsiteY2790" fmla="*/ 4283857 h 6858000"/>
              <a:gd name="connsiteX2791" fmla="*/ 1727885 w 6432818"/>
              <a:gd name="connsiteY2791" fmla="*/ 4161760 h 6858000"/>
              <a:gd name="connsiteX2792" fmla="*/ 1729203 w 6432818"/>
              <a:gd name="connsiteY2792" fmla="*/ 4149353 h 6858000"/>
              <a:gd name="connsiteX2793" fmla="*/ 1760205 w 6432818"/>
              <a:gd name="connsiteY2793" fmla="*/ 4117030 h 6858000"/>
              <a:gd name="connsiteX2794" fmla="*/ 1752763 w 6432818"/>
              <a:gd name="connsiteY2794" fmla="*/ 4105807 h 6858000"/>
              <a:gd name="connsiteX2795" fmla="*/ 1788000 w 6432818"/>
              <a:gd name="connsiteY2795" fmla="*/ 4061163 h 6858000"/>
              <a:gd name="connsiteX2796" fmla="*/ 1787271 w 6432818"/>
              <a:gd name="connsiteY2796" fmla="*/ 4059529 h 6858000"/>
              <a:gd name="connsiteX2797" fmla="*/ 1787028 w 6432818"/>
              <a:gd name="connsiteY2797" fmla="*/ 4058986 h 6858000"/>
              <a:gd name="connsiteX2798" fmla="*/ 1787135 w 6432818"/>
              <a:gd name="connsiteY2798" fmla="*/ 4059227 h 6858000"/>
              <a:gd name="connsiteX2799" fmla="*/ 1787271 w 6432818"/>
              <a:gd name="connsiteY2799" fmla="*/ 4059529 h 6858000"/>
              <a:gd name="connsiteX2800" fmla="*/ 1787675 w 6432818"/>
              <a:gd name="connsiteY2800" fmla="*/ 4060436 h 6858000"/>
              <a:gd name="connsiteX2801" fmla="*/ 1788000 w 6432818"/>
              <a:gd name="connsiteY2801" fmla="*/ 4061163 h 6858000"/>
              <a:gd name="connsiteX2802" fmla="*/ 1755231 w 6432818"/>
              <a:gd name="connsiteY2802" fmla="*/ 4094977 h 6858000"/>
              <a:gd name="connsiteX2803" fmla="*/ 1728418 w 6432818"/>
              <a:gd name="connsiteY2803" fmla="*/ 4117371 h 6858000"/>
              <a:gd name="connsiteX2804" fmla="*/ 1727059 w 6432818"/>
              <a:gd name="connsiteY2804" fmla="*/ 4118871 h 6858000"/>
              <a:gd name="connsiteX2805" fmla="*/ 1727985 w 6432818"/>
              <a:gd name="connsiteY2805" fmla="*/ 4120521 h 6858000"/>
              <a:gd name="connsiteX2806" fmla="*/ 1727141 w 6432818"/>
              <a:gd name="connsiteY2806" fmla="*/ 4125977 h 6858000"/>
              <a:gd name="connsiteX2807" fmla="*/ 1724652 w 6432818"/>
              <a:gd name="connsiteY2807" fmla="*/ 4126355 h 6858000"/>
              <a:gd name="connsiteX2808" fmla="*/ 1722948 w 6432818"/>
              <a:gd name="connsiteY2808" fmla="*/ 4124363 h 6858000"/>
              <a:gd name="connsiteX2809" fmla="*/ 1723256 w 6432818"/>
              <a:gd name="connsiteY2809" fmla="*/ 4123070 h 6858000"/>
              <a:gd name="connsiteX2810" fmla="*/ 1702539 w 6432818"/>
              <a:gd name="connsiteY2810" fmla="*/ 4145949 h 6858000"/>
              <a:gd name="connsiteX2811" fmla="*/ 1731758 w 6432818"/>
              <a:gd name="connsiteY2811" fmla="*/ 4098724 h 6858000"/>
              <a:gd name="connsiteX2812" fmla="*/ 1727142 w 6432818"/>
              <a:gd name="connsiteY2812" fmla="*/ 4100769 h 6858000"/>
              <a:gd name="connsiteX2813" fmla="*/ 1638259 w 6432818"/>
              <a:gd name="connsiteY2813" fmla="*/ 4177809 h 6858000"/>
              <a:gd name="connsiteX2814" fmla="*/ 1588685 w 6432818"/>
              <a:gd name="connsiteY2814" fmla="*/ 4225262 h 6858000"/>
              <a:gd name="connsiteX2815" fmla="*/ 1557917 w 6432818"/>
              <a:gd name="connsiteY2815" fmla="*/ 4256359 h 6858000"/>
              <a:gd name="connsiteX2816" fmla="*/ 1545889 w 6432818"/>
              <a:gd name="connsiteY2816" fmla="*/ 4267738 h 6858000"/>
              <a:gd name="connsiteX2817" fmla="*/ 1540667 w 6432818"/>
              <a:gd name="connsiteY2817" fmla="*/ 4259395 h 6858000"/>
              <a:gd name="connsiteX2818" fmla="*/ 1553703 w 6432818"/>
              <a:gd name="connsiteY2818" fmla="*/ 4244316 h 6858000"/>
              <a:gd name="connsiteX2819" fmla="*/ 1573404 w 6432818"/>
              <a:gd name="connsiteY2819" fmla="*/ 4226913 h 6858000"/>
              <a:gd name="connsiteX2820" fmla="*/ 1608725 w 6432818"/>
              <a:gd name="connsiteY2820" fmla="*/ 4189839 h 6858000"/>
              <a:gd name="connsiteX2821" fmla="*/ 1603060 w 6432818"/>
              <a:gd name="connsiteY2821" fmla="*/ 4192181 h 6858000"/>
              <a:gd name="connsiteX2822" fmla="*/ 1639545 w 6432818"/>
              <a:gd name="connsiteY2822" fmla="*/ 4155139 h 6858000"/>
              <a:gd name="connsiteX2823" fmla="*/ 1672884 w 6432818"/>
              <a:gd name="connsiteY2823" fmla="*/ 4120067 h 6858000"/>
              <a:gd name="connsiteX2824" fmla="*/ 1658198 w 6432818"/>
              <a:gd name="connsiteY2824" fmla="*/ 4131108 h 6858000"/>
              <a:gd name="connsiteX2825" fmla="*/ 1658533 w 6432818"/>
              <a:gd name="connsiteY2825" fmla="*/ 4127556 h 6858000"/>
              <a:gd name="connsiteX2826" fmla="*/ 1659351 w 6432818"/>
              <a:gd name="connsiteY2826" fmla="*/ 4125878 h 6858000"/>
              <a:gd name="connsiteX2827" fmla="*/ 1690788 w 6432818"/>
              <a:gd name="connsiteY2827" fmla="*/ 4101107 h 6858000"/>
              <a:gd name="connsiteX2828" fmla="*/ 1689660 w 6432818"/>
              <a:gd name="connsiteY2828" fmla="*/ 4102423 h 6858000"/>
              <a:gd name="connsiteX2829" fmla="*/ 1721302 w 6432818"/>
              <a:gd name="connsiteY2829" fmla="*/ 4069137 h 6858000"/>
              <a:gd name="connsiteX2830" fmla="*/ 1715811 w 6432818"/>
              <a:gd name="connsiteY2830" fmla="*/ 4073893 h 6858000"/>
              <a:gd name="connsiteX2831" fmla="*/ 1713146 w 6432818"/>
              <a:gd name="connsiteY2831" fmla="*/ 4076633 h 6858000"/>
              <a:gd name="connsiteX2832" fmla="*/ 1694603 w 6432818"/>
              <a:gd name="connsiteY2832" fmla="*/ 4090008 h 6858000"/>
              <a:gd name="connsiteX2833" fmla="*/ 1668004 w 6432818"/>
              <a:gd name="connsiteY2833" fmla="*/ 4105846 h 6858000"/>
              <a:gd name="connsiteX2834" fmla="*/ 1727093 w 6432818"/>
              <a:gd name="connsiteY2834" fmla="*/ 4058855 h 6858000"/>
              <a:gd name="connsiteX2835" fmla="*/ 1721066 w 6432818"/>
              <a:gd name="connsiteY2835" fmla="*/ 4057387 h 6858000"/>
              <a:gd name="connsiteX2836" fmla="*/ 1681880 w 6432818"/>
              <a:gd name="connsiteY2836" fmla="*/ 4085670 h 6858000"/>
              <a:gd name="connsiteX2837" fmla="*/ 1645528 w 6432818"/>
              <a:gd name="connsiteY2837" fmla="*/ 4122851 h 6858000"/>
              <a:gd name="connsiteX2838" fmla="*/ 1598754 w 6432818"/>
              <a:gd name="connsiteY2838" fmla="*/ 4170692 h 6858000"/>
              <a:gd name="connsiteX2839" fmla="*/ 1612807 w 6432818"/>
              <a:gd name="connsiteY2839" fmla="*/ 4161733 h 6858000"/>
              <a:gd name="connsiteX2840" fmla="*/ 1635584 w 6432818"/>
              <a:gd name="connsiteY2840" fmla="*/ 4144538 h 6858000"/>
              <a:gd name="connsiteX2841" fmla="*/ 1628222 w 6432818"/>
              <a:gd name="connsiteY2841" fmla="*/ 4153913 h 6858000"/>
              <a:gd name="connsiteX2842" fmla="*/ 1588725 w 6432818"/>
              <a:gd name="connsiteY2842" fmla="*/ 4192874 h 6858000"/>
              <a:gd name="connsiteX2843" fmla="*/ 1571051 w 6432818"/>
              <a:gd name="connsiteY2843" fmla="*/ 4213564 h 6858000"/>
              <a:gd name="connsiteX2844" fmla="*/ 1571031 w 6432818"/>
              <a:gd name="connsiteY2844" fmla="*/ 4212905 h 6858000"/>
              <a:gd name="connsiteX2845" fmla="*/ 1558381 w 6432818"/>
              <a:gd name="connsiteY2845" fmla="*/ 4220285 h 6858000"/>
              <a:gd name="connsiteX2846" fmla="*/ 1553703 w 6432818"/>
              <a:gd name="connsiteY2846" fmla="*/ 4223130 h 6858000"/>
              <a:gd name="connsiteX2847" fmla="*/ 1558996 w 6432818"/>
              <a:gd name="connsiteY2847" fmla="*/ 4216348 h 6858000"/>
              <a:gd name="connsiteX2848" fmla="*/ 1587844 w 6432818"/>
              <a:gd name="connsiteY2848" fmla="*/ 4181614 h 6858000"/>
              <a:gd name="connsiteX2849" fmla="*/ 1548479 w 6432818"/>
              <a:gd name="connsiteY2849" fmla="*/ 4220143 h 6858000"/>
              <a:gd name="connsiteX2850" fmla="*/ 1505504 w 6432818"/>
              <a:gd name="connsiteY2850" fmla="*/ 4260721 h 6858000"/>
              <a:gd name="connsiteX2851" fmla="*/ 1506226 w 6432818"/>
              <a:gd name="connsiteY2851" fmla="*/ 4253055 h 6858000"/>
              <a:gd name="connsiteX2852" fmla="*/ 1506109 w 6432818"/>
              <a:gd name="connsiteY2852" fmla="*/ 4252909 h 6858000"/>
              <a:gd name="connsiteX2853" fmla="*/ 1511014 w 6432818"/>
              <a:gd name="connsiteY2853" fmla="*/ 4249707 h 6858000"/>
              <a:gd name="connsiteX2854" fmla="*/ 1548860 w 6432818"/>
              <a:gd name="connsiteY2854" fmla="*/ 4205551 h 6858000"/>
              <a:gd name="connsiteX2855" fmla="*/ 1452112 w 6432818"/>
              <a:gd name="connsiteY2855" fmla="*/ 4288973 h 6858000"/>
              <a:gd name="connsiteX2856" fmla="*/ 1409378 w 6432818"/>
              <a:gd name="connsiteY2856" fmla="*/ 4319438 h 6858000"/>
              <a:gd name="connsiteX2857" fmla="*/ 1408595 w 6432818"/>
              <a:gd name="connsiteY2857" fmla="*/ 4320046 h 6858000"/>
              <a:gd name="connsiteX2858" fmla="*/ 1429479 w 6432818"/>
              <a:gd name="connsiteY2858" fmla="*/ 4294867 h 6858000"/>
              <a:gd name="connsiteX2859" fmla="*/ 1467152 w 6432818"/>
              <a:gd name="connsiteY2859" fmla="*/ 4257324 h 6858000"/>
              <a:gd name="connsiteX2860" fmla="*/ 1522713 w 6432818"/>
              <a:gd name="connsiteY2860" fmla="*/ 4188855 h 6858000"/>
              <a:gd name="connsiteX2861" fmla="*/ 1497153 w 6432818"/>
              <a:gd name="connsiteY2861" fmla="*/ 4214595 h 6858000"/>
              <a:gd name="connsiteX2862" fmla="*/ 1485419 w 6432818"/>
              <a:gd name="connsiteY2862" fmla="*/ 4224612 h 6858000"/>
              <a:gd name="connsiteX2863" fmla="*/ 1442929 w 6432818"/>
              <a:gd name="connsiteY2863" fmla="*/ 4243332 h 6858000"/>
              <a:gd name="connsiteX2864" fmla="*/ 1494583 w 6432818"/>
              <a:gd name="connsiteY2864" fmla="*/ 4186064 h 6858000"/>
              <a:gd name="connsiteX2865" fmla="*/ 1436396 w 6432818"/>
              <a:gd name="connsiteY2865" fmla="*/ 4229108 h 6858000"/>
              <a:gd name="connsiteX2866" fmla="*/ 1379869 w 6432818"/>
              <a:gd name="connsiteY2866" fmla="*/ 4277738 h 6858000"/>
              <a:gd name="connsiteX2867" fmla="*/ 1347681 w 6432818"/>
              <a:gd name="connsiteY2867" fmla="*/ 4292523 h 6858000"/>
              <a:gd name="connsiteX2868" fmla="*/ 1326532 w 6432818"/>
              <a:gd name="connsiteY2868" fmla="*/ 4310807 h 6858000"/>
              <a:gd name="connsiteX2869" fmla="*/ 1481426 w 6432818"/>
              <a:gd name="connsiteY2869" fmla="*/ 4144373 h 6858000"/>
              <a:gd name="connsiteX2870" fmla="*/ 1608452 w 6432818"/>
              <a:gd name="connsiteY2870" fmla="*/ 4016905 h 6858000"/>
              <a:gd name="connsiteX2871" fmla="*/ 1604484 w 6432818"/>
              <a:gd name="connsiteY2871" fmla="*/ 4016188 h 6858000"/>
              <a:gd name="connsiteX2872" fmla="*/ 1608698 w 6432818"/>
              <a:gd name="connsiteY2872" fmla="*/ 4013821 h 6858000"/>
              <a:gd name="connsiteX2873" fmla="*/ 1609257 w 6432818"/>
              <a:gd name="connsiteY2873" fmla="*/ 4016097 h 6858000"/>
              <a:gd name="connsiteX2874" fmla="*/ 1622958 w 6432818"/>
              <a:gd name="connsiteY2874" fmla="*/ 4002346 h 6858000"/>
              <a:gd name="connsiteX2875" fmla="*/ 1624125 w 6432818"/>
              <a:gd name="connsiteY2875" fmla="*/ 4000121 h 6858000"/>
              <a:gd name="connsiteX2876" fmla="*/ 1621399 w 6432818"/>
              <a:gd name="connsiteY2876" fmla="*/ 3997740 h 6858000"/>
              <a:gd name="connsiteX2877" fmla="*/ 1608698 w 6432818"/>
              <a:gd name="connsiteY2877" fmla="*/ 4013821 h 6858000"/>
              <a:gd name="connsiteX2878" fmla="*/ 1604166 w 6432818"/>
              <a:gd name="connsiteY2878" fmla="*/ 4010050 h 6858000"/>
              <a:gd name="connsiteX2879" fmla="*/ 1464628 w 6432818"/>
              <a:gd name="connsiteY2879" fmla="*/ 4149306 h 6858000"/>
              <a:gd name="connsiteX2880" fmla="*/ 1212147 w 6432818"/>
              <a:gd name="connsiteY2880" fmla="*/ 4371902 h 6858000"/>
              <a:gd name="connsiteX2881" fmla="*/ 1274825 w 6432818"/>
              <a:gd name="connsiteY2881" fmla="*/ 4290531 h 6858000"/>
              <a:gd name="connsiteX2882" fmla="*/ 1211897 w 6432818"/>
              <a:gd name="connsiteY2882" fmla="*/ 4341840 h 6858000"/>
              <a:gd name="connsiteX2883" fmla="*/ 1186453 w 6432818"/>
              <a:gd name="connsiteY2883" fmla="*/ 4345567 h 6858000"/>
              <a:gd name="connsiteX2884" fmla="*/ 1073159 w 6432818"/>
              <a:gd name="connsiteY2884" fmla="*/ 4445766 h 6858000"/>
              <a:gd name="connsiteX2885" fmla="*/ 1089437 w 6432818"/>
              <a:gd name="connsiteY2885" fmla="*/ 4423376 h 6858000"/>
              <a:gd name="connsiteX2886" fmla="*/ 1092333 w 6432818"/>
              <a:gd name="connsiteY2886" fmla="*/ 4421352 h 6858000"/>
              <a:gd name="connsiteX2887" fmla="*/ 1095398 w 6432818"/>
              <a:gd name="connsiteY2887" fmla="*/ 4416874 h 6858000"/>
              <a:gd name="connsiteX2888" fmla="*/ 1102671 w 6432818"/>
              <a:gd name="connsiteY2888" fmla="*/ 4409449 h 6858000"/>
              <a:gd name="connsiteX2889" fmla="*/ 1118110 w 6432818"/>
              <a:gd name="connsiteY2889" fmla="*/ 4394824 h 6858000"/>
              <a:gd name="connsiteX2890" fmla="*/ 1166153 w 6432818"/>
              <a:gd name="connsiteY2890" fmla="*/ 4339975 h 6858000"/>
              <a:gd name="connsiteX2891" fmla="*/ 1121324 w 6432818"/>
              <a:gd name="connsiteY2891" fmla="*/ 4378826 h 6858000"/>
              <a:gd name="connsiteX2892" fmla="*/ 1102761 w 6432818"/>
              <a:gd name="connsiteY2892" fmla="*/ 4406110 h 6858000"/>
              <a:gd name="connsiteX2893" fmla="*/ 1095398 w 6432818"/>
              <a:gd name="connsiteY2893" fmla="*/ 4416874 h 6858000"/>
              <a:gd name="connsiteX2894" fmla="*/ 1090628 w 6432818"/>
              <a:gd name="connsiteY2894" fmla="*/ 4421739 h 6858000"/>
              <a:gd name="connsiteX2895" fmla="*/ 1089437 w 6432818"/>
              <a:gd name="connsiteY2895" fmla="*/ 4423376 h 6858000"/>
              <a:gd name="connsiteX2896" fmla="*/ 1083049 w 6432818"/>
              <a:gd name="connsiteY2896" fmla="*/ 4427844 h 6858000"/>
              <a:gd name="connsiteX2897" fmla="*/ 1101611 w 6432818"/>
              <a:gd name="connsiteY2897" fmla="*/ 4386806 h 6858000"/>
              <a:gd name="connsiteX2898" fmla="*/ 1106626 w 6432818"/>
              <a:gd name="connsiteY2898" fmla="*/ 4381459 h 6858000"/>
              <a:gd name="connsiteX2899" fmla="*/ 1107292 w 6432818"/>
              <a:gd name="connsiteY2899" fmla="*/ 4380785 h 6858000"/>
              <a:gd name="connsiteX2900" fmla="*/ 1107383 w 6432818"/>
              <a:gd name="connsiteY2900" fmla="*/ 4380649 h 6858000"/>
              <a:gd name="connsiteX2901" fmla="*/ 1106626 w 6432818"/>
              <a:gd name="connsiteY2901" fmla="*/ 4381459 h 6858000"/>
              <a:gd name="connsiteX2902" fmla="*/ 1098527 w 6432818"/>
              <a:gd name="connsiteY2902" fmla="*/ 4389628 h 6858000"/>
              <a:gd name="connsiteX2903" fmla="*/ 1006941 w 6432818"/>
              <a:gd name="connsiteY2903" fmla="*/ 4460658 h 6858000"/>
              <a:gd name="connsiteX2904" fmla="*/ 1015047 w 6432818"/>
              <a:gd name="connsiteY2904" fmla="*/ 4431348 h 6858000"/>
              <a:gd name="connsiteX2905" fmla="*/ 1020175 w 6432818"/>
              <a:gd name="connsiteY2905" fmla="*/ 4425128 h 6858000"/>
              <a:gd name="connsiteX2906" fmla="*/ 1047513 w 6432818"/>
              <a:gd name="connsiteY2906" fmla="*/ 4396862 h 6858000"/>
              <a:gd name="connsiteX2907" fmla="*/ 1090587 w 6432818"/>
              <a:gd name="connsiteY2907" fmla="*/ 4342626 h 6858000"/>
              <a:gd name="connsiteX2908" fmla="*/ 1045167 w 6432818"/>
              <a:gd name="connsiteY2908" fmla="*/ 4384114 h 6858000"/>
              <a:gd name="connsiteX2909" fmla="*/ 1043411 w 6432818"/>
              <a:gd name="connsiteY2909" fmla="*/ 4386045 h 6858000"/>
              <a:gd name="connsiteX2910" fmla="*/ 1041148 w 6432818"/>
              <a:gd name="connsiteY2910" fmla="*/ 4387652 h 6858000"/>
              <a:gd name="connsiteX2911" fmla="*/ 1020218 w 6432818"/>
              <a:gd name="connsiteY2911" fmla="*/ 4404391 h 6858000"/>
              <a:gd name="connsiteX2912" fmla="*/ 1006968 w 6432818"/>
              <a:gd name="connsiteY2912" fmla="*/ 4406786 h 6858000"/>
              <a:gd name="connsiteX2913" fmla="*/ 1009494 w 6432818"/>
              <a:gd name="connsiteY2913" fmla="*/ 4401277 h 6858000"/>
              <a:gd name="connsiteX2914" fmla="*/ 1137364 w 6432818"/>
              <a:gd name="connsiteY2914" fmla="*/ 4276721 h 6858000"/>
              <a:gd name="connsiteX2915" fmla="*/ 1176294 w 6432818"/>
              <a:gd name="connsiteY2915" fmla="*/ 4225296 h 6858000"/>
              <a:gd name="connsiteX2916" fmla="*/ 1121830 w 6432818"/>
              <a:gd name="connsiteY2916" fmla="*/ 4278418 h 6858000"/>
              <a:gd name="connsiteX2917" fmla="*/ 1076753 w 6432818"/>
              <a:gd name="connsiteY2917" fmla="*/ 4320158 h 6858000"/>
              <a:gd name="connsiteX2918" fmla="*/ 1066641 w 6432818"/>
              <a:gd name="connsiteY2918" fmla="*/ 4321166 h 6858000"/>
              <a:gd name="connsiteX2919" fmla="*/ 1084297 w 6432818"/>
              <a:gd name="connsiteY2919" fmla="*/ 4301465 h 6858000"/>
              <a:gd name="connsiteX2920" fmla="*/ 1256228 w 6432818"/>
              <a:gd name="connsiteY2920" fmla="*/ 4134378 h 6858000"/>
              <a:gd name="connsiteX2921" fmla="*/ 1279216 w 6432818"/>
              <a:gd name="connsiteY2921" fmla="*/ 4093993 h 6858000"/>
              <a:gd name="connsiteX2922" fmla="*/ 1275834 w 6432818"/>
              <a:gd name="connsiteY2922" fmla="*/ 4093164 h 6858000"/>
              <a:gd name="connsiteX2923" fmla="*/ 1274355 w 6432818"/>
              <a:gd name="connsiteY2923" fmla="*/ 4095009 h 6858000"/>
              <a:gd name="connsiteX2924" fmla="*/ 1272182 w 6432818"/>
              <a:gd name="connsiteY2924" fmla="*/ 4095768 h 6858000"/>
              <a:gd name="connsiteX2925" fmla="*/ 1259886 w 6432818"/>
              <a:gd name="connsiteY2925" fmla="*/ 4107405 h 6858000"/>
              <a:gd name="connsiteX2926" fmla="*/ 1098547 w 6432818"/>
              <a:gd name="connsiteY2926" fmla="*/ 4262452 h 6858000"/>
              <a:gd name="connsiteX2927" fmla="*/ 1097411 w 6432818"/>
              <a:gd name="connsiteY2927" fmla="*/ 4260103 h 6858000"/>
              <a:gd name="connsiteX2928" fmla="*/ 1097963 w 6432818"/>
              <a:gd name="connsiteY2928" fmla="*/ 4259549 h 6858000"/>
              <a:gd name="connsiteX2929" fmla="*/ 1163593 w 6432818"/>
              <a:gd name="connsiteY2929" fmla="*/ 4185804 h 6858000"/>
              <a:gd name="connsiteX2930" fmla="*/ 1085558 w 6432818"/>
              <a:gd name="connsiteY2930" fmla="*/ 4254158 h 6858000"/>
              <a:gd name="connsiteX2931" fmla="*/ 1036888 w 6432818"/>
              <a:gd name="connsiteY2931" fmla="*/ 4302549 h 6858000"/>
              <a:gd name="connsiteX2932" fmla="*/ 1035669 w 6432818"/>
              <a:gd name="connsiteY2932" fmla="*/ 4303503 h 6858000"/>
              <a:gd name="connsiteX2933" fmla="*/ 1121987 w 6432818"/>
              <a:gd name="connsiteY2933" fmla="*/ 4199638 h 6858000"/>
              <a:gd name="connsiteX2934" fmla="*/ 1145674 w 6432818"/>
              <a:gd name="connsiteY2934" fmla="*/ 4166887 h 6858000"/>
              <a:gd name="connsiteX2935" fmla="*/ 1090954 w 6432818"/>
              <a:gd name="connsiteY2935" fmla="*/ 4223660 h 6858000"/>
              <a:gd name="connsiteX2936" fmla="*/ 1061605 w 6432818"/>
              <a:gd name="connsiteY2936" fmla="*/ 4224297 h 6858000"/>
              <a:gd name="connsiteX2937" fmla="*/ 1016651 w 6432818"/>
              <a:gd name="connsiteY2937" fmla="*/ 4275240 h 6858000"/>
              <a:gd name="connsiteX2938" fmla="*/ 986017 w 6432818"/>
              <a:gd name="connsiteY2938" fmla="*/ 4298545 h 6858000"/>
              <a:gd name="connsiteX2939" fmla="*/ 982160 w 6432818"/>
              <a:gd name="connsiteY2939" fmla="*/ 4285195 h 6858000"/>
              <a:gd name="connsiteX2940" fmla="*/ 923135 w 6432818"/>
              <a:gd name="connsiteY2940" fmla="*/ 4339594 h 6858000"/>
              <a:gd name="connsiteX2941" fmla="*/ 874449 w 6432818"/>
              <a:gd name="connsiteY2941" fmla="*/ 4365096 h 6858000"/>
              <a:gd name="connsiteX2942" fmla="*/ 869431 w 6432818"/>
              <a:gd name="connsiteY2942" fmla="*/ 4362325 h 6858000"/>
              <a:gd name="connsiteX2943" fmla="*/ 805019 w 6432818"/>
              <a:gd name="connsiteY2943" fmla="*/ 4395984 h 6858000"/>
              <a:gd name="connsiteX2944" fmla="*/ 833846 w 6432818"/>
              <a:gd name="connsiteY2944" fmla="*/ 4353912 h 6858000"/>
              <a:gd name="connsiteX2945" fmla="*/ 791391 w 6432818"/>
              <a:gd name="connsiteY2945" fmla="*/ 4388464 h 6858000"/>
              <a:gd name="connsiteX2946" fmla="*/ 837235 w 6432818"/>
              <a:gd name="connsiteY2946" fmla="*/ 4315569 h 6858000"/>
              <a:gd name="connsiteX2947" fmla="*/ 1283714 w 6432818"/>
              <a:gd name="connsiteY2947" fmla="*/ 3854028 h 6858000"/>
              <a:gd name="connsiteX2948" fmla="*/ 1118075 w 6432818"/>
              <a:gd name="connsiteY2948" fmla="*/ 4006700 h 6858000"/>
              <a:gd name="connsiteX2949" fmla="*/ 950453 w 6432818"/>
              <a:gd name="connsiteY2949" fmla="*/ 4162958 h 6858000"/>
              <a:gd name="connsiteX2950" fmla="*/ 885200 w 6432818"/>
              <a:gd name="connsiteY2950" fmla="*/ 4208308 h 6858000"/>
              <a:gd name="connsiteX2951" fmla="*/ 902211 w 6432818"/>
              <a:gd name="connsiteY2951" fmla="*/ 4177483 h 6858000"/>
              <a:gd name="connsiteX2952" fmla="*/ 942022 w 6432818"/>
              <a:gd name="connsiteY2952" fmla="*/ 4135858 h 6858000"/>
              <a:gd name="connsiteX2953" fmla="*/ 1186068 w 6432818"/>
              <a:gd name="connsiteY2953" fmla="*/ 3893660 h 6858000"/>
              <a:gd name="connsiteX2954" fmla="*/ 1195635 w 6432818"/>
              <a:gd name="connsiteY2954" fmla="*/ 3883946 h 6858000"/>
              <a:gd name="connsiteX2955" fmla="*/ 1199125 w 6432818"/>
              <a:gd name="connsiteY2955" fmla="*/ 3866120 h 6858000"/>
              <a:gd name="connsiteX2956" fmla="*/ 1263395 w 6432818"/>
              <a:gd name="connsiteY2956" fmla="*/ 3812826 h 6858000"/>
              <a:gd name="connsiteX2957" fmla="*/ 1256271 w 6432818"/>
              <a:gd name="connsiteY2957" fmla="*/ 3808324 h 6858000"/>
              <a:gd name="connsiteX2958" fmla="*/ 1251829 w 6432818"/>
              <a:gd name="connsiteY2958" fmla="*/ 3801560 h 6858000"/>
              <a:gd name="connsiteX2959" fmla="*/ 1248882 w 6432818"/>
              <a:gd name="connsiteY2959" fmla="*/ 3803777 h 6858000"/>
              <a:gd name="connsiteX2960" fmla="*/ 1249176 w 6432818"/>
              <a:gd name="connsiteY2960" fmla="*/ 3800673 h 6858000"/>
              <a:gd name="connsiteX2961" fmla="*/ 1249889 w 6432818"/>
              <a:gd name="connsiteY2961" fmla="*/ 3799208 h 6858000"/>
              <a:gd name="connsiteX2962" fmla="*/ 1250147 w 6432818"/>
              <a:gd name="connsiteY2962" fmla="*/ 3799004 h 6858000"/>
              <a:gd name="connsiteX2963" fmla="*/ 1249736 w 6432818"/>
              <a:gd name="connsiteY2963" fmla="*/ 3798374 h 6858000"/>
              <a:gd name="connsiteX2964" fmla="*/ 1249852 w 6432818"/>
              <a:gd name="connsiteY2964" fmla="*/ 3797237 h 6858000"/>
              <a:gd name="connsiteX2965" fmla="*/ 1273048 w 6432818"/>
              <a:gd name="connsiteY2965" fmla="*/ 3772410 h 6858000"/>
              <a:gd name="connsiteX2966" fmla="*/ 1257453 w 6432818"/>
              <a:gd name="connsiteY2966" fmla="*/ 3781696 h 6858000"/>
              <a:gd name="connsiteX2967" fmla="*/ 1260145 w 6432818"/>
              <a:gd name="connsiteY2967" fmla="*/ 3779281 h 6858000"/>
              <a:gd name="connsiteX2968" fmla="*/ 1223448 w 6432818"/>
              <a:gd name="connsiteY2968" fmla="*/ 3804811 h 6858000"/>
              <a:gd name="connsiteX2969" fmla="*/ 1175579 w 6432818"/>
              <a:gd name="connsiteY2969" fmla="*/ 3836612 h 6858000"/>
              <a:gd name="connsiteX2970" fmla="*/ 1230025 w 6432818"/>
              <a:gd name="connsiteY2970" fmla="*/ 3796979 h 6858000"/>
              <a:gd name="connsiteX2971" fmla="*/ 1247847 w 6432818"/>
              <a:gd name="connsiteY2971" fmla="*/ 3783054 h 6858000"/>
              <a:gd name="connsiteX2972" fmla="*/ 1244917 w 6432818"/>
              <a:gd name="connsiteY2972" fmla="*/ 3782153 h 6858000"/>
              <a:gd name="connsiteX2973" fmla="*/ 1244034 w 6432818"/>
              <a:gd name="connsiteY2973" fmla="*/ 3782498 h 6858000"/>
              <a:gd name="connsiteX2974" fmla="*/ 1238264 w 6432818"/>
              <a:gd name="connsiteY2974" fmla="*/ 3786663 h 6858000"/>
              <a:gd name="connsiteX2975" fmla="*/ 1240203 w 6432818"/>
              <a:gd name="connsiteY2975" fmla="*/ 3784329 h 6858000"/>
              <a:gd name="connsiteX2976" fmla="*/ 1240635 w 6432818"/>
              <a:gd name="connsiteY2976" fmla="*/ 3783825 h 6858000"/>
              <a:gd name="connsiteX2977" fmla="*/ 1239072 w 6432818"/>
              <a:gd name="connsiteY2977" fmla="*/ 3784436 h 6858000"/>
              <a:gd name="connsiteX2978" fmla="*/ 1228804 w 6432818"/>
              <a:gd name="connsiteY2978" fmla="*/ 3790876 h 6858000"/>
              <a:gd name="connsiteX2979" fmla="*/ 1104356 w 6432818"/>
              <a:gd name="connsiteY2979" fmla="*/ 3875927 h 6858000"/>
              <a:gd name="connsiteX2980" fmla="*/ 1217024 w 6432818"/>
              <a:gd name="connsiteY2980" fmla="*/ 3793233 h 6858000"/>
              <a:gd name="connsiteX2981" fmla="*/ 1224102 w 6432818"/>
              <a:gd name="connsiteY2981" fmla="*/ 3785467 h 6858000"/>
              <a:gd name="connsiteX2982" fmla="*/ 1216638 w 6432818"/>
              <a:gd name="connsiteY2982" fmla="*/ 3791307 h 6858000"/>
              <a:gd name="connsiteX2983" fmla="*/ 1152537 w 6432818"/>
              <a:gd name="connsiteY2983" fmla="*/ 3834709 h 6858000"/>
              <a:gd name="connsiteX2984" fmla="*/ 1110804 w 6432818"/>
              <a:gd name="connsiteY2984" fmla="*/ 3861595 h 6858000"/>
              <a:gd name="connsiteX2985" fmla="*/ 1115425 w 6432818"/>
              <a:gd name="connsiteY2985" fmla="*/ 3856180 h 6858000"/>
              <a:gd name="connsiteX2986" fmla="*/ 1115603 w 6432818"/>
              <a:gd name="connsiteY2986" fmla="*/ 3855923 h 6858000"/>
              <a:gd name="connsiteX2987" fmla="*/ 1117358 w 6432818"/>
              <a:gd name="connsiteY2987" fmla="*/ 3854614 h 6858000"/>
              <a:gd name="connsiteX2988" fmla="*/ 1145920 w 6432818"/>
              <a:gd name="connsiteY2988" fmla="*/ 3834529 h 6858000"/>
              <a:gd name="connsiteX2989" fmla="*/ 1124050 w 6432818"/>
              <a:gd name="connsiteY2989" fmla="*/ 3844921 h 6858000"/>
              <a:gd name="connsiteX2990" fmla="*/ 1122039 w 6432818"/>
              <a:gd name="connsiteY2990" fmla="*/ 3846397 h 6858000"/>
              <a:gd name="connsiteX2991" fmla="*/ 1121662 w 6432818"/>
              <a:gd name="connsiteY2991" fmla="*/ 3842734 h 6858000"/>
              <a:gd name="connsiteX2992" fmla="*/ 1115350 w 6432818"/>
              <a:gd name="connsiteY2992" fmla="*/ 3848254 h 6858000"/>
              <a:gd name="connsiteX2993" fmla="*/ 1108647 w 6432818"/>
              <a:gd name="connsiteY2993" fmla="*/ 3855801 h 6858000"/>
              <a:gd name="connsiteX2994" fmla="*/ 1102749 w 6432818"/>
              <a:gd name="connsiteY2994" fmla="*/ 3859542 h 6858000"/>
              <a:gd name="connsiteX2995" fmla="*/ 1118844 w 6432818"/>
              <a:gd name="connsiteY2995" fmla="*/ 3843958 h 6858000"/>
              <a:gd name="connsiteX2996" fmla="*/ 1227645 w 6432818"/>
              <a:gd name="connsiteY2996" fmla="*/ 3768387 h 6858000"/>
              <a:gd name="connsiteX2997" fmla="*/ 1242255 w 6432818"/>
              <a:gd name="connsiteY2997" fmla="*/ 3758328 h 6858000"/>
              <a:gd name="connsiteX2998" fmla="*/ 1247985 w 6432818"/>
              <a:gd name="connsiteY2998" fmla="*/ 3754290 h 6858000"/>
              <a:gd name="connsiteX2999" fmla="*/ 1247435 w 6432818"/>
              <a:gd name="connsiteY2999" fmla="*/ 3754256 h 6858000"/>
              <a:gd name="connsiteX3000" fmla="*/ 1242053 w 6432818"/>
              <a:gd name="connsiteY3000" fmla="*/ 3753691 h 6858000"/>
              <a:gd name="connsiteX3001" fmla="*/ 1240492 w 6432818"/>
              <a:gd name="connsiteY3001" fmla="*/ 3753010 h 6858000"/>
              <a:gd name="connsiteX3002" fmla="*/ 1215983 w 6432818"/>
              <a:gd name="connsiteY3002" fmla="*/ 3769595 h 6858000"/>
              <a:gd name="connsiteX3003" fmla="*/ 1196679 w 6432818"/>
              <a:gd name="connsiteY3003" fmla="*/ 3783028 h 6858000"/>
              <a:gd name="connsiteX3004" fmla="*/ 1189399 w 6432818"/>
              <a:gd name="connsiteY3004" fmla="*/ 3790193 h 6858000"/>
              <a:gd name="connsiteX3005" fmla="*/ 1183063 w 6432818"/>
              <a:gd name="connsiteY3005" fmla="*/ 3792505 h 6858000"/>
              <a:gd name="connsiteX3006" fmla="*/ 1171922 w 6432818"/>
              <a:gd name="connsiteY3006" fmla="*/ 3800257 h 6858000"/>
              <a:gd name="connsiteX3007" fmla="*/ 1138455 w 6432818"/>
              <a:gd name="connsiteY3007" fmla="*/ 3823661 h 6858000"/>
              <a:gd name="connsiteX3008" fmla="*/ 1145610 w 6432818"/>
              <a:gd name="connsiteY3008" fmla="*/ 3813502 h 6858000"/>
              <a:gd name="connsiteX3009" fmla="*/ 1147670 w 6432818"/>
              <a:gd name="connsiteY3009" fmla="*/ 3812255 h 6858000"/>
              <a:gd name="connsiteX3010" fmla="*/ 1149866 w 6432818"/>
              <a:gd name="connsiteY3010" fmla="*/ 3808751 h 6858000"/>
              <a:gd name="connsiteX3011" fmla="*/ 1165208 w 6432818"/>
              <a:gd name="connsiteY3011" fmla="*/ 3788673 h 6858000"/>
              <a:gd name="connsiteX3012" fmla="*/ 1179922 w 6432818"/>
              <a:gd name="connsiteY3012" fmla="*/ 3770001 h 6858000"/>
              <a:gd name="connsiteX3013" fmla="*/ 1181959 w 6432818"/>
              <a:gd name="connsiteY3013" fmla="*/ 3767202 h 6858000"/>
              <a:gd name="connsiteX3014" fmla="*/ 1203039 w 6432818"/>
              <a:gd name="connsiteY3014" fmla="*/ 3751584 h 6858000"/>
              <a:gd name="connsiteX3015" fmla="*/ 1180924 w 6432818"/>
              <a:gd name="connsiteY3015" fmla="*/ 3774632 h 6858000"/>
              <a:gd name="connsiteX3016" fmla="*/ 1171069 w 6432818"/>
              <a:gd name="connsiteY3016" fmla="*/ 3787361 h 6858000"/>
              <a:gd name="connsiteX3017" fmla="*/ 1169301 w 6432818"/>
              <a:gd name="connsiteY3017" fmla="*/ 3789710 h 6858000"/>
              <a:gd name="connsiteX3018" fmla="*/ 1184804 w 6432818"/>
              <a:gd name="connsiteY3018" fmla="*/ 3775428 h 6858000"/>
              <a:gd name="connsiteX3019" fmla="*/ 1211248 w 6432818"/>
              <a:gd name="connsiteY3019" fmla="*/ 3752782 h 6858000"/>
              <a:gd name="connsiteX3020" fmla="*/ 1231780 w 6432818"/>
              <a:gd name="connsiteY3020" fmla="*/ 3734812 h 6858000"/>
              <a:gd name="connsiteX3021" fmla="*/ 1232816 w 6432818"/>
              <a:gd name="connsiteY3021" fmla="*/ 3731352 h 6858000"/>
              <a:gd name="connsiteX3022" fmla="*/ 1234970 w 6432818"/>
              <a:gd name="connsiteY3022" fmla="*/ 3727887 h 6858000"/>
              <a:gd name="connsiteX3023" fmla="*/ 1238230 w 6432818"/>
              <a:gd name="connsiteY3023" fmla="*/ 3725466 h 6858000"/>
              <a:gd name="connsiteX3024" fmla="*/ 1221279 w 6432818"/>
              <a:gd name="connsiteY3024" fmla="*/ 3736586 h 6858000"/>
              <a:gd name="connsiteX3025" fmla="*/ 1253920 w 6432818"/>
              <a:gd name="connsiteY3025" fmla="*/ 3710452 h 6858000"/>
              <a:gd name="connsiteX3026" fmla="*/ 1245668 w 6432818"/>
              <a:gd name="connsiteY3026" fmla="*/ 3715956 h 6858000"/>
              <a:gd name="connsiteX3027" fmla="*/ 1242874 w 6432818"/>
              <a:gd name="connsiteY3027" fmla="*/ 3718031 h 6858000"/>
              <a:gd name="connsiteX3028" fmla="*/ 1220514 w 6432818"/>
              <a:gd name="connsiteY3028" fmla="*/ 3735648 h 6858000"/>
              <a:gd name="connsiteX3029" fmla="*/ 1209266 w 6432818"/>
              <a:gd name="connsiteY3029" fmla="*/ 3744513 h 6858000"/>
              <a:gd name="connsiteX3030" fmla="*/ 1199125 w 6432818"/>
              <a:gd name="connsiteY3030" fmla="*/ 3752505 h 6858000"/>
              <a:gd name="connsiteX3031" fmla="*/ 1189159 w 6432818"/>
              <a:gd name="connsiteY3031" fmla="*/ 3758172 h 6858000"/>
              <a:gd name="connsiteX3032" fmla="*/ 1195278 w 6432818"/>
              <a:gd name="connsiteY3032" fmla="*/ 3747474 h 6858000"/>
              <a:gd name="connsiteX3033" fmla="*/ 1202806 w 6432818"/>
              <a:gd name="connsiteY3033" fmla="*/ 3736278 h 6858000"/>
              <a:gd name="connsiteX3034" fmla="*/ 1199796 w 6432818"/>
              <a:gd name="connsiteY3034" fmla="*/ 3738109 h 6858000"/>
              <a:gd name="connsiteX3035" fmla="*/ 1195157 w 6432818"/>
              <a:gd name="connsiteY3035" fmla="*/ 3735468 h 6858000"/>
              <a:gd name="connsiteX3036" fmla="*/ 1206592 w 6432818"/>
              <a:gd name="connsiteY3036" fmla="*/ 3726103 h 6858000"/>
              <a:gd name="connsiteX3037" fmla="*/ 1206727 w 6432818"/>
              <a:gd name="connsiteY3037" fmla="*/ 3724364 h 6858000"/>
              <a:gd name="connsiteX3038" fmla="*/ 1202135 w 6432818"/>
              <a:gd name="connsiteY3038" fmla="*/ 3726963 h 6858000"/>
              <a:gd name="connsiteX3039" fmla="*/ 1201768 w 6432818"/>
              <a:gd name="connsiteY3039" fmla="*/ 3727442 h 6858000"/>
              <a:gd name="connsiteX3040" fmla="*/ 1201075 w 6432818"/>
              <a:gd name="connsiteY3040" fmla="*/ 3727564 h 6858000"/>
              <a:gd name="connsiteX3041" fmla="*/ 1198337 w 6432818"/>
              <a:gd name="connsiteY3041" fmla="*/ 3729115 h 6858000"/>
              <a:gd name="connsiteX3042" fmla="*/ 1181646 w 6432818"/>
              <a:gd name="connsiteY3042" fmla="*/ 3741814 h 6858000"/>
              <a:gd name="connsiteX3043" fmla="*/ 1062536 w 6432818"/>
              <a:gd name="connsiteY3043" fmla="*/ 3836148 h 6858000"/>
              <a:gd name="connsiteX3044" fmla="*/ 1096563 w 6432818"/>
              <a:gd name="connsiteY3044" fmla="*/ 3791197 h 6858000"/>
              <a:gd name="connsiteX3045" fmla="*/ 1018976 w 6432818"/>
              <a:gd name="connsiteY3045" fmla="*/ 3856144 h 6858000"/>
              <a:gd name="connsiteX3046" fmla="*/ 1007317 w 6432818"/>
              <a:gd name="connsiteY3046" fmla="*/ 3867802 h 6858000"/>
              <a:gd name="connsiteX3047" fmla="*/ 1017048 w 6432818"/>
              <a:gd name="connsiteY3047" fmla="*/ 3855912 h 6858000"/>
              <a:gd name="connsiteX3048" fmla="*/ 988582 w 6432818"/>
              <a:gd name="connsiteY3048" fmla="*/ 3870450 h 6858000"/>
              <a:gd name="connsiteX3049" fmla="*/ 952204 w 6432818"/>
              <a:gd name="connsiteY3049" fmla="*/ 3890431 h 6858000"/>
              <a:gd name="connsiteX3050" fmla="*/ 941331 w 6432818"/>
              <a:gd name="connsiteY3050" fmla="*/ 3898547 h 6858000"/>
              <a:gd name="connsiteX3051" fmla="*/ 1045704 w 6432818"/>
              <a:gd name="connsiteY3051" fmla="*/ 3799503 h 6858000"/>
              <a:gd name="connsiteX3052" fmla="*/ 1056941 w 6432818"/>
              <a:gd name="connsiteY3052" fmla="*/ 3789147 h 6858000"/>
              <a:gd name="connsiteX3053" fmla="*/ 1072594 w 6432818"/>
              <a:gd name="connsiteY3053" fmla="*/ 3768365 h 6858000"/>
              <a:gd name="connsiteX3054" fmla="*/ 1062524 w 6432818"/>
              <a:gd name="connsiteY3054" fmla="*/ 3774666 h 6858000"/>
              <a:gd name="connsiteX3055" fmla="*/ 1091528 w 6432818"/>
              <a:gd name="connsiteY3055" fmla="*/ 3738833 h 6858000"/>
              <a:gd name="connsiteX3056" fmla="*/ 1079748 w 6432818"/>
              <a:gd name="connsiteY3056" fmla="*/ 3744245 h 6858000"/>
              <a:gd name="connsiteX3057" fmla="*/ 1065821 w 6432818"/>
              <a:gd name="connsiteY3057" fmla="*/ 3742816 h 6858000"/>
              <a:gd name="connsiteX3058" fmla="*/ 1055096 w 6432818"/>
              <a:gd name="connsiteY3058" fmla="*/ 3741867 h 6858000"/>
              <a:gd name="connsiteX3059" fmla="*/ 1048940 w 6432818"/>
              <a:gd name="connsiteY3059" fmla="*/ 3751671 h 6858000"/>
              <a:gd name="connsiteX3060" fmla="*/ 1037325 w 6432818"/>
              <a:gd name="connsiteY3060" fmla="*/ 3764768 h 6858000"/>
              <a:gd name="connsiteX3061" fmla="*/ 1042108 w 6432818"/>
              <a:gd name="connsiteY3061" fmla="*/ 3751654 h 6858000"/>
              <a:gd name="connsiteX3062" fmla="*/ 1042477 w 6432818"/>
              <a:gd name="connsiteY3062" fmla="*/ 3752836 h 6858000"/>
              <a:gd name="connsiteX3063" fmla="*/ 1041340 w 6432818"/>
              <a:gd name="connsiteY3063" fmla="*/ 3754693 h 6858000"/>
              <a:gd name="connsiteX3064" fmla="*/ 1042709 w 6432818"/>
              <a:gd name="connsiteY3064" fmla="*/ 3753597 h 6858000"/>
              <a:gd name="connsiteX3065" fmla="*/ 1042477 w 6432818"/>
              <a:gd name="connsiteY3065" fmla="*/ 3752836 h 6858000"/>
              <a:gd name="connsiteX3066" fmla="*/ 1044564 w 6432818"/>
              <a:gd name="connsiteY3066" fmla="*/ 3749422 h 6858000"/>
              <a:gd name="connsiteX3067" fmla="*/ 1046492 w 6432818"/>
              <a:gd name="connsiteY3067" fmla="*/ 3747671 h 6858000"/>
              <a:gd name="connsiteX3068" fmla="*/ 1048113 w 6432818"/>
              <a:gd name="connsiteY3068" fmla="*/ 3745242 h 6858000"/>
              <a:gd name="connsiteX3069" fmla="*/ 1047923 w 6432818"/>
              <a:gd name="connsiteY3069" fmla="*/ 3734488 h 6858000"/>
              <a:gd name="connsiteX3070" fmla="*/ 1077178 w 6432818"/>
              <a:gd name="connsiteY3070" fmla="*/ 3696766 h 6858000"/>
              <a:gd name="connsiteX3071" fmla="*/ 1077635 w 6432818"/>
              <a:gd name="connsiteY3071" fmla="*/ 3688259 h 6858000"/>
              <a:gd name="connsiteX3072" fmla="*/ 1088581 w 6432818"/>
              <a:gd name="connsiteY3072" fmla="*/ 3672007 h 6858000"/>
              <a:gd name="connsiteX3073" fmla="*/ 1091039 w 6432818"/>
              <a:gd name="connsiteY3073" fmla="*/ 3669304 h 6858000"/>
              <a:gd name="connsiteX3074" fmla="*/ 1086995 w 6432818"/>
              <a:gd name="connsiteY3074" fmla="*/ 3672470 h 6858000"/>
              <a:gd name="connsiteX3075" fmla="*/ 1075503 w 6432818"/>
              <a:gd name="connsiteY3075" fmla="*/ 3681618 h 6858000"/>
              <a:gd name="connsiteX3076" fmla="*/ 1024641 w 6432818"/>
              <a:gd name="connsiteY3076" fmla="*/ 3741107 h 6858000"/>
              <a:gd name="connsiteX3077" fmla="*/ 981022 w 6432818"/>
              <a:gd name="connsiteY3077" fmla="*/ 3797658 h 6858000"/>
              <a:gd name="connsiteX3078" fmla="*/ 976535 w 6432818"/>
              <a:gd name="connsiteY3078" fmla="*/ 3799945 h 6858000"/>
              <a:gd name="connsiteX3079" fmla="*/ 966356 w 6432818"/>
              <a:gd name="connsiteY3079" fmla="*/ 3805914 h 6858000"/>
              <a:gd name="connsiteX3080" fmla="*/ 978897 w 6432818"/>
              <a:gd name="connsiteY3080" fmla="*/ 3787168 h 6858000"/>
              <a:gd name="connsiteX3081" fmla="*/ 964244 w 6432818"/>
              <a:gd name="connsiteY3081" fmla="*/ 3803283 h 6858000"/>
              <a:gd name="connsiteX3082" fmla="*/ 961137 w 6432818"/>
              <a:gd name="connsiteY3082" fmla="*/ 3799016 h 6858000"/>
              <a:gd name="connsiteX3083" fmla="*/ 954920 w 6432818"/>
              <a:gd name="connsiteY3083" fmla="*/ 3803318 h 6858000"/>
              <a:gd name="connsiteX3084" fmla="*/ 967208 w 6432818"/>
              <a:gd name="connsiteY3084" fmla="*/ 3786048 h 6858000"/>
              <a:gd name="connsiteX3085" fmla="*/ 971825 w 6432818"/>
              <a:gd name="connsiteY3085" fmla="*/ 3781326 h 6858000"/>
              <a:gd name="connsiteX3086" fmla="*/ 974523 w 6432818"/>
              <a:gd name="connsiteY3086" fmla="*/ 3779632 h 6858000"/>
              <a:gd name="connsiteX3087" fmla="*/ 972501 w 6432818"/>
              <a:gd name="connsiteY3087" fmla="*/ 3778606 h 6858000"/>
              <a:gd name="connsiteX3088" fmla="*/ 988941 w 6432818"/>
              <a:gd name="connsiteY3088" fmla="*/ 3755500 h 6858000"/>
              <a:gd name="connsiteX3089" fmla="*/ 995671 w 6432818"/>
              <a:gd name="connsiteY3089" fmla="*/ 3750326 h 6858000"/>
              <a:gd name="connsiteX3090" fmla="*/ 1011534 w 6432818"/>
              <a:gd name="connsiteY3090" fmla="*/ 3739147 h 6858000"/>
              <a:gd name="connsiteX3091" fmla="*/ 1028969 w 6432818"/>
              <a:gd name="connsiteY3091" fmla="*/ 3723294 h 6858000"/>
              <a:gd name="connsiteX3092" fmla="*/ 995705 w 6432818"/>
              <a:gd name="connsiteY3092" fmla="*/ 3746326 h 6858000"/>
              <a:gd name="connsiteX3093" fmla="*/ 995311 w 6432818"/>
              <a:gd name="connsiteY3093" fmla="*/ 3746545 h 6858000"/>
              <a:gd name="connsiteX3094" fmla="*/ 999793 w 6432818"/>
              <a:gd name="connsiteY3094" fmla="*/ 3740244 h 6858000"/>
              <a:gd name="connsiteX3095" fmla="*/ 1041400 w 6432818"/>
              <a:gd name="connsiteY3095" fmla="*/ 3688091 h 6858000"/>
              <a:gd name="connsiteX3096" fmla="*/ 1056287 w 6432818"/>
              <a:gd name="connsiteY3096" fmla="*/ 3670361 h 6858000"/>
              <a:gd name="connsiteX3097" fmla="*/ 1052116 w 6432818"/>
              <a:gd name="connsiteY3097" fmla="*/ 3673732 h 6858000"/>
              <a:gd name="connsiteX3098" fmla="*/ 993935 w 6432818"/>
              <a:gd name="connsiteY3098" fmla="*/ 3716353 h 6858000"/>
              <a:gd name="connsiteX3099" fmla="*/ 1003252 w 6432818"/>
              <a:gd name="connsiteY3099" fmla="*/ 3706058 h 6858000"/>
              <a:gd name="connsiteX3100" fmla="*/ 1065368 w 6432818"/>
              <a:gd name="connsiteY3100" fmla="*/ 3647961 h 6858000"/>
              <a:gd name="connsiteX3101" fmla="*/ 1070728 w 6432818"/>
              <a:gd name="connsiteY3101" fmla="*/ 3642805 h 6858000"/>
              <a:gd name="connsiteX3102" fmla="*/ 1072323 w 6432818"/>
              <a:gd name="connsiteY3102" fmla="*/ 3638037 h 6858000"/>
              <a:gd name="connsiteX3103" fmla="*/ 1090546 w 6432818"/>
              <a:gd name="connsiteY3103" fmla="*/ 3623752 h 6858000"/>
              <a:gd name="connsiteX3104" fmla="*/ 1097124 w 6432818"/>
              <a:gd name="connsiteY3104" fmla="*/ 3617428 h 6858000"/>
              <a:gd name="connsiteX3105" fmla="*/ 1078488 w 6432818"/>
              <a:gd name="connsiteY3105" fmla="*/ 3629209 h 6858000"/>
              <a:gd name="connsiteX3106" fmla="*/ 1079672 w 6432818"/>
              <a:gd name="connsiteY3106" fmla="*/ 3627597 h 6858000"/>
              <a:gd name="connsiteX3107" fmla="*/ 1105990 w 6432818"/>
              <a:gd name="connsiteY3107" fmla="*/ 3588928 h 6858000"/>
              <a:gd name="connsiteX3108" fmla="*/ 1059315 w 6432818"/>
              <a:gd name="connsiteY3108" fmla="*/ 3636870 h 6858000"/>
              <a:gd name="connsiteX3109" fmla="*/ 1048300 w 6432818"/>
              <a:gd name="connsiteY3109" fmla="*/ 3646750 h 6858000"/>
              <a:gd name="connsiteX3110" fmla="*/ 1056242 w 6432818"/>
              <a:gd name="connsiteY3110" fmla="*/ 3629214 h 6858000"/>
              <a:gd name="connsiteX3111" fmla="*/ 1053657 w 6432818"/>
              <a:gd name="connsiteY3111" fmla="*/ 3631706 h 6858000"/>
              <a:gd name="connsiteX3112" fmla="*/ 975831 w 6432818"/>
              <a:gd name="connsiteY3112" fmla="*/ 3708629 h 6858000"/>
              <a:gd name="connsiteX3113" fmla="*/ 951362 w 6432818"/>
              <a:gd name="connsiteY3113" fmla="*/ 3731150 h 6858000"/>
              <a:gd name="connsiteX3114" fmla="*/ 965465 w 6432818"/>
              <a:gd name="connsiteY3114" fmla="*/ 3715823 h 6858000"/>
              <a:gd name="connsiteX3115" fmla="*/ 1004031 w 6432818"/>
              <a:gd name="connsiteY3115" fmla="*/ 3676007 h 6858000"/>
              <a:gd name="connsiteX3116" fmla="*/ 1047715 w 6432818"/>
              <a:gd name="connsiteY3116" fmla="*/ 3631379 h 6858000"/>
              <a:gd name="connsiteX3117" fmla="*/ 1000442 w 6432818"/>
              <a:gd name="connsiteY3117" fmla="*/ 3657845 h 6858000"/>
              <a:gd name="connsiteX3118" fmla="*/ 953809 w 6432818"/>
              <a:gd name="connsiteY3118" fmla="*/ 3694323 h 6858000"/>
              <a:gd name="connsiteX3119" fmla="*/ 972153 w 6432818"/>
              <a:gd name="connsiteY3119" fmla="*/ 3671731 h 6858000"/>
              <a:gd name="connsiteX3120" fmla="*/ 979941 w 6432818"/>
              <a:gd name="connsiteY3120" fmla="*/ 3659863 h 6858000"/>
              <a:gd name="connsiteX3121" fmla="*/ 1077290 w 6432818"/>
              <a:gd name="connsiteY3121" fmla="*/ 3553134 h 6858000"/>
              <a:gd name="connsiteX3122" fmla="*/ 1078442 w 6432818"/>
              <a:gd name="connsiteY3122" fmla="*/ 3542292 h 6858000"/>
              <a:gd name="connsiteX3123" fmla="*/ 1105542 w 6432818"/>
              <a:gd name="connsiteY3123" fmla="*/ 3514033 h 6858000"/>
              <a:gd name="connsiteX3124" fmla="*/ 1099036 w 6432818"/>
              <a:gd name="connsiteY3124" fmla="*/ 3504223 h 6858000"/>
              <a:gd name="connsiteX3125" fmla="*/ 1129838 w 6432818"/>
              <a:gd name="connsiteY3125" fmla="*/ 3465199 h 6858000"/>
              <a:gd name="connsiteX3126" fmla="*/ 1129556 w 6432818"/>
              <a:gd name="connsiteY3126" fmla="*/ 3464565 h 6858000"/>
              <a:gd name="connsiteX3127" fmla="*/ 1129202 w 6432818"/>
              <a:gd name="connsiteY3127" fmla="*/ 3463770 h 6858000"/>
              <a:gd name="connsiteX3128" fmla="*/ 1128990 w 6432818"/>
              <a:gd name="connsiteY3128" fmla="*/ 3463295 h 6858000"/>
              <a:gd name="connsiteX3129" fmla="*/ 1129084 w 6432818"/>
              <a:gd name="connsiteY3129" fmla="*/ 3463507 h 6858000"/>
              <a:gd name="connsiteX3130" fmla="*/ 1129202 w 6432818"/>
              <a:gd name="connsiteY3130" fmla="*/ 3463770 h 6858000"/>
              <a:gd name="connsiteX3131" fmla="*/ 1129838 w 6432818"/>
              <a:gd name="connsiteY3131" fmla="*/ 3465199 h 6858000"/>
              <a:gd name="connsiteX3132" fmla="*/ 1101195 w 6432818"/>
              <a:gd name="connsiteY3132" fmla="*/ 3494759 h 6858000"/>
              <a:gd name="connsiteX3133" fmla="*/ 1077757 w 6432818"/>
              <a:gd name="connsiteY3133" fmla="*/ 3514332 h 6858000"/>
              <a:gd name="connsiteX3134" fmla="*/ 1076568 w 6432818"/>
              <a:gd name="connsiteY3134" fmla="*/ 3515645 h 6858000"/>
              <a:gd name="connsiteX3135" fmla="*/ 1077379 w 6432818"/>
              <a:gd name="connsiteY3135" fmla="*/ 3517087 h 6858000"/>
              <a:gd name="connsiteX3136" fmla="*/ 1076643 w 6432818"/>
              <a:gd name="connsiteY3136" fmla="*/ 3521855 h 6858000"/>
              <a:gd name="connsiteX3137" fmla="*/ 1074469 w 6432818"/>
              <a:gd name="connsiteY3137" fmla="*/ 3522187 h 6858000"/>
              <a:gd name="connsiteX3138" fmla="*/ 1072976 w 6432818"/>
              <a:gd name="connsiteY3138" fmla="*/ 3520444 h 6858000"/>
              <a:gd name="connsiteX3139" fmla="*/ 1073246 w 6432818"/>
              <a:gd name="connsiteY3139" fmla="*/ 3519314 h 6858000"/>
              <a:gd name="connsiteX3140" fmla="*/ 1055133 w 6432818"/>
              <a:gd name="connsiteY3140" fmla="*/ 3539314 h 6858000"/>
              <a:gd name="connsiteX3141" fmla="*/ 1080676 w 6432818"/>
              <a:gd name="connsiteY3141" fmla="*/ 3498034 h 6858000"/>
              <a:gd name="connsiteX3142" fmla="*/ 1076643 w 6432818"/>
              <a:gd name="connsiteY3142" fmla="*/ 3499819 h 6858000"/>
              <a:gd name="connsiteX3143" fmla="*/ 998946 w 6432818"/>
              <a:gd name="connsiteY3143" fmla="*/ 3567163 h 6858000"/>
              <a:gd name="connsiteX3144" fmla="*/ 955612 w 6432818"/>
              <a:gd name="connsiteY3144" fmla="*/ 3608646 h 6858000"/>
              <a:gd name="connsiteX3145" fmla="*/ 928714 w 6432818"/>
              <a:gd name="connsiteY3145" fmla="*/ 3635827 h 6858000"/>
              <a:gd name="connsiteX3146" fmla="*/ 918202 w 6432818"/>
              <a:gd name="connsiteY3146" fmla="*/ 3645773 h 6858000"/>
              <a:gd name="connsiteX3147" fmla="*/ 913638 w 6432818"/>
              <a:gd name="connsiteY3147" fmla="*/ 3638481 h 6858000"/>
              <a:gd name="connsiteX3148" fmla="*/ 925031 w 6432818"/>
              <a:gd name="connsiteY3148" fmla="*/ 3625299 h 6858000"/>
              <a:gd name="connsiteX3149" fmla="*/ 942254 w 6432818"/>
              <a:gd name="connsiteY3149" fmla="*/ 3610086 h 6858000"/>
              <a:gd name="connsiteX3150" fmla="*/ 973128 w 6432818"/>
              <a:gd name="connsiteY3150" fmla="*/ 3577678 h 6858000"/>
              <a:gd name="connsiteX3151" fmla="*/ 968176 w 6432818"/>
              <a:gd name="connsiteY3151" fmla="*/ 3579726 h 6858000"/>
              <a:gd name="connsiteX3152" fmla="*/ 1000070 w 6432818"/>
              <a:gd name="connsiteY3152" fmla="*/ 3547347 h 6858000"/>
              <a:gd name="connsiteX3153" fmla="*/ 1029214 w 6432818"/>
              <a:gd name="connsiteY3153" fmla="*/ 3516688 h 6858000"/>
              <a:gd name="connsiteX3154" fmla="*/ 1016375 w 6432818"/>
              <a:gd name="connsiteY3154" fmla="*/ 3526340 h 6858000"/>
              <a:gd name="connsiteX3155" fmla="*/ 1016669 w 6432818"/>
              <a:gd name="connsiteY3155" fmla="*/ 3523236 h 6858000"/>
              <a:gd name="connsiteX3156" fmla="*/ 1017383 w 6432818"/>
              <a:gd name="connsiteY3156" fmla="*/ 3521770 h 6858000"/>
              <a:gd name="connsiteX3157" fmla="*/ 1044863 w 6432818"/>
              <a:gd name="connsiteY3157" fmla="*/ 3500116 h 6858000"/>
              <a:gd name="connsiteX3158" fmla="*/ 1043876 w 6432818"/>
              <a:gd name="connsiteY3158" fmla="*/ 3501266 h 6858000"/>
              <a:gd name="connsiteX3159" fmla="*/ 1071537 w 6432818"/>
              <a:gd name="connsiteY3159" fmla="*/ 3472168 h 6858000"/>
              <a:gd name="connsiteX3160" fmla="*/ 1066735 w 6432818"/>
              <a:gd name="connsiteY3160" fmla="*/ 3476328 h 6858000"/>
              <a:gd name="connsiteX3161" fmla="*/ 1064406 w 6432818"/>
              <a:gd name="connsiteY3161" fmla="*/ 3478722 h 6858000"/>
              <a:gd name="connsiteX3162" fmla="*/ 1048196 w 6432818"/>
              <a:gd name="connsiteY3162" fmla="*/ 3490412 h 6858000"/>
              <a:gd name="connsiteX3163" fmla="*/ 1024948 w 6432818"/>
              <a:gd name="connsiteY3163" fmla="*/ 3504259 h 6858000"/>
              <a:gd name="connsiteX3164" fmla="*/ 1076601 w 6432818"/>
              <a:gd name="connsiteY3164" fmla="*/ 3463183 h 6858000"/>
              <a:gd name="connsiteX3165" fmla="*/ 1071330 w 6432818"/>
              <a:gd name="connsiteY3165" fmla="*/ 3461897 h 6858000"/>
              <a:gd name="connsiteX3166" fmla="*/ 1037078 w 6432818"/>
              <a:gd name="connsiteY3166" fmla="*/ 3486620 h 6858000"/>
              <a:gd name="connsiteX3167" fmla="*/ 1005300 w 6432818"/>
              <a:gd name="connsiteY3167" fmla="*/ 3519124 h 6858000"/>
              <a:gd name="connsiteX3168" fmla="*/ 964412 w 6432818"/>
              <a:gd name="connsiteY3168" fmla="*/ 3560941 h 6858000"/>
              <a:gd name="connsiteX3169" fmla="*/ 976697 w 6432818"/>
              <a:gd name="connsiteY3169" fmla="*/ 3553112 h 6858000"/>
              <a:gd name="connsiteX3170" fmla="*/ 996607 w 6432818"/>
              <a:gd name="connsiteY3170" fmla="*/ 3538079 h 6858000"/>
              <a:gd name="connsiteX3171" fmla="*/ 990170 w 6432818"/>
              <a:gd name="connsiteY3171" fmla="*/ 3546275 h 6858000"/>
              <a:gd name="connsiteX3172" fmla="*/ 955646 w 6432818"/>
              <a:gd name="connsiteY3172" fmla="*/ 3580333 h 6858000"/>
              <a:gd name="connsiteX3173" fmla="*/ 940196 w 6432818"/>
              <a:gd name="connsiteY3173" fmla="*/ 3598418 h 6858000"/>
              <a:gd name="connsiteX3174" fmla="*/ 940179 w 6432818"/>
              <a:gd name="connsiteY3174" fmla="*/ 3597842 h 6858000"/>
              <a:gd name="connsiteX3175" fmla="*/ 929121 w 6432818"/>
              <a:gd name="connsiteY3175" fmla="*/ 3604294 h 6858000"/>
              <a:gd name="connsiteX3176" fmla="*/ 925034 w 6432818"/>
              <a:gd name="connsiteY3176" fmla="*/ 3606782 h 6858000"/>
              <a:gd name="connsiteX3177" fmla="*/ 929660 w 6432818"/>
              <a:gd name="connsiteY3177" fmla="*/ 3600849 h 6858000"/>
              <a:gd name="connsiteX3178" fmla="*/ 954876 w 6432818"/>
              <a:gd name="connsiteY3178" fmla="*/ 3570487 h 6858000"/>
              <a:gd name="connsiteX3179" fmla="*/ 920465 w 6432818"/>
              <a:gd name="connsiteY3179" fmla="*/ 3604168 h 6858000"/>
              <a:gd name="connsiteX3180" fmla="*/ 882900 w 6432818"/>
              <a:gd name="connsiteY3180" fmla="*/ 3639641 h 6858000"/>
              <a:gd name="connsiteX3181" fmla="*/ 883530 w 6432818"/>
              <a:gd name="connsiteY3181" fmla="*/ 3632940 h 6858000"/>
              <a:gd name="connsiteX3182" fmla="*/ 883430 w 6432818"/>
              <a:gd name="connsiteY3182" fmla="*/ 3632810 h 6858000"/>
              <a:gd name="connsiteX3183" fmla="*/ 887715 w 6432818"/>
              <a:gd name="connsiteY3183" fmla="*/ 3630011 h 6858000"/>
              <a:gd name="connsiteX3184" fmla="*/ 920798 w 6432818"/>
              <a:gd name="connsiteY3184" fmla="*/ 3591415 h 6858000"/>
              <a:gd name="connsiteX3185" fmla="*/ 836228 w 6432818"/>
              <a:gd name="connsiteY3185" fmla="*/ 3664337 h 6858000"/>
              <a:gd name="connsiteX3186" fmla="*/ 798873 w 6432818"/>
              <a:gd name="connsiteY3186" fmla="*/ 3690967 h 6858000"/>
              <a:gd name="connsiteX3187" fmla="*/ 798187 w 6432818"/>
              <a:gd name="connsiteY3187" fmla="*/ 3691497 h 6858000"/>
              <a:gd name="connsiteX3188" fmla="*/ 816444 w 6432818"/>
              <a:gd name="connsiteY3188" fmla="*/ 3669488 h 6858000"/>
              <a:gd name="connsiteX3189" fmla="*/ 849375 w 6432818"/>
              <a:gd name="connsiteY3189" fmla="*/ 3636670 h 6858000"/>
              <a:gd name="connsiteX3190" fmla="*/ 897941 w 6432818"/>
              <a:gd name="connsiteY3190" fmla="*/ 3576818 h 6858000"/>
              <a:gd name="connsiteX3191" fmla="*/ 875597 w 6432818"/>
              <a:gd name="connsiteY3191" fmla="*/ 3599320 h 6858000"/>
              <a:gd name="connsiteX3192" fmla="*/ 865342 w 6432818"/>
              <a:gd name="connsiteY3192" fmla="*/ 3608075 h 6858000"/>
              <a:gd name="connsiteX3193" fmla="*/ 828202 w 6432818"/>
              <a:gd name="connsiteY3193" fmla="*/ 3624440 h 6858000"/>
              <a:gd name="connsiteX3194" fmla="*/ 873353 w 6432818"/>
              <a:gd name="connsiteY3194" fmla="*/ 3574379 h 6858000"/>
              <a:gd name="connsiteX3195" fmla="*/ 822491 w 6432818"/>
              <a:gd name="connsiteY3195" fmla="*/ 3612006 h 6858000"/>
              <a:gd name="connsiteX3196" fmla="*/ 773077 w 6432818"/>
              <a:gd name="connsiteY3196" fmla="*/ 3654516 h 6858000"/>
              <a:gd name="connsiteX3197" fmla="*/ 744941 w 6432818"/>
              <a:gd name="connsiteY3197" fmla="*/ 3667439 h 6858000"/>
              <a:gd name="connsiteX3198" fmla="*/ 726453 w 6432818"/>
              <a:gd name="connsiteY3198" fmla="*/ 3683423 h 6858000"/>
              <a:gd name="connsiteX3199" fmla="*/ 861850 w 6432818"/>
              <a:gd name="connsiteY3199" fmla="*/ 3537935 h 6858000"/>
              <a:gd name="connsiteX3200" fmla="*/ 972890 w 6432818"/>
              <a:gd name="connsiteY3200" fmla="*/ 3426511 h 6858000"/>
              <a:gd name="connsiteX3201" fmla="*/ 969422 w 6432818"/>
              <a:gd name="connsiteY3201" fmla="*/ 3425884 h 6858000"/>
              <a:gd name="connsiteX3202" fmla="*/ 973108 w 6432818"/>
              <a:gd name="connsiteY3202" fmla="*/ 3423815 h 6858000"/>
              <a:gd name="connsiteX3203" fmla="*/ 973593 w 6432818"/>
              <a:gd name="connsiteY3203" fmla="*/ 3425806 h 6858000"/>
              <a:gd name="connsiteX3204" fmla="*/ 985571 w 6432818"/>
              <a:gd name="connsiteY3204" fmla="*/ 3413784 h 6858000"/>
              <a:gd name="connsiteX3205" fmla="*/ 986591 w 6432818"/>
              <a:gd name="connsiteY3205" fmla="*/ 3411839 h 6858000"/>
              <a:gd name="connsiteX3206" fmla="*/ 984205 w 6432818"/>
              <a:gd name="connsiteY3206" fmla="*/ 3409759 h 6858000"/>
              <a:gd name="connsiteX3207" fmla="*/ 973108 w 6432818"/>
              <a:gd name="connsiteY3207" fmla="*/ 3423815 h 6858000"/>
              <a:gd name="connsiteX3208" fmla="*/ 969143 w 6432818"/>
              <a:gd name="connsiteY3208" fmla="*/ 3420520 h 6858000"/>
              <a:gd name="connsiteX3209" fmla="*/ 847167 w 6432818"/>
              <a:gd name="connsiteY3209" fmla="*/ 3542247 h 6858000"/>
              <a:gd name="connsiteX3210" fmla="*/ 626466 w 6432818"/>
              <a:gd name="connsiteY3210" fmla="*/ 3736828 h 6858000"/>
              <a:gd name="connsiteX3211" fmla="*/ 681257 w 6432818"/>
              <a:gd name="connsiteY3211" fmla="*/ 3665696 h 6858000"/>
              <a:gd name="connsiteX3212" fmla="*/ 626249 w 6432818"/>
              <a:gd name="connsiteY3212" fmla="*/ 3710549 h 6858000"/>
              <a:gd name="connsiteX3213" fmla="*/ 604008 w 6432818"/>
              <a:gd name="connsiteY3213" fmla="*/ 3713807 h 6858000"/>
              <a:gd name="connsiteX3214" fmla="*/ 504971 w 6432818"/>
              <a:gd name="connsiteY3214" fmla="*/ 3801395 h 6858000"/>
              <a:gd name="connsiteX3215" fmla="*/ 519200 w 6432818"/>
              <a:gd name="connsiteY3215" fmla="*/ 3781824 h 6858000"/>
              <a:gd name="connsiteX3216" fmla="*/ 521731 w 6432818"/>
              <a:gd name="connsiteY3216" fmla="*/ 3780052 h 6858000"/>
              <a:gd name="connsiteX3217" fmla="*/ 524408 w 6432818"/>
              <a:gd name="connsiteY3217" fmla="*/ 3776138 h 6858000"/>
              <a:gd name="connsiteX3218" fmla="*/ 530770 w 6432818"/>
              <a:gd name="connsiteY3218" fmla="*/ 3769648 h 6858000"/>
              <a:gd name="connsiteX3219" fmla="*/ 544264 w 6432818"/>
              <a:gd name="connsiteY3219" fmla="*/ 3756864 h 6858000"/>
              <a:gd name="connsiteX3220" fmla="*/ 586261 w 6432818"/>
              <a:gd name="connsiteY3220" fmla="*/ 3708918 h 6858000"/>
              <a:gd name="connsiteX3221" fmla="*/ 547075 w 6432818"/>
              <a:gd name="connsiteY3221" fmla="*/ 3742881 h 6858000"/>
              <a:gd name="connsiteX3222" fmla="*/ 530848 w 6432818"/>
              <a:gd name="connsiteY3222" fmla="*/ 3766730 h 6858000"/>
              <a:gd name="connsiteX3223" fmla="*/ 524408 w 6432818"/>
              <a:gd name="connsiteY3223" fmla="*/ 3776138 h 6858000"/>
              <a:gd name="connsiteX3224" fmla="*/ 520242 w 6432818"/>
              <a:gd name="connsiteY3224" fmla="*/ 3780392 h 6858000"/>
              <a:gd name="connsiteX3225" fmla="*/ 519200 w 6432818"/>
              <a:gd name="connsiteY3225" fmla="*/ 3781824 h 6858000"/>
              <a:gd name="connsiteX3226" fmla="*/ 513615 w 6432818"/>
              <a:gd name="connsiteY3226" fmla="*/ 3785729 h 6858000"/>
              <a:gd name="connsiteX3227" fmla="*/ 529841 w 6432818"/>
              <a:gd name="connsiteY3227" fmla="*/ 3749857 h 6858000"/>
              <a:gd name="connsiteX3228" fmla="*/ 534225 w 6432818"/>
              <a:gd name="connsiteY3228" fmla="*/ 3745181 h 6858000"/>
              <a:gd name="connsiteX3229" fmla="*/ 534809 w 6432818"/>
              <a:gd name="connsiteY3229" fmla="*/ 3744593 h 6858000"/>
              <a:gd name="connsiteX3230" fmla="*/ 534889 w 6432818"/>
              <a:gd name="connsiteY3230" fmla="*/ 3744472 h 6858000"/>
              <a:gd name="connsiteX3231" fmla="*/ 534225 w 6432818"/>
              <a:gd name="connsiteY3231" fmla="*/ 3745181 h 6858000"/>
              <a:gd name="connsiteX3232" fmla="*/ 527145 w 6432818"/>
              <a:gd name="connsiteY3232" fmla="*/ 3752320 h 6858000"/>
              <a:gd name="connsiteX3233" fmla="*/ 447088 w 6432818"/>
              <a:gd name="connsiteY3233" fmla="*/ 3814412 h 6858000"/>
              <a:gd name="connsiteX3234" fmla="*/ 454173 w 6432818"/>
              <a:gd name="connsiteY3234" fmla="*/ 3788790 h 6858000"/>
              <a:gd name="connsiteX3235" fmla="*/ 458656 w 6432818"/>
              <a:gd name="connsiteY3235" fmla="*/ 3783354 h 6858000"/>
              <a:gd name="connsiteX3236" fmla="*/ 482552 w 6432818"/>
              <a:gd name="connsiteY3236" fmla="*/ 3758646 h 6858000"/>
              <a:gd name="connsiteX3237" fmla="*/ 520206 w 6432818"/>
              <a:gd name="connsiteY3237" fmla="*/ 3711237 h 6858000"/>
              <a:gd name="connsiteX3238" fmla="*/ 480504 w 6432818"/>
              <a:gd name="connsiteY3238" fmla="*/ 3747503 h 6858000"/>
              <a:gd name="connsiteX3239" fmla="*/ 478968 w 6432818"/>
              <a:gd name="connsiteY3239" fmla="*/ 3749191 h 6858000"/>
              <a:gd name="connsiteX3240" fmla="*/ 476988 w 6432818"/>
              <a:gd name="connsiteY3240" fmla="*/ 3750594 h 6858000"/>
              <a:gd name="connsiteX3241" fmla="*/ 458691 w 6432818"/>
              <a:gd name="connsiteY3241" fmla="*/ 3765228 h 6858000"/>
              <a:gd name="connsiteX3242" fmla="*/ 447112 w 6432818"/>
              <a:gd name="connsiteY3242" fmla="*/ 3767319 h 6858000"/>
              <a:gd name="connsiteX3243" fmla="*/ 449320 w 6432818"/>
              <a:gd name="connsiteY3243" fmla="*/ 3762507 h 6858000"/>
              <a:gd name="connsiteX3244" fmla="*/ 561097 w 6432818"/>
              <a:gd name="connsiteY3244" fmla="*/ 3653626 h 6858000"/>
              <a:gd name="connsiteX3245" fmla="*/ 595125 w 6432818"/>
              <a:gd name="connsiteY3245" fmla="*/ 3608674 h 6858000"/>
              <a:gd name="connsiteX3246" fmla="*/ 547517 w 6432818"/>
              <a:gd name="connsiteY3246" fmla="*/ 3655109 h 6858000"/>
              <a:gd name="connsiteX3247" fmla="*/ 508113 w 6432818"/>
              <a:gd name="connsiteY3247" fmla="*/ 3691595 h 6858000"/>
              <a:gd name="connsiteX3248" fmla="*/ 499274 w 6432818"/>
              <a:gd name="connsiteY3248" fmla="*/ 3692475 h 6858000"/>
              <a:gd name="connsiteX3249" fmla="*/ 514706 w 6432818"/>
              <a:gd name="connsiteY3249" fmla="*/ 3675254 h 6858000"/>
              <a:gd name="connsiteX3250" fmla="*/ 665000 w 6432818"/>
              <a:gd name="connsiteY3250" fmla="*/ 3529199 h 6858000"/>
              <a:gd name="connsiteX3251" fmla="*/ 668197 w 6432818"/>
              <a:gd name="connsiteY3251" fmla="*/ 3505621 h 6858000"/>
              <a:gd name="connsiteX3252" fmla="*/ 527164 w 6432818"/>
              <a:gd name="connsiteY3252" fmla="*/ 3641152 h 6858000"/>
              <a:gd name="connsiteX3253" fmla="*/ 526170 w 6432818"/>
              <a:gd name="connsiteY3253" fmla="*/ 3639099 h 6858000"/>
              <a:gd name="connsiteX3254" fmla="*/ 526654 w 6432818"/>
              <a:gd name="connsiteY3254" fmla="*/ 3638616 h 6858000"/>
              <a:gd name="connsiteX3255" fmla="*/ 584021 w 6432818"/>
              <a:gd name="connsiteY3255" fmla="*/ 3574153 h 6858000"/>
              <a:gd name="connsiteX3256" fmla="*/ 515808 w 6432818"/>
              <a:gd name="connsiteY3256" fmla="*/ 3633903 h 6858000"/>
              <a:gd name="connsiteX3257" fmla="*/ 473264 w 6432818"/>
              <a:gd name="connsiteY3257" fmla="*/ 3676204 h 6858000"/>
              <a:gd name="connsiteX3258" fmla="*/ 472199 w 6432818"/>
              <a:gd name="connsiteY3258" fmla="*/ 3677036 h 6858000"/>
              <a:gd name="connsiteX3259" fmla="*/ 547653 w 6432818"/>
              <a:gd name="connsiteY3259" fmla="*/ 3586244 h 6858000"/>
              <a:gd name="connsiteX3260" fmla="*/ 568359 w 6432818"/>
              <a:gd name="connsiteY3260" fmla="*/ 3557615 h 6858000"/>
              <a:gd name="connsiteX3261" fmla="*/ 520527 w 6432818"/>
              <a:gd name="connsiteY3261" fmla="*/ 3607244 h 6858000"/>
              <a:gd name="connsiteX3262" fmla="*/ 494869 w 6432818"/>
              <a:gd name="connsiteY3262" fmla="*/ 3607800 h 6858000"/>
              <a:gd name="connsiteX3263" fmla="*/ 455576 w 6432818"/>
              <a:gd name="connsiteY3263" fmla="*/ 3652331 h 6858000"/>
              <a:gd name="connsiteX3264" fmla="*/ 428797 w 6432818"/>
              <a:gd name="connsiteY3264" fmla="*/ 3672703 h 6858000"/>
              <a:gd name="connsiteX3265" fmla="*/ 425425 w 6432818"/>
              <a:gd name="connsiteY3265" fmla="*/ 3661033 h 6858000"/>
              <a:gd name="connsiteX3266" fmla="*/ 373831 w 6432818"/>
              <a:gd name="connsiteY3266" fmla="*/ 3708585 h 6858000"/>
              <a:gd name="connsiteX3267" fmla="*/ 331273 w 6432818"/>
              <a:gd name="connsiteY3267" fmla="*/ 3730878 h 6858000"/>
              <a:gd name="connsiteX3268" fmla="*/ 326884 w 6432818"/>
              <a:gd name="connsiteY3268" fmla="*/ 3728456 h 6858000"/>
              <a:gd name="connsiteX3269" fmla="*/ 270579 w 6432818"/>
              <a:gd name="connsiteY3269" fmla="*/ 3757880 h 6858000"/>
              <a:gd name="connsiteX3270" fmla="*/ 295780 w 6432818"/>
              <a:gd name="connsiteY3270" fmla="*/ 3721102 h 6858000"/>
              <a:gd name="connsiteX3271" fmla="*/ 258668 w 6432818"/>
              <a:gd name="connsiteY3271" fmla="*/ 3751304 h 6858000"/>
              <a:gd name="connsiteX3272" fmla="*/ 298739 w 6432818"/>
              <a:gd name="connsiteY3272" fmla="*/ 3687585 h 6858000"/>
              <a:gd name="connsiteX3273" fmla="*/ 599393 w 6432818"/>
              <a:gd name="connsiteY3273" fmla="*/ 3377000 h 6858000"/>
              <a:gd name="connsiteX3274" fmla="*/ 631374 w 6432818"/>
              <a:gd name="connsiteY3274" fmla="*/ 3343868 h 6858000"/>
              <a:gd name="connsiteX3275" fmla="*/ 619982 w 6432818"/>
              <a:gd name="connsiteY3275" fmla="*/ 3352576 h 6858000"/>
              <a:gd name="connsiteX3276" fmla="*/ 618936 w 6432818"/>
              <a:gd name="connsiteY3276" fmla="*/ 3352027 h 6858000"/>
              <a:gd name="connsiteX3277" fmla="*/ 611578 w 6432818"/>
              <a:gd name="connsiteY3277" fmla="*/ 3357841 h 6858000"/>
              <a:gd name="connsiteX3278" fmla="*/ 607486 w 6432818"/>
              <a:gd name="connsiteY3278" fmla="*/ 3362268 h 6858000"/>
              <a:gd name="connsiteX3279" fmla="*/ 587640 w 6432818"/>
              <a:gd name="connsiteY3279" fmla="*/ 3377676 h 6858000"/>
              <a:gd name="connsiteX3280" fmla="*/ 587651 w 6432818"/>
              <a:gd name="connsiteY3280" fmla="*/ 3377571 h 6858000"/>
              <a:gd name="connsiteX3281" fmla="*/ 544233 w 6432818"/>
              <a:gd name="connsiteY3281" fmla="*/ 3417591 h 6858000"/>
              <a:gd name="connsiteX3282" fmla="*/ 397710 w 6432818"/>
              <a:gd name="connsiteY3282" fmla="*/ 3554182 h 6858000"/>
              <a:gd name="connsiteX3283" fmla="*/ 340668 w 6432818"/>
              <a:gd name="connsiteY3283" fmla="*/ 3593823 h 6858000"/>
              <a:gd name="connsiteX3284" fmla="*/ 355542 w 6432818"/>
              <a:gd name="connsiteY3284" fmla="*/ 3566878 h 6858000"/>
              <a:gd name="connsiteX3285" fmla="*/ 390338 w 6432818"/>
              <a:gd name="connsiteY3285" fmla="*/ 3530493 h 6858000"/>
              <a:gd name="connsiteX3286" fmla="*/ 502800 w 6432818"/>
              <a:gd name="connsiteY3286" fmla="*/ 3418024 h 6858000"/>
              <a:gd name="connsiteX3287" fmla="*/ 588602 w 6432818"/>
              <a:gd name="connsiteY3287" fmla="*/ 3333605 h 6858000"/>
              <a:gd name="connsiteX3288" fmla="*/ 592925 w 6432818"/>
              <a:gd name="connsiteY3288" fmla="*/ 3327558 h 6858000"/>
              <a:gd name="connsiteX3289" fmla="*/ 602920 w 6432818"/>
              <a:gd name="connsiteY3289" fmla="*/ 3314745 h 6858000"/>
              <a:gd name="connsiteX3290" fmla="*/ 609904 w 6432818"/>
              <a:gd name="connsiteY3290" fmla="*/ 3311225 h 6858000"/>
              <a:gd name="connsiteX3291" fmla="*/ 612828 w 6432818"/>
              <a:gd name="connsiteY3291" fmla="*/ 3309480 h 6858000"/>
              <a:gd name="connsiteX3292" fmla="*/ 698387 w 6432818"/>
              <a:gd name="connsiteY3292" fmla="*/ 3222589 h 6858000"/>
              <a:gd name="connsiteX3293" fmla="*/ 698509 w 6432818"/>
              <a:gd name="connsiteY3293" fmla="*/ 3221279 h 6858000"/>
              <a:gd name="connsiteX3294" fmla="*/ 699124 w 6432818"/>
              <a:gd name="connsiteY3294" fmla="*/ 3220024 h 6858000"/>
              <a:gd name="connsiteX3295" fmla="*/ 699345 w 6432818"/>
              <a:gd name="connsiteY3295" fmla="*/ 3219849 h 6858000"/>
              <a:gd name="connsiteX3296" fmla="*/ 698990 w 6432818"/>
              <a:gd name="connsiteY3296" fmla="*/ 3219309 h 6858000"/>
              <a:gd name="connsiteX3297" fmla="*/ 699091 w 6432818"/>
              <a:gd name="connsiteY3297" fmla="*/ 3218334 h 6858000"/>
              <a:gd name="connsiteX3298" fmla="*/ 718971 w 6432818"/>
              <a:gd name="connsiteY3298" fmla="*/ 3197055 h 6858000"/>
              <a:gd name="connsiteX3299" fmla="*/ 705606 w 6432818"/>
              <a:gd name="connsiteY3299" fmla="*/ 3205013 h 6858000"/>
              <a:gd name="connsiteX3300" fmla="*/ 707914 w 6432818"/>
              <a:gd name="connsiteY3300" fmla="*/ 3202944 h 6858000"/>
              <a:gd name="connsiteX3301" fmla="*/ 676461 w 6432818"/>
              <a:gd name="connsiteY3301" fmla="*/ 3224826 h 6858000"/>
              <a:gd name="connsiteX3302" fmla="*/ 635428 w 6432818"/>
              <a:gd name="connsiteY3302" fmla="*/ 3252082 h 6858000"/>
              <a:gd name="connsiteX3303" fmla="*/ 682097 w 6432818"/>
              <a:gd name="connsiteY3303" fmla="*/ 3218115 h 6858000"/>
              <a:gd name="connsiteX3304" fmla="*/ 697372 w 6432818"/>
              <a:gd name="connsiteY3304" fmla="*/ 3206178 h 6858000"/>
              <a:gd name="connsiteX3305" fmla="*/ 694860 w 6432818"/>
              <a:gd name="connsiteY3305" fmla="*/ 3205405 h 6858000"/>
              <a:gd name="connsiteX3306" fmla="*/ 694104 w 6432818"/>
              <a:gd name="connsiteY3306" fmla="*/ 3205701 h 6858000"/>
              <a:gd name="connsiteX3307" fmla="*/ 689158 w 6432818"/>
              <a:gd name="connsiteY3307" fmla="*/ 3209271 h 6858000"/>
              <a:gd name="connsiteX3308" fmla="*/ 690817 w 6432818"/>
              <a:gd name="connsiteY3308" fmla="*/ 3207270 h 6858000"/>
              <a:gd name="connsiteX3309" fmla="*/ 691189 w 6432818"/>
              <a:gd name="connsiteY3309" fmla="*/ 3206839 h 6858000"/>
              <a:gd name="connsiteX3310" fmla="*/ 689849 w 6432818"/>
              <a:gd name="connsiteY3310" fmla="*/ 3207362 h 6858000"/>
              <a:gd name="connsiteX3311" fmla="*/ 681050 w 6432818"/>
              <a:gd name="connsiteY3311" fmla="*/ 3212881 h 6858000"/>
              <a:gd name="connsiteX3312" fmla="*/ 574384 w 6432818"/>
              <a:gd name="connsiteY3312" fmla="*/ 3285780 h 6858000"/>
              <a:gd name="connsiteX3313" fmla="*/ 670952 w 6432818"/>
              <a:gd name="connsiteY3313" fmla="*/ 3214903 h 6858000"/>
              <a:gd name="connsiteX3314" fmla="*/ 677021 w 6432818"/>
              <a:gd name="connsiteY3314" fmla="*/ 3208247 h 6858000"/>
              <a:gd name="connsiteX3315" fmla="*/ 670621 w 6432818"/>
              <a:gd name="connsiteY3315" fmla="*/ 3213251 h 6858000"/>
              <a:gd name="connsiteX3316" fmla="*/ 615678 w 6432818"/>
              <a:gd name="connsiteY3316" fmla="*/ 3250452 h 6858000"/>
              <a:gd name="connsiteX3317" fmla="*/ 579910 w 6432818"/>
              <a:gd name="connsiteY3317" fmla="*/ 3273497 h 6858000"/>
              <a:gd name="connsiteX3318" fmla="*/ 583871 w 6432818"/>
              <a:gd name="connsiteY3318" fmla="*/ 3268857 h 6858000"/>
              <a:gd name="connsiteX3319" fmla="*/ 584024 w 6432818"/>
              <a:gd name="connsiteY3319" fmla="*/ 3268635 h 6858000"/>
              <a:gd name="connsiteX3320" fmla="*/ 585527 w 6432818"/>
              <a:gd name="connsiteY3320" fmla="*/ 3267511 h 6858000"/>
              <a:gd name="connsiteX3321" fmla="*/ 610008 w 6432818"/>
              <a:gd name="connsiteY3321" fmla="*/ 3250299 h 6858000"/>
              <a:gd name="connsiteX3322" fmla="*/ 591262 w 6432818"/>
              <a:gd name="connsiteY3322" fmla="*/ 3259205 h 6858000"/>
              <a:gd name="connsiteX3323" fmla="*/ 589539 w 6432818"/>
              <a:gd name="connsiteY3323" fmla="*/ 3260472 h 6858000"/>
              <a:gd name="connsiteX3324" fmla="*/ 589215 w 6432818"/>
              <a:gd name="connsiteY3324" fmla="*/ 3257331 h 6858000"/>
              <a:gd name="connsiteX3325" fmla="*/ 583807 w 6432818"/>
              <a:gd name="connsiteY3325" fmla="*/ 3262062 h 6858000"/>
              <a:gd name="connsiteX3326" fmla="*/ 578060 w 6432818"/>
              <a:gd name="connsiteY3326" fmla="*/ 3268530 h 6858000"/>
              <a:gd name="connsiteX3327" fmla="*/ 573005 w 6432818"/>
              <a:gd name="connsiteY3327" fmla="*/ 3271737 h 6858000"/>
              <a:gd name="connsiteX3328" fmla="*/ 586801 w 6432818"/>
              <a:gd name="connsiteY3328" fmla="*/ 3258381 h 6858000"/>
              <a:gd name="connsiteX3329" fmla="*/ 680057 w 6432818"/>
              <a:gd name="connsiteY3329" fmla="*/ 3193607 h 6858000"/>
              <a:gd name="connsiteX3330" fmla="*/ 692579 w 6432818"/>
              <a:gd name="connsiteY3330" fmla="*/ 3184986 h 6858000"/>
              <a:gd name="connsiteX3331" fmla="*/ 697490 w 6432818"/>
              <a:gd name="connsiteY3331" fmla="*/ 3181523 h 6858000"/>
              <a:gd name="connsiteX3332" fmla="*/ 697017 w 6432818"/>
              <a:gd name="connsiteY3332" fmla="*/ 3181495 h 6858000"/>
              <a:gd name="connsiteX3333" fmla="*/ 692406 w 6432818"/>
              <a:gd name="connsiteY3333" fmla="*/ 3181011 h 6858000"/>
              <a:gd name="connsiteX3334" fmla="*/ 691067 w 6432818"/>
              <a:gd name="connsiteY3334" fmla="*/ 3180427 h 6858000"/>
              <a:gd name="connsiteX3335" fmla="*/ 670060 w 6432818"/>
              <a:gd name="connsiteY3335" fmla="*/ 3194645 h 6858000"/>
              <a:gd name="connsiteX3336" fmla="*/ 653515 w 6432818"/>
              <a:gd name="connsiteY3336" fmla="*/ 3206155 h 6858000"/>
              <a:gd name="connsiteX3337" fmla="*/ 647274 w 6432818"/>
              <a:gd name="connsiteY3337" fmla="*/ 3212299 h 6858000"/>
              <a:gd name="connsiteX3338" fmla="*/ 641844 w 6432818"/>
              <a:gd name="connsiteY3338" fmla="*/ 3214279 h 6858000"/>
              <a:gd name="connsiteX3339" fmla="*/ 632296 w 6432818"/>
              <a:gd name="connsiteY3339" fmla="*/ 3220923 h 6858000"/>
              <a:gd name="connsiteX3340" fmla="*/ 603609 w 6432818"/>
              <a:gd name="connsiteY3340" fmla="*/ 3240984 h 6858000"/>
              <a:gd name="connsiteX3341" fmla="*/ 609743 w 6432818"/>
              <a:gd name="connsiteY3341" fmla="*/ 3232274 h 6858000"/>
              <a:gd name="connsiteX3342" fmla="*/ 611508 w 6432818"/>
              <a:gd name="connsiteY3342" fmla="*/ 3231206 h 6858000"/>
              <a:gd name="connsiteX3343" fmla="*/ 613392 w 6432818"/>
              <a:gd name="connsiteY3343" fmla="*/ 3228203 h 6858000"/>
              <a:gd name="connsiteX3344" fmla="*/ 626543 w 6432818"/>
              <a:gd name="connsiteY3344" fmla="*/ 3210994 h 6858000"/>
              <a:gd name="connsiteX3345" fmla="*/ 639152 w 6432818"/>
              <a:gd name="connsiteY3345" fmla="*/ 3194989 h 6858000"/>
              <a:gd name="connsiteX3346" fmla="*/ 640896 w 6432818"/>
              <a:gd name="connsiteY3346" fmla="*/ 3192591 h 6858000"/>
              <a:gd name="connsiteX3347" fmla="*/ 658966 w 6432818"/>
              <a:gd name="connsiteY3347" fmla="*/ 3179206 h 6858000"/>
              <a:gd name="connsiteX3348" fmla="*/ 640011 w 6432818"/>
              <a:gd name="connsiteY3348" fmla="*/ 3198957 h 6858000"/>
              <a:gd name="connsiteX3349" fmla="*/ 631564 w 6432818"/>
              <a:gd name="connsiteY3349" fmla="*/ 3209869 h 6858000"/>
              <a:gd name="connsiteX3350" fmla="*/ 630049 w 6432818"/>
              <a:gd name="connsiteY3350" fmla="*/ 3211882 h 6858000"/>
              <a:gd name="connsiteX3351" fmla="*/ 643337 w 6432818"/>
              <a:gd name="connsiteY3351" fmla="*/ 3199640 h 6858000"/>
              <a:gd name="connsiteX3352" fmla="*/ 666002 w 6432818"/>
              <a:gd name="connsiteY3352" fmla="*/ 3180232 h 6858000"/>
              <a:gd name="connsiteX3353" fmla="*/ 683600 w 6432818"/>
              <a:gd name="connsiteY3353" fmla="*/ 3164830 h 6858000"/>
              <a:gd name="connsiteX3354" fmla="*/ 684490 w 6432818"/>
              <a:gd name="connsiteY3354" fmla="*/ 3161864 h 6858000"/>
              <a:gd name="connsiteX3355" fmla="*/ 686335 w 6432818"/>
              <a:gd name="connsiteY3355" fmla="*/ 3158893 h 6858000"/>
              <a:gd name="connsiteX3356" fmla="*/ 689129 w 6432818"/>
              <a:gd name="connsiteY3356" fmla="*/ 3156819 h 6858000"/>
              <a:gd name="connsiteX3357" fmla="*/ 674601 w 6432818"/>
              <a:gd name="connsiteY3357" fmla="*/ 3166350 h 6858000"/>
              <a:gd name="connsiteX3358" fmla="*/ 702579 w 6432818"/>
              <a:gd name="connsiteY3358" fmla="*/ 3143950 h 6858000"/>
              <a:gd name="connsiteX3359" fmla="*/ 695504 w 6432818"/>
              <a:gd name="connsiteY3359" fmla="*/ 3148668 h 6858000"/>
              <a:gd name="connsiteX3360" fmla="*/ 693109 w 6432818"/>
              <a:gd name="connsiteY3360" fmla="*/ 3150444 h 6858000"/>
              <a:gd name="connsiteX3361" fmla="*/ 673945 w 6432818"/>
              <a:gd name="connsiteY3361" fmla="*/ 3165545 h 6858000"/>
              <a:gd name="connsiteX3362" fmla="*/ 664303 w 6432818"/>
              <a:gd name="connsiteY3362" fmla="*/ 3173145 h 6858000"/>
              <a:gd name="connsiteX3363" fmla="*/ 655610 w 6432818"/>
              <a:gd name="connsiteY3363" fmla="*/ 3179994 h 6858000"/>
              <a:gd name="connsiteX3364" fmla="*/ 647071 w 6432818"/>
              <a:gd name="connsiteY3364" fmla="*/ 3184853 h 6858000"/>
              <a:gd name="connsiteX3365" fmla="*/ 652314 w 6432818"/>
              <a:gd name="connsiteY3365" fmla="*/ 3175682 h 6858000"/>
              <a:gd name="connsiteX3366" fmla="*/ 658766 w 6432818"/>
              <a:gd name="connsiteY3366" fmla="*/ 3166085 h 6858000"/>
              <a:gd name="connsiteX3367" fmla="*/ 656187 w 6432818"/>
              <a:gd name="connsiteY3367" fmla="*/ 3167655 h 6858000"/>
              <a:gd name="connsiteX3368" fmla="*/ 652211 w 6432818"/>
              <a:gd name="connsiteY3368" fmla="*/ 3165390 h 6858000"/>
              <a:gd name="connsiteX3369" fmla="*/ 662012 w 6432818"/>
              <a:gd name="connsiteY3369" fmla="*/ 3157364 h 6858000"/>
              <a:gd name="connsiteX3370" fmla="*/ 662127 w 6432818"/>
              <a:gd name="connsiteY3370" fmla="*/ 3155873 h 6858000"/>
              <a:gd name="connsiteX3371" fmla="*/ 658190 w 6432818"/>
              <a:gd name="connsiteY3371" fmla="*/ 3158102 h 6858000"/>
              <a:gd name="connsiteX3372" fmla="*/ 657877 w 6432818"/>
              <a:gd name="connsiteY3372" fmla="*/ 3158511 h 6858000"/>
              <a:gd name="connsiteX3373" fmla="*/ 657283 w 6432818"/>
              <a:gd name="connsiteY3373" fmla="*/ 3158617 h 6858000"/>
              <a:gd name="connsiteX3374" fmla="*/ 654937 w 6432818"/>
              <a:gd name="connsiteY3374" fmla="*/ 3159947 h 6858000"/>
              <a:gd name="connsiteX3375" fmla="*/ 640629 w 6432818"/>
              <a:gd name="connsiteY3375" fmla="*/ 3170830 h 6858000"/>
              <a:gd name="connsiteX3376" fmla="*/ 538538 w 6432818"/>
              <a:gd name="connsiteY3376" fmla="*/ 3251685 h 6858000"/>
              <a:gd name="connsiteX3377" fmla="*/ 567705 w 6432818"/>
              <a:gd name="connsiteY3377" fmla="*/ 3213158 h 6858000"/>
              <a:gd name="connsiteX3378" fmla="*/ 501203 w 6432818"/>
              <a:gd name="connsiteY3378" fmla="*/ 3268826 h 6858000"/>
              <a:gd name="connsiteX3379" fmla="*/ 491209 w 6432818"/>
              <a:gd name="connsiteY3379" fmla="*/ 3278817 h 6858000"/>
              <a:gd name="connsiteX3380" fmla="*/ 499549 w 6432818"/>
              <a:gd name="connsiteY3380" fmla="*/ 3268625 h 6858000"/>
              <a:gd name="connsiteX3381" fmla="*/ 475151 w 6432818"/>
              <a:gd name="connsiteY3381" fmla="*/ 3281087 h 6858000"/>
              <a:gd name="connsiteX3382" fmla="*/ 443973 w 6432818"/>
              <a:gd name="connsiteY3382" fmla="*/ 3298214 h 6858000"/>
              <a:gd name="connsiteX3383" fmla="*/ 434652 w 6432818"/>
              <a:gd name="connsiteY3383" fmla="*/ 3305170 h 6858000"/>
              <a:gd name="connsiteX3384" fmla="*/ 524110 w 6432818"/>
              <a:gd name="connsiteY3384" fmla="*/ 3220279 h 6858000"/>
              <a:gd name="connsiteX3385" fmla="*/ 533744 w 6432818"/>
              <a:gd name="connsiteY3385" fmla="*/ 3211400 h 6858000"/>
              <a:gd name="connsiteX3386" fmla="*/ 547158 w 6432818"/>
              <a:gd name="connsiteY3386" fmla="*/ 3193588 h 6858000"/>
              <a:gd name="connsiteX3387" fmla="*/ 538528 w 6432818"/>
              <a:gd name="connsiteY3387" fmla="*/ 3198990 h 6858000"/>
              <a:gd name="connsiteX3388" fmla="*/ 563389 w 6432818"/>
              <a:gd name="connsiteY3388" fmla="*/ 3168276 h 6858000"/>
              <a:gd name="connsiteX3389" fmla="*/ 553292 w 6432818"/>
              <a:gd name="connsiteY3389" fmla="*/ 3172912 h 6858000"/>
              <a:gd name="connsiteX3390" fmla="*/ 541354 w 6432818"/>
              <a:gd name="connsiteY3390" fmla="*/ 3171689 h 6858000"/>
              <a:gd name="connsiteX3391" fmla="*/ 532163 w 6432818"/>
              <a:gd name="connsiteY3391" fmla="*/ 3170874 h 6858000"/>
              <a:gd name="connsiteX3392" fmla="*/ 526887 w 6432818"/>
              <a:gd name="connsiteY3392" fmla="*/ 3179279 h 6858000"/>
              <a:gd name="connsiteX3393" fmla="*/ 516931 w 6432818"/>
              <a:gd name="connsiteY3393" fmla="*/ 3190503 h 6858000"/>
              <a:gd name="connsiteX3394" fmla="*/ 521030 w 6432818"/>
              <a:gd name="connsiteY3394" fmla="*/ 3179263 h 6858000"/>
              <a:gd name="connsiteX3395" fmla="*/ 521344 w 6432818"/>
              <a:gd name="connsiteY3395" fmla="*/ 3180279 h 6858000"/>
              <a:gd name="connsiteX3396" fmla="*/ 520369 w 6432818"/>
              <a:gd name="connsiteY3396" fmla="*/ 3181869 h 6858000"/>
              <a:gd name="connsiteX3397" fmla="*/ 521545 w 6432818"/>
              <a:gd name="connsiteY3397" fmla="*/ 3180930 h 6858000"/>
              <a:gd name="connsiteX3398" fmla="*/ 521344 w 6432818"/>
              <a:gd name="connsiteY3398" fmla="*/ 3180279 h 6858000"/>
              <a:gd name="connsiteX3399" fmla="*/ 523136 w 6432818"/>
              <a:gd name="connsiteY3399" fmla="*/ 3177353 h 6858000"/>
              <a:gd name="connsiteX3400" fmla="*/ 524787 w 6432818"/>
              <a:gd name="connsiteY3400" fmla="*/ 3175851 h 6858000"/>
              <a:gd name="connsiteX3401" fmla="*/ 526173 w 6432818"/>
              <a:gd name="connsiteY3401" fmla="*/ 3173768 h 6858000"/>
              <a:gd name="connsiteX3402" fmla="*/ 526012 w 6432818"/>
              <a:gd name="connsiteY3402" fmla="*/ 3164551 h 6858000"/>
              <a:gd name="connsiteX3403" fmla="*/ 551091 w 6432818"/>
              <a:gd name="connsiteY3403" fmla="*/ 3132220 h 6858000"/>
              <a:gd name="connsiteX3404" fmla="*/ 551480 w 6432818"/>
              <a:gd name="connsiteY3404" fmla="*/ 3124927 h 6858000"/>
              <a:gd name="connsiteX3405" fmla="*/ 560863 w 6432818"/>
              <a:gd name="connsiteY3405" fmla="*/ 3110997 h 6858000"/>
              <a:gd name="connsiteX3406" fmla="*/ 562969 w 6432818"/>
              <a:gd name="connsiteY3406" fmla="*/ 3108680 h 6858000"/>
              <a:gd name="connsiteX3407" fmla="*/ 559502 w 6432818"/>
              <a:gd name="connsiteY3407" fmla="*/ 3111394 h 6858000"/>
              <a:gd name="connsiteX3408" fmla="*/ 549652 w 6432818"/>
              <a:gd name="connsiteY3408" fmla="*/ 3119235 h 6858000"/>
              <a:gd name="connsiteX3409" fmla="*/ 506058 w 6432818"/>
              <a:gd name="connsiteY3409" fmla="*/ 3170225 h 6858000"/>
              <a:gd name="connsiteX3410" fmla="*/ 468671 w 6432818"/>
              <a:gd name="connsiteY3410" fmla="*/ 3218697 h 6858000"/>
              <a:gd name="connsiteX3411" fmla="*/ 464825 w 6432818"/>
              <a:gd name="connsiteY3411" fmla="*/ 3220656 h 6858000"/>
              <a:gd name="connsiteX3412" fmla="*/ 456101 w 6432818"/>
              <a:gd name="connsiteY3412" fmla="*/ 3225772 h 6858000"/>
              <a:gd name="connsiteX3413" fmla="*/ 466850 w 6432818"/>
              <a:gd name="connsiteY3413" fmla="*/ 3209705 h 6858000"/>
              <a:gd name="connsiteX3414" fmla="*/ 454290 w 6432818"/>
              <a:gd name="connsiteY3414" fmla="*/ 3223516 h 6858000"/>
              <a:gd name="connsiteX3415" fmla="*/ 451629 w 6432818"/>
              <a:gd name="connsiteY3415" fmla="*/ 3219859 h 6858000"/>
              <a:gd name="connsiteX3416" fmla="*/ 446300 w 6432818"/>
              <a:gd name="connsiteY3416" fmla="*/ 3223547 h 6858000"/>
              <a:gd name="connsiteX3417" fmla="*/ 456831 w 6432818"/>
              <a:gd name="connsiteY3417" fmla="*/ 3208743 h 6858000"/>
              <a:gd name="connsiteX3418" fmla="*/ 460789 w 6432818"/>
              <a:gd name="connsiteY3418" fmla="*/ 3204695 h 6858000"/>
              <a:gd name="connsiteX3419" fmla="*/ 463101 w 6432818"/>
              <a:gd name="connsiteY3419" fmla="*/ 3203246 h 6858000"/>
              <a:gd name="connsiteX3420" fmla="*/ 461369 w 6432818"/>
              <a:gd name="connsiteY3420" fmla="*/ 3202367 h 6858000"/>
              <a:gd name="connsiteX3421" fmla="*/ 475459 w 6432818"/>
              <a:gd name="connsiteY3421" fmla="*/ 3182560 h 6858000"/>
              <a:gd name="connsiteX3422" fmla="*/ 481226 w 6432818"/>
              <a:gd name="connsiteY3422" fmla="*/ 3178125 h 6858000"/>
              <a:gd name="connsiteX3423" fmla="*/ 494825 w 6432818"/>
              <a:gd name="connsiteY3423" fmla="*/ 3168545 h 6858000"/>
              <a:gd name="connsiteX3424" fmla="*/ 509768 w 6432818"/>
              <a:gd name="connsiteY3424" fmla="*/ 3154957 h 6858000"/>
              <a:gd name="connsiteX3425" fmla="*/ 481256 w 6432818"/>
              <a:gd name="connsiteY3425" fmla="*/ 3174698 h 6858000"/>
              <a:gd name="connsiteX3426" fmla="*/ 480918 w 6432818"/>
              <a:gd name="connsiteY3426" fmla="*/ 3174884 h 6858000"/>
              <a:gd name="connsiteX3427" fmla="*/ 484761 w 6432818"/>
              <a:gd name="connsiteY3427" fmla="*/ 3169484 h 6858000"/>
              <a:gd name="connsiteX3428" fmla="*/ 496147 w 6432818"/>
              <a:gd name="connsiteY3428" fmla="*/ 3155214 h 6858000"/>
              <a:gd name="connsiteX3429" fmla="*/ 523430 w 6432818"/>
              <a:gd name="connsiteY3429" fmla="*/ 3136819 h 6858000"/>
              <a:gd name="connsiteX3430" fmla="*/ 499698 w 6432818"/>
              <a:gd name="connsiteY3430" fmla="*/ 3150762 h 6858000"/>
              <a:gd name="connsiteX3431" fmla="*/ 520422 w 6432818"/>
              <a:gd name="connsiteY3431" fmla="*/ 3124785 h 6858000"/>
              <a:gd name="connsiteX3432" fmla="*/ 533182 w 6432818"/>
              <a:gd name="connsiteY3432" fmla="*/ 3109587 h 6858000"/>
              <a:gd name="connsiteX3433" fmla="*/ 529608 w 6432818"/>
              <a:gd name="connsiteY3433" fmla="*/ 3112474 h 6858000"/>
              <a:gd name="connsiteX3434" fmla="*/ 479738 w 6432818"/>
              <a:gd name="connsiteY3434" fmla="*/ 3149007 h 6858000"/>
              <a:gd name="connsiteX3435" fmla="*/ 487725 w 6432818"/>
              <a:gd name="connsiteY3435" fmla="*/ 3140183 h 6858000"/>
              <a:gd name="connsiteX3436" fmla="*/ 517877 w 6432818"/>
              <a:gd name="connsiteY3436" fmla="*/ 3111980 h 6858000"/>
              <a:gd name="connsiteX3437" fmla="*/ 541429 w 6432818"/>
              <a:gd name="connsiteY3437" fmla="*/ 3097450 h 6858000"/>
              <a:gd name="connsiteX3438" fmla="*/ 800682 w 6432818"/>
              <a:gd name="connsiteY3438" fmla="*/ 2919869 h 6858000"/>
              <a:gd name="connsiteX3439" fmla="*/ 675273 w 6432818"/>
              <a:gd name="connsiteY3439" fmla="*/ 2989885 h 6858000"/>
              <a:gd name="connsiteX3440" fmla="*/ 560598 w 6432818"/>
              <a:gd name="connsiteY3440" fmla="*/ 3063151 h 6858000"/>
              <a:gd name="connsiteX3441" fmla="*/ 566988 w 6432818"/>
              <a:gd name="connsiteY3441" fmla="*/ 3054671 h 6858000"/>
              <a:gd name="connsiteX3442" fmla="*/ 575784 w 6432818"/>
              <a:gd name="connsiteY3442" fmla="*/ 3039790 h 6858000"/>
              <a:gd name="connsiteX3443" fmla="*/ 554248 w 6432818"/>
              <a:gd name="connsiteY3443" fmla="*/ 3060219 h 6858000"/>
              <a:gd name="connsiteX3444" fmla="*/ 539435 w 6432818"/>
              <a:gd name="connsiteY3444" fmla="*/ 3076793 h 6858000"/>
              <a:gd name="connsiteX3445" fmla="*/ 528896 w 6432818"/>
              <a:gd name="connsiteY3445" fmla="*/ 3083700 h 6858000"/>
              <a:gd name="connsiteX3446" fmla="*/ 533143 w 6432818"/>
              <a:gd name="connsiteY3446" fmla="*/ 3074320 h 6858000"/>
              <a:gd name="connsiteX3447" fmla="*/ 530928 w 6432818"/>
              <a:gd name="connsiteY3447" fmla="*/ 3076457 h 6858000"/>
              <a:gd name="connsiteX3448" fmla="*/ 513167 w 6432818"/>
              <a:gd name="connsiteY3448" fmla="*/ 3094012 h 6858000"/>
              <a:gd name="connsiteX3449" fmla="*/ 499795 w 6432818"/>
              <a:gd name="connsiteY3449" fmla="*/ 3102777 h 6858000"/>
              <a:gd name="connsiteX3450" fmla="*/ 525835 w 6432818"/>
              <a:gd name="connsiteY3450" fmla="*/ 3076173 h 6858000"/>
              <a:gd name="connsiteX3451" fmla="*/ 529791 w 6432818"/>
              <a:gd name="connsiteY3451" fmla="*/ 3067473 h 6858000"/>
              <a:gd name="connsiteX3452" fmla="*/ 563720 w 6432818"/>
              <a:gd name="connsiteY3452" fmla="*/ 3044979 h 6858000"/>
              <a:gd name="connsiteX3453" fmla="*/ 824699 w 6432818"/>
              <a:gd name="connsiteY3453" fmla="*/ 2864378 h 6858000"/>
              <a:gd name="connsiteX3454" fmla="*/ 702307 w 6432818"/>
              <a:gd name="connsiteY3454" fmla="*/ 2938540 h 6858000"/>
              <a:gd name="connsiteX3455" fmla="*/ 576528 w 6432818"/>
              <a:gd name="connsiteY3455" fmla="*/ 3019156 h 6858000"/>
              <a:gd name="connsiteX3456" fmla="*/ 655987 w 6432818"/>
              <a:gd name="connsiteY3456" fmla="*/ 2950049 h 6858000"/>
              <a:gd name="connsiteX3457" fmla="*/ 748580 w 6432818"/>
              <a:gd name="connsiteY3457" fmla="*/ 2889399 h 6858000"/>
              <a:gd name="connsiteX3458" fmla="*/ 663286 w 6432818"/>
              <a:gd name="connsiteY3458" fmla="*/ 2928514 h 6858000"/>
              <a:gd name="connsiteX3459" fmla="*/ 551993 w 6432818"/>
              <a:gd name="connsiteY3459" fmla="*/ 3001507 h 6858000"/>
              <a:gd name="connsiteX3460" fmla="*/ 552171 w 6432818"/>
              <a:gd name="connsiteY3460" fmla="*/ 2999815 h 6858000"/>
              <a:gd name="connsiteX3461" fmla="*/ 575400 w 6432818"/>
              <a:gd name="connsiteY3461" fmla="*/ 2975596 h 6858000"/>
              <a:gd name="connsiteX3462" fmla="*/ 569825 w 6432818"/>
              <a:gd name="connsiteY3462" fmla="*/ 2967187 h 6858000"/>
              <a:gd name="connsiteX3463" fmla="*/ 596225 w 6432818"/>
              <a:gd name="connsiteY3463" fmla="*/ 2933740 h 6858000"/>
              <a:gd name="connsiteX3464" fmla="*/ 595680 w 6432818"/>
              <a:gd name="connsiteY3464" fmla="*/ 2932515 h 6858000"/>
              <a:gd name="connsiteX3465" fmla="*/ 595578 w 6432818"/>
              <a:gd name="connsiteY3465" fmla="*/ 2932288 h 6858000"/>
              <a:gd name="connsiteX3466" fmla="*/ 595497 w 6432818"/>
              <a:gd name="connsiteY3466" fmla="*/ 2932108 h 6858000"/>
              <a:gd name="connsiteX3467" fmla="*/ 595680 w 6432818"/>
              <a:gd name="connsiteY3467" fmla="*/ 2932515 h 6858000"/>
              <a:gd name="connsiteX3468" fmla="*/ 595982 w 6432818"/>
              <a:gd name="connsiteY3468" fmla="*/ 2933195 h 6858000"/>
              <a:gd name="connsiteX3469" fmla="*/ 596225 w 6432818"/>
              <a:gd name="connsiteY3469" fmla="*/ 2933740 h 6858000"/>
              <a:gd name="connsiteX3470" fmla="*/ 571675 w 6432818"/>
              <a:gd name="connsiteY3470" fmla="*/ 2959074 h 6858000"/>
              <a:gd name="connsiteX3471" fmla="*/ 553817 w 6432818"/>
              <a:gd name="connsiteY3471" fmla="*/ 2973990 h 6858000"/>
              <a:gd name="connsiteX3472" fmla="*/ 546946 w 6432818"/>
              <a:gd name="connsiteY3472" fmla="*/ 2972571 h 6858000"/>
              <a:gd name="connsiteX3473" fmla="*/ 547583 w 6432818"/>
              <a:gd name="connsiteY3473" fmla="*/ 2971708 h 6858000"/>
              <a:gd name="connsiteX3474" fmla="*/ 554085 w 6432818"/>
              <a:gd name="connsiteY3474" fmla="*/ 2961882 h 6858000"/>
              <a:gd name="connsiteX3475" fmla="*/ 550629 w 6432818"/>
              <a:gd name="connsiteY3475" fmla="*/ 2963412 h 6858000"/>
              <a:gd name="connsiteX3476" fmla="*/ 541388 w 6432818"/>
              <a:gd name="connsiteY3476" fmla="*/ 2971423 h 6858000"/>
              <a:gd name="connsiteX3477" fmla="*/ 536797 w 6432818"/>
              <a:gd name="connsiteY3477" fmla="*/ 2970475 h 6858000"/>
              <a:gd name="connsiteX3478" fmla="*/ 506097 w 6432818"/>
              <a:gd name="connsiteY3478" fmla="*/ 2986823 h 6858000"/>
              <a:gd name="connsiteX3479" fmla="*/ 491032 w 6432818"/>
              <a:gd name="connsiteY3479" fmla="*/ 2997803 h 6858000"/>
              <a:gd name="connsiteX3480" fmla="*/ 509979 w 6432818"/>
              <a:gd name="connsiteY3480" fmla="*/ 2977873 h 6858000"/>
              <a:gd name="connsiteX3481" fmla="*/ 498973 w 6432818"/>
              <a:gd name="connsiteY3481" fmla="*/ 2986143 h 6858000"/>
              <a:gd name="connsiteX3482" fmla="*/ 499224 w 6432818"/>
              <a:gd name="connsiteY3482" fmla="*/ 2983485 h 6858000"/>
              <a:gd name="connsiteX3483" fmla="*/ 499838 w 6432818"/>
              <a:gd name="connsiteY3483" fmla="*/ 2982226 h 6858000"/>
              <a:gd name="connsiteX3484" fmla="*/ 523391 w 6432818"/>
              <a:gd name="connsiteY3484" fmla="*/ 2963667 h 6858000"/>
              <a:gd name="connsiteX3485" fmla="*/ 522545 w 6432818"/>
              <a:gd name="connsiteY3485" fmla="*/ 2964652 h 6858000"/>
              <a:gd name="connsiteX3486" fmla="*/ 546253 w 6432818"/>
              <a:gd name="connsiteY3486" fmla="*/ 2939713 h 6858000"/>
              <a:gd name="connsiteX3487" fmla="*/ 542139 w 6432818"/>
              <a:gd name="connsiteY3487" fmla="*/ 2943278 h 6858000"/>
              <a:gd name="connsiteX3488" fmla="*/ 540141 w 6432818"/>
              <a:gd name="connsiteY3488" fmla="*/ 2945330 h 6858000"/>
              <a:gd name="connsiteX3489" fmla="*/ 526248 w 6432818"/>
              <a:gd name="connsiteY3489" fmla="*/ 2955348 h 6858000"/>
              <a:gd name="connsiteX3490" fmla="*/ 506321 w 6432818"/>
              <a:gd name="connsiteY3490" fmla="*/ 2967219 h 6858000"/>
              <a:gd name="connsiteX3491" fmla="*/ 550593 w 6432818"/>
              <a:gd name="connsiteY3491" fmla="*/ 2932011 h 6858000"/>
              <a:gd name="connsiteX3492" fmla="*/ 546076 w 6432818"/>
              <a:gd name="connsiteY3492" fmla="*/ 2930910 h 6858000"/>
              <a:gd name="connsiteX3493" fmla="*/ 516717 w 6432818"/>
              <a:gd name="connsiteY3493" fmla="*/ 2952101 h 6858000"/>
              <a:gd name="connsiteX3494" fmla="*/ 489479 w 6432818"/>
              <a:gd name="connsiteY3494" fmla="*/ 2979959 h 6858000"/>
              <a:gd name="connsiteX3495" fmla="*/ 454435 w 6432818"/>
              <a:gd name="connsiteY3495" fmla="*/ 3015803 h 6858000"/>
              <a:gd name="connsiteX3496" fmla="*/ 464963 w 6432818"/>
              <a:gd name="connsiteY3496" fmla="*/ 3009090 h 6858000"/>
              <a:gd name="connsiteX3497" fmla="*/ 482029 w 6432818"/>
              <a:gd name="connsiteY3497" fmla="*/ 2996206 h 6858000"/>
              <a:gd name="connsiteX3498" fmla="*/ 476512 w 6432818"/>
              <a:gd name="connsiteY3498" fmla="*/ 3003230 h 6858000"/>
              <a:gd name="connsiteX3499" fmla="*/ 455994 w 6432818"/>
              <a:gd name="connsiteY3499" fmla="*/ 3023471 h 6858000"/>
              <a:gd name="connsiteX3500" fmla="*/ 437002 w 6432818"/>
              <a:gd name="connsiteY3500" fmla="*/ 3035134 h 6858000"/>
              <a:gd name="connsiteX3501" fmla="*/ 446261 w 6432818"/>
              <a:gd name="connsiteY3501" fmla="*/ 3023984 h 6858000"/>
              <a:gd name="connsiteX3502" fmla="*/ 431281 w 6432818"/>
              <a:gd name="connsiteY3502" fmla="*/ 3038646 h 6858000"/>
              <a:gd name="connsiteX3503" fmla="*/ 411068 w 6432818"/>
              <a:gd name="connsiteY3503" fmla="*/ 3051058 h 6858000"/>
              <a:gd name="connsiteX3504" fmla="*/ 417053 w 6432818"/>
              <a:gd name="connsiteY3504" fmla="*/ 3041920 h 6858000"/>
              <a:gd name="connsiteX3505" fmla="*/ 387062 w 6432818"/>
              <a:gd name="connsiteY3505" fmla="*/ 3065714 h 6858000"/>
              <a:gd name="connsiteX3506" fmla="*/ 386849 w 6432818"/>
              <a:gd name="connsiteY3506" fmla="*/ 3065930 h 6858000"/>
              <a:gd name="connsiteX3507" fmla="*/ 344770 w 6432818"/>
              <a:gd name="connsiteY3507" fmla="*/ 3091768 h 6858000"/>
              <a:gd name="connsiteX3508" fmla="*/ 344687 w 6432818"/>
              <a:gd name="connsiteY3508" fmla="*/ 3091819 h 6858000"/>
              <a:gd name="connsiteX3509" fmla="*/ 355834 w 6432818"/>
              <a:gd name="connsiteY3509" fmla="*/ 3080710 h 6858000"/>
              <a:gd name="connsiteX3510" fmla="*/ 397462 w 6432818"/>
              <a:gd name="connsiteY3510" fmla="*/ 3029411 h 6858000"/>
              <a:gd name="connsiteX3511" fmla="*/ 378314 w 6432818"/>
              <a:gd name="connsiteY3511" fmla="*/ 3048694 h 6858000"/>
              <a:gd name="connsiteX3512" fmla="*/ 369520 w 6432818"/>
              <a:gd name="connsiteY3512" fmla="*/ 3056200 h 6858000"/>
              <a:gd name="connsiteX3513" fmla="*/ 337685 w 6432818"/>
              <a:gd name="connsiteY3513" fmla="*/ 3070228 h 6858000"/>
              <a:gd name="connsiteX3514" fmla="*/ 376386 w 6432818"/>
              <a:gd name="connsiteY3514" fmla="*/ 3027318 h 6858000"/>
              <a:gd name="connsiteX3515" fmla="*/ 332793 w 6432818"/>
              <a:gd name="connsiteY3515" fmla="*/ 3059570 h 6858000"/>
              <a:gd name="connsiteX3516" fmla="*/ 290438 w 6432818"/>
              <a:gd name="connsiteY3516" fmla="*/ 3096005 h 6858000"/>
              <a:gd name="connsiteX3517" fmla="*/ 266322 w 6432818"/>
              <a:gd name="connsiteY3517" fmla="*/ 3107083 h 6858000"/>
              <a:gd name="connsiteX3518" fmla="*/ 250477 w 6432818"/>
              <a:gd name="connsiteY3518" fmla="*/ 3120782 h 6858000"/>
              <a:gd name="connsiteX3519" fmla="*/ 366528 w 6432818"/>
              <a:gd name="connsiteY3519" fmla="*/ 2996084 h 6858000"/>
              <a:gd name="connsiteX3520" fmla="*/ 461700 w 6432818"/>
              <a:gd name="connsiteY3520" fmla="*/ 2900579 h 6858000"/>
              <a:gd name="connsiteX3521" fmla="*/ 458729 w 6432818"/>
              <a:gd name="connsiteY3521" fmla="*/ 2900043 h 6858000"/>
              <a:gd name="connsiteX3522" fmla="*/ 461885 w 6432818"/>
              <a:gd name="connsiteY3522" fmla="*/ 2898267 h 6858000"/>
              <a:gd name="connsiteX3523" fmla="*/ 462304 w 6432818"/>
              <a:gd name="connsiteY3523" fmla="*/ 2899975 h 6858000"/>
              <a:gd name="connsiteX3524" fmla="*/ 472571 w 6432818"/>
              <a:gd name="connsiteY3524" fmla="*/ 2889671 h 6858000"/>
              <a:gd name="connsiteX3525" fmla="*/ 473444 w 6432818"/>
              <a:gd name="connsiteY3525" fmla="*/ 2888004 h 6858000"/>
              <a:gd name="connsiteX3526" fmla="*/ 471401 w 6432818"/>
              <a:gd name="connsiteY3526" fmla="*/ 2886221 h 6858000"/>
              <a:gd name="connsiteX3527" fmla="*/ 461885 w 6432818"/>
              <a:gd name="connsiteY3527" fmla="*/ 2898267 h 6858000"/>
              <a:gd name="connsiteX3528" fmla="*/ 458491 w 6432818"/>
              <a:gd name="connsiteY3528" fmla="*/ 2895444 h 6858000"/>
              <a:gd name="connsiteX3529" fmla="*/ 353941 w 6432818"/>
              <a:gd name="connsiteY3529" fmla="*/ 2999778 h 6858000"/>
              <a:gd name="connsiteX3530" fmla="*/ 164774 w 6432818"/>
              <a:gd name="connsiteY3530" fmla="*/ 3166558 h 6858000"/>
              <a:gd name="connsiteX3531" fmla="*/ 211736 w 6432818"/>
              <a:gd name="connsiteY3531" fmla="*/ 3105590 h 6858000"/>
              <a:gd name="connsiteX3532" fmla="*/ 164589 w 6432818"/>
              <a:gd name="connsiteY3532" fmla="*/ 3144034 h 6858000"/>
              <a:gd name="connsiteX3533" fmla="*/ 145523 w 6432818"/>
              <a:gd name="connsiteY3533" fmla="*/ 3146824 h 6858000"/>
              <a:gd name="connsiteX3534" fmla="*/ 60641 w 6432818"/>
              <a:gd name="connsiteY3534" fmla="*/ 3221898 h 6858000"/>
              <a:gd name="connsiteX3535" fmla="*/ 72837 w 6432818"/>
              <a:gd name="connsiteY3535" fmla="*/ 3205124 h 6858000"/>
              <a:gd name="connsiteX3536" fmla="*/ 75004 w 6432818"/>
              <a:gd name="connsiteY3536" fmla="*/ 3203606 h 6858000"/>
              <a:gd name="connsiteX3537" fmla="*/ 77301 w 6432818"/>
              <a:gd name="connsiteY3537" fmla="*/ 3200250 h 6858000"/>
              <a:gd name="connsiteX3538" fmla="*/ 82750 w 6432818"/>
              <a:gd name="connsiteY3538" fmla="*/ 3194687 h 6858000"/>
              <a:gd name="connsiteX3539" fmla="*/ 94321 w 6432818"/>
              <a:gd name="connsiteY3539" fmla="*/ 3183729 h 6858000"/>
              <a:gd name="connsiteX3540" fmla="*/ 130315 w 6432818"/>
              <a:gd name="connsiteY3540" fmla="*/ 3142634 h 6858000"/>
              <a:gd name="connsiteX3541" fmla="*/ 96727 w 6432818"/>
              <a:gd name="connsiteY3541" fmla="*/ 3171745 h 6858000"/>
              <a:gd name="connsiteX3542" fmla="*/ 82818 w 6432818"/>
              <a:gd name="connsiteY3542" fmla="*/ 3192187 h 6858000"/>
              <a:gd name="connsiteX3543" fmla="*/ 77301 w 6432818"/>
              <a:gd name="connsiteY3543" fmla="*/ 3200250 h 6858000"/>
              <a:gd name="connsiteX3544" fmla="*/ 73727 w 6432818"/>
              <a:gd name="connsiteY3544" fmla="*/ 3203895 h 6858000"/>
              <a:gd name="connsiteX3545" fmla="*/ 72837 w 6432818"/>
              <a:gd name="connsiteY3545" fmla="*/ 3205124 h 6858000"/>
              <a:gd name="connsiteX3546" fmla="*/ 68050 w 6432818"/>
              <a:gd name="connsiteY3546" fmla="*/ 3208470 h 6858000"/>
              <a:gd name="connsiteX3547" fmla="*/ 81957 w 6432818"/>
              <a:gd name="connsiteY3547" fmla="*/ 3177723 h 6858000"/>
              <a:gd name="connsiteX3548" fmla="*/ 85713 w 6432818"/>
              <a:gd name="connsiteY3548" fmla="*/ 3173716 h 6858000"/>
              <a:gd name="connsiteX3549" fmla="*/ 86214 w 6432818"/>
              <a:gd name="connsiteY3549" fmla="*/ 3173213 h 6858000"/>
              <a:gd name="connsiteX3550" fmla="*/ 86283 w 6432818"/>
              <a:gd name="connsiteY3550" fmla="*/ 3173109 h 6858000"/>
              <a:gd name="connsiteX3551" fmla="*/ 85713 w 6432818"/>
              <a:gd name="connsiteY3551" fmla="*/ 3173716 h 6858000"/>
              <a:gd name="connsiteX3552" fmla="*/ 79647 w 6432818"/>
              <a:gd name="connsiteY3552" fmla="*/ 3179838 h 6858000"/>
              <a:gd name="connsiteX3553" fmla="*/ 11027 w 6432818"/>
              <a:gd name="connsiteY3553" fmla="*/ 3233056 h 6858000"/>
              <a:gd name="connsiteX3554" fmla="*/ 711 w 6432818"/>
              <a:gd name="connsiteY3554" fmla="*/ 3234184 h 6858000"/>
              <a:gd name="connsiteX3555" fmla="*/ 12046 w 6432818"/>
              <a:gd name="connsiteY3555" fmla="*/ 3218217 h 6858000"/>
              <a:gd name="connsiteX3556" fmla="*/ 92769 w 6432818"/>
              <a:gd name="connsiteY3556" fmla="*/ 3165296 h 6858000"/>
              <a:gd name="connsiteX3557" fmla="*/ 25983 w 6432818"/>
              <a:gd name="connsiteY3557" fmla="*/ 3201223 h 6858000"/>
              <a:gd name="connsiteX3558" fmla="*/ 41424 w 6432818"/>
              <a:gd name="connsiteY3558" fmla="*/ 3185258 h 6858000"/>
              <a:gd name="connsiteX3559" fmla="*/ 73698 w 6432818"/>
              <a:gd name="connsiteY3559" fmla="*/ 3144623 h 6858000"/>
              <a:gd name="connsiteX3560" fmla="*/ 39669 w 6432818"/>
              <a:gd name="connsiteY3560" fmla="*/ 3175706 h 6858000"/>
              <a:gd name="connsiteX3561" fmla="*/ 38351 w 6432818"/>
              <a:gd name="connsiteY3561" fmla="*/ 3177154 h 6858000"/>
              <a:gd name="connsiteX3562" fmla="*/ 36657 w 6432818"/>
              <a:gd name="connsiteY3562" fmla="*/ 3178358 h 6858000"/>
              <a:gd name="connsiteX3563" fmla="*/ 20975 w 6432818"/>
              <a:gd name="connsiteY3563" fmla="*/ 3190899 h 6858000"/>
              <a:gd name="connsiteX3564" fmla="*/ 11047 w 6432818"/>
              <a:gd name="connsiteY3564" fmla="*/ 3192693 h 6858000"/>
              <a:gd name="connsiteX3565" fmla="*/ 12941 w 6432818"/>
              <a:gd name="connsiteY3565" fmla="*/ 3188565 h 6858000"/>
              <a:gd name="connsiteX3566" fmla="*/ 69669 w 6432818"/>
              <a:gd name="connsiteY3566" fmla="*/ 3133307 h 6858000"/>
              <a:gd name="connsiteX3567" fmla="*/ 105750 w 6432818"/>
              <a:gd name="connsiteY3567" fmla="*/ 3110470 h 6858000"/>
              <a:gd name="connsiteX3568" fmla="*/ 141952 w 6432818"/>
              <a:gd name="connsiteY3568" fmla="*/ 3062713 h 6858000"/>
              <a:gd name="connsiteX3569" fmla="*/ 134645 w 6432818"/>
              <a:gd name="connsiteY3569" fmla="*/ 3066756 h 6858000"/>
              <a:gd name="connsiteX3570" fmla="*/ 138266 w 6432818"/>
              <a:gd name="connsiteY3570" fmla="*/ 3062198 h 6858000"/>
              <a:gd name="connsiteX3571" fmla="*/ 137913 w 6432818"/>
              <a:gd name="connsiteY3571" fmla="*/ 3056715 h 6858000"/>
              <a:gd name="connsiteX3572" fmla="*/ 118190 w 6432818"/>
              <a:gd name="connsiteY3572" fmla="*/ 3074773 h 6858000"/>
              <a:gd name="connsiteX3573" fmla="*/ 115928 w 6432818"/>
              <a:gd name="connsiteY3573" fmla="*/ 3077105 h 6858000"/>
              <a:gd name="connsiteX3574" fmla="*/ 98082 w 6432818"/>
              <a:gd name="connsiteY3574" fmla="*/ 3086974 h 6858000"/>
              <a:gd name="connsiteX3575" fmla="*/ 140118 w 6432818"/>
              <a:gd name="connsiteY3575" fmla="*/ 3048247 h 6858000"/>
              <a:gd name="connsiteX3576" fmla="*/ 173019 w 6432818"/>
              <a:gd name="connsiteY3576" fmla="*/ 3016838 h 6858000"/>
              <a:gd name="connsiteX3577" fmla="*/ 182725 w 6432818"/>
              <a:gd name="connsiteY3577" fmla="*/ 3005780 h 6858000"/>
              <a:gd name="connsiteX3578" fmla="*/ 293854 w 6432818"/>
              <a:gd name="connsiteY3578" fmla="*/ 2935726 h 6858000"/>
              <a:gd name="connsiteX3579" fmla="*/ 503111 w 6432818"/>
              <a:gd name="connsiteY3579" fmla="*/ 2796570 h 6858000"/>
              <a:gd name="connsiteX3580" fmla="*/ 562419 w 6432818"/>
              <a:gd name="connsiteY3580" fmla="*/ 2730234 h 6858000"/>
              <a:gd name="connsiteX3581" fmla="*/ 707021 w 6432818"/>
              <a:gd name="connsiteY3581" fmla="*/ 2624785 h 6858000"/>
              <a:gd name="connsiteX3582" fmla="*/ 738155 w 6432818"/>
              <a:gd name="connsiteY3582" fmla="*/ 2583717 h 6858000"/>
              <a:gd name="connsiteX3583" fmla="*/ 825017 w 6432818"/>
              <a:gd name="connsiteY3583" fmla="*/ 2518718 h 6858000"/>
              <a:gd name="connsiteX3584" fmla="*/ 904476 w 6432818"/>
              <a:gd name="connsiteY3584" fmla="*/ 2449613 h 6858000"/>
              <a:gd name="connsiteX3585" fmla="*/ 806870 w 6432818"/>
              <a:gd name="connsiteY3585" fmla="*/ 2504963 h 6858000"/>
              <a:gd name="connsiteX3586" fmla="*/ 851758 w 6432818"/>
              <a:gd name="connsiteY3586" fmla="*/ 2445748 h 6858000"/>
              <a:gd name="connsiteX3587" fmla="*/ 657876 w 6432818"/>
              <a:gd name="connsiteY3587" fmla="*/ 2578510 h 6858000"/>
              <a:gd name="connsiteX3588" fmla="*/ 659444 w 6432818"/>
              <a:gd name="connsiteY3588" fmla="*/ 2552630 h 6858000"/>
              <a:gd name="connsiteX3589" fmla="*/ 744926 w 6432818"/>
              <a:gd name="connsiteY3589" fmla="*/ 2477559 h 6858000"/>
              <a:gd name="connsiteX3590" fmla="*/ 893875 w 6432818"/>
              <a:gd name="connsiteY3590" fmla="*/ 2366379 h 6858000"/>
              <a:gd name="connsiteX3591" fmla="*/ 810687 w 6432818"/>
              <a:gd name="connsiteY3591" fmla="*/ 2414615 h 6858000"/>
              <a:gd name="connsiteX3592" fmla="*/ 721048 w 6432818"/>
              <a:gd name="connsiteY3592" fmla="*/ 2459458 h 6858000"/>
              <a:gd name="connsiteX3593" fmla="*/ 826014 w 6432818"/>
              <a:gd name="connsiteY3593" fmla="*/ 2370587 h 6858000"/>
              <a:gd name="connsiteX3594" fmla="*/ 935033 w 6432818"/>
              <a:gd name="connsiteY3594" fmla="*/ 2286290 h 6858000"/>
              <a:gd name="connsiteX3595" fmla="*/ 819326 w 6432818"/>
              <a:gd name="connsiteY3595" fmla="*/ 2365518 h 6858000"/>
              <a:gd name="connsiteX3596" fmla="*/ 815892 w 6432818"/>
              <a:gd name="connsiteY3596" fmla="*/ 2334336 h 6858000"/>
              <a:gd name="connsiteX3597" fmla="*/ 780305 w 6432818"/>
              <a:gd name="connsiteY3597" fmla="*/ 2355491 h 6858000"/>
              <a:gd name="connsiteX3598" fmla="*/ 754425 w 6432818"/>
              <a:gd name="connsiteY3598" fmla="*/ 2353918 h 6858000"/>
              <a:gd name="connsiteX3599" fmla="*/ 844679 w 6432818"/>
              <a:gd name="connsiteY3599" fmla="*/ 2282468 h 6858000"/>
              <a:gd name="connsiteX3600" fmla="*/ 831168 w 6432818"/>
              <a:gd name="connsiteY3600" fmla="*/ 2252674 h 6858000"/>
              <a:gd name="connsiteX3601" fmla="*/ 883839 w 6432818"/>
              <a:gd name="connsiteY3601" fmla="*/ 2218907 h 6858000"/>
              <a:gd name="connsiteX3602" fmla="*/ 848545 w 6432818"/>
              <a:gd name="connsiteY3602" fmla="*/ 2229754 h 6858000"/>
              <a:gd name="connsiteX3603" fmla="*/ 738524 w 6432818"/>
              <a:gd name="connsiteY3603" fmla="*/ 2275692 h 6858000"/>
              <a:gd name="connsiteX3604" fmla="*/ 814589 w 6432818"/>
              <a:gd name="connsiteY3604" fmla="*/ 2213040 h 6858000"/>
              <a:gd name="connsiteX3605" fmla="*/ 874622 w 6432818"/>
              <a:gd name="connsiteY3605" fmla="*/ 2145751 h 6858000"/>
              <a:gd name="connsiteX3606" fmla="*/ 786369 w 6432818"/>
              <a:gd name="connsiteY3606" fmla="*/ 2200668 h 6858000"/>
              <a:gd name="connsiteX3607" fmla="*/ 707783 w 6432818"/>
              <a:gd name="connsiteY3607" fmla="*/ 2249006 h 6858000"/>
              <a:gd name="connsiteX3608" fmla="*/ 676467 w 6432818"/>
              <a:gd name="connsiteY3608" fmla="*/ 2267182 h 6858000"/>
              <a:gd name="connsiteX3609" fmla="*/ 874588 w 6432818"/>
              <a:gd name="connsiteY3609" fmla="*/ 2058502 h 6858000"/>
              <a:gd name="connsiteX3610" fmla="*/ 1107631 w 6432818"/>
              <a:gd name="connsiteY3610" fmla="*/ 1797161 h 6858000"/>
              <a:gd name="connsiteX3611" fmla="*/ 1333956 w 6432818"/>
              <a:gd name="connsiteY3611" fmla="*/ 1505160 h 6858000"/>
              <a:gd name="connsiteX3612" fmla="*/ 1908472 w 6432818"/>
              <a:gd name="connsiteY3612" fmla="*/ 692722 h 6858000"/>
              <a:gd name="connsiteX3613" fmla="*/ 2213563 w 6432818"/>
              <a:gd name="connsiteY3613" fmla="*/ 130987 h 6858000"/>
              <a:gd name="connsiteX3614" fmla="*/ 2267846 w 6432818"/>
              <a:gd name="connsiteY3614" fmla="*/ 3505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</a:cxnLst>
            <a:rect l="l" t="t" r="r" b="b"/>
            <a:pathLst>
              <a:path w="6432818" h="6858000">
                <a:moveTo>
                  <a:pt x="1471635" y="6800936"/>
                </a:moveTo>
                <a:lnTo>
                  <a:pt x="1417483" y="6858000"/>
                </a:lnTo>
                <a:lnTo>
                  <a:pt x="1389174" y="6858000"/>
                </a:lnTo>
                <a:close/>
                <a:moveTo>
                  <a:pt x="1587368" y="6715883"/>
                </a:moveTo>
                <a:cubicBezTo>
                  <a:pt x="1584008" y="6716607"/>
                  <a:pt x="1584878" y="6720636"/>
                  <a:pt x="1581516" y="6721361"/>
                </a:cubicBezTo>
                <a:cubicBezTo>
                  <a:pt x="1577248" y="6727028"/>
                  <a:pt x="1579092" y="6727816"/>
                  <a:pt x="1582282" y="6726534"/>
                </a:cubicBezTo>
                <a:lnTo>
                  <a:pt x="1584630" y="6725124"/>
                </a:lnTo>
                <a:lnTo>
                  <a:pt x="1590519" y="6718744"/>
                </a:lnTo>
                <a:close/>
                <a:moveTo>
                  <a:pt x="4157492" y="6581344"/>
                </a:moveTo>
                <a:lnTo>
                  <a:pt x="4154315" y="6589584"/>
                </a:lnTo>
                <a:lnTo>
                  <a:pt x="4170140" y="6588867"/>
                </a:lnTo>
                <a:lnTo>
                  <a:pt x="3983238" y="6785957"/>
                </a:lnTo>
                <a:lnTo>
                  <a:pt x="3919274" y="6858000"/>
                </a:lnTo>
                <a:lnTo>
                  <a:pt x="3900322" y="6858000"/>
                </a:lnTo>
                <a:lnTo>
                  <a:pt x="4072904" y="6673495"/>
                </a:lnTo>
                <a:close/>
                <a:moveTo>
                  <a:pt x="4187768" y="6570277"/>
                </a:moveTo>
                <a:lnTo>
                  <a:pt x="4174116" y="6584675"/>
                </a:lnTo>
                <a:lnTo>
                  <a:pt x="4178084" y="6571132"/>
                </a:lnTo>
                <a:close/>
                <a:moveTo>
                  <a:pt x="1936780" y="6446847"/>
                </a:moveTo>
                <a:lnTo>
                  <a:pt x="1892439" y="6495045"/>
                </a:lnTo>
                <a:lnTo>
                  <a:pt x="1888121" y="6499436"/>
                </a:lnTo>
                <a:lnTo>
                  <a:pt x="1891547" y="6496523"/>
                </a:lnTo>
                <a:cubicBezTo>
                  <a:pt x="1908148" y="6481332"/>
                  <a:pt x="1928657" y="6460550"/>
                  <a:pt x="1936743" y="6447415"/>
                </a:cubicBezTo>
                <a:close/>
                <a:moveTo>
                  <a:pt x="4132512" y="6337390"/>
                </a:moveTo>
                <a:cubicBezTo>
                  <a:pt x="4132518" y="6341211"/>
                  <a:pt x="4078826" y="6398502"/>
                  <a:pt x="3922908" y="6555994"/>
                </a:cubicBezTo>
                <a:cubicBezTo>
                  <a:pt x="3941591" y="6528151"/>
                  <a:pt x="4028453" y="6436452"/>
                  <a:pt x="4031594" y="6444953"/>
                </a:cubicBezTo>
                <a:lnTo>
                  <a:pt x="4021324" y="6440226"/>
                </a:lnTo>
                <a:lnTo>
                  <a:pt x="4036392" y="6423977"/>
                </a:lnTo>
                <a:lnTo>
                  <a:pt x="4062370" y="6399304"/>
                </a:lnTo>
                <a:cubicBezTo>
                  <a:pt x="4102301" y="6361729"/>
                  <a:pt x="4132510" y="6334520"/>
                  <a:pt x="4132512" y="6337390"/>
                </a:cubicBezTo>
                <a:close/>
                <a:moveTo>
                  <a:pt x="4401364" y="6329804"/>
                </a:moveTo>
                <a:lnTo>
                  <a:pt x="4384401" y="6346171"/>
                </a:lnTo>
                <a:cubicBezTo>
                  <a:pt x="4365116" y="6364813"/>
                  <a:pt x="4347884" y="6381997"/>
                  <a:pt x="4343651" y="6389946"/>
                </a:cubicBezTo>
                <a:cubicBezTo>
                  <a:pt x="4334476" y="6407176"/>
                  <a:pt x="4333964" y="6427305"/>
                  <a:pt x="4329729" y="6435254"/>
                </a:cubicBezTo>
                <a:cubicBezTo>
                  <a:pt x="4325496" y="6443204"/>
                  <a:pt x="4318058" y="6418835"/>
                  <a:pt x="4318058" y="6418835"/>
                </a:cubicBezTo>
                <a:cubicBezTo>
                  <a:pt x="4298783" y="6423878"/>
                  <a:pt x="4291355" y="6453403"/>
                  <a:pt x="4286758" y="6471767"/>
                </a:cubicBezTo>
                <a:lnTo>
                  <a:pt x="4283926" y="6481228"/>
                </a:lnTo>
                <a:lnTo>
                  <a:pt x="4280000" y="6484926"/>
                </a:lnTo>
                <a:lnTo>
                  <a:pt x="4272043" y="6484469"/>
                </a:lnTo>
                <a:cubicBezTo>
                  <a:pt x="4267735" y="6482176"/>
                  <a:pt x="4263428" y="6479881"/>
                  <a:pt x="4261309" y="6483859"/>
                </a:cubicBezTo>
                <a:lnTo>
                  <a:pt x="4262011" y="6501858"/>
                </a:lnTo>
                <a:lnTo>
                  <a:pt x="4251233" y="6512001"/>
                </a:lnTo>
                <a:lnTo>
                  <a:pt x="4243926" y="6516903"/>
                </a:lnTo>
                <a:cubicBezTo>
                  <a:pt x="4239563" y="6519897"/>
                  <a:pt x="4235460" y="6522811"/>
                  <a:pt x="4227248" y="6528645"/>
                </a:cubicBezTo>
                <a:lnTo>
                  <a:pt x="4192722" y="6565056"/>
                </a:lnTo>
                <a:lnTo>
                  <a:pt x="4182220" y="6565978"/>
                </a:lnTo>
                <a:cubicBezTo>
                  <a:pt x="4179424" y="6568224"/>
                  <a:pt x="4178084" y="6571132"/>
                  <a:pt x="4178084" y="6571132"/>
                </a:cubicBezTo>
                <a:lnTo>
                  <a:pt x="4159538" y="6579112"/>
                </a:lnTo>
                <a:lnTo>
                  <a:pt x="4336676" y="6386126"/>
                </a:lnTo>
                <a:close/>
                <a:moveTo>
                  <a:pt x="1482837" y="6176308"/>
                </a:moveTo>
                <a:cubicBezTo>
                  <a:pt x="1484729" y="6175298"/>
                  <a:pt x="1487836" y="6177652"/>
                  <a:pt x="1491177" y="6180186"/>
                </a:cubicBezTo>
                <a:cubicBezTo>
                  <a:pt x="1486110" y="6186872"/>
                  <a:pt x="1481765" y="6192604"/>
                  <a:pt x="1481765" y="6192604"/>
                </a:cubicBezTo>
                <a:cubicBezTo>
                  <a:pt x="1480262" y="6181688"/>
                  <a:pt x="1480943" y="6177317"/>
                  <a:pt x="1482837" y="6176308"/>
                </a:cubicBezTo>
                <a:close/>
                <a:moveTo>
                  <a:pt x="4646144" y="6119054"/>
                </a:moveTo>
                <a:lnTo>
                  <a:pt x="4644922" y="6140516"/>
                </a:lnTo>
                <a:cubicBezTo>
                  <a:pt x="4632736" y="6144230"/>
                  <a:pt x="4638192" y="6114821"/>
                  <a:pt x="4646144" y="6119054"/>
                </a:cubicBezTo>
                <a:close/>
                <a:moveTo>
                  <a:pt x="1898625" y="6086405"/>
                </a:moveTo>
                <a:cubicBezTo>
                  <a:pt x="1816399" y="6159497"/>
                  <a:pt x="1745484" y="6237662"/>
                  <a:pt x="1666272" y="6315935"/>
                </a:cubicBezTo>
                <a:lnTo>
                  <a:pt x="1621317" y="6358401"/>
                </a:lnTo>
                <a:lnTo>
                  <a:pt x="1525735" y="6460043"/>
                </a:lnTo>
                <a:lnTo>
                  <a:pt x="1522344" y="6463528"/>
                </a:lnTo>
                <a:lnTo>
                  <a:pt x="1611952" y="6389520"/>
                </a:lnTo>
                <a:lnTo>
                  <a:pt x="1646623" y="6358046"/>
                </a:lnTo>
                <a:lnTo>
                  <a:pt x="1770070" y="6232413"/>
                </a:lnTo>
                <a:lnTo>
                  <a:pt x="1840437" y="6159047"/>
                </a:lnTo>
                <a:close/>
                <a:moveTo>
                  <a:pt x="4735729" y="6030708"/>
                </a:moveTo>
                <a:cubicBezTo>
                  <a:pt x="4723028" y="6054557"/>
                  <a:pt x="4697437" y="6083444"/>
                  <a:pt x="4679688" y="6094403"/>
                </a:cubicBezTo>
                <a:lnTo>
                  <a:pt x="4703030" y="6055423"/>
                </a:lnTo>
                <a:lnTo>
                  <a:pt x="4709271" y="6049413"/>
                </a:lnTo>
                <a:close/>
                <a:moveTo>
                  <a:pt x="4760598" y="6000000"/>
                </a:moveTo>
                <a:lnTo>
                  <a:pt x="4735729" y="6030708"/>
                </a:lnTo>
                <a:lnTo>
                  <a:pt x="4740713" y="6019140"/>
                </a:lnTo>
                <a:close/>
                <a:moveTo>
                  <a:pt x="4783490" y="5977951"/>
                </a:moveTo>
                <a:lnTo>
                  <a:pt x="4778161" y="5986976"/>
                </a:lnTo>
                <a:lnTo>
                  <a:pt x="4768805" y="5992091"/>
                </a:lnTo>
                <a:close/>
                <a:moveTo>
                  <a:pt x="4804624" y="5957600"/>
                </a:moveTo>
                <a:lnTo>
                  <a:pt x="4800772" y="5964734"/>
                </a:lnTo>
                <a:lnTo>
                  <a:pt x="4797122" y="5964828"/>
                </a:lnTo>
                <a:close/>
                <a:moveTo>
                  <a:pt x="4945846" y="5682746"/>
                </a:moveTo>
                <a:lnTo>
                  <a:pt x="4818037" y="5842220"/>
                </a:lnTo>
                <a:lnTo>
                  <a:pt x="4688020" y="5968509"/>
                </a:lnTo>
                <a:cubicBezTo>
                  <a:pt x="4482348" y="6161630"/>
                  <a:pt x="4282277" y="6332531"/>
                  <a:pt x="4064072" y="6532780"/>
                </a:cubicBezTo>
                <a:cubicBezTo>
                  <a:pt x="3970927" y="6607476"/>
                  <a:pt x="3919968" y="6656915"/>
                  <a:pt x="3824614" y="6751755"/>
                </a:cubicBezTo>
                <a:cubicBezTo>
                  <a:pt x="3776798" y="6809692"/>
                  <a:pt x="3825542" y="6780394"/>
                  <a:pt x="3878442" y="6731852"/>
                </a:cubicBezTo>
                <a:cubicBezTo>
                  <a:pt x="3900795" y="6713923"/>
                  <a:pt x="3897126" y="6704010"/>
                  <a:pt x="3946397" y="6676127"/>
                </a:cubicBezTo>
                <a:cubicBezTo>
                  <a:pt x="4028864" y="6655296"/>
                  <a:pt x="4132720" y="6557313"/>
                  <a:pt x="4225866" y="6482612"/>
                </a:cubicBezTo>
                <a:lnTo>
                  <a:pt x="4231810" y="6477438"/>
                </a:lnTo>
                <a:lnTo>
                  <a:pt x="3879478" y="6858000"/>
                </a:lnTo>
                <a:lnTo>
                  <a:pt x="3633882" y="6858000"/>
                </a:lnTo>
                <a:lnTo>
                  <a:pt x="3888898" y="6583022"/>
                </a:lnTo>
                <a:lnTo>
                  <a:pt x="3885280" y="6589231"/>
                </a:lnTo>
                <a:cubicBezTo>
                  <a:pt x="3882137" y="6580731"/>
                  <a:pt x="3926050" y="6564494"/>
                  <a:pt x="3926050" y="6564494"/>
                </a:cubicBezTo>
                <a:cubicBezTo>
                  <a:pt x="3951547" y="6555068"/>
                  <a:pt x="3932335" y="6581490"/>
                  <a:pt x="3967747" y="6568397"/>
                </a:cubicBezTo>
                <a:cubicBezTo>
                  <a:pt x="3990103" y="6550468"/>
                  <a:pt x="4050977" y="6497365"/>
                  <a:pt x="4097100" y="6460987"/>
                </a:cubicBezTo>
                <a:cubicBezTo>
                  <a:pt x="4362058" y="6232581"/>
                  <a:pt x="4672246" y="5969737"/>
                  <a:pt x="4910251" y="5720704"/>
                </a:cubicBezTo>
                <a:close/>
                <a:moveTo>
                  <a:pt x="5109530" y="5397426"/>
                </a:moveTo>
                <a:cubicBezTo>
                  <a:pt x="5118028" y="5394283"/>
                  <a:pt x="5116340" y="5415843"/>
                  <a:pt x="5116340" y="5415843"/>
                </a:cubicBezTo>
                <a:cubicBezTo>
                  <a:pt x="5099344" y="5422126"/>
                  <a:pt x="5101032" y="5400568"/>
                  <a:pt x="5109530" y="5397426"/>
                </a:cubicBezTo>
                <a:close/>
                <a:moveTo>
                  <a:pt x="5147158" y="5364189"/>
                </a:moveTo>
                <a:cubicBezTo>
                  <a:pt x="5148730" y="5368440"/>
                  <a:pt x="5147388" y="5371350"/>
                  <a:pt x="5144595" y="5373591"/>
                </a:cubicBezTo>
                <a:cubicBezTo>
                  <a:pt x="5141804" y="5375831"/>
                  <a:pt x="5137552" y="5377406"/>
                  <a:pt x="5133302" y="5378974"/>
                </a:cubicBezTo>
                <a:cubicBezTo>
                  <a:pt x="5130158" y="5370474"/>
                  <a:pt x="5138662" y="5367329"/>
                  <a:pt x="5147158" y="5364189"/>
                </a:cubicBezTo>
                <a:close/>
                <a:moveTo>
                  <a:pt x="5244204" y="5247791"/>
                </a:moveTo>
                <a:cubicBezTo>
                  <a:pt x="5240750" y="5259131"/>
                  <a:pt x="5235277" y="5269909"/>
                  <a:pt x="5228428" y="5280243"/>
                </a:cubicBezTo>
                <a:cubicBezTo>
                  <a:pt x="5207888" y="5311239"/>
                  <a:pt x="5174986" y="5338199"/>
                  <a:pt x="5147158" y="5364189"/>
                </a:cubicBezTo>
                <a:cubicBezTo>
                  <a:pt x="5172620" y="5324177"/>
                  <a:pt x="5207102" y="5282445"/>
                  <a:pt x="5244204" y="5247791"/>
                </a:cubicBezTo>
                <a:close/>
                <a:moveTo>
                  <a:pt x="3297392" y="5010143"/>
                </a:moveTo>
                <a:cubicBezTo>
                  <a:pt x="3298218" y="5014887"/>
                  <a:pt x="3296288" y="5031082"/>
                  <a:pt x="3296288" y="5031082"/>
                </a:cubicBezTo>
                <a:cubicBezTo>
                  <a:pt x="3287014" y="5026140"/>
                  <a:pt x="3287526" y="5006005"/>
                  <a:pt x="3295481" y="5010240"/>
                </a:cubicBezTo>
                <a:cubicBezTo>
                  <a:pt x="3296540" y="5008252"/>
                  <a:pt x="3297120" y="5008563"/>
                  <a:pt x="3297392" y="5010143"/>
                </a:cubicBezTo>
                <a:close/>
                <a:moveTo>
                  <a:pt x="3332131" y="4984327"/>
                </a:moveTo>
                <a:lnTo>
                  <a:pt x="3332404" y="4984833"/>
                </a:lnTo>
                <a:cubicBezTo>
                  <a:pt x="3333366" y="4986622"/>
                  <a:pt x="3333847" y="4987515"/>
                  <a:pt x="3333126" y="4986175"/>
                </a:cubicBezTo>
                <a:close/>
                <a:moveTo>
                  <a:pt x="3329731" y="4979866"/>
                </a:moveTo>
                <a:lnTo>
                  <a:pt x="3332131" y="4984327"/>
                </a:lnTo>
                <a:lnTo>
                  <a:pt x="3331049" y="4982319"/>
                </a:lnTo>
                <a:close/>
                <a:moveTo>
                  <a:pt x="3326632" y="4974108"/>
                </a:moveTo>
                <a:cubicBezTo>
                  <a:pt x="3326632" y="4974108"/>
                  <a:pt x="3327594" y="4975896"/>
                  <a:pt x="3328797" y="4978130"/>
                </a:cubicBezTo>
                <a:lnTo>
                  <a:pt x="3329731" y="4979866"/>
                </a:lnTo>
                <a:close/>
                <a:moveTo>
                  <a:pt x="3356459" y="4937271"/>
                </a:moveTo>
                <a:cubicBezTo>
                  <a:pt x="3356459" y="4937271"/>
                  <a:pt x="3351711" y="4965355"/>
                  <a:pt x="3347475" y="4973304"/>
                </a:cubicBezTo>
                <a:cubicBezTo>
                  <a:pt x="3343502" y="4971184"/>
                  <a:pt x="3342700" y="4963109"/>
                  <a:pt x="3344416" y="4955090"/>
                </a:cubicBezTo>
                <a:lnTo>
                  <a:pt x="3347395" y="4947463"/>
                </a:lnTo>
                <a:lnTo>
                  <a:pt x="3353045" y="4940211"/>
                </a:lnTo>
                <a:close/>
                <a:moveTo>
                  <a:pt x="3382056" y="4908381"/>
                </a:moveTo>
                <a:lnTo>
                  <a:pt x="3376600" y="4937789"/>
                </a:lnTo>
                <a:cubicBezTo>
                  <a:pt x="3364414" y="4941506"/>
                  <a:pt x="3369866" y="4912095"/>
                  <a:pt x="3382056" y="4908381"/>
                </a:cubicBezTo>
                <a:close/>
                <a:moveTo>
                  <a:pt x="3407648" y="4879493"/>
                </a:moveTo>
                <a:lnTo>
                  <a:pt x="3402192" y="4908902"/>
                </a:lnTo>
                <a:cubicBezTo>
                  <a:pt x="3390006" y="4912617"/>
                  <a:pt x="3395462" y="4883207"/>
                  <a:pt x="3407648" y="4879493"/>
                </a:cubicBezTo>
                <a:close/>
                <a:moveTo>
                  <a:pt x="3433241" y="4850605"/>
                </a:moveTo>
                <a:lnTo>
                  <a:pt x="3433341" y="4872769"/>
                </a:lnTo>
                <a:cubicBezTo>
                  <a:pt x="3419834" y="4875779"/>
                  <a:pt x="3425288" y="4846368"/>
                  <a:pt x="3433241" y="4850605"/>
                </a:cubicBezTo>
                <a:close/>
                <a:moveTo>
                  <a:pt x="2015857" y="4841841"/>
                </a:moveTo>
                <a:lnTo>
                  <a:pt x="2014731" y="4843278"/>
                </a:lnTo>
                <a:lnTo>
                  <a:pt x="2008942" y="4847005"/>
                </a:lnTo>
                <a:close/>
                <a:moveTo>
                  <a:pt x="5703183" y="4818762"/>
                </a:moveTo>
                <a:lnTo>
                  <a:pt x="5594642" y="4963644"/>
                </a:lnTo>
                <a:lnTo>
                  <a:pt x="5435880" y="5172285"/>
                </a:lnTo>
                <a:lnTo>
                  <a:pt x="5390910" y="5222753"/>
                </a:lnTo>
                <a:cubicBezTo>
                  <a:pt x="5365416" y="5251176"/>
                  <a:pt x="5342042" y="5277233"/>
                  <a:pt x="5322808" y="5299239"/>
                </a:cubicBezTo>
                <a:cubicBezTo>
                  <a:pt x="5168923" y="5475300"/>
                  <a:pt x="5058019" y="5606484"/>
                  <a:pt x="4896432" y="5766072"/>
                </a:cubicBezTo>
                <a:lnTo>
                  <a:pt x="4824833" y="5835619"/>
                </a:lnTo>
                <a:lnTo>
                  <a:pt x="5005748" y="5627930"/>
                </a:lnTo>
                <a:lnTo>
                  <a:pt x="5061786" y="5559096"/>
                </a:lnTo>
                <a:lnTo>
                  <a:pt x="5104150" y="5513919"/>
                </a:lnTo>
                <a:lnTo>
                  <a:pt x="5215280" y="5383246"/>
                </a:lnTo>
                <a:lnTo>
                  <a:pt x="5215694" y="5383218"/>
                </a:lnTo>
                <a:lnTo>
                  <a:pt x="5218682" y="5379249"/>
                </a:lnTo>
                <a:lnTo>
                  <a:pt x="5270858" y="5317894"/>
                </a:lnTo>
                <a:lnTo>
                  <a:pt x="5271944" y="5317777"/>
                </a:lnTo>
                <a:lnTo>
                  <a:pt x="5278842" y="5308511"/>
                </a:lnTo>
                <a:lnTo>
                  <a:pt x="5286904" y="5299027"/>
                </a:lnTo>
                <a:cubicBezTo>
                  <a:pt x="5406728" y="5153880"/>
                  <a:pt x="5524248" y="5005755"/>
                  <a:pt x="5649714" y="4859528"/>
                </a:cubicBezTo>
                <a:cubicBezTo>
                  <a:pt x="5656090" y="4857170"/>
                  <a:pt x="5681564" y="4830537"/>
                  <a:pt x="5695233" y="4820957"/>
                </a:cubicBezTo>
                <a:close/>
                <a:moveTo>
                  <a:pt x="2087319" y="4816793"/>
                </a:moveTo>
                <a:cubicBezTo>
                  <a:pt x="2087539" y="4817896"/>
                  <a:pt x="2087191" y="4818539"/>
                  <a:pt x="2086289" y="4819007"/>
                </a:cubicBezTo>
                <a:cubicBezTo>
                  <a:pt x="2085386" y="4819474"/>
                  <a:pt x="2083932" y="4819764"/>
                  <a:pt x="2081941" y="4820163"/>
                </a:cubicBezTo>
                <a:cubicBezTo>
                  <a:pt x="2081059" y="4815754"/>
                  <a:pt x="2085481" y="4817162"/>
                  <a:pt x="2087319" y="4816793"/>
                </a:cubicBezTo>
                <a:close/>
                <a:moveTo>
                  <a:pt x="2092698" y="4813423"/>
                </a:moveTo>
                <a:cubicBezTo>
                  <a:pt x="2092919" y="4814526"/>
                  <a:pt x="2092569" y="4815169"/>
                  <a:pt x="2091667" y="4815638"/>
                </a:cubicBezTo>
                <a:cubicBezTo>
                  <a:pt x="2090767" y="4816104"/>
                  <a:pt x="2089311" y="4816396"/>
                  <a:pt x="2087319" y="4816793"/>
                </a:cubicBezTo>
                <a:cubicBezTo>
                  <a:pt x="2086437" y="4812384"/>
                  <a:pt x="2090859" y="4813792"/>
                  <a:pt x="2092698" y="4813423"/>
                </a:cubicBezTo>
                <a:close/>
                <a:moveTo>
                  <a:pt x="2106309" y="4803437"/>
                </a:moveTo>
                <a:cubicBezTo>
                  <a:pt x="2104949" y="4806194"/>
                  <a:pt x="2103350" y="4807757"/>
                  <a:pt x="2101190" y="4809097"/>
                </a:cubicBezTo>
                <a:cubicBezTo>
                  <a:pt x="2099029" y="4810437"/>
                  <a:pt x="2096304" y="4811555"/>
                  <a:pt x="2092698" y="4813423"/>
                </a:cubicBezTo>
                <a:cubicBezTo>
                  <a:pt x="2095491" y="4808278"/>
                  <a:pt x="2100796" y="4804541"/>
                  <a:pt x="2106309" y="4803437"/>
                </a:cubicBezTo>
                <a:close/>
                <a:moveTo>
                  <a:pt x="3494027" y="4800551"/>
                </a:moveTo>
                <a:lnTo>
                  <a:pt x="3492022" y="4806435"/>
                </a:lnTo>
                <a:cubicBezTo>
                  <a:pt x="3490779" y="4810077"/>
                  <a:pt x="3489998" y="4812362"/>
                  <a:pt x="3489573" y="4813612"/>
                </a:cubicBezTo>
                <a:cubicBezTo>
                  <a:pt x="3488722" y="4816105"/>
                  <a:pt x="3489289" y="4814444"/>
                  <a:pt x="3490424" y="4811115"/>
                </a:cubicBezTo>
                <a:close/>
                <a:moveTo>
                  <a:pt x="3497234" y="4791144"/>
                </a:moveTo>
                <a:cubicBezTo>
                  <a:pt x="3497234" y="4791144"/>
                  <a:pt x="3496099" y="4794470"/>
                  <a:pt x="3494681" y="4798635"/>
                </a:cubicBezTo>
                <a:lnTo>
                  <a:pt x="3494027" y="4800551"/>
                </a:lnTo>
                <a:close/>
                <a:moveTo>
                  <a:pt x="3691064" y="4775499"/>
                </a:moveTo>
                <a:lnTo>
                  <a:pt x="3532652" y="4966302"/>
                </a:lnTo>
                <a:lnTo>
                  <a:pt x="3372131" y="5148139"/>
                </a:lnTo>
                <a:lnTo>
                  <a:pt x="3378915" y="5153437"/>
                </a:lnTo>
                <a:cubicBezTo>
                  <a:pt x="3379785" y="5157467"/>
                  <a:pt x="3378162" y="5166253"/>
                  <a:pt x="3382536" y="5170228"/>
                </a:cubicBezTo>
                <a:lnTo>
                  <a:pt x="3383276" y="5171057"/>
                </a:lnTo>
                <a:lnTo>
                  <a:pt x="3472979" y="5063342"/>
                </a:lnTo>
                <a:cubicBezTo>
                  <a:pt x="3518278" y="5008782"/>
                  <a:pt x="3561675" y="4956848"/>
                  <a:pt x="3602337" y="4910049"/>
                </a:cubicBezTo>
                <a:lnTo>
                  <a:pt x="3701534" y="4794789"/>
                </a:lnTo>
                <a:close/>
                <a:moveTo>
                  <a:pt x="3519063" y="4750152"/>
                </a:moveTo>
                <a:cubicBezTo>
                  <a:pt x="3521657" y="4748875"/>
                  <a:pt x="3524320" y="4749869"/>
                  <a:pt x="3527060" y="4754305"/>
                </a:cubicBezTo>
                <a:cubicBezTo>
                  <a:pt x="3514872" y="4758020"/>
                  <a:pt x="3513138" y="4799613"/>
                  <a:pt x="3497234" y="4791144"/>
                </a:cubicBezTo>
                <a:cubicBezTo>
                  <a:pt x="3504112" y="4778224"/>
                  <a:pt x="3511285" y="4753981"/>
                  <a:pt x="3519063" y="4750152"/>
                </a:cubicBezTo>
                <a:close/>
                <a:moveTo>
                  <a:pt x="2017938" y="4740835"/>
                </a:moveTo>
                <a:cubicBezTo>
                  <a:pt x="2020311" y="4736534"/>
                  <a:pt x="2017491" y="4751812"/>
                  <a:pt x="2017491" y="4751812"/>
                </a:cubicBezTo>
                <a:cubicBezTo>
                  <a:pt x="2013190" y="4749437"/>
                  <a:pt x="2017938" y="4740835"/>
                  <a:pt x="2017938" y="4740835"/>
                </a:cubicBezTo>
                <a:close/>
                <a:moveTo>
                  <a:pt x="1999079" y="4723224"/>
                </a:moveTo>
                <a:lnTo>
                  <a:pt x="1996553" y="4726071"/>
                </a:lnTo>
                <a:lnTo>
                  <a:pt x="1995708" y="4728568"/>
                </a:lnTo>
                <a:close/>
                <a:moveTo>
                  <a:pt x="2115158" y="4718726"/>
                </a:moveTo>
                <a:cubicBezTo>
                  <a:pt x="2116612" y="4718434"/>
                  <a:pt x="2117065" y="4718799"/>
                  <a:pt x="2116887" y="4719478"/>
                </a:cubicBezTo>
                <a:cubicBezTo>
                  <a:pt x="2116620" y="4720499"/>
                  <a:pt x="2114938" y="4722235"/>
                  <a:pt x="2113114" y="4723538"/>
                </a:cubicBezTo>
                <a:cubicBezTo>
                  <a:pt x="2111286" y="4724848"/>
                  <a:pt x="2109311" y="4725724"/>
                  <a:pt x="2108458" y="4725034"/>
                </a:cubicBezTo>
                <a:cubicBezTo>
                  <a:pt x="2108458" y="4725034"/>
                  <a:pt x="2111482" y="4719461"/>
                  <a:pt x="2115158" y="4718726"/>
                </a:cubicBezTo>
                <a:close/>
                <a:moveTo>
                  <a:pt x="1888029" y="4702986"/>
                </a:moveTo>
                <a:lnTo>
                  <a:pt x="1887849" y="4703647"/>
                </a:lnTo>
                <a:cubicBezTo>
                  <a:pt x="1887219" y="4703300"/>
                  <a:pt x="1887171" y="4703098"/>
                  <a:pt x="1887582" y="4702996"/>
                </a:cubicBezTo>
                <a:close/>
                <a:moveTo>
                  <a:pt x="1958385" y="4700217"/>
                </a:moveTo>
                <a:cubicBezTo>
                  <a:pt x="1958528" y="4700137"/>
                  <a:pt x="1958236" y="4700706"/>
                  <a:pt x="1957349" y="4702198"/>
                </a:cubicBezTo>
                <a:lnTo>
                  <a:pt x="1956433" y="4703696"/>
                </a:lnTo>
                <a:lnTo>
                  <a:pt x="1953622" y="4706247"/>
                </a:lnTo>
                <a:cubicBezTo>
                  <a:pt x="1956083" y="4703125"/>
                  <a:pt x="1958100" y="4700379"/>
                  <a:pt x="1958385" y="4700217"/>
                </a:cubicBezTo>
                <a:close/>
                <a:moveTo>
                  <a:pt x="2174041" y="4697766"/>
                </a:moveTo>
                <a:cubicBezTo>
                  <a:pt x="2173343" y="4699052"/>
                  <a:pt x="2172186" y="4700431"/>
                  <a:pt x="2170705" y="4701588"/>
                </a:cubicBezTo>
                <a:cubicBezTo>
                  <a:pt x="2169224" y="4702741"/>
                  <a:pt x="2167420" y="4703677"/>
                  <a:pt x="2165429" y="4704078"/>
                </a:cubicBezTo>
                <a:cubicBezTo>
                  <a:pt x="2166383" y="4699298"/>
                  <a:pt x="2168529" y="4698869"/>
                  <a:pt x="2174041" y="4697766"/>
                </a:cubicBezTo>
                <a:close/>
                <a:moveTo>
                  <a:pt x="3620589" y="4620035"/>
                </a:moveTo>
                <a:lnTo>
                  <a:pt x="3620421" y="4620132"/>
                </a:lnTo>
                <a:cubicBezTo>
                  <a:pt x="3615468" y="4626637"/>
                  <a:pt x="3611058" y="4634918"/>
                  <a:pt x="3608588" y="4639555"/>
                </a:cubicBezTo>
                <a:cubicBezTo>
                  <a:pt x="3592686" y="4631083"/>
                  <a:pt x="3583701" y="4667118"/>
                  <a:pt x="3579468" y="4675067"/>
                </a:cubicBezTo>
                <a:cubicBezTo>
                  <a:pt x="3534984" y="4720258"/>
                  <a:pt x="3492156" y="4766330"/>
                  <a:pt x="3450261" y="4815450"/>
                </a:cubicBezTo>
                <a:lnTo>
                  <a:pt x="3353045" y="4940211"/>
                </a:lnTo>
                <a:lnTo>
                  <a:pt x="3348796" y="4943872"/>
                </a:lnTo>
                <a:lnTo>
                  <a:pt x="3347395" y="4947463"/>
                </a:lnTo>
                <a:lnTo>
                  <a:pt x="3326632" y="4974108"/>
                </a:lnTo>
                <a:lnTo>
                  <a:pt x="3265611" y="5026424"/>
                </a:lnTo>
                <a:lnTo>
                  <a:pt x="3273941" y="5036202"/>
                </a:lnTo>
                <a:cubicBezTo>
                  <a:pt x="3280054" y="5048238"/>
                  <a:pt x="3295789" y="5053280"/>
                  <a:pt x="3301031" y="5061287"/>
                </a:cubicBezTo>
                <a:lnTo>
                  <a:pt x="3308523" y="5077164"/>
                </a:lnTo>
                <a:lnTo>
                  <a:pt x="3643293" y="4687486"/>
                </a:lnTo>
                <a:lnTo>
                  <a:pt x="3639167" y="4679888"/>
                </a:lnTo>
                <a:lnTo>
                  <a:pt x="3626996" y="4640677"/>
                </a:lnTo>
                <a:lnTo>
                  <a:pt x="3601874" y="4678923"/>
                </a:lnTo>
                <a:cubicBezTo>
                  <a:pt x="3587323" y="4696259"/>
                  <a:pt x="3572208" y="4709468"/>
                  <a:pt x="3556888" y="4717467"/>
                </a:cubicBezTo>
                <a:cubicBezTo>
                  <a:pt x="3561826" y="4708191"/>
                  <a:pt x="3570294" y="4692293"/>
                  <a:pt x="3579468" y="4675067"/>
                </a:cubicBezTo>
                <a:cubicBezTo>
                  <a:pt x="3596701" y="4684243"/>
                  <a:pt x="3592169" y="4651218"/>
                  <a:pt x="3608588" y="4639555"/>
                </a:cubicBezTo>
                <a:cubicBezTo>
                  <a:pt x="3613229" y="4642025"/>
                  <a:pt x="3617842" y="4638954"/>
                  <a:pt x="3622354" y="4633279"/>
                </a:cubicBezTo>
                <a:lnTo>
                  <a:pt x="3623900" y="4630704"/>
                </a:lnTo>
                <a:close/>
                <a:moveTo>
                  <a:pt x="2238751" y="4598027"/>
                </a:moveTo>
                <a:lnTo>
                  <a:pt x="2234988" y="4600195"/>
                </a:lnTo>
                <a:lnTo>
                  <a:pt x="2232396" y="4602523"/>
                </a:lnTo>
                <a:lnTo>
                  <a:pt x="2219581" y="4615002"/>
                </a:lnTo>
                <a:lnTo>
                  <a:pt x="2235042" y="4602233"/>
                </a:lnTo>
                <a:cubicBezTo>
                  <a:pt x="2237777" y="4599773"/>
                  <a:pt x="2239427" y="4598059"/>
                  <a:pt x="2238751" y="4598027"/>
                </a:cubicBezTo>
                <a:close/>
                <a:moveTo>
                  <a:pt x="1810291" y="4562580"/>
                </a:moveTo>
                <a:lnTo>
                  <a:pt x="1780670" y="4598895"/>
                </a:lnTo>
                <a:lnTo>
                  <a:pt x="1776073" y="4601992"/>
                </a:lnTo>
                <a:lnTo>
                  <a:pt x="1770383" y="4605267"/>
                </a:lnTo>
                <a:lnTo>
                  <a:pt x="1783593" y="4586789"/>
                </a:lnTo>
                <a:lnTo>
                  <a:pt x="1796933" y="4569689"/>
                </a:lnTo>
                <a:lnTo>
                  <a:pt x="1806260" y="4564990"/>
                </a:lnTo>
                <a:close/>
                <a:moveTo>
                  <a:pt x="1749872" y="4524459"/>
                </a:moveTo>
                <a:lnTo>
                  <a:pt x="1748746" y="4525894"/>
                </a:lnTo>
                <a:lnTo>
                  <a:pt x="1742957" y="4529623"/>
                </a:lnTo>
                <a:close/>
                <a:moveTo>
                  <a:pt x="3589054" y="4518448"/>
                </a:moveTo>
                <a:lnTo>
                  <a:pt x="3346274" y="4803862"/>
                </a:lnTo>
                <a:lnTo>
                  <a:pt x="3215678" y="4953491"/>
                </a:lnTo>
                <a:lnTo>
                  <a:pt x="3218796" y="4967030"/>
                </a:lnTo>
                <a:lnTo>
                  <a:pt x="3316956" y="4860105"/>
                </a:lnTo>
                <a:cubicBezTo>
                  <a:pt x="3385557" y="4784604"/>
                  <a:pt x="3454662" y="4707457"/>
                  <a:pt x="3521878" y="4630313"/>
                </a:cubicBezTo>
                <a:lnTo>
                  <a:pt x="3596343" y="4541933"/>
                </a:lnTo>
                <a:close/>
                <a:moveTo>
                  <a:pt x="1821335" y="4499409"/>
                </a:moveTo>
                <a:cubicBezTo>
                  <a:pt x="1821556" y="4500512"/>
                  <a:pt x="1821208" y="4501155"/>
                  <a:pt x="1820304" y="4501622"/>
                </a:cubicBezTo>
                <a:cubicBezTo>
                  <a:pt x="1819402" y="4502090"/>
                  <a:pt x="1817948" y="4502380"/>
                  <a:pt x="1815956" y="4502779"/>
                </a:cubicBezTo>
                <a:cubicBezTo>
                  <a:pt x="1815072" y="4498370"/>
                  <a:pt x="1819497" y="4499778"/>
                  <a:pt x="1821335" y="4499409"/>
                </a:cubicBezTo>
                <a:close/>
                <a:moveTo>
                  <a:pt x="1826712" y="4496041"/>
                </a:moveTo>
                <a:cubicBezTo>
                  <a:pt x="1826934" y="4497143"/>
                  <a:pt x="1826584" y="4497785"/>
                  <a:pt x="1825684" y="4498254"/>
                </a:cubicBezTo>
                <a:cubicBezTo>
                  <a:pt x="1824780" y="4498719"/>
                  <a:pt x="1823326" y="4499012"/>
                  <a:pt x="1821335" y="4499409"/>
                </a:cubicBezTo>
                <a:cubicBezTo>
                  <a:pt x="1820452" y="4495001"/>
                  <a:pt x="1824875" y="4496408"/>
                  <a:pt x="1826712" y="4496041"/>
                </a:cubicBezTo>
                <a:close/>
                <a:moveTo>
                  <a:pt x="1840324" y="4486054"/>
                </a:moveTo>
                <a:cubicBezTo>
                  <a:pt x="1838966" y="4488810"/>
                  <a:pt x="1837367" y="4490372"/>
                  <a:pt x="1835206" y="4491713"/>
                </a:cubicBezTo>
                <a:cubicBezTo>
                  <a:pt x="1833044" y="4493053"/>
                  <a:pt x="1830321" y="4494171"/>
                  <a:pt x="1826712" y="4496041"/>
                </a:cubicBezTo>
                <a:cubicBezTo>
                  <a:pt x="1829506" y="4490894"/>
                  <a:pt x="1834811" y="4487157"/>
                  <a:pt x="1840324" y="4486054"/>
                </a:cubicBezTo>
                <a:close/>
                <a:moveTo>
                  <a:pt x="1052291" y="4463238"/>
                </a:moveTo>
                <a:lnTo>
                  <a:pt x="1049472" y="4478518"/>
                </a:lnTo>
                <a:cubicBezTo>
                  <a:pt x="1042794" y="4480444"/>
                  <a:pt x="1044896" y="4464770"/>
                  <a:pt x="1052291" y="4463238"/>
                </a:cubicBezTo>
                <a:close/>
                <a:moveTo>
                  <a:pt x="1901567" y="4461922"/>
                </a:moveTo>
                <a:lnTo>
                  <a:pt x="1894204" y="4471297"/>
                </a:lnTo>
                <a:cubicBezTo>
                  <a:pt x="1880812" y="4483542"/>
                  <a:pt x="1867683" y="4496384"/>
                  <a:pt x="1854710" y="4510258"/>
                </a:cubicBezTo>
                <a:lnTo>
                  <a:pt x="1837036" y="4530946"/>
                </a:lnTo>
                <a:lnTo>
                  <a:pt x="1837016" y="4530289"/>
                </a:lnTo>
                <a:cubicBezTo>
                  <a:pt x="1835246" y="4531048"/>
                  <a:pt x="1831376" y="4533306"/>
                  <a:pt x="1824367" y="4537671"/>
                </a:cubicBezTo>
                <a:lnTo>
                  <a:pt x="1819689" y="4540513"/>
                </a:lnTo>
                <a:lnTo>
                  <a:pt x="1824982" y="4533732"/>
                </a:lnTo>
                <a:lnTo>
                  <a:pt x="1860830" y="4490566"/>
                </a:lnTo>
                <a:lnTo>
                  <a:pt x="1878792" y="4479117"/>
                </a:lnTo>
                <a:close/>
                <a:moveTo>
                  <a:pt x="1069247" y="4455985"/>
                </a:moveTo>
                <a:lnTo>
                  <a:pt x="1067881" y="4459554"/>
                </a:lnTo>
                <a:cubicBezTo>
                  <a:pt x="1067462" y="4460648"/>
                  <a:pt x="1067350" y="4460940"/>
                  <a:pt x="1067797" y="4459773"/>
                </a:cubicBezTo>
                <a:close/>
                <a:moveTo>
                  <a:pt x="1072026" y="4448723"/>
                </a:moveTo>
                <a:lnTo>
                  <a:pt x="1069808" y="4454519"/>
                </a:lnTo>
                <a:lnTo>
                  <a:pt x="1069247" y="4455985"/>
                </a:lnTo>
                <a:close/>
                <a:moveTo>
                  <a:pt x="1073159" y="4445766"/>
                </a:moveTo>
                <a:cubicBezTo>
                  <a:pt x="1073159" y="4445766"/>
                  <a:pt x="1072711" y="4446935"/>
                  <a:pt x="1072069" y="4448611"/>
                </a:cubicBezTo>
                <a:lnTo>
                  <a:pt x="1072026" y="4448723"/>
                </a:lnTo>
                <a:close/>
                <a:moveTo>
                  <a:pt x="1833628" y="4441161"/>
                </a:moveTo>
                <a:lnTo>
                  <a:pt x="1823887" y="4444713"/>
                </a:lnTo>
                <a:lnTo>
                  <a:pt x="1820226" y="4449581"/>
                </a:lnTo>
                <a:lnTo>
                  <a:pt x="1816678" y="4453366"/>
                </a:lnTo>
                <a:lnTo>
                  <a:pt x="1816958" y="4453216"/>
                </a:lnTo>
                <a:cubicBezTo>
                  <a:pt x="1817639" y="4452868"/>
                  <a:pt x="1818032" y="4452676"/>
                  <a:pt x="1818032" y="4452676"/>
                </a:cubicBezTo>
                <a:close/>
                <a:moveTo>
                  <a:pt x="999348" y="4421866"/>
                </a:moveTo>
                <a:cubicBezTo>
                  <a:pt x="1003651" y="4424239"/>
                  <a:pt x="998509" y="4433560"/>
                  <a:pt x="998509" y="4433560"/>
                </a:cubicBezTo>
                <a:cubicBezTo>
                  <a:pt x="996134" y="4437861"/>
                  <a:pt x="996974" y="4426165"/>
                  <a:pt x="999348" y="4421866"/>
                </a:cubicBezTo>
                <a:close/>
                <a:moveTo>
                  <a:pt x="1936476" y="4412532"/>
                </a:moveTo>
                <a:lnTo>
                  <a:pt x="1932233" y="4414336"/>
                </a:lnTo>
                <a:lnTo>
                  <a:pt x="1931222" y="4415065"/>
                </a:lnTo>
                <a:lnTo>
                  <a:pt x="1928943" y="4417480"/>
                </a:lnTo>
                <a:cubicBezTo>
                  <a:pt x="1927820" y="4419424"/>
                  <a:pt x="1928151" y="4421078"/>
                  <a:pt x="1930140" y="4420679"/>
                </a:cubicBezTo>
                <a:cubicBezTo>
                  <a:pt x="1930140" y="4420679"/>
                  <a:pt x="1936806" y="4415476"/>
                  <a:pt x="1937811" y="4413339"/>
                </a:cubicBezTo>
                <a:cubicBezTo>
                  <a:pt x="1938147" y="4412627"/>
                  <a:pt x="1937855" y="4412257"/>
                  <a:pt x="1936476" y="4412532"/>
                </a:cubicBezTo>
                <a:close/>
                <a:moveTo>
                  <a:pt x="1870153" y="4410592"/>
                </a:moveTo>
                <a:lnTo>
                  <a:pt x="1870569" y="4413913"/>
                </a:lnTo>
                <a:lnTo>
                  <a:pt x="1870249" y="4411355"/>
                </a:lnTo>
                <a:cubicBezTo>
                  <a:pt x="1870120" y="4410338"/>
                  <a:pt x="1870057" y="4409828"/>
                  <a:pt x="1870153" y="4410592"/>
                </a:cubicBezTo>
                <a:close/>
                <a:moveTo>
                  <a:pt x="1849174" y="4401342"/>
                </a:moveTo>
                <a:cubicBezTo>
                  <a:pt x="1850628" y="4401049"/>
                  <a:pt x="1851080" y="4401415"/>
                  <a:pt x="1850902" y="4402094"/>
                </a:cubicBezTo>
                <a:cubicBezTo>
                  <a:pt x="1850635" y="4403115"/>
                  <a:pt x="1848957" y="4404849"/>
                  <a:pt x="1847128" y="4406155"/>
                </a:cubicBezTo>
                <a:cubicBezTo>
                  <a:pt x="1845300" y="4407462"/>
                  <a:pt x="1843326" y="4408342"/>
                  <a:pt x="1842472" y="4407652"/>
                </a:cubicBezTo>
                <a:cubicBezTo>
                  <a:pt x="1842472" y="4407652"/>
                  <a:pt x="1845497" y="4402079"/>
                  <a:pt x="1849174" y="4401342"/>
                </a:cubicBezTo>
                <a:close/>
                <a:moveTo>
                  <a:pt x="1743239" y="4394398"/>
                </a:moveTo>
                <a:lnTo>
                  <a:pt x="1736775" y="4401686"/>
                </a:lnTo>
                <a:lnTo>
                  <a:pt x="1738097" y="4400443"/>
                </a:lnTo>
                <a:lnTo>
                  <a:pt x="1743619" y="4394498"/>
                </a:lnTo>
                <a:close/>
                <a:moveTo>
                  <a:pt x="1692400" y="4382833"/>
                </a:moveTo>
                <a:cubicBezTo>
                  <a:pt x="1692541" y="4382753"/>
                  <a:pt x="1692251" y="4383322"/>
                  <a:pt x="1691364" y="4384814"/>
                </a:cubicBezTo>
                <a:lnTo>
                  <a:pt x="1690447" y="4386312"/>
                </a:lnTo>
                <a:lnTo>
                  <a:pt x="1687639" y="4388863"/>
                </a:lnTo>
                <a:cubicBezTo>
                  <a:pt x="1690098" y="4385743"/>
                  <a:pt x="1692116" y="4382993"/>
                  <a:pt x="1692400" y="4382833"/>
                </a:cubicBezTo>
                <a:close/>
                <a:moveTo>
                  <a:pt x="1212147" y="4371902"/>
                </a:moveTo>
                <a:cubicBezTo>
                  <a:pt x="1212147" y="4371902"/>
                  <a:pt x="1206739" y="4388379"/>
                  <a:pt x="1208089" y="4384262"/>
                </a:cubicBezTo>
                <a:cubicBezTo>
                  <a:pt x="1208541" y="4382889"/>
                  <a:pt x="1209740" y="4379227"/>
                  <a:pt x="1212147" y="4371902"/>
                </a:cubicBezTo>
                <a:close/>
                <a:moveTo>
                  <a:pt x="1922858" y="4371408"/>
                </a:moveTo>
                <a:lnTo>
                  <a:pt x="1917609" y="4374809"/>
                </a:lnTo>
                <a:lnTo>
                  <a:pt x="1911525" y="4378359"/>
                </a:lnTo>
                <a:lnTo>
                  <a:pt x="1904846" y="4385011"/>
                </a:lnTo>
                <a:lnTo>
                  <a:pt x="1889955" y="4399665"/>
                </a:lnTo>
                <a:lnTo>
                  <a:pt x="1900568" y="4391867"/>
                </a:lnTo>
                <a:lnTo>
                  <a:pt x="1916945" y="4380290"/>
                </a:lnTo>
                <a:lnTo>
                  <a:pt x="1921312" y="4373584"/>
                </a:lnTo>
                <a:close/>
                <a:moveTo>
                  <a:pt x="2007953" y="4361412"/>
                </a:moveTo>
                <a:cubicBezTo>
                  <a:pt x="2006115" y="4361780"/>
                  <a:pt x="2006557" y="4363987"/>
                  <a:pt x="2004717" y="4364354"/>
                </a:cubicBezTo>
                <a:lnTo>
                  <a:pt x="2004281" y="4365261"/>
                </a:lnTo>
                <a:lnTo>
                  <a:pt x="2004856" y="4365254"/>
                </a:lnTo>
                <a:lnTo>
                  <a:pt x="2008648" y="4362674"/>
                </a:lnTo>
                <a:lnTo>
                  <a:pt x="2008816" y="4361705"/>
                </a:lnTo>
                <a:close/>
                <a:moveTo>
                  <a:pt x="1935301" y="4354677"/>
                </a:moveTo>
                <a:lnTo>
                  <a:pt x="1921630" y="4368293"/>
                </a:lnTo>
                <a:lnTo>
                  <a:pt x="1928778" y="4363243"/>
                </a:lnTo>
                <a:close/>
                <a:moveTo>
                  <a:pt x="986094" y="4350958"/>
                </a:moveTo>
                <a:lnTo>
                  <a:pt x="986174" y="4353233"/>
                </a:lnTo>
                <a:lnTo>
                  <a:pt x="981402" y="4358040"/>
                </a:lnTo>
                <a:lnTo>
                  <a:pt x="981259" y="4357175"/>
                </a:lnTo>
                <a:cubicBezTo>
                  <a:pt x="982061" y="4353175"/>
                  <a:pt x="983942" y="4349771"/>
                  <a:pt x="986094" y="4350958"/>
                </a:cubicBezTo>
                <a:close/>
                <a:moveTo>
                  <a:pt x="1000282" y="4335411"/>
                </a:moveTo>
                <a:lnTo>
                  <a:pt x="1000632" y="4338667"/>
                </a:lnTo>
                <a:lnTo>
                  <a:pt x="995924" y="4343409"/>
                </a:lnTo>
                <a:lnTo>
                  <a:pt x="995540" y="4341679"/>
                </a:lnTo>
                <a:cubicBezTo>
                  <a:pt x="996255" y="4337629"/>
                  <a:pt x="998134" y="4334223"/>
                  <a:pt x="1000282" y="4335411"/>
                </a:cubicBezTo>
                <a:close/>
                <a:moveTo>
                  <a:pt x="1015195" y="4320259"/>
                </a:moveTo>
                <a:lnTo>
                  <a:pt x="1015329" y="4323987"/>
                </a:lnTo>
                <a:lnTo>
                  <a:pt x="1010551" y="4328738"/>
                </a:lnTo>
                <a:lnTo>
                  <a:pt x="1010092" y="4326328"/>
                </a:lnTo>
                <a:cubicBezTo>
                  <a:pt x="1010806" y="4322278"/>
                  <a:pt x="1012684" y="4318873"/>
                  <a:pt x="1015195" y="4320259"/>
                </a:cubicBezTo>
                <a:close/>
                <a:moveTo>
                  <a:pt x="1987887" y="4304351"/>
                </a:moveTo>
                <a:lnTo>
                  <a:pt x="1979295" y="4310852"/>
                </a:lnTo>
                <a:lnTo>
                  <a:pt x="1978840" y="4311303"/>
                </a:lnTo>
                <a:lnTo>
                  <a:pt x="1986380" y="4305868"/>
                </a:lnTo>
                <a:close/>
                <a:moveTo>
                  <a:pt x="1406607" y="4300870"/>
                </a:moveTo>
                <a:lnTo>
                  <a:pt x="1379869" y="4330731"/>
                </a:lnTo>
                <a:lnTo>
                  <a:pt x="1359701" y="4346423"/>
                </a:lnTo>
                <a:lnTo>
                  <a:pt x="1371428" y="4332380"/>
                </a:lnTo>
                <a:close/>
                <a:moveTo>
                  <a:pt x="975037" y="4298096"/>
                </a:moveTo>
                <a:cubicBezTo>
                  <a:pt x="977412" y="4293797"/>
                  <a:pt x="976573" y="4305491"/>
                  <a:pt x="974196" y="4309792"/>
                </a:cubicBezTo>
                <a:cubicBezTo>
                  <a:pt x="969894" y="4307417"/>
                  <a:pt x="970018" y="4295328"/>
                  <a:pt x="975037" y="4298096"/>
                </a:cubicBezTo>
                <a:close/>
                <a:moveTo>
                  <a:pt x="1091496" y="4266001"/>
                </a:moveTo>
                <a:lnTo>
                  <a:pt x="1091837" y="4270001"/>
                </a:lnTo>
                <a:cubicBezTo>
                  <a:pt x="1091071" y="4272180"/>
                  <a:pt x="1088977" y="4274708"/>
                  <a:pt x="1084355" y="4278000"/>
                </a:cubicBezTo>
                <a:cubicBezTo>
                  <a:pt x="1086121" y="4277337"/>
                  <a:pt x="1086208" y="4275807"/>
                  <a:pt x="1085369" y="4274176"/>
                </a:cubicBezTo>
                <a:lnTo>
                  <a:pt x="1084326" y="4273155"/>
                </a:lnTo>
                <a:close/>
                <a:moveTo>
                  <a:pt x="1464821" y="4245977"/>
                </a:moveTo>
                <a:lnTo>
                  <a:pt x="1455457" y="4256482"/>
                </a:lnTo>
                <a:lnTo>
                  <a:pt x="1452250" y="4258265"/>
                </a:lnTo>
                <a:close/>
                <a:moveTo>
                  <a:pt x="1544306" y="4245197"/>
                </a:moveTo>
                <a:lnTo>
                  <a:pt x="1514685" y="4281511"/>
                </a:lnTo>
                <a:lnTo>
                  <a:pt x="1510088" y="4284609"/>
                </a:lnTo>
                <a:lnTo>
                  <a:pt x="1504398" y="4287883"/>
                </a:lnTo>
                <a:lnTo>
                  <a:pt x="1517610" y="4269405"/>
                </a:lnTo>
                <a:lnTo>
                  <a:pt x="1530948" y="4252305"/>
                </a:lnTo>
                <a:lnTo>
                  <a:pt x="1540275" y="4247608"/>
                </a:lnTo>
                <a:close/>
                <a:moveTo>
                  <a:pt x="1493681" y="4218091"/>
                </a:moveTo>
                <a:lnTo>
                  <a:pt x="1483493" y="4228352"/>
                </a:lnTo>
                <a:lnTo>
                  <a:pt x="1467179" y="4243672"/>
                </a:lnTo>
                <a:lnTo>
                  <a:pt x="1489340" y="4222013"/>
                </a:lnTo>
                <a:close/>
                <a:moveTo>
                  <a:pt x="3571598" y="4215356"/>
                </a:moveTo>
                <a:lnTo>
                  <a:pt x="3551672" y="4240846"/>
                </a:lnTo>
                <a:cubicBezTo>
                  <a:pt x="3440411" y="4379923"/>
                  <a:pt x="3328379" y="4516613"/>
                  <a:pt x="3215516" y="4650619"/>
                </a:cubicBezTo>
                <a:lnTo>
                  <a:pt x="3081186" y="4806138"/>
                </a:lnTo>
                <a:lnTo>
                  <a:pt x="3087574" y="4815052"/>
                </a:lnTo>
                <a:lnTo>
                  <a:pt x="3219664" y="4665743"/>
                </a:lnTo>
                <a:cubicBezTo>
                  <a:pt x="3332900" y="4533818"/>
                  <a:pt x="3445101" y="4398751"/>
                  <a:pt x="3556379" y="4260776"/>
                </a:cubicBezTo>
                <a:lnTo>
                  <a:pt x="3568592" y="4245196"/>
                </a:lnTo>
                <a:close/>
                <a:moveTo>
                  <a:pt x="1550701" y="4158478"/>
                </a:moveTo>
                <a:cubicBezTo>
                  <a:pt x="1550701" y="4158478"/>
                  <a:pt x="1547885" y="4173756"/>
                  <a:pt x="1550256" y="4169455"/>
                </a:cubicBezTo>
                <a:cubicBezTo>
                  <a:pt x="1551331" y="4170050"/>
                  <a:pt x="1552165" y="4169808"/>
                  <a:pt x="1552745" y="4169076"/>
                </a:cubicBezTo>
                <a:cubicBezTo>
                  <a:pt x="1554484" y="4166880"/>
                  <a:pt x="1553929" y="4160260"/>
                  <a:pt x="1550701" y="4158478"/>
                </a:cubicBezTo>
                <a:close/>
                <a:moveTo>
                  <a:pt x="3135608" y="4144443"/>
                </a:moveTo>
                <a:cubicBezTo>
                  <a:pt x="3122098" y="4147453"/>
                  <a:pt x="3122200" y="4169616"/>
                  <a:pt x="3135092" y="4164578"/>
                </a:cubicBezTo>
                <a:close/>
                <a:moveTo>
                  <a:pt x="1179080" y="4138560"/>
                </a:moveTo>
                <a:cubicBezTo>
                  <a:pt x="1182898" y="4139269"/>
                  <a:pt x="1184809" y="4139620"/>
                  <a:pt x="1185524" y="4139753"/>
                </a:cubicBezTo>
                <a:cubicBezTo>
                  <a:pt x="1187675" y="4140150"/>
                  <a:pt x="1179080" y="4138560"/>
                  <a:pt x="1179080" y="4138560"/>
                </a:cubicBezTo>
                <a:close/>
                <a:moveTo>
                  <a:pt x="1596283" y="4120505"/>
                </a:moveTo>
                <a:lnTo>
                  <a:pt x="1592326" y="4124351"/>
                </a:lnTo>
                <a:lnTo>
                  <a:pt x="1595085" y="4130602"/>
                </a:lnTo>
                <a:cubicBezTo>
                  <a:pt x="1596272" y="4128452"/>
                  <a:pt x="1597078" y="4124455"/>
                  <a:pt x="1597235" y="4121620"/>
                </a:cubicBezTo>
                <a:close/>
                <a:moveTo>
                  <a:pt x="5733925" y="4114925"/>
                </a:moveTo>
                <a:cubicBezTo>
                  <a:pt x="5713788" y="4114406"/>
                  <a:pt x="5648160" y="4237627"/>
                  <a:pt x="5630518" y="4270748"/>
                </a:cubicBezTo>
                <a:cubicBezTo>
                  <a:pt x="5585116" y="4325654"/>
                  <a:pt x="5547499" y="4371525"/>
                  <a:pt x="5511571" y="4417020"/>
                </a:cubicBezTo>
                <a:lnTo>
                  <a:pt x="5490240" y="4445253"/>
                </a:lnTo>
                <a:lnTo>
                  <a:pt x="5487200" y="4475399"/>
                </a:lnTo>
                <a:lnTo>
                  <a:pt x="5547532" y="4399816"/>
                </a:lnTo>
                <a:cubicBezTo>
                  <a:pt x="5625726" y="4300512"/>
                  <a:pt x="5699096" y="4202677"/>
                  <a:pt x="5734026" y="4137091"/>
                </a:cubicBezTo>
                <a:close/>
                <a:moveTo>
                  <a:pt x="1607918" y="4109204"/>
                </a:moveTo>
                <a:lnTo>
                  <a:pt x="1604202" y="4112814"/>
                </a:lnTo>
                <a:lnTo>
                  <a:pt x="1606906" y="4119357"/>
                </a:lnTo>
                <a:cubicBezTo>
                  <a:pt x="1608091" y="4117207"/>
                  <a:pt x="1608796" y="4113385"/>
                  <a:pt x="1608907" y="4110641"/>
                </a:cubicBezTo>
                <a:close/>
                <a:moveTo>
                  <a:pt x="5765076" y="4078792"/>
                </a:moveTo>
                <a:cubicBezTo>
                  <a:pt x="5755800" y="4073851"/>
                  <a:pt x="5755904" y="4096018"/>
                  <a:pt x="5763856" y="4100254"/>
                </a:cubicBezTo>
                <a:cubicBezTo>
                  <a:pt x="5763856" y="4100254"/>
                  <a:pt x="5766924" y="4083709"/>
                  <a:pt x="5766673" y="4078792"/>
                </a:cubicBezTo>
                <a:cubicBezTo>
                  <a:pt x="5766590" y="4077153"/>
                  <a:pt x="5766138" y="4076806"/>
                  <a:pt x="5765076" y="4078792"/>
                </a:cubicBezTo>
                <a:close/>
                <a:moveTo>
                  <a:pt x="1741968" y="4044029"/>
                </a:moveTo>
                <a:cubicBezTo>
                  <a:pt x="1740130" y="4044396"/>
                  <a:pt x="1740570" y="4046603"/>
                  <a:pt x="1738732" y="4046970"/>
                </a:cubicBezTo>
                <a:cubicBezTo>
                  <a:pt x="1736357" y="4050025"/>
                  <a:pt x="1737358" y="4050472"/>
                  <a:pt x="1739109" y="4049798"/>
                </a:cubicBezTo>
                <a:lnTo>
                  <a:pt x="1740400" y="4049047"/>
                </a:lnTo>
                <a:lnTo>
                  <a:pt x="1743663" y="4045614"/>
                </a:lnTo>
                <a:close/>
                <a:moveTo>
                  <a:pt x="3233557" y="4018030"/>
                </a:moveTo>
                <a:cubicBezTo>
                  <a:pt x="3221371" y="4021746"/>
                  <a:pt x="3211680" y="4059103"/>
                  <a:pt x="3224575" y="4054065"/>
                </a:cubicBezTo>
                <a:cubicBezTo>
                  <a:pt x="3228810" y="4046113"/>
                  <a:pt x="3238495" y="4008755"/>
                  <a:pt x="3233557" y="4018030"/>
                </a:cubicBezTo>
                <a:close/>
                <a:moveTo>
                  <a:pt x="3268325" y="3971913"/>
                </a:moveTo>
                <a:cubicBezTo>
                  <a:pt x="3243246" y="3980670"/>
                  <a:pt x="3255728" y="4017933"/>
                  <a:pt x="3255728" y="4017933"/>
                </a:cubicBezTo>
                <a:cubicBezTo>
                  <a:pt x="3259959" y="4009983"/>
                  <a:pt x="3268325" y="3971913"/>
                  <a:pt x="3268325" y="3971913"/>
                </a:cubicBezTo>
                <a:close/>
                <a:moveTo>
                  <a:pt x="5855074" y="3948144"/>
                </a:moveTo>
                <a:cubicBezTo>
                  <a:pt x="5842891" y="3951856"/>
                  <a:pt x="5842371" y="3971993"/>
                  <a:pt x="5854557" y="3968280"/>
                </a:cubicBezTo>
                <a:close/>
                <a:moveTo>
                  <a:pt x="3303710" y="3927835"/>
                </a:moveTo>
                <a:cubicBezTo>
                  <a:pt x="3290200" y="3930845"/>
                  <a:pt x="3281836" y="3968909"/>
                  <a:pt x="3289789" y="3973143"/>
                </a:cubicBezTo>
                <a:cubicBezTo>
                  <a:pt x="3292835" y="3972214"/>
                  <a:pt x="3295226" y="3968919"/>
                  <a:pt x="3297105" y="3964495"/>
                </a:cubicBezTo>
                <a:cubicBezTo>
                  <a:pt x="3302733" y="3951231"/>
                  <a:pt x="3303710" y="3927835"/>
                  <a:pt x="3303710" y="3927835"/>
                </a:cubicBezTo>
                <a:close/>
                <a:moveTo>
                  <a:pt x="1149326" y="3903506"/>
                </a:moveTo>
                <a:lnTo>
                  <a:pt x="1123432" y="3935250"/>
                </a:lnTo>
                <a:lnTo>
                  <a:pt x="1119415" y="3937958"/>
                </a:lnTo>
                <a:lnTo>
                  <a:pt x="1114440" y="3940820"/>
                </a:lnTo>
                <a:lnTo>
                  <a:pt x="1125989" y="3924667"/>
                </a:lnTo>
                <a:lnTo>
                  <a:pt x="1137648" y="3909719"/>
                </a:lnTo>
                <a:lnTo>
                  <a:pt x="1145800" y="3905614"/>
                </a:lnTo>
                <a:close/>
                <a:moveTo>
                  <a:pt x="1934716" y="3900142"/>
                </a:moveTo>
                <a:lnTo>
                  <a:pt x="1910140" y="3926071"/>
                </a:lnTo>
                <a:lnTo>
                  <a:pt x="1907750" y="3928428"/>
                </a:lnTo>
                <a:lnTo>
                  <a:pt x="1909643" y="3926867"/>
                </a:lnTo>
                <a:cubicBezTo>
                  <a:pt x="1918820" y="3918717"/>
                  <a:pt x="1930174" y="3907550"/>
                  <a:pt x="1934691" y="3900453"/>
                </a:cubicBezTo>
                <a:close/>
                <a:moveTo>
                  <a:pt x="5893368" y="3895405"/>
                </a:moveTo>
                <a:cubicBezTo>
                  <a:pt x="5868996" y="3902833"/>
                  <a:pt x="5879448" y="3940714"/>
                  <a:pt x="5879448" y="3940714"/>
                </a:cubicBezTo>
                <a:close/>
                <a:moveTo>
                  <a:pt x="1743103" y="3870963"/>
                </a:moveTo>
                <a:lnTo>
                  <a:pt x="1738136" y="3875409"/>
                </a:lnTo>
                <a:lnTo>
                  <a:pt x="1710433" y="3903998"/>
                </a:lnTo>
                <a:lnTo>
                  <a:pt x="1708558" y="3905874"/>
                </a:lnTo>
                <a:lnTo>
                  <a:pt x="1734114" y="3885398"/>
                </a:lnTo>
                <a:close/>
                <a:moveTo>
                  <a:pt x="1096510" y="3870182"/>
                </a:moveTo>
                <a:lnTo>
                  <a:pt x="1095527" y="3871437"/>
                </a:lnTo>
                <a:lnTo>
                  <a:pt x="1090467" y="3874697"/>
                </a:lnTo>
                <a:close/>
                <a:moveTo>
                  <a:pt x="1158980" y="3848286"/>
                </a:moveTo>
                <a:cubicBezTo>
                  <a:pt x="1159172" y="3849250"/>
                  <a:pt x="1158866" y="3849812"/>
                  <a:pt x="1158078" y="3850221"/>
                </a:cubicBezTo>
                <a:cubicBezTo>
                  <a:pt x="1157288" y="3850631"/>
                  <a:pt x="1156017" y="3850884"/>
                  <a:pt x="1154278" y="3851232"/>
                </a:cubicBezTo>
                <a:cubicBezTo>
                  <a:pt x="1153507" y="3847378"/>
                  <a:pt x="1157373" y="3848609"/>
                  <a:pt x="1158980" y="3848286"/>
                </a:cubicBezTo>
                <a:close/>
                <a:moveTo>
                  <a:pt x="1163681" y="3845341"/>
                </a:moveTo>
                <a:cubicBezTo>
                  <a:pt x="1163873" y="3846304"/>
                  <a:pt x="1163566" y="3846866"/>
                  <a:pt x="1162779" y="3847276"/>
                </a:cubicBezTo>
                <a:cubicBezTo>
                  <a:pt x="1161991" y="3847683"/>
                  <a:pt x="1160719" y="3847938"/>
                  <a:pt x="1158980" y="3848286"/>
                </a:cubicBezTo>
                <a:cubicBezTo>
                  <a:pt x="1158207" y="3844432"/>
                  <a:pt x="1162074" y="3845662"/>
                  <a:pt x="1163681" y="3845341"/>
                </a:cubicBezTo>
                <a:close/>
                <a:moveTo>
                  <a:pt x="5932368" y="3841342"/>
                </a:moveTo>
                <a:cubicBezTo>
                  <a:pt x="5924419" y="3837108"/>
                  <a:pt x="5914728" y="3874466"/>
                  <a:pt x="5928239" y="3871459"/>
                </a:cubicBezTo>
                <a:cubicBezTo>
                  <a:pt x="5933180" y="3862183"/>
                  <a:pt x="5936603" y="3833393"/>
                  <a:pt x="5932368" y="3841342"/>
                </a:cubicBezTo>
                <a:close/>
                <a:moveTo>
                  <a:pt x="1298073" y="3838303"/>
                </a:moveTo>
                <a:lnTo>
                  <a:pt x="1295137" y="3843500"/>
                </a:lnTo>
                <a:lnTo>
                  <a:pt x="1295924" y="3842796"/>
                </a:lnTo>
                <a:lnTo>
                  <a:pt x="1297920" y="3839690"/>
                </a:lnTo>
                <a:close/>
                <a:moveTo>
                  <a:pt x="1175579" y="3836612"/>
                </a:moveTo>
                <a:cubicBezTo>
                  <a:pt x="1174390" y="3839020"/>
                  <a:pt x="1172992" y="3840386"/>
                  <a:pt x="1171103" y="3841558"/>
                </a:cubicBezTo>
                <a:cubicBezTo>
                  <a:pt x="1169214" y="3842728"/>
                  <a:pt x="1166834" y="3843709"/>
                  <a:pt x="1163681" y="3845341"/>
                </a:cubicBezTo>
                <a:cubicBezTo>
                  <a:pt x="1166121" y="3840843"/>
                  <a:pt x="1170760" y="3837575"/>
                  <a:pt x="1175579" y="3836612"/>
                </a:cubicBezTo>
                <a:close/>
                <a:moveTo>
                  <a:pt x="1229115" y="3815516"/>
                </a:moveTo>
                <a:lnTo>
                  <a:pt x="1222677" y="3823710"/>
                </a:lnTo>
                <a:cubicBezTo>
                  <a:pt x="1210970" y="3834417"/>
                  <a:pt x="1199494" y="3845642"/>
                  <a:pt x="1188154" y="3857768"/>
                </a:cubicBezTo>
                <a:lnTo>
                  <a:pt x="1172705" y="3875854"/>
                </a:lnTo>
                <a:lnTo>
                  <a:pt x="1172686" y="3875278"/>
                </a:lnTo>
                <a:cubicBezTo>
                  <a:pt x="1171138" y="3875942"/>
                  <a:pt x="1167756" y="3877914"/>
                  <a:pt x="1161628" y="3881731"/>
                </a:cubicBezTo>
                <a:lnTo>
                  <a:pt x="1157541" y="3884216"/>
                </a:lnTo>
                <a:lnTo>
                  <a:pt x="1162166" y="3878286"/>
                </a:lnTo>
                <a:lnTo>
                  <a:pt x="1193503" y="3840556"/>
                </a:lnTo>
                <a:lnTo>
                  <a:pt x="1209205" y="3830549"/>
                </a:lnTo>
                <a:close/>
                <a:moveTo>
                  <a:pt x="501215" y="3811205"/>
                </a:moveTo>
                <a:lnTo>
                  <a:pt x="500358" y="3813447"/>
                </a:lnTo>
                <a:cubicBezTo>
                  <a:pt x="499991" y="3814404"/>
                  <a:pt x="499893" y="3814659"/>
                  <a:pt x="500283" y="3813639"/>
                </a:cubicBezTo>
                <a:close/>
                <a:moveTo>
                  <a:pt x="503982" y="3803979"/>
                </a:moveTo>
                <a:lnTo>
                  <a:pt x="501215" y="3811205"/>
                </a:lnTo>
                <a:lnTo>
                  <a:pt x="502041" y="3809046"/>
                </a:lnTo>
                <a:close/>
                <a:moveTo>
                  <a:pt x="504971" y="3801395"/>
                </a:moveTo>
                <a:lnTo>
                  <a:pt x="503982" y="3803979"/>
                </a:lnTo>
                <a:lnTo>
                  <a:pt x="504018" y="3803882"/>
                </a:lnTo>
                <a:cubicBezTo>
                  <a:pt x="504582" y="3802415"/>
                  <a:pt x="504971" y="3801395"/>
                  <a:pt x="504971" y="3801395"/>
                </a:cubicBezTo>
                <a:close/>
                <a:moveTo>
                  <a:pt x="1169727" y="3797370"/>
                </a:moveTo>
                <a:lnTo>
                  <a:pt x="1161208" y="3800473"/>
                </a:lnTo>
                <a:lnTo>
                  <a:pt x="1158008" y="3804730"/>
                </a:lnTo>
                <a:lnTo>
                  <a:pt x="1154908" y="3808039"/>
                </a:lnTo>
                <a:lnTo>
                  <a:pt x="1155153" y="3807908"/>
                </a:lnTo>
                <a:cubicBezTo>
                  <a:pt x="1155749" y="3807604"/>
                  <a:pt x="1156092" y="3807436"/>
                  <a:pt x="1156092" y="3807436"/>
                </a:cubicBezTo>
                <a:close/>
                <a:moveTo>
                  <a:pt x="3410647" y="3792126"/>
                </a:moveTo>
                <a:cubicBezTo>
                  <a:pt x="3406766" y="3791384"/>
                  <a:pt x="3398944" y="3799337"/>
                  <a:pt x="3388961" y="3825270"/>
                </a:cubicBezTo>
                <a:cubicBezTo>
                  <a:pt x="3373055" y="3816799"/>
                  <a:pt x="3363364" y="3854160"/>
                  <a:pt x="3354191" y="3871383"/>
                </a:cubicBezTo>
                <a:cubicBezTo>
                  <a:pt x="3370096" y="3879854"/>
                  <a:pt x="3371832" y="3838261"/>
                  <a:pt x="3388961" y="3825270"/>
                </a:cubicBezTo>
                <a:cubicBezTo>
                  <a:pt x="3398431" y="3822661"/>
                  <a:pt x="3404828" y="3817035"/>
                  <a:pt x="3408684" y="3811142"/>
                </a:cubicBezTo>
                <a:cubicBezTo>
                  <a:pt x="3414468" y="3802302"/>
                  <a:pt x="3414529" y="3792868"/>
                  <a:pt x="3410647" y="3792126"/>
                </a:cubicBezTo>
                <a:close/>
                <a:moveTo>
                  <a:pt x="440448" y="3780502"/>
                </a:moveTo>
                <a:cubicBezTo>
                  <a:pt x="444211" y="3782578"/>
                  <a:pt x="439718" y="3790725"/>
                  <a:pt x="439718" y="3790725"/>
                </a:cubicBezTo>
                <a:cubicBezTo>
                  <a:pt x="437640" y="3794485"/>
                  <a:pt x="438376" y="3784261"/>
                  <a:pt x="440448" y="3780502"/>
                </a:cubicBezTo>
                <a:close/>
                <a:moveTo>
                  <a:pt x="1259627" y="3772344"/>
                </a:moveTo>
                <a:lnTo>
                  <a:pt x="1255919" y="3773920"/>
                </a:lnTo>
                <a:lnTo>
                  <a:pt x="1255038" y="3774559"/>
                </a:lnTo>
                <a:lnTo>
                  <a:pt x="1253043" y="3776668"/>
                </a:lnTo>
                <a:cubicBezTo>
                  <a:pt x="1252060" y="3778369"/>
                  <a:pt x="1252350" y="3779814"/>
                  <a:pt x="1254090" y="3779466"/>
                </a:cubicBezTo>
                <a:cubicBezTo>
                  <a:pt x="1254090" y="3779466"/>
                  <a:pt x="1259918" y="3774917"/>
                  <a:pt x="1260794" y="3773050"/>
                </a:cubicBezTo>
                <a:cubicBezTo>
                  <a:pt x="1261088" y="3772427"/>
                  <a:pt x="1260832" y="3772104"/>
                  <a:pt x="1259627" y="3772344"/>
                </a:cubicBezTo>
                <a:close/>
                <a:moveTo>
                  <a:pt x="1201651" y="3770647"/>
                </a:moveTo>
                <a:lnTo>
                  <a:pt x="1202016" y="3773550"/>
                </a:lnTo>
                <a:lnTo>
                  <a:pt x="1201736" y="3771316"/>
                </a:lnTo>
                <a:cubicBezTo>
                  <a:pt x="1201624" y="3770424"/>
                  <a:pt x="1201568" y="3769981"/>
                  <a:pt x="1201651" y="3770647"/>
                </a:cubicBezTo>
                <a:close/>
                <a:moveTo>
                  <a:pt x="5985398" y="3764139"/>
                </a:moveTo>
                <a:cubicBezTo>
                  <a:pt x="5976118" y="3759198"/>
                  <a:pt x="5967756" y="3797259"/>
                  <a:pt x="5975708" y="3801496"/>
                </a:cubicBezTo>
                <a:cubicBezTo>
                  <a:pt x="5978753" y="3800568"/>
                  <a:pt x="5981150" y="3797271"/>
                  <a:pt x="5982959" y="3792975"/>
                </a:cubicBezTo>
                <a:cubicBezTo>
                  <a:pt x="5988388" y="3780081"/>
                  <a:pt x="5988573" y="3758174"/>
                  <a:pt x="5985398" y="3764139"/>
                </a:cubicBezTo>
                <a:close/>
                <a:moveTo>
                  <a:pt x="1183313" y="3762563"/>
                </a:moveTo>
                <a:cubicBezTo>
                  <a:pt x="1184585" y="3762306"/>
                  <a:pt x="1184981" y="3762626"/>
                  <a:pt x="1184824" y="3763220"/>
                </a:cubicBezTo>
                <a:cubicBezTo>
                  <a:pt x="1184592" y="3764114"/>
                  <a:pt x="1183122" y="3765627"/>
                  <a:pt x="1181527" y="3766770"/>
                </a:cubicBezTo>
                <a:cubicBezTo>
                  <a:pt x="1179929" y="3767912"/>
                  <a:pt x="1178203" y="3768680"/>
                  <a:pt x="1177454" y="3768077"/>
                </a:cubicBezTo>
                <a:cubicBezTo>
                  <a:pt x="1177454" y="3768077"/>
                  <a:pt x="1180102" y="3763205"/>
                  <a:pt x="1183313" y="3762563"/>
                </a:cubicBezTo>
                <a:close/>
                <a:moveTo>
                  <a:pt x="1090711" y="3756492"/>
                </a:moveTo>
                <a:lnTo>
                  <a:pt x="1085062" y="3762863"/>
                </a:lnTo>
                <a:lnTo>
                  <a:pt x="1086218" y="3761776"/>
                </a:lnTo>
                <a:lnTo>
                  <a:pt x="1091042" y="3756580"/>
                </a:lnTo>
                <a:close/>
                <a:moveTo>
                  <a:pt x="3442895" y="3746868"/>
                </a:moveTo>
                <a:cubicBezTo>
                  <a:pt x="3442233" y="3745865"/>
                  <a:pt x="3441454" y="3745868"/>
                  <a:pt x="3440660" y="3747358"/>
                </a:cubicBezTo>
                <a:cubicBezTo>
                  <a:pt x="3432709" y="3743124"/>
                  <a:pt x="3427255" y="3772530"/>
                  <a:pt x="3436533" y="3777475"/>
                </a:cubicBezTo>
                <a:cubicBezTo>
                  <a:pt x="3439577" y="3776544"/>
                  <a:pt x="3441622" y="3773701"/>
                  <a:pt x="3442913" y="3770083"/>
                </a:cubicBezTo>
                <a:cubicBezTo>
                  <a:pt x="3445813" y="3761941"/>
                  <a:pt x="3444882" y="3749876"/>
                  <a:pt x="3442895" y="3746868"/>
                </a:cubicBezTo>
                <a:close/>
                <a:moveTo>
                  <a:pt x="1046271" y="3746383"/>
                </a:moveTo>
                <a:cubicBezTo>
                  <a:pt x="1046395" y="3746314"/>
                  <a:pt x="1046142" y="3746810"/>
                  <a:pt x="1045366" y="3748114"/>
                </a:cubicBezTo>
                <a:lnTo>
                  <a:pt x="1044564" y="3749422"/>
                </a:lnTo>
                <a:lnTo>
                  <a:pt x="1042108" y="3751654"/>
                </a:lnTo>
                <a:cubicBezTo>
                  <a:pt x="1044260" y="3748924"/>
                  <a:pt x="1046025" y="3746523"/>
                  <a:pt x="1046271" y="3746383"/>
                </a:cubicBezTo>
                <a:close/>
                <a:moveTo>
                  <a:pt x="626466" y="3736828"/>
                </a:moveTo>
                <a:cubicBezTo>
                  <a:pt x="624363" y="3743229"/>
                  <a:pt x="623313" y="3746431"/>
                  <a:pt x="622919" y="3747632"/>
                </a:cubicBezTo>
                <a:cubicBezTo>
                  <a:pt x="621737" y="3751231"/>
                  <a:pt x="626466" y="3736828"/>
                  <a:pt x="626466" y="3736828"/>
                </a:cubicBezTo>
                <a:close/>
                <a:moveTo>
                  <a:pt x="1247723" y="3736395"/>
                </a:moveTo>
                <a:lnTo>
                  <a:pt x="1243137" y="3739368"/>
                </a:lnTo>
                <a:lnTo>
                  <a:pt x="1237815" y="3742471"/>
                </a:lnTo>
                <a:lnTo>
                  <a:pt x="1231979" y="3748286"/>
                </a:lnTo>
                <a:lnTo>
                  <a:pt x="1218965" y="3761097"/>
                </a:lnTo>
                <a:lnTo>
                  <a:pt x="1228242" y="3754279"/>
                </a:lnTo>
                <a:lnTo>
                  <a:pt x="1242554" y="3744160"/>
                </a:lnTo>
                <a:lnTo>
                  <a:pt x="1246373" y="3738298"/>
                </a:lnTo>
                <a:close/>
                <a:moveTo>
                  <a:pt x="1322108" y="3727657"/>
                </a:moveTo>
                <a:cubicBezTo>
                  <a:pt x="1320503" y="3727978"/>
                  <a:pt x="1320887" y="3729906"/>
                  <a:pt x="1319282" y="3730229"/>
                </a:cubicBezTo>
                <a:lnTo>
                  <a:pt x="1318898" y="3731022"/>
                </a:lnTo>
                <a:lnTo>
                  <a:pt x="1319401" y="3731016"/>
                </a:lnTo>
                <a:lnTo>
                  <a:pt x="1322717" y="3728762"/>
                </a:lnTo>
                <a:lnTo>
                  <a:pt x="1322863" y="3727914"/>
                </a:lnTo>
                <a:close/>
                <a:moveTo>
                  <a:pt x="1258600" y="3721770"/>
                </a:moveTo>
                <a:lnTo>
                  <a:pt x="1246651" y="3733671"/>
                </a:lnTo>
                <a:lnTo>
                  <a:pt x="1252899" y="3729258"/>
                </a:lnTo>
                <a:close/>
                <a:moveTo>
                  <a:pt x="428863" y="3718519"/>
                </a:moveTo>
                <a:lnTo>
                  <a:pt x="428935" y="3720508"/>
                </a:lnTo>
                <a:lnTo>
                  <a:pt x="424761" y="3724710"/>
                </a:lnTo>
                <a:lnTo>
                  <a:pt x="424637" y="3723953"/>
                </a:lnTo>
                <a:cubicBezTo>
                  <a:pt x="425340" y="3720457"/>
                  <a:pt x="426983" y="3717481"/>
                  <a:pt x="428863" y="3718519"/>
                </a:cubicBezTo>
                <a:close/>
                <a:moveTo>
                  <a:pt x="6023692" y="3711401"/>
                </a:moveTo>
                <a:cubicBezTo>
                  <a:pt x="6011506" y="3715115"/>
                  <a:pt x="6006757" y="3743198"/>
                  <a:pt x="6018943" y="3739487"/>
                </a:cubicBezTo>
                <a:close/>
                <a:moveTo>
                  <a:pt x="441269" y="3704930"/>
                </a:moveTo>
                <a:lnTo>
                  <a:pt x="441573" y="3707777"/>
                </a:lnTo>
                <a:lnTo>
                  <a:pt x="437458" y="3711921"/>
                </a:lnTo>
                <a:lnTo>
                  <a:pt x="437122" y="3710406"/>
                </a:lnTo>
                <a:cubicBezTo>
                  <a:pt x="437746" y="3706868"/>
                  <a:pt x="439388" y="3703890"/>
                  <a:pt x="441269" y="3704930"/>
                </a:cubicBezTo>
                <a:close/>
                <a:moveTo>
                  <a:pt x="454301" y="3691684"/>
                </a:moveTo>
                <a:lnTo>
                  <a:pt x="454419" y="3694942"/>
                </a:lnTo>
                <a:lnTo>
                  <a:pt x="450242" y="3699097"/>
                </a:lnTo>
                <a:lnTo>
                  <a:pt x="449842" y="3696988"/>
                </a:lnTo>
                <a:cubicBezTo>
                  <a:pt x="450467" y="3693449"/>
                  <a:pt x="452108" y="3690474"/>
                  <a:pt x="454301" y="3691684"/>
                </a:cubicBezTo>
                <a:close/>
                <a:moveTo>
                  <a:pt x="1304568" y="3677779"/>
                </a:moveTo>
                <a:lnTo>
                  <a:pt x="1297059" y="3683459"/>
                </a:lnTo>
                <a:lnTo>
                  <a:pt x="1296661" y="3683855"/>
                </a:lnTo>
                <a:lnTo>
                  <a:pt x="1303252" y="3679104"/>
                </a:lnTo>
                <a:close/>
                <a:moveTo>
                  <a:pt x="796451" y="3674736"/>
                </a:moveTo>
                <a:lnTo>
                  <a:pt x="773077" y="3700836"/>
                </a:lnTo>
                <a:lnTo>
                  <a:pt x="755449" y="3714554"/>
                </a:lnTo>
                <a:lnTo>
                  <a:pt x="765699" y="3702280"/>
                </a:lnTo>
                <a:close/>
                <a:moveTo>
                  <a:pt x="521001" y="3644256"/>
                </a:moveTo>
                <a:lnTo>
                  <a:pt x="521298" y="3647752"/>
                </a:lnTo>
                <a:cubicBezTo>
                  <a:pt x="520631" y="3649658"/>
                  <a:pt x="518800" y="3651866"/>
                  <a:pt x="514757" y="3654743"/>
                </a:cubicBezTo>
                <a:cubicBezTo>
                  <a:pt x="516303" y="3654166"/>
                  <a:pt x="516379" y="3652827"/>
                  <a:pt x="515643" y="3651400"/>
                </a:cubicBezTo>
                <a:lnTo>
                  <a:pt x="514735" y="3650510"/>
                </a:lnTo>
                <a:close/>
                <a:moveTo>
                  <a:pt x="847339" y="3626751"/>
                </a:moveTo>
                <a:lnTo>
                  <a:pt x="839151" y="3635933"/>
                </a:lnTo>
                <a:lnTo>
                  <a:pt x="836348" y="3637494"/>
                </a:lnTo>
                <a:close/>
                <a:moveTo>
                  <a:pt x="916818" y="3626070"/>
                </a:moveTo>
                <a:lnTo>
                  <a:pt x="890926" y="3657814"/>
                </a:lnTo>
                <a:lnTo>
                  <a:pt x="886907" y="3660520"/>
                </a:lnTo>
                <a:lnTo>
                  <a:pt x="881931" y="3663383"/>
                </a:lnTo>
                <a:lnTo>
                  <a:pt x="893482" y="3647232"/>
                </a:lnTo>
                <a:lnTo>
                  <a:pt x="905142" y="3632282"/>
                </a:lnTo>
                <a:lnTo>
                  <a:pt x="913293" y="3628177"/>
                </a:lnTo>
                <a:close/>
                <a:moveTo>
                  <a:pt x="6079628" y="3625540"/>
                </a:moveTo>
                <a:cubicBezTo>
                  <a:pt x="6055255" y="3632968"/>
                  <a:pt x="6066410" y="3669523"/>
                  <a:pt x="6066410" y="3669523"/>
                </a:cubicBezTo>
                <a:close/>
                <a:moveTo>
                  <a:pt x="872565" y="3602374"/>
                </a:moveTo>
                <a:lnTo>
                  <a:pt x="863659" y="3611345"/>
                </a:lnTo>
                <a:lnTo>
                  <a:pt x="849399" y="3624739"/>
                </a:lnTo>
                <a:lnTo>
                  <a:pt x="868770" y="3605804"/>
                </a:lnTo>
                <a:close/>
                <a:moveTo>
                  <a:pt x="6111392" y="3588058"/>
                </a:moveTo>
                <a:cubicBezTo>
                  <a:pt x="6111278" y="3586480"/>
                  <a:pt x="6110688" y="3586383"/>
                  <a:pt x="6109455" y="3588698"/>
                </a:cubicBezTo>
                <a:cubicBezTo>
                  <a:pt x="6101506" y="3584465"/>
                  <a:pt x="6096754" y="3612549"/>
                  <a:pt x="6104706" y="3616784"/>
                </a:cubicBezTo>
                <a:cubicBezTo>
                  <a:pt x="6107882" y="3610823"/>
                  <a:pt x="6111743" y="3592791"/>
                  <a:pt x="6111392" y="3588058"/>
                </a:cubicBezTo>
                <a:close/>
                <a:moveTo>
                  <a:pt x="922410" y="3550265"/>
                </a:moveTo>
                <a:cubicBezTo>
                  <a:pt x="922410" y="3550265"/>
                  <a:pt x="919947" y="3563621"/>
                  <a:pt x="922019" y="3559862"/>
                </a:cubicBezTo>
                <a:cubicBezTo>
                  <a:pt x="922959" y="3560380"/>
                  <a:pt x="923689" y="3560170"/>
                  <a:pt x="924195" y="3559529"/>
                </a:cubicBezTo>
                <a:cubicBezTo>
                  <a:pt x="925716" y="3557610"/>
                  <a:pt x="925230" y="3551823"/>
                  <a:pt x="922410" y="3550265"/>
                </a:cubicBezTo>
                <a:close/>
                <a:moveTo>
                  <a:pt x="597559" y="3532856"/>
                </a:moveTo>
                <a:cubicBezTo>
                  <a:pt x="597559" y="3532856"/>
                  <a:pt x="605073" y="3534245"/>
                  <a:pt x="603195" y="3533895"/>
                </a:cubicBezTo>
                <a:cubicBezTo>
                  <a:pt x="602570" y="3533781"/>
                  <a:pt x="600900" y="3533472"/>
                  <a:pt x="597559" y="3532856"/>
                </a:cubicBezTo>
                <a:close/>
                <a:moveTo>
                  <a:pt x="1089600" y="3450222"/>
                </a:moveTo>
                <a:cubicBezTo>
                  <a:pt x="1087993" y="3450543"/>
                  <a:pt x="1088381" y="3452471"/>
                  <a:pt x="1086774" y="3452794"/>
                </a:cubicBezTo>
                <a:cubicBezTo>
                  <a:pt x="1084698" y="3455464"/>
                  <a:pt x="1085573" y="3455853"/>
                  <a:pt x="1087102" y="3455264"/>
                </a:cubicBezTo>
                <a:lnTo>
                  <a:pt x="1088231" y="3454610"/>
                </a:lnTo>
                <a:lnTo>
                  <a:pt x="1091083" y="3451606"/>
                </a:lnTo>
                <a:close/>
                <a:moveTo>
                  <a:pt x="5301608" y="3422074"/>
                </a:moveTo>
                <a:cubicBezTo>
                  <a:pt x="5274249" y="3454275"/>
                  <a:pt x="5245326" y="3488616"/>
                  <a:pt x="5217242" y="3526170"/>
                </a:cubicBezTo>
                <a:lnTo>
                  <a:pt x="5180810" y="3582838"/>
                </a:lnTo>
                <a:lnTo>
                  <a:pt x="5187467" y="3588330"/>
                </a:lnTo>
                <a:lnTo>
                  <a:pt x="5224376" y="3542726"/>
                </a:lnTo>
                <a:cubicBezTo>
                  <a:pt x="5251764" y="3506077"/>
                  <a:pt x="5277616" y="3467122"/>
                  <a:pt x="5301608" y="3422074"/>
                </a:cubicBezTo>
                <a:close/>
                <a:moveTo>
                  <a:pt x="6432818" y="3410978"/>
                </a:moveTo>
                <a:lnTo>
                  <a:pt x="6432818" y="3698437"/>
                </a:lnTo>
                <a:lnTo>
                  <a:pt x="6267425" y="3912940"/>
                </a:lnTo>
                <a:cubicBezTo>
                  <a:pt x="6093435" y="4117370"/>
                  <a:pt x="5937862" y="4314988"/>
                  <a:pt x="5751217" y="4541811"/>
                </a:cubicBezTo>
                <a:cubicBezTo>
                  <a:pt x="5722090" y="4571902"/>
                  <a:pt x="5643458" y="4681491"/>
                  <a:pt x="5743651" y="4573592"/>
                </a:cubicBezTo>
                <a:cubicBezTo>
                  <a:pt x="5783486" y="4520214"/>
                  <a:pt x="5831306" y="4462277"/>
                  <a:pt x="5875178" y="4415457"/>
                </a:cubicBezTo>
                <a:cubicBezTo>
                  <a:pt x="5952120" y="4327427"/>
                  <a:pt x="5995629" y="4283966"/>
                  <a:pt x="6066688" y="4206163"/>
                </a:cubicBezTo>
                <a:cubicBezTo>
                  <a:pt x="6178114" y="4076395"/>
                  <a:pt x="6285836" y="3906130"/>
                  <a:pt x="6396739" y="3774948"/>
                </a:cubicBezTo>
                <a:lnTo>
                  <a:pt x="6432818" y="3730118"/>
                </a:lnTo>
                <a:lnTo>
                  <a:pt x="6432818" y="3783264"/>
                </a:lnTo>
                <a:lnTo>
                  <a:pt x="6389736" y="3838728"/>
                </a:lnTo>
                <a:cubicBezTo>
                  <a:pt x="6156728" y="4153544"/>
                  <a:pt x="5885132" y="4442372"/>
                  <a:pt x="5639554" y="4723191"/>
                </a:cubicBezTo>
                <a:cubicBezTo>
                  <a:pt x="5521878" y="4866540"/>
                  <a:pt x="5400270" y="5021007"/>
                  <a:pt x="5277234" y="5175998"/>
                </a:cubicBezTo>
                <a:cubicBezTo>
                  <a:pt x="4966358" y="5550203"/>
                  <a:pt x="4596752" y="5896209"/>
                  <a:pt x="4226248" y="6244154"/>
                </a:cubicBezTo>
                <a:lnTo>
                  <a:pt x="4136247" y="6314834"/>
                </a:lnTo>
                <a:lnTo>
                  <a:pt x="4522217" y="5884706"/>
                </a:lnTo>
                <a:cubicBezTo>
                  <a:pt x="4664064" y="5724032"/>
                  <a:pt x="4805698" y="5560714"/>
                  <a:pt x="4947516" y="5393463"/>
                </a:cubicBezTo>
                <a:cubicBezTo>
                  <a:pt x="5436787" y="4832569"/>
                  <a:pt x="5885276" y="4185325"/>
                  <a:pt x="6347276" y="3535079"/>
                </a:cubicBezTo>
                <a:close/>
                <a:moveTo>
                  <a:pt x="1258088" y="3324446"/>
                </a:moveTo>
                <a:lnTo>
                  <a:pt x="1236607" y="3347109"/>
                </a:lnTo>
                <a:lnTo>
                  <a:pt x="1234518" y="3349170"/>
                </a:lnTo>
                <a:lnTo>
                  <a:pt x="1236171" y="3347806"/>
                </a:lnTo>
                <a:cubicBezTo>
                  <a:pt x="1244195" y="3340682"/>
                  <a:pt x="1254119" y="3330920"/>
                  <a:pt x="1258068" y="3324716"/>
                </a:cubicBezTo>
                <a:close/>
                <a:moveTo>
                  <a:pt x="5380122" y="3293813"/>
                </a:moveTo>
                <a:lnTo>
                  <a:pt x="5362480" y="3326936"/>
                </a:lnTo>
                <a:cubicBezTo>
                  <a:pt x="5345247" y="3370479"/>
                  <a:pt x="5353032" y="3361448"/>
                  <a:pt x="5363441" y="3341903"/>
                </a:cubicBezTo>
                <a:cubicBezTo>
                  <a:pt x="5373852" y="3322362"/>
                  <a:pt x="5386879" y="3292308"/>
                  <a:pt x="5380122" y="3293813"/>
                </a:cubicBezTo>
                <a:close/>
                <a:moveTo>
                  <a:pt x="567658" y="3280857"/>
                </a:moveTo>
                <a:lnTo>
                  <a:pt x="566815" y="3281933"/>
                </a:lnTo>
                <a:lnTo>
                  <a:pt x="562478" y="3284727"/>
                </a:lnTo>
                <a:close/>
                <a:moveTo>
                  <a:pt x="621200" y="3262089"/>
                </a:moveTo>
                <a:cubicBezTo>
                  <a:pt x="621367" y="3262916"/>
                  <a:pt x="621105" y="3263397"/>
                  <a:pt x="620429" y="3263748"/>
                </a:cubicBezTo>
                <a:cubicBezTo>
                  <a:pt x="619755" y="3264097"/>
                  <a:pt x="618663" y="3264316"/>
                  <a:pt x="617171" y="3264615"/>
                </a:cubicBezTo>
                <a:cubicBezTo>
                  <a:pt x="616509" y="3261311"/>
                  <a:pt x="619824" y="3262364"/>
                  <a:pt x="621200" y="3262089"/>
                </a:cubicBezTo>
                <a:close/>
                <a:moveTo>
                  <a:pt x="625231" y="3259563"/>
                </a:moveTo>
                <a:cubicBezTo>
                  <a:pt x="625398" y="3260391"/>
                  <a:pt x="625134" y="3260873"/>
                  <a:pt x="624458" y="3261223"/>
                </a:cubicBezTo>
                <a:cubicBezTo>
                  <a:pt x="623784" y="3261574"/>
                  <a:pt x="622692" y="3261790"/>
                  <a:pt x="621200" y="3262089"/>
                </a:cubicBezTo>
                <a:cubicBezTo>
                  <a:pt x="620540" y="3258787"/>
                  <a:pt x="623854" y="3259840"/>
                  <a:pt x="625231" y="3259563"/>
                </a:cubicBezTo>
                <a:close/>
                <a:moveTo>
                  <a:pt x="635428" y="3252082"/>
                </a:moveTo>
                <a:cubicBezTo>
                  <a:pt x="634411" y="3254148"/>
                  <a:pt x="633211" y="3255320"/>
                  <a:pt x="631593" y="3256324"/>
                </a:cubicBezTo>
                <a:cubicBezTo>
                  <a:pt x="629974" y="3257328"/>
                  <a:pt x="627935" y="3258165"/>
                  <a:pt x="625231" y="3259563"/>
                </a:cubicBezTo>
                <a:cubicBezTo>
                  <a:pt x="627324" y="3255711"/>
                  <a:pt x="631297" y="3252910"/>
                  <a:pt x="635428" y="3252082"/>
                </a:cubicBezTo>
                <a:close/>
                <a:moveTo>
                  <a:pt x="5431928" y="3238067"/>
                </a:moveTo>
                <a:cubicBezTo>
                  <a:pt x="5431928" y="3238067"/>
                  <a:pt x="5428988" y="3239795"/>
                  <a:pt x="5425312" y="3241955"/>
                </a:cubicBezTo>
                <a:lnTo>
                  <a:pt x="5425078" y="3242094"/>
                </a:lnTo>
                <a:lnTo>
                  <a:pt x="5416216" y="3247301"/>
                </a:lnTo>
                <a:lnTo>
                  <a:pt x="5412076" y="3249738"/>
                </a:lnTo>
                <a:cubicBezTo>
                  <a:pt x="5409872" y="3251034"/>
                  <a:pt x="5411341" y="3250168"/>
                  <a:pt x="5414283" y="3248440"/>
                </a:cubicBezTo>
                <a:lnTo>
                  <a:pt x="5416216" y="3247301"/>
                </a:lnTo>
                <a:lnTo>
                  <a:pt x="5418418" y="3246008"/>
                </a:lnTo>
                <a:lnTo>
                  <a:pt x="5425078" y="3242094"/>
                </a:lnTo>
                <a:close/>
                <a:moveTo>
                  <a:pt x="681315" y="3234002"/>
                </a:moveTo>
                <a:lnTo>
                  <a:pt x="675800" y="3241026"/>
                </a:lnTo>
                <a:cubicBezTo>
                  <a:pt x="665762" y="3250202"/>
                  <a:pt x="655926" y="3259823"/>
                  <a:pt x="646206" y="3270219"/>
                </a:cubicBezTo>
                <a:lnTo>
                  <a:pt x="632965" y="3285719"/>
                </a:lnTo>
                <a:lnTo>
                  <a:pt x="632950" y="3285225"/>
                </a:lnTo>
                <a:cubicBezTo>
                  <a:pt x="631623" y="3285795"/>
                  <a:pt x="628724" y="3287484"/>
                  <a:pt x="623473" y="3290755"/>
                </a:cubicBezTo>
                <a:lnTo>
                  <a:pt x="619969" y="3292886"/>
                </a:lnTo>
                <a:lnTo>
                  <a:pt x="623933" y="3287803"/>
                </a:lnTo>
                <a:lnTo>
                  <a:pt x="650792" y="3255464"/>
                </a:lnTo>
                <a:lnTo>
                  <a:pt x="664251" y="3246886"/>
                </a:lnTo>
                <a:close/>
                <a:moveTo>
                  <a:pt x="59793" y="3224114"/>
                </a:moveTo>
                <a:lnTo>
                  <a:pt x="56622" y="3232392"/>
                </a:lnTo>
                <a:cubicBezTo>
                  <a:pt x="55951" y="3234143"/>
                  <a:pt x="56957" y="3231519"/>
                  <a:pt x="58129" y="3228456"/>
                </a:cubicBezTo>
                <a:close/>
                <a:moveTo>
                  <a:pt x="60641" y="3221898"/>
                </a:moveTo>
                <a:lnTo>
                  <a:pt x="59793" y="3224114"/>
                </a:lnTo>
                <a:lnTo>
                  <a:pt x="59824" y="3224031"/>
                </a:lnTo>
                <a:cubicBezTo>
                  <a:pt x="60306" y="3222774"/>
                  <a:pt x="60641" y="3221898"/>
                  <a:pt x="60641" y="3221898"/>
                </a:cubicBezTo>
                <a:close/>
                <a:moveTo>
                  <a:pt x="630414" y="3218448"/>
                </a:moveTo>
                <a:lnTo>
                  <a:pt x="623113" y="3221108"/>
                </a:lnTo>
                <a:lnTo>
                  <a:pt x="620370" y="3224756"/>
                </a:lnTo>
                <a:lnTo>
                  <a:pt x="617711" y="3227591"/>
                </a:lnTo>
                <a:lnTo>
                  <a:pt x="617920" y="3227481"/>
                </a:lnTo>
                <a:cubicBezTo>
                  <a:pt x="618433" y="3227219"/>
                  <a:pt x="618727" y="3227075"/>
                  <a:pt x="618727" y="3227075"/>
                </a:cubicBezTo>
                <a:close/>
                <a:moveTo>
                  <a:pt x="5338" y="3203992"/>
                </a:moveTo>
                <a:lnTo>
                  <a:pt x="4716" y="3212666"/>
                </a:lnTo>
                <a:lnTo>
                  <a:pt x="4674" y="3212686"/>
                </a:lnTo>
                <a:lnTo>
                  <a:pt x="3691" y="3210789"/>
                </a:lnTo>
                <a:cubicBezTo>
                  <a:pt x="3847" y="3208599"/>
                  <a:pt x="4450" y="3205601"/>
                  <a:pt x="5338" y="3203992"/>
                </a:cubicBezTo>
                <a:close/>
                <a:moveTo>
                  <a:pt x="707469" y="3196999"/>
                </a:moveTo>
                <a:lnTo>
                  <a:pt x="704289" y="3198351"/>
                </a:lnTo>
                <a:lnTo>
                  <a:pt x="703533" y="3198896"/>
                </a:lnTo>
                <a:lnTo>
                  <a:pt x="701826" y="3200705"/>
                </a:lnTo>
                <a:cubicBezTo>
                  <a:pt x="700984" y="3202163"/>
                  <a:pt x="701230" y="3203401"/>
                  <a:pt x="702725" y="3203104"/>
                </a:cubicBezTo>
                <a:cubicBezTo>
                  <a:pt x="702725" y="3203104"/>
                  <a:pt x="707715" y="3199204"/>
                  <a:pt x="708470" y="3197604"/>
                </a:cubicBezTo>
                <a:cubicBezTo>
                  <a:pt x="708721" y="3197070"/>
                  <a:pt x="708502" y="3196791"/>
                  <a:pt x="707469" y="3196999"/>
                </a:cubicBezTo>
                <a:close/>
                <a:moveTo>
                  <a:pt x="657777" y="3195545"/>
                </a:moveTo>
                <a:lnTo>
                  <a:pt x="658090" y="3198033"/>
                </a:lnTo>
                <a:lnTo>
                  <a:pt x="657850" y="3196117"/>
                </a:lnTo>
                <a:cubicBezTo>
                  <a:pt x="657753" y="3195355"/>
                  <a:pt x="657706" y="3194972"/>
                  <a:pt x="657777" y="3195545"/>
                </a:cubicBezTo>
                <a:close/>
                <a:moveTo>
                  <a:pt x="642058" y="3188614"/>
                </a:moveTo>
                <a:cubicBezTo>
                  <a:pt x="643148" y="3188395"/>
                  <a:pt x="643487" y="3188667"/>
                  <a:pt x="643354" y="3189178"/>
                </a:cubicBezTo>
                <a:cubicBezTo>
                  <a:pt x="643154" y="3189943"/>
                  <a:pt x="641897" y="3191242"/>
                  <a:pt x="640526" y="3192221"/>
                </a:cubicBezTo>
                <a:cubicBezTo>
                  <a:pt x="639158" y="3193199"/>
                  <a:pt x="637677" y="3193858"/>
                  <a:pt x="637037" y="3193342"/>
                </a:cubicBezTo>
                <a:cubicBezTo>
                  <a:pt x="637037" y="3193342"/>
                  <a:pt x="639306" y="3189167"/>
                  <a:pt x="642058" y="3188614"/>
                </a:cubicBezTo>
                <a:close/>
                <a:moveTo>
                  <a:pt x="562689" y="3183411"/>
                </a:moveTo>
                <a:lnTo>
                  <a:pt x="557846" y="3188873"/>
                </a:lnTo>
                <a:lnTo>
                  <a:pt x="558836" y="3187942"/>
                </a:lnTo>
                <a:lnTo>
                  <a:pt x="562974" y="3183486"/>
                </a:lnTo>
                <a:close/>
                <a:moveTo>
                  <a:pt x="524599" y="3174747"/>
                </a:moveTo>
                <a:cubicBezTo>
                  <a:pt x="524706" y="3174687"/>
                  <a:pt x="524487" y="3175114"/>
                  <a:pt x="523822" y="3176231"/>
                </a:cubicBezTo>
                <a:lnTo>
                  <a:pt x="523136" y="3177353"/>
                </a:lnTo>
                <a:lnTo>
                  <a:pt x="521030" y="3179263"/>
                </a:lnTo>
                <a:cubicBezTo>
                  <a:pt x="522873" y="3176926"/>
                  <a:pt x="524386" y="3174866"/>
                  <a:pt x="524599" y="3174747"/>
                </a:cubicBezTo>
                <a:close/>
                <a:moveTo>
                  <a:pt x="697267" y="3166187"/>
                </a:moveTo>
                <a:lnTo>
                  <a:pt x="693333" y="3168735"/>
                </a:lnTo>
                <a:lnTo>
                  <a:pt x="688774" y="3171395"/>
                </a:lnTo>
                <a:lnTo>
                  <a:pt x="683771" y="3176377"/>
                </a:lnTo>
                <a:lnTo>
                  <a:pt x="672616" y="3187357"/>
                </a:lnTo>
                <a:lnTo>
                  <a:pt x="680566" y="3181514"/>
                </a:lnTo>
                <a:lnTo>
                  <a:pt x="692835" y="3172841"/>
                </a:lnTo>
                <a:lnTo>
                  <a:pt x="696109" y="3167818"/>
                </a:lnTo>
                <a:close/>
                <a:moveTo>
                  <a:pt x="761022" y="3158698"/>
                </a:moveTo>
                <a:cubicBezTo>
                  <a:pt x="759646" y="3158973"/>
                  <a:pt x="759978" y="3160626"/>
                  <a:pt x="758598" y="3160901"/>
                </a:cubicBezTo>
                <a:lnTo>
                  <a:pt x="758270" y="3161580"/>
                </a:lnTo>
                <a:lnTo>
                  <a:pt x="758461" y="3161580"/>
                </a:lnTo>
                <a:lnTo>
                  <a:pt x="761228" y="3158767"/>
                </a:lnTo>
                <a:close/>
                <a:moveTo>
                  <a:pt x="706588" y="3153650"/>
                </a:moveTo>
                <a:lnTo>
                  <a:pt x="696346" y="3163853"/>
                </a:lnTo>
                <a:lnTo>
                  <a:pt x="701702" y="3160069"/>
                </a:lnTo>
                <a:close/>
                <a:moveTo>
                  <a:pt x="1242458" y="3152340"/>
                </a:moveTo>
                <a:cubicBezTo>
                  <a:pt x="1202742" y="3186600"/>
                  <a:pt x="1168378" y="3223362"/>
                  <a:pt x="1130059" y="3260114"/>
                </a:cubicBezTo>
                <a:lnTo>
                  <a:pt x="1108326" y="3280040"/>
                </a:lnTo>
                <a:lnTo>
                  <a:pt x="1062035" y="3327816"/>
                </a:lnTo>
                <a:lnTo>
                  <a:pt x="1060394" y="3329455"/>
                </a:lnTo>
                <a:lnTo>
                  <a:pt x="1061265" y="3328756"/>
                </a:lnTo>
                <a:lnTo>
                  <a:pt x="1074715" y="3315737"/>
                </a:lnTo>
                <a:lnTo>
                  <a:pt x="1076337" y="3313927"/>
                </a:lnTo>
                <a:lnTo>
                  <a:pt x="1086911" y="3305824"/>
                </a:lnTo>
                <a:cubicBezTo>
                  <a:pt x="1098430" y="3296661"/>
                  <a:pt x="1109529" y="3287421"/>
                  <a:pt x="1119914" y="3278185"/>
                </a:cubicBezTo>
                <a:lnTo>
                  <a:pt x="1130650" y="3268428"/>
                </a:lnTo>
                <a:lnTo>
                  <a:pt x="1149452" y="3244887"/>
                </a:lnTo>
                <a:cubicBezTo>
                  <a:pt x="1173498" y="3218877"/>
                  <a:pt x="1203545" y="3195387"/>
                  <a:pt x="1228987" y="3167386"/>
                </a:cubicBezTo>
                <a:lnTo>
                  <a:pt x="1236697" y="3159316"/>
                </a:lnTo>
                <a:close/>
                <a:moveTo>
                  <a:pt x="455325" y="3150577"/>
                </a:moveTo>
                <a:lnTo>
                  <a:pt x="443251" y="3161691"/>
                </a:lnTo>
                <a:lnTo>
                  <a:pt x="451048" y="3153216"/>
                </a:lnTo>
                <a:close/>
                <a:moveTo>
                  <a:pt x="146159" y="3130572"/>
                </a:moveTo>
                <a:cubicBezTo>
                  <a:pt x="146159" y="3130572"/>
                  <a:pt x="143866" y="3130619"/>
                  <a:pt x="141002" y="3130680"/>
                </a:cubicBezTo>
                <a:lnTo>
                  <a:pt x="140839" y="3130686"/>
                </a:lnTo>
                <a:lnTo>
                  <a:pt x="132403" y="3130860"/>
                </a:lnTo>
                <a:cubicBezTo>
                  <a:pt x="130113" y="3130910"/>
                  <a:pt x="128967" y="3130932"/>
                  <a:pt x="130684" y="3130898"/>
                </a:cubicBezTo>
                <a:lnTo>
                  <a:pt x="140839" y="3130686"/>
                </a:lnTo>
                <a:close/>
                <a:moveTo>
                  <a:pt x="17212" y="3127864"/>
                </a:moveTo>
                <a:lnTo>
                  <a:pt x="17312" y="3130655"/>
                </a:lnTo>
                <a:lnTo>
                  <a:pt x="15078" y="3132875"/>
                </a:lnTo>
                <a:lnTo>
                  <a:pt x="13629" y="3133679"/>
                </a:lnTo>
                <a:lnTo>
                  <a:pt x="13387" y="3132410"/>
                </a:lnTo>
                <a:cubicBezTo>
                  <a:pt x="13921" y="3129376"/>
                  <a:pt x="15330" y="3126826"/>
                  <a:pt x="17212" y="3127864"/>
                </a:cubicBezTo>
                <a:close/>
                <a:moveTo>
                  <a:pt x="745988" y="3115943"/>
                </a:moveTo>
                <a:lnTo>
                  <a:pt x="739551" y="3120813"/>
                </a:lnTo>
                <a:lnTo>
                  <a:pt x="739212" y="3121153"/>
                </a:lnTo>
                <a:lnTo>
                  <a:pt x="744860" y="3117081"/>
                </a:lnTo>
                <a:close/>
                <a:moveTo>
                  <a:pt x="497561" y="3088841"/>
                </a:moveTo>
                <a:lnTo>
                  <a:pt x="485318" y="3098860"/>
                </a:lnTo>
                <a:cubicBezTo>
                  <a:pt x="467915" y="3115683"/>
                  <a:pt x="453348" y="3138674"/>
                  <a:pt x="445345" y="3130127"/>
                </a:cubicBezTo>
                <a:cubicBezTo>
                  <a:pt x="445731" y="3130967"/>
                  <a:pt x="447713" y="3128997"/>
                  <a:pt x="450572" y="3125381"/>
                </a:cubicBezTo>
                <a:lnTo>
                  <a:pt x="457958" y="3115096"/>
                </a:lnTo>
                <a:close/>
                <a:moveTo>
                  <a:pt x="74380" y="3087212"/>
                </a:moveTo>
                <a:lnTo>
                  <a:pt x="74634" y="3090211"/>
                </a:lnTo>
                <a:cubicBezTo>
                  <a:pt x="74063" y="3091841"/>
                  <a:pt x="72492" y="3093735"/>
                  <a:pt x="69027" y="3096201"/>
                </a:cubicBezTo>
                <a:cubicBezTo>
                  <a:pt x="70353" y="3095707"/>
                  <a:pt x="70416" y="3094559"/>
                  <a:pt x="69788" y="3093336"/>
                </a:cubicBezTo>
                <a:lnTo>
                  <a:pt x="69006" y="3092571"/>
                </a:lnTo>
                <a:close/>
                <a:moveTo>
                  <a:pt x="608759" y="3073856"/>
                </a:moveTo>
                <a:cubicBezTo>
                  <a:pt x="602684" y="3075173"/>
                  <a:pt x="599799" y="3085676"/>
                  <a:pt x="596541" y="3089974"/>
                </a:cubicBezTo>
                <a:cubicBezTo>
                  <a:pt x="585079" y="3081284"/>
                  <a:pt x="581400" y="3098043"/>
                  <a:pt x="577054" y="3103774"/>
                </a:cubicBezTo>
                <a:cubicBezTo>
                  <a:pt x="582786" y="3108119"/>
                  <a:pt x="587129" y="3102390"/>
                  <a:pt x="596541" y="3089974"/>
                </a:cubicBezTo>
                <a:cubicBezTo>
                  <a:pt x="602274" y="3094318"/>
                  <a:pt x="606618" y="3088587"/>
                  <a:pt x="616030" y="3076171"/>
                </a:cubicBezTo>
                <a:cubicBezTo>
                  <a:pt x="613164" y="3073999"/>
                  <a:pt x="610784" y="3073417"/>
                  <a:pt x="608759" y="3073856"/>
                </a:cubicBezTo>
                <a:close/>
                <a:moveTo>
                  <a:pt x="354088" y="3072208"/>
                </a:moveTo>
                <a:lnTo>
                  <a:pt x="347072" y="3080078"/>
                </a:lnTo>
                <a:lnTo>
                  <a:pt x="344667" y="3081415"/>
                </a:lnTo>
                <a:close/>
                <a:moveTo>
                  <a:pt x="413640" y="3071622"/>
                </a:moveTo>
                <a:lnTo>
                  <a:pt x="391449" y="3098831"/>
                </a:lnTo>
                <a:lnTo>
                  <a:pt x="388003" y="3101153"/>
                </a:lnTo>
                <a:lnTo>
                  <a:pt x="383741" y="3103606"/>
                </a:lnTo>
                <a:lnTo>
                  <a:pt x="393639" y="3089762"/>
                </a:lnTo>
                <a:lnTo>
                  <a:pt x="403632" y="3076949"/>
                </a:lnTo>
                <a:lnTo>
                  <a:pt x="410620" y="3073430"/>
                </a:lnTo>
                <a:close/>
                <a:moveTo>
                  <a:pt x="84136" y="3065894"/>
                </a:moveTo>
                <a:lnTo>
                  <a:pt x="69929" y="3078337"/>
                </a:lnTo>
                <a:lnTo>
                  <a:pt x="33466" y="3114594"/>
                </a:lnTo>
                <a:lnTo>
                  <a:pt x="32550" y="3115309"/>
                </a:lnTo>
                <a:lnTo>
                  <a:pt x="64148" y="3077962"/>
                </a:lnTo>
                <a:close/>
                <a:moveTo>
                  <a:pt x="375711" y="3051315"/>
                </a:moveTo>
                <a:lnTo>
                  <a:pt x="368078" y="3059003"/>
                </a:lnTo>
                <a:lnTo>
                  <a:pt x="355854" y="3070483"/>
                </a:lnTo>
                <a:lnTo>
                  <a:pt x="372458" y="3054253"/>
                </a:lnTo>
                <a:close/>
                <a:moveTo>
                  <a:pt x="288038" y="3042606"/>
                </a:moveTo>
                <a:cubicBezTo>
                  <a:pt x="288038" y="3042606"/>
                  <a:pt x="266207" y="3045611"/>
                  <a:pt x="257518" y="3057073"/>
                </a:cubicBezTo>
                <a:cubicBezTo>
                  <a:pt x="243765" y="3075218"/>
                  <a:pt x="289425" y="3052681"/>
                  <a:pt x="288038" y="3042606"/>
                </a:cubicBezTo>
                <a:close/>
                <a:moveTo>
                  <a:pt x="126774" y="3040155"/>
                </a:moveTo>
                <a:lnTo>
                  <a:pt x="100601" y="3066253"/>
                </a:lnTo>
                <a:cubicBezTo>
                  <a:pt x="90494" y="3076035"/>
                  <a:pt x="82815" y="3082964"/>
                  <a:pt x="79660" y="3084552"/>
                </a:cubicBezTo>
                <a:lnTo>
                  <a:pt x="78811" y="3082793"/>
                </a:lnTo>
                <a:lnTo>
                  <a:pt x="79226" y="3082378"/>
                </a:lnTo>
                <a:lnTo>
                  <a:pt x="105225" y="3053163"/>
                </a:lnTo>
                <a:close/>
                <a:moveTo>
                  <a:pt x="475309" y="3029355"/>
                </a:moveTo>
                <a:lnTo>
                  <a:pt x="466332" y="3037814"/>
                </a:lnTo>
                <a:cubicBezTo>
                  <a:pt x="460798" y="3043870"/>
                  <a:pt x="454978" y="3050293"/>
                  <a:pt x="446891" y="3056690"/>
                </a:cubicBezTo>
                <a:cubicBezTo>
                  <a:pt x="441573" y="3062514"/>
                  <a:pt x="433147" y="3070958"/>
                  <a:pt x="423839" y="3079988"/>
                </a:cubicBezTo>
                <a:lnTo>
                  <a:pt x="414826" y="3088512"/>
                </a:lnTo>
                <a:lnTo>
                  <a:pt x="410916" y="3082261"/>
                </a:lnTo>
                <a:lnTo>
                  <a:pt x="420681" y="3070963"/>
                </a:lnTo>
                <a:lnTo>
                  <a:pt x="435441" y="3057926"/>
                </a:lnTo>
                <a:lnTo>
                  <a:pt x="450066" y="3043824"/>
                </a:lnTo>
                <a:close/>
                <a:moveTo>
                  <a:pt x="418432" y="3006651"/>
                </a:moveTo>
                <a:cubicBezTo>
                  <a:pt x="418432" y="3006651"/>
                  <a:pt x="416321" y="3018098"/>
                  <a:pt x="418099" y="3014876"/>
                </a:cubicBezTo>
                <a:cubicBezTo>
                  <a:pt x="418906" y="3015321"/>
                  <a:pt x="419531" y="3015141"/>
                  <a:pt x="419966" y="3014590"/>
                </a:cubicBezTo>
                <a:cubicBezTo>
                  <a:pt x="421267" y="3012945"/>
                  <a:pt x="420847" y="3007986"/>
                  <a:pt x="418432" y="3006651"/>
                </a:cubicBezTo>
                <a:close/>
                <a:moveTo>
                  <a:pt x="5040200" y="2988951"/>
                </a:moveTo>
                <a:lnTo>
                  <a:pt x="4784188" y="3346601"/>
                </a:lnTo>
                <a:lnTo>
                  <a:pt x="4771442" y="3363817"/>
                </a:lnTo>
                <a:lnTo>
                  <a:pt x="4798446" y="3372202"/>
                </a:lnTo>
                <a:lnTo>
                  <a:pt x="4954397" y="3155146"/>
                </a:lnTo>
                <a:lnTo>
                  <a:pt x="5058574" y="3004111"/>
                </a:lnTo>
                <a:close/>
                <a:moveTo>
                  <a:pt x="540065" y="2988574"/>
                </a:moveTo>
                <a:lnTo>
                  <a:pt x="532193" y="2997264"/>
                </a:lnTo>
                <a:cubicBezTo>
                  <a:pt x="526117" y="3003564"/>
                  <a:pt x="524497" y="3004614"/>
                  <a:pt x="525472" y="3002617"/>
                </a:cubicBezTo>
                <a:lnTo>
                  <a:pt x="530106" y="2995853"/>
                </a:lnTo>
                <a:lnTo>
                  <a:pt x="531040" y="2995275"/>
                </a:lnTo>
                <a:close/>
                <a:moveTo>
                  <a:pt x="551177" y="2978747"/>
                </a:moveTo>
                <a:lnTo>
                  <a:pt x="550630" y="2982299"/>
                </a:lnTo>
                <a:cubicBezTo>
                  <a:pt x="550197" y="2982848"/>
                  <a:pt x="549570" y="2983030"/>
                  <a:pt x="548765" y="2982584"/>
                </a:cubicBezTo>
                <a:lnTo>
                  <a:pt x="548369" y="2982123"/>
                </a:lnTo>
                <a:close/>
                <a:moveTo>
                  <a:pt x="561734" y="2920904"/>
                </a:moveTo>
                <a:cubicBezTo>
                  <a:pt x="560358" y="2921177"/>
                  <a:pt x="560690" y="2922830"/>
                  <a:pt x="559312" y="2923105"/>
                </a:cubicBezTo>
                <a:cubicBezTo>
                  <a:pt x="557532" y="2925395"/>
                  <a:pt x="558283" y="2925728"/>
                  <a:pt x="559596" y="2925223"/>
                </a:cubicBezTo>
                <a:lnTo>
                  <a:pt x="560561" y="2924661"/>
                </a:lnTo>
                <a:lnTo>
                  <a:pt x="563007" y="2922091"/>
                </a:lnTo>
                <a:close/>
                <a:moveTo>
                  <a:pt x="4942333" y="2908205"/>
                </a:moveTo>
                <a:lnTo>
                  <a:pt x="4899726" y="2966142"/>
                </a:lnTo>
                <a:cubicBezTo>
                  <a:pt x="4841120" y="3045793"/>
                  <a:pt x="4778780" y="3130762"/>
                  <a:pt x="4711542" y="3223465"/>
                </a:cubicBezTo>
                <a:lnTo>
                  <a:pt x="4626746" y="3340429"/>
                </a:lnTo>
                <a:lnTo>
                  <a:pt x="4680440" y="3345842"/>
                </a:lnTo>
                <a:lnTo>
                  <a:pt x="4857062" y="3107214"/>
                </a:lnTo>
                <a:lnTo>
                  <a:pt x="4973119" y="2933606"/>
                </a:lnTo>
                <a:close/>
                <a:moveTo>
                  <a:pt x="4919962" y="2885392"/>
                </a:moveTo>
                <a:lnTo>
                  <a:pt x="4596694" y="3337398"/>
                </a:lnTo>
                <a:lnTo>
                  <a:pt x="4624285" y="3340181"/>
                </a:lnTo>
                <a:lnTo>
                  <a:pt x="4720716" y="3206241"/>
                </a:lnTo>
                <a:cubicBezTo>
                  <a:pt x="4773592" y="3131719"/>
                  <a:pt x="4823320" y="3061259"/>
                  <a:pt x="4870522" y="2993925"/>
                </a:cubicBezTo>
                <a:lnTo>
                  <a:pt x="4934592" y="2901818"/>
                </a:lnTo>
                <a:lnTo>
                  <a:pt x="4931219" y="2899032"/>
                </a:lnTo>
                <a:close/>
                <a:moveTo>
                  <a:pt x="706151" y="2813096"/>
                </a:moveTo>
                <a:lnTo>
                  <a:pt x="687739" y="2832521"/>
                </a:lnTo>
                <a:lnTo>
                  <a:pt x="685946" y="2834288"/>
                </a:lnTo>
                <a:lnTo>
                  <a:pt x="687366" y="2833121"/>
                </a:lnTo>
                <a:cubicBezTo>
                  <a:pt x="694240" y="2827013"/>
                  <a:pt x="702749" y="2818647"/>
                  <a:pt x="706132" y="2813329"/>
                </a:cubicBezTo>
                <a:close/>
                <a:moveTo>
                  <a:pt x="692754" y="2665581"/>
                </a:moveTo>
                <a:cubicBezTo>
                  <a:pt x="658710" y="2694949"/>
                  <a:pt x="629257" y="2726455"/>
                  <a:pt x="596414" y="2757957"/>
                </a:cubicBezTo>
                <a:lnTo>
                  <a:pt x="577785" y="2775036"/>
                </a:lnTo>
                <a:lnTo>
                  <a:pt x="538110" y="2815987"/>
                </a:lnTo>
                <a:lnTo>
                  <a:pt x="536703" y="2817390"/>
                </a:lnTo>
                <a:lnTo>
                  <a:pt x="573769" y="2787694"/>
                </a:lnTo>
                <a:lnTo>
                  <a:pt x="588128" y="2775045"/>
                </a:lnTo>
                <a:lnTo>
                  <a:pt x="639337" y="2724461"/>
                </a:lnTo>
                <a:lnTo>
                  <a:pt x="668535" y="2694912"/>
                </a:lnTo>
                <a:close/>
                <a:moveTo>
                  <a:pt x="4744904" y="2630511"/>
                </a:moveTo>
                <a:lnTo>
                  <a:pt x="4534124" y="2932478"/>
                </a:lnTo>
                <a:lnTo>
                  <a:pt x="4193070" y="3395803"/>
                </a:lnTo>
                <a:lnTo>
                  <a:pt x="4223468" y="3386367"/>
                </a:lnTo>
                <a:lnTo>
                  <a:pt x="4536066" y="2946631"/>
                </a:lnTo>
                <a:lnTo>
                  <a:pt x="4747498" y="2635288"/>
                </a:lnTo>
                <a:close/>
                <a:moveTo>
                  <a:pt x="3595200" y="2543858"/>
                </a:moveTo>
                <a:cubicBezTo>
                  <a:pt x="3579227" y="2562631"/>
                  <a:pt x="3559761" y="2585614"/>
                  <a:pt x="3538344" y="2611235"/>
                </a:cubicBezTo>
                <a:lnTo>
                  <a:pt x="3517872" y="2636071"/>
                </a:lnTo>
                <a:lnTo>
                  <a:pt x="3520880" y="2645761"/>
                </a:lnTo>
                <a:close/>
                <a:moveTo>
                  <a:pt x="822827" y="2248798"/>
                </a:moveTo>
                <a:cubicBezTo>
                  <a:pt x="824721" y="2247788"/>
                  <a:pt x="827825" y="2250141"/>
                  <a:pt x="831168" y="2252674"/>
                </a:cubicBezTo>
                <a:cubicBezTo>
                  <a:pt x="826101" y="2259363"/>
                  <a:pt x="821755" y="2265092"/>
                  <a:pt x="821755" y="2265092"/>
                </a:cubicBezTo>
                <a:cubicBezTo>
                  <a:pt x="820254" y="2254177"/>
                  <a:pt x="820935" y="2249807"/>
                  <a:pt x="822827" y="2248798"/>
                </a:cubicBezTo>
                <a:close/>
                <a:moveTo>
                  <a:pt x="1285031" y="2223622"/>
                </a:moveTo>
                <a:lnTo>
                  <a:pt x="1285326" y="2224191"/>
                </a:lnTo>
                <a:cubicBezTo>
                  <a:pt x="1285708" y="2224927"/>
                  <a:pt x="1285899" y="2225295"/>
                  <a:pt x="1285611" y="2224743"/>
                </a:cubicBezTo>
                <a:close/>
                <a:moveTo>
                  <a:pt x="1284264" y="2222143"/>
                </a:moveTo>
                <a:lnTo>
                  <a:pt x="1284789" y="2223155"/>
                </a:lnTo>
                <a:lnTo>
                  <a:pt x="1285031" y="2223622"/>
                </a:lnTo>
                <a:close/>
                <a:moveTo>
                  <a:pt x="1283033" y="2219773"/>
                </a:moveTo>
                <a:lnTo>
                  <a:pt x="1284264" y="2222143"/>
                </a:lnTo>
                <a:lnTo>
                  <a:pt x="1283892" y="2221427"/>
                </a:lnTo>
                <a:cubicBezTo>
                  <a:pt x="1283417" y="2220510"/>
                  <a:pt x="1283033" y="2219773"/>
                  <a:pt x="1283033" y="2219773"/>
                </a:cubicBezTo>
                <a:close/>
                <a:moveTo>
                  <a:pt x="3838253" y="2208530"/>
                </a:moveTo>
                <a:lnTo>
                  <a:pt x="3828363" y="2226452"/>
                </a:lnTo>
                <a:cubicBezTo>
                  <a:pt x="3818610" y="2250058"/>
                  <a:pt x="3822929" y="2245196"/>
                  <a:pt x="3828766" y="2234622"/>
                </a:cubicBezTo>
                <a:cubicBezTo>
                  <a:pt x="3834601" y="2224048"/>
                  <a:pt x="3841951" y="2207764"/>
                  <a:pt x="3838253" y="2208530"/>
                </a:cubicBezTo>
                <a:close/>
                <a:moveTo>
                  <a:pt x="1295445" y="2204901"/>
                </a:moveTo>
                <a:cubicBezTo>
                  <a:pt x="1295445" y="2204901"/>
                  <a:pt x="1293333" y="2216348"/>
                  <a:pt x="1291555" y="2219571"/>
                </a:cubicBezTo>
                <a:cubicBezTo>
                  <a:pt x="1289943" y="2218682"/>
                  <a:pt x="1289666" y="2215375"/>
                  <a:pt x="1290415" y="2212110"/>
                </a:cubicBezTo>
                <a:lnTo>
                  <a:pt x="1291679" y="2209010"/>
                </a:lnTo>
                <a:lnTo>
                  <a:pt x="1294033" y="2206082"/>
                </a:lnTo>
                <a:close/>
                <a:moveTo>
                  <a:pt x="3866962" y="2178548"/>
                </a:moveTo>
                <a:cubicBezTo>
                  <a:pt x="3866962" y="2178548"/>
                  <a:pt x="3865343" y="2179468"/>
                  <a:pt x="3863318" y="2180616"/>
                </a:cubicBezTo>
                <a:lnTo>
                  <a:pt x="3862682" y="2180978"/>
                </a:lnTo>
                <a:lnTo>
                  <a:pt x="3858316" y="2183458"/>
                </a:lnTo>
                <a:lnTo>
                  <a:pt x="3856039" y="2184750"/>
                </a:lnTo>
                <a:cubicBezTo>
                  <a:pt x="3854825" y="2185440"/>
                  <a:pt x="3855635" y="2184981"/>
                  <a:pt x="3857252" y="2184062"/>
                </a:cubicBezTo>
                <a:lnTo>
                  <a:pt x="3858316" y="2183458"/>
                </a:lnTo>
                <a:lnTo>
                  <a:pt x="3859528" y="2182770"/>
                </a:lnTo>
                <a:lnTo>
                  <a:pt x="3862682" y="2180978"/>
                </a:lnTo>
                <a:close/>
                <a:moveTo>
                  <a:pt x="1327345" y="2169955"/>
                </a:moveTo>
                <a:lnTo>
                  <a:pt x="1327254" y="2179012"/>
                </a:lnTo>
                <a:cubicBezTo>
                  <a:pt x="1321716" y="2180160"/>
                  <a:pt x="1324123" y="2168178"/>
                  <a:pt x="1327345" y="2169955"/>
                </a:cubicBezTo>
                <a:close/>
                <a:moveTo>
                  <a:pt x="1351279" y="2153261"/>
                </a:moveTo>
                <a:lnTo>
                  <a:pt x="1350590" y="2155182"/>
                </a:lnTo>
                <a:cubicBezTo>
                  <a:pt x="1350228" y="2156196"/>
                  <a:pt x="1350471" y="2155522"/>
                  <a:pt x="1350953" y="2154168"/>
                </a:cubicBezTo>
                <a:close/>
                <a:moveTo>
                  <a:pt x="1352490" y="2149874"/>
                </a:moveTo>
                <a:lnTo>
                  <a:pt x="1351279" y="2153261"/>
                </a:lnTo>
                <a:lnTo>
                  <a:pt x="1351634" y="2152265"/>
                </a:lnTo>
                <a:close/>
                <a:moveTo>
                  <a:pt x="1353858" y="2146049"/>
                </a:moveTo>
                <a:cubicBezTo>
                  <a:pt x="1353858" y="2146049"/>
                  <a:pt x="1353374" y="2147401"/>
                  <a:pt x="1352769" y="2149094"/>
                </a:cubicBezTo>
                <a:lnTo>
                  <a:pt x="1352490" y="2149874"/>
                </a:lnTo>
                <a:close/>
                <a:moveTo>
                  <a:pt x="1363029" y="2129431"/>
                </a:moveTo>
                <a:cubicBezTo>
                  <a:pt x="1364096" y="2128926"/>
                  <a:pt x="1365177" y="2129347"/>
                  <a:pt x="1366270" y="2131177"/>
                </a:cubicBezTo>
                <a:cubicBezTo>
                  <a:pt x="1361267" y="2132622"/>
                  <a:pt x="1360306" y="2149606"/>
                  <a:pt x="1353858" y="2146049"/>
                </a:cubicBezTo>
                <a:cubicBezTo>
                  <a:pt x="1356747" y="2140811"/>
                  <a:pt x="1359826" y="2130948"/>
                  <a:pt x="1363029" y="2129431"/>
                </a:cubicBezTo>
                <a:close/>
                <a:moveTo>
                  <a:pt x="1423867" y="2058562"/>
                </a:moveTo>
                <a:lnTo>
                  <a:pt x="1427091" y="2060340"/>
                </a:lnTo>
                <a:cubicBezTo>
                  <a:pt x="1422087" y="2061784"/>
                  <a:pt x="1421124" y="2078769"/>
                  <a:pt x="1414678" y="2075212"/>
                </a:cubicBezTo>
                <a:cubicBezTo>
                  <a:pt x="1418530" y="2068229"/>
                  <a:pt x="1420309" y="2065008"/>
                  <a:pt x="1423867" y="2058562"/>
                </a:cubicBezTo>
                <a:close/>
                <a:moveTo>
                  <a:pt x="1443689" y="2030264"/>
                </a:moveTo>
                <a:lnTo>
                  <a:pt x="1441280" y="2042246"/>
                </a:lnTo>
                <a:cubicBezTo>
                  <a:pt x="1442739" y="2041825"/>
                  <a:pt x="1443932" y="2040775"/>
                  <a:pt x="1444822" y="2039462"/>
                </a:cubicBezTo>
                <a:cubicBezTo>
                  <a:pt x="1447490" y="2035514"/>
                  <a:pt x="1447441" y="2029180"/>
                  <a:pt x="1443689" y="2030264"/>
                </a:cubicBezTo>
                <a:close/>
                <a:moveTo>
                  <a:pt x="1467313" y="2009174"/>
                </a:moveTo>
                <a:lnTo>
                  <a:pt x="1465953" y="2012979"/>
                </a:lnTo>
                <a:cubicBezTo>
                  <a:pt x="1465346" y="2014670"/>
                  <a:pt x="1464864" y="2016024"/>
                  <a:pt x="1464864" y="2016024"/>
                </a:cubicBezTo>
                <a:close/>
                <a:moveTo>
                  <a:pt x="1468129" y="2006889"/>
                </a:moveTo>
                <a:cubicBezTo>
                  <a:pt x="1468492" y="2005875"/>
                  <a:pt x="1468251" y="2006551"/>
                  <a:pt x="1467767" y="2007903"/>
                </a:cubicBezTo>
                <a:lnTo>
                  <a:pt x="1467313" y="2009174"/>
                </a:lnTo>
                <a:close/>
                <a:moveTo>
                  <a:pt x="1484685" y="1987725"/>
                </a:moveTo>
                <a:cubicBezTo>
                  <a:pt x="1487104" y="1989058"/>
                  <a:pt x="1486353" y="1996135"/>
                  <a:pt x="1484466" y="1998837"/>
                </a:cubicBezTo>
                <a:cubicBezTo>
                  <a:pt x="1483838" y="1999739"/>
                  <a:pt x="1483083" y="2000156"/>
                  <a:pt x="1482277" y="1999709"/>
                </a:cubicBezTo>
                <a:cubicBezTo>
                  <a:pt x="1480498" y="2002931"/>
                  <a:pt x="1482907" y="1990947"/>
                  <a:pt x="1484685" y="1987725"/>
                </a:cubicBezTo>
                <a:close/>
                <a:moveTo>
                  <a:pt x="1499990" y="1977834"/>
                </a:moveTo>
                <a:lnTo>
                  <a:pt x="1499399" y="1979643"/>
                </a:lnTo>
                <a:cubicBezTo>
                  <a:pt x="1498947" y="1981014"/>
                  <a:pt x="1498721" y="1981698"/>
                  <a:pt x="1499059" y="1980670"/>
                </a:cubicBezTo>
                <a:close/>
                <a:moveTo>
                  <a:pt x="1500605" y="1975965"/>
                </a:moveTo>
                <a:lnTo>
                  <a:pt x="1500031" y="1977711"/>
                </a:lnTo>
                <a:lnTo>
                  <a:pt x="1499990" y="1977834"/>
                </a:lnTo>
                <a:close/>
                <a:moveTo>
                  <a:pt x="1502100" y="1971411"/>
                </a:moveTo>
                <a:lnTo>
                  <a:pt x="1500605" y="1975965"/>
                </a:lnTo>
                <a:lnTo>
                  <a:pt x="1501086" y="1974498"/>
                </a:lnTo>
                <a:cubicBezTo>
                  <a:pt x="1501650" y="1972782"/>
                  <a:pt x="1502100" y="1971411"/>
                  <a:pt x="1502100" y="1971411"/>
                </a:cubicBezTo>
                <a:close/>
                <a:moveTo>
                  <a:pt x="1484098" y="1935639"/>
                </a:moveTo>
                <a:cubicBezTo>
                  <a:pt x="1485579" y="1932009"/>
                  <a:pt x="1480495" y="1936102"/>
                  <a:pt x="1463785" y="1954471"/>
                </a:cubicBezTo>
                <a:cubicBezTo>
                  <a:pt x="1408282" y="2019483"/>
                  <a:pt x="1350280" y="2085218"/>
                  <a:pt x="1292095" y="2150326"/>
                </a:cubicBezTo>
                <a:lnTo>
                  <a:pt x="1237822" y="2210673"/>
                </a:lnTo>
                <a:lnTo>
                  <a:pt x="1239013" y="2216223"/>
                </a:lnTo>
                <a:lnTo>
                  <a:pt x="1279775" y="2173130"/>
                </a:lnTo>
                <a:cubicBezTo>
                  <a:pt x="1336756" y="2112264"/>
                  <a:pt x="1394601" y="2048720"/>
                  <a:pt x="1445409" y="1987771"/>
                </a:cubicBezTo>
                <a:cubicBezTo>
                  <a:pt x="1460925" y="1969183"/>
                  <a:pt x="1481629" y="1941688"/>
                  <a:pt x="1484098" y="1935639"/>
                </a:cubicBezTo>
                <a:close/>
                <a:moveTo>
                  <a:pt x="1546451" y="1913338"/>
                </a:moveTo>
                <a:lnTo>
                  <a:pt x="1545317" y="1916159"/>
                </a:lnTo>
                <a:cubicBezTo>
                  <a:pt x="1544433" y="1918356"/>
                  <a:pt x="1543727" y="1920112"/>
                  <a:pt x="1543727" y="1920112"/>
                </a:cubicBezTo>
                <a:close/>
                <a:moveTo>
                  <a:pt x="1548493" y="1908258"/>
                </a:moveTo>
                <a:cubicBezTo>
                  <a:pt x="1549025" y="1906941"/>
                  <a:pt x="1548671" y="1907819"/>
                  <a:pt x="1547965" y="1909576"/>
                </a:cubicBezTo>
                <a:lnTo>
                  <a:pt x="1546451" y="1913338"/>
                </a:lnTo>
                <a:close/>
                <a:moveTo>
                  <a:pt x="1634279" y="1895084"/>
                </a:moveTo>
                <a:lnTo>
                  <a:pt x="1543672" y="2009629"/>
                </a:lnTo>
                <a:cubicBezTo>
                  <a:pt x="1485465" y="2081009"/>
                  <a:pt x="1426740" y="2150580"/>
                  <a:pt x="1367263" y="2217836"/>
                </a:cubicBezTo>
                <a:lnTo>
                  <a:pt x="1300565" y="2291160"/>
                </a:lnTo>
                <a:lnTo>
                  <a:pt x="1303306" y="2293366"/>
                </a:lnTo>
                <a:cubicBezTo>
                  <a:pt x="1303636" y="2295019"/>
                  <a:pt x="1302921" y="2298600"/>
                  <a:pt x="1304684" y="2300251"/>
                </a:cubicBezTo>
                <a:lnTo>
                  <a:pt x="1304979" y="2300594"/>
                </a:lnTo>
                <a:lnTo>
                  <a:pt x="1342290" y="2257126"/>
                </a:lnTo>
                <a:cubicBezTo>
                  <a:pt x="1361131" y="2235107"/>
                  <a:pt x="1379178" y="2214150"/>
                  <a:pt x="1396081" y="2195275"/>
                </a:cubicBezTo>
                <a:cubicBezTo>
                  <a:pt x="1439005" y="2149247"/>
                  <a:pt x="1482322" y="2100280"/>
                  <a:pt x="1524328" y="2050680"/>
                </a:cubicBezTo>
                <a:lnTo>
                  <a:pt x="1636077" y="1912890"/>
                </a:lnTo>
                <a:close/>
                <a:moveTo>
                  <a:pt x="1250822" y="1828537"/>
                </a:moveTo>
                <a:cubicBezTo>
                  <a:pt x="1245819" y="1829981"/>
                  <a:pt x="1241632" y="1845187"/>
                  <a:pt x="1246932" y="1843206"/>
                </a:cubicBezTo>
                <a:cubicBezTo>
                  <a:pt x="1248710" y="1839982"/>
                  <a:pt x="1252894" y="1824776"/>
                  <a:pt x="1250822" y="1828537"/>
                </a:cubicBezTo>
                <a:close/>
                <a:moveTo>
                  <a:pt x="3819844" y="1821491"/>
                </a:moveTo>
                <a:cubicBezTo>
                  <a:pt x="3819844" y="1821491"/>
                  <a:pt x="3760256" y="1898957"/>
                  <a:pt x="3741315" y="1923107"/>
                </a:cubicBezTo>
                <a:lnTo>
                  <a:pt x="3401310" y="2378152"/>
                </a:lnTo>
                <a:lnTo>
                  <a:pt x="3410005" y="2394171"/>
                </a:lnTo>
                <a:lnTo>
                  <a:pt x="3469706" y="2316323"/>
                </a:lnTo>
                <a:cubicBezTo>
                  <a:pt x="3561368" y="2193668"/>
                  <a:pt x="3652216" y="2068456"/>
                  <a:pt x="3747151" y="1932874"/>
                </a:cubicBezTo>
                <a:cubicBezTo>
                  <a:pt x="3765213" y="1907772"/>
                  <a:pt x="3799424" y="1865807"/>
                  <a:pt x="3813638" y="1840290"/>
                </a:cubicBezTo>
                <a:cubicBezTo>
                  <a:pt x="3818372" y="1831786"/>
                  <a:pt x="3820889" y="1825109"/>
                  <a:pt x="3819844" y="1821491"/>
                </a:cubicBezTo>
                <a:close/>
                <a:moveTo>
                  <a:pt x="1265309" y="1809904"/>
                </a:moveTo>
                <a:cubicBezTo>
                  <a:pt x="1255007" y="1813329"/>
                  <a:pt x="1259880" y="1828632"/>
                  <a:pt x="1259880" y="1828632"/>
                </a:cubicBezTo>
                <a:cubicBezTo>
                  <a:pt x="1261659" y="1825410"/>
                  <a:pt x="1265309" y="1809904"/>
                  <a:pt x="1265309" y="1809904"/>
                </a:cubicBezTo>
                <a:close/>
                <a:moveTo>
                  <a:pt x="1624988" y="1802916"/>
                </a:moveTo>
                <a:lnTo>
                  <a:pt x="1499506" y="1960870"/>
                </a:lnTo>
                <a:cubicBezTo>
                  <a:pt x="1485020" y="1979500"/>
                  <a:pt x="1443689" y="2030264"/>
                  <a:pt x="1464864" y="2016024"/>
                </a:cubicBezTo>
                <a:cubicBezTo>
                  <a:pt x="1450672" y="2034118"/>
                  <a:pt x="1441485" y="2050768"/>
                  <a:pt x="1427091" y="2060340"/>
                </a:cubicBezTo>
                <a:cubicBezTo>
                  <a:pt x="1441280" y="2042246"/>
                  <a:pt x="1431610" y="2036909"/>
                  <a:pt x="1423867" y="2058562"/>
                </a:cubicBezTo>
                <a:cubicBezTo>
                  <a:pt x="1416882" y="2054706"/>
                  <a:pt x="1416456" y="2071989"/>
                  <a:pt x="1411455" y="2073431"/>
                </a:cubicBezTo>
                <a:lnTo>
                  <a:pt x="1414678" y="2075212"/>
                </a:lnTo>
                <a:cubicBezTo>
                  <a:pt x="1403711" y="2095084"/>
                  <a:pt x="1391297" y="2109956"/>
                  <a:pt x="1378680" y="2116305"/>
                </a:cubicBezTo>
                <a:cubicBezTo>
                  <a:pt x="1380757" y="2112544"/>
                  <a:pt x="1384313" y="2106100"/>
                  <a:pt x="1388167" y="2099120"/>
                </a:cubicBezTo>
                <a:cubicBezTo>
                  <a:pt x="1395152" y="2102973"/>
                  <a:pt x="1393502" y="2089451"/>
                  <a:pt x="1400283" y="2084785"/>
                </a:cubicBezTo>
                <a:cubicBezTo>
                  <a:pt x="1393835" y="2081228"/>
                  <a:pt x="1389945" y="2095896"/>
                  <a:pt x="1388167" y="2099120"/>
                </a:cubicBezTo>
                <a:cubicBezTo>
                  <a:pt x="1369716" y="2117312"/>
                  <a:pt x="1351935" y="2135879"/>
                  <a:pt x="1334515" y="2155695"/>
                </a:cubicBezTo>
                <a:lnTo>
                  <a:pt x="1294033" y="2206082"/>
                </a:lnTo>
                <a:lnTo>
                  <a:pt x="1292274" y="2207553"/>
                </a:lnTo>
                <a:lnTo>
                  <a:pt x="1291679" y="2209010"/>
                </a:lnTo>
                <a:lnTo>
                  <a:pt x="1283033" y="2219773"/>
                </a:lnTo>
                <a:lnTo>
                  <a:pt x="1257779" y="2240777"/>
                </a:lnTo>
                <a:lnTo>
                  <a:pt x="1261124" y="2244825"/>
                </a:lnTo>
                <a:cubicBezTo>
                  <a:pt x="1263550" y="2249779"/>
                  <a:pt x="1269948" y="2251935"/>
                  <a:pt x="1272041" y="2255239"/>
                </a:cubicBezTo>
                <a:lnTo>
                  <a:pt x="1275007" y="2261772"/>
                </a:lnTo>
                <a:lnTo>
                  <a:pt x="1441336" y="2073897"/>
                </a:lnTo>
                <a:lnTo>
                  <a:pt x="1628891" y="1841632"/>
                </a:lnTo>
                <a:lnTo>
                  <a:pt x="1626967" y="1822553"/>
                </a:lnTo>
                <a:lnTo>
                  <a:pt x="1613952" y="1838109"/>
                </a:lnTo>
                <a:cubicBezTo>
                  <a:pt x="1580650" y="1877733"/>
                  <a:pt x="1539512" y="1925842"/>
                  <a:pt x="1575664" y="1877478"/>
                </a:cubicBezTo>
                <a:lnTo>
                  <a:pt x="1626070" y="1813653"/>
                </a:lnTo>
                <a:close/>
                <a:moveTo>
                  <a:pt x="1280037" y="1792109"/>
                </a:moveTo>
                <a:cubicBezTo>
                  <a:pt x="1274499" y="1793256"/>
                  <a:pt x="1270849" y="1808758"/>
                  <a:pt x="1274073" y="1810536"/>
                </a:cubicBezTo>
                <a:cubicBezTo>
                  <a:pt x="1275323" y="1810176"/>
                  <a:pt x="1276320" y="1808844"/>
                  <a:pt x="1277115" y="1807049"/>
                </a:cubicBezTo>
                <a:cubicBezTo>
                  <a:pt x="1279495" y="1801663"/>
                  <a:pt x="1280037" y="1792109"/>
                  <a:pt x="1280037" y="1792109"/>
                </a:cubicBezTo>
                <a:close/>
                <a:moveTo>
                  <a:pt x="1324558" y="1737306"/>
                </a:moveTo>
                <a:cubicBezTo>
                  <a:pt x="1322978" y="1736978"/>
                  <a:pt x="1319732" y="1740182"/>
                  <a:pt x="1315496" y="1750717"/>
                </a:cubicBezTo>
                <a:cubicBezTo>
                  <a:pt x="1309048" y="1747159"/>
                  <a:pt x="1304860" y="1762366"/>
                  <a:pt x="1301008" y="1769348"/>
                </a:cubicBezTo>
                <a:cubicBezTo>
                  <a:pt x="1307454" y="1772906"/>
                  <a:pt x="1308417" y="1755920"/>
                  <a:pt x="1315496" y="1750717"/>
                </a:cubicBezTo>
                <a:cubicBezTo>
                  <a:pt x="1319380" y="1749710"/>
                  <a:pt x="1322029" y="1747447"/>
                  <a:pt x="1323641" y="1745064"/>
                </a:cubicBezTo>
                <a:cubicBezTo>
                  <a:pt x="1326058" y="1741488"/>
                  <a:pt x="1326141" y="1737632"/>
                  <a:pt x="1324558" y="1737306"/>
                </a:cubicBezTo>
                <a:close/>
                <a:moveTo>
                  <a:pt x="3876292" y="1731071"/>
                </a:moveTo>
                <a:cubicBezTo>
                  <a:pt x="3861830" y="1735244"/>
                  <a:pt x="3865958" y="1759968"/>
                  <a:pt x="3865958" y="1759968"/>
                </a:cubicBezTo>
                <a:cubicBezTo>
                  <a:pt x="3867627" y="1759487"/>
                  <a:pt x="3869107" y="1757439"/>
                  <a:pt x="3870391" y="1754639"/>
                </a:cubicBezTo>
                <a:cubicBezTo>
                  <a:pt x="3874237" y="1746241"/>
                  <a:pt x="3876292" y="1731071"/>
                  <a:pt x="3876292" y="1731071"/>
                </a:cubicBezTo>
                <a:close/>
                <a:moveTo>
                  <a:pt x="4183962" y="1720870"/>
                </a:moveTo>
                <a:lnTo>
                  <a:pt x="4085891" y="1861934"/>
                </a:lnTo>
                <a:cubicBezTo>
                  <a:pt x="4045772" y="1920219"/>
                  <a:pt x="4005895" y="1979342"/>
                  <a:pt x="3965989" y="2041485"/>
                </a:cubicBezTo>
                <a:cubicBezTo>
                  <a:pt x="3940100" y="2056190"/>
                  <a:pt x="3950064" y="2090679"/>
                  <a:pt x="3965989" y="2041485"/>
                </a:cubicBezTo>
                <a:cubicBezTo>
                  <a:pt x="4004838" y="1991851"/>
                  <a:pt x="4044619" y="1937352"/>
                  <a:pt x="4084861" y="1879605"/>
                </a:cubicBezTo>
                <a:lnTo>
                  <a:pt x="4189577" y="1723483"/>
                </a:lnTo>
                <a:close/>
                <a:moveTo>
                  <a:pt x="1337094" y="1719197"/>
                </a:moveTo>
                <a:cubicBezTo>
                  <a:pt x="1333873" y="1717417"/>
                  <a:pt x="1331463" y="1729401"/>
                  <a:pt x="1335225" y="1731477"/>
                </a:cubicBezTo>
                <a:cubicBezTo>
                  <a:pt x="1336476" y="1731115"/>
                  <a:pt x="1337328" y="1729966"/>
                  <a:pt x="1337877" y="1728495"/>
                </a:cubicBezTo>
                <a:cubicBezTo>
                  <a:pt x="1339523" y="1724082"/>
                  <a:pt x="1338429" y="1716778"/>
                  <a:pt x="1337094" y="1719197"/>
                </a:cubicBezTo>
                <a:close/>
                <a:moveTo>
                  <a:pt x="3907498" y="1684698"/>
                </a:moveTo>
                <a:lnTo>
                  <a:pt x="3897605" y="1702618"/>
                </a:lnTo>
                <a:cubicBezTo>
                  <a:pt x="3887495" y="1726029"/>
                  <a:pt x="3891638" y="1721067"/>
                  <a:pt x="3897474" y="1710493"/>
                </a:cubicBezTo>
                <a:cubicBezTo>
                  <a:pt x="3903306" y="1699919"/>
                  <a:pt x="3910836" y="1683735"/>
                  <a:pt x="3907498" y="1684698"/>
                </a:cubicBezTo>
                <a:close/>
                <a:moveTo>
                  <a:pt x="3936327" y="1642626"/>
                </a:moveTo>
                <a:cubicBezTo>
                  <a:pt x="3936327" y="1642626"/>
                  <a:pt x="3928809" y="1656245"/>
                  <a:pt x="3926438" y="1660548"/>
                </a:cubicBezTo>
                <a:cubicBezTo>
                  <a:pt x="3917510" y="1681808"/>
                  <a:pt x="3922247" y="1675770"/>
                  <a:pt x="3928082" y="1665196"/>
                </a:cubicBezTo>
                <a:cubicBezTo>
                  <a:pt x="3933917" y="1654625"/>
                  <a:pt x="3940852" y="1639512"/>
                  <a:pt x="3936327" y="1642626"/>
                </a:cubicBezTo>
                <a:close/>
                <a:moveTo>
                  <a:pt x="3886187" y="1605419"/>
                </a:moveTo>
                <a:lnTo>
                  <a:pt x="3883977" y="1605724"/>
                </a:lnTo>
                <a:lnTo>
                  <a:pt x="3833947" y="1681382"/>
                </a:lnTo>
                <a:cubicBezTo>
                  <a:pt x="3729837" y="1831496"/>
                  <a:pt x="3623890" y="1964681"/>
                  <a:pt x="3474198" y="2164732"/>
                </a:cubicBezTo>
                <a:lnTo>
                  <a:pt x="3473837" y="2165217"/>
                </a:lnTo>
                <a:lnTo>
                  <a:pt x="3397052" y="2306684"/>
                </a:lnTo>
                <a:lnTo>
                  <a:pt x="3370804" y="2338494"/>
                </a:lnTo>
                <a:lnTo>
                  <a:pt x="3372679" y="2340771"/>
                </a:lnTo>
                <a:lnTo>
                  <a:pt x="3427997" y="2270278"/>
                </a:lnTo>
                <a:cubicBezTo>
                  <a:pt x="3513422" y="2160193"/>
                  <a:pt x="3597547" y="2047171"/>
                  <a:pt x="3675148" y="1927741"/>
                </a:cubicBezTo>
                <a:cubicBezTo>
                  <a:pt x="3734192" y="1841090"/>
                  <a:pt x="3790361" y="1757527"/>
                  <a:pt x="3844814" y="1674537"/>
                </a:cubicBezTo>
                <a:lnTo>
                  <a:pt x="3888358" y="1606287"/>
                </a:lnTo>
                <a:close/>
                <a:moveTo>
                  <a:pt x="3863802" y="1599154"/>
                </a:moveTo>
                <a:lnTo>
                  <a:pt x="3818324" y="1667472"/>
                </a:lnTo>
                <a:cubicBezTo>
                  <a:pt x="3749762" y="1766164"/>
                  <a:pt x="3679090" y="1862542"/>
                  <a:pt x="3607538" y="1959110"/>
                </a:cubicBezTo>
                <a:lnTo>
                  <a:pt x="3496598" y="2109448"/>
                </a:lnTo>
                <a:lnTo>
                  <a:pt x="3486570" y="2141761"/>
                </a:lnTo>
                <a:lnTo>
                  <a:pt x="3478700" y="2156255"/>
                </a:lnTo>
                <a:lnTo>
                  <a:pt x="3479340" y="2155413"/>
                </a:lnTo>
                <a:cubicBezTo>
                  <a:pt x="3597110" y="1994559"/>
                  <a:pt x="3686882" y="1868754"/>
                  <a:pt x="3770917" y="1745509"/>
                </a:cubicBezTo>
                <a:lnTo>
                  <a:pt x="3867033" y="1601170"/>
                </a:lnTo>
                <a:close/>
                <a:moveTo>
                  <a:pt x="1638293" y="1592781"/>
                </a:moveTo>
                <a:lnTo>
                  <a:pt x="1608630" y="1633134"/>
                </a:lnTo>
                <a:cubicBezTo>
                  <a:pt x="1487604" y="1790711"/>
                  <a:pt x="1364756" y="1942726"/>
                  <a:pt x="1239599" y="2086914"/>
                </a:cubicBezTo>
                <a:lnTo>
                  <a:pt x="1183763" y="2149643"/>
                </a:lnTo>
                <a:lnTo>
                  <a:pt x="1186317" y="2153326"/>
                </a:lnTo>
                <a:lnTo>
                  <a:pt x="1241201" y="2093119"/>
                </a:lnTo>
                <a:cubicBezTo>
                  <a:pt x="1366728" y="1951204"/>
                  <a:pt x="1489385" y="1800119"/>
                  <a:pt x="1610021" y="1641663"/>
                </a:cubicBezTo>
                <a:lnTo>
                  <a:pt x="1637169" y="1603941"/>
                </a:lnTo>
                <a:close/>
                <a:moveTo>
                  <a:pt x="1933709" y="893602"/>
                </a:moveTo>
                <a:lnTo>
                  <a:pt x="1933255" y="894049"/>
                </a:lnTo>
                <a:cubicBezTo>
                  <a:pt x="1929809" y="900293"/>
                  <a:pt x="1927818" y="909618"/>
                  <a:pt x="1926872" y="915139"/>
                </a:cubicBezTo>
                <a:lnTo>
                  <a:pt x="1926605" y="916931"/>
                </a:lnTo>
                <a:close/>
                <a:moveTo>
                  <a:pt x="5127424" y="500672"/>
                </a:moveTo>
                <a:cubicBezTo>
                  <a:pt x="5127372" y="500509"/>
                  <a:pt x="5127564" y="501106"/>
                  <a:pt x="5127867" y="502064"/>
                </a:cubicBezTo>
                <a:lnTo>
                  <a:pt x="5128018" y="502539"/>
                </a:lnTo>
                <a:close/>
                <a:moveTo>
                  <a:pt x="4845432" y="474267"/>
                </a:moveTo>
                <a:lnTo>
                  <a:pt x="4843512" y="477518"/>
                </a:lnTo>
                <a:cubicBezTo>
                  <a:pt x="4841653" y="481374"/>
                  <a:pt x="4840148" y="485597"/>
                  <a:pt x="4839272" y="490482"/>
                </a:cubicBezTo>
                <a:cubicBezTo>
                  <a:pt x="4839272" y="490482"/>
                  <a:pt x="4838890" y="490448"/>
                  <a:pt x="4838410" y="490408"/>
                </a:cubicBezTo>
                <a:lnTo>
                  <a:pt x="4837332" y="490316"/>
                </a:lnTo>
                <a:lnTo>
                  <a:pt x="4836970" y="490285"/>
                </a:lnTo>
                <a:cubicBezTo>
                  <a:pt x="4836586" y="490253"/>
                  <a:pt x="4836396" y="490238"/>
                  <a:pt x="4836684" y="490263"/>
                </a:cubicBezTo>
                <a:lnTo>
                  <a:pt x="4837332" y="490316"/>
                </a:lnTo>
                <a:lnTo>
                  <a:pt x="4839272" y="490482"/>
                </a:lnTo>
                <a:lnTo>
                  <a:pt x="4839426" y="490358"/>
                </a:lnTo>
                <a:close/>
                <a:moveTo>
                  <a:pt x="4334519" y="436596"/>
                </a:moveTo>
                <a:lnTo>
                  <a:pt x="4333678" y="437650"/>
                </a:lnTo>
                <a:lnTo>
                  <a:pt x="4333790" y="437774"/>
                </a:lnTo>
                <a:close/>
                <a:moveTo>
                  <a:pt x="4744054" y="434393"/>
                </a:moveTo>
                <a:lnTo>
                  <a:pt x="4739314" y="449030"/>
                </a:lnTo>
                <a:lnTo>
                  <a:pt x="4740336" y="446941"/>
                </a:lnTo>
                <a:cubicBezTo>
                  <a:pt x="4741612" y="443675"/>
                  <a:pt x="4742836" y="439317"/>
                  <a:pt x="4743961" y="434785"/>
                </a:cubicBezTo>
                <a:close/>
                <a:moveTo>
                  <a:pt x="5215152" y="422588"/>
                </a:moveTo>
                <a:cubicBezTo>
                  <a:pt x="5216166" y="423219"/>
                  <a:pt x="5215968" y="425565"/>
                  <a:pt x="5215278" y="427913"/>
                </a:cubicBezTo>
                <a:cubicBezTo>
                  <a:pt x="5214588" y="430257"/>
                  <a:pt x="5213406" y="432606"/>
                  <a:pt x="5212451" y="433247"/>
                </a:cubicBezTo>
                <a:cubicBezTo>
                  <a:pt x="5211814" y="433671"/>
                  <a:pt x="5211279" y="433338"/>
                  <a:pt x="5211058" y="431737"/>
                </a:cubicBezTo>
                <a:cubicBezTo>
                  <a:pt x="5210501" y="427694"/>
                  <a:pt x="5215152" y="422588"/>
                  <a:pt x="5215152" y="422588"/>
                </a:cubicBezTo>
                <a:close/>
                <a:moveTo>
                  <a:pt x="3829987" y="421531"/>
                </a:moveTo>
                <a:cubicBezTo>
                  <a:pt x="3833809" y="420548"/>
                  <a:pt x="3836890" y="421619"/>
                  <a:pt x="3837990" y="425769"/>
                </a:cubicBezTo>
                <a:cubicBezTo>
                  <a:pt x="3835504" y="439936"/>
                  <a:pt x="3809140" y="458429"/>
                  <a:pt x="3809140" y="458429"/>
                </a:cubicBezTo>
                <a:cubicBezTo>
                  <a:pt x="3800380" y="445940"/>
                  <a:pt x="3818518" y="424482"/>
                  <a:pt x="3829987" y="421531"/>
                </a:cubicBezTo>
                <a:close/>
                <a:moveTo>
                  <a:pt x="4852556" y="416321"/>
                </a:moveTo>
                <a:cubicBezTo>
                  <a:pt x="4852556" y="416321"/>
                  <a:pt x="4851234" y="416549"/>
                  <a:pt x="4850080" y="416749"/>
                </a:cubicBezTo>
                <a:lnTo>
                  <a:pt x="4849030" y="416931"/>
                </a:lnTo>
                <a:lnTo>
                  <a:pt x="4848652" y="416997"/>
                </a:lnTo>
                <a:cubicBezTo>
                  <a:pt x="4848344" y="417050"/>
                  <a:pt x="4848262" y="417065"/>
                  <a:pt x="4848592" y="417009"/>
                </a:cubicBezTo>
                <a:lnTo>
                  <a:pt x="4849030" y="416931"/>
                </a:lnTo>
                <a:close/>
                <a:moveTo>
                  <a:pt x="4358240" y="408249"/>
                </a:moveTo>
                <a:lnTo>
                  <a:pt x="4356914" y="412374"/>
                </a:lnTo>
                <a:lnTo>
                  <a:pt x="4355183" y="415446"/>
                </a:lnTo>
                <a:lnTo>
                  <a:pt x="4358622" y="417161"/>
                </a:lnTo>
                <a:lnTo>
                  <a:pt x="4357634" y="420327"/>
                </a:lnTo>
                <a:lnTo>
                  <a:pt x="4358958" y="417074"/>
                </a:lnTo>
                <a:lnTo>
                  <a:pt x="4358622" y="417161"/>
                </a:lnTo>
                <a:close/>
                <a:moveTo>
                  <a:pt x="4675312" y="388251"/>
                </a:moveTo>
                <a:lnTo>
                  <a:pt x="4675138" y="388284"/>
                </a:lnTo>
                <a:lnTo>
                  <a:pt x="4673956" y="388503"/>
                </a:lnTo>
                <a:cubicBezTo>
                  <a:pt x="4673640" y="388562"/>
                  <a:pt x="4673718" y="388549"/>
                  <a:pt x="4674014" y="388494"/>
                </a:cubicBezTo>
                <a:lnTo>
                  <a:pt x="4675138" y="388284"/>
                </a:lnTo>
                <a:lnTo>
                  <a:pt x="4675314" y="388251"/>
                </a:lnTo>
                <a:close/>
                <a:moveTo>
                  <a:pt x="4372203" y="373864"/>
                </a:moveTo>
                <a:cubicBezTo>
                  <a:pt x="4367730" y="378773"/>
                  <a:pt x="4365852" y="383842"/>
                  <a:pt x="4364123" y="389958"/>
                </a:cubicBezTo>
                <a:lnTo>
                  <a:pt x="4358650" y="406979"/>
                </a:lnTo>
                <a:lnTo>
                  <a:pt x="4361728" y="410261"/>
                </a:lnTo>
                <a:lnTo>
                  <a:pt x="4362915" y="407341"/>
                </a:lnTo>
                <a:cubicBezTo>
                  <a:pt x="4366727" y="395396"/>
                  <a:pt x="4369664" y="383830"/>
                  <a:pt x="4372203" y="373864"/>
                </a:cubicBezTo>
                <a:close/>
                <a:moveTo>
                  <a:pt x="4766070" y="372362"/>
                </a:moveTo>
                <a:lnTo>
                  <a:pt x="4759437" y="386116"/>
                </a:lnTo>
                <a:lnTo>
                  <a:pt x="4757229" y="391734"/>
                </a:lnTo>
                <a:lnTo>
                  <a:pt x="4756145" y="395413"/>
                </a:lnTo>
                <a:lnTo>
                  <a:pt x="4756361" y="397859"/>
                </a:lnTo>
                <a:lnTo>
                  <a:pt x="4759762" y="395160"/>
                </a:lnTo>
                <a:close/>
                <a:moveTo>
                  <a:pt x="4278724" y="366347"/>
                </a:moveTo>
                <a:cubicBezTo>
                  <a:pt x="4281708" y="365806"/>
                  <a:pt x="4250602" y="414803"/>
                  <a:pt x="4214968" y="468782"/>
                </a:cubicBezTo>
                <a:cubicBezTo>
                  <a:pt x="4216210" y="461699"/>
                  <a:pt x="4216210" y="461699"/>
                  <a:pt x="4209128" y="460459"/>
                </a:cubicBezTo>
                <a:cubicBezTo>
                  <a:pt x="4216210" y="461699"/>
                  <a:pt x="4156999" y="542573"/>
                  <a:pt x="4137925" y="561129"/>
                </a:cubicBezTo>
                <a:cubicBezTo>
                  <a:pt x="4238662" y="416967"/>
                  <a:pt x="4275738" y="366889"/>
                  <a:pt x="4278724" y="366347"/>
                </a:cubicBezTo>
                <a:close/>
                <a:moveTo>
                  <a:pt x="4377884" y="353076"/>
                </a:moveTo>
                <a:cubicBezTo>
                  <a:pt x="4376302" y="353553"/>
                  <a:pt x="4374450" y="354323"/>
                  <a:pt x="4374450" y="354323"/>
                </a:cubicBezTo>
                <a:cubicBezTo>
                  <a:pt x="4374592" y="355333"/>
                  <a:pt x="4375972" y="355658"/>
                  <a:pt x="4377289" y="355476"/>
                </a:cubicBezTo>
                <a:cubicBezTo>
                  <a:pt x="4378600" y="355296"/>
                  <a:pt x="4379847" y="354608"/>
                  <a:pt x="4379708" y="353597"/>
                </a:cubicBezTo>
                <a:cubicBezTo>
                  <a:pt x="4380780" y="352419"/>
                  <a:pt x="4379466" y="352602"/>
                  <a:pt x="4377884" y="353076"/>
                </a:cubicBezTo>
                <a:close/>
                <a:moveTo>
                  <a:pt x="4834597" y="347942"/>
                </a:moveTo>
                <a:lnTo>
                  <a:pt x="4832927" y="351150"/>
                </a:lnTo>
                <a:lnTo>
                  <a:pt x="4832540" y="352447"/>
                </a:lnTo>
                <a:lnTo>
                  <a:pt x="4832202" y="357457"/>
                </a:lnTo>
                <a:cubicBezTo>
                  <a:pt x="4832410" y="358975"/>
                  <a:pt x="4832896" y="359143"/>
                  <a:pt x="4833508" y="358542"/>
                </a:cubicBezTo>
                <a:cubicBezTo>
                  <a:pt x="4835348" y="356743"/>
                  <a:pt x="4838317" y="348029"/>
                  <a:pt x="4838317" y="348029"/>
                </a:cubicBezTo>
                <a:cubicBezTo>
                  <a:pt x="4838013" y="345838"/>
                  <a:pt x="4836196" y="346089"/>
                  <a:pt x="4834597" y="347942"/>
                </a:cubicBezTo>
                <a:close/>
                <a:moveTo>
                  <a:pt x="4676350" y="327628"/>
                </a:moveTo>
                <a:lnTo>
                  <a:pt x="4675609" y="328493"/>
                </a:lnTo>
                <a:cubicBezTo>
                  <a:pt x="4671408" y="333436"/>
                  <a:pt x="4654889" y="353368"/>
                  <a:pt x="4659472" y="355884"/>
                </a:cubicBezTo>
                <a:cubicBezTo>
                  <a:pt x="4660174" y="356653"/>
                  <a:pt x="4662028" y="354990"/>
                  <a:pt x="4664280" y="352284"/>
                </a:cubicBezTo>
                <a:lnTo>
                  <a:pt x="4670877" y="343244"/>
                </a:lnTo>
                <a:close/>
                <a:moveTo>
                  <a:pt x="4388504" y="284182"/>
                </a:moveTo>
                <a:cubicBezTo>
                  <a:pt x="4388570" y="282142"/>
                  <a:pt x="4387756" y="281273"/>
                  <a:pt x="4385461" y="284808"/>
                </a:cubicBezTo>
                <a:cubicBezTo>
                  <a:pt x="4385740" y="286831"/>
                  <a:pt x="4383316" y="287165"/>
                  <a:pt x="4383594" y="289187"/>
                </a:cubicBezTo>
                <a:cubicBezTo>
                  <a:pt x="4384491" y="291210"/>
                  <a:pt x="4385441" y="291357"/>
                  <a:pt x="4386260" y="290590"/>
                </a:cubicBezTo>
                <a:cubicBezTo>
                  <a:pt x="4386874" y="290012"/>
                  <a:pt x="4387422" y="288923"/>
                  <a:pt x="4387819" y="287721"/>
                </a:cubicBezTo>
                <a:cubicBezTo>
                  <a:pt x="4388218" y="286518"/>
                  <a:pt x="4388470" y="285205"/>
                  <a:pt x="4388504" y="284182"/>
                </a:cubicBezTo>
                <a:close/>
                <a:moveTo>
                  <a:pt x="2557212" y="283821"/>
                </a:moveTo>
                <a:cubicBezTo>
                  <a:pt x="2569866" y="301859"/>
                  <a:pt x="2562781" y="300617"/>
                  <a:pt x="2554518" y="299166"/>
                </a:cubicBezTo>
                <a:cubicBezTo>
                  <a:pt x="2555967" y="290904"/>
                  <a:pt x="2557212" y="283821"/>
                  <a:pt x="2557212" y="283821"/>
                </a:cubicBezTo>
                <a:close/>
                <a:moveTo>
                  <a:pt x="4588272" y="281706"/>
                </a:moveTo>
                <a:lnTo>
                  <a:pt x="4582102" y="292728"/>
                </a:lnTo>
                <a:cubicBezTo>
                  <a:pt x="4579678" y="297974"/>
                  <a:pt x="4578515" y="302124"/>
                  <a:pt x="4579594" y="304140"/>
                </a:cubicBezTo>
                <a:lnTo>
                  <a:pt x="4582182" y="302431"/>
                </a:lnTo>
                <a:close/>
                <a:moveTo>
                  <a:pt x="5305016" y="276603"/>
                </a:moveTo>
                <a:lnTo>
                  <a:pt x="5303252" y="283892"/>
                </a:lnTo>
                <a:lnTo>
                  <a:pt x="5302178" y="285562"/>
                </a:lnTo>
                <a:close/>
                <a:moveTo>
                  <a:pt x="5140449" y="270046"/>
                </a:moveTo>
                <a:lnTo>
                  <a:pt x="5138826" y="273850"/>
                </a:lnTo>
                <a:lnTo>
                  <a:pt x="5137617" y="275326"/>
                </a:lnTo>
                <a:cubicBezTo>
                  <a:pt x="5136396" y="276773"/>
                  <a:pt x="5135918" y="277276"/>
                  <a:pt x="5135948" y="277101"/>
                </a:cubicBezTo>
                <a:cubicBezTo>
                  <a:pt x="5136012" y="276753"/>
                  <a:pt x="5138118" y="273693"/>
                  <a:pt x="5140449" y="270046"/>
                </a:cubicBezTo>
                <a:close/>
                <a:moveTo>
                  <a:pt x="4713154" y="263366"/>
                </a:moveTo>
                <a:lnTo>
                  <a:pt x="4702840" y="281001"/>
                </a:lnTo>
                <a:lnTo>
                  <a:pt x="4690486" y="302258"/>
                </a:lnTo>
                <a:lnTo>
                  <a:pt x="4687987" y="310900"/>
                </a:lnTo>
                <a:lnTo>
                  <a:pt x="4696254" y="294354"/>
                </a:lnTo>
                <a:cubicBezTo>
                  <a:pt x="4699973" y="286982"/>
                  <a:pt x="4703712" y="279987"/>
                  <a:pt x="4707402" y="274103"/>
                </a:cubicBezTo>
                <a:lnTo>
                  <a:pt x="4711855" y="267690"/>
                </a:lnTo>
                <a:close/>
                <a:moveTo>
                  <a:pt x="4793560" y="262511"/>
                </a:moveTo>
                <a:cubicBezTo>
                  <a:pt x="4794575" y="263145"/>
                  <a:pt x="4794374" y="265491"/>
                  <a:pt x="4793687" y="267838"/>
                </a:cubicBezTo>
                <a:cubicBezTo>
                  <a:pt x="4792997" y="270182"/>
                  <a:pt x="4791815" y="272531"/>
                  <a:pt x="4790860" y="273170"/>
                </a:cubicBezTo>
                <a:cubicBezTo>
                  <a:pt x="4790224" y="273597"/>
                  <a:pt x="4789686" y="273262"/>
                  <a:pt x="4789466" y="271662"/>
                </a:cubicBezTo>
                <a:cubicBezTo>
                  <a:pt x="4788907" y="267617"/>
                  <a:pt x="4793560" y="262511"/>
                  <a:pt x="4793560" y="262511"/>
                </a:cubicBezTo>
                <a:close/>
                <a:moveTo>
                  <a:pt x="4605513" y="262171"/>
                </a:moveTo>
                <a:lnTo>
                  <a:pt x="4604354" y="264417"/>
                </a:lnTo>
                <a:lnTo>
                  <a:pt x="4603891" y="263855"/>
                </a:lnTo>
                <a:cubicBezTo>
                  <a:pt x="4603777" y="263012"/>
                  <a:pt x="4604302" y="262341"/>
                  <a:pt x="4605513" y="262171"/>
                </a:cubicBezTo>
                <a:close/>
                <a:moveTo>
                  <a:pt x="4430966" y="256247"/>
                </a:moveTo>
                <a:cubicBezTo>
                  <a:pt x="4430966" y="256247"/>
                  <a:pt x="4429643" y="256476"/>
                  <a:pt x="4428488" y="256676"/>
                </a:cubicBezTo>
                <a:lnTo>
                  <a:pt x="4428302" y="256709"/>
                </a:lnTo>
                <a:lnTo>
                  <a:pt x="4427062" y="256921"/>
                </a:lnTo>
                <a:cubicBezTo>
                  <a:pt x="4426752" y="256975"/>
                  <a:pt x="4426670" y="256991"/>
                  <a:pt x="4427002" y="256933"/>
                </a:cubicBezTo>
                <a:lnTo>
                  <a:pt x="4428302" y="256709"/>
                </a:lnTo>
                <a:close/>
                <a:moveTo>
                  <a:pt x="5015782" y="248164"/>
                </a:moveTo>
                <a:cubicBezTo>
                  <a:pt x="5016083" y="248939"/>
                  <a:pt x="5015780" y="250427"/>
                  <a:pt x="5014600" y="252506"/>
                </a:cubicBezTo>
                <a:cubicBezTo>
                  <a:pt x="5013026" y="255282"/>
                  <a:pt x="5009883" y="259112"/>
                  <a:pt x="5004505" y="263714"/>
                </a:cubicBezTo>
                <a:cubicBezTo>
                  <a:pt x="5008590" y="249946"/>
                  <a:pt x="5014886" y="245842"/>
                  <a:pt x="5015782" y="248164"/>
                </a:cubicBezTo>
                <a:close/>
                <a:moveTo>
                  <a:pt x="2886968" y="246303"/>
                </a:moveTo>
                <a:lnTo>
                  <a:pt x="2885532" y="248737"/>
                </a:lnTo>
                <a:cubicBezTo>
                  <a:pt x="2884137" y="251628"/>
                  <a:pt x="2883007" y="254791"/>
                  <a:pt x="2882353" y="258450"/>
                </a:cubicBezTo>
                <a:lnTo>
                  <a:pt x="2880899" y="258326"/>
                </a:lnTo>
                <a:lnTo>
                  <a:pt x="2880629" y="258304"/>
                </a:lnTo>
                <a:cubicBezTo>
                  <a:pt x="2880342" y="258280"/>
                  <a:pt x="2880200" y="258268"/>
                  <a:pt x="2880414" y="258287"/>
                </a:cubicBezTo>
                <a:lnTo>
                  <a:pt x="2880899" y="258326"/>
                </a:lnTo>
                <a:lnTo>
                  <a:pt x="2881708" y="258397"/>
                </a:lnTo>
                <a:cubicBezTo>
                  <a:pt x="2882066" y="258426"/>
                  <a:pt x="2882353" y="258450"/>
                  <a:pt x="2882353" y="258450"/>
                </a:cubicBezTo>
                <a:lnTo>
                  <a:pt x="2882469" y="258360"/>
                </a:lnTo>
                <a:close/>
                <a:moveTo>
                  <a:pt x="4622289" y="234446"/>
                </a:moveTo>
                <a:cubicBezTo>
                  <a:pt x="4621185" y="236141"/>
                  <a:pt x="4619638" y="239124"/>
                  <a:pt x="4617981" y="242639"/>
                </a:cubicBezTo>
                <a:lnTo>
                  <a:pt x="4614162" y="251336"/>
                </a:lnTo>
                <a:lnTo>
                  <a:pt x="4620820" y="238185"/>
                </a:lnTo>
                <a:close/>
                <a:moveTo>
                  <a:pt x="3596023" y="216617"/>
                </a:moveTo>
                <a:lnTo>
                  <a:pt x="3589692" y="229831"/>
                </a:lnTo>
                <a:lnTo>
                  <a:pt x="3584250" y="236911"/>
                </a:lnTo>
                <a:cubicBezTo>
                  <a:pt x="3584430" y="235877"/>
                  <a:pt x="3589925" y="227103"/>
                  <a:pt x="3596023" y="216617"/>
                </a:cubicBezTo>
                <a:close/>
                <a:moveTo>
                  <a:pt x="4878840" y="214689"/>
                </a:moveTo>
                <a:cubicBezTo>
                  <a:pt x="4878208" y="219070"/>
                  <a:pt x="4878031" y="222270"/>
                  <a:pt x="4877424" y="224973"/>
                </a:cubicBezTo>
                <a:cubicBezTo>
                  <a:pt x="4876818" y="227674"/>
                  <a:pt x="4875786" y="229877"/>
                  <a:pt x="4873434" y="232262"/>
                </a:cubicBezTo>
                <a:cubicBezTo>
                  <a:pt x="4872599" y="226196"/>
                  <a:pt x="4874546" y="219401"/>
                  <a:pt x="4878840" y="214689"/>
                </a:cubicBezTo>
                <a:close/>
                <a:moveTo>
                  <a:pt x="4880382" y="207951"/>
                </a:moveTo>
                <a:cubicBezTo>
                  <a:pt x="4880684" y="210142"/>
                  <a:pt x="4880905" y="211744"/>
                  <a:pt x="4880747" y="212838"/>
                </a:cubicBezTo>
                <a:cubicBezTo>
                  <a:pt x="4880589" y="213934"/>
                  <a:pt x="4880050" y="214521"/>
                  <a:pt x="4878840" y="214689"/>
                </a:cubicBezTo>
                <a:cubicBezTo>
                  <a:pt x="4878561" y="212668"/>
                  <a:pt x="4875530" y="208620"/>
                  <a:pt x="4880382" y="207951"/>
                </a:cubicBezTo>
                <a:close/>
                <a:moveTo>
                  <a:pt x="4881922" y="201214"/>
                </a:moveTo>
                <a:cubicBezTo>
                  <a:pt x="4882225" y="203405"/>
                  <a:pt x="4882446" y="205005"/>
                  <a:pt x="4882288" y="206101"/>
                </a:cubicBezTo>
                <a:cubicBezTo>
                  <a:pt x="4882132" y="207197"/>
                  <a:pt x="4881593" y="207786"/>
                  <a:pt x="4880382" y="207951"/>
                </a:cubicBezTo>
                <a:cubicBezTo>
                  <a:pt x="4880104" y="205930"/>
                  <a:pt x="4877073" y="201885"/>
                  <a:pt x="4881922" y="201214"/>
                </a:cubicBezTo>
                <a:close/>
                <a:moveTo>
                  <a:pt x="2521948" y="196838"/>
                </a:moveTo>
                <a:lnTo>
                  <a:pt x="2520954" y="199930"/>
                </a:lnTo>
                <a:lnTo>
                  <a:pt x="2519656" y="202232"/>
                </a:lnTo>
                <a:lnTo>
                  <a:pt x="2522233" y="203516"/>
                </a:lnTo>
                <a:lnTo>
                  <a:pt x="2521493" y="205890"/>
                </a:lnTo>
                <a:lnTo>
                  <a:pt x="2522483" y="203451"/>
                </a:lnTo>
                <a:lnTo>
                  <a:pt x="2522233" y="203516"/>
                </a:lnTo>
                <a:close/>
                <a:moveTo>
                  <a:pt x="4922072" y="191559"/>
                </a:moveTo>
                <a:lnTo>
                  <a:pt x="4920822" y="197385"/>
                </a:lnTo>
                <a:cubicBezTo>
                  <a:pt x="4918838" y="206159"/>
                  <a:pt x="4917902" y="210945"/>
                  <a:pt x="4917752" y="213038"/>
                </a:cubicBezTo>
                <a:lnTo>
                  <a:pt x="4918436" y="212822"/>
                </a:lnTo>
                <a:lnTo>
                  <a:pt x="4903475" y="238401"/>
                </a:lnTo>
                <a:cubicBezTo>
                  <a:pt x="4893847" y="256707"/>
                  <a:pt x="4885334" y="274804"/>
                  <a:pt x="4877528" y="292963"/>
                </a:cubicBezTo>
                <a:lnTo>
                  <a:pt x="4870516" y="303888"/>
                </a:lnTo>
                <a:lnTo>
                  <a:pt x="4880059" y="274310"/>
                </a:lnTo>
                <a:lnTo>
                  <a:pt x="4885412" y="251738"/>
                </a:lnTo>
                <a:lnTo>
                  <a:pt x="4916988" y="199429"/>
                </a:lnTo>
                <a:close/>
                <a:moveTo>
                  <a:pt x="2331505" y="190275"/>
                </a:moveTo>
                <a:lnTo>
                  <a:pt x="2328053" y="198377"/>
                </a:lnTo>
                <a:lnTo>
                  <a:pt x="2328077" y="199087"/>
                </a:lnTo>
                <a:cubicBezTo>
                  <a:pt x="2329020" y="199609"/>
                  <a:pt x="2329840" y="199228"/>
                  <a:pt x="2330494" y="198342"/>
                </a:cubicBezTo>
                <a:cubicBezTo>
                  <a:pt x="2331474" y="197010"/>
                  <a:pt x="2332077" y="194535"/>
                  <a:pt x="2332132" y="192225"/>
                </a:cubicBezTo>
                <a:close/>
                <a:moveTo>
                  <a:pt x="3758802" y="173900"/>
                </a:moveTo>
                <a:lnTo>
                  <a:pt x="3760570" y="175422"/>
                </a:lnTo>
                <a:lnTo>
                  <a:pt x="3753917" y="204919"/>
                </a:lnTo>
                <a:lnTo>
                  <a:pt x="3756076" y="202437"/>
                </a:lnTo>
                <a:cubicBezTo>
                  <a:pt x="3756339" y="204353"/>
                  <a:pt x="3756064" y="206268"/>
                  <a:pt x="3755488" y="207961"/>
                </a:cubicBezTo>
                <a:cubicBezTo>
                  <a:pt x="3754911" y="209653"/>
                  <a:pt x="3754034" y="211124"/>
                  <a:pt x="3753095" y="212155"/>
                </a:cubicBezTo>
                <a:lnTo>
                  <a:pt x="3752952" y="209148"/>
                </a:lnTo>
                <a:lnTo>
                  <a:pt x="3751267" y="216521"/>
                </a:lnTo>
                <a:lnTo>
                  <a:pt x="3753095" y="212155"/>
                </a:lnTo>
                <a:lnTo>
                  <a:pt x="3751590" y="219833"/>
                </a:lnTo>
                <a:lnTo>
                  <a:pt x="3730313" y="254132"/>
                </a:lnTo>
                <a:lnTo>
                  <a:pt x="3728636" y="256732"/>
                </a:lnTo>
                <a:lnTo>
                  <a:pt x="3733078" y="240684"/>
                </a:lnTo>
                <a:lnTo>
                  <a:pt x="3727279" y="252707"/>
                </a:lnTo>
                <a:lnTo>
                  <a:pt x="3725351" y="257616"/>
                </a:lnTo>
                <a:lnTo>
                  <a:pt x="3724403" y="260833"/>
                </a:lnTo>
                <a:lnTo>
                  <a:pt x="3724592" y="262971"/>
                </a:lnTo>
                <a:lnTo>
                  <a:pt x="3724644" y="262931"/>
                </a:lnTo>
                <a:lnTo>
                  <a:pt x="3715252" y="277515"/>
                </a:lnTo>
                <a:lnTo>
                  <a:pt x="3723195" y="249539"/>
                </a:lnTo>
                <a:lnTo>
                  <a:pt x="3740005" y="202090"/>
                </a:lnTo>
                <a:lnTo>
                  <a:pt x="3740197" y="201775"/>
                </a:lnTo>
                <a:lnTo>
                  <a:pt x="3735016" y="222411"/>
                </a:lnTo>
                <a:lnTo>
                  <a:pt x="3736341" y="218194"/>
                </a:lnTo>
                <a:lnTo>
                  <a:pt x="3739134" y="214739"/>
                </a:lnTo>
                <a:lnTo>
                  <a:pt x="3740535" y="213724"/>
                </a:lnTo>
                <a:lnTo>
                  <a:pt x="3745103" y="197219"/>
                </a:lnTo>
                <a:lnTo>
                  <a:pt x="3746915" y="190759"/>
                </a:lnTo>
                <a:lnTo>
                  <a:pt x="3755510" y="176670"/>
                </a:lnTo>
                <a:close/>
                <a:moveTo>
                  <a:pt x="4443202" y="171877"/>
                </a:moveTo>
                <a:cubicBezTo>
                  <a:pt x="4440738" y="185631"/>
                  <a:pt x="4433925" y="198916"/>
                  <a:pt x="4426356" y="212084"/>
                </a:cubicBezTo>
                <a:lnTo>
                  <a:pt x="4423998" y="216130"/>
                </a:lnTo>
                <a:lnTo>
                  <a:pt x="4438236" y="174934"/>
                </a:lnTo>
                <a:lnTo>
                  <a:pt x="4439670" y="173491"/>
                </a:lnTo>
                <a:cubicBezTo>
                  <a:pt x="4441950" y="171517"/>
                  <a:pt x="4443417" y="170681"/>
                  <a:pt x="4443202" y="171877"/>
                </a:cubicBezTo>
                <a:close/>
                <a:moveTo>
                  <a:pt x="2467316" y="166224"/>
                </a:moveTo>
                <a:lnTo>
                  <a:pt x="2466749" y="167268"/>
                </a:lnTo>
                <a:lnTo>
                  <a:pt x="2464386" y="173280"/>
                </a:lnTo>
                <a:lnTo>
                  <a:pt x="2464829" y="172694"/>
                </a:lnTo>
                <a:close/>
                <a:moveTo>
                  <a:pt x="2346506" y="153649"/>
                </a:moveTo>
                <a:lnTo>
                  <a:pt x="2343496" y="162144"/>
                </a:lnTo>
                <a:lnTo>
                  <a:pt x="2341573" y="166655"/>
                </a:lnTo>
                <a:lnTo>
                  <a:pt x="2344810" y="162636"/>
                </a:lnTo>
                <a:close/>
                <a:moveTo>
                  <a:pt x="4060336" y="151245"/>
                </a:moveTo>
                <a:lnTo>
                  <a:pt x="4058920" y="154569"/>
                </a:lnTo>
                <a:lnTo>
                  <a:pt x="4057862" y="155862"/>
                </a:lnTo>
                <a:cubicBezTo>
                  <a:pt x="4056795" y="157126"/>
                  <a:pt x="4056375" y="157564"/>
                  <a:pt x="4056404" y="157411"/>
                </a:cubicBezTo>
                <a:cubicBezTo>
                  <a:pt x="4056458" y="157105"/>
                  <a:pt x="4058300" y="154432"/>
                  <a:pt x="4060336" y="151245"/>
                </a:cubicBezTo>
                <a:close/>
                <a:moveTo>
                  <a:pt x="4235576" y="128517"/>
                </a:moveTo>
                <a:lnTo>
                  <a:pt x="4218948" y="201508"/>
                </a:lnTo>
                <a:lnTo>
                  <a:pt x="4197731" y="237237"/>
                </a:lnTo>
                <a:lnTo>
                  <a:pt x="4235154" y="129170"/>
                </a:lnTo>
                <a:close/>
                <a:moveTo>
                  <a:pt x="3283880" y="126569"/>
                </a:moveTo>
                <a:cubicBezTo>
                  <a:pt x="3288291" y="129168"/>
                  <a:pt x="3283309" y="147155"/>
                  <a:pt x="3255702" y="172733"/>
                </a:cubicBezTo>
                <a:cubicBezTo>
                  <a:pt x="3260683" y="154744"/>
                  <a:pt x="3266626" y="142553"/>
                  <a:pt x="3271872" y="135184"/>
                </a:cubicBezTo>
                <a:lnTo>
                  <a:pt x="3278328" y="130552"/>
                </a:lnTo>
                <a:lnTo>
                  <a:pt x="3275726" y="142822"/>
                </a:lnTo>
                <a:lnTo>
                  <a:pt x="3277120" y="140710"/>
                </a:lnTo>
                <a:lnTo>
                  <a:pt x="3280764" y="128804"/>
                </a:lnTo>
                <a:close/>
                <a:moveTo>
                  <a:pt x="3791506" y="117690"/>
                </a:moveTo>
                <a:lnTo>
                  <a:pt x="3788230" y="127457"/>
                </a:lnTo>
                <a:lnTo>
                  <a:pt x="3772505" y="183545"/>
                </a:lnTo>
                <a:lnTo>
                  <a:pt x="3760052" y="205396"/>
                </a:lnTo>
                <a:lnTo>
                  <a:pt x="3761080" y="201832"/>
                </a:lnTo>
                <a:lnTo>
                  <a:pt x="3782660" y="132156"/>
                </a:lnTo>
                <a:close/>
                <a:moveTo>
                  <a:pt x="4971042" y="117682"/>
                </a:moveTo>
                <a:lnTo>
                  <a:pt x="4969710" y="124706"/>
                </a:lnTo>
                <a:lnTo>
                  <a:pt x="4968166" y="130544"/>
                </a:lnTo>
                <a:lnTo>
                  <a:pt x="4941409" y="174000"/>
                </a:lnTo>
                <a:lnTo>
                  <a:pt x="4942447" y="168991"/>
                </a:lnTo>
                <a:lnTo>
                  <a:pt x="4943942" y="157717"/>
                </a:lnTo>
                <a:lnTo>
                  <a:pt x="4956762" y="137880"/>
                </a:lnTo>
                <a:close/>
                <a:moveTo>
                  <a:pt x="4883426" y="116527"/>
                </a:moveTo>
                <a:lnTo>
                  <a:pt x="4881658" y="123816"/>
                </a:lnTo>
                <a:lnTo>
                  <a:pt x="4880588" y="125489"/>
                </a:lnTo>
                <a:close/>
                <a:moveTo>
                  <a:pt x="4246006" y="115232"/>
                </a:moveTo>
                <a:lnTo>
                  <a:pt x="4250310" y="117607"/>
                </a:lnTo>
                <a:cubicBezTo>
                  <a:pt x="4254086" y="123900"/>
                  <a:pt x="4253914" y="128770"/>
                  <a:pt x="4251975" y="132069"/>
                </a:cubicBezTo>
                <a:lnTo>
                  <a:pt x="4246510" y="136080"/>
                </a:lnTo>
                <a:lnTo>
                  <a:pt x="4238150" y="169173"/>
                </a:lnTo>
                <a:lnTo>
                  <a:pt x="4231930" y="179646"/>
                </a:lnTo>
                <a:lnTo>
                  <a:pt x="4245716" y="136666"/>
                </a:lnTo>
                <a:lnTo>
                  <a:pt x="4245563" y="136778"/>
                </a:lnTo>
                <a:cubicBezTo>
                  <a:pt x="4238019" y="138702"/>
                  <a:pt x="4229859" y="132096"/>
                  <a:pt x="4246006" y="115232"/>
                </a:cubicBezTo>
                <a:close/>
                <a:moveTo>
                  <a:pt x="4718855" y="109970"/>
                </a:moveTo>
                <a:lnTo>
                  <a:pt x="4717234" y="113771"/>
                </a:lnTo>
                <a:lnTo>
                  <a:pt x="4716025" y="115251"/>
                </a:lnTo>
                <a:cubicBezTo>
                  <a:pt x="4714807" y="116696"/>
                  <a:pt x="4714326" y="117199"/>
                  <a:pt x="4714358" y="117026"/>
                </a:cubicBezTo>
                <a:cubicBezTo>
                  <a:pt x="4714420" y="116678"/>
                  <a:pt x="4716528" y="113619"/>
                  <a:pt x="4718855" y="109970"/>
                </a:cubicBezTo>
                <a:close/>
                <a:moveTo>
                  <a:pt x="4182766" y="104344"/>
                </a:moveTo>
                <a:lnTo>
                  <a:pt x="4183121" y="104774"/>
                </a:lnTo>
                <a:lnTo>
                  <a:pt x="4175944" y="117943"/>
                </a:lnTo>
                <a:lnTo>
                  <a:pt x="4176189" y="117104"/>
                </a:lnTo>
                <a:close/>
                <a:moveTo>
                  <a:pt x="2544621" y="103884"/>
                </a:moveTo>
                <a:cubicBezTo>
                  <a:pt x="2544672" y="102355"/>
                  <a:pt x="2544061" y="101704"/>
                  <a:pt x="2542342" y="104352"/>
                </a:cubicBezTo>
                <a:cubicBezTo>
                  <a:pt x="2542552" y="105868"/>
                  <a:pt x="2540733" y="106119"/>
                  <a:pt x="2540944" y="107634"/>
                </a:cubicBezTo>
                <a:cubicBezTo>
                  <a:pt x="2541615" y="109149"/>
                  <a:pt x="2542325" y="109260"/>
                  <a:pt x="2542940" y="108684"/>
                </a:cubicBezTo>
                <a:cubicBezTo>
                  <a:pt x="2543402" y="108253"/>
                  <a:pt x="2543809" y="107436"/>
                  <a:pt x="2544108" y="106534"/>
                </a:cubicBezTo>
                <a:cubicBezTo>
                  <a:pt x="2544407" y="105633"/>
                  <a:pt x="2544598" y="104650"/>
                  <a:pt x="2544621" y="103884"/>
                </a:cubicBezTo>
                <a:close/>
                <a:moveTo>
                  <a:pt x="4183921" y="102097"/>
                </a:moveTo>
                <a:lnTo>
                  <a:pt x="4182766" y="104344"/>
                </a:lnTo>
                <a:lnTo>
                  <a:pt x="4182299" y="103782"/>
                </a:lnTo>
                <a:cubicBezTo>
                  <a:pt x="4182186" y="102937"/>
                  <a:pt x="4182712" y="102263"/>
                  <a:pt x="4183921" y="102097"/>
                </a:cubicBezTo>
                <a:close/>
                <a:moveTo>
                  <a:pt x="4278880" y="96294"/>
                </a:moveTo>
                <a:lnTo>
                  <a:pt x="4278482" y="101254"/>
                </a:lnTo>
                <a:lnTo>
                  <a:pt x="4270190" y="115219"/>
                </a:lnTo>
                <a:lnTo>
                  <a:pt x="4275243" y="98085"/>
                </a:lnTo>
                <a:cubicBezTo>
                  <a:pt x="4277410" y="95124"/>
                  <a:pt x="4278506" y="94845"/>
                  <a:pt x="4278880" y="96294"/>
                </a:cubicBezTo>
                <a:close/>
                <a:moveTo>
                  <a:pt x="4594192" y="88091"/>
                </a:moveTo>
                <a:cubicBezTo>
                  <a:pt x="4594489" y="88863"/>
                  <a:pt x="4594190" y="90351"/>
                  <a:pt x="4593010" y="92433"/>
                </a:cubicBezTo>
                <a:cubicBezTo>
                  <a:pt x="4591433" y="95207"/>
                  <a:pt x="4588292" y="99039"/>
                  <a:pt x="4582912" y="103639"/>
                </a:cubicBezTo>
                <a:cubicBezTo>
                  <a:pt x="4586996" y="89873"/>
                  <a:pt x="4593295" y="85768"/>
                  <a:pt x="4594192" y="88091"/>
                </a:cubicBezTo>
                <a:close/>
                <a:moveTo>
                  <a:pt x="3824261" y="64122"/>
                </a:moveTo>
                <a:lnTo>
                  <a:pt x="3816731" y="95197"/>
                </a:lnTo>
                <a:lnTo>
                  <a:pt x="3811346" y="115397"/>
                </a:lnTo>
                <a:lnTo>
                  <a:pt x="3785065" y="161510"/>
                </a:lnTo>
                <a:lnTo>
                  <a:pt x="3802187" y="100223"/>
                </a:lnTo>
                <a:lnTo>
                  <a:pt x="3813566" y="81614"/>
                </a:lnTo>
                <a:lnTo>
                  <a:pt x="3814181" y="88457"/>
                </a:lnTo>
                <a:cubicBezTo>
                  <a:pt x="3815243" y="88309"/>
                  <a:pt x="3817516" y="80641"/>
                  <a:pt x="3819694" y="72274"/>
                </a:cubicBezTo>
                <a:lnTo>
                  <a:pt x="3819965" y="71146"/>
                </a:lnTo>
                <a:close/>
                <a:moveTo>
                  <a:pt x="4204108" y="63254"/>
                </a:moveTo>
                <a:lnTo>
                  <a:pt x="4203780" y="66870"/>
                </a:lnTo>
                <a:lnTo>
                  <a:pt x="4191094" y="90147"/>
                </a:lnTo>
                <a:lnTo>
                  <a:pt x="4196222" y="77390"/>
                </a:lnTo>
                <a:cubicBezTo>
                  <a:pt x="4199876" y="69162"/>
                  <a:pt x="4202896" y="63420"/>
                  <a:pt x="4204108" y="63254"/>
                </a:cubicBezTo>
                <a:close/>
                <a:moveTo>
                  <a:pt x="4238186" y="43169"/>
                </a:moveTo>
                <a:lnTo>
                  <a:pt x="4237562" y="45933"/>
                </a:lnTo>
                <a:cubicBezTo>
                  <a:pt x="4235972" y="52333"/>
                  <a:pt x="4233142" y="52724"/>
                  <a:pt x="4232438" y="65528"/>
                </a:cubicBezTo>
                <a:lnTo>
                  <a:pt x="4231592" y="81322"/>
                </a:lnTo>
                <a:lnTo>
                  <a:pt x="4201034" y="140219"/>
                </a:lnTo>
                <a:lnTo>
                  <a:pt x="4212300" y="104707"/>
                </a:lnTo>
                <a:lnTo>
                  <a:pt x="4225884" y="63320"/>
                </a:lnTo>
                <a:close/>
                <a:moveTo>
                  <a:pt x="3840064" y="38277"/>
                </a:moveTo>
                <a:lnTo>
                  <a:pt x="3828322" y="85613"/>
                </a:lnTo>
                <a:lnTo>
                  <a:pt x="3818854" y="102226"/>
                </a:lnTo>
                <a:lnTo>
                  <a:pt x="3838892" y="40195"/>
                </a:lnTo>
                <a:close/>
                <a:moveTo>
                  <a:pt x="4499788" y="34708"/>
                </a:moveTo>
                <a:lnTo>
                  <a:pt x="4499229" y="37312"/>
                </a:lnTo>
                <a:cubicBezTo>
                  <a:pt x="4497247" y="46084"/>
                  <a:pt x="4496310" y="50871"/>
                  <a:pt x="4496160" y="52962"/>
                </a:cubicBezTo>
                <a:lnTo>
                  <a:pt x="4496846" y="52748"/>
                </a:lnTo>
                <a:lnTo>
                  <a:pt x="4481886" y="78326"/>
                </a:lnTo>
                <a:cubicBezTo>
                  <a:pt x="4472256" y="96632"/>
                  <a:pt x="4463743" y="114728"/>
                  <a:pt x="4455934" y="132888"/>
                </a:cubicBezTo>
                <a:lnTo>
                  <a:pt x="4448926" y="143812"/>
                </a:lnTo>
                <a:lnTo>
                  <a:pt x="4458468" y="114233"/>
                </a:lnTo>
                <a:lnTo>
                  <a:pt x="4463821" y="91664"/>
                </a:lnTo>
                <a:lnTo>
                  <a:pt x="4480976" y="63244"/>
                </a:lnTo>
                <a:close/>
                <a:moveTo>
                  <a:pt x="6253668" y="14749"/>
                </a:moveTo>
                <a:cubicBezTo>
                  <a:pt x="6252759" y="14367"/>
                  <a:pt x="6249272" y="18765"/>
                  <a:pt x="6241769" y="31586"/>
                </a:cubicBezTo>
                <a:cubicBezTo>
                  <a:pt x="6241769" y="31586"/>
                  <a:pt x="6238892" y="35028"/>
                  <a:pt x="6236080" y="38924"/>
                </a:cubicBezTo>
                <a:lnTo>
                  <a:pt x="6231691" y="47361"/>
                </a:lnTo>
                <a:lnTo>
                  <a:pt x="6231776" y="48506"/>
                </a:lnTo>
                <a:lnTo>
                  <a:pt x="6241010" y="43349"/>
                </a:lnTo>
                <a:cubicBezTo>
                  <a:pt x="6245212" y="37139"/>
                  <a:pt x="6249544" y="28343"/>
                  <a:pt x="6251966" y="22145"/>
                </a:cubicBezTo>
                <a:cubicBezTo>
                  <a:pt x="6253584" y="18014"/>
                  <a:pt x="6254354" y="15038"/>
                  <a:pt x="6253668" y="14749"/>
                </a:cubicBezTo>
                <a:close/>
                <a:moveTo>
                  <a:pt x="4522669" y="0"/>
                </a:moveTo>
                <a:lnTo>
                  <a:pt x="4528391" y="0"/>
                </a:lnTo>
                <a:lnTo>
                  <a:pt x="4519818" y="13924"/>
                </a:lnTo>
                <a:lnTo>
                  <a:pt x="4520856" y="8914"/>
                </a:lnTo>
                <a:lnTo>
                  <a:pt x="4521880" y="1198"/>
                </a:lnTo>
                <a:close/>
                <a:moveTo>
                  <a:pt x="3575839" y="0"/>
                </a:moveTo>
                <a:lnTo>
                  <a:pt x="3578186" y="0"/>
                </a:lnTo>
                <a:lnTo>
                  <a:pt x="3572976" y="5784"/>
                </a:lnTo>
                <a:close/>
                <a:moveTo>
                  <a:pt x="2462718" y="0"/>
                </a:moveTo>
                <a:lnTo>
                  <a:pt x="2471351" y="0"/>
                </a:lnTo>
                <a:lnTo>
                  <a:pt x="2468780" y="6693"/>
                </a:lnTo>
                <a:lnTo>
                  <a:pt x="2450906" y="37842"/>
                </a:lnTo>
                <a:lnTo>
                  <a:pt x="2462074" y="1345"/>
                </a:lnTo>
                <a:lnTo>
                  <a:pt x="2462195" y="946"/>
                </a:lnTo>
                <a:close/>
                <a:moveTo>
                  <a:pt x="2272753" y="0"/>
                </a:moveTo>
                <a:lnTo>
                  <a:pt x="2273741" y="0"/>
                </a:lnTo>
                <a:lnTo>
                  <a:pt x="2276954" y="9413"/>
                </a:lnTo>
                <a:cubicBezTo>
                  <a:pt x="2279097" y="25178"/>
                  <a:pt x="2277942" y="53706"/>
                  <a:pt x="2277942" y="53706"/>
                </a:cubicBezTo>
                <a:cubicBezTo>
                  <a:pt x="2274291" y="69209"/>
                  <a:pt x="2264769" y="94082"/>
                  <a:pt x="2254951" y="119496"/>
                </a:cubicBezTo>
                <a:cubicBezTo>
                  <a:pt x="2232258" y="184747"/>
                  <a:pt x="2189541" y="269776"/>
                  <a:pt x="2156010" y="338157"/>
                </a:cubicBezTo>
                <a:cubicBezTo>
                  <a:pt x="2059514" y="537146"/>
                  <a:pt x="1961273" y="691032"/>
                  <a:pt x="1862733" y="845454"/>
                </a:cubicBezTo>
                <a:cubicBezTo>
                  <a:pt x="1849988" y="868549"/>
                  <a:pt x="1762956" y="1003395"/>
                  <a:pt x="1780999" y="978320"/>
                </a:cubicBezTo>
                <a:cubicBezTo>
                  <a:pt x="1795192" y="960226"/>
                  <a:pt x="1787780" y="973654"/>
                  <a:pt x="1798749" y="953781"/>
                </a:cubicBezTo>
                <a:cubicBezTo>
                  <a:pt x="1958105" y="728523"/>
                  <a:pt x="2135910" y="413948"/>
                  <a:pt x="2253230" y="161987"/>
                </a:cubicBezTo>
                <a:cubicBezTo>
                  <a:pt x="2277573" y="110255"/>
                  <a:pt x="2285258" y="49337"/>
                  <a:pt x="2320290" y="25228"/>
                </a:cubicBezTo>
                <a:cubicBezTo>
                  <a:pt x="2325293" y="23784"/>
                  <a:pt x="2334150" y="15357"/>
                  <a:pt x="2335926" y="12135"/>
                </a:cubicBezTo>
                <a:cubicBezTo>
                  <a:pt x="2334150" y="15357"/>
                  <a:pt x="2358214" y="11123"/>
                  <a:pt x="2356769" y="6122"/>
                </a:cubicBezTo>
                <a:cubicBezTo>
                  <a:pt x="2361438" y="12901"/>
                  <a:pt x="2352582" y="21328"/>
                  <a:pt x="2352249" y="29551"/>
                </a:cubicBezTo>
                <a:cubicBezTo>
                  <a:pt x="2349840" y="41535"/>
                  <a:pt x="2355046" y="48613"/>
                  <a:pt x="2356492" y="53614"/>
                </a:cubicBezTo>
                <a:cubicBezTo>
                  <a:pt x="2346341" y="87249"/>
                  <a:pt x="2363273" y="48948"/>
                  <a:pt x="2371017" y="27295"/>
                </a:cubicBezTo>
                <a:lnTo>
                  <a:pt x="2367815" y="38788"/>
                </a:lnTo>
                <a:lnTo>
                  <a:pt x="2373556" y="22694"/>
                </a:lnTo>
                <a:lnTo>
                  <a:pt x="2371017" y="27295"/>
                </a:lnTo>
                <a:cubicBezTo>
                  <a:pt x="2372220" y="21304"/>
                  <a:pt x="2373869" y="14506"/>
                  <a:pt x="2375620" y="9429"/>
                </a:cubicBezTo>
                <a:lnTo>
                  <a:pt x="2378153" y="5762"/>
                </a:lnTo>
                <a:lnTo>
                  <a:pt x="2379502" y="0"/>
                </a:lnTo>
                <a:lnTo>
                  <a:pt x="2396827" y="0"/>
                </a:lnTo>
                <a:lnTo>
                  <a:pt x="2375403" y="72063"/>
                </a:lnTo>
                <a:lnTo>
                  <a:pt x="2373757" y="76711"/>
                </a:lnTo>
                <a:lnTo>
                  <a:pt x="2373740" y="76894"/>
                </a:lnTo>
                <a:cubicBezTo>
                  <a:pt x="2372423" y="86184"/>
                  <a:pt x="2370750" y="93187"/>
                  <a:pt x="2368535" y="95295"/>
                </a:cubicBezTo>
                <a:lnTo>
                  <a:pt x="2364158" y="103809"/>
                </a:lnTo>
                <a:lnTo>
                  <a:pt x="2350001" y="143778"/>
                </a:lnTo>
                <a:lnTo>
                  <a:pt x="2361729" y="120965"/>
                </a:lnTo>
                <a:cubicBezTo>
                  <a:pt x="2365515" y="112195"/>
                  <a:pt x="2368054" y="103787"/>
                  <a:pt x="2368535" y="95295"/>
                </a:cubicBezTo>
                <a:lnTo>
                  <a:pt x="2374703" y="86552"/>
                </a:lnTo>
                <a:lnTo>
                  <a:pt x="2382994" y="62748"/>
                </a:lnTo>
                <a:lnTo>
                  <a:pt x="2402900" y="0"/>
                </a:lnTo>
                <a:lnTo>
                  <a:pt x="2417559" y="0"/>
                </a:lnTo>
                <a:lnTo>
                  <a:pt x="2395340" y="74562"/>
                </a:lnTo>
                <a:lnTo>
                  <a:pt x="2394183" y="77770"/>
                </a:lnTo>
                <a:lnTo>
                  <a:pt x="2394472" y="78778"/>
                </a:lnTo>
                <a:lnTo>
                  <a:pt x="2395313" y="86833"/>
                </a:lnTo>
                <a:lnTo>
                  <a:pt x="2398674" y="77407"/>
                </a:lnTo>
                <a:lnTo>
                  <a:pt x="2425481" y="0"/>
                </a:lnTo>
                <a:lnTo>
                  <a:pt x="2427138" y="0"/>
                </a:lnTo>
                <a:lnTo>
                  <a:pt x="2411986" y="66502"/>
                </a:lnTo>
                <a:lnTo>
                  <a:pt x="2404774" y="89702"/>
                </a:lnTo>
                <a:lnTo>
                  <a:pt x="2407903" y="86191"/>
                </a:lnTo>
                <a:lnTo>
                  <a:pt x="2408171" y="86021"/>
                </a:lnTo>
                <a:lnTo>
                  <a:pt x="2418448" y="53195"/>
                </a:lnTo>
                <a:lnTo>
                  <a:pt x="2435509" y="0"/>
                </a:lnTo>
                <a:lnTo>
                  <a:pt x="2436446" y="0"/>
                </a:lnTo>
                <a:lnTo>
                  <a:pt x="2423004" y="53208"/>
                </a:lnTo>
                <a:lnTo>
                  <a:pt x="2414161" y="82238"/>
                </a:lnTo>
                <a:lnTo>
                  <a:pt x="2416783" y="80580"/>
                </a:lnTo>
                <a:cubicBezTo>
                  <a:pt x="2418436" y="80442"/>
                  <a:pt x="2418798" y="81694"/>
                  <a:pt x="2417908" y="83303"/>
                </a:cubicBezTo>
                <a:cubicBezTo>
                  <a:pt x="2430858" y="68729"/>
                  <a:pt x="2431135" y="21235"/>
                  <a:pt x="2441434" y="17810"/>
                </a:cubicBezTo>
                <a:lnTo>
                  <a:pt x="2443612" y="19913"/>
                </a:lnTo>
                <a:lnTo>
                  <a:pt x="2450244" y="0"/>
                </a:lnTo>
                <a:lnTo>
                  <a:pt x="2454281" y="0"/>
                </a:lnTo>
                <a:lnTo>
                  <a:pt x="2445862" y="29135"/>
                </a:lnTo>
                <a:lnTo>
                  <a:pt x="2445903" y="33963"/>
                </a:lnTo>
                <a:lnTo>
                  <a:pt x="2442268" y="52892"/>
                </a:lnTo>
                <a:lnTo>
                  <a:pt x="2438329" y="59756"/>
                </a:lnTo>
                <a:cubicBezTo>
                  <a:pt x="2416498" y="100948"/>
                  <a:pt x="2371659" y="183127"/>
                  <a:pt x="2399269" y="157547"/>
                </a:cubicBezTo>
                <a:cubicBezTo>
                  <a:pt x="2424245" y="140027"/>
                  <a:pt x="2449948" y="83695"/>
                  <a:pt x="2460759" y="63690"/>
                </a:cubicBezTo>
                <a:cubicBezTo>
                  <a:pt x="2471773" y="48589"/>
                  <a:pt x="2478942" y="40130"/>
                  <a:pt x="2483165" y="36677"/>
                </a:cubicBezTo>
                <a:lnTo>
                  <a:pt x="2484741" y="37679"/>
                </a:lnTo>
                <a:lnTo>
                  <a:pt x="2483268" y="42145"/>
                </a:lnTo>
                <a:lnTo>
                  <a:pt x="2481848" y="44564"/>
                </a:lnTo>
                <a:lnTo>
                  <a:pt x="2485814" y="41559"/>
                </a:lnTo>
                <a:lnTo>
                  <a:pt x="2487297" y="39303"/>
                </a:lnTo>
                <a:lnTo>
                  <a:pt x="2487899" y="39687"/>
                </a:lnTo>
                <a:cubicBezTo>
                  <a:pt x="2483297" y="69167"/>
                  <a:pt x="2405093" y="219717"/>
                  <a:pt x="2447919" y="136881"/>
                </a:cubicBezTo>
                <a:cubicBezTo>
                  <a:pt x="2468473" y="106416"/>
                  <a:pt x="2487895" y="70278"/>
                  <a:pt x="2506431" y="33981"/>
                </a:cubicBezTo>
                <a:lnTo>
                  <a:pt x="2514404" y="18418"/>
                </a:lnTo>
                <a:lnTo>
                  <a:pt x="2513562" y="21477"/>
                </a:lnTo>
                <a:lnTo>
                  <a:pt x="2506638" y="37574"/>
                </a:lnTo>
                <a:cubicBezTo>
                  <a:pt x="2501459" y="47443"/>
                  <a:pt x="2504420" y="43450"/>
                  <a:pt x="2509164" y="37258"/>
                </a:cubicBezTo>
                <a:lnTo>
                  <a:pt x="2509227" y="37178"/>
                </a:lnTo>
                <a:lnTo>
                  <a:pt x="2508843" y="38571"/>
                </a:lnTo>
                <a:cubicBezTo>
                  <a:pt x="2503993" y="55158"/>
                  <a:pt x="2498699" y="72163"/>
                  <a:pt x="2492568" y="90378"/>
                </a:cubicBezTo>
                <a:cubicBezTo>
                  <a:pt x="2492813" y="92146"/>
                  <a:pt x="2485791" y="110609"/>
                  <a:pt x="2489426" y="110108"/>
                </a:cubicBezTo>
                <a:cubicBezTo>
                  <a:pt x="2493363" y="109566"/>
                  <a:pt x="2497394" y="85080"/>
                  <a:pt x="2498889" y="80242"/>
                </a:cubicBezTo>
                <a:lnTo>
                  <a:pt x="2514431" y="30740"/>
                </a:lnTo>
                <a:lnTo>
                  <a:pt x="2516825" y="27780"/>
                </a:lnTo>
                <a:cubicBezTo>
                  <a:pt x="2519296" y="25043"/>
                  <a:pt x="2521420" y="23213"/>
                  <a:pt x="2522400" y="23752"/>
                </a:cubicBezTo>
                <a:cubicBezTo>
                  <a:pt x="2526998" y="24143"/>
                  <a:pt x="2491625" y="83303"/>
                  <a:pt x="2508383" y="65929"/>
                </a:cubicBezTo>
                <a:cubicBezTo>
                  <a:pt x="2511522" y="60432"/>
                  <a:pt x="2533045" y="26480"/>
                  <a:pt x="2537288" y="26842"/>
                </a:cubicBezTo>
                <a:lnTo>
                  <a:pt x="2539265" y="30356"/>
                </a:lnTo>
                <a:lnTo>
                  <a:pt x="2528377" y="59734"/>
                </a:lnTo>
                <a:cubicBezTo>
                  <a:pt x="2510941" y="117517"/>
                  <a:pt x="2435079" y="210074"/>
                  <a:pt x="2446756" y="226721"/>
                </a:cubicBezTo>
                <a:cubicBezTo>
                  <a:pt x="2452597" y="235047"/>
                  <a:pt x="2507007" y="139947"/>
                  <a:pt x="2498680" y="145786"/>
                </a:cubicBezTo>
                <a:cubicBezTo>
                  <a:pt x="2506944" y="129895"/>
                  <a:pt x="2532834" y="87667"/>
                  <a:pt x="2547726" y="71058"/>
                </a:cubicBezTo>
                <a:lnTo>
                  <a:pt x="2551336" y="68875"/>
                </a:lnTo>
                <a:lnTo>
                  <a:pt x="2545634" y="87945"/>
                </a:lnTo>
                <a:cubicBezTo>
                  <a:pt x="2544688" y="94509"/>
                  <a:pt x="2542761" y="107383"/>
                  <a:pt x="2548382" y="92199"/>
                </a:cubicBezTo>
                <a:lnTo>
                  <a:pt x="2557833" y="65243"/>
                </a:lnTo>
                <a:lnTo>
                  <a:pt x="2554246" y="85910"/>
                </a:lnTo>
                <a:cubicBezTo>
                  <a:pt x="2543240" y="118088"/>
                  <a:pt x="2514333" y="176217"/>
                  <a:pt x="2505184" y="191950"/>
                </a:cubicBezTo>
                <a:cubicBezTo>
                  <a:pt x="2502699" y="206116"/>
                  <a:pt x="2433918" y="299910"/>
                  <a:pt x="2446778" y="316769"/>
                </a:cubicBezTo>
                <a:cubicBezTo>
                  <a:pt x="2450321" y="317391"/>
                  <a:pt x="2469071" y="285089"/>
                  <a:pt x="2485893" y="253361"/>
                </a:cubicBezTo>
                <a:lnTo>
                  <a:pt x="2500360" y="224640"/>
                </a:lnTo>
                <a:lnTo>
                  <a:pt x="2503915" y="222724"/>
                </a:lnTo>
                <a:cubicBezTo>
                  <a:pt x="2505670" y="220213"/>
                  <a:pt x="2507492" y="216645"/>
                  <a:pt x="2508522" y="214127"/>
                </a:cubicBezTo>
                <a:cubicBezTo>
                  <a:pt x="2509208" y="212447"/>
                  <a:pt x="2509539" y="211236"/>
                  <a:pt x="2509262" y="211117"/>
                </a:cubicBezTo>
                <a:cubicBezTo>
                  <a:pt x="2508892" y="210952"/>
                  <a:pt x="2507440" y="212729"/>
                  <a:pt x="2504297" y="217922"/>
                </a:cubicBezTo>
                <a:lnTo>
                  <a:pt x="2502802" y="219790"/>
                </a:lnTo>
                <a:lnTo>
                  <a:pt x="2507540" y="210388"/>
                </a:lnTo>
                <a:cubicBezTo>
                  <a:pt x="2512848" y="198999"/>
                  <a:pt x="2515530" y="191939"/>
                  <a:pt x="2513448" y="193400"/>
                </a:cubicBezTo>
                <a:lnTo>
                  <a:pt x="2522593" y="196251"/>
                </a:lnTo>
                <a:lnTo>
                  <a:pt x="2524560" y="198347"/>
                </a:lnTo>
                <a:lnTo>
                  <a:pt x="2525094" y="197030"/>
                </a:lnTo>
                <a:lnTo>
                  <a:pt x="2534647" y="200008"/>
                </a:lnTo>
                <a:cubicBezTo>
                  <a:pt x="2539303" y="205541"/>
                  <a:pt x="2539780" y="213230"/>
                  <a:pt x="2530760" y="219556"/>
                </a:cubicBezTo>
                <a:cubicBezTo>
                  <a:pt x="2557125" y="201063"/>
                  <a:pt x="2529517" y="226643"/>
                  <a:pt x="2552736" y="184471"/>
                </a:cubicBezTo>
                <a:cubicBezTo>
                  <a:pt x="2584133" y="130357"/>
                  <a:pt x="2576471" y="174036"/>
                  <a:pt x="2576471" y="174036"/>
                </a:cubicBezTo>
                <a:cubicBezTo>
                  <a:pt x="2571292" y="203546"/>
                  <a:pt x="2531363" y="264685"/>
                  <a:pt x="2528880" y="278849"/>
                </a:cubicBezTo>
                <a:cubicBezTo>
                  <a:pt x="2528880" y="278849"/>
                  <a:pt x="2541802" y="288419"/>
                  <a:pt x="2554518" y="299166"/>
                </a:cubicBezTo>
                <a:cubicBezTo>
                  <a:pt x="2543706" y="319174"/>
                  <a:pt x="2523120" y="353281"/>
                  <a:pt x="2523120" y="353281"/>
                </a:cubicBezTo>
                <a:cubicBezTo>
                  <a:pt x="2533353" y="378195"/>
                  <a:pt x="2549547" y="327498"/>
                  <a:pt x="2549547" y="327498"/>
                </a:cubicBezTo>
                <a:cubicBezTo>
                  <a:pt x="2568623" y="308942"/>
                  <a:pt x="2633465" y="237575"/>
                  <a:pt x="2626384" y="236333"/>
                </a:cubicBezTo>
                <a:cubicBezTo>
                  <a:pt x="2646390" y="247144"/>
                  <a:pt x="2610398" y="285849"/>
                  <a:pt x="2587388" y="326834"/>
                </a:cubicBezTo>
                <a:cubicBezTo>
                  <a:pt x="2575124" y="355104"/>
                  <a:pt x="2516786" y="472636"/>
                  <a:pt x="2564769" y="414130"/>
                </a:cubicBezTo>
                <a:cubicBezTo>
                  <a:pt x="2584115" y="387101"/>
                  <a:pt x="2597554" y="359038"/>
                  <a:pt x="2618142" y="324929"/>
                </a:cubicBezTo>
                <a:cubicBezTo>
                  <a:pt x="2694521" y="194746"/>
                  <a:pt x="2711171" y="183064"/>
                  <a:pt x="2776805" y="65598"/>
                </a:cubicBezTo>
                <a:cubicBezTo>
                  <a:pt x="2780393" y="60751"/>
                  <a:pt x="2792039" y="40206"/>
                  <a:pt x="2804277" y="19466"/>
                </a:cubicBezTo>
                <a:lnTo>
                  <a:pt x="2816138" y="0"/>
                </a:lnTo>
                <a:lnTo>
                  <a:pt x="2819548" y="0"/>
                </a:lnTo>
                <a:lnTo>
                  <a:pt x="2811298" y="14724"/>
                </a:lnTo>
                <a:lnTo>
                  <a:pt x="2817727" y="23687"/>
                </a:lnTo>
                <a:lnTo>
                  <a:pt x="2791794" y="66855"/>
                </a:lnTo>
                <a:cubicBezTo>
                  <a:pt x="2773640" y="95764"/>
                  <a:pt x="2755825" y="122754"/>
                  <a:pt x="2749798" y="136299"/>
                </a:cubicBezTo>
                <a:cubicBezTo>
                  <a:pt x="2703510" y="226743"/>
                  <a:pt x="2663064" y="325510"/>
                  <a:pt x="2634816" y="403298"/>
                </a:cubicBezTo>
                <a:cubicBezTo>
                  <a:pt x="2598302" y="479635"/>
                  <a:pt x="2675923" y="342371"/>
                  <a:pt x="2688848" y="351934"/>
                </a:cubicBezTo>
                <a:cubicBezTo>
                  <a:pt x="2704193" y="354627"/>
                  <a:pt x="2580284" y="582338"/>
                  <a:pt x="2637985" y="517018"/>
                </a:cubicBezTo>
                <a:cubicBezTo>
                  <a:pt x="2649004" y="495833"/>
                  <a:pt x="2724203" y="365439"/>
                  <a:pt x="2738368" y="367924"/>
                </a:cubicBezTo>
                <a:cubicBezTo>
                  <a:pt x="2746634" y="369374"/>
                  <a:pt x="2758769" y="425044"/>
                  <a:pt x="2760012" y="417957"/>
                </a:cubicBezTo>
                <a:cubicBezTo>
                  <a:pt x="2758769" y="425044"/>
                  <a:pt x="2757525" y="432126"/>
                  <a:pt x="2756284" y="439212"/>
                </a:cubicBezTo>
                <a:cubicBezTo>
                  <a:pt x="2775359" y="420651"/>
                  <a:pt x="2821647" y="330211"/>
                  <a:pt x="2792217" y="407792"/>
                </a:cubicBezTo>
                <a:cubicBezTo>
                  <a:pt x="2754256" y="492393"/>
                  <a:pt x="2812741" y="380971"/>
                  <a:pt x="2834570" y="339779"/>
                </a:cubicBezTo>
                <a:lnTo>
                  <a:pt x="2913009" y="196974"/>
                </a:lnTo>
                <a:lnTo>
                  <a:pt x="2912684" y="198542"/>
                </a:lnTo>
                <a:cubicBezTo>
                  <a:pt x="2911539" y="203359"/>
                  <a:pt x="2910260" y="208664"/>
                  <a:pt x="2909386" y="213488"/>
                </a:cubicBezTo>
                <a:lnTo>
                  <a:pt x="2917748" y="191992"/>
                </a:lnTo>
                <a:lnTo>
                  <a:pt x="2917952" y="193273"/>
                </a:lnTo>
                <a:cubicBezTo>
                  <a:pt x="2918630" y="200528"/>
                  <a:pt x="2918176" y="205951"/>
                  <a:pt x="2916464" y="212245"/>
                </a:cubicBezTo>
                <a:lnTo>
                  <a:pt x="2913737" y="219553"/>
                </a:lnTo>
                <a:lnTo>
                  <a:pt x="2916484" y="220584"/>
                </a:lnTo>
                <a:cubicBezTo>
                  <a:pt x="2917437" y="221085"/>
                  <a:pt x="2918040" y="221611"/>
                  <a:pt x="2917960" y="222060"/>
                </a:cubicBezTo>
                <a:cubicBezTo>
                  <a:pt x="2926307" y="211548"/>
                  <a:pt x="2926538" y="198224"/>
                  <a:pt x="2934563" y="189505"/>
                </a:cubicBezTo>
                <a:cubicBezTo>
                  <a:pt x="2937682" y="186132"/>
                  <a:pt x="2939803" y="186314"/>
                  <a:pt x="2944371" y="184883"/>
                </a:cubicBezTo>
                <a:cubicBezTo>
                  <a:pt x="2954549" y="178169"/>
                  <a:pt x="2958972" y="165503"/>
                  <a:pt x="2965604" y="154544"/>
                </a:cubicBezTo>
                <a:cubicBezTo>
                  <a:pt x="2973226" y="143063"/>
                  <a:pt x="2979103" y="131813"/>
                  <a:pt x="2985204" y="120807"/>
                </a:cubicBezTo>
                <a:lnTo>
                  <a:pt x="2987073" y="117928"/>
                </a:lnTo>
                <a:lnTo>
                  <a:pt x="2959020" y="182500"/>
                </a:lnTo>
                <a:lnTo>
                  <a:pt x="2951232" y="196691"/>
                </a:lnTo>
                <a:cubicBezTo>
                  <a:pt x="2950287" y="198962"/>
                  <a:pt x="2947822" y="203451"/>
                  <a:pt x="2945004" y="208527"/>
                </a:cubicBezTo>
                <a:lnTo>
                  <a:pt x="2942784" y="212617"/>
                </a:lnTo>
                <a:lnTo>
                  <a:pt x="2945791" y="212957"/>
                </a:lnTo>
                <a:lnTo>
                  <a:pt x="2935346" y="236994"/>
                </a:lnTo>
                <a:cubicBezTo>
                  <a:pt x="2924332" y="258180"/>
                  <a:pt x="2830057" y="407130"/>
                  <a:pt x="2842709" y="425168"/>
                </a:cubicBezTo>
                <a:cubicBezTo>
                  <a:pt x="2835896" y="415455"/>
                  <a:pt x="2903165" y="337210"/>
                  <a:pt x="2900680" y="351375"/>
                </a:cubicBezTo>
                <a:cubicBezTo>
                  <a:pt x="2886389" y="432832"/>
                  <a:pt x="2828627" y="505441"/>
                  <a:pt x="2799202" y="583024"/>
                </a:cubicBezTo>
                <a:cubicBezTo>
                  <a:pt x="2749183" y="694712"/>
                  <a:pt x="2821625" y="586957"/>
                  <a:pt x="2828710" y="588200"/>
                </a:cubicBezTo>
                <a:cubicBezTo>
                  <a:pt x="2835795" y="589443"/>
                  <a:pt x="2778696" y="699887"/>
                  <a:pt x="2773520" y="729399"/>
                </a:cubicBezTo>
                <a:cubicBezTo>
                  <a:pt x="2802370" y="696740"/>
                  <a:pt x="2799220" y="673069"/>
                  <a:pt x="2829374" y="626037"/>
                </a:cubicBezTo>
                <a:cubicBezTo>
                  <a:pt x="2829374" y="626037"/>
                  <a:pt x="2878146" y="521432"/>
                  <a:pt x="2885229" y="522673"/>
                </a:cubicBezTo>
                <a:lnTo>
                  <a:pt x="2876987" y="611269"/>
                </a:lnTo>
                <a:cubicBezTo>
                  <a:pt x="2884070" y="612513"/>
                  <a:pt x="3036686" y="346033"/>
                  <a:pt x="2975860" y="477732"/>
                </a:cubicBezTo>
                <a:cubicBezTo>
                  <a:pt x="2933445" y="553033"/>
                  <a:pt x="2906501" y="616447"/>
                  <a:pt x="2886578" y="688398"/>
                </a:cubicBezTo>
                <a:cubicBezTo>
                  <a:pt x="2870381" y="739093"/>
                  <a:pt x="2835693" y="763427"/>
                  <a:pt x="2825546" y="821274"/>
                </a:cubicBezTo>
                <a:cubicBezTo>
                  <a:pt x="2863383" y="820610"/>
                  <a:pt x="2887821" y="681313"/>
                  <a:pt x="2912735" y="671078"/>
                </a:cubicBezTo>
                <a:cubicBezTo>
                  <a:pt x="2914188" y="662816"/>
                  <a:pt x="2949336" y="677501"/>
                  <a:pt x="2948087" y="684584"/>
                </a:cubicBezTo>
                <a:cubicBezTo>
                  <a:pt x="2977000" y="644632"/>
                  <a:pt x="2979030" y="591449"/>
                  <a:pt x="3006700" y="558583"/>
                </a:cubicBezTo>
                <a:cubicBezTo>
                  <a:pt x="3017450" y="545865"/>
                  <a:pt x="3024533" y="547115"/>
                  <a:pt x="3039940" y="542513"/>
                </a:cubicBezTo>
                <a:cubicBezTo>
                  <a:pt x="3074631" y="518177"/>
                  <a:pt x="3090620" y="468658"/>
                  <a:pt x="3113836" y="426491"/>
                </a:cubicBezTo>
                <a:cubicBezTo>
                  <a:pt x="3167001" y="338474"/>
                  <a:pt x="3196697" y="252423"/>
                  <a:pt x="3255702" y="172733"/>
                </a:cubicBezTo>
                <a:cubicBezTo>
                  <a:pt x="3215193" y="278789"/>
                  <a:pt x="3172840" y="346799"/>
                  <a:pt x="3131153" y="452650"/>
                </a:cubicBezTo>
                <a:cubicBezTo>
                  <a:pt x="3125976" y="482162"/>
                  <a:pt x="3095818" y="529194"/>
                  <a:pt x="3061791" y="591368"/>
                </a:cubicBezTo>
                <a:cubicBezTo>
                  <a:pt x="3048288" y="626720"/>
                  <a:pt x="2950078" y="798097"/>
                  <a:pt x="3027123" y="705751"/>
                </a:cubicBezTo>
                <a:cubicBezTo>
                  <a:pt x="3038139" y="684560"/>
                  <a:pt x="3091305" y="596545"/>
                  <a:pt x="3101080" y="582442"/>
                </a:cubicBezTo>
                <a:cubicBezTo>
                  <a:pt x="3109407" y="576602"/>
                  <a:pt x="3124754" y="579294"/>
                  <a:pt x="3124754" y="579294"/>
                </a:cubicBezTo>
                <a:cubicBezTo>
                  <a:pt x="3152420" y="546425"/>
                  <a:pt x="3167168" y="503990"/>
                  <a:pt x="3181849" y="468847"/>
                </a:cubicBezTo>
                <a:cubicBezTo>
                  <a:pt x="3201196" y="441816"/>
                  <a:pt x="3221118" y="369872"/>
                  <a:pt x="3244790" y="366723"/>
                </a:cubicBezTo>
                <a:cubicBezTo>
                  <a:pt x="3268463" y="363574"/>
                  <a:pt x="3213245" y="414728"/>
                  <a:pt x="3239611" y="396235"/>
                </a:cubicBezTo>
                <a:cubicBezTo>
                  <a:pt x="3274304" y="371902"/>
                  <a:pt x="3327466" y="283883"/>
                  <a:pt x="3270367" y="394331"/>
                </a:cubicBezTo>
                <a:cubicBezTo>
                  <a:pt x="3232611" y="477753"/>
                  <a:pt x="3203765" y="510414"/>
                  <a:pt x="3171579" y="610631"/>
                </a:cubicBezTo>
                <a:cubicBezTo>
                  <a:pt x="3197945" y="592132"/>
                  <a:pt x="3264612" y="468762"/>
                  <a:pt x="3283956" y="441738"/>
                </a:cubicBezTo>
                <a:cubicBezTo>
                  <a:pt x="3329454" y="397393"/>
                  <a:pt x="3299302" y="444430"/>
                  <a:pt x="3284617" y="479572"/>
                </a:cubicBezTo>
                <a:cubicBezTo>
                  <a:pt x="3357838" y="384730"/>
                  <a:pt x="3403907" y="276912"/>
                  <a:pt x="3460562" y="175057"/>
                </a:cubicBezTo>
                <a:lnTo>
                  <a:pt x="3470478" y="159089"/>
                </a:lnTo>
                <a:lnTo>
                  <a:pt x="3469960" y="161429"/>
                </a:lnTo>
                <a:lnTo>
                  <a:pt x="3470081" y="161551"/>
                </a:lnTo>
                <a:lnTo>
                  <a:pt x="3474611" y="152434"/>
                </a:lnTo>
                <a:lnTo>
                  <a:pt x="3493813" y="121517"/>
                </a:lnTo>
                <a:lnTo>
                  <a:pt x="3500894" y="118178"/>
                </a:lnTo>
                <a:cubicBezTo>
                  <a:pt x="3512771" y="110345"/>
                  <a:pt x="3517932" y="95569"/>
                  <a:pt x="3525667" y="82781"/>
                </a:cubicBezTo>
                <a:cubicBezTo>
                  <a:pt x="3543456" y="55990"/>
                  <a:pt x="3553088" y="30273"/>
                  <a:pt x="3572976" y="5784"/>
                </a:cubicBezTo>
                <a:cubicBezTo>
                  <a:pt x="3559742" y="37564"/>
                  <a:pt x="3545555" y="58294"/>
                  <a:pt x="3531910" y="90038"/>
                </a:cubicBezTo>
                <a:cubicBezTo>
                  <a:pt x="3530350" y="98750"/>
                  <a:pt x="3520235" y="113104"/>
                  <a:pt x="3508902" y="131954"/>
                </a:cubicBezTo>
                <a:cubicBezTo>
                  <a:pt x="3504489" y="142546"/>
                  <a:pt x="3471705" y="194598"/>
                  <a:pt x="3497769" y="166035"/>
                </a:cubicBezTo>
                <a:cubicBezTo>
                  <a:pt x="3501430" y="159625"/>
                  <a:pt x="3519218" y="132834"/>
                  <a:pt x="3522504" y="128512"/>
                </a:cubicBezTo>
                <a:cubicBezTo>
                  <a:pt x="3525355" y="126632"/>
                  <a:pt x="3530721" y="127089"/>
                  <a:pt x="3530721" y="127089"/>
                </a:cubicBezTo>
                <a:cubicBezTo>
                  <a:pt x="3540084" y="116919"/>
                  <a:pt x="3544869" y="104234"/>
                  <a:pt x="3549693" y="93676"/>
                </a:cubicBezTo>
                <a:cubicBezTo>
                  <a:pt x="3556206" y="85385"/>
                  <a:pt x="3562552" y="63988"/>
                  <a:pt x="3570768" y="62566"/>
                </a:cubicBezTo>
                <a:cubicBezTo>
                  <a:pt x="3578981" y="61142"/>
                  <a:pt x="3560178" y="77232"/>
                  <a:pt x="3569207" y="71278"/>
                </a:cubicBezTo>
                <a:cubicBezTo>
                  <a:pt x="3581084" y="63448"/>
                  <a:pt x="3598868" y="36655"/>
                  <a:pt x="3579896" y="70067"/>
                </a:cubicBezTo>
                <a:cubicBezTo>
                  <a:pt x="3567435" y="95190"/>
                  <a:pt x="3557661" y="105326"/>
                  <a:pt x="3547278" y="135227"/>
                </a:cubicBezTo>
                <a:cubicBezTo>
                  <a:pt x="3554046" y="130761"/>
                  <a:pt x="3568228" y="108618"/>
                  <a:pt x="3577639" y="94325"/>
                </a:cubicBezTo>
                <a:lnTo>
                  <a:pt x="3578874" y="92528"/>
                </a:lnTo>
                <a:lnTo>
                  <a:pt x="3571166" y="125580"/>
                </a:lnTo>
                <a:lnTo>
                  <a:pt x="3585748" y="83031"/>
                </a:lnTo>
                <a:lnTo>
                  <a:pt x="3592307" y="77971"/>
                </a:lnTo>
                <a:cubicBezTo>
                  <a:pt x="3595767" y="76639"/>
                  <a:pt x="3589174" y="86693"/>
                  <a:pt x="3585556" y="94611"/>
                </a:cubicBezTo>
                <a:lnTo>
                  <a:pt x="3625809" y="33872"/>
                </a:lnTo>
                <a:lnTo>
                  <a:pt x="3548144" y="164411"/>
                </a:lnTo>
                <a:cubicBezTo>
                  <a:pt x="3466645" y="305562"/>
                  <a:pt x="3388628" y="448539"/>
                  <a:pt x="3317297" y="598473"/>
                </a:cubicBezTo>
                <a:cubicBezTo>
                  <a:pt x="3305040" y="626740"/>
                  <a:pt x="3223028" y="747420"/>
                  <a:pt x="3233260" y="772333"/>
                </a:cubicBezTo>
                <a:cubicBezTo>
                  <a:pt x="3241522" y="773783"/>
                  <a:pt x="3251298" y="759679"/>
                  <a:pt x="3251298" y="759679"/>
                </a:cubicBezTo>
                <a:cubicBezTo>
                  <a:pt x="3293443" y="692846"/>
                  <a:pt x="3319204" y="629227"/>
                  <a:pt x="3342484" y="579771"/>
                </a:cubicBezTo>
                <a:cubicBezTo>
                  <a:pt x="3373821" y="532945"/>
                  <a:pt x="3405942" y="440017"/>
                  <a:pt x="3440693" y="408394"/>
                </a:cubicBezTo>
                <a:cubicBezTo>
                  <a:pt x="3449020" y="402552"/>
                  <a:pt x="3464367" y="405245"/>
                  <a:pt x="3465610" y="398161"/>
                </a:cubicBezTo>
                <a:cubicBezTo>
                  <a:pt x="3484954" y="371134"/>
                  <a:pt x="3523952" y="280630"/>
                  <a:pt x="3550378" y="254845"/>
                </a:cubicBezTo>
                <a:cubicBezTo>
                  <a:pt x="3561334" y="240950"/>
                  <a:pt x="3582584" y="244679"/>
                  <a:pt x="3582584" y="244679"/>
                </a:cubicBezTo>
                <a:lnTo>
                  <a:pt x="3589692" y="229831"/>
                </a:lnTo>
                <a:lnTo>
                  <a:pt x="3599766" y="216736"/>
                </a:lnTo>
                <a:lnTo>
                  <a:pt x="3602378" y="216819"/>
                </a:lnTo>
                <a:cubicBezTo>
                  <a:pt x="3603419" y="216089"/>
                  <a:pt x="3603729" y="214318"/>
                  <a:pt x="3604350" y="210777"/>
                </a:cubicBezTo>
                <a:lnTo>
                  <a:pt x="3599766" y="216736"/>
                </a:lnTo>
                <a:lnTo>
                  <a:pt x="3596023" y="216617"/>
                </a:lnTo>
                <a:cubicBezTo>
                  <a:pt x="3612675" y="204936"/>
                  <a:pt x="3630567" y="186173"/>
                  <a:pt x="3630567" y="186173"/>
                </a:cubicBezTo>
                <a:cubicBezTo>
                  <a:pt x="3651754" y="197187"/>
                  <a:pt x="3563238" y="271706"/>
                  <a:pt x="3544558" y="336569"/>
                </a:cubicBezTo>
                <a:cubicBezTo>
                  <a:pt x="3543316" y="343652"/>
                  <a:pt x="3546464" y="367324"/>
                  <a:pt x="3545220" y="374407"/>
                </a:cubicBezTo>
                <a:cubicBezTo>
                  <a:pt x="3530474" y="416841"/>
                  <a:pt x="3506016" y="466090"/>
                  <a:pt x="3481702" y="521452"/>
                </a:cubicBezTo>
                <a:cubicBezTo>
                  <a:pt x="3470684" y="542636"/>
                  <a:pt x="3372477" y="714013"/>
                  <a:pt x="3371234" y="721098"/>
                </a:cubicBezTo>
                <a:cubicBezTo>
                  <a:pt x="3377072" y="729425"/>
                  <a:pt x="3410314" y="713349"/>
                  <a:pt x="3418848" y="706329"/>
                </a:cubicBezTo>
                <a:cubicBezTo>
                  <a:pt x="3428418" y="693409"/>
                  <a:pt x="3495290" y="568858"/>
                  <a:pt x="3458506" y="653664"/>
                </a:cubicBezTo>
                <a:cubicBezTo>
                  <a:pt x="3419509" y="744171"/>
                  <a:pt x="3507944" y="586894"/>
                  <a:pt x="3518963" y="565710"/>
                </a:cubicBezTo>
                <a:cubicBezTo>
                  <a:pt x="3551748" y="510618"/>
                  <a:pt x="3581901" y="463584"/>
                  <a:pt x="3592709" y="443578"/>
                </a:cubicBezTo>
                <a:lnTo>
                  <a:pt x="3731852" y="215455"/>
                </a:lnTo>
                <a:lnTo>
                  <a:pt x="3727248" y="226164"/>
                </a:lnTo>
                <a:cubicBezTo>
                  <a:pt x="3721203" y="237680"/>
                  <a:pt x="3724660" y="233021"/>
                  <a:pt x="3730194" y="225797"/>
                </a:cubicBezTo>
                <a:lnTo>
                  <a:pt x="3730270" y="225705"/>
                </a:lnTo>
                <a:lnTo>
                  <a:pt x="3729822" y="227329"/>
                </a:lnTo>
                <a:lnTo>
                  <a:pt x="3712917" y="281145"/>
                </a:lnTo>
                <a:lnTo>
                  <a:pt x="3699136" y="302543"/>
                </a:lnTo>
                <a:cubicBezTo>
                  <a:pt x="3678263" y="335689"/>
                  <a:pt x="3659462" y="368287"/>
                  <a:pt x="3656250" y="386585"/>
                </a:cubicBezTo>
                <a:cubicBezTo>
                  <a:pt x="3653767" y="400752"/>
                  <a:pt x="3675015" y="404478"/>
                  <a:pt x="3679343" y="428358"/>
                </a:cubicBezTo>
                <a:cubicBezTo>
                  <a:pt x="3681249" y="459112"/>
                  <a:pt x="3663418" y="470584"/>
                  <a:pt x="3641589" y="511780"/>
                </a:cubicBezTo>
                <a:cubicBezTo>
                  <a:pt x="3628087" y="547132"/>
                  <a:pt x="3622911" y="576642"/>
                  <a:pt x="3611894" y="597830"/>
                </a:cubicBezTo>
                <a:cubicBezTo>
                  <a:pt x="3565811" y="687091"/>
                  <a:pt x="3522214" y="762185"/>
                  <a:pt x="3474688" y="859709"/>
                </a:cubicBezTo>
                <a:cubicBezTo>
                  <a:pt x="3474688" y="859709"/>
                  <a:pt x="3416924" y="932317"/>
                  <a:pt x="3429847" y="941887"/>
                </a:cubicBezTo>
                <a:cubicBezTo>
                  <a:pt x="3433256" y="946744"/>
                  <a:pt x="3448923" y="923331"/>
                  <a:pt x="3460861" y="903828"/>
                </a:cubicBezTo>
                <a:lnTo>
                  <a:pt x="3469707" y="888788"/>
                </a:lnTo>
                <a:lnTo>
                  <a:pt x="3469508" y="889219"/>
                </a:lnTo>
                <a:lnTo>
                  <a:pt x="3471241" y="886175"/>
                </a:lnTo>
                <a:lnTo>
                  <a:pt x="3473976" y="881523"/>
                </a:lnTo>
                <a:cubicBezTo>
                  <a:pt x="3475028" y="879637"/>
                  <a:pt x="3475352" y="879000"/>
                  <a:pt x="3474690" y="880115"/>
                </a:cubicBezTo>
                <a:lnTo>
                  <a:pt x="3471241" y="886175"/>
                </a:lnTo>
                <a:lnTo>
                  <a:pt x="3469707" y="888788"/>
                </a:lnTo>
                <a:lnTo>
                  <a:pt x="3526382" y="764439"/>
                </a:lnTo>
                <a:cubicBezTo>
                  <a:pt x="3546056" y="721650"/>
                  <a:pt x="3565840" y="683448"/>
                  <a:pt x="3583912" y="667148"/>
                </a:cubicBezTo>
                <a:cubicBezTo>
                  <a:pt x="3593482" y="654223"/>
                  <a:pt x="3608826" y="656915"/>
                  <a:pt x="3617151" y="651077"/>
                </a:cubicBezTo>
                <a:cubicBezTo>
                  <a:pt x="3626928" y="636973"/>
                  <a:pt x="3640224" y="602800"/>
                  <a:pt x="3660746" y="575980"/>
                </a:cubicBezTo>
                <a:cubicBezTo>
                  <a:pt x="3671766" y="554796"/>
                  <a:pt x="3733460" y="459754"/>
                  <a:pt x="3706457" y="530458"/>
                </a:cubicBezTo>
                <a:cubicBezTo>
                  <a:pt x="3691504" y="574072"/>
                  <a:pt x="3653084" y="619657"/>
                  <a:pt x="3642276" y="639665"/>
                </a:cubicBezTo>
                <a:cubicBezTo>
                  <a:pt x="3630076" y="660642"/>
                  <a:pt x="3634406" y="684521"/>
                  <a:pt x="3633161" y="691606"/>
                </a:cubicBezTo>
                <a:cubicBezTo>
                  <a:pt x="3622413" y="704319"/>
                  <a:pt x="3613881" y="711341"/>
                  <a:pt x="3603068" y="731351"/>
                </a:cubicBezTo>
                <a:cubicBezTo>
                  <a:pt x="3601828" y="738429"/>
                  <a:pt x="3596648" y="767943"/>
                  <a:pt x="3594163" y="782107"/>
                </a:cubicBezTo>
                <a:cubicBezTo>
                  <a:pt x="3584393" y="796214"/>
                  <a:pt x="3558689" y="852544"/>
                  <a:pt x="3535614" y="900819"/>
                </a:cubicBezTo>
                <a:cubicBezTo>
                  <a:pt x="3518312" y="937026"/>
                  <a:pt x="3481054" y="1012853"/>
                  <a:pt x="3485498" y="1013862"/>
                </a:cubicBezTo>
                <a:cubicBezTo>
                  <a:pt x="3486978" y="1014199"/>
                  <a:pt x="3493096" y="1006220"/>
                  <a:pt x="3506124" y="985690"/>
                </a:cubicBezTo>
                <a:cubicBezTo>
                  <a:pt x="3556807" y="911839"/>
                  <a:pt x="3596069" y="812864"/>
                  <a:pt x="3639668" y="737770"/>
                </a:cubicBezTo>
                <a:cubicBezTo>
                  <a:pt x="3674937" y="668513"/>
                  <a:pt x="3724371" y="601743"/>
                  <a:pt x="3765546" y="533526"/>
                </a:cubicBezTo>
                <a:cubicBezTo>
                  <a:pt x="3777536" y="513723"/>
                  <a:pt x="3818705" y="445506"/>
                  <a:pt x="3805206" y="480856"/>
                </a:cubicBezTo>
                <a:cubicBezTo>
                  <a:pt x="3759125" y="570120"/>
                  <a:pt x="3707201" y="651055"/>
                  <a:pt x="3663340" y="734621"/>
                </a:cubicBezTo>
                <a:cubicBezTo>
                  <a:pt x="3632006" y="781447"/>
                  <a:pt x="3588201" y="857722"/>
                  <a:pt x="3640993" y="813445"/>
                </a:cubicBezTo>
                <a:cubicBezTo>
                  <a:pt x="3678164" y="774942"/>
                  <a:pt x="3703868" y="718610"/>
                  <a:pt x="3732782" y="678659"/>
                </a:cubicBezTo>
                <a:cubicBezTo>
                  <a:pt x="3818141" y="535449"/>
                  <a:pt x="3906546" y="386994"/>
                  <a:pt x="3994774" y="239569"/>
                </a:cubicBezTo>
                <a:lnTo>
                  <a:pt x="4032487" y="176998"/>
                </a:lnTo>
                <a:lnTo>
                  <a:pt x="4032727" y="180671"/>
                </a:lnTo>
                <a:lnTo>
                  <a:pt x="4044760" y="163363"/>
                </a:lnTo>
                <a:cubicBezTo>
                  <a:pt x="4048460" y="159079"/>
                  <a:pt x="4055888" y="159713"/>
                  <a:pt x="4055888" y="159713"/>
                </a:cubicBezTo>
                <a:cubicBezTo>
                  <a:pt x="4055888" y="159713"/>
                  <a:pt x="4056796" y="158728"/>
                  <a:pt x="4057809" y="157177"/>
                </a:cubicBezTo>
                <a:lnTo>
                  <a:pt x="4058920" y="154569"/>
                </a:lnTo>
                <a:lnTo>
                  <a:pt x="4061683" y="151198"/>
                </a:lnTo>
                <a:lnTo>
                  <a:pt x="4062548" y="151169"/>
                </a:lnTo>
                <a:cubicBezTo>
                  <a:pt x="4062906" y="150934"/>
                  <a:pt x="4062998" y="150411"/>
                  <a:pt x="4063187" y="149365"/>
                </a:cubicBezTo>
                <a:lnTo>
                  <a:pt x="4061683" y="151198"/>
                </a:lnTo>
                <a:lnTo>
                  <a:pt x="4060336" y="151245"/>
                </a:lnTo>
                <a:cubicBezTo>
                  <a:pt x="4066039" y="147486"/>
                  <a:pt x="4072113" y="141632"/>
                  <a:pt x="4072113" y="141632"/>
                </a:cubicBezTo>
                <a:cubicBezTo>
                  <a:pt x="4079578" y="144395"/>
                  <a:pt x="4049375" y="168002"/>
                  <a:pt x="4043402" y="187311"/>
                </a:cubicBezTo>
                <a:cubicBezTo>
                  <a:pt x="4043029" y="189400"/>
                  <a:pt x="4044318" y="196234"/>
                  <a:pt x="4043943" y="198325"/>
                </a:cubicBezTo>
                <a:lnTo>
                  <a:pt x="4027702" y="232673"/>
                </a:lnTo>
                <a:lnTo>
                  <a:pt x="4020313" y="256155"/>
                </a:lnTo>
                <a:lnTo>
                  <a:pt x="4019608" y="258030"/>
                </a:lnTo>
                <a:lnTo>
                  <a:pt x="4027908" y="246383"/>
                </a:lnTo>
                <a:lnTo>
                  <a:pt x="4028229" y="247254"/>
                </a:lnTo>
                <a:lnTo>
                  <a:pt x="3994706" y="302378"/>
                </a:lnTo>
                <a:cubicBezTo>
                  <a:pt x="3972878" y="343572"/>
                  <a:pt x="3918264" y="439851"/>
                  <a:pt x="3954198" y="408435"/>
                </a:cubicBezTo>
                <a:cubicBezTo>
                  <a:pt x="3981864" y="375566"/>
                  <a:pt x="4021070" y="283882"/>
                  <a:pt x="4030639" y="270959"/>
                </a:cubicBezTo>
                <a:lnTo>
                  <a:pt x="4128370" y="121135"/>
                </a:lnTo>
                <a:lnTo>
                  <a:pt x="4128049" y="124553"/>
                </a:lnTo>
                <a:lnTo>
                  <a:pt x="4128046" y="127398"/>
                </a:lnTo>
                <a:lnTo>
                  <a:pt x="4115479" y="147454"/>
                </a:lnTo>
                <a:lnTo>
                  <a:pt x="4096935" y="174094"/>
                </a:lnTo>
                <a:lnTo>
                  <a:pt x="4101139" y="171355"/>
                </a:lnTo>
                <a:cubicBezTo>
                  <a:pt x="4105226" y="167764"/>
                  <a:pt x="4108775" y="163880"/>
                  <a:pt x="4109962" y="161729"/>
                </a:cubicBezTo>
                <a:cubicBezTo>
                  <a:pt x="4107586" y="166027"/>
                  <a:pt x="4139707" y="160374"/>
                  <a:pt x="4137779" y="153698"/>
                </a:cubicBezTo>
                <a:cubicBezTo>
                  <a:pt x="4144010" y="162748"/>
                  <a:pt x="4132190" y="173995"/>
                  <a:pt x="4131746" y="184972"/>
                </a:cubicBezTo>
                <a:lnTo>
                  <a:pt x="4132345" y="197942"/>
                </a:lnTo>
                <a:lnTo>
                  <a:pt x="4056883" y="336402"/>
                </a:lnTo>
                <a:lnTo>
                  <a:pt x="4134871" y="210387"/>
                </a:lnTo>
                <a:lnTo>
                  <a:pt x="4137410" y="217088"/>
                </a:lnTo>
                <a:cubicBezTo>
                  <a:pt x="4123864" y="261981"/>
                  <a:pt x="4146459" y="210859"/>
                  <a:pt x="4156795" y="181960"/>
                </a:cubicBezTo>
                <a:lnTo>
                  <a:pt x="4152522" y="197299"/>
                </a:lnTo>
                <a:lnTo>
                  <a:pt x="4160186" y="175818"/>
                </a:lnTo>
                <a:lnTo>
                  <a:pt x="4156795" y="181960"/>
                </a:lnTo>
                <a:lnTo>
                  <a:pt x="4159887" y="169968"/>
                </a:lnTo>
                <a:lnTo>
                  <a:pt x="4205048" y="96991"/>
                </a:lnTo>
                <a:lnTo>
                  <a:pt x="4199059" y="119239"/>
                </a:lnTo>
                <a:lnTo>
                  <a:pt x="4181808" y="177272"/>
                </a:lnTo>
                <a:lnTo>
                  <a:pt x="4092232" y="349906"/>
                </a:lnTo>
                <a:lnTo>
                  <a:pt x="4166320" y="235484"/>
                </a:lnTo>
                <a:lnTo>
                  <a:pt x="4163712" y="246651"/>
                </a:lnTo>
                <a:cubicBezTo>
                  <a:pt x="4160325" y="256686"/>
                  <a:pt x="4156636" y="266501"/>
                  <a:pt x="4156756" y="267386"/>
                </a:cubicBezTo>
                <a:lnTo>
                  <a:pt x="4156435" y="268536"/>
                </a:lnTo>
                <a:lnTo>
                  <a:pt x="4161714" y="261050"/>
                </a:lnTo>
                <a:lnTo>
                  <a:pt x="4172783" y="229279"/>
                </a:lnTo>
                <a:lnTo>
                  <a:pt x="4175132" y="221873"/>
                </a:lnTo>
                <a:lnTo>
                  <a:pt x="4214099" y="161688"/>
                </a:lnTo>
                <a:lnTo>
                  <a:pt x="4211517" y="170355"/>
                </a:lnTo>
                <a:lnTo>
                  <a:pt x="4205692" y="189899"/>
                </a:lnTo>
                <a:lnTo>
                  <a:pt x="4191244" y="248144"/>
                </a:lnTo>
                <a:lnTo>
                  <a:pt x="4191234" y="248175"/>
                </a:lnTo>
                <a:lnTo>
                  <a:pt x="4152048" y="314163"/>
                </a:lnTo>
                <a:cubicBezTo>
                  <a:pt x="4107003" y="397521"/>
                  <a:pt x="4045307" y="492561"/>
                  <a:pt x="4040794" y="559909"/>
                </a:cubicBezTo>
                <a:cubicBezTo>
                  <a:pt x="4026046" y="602343"/>
                  <a:pt x="4017784" y="600896"/>
                  <a:pt x="4006972" y="620899"/>
                </a:cubicBezTo>
                <a:cubicBezTo>
                  <a:pt x="3976609" y="669111"/>
                  <a:pt x="3960684" y="711341"/>
                  <a:pt x="3999100" y="665760"/>
                </a:cubicBezTo>
                <a:cubicBezTo>
                  <a:pt x="4059555" y="577804"/>
                  <a:pt x="4090892" y="530976"/>
                  <a:pt x="4135936" y="447619"/>
                </a:cubicBezTo>
                <a:cubicBezTo>
                  <a:pt x="4177685" y="381324"/>
                  <a:pt x="4217172" y="317068"/>
                  <a:pt x="4255766" y="253891"/>
                </a:cubicBezTo>
                <a:lnTo>
                  <a:pt x="4312512" y="161073"/>
                </a:lnTo>
                <a:lnTo>
                  <a:pt x="4312594" y="163117"/>
                </a:lnTo>
                <a:lnTo>
                  <a:pt x="4321859" y="153939"/>
                </a:lnTo>
                <a:cubicBezTo>
                  <a:pt x="4328722" y="146732"/>
                  <a:pt x="4334303" y="140325"/>
                  <a:pt x="4332886" y="140204"/>
                </a:cubicBezTo>
                <a:cubicBezTo>
                  <a:pt x="4340957" y="143323"/>
                  <a:pt x="4326984" y="157109"/>
                  <a:pt x="4318205" y="171337"/>
                </a:cubicBezTo>
                <a:lnTo>
                  <a:pt x="4313328" y="181063"/>
                </a:lnTo>
                <a:lnTo>
                  <a:pt x="4313340" y="181384"/>
                </a:lnTo>
                <a:cubicBezTo>
                  <a:pt x="4312014" y="189298"/>
                  <a:pt x="4309546" y="195885"/>
                  <a:pt x="4306614" y="201781"/>
                </a:cubicBezTo>
                <a:lnTo>
                  <a:pt x="4304720" y="205011"/>
                </a:lnTo>
                <a:lnTo>
                  <a:pt x="4310014" y="200998"/>
                </a:lnTo>
                <a:cubicBezTo>
                  <a:pt x="4317466" y="191513"/>
                  <a:pt x="4322557" y="181829"/>
                  <a:pt x="4330436" y="169951"/>
                </a:cubicBezTo>
                <a:lnTo>
                  <a:pt x="4331950" y="167674"/>
                </a:lnTo>
                <a:lnTo>
                  <a:pt x="4187278" y="411604"/>
                </a:lnTo>
                <a:cubicBezTo>
                  <a:pt x="4165448" y="452796"/>
                  <a:pt x="4132666" y="507885"/>
                  <a:pt x="4121854" y="527890"/>
                </a:cubicBezTo>
                <a:cubicBezTo>
                  <a:pt x="4116677" y="557404"/>
                  <a:pt x="4134570" y="538639"/>
                  <a:pt x="4130840" y="559889"/>
                </a:cubicBezTo>
                <a:cubicBezTo>
                  <a:pt x="4130840" y="559889"/>
                  <a:pt x="4124421" y="596486"/>
                  <a:pt x="4117339" y="595243"/>
                </a:cubicBezTo>
                <a:cubicBezTo>
                  <a:pt x="4124421" y="596486"/>
                  <a:pt x="4173858" y="529712"/>
                  <a:pt x="4214968" y="468782"/>
                </a:cubicBezTo>
                <a:lnTo>
                  <a:pt x="4217496" y="476907"/>
                </a:lnTo>
                <a:lnTo>
                  <a:pt x="4212274" y="484133"/>
                </a:lnTo>
                <a:cubicBezTo>
                  <a:pt x="4215816" y="484753"/>
                  <a:pt x="4217950" y="482996"/>
                  <a:pt x="4218470" y="480044"/>
                </a:cubicBezTo>
                <a:lnTo>
                  <a:pt x="4217496" y="476907"/>
                </a:lnTo>
                <a:lnTo>
                  <a:pt x="4279572" y="390986"/>
                </a:lnTo>
                <a:cubicBezTo>
                  <a:pt x="4298987" y="355760"/>
                  <a:pt x="4316946" y="317537"/>
                  <a:pt x="4338154" y="279885"/>
                </a:cubicBezTo>
                <a:lnTo>
                  <a:pt x="4395120" y="193477"/>
                </a:lnTo>
                <a:lnTo>
                  <a:pt x="4400434" y="186546"/>
                </a:lnTo>
                <a:cubicBezTo>
                  <a:pt x="4404386" y="181216"/>
                  <a:pt x="4406034" y="180042"/>
                  <a:pt x="4400535" y="193336"/>
                </a:cubicBezTo>
                <a:cubicBezTo>
                  <a:pt x="4386208" y="222474"/>
                  <a:pt x="4408458" y="183891"/>
                  <a:pt x="4416764" y="169623"/>
                </a:cubicBezTo>
                <a:lnTo>
                  <a:pt x="4418717" y="166385"/>
                </a:lnTo>
                <a:lnTo>
                  <a:pt x="4389856" y="262909"/>
                </a:lnTo>
                <a:cubicBezTo>
                  <a:pt x="4388594" y="271669"/>
                  <a:pt x="4386020" y="288854"/>
                  <a:pt x="4393523" y="268586"/>
                </a:cubicBezTo>
                <a:cubicBezTo>
                  <a:pt x="4402665" y="242255"/>
                  <a:pt x="4408928" y="215979"/>
                  <a:pt x="4420726" y="190998"/>
                </a:cubicBezTo>
                <a:cubicBezTo>
                  <a:pt x="4419204" y="202371"/>
                  <a:pt x="4416800" y="213305"/>
                  <a:pt x="4413942" y="224022"/>
                </a:cubicBezTo>
                <a:lnTo>
                  <a:pt x="4406822" y="247879"/>
                </a:lnTo>
                <a:lnTo>
                  <a:pt x="4404954" y="251601"/>
                </a:lnTo>
                <a:cubicBezTo>
                  <a:pt x="4400240" y="261217"/>
                  <a:pt x="4398440" y="266072"/>
                  <a:pt x="4398442" y="267950"/>
                </a:cubicBezTo>
                <a:lnTo>
                  <a:pt x="4401078" y="267018"/>
                </a:lnTo>
                <a:lnTo>
                  <a:pt x="4394926" y="287474"/>
                </a:lnTo>
                <a:cubicBezTo>
                  <a:pt x="4392022" y="298198"/>
                  <a:pt x="4389540" y="309142"/>
                  <a:pt x="4387916" y="320528"/>
                </a:cubicBezTo>
                <a:lnTo>
                  <a:pt x="4394695" y="300921"/>
                </a:lnTo>
                <a:lnTo>
                  <a:pt x="4408796" y="260118"/>
                </a:lnTo>
                <a:lnTo>
                  <a:pt x="4411066" y="257757"/>
                </a:lnTo>
                <a:cubicBezTo>
                  <a:pt x="4413779" y="254857"/>
                  <a:pt x="4416052" y="252545"/>
                  <a:pt x="4416758" y="252606"/>
                </a:cubicBezTo>
                <a:cubicBezTo>
                  <a:pt x="4419592" y="252849"/>
                  <a:pt x="4397888" y="291072"/>
                  <a:pt x="4396102" y="301040"/>
                </a:cubicBezTo>
                <a:cubicBezTo>
                  <a:pt x="4407286" y="289445"/>
                  <a:pt x="4405811" y="281626"/>
                  <a:pt x="4417377" y="265209"/>
                </a:cubicBezTo>
                <a:cubicBezTo>
                  <a:pt x="4417377" y="265209"/>
                  <a:pt x="4435822" y="229133"/>
                  <a:pt x="4438654" y="229376"/>
                </a:cubicBezTo>
                <a:lnTo>
                  <a:pt x="4436201" y="259121"/>
                </a:lnTo>
                <a:cubicBezTo>
                  <a:pt x="4439034" y="259364"/>
                  <a:pt x="4497318" y="166776"/>
                  <a:pt x="4474326" y="212179"/>
                </a:cubicBezTo>
                <a:cubicBezTo>
                  <a:pt x="4458141" y="238326"/>
                  <a:pt x="4448004" y="260128"/>
                  <a:pt x="4440742" y="284607"/>
                </a:cubicBezTo>
                <a:cubicBezTo>
                  <a:pt x="4434770" y="301909"/>
                  <a:pt x="4421182" y="310870"/>
                  <a:pt x="4417682" y="330407"/>
                </a:cubicBezTo>
                <a:lnTo>
                  <a:pt x="4415741" y="330241"/>
                </a:lnTo>
                <a:lnTo>
                  <a:pt x="4415092" y="330187"/>
                </a:lnTo>
                <a:cubicBezTo>
                  <a:pt x="4414805" y="330163"/>
                  <a:pt x="4414999" y="330178"/>
                  <a:pt x="4415381" y="330212"/>
                </a:cubicBezTo>
                <a:lnTo>
                  <a:pt x="4415741" y="330241"/>
                </a:lnTo>
                <a:lnTo>
                  <a:pt x="4416820" y="330335"/>
                </a:lnTo>
                <a:cubicBezTo>
                  <a:pt x="4417298" y="330375"/>
                  <a:pt x="4417682" y="330407"/>
                  <a:pt x="4417682" y="330407"/>
                </a:cubicBezTo>
                <a:cubicBezTo>
                  <a:pt x="4432744" y="329261"/>
                  <a:pt x="4441172" y="282215"/>
                  <a:pt x="4450996" y="278193"/>
                </a:cubicBezTo>
                <a:cubicBezTo>
                  <a:pt x="4451124" y="277496"/>
                  <a:pt x="4452100" y="277227"/>
                  <a:pt x="4453488" y="277250"/>
                </a:cubicBezTo>
                <a:lnTo>
                  <a:pt x="4457222" y="277870"/>
                </a:lnTo>
                <a:lnTo>
                  <a:pt x="4472546" y="230074"/>
                </a:lnTo>
                <a:lnTo>
                  <a:pt x="4475732" y="237115"/>
                </a:lnTo>
                <a:lnTo>
                  <a:pt x="4466338" y="276822"/>
                </a:lnTo>
                <a:lnTo>
                  <a:pt x="4465662" y="279003"/>
                </a:lnTo>
                <a:lnTo>
                  <a:pt x="4465064" y="281697"/>
                </a:lnTo>
                <a:lnTo>
                  <a:pt x="4465204" y="281835"/>
                </a:lnTo>
                <a:cubicBezTo>
                  <a:pt x="4476345" y="267808"/>
                  <a:pt x="4476654" y="250023"/>
                  <a:pt x="4487364" y="238387"/>
                </a:cubicBezTo>
                <a:cubicBezTo>
                  <a:pt x="4491526" y="233886"/>
                  <a:pt x="4494361" y="234125"/>
                  <a:pt x="4500452" y="232219"/>
                </a:cubicBezTo>
                <a:cubicBezTo>
                  <a:pt x="4514040" y="223256"/>
                  <a:pt x="4519942" y="206352"/>
                  <a:pt x="4528794" y="191724"/>
                </a:cubicBezTo>
                <a:cubicBezTo>
                  <a:pt x="4549142" y="161075"/>
                  <a:pt x="4560164" y="131655"/>
                  <a:pt x="4582912" y="103639"/>
                </a:cubicBezTo>
                <a:cubicBezTo>
                  <a:pt x="4567774" y="139995"/>
                  <a:pt x="4551548" y="163710"/>
                  <a:pt x="4535934" y="200025"/>
                </a:cubicBezTo>
                <a:cubicBezTo>
                  <a:pt x="4534148" y="209993"/>
                  <a:pt x="4522580" y="226413"/>
                  <a:pt x="4509612" y="247976"/>
                </a:cubicBezTo>
                <a:cubicBezTo>
                  <a:pt x="4504564" y="260096"/>
                  <a:pt x="4467060" y="319638"/>
                  <a:pt x="4496875" y="286965"/>
                </a:cubicBezTo>
                <a:cubicBezTo>
                  <a:pt x="4501066" y="279632"/>
                  <a:pt x="4521414" y="248981"/>
                  <a:pt x="4525174" y="244040"/>
                </a:cubicBezTo>
                <a:cubicBezTo>
                  <a:pt x="4528436" y="241890"/>
                  <a:pt x="4534573" y="242413"/>
                  <a:pt x="4534573" y="242413"/>
                </a:cubicBezTo>
                <a:cubicBezTo>
                  <a:pt x="4545283" y="230779"/>
                  <a:pt x="4550759" y="216269"/>
                  <a:pt x="4556278" y="204187"/>
                </a:cubicBezTo>
                <a:cubicBezTo>
                  <a:pt x="4563728" y="194703"/>
                  <a:pt x="4570988" y="170226"/>
                  <a:pt x="4580385" y="168598"/>
                </a:cubicBezTo>
                <a:cubicBezTo>
                  <a:pt x="4589784" y="166971"/>
                  <a:pt x="4568274" y="185376"/>
                  <a:pt x="4578600" y="178566"/>
                </a:cubicBezTo>
                <a:cubicBezTo>
                  <a:pt x="4592188" y="169604"/>
                  <a:pt x="4612534" y="138957"/>
                  <a:pt x="4590830" y="177180"/>
                </a:cubicBezTo>
                <a:cubicBezTo>
                  <a:pt x="4576577" y="205919"/>
                  <a:pt x="4565393" y="217514"/>
                  <a:pt x="4553514" y="251720"/>
                </a:cubicBezTo>
                <a:cubicBezTo>
                  <a:pt x="4561260" y="246612"/>
                  <a:pt x="4577480" y="221278"/>
                  <a:pt x="4588250" y="204927"/>
                </a:cubicBezTo>
                <a:lnTo>
                  <a:pt x="4589660" y="202875"/>
                </a:lnTo>
                <a:lnTo>
                  <a:pt x="4580844" y="240685"/>
                </a:lnTo>
                <a:lnTo>
                  <a:pt x="4597524" y="192011"/>
                </a:lnTo>
                <a:lnTo>
                  <a:pt x="4605026" y="186222"/>
                </a:lnTo>
                <a:cubicBezTo>
                  <a:pt x="4608987" y="184700"/>
                  <a:pt x="4601443" y="196200"/>
                  <a:pt x="4597306" y="205259"/>
                </a:cubicBezTo>
                <a:cubicBezTo>
                  <a:pt x="4635000" y="160707"/>
                  <a:pt x="4653254" y="109639"/>
                  <a:pt x="4688118" y="64844"/>
                </a:cubicBezTo>
                <a:lnTo>
                  <a:pt x="4693696" y="56993"/>
                </a:lnTo>
                <a:lnTo>
                  <a:pt x="4693601" y="57546"/>
                </a:lnTo>
                <a:cubicBezTo>
                  <a:pt x="4692286" y="65968"/>
                  <a:pt x="4680818" y="93306"/>
                  <a:pt x="4680112" y="106111"/>
                </a:cubicBezTo>
                <a:cubicBezTo>
                  <a:pt x="4680007" y="123297"/>
                  <a:pt x="4689762" y="83488"/>
                  <a:pt x="4691631" y="79111"/>
                </a:cubicBezTo>
                <a:cubicBezTo>
                  <a:pt x="4694136" y="69663"/>
                  <a:pt x="4696288" y="62284"/>
                  <a:pt x="4698293" y="55870"/>
                </a:cubicBezTo>
                <a:lnTo>
                  <a:pt x="4701624" y="45833"/>
                </a:lnTo>
                <a:lnTo>
                  <a:pt x="4722089" y="17037"/>
                </a:lnTo>
                <a:lnTo>
                  <a:pt x="4724126" y="18994"/>
                </a:lnTo>
                <a:cubicBezTo>
                  <a:pt x="4723518" y="19079"/>
                  <a:pt x="4723954" y="17559"/>
                  <a:pt x="4725014" y="15126"/>
                </a:cubicBezTo>
                <a:lnTo>
                  <a:pt x="4728682" y="7761"/>
                </a:lnTo>
                <a:lnTo>
                  <a:pt x="4734197" y="0"/>
                </a:lnTo>
                <a:lnTo>
                  <a:pt x="4746238" y="0"/>
                </a:lnTo>
                <a:lnTo>
                  <a:pt x="4734782" y="21058"/>
                </a:lnTo>
                <a:lnTo>
                  <a:pt x="4750678" y="0"/>
                </a:lnTo>
                <a:lnTo>
                  <a:pt x="4751440" y="0"/>
                </a:lnTo>
                <a:lnTo>
                  <a:pt x="4748850" y="13051"/>
                </a:lnTo>
                <a:lnTo>
                  <a:pt x="4747997" y="19266"/>
                </a:lnTo>
                <a:lnTo>
                  <a:pt x="4699300" y="93729"/>
                </a:lnTo>
                <a:cubicBezTo>
                  <a:pt x="4668164" y="142789"/>
                  <a:pt x="4638434" y="192371"/>
                  <a:pt x="4611433" y="244111"/>
                </a:cubicBezTo>
                <a:cubicBezTo>
                  <a:pt x="4609124" y="248973"/>
                  <a:pt x="4600086" y="261966"/>
                  <a:pt x="4592167" y="274750"/>
                </a:cubicBezTo>
                <a:lnTo>
                  <a:pt x="4591232" y="276418"/>
                </a:lnTo>
                <a:lnTo>
                  <a:pt x="4587966" y="297437"/>
                </a:lnTo>
                <a:lnTo>
                  <a:pt x="4595152" y="286214"/>
                </a:lnTo>
                <a:lnTo>
                  <a:pt x="4597779" y="277181"/>
                </a:lnTo>
                <a:lnTo>
                  <a:pt x="4604354" y="264417"/>
                </a:lnTo>
                <a:lnTo>
                  <a:pt x="4606118" y="266554"/>
                </a:lnTo>
                <a:lnTo>
                  <a:pt x="4605574" y="268098"/>
                </a:lnTo>
                <a:lnTo>
                  <a:pt x="4606232" y="266916"/>
                </a:lnTo>
                <a:lnTo>
                  <a:pt x="4606118" y="266554"/>
                </a:lnTo>
                <a:cubicBezTo>
                  <a:pt x="4613622" y="246286"/>
                  <a:pt x="4623274" y="223663"/>
                  <a:pt x="4625700" y="223329"/>
                </a:cubicBezTo>
                <a:cubicBezTo>
                  <a:pt x="4624486" y="223497"/>
                  <a:pt x="4624240" y="226192"/>
                  <a:pt x="4624300" y="228846"/>
                </a:cubicBezTo>
                <a:lnTo>
                  <a:pt x="4624500" y="232061"/>
                </a:lnTo>
                <a:lnTo>
                  <a:pt x="4630324" y="222647"/>
                </a:lnTo>
                <a:cubicBezTo>
                  <a:pt x="4639392" y="206268"/>
                  <a:pt x="4648636" y="186261"/>
                  <a:pt x="4658792" y="177713"/>
                </a:cubicBezTo>
                <a:cubicBezTo>
                  <a:pt x="4662056" y="175561"/>
                  <a:pt x="4668193" y="176086"/>
                  <a:pt x="4668620" y="173693"/>
                </a:cubicBezTo>
                <a:cubicBezTo>
                  <a:pt x="4676070" y="164209"/>
                  <a:pt x="4690754" y="133075"/>
                  <a:pt x="4701038" y="123834"/>
                </a:cubicBezTo>
                <a:cubicBezTo>
                  <a:pt x="4705269" y="118932"/>
                  <a:pt x="4713768" y="119656"/>
                  <a:pt x="4713768" y="119656"/>
                </a:cubicBezTo>
                <a:cubicBezTo>
                  <a:pt x="4713768" y="119656"/>
                  <a:pt x="4714807" y="118531"/>
                  <a:pt x="4715966" y="116758"/>
                </a:cubicBezTo>
                <a:lnTo>
                  <a:pt x="4717234" y="113771"/>
                </a:lnTo>
                <a:lnTo>
                  <a:pt x="4720399" y="109917"/>
                </a:lnTo>
                <a:lnTo>
                  <a:pt x="4721390" y="109883"/>
                </a:lnTo>
                <a:cubicBezTo>
                  <a:pt x="4721796" y="109617"/>
                  <a:pt x="4721902" y="109017"/>
                  <a:pt x="4722116" y="107821"/>
                </a:cubicBezTo>
                <a:lnTo>
                  <a:pt x="4720399" y="109917"/>
                </a:lnTo>
                <a:lnTo>
                  <a:pt x="4718855" y="109970"/>
                </a:lnTo>
                <a:cubicBezTo>
                  <a:pt x="4725380" y="105669"/>
                  <a:pt x="4732328" y="98976"/>
                  <a:pt x="4732328" y="98976"/>
                </a:cubicBezTo>
                <a:cubicBezTo>
                  <a:pt x="4740870" y="102134"/>
                  <a:pt x="4706316" y="129141"/>
                  <a:pt x="4699484" y="151226"/>
                </a:cubicBezTo>
                <a:cubicBezTo>
                  <a:pt x="4699056" y="153620"/>
                  <a:pt x="4700534" y="161439"/>
                  <a:pt x="4700102" y="163830"/>
                </a:cubicBezTo>
                <a:cubicBezTo>
                  <a:pt x="4694630" y="178340"/>
                  <a:pt x="4685348" y="195361"/>
                  <a:pt x="4676187" y="214413"/>
                </a:cubicBezTo>
                <a:cubicBezTo>
                  <a:pt x="4674090" y="218082"/>
                  <a:pt x="4663668" y="234803"/>
                  <a:pt x="4653712" y="250903"/>
                </a:cubicBezTo>
                <a:lnTo>
                  <a:pt x="4653682" y="250955"/>
                </a:lnTo>
                <a:lnTo>
                  <a:pt x="4652144" y="260848"/>
                </a:lnTo>
                <a:lnTo>
                  <a:pt x="4647008" y="280838"/>
                </a:lnTo>
                <a:lnTo>
                  <a:pt x="4648874" y="279997"/>
                </a:lnTo>
                <a:cubicBezTo>
                  <a:pt x="4650608" y="279102"/>
                  <a:pt x="4652051" y="278239"/>
                  <a:pt x="4652885" y="277600"/>
                </a:cubicBezTo>
                <a:cubicBezTo>
                  <a:pt x="4656574" y="273058"/>
                  <a:pt x="4682040" y="229892"/>
                  <a:pt x="4668186" y="259070"/>
                </a:cubicBezTo>
                <a:cubicBezTo>
                  <a:pt x="4653503" y="290202"/>
                  <a:pt x="4687246" y="235596"/>
                  <a:pt x="4691437" y="228263"/>
                </a:cubicBezTo>
                <a:cubicBezTo>
                  <a:pt x="4703978" y="209092"/>
                  <a:pt x="4715544" y="192673"/>
                  <a:pt x="4719664" y="185738"/>
                </a:cubicBezTo>
                <a:cubicBezTo>
                  <a:pt x="4745889" y="147697"/>
                  <a:pt x="4769408" y="112056"/>
                  <a:pt x="4792343" y="77327"/>
                </a:cubicBezTo>
                <a:lnTo>
                  <a:pt x="4797194" y="70108"/>
                </a:lnTo>
                <a:lnTo>
                  <a:pt x="4796322" y="79435"/>
                </a:lnTo>
                <a:lnTo>
                  <a:pt x="4796316" y="82691"/>
                </a:lnTo>
                <a:lnTo>
                  <a:pt x="4781942" y="105633"/>
                </a:lnTo>
                <a:cubicBezTo>
                  <a:pt x="4773160" y="119864"/>
                  <a:pt x="4746648" y="152821"/>
                  <a:pt x="4744434" y="165181"/>
                </a:cubicBezTo>
                <a:cubicBezTo>
                  <a:pt x="4743578" y="169964"/>
                  <a:pt x="4752075" y="170689"/>
                  <a:pt x="4754024" y="178549"/>
                </a:cubicBezTo>
                <a:cubicBezTo>
                  <a:pt x="4755070" y="188758"/>
                  <a:pt x="4748075" y="193018"/>
                  <a:pt x="4739765" y="207288"/>
                </a:cubicBezTo>
                <a:cubicBezTo>
                  <a:pt x="4734722" y="219407"/>
                  <a:pt x="4732936" y="229374"/>
                  <a:pt x="4728746" y="236709"/>
                </a:cubicBezTo>
                <a:lnTo>
                  <a:pt x="4723754" y="245244"/>
                </a:lnTo>
                <a:lnTo>
                  <a:pt x="4724097" y="244951"/>
                </a:lnTo>
                <a:cubicBezTo>
                  <a:pt x="4724776" y="244541"/>
                  <a:pt x="4725296" y="244460"/>
                  <a:pt x="4725595" y="244788"/>
                </a:cubicBezTo>
                <a:cubicBezTo>
                  <a:pt x="4726296" y="245555"/>
                  <a:pt x="4725702" y="248214"/>
                  <a:pt x="4724340" y="251879"/>
                </a:cubicBezTo>
                <a:lnTo>
                  <a:pt x="4721437" y="258614"/>
                </a:lnTo>
                <a:lnTo>
                  <a:pt x="4724958" y="256523"/>
                </a:lnTo>
                <a:cubicBezTo>
                  <a:pt x="4727362" y="255819"/>
                  <a:pt x="4729711" y="255411"/>
                  <a:pt x="4731342" y="254336"/>
                </a:cubicBezTo>
                <a:cubicBezTo>
                  <a:pt x="4735102" y="249394"/>
                  <a:pt x="4740076" y="237674"/>
                  <a:pt x="4748000" y="228229"/>
                </a:cubicBezTo>
                <a:cubicBezTo>
                  <a:pt x="4752189" y="220894"/>
                  <a:pt x="4775868" y="187696"/>
                  <a:pt x="4765776" y="211934"/>
                </a:cubicBezTo>
                <a:cubicBezTo>
                  <a:pt x="4760232" y="226843"/>
                  <a:pt x="4745357" y="242982"/>
                  <a:pt x="4741240" y="249917"/>
                </a:cubicBezTo>
                <a:cubicBezTo>
                  <a:pt x="4736577" y="257211"/>
                  <a:pt x="4738527" y="265069"/>
                  <a:pt x="4738097" y="267461"/>
                </a:cubicBezTo>
                <a:cubicBezTo>
                  <a:pt x="4733937" y="271962"/>
                  <a:pt x="4730602" y="274514"/>
                  <a:pt x="4726487" y="281449"/>
                </a:cubicBezTo>
                <a:lnTo>
                  <a:pt x="4726318" y="282382"/>
                </a:lnTo>
                <a:lnTo>
                  <a:pt x="4728508" y="279209"/>
                </a:lnTo>
                <a:cubicBezTo>
                  <a:pt x="4736040" y="269430"/>
                  <a:pt x="4734016" y="280724"/>
                  <a:pt x="4734016" y="280724"/>
                </a:cubicBezTo>
                <a:cubicBezTo>
                  <a:pt x="4732232" y="290692"/>
                  <a:pt x="4716902" y="312052"/>
                  <a:pt x="4716046" y="316837"/>
                </a:cubicBezTo>
                <a:cubicBezTo>
                  <a:pt x="4716046" y="316837"/>
                  <a:pt x="4717352" y="317559"/>
                  <a:pt x="4719308" y="318684"/>
                </a:cubicBezTo>
                <a:lnTo>
                  <a:pt x="4720284" y="319273"/>
                </a:lnTo>
                <a:lnTo>
                  <a:pt x="4728887" y="303499"/>
                </a:lnTo>
                <a:cubicBezTo>
                  <a:pt x="4732911" y="296239"/>
                  <a:pt x="4736956" y="289222"/>
                  <a:pt x="4741120" y="282696"/>
                </a:cubicBezTo>
                <a:cubicBezTo>
                  <a:pt x="4747818" y="270717"/>
                  <a:pt x="4755933" y="258862"/>
                  <a:pt x="4764341" y="247030"/>
                </a:cubicBezTo>
                <a:lnTo>
                  <a:pt x="4770546" y="238216"/>
                </a:lnTo>
                <a:lnTo>
                  <a:pt x="4769904" y="240363"/>
                </a:lnTo>
                <a:lnTo>
                  <a:pt x="4764645" y="258193"/>
                </a:lnTo>
                <a:lnTo>
                  <a:pt x="4750520" y="281069"/>
                </a:lnTo>
                <a:cubicBezTo>
                  <a:pt x="4738478" y="297449"/>
                  <a:pt x="4721748" y="323953"/>
                  <a:pt x="4742356" y="307899"/>
                </a:cubicBezTo>
                <a:lnTo>
                  <a:pt x="4754073" y="293328"/>
                </a:lnTo>
                <a:lnTo>
                  <a:pt x="4749668" y="307141"/>
                </a:lnTo>
                <a:lnTo>
                  <a:pt x="4752068" y="304490"/>
                </a:lnTo>
                <a:cubicBezTo>
                  <a:pt x="4754146" y="301971"/>
                  <a:pt x="4755186" y="300342"/>
                  <a:pt x="4754476" y="300280"/>
                </a:cubicBezTo>
                <a:cubicBezTo>
                  <a:pt x="4760531" y="302616"/>
                  <a:pt x="4754183" y="310956"/>
                  <a:pt x="4746926" y="320984"/>
                </a:cubicBezTo>
                <a:lnTo>
                  <a:pt x="4743794" y="325565"/>
                </a:lnTo>
                <a:lnTo>
                  <a:pt x="4741644" y="332303"/>
                </a:lnTo>
                <a:lnTo>
                  <a:pt x="4733261" y="358664"/>
                </a:lnTo>
                <a:lnTo>
                  <a:pt x="4741656" y="346446"/>
                </a:lnTo>
                <a:lnTo>
                  <a:pt x="4747684" y="336900"/>
                </a:lnTo>
                <a:lnTo>
                  <a:pt x="4762430" y="296684"/>
                </a:lnTo>
                <a:cubicBezTo>
                  <a:pt x="4770825" y="274661"/>
                  <a:pt x="4769898" y="287539"/>
                  <a:pt x="4767438" y="301062"/>
                </a:cubicBezTo>
                <a:lnTo>
                  <a:pt x="4765634" y="309448"/>
                </a:lnTo>
                <a:lnTo>
                  <a:pt x="4770315" y="302545"/>
                </a:lnTo>
                <a:lnTo>
                  <a:pt x="4782401" y="285383"/>
                </a:lnTo>
                <a:lnTo>
                  <a:pt x="4780507" y="291262"/>
                </a:lnTo>
                <a:lnTo>
                  <a:pt x="4768637" y="334270"/>
                </a:lnTo>
                <a:lnTo>
                  <a:pt x="4759398" y="355755"/>
                </a:lnTo>
                <a:cubicBezTo>
                  <a:pt x="4752486" y="368926"/>
                  <a:pt x="4756438" y="363596"/>
                  <a:pt x="4762770" y="355333"/>
                </a:cubicBezTo>
                <a:lnTo>
                  <a:pt x="4762856" y="355228"/>
                </a:lnTo>
                <a:lnTo>
                  <a:pt x="4762342" y="357085"/>
                </a:lnTo>
                <a:cubicBezTo>
                  <a:pt x="4755868" y="379226"/>
                  <a:pt x="4748802" y="401920"/>
                  <a:pt x="4740622" y="426231"/>
                </a:cubicBezTo>
                <a:cubicBezTo>
                  <a:pt x="4740782" y="427412"/>
                  <a:pt x="4738522" y="434162"/>
                  <a:pt x="4736825" y="440534"/>
                </a:cubicBezTo>
                <a:lnTo>
                  <a:pt x="4735853" y="445283"/>
                </a:lnTo>
                <a:lnTo>
                  <a:pt x="4739702" y="435536"/>
                </a:lnTo>
                <a:cubicBezTo>
                  <a:pt x="4751345" y="399821"/>
                  <a:pt x="4756641" y="365992"/>
                  <a:pt x="4774436" y="326966"/>
                </a:cubicBezTo>
                <a:lnTo>
                  <a:pt x="4768286" y="351461"/>
                </a:lnTo>
                <a:lnTo>
                  <a:pt x="4769799" y="346635"/>
                </a:lnTo>
                <a:lnTo>
                  <a:pt x="4772998" y="342682"/>
                </a:lnTo>
                <a:lnTo>
                  <a:pt x="4774599" y="341523"/>
                </a:lnTo>
                <a:lnTo>
                  <a:pt x="4779828" y="322640"/>
                </a:lnTo>
                <a:lnTo>
                  <a:pt x="4784784" y="304972"/>
                </a:lnTo>
                <a:lnTo>
                  <a:pt x="4795498" y="295963"/>
                </a:lnTo>
                <a:lnTo>
                  <a:pt x="4797520" y="297705"/>
                </a:lnTo>
                <a:lnTo>
                  <a:pt x="4789909" y="331447"/>
                </a:lnTo>
                <a:lnTo>
                  <a:pt x="4792376" y="328610"/>
                </a:lnTo>
                <a:cubicBezTo>
                  <a:pt x="4792680" y="330800"/>
                  <a:pt x="4792366" y="332989"/>
                  <a:pt x="4791704" y="334928"/>
                </a:cubicBezTo>
                <a:cubicBezTo>
                  <a:pt x="4791046" y="336864"/>
                  <a:pt x="4790043" y="338549"/>
                  <a:pt x="4788966" y="339726"/>
                </a:cubicBezTo>
                <a:lnTo>
                  <a:pt x="4788803" y="336287"/>
                </a:lnTo>
                <a:lnTo>
                  <a:pt x="4786877" y="344720"/>
                </a:lnTo>
                <a:lnTo>
                  <a:pt x="4788966" y="339726"/>
                </a:lnTo>
                <a:cubicBezTo>
                  <a:pt x="4788236" y="344119"/>
                  <a:pt x="4787453" y="347985"/>
                  <a:pt x="4786651" y="351545"/>
                </a:cubicBezTo>
                <a:lnTo>
                  <a:pt x="4785030" y="358162"/>
                </a:lnTo>
                <a:lnTo>
                  <a:pt x="4786718" y="355790"/>
                </a:lnTo>
                <a:lnTo>
                  <a:pt x="4792051" y="348897"/>
                </a:lnTo>
                <a:lnTo>
                  <a:pt x="4798104" y="327917"/>
                </a:lnTo>
                <a:cubicBezTo>
                  <a:pt x="4808506" y="293031"/>
                  <a:pt x="4817944" y="264556"/>
                  <a:pt x="4831132" y="221272"/>
                </a:cubicBezTo>
                <a:cubicBezTo>
                  <a:pt x="4831132" y="221272"/>
                  <a:pt x="4831190" y="220796"/>
                  <a:pt x="4831302" y="219972"/>
                </a:cubicBezTo>
                <a:lnTo>
                  <a:pt x="4831358" y="219629"/>
                </a:lnTo>
                <a:lnTo>
                  <a:pt x="4828733" y="224631"/>
                </a:lnTo>
                <a:cubicBezTo>
                  <a:pt x="4819790" y="239182"/>
                  <a:pt x="4806100" y="256916"/>
                  <a:pt x="4802690" y="263911"/>
                </a:cubicBezTo>
                <a:lnTo>
                  <a:pt x="4784620" y="299365"/>
                </a:lnTo>
                <a:lnTo>
                  <a:pt x="4794373" y="268169"/>
                </a:lnTo>
                <a:lnTo>
                  <a:pt x="4796831" y="264626"/>
                </a:lnTo>
                <a:cubicBezTo>
                  <a:pt x="4801422" y="257780"/>
                  <a:pt x="4806524" y="249867"/>
                  <a:pt x="4812781" y="239675"/>
                </a:cubicBezTo>
                <a:cubicBezTo>
                  <a:pt x="4814857" y="237120"/>
                  <a:pt x="4823822" y="222342"/>
                  <a:pt x="4830131" y="213409"/>
                </a:cubicBezTo>
                <a:lnTo>
                  <a:pt x="4833357" y="209386"/>
                </a:lnTo>
                <a:lnTo>
                  <a:pt x="4833982" y="206454"/>
                </a:lnTo>
                <a:cubicBezTo>
                  <a:pt x="4835920" y="199232"/>
                  <a:pt x="4838890" y="192384"/>
                  <a:pt x="4843007" y="193876"/>
                </a:cubicBezTo>
                <a:cubicBezTo>
                  <a:pt x="4846037" y="197922"/>
                  <a:pt x="4828881" y="240811"/>
                  <a:pt x="4829161" y="242834"/>
                </a:cubicBezTo>
                <a:cubicBezTo>
                  <a:pt x="4823150" y="264954"/>
                  <a:pt x="4817088" y="285966"/>
                  <a:pt x="4811110" y="307225"/>
                </a:cubicBezTo>
                <a:lnTo>
                  <a:pt x="4801623" y="342850"/>
                </a:lnTo>
                <a:lnTo>
                  <a:pt x="4803062" y="344409"/>
                </a:lnTo>
                <a:cubicBezTo>
                  <a:pt x="4804033" y="346125"/>
                  <a:pt x="4805028" y="348360"/>
                  <a:pt x="4805930" y="350509"/>
                </a:cubicBezTo>
                <a:lnTo>
                  <a:pt x="4806192" y="351144"/>
                </a:lnTo>
                <a:lnTo>
                  <a:pt x="4808602" y="342752"/>
                </a:lnTo>
                <a:cubicBezTo>
                  <a:pt x="4811534" y="332133"/>
                  <a:pt x="4813760" y="323085"/>
                  <a:pt x="4814461" y="321444"/>
                </a:cubicBezTo>
                <a:cubicBezTo>
                  <a:pt x="4827950" y="272876"/>
                  <a:pt x="4843944" y="221564"/>
                  <a:pt x="4858868" y="162499"/>
                </a:cubicBezTo>
                <a:cubicBezTo>
                  <a:pt x="4858868" y="162499"/>
                  <a:pt x="4867357" y="131449"/>
                  <a:pt x="4870620" y="137184"/>
                </a:cubicBezTo>
                <a:lnTo>
                  <a:pt x="4868631" y="145652"/>
                </a:lnTo>
                <a:lnTo>
                  <a:pt x="4862494" y="156628"/>
                </a:lnTo>
                <a:cubicBezTo>
                  <a:pt x="4860244" y="160990"/>
                  <a:pt x="4858694" y="164552"/>
                  <a:pt x="4858578" y="166314"/>
                </a:cubicBezTo>
                <a:lnTo>
                  <a:pt x="4863046" y="165256"/>
                </a:lnTo>
                <a:lnTo>
                  <a:pt x="4862130" y="168228"/>
                </a:lnTo>
                <a:cubicBezTo>
                  <a:pt x="4861573" y="164187"/>
                  <a:pt x="4851167" y="199276"/>
                  <a:pt x="4858850" y="198214"/>
                </a:cubicBezTo>
                <a:cubicBezTo>
                  <a:pt x="4861276" y="197881"/>
                  <a:pt x="4869256" y="163125"/>
                  <a:pt x="4870795" y="156389"/>
                </a:cubicBezTo>
                <a:lnTo>
                  <a:pt x="4871620" y="153788"/>
                </a:lnTo>
                <a:lnTo>
                  <a:pt x="4871850" y="153472"/>
                </a:lnTo>
                <a:lnTo>
                  <a:pt x="4876330" y="145820"/>
                </a:lnTo>
                <a:lnTo>
                  <a:pt x="4861768" y="205928"/>
                </a:lnTo>
                <a:cubicBezTo>
                  <a:pt x="4853786" y="236174"/>
                  <a:pt x="4845274" y="267055"/>
                  <a:pt x="4836922" y="299114"/>
                </a:cubicBezTo>
                <a:cubicBezTo>
                  <a:pt x="4836922" y="299114"/>
                  <a:pt x="4827700" y="306910"/>
                  <a:pt x="4833110" y="310285"/>
                </a:cubicBezTo>
                <a:cubicBezTo>
                  <a:pt x="4836219" y="311916"/>
                  <a:pt x="4845032" y="283230"/>
                  <a:pt x="4839352" y="298779"/>
                </a:cubicBezTo>
                <a:cubicBezTo>
                  <a:pt x="4857770" y="247128"/>
                  <a:pt x="4869385" y="181996"/>
                  <a:pt x="4890557" y="132372"/>
                </a:cubicBezTo>
                <a:cubicBezTo>
                  <a:pt x="4882755" y="186332"/>
                  <a:pt x="4856228" y="253867"/>
                  <a:pt x="4841396" y="313606"/>
                </a:cubicBezTo>
                <a:cubicBezTo>
                  <a:pt x="4840460" y="315796"/>
                  <a:pt x="4838796" y="322380"/>
                  <a:pt x="4838018" y="328323"/>
                </a:cubicBezTo>
                <a:lnTo>
                  <a:pt x="4837942" y="330411"/>
                </a:lnTo>
                <a:lnTo>
                  <a:pt x="4838356" y="329698"/>
                </a:lnTo>
                <a:lnTo>
                  <a:pt x="4840308" y="326460"/>
                </a:lnTo>
                <a:lnTo>
                  <a:pt x="4837770" y="334955"/>
                </a:lnTo>
                <a:lnTo>
                  <a:pt x="4837724" y="336134"/>
                </a:lnTo>
                <a:cubicBezTo>
                  <a:pt x="4837984" y="338160"/>
                  <a:pt x="4838670" y="339395"/>
                  <a:pt x="4839985" y="339213"/>
                </a:cubicBezTo>
                <a:lnTo>
                  <a:pt x="4849078" y="312546"/>
                </a:lnTo>
                <a:cubicBezTo>
                  <a:pt x="4855700" y="285876"/>
                  <a:pt x="4864108" y="257245"/>
                  <a:pt x="4873434" y="232262"/>
                </a:cubicBezTo>
                <a:cubicBezTo>
                  <a:pt x="4868838" y="254188"/>
                  <a:pt x="4862472" y="277475"/>
                  <a:pt x="4855602" y="301602"/>
                </a:cubicBezTo>
                <a:lnTo>
                  <a:pt x="4840574" y="355230"/>
                </a:lnTo>
                <a:lnTo>
                  <a:pt x="4842317" y="351075"/>
                </a:lnTo>
                <a:lnTo>
                  <a:pt x="4837574" y="374168"/>
                </a:lnTo>
                <a:lnTo>
                  <a:pt x="4847424" y="359602"/>
                </a:lnTo>
                <a:lnTo>
                  <a:pt x="4857853" y="340722"/>
                </a:lnTo>
                <a:lnTo>
                  <a:pt x="4859826" y="335009"/>
                </a:lnTo>
                <a:lnTo>
                  <a:pt x="4861262" y="333567"/>
                </a:lnTo>
                <a:cubicBezTo>
                  <a:pt x="4863538" y="331592"/>
                  <a:pt x="4865008" y="330754"/>
                  <a:pt x="4864790" y="331952"/>
                </a:cubicBezTo>
                <a:lnTo>
                  <a:pt x="4860885" y="344156"/>
                </a:lnTo>
                <a:lnTo>
                  <a:pt x="4859456" y="351020"/>
                </a:lnTo>
                <a:cubicBezTo>
                  <a:pt x="4858008" y="357049"/>
                  <a:pt x="4855954" y="365033"/>
                  <a:pt x="4853200" y="375355"/>
                </a:cubicBezTo>
                <a:cubicBezTo>
                  <a:pt x="4849944" y="390750"/>
                  <a:pt x="4846589" y="403930"/>
                  <a:pt x="4843290" y="416168"/>
                </a:cubicBezTo>
                <a:lnTo>
                  <a:pt x="4842796" y="417972"/>
                </a:lnTo>
                <a:lnTo>
                  <a:pt x="4848544" y="407276"/>
                </a:lnTo>
                <a:cubicBezTo>
                  <a:pt x="4853510" y="398290"/>
                  <a:pt x="4858826" y="389330"/>
                  <a:pt x="4860243" y="389451"/>
                </a:cubicBezTo>
                <a:lnTo>
                  <a:pt x="4857794" y="419197"/>
                </a:lnTo>
                <a:cubicBezTo>
                  <a:pt x="4860624" y="419438"/>
                  <a:pt x="4918907" y="326852"/>
                  <a:pt x="4895918" y="372255"/>
                </a:cubicBezTo>
                <a:lnTo>
                  <a:pt x="4882668" y="396488"/>
                </a:lnTo>
                <a:lnTo>
                  <a:pt x="4879752" y="410522"/>
                </a:lnTo>
                <a:cubicBezTo>
                  <a:pt x="4878224" y="416951"/>
                  <a:pt x="4876518" y="424032"/>
                  <a:pt x="4875350" y="430473"/>
                </a:cubicBezTo>
                <a:lnTo>
                  <a:pt x="4886510" y="401781"/>
                </a:lnTo>
                <a:lnTo>
                  <a:pt x="4886784" y="403490"/>
                </a:lnTo>
                <a:cubicBezTo>
                  <a:pt x="4887690" y="413172"/>
                  <a:pt x="4887080" y="420412"/>
                  <a:pt x="4884796" y="428811"/>
                </a:cubicBezTo>
                <a:lnTo>
                  <a:pt x="4881160" y="438567"/>
                </a:lnTo>
                <a:lnTo>
                  <a:pt x="4884826" y="439939"/>
                </a:lnTo>
                <a:cubicBezTo>
                  <a:pt x="4886098" y="440610"/>
                  <a:pt x="4886903" y="441312"/>
                  <a:pt x="4886796" y="441910"/>
                </a:cubicBezTo>
                <a:cubicBezTo>
                  <a:pt x="4897934" y="427882"/>
                  <a:pt x="4898245" y="410098"/>
                  <a:pt x="4908955" y="398462"/>
                </a:cubicBezTo>
                <a:cubicBezTo>
                  <a:pt x="4913118" y="393959"/>
                  <a:pt x="4915950" y="394200"/>
                  <a:pt x="4922043" y="392292"/>
                </a:cubicBezTo>
                <a:cubicBezTo>
                  <a:pt x="4935632" y="383330"/>
                  <a:pt x="4941536" y="366427"/>
                  <a:pt x="4950384" y="351798"/>
                </a:cubicBezTo>
                <a:cubicBezTo>
                  <a:pt x="4970732" y="321150"/>
                  <a:pt x="4981752" y="291731"/>
                  <a:pt x="5004505" y="263714"/>
                </a:cubicBezTo>
                <a:cubicBezTo>
                  <a:pt x="4989365" y="300072"/>
                  <a:pt x="4973136" y="323786"/>
                  <a:pt x="4957526" y="360100"/>
                </a:cubicBezTo>
                <a:cubicBezTo>
                  <a:pt x="4955740" y="370069"/>
                  <a:pt x="4944172" y="386488"/>
                  <a:pt x="4931202" y="408052"/>
                </a:cubicBezTo>
                <a:cubicBezTo>
                  <a:pt x="4929942" y="411083"/>
                  <a:pt x="4926651" y="417074"/>
                  <a:pt x="4922890" y="423850"/>
                </a:cubicBezTo>
                <a:lnTo>
                  <a:pt x="4919926" y="429307"/>
                </a:lnTo>
                <a:lnTo>
                  <a:pt x="4929148" y="430349"/>
                </a:lnTo>
                <a:lnTo>
                  <a:pt x="4932776" y="424680"/>
                </a:lnTo>
                <a:cubicBezTo>
                  <a:pt x="4938858" y="415484"/>
                  <a:pt x="4944886" y="406586"/>
                  <a:pt x="4946765" y="404115"/>
                </a:cubicBezTo>
                <a:cubicBezTo>
                  <a:pt x="4948397" y="403040"/>
                  <a:pt x="4950746" y="402634"/>
                  <a:pt x="4952688" y="402494"/>
                </a:cubicBezTo>
                <a:lnTo>
                  <a:pt x="4952956" y="402494"/>
                </a:lnTo>
                <a:lnTo>
                  <a:pt x="4957376" y="385941"/>
                </a:lnTo>
                <a:lnTo>
                  <a:pt x="4962202" y="375569"/>
                </a:lnTo>
                <a:lnTo>
                  <a:pt x="4971138" y="375389"/>
                </a:lnTo>
                <a:lnTo>
                  <a:pt x="4972750" y="375342"/>
                </a:lnTo>
                <a:lnTo>
                  <a:pt x="4977867" y="364263"/>
                </a:lnTo>
                <a:cubicBezTo>
                  <a:pt x="4985319" y="354780"/>
                  <a:pt x="4992579" y="330301"/>
                  <a:pt x="5001976" y="328673"/>
                </a:cubicBezTo>
                <a:cubicBezTo>
                  <a:pt x="5011372" y="327048"/>
                  <a:pt x="4989864" y="345452"/>
                  <a:pt x="5000190" y="338641"/>
                </a:cubicBezTo>
                <a:cubicBezTo>
                  <a:pt x="5013780" y="329679"/>
                  <a:pt x="5034126" y="299030"/>
                  <a:pt x="5012422" y="337256"/>
                </a:cubicBezTo>
                <a:cubicBezTo>
                  <a:pt x="5005295" y="351623"/>
                  <a:pt x="4998935" y="361708"/>
                  <a:pt x="4992872" y="372476"/>
                </a:cubicBezTo>
                <a:lnTo>
                  <a:pt x="4991832" y="374783"/>
                </a:lnTo>
                <a:lnTo>
                  <a:pt x="4994924" y="374691"/>
                </a:lnTo>
                <a:lnTo>
                  <a:pt x="5003659" y="374227"/>
                </a:lnTo>
                <a:lnTo>
                  <a:pt x="5009840" y="365004"/>
                </a:lnTo>
                <a:lnTo>
                  <a:pt x="5011252" y="362952"/>
                </a:lnTo>
                <a:lnTo>
                  <a:pt x="5008684" y="373959"/>
                </a:lnTo>
                <a:lnTo>
                  <a:pt x="5011674" y="373801"/>
                </a:lnTo>
                <a:lnTo>
                  <a:pt x="5019115" y="352084"/>
                </a:lnTo>
                <a:lnTo>
                  <a:pt x="5026618" y="346297"/>
                </a:lnTo>
                <a:cubicBezTo>
                  <a:pt x="5030576" y="344775"/>
                  <a:pt x="5023036" y="356274"/>
                  <a:pt x="5018896" y="365335"/>
                </a:cubicBezTo>
                <a:cubicBezTo>
                  <a:pt x="5056592" y="320783"/>
                  <a:pt x="5074846" y="269715"/>
                  <a:pt x="5109710" y="224920"/>
                </a:cubicBezTo>
                <a:lnTo>
                  <a:pt x="5115285" y="217069"/>
                </a:lnTo>
                <a:lnTo>
                  <a:pt x="5115190" y="217623"/>
                </a:lnTo>
                <a:cubicBezTo>
                  <a:pt x="5113880" y="226045"/>
                  <a:pt x="5102408" y="253381"/>
                  <a:pt x="5101703" y="266187"/>
                </a:cubicBezTo>
                <a:cubicBezTo>
                  <a:pt x="5101598" y="283372"/>
                  <a:pt x="5111353" y="243563"/>
                  <a:pt x="5113222" y="239184"/>
                </a:cubicBezTo>
                <a:cubicBezTo>
                  <a:pt x="5115728" y="229738"/>
                  <a:pt x="5117879" y="222360"/>
                  <a:pt x="5119884" y="215943"/>
                </a:cubicBezTo>
                <a:lnTo>
                  <a:pt x="5123218" y="205909"/>
                </a:lnTo>
                <a:lnTo>
                  <a:pt x="5143680" y="177110"/>
                </a:lnTo>
                <a:lnTo>
                  <a:pt x="5145714" y="179071"/>
                </a:lnTo>
                <a:cubicBezTo>
                  <a:pt x="5145110" y="179152"/>
                  <a:pt x="5145542" y="177633"/>
                  <a:pt x="5146604" y="175203"/>
                </a:cubicBezTo>
                <a:lnTo>
                  <a:pt x="5150272" y="167836"/>
                </a:lnTo>
                <a:lnTo>
                  <a:pt x="5165566" y="146312"/>
                </a:lnTo>
                <a:lnTo>
                  <a:pt x="5163048" y="155386"/>
                </a:lnTo>
                <a:lnTo>
                  <a:pt x="5169340" y="157296"/>
                </a:lnTo>
                <a:lnTo>
                  <a:pt x="5156374" y="181133"/>
                </a:lnTo>
                <a:lnTo>
                  <a:pt x="5173302" y="158706"/>
                </a:lnTo>
                <a:lnTo>
                  <a:pt x="5170440" y="173125"/>
                </a:lnTo>
                <a:lnTo>
                  <a:pt x="5169588" y="179341"/>
                </a:lnTo>
                <a:lnTo>
                  <a:pt x="5120890" y="253804"/>
                </a:lnTo>
                <a:cubicBezTo>
                  <a:pt x="5089756" y="302864"/>
                  <a:pt x="5060027" y="352446"/>
                  <a:pt x="5033025" y="404185"/>
                </a:cubicBezTo>
                <a:cubicBezTo>
                  <a:pt x="5030716" y="409048"/>
                  <a:pt x="5021680" y="422041"/>
                  <a:pt x="5013756" y="434826"/>
                </a:cubicBezTo>
                <a:lnTo>
                  <a:pt x="5010492" y="440660"/>
                </a:lnTo>
                <a:lnTo>
                  <a:pt x="5005020" y="458967"/>
                </a:lnTo>
                <a:lnTo>
                  <a:pt x="5003980" y="462373"/>
                </a:lnTo>
                <a:lnTo>
                  <a:pt x="5008249" y="459553"/>
                </a:lnTo>
                <a:cubicBezTo>
                  <a:pt x="5024408" y="436240"/>
                  <a:pt x="5034072" y="414393"/>
                  <a:pt x="5042879" y="397336"/>
                </a:cubicBezTo>
                <a:cubicBezTo>
                  <a:pt x="5054919" y="380954"/>
                  <a:pt x="5066840" y="349181"/>
                  <a:pt x="5080385" y="337790"/>
                </a:cubicBezTo>
                <a:cubicBezTo>
                  <a:pt x="5083646" y="335638"/>
                  <a:pt x="5089782" y="336161"/>
                  <a:pt x="5090212" y="333767"/>
                </a:cubicBezTo>
                <a:cubicBezTo>
                  <a:pt x="5097664" y="324286"/>
                  <a:pt x="5112345" y="293151"/>
                  <a:pt x="5122626" y="283907"/>
                </a:cubicBezTo>
                <a:cubicBezTo>
                  <a:pt x="5126862" y="279008"/>
                  <a:pt x="5135356" y="279730"/>
                  <a:pt x="5135356" y="279730"/>
                </a:cubicBezTo>
                <a:cubicBezTo>
                  <a:pt x="5135356" y="279730"/>
                  <a:pt x="5136398" y="278608"/>
                  <a:pt x="5137554" y="276832"/>
                </a:cubicBezTo>
                <a:lnTo>
                  <a:pt x="5138826" y="273850"/>
                </a:lnTo>
                <a:lnTo>
                  <a:pt x="5141988" y="269992"/>
                </a:lnTo>
                <a:lnTo>
                  <a:pt x="5142980" y="269958"/>
                </a:lnTo>
                <a:cubicBezTo>
                  <a:pt x="5143388" y="269690"/>
                  <a:pt x="5143493" y="269090"/>
                  <a:pt x="5143708" y="267894"/>
                </a:cubicBezTo>
                <a:lnTo>
                  <a:pt x="5141988" y="269992"/>
                </a:lnTo>
                <a:lnTo>
                  <a:pt x="5140449" y="270046"/>
                </a:lnTo>
                <a:cubicBezTo>
                  <a:pt x="5146970" y="265745"/>
                  <a:pt x="5153921" y="259051"/>
                  <a:pt x="5153921" y="259051"/>
                </a:cubicBezTo>
                <a:cubicBezTo>
                  <a:pt x="5162462" y="262211"/>
                  <a:pt x="5127908" y="289217"/>
                  <a:pt x="5121076" y="311303"/>
                </a:cubicBezTo>
                <a:cubicBezTo>
                  <a:pt x="5120648" y="313696"/>
                  <a:pt x="5122122" y="321513"/>
                  <a:pt x="5121694" y="323903"/>
                </a:cubicBezTo>
                <a:cubicBezTo>
                  <a:pt x="5116220" y="338415"/>
                  <a:pt x="5106940" y="355435"/>
                  <a:pt x="5097774" y="374489"/>
                </a:cubicBezTo>
                <a:cubicBezTo>
                  <a:pt x="5093587" y="381824"/>
                  <a:pt x="5056079" y="441369"/>
                  <a:pt x="5055651" y="443761"/>
                </a:cubicBezTo>
                <a:cubicBezTo>
                  <a:pt x="5056854" y="445078"/>
                  <a:pt x="5060726" y="444196"/>
                  <a:pt x="5064716" y="442661"/>
                </a:cubicBezTo>
                <a:lnTo>
                  <a:pt x="5071054" y="439423"/>
                </a:lnTo>
                <a:lnTo>
                  <a:pt x="5078591" y="425655"/>
                </a:lnTo>
                <a:cubicBezTo>
                  <a:pt x="5088807" y="403123"/>
                  <a:pt x="5097664" y="379018"/>
                  <a:pt x="5103350" y="378882"/>
                </a:cubicBezTo>
                <a:cubicBezTo>
                  <a:pt x="5106868" y="378019"/>
                  <a:pt x="5107811" y="382982"/>
                  <a:pt x="5107529" y="390249"/>
                </a:cubicBezTo>
                <a:lnTo>
                  <a:pt x="5106388" y="399267"/>
                </a:lnTo>
                <a:lnTo>
                  <a:pt x="5113030" y="388340"/>
                </a:lnTo>
                <a:cubicBezTo>
                  <a:pt x="5125569" y="369169"/>
                  <a:pt x="5137136" y="352748"/>
                  <a:pt x="5141256" y="345813"/>
                </a:cubicBezTo>
                <a:cubicBezTo>
                  <a:pt x="5167480" y="307771"/>
                  <a:pt x="5190998" y="272129"/>
                  <a:pt x="5213934" y="237402"/>
                </a:cubicBezTo>
                <a:lnTo>
                  <a:pt x="5218785" y="230183"/>
                </a:lnTo>
                <a:lnTo>
                  <a:pt x="5217914" y="239508"/>
                </a:lnTo>
                <a:lnTo>
                  <a:pt x="5217907" y="242764"/>
                </a:lnTo>
                <a:lnTo>
                  <a:pt x="5203530" y="265710"/>
                </a:lnTo>
                <a:cubicBezTo>
                  <a:pt x="5194751" y="279939"/>
                  <a:pt x="5168238" y="312896"/>
                  <a:pt x="5166026" y="325257"/>
                </a:cubicBezTo>
                <a:cubicBezTo>
                  <a:pt x="5165168" y="330041"/>
                  <a:pt x="5173668" y="330766"/>
                  <a:pt x="5175614" y="338622"/>
                </a:cubicBezTo>
                <a:cubicBezTo>
                  <a:pt x="5176660" y="348833"/>
                  <a:pt x="5169666" y="353093"/>
                  <a:pt x="5161358" y="367361"/>
                </a:cubicBezTo>
                <a:cubicBezTo>
                  <a:pt x="5156314" y="379480"/>
                  <a:pt x="5154526" y="389449"/>
                  <a:pt x="5150338" y="396784"/>
                </a:cubicBezTo>
                <a:lnTo>
                  <a:pt x="5111960" y="463467"/>
                </a:lnTo>
                <a:lnTo>
                  <a:pt x="5110215" y="469703"/>
                </a:lnTo>
                <a:lnTo>
                  <a:pt x="5117847" y="454429"/>
                </a:lnTo>
                <a:cubicBezTo>
                  <a:pt x="5125280" y="439679"/>
                  <a:pt x="5132802" y="426457"/>
                  <a:pt x="5139846" y="420582"/>
                </a:cubicBezTo>
                <a:cubicBezTo>
                  <a:pt x="5143536" y="416038"/>
                  <a:pt x="5149671" y="416563"/>
                  <a:pt x="5152932" y="414410"/>
                </a:cubicBezTo>
                <a:cubicBezTo>
                  <a:pt x="5156694" y="409469"/>
                  <a:pt x="5161668" y="397748"/>
                  <a:pt x="5169590" y="388306"/>
                </a:cubicBezTo>
                <a:cubicBezTo>
                  <a:pt x="5173780" y="380971"/>
                  <a:pt x="5197460" y="347773"/>
                  <a:pt x="5187368" y="372009"/>
                </a:cubicBezTo>
                <a:cubicBezTo>
                  <a:pt x="5181822" y="386920"/>
                  <a:pt x="5166948" y="403057"/>
                  <a:pt x="5162830" y="409992"/>
                </a:cubicBezTo>
                <a:cubicBezTo>
                  <a:pt x="5158169" y="417286"/>
                  <a:pt x="5160116" y="425144"/>
                  <a:pt x="5159688" y="427536"/>
                </a:cubicBezTo>
                <a:cubicBezTo>
                  <a:pt x="5155528" y="432039"/>
                  <a:pt x="5152196" y="434590"/>
                  <a:pt x="5148076" y="441522"/>
                </a:cubicBezTo>
                <a:cubicBezTo>
                  <a:pt x="5147648" y="443916"/>
                  <a:pt x="5145860" y="453882"/>
                  <a:pt x="5145006" y="458668"/>
                </a:cubicBezTo>
                <a:cubicBezTo>
                  <a:pt x="5141244" y="463608"/>
                  <a:pt x="5131536" y="483022"/>
                  <a:pt x="5122800" y="499684"/>
                </a:cubicBezTo>
                <a:cubicBezTo>
                  <a:pt x="5114064" y="516346"/>
                  <a:pt x="5091861" y="557359"/>
                  <a:pt x="5111852" y="528705"/>
                </a:cubicBezTo>
                <a:lnTo>
                  <a:pt x="5128018" y="502539"/>
                </a:lnTo>
                <a:lnTo>
                  <a:pt x="5138342" y="485828"/>
                </a:lnTo>
                <a:cubicBezTo>
                  <a:pt x="5146538" y="470843"/>
                  <a:pt x="5154381" y="455825"/>
                  <a:pt x="5162711" y="442771"/>
                </a:cubicBezTo>
                <a:cubicBezTo>
                  <a:pt x="5169410" y="430794"/>
                  <a:pt x="5177525" y="418937"/>
                  <a:pt x="5185934" y="407106"/>
                </a:cubicBezTo>
                <a:lnTo>
                  <a:pt x="5192137" y="398289"/>
                </a:lnTo>
                <a:lnTo>
                  <a:pt x="5191496" y="400437"/>
                </a:lnTo>
                <a:lnTo>
                  <a:pt x="5186238" y="418268"/>
                </a:lnTo>
                <a:lnTo>
                  <a:pt x="5172106" y="441147"/>
                </a:lnTo>
                <a:cubicBezTo>
                  <a:pt x="5160066" y="457525"/>
                  <a:pt x="5143340" y="484029"/>
                  <a:pt x="5163948" y="467977"/>
                </a:cubicBezTo>
                <a:lnTo>
                  <a:pt x="5175664" y="453403"/>
                </a:lnTo>
                <a:lnTo>
                  <a:pt x="5163236" y="492376"/>
                </a:lnTo>
                <a:cubicBezTo>
                  <a:pt x="5152742" y="524948"/>
                  <a:pt x="5142003" y="558365"/>
                  <a:pt x="5133516" y="589415"/>
                </a:cubicBezTo>
                <a:cubicBezTo>
                  <a:pt x="5125306" y="622484"/>
                  <a:pt x="5139910" y="582007"/>
                  <a:pt x="5143726" y="570833"/>
                </a:cubicBezTo>
                <a:cubicBezTo>
                  <a:pt x="5155949" y="531029"/>
                  <a:pt x="5171238" y="492519"/>
                  <a:pt x="5184019" y="456759"/>
                </a:cubicBezTo>
                <a:cubicBezTo>
                  <a:pt x="5189618" y="442076"/>
                  <a:pt x="5191070" y="442907"/>
                  <a:pt x="5190690" y="449097"/>
                </a:cubicBezTo>
                <a:lnTo>
                  <a:pt x="5189046" y="458381"/>
                </a:lnTo>
                <a:lnTo>
                  <a:pt x="5190404" y="452526"/>
                </a:lnTo>
                <a:cubicBezTo>
                  <a:pt x="5192994" y="437240"/>
                  <a:pt x="5194642" y="423653"/>
                  <a:pt x="5201320" y="421726"/>
                </a:cubicBezTo>
                <a:lnTo>
                  <a:pt x="5203004" y="427862"/>
                </a:lnTo>
                <a:lnTo>
                  <a:pt x="5195870" y="451675"/>
                </a:lnTo>
                <a:cubicBezTo>
                  <a:pt x="5185788" y="483338"/>
                  <a:pt x="5175784" y="514477"/>
                  <a:pt x="5167230" y="545763"/>
                </a:cubicBezTo>
                <a:cubicBezTo>
                  <a:pt x="5161935" y="559286"/>
                  <a:pt x="5156073" y="575847"/>
                  <a:pt x="5152341" y="589287"/>
                </a:cubicBezTo>
                <a:lnTo>
                  <a:pt x="5150882" y="596065"/>
                </a:lnTo>
                <a:lnTo>
                  <a:pt x="5171996" y="557913"/>
                </a:lnTo>
                <a:lnTo>
                  <a:pt x="5176354" y="542566"/>
                </a:lnTo>
                <a:cubicBezTo>
                  <a:pt x="5181357" y="524766"/>
                  <a:pt x="5187129" y="506553"/>
                  <a:pt x="5196026" y="487037"/>
                </a:cubicBezTo>
                <a:lnTo>
                  <a:pt x="5181244" y="541207"/>
                </a:lnTo>
                <a:lnTo>
                  <a:pt x="5190386" y="524688"/>
                </a:lnTo>
                <a:lnTo>
                  <a:pt x="5208230" y="489991"/>
                </a:lnTo>
                <a:lnTo>
                  <a:pt x="5229542" y="426005"/>
                </a:lnTo>
                <a:lnTo>
                  <a:pt x="5234994" y="417281"/>
                </a:lnTo>
                <a:cubicBezTo>
                  <a:pt x="5237700" y="414392"/>
                  <a:pt x="5239906" y="413417"/>
                  <a:pt x="5241197" y="415605"/>
                </a:cubicBezTo>
                <a:lnTo>
                  <a:pt x="5241300" y="418025"/>
                </a:lnTo>
                <a:lnTo>
                  <a:pt x="5252724" y="381348"/>
                </a:lnTo>
                <a:cubicBezTo>
                  <a:pt x="5252724" y="381348"/>
                  <a:pt x="5256359" y="350966"/>
                  <a:pt x="5264599" y="353951"/>
                </a:cubicBezTo>
                <a:cubicBezTo>
                  <a:pt x="5267630" y="357999"/>
                  <a:pt x="5250473" y="400886"/>
                  <a:pt x="5250754" y="402909"/>
                </a:cubicBezTo>
                <a:lnTo>
                  <a:pt x="5248034" y="412605"/>
                </a:lnTo>
                <a:lnTo>
                  <a:pt x="5263947" y="381664"/>
                </a:lnTo>
                <a:lnTo>
                  <a:pt x="5280460" y="322572"/>
                </a:lnTo>
                <a:cubicBezTo>
                  <a:pt x="5280460" y="322572"/>
                  <a:pt x="5288948" y="291526"/>
                  <a:pt x="5292210" y="297255"/>
                </a:cubicBezTo>
                <a:lnTo>
                  <a:pt x="5290220" y="305730"/>
                </a:lnTo>
                <a:lnTo>
                  <a:pt x="5284086" y="316703"/>
                </a:lnTo>
                <a:cubicBezTo>
                  <a:pt x="5281835" y="321065"/>
                  <a:pt x="5280282" y="324627"/>
                  <a:pt x="5280169" y="326389"/>
                </a:cubicBezTo>
                <a:lnTo>
                  <a:pt x="5284638" y="325332"/>
                </a:lnTo>
                <a:lnTo>
                  <a:pt x="5283720" y="328305"/>
                </a:lnTo>
                <a:cubicBezTo>
                  <a:pt x="5283304" y="325271"/>
                  <a:pt x="5277348" y="344251"/>
                  <a:pt x="5277636" y="353485"/>
                </a:cubicBezTo>
                <a:lnTo>
                  <a:pt x="5278064" y="354221"/>
                </a:lnTo>
                <a:lnTo>
                  <a:pt x="5287858" y="335176"/>
                </a:lnTo>
                <a:lnTo>
                  <a:pt x="5292387" y="316465"/>
                </a:lnTo>
                <a:lnTo>
                  <a:pt x="5293211" y="313863"/>
                </a:lnTo>
                <a:lnTo>
                  <a:pt x="5293440" y="313550"/>
                </a:lnTo>
                <a:lnTo>
                  <a:pt x="5297922" y="305893"/>
                </a:lnTo>
                <a:lnTo>
                  <a:pt x="5293471" y="324269"/>
                </a:lnTo>
                <a:lnTo>
                  <a:pt x="5371066" y="173404"/>
                </a:lnTo>
                <a:lnTo>
                  <a:pt x="5452928" y="0"/>
                </a:lnTo>
                <a:lnTo>
                  <a:pt x="5549356" y="0"/>
                </a:lnTo>
                <a:lnTo>
                  <a:pt x="5520942" y="66138"/>
                </a:lnTo>
                <a:cubicBezTo>
                  <a:pt x="5479001" y="159665"/>
                  <a:pt x="5433758" y="254198"/>
                  <a:pt x="5393984" y="338464"/>
                </a:cubicBezTo>
                <a:cubicBezTo>
                  <a:pt x="5336772" y="461060"/>
                  <a:pt x="5279190" y="576766"/>
                  <a:pt x="5221321" y="687321"/>
                </a:cubicBezTo>
                <a:lnTo>
                  <a:pt x="5205632" y="715921"/>
                </a:lnTo>
                <a:lnTo>
                  <a:pt x="5190710" y="762824"/>
                </a:lnTo>
                <a:lnTo>
                  <a:pt x="5186802" y="771865"/>
                </a:lnTo>
                <a:lnTo>
                  <a:pt x="5176713" y="802455"/>
                </a:lnTo>
                <a:lnTo>
                  <a:pt x="5272175" y="621323"/>
                </a:lnTo>
                <a:lnTo>
                  <a:pt x="5283270" y="585136"/>
                </a:lnTo>
                <a:cubicBezTo>
                  <a:pt x="5294092" y="549843"/>
                  <a:pt x="5305052" y="516847"/>
                  <a:pt x="5313114" y="512412"/>
                </a:cubicBezTo>
                <a:cubicBezTo>
                  <a:pt x="5333540" y="505914"/>
                  <a:pt x="5319344" y="521462"/>
                  <a:pt x="5318506" y="533157"/>
                </a:cubicBezTo>
                <a:lnTo>
                  <a:pt x="5318546" y="533335"/>
                </a:lnTo>
                <a:lnTo>
                  <a:pt x="5392646" y="392732"/>
                </a:lnTo>
                <a:cubicBezTo>
                  <a:pt x="5435022" y="308352"/>
                  <a:pt x="5475853" y="224937"/>
                  <a:pt x="5514773" y="143217"/>
                </a:cubicBezTo>
                <a:lnTo>
                  <a:pt x="5580992" y="0"/>
                </a:lnTo>
                <a:lnTo>
                  <a:pt x="6283853" y="0"/>
                </a:lnTo>
                <a:lnTo>
                  <a:pt x="6283404" y="1517"/>
                </a:lnTo>
                <a:lnTo>
                  <a:pt x="6283995" y="0"/>
                </a:lnTo>
                <a:lnTo>
                  <a:pt x="6432818" y="0"/>
                </a:lnTo>
                <a:lnTo>
                  <a:pt x="6432818" y="3272702"/>
                </a:lnTo>
                <a:lnTo>
                  <a:pt x="6277286" y="3487601"/>
                </a:lnTo>
                <a:cubicBezTo>
                  <a:pt x="6117945" y="3729285"/>
                  <a:pt x="5953562" y="3958076"/>
                  <a:pt x="5790505" y="4187580"/>
                </a:cubicBezTo>
                <a:cubicBezTo>
                  <a:pt x="5664428" y="4350036"/>
                  <a:pt x="5552223" y="4531362"/>
                  <a:pt x="5429512" y="4709962"/>
                </a:cubicBezTo>
                <a:lnTo>
                  <a:pt x="5358204" y="4809188"/>
                </a:lnTo>
                <a:lnTo>
                  <a:pt x="5338868" y="4844811"/>
                </a:lnTo>
                <a:cubicBezTo>
                  <a:pt x="5303974" y="4896463"/>
                  <a:pt x="5264238" y="4944577"/>
                  <a:pt x="5220314" y="4988502"/>
                </a:cubicBezTo>
                <a:lnTo>
                  <a:pt x="5201724" y="5003837"/>
                </a:lnTo>
                <a:lnTo>
                  <a:pt x="5032303" y="5200723"/>
                </a:lnTo>
                <a:cubicBezTo>
                  <a:pt x="4942572" y="5304514"/>
                  <a:pt x="4855448" y="5408207"/>
                  <a:pt x="4777844" y="5513993"/>
                </a:cubicBezTo>
                <a:cubicBezTo>
                  <a:pt x="4683423" y="5633781"/>
                  <a:pt x="4609741" y="5730601"/>
                  <a:pt x="4524492" y="5833168"/>
                </a:cubicBezTo>
                <a:cubicBezTo>
                  <a:pt x="4327380" y="6054733"/>
                  <a:pt x="4133541" y="6259763"/>
                  <a:pt x="3939240" y="6463270"/>
                </a:cubicBezTo>
                <a:lnTo>
                  <a:pt x="3930778" y="6472208"/>
                </a:lnTo>
                <a:lnTo>
                  <a:pt x="3930056" y="6474427"/>
                </a:lnTo>
                <a:lnTo>
                  <a:pt x="3928476" y="6474641"/>
                </a:lnTo>
                <a:lnTo>
                  <a:pt x="3902648" y="6501914"/>
                </a:lnTo>
                <a:lnTo>
                  <a:pt x="3904143" y="6501634"/>
                </a:lnTo>
                <a:cubicBezTo>
                  <a:pt x="3901639" y="6507005"/>
                  <a:pt x="3895358" y="6515914"/>
                  <a:pt x="3891191" y="6521034"/>
                </a:cubicBezTo>
                <a:cubicBezTo>
                  <a:pt x="3874099" y="6542294"/>
                  <a:pt x="3849725" y="6565122"/>
                  <a:pt x="3832632" y="6586381"/>
                </a:cubicBezTo>
                <a:cubicBezTo>
                  <a:pt x="3751299" y="6681955"/>
                  <a:pt x="3674640" y="6763860"/>
                  <a:pt x="3602352" y="6849745"/>
                </a:cubicBezTo>
                <a:lnTo>
                  <a:pt x="3594783" y="6858000"/>
                </a:lnTo>
                <a:lnTo>
                  <a:pt x="3576600" y="6858000"/>
                </a:lnTo>
                <a:lnTo>
                  <a:pt x="3607484" y="6821926"/>
                </a:lnTo>
                <a:cubicBezTo>
                  <a:pt x="3644136" y="6781335"/>
                  <a:pt x="3680024" y="6741962"/>
                  <a:pt x="3716606" y="6701384"/>
                </a:cubicBezTo>
                <a:lnTo>
                  <a:pt x="3758462" y="6654175"/>
                </a:lnTo>
                <a:lnTo>
                  <a:pt x="3569125" y="6854113"/>
                </a:lnTo>
                <a:lnTo>
                  <a:pt x="3565796" y="6858000"/>
                </a:lnTo>
                <a:lnTo>
                  <a:pt x="1614435" y="6858000"/>
                </a:lnTo>
                <a:lnTo>
                  <a:pt x="1622793" y="6849208"/>
                </a:lnTo>
                <a:cubicBezTo>
                  <a:pt x="1619255" y="6851265"/>
                  <a:pt x="1604718" y="6831234"/>
                  <a:pt x="1608844" y="6828836"/>
                </a:cubicBezTo>
                <a:cubicBezTo>
                  <a:pt x="1609535" y="6810976"/>
                  <a:pt x="1679095" y="6770522"/>
                  <a:pt x="1672220" y="6746036"/>
                </a:cubicBezTo>
                <a:cubicBezTo>
                  <a:pt x="1672220" y="6746036"/>
                  <a:pt x="1671947" y="6745446"/>
                  <a:pt x="1671607" y="6744711"/>
                </a:cubicBezTo>
                <a:lnTo>
                  <a:pt x="1670841" y="6743060"/>
                </a:lnTo>
                <a:lnTo>
                  <a:pt x="1670379" y="6742068"/>
                </a:lnTo>
                <a:cubicBezTo>
                  <a:pt x="1670173" y="6741626"/>
                  <a:pt x="1670309" y="6741922"/>
                  <a:pt x="1670581" y="6742509"/>
                </a:cubicBezTo>
                <a:lnTo>
                  <a:pt x="1670841" y="6743060"/>
                </a:lnTo>
                <a:lnTo>
                  <a:pt x="1672220" y="6746036"/>
                </a:lnTo>
                <a:cubicBezTo>
                  <a:pt x="1643335" y="6762835"/>
                  <a:pt x="1636994" y="6789494"/>
                  <a:pt x="1613074" y="6808918"/>
                </a:cubicBezTo>
                <a:cubicBezTo>
                  <a:pt x="1595807" y="6821717"/>
                  <a:pt x="1580011" y="6835269"/>
                  <a:pt x="1564528" y="6850704"/>
                </a:cubicBezTo>
                <a:lnTo>
                  <a:pt x="1562080" y="6853490"/>
                </a:lnTo>
                <a:lnTo>
                  <a:pt x="1563822" y="6856488"/>
                </a:lnTo>
                <a:lnTo>
                  <a:pt x="1563612" y="6858000"/>
                </a:lnTo>
                <a:lnTo>
                  <a:pt x="1542233" y="6858000"/>
                </a:lnTo>
                <a:lnTo>
                  <a:pt x="1554591" y="6840706"/>
                </a:lnTo>
                <a:cubicBezTo>
                  <a:pt x="1563971" y="6827425"/>
                  <a:pt x="1570646" y="6817513"/>
                  <a:pt x="1570142" y="6816427"/>
                </a:cubicBezTo>
                <a:lnTo>
                  <a:pt x="1561741" y="6820300"/>
                </a:lnTo>
                <a:lnTo>
                  <a:pt x="1519532" y="6858000"/>
                </a:lnTo>
                <a:lnTo>
                  <a:pt x="1462029" y="6858000"/>
                </a:lnTo>
                <a:lnTo>
                  <a:pt x="1462802" y="6857163"/>
                </a:lnTo>
                <a:lnTo>
                  <a:pt x="1461722" y="6858000"/>
                </a:lnTo>
                <a:lnTo>
                  <a:pt x="1450687" y="6858000"/>
                </a:lnTo>
                <a:lnTo>
                  <a:pt x="1495105" y="6821914"/>
                </a:lnTo>
                <a:lnTo>
                  <a:pt x="1493071" y="6824358"/>
                </a:lnTo>
                <a:lnTo>
                  <a:pt x="1550170" y="6762472"/>
                </a:lnTo>
                <a:lnTo>
                  <a:pt x="1540229" y="6771346"/>
                </a:lnTo>
                <a:lnTo>
                  <a:pt x="1535420" y="6776436"/>
                </a:lnTo>
                <a:lnTo>
                  <a:pt x="1501794" y="6801462"/>
                </a:lnTo>
                <a:cubicBezTo>
                  <a:pt x="1486486" y="6812152"/>
                  <a:pt x="1470576" y="6822264"/>
                  <a:pt x="1453468" y="6831226"/>
                </a:cubicBezTo>
                <a:cubicBezTo>
                  <a:pt x="1486175" y="6798162"/>
                  <a:pt x="1524129" y="6773104"/>
                  <a:pt x="1560509" y="6743466"/>
                </a:cubicBezTo>
                <a:cubicBezTo>
                  <a:pt x="1588236" y="6719912"/>
                  <a:pt x="1562541" y="6733889"/>
                  <a:pt x="1549415" y="6740938"/>
                </a:cubicBezTo>
                <a:lnTo>
                  <a:pt x="1478353" y="6793856"/>
                </a:lnTo>
                <a:lnTo>
                  <a:pt x="1475995" y="6796339"/>
                </a:lnTo>
                <a:lnTo>
                  <a:pt x="1424263" y="6822772"/>
                </a:lnTo>
                <a:lnTo>
                  <a:pt x="1373837" y="6858000"/>
                </a:lnTo>
                <a:lnTo>
                  <a:pt x="1347743" y="6858000"/>
                </a:lnTo>
                <a:lnTo>
                  <a:pt x="1366069" y="6846711"/>
                </a:lnTo>
                <a:cubicBezTo>
                  <a:pt x="1384520" y="6836259"/>
                  <a:pt x="1401712" y="6825982"/>
                  <a:pt x="1408590" y="6816910"/>
                </a:cubicBezTo>
                <a:cubicBezTo>
                  <a:pt x="1412242" y="6806140"/>
                  <a:pt x="1390917" y="6815918"/>
                  <a:pt x="1368680" y="6828389"/>
                </a:cubicBezTo>
                <a:lnTo>
                  <a:pt x="1345086" y="6842449"/>
                </a:lnTo>
                <a:lnTo>
                  <a:pt x="1345263" y="6841628"/>
                </a:lnTo>
                <a:cubicBezTo>
                  <a:pt x="1345390" y="6836595"/>
                  <a:pt x="1344461" y="6833548"/>
                  <a:pt x="1342344" y="6837523"/>
                </a:cubicBezTo>
                <a:cubicBezTo>
                  <a:pt x="1338370" y="6835405"/>
                  <a:pt x="1336251" y="6839379"/>
                  <a:pt x="1336122" y="6844414"/>
                </a:cubicBezTo>
                <a:lnTo>
                  <a:pt x="1337286" y="6847113"/>
                </a:lnTo>
                <a:lnTo>
                  <a:pt x="1323294" y="6856023"/>
                </a:lnTo>
                <a:lnTo>
                  <a:pt x="1320279" y="6858000"/>
                </a:lnTo>
                <a:lnTo>
                  <a:pt x="1159830" y="6858000"/>
                </a:lnTo>
                <a:lnTo>
                  <a:pt x="1341865" y="6669804"/>
                </a:lnTo>
                <a:lnTo>
                  <a:pt x="1334571" y="6668598"/>
                </a:lnTo>
                <a:cubicBezTo>
                  <a:pt x="1334571" y="6668598"/>
                  <a:pt x="1338110" y="6666543"/>
                  <a:pt x="1342237" y="6664143"/>
                </a:cubicBezTo>
                <a:lnTo>
                  <a:pt x="1343321" y="6668301"/>
                </a:lnTo>
                <a:lnTo>
                  <a:pt x="1368063" y="6642721"/>
                </a:lnTo>
                <a:lnTo>
                  <a:pt x="1370141" y="6638609"/>
                </a:lnTo>
                <a:cubicBezTo>
                  <a:pt x="1370241" y="6636482"/>
                  <a:pt x="1368882" y="6634861"/>
                  <a:pt x="1365074" y="6634320"/>
                </a:cubicBezTo>
                <a:cubicBezTo>
                  <a:pt x="1365074" y="6634320"/>
                  <a:pt x="1350832" y="6653630"/>
                  <a:pt x="1342237" y="6664143"/>
                </a:cubicBezTo>
                <a:lnTo>
                  <a:pt x="1333824" y="6657353"/>
                </a:lnTo>
                <a:lnTo>
                  <a:pt x="1138673" y="6858000"/>
                </a:lnTo>
                <a:lnTo>
                  <a:pt x="962074" y="6858000"/>
                </a:lnTo>
                <a:lnTo>
                  <a:pt x="1003263" y="6831736"/>
                </a:lnTo>
                <a:cubicBezTo>
                  <a:pt x="1056940" y="6798685"/>
                  <a:pt x="1120143" y="6761435"/>
                  <a:pt x="1163119" y="6724081"/>
                </a:cubicBezTo>
                <a:cubicBezTo>
                  <a:pt x="1191294" y="6698817"/>
                  <a:pt x="1208006" y="6664865"/>
                  <a:pt x="1222427" y="6657746"/>
                </a:cubicBezTo>
                <a:cubicBezTo>
                  <a:pt x="1259291" y="6621018"/>
                  <a:pt x="1325101" y="6595710"/>
                  <a:pt x="1367031" y="6552294"/>
                </a:cubicBezTo>
                <a:cubicBezTo>
                  <a:pt x="1380063" y="6535102"/>
                  <a:pt x="1383744" y="6518347"/>
                  <a:pt x="1398163" y="6511228"/>
                </a:cubicBezTo>
                <a:cubicBezTo>
                  <a:pt x="1411916" y="6493078"/>
                  <a:pt x="1450169" y="6466428"/>
                  <a:pt x="1485027" y="6446229"/>
                </a:cubicBezTo>
                <a:cubicBezTo>
                  <a:pt x="1523280" y="6419579"/>
                  <a:pt x="1600735" y="6367001"/>
                  <a:pt x="1564484" y="6377125"/>
                </a:cubicBezTo>
                <a:cubicBezTo>
                  <a:pt x="1534260" y="6381282"/>
                  <a:pt x="1485642" y="6419627"/>
                  <a:pt x="1466878" y="6432474"/>
                </a:cubicBezTo>
                <a:cubicBezTo>
                  <a:pt x="1333263" y="6499628"/>
                  <a:pt x="1613055" y="6301143"/>
                  <a:pt x="1511768" y="6373257"/>
                </a:cubicBezTo>
                <a:cubicBezTo>
                  <a:pt x="1447344" y="6408642"/>
                  <a:pt x="1376577" y="6466290"/>
                  <a:pt x="1317884" y="6506023"/>
                </a:cubicBezTo>
                <a:cubicBezTo>
                  <a:pt x="1264494" y="6540747"/>
                  <a:pt x="1296349" y="6498719"/>
                  <a:pt x="1319453" y="6480141"/>
                </a:cubicBezTo>
                <a:cubicBezTo>
                  <a:pt x="1367114" y="6441072"/>
                  <a:pt x="1371461" y="6435341"/>
                  <a:pt x="1404936" y="6405069"/>
                </a:cubicBezTo>
                <a:cubicBezTo>
                  <a:pt x="1446867" y="6361657"/>
                  <a:pt x="1556655" y="6314036"/>
                  <a:pt x="1553884" y="6293890"/>
                </a:cubicBezTo>
                <a:cubicBezTo>
                  <a:pt x="1552498" y="6283814"/>
                  <a:pt x="1460622" y="6343507"/>
                  <a:pt x="1470695" y="6342123"/>
                </a:cubicBezTo>
                <a:cubicBezTo>
                  <a:pt x="1451208" y="6355928"/>
                  <a:pt x="1382441" y="6397043"/>
                  <a:pt x="1381060" y="6386969"/>
                </a:cubicBezTo>
                <a:cubicBezTo>
                  <a:pt x="1379436" y="6375214"/>
                  <a:pt x="1465582" y="6311174"/>
                  <a:pt x="1486024" y="6298096"/>
                </a:cubicBezTo>
                <a:cubicBezTo>
                  <a:pt x="1494709" y="6286633"/>
                  <a:pt x="1598769" y="6234675"/>
                  <a:pt x="1595043" y="6213799"/>
                </a:cubicBezTo>
                <a:cubicBezTo>
                  <a:pt x="1589311" y="6209452"/>
                  <a:pt x="1469260" y="6294412"/>
                  <a:pt x="1479336" y="6293029"/>
                </a:cubicBezTo>
                <a:cubicBezTo>
                  <a:pt x="1463534" y="6290070"/>
                  <a:pt x="1454072" y="6264853"/>
                  <a:pt x="1475902" y="6261849"/>
                </a:cubicBezTo>
                <a:cubicBezTo>
                  <a:pt x="1443996" y="6266241"/>
                  <a:pt x="1480247" y="6256116"/>
                  <a:pt x="1440315" y="6283002"/>
                </a:cubicBezTo>
                <a:cubicBezTo>
                  <a:pt x="1387645" y="6316767"/>
                  <a:pt x="1414433" y="6281427"/>
                  <a:pt x="1414433" y="6281427"/>
                </a:cubicBezTo>
                <a:cubicBezTo>
                  <a:pt x="1432535" y="6257551"/>
                  <a:pt x="1496003" y="6221440"/>
                  <a:pt x="1504688" y="6209981"/>
                </a:cubicBezTo>
                <a:cubicBezTo>
                  <a:pt x="1504688" y="6209981"/>
                  <a:pt x="1497573" y="6195561"/>
                  <a:pt x="1491177" y="6180186"/>
                </a:cubicBezTo>
                <a:cubicBezTo>
                  <a:pt x="1509942" y="6167338"/>
                  <a:pt x="1543849" y="6146417"/>
                  <a:pt x="1543849" y="6146417"/>
                </a:cubicBezTo>
                <a:cubicBezTo>
                  <a:pt x="1546140" y="6119581"/>
                  <a:pt x="1508555" y="6157265"/>
                  <a:pt x="1508555" y="6157265"/>
                </a:cubicBezTo>
                <a:cubicBezTo>
                  <a:pt x="1483104" y="6165041"/>
                  <a:pt x="1392804" y="6198858"/>
                  <a:pt x="1398535" y="6203203"/>
                </a:cubicBezTo>
                <a:cubicBezTo>
                  <a:pt x="1385683" y="6184436"/>
                  <a:pt x="1435392" y="6166475"/>
                  <a:pt x="1474599" y="6140549"/>
                </a:cubicBezTo>
                <a:cubicBezTo>
                  <a:pt x="1498432" y="6121016"/>
                  <a:pt x="1604061" y="6043171"/>
                  <a:pt x="1534634" y="6073260"/>
                </a:cubicBezTo>
                <a:cubicBezTo>
                  <a:pt x="1505071" y="6088450"/>
                  <a:pt x="1480284" y="6107260"/>
                  <a:pt x="1446379" y="6128179"/>
                </a:cubicBezTo>
                <a:cubicBezTo>
                  <a:pt x="1318918" y="6209026"/>
                  <a:pt x="1298769" y="6211803"/>
                  <a:pt x="1186684" y="6286255"/>
                </a:cubicBezTo>
                <a:cubicBezTo>
                  <a:pt x="1172266" y="6293374"/>
                  <a:pt x="1055838" y="6373558"/>
                  <a:pt x="1097767" y="6330147"/>
                </a:cubicBezTo>
                <a:cubicBezTo>
                  <a:pt x="1130290" y="6299151"/>
                  <a:pt x="1219928" y="6254305"/>
                  <a:pt x="1243035" y="6235727"/>
                </a:cubicBezTo>
                <a:cubicBezTo>
                  <a:pt x="1325560" y="6176463"/>
                  <a:pt x="1406692" y="6107119"/>
                  <a:pt x="1467386" y="6050859"/>
                </a:cubicBezTo>
                <a:cubicBezTo>
                  <a:pt x="1534766" y="5999670"/>
                  <a:pt x="1402967" y="6086247"/>
                  <a:pt x="1395846" y="6071830"/>
                </a:cubicBezTo>
                <a:cubicBezTo>
                  <a:pt x="1383431" y="6062418"/>
                  <a:pt x="1597755" y="5916574"/>
                  <a:pt x="1516570" y="5948276"/>
                </a:cubicBezTo>
                <a:cubicBezTo>
                  <a:pt x="1497084" y="5962079"/>
                  <a:pt x="1370583" y="6043653"/>
                  <a:pt x="1359118" y="6034966"/>
                </a:cubicBezTo>
                <a:cubicBezTo>
                  <a:pt x="1352431" y="6029896"/>
                  <a:pt x="1367099" y="5974841"/>
                  <a:pt x="1362752" y="5980572"/>
                </a:cubicBezTo>
                <a:cubicBezTo>
                  <a:pt x="1367099" y="5974841"/>
                  <a:pt x="1371440" y="5969110"/>
                  <a:pt x="1375785" y="5963377"/>
                </a:cubicBezTo>
                <a:cubicBezTo>
                  <a:pt x="1350333" y="5971159"/>
                  <a:pt x="1267811" y="6030422"/>
                  <a:pt x="1329462" y="5974884"/>
                </a:cubicBezTo>
                <a:cubicBezTo>
                  <a:pt x="1401911" y="5917009"/>
                  <a:pt x="1298944" y="5989353"/>
                  <a:pt x="1260692" y="6016004"/>
                </a:cubicBezTo>
                <a:cubicBezTo>
                  <a:pt x="1028565" y="6175418"/>
                  <a:pt x="775991" y="6347912"/>
                  <a:pt x="569749" y="6459278"/>
                </a:cubicBezTo>
                <a:cubicBezTo>
                  <a:pt x="640750" y="6403313"/>
                  <a:pt x="743421" y="6341274"/>
                  <a:pt x="840364" y="6274891"/>
                </a:cubicBezTo>
                <a:lnTo>
                  <a:pt x="867260" y="6256226"/>
                </a:lnTo>
                <a:lnTo>
                  <a:pt x="865244" y="6267087"/>
                </a:lnTo>
                <a:cubicBezTo>
                  <a:pt x="868291" y="6266158"/>
                  <a:pt x="870916" y="6263624"/>
                  <a:pt x="872952" y="6260401"/>
                </a:cubicBezTo>
                <a:lnTo>
                  <a:pt x="875857" y="6250262"/>
                </a:lnTo>
                <a:lnTo>
                  <a:pt x="990293" y="6170846"/>
                </a:lnTo>
                <a:cubicBezTo>
                  <a:pt x="1037157" y="6135312"/>
                  <a:pt x="1081330" y="6098862"/>
                  <a:pt x="1124071" y="6061327"/>
                </a:cubicBezTo>
                <a:cubicBezTo>
                  <a:pt x="1143554" y="6047524"/>
                  <a:pt x="1295508" y="5958172"/>
                  <a:pt x="1292505" y="5936342"/>
                </a:cubicBezTo>
                <a:cubicBezTo>
                  <a:pt x="1294120" y="5948096"/>
                  <a:pt x="1198517" y="5986920"/>
                  <a:pt x="1207206" y="5975458"/>
                </a:cubicBezTo>
                <a:cubicBezTo>
                  <a:pt x="1257161" y="5909554"/>
                  <a:pt x="1341736" y="5871396"/>
                  <a:pt x="1403382" y="5815855"/>
                </a:cubicBezTo>
                <a:cubicBezTo>
                  <a:pt x="1498937" y="5739405"/>
                  <a:pt x="1385238" y="5802101"/>
                  <a:pt x="1379506" y="5797758"/>
                </a:cubicBezTo>
                <a:cubicBezTo>
                  <a:pt x="1373774" y="5793415"/>
                  <a:pt x="1475061" y="5721306"/>
                  <a:pt x="1493155" y="5697424"/>
                </a:cubicBezTo>
                <a:cubicBezTo>
                  <a:pt x="1452566" y="5713276"/>
                  <a:pt x="1444541" y="5735768"/>
                  <a:pt x="1396218" y="5763804"/>
                </a:cubicBezTo>
                <a:cubicBezTo>
                  <a:pt x="1396218" y="5763804"/>
                  <a:pt x="1305008" y="5834530"/>
                  <a:pt x="1299279" y="5830188"/>
                </a:cubicBezTo>
                <a:lnTo>
                  <a:pt x="1347121" y="5755165"/>
                </a:lnTo>
                <a:cubicBezTo>
                  <a:pt x="1341390" y="5750819"/>
                  <a:pt x="1083808" y="5918017"/>
                  <a:pt x="1198128" y="5828711"/>
                </a:cubicBezTo>
                <a:cubicBezTo>
                  <a:pt x="1270281" y="5781137"/>
                  <a:pt x="1323241" y="5737066"/>
                  <a:pt x="1373861" y="5682191"/>
                </a:cubicBezTo>
                <a:cubicBezTo>
                  <a:pt x="1411450" y="5644510"/>
                  <a:pt x="1453425" y="5638731"/>
                  <a:pt x="1488901" y="5591930"/>
                </a:cubicBezTo>
                <a:cubicBezTo>
                  <a:pt x="1454949" y="5575214"/>
                  <a:pt x="1369517" y="5687921"/>
                  <a:pt x="1342681" y="5685627"/>
                </a:cubicBezTo>
                <a:cubicBezTo>
                  <a:pt x="1340146" y="5688972"/>
                  <a:pt x="1332744" y="5683358"/>
                  <a:pt x="1326518" y="5676195"/>
                </a:cubicBezTo>
                <a:lnTo>
                  <a:pt x="1320943" y="5664714"/>
                </a:lnTo>
                <a:lnTo>
                  <a:pt x="1744801" y="5220144"/>
                </a:lnTo>
                <a:lnTo>
                  <a:pt x="2164517" y="4764662"/>
                </a:lnTo>
                <a:lnTo>
                  <a:pt x="2161072" y="4767059"/>
                </a:lnTo>
                <a:cubicBezTo>
                  <a:pt x="2142215" y="4780293"/>
                  <a:pt x="2123940" y="4792837"/>
                  <a:pt x="2106309" y="4803437"/>
                </a:cubicBezTo>
                <a:cubicBezTo>
                  <a:pt x="2125164" y="4787814"/>
                  <a:pt x="2147462" y="4771885"/>
                  <a:pt x="2168597" y="4758098"/>
                </a:cubicBezTo>
                <a:lnTo>
                  <a:pt x="2175622" y="4752610"/>
                </a:lnTo>
                <a:lnTo>
                  <a:pt x="2184606" y="4742858"/>
                </a:lnTo>
                <a:lnTo>
                  <a:pt x="2178945" y="4743748"/>
                </a:lnTo>
                <a:cubicBezTo>
                  <a:pt x="2174022" y="4746215"/>
                  <a:pt x="2168818" y="4749646"/>
                  <a:pt x="2167199" y="4751117"/>
                </a:cubicBezTo>
                <a:cubicBezTo>
                  <a:pt x="2119859" y="4781997"/>
                  <a:pt x="2069284" y="4825373"/>
                  <a:pt x="2024832" y="4848413"/>
                </a:cubicBezTo>
                <a:cubicBezTo>
                  <a:pt x="2061489" y="4815084"/>
                  <a:pt x="2114480" y="4785367"/>
                  <a:pt x="2153722" y="4753814"/>
                </a:cubicBezTo>
                <a:cubicBezTo>
                  <a:pt x="2141947" y="4763432"/>
                  <a:pt x="2164174" y="4747135"/>
                  <a:pt x="2161821" y="4744931"/>
                </a:cubicBezTo>
                <a:cubicBezTo>
                  <a:pt x="2157260" y="4741256"/>
                  <a:pt x="2153280" y="4751610"/>
                  <a:pt x="2153280" y="4751610"/>
                </a:cubicBezTo>
                <a:cubicBezTo>
                  <a:pt x="2127992" y="4768520"/>
                  <a:pt x="2103777" y="4785216"/>
                  <a:pt x="2079948" y="4801259"/>
                </a:cubicBezTo>
                <a:lnTo>
                  <a:pt x="2032208" y="4832018"/>
                </a:lnTo>
                <a:lnTo>
                  <a:pt x="2037496" y="4825825"/>
                </a:lnTo>
                <a:lnTo>
                  <a:pt x="2037698" y="4825529"/>
                </a:lnTo>
                <a:lnTo>
                  <a:pt x="2039706" y="4824031"/>
                </a:lnTo>
                <a:cubicBezTo>
                  <a:pt x="2045085" y="4820663"/>
                  <a:pt x="2072822" y="4803260"/>
                  <a:pt x="2072381" y="4801055"/>
                </a:cubicBezTo>
                <a:cubicBezTo>
                  <a:pt x="2070983" y="4794074"/>
                  <a:pt x="2043687" y="4813678"/>
                  <a:pt x="2047363" y="4812942"/>
                </a:cubicBezTo>
                <a:lnTo>
                  <a:pt x="2045058" y="4814634"/>
                </a:lnTo>
                <a:lnTo>
                  <a:pt x="2044630" y="4810442"/>
                </a:lnTo>
                <a:cubicBezTo>
                  <a:pt x="2043137" y="4811071"/>
                  <a:pt x="2040516" y="4813491"/>
                  <a:pt x="2037409" y="4816758"/>
                </a:cubicBezTo>
                <a:lnTo>
                  <a:pt x="2029741" y="4825390"/>
                </a:lnTo>
                <a:lnTo>
                  <a:pt x="2022995" y="4829671"/>
                </a:lnTo>
                <a:cubicBezTo>
                  <a:pt x="2017039" y="4828568"/>
                  <a:pt x="2041406" y="4811842"/>
                  <a:pt x="2041406" y="4811842"/>
                </a:cubicBezTo>
                <a:cubicBezTo>
                  <a:pt x="2088137" y="4781084"/>
                  <a:pt x="2127818" y="4751737"/>
                  <a:pt x="2165872" y="4725391"/>
                </a:cubicBezTo>
                <a:cubicBezTo>
                  <a:pt x="2169106" y="4722451"/>
                  <a:pt x="2214745" y="4694206"/>
                  <a:pt x="2211510" y="4687590"/>
                </a:cubicBezTo>
                <a:cubicBezTo>
                  <a:pt x="2208788" y="4683549"/>
                  <a:pt x="2179789" y="4705787"/>
                  <a:pt x="2204367" y="4691695"/>
                </a:cubicBezTo>
                <a:cubicBezTo>
                  <a:pt x="2167710" y="4715468"/>
                  <a:pt x="2136871" y="4738077"/>
                  <a:pt x="2102127" y="4761849"/>
                </a:cubicBezTo>
                <a:cubicBezTo>
                  <a:pt x="2100289" y="4762216"/>
                  <a:pt x="2068262" y="4790029"/>
                  <a:pt x="2063840" y="4788623"/>
                </a:cubicBezTo>
                <a:cubicBezTo>
                  <a:pt x="2058764" y="4782377"/>
                  <a:pt x="2084018" y="4770060"/>
                  <a:pt x="2084018" y="4770060"/>
                </a:cubicBezTo>
                <a:cubicBezTo>
                  <a:pt x="2128774" y="4737404"/>
                  <a:pt x="2152701" y="4718473"/>
                  <a:pt x="2196059" y="4688390"/>
                </a:cubicBezTo>
                <a:cubicBezTo>
                  <a:pt x="2199293" y="4685448"/>
                  <a:pt x="2241329" y="4658307"/>
                  <a:pt x="2238537" y="4653897"/>
                </a:cubicBezTo>
                <a:cubicBezTo>
                  <a:pt x="2234112" y="4652489"/>
                  <a:pt x="2204231" y="4679874"/>
                  <a:pt x="2207465" y="4676934"/>
                </a:cubicBezTo>
                <a:cubicBezTo>
                  <a:pt x="2195177" y="4683982"/>
                  <a:pt x="2188400" y="4689922"/>
                  <a:pt x="2174041" y="4697766"/>
                </a:cubicBezTo>
                <a:cubicBezTo>
                  <a:pt x="2190312" y="4680367"/>
                  <a:pt x="2212328" y="4670990"/>
                  <a:pt x="2229041" y="4655798"/>
                </a:cubicBezTo>
                <a:cubicBezTo>
                  <a:pt x="2234112" y="4652489"/>
                  <a:pt x="2236695" y="4644709"/>
                  <a:pt x="2243471" y="4638766"/>
                </a:cubicBezTo>
                <a:lnTo>
                  <a:pt x="2252441" y="4631102"/>
                </a:lnTo>
                <a:lnTo>
                  <a:pt x="2252834" y="4630931"/>
                </a:lnTo>
                <a:lnTo>
                  <a:pt x="2254483" y="4629358"/>
                </a:lnTo>
                <a:lnTo>
                  <a:pt x="2273704" y="4612936"/>
                </a:lnTo>
                <a:cubicBezTo>
                  <a:pt x="2284876" y="4604488"/>
                  <a:pt x="2296141" y="4596309"/>
                  <a:pt x="2304496" y="4588712"/>
                </a:cubicBezTo>
                <a:cubicBezTo>
                  <a:pt x="2299560" y="4594287"/>
                  <a:pt x="2313036" y="4582034"/>
                  <a:pt x="2312596" y="4579830"/>
                </a:cubicBezTo>
                <a:cubicBezTo>
                  <a:pt x="2311198" y="4572846"/>
                  <a:pt x="2296839" y="4590246"/>
                  <a:pt x="2295001" y="4590613"/>
                </a:cubicBezTo>
                <a:lnTo>
                  <a:pt x="2279425" y="4602398"/>
                </a:lnTo>
                <a:lnTo>
                  <a:pt x="2263867" y="4620402"/>
                </a:lnTo>
                <a:lnTo>
                  <a:pt x="2254483" y="4629358"/>
                </a:lnTo>
                <a:lnTo>
                  <a:pt x="2252441" y="4631102"/>
                </a:lnTo>
                <a:lnTo>
                  <a:pt x="2245124" y="4634286"/>
                </a:lnTo>
                <a:lnTo>
                  <a:pt x="2250560" y="4624239"/>
                </a:lnTo>
                <a:lnTo>
                  <a:pt x="2226488" y="4642453"/>
                </a:lnTo>
                <a:cubicBezTo>
                  <a:pt x="2203898" y="4659110"/>
                  <a:pt x="2181408" y="4674887"/>
                  <a:pt x="2158590" y="4689010"/>
                </a:cubicBezTo>
                <a:cubicBezTo>
                  <a:pt x="2177581" y="4670877"/>
                  <a:pt x="2196240" y="4658254"/>
                  <a:pt x="2214708" y="4645672"/>
                </a:cubicBezTo>
                <a:lnTo>
                  <a:pt x="2263682" y="4607264"/>
                </a:lnTo>
                <a:lnTo>
                  <a:pt x="2271110" y="4598008"/>
                </a:lnTo>
                <a:lnTo>
                  <a:pt x="2281385" y="4585756"/>
                </a:lnTo>
                <a:lnTo>
                  <a:pt x="2278286" y="4586697"/>
                </a:lnTo>
                <a:cubicBezTo>
                  <a:pt x="2229992" y="4622355"/>
                  <a:pt x="2189218" y="4654215"/>
                  <a:pt x="2144021" y="4684665"/>
                </a:cubicBezTo>
                <a:lnTo>
                  <a:pt x="2129941" y="4692541"/>
                </a:lnTo>
                <a:lnTo>
                  <a:pt x="2114779" y="4707912"/>
                </a:lnTo>
                <a:cubicBezTo>
                  <a:pt x="2102370" y="4719623"/>
                  <a:pt x="2108093" y="4710484"/>
                  <a:pt x="2119856" y="4694094"/>
                </a:cubicBezTo>
                <a:lnTo>
                  <a:pt x="2135981" y="4671967"/>
                </a:lnTo>
                <a:lnTo>
                  <a:pt x="2123275" y="4681495"/>
                </a:lnTo>
                <a:lnTo>
                  <a:pt x="2132380" y="4666938"/>
                </a:lnTo>
                <a:cubicBezTo>
                  <a:pt x="2140088" y="4644222"/>
                  <a:pt x="2122146" y="4666724"/>
                  <a:pt x="2111570" y="4682108"/>
                </a:cubicBezTo>
                <a:lnTo>
                  <a:pt x="2095990" y="4701262"/>
                </a:lnTo>
                <a:lnTo>
                  <a:pt x="2082112" y="4711199"/>
                </a:lnTo>
                <a:lnTo>
                  <a:pt x="2080441" y="4712403"/>
                </a:lnTo>
                <a:lnTo>
                  <a:pt x="2086216" y="4704364"/>
                </a:lnTo>
                <a:cubicBezTo>
                  <a:pt x="2093943" y="4693503"/>
                  <a:pt x="2101779" y="4682888"/>
                  <a:pt x="2110148" y="4673465"/>
                </a:cubicBezTo>
                <a:cubicBezTo>
                  <a:pt x="2118957" y="4662304"/>
                  <a:pt x="2129616" y="4650972"/>
                  <a:pt x="2140143" y="4639347"/>
                </a:cubicBezTo>
                <a:lnTo>
                  <a:pt x="2160725" y="4614033"/>
                </a:lnTo>
                <a:lnTo>
                  <a:pt x="2149341" y="4619720"/>
                </a:lnTo>
                <a:lnTo>
                  <a:pt x="2147472" y="4621686"/>
                </a:lnTo>
                <a:cubicBezTo>
                  <a:pt x="2135657" y="4634288"/>
                  <a:pt x="2121748" y="4648562"/>
                  <a:pt x="2118597" y="4653314"/>
                </a:cubicBezTo>
                <a:cubicBezTo>
                  <a:pt x="2114706" y="4655501"/>
                  <a:pt x="2106596" y="4660056"/>
                  <a:pt x="2104651" y="4661149"/>
                </a:cubicBezTo>
                <a:cubicBezTo>
                  <a:pt x="2099878" y="4666812"/>
                  <a:pt x="2098674" y="4670471"/>
                  <a:pt x="2096022" y="4675438"/>
                </a:cubicBezTo>
                <a:cubicBezTo>
                  <a:pt x="2094077" y="4676531"/>
                  <a:pt x="2086673" y="4677211"/>
                  <a:pt x="2081754" y="4683455"/>
                </a:cubicBezTo>
                <a:cubicBezTo>
                  <a:pt x="2076981" y="4689117"/>
                  <a:pt x="2067470" y="4706884"/>
                  <a:pt x="2056210" y="4716191"/>
                </a:cubicBezTo>
                <a:cubicBezTo>
                  <a:pt x="2051715" y="4720207"/>
                  <a:pt x="2049697" y="4721311"/>
                  <a:pt x="2049279" y="4720615"/>
                </a:cubicBezTo>
                <a:lnTo>
                  <a:pt x="2050735" y="4717132"/>
                </a:lnTo>
                <a:lnTo>
                  <a:pt x="2038090" y="4733106"/>
                </a:lnTo>
                <a:cubicBezTo>
                  <a:pt x="2034126" y="4737671"/>
                  <a:pt x="2030764" y="4740901"/>
                  <a:pt x="2028916" y="4741282"/>
                </a:cubicBezTo>
                <a:cubicBezTo>
                  <a:pt x="2017938" y="4740835"/>
                  <a:pt x="2041180" y="4719059"/>
                  <a:pt x="2041180" y="4719059"/>
                </a:cubicBezTo>
                <a:cubicBezTo>
                  <a:pt x="2045500" y="4714197"/>
                  <a:pt x="2052614" y="4705439"/>
                  <a:pt x="2060453" y="4695446"/>
                </a:cubicBezTo>
                <a:lnTo>
                  <a:pt x="2082838" y="4666051"/>
                </a:lnTo>
                <a:lnTo>
                  <a:pt x="2084006" y="4660326"/>
                </a:lnTo>
                <a:cubicBezTo>
                  <a:pt x="2085489" y="4656384"/>
                  <a:pt x="2088535" y="4651787"/>
                  <a:pt x="2092527" y="4646812"/>
                </a:cubicBezTo>
                <a:lnTo>
                  <a:pt x="2096345" y="4642571"/>
                </a:lnTo>
                <a:lnTo>
                  <a:pt x="2094811" y="4643918"/>
                </a:lnTo>
                <a:lnTo>
                  <a:pt x="2090473" y="4648574"/>
                </a:lnTo>
                <a:lnTo>
                  <a:pt x="2066529" y="4676603"/>
                </a:lnTo>
                <a:cubicBezTo>
                  <a:pt x="2063979" y="4679526"/>
                  <a:pt x="2060679" y="4682127"/>
                  <a:pt x="2056894" y="4685001"/>
                </a:cubicBezTo>
                <a:lnTo>
                  <a:pt x="2055824" y="4685854"/>
                </a:lnTo>
                <a:lnTo>
                  <a:pt x="2044073" y="4698563"/>
                </a:lnTo>
                <a:lnTo>
                  <a:pt x="2033777" y="4709028"/>
                </a:lnTo>
                <a:lnTo>
                  <a:pt x="2033759" y="4709052"/>
                </a:lnTo>
                <a:lnTo>
                  <a:pt x="2033740" y="4709066"/>
                </a:lnTo>
                <a:lnTo>
                  <a:pt x="1997192" y="4746218"/>
                </a:lnTo>
                <a:cubicBezTo>
                  <a:pt x="1987746" y="4753166"/>
                  <a:pt x="1959362" y="4784258"/>
                  <a:pt x="1959362" y="4784258"/>
                </a:cubicBezTo>
                <a:lnTo>
                  <a:pt x="1959469" y="4774001"/>
                </a:lnTo>
                <a:lnTo>
                  <a:pt x="1953321" y="4781657"/>
                </a:lnTo>
                <a:lnTo>
                  <a:pt x="1950500" y="4782646"/>
                </a:lnTo>
                <a:lnTo>
                  <a:pt x="1942673" y="4786214"/>
                </a:lnTo>
                <a:lnTo>
                  <a:pt x="1947471" y="4779831"/>
                </a:lnTo>
                <a:cubicBezTo>
                  <a:pt x="1970675" y="4749463"/>
                  <a:pt x="1994496" y="4718316"/>
                  <a:pt x="2019582" y="4684097"/>
                </a:cubicBezTo>
                <a:cubicBezTo>
                  <a:pt x="2021969" y="4681266"/>
                  <a:pt x="2025850" y="4676103"/>
                  <a:pt x="2030740" y="4669567"/>
                </a:cubicBezTo>
                <a:lnTo>
                  <a:pt x="2043905" y="4652147"/>
                </a:lnTo>
                <a:lnTo>
                  <a:pt x="2058382" y="4629192"/>
                </a:lnTo>
                <a:lnTo>
                  <a:pt x="2065309" y="4619357"/>
                </a:lnTo>
                <a:lnTo>
                  <a:pt x="2060139" y="4623811"/>
                </a:lnTo>
                <a:cubicBezTo>
                  <a:pt x="2059728" y="4622505"/>
                  <a:pt x="2076998" y="4601900"/>
                  <a:pt x="2079118" y="4598474"/>
                </a:cubicBezTo>
                <a:cubicBezTo>
                  <a:pt x="2080325" y="4594813"/>
                  <a:pt x="2081728" y="4581601"/>
                  <a:pt x="2078718" y="4580310"/>
                </a:cubicBezTo>
                <a:cubicBezTo>
                  <a:pt x="2076773" y="4581404"/>
                  <a:pt x="2036439" y="4631891"/>
                  <a:pt x="2031342" y="4637738"/>
                </a:cubicBezTo>
                <a:cubicBezTo>
                  <a:pt x="2017579" y="4651432"/>
                  <a:pt x="2005614" y="4664614"/>
                  <a:pt x="1994682" y="4673739"/>
                </a:cubicBezTo>
                <a:cubicBezTo>
                  <a:pt x="1992737" y="4674833"/>
                  <a:pt x="1985511" y="4675910"/>
                  <a:pt x="1983566" y="4677002"/>
                </a:cubicBezTo>
                <a:cubicBezTo>
                  <a:pt x="1966469" y="4689589"/>
                  <a:pt x="1953464" y="4727705"/>
                  <a:pt x="1948149" y="4721248"/>
                </a:cubicBezTo>
                <a:cubicBezTo>
                  <a:pt x="1948149" y="4721248"/>
                  <a:pt x="1951859" y="4713202"/>
                  <a:pt x="1953622" y="4706247"/>
                </a:cubicBezTo>
                <a:lnTo>
                  <a:pt x="1954042" y="4707601"/>
                </a:lnTo>
                <a:lnTo>
                  <a:pt x="1952742" y="4709725"/>
                </a:lnTo>
                <a:cubicBezTo>
                  <a:pt x="1953714" y="4709178"/>
                  <a:pt x="1954201" y="4708906"/>
                  <a:pt x="1954310" y="4708469"/>
                </a:cubicBezTo>
                <a:lnTo>
                  <a:pt x="1954042" y="4707601"/>
                </a:lnTo>
                <a:lnTo>
                  <a:pt x="1956433" y="4703696"/>
                </a:lnTo>
                <a:lnTo>
                  <a:pt x="1958638" y="4701692"/>
                </a:lnTo>
                <a:cubicBezTo>
                  <a:pt x="1959827" y="4700154"/>
                  <a:pt x="1960490" y="4698911"/>
                  <a:pt x="1960490" y="4698911"/>
                </a:cubicBezTo>
                <a:cubicBezTo>
                  <a:pt x="1960490" y="4698911"/>
                  <a:pt x="1957298" y="4691760"/>
                  <a:pt x="1960272" y="4686611"/>
                </a:cubicBezTo>
                <a:cubicBezTo>
                  <a:pt x="1962730" y="4680759"/>
                  <a:pt x="1969603" y="4672298"/>
                  <a:pt x="1976608" y="4664140"/>
                </a:cubicBezTo>
                <a:lnTo>
                  <a:pt x="1987490" y="4651006"/>
                </a:lnTo>
                <a:lnTo>
                  <a:pt x="1978606" y="4652968"/>
                </a:lnTo>
                <a:cubicBezTo>
                  <a:pt x="1975057" y="4653578"/>
                  <a:pt x="1971273" y="4654237"/>
                  <a:pt x="1967619" y="4655375"/>
                </a:cubicBezTo>
                <a:lnTo>
                  <a:pt x="1966178" y="4656122"/>
                </a:lnTo>
                <a:lnTo>
                  <a:pt x="1933639" y="4694182"/>
                </a:lnTo>
                <a:lnTo>
                  <a:pt x="1883740" y="4758876"/>
                </a:lnTo>
                <a:lnTo>
                  <a:pt x="1878607" y="4761489"/>
                </a:lnTo>
                <a:lnTo>
                  <a:pt x="1866961" y="4768319"/>
                </a:lnTo>
                <a:lnTo>
                  <a:pt x="1881308" y="4746876"/>
                </a:lnTo>
                <a:lnTo>
                  <a:pt x="1864545" y="4765309"/>
                </a:lnTo>
                <a:lnTo>
                  <a:pt x="1860992" y="4760429"/>
                </a:lnTo>
                <a:lnTo>
                  <a:pt x="1853881" y="4765348"/>
                </a:lnTo>
                <a:lnTo>
                  <a:pt x="1867936" y="4745593"/>
                </a:lnTo>
                <a:lnTo>
                  <a:pt x="1873219" y="4740191"/>
                </a:lnTo>
                <a:cubicBezTo>
                  <a:pt x="1875009" y="4738537"/>
                  <a:pt x="1876195" y="4737701"/>
                  <a:pt x="1876305" y="4738253"/>
                </a:cubicBezTo>
                <a:lnTo>
                  <a:pt x="1873991" y="4737079"/>
                </a:lnTo>
                <a:lnTo>
                  <a:pt x="1892797" y="4710645"/>
                </a:lnTo>
                <a:lnTo>
                  <a:pt x="1900495" y="4704727"/>
                </a:lnTo>
                <a:lnTo>
                  <a:pt x="1902245" y="4703497"/>
                </a:lnTo>
                <a:lnTo>
                  <a:pt x="1890091" y="4702942"/>
                </a:lnTo>
                <a:lnTo>
                  <a:pt x="1888029" y="4702986"/>
                </a:lnTo>
                <a:lnTo>
                  <a:pt x="1888607" y="4700885"/>
                </a:lnTo>
                <a:cubicBezTo>
                  <a:pt x="1890283" y="4694765"/>
                  <a:pt x="1894379" y="4679642"/>
                  <a:pt x="1897273" y="4667459"/>
                </a:cubicBezTo>
                <a:lnTo>
                  <a:pt x="1898644" y="4660783"/>
                </a:lnTo>
                <a:lnTo>
                  <a:pt x="1914988" y="4642892"/>
                </a:lnTo>
                <a:cubicBezTo>
                  <a:pt x="1922895" y="4633524"/>
                  <a:pt x="1928734" y="4625516"/>
                  <a:pt x="1930655" y="4620325"/>
                </a:cubicBezTo>
                <a:lnTo>
                  <a:pt x="1915399" y="4630986"/>
                </a:lnTo>
                <a:lnTo>
                  <a:pt x="1929230" y="4617222"/>
                </a:lnTo>
                <a:lnTo>
                  <a:pt x="1931297" y="4615168"/>
                </a:lnTo>
                <a:cubicBezTo>
                  <a:pt x="1938256" y="4608489"/>
                  <a:pt x="1945572" y="4601480"/>
                  <a:pt x="1952632" y="4594095"/>
                </a:cubicBezTo>
                <a:lnTo>
                  <a:pt x="1962331" y="4582651"/>
                </a:lnTo>
                <a:lnTo>
                  <a:pt x="1970817" y="4563910"/>
                </a:lnTo>
                <a:cubicBezTo>
                  <a:pt x="1973612" y="4552901"/>
                  <a:pt x="1964135" y="4577107"/>
                  <a:pt x="1962711" y="4568466"/>
                </a:cubicBezTo>
                <a:cubicBezTo>
                  <a:pt x="1961288" y="4559825"/>
                  <a:pt x="1980330" y="4546144"/>
                  <a:pt x="1986309" y="4536822"/>
                </a:cubicBezTo>
                <a:cubicBezTo>
                  <a:pt x="1995120" y="4528393"/>
                  <a:pt x="2006056" y="4519268"/>
                  <a:pt x="2012918" y="4506469"/>
                </a:cubicBezTo>
                <a:cubicBezTo>
                  <a:pt x="2012918" y="4506469"/>
                  <a:pt x="2012341" y="4505178"/>
                  <a:pt x="2011875" y="4503452"/>
                </a:cubicBezTo>
                <a:lnTo>
                  <a:pt x="2011564" y="4498859"/>
                </a:lnTo>
                <a:lnTo>
                  <a:pt x="2002524" y="4506015"/>
                </a:lnTo>
                <a:cubicBezTo>
                  <a:pt x="1992918" y="4512405"/>
                  <a:pt x="1984184" y="4517637"/>
                  <a:pt x="1974896" y="4524085"/>
                </a:cubicBezTo>
                <a:lnTo>
                  <a:pt x="1964694" y="4532443"/>
                </a:lnTo>
                <a:lnTo>
                  <a:pt x="1941915" y="4555490"/>
                </a:lnTo>
                <a:lnTo>
                  <a:pt x="1916743" y="4580645"/>
                </a:lnTo>
                <a:lnTo>
                  <a:pt x="1911127" y="4587088"/>
                </a:lnTo>
                <a:lnTo>
                  <a:pt x="1904042" y="4595870"/>
                </a:lnTo>
                <a:lnTo>
                  <a:pt x="1900458" y="4602384"/>
                </a:lnTo>
                <a:cubicBezTo>
                  <a:pt x="1899009" y="4604037"/>
                  <a:pt x="1897808" y="4604747"/>
                  <a:pt x="1897049" y="4604721"/>
                </a:cubicBezTo>
                <a:lnTo>
                  <a:pt x="1897056" y="4604529"/>
                </a:lnTo>
                <a:lnTo>
                  <a:pt x="1896371" y="4605377"/>
                </a:lnTo>
                <a:cubicBezTo>
                  <a:pt x="1891856" y="4610352"/>
                  <a:pt x="1887820" y="4613853"/>
                  <a:pt x="1884482" y="4614816"/>
                </a:cubicBezTo>
                <a:lnTo>
                  <a:pt x="1885364" y="4611708"/>
                </a:lnTo>
                <a:lnTo>
                  <a:pt x="1901647" y="4594669"/>
                </a:lnTo>
                <a:cubicBezTo>
                  <a:pt x="1901647" y="4594669"/>
                  <a:pt x="1900531" y="4592236"/>
                  <a:pt x="1899717" y="4588984"/>
                </a:cubicBezTo>
                <a:lnTo>
                  <a:pt x="1899689" y="4586278"/>
                </a:lnTo>
                <a:lnTo>
                  <a:pt x="1907388" y="4576169"/>
                </a:lnTo>
                <a:cubicBezTo>
                  <a:pt x="1910517" y="4572722"/>
                  <a:pt x="1912829" y="4571075"/>
                  <a:pt x="1913312" y="4572745"/>
                </a:cubicBezTo>
                <a:lnTo>
                  <a:pt x="1905600" y="4571921"/>
                </a:lnTo>
                <a:lnTo>
                  <a:pt x="1911920" y="4565106"/>
                </a:lnTo>
                <a:cubicBezTo>
                  <a:pt x="1929571" y="4546546"/>
                  <a:pt x="1959538" y="4515954"/>
                  <a:pt x="1968657" y="4507685"/>
                </a:cubicBezTo>
                <a:cubicBezTo>
                  <a:pt x="2016591" y="4440339"/>
                  <a:pt x="1919819" y="4535556"/>
                  <a:pt x="1898680" y="4550710"/>
                </a:cubicBezTo>
                <a:cubicBezTo>
                  <a:pt x="1880985" y="4567446"/>
                  <a:pt x="1865639" y="4582880"/>
                  <a:pt x="1852376" y="4595207"/>
                </a:cubicBezTo>
                <a:lnTo>
                  <a:pt x="1819708" y="4620177"/>
                </a:lnTo>
                <a:lnTo>
                  <a:pt x="1818313" y="4619449"/>
                </a:lnTo>
                <a:cubicBezTo>
                  <a:pt x="1816464" y="4619831"/>
                  <a:pt x="1812857" y="4622868"/>
                  <a:pt x="1808490" y="4627208"/>
                </a:cubicBezTo>
                <a:lnTo>
                  <a:pt x="1803029" y="4633118"/>
                </a:lnTo>
                <a:lnTo>
                  <a:pt x="1776542" y="4653683"/>
                </a:lnTo>
                <a:lnTo>
                  <a:pt x="1777578" y="4643333"/>
                </a:lnTo>
                <a:lnTo>
                  <a:pt x="1791179" y="4620524"/>
                </a:lnTo>
                <a:lnTo>
                  <a:pt x="1798168" y="4614100"/>
                </a:lnTo>
                <a:cubicBezTo>
                  <a:pt x="1822142" y="4591302"/>
                  <a:pt x="1852266" y="4572026"/>
                  <a:pt x="1862385" y="4544715"/>
                </a:cubicBezTo>
                <a:cubicBezTo>
                  <a:pt x="1862750" y="4533669"/>
                  <a:pt x="1860688" y="4529176"/>
                  <a:pt x="1867263" y="4519812"/>
                </a:cubicBezTo>
                <a:cubicBezTo>
                  <a:pt x="1884278" y="4495676"/>
                  <a:pt x="1919277" y="4485039"/>
                  <a:pt x="1940787" y="4458844"/>
                </a:cubicBezTo>
                <a:cubicBezTo>
                  <a:pt x="1939100" y="4459617"/>
                  <a:pt x="1935812" y="4457176"/>
                  <a:pt x="1932635" y="4453694"/>
                </a:cubicBezTo>
                <a:lnTo>
                  <a:pt x="1927553" y="4445956"/>
                </a:lnTo>
                <a:lnTo>
                  <a:pt x="1924181" y="4448492"/>
                </a:lnTo>
                <a:cubicBezTo>
                  <a:pt x="1923210" y="4449039"/>
                  <a:pt x="1923493" y="4447512"/>
                  <a:pt x="1924518" y="4444941"/>
                </a:cubicBezTo>
                <a:lnTo>
                  <a:pt x="1925336" y="4443264"/>
                </a:lnTo>
                <a:lnTo>
                  <a:pt x="1925632" y="4443030"/>
                </a:lnTo>
                <a:lnTo>
                  <a:pt x="1925158" y="4442309"/>
                </a:lnTo>
                <a:lnTo>
                  <a:pt x="1925292" y="4441010"/>
                </a:lnTo>
                <a:lnTo>
                  <a:pt x="1951828" y="4412607"/>
                </a:lnTo>
                <a:lnTo>
                  <a:pt x="1933989" y="4423230"/>
                </a:lnTo>
                <a:lnTo>
                  <a:pt x="1937069" y="4420468"/>
                </a:lnTo>
                <a:lnTo>
                  <a:pt x="1895087" y="4449675"/>
                </a:lnTo>
                <a:cubicBezTo>
                  <a:pt x="1876230" y="4462909"/>
                  <a:pt x="1857955" y="4475453"/>
                  <a:pt x="1840324" y="4486054"/>
                </a:cubicBezTo>
                <a:cubicBezTo>
                  <a:pt x="1859179" y="4470430"/>
                  <a:pt x="1881477" y="4454502"/>
                  <a:pt x="1902612" y="4440714"/>
                </a:cubicBezTo>
                <a:lnTo>
                  <a:pt x="1922999" y="4424786"/>
                </a:lnTo>
                <a:cubicBezTo>
                  <a:pt x="1922759" y="4423590"/>
                  <a:pt x="1921480" y="4423370"/>
                  <a:pt x="1919648" y="4423755"/>
                </a:cubicBezTo>
                <a:lnTo>
                  <a:pt x="1918637" y="4424147"/>
                </a:lnTo>
                <a:lnTo>
                  <a:pt x="1912036" y="4428914"/>
                </a:lnTo>
                <a:lnTo>
                  <a:pt x="1914253" y="4426244"/>
                </a:lnTo>
                <a:lnTo>
                  <a:pt x="1914749" y="4425668"/>
                </a:lnTo>
                <a:lnTo>
                  <a:pt x="1912962" y="4426366"/>
                </a:lnTo>
                <a:cubicBezTo>
                  <a:pt x="1908039" y="4428831"/>
                  <a:pt x="1902831" y="4432262"/>
                  <a:pt x="1901216" y="4433733"/>
                </a:cubicBezTo>
                <a:cubicBezTo>
                  <a:pt x="1853873" y="4464612"/>
                  <a:pt x="1803301" y="4507989"/>
                  <a:pt x="1758847" y="4531029"/>
                </a:cubicBezTo>
                <a:cubicBezTo>
                  <a:pt x="1795504" y="4497700"/>
                  <a:pt x="1848493" y="4467983"/>
                  <a:pt x="1887735" y="4436430"/>
                </a:cubicBezTo>
                <a:cubicBezTo>
                  <a:pt x="1875964" y="4446048"/>
                  <a:pt x="1898189" y="4429753"/>
                  <a:pt x="1895834" y="4427546"/>
                </a:cubicBezTo>
                <a:cubicBezTo>
                  <a:pt x="1891277" y="4423872"/>
                  <a:pt x="1887295" y="4434227"/>
                  <a:pt x="1887295" y="4434227"/>
                </a:cubicBezTo>
                <a:cubicBezTo>
                  <a:pt x="1862008" y="4451135"/>
                  <a:pt x="1837792" y="4467831"/>
                  <a:pt x="1813963" y="4483877"/>
                </a:cubicBezTo>
                <a:lnTo>
                  <a:pt x="1766223" y="4514634"/>
                </a:lnTo>
                <a:lnTo>
                  <a:pt x="1771509" y="4508441"/>
                </a:lnTo>
                <a:lnTo>
                  <a:pt x="1771715" y="4508147"/>
                </a:lnTo>
                <a:lnTo>
                  <a:pt x="1773721" y="4506647"/>
                </a:lnTo>
                <a:cubicBezTo>
                  <a:pt x="1779099" y="4503279"/>
                  <a:pt x="1806837" y="4485876"/>
                  <a:pt x="1806396" y="4483673"/>
                </a:cubicBezTo>
                <a:cubicBezTo>
                  <a:pt x="1804998" y="4476690"/>
                  <a:pt x="1777702" y="4496296"/>
                  <a:pt x="1781377" y="4495560"/>
                </a:cubicBezTo>
                <a:lnTo>
                  <a:pt x="1779075" y="4497250"/>
                </a:lnTo>
                <a:lnTo>
                  <a:pt x="1778645" y="4493058"/>
                </a:lnTo>
                <a:cubicBezTo>
                  <a:pt x="1777152" y="4493686"/>
                  <a:pt x="1774531" y="4496107"/>
                  <a:pt x="1771424" y="4499373"/>
                </a:cubicBezTo>
                <a:lnTo>
                  <a:pt x="1763755" y="4508006"/>
                </a:lnTo>
                <a:lnTo>
                  <a:pt x="1757010" y="4512287"/>
                </a:lnTo>
                <a:cubicBezTo>
                  <a:pt x="1751054" y="4511184"/>
                  <a:pt x="1775421" y="4494458"/>
                  <a:pt x="1775421" y="4494458"/>
                </a:cubicBezTo>
                <a:cubicBezTo>
                  <a:pt x="1822151" y="4463700"/>
                  <a:pt x="1861834" y="4434353"/>
                  <a:pt x="1899889" y="4408007"/>
                </a:cubicBezTo>
                <a:cubicBezTo>
                  <a:pt x="1901100" y="4406905"/>
                  <a:pt x="1908275" y="4402244"/>
                  <a:pt x="1916602" y="4396499"/>
                </a:cubicBezTo>
                <a:lnTo>
                  <a:pt x="1923155" y="4391878"/>
                </a:lnTo>
                <a:lnTo>
                  <a:pt x="1922528" y="4391841"/>
                </a:lnTo>
                <a:cubicBezTo>
                  <a:pt x="1920388" y="4391709"/>
                  <a:pt x="1918151" y="4391522"/>
                  <a:pt x="1916371" y="4391194"/>
                </a:cubicBezTo>
                <a:lnTo>
                  <a:pt x="1914586" y="4390414"/>
                </a:lnTo>
                <a:lnTo>
                  <a:pt x="1886544" y="4409390"/>
                </a:lnTo>
                <a:lnTo>
                  <a:pt x="1864464" y="4424756"/>
                </a:lnTo>
                <a:lnTo>
                  <a:pt x="1856135" y="4432952"/>
                </a:lnTo>
                <a:lnTo>
                  <a:pt x="1848887" y="4435596"/>
                </a:lnTo>
                <a:lnTo>
                  <a:pt x="1836141" y="4444465"/>
                </a:lnTo>
                <a:cubicBezTo>
                  <a:pt x="1834304" y="4444832"/>
                  <a:pt x="1802277" y="4472645"/>
                  <a:pt x="1797853" y="4471239"/>
                </a:cubicBezTo>
                <a:cubicBezTo>
                  <a:pt x="1795317" y="4468117"/>
                  <a:pt x="1800362" y="4463476"/>
                  <a:pt x="1806041" y="4459617"/>
                </a:cubicBezTo>
                <a:lnTo>
                  <a:pt x="1808399" y="4458192"/>
                </a:lnTo>
                <a:lnTo>
                  <a:pt x="1810913" y="4454179"/>
                </a:lnTo>
                <a:cubicBezTo>
                  <a:pt x="1816758" y="4446016"/>
                  <a:pt x="1826871" y="4433784"/>
                  <a:pt x="1828461" y="4431210"/>
                </a:cubicBezTo>
                <a:cubicBezTo>
                  <a:pt x="1835414" y="4422709"/>
                  <a:pt x="1840741" y="4415897"/>
                  <a:pt x="1845293" y="4409853"/>
                </a:cubicBezTo>
                <a:lnTo>
                  <a:pt x="1847625" y="4406651"/>
                </a:lnTo>
                <a:lnTo>
                  <a:pt x="1871739" y="4388785"/>
                </a:lnTo>
                <a:lnTo>
                  <a:pt x="1846440" y="4415148"/>
                </a:lnTo>
                <a:cubicBezTo>
                  <a:pt x="1843920" y="4417682"/>
                  <a:pt x="1839847" y="4423256"/>
                  <a:pt x="1835164" y="4429712"/>
                </a:cubicBezTo>
                <a:lnTo>
                  <a:pt x="1833143" y="4432399"/>
                </a:lnTo>
                <a:lnTo>
                  <a:pt x="1850880" y="4416060"/>
                </a:lnTo>
                <a:cubicBezTo>
                  <a:pt x="1865875" y="4402826"/>
                  <a:pt x="1881131" y="4390153"/>
                  <a:pt x="1881131" y="4390153"/>
                </a:cubicBezTo>
                <a:lnTo>
                  <a:pt x="1904618" y="4369599"/>
                </a:lnTo>
                <a:lnTo>
                  <a:pt x="1905805" y="4365640"/>
                </a:lnTo>
                <a:lnTo>
                  <a:pt x="1908268" y="4361673"/>
                </a:lnTo>
                <a:lnTo>
                  <a:pt x="1911999" y="4358904"/>
                </a:lnTo>
                <a:lnTo>
                  <a:pt x="1892605" y="4371626"/>
                </a:lnTo>
                <a:lnTo>
                  <a:pt x="1929946" y="4341729"/>
                </a:lnTo>
                <a:lnTo>
                  <a:pt x="1920505" y="4348025"/>
                </a:lnTo>
                <a:lnTo>
                  <a:pt x="1917310" y="4350399"/>
                </a:lnTo>
                <a:lnTo>
                  <a:pt x="1891730" y="4370552"/>
                </a:lnTo>
                <a:lnTo>
                  <a:pt x="1878861" y="4380696"/>
                </a:lnTo>
                <a:lnTo>
                  <a:pt x="1867261" y="4389838"/>
                </a:lnTo>
                <a:cubicBezTo>
                  <a:pt x="1860730" y="4394708"/>
                  <a:pt x="1856377" y="4397445"/>
                  <a:pt x="1855860" y="4396322"/>
                </a:cubicBezTo>
                <a:cubicBezTo>
                  <a:pt x="1855346" y="4395198"/>
                  <a:pt x="1858644" y="4390170"/>
                  <a:pt x="1862860" y="4384083"/>
                </a:cubicBezTo>
                <a:lnTo>
                  <a:pt x="1871474" y="4371274"/>
                </a:lnTo>
                <a:lnTo>
                  <a:pt x="1868031" y="4373370"/>
                </a:lnTo>
                <a:cubicBezTo>
                  <a:pt x="1857044" y="4379582"/>
                  <a:pt x="1846152" y="4384269"/>
                  <a:pt x="1862721" y="4370346"/>
                </a:cubicBezTo>
                <a:lnTo>
                  <a:pt x="1875804" y="4359635"/>
                </a:lnTo>
                <a:lnTo>
                  <a:pt x="1875955" y="4357642"/>
                </a:lnTo>
                <a:lnTo>
                  <a:pt x="1870705" y="4360618"/>
                </a:lnTo>
                <a:lnTo>
                  <a:pt x="1870287" y="4361165"/>
                </a:lnTo>
                <a:lnTo>
                  <a:pt x="1869492" y="4361305"/>
                </a:lnTo>
                <a:lnTo>
                  <a:pt x="1866360" y="4363080"/>
                </a:lnTo>
                <a:cubicBezTo>
                  <a:pt x="1861698" y="4366287"/>
                  <a:pt x="1855456" y="4371011"/>
                  <a:pt x="1847267" y="4377606"/>
                </a:cubicBezTo>
                <a:cubicBezTo>
                  <a:pt x="1800834" y="4410720"/>
                  <a:pt x="1762654" y="4461798"/>
                  <a:pt x="1711005" y="4485524"/>
                </a:cubicBezTo>
                <a:cubicBezTo>
                  <a:pt x="1702023" y="4489650"/>
                  <a:pt x="1742286" y="4431268"/>
                  <a:pt x="1749931" y="4434102"/>
                </a:cubicBezTo>
                <a:cubicBezTo>
                  <a:pt x="1739281" y="4430154"/>
                  <a:pt x="1690183" y="4479054"/>
                  <a:pt x="1661174" y="4508398"/>
                </a:cubicBezTo>
                <a:lnTo>
                  <a:pt x="1647835" y="4521736"/>
                </a:lnTo>
                <a:lnTo>
                  <a:pt x="1658967" y="4508133"/>
                </a:lnTo>
                <a:cubicBezTo>
                  <a:pt x="1709383" y="4448985"/>
                  <a:pt x="1628778" y="4520462"/>
                  <a:pt x="1626403" y="4524765"/>
                </a:cubicBezTo>
                <a:cubicBezTo>
                  <a:pt x="1614979" y="4535293"/>
                  <a:pt x="1594555" y="4541790"/>
                  <a:pt x="1584788" y="4547623"/>
                </a:cubicBezTo>
                <a:lnTo>
                  <a:pt x="1572349" y="4556906"/>
                </a:lnTo>
                <a:lnTo>
                  <a:pt x="1691748" y="4443602"/>
                </a:lnTo>
                <a:lnTo>
                  <a:pt x="1704607" y="4431756"/>
                </a:lnTo>
                <a:lnTo>
                  <a:pt x="1722512" y="4407982"/>
                </a:lnTo>
                <a:lnTo>
                  <a:pt x="1710990" y="4415189"/>
                </a:lnTo>
                <a:cubicBezTo>
                  <a:pt x="1706460" y="4415316"/>
                  <a:pt x="1737419" y="4386137"/>
                  <a:pt x="1744171" y="4374196"/>
                </a:cubicBezTo>
                <a:cubicBezTo>
                  <a:pt x="1739682" y="4376259"/>
                  <a:pt x="1735191" y="4378323"/>
                  <a:pt x="1730699" y="4380385"/>
                </a:cubicBezTo>
                <a:cubicBezTo>
                  <a:pt x="1732943" y="4379354"/>
                  <a:pt x="1724284" y="4379254"/>
                  <a:pt x="1714763" y="4378753"/>
                </a:cubicBezTo>
                <a:lnTo>
                  <a:pt x="1702495" y="4377666"/>
                </a:lnTo>
                <a:lnTo>
                  <a:pt x="1695454" y="4388882"/>
                </a:lnTo>
                <a:cubicBezTo>
                  <a:pt x="1689402" y="4399177"/>
                  <a:pt x="1684821" y="4407093"/>
                  <a:pt x="1682164" y="4403866"/>
                </a:cubicBezTo>
                <a:cubicBezTo>
                  <a:pt x="1682164" y="4403866"/>
                  <a:pt x="1685874" y="4395818"/>
                  <a:pt x="1687639" y="4388863"/>
                </a:cubicBezTo>
                <a:lnTo>
                  <a:pt x="1688057" y="4390217"/>
                </a:lnTo>
                <a:lnTo>
                  <a:pt x="1686757" y="4392340"/>
                </a:lnTo>
                <a:cubicBezTo>
                  <a:pt x="1687729" y="4391793"/>
                  <a:pt x="1688215" y="4391522"/>
                  <a:pt x="1688325" y="4391087"/>
                </a:cubicBezTo>
                <a:lnTo>
                  <a:pt x="1688057" y="4390217"/>
                </a:lnTo>
                <a:lnTo>
                  <a:pt x="1690447" y="4386312"/>
                </a:lnTo>
                <a:lnTo>
                  <a:pt x="1692651" y="4384308"/>
                </a:lnTo>
                <a:cubicBezTo>
                  <a:pt x="1693841" y="4382769"/>
                  <a:pt x="1694505" y="4381527"/>
                  <a:pt x="1694505" y="4381527"/>
                </a:cubicBezTo>
                <a:cubicBezTo>
                  <a:pt x="1694505" y="4381527"/>
                  <a:pt x="1691313" y="4374376"/>
                  <a:pt x="1694289" y="4369225"/>
                </a:cubicBezTo>
                <a:cubicBezTo>
                  <a:pt x="1699203" y="4357522"/>
                  <a:pt x="1721776" y="4335397"/>
                  <a:pt x="1727757" y="4326073"/>
                </a:cubicBezTo>
                <a:cubicBezTo>
                  <a:pt x="1729702" y="4324983"/>
                  <a:pt x="1727399" y="4319817"/>
                  <a:pt x="1728280" y="4316340"/>
                </a:cubicBezTo>
                <a:cubicBezTo>
                  <a:pt x="1730453" y="4310644"/>
                  <a:pt x="1735182" y="4304286"/>
                  <a:pt x="1740803" y="4297748"/>
                </a:cubicBezTo>
                <a:lnTo>
                  <a:pt x="1743611" y="4294655"/>
                </a:lnTo>
                <a:lnTo>
                  <a:pt x="1738987" y="4298278"/>
                </a:lnTo>
                <a:lnTo>
                  <a:pt x="1725838" y="4308744"/>
                </a:lnTo>
                <a:lnTo>
                  <a:pt x="1667654" y="4376798"/>
                </a:lnTo>
                <a:lnTo>
                  <a:pt x="1617755" y="4441492"/>
                </a:lnTo>
                <a:lnTo>
                  <a:pt x="1612622" y="4444108"/>
                </a:lnTo>
                <a:lnTo>
                  <a:pt x="1600978" y="4450937"/>
                </a:lnTo>
                <a:lnTo>
                  <a:pt x="1615323" y="4429490"/>
                </a:lnTo>
                <a:lnTo>
                  <a:pt x="1598560" y="4447925"/>
                </a:lnTo>
                <a:lnTo>
                  <a:pt x="1595007" y="4443045"/>
                </a:lnTo>
                <a:lnTo>
                  <a:pt x="1587895" y="4447968"/>
                </a:lnTo>
                <a:lnTo>
                  <a:pt x="1601951" y="4428209"/>
                </a:lnTo>
                <a:lnTo>
                  <a:pt x="1607234" y="4422807"/>
                </a:lnTo>
                <a:cubicBezTo>
                  <a:pt x="1609022" y="4421153"/>
                  <a:pt x="1610210" y="4420319"/>
                  <a:pt x="1610320" y="4420869"/>
                </a:cubicBezTo>
                <a:lnTo>
                  <a:pt x="1608007" y="4419695"/>
                </a:lnTo>
                <a:lnTo>
                  <a:pt x="1626812" y="4393263"/>
                </a:lnTo>
                <a:lnTo>
                  <a:pt x="1634512" y="4387343"/>
                </a:lnTo>
                <a:cubicBezTo>
                  <a:pt x="1639472" y="4383671"/>
                  <a:pt x="1645224" y="4379579"/>
                  <a:pt x="1652662" y="4374556"/>
                </a:cubicBezTo>
                <a:cubicBezTo>
                  <a:pt x="1655895" y="4371615"/>
                  <a:pt x="1687481" y="4351150"/>
                  <a:pt x="1672606" y="4356421"/>
                </a:cubicBezTo>
                <a:cubicBezTo>
                  <a:pt x="1661712" y="4360895"/>
                  <a:pt x="1641461" y="4379091"/>
                  <a:pt x="1634551" y="4382767"/>
                </a:cubicBezTo>
                <a:lnTo>
                  <a:pt x="1634103" y="4383018"/>
                </a:lnTo>
                <a:lnTo>
                  <a:pt x="1639228" y="4375811"/>
                </a:lnTo>
                <a:cubicBezTo>
                  <a:pt x="1653396" y="4353936"/>
                  <a:pt x="1670177" y="4335193"/>
                  <a:pt x="1686825" y="4316150"/>
                </a:cubicBezTo>
                <a:lnTo>
                  <a:pt x="1703854" y="4295864"/>
                </a:lnTo>
                <a:lnTo>
                  <a:pt x="1699086" y="4299720"/>
                </a:lnTo>
                <a:lnTo>
                  <a:pt x="1632526" y="4348480"/>
                </a:lnTo>
                <a:lnTo>
                  <a:pt x="1643185" y="4336701"/>
                </a:lnTo>
                <a:cubicBezTo>
                  <a:pt x="1666788" y="4315124"/>
                  <a:pt x="1691082" y="4292294"/>
                  <a:pt x="1714245" y="4270240"/>
                </a:cubicBezTo>
                <a:lnTo>
                  <a:pt x="1720378" y="4264341"/>
                </a:lnTo>
                <a:lnTo>
                  <a:pt x="1722201" y="4258885"/>
                </a:lnTo>
                <a:lnTo>
                  <a:pt x="1743048" y="4242544"/>
                </a:lnTo>
                <a:lnTo>
                  <a:pt x="1750575" y="4235310"/>
                </a:lnTo>
                <a:lnTo>
                  <a:pt x="1729254" y="4248788"/>
                </a:lnTo>
                <a:lnTo>
                  <a:pt x="1730609" y="4246945"/>
                </a:lnTo>
                <a:cubicBezTo>
                  <a:pt x="1741542" y="4232675"/>
                  <a:pt x="1758623" y="4210965"/>
                  <a:pt x="1760718" y="4202708"/>
                </a:cubicBezTo>
                <a:cubicBezTo>
                  <a:pt x="1734632" y="4223326"/>
                  <a:pt x="1727948" y="4236522"/>
                  <a:pt x="1707319" y="4257553"/>
                </a:cubicBezTo>
                <a:cubicBezTo>
                  <a:pt x="1694017" y="4272729"/>
                  <a:pt x="1692477" y="4273595"/>
                  <a:pt x="1694720" y="4268856"/>
                </a:cubicBezTo>
                <a:lnTo>
                  <a:pt x="1703806" y="4248797"/>
                </a:lnTo>
                <a:lnTo>
                  <a:pt x="1700849" y="4251645"/>
                </a:lnTo>
                <a:cubicBezTo>
                  <a:pt x="1671390" y="4280704"/>
                  <a:pt x="1643286" y="4309360"/>
                  <a:pt x="1611817" y="4339645"/>
                </a:cubicBezTo>
                <a:lnTo>
                  <a:pt x="1583825" y="4365409"/>
                </a:lnTo>
                <a:lnTo>
                  <a:pt x="1599958" y="4347873"/>
                </a:lnTo>
                <a:cubicBezTo>
                  <a:pt x="1611747" y="4335307"/>
                  <a:pt x="1625776" y="4320704"/>
                  <a:pt x="1644077" y="4302324"/>
                </a:cubicBezTo>
                <a:cubicBezTo>
                  <a:pt x="1663155" y="4282685"/>
                  <a:pt x="1679463" y="4268848"/>
                  <a:pt x="1694051" y="4251268"/>
                </a:cubicBezTo>
                <a:cubicBezTo>
                  <a:pt x="1724560" y="4209152"/>
                  <a:pt x="1656622" y="4268460"/>
                  <a:pt x="1639972" y="4281548"/>
                </a:cubicBezTo>
                <a:cubicBezTo>
                  <a:pt x="1616746" y="4304003"/>
                  <a:pt x="1597302" y="4334690"/>
                  <a:pt x="1586621" y="4323279"/>
                </a:cubicBezTo>
                <a:cubicBezTo>
                  <a:pt x="1587653" y="4325524"/>
                  <a:pt x="1597198" y="4312756"/>
                  <a:pt x="1607609" y="4297434"/>
                </a:cubicBezTo>
                <a:lnTo>
                  <a:pt x="1616518" y="4283857"/>
                </a:lnTo>
                <a:lnTo>
                  <a:pt x="1727885" y="4161760"/>
                </a:lnTo>
                <a:lnTo>
                  <a:pt x="1729203" y="4149353"/>
                </a:lnTo>
                <a:cubicBezTo>
                  <a:pt x="1736064" y="4136554"/>
                  <a:pt x="1751397" y="4130923"/>
                  <a:pt x="1760205" y="4117030"/>
                </a:cubicBezTo>
                <a:cubicBezTo>
                  <a:pt x="1758258" y="4118122"/>
                  <a:pt x="1750494" y="4107083"/>
                  <a:pt x="1752763" y="4105807"/>
                </a:cubicBezTo>
                <a:cubicBezTo>
                  <a:pt x="1753284" y="4096070"/>
                  <a:pt x="1791550" y="4074574"/>
                  <a:pt x="1788000" y="4061163"/>
                </a:cubicBezTo>
                <a:lnTo>
                  <a:pt x="1787271" y="4059529"/>
                </a:lnTo>
                <a:lnTo>
                  <a:pt x="1787028" y="4058986"/>
                </a:lnTo>
                <a:cubicBezTo>
                  <a:pt x="1786919" y="4058741"/>
                  <a:pt x="1786991" y="4058904"/>
                  <a:pt x="1787135" y="4059227"/>
                </a:cubicBezTo>
                <a:lnTo>
                  <a:pt x="1787271" y="4059529"/>
                </a:lnTo>
                <a:lnTo>
                  <a:pt x="1787675" y="4060436"/>
                </a:lnTo>
                <a:cubicBezTo>
                  <a:pt x="1787857" y="4060841"/>
                  <a:pt x="1788000" y="4061163"/>
                  <a:pt x="1788000" y="4061163"/>
                </a:cubicBezTo>
                <a:cubicBezTo>
                  <a:pt x="1772109" y="4070091"/>
                  <a:pt x="1768436" y="4084577"/>
                  <a:pt x="1755231" y="4094977"/>
                </a:cubicBezTo>
                <a:cubicBezTo>
                  <a:pt x="1745710" y="4101819"/>
                  <a:pt x="1736988" y="4109080"/>
                  <a:pt x="1728418" y="4117371"/>
                </a:cubicBezTo>
                <a:lnTo>
                  <a:pt x="1727059" y="4118871"/>
                </a:lnTo>
                <a:lnTo>
                  <a:pt x="1727985" y="4120521"/>
                </a:lnTo>
                <a:cubicBezTo>
                  <a:pt x="1728309" y="4122675"/>
                  <a:pt x="1728014" y="4124878"/>
                  <a:pt x="1727141" y="4125977"/>
                </a:cubicBezTo>
                <a:cubicBezTo>
                  <a:pt x="1726565" y="4126707"/>
                  <a:pt x="1725731" y="4126950"/>
                  <a:pt x="1724652" y="4126355"/>
                </a:cubicBezTo>
                <a:cubicBezTo>
                  <a:pt x="1723271" y="4128866"/>
                  <a:pt x="1722789" y="4127196"/>
                  <a:pt x="1722948" y="4124363"/>
                </a:cubicBezTo>
                <a:lnTo>
                  <a:pt x="1723256" y="4123070"/>
                </a:lnTo>
                <a:lnTo>
                  <a:pt x="1702539" y="4145949"/>
                </a:lnTo>
                <a:cubicBezTo>
                  <a:pt x="1670094" y="4179582"/>
                  <a:pt x="1732821" y="4101109"/>
                  <a:pt x="1731758" y="4098724"/>
                </a:cubicBezTo>
                <a:lnTo>
                  <a:pt x="1727142" y="4100769"/>
                </a:lnTo>
                <a:lnTo>
                  <a:pt x="1638259" y="4177809"/>
                </a:lnTo>
                <a:cubicBezTo>
                  <a:pt x="1619766" y="4190982"/>
                  <a:pt x="1610269" y="4208186"/>
                  <a:pt x="1588685" y="4225262"/>
                </a:cubicBezTo>
                <a:cubicBezTo>
                  <a:pt x="1581588" y="4233039"/>
                  <a:pt x="1570341" y="4244307"/>
                  <a:pt x="1557917" y="4256359"/>
                </a:cubicBezTo>
                <a:lnTo>
                  <a:pt x="1545889" y="4267738"/>
                </a:lnTo>
                <a:lnTo>
                  <a:pt x="1540667" y="4259395"/>
                </a:lnTo>
                <a:lnTo>
                  <a:pt x="1553703" y="4244316"/>
                </a:lnTo>
                <a:lnTo>
                  <a:pt x="1573404" y="4226913"/>
                </a:lnTo>
                <a:cubicBezTo>
                  <a:pt x="1591557" y="4210188"/>
                  <a:pt x="1609756" y="4192084"/>
                  <a:pt x="1608725" y="4189839"/>
                </a:cubicBezTo>
                <a:lnTo>
                  <a:pt x="1603060" y="4192181"/>
                </a:lnTo>
                <a:lnTo>
                  <a:pt x="1639545" y="4155139"/>
                </a:lnTo>
                <a:lnTo>
                  <a:pt x="1672884" y="4120067"/>
                </a:lnTo>
                <a:lnTo>
                  <a:pt x="1658198" y="4131108"/>
                </a:lnTo>
                <a:cubicBezTo>
                  <a:pt x="1657223" y="4131655"/>
                  <a:pt x="1657507" y="4130128"/>
                  <a:pt x="1658533" y="4127556"/>
                </a:cubicBezTo>
                <a:lnTo>
                  <a:pt x="1659351" y="4125878"/>
                </a:lnTo>
                <a:lnTo>
                  <a:pt x="1690788" y="4101107"/>
                </a:lnTo>
                <a:lnTo>
                  <a:pt x="1689660" y="4102423"/>
                </a:lnTo>
                <a:lnTo>
                  <a:pt x="1721302" y="4069137"/>
                </a:lnTo>
                <a:lnTo>
                  <a:pt x="1715811" y="4073893"/>
                </a:lnTo>
                <a:lnTo>
                  <a:pt x="1713146" y="4076633"/>
                </a:lnTo>
                <a:lnTo>
                  <a:pt x="1694603" y="4090008"/>
                </a:lnTo>
                <a:cubicBezTo>
                  <a:pt x="1686168" y="4095714"/>
                  <a:pt x="1677408" y="4101098"/>
                  <a:pt x="1668004" y="4105846"/>
                </a:cubicBezTo>
                <a:cubicBezTo>
                  <a:pt x="1686112" y="4088080"/>
                  <a:pt x="1707015" y="4074724"/>
                  <a:pt x="1727093" y="4058855"/>
                </a:cubicBezTo>
                <a:cubicBezTo>
                  <a:pt x="1742410" y="4046234"/>
                  <a:pt x="1728282" y="4053649"/>
                  <a:pt x="1721066" y="4057387"/>
                </a:cubicBezTo>
                <a:lnTo>
                  <a:pt x="1681880" y="4085670"/>
                </a:lnTo>
                <a:lnTo>
                  <a:pt x="1645528" y="4122851"/>
                </a:lnTo>
                <a:lnTo>
                  <a:pt x="1598754" y="4170692"/>
                </a:lnTo>
                <a:lnTo>
                  <a:pt x="1612807" y="4161733"/>
                </a:lnTo>
                <a:lnTo>
                  <a:pt x="1635584" y="4144538"/>
                </a:lnTo>
                <a:lnTo>
                  <a:pt x="1628222" y="4153913"/>
                </a:lnTo>
                <a:cubicBezTo>
                  <a:pt x="1614827" y="4166158"/>
                  <a:pt x="1601696" y="4179001"/>
                  <a:pt x="1588725" y="4192874"/>
                </a:cubicBezTo>
                <a:lnTo>
                  <a:pt x="1571051" y="4213564"/>
                </a:lnTo>
                <a:lnTo>
                  <a:pt x="1571031" y="4212905"/>
                </a:lnTo>
                <a:cubicBezTo>
                  <a:pt x="1569262" y="4213666"/>
                  <a:pt x="1565393" y="4215921"/>
                  <a:pt x="1558381" y="4220285"/>
                </a:cubicBezTo>
                <a:lnTo>
                  <a:pt x="1553703" y="4223130"/>
                </a:lnTo>
                <a:lnTo>
                  <a:pt x="1558996" y="4216348"/>
                </a:lnTo>
                <a:lnTo>
                  <a:pt x="1587844" y="4181614"/>
                </a:lnTo>
                <a:lnTo>
                  <a:pt x="1548479" y="4220143"/>
                </a:lnTo>
                <a:cubicBezTo>
                  <a:pt x="1534503" y="4234875"/>
                  <a:pt x="1520822" y="4249069"/>
                  <a:pt x="1505504" y="4260721"/>
                </a:cubicBezTo>
                <a:cubicBezTo>
                  <a:pt x="1505504" y="4260721"/>
                  <a:pt x="1506307" y="4256723"/>
                  <a:pt x="1506226" y="4253055"/>
                </a:cubicBezTo>
                <a:lnTo>
                  <a:pt x="1506109" y="4252909"/>
                </a:lnTo>
                <a:lnTo>
                  <a:pt x="1511014" y="4249707"/>
                </a:lnTo>
                <a:cubicBezTo>
                  <a:pt x="1524790" y="4237514"/>
                  <a:pt x="1553777" y="4207372"/>
                  <a:pt x="1548860" y="4205551"/>
                </a:cubicBezTo>
                <a:cubicBezTo>
                  <a:pt x="1535750" y="4200693"/>
                  <a:pt x="1487476" y="4267290"/>
                  <a:pt x="1452112" y="4288973"/>
                </a:cubicBezTo>
                <a:cubicBezTo>
                  <a:pt x="1433143" y="4302445"/>
                  <a:pt x="1425875" y="4306974"/>
                  <a:pt x="1409378" y="4319438"/>
                </a:cubicBezTo>
                <a:lnTo>
                  <a:pt x="1408595" y="4320046"/>
                </a:lnTo>
                <a:lnTo>
                  <a:pt x="1429479" y="4294867"/>
                </a:lnTo>
                <a:cubicBezTo>
                  <a:pt x="1441591" y="4282029"/>
                  <a:pt x="1453986" y="4270164"/>
                  <a:pt x="1467152" y="4257324"/>
                </a:cubicBezTo>
                <a:cubicBezTo>
                  <a:pt x="1488020" y="4239850"/>
                  <a:pt x="1578246" y="4139078"/>
                  <a:pt x="1522713" y="4188855"/>
                </a:cubicBezTo>
                <a:lnTo>
                  <a:pt x="1497153" y="4214595"/>
                </a:lnTo>
                <a:lnTo>
                  <a:pt x="1485419" y="4224612"/>
                </a:lnTo>
                <a:cubicBezTo>
                  <a:pt x="1455409" y="4249993"/>
                  <a:pt x="1402351" y="4293133"/>
                  <a:pt x="1442929" y="4243332"/>
                </a:cubicBezTo>
                <a:cubicBezTo>
                  <a:pt x="1454341" y="4232651"/>
                  <a:pt x="1487298" y="4205726"/>
                  <a:pt x="1494583" y="4186064"/>
                </a:cubicBezTo>
                <a:cubicBezTo>
                  <a:pt x="1506764" y="4163243"/>
                  <a:pt x="1459967" y="4207403"/>
                  <a:pt x="1436396" y="4229108"/>
                </a:cubicBezTo>
                <a:cubicBezTo>
                  <a:pt x="1417662" y="4249500"/>
                  <a:pt x="1394092" y="4271205"/>
                  <a:pt x="1379869" y="4277738"/>
                </a:cubicBezTo>
                <a:cubicBezTo>
                  <a:pt x="1372950" y="4286354"/>
                  <a:pt x="1361155" y="4286333"/>
                  <a:pt x="1347681" y="4292523"/>
                </a:cubicBezTo>
                <a:lnTo>
                  <a:pt x="1326532" y="4310807"/>
                </a:lnTo>
                <a:lnTo>
                  <a:pt x="1481426" y="4144373"/>
                </a:lnTo>
                <a:lnTo>
                  <a:pt x="1608452" y="4016905"/>
                </a:lnTo>
                <a:lnTo>
                  <a:pt x="1604484" y="4016188"/>
                </a:lnTo>
                <a:cubicBezTo>
                  <a:pt x="1604484" y="4016188"/>
                  <a:pt x="1606430" y="4015095"/>
                  <a:pt x="1608698" y="4013821"/>
                </a:cubicBezTo>
                <a:lnTo>
                  <a:pt x="1609257" y="4016097"/>
                </a:lnTo>
                <a:lnTo>
                  <a:pt x="1622958" y="4002346"/>
                </a:lnTo>
                <a:lnTo>
                  <a:pt x="1624125" y="4000121"/>
                </a:lnTo>
                <a:cubicBezTo>
                  <a:pt x="1624198" y="3998963"/>
                  <a:pt x="1623469" y="3998067"/>
                  <a:pt x="1621399" y="3997740"/>
                </a:cubicBezTo>
                <a:cubicBezTo>
                  <a:pt x="1621399" y="3997740"/>
                  <a:pt x="1613473" y="4008156"/>
                  <a:pt x="1608698" y="4013821"/>
                </a:cubicBezTo>
                <a:lnTo>
                  <a:pt x="1604166" y="4010050"/>
                </a:lnTo>
                <a:lnTo>
                  <a:pt x="1464628" y="4149306"/>
                </a:lnTo>
                <a:cubicBezTo>
                  <a:pt x="1381848" y="4228191"/>
                  <a:pt x="1297954" y="4303293"/>
                  <a:pt x="1212147" y="4371902"/>
                </a:cubicBezTo>
                <a:cubicBezTo>
                  <a:pt x="1218575" y="4339914"/>
                  <a:pt x="1285634" y="4313328"/>
                  <a:pt x="1274825" y="4290531"/>
                </a:cubicBezTo>
                <a:cubicBezTo>
                  <a:pt x="1277596" y="4285513"/>
                  <a:pt x="1211897" y="4341840"/>
                  <a:pt x="1211897" y="4341840"/>
                </a:cubicBezTo>
                <a:cubicBezTo>
                  <a:pt x="1195060" y="4350316"/>
                  <a:pt x="1193131" y="4343640"/>
                  <a:pt x="1186453" y="4345567"/>
                </a:cubicBezTo>
                <a:cubicBezTo>
                  <a:pt x="1146372" y="4375818"/>
                  <a:pt x="1111509" y="4449162"/>
                  <a:pt x="1073159" y="4445766"/>
                </a:cubicBezTo>
                <a:lnTo>
                  <a:pt x="1089437" y="4423376"/>
                </a:lnTo>
                <a:lnTo>
                  <a:pt x="1092333" y="4421352"/>
                </a:lnTo>
                <a:lnTo>
                  <a:pt x="1095398" y="4416874"/>
                </a:lnTo>
                <a:lnTo>
                  <a:pt x="1102671" y="4409449"/>
                </a:lnTo>
                <a:cubicBezTo>
                  <a:pt x="1107203" y="4405053"/>
                  <a:pt x="1112299" y="4400266"/>
                  <a:pt x="1118110" y="4394824"/>
                </a:cubicBezTo>
                <a:cubicBezTo>
                  <a:pt x="1120483" y="4390521"/>
                  <a:pt x="1167243" y="4358346"/>
                  <a:pt x="1166153" y="4339975"/>
                </a:cubicBezTo>
                <a:cubicBezTo>
                  <a:pt x="1166153" y="4339975"/>
                  <a:pt x="1128447" y="4365923"/>
                  <a:pt x="1121324" y="4378826"/>
                </a:cubicBezTo>
                <a:cubicBezTo>
                  <a:pt x="1116602" y="4382301"/>
                  <a:pt x="1109778" y="4394666"/>
                  <a:pt x="1102761" y="4406110"/>
                </a:cubicBezTo>
                <a:lnTo>
                  <a:pt x="1095398" y="4416874"/>
                </a:lnTo>
                <a:lnTo>
                  <a:pt x="1090628" y="4421739"/>
                </a:lnTo>
                <a:lnTo>
                  <a:pt x="1089437" y="4423376"/>
                </a:lnTo>
                <a:lnTo>
                  <a:pt x="1083049" y="4427844"/>
                </a:lnTo>
                <a:cubicBezTo>
                  <a:pt x="1062974" y="4431377"/>
                  <a:pt x="1088661" y="4400987"/>
                  <a:pt x="1101611" y="4386806"/>
                </a:cubicBezTo>
                <a:lnTo>
                  <a:pt x="1106626" y="4381459"/>
                </a:lnTo>
                <a:lnTo>
                  <a:pt x="1107292" y="4380785"/>
                </a:lnTo>
                <a:cubicBezTo>
                  <a:pt x="1108611" y="4379421"/>
                  <a:pt x="1108487" y="4379509"/>
                  <a:pt x="1107383" y="4380649"/>
                </a:cubicBezTo>
                <a:lnTo>
                  <a:pt x="1106626" y="4381459"/>
                </a:lnTo>
                <a:lnTo>
                  <a:pt x="1098527" y="4389628"/>
                </a:lnTo>
                <a:cubicBezTo>
                  <a:pt x="1067496" y="4413648"/>
                  <a:pt x="1041879" y="4439727"/>
                  <a:pt x="1006941" y="4460658"/>
                </a:cubicBezTo>
                <a:cubicBezTo>
                  <a:pt x="980026" y="4478067"/>
                  <a:pt x="994443" y="4457033"/>
                  <a:pt x="1015047" y="4431348"/>
                </a:cubicBezTo>
                <a:lnTo>
                  <a:pt x="1020175" y="4425128"/>
                </a:lnTo>
                <a:lnTo>
                  <a:pt x="1047513" y="4396862"/>
                </a:lnTo>
                <a:cubicBezTo>
                  <a:pt x="1047513" y="4396862"/>
                  <a:pt x="1106103" y="4352725"/>
                  <a:pt x="1090587" y="4342626"/>
                </a:cubicBezTo>
                <a:cubicBezTo>
                  <a:pt x="1084691" y="4342616"/>
                  <a:pt x="1064474" y="4363236"/>
                  <a:pt x="1045167" y="4384114"/>
                </a:cubicBezTo>
                <a:lnTo>
                  <a:pt x="1043411" y="4386045"/>
                </a:lnTo>
                <a:lnTo>
                  <a:pt x="1041148" y="4387652"/>
                </a:lnTo>
                <a:cubicBezTo>
                  <a:pt x="1031425" y="4394679"/>
                  <a:pt x="1021403" y="4402240"/>
                  <a:pt x="1020218" y="4404391"/>
                </a:cubicBezTo>
                <a:cubicBezTo>
                  <a:pt x="1006022" y="4419938"/>
                  <a:pt x="1003984" y="4416008"/>
                  <a:pt x="1006968" y="4406786"/>
                </a:cubicBezTo>
                <a:lnTo>
                  <a:pt x="1009494" y="4401277"/>
                </a:lnTo>
                <a:lnTo>
                  <a:pt x="1137364" y="4276721"/>
                </a:lnTo>
                <a:cubicBezTo>
                  <a:pt x="1137364" y="4276721"/>
                  <a:pt x="1191833" y="4223598"/>
                  <a:pt x="1176294" y="4225296"/>
                </a:cubicBezTo>
                <a:cubicBezTo>
                  <a:pt x="1162071" y="4231829"/>
                  <a:pt x="1138482" y="4265330"/>
                  <a:pt x="1121830" y="4278418"/>
                </a:cubicBezTo>
                <a:cubicBezTo>
                  <a:pt x="1128565" y="4275321"/>
                  <a:pt x="1096142" y="4309085"/>
                  <a:pt x="1076753" y="4320158"/>
                </a:cubicBezTo>
                <a:lnTo>
                  <a:pt x="1066641" y="4321166"/>
                </a:lnTo>
                <a:lnTo>
                  <a:pt x="1084297" y="4301465"/>
                </a:lnTo>
                <a:cubicBezTo>
                  <a:pt x="1142275" y="4244559"/>
                  <a:pt x="1222179" y="4180817"/>
                  <a:pt x="1256228" y="4134378"/>
                </a:cubicBezTo>
                <a:cubicBezTo>
                  <a:pt x="1270446" y="4113701"/>
                  <a:pt x="1278357" y="4099362"/>
                  <a:pt x="1279216" y="4093993"/>
                </a:cubicBezTo>
                <a:lnTo>
                  <a:pt x="1275834" y="4093164"/>
                </a:lnTo>
                <a:lnTo>
                  <a:pt x="1274355" y="4095009"/>
                </a:lnTo>
                <a:lnTo>
                  <a:pt x="1272182" y="4095768"/>
                </a:lnTo>
                <a:lnTo>
                  <a:pt x="1259886" y="4107405"/>
                </a:lnTo>
                <a:cubicBezTo>
                  <a:pt x="1228855" y="4131428"/>
                  <a:pt x="1115386" y="4253976"/>
                  <a:pt x="1098547" y="4262452"/>
                </a:cubicBezTo>
                <a:lnTo>
                  <a:pt x="1097411" y="4260103"/>
                </a:lnTo>
                <a:lnTo>
                  <a:pt x="1097963" y="4259549"/>
                </a:lnTo>
                <a:cubicBezTo>
                  <a:pt x="1121701" y="4234851"/>
                  <a:pt x="1143987" y="4210222"/>
                  <a:pt x="1163593" y="4185804"/>
                </a:cubicBezTo>
                <a:cubicBezTo>
                  <a:pt x="1137952" y="4205967"/>
                  <a:pt x="1111892" y="4229157"/>
                  <a:pt x="1085558" y="4254158"/>
                </a:cubicBezTo>
                <a:lnTo>
                  <a:pt x="1036888" y="4302549"/>
                </a:lnTo>
                <a:lnTo>
                  <a:pt x="1035669" y="4303503"/>
                </a:lnTo>
                <a:cubicBezTo>
                  <a:pt x="1075874" y="4261161"/>
                  <a:pt x="1110166" y="4210885"/>
                  <a:pt x="1121987" y="4199638"/>
                </a:cubicBezTo>
                <a:cubicBezTo>
                  <a:pt x="1133412" y="4189108"/>
                  <a:pt x="1190503" y="4128034"/>
                  <a:pt x="1145674" y="4166887"/>
                </a:cubicBezTo>
                <a:cubicBezTo>
                  <a:pt x="1129109" y="4186734"/>
                  <a:pt x="1107793" y="4215184"/>
                  <a:pt x="1090954" y="4223660"/>
                </a:cubicBezTo>
                <a:cubicBezTo>
                  <a:pt x="1081905" y="4229888"/>
                  <a:pt x="1061605" y="4224297"/>
                  <a:pt x="1061605" y="4224297"/>
                </a:cubicBezTo>
                <a:cubicBezTo>
                  <a:pt x="1043109" y="4237469"/>
                  <a:pt x="1030844" y="4259690"/>
                  <a:pt x="1016651" y="4275240"/>
                </a:cubicBezTo>
                <a:cubicBezTo>
                  <a:pt x="1007602" y="4281467"/>
                  <a:pt x="981715" y="4296170"/>
                  <a:pt x="986017" y="4298545"/>
                </a:cubicBezTo>
                <a:cubicBezTo>
                  <a:pt x="981715" y="4296170"/>
                  <a:pt x="984531" y="4280893"/>
                  <a:pt x="982160" y="4285195"/>
                </a:cubicBezTo>
                <a:cubicBezTo>
                  <a:pt x="965717" y="4292951"/>
                  <a:pt x="950682" y="4320194"/>
                  <a:pt x="923135" y="4339594"/>
                </a:cubicBezTo>
                <a:cubicBezTo>
                  <a:pt x="911714" y="4350124"/>
                  <a:pt x="883895" y="4358152"/>
                  <a:pt x="874449" y="4365096"/>
                </a:cubicBezTo>
                <a:cubicBezTo>
                  <a:pt x="850491" y="4386475"/>
                  <a:pt x="862309" y="4375230"/>
                  <a:pt x="869431" y="4362325"/>
                </a:cubicBezTo>
                <a:cubicBezTo>
                  <a:pt x="901476" y="4304261"/>
                  <a:pt x="837582" y="4379353"/>
                  <a:pt x="805019" y="4395984"/>
                </a:cubicBezTo>
                <a:cubicBezTo>
                  <a:pt x="805584" y="4372918"/>
                  <a:pt x="834937" y="4372283"/>
                  <a:pt x="833846" y="4353912"/>
                </a:cubicBezTo>
                <a:lnTo>
                  <a:pt x="791391" y="4388464"/>
                </a:lnTo>
                <a:cubicBezTo>
                  <a:pt x="773910" y="4367593"/>
                  <a:pt x="832487" y="4324171"/>
                  <a:pt x="837235" y="4315569"/>
                </a:cubicBezTo>
                <a:cubicBezTo>
                  <a:pt x="982178" y="4158020"/>
                  <a:pt x="1157709" y="3987427"/>
                  <a:pt x="1283714" y="3854028"/>
                </a:cubicBezTo>
                <a:cubicBezTo>
                  <a:pt x="1229443" y="3899827"/>
                  <a:pt x="1172793" y="3949926"/>
                  <a:pt x="1118075" y="4006700"/>
                </a:cubicBezTo>
                <a:cubicBezTo>
                  <a:pt x="1059052" y="4061102"/>
                  <a:pt x="1004604" y="4129248"/>
                  <a:pt x="950453" y="4162958"/>
                </a:cubicBezTo>
                <a:cubicBezTo>
                  <a:pt x="943777" y="4164884"/>
                  <a:pt x="885200" y="4208308"/>
                  <a:pt x="885200" y="4208308"/>
                </a:cubicBezTo>
                <a:cubicBezTo>
                  <a:pt x="864901" y="4202714"/>
                  <a:pt x="890790" y="4188011"/>
                  <a:pt x="902211" y="4177483"/>
                </a:cubicBezTo>
                <a:cubicBezTo>
                  <a:pt x="885645" y="4197330"/>
                  <a:pt x="916404" y="4161935"/>
                  <a:pt x="942022" y="4135858"/>
                </a:cubicBezTo>
                <a:cubicBezTo>
                  <a:pt x="1023471" y="4052687"/>
                  <a:pt x="1122299" y="3956663"/>
                  <a:pt x="1186068" y="3893660"/>
                </a:cubicBezTo>
                <a:lnTo>
                  <a:pt x="1195635" y="3883946"/>
                </a:lnTo>
                <a:lnTo>
                  <a:pt x="1199125" y="3866120"/>
                </a:lnTo>
                <a:cubicBezTo>
                  <a:pt x="1214000" y="3845023"/>
                  <a:pt x="1244594" y="3835723"/>
                  <a:pt x="1263395" y="3812826"/>
                </a:cubicBezTo>
                <a:cubicBezTo>
                  <a:pt x="1261922" y="3813502"/>
                  <a:pt x="1259048" y="3811368"/>
                  <a:pt x="1256271" y="3808324"/>
                </a:cubicBezTo>
                <a:lnTo>
                  <a:pt x="1251829" y="3801560"/>
                </a:lnTo>
                <a:lnTo>
                  <a:pt x="1248882" y="3803777"/>
                </a:lnTo>
                <a:cubicBezTo>
                  <a:pt x="1248031" y="3804254"/>
                  <a:pt x="1248279" y="3802921"/>
                  <a:pt x="1249176" y="3800673"/>
                </a:cubicBezTo>
                <a:lnTo>
                  <a:pt x="1249889" y="3799208"/>
                </a:lnTo>
                <a:lnTo>
                  <a:pt x="1250147" y="3799004"/>
                </a:lnTo>
                <a:lnTo>
                  <a:pt x="1249736" y="3798374"/>
                </a:lnTo>
                <a:lnTo>
                  <a:pt x="1249852" y="3797237"/>
                </a:lnTo>
                <a:lnTo>
                  <a:pt x="1273048" y="3772410"/>
                </a:lnTo>
                <a:lnTo>
                  <a:pt x="1257453" y="3781696"/>
                </a:lnTo>
                <a:lnTo>
                  <a:pt x="1260145" y="3779281"/>
                </a:lnTo>
                <a:lnTo>
                  <a:pt x="1223448" y="3804811"/>
                </a:lnTo>
                <a:cubicBezTo>
                  <a:pt x="1206966" y="3816379"/>
                  <a:pt x="1190990" y="3827346"/>
                  <a:pt x="1175579" y="3836612"/>
                </a:cubicBezTo>
                <a:cubicBezTo>
                  <a:pt x="1192061" y="3822955"/>
                  <a:pt x="1211551" y="3809031"/>
                  <a:pt x="1230025" y="3796979"/>
                </a:cubicBezTo>
                <a:lnTo>
                  <a:pt x="1247847" y="3783054"/>
                </a:lnTo>
                <a:cubicBezTo>
                  <a:pt x="1247638" y="3782011"/>
                  <a:pt x="1246519" y="3781817"/>
                  <a:pt x="1244917" y="3782153"/>
                </a:cubicBezTo>
                <a:lnTo>
                  <a:pt x="1244034" y="3782498"/>
                </a:lnTo>
                <a:lnTo>
                  <a:pt x="1238264" y="3786663"/>
                </a:lnTo>
                <a:lnTo>
                  <a:pt x="1240203" y="3784329"/>
                </a:lnTo>
                <a:lnTo>
                  <a:pt x="1240635" y="3783825"/>
                </a:lnTo>
                <a:lnTo>
                  <a:pt x="1239072" y="3784436"/>
                </a:lnTo>
                <a:cubicBezTo>
                  <a:pt x="1234771" y="3786592"/>
                  <a:pt x="1230219" y="3789588"/>
                  <a:pt x="1228804" y="3790876"/>
                </a:cubicBezTo>
                <a:cubicBezTo>
                  <a:pt x="1187422" y="3817869"/>
                  <a:pt x="1143213" y="3855784"/>
                  <a:pt x="1104356" y="3875927"/>
                </a:cubicBezTo>
                <a:cubicBezTo>
                  <a:pt x="1136401" y="3846793"/>
                  <a:pt x="1182720" y="3820814"/>
                  <a:pt x="1217024" y="3793233"/>
                </a:cubicBezTo>
                <a:cubicBezTo>
                  <a:pt x="1206732" y="3801642"/>
                  <a:pt x="1226159" y="3787395"/>
                  <a:pt x="1224102" y="3785467"/>
                </a:cubicBezTo>
                <a:cubicBezTo>
                  <a:pt x="1220117" y="3782257"/>
                  <a:pt x="1216638" y="3791307"/>
                  <a:pt x="1216638" y="3791307"/>
                </a:cubicBezTo>
                <a:cubicBezTo>
                  <a:pt x="1194532" y="3806089"/>
                  <a:pt x="1173365" y="3820683"/>
                  <a:pt x="1152537" y="3834709"/>
                </a:cubicBezTo>
                <a:lnTo>
                  <a:pt x="1110804" y="3861595"/>
                </a:lnTo>
                <a:lnTo>
                  <a:pt x="1115425" y="3856180"/>
                </a:lnTo>
                <a:lnTo>
                  <a:pt x="1115603" y="3855923"/>
                </a:lnTo>
                <a:lnTo>
                  <a:pt x="1117358" y="3854614"/>
                </a:lnTo>
                <a:cubicBezTo>
                  <a:pt x="1122060" y="3851668"/>
                  <a:pt x="1146306" y="3836457"/>
                  <a:pt x="1145920" y="3834529"/>
                </a:cubicBezTo>
                <a:cubicBezTo>
                  <a:pt x="1144699" y="3828426"/>
                  <a:pt x="1120838" y="3845563"/>
                  <a:pt x="1124050" y="3844921"/>
                </a:cubicBezTo>
                <a:lnTo>
                  <a:pt x="1122039" y="3846397"/>
                </a:lnTo>
                <a:lnTo>
                  <a:pt x="1121662" y="3842734"/>
                </a:lnTo>
                <a:cubicBezTo>
                  <a:pt x="1120356" y="3843284"/>
                  <a:pt x="1118066" y="3845400"/>
                  <a:pt x="1115350" y="3848254"/>
                </a:cubicBezTo>
                <a:lnTo>
                  <a:pt x="1108647" y="3855801"/>
                </a:lnTo>
                <a:lnTo>
                  <a:pt x="1102749" y="3859542"/>
                </a:lnTo>
                <a:cubicBezTo>
                  <a:pt x="1097543" y="3858578"/>
                  <a:pt x="1118844" y="3843958"/>
                  <a:pt x="1118844" y="3843958"/>
                </a:cubicBezTo>
                <a:cubicBezTo>
                  <a:pt x="1159693" y="3817072"/>
                  <a:pt x="1194379" y="3791418"/>
                  <a:pt x="1227645" y="3768387"/>
                </a:cubicBezTo>
                <a:cubicBezTo>
                  <a:pt x="1228704" y="3767424"/>
                  <a:pt x="1234978" y="3763349"/>
                  <a:pt x="1242255" y="3758328"/>
                </a:cubicBezTo>
                <a:lnTo>
                  <a:pt x="1247985" y="3754290"/>
                </a:lnTo>
                <a:lnTo>
                  <a:pt x="1247435" y="3754256"/>
                </a:lnTo>
                <a:cubicBezTo>
                  <a:pt x="1245566" y="3754141"/>
                  <a:pt x="1243609" y="3753976"/>
                  <a:pt x="1242053" y="3753691"/>
                </a:cubicBezTo>
                <a:lnTo>
                  <a:pt x="1240492" y="3753010"/>
                </a:lnTo>
                <a:lnTo>
                  <a:pt x="1215983" y="3769595"/>
                </a:lnTo>
                <a:lnTo>
                  <a:pt x="1196679" y="3783028"/>
                </a:lnTo>
                <a:lnTo>
                  <a:pt x="1189399" y="3790193"/>
                </a:lnTo>
                <a:lnTo>
                  <a:pt x="1183063" y="3792505"/>
                </a:lnTo>
                <a:lnTo>
                  <a:pt x="1171922" y="3800257"/>
                </a:lnTo>
                <a:cubicBezTo>
                  <a:pt x="1170315" y="3800578"/>
                  <a:pt x="1142321" y="3824893"/>
                  <a:pt x="1138455" y="3823661"/>
                </a:cubicBezTo>
                <a:cubicBezTo>
                  <a:pt x="1136236" y="3820933"/>
                  <a:pt x="1140646" y="3816875"/>
                  <a:pt x="1145610" y="3813502"/>
                </a:cubicBezTo>
                <a:lnTo>
                  <a:pt x="1147670" y="3812255"/>
                </a:lnTo>
                <a:lnTo>
                  <a:pt x="1149866" y="3808751"/>
                </a:lnTo>
                <a:cubicBezTo>
                  <a:pt x="1154979" y="3801613"/>
                  <a:pt x="1163817" y="3790920"/>
                  <a:pt x="1165208" y="3788673"/>
                </a:cubicBezTo>
                <a:cubicBezTo>
                  <a:pt x="1171286" y="3781239"/>
                  <a:pt x="1175942" y="3775286"/>
                  <a:pt x="1179922" y="3770001"/>
                </a:cubicBezTo>
                <a:lnTo>
                  <a:pt x="1181959" y="3767202"/>
                </a:lnTo>
                <a:lnTo>
                  <a:pt x="1203039" y="3751584"/>
                </a:lnTo>
                <a:lnTo>
                  <a:pt x="1180924" y="3774632"/>
                </a:lnTo>
                <a:cubicBezTo>
                  <a:pt x="1178721" y="3776845"/>
                  <a:pt x="1175161" y="3781717"/>
                  <a:pt x="1171069" y="3787361"/>
                </a:cubicBezTo>
                <a:lnTo>
                  <a:pt x="1169301" y="3789710"/>
                </a:lnTo>
                <a:lnTo>
                  <a:pt x="1184804" y="3775428"/>
                </a:lnTo>
                <a:cubicBezTo>
                  <a:pt x="1197914" y="3763859"/>
                  <a:pt x="1211248" y="3752782"/>
                  <a:pt x="1211248" y="3752782"/>
                </a:cubicBezTo>
                <a:lnTo>
                  <a:pt x="1231780" y="3734812"/>
                </a:lnTo>
                <a:lnTo>
                  <a:pt x="1232816" y="3731352"/>
                </a:lnTo>
                <a:lnTo>
                  <a:pt x="1234970" y="3727887"/>
                </a:lnTo>
                <a:lnTo>
                  <a:pt x="1238230" y="3725466"/>
                </a:lnTo>
                <a:lnTo>
                  <a:pt x="1221279" y="3736586"/>
                </a:lnTo>
                <a:lnTo>
                  <a:pt x="1253920" y="3710452"/>
                </a:lnTo>
                <a:lnTo>
                  <a:pt x="1245668" y="3715956"/>
                </a:lnTo>
                <a:lnTo>
                  <a:pt x="1242874" y="3718031"/>
                </a:lnTo>
                <a:lnTo>
                  <a:pt x="1220514" y="3735648"/>
                </a:lnTo>
                <a:lnTo>
                  <a:pt x="1209266" y="3744513"/>
                </a:lnTo>
                <a:lnTo>
                  <a:pt x="1199125" y="3752505"/>
                </a:lnTo>
                <a:cubicBezTo>
                  <a:pt x="1193414" y="3756764"/>
                  <a:pt x="1189611" y="3759154"/>
                  <a:pt x="1189159" y="3758172"/>
                </a:cubicBezTo>
                <a:cubicBezTo>
                  <a:pt x="1188709" y="3757192"/>
                  <a:pt x="1191593" y="3752794"/>
                  <a:pt x="1195278" y="3747474"/>
                </a:cubicBezTo>
                <a:lnTo>
                  <a:pt x="1202806" y="3736278"/>
                </a:lnTo>
                <a:lnTo>
                  <a:pt x="1199796" y="3738109"/>
                </a:lnTo>
                <a:cubicBezTo>
                  <a:pt x="1190192" y="3743540"/>
                  <a:pt x="1180675" y="3747637"/>
                  <a:pt x="1195157" y="3735468"/>
                </a:cubicBezTo>
                <a:lnTo>
                  <a:pt x="1206592" y="3726103"/>
                </a:lnTo>
                <a:lnTo>
                  <a:pt x="1206727" y="3724364"/>
                </a:lnTo>
                <a:lnTo>
                  <a:pt x="1202135" y="3726963"/>
                </a:lnTo>
                <a:lnTo>
                  <a:pt x="1201768" y="3727442"/>
                </a:lnTo>
                <a:lnTo>
                  <a:pt x="1201075" y="3727564"/>
                </a:lnTo>
                <a:lnTo>
                  <a:pt x="1198337" y="3729115"/>
                </a:lnTo>
                <a:cubicBezTo>
                  <a:pt x="1194262" y="3731919"/>
                  <a:pt x="1188806" y="3736049"/>
                  <a:pt x="1181646" y="3741814"/>
                </a:cubicBezTo>
                <a:cubicBezTo>
                  <a:pt x="1141059" y="3770760"/>
                  <a:pt x="1107686" y="3815409"/>
                  <a:pt x="1062536" y="3836148"/>
                </a:cubicBezTo>
                <a:cubicBezTo>
                  <a:pt x="1054683" y="3839754"/>
                  <a:pt x="1089877" y="3788722"/>
                  <a:pt x="1096563" y="3791197"/>
                </a:cubicBezTo>
                <a:cubicBezTo>
                  <a:pt x="1087254" y="3787749"/>
                  <a:pt x="1044335" y="3830491"/>
                  <a:pt x="1018976" y="3856144"/>
                </a:cubicBezTo>
                <a:lnTo>
                  <a:pt x="1007317" y="3867802"/>
                </a:lnTo>
                <a:lnTo>
                  <a:pt x="1017048" y="3855912"/>
                </a:lnTo>
                <a:cubicBezTo>
                  <a:pt x="1061119" y="3804207"/>
                  <a:pt x="990656" y="3866689"/>
                  <a:pt x="988582" y="3870450"/>
                </a:cubicBezTo>
                <a:cubicBezTo>
                  <a:pt x="978598" y="3879653"/>
                  <a:pt x="960743" y="3885334"/>
                  <a:pt x="952204" y="3890431"/>
                </a:cubicBezTo>
                <a:lnTo>
                  <a:pt x="941331" y="3898547"/>
                </a:lnTo>
                <a:lnTo>
                  <a:pt x="1045704" y="3799503"/>
                </a:lnTo>
                <a:lnTo>
                  <a:pt x="1056941" y="3789147"/>
                </a:lnTo>
                <a:lnTo>
                  <a:pt x="1072594" y="3768365"/>
                </a:lnTo>
                <a:lnTo>
                  <a:pt x="1062524" y="3774666"/>
                </a:lnTo>
                <a:cubicBezTo>
                  <a:pt x="1058563" y="3774776"/>
                  <a:pt x="1085624" y="3749271"/>
                  <a:pt x="1091528" y="3738833"/>
                </a:cubicBezTo>
                <a:cubicBezTo>
                  <a:pt x="1087603" y="3740637"/>
                  <a:pt x="1083677" y="3742441"/>
                  <a:pt x="1079748" y="3744245"/>
                </a:cubicBezTo>
                <a:cubicBezTo>
                  <a:pt x="1081712" y="3743343"/>
                  <a:pt x="1074144" y="3743254"/>
                  <a:pt x="1065821" y="3742816"/>
                </a:cubicBezTo>
                <a:lnTo>
                  <a:pt x="1055096" y="3741867"/>
                </a:lnTo>
                <a:lnTo>
                  <a:pt x="1048940" y="3751671"/>
                </a:lnTo>
                <a:cubicBezTo>
                  <a:pt x="1043652" y="3760669"/>
                  <a:pt x="1039648" y="3767587"/>
                  <a:pt x="1037325" y="3764768"/>
                </a:cubicBezTo>
                <a:cubicBezTo>
                  <a:pt x="1037325" y="3764768"/>
                  <a:pt x="1040569" y="3757734"/>
                  <a:pt x="1042108" y="3751654"/>
                </a:cubicBezTo>
                <a:lnTo>
                  <a:pt x="1042477" y="3752836"/>
                </a:lnTo>
                <a:lnTo>
                  <a:pt x="1041340" y="3754693"/>
                </a:lnTo>
                <a:cubicBezTo>
                  <a:pt x="1042190" y="3754216"/>
                  <a:pt x="1042614" y="3753978"/>
                  <a:pt x="1042709" y="3753597"/>
                </a:cubicBezTo>
                <a:lnTo>
                  <a:pt x="1042477" y="3752836"/>
                </a:lnTo>
                <a:lnTo>
                  <a:pt x="1044564" y="3749422"/>
                </a:lnTo>
                <a:lnTo>
                  <a:pt x="1046492" y="3747671"/>
                </a:lnTo>
                <a:cubicBezTo>
                  <a:pt x="1047532" y="3746327"/>
                  <a:pt x="1048113" y="3745242"/>
                  <a:pt x="1048113" y="3745242"/>
                </a:cubicBezTo>
                <a:cubicBezTo>
                  <a:pt x="1048113" y="3745242"/>
                  <a:pt x="1045322" y="3738991"/>
                  <a:pt x="1047923" y="3734488"/>
                </a:cubicBezTo>
                <a:cubicBezTo>
                  <a:pt x="1052220" y="3724255"/>
                  <a:pt x="1071951" y="3704914"/>
                  <a:pt x="1077178" y="3696766"/>
                </a:cubicBezTo>
                <a:cubicBezTo>
                  <a:pt x="1078878" y="3695811"/>
                  <a:pt x="1076864" y="3691296"/>
                  <a:pt x="1077635" y="3688259"/>
                </a:cubicBezTo>
                <a:cubicBezTo>
                  <a:pt x="1079536" y="3683280"/>
                  <a:pt x="1083670" y="3677721"/>
                  <a:pt x="1088581" y="3672007"/>
                </a:cubicBezTo>
                <a:lnTo>
                  <a:pt x="1091039" y="3669304"/>
                </a:lnTo>
                <a:lnTo>
                  <a:pt x="1086995" y="3672470"/>
                </a:lnTo>
                <a:lnTo>
                  <a:pt x="1075503" y="3681618"/>
                </a:lnTo>
                <a:lnTo>
                  <a:pt x="1024641" y="3741107"/>
                </a:lnTo>
                <a:lnTo>
                  <a:pt x="981022" y="3797658"/>
                </a:lnTo>
                <a:lnTo>
                  <a:pt x="976535" y="3799945"/>
                </a:lnTo>
                <a:lnTo>
                  <a:pt x="966356" y="3805914"/>
                </a:lnTo>
                <a:lnTo>
                  <a:pt x="978897" y="3787168"/>
                </a:lnTo>
                <a:lnTo>
                  <a:pt x="964244" y="3803283"/>
                </a:lnTo>
                <a:lnTo>
                  <a:pt x="961137" y="3799016"/>
                </a:lnTo>
                <a:lnTo>
                  <a:pt x="954920" y="3803318"/>
                </a:lnTo>
                <a:lnTo>
                  <a:pt x="967208" y="3786048"/>
                </a:lnTo>
                <a:lnTo>
                  <a:pt x="971825" y="3781326"/>
                </a:lnTo>
                <a:cubicBezTo>
                  <a:pt x="973390" y="3779880"/>
                  <a:pt x="974427" y="3779150"/>
                  <a:pt x="974523" y="3779632"/>
                </a:cubicBezTo>
                <a:lnTo>
                  <a:pt x="972501" y="3778606"/>
                </a:lnTo>
                <a:lnTo>
                  <a:pt x="988941" y="3755500"/>
                </a:lnTo>
                <a:lnTo>
                  <a:pt x="995671" y="3750326"/>
                </a:lnTo>
                <a:cubicBezTo>
                  <a:pt x="1000006" y="3747115"/>
                  <a:pt x="1005034" y="3743540"/>
                  <a:pt x="1011534" y="3739147"/>
                </a:cubicBezTo>
                <a:cubicBezTo>
                  <a:pt x="1014362" y="3736577"/>
                  <a:pt x="1041972" y="3718687"/>
                  <a:pt x="1028969" y="3723294"/>
                </a:cubicBezTo>
                <a:cubicBezTo>
                  <a:pt x="1019448" y="3727206"/>
                  <a:pt x="1001745" y="3743110"/>
                  <a:pt x="995705" y="3746326"/>
                </a:cubicBezTo>
                <a:lnTo>
                  <a:pt x="995311" y="3746545"/>
                </a:lnTo>
                <a:lnTo>
                  <a:pt x="999793" y="3740244"/>
                </a:lnTo>
                <a:cubicBezTo>
                  <a:pt x="1012178" y="3721123"/>
                  <a:pt x="1026847" y="3704738"/>
                  <a:pt x="1041400" y="3688091"/>
                </a:cubicBezTo>
                <a:lnTo>
                  <a:pt x="1056287" y="3670361"/>
                </a:lnTo>
                <a:lnTo>
                  <a:pt x="1052116" y="3673732"/>
                </a:lnTo>
                <a:lnTo>
                  <a:pt x="993935" y="3716353"/>
                </a:lnTo>
                <a:lnTo>
                  <a:pt x="1003252" y="3706058"/>
                </a:lnTo>
                <a:cubicBezTo>
                  <a:pt x="1023883" y="3687196"/>
                  <a:pt x="1045120" y="3667240"/>
                  <a:pt x="1065368" y="3647961"/>
                </a:cubicBezTo>
                <a:lnTo>
                  <a:pt x="1070728" y="3642805"/>
                </a:lnTo>
                <a:lnTo>
                  <a:pt x="1072323" y="3638037"/>
                </a:lnTo>
                <a:lnTo>
                  <a:pt x="1090546" y="3623752"/>
                </a:lnTo>
                <a:lnTo>
                  <a:pt x="1097124" y="3617428"/>
                </a:lnTo>
                <a:lnTo>
                  <a:pt x="1078488" y="3629209"/>
                </a:lnTo>
                <a:lnTo>
                  <a:pt x="1079672" y="3627597"/>
                </a:lnTo>
                <a:cubicBezTo>
                  <a:pt x="1089230" y="3615123"/>
                  <a:pt x="1104161" y="3596145"/>
                  <a:pt x="1105990" y="3588928"/>
                </a:cubicBezTo>
                <a:cubicBezTo>
                  <a:pt x="1083190" y="3606950"/>
                  <a:pt x="1077346" y="3618488"/>
                  <a:pt x="1059315" y="3636870"/>
                </a:cubicBezTo>
                <a:cubicBezTo>
                  <a:pt x="1047685" y="3650137"/>
                  <a:pt x="1046339" y="3650892"/>
                  <a:pt x="1048300" y="3646750"/>
                </a:cubicBezTo>
                <a:lnTo>
                  <a:pt x="1056242" y="3629214"/>
                </a:lnTo>
                <a:lnTo>
                  <a:pt x="1053657" y="3631706"/>
                </a:lnTo>
                <a:cubicBezTo>
                  <a:pt x="1027906" y="3657108"/>
                  <a:pt x="1003340" y="3682156"/>
                  <a:pt x="975831" y="3708629"/>
                </a:cubicBezTo>
                <a:lnTo>
                  <a:pt x="951362" y="3731150"/>
                </a:lnTo>
                <a:lnTo>
                  <a:pt x="965465" y="3715823"/>
                </a:lnTo>
                <a:cubicBezTo>
                  <a:pt x="975771" y="3704836"/>
                  <a:pt x="988035" y="3692073"/>
                  <a:pt x="1004031" y="3676007"/>
                </a:cubicBezTo>
                <a:cubicBezTo>
                  <a:pt x="1020709" y="3658837"/>
                  <a:pt x="1034964" y="3646743"/>
                  <a:pt x="1047715" y="3631379"/>
                </a:cubicBezTo>
                <a:cubicBezTo>
                  <a:pt x="1074387" y="3594560"/>
                  <a:pt x="1014998" y="3646405"/>
                  <a:pt x="1000442" y="3657845"/>
                </a:cubicBezTo>
                <a:cubicBezTo>
                  <a:pt x="980140" y="3677473"/>
                  <a:pt x="963143" y="3704298"/>
                  <a:pt x="953809" y="3694323"/>
                </a:cubicBezTo>
                <a:cubicBezTo>
                  <a:pt x="954710" y="3696289"/>
                  <a:pt x="963053" y="3685125"/>
                  <a:pt x="972153" y="3671731"/>
                </a:cubicBezTo>
                <a:lnTo>
                  <a:pt x="979941" y="3659863"/>
                </a:lnTo>
                <a:lnTo>
                  <a:pt x="1077290" y="3553134"/>
                </a:lnTo>
                <a:lnTo>
                  <a:pt x="1078442" y="3542292"/>
                </a:lnTo>
                <a:cubicBezTo>
                  <a:pt x="1084442" y="3531103"/>
                  <a:pt x="1097844" y="3526178"/>
                  <a:pt x="1105542" y="3514033"/>
                </a:cubicBezTo>
                <a:cubicBezTo>
                  <a:pt x="1103842" y="3514989"/>
                  <a:pt x="1097054" y="3505338"/>
                  <a:pt x="1099036" y="3504223"/>
                </a:cubicBezTo>
                <a:cubicBezTo>
                  <a:pt x="1099493" y="3495713"/>
                  <a:pt x="1132943" y="3476919"/>
                  <a:pt x="1129838" y="3465199"/>
                </a:cubicBezTo>
                <a:cubicBezTo>
                  <a:pt x="1129838" y="3465199"/>
                  <a:pt x="1129714" y="3464917"/>
                  <a:pt x="1129556" y="3464565"/>
                </a:cubicBezTo>
                <a:lnTo>
                  <a:pt x="1129202" y="3463770"/>
                </a:lnTo>
                <a:lnTo>
                  <a:pt x="1128990" y="3463295"/>
                </a:lnTo>
                <a:cubicBezTo>
                  <a:pt x="1128897" y="3463082"/>
                  <a:pt x="1128958" y="3463225"/>
                  <a:pt x="1129084" y="3463507"/>
                </a:cubicBezTo>
                <a:lnTo>
                  <a:pt x="1129202" y="3463770"/>
                </a:lnTo>
                <a:lnTo>
                  <a:pt x="1129838" y="3465199"/>
                </a:lnTo>
                <a:cubicBezTo>
                  <a:pt x="1115950" y="3473002"/>
                  <a:pt x="1112737" y="3485667"/>
                  <a:pt x="1101195" y="3494759"/>
                </a:cubicBezTo>
                <a:cubicBezTo>
                  <a:pt x="1092874" y="3500738"/>
                  <a:pt x="1085247" y="3507086"/>
                  <a:pt x="1077757" y="3514332"/>
                </a:cubicBezTo>
                <a:lnTo>
                  <a:pt x="1076568" y="3515645"/>
                </a:lnTo>
                <a:lnTo>
                  <a:pt x="1077379" y="3517087"/>
                </a:lnTo>
                <a:cubicBezTo>
                  <a:pt x="1077662" y="3518968"/>
                  <a:pt x="1077404" y="3520894"/>
                  <a:pt x="1076643" y="3521855"/>
                </a:cubicBezTo>
                <a:cubicBezTo>
                  <a:pt x="1076139" y="3522496"/>
                  <a:pt x="1075408" y="3522706"/>
                  <a:pt x="1074469" y="3522187"/>
                </a:cubicBezTo>
                <a:cubicBezTo>
                  <a:pt x="1073258" y="3524378"/>
                  <a:pt x="1072836" y="3522922"/>
                  <a:pt x="1072976" y="3520444"/>
                </a:cubicBezTo>
                <a:lnTo>
                  <a:pt x="1073246" y="3519314"/>
                </a:lnTo>
                <a:lnTo>
                  <a:pt x="1055133" y="3539314"/>
                </a:lnTo>
                <a:cubicBezTo>
                  <a:pt x="1026773" y="3568714"/>
                  <a:pt x="1081605" y="3500116"/>
                  <a:pt x="1080676" y="3498034"/>
                </a:cubicBezTo>
                <a:lnTo>
                  <a:pt x="1076643" y="3499819"/>
                </a:lnTo>
                <a:lnTo>
                  <a:pt x="998946" y="3567163"/>
                </a:lnTo>
                <a:cubicBezTo>
                  <a:pt x="982780" y="3578678"/>
                  <a:pt x="974480" y="3593716"/>
                  <a:pt x="955612" y="3608646"/>
                </a:cubicBezTo>
                <a:cubicBezTo>
                  <a:pt x="949408" y="3615442"/>
                  <a:pt x="939576" y="3625292"/>
                  <a:pt x="928714" y="3635827"/>
                </a:cubicBezTo>
                <a:lnTo>
                  <a:pt x="918202" y="3645773"/>
                </a:lnTo>
                <a:lnTo>
                  <a:pt x="913638" y="3638481"/>
                </a:lnTo>
                <a:lnTo>
                  <a:pt x="925031" y="3625299"/>
                </a:lnTo>
                <a:lnTo>
                  <a:pt x="942254" y="3610086"/>
                </a:lnTo>
                <a:cubicBezTo>
                  <a:pt x="958121" y="3595468"/>
                  <a:pt x="974030" y="3579641"/>
                  <a:pt x="973128" y="3577678"/>
                </a:cubicBezTo>
                <a:lnTo>
                  <a:pt x="968176" y="3579726"/>
                </a:lnTo>
                <a:lnTo>
                  <a:pt x="1000070" y="3547347"/>
                </a:lnTo>
                <a:lnTo>
                  <a:pt x="1029214" y="3516688"/>
                </a:lnTo>
                <a:lnTo>
                  <a:pt x="1016375" y="3526340"/>
                </a:lnTo>
                <a:cubicBezTo>
                  <a:pt x="1015524" y="3526819"/>
                  <a:pt x="1015771" y="3525485"/>
                  <a:pt x="1016669" y="3523236"/>
                </a:cubicBezTo>
                <a:lnTo>
                  <a:pt x="1017383" y="3521770"/>
                </a:lnTo>
                <a:lnTo>
                  <a:pt x="1044863" y="3500116"/>
                </a:lnTo>
                <a:lnTo>
                  <a:pt x="1043876" y="3501266"/>
                </a:lnTo>
                <a:lnTo>
                  <a:pt x="1071537" y="3472168"/>
                </a:lnTo>
                <a:lnTo>
                  <a:pt x="1066735" y="3476328"/>
                </a:lnTo>
                <a:lnTo>
                  <a:pt x="1064406" y="3478722"/>
                </a:lnTo>
                <a:lnTo>
                  <a:pt x="1048196" y="3490412"/>
                </a:lnTo>
                <a:cubicBezTo>
                  <a:pt x="1040824" y="3495401"/>
                  <a:pt x="1033166" y="3500108"/>
                  <a:pt x="1024948" y="3504259"/>
                </a:cubicBezTo>
                <a:cubicBezTo>
                  <a:pt x="1040775" y="3488730"/>
                  <a:pt x="1059047" y="3477052"/>
                  <a:pt x="1076601" y="3463183"/>
                </a:cubicBezTo>
                <a:cubicBezTo>
                  <a:pt x="1089988" y="3452150"/>
                  <a:pt x="1077638" y="3458630"/>
                  <a:pt x="1071330" y="3461897"/>
                </a:cubicBezTo>
                <a:lnTo>
                  <a:pt x="1037078" y="3486620"/>
                </a:lnTo>
                <a:lnTo>
                  <a:pt x="1005300" y="3519124"/>
                </a:lnTo>
                <a:lnTo>
                  <a:pt x="964412" y="3560941"/>
                </a:lnTo>
                <a:lnTo>
                  <a:pt x="976697" y="3553112"/>
                </a:lnTo>
                <a:lnTo>
                  <a:pt x="996607" y="3538079"/>
                </a:lnTo>
                <a:lnTo>
                  <a:pt x="990170" y="3546275"/>
                </a:lnTo>
                <a:cubicBezTo>
                  <a:pt x="978463" y="3556980"/>
                  <a:pt x="966986" y="3568206"/>
                  <a:pt x="955646" y="3580333"/>
                </a:cubicBezTo>
                <a:lnTo>
                  <a:pt x="940196" y="3598418"/>
                </a:lnTo>
                <a:lnTo>
                  <a:pt x="940179" y="3597842"/>
                </a:lnTo>
                <a:cubicBezTo>
                  <a:pt x="938634" y="3598506"/>
                  <a:pt x="935250" y="3600479"/>
                  <a:pt x="929121" y="3604294"/>
                </a:cubicBezTo>
                <a:lnTo>
                  <a:pt x="925034" y="3606782"/>
                </a:lnTo>
                <a:lnTo>
                  <a:pt x="929660" y="3600849"/>
                </a:lnTo>
                <a:lnTo>
                  <a:pt x="954876" y="3570487"/>
                </a:lnTo>
                <a:lnTo>
                  <a:pt x="920465" y="3604168"/>
                </a:lnTo>
                <a:cubicBezTo>
                  <a:pt x="908247" y="3617045"/>
                  <a:pt x="896292" y="3629452"/>
                  <a:pt x="882900" y="3639641"/>
                </a:cubicBezTo>
                <a:cubicBezTo>
                  <a:pt x="882900" y="3639641"/>
                  <a:pt x="883601" y="3636145"/>
                  <a:pt x="883530" y="3632940"/>
                </a:cubicBezTo>
                <a:lnTo>
                  <a:pt x="883430" y="3632810"/>
                </a:lnTo>
                <a:lnTo>
                  <a:pt x="887715" y="3630011"/>
                </a:lnTo>
                <a:cubicBezTo>
                  <a:pt x="899757" y="3619356"/>
                  <a:pt x="925097" y="3593005"/>
                  <a:pt x="920798" y="3591415"/>
                </a:cubicBezTo>
                <a:cubicBezTo>
                  <a:pt x="909339" y="3587168"/>
                  <a:pt x="867141" y="3645384"/>
                  <a:pt x="836228" y="3664337"/>
                </a:cubicBezTo>
                <a:cubicBezTo>
                  <a:pt x="819647" y="3676112"/>
                  <a:pt x="813293" y="3680070"/>
                  <a:pt x="798873" y="3690967"/>
                </a:cubicBezTo>
                <a:lnTo>
                  <a:pt x="798187" y="3691497"/>
                </a:lnTo>
                <a:lnTo>
                  <a:pt x="816444" y="3669488"/>
                </a:lnTo>
                <a:cubicBezTo>
                  <a:pt x="827031" y="3658265"/>
                  <a:pt x="837865" y="3647894"/>
                  <a:pt x="849375" y="3636670"/>
                </a:cubicBezTo>
                <a:cubicBezTo>
                  <a:pt x="867619" y="3621396"/>
                  <a:pt x="946487" y="3533308"/>
                  <a:pt x="897941" y="3576818"/>
                </a:cubicBezTo>
                <a:lnTo>
                  <a:pt x="875597" y="3599320"/>
                </a:lnTo>
                <a:lnTo>
                  <a:pt x="865342" y="3608075"/>
                </a:lnTo>
                <a:cubicBezTo>
                  <a:pt x="839110" y="3630261"/>
                  <a:pt x="792731" y="3667971"/>
                  <a:pt x="828202" y="3624440"/>
                </a:cubicBezTo>
                <a:cubicBezTo>
                  <a:pt x="838174" y="3615104"/>
                  <a:pt x="866985" y="3591567"/>
                  <a:pt x="873353" y="3574379"/>
                </a:cubicBezTo>
                <a:cubicBezTo>
                  <a:pt x="884002" y="3554430"/>
                  <a:pt x="843095" y="3593033"/>
                  <a:pt x="822491" y="3612006"/>
                </a:cubicBezTo>
                <a:cubicBezTo>
                  <a:pt x="806113" y="3629833"/>
                  <a:pt x="785510" y="3648803"/>
                  <a:pt x="773077" y="3654516"/>
                </a:cubicBezTo>
                <a:cubicBezTo>
                  <a:pt x="767030" y="3662046"/>
                  <a:pt x="756720" y="3662029"/>
                  <a:pt x="744941" y="3667439"/>
                </a:cubicBezTo>
                <a:lnTo>
                  <a:pt x="726453" y="3683423"/>
                </a:lnTo>
                <a:lnTo>
                  <a:pt x="861850" y="3537935"/>
                </a:lnTo>
                <a:lnTo>
                  <a:pt x="972890" y="3426511"/>
                </a:lnTo>
                <a:lnTo>
                  <a:pt x="969422" y="3425884"/>
                </a:lnTo>
                <a:cubicBezTo>
                  <a:pt x="969422" y="3425884"/>
                  <a:pt x="971122" y="3424929"/>
                  <a:pt x="973108" y="3423815"/>
                </a:cubicBezTo>
                <a:lnTo>
                  <a:pt x="973593" y="3425806"/>
                </a:lnTo>
                <a:lnTo>
                  <a:pt x="985571" y="3413784"/>
                </a:lnTo>
                <a:lnTo>
                  <a:pt x="986591" y="3411839"/>
                </a:lnTo>
                <a:cubicBezTo>
                  <a:pt x="986656" y="3410827"/>
                  <a:pt x="986017" y="3410046"/>
                  <a:pt x="984205" y="3409759"/>
                </a:cubicBezTo>
                <a:cubicBezTo>
                  <a:pt x="984205" y="3409759"/>
                  <a:pt x="977278" y="3418863"/>
                  <a:pt x="973108" y="3423815"/>
                </a:cubicBezTo>
                <a:lnTo>
                  <a:pt x="969143" y="3420520"/>
                </a:lnTo>
                <a:lnTo>
                  <a:pt x="847167" y="3542247"/>
                </a:lnTo>
                <a:cubicBezTo>
                  <a:pt x="774807" y="3611204"/>
                  <a:pt x="701473" y="3676853"/>
                  <a:pt x="626466" y="3736828"/>
                </a:cubicBezTo>
                <a:cubicBezTo>
                  <a:pt x="632085" y="3708864"/>
                  <a:pt x="690704" y="3685625"/>
                  <a:pt x="681257" y="3665696"/>
                </a:cubicBezTo>
                <a:cubicBezTo>
                  <a:pt x="683676" y="3661310"/>
                  <a:pt x="626249" y="3710549"/>
                  <a:pt x="626249" y="3710549"/>
                </a:cubicBezTo>
                <a:cubicBezTo>
                  <a:pt x="611530" y="3717957"/>
                  <a:pt x="609843" y="3712122"/>
                  <a:pt x="604008" y="3713807"/>
                </a:cubicBezTo>
                <a:cubicBezTo>
                  <a:pt x="568971" y="3740249"/>
                  <a:pt x="538495" y="3804363"/>
                  <a:pt x="504971" y="3801395"/>
                </a:cubicBezTo>
                <a:lnTo>
                  <a:pt x="519200" y="3781824"/>
                </a:lnTo>
                <a:lnTo>
                  <a:pt x="521731" y="3780052"/>
                </a:lnTo>
                <a:lnTo>
                  <a:pt x="524408" y="3776138"/>
                </a:lnTo>
                <a:lnTo>
                  <a:pt x="530770" y="3769648"/>
                </a:lnTo>
                <a:cubicBezTo>
                  <a:pt x="534729" y="3765806"/>
                  <a:pt x="539185" y="3761622"/>
                  <a:pt x="544264" y="3756864"/>
                </a:cubicBezTo>
                <a:cubicBezTo>
                  <a:pt x="546341" y="3753103"/>
                  <a:pt x="587214" y="3724977"/>
                  <a:pt x="586261" y="3708918"/>
                </a:cubicBezTo>
                <a:cubicBezTo>
                  <a:pt x="586261" y="3708918"/>
                  <a:pt x="553301" y="3731602"/>
                  <a:pt x="547075" y="3742881"/>
                </a:cubicBezTo>
                <a:cubicBezTo>
                  <a:pt x="542946" y="3745918"/>
                  <a:pt x="536980" y="3756726"/>
                  <a:pt x="530848" y="3766730"/>
                </a:cubicBezTo>
                <a:lnTo>
                  <a:pt x="524408" y="3776138"/>
                </a:lnTo>
                <a:lnTo>
                  <a:pt x="520242" y="3780392"/>
                </a:lnTo>
                <a:lnTo>
                  <a:pt x="519200" y="3781824"/>
                </a:lnTo>
                <a:lnTo>
                  <a:pt x="513615" y="3785729"/>
                </a:lnTo>
                <a:cubicBezTo>
                  <a:pt x="496065" y="3788817"/>
                  <a:pt x="518524" y="3762252"/>
                  <a:pt x="529841" y="3749857"/>
                </a:cubicBezTo>
                <a:lnTo>
                  <a:pt x="534225" y="3745181"/>
                </a:lnTo>
                <a:lnTo>
                  <a:pt x="534809" y="3744593"/>
                </a:lnTo>
                <a:cubicBezTo>
                  <a:pt x="535963" y="3743400"/>
                  <a:pt x="535854" y="3743477"/>
                  <a:pt x="534889" y="3744472"/>
                </a:cubicBezTo>
                <a:lnTo>
                  <a:pt x="534225" y="3745181"/>
                </a:lnTo>
                <a:lnTo>
                  <a:pt x="527145" y="3752320"/>
                </a:lnTo>
                <a:cubicBezTo>
                  <a:pt x="500021" y="3773320"/>
                  <a:pt x="477628" y="3796114"/>
                  <a:pt x="447088" y="3814412"/>
                </a:cubicBezTo>
                <a:cubicBezTo>
                  <a:pt x="423559" y="3829630"/>
                  <a:pt x="436159" y="3811242"/>
                  <a:pt x="454173" y="3788790"/>
                </a:cubicBezTo>
                <a:lnTo>
                  <a:pt x="458656" y="3783354"/>
                </a:lnTo>
                <a:lnTo>
                  <a:pt x="482552" y="3758646"/>
                </a:lnTo>
                <a:cubicBezTo>
                  <a:pt x="482552" y="3758646"/>
                  <a:pt x="533770" y="3720063"/>
                  <a:pt x="520206" y="3711237"/>
                </a:cubicBezTo>
                <a:cubicBezTo>
                  <a:pt x="515052" y="3711228"/>
                  <a:pt x="497378" y="3729251"/>
                  <a:pt x="480504" y="3747503"/>
                </a:cubicBezTo>
                <a:lnTo>
                  <a:pt x="478968" y="3749191"/>
                </a:lnTo>
                <a:lnTo>
                  <a:pt x="476988" y="3750594"/>
                </a:lnTo>
                <a:cubicBezTo>
                  <a:pt x="468489" y="3756738"/>
                  <a:pt x="459729" y="3763348"/>
                  <a:pt x="458691" y="3765228"/>
                </a:cubicBezTo>
                <a:cubicBezTo>
                  <a:pt x="446285" y="3778817"/>
                  <a:pt x="444503" y="3775382"/>
                  <a:pt x="447112" y="3767319"/>
                </a:cubicBezTo>
                <a:lnTo>
                  <a:pt x="449320" y="3762507"/>
                </a:lnTo>
                <a:lnTo>
                  <a:pt x="561097" y="3653626"/>
                </a:lnTo>
                <a:cubicBezTo>
                  <a:pt x="561097" y="3653626"/>
                  <a:pt x="608709" y="3607190"/>
                  <a:pt x="595125" y="3608674"/>
                </a:cubicBezTo>
                <a:cubicBezTo>
                  <a:pt x="582690" y="3614385"/>
                  <a:pt x="562071" y="3643668"/>
                  <a:pt x="547517" y="3655109"/>
                </a:cubicBezTo>
                <a:cubicBezTo>
                  <a:pt x="553406" y="3652404"/>
                  <a:pt x="525062" y="3681916"/>
                  <a:pt x="508113" y="3691595"/>
                </a:cubicBezTo>
                <a:lnTo>
                  <a:pt x="499274" y="3692475"/>
                </a:lnTo>
                <a:lnTo>
                  <a:pt x="514706" y="3675254"/>
                </a:lnTo>
                <a:cubicBezTo>
                  <a:pt x="565388" y="3625511"/>
                  <a:pt x="635235" y="3569793"/>
                  <a:pt x="665000" y="3529199"/>
                </a:cubicBezTo>
                <a:cubicBezTo>
                  <a:pt x="689854" y="3493048"/>
                  <a:pt x="692662" y="3479068"/>
                  <a:pt x="668197" y="3505621"/>
                </a:cubicBezTo>
                <a:cubicBezTo>
                  <a:pt x="641071" y="3526620"/>
                  <a:pt x="541884" y="3633745"/>
                  <a:pt x="527164" y="3641152"/>
                </a:cubicBezTo>
                <a:lnTo>
                  <a:pt x="526170" y="3639099"/>
                </a:lnTo>
                <a:lnTo>
                  <a:pt x="526654" y="3638616"/>
                </a:lnTo>
                <a:cubicBezTo>
                  <a:pt x="547403" y="3617025"/>
                  <a:pt x="566885" y="3595496"/>
                  <a:pt x="584021" y="3574153"/>
                </a:cubicBezTo>
                <a:cubicBezTo>
                  <a:pt x="561610" y="3591776"/>
                  <a:pt x="538830" y="3612050"/>
                  <a:pt x="515808" y="3633903"/>
                </a:cubicBezTo>
                <a:lnTo>
                  <a:pt x="473264" y="3676204"/>
                </a:lnTo>
                <a:lnTo>
                  <a:pt x="472199" y="3677036"/>
                </a:lnTo>
                <a:cubicBezTo>
                  <a:pt x="507344" y="3640025"/>
                  <a:pt x="537322" y="3596074"/>
                  <a:pt x="547653" y="3586244"/>
                </a:cubicBezTo>
                <a:cubicBezTo>
                  <a:pt x="557639" y="3577041"/>
                  <a:pt x="607545" y="3523652"/>
                  <a:pt x="568359" y="3557615"/>
                </a:cubicBezTo>
                <a:cubicBezTo>
                  <a:pt x="553878" y="3574965"/>
                  <a:pt x="535246" y="3599836"/>
                  <a:pt x="520527" y="3607244"/>
                </a:cubicBezTo>
                <a:cubicBezTo>
                  <a:pt x="512617" y="3612687"/>
                  <a:pt x="494869" y="3607800"/>
                  <a:pt x="494869" y="3607800"/>
                </a:cubicBezTo>
                <a:cubicBezTo>
                  <a:pt x="478701" y="3619315"/>
                  <a:pt x="467983" y="3638739"/>
                  <a:pt x="455576" y="3652331"/>
                </a:cubicBezTo>
                <a:cubicBezTo>
                  <a:pt x="447666" y="3657775"/>
                  <a:pt x="425036" y="3670627"/>
                  <a:pt x="428797" y="3672703"/>
                </a:cubicBezTo>
                <a:cubicBezTo>
                  <a:pt x="425036" y="3670627"/>
                  <a:pt x="427498" y="3657273"/>
                  <a:pt x="425425" y="3661033"/>
                </a:cubicBezTo>
                <a:cubicBezTo>
                  <a:pt x="411050" y="3667814"/>
                  <a:pt x="397909" y="3691628"/>
                  <a:pt x="373831" y="3708585"/>
                </a:cubicBezTo>
                <a:cubicBezTo>
                  <a:pt x="363846" y="3717790"/>
                  <a:pt x="339530" y="3724807"/>
                  <a:pt x="331273" y="3730878"/>
                </a:cubicBezTo>
                <a:cubicBezTo>
                  <a:pt x="310327" y="3749567"/>
                  <a:pt x="320662" y="3739736"/>
                  <a:pt x="326884" y="3728456"/>
                </a:cubicBezTo>
                <a:cubicBezTo>
                  <a:pt x="354894" y="3677699"/>
                  <a:pt x="299045" y="3743339"/>
                  <a:pt x="270579" y="3757880"/>
                </a:cubicBezTo>
                <a:cubicBezTo>
                  <a:pt x="271075" y="3737715"/>
                  <a:pt x="296733" y="3737160"/>
                  <a:pt x="295780" y="3721102"/>
                </a:cubicBezTo>
                <a:lnTo>
                  <a:pt x="258668" y="3751304"/>
                </a:lnTo>
                <a:cubicBezTo>
                  <a:pt x="243387" y="3733061"/>
                  <a:pt x="294591" y="3695103"/>
                  <a:pt x="298739" y="3687585"/>
                </a:cubicBezTo>
                <a:cubicBezTo>
                  <a:pt x="393766" y="3584296"/>
                  <a:pt x="503831" y="3474591"/>
                  <a:pt x="599393" y="3377000"/>
                </a:cubicBezTo>
                <a:lnTo>
                  <a:pt x="631374" y="3343868"/>
                </a:lnTo>
                <a:lnTo>
                  <a:pt x="619982" y="3352576"/>
                </a:lnTo>
                <a:lnTo>
                  <a:pt x="618936" y="3352027"/>
                </a:lnTo>
                <a:cubicBezTo>
                  <a:pt x="617552" y="3352314"/>
                  <a:pt x="614851" y="3354588"/>
                  <a:pt x="611578" y="3357841"/>
                </a:cubicBezTo>
                <a:lnTo>
                  <a:pt x="607486" y="3362268"/>
                </a:lnTo>
                <a:lnTo>
                  <a:pt x="587640" y="3377676"/>
                </a:lnTo>
                <a:lnTo>
                  <a:pt x="587651" y="3377571"/>
                </a:lnTo>
                <a:lnTo>
                  <a:pt x="544233" y="3417591"/>
                </a:lnTo>
                <a:cubicBezTo>
                  <a:pt x="492639" y="3465144"/>
                  <a:pt x="445046" y="3524714"/>
                  <a:pt x="397710" y="3554182"/>
                </a:cubicBezTo>
                <a:cubicBezTo>
                  <a:pt x="391874" y="3555865"/>
                  <a:pt x="340668" y="3593823"/>
                  <a:pt x="340668" y="3593823"/>
                </a:cubicBezTo>
                <a:cubicBezTo>
                  <a:pt x="322924" y="3588935"/>
                  <a:pt x="345555" y="3576081"/>
                  <a:pt x="355542" y="3566878"/>
                </a:cubicBezTo>
                <a:cubicBezTo>
                  <a:pt x="341059" y="3584228"/>
                  <a:pt x="367945" y="3553287"/>
                  <a:pt x="390338" y="3530493"/>
                </a:cubicBezTo>
                <a:cubicBezTo>
                  <a:pt x="425938" y="3494140"/>
                  <a:pt x="465333" y="3454982"/>
                  <a:pt x="502800" y="3418024"/>
                </a:cubicBezTo>
                <a:lnTo>
                  <a:pt x="588602" y="3333605"/>
                </a:lnTo>
                <a:lnTo>
                  <a:pt x="592925" y="3327558"/>
                </a:lnTo>
                <a:lnTo>
                  <a:pt x="602920" y="3314745"/>
                </a:lnTo>
                <a:lnTo>
                  <a:pt x="609904" y="3311225"/>
                </a:lnTo>
                <a:lnTo>
                  <a:pt x="612828" y="3309480"/>
                </a:lnTo>
                <a:lnTo>
                  <a:pt x="698387" y="3222589"/>
                </a:lnTo>
                <a:lnTo>
                  <a:pt x="698509" y="3221279"/>
                </a:lnTo>
                <a:lnTo>
                  <a:pt x="699124" y="3220024"/>
                </a:lnTo>
                <a:lnTo>
                  <a:pt x="699345" y="3219849"/>
                </a:lnTo>
                <a:lnTo>
                  <a:pt x="698990" y="3219309"/>
                </a:lnTo>
                <a:lnTo>
                  <a:pt x="699091" y="3218334"/>
                </a:lnTo>
                <a:lnTo>
                  <a:pt x="718971" y="3197055"/>
                </a:lnTo>
                <a:lnTo>
                  <a:pt x="705606" y="3205013"/>
                </a:lnTo>
                <a:lnTo>
                  <a:pt x="707914" y="3202944"/>
                </a:lnTo>
                <a:lnTo>
                  <a:pt x="676461" y="3224826"/>
                </a:lnTo>
                <a:cubicBezTo>
                  <a:pt x="662331" y="3234741"/>
                  <a:pt x="648638" y="3244141"/>
                  <a:pt x="635428" y="3252082"/>
                </a:cubicBezTo>
                <a:cubicBezTo>
                  <a:pt x="649557" y="3240379"/>
                  <a:pt x="666264" y="3228442"/>
                  <a:pt x="682097" y="3218115"/>
                </a:cubicBezTo>
                <a:lnTo>
                  <a:pt x="697372" y="3206178"/>
                </a:lnTo>
                <a:cubicBezTo>
                  <a:pt x="697192" y="3205283"/>
                  <a:pt x="696234" y="3205118"/>
                  <a:pt x="694860" y="3205405"/>
                </a:cubicBezTo>
                <a:lnTo>
                  <a:pt x="694104" y="3205701"/>
                </a:lnTo>
                <a:lnTo>
                  <a:pt x="689158" y="3209271"/>
                </a:lnTo>
                <a:lnTo>
                  <a:pt x="690817" y="3207270"/>
                </a:lnTo>
                <a:lnTo>
                  <a:pt x="691189" y="3206839"/>
                </a:lnTo>
                <a:lnTo>
                  <a:pt x="689849" y="3207362"/>
                </a:lnTo>
                <a:cubicBezTo>
                  <a:pt x="686163" y="3209209"/>
                  <a:pt x="682263" y="3211781"/>
                  <a:pt x="681050" y="3212881"/>
                </a:cubicBezTo>
                <a:cubicBezTo>
                  <a:pt x="645579" y="3236018"/>
                  <a:pt x="607688" y="3268517"/>
                  <a:pt x="574384" y="3285780"/>
                </a:cubicBezTo>
                <a:cubicBezTo>
                  <a:pt x="601849" y="3260810"/>
                  <a:pt x="641550" y="3238544"/>
                  <a:pt x="670952" y="3214903"/>
                </a:cubicBezTo>
                <a:cubicBezTo>
                  <a:pt x="662132" y="3222110"/>
                  <a:pt x="678783" y="3209898"/>
                  <a:pt x="677021" y="3208247"/>
                </a:cubicBezTo>
                <a:cubicBezTo>
                  <a:pt x="673605" y="3205496"/>
                  <a:pt x="670621" y="3213251"/>
                  <a:pt x="670621" y="3213251"/>
                </a:cubicBezTo>
                <a:cubicBezTo>
                  <a:pt x="651676" y="3225922"/>
                  <a:pt x="633531" y="3238430"/>
                  <a:pt x="615678" y="3250452"/>
                </a:cubicBezTo>
                <a:lnTo>
                  <a:pt x="579910" y="3273497"/>
                </a:lnTo>
                <a:lnTo>
                  <a:pt x="583871" y="3268857"/>
                </a:lnTo>
                <a:lnTo>
                  <a:pt x="584024" y="3268635"/>
                </a:lnTo>
                <a:lnTo>
                  <a:pt x="585527" y="3267511"/>
                </a:lnTo>
                <a:cubicBezTo>
                  <a:pt x="589558" y="3264989"/>
                  <a:pt x="610339" y="3251950"/>
                  <a:pt x="610008" y="3250299"/>
                </a:cubicBezTo>
                <a:cubicBezTo>
                  <a:pt x="608962" y="3245067"/>
                  <a:pt x="588510" y="3259757"/>
                  <a:pt x="591262" y="3259205"/>
                </a:cubicBezTo>
                <a:lnTo>
                  <a:pt x="589539" y="3260472"/>
                </a:lnTo>
                <a:lnTo>
                  <a:pt x="589215" y="3257331"/>
                </a:lnTo>
                <a:cubicBezTo>
                  <a:pt x="588097" y="3257802"/>
                  <a:pt x="586134" y="3259616"/>
                  <a:pt x="583807" y="3262062"/>
                </a:cubicBezTo>
                <a:lnTo>
                  <a:pt x="578060" y="3268530"/>
                </a:lnTo>
                <a:lnTo>
                  <a:pt x="573005" y="3271737"/>
                </a:lnTo>
                <a:cubicBezTo>
                  <a:pt x="568544" y="3270912"/>
                  <a:pt x="586801" y="3258381"/>
                  <a:pt x="586801" y="3258381"/>
                </a:cubicBezTo>
                <a:cubicBezTo>
                  <a:pt x="621812" y="3235337"/>
                  <a:pt x="651543" y="3213347"/>
                  <a:pt x="680057" y="3193607"/>
                </a:cubicBezTo>
                <a:cubicBezTo>
                  <a:pt x="680964" y="3192781"/>
                  <a:pt x="686342" y="3189291"/>
                  <a:pt x="692579" y="3184986"/>
                </a:cubicBezTo>
                <a:lnTo>
                  <a:pt x="697490" y="3181523"/>
                </a:lnTo>
                <a:lnTo>
                  <a:pt x="697017" y="3181495"/>
                </a:lnTo>
                <a:cubicBezTo>
                  <a:pt x="695416" y="3181397"/>
                  <a:pt x="693741" y="3181256"/>
                  <a:pt x="692406" y="3181011"/>
                </a:cubicBezTo>
                <a:lnTo>
                  <a:pt x="691067" y="3180427"/>
                </a:lnTo>
                <a:lnTo>
                  <a:pt x="670060" y="3194645"/>
                </a:lnTo>
                <a:lnTo>
                  <a:pt x="653515" y="3206155"/>
                </a:lnTo>
                <a:lnTo>
                  <a:pt x="647274" y="3212299"/>
                </a:lnTo>
                <a:lnTo>
                  <a:pt x="641844" y="3214279"/>
                </a:lnTo>
                <a:lnTo>
                  <a:pt x="632296" y="3220923"/>
                </a:lnTo>
                <a:cubicBezTo>
                  <a:pt x="630918" y="3221198"/>
                  <a:pt x="606923" y="3242038"/>
                  <a:pt x="603609" y="3240984"/>
                </a:cubicBezTo>
                <a:cubicBezTo>
                  <a:pt x="601708" y="3238645"/>
                  <a:pt x="605488" y="3235167"/>
                  <a:pt x="609743" y="3232274"/>
                </a:cubicBezTo>
                <a:lnTo>
                  <a:pt x="611508" y="3231206"/>
                </a:lnTo>
                <a:lnTo>
                  <a:pt x="613392" y="3228203"/>
                </a:lnTo>
                <a:cubicBezTo>
                  <a:pt x="617773" y="3222084"/>
                  <a:pt x="625348" y="3212920"/>
                  <a:pt x="626543" y="3210994"/>
                </a:cubicBezTo>
                <a:cubicBezTo>
                  <a:pt x="631752" y="3204622"/>
                  <a:pt x="635741" y="3199520"/>
                  <a:pt x="639152" y="3194989"/>
                </a:cubicBezTo>
                <a:lnTo>
                  <a:pt x="640896" y="3192591"/>
                </a:lnTo>
                <a:lnTo>
                  <a:pt x="658966" y="3179206"/>
                </a:lnTo>
                <a:lnTo>
                  <a:pt x="640011" y="3198957"/>
                </a:lnTo>
                <a:cubicBezTo>
                  <a:pt x="638122" y="3200857"/>
                  <a:pt x="635070" y="3205034"/>
                  <a:pt x="631564" y="3209869"/>
                </a:cubicBezTo>
                <a:lnTo>
                  <a:pt x="630049" y="3211882"/>
                </a:lnTo>
                <a:lnTo>
                  <a:pt x="643337" y="3199640"/>
                </a:lnTo>
                <a:cubicBezTo>
                  <a:pt x="654574" y="3189725"/>
                  <a:pt x="666002" y="3180232"/>
                  <a:pt x="666002" y="3180232"/>
                </a:cubicBezTo>
                <a:lnTo>
                  <a:pt x="683600" y="3164830"/>
                </a:lnTo>
                <a:lnTo>
                  <a:pt x="684490" y="3161864"/>
                </a:lnTo>
                <a:lnTo>
                  <a:pt x="686335" y="3158893"/>
                </a:lnTo>
                <a:lnTo>
                  <a:pt x="689129" y="3156819"/>
                </a:lnTo>
                <a:lnTo>
                  <a:pt x="674601" y="3166350"/>
                </a:lnTo>
                <a:lnTo>
                  <a:pt x="702579" y="3143950"/>
                </a:lnTo>
                <a:lnTo>
                  <a:pt x="695504" y="3148668"/>
                </a:lnTo>
                <a:lnTo>
                  <a:pt x="693109" y="3150444"/>
                </a:lnTo>
                <a:lnTo>
                  <a:pt x="673945" y="3165545"/>
                </a:lnTo>
                <a:lnTo>
                  <a:pt x="664303" y="3173145"/>
                </a:lnTo>
                <a:lnTo>
                  <a:pt x="655610" y="3179994"/>
                </a:lnTo>
                <a:cubicBezTo>
                  <a:pt x="650718" y="3183644"/>
                  <a:pt x="647456" y="3185694"/>
                  <a:pt x="647071" y="3184853"/>
                </a:cubicBezTo>
                <a:cubicBezTo>
                  <a:pt x="646683" y="3184011"/>
                  <a:pt x="649157" y="3180244"/>
                  <a:pt x="652314" y="3175682"/>
                </a:cubicBezTo>
                <a:lnTo>
                  <a:pt x="658766" y="3166085"/>
                </a:lnTo>
                <a:lnTo>
                  <a:pt x="656187" y="3167655"/>
                </a:lnTo>
                <a:cubicBezTo>
                  <a:pt x="647954" y="3172309"/>
                  <a:pt x="639797" y="3175822"/>
                  <a:pt x="652211" y="3165390"/>
                </a:cubicBezTo>
                <a:lnTo>
                  <a:pt x="662012" y="3157364"/>
                </a:lnTo>
                <a:lnTo>
                  <a:pt x="662127" y="3155873"/>
                </a:lnTo>
                <a:lnTo>
                  <a:pt x="658190" y="3158102"/>
                </a:lnTo>
                <a:lnTo>
                  <a:pt x="657877" y="3158511"/>
                </a:lnTo>
                <a:lnTo>
                  <a:pt x="657283" y="3158617"/>
                </a:lnTo>
                <a:lnTo>
                  <a:pt x="654937" y="3159947"/>
                </a:lnTo>
                <a:cubicBezTo>
                  <a:pt x="651441" y="3162350"/>
                  <a:pt x="646765" y="3165888"/>
                  <a:pt x="640629" y="3170830"/>
                </a:cubicBezTo>
                <a:cubicBezTo>
                  <a:pt x="605841" y="3195640"/>
                  <a:pt x="577236" y="3233910"/>
                  <a:pt x="538538" y="3251685"/>
                </a:cubicBezTo>
                <a:cubicBezTo>
                  <a:pt x="531808" y="3254778"/>
                  <a:pt x="561972" y="3211035"/>
                  <a:pt x="567705" y="3213158"/>
                </a:cubicBezTo>
                <a:cubicBezTo>
                  <a:pt x="559725" y="3210201"/>
                  <a:pt x="522939" y="3246839"/>
                  <a:pt x="501203" y="3268826"/>
                </a:cubicBezTo>
                <a:lnTo>
                  <a:pt x="491209" y="3278817"/>
                </a:lnTo>
                <a:lnTo>
                  <a:pt x="499549" y="3268625"/>
                </a:lnTo>
                <a:cubicBezTo>
                  <a:pt x="537323" y="3224310"/>
                  <a:pt x="476930" y="3277864"/>
                  <a:pt x="475151" y="3281087"/>
                </a:cubicBezTo>
                <a:cubicBezTo>
                  <a:pt x="466592" y="3288975"/>
                  <a:pt x="451289" y="3293844"/>
                  <a:pt x="443973" y="3298214"/>
                </a:cubicBezTo>
                <a:lnTo>
                  <a:pt x="434652" y="3305170"/>
                </a:lnTo>
                <a:lnTo>
                  <a:pt x="524110" y="3220279"/>
                </a:lnTo>
                <a:lnTo>
                  <a:pt x="533744" y="3211400"/>
                </a:lnTo>
                <a:lnTo>
                  <a:pt x="547158" y="3193588"/>
                </a:lnTo>
                <a:lnTo>
                  <a:pt x="538528" y="3198990"/>
                </a:lnTo>
                <a:cubicBezTo>
                  <a:pt x="535134" y="3199083"/>
                  <a:pt x="558329" y="3177222"/>
                  <a:pt x="563389" y="3168276"/>
                </a:cubicBezTo>
                <a:cubicBezTo>
                  <a:pt x="560024" y="3169821"/>
                  <a:pt x="556657" y="3171366"/>
                  <a:pt x="553292" y="3172912"/>
                </a:cubicBezTo>
                <a:cubicBezTo>
                  <a:pt x="554975" y="3172139"/>
                  <a:pt x="548488" y="3172065"/>
                  <a:pt x="541354" y="3171689"/>
                </a:cubicBezTo>
                <a:lnTo>
                  <a:pt x="532163" y="3170874"/>
                </a:lnTo>
                <a:lnTo>
                  <a:pt x="526887" y="3179279"/>
                </a:lnTo>
                <a:cubicBezTo>
                  <a:pt x="522353" y="3186992"/>
                  <a:pt x="518920" y="3192921"/>
                  <a:pt x="516931" y="3190503"/>
                </a:cubicBezTo>
                <a:cubicBezTo>
                  <a:pt x="516931" y="3190503"/>
                  <a:pt x="519710" y="3184475"/>
                  <a:pt x="521030" y="3179263"/>
                </a:cubicBezTo>
                <a:lnTo>
                  <a:pt x="521344" y="3180279"/>
                </a:lnTo>
                <a:lnTo>
                  <a:pt x="520369" y="3181869"/>
                </a:lnTo>
                <a:cubicBezTo>
                  <a:pt x="521098" y="3181460"/>
                  <a:pt x="521463" y="3181256"/>
                  <a:pt x="521545" y="3180930"/>
                </a:cubicBezTo>
                <a:lnTo>
                  <a:pt x="521344" y="3180279"/>
                </a:lnTo>
                <a:lnTo>
                  <a:pt x="523136" y="3177353"/>
                </a:lnTo>
                <a:lnTo>
                  <a:pt x="524787" y="3175851"/>
                </a:lnTo>
                <a:cubicBezTo>
                  <a:pt x="525679" y="3174699"/>
                  <a:pt x="526173" y="3173768"/>
                  <a:pt x="526173" y="3173768"/>
                </a:cubicBezTo>
                <a:cubicBezTo>
                  <a:pt x="526173" y="3173768"/>
                  <a:pt x="523785" y="3168411"/>
                  <a:pt x="526012" y="3164551"/>
                </a:cubicBezTo>
                <a:cubicBezTo>
                  <a:pt x="529695" y="3155781"/>
                  <a:pt x="546610" y="3139206"/>
                  <a:pt x="551091" y="3132220"/>
                </a:cubicBezTo>
                <a:cubicBezTo>
                  <a:pt x="552546" y="3131402"/>
                  <a:pt x="550821" y="3127531"/>
                  <a:pt x="551480" y="3124927"/>
                </a:cubicBezTo>
                <a:cubicBezTo>
                  <a:pt x="553110" y="3120660"/>
                  <a:pt x="556652" y="3115895"/>
                  <a:pt x="560863" y="3110997"/>
                </a:cubicBezTo>
                <a:lnTo>
                  <a:pt x="562969" y="3108680"/>
                </a:lnTo>
                <a:lnTo>
                  <a:pt x="559502" y="3111394"/>
                </a:lnTo>
                <a:lnTo>
                  <a:pt x="549652" y="3119235"/>
                </a:lnTo>
                <a:lnTo>
                  <a:pt x="506058" y="3170225"/>
                </a:lnTo>
                <a:lnTo>
                  <a:pt x="468671" y="3218697"/>
                </a:lnTo>
                <a:lnTo>
                  <a:pt x="464825" y="3220656"/>
                </a:lnTo>
                <a:lnTo>
                  <a:pt x="456101" y="3225772"/>
                </a:lnTo>
                <a:lnTo>
                  <a:pt x="466850" y="3209705"/>
                </a:lnTo>
                <a:lnTo>
                  <a:pt x="454290" y="3223516"/>
                </a:lnTo>
                <a:lnTo>
                  <a:pt x="451629" y="3219859"/>
                </a:lnTo>
                <a:lnTo>
                  <a:pt x="446300" y="3223547"/>
                </a:lnTo>
                <a:lnTo>
                  <a:pt x="456831" y="3208743"/>
                </a:lnTo>
                <a:lnTo>
                  <a:pt x="460789" y="3204695"/>
                </a:lnTo>
                <a:cubicBezTo>
                  <a:pt x="462128" y="3203457"/>
                  <a:pt x="463018" y="3202832"/>
                  <a:pt x="463101" y="3203246"/>
                </a:cubicBezTo>
                <a:lnTo>
                  <a:pt x="461369" y="3202367"/>
                </a:lnTo>
                <a:lnTo>
                  <a:pt x="475459" y="3182560"/>
                </a:lnTo>
                <a:lnTo>
                  <a:pt x="481226" y="3178125"/>
                </a:lnTo>
                <a:cubicBezTo>
                  <a:pt x="484942" y="3175374"/>
                  <a:pt x="489252" y="3172309"/>
                  <a:pt x="494825" y="3168545"/>
                </a:cubicBezTo>
                <a:cubicBezTo>
                  <a:pt x="497246" y="3166340"/>
                  <a:pt x="520913" y="3151010"/>
                  <a:pt x="509768" y="3154957"/>
                </a:cubicBezTo>
                <a:cubicBezTo>
                  <a:pt x="501606" y="3158309"/>
                  <a:pt x="486434" y="3171942"/>
                  <a:pt x="481256" y="3174698"/>
                </a:cubicBezTo>
                <a:lnTo>
                  <a:pt x="480918" y="3174884"/>
                </a:lnTo>
                <a:lnTo>
                  <a:pt x="484761" y="3169484"/>
                </a:lnTo>
                <a:lnTo>
                  <a:pt x="496147" y="3155214"/>
                </a:lnTo>
                <a:lnTo>
                  <a:pt x="523430" y="3136819"/>
                </a:lnTo>
                <a:lnTo>
                  <a:pt x="499698" y="3150762"/>
                </a:lnTo>
                <a:lnTo>
                  <a:pt x="520422" y="3124785"/>
                </a:lnTo>
                <a:lnTo>
                  <a:pt x="533182" y="3109587"/>
                </a:lnTo>
                <a:lnTo>
                  <a:pt x="529608" y="3112474"/>
                </a:lnTo>
                <a:lnTo>
                  <a:pt x="479738" y="3149007"/>
                </a:lnTo>
                <a:lnTo>
                  <a:pt x="487725" y="3140183"/>
                </a:lnTo>
                <a:lnTo>
                  <a:pt x="517877" y="3111980"/>
                </a:lnTo>
                <a:lnTo>
                  <a:pt x="541429" y="3097450"/>
                </a:lnTo>
                <a:cubicBezTo>
                  <a:pt x="636114" y="3038755"/>
                  <a:pt x="727263" y="2980016"/>
                  <a:pt x="800682" y="2919869"/>
                </a:cubicBezTo>
                <a:cubicBezTo>
                  <a:pt x="759826" y="2940032"/>
                  <a:pt x="717831" y="2963937"/>
                  <a:pt x="675273" y="2989885"/>
                </a:cubicBezTo>
                <a:lnTo>
                  <a:pt x="560598" y="3063151"/>
                </a:lnTo>
                <a:lnTo>
                  <a:pt x="566988" y="3054671"/>
                </a:lnTo>
                <a:cubicBezTo>
                  <a:pt x="571408" y="3048497"/>
                  <a:pt x="575001" y="3042883"/>
                  <a:pt x="575784" y="3039790"/>
                </a:cubicBezTo>
                <a:cubicBezTo>
                  <a:pt x="566012" y="3047513"/>
                  <a:pt x="559873" y="3053848"/>
                  <a:pt x="554248" y="3060219"/>
                </a:cubicBezTo>
                <a:lnTo>
                  <a:pt x="539435" y="3076793"/>
                </a:lnTo>
                <a:lnTo>
                  <a:pt x="528896" y="3083700"/>
                </a:lnTo>
                <a:lnTo>
                  <a:pt x="533143" y="3074320"/>
                </a:lnTo>
                <a:lnTo>
                  <a:pt x="530928" y="3076457"/>
                </a:lnTo>
                <a:lnTo>
                  <a:pt x="513167" y="3094012"/>
                </a:lnTo>
                <a:lnTo>
                  <a:pt x="499795" y="3102777"/>
                </a:lnTo>
                <a:lnTo>
                  <a:pt x="525835" y="3076173"/>
                </a:lnTo>
                <a:lnTo>
                  <a:pt x="529791" y="3067473"/>
                </a:lnTo>
                <a:lnTo>
                  <a:pt x="563720" y="3044979"/>
                </a:lnTo>
                <a:cubicBezTo>
                  <a:pt x="653345" y="2985272"/>
                  <a:pt x="740365" y="2926032"/>
                  <a:pt x="824699" y="2864378"/>
                </a:cubicBezTo>
                <a:cubicBezTo>
                  <a:pt x="784105" y="2880233"/>
                  <a:pt x="744900" y="2906158"/>
                  <a:pt x="702307" y="2938540"/>
                </a:cubicBezTo>
                <a:cubicBezTo>
                  <a:pt x="682817" y="2952344"/>
                  <a:pt x="582257" y="3023503"/>
                  <a:pt x="576528" y="3019156"/>
                </a:cubicBezTo>
                <a:cubicBezTo>
                  <a:pt x="558378" y="3005401"/>
                  <a:pt x="664670" y="2938587"/>
                  <a:pt x="655987" y="2950049"/>
                </a:cubicBezTo>
                <a:cubicBezTo>
                  <a:pt x="679812" y="2930514"/>
                  <a:pt x="734826" y="2907542"/>
                  <a:pt x="748580" y="2889399"/>
                </a:cubicBezTo>
                <a:cubicBezTo>
                  <a:pt x="755882" y="2867860"/>
                  <a:pt x="663286" y="2928514"/>
                  <a:pt x="663286" y="2928514"/>
                </a:cubicBezTo>
                <a:lnTo>
                  <a:pt x="551993" y="3001507"/>
                </a:lnTo>
                <a:lnTo>
                  <a:pt x="552171" y="2999815"/>
                </a:lnTo>
                <a:cubicBezTo>
                  <a:pt x="557315" y="2990225"/>
                  <a:pt x="568801" y="2986006"/>
                  <a:pt x="575400" y="2975596"/>
                </a:cubicBezTo>
                <a:cubicBezTo>
                  <a:pt x="573942" y="2976415"/>
                  <a:pt x="568125" y="2968143"/>
                  <a:pt x="569825" y="2967187"/>
                </a:cubicBezTo>
                <a:cubicBezTo>
                  <a:pt x="570216" y="2959894"/>
                  <a:pt x="598885" y="2943786"/>
                  <a:pt x="596225" y="2933740"/>
                </a:cubicBezTo>
                <a:lnTo>
                  <a:pt x="595680" y="2932515"/>
                </a:lnTo>
                <a:lnTo>
                  <a:pt x="595578" y="2932288"/>
                </a:lnTo>
                <a:cubicBezTo>
                  <a:pt x="595468" y="2932047"/>
                  <a:pt x="595415" y="2931926"/>
                  <a:pt x="595497" y="2932108"/>
                </a:cubicBezTo>
                <a:lnTo>
                  <a:pt x="595680" y="2932515"/>
                </a:lnTo>
                <a:lnTo>
                  <a:pt x="595982" y="2933195"/>
                </a:lnTo>
                <a:cubicBezTo>
                  <a:pt x="596117" y="2933497"/>
                  <a:pt x="596225" y="2933740"/>
                  <a:pt x="596225" y="2933740"/>
                </a:cubicBezTo>
                <a:cubicBezTo>
                  <a:pt x="584319" y="2940428"/>
                  <a:pt x="581566" y="2951282"/>
                  <a:pt x="571675" y="2959074"/>
                </a:cubicBezTo>
                <a:lnTo>
                  <a:pt x="553817" y="2973990"/>
                </a:lnTo>
                <a:lnTo>
                  <a:pt x="546946" y="2972571"/>
                </a:lnTo>
                <a:lnTo>
                  <a:pt x="547583" y="2971708"/>
                </a:lnTo>
                <a:cubicBezTo>
                  <a:pt x="551497" y="2966339"/>
                  <a:pt x="554284" y="2962330"/>
                  <a:pt x="554085" y="2961882"/>
                </a:cubicBezTo>
                <a:lnTo>
                  <a:pt x="550629" y="2963412"/>
                </a:lnTo>
                <a:lnTo>
                  <a:pt x="541388" y="2971423"/>
                </a:lnTo>
                <a:lnTo>
                  <a:pt x="536797" y="2970475"/>
                </a:lnTo>
                <a:cubicBezTo>
                  <a:pt x="527860" y="2973429"/>
                  <a:pt x="516831" y="2979733"/>
                  <a:pt x="506097" y="2986823"/>
                </a:cubicBezTo>
                <a:lnTo>
                  <a:pt x="491032" y="2997803"/>
                </a:lnTo>
                <a:lnTo>
                  <a:pt x="509979" y="2977873"/>
                </a:lnTo>
                <a:lnTo>
                  <a:pt x="498973" y="2986143"/>
                </a:lnTo>
                <a:cubicBezTo>
                  <a:pt x="498243" y="2986554"/>
                  <a:pt x="498455" y="2985411"/>
                  <a:pt x="499224" y="2983485"/>
                </a:cubicBezTo>
                <a:lnTo>
                  <a:pt x="499838" y="2982226"/>
                </a:lnTo>
                <a:lnTo>
                  <a:pt x="523391" y="2963667"/>
                </a:lnTo>
                <a:lnTo>
                  <a:pt x="522545" y="2964652"/>
                </a:lnTo>
                <a:lnTo>
                  <a:pt x="546253" y="2939713"/>
                </a:lnTo>
                <a:lnTo>
                  <a:pt x="542139" y="2943278"/>
                </a:lnTo>
                <a:lnTo>
                  <a:pt x="540141" y="2945330"/>
                </a:lnTo>
                <a:lnTo>
                  <a:pt x="526248" y="2955348"/>
                </a:lnTo>
                <a:cubicBezTo>
                  <a:pt x="519927" y="2959627"/>
                  <a:pt x="513366" y="2963660"/>
                  <a:pt x="506321" y="2967219"/>
                </a:cubicBezTo>
                <a:cubicBezTo>
                  <a:pt x="519887" y="2953906"/>
                  <a:pt x="535548" y="2943898"/>
                  <a:pt x="550593" y="2932011"/>
                </a:cubicBezTo>
                <a:cubicBezTo>
                  <a:pt x="562067" y="2922555"/>
                  <a:pt x="551483" y="2928109"/>
                  <a:pt x="546076" y="2930910"/>
                </a:cubicBezTo>
                <a:lnTo>
                  <a:pt x="516717" y="2952101"/>
                </a:lnTo>
                <a:lnTo>
                  <a:pt x="489479" y="2979959"/>
                </a:lnTo>
                <a:lnTo>
                  <a:pt x="454435" y="3015803"/>
                </a:lnTo>
                <a:lnTo>
                  <a:pt x="464963" y="3009090"/>
                </a:lnTo>
                <a:lnTo>
                  <a:pt x="482029" y="2996206"/>
                </a:lnTo>
                <a:lnTo>
                  <a:pt x="476512" y="3003230"/>
                </a:lnTo>
                <a:lnTo>
                  <a:pt x="455994" y="3023471"/>
                </a:lnTo>
                <a:lnTo>
                  <a:pt x="437002" y="3035134"/>
                </a:lnTo>
                <a:lnTo>
                  <a:pt x="446261" y="3023984"/>
                </a:lnTo>
                <a:lnTo>
                  <a:pt x="431281" y="3038646"/>
                </a:lnTo>
                <a:lnTo>
                  <a:pt x="411068" y="3051058"/>
                </a:lnTo>
                <a:lnTo>
                  <a:pt x="417053" y="3041920"/>
                </a:lnTo>
                <a:cubicBezTo>
                  <a:pt x="412142" y="3040100"/>
                  <a:pt x="400642" y="3051665"/>
                  <a:pt x="387062" y="3065714"/>
                </a:cubicBezTo>
                <a:lnTo>
                  <a:pt x="386849" y="3065930"/>
                </a:lnTo>
                <a:lnTo>
                  <a:pt x="344770" y="3091768"/>
                </a:lnTo>
                <a:lnTo>
                  <a:pt x="344687" y="3091819"/>
                </a:lnTo>
                <a:lnTo>
                  <a:pt x="355834" y="3080710"/>
                </a:lnTo>
                <a:cubicBezTo>
                  <a:pt x="371470" y="3067619"/>
                  <a:pt x="439070" y="2992116"/>
                  <a:pt x="397462" y="3029411"/>
                </a:cubicBezTo>
                <a:lnTo>
                  <a:pt x="378314" y="3048694"/>
                </a:lnTo>
                <a:lnTo>
                  <a:pt x="369520" y="3056200"/>
                </a:lnTo>
                <a:cubicBezTo>
                  <a:pt x="347036" y="3075220"/>
                  <a:pt x="307283" y="3107540"/>
                  <a:pt x="337685" y="3070228"/>
                </a:cubicBezTo>
                <a:cubicBezTo>
                  <a:pt x="346235" y="3062224"/>
                  <a:pt x="370930" y="3042051"/>
                  <a:pt x="376386" y="3027318"/>
                </a:cubicBezTo>
                <a:cubicBezTo>
                  <a:pt x="385512" y="3010222"/>
                  <a:pt x="350451" y="3043308"/>
                  <a:pt x="332793" y="3059570"/>
                </a:cubicBezTo>
                <a:cubicBezTo>
                  <a:pt x="318754" y="3074848"/>
                  <a:pt x="301096" y="3091109"/>
                  <a:pt x="290438" y="3096005"/>
                </a:cubicBezTo>
                <a:cubicBezTo>
                  <a:pt x="285255" y="3102461"/>
                  <a:pt x="276418" y="3102444"/>
                  <a:pt x="266322" y="3107083"/>
                </a:cubicBezTo>
                <a:lnTo>
                  <a:pt x="250477" y="3120782"/>
                </a:lnTo>
                <a:lnTo>
                  <a:pt x="366528" y="2996084"/>
                </a:lnTo>
                <a:lnTo>
                  <a:pt x="461700" y="2900579"/>
                </a:lnTo>
                <a:lnTo>
                  <a:pt x="458729" y="2900043"/>
                </a:lnTo>
                <a:cubicBezTo>
                  <a:pt x="458729" y="2900043"/>
                  <a:pt x="460186" y="2899224"/>
                  <a:pt x="461885" y="2898267"/>
                </a:cubicBezTo>
                <a:lnTo>
                  <a:pt x="462304" y="2899975"/>
                </a:lnTo>
                <a:lnTo>
                  <a:pt x="472571" y="2889671"/>
                </a:lnTo>
                <a:lnTo>
                  <a:pt x="473444" y="2888004"/>
                </a:lnTo>
                <a:cubicBezTo>
                  <a:pt x="473499" y="2887134"/>
                  <a:pt x="472953" y="2886465"/>
                  <a:pt x="471401" y="2886221"/>
                </a:cubicBezTo>
                <a:cubicBezTo>
                  <a:pt x="471401" y="2886221"/>
                  <a:pt x="465462" y="2894024"/>
                  <a:pt x="461885" y="2898267"/>
                </a:cubicBezTo>
                <a:lnTo>
                  <a:pt x="458491" y="2895444"/>
                </a:lnTo>
                <a:lnTo>
                  <a:pt x="353941" y="2999778"/>
                </a:lnTo>
                <a:cubicBezTo>
                  <a:pt x="291919" y="3058883"/>
                  <a:pt x="229064" y="3115152"/>
                  <a:pt x="164774" y="3166558"/>
                </a:cubicBezTo>
                <a:cubicBezTo>
                  <a:pt x="169590" y="3142588"/>
                  <a:pt x="219834" y="3122671"/>
                  <a:pt x="211736" y="3105590"/>
                </a:cubicBezTo>
                <a:cubicBezTo>
                  <a:pt x="213812" y="3101831"/>
                  <a:pt x="164589" y="3144034"/>
                  <a:pt x="164589" y="3144034"/>
                </a:cubicBezTo>
                <a:cubicBezTo>
                  <a:pt x="151975" y="3150383"/>
                  <a:pt x="150528" y="3145382"/>
                  <a:pt x="145523" y="3146824"/>
                </a:cubicBezTo>
                <a:cubicBezTo>
                  <a:pt x="115495" y="3169489"/>
                  <a:pt x="89374" y="3224442"/>
                  <a:pt x="60641" y="3221898"/>
                </a:cubicBezTo>
                <a:lnTo>
                  <a:pt x="72837" y="3205124"/>
                </a:lnTo>
                <a:lnTo>
                  <a:pt x="75004" y="3203606"/>
                </a:lnTo>
                <a:lnTo>
                  <a:pt x="77301" y="3200250"/>
                </a:lnTo>
                <a:lnTo>
                  <a:pt x="82750" y="3194687"/>
                </a:lnTo>
                <a:cubicBezTo>
                  <a:pt x="86148" y="3191395"/>
                  <a:pt x="89966" y="3187807"/>
                  <a:pt x="94321" y="3183729"/>
                </a:cubicBezTo>
                <a:cubicBezTo>
                  <a:pt x="96100" y="3180508"/>
                  <a:pt x="131131" y="3156398"/>
                  <a:pt x="130315" y="3142634"/>
                </a:cubicBezTo>
                <a:cubicBezTo>
                  <a:pt x="130315" y="3142634"/>
                  <a:pt x="102062" y="3162078"/>
                  <a:pt x="96727" y="3171745"/>
                </a:cubicBezTo>
                <a:cubicBezTo>
                  <a:pt x="93190" y="3174348"/>
                  <a:pt x="88075" y="3183612"/>
                  <a:pt x="82818" y="3192187"/>
                </a:cubicBezTo>
                <a:lnTo>
                  <a:pt x="77301" y="3200250"/>
                </a:lnTo>
                <a:lnTo>
                  <a:pt x="73727" y="3203895"/>
                </a:lnTo>
                <a:lnTo>
                  <a:pt x="72837" y="3205124"/>
                </a:lnTo>
                <a:lnTo>
                  <a:pt x="68050" y="3208470"/>
                </a:lnTo>
                <a:cubicBezTo>
                  <a:pt x="53009" y="3211118"/>
                  <a:pt x="72254" y="3188348"/>
                  <a:pt x="81957" y="3177723"/>
                </a:cubicBezTo>
                <a:lnTo>
                  <a:pt x="85713" y="3173716"/>
                </a:lnTo>
                <a:lnTo>
                  <a:pt x="86214" y="3173213"/>
                </a:lnTo>
                <a:cubicBezTo>
                  <a:pt x="87204" y="3172190"/>
                  <a:pt x="87109" y="3172256"/>
                  <a:pt x="86283" y="3173109"/>
                </a:cubicBezTo>
                <a:lnTo>
                  <a:pt x="85713" y="3173716"/>
                </a:lnTo>
                <a:lnTo>
                  <a:pt x="79647" y="3179838"/>
                </a:lnTo>
                <a:cubicBezTo>
                  <a:pt x="56398" y="3197835"/>
                  <a:pt x="37203" y="3217372"/>
                  <a:pt x="11027" y="3233056"/>
                </a:cubicBezTo>
                <a:cubicBezTo>
                  <a:pt x="944" y="3239579"/>
                  <a:pt x="-1397" y="3238899"/>
                  <a:pt x="711" y="3234184"/>
                </a:cubicBezTo>
                <a:lnTo>
                  <a:pt x="12046" y="3218217"/>
                </a:lnTo>
                <a:lnTo>
                  <a:pt x="92769" y="3165296"/>
                </a:lnTo>
                <a:lnTo>
                  <a:pt x="25983" y="3201223"/>
                </a:lnTo>
                <a:lnTo>
                  <a:pt x="41424" y="3185258"/>
                </a:lnTo>
                <a:cubicBezTo>
                  <a:pt x="41424" y="3185258"/>
                  <a:pt x="85323" y="3152187"/>
                  <a:pt x="73698" y="3144623"/>
                </a:cubicBezTo>
                <a:cubicBezTo>
                  <a:pt x="69280" y="3144615"/>
                  <a:pt x="54133" y="3160062"/>
                  <a:pt x="39669" y="3175706"/>
                </a:cubicBezTo>
                <a:lnTo>
                  <a:pt x="38351" y="3177154"/>
                </a:lnTo>
                <a:lnTo>
                  <a:pt x="36657" y="3178358"/>
                </a:lnTo>
                <a:cubicBezTo>
                  <a:pt x="29370" y="3183622"/>
                  <a:pt x="21862" y="3189287"/>
                  <a:pt x="20975" y="3190899"/>
                </a:cubicBezTo>
                <a:cubicBezTo>
                  <a:pt x="10339" y="3202547"/>
                  <a:pt x="8810" y="3199603"/>
                  <a:pt x="11047" y="3192693"/>
                </a:cubicBezTo>
                <a:lnTo>
                  <a:pt x="12941" y="3188565"/>
                </a:lnTo>
                <a:lnTo>
                  <a:pt x="69669" y="3133307"/>
                </a:lnTo>
                <a:lnTo>
                  <a:pt x="105750" y="3110470"/>
                </a:lnTo>
                <a:cubicBezTo>
                  <a:pt x="145680" y="3083589"/>
                  <a:pt x="235935" y="3012138"/>
                  <a:pt x="141952" y="3062713"/>
                </a:cubicBezTo>
                <a:lnTo>
                  <a:pt x="134645" y="3066756"/>
                </a:lnTo>
                <a:lnTo>
                  <a:pt x="138266" y="3062198"/>
                </a:lnTo>
                <a:cubicBezTo>
                  <a:pt x="140453" y="3058646"/>
                  <a:pt x="140822" y="3056397"/>
                  <a:pt x="137913" y="3056715"/>
                </a:cubicBezTo>
                <a:cubicBezTo>
                  <a:pt x="132583" y="3059161"/>
                  <a:pt x="125500" y="3066660"/>
                  <a:pt x="118190" y="3074773"/>
                </a:cubicBezTo>
                <a:lnTo>
                  <a:pt x="115928" y="3077105"/>
                </a:lnTo>
                <a:lnTo>
                  <a:pt x="98082" y="3086974"/>
                </a:lnTo>
                <a:lnTo>
                  <a:pt x="140118" y="3048247"/>
                </a:lnTo>
                <a:cubicBezTo>
                  <a:pt x="151910" y="3037439"/>
                  <a:pt x="163142" y="3026873"/>
                  <a:pt x="173019" y="3016838"/>
                </a:cubicBezTo>
                <a:lnTo>
                  <a:pt x="182725" y="3005780"/>
                </a:lnTo>
                <a:lnTo>
                  <a:pt x="293854" y="2935726"/>
                </a:lnTo>
                <a:cubicBezTo>
                  <a:pt x="352545" y="2895996"/>
                  <a:pt x="445807" y="2846376"/>
                  <a:pt x="503111" y="2796570"/>
                </a:cubicBezTo>
                <a:cubicBezTo>
                  <a:pt x="531285" y="2771308"/>
                  <a:pt x="547996" y="2737353"/>
                  <a:pt x="562419" y="2730234"/>
                </a:cubicBezTo>
                <a:cubicBezTo>
                  <a:pt x="599279" y="2693508"/>
                  <a:pt x="665092" y="2668199"/>
                  <a:pt x="707021" y="2624785"/>
                </a:cubicBezTo>
                <a:cubicBezTo>
                  <a:pt x="720053" y="2607591"/>
                  <a:pt x="723734" y="2590836"/>
                  <a:pt x="738155" y="2583717"/>
                </a:cubicBezTo>
                <a:cubicBezTo>
                  <a:pt x="751907" y="2565567"/>
                  <a:pt x="790159" y="2538915"/>
                  <a:pt x="825017" y="2518718"/>
                </a:cubicBezTo>
                <a:cubicBezTo>
                  <a:pt x="863270" y="2492068"/>
                  <a:pt x="940725" y="2439490"/>
                  <a:pt x="904476" y="2449613"/>
                </a:cubicBezTo>
                <a:cubicBezTo>
                  <a:pt x="874250" y="2453771"/>
                  <a:pt x="825632" y="2492116"/>
                  <a:pt x="806870" y="2504963"/>
                </a:cubicBezTo>
                <a:cubicBezTo>
                  <a:pt x="673252" y="2572118"/>
                  <a:pt x="953045" y="2373632"/>
                  <a:pt x="851758" y="2445748"/>
                </a:cubicBezTo>
                <a:cubicBezTo>
                  <a:pt x="787336" y="2481131"/>
                  <a:pt x="716569" y="2538779"/>
                  <a:pt x="657876" y="2578510"/>
                </a:cubicBezTo>
                <a:cubicBezTo>
                  <a:pt x="604484" y="2613236"/>
                  <a:pt x="636340" y="2571208"/>
                  <a:pt x="659444" y="2552630"/>
                </a:cubicBezTo>
                <a:cubicBezTo>
                  <a:pt x="707107" y="2513563"/>
                  <a:pt x="711453" y="2507832"/>
                  <a:pt x="744926" y="2477559"/>
                </a:cubicBezTo>
                <a:cubicBezTo>
                  <a:pt x="786855" y="2434146"/>
                  <a:pt x="896647" y="2386527"/>
                  <a:pt x="893875" y="2366379"/>
                </a:cubicBezTo>
                <a:cubicBezTo>
                  <a:pt x="892488" y="2356305"/>
                  <a:pt x="800612" y="2415998"/>
                  <a:pt x="810687" y="2414615"/>
                </a:cubicBezTo>
                <a:cubicBezTo>
                  <a:pt x="791199" y="2428418"/>
                  <a:pt x="722433" y="2469532"/>
                  <a:pt x="721048" y="2459458"/>
                </a:cubicBezTo>
                <a:cubicBezTo>
                  <a:pt x="719428" y="2447705"/>
                  <a:pt x="805571" y="2383665"/>
                  <a:pt x="826014" y="2370587"/>
                </a:cubicBezTo>
                <a:cubicBezTo>
                  <a:pt x="834701" y="2359124"/>
                  <a:pt x="938761" y="2307163"/>
                  <a:pt x="935033" y="2286290"/>
                </a:cubicBezTo>
                <a:cubicBezTo>
                  <a:pt x="929301" y="2281943"/>
                  <a:pt x="809252" y="2366902"/>
                  <a:pt x="819326" y="2365518"/>
                </a:cubicBezTo>
                <a:cubicBezTo>
                  <a:pt x="803524" y="2362559"/>
                  <a:pt x="794062" y="2337342"/>
                  <a:pt x="815892" y="2334336"/>
                </a:cubicBezTo>
                <a:cubicBezTo>
                  <a:pt x="783988" y="2338730"/>
                  <a:pt x="820237" y="2328605"/>
                  <a:pt x="780305" y="2355491"/>
                </a:cubicBezTo>
                <a:cubicBezTo>
                  <a:pt x="727639" y="2389258"/>
                  <a:pt x="754425" y="2353918"/>
                  <a:pt x="754425" y="2353918"/>
                </a:cubicBezTo>
                <a:cubicBezTo>
                  <a:pt x="772524" y="2330040"/>
                  <a:pt x="835993" y="2293929"/>
                  <a:pt x="844679" y="2282468"/>
                </a:cubicBezTo>
                <a:cubicBezTo>
                  <a:pt x="844679" y="2282468"/>
                  <a:pt x="837563" y="2268050"/>
                  <a:pt x="831168" y="2252674"/>
                </a:cubicBezTo>
                <a:cubicBezTo>
                  <a:pt x="849934" y="2239827"/>
                  <a:pt x="883839" y="2218907"/>
                  <a:pt x="883839" y="2218907"/>
                </a:cubicBezTo>
                <a:cubicBezTo>
                  <a:pt x="886130" y="2192072"/>
                  <a:pt x="848545" y="2229754"/>
                  <a:pt x="848545" y="2229754"/>
                </a:cubicBezTo>
                <a:cubicBezTo>
                  <a:pt x="823094" y="2237532"/>
                  <a:pt x="732793" y="2271347"/>
                  <a:pt x="738524" y="2275692"/>
                </a:cubicBezTo>
                <a:cubicBezTo>
                  <a:pt x="725674" y="2256929"/>
                  <a:pt x="775386" y="2238966"/>
                  <a:pt x="814589" y="2213040"/>
                </a:cubicBezTo>
                <a:cubicBezTo>
                  <a:pt x="838422" y="2193507"/>
                  <a:pt x="944051" y="2115662"/>
                  <a:pt x="874622" y="2145751"/>
                </a:cubicBezTo>
                <a:cubicBezTo>
                  <a:pt x="845061" y="2160940"/>
                  <a:pt x="820274" y="2179751"/>
                  <a:pt x="786369" y="2200668"/>
                </a:cubicBezTo>
                <a:cubicBezTo>
                  <a:pt x="754505" y="2220880"/>
                  <a:pt x="729346" y="2236212"/>
                  <a:pt x="707783" y="2249006"/>
                </a:cubicBezTo>
                <a:lnTo>
                  <a:pt x="676467" y="2267182"/>
                </a:lnTo>
                <a:lnTo>
                  <a:pt x="874588" y="2058502"/>
                </a:lnTo>
                <a:cubicBezTo>
                  <a:pt x="953444" y="1973203"/>
                  <a:pt x="1031235" y="1886377"/>
                  <a:pt x="1107631" y="1797161"/>
                </a:cubicBezTo>
                <a:cubicBezTo>
                  <a:pt x="1184418" y="1705008"/>
                  <a:pt x="1258613" y="1602314"/>
                  <a:pt x="1333956" y="1505160"/>
                </a:cubicBezTo>
                <a:cubicBezTo>
                  <a:pt x="1527809" y="1255495"/>
                  <a:pt x="1726089" y="991459"/>
                  <a:pt x="1908472" y="692722"/>
                </a:cubicBezTo>
                <a:cubicBezTo>
                  <a:pt x="2015994" y="513130"/>
                  <a:pt x="2134481" y="313664"/>
                  <a:pt x="2213563" y="130987"/>
                </a:cubicBezTo>
                <a:cubicBezTo>
                  <a:pt x="2220338" y="112043"/>
                  <a:pt x="2252006" y="23683"/>
                  <a:pt x="2267846" y="3505"/>
                </a:cubicBezTo>
                <a:close/>
              </a:path>
            </a:pathLst>
          </a:custGeom>
        </p:spPr>
      </p:pic>
    </p:spTree>
    <p:extLst>
      <p:ext uri="{BB962C8B-B14F-4D97-AF65-F5344CB8AC3E}">
        <p14:creationId xmlns:p14="http://schemas.microsoft.com/office/powerpoint/2010/main" val="2437612528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10">
            <a:extLst>
              <a:ext uri="{FF2B5EF4-FFF2-40B4-BE49-F238E27FC236}">
                <a16:creationId xmlns:a16="http://schemas.microsoft.com/office/drawing/2014/main" id="{EB3F6B49-55F2-35F9-DE6B-9D41EA1DB830}"/>
              </a:ext>
            </a:extLst>
          </p:cNvPr>
          <p:cNvSpPr txBox="1"/>
          <p:nvPr/>
        </p:nvSpPr>
        <p:spPr>
          <a:xfrm>
            <a:off x="537999" y="1445665"/>
            <a:ext cx="512886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sz="2400">
                <a:gradFill>
                  <a:gsLst>
                    <a:gs pos="100000">
                      <a:schemeClr val="accent6"/>
                    </a:gs>
                    <a:gs pos="5000">
                      <a:schemeClr val="accent1"/>
                    </a:gs>
                  </a:gsLst>
                  <a:path path="circle">
                    <a:fillToRect r="100000" b="100000"/>
                  </a:path>
                </a:gradFill>
                <a:latin typeface="+mj-lt"/>
                <a:cs typeface="Sora ExtraBold" pitchFamily="2" charset="0"/>
              </a:defRPr>
            </a:lvl1pPr>
          </a:lstStyle>
          <a:p>
            <a:pPr algn="l">
              <a:spcAft>
                <a:spcPts val="600"/>
              </a:spcAft>
            </a:pPr>
            <a:r>
              <a:rPr lang="cs-CZ" sz="3600" b="1" dirty="0">
                <a:solidFill>
                  <a:srgbClr val="E00034"/>
                </a:solidFill>
                <a:latin typeface="Clara Sans" panose="02000503000000020004" pitchFamily="2" charset="0"/>
              </a:rPr>
              <a:t>Celoživotní vzdělávání</a:t>
            </a:r>
            <a:endParaRPr lang="en-US" sz="3600" b="1" dirty="0">
              <a:solidFill>
                <a:srgbClr val="E00034"/>
              </a:solidFill>
              <a:latin typeface="Clara Sans" panose="02000503000000020004" pitchFamily="2" charset="0"/>
            </a:endParaRPr>
          </a:p>
        </p:txBody>
      </p:sp>
      <p:sp>
        <p:nvSpPr>
          <p:cNvPr id="4" name="Obdélník 3">
            <a:extLst>
              <a:ext uri="{FF2B5EF4-FFF2-40B4-BE49-F238E27FC236}">
                <a16:creationId xmlns:a16="http://schemas.microsoft.com/office/drawing/2014/main" id="{1533F9B7-00A5-9EA5-D0EC-354EF7134274}"/>
              </a:ext>
            </a:extLst>
          </p:cNvPr>
          <p:cNvSpPr/>
          <p:nvPr/>
        </p:nvSpPr>
        <p:spPr>
          <a:xfrm>
            <a:off x="561496" y="3024133"/>
            <a:ext cx="5334480" cy="496546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spcAft>
                <a:spcPts val="200"/>
              </a:spcAft>
              <a:buClr>
                <a:srgbClr val="E00034"/>
              </a:buClr>
              <a:buSzPct val="150000"/>
            </a:pP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Celoživotní vzdělávání nabízí všech 8 fakult a kurzy pokrývají širokou škálu témat.</a:t>
            </a:r>
          </a:p>
          <a:p>
            <a:pPr>
              <a:lnSpc>
                <a:spcPct val="150000"/>
              </a:lnSpc>
              <a:spcAft>
                <a:spcPts val="200"/>
              </a:spcAft>
              <a:buClr>
                <a:srgbClr val="E00034"/>
              </a:buClr>
              <a:buSzPct val="150000"/>
            </a:pPr>
            <a:endParaRPr lang="cs-CZ" sz="1400" dirty="0">
              <a:solidFill>
                <a:srgbClr val="939598"/>
              </a:solidFill>
              <a:latin typeface="Clara Sans" panose="02000503000000020004" pitchFamily="50" charset="0"/>
            </a:endParaRPr>
          </a:p>
          <a:p>
            <a:pPr marL="342900" indent="-342900">
              <a:lnSpc>
                <a:spcPct val="150000"/>
              </a:lnSpc>
              <a:spcAft>
                <a:spcPts val="200"/>
              </a:spcAft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Kurzy pro veřejnost</a:t>
            </a:r>
          </a:p>
          <a:p>
            <a:pPr marL="342900" indent="-342900">
              <a:lnSpc>
                <a:spcPct val="150000"/>
              </a:lnSpc>
              <a:spcAft>
                <a:spcPts val="200"/>
              </a:spcAft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Profesní vzdělávání</a:t>
            </a:r>
          </a:p>
          <a:p>
            <a:pPr marL="342900" indent="-342900">
              <a:lnSpc>
                <a:spcPct val="150000"/>
              </a:lnSpc>
              <a:spcAft>
                <a:spcPts val="200"/>
              </a:spcAft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Dětská univerzita</a:t>
            </a:r>
          </a:p>
          <a:p>
            <a:pPr marL="342900" indent="-342900">
              <a:lnSpc>
                <a:spcPct val="150000"/>
              </a:lnSpc>
              <a:spcAft>
                <a:spcPts val="200"/>
              </a:spcAft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Univerzita třetího věku</a:t>
            </a:r>
          </a:p>
          <a:p>
            <a:pPr marL="342900" indent="-342900">
              <a:lnSpc>
                <a:spcPct val="150000"/>
              </a:lnSpc>
              <a:spcAft>
                <a:spcPts val="200"/>
              </a:spcAft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Kurzy pro zaměstnance</a:t>
            </a:r>
          </a:p>
          <a:p>
            <a:pPr marL="342900" indent="-342900">
              <a:lnSpc>
                <a:spcPct val="150000"/>
              </a:lnSpc>
              <a:spcAft>
                <a:spcPts val="200"/>
              </a:spcAft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cs-CZ" sz="1400" i="0" dirty="0">
                <a:solidFill>
                  <a:srgbClr val="939598"/>
                </a:solidFill>
                <a:effectLst/>
                <a:latin typeface="Clara Sans" panose="02000503000000020004" pitchFamily="2" charset="0"/>
              </a:rPr>
              <a:t>Jazykové kurzy</a:t>
            </a:r>
          </a:p>
          <a:p>
            <a:pPr marL="342900" indent="-342900">
              <a:lnSpc>
                <a:spcPct val="150000"/>
              </a:lnSpc>
              <a:spcAft>
                <a:spcPts val="200"/>
              </a:spcAft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cs-CZ" sz="1400" dirty="0" err="1">
                <a:solidFill>
                  <a:srgbClr val="939598"/>
                </a:solidFill>
                <a:latin typeface="Clara Sans" panose="02000503000000020004" pitchFamily="2" charset="0"/>
              </a:rPr>
              <a:t>Mikrocertifikáty</a:t>
            </a:r>
            <a:endParaRPr lang="cs-CZ" sz="1400" i="0" dirty="0">
              <a:solidFill>
                <a:srgbClr val="939598"/>
              </a:solidFill>
              <a:effectLst/>
              <a:latin typeface="Clara Sans" panose="02000503000000020004" pitchFamily="2" charset="0"/>
            </a:endParaRPr>
          </a:p>
          <a:p>
            <a:pPr>
              <a:spcAft>
                <a:spcPts val="200"/>
              </a:spcAft>
              <a:buClr>
                <a:srgbClr val="E00034"/>
              </a:buClr>
              <a:buSzPct val="150000"/>
            </a:pPr>
            <a:endParaRPr lang="cs-CZ" sz="1700" i="0" dirty="0">
              <a:solidFill>
                <a:srgbClr val="939598"/>
              </a:solidFill>
              <a:effectLst/>
              <a:latin typeface="Clara Sans" panose="02000503000000020004" pitchFamily="2" charset="0"/>
            </a:endParaRPr>
          </a:p>
          <a:p>
            <a:pPr>
              <a:spcAft>
                <a:spcPts val="200"/>
              </a:spcAft>
              <a:buClr>
                <a:srgbClr val="E00034"/>
              </a:buClr>
              <a:buSzPct val="150000"/>
            </a:pPr>
            <a:endParaRPr lang="en-US" sz="1700" i="0" dirty="0">
              <a:solidFill>
                <a:srgbClr val="939598"/>
              </a:solidFill>
              <a:effectLst/>
              <a:latin typeface="Clara Sans" panose="02000503000000020004" pitchFamily="2" charset="0"/>
            </a:endParaRPr>
          </a:p>
          <a:p>
            <a:pPr marL="342900" indent="-342900">
              <a:spcAft>
                <a:spcPts val="200"/>
              </a:spcAft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endParaRPr lang="cs-CZ" sz="1700" dirty="0">
              <a:solidFill>
                <a:srgbClr val="939598"/>
              </a:solidFill>
              <a:latin typeface="Clara Sans" panose="02000503000000020004" pitchFamily="50" charset="0"/>
            </a:endParaRPr>
          </a:p>
          <a:p>
            <a:pPr marL="342900" indent="-342900">
              <a:spcAft>
                <a:spcPts val="200"/>
              </a:spcAft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endParaRPr lang="cs-CZ" sz="1700" dirty="0">
              <a:solidFill>
                <a:srgbClr val="939598"/>
              </a:solidFill>
              <a:latin typeface="Clara Sans" panose="02000503000000020004" pitchFamily="50" charset="0"/>
            </a:endParaRPr>
          </a:p>
          <a:p>
            <a:pPr marL="342900" indent="-342900">
              <a:spcAft>
                <a:spcPts val="200"/>
              </a:spcAft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endParaRPr lang="en-GB" sz="1700" dirty="0">
              <a:solidFill>
                <a:srgbClr val="939598"/>
              </a:solidFill>
              <a:latin typeface="Clara Sans" panose="02000503000000020004" pitchFamily="50" charset="0"/>
            </a:endParaRPr>
          </a:p>
        </p:txBody>
      </p:sp>
      <p:pic>
        <p:nvPicPr>
          <p:cNvPr id="5" name="Zástupný symbol obrázku 18">
            <a:extLst>
              <a:ext uri="{FF2B5EF4-FFF2-40B4-BE49-F238E27FC236}">
                <a16:creationId xmlns:a16="http://schemas.microsoft.com/office/drawing/2014/main" id="{C88A5420-FE23-07EB-2ED8-522DB4874B39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9368" r="28022"/>
          <a:stretch/>
        </p:blipFill>
        <p:spPr>
          <a:xfrm>
            <a:off x="5549900" y="-1178911"/>
            <a:ext cx="7672494" cy="8179613"/>
          </a:xfrm>
        </p:spPr>
      </p:pic>
    </p:spTree>
    <p:extLst>
      <p:ext uri="{BB962C8B-B14F-4D97-AF65-F5344CB8AC3E}">
        <p14:creationId xmlns:p14="http://schemas.microsoft.com/office/powerpoint/2010/main" val="820991957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C900ACE6-AF8F-480B-BAFD-BA47F8E13982}"/>
              </a:ext>
            </a:extLst>
          </p:cNvPr>
          <p:cNvCxnSpPr>
            <a:cxnSpLocks/>
          </p:cNvCxnSpPr>
          <p:nvPr/>
        </p:nvCxnSpPr>
        <p:spPr>
          <a:xfrm>
            <a:off x="8819535" y="525503"/>
            <a:ext cx="1538113" cy="0"/>
          </a:xfrm>
          <a:prstGeom prst="line">
            <a:avLst/>
          </a:prstGeom>
          <a:ln>
            <a:solidFill>
              <a:schemeClr val="bg1">
                <a:lumMod val="85000"/>
                <a:alpha val="2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19" name="Zástupný symbol obrázku 18">
            <a:extLst>
              <a:ext uri="{FF2B5EF4-FFF2-40B4-BE49-F238E27FC236}">
                <a16:creationId xmlns:a16="http://schemas.microsoft.com/office/drawing/2014/main" id="{95C39877-490B-ED57-3E1A-AC58E133177D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2576" r="24814"/>
          <a:stretch/>
        </p:blipFill>
        <p:spPr>
          <a:xfrm>
            <a:off x="6372182" y="0"/>
            <a:ext cx="6432818" cy="6858000"/>
          </a:xfrm>
        </p:spPr>
      </p:pic>
      <p:sp>
        <p:nvSpPr>
          <p:cNvPr id="2" name="TextBox 10">
            <a:extLst>
              <a:ext uri="{FF2B5EF4-FFF2-40B4-BE49-F238E27FC236}">
                <a16:creationId xmlns:a16="http://schemas.microsoft.com/office/drawing/2014/main" id="{E4012D50-2980-5626-8EAF-585E6920B5D0}"/>
              </a:ext>
            </a:extLst>
          </p:cNvPr>
          <p:cNvSpPr txBox="1"/>
          <p:nvPr/>
        </p:nvSpPr>
        <p:spPr>
          <a:xfrm>
            <a:off x="560442" y="1432770"/>
            <a:ext cx="45801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sz="2400">
                <a:gradFill>
                  <a:gsLst>
                    <a:gs pos="100000">
                      <a:schemeClr val="accent6"/>
                    </a:gs>
                    <a:gs pos="5000">
                      <a:schemeClr val="accent1"/>
                    </a:gs>
                  </a:gsLst>
                  <a:path path="circle">
                    <a:fillToRect r="100000" b="100000"/>
                  </a:path>
                </a:gradFill>
                <a:latin typeface="+mj-lt"/>
                <a:cs typeface="Sora ExtraBold" pitchFamily="2" charset="0"/>
              </a:defRPr>
            </a:lvl1pPr>
          </a:lstStyle>
          <a:p>
            <a:pPr algn="l">
              <a:spcAft>
                <a:spcPts val="600"/>
              </a:spcAft>
            </a:pPr>
            <a:r>
              <a:rPr lang="cs-CZ" sz="3600" b="1" dirty="0">
                <a:solidFill>
                  <a:srgbClr val="E00034"/>
                </a:solidFill>
                <a:latin typeface="Clara Sans" panose="02000503000000020004" pitchFamily="2" charset="0"/>
              </a:rPr>
              <a:t>Absolventi</a:t>
            </a:r>
            <a:endParaRPr lang="en-US" sz="4000" b="1" dirty="0">
              <a:solidFill>
                <a:srgbClr val="E00034"/>
              </a:solidFill>
              <a:latin typeface="Clara Sans" panose="02000503000000020004" pitchFamily="2" charset="0"/>
            </a:endParaRPr>
          </a:p>
        </p:txBody>
      </p:sp>
      <p:sp>
        <p:nvSpPr>
          <p:cNvPr id="3" name="TextovéPole 2">
            <a:extLst>
              <a:ext uri="{FF2B5EF4-FFF2-40B4-BE49-F238E27FC236}">
                <a16:creationId xmlns:a16="http://schemas.microsoft.com/office/drawing/2014/main" id="{F7870B4D-5B9A-9149-FA40-DB84B7CE1E16}"/>
              </a:ext>
            </a:extLst>
          </p:cNvPr>
          <p:cNvSpPr txBox="1"/>
          <p:nvPr/>
        </p:nvSpPr>
        <p:spPr>
          <a:xfrm>
            <a:off x="571075" y="2930814"/>
            <a:ext cx="6833003" cy="300710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342900" indent="-342900">
              <a:lnSpc>
                <a:spcPct val="150000"/>
              </a:lnSpc>
              <a:spcAft>
                <a:spcPts val="200"/>
              </a:spcAft>
              <a:buClr>
                <a:srgbClr val="E00034"/>
              </a:buClr>
              <a:buSzPct val="200000"/>
              <a:buFont typeface="Arial" panose="020B0604020202020204" pitchFamily="34" charset="0"/>
              <a:buChar char="•"/>
            </a:pPr>
            <a:r>
              <a:rPr lang="cs-CZ" sz="1400" dirty="0">
                <a:solidFill>
                  <a:schemeClr val="bg1">
                    <a:lumMod val="50000"/>
                  </a:schemeClr>
                </a:solidFill>
                <a:latin typeface="Clara Sans" panose="02000503000000020004" pitchFamily="2" charset="0"/>
              </a:rPr>
              <a:t>přes</a:t>
            </a:r>
            <a:r>
              <a:rPr lang="cs-CZ" sz="2000" dirty="0">
                <a:solidFill>
                  <a:srgbClr val="E00034"/>
                </a:solidFill>
                <a:latin typeface="Clara Sans" panose="02000503000000020004" pitchFamily="2" charset="0"/>
              </a:rPr>
              <a:t> 2 200</a:t>
            </a:r>
            <a:r>
              <a:rPr lang="cs-CZ" sz="1400" dirty="0">
                <a:solidFill>
                  <a:srgbClr val="939598"/>
                </a:solidFill>
                <a:latin typeface="Clara Sans" panose="02000503000000020004" pitchFamily="2" charset="0"/>
              </a:rPr>
              <a:t> absolventů ročně</a:t>
            </a:r>
          </a:p>
          <a:p>
            <a:pPr marL="285750" indent="-285750">
              <a:lnSpc>
                <a:spcPct val="150000"/>
              </a:lnSpc>
              <a:spcAft>
                <a:spcPts val="200"/>
              </a:spcAft>
              <a:buClr>
                <a:srgbClr val="E00034"/>
              </a:buClr>
              <a:buSzPct val="200000"/>
              <a:buFont typeface="Arial" panose="020B0604020202020204" pitchFamily="34" charset="0"/>
              <a:buChar char="•"/>
            </a:pPr>
            <a:endParaRPr lang="cs-CZ" sz="1400" b="0" i="0" u="none" strike="noStrike" baseline="0" dirty="0">
              <a:latin typeface="Clara Sans" panose="02000503000000020004" pitchFamily="2" charset="0"/>
            </a:endParaRPr>
          </a:p>
          <a:p>
            <a:pPr marL="285750" indent="-285750">
              <a:lnSpc>
                <a:spcPct val="150000"/>
              </a:lnSpc>
              <a:spcAft>
                <a:spcPts val="200"/>
              </a:spcAft>
              <a:buClr>
                <a:srgbClr val="E00034"/>
              </a:buClr>
              <a:buSzPct val="200000"/>
              <a:buFont typeface="Arial" panose="020B0604020202020204" pitchFamily="34" charset="0"/>
              <a:buChar char="•"/>
            </a:pPr>
            <a:r>
              <a:rPr lang="cs-CZ" sz="1400" b="1" dirty="0">
                <a:solidFill>
                  <a:srgbClr val="E00034"/>
                </a:solidFill>
                <a:latin typeface="Clara Sans" panose="02000503000000020004" pitchFamily="2" charset="0"/>
              </a:rPr>
              <a:t>Klub absolventů JU:</a:t>
            </a:r>
          </a:p>
          <a:p>
            <a:pPr marL="342900" indent="-342900">
              <a:lnSpc>
                <a:spcPct val="150000"/>
              </a:lnSpc>
              <a:spcAft>
                <a:spcPts val="200"/>
              </a:spcAft>
              <a:buClr>
                <a:srgbClr val="E00034"/>
              </a:buClr>
              <a:buSzPct val="200000"/>
              <a:buFont typeface="Arial" panose="020B0604020202020204" pitchFamily="34" charset="0"/>
              <a:buChar char="•"/>
            </a:pPr>
            <a:r>
              <a:rPr lang="cs-CZ" sz="1400" dirty="0">
                <a:solidFill>
                  <a:srgbClr val="939598"/>
                </a:solidFill>
                <a:latin typeface="Clara Sans" panose="02000503000000020004" pitchFamily="2" charset="0"/>
              </a:rPr>
              <a:t>Propojuje absolventy JU</a:t>
            </a:r>
          </a:p>
          <a:p>
            <a:pPr marL="342900" indent="-342900">
              <a:lnSpc>
                <a:spcPct val="150000"/>
              </a:lnSpc>
              <a:spcAft>
                <a:spcPts val="200"/>
              </a:spcAft>
              <a:buClr>
                <a:srgbClr val="E00034"/>
              </a:buClr>
              <a:buSzPct val="200000"/>
              <a:buFont typeface="Arial" panose="020B0604020202020204" pitchFamily="34" charset="0"/>
              <a:buChar char="•"/>
            </a:pPr>
            <a:r>
              <a:rPr lang="cs-CZ" sz="1400" dirty="0">
                <a:solidFill>
                  <a:srgbClr val="939598"/>
                </a:solidFill>
                <a:latin typeface="Clara Sans" panose="02000503000000020004" pitchFamily="2" charset="0"/>
              </a:rPr>
              <a:t>Pořádá přednášky, workshopy, festivaly a koncerty</a:t>
            </a:r>
          </a:p>
          <a:p>
            <a:pPr marL="342900" indent="-342900">
              <a:lnSpc>
                <a:spcPct val="150000"/>
              </a:lnSpc>
              <a:spcAft>
                <a:spcPts val="200"/>
              </a:spcAft>
              <a:buClr>
                <a:srgbClr val="E00034"/>
              </a:buClr>
              <a:buSzPct val="200000"/>
              <a:buFont typeface="Arial" panose="020B0604020202020204" pitchFamily="34" charset="0"/>
              <a:buChar char="•"/>
            </a:pPr>
            <a:r>
              <a:rPr lang="cs-CZ" sz="1400" dirty="0">
                <a:solidFill>
                  <a:srgbClr val="939598"/>
                </a:solidFill>
                <a:latin typeface="Clara Sans" panose="02000503000000020004" pitchFamily="2" charset="0"/>
              </a:rPr>
              <a:t>Organizuje pravidelná setkávání Klubu absolventů na fakultní </a:t>
            </a:r>
          </a:p>
          <a:p>
            <a:pPr>
              <a:lnSpc>
                <a:spcPct val="150000"/>
              </a:lnSpc>
              <a:spcAft>
                <a:spcPts val="200"/>
              </a:spcAft>
              <a:buClr>
                <a:srgbClr val="E00034"/>
              </a:buClr>
              <a:buSzPct val="200000"/>
            </a:pPr>
            <a:r>
              <a:rPr lang="cs-CZ" sz="1400" dirty="0">
                <a:solidFill>
                  <a:srgbClr val="939598"/>
                </a:solidFill>
                <a:latin typeface="Clara Sans" panose="02000503000000020004" pitchFamily="2" charset="0"/>
              </a:rPr>
              <a:t>       i celouniverzitní úrovni</a:t>
            </a:r>
          </a:p>
          <a:p>
            <a:pPr marL="342900" indent="-342900">
              <a:lnSpc>
                <a:spcPct val="150000"/>
              </a:lnSpc>
              <a:spcAft>
                <a:spcPts val="200"/>
              </a:spcAft>
              <a:buClr>
                <a:srgbClr val="E00034"/>
              </a:buClr>
              <a:buSzPct val="200000"/>
              <a:buFont typeface="Arial" panose="020B0604020202020204" pitchFamily="34" charset="0"/>
              <a:buChar char="•"/>
            </a:pPr>
            <a:r>
              <a:rPr lang="cs-CZ" sz="1400" dirty="0">
                <a:solidFill>
                  <a:srgbClr val="939598"/>
                </a:solidFill>
                <a:latin typeface="Clara Sans" panose="02000503000000020004" pitchFamily="2" charset="0"/>
              </a:rPr>
              <a:t>V rámci newsletteru informuje absolventy o aktuálním dění na univerzitě</a:t>
            </a:r>
            <a:endParaRPr lang="cs-CZ" sz="1400" b="1" dirty="0">
              <a:solidFill>
                <a:srgbClr val="939598"/>
              </a:solidFill>
              <a:latin typeface="Clara Sans" panose="02000503000000020004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71763993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Zástupný symbol obrázku 6">
            <a:extLst>
              <a:ext uri="{FF2B5EF4-FFF2-40B4-BE49-F238E27FC236}">
                <a16:creationId xmlns:a16="http://schemas.microsoft.com/office/drawing/2014/main" id="{CFC76A16-4F5B-ED6F-EB35-546F7469EC0A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068" r="21068"/>
          <a:stretch/>
        </p:blipFill>
        <p:spPr>
          <a:xfrm>
            <a:off x="3254542" y="-8637352"/>
            <a:ext cx="12611100" cy="14547545"/>
          </a:xfrm>
          <a:custGeom>
            <a:avLst/>
            <a:gdLst>
              <a:gd name="connsiteX0" fmla="*/ 2751861 w 6010495"/>
              <a:gd name="connsiteY0" fmla="*/ 6786093 h 6933762"/>
              <a:gd name="connsiteX1" fmla="*/ 2752198 w 6010495"/>
              <a:gd name="connsiteY1" fmla="*/ 6788368 h 6933762"/>
              <a:gd name="connsiteX2" fmla="*/ 2745083 w 6010495"/>
              <a:gd name="connsiteY2" fmla="*/ 6790273 h 6933762"/>
              <a:gd name="connsiteX3" fmla="*/ 2639916 w 6010495"/>
              <a:gd name="connsiteY3" fmla="*/ 6650555 h 6933762"/>
              <a:gd name="connsiteX4" fmla="*/ 2624783 w 6010495"/>
              <a:gd name="connsiteY4" fmla="*/ 6666226 h 6933762"/>
              <a:gd name="connsiteX5" fmla="*/ 2625236 w 6010495"/>
              <a:gd name="connsiteY5" fmla="*/ 6654963 h 6933762"/>
              <a:gd name="connsiteX6" fmla="*/ 2627741 w 6010495"/>
              <a:gd name="connsiteY6" fmla="*/ 6653127 h 6933762"/>
              <a:gd name="connsiteX7" fmla="*/ 2626322 w 6010495"/>
              <a:gd name="connsiteY7" fmla="*/ 6652597 h 6933762"/>
              <a:gd name="connsiteX8" fmla="*/ 2644996 w 6010495"/>
              <a:gd name="connsiteY8" fmla="*/ 6638734 h 6933762"/>
              <a:gd name="connsiteX9" fmla="*/ 2639916 w 6010495"/>
              <a:gd name="connsiteY9" fmla="*/ 6650555 h 6933762"/>
              <a:gd name="connsiteX10" fmla="*/ 2640750 w 6010495"/>
              <a:gd name="connsiteY10" fmla="*/ 6641287 h 6933762"/>
              <a:gd name="connsiteX11" fmla="*/ 2644996 w 6010495"/>
              <a:gd name="connsiteY11" fmla="*/ 6638734 h 6933762"/>
              <a:gd name="connsiteX12" fmla="*/ 2560095 w 6010495"/>
              <a:gd name="connsiteY12" fmla="*/ 6588875 h 6933762"/>
              <a:gd name="connsiteX13" fmla="*/ 2552109 w 6010495"/>
              <a:gd name="connsiteY13" fmla="*/ 6597507 h 6933762"/>
              <a:gd name="connsiteX14" fmla="*/ 2492124 w 6010495"/>
              <a:gd name="connsiteY14" fmla="*/ 6652400 h 6933762"/>
              <a:gd name="connsiteX15" fmla="*/ 2495249 w 6010495"/>
              <a:gd name="connsiteY15" fmla="*/ 6629236 h 6933762"/>
              <a:gd name="connsiteX16" fmla="*/ 2510404 w 6010495"/>
              <a:gd name="connsiteY16" fmla="*/ 6613607 h 6933762"/>
              <a:gd name="connsiteX17" fmla="*/ 2531807 w 6010495"/>
              <a:gd name="connsiteY17" fmla="*/ 6603208 h 6933762"/>
              <a:gd name="connsiteX18" fmla="*/ 2519300 w 6010495"/>
              <a:gd name="connsiteY18" fmla="*/ 6554960 h 6933762"/>
              <a:gd name="connsiteX19" fmla="*/ 2433349 w 6010495"/>
              <a:gd name="connsiteY19" fmla="*/ 6632802 h 6933762"/>
              <a:gd name="connsiteX20" fmla="*/ 2407253 w 6010495"/>
              <a:gd name="connsiteY20" fmla="*/ 6641954 h 6933762"/>
              <a:gd name="connsiteX21" fmla="*/ 2392743 w 6010495"/>
              <a:gd name="connsiteY21" fmla="*/ 6641653 h 6933762"/>
              <a:gd name="connsiteX22" fmla="*/ 2396354 w 6010495"/>
              <a:gd name="connsiteY22" fmla="*/ 6634785 h 6933762"/>
              <a:gd name="connsiteX23" fmla="*/ 2407676 w 6010495"/>
              <a:gd name="connsiteY23" fmla="*/ 6624566 h 6933762"/>
              <a:gd name="connsiteX24" fmla="*/ 2466430 w 6010495"/>
              <a:gd name="connsiteY24" fmla="*/ 6585100 h 6933762"/>
              <a:gd name="connsiteX25" fmla="*/ 2517248 w 6010495"/>
              <a:gd name="connsiteY25" fmla="*/ 6556113 h 6933762"/>
              <a:gd name="connsiteX26" fmla="*/ 1695122 w 6010495"/>
              <a:gd name="connsiteY26" fmla="*/ 6481269 h 6933762"/>
              <a:gd name="connsiteX27" fmla="*/ 1684167 w 6010495"/>
              <a:gd name="connsiteY27" fmla="*/ 6493094 h 6933762"/>
              <a:gd name="connsiteX28" fmla="*/ 1661770 w 6010495"/>
              <a:gd name="connsiteY28" fmla="*/ 6521078 h 6933762"/>
              <a:gd name="connsiteX29" fmla="*/ 1594880 w 6010495"/>
              <a:gd name="connsiteY29" fmla="*/ 6553734 h 6933762"/>
              <a:gd name="connsiteX30" fmla="*/ 1523460 w 6010495"/>
              <a:gd name="connsiteY30" fmla="*/ 6584984 h 6933762"/>
              <a:gd name="connsiteX31" fmla="*/ 1538493 w 6010495"/>
              <a:gd name="connsiteY31" fmla="*/ 6568200 h 6933762"/>
              <a:gd name="connsiteX32" fmla="*/ 1552159 w 6010495"/>
              <a:gd name="connsiteY32" fmla="*/ 6554963 h 6933762"/>
              <a:gd name="connsiteX33" fmla="*/ 2507348 w 6010495"/>
              <a:gd name="connsiteY33" fmla="*/ 6424236 h 6933762"/>
              <a:gd name="connsiteX34" fmla="*/ 2517776 w 6010495"/>
              <a:gd name="connsiteY34" fmla="*/ 6429252 h 6933762"/>
              <a:gd name="connsiteX35" fmla="*/ 2506832 w 6010495"/>
              <a:gd name="connsiteY35" fmla="*/ 6441727 h 6933762"/>
              <a:gd name="connsiteX36" fmla="*/ 2507348 w 6010495"/>
              <a:gd name="connsiteY36" fmla="*/ 6424236 h 6933762"/>
              <a:gd name="connsiteX37" fmla="*/ 2322335 w 6010495"/>
              <a:gd name="connsiteY37" fmla="*/ 6398272 h 6933762"/>
              <a:gd name="connsiteX38" fmla="*/ 2245223 w 6010495"/>
              <a:gd name="connsiteY38" fmla="*/ 6466572 h 6933762"/>
              <a:gd name="connsiteX39" fmla="*/ 2232813 w 6010495"/>
              <a:gd name="connsiteY39" fmla="*/ 6472128 h 6933762"/>
              <a:gd name="connsiteX40" fmla="*/ 2149147 w 6010495"/>
              <a:gd name="connsiteY40" fmla="*/ 6513488 h 6933762"/>
              <a:gd name="connsiteX41" fmla="*/ 2035600 w 6010495"/>
              <a:gd name="connsiteY41" fmla="*/ 6564915 h 6933762"/>
              <a:gd name="connsiteX42" fmla="*/ 2040514 w 6010495"/>
              <a:gd name="connsiteY42" fmla="*/ 6555236 h 6933762"/>
              <a:gd name="connsiteX43" fmla="*/ 2043791 w 6010495"/>
              <a:gd name="connsiteY43" fmla="*/ 6551034 h 6933762"/>
              <a:gd name="connsiteX44" fmla="*/ 2081616 w 6010495"/>
              <a:gd name="connsiteY44" fmla="*/ 6528103 h 6933762"/>
              <a:gd name="connsiteX45" fmla="*/ 2215845 w 6010495"/>
              <a:gd name="connsiteY45" fmla="*/ 6464519 h 6933762"/>
              <a:gd name="connsiteX46" fmla="*/ 2097913 w 6010495"/>
              <a:gd name="connsiteY46" fmla="*/ 6246206 h 6933762"/>
              <a:gd name="connsiteX47" fmla="*/ 2024001 w 6010495"/>
              <a:gd name="connsiteY47" fmla="*/ 6310481 h 6933762"/>
              <a:gd name="connsiteX48" fmla="*/ 1972807 w 6010495"/>
              <a:gd name="connsiteY48" fmla="*/ 6362670 h 6933762"/>
              <a:gd name="connsiteX49" fmla="*/ 1802423 w 6010495"/>
              <a:gd name="connsiteY49" fmla="*/ 6452414 h 6933762"/>
              <a:gd name="connsiteX50" fmla="*/ 1775890 w 6010495"/>
              <a:gd name="connsiteY50" fmla="*/ 6465369 h 6933762"/>
              <a:gd name="connsiteX51" fmla="*/ 1788762 w 6010495"/>
              <a:gd name="connsiteY51" fmla="*/ 6451685 h 6933762"/>
              <a:gd name="connsiteX52" fmla="*/ 1822525 w 6010495"/>
              <a:gd name="connsiteY52" fmla="*/ 6414448 h 6933762"/>
              <a:gd name="connsiteX53" fmla="*/ 1820325 w 6010495"/>
              <a:gd name="connsiteY53" fmla="*/ 6413912 h 6933762"/>
              <a:gd name="connsiteX54" fmla="*/ 1902346 w 6010495"/>
              <a:gd name="connsiteY54" fmla="*/ 6369248 h 6933762"/>
              <a:gd name="connsiteX55" fmla="*/ 2061208 w 6010495"/>
              <a:gd name="connsiteY55" fmla="*/ 6264270 h 6933762"/>
              <a:gd name="connsiteX56" fmla="*/ 2168697 w 6010495"/>
              <a:gd name="connsiteY56" fmla="*/ 6226966 h 6933762"/>
              <a:gd name="connsiteX57" fmla="*/ 2178744 w 6010495"/>
              <a:gd name="connsiteY57" fmla="*/ 6228330 h 6933762"/>
              <a:gd name="connsiteX58" fmla="*/ 2168697 w 6010495"/>
              <a:gd name="connsiteY58" fmla="*/ 6226966 h 6933762"/>
              <a:gd name="connsiteX59" fmla="*/ 2196684 w 6010495"/>
              <a:gd name="connsiteY59" fmla="*/ 6202822 h 6933762"/>
              <a:gd name="connsiteX60" fmla="*/ 2207229 w 6010495"/>
              <a:gd name="connsiteY60" fmla="*/ 6204395 h 6933762"/>
              <a:gd name="connsiteX61" fmla="*/ 2196684 w 6010495"/>
              <a:gd name="connsiteY61" fmla="*/ 6202822 h 6933762"/>
              <a:gd name="connsiteX62" fmla="*/ 3357234 w 6010495"/>
              <a:gd name="connsiteY62" fmla="*/ 6181012 h 6933762"/>
              <a:gd name="connsiteX63" fmla="*/ 3336840 w 6010495"/>
              <a:gd name="connsiteY63" fmla="*/ 6188448 h 6933762"/>
              <a:gd name="connsiteX64" fmla="*/ 3311206 w 6010495"/>
              <a:gd name="connsiteY64" fmla="*/ 6217134 h 6933762"/>
              <a:gd name="connsiteX65" fmla="*/ 3340503 w 6010495"/>
              <a:gd name="connsiteY65" fmla="*/ 6193082 h 6933762"/>
              <a:gd name="connsiteX66" fmla="*/ 1670943 w 6010495"/>
              <a:gd name="connsiteY66" fmla="*/ 6136438 h 6933762"/>
              <a:gd name="connsiteX67" fmla="*/ 1615189 w 6010495"/>
              <a:gd name="connsiteY67" fmla="*/ 6160037 h 6933762"/>
              <a:gd name="connsiteX68" fmla="*/ 1625454 w 6010495"/>
              <a:gd name="connsiteY68" fmla="*/ 6150243 h 6933762"/>
              <a:gd name="connsiteX69" fmla="*/ 1670943 w 6010495"/>
              <a:gd name="connsiteY69" fmla="*/ 6136438 h 6933762"/>
              <a:gd name="connsiteX70" fmla="*/ 2282932 w 6010495"/>
              <a:gd name="connsiteY70" fmla="*/ 6091652 h 6933762"/>
              <a:gd name="connsiteX71" fmla="*/ 2177434 w 6010495"/>
              <a:gd name="connsiteY71" fmla="*/ 6179630 h 6933762"/>
              <a:gd name="connsiteX72" fmla="*/ 2171218 w 6010495"/>
              <a:gd name="connsiteY72" fmla="*/ 6181188 h 6933762"/>
              <a:gd name="connsiteX73" fmla="*/ 2159055 w 6010495"/>
              <a:gd name="connsiteY73" fmla="*/ 6179797 h 6933762"/>
              <a:gd name="connsiteX74" fmla="*/ 2269989 w 6010495"/>
              <a:gd name="connsiteY74" fmla="*/ 6098731 h 6933762"/>
              <a:gd name="connsiteX75" fmla="*/ 3465998 w 6010495"/>
              <a:gd name="connsiteY75" fmla="*/ 6090965 h 6933762"/>
              <a:gd name="connsiteX76" fmla="*/ 3446805 w 6010495"/>
              <a:gd name="connsiteY76" fmla="*/ 6109433 h 6933762"/>
              <a:gd name="connsiteX77" fmla="*/ 3444826 w 6010495"/>
              <a:gd name="connsiteY77" fmla="*/ 6117820 h 6933762"/>
              <a:gd name="connsiteX78" fmla="*/ 3474868 w 6010495"/>
              <a:gd name="connsiteY78" fmla="*/ 6096144 h 6933762"/>
              <a:gd name="connsiteX79" fmla="*/ 3476321 w 6010495"/>
              <a:gd name="connsiteY79" fmla="*/ 6093528 h 6933762"/>
              <a:gd name="connsiteX80" fmla="*/ 3465998 w 6010495"/>
              <a:gd name="connsiteY80" fmla="*/ 6090965 h 6933762"/>
              <a:gd name="connsiteX81" fmla="*/ 1195662 w 6010495"/>
              <a:gd name="connsiteY81" fmla="*/ 6082218 h 6933762"/>
              <a:gd name="connsiteX82" fmla="*/ 1203539 w 6010495"/>
              <a:gd name="connsiteY82" fmla="*/ 6085286 h 6933762"/>
              <a:gd name="connsiteX83" fmla="*/ 1233531 w 6010495"/>
              <a:gd name="connsiteY83" fmla="*/ 6062342 h 6933762"/>
              <a:gd name="connsiteX84" fmla="*/ 1244839 w 6010495"/>
              <a:gd name="connsiteY84" fmla="*/ 6066574 h 6933762"/>
              <a:gd name="connsiteX85" fmla="*/ 1233531 w 6010495"/>
              <a:gd name="connsiteY85" fmla="*/ 6062342 h 6933762"/>
              <a:gd name="connsiteX86" fmla="*/ 2329453 w 6010495"/>
              <a:gd name="connsiteY86" fmla="*/ 5972052 h 6933762"/>
              <a:gd name="connsiteX87" fmla="*/ 2337391 w 6010495"/>
              <a:gd name="connsiteY87" fmla="*/ 5975145 h 6933762"/>
              <a:gd name="connsiteX88" fmla="*/ 2341086 w 6010495"/>
              <a:gd name="connsiteY88" fmla="*/ 5976587 h 6933762"/>
              <a:gd name="connsiteX89" fmla="*/ 2341272 w 6010495"/>
              <a:gd name="connsiteY89" fmla="*/ 5976658 h 6933762"/>
              <a:gd name="connsiteX90" fmla="*/ 2337391 w 6010495"/>
              <a:gd name="connsiteY90" fmla="*/ 5975145 h 6933762"/>
              <a:gd name="connsiteX91" fmla="*/ 2336839 w 6010495"/>
              <a:gd name="connsiteY91" fmla="*/ 5974930 h 6933762"/>
              <a:gd name="connsiteX92" fmla="*/ 2329453 w 6010495"/>
              <a:gd name="connsiteY92" fmla="*/ 5972052 h 6933762"/>
              <a:gd name="connsiteX93" fmla="*/ 2506009 w 6010495"/>
              <a:gd name="connsiteY93" fmla="*/ 5952177 h 6933762"/>
              <a:gd name="connsiteX94" fmla="*/ 2497130 w 6010495"/>
              <a:gd name="connsiteY94" fmla="*/ 5957378 h 6933762"/>
              <a:gd name="connsiteX95" fmla="*/ 2489519 w 6010495"/>
              <a:gd name="connsiteY95" fmla="*/ 5965808 h 6933762"/>
              <a:gd name="connsiteX96" fmla="*/ 2498747 w 6010495"/>
              <a:gd name="connsiteY96" fmla="*/ 5969076 h 6933762"/>
              <a:gd name="connsiteX97" fmla="*/ 2510920 w 6010495"/>
              <a:gd name="connsiteY97" fmla="*/ 5960299 h 6933762"/>
              <a:gd name="connsiteX98" fmla="*/ 2506009 w 6010495"/>
              <a:gd name="connsiteY98" fmla="*/ 5952177 h 6933762"/>
              <a:gd name="connsiteX99" fmla="*/ 2929316 w 6010495"/>
              <a:gd name="connsiteY99" fmla="*/ 5890248 h 6933762"/>
              <a:gd name="connsiteX100" fmla="*/ 2926437 w 6010495"/>
              <a:gd name="connsiteY100" fmla="*/ 5891386 h 6933762"/>
              <a:gd name="connsiteX101" fmla="*/ 2903419 w 6010495"/>
              <a:gd name="connsiteY101" fmla="*/ 5909287 h 6933762"/>
              <a:gd name="connsiteX102" fmla="*/ 2907733 w 6010495"/>
              <a:gd name="connsiteY102" fmla="*/ 5906758 h 6933762"/>
              <a:gd name="connsiteX103" fmla="*/ 1338047 w 6010495"/>
              <a:gd name="connsiteY103" fmla="*/ 5886291 h 6933762"/>
              <a:gd name="connsiteX104" fmla="*/ 1314417 w 6010495"/>
              <a:gd name="connsiteY104" fmla="*/ 5898001 h 6933762"/>
              <a:gd name="connsiteX105" fmla="*/ 1324985 w 6010495"/>
              <a:gd name="connsiteY105" fmla="*/ 5890381 h 6933762"/>
              <a:gd name="connsiteX106" fmla="*/ 1330661 w 6010495"/>
              <a:gd name="connsiteY106" fmla="*/ 5888366 h 6933762"/>
              <a:gd name="connsiteX107" fmla="*/ 1338047 w 6010495"/>
              <a:gd name="connsiteY107" fmla="*/ 5886291 h 6933762"/>
              <a:gd name="connsiteX108" fmla="*/ 2635871 w 6010495"/>
              <a:gd name="connsiteY108" fmla="*/ 5791687 h 6933762"/>
              <a:gd name="connsiteX109" fmla="*/ 2626283 w 6010495"/>
              <a:gd name="connsiteY109" fmla="*/ 5792820 h 6933762"/>
              <a:gd name="connsiteX110" fmla="*/ 2641648 w 6010495"/>
              <a:gd name="connsiteY110" fmla="*/ 5799421 h 6933762"/>
              <a:gd name="connsiteX111" fmla="*/ 2635871 w 6010495"/>
              <a:gd name="connsiteY111" fmla="*/ 5791687 h 6933762"/>
              <a:gd name="connsiteX112" fmla="*/ 1827109 w 6010495"/>
              <a:gd name="connsiteY112" fmla="*/ 5687009 h 6933762"/>
              <a:gd name="connsiteX113" fmla="*/ 1787731 w 6010495"/>
              <a:gd name="connsiteY113" fmla="*/ 5711657 h 6933762"/>
              <a:gd name="connsiteX114" fmla="*/ 1777684 w 6010495"/>
              <a:gd name="connsiteY114" fmla="*/ 5719356 h 6933762"/>
              <a:gd name="connsiteX115" fmla="*/ 1802650 w 6010495"/>
              <a:gd name="connsiteY115" fmla="*/ 5704263 h 6933762"/>
              <a:gd name="connsiteX116" fmla="*/ 2767065 w 6010495"/>
              <a:gd name="connsiteY116" fmla="*/ 5669195 h 6933762"/>
              <a:gd name="connsiteX117" fmla="*/ 2759103 w 6010495"/>
              <a:gd name="connsiteY117" fmla="*/ 5675143 h 6933762"/>
              <a:gd name="connsiteX118" fmla="*/ 2679535 w 6010495"/>
              <a:gd name="connsiteY118" fmla="*/ 5750353 h 6933762"/>
              <a:gd name="connsiteX119" fmla="*/ 2727545 w 6010495"/>
              <a:gd name="connsiteY119" fmla="*/ 5720074 h 6933762"/>
              <a:gd name="connsiteX120" fmla="*/ 2770026 w 6010495"/>
              <a:gd name="connsiteY120" fmla="*/ 5683062 h 6933762"/>
              <a:gd name="connsiteX121" fmla="*/ 1874875 w 6010495"/>
              <a:gd name="connsiteY121" fmla="*/ 5667674 h 6933762"/>
              <a:gd name="connsiteX122" fmla="*/ 1875210 w 6010495"/>
              <a:gd name="connsiteY122" fmla="*/ 5669947 h 6933762"/>
              <a:gd name="connsiteX123" fmla="*/ 1868093 w 6010495"/>
              <a:gd name="connsiteY123" fmla="*/ 5671850 h 6933762"/>
              <a:gd name="connsiteX124" fmla="*/ 2794500 w 6010495"/>
              <a:gd name="connsiteY124" fmla="*/ 5648695 h 6933762"/>
              <a:gd name="connsiteX125" fmla="*/ 2785633 w 6010495"/>
              <a:gd name="connsiteY125" fmla="*/ 5655321 h 6933762"/>
              <a:gd name="connsiteX126" fmla="*/ 2786678 w 6010495"/>
              <a:gd name="connsiteY126" fmla="*/ 5655630 h 6933762"/>
              <a:gd name="connsiteX127" fmla="*/ 2773197 w 6010495"/>
              <a:gd name="connsiteY127" fmla="*/ 5680300 h 6933762"/>
              <a:gd name="connsiteX128" fmla="*/ 2783495 w 6010495"/>
              <a:gd name="connsiteY128" fmla="*/ 5671327 h 6933762"/>
              <a:gd name="connsiteX129" fmla="*/ 2793169 w 6010495"/>
              <a:gd name="connsiteY129" fmla="*/ 5665858 h 6933762"/>
              <a:gd name="connsiteX130" fmla="*/ 2786678 w 6010495"/>
              <a:gd name="connsiteY130" fmla="*/ 5655630 h 6933762"/>
              <a:gd name="connsiteX131" fmla="*/ 2894401 w 6010495"/>
              <a:gd name="connsiteY131" fmla="*/ 5626263 h 6933762"/>
              <a:gd name="connsiteX132" fmla="*/ 2859122 w 6010495"/>
              <a:gd name="connsiteY132" fmla="*/ 5647214 h 6933762"/>
              <a:gd name="connsiteX133" fmla="*/ 2849911 w 6010495"/>
              <a:gd name="connsiteY133" fmla="*/ 5656453 h 6933762"/>
              <a:gd name="connsiteX134" fmla="*/ 2882583 w 6010495"/>
              <a:gd name="connsiteY134" fmla="*/ 5642724 h 6933762"/>
              <a:gd name="connsiteX135" fmla="*/ 2897559 w 6010495"/>
              <a:gd name="connsiteY135" fmla="*/ 5637199 h 6933762"/>
              <a:gd name="connsiteX136" fmla="*/ 2911643 w 6010495"/>
              <a:gd name="connsiteY136" fmla="*/ 5628890 h 6933762"/>
              <a:gd name="connsiteX137" fmla="*/ 2912560 w 6010495"/>
              <a:gd name="connsiteY137" fmla="*/ 5627147 h 6933762"/>
              <a:gd name="connsiteX138" fmla="*/ 2006372 w 6010495"/>
              <a:gd name="connsiteY138" fmla="*/ 5600812 h 6933762"/>
              <a:gd name="connsiteX139" fmla="*/ 1996608 w 6010495"/>
              <a:gd name="connsiteY139" fmla="*/ 5601203 h 6933762"/>
              <a:gd name="connsiteX140" fmla="*/ 1946430 w 6010495"/>
              <a:gd name="connsiteY140" fmla="*/ 5647215 h 6933762"/>
              <a:gd name="connsiteX141" fmla="*/ 1981021 w 6010495"/>
              <a:gd name="connsiteY141" fmla="*/ 5627522 h 6933762"/>
              <a:gd name="connsiteX142" fmla="*/ 2006372 w 6010495"/>
              <a:gd name="connsiteY142" fmla="*/ 5600812 h 6933762"/>
              <a:gd name="connsiteX143" fmla="*/ 903265 w 6010495"/>
              <a:gd name="connsiteY143" fmla="*/ 5592787 h 6933762"/>
              <a:gd name="connsiteX144" fmla="*/ 881018 w 6010495"/>
              <a:gd name="connsiteY144" fmla="*/ 5612344 h 6933762"/>
              <a:gd name="connsiteX145" fmla="*/ 897648 w 6010495"/>
              <a:gd name="connsiteY145" fmla="*/ 5595554 h 6933762"/>
              <a:gd name="connsiteX146" fmla="*/ 877527 w 6010495"/>
              <a:gd name="connsiteY146" fmla="*/ 5556621 h 6933762"/>
              <a:gd name="connsiteX147" fmla="*/ 887576 w 6010495"/>
              <a:gd name="connsiteY147" fmla="*/ 5557985 h 6933762"/>
              <a:gd name="connsiteX148" fmla="*/ 877527 w 6010495"/>
              <a:gd name="connsiteY148" fmla="*/ 5556621 h 6933762"/>
              <a:gd name="connsiteX149" fmla="*/ 1724881 w 6010495"/>
              <a:gd name="connsiteY149" fmla="*/ 5406070 h 6933762"/>
              <a:gd name="connsiteX150" fmla="*/ 1675637 w 6010495"/>
              <a:gd name="connsiteY150" fmla="*/ 5437257 h 6933762"/>
              <a:gd name="connsiteX151" fmla="*/ 1612582 w 6010495"/>
              <a:gd name="connsiteY151" fmla="*/ 5473753 h 6933762"/>
              <a:gd name="connsiteX152" fmla="*/ 1590122 w 6010495"/>
              <a:gd name="connsiteY152" fmla="*/ 5483808 h 6933762"/>
              <a:gd name="connsiteX153" fmla="*/ 1579575 w 6010495"/>
              <a:gd name="connsiteY153" fmla="*/ 5493363 h 6933762"/>
              <a:gd name="connsiteX154" fmla="*/ 1636121 w 6010495"/>
              <a:gd name="connsiteY154" fmla="*/ 5462569 h 6933762"/>
              <a:gd name="connsiteX155" fmla="*/ 1704073 w 6010495"/>
              <a:gd name="connsiteY155" fmla="*/ 5425321 h 6933762"/>
              <a:gd name="connsiteX156" fmla="*/ 1038094 w 6010495"/>
              <a:gd name="connsiteY156" fmla="*/ 5370600 h 6933762"/>
              <a:gd name="connsiteX157" fmla="*/ 1022964 w 6010495"/>
              <a:gd name="connsiteY157" fmla="*/ 5386267 h 6933762"/>
              <a:gd name="connsiteX158" fmla="*/ 1029935 w 6010495"/>
              <a:gd name="connsiteY158" fmla="*/ 5372487 h 6933762"/>
              <a:gd name="connsiteX159" fmla="*/ 1038094 w 6010495"/>
              <a:gd name="connsiteY159" fmla="*/ 5370600 h 6933762"/>
              <a:gd name="connsiteX160" fmla="*/ 818134 w 6010495"/>
              <a:gd name="connsiteY160" fmla="*/ 5362847 h 6933762"/>
              <a:gd name="connsiteX161" fmla="*/ 807178 w 6010495"/>
              <a:gd name="connsiteY161" fmla="*/ 5374674 h 6933762"/>
              <a:gd name="connsiteX162" fmla="*/ 784786 w 6010495"/>
              <a:gd name="connsiteY162" fmla="*/ 5402661 h 6933762"/>
              <a:gd name="connsiteX163" fmla="*/ 717893 w 6010495"/>
              <a:gd name="connsiteY163" fmla="*/ 5435313 h 6933762"/>
              <a:gd name="connsiteX164" fmla="*/ 646469 w 6010495"/>
              <a:gd name="connsiteY164" fmla="*/ 5466565 h 6933762"/>
              <a:gd name="connsiteX165" fmla="*/ 661503 w 6010495"/>
              <a:gd name="connsiteY165" fmla="*/ 5449778 h 6933762"/>
              <a:gd name="connsiteX166" fmla="*/ 675173 w 6010495"/>
              <a:gd name="connsiteY166" fmla="*/ 5436543 h 6933762"/>
              <a:gd name="connsiteX167" fmla="*/ 1053228 w 6010495"/>
              <a:gd name="connsiteY167" fmla="*/ 5354928 h 6933762"/>
              <a:gd name="connsiteX168" fmla="*/ 1038094 w 6010495"/>
              <a:gd name="connsiteY168" fmla="*/ 5370600 h 6933762"/>
              <a:gd name="connsiteX169" fmla="*/ 1045064 w 6010495"/>
              <a:gd name="connsiteY169" fmla="*/ 5356820 h 6933762"/>
              <a:gd name="connsiteX170" fmla="*/ 1053228 w 6010495"/>
              <a:gd name="connsiteY170" fmla="*/ 5354928 h 6933762"/>
              <a:gd name="connsiteX171" fmla="*/ 1385859 w 6010495"/>
              <a:gd name="connsiteY171" fmla="*/ 5340378 h 6933762"/>
              <a:gd name="connsiteX172" fmla="*/ 1387160 w 6010495"/>
              <a:gd name="connsiteY172" fmla="*/ 5346719 h 6933762"/>
              <a:gd name="connsiteX173" fmla="*/ 1361218 w 6010495"/>
              <a:gd name="connsiteY173" fmla="*/ 5364742 h 6933762"/>
              <a:gd name="connsiteX174" fmla="*/ 1369546 w 6010495"/>
              <a:gd name="connsiteY174" fmla="*/ 5350168 h 6933762"/>
              <a:gd name="connsiteX175" fmla="*/ 1385859 w 6010495"/>
              <a:gd name="connsiteY175" fmla="*/ 5340378 h 6933762"/>
              <a:gd name="connsiteX176" fmla="*/ 1869351 w 6010495"/>
              <a:gd name="connsiteY176" fmla="*/ 5329490 h 6933762"/>
              <a:gd name="connsiteX177" fmla="*/ 1856245 w 6010495"/>
              <a:gd name="connsiteY177" fmla="*/ 5333000 h 6933762"/>
              <a:gd name="connsiteX178" fmla="*/ 1823724 w 6010495"/>
              <a:gd name="connsiteY178" fmla="*/ 5346655 h 6933762"/>
              <a:gd name="connsiteX179" fmla="*/ 1783523 w 6010495"/>
              <a:gd name="connsiteY179" fmla="*/ 5379880 h 6933762"/>
              <a:gd name="connsiteX180" fmla="*/ 1786934 w 6010495"/>
              <a:gd name="connsiteY180" fmla="*/ 5378754 h 6933762"/>
              <a:gd name="connsiteX181" fmla="*/ 1875078 w 6010495"/>
              <a:gd name="connsiteY181" fmla="*/ 5331116 h 6933762"/>
              <a:gd name="connsiteX182" fmla="*/ 1869351 w 6010495"/>
              <a:gd name="connsiteY182" fmla="*/ 5329490 h 6933762"/>
              <a:gd name="connsiteX183" fmla="*/ 1096425 w 6010495"/>
              <a:gd name="connsiteY183" fmla="*/ 5316313 h 6933762"/>
              <a:gd name="connsiteX184" fmla="*/ 1053228 w 6010495"/>
              <a:gd name="connsiteY184" fmla="*/ 5354928 h 6933762"/>
              <a:gd name="connsiteX185" fmla="*/ 1073790 w 6010495"/>
              <a:gd name="connsiteY185" fmla="*/ 5329484 h 6933762"/>
              <a:gd name="connsiteX186" fmla="*/ 1096425 w 6010495"/>
              <a:gd name="connsiteY186" fmla="*/ 5316313 h 6933762"/>
              <a:gd name="connsiteX187" fmla="*/ 1885035 w 6010495"/>
              <a:gd name="connsiteY187" fmla="*/ 5217982 h 6933762"/>
              <a:gd name="connsiteX188" fmla="*/ 1885031 w 6010495"/>
              <a:gd name="connsiteY188" fmla="*/ 5217984 h 6933762"/>
              <a:gd name="connsiteX189" fmla="*/ 1888939 w 6010495"/>
              <a:gd name="connsiteY189" fmla="*/ 5219448 h 6933762"/>
              <a:gd name="connsiteX190" fmla="*/ 1889115 w 6010495"/>
              <a:gd name="connsiteY190" fmla="*/ 5219511 h 6933762"/>
              <a:gd name="connsiteX191" fmla="*/ 1220924 w 6010495"/>
              <a:gd name="connsiteY191" fmla="*/ 5127783 h 6933762"/>
              <a:gd name="connsiteX192" fmla="*/ 1147014 w 6010495"/>
              <a:gd name="connsiteY192" fmla="*/ 5192063 h 6933762"/>
              <a:gd name="connsiteX193" fmla="*/ 1095822 w 6010495"/>
              <a:gd name="connsiteY193" fmla="*/ 5244249 h 6933762"/>
              <a:gd name="connsiteX194" fmla="*/ 925438 w 6010495"/>
              <a:gd name="connsiteY194" fmla="*/ 5333995 h 6933762"/>
              <a:gd name="connsiteX195" fmla="*/ 898902 w 6010495"/>
              <a:gd name="connsiteY195" fmla="*/ 5346951 h 6933762"/>
              <a:gd name="connsiteX196" fmla="*/ 911771 w 6010495"/>
              <a:gd name="connsiteY196" fmla="*/ 5333264 h 6933762"/>
              <a:gd name="connsiteX197" fmla="*/ 945537 w 6010495"/>
              <a:gd name="connsiteY197" fmla="*/ 5296027 h 6933762"/>
              <a:gd name="connsiteX198" fmla="*/ 943337 w 6010495"/>
              <a:gd name="connsiteY198" fmla="*/ 5295491 h 6933762"/>
              <a:gd name="connsiteX199" fmla="*/ 1025358 w 6010495"/>
              <a:gd name="connsiteY199" fmla="*/ 5250830 h 6933762"/>
              <a:gd name="connsiteX200" fmla="*/ 1184218 w 6010495"/>
              <a:gd name="connsiteY200" fmla="*/ 5145850 h 6933762"/>
              <a:gd name="connsiteX201" fmla="*/ 1291708 w 6010495"/>
              <a:gd name="connsiteY201" fmla="*/ 5108547 h 6933762"/>
              <a:gd name="connsiteX202" fmla="*/ 1301753 w 6010495"/>
              <a:gd name="connsiteY202" fmla="*/ 5109910 h 6933762"/>
              <a:gd name="connsiteX203" fmla="*/ 1291708 w 6010495"/>
              <a:gd name="connsiteY203" fmla="*/ 5108547 h 6933762"/>
              <a:gd name="connsiteX204" fmla="*/ 1319694 w 6010495"/>
              <a:gd name="connsiteY204" fmla="*/ 5084399 h 6933762"/>
              <a:gd name="connsiteX205" fmla="*/ 1330240 w 6010495"/>
              <a:gd name="connsiteY205" fmla="*/ 5085976 h 6933762"/>
              <a:gd name="connsiteX206" fmla="*/ 1319694 w 6010495"/>
              <a:gd name="connsiteY206" fmla="*/ 5084399 h 6933762"/>
              <a:gd name="connsiteX207" fmla="*/ 1681980 w 6010495"/>
              <a:gd name="connsiteY207" fmla="*/ 5060084 h 6933762"/>
              <a:gd name="connsiteX208" fmla="*/ 1668409 w 6010495"/>
              <a:gd name="connsiteY208" fmla="*/ 5061835 h 6933762"/>
              <a:gd name="connsiteX209" fmla="*/ 1614266 w 6010495"/>
              <a:gd name="connsiteY209" fmla="*/ 5113081 h 6933762"/>
              <a:gd name="connsiteX210" fmla="*/ 1654561 w 6010495"/>
              <a:gd name="connsiteY210" fmla="*/ 5086767 h 6933762"/>
              <a:gd name="connsiteX211" fmla="*/ 1669662 w 6010495"/>
              <a:gd name="connsiteY211" fmla="*/ 5075205 h 6933762"/>
              <a:gd name="connsiteX212" fmla="*/ 1678580 w 6010495"/>
              <a:gd name="connsiteY212" fmla="*/ 5067039 h 6933762"/>
              <a:gd name="connsiteX213" fmla="*/ 6010495 w 6010495"/>
              <a:gd name="connsiteY213" fmla="*/ 5049924 h 6933762"/>
              <a:gd name="connsiteX214" fmla="*/ 6010495 w 6010495"/>
              <a:gd name="connsiteY214" fmla="*/ 5254279 h 6933762"/>
              <a:gd name="connsiteX215" fmla="*/ 5465774 w 6010495"/>
              <a:gd name="connsiteY215" fmla="*/ 5546033 h 6933762"/>
              <a:gd name="connsiteX216" fmla="*/ 3740754 w 6010495"/>
              <a:gd name="connsiteY216" fmla="*/ 6587662 h 6933762"/>
              <a:gd name="connsiteX217" fmla="*/ 3238809 w 6010495"/>
              <a:gd name="connsiteY217" fmla="*/ 6931112 h 6933762"/>
              <a:gd name="connsiteX218" fmla="*/ 3340943 w 6010495"/>
              <a:gd name="connsiteY218" fmla="*/ 6726092 h 6933762"/>
              <a:gd name="connsiteX219" fmla="*/ 3566718 w 6010495"/>
              <a:gd name="connsiteY219" fmla="*/ 6539111 h 6933762"/>
              <a:gd name="connsiteX220" fmla="*/ 4398267 w 6010495"/>
              <a:gd name="connsiteY220" fmla="*/ 5966611 h 6933762"/>
              <a:gd name="connsiteX221" fmla="*/ 5776193 w 6010495"/>
              <a:gd name="connsiteY221" fmla="*/ 5169959 h 6933762"/>
              <a:gd name="connsiteX222" fmla="*/ 1409779 w 6010495"/>
              <a:gd name="connsiteY222" fmla="*/ 5040558 h 6933762"/>
              <a:gd name="connsiteX223" fmla="*/ 1379690 w 6010495"/>
              <a:gd name="connsiteY223" fmla="*/ 5061103 h 6933762"/>
              <a:gd name="connsiteX224" fmla="*/ 1389584 w 6010495"/>
              <a:gd name="connsiteY224" fmla="*/ 5067397 h 6933762"/>
              <a:gd name="connsiteX225" fmla="*/ 1399313 w 6010495"/>
              <a:gd name="connsiteY225" fmla="*/ 5061457 h 6933762"/>
              <a:gd name="connsiteX226" fmla="*/ 1402477 w 6010495"/>
              <a:gd name="connsiteY226" fmla="*/ 5058585 h 6933762"/>
              <a:gd name="connsiteX227" fmla="*/ 1411544 w 6010495"/>
              <a:gd name="connsiteY227" fmla="*/ 5045616 h 6933762"/>
              <a:gd name="connsiteX228" fmla="*/ 1409779 w 6010495"/>
              <a:gd name="connsiteY228" fmla="*/ 5040558 h 6933762"/>
              <a:gd name="connsiteX229" fmla="*/ 793954 w 6010495"/>
              <a:gd name="connsiteY229" fmla="*/ 5018017 h 6933762"/>
              <a:gd name="connsiteX230" fmla="*/ 738200 w 6010495"/>
              <a:gd name="connsiteY230" fmla="*/ 5041617 h 6933762"/>
              <a:gd name="connsiteX231" fmla="*/ 748463 w 6010495"/>
              <a:gd name="connsiteY231" fmla="*/ 5031824 h 6933762"/>
              <a:gd name="connsiteX232" fmla="*/ 793954 w 6010495"/>
              <a:gd name="connsiteY232" fmla="*/ 5018017 h 6933762"/>
              <a:gd name="connsiteX233" fmla="*/ 1811304 w 6010495"/>
              <a:gd name="connsiteY233" fmla="*/ 4949759 h 6933762"/>
              <a:gd name="connsiteX234" fmla="*/ 1805142 w 6010495"/>
              <a:gd name="connsiteY234" fmla="*/ 4953739 h 6933762"/>
              <a:gd name="connsiteX235" fmla="*/ 1775561 w 6010495"/>
              <a:gd name="connsiteY235" fmla="*/ 4980634 h 6933762"/>
              <a:gd name="connsiteX236" fmla="*/ 1774677 w 6010495"/>
              <a:gd name="connsiteY236" fmla="*/ 4981546 h 6933762"/>
              <a:gd name="connsiteX237" fmla="*/ 356543 w 6010495"/>
              <a:gd name="connsiteY237" fmla="*/ 4943920 h 6933762"/>
              <a:gd name="connsiteX238" fmla="*/ 367850 w 6010495"/>
              <a:gd name="connsiteY238" fmla="*/ 4948155 h 6933762"/>
              <a:gd name="connsiteX239" fmla="*/ 356543 w 6010495"/>
              <a:gd name="connsiteY239" fmla="*/ 4943920 h 6933762"/>
              <a:gd name="connsiteX240" fmla="*/ 1452465 w 6010495"/>
              <a:gd name="connsiteY240" fmla="*/ 4853633 h 6933762"/>
              <a:gd name="connsiteX241" fmla="*/ 1462975 w 6010495"/>
              <a:gd name="connsiteY241" fmla="*/ 4857728 h 6933762"/>
              <a:gd name="connsiteX242" fmla="*/ 1464097 w 6010495"/>
              <a:gd name="connsiteY242" fmla="*/ 4858166 h 6933762"/>
              <a:gd name="connsiteX243" fmla="*/ 1464282 w 6010495"/>
              <a:gd name="connsiteY243" fmla="*/ 4858235 h 6933762"/>
              <a:gd name="connsiteX244" fmla="*/ 1462975 w 6010495"/>
              <a:gd name="connsiteY244" fmla="*/ 4857728 h 6933762"/>
              <a:gd name="connsiteX245" fmla="*/ 1459850 w 6010495"/>
              <a:gd name="connsiteY245" fmla="*/ 4856509 h 6933762"/>
              <a:gd name="connsiteX246" fmla="*/ 1452465 w 6010495"/>
              <a:gd name="connsiteY246" fmla="*/ 4853633 h 6933762"/>
              <a:gd name="connsiteX247" fmla="*/ 461055 w 6010495"/>
              <a:gd name="connsiteY247" fmla="*/ 4767871 h 6933762"/>
              <a:gd name="connsiteX248" fmla="*/ 437430 w 6010495"/>
              <a:gd name="connsiteY248" fmla="*/ 4779583 h 6933762"/>
              <a:gd name="connsiteX249" fmla="*/ 447995 w 6010495"/>
              <a:gd name="connsiteY249" fmla="*/ 4771962 h 6933762"/>
              <a:gd name="connsiteX250" fmla="*/ 453671 w 6010495"/>
              <a:gd name="connsiteY250" fmla="*/ 4769945 h 6933762"/>
              <a:gd name="connsiteX251" fmla="*/ 461055 w 6010495"/>
              <a:gd name="connsiteY251" fmla="*/ 4767871 h 6933762"/>
              <a:gd name="connsiteX252" fmla="*/ 1609064 w 6010495"/>
              <a:gd name="connsiteY252" fmla="*/ 4675147 h 6933762"/>
              <a:gd name="connsiteX253" fmla="*/ 1608452 w 6010495"/>
              <a:gd name="connsiteY253" fmla="*/ 4675226 h 6933762"/>
              <a:gd name="connsiteX254" fmla="*/ 1566041 w 6010495"/>
              <a:gd name="connsiteY254" fmla="*/ 4708872 h 6933762"/>
              <a:gd name="connsiteX255" fmla="*/ 1576512 w 6010495"/>
              <a:gd name="connsiteY255" fmla="*/ 4703230 h 6933762"/>
              <a:gd name="connsiteX256" fmla="*/ 1609064 w 6010495"/>
              <a:gd name="connsiteY256" fmla="*/ 4675147 h 6933762"/>
              <a:gd name="connsiteX257" fmla="*/ 1614032 w 6010495"/>
              <a:gd name="connsiteY257" fmla="*/ 4678755 h 6933762"/>
              <a:gd name="connsiteX258" fmla="*/ 1615690 w 6010495"/>
              <a:gd name="connsiteY258" fmla="*/ 4679957 h 6933762"/>
              <a:gd name="connsiteX259" fmla="*/ 1614954 w 6010495"/>
              <a:gd name="connsiteY259" fmla="*/ 4679423 h 6933762"/>
              <a:gd name="connsiteX260" fmla="*/ 1614032 w 6010495"/>
              <a:gd name="connsiteY260" fmla="*/ 4678755 h 6933762"/>
              <a:gd name="connsiteX261" fmla="*/ 1611275 w 6010495"/>
              <a:gd name="connsiteY261" fmla="*/ 4676752 h 6933762"/>
              <a:gd name="connsiteX262" fmla="*/ 1609064 w 6010495"/>
              <a:gd name="connsiteY262" fmla="*/ 4675147 h 6933762"/>
              <a:gd name="connsiteX263" fmla="*/ 26278 w 6010495"/>
              <a:gd name="connsiteY263" fmla="*/ 4474366 h 6933762"/>
              <a:gd name="connsiteX264" fmla="*/ 4026 w 6010495"/>
              <a:gd name="connsiteY264" fmla="*/ 4493923 h 6933762"/>
              <a:gd name="connsiteX265" fmla="*/ 20658 w 6010495"/>
              <a:gd name="connsiteY265" fmla="*/ 4477132 h 6933762"/>
              <a:gd name="connsiteX266" fmla="*/ 538 w 6010495"/>
              <a:gd name="connsiteY266" fmla="*/ 4438199 h 6933762"/>
              <a:gd name="connsiteX267" fmla="*/ 10584 w 6010495"/>
              <a:gd name="connsiteY267" fmla="*/ 4439564 h 6933762"/>
              <a:gd name="connsiteX268" fmla="*/ 538 w 6010495"/>
              <a:gd name="connsiteY268" fmla="*/ 4438199 h 6933762"/>
              <a:gd name="connsiteX269" fmla="*/ 161107 w 6010495"/>
              <a:gd name="connsiteY269" fmla="*/ 4252176 h 6933762"/>
              <a:gd name="connsiteX270" fmla="*/ 145972 w 6010495"/>
              <a:gd name="connsiteY270" fmla="*/ 4267846 h 6933762"/>
              <a:gd name="connsiteX271" fmla="*/ 152944 w 6010495"/>
              <a:gd name="connsiteY271" fmla="*/ 4254066 h 6933762"/>
              <a:gd name="connsiteX272" fmla="*/ 161107 w 6010495"/>
              <a:gd name="connsiteY272" fmla="*/ 4252176 h 6933762"/>
              <a:gd name="connsiteX273" fmla="*/ 176240 w 6010495"/>
              <a:gd name="connsiteY273" fmla="*/ 4236510 h 6933762"/>
              <a:gd name="connsiteX274" fmla="*/ 161107 w 6010495"/>
              <a:gd name="connsiteY274" fmla="*/ 4252176 h 6933762"/>
              <a:gd name="connsiteX275" fmla="*/ 168081 w 6010495"/>
              <a:gd name="connsiteY275" fmla="*/ 4238397 h 6933762"/>
              <a:gd name="connsiteX276" fmla="*/ 176240 w 6010495"/>
              <a:gd name="connsiteY276" fmla="*/ 4236510 h 6933762"/>
              <a:gd name="connsiteX277" fmla="*/ 508870 w 6010495"/>
              <a:gd name="connsiteY277" fmla="*/ 4221958 h 6933762"/>
              <a:gd name="connsiteX278" fmla="*/ 510173 w 6010495"/>
              <a:gd name="connsiteY278" fmla="*/ 4228298 h 6933762"/>
              <a:gd name="connsiteX279" fmla="*/ 484227 w 6010495"/>
              <a:gd name="connsiteY279" fmla="*/ 4246322 h 6933762"/>
              <a:gd name="connsiteX280" fmla="*/ 492559 w 6010495"/>
              <a:gd name="connsiteY280" fmla="*/ 4231748 h 6933762"/>
              <a:gd name="connsiteX281" fmla="*/ 508870 w 6010495"/>
              <a:gd name="connsiteY281" fmla="*/ 4221958 h 6933762"/>
              <a:gd name="connsiteX282" fmla="*/ 219434 w 6010495"/>
              <a:gd name="connsiteY282" fmla="*/ 4197891 h 6933762"/>
              <a:gd name="connsiteX283" fmla="*/ 176240 w 6010495"/>
              <a:gd name="connsiteY283" fmla="*/ 4236510 h 6933762"/>
              <a:gd name="connsiteX284" fmla="*/ 196800 w 6010495"/>
              <a:gd name="connsiteY284" fmla="*/ 4211064 h 6933762"/>
              <a:gd name="connsiteX285" fmla="*/ 219434 w 6010495"/>
              <a:gd name="connsiteY285" fmla="*/ 4197891 h 6933762"/>
              <a:gd name="connsiteX286" fmla="*/ 849532 w 6010495"/>
              <a:gd name="connsiteY286" fmla="*/ 4172455 h 6933762"/>
              <a:gd name="connsiteX287" fmla="*/ 848096 w 6010495"/>
              <a:gd name="connsiteY287" fmla="*/ 4178454 h 6933762"/>
              <a:gd name="connsiteX288" fmla="*/ 849167 w 6010495"/>
              <a:gd name="connsiteY288" fmla="*/ 4173978 h 6933762"/>
              <a:gd name="connsiteX289" fmla="*/ 989004 w 6010495"/>
              <a:gd name="connsiteY289" fmla="*/ 4092253 h 6933762"/>
              <a:gd name="connsiteX290" fmla="*/ 1000820 w 6010495"/>
              <a:gd name="connsiteY290" fmla="*/ 4096857 h 6933762"/>
              <a:gd name="connsiteX291" fmla="*/ 989004 w 6010495"/>
              <a:gd name="connsiteY291" fmla="*/ 4092253 h 6933762"/>
              <a:gd name="connsiteX292" fmla="*/ 1096521 w 6010495"/>
              <a:gd name="connsiteY292" fmla="*/ 3127651 h 6933762"/>
              <a:gd name="connsiteX293" fmla="*/ 1077449 w 6010495"/>
              <a:gd name="connsiteY293" fmla="*/ 3156548 h 6933762"/>
              <a:gd name="connsiteX294" fmla="*/ 521180 w 6010495"/>
              <a:gd name="connsiteY294" fmla="*/ 2962055 h 6933762"/>
              <a:gd name="connsiteX295" fmla="*/ 488695 w 6010495"/>
              <a:gd name="connsiteY295" fmla="*/ 2998692 h 6933762"/>
              <a:gd name="connsiteX296" fmla="*/ 3543569 w 6010495"/>
              <a:gd name="connsiteY296" fmla="*/ 1869744 h 6933762"/>
              <a:gd name="connsiteX297" fmla="*/ 3336440 w 6010495"/>
              <a:gd name="connsiteY297" fmla="*/ 1980488 h 6933762"/>
              <a:gd name="connsiteX298" fmla="*/ 2296154 w 6010495"/>
              <a:gd name="connsiteY298" fmla="*/ 2547564 h 6933762"/>
              <a:gd name="connsiteX299" fmla="*/ 2145408 w 6010495"/>
              <a:gd name="connsiteY299" fmla="*/ 2634845 h 6933762"/>
              <a:gd name="connsiteX300" fmla="*/ 2162019 w 6010495"/>
              <a:gd name="connsiteY300" fmla="*/ 2627894 h 6933762"/>
              <a:gd name="connsiteX301" fmla="*/ 2181395 w 6010495"/>
              <a:gd name="connsiteY301" fmla="*/ 2622614 h 6933762"/>
              <a:gd name="connsiteX302" fmla="*/ 2147828 w 6010495"/>
              <a:gd name="connsiteY302" fmla="*/ 2658371 h 6933762"/>
              <a:gd name="connsiteX303" fmla="*/ 1438371 w 6010495"/>
              <a:gd name="connsiteY303" fmla="*/ 3120206 h 6933762"/>
              <a:gd name="connsiteX304" fmla="*/ 1307431 w 6010495"/>
              <a:gd name="connsiteY304" fmla="*/ 3222940 h 6933762"/>
              <a:gd name="connsiteX305" fmla="*/ 1388524 w 6010495"/>
              <a:gd name="connsiteY305" fmla="*/ 3165058 h 6933762"/>
              <a:gd name="connsiteX306" fmla="*/ 1730769 w 6010495"/>
              <a:gd name="connsiteY306" fmla="*/ 2946271 h 6933762"/>
              <a:gd name="connsiteX307" fmla="*/ 2492824 w 6010495"/>
              <a:gd name="connsiteY307" fmla="*/ 2506298 h 6933762"/>
              <a:gd name="connsiteX308" fmla="*/ 2999081 w 6010495"/>
              <a:gd name="connsiteY308" fmla="*/ 2196127 h 6933762"/>
              <a:gd name="connsiteX309" fmla="*/ 3118655 w 6010495"/>
              <a:gd name="connsiteY309" fmla="*/ 2132121 h 6933762"/>
              <a:gd name="connsiteX310" fmla="*/ 3201498 w 6010495"/>
              <a:gd name="connsiteY310" fmla="*/ 2088076 h 6933762"/>
              <a:gd name="connsiteX311" fmla="*/ 3265392 w 6010495"/>
              <a:gd name="connsiteY311" fmla="*/ 2051139 h 6933762"/>
              <a:gd name="connsiteX312" fmla="*/ 3534580 w 6010495"/>
              <a:gd name="connsiteY312" fmla="*/ 1894864 h 6933762"/>
              <a:gd name="connsiteX313" fmla="*/ 3553305 w 6010495"/>
              <a:gd name="connsiteY313" fmla="*/ 1876143 h 6933762"/>
              <a:gd name="connsiteX314" fmla="*/ 3543569 w 6010495"/>
              <a:gd name="connsiteY314" fmla="*/ 1869744 h 6933762"/>
              <a:gd name="connsiteX315" fmla="*/ 3695152 w 6010495"/>
              <a:gd name="connsiteY315" fmla="*/ 1821421 h 6933762"/>
              <a:gd name="connsiteX316" fmla="*/ 3694449 w 6010495"/>
              <a:gd name="connsiteY316" fmla="*/ 1821871 h 6933762"/>
              <a:gd name="connsiteX317" fmla="*/ 3694651 w 6010495"/>
              <a:gd name="connsiteY317" fmla="*/ 1821785 h 6933762"/>
              <a:gd name="connsiteX318" fmla="*/ 3899697 w 6010495"/>
              <a:gd name="connsiteY318" fmla="*/ 1676156 h 6933762"/>
              <a:gd name="connsiteX319" fmla="*/ 3835006 w 6010495"/>
              <a:gd name="connsiteY319" fmla="*/ 1692409 h 6933762"/>
              <a:gd name="connsiteX320" fmla="*/ 3701433 w 6010495"/>
              <a:gd name="connsiteY320" fmla="*/ 1787917 h 6933762"/>
              <a:gd name="connsiteX321" fmla="*/ 3670941 w 6010495"/>
              <a:gd name="connsiteY321" fmla="*/ 1813970 h 6933762"/>
              <a:gd name="connsiteX322" fmla="*/ 3697751 w 6010495"/>
              <a:gd name="connsiteY322" fmla="*/ 1798001 h 6933762"/>
              <a:gd name="connsiteX323" fmla="*/ 3746361 w 6010495"/>
              <a:gd name="connsiteY323" fmla="*/ 1782462 h 6933762"/>
              <a:gd name="connsiteX324" fmla="*/ 3740281 w 6010495"/>
              <a:gd name="connsiteY324" fmla="*/ 1788836 h 6933762"/>
              <a:gd name="connsiteX325" fmla="*/ 3782517 w 6010495"/>
              <a:gd name="connsiteY325" fmla="*/ 1758340 h 6933762"/>
              <a:gd name="connsiteX326" fmla="*/ 3795744 w 6010495"/>
              <a:gd name="connsiteY326" fmla="*/ 1748111 h 6933762"/>
              <a:gd name="connsiteX327" fmla="*/ 3797354 w 6010495"/>
              <a:gd name="connsiteY327" fmla="*/ 1743364 h 6933762"/>
              <a:gd name="connsiteX328" fmla="*/ 3802726 w 6010495"/>
              <a:gd name="connsiteY328" fmla="*/ 1742712 h 6933762"/>
              <a:gd name="connsiteX329" fmla="*/ 3861631 w 6010495"/>
              <a:gd name="connsiteY329" fmla="*/ 1697153 h 6933762"/>
              <a:gd name="connsiteX330" fmla="*/ 3899697 w 6010495"/>
              <a:gd name="connsiteY330" fmla="*/ 1676156 h 6933762"/>
              <a:gd name="connsiteX331" fmla="*/ 4210632 w 6010495"/>
              <a:gd name="connsiteY331" fmla="*/ 1519832 h 6933762"/>
              <a:gd name="connsiteX332" fmla="*/ 4144758 w 6010495"/>
              <a:gd name="connsiteY332" fmla="*/ 1550321 h 6933762"/>
              <a:gd name="connsiteX333" fmla="*/ 4024694 w 6010495"/>
              <a:gd name="connsiteY333" fmla="*/ 1639760 h 6933762"/>
              <a:gd name="connsiteX334" fmla="*/ 4176655 w 6010495"/>
              <a:gd name="connsiteY334" fmla="*/ 1552023 h 6933762"/>
              <a:gd name="connsiteX335" fmla="*/ 4210632 w 6010495"/>
              <a:gd name="connsiteY335" fmla="*/ 1519832 h 6933762"/>
              <a:gd name="connsiteX336" fmla="*/ 6010495 w 6010495"/>
              <a:gd name="connsiteY336" fmla="*/ 554401 h 6933762"/>
              <a:gd name="connsiteX337" fmla="*/ 6010495 w 6010495"/>
              <a:gd name="connsiteY337" fmla="*/ 2110216 h 6933762"/>
              <a:gd name="connsiteX338" fmla="*/ 5906665 w 6010495"/>
              <a:gd name="connsiteY338" fmla="*/ 2155077 h 6933762"/>
              <a:gd name="connsiteX339" fmla="*/ 5369887 w 6010495"/>
              <a:gd name="connsiteY339" fmla="*/ 2405857 h 6933762"/>
              <a:gd name="connsiteX340" fmla="*/ 5380794 w 6010495"/>
              <a:gd name="connsiteY340" fmla="*/ 2422054 h 6933762"/>
              <a:gd name="connsiteX341" fmla="*/ 5875126 w 6010495"/>
              <a:gd name="connsiteY341" fmla="*/ 2201089 h 6933762"/>
              <a:gd name="connsiteX342" fmla="*/ 6010495 w 6010495"/>
              <a:gd name="connsiteY342" fmla="*/ 2138850 h 6933762"/>
              <a:gd name="connsiteX343" fmla="*/ 6010495 w 6010495"/>
              <a:gd name="connsiteY343" fmla="*/ 2974371 h 6933762"/>
              <a:gd name="connsiteX344" fmla="*/ 6002288 w 6010495"/>
              <a:gd name="connsiteY344" fmla="*/ 2977256 h 6933762"/>
              <a:gd name="connsiteX345" fmla="*/ 5980616 w 6010495"/>
              <a:gd name="connsiteY345" fmla="*/ 2988929 h 6933762"/>
              <a:gd name="connsiteX346" fmla="*/ 5921617 w 6010495"/>
              <a:gd name="connsiteY346" fmla="*/ 3036408 h 6933762"/>
              <a:gd name="connsiteX347" fmla="*/ 5977485 w 6010495"/>
              <a:gd name="connsiteY347" fmla="*/ 3004150 h 6933762"/>
              <a:gd name="connsiteX348" fmla="*/ 6007373 w 6010495"/>
              <a:gd name="connsiteY348" fmla="*/ 2981026 h 6933762"/>
              <a:gd name="connsiteX349" fmla="*/ 6010495 w 6010495"/>
              <a:gd name="connsiteY349" fmla="*/ 2977062 h 6933762"/>
              <a:gd name="connsiteX350" fmla="*/ 6010495 w 6010495"/>
              <a:gd name="connsiteY350" fmla="*/ 3203356 h 6933762"/>
              <a:gd name="connsiteX351" fmla="*/ 5991891 w 6010495"/>
              <a:gd name="connsiteY351" fmla="*/ 3212573 h 6933762"/>
              <a:gd name="connsiteX352" fmla="*/ 5996332 w 6010495"/>
              <a:gd name="connsiteY352" fmla="*/ 3218451 h 6933762"/>
              <a:gd name="connsiteX353" fmla="*/ 6002794 w 6010495"/>
              <a:gd name="connsiteY353" fmla="*/ 3221226 h 6933762"/>
              <a:gd name="connsiteX354" fmla="*/ 6010495 w 6010495"/>
              <a:gd name="connsiteY354" fmla="*/ 3217567 h 6933762"/>
              <a:gd name="connsiteX355" fmla="*/ 6010495 w 6010495"/>
              <a:gd name="connsiteY355" fmla="*/ 5012387 h 6933762"/>
              <a:gd name="connsiteX356" fmla="*/ 5748950 w 6010495"/>
              <a:gd name="connsiteY356" fmla="*/ 5147878 h 6933762"/>
              <a:gd name="connsiteX357" fmla="*/ 3665259 w 6010495"/>
              <a:gd name="connsiteY357" fmla="*/ 6389813 h 6933762"/>
              <a:gd name="connsiteX358" fmla="*/ 3126524 w 6010495"/>
              <a:gd name="connsiteY358" fmla="*/ 6736621 h 6933762"/>
              <a:gd name="connsiteX359" fmla="*/ 3041759 w 6010495"/>
              <a:gd name="connsiteY359" fmla="*/ 6749793 h 6933762"/>
              <a:gd name="connsiteX360" fmla="*/ 2953621 w 6010495"/>
              <a:gd name="connsiteY360" fmla="*/ 6726161 h 6933762"/>
              <a:gd name="connsiteX361" fmla="*/ 3020821 w 6010495"/>
              <a:gd name="connsiteY361" fmla="*/ 6651594 h 6933762"/>
              <a:gd name="connsiteX362" fmla="*/ 3057833 w 6010495"/>
              <a:gd name="connsiteY362" fmla="*/ 6555709 h 6933762"/>
              <a:gd name="connsiteX363" fmla="*/ 2948327 w 6010495"/>
              <a:gd name="connsiteY363" fmla="*/ 6618932 h 6933762"/>
              <a:gd name="connsiteX364" fmla="*/ 2984831 w 6010495"/>
              <a:gd name="connsiteY364" fmla="*/ 6584503 h 6933762"/>
              <a:gd name="connsiteX365" fmla="*/ 2929176 w 6010495"/>
              <a:gd name="connsiteY365" fmla="*/ 6629989 h 6933762"/>
              <a:gd name="connsiteX366" fmla="*/ 2948327 w 6010495"/>
              <a:gd name="connsiteY366" fmla="*/ 6618932 h 6933762"/>
              <a:gd name="connsiteX367" fmla="*/ 2892921 w 6010495"/>
              <a:gd name="connsiteY367" fmla="*/ 6673278 h 6933762"/>
              <a:gd name="connsiteX368" fmla="*/ 2875823 w 6010495"/>
              <a:gd name="connsiteY368" fmla="*/ 6680976 h 6933762"/>
              <a:gd name="connsiteX369" fmla="*/ 2850682 w 6010495"/>
              <a:gd name="connsiteY369" fmla="*/ 6706757 h 6933762"/>
              <a:gd name="connsiteX370" fmla="*/ 2790389 w 6010495"/>
              <a:gd name="connsiteY370" fmla="*/ 6762369 h 6933762"/>
              <a:gd name="connsiteX371" fmla="*/ 2751861 w 6010495"/>
              <a:gd name="connsiteY371" fmla="*/ 6786093 h 6933762"/>
              <a:gd name="connsiteX372" fmla="*/ 2750588 w 6010495"/>
              <a:gd name="connsiteY372" fmla="*/ 6777464 h 6933762"/>
              <a:gd name="connsiteX373" fmla="*/ 2654667 w 6010495"/>
              <a:gd name="connsiteY373" fmla="*/ 6837776 h 6933762"/>
              <a:gd name="connsiteX374" fmla="*/ 2746032 w 6010495"/>
              <a:gd name="connsiteY374" fmla="*/ 6768512 h 6933762"/>
              <a:gd name="connsiteX375" fmla="*/ 2750588 w 6010495"/>
              <a:gd name="connsiteY375" fmla="*/ 6777464 h 6933762"/>
              <a:gd name="connsiteX376" fmla="*/ 2627365 w 6010495"/>
              <a:gd name="connsiteY376" fmla="*/ 6862219 h 6933762"/>
              <a:gd name="connsiteX377" fmla="*/ 2647576 w 6010495"/>
              <a:gd name="connsiteY377" fmla="*/ 6834726 h 6933762"/>
              <a:gd name="connsiteX378" fmla="*/ 2643977 w 6010495"/>
              <a:gd name="connsiteY378" fmla="*/ 6804008 h 6933762"/>
              <a:gd name="connsiteX379" fmla="*/ 2732150 w 6010495"/>
              <a:gd name="connsiteY379" fmla="*/ 6719363 h 6933762"/>
              <a:gd name="connsiteX380" fmla="*/ 3029812 w 6010495"/>
              <a:gd name="connsiteY380" fmla="*/ 6448170 h 6933762"/>
              <a:gd name="connsiteX381" fmla="*/ 3045845 w 6010495"/>
              <a:gd name="connsiteY381" fmla="*/ 6435007 h 6933762"/>
              <a:gd name="connsiteX382" fmla="*/ 3046308 w 6010495"/>
              <a:gd name="connsiteY382" fmla="*/ 6434381 h 6933762"/>
              <a:gd name="connsiteX383" fmla="*/ 3105038 w 6010495"/>
              <a:gd name="connsiteY383" fmla="*/ 6379422 h 6933762"/>
              <a:gd name="connsiteX384" fmla="*/ 3139309 w 6010495"/>
              <a:gd name="connsiteY384" fmla="*/ 6358268 h 6933762"/>
              <a:gd name="connsiteX385" fmla="*/ 3277163 w 6010495"/>
              <a:gd name="connsiteY385" fmla="*/ 6245083 h 6933762"/>
              <a:gd name="connsiteX386" fmla="*/ 3185346 w 6010495"/>
              <a:gd name="connsiteY386" fmla="*/ 6301760 h 6933762"/>
              <a:gd name="connsiteX387" fmla="*/ 3105038 w 6010495"/>
              <a:gd name="connsiteY387" fmla="*/ 6379422 h 6933762"/>
              <a:gd name="connsiteX388" fmla="*/ 3063831 w 6010495"/>
              <a:gd name="connsiteY388" fmla="*/ 6397503 h 6933762"/>
              <a:gd name="connsiteX389" fmla="*/ 2982236 w 6010495"/>
              <a:gd name="connsiteY389" fmla="*/ 6465216 h 6933762"/>
              <a:gd name="connsiteX390" fmla="*/ 2672760 w 6010495"/>
              <a:gd name="connsiteY390" fmla="*/ 6737021 h 6933762"/>
              <a:gd name="connsiteX391" fmla="*/ 2492802 w 6010495"/>
              <a:gd name="connsiteY391" fmla="*/ 6891917 h 6933762"/>
              <a:gd name="connsiteX392" fmla="*/ 2508887 w 6010495"/>
              <a:gd name="connsiteY392" fmla="*/ 6854484 h 6933762"/>
              <a:gd name="connsiteX393" fmla="*/ 2554624 w 6010495"/>
              <a:gd name="connsiteY393" fmla="*/ 6809953 h 6933762"/>
              <a:gd name="connsiteX394" fmla="*/ 2713077 w 6010495"/>
              <a:gd name="connsiteY394" fmla="*/ 6623648 h 6933762"/>
              <a:gd name="connsiteX395" fmla="*/ 2963440 w 6010495"/>
              <a:gd name="connsiteY395" fmla="*/ 6395839 h 6933762"/>
              <a:gd name="connsiteX396" fmla="*/ 2974583 w 6010495"/>
              <a:gd name="connsiteY396" fmla="*/ 6386797 h 6933762"/>
              <a:gd name="connsiteX397" fmla="*/ 2975733 w 6010495"/>
              <a:gd name="connsiteY397" fmla="*/ 6382540 h 6933762"/>
              <a:gd name="connsiteX398" fmla="*/ 2990205 w 6010495"/>
              <a:gd name="connsiteY398" fmla="*/ 6351707 h 6933762"/>
              <a:gd name="connsiteX399" fmla="*/ 2957612 w 6010495"/>
              <a:gd name="connsiteY399" fmla="*/ 6378348 h 6933762"/>
              <a:gd name="connsiteX400" fmla="*/ 2644996 w 6010495"/>
              <a:gd name="connsiteY400" fmla="*/ 6638734 h 6933762"/>
              <a:gd name="connsiteX401" fmla="*/ 2885966 w 6010495"/>
              <a:gd name="connsiteY401" fmla="*/ 6388695 h 6933762"/>
              <a:gd name="connsiteX402" fmla="*/ 2962366 w 6010495"/>
              <a:gd name="connsiteY402" fmla="*/ 6320810 h 6933762"/>
              <a:gd name="connsiteX403" fmla="*/ 2943465 w 6010495"/>
              <a:gd name="connsiteY403" fmla="*/ 6326651 h 6933762"/>
              <a:gd name="connsiteX404" fmla="*/ 2942135 w 6010495"/>
              <a:gd name="connsiteY404" fmla="*/ 6326679 h 6933762"/>
              <a:gd name="connsiteX405" fmla="*/ 2833782 w 6010495"/>
              <a:gd name="connsiteY405" fmla="*/ 6422576 h 6933762"/>
              <a:gd name="connsiteX406" fmla="*/ 2634626 w 6010495"/>
              <a:gd name="connsiteY406" fmla="*/ 6596376 h 6933762"/>
              <a:gd name="connsiteX407" fmla="*/ 2635223 w 6010495"/>
              <a:gd name="connsiteY407" fmla="*/ 6596322 h 6933762"/>
              <a:gd name="connsiteX408" fmla="*/ 2598939 w 6010495"/>
              <a:gd name="connsiteY408" fmla="*/ 6653739 h 6933762"/>
              <a:gd name="connsiteX409" fmla="*/ 2591192 w 6010495"/>
              <a:gd name="connsiteY409" fmla="*/ 6640324 h 6933762"/>
              <a:gd name="connsiteX410" fmla="*/ 2610251 w 6010495"/>
              <a:gd name="connsiteY410" fmla="*/ 6598583 h 6933762"/>
              <a:gd name="connsiteX411" fmla="*/ 2631529 w 6010495"/>
              <a:gd name="connsiteY411" fmla="*/ 6596656 h 6933762"/>
              <a:gd name="connsiteX412" fmla="*/ 2817408 w 6010495"/>
              <a:gd name="connsiteY412" fmla="*/ 6412622 h 6933762"/>
              <a:gd name="connsiteX413" fmla="*/ 2912345 w 6010495"/>
              <a:gd name="connsiteY413" fmla="*/ 6327297 h 6933762"/>
              <a:gd name="connsiteX414" fmla="*/ 2899295 w 6010495"/>
              <a:gd name="connsiteY414" fmla="*/ 6327566 h 6933762"/>
              <a:gd name="connsiteX415" fmla="*/ 2901159 w 6010495"/>
              <a:gd name="connsiteY415" fmla="*/ 6315309 h 6933762"/>
              <a:gd name="connsiteX416" fmla="*/ 2674095 w 6010495"/>
              <a:gd name="connsiteY416" fmla="*/ 6500059 h 6933762"/>
              <a:gd name="connsiteX417" fmla="*/ 2670822 w 6010495"/>
              <a:gd name="connsiteY417" fmla="*/ 6487754 h 6933762"/>
              <a:gd name="connsiteX418" fmla="*/ 2595429 w 6010495"/>
              <a:gd name="connsiteY418" fmla="*/ 6552089 h 6933762"/>
              <a:gd name="connsiteX419" fmla="*/ 2587561 w 6010495"/>
              <a:gd name="connsiteY419" fmla="*/ 6559918 h 6933762"/>
              <a:gd name="connsiteX420" fmla="*/ 2582113 w 6010495"/>
              <a:gd name="connsiteY420" fmla="*/ 6560596 h 6933762"/>
              <a:gd name="connsiteX421" fmla="*/ 2547675 w 6010495"/>
              <a:gd name="connsiteY421" fmla="*/ 6575174 h 6933762"/>
              <a:gd name="connsiteX422" fmla="*/ 2552761 w 6010495"/>
              <a:gd name="connsiteY422" fmla="*/ 6569927 h 6933762"/>
              <a:gd name="connsiteX423" fmla="*/ 2682753 w 6010495"/>
              <a:gd name="connsiteY423" fmla="*/ 6449650 h 6933762"/>
              <a:gd name="connsiteX424" fmla="*/ 2693101 w 6010495"/>
              <a:gd name="connsiteY424" fmla="*/ 6432177 h 6933762"/>
              <a:gd name="connsiteX425" fmla="*/ 2843811 w 6010495"/>
              <a:gd name="connsiteY425" fmla="*/ 6267105 h 6933762"/>
              <a:gd name="connsiteX426" fmla="*/ 2835574 w 6010495"/>
              <a:gd name="connsiteY426" fmla="*/ 6271025 h 6933762"/>
              <a:gd name="connsiteX427" fmla="*/ 2563977 w 6010495"/>
              <a:gd name="connsiteY427" fmla="*/ 6514505 h 6933762"/>
              <a:gd name="connsiteX428" fmla="*/ 2562676 w 6010495"/>
              <a:gd name="connsiteY428" fmla="*/ 6515683 h 6933762"/>
              <a:gd name="connsiteX429" fmla="*/ 2524166 w 6010495"/>
              <a:gd name="connsiteY429" fmla="*/ 6537866 h 6933762"/>
              <a:gd name="connsiteX430" fmla="*/ 2508789 w 6010495"/>
              <a:gd name="connsiteY430" fmla="*/ 6549969 h 6933762"/>
              <a:gd name="connsiteX431" fmla="*/ 2503037 w 6010495"/>
              <a:gd name="connsiteY431" fmla="*/ 6515943 h 6933762"/>
              <a:gd name="connsiteX432" fmla="*/ 2460384 w 6010495"/>
              <a:gd name="connsiteY432" fmla="*/ 6535248 h 6933762"/>
              <a:gd name="connsiteX433" fmla="*/ 2428532 w 6010495"/>
              <a:gd name="connsiteY433" fmla="*/ 6530973 h 6933762"/>
              <a:gd name="connsiteX434" fmla="*/ 2535834 w 6010495"/>
              <a:gd name="connsiteY434" fmla="*/ 6462785 h 6933762"/>
              <a:gd name="connsiteX435" fmla="*/ 2517776 w 6010495"/>
              <a:gd name="connsiteY435" fmla="*/ 6429252 h 6933762"/>
              <a:gd name="connsiteX436" fmla="*/ 2580780 w 6010495"/>
              <a:gd name="connsiteY436" fmla="*/ 6398022 h 6933762"/>
              <a:gd name="connsiteX437" fmla="*/ 2537985 w 6010495"/>
              <a:gd name="connsiteY437" fmla="*/ 6406223 h 6933762"/>
              <a:gd name="connsiteX438" fmla="*/ 2516949 w 6010495"/>
              <a:gd name="connsiteY438" fmla="*/ 6411320 h 6933762"/>
              <a:gd name="connsiteX439" fmla="*/ 2488592 w 6010495"/>
              <a:gd name="connsiteY439" fmla="*/ 6431834 h 6933762"/>
              <a:gd name="connsiteX440" fmla="*/ 2497229 w 6010495"/>
              <a:gd name="connsiteY440" fmla="*/ 6416100 h 6933762"/>
              <a:gd name="connsiteX441" fmla="*/ 2457283 w 6010495"/>
              <a:gd name="connsiteY441" fmla="*/ 6425781 h 6933762"/>
              <a:gd name="connsiteX442" fmla="*/ 2405161 w 6010495"/>
              <a:gd name="connsiteY442" fmla="*/ 6444882 h 6933762"/>
              <a:gd name="connsiteX443" fmla="*/ 2495476 w 6010495"/>
              <a:gd name="connsiteY443" fmla="*/ 6384785 h 6933762"/>
              <a:gd name="connsiteX444" fmla="*/ 2524468 w 6010495"/>
              <a:gd name="connsiteY444" fmla="*/ 6366476 h 6933762"/>
              <a:gd name="connsiteX445" fmla="*/ 2524953 w 6010495"/>
              <a:gd name="connsiteY445" fmla="*/ 6365597 h 6933762"/>
              <a:gd name="connsiteX446" fmla="*/ 2576318 w 6010495"/>
              <a:gd name="connsiteY446" fmla="*/ 6321504 h 6933762"/>
              <a:gd name="connsiteX447" fmla="*/ 2586687 w 6010495"/>
              <a:gd name="connsiteY447" fmla="*/ 6315872 h 6933762"/>
              <a:gd name="connsiteX448" fmla="*/ 2565871 w 6010495"/>
              <a:gd name="connsiteY448" fmla="*/ 6318079 h 6933762"/>
              <a:gd name="connsiteX449" fmla="*/ 2460215 w 6010495"/>
              <a:gd name="connsiteY449" fmla="*/ 6368607 h 6933762"/>
              <a:gd name="connsiteX450" fmla="*/ 2366103 w 6010495"/>
              <a:gd name="connsiteY450" fmla="*/ 6412990 h 6933762"/>
              <a:gd name="connsiteX451" fmla="*/ 2305564 w 6010495"/>
              <a:gd name="connsiteY451" fmla="*/ 6439615 h 6933762"/>
              <a:gd name="connsiteX452" fmla="*/ 2320245 w 6010495"/>
              <a:gd name="connsiteY452" fmla="*/ 6426838 h 6933762"/>
              <a:gd name="connsiteX453" fmla="*/ 2422298 w 6010495"/>
              <a:gd name="connsiteY453" fmla="*/ 6330109 h 6933762"/>
              <a:gd name="connsiteX454" fmla="*/ 2482209 w 6010495"/>
              <a:gd name="connsiteY454" fmla="*/ 6287180 h 6933762"/>
              <a:gd name="connsiteX455" fmla="*/ 2472426 w 6010495"/>
              <a:gd name="connsiteY455" fmla="*/ 6282827 h 6933762"/>
              <a:gd name="connsiteX456" fmla="*/ 2472028 w 6010495"/>
              <a:gd name="connsiteY456" fmla="*/ 6282973 h 6933762"/>
              <a:gd name="connsiteX457" fmla="*/ 2476434 w 6010495"/>
              <a:gd name="connsiteY457" fmla="*/ 6278794 h 6933762"/>
              <a:gd name="connsiteX458" fmla="*/ 2647640 w 6010495"/>
              <a:gd name="connsiteY458" fmla="*/ 6127578 h 6933762"/>
              <a:gd name="connsiteX459" fmla="*/ 2701841 w 6010495"/>
              <a:gd name="connsiteY459" fmla="*/ 6063345 h 6933762"/>
              <a:gd name="connsiteX460" fmla="*/ 2602856 w 6010495"/>
              <a:gd name="connsiteY460" fmla="*/ 6150344 h 6933762"/>
              <a:gd name="connsiteX461" fmla="*/ 2439292 w 6010495"/>
              <a:gd name="connsiteY461" fmla="*/ 6294846 h 6933762"/>
              <a:gd name="connsiteX462" fmla="*/ 2424230 w 6010495"/>
              <a:gd name="connsiteY462" fmla="*/ 6300314 h 6933762"/>
              <a:gd name="connsiteX463" fmla="*/ 2395403 w 6010495"/>
              <a:gd name="connsiteY463" fmla="*/ 6302699 h 6933762"/>
              <a:gd name="connsiteX464" fmla="*/ 2537546 w 6010495"/>
              <a:gd name="connsiteY464" fmla="*/ 6181265 h 6933762"/>
              <a:gd name="connsiteX465" fmla="*/ 2348494 w 6010495"/>
              <a:gd name="connsiteY465" fmla="*/ 6259219 h 6933762"/>
              <a:gd name="connsiteX466" fmla="*/ 2350281 w 6010495"/>
              <a:gd name="connsiteY466" fmla="*/ 6200820 h 6933762"/>
              <a:gd name="connsiteX467" fmla="*/ 2365437 w 6010495"/>
              <a:gd name="connsiteY467" fmla="*/ 6183547 h 6933762"/>
              <a:gd name="connsiteX468" fmla="*/ 2309130 w 6010495"/>
              <a:gd name="connsiteY468" fmla="*/ 6191361 h 6933762"/>
              <a:gd name="connsiteX469" fmla="*/ 2226723 w 6010495"/>
              <a:gd name="connsiteY469" fmla="*/ 6228923 h 6933762"/>
              <a:gd name="connsiteX470" fmla="*/ 2216181 w 6010495"/>
              <a:gd name="connsiteY470" fmla="*/ 6234482 h 6933762"/>
              <a:gd name="connsiteX471" fmla="*/ 2451232 w 6010495"/>
              <a:gd name="connsiteY471" fmla="*/ 6021008 h 6933762"/>
              <a:gd name="connsiteX472" fmla="*/ 2450577 w 6010495"/>
              <a:gd name="connsiteY472" fmla="*/ 5999721 h 6933762"/>
              <a:gd name="connsiteX473" fmla="*/ 2250841 w 6010495"/>
              <a:gd name="connsiteY473" fmla="*/ 6164792 h 6933762"/>
              <a:gd name="connsiteX474" fmla="*/ 2322912 w 6010495"/>
              <a:gd name="connsiteY474" fmla="*/ 6086722 h 6933762"/>
              <a:gd name="connsiteX475" fmla="*/ 2380980 w 6010495"/>
              <a:gd name="connsiteY475" fmla="*/ 6033944 h 6933762"/>
              <a:gd name="connsiteX476" fmla="*/ 2392069 w 6010495"/>
              <a:gd name="connsiteY476" fmla="*/ 6026941 h 6933762"/>
              <a:gd name="connsiteX477" fmla="*/ 2436273 w 6010495"/>
              <a:gd name="connsiteY477" fmla="*/ 5993427 h 6933762"/>
              <a:gd name="connsiteX478" fmla="*/ 2427632 w 6010495"/>
              <a:gd name="connsiteY478" fmla="*/ 5991651 h 6933762"/>
              <a:gd name="connsiteX479" fmla="*/ 2477548 w 6010495"/>
              <a:gd name="connsiteY479" fmla="*/ 5946475 h 6933762"/>
              <a:gd name="connsiteX480" fmla="*/ 2550286 w 6010495"/>
              <a:gd name="connsiteY480" fmla="*/ 5868692 h 6933762"/>
              <a:gd name="connsiteX481" fmla="*/ 2550286 w 6010495"/>
              <a:gd name="connsiteY481" fmla="*/ 5868692 h 6933762"/>
              <a:gd name="connsiteX482" fmla="*/ 2500069 w 6010495"/>
              <a:gd name="connsiteY482" fmla="*/ 5910561 h 6933762"/>
              <a:gd name="connsiteX483" fmla="*/ 2395580 w 6010495"/>
              <a:gd name="connsiteY483" fmla="*/ 5997704 h 6933762"/>
              <a:gd name="connsiteX484" fmla="*/ 2385607 w 6010495"/>
              <a:gd name="connsiteY484" fmla="*/ 6000380 h 6933762"/>
              <a:gd name="connsiteX485" fmla="*/ 2361860 w 6010495"/>
              <a:gd name="connsiteY485" fmla="*/ 6005009 h 6933762"/>
              <a:gd name="connsiteX486" fmla="*/ 2496464 w 6010495"/>
              <a:gd name="connsiteY486" fmla="*/ 5907950 h 6933762"/>
              <a:gd name="connsiteX487" fmla="*/ 2380709 w 6010495"/>
              <a:gd name="connsiteY487" fmla="*/ 5969994 h 6933762"/>
              <a:gd name="connsiteX488" fmla="*/ 2264950 w 6010495"/>
              <a:gd name="connsiteY488" fmla="*/ 6032043 h 6933762"/>
              <a:gd name="connsiteX489" fmla="*/ 2320003 w 6010495"/>
              <a:gd name="connsiteY489" fmla="*/ 5955772 h 6933762"/>
              <a:gd name="connsiteX490" fmla="*/ 2140692 w 6010495"/>
              <a:gd name="connsiteY490" fmla="*/ 6020367 h 6933762"/>
              <a:gd name="connsiteX491" fmla="*/ 2349247 w 6010495"/>
              <a:gd name="connsiteY491" fmla="*/ 5879603 h 6933762"/>
              <a:gd name="connsiteX492" fmla="*/ 2486053 w 6010495"/>
              <a:gd name="connsiteY492" fmla="*/ 5793568 h 6933762"/>
              <a:gd name="connsiteX493" fmla="*/ 2488259 w 6010495"/>
              <a:gd name="connsiteY493" fmla="*/ 5795169 h 6933762"/>
              <a:gd name="connsiteX494" fmla="*/ 2491023 w 6010495"/>
              <a:gd name="connsiteY494" fmla="*/ 5797175 h 6933762"/>
              <a:gd name="connsiteX495" fmla="*/ 2491943 w 6010495"/>
              <a:gd name="connsiteY495" fmla="*/ 5797843 h 6933762"/>
              <a:gd name="connsiteX496" fmla="*/ 2492680 w 6010495"/>
              <a:gd name="connsiteY496" fmla="*/ 5798376 h 6933762"/>
              <a:gd name="connsiteX497" fmla="*/ 2491023 w 6010495"/>
              <a:gd name="connsiteY497" fmla="*/ 5797175 h 6933762"/>
              <a:gd name="connsiteX498" fmla="*/ 2486053 w 6010495"/>
              <a:gd name="connsiteY498" fmla="*/ 5793568 h 6933762"/>
              <a:gd name="connsiteX499" fmla="*/ 2311132 w 6010495"/>
              <a:gd name="connsiteY499" fmla="*/ 5880210 h 6933762"/>
              <a:gd name="connsiteX500" fmla="*/ 2302874 w 6010495"/>
              <a:gd name="connsiteY500" fmla="*/ 5878704 h 6933762"/>
              <a:gd name="connsiteX501" fmla="*/ 2293807 w 6010495"/>
              <a:gd name="connsiteY501" fmla="*/ 5870956 h 6933762"/>
              <a:gd name="connsiteX502" fmla="*/ 2174638 w 6010495"/>
              <a:gd name="connsiteY502" fmla="*/ 5974971 h 6933762"/>
              <a:gd name="connsiteX503" fmla="*/ 2177495 w 6010495"/>
              <a:gd name="connsiteY503" fmla="*/ 5950786 h 6933762"/>
              <a:gd name="connsiteX504" fmla="*/ 2267502 w 6010495"/>
              <a:gd name="connsiteY504" fmla="*/ 5858935 h 6933762"/>
              <a:gd name="connsiteX505" fmla="*/ 2272879 w 6010495"/>
              <a:gd name="connsiteY505" fmla="*/ 5854148 h 6933762"/>
              <a:gd name="connsiteX506" fmla="*/ 2278876 w 6010495"/>
              <a:gd name="connsiteY506" fmla="*/ 5847855 h 6933762"/>
              <a:gd name="connsiteX507" fmla="*/ 2278728 w 6010495"/>
              <a:gd name="connsiteY507" fmla="*/ 5847255 h 6933762"/>
              <a:gd name="connsiteX508" fmla="*/ 2148182 w 6010495"/>
              <a:gd name="connsiteY508" fmla="*/ 5928412 h 6933762"/>
              <a:gd name="connsiteX509" fmla="*/ 2102818 w 6010495"/>
              <a:gd name="connsiteY509" fmla="*/ 5923751 h 6933762"/>
              <a:gd name="connsiteX510" fmla="*/ 1960407 w 6010495"/>
              <a:gd name="connsiteY510" fmla="*/ 5986869 h 6933762"/>
              <a:gd name="connsiteX511" fmla="*/ 1670943 w 6010495"/>
              <a:gd name="connsiteY511" fmla="*/ 6136438 h 6933762"/>
              <a:gd name="connsiteX512" fmla="*/ 1954655 w 6010495"/>
              <a:gd name="connsiteY512" fmla="*/ 5952846 h 6933762"/>
              <a:gd name="connsiteX513" fmla="*/ 2103763 w 6010495"/>
              <a:gd name="connsiteY513" fmla="*/ 5866312 h 6933762"/>
              <a:gd name="connsiteX514" fmla="*/ 2201612 w 6010495"/>
              <a:gd name="connsiteY514" fmla="*/ 5781841 h 6933762"/>
              <a:gd name="connsiteX515" fmla="*/ 2055360 w 6010495"/>
              <a:gd name="connsiteY515" fmla="*/ 5851593 h 6933762"/>
              <a:gd name="connsiteX516" fmla="*/ 2027349 w 6010495"/>
              <a:gd name="connsiteY516" fmla="*/ 5840683 h 6933762"/>
              <a:gd name="connsiteX517" fmla="*/ 1906541 w 6010495"/>
              <a:gd name="connsiteY517" fmla="*/ 5908487 h 6933762"/>
              <a:gd name="connsiteX518" fmla="*/ 1783537 w 6010495"/>
              <a:gd name="connsiteY518" fmla="*/ 5965270 h 6933762"/>
              <a:gd name="connsiteX519" fmla="*/ 1804582 w 6010495"/>
              <a:gd name="connsiteY519" fmla="*/ 5941281 h 6933762"/>
              <a:gd name="connsiteX520" fmla="*/ 1769323 w 6010495"/>
              <a:gd name="connsiteY520" fmla="*/ 5925105 h 6933762"/>
              <a:gd name="connsiteX521" fmla="*/ 1991391 w 6010495"/>
              <a:gd name="connsiteY521" fmla="*/ 5784724 h 6933762"/>
              <a:gd name="connsiteX522" fmla="*/ 1821474 w 6010495"/>
              <a:gd name="connsiteY522" fmla="*/ 5854430 h 6933762"/>
              <a:gd name="connsiteX523" fmla="*/ 1814319 w 6010495"/>
              <a:gd name="connsiteY523" fmla="*/ 5857673 h 6933762"/>
              <a:gd name="connsiteX524" fmla="*/ 1899683 w 6010495"/>
              <a:gd name="connsiteY524" fmla="*/ 5770001 h 6933762"/>
              <a:gd name="connsiteX525" fmla="*/ 1775407 w 6010495"/>
              <a:gd name="connsiteY525" fmla="*/ 5874187 h 6933762"/>
              <a:gd name="connsiteX526" fmla="*/ 1745735 w 6010495"/>
              <a:gd name="connsiteY526" fmla="*/ 5877591 h 6933762"/>
              <a:gd name="connsiteX527" fmla="*/ 1797572 w 6010495"/>
              <a:gd name="connsiteY527" fmla="*/ 5838796 h 6933762"/>
              <a:gd name="connsiteX528" fmla="*/ 1323890 w 6010495"/>
              <a:gd name="connsiteY528" fmla="*/ 6069824 h 6933762"/>
              <a:gd name="connsiteX529" fmla="*/ 1296054 w 6010495"/>
              <a:gd name="connsiteY529" fmla="*/ 6081925 h 6933762"/>
              <a:gd name="connsiteX530" fmla="*/ 1297211 w 6010495"/>
              <a:gd name="connsiteY530" fmla="*/ 6080591 h 6933762"/>
              <a:gd name="connsiteX531" fmla="*/ 1412690 w 6010495"/>
              <a:gd name="connsiteY531" fmla="*/ 5971502 h 6933762"/>
              <a:gd name="connsiteX532" fmla="*/ 1337640 w 6010495"/>
              <a:gd name="connsiteY532" fmla="*/ 6025611 h 6933762"/>
              <a:gd name="connsiteX533" fmla="*/ 1281815 w 6010495"/>
              <a:gd name="connsiteY533" fmla="*/ 6077478 h 6933762"/>
              <a:gd name="connsiteX534" fmla="*/ 1256478 w 6010495"/>
              <a:gd name="connsiteY534" fmla="*/ 6099126 h 6933762"/>
              <a:gd name="connsiteX535" fmla="*/ 1154370 w 6010495"/>
              <a:gd name="connsiteY535" fmla="*/ 6143515 h 6933762"/>
              <a:gd name="connsiteX536" fmla="*/ 1152068 w 6010495"/>
              <a:gd name="connsiteY536" fmla="*/ 6134915 h 6933762"/>
              <a:gd name="connsiteX537" fmla="*/ 1143373 w 6010495"/>
              <a:gd name="connsiteY537" fmla="*/ 6143905 h 6933762"/>
              <a:gd name="connsiteX538" fmla="*/ 1121482 w 6010495"/>
              <a:gd name="connsiteY538" fmla="*/ 6157812 h 6933762"/>
              <a:gd name="connsiteX539" fmla="*/ 1045165 w 6010495"/>
              <a:gd name="connsiteY539" fmla="*/ 6190985 h 6933762"/>
              <a:gd name="connsiteX540" fmla="*/ 1066737 w 6010495"/>
              <a:gd name="connsiteY540" fmla="*/ 6170598 h 6933762"/>
              <a:gd name="connsiteX541" fmla="*/ 1072236 w 6010495"/>
              <a:gd name="connsiteY541" fmla="*/ 6157797 h 6933762"/>
              <a:gd name="connsiteX542" fmla="*/ 1066737 w 6010495"/>
              <a:gd name="connsiteY542" fmla="*/ 6170598 h 6933762"/>
              <a:gd name="connsiteX543" fmla="*/ 1052873 w 6010495"/>
              <a:gd name="connsiteY543" fmla="*/ 6155203 h 6933762"/>
              <a:gd name="connsiteX544" fmla="*/ 1126670 w 6010495"/>
              <a:gd name="connsiteY544" fmla="*/ 6111994 h 6933762"/>
              <a:gd name="connsiteX545" fmla="*/ 1191723 w 6010495"/>
              <a:gd name="connsiteY545" fmla="*/ 6080684 h 6933762"/>
              <a:gd name="connsiteX546" fmla="*/ 1126670 w 6010495"/>
              <a:gd name="connsiteY546" fmla="*/ 6111994 h 6933762"/>
              <a:gd name="connsiteX547" fmla="*/ 1044473 w 6010495"/>
              <a:gd name="connsiteY547" fmla="*/ 6144951 h 6933762"/>
              <a:gd name="connsiteX548" fmla="*/ 1075676 w 6010495"/>
              <a:gd name="connsiteY548" fmla="*/ 6110699 h 6933762"/>
              <a:gd name="connsiteX549" fmla="*/ 1088094 w 6010495"/>
              <a:gd name="connsiteY549" fmla="*/ 6095311 h 6933762"/>
              <a:gd name="connsiteX550" fmla="*/ 1340749 w 6010495"/>
              <a:gd name="connsiteY550" fmla="*/ 5973671 h 6933762"/>
              <a:gd name="connsiteX551" fmla="*/ 1822710 w 6010495"/>
              <a:gd name="connsiteY551" fmla="*/ 5710950 h 6933762"/>
              <a:gd name="connsiteX552" fmla="*/ 1924592 w 6010495"/>
              <a:gd name="connsiteY552" fmla="*/ 5659646 h 6933762"/>
              <a:gd name="connsiteX553" fmla="*/ 1929822 w 6010495"/>
              <a:gd name="connsiteY553" fmla="*/ 5656663 h 6933762"/>
              <a:gd name="connsiteX554" fmla="*/ 1972867 w 6010495"/>
              <a:gd name="connsiteY554" fmla="*/ 5605261 h 6933762"/>
              <a:gd name="connsiteX555" fmla="*/ 1935203 w 6010495"/>
              <a:gd name="connsiteY555" fmla="*/ 5623839 h 6933762"/>
              <a:gd name="connsiteX556" fmla="*/ 1913401 w 6010495"/>
              <a:gd name="connsiteY556" fmla="*/ 5643946 h 6933762"/>
              <a:gd name="connsiteX557" fmla="*/ 1874875 w 6010495"/>
              <a:gd name="connsiteY557" fmla="*/ 5667674 h 6933762"/>
              <a:gd name="connsiteX558" fmla="*/ 1873598 w 6010495"/>
              <a:gd name="connsiteY558" fmla="*/ 5659043 h 6933762"/>
              <a:gd name="connsiteX559" fmla="*/ 1877581 w 6010495"/>
              <a:gd name="connsiteY559" fmla="*/ 5655761 h 6933762"/>
              <a:gd name="connsiteX560" fmla="*/ 1873880 w 6010495"/>
              <a:gd name="connsiteY560" fmla="*/ 5657881 h 6933762"/>
              <a:gd name="connsiteX561" fmla="*/ 1873598 w 6010495"/>
              <a:gd name="connsiteY561" fmla="*/ 5659043 h 6933762"/>
              <a:gd name="connsiteX562" fmla="*/ 1750378 w 6010495"/>
              <a:gd name="connsiteY562" fmla="*/ 5743798 h 6933762"/>
              <a:gd name="connsiteX563" fmla="*/ 1763140 w 6010495"/>
              <a:gd name="connsiteY563" fmla="*/ 5731194 h 6933762"/>
              <a:gd name="connsiteX564" fmla="*/ 1767831 w 6010495"/>
              <a:gd name="connsiteY564" fmla="*/ 5722183 h 6933762"/>
              <a:gd name="connsiteX565" fmla="*/ 1736790 w 6010495"/>
              <a:gd name="connsiteY565" fmla="*/ 5738109 h 6933762"/>
              <a:gd name="connsiteX566" fmla="*/ 1586798 w 6010495"/>
              <a:gd name="connsiteY566" fmla="*/ 5813002 h 6933762"/>
              <a:gd name="connsiteX567" fmla="*/ 1553734 w 6010495"/>
              <a:gd name="connsiteY567" fmla="*/ 5807850 h 6933762"/>
              <a:gd name="connsiteX568" fmla="*/ 1385079 w 6010495"/>
              <a:gd name="connsiteY568" fmla="*/ 5889611 h 6933762"/>
              <a:gd name="connsiteX569" fmla="*/ 1343925 w 6010495"/>
              <a:gd name="connsiteY569" fmla="*/ 5880154 h 6933762"/>
              <a:gd name="connsiteX570" fmla="*/ 1333275 w 6010495"/>
              <a:gd name="connsiteY570" fmla="*/ 5884398 h 6933762"/>
              <a:gd name="connsiteX571" fmla="*/ 1324985 w 6010495"/>
              <a:gd name="connsiteY571" fmla="*/ 5890381 h 6933762"/>
              <a:gd name="connsiteX572" fmla="*/ 1310173 w 6010495"/>
              <a:gd name="connsiteY572" fmla="*/ 5895635 h 6933762"/>
              <a:gd name="connsiteX573" fmla="*/ 1307442 w 6010495"/>
              <a:gd name="connsiteY573" fmla="*/ 5894117 h 6933762"/>
              <a:gd name="connsiteX574" fmla="*/ 1302119 w 6010495"/>
              <a:gd name="connsiteY574" fmla="*/ 5898495 h 6933762"/>
              <a:gd name="connsiteX575" fmla="*/ 1310173 w 6010495"/>
              <a:gd name="connsiteY575" fmla="*/ 5895635 h 6933762"/>
              <a:gd name="connsiteX576" fmla="*/ 1314417 w 6010495"/>
              <a:gd name="connsiteY576" fmla="*/ 5898001 h 6933762"/>
              <a:gd name="connsiteX577" fmla="*/ 1260163 w 6010495"/>
              <a:gd name="connsiteY577" fmla="*/ 5905735 h 6933762"/>
              <a:gd name="connsiteX578" fmla="*/ 1433869 w 6010495"/>
              <a:gd name="connsiteY578" fmla="*/ 5818216 h 6933762"/>
              <a:gd name="connsiteX579" fmla="*/ 1452720 w 6010495"/>
              <a:gd name="connsiteY579" fmla="*/ 5783205 h 6933762"/>
              <a:gd name="connsiteX580" fmla="*/ 1599628 w 6010495"/>
              <a:gd name="connsiteY580" fmla="*/ 5685652 h 6933762"/>
              <a:gd name="connsiteX581" fmla="*/ 1719682 w 6010495"/>
              <a:gd name="connsiteY581" fmla="*/ 5623779 h 6933762"/>
              <a:gd name="connsiteX582" fmla="*/ 1719852 w 6010495"/>
              <a:gd name="connsiteY582" fmla="*/ 5623690 h 6933762"/>
              <a:gd name="connsiteX583" fmla="*/ 1740106 w 6010495"/>
              <a:gd name="connsiteY583" fmla="*/ 5599496 h 6933762"/>
              <a:gd name="connsiteX584" fmla="*/ 1786514 w 6010495"/>
              <a:gd name="connsiteY584" fmla="*/ 5553917 h 6933762"/>
              <a:gd name="connsiteX585" fmla="*/ 1780111 w 6010495"/>
              <a:gd name="connsiteY585" fmla="*/ 5553145 h 6933762"/>
              <a:gd name="connsiteX586" fmla="*/ 1765389 w 6010495"/>
              <a:gd name="connsiteY586" fmla="*/ 5553084 h 6933762"/>
              <a:gd name="connsiteX587" fmla="*/ 1693924 w 6010495"/>
              <a:gd name="connsiteY587" fmla="*/ 5578173 h 6933762"/>
              <a:gd name="connsiteX588" fmla="*/ 1581022 w 6010495"/>
              <a:gd name="connsiteY588" fmla="*/ 5623442 h 6933762"/>
              <a:gd name="connsiteX589" fmla="*/ 1435609 w 6010495"/>
              <a:gd name="connsiteY589" fmla="*/ 5692236 h 6933762"/>
              <a:gd name="connsiteX590" fmla="*/ 1062964 w 6010495"/>
              <a:gd name="connsiteY590" fmla="*/ 5866435 h 6933762"/>
              <a:gd name="connsiteX591" fmla="*/ 1038120 w 6010495"/>
              <a:gd name="connsiteY591" fmla="*/ 5878012 h 6933762"/>
              <a:gd name="connsiteX592" fmla="*/ 1055664 w 6010495"/>
              <a:gd name="connsiteY592" fmla="*/ 5854267 h 6933762"/>
              <a:gd name="connsiteX593" fmla="*/ 1060981 w 6010495"/>
              <a:gd name="connsiteY593" fmla="*/ 5845493 h 6933762"/>
              <a:gd name="connsiteX594" fmla="*/ 1137131 w 6010495"/>
              <a:gd name="connsiteY594" fmla="*/ 5806982 h 6933762"/>
              <a:gd name="connsiteX595" fmla="*/ 1335297 w 6010495"/>
              <a:gd name="connsiteY595" fmla="*/ 5707372 h 6933762"/>
              <a:gd name="connsiteX596" fmla="*/ 1331187 w 6010495"/>
              <a:gd name="connsiteY596" fmla="*/ 5655689 h 6933762"/>
              <a:gd name="connsiteX597" fmla="*/ 1416449 w 6010495"/>
              <a:gd name="connsiteY597" fmla="*/ 5601349 h 6933762"/>
              <a:gd name="connsiteX598" fmla="*/ 1494096 w 6010495"/>
              <a:gd name="connsiteY598" fmla="*/ 5539905 h 6933762"/>
              <a:gd name="connsiteX599" fmla="*/ 1521464 w 6010495"/>
              <a:gd name="connsiteY599" fmla="*/ 5525002 h 6933762"/>
              <a:gd name="connsiteX600" fmla="*/ 1520067 w 6010495"/>
              <a:gd name="connsiteY600" fmla="*/ 5525235 h 6933762"/>
              <a:gd name="connsiteX601" fmla="*/ 1515755 w 6010495"/>
              <a:gd name="connsiteY601" fmla="*/ 5523236 h 6933762"/>
              <a:gd name="connsiteX602" fmla="*/ 1530688 w 6010495"/>
              <a:gd name="connsiteY602" fmla="*/ 5506145 h 6933762"/>
              <a:gd name="connsiteX603" fmla="*/ 1549486 w 6010495"/>
              <a:gd name="connsiteY603" fmla="*/ 5492695 h 6933762"/>
              <a:gd name="connsiteX604" fmla="*/ 1536583 w 6010495"/>
              <a:gd name="connsiteY604" fmla="*/ 5492603 h 6933762"/>
              <a:gd name="connsiteX605" fmla="*/ 1515797 w 6010495"/>
              <a:gd name="connsiteY605" fmla="*/ 5488115 h 6933762"/>
              <a:gd name="connsiteX606" fmla="*/ 1428336 w 6010495"/>
              <a:gd name="connsiteY606" fmla="*/ 5531434 h 6933762"/>
              <a:gd name="connsiteX607" fmla="*/ 1353836 w 6010495"/>
              <a:gd name="connsiteY607" fmla="*/ 5546464 h 6933762"/>
              <a:gd name="connsiteX608" fmla="*/ 1481892 w 6010495"/>
              <a:gd name="connsiteY608" fmla="*/ 5483922 h 6933762"/>
              <a:gd name="connsiteX609" fmla="*/ 1518937 w 6010495"/>
              <a:gd name="connsiteY609" fmla="*/ 5441699 h 6933762"/>
              <a:gd name="connsiteX610" fmla="*/ 1573047 w 6010495"/>
              <a:gd name="connsiteY610" fmla="*/ 5422859 h 6933762"/>
              <a:gd name="connsiteX611" fmla="*/ 1575020 w 6010495"/>
              <a:gd name="connsiteY611" fmla="*/ 5420609 h 6933762"/>
              <a:gd name="connsiteX612" fmla="*/ 1563942 w 6010495"/>
              <a:gd name="connsiteY612" fmla="*/ 5425611 h 6933762"/>
              <a:gd name="connsiteX613" fmla="*/ 1551546 w 6010495"/>
              <a:gd name="connsiteY613" fmla="*/ 5412552 h 6933762"/>
              <a:gd name="connsiteX614" fmla="*/ 1658845 w 6010495"/>
              <a:gd name="connsiteY614" fmla="*/ 5344367 h 6933762"/>
              <a:gd name="connsiteX615" fmla="*/ 1653046 w 6010495"/>
              <a:gd name="connsiteY615" fmla="*/ 5334067 h 6933762"/>
              <a:gd name="connsiteX616" fmla="*/ 1651368 w 6010495"/>
              <a:gd name="connsiteY616" fmla="*/ 5330888 h 6933762"/>
              <a:gd name="connsiteX617" fmla="*/ 1602475 w 6010495"/>
              <a:gd name="connsiteY617" fmla="*/ 5359450 h 6933762"/>
              <a:gd name="connsiteX618" fmla="*/ 1535589 w 6010495"/>
              <a:gd name="connsiteY618" fmla="*/ 5395665 h 6933762"/>
              <a:gd name="connsiteX619" fmla="*/ 1414847 w 6010495"/>
              <a:gd name="connsiteY619" fmla="*/ 5454092 h 6933762"/>
              <a:gd name="connsiteX620" fmla="*/ 1383753 w 6010495"/>
              <a:gd name="connsiteY620" fmla="*/ 5467777 h 6933762"/>
              <a:gd name="connsiteX621" fmla="*/ 1388985 w 6010495"/>
              <a:gd name="connsiteY621" fmla="*/ 5463030 h 6933762"/>
              <a:gd name="connsiteX622" fmla="*/ 1432204 w 6010495"/>
              <a:gd name="connsiteY622" fmla="*/ 5423476 h 6933762"/>
              <a:gd name="connsiteX623" fmla="*/ 1507578 w 6010495"/>
              <a:gd name="connsiteY623" fmla="*/ 5384753 h 6933762"/>
              <a:gd name="connsiteX624" fmla="*/ 1573288 w 6010495"/>
              <a:gd name="connsiteY624" fmla="*/ 5325642 h 6933762"/>
              <a:gd name="connsiteX625" fmla="*/ 1517945 w 6010495"/>
              <a:gd name="connsiteY625" fmla="*/ 5345886 h 6933762"/>
              <a:gd name="connsiteX626" fmla="*/ 1552328 w 6010495"/>
              <a:gd name="connsiteY626" fmla="*/ 5315776 h 6933762"/>
              <a:gd name="connsiteX627" fmla="*/ 1541531 w 6010495"/>
              <a:gd name="connsiteY627" fmla="*/ 5319025 h 6933762"/>
              <a:gd name="connsiteX628" fmla="*/ 1528177 w 6010495"/>
              <a:gd name="connsiteY628" fmla="*/ 5326465 h 6933762"/>
              <a:gd name="connsiteX629" fmla="*/ 1582258 w 6010495"/>
              <a:gd name="connsiteY629" fmla="*/ 5282893 h 6933762"/>
              <a:gd name="connsiteX630" fmla="*/ 1598178 w 6010495"/>
              <a:gd name="connsiteY630" fmla="*/ 5275631 h 6933762"/>
              <a:gd name="connsiteX631" fmla="*/ 1614947 w 6010495"/>
              <a:gd name="connsiteY631" fmla="*/ 5260948 h 6933762"/>
              <a:gd name="connsiteX632" fmla="*/ 1680494 w 6010495"/>
              <a:gd name="connsiteY632" fmla="*/ 5203462 h 6933762"/>
              <a:gd name="connsiteX633" fmla="*/ 1637949 w 6010495"/>
              <a:gd name="connsiteY633" fmla="*/ 5222763 h 6933762"/>
              <a:gd name="connsiteX634" fmla="*/ 1606133 w 6010495"/>
              <a:gd name="connsiteY634" fmla="*/ 5238710 h 6933762"/>
              <a:gd name="connsiteX635" fmla="*/ 1500857 w 6010495"/>
              <a:gd name="connsiteY635" fmla="*/ 5323221 h 6933762"/>
              <a:gd name="connsiteX636" fmla="*/ 1494478 w 6010495"/>
              <a:gd name="connsiteY636" fmla="*/ 5303250 h 6933762"/>
              <a:gd name="connsiteX637" fmla="*/ 1513000 w 6010495"/>
              <a:gd name="connsiteY637" fmla="*/ 5283560 h 6933762"/>
              <a:gd name="connsiteX638" fmla="*/ 1489118 w 6010495"/>
              <a:gd name="connsiteY638" fmla="*/ 5294572 h 6933762"/>
              <a:gd name="connsiteX639" fmla="*/ 1428575 w 6010495"/>
              <a:gd name="connsiteY639" fmla="*/ 5321196 h 6933762"/>
              <a:gd name="connsiteX640" fmla="*/ 1443256 w 6010495"/>
              <a:gd name="connsiteY640" fmla="*/ 5308416 h 6933762"/>
              <a:gd name="connsiteX641" fmla="*/ 1545313 w 6010495"/>
              <a:gd name="connsiteY641" fmla="*/ 5211690 h 6933762"/>
              <a:gd name="connsiteX642" fmla="*/ 1605219 w 6010495"/>
              <a:gd name="connsiteY642" fmla="*/ 5168763 h 6933762"/>
              <a:gd name="connsiteX643" fmla="*/ 1595440 w 6010495"/>
              <a:gd name="connsiteY643" fmla="*/ 5164407 h 6933762"/>
              <a:gd name="connsiteX644" fmla="*/ 1595040 w 6010495"/>
              <a:gd name="connsiteY644" fmla="*/ 5164551 h 6933762"/>
              <a:gd name="connsiteX645" fmla="*/ 1599447 w 6010495"/>
              <a:gd name="connsiteY645" fmla="*/ 5160376 h 6933762"/>
              <a:gd name="connsiteX646" fmla="*/ 1770652 w 6010495"/>
              <a:gd name="connsiteY646" fmla="*/ 5009157 h 6933762"/>
              <a:gd name="connsiteX647" fmla="*/ 1804181 w 6010495"/>
              <a:gd name="connsiteY647" fmla="*/ 4976741 h 6933762"/>
              <a:gd name="connsiteX648" fmla="*/ 1814539 w 6010495"/>
              <a:gd name="connsiteY648" fmla="*/ 4965510 h 6933762"/>
              <a:gd name="connsiteX649" fmla="*/ 1788279 w 6010495"/>
              <a:gd name="connsiteY649" fmla="*/ 4985544 h 6933762"/>
              <a:gd name="connsiteX650" fmla="*/ 1517770 w 6010495"/>
              <a:gd name="connsiteY650" fmla="*/ 5221964 h 6933762"/>
              <a:gd name="connsiteX651" fmla="*/ 1574249 w 6010495"/>
              <a:gd name="connsiteY651" fmla="*/ 5165875 h 6933762"/>
              <a:gd name="connsiteX652" fmla="*/ 1562306 w 6010495"/>
              <a:gd name="connsiteY652" fmla="*/ 5176429 h 6933762"/>
              <a:gd name="connsiteX653" fmla="*/ 1547245 w 6010495"/>
              <a:gd name="connsiteY653" fmla="*/ 5181893 h 6933762"/>
              <a:gd name="connsiteX654" fmla="*/ 1541030 w 6010495"/>
              <a:gd name="connsiteY654" fmla="*/ 5182407 h 6933762"/>
              <a:gd name="connsiteX655" fmla="*/ 1496184 w 6010495"/>
              <a:gd name="connsiteY655" fmla="*/ 5224856 h 6933762"/>
              <a:gd name="connsiteX656" fmla="*/ 1454034 w 6010495"/>
              <a:gd name="connsiteY656" fmla="*/ 5264459 h 6933762"/>
              <a:gd name="connsiteX657" fmla="*/ 1410459 w 6010495"/>
              <a:gd name="connsiteY657" fmla="*/ 5271324 h 6933762"/>
              <a:gd name="connsiteX658" fmla="*/ 1407833 w 6010495"/>
              <a:gd name="connsiteY658" fmla="*/ 5263327 h 6933762"/>
              <a:gd name="connsiteX659" fmla="*/ 1483317 w 6010495"/>
              <a:gd name="connsiteY659" fmla="*/ 5184666 h 6933762"/>
              <a:gd name="connsiteX660" fmla="*/ 1472032 w 6010495"/>
              <a:gd name="connsiteY660" fmla="*/ 5188306 h 6933762"/>
              <a:gd name="connsiteX661" fmla="*/ 1484136 w 6010495"/>
              <a:gd name="connsiteY661" fmla="*/ 5172357 h 6933762"/>
              <a:gd name="connsiteX662" fmla="*/ 1499336 w 6010495"/>
              <a:gd name="connsiteY662" fmla="*/ 5163863 h 6933762"/>
              <a:gd name="connsiteX663" fmla="*/ 1494174 w 6010495"/>
              <a:gd name="connsiteY663" fmla="*/ 5173412 h 6933762"/>
              <a:gd name="connsiteX664" fmla="*/ 1513109 w 6010495"/>
              <a:gd name="connsiteY664" fmla="*/ 5153794 h 6933762"/>
              <a:gd name="connsiteX665" fmla="*/ 1499336 w 6010495"/>
              <a:gd name="connsiteY665" fmla="*/ 5163863 h 6933762"/>
              <a:gd name="connsiteX666" fmla="*/ 1524830 w 6010495"/>
              <a:gd name="connsiteY666" fmla="*/ 5135742 h 6933762"/>
              <a:gd name="connsiteX667" fmla="*/ 1539976 w 6010495"/>
              <a:gd name="connsiteY667" fmla="*/ 5120528 h 6933762"/>
              <a:gd name="connsiteX668" fmla="*/ 1531567 w 6010495"/>
              <a:gd name="connsiteY668" fmla="*/ 5124179 h 6933762"/>
              <a:gd name="connsiteX669" fmla="*/ 1505951 w 6010495"/>
              <a:gd name="connsiteY669" fmla="*/ 5134088 h 6933762"/>
              <a:gd name="connsiteX670" fmla="*/ 1455459 w 6010495"/>
              <a:gd name="connsiteY670" fmla="*/ 5180856 h 6933762"/>
              <a:gd name="connsiteX671" fmla="*/ 1192681 w 6010495"/>
              <a:gd name="connsiteY671" fmla="*/ 5414849 h 6933762"/>
              <a:gd name="connsiteX672" fmla="*/ 1190099 w 6010495"/>
              <a:gd name="connsiteY672" fmla="*/ 5418076 h 6933762"/>
              <a:gd name="connsiteX673" fmla="*/ 1189401 w 6010495"/>
              <a:gd name="connsiteY673" fmla="*/ 5418916 h 6933762"/>
              <a:gd name="connsiteX674" fmla="*/ 1204629 w 6010495"/>
              <a:gd name="connsiteY674" fmla="*/ 5409685 h 6933762"/>
              <a:gd name="connsiteX675" fmla="*/ 1338856 w 6010495"/>
              <a:gd name="connsiteY675" fmla="*/ 5346101 h 6933762"/>
              <a:gd name="connsiteX676" fmla="*/ 1445347 w 6010495"/>
              <a:gd name="connsiteY676" fmla="*/ 5279853 h 6933762"/>
              <a:gd name="connsiteX677" fmla="*/ 1368232 w 6010495"/>
              <a:gd name="connsiteY677" fmla="*/ 5348151 h 6933762"/>
              <a:gd name="connsiteX678" fmla="*/ 1355828 w 6010495"/>
              <a:gd name="connsiteY678" fmla="*/ 5353708 h 6933762"/>
              <a:gd name="connsiteX679" fmla="*/ 1272160 w 6010495"/>
              <a:gd name="connsiteY679" fmla="*/ 5395069 h 6933762"/>
              <a:gd name="connsiteX680" fmla="*/ 1182578 w 6010495"/>
              <a:gd name="connsiteY680" fmla="*/ 5437699 h 6933762"/>
              <a:gd name="connsiteX681" fmla="*/ 1167328 w 6010495"/>
              <a:gd name="connsiteY681" fmla="*/ 5443297 h 6933762"/>
              <a:gd name="connsiteX682" fmla="*/ 1160869 w 6010495"/>
              <a:gd name="connsiteY682" fmla="*/ 5450196 h 6933762"/>
              <a:gd name="connsiteX683" fmla="*/ 1116027 w 6010495"/>
              <a:gd name="connsiteY683" fmla="*/ 5469435 h 6933762"/>
              <a:gd name="connsiteX684" fmla="*/ 1233105 w 6010495"/>
              <a:gd name="connsiteY684" fmla="*/ 5359872 h 6933762"/>
              <a:gd name="connsiteX685" fmla="*/ 1386667 w 6010495"/>
              <a:gd name="connsiteY685" fmla="*/ 5215513 h 6933762"/>
              <a:gd name="connsiteX686" fmla="*/ 1470277 w 6010495"/>
              <a:gd name="connsiteY686" fmla="*/ 5134822 h 6933762"/>
              <a:gd name="connsiteX687" fmla="*/ 1468930 w 6010495"/>
              <a:gd name="connsiteY687" fmla="*/ 5128275 h 6933762"/>
              <a:gd name="connsiteX688" fmla="*/ 1471124 w 6010495"/>
              <a:gd name="connsiteY688" fmla="*/ 5107138 h 6933762"/>
              <a:gd name="connsiteX689" fmla="*/ 1471443 w 6010495"/>
              <a:gd name="connsiteY689" fmla="*/ 5105004 h 6933762"/>
              <a:gd name="connsiteX690" fmla="*/ 1451280 w 6010495"/>
              <a:gd name="connsiteY690" fmla="*/ 5123730 h 6933762"/>
              <a:gd name="connsiteX691" fmla="*/ 1400771 w 6010495"/>
              <a:gd name="connsiteY691" fmla="*/ 5171688 h 6933762"/>
              <a:gd name="connsiteX692" fmla="*/ 1022137 w 6010495"/>
              <a:gd name="connsiteY692" fmla="*/ 5528285 h 6933762"/>
              <a:gd name="connsiteX693" fmla="*/ 949206 w 6010495"/>
              <a:gd name="connsiteY693" fmla="*/ 5577463 h 6933762"/>
              <a:gd name="connsiteX694" fmla="*/ 968365 w 6010495"/>
              <a:gd name="connsiteY694" fmla="*/ 5557846 h 6933762"/>
              <a:gd name="connsiteX695" fmla="*/ 1002796 w 6010495"/>
              <a:gd name="connsiteY695" fmla="*/ 5538219 h 6933762"/>
              <a:gd name="connsiteX696" fmla="*/ 1029124 w 6010495"/>
              <a:gd name="connsiteY696" fmla="*/ 5518457 h 6933762"/>
              <a:gd name="connsiteX697" fmla="*/ 1015356 w 6010495"/>
              <a:gd name="connsiteY697" fmla="*/ 5514036 h 6933762"/>
              <a:gd name="connsiteX698" fmla="*/ 1022666 w 6010495"/>
              <a:gd name="connsiteY698" fmla="*/ 5507506 h 6933762"/>
              <a:gd name="connsiteX699" fmla="*/ 1080340 w 6010495"/>
              <a:gd name="connsiteY699" fmla="*/ 5431932 h 6933762"/>
              <a:gd name="connsiteX700" fmla="*/ 979998 w 6010495"/>
              <a:gd name="connsiteY700" fmla="*/ 5525344 h 6933762"/>
              <a:gd name="connsiteX701" fmla="*/ 973544 w 6010495"/>
              <a:gd name="connsiteY701" fmla="*/ 5531021 h 6933762"/>
              <a:gd name="connsiteX702" fmla="*/ 972409 w 6010495"/>
              <a:gd name="connsiteY702" fmla="*/ 5531498 h 6933762"/>
              <a:gd name="connsiteX703" fmla="*/ 947857 w 6010495"/>
              <a:gd name="connsiteY703" fmla="*/ 5544858 h 6933762"/>
              <a:gd name="connsiteX704" fmla="*/ 1085025 w 6010495"/>
              <a:gd name="connsiteY704" fmla="*/ 5406372 h 6933762"/>
              <a:gd name="connsiteX705" fmla="*/ 1303796 w 6010495"/>
              <a:gd name="connsiteY705" fmla="*/ 5195366 h 6933762"/>
              <a:gd name="connsiteX706" fmla="*/ 1332283 w 6010495"/>
              <a:gd name="connsiteY706" fmla="*/ 5171432 h 6933762"/>
              <a:gd name="connsiteX707" fmla="*/ 1296705 w 6010495"/>
              <a:gd name="connsiteY707" fmla="*/ 5192319 h 6933762"/>
              <a:gd name="connsiteX708" fmla="*/ 887576 w 6010495"/>
              <a:gd name="connsiteY708" fmla="*/ 5557985 h 6933762"/>
              <a:gd name="connsiteX709" fmla="*/ 1315331 w 6010495"/>
              <a:gd name="connsiteY709" fmla="*/ 5148977 h 6933762"/>
              <a:gd name="connsiteX710" fmla="*/ 1348408 w 6010495"/>
              <a:gd name="connsiteY710" fmla="*/ 5114761 h 6933762"/>
              <a:gd name="connsiteX711" fmla="*/ 1352018 w 6010495"/>
              <a:gd name="connsiteY711" fmla="*/ 5109256 h 6933762"/>
              <a:gd name="connsiteX712" fmla="*/ 1349734 w 6010495"/>
              <a:gd name="connsiteY712" fmla="*/ 5110508 h 6933762"/>
              <a:gd name="connsiteX713" fmla="*/ 1339192 w 6010495"/>
              <a:gd name="connsiteY713" fmla="*/ 5116060 h 6933762"/>
              <a:gd name="connsiteX714" fmla="*/ 1359878 w 6010495"/>
              <a:gd name="connsiteY714" fmla="*/ 5097274 h 6933762"/>
              <a:gd name="connsiteX715" fmla="*/ 1361916 w 6010495"/>
              <a:gd name="connsiteY715" fmla="*/ 5094165 h 6933762"/>
              <a:gd name="connsiteX716" fmla="*/ 1360832 w 6010495"/>
              <a:gd name="connsiteY716" fmla="*/ 5082174 h 6933762"/>
              <a:gd name="connsiteX717" fmla="*/ 1292878 w 6010495"/>
              <a:gd name="connsiteY717" fmla="*/ 5139328 h 6933762"/>
              <a:gd name="connsiteX718" fmla="*/ 1096425 w 6010495"/>
              <a:gd name="connsiteY718" fmla="*/ 5316313 h 6933762"/>
              <a:gd name="connsiteX719" fmla="*/ 1257449 w 6010495"/>
              <a:gd name="connsiteY719" fmla="*/ 5158237 h 6933762"/>
              <a:gd name="connsiteX720" fmla="*/ 1385318 w 6010495"/>
              <a:gd name="connsiteY720" fmla="*/ 5037993 h 6933762"/>
              <a:gd name="connsiteX721" fmla="*/ 1373855 w 6010495"/>
              <a:gd name="connsiteY721" fmla="*/ 5046371 h 6933762"/>
              <a:gd name="connsiteX722" fmla="*/ 1424254 w 6010495"/>
              <a:gd name="connsiteY722" fmla="*/ 4991778 h 6933762"/>
              <a:gd name="connsiteX723" fmla="*/ 1373959 w 6010495"/>
              <a:gd name="connsiteY723" fmla="*/ 5015044 h 6933762"/>
              <a:gd name="connsiteX724" fmla="*/ 1315068 w 6010495"/>
              <a:gd name="connsiteY724" fmla="*/ 5049017 h 6933762"/>
              <a:gd name="connsiteX725" fmla="*/ 1300445 w 6010495"/>
              <a:gd name="connsiteY725" fmla="*/ 5061210 h 6933762"/>
              <a:gd name="connsiteX726" fmla="*/ 1294227 w 6010495"/>
              <a:gd name="connsiteY726" fmla="*/ 5062769 h 6933762"/>
              <a:gd name="connsiteX727" fmla="*/ 1282070 w 6010495"/>
              <a:gd name="connsiteY727" fmla="*/ 5061377 h 6933762"/>
              <a:gd name="connsiteX728" fmla="*/ 1312483 w 6010495"/>
              <a:gd name="connsiteY728" fmla="*/ 5034809 h 6933762"/>
              <a:gd name="connsiteX729" fmla="*/ 1327513 w 6010495"/>
              <a:gd name="connsiteY729" fmla="*/ 5018614 h 6933762"/>
              <a:gd name="connsiteX730" fmla="*/ 1384022 w 6010495"/>
              <a:gd name="connsiteY730" fmla="*/ 4963130 h 6933762"/>
              <a:gd name="connsiteX731" fmla="*/ 1477218 w 6010495"/>
              <a:gd name="connsiteY731" fmla="*/ 4869137 h 6933762"/>
              <a:gd name="connsiteX732" fmla="*/ 1481484 w 6010495"/>
              <a:gd name="connsiteY732" fmla="*/ 4865072 h 6933762"/>
              <a:gd name="connsiteX733" fmla="*/ 1448560 w 6010495"/>
              <a:gd name="connsiteY733" fmla="*/ 4884574 h 6933762"/>
              <a:gd name="connsiteX734" fmla="*/ 1387965 w 6010495"/>
              <a:gd name="connsiteY734" fmla="*/ 4913626 h 6933762"/>
              <a:gd name="connsiteX735" fmla="*/ 1443017 w 6010495"/>
              <a:gd name="connsiteY735" fmla="*/ 4837348 h 6933762"/>
              <a:gd name="connsiteX736" fmla="*/ 1263703 w 6010495"/>
              <a:gd name="connsiteY736" fmla="*/ 4901948 h 6933762"/>
              <a:gd name="connsiteX737" fmla="*/ 1338917 w 6010495"/>
              <a:gd name="connsiteY737" fmla="*/ 4858120 h 6933762"/>
              <a:gd name="connsiteX738" fmla="*/ 1369632 w 6010495"/>
              <a:gd name="connsiteY738" fmla="*/ 4825000 h 6933762"/>
              <a:gd name="connsiteX739" fmla="*/ 1413994 w 6010495"/>
              <a:gd name="connsiteY739" fmla="*/ 4778333 h 6933762"/>
              <a:gd name="connsiteX740" fmla="*/ 1337163 w 6010495"/>
              <a:gd name="connsiteY740" fmla="*/ 4837582 h 6933762"/>
              <a:gd name="connsiteX741" fmla="*/ 1339209 w 6010495"/>
              <a:gd name="connsiteY741" fmla="*/ 4832524 h 6933762"/>
              <a:gd name="connsiteX742" fmla="*/ 1385798 w 6010495"/>
              <a:gd name="connsiteY742" fmla="*/ 4767432 h 6933762"/>
              <a:gd name="connsiteX743" fmla="*/ 1411501 w 6010495"/>
              <a:gd name="connsiteY743" fmla="*/ 4747036 h 6933762"/>
              <a:gd name="connsiteX744" fmla="*/ 1403843 w 6010495"/>
              <a:gd name="connsiteY744" fmla="*/ 4737356 h 6933762"/>
              <a:gd name="connsiteX745" fmla="*/ 1401738 w 6010495"/>
              <a:gd name="connsiteY745" fmla="*/ 4728836 h 6933762"/>
              <a:gd name="connsiteX746" fmla="*/ 1271195 w 6010495"/>
              <a:gd name="connsiteY746" fmla="*/ 4809996 h 6933762"/>
              <a:gd name="connsiteX747" fmla="*/ 1225830 w 6010495"/>
              <a:gd name="connsiteY747" fmla="*/ 4805333 h 6933762"/>
              <a:gd name="connsiteX748" fmla="*/ 1083421 w 6010495"/>
              <a:gd name="connsiteY748" fmla="*/ 4868450 h 6933762"/>
              <a:gd name="connsiteX749" fmla="*/ 793954 w 6010495"/>
              <a:gd name="connsiteY749" fmla="*/ 5018017 h 6933762"/>
              <a:gd name="connsiteX750" fmla="*/ 1077666 w 6010495"/>
              <a:gd name="connsiteY750" fmla="*/ 4834426 h 6933762"/>
              <a:gd name="connsiteX751" fmla="*/ 1226775 w 6010495"/>
              <a:gd name="connsiteY751" fmla="*/ 4747895 h 6933762"/>
              <a:gd name="connsiteX752" fmla="*/ 1274930 w 6010495"/>
              <a:gd name="connsiteY752" fmla="*/ 4718795 h 6933762"/>
              <a:gd name="connsiteX753" fmla="*/ 1291812 w 6010495"/>
              <a:gd name="connsiteY753" fmla="*/ 4708897 h 6933762"/>
              <a:gd name="connsiteX754" fmla="*/ 1268626 w 6010495"/>
              <a:gd name="connsiteY754" fmla="*/ 4691065 h 6933762"/>
              <a:gd name="connsiteX755" fmla="*/ 1249605 w 6010495"/>
              <a:gd name="connsiteY755" fmla="*/ 4700454 h 6933762"/>
              <a:gd name="connsiteX756" fmla="*/ 1178372 w 6010495"/>
              <a:gd name="connsiteY756" fmla="*/ 4733174 h 6933762"/>
              <a:gd name="connsiteX757" fmla="*/ 1159753 w 6010495"/>
              <a:gd name="connsiteY757" fmla="*/ 4727902 h 6933762"/>
              <a:gd name="connsiteX758" fmla="*/ 1159028 w 6010495"/>
              <a:gd name="connsiteY758" fmla="*/ 4727464 h 6933762"/>
              <a:gd name="connsiteX759" fmla="*/ 1120138 w 6010495"/>
              <a:gd name="connsiteY759" fmla="*/ 4764942 h 6933762"/>
              <a:gd name="connsiteX760" fmla="*/ 1090234 w 6010495"/>
              <a:gd name="connsiteY760" fmla="*/ 4785066 h 6933762"/>
              <a:gd name="connsiteX761" fmla="*/ 1065825 w 6010495"/>
              <a:gd name="connsiteY761" fmla="*/ 4771001 h 6933762"/>
              <a:gd name="connsiteX762" fmla="*/ 1061399 w 6010495"/>
              <a:gd name="connsiteY762" fmla="*/ 4768506 h 6933762"/>
              <a:gd name="connsiteX763" fmla="*/ 1029552 w 6010495"/>
              <a:gd name="connsiteY763" fmla="*/ 4790066 h 6933762"/>
              <a:gd name="connsiteX764" fmla="*/ 906545 w 6010495"/>
              <a:gd name="connsiteY764" fmla="*/ 4846850 h 6933762"/>
              <a:gd name="connsiteX765" fmla="*/ 927596 w 6010495"/>
              <a:gd name="connsiteY765" fmla="*/ 4822860 h 6933762"/>
              <a:gd name="connsiteX766" fmla="*/ 892339 w 6010495"/>
              <a:gd name="connsiteY766" fmla="*/ 4806683 h 6933762"/>
              <a:gd name="connsiteX767" fmla="*/ 1002436 w 6010495"/>
              <a:gd name="connsiteY767" fmla="*/ 4743475 h 6933762"/>
              <a:gd name="connsiteX768" fmla="*/ 1009003 w 6010495"/>
              <a:gd name="connsiteY768" fmla="*/ 4738948 h 6933762"/>
              <a:gd name="connsiteX769" fmla="*/ 1000505 w 6010495"/>
              <a:gd name="connsiteY769" fmla="*/ 4734153 h 6933762"/>
              <a:gd name="connsiteX770" fmla="*/ 976179 w 6010495"/>
              <a:gd name="connsiteY770" fmla="*/ 4721183 h 6933762"/>
              <a:gd name="connsiteX771" fmla="*/ 944485 w 6010495"/>
              <a:gd name="connsiteY771" fmla="*/ 4736008 h 6933762"/>
              <a:gd name="connsiteX772" fmla="*/ 937330 w 6010495"/>
              <a:gd name="connsiteY772" fmla="*/ 4739250 h 6933762"/>
              <a:gd name="connsiteX773" fmla="*/ 962187 w 6010495"/>
              <a:gd name="connsiteY773" fmla="*/ 4713725 h 6933762"/>
              <a:gd name="connsiteX774" fmla="*/ 953863 w 6010495"/>
              <a:gd name="connsiteY774" fmla="*/ 4709289 h 6933762"/>
              <a:gd name="connsiteX775" fmla="*/ 898420 w 6010495"/>
              <a:gd name="connsiteY775" fmla="*/ 4755768 h 6933762"/>
              <a:gd name="connsiteX776" fmla="*/ 868747 w 6010495"/>
              <a:gd name="connsiteY776" fmla="*/ 4759171 h 6933762"/>
              <a:gd name="connsiteX777" fmla="*/ 920585 w 6010495"/>
              <a:gd name="connsiteY777" fmla="*/ 4720375 h 6933762"/>
              <a:gd name="connsiteX778" fmla="*/ 446901 w 6010495"/>
              <a:gd name="connsiteY778" fmla="*/ 4951401 h 6933762"/>
              <a:gd name="connsiteX779" fmla="*/ 419063 w 6010495"/>
              <a:gd name="connsiteY779" fmla="*/ 4963505 h 6933762"/>
              <a:gd name="connsiteX780" fmla="*/ 420224 w 6010495"/>
              <a:gd name="connsiteY780" fmla="*/ 4962170 h 6933762"/>
              <a:gd name="connsiteX781" fmla="*/ 535702 w 6010495"/>
              <a:gd name="connsiteY781" fmla="*/ 4853085 h 6933762"/>
              <a:gd name="connsiteX782" fmla="*/ 460652 w 6010495"/>
              <a:gd name="connsiteY782" fmla="*/ 4907191 h 6933762"/>
              <a:gd name="connsiteX783" fmla="*/ 404829 w 6010495"/>
              <a:gd name="connsiteY783" fmla="*/ 4959055 h 6933762"/>
              <a:gd name="connsiteX784" fmla="*/ 379492 w 6010495"/>
              <a:gd name="connsiteY784" fmla="*/ 4980709 h 6933762"/>
              <a:gd name="connsiteX785" fmla="*/ 277382 w 6010495"/>
              <a:gd name="connsiteY785" fmla="*/ 5025097 h 6933762"/>
              <a:gd name="connsiteX786" fmla="*/ 275082 w 6010495"/>
              <a:gd name="connsiteY786" fmla="*/ 5016499 h 6933762"/>
              <a:gd name="connsiteX787" fmla="*/ 266383 w 6010495"/>
              <a:gd name="connsiteY787" fmla="*/ 5025486 h 6933762"/>
              <a:gd name="connsiteX788" fmla="*/ 244497 w 6010495"/>
              <a:gd name="connsiteY788" fmla="*/ 5039392 h 6933762"/>
              <a:gd name="connsiteX789" fmla="*/ 168179 w 6010495"/>
              <a:gd name="connsiteY789" fmla="*/ 5072566 h 6933762"/>
              <a:gd name="connsiteX790" fmla="*/ 189748 w 6010495"/>
              <a:gd name="connsiteY790" fmla="*/ 5052179 h 6933762"/>
              <a:gd name="connsiteX791" fmla="*/ 195249 w 6010495"/>
              <a:gd name="connsiteY791" fmla="*/ 5039377 h 6933762"/>
              <a:gd name="connsiteX792" fmla="*/ 189748 w 6010495"/>
              <a:gd name="connsiteY792" fmla="*/ 5052179 h 6933762"/>
              <a:gd name="connsiteX793" fmla="*/ 175881 w 6010495"/>
              <a:gd name="connsiteY793" fmla="*/ 5036782 h 6933762"/>
              <a:gd name="connsiteX794" fmla="*/ 249678 w 6010495"/>
              <a:gd name="connsiteY794" fmla="*/ 4993575 h 6933762"/>
              <a:gd name="connsiteX795" fmla="*/ 314739 w 6010495"/>
              <a:gd name="connsiteY795" fmla="*/ 4962263 h 6933762"/>
              <a:gd name="connsiteX796" fmla="*/ 318677 w 6010495"/>
              <a:gd name="connsiteY796" fmla="*/ 4963797 h 6933762"/>
              <a:gd name="connsiteX797" fmla="*/ 322351 w 6010495"/>
              <a:gd name="connsiteY797" fmla="*/ 4965228 h 6933762"/>
              <a:gd name="connsiteX798" fmla="*/ 326554 w 6010495"/>
              <a:gd name="connsiteY798" fmla="*/ 4966866 h 6933762"/>
              <a:gd name="connsiteX799" fmla="*/ 325241 w 6010495"/>
              <a:gd name="connsiteY799" fmla="*/ 4966354 h 6933762"/>
              <a:gd name="connsiteX800" fmla="*/ 322351 w 6010495"/>
              <a:gd name="connsiteY800" fmla="*/ 4965228 h 6933762"/>
              <a:gd name="connsiteX801" fmla="*/ 314739 w 6010495"/>
              <a:gd name="connsiteY801" fmla="*/ 4962263 h 6933762"/>
              <a:gd name="connsiteX802" fmla="*/ 249678 w 6010495"/>
              <a:gd name="connsiteY802" fmla="*/ 4993575 h 6933762"/>
              <a:gd name="connsiteX803" fmla="*/ 167484 w 6010495"/>
              <a:gd name="connsiteY803" fmla="*/ 5026530 h 6933762"/>
              <a:gd name="connsiteX804" fmla="*/ 198688 w 6010495"/>
              <a:gd name="connsiteY804" fmla="*/ 4992277 h 6933762"/>
              <a:gd name="connsiteX805" fmla="*/ 211105 w 6010495"/>
              <a:gd name="connsiteY805" fmla="*/ 4976893 h 6933762"/>
              <a:gd name="connsiteX806" fmla="*/ 463760 w 6010495"/>
              <a:gd name="connsiteY806" fmla="*/ 4855254 h 6933762"/>
              <a:gd name="connsiteX807" fmla="*/ 945719 w 6010495"/>
              <a:gd name="connsiteY807" fmla="*/ 4592529 h 6933762"/>
              <a:gd name="connsiteX808" fmla="*/ 1047601 w 6010495"/>
              <a:gd name="connsiteY808" fmla="*/ 4541224 h 6933762"/>
              <a:gd name="connsiteX809" fmla="*/ 1065911 w 6010495"/>
              <a:gd name="connsiteY809" fmla="*/ 4530800 h 6933762"/>
              <a:gd name="connsiteX810" fmla="*/ 1110490 w 6010495"/>
              <a:gd name="connsiteY810" fmla="*/ 4490309 h 6933762"/>
              <a:gd name="connsiteX811" fmla="*/ 1118842 w 6010495"/>
              <a:gd name="connsiteY811" fmla="*/ 4482816 h 6933762"/>
              <a:gd name="connsiteX812" fmla="*/ 1102731 w 6010495"/>
              <a:gd name="connsiteY812" fmla="*/ 4483462 h 6933762"/>
              <a:gd name="connsiteX813" fmla="*/ 907973 w 6010495"/>
              <a:gd name="connsiteY813" fmla="*/ 4594971 h 6933762"/>
              <a:gd name="connsiteX814" fmla="*/ 709811 w 6010495"/>
              <a:gd name="connsiteY814" fmla="*/ 4694584 h 6933762"/>
              <a:gd name="connsiteX815" fmla="*/ 676747 w 6010495"/>
              <a:gd name="connsiteY815" fmla="*/ 4689430 h 6933762"/>
              <a:gd name="connsiteX816" fmla="*/ 508090 w 6010495"/>
              <a:gd name="connsiteY816" fmla="*/ 4771189 h 6933762"/>
              <a:gd name="connsiteX817" fmla="*/ 466938 w 6010495"/>
              <a:gd name="connsiteY817" fmla="*/ 4761732 h 6933762"/>
              <a:gd name="connsiteX818" fmla="*/ 456288 w 6010495"/>
              <a:gd name="connsiteY818" fmla="*/ 4765979 h 6933762"/>
              <a:gd name="connsiteX819" fmla="*/ 447995 w 6010495"/>
              <a:gd name="connsiteY819" fmla="*/ 4771962 h 6933762"/>
              <a:gd name="connsiteX820" fmla="*/ 433185 w 6010495"/>
              <a:gd name="connsiteY820" fmla="*/ 4777218 h 6933762"/>
              <a:gd name="connsiteX821" fmla="*/ 430455 w 6010495"/>
              <a:gd name="connsiteY821" fmla="*/ 4775695 h 6933762"/>
              <a:gd name="connsiteX822" fmla="*/ 425129 w 6010495"/>
              <a:gd name="connsiteY822" fmla="*/ 4780075 h 6933762"/>
              <a:gd name="connsiteX823" fmla="*/ 433185 w 6010495"/>
              <a:gd name="connsiteY823" fmla="*/ 4777218 h 6933762"/>
              <a:gd name="connsiteX824" fmla="*/ 437430 w 6010495"/>
              <a:gd name="connsiteY824" fmla="*/ 4779583 h 6933762"/>
              <a:gd name="connsiteX825" fmla="*/ 383172 w 6010495"/>
              <a:gd name="connsiteY825" fmla="*/ 4787316 h 6933762"/>
              <a:gd name="connsiteX826" fmla="*/ 556883 w 6010495"/>
              <a:gd name="connsiteY826" fmla="*/ 4699795 h 6933762"/>
              <a:gd name="connsiteX827" fmla="*/ 575732 w 6010495"/>
              <a:gd name="connsiteY827" fmla="*/ 4664785 h 6933762"/>
              <a:gd name="connsiteX828" fmla="*/ 722642 w 6010495"/>
              <a:gd name="connsiteY828" fmla="*/ 4567232 h 6933762"/>
              <a:gd name="connsiteX829" fmla="*/ 949104 w 6010495"/>
              <a:gd name="connsiteY829" fmla="*/ 4448892 h 6933762"/>
              <a:gd name="connsiteX830" fmla="*/ 922854 w 6010495"/>
              <a:gd name="connsiteY830" fmla="*/ 4437100 h 6933762"/>
              <a:gd name="connsiteX831" fmla="*/ 900480 w 6010495"/>
              <a:gd name="connsiteY831" fmla="*/ 4435517 h 6933762"/>
              <a:gd name="connsiteX832" fmla="*/ 857724 w 6010495"/>
              <a:gd name="connsiteY832" fmla="*/ 4460398 h 6933762"/>
              <a:gd name="connsiteX833" fmla="*/ 714753 w 6010495"/>
              <a:gd name="connsiteY833" fmla="*/ 4546297 h 6933762"/>
              <a:gd name="connsiteX834" fmla="*/ 721984 w 6010495"/>
              <a:gd name="connsiteY834" fmla="*/ 4508820 h 6933762"/>
              <a:gd name="connsiteX835" fmla="*/ 739743 w 6010495"/>
              <a:gd name="connsiteY835" fmla="*/ 4486346 h 6933762"/>
              <a:gd name="connsiteX836" fmla="*/ 704034 w 6010495"/>
              <a:gd name="connsiteY836" fmla="*/ 4505019 h 6933762"/>
              <a:gd name="connsiteX837" fmla="*/ 558621 w 6010495"/>
              <a:gd name="connsiteY837" fmla="*/ 4573815 h 6933762"/>
              <a:gd name="connsiteX838" fmla="*/ 185978 w 6010495"/>
              <a:gd name="connsiteY838" fmla="*/ 4748015 h 6933762"/>
              <a:gd name="connsiteX839" fmla="*/ 161133 w 6010495"/>
              <a:gd name="connsiteY839" fmla="*/ 4759596 h 6933762"/>
              <a:gd name="connsiteX840" fmla="*/ 178675 w 6010495"/>
              <a:gd name="connsiteY840" fmla="*/ 4735847 h 6933762"/>
              <a:gd name="connsiteX841" fmla="*/ 183993 w 6010495"/>
              <a:gd name="connsiteY841" fmla="*/ 4727075 h 6933762"/>
              <a:gd name="connsiteX842" fmla="*/ 260144 w 6010495"/>
              <a:gd name="connsiteY842" fmla="*/ 4688564 h 6933762"/>
              <a:gd name="connsiteX843" fmla="*/ 458309 w 6010495"/>
              <a:gd name="connsiteY843" fmla="*/ 4588952 h 6933762"/>
              <a:gd name="connsiteX844" fmla="*/ 454200 w 6010495"/>
              <a:gd name="connsiteY844" fmla="*/ 4537271 h 6933762"/>
              <a:gd name="connsiteX845" fmla="*/ 539460 w 6010495"/>
              <a:gd name="connsiteY845" fmla="*/ 4482928 h 6933762"/>
              <a:gd name="connsiteX846" fmla="*/ 617103 w 6010495"/>
              <a:gd name="connsiteY846" fmla="*/ 4421484 h 6933762"/>
              <a:gd name="connsiteX847" fmla="*/ 829246 w 6010495"/>
              <a:gd name="connsiteY847" fmla="*/ 4304036 h 6933762"/>
              <a:gd name="connsiteX848" fmla="*/ 844110 w 6010495"/>
              <a:gd name="connsiteY848" fmla="*/ 4290046 h 6933762"/>
              <a:gd name="connsiteX849" fmla="*/ 798649 w 6010495"/>
              <a:gd name="connsiteY849" fmla="*/ 4318837 h 6933762"/>
              <a:gd name="connsiteX850" fmla="*/ 684170 w 6010495"/>
              <a:gd name="connsiteY850" fmla="*/ 4374352 h 6933762"/>
              <a:gd name="connsiteX851" fmla="*/ 638812 w 6010495"/>
              <a:gd name="connsiteY851" fmla="*/ 4369692 h 6933762"/>
              <a:gd name="connsiteX852" fmla="*/ 551349 w 6010495"/>
              <a:gd name="connsiteY852" fmla="*/ 4413014 h 6933762"/>
              <a:gd name="connsiteX853" fmla="*/ 476845 w 6010495"/>
              <a:gd name="connsiteY853" fmla="*/ 4428042 h 6933762"/>
              <a:gd name="connsiteX854" fmla="*/ 604904 w 6010495"/>
              <a:gd name="connsiteY854" fmla="*/ 4365499 h 6933762"/>
              <a:gd name="connsiteX855" fmla="*/ 641949 w 6010495"/>
              <a:gd name="connsiteY855" fmla="*/ 4323274 h 6933762"/>
              <a:gd name="connsiteX856" fmla="*/ 696057 w 6010495"/>
              <a:gd name="connsiteY856" fmla="*/ 4304441 h 6933762"/>
              <a:gd name="connsiteX857" fmla="*/ 732261 w 6010495"/>
              <a:gd name="connsiteY857" fmla="*/ 4263173 h 6933762"/>
              <a:gd name="connsiteX858" fmla="*/ 858966 w 6010495"/>
              <a:gd name="connsiteY858" fmla="*/ 4188654 h 6933762"/>
              <a:gd name="connsiteX859" fmla="*/ 935764 w 6010495"/>
              <a:gd name="connsiteY859" fmla="*/ 4128170 h 6933762"/>
              <a:gd name="connsiteX860" fmla="*/ 849532 w 6010495"/>
              <a:gd name="connsiteY860" fmla="*/ 4172455 h 6933762"/>
              <a:gd name="connsiteX861" fmla="*/ 794464 w 6010495"/>
              <a:gd name="connsiteY861" fmla="*/ 4200736 h 6933762"/>
              <a:gd name="connsiteX862" fmla="*/ 658600 w 6010495"/>
              <a:gd name="connsiteY862" fmla="*/ 4277246 h 6933762"/>
              <a:gd name="connsiteX863" fmla="*/ 537860 w 6010495"/>
              <a:gd name="connsiteY863" fmla="*/ 4335672 h 6933762"/>
              <a:gd name="connsiteX864" fmla="*/ 506765 w 6010495"/>
              <a:gd name="connsiteY864" fmla="*/ 4349358 h 6933762"/>
              <a:gd name="connsiteX865" fmla="*/ 511994 w 6010495"/>
              <a:gd name="connsiteY865" fmla="*/ 4344608 h 6933762"/>
              <a:gd name="connsiteX866" fmla="*/ 555215 w 6010495"/>
              <a:gd name="connsiteY866" fmla="*/ 4305056 h 6933762"/>
              <a:gd name="connsiteX867" fmla="*/ 630593 w 6010495"/>
              <a:gd name="connsiteY867" fmla="*/ 4266332 h 6933762"/>
              <a:gd name="connsiteX868" fmla="*/ 696302 w 6010495"/>
              <a:gd name="connsiteY868" fmla="*/ 4207220 h 6933762"/>
              <a:gd name="connsiteX869" fmla="*/ 640959 w 6010495"/>
              <a:gd name="connsiteY869" fmla="*/ 4227461 h 6933762"/>
              <a:gd name="connsiteX870" fmla="*/ 737955 w 6010495"/>
              <a:gd name="connsiteY870" fmla="*/ 4142527 h 6933762"/>
              <a:gd name="connsiteX871" fmla="*/ 976156 w 6010495"/>
              <a:gd name="connsiteY871" fmla="*/ 3929073 h 6933762"/>
              <a:gd name="connsiteX872" fmla="*/ 918353 w 6010495"/>
              <a:gd name="connsiteY872" fmla="*/ 3962586 h 6933762"/>
              <a:gd name="connsiteX873" fmla="*/ 623871 w 6010495"/>
              <a:gd name="connsiteY873" fmla="*/ 4204801 h 6933762"/>
              <a:gd name="connsiteX874" fmla="*/ 593404 w 6010495"/>
              <a:gd name="connsiteY874" fmla="*/ 4214611 h 6933762"/>
              <a:gd name="connsiteX875" fmla="*/ 612956 w 6010495"/>
              <a:gd name="connsiteY875" fmla="*/ 4192243 h 6933762"/>
              <a:gd name="connsiteX876" fmla="*/ 599754 w 6010495"/>
              <a:gd name="connsiteY876" fmla="*/ 4205830 h 6933762"/>
              <a:gd name="connsiteX877" fmla="*/ 520149 w 6010495"/>
              <a:gd name="connsiteY877" fmla="*/ 4271162 h 6933762"/>
              <a:gd name="connsiteX878" fmla="*/ 525585 w 6010495"/>
              <a:gd name="connsiteY878" fmla="*/ 4251871 h 6933762"/>
              <a:gd name="connsiteX879" fmla="*/ 583622 w 6010495"/>
              <a:gd name="connsiteY879" fmla="*/ 4199221 h 6933762"/>
              <a:gd name="connsiteX880" fmla="*/ 814106 w 6010495"/>
              <a:gd name="connsiteY880" fmla="*/ 3991966 h 6933762"/>
              <a:gd name="connsiteX881" fmla="*/ 971275 w 6010495"/>
              <a:gd name="connsiteY881" fmla="*/ 3835301 h 6933762"/>
              <a:gd name="connsiteX882" fmla="*/ 947151 w 6010495"/>
              <a:gd name="connsiteY882" fmla="*/ 3839761 h 6933762"/>
              <a:gd name="connsiteX883" fmla="*/ 911294 w 6010495"/>
              <a:gd name="connsiteY883" fmla="*/ 3867125 h 6933762"/>
              <a:gd name="connsiteX884" fmla="*/ 640782 w 6010495"/>
              <a:gd name="connsiteY884" fmla="*/ 4103542 h 6933762"/>
              <a:gd name="connsiteX885" fmla="*/ 845306 w 6010495"/>
              <a:gd name="connsiteY885" fmla="*/ 3908585 h 6933762"/>
              <a:gd name="connsiteX886" fmla="*/ 918508 w 6010495"/>
              <a:gd name="connsiteY886" fmla="*/ 3845058 h 6933762"/>
              <a:gd name="connsiteX887" fmla="*/ 914709 w 6010495"/>
              <a:gd name="connsiteY887" fmla="*/ 3845761 h 6933762"/>
              <a:gd name="connsiteX888" fmla="*/ 632757 w 6010495"/>
              <a:gd name="connsiteY888" fmla="*/ 4058545 h 6933762"/>
              <a:gd name="connsiteX889" fmla="*/ 450957 w 6010495"/>
              <a:gd name="connsiteY889" fmla="*/ 4213668 h 6933762"/>
              <a:gd name="connsiteX890" fmla="*/ 422043 w 6010495"/>
              <a:gd name="connsiteY890" fmla="*/ 4228329 h 6933762"/>
              <a:gd name="connsiteX891" fmla="*/ 402578 w 6010495"/>
              <a:gd name="connsiteY891" fmla="*/ 4222754 h 6933762"/>
              <a:gd name="connsiteX892" fmla="*/ 406238 w 6010495"/>
              <a:gd name="connsiteY892" fmla="*/ 4216059 h 6933762"/>
              <a:gd name="connsiteX893" fmla="*/ 315691 w 6010495"/>
              <a:gd name="connsiteY893" fmla="*/ 4296430 h 6933762"/>
              <a:gd name="connsiteX894" fmla="*/ 239039 w 6010495"/>
              <a:gd name="connsiteY894" fmla="*/ 4351015 h 6933762"/>
              <a:gd name="connsiteX895" fmla="*/ 356118 w 6010495"/>
              <a:gd name="connsiteY895" fmla="*/ 4241452 h 6933762"/>
              <a:gd name="connsiteX896" fmla="*/ 509675 w 6010495"/>
              <a:gd name="connsiteY896" fmla="*/ 4097092 h 6933762"/>
              <a:gd name="connsiteX897" fmla="*/ 629349 w 6010495"/>
              <a:gd name="connsiteY897" fmla="*/ 3981601 h 6933762"/>
              <a:gd name="connsiteX898" fmla="*/ 618023 w 6010495"/>
              <a:gd name="connsiteY898" fmla="*/ 3969822 h 6933762"/>
              <a:gd name="connsiteX899" fmla="*/ 612454 w 6010495"/>
              <a:gd name="connsiteY899" fmla="*/ 3971086 h 6933762"/>
              <a:gd name="connsiteX900" fmla="*/ 600541 w 6010495"/>
              <a:gd name="connsiteY900" fmla="*/ 3980933 h 6933762"/>
              <a:gd name="connsiteX901" fmla="*/ 523785 w 6010495"/>
              <a:gd name="connsiteY901" fmla="*/ 4053268 h 6933762"/>
              <a:gd name="connsiteX902" fmla="*/ 145149 w 6010495"/>
              <a:gd name="connsiteY902" fmla="*/ 4409865 h 6933762"/>
              <a:gd name="connsiteX903" fmla="*/ 72214 w 6010495"/>
              <a:gd name="connsiteY903" fmla="*/ 4459042 h 6933762"/>
              <a:gd name="connsiteX904" fmla="*/ 91377 w 6010495"/>
              <a:gd name="connsiteY904" fmla="*/ 4439427 h 6933762"/>
              <a:gd name="connsiteX905" fmla="*/ 125806 w 6010495"/>
              <a:gd name="connsiteY905" fmla="*/ 4419799 h 6933762"/>
              <a:gd name="connsiteX906" fmla="*/ 152139 w 6010495"/>
              <a:gd name="connsiteY906" fmla="*/ 4400038 h 6933762"/>
              <a:gd name="connsiteX907" fmla="*/ 138368 w 6010495"/>
              <a:gd name="connsiteY907" fmla="*/ 4395617 h 6933762"/>
              <a:gd name="connsiteX908" fmla="*/ 145679 w 6010495"/>
              <a:gd name="connsiteY908" fmla="*/ 4389083 h 6933762"/>
              <a:gd name="connsiteX909" fmla="*/ 203353 w 6010495"/>
              <a:gd name="connsiteY909" fmla="*/ 4313509 h 6933762"/>
              <a:gd name="connsiteX910" fmla="*/ 103011 w 6010495"/>
              <a:gd name="connsiteY910" fmla="*/ 4406926 h 6933762"/>
              <a:gd name="connsiteX911" fmla="*/ 96555 w 6010495"/>
              <a:gd name="connsiteY911" fmla="*/ 4412602 h 6933762"/>
              <a:gd name="connsiteX912" fmla="*/ 95418 w 6010495"/>
              <a:gd name="connsiteY912" fmla="*/ 4413074 h 6933762"/>
              <a:gd name="connsiteX913" fmla="*/ 70869 w 6010495"/>
              <a:gd name="connsiteY913" fmla="*/ 4426438 h 6933762"/>
              <a:gd name="connsiteX914" fmla="*/ 208036 w 6010495"/>
              <a:gd name="connsiteY914" fmla="*/ 4287950 h 6933762"/>
              <a:gd name="connsiteX915" fmla="*/ 426807 w 6010495"/>
              <a:gd name="connsiteY915" fmla="*/ 4076943 h 6933762"/>
              <a:gd name="connsiteX916" fmla="*/ 455293 w 6010495"/>
              <a:gd name="connsiteY916" fmla="*/ 4053010 h 6933762"/>
              <a:gd name="connsiteX917" fmla="*/ 419716 w 6010495"/>
              <a:gd name="connsiteY917" fmla="*/ 4073898 h 6933762"/>
              <a:gd name="connsiteX918" fmla="*/ 10584 w 6010495"/>
              <a:gd name="connsiteY918" fmla="*/ 4439564 h 6933762"/>
              <a:gd name="connsiteX919" fmla="*/ 438342 w 6010495"/>
              <a:gd name="connsiteY919" fmla="*/ 4030554 h 6933762"/>
              <a:gd name="connsiteX920" fmla="*/ 471421 w 6010495"/>
              <a:gd name="connsiteY920" fmla="*/ 3996340 h 6933762"/>
              <a:gd name="connsiteX921" fmla="*/ 483332 w 6010495"/>
              <a:gd name="connsiteY921" fmla="*/ 3965099 h 6933762"/>
              <a:gd name="connsiteX922" fmla="*/ 483217 w 6010495"/>
              <a:gd name="connsiteY922" fmla="*/ 3964282 h 6933762"/>
              <a:gd name="connsiteX923" fmla="*/ 415888 w 6010495"/>
              <a:gd name="connsiteY923" fmla="*/ 4020905 h 6933762"/>
              <a:gd name="connsiteX924" fmla="*/ 219434 w 6010495"/>
              <a:gd name="connsiteY924" fmla="*/ 4197891 h 6933762"/>
              <a:gd name="connsiteX925" fmla="*/ 380462 w 6010495"/>
              <a:gd name="connsiteY925" fmla="*/ 4039818 h 6933762"/>
              <a:gd name="connsiteX926" fmla="*/ 502704 w 6010495"/>
              <a:gd name="connsiteY926" fmla="*/ 3924863 h 6933762"/>
              <a:gd name="connsiteX927" fmla="*/ 513321 w 6010495"/>
              <a:gd name="connsiteY927" fmla="*/ 3907740 h 6933762"/>
              <a:gd name="connsiteX928" fmla="*/ 627394 w 6010495"/>
              <a:gd name="connsiteY928" fmla="*/ 3785991 h 6933762"/>
              <a:gd name="connsiteX929" fmla="*/ 1104185 w 6010495"/>
              <a:gd name="connsiteY929" fmla="*/ 3368018 h 6933762"/>
              <a:gd name="connsiteX930" fmla="*/ 1129452 w 6010495"/>
              <a:gd name="connsiteY930" fmla="*/ 3349980 h 6933762"/>
              <a:gd name="connsiteX931" fmla="*/ 1234303 w 6010495"/>
              <a:gd name="connsiteY931" fmla="*/ 3259979 h 6933762"/>
              <a:gd name="connsiteX932" fmla="*/ 1400784 w 6010495"/>
              <a:gd name="connsiteY932" fmla="*/ 3126223 h 6933762"/>
              <a:gd name="connsiteX933" fmla="*/ 1785154 w 6010495"/>
              <a:gd name="connsiteY933" fmla="*/ 2857283 h 6933762"/>
              <a:gd name="connsiteX934" fmla="*/ 1922835 w 6010495"/>
              <a:gd name="connsiteY934" fmla="*/ 2763719 h 6933762"/>
              <a:gd name="connsiteX935" fmla="*/ 1923026 w 6010495"/>
              <a:gd name="connsiteY935" fmla="*/ 2763602 h 6933762"/>
              <a:gd name="connsiteX936" fmla="*/ 1782379 w 6010495"/>
              <a:gd name="connsiteY936" fmla="*/ 2845031 h 6933762"/>
              <a:gd name="connsiteX937" fmla="*/ 1284911 w 6010495"/>
              <a:gd name="connsiteY937" fmla="*/ 3164939 h 6933762"/>
              <a:gd name="connsiteX938" fmla="*/ 784261 w 6010495"/>
              <a:gd name="connsiteY938" fmla="*/ 3510623 h 6933762"/>
              <a:gd name="connsiteX939" fmla="*/ 366141 w 6010495"/>
              <a:gd name="connsiteY939" fmla="*/ 3844423 h 6933762"/>
              <a:gd name="connsiteX940" fmla="*/ 385370 w 6010495"/>
              <a:gd name="connsiteY940" fmla="*/ 3779669 h 6933762"/>
              <a:gd name="connsiteX941" fmla="*/ 440161 w 6010495"/>
              <a:gd name="connsiteY941" fmla="*/ 3652652 h 6933762"/>
              <a:gd name="connsiteX942" fmla="*/ 996841 w 6010495"/>
              <a:gd name="connsiteY942" fmla="*/ 3238858 h 6933762"/>
              <a:gd name="connsiteX943" fmla="*/ 1402685 w 6010495"/>
              <a:gd name="connsiteY943" fmla="*/ 2950890 h 6933762"/>
              <a:gd name="connsiteX944" fmla="*/ 2227722 w 6010495"/>
              <a:gd name="connsiteY944" fmla="*/ 2443957 h 6933762"/>
              <a:gd name="connsiteX945" fmla="*/ 4612712 w 6010495"/>
              <a:gd name="connsiteY945" fmla="*/ 1151233 h 6933762"/>
              <a:gd name="connsiteX946" fmla="*/ 5975594 w 6010495"/>
              <a:gd name="connsiteY946" fmla="*/ 570036 h 6933762"/>
              <a:gd name="connsiteX947" fmla="*/ 6010495 w 6010495"/>
              <a:gd name="connsiteY947" fmla="*/ 94265 h 6933762"/>
              <a:gd name="connsiteX948" fmla="*/ 6010495 w 6010495"/>
              <a:gd name="connsiteY948" fmla="*/ 397932 h 6933762"/>
              <a:gd name="connsiteX949" fmla="*/ 5916722 w 6010495"/>
              <a:gd name="connsiteY949" fmla="*/ 437107 h 6933762"/>
              <a:gd name="connsiteX950" fmla="*/ 4639899 w 6010495"/>
              <a:gd name="connsiteY950" fmla="*/ 1007367 h 6933762"/>
              <a:gd name="connsiteX951" fmla="*/ 3742871 w 6010495"/>
              <a:gd name="connsiteY951" fmla="*/ 1471616 h 6933762"/>
              <a:gd name="connsiteX952" fmla="*/ 3018078 w 6010495"/>
              <a:gd name="connsiteY952" fmla="*/ 1880014 h 6933762"/>
              <a:gd name="connsiteX953" fmla="*/ 2816591 w 6010495"/>
              <a:gd name="connsiteY953" fmla="*/ 2011153 h 6933762"/>
              <a:gd name="connsiteX954" fmla="*/ 2821490 w 6010495"/>
              <a:gd name="connsiteY954" fmla="*/ 2012680 h 6933762"/>
              <a:gd name="connsiteX955" fmla="*/ 2820310 w 6010495"/>
              <a:gd name="connsiteY955" fmla="*/ 2021943 h 6933762"/>
              <a:gd name="connsiteX956" fmla="*/ 2812715 w 6010495"/>
              <a:gd name="connsiteY956" fmla="*/ 2013676 h 6933762"/>
              <a:gd name="connsiteX957" fmla="*/ 2681660 w 6010495"/>
              <a:gd name="connsiteY957" fmla="*/ 2098974 h 6933762"/>
              <a:gd name="connsiteX958" fmla="*/ 2359387 w 6010495"/>
              <a:gd name="connsiteY958" fmla="*/ 2306138 h 6933762"/>
              <a:gd name="connsiteX959" fmla="*/ 1487825 w 6010495"/>
              <a:gd name="connsiteY959" fmla="*/ 2809336 h 6933762"/>
              <a:gd name="connsiteX960" fmla="*/ 1052925 w 6010495"/>
              <a:gd name="connsiteY960" fmla="*/ 3114077 h 6933762"/>
              <a:gd name="connsiteX961" fmla="*/ 779180 w 6010495"/>
              <a:gd name="connsiteY961" fmla="*/ 3310868 h 6933762"/>
              <a:gd name="connsiteX962" fmla="*/ 629516 w 6010495"/>
              <a:gd name="connsiteY962" fmla="*/ 3340648 h 6933762"/>
              <a:gd name="connsiteX963" fmla="*/ 485289 w 6010495"/>
              <a:gd name="connsiteY963" fmla="*/ 3441799 h 6933762"/>
              <a:gd name="connsiteX964" fmla="*/ 464722 w 6010495"/>
              <a:gd name="connsiteY964" fmla="*/ 3215216 h 6933762"/>
              <a:gd name="connsiteX965" fmla="*/ 285786 w 6010495"/>
              <a:gd name="connsiteY965" fmla="*/ 3354297 h 6933762"/>
              <a:gd name="connsiteX966" fmla="*/ 115884 w 6010495"/>
              <a:gd name="connsiteY966" fmla="*/ 3509024 h 6933762"/>
              <a:gd name="connsiteX967" fmla="*/ 131739 w 6010495"/>
              <a:gd name="connsiteY967" fmla="*/ 3407466 h 6933762"/>
              <a:gd name="connsiteX968" fmla="*/ 88148 w 6010495"/>
              <a:gd name="connsiteY968" fmla="*/ 3393888 h 6933762"/>
              <a:gd name="connsiteX969" fmla="*/ 120629 w 6010495"/>
              <a:gd name="connsiteY969" fmla="*/ 3357250 h 6933762"/>
              <a:gd name="connsiteX970" fmla="*/ 536667 w 6010495"/>
              <a:gd name="connsiteY970" fmla="*/ 2988880 h 6933762"/>
              <a:gd name="connsiteX971" fmla="*/ 672010 w 6010495"/>
              <a:gd name="connsiteY971" fmla="*/ 2836227 h 6933762"/>
              <a:gd name="connsiteX972" fmla="*/ 1655527 w 6010495"/>
              <a:gd name="connsiteY972" fmla="*/ 2175990 h 6933762"/>
              <a:gd name="connsiteX973" fmla="*/ 2554809 w 6010495"/>
              <a:gd name="connsiteY973" fmla="*/ 1639134 h 6933762"/>
              <a:gd name="connsiteX974" fmla="*/ 3375480 w 6010495"/>
              <a:gd name="connsiteY974" fmla="*/ 1194863 h 6933762"/>
              <a:gd name="connsiteX975" fmla="*/ 4140446 w 6010495"/>
              <a:gd name="connsiteY975" fmla="*/ 812247 h 6933762"/>
              <a:gd name="connsiteX976" fmla="*/ 4197823 w 6010495"/>
              <a:gd name="connsiteY976" fmla="*/ 790440 h 6933762"/>
              <a:gd name="connsiteX977" fmla="*/ 4916343 w 6010495"/>
              <a:gd name="connsiteY977" fmla="*/ 510680 h 6933762"/>
              <a:gd name="connsiteX978" fmla="*/ 5996219 w 6010495"/>
              <a:gd name="connsiteY978" fmla="*/ 99545 h 6933762"/>
              <a:gd name="connsiteX979" fmla="*/ 6010494 w 6010495"/>
              <a:gd name="connsiteY979" fmla="*/ 0 h 6933762"/>
              <a:gd name="connsiteX980" fmla="*/ 6010495 w 6010495"/>
              <a:gd name="connsiteY980" fmla="*/ 60510 h 6933762"/>
              <a:gd name="connsiteX981" fmla="*/ 5569118 w 6010495"/>
              <a:gd name="connsiteY981" fmla="*/ 214316 h 6933762"/>
              <a:gd name="connsiteX982" fmla="*/ 5067351 w 6010495"/>
              <a:gd name="connsiteY982" fmla="*/ 391415 h 6933762"/>
              <a:gd name="connsiteX983" fmla="*/ 4926520 w 6010495"/>
              <a:gd name="connsiteY983" fmla="*/ 442754 h 6933762"/>
              <a:gd name="connsiteX984" fmla="*/ 5064394 w 6010495"/>
              <a:gd name="connsiteY984" fmla="*/ 378386 h 6933762"/>
              <a:gd name="connsiteX985" fmla="*/ 5485761 w 6010495"/>
              <a:gd name="connsiteY985" fmla="*/ 193067 h 693376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</a:cxnLst>
            <a:rect l="l" t="t" r="r" b="b"/>
            <a:pathLst>
              <a:path w="6010495" h="6933762">
                <a:moveTo>
                  <a:pt x="2751861" y="6786093"/>
                </a:moveTo>
                <a:lnTo>
                  <a:pt x="2752198" y="6788368"/>
                </a:lnTo>
                <a:cubicBezTo>
                  <a:pt x="2751140" y="6790832"/>
                  <a:pt x="2748627" y="6791795"/>
                  <a:pt x="2745083" y="6790273"/>
                </a:cubicBezTo>
                <a:close/>
                <a:moveTo>
                  <a:pt x="2639916" y="6650555"/>
                </a:moveTo>
                <a:cubicBezTo>
                  <a:pt x="2634413" y="6663362"/>
                  <a:pt x="2631873" y="6669274"/>
                  <a:pt x="2624783" y="6666226"/>
                </a:cubicBezTo>
                <a:lnTo>
                  <a:pt x="2625236" y="6654963"/>
                </a:lnTo>
                <a:lnTo>
                  <a:pt x="2627741" y="6653127"/>
                </a:lnTo>
                <a:lnTo>
                  <a:pt x="2626322" y="6652597"/>
                </a:lnTo>
                <a:close/>
                <a:moveTo>
                  <a:pt x="2644996" y="6638734"/>
                </a:moveTo>
                <a:cubicBezTo>
                  <a:pt x="2649544" y="6647692"/>
                  <a:pt x="2639916" y="6650555"/>
                  <a:pt x="2639916" y="6650555"/>
                </a:cubicBezTo>
                <a:cubicBezTo>
                  <a:pt x="2637642" y="6646078"/>
                  <a:pt x="2638911" y="6643122"/>
                  <a:pt x="2640750" y="6641287"/>
                </a:cubicBezTo>
                <a:cubicBezTo>
                  <a:pt x="2642589" y="6639452"/>
                  <a:pt x="2644996" y="6638734"/>
                  <a:pt x="2644996" y="6638734"/>
                </a:cubicBezTo>
                <a:close/>
                <a:moveTo>
                  <a:pt x="2560095" y="6588875"/>
                </a:moveTo>
                <a:lnTo>
                  <a:pt x="2552109" y="6597507"/>
                </a:lnTo>
                <a:cubicBezTo>
                  <a:pt x="2532105" y="6618815"/>
                  <a:pt x="2509318" y="6641700"/>
                  <a:pt x="2492124" y="6652400"/>
                </a:cubicBezTo>
                <a:cubicBezTo>
                  <a:pt x="2470789" y="6661319"/>
                  <a:pt x="2478486" y="6648290"/>
                  <a:pt x="2495249" y="6629236"/>
                </a:cubicBezTo>
                <a:lnTo>
                  <a:pt x="2510404" y="6613607"/>
                </a:lnTo>
                <a:lnTo>
                  <a:pt x="2531807" y="6603208"/>
                </a:lnTo>
                <a:close/>
                <a:moveTo>
                  <a:pt x="2519300" y="6554960"/>
                </a:moveTo>
                <a:lnTo>
                  <a:pt x="2433349" y="6632802"/>
                </a:lnTo>
                <a:lnTo>
                  <a:pt x="2407253" y="6641954"/>
                </a:lnTo>
                <a:cubicBezTo>
                  <a:pt x="2398856" y="6644130"/>
                  <a:pt x="2393294" y="6644413"/>
                  <a:pt x="2392743" y="6641653"/>
                </a:cubicBezTo>
                <a:cubicBezTo>
                  <a:pt x="2392422" y="6640049"/>
                  <a:pt x="2393745" y="6637695"/>
                  <a:pt x="2396354" y="6634785"/>
                </a:cubicBezTo>
                <a:cubicBezTo>
                  <a:pt x="2398961" y="6631874"/>
                  <a:pt x="2402855" y="6628403"/>
                  <a:pt x="2407676" y="6624566"/>
                </a:cubicBezTo>
                <a:cubicBezTo>
                  <a:pt x="2422138" y="6613046"/>
                  <a:pt x="2444945" y="6598203"/>
                  <a:pt x="2466430" y="6585100"/>
                </a:cubicBezTo>
                <a:cubicBezTo>
                  <a:pt x="2487914" y="6572001"/>
                  <a:pt x="2508078" y="6560644"/>
                  <a:pt x="2517248" y="6556113"/>
                </a:cubicBezTo>
                <a:close/>
                <a:moveTo>
                  <a:pt x="1695122" y="6481269"/>
                </a:moveTo>
                <a:lnTo>
                  <a:pt x="1684167" y="6493094"/>
                </a:lnTo>
                <a:lnTo>
                  <a:pt x="1661770" y="6521078"/>
                </a:lnTo>
                <a:lnTo>
                  <a:pt x="1594880" y="6553734"/>
                </a:lnTo>
                <a:lnTo>
                  <a:pt x="1523460" y="6584984"/>
                </a:lnTo>
                <a:lnTo>
                  <a:pt x="1538493" y="6568200"/>
                </a:lnTo>
                <a:lnTo>
                  <a:pt x="1552159" y="6554963"/>
                </a:lnTo>
                <a:close/>
                <a:moveTo>
                  <a:pt x="2507348" y="6424236"/>
                </a:moveTo>
                <a:cubicBezTo>
                  <a:pt x="2509622" y="6423330"/>
                  <a:pt x="2513547" y="6426182"/>
                  <a:pt x="2517776" y="6429252"/>
                </a:cubicBezTo>
                <a:cubicBezTo>
                  <a:pt x="2511884" y="6435972"/>
                  <a:pt x="2506832" y="6441727"/>
                  <a:pt x="2506832" y="6441727"/>
                </a:cubicBezTo>
                <a:cubicBezTo>
                  <a:pt x="2504453" y="6429788"/>
                  <a:pt x="2505073" y="6425133"/>
                  <a:pt x="2507348" y="6424236"/>
                </a:cubicBezTo>
                <a:close/>
                <a:moveTo>
                  <a:pt x="2322335" y="6398272"/>
                </a:moveTo>
                <a:lnTo>
                  <a:pt x="2245223" y="6466572"/>
                </a:lnTo>
                <a:lnTo>
                  <a:pt x="2232813" y="6472128"/>
                </a:lnTo>
                <a:cubicBezTo>
                  <a:pt x="2209288" y="6483127"/>
                  <a:pt x="2182635" y="6496173"/>
                  <a:pt x="2149147" y="6513488"/>
                </a:cubicBezTo>
                <a:cubicBezTo>
                  <a:pt x="2136132" y="6518176"/>
                  <a:pt x="2054689" y="6561547"/>
                  <a:pt x="2035600" y="6564915"/>
                </a:cubicBezTo>
                <a:lnTo>
                  <a:pt x="2040514" y="6555236"/>
                </a:lnTo>
                <a:lnTo>
                  <a:pt x="2043791" y="6551034"/>
                </a:lnTo>
                <a:lnTo>
                  <a:pt x="2081616" y="6528103"/>
                </a:lnTo>
                <a:cubicBezTo>
                  <a:pt x="2129437" y="6503400"/>
                  <a:pt x="2195255" y="6477844"/>
                  <a:pt x="2215845" y="6464519"/>
                </a:cubicBezTo>
                <a:close/>
                <a:moveTo>
                  <a:pt x="2097913" y="6246206"/>
                </a:moveTo>
                <a:lnTo>
                  <a:pt x="2024001" y="6310481"/>
                </a:lnTo>
                <a:lnTo>
                  <a:pt x="1972807" y="6362670"/>
                </a:lnTo>
                <a:lnTo>
                  <a:pt x="1802423" y="6452414"/>
                </a:lnTo>
                <a:lnTo>
                  <a:pt x="1775890" y="6465369"/>
                </a:lnTo>
                <a:lnTo>
                  <a:pt x="1788762" y="6451685"/>
                </a:lnTo>
                <a:cubicBezTo>
                  <a:pt x="1808395" y="6431241"/>
                  <a:pt x="1818716" y="6419849"/>
                  <a:pt x="1822525" y="6414448"/>
                </a:cubicBezTo>
                <a:lnTo>
                  <a:pt x="1820325" y="6413912"/>
                </a:lnTo>
                <a:lnTo>
                  <a:pt x="1902346" y="6369248"/>
                </a:lnTo>
                <a:cubicBezTo>
                  <a:pt x="1958137" y="6335534"/>
                  <a:pt x="2010580" y="6300560"/>
                  <a:pt x="2061208" y="6264270"/>
                </a:cubicBezTo>
                <a:close/>
                <a:moveTo>
                  <a:pt x="2168697" y="6226966"/>
                </a:moveTo>
                <a:cubicBezTo>
                  <a:pt x="2169812" y="6227121"/>
                  <a:pt x="2172788" y="6227524"/>
                  <a:pt x="2178744" y="6228330"/>
                </a:cubicBezTo>
                <a:cubicBezTo>
                  <a:pt x="2178744" y="6228330"/>
                  <a:pt x="2165346" y="6226514"/>
                  <a:pt x="2168697" y="6226966"/>
                </a:cubicBezTo>
                <a:close/>
                <a:moveTo>
                  <a:pt x="2196684" y="6202822"/>
                </a:moveTo>
                <a:cubicBezTo>
                  <a:pt x="2193168" y="6202294"/>
                  <a:pt x="2207229" y="6204395"/>
                  <a:pt x="2207229" y="6204395"/>
                </a:cubicBezTo>
                <a:cubicBezTo>
                  <a:pt x="2200979" y="6203462"/>
                  <a:pt x="2197854" y="6202993"/>
                  <a:pt x="2196684" y="6202822"/>
                </a:cubicBezTo>
                <a:close/>
                <a:moveTo>
                  <a:pt x="3357234" y="6181012"/>
                </a:moveTo>
                <a:lnTo>
                  <a:pt x="3336840" y="6188448"/>
                </a:lnTo>
                <a:lnTo>
                  <a:pt x="3311206" y="6217134"/>
                </a:lnTo>
                <a:lnTo>
                  <a:pt x="3340503" y="6193082"/>
                </a:lnTo>
                <a:close/>
                <a:moveTo>
                  <a:pt x="1670943" y="6136438"/>
                </a:moveTo>
                <a:cubicBezTo>
                  <a:pt x="1637502" y="6166942"/>
                  <a:pt x="1613834" y="6167763"/>
                  <a:pt x="1615189" y="6160037"/>
                </a:cubicBezTo>
                <a:cubicBezTo>
                  <a:pt x="1615642" y="6157461"/>
                  <a:pt x="1618876" y="6153934"/>
                  <a:pt x="1625454" y="6150243"/>
                </a:cubicBezTo>
                <a:cubicBezTo>
                  <a:pt x="1634224" y="6145318"/>
                  <a:pt x="1648940" y="6140098"/>
                  <a:pt x="1670943" y="6136438"/>
                </a:cubicBezTo>
                <a:close/>
                <a:moveTo>
                  <a:pt x="2282932" y="6091652"/>
                </a:moveTo>
                <a:lnTo>
                  <a:pt x="2177434" y="6179630"/>
                </a:lnTo>
                <a:lnTo>
                  <a:pt x="2171218" y="6181188"/>
                </a:lnTo>
                <a:cubicBezTo>
                  <a:pt x="2161854" y="6182809"/>
                  <a:pt x="2156530" y="6182676"/>
                  <a:pt x="2159055" y="6179797"/>
                </a:cubicBezTo>
                <a:cubicBezTo>
                  <a:pt x="2188104" y="6146691"/>
                  <a:pt x="2228113" y="6121938"/>
                  <a:pt x="2269989" y="6098731"/>
                </a:cubicBezTo>
                <a:close/>
                <a:moveTo>
                  <a:pt x="3465998" y="6090965"/>
                </a:moveTo>
                <a:cubicBezTo>
                  <a:pt x="3459574" y="6093625"/>
                  <a:pt x="3452022" y="6101234"/>
                  <a:pt x="3446805" y="6109433"/>
                </a:cubicBezTo>
                <a:lnTo>
                  <a:pt x="3444826" y="6117820"/>
                </a:lnTo>
                <a:lnTo>
                  <a:pt x="3474868" y="6096144"/>
                </a:lnTo>
                <a:lnTo>
                  <a:pt x="3476321" y="6093528"/>
                </a:lnTo>
                <a:cubicBezTo>
                  <a:pt x="3474063" y="6089613"/>
                  <a:pt x="3470282" y="6089191"/>
                  <a:pt x="3465998" y="6090965"/>
                </a:cubicBezTo>
                <a:close/>
                <a:moveTo>
                  <a:pt x="1195662" y="6082218"/>
                </a:moveTo>
                <a:cubicBezTo>
                  <a:pt x="1200038" y="6083922"/>
                  <a:pt x="1206165" y="6086309"/>
                  <a:pt x="1203539" y="6085286"/>
                </a:cubicBezTo>
                <a:close/>
                <a:moveTo>
                  <a:pt x="1233531" y="6062342"/>
                </a:moveTo>
                <a:cubicBezTo>
                  <a:pt x="1240230" y="6064851"/>
                  <a:pt x="1243583" y="6066104"/>
                  <a:pt x="1244839" y="6066574"/>
                </a:cubicBezTo>
                <a:cubicBezTo>
                  <a:pt x="1248607" y="6067983"/>
                  <a:pt x="1233531" y="6062342"/>
                  <a:pt x="1233531" y="6062342"/>
                </a:cubicBezTo>
                <a:close/>
                <a:moveTo>
                  <a:pt x="2329453" y="5972052"/>
                </a:moveTo>
                <a:lnTo>
                  <a:pt x="2337391" y="5975145"/>
                </a:lnTo>
                <a:lnTo>
                  <a:pt x="2341086" y="5976587"/>
                </a:lnTo>
                <a:cubicBezTo>
                  <a:pt x="2342008" y="5976946"/>
                  <a:pt x="2342254" y="5977042"/>
                  <a:pt x="2341272" y="5976658"/>
                </a:cubicBezTo>
                <a:lnTo>
                  <a:pt x="2337391" y="5975145"/>
                </a:lnTo>
                <a:lnTo>
                  <a:pt x="2336839" y="5974930"/>
                </a:lnTo>
                <a:cubicBezTo>
                  <a:pt x="2333391" y="5973590"/>
                  <a:pt x="2329453" y="5972052"/>
                  <a:pt x="2329453" y="5972052"/>
                </a:cubicBezTo>
                <a:close/>
                <a:moveTo>
                  <a:pt x="2506009" y="5952177"/>
                </a:moveTo>
                <a:cubicBezTo>
                  <a:pt x="2503409" y="5952727"/>
                  <a:pt x="2500164" y="5954783"/>
                  <a:pt x="2497130" y="5957378"/>
                </a:cubicBezTo>
                <a:cubicBezTo>
                  <a:pt x="2494092" y="5959973"/>
                  <a:pt x="2491270" y="5963106"/>
                  <a:pt x="2489519" y="5965808"/>
                </a:cubicBezTo>
                <a:cubicBezTo>
                  <a:pt x="2486017" y="5971206"/>
                  <a:pt x="2486804" y="5974880"/>
                  <a:pt x="2498747" y="5969076"/>
                </a:cubicBezTo>
                <a:cubicBezTo>
                  <a:pt x="2501286" y="5963165"/>
                  <a:pt x="2508379" y="5966212"/>
                  <a:pt x="2510920" y="5960299"/>
                </a:cubicBezTo>
                <a:cubicBezTo>
                  <a:pt x="2511792" y="5953382"/>
                  <a:pt x="2509474" y="5951441"/>
                  <a:pt x="2506009" y="5952177"/>
                </a:cubicBezTo>
                <a:close/>
                <a:moveTo>
                  <a:pt x="2929316" y="5890248"/>
                </a:moveTo>
                <a:lnTo>
                  <a:pt x="2926437" y="5891386"/>
                </a:lnTo>
                <a:lnTo>
                  <a:pt x="2903419" y="5909287"/>
                </a:lnTo>
                <a:lnTo>
                  <a:pt x="2907733" y="5906758"/>
                </a:lnTo>
                <a:close/>
                <a:moveTo>
                  <a:pt x="1338047" y="5886291"/>
                </a:moveTo>
                <a:cubicBezTo>
                  <a:pt x="1337309" y="5887128"/>
                  <a:pt x="1326645" y="5891955"/>
                  <a:pt x="1314417" y="5898001"/>
                </a:cubicBezTo>
                <a:lnTo>
                  <a:pt x="1324985" y="5890381"/>
                </a:lnTo>
                <a:lnTo>
                  <a:pt x="1330661" y="5888366"/>
                </a:lnTo>
                <a:cubicBezTo>
                  <a:pt x="1336299" y="5886449"/>
                  <a:pt x="1338415" y="5885870"/>
                  <a:pt x="1338047" y="5886291"/>
                </a:cubicBezTo>
                <a:close/>
                <a:moveTo>
                  <a:pt x="2635871" y="5791687"/>
                </a:moveTo>
                <a:cubicBezTo>
                  <a:pt x="2632030" y="5790038"/>
                  <a:pt x="2627554" y="5789866"/>
                  <a:pt x="2626283" y="5792820"/>
                </a:cubicBezTo>
                <a:cubicBezTo>
                  <a:pt x="2616652" y="5795681"/>
                  <a:pt x="2641648" y="5799421"/>
                  <a:pt x="2641648" y="5799421"/>
                </a:cubicBezTo>
                <a:cubicBezTo>
                  <a:pt x="2642918" y="5796466"/>
                  <a:pt x="2639713" y="5793341"/>
                  <a:pt x="2635871" y="5791687"/>
                </a:cubicBezTo>
                <a:close/>
                <a:moveTo>
                  <a:pt x="1827109" y="5687009"/>
                </a:moveTo>
                <a:lnTo>
                  <a:pt x="1787731" y="5711657"/>
                </a:lnTo>
                <a:lnTo>
                  <a:pt x="1777684" y="5719356"/>
                </a:lnTo>
                <a:cubicBezTo>
                  <a:pt x="1783427" y="5716574"/>
                  <a:pt x="1792453" y="5711043"/>
                  <a:pt x="1802650" y="5704263"/>
                </a:cubicBezTo>
                <a:close/>
                <a:moveTo>
                  <a:pt x="2767065" y="5669195"/>
                </a:moveTo>
                <a:lnTo>
                  <a:pt x="2759103" y="5675143"/>
                </a:lnTo>
                <a:cubicBezTo>
                  <a:pt x="2729369" y="5701167"/>
                  <a:pt x="2702613" y="5727598"/>
                  <a:pt x="2679535" y="5750353"/>
                </a:cubicBezTo>
                <a:cubicBezTo>
                  <a:pt x="2699600" y="5744386"/>
                  <a:pt x="2712909" y="5733770"/>
                  <a:pt x="2727545" y="5720074"/>
                </a:cubicBezTo>
                <a:lnTo>
                  <a:pt x="2770026" y="5683062"/>
                </a:lnTo>
                <a:close/>
                <a:moveTo>
                  <a:pt x="1874875" y="5667674"/>
                </a:moveTo>
                <a:lnTo>
                  <a:pt x="1875210" y="5669947"/>
                </a:lnTo>
                <a:cubicBezTo>
                  <a:pt x="1874153" y="5672413"/>
                  <a:pt x="1871637" y="5673372"/>
                  <a:pt x="1868093" y="5671850"/>
                </a:cubicBezTo>
                <a:close/>
                <a:moveTo>
                  <a:pt x="2794500" y="5648695"/>
                </a:moveTo>
                <a:lnTo>
                  <a:pt x="2785633" y="5655321"/>
                </a:lnTo>
                <a:lnTo>
                  <a:pt x="2786678" y="5655630"/>
                </a:lnTo>
                <a:lnTo>
                  <a:pt x="2773197" y="5680300"/>
                </a:lnTo>
                <a:lnTo>
                  <a:pt x="2783495" y="5671327"/>
                </a:lnTo>
                <a:lnTo>
                  <a:pt x="2793169" y="5665858"/>
                </a:lnTo>
                <a:lnTo>
                  <a:pt x="2786678" y="5655630"/>
                </a:lnTo>
                <a:close/>
                <a:moveTo>
                  <a:pt x="2894401" y="5626263"/>
                </a:moveTo>
                <a:cubicBezTo>
                  <a:pt x="2882617" y="5631494"/>
                  <a:pt x="2868298" y="5640381"/>
                  <a:pt x="2859122" y="5647214"/>
                </a:cubicBezTo>
                <a:cubicBezTo>
                  <a:pt x="2853003" y="5651769"/>
                  <a:pt x="2849177" y="5655412"/>
                  <a:pt x="2849911" y="5656453"/>
                </a:cubicBezTo>
                <a:cubicBezTo>
                  <a:pt x="2850888" y="5657840"/>
                  <a:pt x="2859981" y="5654600"/>
                  <a:pt x="2882583" y="5642724"/>
                </a:cubicBezTo>
                <a:cubicBezTo>
                  <a:pt x="2882583" y="5642724"/>
                  <a:pt x="2889914" y="5640329"/>
                  <a:pt x="2897559" y="5637199"/>
                </a:cubicBezTo>
                <a:lnTo>
                  <a:pt x="2911643" y="5628890"/>
                </a:lnTo>
                <a:lnTo>
                  <a:pt x="2912560" y="5627147"/>
                </a:lnTo>
                <a:close/>
                <a:moveTo>
                  <a:pt x="2006372" y="5600812"/>
                </a:moveTo>
                <a:lnTo>
                  <a:pt x="1996608" y="5601203"/>
                </a:lnTo>
                <a:lnTo>
                  <a:pt x="1946430" y="5647215"/>
                </a:lnTo>
                <a:lnTo>
                  <a:pt x="1981021" y="5627522"/>
                </a:lnTo>
                <a:cubicBezTo>
                  <a:pt x="1996099" y="5617308"/>
                  <a:pt x="2005996" y="5608002"/>
                  <a:pt x="2006372" y="5600812"/>
                </a:cubicBezTo>
                <a:close/>
                <a:moveTo>
                  <a:pt x="903265" y="5592787"/>
                </a:moveTo>
                <a:lnTo>
                  <a:pt x="881018" y="5612344"/>
                </a:lnTo>
                <a:lnTo>
                  <a:pt x="897648" y="5595554"/>
                </a:lnTo>
                <a:close/>
                <a:moveTo>
                  <a:pt x="877527" y="5556621"/>
                </a:moveTo>
                <a:cubicBezTo>
                  <a:pt x="874179" y="5556164"/>
                  <a:pt x="887576" y="5557985"/>
                  <a:pt x="887576" y="5557985"/>
                </a:cubicBezTo>
                <a:cubicBezTo>
                  <a:pt x="881622" y="5557176"/>
                  <a:pt x="878646" y="5556771"/>
                  <a:pt x="877527" y="5556621"/>
                </a:cubicBezTo>
                <a:close/>
                <a:moveTo>
                  <a:pt x="1724881" y="5406070"/>
                </a:moveTo>
                <a:lnTo>
                  <a:pt x="1675637" y="5437257"/>
                </a:lnTo>
                <a:cubicBezTo>
                  <a:pt x="1653597" y="5451104"/>
                  <a:pt x="1632122" y="5463888"/>
                  <a:pt x="1612582" y="5473753"/>
                </a:cubicBezTo>
                <a:lnTo>
                  <a:pt x="1590122" y="5483808"/>
                </a:lnTo>
                <a:lnTo>
                  <a:pt x="1579575" y="5493363"/>
                </a:lnTo>
                <a:lnTo>
                  <a:pt x="1636121" y="5462569"/>
                </a:lnTo>
                <a:lnTo>
                  <a:pt x="1704073" y="5425321"/>
                </a:lnTo>
                <a:close/>
                <a:moveTo>
                  <a:pt x="1038094" y="5370600"/>
                </a:moveTo>
                <a:cubicBezTo>
                  <a:pt x="1035556" y="5376509"/>
                  <a:pt x="1037143" y="5392362"/>
                  <a:pt x="1022964" y="5386267"/>
                </a:cubicBezTo>
                <a:cubicBezTo>
                  <a:pt x="1025714" y="5379867"/>
                  <a:pt x="1027724" y="5375186"/>
                  <a:pt x="1029935" y="5372487"/>
                </a:cubicBezTo>
                <a:cubicBezTo>
                  <a:pt x="1032144" y="5369790"/>
                  <a:pt x="1034548" y="5369074"/>
                  <a:pt x="1038094" y="5370600"/>
                </a:cubicBezTo>
                <a:close/>
                <a:moveTo>
                  <a:pt x="818134" y="5362847"/>
                </a:moveTo>
                <a:lnTo>
                  <a:pt x="807178" y="5374674"/>
                </a:lnTo>
                <a:lnTo>
                  <a:pt x="784786" y="5402661"/>
                </a:lnTo>
                <a:lnTo>
                  <a:pt x="717893" y="5435313"/>
                </a:lnTo>
                <a:lnTo>
                  <a:pt x="646469" y="5466565"/>
                </a:lnTo>
                <a:lnTo>
                  <a:pt x="661503" y="5449778"/>
                </a:lnTo>
                <a:lnTo>
                  <a:pt x="675173" y="5436543"/>
                </a:lnTo>
                <a:close/>
                <a:moveTo>
                  <a:pt x="1053228" y="5354928"/>
                </a:moveTo>
                <a:cubicBezTo>
                  <a:pt x="1050689" y="5360838"/>
                  <a:pt x="1052275" y="5376692"/>
                  <a:pt x="1038094" y="5370600"/>
                </a:cubicBezTo>
                <a:cubicBezTo>
                  <a:pt x="1040848" y="5364195"/>
                  <a:pt x="1042858" y="5359515"/>
                  <a:pt x="1045064" y="5356820"/>
                </a:cubicBezTo>
                <a:cubicBezTo>
                  <a:pt x="1047274" y="5354120"/>
                  <a:pt x="1049683" y="5353406"/>
                  <a:pt x="1053228" y="5354928"/>
                </a:cubicBezTo>
                <a:close/>
                <a:moveTo>
                  <a:pt x="1385859" y="5340378"/>
                </a:moveTo>
                <a:cubicBezTo>
                  <a:pt x="1388271" y="5340267"/>
                  <a:pt x="1389174" y="5342038"/>
                  <a:pt x="1387160" y="5346719"/>
                </a:cubicBezTo>
                <a:cubicBezTo>
                  <a:pt x="1382084" y="5358539"/>
                  <a:pt x="1361218" y="5364742"/>
                  <a:pt x="1361218" y="5364742"/>
                </a:cubicBezTo>
                <a:cubicBezTo>
                  <a:pt x="1359510" y="5361384"/>
                  <a:pt x="1363862" y="5355379"/>
                  <a:pt x="1369546" y="5350168"/>
                </a:cubicBezTo>
                <a:cubicBezTo>
                  <a:pt x="1375228" y="5344962"/>
                  <a:pt x="1382241" y="5340549"/>
                  <a:pt x="1385859" y="5340378"/>
                </a:cubicBezTo>
                <a:close/>
                <a:moveTo>
                  <a:pt x="1869351" y="5329490"/>
                </a:moveTo>
                <a:cubicBezTo>
                  <a:pt x="1866032" y="5329908"/>
                  <a:pt x="1861484" y="5331182"/>
                  <a:pt x="1856245" y="5333000"/>
                </a:cubicBezTo>
                <a:lnTo>
                  <a:pt x="1823724" y="5346655"/>
                </a:lnTo>
                <a:lnTo>
                  <a:pt x="1783523" y="5379880"/>
                </a:lnTo>
                <a:lnTo>
                  <a:pt x="1786934" y="5378754"/>
                </a:lnTo>
                <a:cubicBezTo>
                  <a:pt x="1806320" y="5372255"/>
                  <a:pt x="1883348" y="5345366"/>
                  <a:pt x="1875078" y="5331116"/>
                </a:cubicBezTo>
                <a:cubicBezTo>
                  <a:pt x="1874759" y="5329509"/>
                  <a:pt x="1872670" y="5329071"/>
                  <a:pt x="1869351" y="5329490"/>
                </a:cubicBezTo>
                <a:close/>
                <a:moveTo>
                  <a:pt x="1096425" y="5316313"/>
                </a:moveTo>
                <a:cubicBezTo>
                  <a:pt x="1088807" y="5334042"/>
                  <a:pt x="1072491" y="5349203"/>
                  <a:pt x="1053228" y="5354928"/>
                </a:cubicBezTo>
                <a:cubicBezTo>
                  <a:pt x="1062064" y="5344139"/>
                  <a:pt x="1067753" y="5335790"/>
                  <a:pt x="1073790" y="5329484"/>
                </a:cubicBezTo>
                <a:cubicBezTo>
                  <a:pt x="1079822" y="5323179"/>
                  <a:pt x="1086201" y="5318917"/>
                  <a:pt x="1096425" y="5316313"/>
                </a:cubicBezTo>
                <a:close/>
                <a:moveTo>
                  <a:pt x="1885035" y="5217982"/>
                </a:moveTo>
                <a:lnTo>
                  <a:pt x="1885031" y="5217984"/>
                </a:lnTo>
                <a:lnTo>
                  <a:pt x="1888939" y="5219448"/>
                </a:lnTo>
                <a:cubicBezTo>
                  <a:pt x="1889823" y="5219775"/>
                  <a:pt x="1890054" y="5219866"/>
                  <a:pt x="1889115" y="5219511"/>
                </a:cubicBezTo>
                <a:close/>
                <a:moveTo>
                  <a:pt x="1220924" y="5127783"/>
                </a:moveTo>
                <a:lnTo>
                  <a:pt x="1147014" y="5192063"/>
                </a:lnTo>
                <a:lnTo>
                  <a:pt x="1095822" y="5244249"/>
                </a:lnTo>
                <a:lnTo>
                  <a:pt x="925438" y="5333995"/>
                </a:lnTo>
                <a:lnTo>
                  <a:pt x="898902" y="5346951"/>
                </a:lnTo>
                <a:lnTo>
                  <a:pt x="911771" y="5333264"/>
                </a:lnTo>
                <a:cubicBezTo>
                  <a:pt x="931406" y="5312818"/>
                  <a:pt x="941726" y="5301429"/>
                  <a:pt x="945537" y="5296027"/>
                </a:cubicBezTo>
                <a:lnTo>
                  <a:pt x="943337" y="5295491"/>
                </a:lnTo>
                <a:lnTo>
                  <a:pt x="1025358" y="5250830"/>
                </a:lnTo>
                <a:cubicBezTo>
                  <a:pt x="1081147" y="5217112"/>
                  <a:pt x="1133590" y="5182138"/>
                  <a:pt x="1184218" y="5145850"/>
                </a:cubicBezTo>
                <a:close/>
                <a:moveTo>
                  <a:pt x="1291708" y="5108547"/>
                </a:moveTo>
                <a:cubicBezTo>
                  <a:pt x="1292824" y="5108700"/>
                  <a:pt x="1295798" y="5109104"/>
                  <a:pt x="1301753" y="5109910"/>
                </a:cubicBezTo>
                <a:cubicBezTo>
                  <a:pt x="1301753" y="5109910"/>
                  <a:pt x="1288358" y="5108093"/>
                  <a:pt x="1291708" y="5108547"/>
                </a:cubicBezTo>
                <a:close/>
                <a:moveTo>
                  <a:pt x="1319694" y="5084399"/>
                </a:moveTo>
                <a:cubicBezTo>
                  <a:pt x="1320866" y="5084575"/>
                  <a:pt x="1323990" y="5085041"/>
                  <a:pt x="1330240" y="5085976"/>
                </a:cubicBezTo>
                <a:cubicBezTo>
                  <a:pt x="1330240" y="5085976"/>
                  <a:pt x="1316177" y="5083875"/>
                  <a:pt x="1319694" y="5084399"/>
                </a:cubicBezTo>
                <a:close/>
                <a:moveTo>
                  <a:pt x="1681980" y="5060084"/>
                </a:moveTo>
                <a:lnTo>
                  <a:pt x="1668409" y="5061835"/>
                </a:lnTo>
                <a:lnTo>
                  <a:pt x="1614266" y="5113081"/>
                </a:lnTo>
                <a:lnTo>
                  <a:pt x="1654561" y="5086767"/>
                </a:lnTo>
                <a:lnTo>
                  <a:pt x="1669662" y="5075205"/>
                </a:lnTo>
                <a:lnTo>
                  <a:pt x="1678580" y="5067039"/>
                </a:lnTo>
                <a:close/>
                <a:moveTo>
                  <a:pt x="6010495" y="5049924"/>
                </a:moveTo>
                <a:lnTo>
                  <a:pt x="6010495" y="5254279"/>
                </a:lnTo>
                <a:lnTo>
                  <a:pt x="5465774" y="5546033"/>
                </a:lnTo>
                <a:cubicBezTo>
                  <a:pt x="4863845" y="5872738"/>
                  <a:pt x="4252123" y="6223124"/>
                  <a:pt x="3740754" y="6587662"/>
                </a:cubicBezTo>
                <a:cubicBezTo>
                  <a:pt x="3665812" y="6648813"/>
                  <a:pt x="3276744" y="6965845"/>
                  <a:pt x="3238809" y="6931112"/>
                </a:cubicBezTo>
                <a:cubicBezTo>
                  <a:pt x="3223322" y="6904283"/>
                  <a:pt x="3340943" y="6726092"/>
                  <a:pt x="3340943" y="6726092"/>
                </a:cubicBezTo>
                <a:cubicBezTo>
                  <a:pt x="3387781" y="6678187"/>
                  <a:pt x="3476128" y="6609294"/>
                  <a:pt x="3566718" y="6539111"/>
                </a:cubicBezTo>
                <a:cubicBezTo>
                  <a:pt x="3790253" y="6353417"/>
                  <a:pt x="4128899" y="6140015"/>
                  <a:pt x="4398267" y="5966611"/>
                </a:cubicBezTo>
                <a:cubicBezTo>
                  <a:pt x="4885767" y="5649758"/>
                  <a:pt x="5337427" y="5397841"/>
                  <a:pt x="5776193" y="5169959"/>
                </a:cubicBezTo>
                <a:close/>
                <a:moveTo>
                  <a:pt x="1409779" y="5040558"/>
                </a:moveTo>
                <a:cubicBezTo>
                  <a:pt x="1401892" y="5042418"/>
                  <a:pt x="1379690" y="5061103"/>
                  <a:pt x="1379690" y="5061103"/>
                </a:cubicBezTo>
                <a:cubicBezTo>
                  <a:pt x="1376939" y="5067507"/>
                  <a:pt x="1382256" y="5069790"/>
                  <a:pt x="1389584" y="5067397"/>
                </a:cubicBezTo>
                <a:lnTo>
                  <a:pt x="1399313" y="5061457"/>
                </a:lnTo>
                <a:lnTo>
                  <a:pt x="1402477" y="5058585"/>
                </a:lnTo>
                <a:lnTo>
                  <a:pt x="1411544" y="5045616"/>
                </a:lnTo>
                <a:cubicBezTo>
                  <a:pt x="1413448" y="5041181"/>
                  <a:pt x="1412409" y="5039935"/>
                  <a:pt x="1409779" y="5040558"/>
                </a:cubicBezTo>
                <a:close/>
                <a:moveTo>
                  <a:pt x="793954" y="5018017"/>
                </a:moveTo>
                <a:cubicBezTo>
                  <a:pt x="760511" y="5048520"/>
                  <a:pt x="736845" y="5049342"/>
                  <a:pt x="738200" y="5041617"/>
                </a:cubicBezTo>
                <a:cubicBezTo>
                  <a:pt x="738651" y="5039039"/>
                  <a:pt x="741886" y="5035514"/>
                  <a:pt x="748463" y="5031824"/>
                </a:cubicBezTo>
                <a:cubicBezTo>
                  <a:pt x="757233" y="5026898"/>
                  <a:pt x="771952" y="5021677"/>
                  <a:pt x="793954" y="5018017"/>
                </a:cubicBezTo>
                <a:close/>
                <a:moveTo>
                  <a:pt x="1811304" y="4949759"/>
                </a:moveTo>
                <a:lnTo>
                  <a:pt x="1805142" y="4953739"/>
                </a:lnTo>
                <a:cubicBezTo>
                  <a:pt x="1796379" y="4960479"/>
                  <a:pt x="1785981" y="4970231"/>
                  <a:pt x="1775561" y="4980634"/>
                </a:cubicBezTo>
                <a:lnTo>
                  <a:pt x="1774677" y="4981546"/>
                </a:lnTo>
                <a:close/>
                <a:moveTo>
                  <a:pt x="356543" y="4943920"/>
                </a:moveTo>
                <a:cubicBezTo>
                  <a:pt x="363243" y="4946428"/>
                  <a:pt x="366592" y="4947685"/>
                  <a:pt x="367850" y="4948155"/>
                </a:cubicBezTo>
                <a:cubicBezTo>
                  <a:pt x="371619" y="4949565"/>
                  <a:pt x="356543" y="4943920"/>
                  <a:pt x="356543" y="4943920"/>
                </a:cubicBezTo>
                <a:close/>
                <a:moveTo>
                  <a:pt x="1452465" y="4853633"/>
                </a:moveTo>
                <a:lnTo>
                  <a:pt x="1462975" y="4857728"/>
                </a:lnTo>
                <a:lnTo>
                  <a:pt x="1464097" y="4858166"/>
                </a:lnTo>
                <a:cubicBezTo>
                  <a:pt x="1465022" y="4858525"/>
                  <a:pt x="1465267" y="4858622"/>
                  <a:pt x="1464282" y="4858235"/>
                </a:cubicBezTo>
                <a:lnTo>
                  <a:pt x="1462975" y="4857728"/>
                </a:lnTo>
                <a:lnTo>
                  <a:pt x="1459850" y="4856509"/>
                </a:lnTo>
                <a:cubicBezTo>
                  <a:pt x="1456404" y="4855169"/>
                  <a:pt x="1452465" y="4853633"/>
                  <a:pt x="1452465" y="4853633"/>
                </a:cubicBezTo>
                <a:close/>
                <a:moveTo>
                  <a:pt x="461055" y="4767871"/>
                </a:moveTo>
                <a:cubicBezTo>
                  <a:pt x="460320" y="4768708"/>
                  <a:pt x="449657" y="4773535"/>
                  <a:pt x="437430" y="4779583"/>
                </a:cubicBezTo>
                <a:lnTo>
                  <a:pt x="447995" y="4771962"/>
                </a:lnTo>
                <a:lnTo>
                  <a:pt x="453671" y="4769945"/>
                </a:lnTo>
                <a:cubicBezTo>
                  <a:pt x="459313" y="4768027"/>
                  <a:pt x="461425" y="4767452"/>
                  <a:pt x="461055" y="4767871"/>
                </a:cubicBezTo>
                <a:close/>
                <a:moveTo>
                  <a:pt x="1609064" y="4675147"/>
                </a:moveTo>
                <a:lnTo>
                  <a:pt x="1608452" y="4675226"/>
                </a:lnTo>
                <a:lnTo>
                  <a:pt x="1566041" y="4708872"/>
                </a:lnTo>
                <a:lnTo>
                  <a:pt x="1576512" y="4703230"/>
                </a:lnTo>
                <a:cubicBezTo>
                  <a:pt x="1587812" y="4695847"/>
                  <a:pt x="1598752" y="4686903"/>
                  <a:pt x="1609064" y="4675147"/>
                </a:cubicBezTo>
                <a:lnTo>
                  <a:pt x="1614032" y="4678755"/>
                </a:lnTo>
                <a:lnTo>
                  <a:pt x="1615690" y="4679957"/>
                </a:lnTo>
                <a:cubicBezTo>
                  <a:pt x="1616428" y="4680491"/>
                  <a:pt x="1615936" y="4680137"/>
                  <a:pt x="1614954" y="4679423"/>
                </a:cubicBezTo>
                <a:lnTo>
                  <a:pt x="1614032" y="4678755"/>
                </a:lnTo>
                <a:lnTo>
                  <a:pt x="1611275" y="4676752"/>
                </a:lnTo>
                <a:cubicBezTo>
                  <a:pt x="1610045" y="4675860"/>
                  <a:pt x="1609064" y="4675147"/>
                  <a:pt x="1609064" y="4675147"/>
                </a:cubicBezTo>
                <a:close/>
                <a:moveTo>
                  <a:pt x="26278" y="4474366"/>
                </a:moveTo>
                <a:lnTo>
                  <a:pt x="4026" y="4493923"/>
                </a:lnTo>
                <a:lnTo>
                  <a:pt x="20658" y="4477132"/>
                </a:lnTo>
                <a:close/>
                <a:moveTo>
                  <a:pt x="538" y="4438199"/>
                </a:moveTo>
                <a:cubicBezTo>
                  <a:pt x="1657" y="4438351"/>
                  <a:pt x="4634" y="4438756"/>
                  <a:pt x="10584" y="4439564"/>
                </a:cubicBezTo>
                <a:cubicBezTo>
                  <a:pt x="10584" y="4439564"/>
                  <a:pt x="-2809" y="4437746"/>
                  <a:pt x="538" y="4438199"/>
                </a:cubicBezTo>
                <a:close/>
                <a:moveTo>
                  <a:pt x="161107" y="4252176"/>
                </a:moveTo>
                <a:cubicBezTo>
                  <a:pt x="158567" y="4258089"/>
                  <a:pt x="160155" y="4273941"/>
                  <a:pt x="145972" y="4267846"/>
                </a:cubicBezTo>
                <a:cubicBezTo>
                  <a:pt x="148726" y="4261442"/>
                  <a:pt x="150736" y="4256763"/>
                  <a:pt x="152944" y="4254066"/>
                </a:cubicBezTo>
                <a:cubicBezTo>
                  <a:pt x="155153" y="4251372"/>
                  <a:pt x="157560" y="4250654"/>
                  <a:pt x="161107" y="4252176"/>
                </a:cubicBezTo>
                <a:close/>
                <a:moveTo>
                  <a:pt x="176240" y="4236510"/>
                </a:moveTo>
                <a:cubicBezTo>
                  <a:pt x="173699" y="4242418"/>
                  <a:pt x="175289" y="4258272"/>
                  <a:pt x="161107" y="4252176"/>
                </a:cubicBezTo>
                <a:cubicBezTo>
                  <a:pt x="163858" y="4245776"/>
                  <a:pt x="165868" y="4241094"/>
                  <a:pt x="168081" y="4238397"/>
                </a:cubicBezTo>
                <a:cubicBezTo>
                  <a:pt x="170286" y="4235701"/>
                  <a:pt x="172694" y="4234982"/>
                  <a:pt x="176240" y="4236510"/>
                </a:cubicBezTo>
                <a:close/>
                <a:moveTo>
                  <a:pt x="508870" y="4221958"/>
                </a:moveTo>
                <a:cubicBezTo>
                  <a:pt x="511282" y="4221844"/>
                  <a:pt x="512185" y="4223617"/>
                  <a:pt x="510173" y="4228298"/>
                </a:cubicBezTo>
                <a:cubicBezTo>
                  <a:pt x="505093" y="4240116"/>
                  <a:pt x="484227" y="4246322"/>
                  <a:pt x="484227" y="4246322"/>
                </a:cubicBezTo>
                <a:cubicBezTo>
                  <a:pt x="482521" y="4242963"/>
                  <a:pt x="486875" y="4236957"/>
                  <a:pt x="492559" y="4231748"/>
                </a:cubicBezTo>
                <a:cubicBezTo>
                  <a:pt x="498240" y="4226540"/>
                  <a:pt x="505254" y="4222127"/>
                  <a:pt x="508870" y="4221958"/>
                </a:cubicBezTo>
                <a:close/>
                <a:moveTo>
                  <a:pt x="219434" y="4197891"/>
                </a:moveTo>
                <a:cubicBezTo>
                  <a:pt x="211816" y="4215620"/>
                  <a:pt x="195503" y="4230782"/>
                  <a:pt x="176240" y="4236510"/>
                </a:cubicBezTo>
                <a:cubicBezTo>
                  <a:pt x="185075" y="4225719"/>
                  <a:pt x="190765" y="4217370"/>
                  <a:pt x="196800" y="4211064"/>
                </a:cubicBezTo>
                <a:cubicBezTo>
                  <a:pt x="202830" y="4204758"/>
                  <a:pt x="209213" y="4200499"/>
                  <a:pt x="219434" y="4197891"/>
                </a:cubicBezTo>
                <a:close/>
                <a:moveTo>
                  <a:pt x="849532" y="4172455"/>
                </a:moveTo>
                <a:lnTo>
                  <a:pt x="848096" y="4178454"/>
                </a:lnTo>
                <a:cubicBezTo>
                  <a:pt x="847971" y="4178983"/>
                  <a:pt x="848428" y="4177060"/>
                  <a:pt x="849167" y="4173978"/>
                </a:cubicBezTo>
                <a:close/>
                <a:moveTo>
                  <a:pt x="989004" y="4092253"/>
                </a:moveTo>
                <a:cubicBezTo>
                  <a:pt x="990316" y="4092767"/>
                  <a:pt x="993817" y="4094130"/>
                  <a:pt x="1000820" y="4096857"/>
                </a:cubicBezTo>
                <a:cubicBezTo>
                  <a:pt x="1000820" y="4096857"/>
                  <a:pt x="985068" y="4090719"/>
                  <a:pt x="989004" y="4092253"/>
                </a:cubicBezTo>
                <a:close/>
                <a:moveTo>
                  <a:pt x="1096521" y="3127651"/>
                </a:moveTo>
                <a:cubicBezTo>
                  <a:pt x="1117670" y="3133325"/>
                  <a:pt x="1085190" y="3169962"/>
                  <a:pt x="1077449" y="3156548"/>
                </a:cubicBezTo>
                <a:close/>
                <a:moveTo>
                  <a:pt x="521180" y="2962055"/>
                </a:moveTo>
                <a:cubicBezTo>
                  <a:pt x="542333" y="2967728"/>
                  <a:pt x="509850" y="3004363"/>
                  <a:pt x="488695" y="2998692"/>
                </a:cubicBezTo>
                <a:close/>
                <a:moveTo>
                  <a:pt x="3543569" y="1869744"/>
                </a:moveTo>
                <a:cubicBezTo>
                  <a:pt x="3502829" y="1870730"/>
                  <a:pt x="3348169" y="1973716"/>
                  <a:pt x="3336440" y="1980488"/>
                </a:cubicBezTo>
                <a:cubicBezTo>
                  <a:pt x="2992880" y="2169901"/>
                  <a:pt x="2642099" y="2354542"/>
                  <a:pt x="2296154" y="2547564"/>
                </a:cubicBezTo>
                <a:lnTo>
                  <a:pt x="2145408" y="2634845"/>
                </a:lnTo>
                <a:lnTo>
                  <a:pt x="2162019" y="2627894"/>
                </a:lnTo>
                <a:cubicBezTo>
                  <a:pt x="2172197" y="2624060"/>
                  <a:pt x="2179621" y="2621854"/>
                  <a:pt x="2181395" y="2622614"/>
                </a:cubicBezTo>
                <a:cubicBezTo>
                  <a:pt x="2188482" y="2625661"/>
                  <a:pt x="2150365" y="2652460"/>
                  <a:pt x="2147828" y="2658371"/>
                </a:cubicBezTo>
                <a:cubicBezTo>
                  <a:pt x="1906894" y="2815072"/>
                  <a:pt x="1659393" y="2947947"/>
                  <a:pt x="1438371" y="3120206"/>
                </a:cubicBezTo>
                <a:lnTo>
                  <a:pt x="1307431" y="3222940"/>
                </a:lnTo>
                <a:lnTo>
                  <a:pt x="1388524" y="3165058"/>
                </a:lnTo>
                <a:cubicBezTo>
                  <a:pt x="1491817" y="3095595"/>
                  <a:pt x="1604765" y="3023492"/>
                  <a:pt x="1730769" y="2946271"/>
                </a:cubicBezTo>
                <a:cubicBezTo>
                  <a:pt x="1959908" y="2796092"/>
                  <a:pt x="2258175" y="2641772"/>
                  <a:pt x="2492824" y="2506298"/>
                </a:cubicBezTo>
                <a:cubicBezTo>
                  <a:pt x="2673844" y="2401786"/>
                  <a:pt x="2804654" y="2308379"/>
                  <a:pt x="2999081" y="2196127"/>
                </a:cubicBezTo>
                <a:cubicBezTo>
                  <a:pt x="3019751" y="2184193"/>
                  <a:pt x="3063878" y="2160950"/>
                  <a:pt x="3118655" y="2132121"/>
                </a:cubicBezTo>
                <a:lnTo>
                  <a:pt x="3201498" y="2088076"/>
                </a:lnTo>
                <a:lnTo>
                  <a:pt x="3265392" y="2051139"/>
                </a:lnTo>
                <a:lnTo>
                  <a:pt x="3534580" y="1894864"/>
                </a:lnTo>
                <a:lnTo>
                  <a:pt x="3553305" y="1876143"/>
                </a:lnTo>
                <a:cubicBezTo>
                  <a:pt x="3552884" y="1871543"/>
                  <a:pt x="3549389" y="1869603"/>
                  <a:pt x="3543569" y="1869744"/>
                </a:cubicBezTo>
                <a:close/>
                <a:moveTo>
                  <a:pt x="3695152" y="1821421"/>
                </a:moveTo>
                <a:lnTo>
                  <a:pt x="3694449" y="1821871"/>
                </a:lnTo>
                <a:lnTo>
                  <a:pt x="3694651" y="1821785"/>
                </a:lnTo>
                <a:close/>
                <a:moveTo>
                  <a:pt x="3899697" y="1676156"/>
                </a:moveTo>
                <a:cubicBezTo>
                  <a:pt x="3886303" y="1669731"/>
                  <a:pt x="3862771" y="1677354"/>
                  <a:pt x="3835006" y="1692409"/>
                </a:cubicBezTo>
                <a:cubicBezTo>
                  <a:pt x="3793361" y="1714985"/>
                  <a:pt x="3742188" y="1754274"/>
                  <a:pt x="3701433" y="1787917"/>
                </a:cubicBezTo>
                <a:lnTo>
                  <a:pt x="3670941" y="1813970"/>
                </a:lnTo>
                <a:lnTo>
                  <a:pt x="3697751" y="1798001"/>
                </a:lnTo>
                <a:cubicBezTo>
                  <a:pt x="3714100" y="1789273"/>
                  <a:pt x="3747842" y="1774893"/>
                  <a:pt x="3746361" y="1782462"/>
                </a:cubicBezTo>
                <a:lnTo>
                  <a:pt x="3740281" y="1788836"/>
                </a:lnTo>
                <a:lnTo>
                  <a:pt x="3782517" y="1758340"/>
                </a:lnTo>
                <a:lnTo>
                  <a:pt x="3795744" y="1748111"/>
                </a:lnTo>
                <a:lnTo>
                  <a:pt x="3797354" y="1743364"/>
                </a:lnTo>
                <a:lnTo>
                  <a:pt x="3802726" y="1742712"/>
                </a:lnTo>
                <a:lnTo>
                  <a:pt x="3861631" y="1697153"/>
                </a:lnTo>
                <a:cubicBezTo>
                  <a:pt x="3882955" y="1681347"/>
                  <a:pt x="3897439" y="1672244"/>
                  <a:pt x="3899697" y="1676156"/>
                </a:cubicBezTo>
                <a:close/>
                <a:moveTo>
                  <a:pt x="4210632" y="1519832"/>
                </a:moveTo>
                <a:cubicBezTo>
                  <a:pt x="4200993" y="1521765"/>
                  <a:pt x="4174712" y="1534143"/>
                  <a:pt x="4144758" y="1550321"/>
                </a:cubicBezTo>
                <a:cubicBezTo>
                  <a:pt x="4084847" y="1582672"/>
                  <a:pt x="4010240" y="1630215"/>
                  <a:pt x="4024694" y="1639760"/>
                </a:cubicBezTo>
                <a:cubicBezTo>
                  <a:pt x="4040331" y="1630730"/>
                  <a:pt x="4176655" y="1552023"/>
                  <a:pt x="4176655" y="1552023"/>
                </a:cubicBezTo>
                <a:cubicBezTo>
                  <a:pt x="4213269" y="1526414"/>
                  <a:pt x="4220272" y="1517900"/>
                  <a:pt x="4210632" y="1519832"/>
                </a:cubicBezTo>
                <a:close/>
                <a:moveTo>
                  <a:pt x="6010495" y="554401"/>
                </a:moveTo>
                <a:lnTo>
                  <a:pt x="6010495" y="2110216"/>
                </a:lnTo>
                <a:lnTo>
                  <a:pt x="5906665" y="2155077"/>
                </a:lnTo>
                <a:lnTo>
                  <a:pt x="5369887" y="2405857"/>
                </a:lnTo>
                <a:lnTo>
                  <a:pt x="5380794" y="2422054"/>
                </a:lnTo>
                <a:lnTo>
                  <a:pt x="5875126" y="2201089"/>
                </a:lnTo>
                <a:lnTo>
                  <a:pt x="6010495" y="2138850"/>
                </a:lnTo>
                <a:lnTo>
                  <a:pt x="6010495" y="2974371"/>
                </a:lnTo>
                <a:lnTo>
                  <a:pt x="6002288" y="2977256"/>
                </a:lnTo>
                <a:cubicBezTo>
                  <a:pt x="5996451" y="2980067"/>
                  <a:pt x="5988857" y="2984172"/>
                  <a:pt x="5980616" y="2988929"/>
                </a:cubicBezTo>
                <a:cubicBezTo>
                  <a:pt x="5947653" y="3007961"/>
                  <a:pt x="5904334" y="3037442"/>
                  <a:pt x="5921617" y="3036408"/>
                </a:cubicBezTo>
                <a:cubicBezTo>
                  <a:pt x="5921617" y="3036408"/>
                  <a:pt x="5964077" y="3011892"/>
                  <a:pt x="5977485" y="3004150"/>
                </a:cubicBezTo>
                <a:cubicBezTo>
                  <a:pt x="5992160" y="2993442"/>
                  <a:pt x="6001754" y="2985947"/>
                  <a:pt x="6007373" y="2981026"/>
                </a:cubicBezTo>
                <a:lnTo>
                  <a:pt x="6010495" y="2977062"/>
                </a:lnTo>
                <a:lnTo>
                  <a:pt x="6010495" y="3203356"/>
                </a:lnTo>
                <a:lnTo>
                  <a:pt x="5991891" y="3212573"/>
                </a:lnTo>
                <a:lnTo>
                  <a:pt x="5996332" y="3218451"/>
                </a:lnTo>
                <a:lnTo>
                  <a:pt x="6002794" y="3221226"/>
                </a:lnTo>
                <a:lnTo>
                  <a:pt x="6010495" y="3217567"/>
                </a:lnTo>
                <a:lnTo>
                  <a:pt x="6010495" y="5012387"/>
                </a:lnTo>
                <a:lnTo>
                  <a:pt x="5748950" y="5147878"/>
                </a:lnTo>
                <a:cubicBezTo>
                  <a:pt x="5016148" y="5537457"/>
                  <a:pt x="4271579" y="5982005"/>
                  <a:pt x="3665259" y="6389813"/>
                </a:cubicBezTo>
                <a:cubicBezTo>
                  <a:pt x="3465168" y="6523220"/>
                  <a:pt x="3305092" y="6725925"/>
                  <a:pt x="3126524" y="6736621"/>
                </a:cubicBezTo>
                <a:cubicBezTo>
                  <a:pt x="3105370" y="6730953"/>
                  <a:pt x="3055163" y="6742052"/>
                  <a:pt x="3041759" y="6749793"/>
                </a:cubicBezTo>
                <a:cubicBezTo>
                  <a:pt x="3055163" y="6742052"/>
                  <a:pt x="2959287" y="6705007"/>
                  <a:pt x="2953621" y="6726161"/>
                </a:cubicBezTo>
                <a:cubicBezTo>
                  <a:pt x="2951540" y="6691594"/>
                  <a:pt x="3001747" y="6680494"/>
                  <a:pt x="3020821" y="6651594"/>
                </a:cubicBezTo>
                <a:cubicBezTo>
                  <a:pt x="3055538" y="6613669"/>
                  <a:pt x="3052168" y="6576865"/>
                  <a:pt x="3057833" y="6555709"/>
                </a:cubicBezTo>
                <a:cubicBezTo>
                  <a:pt x="3167491" y="6456631"/>
                  <a:pt x="3023271" y="6557779"/>
                  <a:pt x="2948327" y="6618932"/>
                </a:cubicBezTo>
                <a:lnTo>
                  <a:pt x="2984831" y="6584503"/>
                </a:lnTo>
                <a:lnTo>
                  <a:pt x="2929176" y="6629989"/>
                </a:lnTo>
                <a:lnTo>
                  <a:pt x="2948327" y="6618932"/>
                </a:lnTo>
                <a:cubicBezTo>
                  <a:pt x="2930969" y="6637897"/>
                  <a:pt x="2910259" y="6658798"/>
                  <a:pt x="2892921" y="6673278"/>
                </a:cubicBezTo>
                <a:lnTo>
                  <a:pt x="2875823" y="6680976"/>
                </a:lnTo>
                <a:lnTo>
                  <a:pt x="2850682" y="6706757"/>
                </a:lnTo>
                <a:cubicBezTo>
                  <a:pt x="2831128" y="6727004"/>
                  <a:pt x="2811625" y="6746167"/>
                  <a:pt x="2790389" y="6762369"/>
                </a:cubicBezTo>
                <a:lnTo>
                  <a:pt x="2751861" y="6786093"/>
                </a:lnTo>
                <a:lnTo>
                  <a:pt x="2750588" y="6777464"/>
                </a:lnTo>
                <a:cubicBezTo>
                  <a:pt x="2843308" y="6701779"/>
                  <a:pt x="2913808" y="6638718"/>
                  <a:pt x="2654667" y="6837776"/>
                </a:cubicBezTo>
                <a:cubicBezTo>
                  <a:pt x="2677649" y="6826648"/>
                  <a:pt x="2753124" y="6771554"/>
                  <a:pt x="2746032" y="6768512"/>
                </a:cubicBezTo>
                <a:cubicBezTo>
                  <a:pt x="2753124" y="6771554"/>
                  <a:pt x="2753124" y="6771554"/>
                  <a:pt x="2750588" y="6777464"/>
                </a:cubicBezTo>
                <a:cubicBezTo>
                  <a:pt x="2697335" y="6819933"/>
                  <a:pt x="2634455" y="6865262"/>
                  <a:pt x="2627365" y="6862219"/>
                </a:cubicBezTo>
                <a:cubicBezTo>
                  <a:pt x="2634455" y="6865262"/>
                  <a:pt x="2647576" y="6834726"/>
                  <a:pt x="2647576" y="6834726"/>
                </a:cubicBezTo>
                <a:cubicBezTo>
                  <a:pt x="2655197" y="6816997"/>
                  <a:pt x="2633394" y="6828632"/>
                  <a:pt x="2643977" y="6804008"/>
                </a:cubicBezTo>
                <a:cubicBezTo>
                  <a:pt x="2658689" y="6789320"/>
                  <a:pt x="2702307" y="6749719"/>
                  <a:pt x="2732150" y="6719363"/>
                </a:cubicBezTo>
                <a:cubicBezTo>
                  <a:pt x="2825941" y="6633050"/>
                  <a:pt x="2926792" y="6539269"/>
                  <a:pt x="3029812" y="6448170"/>
                </a:cubicBezTo>
                <a:lnTo>
                  <a:pt x="3045845" y="6435007"/>
                </a:lnTo>
                <a:lnTo>
                  <a:pt x="3046308" y="6434381"/>
                </a:lnTo>
                <a:cubicBezTo>
                  <a:pt x="3071239" y="6403780"/>
                  <a:pt x="3092486" y="6382199"/>
                  <a:pt x="3105038" y="6379422"/>
                </a:cubicBezTo>
                <a:lnTo>
                  <a:pt x="3139309" y="6358268"/>
                </a:lnTo>
                <a:lnTo>
                  <a:pt x="3277163" y="6245083"/>
                </a:lnTo>
                <a:lnTo>
                  <a:pt x="3185346" y="6301760"/>
                </a:lnTo>
                <a:cubicBezTo>
                  <a:pt x="3152642" y="6325112"/>
                  <a:pt x="3125230" y="6349882"/>
                  <a:pt x="3105038" y="6379422"/>
                </a:cubicBezTo>
                <a:lnTo>
                  <a:pt x="3063831" y="6397503"/>
                </a:lnTo>
                <a:lnTo>
                  <a:pt x="2982236" y="6465216"/>
                </a:lnTo>
                <a:cubicBezTo>
                  <a:pt x="2881422" y="6553618"/>
                  <a:pt x="2782479" y="6642963"/>
                  <a:pt x="2672760" y="6737021"/>
                </a:cubicBezTo>
                <a:cubicBezTo>
                  <a:pt x="2611470" y="6798205"/>
                  <a:pt x="2570812" y="6830914"/>
                  <a:pt x="2492802" y="6891917"/>
                </a:cubicBezTo>
                <a:cubicBezTo>
                  <a:pt x="2445055" y="6921579"/>
                  <a:pt x="2468987" y="6888688"/>
                  <a:pt x="2508887" y="6854484"/>
                </a:cubicBezTo>
                <a:cubicBezTo>
                  <a:pt x="2523597" y="6839801"/>
                  <a:pt x="2531868" y="6843354"/>
                  <a:pt x="2554624" y="6809953"/>
                </a:cubicBezTo>
                <a:cubicBezTo>
                  <a:pt x="2571233" y="6751746"/>
                  <a:pt x="2651787" y="6684831"/>
                  <a:pt x="2713077" y="6623648"/>
                </a:cubicBezTo>
                <a:cubicBezTo>
                  <a:pt x="2794425" y="6545117"/>
                  <a:pt x="2877970" y="6469206"/>
                  <a:pt x="2963440" y="6395839"/>
                </a:cubicBezTo>
                <a:lnTo>
                  <a:pt x="2974583" y="6386797"/>
                </a:lnTo>
                <a:lnTo>
                  <a:pt x="2975733" y="6382540"/>
                </a:lnTo>
                <a:lnTo>
                  <a:pt x="2990205" y="6351707"/>
                </a:lnTo>
                <a:lnTo>
                  <a:pt x="2957612" y="6378348"/>
                </a:lnTo>
                <a:cubicBezTo>
                  <a:pt x="2853477" y="6466339"/>
                  <a:pt x="2750694" y="6554040"/>
                  <a:pt x="2644996" y="6638734"/>
                </a:cubicBezTo>
                <a:cubicBezTo>
                  <a:pt x="2720202" y="6554943"/>
                  <a:pt x="2800120" y="6469960"/>
                  <a:pt x="2885966" y="6388695"/>
                </a:cubicBezTo>
                <a:lnTo>
                  <a:pt x="2962366" y="6320810"/>
                </a:lnTo>
                <a:lnTo>
                  <a:pt x="2943465" y="6326651"/>
                </a:lnTo>
                <a:lnTo>
                  <a:pt x="2942135" y="6326679"/>
                </a:lnTo>
                <a:lnTo>
                  <a:pt x="2833782" y="6422576"/>
                </a:lnTo>
                <a:lnTo>
                  <a:pt x="2634626" y="6596376"/>
                </a:lnTo>
                <a:lnTo>
                  <a:pt x="2635223" y="6596322"/>
                </a:lnTo>
                <a:cubicBezTo>
                  <a:pt x="2658711" y="6603405"/>
                  <a:pt x="2669974" y="6634523"/>
                  <a:pt x="2598939" y="6653739"/>
                </a:cubicBezTo>
                <a:lnTo>
                  <a:pt x="2591192" y="6640324"/>
                </a:lnTo>
                <a:cubicBezTo>
                  <a:pt x="2591248" y="6617193"/>
                  <a:pt x="2599652" y="6604331"/>
                  <a:pt x="2610251" y="6598583"/>
                </a:cubicBezTo>
                <a:lnTo>
                  <a:pt x="2631529" y="6596656"/>
                </a:lnTo>
                <a:lnTo>
                  <a:pt x="2817408" y="6412622"/>
                </a:lnTo>
                <a:lnTo>
                  <a:pt x="2912345" y="6327297"/>
                </a:lnTo>
                <a:lnTo>
                  <a:pt x="2899295" y="6327566"/>
                </a:lnTo>
                <a:cubicBezTo>
                  <a:pt x="2893039" y="6324470"/>
                  <a:pt x="2894455" y="6319180"/>
                  <a:pt x="2901159" y="6315309"/>
                </a:cubicBezTo>
                <a:cubicBezTo>
                  <a:pt x="2822844" y="6339663"/>
                  <a:pt x="2718636" y="6510110"/>
                  <a:pt x="2674095" y="6500059"/>
                </a:cubicBezTo>
                <a:lnTo>
                  <a:pt x="2670822" y="6487754"/>
                </a:lnTo>
                <a:lnTo>
                  <a:pt x="2595429" y="6552089"/>
                </a:lnTo>
                <a:lnTo>
                  <a:pt x="2587561" y="6559918"/>
                </a:lnTo>
                <a:lnTo>
                  <a:pt x="2582113" y="6560596"/>
                </a:lnTo>
                <a:lnTo>
                  <a:pt x="2547675" y="6575174"/>
                </a:lnTo>
                <a:lnTo>
                  <a:pt x="2552761" y="6569927"/>
                </a:lnTo>
                <a:lnTo>
                  <a:pt x="2682753" y="6449650"/>
                </a:lnTo>
                <a:lnTo>
                  <a:pt x="2693101" y="6432177"/>
                </a:lnTo>
                <a:cubicBezTo>
                  <a:pt x="2742554" y="6366551"/>
                  <a:pt x="2841318" y="6277302"/>
                  <a:pt x="2843811" y="6267105"/>
                </a:cubicBezTo>
                <a:lnTo>
                  <a:pt x="2835574" y="6271025"/>
                </a:lnTo>
                <a:lnTo>
                  <a:pt x="2563977" y="6514505"/>
                </a:lnTo>
                <a:lnTo>
                  <a:pt x="2562676" y="6515683"/>
                </a:lnTo>
                <a:lnTo>
                  <a:pt x="2524166" y="6537866"/>
                </a:lnTo>
                <a:cubicBezTo>
                  <a:pt x="2512356" y="6545197"/>
                  <a:pt x="2505713" y="6550093"/>
                  <a:pt x="2508789" y="6549969"/>
                </a:cubicBezTo>
                <a:cubicBezTo>
                  <a:pt x="2489237" y="6545199"/>
                  <a:pt x="2476383" y="6517014"/>
                  <a:pt x="2503037" y="6515943"/>
                </a:cubicBezTo>
                <a:cubicBezTo>
                  <a:pt x="2464081" y="6517509"/>
                  <a:pt x="2508087" y="6510188"/>
                  <a:pt x="2460384" y="6535248"/>
                </a:cubicBezTo>
                <a:cubicBezTo>
                  <a:pt x="2397382" y="6566478"/>
                  <a:pt x="2428532" y="6530973"/>
                  <a:pt x="2428532" y="6530973"/>
                </a:cubicBezTo>
                <a:cubicBezTo>
                  <a:pt x="2449584" y="6506981"/>
                  <a:pt x="2525729" y="6474298"/>
                  <a:pt x="2535834" y="6462785"/>
                </a:cubicBezTo>
                <a:cubicBezTo>
                  <a:pt x="2535834" y="6462785"/>
                  <a:pt x="2526384" y="6446498"/>
                  <a:pt x="2517776" y="6429252"/>
                </a:cubicBezTo>
                <a:cubicBezTo>
                  <a:pt x="2540182" y="6417244"/>
                  <a:pt x="2580780" y="6398022"/>
                  <a:pt x="2580780" y="6398022"/>
                </a:cubicBezTo>
                <a:cubicBezTo>
                  <a:pt x="2582278" y="6369263"/>
                  <a:pt x="2537985" y="6406223"/>
                  <a:pt x="2537985" y="6406223"/>
                </a:cubicBezTo>
                <a:lnTo>
                  <a:pt x="2516949" y="6411320"/>
                </a:lnTo>
                <a:lnTo>
                  <a:pt x="2488592" y="6431834"/>
                </a:lnTo>
                <a:lnTo>
                  <a:pt x="2497229" y="6416100"/>
                </a:lnTo>
                <a:lnTo>
                  <a:pt x="2457283" y="6425781"/>
                </a:lnTo>
                <a:cubicBezTo>
                  <a:pt x="2427027" y="6434054"/>
                  <a:pt x="2401538" y="6442254"/>
                  <a:pt x="2405161" y="6444882"/>
                </a:cubicBezTo>
                <a:cubicBezTo>
                  <a:pt x="2388464" y="6423335"/>
                  <a:pt x="2448615" y="6408883"/>
                  <a:pt x="2495476" y="6384785"/>
                </a:cubicBezTo>
                <a:lnTo>
                  <a:pt x="2524468" y="6366476"/>
                </a:lnTo>
                <a:lnTo>
                  <a:pt x="2524953" y="6365597"/>
                </a:lnTo>
                <a:cubicBezTo>
                  <a:pt x="2541429" y="6346398"/>
                  <a:pt x="2558813" y="6332636"/>
                  <a:pt x="2576318" y="6321504"/>
                </a:cubicBezTo>
                <a:lnTo>
                  <a:pt x="2586687" y="6315872"/>
                </a:lnTo>
                <a:lnTo>
                  <a:pt x="2565871" y="6318079"/>
                </a:lnTo>
                <a:cubicBezTo>
                  <a:pt x="2530320" y="6331539"/>
                  <a:pt x="2500813" y="6349388"/>
                  <a:pt x="2460215" y="6368607"/>
                </a:cubicBezTo>
                <a:cubicBezTo>
                  <a:pt x="2422084" y="6387267"/>
                  <a:pt x="2391953" y="6401323"/>
                  <a:pt x="2366103" y="6412990"/>
                </a:cubicBezTo>
                <a:lnTo>
                  <a:pt x="2305564" y="6439615"/>
                </a:lnTo>
                <a:lnTo>
                  <a:pt x="2320245" y="6426838"/>
                </a:lnTo>
                <a:lnTo>
                  <a:pt x="2422298" y="6330109"/>
                </a:lnTo>
                <a:lnTo>
                  <a:pt x="2482209" y="6287180"/>
                </a:lnTo>
                <a:cubicBezTo>
                  <a:pt x="2522311" y="6262890"/>
                  <a:pt x="2502972" y="6270838"/>
                  <a:pt x="2472426" y="6282827"/>
                </a:cubicBezTo>
                <a:lnTo>
                  <a:pt x="2472028" y="6282973"/>
                </a:lnTo>
                <a:lnTo>
                  <a:pt x="2476434" y="6278794"/>
                </a:lnTo>
                <a:cubicBezTo>
                  <a:pt x="2529956" y="6229590"/>
                  <a:pt x="2585978" y="6179851"/>
                  <a:pt x="2647640" y="6127578"/>
                </a:cubicBezTo>
                <a:cubicBezTo>
                  <a:pt x="2650604" y="6120680"/>
                  <a:pt x="2716024" y="6069442"/>
                  <a:pt x="2701841" y="6063345"/>
                </a:cubicBezTo>
                <a:cubicBezTo>
                  <a:pt x="2686474" y="6056743"/>
                  <a:pt x="2618746" y="6136168"/>
                  <a:pt x="2602856" y="6150344"/>
                </a:cubicBezTo>
                <a:lnTo>
                  <a:pt x="2439292" y="6294846"/>
                </a:lnTo>
                <a:lnTo>
                  <a:pt x="2424230" y="6300314"/>
                </a:lnTo>
                <a:cubicBezTo>
                  <a:pt x="2409385" y="6304801"/>
                  <a:pt x="2397764" y="6306770"/>
                  <a:pt x="2395403" y="6302699"/>
                </a:cubicBezTo>
                <a:cubicBezTo>
                  <a:pt x="2379693" y="6291295"/>
                  <a:pt x="2635664" y="6155107"/>
                  <a:pt x="2537546" y="6181265"/>
                </a:cubicBezTo>
                <a:cubicBezTo>
                  <a:pt x="2514300" y="6194236"/>
                  <a:pt x="2362998" y="6269747"/>
                  <a:pt x="2348494" y="6259219"/>
                </a:cubicBezTo>
                <a:cubicBezTo>
                  <a:pt x="2340038" y="6253077"/>
                  <a:pt x="2355335" y="6195062"/>
                  <a:pt x="2350281" y="6200820"/>
                </a:cubicBezTo>
                <a:cubicBezTo>
                  <a:pt x="2355335" y="6195062"/>
                  <a:pt x="2360384" y="6189306"/>
                  <a:pt x="2365437" y="6183547"/>
                </a:cubicBezTo>
                <a:cubicBezTo>
                  <a:pt x="2334573" y="6189416"/>
                  <a:pt x="2236170" y="6245214"/>
                  <a:pt x="2309130" y="6191361"/>
                </a:cubicBezTo>
                <a:cubicBezTo>
                  <a:pt x="2395232" y="6136058"/>
                  <a:pt x="2272373" y="6203949"/>
                  <a:pt x="2226723" y="6228923"/>
                </a:cubicBezTo>
                <a:lnTo>
                  <a:pt x="2216181" y="6234482"/>
                </a:lnTo>
                <a:lnTo>
                  <a:pt x="2451232" y="6021008"/>
                </a:lnTo>
                <a:cubicBezTo>
                  <a:pt x="2468904" y="5999428"/>
                  <a:pt x="2503829" y="5957251"/>
                  <a:pt x="2450577" y="5999721"/>
                </a:cubicBezTo>
                <a:cubicBezTo>
                  <a:pt x="2383041" y="6055888"/>
                  <a:pt x="2323355" y="6116597"/>
                  <a:pt x="2250841" y="6164792"/>
                </a:cubicBezTo>
                <a:cubicBezTo>
                  <a:pt x="2273463" y="6136585"/>
                  <a:pt x="2297760" y="6110995"/>
                  <a:pt x="2322912" y="6086722"/>
                </a:cubicBezTo>
                <a:lnTo>
                  <a:pt x="2380980" y="6033944"/>
                </a:lnTo>
                <a:lnTo>
                  <a:pt x="2392069" y="6026941"/>
                </a:lnTo>
                <a:cubicBezTo>
                  <a:pt x="2420459" y="6008676"/>
                  <a:pt x="2433216" y="5998500"/>
                  <a:pt x="2436273" y="5993427"/>
                </a:cubicBezTo>
                <a:lnTo>
                  <a:pt x="2427632" y="5991651"/>
                </a:lnTo>
                <a:lnTo>
                  <a:pt x="2477548" y="5946475"/>
                </a:lnTo>
                <a:cubicBezTo>
                  <a:pt x="2502849" y="5922264"/>
                  <a:pt x="2527367" y="5896771"/>
                  <a:pt x="2550286" y="5868692"/>
                </a:cubicBezTo>
                <a:cubicBezTo>
                  <a:pt x="2572737" y="5878339"/>
                  <a:pt x="2553774" y="5841016"/>
                  <a:pt x="2550286" y="5868692"/>
                </a:cubicBezTo>
                <a:lnTo>
                  <a:pt x="2500069" y="5910561"/>
                </a:lnTo>
                <a:lnTo>
                  <a:pt x="2395580" y="5997704"/>
                </a:lnTo>
                <a:lnTo>
                  <a:pt x="2385607" y="6000380"/>
                </a:lnTo>
                <a:cubicBezTo>
                  <a:pt x="2373564" y="6003788"/>
                  <a:pt x="2363671" y="6006326"/>
                  <a:pt x="2361860" y="6005009"/>
                </a:cubicBezTo>
                <a:cubicBezTo>
                  <a:pt x="2354607" y="5999744"/>
                  <a:pt x="2475418" y="5931940"/>
                  <a:pt x="2496464" y="5907950"/>
                </a:cubicBezTo>
                <a:cubicBezTo>
                  <a:pt x="2447410" y="5921026"/>
                  <a:pt x="2438660" y="5944525"/>
                  <a:pt x="2380709" y="5969994"/>
                </a:cubicBezTo>
                <a:cubicBezTo>
                  <a:pt x="2380709" y="5969994"/>
                  <a:pt x="2272201" y="6037306"/>
                  <a:pt x="2264950" y="6032043"/>
                </a:cubicBezTo>
                <a:lnTo>
                  <a:pt x="2320003" y="5955772"/>
                </a:lnTo>
                <a:cubicBezTo>
                  <a:pt x="2312755" y="5950505"/>
                  <a:pt x="2004727" y="6105447"/>
                  <a:pt x="2140692" y="6020367"/>
                </a:cubicBezTo>
                <a:cubicBezTo>
                  <a:pt x="2226938" y="5976169"/>
                  <a:pt x="2289795" y="5933835"/>
                  <a:pt x="2349247" y="5879603"/>
                </a:cubicBezTo>
                <a:cubicBezTo>
                  <a:pt x="2393542" y="5842645"/>
                  <a:pt x="2444797" y="5840588"/>
                  <a:pt x="2486053" y="5793568"/>
                </a:cubicBezTo>
                <a:cubicBezTo>
                  <a:pt x="2486053" y="5793568"/>
                  <a:pt x="2487033" y="5794278"/>
                  <a:pt x="2488259" y="5795169"/>
                </a:cubicBezTo>
                <a:lnTo>
                  <a:pt x="2491023" y="5797175"/>
                </a:lnTo>
                <a:lnTo>
                  <a:pt x="2491943" y="5797843"/>
                </a:lnTo>
                <a:cubicBezTo>
                  <a:pt x="2492921" y="5798557"/>
                  <a:pt x="2493414" y="5798912"/>
                  <a:pt x="2492680" y="5798376"/>
                </a:cubicBezTo>
                <a:lnTo>
                  <a:pt x="2491023" y="5797175"/>
                </a:lnTo>
                <a:lnTo>
                  <a:pt x="2486053" y="5793568"/>
                </a:lnTo>
                <a:cubicBezTo>
                  <a:pt x="2443541" y="5772128"/>
                  <a:pt x="2344195" y="5885363"/>
                  <a:pt x="2311132" y="5880210"/>
                </a:cubicBezTo>
                <a:cubicBezTo>
                  <a:pt x="2309661" y="5881890"/>
                  <a:pt x="2306583" y="5881029"/>
                  <a:pt x="2302874" y="5878704"/>
                </a:cubicBezTo>
                <a:lnTo>
                  <a:pt x="2293807" y="5870956"/>
                </a:lnTo>
                <a:lnTo>
                  <a:pt x="2174638" y="5974971"/>
                </a:lnTo>
                <a:lnTo>
                  <a:pt x="2177495" y="5950786"/>
                </a:lnTo>
                <a:lnTo>
                  <a:pt x="2267502" y="5858935"/>
                </a:lnTo>
                <a:lnTo>
                  <a:pt x="2272879" y="5854148"/>
                </a:lnTo>
                <a:lnTo>
                  <a:pt x="2278876" y="5847855"/>
                </a:lnTo>
                <a:lnTo>
                  <a:pt x="2278728" y="5847255"/>
                </a:lnTo>
                <a:cubicBezTo>
                  <a:pt x="2225824" y="5866970"/>
                  <a:pt x="2196032" y="5914454"/>
                  <a:pt x="2148182" y="5928412"/>
                </a:cubicBezTo>
                <a:cubicBezTo>
                  <a:pt x="2129623" y="5933785"/>
                  <a:pt x="2122370" y="5928523"/>
                  <a:pt x="2102818" y="5923751"/>
                </a:cubicBezTo>
                <a:cubicBezTo>
                  <a:pt x="2051564" y="5925808"/>
                  <a:pt x="2008110" y="5961809"/>
                  <a:pt x="1960407" y="5986869"/>
                </a:cubicBezTo>
                <a:cubicBezTo>
                  <a:pt x="1855596" y="6036443"/>
                  <a:pt x="1777954" y="6097885"/>
                  <a:pt x="1670943" y="6136438"/>
                </a:cubicBezTo>
                <a:cubicBezTo>
                  <a:pt x="1770990" y="6062985"/>
                  <a:pt x="1853400" y="6025422"/>
                  <a:pt x="1954655" y="5952846"/>
                </a:cubicBezTo>
                <a:cubicBezTo>
                  <a:pt x="1975705" y="5928856"/>
                  <a:pt x="2033658" y="5903381"/>
                  <a:pt x="2103763" y="5866312"/>
                </a:cubicBezTo>
                <a:cubicBezTo>
                  <a:pt x="2137115" y="5841829"/>
                  <a:pt x="2335275" y="5742220"/>
                  <a:pt x="2201612" y="5781841"/>
                </a:cubicBezTo>
                <a:cubicBezTo>
                  <a:pt x="2178367" y="5794809"/>
                  <a:pt x="2073555" y="5844381"/>
                  <a:pt x="2055360" y="5851593"/>
                </a:cubicBezTo>
                <a:cubicBezTo>
                  <a:pt x="2043060" y="5852085"/>
                  <a:pt x="2027349" y="5840683"/>
                  <a:pt x="2027349" y="5840683"/>
                </a:cubicBezTo>
                <a:cubicBezTo>
                  <a:pt x="1979502" y="5854636"/>
                  <a:pt x="1941099" y="5884880"/>
                  <a:pt x="1906541" y="5908487"/>
                </a:cubicBezTo>
                <a:cubicBezTo>
                  <a:pt x="1870994" y="5921948"/>
                  <a:pt x="1811546" y="5976181"/>
                  <a:pt x="1783537" y="5965270"/>
                </a:cubicBezTo>
                <a:cubicBezTo>
                  <a:pt x="1755528" y="5954358"/>
                  <a:pt x="1843537" y="5939716"/>
                  <a:pt x="1804582" y="5941281"/>
                </a:cubicBezTo>
                <a:cubicBezTo>
                  <a:pt x="1753327" y="5943338"/>
                  <a:pt x="1648513" y="5992909"/>
                  <a:pt x="1769323" y="5925105"/>
                </a:cubicBezTo>
                <a:cubicBezTo>
                  <a:pt x="1854584" y="5870763"/>
                  <a:pt x="1903641" y="5857683"/>
                  <a:pt x="1991391" y="5784724"/>
                </a:cubicBezTo>
                <a:cubicBezTo>
                  <a:pt x="1962173" y="5785898"/>
                  <a:pt x="1877153" y="5827846"/>
                  <a:pt x="1821474" y="5854430"/>
                </a:cubicBezTo>
                <a:lnTo>
                  <a:pt x="1814319" y="5857673"/>
                </a:lnTo>
                <a:lnTo>
                  <a:pt x="1899683" y="5770001"/>
                </a:lnTo>
                <a:lnTo>
                  <a:pt x="1775407" y="5874187"/>
                </a:lnTo>
                <a:lnTo>
                  <a:pt x="1745735" y="5877591"/>
                </a:lnTo>
                <a:cubicBezTo>
                  <a:pt x="1732576" y="5875255"/>
                  <a:pt x="1771655" y="5856502"/>
                  <a:pt x="1797572" y="5838796"/>
                </a:cubicBezTo>
                <a:cubicBezTo>
                  <a:pt x="1623313" y="5897637"/>
                  <a:pt x="1490906" y="6005719"/>
                  <a:pt x="1323890" y="6069824"/>
                </a:cubicBezTo>
                <a:lnTo>
                  <a:pt x="1296054" y="6081925"/>
                </a:lnTo>
                <a:lnTo>
                  <a:pt x="1297211" y="6080591"/>
                </a:lnTo>
                <a:cubicBezTo>
                  <a:pt x="1314462" y="6059997"/>
                  <a:pt x="1389936" y="6004908"/>
                  <a:pt x="1412690" y="5971502"/>
                </a:cubicBezTo>
                <a:cubicBezTo>
                  <a:pt x="1440947" y="5925298"/>
                  <a:pt x="1349809" y="6016840"/>
                  <a:pt x="1337640" y="6025611"/>
                </a:cubicBezTo>
                <a:cubicBezTo>
                  <a:pt x="1315491" y="6047019"/>
                  <a:pt x="1297674" y="6063430"/>
                  <a:pt x="1281815" y="6077478"/>
                </a:cubicBezTo>
                <a:lnTo>
                  <a:pt x="1256478" y="6099126"/>
                </a:lnTo>
                <a:lnTo>
                  <a:pt x="1154370" y="6143515"/>
                </a:lnTo>
                <a:lnTo>
                  <a:pt x="1152068" y="6134915"/>
                </a:lnTo>
                <a:cubicBezTo>
                  <a:pt x="1153841" y="6135680"/>
                  <a:pt x="1150196" y="6139072"/>
                  <a:pt x="1143373" y="6143905"/>
                </a:cubicBezTo>
                <a:lnTo>
                  <a:pt x="1121482" y="6157812"/>
                </a:lnTo>
                <a:lnTo>
                  <a:pt x="1045165" y="6190985"/>
                </a:lnTo>
                <a:lnTo>
                  <a:pt x="1066737" y="6170598"/>
                </a:lnTo>
                <a:cubicBezTo>
                  <a:pt x="1075004" y="6174153"/>
                  <a:pt x="1082097" y="6177199"/>
                  <a:pt x="1072236" y="6157797"/>
                </a:cubicBezTo>
                <a:cubicBezTo>
                  <a:pt x="1072236" y="6157797"/>
                  <a:pt x="1069700" y="6163704"/>
                  <a:pt x="1066737" y="6170598"/>
                </a:cubicBezTo>
                <a:lnTo>
                  <a:pt x="1052873" y="6155203"/>
                </a:lnTo>
                <a:lnTo>
                  <a:pt x="1126670" y="6111994"/>
                </a:lnTo>
                <a:cubicBezTo>
                  <a:pt x="1153322" y="6110925"/>
                  <a:pt x="1175728" y="6098918"/>
                  <a:pt x="1191723" y="6080684"/>
                </a:cubicBezTo>
                <a:cubicBezTo>
                  <a:pt x="1172170" y="6075916"/>
                  <a:pt x="1147719" y="6088005"/>
                  <a:pt x="1126670" y="6111994"/>
                </a:cubicBezTo>
                <a:lnTo>
                  <a:pt x="1044473" y="6144951"/>
                </a:lnTo>
                <a:lnTo>
                  <a:pt x="1075676" y="6110699"/>
                </a:lnTo>
                <a:lnTo>
                  <a:pt x="1088094" y="6095311"/>
                </a:lnTo>
                <a:lnTo>
                  <a:pt x="1340749" y="5973671"/>
                </a:lnTo>
                <a:cubicBezTo>
                  <a:pt x="1504645" y="5891985"/>
                  <a:pt x="1665603" y="5806598"/>
                  <a:pt x="1822710" y="5710950"/>
                </a:cubicBezTo>
                <a:cubicBezTo>
                  <a:pt x="1836859" y="5701587"/>
                  <a:pt x="1882401" y="5681242"/>
                  <a:pt x="1924592" y="5659646"/>
                </a:cubicBezTo>
                <a:lnTo>
                  <a:pt x="1929822" y="5656663"/>
                </a:lnTo>
                <a:lnTo>
                  <a:pt x="1972867" y="5605261"/>
                </a:lnTo>
                <a:lnTo>
                  <a:pt x="1935203" y="5623839"/>
                </a:lnTo>
                <a:lnTo>
                  <a:pt x="1913401" y="5643946"/>
                </a:lnTo>
                <a:lnTo>
                  <a:pt x="1874875" y="5667674"/>
                </a:lnTo>
                <a:lnTo>
                  <a:pt x="1873598" y="5659043"/>
                </a:lnTo>
                <a:lnTo>
                  <a:pt x="1877581" y="5655761"/>
                </a:lnTo>
                <a:lnTo>
                  <a:pt x="1873880" y="5657881"/>
                </a:lnTo>
                <a:lnTo>
                  <a:pt x="1873598" y="5659043"/>
                </a:lnTo>
                <a:cubicBezTo>
                  <a:pt x="1820344" y="5701514"/>
                  <a:pt x="1757467" y="5746844"/>
                  <a:pt x="1750378" y="5743798"/>
                </a:cubicBezTo>
                <a:cubicBezTo>
                  <a:pt x="1753923" y="5745322"/>
                  <a:pt x="1758976" y="5738449"/>
                  <a:pt x="1763140" y="5731194"/>
                </a:cubicBezTo>
                <a:lnTo>
                  <a:pt x="1767831" y="5722183"/>
                </a:lnTo>
                <a:lnTo>
                  <a:pt x="1736790" y="5738109"/>
                </a:lnTo>
                <a:cubicBezTo>
                  <a:pt x="1685648" y="5767547"/>
                  <a:pt x="1628124" y="5806481"/>
                  <a:pt x="1586798" y="5813002"/>
                </a:cubicBezTo>
                <a:cubicBezTo>
                  <a:pt x="1574494" y="5813496"/>
                  <a:pt x="1558788" y="5802089"/>
                  <a:pt x="1553734" y="5807850"/>
                </a:cubicBezTo>
                <a:cubicBezTo>
                  <a:pt x="1518189" y="5821312"/>
                  <a:pt x="1427874" y="5881411"/>
                  <a:pt x="1385079" y="5889611"/>
                </a:cubicBezTo>
                <a:cubicBezTo>
                  <a:pt x="1365674" y="5895942"/>
                  <a:pt x="1343925" y="5880154"/>
                  <a:pt x="1343925" y="5880154"/>
                </a:cubicBezTo>
                <a:cubicBezTo>
                  <a:pt x="1343925" y="5880154"/>
                  <a:pt x="1339286" y="5881497"/>
                  <a:pt x="1333275" y="5884398"/>
                </a:cubicBezTo>
                <a:lnTo>
                  <a:pt x="1324985" y="5890381"/>
                </a:lnTo>
                <a:lnTo>
                  <a:pt x="1310173" y="5895635"/>
                </a:lnTo>
                <a:lnTo>
                  <a:pt x="1307442" y="5894117"/>
                </a:lnTo>
                <a:cubicBezTo>
                  <a:pt x="1305908" y="5894177"/>
                  <a:pt x="1304643" y="5895616"/>
                  <a:pt x="1302119" y="5898495"/>
                </a:cubicBezTo>
                <a:lnTo>
                  <a:pt x="1310173" y="5895635"/>
                </a:lnTo>
                <a:lnTo>
                  <a:pt x="1314417" y="5898001"/>
                </a:lnTo>
                <a:cubicBezTo>
                  <a:pt x="1289815" y="5898992"/>
                  <a:pt x="1260163" y="5905735"/>
                  <a:pt x="1260163" y="5905735"/>
                </a:cubicBezTo>
                <a:cubicBezTo>
                  <a:pt x="1242256" y="5883306"/>
                  <a:pt x="1379475" y="5866689"/>
                  <a:pt x="1433869" y="5818216"/>
                </a:cubicBezTo>
                <a:cubicBezTo>
                  <a:pt x="1438923" y="5812459"/>
                  <a:pt x="1447671" y="5788961"/>
                  <a:pt x="1452720" y="5783205"/>
                </a:cubicBezTo>
                <a:cubicBezTo>
                  <a:pt x="1491121" y="5752961"/>
                  <a:pt x="1543877" y="5722143"/>
                  <a:pt x="1599628" y="5685652"/>
                </a:cubicBezTo>
                <a:cubicBezTo>
                  <a:pt x="1611254" y="5679166"/>
                  <a:pt x="1666606" y="5651023"/>
                  <a:pt x="1719682" y="5623779"/>
                </a:cubicBezTo>
                <a:lnTo>
                  <a:pt x="1719852" y="5623690"/>
                </a:lnTo>
                <a:lnTo>
                  <a:pt x="1740106" y="5599496"/>
                </a:lnTo>
                <a:lnTo>
                  <a:pt x="1786514" y="5553917"/>
                </a:lnTo>
                <a:lnTo>
                  <a:pt x="1780111" y="5553145"/>
                </a:lnTo>
                <a:cubicBezTo>
                  <a:pt x="1773975" y="5552741"/>
                  <a:pt x="1768675" y="5552720"/>
                  <a:pt x="1765389" y="5553084"/>
                </a:cubicBezTo>
                <a:cubicBezTo>
                  <a:pt x="1748035" y="5559334"/>
                  <a:pt x="1609030" y="5634351"/>
                  <a:pt x="1693924" y="5578173"/>
                </a:cubicBezTo>
                <a:cubicBezTo>
                  <a:pt x="1784237" y="5518075"/>
                  <a:pt x="1604269" y="5610473"/>
                  <a:pt x="1581022" y="5623442"/>
                </a:cubicBezTo>
                <a:cubicBezTo>
                  <a:pt x="1515967" y="5654754"/>
                  <a:pt x="1458016" y="5680227"/>
                  <a:pt x="1435609" y="5692236"/>
                </a:cubicBezTo>
                <a:cubicBezTo>
                  <a:pt x="1302902" y="5752186"/>
                  <a:pt x="1181405" y="5810064"/>
                  <a:pt x="1062964" y="5866435"/>
                </a:cubicBezTo>
                <a:lnTo>
                  <a:pt x="1038120" y="5878012"/>
                </a:lnTo>
                <a:lnTo>
                  <a:pt x="1055664" y="5854267"/>
                </a:lnTo>
                <a:lnTo>
                  <a:pt x="1060981" y="5845493"/>
                </a:lnTo>
                <a:lnTo>
                  <a:pt x="1137131" y="5806982"/>
                </a:lnTo>
                <a:cubicBezTo>
                  <a:pt x="1183988" y="5782881"/>
                  <a:pt x="1309198" y="5737119"/>
                  <a:pt x="1335297" y="5707372"/>
                </a:cubicBezTo>
                <a:cubicBezTo>
                  <a:pt x="1345396" y="5695856"/>
                  <a:pt x="1323650" y="5680065"/>
                  <a:pt x="1331187" y="5655689"/>
                </a:cubicBezTo>
                <a:cubicBezTo>
                  <a:pt x="1344986" y="5626437"/>
                  <a:pt x="1370797" y="5626326"/>
                  <a:pt x="1416449" y="5601349"/>
                </a:cubicBezTo>
                <a:cubicBezTo>
                  <a:pt x="1449797" y="5576865"/>
                  <a:pt x="1470846" y="5552873"/>
                  <a:pt x="1494096" y="5539905"/>
                </a:cubicBezTo>
                <a:lnTo>
                  <a:pt x="1521464" y="5525002"/>
                </a:lnTo>
                <a:lnTo>
                  <a:pt x="1520067" y="5525235"/>
                </a:lnTo>
                <a:cubicBezTo>
                  <a:pt x="1517558" y="5525231"/>
                  <a:pt x="1516032" y="5524612"/>
                  <a:pt x="1515755" y="5523236"/>
                </a:cubicBezTo>
                <a:cubicBezTo>
                  <a:pt x="1515113" y="5520022"/>
                  <a:pt x="1521047" y="5513823"/>
                  <a:pt x="1530688" y="5506145"/>
                </a:cubicBezTo>
                <a:lnTo>
                  <a:pt x="1549486" y="5492695"/>
                </a:lnTo>
                <a:lnTo>
                  <a:pt x="1536583" y="5492603"/>
                </a:lnTo>
                <a:cubicBezTo>
                  <a:pt x="1528949" y="5490595"/>
                  <a:pt x="1521946" y="5487867"/>
                  <a:pt x="1515797" y="5488115"/>
                </a:cubicBezTo>
                <a:cubicBezTo>
                  <a:pt x="1497603" y="5495324"/>
                  <a:pt x="1465094" y="5518851"/>
                  <a:pt x="1428336" y="5531434"/>
                </a:cubicBezTo>
                <a:cubicBezTo>
                  <a:pt x="1405092" y="5544406"/>
                  <a:pt x="1287134" y="5595432"/>
                  <a:pt x="1353836" y="5546464"/>
                </a:cubicBezTo>
                <a:cubicBezTo>
                  <a:pt x="1393077" y="5515260"/>
                  <a:pt x="1459490" y="5495929"/>
                  <a:pt x="1481892" y="5483922"/>
                </a:cubicBezTo>
                <a:cubicBezTo>
                  <a:pt x="1506349" y="5471827"/>
                  <a:pt x="1513888" y="5447452"/>
                  <a:pt x="1518937" y="5441699"/>
                </a:cubicBezTo>
                <a:cubicBezTo>
                  <a:pt x="1537498" y="5436321"/>
                  <a:pt x="1550642" y="5434869"/>
                  <a:pt x="1573047" y="5422859"/>
                </a:cubicBezTo>
                <a:lnTo>
                  <a:pt x="1575020" y="5420609"/>
                </a:lnTo>
                <a:lnTo>
                  <a:pt x="1563942" y="5425611"/>
                </a:lnTo>
                <a:cubicBezTo>
                  <a:pt x="1527697" y="5439734"/>
                  <a:pt x="1551546" y="5412552"/>
                  <a:pt x="1551546" y="5412552"/>
                </a:cubicBezTo>
                <a:cubicBezTo>
                  <a:pt x="1572593" y="5388561"/>
                  <a:pt x="1648741" y="5355878"/>
                  <a:pt x="1658845" y="5344367"/>
                </a:cubicBezTo>
                <a:cubicBezTo>
                  <a:pt x="1658845" y="5344367"/>
                  <a:pt x="1656483" y="5340292"/>
                  <a:pt x="1653046" y="5334067"/>
                </a:cubicBezTo>
                <a:lnTo>
                  <a:pt x="1651368" y="5330888"/>
                </a:lnTo>
                <a:lnTo>
                  <a:pt x="1602475" y="5359450"/>
                </a:lnTo>
                <a:cubicBezTo>
                  <a:pt x="1579789" y="5372480"/>
                  <a:pt x="1557454" y="5384834"/>
                  <a:pt x="1535589" y="5395665"/>
                </a:cubicBezTo>
                <a:cubicBezTo>
                  <a:pt x="1498010" y="5417077"/>
                  <a:pt x="1456808" y="5435858"/>
                  <a:pt x="1414847" y="5454092"/>
                </a:cubicBezTo>
                <a:lnTo>
                  <a:pt x="1383753" y="5467777"/>
                </a:lnTo>
                <a:lnTo>
                  <a:pt x="1388985" y="5463030"/>
                </a:lnTo>
                <a:lnTo>
                  <a:pt x="1432204" y="5423476"/>
                </a:lnTo>
                <a:lnTo>
                  <a:pt x="1507578" y="5384753"/>
                </a:lnTo>
                <a:cubicBezTo>
                  <a:pt x="1566740" y="5360157"/>
                  <a:pt x="1655041" y="5315877"/>
                  <a:pt x="1573288" y="5325642"/>
                </a:cubicBezTo>
                <a:lnTo>
                  <a:pt x="1517945" y="5345886"/>
                </a:lnTo>
                <a:lnTo>
                  <a:pt x="1552328" y="5315776"/>
                </a:lnTo>
                <a:lnTo>
                  <a:pt x="1541531" y="5319025"/>
                </a:lnTo>
                <a:cubicBezTo>
                  <a:pt x="1531826" y="5322442"/>
                  <a:pt x="1526364" y="5325149"/>
                  <a:pt x="1528177" y="5326465"/>
                </a:cubicBezTo>
                <a:cubicBezTo>
                  <a:pt x="1515650" y="5310302"/>
                  <a:pt x="1546356" y="5298136"/>
                  <a:pt x="1582258" y="5282893"/>
                </a:cubicBezTo>
                <a:lnTo>
                  <a:pt x="1598178" y="5275631"/>
                </a:lnTo>
                <a:lnTo>
                  <a:pt x="1614947" y="5260948"/>
                </a:lnTo>
                <a:lnTo>
                  <a:pt x="1680494" y="5203462"/>
                </a:lnTo>
                <a:lnTo>
                  <a:pt x="1637949" y="5222763"/>
                </a:lnTo>
                <a:lnTo>
                  <a:pt x="1606133" y="5238710"/>
                </a:lnTo>
                <a:lnTo>
                  <a:pt x="1500857" y="5323221"/>
                </a:lnTo>
                <a:cubicBezTo>
                  <a:pt x="1442349" y="5368974"/>
                  <a:pt x="1465818" y="5335735"/>
                  <a:pt x="1494478" y="5303250"/>
                </a:cubicBezTo>
                <a:lnTo>
                  <a:pt x="1513000" y="5283560"/>
                </a:lnTo>
                <a:lnTo>
                  <a:pt x="1489118" y="5294572"/>
                </a:lnTo>
                <a:lnTo>
                  <a:pt x="1428575" y="5321196"/>
                </a:lnTo>
                <a:lnTo>
                  <a:pt x="1443256" y="5308416"/>
                </a:lnTo>
                <a:lnTo>
                  <a:pt x="1545313" y="5211690"/>
                </a:lnTo>
                <a:lnTo>
                  <a:pt x="1605219" y="5168763"/>
                </a:lnTo>
                <a:cubicBezTo>
                  <a:pt x="1645323" y="5144467"/>
                  <a:pt x="1625983" y="5152418"/>
                  <a:pt x="1595440" y="5164407"/>
                </a:cubicBezTo>
                <a:lnTo>
                  <a:pt x="1595040" y="5164551"/>
                </a:lnTo>
                <a:lnTo>
                  <a:pt x="1599447" y="5160376"/>
                </a:lnTo>
                <a:cubicBezTo>
                  <a:pt x="1652970" y="5111169"/>
                  <a:pt x="1708989" y="5061434"/>
                  <a:pt x="1770652" y="5009157"/>
                </a:cubicBezTo>
                <a:cubicBezTo>
                  <a:pt x="1772133" y="5005710"/>
                  <a:pt x="1789230" y="4991176"/>
                  <a:pt x="1804181" y="4976741"/>
                </a:cubicBezTo>
                <a:lnTo>
                  <a:pt x="1814539" y="4965510"/>
                </a:lnTo>
                <a:lnTo>
                  <a:pt x="1788279" y="4985544"/>
                </a:lnTo>
                <a:cubicBezTo>
                  <a:pt x="1698708" y="5062964"/>
                  <a:pt x="1629328" y="5145618"/>
                  <a:pt x="1517770" y="5221964"/>
                </a:cubicBezTo>
                <a:lnTo>
                  <a:pt x="1574249" y="5165875"/>
                </a:lnTo>
                <a:lnTo>
                  <a:pt x="1562306" y="5176429"/>
                </a:lnTo>
                <a:lnTo>
                  <a:pt x="1547245" y="5181893"/>
                </a:lnTo>
                <a:lnTo>
                  <a:pt x="1541030" y="5182407"/>
                </a:lnTo>
                <a:lnTo>
                  <a:pt x="1496184" y="5224856"/>
                </a:lnTo>
                <a:lnTo>
                  <a:pt x="1454034" y="5264459"/>
                </a:lnTo>
                <a:lnTo>
                  <a:pt x="1410459" y="5271324"/>
                </a:lnTo>
                <a:lnTo>
                  <a:pt x="1407833" y="5263327"/>
                </a:lnTo>
                <a:lnTo>
                  <a:pt x="1483317" y="5184666"/>
                </a:lnTo>
                <a:lnTo>
                  <a:pt x="1472032" y="5188306"/>
                </a:lnTo>
                <a:cubicBezTo>
                  <a:pt x="1474782" y="5181901"/>
                  <a:pt x="1479199" y="5176506"/>
                  <a:pt x="1484136" y="5172357"/>
                </a:cubicBezTo>
                <a:cubicBezTo>
                  <a:pt x="1489068" y="5168203"/>
                  <a:pt x="1494520" y="5165294"/>
                  <a:pt x="1499336" y="5163863"/>
                </a:cubicBezTo>
                <a:lnTo>
                  <a:pt x="1494174" y="5173412"/>
                </a:lnTo>
                <a:lnTo>
                  <a:pt x="1513109" y="5153794"/>
                </a:lnTo>
                <a:lnTo>
                  <a:pt x="1499336" y="5163863"/>
                </a:lnTo>
                <a:cubicBezTo>
                  <a:pt x="1508468" y="5153199"/>
                  <a:pt x="1516864" y="5144043"/>
                  <a:pt x="1524830" y="5135742"/>
                </a:cubicBezTo>
                <a:lnTo>
                  <a:pt x="1539976" y="5120528"/>
                </a:lnTo>
                <a:lnTo>
                  <a:pt x="1531567" y="5124179"/>
                </a:lnTo>
                <a:lnTo>
                  <a:pt x="1505951" y="5134088"/>
                </a:lnTo>
                <a:lnTo>
                  <a:pt x="1455459" y="5180856"/>
                </a:lnTo>
                <a:cubicBezTo>
                  <a:pt x="1370573" y="5258048"/>
                  <a:pt x="1298747" y="5319521"/>
                  <a:pt x="1192681" y="5414849"/>
                </a:cubicBezTo>
                <a:cubicBezTo>
                  <a:pt x="1192681" y="5414849"/>
                  <a:pt x="1191755" y="5416040"/>
                  <a:pt x="1190099" y="5418076"/>
                </a:cubicBezTo>
                <a:lnTo>
                  <a:pt x="1189401" y="5418916"/>
                </a:lnTo>
                <a:lnTo>
                  <a:pt x="1204629" y="5409685"/>
                </a:lnTo>
                <a:cubicBezTo>
                  <a:pt x="1252451" y="5384980"/>
                  <a:pt x="1318268" y="5359424"/>
                  <a:pt x="1338856" y="5346101"/>
                </a:cubicBezTo>
                <a:lnTo>
                  <a:pt x="1445347" y="5279853"/>
                </a:lnTo>
                <a:lnTo>
                  <a:pt x="1368232" y="5348151"/>
                </a:lnTo>
                <a:lnTo>
                  <a:pt x="1355828" y="5353708"/>
                </a:lnTo>
                <a:cubicBezTo>
                  <a:pt x="1332299" y="5364705"/>
                  <a:pt x="1305648" y="5377754"/>
                  <a:pt x="1272160" y="5395069"/>
                </a:cubicBezTo>
                <a:cubicBezTo>
                  <a:pt x="1262399" y="5398585"/>
                  <a:pt x="1214146" y="5423858"/>
                  <a:pt x="1182578" y="5437699"/>
                </a:cubicBezTo>
                <a:lnTo>
                  <a:pt x="1167328" y="5443297"/>
                </a:lnTo>
                <a:lnTo>
                  <a:pt x="1160869" y="5450196"/>
                </a:lnTo>
                <a:cubicBezTo>
                  <a:pt x="1143878" y="5466526"/>
                  <a:pt x="1124713" y="5480169"/>
                  <a:pt x="1116027" y="5469435"/>
                </a:cubicBezTo>
                <a:cubicBezTo>
                  <a:pt x="1114440" y="5453585"/>
                  <a:pt x="1230567" y="5365784"/>
                  <a:pt x="1233105" y="5359872"/>
                </a:cubicBezTo>
                <a:cubicBezTo>
                  <a:pt x="1285349" y="5309970"/>
                  <a:pt x="1335922" y="5263142"/>
                  <a:pt x="1386667" y="5215513"/>
                </a:cubicBezTo>
                <a:lnTo>
                  <a:pt x="1470277" y="5134822"/>
                </a:lnTo>
                <a:lnTo>
                  <a:pt x="1468930" y="5128275"/>
                </a:lnTo>
                <a:cubicBezTo>
                  <a:pt x="1469095" y="5122063"/>
                  <a:pt x="1470056" y="5114413"/>
                  <a:pt x="1471124" y="5107138"/>
                </a:cubicBezTo>
                <a:lnTo>
                  <a:pt x="1471443" y="5105004"/>
                </a:lnTo>
                <a:lnTo>
                  <a:pt x="1451280" y="5123730"/>
                </a:lnTo>
                <a:cubicBezTo>
                  <a:pt x="1426078" y="5147610"/>
                  <a:pt x="1405335" y="5168399"/>
                  <a:pt x="1400771" y="5171688"/>
                </a:cubicBezTo>
                <a:cubicBezTo>
                  <a:pt x="1285298" y="5280775"/>
                  <a:pt x="1158584" y="5393200"/>
                  <a:pt x="1022137" y="5528285"/>
                </a:cubicBezTo>
                <a:cubicBezTo>
                  <a:pt x="1022137" y="5528285"/>
                  <a:pt x="948675" y="5598241"/>
                  <a:pt x="949206" y="5577463"/>
                </a:cubicBezTo>
                <a:lnTo>
                  <a:pt x="968365" y="5557846"/>
                </a:lnTo>
                <a:lnTo>
                  <a:pt x="1002796" y="5538219"/>
                </a:lnTo>
                <a:cubicBezTo>
                  <a:pt x="1015967" y="5530111"/>
                  <a:pt x="1025951" y="5523027"/>
                  <a:pt x="1029124" y="5518457"/>
                </a:cubicBezTo>
                <a:lnTo>
                  <a:pt x="1015356" y="5514036"/>
                </a:lnTo>
                <a:lnTo>
                  <a:pt x="1022666" y="5507506"/>
                </a:lnTo>
                <a:cubicBezTo>
                  <a:pt x="1017585" y="5519325"/>
                  <a:pt x="1102796" y="5441578"/>
                  <a:pt x="1080340" y="5431932"/>
                </a:cubicBezTo>
                <a:cubicBezTo>
                  <a:pt x="1073251" y="5428882"/>
                  <a:pt x="995133" y="5509675"/>
                  <a:pt x="979998" y="5525344"/>
                </a:cubicBezTo>
                <a:lnTo>
                  <a:pt x="973544" y="5531021"/>
                </a:lnTo>
                <a:lnTo>
                  <a:pt x="972409" y="5531498"/>
                </a:lnTo>
                <a:lnTo>
                  <a:pt x="947857" y="5544858"/>
                </a:lnTo>
                <a:lnTo>
                  <a:pt x="1085025" y="5406372"/>
                </a:lnTo>
                <a:cubicBezTo>
                  <a:pt x="1155814" y="5337748"/>
                  <a:pt x="1229064" y="5268281"/>
                  <a:pt x="1303796" y="5195366"/>
                </a:cubicBezTo>
                <a:cubicBezTo>
                  <a:pt x="1303796" y="5195366"/>
                  <a:pt x="1341386" y="5189345"/>
                  <a:pt x="1332283" y="5171432"/>
                </a:cubicBezTo>
                <a:cubicBezTo>
                  <a:pt x="1326549" y="5161965"/>
                  <a:pt x="1256050" y="5225028"/>
                  <a:pt x="1296705" y="5192319"/>
                </a:cubicBezTo>
                <a:cubicBezTo>
                  <a:pt x="1162904" y="5301699"/>
                  <a:pt x="1025505" y="5458544"/>
                  <a:pt x="887576" y="5557985"/>
                </a:cubicBezTo>
                <a:cubicBezTo>
                  <a:pt x="996489" y="5425071"/>
                  <a:pt x="1178037" y="5286031"/>
                  <a:pt x="1315331" y="5148977"/>
                </a:cubicBezTo>
                <a:cubicBezTo>
                  <a:pt x="1321416" y="5144589"/>
                  <a:pt x="1336629" y="5129539"/>
                  <a:pt x="1348408" y="5114761"/>
                </a:cubicBezTo>
                <a:lnTo>
                  <a:pt x="1352018" y="5109256"/>
                </a:lnTo>
                <a:lnTo>
                  <a:pt x="1349734" y="5110508"/>
                </a:lnTo>
                <a:lnTo>
                  <a:pt x="1339192" y="5116060"/>
                </a:lnTo>
                <a:lnTo>
                  <a:pt x="1359878" y="5097274"/>
                </a:lnTo>
                <a:lnTo>
                  <a:pt x="1361916" y="5094165"/>
                </a:lnTo>
                <a:cubicBezTo>
                  <a:pt x="1364513" y="5088277"/>
                  <a:pt x="1364677" y="5083826"/>
                  <a:pt x="1360832" y="5082174"/>
                </a:cubicBezTo>
                <a:lnTo>
                  <a:pt x="1292878" y="5139328"/>
                </a:lnTo>
                <a:cubicBezTo>
                  <a:pt x="1231583" y="5200512"/>
                  <a:pt x="1162264" y="5264082"/>
                  <a:pt x="1096425" y="5316313"/>
                </a:cubicBezTo>
                <a:cubicBezTo>
                  <a:pt x="1144527" y="5264629"/>
                  <a:pt x="1199626" y="5212161"/>
                  <a:pt x="1257449" y="5158237"/>
                </a:cubicBezTo>
                <a:lnTo>
                  <a:pt x="1385318" y="5037993"/>
                </a:lnTo>
                <a:lnTo>
                  <a:pt x="1373855" y="5046371"/>
                </a:lnTo>
                <a:lnTo>
                  <a:pt x="1424254" y="4991778"/>
                </a:lnTo>
                <a:lnTo>
                  <a:pt x="1373959" y="5015044"/>
                </a:lnTo>
                <a:lnTo>
                  <a:pt x="1315068" y="5049017"/>
                </a:lnTo>
                <a:lnTo>
                  <a:pt x="1300445" y="5061210"/>
                </a:lnTo>
                <a:lnTo>
                  <a:pt x="1294227" y="5062769"/>
                </a:lnTo>
                <a:cubicBezTo>
                  <a:pt x="1284866" y="5064389"/>
                  <a:pt x="1279544" y="5064255"/>
                  <a:pt x="1282070" y="5061377"/>
                </a:cubicBezTo>
                <a:lnTo>
                  <a:pt x="1312483" y="5034809"/>
                </a:lnTo>
                <a:lnTo>
                  <a:pt x="1327513" y="5018614"/>
                </a:lnTo>
                <a:cubicBezTo>
                  <a:pt x="1341241" y="5004701"/>
                  <a:pt x="1359785" y="4986499"/>
                  <a:pt x="1384022" y="4963130"/>
                </a:cubicBezTo>
                <a:cubicBezTo>
                  <a:pt x="1417872" y="4926895"/>
                  <a:pt x="1448380" y="4896786"/>
                  <a:pt x="1477218" y="4869137"/>
                </a:cubicBezTo>
                <a:lnTo>
                  <a:pt x="1481484" y="4865072"/>
                </a:lnTo>
                <a:lnTo>
                  <a:pt x="1448560" y="4884574"/>
                </a:lnTo>
                <a:cubicBezTo>
                  <a:pt x="1420525" y="4900744"/>
                  <a:pt x="1391589" y="4916257"/>
                  <a:pt x="1387965" y="4913626"/>
                </a:cubicBezTo>
                <a:lnTo>
                  <a:pt x="1443017" y="4837348"/>
                </a:lnTo>
                <a:cubicBezTo>
                  <a:pt x="1435766" y="4832087"/>
                  <a:pt x="1127738" y="4987027"/>
                  <a:pt x="1263703" y="4901948"/>
                </a:cubicBezTo>
                <a:lnTo>
                  <a:pt x="1338917" y="4858120"/>
                </a:lnTo>
                <a:lnTo>
                  <a:pt x="1369632" y="4825000"/>
                </a:lnTo>
                <a:cubicBezTo>
                  <a:pt x="1384226" y="4810140"/>
                  <a:pt x="1400361" y="4793810"/>
                  <a:pt x="1413994" y="4778333"/>
                </a:cubicBezTo>
                <a:lnTo>
                  <a:pt x="1337163" y="4837582"/>
                </a:lnTo>
                <a:lnTo>
                  <a:pt x="1339209" y="4832524"/>
                </a:lnTo>
                <a:cubicBezTo>
                  <a:pt x="1352533" y="4804921"/>
                  <a:pt x="1365957" y="4786379"/>
                  <a:pt x="1385798" y="4767432"/>
                </a:cubicBezTo>
                <a:lnTo>
                  <a:pt x="1411501" y="4747036"/>
                </a:lnTo>
                <a:lnTo>
                  <a:pt x="1403843" y="4737356"/>
                </a:lnTo>
                <a:cubicBezTo>
                  <a:pt x="1401503" y="4733474"/>
                  <a:pt x="1400476" y="4730273"/>
                  <a:pt x="1401738" y="4728836"/>
                </a:cubicBezTo>
                <a:cubicBezTo>
                  <a:pt x="1348840" y="4748548"/>
                  <a:pt x="1319043" y="4796035"/>
                  <a:pt x="1271195" y="4809996"/>
                </a:cubicBezTo>
                <a:cubicBezTo>
                  <a:pt x="1252633" y="4815365"/>
                  <a:pt x="1245381" y="4810102"/>
                  <a:pt x="1225830" y="4805333"/>
                </a:cubicBezTo>
                <a:cubicBezTo>
                  <a:pt x="1174575" y="4807390"/>
                  <a:pt x="1131120" y="4843389"/>
                  <a:pt x="1083421" y="4868450"/>
                </a:cubicBezTo>
                <a:cubicBezTo>
                  <a:pt x="978607" y="4918023"/>
                  <a:pt x="900965" y="4979464"/>
                  <a:pt x="793954" y="5018017"/>
                </a:cubicBezTo>
                <a:cubicBezTo>
                  <a:pt x="894004" y="4944564"/>
                  <a:pt x="976411" y="4906999"/>
                  <a:pt x="1077666" y="4834426"/>
                </a:cubicBezTo>
                <a:cubicBezTo>
                  <a:pt x="1098714" y="4810436"/>
                  <a:pt x="1156668" y="4784961"/>
                  <a:pt x="1226775" y="4747895"/>
                </a:cubicBezTo>
                <a:cubicBezTo>
                  <a:pt x="1235113" y="4741772"/>
                  <a:pt x="1253751" y="4730956"/>
                  <a:pt x="1274930" y="4718795"/>
                </a:cubicBezTo>
                <a:lnTo>
                  <a:pt x="1291812" y="4708897"/>
                </a:lnTo>
                <a:lnTo>
                  <a:pt x="1268626" y="4691065"/>
                </a:lnTo>
                <a:lnTo>
                  <a:pt x="1249605" y="4700454"/>
                </a:lnTo>
                <a:cubicBezTo>
                  <a:pt x="1218223" y="4715372"/>
                  <a:pt x="1187470" y="4729564"/>
                  <a:pt x="1178372" y="4733174"/>
                </a:cubicBezTo>
                <a:cubicBezTo>
                  <a:pt x="1172223" y="4733417"/>
                  <a:pt x="1165220" y="4730693"/>
                  <a:pt x="1159753" y="4727902"/>
                </a:cubicBezTo>
                <a:lnTo>
                  <a:pt x="1159028" y="4727464"/>
                </a:lnTo>
                <a:lnTo>
                  <a:pt x="1120138" y="4764942"/>
                </a:lnTo>
                <a:lnTo>
                  <a:pt x="1090234" y="4785066"/>
                </a:lnTo>
                <a:lnTo>
                  <a:pt x="1065825" y="4771001"/>
                </a:lnTo>
                <a:lnTo>
                  <a:pt x="1061399" y="4768506"/>
                </a:lnTo>
                <a:lnTo>
                  <a:pt x="1029552" y="4790066"/>
                </a:lnTo>
                <a:cubicBezTo>
                  <a:pt x="994006" y="4803529"/>
                  <a:pt x="934556" y="4857760"/>
                  <a:pt x="906545" y="4846850"/>
                </a:cubicBezTo>
                <a:cubicBezTo>
                  <a:pt x="878537" y="4835936"/>
                  <a:pt x="966550" y="4821295"/>
                  <a:pt x="927596" y="4822860"/>
                </a:cubicBezTo>
                <a:cubicBezTo>
                  <a:pt x="876338" y="4824916"/>
                  <a:pt x="771524" y="4874491"/>
                  <a:pt x="892339" y="4806683"/>
                </a:cubicBezTo>
                <a:cubicBezTo>
                  <a:pt x="934967" y="4779514"/>
                  <a:pt x="968546" y="4762657"/>
                  <a:pt x="1002436" y="4743475"/>
                </a:cubicBezTo>
                <a:lnTo>
                  <a:pt x="1009003" y="4738948"/>
                </a:lnTo>
                <a:lnTo>
                  <a:pt x="1000505" y="4734153"/>
                </a:lnTo>
                <a:lnTo>
                  <a:pt x="976179" y="4721183"/>
                </a:lnTo>
                <a:lnTo>
                  <a:pt x="944485" y="4736008"/>
                </a:lnTo>
                <a:lnTo>
                  <a:pt x="937330" y="4739250"/>
                </a:lnTo>
                <a:lnTo>
                  <a:pt x="962187" y="4713725"/>
                </a:lnTo>
                <a:lnTo>
                  <a:pt x="953863" y="4709289"/>
                </a:lnTo>
                <a:lnTo>
                  <a:pt x="898420" y="4755768"/>
                </a:lnTo>
                <a:lnTo>
                  <a:pt x="868747" y="4759171"/>
                </a:lnTo>
                <a:cubicBezTo>
                  <a:pt x="855590" y="4756835"/>
                  <a:pt x="894668" y="4738080"/>
                  <a:pt x="920585" y="4720375"/>
                </a:cubicBezTo>
                <a:cubicBezTo>
                  <a:pt x="746324" y="4779215"/>
                  <a:pt x="613917" y="4887294"/>
                  <a:pt x="446901" y="4951401"/>
                </a:cubicBezTo>
                <a:lnTo>
                  <a:pt x="419063" y="4963505"/>
                </a:lnTo>
                <a:lnTo>
                  <a:pt x="420224" y="4962170"/>
                </a:lnTo>
                <a:cubicBezTo>
                  <a:pt x="437475" y="4941575"/>
                  <a:pt x="512947" y="4886488"/>
                  <a:pt x="535702" y="4853085"/>
                </a:cubicBezTo>
                <a:cubicBezTo>
                  <a:pt x="563958" y="4806880"/>
                  <a:pt x="472822" y="4898419"/>
                  <a:pt x="460652" y="4907191"/>
                </a:cubicBezTo>
                <a:cubicBezTo>
                  <a:pt x="438502" y="4928599"/>
                  <a:pt x="420685" y="4945011"/>
                  <a:pt x="404829" y="4959055"/>
                </a:cubicBezTo>
                <a:lnTo>
                  <a:pt x="379492" y="4980709"/>
                </a:lnTo>
                <a:lnTo>
                  <a:pt x="277382" y="5025097"/>
                </a:lnTo>
                <a:lnTo>
                  <a:pt x="275082" y="5016499"/>
                </a:lnTo>
                <a:cubicBezTo>
                  <a:pt x="276853" y="5017257"/>
                  <a:pt x="273210" y="5020651"/>
                  <a:pt x="266383" y="5025486"/>
                </a:cubicBezTo>
                <a:lnTo>
                  <a:pt x="244497" y="5039392"/>
                </a:lnTo>
                <a:lnTo>
                  <a:pt x="168179" y="5072566"/>
                </a:lnTo>
                <a:lnTo>
                  <a:pt x="189748" y="5052179"/>
                </a:lnTo>
                <a:cubicBezTo>
                  <a:pt x="198019" y="5055732"/>
                  <a:pt x="205109" y="5058783"/>
                  <a:pt x="195249" y="5039377"/>
                </a:cubicBezTo>
                <a:cubicBezTo>
                  <a:pt x="195249" y="5039377"/>
                  <a:pt x="192709" y="5045285"/>
                  <a:pt x="189748" y="5052179"/>
                </a:cubicBezTo>
                <a:lnTo>
                  <a:pt x="175881" y="5036782"/>
                </a:lnTo>
                <a:lnTo>
                  <a:pt x="249678" y="4993575"/>
                </a:lnTo>
                <a:cubicBezTo>
                  <a:pt x="276332" y="4992505"/>
                  <a:pt x="298739" y="4980496"/>
                  <a:pt x="314739" y="4962263"/>
                </a:cubicBezTo>
                <a:cubicBezTo>
                  <a:pt x="314739" y="4962263"/>
                  <a:pt x="316489" y="4962945"/>
                  <a:pt x="318677" y="4963797"/>
                </a:cubicBezTo>
                <a:lnTo>
                  <a:pt x="322351" y="4965228"/>
                </a:lnTo>
                <a:lnTo>
                  <a:pt x="326554" y="4966866"/>
                </a:lnTo>
                <a:cubicBezTo>
                  <a:pt x="327867" y="4967377"/>
                  <a:pt x="326992" y="4967036"/>
                  <a:pt x="325241" y="4966354"/>
                </a:cubicBezTo>
                <a:lnTo>
                  <a:pt x="322351" y="4965228"/>
                </a:lnTo>
                <a:lnTo>
                  <a:pt x="314739" y="4962263"/>
                </a:lnTo>
                <a:cubicBezTo>
                  <a:pt x="295179" y="4957494"/>
                  <a:pt x="270730" y="4969586"/>
                  <a:pt x="249678" y="4993575"/>
                </a:cubicBezTo>
                <a:lnTo>
                  <a:pt x="167484" y="5026530"/>
                </a:lnTo>
                <a:lnTo>
                  <a:pt x="198688" y="4992277"/>
                </a:lnTo>
                <a:lnTo>
                  <a:pt x="211105" y="4976893"/>
                </a:lnTo>
                <a:lnTo>
                  <a:pt x="463760" y="4855254"/>
                </a:lnTo>
                <a:cubicBezTo>
                  <a:pt x="627654" y="4773566"/>
                  <a:pt x="788614" y="4688178"/>
                  <a:pt x="945719" y="4592529"/>
                </a:cubicBezTo>
                <a:cubicBezTo>
                  <a:pt x="959869" y="4583167"/>
                  <a:pt x="1005410" y="4562822"/>
                  <a:pt x="1047601" y="4541224"/>
                </a:cubicBezTo>
                <a:lnTo>
                  <a:pt x="1065911" y="4530800"/>
                </a:lnTo>
                <a:lnTo>
                  <a:pt x="1110490" y="4490309"/>
                </a:lnTo>
                <a:lnTo>
                  <a:pt x="1118842" y="4482816"/>
                </a:lnTo>
                <a:lnTo>
                  <a:pt x="1102731" y="4483462"/>
                </a:lnTo>
                <a:cubicBezTo>
                  <a:pt x="1021167" y="4520063"/>
                  <a:pt x="959519" y="4563279"/>
                  <a:pt x="907973" y="4594971"/>
                </a:cubicBezTo>
                <a:cubicBezTo>
                  <a:pt x="848813" y="4619565"/>
                  <a:pt x="764909" y="4685890"/>
                  <a:pt x="709811" y="4694584"/>
                </a:cubicBezTo>
                <a:cubicBezTo>
                  <a:pt x="697507" y="4695075"/>
                  <a:pt x="681801" y="4683670"/>
                  <a:pt x="676747" y="4689430"/>
                </a:cubicBezTo>
                <a:cubicBezTo>
                  <a:pt x="641201" y="4702890"/>
                  <a:pt x="550887" y="4762992"/>
                  <a:pt x="508090" y="4771189"/>
                </a:cubicBezTo>
                <a:cubicBezTo>
                  <a:pt x="488687" y="4777522"/>
                  <a:pt x="466938" y="4761732"/>
                  <a:pt x="466938" y="4761732"/>
                </a:cubicBezTo>
                <a:cubicBezTo>
                  <a:pt x="466938" y="4761732"/>
                  <a:pt x="462298" y="4763077"/>
                  <a:pt x="456288" y="4765979"/>
                </a:cubicBezTo>
                <a:lnTo>
                  <a:pt x="447995" y="4771962"/>
                </a:lnTo>
                <a:lnTo>
                  <a:pt x="433185" y="4777218"/>
                </a:lnTo>
                <a:lnTo>
                  <a:pt x="430455" y="4775695"/>
                </a:lnTo>
                <a:cubicBezTo>
                  <a:pt x="428917" y="4775756"/>
                  <a:pt x="427656" y="4777197"/>
                  <a:pt x="425129" y="4780075"/>
                </a:cubicBezTo>
                <a:lnTo>
                  <a:pt x="433185" y="4777218"/>
                </a:lnTo>
                <a:lnTo>
                  <a:pt x="437430" y="4779583"/>
                </a:lnTo>
                <a:cubicBezTo>
                  <a:pt x="412828" y="4780568"/>
                  <a:pt x="383172" y="4787316"/>
                  <a:pt x="383172" y="4787316"/>
                </a:cubicBezTo>
                <a:cubicBezTo>
                  <a:pt x="365268" y="4764887"/>
                  <a:pt x="502486" y="4748269"/>
                  <a:pt x="556883" y="4699795"/>
                </a:cubicBezTo>
                <a:cubicBezTo>
                  <a:pt x="561933" y="4694038"/>
                  <a:pt x="570682" y="4670541"/>
                  <a:pt x="575732" y="4664785"/>
                </a:cubicBezTo>
                <a:cubicBezTo>
                  <a:pt x="614133" y="4634543"/>
                  <a:pt x="666886" y="4603724"/>
                  <a:pt x="722642" y="4567232"/>
                </a:cubicBezTo>
                <a:cubicBezTo>
                  <a:pt x="745887" y="4554260"/>
                  <a:pt x="944052" y="4454651"/>
                  <a:pt x="949104" y="4448892"/>
                </a:cubicBezTo>
                <a:cubicBezTo>
                  <a:pt x="948004" y="4443381"/>
                  <a:pt x="936113" y="4439461"/>
                  <a:pt x="922854" y="4437100"/>
                </a:cubicBezTo>
                <a:lnTo>
                  <a:pt x="900480" y="4435517"/>
                </a:lnTo>
                <a:lnTo>
                  <a:pt x="857724" y="4460398"/>
                </a:lnTo>
                <a:cubicBezTo>
                  <a:pt x="793466" y="4504576"/>
                  <a:pt x="730320" y="4555193"/>
                  <a:pt x="714753" y="4546297"/>
                </a:cubicBezTo>
                <a:cubicBezTo>
                  <a:pt x="703856" y="4542900"/>
                  <a:pt x="709388" y="4527969"/>
                  <a:pt x="721984" y="4508820"/>
                </a:cubicBezTo>
                <a:lnTo>
                  <a:pt x="739743" y="4486346"/>
                </a:lnTo>
                <a:lnTo>
                  <a:pt x="704034" y="4505019"/>
                </a:lnTo>
                <a:cubicBezTo>
                  <a:pt x="638981" y="4536334"/>
                  <a:pt x="581026" y="4561805"/>
                  <a:pt x="558621" y="4573815"/>
                </a:cubicBezTo>
                <a:cubicBezTo>
                  <a:pt x="425913" y="4633766"/>
                  <a:pt x="304418" y="4691645"/>
                  <a:pt x="185978" y="4748015"/>
                </a:cubicBezTo>
                <a:lnTo>
                  <a:pt x="161133" y="4759596"/>
                </a:lnTo>
                <a:lnTo>
                  <a:pt x="178675" y="4735847"/>
                </a:lnTo>
                <a:lnTo>
                  <a:pt x="183993" y="4727075"/>
                </a:lnTo>
                <a:lnTo>
                  <a:pt x="260144" y="4688564"/>
                </a:lnTo>
                <a:cubicBezTo>
                  <a:pt x="307003" y="4664462"/>
                  <a:pt x="432209" y="4618699"/>
                  <a:pt x="458309" y="4588952"/>
                </a:cubicBezTo>
                <a:cubicBezTo>
                  <a:pt x="468411" y="4577437"/>
                  <a:pt x="446659" y="4561643"/>
                  <a:pt x="454200" y="4537271"/>
                </a:cubicBezTo>
                <a:cubicBezTo>
                  <a:pt x="467999" y="4508017"/>
                  <a:pt x="493810" y="4507906"/>
                  <a:pt x="539460" y="4482928"/>
                </a:cubicBezTo>
                <a:cubicBezTo>
                  <a:pt x="572807" y="4458445"/>
                  <a:pt x="593859" y="4434451"/>
                  <a:pt x="617103" y="4421484"/>
                </a:cubicBezTo>
                <a:lnTo>
                  <a:pt x="829246" y="4304036"/>
                </a:lnTo>
                <a:lnTo>
                  <a:pt x="844110" y="4290046"/>
                </a:lnTo>
                <a:lnTo>
                  <a:pt x="798649" y="4318837"/>
                </a:lnTo>
                <a:cubicBezTo>
                  <a:pt x="754570" y="4346529"/>
                  <a:pt x="712745" y="4369965"/>
                  <a:pt x="684170" y="4374352"/>
                </a:cubicBezTo>
                <a:cubicBezTo>
                  <a:pt x="666817" y="4380604"/>
                  <a:pt x="651109" y="4369200"/>
                  <a:pt x="638812" y="4369692"/>
                </a:cubicBezTo>
                <a:cubicBezTo>
                  <a:pt x="620615" y="4376904"/>
                  <a:pt x="588106" y="4400431"/>
                  <a:pt x="551349" y="4413014"/>
                </a:cubicBezTo>
                <a:cubicBezTo>
                  <a:pt x="528102" y="4425983"/>
                  <a:pt x="410145" y="4477009"/>
                  <a:pt x="476845" y="4428042"/>
                </a:cubicBezTo>
                <a:cubicBezTo>
                  <a:pt x="516088" y="4396840"/>
                  <a:pt x="582501" y="4377509"/>
                  <a:pt x="604904" y="4365499"/>
                </a:cubicBezTo>
                <a:cubicBezTo>
                  <a:pt x="629361" y="4353409"/>
                  <a:pt x="636900" y="4329033"/>
                  <a:pt x="641949" y="4323274"/>
                </a:cubicBezTo>
                <a:cubicBezTo>
                  <a:pt x="660510" y="4317902"/>
                  <a:pt x="673653" y="4316449"/>
                  <a:pt x="696057" y="4304441"/>
                </a:cubicBezTo>
                <a:cubicBezTo>
                  <a:pt x="701111" y="4298681"/>
                  <a:pt x="722158" y="4274694"/>
                  <a:pt x="732261" y="4263173"/>
                </a:cubicBezTo>
                <a:cubicBezTo>
                  <a:pt x="750455" y="4255965"/>
                  <a:pt x="808260" y="4219389"/>
                  <a:pt x="858966" y="4188654"/>
                </a:cubicBezTo>
                <a:cubicBezTo>
                  <a:pt x="909667" y="4157918"/>
                  <a:pt x="1036369" y="4083398"/>
                  <a:pt x="935764" y="4128170"/>
                </a:cubicBezTo>
                <a:lnTo>
                  <a:pt x="849532" y="4172455"/>
                </a:lnTo>
                <a:lnTo>
                  <a:pt x="794464" y="4200736"/>
                </a:lnTo>
                <a:cubicBezTo>
                  <a:pt x="747945" y="4227827"/>
                  <a:pt x="702330" y="4255582"/>
                  <a:pt x="658600" y="4277246"/>
                </a:cubicBezTo>
                <a:cubicBezTo>
                  <a:pt x="621022" y="4298658"/>
                  <a:pt x="579817" y="4317436"/>
                  <a:pt x="537860" y="4335672"/>
                </a:cubicBezTo>
                <a:lnTo>
                  <a:pt x="506765" y="4349358"/>
                </a:lnTo>
                <a:lnTo>
                  <a:pt x="511994" y="4344608"/>
                </a:lnTo>
                <a:lnTo>
                  <a:pt x="555215" y="4305056"/>
                </a:lnTo>
                <a:lnTo>
                  <a:pt x="630593" y="4266332"/>
                </a:lnTo>
                <a:cubicBezTo>
                  <a:pt x="689754" y="4241737"/>
                  <a:pt x="778053" y="4197457"/>
                  <a:pt x="696302" y="4207220"/>
                </a:cubicBezTo>
                <a:lnTo>
                  <a:pt x="640959" y="4227461"/>
                </a:lnTo>
                <a:lnTo>
                  <a:pt x="737955" y="4142527"/>
                </a:lnTo>
                <a:cubicBezTo>
                  <a:pt x="819306" y="4071727"/>
                  <a:pt x="902694" y="3999034"/>
                  <a:pt x="976156" y="3929073"/>
                </a:cubicBezTo>
                <a:cubicBezTo>
                  <a:pt x="1052156" y="3853205"/>
                  <a:pt x="946838" y="3938651"/>
                  <a:pt x="918353" y="3962586"/>
                </a:cubicBezTo>
                <a:cubicBezTo>
                  <a:pt x="820552" y="4050091"/>
                  <a:pt x="716592" y="4129118"/>
                  <a:pt x="623871" y="4204801"/>
                </a:cubicBezTo>
                <a:cubicBezTo>
                  <a:pt x="584863" y="4235302"/>
                  <a:pt x="582294" y="4230699"/>
                  <a:pt x="593404" y="4214611"/>
                </a:cubicBezTo>
                <a:lnTo>
                  <a:pt x="612956" y="4192243"/>
                </a:lnTo>
                <a:lnTo>
                  <a:pt x="599754" y="4205830"/>
                </a:lnTo>
                <a:cubicBezTo>
                  <a:pt x="567876" y="4242863"/>
                  <a:pt x="541302" y="4276834"/>
                  <a:pt x="520149" y="4271162"/>
                </a:cubicBezTo>
                <a:lnTo>
                  <a:pt x="525585" y="4251871"/>
                </a:lnTo>
                <a:lnTo>
                  <a:pt x="583622" y="4199221"/>
                </a:lnTo>
                <a:cubicBezTo>
                  <a:pt x="662383" y="4130206"/>
                  <a:pt x="740082" y="4062461"/>
                  <a:pt x="814106" y="3991966"/>
                </a:cubicBezTo>
                <a:cubicBezTo>
                  <a:pt x="886722" y="3936233"/>
                  <a:pt x="985229" y="3851386"/>
                  <a:pt x="971275" y="3835301"/>
                </a:cubicBezTo>
                <a:lnTo>
                  <a:pt x="947151" y="3839761"/>
                </a:lnTo>
                <a:lnTo>
                  <a:pt x="911294" y="3867125"/>
                </a:lnTo>
                <a:cubicBezTo>
                  <a:pt x="821717" y="3944545"/>
                  <a:pt x="752339" y="4027198"/>
                  <a:pt x="640782" y="4103542"/>
                </a:cubicBezTo>
                <a:cubicBezTo>
                  <a:pt x="704402" y="4036941"/>
                  <a:pt x="773341" y="3972625"/>
                  <a:pt x="845306" y="3908585"/>
                </a:cubicBezTo>
                <a:lnTo>
                  <a:pt x="918508" y="3845058"/>
                </a:lnTo>
                <a:lnTo>
                  <a:pt x="914709" y="3845761"/>
                </a:lnTo>
                <a:cubicBezTo>
                  <a:pt x="811693" y="3898930"/>
                  <a:pt x="719829" y="3996657"/>
                  <a:pt x="632757" y="4058545"/>
                </a:cubicBezTo>
                <a:lnTo>
                  <a:pt x="450957" y="4213668"/>
                </a:lnTo>
                <a:lnTo>
                  <a:pt x="422043" y="4228329"/>
                </a:lnTo>
                <a:cubicBezTo>
                  <a:pt x="410034" y="4231720"/>
                  <a:pt x="402499" y="4230761"/>
                  <a:pt x="402578" y="4222754"/>
                </a:cubicBezTo>
                <a:lnTo>
                  <a:pt x="406238" y="4216059"/>
                </a:lnTo>
                <a:lnTo>
                  <a:pt x="315691" y="4296430"/>
                </a:lnTo>
                <a:cubicBezTo>
                  <a:pt x="315691" y="4296430"/>
                  <a:pt x="256414" y="4372484"/>
                  <a:pt x="239039" y="4351015"/>
                </a:cubicBezTo>
                <a:cubicBezTo>
                  <a:pt x="237451" y="4335165"/>
                  <a:pt x="353577" y="4247362"/>
                  <a:pt x="356118" y="4241452"/>
                </a:cubicBezTo>
                <a:cubicBezTo>
                  <a:pt x="408362" y="4191548"/>
                  <a:pt x="458933" y="4144723"/>
                  <a:pt x="509675" y="4097092"/>
                </a:cubicBezTo>
                <a:lnTo>
                  <a:pt x="629349" y="3981601"/>
                </a:lnTo>
                <a:lnTo>
                  <a:pt x="618023" y="3969822"/>
                </a:lnTo>
                <a:lnTo>
                  <a:pt x="612454" y="3971086"/>
                </a:lnTo>
                <a:lnTo>
                  <a:pt x="600541" y="3980933"/>
                </a:lnTo>
                <a:cubicBezTo>
                  <a:pt x="564719" y="4013386"/>
                  <a:pt x="529868" y="4048880"/>
                  <a:pt x="523785" y="4053268"/>
                </a:cubicBezTo>
                <a:cubicBezTo>
                  <a:pt x="408307" y="4162356"/>
                  <a:pt x="281596" y="4274779"/>
                  <a:pt x="145149" y="4409865"/>
                </a:cubicBezTo>
                <a:cubicBezTo>
                  <a:pt x="145149" y="4409865"/>
                  <a:pt x="71687" y="4479822"/>
                  <a:pt x="72214" y="4459042"/>
                </a:cubicBezTo>
                <a:lnTo>
                  <a:pt x="91377" y="4439427"/>
                </a:lnTo>
                <a:lnTo>
                  <a:pt x="125806" y="4419799"/>
                </a:lnTo>
                <a:cubicBezTo>
                  <a:pt x="138979" y="4411690"/>
                  <a:pt x="148967" y="4404605"/>
                  <a:pt x="152139" y="4400038"/>
                </a:cubicBezTo>
                <a:lnTo>
                  <a:pt x="138368" y="4395617"/>
                </a:lnTo>
                <a:lnTo>
                  <a:pt x="145679" y="4389083"/>
                </a:lnTo>
                <a:cubicBezTo>
                  <a:pt x="140600" y="4400906"/>
                  <a:pt x="225806" y="4323156"/>
                  <a:pt x="203353" y="4313509"/>
                </a:cubicBezTo>
                <a:cubicBezTo>
                  <a:pt x="196261" y="4310464"/>
                  <a:pt x="118145" y="4391254"/>
                  <a:pt x="103011" y="4406926"/>
                </a:cubicBezTo>
                <a:lnTo>
                  <a:pt x="96555" y="4412602"/>
                </a:lnTo>
                <a:lnTo>
                  <a:pt x="95418" y="4413074"/>
                </a:lnTo>
                <a:lnTo>
                  <a:pt x="70869" y="4426438"/>
                </a:lnTo>
                <a:lnTo>
                  <a:pt x="208036" y="4287950"/>
                </a:lnTo>
                <a:cubicBezTo>
                  <a:pt x="278824" y="4219323"/>
                  <a:pt x="352076" y="4149860"/>
                  <a:pt x="426807" y="4076943"/>
                </a:cubicBezTo>
                <a:cubicBezTo>
                  <a:pt x="426807" y="4076943"/>
                  <a:pt x="464394" y="4070926"/>
                  <a:pt x="455293" y="4053010"/>
                </a:cubicBezTo>
                <a:cubicBezTo>
                  <a:pt x="449562" y="4043543"/>
                  <a:pt x="379062" y="4106607"/>
                  <a:pt x="419716" y="4073898"/>
                </a:cubicBezTo>
                <a:cubicBezTo>
                  <a:pt x="285913" y="4183277"/>
                  <a:pt x="148518" y="4340124"/>
                  <a:pt x="10584" y="4439564"/>
                </a:cubicBezTo>
                <a:cubicBezTo>
                  <a:pt x="119499" y="4306649"/>
                  <a:pt x="301048" y="4167608"/>
                  <a:pt x="438342" y="4030554"/>
                </a:cubicBezTo>
                <a:cubicBezTo>
                  <a:pt x="444426" y="4026168"/>
                  <a:pt x="459642" y="4011119"/>
                  <a:pt x="471421" y="3996340"/>
                </a:cubicBezTo>
                <a:lnTo>
                  <a:pt x="483332" y="3965099"/>
                </a:lnTo>
                <a:lnTo>
                  <a:pt x="483217" y="3964282"/>
                </a:lnTo>
                <a:lnTo>
                  <a:pt x="415888" y="4020905"/>
                </a:lnTo>
                <a:cubicBezTo>
                  <a:pt x="354594" y="4082089"/>
                  <a:pt x="285277" y="4145661"/>
                  <a:pt x="219434" y="4197891"/>
                </a:cubicBezTo>
                <a:cubicBezTo>
                  <a:pt x="267539" y="4146211"/>
                  <a:pt x="322636" y="4093741"/>
                  <a:pt x="380462" y="4039818"/>
                </a:cubicBezTo>
                <a:lnTo>
                  <a:pt x="502704" y="3924863"/>
                </a:lnTo>
                <a:lnTo>
                  <a:pt x="513321" y="3907740"/>
                </a:lnTo>
                <a:cubicBezTo>
                  <a:pt x="542878" y="3870555"/>
                  <a:pt x="587092" y="3827144"/>
                  <a:pt x="627394" y="3785991"/>
                </a:cubicBezTo>
                <a:cubicBezTo>
                  <a:pt x="779546" y="3634060"/>
                  <a:pt x="929382" y="3501354"/>
                  <a:pt x="1104185" y="3368018"/>
                </a:cubicBezTo>
                <a:lnTo>
                  <a:pt x="1129452" y="3349980"/>
                </a:lnTo>
                <a:lnTo>
                  <a:pt x="1234303" y="3259979"/>
                </a:lnTo>
                <a:cubicBezTo>
                  <a:pt x="1287224" y="3215782"/>
                  <a:pt x="1342190" y="3171355"/>
                  <a:pt x="1400784" y="3126223"/>
                </a:cubicBezTo>
                <a:cubicBezTo>
                  <a:pt x="1532046" y="3022757"/>
                  <a:pt x="1640133" y="2953674"/>
                  <a:pt x="1785154" y="2857283"/>
                </a:cubicBezTo>
                <a:cubicBezTo>
                  <a:pt x="1821407" y="2833185"/>
                  <a:pt x="1870976" y="2798471"/>
                  <a:pt x="1922835" y="2763719"/>
                </a:cubicBezTo>
                <a:lnTo>
                  <a:pt x="1923026" y="2763602"/>
                </a:lnTo>
                <a:lnTo>
                  <a:pt x="1782379" y="2845031"/>
                </a:lnTo>
                <a:cubicBezTo>
                  <a:pt x="1613336" y="2947379"/>
                  <a:pt x="1447011" y="3053466"/>
                  <a:pt x="1284911" y="3164939"/>
                </a:cubicBezTo>
                <a:cubicBezTo>
                  <a:pt x="1072700" y="3308321"/>
                  <a:pt x="936225" y="3422887"/>
                  <a:pt x="784261" y="3510623"/>
                </a:cubicBezTo>
                <a:cubicBezTo>
                  <a:pt x="699341" y="3559654"/>
                  <a:pt x="424092" y="3846734"/>
                  <a:pt x="366141" y="3844423"/>
                </a:cubicBezTo>
                <a:cubicBezTo>
                  <a:pt x="300447" y="3828698"/>
                  <a:pt x="364061" y="3809857"/>
                  <a:pt x="385370" y="3779669"/>
                </a:cubicBezTo>
                <a:cubicBezTo>
                  <a:pt x="408817" y="3727386"/>
                  <a:pt x="411113" y="3669428"/>
                  <a:pt x="440161" y="3652652"/>
                </a:cubicBezTo>
                <a:cubicBezTo>
                  <a:pt x="547745" y="3519006"/>
                  <a:pt x="768987" y="3391274"/>
                  <a:pt x="996841" y="3238858"/>
                </a:cubicBezTo>
                <a:cubicBezTo>
                  <a:pt x="1133163" y="3160152"/>
                  <a:pt x="1271873" y="3044297"/>
                  <a:pt x="1402685" y="2950890"/>
                </a:cubicBezTo>
                <a:cubicBezTo>
                  <a:pt x="1678435" y="2773057"/>
                  <a:pt x="1953891" y="2604705"/>
                  <a:pt x="2227722" y="2443957"/>
                </a:cubicBezTo>
                <a:cubicBezTo>
                  <a:pt x="3049223" y="1961699"/>
                  <a:pt x="3856134" y="1547804"/>
                  <a:pt x="4612712" y="1151233"/>
                </a:cubicBezTo>
                <a:cubicBezTo>
                  <a:pt x="5058567" y="932563"/>
                  <a:pt x="5527653" y="754136"/>
                  <a:pt x="5975594" y="570036"/>
                </a:cubicBezTo>
                <a:close/>
                <a:moveTo>
                  <a:pt x="6010495" y="94265"/>
                </a:moveTo>
                <a:lnTo>
                  <a:pt x="6010495" y="397932"/>
                </a:lnTo>
                <a:lnTo>
                  <a:pt x="5916722" y="437107"/>
                </a:lnTo>
                <a:cubicBezTo>
                  <a:pt x="5503347" y="619138"/>
                  <a:pt x="5057646" y="801948"/>
                  <a:pt x="4639899" y="1007367"/>
                </a:cubicBezTo>
                <a:cubicBezTo>
                  <a:pt x="4341636" y="1161684"/>
                  <a:pt x="4035470" y="1338450"/>
                  <a:pt x="3742871" y="1471616"/>
                </a:cubicBezTo>
                <a:cubicBezTo>
                  <a:pt x="3488136" y="1590370"/>
                  <a:pt x="3247597" y="1733714"/>
                  <a:pt x="3018078" y="1880014"/>
                </a:cubicBezTo>
                <a:lnTo>
                  <a:pt x="2816591" y="2011153"/>
                </a:lnTo>
                <a:lnTo>
                  <a:pt x="2821490" y="2012680"/>
                </a:lnTo>
                <a:cubicBezTo>
                  <a:pt x="2824646" y="2015932"/>
                  <a:pt x="2825338" y="2020021"/>
                  <a:pt x="2820310" y="2021943"/>
                </a:cubicBezTo>
                <a:lnTo>
                  <a:pt x="2812715" y="2013676"/>
                </a:lnTo>
                <a:lnTo>
                  <a:pt x="2681660" y="2098974"/>
                </a:lnTo>
                <a:cubicBezTo>
                  <a:pt x="2572013" y="2170897"/>
                  <a:pt x="2464720" y="2240854"/>
                  <a:pt x="2359387" y="2306138"/>
                </a:cubicBezTo>
                <a:cubicBezTo>
                  <a:pt x="2063200" y="2495025"/>
                  <a:pt x="1741547" y="2644964"/>
                  <a:pt x="1487825" y="2809336"/>
                </a:cubicBezTo>
                <a:cubicBezTo>
                  <a:pt x="1354775" y="2904035"/>
                  <a:pt x="1210556" y="3005184"/>
                  <a:pt x="1052925" y="3114077"/>
                </a:cubicBezTo>
                <a:cubicBezTo>
                  <a:pt x="950221" y="3194236"/>
                  <a:pt x="856205" y="3284283"/>
                  <a:pt x="779180" y="3310868"/>
                </a:cubicBezTo>
                <a:cubicBezTo>
                  <a:pt x="736721" y="3335384"/>
                  <a:pt x="706535" y="3314063"/>
                  <a:pt x="629516" y="3340648"/>
                </a:cubicBezTo>
                <a:cubicBezTo>
                  <a:pt x="573644" y="3372906"/>
                  <a:pt x="534550" y="3434221"/>
                  <a:pt x="485289" y="3441799"/>
                </a:cubicBezTo>
                <a:cubicBezTo>
                  <a:pt x="261968" y="3534967"/>
                  <a:pt x="320505" y="3316368"/>
                  <a:pt x="464722" y="3215216"/>
                </a:cubicBezTo>
                <a:cubicBezTo>
                  <a:pt x="395447" y="3255214"/>
                  <a:pt x="347319" y="3300887"/>
                  <a:pt x="285786" y="3354297"/>
                </a:cubicBezTo>
                <a:cubicBezTo>
                  <a:pt x="237662" y="3399966"/>
                  <a:pt x="131527" y="3499993"/>
                  <a:pt x="115884" y="3509024"/>
                </a:cubicBezTo>
                <a:cubicBezTo>
                  <a:pt x="67914" y="3518832"/>
                  <a:pt x="126078" y="3428620"/>
                  <a:pt x="131739" y="3407466"/>
                </a:cubicBezTo>
                <a:cubicBezTo>
                  <a:pt x="149679" y="3340478"/>
                  <a:pt x="49055" y="3455203"/>
                  <a:pt x="88148" y="3393888"/>
                </a:cubicBezTo>
                <a:cubicBezTo>
                  <a:pt x="93811" y="3372733"/>
                  <a:pt x="120629" y="3357250"/>
                  <a:pt x="120629" y="3357250"/>
                </a:cubicBezTo>
                <a:cubicBezTo>
                  <a:pt x="265007" y="3220242"/>
                  <a:pt x="407935" y="3116857"/>
                  <a:pt x="536667" y="2988880"/>
                </a:cubicBezTo>
                <a:cubicBezTo>
                  <a:pt x="592539" y="2956623"/>
                  <a:pt x="610475" y="2889637"/>
                  <a:pt x="672010" y="2836227"/>
                </a:cubicBezTo>
                <a:cubicBezTo>
                  <a:pt x="935929" y="2591453"/>
                  <a:pt x="1303475" y="2397135"/>
                  <a:pt x="1655527" y="2175990"/>
                </a:cubicBezTo>
                <a:cubicBezTo>
                  <a:pt x="1946656" y="1991889"/>
                  <a:pt x="2247358" y="1812920"/>
                  <a:pt x="2554809" y="1639134"/>
                </a:cubicBezTo>
                <a:cubicBezTo>
                  <a:pt x="2823830" y="1487067"/>
                  <a:pt x="3098019" y="1338970"/>
                  <a:pt x="3375480" y="1194863"/>
                </a:cubicBezTo>
                <a:lnTo>
                  <a:pt x="4140446" y="812247"/>
                </a:lnTo>
                <a:lnTo>
                  <a:pt x="4197823" y="790440"/>
                </a:lnTo>
                <a:cubicBezTo>
                  <a:pt x="4433523" y="695298"/>
                  <a:pt x="4667316" y="599758"/>
                  <a:pt x="4916343" y="510680"/>
                </a:cubicBezTo>
                <a:cubicBezTo>
                  <a:pt x="5264702" y="373848"/>
                  <a:pt x="5621641" y="238789"/>
                  <a:pt x="5996219" y="99545"/>
                </a:cubicBezTo>
                <a:close/>
                <a:moveTo>
                  <a:pt x="6010494" y="0"/>
                </a:moveTo>
                <a:lnTo>
                  <a:pt x="6010495" y="60510"/>
                </a:lnTo>
                <a:lnTo>
                  <a:pt x="5569118" y="214316"/>
                </a:lnTo>
                <a:cubicBezTo>
                  <a:pt x="5404629" y="271684"/>
                  <a:pt x="5238801" y="329894"/>
                  <a:pt x="5067351" y="391415"/>
                </a:cubicBezTo>
                <a:lnTo>
                  <a:pt x="4926520" y="442754"/>
                </a:lnTo>
                <a:lnTo>
                  <a:pt x="5064394" y="378386"/>
                </a:lnTo>
                <a:lnTo>
                  <a:pt x="5485761" y="193067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</p:pic>
      <p:sp>
        <p:nvSpPr>
          <p:cNvPr id="3" name="TextBox 18">
            <a:extLst>
              <a:ext uri="{FF2B5EF4-FFF2-40B4-BE49-F238E27FC236}">
                <a16:creationId xmlns:a16="http://schemas.microsoft.com/office/drawing/2014/main" id="{909C3460-B811-B9A3-E13D-E60EFEB1059F}"/>
              </a:ext>
            </a:extLst>
          </p:cNvPr>
          <p:cNvSpPr txBox="1"/>
          <p:nvPr/>
        </p:nvSpPr>
        <p:spPr>
          <a:xfrm>
            <a:off x="563524" y="3014325"/>
            <a:ext cx="10777907" cy="351993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3200" b="1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defRPr>
            </a:lvl1pPr>
          </a:lstStyle>
          <a:p>
            <a:pPr marL="285750" indent="-285750">
              <a:lnSpc>
                <a:spcPct val="150000"/>
              </a:lnSpc>
              <a:spcAft>
                <a:spcPts val="200"/>
              </a:spcAft>
              <a:buClr>
                <a:srgbClr val="E00034"/>
              </a:buClr>
              <a:buSzPct val="200000"/>
              <a:buFont typeface="Arial" panose="020B0604020202020204" pitchFamily="34" charset="0"/>
              <a:buChar char="•"/>
            </a:pPr>
            <a:r>
              <a:rPr lang="cs-CZ" sz="1400" b="0" dirty="0">
                <a:solidFill>
                  <a:srgbClr val="939598"/>
                </a:solidFill>
                <a:latin typeface="Clara Sans" panose="02000503000000020004" pitchFamily="2" charset="0"/>
              </a:rPr>
              <a:t>Sportovní hřiště, posilovna a venkovní cvičiště</a:t>
            </a:r>
          </a:p>
          <a:p>
            <a:pPr marL="285750" indent="-285750">
              <a:lnSpc>
                <a:spcPct val="150000"/>
              </a:lnSpc>
              <a:spcAft>
                <a:spcPts val="200"/>
              </a:spcAft>
              <a:buClr>
                <a:srgbClr val="E00034"/>
              </a:buClr>
              <a:buSzPct val="200000"/>
              <a:buFont typeface="Arial" panose="020B0604020202020204" pitchFamily="34" charset="0"/>
              <a:buChar char="•"/>
            </a:pPr>
            <a:r>
              <a:rPr lang="cs-CZ" sz="1400" b="0" dirty="0">
                <a:solidFill>
                  <a:srgbClr val="939598"/>
                </a:solidFill>
                <a:latin typeface="Clara Sans" panose="02000503000000020004" pitchFamily="2" charset="0"/>
              </a:rPr>
              <a:t>Lavička Václava Havla, strom Olgy Havlové</a:t>
            </a:r>
          </a:p>
          <a:p>
            <a:pPr marL="285750" indent="-285750">
              <a:lnSpc>
                <a:spcPct val="150000"/>
              </a:lnSpc>
              <a:spcAft>
                <a:spcPts val="200"/>
              </a:spcAft>
              <a:buClr>
                <a:srgbClr val="E00034"/>
              </a:buClr>
              <a:buSzPct val="200000"/>
              <a:buFont typeface="Arial" panose="020B0604020202020204" pitchFamily="34" charset="0"/>
              <a:buChar char="•"/>
            </a:pPr>
            <a:r>
              <a:rPr lang="cs-CZ" sz="1400" b="0" dirty="0">
                <a:solidFill>
                  <a:srgbClr val="939598"/>
                </a:solidFill>
                <a:latin typeface="Clara Sans" panose="02000503000000020004" pitchFamily="2" charset="0"/>
              </a:rPr>
              <a:t>Naučná stezka "Pracujme s přírodou“</a:t>
            </a:r>
          </a:p>
          <a:p>
            <a:pPr marL="285750" indent="-285750">
              <a:lnSpc>
                <a:spcPct val="150000"/>
              </a:lnSpc>
              <a:spcAft>
                <a:spcPts val="200"/>
              </a:spcAft>
              <a:buClr>
                <a:srgbClr val="E00034"/>
              </a:buClr>
              <a:buSzPct val="200000"/>
              <a:buFont typeface="Arial" panose="020B0604020202020204" pitchFamily="34" charset="0"/>
              <a:buChar char="•"/>
            </a:pPr>
            <a:r>
              <a:rPr lang="cs-CZ" sz="1400" b="0" dirty="0">
                <a:solidFill>
                  <a:srgbClr val="939598"/>
                </a:solidFill>
                <a:latin typeface="Clara Sans" panose="02000503000000020004" pitchFamily="2" charset="0"/>
              </a:rPr>
              <a:t>Výběhy se zvířaty  </a:t>
            </a:r>
          </a:p>
          <a:p>
            <a:pPr marL="285750" indent="-285750">
              <a:lnSpc>
                <a:spcPct val="150000"/>
              </a:lnSpc>
              <a:spcAft>
                <a:spcPts val="200"/>
              </a:spcAft>
              <a:buClr>
                <a:srgbClr val="E00034"/>
              </a:buClr>
              <a:buSzPct val="200000"/>
              <a:buFont typeface="Arial" panose="020B0604020202020204" pitchFamily="34" charset="0"/>
              <a:buChar char="•"/>
            </a:pPr>
            <a:r>
              <a:rPr lang="cs-CZ" sz="1400" b="0" dirty="0">
                <a:solidFill>
                  <a:srgbClr val="939598"/>
                </a:solidFill>
                <a:latin typeface="Clara Sans" panose="02000503000000020004" pitchFamily="2" charset="0"/>
              </a:rPr>
              <a:t>Minipivovar (Fakulta zemědělská a technologická)</a:t>
            </a:r>
          </a:p>
          <a:p>
            <a:pPr marL="285750" indent="-285750">
              <a:lnSpc>
                <a:spcPct val="150000"/>
              </a:lnSpc>
              <a:spcAft>
                <a:spcPts val="200"/>
              </a:spcAft>
              <a:buClr>
                <a:srgbClr val="E00034"/>
              </a:buClr>
              <a:buSzPct val="200000"/>
              <a:buFont typeface="Arial" panose="020B0604020202020204" pitchFamily="34" charset="0"/>
              <a:buChar char="•"/>
            </a:pPr>
            <a:r>
              <a:rPr lang="cs-CZ" sz="1400" b="0" dirty="0">
                <a:solidFill>
                  <a:srgbClr val="939598"/>
                </a:solidFill>
                <a:latin typeface="Clara Sans" panose="02000503000000020004" pitchFamily="2" charset="0"/>
              </a:rPr>
              <a:t>Muzeum pivovarnictví</a:t>
            </a:r>
          </a:p>
          <a:p>
            <a:pPr marL="285750" indent="-285750">
              <a:lnSpc>
                <a:spcPct val="150000"/>
              </a:lnSpc>
              <a:spcAft>
                <a:spcPts val="200"/>
              </a:spcAft>
              <a:buClr>
                <a:srgbClr val="E00034"/>
              </a:buClr>
              <a:buSzPct val="200000"/>
              <a:buFont typeface="Arial" panose="020B0604020202020204" pitchFamily="34" charset="0"/>
              <a:buChar char="•"/>
            </a:pPr>
            <a:r>
              <a:rPr lang="cs-CZ" sz="1400" b="0" dirty="0">
                <a:solidFill>
                  <a:srgbClr val="939598"/>
                </a:solidFill>
                <a:latin typeface="Clara Sans" panose="02000503000000020004" pitchFamily="2" charset="0"/>
              </a:rPr>
              <a:t>Kavárny a Studentský klub Kampa</a:t>
            </a:r>
          </a:p>
          <a:p>
            <a:pPr marL="285750" indent="-285750">
              <a:lnSpc>
                <a:spcPct val="150000"/>
              </a:lnSpc>
              <a:spcAft>
                <a:spcPts val="200"/>
              </a:spcAft>
              <a:buClr>
                <a:srgbClr val="E00034"/>
              </a:buClr>
              <a:buSzPct val="200000"/>
              <a:buFont typeface="Arial" panose="020B0604020202020204" pitchFamily="34" charset="0"/>
              <a:buChar char="•"/>
            </a:pPr>
            <a:r>
              <a:rPr lang="cs-CZ" sz="1400" b="0" dirty="0">
                <a:solidFill>
                  <a:srgbClr val="939598"/>
                </a:solidFill>
                <a:latin typeface="Clara Sans" panose="02000503000000020004" pitchFamily="50" charset="0"/>
              </a:rPr>
              <a:t>Automatizovaná prodejna COOP v kampusu</a:t>
            </a:r>
          </a:p>
          <a:p>
            <a:pPr>
              <a:lnSpc>
                <a:spcPct val="150000"/>
              </a:lnSpc>
              <a:spcAft>
                <a:spcPts val="200"/>
              </a:spcAft>
              <a:buClr>
                <a:srgbClr val="E00034"/>
              </a:buClr>
              <a:buSzPct val="150000"/>
            </a:pPr>
            <a:endParaRPr lang="cs-CZ" sz="1400" b="0" dirty="0">
              <a:solidFill>
                <a:srgbClr val="939598"/>
              </a:solidFill>
              <a:latin typeface="Clara Sans" panose="02000503000000020004" pitchFamily="2" charset="0"/>
            </a:endParaRPr>
          </a:p>
          <a:p>
            <a:pPr marL="342900" indent="-342900">
              <a:lnSpc>
                <a:spcPct val="150000"/>
              </a:lnSpc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endParaRPr lang="cs-CZ" sz="1400" b="0" dirty="0">
              <a:solidFill>
                <a:srgbClr val="939598"/>
              </a:solidFill>
              <a:latin typeface="Clara Sans" panose="02000503000000020004" pitchFamily="2" charset="0"/>
            </a:endParaRPr>
          </a:p>
        </p:txBody>
      </p:sp>
      <p:sp>
        <p:nvSpPr>
          <p:cNvPr id="4" name="TextBox 10">
            <a:extLst>
              <a:ext uri="{FF2B5EF4-FFF2-40B4-BE49-F238E27FC236}">
                <a16:creationId xmlns:a16="http://schemas.microsoft.com/office/drawing/2014/main" id="{4BF6156B-2866-A13D-4DB7-436C4465EA67}"/>
              </a:ext>
            </a:extLst>
          </p:cNvPr>
          <p:cNvSpPr txBox="1"/>
          <p:nvPr/>
        </p:nvSpPr>
        <p:spPr>
          <a:xfrm>
            <a:off x="531624" y="1429977"/>
            <a:ext cx="1177733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sz="2400">
                <a:gradFill>
                  <a:gsLst>
                    <a:gs pos="100000">
                      <a:schemeClr val="accent6"/>
                    </a:gs>
                    <a:gs pos="5000">
                      <a:schemeClr val="accent1"/>
                    </a:gs>
                  </a:gsLst>
                  <a:path path="circle">
                    <a:fillToRect r="100000" b="100000"/>
                  </a:path>
                </a:gradFill>
                <a:latin typeface="+mj-lt"/>
                <a:cs typeface="Sora ExtraBold" pitchFamily="2" charset="0"/>
              </a:defRPr>
            </a:lvl1pPr>
          </a:lstStyle>
          <a:p>
            <a:pPr algn="l">
              <a:spcAft>
                <a:spcPts val="200"/>
              </a:spcAft>
              <a:buClr>
                <a:srgbClr val="E00034"/>
              </a:buClr>
              <a:buSzPct val="150000"/>
            </a:pPr>
            <a:r>
              <a:rPr lang="cs-CZ" sz="3600" b="1" dirty="0">
                <a:solidFill>
                  <a:srgbClr val="E00034"/>
                </a:solidFill>
                <a:latin typeface="Clara Sans" panose="02000503000000020004" pitchFamily="50" charset="0"/>
              </a:rPr>
              <a:t>Kampus</a:t>
            </a:r>
            <a:endParaRPr lang="en-US" sz="3600" b="1" dirty="0">
              <a:solidFill>
                <a:srgbClr val="E00034"/>
              </a:solidFill>
              <a:latin typeface="Clara Sans" panose="02000503000000020004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790629013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3" name="Obrázek 12" descr="Obsah obrázku umění, kruh, černobílá&#10;&#10;Popis byl vytvořen automaticky">
            <a:extLst>
              <a:ext uri="{FF2B5EF4-FFF2-40B4-BE49-F238E27FC236}">
                <a16:creationId xmlns:a16="http://schemas.microsoft.com/office/drawing/2014/main" id="{36D27E41-4BA5-CBEA-1577-D32F6A2F0001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4236601" y="-2598821"/>
            <a:ext cx="21050265" cy="11839073"/>
          </a:xfrm>
          <a:prstGeom prst="rect">
            <a:avLst/>
          </a:prstGeom>
        </p:spPr>
      </p:pic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C900ACE6-AF8F-480B-BAFD-BA47F8E13982}"/>
              </a:ext>
            </a:extLst>
          </p:cNvPr>
          <p:cNvCxnSpPr>
            <a:cxnSpLocks/>
          </p:cNvCxnSpPr>
          <p:nvPr/>
        </p:nvCxnSpPr>
        <p:spPr>
          <a:xfrm>
            <a:off x="8819535" y="525503"/>
            <a:ext cx="1538113" cy="0"/>
          </a:xfrm>
          <a:prstGeom prst="line">
            <a:avLst/>
          </a:prstGeom>
          <a:ln>
            <a:solidFill>
              <a:schemeClr val="bg1">
                <a:lumMod val="85000"/>
                <a:alpha val="2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0" name="TextBox 18">
            <a:extLst>
              <a:ext uri="{FF2B5EF4-FFF2-40B4-BE49-F238E27FC236}">
                <a16:creationId xmlns:a16="http://schemas.microsoft.com/office/drawing/2014/main" id="{776C4B83-7BB8-40AB-EF32-DA690D779D4F}"/>
              </a:ext>
            </a:extLst>
          </p:cNvPr>
          <p:cNvSpPr txBox="1"/>
          <p:nvPr/>
        </p:nvSpPr>
        <p:spPr>
          <a:xfrm>
            <a:off x="550863" y="2260716"/>
            <a:ext cx="8268672" cy="39009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3200" b="1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defRPr>
            </a:lvl1pPr>
          </a:lstStyle>
          <a:p>
            <a:pPr>
              <a:lnSpc>
                <a:spcPct val="150000"/>
              </a:lnSpc>
              <a:buClr>
                <a:srgbClr val="E00034"/>
              </a:buClr>
              <a:buSzPct val="150000"/>
            </a:pPr>
            <a:r>
              <a:rPr lang="cs-CZ" sz="2800" b="0" dirty="0">
                <a:solidFill>
                  <a:srgbClr val="E00034"/>
                </a:solidFill>
                <a:latin typeface="Clara Sans" panose="02000503000000020004" pitchFamily="50" charset="0"/>
              </a:rPr>
              <a:t>Profesionalita</a:t>
            </a:r>
          </a:p>
          <a:p>
            <a:pPr>
              <a:lnSpc>
                <a:spcPct val="150000"/>
              </a:lnSpc>
              <a:buClr>
                <a:srgbClr val="E00034"/>
              </a:buClr>
              <a:buSzPct val="150000"/>
            </a:pPr>
            <a:r>
              <a:rPr lang="cs-CZ" sz="2800" b="0" dirty="0">
                <a:solidFill>
                  <a:srgbClr val="E00034"/>
                </a:solidFill>
                <a:latin typeface="Clara Sans" panose="02000503000000020004" pitchFamily="2" charset="0"/>
              </a:rPr>
              <a:t>Ambice</a:t>
            </a:r>
          </a:p>
          <a:p>
            <a:pPr>
              <a:lnSpc>
                <a:spcPct val="150000"/>
              </a:lnSpc>
              <a:buClr>
                <a:srgbClr val="E00034"/>
              </a:buClr>
              <a:buSzPct val="150000"/>
            </a:pPr>
            <a:r>
              <a:rPr lang="cs-CZ" sz="2800" b="0" dirty="0">
                <a:solidFill>
                  <a:srgbClr val="E00034"/>
                </a:solidFill>
                <a:latin typeface="Clara Sans" panose="02000503000000020004" pitchFamily="2" charset="0"/>
              </a:rPr>
              <a:t>Odpovědnost</a:t>
            </a:r>
          </a:p>
          <a:p>
            <a:pPr>
              <a:lnSpc>
                <a:spcPct val="150000"/>
              </a:lnSpc>
              <a:buClr>
                <a:srgbClr val="E00034"/>
              </a:buClr>
              <a:buSzPct val="150000"/>
            </a:pPr>
            <a:r>
              <a:rPr lang="cs-CZ" sz="2800" b="0" dirty="0">
                <a:solidFill>
                  <a:srgbClr val="E00034"/>
                </a:solidFill>
                <a:latin typeface="Clara Sans" panose="02000503000000020004" pitchFamily="2" charset="0"/>
              </a:rPr>
              <a:t>Integrace</a:t>
            </a:r>
          </a:p>
          <a:p>
            <a:pPr>
              <a:lnSpc>
                <a:spcPct val="150000"/>
              </a:lnSpc>
              <a:buClr>
                <a:srgbClr val="E00034"/>
              </a:buClr>
              <a:buSzPct val="150000"/>
            </a:pPr>
            <a:r>
              <a:rPr lang="cs-CZ" sz="2800" b="0" dirty="0">
                <a:solidFill>
                  <a:srgbClr val="E00034"/>
                </a:solidFill>
                <a:latin typeface="Clara Sans" panose="02000503000000020004" pitchFamily="2" charset="0"/>
              </a:rPr>
              <a:t>Otevřenost</a:t>
            </a:r>
          </a:p>
          <a:p>
            <a:pPr>
              <a:lnSpc>
                <a:spcPct val="150000"/>
              </a:lnSpc>
              <a:buClr>
                <a:srgbClr val="E00034"/>
              </a:buClr>
              <a:buSzPct val="150000"/>
            </a:pPr>
            <a:r>
              <a:rPr lang="cs-CZ" sz="2800" b="0" dirty="0">
                <a:solidFill>
                  <a:srgbClr val="E00034"/>
                </a:solidFill>
                <a:latin typeface="Clara Sans" panose="02000503000000020004" pitchFamily="2" charset="0"/>
              </a:rPr>
              <a:t>Internacionalizace</a:t>
            </a:r>
          </a:p>
        </p:txBody>
      </p:sp>
      <p:sp>
        <p:nvSpPr>
          <p:cNvPr id="12" name="TextBox 10">
            <a:extLst>
              <a:ext uri="{FF2B5EF4-FFF2-40B4-BE49-F238E27FC236}">
                <a16:creationId xmlns:a16="http://schemas.microsoft.com/office/drawing/2014/main" id="{EC6ADDB4-7B38-632D-DD60-E86445385588}"/>
              </a:ext>
            </a:extLst>
          </p:cNvPr>
          <p:cNvSpPr txBox="1"/>
          <p:nvPr/>
        </p:nvSpPr>
        <p:spPr>
          <a:xfrm>
            <a:off x="274588" y="1428847"/>
            <a:ext cx="312896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sz="2400">
                <a:gradFill>
                  <a:gsLst>
                    <a:gs pos="100000">
                      <a:schemeClr val="accent6"/>
                    </a:gs>
                    <a:gs pos="5000">
                      <a:schemeClr val="accent1"/>
                    </a:gs>
                  </a:gsLst>
                  <a:path path="circle">
                    <a:fillToRect r="100000" b="100000"/>
                  </a:path>
                </a:gradFill>
                <a:latin typeface="+mj-lt"/>
                <a:cs typeface="Sora ExtraBold" pitchFamily="2" charset="0"/>
              </a:defRPr>
            </a:lvl1pPr>
          </a:lstStyle>
          <a:p>
            <a:r>
              <a:rPr lang="cs-CZ" sz="3600" b="1" dirty="0">
                <a:solidFill>
                  <a:srgbClr val="E00034"/>
                </a:solidFill>
                <a:latin typeface="Clara Sans" panose="02000503000000020004" pitchFamily="2" charset="0"/>
              </a:rPr>
              <a:t>Hodnoty JU</a:t>
            </a:r>
          </a:p>
          <a:p>
            <a:endParaRPr lang="en-US" sz="3600" b="1" dirty="0">
              <a:solidFill>
                <a:srgbClr val="E00034"/>
              </a:solidFill>
              <a:latin typeface="Clara Sans" panose="02000503000000020004" pitchFamily="2" charset="0"/>
            </a:endParaRPr>
          </a:p>
        </p:txBody>
      </p:sp>
      <p:pic>
        <p:nvPicPr>
          <p:cNvPr id="17" name="Zástupný symbol obrázku 16" descr="Obsah obrázku venku, strom, obloha, budova&#10;&#10;Obsah vygenerovaný umělou inteligencí může být nesprávný.">
            <a:extLst>
              <a:ext uri="{FF2B5EF4-FFF2-40B4-BE49-F238E27FC236}">
                <a16:creationId xmlns:a16="http://schemas.microsoft.com/office/drawing/2014/main" id="{175A05FD-F205-82B0-A52E-FC08CE8246FB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48" r="37831" b="1355"/>
          <a:stretch/>
        </p:blipFill>
        <p:spPr>
          <a:xfrm>
            <a:off x="5196468" y="0"/>
            <a:ext cx="7113720" cy="7828156"/>
          </a:xfrm>
        </p:spPr>
      </p:pic>
    </p:spTree>
    <p:extLst>
      <p:ext uri="{BB962C8B-B14F-4D97-AF65-F5344CB8AC3E}">
        <p14:creationId xmlns:p14="http://schemas.microsoft.com/office/powerpoint/2010/main" val="515457955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42">
            <a:extLst>
              <a:ext uri="{FF2B5EF4-FFF2-40B4-BE49-F238E27FC236}">
                <a16:creationId xmlns:a16="http://schemas.microsoft.com/office/drawing/2014/main" id="{7C5E95A9-02D3-688B-4F09-D801F71CC66A}"/>
              </a:ext>
            </a:extLst>
          </p:cNvPr>
          <p:cNvSpPr txBox="1"/>
          <p:nvPr/>
        </p:nvSpPr>
        <p:spPr>
          <a:xfrm>
            <a:off x="400200" y="402527"/>
            <a:ext cx="6668424" cy="590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defRPr sz="3600" b="1">
                <a:solidFill>
                  <a:schemeClr val="accent1"/>
                </a:solidFill>
                <a:latin typeface="+mj-lt"/>
                <a:ea typeface="Inter" panose="020B0502030000000004" pitchFamily="34" charset="0"/>
              </a:defRPr>
            </a:lvl1pPr>
          </a:lstStyle>
          <a:p>
            <a:pPr>
              <a:spcAft>
                <a:spcPts val="600"/>
              </a:spcAft>
            </a:pPr>
            <a:r>
              <a:rPr lang="cs-CZ" sz="3600" dirty="0">
                <a:solidFill>
                  <a:srgbClr val="E00034"/>
                </a:solidFill>
                <a:latin typeface="Clara Sans" panose="02000503000000020004" pitchFamily="2" charset="0"/>
              </a:rPr>
              <a:t>Důležití partneři a společnosti</a:t>
            </a:r>
            <a:endParaRPr lang="cs-CZ" sz="3600" dirty="0">
              <a:solidFill>
                <a:srgbClr val="E00034"/>
              </a:solidFill>
              <a:latin typeface="Clara Sans" panose="02000503000000020004" pitchFamily="50" charset="0"/>
            </a:endParaRPr>
          </a:p>
        </p:txBody>
      </p:sp>
      <p:pic>
        <p:nvPicPr>
          <p:cNvPr id="4" name="Obrázek 3">
            <a:extLst>
              <a:ext uri="{FF2B5EF4-FFF2-40B4-BE49-F238E27FC236}">
                <a16:creationId xmlns:a16="http://schemas.microsoft.com/office/drawing/2014/main" id="{5A2A65F9-D15E-3AF3-F943-91EB7C361F3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3406" y="2494648"/>
            <a:ext cx="1924319" cy="733527"/>
          </a:xfrm>
          <a:prstGeom prst="rect">
            <a:avLst/>
          </a:prstGeom>
        </p:spPr>
      </p:pic>
      <p:pic>
        <p:nvPicPr>
          <p:cNvPr id="7" name="Obrázek 6">
            <a:extLst>
              <a:ext uri="{FF2B5EF4-FFF2-40B4-BE49-F238E27FC236}">
                <a16:creationId xmlns:a16="http://schemas.microsoft.com/office/drawing/2014/main" id="{B5CE00EE-8C6F-BA6D-285D-1A280482721E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96908" y="1559359"/>
            <a:ext cx="1924319" cy="689054"/>
          </a:xfrm>
          <a:prstGeom prst="rect">
            <a:avLst/>
          </a:prstGeom>
        </p:spPr>
      </p:pic>
      <p:pic>
        <p:nvPicPr>
          <p:cNvPr id="9" name="Obrázek 8">
            <a:extLst>
              <a:ext uri="{FF2B5EF4-FFF2-40B4-BE49-F238E27FC236}">
                <a16:creationId xmlns:a16="http://schemas.microsoft.com/office/drawing/2014/main" id="{DEF4A4A9-7F78-FB56-DA8F-6802D3A64525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28069" y="1482187"/>
            <a:ext cx="1737584" cy="829044"/>
          </a:xfrm>
          <a:prstGeom prst="rect">
            <a:avLst/>
          </a:prstGeom>
        </p:spPr>
      </p:pic>
      <p:pic>
        <p:nvPicPr>
          <p:cNvPr id="10" name="Obrázek 9">
            <a:extLst>
              <a:ext uri="{FF2B5EF4-FFF2-40B4-BE49-F238E27FC236}">
                <a16:creationId xmlns:a16="http://schemas.microsoft.com/office/drawing/2014/main" id="{B307EC70-847B-7C42-0983-F1C968BF9845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602499" y="1545002"/>
            <a:ext cx="1923030" cy="829045"/>
          </a:xfrm>
          <a:prstGeom prst="rect">
            <a:avLst/>
          </a:prstGeom>
        </p:spPr>
      </p:pic>
      <p:pic>
        <p:nvPicPr>
          <p:cNvPr id="11" name="Obrázek 10">
            <a:extLst>
              <a:ext uri="{FF2B5EF4-FFF2-40B4-BE49-F238E27FC236}">
                <a16:creationId xmlns:a16="http://schemas.microsoft.com/office/drawing/2014/main" id="{84F064C1-4024-259E-93DD-802BF3FEB422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641665" y="2337303"/>
            <a:ext cx="1113357" cy="971774"/>
          </a:xfrm>
          <a:prstGeom prst="rect">
            <a:avLst/>
          </a:prstGeom>
        </p:spPr>
      </p:pic>
      <p:pic>
        <p:nvPicPr>
          <p:cNvPr id="13" name="Obrázek 12">
            <a:extLst>
              <a:ext uri="{FF2B5EF4-FFF2-40B4-BE49-F238E27FC236}">
                <a16:creationId xmlns:a16="http://schemas.microsoft.com/office/drawing/2014/main" id="{2589AC05-3AD0-2570-1A5D-9A1B0E69DD2C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79730" y="4806820"/>
            <a:ext cx="1571844" cy="695422"/>
          </a:xfrm>
          <a:prstGeom prst="rect">
            <a:avLst/>
          </a:prstGeom>
        </p:spPr>
      </p:pic>
      <p:pic>
        <p:nvPicPr>
          <p:cNvPr id="14" name="Obrázek 13">
            <a:extLst>
              <a:ext uri="{FF2B5EF4-FFF2-40B4-BE49-F238E27FC236}">
                <a16:creationId xmlns:a16="http://schemas.microsoft.com/office/drawing/2014/main" id="{225A5516-7AFC-E497-407E-A847D07200F6}"/>
              </a:ext>
            </a:extLst>
          </p:cNvPr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6505" y="3449480"/>
            <a:ext cx="1960824" cy="1088458"/>
          </a:xfrm>
          <a:prstGeom prst="rect">
            <a:avLst/>
          </a:prstGeom>
        </p:spPr>
      </p:pic>
      <p:pic>
        <p:nvPicPr>
          <p:cNvPr id="15" name="Obrázek 14">
            <a:extLst>
              <a:ext uri="{FF2B5EF4-FFF2-40B4-BE49-F238E27FC236}">
                <a16:creationId xmlns:a16="http://schemas.microsoft.com/office/drawing/2014/main" id="{EFCFAF94-676D-720F-A7E3-ED917E6FFF3E}"/>
              </a:ext>
            </a:extLst>
          </p:cNvPr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3406" y="1550170"/>
            <a:ext cx="1066949" cy="800212"/>
          </a:xfrm>
          <a:prstGeom prst="rect">
            <a:avLst/>
          </a:prstGeom>
        </p:spPr>
      </p:pic>
      <p:pic>
        <p:nvPicPr>
          <p:cNvPr id="17" name="Obrázek 16">
            <a:extLst>
              <a:ext uri="{FF2B5EF4-FFF2-40B4-BE49-F238E27FC236}">
                <a16:creationId xmlns:a16="http://schemas.microsoft.com/office/drawing/2014/main" id="{67BEC665-95F4-8A14-9ABC-F8E71B794DF5}"/>
              </a:ext>
            </a:extLst>
          </p:cNvPr>
          <p:cNvPicPr>
            <a:picLocks noChangeAspect="1"/>
          </p:cNvPicPr>
          <p:nvPr/>
        </p:nvPicPr>
        <p:blipFill>
          <a:blip r:embed="rId1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7669" y="4854452"/>
            <a:ext cx="2095792" cy="600159"/>
          </a:xfrm>
          <a:prstGeom prst="rect">
            <a:avLst/>
          </a:prstGeom>
        </p:spPr>
      </p:pic>
      <p:pic>
        <p:nvPicPr>
          <p:cNvPr id="2" name="Obrázek 1">
            <a:extLst>
              <a:ext uri="{FF2B5EF4-FFF2-40B4-BE49-F238E27FC236}">
                <a16:creationId xmlns:a16="http://schemas.microsoft.com/office/drawing/2014/main" id="{526B2425-84CE-888B-92C2-0B9C09D4E24D}"/>
              </a:ext>
            </a:extLst>
          </p:cNvPr>
          <p:cNvPicPr>
            <a:picLocks noChangeAspect="1"/>
          </p:cNvPicPr>
          <p:nvPr/>
        </p:nvPicPr>
        <p:blipFill>
          <a:blip r:embed="rId1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23507" y="5005702"/>
            <a:ext cx="1572294" cy="456013"/>
          </a:xfrm>
          <a:prstGeom prst="rect">
            <a:avLst/>
          </a:prstGeom>
        </p:spPr>
      </p:pic>
      <p:pic>
        <p:nvPicPr>
          <p:cNvPr id="18" name="Obrázek 17">
            <a:extLst>
              <a:ext uri="{FF2B5EF4-FFF2-40B4-BE49-F238E27FC236}">
                <a16:creationId xmlns:a16="http://schemas.microsoft.com/office/drawing/2014/main" id="{7B37A49E-4C76-9F85-CA65-D7DF9B648C00}"/>
              </a:ext>
            </a:extLst>
          </p:cNvPr>
          <p:cNvPicPr>
            <a:picLocks noChangeAspect="1"/>
          </p:cNvPicPr>
          <p:nvPr/>
        </p:nvPicPr>
        <p:blipFill>
          <a:blip r:embed="rId1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966129" y="4744816"/>
            <a:ext cx="768283" cy="755261"/>
          </a:xfrm>
          <a:prstGeom prst="rect">
            <a:avLst/>
          </a:prstGeom>
        </p:spPr>
      </p:pic>
      <p:pic>
        <p:nvPicPr>
          <p:cNvPr id="19" name="Obrázek 18">
            <a:extLst>
              <a:ext uri="{FF2B5EF4-FFF2-40B4-BE49-F238E27FC236}">
                <a16:creationId xmlns:a16="http://schemas.microsoft.com/office/drawing/2014/main" id="{3864DD2F-D312-0BA9-B462-D90D39848C94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14516" y="1512219"/>
            <a:ext cx="1863217" cy="773795"/>
          </a:xfrm>
          <a:prstGeom prst="rect">
            <a:avLst/>
          </a:prstGeom>
        </p:spPr>
      </p:pic>
      <p:pic>
        <p:nvPicPr>
          <p:cNvPr id="20" name="Obrázek 19">
            <a:extLst>
              <a:ext uri="{FF2B5EF4-FFF2-40B4-BE49-F238E27FC236}">
                <a16:creationId xmlns:a16="http://schemas.microsoft.com/office/drawing/2014/main" id="{BB4E15A1-948A-5645-55CE-2899D52FEA2E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49457" y="2311231"/>
            <a:ext cx="1747762" cy="965547"/>
          </a:xfrm>
          <a:prstGeom prst="rect">
            <a:avLst/>
          </a:prstGeom>
        </p:spPr>
      </p:pic>
      <p:pic>
        <p:nvPicPr>
          <p:cNvPr id="21" name="Obrázek 20">
            <a:extLst>
              <a:ext uri="{FF2B5EF4-FFF2-40B4-BE49-F238E27FC236}">
                <a16:creationId xmlns:a16="http://schemas.microsoft.com/office/drawing/2014/main" id="{609DEA5B-2E43-04C4-0F1C-7400DE74E52C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372026" y="3628812"/>
            <a:ext cx="1918565" cy="838654"/>
          </a:xfrm>
          <a:prstGeom prst="rect">
            <a:avLst/>
          </a:prstGeom>
        </p:spPr>
      </p:pic>
      <p:pic>
        <p:nvPicPr>
          <p:cNvPr id="22" name="Obrázek 21">
            <a:extLst>
              <a:ext uri="{FF2B5EF4-FFF2-40B4-BE49-F238E27FC236}">
                <a16:creationId xmlns:a16="http://schemas.microsoft.com/office/drawing/2014/main" id="{E323E665-32E0-C892-618E-8030E721143D}"/>
              </a:ext>
            </a:extLst>
          </p:cNvPr>
          <p:cNvPicPr>
            <a:picLocks noChangeAspect="1"/>
          </p:cNvPicPr>
          <p:nvPr/>
        </p:nvPicPr>
        <p:blipFill>
          <a:blip r:embed="rId17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65952" y="3750188"/>
            <a:ext cx="2546559" cy="455614"/>
          </a:xfrm>
          <a:prstGeom prst="rect">
            <a:avLst/>
          </a:prstGeom>
        </p:spPr>
      </p:pic>
      <p:pic>
        <p:nvPicPr>
          <p:cNvPr id="23" name="Obrázek 22">
            <a:extLst>
              <a:ext uri="{FF2B5EF4-FFF2-40B4-BE49-F238E27FC236}">
                <a16:creationId xmlns:a16="http://schemas.microsoft.com/office/drawing/2014/main" id="{2873EF7A-5936-1798-BBE6-52AA7551A9C1}"/>
              </a:ext>
            </a:extLst>
          </p:cNvPr>
          <p:cNvPicPr>
            <a:picLocks noChangeAspect="1"/>
          </p:cNvPicPr>
          <p:nvPr/>
        </p:nvPicPr>
        <p:blipFill>
          <a:blip r:embed="rId1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36608" y="1592263"/>
            <a:ext cx="1532144" cy="682383"/>
          </a:xfrm>
          <a:prstGeom prst="rect">
            <a:avLst/>
          </a:prstGeom>
        </p:spPr>
      </p:pic>
      <p:pic>
        <p:nvPicPr>
          <p:cNvPr id="24" name="Obrázek 23">
            <a:extLst>
              <a:ext uri="{FF2B5EF4-FFF2-40B4-BE49-F238E27FC236}">
                <a16:creationId xmlns:a16="http://schemas.microsoft.com/office/drawing/2014/main" id="{D728C68A-7F06-2092-E1E1-0AFDF22DB3A5}"/>
              </a:ext>
            </a:extLst>
          </p:cNvPr>
          <p:cNvPicPr>
            <a:picLocks noChangeAspect="1"/>
          </p:cNvPicPr>
          <p:nvPr/>
        </p:nvPicPr>
        <p:blipFill>
          <a:blip r:embed="rId19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81147" y="2582649"/>
            <a:ext cx="1465736" cy="507928"/>
          </a:xfrm>
          <a:prstGeom prst="rect">
            <a:avLst/>
          </a:prstGeom>
        </p:spPr>
      </p:pic>
      <p:pic>
        <p:nvPicPr>
          <p:cNvPr id="25" name="Obrázek 24">
            <a:extLst>
              <a:ext uri="{FF2B5EF4-FFF2-40B4-BE49-F238E27FC236}">
                <a16:creationId xmlns:a16="http://schemas.microsoft.com/office/drawing/2014/main" id="{258500EA-2D9C-6358-18B2-C9309493C1A4}"/>
              </a:ext>
            </a:extLst>
          </p:cNvPr>
          <p:cNvPicPr>
            <a:picLocks noChangeAspect="1"/>
          </p:cNvPicPr>
          <p:nvPr/>
        </p:nvPicPr>
        <p:blipFill>
          <a:blip r:embed="rId2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693881" y="2538051"/>
            <a:ext cx="1606053" cy="552526"/>
          </a:xfrm>
          <a:prstGeom prst="rect">
            <a:avLst/>
          </a:prstGeom>
        </p:spPr>
      </p:pic>
      <p:pic>
        <p:nvPicPr>
          <p:cNvPr id="26" name="Obrázek 25">
            <a:extLst>
              <a:ext uri="{FF2B5EF4-FFF2-40B4-BE49-F238E27FC236}">
                <a16:creationId xmlns:a16="http://schemas.microsoft.com/office/drawing/2014/main" id="{325EE1CF-1B86-58F6-B230-08E6AB517BD0}"/>
              </a:ext>
            </a:extLst>
          </p:cNvPr>
          <p:cNvPicPr>
            <a:picLocks noChangeAspect="1"/>
          </p:cNvPicPr>
          <p:nvPr/>
        </p:nvPicPr>
        <p:blipFill>
          <a:blip r:embed="rId21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71420" y="3486725"/>
            <a:ext cx="988465" cy="1051727"/>
          </a:xfrm>
          <a:prstGeom prst="rect">
            <a:avLst/>
          </a:prstGeom>
        </p:spPr>
      </p:pic>
      <p:pic>
        <p:nvPicPr>
          <p:cNvPr id="27" name="Obrázek 26">
            <a:extLst>
              <a:ext uri="{FF2B5EF4-FFF2-40B4-BE49-F238E27FC236}">
                <a16:creationId xmlns:a16="http://schemas.microsoft.com/office/drawing/2014/main" id="{A0EFC6D7-493D-5055-ADEF-44340F1F444A}"/>
              </a:ext>
            </a:extLst>
          </p:cNvPr>
          <p:cNvPicPr>
            <a:picLocks noChangeAspect="1"/>
          </p:cNvPicPr>
          <p:nvPr/>
        </p:nvPicPr>
        <p:blipFill>
          <a:blip r:embed="rId22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782652" y="2507192"/>
            <a:ext cx="2235899" cy="670770"/>
          </a:xfrm>
          <a:prstGeom prst="rect">
            <a:avLst/>
          </a:prstGeom>
        </p:spPr>
      </p:pic>
      <p:pic>
        <p:nvPicPr>
          <p:cNvPr id="28" name="Obrázek 27">
            <a:extLst>
              <a:ext uri="{FF2B5EF4-FFF2-40B4-BE49-F238E27FC236}">
                <a16:creationId xmlns:a16="http://schemas.microsoft.com/office/drawing/2014/main" id="{A1C70EE2-C6DE-0F2A-71CC-A11EBB0984A6}"/>
              </a:ext>
            </a:extLst>
          </p:cNvPr>
          <p:cNvPicPr>
            <a:picLocks noChangeAspect="1"/>
          </p:cNvPicPr>
          <p:nvPr/>
        </p:nvPicPr>
        <p:blipFill>
          <a:blip r:embed="rId2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04619" y="4909188"/>
            <a:ext cx="1409897" cy="552527"/>
          </a:xfrm>
          <a:prstGeom prst="rect">
            <a:avLst/>
          </a:prstGeom>
        </p:spPr>
      </p:pic>
      <p:pic>
        <p:nvPicPr>
          <p:cNvPr id="29" name="Obrázek 28">
            <a:extLst>
              <a:ext uri="{FF2B5EF4-FFF2-40B4-BE49-F238E27FC236}">
                <a16:creationId xmlns:a16="http://schemas.microsoft.com/office/drawing/2014/main" id="{C00CA115-7938-A302-FAE5-D96E2CAC6F7B}"/>
              </a:ext>
            </a:extLst>
          </p:cNvPr>
          <p:cNvPicPr>
            <a:picLocks noChangeAspect="1"/>
          </p:cNvPicPr>
          <p:nvPr/>
        </p:nvPicPr>
        <p:blipFill>
          <a:blip r:embed="rId24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70028" y="4701062"/>
            <a:ext cx="2140686" cy="968778"/>
          </a:xfrm>
          <a:prstGeom prst="rect">
            <a:avLst/>
          </a:prstGeom>
        </p:spPr>
      </p:pic>
      <p:pic>
        <p:nvPicPr>
          <p:cNvPr id="30" name="Obrázek 29">
            <a:extLst>
              <a:ext uri="{FF2B5EF4-FFF2-40B4-BE49-F238E27FC236}">
                <a16:creationId xmlns:a16="http://schemas.microsoft.com/office/drawing/2014/main" id="{8EC2CECE-7626-B6F8-6326-173DF565277A}"/>
              </a:ext>
            </a:extLst>
          </p:cNvPr>
          <p:cNvPicPr>
            <a:picLocks noChangeAspect="1"/>
          </p:cNvPicPr>
          <p:nvPr/>
        </p:nvPicPr>
        <p:blipFill>
          <a:blip r:embed="rId25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561976" y="3818378"/>
            <a:ext cx="1389770" cy="319234"/>
          </a:xfrm>
          <a:prstGeom prst="rect">
            <a:avLst/>
          </a:prstGeom>
        </p:spPr>
      </p:pic>
      <p:pic>
        <p:nvPicPr>
          <p:cNvPr id="31" name="Obrázek 30">
            <a:extLst>
              <a:ext uri="{FF2B5EF4-FFF2-40B4-BE49-F238E27FC236}">
                <a16:creationId xmlns:a16="http://schemas.microsoft.com/office/drawing/2014/main" id="{5758EC00-3CFE-FEC5-9672-317E02550085}"/>
              </a:ext>
            </a:extLst>
          </p:cNvPr>
          <p:cNvPicPr>
            <a:picLocks noChangeAspect="1"/>
          </p:cNvPicPr>
          <p:nvPr/>
        </p:nvPicPr>
        <p:blipFill>
          <a:blip r:embed="rId2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314251" y="3584862"/>
            <a:ext cx="866896" cy="73352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91525411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42">
            <a:extLst>
              <a:ext uri="{FF2B5EF4-FFF2-40B4-BE49-F238E27FC236}">
                <a16:creationId xmlns:a16="http://schemas.microsoft.com/office/drawing/2014/main" id="{B544439E-986E-1EDD-5303-11053BB2374B}"/>
              </a:ext>
            </a:extLst>
          </p:cNvPr>
          <p:cNvSpPr txBox="1"/>
          <p:nvPr/>
        </p:nvSpPr>
        <p:spPr>
          <a:xfrm>
            <a:off x="548649" y="1498479"/>
            <a:ext cx="7756357" cy="105567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defRPr sz="3600" b="1">
                <a:solidFill>
                  <a:schemeClr val="accent1"/>
                </a:solidFill>
                <a:latin typeface="+mj-lt"/>
                <a:ea typeface="Inter" panose="020B0502030000000004" pitchFamily="34" charset="0"/>
              </a:defRPr>
            </a:lvl1pPr>
          </a:lstStyle>
          <a:p>
            <a:pPr>
              <a:spcAft>
                <a:spcPts val="600"/>
              </a:spcAft>
            </a:pPr>
            <a:r>
              <a:rPr lang="cs-CZ" sz="3200" dirty="0">
                <a:solidFill>
                  <a:srgbClr val="E00034"/>
                </a:solidFill>
                <a:latin typeface="Clara Sans" panose="02000503000000020004" pitchFamily="2" charset="0"/>
              </a:rPr>
              <a:t>Studentské spolky &amp; Organizace</a:t>
            </a:r>
            <a:endParaRPr lang="cs-CZ" sz="3200" dirty="0">
              <a:solidFill>
                <a:srgbClr val="E00034"/>
              </a:solidFill>
              <a:latin typeface="Clara Sans" panose="02000503000000020004" pitchFamily="50" charset="0"/>
            </a:endParaRPr>
          </a:p>
          <a:p>
            <a:pPr>
              <a:spcAft>
                <a:spcPts val="600"/>
              </a:spcAft>
            </a:pPr>
            <a:endParaRPr lang="en-GB" sz="3200" dirty="0">
              <a:solidFill>
                <a:srgbClr val="E00034"/>
              </a:solidFill>
              <a:latin typeface="Clara Sans" panose="02000503000000020004" pitchFamily="50" charset="0"/>
            </a:endParaRPr>
          </a:p>
        </p:txBody>
      </p:sp>
      <p:sp>
        <p:nvSpPr>
          <p:cNvPr id="4" name="Obdélník 3">
            <a:extLst>
              <a:ext uri="{FF2B5EF4-FFF2-40B4-BE49-F238E27FC236}">
                <a16:creationId xmlns:a16="http://schemas.microsoft.com/office/drawing/2014/main" id="{0BEF2243-C8F5-31A6-E8C4-807589B6FD8C}"/>
              </a:ext>
            </a:extLst>
          </p:cNvPr>
          <p:cNvSpPr/>
          <p:nvPr/>
        </p:nvSpPr>
        <p:spPr>
          <a:xfrm>
            <a:off x="561496" y="3103213"/>
            <a:ext cx="6302369" cy="252376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spcAft>
                <a:spcPts val="1200"/>
              </a:spcAft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cs-CZ" sz="1400" b="1" dirty="0">
                <a:solidFill>
                  <a:srgbClr val="E00034"/>
                </a:solidFill>
                <a:latin typeface="Clara Sans" panose="02000503000000020004" pitchFamily="50" charset="0"/>
              </a:rPr>
              <a:t>Studentská unie JU</a:t>
            </a:r>
          </a:p>
          <a:p>
            <a:pPr marL="342900" indent="-342900">
              <a:spcAft>
                <a:spcPts val="1200"/>
              </a:spcAft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cs-CZ" sz="1400" b="1" dirty="0">
                <a:solidFill>
                  <a:srgbClr val="E00034"/>
                </a:solidFill>
                <a:latin typeface="Clara Sans" panose="02000503000000020004" pitchFamily="50" charset="0"/>
              </a:rPr>
              <a:t>Erasmus Student Network USB </a:t>
            </a:r>
            <a:r>
              <a:rPr lang="cs-CZ" sz="1400" b="1" dirty="0" err="1">
                <a:solidFill>
                  <a:srgbClr val="E00034"/>
                </a:solidFill>
                <a:latin typeface="Clara Sans" panose="02000503000000020004" pitchFamily="50" charset="0"/>
              </a:rPr>
              <a:t>Budweis</a:t>
            </a:r>
            <a:endParaRPr lang="cs-CZ" sz="1400" dirty="0">
              <a:solidFill>
                <a:srgbClr val="939598"/>
              </a:solidFill>
              <a:latin typeface="Clara Sans" panose="02000503000000020004" pitchFamily="50" charset="0"/>
            </a:endParaRPr>
          </a:p>
          <a:p>
            <a:pPr marL="342900" indent="-342900">
              <a:spcAft>
                <a:spcPts val="1200"/>
              </a:spcAft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cs-CZ" sz="1400" b="1" dirty="0" err="1">
                <a:solidFill>
                  <a:srgbClr val="E00034"/>
                </a:solidFill>
                <a:latin typeface="Clara Sans" panose="02000503000000020004" pitchFamily="50" charset="0"/>
              </a:rPr>
              <a:t>PushRun</a:t>
            </a:r>
            <a:endParaRPr lang="cs-CZ" sz="1400" b="1" dirty="0">
              <a:solidFill>
                <a:srgbClr val="E00034"/>
              </a:solidFill>
              <a:latin typeface="Clara Sans" panose="02000503000000020004" pitchFamily="50" charset="0"/>
            </a:endParaRPr>
          </a:p>
          <a:p>
            <a:pPr marL="342900" indent="-342900">
              <a:spcAft>
                <a:spcPts val="1200"/>
              </a:spcAft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cs-CZ" sz="1400" b="1" i="0" dirty="0" err="1">
                <a:solidFill>
                  <a:srgbClr val="E00034"/>
                </a:solidFill>
                <a:effectLst/>
                <a:latin typeface="Clara Sans" panose="02000503000000020004" pitchFamily="2" charset="0"/>
              </a:rPr>
              <a:t>Psychočas</a:t>
            </a:r>
            <a:endParaRPr lang="cs-CZ" sz="1400" b="1" i="0" dirty="0">
              <a:solidFill>
                <a:srgbClr val="E00034"/>
              </a:solidFill>
              <a:effectLst/>
              <a:latin typeface="Clara Sans" panose="02000503000000020004" pitchFamily="2" charset="0"/>
            </a:endParaRPr>
          </a:p>
          <a:p>
            <a:pPr marL="342900" indent="-342900">
              <a:spcAft>
                <a:spcPts val="1200"/>
              </a:spcAft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cs-CZ" sz="1400" b="1" i="0" dirty="0">
                <a:solidFill>
                  <a:srgbClr val="E00034"/>
                </a:solidFill>
                <a:effectLst/>
                <a:latin typeface="Clara Sans" panose="02000503000000020004" pitchFamily="2" charset="0"/>
              </a:rPr>
              <a:t>JAMFIRE</a:t>
            </a:r>
          </a:p>
          <a:p>
            <a:pPr marL="342900" indent="-342900">
              <a:spcAft>
                <a:spcPts val="1200"/>
              </a:spcAft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cs-CZ" sz="1400" b="1" i="0" dirty="0">
                <a:solidFill>
                  <a:srgbClr val="E00034"/>
                </a:solidFill>
                <a:effectLst/>
                <a:latin typeface="Clara Sans" panose="02000503000000020004" pitchFamily="2" charset="0"/>
              </a:rPr>
              <a:t>Univerzitní křesťanské hnutí</a:t>
            </a:r>
          </a:p>
          <a:p>
            <a:pPr marL="342900" indent="-342900">
              <a:spcAft>
                <a:spcPts val="1200"/>
              </a:spcAft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endParaRPr lang="cs-CZ" sz="1400" dirty="0">
              <a:solidFill>
                <a:srgbClr val="939598"/>
              </a:solidFill>
              <a:latin typeface="Clara Sans" panose="02000503000000020004" pitchFamily="50" charset="0"/>
            </a:endParaRPr>
          </a:p>
        </p:txBody>
      </p:sp>
      <p:pic>
        <p:nvPicPr>
          <p:cNvPr id="5" name="Obrázek 4" descr="Obsah obrázku kreslení&#10;&#10;Popis byl vytvořen automaticky">
            <a:extLst>
              <a:ext uri="{FF2B5EF4-FFF2-40B4-BE49-F238E27FC236}">
                <a16:creationId xmlns:a16="http://schemas.microsoft.com/office/drawing/2014/main" id="{DD555A7B-DA28-E776-8EFB-BF4704260BB7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15023" y="5511478"/>
            <a:ext cx="1878956" cy="939479"/>
          </a:xfrm>
          <a:prstGeom prst="rect">
            <a:avLst/>
          </a:prstGeom>
        </p:spPr>
      </p:pic>
      <p:pic>
        <p:nvPicPr>
          <p:cNvPr id="6" name="Obrázek 5" descr="Obsah obrázku kreslení&#10;&#10;Popis byl vytvořen automaticky">
            <a:extLst>
              <a:ext uri="{FF2B5EF4-FFF2-40B4-BE49-F238E27FC236}">
                <a16:creationId xmlns:a16="http://schemas.microsoft.com/office/drawing/2014/main" id="{BA89C77F-D3B6-3512-4A0E-B08F928D83EB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656510" y="5511478"/>
            <a:ext cx="1942782" cy="1079323"/>
          </a:xfrm>
          <a:prstGeom prst="rect">
            <a:avLst/>
          </a:prstGeom>
        </p:spPr>
      </p:pic>
      <p:pic>
        <p:nvPicPr>
          <p:cNvPr id="11" name="Zástupný symbol obrázku 10" descr="Obsah obrázku oblečení, osoba, muž, budova&#10;&#10;Obsah vygenerovaný umělou inteligencí může být nesprávný.">
            <a:extLst>
              <a:ext uri="{FF2B5EF4-FFF2-40B4-BE49-F238E27FC236}">
                <a16:creationId xmlns:a16="http://schemas.microsoft.com/office/drawing/2014/main" id="{AFAA08AD-3953-9AA9-4A22-C6E1517FDBFB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115" r="21115"/>
          <a:stretch>
            <a:fillRect/>
          </a:stretch>
        </p:blipFill>
        <p:spPr>
          <a:xfrm>
            <a:off x="6415044" y="-1111223"/>
            <a:ext cx="6010495" cy="6933762"/>
          </a:xfrm>
        </p:spPr>
      </p:pic>
    </p:spTree>
    <p:extLst>
      <p:ext uri="{BB962C8B-B14F-4D97-AF65-F5344CB8AC3E}">
        <p14:creationId xmlns:p14="http://schemas.microsoft.com/office/powerpoint/2010/main" val="3493148252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Zástupný symbol obrázku 5" descr="Obsah obrázku oblečení, osoba, Lidská tvář, úsměv&#10;&#10;Popis byl vytvořen automaticky">
            <a:extLst>
              <a:ext uri="{FF2B5EF4-FFF2-40B4-BE49-F238E27FC236}">
                <a16:creationId xmlns:a16="http://schemas.microsoft.com/office/drawing/2014/main" id="{C37284E5-B5EA-40F1-FA6F-E4767F05A032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1108" r="21108"/>
          <a:stretch>
            <a:fillRect/>
          </a:stretch>
        </p:blipFill>
        <p:spPr>
          <a:xfrm>
            <a:off x="5667154" y="-1945879"/>
            <a:ext cx="7130903" cy="8226275"/>
          </a:xfrm>
        </p:spPr>
      </p:pic>
      <p:sp>
        <p:nvSpPr>
          <p:cNvPr id="3" name="Obdélník 2">
            <a:extLst>
              <a:ext uri="{FF2B5EF4-FFF2-40B4-BE49-F238E27FC236}">
                <a16:creationId xmlns:a16="http://schemas.microsoft.com/office/drawing/2014/main" id="{E6DABF29-017A-6399-B660-CB2A6DF9A0D0}"/>
              </a:ext>
            </a:extLst>
          </p:cNvPr>
          <p:cNvSpPr/>
          <p:nvPr/>
        </p:nvSpPr>
        <p:spPr>
          <a:xfrm>
            <a:off x="574975" y="2999560"/>
            <a:ext cx="6261764" cy="292022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spcAft>
                <a:spcPts val="600"/>
              </a:spcAft>
              <a:buClr>
                <a:srgbClr val="E00034"/>
              </a:buClr>
              <a:buSzPct val="150000"/>
            </a:pPr>
            <a:r>
              <a:rPr lang="cs-CZ" sz="1600" b="1" dirty="0">
                <a:solidFill>
                  <a:srgbClr val="E00034"/>
                </a:solidFill>
                <a:latin typeface="Clara Sans" panose="02000503000000020004" pitchFamily="2" charset="0"/>
              </a:rPr>
              <a:t>Vzrušující studentský život</a:t>
            </a:r>
          </a:p>
          <a:p>
            <a:pPr marL="285750" indent="-285750">
              <a:lnSpc>
                <a:spcPct val="150000"/>
              </a:lnSpc>
              <a:spcAft>
                <a:spcPts val="600"/>
              </a:spcAft>
              <a:buClr>
                <a:srgbClr val="E00034"/>
              </a:buClr>
              <a:buSzPct val="200000"/>
              <a:buFont typeface="Arial" panose="020B0604020202020204" pitchFamily="34" charset="0"/>
              <a:buChar char="•"/>
            </a:pP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živý kampus a studentský klub</a:t>
            </a:r>
          </a:p>
          <a:p>
            <a:pPr marL="285750" indent="-285750">
              <a:lnSpc>
                <a:spcPct val="150000"/>
              </a:lnSpc>
              <a:spcAft>
                <a:spcPts val="600"/>
              </a:spcAft>
              <a:buClr>
                <a:srgbClr val="E00034"/>
              </a:buClr>
              <a:buSzPct val="200000"/>
              <a:buFont typeface="Arial" panose="020B0604020202020204" pitchFamily="34" charset="0"/>
              <a:buChar char="•"/>
            </a:pP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koncerty, festivaly, sportovní akce, kulturní akce a výlety, deskové hry, studentské kvízy, jazykové výměny</a:t>
            </a:r>
          </a:p>
          <a:p>
            <a:pPr marL="285750" indent="-285750">
              <a:lnSpc>
                <a:spcPct val="150000"/>
              </a:lnSpc>
              <a:spcAft>
                <a:spcPts val="600"/>
              </a:spcAft>
              <a:buClr>
                <a:srgbClr val="E00034"/>
              </a:buClr>
              <a:buSzPct val="200000"/>
              <a:buFont typeface="Arial" panose="020B0604020202020204" pitchFamily="34" charset="0"/>
              <a:buChar char="•"/>
            </a:pP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web pro studenty </a:t>
            </a:r>
            <a:r>
              <a:rPr lang="cs-CZ" sz="1400" i="0" dirty="0">
                <a:solidFill>
                  <a:srgbClr val="939598"/>
                </a:solidFill>
                <a:effectLst/>
                <a:latin typeface="Clara Sans" panose="02000503000000020004" pitchFamily="2" charset="0"/>
              </a:rPr>
              <a:t>&amp;</a:t>
            </a: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 kalendář akcí usblife.cz </a:t>
            </a:r>
          </a:p>
          <a:p>
            <a:pPr>
              <a:lnSpc>
                <a:spcPct val="150000"/>
              </a:lnSpc>
              <a:spcAft>
                <a:spcPts val="600"/>
              </a:spcAft>
              <a:buClr>
                <a:srgbClr val="E00034"/>
              </a:buClr>
              <a:buSzPct val="150000"/>
            </a:pPr>
            <a:r>
              <a:rPr lang="cs-CZ" sz="1600" b="1" dirty="0">
                <a:solidFill>
                  <a:srgbClr val="E00034"/>
                </a:solidFill>
                <a:latin typeface="Clara Sans" panose="02000503000000020004" pitchFamily="50" charset="0"/>
              </a:rPr>
              <a:t>Cenově dostupné bydlení &amp; bezpečnost</a:t>
            </a:r>
          </a:p>
          <a:p>
            <a:pPr marL="285750" indent="-285750">
              <a:lnSpc>
                <a:spcPct val="150000"/>
              </a:lnSpc>
              <a:spcAft>
                <a:spcPts val="600"/>
              </a:spcAft>
              <a:buClr>
                <a:srgbClr val="E00034"/>
              </a:buClr>
              <a:buSzPct val="200000"/>
              <a:buFont typeface="Arial" panose="020B0604020202020204" pitchFamily="34" charset="0"/>
              <a:buChar char="•"/>
            </a:pP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nižší životní náklady, </a:t>
            </a:r>
            <a:r>
              <a:rPr lang="cs-CZ" sz="2000" dirty="0">
                <a:solidFill>
                  <a:srgbClr val="E00034"/>
                </a:solidFill>
                <a:latin typeface="Clara Sans" panose="02000503000000020004" pitchFamily="50" charset="0"/>
              </a:rPr>
              <a:t>12.</a:t>
            </a: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 místo v žebříčku Global </a:t>
            </a:r>
            <a:r>
              <a:rPr lang="cs-CZ" sz="1400" dirty="0" err="1">
                <a:solidFill>
                  <a:srgbClr val="939598"/>
                </a:solidFill>
                <a:latin typeface="Clara Sans" panose="02000503000000020004" pitchFamily="50" charset="0"/>
              </a:rPr>
              <a:t>Peace</a:t>
            </a: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 Index</a:t>
            </a:r>
          </a:p>
        </p:txBody>
      </p:sp>
      <p:sp>
        <p:nvSpPr>
          <p:cNvPr id="4" name="TextBox 42">
            <a:extLst>
              <a:ext uri="{FF2B5EF4-FFF2-40B4-BE49-F238E27FC236}">
                <a16:creationId xmlns:a16="http://schemas.microsoft.com/office/drawing/2014/main" id="{F0E91EC2-A257-68F5-5414-2EDF80D31304}"/>
              </a:ext>
            </a:extLst>
          </p:cNvPr>
          <p:cNvSpPr txBox="1"/>
          <p:nvPr/>
        </p:nvSpPr>
        <p:spPr>
          <a:xfrm>
            <a:off x="553709" y="1504134"/>
            <a:ext cx="7756357" cy="5355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defRPr sz="3600" b="1">
                <a:solidFill>
                  <a:schemeClr val="accent1"/>
                </a:solidFill>
                <a:latin typeface="+mj-lt"/>
                <a:ea typeface="Inter" panose="020B0502030000000004" pitchFamily="34" charset="0"/>
              </a:defRPr>
            </a:lvl1pPr>
          </a:lstStyle>
          <a:p>
            <a:pPr>
              <a:spcAft>
                <a:spcPts val="600"/>
              </a:spcAft>
            </a:pPr>
            <a:r>
              <a:rPr lang="cs-CZ" sz="3200" dirty="0">
                <a:solidFill>
                  <a:srgbClr val="E00034"/>
                </a:solidFill>
                <a:latin typeface="Clara Sans" panose="02000503000000020004" pitchFamily="2" charset="0"/>
              </a:rPr>
              <a:t>Studentský život</a:t>
            </a:r>
            <a:endParaRPr lang="en-GB" sz="3200" dirty="0">
              <a:solidFill>
                <a:srgbClr val="E00034"/>
              </a:solidFill>
              <a:latin typeface="Clara Sans" panose="02000503000000020004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15790045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E84BFE1D-C5E9-D005-0FE4-32168B74B7A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Zástupný symbol obrázku 5">
            <a:extLst>
              <a:ext uri="{FF2B5EF4-FFF2-40B4-BE49-F238E27FC236}">
                <a16:creationId xmlns:a16="http://schemas.microsoft.com/office/drawing/2014/main" id="{2C41D98E-B76A-6282-AF61-7F176B1CAD61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6468" t="-1093" r="18698" b="1093"/>
          <a:stretch/>
        </p:blipFill>
        <p:spPr>
          <a:xfrm>
            <a:off x="5667150" y="-1945884"/>
            <a:ext cx="8129399" cy="9881235"/>
          </a:xfrm>
        </p:spPr>
      </p:pic>
      <p:sp>
        <p:nvSpPr>
          <p:cNvPr id="3" name="Obdélník 2">
            <a:extLst>
              <a:ext uri="{FF2B5EF4-FFF2-40B4-BE49-F238E27FC236}">
                <a16:creationId xmlns:a16="http://schemas.microsoft.com/office/drawing/2014/main" id="{1063303B-5525-85D2-6ECF-7F6C5ADCD85C}"/>
              </a:ext>
            </a:extLst>
          </p:cNvPr>
          <p:cNvSpPr/>
          <p:nvPr/>
        </p:nvSpPr>
        <p:spPr>
          <a:xfrm>
            <a:off x="550863" y="3089983"/>
            <a:ext cx="6261764" cy="36163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Aft>
                <a:spcPts val="600"/>
              </a:spcAft>
              <a:buClr>
                <a:srgbClr val="E00034"/>
              </a:buClr>
              <a:buSzPct val="150000"/>
            </a:pPr>
            <a:r>
              <a:rPr lang="cs-CZ" sz="1600" b="1" dirty="0">
                <a:solidFill>
                  <a:srgbClr val="E00034"/>
                </a:solidFill>
                <a:latin typeface="Clara Sans" panose="02000503000000020004" pitchFamily="2" charset="0"/>
              </a:rPr>
              <a:t>Tři úrovně sportu </a:t>
            </a:r>
          </a:p>
          <a:p>
            <a:pPr marL="285750" indent="-285750">
              <a:spcAft>
                <a:spcPts val="600"/>
              </a:spcAft>
              <a:buClr>
                <a:srgbClr val="E00034"/>
              </a:buClr>
              <a:buSzPct val="200000"/>
              <a:buFont typeface="Arial" panose="020B0604020202020204" pitchFamily="34" charset="0"/>
              <a:buChar char="•"/>
            </a:pP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Studijní programy se sportovním měřením</a:t>
            </a:r>
          </a:p>
          <a:p>
            <a:pPr marL="285750" indent="-285750">
              <a:spcAft>
                <a:spcPts val="600"/>
              </a:spcAft>
              <a:buClr>
                <a:srgbClr val="E00034"/>
              </a:buClr>
              <a:buSzPct val="200000"/>
              <a:buFont typeface="Arial" panose="020B0604020202020204" pitchFamily="34" charset="0"/>
              <a:buChar char="•"/>
            </a:pP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Sport jako volnočasová aktivita studentů</a:t>
            </a:r>
          </a:p>
          <a:p>
            <a:pPr marL="285750" indent="-285750">
              <a:spcAft>
                <a:spcPts val="600"/>
              </a:spcAft>
              <a:buClr>
                <a:srgbClr val="E00034"/>
              </a:buClr>
              <a:buSzPct val="200000"/>
              <a:buFont typeface="Arial" panose="020B0604020202020204" pitchFamily="34" charset="0"/>
              <a:buChar char="•"/>
            </a:pP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Sport jako podpora značky univerzity</a:t>
            </a:r>
          </a:p>
          <a:p>
            <a:pPr>
              <a:spcAft>
                <a:spcPts val="600"/>
              </a:spcAft>
              <a:buClr>
                <a:srgbClr val="E00034"/>
              </a:buClr>
              <a:buSzPct val="150000"/>
            </a:pPr>
            <a:r>
              <a:rPr lang="cs-CZ" sz="1600" b="1" dirty="0">
                <a:solidFill>
                  <a:srgbClr val="E00034"/>
                </a:solidFill>
                <a:latin typeface="Clara Sans" panose="02000503000000020004" pitchFamily="2" charset="0"/>
              </a:rPr>
              <a:t>Univerzitní sportovní týmy</a:t>
            </a:r>
          </a:p>
          <a:p>
            <a:pPr marL="285750" indent="-285750">
              <a:spcAft>
                <a:spcPts val="600"/>
              </a:spcAft>
              <a:buClr>
                <a:srgbClr val="E00034"/>
              </a:buClr>
              <a:buSzPct val="200000"/>
              <a:buFont typeface="Arial" panose="020B0604020202020204" pitchFamily="34" charset="0"/>
              <a:buChar char="•"/>
            </a:pP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Hokej</a:t>
            </a:r>
          </a:p>
          <a:p>
            <a:pPr marL="285750" indent="-285750">
              <a:spcAft>
                <a:spcPts val="600"/>
              </a:spcAft>
              <a:buClr>
                <a:srgbClr val="E00034"/>
              </a:buClr>
              <a:buSzPct val="200000"/>
              <a:buFont typeface="Arial" panose="020B0604020202020204" pitchFamily="34" charset="0"/>
              <a:buChar char="•"/>
            </a:pP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Fotbal</a:t>
            </a:r>
          </a:p>
          <a:p>
            <a:pPr marL="285750" indent="-285750">
              <a:spcAft>
                <a:spcPts val="600"/>
              </a:spcAft>
              <a:buClr>
                <a:srgbClr val="E00034"/>
              </a:buClr>
              <a:buSzPct val="200000"/>
              <a:buFont typeface="Arial" panose="020B0604020202020204" pitchFamily="34" charset="0"/>
              <a:buChar char="•"/>
            </a:pP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Florbal</a:t>
            </a:r>
          </a:p>
          <a:p>
            <a:pPr marL="285750" indent="-285750">
              <a:spcAft>
                <a:spcPts val="600"/>
              </a:spcAft>
              <a:buClr>
                <a:srgbClr val="E00034"/>
              </a:buClr>
              <a:buSzPct val="200000"/>
              <a:buFont typeface="Arial" panose="020B0604020202020204" pitchFamily="34" charset="0"/>
              <a:buChar char="•"/>
            </a:pP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Volejbal</a:t>
            </a:r>
          </a:p>
          <a:p>
            <a:pPr marL="285750" indent="-285750">
              <a:spcAft>
                <a:spcPts val="600"/>
              </a:spcAft>
              <a:buClr>
                <a:srgbClr val="E00034"/>
              </a:buClr>
              <a:buSzPct val="200000"/>
              <a:buFont typeface="Arial" panose="020B0604020202020204" pitchFamily="34" charset="0"/>
              <a:buChar char="•"/>
            </a:pP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Basketbal</a:t>
            </a:r>
          </a:p>
          <a:p>
            <a:pPr>
              <a:spcAft>
                <a:spcPts val="600"/>
              </a:spcAft>
              <a:buClr>
                <a:srgbClr val="E00034"/>
              </a:buClr>
              <a:buSzPct val="150000"/>
            </a:pPr>
            <a:r>
              <a:rPr lang="cs-CZ" sz="1600" b="1" dirty="0">
                <a:solidFill>
                  <a:srgbClr val="E00034"/>
                </a:solidFill>
                <a:latin typeface="Clara Sans" panose="02000503000000020004" pitchFamily="2" charset="0"/>
              </a:rPr>
              <a:t>Sportovní akce</a:t>
            </a:r>
          </a:p>
          <a:p>
            <a:pPr marL="285750" indent="-285750">
              <a:spcAft>
                <a:spcPts val="600"/>
              </a:spcAft>
              <a:buClr>
                <a:srgbClr val="E00034"/>
              </a:buClr>
              <a:buSzPct val="200000"/>
              <a:buFont typeface="Arial" panose="020B0604020202020204" pitchFamily="34" charset="0"/>
              <a:buChar char="•"/>
            </a:pP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Bitva o </a:t>
            </a:r>
            <a:r>
              <a:rPr lang="cs-CZ" sz="1400" dirty="0" err="1">
                <a:solidFill>
                  <a:srgbClr val="939598"/>
                </a:solidFill>
                <a:latin typeface="Clara Sans" panose="02000503000000020004" pitchFamily="50" charset="0"/>
              </a:rPr>
              <a:t>Budějce</a:t>
            </a:r>
            <a:endParaRPr lang="cs-CZ" sz="1400" dirty="0">
              <a:solidFill>
                <a:srgbClr val="939598"/>
              </a:solidFill>
              <a:latin typeface="Clara Sans" panose="02000503000000020004" pitchFamily="50" charset="0"/>
            </a:endParaRPr>
          </a:p>
        </p:txBody>
      </p:sp>
      <p:sp>
        <p:nvSpPr>
          <p:cNvPr id="4" name="TextBox 42">
            <a:extLst>
              <a:ext uri="{FF2B5EF4-FFF2-40B4-BE49-F238E27FC236}">
                <a16:creationId xmlns:a16="http://schemas.microsoft.com/office/drawing/2014/main" id="{CDB9EA8F-1D2A-109F-B905-B291B3E1D5A4}"/>
              </a:ext>
            </a:extLst>
          </p:cNvPr>
          <p:cNvSpPr txBox="1"/>
          <p:nvPr/>
        </p:nvSpPr>
        <p:spPr>
          <a:xfrm>
            <a:off x="543069" y="1505224"/>
            <a:ext cx="7756357" cy="5355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defRPr sz="3600" b="1">
                <a:solidFill>
                  <a:schemeClr val="accent1"/>
                </a:solidFill>
                <a:latin typeface="+mj-lt"/>
                <a:ea typeface="Inter" panose="020B0502030000000004" pitchFamily="34" charset="0"/>
              </a:defRPr>
            </a:lvl1pPr>
          </a:lstStyle>
          <a:p>
            <a:pPr>
              <a:spcAft>
                <a:spcPts val="600"/>
              </a:spcAft>
            </a:pPr>
            <a:r>
              <a:rPr lang="cs-CZ" sz="3200" dirty="0">
                <a:solidFill>
                  <a:srgbClr val="E00034"/>
                </a:solidFill>
                <a:latin typeface="Clara Sans" panose="02000503000000020004" pitchFamily="2" charset="0"/>
              </a:rPr>
              <a:t>Univerzitní sport</a:t>
            </a:r>
            <a:endParaRPr lang="en-GB" sz="3200" dirty="0">
              <a:solidFill>
                <a:srgbClr val="E00034"/>
              </a:solidFill>
              <a:latin typeface="Clara Sans" panose="02000503000000020004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728105305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4F59BD9F-2B37-F81E-AF79-FB7DCA6F0B5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Grafický objekt 6">
            <a:extLst>
              <a:ext uri="{FF2B5EF4-FFF2-40B4-BE49-F238E27FC236}">
                <a16:creationId xmlns:a16="http://schemas.microsoft.com/office/drawing/2014/main" id="{91C2F088-5DE8-8F42-A4B8-B5D0FBB5F755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>
            <a:fillRect/>
          </a:stretch>
        </p:blipFill>
        <p:spPr>
          <a:xfrm>
            <a:off x="8582824" y="-920130"/>
            <a:ext cx="5238750" cy="4943475"/>
          </a:xfrm>
          <a:prstGeom prst="rect">
            <a:avLst/>
          </a:prstGeom>
        </p:spPr>
      </p:pic>
      <p:sp>
        <p:nvSpPr>
          <p:cNvPr id="20" name="Rectangle 19">
            <a:extLst>
              <a:ext uri="{FF2B5EF4-FFF2-40B4-BE49-F238E27FC236}">
                <a16:creationId xmlns:a16="http://schemas.microsoft.com/office/drawing/2014/main" id="{D9CE8251-DC14-92B4-A6DB-59AB4E912C92}"/>
              </a:ext>
            </a:extLst>
          </p:cNvPr>
          <p:cNvSpPr/>
          <p:nvPr/>
        </p:nvSpPr>
        <p:spPr>
          <a:xfrm>
            <a:off x="10957962" y="4545020"/>
            <a:ext cx="353280" cy="353280"/>
          </a:xfrm>
          <a:prstGeom prst="rect">
            <a:avLst/>
          </a:prstGeom>
          <a:blipFill>
            <a:blip r:embed="rId5">
              <a:biLevel thresh="50000"/>
              <a:extLst>
                <a:ext uri="{96DAC541-7B7A-43D3-8B79-37D633B846F1}">
                  <asvg:svgBlip xmlns:asvg="http://schemas.microsoft.com/office/drawing/2016/SVG/main" r:embed="rId6"/>
                </a:ext>
              </a:extLst>
            </a:blip>
            <a:stretch>
              <a:fillRect/>
            </a:stretch>
          </a:blip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pic>
        <p:nvPicPr>
          <p:cNvPr id="3" name="Obrázek 2" descr="Obsah obrázku text, Písmo&#10;&#10;Popis byl vytvořen automaticky">
            <a:extLst>
              <a:ext uri="{FF2B5EF4-FFF2-40B4-BE49-F238E27FC236}">
                <a16:creationId xmlns:a16="http://schemas.microsoft.com/office/drawing/2014/main" id="{F3B34710-206F-A29B-BAC0-26A4958C6258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9400475" y="5934242"/>
            <a:ext cx="2465832" cy="612648"/>
          </a:xfrm>
          <a:prstGeom prst="rect">
            <a:avLst/>
          </a:prstGeom>
        </p:spPr>
      </p:pic>
      <p:pic>
        <p:nvPicPr>
          <p:cNvPr id="16" name="Grafický objekt 15">
            <a:extLst>
              <a:ext uri="{FF2B5EF4-FFF2-40B4-BE49-F238E27FC236}">
                <a16:creationId xmlns:a16="http://schemas.microsoft.com/office/drawing/2014/main" id="{880311DA-72D6-3784-E4B5-83147E4DEF6F}"/>
              </a:ext>
            </a:extLst>
          </p:cNvPr>
          <p:cNvPicPr>
            <a:picLocks noChangeAspect="1"/>
          </p:cNvPicPr>
          <p:nvPr/>
        </p:nvPicPr>
        <p:blipFill>
          <a:blip r:embed="rId8">
            <a:extLs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-1894676" y="-45175"/>
            <a:ext cx="5238750" cy="4943475"/>
          </a:xfrm>
          <a:prstGeom prst="rect">
            <a:avLst/>
          </a:prstGeom>
        </p:spPr>
      </p:pic>
      <p:sp>
        <p:nvSpPr>
          <p:cNvPr id="4" name="TextovéPole 3">
            <a:extLst>
              <a:ext uri="{FF2B5EF4-FFF2-40B4-BE49-F238E27FC236}">
                <a16:creationId xmlns:a16="http://schemas.microsoft.com/office/drawing/2014/main" id="{47C526DA-DEB6-BB5C-92A3-FB534A7437D0}"/>
              </a:ext>
            </a:extLst>
          </p:cNvPr>
          <p:cNvSpPr txBox="1"/>
          <p:nvPr/>
        </p:nvSpPr>
        <p:spPr>
          <a:xfrm>
            <a:off x="3344074" y="1592263"/>
            <a:ext cx="5626131" cy="221721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ctr">
              <a:lnSpc>
                <a:spcPct val="150000"/>
              </a:lnSpc>
              <a:spcAft>
                <a:spcPts val="400"/>
              </a:spcAft>
              <a:buClr>
                <a:srgbClr val="E00034"/>
              </a:buClr>
              <a:buSzPct val="150000"/>
            </a:pPr>
            <a:r>
              <a:rPr lang="cs-CZ" sz="1700" b="1" dirty="0">
                <a:solidFill>
                  <a:srgbClr val="E00034"/>
                </a:solidFill>
                <a:latin typeface="Clara Sans" panose="02000503000000020004" pitchFamily="50" charset="0"/>
              </a:rPr>
              <a:t>Jihočeská univerzita v Českých Budějovicích</a:t>
            </a:r>
          </a:p>
          <a:p>
            <a:pPr algn="ctr">
              <a:lnSpc>
                <a:spcPct val="150000"/>
              </a:lnSpc>
              <a:spcAft>
                <a:spcPts val="400"/>
              </a:spcAft>
              <a:buClr>
                <a:srgbClr val="E00034"/>
              </a:buClr>
              <a:buSzPct val="150000"/>
            </a:pPr>
            <a:r>
              <a:rPr lang="pl-PL" sz="1700" dirty="0">
                <a:solidFill>
                  <a:srgbClr val="939598"/>
                </a:solidFill>
                <a:latin typeface="Clara Sans" panose="02000503000000020004" pitchFamily="50" charset="0"/>
              </a:rPr>
              <a:t>Branišovská 1645/31a</a:t>
            </a:r>
          </a:p>
          <a:p>
            <a:pPr algn="ctr">
              <a:lnSpc>
                <a:spcPct val="150000"/>
              </a:lnSpc>
              <a:spcAft>
                <a:spcPts val="400"/>
              </a:spcAft>
              <a:buClr>
                <a:srgbClr val="E00034"/>
              </a:buClr>
              <a:buSzPct val="150000"/>
            </a:pPr>
            <a:r>
              <a:rPr lang="pl-PL" sz="1700" dirty="0">
                <a:solidFill>
                  <a:srgbClr val="939598"/>
                </a:solidFill>
                <a:latin typeface="Clara Sans" panose="02000503000000020004" pitchFamily="50" charset="0"/>
              </a:rPr>
              <a:t>370 05 České Budějovice</a:t>
            </a:r>
          </a:p>
          <a:p>
            <a:pPr algn="ctr">
              <a:lnSpc>
                <a:spcPct val="150000"/>
              </a:lnSpc>
              <a:spcAft>
                <a:spcPts val="400"/>
              </a:spcAft>
              <a:buClr>
                <a:srgbClr val="E00034"/>
              </a:buClr>
              <a:buSzPct val="150000"/>
            </a:pPr>
            <a:r>
              <a:rPr lang="cs-CZ" sz="1700" dirty="0">
                <a:solidFill>
                  <a:srgbClr val="939598"/>
                </a:solidFill>
                <a:latin typeface="Clara Sans" panose="02000503000000020004" pitchFamily="50" charset="0"/>
              </a:rPr>
              <a:t>tel.: +420 389 032 191 </a:t>
            </a:r>
          </a:p>
          <a:p>
            <a:pPr algn="ctr">
              <a:lnSpc>
                <a:spcPct val="150000"/>
              </a:lnSpc>
              <a:spcAft>
                <a:spcPts val="400"/>
              </a:spcAft>
              <a:buClr>
                <a:srgbClr val="E00034"/>
              </a:buClr>
              <a:buSzPct val="150000"/>
            </a:pPr>
            <a:r>
              <a:rPr lang="cs-CZ" sz="1700" dirty="0">
                <a:solidFill>
                  <a:srgbClr val="E00034"/>
                </a:solidFill>
                <a:latin typeface="Clara Sans" panose="02000503000000020004" pitchFamily="50" charset="0"/>
                <a:hlinkClick r:id="rId10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www.jcu.cz</a:t>
            </a:r>
            <a:endParaRPr lang="cs-CZ" sz="1700" dirty="0">
              <a:solidFill>
                <a:srgbClr val="E00034"/>
              </a:solidFill>
              <a:latin typeface="Clara Sans" panose="02000503000000020004" pitchFamily="50" charset="0"/>
            </a:endParaRPr>
          </a:p>
        </p:txBody>
      </p:sp>
      <p:pic>
        <p:nvPicPr>
          <p:cNvPr id="6" name="Obrázek 5" descr="Obsah obrázku kruh, vzor, Grafika, design&#10;&#10;Obsah vygenerovaný umělou inteligencí může být nesprávný.">
            <a:extLst>
              <a:ext uri="{FF2B5EF4-FFF2-40B4-BE49-F238E27FC236}">
                <a16:creationId xmlns:a16="http://schemas.microsoft.com/office/drawing/2014/main" id="{9339426A-8F5D-0D0C-6B23-3E470C7708ED}"/>
              </a:ext>
            </a:extLst>
          </p:cNvPr>
          <p:cNvPicPr>
            <a:picLocks noChangeAspect="1"/>
          </p:cNvPicPr>
          <p:nvPr/>
        </p:nvPicPr>
        <p:blipFill>
          <a:blip r:embed="rId11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53608" y="4023345"/>
            <a:ext cx="2484783" cy="248478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47383088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Zástupný symbol obrázku 5" descr="Obsah obrázku venku, strom, Obytná zóna, předměstí&#10;&#10;Popis byl vytvořen automaticky">
            <a:extLst>
              <a:ext uri="{FF2B5EF4-FFF2-40B4-BE49-F238E27FC236}">
                <a16:creationId xmlns:a16="http://schemas.microsoft.com/office/drawing/2014/main" id="{47D6552E-4213-3736-6F27-FC3CB5360D38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4471" t="-1289" r="7745" b="1289"/>
          <a:stretch/>
        </p:blipFill>
        <p:spPr>
          <a:xfrm>
            <a:off x="6776195" y="-2699292"/>
            <a:ext cx="8064166" cy="9303824"/>
          </a:xfrm>
        </p:spPr>
      </p:pic>
      <p:sp>
        <p:nvSpPr>
          <p:cNvPr id="3" name="TextBox 42">
            <a:extLst>
              <a:ext uri="{FF2B5EF4-FFF2-40B4-BE49-F238E27FC236}">
                <a16:creationId xmlns:a16="http://schemas.microsoft.com/office/drawing/2014/main" id="{8B118EDE-C75A-C5A7-2BCA-58D762B05982}"/>
              </a:ext>
            </a:extLst>
          </p:cNvPr>
          <p:cNvSpPr txBox="1"/>
          <p:nvPr/>
        </p:nvSpPr>
        <p:spPr>
          <a:xfrm>
            <a:off x="542351" y="1581632"/>
            <a:ext cx="3946358" cy="590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defRPr sz="3600" b="1">
                <a:solidFill>
                  <a:schemeClr val="accent1"/>
                </a:solidFill>
                <a:latin typeface="+mj-lt"/>
                <a:ea typeface="Inter" panose="020B0502030000000004" pitchFamily="34" charset="0"/>
              </a:defRPr>
            </a:lvl1pPr>
          </a:lstStyle>
          <a:p>
            <a:pPr>
              <a:spcAft>
                <a:spcPts val="600"/>
              </a:spcAft>
            </a:pPr>
            <a:r>
              <a:rPr lang="cs-CZ" sz="3600" dirty="0">
                <a:solidFill>
                  <a:srgbClr val="E00034"/>
                </a:solidFill>
                <a:latin typeface="Clara Sans" panose="02000503000000020004" pitchFamily="2" charset="0"/>
              </a:rPr>
              <a:t>České Budějovice</a:t>
            </a:r>
            <a:endParaRPr lang="en-GB" sz="3600" dirty="0">
              <a:solidFill>
                <a:srgbClr val="E00034"/>
              </a:solidFill>
              <a:latin typeface="Clara Sans" panose="02000503000000020004" pitchFamily="50" charset="0"/>
            </a:endParaRPr>
          </a:p>
        </p:txBody>
      </p:sp>
      <p:sp>
        <p:nvSpPr>
          <p:cNvPr id="4" name="Obdélník 3">
            <a:extLst>
              <a:ext uri="{FF2B5EF4-FFF2-40B4-BE49-F238E27FC236}">
                <a16:creationId xmlns:a16="http://schemas.microsoft.com/office/drawing/2014/main" id="{01CE17E8-0E27-E7AA-62FB-E7CD3AE173C8}"/>
              </a:ext>
            </a:extLst>
          </p:cNvPr>
          <p:cNvSpPr/>
          <p:nvPr/>
        </p:nvSpPr>
        <p:spPr>
          <a:xfrm>
            <a:off x="563611" y="3014322"/>
            <a:ext cx="8329040" cy="1811778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lnSpc>
                <a:spcPct val="150000"/>
              </a:lnSpc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Hospodářská, správní a kulturní metropole Jihočeského kraje</a:t>
            </a:r>
          </a:p>
          <a:p>
            <a:pPr marL="342900" indent="-342900">
              <a:lnSpc>
                <a:spcPct val="150000"/>
              </a:lnSpc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Příjemná atmosféra historického města na soutoku Vltavy a Malše</a:t>
            </a:r>
          </a:p>
          <a:p>
            <a:pPr marL="342900" indent="-342900">
              <a:lnSpc>
                <a:spcPct val="150000"/>
              </a:lnSpc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Více než </a:t>
            </a:r>
            <a:r>
              <a:rPr lang="cs-CZ" sz="2000" dirty="0">
                <a:solidFill>
                  <a:srgbClr val="E00034"/>
                </a:solidFill>
                <a:latin typeface="Clara Sans" panose="02000503000000020004" pitchFamily="50" charset="0"/>
              </a:rPr>
              <a:t>100 000 </a:t>
            </a: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obyvatel, atraktivní turistický cíl</a:t>
            </a:r>
          </a:p>
          <a:p>
            <a:pPr marL="342900" indent="-342900">
              <a:lnSpc>
                <a:spcPct val="150000"/>
              </a:lnSpc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Univerzitní město s bohatým sportovním a kulturním zázemím</a:t>
            </a:r>
          </a:p>
          <a:p>
            <a:pPr marL="342900" indent="-342900">
              <a:lnSpc>
                <a:spcPct val="150000"/>
              </a:lnSpc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Obklopeno krásnou přírodou s nespočtem přírodních a kulturních zajímavostí</a:t>
            </a:r>
          </a:p>
        </p:txBody>
      </p:sp>
    </p:spTree>
    <p:extLst>
      <p:ext uri="{BB962C8B-B14F-4D97-AF65-F5344CB8AC3E}">
        <p14:creationId xmlns:p14="http://schemas.microsoft.com/office/powerpoint/2010/main" val="156108747"/>
      </p:ext>
    </p:extLst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42">
            <a:extLst>
              <a:ext uri="{FF2B5EF4-FFF2-40B4-BE49-F238E27FC236}">
                <a16:creationId xmlns:a16="http://schemas.microsoft.com/office/drawing/2014/main" id="{47F3112B-786A-86E1-6C41-71F33A8258FC}"/>
              </a:ext>
            </a:extLst>
          </p:cNvPr>
          <p:cNvSpPr txBox="1"/>
          <p:nvPr/>
        </p:nvSpPr>
        <p:spPr>
          <a:xfrm>
            <a:off x="533388" y="1496567"/>
            <a:ext cx="3946358" cy="590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defRPr sz="3600" b="1">
                <a:solidFill>
                  <a:schemeClr val="accent1"/>
                </a:solidFill>
                <a:latin typeface="+mj-lt"/>
                <a:ea typeface="Inter" panose="020B0502030000000004" pitchFamily="34" charset="0"/>
              </a:defRPr>
            </a:lvl1pPr>
          </a:lstStyle>
          <a:p>
            <a:pPr>
              <a:spcAft>
                <a:spcPts val="600"/>
              </a:spcAft>
            </a:pPr>
            <a:r>
              <a:rPr lang="cs-CZ" sz="3600" dirty="0">
                <a:solidFill>
                  <a:srgbClr val="E00034"/>
                </a:solidFill>
                <a:latin typeface="Clara Sans" panose="02000503000000020004" pitchFamily="2" charset="0"/>
              </a:rPr>
              <a:t>Jihočeský kraj</a:t>
            </a:r>
            <a:endParaRPr lang="en-GB" sz="3600" dirty="0">
              <a:solidFill>
                <a:srgbClr val="E00034"/>
              </a:solidFill>
              <a:latin typeface="Clara Sans" panose="02000503000000020004" pitchFamily="50" charset="0"/>
            </a:endParaRPr>
          </a:p>
        </p:txBody>
      </p:sp>
      <p:sp>
        <p:nvSpPr>
          <p:cNvPr id="4" name="Obdélník 3">
            <a:extLst>
              <a:ext uri="{FF2B5EF4-FFF2-40B4-BE49-F238E27FC236}">
                <a16:creationId xmlns:a16="http://schemas.microsoft.com/office/drawing/2014/main" id="{DDFE1B77-11DE-4DB1-06BE-91861096BFEC}"/>
              </a:ext>
            </a:extLst>
          </p:cNvPr>
          <p:cNvSpPr/>
          <p:nvPr/>
        </p:nvSpPr>
        <p:spPr>
          <a:xfrm>
            <a:off x="561447" y="3343938"/>
            <a:ext cx="8329040" cy="303672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spcAft>
                <a:spcPts val="400"/>
              </a:spcAft>
              <a:buClr>
                <a:srgbClr val="E00034"/>
              </a:buClr>
              <a:buSzPct val="150000"/>
            </a:pPr>
            <a:r>
              <a:rPr lang="cs-CZ" sz="1600" b="1" dirty="0">
                <a:solidFill>
                  <a:srgbClr val="E00034"/>
                </a:solidFill>
                <a:latin typeface="Clara Sans" panose="02000503000000020004" pitchFamily="50" charset="0"/>
              </a:rPr>
              <a:t>Historické památky:</a:t>
            </a:r>
          </a:p>
          <a:p>
            <a:pPr marL="800100" lvl="1" indent="-342900">
              <a:spcAft>
                <a:spcPts val="400"/>
              </a:spcAft>
              <a:buClr>
                <a:srgbClr val="E00034"/>
              </a:buClr>
              <a:buSzPct val="200000"/>
              <a:buFont typeface="Arial" panose="020B0604020202020204" pitchFamily="34" charset="0"/>
              <a:buChar char="•"/>
            </a:pP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Státní hrad a zámek Český Krumlov</a:t>
            </a:r>
          </a:p>
          <a:p>
            <a:pPr marL="800100" lvl="1" indent="-342900">
              <a:spcAft>
                <a:spcPts val="400"/>
              </a:spcAft>
              <a:buClr>
                <a:srgbClr val="E00034"/>
              </a:buClr>
              <a:buSzPct val="200000"/>
              <a:buFont typeface="Arial" panose="020B0604020202020204" pitchFamily="34" charset="0"/>
              <a:buChar char="•"/>
            </a:pP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Státní zámek Hluboká</a:t>
            </a:r>
          </a:p>
          <a:p>
            <a:pPr marL="800100" lvl="1" indent="-342900">
              <a:spcAft>
                <a:spcPts val="400"/>
              </a:spcAft>
              <a:buClr>
                <a:srgbClr val="E00034"/>
              </a:buClr>
              <a:buSzPct val="200000"/>
              <a:buFont typeface="Arial" panose="020B0604020202020204" pitchFamily="34" charset="0"/>
              <a:buChar char="•"/>
            </a:pP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Státní zámek Červená Lhota</a:t>
            </a:r>
          </a:p>
          <a:p>
            <a:pPr marL="800100" lvl="1" indent="-342900">
              <a:spcAft>
                <a:spcPts val="400"/>
              </a:spcAft>
              <a:buClr>
                <a:srgbClr val="E00034"/>
              </a:buClr>
              <a:buSzPct val="200000"/>
              <a:buFont typeface="Arial" panose="020B0604020202020204" pitchFamily="34" charset="0"/>
              <a:buChar char="•"/>
            </a:pP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Státní zámek Kratochvíle</a:t>
            </a:r>
          </a:p>
          <a:p>
            <a:pPr marL="800100" lvl="1" indent="-342900">
              <a:spcAft>
                <a:spcPts val="400"/>
              </a:spcAft>
              <a:buClr>
                <a:srgbClr val="E00034"/>
              </a:buClr>
              <a:buSzPct val="200000"/>
              <a:buFont typeface="Arial" panose="020B0604020202020204" pitchFamily="34" charset="0"/>
              <a:buChar char="•"/>
            </a:pP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Hrad Rožmberk</a:t>
            </a:r>
          </a:p>
          <a:p>
            <a:pPr>
              <a:spcAft>
                <a:spcPts val="400"/>
              </a:spcAft>
              <a:buClr>
                <a:srgbClr val="E00034"/>
              </a:buClr>
              <a:buSzPct val="150000"/>
            </a:pPr>
            <a:r>
              <a:rPr lang="cs-CZ" sz="1600" b="1" dirty="0">
                <a:solidFill>
                  <a:srgbClr val="E00034"/>
                </a:solidFill>
                <a:latin typeface="Clara Sans" panose="02000503000000020004" pitchFamily="50" charset="0"/>
              </a:rPr>
              <a:t>Městské památkové rezervace</a:t>
            </a:r>
            <a:endParaRPr lang="en-GB" sz="1600" b="1" dirty="0">
              <a:solidFill>
                <a:srgbClr val="E00034"/>
              </a:solidFill>
              <a:latin typeface="Clara Sans" panose="02000503000000020004" pitchFamily="50" charset="0"/>
            </a:endParaRPr>
          </a:p>
          <a:p>
            <a:pPr marL="800100" lvl="1" indent="-342900" fontAlgn="auto">
              <a:spcAft>
                <a:spcPts val="400"/>
              </a:spcAft>
              <a:buClr>
                <a:srgbClr val="E00034"/>
              </a:buClr>
              <a:buSzPct val="200000"/>
              <a:buFont typeface="Arial" panose="020B0604020202020204" pitchFamily="34" charset="0"/>
              <a:buChar char="•"/>
            </a:pPr>
            <a:r>
              <a:rPr lang="en-GB" sz="1400" dirty="0" err="1">
                <a:solidFill>
                  <a:srgbClr val="939598"/>
                </a:solidFill>
                <a:latin typeface="Clara Sans" panose="02000503000000020004" pitchFamily="50" charset="0"/>
              </a:rPr>
              <a:t>České</a:t>
            </a:r>
            <a:r>
              <a:rPr lang="en-GB" sz="1400" dirty="0">
                <a:solidFill>
                  <a:srgbClr val="939598"/>
                </a:solidFill>
                <a:latin typeface="Clara Sans" panose="02000503000000020004" pitchFamily="50" charset="0"/>
              </a:rPr>
              <a:t> Budějovice</a:t>
            </a:r>
          </a:p>
          <a:p>
            <a:pPr marL="800100" lvl="1" indent="-342900">
              <a:spcAft>
                <a:spcPts val="400"/>
              </a:spcAft>
              <a:buClr>
                <a:srgbClr val="E00034"/>
              </a:buClr>
              <a:buSzPct val="200000"/>
              <a:buFont typeface="Arial" panose="020B0604020202020204" pitchFamily="34" charset="0"/>
              <a:buChar char="•"/>
            </a:pPr>
            <a:r>
              <a:rPr lang="en-GB" sz="1400" dirty="0" err="1">
                <a:solidFill>
                  <a:srgbClr val="939598"/>
                </a:solidFill>
                <a:latin typeface="Clara Sans" panose="02000503000000020004" pitchFamily="50" charset="0"/>
              </a:rPr>
              <a:t>Český</a:t>
            </a:r>
            <a:r>
              <a:rPr lang="en-GB" sz="1400" dirty="0">
                <a:solidFill>
                  <a:srgbClr val="939598"/>
                </a:solidFill>
                <a:latin typeface="Clara Sans" panose="02000503000000020004" pitchFamily="50" charset="0"/>
              </a:rPr>
              <a:t> </a:t>
            </a:r>
            <a:r>
              <a:rPr lang="en-GB" sz="1400" dirty="0" err="1">
                <a:solidFill>
                  <a:srgbClr val="939598"/>
                </a:solidFill>
                <a:latin typeface="Clara Sans" panose="02000503000000020004" pitchFamily="50" charset="0"/>
              </a:rPr>
              <a:t>Krumlov</a:t>
            </a:r>
            <a:r>
              <a:rPr lang="en-GB" sz="1400" dirty="0">
                <a:solidFill>
                  <a:srgbClr val="939598"/>
                </a:solidFill>
                <a:latin typeface="Clara Sans" panose="02000503000000020004" pitchFamily="50" charset="0"/>
              </a:rPr>
              <a:t> (UNESCO)</a:t>
            </a:r>
          </a:p>
          <a:p>
            <a:pPr marL="800100" lvl="1" indent="-342900">
              <a:spcAft>
                <a:spcPts val="400"/>
              </a:spcAft>
              <a:buClr>
                <a:srgbClr val="E00034"/>
              </a:buClr>
              <a:buSzPct val="200000"/>
              <a:buFont typeface="Arial" panose="020B0604020202020204" pitchFamily="34" charset="0"/>
              <a:buChar char="•"/>
            </a:pPr>
            <a:r>
              <a:rPr lang="en-GB" sz="1400" dirty="0" err="1">
                <a:solidFill>
                  <a:srgbClr val="939598"/>
                </a:solidFill>
                <a:latin typeface="Clara Sans" panose="02000503000000020004" pitchFamily="50" charset="0"/>
              </a:rPr>
              <a:t>Jindřichův</a:t>
            </a:r>
            <a:r>
              <a:rPr lang="en-GB" sz="1400" dirty="0">
                <a:solidFill>
                  <a:srgbClr val="939598"/>
                </a:solidFill>
                <a:latin typeface="Clara Sans" panose="02000503000000020004" pitchFamily="50" charset="0"/>
              </a:rPr>
              <a:t> Hradec</a:t>
            </a:r>
          </a:p>
          <a:p>
            <a:pPr marL="800100" lvl="1" indent="-342900">
              <a:spcAft>
                <a:spcPts val="400"/>
              </a:spcAft>
              <a:buClr>
                <a:srgbClr val="E00034"/>
              </a:buClr>
              <a:buSzPct val="200000"/>
              <a:buFont typeface="Arial" panose="020B0604020202020204" pitchFamily="34" charset="0"/>
              <a:buChar char="•"/>
            </a:pP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Třeboň atd.</a:t>
            </a:r>
          </a:p>
        </p:txBody>
      </p:sp>
      <p:pic>
        <p:nvPicPr>
          <p:cNvPr id="7" name="Zástupný symbol obrázku 6" descr="Obsah obrázku venku, strom, obloha, Terénní úpravy&#10;&#10;Popis byl vytvořen automaticky">
            <a:extLst>
              <a:ext uri="{FF2B5EF4-FFF2-40B4-BE49-F238E27FC236}">
                <a16:creationId xmlns:a16="http://schemas.microsoft.com/office/drawing/2014/main" id="{FF7D0DEA-F74F-7BB3-8BE6-FFC814964057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130" t="-11719" r="-17926"/>
          <a:stretch/>
        </p:blipFill>
        <p:spPr>
          <a:xfrm>
            <a:off x="5452896" y="-1082675"/>
            <a:ext cx="10588625" cy="7940675"/>
          </a:xfrm>
          <a:custGeom>
            <a:avLst/>
            <a:gdLst>
              <a:gd name="connsiteX0" fmla="*/ 3311593 w 6842126"/>
              <a:gd name="connsiteY0" fmla="*/ 5124756 h 5130710"/>
              <a:gd name="connsiteX1" fmla="*/ 3310754 w 6842126"/>
              <a:gd name="connsiteY1" fmla="*/ 5126288 h 5130710"/>
              <a:gd name="connsiteX2" fmla="*/ 3305871 w 6842126"/>
              <a:gd name="connsiteY2" fmla="*/ 5130710 h 5130710"/>
              <a:gd name="connsiteX3" fmla="*/ 3375155 w 6842126"/>
              <a:gd name="connsiteY3" fmla="*/ 5089948 h 5130710"/>
              <a:gd name="connsiteX4" fmla="*/ 3374529 w 6842126"/>
              <a:gd name="connsiteY4" fmla="*/ 5092197 h 5130710"/>
              <a:gd name="connsiteX5" fmla="*/ 3370604 w 6842126"/>
              <a:gd name="connsiteY5" fmla="*/ 5093970 h 5130710"/>
              <a:gd name="connsiteX6" fmla="*/ 3375155 w 6842126"/>
              <a:gd name="connsiteY6" fmla="*/ 5089948 h 5130710"/>
              <a:gd name="connsiteX7" fmla="*/ 3379709 w 6842126"/>
              <a:gd name="connsiteY7" fmla="*/ 5085926 h 5130710"/>
              <a:gd name="connsiteX8" fmla="*/ 3379081 w 6842126"/>
              <a:gd name="connsiteY8" fmla="*/ 5088177 h 5130710"/>
              <a:gd name="connsiteX9" fmla="*/ 3375155 w 6842126"/>
              <a:gd name="connsiteY9" fmla="*/ 5089948 h 5130710"/>
              <a:gd name="connsiteX10" fmla="*/ 3379709 w 6842126"/>
              <a:gd name="connsiteY10" fmla="*/ 5085926 h 5130710"/>
              <a:gd name="connsiteX11" fmla="*/ 3573894 w 6842126"/>
              <a:gd name="connsiteY11" fmla="*/ 5083467 h 5130710"/>
              <a:gd name="connsiteX12" fmla="*/ 3573723 w 6842126"/>
              <a:gd name="connsiteY12" fmla="*/ 5084918 h 5130710"/>
              <a:gd name="connsiteX13" fmla="*/ 3573585 w 6842126"/>
              <a:gd name="connsiteY13" fmla="*/ 5086077 h 5130710"/>
              <a:gd name="connsiteX14" fmla="*/ 3574823 w 6842126"/>
              <a:gd name="connsiteY14" fmla="*/ 5075643 h 5130710"/>
              <a:gd name="connsiteX15" fmla="*/ 3574411 w 6842126"/>
              <a:gd name="connsiteY15" fmla="*/ 5079121 h 5130710"/>
              <a:gd name="connsiteX16" fmla="*/ 3573894 w 6842126"/>
              <a:gd name="connsiteY16" fmla="*/ 5083467 h 5130710"/>
              <a:gd name="connsiteX17" fmla="*/ 3391000 w 6842126"/>
              <a:gd name="connsiteY17" fmla="*/ 5074373 h 5130710"/>
              <a:gd name="connsiteX18" fmla="*/ 3387049 w 6842126"/>
              <a:gd name="connsiteY18" fmla="*/ 5080514 h 5130710"/>
              <a:gd name="connsiteX19" fmla="*/ 3379709 w 6842126"/>
              <a:gd name="connsiteY19" fmla="*/ 5085926 h 5130710"/>
              <a:gd name="connsiteX20" fmla="*/ 3391000 w 6842126"/>
              <a:gd name="connsiteY20" fmla="*/ 5074373 h 5130710"/>
              <a:gd name="connsiteX21" fmla="*/ 3297788 w 6842126"/>
              <a:gd name="connsiteY21" fmla="*/ 5029060 h 5130710"/>
              <a:gd name="connsiteX22" fmla="*/ 3299081 w 6842126"/>
              <a:gd name="connsiteY22" fmla="*/ 5039495 h 5130710"/>
              <a:gd name="connsiteX23" fmla="*/ 3297788 w 6842126"/>
              <a:gd name="connsiteY23" fmla="*/ 5029060 h 5130710"/>
              <a:gd name="connsiteX24" fmla="*/ 3277231 w 6842126"/>
              <a:gd name="connsiteY24" fmla="*/ 5015376 h 5130710"/>
              <a:gd name="connsiteX25" fmla="*/ 3275292 w 6842126"/>
              <a:gd name="connsiteY25" fmla="*/ 5018461 h 5130710"/>
              <a:gd name="connsiteX26" fmla="*/ 3274883 w 6842126"/>
              <a:gd name="connsiteY26" fmla="*/ 5020948 h 5130710"/>
              <a:gd name="connsiteX27" fmla="*/ 3169219 w 6842126"/>
              <a:gd name="connsiteY27" fmla="*/ 5013606 h 5130710"/>
              <a:gd name="connsiteX28" fmla="*/ 3169152 w 6842126"/>
              <a:gd name="connsiteY28" fmla="*/ 5014258 h 5130710"/>
              <a:gd name="connsiteX29" fmla="*/ 3168800 w 6842126"/>
              <a:gd name="connsiteY29" fmla="*/ 5013686 h 5130710"/>
              <a:gd name="connsiteX30" fmla="*/ 4250601 w 6842126"/>
              <a:gd name="connsiteY30" fmla="*/ 5010550 h 5130710"/>
              <a:gd name="connsiteX31" fmla="*/ 4249761 w 6842126"/>
              <a:gd name="connsiteY31" fmla="*/ 5012080 h 5130710"/>
              <a:gd name="connsiteX32" fmla="*/ 4244879 w 6842126"/>
              <a:gd name="connsiteY32" fmla="*/ 5016505 h 5130710"/>
              <a:gd name="connsiteX33" fmla="*/ 2573648 w 6842126"/>
              <a:gd name="connsiteY33" fmla="*/ 5010550 h 5130710"/>
              <a:gd name="connsiteX34" fmla="*/ 2572809 w 6842126"/>
              <a:gd name="connsiteY34" fmla="*/ 5012081 h 5130710"/>
              <a:gd name="connsiteX35" fmla="*/ 2567925 w 6842126"/>
              <a:gd name="connsiteY35" fmla="*/ 5016506 h 5130710"/>
              <a:gd name="connsiteX36" fmla="*/ 3235216 w 6842126"/>
              <a:gd name="connsiteY36" fmla="*/ 5000008 h 5130710"/>
              <a:gd name="connsiteX37" fmla="*/ 3234547 w 6842126"/>
              <a:gd name="connsiteY37" fmla="*/ 5002040 h 5130710"/>
              <a:gd name="connsiteX38" fmla="*/ 3233916 w 6842126"/>
              <a:gd name="connsiteY38" fmla="*/ 5003596 h 5130710"/>
              <a:gd name="connsiteX39" fmla="*/ 3231662 w 6842126"/>
              <a:gd name="connsiteY39" fmla="*/ 5006445 h 5130710"/>
              <a:gd name="connsiteX40" fmla="*/ 3235216 w 6842126"/>
              <a:gd name="connsiteY40" fmla="*/ 5000008 h 5130710"/>
              <a:gd name="connsiteX41" fmla="*/ 3386129 w 6842126"/>
              <a:gd name="connsiteY41" fmla="*/ 4993007 h 5130710"/>
              <a:gd name="connsiteX42" fmla="*/ 3387880 w 6842126"/>
              <a:gd name="connsiteY42" fmla="*/ 4993448 h 5130710"/>
              <a:gd name="connsiteX43" fmla="*/ 3384952 w 6842126"/>
              <a:gd name="connsiteY43" fmla="*/ 4997869 h 5130710"/>
              <a:gd name="connsiteX44" fmla="*/ 3380788 w 6842126"/>
              <a:gd name="connsiteY44" fmla="*/ 5000010 h 5130710"/>
              <a:gd name="connsiteX45" fmla="*/ 3386129 w 6842126"/>
              <a:gd name="connsiteY45" fmla="*/ 4993007 h 5130710"/>
              <a:gd name="connsiteX46" fmla="*/ 3470307 w 6842126"/>
              <a:gd name="connsiteY46" fmla="*/ 4989940 h 5130710"/>
              <a:gd name="connsiteX47" fmla="*/ 3465599 w 6842126"/>
              <a:gd name="connsiteY47" fmla="*/ 4998624 h 5130710"/>
              <a:gd name="connsiteX48" fmla="*/ 3471694 w 6842126"/>
              <a:gd name="connsiteY48" fmla="*/ 4990495 h 5130710"/>
              <a:gd name="connsiteX49" fmla="*/ 3470307 w 6842126"/>
              <a:gd name="connsiteY49" fmla="*/ 4989940 h 5130710"/>
              <a:gd name="connsiteX50" fmla="*/ 2637211 w 6842126"/>
              <a:gd name="connsiteY50" fmla="*/ 4975744 h 5130710"/>
              <a:gd name="connsiteX51" fmla="*/ 2636585 w 6842126"/>
              <a:gd name="connsiteY51" fmla="*/ 4977993 h 5130710"/>
              <a:gd name="connsiteX52" fmla="*/ 2632659 w 6842126"/>
              <a:gd name="connsiteY52" fmla="*/ 4979764 h 5130710"/>
              <a:gd name="connsiteX53" fmla="*/ 2637211 w 6842126"/>
              <a:gd name="connsiteY53" fmla="*/ 4975744 h 5130710"/>
              <a:gd name="connsiteX54" fmla="*/ 4314164 w 6842126"/>
              <a:gd name="connsiteY54" fmla="*/ 4975742 h 5130710"/>
              <a:gd name="connsiteX55" fmla="*/ 4313538 w 6842126"/>
              <a:gd name="connsiteY55" fmla="*/ 4977991 h 5130710"/>
              <a:gd name="connsiteX56" fmla="*/ 4309613 w 6842126"/>
              <a:gd name="connsiteY56" fmla="*/ 4979764 h 5130710"/>
              <a:gd name="connsiteX57" fmla="*/ 4314164 w 6842126"/>
              <a:gd name="connsiteY57" fmla="*/ 4975742 h 5130710"/>
              <a:gd name="connsiteX58" fmla="*/ 2641764 w 6842126"/>
              <a:gd name="connsiteY58" fmla="*/ 4971721 h 5130710"/>
              <a:gd name="connsiteX59" fmla="*/ 2641136 w 6842126"/>
              <a:gd name="connsiteY59" fmla="*/ 4973972 h 5130710"/>
              <a:gd name="connsiteX60" fmla="*/ 2637211 w 6842126"/>
              <a:gd name="connsiteY60" fmla="*/ 4975744 h 5130710"/>
              <a:gd name="connsiteX61" fmla="*/ 2641764 w 6842126"/>
              <a:gd name="connsiteY61" fmla="*/ 4971721 h 5130710"/>
              <a:gd name="connsiteX62" fmla="*/ 4318717 w 6842126"/>
              <a:gd name="connsiteY62" fmla="*/ 4971720 h 5130710"/>
              <a:gd name="connsiteX63" fmla="*/ 4318089 w 6842126"/>
              <a:gd name="connsiteY63" fmla="*/ 4973970 h 5130710"/>
              <a:gd name="connsiteX64" fmla="*/ 4314164 w 6842126"/>
              <a:gd name="connsiteY64" fmla="*/ 4975742 h 5130710"/>
              <a:gd name="connsiteX65" fmla="*/ 4318717 w 6842126"/>
              <a:gd name="connsiteY65" fmla="*/ 4971720 h 5130710"/>
              <a:gd name="connsiteX66" fmla="*/ 2835949 w 6842126"/>
              <a:gd name="connsiteY66" fmla="*/ 4969264 h 5130710"/>
              <a:gd name="connsiteX67" fmla="*/ 2835641 w 6842126"/>
              <a:gd name="connsiteY67" fmla="*/ 4971873 h 5130710"/>
              <a:gd name="connsiteX68" fmla="*/ 2835777 w 6842126"/>
              <a:gd name="connsiteY68" fmla="*/ 4970713 h 5130710"/>
              <a:gd name="connsiteX69" fmla="*/ 4512901 w 6842126"/>
              <a:gd name="connsiteY69" fmla="*/ 4969261 h 5130710"/>
              <a:gd name="connsiteX70" fmla="*/ 4512731 w 6842126"/>
              <a:gd name="connsiteY70" fmla="*/ 4970711 h 5130710"/>
              <a:gd name="connsiteX71" fmla="*/ 4512592 w 6842126"/>
              <a:gd name="connsiteY71" fmla="*/ 4971872 h 5130710"/>
              <a:gd name="connsiteX72" fmla="*/ 3438457 w 6842126"/>
              <a:gd name="connsiteY72" fmla="*/ 4964022 h 5130710"/>
              <a:gd name="connsiteX73" fmla="*/ 3435902 w 6842126"/>
              <a:gd name="connsiteY73" fmla="*/ 4968151 h 5130710"/>
              <a:gd name="connsiteX74" fmla="*/ 3431307 w 6842126"/>
              <a:gd name="connsiteY74" fmla="*/ 4971326 h 5130710"/>
              <a:gd name="connsiteX75" fmla="*/ 3438457 w 6842126"/>
              <a:gd name="connsiteY75" fmla="*/ 4964022 h 5130710"/>
              <a:gd name="connsiteX76" fmla="*/ 2836880 w 6842126"/>
              <a:gd name="connsiteY76" fmla="*/ 4961439 h 5130710"/>
              <a:gd name="connsiteX77" fmla="*/ 2836467 w 6842126"/>
              <a:gd name="connsiteY77" fmla="*/ 4964917 h 5130710"/>
              <a:gd name="connsiteX78" fmla="*/ 2835949 w 6842126"/>
              <a:gd name="connsiteY78" fmla="*/ 4969264 h 5130710"/>
              <a:gd name="connsiteX79" fmla="*/ 4513833 w 6842126"/>
              <a:gd name="connsiteY79" fmla="*/ 4961437 h 5130710"/>
              <a:gd name="connsiteX80" fmla="*/ 4512901 w 6842126"/>
              <a:gd name="connsiteY80" fmla="*/ 4969261 h 5130710"/>
              <a:gd name="connsiteX81" fmla="*/ 4513418 w 6842126"/>
              <a:gd name="connsiteY81" fmla="*/ 4964916 h 5130710"/>
              <a:gd name="connsiteX82" fmla="*/ 4513833 w 6842126"/>
              <a:gd name="connsiteY82" fmla="*/ 4961437 h 5130710"/>
              <a:gd name="connsiteX83" fmla="*/ 4330010 w 6842126"/>
              <a:gd name="connsiteY83" fmla="*/ 4960167 h 5130710"/>
              <a:gd name="connsiteX84" fmla="*/ 4326059 w 6842126"/>
              <a:gd name="connsiteY84" fmla="*/ 4966309 h 5130710"/>
              <a:gd name="connsiteX85" fmla="*/ 4318717 w 6842126"/>
              <a:gd name="connsiteY85" fmla="*/ 4971720 h 5130710"/>
              <a:gd name="connsiteX86" fmla="*/ 4330010 w 6842126"/>
              <a:gd name="connsiteY86" fmla="*/ 4960167 h 5130710"/>
              <a:gd name="connsiteX87" fmla="*/ 2653056 w 6842126"/>
              <a:gd name="connsiteY87" fmla="*/ 4960167 h 5130710"/>
              <a:gd name="connsiteX88" fmla="*/ 2649106 w 6842126"/>
              <a:gd name="connsiteY88" fmla="*/ 4966310 h 5130710"/>
              <a:gd name="connsiteX89" fmla="*/ 2641764 w 6842126"/>
              <a:gd name="connsiteY89" fmla="*/ 4971721 h 5130710"/>
              <a:gd name="connsiteX90" fmla="*/ 2653056 w 6842126"/>
              <a:gd name="connsiteY90" fmla="*/ 4960167 h 5130710"/>
              <a:gd name="connsiteX91" fmla="*/ 2342691 w 6842126"/>
              <a:gd name="connsiteY91" fmla="*/ 4917723 h 5130710"/>
              <a:gd name="connsiteX92" fmla="*/ 2342417 w 6842126"/>
              <a:gd name="connsiteY92" fmla="*/ 4932590 h 5130710"/>
              <a:gd name="connsiteX93" fmla="*/ 2342691 w 6842126"/>
              <a:gd name="connsiteY93" fmla="*/ 4917723 h 5130710"/>
              <a:gd name="connsiteX94" fmla="*/ 2559843 w 6842126"/>
              <a:gd name="connsiteY94" fmla="*/ 4914856 h 5130710"/>
              <a:gd name="connsiteX95" fmla="*/ 2561137 w 6842126"/>
              <a:gd name="connsiteY95" fmla="*/ 4925291 h 5130710"/>
              <a:gd name="connsiteX96" fmla="*/ 2559843 w 6842126"/>
              <a:gd name="connsiteY96" fmla="*/ 4914856 h 5130710"/>
              <a:gd name="connsiteX97" fmla="*/ 4236796 w 6842126"/>
              <a:gd name="connsiteY97" fmla="*/ 4914855 h 5130710"/>
              <a:gd name="connsiteX98" fmla="*/ 4238089 w 6842126"/>
              <a:gd name="connsiteY98" fmla="*/ 4925290 h 5130710"/>
              <a:gd name="connsiteX99" fmla="*/ 4236796 w 6842126"/>
              <a:gd name="connsiteY99" fmla="*/ 4914855 h 5130710"/>
              <a:gd name="connsiteX100" fmla="*/ 3538549 w 6842126"/>
              <a:gd name="connsiteY100" fmla="*/ 4906727 h 5130710"/>
              <a:gd name="connsiteX101" fmla="*/ 3518215 w 6842126"/>
              <a:gd name="connsiteY101" fmla="*/ 4931230 h 5130710"/>
              <a:gd name="connsiteX102" fmla="*/ 3529413 w 6842126"/>
              <a:gd name="connsiteY102" fmla="*/ 4915829 h 5130710"/>
              <a:gd name="connsiteX103" fmla="*/ 3538631 w 6842126"/>
              <a:gd name="connsiteY103" fmla="*/ 4906630 h 5130710"/>
              <a:gd name="connsiteX104" fmla="*/ 3538641 w 6842126"/>
              <a:gd name="connsiteY104" fmla="*/ 4906636 h 5130710"/>
              <a:gd name="connsiteX105" fmla="*/ 3538549 w 6842126"/>
              <a:gd name="connsiteY105" fmla="*/ 4906727 h 5130710"/>
              <a:gd name="connsiteX106" fmla="*/ 2539286 w 6842126"/>
              <a:gd name="connsiteY106" fmla="*/ 4901172 h 5130710"/>
              <a:gd name="connsiteX107" fmla="*/ 2537346 w 6842126"/>
              <a:gd name="connsiteY107" fmla="*/ 4904254 h 5130710"/>
              <a:gd name="connsiteX108" fmla="*/ 2536939 w 6842126"/>
              <a:gd name="connsiteY108" fmla="*/ 4906743 h 5130710"/>
              <a:gd name="connsiteX109" fmla="*/ 4216239 w 6842126"/>
              <a:gd name="connsiteY109" fmla="*/ 4901169 h 5130710"/>
              <a:gd name="connsiteX110" fmla="*/ 4214299 w 6842126"/>
              <a:gd name="connsiteY110" fmla="*/ 4904253 h 5130710"/>
              <a:gd name="connsiteX111" fmla="*/ 4213891 w 6842126"/>
              <a:gd name="connsiteY111" fmla="*/ 4906742 h 5130710"/>
              <a:gd name="connsiteX112" fmla="*/ 2359060 w 6842126"/>
              <a:gd name="connsiteY112" fmla="*/ 4900937 h 5130710"/>
              <a:gd name="connsiteX113" fmla="*/ 2356793 w 6842126"/>
              <a:gd name="connsiteY113" fmla="*/ 4912028 h 5130710"/>
              <a:gd name="connsiteX114" fmla="*/ 2357870 w 6842126"/>
              <a:gd name="connsiteY114" fmla="*/ 4906756 h 5130710"/>
              <a:gd name="connsiteX115" fmla="*/ 2431275 w 6842126"/>
              <a:gd name="connsiteY115" fmla="*/ 4899402 h 5130710"/>
              <a:gd name="connsiteX116" fmla="*/ 2431207 w 6842126"/>
              <a:gd name="connsiteY116" fmla="*/ 4900054 h 5130710"/>
              <a:gd name="connsiteX117" fmla="*/ 2430856 w 6842126"/>
              <a:gd name="connsiteY117" fmla="*/ 4899482 h 5130710"/>
              <a:gd name="connsiteX118" fmla="*/ 4108227 w 6842126"/>
              <a:gd name="connsiteY118" fmla="*/ 4899399 h 5130710"/>
              <a:gd name="connsiteX119" fmla="*/ 4108161 w 6842126"/>
              <a:gd name="connsiteY119" fmla="*/ 4900052 h 5130710"/>
              <a:gd name="connsiteX120" fmla="*/ 4107808 w 6842126"/>
              <a:gd name="connsiteY120" fmla="*/ 4899481 h 5130710"/>
              <a:gd name="connsiteX121" fmla="*/ 2359669 w 6842126"/>
              <a:gd name="connsiteY121" fmla="*/ 4897968 h 5130710"/>
              <a:gd name="connsiteX122" fmla="*/ 2359084 w 6842126"/>
              <a:gd name="connsiteY122" fmla="*/ 4900823 h 5130710"/>
              <a:gd name="connsiteX123" fmla="*/ 2359060 w 6842126"/>
              <a:gd name="connsiteY123" fmla="*/ 4900937 h 5130710"/>
              <a:gd name="connsiteX124" fmla="*/ 3073899 w 6842126"/>
              <a:gd name="connsiteY124" fmla="*/ 4893174 h 5130710"/>
              <a:gd name="connsiteX125" fmla="*/ 3051601 w 6842126"/>
              <a:gd name="connsiteY125" fmla="*/ 4932086 h 5130710"/>
              <a:gd name="connsiteX126" fmla="*/ 3047745 w 6842126"/>
              <a:gd name="connsiteY126" fmla="*/ 4935731 h 5130710"/>
              <a:gd name="connsiteX127" fmla="*/ 3042883 w 6842126"/>
              <a:gd name="connsiteY127" fmla="*/ 4939710 h 5130710"/>
              <a:gd name="connsiteX128" fmla="*/ 3052471 w 6842126"/>
              <a:gd name="connsiteY128" fmla="*/ 4920201 h 5130710"/>
              <a:gd name="connsiteX129" fmla="*/ 3062397 w 6842126"/>
              <a:gd name="connsiteY129" fmla="*/ 4901971 h 5130710"/>
              <a:gd name="connsiteX130" fmla="*/ 3070469 w 6842126"/>
              <a:gd name="connsiteY130" fmla="*/ 4896080 h 5130710"/>
              <a:gd name="connsiteX131" fmla="*/ 2286245 w 6842126"/>
              <a:gd name="connsiteY131" fmla="*/ 4886925 h 5130710"/>
              <a:gd name="connsiteX132" fmla="*/ 2287279 w 6842126"/>
              <a:gd name="connsiteY132" fmla="*/ 4898098 h 5130710"/>
              <a:gd name="connsiteX133" fmla="*/ 2286245 w 6842126"/>
              <a:gd name="connsiteY133" fmla="*/ 4886925 h 5130710"/>
              <a:gd name="connsiteX134" fmla="*/ 2497272 w 6842126"/>
              <a:gd name="connsiteY134" fmla="*/ 4885804 h 5130710"/>
              <a:gd name="connsiteX135" fmla="*/ 2496603 w 6842126"/>
              <a:gd name="connsiteY135" fmla="*/ 4887835 h 5130710"/>
              <a:gd name="connsiteX136" fmla="*/ 2495971 w 6842126"/>
              <a:gd name="connsiteY136" fmla="*/ 4889391 h 5130710"/>
              <a:gd name="connsiteX137" fmla="*/ 2493718 w 6842126"/>
              <a:gd name="connsiteY137" fmla="*/ 4892240 h 5130710"/>
              <a:gd name="connsiteX138" fmla="*/ 2497272 w 6842126"/>
              <a:gd name="connsiteY138" fmla="*/ 4885804 h 5130710"/>
              <a:gd name="connsiteX139" fmla="*/ 4174223 w 6842126"/>
              <a:gd name="connsiteY139" fmla="*/ 4885803 h 5130710"/>
              <a:gd name="connsiteX140" fmla="*/ 4173555 w 6842126"/>
              <a:gd name="connsiteY140" fmla="*/ 4887834 h 5130710"/>
              <a:gd name="connsiteX141" fmla="*/ 4172923 w 6842126"/>
              <a:gd name="connsiteY141" fmla="*/ 4889390 h 5130710"/>
              <a:gd name="connsiteX142" fmla="*/ 4170669 w 6842126"/>
              <a:gd name="connsiteY142" fmla="*/ 4892239 h 5130710"/>
              <a:gd name="connsiteX143" fmla="*/ 4174223 w 6842126"/>
              <a:gd name="connsiteY143" fmla="*/ 4885803 h 5130710"/>
              <a:gd name="connsiteX144" fmla="*/ 3557543 w 6842126"/>
              <a:gd name="connsiteY144" fmla="*/ 4882763 h 5130710"/>
              <a:gd name="connsiteX145" fmla="*/ 3548898 w 6842126"/>
              <a:gd name="connsiteY145" fmla="*/ 4894257 h 5130710"/>
              <a:gd name="connsiteX146" fmla="*/ 3538631 w 6842126"/>
              <a:gd name="connsiteY146" fmla="*/ 4906630 h 5130710"/>
              <a:gd name="connsiteX147" fmla="*/ 3536203 w 6842126"/>
              <a:gd name="connsiteY147" fmla="*/ 4905257 h 5130710"/>
              <a:gd name="connsiteX148" fmla="*/ 3557543 w 6842126"/>
              <a:gd name="connsiteY148" fmla="*/ 4882763 h 5130710"/>
              <a:gd name="connsiteX149" fmla="*/ 2648186 w 6842126"/>
              <a:gd name="connsiteY149" fmla="*/ 4878803 h 5130710"/>
              <a:gd name="connsiteX150" fmla="*/ 2649935 w 6842126"/>
              <a:gd name="connsiteY150" fmla="*/ 4879243 h 5130710"/>
              <a:gd name="connsiteX151" fmla="*/ 2647007 w 6842126"/>
              <a:gd name="connsiteY151" fmla="*/ 4883665 h 5130710"/>
              <a:gd name="connsiteX152" fmla="*/ 2642843 w 6842126"/>
              <a:gd name="connsiteY152" fmla="*/ 4885806 h 5130710"/>
              <a:gd name="connsiteX153" fmla="*/ 2648186 w 6842126"/>
              <a:gd name="connsiteY153" fmla="*/ 4878803 h 5130710"/>
              <a:gd name="connsiteX154" fmla="*/ 4325138 w 6842126"/>
              <a:gd name="connsiteY154" fmla="*/ 4878801 h 5130710"/>
              <a:gd name="connsiteX155" fmla="*/ 4326889 w 6842126"/>
              <a:gd name="connsiteY155" fmla="*/ 4879243 h 5130710"/>
              <a:gd name="connsiteX156" fmla="*/ 4323959 w 6842126"/>
              <a:gd name="connsiteY156" fmla="*/ 4883664 h 5130710"/>
              <a:gd name="connsiteX157" fmla="*/ 4319795 w 6842126"/>
              <a:gd name="connsiteY157" fmla="*/ 4885805 h 5130710"/>
              <a:gd name="connsiteX158" fmla="*/ 4325138 w 6842126"/>
              <a:gd name="connsiteY158" fmla="*/ 4878801 h 5130710"/>
              <a:gd name="connsiteX159" fmla="*/ 2732363 w 6842126"/>
              <a:gd name="connsiteY159" fmla="*/ 4875736 h 5130710"/>
              <a:gd name="connsiteX160" fmla="*/ 2727655 w 6842126"/>
              <a:gd name="connsiteY160" fmla="*/ 4884420 h 5130710"/>
              <a:gd name="connsiteX161" fmla="*/ 2733750 w 6842126"/>
              <a:gd name="connsiteY161" fmla="*/ 4876291 h 5130710"/>
              <a:gd name="connsiteX162" fmla="*/ 2732363 w 6842126"/>
              <a:gd name="connsiteY162" fmla="*/ 4875736 h 5130710"/>
              <a:gd name="connsiteX163" fmla="*/ 4409314 w 6842126"/>
              <a:gd name="connsiteY163" fmla="*/ 4875735 h 5130710"/>
              <a:gd name="connsiteX164" fmla="*/ 4404606 w 6842126"/>
              <a:gd name="connsiteY164" fmla="*/ 4884419 h 5130710"/>
              <a:gd name="connsiteX165" fmla="*/ 4410701 w 6842126"/>
              <a:gd name="connsiteY165" fmla="*/ 4876290 h 5130710"/>
              <a:gd name="connsiteX166" fmla="*/ 4409314 w 6842126"/>
              <a:gd name="connsiteY166" fmla="*/ 4875735 h 5130710"/>
              <a:gd name="connsiteX167" fmla="*/ 3010900 w 6842126"/>
              <a:gd name="connsiteY167" fmla="*/ 4866613 h 5130710"/>
              <a:gd name="connsiteX168" fmla="*/ 3010062 w 6842126"/>
              <a:gd name="connsiteY168" fmla="*/ 4868145 h 5130710"/>
              <a:gd name="connsiteX169" fmla="*/ 3005177 w 6842126"/>
              <a:gd name="connsiteY169" fmla="*/ 4872570 h 5130710"/>
              <a:gd name="connsiteX170" fmla="*/ 3483979 w 6842126"/>
              <a:gd name="connsiteY170" fmla="*/ 4859747 h 5130710"/>
              <a:gd name="connsiteX171" fmla="*/ 3480767 w 6842126"/>
              <a:gd name="connsiteY171" fmla="*/ 4862383 h 5130710"/>
              <a:gd name="connsiteX172" fmla="*/ 3478683 w 6842126"/>
              <a:gd name="connsiteY172" fmla="*/ 4864984 h 5130710"/>
              <a:gd name="connsiteX173" fmla="*/ 3468531 w 6842126"/>
              <a:gd name="connsiteY173" fmla="*/ 4878767 h 5130710"/>
              <a:gd name="connsiteX174" fmla="*/ 3481136 w 6842126"/>
              <a:gd name="connsiteY174" fmla="*/ 4864299 h 5130710"/>
              <a:gd name="connsiteX175" fmla="*/ 3483979 w 6842126"/>
              <a:gd name="connsiteY175" fmla="*/ 4859747 h 5130710"/>
              <a:gd name="connsiteX176" fmla="*/ 2700511 w 6842126"/>
              <a:gd name="connsiteY176" fmla="*/ 4849817 h 5130710"/>
              <a:gd name="connsiteX177" fmla="*/ 2697957 w 6842126"/>
              <a:gd name="connsiteY177" fmla="*/ 4853947 h 5130710"/>
              <a:gd name="connsiteX178" fmla="*/ 2693363 w 6842126"/>
              <a:gd name="connsiteY178" fmla="*/ 4857121 h 5130710"/>
              <a:gd name="connsiteX179" fmla="*/ 2700511 w 6842126"/>
              <a:gd name="connsiteY179" fmla="*/ 4849817 h 5130710"/>
              <a:gd name="connsiteX180" fmla="*/ 4377465 w 6842126"/>
              <a:gd name="connsiteY180" fmla="*/ 4849816 h 5130710"/>
              <a:gd name="connsiteX181" fmla="*/ 4374909 w 6842126"/>
              <a:gd name="connsiteY181" fmla="*/ 4853946 h 5130710"/>
              <a:gd name="connsiteX182" fmla="*/ 4370316 w 6842126"/>
              <a:gd name="connsiteY182" fmla="*/ 4857120 h 5130710"/>
              <a:gd name="connsiteX183" fmla="*/ 4377465 w 6842126"/>
              <a:gd name="connsiteY183" fmla="*/ 4849816 h 5130710"/>
              <a:gd name="connsiteX184" fmla="*/ 3074464 w 6842126"/>
              <a:gd name="connsiteY184" fmla="*/ 4831806 h 5130710"/>
              <a:gd name="connsiteX185" fmla="*/ 3073837 w 6842126"/>
              <a:gd name="connsiteY185" fmla="*/ 4834055 h 5130710"/>
              <a:gd name="connsiteX186" fmla="*/ 3069911 w 6842126"/>
              <a:gd name="connsiteY186" fmla="*/ 4835826 h 5130710"/>
              <a:gd name="connsiteX187" fmla="*/ 3074464 w 6842126"/>
              <a:gd name="connsiteY187" fmla="*/ 4831806 h 5130710"/>
              <a:gd name="connsiteX188" fmla="*/ 3079016 w 6842126"/>
              <a:gd name="connsiteY188" fmla="*/ 4827782 h 5130710"/>
              <a:gd name="connsiteX189" fmla="*/ 3078388 w 6842126"/>
              <a:gd name="connsiteY189" fmla="*/ 4830034 h 5130710"/>
              <a:gd name="connsiteX190" fmla="*/ 3074464 w 6842126"/>
              <a:gd name="connsiteY190" fmla="*/ 4831806 h 5130710"/>
              <a:gd name="connsiteX191" fmla="*/ 3079016 w 6842126"/>
              <a:gd name="connsiteY191" fmla="*/ 4827782 h 5130710"/>
              <a:gd name="connsiteX192" fmla="*/ 2262659 w 6842126"/>
              <a:gd name="connsiteY192" fmla="*/ 4822043 h 5130710"/>
              <a:gd name="connsiteX193" fmla="*/ 2263093 w 6842126"/>
              <a:gd name="connsiteY193" fmla="*/ 4824178 h 5130710"/>
              <a:gd name="connsiteX194" fmla="*/ 2259335 w 6842126"/>
              <a:gd name="connsiteY194" fmla="*/ 4829464 h 5130710"/>
              <a:gd name="connsiteX195" fmla="*/ 2259064 w 6842126"/>
              <a:gd name="connsiteY195" fmla="*/ 4828668 h 5130710"/>
              <a:gd name="connsiteX196" fmla="*/ 2262659 w 6842126"/>
              <a:gd name="connsiteY196" fmla="*/ 4822043 h 5130710"/>
              <a:gd name="connsiteX197" fmla="*/ 3090309 w 6842126"/>
              <a:gd name="connsiteY197" fmla="*/ 4816229 h 5130710"/>
              <a:gd name="connsiteX198" fmla="*/ 3086358 w 6842126"/>
              <a:gd name="connsiteY198" fmla="*/ 4822372 h 5130710"/>
              <a:gd name="connsiteX199" fmla="*/ 3079016 w 6842126"/>
              <a:gd name="connsiteY199" fmla="*/ 4827782 h 5130710"/>
              <a:gd name="connsiteX200" fmla="*/ 3090309 w 6842126"/>
              <a:gd name="connsiteY200" fmla="*/ 4816229 h 5130710"/>
              <a:gd name="connsiteX201" fmla="*/ 2349897 w 6842126"/>
              <a:gd name="connsiteY201" fmla="*/ 4808176 h 5130710"/>
              <a:gd name="connsiteX202" fmla="*/ 2345344 w 6842126"/>
              <a:gd name="connsiteY202" fmla="*/ 4812814 h 5130710"/>
              <a:gd name="connsiteX203" fmla="*/ 2340785 w 6842126"/>
              <a:gd name="connsiteY203" fmla="*/ 4819380 h 5130710"/>
              <a:gd name="connsiteX204" fmla="*/ 2273632 w 6842126"/>
              <a:gd name="connsiteY204" fmla="*/ 4805148 h 5130710"/>
              <a:gd name="connsiteX205" fmla="*/ 2274470 w 6842126"/>
              <a:gd name="connsiteY205" fmla="*/ 4808170 h 5130710"/>
              <a:gd name="connsiteX206" fmla="*/ 2270765 w 6842126"/>
              <a:gd name="connsiteY206" fmla="*/ 4813381 h 5130710"/>
              <a:gd name="connsiteX207" fmla="*/ 2270131 w 6842126"/>
              <a:gd name="connsiteY207" fmla="*/ 4811806 h 5130710"/>
              <a:gd name="connsiteX208" fmla="*/ 2273632 w 6842126"/>
              <a:gd name="connsiteY208" fmla="*/ 4805148 h 5130710"/>
              <a:gd name="connsiteX209" fmla="*/ 1604748 w 6842126"/>
              <a:gd name="connsiteY209" fmla="*/ 4803518 h 5130710"/>
              <a:gd name="connsiteX210" fmla="*/ 1604471 w 6842126"/>
              <a:gd name="connsiteY210" fmla="*/ 4818384 h 5130710"/>
              <a:gd name="connsiteX211" fmla="*/ 1604748 w 6842126"/>
              <a:gd name="connsiteY211" fmla="*/ 4803518 h 5130710"/>
              <a:gd name="connsiteX212" fmla="*/ 1619720 w 6842126"/>
              <a:gd name="connsiteY212" fmla="*/ 4793563 h 5130710"/>
              <a:gd name="connsiteX213" fmla="*/ 1618894 w 6842126"/>
              <a:gd name="connsiteY213" fmla="*/ 4797606 h 5130710"/>
              <a:gd name="connsiteX214" fmla="*/ 1618848 w 6842126"/>
              <a:gd name="connsiteY214" fmla="*/ 4797824 h 5130710"/>
              <a:gd name="connsiteX215" fmla="*/ 2800605 w 6842126"/>
              <a:gd name="connsiteY215" fmla="*/ 4792523 h 5130710"/>
              <a:gd name="connsiteX216" fmla="*/ 2780272 w 6842126"/>
              <a:gd name="connsiteY216" fmla="*/ 4817026 h 5130710"/>
              <a:gd name="connsiteX217" fmla="*/ 2791469 w 6842126"/>
              <a:gd name="connsiteY217" fmla="*/ 4801625 h 5130710"/>
              <a:gd name="connsiteX218" fmla="*/ 4477559 w 6842126"/>
              <a:gd name="connsiteY218" fmla="*/ 4792522 h 5130710"/>
              <a:gd name="connsiteX219" fmla="*/ 4457223 w 6842126"/>
              <a:gd name="connsiteY219" fmla="*/ 4817024 h 5130710"/>
              <a:gd name="connsiteX220" fmla="*/ 4468421 w 6842126"/>
              <a:gd name="connsiteY220" fmla="*/ 4801624 h 5130710"/>
              <a:gd name="connsiteX221" fmla="*/ 2800687 w 6842126"/>
              <a:gd name="connsiteY221" fmla="*/ 4792425 h 5130710"/>
              <a:gd name="connsiteX222" fmla="*/ 2800698 w 6842126"/>
              <a:gd name="connsiteY222" fmla="*/ 4792432 h 5130710"/>
              <a:gd name="connsiteX223" fmla="*/ 2800605 w 6842126"/>
              <a:gd name="connsiteY223" fmla="*/ 4792523 h 5130710"/>
              <a:gd name="connsiteX224" fmla="*/ 4477639 w 6842126"/>
              <a:gd name="connsiteY224" fmla="*/ 4792424 h 5130710"/>
              <a:gd name="connsiteX225" fmla="*/ 4477649 w 6842126"/>
              <a:gd name="connsiteY225" fmla="*/ 4792431 h 5130710"/>
              <a:gd name="connsiteX226" fmla="*/ 4477559 w 6842126"/>
              <a:gd name="connsiteY226" fmla="*/ 4792522 h 5130710"/>
              <a:gd name="connsiteX227" fmla="*/ 2285344 w 6842126"/>
              <a:gd name="connsiteY227" fmla="*/ 4788515 h 5130710"/>
              <a:gd name="connsiteX228" fmla="*/ 2286053 w 6842126"/>
              <a:gd name="connsiteY228" fmla="*/ 4792014 h 5130710"/>
              <a:gd name="connsiteX229" fmla="*/ 2282283 w 6842126"/>
              <a:gd name="connsiteY229" fmla="*/ 4797246 h 5130710"/>
              <a:gd name="connsiteX230" fmla="*/ 2281474 w 6842126"/>
              <a:gd name="connsiteY230" fmla="*/ 4795040 h 5130710"/>
              <a:gd name="connsiteX231" fmla="*/ 2285344 w 6842126"/>
              <a:gd name="connsiteY231" fmla="*/ 4788515 h 5130710"/>
              <a:gd name="connsiteX232" fmla="*/ 1621116 w 6842126"/>
              <a:gd name="connsiteY232" fmla="*/ 4786732 h 5130710"/>
              <a:gd name="connsiteX233" fmla="*/ 1619720 w 6842126"/>
              <a:gd name="connsiteY233" fmla="*/ 4793563 h 5130710"/>
              <a:gd name="connsiteX234" fmla="*/ 1619925 w 6842126"/>
              <a:gd name="connsiteY234" fmla="*/ 4792552 h 5130710"/>
              <a:gd name="connsiteX235" fmla="*/ 3144366 w 6842126"/>
              <a:gd name="connsiteY235" fmla="*/ 4783880 h 5130710"/>
              <a:gd name="connsiteX236" fmla="*/ 3138879 w 6842126"/>
              <a:gd name="connsiteY236" fmla="*/ 4793883 h 5130710"/>
              <a:gd name="connsiteX237" fmla="*/ 3107668 w 6842126"/>
              <a:gd name="connsiteY237" fmla="*/ 4836837 h 5130710"/>
              <a:gd name="connsiteX238" fmla="*/ 3094213 w 6842126"/>
              <a:gd name="connsiteY238" fmla="*/ 4859129 h 5130710"/>
              <a:gd name="connsiteX239" fmla="*/ 3094090 w 6842126"/>
              <a:gd name="connsiteY239" fmla="*/ 4858512 h 5130710"/>
              <a:gd name="connsiteX240" fmla="*/ 3083300 w 6842126"/>
              <a:gd name="connsiteY240" fmla="*/ 4867457 h 5130710"/>
              <a:gd name="connsiteX241" fmla="*/ 3079329 w 6842126"/>
              <a:gd name="connsiteY241" fmla="*/ 4870873 h 5130710"/>
              <a:gd name="connsiteX242" fmla="*/ 3083264 w 6842126"/>
              <a:gd name="connsiteY242" fmla="*/ 4863641 h 5130710"/>
              <a:gd name="connsiteX243" fmla="*/ 3110374 w 6842126"/>
              <a:gd name="connsiteY243" fmla="*/ 4817289 h 5130710"/>
              <a:gd name="connsiteX244" fmla="*/ 3125547 w 6842126"/>
              <a:gd name="connsiteY244" fmla="*/ 4803675 h 5130710"/>
              <a:gd name="connsiteX245" fmla="*/ 1621726 w 6842126"/>
              <a:gd name="connsiteY245" fmla="*/ 4783762 h 5130710"/>
              <a:gd name="connsiteX246" fmla="*/ 1621140 w 6842126"/>
              <a:gd name="connsiteY246" fmla="*/ 4786619 h 5130710"/>
              <a:gd name="connsiteX247" fmla="*/ 1621116 w 6842126"/>
              <a:gd name="connsiteY247" fmla="*/ 4786732 h 5130710"/>
              <a:gd name="connsiteX248" fmla="*/ 4012907 w 6842126"/>
              <a:gd name="connsiteY248" fmla="*/ 4778968 h 5130710"/>
              <a:gd name="connsiteX249" fmla="*/ 3990608 w 6842126"/>
              <a:gd name="connsiteY249" fmla="*/ 4817879 h 5130710"/>
              <a:gd name="connsiteX250" fmla="*/ 3986753 w 6842126"/>
              <a:gd name="connsiteY250" fmla="*/ 4821524 h 5130710"/>
              <a:gd name="connsiteX251" fmla="*/ 3981891 w 6842126"/>
              <a:gd name="connsiteY251" fmla="*/ 4825504 h 5130710"/>
              <a:gd name="connsiteX252" fmla="*/ 3991480 w 6842126"/>
              <a:gd name="connsiteY252" fmla="*/ 4805995 h 5130710"/>
              <a:gd name="connsiteX253" fmla="*/ 4001404 w 6842126"/>
              <a:gd name="connsiteY253" fmla="*/ 4787765 h 5130710"/>
              <a:gd name="connsiteX254" fmla="*/ 4009477 w 6842126"/>
              <a:gd name="connsiteY254" fmla="*/ 4781874 h 5130710"/>
              <a:gd name="connsiteX255" fmla="*/ 3076977 w 6842126"/>
              <a:gd name="connsiteY255" fmla="*/ 4774888 h 5130710"/>
              <a:gd name="connsiteX256" fmla="*/ 3068333 w 6842126"/>
              <a:gd name="connsiteY256" fmla="*/ 4779762 h 5130710"/>
              <a:gd name="connsiteX257" fmla="*/ 3065637 w 6842126"/>
              <a:gd name="connsiteY257" fmla="*/ 4784930 h 5130710"/>
              <a:gd name="connsiteX258" fmla="*/ 3062876 w 6842126"/>
              <a:gd name="connsiteY258" fmla="*/ 4789058 h 5130710"/>
              <a:gd name="connsiteX259" fmla="*/ 3063118 w 6842126"/>
              <a:gd name="connsiteY259" fmla="*/ 4788875 h 5130710"/>
              <a:gd name="connsiteX260" fmla="*/ 3064051 w 6842126"/>
              <a:gd name="connsiteY260" fmla="*/ 4788196 h 5130710"/>
              <a:gd name="connsiteX261" fmla="*/ 2243967 w 6842126"/>
              <a:gd name="connsiteY261" fmla="*/ 4773859 h 5130710"/>
              <a:gd name="connsiteX262" fmla="*/ 2245001 w 6842126"/>
              <a:gd name="connsiteY262" fmla="*/ 4785033 h 5130710"/>
              <a:gd name="connsiteX263" fmla="*/ 2243967 w 6842126"/>
              <a:gd name="connsiteY263" fmla="*/ 4773859 h 5130710"/>
              <a:gd name="connsiteX264" fmla="*/ 1548301 w 6842126"/>
              <a:gd name="connsiteY264" fmla="*/ 4772721 h 5130710"/>
              <a:gd name="connsiteX265" fmla="*/ 1549335 w 6842126"/>
              <a:gd name="connsiteY265" fmla="*/ 4783891 h 5130710"/>
              <a:gd name="connsiteX266" fmla="*/ 1548301 w 6842126"/>
              <a:gd name="connsiteY266" fmla="*/ 4772721 h 5130710"/>
              <a:gd name="connsiteX267" fmla="*/ 2819599 w 6842126"/>
              <a:gd name="connsiteY267" fmla="*/ 4768558 h 5130710"/>
              <a:gd name="connsiteX268" fmla="*/ 2810954 w 6842126"/>
              <a:gd name="connsiteY268" fmla="*/ 4780053 h 5130710"/>
              <a:gd name="connsiteX269" fmla="*/ 2800687 w 6842126"/>
              <a:gd name="connsiteY269" fmla="*/ 4792425 h 5130710"/>
              <a:gd name="connsiteX270" fmla="*/ 2798260 w 6842126"/>
              <a:gd name="connsiteY270" fmla="*/ 4791051 h 5130710"/>
              <a:gd name="connsiteX271" fmla="*/ 2819599 w 6842126"/>
              <a:gd name="connsiteY271" fmla="*/ 4768558 h 5130710"/>
              <a:gd name="connsiteX272" fmla="*/ 4496551 w 6842126"/>
              <a:gd name="connsiteY272" fmla="*/ 4768557 h 5130710"/>
              <a:gd name="connsiteX273" fmla="*/ 4487908 w 6842126"/>
              <a:gd name="connsiteY273" fmla="*/ 4780051 h 5130710"/>
              <a:gd name="connsiteX274" fmla="*/ 4477639 w 6842126"/>
              <a:gd name="connsiteY274" fmla="*/ 4792424 h 5130710"/>
              <a:gd name="connsiteX275" fmla="*/ 4475211 w 6842126"/>
              <a:gd name="connsiteY275" fmla="*/ 4791051 h 5130710"/>
              <a:gd name="connsiteX276" fmla="*/ 4496551 w 6842126"/>
              <a:gd name="connsiteY276" fmla="*/ 4768557 h 5130710"/>
              <a:gd name="connsiteX277" fmla="*/ 2272956 w 6842126"/>
              <a:gd name="connsiteY277" fmla="*/ 4752408 h 5130710"/>
              <a:gd name="connsiteX278" fmla="*/ 2272117 w 6842126"/>
              <a:gd name="connsiteY278" fmla="*/ 4753939 h 5130710"/>
              <a:gd name="connsiteX279" fmla="*/ 2267233 w 6842126"/>
              <a:gd name="connsiteY279" fmla="*/ 4758364 h 5130710"/>
              <a:gd name="connsiteX280" fmla="*/ 3949907 w 6842126"/>
              <a:gd name="connsiteY280" fmla="*/ 4752407 h 5130710"/>
              <a:gd name="connsiteX281" fmla="*/ 3949069 w 6842126"/>
              <a:gd name="connsiteY281" fmla="*/ 4753938 h 5130710"/>
              <a:gd name="connsiteX282" fmla="*/ 3944185 w 6842126"/>
              <a:gd name="connsiteY282" fmla="*/ 4758363 h 5130710"/>
              <a:gd name="connsiteX283" fmla="*/ 2746035 w 6842126"/>
              <a:gd name="connsiteY283" fmla="*/ 4745542 h 5130710"/>
              <a:gd name="connsiteX284" fmla="*/ 2742823 w 6842126"/>
              <a:gd name="connsiteY284" fmla="*/ 4748178 h 5130710"/>
              <a:gd name="connsiteX285" fmla="*/ 2740739 w 6842126"/>
              <a:gd name="connsiteY285" fmla="*/ 4750780 h 5130710"/>
              <a:gd name="connsiteX286" fmla="*/ 2730587 w 6842126"/>
              <a:gd name="connsiteY286" fmla="*/ 4764563 h 5130710"/>
              <a:gd name="connsiteX287" fmla="*/ 2743191 w 6842126"/>
              <a:gd name="connsiteY287" fmla="*/ 4750092 h 5130710"/>
              <a:gd name="connsiteX288" fmla="*/ 2746035 w 6842126"/>
              <a:gd name="connsiteY288" fmla="*/ 4745542 h 5130710"/>
              <a:gd name="connsiteX289" fmla="*/ 4422989 w 6842126"/>
              <a:gd name="connsiteY289" fmla="*/ 4745541 h 5130710"/>
              <a:gd name="connsiteX290" fmla="*/ 4419774 w 6842126"/>
              <a:gd name="connsiteY290" fmla="*/ 4748177 h 5130710"/>
              <a:gd name="connsiteX291" fmla="*/ 4417691 w 6842126"/>
              <a:gd name="connsiteY291" fmla="*/ 4750779 h 5130710"/>
              <a:gd name="connsiteX292" fmla="*/ 4407541 w 6842126"/>
              <a:gd name="connsiteY292" fmla="*/ 4764562 h 5130710"/>
              <a:gd name="connsiteX293" fmla="*/ 4420144 w 6842126"/>
              <a:gd name="connsiteY293" fmla="*/ 4750091 h 5130710"/>
              <a:gd name="connsiteX294" fmla="*/ 4422989 w 6842126"/>
              <a:gd name="connsiteY294" fmla="*/ 4745541 h 5130710"/>
              <a:gd name="connsiteX295" fmla="*/ 3106691 w 6842126"/>
              <a:gd name="connsiteY295" fmla="*/ 4740322 h 5130710"/>
              <a:gd name="connsiteX296" fmla="*/ 3106898 w 6842126"/>
              <a:gd name="connsiteY296" fmla="*/ 4741029 h 5130710"/>
              <a:gd name="connsiteX297" fmla="*/ 3107601 w 6842126"/>
              <a:gd name="connsiteY297" fmla="*/ 4743393 h 5130710"/>
              <a:gd name="connsiteX298" fmla="*/ 2936143 w 6842126"/>
              <a:gd name="connsiteY298" fmla="*/ 4739963 h 5130710"/>
              <a:gd name="connsiteX299" fmla="*/ 2934934 w 6842126"/>
              <a:gd name="connsiteY299" fmla="*/ 4743293 h 5130710"/>
              <a:gd name="connsiteX300" fmla="*/ 2934992 w 6842126"/>
              <a:gd name="connsiteY300" fmla="*/ 4743218 h 5130710"/>
              <a:gd name="connsiteX301" fmla="*/ 2936308 w 6842126"/>
              <a:gd name="connsiteY301" fmla="*/ 4740304 h 5130710"/>
              <a:gd name="connsiteX302" fmla="*/ 2942352 w 6842126"/>
              <a:gd name="connsiteY302" fmla="*/ 4737553 h 5130710"/>
              <a:gd name="connsiteX303" fmla="*/ 2941294 w 6842126"/>
              <a:gd name="connsiteY303" fmla="*/ 4740080 h 5130710"/>
              <a:gd name="connsiteX304" fmla="*/ 2942201 w 6842126"/>
              <a:gd name="connsiteY304" fmla="*/ 4739605 h 5130710"/>
              <a:gd name="connsiteX305" fmla="*/ 3093574 w 6842126"/>
              <a:gd name="connsiteY305" fmla="*/ 4735835 h 5130710"/>
              <a:gd name="connsiteX306" fmla="*/ 3085011 w 6842126"/>
              <a:gd name="connsiteY306" fmla="*/ 4748326 h 5130710"/>
              <a:gd name="connsiteX307" fmla="*/ 3076640 w 6842126"/>
              <a:gd name="connsiteY307" fmla="*/ 4763837 h 5130710"/>
              <a:gd name="connsiteX308" fmla="*/ 3075152 w 6842126"/>
              <a:gd name="connsiteY308" fmla="*/ 4766690 h 5130710"/>
              <a:gd name="connsiteX309" fmla="*/ 3086883 w 6842126"/>
              <a:gd name="connsiteY309" fmla="*/ 4751652 h 5130710"/>
              <a:gd name="connsiteX310" fmla="*/ 3093290 w 6842126"/>
              <a:gd name="connsiteY310" fmla="*/ 4736786 h 5130710"/>
              <a:gd name="connsiteX311" fmla="*/ 3085438 w 6842126"/>
              <a:gd name="connsiteY311" fmla="*/ 4734864 h 5130710"/>
              <a:gd name="connsiteX312" fmla="*/ 3087187 w 6842126"/>
              <a:gd name="connsiteY312" fmla="*/ 4735305 h 5130710"/>
              <a:gd name="connsiteX313" fmla="*/ 3084258 w 6842126"/>
              <a:gd name="connsiteY313" fmla="*/ 4739727 h 5130710"/>
              <a:gd name="connsiteX314" fmla="*/ 3080094 w 6842126"/>
              <a:gd name="connsiteY314" fmla="*/ 4741868 h 5130710"/>
              <a:gd name="connsiteX315" fmla="*/ 3085438 w 6842126"/>
              <a:gd name="connsiteY315" fmla="*/ 4734864 h 5130710"/>
              <a:gd name="connsiteX316" fmla="*/ 3169613 w 6842126"/>
              <a:gd name="connsiteY316" fmla="*/ 4731798 h 5130710"/>
              <a:gd name="connsiteX317" fmla="*/ 3165891 w 6842126"/>
              <a:gd name="connsiteY317" fmla="*/ 4734164 h 5130710"/>
              <a:gd name="connsiteX318" fmla="*/ 3165051 w 6842126"/>
              <a:gd name="connsiteY318" fmla="*/ 4735011 h 5130710"/>
              <a:gd name="connsiteX319" fmla="*/ 3163275 w 6842126"/>
              <a:gd name="connsiteY319" fmla="*/ 4737647 h 5130710"/>
              <a:gd name="connsiteX320" fmla="*/ 3164906 w 6842126"/>
              <a:gd name="connsiteY320" fmla="*/ 4740482 h 5130710"/>
              <a:gd name="connsiteX321" fmla="*/ 3171003 w 6842126"/>
              <a:gd name="connsiteY321" fmla="*/ 4732353 h 5130710"/>
              <a:gd name="connsiteX322" fmla="*/ 3169613 w 6842126"/>
              <a:gd name="connsiteY322" fmla="*/ 4731798 h 5130710"/>
              <a:gd name="connsiteX323" fmla="*/ 2348917 w 6842126"/>
              <a:gd name="connsiteY323" fmla="*/ 4725373 h 5130710"/>
              <a:gd name="connsiteX324" fmla="*/ 2349862 w 6842126"/>
              <a:gd name="connsiteY324" fmla="*/ 4729095 h 5130710"/>
              <a:gd name="connsiteX325" fmla="*/ 2344047 w 6842126"/>
              <a:gd name="connsiteY325" fmla="*/ 4737816 h 5130710"/>
              <a:gd name="connsiteX326" fmla="*/ 2344407 w 6842126"/>
              <a:gd name="connsiteY326" fmla="*/ 4734046 h 5130710"/>
              <a:gd name="connsiteX327" fmla="*/ 2343265 w 6842126"/>
              <a:gd name="connsiteY327" fmla="*/ 4733247 h 5130710"/>
              <a:gd name="connsiteX328" fmla="*/ 4013471 w 6842126"/>
              <a:gd name="connsiteY328" fmla="*/ 4717598 h 5130710"/>
              <a:gd name="connsiteX329" fmla="*/ 4012844 w 6842126"/>
              <a:gd name="connsiteY329" fmla="*/ 4719849 h 5130710"/>
              <a:gd name="connsiteX330" fmla="*/ 4008919 w 6842126"/>
              <a:gd name="connsiteY330" fmla="*/ 4721621 h 5130710"/>
              <a:gd name="connsiteX331" fmla="*/ 4013471 w 6842126"/>
              <a:gd name="connsiteY331" fmla="*/ 4717598 h 5130710"/>
              <a:gd name="connsiteX332" fmla="*/ 4018023 w 6842126"/>
              <a:gd name="connsiteY332" fmla="*/ 4713577 h 5130710"/>
              <a:gd name="connsiteX333" fmla="*/ 4017396 w 6842126"/>
              <a:gd name="connsiteY333" fmla="*/ 4715827 h 5130710"/>
              <a:gd name="connsiteX334" fmla="*/ 4013471 w 6842126"/>
              <a:gd name="connsiteY334" fmla="*/ 4717598 h 5130710"/>
              <a:gd name="connsiteX335" fmla="*/ 4018023 w 6842126"/>
              <a:gd name="connsiteY335" fmla="*/ 4713577 h 5130710"/>
              <a:gd name="connsiteX336" fmla="*/ 1524714 w 6842126"/>
              <a:gd name="connsiteY336" fmla="*/ 4707839 h 5130710"/>
              <a:gd name="connsiteX337" fmla="*/ 1525147 w 6842126"/>
              <a:gd name="connsiteY337" fmla="*/ 4709973 h 5130710"/>
              <a:gd name="connsiteX338" fmla="*/ 1521390 w 6842126"/>
              <a:gd name="connsiteY338" fmla="*/ 4715258 h 5130710"/>
              <a:gd name="connsiteX339" fmla="*/ 1521120 w 6842126"/>
              <a:gd name="connsiteY339" fmla="*/ 4714464 h 5130710"/>
              <a:gd name="connsiteX340" fmla="*/ 1524714 w 6842126"/>
              <a:gd name="connsiteY340" fmla="*/ 4707839 h 5130710"/>
              <a:gd name="connsiteX341" fmla="*/ 4029317 w 6842126"/>
              <a:gd name="connsiteY341" fmla="*/ 4702023 h 5130710"/>
              <a:gd name="connsiteX342" fmla="*/ 4025366 w 6842126"/>
              <a:gd name="connsiteY342" fmla="*/ 4708166 h 5130710"/>
              <a:gd name="connsiteX343" fmla="*/ 4018023 w 6842126"/>
              <a:gd name="connsiteY343" fmla="*/ 4713577 h 5130710"/>
              <a:gd name="connsiteX344" fmla="*/ 4029317 w 6842126"/>
              <a:gd name="connsiteY344" fmla="*/ 4702023 h 5130710"/>
              <a:gd name="connsiteX345" fmla="*/ 3150337 w 6842126"/>
              <a:gd name="connsiteY345" fmla="*/ 4695095 h 5130710"/>
              <a:gd name="connsiteX346" fmla="*/ 3147648 w 6842126"/>
              <a:gd name="connsiteY346" fmla="*/ 4697544 h 5130710"/>
              <a:gd name="connsiteX347" fmla="*/ 3140451 w 6842126"/>
              <a:gd name="connsiteY347" fmla="*/ 4706937 h 5130710"/>
              <a:gd name="connsiteX348" fmla="*/ 3135117 w 6842126"/>
              <a:gd name="connsiteY348" fmla="*/ 4711214 h 5130710"/>
              <a:gd name="connsiteX349" fmla="*/ 3123683 w 6842126"/>
              <a:gd name="connsiteY349" fmla="*/ 4726913 h 5130710"/>
              <a:gd name="connsiteX350" fmla="*/ 3132485 w 6842126"/>
              <a:gd name="connsiteY350" fmla="*/ 4717891 h 5130710"/>
              <a:gd name="connsiteX351" fmla="*/ 3146138 w 6842126"/>
              <a:gd name="connsiteY351" fmla="*/ 4704405 h 5130710"/>
              <a:gd name="connsiteX352" fmla="*/ 3149216 w 6842126"/>
              <a:gd name="connsiteY352" fmla="*/ 4697392 h 5130710"/>
              <a:gd name="connsiteX353" fmla="*/ 1741424 w 6842126"/>
              <a:gd name="connsiteY353" fmla="*/ 4692321 h 5130710"/>
              <a:gd name="connsiteX354" fmla="*/ 1739521 w 6842126"/>
              <a:gd name="connsiteY354" fmla="*/ 4704624 h 5130710"/>
              <a:gd name="connsiteX355" fmla="*/ 1741424 w 6842126"/>
              <a:gd name="connsiteY355" fmla="*/ 4692321 h 5130710"/>
              <a:gd name="connsiteX356" fmla="*/ 1535687 w 6842126"/>
              <a:gd name="connsiteY356" fmla="*/ 4690943 h 5130710"/>
              <a:gd name="connsiteX357" fmla="*/ 1536525 w 6842126"/>
              <a:gd name="connsiteY357" fmla="*/ 4693963 h 5130710"/>
              <a:gd name="connsiteX358" fmla="*/ 1532821 w 6842126"/>
              <a:gd name="connsiteY358" fmla="*/ 4699177 h 5130710"/>
              <a:gd name="connsiteX359" fmla="*/ 1532186 w 6842126"/>
              <a:gd name="connsiteY359" fmla="*/ 4697602 h 5130710"/>
              <a:gd name="connsiteX360" fmla="*/ 1535687 w 6842126"/>
              <a:gd name="connsiteY360" fmla="*/ 4690943 h 5130710"/>
              <a:gd name="connsiteX361" fmla="*/ 2315776 w 6842126"/>
              <a:gd name="connsiteY361" fmla="*/ 4690683 h 5130710"/>
              <a:gd name="connsiteX362" fmla="*/ 2312682 w 6842126"/>
              <a:gd name="connsiteY362" fmla="*/ 4692800 h 5130710"/>
              <a:gd name="connsiteX363" fmla="*/ 2296009 w 6842126"/>
              <a:gd name="connsiteY363" fmla="*/ 4716583 h 5130710"/>
              <a:gd name="connsiteX364" fmla="*/ 2322577 w 6842126"/>
              <a:gd name="connsiteY364" fmla="*/ 4690772 h 5130710"/>
              <a:gd name="connsiteX365" fmla="*/ 3742005 w 6842126"/>
              <a:gd name="connsiteY365" fmla="*/ 4675230 h 5130710"/>
              <a:gd name="connsiteX366" fmla="*/ 3743459 w 6842126"/>
              <a:gd name="connsiteY366" fmla="*/ 4677172 h 5130710"/>
              <a:gd name="connsiteX367" fmla="*/ 3743654 w 6842126"/>
              <a:gd name="connsiteY367" fmla="*/ 4679591 h 5130710"/>
              <a:gd name="connsiteX368" fmla="*/ 3742005 w 6842126"/>
              <a:gd name="connsiteY368" fmla="*/ 4675230 h 5130710"/>
              <a:gd name="connsiteX369" fmla="*/ 1547399 w 6842126"/>
              <a:gd name="connsiteY369" fmla="*/ 4674309 h 5130710"/>
              <a:gd name="connsiteX370" fmla="*/ 1548107 w 6842126"/>
              <a:gd name="connsiteY370" fmla="*/ 4677809 h 5130710"/>
              <a:gd name="connsiteX371" fmla="*/ 1544338 w 6842126"/>
              <a:gd name="connsiteY371" fmla="*/ 4683041 h 5130710"/>
              <a:gd name="connsiteX372" fmla="*/ 1543529 w 6842126"/>
              <a:gd name="connsiteY372" fmla="*/ 4680836 h 5130710"/>
              <a:gd name="connsiteX373" fmla="*/ 1547399 w 6842126"/>
              <a:gd name="connsiteY373" fmla="*/ 4674309 h 5130710"/>
              <a:gd name="connsiteX374" fmla="*/ 3229120 w 6842126"/>
              <a:gd name="connsiteY374" fmla="*/ 4672374 h 5130710"/>
              <a:gd name="connsiteX375" fmla="*/ 3226526 w 6842126"/>
              <a:gd name="connsiteY375" fmla="*/ 4675655 h 5130710"/>
              <a:gd name="connsiteX376" fmla="*/ 3226253 w 6842126"/>
              <a:gd name="connsiteY376" fmla="*/ 4676581 h 5130710"/>
              <a:gd name="connsiteX377" fmla="*/ 3226797 w 6842126"/>
              <a:gd name="connsiteY377" fmla="*/ 4676483 h 5130710"/>
              <a:gd name="connsiteX378" fmla="*/ 3229973 w 6842126"/>
              <a:gd name="connsiteY378" fmla="*/ 4673456 h 5130710"/>
              <a:gd name="connsiteX379" fmla="*/ 3229981 w 6842126"/>
              <a:gd name="connsiteY379" fmla="*/ 4672513 h 5130710"/>
              <a:gd name="connsiteX380" fmla="*/ 2406422 w 6842126"/>
              <a:gd name="connsiteY380" fmla="*/ 4669677 h 5130710"/>
              <a:gd name="connsiteX381" fmla="*/ 2400934 w 6842126"/>
              <a:gd name="connsiteY381" fmla="*/ 4679679 h 5130710"/>
              <a:gd name="connsiteX382" fmla="*/ 2369725 w 6842126"/>
              <a:gd name="connsiteY382" fmla="*/ 4722633 h 5130710"/>
              <a:gd name="connsiteX383" fmla="*/ 2356269 w 6842126"/>
              <a:gd name="connsiteY383" fmla="*/ 4744925 h 5130710"/>
              <a:gd name="connsiteX384" fmla="*/ 2356145 w 6842126"/>
              <a:gd name="connsiteY384" fmla="*/ 4744307 h 5130710"/>
              <a:gd name="connsiteX385" fmla="*/ 2345354 w 6842126"/>
              <a:gd name="connsiteY385" fmla="*/ 4753252 h 5130710"/>
              <a:gd name="connsiteX386" fmla="*/ 2341384 w 6842126"/>
              <a:gd name="connsiteY386" fmla="*/ 4756667 h 5130710"/>
              <a:gd name="connsiteX387" fmla="*/ 2345320 w 6842126"/>
              <a:gd name="connsiteY387" fmla="*/ 4749437 h 5130710"/>
              <a:gd name="connsiteX388" fmla="*/ 2372429 w 6842126"/>
              <a:gd name="connsiteY388" fmla="*/ 4703084 h 5130710"/>
              <a:gd name="connsiteX389" fmla="*/ 2387601 w 6842126"/>
              <a:gd name="connsiteY389" fmla="*/ 4689471 h 5130710"/>
              <a:gd name="connsiteX390" fmla="*/ 4083375 w 6842126"/>
              <a:gd name="connsiteY390" fmla="*/ 4669675 h 5130710"/>
              <a:gd name="connsiteX391" fmla="*/ 4077886 w 6842126"/>
              <a:gd name="connsiteY391" fmla="*/ 4679678 h 5130710"/>
              <a:gd name="connsiteX392" fmla="*/ 4046676 w 6842126"/>
              <a:gd name="connsiteY392" fmla="*/ 4722632 h 5130710"/>
              <a:gd name="connsiteX393" fmla="*/ 4033220 w 6842126"/>
              <a:gd name="connsiteY393" fmla="*/ 4744924 h 5130710"/>
              <a:gd name="connsiteX394" fmla="*/ 4033099 w 6842126"/>
              <a:gd name="connsiteY394" fmla="*/ 4744305 h 5130710"/>
              <a:gd name="connsiteX395" fmla="*/ 4022307 w 6842126"/>
              <a:gd name="connsiteY395" fmla="*/ 4753252 h 5130710"/>
              <a:gd name="connsiteX396" fmla="*/ 4018336 w 6842126"/>
              <a:gd name="connsiteY396" fmla="*/ 4756665 h 5130710"/>
              <a:gd name="connsiteX397" fmla="*/ 4022271 w 6842126"/>
              <a:gd name="connsiteY397" fmla="*/ 4749436 h 5130710"/>
              <a:gd name="connsiteX398" fmla="*/ 4049381 w 6842126"/>
              <a:gd name="connsiteY398" fmla="*/ 4703084 h 5130710"/>
              <a:gd name="connsiteX399" fmla="*/ 4064554 w 6842126"/>
              <a:gd name="connsiteY399" fmla="*/ 4689468 h 5130710"/>
              <a:gd name="connsiteX400" fmla="*/ 4015985 w 6842126"/>
              <a:gd name="connsiteY400" fmla="*/ 4660681 h 5130710"/>
              <a:gd name="connsiteX401" fmla="*/ 4007341 w 6842126"/>
              <a:gd name="connsiteY401" fmla="*/ 4665556 h 5130710"/>
              <a:gd name="connsiteX402" fmla="*/ 4004645 w 6842126"/>
              <a:gd name="connsiteY402" fmla="*/ 4670725 h 5130710"/>
              <a:gd name="connsiteX403" fmla="*/ 4001883 w 6842126"/>
              <a:gd name="connsiteY403" fmla="*/ 4674853 h 5130710"/>
              <a:gd name="connsiteX404" fmla="*/ 4002128 w 6842126"/>
              <a:gd name="connsiteY404" fmla="*/ 4674668 h 5130710"/>
              <a:gd name="connsiteX405" fmla="*/ 4003059 w 6842126"/>
              <a:gd name="connsiteY405" fmla="*/ 4673990 h 5130710"/>
              <a:gd name="connsiteX406" fmla="*/ 1506024 w 6842126"/>
              <a:gd name="connsiteY406" fmla="*/ 4659655 h 5130710"/>
              <a:gd name="connsiteX407" fmla="*/ 1507056 w 6842126"/>
              <a:gd name="connsiteY407" fmla="*/ 4670828 h 5130710"/>
              <a:gd name="connsiteX408" fmla="*/ 1506024 w 6842126"/>
              <a:gd name="connsiteY408" fmla="*/ 4659655 h 5130710"/>
              <a:gd name="connsiteX409" fmla="*/ 4045698 w 6842126"/>
              <a:gd name="connsiteY409" fmla="*/ 4626117 h 5130710"/>
              <a:gd name="connsiteX410" fmla="*/ 4045905 w 6842126"/>
              <a:gd name="connsiteY410" fmla="*/ 4626823 h 5130710"/>
              <a:gd name="connsiteX411" fmla="*/ 4046611 w 6842126"/>
              <a:gd name="connsiteY411" fmla="*/ 4629186 h 5130710"/>
              <a:gd name="connsiteX412" fmla="*/ 4024446 w 6842126"/>
              <a:gd name="connsiteY412" fmla="*/ 4620658 h 5130710"/>
              <a:gd name="connsiteX413" fmla="*/ 4026194 w 6842126"/>
              <a:gd name="connsiteY413" fmla="*/ 4621100 h 5130710"/>
              <a:gd name="connsiteX414" fmla="*/ 4023267 w 6842126"/>
              <a:gd name="connsiteY414" fmla="*/ 4625522 h 5130710"/>
              <a:gd name="connsiteX415" fmla="*/ 4019102 w 6842126"/>
              <a:gd name="connsiteY415" fmla="*/ 4627662 h 5130710"/>
              <a:gd name="connsiteX416" fmla="*/ 4024446 w 6842126"/>
              <a:gd name="connsiteY416" fmla="*/ 4620658 h 5130710"/>
              <a:gd name="connsiteX417" fmla="*/ 2431940 w 6842126"/>
              <a:gd name="connsiteY417" fmla="*/ 4617702 h 5130710"/>
              <a:gd name="connsiteX418" fmla="*/ 2426451 w 6842126"/>
              <a:gd name="connsiteY418" fmla="*/ 4625389 h 5130710"/>
              <a:gd name="connsiteX419" fmla="*/ 2426961 w 6842126"/>
              <a:gd name="connsiteY419" fmla="*/ 4626277 h 5130710"/>
              <a:gd name="connsiteX420" fmla="*/ 2433058 w 6842126"/>
              <a:gd name="connsiteY420" fmla="*/ 4618150 h 5130710"/>
              <a:gd name="connsiteX421" fmla="*/ 4108622 w 6842126"/>
              <a:gd name="connsiteY421" fmla="*/ 4617593 h 5130710"/>
              <a:gd name="connsiteX422" fmla="*/ 4104899 w 6842126"/>
              <a:gd name="connsiteY422" fmla="*/ 4619959 h 5130710"/>
              <a:gd name="connsiteX423" fmla="*/ 4104059 w 6842126"/>
              <a:gd name="connsiteY423" fmla="*/ 4620803 h 5130710"/>
              <a:gd name="connsiteX424" fmla="*/ 4102282 w 6842126"/>
              <a:gd name="connsiteY424" fmla="*/ 4623442 h 5130710"/>
              <a:gd name="connsiteX425" fmla="*/ 4103914 w 6842126"/>
              <a:gd name="connsiteY425" fmla="*/ 4626276 h 5130710"/>
              <a:gd name="connsiteX426" fmla="*/ 4110010 w 6842126"/>
              <a:gd name="connsiteY426" fmla="*/ 4618148 h 5130710"/>
              <a:gd name="connsiteX427" fmla="*/ 4108622 w 6842126"/>
              <a:gd name="connsiteY427" fmla="*/ 4617593 h 5130710"/>
              <a:gd name="connsiteX428" fmla="*/ 1610973 w 6842126"/>
              <a:gd name="connsiteY428" fmla="*/ 4611167 h 5130710"/>
              <a:gd name="connsiteX429" fmla="*/ 1611918 w 6842126"/>
              <a:gd name="connsiteY429" fmla="*/ 4614891 h 5130710"/>
              <a:gd name="connsiteX430" fmla="*/ 1606102 w 6842126"/>
              <a:gd name="connsiteY430" fmla="*/ 4623611 h 5130710"/>
              <a:gd name="connsiteX431" fmla="*/ 1606462 w 6842126"/>
              <a:gd name="connsiteY431" fmla="*/ 4619843 h 5130710"/>
              <a:gd name="connsiteX432" fmla="*/ 1605320 w 6842126"/>
              <a:gd name="connsiteY432" fmla="*/ 4619043 h 5130710"/>
              <a:gd name="connsiteX433" fmla="*/ 2398427 w 6842126"/>
              <a:gd name="connsiteY433" fmla="*/ 4608776 h 5130710"/>
              <a:gd name="connsiteX434" fmla="*/ 2391780 w 6842126"/>
              <a:gd name="connsiteY434" fmla="*/ 4615077 h 5130710"/>
              <a:gd name="connsiteX435" fmla="*/ 2384595 w 6842126"/>
              <a:gd name="connsiteY435" fmla="*/ 4623330 h 5130710"/>
              <a:gd name="connsiteX436" fmla="*/ 2374726 w 6842126"/>
              <a:gd name="connsiteY436" fmla="*/ 4640107 h 5130710"/>
              <a:gd name="connsiteX437" fmla="*/ 2388622 w 6842126"/>
              <a:gd name="connsiteY437" fmla="*/ 4626607 h 5130710"/>
              <a:gd name="connsiteX438" fmla="*/ 2392996 w 6842126"/>
              <a:gd name="connsiteY438" fmla="*/ 4619863 h 5130710"/>
              <a:gd name="connsiteX439" fmla="*/ 1913940 w 6842126"/>
              <a:gd name="connsiteY439" fmla="*/ 4594892 h 5130710"/>
              <a:gd name="connsiteX440" fmla="*/ 1893355 w 6842126"/>
              <a:gd name="connsiteY440" fmla="*/ 4627261 h 5130710"/>
              <a:gd name="connsiteX441" fmla="*/ 1876763 w 6842126"/>
              <a:gd name="connsiteY441" fmla="*/ 4645226 h 5130710"/>
              <a:gd name="connsiteX442" fmla="*/ 1885645 w 6842126"/>
              <a:gd name="connsiteY442" fmla="*/ 4630136 h 5130710"/>
              <a:gd name="connsiteX443" fmla="*/ 4089345 w 6842126"/>
              <a:gd name="connsiteY443" fmla="*/ 4580890 h 5130710"/>
              <a:gd name="connsiteX444" fmla="*/ 4084921 w 6842126"/>
              <a:gd name="connsiteY444" fmla="*/ 4584921 h 5130710"/>
              <a:gd name="connsiteX445" fmla="*/ 4079727 w 6842126"/>
              <a:gd name="connsiteY445" fmla="*/ 4589223 h 5130710"/>
              <a:gd name="connsiteX446" fmla="*/ 4074462 w 6842126"/>
              <a:gd name="connsiteY446" fmla="*/ 4596546 h 5130710"/>
              <a:gd name="connsiteX447" fmla="*/ 4062691 w 6842126"/>
              <a:gd name="connsiteY447" fmla="*/ 4612707 h 5130710"/>
              <a:gd name="connsiteX448" fmla="*/ 4071495 w 6842126"/>
              <a:gd name="connsiteY448" fmla="*/ 4603686 h 5130710"/>
              <a:gd name="connsiteX449" fmla="*/ 4085147 w 6842126"/>
              <a:gd name="connsiteY449" fmla="*/ 4590199 h 5130710"/>
              <a:gd name="connsiteX450" fmla="*/ 4088223 w 6842126"/>
              <a:gd name="connsiteY450" fmla="*/ 4583186 h 5130710"/>
              <a:gd name="connsiteX451" fmla="*/ 4098479 w 6842126"/>
              <a:gd name="connsiteY451" fmla="*/ 4563150 h 5130710"/>
              <a:gd name="connsiteX452" fmla="*/ 4087698 w 6842126"/>
              <a:gd name="connsiteY452" fmla="*/ 4578140 h 5130710"/>
              <a:gd name="connsiteX453" fmla="*/ 4093659 w 6842126"/>
              <a:gd name="connsiteY453" fmla="*/ 4572257 h 5130710"/>
              <a:gd name="connsiteX454" fmla="*/ 4681013 w 6842126"/>
              <a:gd name="connsiteY454" fmla="*/ 4561025 h 5130710"/>
              <a:gd name="connsiteX455" fmla="*/ 4682467 w 6842126"/>
              <a:gd name="connsiteY455" fmla="*/ 4562967 h 5130710"/>
              <a:gd name="connsiteX456" fmla="*/ 4682661 w 6842126"/>
              <a:gd name="connsiteY456" fmla="*/ 4565386 h 5130710"/>
              <a:gd name="connsiteX457" fmla="*/ 4681013 w 6842126"/>
              <a:gd name="connsiteY457" fmla="*/ 4561025 h 5130710"/>
              <a:gd name="connsiteX458" fmla="*/ 2491176 w 6842126"/>
              <a:gd name="connsiteY458" fmla="*/ 4558169 h 5130710"/>
              <a:gd name="connsiteX459" fmla="*/ 2488582 w 6842126"/>
              <a:gd name="connsiteY459" fmla="*/ 4561451 h 5130710"/>
              <a:gd name="connsiteX460" fmla="*/ 2488308 w 6842126"/>
              <a:gd name="connsiteY460" fmla="*/ 4562374 h 5130710"/>
              <a:gd name="connsiteX461" fmla="*/ 2488852 w 6842126"/>
              <a:gd name="connsiteY461" fmla="*/ 4562278 h 5130710"/>
              <a:gd name="connsiteX462" fmla="*/ 2489918 w 6842126"/>
              <a:gd name="connsiteY462" fmla="*/ 4561263 h 5130710"/>
              <a:gd name="connsiteX463" fmla="*/ 2491234 w 6842126"/>
              <a:gd name="connsiteY463" fmla="*/ 4558178 h 5130710"/>
              <a:gd name="connsiteX464" fmla="*/ 4168129 w 6842126"/>
              <a:gd name="connsiteY464" fmla="*/ 4558167 h 5130710"/>
              <a:gd name="connsiteX465" fmla="*/ 4165535 w 6842126"/>
              <a:gd name="connsiteY465" fmla="*/ 4561450 h 5130710"/>
              <a:gd name="connsiteX466" fmla="*/ 4165261 w 6842126"/>
              <a:gd name="connsiteY466" fmla="*/ 4562373 h 5130710"/>
              <a:gd name="connsiteX467" fmla="*/ 4165805 w 6842126"/>
              <a:gd name="connsiteY467" fmla="*/ 4562277 h 5130710"/>
              <a:gd name="connsiteX468" fmla="*/ 4168981 w 6842126"/>
              <a:gd name="connsiteY468" fmla="*/ 4559251 h 5130710"/>
              <a:gd name="connsiteX469" fmla="*/ 4168989 w 6842126"/>
              <a:gd name="connsiteY469" fmla="*/ 4558308 h 5130710"/>
              <a:gd name="connsiteX470" fmla="*/ 1960335 w 6842126"/>
              <a:gd name="connsiteY470" fmla="*/ 4533973 h 5130710"/>
              <a:gd name="connsiteX471" fmla="*/ 1953132 w 6842126"/>
              <a:gd name="connsiteY471" fmla="*/ 4545352 h 5130710"/>
              <a:gd name="connsiteX472" fmla="*/ 1950383 w 6842126"/>
              <a:gd name="connsiteY472" fmla="*/ 4547540 h 5130710"/>
              <a:gd name="connsiteX473" fmla="*/ 2035261 w 6842126"/>
              <a:gd name="connsiteY473" fmla="*/ 4520827 h 5130710"/>
              <a:gd name="connsiteX474" fmla="*/ 2012965 w 6842126"/>
              <a:gd name="connsiteY474" fmla="*/ 4559739 h 5130710"/>
              <a:gd name="connsiteX475" fmla="*/ 2009107 w 6842126"/>
              <a:gd name="connsiteY475" fmla="*/ 4563381 h 5130710"/>
              <a:gd name="connsiteX476" fmla="*/ 2004244 w 6842126"/>
              <a:gd name="connsiteY476" fmla="*/ 4567362 h 5130710"/>
              <a:gd name="connsiteX477" fmla="*/ 2013834 w 6842126"/>
              <a:gd name="connsiteY477" fmla="*/ 4547853 h 5130710"/>
              <a:gd name="connsiteX478" fmla="*/ 2023760 w 6842126"/>
              <a:gd name="connsiteY478" fmla="*/ 4529623 h 5130710"/>
              <a:gd name="connsiteX479" fmla="*/ 2031832 w 6842126"/>
              <a:gd name="connsiteY479" fmla="*/ 4523734 h 5130710"/>
              <a:gd name="connsiteX480" fmla="*/ 3846149 w 6842126"/>
              <a:gd name="connsiteY480" fmla="*/ 4515689 h 5130710"/>
              <a:gd name="connsiteX481" fmla="*/ 3839683 w 6842126"/>
              <a:gd name="connsiteY481" fmla="*/ 4524421 h 5130710"/>
              <a:gd name="connsiteX482" fmla="*/ 3830437 w 6842126"/>
              <a:gd name="connsiteY482" fmla="*/ 4538412 h 5130710"/>
              <a:gd name="connsiteX483" fmla="*/ 3836411 w 6842126"/>
              <a:gd name="connsiteY483" fmla="*/ 4530191 h 5130710"/>
              <a:gd name="connsiteX484" fmla="*/ 4140273 w 6842126"/>
              <a:gd name="connsiteY484" fmla="*/ 4507422 h 5130710"/>
              <a:gd name="connsiteX485" fmla="*/ 4133177 w 6842126"/>
              <a:gd name="connsiteY485" fmla="*/ 4514900 h 5130710"/>
              <a:gd name="connsiteX486" fmla="*/ 4132818 w 6842126"/>
              <a:gd name="connsiteY486" fmla="*/ 4515400 h 5130710"/>
              <a:gd name="connsiteX487" fmla="*/ 4139088 w 6842126"/>
              <a:gd name="connsiteY487" fmla="*/ 4509090 h 5130710"/>
              <a:gd name="connsiteX488" fmla="*/ 1983230 w 6842126"/>
              <a:gd name="connsiteY488" fmla="*/ 4503138 h 5130710"/>
              <a:gd name="connsiteX489" fmla="*/ 1975213 w 6842126"/>
              <a:gd name="connsiteY489" fmla="*/ 4514418 h 5130710"/>
              <a:gd name="connsiteX490" fmla="*/ 1962202 w 6842126"/>
              <a:gd name="connsiteY490" fmla="*/ 4531432 h 5130710"/>
              <a:gd name="connsiteX491" fmla="*/ 1979744 w 6842126"/>
              <a:gd name="connsiteY491" fmla="*/ 4507518 h 5130710"/>
              <a:gd name="connsiteX492" fmla="*/ 3858613 w 6842126"/>
              <a:gd name="connsiteY492" fmla="*/ 4488076 h 5130710"/>
              <a:gd name="connsiteX493" fmla="*/ 3854782 w 6842126"/>
              <a:gd name="connsiteY493" fmla="*/ 4491226 h 5130710"/>
              <a:gd name="connsiteX494" fmla="*/ 3850072 w 6842126"/>
              <a:gd name="connsiteY494" fmla="*/ 4498638 h 5130710"/>
              <a:gd name="connsiteX495" fmla="*/ 3858617 w 6842126"/>
              <a:gd name="connsiteY495" fmla="*/ 4490806 h 5130710"/>
              <a:gd name="connsiteX496" fmla="*/ 3859145 w 6842126"/>
              <a:gd name="connsiteY496" fmla="*/ 4490043 h 5130710"/>
              <a:gd name="connsiteX497" fmla="*/ 1673769 w 6842126"/>
              <a:gd name="connsiteY497" fmla="*/ 4477165 h 5130710"/>
              <a:gd name="connsiteX498" fmla="*/ 1680041 w 6842126"/>
              <a:gd name="connsiteY498" fmla="*/ 4477283 h 5130710"/>
              <a:gd name="connsiteX499" fmla="*/ 1673769 w 6842126"/>
              <a:gd name="connsiteY499" fmla="*/ 4477165 h 5130710"/>
              <a:gd name="connsiteX500" fmla="*/ 2027762 w 6842126"/>
              <a:gd name="connsiteY500" fmla="*/ 4437950 h 5130710"/>
              <a:gd name="connsiteX501" fmla="*/ 2029055 w 6842126"/>
              <a:gd name="connsiteY501" fmla="*/ 4448385 h 5130710"/>
              <a:gd name="connsiteX502" fmla="*/ 2031345 w 6842126"/>
              <a:gd name="connsiteY502" fmla="*/ 4447637 h 5130710"/>
              <a:gd name="connsiteX503" fmla="*/ 2027762 w 6842126"/>
              <a:gd name="connsiteY503" fmla="*/ 4437950 h 5130710"/>
              <a:gd name="connsiteX504" fmla="*/ 2064021 w 6842126"/>
              <a:gd name="connsiteY504" fmla="*/ 4394267 h 5130710"/>
              <a:gd name="connsiteX505" fmla="*/ 2065315 w 6842126"/>
              <a:gd name="connsiteY505" fmla="*/ 4404699 h 5130710"/>
              <a:gd name="connsiteX506" fmla="*/ 2064021 w 6842126"/>
              <a:gd name="connsiteY506" fmla="*/ 4394267 h 5130710"/>
              <a:gd name="connsiteX507" fmla="*/ 2073424 w 6842126"/>
              <a:gd name="connsiteY507" fmla="*/ 4381803 h 5130710"/>
              <a:gd name="connsiteX508" fmla="*/ 2074719 w 6842126"/>
              <a:gd name="connsiteY508" fmla="*/ 4392237 h 5130710"/>
              <a:gd name="connsiteX509" fmla="*/ 2073424 w 6842126"/>
              <a:gd name="connsiteY509" fmla="*/ 4381803 h 5130710"/>
              <a:gd name="connsiteX510" fmla="*/ 2190484 w 6842126"/>
              <a:gd name="connsiteY510" fmla="*/ 4300025 h 5130710"/>
              <a:gd name="connsiteX511" fmla="*/ 2187888 w 6842126"/>
              <a:gd name="connsiteY511" fmla="*/ 4303308 h 5130710"/>
              <a:gd name="connsiteX512" fmla="*/ 2188685 w 6842126"/>
              <a:gd name="connsiteY512" fmla="*/ 4305918 h 5130710"/>
              <a:gd name="connsiteX513" fmla="*/ 2189788 w 6842126"/>
              <a:gd name="connsiteY513" fmla="*/ 4305009 h 5130710"/>
              <a:gd name="connsiteX514" fmla="*/ 2192332 w 6842126"/>
              <a:gd name="connsiteY514" fmla="*/ 4301258 h 5130710"/>
              <a:gd name="connsiteX515" fmla="*/ 903711 w 6842126"/>
              <a:gd name="connsiteY515" fmla="*/ 4297785 h 5130710"/>
              <a:gd name="connsiteX516" fmla="*/ 903469 w 6842126"/>
              <a:gd name="connsiteY516" fmla="*/ 4310830 h 5130710"/>
              <a:gd name="connsiteX517" fmla="*/ 903711 w 6842126"/>
              <a:gd name="connsiteY517" fmla="*/ 4297785 h 5130710"/>
              <a:gd name="connsiteX518" fmla="*/ 916618 w 6842126"/>
              <a:gd name="connsiteY518" fmla="*/ 4290181 h 5130710"/>
              <a:gd name="connsiteX519" fmla="*/ 916084 w 6842126"/>
              <a:gd name="connsiteY519" fmla="*/ 4292788 h 5130710"/>
              <a:gd name="connsiteX520" fmla="*/ 916123 w 6842126"/>
              <a:gd name="connsiteY520" fmla="*/ 4292595 h 5130710"/>
              <a:gd name="connsiteX521" fmla="*/ 918075 w 6842126"/>
              <a:gd name="connsiteY521" fmla="*/ 4283055 h 5130710"/>
              <a:gd name="connsiteX522" fmla="*/ 917031 w 6842126"/>
              <a:gd name="connsiteY522" fmla="*/ 4288162 h 5130710"/>
              <a:gd name="connsiteX523" fmla="*/ 916618 w 6842126"/>
              <a:gd name="connsiteY523" fmla="*/ 4290181 h 5130710"/>
              <a:gd name="connsiteX524" fmla="*/ 918608 w 6842126"/>
              <a:gd name="connsiteY524" fmla="*/ 4280448 h 5130710"/>
              <a:gd name="connsiteX525" fmla="*/ 918096 w 6842126"/>
              <a:gd name="connsiteY525" fmla="*/ 4282955 h 5130710"/>
              <a:gd name="connsiteX526" fmla="*/ 918075 w 6842126"/>
              <a:gd name="connsiteY526" fmla="*/ 4283055 h 5130710"/>
              <a:gd name="connsiteX527" fmla="*/ 1545359 w 6842126"/>
              <a:gd name="connsiteY527" fmla="*/ 4276242 h 5130710"/>
              <a:gd name="connsiteX528" fmla="*/ 1525790 w 6842126"/>
              <a:gd name="connsiteY528" fmla="*/ 4310389 h 5130710"/>
              <a:gd name="connsiteX529" fmla="*/ 1522408 w 6842126"/>
              <a:gd name="connsiteY529" fmla="*/ 4313585 h 5130710"/>
              <a:gd name="connsiteX530" fmla="*/ 1518141 w 6842126"/>
              <a:gd name="connsiteY530" fmla="*/ 4317078 h 5130710"/>
              <a:gd name="connsiteX531" fmla="*/ 1526556 w 6842126"/>
              <a:gd name="connsiteY531" fmla="*/ 4299958 h 5130710"/>
              <a:gd name="connsiteX532" fmla="*/ 1535264 w 6842126"/>
              <a:gd name="connsiteY532" fmla="*/ 4283962 h 5130710"/>
              <a:gd name="connsiteX533" fmla="*/ 1542349 w 6842126"/>
              <a:gd name="connsiteY533" fmla="*/ 4278792 h 5130710"/>
              <a:gd name="connsiteX534" fmla="*/ 854177 w 6842126"/>
              <a:gd name="connsiteY534" fmla="*/ 4270759 h 5130710"/>
              <a:gd name="connsiteX535" fmla="*/ 855085 w 6842126"/>
              <a:gd name="connsiteY535" fmla="*/ 4280562 h 5130710"/>
              <a:gd name="connsiteX536" fmla="*/ 854177 w 6842126"/>
              <a:gd name="connsiteY536" fmla="*/ 4270759 h 5130710"/>
              <a:gd name="connsiteX537" fmla="*/ 1490075 w 6842126"/>
              <a:gd name="connsiteY537" fmla="*/ 4252934 h 5130710"/>
              <a:gd name="connsiteX538" fmla="*/ 1489340 w 6842126"/>
              <a:gd name="connsiteY538" fmla="*/ 4254278 h 5130710"/>
              <a:gd name="connsiteX539" fmla="*/ 1485054 w 6842126"/>
              <a:gd name="connsiteY539" fmla="*/ 4258161 h 5130710"/>
              <a:gd name="connsiteX540" fmla="*/ 1545854 w 6842126"/>
              <a:gd name="connsiteY540" fmla="*/ 4222390 h 5130710"/>
              <a:gd name="connsiteX541" fmla="*/ 1545304 w 6842126"/>
              <a:gd name="connsiteY541" fmla="*/ 4224366 h 5130710"/>
              <a:gd name="connsiteX542" fmla="*/ 1541859 w 6842126"/>
              <a:gd name="connsiteY542" fmla="*/ 4225918 h 5130710"/>
              <a:gd name="connsiteX543" fmla="*/ 1545854 w 6842126"/>
              <a:gd name="connsiteY543" fmla="*/ 4222390 h 5130710"/>
              <a:gd name="connsiteX544" fmla="*/ 1549848 w 6842126"/>
              <a:gd name="connsiteY544" fmla="*/ 4218861 h 5130710"/>
              <a:gd name="connsiteX545" fmla="*/ 1549298 w 6842126"/>
              <a:gd name="connsiteY545" fmla="*/ 4220836 h 5130710"/>
              <a:gd name="connsiteX546" fmla="*/ 1545854 w 6842126"/>
              <a:gd name="connsiteY546" fmla="*/ 4222390 h 5130710"/>
              <a:gd name="connsiteX547" fmla="*/ 1549848 w 6842126"/>
              <a:gd name="connsiteY547" fmla="*/ 4218861 h 5130710"/>
              <a:gd name="connsiteX548" fmla="*/ 833479 w 6842126"/>
              <a:gd name="connsiteY548" fmla="*/ 4213824 h 5130710"/>
              <a:gd name="connsiteX549" fmla="*/ 833860 w 6842126"/>
              <a:gd name="connsiteY549" fmla="*/ 4215698 h 5130710"/>
              <a:gd name="connsiteX550" fmla="*/ 830563 w 6842126"/>
              <a:gd name="connsiteY550" fmla="*/ 4220336 h 5130710"/>
              <a:gd name="connsiteX551" fmla="*/ 830326 w 6842126"/>
              <a:gd name="connsiteY551" fmla="*/ 4219637 h 5130710"/>
              <a:gd name="connsiteX552" fmla="*/ 833479 w 6842126"/>
              <a:gd name="connsiteY552" fmla="*/ 4213824 h 5130710"/>
              <a:gd name="connsiteX553" fmla="*/ 1559758 w 6842126"/>
              <a:gd name="connsiteY553" fmla="*/ 4208722 h 5130710"/>
              <a:gd name="connsiteX554" fmla="*/ 1556291 w 6842126"/>
              <a:gd name="connsiteY554" fmla="*/ 4214113 h 5130710"/>
              <a:gd name="connsiteX555" fmla="*/ 1549848 w 6842126"/>
              <a:gd name="connsiteY555" fmla="*/ 4218861 h 5130710"/>
              <a:gd name="connsiteX556" fmla="*/ 1559758 w 6842126"/>
              <a:gd name="connsiteY556" fmla="*/ 4208722 h 5130710"/>
              <a:gd name="connsiteX557" fmla="*/ 1023646 w 6842126"/>
              <a:gd name="connsiteY557" fmla="*/ 4200207 h 5130710"/>
              <a:gd name="connsiteX558" fmla="*/ 1021976 w 6842126"/>
              <a:gd name="connsiteY558" fmla="*/ 4211002 h 5130710"/>
              <a:gd name="connsiteX559" fmla="*/ 1023646 w 6842126"/>
              <a:gd name="connsiteY559" fmla="*/ 4200207 h 5130710"/>
              <a:gd name="connsiteX560" fmla="*/ 843109 w 6842126"/>
              <a:gd name="connsiteY560" fmla="*/ 4198998 h 5130710"/>
              <a:gd name="connsiteX561" fmla="*/ 843843 w 6842126"/>
              <a:gd name="connsiteY561" fmla="*/ 4201648 h 5130710"/>
              <a:gd name="connsiteX562" fmla="*/ 840593 w 6842126"/>
              <a:gd name="connsiteY562" fmla="*/ 4206223 h 5130710"/>
              <a:gd name="connsiteX563" fmla="*/ 840037 w 6842126"/>
              <a:gd name="connsiteY563" fmla="*/ 4204840 h 5130710"/>
              <a:gd name="connsiteX564" fmla="*/ 843109 w 6842126"/>
              <a:gd name="connsiteY564" fmla="*/ 4198998 h 5130710"/>
              <a:gd name="connsiteX565" fmla="*/ 853386 w 6842126"/>
              <a:gd name="connsiteY565" fmla="*/ 4184401 h 5130710"/>
              <a:gd name="connsiteX566" fmla="*/ 854008 w 6842126"/>
              <a:gd name="connsiteY566" fmla="*/ 4187472 h 5130710"/>
              <a:gd name="connsiteX567" fmla="*/ 850701 w 6842126"/>
              <a:gd name="connsiteY567" fmla="*/ 4192063 h 5130710"/>
              <a:gd name="connsiteX568" fmla="*/ 849990 w 6842126"/>
              <a:gd name="connsiteY568" fmla="*/ 4190128 h 5130710"/>
              <a:gd name="connsiteX569" fmla="*/ 853386 w 6842126"/>
              <a:gd name="connsiteY569" fmla="*/ 4184401 h 5130710"/>
              <a:gd name="connsiteX570" fmla="*/ 1607195 w 6842126"/>
              <a:gd name="connsiteY570" fmla="*/ 4180337 h 5130710"/>
              <a:gd name="connsiteX571" fmla="*/ 1602381 w 6842126"/>
              <a:gd name="connsiteY571" fmla="*/ 4189112 h 5130710"/>
              <a:gd name="connsiteX572" fmla="*/ 1574993 w 6842126"/>
              <a:gd name="connsiteY572" fmla="*/ 4226805 h 5130710"/>
              <a:gd name="connsiteX573" fmla="*/ 1563184 w 6842126"/>
              <a:gd name="connsiteY573" fmla="*/ 4246370 h 5130710"/>
              <a:gd name="connsiteX574" fmla="*/ 1563076 w 6842126"/>
              <a:gd name="connsiteY574" fmla="*/ 4245825 h 5130710"/>
              <a:gd name="connsiteX575" fmla="*/ 1553609 w 6842126"/>
              <a:gd name="connsiteY575" fmla="*/ 4253675 h 5130710"/>
              <a:gd name="connsiteX576" fmla="*/ 1550123 w 6842126"/>
              <a:gd name="connsiteY576" fmla="*/ 4256672 h 5130710"/>
              <a:gd name="connsiteX577" fmla="*/ 1553577 w 6842126"/>
              <a:gd name="connsiteY577" fmla="*/ 4250326 h 5130710"/>
              <a:gd name="connsiteX578" fmla="*/ 1577365 w 6842126"/>
              <a:gd name="connsiteY578" fmla="*/ 4209652 h 5130710"/>
              <a:gd name="connsiteX579" fmla="*/ 1590680 w 6842126"/>
              <a:gd name="connsiteY579" fmla="*/ 4197706 h 5130710"/>
              <a:gd name="connsiteX580" fmla="*/ 1548060 w 6842126"/>
              <a:gd name="connsiteY580" fmla="*/ 4172443 h 5130710"/>
              <a:gd name="connsiteX581" fmla="*/ 1540474 w 6842126"/>
              <a:gd name="connsiteY581" fmla="*/ 4176721 h 5130710"/>
              <a:gd name="connsiteX582" fmla="*/ 1538109 w 6842126"/>
              <a:gd name="connsiteY582" fmla="*/ 4181258 h 5130710"/>
              <a:gd name="connsiteX583" fmla="*/ 1535687 w 6842126"/>
              <a:gd name="connsiteY583" fmla="*/ 4184879 h 5130710"/>
              <a:gd name="connsiteX584" fmla="*/ 1535900 w 6842126"/>
              <a:gd name="connsiteY584" fmla="*/ 4184717 h 5130710"/>
              <a:gd name="connsiteX585" fmla="*/ 1536715 w 6842126"/>
              <a:gd name="connsiteY585" fmla="*/ 4184121 h 5130710"/>
              <a:gd name="connsiteX586" fmla="*/ 817077 w 6842126"/>
              <a:gd name="connsiteY586" fmla="*/ 4171541 h 5130710"/>
              <a:gd name="connsiteX587" fmla="*/ 817984 w 6842126"/>
              <a:gd name="connsiteY587" fmla="*/ 4181347 h 5130710"/>
              <a:gd name="connsiteX588" fmla="*/ 817077 w 6842126"/>
              <a:gd name="connsiteY588" fmla="*/ 4171541 h 5130710"/>
              <a:gd name="connsiteX589" fmla="*/ 1466761 w 6842126"/>
              <a:gd name="connsiteY589" fmla="*/ 4146083 h 5130710"/>
              <a:gd name="connsiteX590" fmla="*/ 1462404 w 6842126"/>
              <a:gd name="connsiteY590" fmla="*/ 4153007 h 5130710"/>
              <a:gd name="connsiteX591" fmla="*/ 1463331 w 6842126"/>
              <a:gd name="connsiteY591" fmla="*/ 4151796 h 5130710"/>
              <a:gd name="connsiteX592" fmla="*/ 1467089 w 6842126"/>
              <a:gd name="connsiteY592" fmla="*/ 4146114 h 5130710"/>
              <a:gd name="connsiteX593" fmla="*/ 1423054 w 6842126"/>
              <a:gd name="connsiteY593" fmla="*/ 4143466 h 5130710"/>
              <a:gd name="connsiteX594" fmla="*/ 1422468 w 6842126"/>
              <a:gd name="connsiteY594" fmla="*/ 4145249 h 5130710"/>
              <a:gd name="connsiteX595" fmla="*/ 1421913 w 6842126"/>
              <a:gd name="connsiteY595" fmla="*/ 4146615 h 5130710"/>
              <a:gd name="connsiteX596" fmla="*/ 1419934 w 6842126"/>
              <a:gd name="connsiteY596" fmla="*/ 4149116 h 5130710"/>
              <a:gd name="connsiteX597" fmla="*/ 1423054 w 6842126"/>
              <a:gd name="connsiteY597" fmla="*/ 4143466 h 5130710"/>
              <a:gd name="connsiteX598" fmla="*/ 1574134 w 6842126"/>
              <a:gd name="connsiteY598" fmla="*/ 4142113 h 5130710"/>
              <a:gd name="connsiteX599" fmla="*/ 1574933 w 6842126"/>
              <a:gd name="connsiteY599" fmla="*/ 4144806 h 5130710"/>
              <a:gd name="connsiteX600" fmla="*/ 1574318 w 6842126"/>
              <a:gd name="connsiteY600" fmla="*/ 4142732 h 5130710"/>
              <a:gd name="connsiteX601" fmla="*/ 1574134 w 6842126"/>
              <a:gd name="connsiteY601" fmla="*/ 4142113 h 5130710"/>
              <a:gd name="connsiteX602" fmla="*/ 1555483 w 6842126"/>
              <a:gd name="connsiteY602" fmla="*/ 4137323 h 5130710"/>
              <a:gd name="connsiteX603" fmla="*/ 1557020 w 6842126"/>
              <a:gd name="connsiteY603" fmla="*/ 4137709 h 5130710"/>
              <a:gd name="connsiteX604" fmla="*/ 1554449 w 6842126"/>
              <a:gd name="connsiteY604" fmla="*/ 4141590 h 5130710"/>
              <a:gd name="connsiteX605" fmla="*/ 1550796 w 6842126"/>
              <a:gd name="connsiteY605" fmla="*/ 4143468 h 5130710"/>
              <a:gd name="connsiteX606" fmla="*/ 1555483 w 6842126"/>
              <a:gd name="connsiteY606" fmla="*/ 4137323 h 5130710"/>
              <a:gd name="connsiteX607" fmla="*/ 1629351 w 6842126"/>
              <a:gd name="connsiteY607" fmla="*/ 4134632 h 5130710"/>
              <a:gd name="connsiteX608" fmla="*/ 1626082 w 6842126"/>
              <a:gd name="connsiteY608" fmla="*/ 4136709 h 5130710"/>
              <a:gd name="connsiteX609" fmla="*/ 1625345 w 6842126"/>
              <a:gd name="connsiteY609" fmla="*/ 4137452 h 5130710"/>
              <a:gd name="connsiteX610" fmla="*/ 1623788 w 6842126"/>
              <a:gd name="connsiteY610" fmla="*/ 4139765 h 5130710"/>
              <a:gd name="connsiteX611" fmla="*/ 1625219 w 6842126"/>
              <a:gd name="connsiteY611" fmla="*/ 4142251 h 5130710"/>
              <a:gd name="connsiteX612" fmla="*/ 1630567 w 6842126"/>
              <a:gd name="connsiteY612" fmla="*/ 4135120 h 5130710"/>
              <a:gd name="connsiteX613" fmla="*/ 1629351 w 6842126"/>
              <a:gd name="connsiteY613" fmla="*/ 4134632 h 5130710"/>
              <a:gd name="connsiteX614" fmla="*/ 2350008 w 6842126"/>
              <a:gd name="connsiteY614" fmla="*/ 4134075 h 5130710"/>
              <a:gd name="connsiteX615" fmla="*/ 2330854 w 6842126"/>
              <a:gd name="connsiteY615" fmla="*/ 4162393 h 5130710"/>
              <a:gd name="connsiteX616" fmla="*/ 2328965 w 6842126"/>
              <a:gd name="connsiteY616" fmla="*/ 4164993 h 5130710"/>
              <a:gd name="connsiteX617" fmla="*/ 2330508 w 6842126"/>
              <a:gd name="connsiteY617" fmla="*/ 4163224 h 5130710"/>
              <a:gd name="connsiteX618" fmla="*/ 2350034 w 6842126"/>
              <a:gd name="connsiteY618" fmla="*/ 4134373 h 5130710"/>
              <a:gd name="connsiteX619" fmla="*/ 909173 w 6842126"/>
              <a:gd name="connsiteY619" fmla="*/ 4128995 h 5130710"/>
              <a:gd name="connsiteX620" fmla="*/ 910004 w 6842126"/>
              <a:gd name="connsiteY620" fmla="*/ 4132261 h 5130710"/>
              <a:gd name="connsiteX621" fmla="*/ 904898 w 6842126"/>
              <a:gd name="connsiteY621" fmla="*/ 4139913 h 5130710"/>
              <a:gd name="connsiteX622" fmla="*/ 905216 w 6842126"/>
              <a:gd name="connsiteY622" fmla="*/ 4136605 h 5130710"/>
              <a:gd name="connsiteX623" fmla="*/ 904213 w 6842126"/>
              <a:gd name="connsiteY623" fmla="*/ 4135903 h 5130710"/>
              <a:gd name="connsiteX624" fmla="*/ 1175033 w 6842126"/>
              <a:gd name="connsiteY624" fmla="*/ 4114712 h 5130710"/>
              <a:gd name="connsiteX625" fmla="*/ 1156969 w 6842126"/>
              <a:gd name="connsiteY625" fmla="*/ 4143116 h 5130710"/>
              <a:gd name="connsiteX626" fmla="*/ 1142411 w 6842126"/>
              <a:gd name="connsiteY626" fmla="*/ 4158880 h 5130710"/>
              <a:gd name="connsiteX627" fmla="*/ 1150203 w 6842126"/>
              <a:gd name="connsiteY627" fmla="*/ 4145638 h 5130710"/>
              <a:gd name="connsiteX628" fmla="*/ 1612434 w 6842126"/>
              <a:gd name="connsiteY628" fmla="*/ 4102426 h 5130710"/>
              <a:gd name="connsiteX629" fmla="*/ 1608552 w 6842126"/>
              <a:gd name="connsiteY629" fmla="*/ 4105963 h 5130710"/>
              <a:gd name="connsiteX630" fmla="*/ 1603994 w 6842126"/>
              <a:gd name="connsiteY630" fmla="*/ 4109738 h 5130710"/>
              <a:gd name="connsiteX631" fmla="*/ 1599374 w 6842126"/>
              <a:gd name="connsiteY631" fmla="*/ 4116164 h 5130710"/>
              <a:gd name="connsiteX632" fmla="*/ 1589045 w 6842126"/>
              <a:gd name="connsiteY632" fmla="*/ 4130345 h 5130710"/>
              <a:gd name="connsiteX633" fmla="*/ 1596769 w 6842126"/>
              <a:gd name="connsiteY633" fmla="*/ 4122429 h 5130710"/>
              <a:gd name="connsiteX634" fmla="*/ 1608751 w 6842126"/>
              <a:gd name="connsiteY634" fmla="*/ 4110595 h 5130710"/>
              <a:gd name="connsiteX635" fmla="*/ 1611451 w 6842126"/>
              <a:gd name="connsiteY635" fmla="*/ 4104440 h 5130710"/>
              <a:gd name="connsiteX636" fmla="*/ 4983392 w 6842126"/>
              <a:gd name="connsiteY636" fmla="*/ 4099961 h 5130710"/>
              <a:gd name="connsiteX637" fmla="*/ 4901143 w 6842126"/>
              <a:gd name="connsiteY637" fmla="*/ 4217840 h 5130710"/>
              <a:gd name="connsiteX638" fmla="*/ 4894233 w 6842126"/>
              <a:gd name="connsiteY638" fmla="*/ 4228881 h 5130710"/>
              <a:gd name="connsiteX639" fmla="*/ 4798698 w 6842126"/>
              <a:gd name="connsiteY639" fmla="*/ 4369294 h 5130710"/>
              <a:gd name="connsiteX640" fmla="*/ 4797625 w 6842126"/>
              <a:gd name="connsiteY640" fmla="*/ 4376601 h 5130710"/>
              <a:gd name="connsiteX641" fmla="*/ 4821999 w 6842126"/>
              <a:gd name="connsiteY641" fmla="*/ 4341314 h 5130710"/>
              <a:gd name="connsiteX642" fmla="*/ 4857793 w 6842126"/>
              <a:gd name="connsiteY642" fmla="*/ 4294805 h 5130710"/>
              <a:gd name="connsiteX643" fmla="*/ 4918451 w 6842126"/>
              <a:gd name="connsiteY643" fmla="*/ 4198251 h 5130710"/>
              <a:gd name="connsiteX644" fmla="*/ 4965441 w 6842126"/>
              <a:gd name="connsiteY644" fmla="*/ 4127573 h 5130710"/>
              <a:gd name="connsiteX645" fmla="*/ 1620449 w 6842126"/>
              <a:gd name="connsiteY645" fmla="*/ 4086858 h 5130710"/>
              <a:gd name="connsiteX646" fmla="*/ 1610990 w 6842126"/>
              <a:gd name="connsiteY646" fmla="*/ 4100013 h 5130710"/>
              <a:gd name="connsiteX647" fmla="*/ 1616220 w 6842126"/>
              <a:gd name="connsiteY647" fmla="*/ 4094849 h 5130710"/>
              <a:gd name="connsiteX648" fmla="*/ 1681570 w 6842126"/>
              <a:gd name="connsiteY648" fmla="*/ 4082484 h 5130710"/>
              <a:gd name="connsiteX649" fmla="*/ 1679292 w 6842126"/>
              <a:gd name="connsiteY649" fmla="*/ 4085366 h 5130710"/>
              <a:gd name="connsiteX650" fmla="*/ 1679054 w 6842126"/>
              <a:gd name="connsiteY650" fmla="*/ 4086177 h 5130710"/>
              <a:gd name="connsiteX651" fmla="*/ 1679531 w 6842126"/>
              <a:gd name="connsiteY651" fmla="*/ 4086092 h 5130710"/>
              <a:gd name="connsiteX652" fmla="*/ 1682317 w 6842126"/>
              <a:gd name="connsiteY652" fmla="*/ 4083436 h 5130710"/>
              <a:gd name="connsiteX653" fmla="*/ 1682324 w 6842126"/>
              <a:gd name="connsiteY653" fmla="*/ 4082611 h 5130710"/>
              <a:gd name="connsiteX654" fmla="*/ 1215746 w 6842126"/>
              <a:gd name="connsiteY654" fmla="*/ 4061254 h 5130710"/>
              <a:gd name="connsiteX655" fmla="*/ 1209425 w 6842126"/>
              <a:gd name="connsiteY655" fmla="*/ 4071239 h 5130710"/>
              <a:gd name="connsiteX656" fmla="*/ 1207014 w 6842126"/>
              <a:gd name="connsiteY656" fmla="*/ 4073158 h 5130710"/>
              <a:gd name="connsiteX657" fmla="*/ 1281496 w 6842126"/>
              <a:gd name="connsiteY657" fmla="*/ 4049719 h 5130710"/>
              <a:gd name="connsiteX658" fmla="*/ 1261928 w 6842126"/>
              <a:gd name="connsiteY658" fmla="*/ 4083863 h 5130710"/>
              <a:gd name="connsiteX659" fmla="*/ 1258543 w 6842126"/>
              <a:gd name="connsiteY659" fmla="*/ 4087060 h 5130710"/>
              <a:gd name="connsiteX660" fmla="*/ 1254277 w 6842126"/>
              <a:gd name="connsiteY660" fmla="*/ 4090553 h 5130710"/>
              <a:gd name="connsiteX661" fmla="*/ 1262692 w 6842126"/>
              <a:gd name="connsiteY661" fmla="*/ 4073433 h 5130710"/>
              <a:gd name="connsiteX662" fmla="*/ 1271400 w 6842126"/>
              <a:gd name="connsiteY662" fmla="*/ 4057437 h 5130710"/>
              <a:gd name="connsiteX663" fmla="*/ 1278485 w 6842126"/>
              <a:gd name="connsiteY663" fmla="*/ 4052268 h 5130710"/>
              <a:gd name="connsiteX664" fmla="*/ 1657126 w 6842126"/>
              <a:gd name="connsiteY664" fmla="*/ 4037954 h 5130710"/>
              <a:gd name="connsiteX665" fmla="*/ 1650898 w 6842126"/>
              <a:gd name="connsiteY665" fmla="*/ 4044518 h 5130710"/>
              <a:gd name="connsiteX666" fmla="*/ 1650583 w 6842126"/>
              <a:gd name="connsiteY666" fmla="*/ 4044956 h 5130710"/>
              <a:gd name="connsiteX667" fmla="*/ 1656086 w 6842126"/>
              <a:gd name="connsiteY667" fmla="*/ 4039419 h 5130710"/>
              <a:gd name="connsiteX668" fmla="*/ 1235836 w 6842126"/>
              <a:gd name="connsiteY668" fmla="*/ 4034194 h 5130710"/>
              <a:gd name="connsiteX669" fmla="*/ 1228801 w 6842126"/>
              <a:gd name="connsiteY669" fmla="*/ 4044092 h 5130710"/>
              <a:gd name="connsiteX670" fmla="*/ 1217383 w 6842126"/>
              <a:gd name="connsiteY670" fmla="*/ 4059023 h 5130710"/>
              <a:gd name="connsiteX671" fmla="*/ 1232778 w 6842126"/>
              <a:gd name="connsiteY671" fmla="*/ 4038039 h 5130710"/>
              <a:gd name="connsiteX672" fmla="*/ 5183730 w 6842126"/>
              <a:gd name="connsiteY672" fmla="*/ 4031448 h 5130710"/>
              <a:gd name="connsiteX673" fmla="*/ 5182728 w 6842126"/>
              <a:gd name="connsiteY673" fmla="*/ 4035947 h 5130710"/>
              <a:gd name="connsiteX674" fmla="*/ 5190841 w 6842126"/>
              <a:gd name="connsiteY674" fmla="*/ 4034353 h 5130710"/>
              <a:gd name="connsiteX675" fmla="*/ 5109631 w 6842126"/>
              <a:gd name="connsiteY675" fmla="*/ 4150571 h 5130710"/>
              <a:gd name="connsiteX676" fmla="*/ 4808411 w 6842126"/>
              <a:gd name="connsiteY676" fmla="*/ 4596931 h 5130710"/>
              <a:gd name="connsiteX677" fmla="*/ 4821491 w 6842126"/>
              <a:gd name="connsiteY677" fmla="*/ 4560000 h 5130710"/>
              <a:gd name="connsiteX678" fmla="*/ 5147206 w 6842126"/>
              <a:gd name="connsiteY678" fmla="*/ 4085571 h 5130710"/>
              <a:gd name="connsiteX679" fmla="*/ 5198503 w 6842126"/>
              <a:gd name="connsiteY679" fmla="*/ 4023391 h 5130710"/>
              <a:gd name="connsiteX680" fmla="*/ 5192569 w 6842126"/>
              <a:gd name="connsiteY680" fmla="*/ 4031879 h 5130710"/>
              <a:gd name="connsiteX681" fmla="*/ 5193570 w 6842126"/>
              <a:gd name="connsiteY681" fmla="*/ 4024582 h 5130710"/>
              <a:gd name="connsiteX682" fmla="*/ 964278 w 6842126"/>
              <a:gd name="connsiteY682" fmla="*/ 4011403 h 5130710"/>
              <a:gd name="connsiteX683" fmla="*/ 969783 w 6842126"/>
              <a:gd name="connsiteY683" fmla="*/ 4011508 h 5130710"/>
              <a:gd name="connsiteX684" fmla="*/ 964278 w 6842126"/>
              <a:gd name="connsiteY684" fmla="*/ 4011403 h 5130710"/>
              <a:gd name="connsiteX685" fmla="*/ 1274913 w 6842126"/>
              <a:gd name="connsiteY685" fmla="*/ 3976992 h 5130710"/>
              <a:gd name="connsiteX686" fmla="*/ 1276049 w 6842126"/>
              <a:gd name="connsiteY686" fmla="*/ 3986148 h 5130710"/>
              <a:gd name="connsiteX687" fmla="*/ 1278060 w 6842126"/>
              <a:gd name="connsiteY687" fmla="*/ 3985493 h 5130710"/>
              <a:gd name="connsiteX688" fmla="*/ 1274913 w 6842126"/>
              <a:gd name="connsiteY688" fmla="*/ 3976992 h 5130710"/>
              <a:gd name="connsiteX689" fmla="*/ 1306731 w 6842126"/>
              <a:gd name="connsiteY689" fmla="*/ 3938659 h 5130710"/>
              <a:gd name="connsiteX690" fmla="*/ 1307868 w 6842126"/>
              <a:gd name="connsiteY690" fmla="*/ 3947814 h 5130710"/>
              <a:gd name="connsiteX691" fmla="*/ 1306731 w 6842126"/>
              <a:gd name="connsiteY691" fmla="*/ 3938659 h 5130710"/>
              <a:gd name="connsiteX692" fmla="*/ 1314984 w 6842126"/>
              <a:gd name="connsiteY692" fmla="*/ 3927720 h 5130710"/>
              <a:gd name="connsiteX693" fmla="*/ 1316119 w 6842126"/>
              <a:gd name="connsiteY693" fmla="*/ 3936876 h 5130710"/>
              <a:gd name="connsiteX694" fmla="*/ 1314984 w 6842126"/>
              <a:gd name="connsiteY694" fmla="*/ 3927720 h 5130710"/>
              <a:gd name="connsiteX695" fmla="*/ 5151935 w 6842126"/>
              <a:gd name="connsiteY695" fmla="*/ 3907453 h 5130710"/>
              <a:gd name="connsiteX696" fmla="*/ 5060673 w 6842126"/>
              <a:gd name="connsiteY696" fmla="*/ 4036538 h 5130710"/>
              <a:gd name="connsiteX697" fmla="*/ 5108175 w 6842126"/>
              <a:gd name="connsiteY697" fmla="*/ 3970796 h 5130710"/>
              <a:gd name="connsiteX698" fmla="*/ 5102507 w 6842126"/>
              <a:gd name="connsiteY698" fmla="*/ 3969154 h 5130710"/>
              <a:gd name="connsiteX699" fmla="*/ 5109025 w 6842126"/>
              <a:gd name="connsiteY699" fmla="*/ 3959598 h 5130710"/>
              <a:gd name="connsiteX700" fmla="*/ 5120525 w 6842126"/>
              <a:gd name="connsiteY700" fmla="*/ 3944846 h 5130710"/>
              <a:gd name="connsiteX701" fmla="*/ 5151935 w 6842126"/>
              <a:gd name="connsiteY701" fmla="*/ 3907453 h 5130710"/>
              <a:gd name="connsiteX702" fmla="*/ 5290129 w 6842126"/>
              <a:gd name="connsiteY702" fmla="*/ 3882708 h 5130710"/>
              <a:gd name="connsiteX703" fmla="*/ 5282643 w 6842126"/>
              <a:gd name="connsiteY703" fmla="*/ 3892470 h 5130710"/>
              <a:gd name="connsiteX704" fmla="*/ 5264998 w 6842126"/>
              <a:gd name="connsiteY704" fmla="*/ 3918224 h 5130710"/>
              <a:gd name="connsiteX705" fmla="*/ 5261322 w 6842126"/>
              <a:gd name="connsiteY705" fmla="*/ 3942691 h 5130710"/>
              <a:gd name="connsiteX706" fmla="*/ 5254024 w 6842126"/>
              <a:gd name="connsiteY706" fmla="*/ 3935120 h 5130710"/>
              <a:gd name="connsiteX707" fmla="*/ 5241969 w 6842126"/>
              <a:gd name="connsiteY707" fmla="*/ 3964868 h 5130710"/>
              <a:gd name="connsiteX708" fmla="*/ 5241240 w 6842126"/>
              <a:gd name="connsiteY708" fmla="*/ 3969972 h 5130710"/>
              <a:gd name="connsiteX709" fmla="*/ 5239499 w 6842126"/>
              <a:gd name="connsiteY709" fmla="*/ 3972184 h 5130710"/>
              <a:gd name="connsiteX710" fmla="*/ 5235357 w 6842126"/>
              <a:gd name="connsiteY710" fmla="*/ 3972566 h 5130710"/>
              <a:gd name="connsiteX711" fmla="*/ 5229770 w 6842126"/>
              <a:gd name="connsiteY711" fmla="*/ 3973081 h 5130710"/>
              <a:gd name="connsiteX712" fmla="*/ 5231525 w 6842126"/>
              <a:gd name="connsiteY712" fmla="*/ 3982319 h 5130710"/>
              <a:gd name="connsiteX713" fmla="*/ 5226747 w 6842126"/>
              <a:gd name="connsiteY713" fmla="*/ 3988389 h 5130710"/>
              <a:gd name="connsiteX714" fmla="*/ 5223355 w 6842126"/>
              <a:gd name="connsiteY714" fmla="*/ 3991487 h 5130710"/>
              <a:gd name="connsiteX715" fmla="*/ 5215657 w 6842126"/>
              <a:gd name="connsiteY715" fmla="*/ 3998841 h 5130710"/>
              <a:gd name="connsiteX716" fmla="*/ 5200655 w 6842126"/>
              <a:gd name="connsiteY716" fmla="*/ 4020310 h 5130710"/>
              <a:gd name="connsiteX717" fmla="*/ 5195304 w 6842126"/>
              <a:gd name="connsiteY717" fmla="*/ 4021602 h 5130710"/>
              <a:gd name="connsiteX718" fmla="*/ 5193570 w 6842126"/>
              <a:gd name="connsiteY718" fmla="*/ 4024582 h 5130710"/>
              <a:gd name="connsiteX719" fmla="*/ 5184615 w 6842126"/>
              <a:gd name="connsiteY719" fmla="*/ 4030139 h 5130710"/>
              <a:gd name="connsiteX720" fmla="*/ 5261101 w 6842126"/>
              <a:gd name="connsiteY720" fmla="*/ 3916793 h 5130710"/>
              <a:gd name="connsiteX721" fmla="*/ 1417706 w 6842126"/>
              <a:gd name="connsiteY721" fmla="*/ 3855961 h 5130710"/>
              <a:gd name="connsiteX722" fmla="*/ 1415427 w 6842126"/>
              <a:gd name="connsiteY722" fmla="*/ 3858840 h 5130710"/>
              <a:gd name="connsiteX723" fmla="*/ 1416127 w 6842126"/>
              <a:gd name="connsiteY723" fmla="*/ 3861131 h 5130710"/>
              <a:gd name="connsiteX724" fmla="*/ 1417094 w 6842126"/>
              <a:gd name="connsiteY724" fmla="*/ 3860333 h 5130710"/>
              <a:gd name="connsiteX725" fmla="*/ 1419327 w 6842126"/>
              <a:gd name="connsiteY725" fmla="*/ 3857042 h 5130710"/>
              <a:gd name="connsiteX726" fmla="*/ 5400161 w 6842126"/>
              <a:gd name="connsiteY726" fmla="*/ 3754953 h 5130710"/>
              <a:gd name="connsiteX727" fmla="*/ 5401193 w 6842126"/>
              <a:gd name="connsiteY727" fmla="*/ 3766123 h 5130710"/>
              <a:gd name="connsiteX728" fmla="*/ 5400161 w 6842126"/>
              <a:gd name="connsiteY728" fmla="*/ 3754953 h 5130710"/>
              <a:gd name="connsiteX729" fmla="*/ 1557692 w 6842126"/>
              <a:gd name="connsiteY729" fmla="*/ 3710336 h 5130710"/>
              <a:gd name="connsiteX730" fmla="*/ 1540882 w 6842126"/>
              <a:gd name="connsiteY730" fmla="*/ 3735184 h 5130710"/>
              <a:gd name="connsiteX731" fmla="*/ 1539224 w 6842126"/>
              <a:gd name="connsiteY731" fmla="*/ 3737467 h 5130710"/>
              <a:gd name="connsiteX732" fmla="*/ 1540579 w 6842126"/>
              <a:gd name="connsiteY732" fmla="*/ 3735914 h 5130710"/>
              <a:gd name="connsiteX733" fmla="*/ 1557713 w 6842126"/>
              <a:gd name="connsiteY733" fmla="*/ 3710595 h 5130710"/>
              <a:gd name="connsiteX734" fmla="*/ 5439560 w 6842126"/>
              <a:gd name="connsiteY734" fmla="*/ 3702405 h 5130710"/>
              <a:gd name="connsiteX735" fmla="*/ 5415566 w 6842126"/>
              <a:gd name="connsiteY735" fmla="*/ 3739627 h 5130710"/>
              <a:gd name="connsiteX736" fmla="*/ 5424595 w 6842126"/>
              <a:gd name="connsiteY736" fmla="*/ 3717697 h 5130710"/>
              <a:gd name="connsiteX737" fmla="*/ 5427351 w 6842126"/>
              <a:gd name="connsiteY737" fmla="*/ 3714112 h 5130710"/>
              <a:gd name="connsiteX738" fmla="*/ 1060557 w 6842126"/>
              <a:gd name="connsiteY738" fmla="*/ 3688066 h 5130710"/>
              <a:gd name="connsiteX739" fmla="*/ 1060084 w 6842126"/>
              <a:gd name="connsiteY739" fmla="*/ 3701762 h 5130710"/>
              <a:gd name="connsiteX740" fmla="*/ 1063121 w 6842126"/>
              <a:gd name="connsiteY740" fmla="*/ 3698207 h 5130710"/>
              <a:gd name="connsiteX741" fmla="*/ 1060557 w 6842126"/>
              <a:gd name="connsiteY741" fmla="*/ 3688066 h 5130710"/>
              <a:gd name="connsiteX742" fmla="*/ 5450017 w 6842126"/>
              <a:gd name="connsiteY742" fmla="*/ 3684626 h 5130710"/>
              <a:gd name="connsiteX743" fmla="*/ 5439560 w 6842126"/>
              <a:gd name="connsiteY743" fmla="*/ 3702405 h 5130710"/>
              <a:gd name="connsiteX744" fmla="*/ 5441237 w 6842126"/>
              <a:gd name="connsiteY744" fmla="*/ 3696048 h 5130710"/>
              <a:gd name="connsiteX745" fmla="*/ 5460126 w 6842126"/>
              <a:gd name="connsiteY745" fmla="*/ 3671473 h 5130710"/>
              <a:gd name="connsiteX746" fmla="*/ 5458077 w 6842126"/>
              <a:gd name="connsiteY746" fmla="*/ 3676543 h 5130710"/>
              <a:gd name="connsiteX747" fmla="*/ 5453641 w 6842126"/>
              <a:gd name="connsiteY747" fmla="*/ 3679909 h 5130710"/>
              <a:gd name="connsiteX748" fmla="*/ 1075453 w 6842126"/>
              <a:gd name="connsiteY748" fmla="*/ 3670731 h 5130710"/>
              <a:gd name="connsiteX749" fmla="*/ 1081231 w 6842126"/>
              <a:gd name="connsiteY749" fmla="*/ 3670931 h 5130710"/>
              <a:gd name="connsiteX750" fmla="*/ 1075453 w 6842126"/>
              <a:gd name="connsiteY750" fmla="*/ 3670731 h 5130710"/>
              <a:gd name="connsiteX751" fmla="*/ 5469459 w 6842126"/>
              <a:gd name="connsiteY751" fmla="*/ 3659328 h 5130710"/>
              <a:gd name="connsiteX752" fmla="*/ 5468023 w 6842126"/>
              <a:gd name="connsiteY752" fmla="*/ 3663310 h 5130710"/>
              <a:gd name="connsiteX753" fmla="*/ 5466147 w 6842126"/>
              <a:gd name="connsiteY753" fmla="*/ 3663641 h 5130710"/>
              <a:gd name="connsiteX754" fmla="*/ 1104760 w 6842126"/>
              <a:gd name="connsiteY754" fmla="*/ 3627129 h 5130710"/>
              <a:gd name="connsiteX755" fmla="*/ 1105895 w 6842126"/>
              <a:gd name="connsiteY755" fmla="*/ 3636286 h 5130710"/>
              <a:gd name="connsiteX756" fmla="*/ 1107906 w 6842126"/>
              <a:gd name="connsiteY756" fmla="*/ 3635630 h 5130710"/>
              <a:gd name="connsiteX757" fmla="*/ 1104760 w 6842126"/>
              <a:gd name="connsiteY757" fmla="*/ 3627129 h 5130710"/>
              <a:gd name="connsiteX758" fmla="*/ 1132688 w 6842126"/>
              <a:gd name="connsiteY758" fmla="*/ 3587418 h 5130710"/>
              <a:gd name="connsiteX759" fmla="*/ 1133825 w 6842126"/>
              <a:gd name="connsiteY759" fmla="*/ 3596575 h 5130710"/>
              <a:gd name="connsiteX760" fmla="*/ 1136610 w 6842126"/>
              <a:gd name="connsiteY760" fmla="*/ 3593730 h 5130710"/>
              <a:gd name="connsiteX761" fmla="*/ 1132688 w 6842126"/>
              <a:gd name="connsiteY761" fmla="*/ 3587418 h 5130710"/>
              <a:gd name="connsiteX762" fmla="*/ 1515902 w 6842126"/>
              <a:gd name="connsiteY762" fmla="*/ 3549656 h 5130710"/>
              <a:gd name="connsiteX763" fmla="*/ 1426255 w 6842126"/>
              <a:gd name="connsiteY763" fmla="*/ 3669427 h 5130710"/>
              <a:gd name="connsiteX764" fmla="*/ 1408780 w 6842126"/>
              <a:gd name="connsiteY764" fmla="*/ 3691720 h 5130710"/>
              <a:gd name="connsiteX765" fmla="*/ 1372393 w 6842126"/>
              <a:gd name="connsiteY765" fmla="*/ 3744260 h 5130710"/>
              <a:gd name="connsiteX766" fmla="*/ 1371094 w 6842126"/>
              <a:gd name="connsiteY766" fmla="*/ 3746069 h 5130710"/>
              <a:gd name="connsiteX767" fmla="*/ 1406654 w 6842126"/>
              <a:gd name="connsiteY767" fmla="*/ 3706453 h 5130710"/>
              <a:gd name="connsiteX768" fmla="*/ 1420219 w 6842126"/>
              <a:gd name="connsiteY768" fmla="*/ 3689840 h 5130710"/>
              <a:gd name="connsiteX769" fmla="*/ 1467597 w 6842126"/>
              <a:gd name="connsiteY769" fmla="*/ 3624534 h 5130710"/>
              <a:gd name="connsiteX770" fmla="*/ 1494485 w 6842126"/>
              <a:gd name="connsiteY770" fmla="*/ 3586519 h 5130710"/>
              <a:gd name="connsiteX771" fmla="*/ 1093975 w 6842126"/>
              <a:gd name="connsiteY771" fmla="*/ 3529146 h 5130710"/>
              <a:gd name="connsiteX772" fmla="*/ 1093390 w 6842126"/>
              <a:gd name="connsiteY772" fmla="*/ 3530214 h 5130710"/>
              <a:gd name="connsiteX773" fmla="*/ 1089986 w 6842126"/>
              <a:gd name="connsiteY773" fmla="*/ 3533299 h 5130710"/>
              <a:gd name="connsiteX774" fmla="*/ 5521063 w 6842126"/>
              <a:gd name="connsiteY774" fmla="*/ 3506505 h 5130710"/>
              <a:gd name="connsiteX775" fmla="*/ 5467442 w 6842126"/>
              <a:gd name="connsiteY775" fmla="*/ 3598731 h 5130710"/>
              <a:gd name="connsiteX776" fmla="*/ 5410111 w 6842126"/>
              <a:gd name="connsiteY776" fmla="*/ 3673995 h 5130710"/>
              <a:gd name="connsiteX777" fmla="*/ 5131745 w 6842126"/>
              <a:gd name="connsiteY777" fmla="*/ 4013616 h 5130710"/>
              <a:gd name="connsiteX778" fmla="*/ 5025099 w 6842126"/>
              <a:gd name="connsiteY778" fmla="*/ 4145206 h 5130710"/>
              <a:gd name="connsiteX779" fmla="*/ 5051343 w 6842126"/>
              <a:gd name="connsiteY779" fmla="*/ 4130760 h 5130710"/>
              <a:gd name="connsiteX780" fmla="*/ 5082104 w 6842126"/>
              <a:gd name="connsiteY780" fmla="*/ 4096731 h 5130710"/>
              <a:gd name="connsiteX781" fmla="*/ 5211375 w 6842126"/>
              <a:gd name="connsiteY781" fmla="*/ 3975185 h 5130710"/>
              <a:gd name="connsiteX782" fmla="*/ 5214045 w 6842126"/>
              <a:gd name="connsiteY782" fmla="*/ 3972053 h 5130710"/>
              <a:gd name="connsiteX783" fmla="*/ 4994624 w 6842126"/>
              <a:gd name="connsiteY783" fmla="*/ 4294215 h 5130710"/>
              <a:gd name="connsiteX784" fmla="*/ 4513833 w 6842126"/>
              <a:gd name="connsiteY784" fmla="*/ 4961437 h 5130710"/>
              <a:gd name="connsiteX785" fmla="*/ 4541227 w 6842126"/>
              <a:gd name="connsiteY785" fmla="*/ 4914614 h 5130710"/>
              <a:gd name="connsiteX786" fmla="*/ 4558741 w 6842126"/>
              <a:gd name="connsiteY786" fmla="*/ 4879251 h 5130710"/>
              <a:gd name="connsiteX787" fmla="*/ 4471087 w 6842126"/>
              <a:gd name="connsiteY787" fmla="*/ 4967080 h 5130710"/>
              <a:gd name="connsiteX788" fmla="*/ 4611833 w 6842126"/>
              <a:gd name="connsiteY788" fmla="*/ 4743438 h 5130710"/>
              <a:gd name="connsiteX789" fmla="*/ 4611833 w 6842126"/>
              <a:gd name="connsiteY789" fmla="*/ 4743438 h 5130710"/>
              <a:gd name="connsiteX790" fmla="*/ 4633021 w 6842126"/>
              <a:gd name="connsiteY790" fmla="*/ 4683610 h 5130710"/>
              <a:gd name="connsiteX791" fmla="*/ 4641137 w 6842126"/>
              <a:gd name="connsiteY791" fmla="*/ 4655415 h 5130710"/>
              <a:gd name="connsiteX792" fmla="*/ 4648459 w 6842126"/>
              <a:gd name="connsiteY792" fmla="*/ 4637762 h 5130710"/>
              <a:gd name="connsiteX793" fmla="*/ 4643159 w 6842126"/>
              <a:gd name="connsiteY793" fmla="*/ 4644353 h 5130710"/>
              <a:gd name="connsiteX794" fmla="*/ 4603841 w 6842126"/>
              <a:gd name="connsiteY794" fmla="*/ 4689073 h 5130710"/>
              <a:gd name="connsiteX795" fmla="*/ 4575039 w 6842126"/>
              <a:gd name="connsiteY795" fmla="*/ 4719755 h 5130710"/>
              <a:gd name="connsiteX796" fmla="*/ 4577149 w 6842126"/>
              <a:gd name="connsiteY796" fmla="*/ 4716369 h 5130710"/>
              <a:gd name="connsiteX797" fmla="*/ 4596169 w 6842126"/>
              <a:gd name="connsiteY797" fmla="*/ 4690700 h 5130710"/>
              <a:gd name="connsiteX798" fmla="*/ 4597835 w 6842126"/>
              <a:gd name="connsiteY798" fmla="*/ 4688081 h 5130710"/>
              <a:gd name="connsiteX799" fmla="*/ 4609474 w 6842126"/>
              <a:gd name="connsiteY799" fmla="*/ 4675667 h 5130710"/>
              <a:gd name="connsiteX800" fmla="*/ 4645303 w 6842126"/>
              <a:gd name="connsiteY800" fmla="*/ 4633958 h 5130710"/>
              <a:gd name="connsiteX801" fmla="*/ 4656799 w 6842126"/>
              <a:gd name="connsiteY801" fmla="*/ 4619426 h 5130710"/>
              <a:gd name="connsiteX802" fmla="*/ 4675589 w 6842126"/>
              <a:gd name="connsiteY802" fmla="*/ 4585842 h 5130710"/>
              <a:gd name="connsiteX803" fmla="*/ 4759668 w 6842126"/>
              <a:gd name="connsiteY803" fmla="*/ 4471601 h 5130710"/>
              <a:gd name="connsiteX804" fmla="*/ 5045209 w 6842126"/>
              <a:gd name="connsiteY804" fmla="*/ 4053124 h 5130710"/>
              <a:gd name="connsiteX805" fmla="*/ 5043825 w 6842126"/>
              <a:gd name="connsiteY805" fmla="*/ 4056610 h 5130710"/>
              <a:gd name="connsiteX806" fmla="*/ 5062951 w 6842126"/>
              <a:gd name="connsiteY806" fmla="*/ 4040682 h 5130710"/>
              <a:gd name="connsiteX807" fmla="*/ 5084779 w 6842126"/>
              <a:gd name="connsiteY807" fmla="*/ 4039467 h 5130710"/>
              <a:gd name="connsiteX808" fmla="*/ 5143231 w 6842126"/>
              <a:gd name="connsiteY808" fmla="*/ 3973999 h 5130710"/>
              <a:gd name="connsiteX809" fmla="*/ 5505630 w 6842126"/>
              <a:gd name="connsiteY809" fmla="*/ 3528858 h 5130710"/>
              <a:gd name="connsiteX810" fmla="*/ 1138289 w 6842126"/>
              <a:gd name="connsiteY810" fmla="*/ 3504880 h 5130710"/>
              <a:gd name="connsiteX811" fmla="*/ 1137850 w 6842126"/>
              <a:gd name="connsiteY811" fmla="*/ 3506449 h 5130710"/>
              <a:gd name="connsiteX812" fmla="*/ 1135116 w 6842126"/>
              <a:gd name="connsiteY812" fmla="*/ 3507684 h 5130710"/>
              <a:gd name="connsiteX813" fmla="*/ 1138289 w 6842126"/>
              <a:gd name="connsiteY813" fmla="*/ 3504880 h 5130710"/>
              <a:gd name="connsiteX814" fmla="*/ 1141463 w 6842126"/>
              <a:gd name="connsiteY814" fmla="*/ 3502075 h 5130710"/>
              <a:gd name="connsiteX815" fmla="*/ 1141025 w 6842126"/>
              <a:gd name="connsiteY815" fmla="*/ 3503644 h 5130710"/>
              <a:gd name="connsiteX816" fmla="*/ 1138289 w 6842126"/>
              <a:gd name="connsiteY816" fmla="*/ 3504880 h 5130710"/>
              <a:gd name="connsiteX817" fmla="*/ 1141463 w 6842126"/>
              <a:gd name="connsiteY817" fmla="*/ 3502075 h 5130710"/>
              <a:gd name="connsiteX818" fmla="*/ 1149334 w 6842126"/>
              <a:gd name="connsiteY818" fmla="*/ 3494021 h 5130710"/>
              <a:gd name="connsiteX819" fmla="*/ 1146580 w 6842126"/>
              <a:gd name="connsiteY819" fmla="*/ 3498304 h 5130710"/>
              <a:gd name="connsiteX820" fmla="*/ 1141463 w 6842126"/>
              <a:gd name="connsiteY820" fmla="*/ 3502075 h 5130710"/>
              <a:gd name="connsiteX821" fmla="*/ 1149334 w 6842126"/>
              <a:gd name="connsiteY821" fmla="*/ 3494021 h 5130710"/>
              <a:gd name="connsiteX822" fmla="*/ 1084352 w 6842126"/>
              <a:gd name="connsiteY822" fmla="*/ 3462433 h 5130710"/>
              <a:gd name="connsiteX823" fmla="*/ 1085252 w 6842126"/>
              <a:gd name="connsiteY823" fmla="*/ 3469708 h 5130710"/>
              <a:gd name="connsiteX824" fmla="*/ 1084352 w 6842126"/>
              <a:gd name="connsiteY824" fmla="*/ 3462433 h 5130710"/>
              <a:gd name="connsiteX825" fmla="*/ 1070021 w 6842126"/>
              <a:gd name="connsiteY825" fmla="*/ 3452891 h 5130710"/>
              <a:gd name="connsiteX826" fmla="*/ 1068668 w 6842126"/>
              <a:gd name="connsiteY826" fmla="*/ 3455043 h 5130710"/>
              <a:gd name="connsiteX827" fmla="*/ 1068383 w 6842126"/>
              <a:gd name="connsiteY827" fmla="*/ 3456777 h 5130710"/>
              <a:gd name="connsiteX828" fmla="*/ 994720 w 6842126"/>
              <a:gd name="connsiteY828" fmla="*/ 3451660 h 5130710"/>
              <a:gd name="connsiteX829" fmla="*/ 994675 w 6842126"/>
              <a:gd name="connsiteY829" fmla="*/ 3452114 h 5130710"/>
              <a:gd name="connsiteX830" fmla="*/ 994428 w 6842126"/>
              <a:gd name="connsiteY830" fmla="*/ 3451715 h 5130710"/>
              <a:gd name="connsiteX831" fmla="*/ 1040731 w 6842126"/>
              <a:gd name="connsiteY831" fmla="*/ 3442180 h 5130710"/>
              <a:gd name="connsiteX832" fmla="*/ 1040264 w 6842126"/>
              <a:gd name="connsiteY832" fmla="*/ 3443596 h 5130710"/>
              <a:gd name="connsiteX833" fmla="*/ 1039825 w 6842126"/>
              <a:gd name="connsiteY833" fmla="*/ 3444681 h 5130710"/>
              <a:gd name="connsiteX834" fmla="*/ 1038252 w 6842126"/>
              <a:gd name="connsiteY834" fmla="*/ 3446667 h 5130710"/>
              <a:gd name="connsiteX835" fmla="*/ 1040731 w 6842126"/>
              <a:gd name="connsiteY835" fmla="*/ 3442180 h 5130710"/>
              <a:gd name="connsiteX836" fmla="*/ 1145938 w 6842126"/>
              <a:gd name="connsiteY836" fmla="*/ 3437297 h 5130710"/>
              <a:gd name="connsiteX837" fmla="*/ 1147159 w 6842126"/>
              <a:gd name="connsiteY837" fmla="*/ 3437605 h 5130710"/>
              <a:gd name="connsiteX838" fmla="*/ 1145116 w 6842126"/>
              <a:gd name="connsiteY838" fmla="*/ 3440688 h 5130710"/>
              <a:gd name="connsiteX839" fmla="*/ 1142215 w 6842126"/>
              <a:gd name="connsiteY839" fmla="*/ 3442180 h 5130710"/>
              <a:gd name="connsiteX840" fmla="*/ 1145938 w 6842126"/>
              <a:gd name="connsiteY840" fmla="*/ 3437297 h 5130710"/>
              <a:gd name="connsiteX841" fmla="*/ 1182416 w 6842126"/>
              <a:gd name="connsiteY841" fmla="*/ 3417091 h 5130710"/>
              <a:gd name="connsiteX842" fmla="*/ 1180635 w 6842126"/>
              <a:gd name="connsiteY842" fmla="*/ 3419970 h 5130710"/>
              <a:gd name="connsiteX843" fmla="*/ 1177435 w 6842126"/>
              <a:gd name="connsiteY843" fmla="*/ 3422183 h 5130710"/>
              <a:gd name="connsiteX844" fmla="*/ 1182416 w 6842126"/>
              <a:gd name="connsiteY844" fmla="*/ 3417091 h 5130710"/>
              <a:gd name="connsiteX845" fmla="*/ 418512 w 6842126"/>
              <a:gd name="connsiteY845" fmla="*/ 3384814 h 5130710"/>
              <a:gd name="connsiteX846" fmla="*/ 418318 w 6842126"/>
              <a:gd name="connsiteY846" fmla="*/ 3395178 h 5130710"/>
              <a:gd name="connsiteX847" fmla="*/ 418512 w 6842126"/>
              <a:gd name="connsiteY847" fmla="*/ 3384814 h 5130710"/>
              <a:gd name="connsiteX848" fmla="*/ 429922 w 6842126"/>
              <a:gd name="connsiteY848" fmla="*/ 3373113 h 5130710"/>
              <a:gd name="connsiteX849" fmla="*/ 429094 w 6842126"/>
              <a:gd name="connsiteY849" fmla="*/ 3377169 h 5130710"/>
              <a:gd name="connsiteX850" fmla="*/ 428341 w 6842126"/>
              <a:gd name="connsiteY850" fmla="*/ 3380845 h 5130710"/>
              <a:gd name="connsiteX851" fmla="*/ 430346 w 6842126"/>
              <a:gd name="connsiteY851" fmla="*/ 3371042 h 5130710"/>
              <a:gd name="connsiteX852" fmla="*/ 429922 w 6842126"/>
              <a:gd name="connsiteY852" fmla="*/ 3373113 h 5130710"/>
              <a:gd name="connsiteX853" fmla="*/ 429938 w 6842126"/>
              <a:gd name="connsiteY853" fmla="*/ 3373033 h 5130710"/>
              <a:gd name="connsiteX854" fmla="*/ 430346 w 6842126"/>
              <a:gd name="connsiteY854" fmla="*/ 3371042 h 5130710"/>
              <a:gd name="connsiteX855" fmla="*/ 928269 w 6842126"/>
              <a:gd name="connsiteY855" fmla="*/ 3367701 h 5130710"/>
              <a:gd name="connsiteX856" fmla="*/ 912722 w 6842126"/>
              <a:gd name="connsiteY856" fmla="*/ 3394829 h 5130710"/>
              <a:gd name="connsiteX857" fmla="*/ 910035 w 6842126"/>
              <a:gd name="connsiteY857" fmla="*/ 3397368 h 5130710"/>
              <a:gd name="connsiteX858" fmla="*/ 906645 w 6842126"/>
              <a:gd name="connsiteY858" fmla="*/ 3400142 h 5130710"/>
              <a:gd name="connsiteX859" fmla="*/ 913330 w 6842126"/>
              <a:gd name="connsiteY859" fmla="*/ 3386542 h 5130710"/>
              <a:gd name="connsiteX860" fmla="*/ 920250 w 6842126"/>
              <a:gd name="connsiteY860" fmla="*/ 3373833 h 5130710"/>
              <a:gd name="connsiteX861" fmla="*/ 925878 w 6842126"/>
              <a:gd name="connsiteY861" fmla="*/ 3369727 h 5130710"/>
              <a:gd name="connsiteX862" fmla="*/ 379161 w 6842126"/>
              <a:gd name="connsiteY862" fmla="*/ 3363344 h 5130710"/>
              <a:gd name="connsiteX863" fmla="*/ 379881 w 6842126"/>
              <a:gd name="connsiteY863" fmla="*/ 3371132 h 5130710"/>
              <a:gd name="connsiteX864" fmla="*/ 379161 w 6842126"/>
              <a:gd name="connsiteY864" fmla="*/ 3363344 h 5130710"/>
              <a:gd name="connsiteX865" fmla="*/ 884349 w 6842126"/>
              <a:gd name="connsiteY865" fmla="*/ 3349184 h 5130710"/>
              <a:gd name="connsiteX866" fmla="*/ 883764 w 6842126"/>
              <a:gd name="connsiteY866" fmla="*/ 3350252 h 5130710"/>
              <a:gd name="connsiteX867" fmla="*/ 880360 w 6842126"/>
              <a:gd name="connsiteY867" fmla="*/ 3353335 h 5130710"/>
              <a:gd name="connsiteX868" fmla="*/ 5583455 w 6842126"/>
              <a:gd name="connsiteY868" fmla="*/ 3346541 h 5130710"/>
              <a:gd name="connsiteX869" fmla="*/ 5588397 w 6842126"/>
              <a:gd name="connsiteY869" fmla="*/ 3355520 h 5130710"/>
              <a:gd name="connsiteX870" fmla="*/ 5583455 w 6842126"/>
              <a:gd name="connsiteY870" fmla="*/ 3346541 h 5130710"/>
              <a:gd name="connsiteX871" fmla="*/ 1214155 w 6842126"/>
              <a:gd name="connsiteY871" fmla="*/ 3344397 h 5130710"/>
              <a:gd name="connsiteX872" fmla="*/ 1211914 w 6842126"/>
              <a:gd name="connsiteY872" fmla="*/ 3346234 h 5130710"/>
              <a:gd name="connsiteX873" fmla="*/ 1210462 w 6842126"/>
              <a:gd name="connsiteY873" fmla="*/ 3348047 h 5130710"/>
              <a:gd name="connsiteX874" fmla="*/ 1203384 w 6842126"/>
              <a:gd name="connsiteY874" fmla="*/ 3357656 h 5130710"/>
              <a:gd name="connsiteX875" fmla="*/ 1212172 w 6842126"/>
              <a:gd name="connsiteY875" fmla="*/ 3347569 h 5130710"/>
              <a:gd name="connsiteX876" fmla="*/ 1214155 w 6842126"/>
              <a:gd name="connsiteY876" fmla="*/ 3344397 h 5130710"/>
              <a:gd name="connsiteX877" fmla="*/ 5600303 w 6842126"/>
              <a:gd name="connsiteY877" fmla="*/ 3326467 h 5130710"/>
              <a:gd name="connsiteX878" fmla="*/ 5599707 w 6842126"/>
              <a:gd name="connsiteY878" fmla="*/ 3331518 h 5130710"/>
              <a:gd name="connsiteX879" fmla="*/ 5594295 w 6842126"/>
              <a:gd name="connsiteY879" fmla="*/ 3335173 h 5130710"/>
              <a:gd name="connsiteX880" fmla="*/ 5600303 w 6842126"/>
              <a:gd name="connsiteY880" fmla="*/ 3326467 h 5130710"/>
              <a:gd name="connsiteX881" fmla="*/ 928662 w 6842126"/>
              <a:gd name="connsiteY881" fmla="*/ 3324917 h 5130710"/>
              <a:gd name="connsiteX882" fmla="*/ 928224 w 6842126"/>
              <a:gd name="connsiteY882" fmla="*/ 3326486 h 5130710"/>
              <a:gd name="connsiteX883" fmla="*/ 925488 w 6842126"/>
              <a:gd name="connsiteY883" fmla="*/ 3327721 h 5130710"/>
              <a:gd name="connsiteX884" fmla="*/ 928662 w 6842126"/>
              <a:gd name="connsiteY884" fmla="*/ 3324917 h 5130710"/>
              <a:gd name="connsiteX885" fmla="*/ 931835 w 6842126"/>
              <a:gd name="connsiteY885" fmla="*/ 3322114 h 5130710"/>
              <a:gd name="connsiteX886" fmla="*/ 931399 w 6842126"/>
              <a:gd name="connsiteY886" fmla="*/ 3323682 h 5130710"/>
              <a:gd name="connsiteX887" fmla="*/ 928662 w 6842126"/>
              <a:gd name="connsiteY887" fmla="*/ 3324917 h 5130710"/>
              <a:gd name="connsiteX888" fmla="*/ 931835 w 6842126"/>
              <a:gd name="connsiteY888" fmla="*/ 3322114 h 5130710"/>
              <a:gd name="connsiteX889" fmla="*/ 362716 w 6842126"/>
              <a:gd name="connsiteY889" fmla="*/ 3318113 h 5130710"/>
              <a:gd name="connsiteX890" fmla="*/ 363018 w 6842126"/>
              <a:gd name="connsiteY890" fmla="*/ 3319601 h 5130710"/>
              <a:gd name="connsiteX891" fmla="*/ 360400 w 6842126"/>
              <a:gd name="connsiteY891" fmla="*/ 3323286 h 5130710"/>
              <a:gd name="connsiteX892" fmla="*/ 360210 w 6842126"/>
              <a:gd name="connsiteY892" fmla="*/ 3322731 h 5130710"/>
              <a:gd name="connsiteX893" fmla="*/ 362716 w 6842126"/>
              <a:gd name="connsiteY893" fmla="*/ 3318113 h 5130710"/>
              <a:gd name="connsiteX894" fmla="*/ 939709 w 6842126"/>
              <a:gd name="connsiteY894" fmla="*/ 3314059 h 5130710"/>
              <a:gd name="connsiteX895" fmla="*/ 936954 w 6842126"/>
              <a:gd name="connsiteY895" fmla="*/ 3318342 h 5130710"/>
              <a:gd name="connsiteX896" fmla="*/ 931835 w 6842126"/>
              <a:gd name="connsiteY896" fmla="*/ 3322114 h 5130710"/>
              <a:gd name="connsiteX897" fmla="*/ 939709 w 6842126"/>
              <a:gd name="connsiteY897" fmla="*/ 3314059 h 5130710"/>
              <a:gd name="connsiteX898" fmla="*/ 513794 w 6842126"/>
              <a:gd name="connsiteY898" fmla="*/ 3307294 h 5130710"/>
              <a:gd name="connsiteX899" fmla="*/ 512468 w 6842126"/>
              <a:gd name="connsiteY899" fmla="*/ 3315871 h 5130710"/>
              <a:gd name="connsiteX900" fmla="*/ 513794 w 6842126"/>
              <a:gd name="connsiteY900" fmla="*/ 3307294 h 5130710"/>
              <a:gd name="connsiteX901" fmla="*/ 370366 w 6842126"/>
              <a:gd name="connsiteY901" fmla="*/ 3306335 h 5130710"/>
              <a:gd name="connsiteX902" fmla="*/ 370950 w 6842126"/>
              <a:gd name="connsiteY902" fmla="*/ 3308441 h 5130710"/>
              <a:gd name="connsiteX903" fmla="*/ 368366 w 6842126"/>
              <a:gd name="connsiteY903" fmla="*/ 3312073 h 5130710"/>
              <a:gd name="connsiteX904" fmla="*/ 367925 w 6842126"/>
              <a:gd name="connsiteY904" fmla="*/ 3310976 h 5130710"/>
              <a:gd name="connsiteX905" fmla="*/ 370366 w 6842126"/>
              <a:gd name="connsiteY905" fmla="*/ 3306335 h 5130710"/>
              <a:gd name="connsiteX906" fmla="*/ 378530 w 6842126"/>
              <a:gd name="connsiteY906" fmla="*/ 3294738 h 5130710"/>
              <a:gd name="connsiteX907" fmla="*/ 379025 w 6842126"/>
              <a:gd name="connsiteY907" fmla="*/ 3297177 h 5130710"/>
              <a:gd name="connsiteX908" fmla="*/ 376398 w 6842126"/>
              <a:gd name="connsiteY908" fmla="*/ 3300826 h 5130710"/>
              <a:gd name="connsiteX909" fmla="*/ 375834 w 6842126"/>
              <a:gd name="connsiteY909" fmla="*/ 3299287 h 5130710"/>
              <a:gd name="connsiteX910" fmla="*/ 378530 w 6842126"/>
              <a:gd name="connsiteY910" fmla="*/ 3294738 h 5130710"/>
              <a:gd name="connsiteX911" fmla="*/ 977395 w 6842126"/>
              <a:gd name="connsiteY911" fmla="*/ 3291508 h 5130710"/>
              <a:gd name="connsiteX912" fmla="*/ 973570 w 6842126"/>
              <a:gd name="connsiteY912" fmla="*/ 3298481 h 5130710"/>
              <a:gd name="connsiteX913" fmla="*/ 951812 w 6842126"/>
              <a:gd name="connsiteY913" fmla="*/ 3328425 h 5130710"/>
              <a:gd name="connsiteX914" fmla="*/ 942431 w 6842126"/>
              <a:gd name="connsiteY914" fmla="*/ 3343969 h 5130710"/>
              <a:gd name="connsiteX915" fmla="*/ 942346 w 6842126"/>
              <a:gd name="connsiteY915" fmla="*/ 3343535 h 5130710"/>
              <a:gd name="connsiteX916" fmla="*/ 934822 w 6842126"/>
              <a:gd name="connsiteY916" fmla="*/ 3349772 h 5130710"/>
              <a:gd name="connsiteX917" fmla="*/ 932054 w 6842126"/>
              <a:gd name="connsiteY917" fmla="*/ 3352153 h 5130710"/>
              <a:gd name="connsiteX918" fmla="*/ 934797 w 6842126"/>
              <a:gd name="connsiteY918" fmla="*/ 3347111 h 5130710"/>
              <a:gd name="connsiteX919" fmla="*/ 953697 w 6842126"/>
              <a:gd name="connsiteY919" fmla="*/ 3314798 h 5130710"/>
              <a:gd name="connsiteX920" fmla="*/ 964273 w 6842126"/>
              <a:gd name="connsiteY920" fmla="*/ 3305306 h 5130710"/>
              <a:gd name="connsiteX921" fmla="*/ 930415 w 6842126"/>
              <a:gd name="connsiteY921" fmla="*/ 3285238 h 5130710"/>
              <a:gd name="connsiteX922" fmla="*/ 924388 w 6842126"/>
              <a:gd name="connsiteY922" fmla="*/ 3288637 h 5130710"/>
              <a:gd name="connsiteX923" fmla="*/ 922508 w 6842126"/>
              <a:gd name="connsiteY923" fmla="*/ 3292241 h 5130710"/>
              <a:gd name="connsiteX924" fmla="*/ 920584 w 6842126"/>
              <a:gd name="connsiteY924" fmla="*/ 3295117 h 5130710"/>
              <a:gd name="connsiteX925" fmla="*/ 920754 w 6842126"/>
              <a:gd name="connsiteY925" fmla="*/ 3294988 h 5130710"/>
              <a:gd name="connsiteX926" fmla="*/ 921402 w 6842126"/>
              <a:gd name="connsiteY926" fmla="*/ 3294514 h 5130710"/>
              <a:gd name="connsiteX927" fmla="*/ 349687 w 6842126"/>
              <a:gd name="connsiteY927" fmla="*/ 3284520 h 5130710"/>
              <a:gd name="connsiteX928" fmla="*/ 350406 w 6842126"/>
              <a:gd name="connsiteY928" fmla="*/ 3292310 h 5130710"/>
              <a:gd name="connsiteX929" fmla="*/ 349687 w 6842126"/>
              <a:gd name="connsiteY929" fmla="*/ 3284520 h 5130710"/>
              <a:gd name="connsiteX930" fmla="*/ 865826 w 6842126"/>
              <a:gd name="connsiteY930" fmla="*/ 3264296 h 5130710"/>
              <a:gd name="connsiteX931" fmla="*/ 862366 w 6842126"/>
              <a:gd name="connsiteY931" fmla="*/ 3269796 h 5130710"/>
              <a:gd name="connsiteX932" fmla="*/ 863100 w 6842126"/>
              <a:gd name="connsiteY932" fmla="*/ 3268834 h 5130710"/>
              <a:gd name="connsiteX933" fmla="*/ 866089 w 6842126"/>
              <a:gd name="connsiteY933" fmla="*/ 3264320 h 5130710"/>
              <a:gd name="connsiteX934" fmla="*/ 831105 w 6842126"/>
              <a:gd name="connsiteY934" fmla="*/ 3262216 h 5130710"/>
              <a:gd name="connsiteX935" fmla="*/ 830637 w 6842126"/>
              <a:gd name="connsiteY935" fmla="*/ 3263632 h 5130710"/>
              <a:gd name="connsiteX936" fmla="*/ 830196 w 6842126"/>
              <a:gd name="connsiteY936" fmla="*/ 3264717 h 5130710"/>
              <a:gd name="connsiteX937" fmla="*/ 828626 w 6842126"/>
              <a:gd name="connsiteY937" fmla="*/ 3266705 h 5130710"/>
              <a:gd name="connsiteX938" fmla="*/ 831105 w 6842126"/>
              <a:gd name="connsiteY938" fmla="*/ 3262216 h 5130710"/>
              <a:gd name="connsiteX939" fmla="*/ 951128 w 6842126"/>
              <a:gd name="connsiteY939" fmla="*/ 3261142 h 5130710"/>
              <a:gd name="connsiteX940" fmla="*/ 951764 w 6842126"/>
              <a:gd name="connsiteY940" fmla="*/ 3263281 h 5130710"/>
              <a:gd name="connsiteX941" fmla="*/ 951274 w 6842126"/>
              <a:gd name="connsiteY941" fmla="*/ 3261632 h 5130710"/>
              <a:gd name="connsiteX942" fmla="*/ 951128 w 6842126"/>
              <a:gd name="connsiteY942" fmla="*/ 3261142 h 5130710"/>
              <a:gd name="connsiteX943" fmla="*/ 5641379 w 6842126"/>
              <a:gd name="connsiteY943" fmla="*/ 3258862 h 5130710"/>
              <a:gd name="connsiteX944" fmla="*/ 5635751 w 6842126"/>
              <a:gd name="connsiteY944" fmla="*/ 3276838 h 5130710"/>
              <a:gd name="connsiteX945" fmla="*/ 5600303 w 6842126"/>
              <a:gd name="connsiteY945" fmla="*/ 3326467 h 5130710"/>
              <a:gd name="connsiteX946" fmla="*/ 5641379 w 6842126"/>
              <a:gd name="connsiteY946" fmla="*/ 3258862 h 5130710"/>
              <a:gd name="connsiteX947" fmla="*/ 936313 w 6842126"/>
              <a:gd name="connsiteY947" fmla="*/ 3257336 h 5130710"/>
              <a:gd name="connsiteX948" fmla="*/ 937532 w 6842126"/>
              <a:gd name="connsiteY948" fmla="*/ 3257643 h 5130710"/>
              <a:gd name="connsiteX949" fmla="*/ 935489 w 6842126"/>
              <a:gd name="connsiteY949" fmla="*/ 3260726 h 5130710"/>
              <a:gd name="connsiteX950" fmla="*/ 932588 w 6842126"/>
              <a:gd name="connsiteY950" fmla="*/ 3262218 h 5130710"/>
              <a:gd name="connsiteX951" fmla="*/ 936313 w 6842126"/>
              <a:gd name="connsiteY951" fmla="*/ 3257336 h 5130710"/>
              <a:gd name="connsiteX952" fmla="*/ 994996 w 6842126"/>
              <a:gd name="connsiteY952" fmla="*/ 3255199 h 5130710"/>
              <a:gd name="connsiteX953" fmla="*/ 992400 w 6842126"/>
              <a:gd name="connsiteY953" fmla="*/ 3256848 h 5130710"/>
              <a:gd name="connsiteX954" fmla="*/ 991815 w 6842126"/>
              <a:gd name="connsiteY954" fmla="*/ 3257437 h 5130710"/>
              <a:gd name="connsiteX955" fmla="*/ 990577 w 6842126"/>
              <a:gd name="connsiteY955" fmla="*/ 3259276 h 5130710"/>
              <a:gd name="connsiteX956" fmla="*/ 991714 w 6842126"/>
              <a:gd name="connsiteY956" fmla="*/ 3261252 h 5130710"/>
              <a:gd name="connsiteX957" fmla="*/ 995963 w 6842126"/>
              <a:gd name="connsiteY957" fmla="*/ 3255585 h 5130710"/>
              <a:gd name="connsiteX958" fmla="*/ 994996 w 6842126"/>
              <a:gd name="connsiteY958" fmla="*/ 3255199 h 5130710"/>
              <a:gd name="connsiteX959" fmla="*/ 422851 w 6842126"/>
              <a:gd name="connsiteY959" fmla="*/ 3250718 h 5130710"/>
              <a:gd name="connsiteX960" fmla="*/ 423509 w 6842126"/>
              <a:gd name="connsiteY960" fmla="*/ 3253313 h 5130710"/>
              <a:gd name="connsiteX961" fmla="*/ 419456 w 6842126"/>
              <a:gd name="connsiteY961" fmla="*/ 3259394 h 5130710"/>
              <a:gd name="connsiteX962" fmla="*/ 419706 w 6842126"/>
              <a:gd name="connsiteY962" fmla="*/ 3256767 h 5130710"/>
              <a:gd name="connsiteX963" fmla="*/ 418911 w 6842126"/>
              <a:gd name="connsiteY963" fmla="*/ 3256208 h 5130710"/>
              <a:gd name="connsiteX964" fmla="*/ 634062 w 6842126"/>
              <a:gd name="connsiteY964" fmla="*/ 3239372 h 5130710"/>
              <a:gd name="connsiteX965" fmla="*/ 619712 w 6842126"/>
              <a:gd name="connsiteY965" fmla="*/ 3261937 h 5130710"/>
              <a:gd name="connsiteX966" fmla="*/ 608147 w 6842126"/>
              <a:gd name="connsiteY966" fmla="*/ 3274462 h 5130710"/>
              <a:gd name="connsiteX967" fmla="*/ 614337 w 6842126"/>
              <a:gd name="connsiteY967" fmla="*/ 3263943 h 5130710"/>
              <a:gd name="connsiteX968" fmla="*/ 981557 w 6842126"/>
              <a:gd name="connsiteY968" fmla="*/ 3229612 h 5130710"/>
              <a:gd name="connsiteX969" fmla="*/ 978472 w 6842126"/>
              <a:gd name="connsiteY969" fmla="*/ 3232421 h 5130710"/>
              <a:gd name="connsiteX970" fmla="*/ 974851 w 6842126"/>
              <a:gd name="connsiteY970" fmla="*/ 3235422 h 5130710"/>
              <a:gd name="connsiteX971" fmla="*/ 971180 w 6842126"/>
              <a:gd name="connsiteY971" fmla="*/ 3240526 h 5130710"/>
              <a:gd name="connsiteX972" fmla="*/ 962974 w 6842126"/>
              <a:gd name="connsiteY972" fmla="*/ 3251792 h 5130710"/>
              <a:gd name="connsiteX973" fmla="*/ 969113 w 6842126"/>
              <a:gd name="connsiteY973" fmla="*/ 3245503 h 5130710"/>
              <a:gd name="connsiteX974" fmla="*/ 978630 w 6842126"/>
              <a:gd name="connsiteY974" fmla="*/ 3236102 h 5130710"/>
              <a:gd name="connsiteX975" fmla="*/ 980776 w 6842126"/>
              <a:gd name="connsiteY975" fmla="*/ 3231212 h 5130710"/>
              <a:gd name="connsiteX976" fmla="*/ 987924 w 6842126"/>
              <a:gd name="connsiteY976" fmla="*/ 3217244 h 5130710"/>
              <a:gd name="connsiteX977" fmla="*/ 980410 w 6842126"/>
              <a:gd name="connsiteY977" fmla="*/ 3227695 h 5130710"/>
              <a:gd name="connsiteX978" fmla="*/ 984564 w 6842126"/>
              <a:gd name="connsiteY978" fmla="*/ 3223592 h 5130710"/>
              <a:gd name="connsiteX979" fmla="*/ 1036481 w 6842126"/>
              <a:gd name="connsiteY979" fmla="*/ 3213771 h 5130710"/>
              <a:gd name="connsiteX980" fmla="*/ 1034671 w 6842126"/>
              <a:gd name="connsiteY980" fmla="*/ 3216058 h 5130710"/>
              <a:gd name="connsiteX981" fmla="*/ 1034481 w 6842126"/>
              <a:gd name="connsiteY981" fmla="*/ 3216703 h 5130710"/>
              <a:gd name="connsiteX982" fmla="*/ 1034861 w 6842126"/>
              <a:gd name="connsiteY982" fmla="*/ 3216635 h 5130710"/>
              <a:gd name="connsiteX983" fmla="*/ 1037074 w 6842126"/>
              <a:gd name="connsiteY983" fmla="*/ 3214524 h 5130710"/>
              <a:gd name="connsiteX984" fmla="*/ 1037080 w 6842126"/>
              <a:gd name="connsiteY984" fmla="*/ 3213869 h 5130710"/>
              <a:gd name="connsiteX985" fmla="*/ 666407 w 6842126"/>
              <a:gd name="connsiteY985" fmla="*/ 3196902 h 5130710"/>
              <a:gd name="connsiteX986" fmla="*/ 661386 w 6842126"/>
              <a:gd name="connsiteY986" fmla="*/ 3204836 h 5130710"/>
              <a:gd name="connsiteX987" fmla="*/ 659472 w 6842126"/>
              <a:gd name="connsiteY987" fmla="*/ 3206361 h 5130710"/>
              <a:gd name="connsiteX988" fmla="*/ 718642 w 6842126"/>
              <a:gd name="connsiteY988" fmla="*/ 3187738 h 5130710"/>
              <a:gd name="connsiteX989" fmla="*/ 703097 w 6842126"/>
              <a:gd name="connsiteY989" fmla="*/ 3214865 h 5130710"/>
              <a:gd name="connsiteX990" fmla="*/ 700409 w 6842126"/>
              <a:gd name="connsiteY990" fmla="*/ 3217405 h 5130710"/>
              <a:gd name="connsiteX991" fmla="*/ 697019 w 6842126"/>
              <a:gd name="connsiteY991" fmla="*/ 3220180 h 5130710"/>
              <a:gd name="connsiteX992" fmla="*/ 703705 w 6842126"/>
              <a:gd name="connsiteY992" fmla="*/ 3206579 h 5130710"/>
              <a:gd name="connsiteX993" fmla="*/ 710624 w 6842126"/>
              <a:gd name="connsiteY993" fmla="*/ 3193871 h 5130710"/>
              <a:gd name="connsiteX994" fmla="*/ 716251 w 6842126"/>
              <a:gd name="connsiteY994" fmla="*/ 3189765 h 5130710"/>
              <a:gd name="connsiteX995" fmla="*/ 1017061 w 6842126"/>
              <a:gd name="connsiteY995" fmla="*/ 3178394 h 5130710"/>
              <a:gd name="connsiteX996" fmla="*/ 1012113 w 6842126"/>
              <a:gd name="connsiteY996" fmla="*/ 3183607 h 5130710"/>
              <a:gd name="connsiteX997" fmla="*/ 1011864 w 6842126"/>
              <a:gd name="connsiteY997" fmla="*/ 3183956 h 5130710"/>
              <a:gd name="connsiteX998" fmla="*/ 1016235 w 6842126"/>
              <a:gd name="connsiteY998" fmla="*/ 3179558 h 5130710"/>
              <a:gd name="connsiteX999" fmla="*/ 682368 w 6842126"/>
              <a:gd name="connsiteY999" fmla="*/ 3175407 h 5130710"/>
              <a:gd name="connsiteX1000" fmla="*/ 676778 w 6842126"/>
              <a:gd name="connsiteY1000" fmla="*/ 3183270 h 5130710"/>
              <a:gd name="connsiteX1001" fmla="*/ 667709 w 6842126"/>
              <a:gd name="connsiteY1001" fmla="*/ 3195130 h 5130710"/>
              <a:gd name="connsiteX1002" fmla="*/ 679939 w 6842126"/>
              <a:gd name="connsiteY1002" fmla="*/ 3178461 h 5130710"/>
              <a:gd name="connsiteX1003" fmla="*/ 713413 w 6842126"/>
              <a:gd name="connsiteY1003" fmla="*/ 3129962 h 5130710"/>
              <a:gd name="connsiteX1004" fmla="*/ 714315 w 6842126"/>
              <a:gd name="connsiteY1004" fmla="*/ 3137235 h 5130710"/>
              <a:gd name="connsiteX1005" fmla="*/ 715913 w 6842126"/>
              <a:gd name="connsiteY1005" fmla="*/ 3136715 h 5130710"/>
              <a:gd name="connsiteX1006" fmla="*/ 713413 w 6842126"/>
              <a:gd name="connsiteY1006" fmla="*/ 3129962 h 5130710"/>
              <a:gd name="connsiteX1007" fmla="*/ 738692 w 6842126"/>
              <a:gd name="connsiteY1007" fmla="*/ 3099508 h 5130710"/>
              <a:gd name="connsiteX1008" fmla="*/ 739595 w 6842126"/>
              <a:gd name="connsiteY1008" fmla="*/ 3106782 h 5130710"/>
              <a:gd name="connsiteX1009" fmla="*/ 738692 w 6842126"/>
              <a:gd name="connsiteY1009" fmla="*/ 3099508 h 5130710"/>
              <a:gd name="connsiteX1010" fmla="*/ 745247 w 6842126"/>
              <a:gd name="connsiteY1010" fmla="*/ 3090818 h 5130710"/>
              <a:gd name="connsiteX1011" fmla="*/ 746150 w 6842126"/>
              <a:gd name="connsiteY1011" fmla="*/ 3098093 h 5130710"/>
              <a:gd name="connsiteX1012" fmla="*/ 745247 w 6842126"/>
              <a:gd name="connsiteY1012" fmla="*/ 3090818 h 5130710"/>
              <a:gd name="connsiteX1013" fmla="*/ 826855 w 6842126"/>
              <a:gd name="connsiteY1013" fmla="*/ 3033808 h 5130710"/>
              <a:gd name="connsiteX1014" fmla="*/ 825045 w 6842126"/>
              <a:gd name="connsiteY1014" fmla="*/ 3036097 h 5130710"/>
              <a:gd name="connsiteX1015" fmla="*/ 825601 w 6842126"/>
              <a:gd name="connsiteY1015" fmla="*/ 3037916 h 5130710"/>
              <a:gd name="connsiteX1016" fmla="*/ 826369 w 6842126"/>
              <a:gd name="connsiteY1016" fmla="*/ 3037283 h 5130710"/>
              <a:gd name="connsiteX1017" fmla="*/ 828143 w 6842126"/>
              <a:gd name="connsiteY1017" fmla="*/ 3034667 h 5130710"/>
              <a:gd name="connsiteX1018" fmla="*/ 5845067 w 6842126"/>
              <a:gd name="connsiteY1018" fmla="*/ 3001835 h 5130710"/>
              <a:gd name="connsiteX1019" fmla="*/ 5800262 w 6842126"/>
              <a:gd name="connsiteY1019" fmla="*/ 3085034 h 5130710"/>
              <a:gd name="connsiteX1020" fmla="*/ 5734473 w 6842126"/>
              <a:gd name="connsiteY1020" fmla="*/ 3205035 h 5130710"/>
              <a:gd name="connsiteX1021" fmla="*/ 5715171 w 6842126"/>
              <a:gd name="connsiteY1021" fmla="*/ 3234573 h 5130710"/>
              <a:gd name="connsiteX1022" fmla="*/ 5685941 w 6842126"/>
              <a:gd name="connsiteY1022" fmla="*/ 3279330 h 5130710"/>
              <a:gd name="connsiteX1023" fmla="*/ 5502011 w 6842126"/>
              <a:gd name="connsiteY1023" fmla="*/ 3553346 h 5130710"/>
              <a:gd name="connsiteX1024" fmla="*/ 5470441 w 6842126"/>
              <a:gd name="connsiteY1024" fmla="*/ 3594796 h 5130710"/>
              <a:gd name="connsiteX1025" fmla="*/ 5547739 w 6842126"/>
              <a:gd name="connsiteY1025" fmla="*/ 3473568 h 5130710"/>
              <a:gd name="connsiteX1026" fmla="*/ 5571334 w 6842126"/>
              <a:gd name="connsiteY1026" fmla="*/ 3433694 h 5130710"/>
              <a:gd name="connsiteX1027" fmla="*/ 5589703 w 6842126"/>
              <a:gd name="connsiteY1027" fmla="*/ 3407091 h 5130710"/>
              <a:gd name="connsiteX1028" fmla="*/ 5636944 w 6842126"/>
              <a:gd name="connsiteY1028" fmla="*/ 3331026 h 5130710"/>
              <a:gd name="connsiteX1029" fmla="*/ 5637155 w 6842126"/>
              <a:gd name="connsiteY1029" fmla="*/ 3330980 h 5130710"/>
              <a:gd name="connsiteX1030" fmla="*/ 5638388 w 6842126"/>
              <a:gd name="connsiteY1030" fmla="*/ 3328702 h 5130710"/>
              <a:gd name="connsiteX1031" fmla="*/ 5660570 w 6842126"/>
              <a:gd name="connsiteY1031" fmla="*/ 3292986 h 5130710"/>
              <a:gd name="connsiteX1032" fmla="*/ 5661123 w 6842126"/>
              <a:gd name="connsiteY1032" fmla="*/ 3292840 h 5130710"/>
              <a:gd name="connsiteX1033" fmla="*/ 5663963 w 6842126"/>
              <a:gd name="connsiteY1033" fmla="*/ 3287522 h 5130710"/>
              <a:gd name="connsiteX1034" fmla="*/ 5667391 w 6842126"/>
              <a:gd name="connsiteY1034" fmla="*/ 3282003 h 5130710"/>
              <a:gd name="connsiteX1035" fmla="*/ 5820623 w 6842126"/>
              <a:gd name="connsiteY1035" fmla="*/ 3027020 h 5130710"/>
              <a:gd name="connsiteX1036" fmla="*/ 5841131 w 6842126"/>
              <a:gd name="connsiteY1036" fmla="*/ 3003582 h 5130710"/>
              <a:gd name="connsiteX1037" fmla="*/ 513518 w 6842126"/>
              <a:gd name="connsiteY1037" fmla="*/ 2943304 h 5130710"/>
              <a:gd name="connsiteX1038" fmla="*/ 510908 w 6842126"/>
              <a:gd name="connsiteY1038" fmla="*/ 2950448 h 5130710"/>
              <a:gd name="connsiteX1039" fmla="*/ 513518 w 6842126"/>
              <a:gd name="connsiteY1039" fmla="*/ 2943304 h 5130710"/>
              <a:gd name="connsiteX1040" fmla="*/ 543117 w 6842126"/>
              <a:gd name="connsiteY1040" fmla="*/ 2900426 h 5130710"/>
              <a:gd name="connsiteX1041" fmla="*/ 542742 w 6842126"/>
              <a:gd name="connsiteY1041" fmla="*/ 2911305 h 5130710"/>
              <a:gd name="connsiteX1042" fmla="*/ 545156 w 6842126"/>
              <a:gd name="connsiteY1042" fmla="*/ 2908483 h 5130710"/>
              <a:gd name="connsiteX1043" fmla="*/ 543117 w 6842126"/>
              <a:gd name="connsiteY1043" fmla="*/ 2900426 h 5130710"/>
              <a:gd name="connsiteX1044" fmla="*/ 852118 w 6842126"/>
              <a:gd name="connsiteY1044" fmla="*/ 2860941 h 5130710"/>
              <a:gd name="connsiteX1045" fmla="*/ 833648 w 6842126"/>
              <a:gd name="connsiteY1045" fmla="*/ 2885617 h 5130710"/>
              <a:gd name="connsiteX1046" fmla="*/ 819764 w 6842126"/>
              <a:gd name="connsiteY1046" fmla="*/ 2903327 h 5130710"/>
              <a:gd name="connsiteX1047" fmla="*/ 790857 w 6842126"/>
              <a:gd name="connsiteY1047" fmla="*/ 2945068 h 5130710"/>
              <a:gd name="connsiteX1048" fmla="*/ 789822 w 6842126"/>
              <a:gd name="connsiteY1048" fmla="*/ 2946506 h 5130710"/>
              <a:gd name="connsiteX1049" fmla="*/ 818074 w 6842126"/>
              <a:gd name="connsiteY1049" fmla="*/ 2915031 h 5130710"/>
              <a:gd name="connsiteX1050" fmla="*/ 828851 w 6842126"/>
              <a:gd name="connsiteY1050" fmla="*/ 2901832 h 5130710"/>
              <a:gd name="connsiteX1051" fmla="*/ 855035 w 6842126"/>
              <a:gd name="connsiteY1051" fmla="*/ 2865742 h 5130710"/>
              <a:gd name="connsiteX1052" fmla="*/ 578235 w 6842126"/>
              <a:gd name="connsiteY1052" fmla="*/ 2852014 h 5130710"/>
              <a:gd name="connsiteX1053" fmla="*/ 579135 w 6842126"/>
              <a:gd name="connsiteY1053" fmla="*/ 2859288 h 5130710"/>
              <a:gd name="connsiteX1054" fmla="*/ 580732 w 6842126"/>
              <a:gd name="connsiteY1054" fmla="*/ 2858766 h 5130710"/>
              <a:gd name="connsiteX1055" fmla="*/ 578235 w 6842126"/>
              <a:gd name="connsiteY1055" fmla="*/ 2852014 h 5130710"/>
              <a:gd name="connsiteX1056" fmla="*/ 600423 w 6842126"/>
              <a:gd name="connsiteY1056" fmla="*/ 2820465 h 5130710"/>
              <a:gd name="connsiteX1057" fmla="*/ 601325 w 6842126"/>
              <a:gd name="connsiteY1057" fmla="*/ 2827739 h 5130710"/>
              <a:gd name="connsiteX1058" fmla="*/ 603538 w 6842126"/>
              <a:gd name="connsiteY1058" fmla="*/ 2825480 h 5130710"/>
              <a:gd name="connsiteX1059" fmla="*/ 600423 w 6842126"/>
              <a:gd name="connsiteY1059" fmla="*/ 2820465 h 5130710"/>
              <a:gd name="connsiteX1060" fmla="*/ 611999 w 6842126"/>
              <a:gd name="connsiteY1060" fmla="*/ 2753884 h 5130710"/>
              <a:gd name="connsiteX1061" fmla="*/ 611960 w 6842126"/>
              <a:gd name="connsiteY1061" fmla="*/ 2754252 h 5130710"/>
              <a:gd name="connsiteX1062" fmla="*/ 611763 w 6842126"/>
              <a:gd name="connsiteY1062" fmla="*/ 2753930 h 5130710"/>
              <a:gd name="connsiteX1063" fmla="*/ 147615 w 6842126"/>
              <a:gd name="connsiteY1063" fmla="*/ 2700015 h 5130710"/>
              <a:gd name="connsiteX1064" fmla="*/ 147461 w 6842126"/>
              <a:gd name="connsiteY1064" fmla="*/ 2708366 h 5130710"/>
              <a:gd name="connsiteX1065" fmla="*/ 147615 w 6842126"/>
              <a:gd name="connsiteY1065" fmla="*/ 2700015 h 5130710"/>
              <a:gd name="connsiteX1066" fmla="*/ 156812 w 6842126"/>
              <a:gd name="connsiteY1066" fmla="*/ 2690583 h 5130710"/>
              <a:gd name="connsiteX1067" fmla="*/ 156143 w 6842126"/>
              <a:gd name="connsiteY1067" fmla="*/ 2693853 h 5130710"/>
              <a:gd name="connsiteX1068" fmla="*/ 155536 w 6842126"/>
              <a:gd name="connsiteY1068" fmla="*/ 2696815 h 5130710"/>
              <a:gd name="connsiteX1069" fmla="*/ 157154 w 6842126"/>
              <a:gd name="connsiteY1069" fmla="*/ 2688914 h 5130710"/>
              <a:gd name="connsiteX1070" fmla="*/ 156812 w 6842126"/>
              <a:gd name="connsiteY1070" fmla="*/ 2690583 h 5130710"/>
              <a:gd name="connsiteX1071" fmla="*/ 156824 w 6842126"/>
              <a:gd name="connsiteY1071" fmla="*/ 2690519 h 5130710"/>
              <a:gd name="connsiteX1072" fmla="*/ 157154 w 6842126"/>
              <a:gd name="connsiteY1072" fmla="*/ 2688914 h 5130710"/>
              <a:gd name="connsiteX1073" fmla="*/ 558442 w 6842126"/>
              <a:gd name="connsiteY1073" fmla="*/ 2686221 h 5130710"/>
              <a:gd name="connsiteX1074" fmla="*/ 545916 w 6842126"/>
              <a:gd name="connsiteY1074" fmla="*/ 2708084 h 5130710"/>
              <a:gd name="connsiteX1075" fmla="*/ 543748 w 6842126"/>
              <a:gd name="connsiteY1075" fmla="*/ 2710131 h 5130710"/>
              <a:gd name="connsiteX1076" fmla="*/ 541017 w 6842126"/>
              <a:gd name="connsiteY1076" fmla="*/ 2712367 h 5130710"/>
              <a:gd name="connsiteX1077" fmla="*/ 546406 w 6842126"/>
              <a:gd name="connsiteY1077" fmla="*/ 2701405 h 5130710"/>
              <a:gd name="connsiteX1078" fmla="*/ 551981 w 6842126"/>
              <a:gd name="connsiteY1078" fmla="*/ 2691163 h 5130710"/>
              <a:gd name="connsiteX1079" fmla="*/ 556516 w 6842126"/>
              <a:gd name="connsiteY1079" fmla="*/ 2687854 h 5130710"/>
              <a:gd name="connsiteX1080" fmla="*/ 115901 w 6842126"/>
              <a:gd name="connsiteY1080" fmla="*/ 2682710 h 5130710"/>
              <a:gd name="connsiteX1081" fmla="*/ 116480 w 6842126"/>
              <a:gd name="connsiteY1081" fmla="*/ 2688987 h 5130710"/>
              <a:gd name="connsiteX1082" fmla="*/ 115901 w 6842126"/>
              <a:gd name="connsiteY1082" fmla="*/ 2682710 h 5130710"/>
              <a:gd name="connsiteX1083" fmla="*/ 523046 w 6842126"/>
              <a:gd name="connsiteY1083" fmla="*/ 2671299 h 5130710"/>
              <a:gd name="connsiteX1084" fmla="*/ 522575 w 6842126"/>
              <a:gd name="connsiteY1084" fmla="*/ 2672159 h 5130710"/>
              <a:gd name="connsiteX1085" fmla="*/ 519832 w 6842126"/>
              <a:gd name="connsiteY1085" fmla="*/ 2674644 h 5130710"/>
              <a:gd name="connsiteX1086" fmla="*/ 558760 w 6842126"/>
              <a:gd name="connsiteY1086" fmla="*/ 2651742 h 5130710"/>
              <a:gd name="connsiteX1087" fmla="*/ 558408 w 6842126"/>
              <a:gd name="connsiteY1087" fmla="*/ 2653005 h 5130710"/>
              <a:gd name="connsiteX1088" fmla="*/ 556202 w 6842126"/>
              <a:gd name="connsiteY1088" fmla="*/ 2654001 h 5130710"/>
              <a:gd name="connsiteX1089" fmla="*/ 558760 w 6842126"/>
              <a:gd name="connsiteY1089" fmla="*/ 2651742 h 5130710"/>
              <a:gd name="connsiteX1090" fmla="*/ 561317 w 6842126"/>
              <a:gd name="connsiteY1090" fmla="*/ 2649481 h 5130710"/>
              <a:gd name="connsiteX1091" fmla="*/ 560966 w 6842126"/>
              <a:gd name="connsiteY1091" fmla="*/ 2650746 h 5130710"/>
              <a:gd name="connsiteX1092" fmla="*/ 558760 w 6842126"/>
              <a:gd name="connsiteY1092" fmla="*/ 2651742 h 5130710"/>
              <a:gd name="connsiteX1093" fmla="*/ 561317 w 6842126"/>
              <a:gd name="connsiteY1093" fmla="*/ 2649481 h 5130710"/>
              <a:gd name="connsiteX1094" fmla="*/ 102648 w 6842126"/>
              <a:gd name="connsiteY1094" fmla="*/ 2646258 h 5130710"/>
              <a:gd name="connsiteX1095" fmla="*/ 102892 w 6842126"/>
              <a:gd name="connsiteY1095" fmla="*/ 2647457 h 5130710"/>
              <a:gd name="connsiteX1096" fmla="*/ 100782 w 6842126"/>
              <a:gd name="connsiteY1096" fmla="*/ 2650426 h 5130710"/>
              <a:gd name="connsiteX1097" fmla="*/ 100629 w 6842126"/>
              <a:gd name="connsiteY1097" fmla="*/ 2649978 h 5130710"/>
              <a:gd name="connsiteX1098" fmla="*/ 102648 w 6842126"/>
              <a:gd name="connsiteY1098" fmla="*/ 2646258 h 5130710"/>
              <a:gd name="connsiteX1099" fmla="*/ 567662 w 6842126"/>
              <a:gd name="connsiteY1099" fmla="*/ 2642989 h 5130710"/>
              <a:gd name="connsiteX1100" fmla="*/ 565442 w 6842126"/>
              <a:gd name="connsiteY1100" fmla="*/ 2646442 h 5130710"/>
              <a:gd name="connsiteX1101" fmla="*/ 561317 w 6842126"/>
              <a:gd name="connsiteY1101" fmla="*/ 2649481 h 5130710"/>
              <a:gd name="connsiteX1102" fmla="*/ 567662 w 6842126"/>
              <a:gd name="connsiteY1102" fmla="*/ 2642989 h 5130710"/>
              <a:gd name="connsiteX1103" fmla="*/ 224406 w 6842126"/>
              <a:gd name="connsiteY1103" fmla="*/ 2637538 h 5130710"/>
              <a:gd name="connsiteX1104" fmla="*/ 223339 w 6842126"/>
              <a:gd name="connsiteY1104" fmla="*/ 2644450 h 5130710"/>
              <a:gd name="connsiteX1105" fmla="*/ 224406 w 6842126"/>
              <a:gd name="connsiteY1105" fmla="*/ 2637538 h 5130710"/>
              <a:gd name="connsiteX1106" fmla="*/ 108812 w 6842126"/>
              <a:gd name="connsiteY1106" fmla="*/ 2636764 h 5130710"/>
              <a:gd name="connsiteX1107" fmla="*/ 109284 w 6842126"/>
              <a:gd name="connsiteY1107" fmla="*/ 2638461 h 5130710"/>
              <a:gd name="connsiteX1108" fmla="*/ 107202 w 6842126"/>
              <a:gd name="connsiteY1108" fmla="*/ 2641390 h 5130710"/>
              <a:gd name="connsiteX1109" fmla="*/ 106846 w 6842126"/>
              <a:gd name="connsiteY1109" fmla="*/ 2640506 h 5130710"/>
              <a:gd name="connsiteX1110" fmla="*/ 108812 w 6842126"/>
              <a:gd name="connsiteY1110" fmla="*/ 2636764 h 5130710"/>
              <a:gd name="connsiteX1111" fmla="*/ 5806405 w 6842126"/>
              <a:gd name="connsiteY1111" fmla="*/ 2636126 h 5130710"/>
              <a:gd name="connsiteX1112" fmla="*/ 5784291 w 6842126"/>
              <a:gd name="connsiteY1112" fmla="*/ 2673911 h 5130710"/>
              <a:gd name="connsiteX1113" fmla="*/ 5780741 w 6842126"/>
              <a:gd name="connsiteY1113" fmla="*/ 2682977 h 5130710"/>
              <a:gd name="connsiteX1114" fmla="*/ 5769693 w 6842126"/>
              <a:gd name="connsiteY1114" fmla="*/ 2725941 h 5130710"/>
              <a:gd name="connsiteX1115" fmla="*/ 5766019 w 6842126"/>
              <a:gd name="connsiteY1115" fmla="*/ 2735987 h 5130710"/>
              <a:gd name="connsiteX1116" fmla="*/ 5777615 w 6842126"/>
              <a:gd name="connsiteY1116" fmla="*/ 2714812 h 5130710"/>
              <a:gd name="connsiteX1117" fmla="*/ 5808177 w 6842126"/>
              <a:gd name="connsiteY1117" fmla="*/ 2647561 h 5130710"/>
              <a:gd name="connsiteX1118" fmla="*/ 115395 w 6842126"/>
              <a:gd name="connsiteY1118" fmla="*/ 2627418 h 5130710"/>
              <a:gd name="connsiteX1119" fmla="*/ 115792 w 6842126"/>
              <a:gd name="connsiteY1119" fmla="*/ 2629385 h 5130710"/>
              <a:gd name="connsiteX1120" fmla="*/ 113674 w 6842126"/>
              <a:gd name="connsiteY1120" fmla="*/ 2632324 h 5130710"/>
              <a:gd name="connsiteX1121" fmla="*/ 113219 w 6842126"/>
              <a:gd name="connsiteY1121" fmla="*/ 2631086 h 5130710"/>
              <a:gd name="connsiteX1122" fmla="*/ 115395 w 6842126"/>
              <a:gd name="connsiteY1122" fmla="*/ 2627418 h 5130710"/>
              <a:gd name="connsiteX1123" fmla="*/ 598036 w 6842126"/>
              <a:gd name="connsiteY1123" fmla="*/ 2624815 h 5130710"/>
              <a:gd name="connsiteX1124" fmla="*/ 594952 w 6842126"/>
              <a:gd name="connsiteY1124" fmla="*/ 2630435 h 5130710"/>
              <a:gd name="connsiteX1125" fmla="*/ 577416 w 6842126"/>
              <a:gd name="connsiteY1125" fmla="*/ 2654568 h 5130710"/>
              <a:gd name="connsiteX1126" fmla="*/ 569855 w 6842126"/>
              <a:gd name="connsiteY1126" fmla="*/ 2667094 h 5130710"/>
              <a:gd name="connsiteX1127" fmla="*/ 569787 w 6842126"/>
              <a:gd name="connsiteY1127" fmla="*/ 2666747 h 5130710"/>
              <a:gd name="connsiteX1128" fmla="*/ 563724 w 6842126"/>
              <a:gd name="connsiteY1128" fmla="*/ 2671771 h 5130710"/>
              <a:gd name="connsiteX1129" fmla="*/ 561494 w 6842126"/>
              <a:gd name="connsiteY1129" fmla="*/ 2673691 h 5130710"/>
              <a:gd name="connsiteX1130" fmla="*/ 563706 w 6842126"/>
              <a:gd name="connsiteY1130" fmla="*/ 2669628 h 5130710"/>
              <a:gd name="connsiteX1131" fmla="*/ 578938 w 6842126"/>
              <a:gd name="connsiteY1131" fmla="*/ 2643586 h 5130710"/>
              <a:gd name="connsiteX1132" fmla="*/ 587462 w 6842126"/>
              <a:gd name="connsiteY1132" fmla="*/ 2635936 h 5130710"/>
              <a:gd name="connsiteX1133" fmla="*/ 560172 w 6842126"/>
              <a:gd name="connsiteY1133" fmla="*/ 2619762 h 5130710"/>
              <a:gd name="connsiteX1134" fmla="*/ 555316 w 6842126"/>
              <a:gd name="connsiteY1134" fmla="*/ 2622499 h 5130710"/>
              <a:gd name="connsiteX1135" fmla="*/ 553801 w 6842126"/>
              <a:gd name="connsiteY1135" fmla="*/ 2625406 h 5130710"/>
              <a:gd name="connsiteX1136" fmla="*/ 552250 w 6842126"/>
              <a:gd name="connsiteY1136" fmla="*/ 2627724 h 5130710"/>
              <a:gd name="connsiteX1137" fmla="*/ 552386 w 6842126"/>
              <a:gd name="connsiteY1137" fmla="*/ 2627621 h 5130710"/>
              <a:gd name="connsiteX1138" fmla="*/ 552910 w 6842126"/>
              <a:gd name="connsiteY1138" fmla="*/ 2627240 h 5130710"/>
              <a:gd name="connsiteX1139" fmla="*/ 92147 w 6842126"/>
              <a:gd name="connsiteY1139" fmla="*/ 2619183 h 5130710"/>
              <a:gd name="connsiteX1140" fmla="*/ 92727 w 6842126"/>
              <a:gd name="connsiteY1140" fmla="*/ 2625463 h 5130710"/>
              <a:gd name="connsiteX1141" fmla="*/ 92147 w 6842126"/>
              <a:gd name="connsiteY1141" fmla="*/ 2619183 h 5130710"/>
              <a:gd name="connsiteX1142" fmla="*/ 5820511 w 6842126"/>
              <a:gd name="connsiteY1142" fmla="*/ 2614937 h 5130710"/>
              <a:gd name="connsiteX1143" fmla="*/ 5819687 w 6842126"/>
              <a:gd name="connsiteY1143" fmla="*/ 2615061 h 5130710"/>
              <a:gd name="connsiteX1144" fmla="*/ 5820719 w 6842126"/>
              <a:gd name="connsiteY1144" fmla="*/ 2626235 h 5130710"/>
              <a:gd name="connsiteX1145" fmla="*/ 5820511 w 6842126"/>
              <a:gd name="connsiteY1145" fmla="*/ 2614937 h 5130710"/>
              <a:gd name="connsiteX1146" fmla="*/ 508119 w 6842126"/>
              <a:gd name="connsiteY1146" fmla="*/ 2602882 h 5130710"/>
              <a:gd name="connsiteX1147" fmla="*/ 505329 w 6842126"/>
              <a:gd name="connsiteY1147" fmla="*/ 2607318 h 5130710"/>
              <a:gd name="connsiteX1148" fmla="*/ 505924 w 6842126"/>
              <a:gd name="connsiteY1148" fmla="*/ 2606541 h 5130710"/>
              <a:gd name="connsiteX1149" fmla="*/ 508330 w 6842126"/>
              <a:gd name="connsiteY1149" fmla="*/ 2602904 h 5130710"/>
              <a:gd name="connsiteX1150" fmla="*/ 480136 w 6842126"/>
              <a:gd name="connsiteY1150" fmla="*/ 2601209 h 5130710"/>
              <a:gd name="connsiteX1151" fmla="*/ 479759 w 6842126"/>
              <a:gd name="connsiteY1151" fmla="*/ 2602350 h 5130710"/>
              <a:gd name="connsiteX1152" fmla="*/ 479405 w 6842126"/>
              <a:gd name="connsiteY1152" fmla="*/ 2603224 h 5130710"/>
              <a:gd name="connsiteX1153" fmla="*/ 478138 w 6842126"/>
              <a:gd name="connsiteY1153" fmla="*/ 2604825 h 5130710"/>
              <a:gd name="connsiteX1154" fmla="*/ 480136 w 6842126"/>
              <a:gd name="connsiteY1154" fmla="*/ 2601209 h 5130710"/>
              <a:gd name="connsiteX1155" fmla="*/ 576867 w 6842126"/>
              <a:gd name="connsiteY1155" fmla="*/ 2600342 h 5130710"/>
              <a:gd name="connsiteX1156" fmla="*/ 577377 w 6842126"/>
              <a:gd name="connsiteY1156" fmla="*/ 2602067 h 5130710"/>
              <a:gd name="connsiteX1157" fmla="*/ 576985 w 6842126"/>
              <a:gd name="connsiteY1157" fmla="*/ 2600738 h 5130710"/>
              <a:gd name="connsiteX1158" fmla="*/ 576867 w 6842126"/>
              <a:gd name="connsiteY1158" fmla="*/ 2600342 h 5130710"/>
              <a:gd name="connsiteX1159" fmla="*/ 564926 w 6842126"/>
              <a:gd name="connsiteY1159" fmla="*/ 2597275 h 5130710"/>
              <a:gd name="connsiteX1160" fmla="*/ 565908 w 6842126"/>
              <a:gd name="connsiteY1160" fmla="*/ 2597524 h 5130710"/>
              <a:gd name="connsiteX1161" fmla="*/ 564264 w 6842126"/>
              <a:gd name="connsiteY1161" fmla="*/ 2600007 h 5130710"/>
              <a:gd name="connsiteX1162" fmla="*/ 561925 w 6842126"/>
              <a:gd name="connsiteY1162" fmla="*/ 2601211 h 5130710"/>
              <a:gd name="connsiteX1163" fmla="*/ 564926 w 6842126"/>
              <a:gd name="connsiteY1163" fmla="*/ 2597275 h 5130710"/>
              <a:gd name="connsiteX1164" fmla="*/ 612220 w 6842126"/>
              <a:gd name="connsiteY1164" fmla="*/ 2595553 h 5130710"/>
              <a:gd name="connsiteX1165" fmla="*/ 610128 w 6842126"/>
              <a:gd name="connsiteY1165" fmla="*/ 2596882 h 5130710"/>
              <a:gd name="connsiteX1166" fmla="*/ 609656 w 6842126"/>
              <a:gd name="connsiteY1166" fmla="*/ 2597357 h 5130710"/>
              <a:gd name="connsiteX1167" fmla="*/ 608659 w 6842126"/>
              <a:gd name="connsiteY1167" fmla="*/ 2598837 h 5130710"/>
              <a:gd name="connsiteX1168" fmla="*/ 609575 w 6842126"/>
              <a:gd name="connsiteY1168" fmla="*/ 2600432 h 5130710"/>
              <a:gd name="connsiteX1169" fmla="*/ 612999 w 6842126"/>
              <a:gd name="connsiteY1169" fmla="*/ 2595865 h 5130710"/>
              <a:gd name="connsiteX1170" fmla="*/ 612220 w 6842126"/>
              <a:gd name="connsiteY1170" fmla="*/ 2595553 h 5130710"/>
              <a:gd name="connsiteX1171" fmla="*/ 151112 w 6842126"/>
              <a:gd name="connsiteY1171" fmla="*/ 2591942 h 5130710"/>
              <a:gd name="connsiteX1172" fmla="*/ 151644 w 6842126"/>
              <a:gd name="connsiteY1172" fmla="*/ 2594034 h 5130710"/>
              <a:gd name="connsiteX1173" fmla="*/ 148376 w 6842126"/>
              <a:gd name="connsiteY1173" fmla="*/ 2598933 h 5130710"/>
              <a:gd name="connsiteX1174" fmla="*/ 148579 w 6842126"/>
              <a:gd name="connsiteY1174" fmla="*/ 2596815 h 5130710"/>
              <a:gd name="connsiteX1175" fmla="*/ 147937 w 6842126"/>
              <a:gd name="connsiteY1175" fmla="*/ 2596367 h 5130710"/>
              <a:gd name="connsiteX1176" fmla="*/ 321334 w 6842126"/>
              <a:gd name="connsiteY1176" fmla="*/ 2582798 h 5130710"/>
              <a:gd name="connsiteX1177" fmla="*/ 309769 w 6842126"/>
              <a:gd name="connsiteY1177" fmla="*/ 2600984 h 5130710"/>
              <a:gd name="connsiteX1178" fmla="*/ 300447 w 6842126"/>
              <a:gd name="connsiteY1178" fmla="*/ 2611077 h 5130710"/>
              <a:gd name="connsiteX1179" fmla="*/ 305437 w 6842126"/>
              <a:gd name="connsiteY1179" fmla="*/ 2602600 h 5130710"/>
              <a:gd name="connsiteX1180" fmla="*/ 601390 w 6842126"/>
              <a:gd name="connsiteY1180" fmla="*/ 2574932 h 5130710"/>
              <a:gd name="connsiteX1181" fmla="*/ 598904 w 6842126"/>
              <a:gd name="connsiteY1181" fmla="*/ 2577196 h 5130710"/>
              <a:gd name="connsiteX1182" fmla="*/ 595987 w 6842126"/>
              <a:gd name="connsiteY1182" fmla="*/ 2579614 h 5130710"/>
              <a:gd name="connsiteX1183" fmla="*/ 593027 w 6842126"/>
              <a:gd name="connsiteY1183" fmla="*/ 2583729 h 5130710"/>
              <a:gd name="connsiteX1184" fmla="*/ 586413 w 6842126"/>
              <a:gd name="connsiteY1184" fmla="*/ 2592808 h 5130710"/>
              <a:gd name="connsiteX1185" fmla="*/ 591359 w 6842126"/>
              <a:gd name="connsiteY1185" fmla="*/ 2587740 h 5130710"/>
              <a:gd name="connsiteX1186" fmla="*/ 599032 w 6842126"/>
              <a:gd name="connsiteY1186" fmla="*/ 2580162 h 5130710"/>
              <a:gd name="connsiteX1187" fmla="*/ 600759 w 6842126"/>
              <a:gd name="connsiteY1187" fmla="*/ 2576222 h 5130710"/>
              <a:gd name="connsiteX1188" fmla="*/ 606521 w 6842126"/>
              <a:gd name="connsiteY1188" fmla="*/ 2564965 h 5130710"/>
              <a:gd name="connsiteX1189" fmla="*/ 600465 w 6842126"/>
              <a:gd name="connsiteY1189" fmla="*/ 2573387 h 5130710"/>
              <a:gd name="connsiteX1190" fmla="*/ 603813 w 6842126"/>
              <a:gd name="connsiteY1190" fmla="*/ 2570080 h 5130710"/>
              <a:gd name="connsiteX1191" fmla="*/ 645655 w 6842126"/>
              <a:gd name="connsiteY1191" fmla="*/ 2562165 h 5130710"/>
              <a:gd name="connsiteX1192" fmla="*/ 644196 w 6842126"/>
              <a:gd name="connsiteY1192" fmla="*/ 2564009 h 5130710"/>
              <a:gd name="connsiteX1193" fmla="*/ 644044 w 6842126"/>
              <a:gd name="connsiteY1193" fmla="*/ 2564528 h 5130710"/>
              <a:gd name="connsiteX1194" fmla="*/ 644349 w 6842126"/>
              <a:gd name="connsiteY1194" fmla="*/ 2564474 h 5130710"/>
              <a:gd name="connsiteX1195" fmla="*/ 646134 w 6842126"/>
              <a:gd name="connsiteY1195" fmla="*/ 2562773 h 5130710"/>
              <a:gd name="connsiteX1196" fmla="*/ 646139 w 6842126"/>
              <a:gd name="connsiteY1196" fmla="*/ 2562244 h 5130710"/>
              <a:gd name="connsiteX1197" fmla="*/ 347401 w 6842126"/>
              <a:gd name="connsiteY1197" fmla="*/ 2548570 h 5130710"/>
              <a:gd name="connsiteX1198" fmla="*/ 343355 w 6842126"/>
              <a:gd name="connsiteY1198" fmla="*/ 2554964 h 5130710"/>
              <a:gd name="connsiteX1199" fmla="*/ 341811 w 6842126"/>
              <a:gd name="connsiteY1199" fmla="*/ 2556193 h 5130710"/>
              <a:gd name="connsiteX1200" fmla="*/ 389498 w 6842126"/>
              <a:gd name="connsiteY1200" fmla="*/ 2541185 h 5130710"/>
              <a:gd name="connsiteX1201" fmla="*/ 376971 w 6842126"/>
              <a:gd name="connsiteY1201" fmla="*/ 2563047 h 5130710"/>
              <a:gd name="connsiteX1202" fmla="*/ 374804 w 6842126"/>
              <a:gd name="connsiteY1202" fmla="*/ 2565093 h 5130710"/>
              <a:gd name="connsiteX1203" fmla="*/ 372073 w 6842126"/>
              <a:gd name="connsiteY1203" fmla="*/ 2567329 h 5130710"/>
              <a:gd name="connsiteX1204" fmla="*/ 377461 w 6842126"/>
              <a:gd name="connsiteY1204" fmla="*/ 2556369 h 5130710"/>
              <a:gd name="connsiteX1205" fmla="*/ 383036 w 6842126"/>
              <a:gd name="connsiteY1205" fmla="*/ 2546127 h 5130710"/>
              <a:gd name="connsiteX1206" fmla="*/ 387572 w 6842126"/>
              <a:gd name="connsiteY1206" fmla="*/ 2542816 h 5130710"/>
              <a:gd name="connsiteX1207" fmla="*/ 5856021 w 6842126"/>
              <a:gd name="connsiteY1207" fmla="*/ 2540646 h 5130710"/>
              <a:gd name="connsiteX1208" fmla="*/ 5857315 w 6842126"/>
              <a:gd name="connsiteY1208" fmla="*/ 2551079 h 5130710"/>
              <a:gd name="connsiteX1209" fmla="*/ 630004 w 6842126"/>
              <a:gd name="connsiteY1209" fmla="*/ 2533654 h 5130710"/>
              <a:gd name="connsiteX1210" fmla="*/ 626016 w 6842126"/>
              <a:gd name="connsiteY1210" fmla="*/ 2537856 h 5130710"/>
              <a:gd name="connsiteX1211" fmla="*/ 625815 w 6842126"/>
              <a:gd name="connsiteY1211" fmla="*/ 2538136 h 5130710"/>
              <a:gd name="connsiteX1212" fmla="*/ 629338 w 6842126"/>
              <a:gd name="connsiteY1212" fmla="*/ 2534591 h 5130710"/>
              <a:gd name="connsiteX1213" fmla="*/ 360266 w 6842126"/>
              <a:gd name="connsiteY1213" fmla="*/ 2531245 h 5130710"/>
              <a:gd name="connsiteX1214" fmla="*/ 355761 w 6842126"/>
              <a:gd name="connsiteY1214" fmla="*/ 2537583 h 5130710"/>
              <a:gd name="connsiteX1215" fmla="*/ 348451 w 6842126"/>
              <a:gd name="connsiteY1215" fmla="*/ 2547142 h 5130710"/>
              <a:gd name="connsiteX1216" fmla="*/ 358306 w 6842126"/>
              <a:gd name="connsiteY1216" fmla="*/ 2533707 h 5130710"/>
              <a:gd name="connsiteX1217" fmla="*/ 5871705 w 6842126"/>
              <a:gd name="connsiteY1217" fmla="*/ 2510457 h 5130710"/>
              <a:gd name="connsiteX1218" fmla="*/ 5868027 w 6842126"/>
              <a:gd name="connsiteY1218" fmla="*/ 2534922 h 5130710"/>
              <a:gd name="connsiteX1219" fmla="*/ 385285 w 6842126"/>
              <a:gd name="connsiteY1219" fmla="*/ 2494621 h 5130710"/>
              <a:gd name="connsiteX1220" fmla="*/ 386011 w 6842126"/>
              <a:gd name="connsiteY1220" fmla="*/ 2500482 h 5130710"/>
              <a:gd name="connsiteX1221" fmla="*/ 387298 w 6842126"/>
              <a:gd name="connsiteY1221" fmla="*/ 2500063 h 5130710"/>
              <a:gd name="connsiteX1222" fmla="*/ 385285 w 6842126"/>
              <a:gd name="connsiteY1222" fmla="*/ 2494621 h 5130710"/>
              <a:gd name="connsiteX1223" fmla="*/ 5887647 w 6842126"/>
              <a:gd name="connsiteY1223" fmla="*/ 2479526 h 5130710"/>
              <a:gd name="connsiteX1224" fmla="*/ 5887851 w 6842126"/>
              <a:gd name="connsiteY1224" fmla="*/ 2495392 h 5130710"/>
              <a:gd name="connsiteX1225" fmla="*/ 5887647 w 6842126"/>
              <a:gd name="connsiteY1225" fmla="*/ 2479526 h 5130710"/>
              <a:gd name="connsiteX1226" fmla="*/ 405657 w 6842126"/>
              <a:gd name="connsiteY1226" fmla="*/ 2470076 h 5130710"/>
              <a:gd name="connsiteX1227" fmla="*/ 406385 w 6842126"/>
              <a:gd name="connsiteY1227" fmla="*/ 2475939 h 5130710"/>
              <a:gd name="connsiteX1228" fmla="*/ 405657 w 6842126"/>
              <a:gd name="connsiteY1228" fmla="*/ 2470076 h 5130710"/>
              <a:gd name="connsiteX1229" fmla="*/ 410942 w 6842126"/>
              <a:gd name="connsiteY1229" fmla="*/ 2463073 h 5130710"/>
              <a:gd name="connsiteX1230" fmla="*/ 411667 w 6842126"/>
              <a:gd name="connsiteY1230" fmla="*/ 2468935 h 5130710"/>
              <a:gd name="connsiteX1231" fmla="*/ 410942 w 6842126"/>
              <a:gd name="connsiteY1231" fmla="*/ 2463073 h 5130710"/>
              <a:gd name="connsiteX1232" fmla="*/ 5909038 w 6842126"/>
              <a:gd name="connsiteY1232" fmla="*/ 2435564 h 5130710"/>
              <a:gd name="connsiteX1233" fmla="*/ 5906933 w 6842126"/>
              <a:gd name="connsiteY1233" fmla="*/ 2455598 h 5130710"/>
              <a:gd name="connsiteX1234" fmla="*/ 5910015 w 6842126"/>
              <a:gd name="connsiteY1234" fmla="*/ 2450638 h 5130710"/>
              <a:gd name="connsiteX1235" fmla="*/ 5909038 w 6842126"/>
              <a:gd name="connsiteY1235" fmla="*/ 2435564 h 5130710"/>
              <a:gd name="connsiteX1236" fmla="*/ 476710 w 6842126"/>
              <a:gd name="connsiteY1236" fmla="*/ 2417127 h 5130710"/>
              <a:gd name="connsiteX1237" fmla="*/ 475253 w 6842126"/>
              <a:gd name="connsiteY1237" fmla="*/ 2418972 h 5130710"/>
              <a:gd name="connsiteX1238" fmla="*/ 475700 w 6842126"/>
              <a:gd name="connsiteY1238" fmla="*/ 2420438 h 5130710"/>
              <a:gd name="connsiteX1239" fmla="*/ 476319 w 6842126"/>
              <a:gd name="connsiteY1239" fmla="*/ 2419927 h 5130710"/>
              <a:gd name="connsiteX1240" fmla="*/ 477749 w 6842126"/>
              <a:gd name="connsiteY1240" fmla="*/ 2417819 h 5130710"/>
              <a:gd name="connsiteX1241" fmla="*/ 5924721 w 6842126"/>
              <a:gd name="connsiteY1241" fmla="*/ 2405374 h 5130710"/>
              <a:gd name="connsiteX1242" fmla="*/ 5924445 w 6842126"/>
              <a:gd name="connsiteY1242" fmla="*/ 2420239 h 5130710"/>
              <a:gd name="connsiteX1243" fmla="*/ 5946944 w 6842126"/>
              <a:gd name="connsiteY1243" fmla="*/ 2356716 h 5130710"/>
              <a:gd name="connsiteX1244" fmla="*/ 5943528 w 6842126"/>
              <a:gd name="connsiteY1244" fmla="*/ 2380446 h 5130710"/>
              <a:gd name="connsiteX1245" fmla="*/ 5960438 w 6842126"/>
              <a:gd name="connsiteY1245" fmla="*/ 2334909 h 5130710"/>
              <a:gd name="connsiteX1246" fmla="*/ 5959487 w 6842126"/>
              <a:gd name="connsiteY1246" fmla="*/ 2335390 h 5130710"/>
              <a:gd name="connsiteX1247" fmla="*/ 5959211 w 6842126"/>
              <a:gd name="connsiteY1247" fmla="*/ 2350256 h 5130710"/>
              <a:gd name="connsiteX1248" fmla="*/ 5960438 w 6842126"/>
              <a:gd name="connsiteY1248" fmla="*/ 2334909 h 5130710"/>
              <a:gd name="connsiteX1249" fmla="*/ 566339 w 6842126"/>
              <a:gd name="connsiteY1249" fmla="*/ 2323889 h 5130710"/>
              <a:gd name="connsiteX1250" fmla="*/ 555577 w 6842126"/>
              <a:gd name="connsiteY1250" fmla="*/ 2339799 h 5130710"/>
              <a:gd name="connsiteX1251" fmla="*/ 554515 w 6842126"/>
              <a:gd name="connsiteY1251" fmla="*/ 2341260 h 5130710"/>
              <a:gd name="connsiteX1252" fmla="*/ 555382 w 6842126"/>
              <a:gd name="connsiteY1252" fmla="*/ 2340266 h 5130710"/>
              <a:gd name="connsiteX1253" fmla="*/ 566354 w 6842126"/>
              <a:gd name="connsiteY1253" fmla="*/ 2324056 h 5130710"/>
              <a:gd name="connsiteX1254" fmla="*/ 248038 w 6842126"/>
              <a:gd name="connsiteY1254" fmla="*/ 2309630 h 5130710"/>
              <a:gd name="connsiteX1255" fmla="*/ 247736 w 6842126"/>
              <a:gd name="connsiteY1255" fmla="*/ 2318398 h 5130710"/>
              <a:gd name="connsiteX1256" fmla="*/ 249681 w 6842126"/>
              <a:gd name="connsiteY1256" fmla="*/ 2316124 h 5130710"/>
              <a:gd name="connsiteX1257" fmla="*/ 248038 w 6842126"/>
              <a:gd name="connsiteY1257" fmla="*/ 2309630 h 5130710"/>
              <a:gd name="connsiteX1258" fmla="*/ 276341 w 6842126"/>
              <a:gd name="connsiteY1258" fmla="*/ 2270615 h 5130710"/>
              <a:gd name="connsiteX1259" fmla="*/ 277067 w 6842126"/>
              <a:gd name="connsiteY1259" fmla="*/ 2276476 h 5130710"/>
              <a:gd name="connsiteX1260" fmla="*/ 278355 w 6842126"/>
              <a:gd name="connsiteY1260" fmla="*/ 2276056 h 5130710"/>
              <a:gd name="connsiteX1261" fmla="*/ 276341 w 6842126"/>
              <a:gd name="connsiteY1261" fmla="*/ 2270615 h 5130710"/>
              <a:gd name="connsiteX1262" fmla="*/ 294223 w 6842126"/>
              <a:gd name="connsiteY1262" fmla="*/ 2245188 h 5130710"/>
              <a:gd name="connsiteX1263" fmla="*/ 294950 w 6842126"/>
              <a:gd name="connsiteY1263" fmla="*/ 2251052 h 5130710"/>
              <a:gd name="connsiteX1264" fmla="*/ 296733 w 6842126"/>
              <a:gd name="connsiteY1264" fmla="*/ 2249230 h 5130710"/>
              <a:gd name="connsiteX1265" fmla="*/ 294223 w 6842126"/>
              <a:gd name="connsiteY1265" fmla="*/ 2245188 h 5130710"/>
              <a:gd name="connsiteX1266" fmla="*/ 539583 w 6842126"/>
              <a:gd name="connsiteY1266" fmla="*/ 2221010 h 5130710"/>
              <a:gd name="connsiteX1267" fmla="*/ 482185 w 6842126"/>
              <a:gd name="connsiteY1267" fmla="*/ 2297696 h 5130710"/>
              <a:gd name="connsiteX1268" fmla="*/ 470995 w 6842126"/>
              <a:gd name="connsiteY1268" fmla="*/ 2311970 h 5130710"/>
              <a:gd name="connsiteX1269" fmla="*/ 447698 w 6842126"/>
              <a:gd name="connsiteY1269" fmla="*/ 2345610 h 5130710"/>
              <a:gd name="connsiteX1270" fmla="*/ 446868 w 6842126"/>
              <a:gd name="connsiteY1270" fmla="*/ 2346768 h 5130710"/>
              <a:gd name="connsiteX1271" fmla="*/ 469636 w 6842126"/>
              <a:gd name="connsiteY1271" fmla="*/ 2321403 h 5130710"/>
              <a:gd name="connsiteX1272" fmla="*/ 478319 w 6842126"/>
              <a:gd name="connsiteY1272" fmla="*/ 2310764 h 5130710"/>
              <a:gd name="connsiteX1273" fmla="*/ 508655 w 6842126"/>
              <a:gd name="connsiteY1273" fmla="*/ 2268953 h 5130710"/>
              <a:gd name="connsiteX1274" fmla="*/ 525871 w 6842126"/>
              <a:gd name="connsiteY1274" fmla="*/ 2244612 h 5130710"/>
              <a:gd name="connsiteX1275" fmla="*/ 5810429 w 6842126"/>
              <a:gd name="connsiteY1275" fmla="*/ 1725256 h 5130710"/>
              <a:gd name="connsiteX1276" fmla="*/ 5755493 w 6842126"/>
              <a:gd name="connsiteY1276" fmla="*/ 1840848 h 5130710"/>
              <a:gd name="connsiteX1277" fmla="*/ 5759412 w 6842126"/>
              <a:gd name="connsiteY1277" fmla="*/ 1851549 h 5130710"/>
              <a:gd name="connsiteX1278" fmla="*/ 5816141 w 6842126"/>
              <a:gd name="connsiteY1278" fmla="*/ 1726844 h 5130710"/>
              <a:gd name="connsiteX1279" fmla="*/ 6277833 w 6842126"/>
              <a:gd name="connsiteY1279" fmla="*/ 1638480 h 5130710"/>
              <a:gd name="connsiteX1280" fmla="*/ 6260042 w 6842126"/>
              <a:gd name="connsiteY1280" fmla="*/ 1688704 h 5130710"/>
              <a:gd name="connsiteX1281" fmla="*/ 6267745 w 6842126"/>
              <a:gd name="connsiteY1281" fmla="*/ 1682808 h 5130710"/>
              <a:gd name="connsiteX1282" fmla="*/ 6277833 w 6842126"/>
              <a:gd name="connsiteY1282" fmla="*/ 1638480 h 5130710"/>
              <a:gd name="connsiteX1283" fmla="*/ 6318177 w 6842126"/>
              <a:gd name="connsiteY1283" fmla="*/ 1531306 h 5130710"/>
              <a:gd name="connsiteX1284" fmla="*/ 6318147 w 6842126"/>
              <a:gd name="connsiteY1284" fmla="*/ 1531365 h 5130710"/>
              <a:gd name="connsiteX1285" fmla="*/ 6318104 w 6842126"/>
              <a:gd name="connsiteY1285" fmla="*/ 1531548 h 5130710"/>
              <a:gd name="connsiteX1286" fmla="*/ 6325165 w 6842126"/>
              <a:gd name="connsiteY1286" fmla="*/ 1528493 h 5130710"/>
              <a:gd name="connsiteX1287" fmla="*/ 6322123 w 6842126"/>
              <a:gd name="connsiteY1287" fmla="*/ 1537468 h 5130710"/>
              <a:gd name="connsiteX1288" fmla="*/ 6313961 w 6842126"/>
              <a:gd name="connsiteY1288" fmla="*/ 1550642 h 5130710"/>
              <a:gd name="connsiteX1289" fmla="*/ 6314109 w 6842126"/>
              <a:gd name="connsiteY1289" fmla="*/ 1547970 h 5130710"/>
              <a:gd name="connsiteX1290" fmla="*/ 6310370 w 6842126"/>
              <a:gd name="connsiteY1290" fmla="*/ 1563342 h 5130710"/>
              <a:gd name="connsiteX1291" fmla="*/ 6309333 w 6842126"/>
              <a:gd name="connsiteY1291" fmla="*/ 1568312 h 5130710"/>
              <a:gd name="connsiteX1292" fmla="*/ 6309897 w 6842126"/>
              <a:gd name="connsiteY1292" fmla="*/ 1569726 h 5130710"/>
              <a:gd name="connsiteX1293" fmla="*/ 6308785 w 6842126"/>
              <a:gd name="connsiteY1293" fmla="*/ 1570936 h 5130710"/>
              <a:gd name="connsiteX1294" fmla="*/ 6304167 w 6842126"/>
              <a:gd name="connsiteY1294" fmla="*/ 1593071 h 5130710"/>
              <a:gd name="connsiteX1295" fmla="*/ 6299517 w 6842126"/>
              <a:gd name="connsiteY1295" fmla="*/ 1605426 h 5130710"/>
              <a:gd name="connsiteX1296" fmla="*/ 6311250 w 6842126"/>
              <a:gd name="connsiteY1296" fmla="*/ 1588917 h 5130710"/>
              <a:gd name="connsiteX1297" fmla="*/ 6323261 w 6842126"/>
              <a:gd name="connsiteY1297" fmla="*/ 1540522 h 5130710"/>
              <a:gd name="connsiteX1298" fmla="*/ 1293610 w 6842126"/>
              <a:gd name="connsiteY1298" fmla="*/ 932608 h 5130710"/>
              <a:gd name="connsiteX1299" fmla="*/ 1291835 w 6842126"/>
              <a:gd name="connsiteY1299" fmla="*/ 936053 h 5130710"/>
              <a:gd name="connsiteX1300" fmla="*/ 1293272 w 6842126"/>
              <a:gd name="connsiteY1300" fmla="*/ 935194 h 5130710"/>
              <a:gd name="connsiteX1301" fmla="*/ 1210769 w 6842126"/>
              <a:gd name="connsiteY1301" fmla="*/ 821081 h 5130710"/>
              <a:gd name="connsiteX1302" fmla="*/ 1210500 w 6842126"/>
              <a:gd name="connsiteY1302" fmla="*/ 821452 h 5130710"/>
              <a:gd name="connsiteX1303" fmla="*/ 1208450 w 6842126"/>
              <a:gd name="connsiteY1303" fmla="*/ 837132 h 5130710"/>
              <a:gd name="connsiteX1304" fmla="*/ 1208469 w 6842126"/>
              <a:gd name="connsiteY1304" fmla="*/ 838431 h 5130710"/>
              <a:gd name="connsiteX1305" fmla="*/ 6593084 w 6842126"/>
              <a:gd name="connsiteY1305" fmla="*/ 737074 h 5130710"/>
              <a:gd name="connsiteX1306" fmla="*/ 6585773 w 6842126"/>
              <a:gd name="connsiteY1306" fmla="*/ 766429 h 5130710"/>
              <a:gd name="connsiteX1307" fmla="*/ 6549888 w 6842126"/>
              <a:gd name="connsiteY1307" fmla="*/ 884439 h 5130710"/>
              <a:gd name="connsiteX1308" fmla="*/ 6460681 w 6842126"/>
              <a:gd name="connsiteY1308" fmla="*/ 1136308 h 5130710"/>
              <a:gd name="connsiteX1309" fmla="*/ 6404946 w 6842126"/>
              <a:gd name="connsiteY1309" fmla="*/ 1307762 h 5130710"/>
              <a:gd name="connsiteX1310" fmla="*/ 6389956 w 6842126"/>
              <a:gd name="connsiteY1310" fmla="*/ 1346122 h 5130710"/>
              <a:gd name="connsiteX1311" fmla="*/ 6379511 w 6842126"/>
              <a:gd name="connsiteY1311" fmla="*/ 1372628 h 5130710"/>
              <a:gd name="connsiteX1312" fmla="*/ 6372040 w 6842126"/>
              <a:gd name="connsiteY1312" fmla="*/ 1393756 h 5130710"/>
              <a:gd name="connsiteX1313" fmla="*/ 6340700 w 6842126"/>
              <a:gd name="connsiteY1313" fmla="*/ 1482925 h 5130710"/>
              <a:gd name="connsiteX1314" fmla="*/ 6340067 w 6842126"/>
              <a:gd name="connsiteY1314" fmla="*/ 1490939 h 5130710"/>
              <a:gd name="connsiteX1315" fmla="*/ 6369568 w 6842126"/>
              <a:gd name="connsiteY1315" fmla="*/ 1424081 h 5130710"/>
              <a:gd name="connsiteX1316" fmla="*/ 6497957 w 6842126"/>
              <a:gd name="connsiteY1316" fmla="*/ 1087999 h 5130710"/>
              <a:gd name="connsiteX1317" fmla="*/ 6515557 w 6842126"/>
              <a:gd name="connsiteY1317" fmla="*/ 1038116 h 5130710"/>
              <a:gd name="connsiteX1318" fmla="*/ 6513091 w 6842126"/>
              <a:gd name="connsiteY1318" fmla="*/ 1042998 h 5130710"/>
              <a:gd name="connsiteX1319" fmla="*/ 6509657 w 6842126"/>
              <a:gd name="connsiteY1319" fmla="*/ 1048037 h 5130710"/>
              <a:gd name="connsiteX1320" fmla="*/ 6510359 w 6842126"/>
              <a:gd name="connsiteY1320" fmla="*/ 1033161 h 5130710"/>
              <a:gd name="connsiteX1321" fmla="*/ 6583107 w 6842126"/>
              <a:gd name="connsiteY1321" fmla="*/ 786616 h 5130710"/>
              <a:gd name="connsiteX1322" fmla="*/ 6122202 w 6842126"/>
              <a:gd name="connsiteY1322" fmla="*/ 731748 h 5130710"/>
              <a:gd name="connsiteX1323" fmla="*/ 6115527 w 6842126"/>
              <a:gd name="connsiteY1323" fmla="*/ 742758 h 5130710"/>
              <a:gd name="connsiteX1324" fmla="*/ 6122202 w 6842126"/>
              <a:gd name="connsiteY1324" fmla="*/ 731748 h 5130710"/>
              <a:gd name="connsiteX1325" fmla="*/ 6659283 w 6842126"/>
              <a:gd name="connsiteY1325" fmla="*/ 707052 h 5130710"/>
              <a:gd name="connsiteX1326" fmla="*/ 6660576 w 6842126"/>
              <a:gd name="connsiteY1326" fmla="*/ 717487 h 5130710"/>
              <a:gd name="connsiteX1327" fmla="*/ 6659283 w 6842126"/>
              <a:gd name="connsiteY1327" fmla="*/ 707052 h 5130710"/>
              <a:gd name="connsiteX1328" fmla="*/ 5134985 w 6842126"/>
              <a:gd name="connsiteY1328" fmla="*/ 697731 h 5130710"/>
              <a:gd name="connsiteX1329" fmla="*/ 5140475 w 6842126"/>
              <a:gd name="connsiteY1329" fmla="*/ 703991 h 5130710"/>
              <a:gd name="connsiteX1330" fmla="*/ 5134985 w 6842126"/>
              <a:gd name="connsiteY1330" fmla="*/ 697731 h 5130710"/>
              <a:gd name="connsiteX1331" fmla="*/ 2669535 w 6842126"/>
              <a:gd name="connsiteY1331" fmla="*/ 692143 h 5130710"/>
              <a:gd name="connsiteX1332" fmla="*/ 2661836 w 6842126"/>
              <a:gd name="connsiteY1332" fmla="*/ 695307 h 5130710"/>
              <a:gd name="connsiteX1333" fmla="*/ 2654550 w 6842126"/>
              <a:gd name="connsiteY1333" fmla="*/ 698438 h 5130710"/>
              <a:gd name="connsiteX1334" fmla="*/ 2661836 w 6842126"/>
              <a:gd name="connsiteY1334" fmla="*/ 695307 h 5130710"/>
              <a:gd name="connsiteX1335" fmla="*/ 2669535 w 6842126"/>
              <a:gd name="connsiteY1335" fmla="*/ 692143 h 5130710"/>
              <a:gd name="connsiteX1336" fmla="*/ 6826359 w 6842126"/>
              <a:gd name="connsiteY1336" fmla="*/ 627404 h 5130710"/>
              <a:gd name="connsiteX1337" fmla="*/ 6826084 w 6842126"/>
              <a:gd name="connsiteY1337" fmla="*/ 642270 h 5130710"/>
              <a:gd name="connsiteX1338" fmla="*/ 6826359 w 6842126"/>
              <a:gd name="connsiteY1338" fmla="*/ 627404 h 5130710"/>
              <a:gd name="connsiteX1339" fmla="*/ 5301341 w 6842126"/>
              <a:gd name="connsiteY1339" fmla="*/ 559156 h 5130710"/>
              <a:gd name="connsiteX1340" fmla="*/ 5300037 w 6842126"/>
              <a:gd name="connsiteY1340" fmla="*/ 562524 h 5130710"/>
              <a:gd name="connsiteX1341" fmla="*/ 5298057 w 6842126"/>
              <a:gd name="connsiteY1341" fmla="*/ 575428 h 5130710"/>
              <a:gd name="connsiteX1342" fmla="*/ 5297231 w 6842126"/>
              <a:gd name="connsiteY1342" fmla="*/ 575493 h 5130710"/>
              <a:gd name="connsiteX1343" fmla="*/ 5296197 w 6842126"/>
              <a:gd name="connsiteY1343" fmla="*/ 575575 h 5130710"/>
              <a:gd name="connsiteX1344" fmla="*/ 5295853 w 6842126"/>
              <a:gd name="connsiteY1344" fmla="*/ 575602 h 5130710"/>
              <a:gd name="connsiteX1345" fmla="*/ 5295579 w 6842126"/>
              <a:gd name="connsiteY1345" fmla="*/ 575624 h 5130710"/>
              <a:gd name="connsiteX1346" fmla="*/ 5296197 w 6842126"/>
              <a:gd name="connsiteY1346" fmla="*/ 575575 h 5130710"/>
              <a:gd name="connsiteX1347" fmla="*/ 5298057 w 6842126"/>
              <a:gd name="connsiteY1347" fmla="*/ 575428 h 5130710"/>
              <a:gd name="connsiteX1348" fmla="*/ 5298182 w 6842126"/>
              <a:gd name="connsiteY1348" fmla="*/ 575288 h 5130710"/>
              <a:gd name="connsiteX1349" fmla="*/ 5199395 w 6842126"/>
              <a:gd name="connsiteY1349" fmla="*/ 537334 h 5130710"/>
              <a:gd name="connsiteX1350" fmla="*/ 5197207 w 6842126"/>
              <a:gd name="connsiteY1350" fmla="*/ 551898 h 5130710"/>
              <a:gd name="connsiteX1351" fmla="*/ 5197843 w 6842126"/>
              <a:gd name="connsiteY1351" fmla="*/ 549763 h 5130710"/>
              <a:gd name="connsiteX1352" fmla="*/ 5199371 w 6842126"/>
              <a:gd name="connsiteY1352" fmla="*/ 537719 h 5130710"/>
              <a:gd name="connsiteX1353" fmla="*/ 5610012 w 6842126"/>
              <a:gd name="connsiteY1353" fmla="*/ 521908 h 5130710"/>
              <a:gd name="connsiteX1354" fmla="*/ 5604595 w 6842126"/>
              <a:gd name="connsiteY1354" fmla="*/ 530841 h 5130710"/>
              <a:gd name="connsiteX1355" fmla="*/ 5610012 w 6842126"/>
              <a:gd name="connsiteY1355" fmla="*/ 521908 h 5130710"/>
              <a:gd name="connsiteX1356" fmla="*/ 5126179 w 6842126"/>
              <a:gd name="connsiteY1356" fmla="*/ 504904 h 5130710"/>
              <a:gd name="connsiteX1357" fmla="*/ 5126097 w 6842126"/>
              <a:gd name="connsiteY1357" fmla="*/ 504933 h 5130710"/>
              <a:gd name="connsiteX1358" fmla="*/ 5126044 w 6842126"/>
              <a:gd name="connsiteY1358" fmla="*/ 504954 h 5130710"/>
              <a:gd name="connsiteX1359" fmla="*/ 5299023 w 6842126"/>
              <a:gd name="connsiteY1359" fmla="*/ 503333 h 5130710"/>
              <a:gd name="connsiteX1360" fmla="*/ 5295788 w 6842126"/>
              <a:gd name="connsiteY1360" fmla="*/ 504460 h 5130710"/>
              <a:gd name="connsiteX1361" fmla="*/ 5295441 w 6842126"/>
              <a:gd name="connsiteY1361" fmla="*/ 504580 h 5130710"/>
              <a:gd name="connsiteX1362" fmla="*/ 5295386 w 6842126"/>
              <a:gd name="connsiteY1362" fmla="*/ 504601 h 5130710"/>
              <a:gd name="connsiteX1363" fmla="*/ 5295788 w 6842126"/>
              <a:gd name="connsiteY1363" fmla="*/ 504460 h 5130710"/>
              <a:gd name="connsiteX1364" fmla="*/ 5296749 w 6842126"/>
              <a:gd name="connsiteY1364" fmla="*/ 504125 h 5130710"/>
              <a:gd name="connsiteX1365" fmla="*/ 5299023 w 6842126"/>
              <a:gd name="connsiteY1365" fmla="*/ 503333 h 5130710"/>
              <a:gd name="connsiteX1366" fmla="*/ 3075861 w 6842126"/>
              <a:gd name="connsiteY1366" fmla="*/ 503216 h 5130710"/>
              <a:gd name="connsiteX1367" fmla="*/ 3071615 w 6842126"/>
              <a:gd name="connsiteY1367" fmla="*/ 511651 h 5130710"/>
              <a:gd name="connsiteX1368" fmla="*/ 3069538 w 6842126"/>
              <a:gd name="connsiteY1368" fmla="*/ 515362 h 5130710"/>
              <a:gd name="connsiteX1369" fmla="*/ 3068123 w 6842126"/>
              <a:gd name="connsiteY1369" fmla="*/ 519483 h 5130710"/>
              <a:gd name="connsiteX1370" fmla="*/ 3068238 w 6842126"/>
              <a:gd name="connsiteY1370" fmla="*/ 519995 h 5130710"/>
              <a:gd name="connsiteX1371" fmla="*/ 3072070 w 6842126"/>
              <a:gd name="connsiteY1371" fmla="*/ 517031 h 5130710"/>
              <a:gd name="connsiteX1372" fmla="*/ 3075594 w 6842126"/>
              <a:gd name="connsiteY1372" fmla="*/ 506681 h 5130710"/>
              <a:gd name="connsiteX1373" fmla="*/ 3075861 w 6842126"/>
              <a:gd name="connsiteY1373" fmla="*/ 503216 h 5130710"/>
              <a:gd name="connsiteX1374" fmla="*/ 3851725 w 6842126"/>
              <a:gd name="connsiteY1374" fmla="*/ 490097 h 5130710"/>
              <a:gd name="connsiteX1375" fmla="*/ 3849860 w 6842126"/>
              <a:gd name="connsiteY1375" fmla="*/ 497753 h 5130710"/>
              <a:gd name="connsiteX1376" fmla="*/ 3849257 w 6842126"/>
              <a:gd name="connsiteY1376" fmla="*/ 501909 h 5130710"/>
              <a:gd name="connsiteX1377" fmla="*/ 3852132 w 6842126"/>
              <a:gd name="connsiteY1377" fmla="*/ 500473 h 5130710"/>
              <a:gd name="connsiteX1378" fmla="*/ 3852922 w 6842126"/>
              <a:gd name="connsiteY1378" fmla="*/ 492424 h 5130710"/>
              <a:gd name="connsiteX1379" fmla="*/ 3087279 w 6842126"/>
              <a:gd name="connsiteY1379" fmla="*/ 485110 h 5130710"/>
              <a:gd name="connsiteX1380" fmla="*/ 3086745 w 6842126"/>
              <a:gd name="connsiteY1380" fmla="*/ 488709 h 5130710"/>
              <a:gd name="connsiteX1381" fmla="*/ 3085731 w 6842126"/>
              <a:gd name="connsiteY1381" fmla="*/ 491492 h 5130710"/>
              <a:gd name="connsiteX1382" fmla="*/ 3088816 w 6842126"/>
              <a:gd name="connsiteY1382" fmla="*/ 492439 h 5130710"/>
              <a:gd name="connsiteX1383" fmla="*/ 3088432 w 6842126"/>
              <a:gd name="connsiteY1383" fmla="*/ 495199 h 5130710"/>
              <a:gd name="connsiteX1384" fmla="*/ 3089082 w 6842126"/>
              <a:gd name="connsiteY1384" fmla="*/ 492322 h 5130710"/>
              <a:gd name="connsiteX1385" fmla="*/ 3088816 w 6842126"/>
              <a:gd name="connsiteY1385" fmla="*/ 492439 h 5130710"/>
              <a:gd name="connsiteX1386" fmla="*/ 4080077 w 6842126"/>
              <a:gd name="connsiteY1386" fmla="*/ 479317 h 5130710"/>
              <a:gd name="connsiteX1387" fmla="*/ 4075241 w 6842126"/>
              <a:gd name="connsiteY1387" fmla="*/ 488930 h 5130710"/>
              <a:gd name="connsiteX1388" fmla="*/ 4072872 w 6842126"/>
              <a:gd name="connsiteY1388" fmla="*/ 493160 h 5130710"/>
              <a:gd name="connsiteX1389" fmla="*/ 4071259 w 6842126"/>
              <a:gd name="connsiteY1389" fmla="*/ 497854 h 5130710"/>
              <a:gd name="connsiteX1390" fmla="*/ 4071391 w 6842126"/>
              <a:gd name="connsiteY1390" fmla="*/ 498438 h 5130710"/>
              <a:gd name="connsiteX1391" fmla="*/ 4075759 w 6842126"/>
              <a:gd name="connsiteY1391" fmla="*/ 495063 h 5130710"/>
              <a:gd name="connsiteX1392" fmla="*/ 4079773 w 6842126"/>
              <a:gd name="connsiteY1392" fmla="*/ 483268 h 5130710"/>
              <a:gd name="connsiteX1393" fmla="*/ 4080077 w 6842126"/>
              <a:gd name="connsiteY1393" fmla="*/ 479317 h 5130710"/>
              <a:gd name="connsiteX1394" fmla="*/ 5210497 w 6842126"/>
              <a:gd name="connsiteY1394" fmla="*/ 475329 h 5130710"/>
              <a:gd name="connsiteX1395" fmla="*/ 5206383 w 6842126"/>
              <a:gd name="connsiteY1395" fmla="*/ 489352 h 5130710"/>
              <a:gd name="connsiteX1396" fmla="*/ 5205175 w 6842126"/>
              <a:gd name="connsiteY1396" fmla="*/ 495000 h 5130710"/>
              <a:gd name="connsiteX1397" fmla="*/ 5204727 w 6842126"/>
              <a:gd name="connsiteY1397" fmla="*/ 498644 h 5130710"/>
              <a:gd name="connsiteX1398" fmla="*/ 5205313 w 6842126"/>
              <a:gd name="connsiteY1398" fmla="*/ 500920 h 5130710"/>
              <a:gd name="connsiteX1399" fmla="*/ 5208101 w 6842126"/>
              <a:gd name="connsiteY1399" fmla="*/ 497840 h 5130710"/>
              <a:gd name="connsiteX1400" fmla="*/ 3499981 w 6842126"/>
              <a:gd name="connsiteY1400" fmla="*/ 473059 h 5130710"/>
              <a:gd name="connsiteX1401" fmla="*/ 3498837 w 6842126"/>
              <a:gd name="connsiteY1401" fmla="*/ 476014 h 5130710"/>
              <a:gd name="connsiteX1402" fmla="*/ 3497099 w 6842126"/>
              <a:gd name="connsiteY1402" fmla="*/ 487337 h 5130710"/>
              <a:gd name="connsiteX1403" fmla="*/ 3495470 w 6842126"/>
              <a:gd name="connsiteY1403" fmla="*/ 487466 h 5130710"/>
              <a:gd name="connsiteX1404" fmla="*/ 3494925 w 6842126"/>
              <a:gd name="connsiteY1404" fmla="*/ 487511 h 5130710"/>
              <a:gd name="connsiteX1405" fmla="*/ 3495166 w 6842126"/>
              <a:gd name="connsiteY1405" fmla="*/ 487492 h 5130710"/>
              <a:gd name="connsiteX1406" fmla="*/ 3495470 w 6842126"/>
              <a:gd name="connsiteY1406" fmla="*/ 487466 h 5130710"/>
              <a:gd name="connsiteX1407" fmla="*/ 3496375 w 6842126"/>
              <a:gd name="connsiteY1407" fmla="*/ 487395 h 5130710"/>
              <a:gd name="connsiteX1408" fmla="*/ 3497099 w 6842126"/>
              <a:gd name="connsiteY1408" fmla="*/ 487337 h 5130710"/>
              <a:gd name="connsiteX1409" fmla="*/ 3497211 w 6842126"/>
              <a:gd name="connsiteY1409" fmla="*/ 487216 h 5130710"/>
              <a:gd name="connsiteX1410" fmla="*/ 2082458 w 6842126"/>
              <a:gd name="connsiteY1410" fmla="*/ 472762 h 5130710"/>
              <a:gd name="connsiteX1411" fmla="*/ 2074756 w 6842126"/>
              <a:gd name="connsiteY1411" fmla="*/ 475927 h 5130710"/>
              <a:gd name="connsiteX1412" fmla="*/ 2082458 w 6842126"/>
              <a:gd name="connsiteY1412" fmla="*/ 472762 h 5130710"/>
              <a:gd name="connsiteX1413" fmla="*/ 2885368 w 6842126"/>
              <a:gd name="connsiteY1413" fmla="*/ 469429 h 5130710"/>
              <a:gd name="connsiteX1414" fmla="*/ 2883605 w 6842126"/>
              <a:gd name="connsiteY1414" fmla="*/ 479300 h 5130710"/>
              <a:gd name="connsiteX1415" fmla="*/ 2883279 w 6842126"/>
              <a:gd name="connsiteY1415" fmla="*/ 481637 h 5130710"/>
              <a:gd name="connsiteX1416" fmla="*/ 2883193 w 6842126"/>
              <a:gd name="connsiteY1416" fmla="*/ 483116 h 5130710"/>
              <a:gd name="connsiteX1417" fmla="*/ 2885137 w 6842126"/>
              <a:gd name="connsiteY1417" fmla="*/ 479677 h 5130710"/>
              <a:gd name="connsiteX1418" fmla="*/ 3021267 w 6842126"/>
              <a:gd name="connsiteY1418" fmla="*/ 461243 h 5130710"/>
              <a:gd name="connsiteX1419" fmla="*/ 3020832 w 6842126"/>
              <a:gd name="connsiteY1419" fmla="*/ 462502 h 5130710"/>
              <a:gd name="connsiteX1420" fmla="*/ 3019315 w 6842126"/>
              <a:gd name="connsiteY1420" fmla="*/ 469583 h 5130710"/>
              <a:gd name="connsiteX1421" fmla="*/ 3019702 w 6842126"/>
              <a:gd name="connsiteY1421" fmla="*/ 468853 h 5130710"/>
              <a:gd name="connsiteX1422" fmla="*/ 4093089 w 6842126"/>
              <a:gd name="connsiteY1422" fmla="*/ 458683 h 5130710"/>
              <a:gd name="connsiteX1423" fmla="*/ 4092482 w 6842126"/>
              <a:gd name="connsiteY1423" fmla="*/ 462785 h 5130710"/>
              <a:gd name="connsiteX1424" fmla="*/ 4091326 w 6842126"/>
              <a:gd name="connsiteY1424" fmla="*/ 465955 h 5130710"/>
              <a:gd name="connsiteX1425" fmla="*/ 4094841 w 6842126"/>
              <a:gd name="connsiteY1425" fmla="*/ 467036 h 5130710"/>
              <a:gd name="connsiteX1426" fmla="*/ 4094403 w 6842126"/>
              <a:gd name="connsiteY1426" fmla="*/ 470181 h 5130710"/>
              <a:gd name="connsiteX1427" fmla="*/ 4095143 w 6842126"/>
              <a:gd name="connsiteY1427" fmla="*/ 466903 h 5130710"/>
              <a:gd name="connsiteX1428" fmla="*/ 4094841 w 6842126"/>
              <a:gd name="connsiteY1428" fmla="*/ 467036 h 5130710"/>
              <a:gd name="connsiteX1429" fmla="*/ 3737243 w 6842126"/>
              <a:gd name="connsiteY1429" fmla="*/ 456303 h 5130710"/>
              <a:gd name="connsiteX1430" fmla="*/ 3737802 w 6842126"/>
              <a:gd name="connsiteY1430" fmla="*/ 457395 h 5130710"/>
              <a:gd name="connsiteX1431" fmla="*/ 3737992 w 6842126"/>
              <a:gd name="connsiteY1431" fmla="*/ 457767 h 5130710"/>
              <a:gd name="connsiteX1432" fmla="*/ 3094135 w 6842126"/>
              <a:gd name="connsiteY1432" fmla="*/ 454708 h 5130710"/>
              <a:gd name="connsiteX1433" fmla="*/ 3089647 w 6842126"/>
              <a:gd name="connsiteY1433" fmla="*/ 469150 h 5130710"/>
              <a:gd name="connsiteX1434" fmla="*/ 3087443 w 6842126"/>
              <a:gd name="connsiteY1434" fmla="*/ 484000 h 5130710"/>
              <a:gd name="connsiteX1435" fmla="*/ 3090443 w 6842126"/>
              <a:gd name="connsiteY1435" fmla="*/ 486298 h 5130710"/>
              <a:gd name="connsiteX1436" fmla="*/ 3091028 w 6842126"/>
              <a:gd name="connsiteY1436" fmla="*/ 483716 h 5130710"/>
              <a:gd name="connsiteX1437" fmla="*/ 3094135 w 6842126"/>
              <a:gd name="connsiteY1437" fmla="*/ 454708 h 5130710"/>
              <a:gd name="connsiteX1438" fmla="*/ 3410522 w 6842126"/>
              <a:gd name="connsiteY1438" fmla="*/ 453909 h 5130710"/>
              <a:gd name="connsiteX1439" fmla="*/ 3408601 w 6842126"/>
              <a:gd name="connsiteY1439" fmla="*/ 466688 h 5130710"/>
              <a:gd name="connsiteX1440" fmla="*/ 3409161 w 6842126"/>
              <a:gd name="connsiteY1440" fmla="*/ 464817 h 5130710"/>
              <a:gd name="connsiteX1441" fmla="*/ 3410501 w 6842126"/>
              <a:gd name="connsiteY1441" fmla="*/ 454248 h 5130710"/>
              <a:gd name="connsiteX1442" fmla="*/ 5118803 w 6842126"/>
              <a:gd name="connsiteY1442" fmla="*/ 447099 h 5130710"/>
              <a:gd name="connsiteX1443" fmla="*/ 5118238 w 6842126"/>
              <a:gd name="connsiteY1443" fmla="*/ 448032 h 5130710"/>
              <a:gd name="connsiteX1444" fmla="*/ 5107277 w 6842126"/>
              <a:gd name="connsiteY1444" fmla="*/ 476414 h 5130710"/>
              <a:gd name="connsiteX1445" fmla="*/ 5111255 w 6842126"/>
              <a:gd name="connsiteY1445" fmla="*/ 472265 h 5130710"/>
              <a:gd name="connsiteX1446" fmla="*/ 5116071 w 6842126"/>
              <a:gd name="connsiteY1446" fmla="*/ 462698 h 5130710"/>
              <a:gd name="connsiteX1447" fmla="*/ 4888601 w 6842126"/>
              <a:gd name="connsiteY1447" fmla="*/ 446074 h 5130710"/>
              <a:gd name="connsiteX1448" fmla="*/ 4881309 w 6842126"/>
              <a:gd name="connsiteY1448" fmla="*/ 466042 h 5130710"/>
              <a:gd name="connsiteX1449" fmla="*/ 4875003 w 6842126"/>
              <a:gd name="connsiteY1449" fmla="*/ 490108 h 5130710"/>
              <a:gd name="connsiteX1450" fmla="*/ 4874178 w 6842126"/>
              <a:gd name="connsiteY1450" fmla="*/ 490174 h 5130710"/>
              <a:gd name="connsiteX1451" fmla="*/ 4874083 w 6842126"/>
              <a:gd name="connsiteY1451" fmla="*/ 490183 h 5130710"/>
              <a:gd name="connsiteX1452" fmla="*/ 4875003 w 6842126"/>
              <a:gd name="connsiteY1452" fmla="*/ 490108 h 5130710"/>
              <a:gd name="connsiteX1453" fmla="*/ 4883353 w 6842126"/>
              <a:gd name="connsiteY1453" fmla="*/ 480895 h 5130710"/>
              <a:gd name="connsiteX1454" fmla="*/ 4884211 w 6842126"/>
              <a:gd name="connsiteY1454" fmla="*/ 478109 h 5130710"/>
              <a:gd name="connsiteX1455" fmla="*/ 4886513 w 6842126"/>
              <a:gd name="connsiteY1455" fmla="*/ 457772 h 5130710"/>
              <a:gd name="connsiteX1456" fmla="*/ 3862997 w 6842126"/>
              <a:gd name="connsiteY1456" fmla="*/ 440815 h 5130710"/>
              <a:gd name="connsiteX1457" fmla="*/ 3860974 w 6842126"/>
              <a:gd name="connsiteY1457" fmla="*/ 452144 h 5130710"/>
              <a:gd name="connsiteX1458" fmla="*/ 3859490 w 6842126"/>
              <a:gd name="connsiteY1458" fmla="*/ 458232 h 5130710"/>
              <a:gd name="connsiteX1459" fmla="*/ 3862732 w 6842126"/>
              <a:gd name="connsiteY1459" fmla="*/ 452493 h 5130710"/>
              <a:gd name="connsiteX1460" fmla="*/ 3095995 w 6842126"/>
              <a:gd name="connsiteY1460" fmla="*/ 436704 h 5130710"/>
              <a:gd name="connsiteX1461" fmla="*/ 3093320 w 6842126"/>
              <a:gd name="connsiteY1461" fmla="*/ 438208 h 5130710"/>
              <a:gd name="connsiteX1462" fmla="*/ 3095831 w 6842126"/>
              <a:gd name="connsiteY1462" fmla="*/ 438776 h 5130710"/>
              <a:gd name="connsiteX1463" fmla="*/ 3097577 w 6842126"/>
              <a:gd name="connsiteY1463" fmla="*/ 436886 h 5130710"/>
              <a:gd name="connsiteX1464" fmla="*/ 3095995 w 6842126"/>
              <a:gd name="connsiteY1464" fmla="*/ 436704 h 5130710"/>
              <a:gd name="connsiteX1465" fmla="*/ 5228850 w 6842126"/>
              <a:gd name="connsiteY1465" fmla="*/ 435853 h 5130710"/>
              <a:gd name="connsiteX1466" fmla="*/ 5228859 w 6842126"/>
              <a:gd name="connsiteY1466" fmla="*/ 435981 h 5130710"/>
              <a:gd name="connsiteX1467" fmla="*/ 5228820 w 6842126"/>
              <a:gd name="connsiteY1467" fmla="*/ 436084 h 5130710"/>
              <a:gd name="connsiteX1468" fmla="*/ 6817825 w 6842126"/>
              <a:gd name="connsiteY1468" fmla="*/ 434408 h 5130710"/>
              <a:gd name="connsiteX1469" fmla="*/ 6828178 w 6842126"/>
              <a:gd name="connsiteY1469" fmla="*/ 462623 h 5130710"/>
              <a:gd name="connsiteX1470" fmla="*/ 6840921 w 6842126"/>
              <a:gd name="connsiteY1470" fmla="*/ 457163 h 5130710"/>
              <a:gd name="connsiteX1471" fmla="*/ 6840647 w 6842126"/>
              <a:gd name="connsiteY1471" fmla="*/ 472029 h 5130710"/>
              <a:gd name="connsiteX1472" fmla="*/ 6817218 w 6842126"/>
              <a:gd name="connsiteY1472" fmla="*/ 639130 h 5130710"/>
              <a:gd name="connsiteX1473" fmla="*/ 6816069 w 6842126"/>
              <a:gd name="connsiteY1473" fmla="*/ 701069 h 5130710"/>
              <a:gd name="connsiteX1474" fmla="*/ 6719157 w 6842126"/>
              <a:gd name="connsiteY1474" fmla="*/ 1047468 h 5130710"/>
              <a:gd name="connsiteX1475" fmla="*/ 6617369 w 6842126"/>
              <a:gd name="connsiteY1475" fmla="*/ 1348769 h 5130710"/>
              <a:gd name="connsiteX1476" fmla="*/ 6515475 w 6842126"/>
              <a:gd name="connsiteY1476" fmla="*/ 1613189 h 5130710"/>
              <a:gd name="connsiteX1477" fmla="*/ 6414283 w 6842126"/>
              <a:gd name="connsiteY1477" fmla="*/ 1852388 h 5130710"/>
              <a:gd name="connsiteX1478" fmla="*/ 6405336 w 6842126"/>
              <a:gd name="connsiteY1478" fmla="*/ 1868737 h 5130710"/>
              <a:gd name="connsiteX1479" fmla="*/ 6294588 w 6842126"/>
              <a:gd name="connsiteY1479" fmla="*/ 2075027 h 5130710"/>
              <a:gd name="connsiteX1480" fmla="*/ 6066153 w 6842126"/>
              <a:gd name="connsiteY1480" fmla="*/ 2490526 h 5130710"/>
              <a:gd name="connsiteX1481" fmla="*/ 5848407 w 6842126"/>
              <a:gd name="connsiteY1481" fmla="*/ 2855148 h 5130710"/>
              <a:gd name="connsiteX1482" fmla="*/ 5846962 w 6842126"/>
              <a:gd name="connsiteY1482" fmla="*/ 2872140 h 5130710"/>
              <a:gd name="connsiteX1483" fmla="*/ 5902605 w 6842126"/>
              <a:gd name="connsiteY1483" fmla="*/ 2780319 h 5130710"/>
              <a:gd name="connsiteX1484" fmla="*/ 5985250 w 6842126"/>
              <a:gd name="connsiteY1484" fmla="*/ 2657441 h 5130710"/>
              <a:gd name="connsiteX1485" fmla="*/ 6122214 w 6842126"/>
              <a:gd name="connsiteY1485" fmla="*/ 2409274 h 5130710"/>
              <a:gd name="connsiteX1486" fmla="*/ 6283237 w 6842126"/>
              <a:gd name="connsiteY1486" fmla="*/ 2132343 h 5130710"/>
              <a:gd name="connsiteX1487" fmla="*/ 6305633 w 6842126"/>
              <a:gd name="connsiteY1487" fmla="*/ 2092718 h 5130710"/>
              <a:gd name="connsiteX1488" fmla="*/ 6286489 w 6842126"/>
              <a:gd name="connsiteY1488" fmla="*/ 2134769 h 5130710"/>
              <a:gd name="connsiteX1489" fmla="*/ 6225735 w 6842126"/>
              <a:gd name="connsiteY1489" fmla="*/ 2260653 h 5130710"/>
              <a:gd name="connsiteX1490" fmla="*/ 6123539 w 6842126"/>
              <a:gd name="connsiteY1490" fmla="*/ 2442742 h 5130710"/>
              <a:gd name="connsiteX1491" fmla="*/ 5804819 w 6842126"/>
              <a:gd name="connsiteY1491" fmla="*/ 2957430 h 5130710"/>
              <a:gd name="connsiteX1492" fmla="*/ 5652869 w 6842126"/>
              <a:gd name="connsiteY1492" fmla="*/ 3219243 h 5130710"/>
              <a:gd name="connsiteX1493" fmla="*/ 5193098 w 6842126"/>
              <a:gd name="connsiteY1493" fmla="*/ 3852060 h 5130710"/>
              <a:gd name="connsiteX1494" fmla="*/ 5152117 w 6842126"/>
              <a:gd name="connsiteY1494" fmla="*/ 3895519 h 5130710"/>
              <a:gd name="connsiteX1495" fmla="*/ 5318031 w 6842126"/>
              <a:gd name="connsiteY1495" fmla="*/ 3643580 h 5130710"/>
              <a:gd name="connsiteX1496" fmla="*/ 5499515 w 6842126"/>
              <a:gd name="connsiteY1496" fmla="*/ 3357046 h 5130710"/>
              <a:gd name="connsiteX1497" fmla="*/ 6078097 w 6842126"/>
              <a:gd name="connsiteY1497" fmla="*/ 2289284 h 5130710"/>
              <a:gd name="connsiteX1498" fmla="*/ 6260478 w 6842126"/>
              <a:gd name="connsiteY1498" fmla="*/ 1905821 h 5130710"/>
              <a:gd name="connsiteX1499" fmla="*/ 6376065 w 6842126"/>
              <a:gd name="connsiteY1499" fmla="*/ 1621732 h 5130710"/>
              <a:gd name="connsiteX1500" fmla="*/ 6462894 w 6842126"/>
              <a:gd name="connsiteY1500" fmla="*/ 1384502 h 5130710"/>
              <a:gd name="connsiteX1501" fmla="*/ 6483560 w 6842126"/>
              <a:gd name="connsiteY1501" fmla="*/ 1314488 h 5130710"/>
              <a:gd name="connsiteX1502" fmla="*/ 6482129 w 6842126"/>
              <a:gd name="connsiteY1502" fmla="*/ 1315102 h 5130710"/>
              <a:gd name="connsiteX1503" fmla="*/ 6480574 w 6842126"/>
              <a:gd name="connsiteY1503" fmla="*/ 1312730 h 5130710"/>
              <a:gd name="connsiteX1504" fmla="*/ 6483957 w 6842126"/>
              <a:gd name="connsiteY1504" fmla="*/ 1313141 h 5130710"/>
              <a:gd name="connsiteX1505" fmla="*/ 6497399 w 6842126"/>
              <a:gd name="connsiteY1505" fmla="*/ 1267602 h 5130710"/>
              <a:gd name="connsiteX1506" fmla="*/ 6530965 w 6842126"/>
              <a:gd name="connsiteY1506" fmla="*/ 1156214 h 5130710"/>
              <a:gd name="connsiteX1507" fmla="*/ 6632990 w 6842126"/>
              <a:gd name="connsiteY1507" fmla="*/ 868153 h 5130710"/>
              <a:gd name="connsiteX1508" fmla="*/ 6673320 w 6842126"/>
              <a:gd name="connsiteY1508" fmla="*/ 712025 h 5130710"/>
              <a:gd name="connsiteX1509" fmla="*/ 6697725 w 6842126"/>
              <a:gd name="connsiteY1509" fmla="*/ 612601 h 5130710"/>
              <a:gd name="connsiteX1510" fmla="*/ 6726413 w 6842126"/>
              <a:gd name="connsiteY1510" fmla="*/ 576211 h 5130710"/>
              <a:gd name="connsiteX1511" fmla="*/ 6739768 w 6842126"/>
              <a:gd name="connsiteY1511" fmla="*/ 524413 h 5130710"/>
              <a:gd name="connsiteX1512" fmla="*/ 6789197 w 6842126"/>
              <a:gd name="connsiteY1512" fmla="*/ 572678 h 5130710"/>
              <a:gd name="connsiteX1513" fmla="*/ 6803091 w 6842126"/>
              <a:gd name="connsiteY1513" fmla="*/ 505277 h 5130710"/>
              <a:gd name="connsiteX1514" fmla="*/ 6811812 w 6842126"/>
              <a:gd name="connsiteY1514" fmla="*/ 436045 h 5130710"/>
              <a:gd name="connsiteX1515" fmla="*/ 6817825 w 6842126"/>
              <a:gd name="connsiteY1515" fmla="*/ 434408 h 5130710"/>
              <a:gd name="connsiteX1516" fmla="*/ 4017864 w 6842126"/>
              <a:gd name="connsiteY1516" fmla="*/ 431487 h 5130710"/>
              <a:gd name="connsiteX1517" fmla="*/ 4017368 w 6842126"/>
              <a:gd name="connsiteY1517" fmla="*/ 432922 h 5130710"/>
              <a:gd name="connsiteX1518" fmla="*/ 4015639 w 6842126"/>
              <a:gd name="connsiteY1518" fmla="*/ 440989 h 5130710"/>
              <a:gd name="connsiteX1519" fmla="*/ 4016079 w 6842126"/>
              <a:gd name="connsiteY1519" fmla="*/ 440160 h 5130710"/>
              <a:gd name="connsiteX1520" fmla="*/ 6510727 w 6842126"/>
              <a:gd name="connsiteY1520" fmla="*/ 425855 h 5130710"/>
              <a:gd name="connsiteX1521" fmla="*/ 6511579 w 6842126"/>
              <a:gd name="connsiteY1521" fmla="*/ 427523 h 5130710"/>
              <a:gd name="connsiteX1522" fmla="*/ 6511361 w 6842126"/>
              <a:gd name="connsiteY1522" fmla="*/ 427100 h 5130710"/>
              <a:gd name="connsiteX1523" fmla="*/ 6510727 w 6842126"/>
              <a:gd name="connsiteY1523" fmla="*/ 425855 h 5130710"/>
              <a:gd name="connsiteX1524" fmla="*/ 3347248 w 6842126"/>
              <a:gd name="connsiteY1524" fmla="*/ 425098 h 5130710"/>
              <a:gd name="connsiteX1525" fmla="*/ 3346203 w 6842126"/>
              <a:gd name="connsiteY1525" fmla="*/ 425476 h 5130710"/>
              <a:gd name="connsiteX1526" fmla="*/ 3346156 w 6842126"/>
              <a:gd name="connsiteY1526" fmla="*/ 425495 h 5130710"/>
              <a:gd name="connsiteX1527" fmla="*/ 3347247 w 6842126"/>
              <a:gd name="connsiteY1527" fmla="*/ 425099 h 5130710"/>
              <a:gd name="connsiteX1528" fmla="*/ 3497947 w 6842126"/>
              <a:gd name="connsiteY1528" fmla="*/ 424073 h 5130710"/>
              <a:gd name="connsiteX1529" fmla="*/ 3495951 w 6842126"/>
              <a:gd name="connsiteY1529" fmla="*/ 424769 h 5130710"/>
              <a:gd name="connsiteX1530" fmla="*/ 3495109 w 6842126"/>
              <a:gd name="connsiteY1530" fmla="*/ 425063 h 5130710"/>
              <a:gd name="connsiteX1531" fmla="*/ 3494805 w 6842126"/>
              <a:gd name="connsiteY1531" fmla="*/ 425168 h 5130710"/>
              <a:gd name="connsiteX1532" fmla="*/ 3494756 w 6842126"/>
              <a:gd name="connsiteY1532" fmla="*/ 425185 h 5130710"/>
              <a:gd name="connsiteX1533" fmla="*/ 3495109 w 6842126"/>
              <a:gd name="connsiteY1533" fmla="*/ 425063 h 5130710"/>
              <a:gd name="connsiteX1534" fmla="*/ 4100904 w 6842126"/>
              <a:gd name="connsiteY1534" fmla="*/ 424038 h 5130710"/>
              <a:gd name="connsiteX1535" fmla="*/ 4095787 w 6842126"/>
              <a:gd name="connsiteY1535" fmla="*/ 440496 h 5130710"/>
              <a:gd name="connsiteX1536" fmla="*/ 4093277 w 6842126"/>
              <a:gd name="connsiteY1536" fmla="*/ 457420 h 5130710"/>
              <a:gd name="connsiteX1537" fmla="*/ 4096697 w 6842126"/>
              <a:gd name="connsiteY1537" fmla="*/ 460039 h 5130710"/>
              <a:gd name="connsiteX1538" fmla="*/ 4097360 w 6842126"/>
              <a:gd name="connsiteY1538" fmla="*/ 457094 h 5130710"/>
              <a:gd name="connsiteX1539" fmla="*/ 4100904 w 6842126"/>
              <a:gd name="connsiteY1539" fmla="*/ 424038 h 5130710"/>
              <a:gd name="connsiteX1540" fmla="*/ 3756593 w 6842126"/>
              <a:gd name="connsiteY1540" fmla="*/ 423112 h 5130710"/>
              <a:gd name="connsiteX1541" fmla="*/ 3756089 w 6842126"/>
              <a:gd name="connsiteY1541" fmla="*/ 424287 h 5130710"/>
              <a:gd name="connsiteX1542" fmla="*/ 3756103 w 6842126"/>
              <a:gd name="connsiteY1542" fmla="*/ 425592 h 5130710"/>
              <a:gd name="connsiteX1543" fmla="*/ 4872611 w 6842126"/>
              <a:gd name="connsiteY1543" fmla="*/ 419183 h 5130710"/>
              <a:gd name="connsiteX1544" fmla="*/ 4872329 w 6842126"/>
              <a:gd name="connsiteY1544" fmla="*/ 419282 h 5130710"/>
              <a:gd name="connsiteX1545" fmla="*/ 4872389 w 6842126"/>
              <a:gd name="connsiteY1545" fmla="*/ 419261 h 5130710"/>
              <a:gd name="connsiteX1546" fmla="*/ 5028470 w 6842126"/>
              <a:gd name="connsiteY1546" fmla="*/ 417492 h 5130710"/>
              <a:gd name="connsiteX1547" fmla="*/ 5024367 w 6842126"/>
              <a:gd name="connsiteY1547" fmla="*/ 428862 h 5130710"/>
              <a:gd name="connsiteX1548" fmla="*/ 5023886 w 6842126"/>
              <a:gd name="connsiteY1548" fmla="*/ 437983 h 5130710"/>
              <a:gd name="connsiteX1549" fmla="*/ 5024464 w 6842126"/>
              <a:gd name="connsiteY1549" fmla="*/ 439393 h 5130710"/>
              <a:gd name="connsiteX1550" fmla="*/ 5025955 w 6842126"/>
              <a:gd name="connsiteY1550" fmla="*/ 438012 h 5130710"/>
              <a:gd name="connsiteX1551" fmla="*/ 5188838 w 6842126"/>
              <a:gd name="connsiteY1551" fmla="*/ 410675 h 5130710"/>
              <a:gd name="connsiteX1552" fmla="*/ 5190613 w 6842126"/>
              <a:gd name="connsiteY1552" fmla="*/ 415942 h 5130710"/>
              <a:gd name="connsiteX1553" fmla="*/ 5186589 w 6842126"/>
              <a:gd name="connsiteY1553" fmla="*/ 424928 h 5130710"/>
              <a:gd name="connsiteX1554" fmla="*/ 5437063 w 6842126"/>
              <a:gd name="connsiteY1554" fmla="*/ 405276 h 5130710"/>
              <a:gd name="connsiteX1555" fmla="*/ 5424661 w 6842126"/>
              <a:gd name="connsiteY1555" fmla="*/ 440027 h 5130710"/>
              <a:gd name="connsiteX1556" fmla="*/ 5424037 w 6842126"/>
              <a:gd name="connsiteY1556" fmla="*/ 442368 h 5130710"/>
              <a:gd name="connsiteX1557" fmla="*/ 5426946 w 6842126"/>
              <a:gd name="connsiteY1557" fmla="*/ 441798 h 5130710"/>
              <a:gd name="connsiteX1558" fmla="*/ 5429990 w 6842126"/>
              <a:gd name="connsiteY1558" fmla="*/ 441127 h 5130710"/>
              <a:gd name="connsiteX1559" fmla="*/ 4103023 w 6842126"/>
              <a:gd name="connsiteY1559" fmla="*/ 403524 h 5130710"/>
              <a:gd name="connsiteX1560" fmla="*/ 4099977 w 6842126"/>
              <a:gd name="connsiteY1560" fmla="*/ 405235 h 5130710"/>
              <a:gd name="connsiteX1561" fmla="*/ 4102833 w 6842126"/>
              <a:gd name="connsiteY1561" fmla="*/ 405883 h 5130710"/>
              <a:gd name="connsiteX1562" fmla="*/ 4104824 w 6842126"/>
              <a:gd name="connsiteY1562" fmla="*/ 403730 h 5130710"/>
              <a:gd name="connsiteX1563" fmla="*/ 4103023 w 6842126"/>
              <a:gd name="connsiteY1563" fmla="*/ 403524 h 5130710"/>
              <a:gd name="connsiteX1564" fmla="*/ 3420266 w 6842126"/>
              <a:gd name="connsiteY1564" fmla="*/ 399500 h 5130710"/>
              <a:gd name="connsiteX1565" fmla="*/ 3416654 w 6842126"/>
              <a:gd name="connsiteY1565" fmla="*/ 411804 h 5130710"/>
              <a:gd name="connsiteX1566" fmla="*/ 3415594 w 6842126"/>
              <a:gd name="connsiteY1566" fmla="*/ 416760 h 5130710"/>
              <a:gd name="connsiteX1567" fmla="*/ 3415201 w 6842126"/>
              <a:gd name="connsiteY1567" fmla="*/ 419958 h 5130710"/>
              <a:gd name="connsiteX1568" fmla="*/ 3415716 w 6842126"/>
              <a:gd name="connsiteY1568" fmla="*/ 421956 h 5130710"/>
              <a:gd name="connsiteX1569" fmla="*/ 3418163 w 6842126"/>
              <a:gd name="connsiteY1569" fmla="*/ 419253 h 5130710"/>
              <a:gd name="connsiteX1570" fmla="*/ 5041698 w 6842126"/>
              <a:gd name="connsiteY1570" fmla="*/ 396357 h 5130710"/>
              <a:gd name="connsiteX1571" fmla="*/ 5040957 w 6842126"/>
              <a:gd name="connsiteY1571" fmla="*/ 398658 h 5130710"/>
              <a:gd name="connsiteX1572" fmla="*/ 5040431 w 6842126"/>
              <a:gd name="connsiteY1572" fmla="*/ 398198 h 5130710"/>
              <a:gd name="connsiteX1573" fmla="*/ 5041698 w 6842126"/>
              <a:gd name="connsiteY1573" fmla="*/ 396357 h 5130710"/>
              <a:gd name="connsiteX1574" fmla="*/ 5268441 w 6842126"/>
              <a:gd name="connsiteY1574" fmla="*/ 392441 h 5130710"/>
              <a:gd name="connsiteX1575" fmla="*/ 5268593 w 6842126"/>
              <a:gd name="connsiteY1575" fmla="*/ 392701 h 5130710"/>
              <a:gd name="connsiteX1576" fmla="*/ 5268200 w 6842126"/>
              <a:gd name="connsiteY1576" fmla="*/ 394412 h 5130710"/>
              <a:gd name="connsiteX1577" fmla="*/ 4389343 w 6842126"/>
              <a:gd name="connsiteY1577" fmla="*/ 390297 h 5130710"/>
              <a:gd name="connsiteX1578" fmla="*/ 4388153 w 6842126"/>
              <a:gd name="connsiteY1578" fmla="*/ 390728 h 5130710"/>
              <a:gd name="connsiteX1579" fmla="*/ 4388101 w 6842126"/>
              <a:gd name="connsiteY1579" fmla="*/ 390747 h 5130710"/>
              <a:gd name="connsiteX1580" fmla="*/ 5143519 w 6842126"/>
              <a:gd name="connsiteY1580" fmla="*/ 380678 h 5130710"/>
              <a:gd name="connsiteX1581" fmla="*/ 5136534 w 6842126"/>
              <a:gd name="connsiteY1581" fmla="*/ 398939 h 5130710"/>
              <a:gd name="connsiteX1582" fmla="*/ 5128187 w 6842126"/>
              <a:gd name="connsiteY1582" fmla="*/ 420939 h 5130710"/>
              <a:gd name="connsiteX1583" fmla="*/ 5127179 w 6842126"/>
              <a:gd name="connsiteY1583" fmla="*/ 429488 h 5130710"/>
              <a:gd name="connsiteX1584" fmla="*/ 5132401 w 6842126"/>
              <a:gd name="connsiteY1584" fmla="*/ 412576 h 5130710"/>
              <a:gd name="connsiteX1585" fmla="*/ 5139763 w 6842126"/>
              <a:gd name="connsiteY1585" fmla="*/ 391714 h 5130710"/>
              <a:gd name="connsiteX1586" fmla="*/ 5142967 w 6842126"/>
              <a:gd name="connsiteY1586" fmla="*/ 384964 h 5130710"/>
              <a:gd name="connsiteX1587" fmla="*/ 3095355 w 6842126"/>
              <a:gd name="connsiteY1587" fmla="*/ 378168 h 5130710"/>
              <a:gd name="connsiteX1588" fmla="*/ 3092919 w 6842126"/>
              <a:gd name="connsiteY1588" fmla="*/ 379102 h 5130710"/>
              <a:gd name="connsiteX1589" fmla="*/ 3091973 w 6842126"/>
              <a:gd name="connsiteY1589" fmla="*/ 382987 h 5130710"/>
              <a:gd name="connsiteX1590" fmla="*/ 3094373 w 6842126"/>
              <a:gd name="connsiteY1590" fmla="*/ 383784 h 5130710"/>
              <a:gd name="connsiteX1591" fmla="*/ 3095272 w 6842126"/>
              <a:gd name="connsiteY1591" fmla="*/ 381193 h 5130710"/>
              <a:gd name="connsiteX1592" fmla="*/ 3095355 w 6842126"/>
              <a:gd name="connsiteY1592" fmla="*/ 378168 h 5130710"/>
              <a:gd name="connsiteX1593" fmla="*/ 3339802 w 6842126"/>
              <a:gd name="connsiteY1593" fmla="*/ 374728 h 5130710"/>
              <a:gd name="connsiteX1594" fmla="*/ 3339304 w 6842126"/>
              <a:gd name="connsiteY1594" fmla="*/ 375545 h 5130710"/>
              <a:gd name="connsiteX1595" fmla="*/ 3329688 w 6842126"/>
              <a:gd name="connsiteY1595" fmla="*/ 400452 h 5130710"/>
              <a:gd name="connsiteX1596" fmla="*/ 3333178 w 6842126"/>
              <a:gd name="connsiteY1596" fmla="*/ 396810 h 5130710"/>
              <a:gd name="connsiteX1597" fmla="*/ 3337405 w 6842126"/>
              <a:gd name="connsiteY1597" fmla="*/ 388415 h 5130710"/>
              <a:gd name="connsiteX1598" fmla="*/ 3476791 w 6842126"/>
              <a:gd name="connsiteY1598" fmla="*/ 369441 h 5130710"/>
              <a:gd name="connsiteX1599" fmla="*/ 3473699 w 6842126"/>
              <a:gd name="connsiteY1599" fmla="*/ 369878 h 5130710"/>
              <a:gd name="connsiteX1600" fmla="*/ 3472753 w 6842126"/>
              <a:gd name="connsiteY1600" fmla="*/ 372765 h 5130710"/>
              <a:gd name="connsiteX1601" fmla="*/ 3472610 w 6842126"/>
              <a:gd name="connsiteY1601" fmla="*/ 373893 h 5130710"/>
              <a:gd name="connsiteX1602" fmla="*/ 3473018 w 6842126"/>
              <a:gd name="connsiteY1602" fmla="*/ 378091 h 5130710"/>
              <a:gd name="connsiteX1603" fmla="*/ 3474249 w 6842126"/>
              <a:gd name="connsiteY1603" fmla="*/ 378810 h 5130710"/>
              <a:gd name="connsiteX1604" fmla="*/ 3476791 w 6842126"/>
              <a:gd name="connsiteY1604" fmla="*/ 369441 h 5130710"/>
              <a:gd name="connsiteX1605" fmla="*/ 5053208 w 6842126"/>
              <a:gd name="connsiteY1605" fmla="*/ 367560 h 5130710"/>
              <a:gd name="connsiteX1606" fmla="*/ 5050419 w 6842126"/>
              <a:gd name="connsiteY1606" fmla="*/ 375968 h 5130710"/>
              <a:gd name="connsiteX1607" fmla="*/ 5048175 w 6842126"/>
              <a:gd name="connsiteY1607" fmla="*/ 384775 h 5130710"/>
              <a:gd name="connsiteX1608" fmla="*/ 5052406 w 6842126"/>
              <a:gd name="connsiteY1608" fmla="*/ 371318 h 5130710"/>
              <a:gd name="connsiteX1609" fmla="*/ 4472553 w 6842126"/>
              <a:gd name="connsiteY1609" fmla="*/ 361124 h 5130710"/>
              <a:gd name="connsiteX1610" fmla="*/ 4468437 w 6842126"/>
              <a:gd name="connsiteY1610" fmla="*/ 375148 h 5130710"/>
              <a:gd name="connsiteX1611" fmla="*/ 4467229 w 6842126"/>
              <a:gd name="connsiteY1611" fmla="*/ 380796 h 5130710"/>
              <a:gd name="connsiteX1612" fmla="*/ 4466782 w 6842126"/>
              <a:gd name="connsiteY1612" fmla="*/ 384439 h 5130710"/>
              <a:gd name="connsiteX1613" fmla="*/ 4467369 w 6842126"/>
              <a:gd name="connsiteY1613" fmla="*/ 386715 h 5130710"/>
              <a:gd name="connsiteX1614" fmla="*/ 4469766 w 6842126"/>
              <a:gd name="connsiteY1614" fmla="*/ 384066 h 5130710"/>
              <a:gd name="connsiteX1615" fmla="*/ 4470232 w 6842126"/>
              <a:gd name="connsiteY1615" fmla="*/ 382923 h 5130710"/>
              <a:gd name="connsiteX1616" fmla="*/ 4638929 w 6842126"/>
              <a:gd name="connsiteY1616" fmla="*/ 357014 h 5130710"/>
              <a:gd name="connsiteX1617" fmla="*/ 4634043 w 6842126"/>
              <a:gd name="connsiteY1617" fmla="*/ 369040 h 5130710"/>
              <a:gd name="connsiteX1618" fmla="*/ 4628661 w 6842126"/>
              <a:gd name="connsiteY1618" fmla="*/ 385255 h 5130710"/>
              <a:gd name="connsiteX1619" fmla="*/ 4627655 w 6842126"/>
              <a:gd name="connsiteY1619" fmla="*/ 388159 h 5130710"/>
              <a:gd name="connsiteX1620" fmla="*/ 4627319 w 6842126"/>
              <a:gd name="connsiteY1620" fmla="*/ 390839 h 5130710"/>
              <a:gd name="connsiteX1621" fmla="*/ 4634097 w 6842126"/>
              <a:gd name="connsiteY1621" fmla="*/ 390492 h 5130710"/>
              <a:gd name="connsiteX1622" fmla="*/ 6628999 w 6842126"/>
              <a:gd name="connsiteY1622" fmla="*/ 356182 h 5130710"/>
              <a:gd name="connsiteX1623" fmla="*/ 6628027 w 6842126"/>
              <a:gd name="connsiteY1623" fmla="*/ 366218 h 5130710"/>
              <a:gd name="connsiteX1624" fmla="*/ 6625907 w 6842126"/>
              <a:gd name="connsiteY1624" fmla="*/ 369487 h 5130710"/>
              <a:gd name="connsiteX1625" fmla="*/ 3126709 w 6842126"/>
              <a:gd name="connsiteY1625" fmla="*/ 349203 h 5130710"/>
              <a:gd name="connsiteX1626" fmla="*/ 3124565 w 6842126"/>
              <a:gd name="connsiteY1626" fmla="*/ 349952 h 5130710"/>
              <a:gd name="connsiteX1627" fmla="*/ 3123518 w 6842126"/>
              <a:gd name="connsiteY1627" fmla="*/ 350316 h 5130710"/>
              <a:gd name="connsiteX1628" fmla="*/ 3123567 w 6842126"/>
              <a:gd name="connsiteY1628" fmla="*/ 350299 h 5130710"/>
              <a:gd name="connsiteX1629" fmla="*/ 3124565 w 6842126"/>
              <a:gd name="connsiteY1629" fmla="*/ 349952 h 5130710"/>
              <a:gd name="connsiteX1630" fmla="*/ 3124715 w 6842126"/>
              <a:gd name="connsiteY1630" fmla="*/ 349901 h 5130710"/>
              <a:gd name="connsiteX1631" fmla="*/ 3126709 w 6842126"/>
              <a:gd name="connsiteY1631" fmla="*/ 349203 h 5130710"/>
              <a:gd name="connsiteX1632" fmla="*/ 3260531 w 6842126"/>
              <a:gd name="connsiteY1632" fmla="*/ 348747 h 5130710"/>
              <a:gd name="connsiteX1633" fmla="*/ 3256930 w 6842126"/>
              <a:gd name="connsiteY1633" fmla="*/ 358723 h 5130710"/>
              <a:gd name="connsiteX1634" fmla="*/ 3256417 w 6842126"/>
              <a:gd name="connsiteY1634" fmla="*/ 368522 h 5130710"/>
              <a:gd name="connsiteX1635" fmla="*/ 3258326 w 6842126"/>
              <a:gd name="connsiteY1635" fmla="*/ 366753 h 5130710"/>
              <a:gd name="connsiteX1636" fmla="*/ 2481118 w 6842126"/>
              <a:gd name="connsiteY1636" fmla="*/ 346265 h 5130710"/>
              <a:gd name="connsiteX1637" fmla="*/ 2480209 w 6842126"/>
              <a:gd name="connsiteY1637" fmla="*/ 348613 h 5130710"/>
              <a:gd name="connsiteX1638" fmla="*/ 2478828 w 6842126"/>
              <a:gd name="connsiteY1638" fmla="*/ 357609 h 5130710"/>
              <a:gd name="connsiteX1639" fmla="*/ 2477534 w 6842126"/>
              <a:gd name="connsiteY1639" fmla="*/ 357711 h 5130710"/>
              <a:gd name="connsiteX1640" fmla="*/ 2477292 w 6842126"/>
              <a:gd name="connsiteY1640" fmla="*/ 357730 h 5130710"/>
              <a:gd name="connsiteX1641" fmla="*/ 2477100 w 6842126"/>
              <a:gd name="connsiteY1641" fmla="*/ 357745 h 5130710"/>
              <a:gd name="connsiteX1642" fmla="*/ 2477534 w 6842126"/>
              <a:gd name="connsiteY1642" fmla="*/ 357711 h 5130710"/>
              <a:gd name="connsiteX1643" fmla="*/ 2478252 w 6842126"/>
              <a:gd name="connsiteY1643" fmla="*/ 357655 h 5130710"/>
              <a:gd name="connsiteX1644" fmla="*/ 2478828 w 6842126"/>
              <a:gd name="connsiteY1644" fmla="*/ 357609 h 5130710"/>
              <a:gd name="connsiteX1645" fmla="*/ 2478915 w 6842126"/>
              <a:gd name="connsiteY1645" fmla="*/ 357513 h 5130710"/>
              <a:gd name="connsiteX1646" fmla="*/ 4904413 w 6842126"/>
              <a:gd name="connsiteY1646" fmla="*/ 338433 h 5130710"/>
              <a:gd name="connsiteX1647" fmla="*/ 4905364 w 6842126"/>
              <a:gd name="connsiteY1647" fmla="*/ 343439 h 5130710"/>
              <a:gd name="connsiteX1648" fmla="*/ 4903528 w 6842126"/>
              <a:gd name="connsiteY1648" fmla="*/ 348918 h 5130710"/>
              <a:gd name="connsiteX1649" fmla="*/ 4901976 w 6842126"/>
              <a:gd name="connsiteY1649" fmla="*/ 347710 h 5130710"/>
              <a:gd name="connsiteX1650" fmla="*/ 4904413 w 6842126"/>
              <a:gd name="connsiteY1650" fmla="*/ 338433 h 5130710"/>
              <a:gd name="connsiteX1651" fmla="*/ 6581365 w 6842126"/>
              <a:gd name="connsiteY1651" fmla="*/ 338431 h 5130710"/>
              <a:gd name="connsiteX1652" fmla="*/ 6582317 w 6842126"/>
              <a:gd name="connsiteY1652" fmla="*/ 343438 h 5130710"/>
              <a:gd name="connsiteX1653" fmla="*/ 6580479 w 6842126"/>
              <a:gd name="connsiteY1653" fmla="*/ 348917 h 5130710"/>
              <a:gd name="connsiteX1654" fmla="*/ 6578929 w 6842126"/>
              <a:gd name="connsiteY1654" fmla="*/ 347709 h 5130710"/>
              <a:gd name="connsiteX1655" fmla="*/ 6581365 w 6842126"/>
              <a:gd name="connsiteY1655" fmla="*/ 338431 h 5130710"/>
              <a:gd name="connsiteX1656" fmla="*/ 4102293 w 6842126"/>
              <a:gd name="connsiteY1656" fmla="*/ 336817 h 5130710"/>
              <a:gd name="connsiteX1657" fmla="*/ 4099519 w 6842126"/>
              <a:gd name="connsiteY1657" fmla="*/ 337881 h 5130710"/>
              <a:gd name="connsiteX1658" fmla="*/ 4098438 w 6842126"/>
              <a:gd name="connsiteY1658" fmla="*/ 342307 h 5130710"/>
              <a:gd name="connsiteX1659" fmla="*/ 4101175 w 6842126"/>
              <a:gd name="connsiteY1659" fmla="*/ 343215 h 5130710"/>
              <a:gd name="connsiteX1660" fmla="*/ 4102199 w 6842126"/>
              <a:gd name="connsiteY1660" fmla="*/ 340264 h 5130710"/>
              <a:gd name="connsiteX1661" fmla="*/ 4102293 w 6842126"/>
              <a:gd name="connsiteY1661" fmla="*/ 336817 h 5130710"/>
              <a:gd name="connsiteX1662" fmla="*/ 4969999 w 6842126"/>
              <a:gd name="connsiteY1662" fmla="*/ 336275 h 5130710"/>
              <a:gd name="connsiteX1663" fmla="*/ 4966301 w 6842126"/>
              <a:gd name="connsiteY1663" fmla="*/ 348541 h 5130710"/>
              <a:gd name="connsiteX1664" fmla="*/ 4960899 w 6842126"/>
              <a:gd name="connsiteY1664" fmla="*/ 368474 h 5130710"/>
              <a:gd name="connsiteX1665" fmla="*/ 4957994 w 6842126"/>
              <a:gd name="connsiteY1665" fmla="*/ 375621 h 5130710"/>
              <a:gd name="connsiteX1666" fmla="*/ 4957557 w 6842126"/>
              <a:gd name="connsiteY1666" fmla="*/ 379206 h 5130710"/>
              <a:gd name="connsiteX1667" fmla="*/ 4956666 w 6842126"/>
              <a:gd name="connsiteY1667" fmla="*/ 393630 h 5130710"/>
              <a:gd name="connsiteX1668" fmla="*/ 4959003 w 6842126"/>
              <a:gd name="connsiteY1668" fmla="*/ 400186 h 5130710"/>
              <a:gd name="connsiteX1669" fmla="*/ 4959108 w 6842126"/>
              <a:gd name="connsiteY1669" fmla="*/ 399954 h 5130710"/>
              <a:gd name="connsiteX1670" fmla="*/ 4961749 w 6842126"/>
              <a:gd name="connsiteY1670" fmla="*/ 394427 h 5130710"/>
              <a:gd name="connsiteX1671" fmla="*/ 4964645 w 6842126"/>
              <a:gd name="connsiteY1671" fmla="*/ 377007 h 5130710"/>
              <a:gd name="connsiteX1672" fmla="*/ 2669610 w 6842126"/>
              <a:gd name="connsiteY1672" fmla="*/ 332953 h 5130710"/>
              <a:gd name="connsiteX1673" fmla="*/ 2670053 w 6842126"/>
              <a:gd name="connsiteY1673" fmla="*/ 333820 h 5130710"/>
              <a:gd name="connsiteX1674" fmla="*/ 2670203 w 6842126"/>
              <a:gd name="connsiteY1674" fmla="*/ 334116 h 5130710"/>
              <a:gd name="connsiteX1675" fmla="*/ 4380859 w 6842126"/>
              <a:gd name="connsiteY1675" fmla="*/ 332895 h 5130710"/>
              <a:gd name="connsiteX1676" fmla="*/ 4380293 w 6842126"/>
              <a:gd name="connsiteY1676" fmla="*/ 333827 h 5130710"/>
              <a:gd name="connsiteX1677" fmla="*/ 4369333 w 6842126"/>
              <a:gd name="connsiteY1677" fmla="*/ 362210 h 5130710"/>
              <a:gd name="connsiteX1678" fmla="*/ 4373309 w 6842126"/>
              <a:gd name="connsiteY1678" fmla="*/ 358059 h 5130710"/>
              <a:gd name="connsiteX1679" fmla="*/ 4378128 w 6842126"/>
              <a:gd name="connsiteY1679" fmla="*/ 348494 h 5130710"/>
              <a:gd name="connsiteX1680" fmla="*/ 2410047 w 6842126"/>
              <a:gd name="connsiteY1680" fmla="*/ 331051 h 5130710"/>
              <a:gd name="connsiteX1681" fmla="*/ 2408519 w 6842126"/>
              <a:gd name="connsiteY1681" fmla="*/ 341203 h 5130710"/>
              <a:gd name="connsiteX1682" fmla="*/ 2408965 w 6842126"/>
              <a:gd name="connsiteY1682" fmla="*/ 339717 h 5130710"/>
              <a:gd name="connsiteX1683" fmla="*/ 2410029 w 6842126"/>
              <a:gd name="connsiteY1683" fmla="*/ 331321 h 5130710"/>
              <a:gd name="connsiteX1684" fmla="*/ 3272141 w 6842126"/>
              <a:gd name="connsiteY1684" fmla="*/ 330199 h 5130710"/>
              <a:gd name="connsiteX1685" fmla="*/ 3271490 w 6842126"/>
              <a:gd name="connsiteY1685" fmla="*/ 332219 h 5130710"/>
              <a:gd name="connsiteX1686" fmla="*/ 3271030 w 6842126"/>
              <a:gd name="connsiteY1686" fmla="*/ 331817 h 5130710"/>
              <a:gd name="connsiteX1687" fmla="*/ 3272141 w 6842126"/>
              <a:gd name="connsiteY1687" fmla="*/ 330199 h 5130710"/>
              <a:gd name="connsiteX1688" fmla="*/ 6599849 w 6842126"/>
              <a:gd name="connsiteY1688" fmla="*/ 330060 h 5130710"/>
              <a:gd name="connsiteX1689" fmla="*/ 6587331 w 6842126"/>
              <a:gd name="connsiteY1689" fmla="*/ 390745 h 5130710"/>
              <a:gd name="connsiteX1690" fmla="*/ 6595487 w 6842126"/>
              <a:gd name="connsiteY1690" fmla="*/ 339409 h 5130710"/>
              <a:gd name="connsiteX1691" fmla="*/ 6599273 w 6842126"/>
              <a:gd name="connsiteY1691" fmla="*/ 330324 h 5130710"/>
              <a:gd name="connsiteX1692" fmla="*/ 4536971 w 6842126"/>
              <a:gd name="connsiteY1692" fmla="*/ 326870 h 5130710"/>
              <a:gd name="connsiteX1693" fmla="*/ 4533443 w 6842126"/>
              <a:gd name="connsiteY1693" fmla="*/ 327369 h 5130710"/>
              <a:gd name="connsiteX1694" fmla="*/ 4532369 w 6842126"/>
              <a:gd name="connsiteY1694" fmla="*/ 330658 h 5130710"/>
              <a:gd name="connsiteX1695" fmla="*/ 4532203 w 6842126"/>
              <a:gd name="connsiteY1695" fmla="*/ 331944 h 5130710"/>
              <a:gd name="connsiteX1696" fmla="*/ 4532668 w 6842126"/>
              <a:gd name="connsiteY1696" fmla="*/ 336728 h 5130710"/>
              <a:gd name="connsiteX1697" fmla="*/ 4534073 w 6842126"/>
              <a:gd name="connsiteY1697" fmla="*/ 337546 h 5130710"/>
              <a:gd name="connsiteX1698" fmla="*/ 4536971 w 6842126"/>
              <a:gd name="connsiteY1698" fmla="*/ 326870 h 5130710"/>
              <a:gd name="connsiteX1699" fmla="*/ 2322349 w 6842126"/>
              <a:gd name="connsiteY1699" fmla="*/ 323331 h 5130710"/>
              <a:gd name="connsiteX1700" fmla="*/ 2323226 w 6842126"/>
              <a:gd name="connsiteY1700" fmla="*/ 333740 h 5130710"/>
              <a:gd name="connsiteX1701" fmla="*/ 2322349 w 6842126"/>
              <a:gd name="connsiteY1701" fmla="*/ 323331 h 5130710"/>
              <a:gd name="connsiteX1702" fmla="*/ 3361491 w 6842126"/>
              <a:gd name="connsiteY1702" fmla="*/ 316440 h 5130710"/>
              <a:gd name="connsiteX1703" fmla="*/ 3355360 w 6842126"/>
              <a:gd name="connsiteY1703" fmla="*/ 332465 h 5130710"/>
              <a:gd name="connsiteX1704" fmla="*/ 3348038 w 6842126"/>
              <a:gd name="connsiteY1704" fmla="*/ 351771 h 5130710"/>
              <a:gd name="connsiteX1705" fmla="*/ 3347153 w 6842126"/>
              <a:gd name="connsiteY1705" fmla="*/ 359272 h 5130710"/>
              <a:gd name="connsiteX1706" fmla="*/ 3351733 w 6842126"/>
              <a:gd name="connsiteY1706" fmla="*/ 344431 h 5130710"/>
              <a:gd name="connsiteX1707" fmla="*/ 3358194 w 6842126"/>
              <a:gd name="connsiteY1707" fmla="*/ 326126 h 5130710"/>
              <a:gd name="connsiteX1708" fmla="*/ 3361006 w 6842126"/>
              <a:gd name="connsiteY1708" fmla="*/ 320201 h 5130710"/>
              <a:gd name="connsiteX1709" fmla="*/ 6626995 w 6842126"/>
              <a:gd name="connsiteY1709" fmla="*/ 313886 h 5130710"/>
              <a:gd name="connsiteX1710" fmla="*/ 6609707 w 6842126"/>
              <a:gd name="connsiteY1710" fmla="*/ 408470 h 5130710"/>
              <a:gd name="connsiteX1711" fmla="*/ 6607286 w 6842126"/>
              <a:gd name="connsiteY1711" fmla="*/ 418554 h 5130710"/>
              <a:gd name="connsiteX1712" fmla="*/ 6609071 w 6842126"/>
              <a:gd name="connsiteY1712" fmla="*/ 402098 h 5130710"/>
              <a:gd name="connsiteX1713" fmla="*/ 6610303 w 6842126"/>
              <a:gd name="connsiteY1713" fmla="*/ 390808 h 5130710"/>
              <a:gd name="connsiteX1714" fmla="*/ 6617857 w 6842126"/>
              <a:gd name="connsiteY1714" fmla="*/ 321495 h 5130710"/>
              <a:gd name="connsiteX1715" fmla="*/ 4618644 w 6842126"/>
              <a:gd name="connsiteY1715" fmla="*/ 311038 h 5130710"/>
              <a:gd name="connsiteX1716" fmla="*/ 4617905 w 6842126"/>
              <a:gd name="connsiteY1716" fmla="*/ 313339 h 5130710"/>
              <a:gd name="connsiteX1717" fmla="*/ 4617377 w 6842126"/>
              <a:gd name="connsiteY1717" fmla="*/ 312882 h 5130710"/>
              <a:gd name="connsiteX1718" fmla="*/ 4618644 w 6842126"/>
              <a:gd name="connsiteY1718" fmla="*/ 311038 h 5130710"/>
              <a:gd name="connsiteX1719" fmla="*/ 2479500 w 6842126"/>
              <a:gd name="connsiteY1719" fmla="*/ 307348 h 5130710"/>
              <a:gd name="connsiteX1720" fmla="*/ 2477916 w 6842126"/>
              <a:gd name="connsiteY1720" fmla="*/ 307900 h 5130710"/>
              <a:gd name="connsiteX1721" fmla="*/ 2477247 w 6842126"/>
              <a:gd name="connsiteY1721" fmla="*/ 308134 h 5130710"/>
              <a:gd name="connsiteX1722" fmla="*/ 2477005 w 6842126"/>
              <a:gd name="connsiteY1722" fmla="*/ 308217 h 5130710"/>
              <a:gd name="connsiteX1723" fmla="*/ 2476965 w 6842126"/>
              <a:gd name="connsiteY1723" fmla="*/ 308231 h 5130710"/>
              <a:gd name="connsiteX1724" fmla="*/ 2477247 w 6842126"/>
              <a:gd name="connsiteY1724" fmla="*/ 308134 h 5130710"/>
              <a:gd name="connsiteX1725" fmla="*/ 3282241 w 6842126"/>
              <a:gd name="connsiteY1725" fmla="*/ 304929 h 5130710"/>
              <a:gd name="connsiteX1726" fmla="*/ 3279793 w 6842126"/>
              <a:gd name="connsiteY1726" fmla="*/ 312307 h 5130710"/>
              <a:gd name="connsiteX1727" fmla="*/ 3277823 w 6842126"/>
              <a:gd name="connsiteY1727" fmla="*/ 320034 h 5130710"/>
              <a:gd name="connsiteX1728" fmla="*/ 3281537 w 6842126"/>
              <a:gd name="connsiteY1728" fmla="*/ 308227 h 5130710"/>
              <a:gd name="connsiteX1729" fmla="*/ 3427992 w 6842126"/>
              <a:gd name="connsiteY1729" fmla="*/ 304718 h 5130710"/>
              <a:gd name="connsiteX1730" fmla="*/ 3428827 w 6842126"/>
              <a:gd name="connsiteY1730" fmla="*/ 309112 h 5130710"/>
              <a:gd name="connsiteX1731" fmla="*/ 3427216 w 6842126"/>
              <a:gd name="connsiteY1731" fmla="*/ 313920 h 5130710"/>
              <a:gd name="connsiteX1732" fmla="*/ 3425855 w 6842126"/>
              <a:gd name="connsiteY1732" fmla="*/ 312859 h 5130710"/>
              <a:gd name="connsiteX1733" fmla="*/ 3427992 w 6842126"/>
              <a:gd name="connsiteY1733" fmla="*/ 304718 h 5130710"/>
              <a:gd name="connsiteX1734" fmla="*/ 4138023 w 6842126"/>
              <a:gd name="connsiteY1734" fmla="*/ 303810 h 5130710"/>
              <a:gd name="connsiteX1735" fmla="*/ 4135750 w 6842126"/>
              <a:gd name="connsiteY1735" fmla="*/ 304602 h 5130710"/>
              <a:gd name="connsiteX1736" fmla="*/ 4135582 w 6842126"/>
              <a:gd name="connsiteY1736" fmla="*/ 304661 h 5130710"/>
              <a:gd name="connsiteX1737" fmla="*/ 4134443 w 6842126"/>
              <a:gd name="connsiteY1737" fmla="*/ 305056 h 5130710"/>
              <a:gd name="connsiteX1738" fmla="*/ 4134386 w 6842126"/>
              <a:gd name="connsiteY1738" fmla="*/ 305077 h 5130710"/>
              <a:gd name="connsiteX1739" fmla="*/ 4135582 w 6842126"/>
              <a:gd name="connsiteY1739" fmla="*/ 304661 h 5130710"/>
              <a:gd name="connsiteX1740" fmla="*/ 4290524 w 6842126"/>
              <a:gd name="connsiteY1740" fmla="*/ 303289 h 5130710"/>
              <a:gd name="connsiteX1741" fmla="*/ 4286421 w 6842126"/>
              <a:gd name="connsiteY1741" fmla="*/ 314656 h 5130710"/>
              <a:gd name="connsiteX1742" fmla="*/ 4285833 w 6842126"/>
              <a:gd name="connsiteY1742" fmla="*/ 325825 h 5130710"/>
              <a:gd name="connsiteX1743" fmla="*/ 4288011 w 6842126"/>
              <a:gd name="connsiteY1743" fmla="*/ 323809 h 5130710"/>
              <a:gd name="connsiteX1744" fmla="*/ 6652061 w 6842126"/>
              <a:gd name="connsiteY1744" fmla="*/ 297397 h 5130710"/>
              <a:gd name="connsiteX1745" fmla="*/ 6650294 w 6842126"/>
              <a:gd name="connsiteY1745" fmla="*/ 317455 h 5130710"/>
              <a:gd name="connsiteX1746" fmla="*/ 6647593 w 6842126"/>
              <a:gd name="connsiteY1746" fmla="*/ 331381 h 5130710"/>
              <a:gd name="connsiteX1747" fmla="*/ 2417787 w 6842126"/>
              <a:gd name="connsiteY1747" fmla="*/ 287825 h 5130710"/>
              <a:gd name="connsiteX1748" fmla="*/ 2414917 w 6842126"/>
              <a:gd name="connsiteY1748" fmla="*/ 297602 h 5130710"/>
              <a:gd name="connsiteX1749" fmla="*/ 2414076 w 6842126"/>
              <a:gd name="connsiteY1749" fmla="*/ 301538 h 5130710"/>
              <a:gd name="connsiteX1750" fmla="*/ 2413763 w 6842126"/>
              <a:gd name="connsiteY1750" fmla="*/ 304078 h 5130710"/>
              <a:gd name="connsiteX1751" fmla="*/ 2414173 w 6842126"/>
              <a:gd name="connsiteY1751" fmla="*/ 305667 h 5130710"/>
              <a:gd name="connsiteX1752" fmla="*/ 2416115 w 6842126"/>
              <a:gd name="connsiteY1752" fmla="*/ 303519 h 5130710"/>
              <a:gd name="connsiteX1753" fmla="*/ 3009493 w 6842126"/>
              <a:gd name="connsiteY1753" fmla="*/ 284729 h 5130710"/>
              <a:gd name="connsiteX1754" fmla="*/ 3012415 w 6842126"/>
              <a:gd name="connsiteY1754" fmla="*/ 288361 h 5130710"/>
              <a:gd name="connsiteX1755" fmla="*/ 3009434 w 6842126"/>
              <a:gd name="connsiteY1755" fmla="*/ 289151 h 5130710"/>
              <a:gd name="connsiteX1756" fmla="*/ 3009493 w 6842126"/>
              <a:gd name="connsiteY1756" fmla="*/ 284729 h 5130710"/>
              <a:gd name="connsiteX1757" fmla="*/ 1770284 w 6842126"/>
              <a:gd name="connsiteY1757" fmla="*/ 283368 h 5130710"/>
              <a:gd name="connsiteX1758" fmla="*/ 1771364 w 6842126"/>
              <a:gd name="connsiteY1758" fmla="*/ 296199 h 5130710"/>
              <a:gd name="connsiteX1759" fmla="*/ 1770284 w 6842126"/>
              <a:gd name="connsiteY1759" fmla="*/ 283368 h 5130710"/>
              <a:gd name="connsiteX1760" fmla="*/ 4303753 w 6842126"/>
              <a:gd name="connsiteY1760" fmla="*/ 282153 h 5130710"/>
              <a:gd name="connsiteX1761" fmla="*/ 4303013 w 6842126"/>
              <a:gd name="connsiteY1761" fmla="*/ 284454 h 5130710"/>
              <a:gd name="connsiteX1762" fmla="*/ 4302487 w 6842126"/>
              <a:gd name="connsiteY1762" fmla="*/ 283995 h 5130710"/>
              <a:gd name="connsiteX1763" fmla="*/ 4303753 w 6842126"/>
              <a:gd name="connsiteY1763" fmla="*/ 282153 h 5130710"/>
              <a:gd name="connsiteX1764" fmla="*/ 5980706 w 6842126"/>
              <a:gd name="connsiteY1764" fmla="*/ 282150 h 5130710"/>
              <a:gd name="connsiteX1765" fmla="*/ 5979964 w 6842126"/>
              <a:gd name="connsiteY1765" fmla="*/ 284452 h 5130710"/>
              <a:gd name="connsiteX1766" fmla="*/ 5979438 w 6842126"/>
              <a:gd name="connsiteY1766" fmla="*/ 283993 h 5130710"/>
              <a:gd name="connsiteX1767" fmla="*/ 5980706 w 6842126"/>
              <a:gd name="connsiteY1767" fmla="*/ 282150 h 5130710"/>
              <a:gd name="connsiteX1768" fmla="*/ 5329567 w 6842126"/>
              <a:gd name="connsiteY1768" fmla="*/ 280259 h 5130710"/>
              <a:gd name="connsiteX1769" fmla="*/ 5329293 w 6842126"/>
              <a:gd name="connsiteY1769" fmla="*/ 285959 h 5130710"/>
              <a:gd name="connsiteX1770" fmla="*/ 5328839 w 6842126"/>
              <a:gd name="connsiteY1770" fmla="*/ 301215 h 5130710"/>
              <a:gd name="connsiteX1771" fmla="*/ 5329453 w 6842126"/>
              <a:gd name="connsiteY1771" fmla="*/ 300906 h 5130710"/>
              <a:gd name="connsiteX1772" fmla="*/ 5319321 w 6842126"/>
              <a:gd name="connsiteY1772" fmla="*/ 327391 h 5130710"/>
              <a:gd name="connsiteX1773" fmla="*/ 5303339 w 6842126"/>
              <a:gd name="connsiteY1773" fmla="*/ 382960 h 5130710"/>
              <a:gd name="connsiteX1774" fmla="*/ 5298427 w 6842126"/>
              <a:gd name="connsiteY1774" fmla="*/ 394369 h 5130710"/>
              <a:gd name="connsiteX1775" fmla="*/ 5302817 w 6842126"/>
              <a:gd name="connsiteY1775" fmla="*/ 364953 h 5130710"/>
              <a:gd name="connsiteX1776" fmla="*/ 5304347 w 6842126"/>
              <a:gd name="connsiteY1776" fmla="*/ 342807 h 5130710"/>
              <a:gd name="connsiteX1777" fmla="*/ 5325994 w 6842126"/>
              <a:gd name="connsiteY1777" fmla="*/ 288486 h 5130710"/>
              <a:gd name="connsiteX1778" fmla="*/ 6654419 w 6842126"/>
              <a:gd name="connsiteY1778" fmla="*/ 279963 h 5130710"/>
              <a:gd name="connsiteX1779" fmla="*/ 6654690 w 6842126"/>
              <a:gd name="connsiteY1779" fmla="*/ 289893 h 5130710"/>
              <a:gd name="connsiteX1780" fmla="*/ 6652061 w 6842126"/>
              <a:gd name="connsiteY1780" fmla="*/ 297397 h 5130710"/>
              <a:gd name="connsiteX1781" fmla="*/ 6654419 w 6842126"/>
              <a:gd name="connsiteY1781" fmla="*/ 279963 h 5130710"/>
              <a:gd name="connsiteX1782" fmla="*/ 3125287 w 6842126"/>
              <a:gd name="connsiteY1782" fmla="*/ 277623 h 5130710"/>
              <a:gd name="connsiteX1783" fmla="*/ 3116838 w 6842126"/>
              <a:gd name="connsiteY1783" fmla="*/ 313245 h 5130710"/>
              <a:gd name="connsiteX1784" fmla="*/ 3115440 w 6842126"/>
              <a:gd name="connsiteY1784" fmla="*/ 316920 h 5130710"/>
              <a:gd name="connsiteX1785" fmla="*/ 3121594 w 6842126"/>
              <a:gd name="connsiteY1785" fmla="*/ 280838 h 5130710"/>
              <a:gd name="connsiteX1786" fmla="*/ 3122584 w 6842126"/>
              <a:gd name="connsiteY1786" fmla="*/ 279445 h 5130710"/>
              <a:gd name="connsiteX1787" fmla="*/ 3125287 w 6842126"/>
              <a:gd name="connsiteY1787" fmla="*/ 277623 h 5130710"/>
              <a:gd name="connsiteX1788" fmla="*/ 1410080 w 6842126"/>
              <a:gd name="connsiteY1788" fmla="*/ 276523 h 5130710"/>
              <a:gd name="connsiteX1789" fmla="*/ 1408582 w 6842126"/>
              <a:gd name="connsiteY1789" fmla="*/ 282662 h 5130710"/>
              <a:gd name="connsiteX1790" fmla="*/ 1408684 w 6842126"/>
              <a:gd name="connsiteY1790" fmla="*/ 283163 h 5130710"/>
              <a:gd name="connsiteX1791" fmla="*/ 1410308 w 6842126"/>
              <a:gd name="connsiteY1791" fmla="*/ 282353 h 5130710"/>
              <a:gd name="connsiteX1792" fmla="*/ 1410751 w 6842126"/>
              <a:gd name="connsiteY1792" fmla="*/ 277829 h 5130710"/>
              <a:gd name="connsiteX1793" fmla="*/ 4977870 w 6842126"/>
              <a:gd name="connsiteY1793" fmla="*/ 273362 h 5130710"/>
              <a:gd name="connsiteX1794" fmla="*/ 4978978 w 6842126"/>
              <a:gd name="connsiteY1794" fmla="*/ 277919 h 5130710"/>
              <a:gd name="connsiteX1795" fmla="*/ 4977465 w 6842126"/>
              <a:gd name="connsiteY1795" fmla="*/ 279964 h 5130710"/>
              <a:gd name="connsiteX1796" fmla="*/ 4977870 w 6842126"/>
              <a:gd name="connsiteY1796" fmla="*/ 273362 h 5130710"/>
              <a:gd name="connsiteX1797" fmla="*/ 6654825 w 6842126"/>
              <a:gd name="connsiteY1797" fmla="*/ 273361 h 5130710"/>
              <a:gd name="connsiteX1798" fmla="*/ 6655931 w 6842126"/>
              <a:gd name="connsiteY1798" fmla="*/ 277917 h 5130710"/>
              <a:gd name="connsiteX1799" fmla="*/ 6654419 w 6842126"/>
              <a:gd name="connsiteY1799" fmla="*/ 279963 h 5130710"/>
              <a:gd name="connsiteX1800" fmla="*/ 6654825 w 6842126"/>
              <a:gd name="connsiteY1800" fmla="*/ 273361 h 5130710"/>
              <a:gd name="connsiteX1801" fmla="*/ 2718857 w 6842126"/>
              <a:gd name="connsiteY1801" fmla="*/ 272005 h 5130710"/>
              <a:gd name="connsiteX1802" fmla="*/ 2719518 w 6842126"/>
              <a:gd name="connsiteY1802" fmla="*/ 275496 h 5130710"/>
              <a:gd name="connsiteX1803" fmla="*/ 2718238 w 6842126"/>
              <a:gd name="connsiteY1803" fmla="*/ 279315 h 5130710"/>
              <a:gd name="connsiteX1804" fmla="*/ 2717156 w 6842126"/>
              <a:gd name="connsiteY1804" fmla="*/ 278473 h 5130710"/>
              <a:gd name="connsiteX1805" fmla="*/ 2718857 w 6842126"/>
              <a:gd name="connsiteY1805" fmla="*/ 272005 h 5130710"/>
              <a:gd name="connsiteX1806" fmla="*/ 1538378 w 6842126"/>
              <a:gd name="connsiteY1806" fmla="*/ 270465 h 5130710"/>
              <a:gd name="connsiteX1807" fmla="*/ 1535661 w 6842126"/>
              <a:gd name="connsiteY1807" fmla="*/ 275865 h 5130710"/>
              <a:gd name="connsiteX1808" fmla="*/ 1534330 w 6842126"/>
              <a:gd name="connsiteY1808" fmla="*/ 278243 h 5130710"/>
              <a:gd name="connsiteX1809" fmla="*/ 1533423 w 6842126"/>
              <a:gd name="connsiteY1809" fmla="*/ 280880 h 5130710"/>
              <a:gd name="connsiteX1810" fmla="*/ 1533496 w 6842126"/>
              <a:gd name="connsiteY1810" fmla="*/ 281209 h 5130710"/>
              <a:gd name="connsiteX1811" fmla="*/ 1535952 w 6842126"/>
              <a:gd name="connsiteY1811" fmla="*/ 279311 h 5130710"/>
              <a:gd name="connsiteX1812" fmla="*/ 1538207 w 6842126"/>
              <a:gd name="connsiteY1812" fmla="*/ 272685 h 5130710"/>
              <a:gd name="connsiteX1813" fmla="*/ 1538378 w 6842126"/>
              <a:gd name="connsiteY1813" fmla="*/ 270465 h 5130710"/>
              <a:gd name="connsiteX1814" fmla="*/ 4978276 w 6842126"/>
              <a:gd name="connsiteY1814" fmla="*/ 266760 h 5130710"/>
              <a:gd name="connsiteX1815" fmla="*/ 4979383 w 6842126"/>
              <a:gd name="connsiteY1815" fmla="*/ 271315 h 5130710"/>
              <a:gd name="connsiteX1816" fmla="*/ 4977870 w 6842126"/>
              <a:gd name="connsiteY1816" fmla="*/ 273362 h 5130710"/>
              <a:gd name="connsiteX1817" fmla="*/ 4978276 w 6842126"/>
              <a:gd name="connsiteY1817" fmla="*/ 266760 h 5130710"/>
              <a:gd name="connsiteX1818" fmla="*/ 6655229 w 6842126"/>
              <a:gd name="connsiteY1818" fmla="*/ 266757 h 5130710"/>
              <a:gd name="connsiteX1819" fmla="*/ 6656336 w 6842126"/>
              <a:gd name="connsiteY1819" fmla="*/ 271314 h 5130710"/>
              <a:gd name="connsiteX1820" fmla="*/ 6654825 w 6842126"/>
              <a:gd name="connsiteY1820" fmla="*/ 273361 h 5130710"/>
              <a:gd name="connsiteX1821" fmla="*/ 6655229 w 6842126"/>
              <a:gd name="connsiteY1821" fmla="*/ 266757 h 5130710"/>
              <a:gd name="connsiteX1822" fmla="*/ 4405574 w 6842126"/>
              <a:gd name="connsiteY1822" fmla="*/ 266472 h 5130710"/>
              <a:gd name="connsiteX1823" fmla="*/ 4398589 w 6842126"/>
              <a:gd name="connsiteY1823" fmla="*/ 284735 h 5130710"/>
              <a:gd name="connsiteX1824" fmla="*/ 4390243 w 6842126"/>
              <a:gd name="connsiteY1824" fmla="*/ 306735 h 5130710"/>
              <a:gd name="connsiteX1825" fmla="*/ 4389235 w 6842126"/>
              <a:gd name="connsiteY1825" fmla="*/ 315283 h 5130710"/>
              <a:gd name="connsiteX1826" fmla="*/ 4394457 w 6842126"/>
              <a:gd name="connsiteY1826" fmla="*/ 298370 h 5130710"/>
              <a:gd name="connsiteX1827" fmla="*/ 4401819 w 6842126"/>
              <a:gd name="connsiteY1827" fmla="*/ 277510 h 5130710"/>
              <a:gd name="connsiteX1828" fmla="*/ 4405023 w 6842126"/>
              <a:gd name="connsiteY1828" fmla="*/ 270759 h 5130710"/>
              <a:gd name="connsiteX1829" fmla="*/ 2946389 w 6842126"/>
              <a:gd name="connsiteY1829" fmla="*/ 265444 h 5130710"/>
              <a:gd name="connsiteX1830" fmla="*/ 2947824 w 6842126"/>
              <a:gd name="connsiteY1830" fmla="*/ 267465 h 5130710"/>
              <a:gd name="connsiteX1831" fmla="*/ 2947406 w 6842126"/>
              <a:gd name="connsiteY1831" fmla="*/ 268718 h 5130710"/>
              <a:gd name="connsiteX1832" fmla="*/ 2946389 w 6842126"/>
              <a:gd name="connsiteY1832" fmla="*/ 265444 h 5130710"/>
              <a:gd name="connsiteX1833" fmla="*/ 2734421 w 6842126"/>
              <a:gd name="connsiteY1833" fmla="*/ 264949 h 5130710"/>
              <a:gd name="connsiteX1834" fmla="*/ 2727113 w 6842126"/>
              <a:gd name="connsiteY1834" fmla="*/ 296188 h 5130710"/>
              <a:gd name="connsiteX1835" fmla="*/ 2723117 w 6842126"/>
              <a:gd name="connsiteY1835" fmla="*/ 307827 h 5130710"/>
              <a:gd name="connsiteX1836" fmla="*/ 2728700 w 6842126"/>
              <a:gd name="connsiteY1836" fmla="*/ 272688 h 5130710"/>
              <a:gd name="connsiteX1837" fmla="*/ 2731339 w 6842126"/>
              <a:gd name="connsiteY1837" fmla="*/ 266353 h 5130710"/>
              <a:gd name="connsiteX1838" fmla="*/ 2462693 w 6842126"/>
              <a:gd name="connsiteY1838" fmla="*/ 263945 h 5130710"/>
              <a:gd name="connsiteX1839" fmla="*/ 2460237 w 6842126"/>
              <a:gd name="connsiteY1839" fmla="*/ 264291 h 5130710"/>
              <a:gd name="connsiteX1840" fmla="*/ 2459487 w 6842126"/>
              <a:gd name="connsiteY1840" fmla="*/ 266587 h 5130710"/>
              <a:gd name="connsiteX1841" fmla="*/ 2459372 w 6842126"/>
              <a:gd name="connsiteY1841" fmla="*/ 267482 h 5130710"/>
              <a:gd name="connsiteX1842" fmla="*/ 2459696 w 6842126"/>
              <a:gd name="connsiteY1842" fmla="*/ 270818 h 5130710"/>
              <a:gd name="connsiteX1843" fmla="*/ 2460675 w 6842126"/>
              <a:gd name="connsiteY1843" fmla="*/ 271388 h 5130710"/>
              <a:gd name="connsiteX1844" fmla="*/ 2462693 w 6842126"/>
              <a:gd name="connsiteY1844" fmla="*/ 263945 h 5130710"/>
              <a:gd name="connsiteX1845" fmla="*/ 3716435 w 6842126"/>
              <a:gd name="connsiteY1845" fmla="*/ 263434 h 5130710"/>
              <a:gd name="connsiteX1846" fmla="*/ 3715614 w 6842126"/>
              <a:gd name="connsiteY1846" fmla="*/ 266806 h 5130710"/>
              <a:gd name="connsiteX1847" fmla="*/ 3714814 w 6842126"/>
              <a:gd name="connsiteY1847" fmla="*/ 268197 h 5130710"/>
              <a:gd name="connsiteX1848" fmla="*/ 3713675 w 6842126"/>
              <a:gd name="connsiteY1848" fmla="*/ 269897 h 5130710"/>
              <a:gd name="connsiteX1849" fmla="*/ 3716435 w 6842126"/>
              <a:gd name="connsiteY1849" fmla="*/ 263434 h 5130710"/>
              <a:gd name="connsiteX1850" fmla="*/ 3610149 w 6842126"/>
              <a:gd name="connsiteY1850" fmla="*/ 262385 h 5130710"/>
              <a:gd name="connsiteX1851" fmla="*/ 3609764 w 6842126"/>
              <a:gd name="connsiteY1851" fmla="*/ 266144 h 5130710"/>
              <a:gd name="connsiteX1852" fmla="*/ 3602935 w 6842126"/>
              <a:gd name="connsiteY1852" fmla="*/ 276813 h 5130710"/>
              <a:gd name="connsiteX1853" fmla="*/ 3610149 w 6842126"/>
              <a:gd name="connsiteY1853" fmla="*/ 262385 h 5130710"/>
              <a:gd name="connsiteX1854" fmla="*/ 2946745 w 6842126"/>
              <a:gd name="connsiteY1854" fmla="*/ 259650 h 5130710"/>
              <a:gd name="connsiteX1855" fmla="*/ 2948602 w 6842126"/>
              <a:gd name="connsiteY1855" fmla="*/ 262010 h 5130710"/>
              <a:gd name="connsiteX1856" fmla="*/ 2948412 w 6842126"/>
              <a:gd name="connsiteY1856" fmla="*/ 262814 h 5130710"/>
              <a:gd name="connsiteX1857" fmla="*/ 2948792 w 6842126"/>
              <a:gd name="connsiteY1857" fmla="*/ 262678 h 5130710"/>
              <a:gd name="connsiteX1858" fmla="*/ 2946389 w 6842126"/>
              <a:gd name="connsiteY1858" fmla="*/ 265444 h 5130710"/>
              <a:gd name="connsiteX1859" fmla="*/ 2946745 w 6842126"/>
              <a:gd name="connsiteY1859" fmla="*/ 259650 h 5130710"/>
              <a:gd name="connsiteX1860" fmla="*/ 1545689 w 6842126"/>
              <a:gd name="connsiteY1860" fmla="*/ 258873 h 5130710"/>
              <a:gd name="connsiteX1861" fmla="*/ 1545347 w 6842126"/>
              <a:gd name="connsiteY1861" fmla="*/ 261176 h 5130710"/>
              <a:gd name="connsiteX1862" fmla="*/ 1544697 w 6842126"/>
              <a:gd name="connsiteY1862" fmla="*/ 262958 h 5130710"/>
              <a:gd name="connsiteX1863" fmla="*/ 1546674 w 6842126"/>
              <a:gd name="connsiteY1863" fmla="*/ 263567 h 5130710"/>
              <a:gd name="connsiteX1864" fmla="*/ 1546426 w 6842126"/>
              <a:gd name="connsiteY1864" fmla="*/ 265333 h 5130710"/>
              <a:gd name="connsiteX1865" fmla="*/ 1546841 w 6842126"/>
              <a:gd name="connsiteY1865" fmla="*/ 263491 h 5130710"/>
              <a:gd name="connsiteX1866" fmla="*/ 1546674 w 6842126"/>
              <a:gd name="connsiteY1866" fmla="*/ 263567 h 5130710"/>
              <a:gd name="connsiteX1867" fmla="*/ 2900903 w 6842126"/>
              <a:gd name="connsiteY1867" fmla="*/ 255330 h 5130710"/>
              <a:gd name="connsiteX1868" fmla="*/ 2900253 w 6842126"/>
              <a:gd name="connsiteY1868" fmla="*/ 257351 h 5130710"/>
              <a:gd name="connsiteX1869" fmla="*/ 2899792 w 6842126"/>
              <a:gd name="connsiteY1869" fmla="*/ 256949 h 5130710"/>
              <a:gd name="connsiteX1870" fmla="*/ 2900903 w 6842126"/>
              <a:gd name="connsiteY1870" fmla="*/ 255330 h 5130710"/>
              <a:gd name="connsiteX1871" fmla="*/ 3492097 w 6842126"/>
              <a:gd name="connsiteY1871" fmla="*/ 253411 h 5130710"/>
              <a:gd name="connsiteX1872" fmla="*/ 3492335 w 6842126"/>
              <a:gd name="connsiteY1872" fmla="*/ 262125 h 5130710"/>
              <a:gd name="connsiteX1873" fmla="*/ 3490027 w 6842126"/>
              <a:gd name="connsiteY1873" fmla="*/ 268712 h 5130710"/>
              <a:gd name="connsiteX1874" fmla="*/ 3492097 w 6842126"/>
              <a:gd name="connsiteY1874" fmla="*/ 253411 h 5130710"/>
              <a:gd name="connsiteX1875" fmla="*/ 5992217 w 6842126"/>
              <a:gd name="connsiteY1875" fmla="*/ 253352 h 5130710"/>
              <a:gd name="connsiteX1876" fmla="*/ 5989429 w 6842126"/>
              <a:gd name="connsiteY1876" fmla="*/ 261760 h 5130710"/>
              <a:gd name="connsiteX1877" fmla="*/ 5987183 w 6842126"/>
              <a:gd name="connsiteY1877" fmla="*/ 270568 h 5130710"/>
              <a:gd name="connsiteX1878" fmla="*/ 5991414 w 6842126"/>
              <a:gd name="connsiteY1878" fmla="*/ 257113 h 5130710"/>
              <a:gd name="connsiteX1879" fmla="*/ 4315265 w 6842126"/>
              <a:gd name="connsiteY1879" fmla="*/ 253352 h 5130710"/>
              <a:gd name="connsiteX1880" fmla="*/ 4312475 w 6842126"/>
              <a:gd name="connsiteY1880" fmla="*/ 261762 h 5130710"/>
              <a:gd name="connsiteX1881" fmla="*/ 4310229 w 6842126"/>
              <a:gd name="connsiteY1881" fmla="*/ 270568 h 5130710"/>
              <a:gd name="connsiteX1882" fmla="*/ 4314463 w 6842126"/>
              <a:gd name="connsiteY1882" fmla="*/ 257114 h 5130710"/>
              <a:gd name="connsiteX1883" fmla="*/ 4481360 w 6842126"/>
              <a:gd name="connsiteY1883" fmla="*/ 253113 h 5130710"/>
              <a:gd name="connsiteX1884" fmla="*/ 4482309 w 6842126"/>
              <a:gd name="connsiteY1884" fmla="*/ 258122 h 5130710"/>
              <a:gd name="connsiteX1885" fmla="*/ 4480474 w 6842126"/>
              <a:gd name="connsiteY1885" fmla="*/ 263598 h 5130710"/>
              <a:gd name="connsiteX1886" fmla="*/ 4478922 w 6842126"/>
              <a:gd name="connsiteY1886" fmla="*/ 262391 h 5130710"/>
              <a:gd name="connsiteX1887" fmla="*/ 4481360 w 6842126"/>
              <a:gd name="connsiteY1887" fmla="*/ 253113 h 5130710"/>
              <a:gd name="connsiteX1888" fmla="*/ 1809931 w 6842126"/>
              <a:gd name="connsiteY1888" fmla="*/ 251157 h 5130710"/>
              <a:gd name="connsiteX1889" fmla="*/ 1809198 w 6842126"/>
              <a:gd name="connsiteY1889" fmla="*/ 253050 h 5130710"/>
              <a:gd name="connsiteX1890" fmla="*/ 1808085 w 6842126"/>
              <a:gd name="connsiteY1890" fmla="*/ 260299 h 5130710"/>
              <a:gd name="connsiteX1891" fmla="*/ 1807620 w 6842126"/>
              <a:gd name="connsiteY1891" fmla="*/ 260336 h 5130710"/>
              <a:gd name="connsiteX1892" fmla="*/ 1807041 w 6842126"/>
              <a:gd name="connsiteY1892" fmla="*/ 260383 h 5130710"/>
              <a:gd name="connsiteX1893" fmla="*/ 1806847 w 6842126"/>
              <a:gd name="connsiteY1893" fmla="*/ 260397 h 5130710"/>
              <a:gd name="connsiteX1894" fmla="*/ 1806693 w 6842126"/>
              <a:gd name="connsiteY1894" fmla="*/ 260409 h 5130710"/>
              <a:gd name="connsiteX1895" fmla="*/ 1807041 w 6842126"/>
              <a:gd name="connsiteY1895" fmla="*/ 260383 h 5130710"/>
              <a:gd name="connsiteX1896" fmla="*/ 1808085 w 6842126"/>
              <a:gd name="connsiteY1896" fmla="*/ 260299 h 5130710"/>
              <a:gd name="connsiteX1897" fmla="*/ 1808157 w 6842126"/>
              <a:gd name="connsiteY1897" fmla="*/ 260222 h 5130710"/>
              <a:gd name="connsiteX1898" fmla="*/ 1416411 w 6842126"/>
              <a:gd name="connsiteY1898" fmla="*/ 248833 h 5130710"/>
              <a:gd name="connsiteX1899" fmla="*/ 1415274 w 6842126"/>
              <a:gd name="connsiteY1899" fmla="*/ 255198 h 5130710"/>
              <a:gd name="connsiteX1900" fmla="*/ 1414440 w 6842126"/>
              <a:gd name="connsiteY1900" fmla="*/ 258619 h 5130710"/>
              <a:gd name="connsiteX1901" fmla="*/ 1416263 w 6842126"/>
              <a:gd name="connsiteY1901" fmla="*/ 255394 h 5130710"/>
              <a:gd name="connsiteX1902" fmla="*/ 3492452 w 6842126"/>
              <a:gd name="connsiteY1902" fmla="*/ 247616 h 5130710"/>
              <a:gd name="connsiteX1903" fmla="*/ 3493424 w 6842126"/>
              <a:gd name="connsiteY1903" fmla="*/ 251616 h 5130710"/>
              <a:gd name="connsiteX1904" fmla="*/ 3492097 w 6842126"/>
              <a:gd name="connsiteY1904" fmla="*/ 253411 h 5130710"/>
              <a:gd name="connsiteX1905" fmla="*/ 3492452 w 6842126"/>
              <a:gd name="connsiteY1905" fmla="*/ 247616 h 5130710"/>
              <a:gd name="connsiteX1906" fmla="*/ 3853689 w 6842126"/>
              <a:gd name="connsiteY1906" fmla="*/ 246319 h 5130710"/>
              <a:gd name="connsiteX1907" fmla="*/ 3853224 w 6842126"/>
              <a:gd name="connsiteY1907" fmla="*/ 252600 h 5130710"/>
              <a:gd name="connsiteX1908" fmla="*/ 3852563 w 6842126"/>
              <a:gd name="connsiteY1908" fmla="*/ 254133 h 5130710"/>
              <a:gd name="connsiteX1909" fmla="*/ 1503423 w 6842126"/>
              <a:gd name="connsiteY1909" fmla="*/ 243592 h 5130710"/>
              <a:gd name="connsiteX1910" fmla="*/ 1503144 w 6842126"/>
              <a:gd name="connsiteY1910" fmla="*/ 244397 h 5130710"/>
              <a:gd name="connsiteX1911" fmla="*/ 1502174 w 6842126"/>
              <a:gd name="connsiteY1911" fmla="*/ 248931 h 5130710"/>
              <a:gd name="connsiteX1912" fmla="*/ 1502420 w 6842126"/>
              <a:gd name="connsiteY1912" fmla="*/ 248465 h 5130710"/>
              <a:gd name="connsiteX1913" fmla="*/ 3492807 w 6842126"/>
              <a:gd name="connsiteY1913" fmla="*/ 241823 h 5130710"/>
              <a:gd name="connsiteX1914" fmla="*/ 3493781 w 6842126"/>
              <a:gd name="connsiteY1914" fmla="*/ 245822 h 5130710"/>
              <a:gd name="connsiteX1915" fmla="*/ 3492452 w 6842126"/>
              <a:gd name="connsiteY1915" fmla="*/ 247616 h 5130710"/>
              <a:gd name="connsiteX1916" fmla="*/ 3492807 w 6842126"/>
              <a:gd name="connsiteY1916" fmla="*/ 241823 h 5130710"/>
              <a:gd name="connsiteX1917" fmla="*/ 5753998 w 6842126"/>
              <a:gd name="connsiteY1917" fmla="*/ 241308 h 5130710"/>
              <a:gd name="connsiteX1918" fmla="*/ 5757387 w 6842126"/>
              <a:gd name="connsiteY1918" fmla="*/ 245186 h 5130710"/>
              <a:gd name="connsiteX1919" fmla="*/ 5758603 w 6842126"/>
              <a:gd name="connsiteY1919" fmla="*/ 250389 h 5130710"/>
              <a:gd name="connsiteX1920" fmla="*/ 5748227 w 6842126"/>
              <a:gd name="connsiteY1920" fmla="*/ 282541 h 5130710"/>
              <a:gd name="connsiteX1921" fmla="*/ 5749247 w 6842126"/>
              <a:gd name="connsiteY1921" fmla="*/ 248625 h 5130710"/>
              <a:gd name="connsiteX1922" fmla="*/ 1550079 w 6842126"/>
              <a:gd name="connsiteY1922" fmla="*/ 239406 h 5130710"/>
              <a:gd name="connsiteX1923" fmla="*/ 1547205 w 6842126"/>
              <a:gd name="connsiteY1923" fmla="*/ 248654 h 5130710"/>
              <a:gd name="connsiteX1924" fmla="*/ 1545795 w 6842126"/>
              <a:gd name="connsiteY1924" fmla="*/ 258163 h 5130710"/>
              <a:gd name="connsiteX1925" fmla="*/ 1547714 w 6842126"/>
              <a:gd name="connsiteY1925" fmla="*/ 259634 h 5130710"/>
              <a:gd name="connsiteX1926" fmla="*/ 1548089 w 6842126"/>
              <a:gd name="connsiteY1926" fmla="*/ 257980 h 5130710"/>
              <a:gd name="connsiteX1927" fmla="*/ 1550079 w 6842126"/>
              <a:gd name="connsiteY1927" fmla="*/ 239406 h 5130710"/>
              <a:gd name="connsiteX1928" fmla="*/ 1752653 w 6842126"/>
              <a:gd name="connsiteY1928" fmla="*/ 238896 h 5130710"/>
              <a:gd name="connsiteX1929" fmla="*/ 1751423 w 6842126"/>
              <a:gd name="connsiteY1929" fmla="*/ 247079 h 5130710"/>
              <a:gd name="connsiteX1930" fmla="*/ 1751780 w 6842126"/>
              <a:gd name="connsiteY1930" fmla="*/ 245881 h 5130710"/>
              <a:gd name="connsiteX1931" fmla="*/ 1752639 w 6842126"/>
              <a:gd name="connsiteY1931" fmla="*/ 239112 h 5130710"/>
              <a:gd name="connsiteX1932" fmla="*/ 2978785 w 6842126"/>
              <a:gd name="connsiteY1932" fmla="*/ 237513 h 5130710"/>
              <a:gd name="connsiteX1933" fmla="*/ 2979393 w 6842126"/>
              <a:gd name="connsiteY1933" fmla="*/ 244728 h 5130710"/>
              <a:gd name="connsiteX1934" fmla="*/ 2979026 w 6842126"/>
              <a:gd name="connsiteY1934" fmla="*/ 250519 h 5130710"/>
              <a:gd name="connsiteX1935" fmla="*/ 2976489 w 6842126"/>
              <a:gd name="connsiteY1935" fmla="*/ 256330 h 5130710"/>
              <a:gd name="connsiteX1936" fmla="*/ 2973238 w 6842126"/>
              <a:gd name="connsiteY1936" fmla="*/ 264129 h 5130710"/>
              <a:gd name="connsiteX1937" fmla="*/ 2973362 w 6842126"/>
              <a:gd name="connsiteY1937" fmla="*/ 260998 h 5130710"/>
              <a:gd name="connsiteX1938" fmla="*/ 2976018 w 6842126"/>
              <a:gd name="connsiteY1938" fmla="*/ 239495 h 5130710"/>
              <a:gd name="connsiteX1939" fmla="*/ 2978785 w 6842126"/>
              <a:gd name="connsiteY1939" fmla="*/ 237513 h 5130710"/>
              <a:gd name="connsiteX1940" fmla="*/ 5124953 w 6842126"/>
              <a:gd name="connsiteY1940" fmla="*/ 234955 h 5130710"/>
              <a:gd name="connsiteX1941" fmla="*/ 5124017 w 6842126"/>
              <a:gd name="connsiteY1941" fmla="*/ 238798 h 5130710"/>
              <a:gd name="connsiteX1942" fmla="*/ 5123101 w 6842126"/>
              <a:gd name="connsiteY1942" fmla="*/ 240380 h 5130710"/>
              <a:gd name="connsiteX1943" fmla="*/ 5121807 w 6842126"/>
              <a:gd name="connsiteY1943" fmla="*/ 242317 h 5130710"/>
              <a:gd name="connsiteX1944" fmla="*/ 5124953 w 6842126"/>
              <a:gd name="connsiteY1944" fmla="*/ 234955 h 5130710"/>
              <a:gd name="connsiteX1945" fmla="*/ 5003829 w 6842126"/>
              <a:gd name="connsiteY1945" fmla="*/ 233757 h 5130710"/>
              <a:gd name="connsiteX1946" fmla="*/ 5003392 w 6842126"/>
              <a:gd name="connsiteY1946" fmla="*/ 238042 h 5130710"/>
              <a:gd name="connsiteX1947" fmla="*/ 4995610 w 6842126"/>
              <a:gd name="connsiteY1947" fmla="*/ 250201 h 5130710"/>
              <a:gd name="connsiteX1948" fmla="*/ 5003829 w 6842126"/>
              <a:gd name="connsiteY1948" fmla="*/ 233757 h 5130710"/>
              <a:gd name="connsiteX1949" fmla="*/ 4004447 w 6842126"/>
              <a:gd name="connsiteY1949" fmla="*/ 230336 h 5130710"/>
              <a:gd name="connsiteX1950" fmla="*/ 4007776 w 6842126"/>
              <a:gd name="connsiteY1950" fmla="*/ 234476 h 5130710"/>
              <a:gd name="connsiteX1951" fmla="*/ 4004381 w 6842126"/>
              <a:gd name="connsiteY1951" fmla="*/ 235374 h 5130710"/>
              <a:gd name="connsiteX1952" fmla="*/ 4004447 w 6842126"/>
              <a:gd name="connsiteY1952" fmla="*/ 230336 h 5130710"/>
              <a:gd name="connsiteX1953" fmla="*/ 5550605 w 6842126"/>
              <a:gd name="connsiteY1953" fmla="*/ 229683 h 5130710"/>
              <a:gd name="connsiteX1954" fmla="*/ 5549162 w 6842126"/>
              <a:gd name="connsiteY1954" fmla="*/ 233835 h 5130710"/>
              <a:gd name="connsiteX1955" fmla="*/ 5550387 w 6842126"/>
              <a:gd name="connsiteY1955" fmla="*/ 231497 h 5130710"/>
              <a:gd name="connsiteX1956" fmla="*/ 3524749 w 6842126"/>
              <a:gd name="connsiteY1956" fmla="*/ 228323 h 5130710"/>
              <a:gd name="connsiteX1957" fmla="*/ 3524511 w 6842126"/>
              <a:gd name="connsiteY1957" fmla="*/ 233322 h 5130710"/>
              <a:gd name="connsiteX1958" fmla="*/ 3524112 w 6842126"/>
              <a:gd name="connsiteY1958" fmla="*/ 246710 h 5130710"/>
              <a:gd name="connsiteX1959" fmla="*/ 3524650 w 6842126"/>
              <a:gd name="connsiteY1959" fmla="*/ 246438 h 5130710"/>
              <a:gd name="connsiteX1960" fmla="*/ 3515760 w 6842126"/>
              <a:gd name="connsiteY1960" fmla="*/ 269681 h 5130710"/>
              <a:gd name="connsiteX1961" fmla="*/ 3501736 w 6842126"/>
              <a:gd name="connsiteY1961" fmla="*/ 318443 h 5130710"/>
              <a:gd name="connsiteX1962" fmla="*/ 3497424 w 6842126"/>
              <a:gd name="connsiteY1962" fmla="*/ 328455 h 5130710"/>
              <a:gd name="connsiteX1963" fmla="*/ 3501277 w 6842126"/>
              <a:gd name="connsiteY1963" fmla="*/ 302642 h 5130710"/>
              <a:gd name="connsiteX1964" fmla="*/ 3502620 w 6842126"/>
              <a:gd name="connsiteY1964" fmla="*/ 283209 h 5130710"/>
              <a:gd name="connsiteX1965" fmla="*/ 3521615 w 6842126"/>
              <a:gd name="connsiteY1965" fmla="*/ 235540 h 5130710"/>
              <a:gd name="connsiteX1966" fmla="*/ 1552283 w 6842126"/>
              <a:gd name="connsiteY1966" fmla="*/ 227997 h 5130710"/>
              <a:gd name="connsiteX1967" fmla="*/ 1549557 w 6842126"/>
              <a:gd name="connsiteY1967" fmla="*/ 228842 h 5130710"/>
              <a:gd name="connsiteX1968" fmla="*/ 1551163 w 6842126"/>
              <a:gd name="connsiteY1968" fmla="*/ 229206 h 5130710"/>
              <a:gd name="connsiteX1969" fmla="*/ 1552283 w 6842126"/>
              <a:gd name="connsiteY1969" fmla="*/ 227997 h 5130710"/>
              <a:gd name="connsiteX1970" fmla="*/ 2741287 w 6842126"/>
              <a:gd name="connsiteY1970" fmla="*/ 226804 h 5130710"/>
              <a:gd name="connsiteX1971" fmla="*/ 2740633 w 6842126"/>
              <a:gd name="connsiteY1971" fmla="*/ 238391 h 5130710"/>
              <a:gd name="connsiteX1972" fmla="*/ 2737665 w 6842126"/>
              <a:gd name="connsiteY1972" fmla="*/ 251078 h 5130710"/>
              <a:gd name="connsiteX1973" fmla="*/ 2739099 w 6842126"/>
              <a:gd name="connsiteY1973" fmla="*/ 240769 h 5130710"/>
              <a:gd name="connsiteX1974" fmla="*/ 2739359 w 6842126"/>
              <a:gd name="connsiteY1974" fmla="*/ 230707 h 5130710"/>
              <a:gd name="connsiteX1975" fmla="*/ 2998015 w 6842126"/>
              <a:gd name="connsiteY1975" fmla="*/ 224475 h 5130710"/>
              <a:gd name="connsiteX1976" fmla="*/ 2998472 w 6842126"/>
              <a:gd name="connsiteY1976" fmla="*/ 226492 h 5130710"/>
              <a:gd name="connsiteX1977" fmla="*/ 2997947 w 6842126"/>
              <a:gd name="connsiteY1977" fmla="*/ 230522 h 5130710"/>
              <a:gd name="connsiteX1978" fmla="*/ 2992870 w 6842126"/>
              <a:gd name="connsiteY1978" fmla="*/ 248686 h 5130710"/>
              <a:gd name="connsiteX1979" fmla="*/ 2987590 w 6842126"/>
              <a:gd name="connsiteY1979" fmla="*/ 263353 h 5130710"/>
              <a:gd name="connsiteX1980" fmla="*/ 2987372 w 6842126"/>
              <a:gd name="connsiteY1980" fmla="*/ 263942 h 5130710"/>
              <a:gd name="connsiteX1981" fmla="*/ 2991319 w 6842126"/>
              <a:gd name="connsiteY1981" fmla="*/ 233297 h 5130710"/>
              <a:gd name="connsiteX1982" fmla="*/ 2995023 w 6842126"/>
              <a:gd name="connsiteY1982" fmla="*/ 226926 h 5130710"/>
              <a:gd name="connsiteX1983" fmla="*/ 2998015 w 6842126"/>
              <a:gd name="connsiteY1983" fmla="*/ 224475 h 5130710"/>
              <a:gd name="connsiteX1984" fmla="*/ 4136403 w 6842126"/>
              <a:gd name="connsiteY1984" fmla="*/ 222237 h 5130710"/>
              <a:gd name="connsiteX1985" fmla="*/ 4126774 w 6842126"/>
              <a:gd name="connsiteY1985" fmla="*/ 262833 h 5130710"/>
              <a:gd name="connsiteX1986" fmla="*/ 4125181 w 6842126"/>
              <a:gd name="connsiteY1986" fmla="*/ 267019 h 5130710"/>
              <a:gd name="connsiteX1987" fmla="*/ 4132193 w 6842126"/>
              <a:gd name="connsiteY1987" fmla="*/ 225901 h 5130710"/>
              <a:gd name="connsiteX1988" fmla="*/ 4133321 w 6842126"/>
              <a:gd name="connsiteY1988" fmla="*/ 224314 h 5130710"/>
              <a:gd name="connsiteX1989" fmla="*/ 4136403 w 6842126"/>
              <a:gd name="connsiteY1989" fmla="*/ 222237 h 5130710"/>
              <a:gd name="connsiteX1990" fmla="*/ 2423926 w 6842126"/>
              <a:gd name="connsiteY1990" fmla="*/ 212526 h 5130710"/>
              <a:gd name="connsiteX1991" fmla="*/ 2424589 w 6842126"/>
              <a:gd name="connsiteY1991" fmla="*/ 216018 h 5130710"/>
              <a:gd name="connsiteX1992" fmla="*/ 2423308 w 6842126"/>
              <a:gd name="connsiteY1992" fmla="*/ 219836 h 5130710"/>
              <a:gd name="connsiteX1993" fmla="*/ 2422227 w 6842126"/>
              <a:gd name="connsiteY1993" fmla="*/ 218993 h 5130710"/>
              <a:gd name="connsiteX1994" fmla="*/ 2423926 w 6842126"/>
              <a:gd name="connsiteY1994" fmla="*/ 212526 h 5130710"/>
              <a:gd name="connsiteX1995" fmla="*/ 3932536 w 6842126"/>
              <a:gd name="connsiteY1995" fmla="*/ 208356 h 5130710"/>
              <a:gd name="connsiteX1996" fmla="*/ 3934171 w 6842126"/>
              <a:gd name="connsiteY1996" fmla="*/ 210662 h 5130710"/>
              <a:gd name="connsiteX1997" fmla="*/ 3933694 w 6842126"/>
              <a:gd name="connsiteY1997" fmla="*/ 212088 h 5130710"/>
              <a:gd name="connsiteX1998" fmla="*/ 3932536 w 6842126"/>
              <a:gd name="connsiteY1998" fmla="*/ 208356 h 5130710"/>
              <a:gd name="connsiteX1999" fmla="*/ 5609489 w 6842126"/>
              <a:gd name="connsiteY1999" fmla="*/ 208355 h 5130710"/>
              <a:gd name="connsiteX2000" fmla="*/ 5610663 w 6842126"/>
              <a:gd name="connsiteY2000" fmla="*/ 210012 h 5130710"/>
              <a:gd name="connsiteX2001" fmla="*/ 5610378 w 6842126"/>
              <a:gd name="connsiteY2001" fmla="*/ 211220 h 5130710"/>
              <a:gd name="connsiteX2002" fmla="*/ 4810063 w 6842126"/>
              <a:gd name="connsiteY2002" fmla="*/ 206067 h 5130710"/>
              <a:gd name="connsiteX2003" fmla="*/ 4809127 w 6842126"/>
              <a:gd name="connsiteY2003" fmla="*/ 209911 h 5130710"/>
              <a:gd name="connsiteX2004" fmla="*/ 4808213 w 6842126"/>
              <a:gd name="connsiteY2004" fmla="*/ 211495 h 5130710"/>
              <a:gd name="connsiteX2005" fmla="*/ 4806917 w 6842126"/>
              <a:gd name="connsiteY2005" fmla="*/ 213430 h 5130710"/>
              <a:gd name="connsiteX2006" fmla="*/ 4810063 w 6842126"/>
              <a:gd name="connsiteY2006" fmla="*/ 206067 h 5130710"/>
              <a:gd name="connsiteX2007" fmla="*/ 6487016 w 6842126"/>
              <a:gd name="connsiteY2007" fmla="*/ 206066 h 5130710"/>
              <a:gd name="connsiteX2008" fmla="*/ 6486078 w 6842126"/>
              <a:gd name="connsiteY2008" fmla="*/ 209909 h 5130710"/>
              <a:gd name="connsiteX2009" fmla="*/ 6485167 w 6842126"/>
              <a:gd name="connsiteY2009" fmla="*/ 211495 h 5130710"/>
              <a:gd name="connsiteX2010" fmla="*/ 6483869 w 6842126"/>
              <a:gd name="connsiteY2010" fmla="*/ 213429 h 5130710"/>
              <a:gd name="connsiteX2011" fmla="*/ 6487016 w 6842126"/>
              <a:gd name="connsiteY2011" fmla="*/ 206066 h 5130710"/>
              <a:gd name="connsiteX2012" fmla="*/ 4688939 w 6842126"/>
              <a:gd name="connsiteY2012" fmla="*/ 204872 h 5130710"/>
              <a:gd name="connsiteX2013" fmla="*/ 4688501 w 6842126"/>
              <a:gd name="connsiteY2013" fmla="*/ 209156 h 5130710"/>
              <a:gd name="connsiteX2014" fmla="*/ 4680721 w 6842126"/>
              <a:gd name="connsiteY2014" fmla="*/ 221316 h 5130710"/>
              <a:gd name="connsiteX2015" fmla="*/ 4688939 w 6842126"/>
              <a:gd name="connsiteY2015" fmla="*/ 204872 h 5130710"/>
              <a:gd name="connsiteX2016" fmla="*/ 5364227 w 6842126"/>
              <a:gd name="connsiteY2016" fmla="*/ 204609 h 5130710"/>
              <a:gd name="connsiteX2017" fmla="*/ 5364107 w 6842126"/>
              <a:gd name="connsiteY2017" fmla="*/ 209701 h 5130710"/>
              <a:gd name="connsiteX2018" fmla="*/ 5363559 w 6842126"/>
              <a:gd name="connsiteY2018" fmla="*/ 215453 h 5130710"/>
              <a:gd name="connsiteX2019" fmla="*/ 5345081 w 6842126"/>
              <a:gd name="connsiteY2019" fmla="*/ 260662 h 5130710"/>
              <a:gd name="connsiteX2020" fmla="*/ 5345279 w 6842126"/>
              <a:gd name="connsiteY2020" fmla="*/ 255771 h 5130710"/>
              <a:gd name="connsiteX2021" fmla="*/ 5344930 w 6842126"/>
              <a:gd name="connsiteY2021" fmla="*/ 244893 h 5130710"/>
              <a:gd name="connsiteX2022" fmla="*/ 5353939 w 6842126"/>
              <a:gd name="connsiteY2022" fmla="*/ 224163 h 5130710"/>
              <a:gd name="connsiteX2023" fmla="*/ 5363259 w 6842126"/>
              <a:gd name="connsiteY2023" fmla="*/ 204940 h 5130710"/>
              <a:gd name="connsiteX2024" fmla="*/ 1758889 w 6842126"/>
              <a:gd name="connsiteY2024" fmla="*/ 204060 h 5130710"/>
              <a:gd name="connsiteX2025" fmla="*/ 1756579 w 6842126"/>
              <a:gd name="connsiteY2025" fmla="*/ 211937 h 5130710"/>
              <a:gd name="connsiteX2026" fmla="*/ 1755901 w 6842126"/>
              <a:gd name="connsiteY2026" fmla="*/ 215111 h 5130710"/>
              <a:gd name="connsiteX2027" fmla="*/ 1755648 w 6842126"/>
              <a:gd name="connsiteY2027" fmla="*/ 217158 h 5130710"/>
              <a:gd name="connsiteX2028" fmla="*/ 1755978 w 6842126"/>
              <a:gd name="connsiteY2028" fmla="*/ 218438 h 5130710"/>
              <a:gd name="connsiteX2029" fmla="*/ 1757543 w 6842126"/>
              <a:gd name="connsiteY2029" fmla="*/ 216705 h 5130710"/>
              <a:gd name="connsiteX2030" fmla="*/ 3932941 w 6842126"/>
              <a:gd name="connsiteY2030" fmla="*/ 201754 h 5130710"/>
              <a:gd name="connsiteX2031" fmla="*/ 3935056 w 6842126"/>
              <a:gd name="connsiteY2031" fmla="*/ 204444 h 5130710"/>
              <a:gd name="connsiteX2032" fmla="*/ 3934841 w 6842126"/>
              <a:gd name="connsiteY2032" fmla="*/ 205363 h 5130710"/>
              <a:gd name="connsiteX2033" fmla="*/ 3935273 w 6842126"/>
              <a:gd name="connsiteY2033" fmla="*/ 205205 h 5130710"/>
              <a:gd name="connsiteX2034" fmla="*/ 3932536 w 6842126"/>
              <a:gd name="connsiteY2034" fmla="*/ 208356 h 5130710"/>
              <a:gd name="connsiteX2035" fmla="*/ 3932941 w 6842126"/>
              <a:gd name="connsiteY2035" fmla="*/ 201754 h 5130710"/>
              <a:gd name="connsiteX2036" fmla="*/ 5609894 w 6842126"/>
              <a:gd name="connsiteY2036" fmla="*/ 201753 h 5130710"/>
              <a:gd name="connsiteX2037" fmla="*/ 5611989 w 6842126"/>
              <a:gd name="connsiteY2037" fmla="*/ 204416 h 5130710"/>
              <a:gd name="connsiteX2038" fmla="*/ 5611643 w 6842126"/>
              <a:gd name="connsiteY2038" fmla="*/ 205872 h 5130710"/>
              <a:gd name="connsiteX2039" fmla="*/ 5609489 w 6842126"/>
              <a:gd name="connsiteY2039" fmla="*/ 208355 h 5130710"/>
              <a:gd name="connsiteX2040" fmla="*/ 5609894 w 6842126"/>
              <a:gd name="connsiteY2040" fmla="*/ 201753 h 5130710"/>
              <a:gd name="connsiteX2041" fmla="*/ 3880701 w 6842126"/>
              <a:gd name="connsiteY2041" fmla="*/ 196834 h 5130710"/>
              <a:gd name="connsiteX2042" fmla="*/ 3879960 w 6842126"/>
              <a:gd name="connsiteY2042" fmla="*/ 199135 h 5130710"/>
              <a:gd name="connsiteX2043" fmla="*/ 3879434 w 6842126"/>
              <a:gd name="connsiteY2043" fmla="*/ 198678 h 5130710"/>
              <a:gd name="connsiteX2044" fmla="*/ 3880701 w 6842126"/>
              <a:gd name="connsiteY2044" fmla="*/ 196834 h 5130710"/>
              <a:gd name="connsiteX2045" fmla="*/ 5557653 w 6842126"/>
              <a:gd name="connsiteY2045" fmla="*/ 196832 h 5130710"/>
              <a:gd name="connsiteX2046" fmla="*/ 5556913 w 6842126"/>
              <a:gd name="connsiteY2046" fmla="*/ 199134 h 5130710"/>
              <a:gd name="connsiteX2047" fmla="*/ 5556385 w 6842126"/>
              <a:gd name="connsiteY2047" fmla="*/ 198677 h 5130710"/>
              <a:gd name="connsiteX2048" fmla="*/ 5557653 w 6842126"/>
              <a:gd name="connsiteY2048" fmla="*/ 196832 h 5130710"/>
              <a:gd name="connsiteX2049" fmla="*/ 4906511 w 6842126"/>
              <a:gd name="connsiteY2049" fmla="*/ 194941 h 5130710"/>
              <a:gd name="connsiteX2050" fmla="*/ 4906239 w 6842126"/>
              <a:gd name="connsiteY2050" fmla="*/ 200639 h 5130710"/>
              <a:gd name="connsiteX2051" fmla="*/ 4905785 w 6842126"/>
              <a:gd name="connsiteY2051" fmla="*/ 215896 h 5130710"/>
              <a:gd name="connsiteX2052" fmla="*/ 4906399 w 6842126"/>
              <a:gd name="connsiteY2052" fmla="*/ 215586 h 5130710"/>
              <a:gd name="connsiteX2053" fmla="*/ 4896266 w 6842126"/>
              <a:gd name="connsiteY2053" fmla="*/ 242073 h 5130710"/>
              <a:gd name="connsiteX2054" fmla="*/ 4880285 w 6842126"/>
              <a:gd name="connsiteY2054" fmla="*/ 297641 h 5130710"/>
              <a:gd name="connsiteX2055" fmla="*/ 4875373 w 6842126"/>
              <a:gd name="connsiteY2055" fmla="*/ 309051 h 5130710"/>
              <a:gd name="connsiteX2056" fmla="*/ 4879764 w 6842126"/>
              <a:gd name="connsiteY2056" fmla="*/ 279633 h 5130710"/>
              <a:gd name="connsiteX2057" fmla="*/ 4881293 w 6842126"/>
              <a:gd name="connsiteY2057" fmla="*/ 257487 h 5130710"/>
              <a:gd name="connsiteX2058" fmla="*/ 4902939 w 6842126"/>
              <a:gd name="connsiteY2058" fmla="*/ 203165 h 5130710"/>
              <a:gd name="connsiteX2059" fmla="*/ 4554411 w 6842126"/>
              <a:gd name="connsiteY2059" fmla="*/ 194646 h 5130710"/>
              <a:gd name="connsiteX2060" fmla="*/ 4554683 w 6842126"/>
              <a:gd name="connsiteY2060" fmla="*/ 204575 h 5130710"/>
              <a:gd name="connsiteX2061" fmla="*/ 4552054 w 6842126"/>
              <a:gd name="connsiteY2061" fmla="*/ 212080 h 5130710"/>
              <a:gd name="connsiteX2062" fmla="*/ 4554411 w 6842126"/>
              <a:gd name="connsiteY2062" fmla="*/ 194646 h 5130710"/>
              <a:gd name="connsiteX2063" fmla="*/ 1550860 w 6842126"/>
              <a:gd name="connsiteY2063" fmla="*/ 190402 h 5130710"/>
              <a:gd name="connsiteX2064" fmla="*/ 1549300 w 6842126"/>
              <a:gd name="connsiteY2064" fmla="*/ 191000 h 5130710"/>
              <a:gd name="connsiteX2065" fmla="*/ 1548693 w 6842126"/>
              <a:gd name="connsiteY2065" fmla="*/ 193487 h 5130710"/>
              <a:gd name="connsiteX2066" fmla="*/ 1550231 w 6842126"/>
              <a:gd name="connsiteY2066" fmla="*/ 193996 h 5130710"/>
              <a:gd name="connsiteX2067" fmla="*/ 1550807 w 6842126"/>
              <a:gd name="connsiteY2067" fmla="*/ 192337 h 5130710"/>
              <a:gd name="connsiteX2068" fmla="*/ 1550860 w 6842126"/>
              <a:gd name="connsiteY2068" fmla="*/ 190402 h 5130710"/>
              <a:gd name="connsiteX2069" fmla="*/ 3345198 w 6842126"/>
              <a:gd name="connsiteY2069" fmla="*/ 188566 h 5130710"/>
              <a:gd name="connsiteX2070" fmla="*/ 3344376 w 6842126"/>
              <a:gd name="connsiteY2070" fmla="*/ 191937 h 5130710"/>
              <a:gd name="connsiteX2071" fmla="*/ 3343574 w 6842126"/>
              <a:gd name="connsiteY2071" fmla="*/ 193329 h 5130710"/>
              <a:gd name="connsiteX2072" fmla="*/ 3342437 w 6842126"/>
              <a:gd name="connsiteY2072" fmla="*/ 195027 h 5130710"/>
              <a:gd name="connsiteX2073" fmla="*/ 3345198 w 6842126"/>
              <a:gd name="connsiteY2073" fmla="*/ 188566 h 5130710"/>
              <a:gd name="connsiteX2074" fmla="*/ 1707372 w 6842126"/>
              <a:gd name="connsiteY2074" fmla="*/ 188198 h 5130710"/>
              <a:gd name="connsiteX2075" fmla="*/ 1707054 w 6842126"/>
              <a:gd name="connsiteY2075" fmla="*/ 188721 h 5130710"/>
              <a:gd name="connsiteX2076" fmla="*/ 1700895 w 6842126"/>
              <a:gd name="connsiteY2076" fmla="*/ 204668 h 5130710"/>
              <a:gd name="connsiteX2077" fmla="*/ 1703130 w 6842126"/>
              <a:gd name="connsiteY2077" fmla="*/ 202337 h 5130710"/>
              <a:gd name="connsiteX2078" fmla="*/ 1705838 w 6842126"/>
              <a:gd name="connsiteY2078" fmla="*/ 196962 h 5130710"/>
              <a:gd name="connsiteX2079" fmla="*/ 4554817 w 6842126"/>
              <a:gd name="connsiteY2079" fmla="*/ 188044 h 5130710"/>
              <a:gd name="connsiteX2080" fmla="*/ 4555925 w 6842126"/>
              <a:gd name="connsiteY2080" fmla="*/ 192601 h 5130710"/>
              <a:gd name="connsiteX2081" fmla="*/ 4554411 w 6842126"/>
              <a:gd name="connsiteY2081" fmla="*/ 194646 h 5130710"/>
              <a:gd name="connsiteX2082" fmla="*/ 4554817 w 6842126"/>
              <a:gd name="connsiteY2082" fmla="*/ 188044 h 5130710"/>
              <a:gd name="connsiteX2083" fmla="*/ 3238910 w 6842126"/>
              <a:gd name="connsiteY2083" fmla="*/ 187516 h 5130710"/>
              <a:gd name="connsiteX2084" fmla="*/ 3238525 w 6842126"/>
              <a:gd name="connsiteY2084" fmla="*/ 191275 h 5130710"/>
              <a:gd name="connsiteX2085" fmla="*/ 3231696 w 6842126"/>
              <a:gd name="connsiteY2085" fmla="*/ 201946 h 5130710"/>
              <a:gd name="connsiteX2086" fmla="*/ 3238910 w 6842126"/>
              <a:gd name="connsiteY2086" fmla="*/ 187516 h 5130710"/>
              <a:gd name="connsiteX2087" fmla="*/ 4966472 w 6842126"/>
              <a:gd name="connsiteY2087" fmla="*/ 186564 h 5130710"/>
              <a:gd name="connsiteX2088" fmla="*/ 4965943 w 6842126"/>
              <a:gd name="connsiteY2088" fmla="*/ 193722 h 5130710"/>
              <a:gd name="connsiteX2089" fmla="*/ 4965191 w 6842126"/>
              <a:gd name="connsiteY2089" fmla="*/ 195468 h 5130710"/>
              <a:gd name="connsiteX2090" fmla="*/ 4555221 w 6842126"/>
              <a:gd name="connsiteY2090" fmla="*/ 181441 h 5130710"/>
              <a:gd name="connsiteX2091" fmla="*/ 4556329 w 6842126"/>
              <a:gd name="connsiteY2091" fmla="*/ 185997 h 5130710"/>
              <a:gd name="connsiteX2092" fmla="*/ 4554817 w 6842126"/>
              <a:gd name="connsiteY2092" fmla="*/ 188044 h 5130710"/>
              <a:gd name="connsiteX2093" fmla="*/ 4555221 w 6842126"/>
              <a:gd name="connsiteY2093" fmla="*/ 181441 h 5130710"/>
              <a:gd name="connsiteX2094" fmla="*/ 2041317 w 6842126"/>
              <a:gd name="connsiteY2094" fmla="*/ 181324 h 5130710"/>
              <a:gd name="connsiteX2095" fmla="*/ 2042457 w 6842126"/>
              <a:gd name="connsiteY2095" fmla="*/ 182932 h 5130710"/>
              <a:gd name="connsiteX2096" fmla="*/ 2042123 w 6842126"/>
              <a:gd name="connsiteY2096" fmla="*/ 183926 h 5130710"/>
              <a:gd name="connsiteX2097" fmla="*/ 2041317 w 6842126"/>
              <a:gd name="connsiteY2097" fmla="*/ 181324 h 5130710"/>
              <a:gd name="connsiteX2098" fmla="*/ 2653080 w 6842126"/>
              <a:gd name="connsiteY2098" fmla="*/ 179729 h 5130710"/>
              <a:gd name="connsiteX2099" fmla="*/ 2652428 w 6842126"/>
              <a:gd name="connsiteY2099" fmla="*/ 182407 h 5130710"/>
              <a:gd name="connsiteX2100" fmla="*/ 2651791 w 6842126"/>
              <a:gd name="connsiteY2100" fmla="*/ 183512 h 5130710"/>
              <a:gd name="connsiteX2101" fmla="*/ 2650888 w 6842126"/>
              <a:gd name="connsiteY2101" fmla="*/ 184861 h 5130710"/>
              <a:gd name="connsiteX2102" fmla="*/ 2653080 w 6842126"/>
              <a:gd name="connsiteY2102" fmla="*/ 179729 h 5130710"/>
              <a:gd name="connsiteX2103" fmla="*/ 2568639 w 6842126"/>
              <a:gd name="connsiteY2103" fmla="*/ 178894 h 5130710"/>
              <a:gd name="connsiteX2104" fmla="*/ 2568333 w 6842126"/>
              <a:gd name="connsiteY2104" fmla="*/ 181880 h 5130710"/>
              <a:gd name="connsiteX2105" fmla="*/ 2562909 w 6842126"/>
              <a:gd name="connsiteY2105" fmla="*/ 190357 h 5130710"/>
              <a:gd name="connsiteX2106" fmla="*/ 2568639 w 6842126"/>
              <a:gd name="connsiteY2106" fmla="*/ 178894 h 5130710"/>
              <a:gd name="connsiteX2107" fmla="*/ 3083662 w 6842126"/>
              <a:gd name="connsiteY2107" fmla="*/ 178224 h 5130710"/>
              <a:gd name="connsiteX2108" fmla="*/ 3084340 w 6842126"/>
              <a:gd name="connsiteY2108" fmla="*/ 181035 h 5130710"/>
              <a:gd name="connsiteX2109" fmla="*/ 3084404 w 6842126"/>
              <a:gd name="connsiteY2109" fmla="*/ 182454 h 5130710"/>
              <a:gd name="connsiteX2110" fmla="*/ 3080706 w 6842126"/>
              <a:gd name="connsiteY2110" fmla="*/ 193645 h 5130710"/>
              <a:gd name="connsiteX2111" fmla="*/ 3064512 w 6842126"/>
              <a:gd name="connsiteY2111" fmla="*/ 229757 h 5130710"/>
              <a:gd name="connsiteX2112" fmla="*/ 3054398 w 6842126"/>
              <a:gd name="connsiteY2112" fmla="*/ 261609 h 5130710"/>
              <a:gd name="connsiteX2113" fmla="*/ 3058203 w 6842126"/>
              <a:gd name="connsiteY2113" fmla="*/ 234425 h 5130710"/>
              <a:gd name="connsiteX2114" fmla="*/ 3059756 w 6842126"/>
              <a:gd name="connsiteY2114" fmla="*/ 231151 h 5130710"/>
              <a:gd name="connsiteX2115" fmla="*/ 3069553 w 6842126"/>
              <a:gd name="connsiteY2115" fmla="*/ 208294 h 5130710"/>
              <a:gd name="connsiteX2116" fmla="*/ 3083662 w 6842126"/>
              <a:gd name="connsiteY2116" fmla="*/ 178224 h 5130710"/>
              <a:gd name="connsiteX2117" fmla="*/ 2041599 w 6842126"/>
              <a:gd name="connsiteY2117" fmla="*/ 176721 h 5130710"/>
              <a:gd name="connsiteX2118" fmla="*/ 2043073 w 6842126"/>
              <a:gd name="connsiteY2118" fmla="*/ 178597 h 5130710"/>
              <a:gd name="connsiteX2119" fmla="*/ 2042923 w 6842126"/>
              <a:gd name="connsiteY2119" fmla="*/ 179237 h 5130710"/>
              <a:gd name="connsiteX2120" fmla="*/ 2043225 w 6842126"/>
              <a:gd name="connsiteY2120" fmla="*/ 179127 h 5130710"/>
              <a:gd name="connsiteX2121" fmla="*/ 2041317 w 6842126"/>
              <a:gd name="connsiteY2121" fmla="*/ 181324 h 5130710"/>
              <a:gd name="connsiteX2122" fmla="*/ 2041599 w 6842126"/>
              <a:gd name="connsiteY2122" fmla="*/ 176721 h 5130710"/>
              <a:gd name="connsiteX2123" fmla="*/ 3969452 w 6842126"/>
              <a:gd name="connsiteY2123" fmla="*/ 176531 h 5130710"/>
              <a:gd name="connsiteX2124" fmla="*/ 3970145 w 6842126"/>
              <a:gd name="connsiteY2124" fmla="*/ 184752 h 5130710"/>
              <a:gd name="connsiteX2125" fmla="*/ 3969728 w 6842126"/>
              <a:gd name="connsiteY2125" fmla="*/ 191351 h 5130710"/>
              <a:gd name="connsiteX2126" fmla="*/ 3966837 w 6842126"/>
              <a:gd name="connsiteY2126" fmla="*/ 197973 h 5130710"/>
              <a:gd name="connsiteX2127" fmla="*/ 3963129 w 6842126"/>
              <a:gd name="connsiteY2127" fmla="*/ 206861 h 5130710"/>
              <a:gd name="connsiteX2128" fmla="*/ 3963273 w 6842126"/>
              <a:gd name="connsiteY2128" fmla="*/ 203291 h 5130710"/>
              <a:gd name="connsiteX2129" fmla="*/ 3966300 w 6842126"/>
              <a:gd name="connsiteY2129" fmla="*/ 178788 h 5130710"/>
              <a:gd name="connsiteX2130" fmla="*/ 3969452 w 6842126"/>
              <a:gd name="connsiteY2130" fmla="*/ 176531 h 5130710"/>
              <a:gd name="connsiteX2131" fmla="*/ 2047475 w 6842126"/>
              <a:gd name="connsiteY2131" fmla="*/ 175179 h 5130710"/>
              <a:gd name="connsiteX2132" fmla="*/ 2050568 w 6842126"/>
              <a:gd name="connsiteY2132" fmla="*/ 176273 h 5130710"/>
              <a:gd name="connsiteX2133" fmla="*/ 2053237 w 6842126"/>
              <a:gd name="connsiteY2133" fmla="*/ 185613 h 5130710"/>
              <a:gd name="connsiteX2134" fmla="*/ 2050076 w 6842126"/>
              <a:gd name="connsiteY2134" fmla="*/ 188849 h 5130710"/>
              <a:gd name="connsiteX2135" fmla="*/ 2047312 w 6842126"/>
              <a:gd name="connsiteY2135" fmla="*/ 221858 h 5130710"/>
              <a:gd name="connsiteX2136" fmla="*/ 2041855 w 6842126"/>
              <a:gd name="connsiteY2136" fmla="*/ 241933 h 5130710"/>
              <a:gd name="connsiteX2137" fmla="*/ 2049616 w 6842126"/>
              <a:gd name="connsiteY2137" fmla="*/ 189319 h 5130710"/>
              <a:gd name="connsiteX2138" fmla="*/ 2049527 w 6842126"/>
              <a:gd name="connsiteY2138" fmla="*/ 189410 h 5130710"/>
              <a:gd name="connsiteX2139" fmla="*/ 2047475 w 6842126"/>
              <a:gd name="connsiteY2139" fmla="*/ 175179 h 5130710"/>
              <a:gd name="connsiteX2140" fmla="*/ 1570934 w 6842126"/>
              <a:gd name="connsiteY2140" fmla="*/ 171856 h 5130710"/>
              <a:gd name="connsiteX2141" fmla="*/ 1569658 w 6842126"/>
              <a:gd name="connsiteY2141" fmla="*/ 172301 h 5130710"/>
              <a:gd name="connsiteX2142" fmla="*/ 1569563 w 6842126"/>
              <a:gd name="connsiteY2142" fmla="*/ 172335 h 5130710"/>
              <a:gd name="connsiteX2143" fmla="*/ 1568923 w 6842126"/>
              <a:gd name="connsiteY2143" fmla="*/ 172557 h 5130710"/>
              <a:gd name="connsiteX2144" fmla="*/ 1568891 w 6842126"/>
              <a:gd name="connsiteY2144" fmla="*/ 172569 h 5130710"/>
              <a:gd name="connsiteX2145" fmla="*/ 1569563 w 6842126"/>
              <a:gd name="connsiteY2145" fmla="*/ 172335 h 5130710"/>
              <a:gd name="connsiteX2146" fmla="*/ 2474854 w 6842126"/>
              <a:gd name="connsiteY2146" fmla="*/ 171765 h 5130710"/>
              <a:gd name="connsiteX2147" fmla="*/ 2475042 w 6842126"/>
              <a:gd name="connsiteY2147" fmla="*/ 178687 h 5130710"/>
              <a:gd name="connsiteX2148" fmla="*/ 2473210 w 6842126"/>
              <a:gd name="connsiteY2148" fmla="*/ 183920 h 5130710"/>
              <a:gd name="connsiteX2149" fmla="*/ 2474854 w 6842126"/>
              <a:gd name="connsiteY2149" fmla="*/ 171765 h 5130710"/>
              <a:gd name="connsiteX2150" fmla="*/ 3482450 w 6842126"/>
              <a:gd name="connsiteY2150" fmla="*/ 171452 h 5130710"/>
              <a:gd name="connsiteX2151" fmla="*/ 3481985 w 6842126"/>
              <a:gd name="connsiteY2151" fmla="*/ 177730 h 5130710"/>
              <a:gd name="connsiteX2152" fmla="*/ 3481325 w 6842126"/>
              <a:gd name="connsiteY2152" fmla="*/ 179265 h 5130710"/>
              <a:gd name="connsiteX2153" fmla="*/ 2475136 w 6842126"/>
              <a:gd name="connsiteY2153" fmla="*/ 167162 h 5130710"/>
              <a:gd name="connsiteX2154" fmla="*/ 2475908 w 6842126"/>
              <a:gd name="connsiteY2154" fmla="*/ 170339 h 5130710"/>
              <a:gd name="connsiteX2155" fmla="*/ 2474854 w 6842126"/>
              <a:gd name="connsiteY2155" fmla="*/ 171765 h 5130710"/>
              <a:gd name="connsiteX2156" fmla="*/ 2475136 w 6842126"/>
              <a:gd name="connsiteY2156" fmla="*/ 167162 h 5130710"/>
              <a:gd name="connsiteX2157" fmla="*/ 4591622 w 6842126"/>
              <a:gd name="connsiteY2157" fmla="*/ 166055 h 5130710"/>
              <a:gd name="connsiteX2158" fmla="*/ 4591349 w 6842126"/>
              <a:gd name="connsiteY2158" fmla="*/ 171754 h 5130710"/>
              <a:gd name="connsiteX2159" fmla="*/ 4590895 w 6842126"/>
              <a:gd name="connsiteY2159" fmla="*/ 187011 h 5130710"/>
              <a:gd name="connsiteX2160" fmla="*/ 4591509 w 6842126"/>
              <a:gd name="connsiteY2160" fmla="*/ 186700 h 5130710"/>
              <a:gd name="connsiteX2161" fmla="*/ 4581375 w 6842126"/>
              <a:gd name="connsiteY2161" fmla="*/ 213187 h 5130710"/>
              <a:gd name="connsiteX2162" fmla="*/ 4565394 w 6842126"/>
              <a:gd name="connsiteY2162" fmla="*/ 268755 h 5130710"/>
              <a:gd name="connsiteX2163" fmla="*/ 4560481 w 6842126"/>
              <a:gd name="connsiteY2163" fmla="*/ 280165 h 5130710"/>
              <a:gd name="connsiteX2164" fmla="*/ 4564871 w 6842126"/>
              <a:gd name="connsiteY2164" fmla="*/ 250748 h 5130710"/>
              <a:gd name="connsiteX2165" fmla="*/ 4566402 w 6842126"/>
              <a:gd name="connsiteY2165" fmla="*/ 228602 h 5130710"/>
              <a:gd name="connsiteX2166" fmla="*/ 4588048 w 6842126"/>
              <a:gd name="connsiteY2166" fmla="*/ 174280 h 5130710"/>
              <a:gd name="connsiteX2167" fmla="*/ 2475419 w 6842126"/>
              <a:gd name="connsiteY2167" fmla="*/ 162560 h 5130710"/>
              <a:gd name="connsiteX2168" fmla="*/ 2476191 w 6842126"/>
              <a:gd name="connsiteY2168" fmla="*/ 165736 h 5130710"/>
              <a:gd name="connsiteX2169" fmla="*/ 2475136 w 6842126"/>
              <a:gd name="connsiteY2169" fmla="*/ 167162 h 5130710"/>
              <a:gd name="connsiteX2170" fmla="*/ 2475419 w 6842126"/>
              <a:gd name="connsiteY2170" fmla="*/ 162560 h 5130710"/>
              <a:gd name="connsiteX2171" fmla="*/ 3991367 w 6842126"/>
              <a:gd name="connsiteY2171" fmla="*/ 161672 h 5130710"/>
              <a:gd name="connsiteX2172" fmla="*/ 3991887 w 6842126"/>
              <a:gd name="connsiteY2172" fmla="*/ 163970 h 5130710"/>
              <a:gd name="connsiteX2173" fmla="*/ 3991289 w 6842126"/>
              <a:gd name="connsiteY2173" fmla="*/ 168563 h 5130710"/>
              <a:gd name="connsiteX2174" fmla="*/ 3985505 w 6842126"/>
              <a:gd name="connsiteY2174" fmla="*/ 189262 h 5130710"/>
              <a:gd name="connsiteX2175" fmla="*/ 3979486 w 6842126"/>
              <a:gd name="connsiteY2175" fmla="*/ 205976 h 5130710"/>
              <a:gd name="connsiteX2176" fmla="*/ 3979239 w 6842126"/>
              <a:gd name="connsiteY2176" fmla="*/ 206648 h 5130710"/>
              <a:gd name="connsiteX2177" fmla="*/ 3983735 w 6842126"/>
              <a:gd name="connsiteY2177" fmla="*/ 171724 h 5130710"/>
              <a:gd name="connsiteX2178" fmla="*/ 3987957 w 6842126"/>
              <a:gd name="connsiteY2178" fmla="*/ 164464 h 5130710"/>
              <a:gd name="connsiteX2179" fmla="*/ 3991367 w 6842126"/>
              <a:gd name="connsiteY2179" fmla="*/ 161672 h 5130710"/>
              <a:gd name="connsiteX2180" fmla="*/ 3555201 w 6842126"/>
              <a:gd name="connsiteY2180" fmla="*/ 160403 h 5130710"/>
              <a:gd name="connsiteX2181" fmla="*/ 3555061 w 6842126"/>
              <a:gd name="connsiteY2181" fmla="*/ 166405 h 5130710"/>
              <a:gd name="connsiteX2182" fmla="*/ 3554580 w 6842126"/>
              <a:gd name="connsiteY2182" fmla="*/ 171453 h 5130710"/>
              <a:gd name="connsiteX2183" fmla="*/ 3538366 w 6842126"/>
              <a:gd name="connsiteY2183" fmla="*/ 211126 h 5130710"/>
              <a:gd name="connsiteX2184" fmla="*/ 3538537 w 6842126"/>
              <a:gd name="connsiteY2184" fmla="*/ 206832 h 5130710"/>
              <a:gd name="connsiteX2185" fmla="*/ 3538233 w 6842126"/>
              <a:gd name="connsiteY2185" fmla="*/ 197287 h 5130710"/>
              <a:gd name="connsiteX2186" fmla="*/ 3546137 w 6842126"/>
              <a:gd name="connsiteY2186" fmla="*/ 179095 h 5130710"/>
              <a:gd name="connsiteX2187" fmla="*/ 1664051 w 6842126"/>
              <a:gd name="connsiteY2187" fmla="*/ 159689 h 5130710"/>
              <a:gd name="connsiteX2188" fmla="*/ 1663633 w 6842126"/>
              <a:gd name="connsiteY2188" fmla="*/ 160982 h 5130710"/>
              <a:gd name="connsiteX2189" fmla="*/ 1663339 w 6842126"/>
              <a:gd name="connsiteY2189" fmla="*/ 160723 h 5130710"/>
              <a:gd name="connsiteX2190" fmla="*/ 1664051 w 6842126"/>
              <a:gd name="connsiteY2190" fmla="*/ 159689 h 5130710"/>
              <a:gd name="connsiteX2191" fmla="*/ 2042575 w 6842126"/>
              <a:gd name="connsiteY2191" fmla="*/ 158458 h 5130710"/>
              <a:gd name="connsiteX2192" fmla="*/ 2042727 w 6842126"/>
              <a:gd name="connsiteY2192" fmla="*/ 164039 h 5130710"/>
              <a:gd name="connsiteX2193" fmla="*/ 2041249 w 6842126"/>
              <a:gd name="connsiteY2193" fmla="*/ 168255 h 5130710"/>
              <a:gd name="connsiteX2194" fmla="*/ 2042575 w 6842126"/>
              <a:gd name="connsiteY2194" fmla="*/ 158458 h 5130710"/>
              <a:gd name="connsiteX2195" fmla="*/ 2042802 w 6842126"/>
              <a:gd name="connsiteY2195" fmla="*/ 154751 h 5130710"/>
              <a:gd name="connsiteX2196" fmla="*/ 2043425 w 6842126"/>
              <a:gd name="connsiteY2196" fmla="*/ 157310 h 5130710"/>
              <a:gd name="connsiteX2197" fmla="*/ 2042575 w 6842126"/>
              <a:gd name="connsiteY2197" fmla="*/ 158458 h 5130710"/>
              <a:gd name="connsiteX2198" fmla="*/ 2042802 w 6842126"/>
              <a:gd name="connsiteY2198" fmla="*/ 154751 h 5130710"/>
              <a:gd name="connsiteX2199" fmla="*/ 3153512 w 6842126"/>
              <a:gd name="connsiteY2199" fmla="*/ 153454 h 5130710"/>
              <a:gd name="connsiteX2200" fmla="*/ 3153271 w 6842126"/>
              <a:gd name="connsiteY2200" fmla="*/ 158455 h 5130710"/>
              <a:gd name="connsiteX2201" fmla="*/ 3152875 w 6842126"/>
              <a:gd name="connsiteY2201" fmla="*/ 171842 h 5130710"/>
              <a:gd name="connsiteX2202" fmla="*/ 3153413 w 6842126"/>
              <a:gd name="connsiteY2202" fmla="*/ 171569 h 5130710"/>
              <a:gd name="connsiteX2203" fmla="*/ 3144522 w 6842126"/>
              <a:gd name="connsiteY2203" fmla="*/ 194814 h 5130710"/>
              <a:gd name="connsiteX2204" fmla="*/ 3130497 w 6842126"/>
              <a:gd name="connsiteY2204" fmla="*/ 243575 h 5130710"/>
              <a:gd name="connsiteX2205" fmla="*/ 3126185 w 6842126"/>
              <a:gd name="connsiteY2205" fmla="*/ 253586 h 5130710"/>
              <a:gd name="connsiteX2206" fmla="*/ 3130040 w 6842126"/>
              <a:gd name="connsiteY2206" fmla="*/ 227772 h 5130710"/>
              <a:gd name="connsiteX2207" fmla="*/ 3131382 w 6842126"/>
              <a:gd name="connsiteY2207" fmla="*/ 208339 h 5130710"/>
              <a:gd name="connsiteX2208" fmla="*/ 3150378 w 6842126"/>
              <a:gd name="connsiteY2208" fmla="*/ 160670 h 5130710"/>
              <a:gd name="connsiteX2209" fmla="*/ 2043029 w 6842126"/>
              <a:gd name="connsiteY2209" fmla="*/ 151040 h 5130710"/>
              <a:gd name="connsiteX2210" fmla="*/ 2043652 w 6842126"/>
              <a:gd name="connsiteY2210" fmla="*/ 153600 h 5130710"/>
              <a:gd name="connsiteX2211" fmla="*/ 2042802 w 6842126"/>
              <a:gd name="connsiteY2211" fmla="*/ 154751 h 5130710"/>
              <a:gd name="connsiteX2212" fmla="*/ 2043029 w 6842126"/>
              <a:gd name="connsiteY2212" fmla="*/ 151040 h 5130710"/>
              <a:gd name="connsiteX2213" fmla="*/ 1721258 w 6842126"/>
              <a:gd name="connsiteY2213" fmla="*/ 150880 h 5130710"/>
              <a:gd name="connsiteX2214" fmla="*/ 1717332 w 6842126"/>
              <a:gd name="connsiteY2214" fmla="*/ 161140 h 5130710"/>
              <a:gd name="connsiteX2215" fmla="*/ 1712645 w 6842126"/>
              <a:gd name="connsiteY2215" fmla="*/ 173501 h 5130710"/>
              <a:gd name="connsiteX2216" fmla="*/ 1712076 w 6842126"/>
              <a:gd name="connsiteY2216" fmla="*/ 178302 h 5130710"/>
              <a:gd name="connsiteX2217" fmla="*/ 1715011 w 6842126"/>
              <a:gd name="connsiteY2217" fmla="*/ 168800 h 5130710"/>
              <a:gd name="connsiteX2218" fmla="*/ 1719148 w 6842126"/>
              <a:gd name="connsiteY2218" fmla="*/ 157081 h 5130710"/>
              <a:gd name="connsiteX2219" fmla="*/ 1720948 w 6842126"/>
              <a:gd name="connsiteY2219" fmla="*/ 153288 h 5130710"/>
              <a:gd name="connsiteX2220" fmla="*/ 1670517 w 6842126"/>
              <a:gd name="connsiteY2220" fmla="*/ 143508 h 5130710"/>
              <a:gd name="connsiteX2221" fmla="*/ 1668950 w 6842126"/>
              <a:gd name="connsiteY2221" fmla="*/ 148233 h 5130710"/>
              <a:gd name="connsiteX2222" fmla="*/ 1667690 w 6842126"/>
              <a:gd name="connsiteY2222" fmla="*/ 153182 h 5130710"/>
              <a:gd name="connsiteX2223" fmla="*/ 1670067 w 6842126"/>
              <a:gd name="connsiteY2223" fmla="*/ 145620 h 5130710"/>
              <a:gd name="connsiteX2224" fmla="*/ 1495885 w 6842126"/>
              <a:gd name="connsiteY2224" fmla="*/ 130575 h 5130710"/>
              <a:gd name="connsiteX2225" fmla="*/ 1497756 w 6842126"/>
              <a:gd name="connsiteY2225" fmla="*/ 132903 h 5130710"/>
              <a:gd name="connsiteX2226" fmla="*/ 1495847 w 6842126"/>
              <a:gd name="connsiteY2226" fmla="*/ 133406 h 5130710"/>
              <a:gd name="connsiteX2227" fmla="*/ 1495885 w 6842126"/>
              <a:gd name="connsiteY2227" fmla="*/ 130575 h 5130710"/>
              <a:gd name="connsiteX2228" fmla="*/ 1570026 w 6842126"/>
              <a:gd name="connsiteY2228" fmla="*/ 126025 h 5130710"/>
              <a:gd name="connsiteX2229" fmla="*/ 1564614 w 6842126"/>
              <a:gd name="connsiteY2229" fmla="*/ 148833 h 5130710"/>
              <a:gd name="connsiteX2230" fmla="*/ 1563719 w 6842126"/>
              <a:gd name="connsiteY2230" fmla="*/ 151187 h 5130710"/>
              <a:gd name="connsiteX2231" fmla="*/ 1567659 w 6842126"/>
              <a:gd name="connsiteY2231" fmla="*/ 128084 h 5130710"/>
              <a:gd name="connsiteX2232" fmla="*/ 1568293 w 6842126"/>
              <a:gd name="connsiteY2232" fmla="*/ 127193 h 5130710"/>
              <a:gd name="connsiteX2233" fmla="*/ 1570026 w 6842126"/>
              <a:gd name="connsiteY2233" fmla="*/ 126025 h 5130710"/>
              <a:gd name="connsiteX2234" fmla="*/ 4387008 w 6842126"/>
              <a:gd name="connsiteY2234" fmla="*/ 120748 h 5130710"/>
              <a:gd name="connsiteX2235" fmla="*/ 4386070 w 6842126"/>
              <a:gd name="connsiteY2235" fmla="*/ 124592 h 5130710"/>
              <a:gd name="connsiteX2236" fmla="*/ 4385159 w 6842126"/>
              <a:gd name="connsiteY2236" fmla="*/ 126176 h 5130710"/>
              <a:gd name="connsiteX2237" fmla="*/ 4383862 w 6842126"/>
              <a:gd name="connsiteY2237" fmla="*/ 128113 h 5130710"/>
              <a:gd name="connsiteX2238" fmla="*/ 4387008 w 6842126"/>
              <a:gd name="connsiteY2238" fmla="*/ 120748 h 5130710"/>
              <a:gd name="connsiteX2239" fmla="*/ 4265885 w 6842126"/>
              <a:gd name="connsiteY2239" fmla="*/ 119554 h 5130710"/>
              <a:gd name="connsiteX2240" fmla="*/ 4265446 w 6842126"/>
              <a:gd name="connsiteY2240" fmla="*/ 123839 h 5130710"/>
              <a:gd name="connsiteX2241" fmla="*/ 4257665 w 6842126"/>
              <a:gd name="connsiteY2241" fmla="*/ 135996 h 5130710"/>
              <a:gd name="connsiteX2242" fmla="*/ 4265885 w 6842126"/>
              <a:gd name="connsiteY2242" fmla="*/ 119554 h 5130710"/>
              <a:gd name="connsiteX2243" fmla="*/ 1455482 w 6842126"/>
              <a:gd name="connsiteY2243" fmla="*/ 118227 h 5130710"/>
              <a:gd name="connsiteX2244" fmla="*/ 1456400 w 6842126"/>
              <a:gd name="connsiteY2244" fmla="*/ 119522 h 5130710"/>
              <a:gd name="connsiteX2245" fmla="*/ 1456131 w 6842126"/>
              <a:gd name="connsiteY2245" fmla="*/ 120322 h 5130710"/>
              <a:gd name="connsiteX2246" fmla="*/ 1455482 w 6842126"/>
              <a:gd name="connsiteY2246" fmla="*/ 118227 h 5130710"/>
              <a:gd name="connsiteX2247" fmla="*/ 4941215 w 6842126"/>
              <a:gd name="connsiteY2247" fmla="*/ 117542 h 5130710"/>
              <a:gd name="connsiteX2248" fmla="*/ 4941053 w 6842126"/>
              <a:gd name="connsiteY2248" fmla="*/ 124382 h 5130710"/>
              <a:gd name="connsiteX2249" fmla="*/ 4940508 w 6842126"/>
              <a:gd name="connsiteY2249" fmla="*/ 130136 h 5130710"/>
              <a:gd name="connsiteX2250" fmla="*/ 4922027 w 6842126"/>
              <a:gd name="connsiteY2250" fmla="*/ 175344 h 5130710"/>
              <a:gd name="connsiteX2251" fmla="*/ 4922225 w 6842126"/>
              <a:gd name="connsiteY2251" fmla="*/ 170451 h 5130710"/>
              <a:gd name="connsiteX2252" fmla="*/ 4921879 w 6842126"/>
              <a:gd name="connsiteY2252" fmla="*/ 159573 h 5130710"/>
              <a:gd name="connsiteX2253" fmla="*/ 4930884 w 6842126"/>
              <a:gd name="connsiteY2253" fmla="*/ 138842 h 5130710"/>
              <a:gd name="connsiteX2254" fmla="*/ 1455709 w 6842126"/>
              <a:gd name="connsiteY2254" fmla="*/ 114517 h 5130710"/>
              <a:gd name="connsiteX2255" fmla="*/ 1456898 w 6842126"/>
              <a:gd name="connsiteY2255" fmla="*/ 116028 h 5130710"/>
              <a:gd name="connsiteX2256" fmla="*/ 1456776 w 6842126"/>
              <a:gd name="connsiteY2256" fmla="*/ 116544 h 5130710"/>
              <a:gd name="connsiteX2257" fmla="*/ 1457019 w 6842126"/>
              <a:gd name="connsiteY2257" fmla="*/ 116456 h 5130710"/>
              <a:gd name="connsiteX2258" fmla="*/ 1455482 w 6842126"/>
              <a:gd name="connsiteY2258" fmla="*/ 118227 h 5130710"/>
              <a:gd name="connsiteX2259" fmla="*/ 1455709 w 6842126"/>
              <a:gd name="connsiteY2259" fmla="*/ 114517 h 5130710"/>
              <a:gd name="connsiteX2260" fmla="*/ 1426358 w 6842126"/>
              <a:gd name="connsiteY2260" fmla="*/ 111753 h 5130710"/>
              <a:gd name="connsiteX2261" fmla="*/ 1425942 w 6842126"/>
              <a:gd name="connsiteY2261" fmla="*/ 113045 h 5130710"/>
              <a:gd name="connsiteX2262" fmla="*/ 1425647 w 6842126"/>
              <a:gd name="connsiteY2262" fmla="*/ 112788 h 5130710"/>
              <a:gd name="connsiteX2263" fmla="*/ 1426358 w 6842126"/>
              <a:gd name="connsiteY2263" fmla="*/ 111753 h 5130710"/>
              <a:gd name="connsiteX2264" fmla="*/ 4088969 w 6842126"/>
              <a:gd name="connsiteY2264" fmla="*/ 108964 h 5130710"/>
              <a:gd name="connsiteX2265" fmla="*/ 4089742 w 6842126"/>
              <a:gd name="connsiteY2265" fmla="*/ 112168 h 5130710"/>
              <a:gd name="connsiteX2266" fmla="*/ 4089814 w 6842126"/>
              <a:gd name="connsiteY2266" fmla="*/ 113784 h 5130710"/>
              <a:gd name="connsiteX2267" fmla="*/ 4085599 w 6842126"/>
              <a:gd name="connsiteY2267" fmla="*/ 126538 h 5130710"/>
              <a:gd name="connsiteX2268" fmla="*/ 4067143 w 6842126"/>
              <a:gd name="connsiteY2268" fmla="*/ 167690 h 5130710"/>
              <a:gd name="connsiteX2269" fmla="*/ 4055620 w 6842126"/>
              <a:gd name="connsiteY2269" fmla="*/ 203988 h 5130710"/>
              <a:gd name="connsiteX2270" fmla="*/ 4059957 w 6842126"/>
              <a:gd name="connsiteY2270" fmla="*/ 173010 h 5130710"/>
              <a:gd name="connsiteX2271" fmla="*/ 4061727 w 6842126"/>
              <a:gd name="connsiteY2271" fmla="*/ 169280 h 5130710"/>
              <a:gd name="connsiteX2272" fmla="*/ 4072889 w 6842126"/>
              <a:gd name="connsiteY2272" fmla="*/ 143231 h 5130710"/>
              <a:gd name="connsiteX2273" fmla="*/ 4088969 w 6842126"/>
              <a:gd name="connsiteY2273" fmla="*/ 108964 h 5130710"/>
              <a:gd name="connsiteX2274" fmla="*/ 2467189 w 6842126"/>
              <a:gd name="connsiteY2274" fmla="*/ 106652 h 5130710"/>
              <a:gd name="connsiteX2275" fmla="*/ 2466820 w 6842126"/>
              <a:gd name="connsiteY2275" fmla="*/ 111642 h 5130710"/>
              <a:gd name="connsiteX2276" fmla="*/ 2466296 w 6842126"/>
              <a:gd name="connsiteY2276" fmla="*/ 112860 h 5130710"/>
              <a:gd name="connsiteX2277" fmla="*/ 2658510 w 6842126"/>
              <a:gd name="connsiteY2277" fmla="*/ 102196 h 5130710"/>
              <a:gd name="connsiteX2278" fmla="*/ 2659824 w 6842126"/>
              <a:gd name="connsiteY2278" fmla="*/ 102369 h 5130710"/>
              <a:gd name="connsiteX2279" fmla="*/ 2653885 w 6842126"/>
              <a:gd name="connsiteY2279" fmla="*/ 119470 h 5130710"/>
              <a:gd name="connsiteX2280" fmla="*/ 2662587 w 6842126"/>
              <a:gd name="connsiteY2280" fmla="*/ 102864 h 5130710"/>
              <a:gd name="connsiteX2281" fmla="*/ 2662272 w 6842126"/>
              <a:gd name="connsiteY2281" fmla="*/ 112668 h 5130710"/>
              <a:gd name="connsiteX2282" fmla="*/ 2662388 w 6842126"/>
              <a:gd name="connsiteY2282" fmla="*/ 116851 h 5130710"/>
              <a:gd name="connsiteX2283" fmla="*/ 2638438 w 6842126"/>
              <a:gd name="connsiteY2283" fmla="*/ 171166 h 5130710"/>
              <a:gd name="connsiteX2284" fmla="*/ 2636107 w 6842126"/>
              <a:gd name="connsiteY2284" fmla="*/ 177269 h 5130710"/>
              <a:gd name="connsiteX2285" fmla="*/ 4543417 w 6842126"/>
              <a:gd name="connsiteY2285" fmla="*/ 101247 h 5130710"/>
              <a:gd name="connsiteX2286" fmla="*/ 4542887 w 6842126"/>
              <a:gd name="connsiteY2286" fmla="*/ 108403 h 5130710"/>
              <a:gd name="connsiteX2287" fmla="*/ 4542136 w 6842126"/>
              <a:gd name="connsiteY2287" fmla="*/ 110150 h 5130710"/>
              <a:gd name="connsiteX2288" fmla="*/ 1476224 w 6842126"/>
              <a:gd name="connsiteY2288" fmla="*/ 100345 h 5130710"/>
              <a:gd name="connsiteX2289" fmla="*/ 1476612 w 6842126"/>
              <a:gd name="connsiteY2289" fmla="*/ 104964 h 5130710"/>
              <a:gd name="connsiteX2290" fmla="*/ 1476378 w 6842126"/>
              <a:gd name="connsiteY2290" fmla="*/ 108671 h 5130710"/>
              <a:gd name="connsiteX2291" fmla="*/ 1474753 w 6842126"/>
              <a:gd name="connsiteY2291" fmla="*/ 112392 h 5130710"/>
              <a:gd name="connsiteX2292" fmla="*/ 1472670 w 6842126"/>
              <a:gd name="connsiteY2292" fmla="*/ 117385 h 5130710"/>
              <a:gd name="connsiteX2293" fmla="*/ 1472751 w 6842126"/>
              <a:gd name="connsiteY2293" fmla="*/ 115381 h 5130710"/>
              <a:gd name="connsiteX2294" fmla="*/ 1474451 w 6842126"/>
              <a:gd name="connsiteY2294" fmla="*/ 101613 h 5130710"/>
              <a:gd name="connsiteX2295" fmla="*/ 1476224 w 6842126"/>
              <a:gd name="connsiteY2295" fmla="*/ 100345 h 5130710"/>
              <a:gd name="connsiteX2296" fmla="*/ 1488537 w 6842126"/>
              <a:gd name="connsiteY2296" fmla="*/ 91997 h 5130710"/>
              <a:gd name="connsiteX2297" fmla="*/ 1488829 w 6842126"/>
              <a:gd name="connsiteY2297" fmla="*/ 93289 h 5130710"/>
              <a:gd name="connsiteX2298" fmla="*/ 1488491 w 6842126"/>
              <a:gd name="connsiteY2298" fmla="*/ 95868 h 5130710"/>
              <a:gd name="connsiteX2299" fmla="*/ 1485241 w 6842126"/>
              <a:gd name="connsiteY2299" fmla="*/ 107498 h 5130710"/>
              <a:gd name="connsiteX2300" fmla="*/ 1481860 w 6842126"/>
              <a:gd name="connsiteY2300" fmla="*/ 116888 h 5130710"/>
              <a:gd name="connsiteX2301" fmla="*/ 1481721 w 6842126"/>
              <a:gd name="connsiteY2301" fmla="*/ 117266 h 5130710"/>
              <a:gd name="connsiteX2302" fmla="*/ 1484248 w 6842126"/>
              <a:gd name="connsiteY2302" fmla="*/ 97644 h 5130710"/>
              <a:gd name="connsiteX2303" fmla="*/ 1486620 w 6842126"/>
              <a:gd name="connsiteY2303" fmla="*/ 93566 h 5130710"/>
              <a:gd name="connsiteX2304" fmla="*/ 1488537 w 6842126"/>
              <a:gd name="connsiteY2304" fmla="*/ 91997 h 5130710"/>
              <a:gd name="connsiteX2305" fmla="*/ 4626324 w 6842126"/>
              <a:gd name="connsiteY2305" fmla="*/ 88657 h 5130710"/>
              <a:gd name="connsiteX2306" fmla="*/ 4626163 w 6842126"/>
              <a:gd name="connsiteY2306" fmla="*/ 95497 h 5130710"/>
              <a:gd name="connsiteX2307" fmla="*/ 4625615 w 6842126"/>
              <a:gd name="connsiteY2307" fmla="*/ 101248 h 5130710"/>
              <a:gd name="connsiteX2308" fmla="*/ 4607138 w 6842126"/>
              <a:gd name="connsiteY2308" fmla="*/ 146457 h 5130710"/>
              <a:gd name="connsiteX2309" fmla="*/ 4607334 w 6842126"/>
              <a:gd name="connsiteY2309" fmla="*/ 141566 h 5130710"/>
              <a:gd name="connsiteX2310" fmla="*/ 4606986 w 6842126"/>
              <a:gd name="connsiteY2310" fmla="*/ 130687 h 5130710"/>
              <a:gd name="connsiteX2311" fmla="*/ 4615994 w 6842126"/>
              <a:gd name="connsiteY2311" fmla="*/ 109957 h 5130710"/>
              <a:gd name="connsiteX2312" fmla="*/ 3183964 w 6842126"/>
              <a:gd name="connsiteY2312" fmla="*/ 85535 h 5130710"/>
              <a:gd name="connsiteX2313" fmla="*/ 3183822 w 6842126"/>
              <a:gd name="connsiteY2313" fmla="*/ 91537 h 5130710"/>
              <a:gd name="connsiteX2314" fmla="*/ 3183342 w 6842126"/>
              <a:gd name="connsiteY2314" fmla="*/ 96586 h 5130710"/>
              <a:gd name="connsiteX2315" fmla="*/ 3167128 w 6842126"/>
              <a:gd name="connsiteY2315" fmla="*/ 136256 h 5130710"/>
              <a:gd name="connsiteX2316" fmla="*/ 3167300 w 6842126"/>
              <a:gd name="connsiteY2316" fmla="*/ 131965 h 5130710"/>
              <a:gd name="connsiteX2317" fmla="*/ 3166995 w 6842126"/>
              <a:gd name="connsiteY2317" fmla="*/ 122419 h 5130710"/>
              <a:gd name="connsiteX2318" fmla="*/ 3174899 w 6842126"/>
              <a:gd name="connsiteY2318" fmla="*/ 104226 h 5130710"/>
              <a:gd name="connsiteX2319" fmla="*/ 6491415 w 6842126"/>
              <a:gd name="connsiteY2319" fmla="*/ 85318 h 5130710"/>
              <a:gd name="connsiteX2320" fmla="*/ 6490453 w 6842126"/>
              <a:gd name="connsiteY2320" fmla="*/ 94279 h 5130710"/>
              <a:gd name="connsiteX2321" fmla="*/ 6496691 w 6842126"/>
              <a:gd name="connsiteY2321" fmla="*/ 95100 h 5130710"/>
              <a:gd name="connsiteX2322" fmla="*/ 6488172 w 6842126"/>
              <a:gd name="connsiteY2322" fmla="*/ 119629 h 5130710"/>
              <a:gd name="connsiteX2323" fmla="*/ 6500653 w 6842126"/>
              <a:gd name="connsiteY2323" fmla="*/ 95810 h 5130710"/>
              <a:gd name="connsiteX2324" fmla="*/ 6500202 w 6842126"/>
              <a:gd name="connsiteY2324" fmla="*/ 109873 h 5130710"/>
              <a:gd name="connsiteX2325" fmla="*/ 6500368 w 6842126"/>
              <a:gd name="connsiteY2325" fmla="*/ 115874 h 5130710"/>
              <a:gd name="connsiteX2326" fmla="*/ 6466013 w 6842126"/>
              <a:gd name="connsiteY2326" fmla="*/ 193785 h 5130710"/>
              <a:gd name="connsiteX2327" fmla="*/ 6461247 w 6842126"/>
              <a:gd name="connsiteY2327" fmla="*/ 206262 h 5130710"/>
              <a:gd name="connsiteX2328" fmla="*/ 6467708 w 6842126"/>
              <a:gd name="connsiteY2328" fmla="*/ 169612 h 5130710"/>
              <a:gd name="connsiteX2329" fmla="*/ 6476883 w 6842126"/>
              <a:gd name="connsiteY2329" fmla="*/ 122072 h 5130710"/>
              <a:gd name="connsiteX2330" fmla="*/ 6477439 w 6842126"/>
              <a:gd name="connsiteY2330" fmla="*/ 119106 h 5130710"/>
              <a:gd name="connsiteX2331" fmla="*/ 6477787 w 6842126"/>
              <a:gd name="connsiteY2331" fmla="*/ 119344 h 5130710"/>
              <a:gd name="connsiteX2332" fmla="*/ 6477981 w 6842126"/>
              <a:gd name="connsiteY2332" fmla="*/ 116222 h 5130710"/>
              <a:gd name="connsiteX2333" fmla="*/ 6478237 w 6842126"/>
              <a:gd name="connsiteY2333" fmla="*/ 114852 h 5130710"/>
              <a:gd name="connsiteX2334" fmla="*/ 6480332 w 6842126"/>
              <a:gd name="connsiteY2334" fmla="*/ 108027 h 5130710"/>
              <a:gd name="connsiteX2335" fmla="*/ 4168567 w 6842126"/>
              <a:gd name="connsiteY2335" fmla="*/ 80736 h 5130710"/>
              <a:gd name="connsiteX2336" fmla="*/ 4168295 w 6842126"/>
              <a:gd name="connsiteY2336" fmla="*/ 86435 h 5130710"/>
              <a:gd name="connsiteX2337" fmla="*/ 4167841 w 6842126"/>
              <a:gd name="connsiteY2337" fmla="*/ 101691 h 5130710"/>
              <a:gd name="connsiteX2338" fmla="*/ 4168453 w 6842126"/>
              <a:gd name="connsiteY2338" fmla="*/ 101382 h 5130710"/>
              <a:gd name="connsiteX2339" fmla="*/ 4158322 w 6842126"/>
              <a:gd name="connsiteY2339" fmla="*/ 127868 h 5130710"/>
              <a:gd name="connsiteX2340" fmla="*/ 4142341 w 6842126"/>
              <a:gd name="connsiteY2340" fmla="*/ 183436 h 5130710"/>
              <a:gd name="connsiteX2341" fmla="*/ 4137426 w 6842126"/>
              <a:gd name="connsiteY2341" fmla="*/ 194846 h 5130710"/>
              <a:gd name="connsiteX2342" fmla="*/ 4141819 w 6842126"/>
              <a:gd name="connsiteY2342" fmla="*/ 165429 h 5130710"/>
              <a:gd name="connsiteX2343" fmla="*/ 4143348 w 6842126"/>
              <a:gd name="connsiteY2343" fmla="*/ 143283 h 5130710"/>
              <a:gd name="connsiteX2344" fmla="*/ 4164995 w 6842126"/>
              <a:gd name="connsiteY2344" fmla="*/ 88961 h 5130710"/>
              <a:gd name="connsiteX2345" fmla="*/ 6030776 w 6842126"/>
              <a:gd name="connsiteY2345" fmla="*/ 77029 h 5130710"/>
              <a:gd name="connsiteX2346" fmla="*/ 6026912 w 6842126"/>
              <a:gd name="connsiteY2346" fmla="*/ 103110 h 5130710"/>
              <a:gd name="connsiteX2347" fmla="*/ 6009093 w 6842126"/>
              <a:gd name="connsiteY2347" fmla="*/ 197117 h 5130710"/>
              <a:gd name="connsiteX2348" fmla="*/ 5983477 w 6842126"/>
              <a:gd name="connsiteY2348" fmla="*/ 264173 h 5130710"/>
              <a:gd name="connsiteX2349" fmla="*/ 5978297 w 6842126"/>
              <a:gd name="connsiteY2349" fmla="*/ 277008 h 5130710"/>
              <a:gd name="connsiteX2350" fmla="*/ 5972223 w 6842126"/>
              <a:gd name="connsiteY2350" fmla="*/ 291108 h 5130710"/>
              <a:gd name="connsiteX2351" fmla="*/ 5990276 w 6842126"/>
              <a:gd name="connsiteY2351" fmla="*/ 213871 h 5130710"/>
              <a:gd name="connsiteX2352" fmla="*/ 6007921 w 6842126"/>
              <a:gd name="connsiteY2352" fmla="*/ 130322 h 5130710"/>
              <a:gd name="connsiteX2353" fmla="*/ 6027892 w 6842126"/>
              <a:gd name="connsiteY2353" fmla="*/ 82939 h 5130710"/>
              <a:gd name="connsiteX2354" fmla="*/ 1642523 w 6842126"/>
              <a:gd name="connsiteY2354" fmla="*/ 68835 h 5130710"/>
              <a:gd name="connsiteX2355" fmla="*/ 1642270 w 6842126"/>
              <a:gd name="connsiteY2355" fmla="*/ 71144 h 5130710"/>
              <a:gd name="connsiteX2356" fmla="*/ 1638154 w 6842126"/>
              <a:gd name="connsiteY2356" fmla="*/ 77572 h 5130710"/>
              <a:gd name="connsiteX2357" fmla="*/ 1543374 w 6842126"/>
              <a:gd name="connsiteY2357" fmla="*/ 62383 h 5130710"/>
              <a:gd name="connsiteX2358" fmla="*/ 1543807 w 6842126"/>
              <a:gd name="connsiteY2358" fmla="*/ 64182 h 5130710"/>
              <a:gd name="connsiteX2359" fmla="*/ 1543847 w 6842126"/>
              <a:gd name="connsiteY2359" fmla="*/ 65091 h 5130710"/>
              <a:gd name="connsiteX2360" fmla="*/ 1541481 w 6842126"/>
              <a:gd name="connsiteY2360" fmla="*/ 72257 h 5130710"/>
              <a:gd name="connsiteX2361" fmla="*/ 1531111 w 6842126"/>
              <a:gd name="connsiteY2361" fmla="*/ 95378 h 5130710"/>
              <a:gd name="connsiteX2362" fmla="*/ 1524637 w 6842126"/>
              <a:gd name="connsiteY2362" fmla="*/ 115772 h 5130710"/>
              <a:gd name="connsiteX2363" fmla="*/ 1527074 w 6842126"/>
              <a:gd name="connsiteY2363" fmla="*/ 98367 h 5130710"/>
              <a:gd name="connsiteX2364" fmla="*/ 1528066 w 6842126"/>
              <a:gd name="connsiteY2364" fmla="*/ 96272 h 5130710"/>
              <a:gd name="connsiteX2365" fmla="*/ 1534339 w 6842126"/>
              <a:gd name="connsiteY2365" fmla="*/ 81636 h 5130710"/>
              <a:gd name="connsiteX2366" fmla="*/ 1543374 w 6842126"/>
              <a:gd name="connsiteY2366" fmla="*/ 62383 h 5130710"/>
              <a:gd name="connsiteX2367" fmla="*/ 1588095 w 6842126"/>
              <a:gd name="connsiteY2367" fmla="*/ 46523 h 5130710"/>
              <a:gd name="connsiteX2368" fmla="*/ 1587942 w 6842126"/>
              <a:gd name="connsiteY2368" fmla="*/ 49725 h 5130710"/>
              <a:gd name="connsiteX2369" fmla="*/ 1587688 w 6842126"/>
              <a:gd name="connsiteY2369" fmla="*/ 58297 h 5130710"/>
              <a:gd name="connsiteX2370" fmla="*/ 1588034 w 6842126"/>
              <a:gd name="connsiteY2370" fmla="*/ 58123 h 5130710"/>
              <a:gd name="connsiteX2371" fmla="*/ 1582340 w 6842126"/>
              <a:gd name="connsiteY2371" fmla="*/ 73003 h 5130710"/>
              <a:gd name="connsiteX2372" fmla="*/ 1573361 w 6842126"/>
              <a:gd name="connsiteY2372" fmla="*/ 104226 h 5130710"/>
              <a:gd name="connsiteX2373" fmla="*/ 1570601 w 6842126"/>
              <a:gd name="connsiteY2373" fmla="*/ 110635 h 5130710"/>
              <a:gd name="connsiteX2374" fmla="*/ 1573068 w 6842126"/>
              <a:gd name="connsiteY2374" fmla="*/ 94108 h 5130710"/>
              <a:gd name="connsiteX2375" fmla="*/ 1573928 w 6842126"/>
              <a:gd name="connsiteY2375" fmla="*/ 81665 h 5130710"/>
              <a:gd name="connsiteX2376" fmla="*/ 1586089 w 6842126"/>
              <a:gd name="connsiteY2376" fmla="*/ 51144 h 5130710"/>
              <a:gd name="connsiteX2377" fmla="*/ 4203269 w 6842126"/>
              <a:gd name="connsiteY2377" fmla="*/ 3338 h 5130710"/>
              <a:gd name="connsiteX2378" fmla="*/ 4203107 w 6842126"/>
              <a:gd name="connsiteY2378" fmla="*/ 10178 h 5130710"/>
              <a:gd name="connsiteX2379" fmla="*/ 4202563 w 6842126"/>
              <a:gd name="connsiteY2379" fmla="*/ 15930 h 5130710"/>
              <a:gd name="connsiteX2380" fmla="*/ 4184081 w 6842126"/>
              <a:gd name="connsiteY2380" fmla="*/ 61138 h 5130710"/>
              <a:gd name="connsiteX2381" fmla="*/ 4184280 w 6842126"/>
              <a:gd name="connsiteY2381" fmla="*/ 56248 h 5130710"/>
              <a:gd name="connsiteX2382" fmla="*/ 4183933 w 6842126"/>
              <a:gd name="connsiteY2382" fmla="*/ 45371 h 5130710"/>
              <a:gd name="connsiteX2383" fmla="*/ 4192940 w 6842126"/>
              <a:gd name="connsiteY2383" fmla="*/ 24638 h 5130710"/>
              <a:gd name="connsiteX2384" fmla="*/ 1607593 w 6842126"/>
              <a:gd name="connsiteY2384" fmla="*/ 3037 h 5130710"/>
              <a:gd name="connsiteX2385" fmla="*/ 1607503 w 6842126"/>
              <a:gd name="connsiteY2385" fmla="*/ 6880 h 5130710"/>
              <a:gd name="connsiteX2386" fmla="*/ 1607196 w 6842126"/>
              <a:gd name="connsiteY2386" fmla="*/ 10112 h 5130710"/>
              <a:gd name="connsiteX2387" fmla="*/ 1596814 w 6842126"/>
              <a:gd name="connsiteY2387" fmla="*/ 35511 h 5130710"/>
              <a:gd name="connsiteX2388" fmla="*/ 1596924 w 6842126"/>
              <a:gd name="connsiteY2388" fmla="*/ 32764 h 5130710"/>
              <a:gd name="connsiteX2389" fmla="*/ 1596728 w 6842126"/>
              <a:gd name="connsiteY2389" fmla="*/ 26653 h 5130710"/>
              <a:gd name="connsiteX2390" fmla="*/ 1601788 w 6842126"/>
              <a:gd name="connsiteY2390" fmla="*/ 15004 h 5130710"/>
              <a:gd name="connsiteX2391" fmla="*/ 4391407 w 6842126"/>
              <a:gd name="connsiteY2391" fmla="*/ 0 h 5130710"/>
              <a:gd name="connsiteX2392" fmla="*/ 4390446 w 6842126"/>
              <a:gd name="connsiteY2392" fmla="*/ 8961 h 5130710"/>
              <a:gd name="connsiteX2393" fmla="*/ 4396685 w 6842126"/>
              <a:gd name="connsiteY2393" fmla="*/ 9781 h 5130710"/>
              <a:gd name="connsiteX2394" fmla="*/ 4388164 w 6842126"/>
              <a:gd name="connsiteY2394" fmla="*/ 34312 h 5130710"/>
              <a:gd name="connsiteX2395" fmla="*/ 4400646 w 6842126"/>
              <a:gd name="connsiteY2395" fmla="*/ 10494 h 5130710"/>
              <a:gd name="connsiteX2396" fmla="*/ 4400195 w 6842126"/>
              <a:gd name="connsiteY2396" fmla="*/ 24557 h 5130710"/>
              <a:gd name="connsiteX2397" fmla="*/ 4400363 w 6842126"/>
              <a:gd name="connsiteY2397" fmla="*/ 30557 h 5130710"/>
              <a:gd name="connsiteX2398" fmla="*/ 4366007 w 6842126"/>
              <a:gd name="connsiteY2398" fmla="*/ 108469 h 5130710"/>
              <a:gd name="connsiteX2399" fmla="*/ 4306525 w 6842126"/>
              <a:gd name="connsiteY2399" fmla="*/ 264175 h 5130710"/>
              <a:gd name="connsiteX2400" fmla="*/ 4293117 w 6842126"/>
              <a:gd name="connsiteY2400" fmla="*/ 296112 h 5130710"/>
              <a:gd name="connsiteX2401" fmla="*/ 4292495 w 6842126"/>
              <a:gd name="connsiteY2401" fmla="*/ 297832 h 5130710"/>
              <a:gd name="connsiteX2402" fmla="*/ 4292693 w 6842126"/>
              <a:gd name="connsiteY2402" fmla="*/ 318189 h 5130710"/>
              <a:gd name="connsiteX2403" fmla="*/ 4297725 w 6842126"/>
              <a:gd name="connsiteY2403" fmla="*/ 306471 h 5130710"/>
              <a:gd name="connsiteX2404" fmla="*/ 4298796 w 6842126"/>
              <a:gd name="connsiteY2404" fmla="*/ 297529 h 5130710"/>
              <a:gd name="connsiteX2405" fmla="*/ 4303013 w 6842126"/>
              <a:gd name="connsiteY2405" fmla="*/ 284454 h 5130710"/>
              <a:gd name="connsiteX2406" fmla="*/ 4305011 w 6842126"/>
              <a:gd name="connsiteY2406" fmla="*/ 286196 h 5130710"/>
              <a:gd name="connsiteX2407" fmla="*/ 4304738 w 6842126"/>
              <a:gd name="connsiteY2407" fmla="*/ 287738 h 5130710"/>
              <a:gd name="connsiteX2408" fmla="*/ 4305174 w 6842126"/>
              <a:gd name="connsiteY2408" fmla="*/ 286519 h 5130710"/>
              <a:gd name="connsiteX2409" fmla="*/ 4305011 w 6842126"/>
              <a:gd name="connsiteY2409" fmla="*/ 286196 h 5130710"/>
              <a:gd name="connsiteX2410" fmla="*/ 4316749 w 6842126"/>
              <a:gd name="connsiteY2410" fmla="*/ 242326 h 5130710"/>
              <a:gd name="connsiteX2411" fmla="*/ 4316288 w 6842126"/>
              <a:gd name="connsiteY2411" fmla="*/ 247753 h 5130710"/>
              <a:gd name="connsiteX2412" fmla="*/ 4316981 w 6842126"/>
              <a:gd name="connsiteY2412" fmla="*/ 250757 h 5130710"/>
              <a:gd name="connsiteX2413" fmla="*/ 4321008 w 6842126"/>
              <a:gd name="connsiteY2413" fmla="*/ 240960 h 5130710"/>
              <a:gd name="connsiteX2414" fmla="*/ 4340875 w 6842126"/>
              <a:gd name="connsiteY2414" fmla="*/ 194089 h 5130710"/>
              <a:gd name="connsiteX2415" fmla="*/ 4349526 w 6842126"/>
              <a:gd name="connsiteY2415" fmla="*/ 188758 h 5130710"/>
              <a:gd name="connsiteX2416" fmla="*/ 4372347 w 6842126"/>
              <a:gd name="connsiteY2416" fmla="*/ 136620 h 5130710"/>
              <a:gd name="connsiteX2417" fmla="*/ 4383715 w 6842126"/>
              <a:gd name="connsiteY2417" fmla="*/ 130688 h 5130710"/>
              <a:gd name="connsiteX2418" fmla="*/ 4385338 w 6842126"/>
              <a:gd name="connsiteY2418" fmla="*/ 127608 h 5130710"/>
              <a:gd name="connsiteX2419" fmla="*/ 4386070 w 6842126"/>
              <a:gd name="connsiteY2419" fmla="*/ 124592 h 5130710"/>
              <a:gd name="connsiteX2420" fmla="*/ 4388457 w 6842126"/>
              <a:gd name="connsiteY2420" fmla="*/ 120458 h 5130710"/>
              <a:gd name="connsiteX2421" fmla="*/ 4389387 w 6842126"/>
              <a:gd name="connsiteY2421" fmla="*/ 120269 h 5130710"/>
              <a:gd name="connsiteX2422" fmla="*/ 4389751 w 6842126"/>
              <a:gd name="connsiteY2422" fmla="*/ 118210 h 5130710"/>
              <a:gd name="connsiteX2423" fmla="*/ 4388457 w 6842126"/>
              <a:gd name="connsiteY2423" fmla="*/ 120458 h 5130710"/>
              <a:gd name="connsiteX2424" fmla="*/ 4387008 w 6842126"/>
              <a:gd name="connsiteY2424" fmla="*/ 120748 h 5130710"/>
              <a:gd name="connsiteX2425" fmla="*/ 4398013 w 6842126"/>
              <a:gd name="connsiteY2425" fmla="*/ 108263 h 5130710"/>
              <a:gd name="connsiteX2426" fmla="*/ 4375159 w 6842126"/>
              <a:gd name="connsiteY2426" fmla="*/ 162728 h 5130710"/>
              <a:gd name="connsiteX2427" fmla="*/ 4377710 w 6842126"/>
              <a:gd name="connsiteY2427" fmla="*/ 174529 h 5130710"/>
              <a:gd name="connsiteX2428" fmla="*/ 4363026 w 6842126"/>
              <a:gd name="connsiteY2428" fmla="*/ 226025 h 5130710"/>
              <a:gd name="connsiteX2429" fmla="*/ 4347504 w 6842126"/>
              <a:gd name="connsiteY2429" fmla="*/ 263986 h 5130710"/>
              <a:gd name="connsiteX2430" fmla="*/ 4347483 w 6842126"/>
              <a:gd name="connsiteY2430" fmla="*/ 264041 h 5130710"/>
              <a:gd name="connsiteX2431" fmla="*/ 4347577 w 6842126"/>
              <a:gd name="connsiteY2431" fmla="*/ 273622 h 5130710"/>
              <a:gd name="connsiteX2432" fmla="*/ 4345849 w 6842126"/>
              <a:gd name="connsiteY2432" fmla="*/ 293297 h 5130710"/>
              <a:gd name="connsiteX2433" fmla="*/ 4347479 w 6842126"/>
              <a:gd name="connsiteY2433" fmla="*/ 292213 h 5130710"/>
              <a:gd name="connsiteX2434" fmla="*/ 4350891 w 6842126"/>
              <a:gd name="connsiteY2434" fmla="*/ 289325 h 5130710"/>
              <a:gd name="connsiteX2435" fmla="*/ 4362446 w 6842126"/>
              <a:gd name="connsiteY2435" fmla="*/ 269438 h 5130710"/>
              <a:gd name="connsiteX2436" fmla="*/ 4379590 w 6842126"/>
              <a:gd name="connsiteY2436" fmla="*/ 236721 h 5130710"/>
              <a:gd name="connsiteX2437" fmla="*/ 4399601 w 6842126"/>
              <a:gd name="connsiteY2437" fmla="*/ 192161 h 5130710"/>
              <a:gd name="connsiteX2438" fmla="*/ 4451297 w 6842126"/>
              <a:gd name="connsiteY2438" fmla="*/ 78452 h 5130710"/>
              <a:gd name="connsiteX2439" fmla="*/ 4454752 w 6842126"/>
              <a:gd name="connsiteY2439" fmla="*/ 70881 h 5130710"/>
              <a:gd name="connsiteX2440" fmla="*/ 4455383 w 6842126"/>
              <a:gd name="connsiteY2440" fmla="*/ 79824 h 5130710"/>
              <a:gd name="connsiteX2441" fmla="*/ 4455884 w 6842126"/>
              <a:gd name="connsiteY2441" fmla="*/ 82898 h 5130710"/>
              <a:gd name="connsiteX2442" fmla="*/ 4445896 w 6842126"/>
              <a:gd name="connsiteY2442" fmla="*/ 106807 h 5130710"/>
              <a:gd name="connsiteX2443" fmla="*/ 4419780 w 6842126"/>
              <a:gd name="connsiteY2443" fmla="*/ 168886 h 5130710"/>
              <a:gd name="connsiteX2444" fmla="*/ 4430921 w 6842126"/>
              <a:gd name="connsiteY2444" fmla="*/ 180008 h 5130710"/>
              <a:gd name="connsiteX2445" fmla="*/ 4421947 w 6842126"/>
              <a:gd name="connsiteY2445" fmla="*/ 209369 h 5130710"/>
              <a:gd name="connsiteX2446" fmla="*/ 4416135 w 6842126"/>
              <a:gd name="connsiteY2446" fmla="*/ 238868 h 5130710"/>
              <a:gd name="connsiteX2447" fmla="*/ 4412755 w 6842126"/>
              <a:gd name="connsiteY2447" fmla="*/ 247707 h 5130710"/>
              <a:gd name="connsiteX2448" fmla="*/ 4413030 w 6842126"/>
              <a:gd name="connsiteY2448" fmla="*/ 247377 h 5130710"/>
              <a:gd name="connsiteX2449" fmla="*/ 4414419 w 6842126"/>
              <a:gd name="connsiteY2449" fmla="*/ 246990 h 5130710"/>
              <a:gd name="connsiteX2450" fmla="*/ 4414341 w 6842126"/>
              <a:gd name="connsiteY2450" fmla="*/ 253881 h 5130710"/>
              <a:gd name="connsiteX2451" fmla="*/ 4412653 w 6842126"/>
              <a:gd name="connsiteY2451" fmla="*/ 260694 h 5130710"/>
              <a:gd name="connsiteX2452" fmla="*/ 4415653 w 6842126"/>
              <a:gd name="connsiteY2452" fmla="*/ 258170 h 5130710"/>
              <a:gd name="connsiteX2453" fmla="*/ 4421336 w 6842126"/>
              <a:gd name="connsiteY2453" fmla="*/ 255108 h 5130710"/>
              <a:gd name="connsiteX2454" fmla="*/ 4432988 w 6842126"/>
              <a:gd name="connsiteY2454" fmla="*/ 227857 h 5130710"/>
              <a:gd name="connsiteX2455" fmla="*/ 4447229 w 6842126"/>
              <a:gd name="connsiteY2455" fmla="*/ 209697 h 5130710"/>
              <a:gd name="connsiteX2456" fmla="*/ 4429992 w 6842126"/>
              <a:gd name="connsiteY2456" fmla="*/ 249392 h 5130710"/>
              <a:gd name="connsiteX2457" fmla="*/ 4429763 w 6842126"/>
              <a:gd name="connsiteY2457" fmla="*/ 266444 h 5130710"/>
              <a:gd name="connsiteX2458" fmla="*/ 4420985 w 6842126"/>
              <a:gd name="connsiteY2458" fmla="*/ 281466 h 5130710"/>
              <a:gd name="connsiteX2459" fmla="*/ 4420972 w 6842126"/>
              <a:gd name="connsiteY2459" fmla="*/ 282373 h 5130710"/>
              <a:gd name="connsiteX2460" fmla="*/ 4422545 w 6842126"/>
              <a:gd name="connsiteY2460" fmla="*/ 279034 h 5130710"/>
              <a:gd name="connsiteX2461" fmla="*/ 4427981 w 6842126"/>
              <a:gd name="connsiteY2461" fmla="*/ 279605 h 5130710"/>
              <a:gd name="connsiteX2462" fmla="*/ 4416652 w 6842126"/>
              <a:gd name="connsiteY2462" fmla="*/ 316510 h 5130710"/>
              <a:gd name="connsiteX2463" fmla="*/ 4420022 w 6842126"/>
              <a:gd name="connsiteY2463" fmla="*/ 317744 h 5130710"/>
              <a:gd name="connsiteX2464" fmla="*/ 4421035 w 6842126"/>
              <a:gd name="connsiteY2464" fmla="*/ 318148 h 5130710"/>
              <a:gd name="connsiteX2465" fmla="*/ 4426693 w 6842126"/>
              <a:gd name="connsiteY2465" fmla="*/ 301910 h 5130710"/>
              <a:gd name="connsiteX2466" fmla="*/ 4434997 w 6842126"/>
              <a:gd name="connsiteY2466" fmla="*/ 280359 h 5130710"/>
              <a:gd name="connsiteX2467" fmla="*/ 4451357 w 6842126"/>
              <a:gd name="connsiteY2467" fmla="*/ 243058 h 5130710"/>
              <a:gd name="connsiteX2468" fmla="*/ 4455835 w 6842126"/>
              <a:gd name="connsiteY2468" fmla="*/ 233764 h 5130710"/>
              <a:gd name="connsiteX2469" fmla="*/ 4455566 w 6842126"/>
              <a:gd name="connsiteY2469" fmla="*/ 235893 h 5130710"/>
              <a:gd name="connsiteX2470" fmla="*/ 4453385 w 6842126"/>
              <a:gd name="connsiteY2470" fmla="*/ 253548 h 5130710"/>
              <a:gd name="connsiteX2471" fmla="*/ 4443617 w 6842126"/>
              <a:gd name="connsiteY2471" fmla="*/ 277355 h 5130710"/>
              <a:gd name="connsiteX2472" fmla="*/ 4440101 w 6842126"/>
              <a:gd name="connsiteY2472" fmla="*/ 303962 h 5130710"/>
              <a:gd name="connsiteX2473" fmla="*/ 4448887 w 6842126"/>
              <a:gd name="connsiteY2473" fmla="*/ 288373 h 5130710"/>
              <a:gd name="connsiteX2474" fmla="*/ 4446885 w 6842126"/>
              <a:gd name="connsiteY2474" fmla="*/ 302106 h 5130710"/>
              <a:gd name="connsiteX2475" fmla="*/ 4448737 w 6842126"/>
              <a:gd name="connsiteY2475" fmla="*/ 299227 h 5130710"/>
              <a:gd name="connsiteX2476" fmla="*/ 4450355 w 6842126"/>
              <a:gd name="connsiteY2476" fmla="*/ 294877 h 5130710"/>
              <a:gd name="connsiteX2477" fmla="*/ 4446459 w 6842126"/>
              <a:gd name="connsiteY2477" fmla="*/ 315602 h 5130710"/>
              <a:gd name="connsiteX2478" fmla="*/ 4444215 w 6842126"/>
              <a:gd name="connsiteY2478" fmla="*/ 320417 h 5130710"/>
              <a:gd name="connsiteX2479" fmla="*/ 4443239 w 6842126"/>
              <a:gd name="connsiteY2479" fmla="*/ 327115 h 5130710"/>
              <a:gd name="connsiteX2480" fmla="*/ 4439439 w 6842126"/>
              <a:gd name="connsiteY2480" fmla="*/ 353314 h 5130710"/>
              <a:gd name="connsiteX2481" fmla="*/ 4445457 w 6842126"/>
              <a:gd name="connsiteY2481" fmla="*/ 340469 h 5130710"/>
              <a:gd name="connsiteX2482" fmla="*/ 4449657 w 6842126"/>
              <a:gd name="connsiteY2482" fmla="*/ 330512 h 5130710"/>
              <a:gd name="connsiteX2483" fmla="*/ 4457303 w 6842126"/>
              <a:gd name="connsiteY2483" fmla="*/ 290237 h 5130710"/>
              <a:gd name="connsiteX2484" fmla="*/ 4462713 w 6842126"/>
              <a:gd name="connsiteY2484" fmla="*/ 293591 h 5130710"/>
              <a:gd name="connsiteX2485" fmla="*/ 4462321 w 6842126"/>
              <a:gd name="connsiteY2485" fmla="*/ 301789 h 5130710"/>
              <a:gd name="connsiteX2486" fmla="*/ 4465663 w 6842126"/>
              <a:gd name="connsiteY2486" fmla="*/ 294537 h 5130710"/>
              <a:gd name="connsiteX2487" fmla="*/ 4474392 w 6842126"/>
              <a:gd name="connsiteY2487" fmla="*/ 276451 h 5130710"/>
              <a:gd name="connsiteX2488" fmla="*/ 4473521 w 6842126"/>
              <a:gd name="connsiteY2488" fmla="*/ 282298 h 5130710"/>
              <a:gd name="connsiteX2489" fmla="*/ 4469031 w 6842126"/>
              <a:gd name="connsiteY2489" fmla="*/ 324758 h 5130710"/>
              <a:gd name="connsiteX2490" fmla="*/ 4463663 w 6842126"/>
              <a:gd name="connsiteY2490" fmla="*/ 346483 h 5130710"/>
              <a:gd name="connsiteX2491" fmla="*/ 4466780 w 6842126"/>
              <a:gd name="connsiteY2491" fmla="*/ 345562 h 5130710"/>
              <a:gd name="connsiteX2492" fmla="*/ 4466843 w 6842126"/>
              <a:gd name="connsiteY2492" fmla="*/ 345448 h 5130710"/>
              <a:gd name="connsiteX2493" fmla="*/ 4466649 w 6842126"/>
              <a:gd name="connsiteY2493" fmla="*/ 347281 h 5130710"/>
              <a:gd name="connsiteX2494" fmla="*/ 4456935 w 6842126"/>
              <a:gd name="connsiteY2494" fmla="*/ 415961 h 5130710"/>
              <a:gd name="connsiteX2495" fmla="*/ 4455747 w 6842126"/>
              <a:gd name="connsiteY2495" fmla="*/ 428368 h 5130710"/>
              <a:gd name="connsiteX2496" fmla="*/ 4458141 w 6842126"/>
              <a:gd name="connsiteY2496" fmla="*/ 419430 h 5130710"/>
              <a:gd name="connsiteX2497" fmla="*/ 4463460 w 6842126"/>
              <a:gd name="connsiteY2497" fmla="*/ 372456 h 5130710"/>
              <a:gd name="connsiteX2498" fmla="*/ 4473365 w 6842126"/>
              <a:gd name="connsiteY2498" fmla="*/ 316954 h 5130710"/>
              <a:gd name="connsiteX2499" fmla="*/ 4471384 w 6842126"/>
              <a:gd name="connsiteY2499" fmla="*/ 341043 h 5130710"/>
              <a:gd name="connsiteX2500" fmla="*/ 4472059 w 6842126"/>
              <a:gd name="connsiteY2500" fmla="*/ 336251 h 5130710"/>
              <a:gd name="connsiteX2501" fmla="*/ 4474459 w 6842126"/>
              <a:gd name="connsiteY2501" fmla="*/ 332020 h 5130710"/>
              <a:gd name="connsiteX2502" fmla="*/ 4475793 w 6842126"/>
              <a:gd name="connsiteY2502" fmla="*/ 330675 h 5130710"/>
              <a:gd name="connsiteX2503" fmla="*/ 4477778 w 6842126"/>
              <a:gd name="connsiteY2503" fmla="*/ 312029 h 5130710"/>
              <a:gd name="connsiteX2504" fmla="*/ 4479702 w 6842126"/>
              <a:gd name="connsiteY2504" fmla="*/ 294573 h 5130710"/>
              <a:gd name="connsiteX2505" fmla="*/ 4488410 w 6842126"/>
              <a:gd name="connsiteY2505" fmla="*/ 284395 h 5130710"/>
              <a:gd name="connsiteX2506" fmla="*/ 4490593 w 6842126"/>
              <a:gd name="connsiteY2506" fmla="*/ 285724 h 5130710"/>
              <a:gd name="connsiteX2507" fmla="*/ 4488675 w 6842126"/>
              <a:gd name="connsiteY2507" fmla="*/ 318773 h 5130710"/>
              <a:gd name="connsiteX2508" fmla="*/ 4490563 w 6842126"/>
              <a:gd name="connsiteY2508" fmla="*/ 315706 h 5130710"/>
              <a:gd name="connsiteX2509" fmla="*/ 4490913 w 6842126"/>
              <a:gd name="connsiteY2509" fmla="*/ 321776 h 5130710"/>
              <a:gd name="connsiteX2510" fmla="*/ 4489079 w 6842126"/>
              <a:gd name="connsiteY2510" fmla="*/ 326735 h 5130710"/>
              <a:gd name="connsiteX2511" fmla="*/ 4488387 w 6842126"/>
              <a:gd name="connsiteY2511" fmla="*/ 323513 h 5130710"/>
              <a:gd name="connsiteX2512" fmla="*/ 4487884 w 6842126"/>
              <a:gd name="connsiteY2512" fmla="*/ 331776 h 5130710"/>
              <a:gd name="connsiteX2513" fmla="*/ 4489079 w 6842126"/>
              <a:gd name="connsiteY2513" fmla="*/ 326735 h 5130710"/>
              <a:gd name="connsiteX2514" fmla="*/ 4488737 w 6842126"/>
              <a:gd name="connsiteY2514" fmla="*/ 338257 h 5130710"/>
              <a:gd name="connsiteX2515" fmla="*/ 4488241 w 6842126"/>
              <a:gd name="connsiteY2515" fmla="*/ 344755 h 5130710"/>
              <a:gd name="connsiteX2516" fmla="*/ 4489460 w 6842126"/>
              <a:gd name="connsiteY2516" fmla="*/ 342254 h 5130710"/>
              <a:gd name="connsiteX2517" fmla="*/ 4493421 w 6842126"/>
              <a:gd name="connsiteY2517" fmla="*/ 334916 h 5130710"/>
              <a:gd name="connsiteX2518" fmla="*/ 4495860 w 6842126"/>
              <a:gd name="connsiteY2518" fmla="*/ 314159 h 5130710"/>
              <a:gd name="connsiteX2519" fmla="*/ 4510395 w 6842126"/>
              <a:gd name="connsiteY2519" fmla="*/ 208308 h 5130710"/>
              <a:gd name="connsiteX2520" fmla="*/ 4510353 w 6842126"/>
              <a:gd name="connsiteY2520" fmla="*/ 207055 h 5130710"/>
              <a:gd name="connsiteX2521" fmla="*/ 4510351 w 6842126"/>
              <a:gd name="connsiteY2521" fmla="*/ 206722 h 5130710"/>
              <a:gd name="connsiteX2522" fmla="*/ 4508656 w 6842126"/>
              <a:gd name="connsiteY2522" fmla="*/ 211857 h 5130710"/>
              <a:gd name="connsiteX2523" fmla="*/ 4490199 w 6842126"/>
              <a:gd name="connsiteY2523" fmla="*/ 253009 h 5130710"/>
              <a:gd name="connsiteX2524" fmla="*/ 4478673 w 6842126"/>
              <a:gd name="connsiteY2524" fmla="*/ 289305 h 5130710"/>
              <a:gd name="connsiteX2525" fmla="*/ 4483010 w 6842126"/>
              <a:gd name="connsiteY2525" fmla="*/ 258326 h 5130710"/>
              <a:gd name="connsiteX2526" fmla="*/ 4484779 w 6842126"/>
              <a:gd name="connsiteY2526" fmla="*/ 254598 h 5130710"/>
              <a:gd name="connsiteX2527" fmla="*/ 4495943 w 6842126"/>
              <a:gd name="connsiteY2527" fmla="*/ 228548 h 5130710"/>
              <a:gd name="connsiteX2528" fmla="*/ 4508223 w 6842126"/>
              <a:gd name="connsiteY2528" fmla="*/ 201039 h 5130710"/>
              <a:gd name="connsiteX2529" fmla="*/ 4510640 w 6842126"/>
              <a:gd name="connsiteY2529" fmla="*/ 196740 h 5130710"/>
              <a:gd name="connsiteX2530" fmla="*/ 4510771 w 6842126"/>
              <a:gd name="connsiteY2530" fmla="*/ 193875 h 5130710"/>
              <a:gd name="connsiteX2531" fmla="*/ 4517331 w 6842126"/>
              <a:gd name="connsiteY2531" fmla="*/ 180588 h 5130710"/>
              <a:gd name="connsiteX2532" fmla="*/ 4511901 w 6842126"/>
              <a:gd name="connsiteY2532" fmla="*/ 228976 h 5130710"/>
              <a:gd name="connsiteX2533" fmla="*/ 4504910 w 6842126"/>
              <a:gd name="connsiteY2533" fmla="*/ 292590 h 5130710"/>
              <a:gd name="connsiteX2534" fmla="*/ 4501515 w 6842126"/>
              <a:gd name="connsiteY2534" fmla="*/ 327711 h 5130710"/>
              <a:gd name="connsiteX2535" fmla="*/ 4503118 w 6842126"/>
              <a:gd name="connsiteY2535" fmla="*/ 328958 h 5130710"/>
              <a:gd name="connsiteX2536" fmla="*/ 4506779 w 6842126"/>
              <a:gd name="connsiteY2536" fmla="*/ 334270 h 5130710"/>
              <a:gd name="connsiteX2537" fmla="*/ 4507127 w 6842126"/>
              <a:gd name="connsiteY2537" fmla="*/ 334825 h 5130710"/>
              <a:gd name="connsiteX2538" fmla="*/ 4508090 w 6842126"/>
              <a:gd name="connsiteY2538" fmla="*/ 326525 h 5130710"/>
              <a:gd name="connsiteX2539" fmla="*/ 4510296 w 6842126"/>
              <a:gd name="connsiteY2539" fmla="*/ 305492 h 5130710"/>
              <a:gd name="connsiteX2540" fmla="*/ 4527406 w 6842126"/>
              <a:gd name="connsiteY2540" fmla="*/ 148485 h 5130710"/>
              <a:gd name="connsiteX2541" fmla="*/ 4534550 w 6842126"/>
              <a:gd name="connsiteY2541" fmla="*/ 122747 h 5130710"/>
              <a:gd name="connsiteX2542" fmla="*/ 4533993 w 6842126"/>
              <a:gd name="connsiteY2542" fmla="*/ 131055 h 5130710"/>
              <a:gd name="connsiteX2543" fmla="*/ 4529913 w 6842126"/>
              <a:gd name="connsiteY2543" fmla="*/ 142376 h 5130710"/>
              <a:gd name="connsiteX2544" fmla="*/ 4527731 w 6842126"/>
              <a:gd name="connsiteY2544" fmla="*/ 152132 h 5130710"/>
              <a:gd name="connsiteX2545" fmla="*/ 4531783 w 6842126"/>
              <a:gd name="connsiteY2545" fmla="*/ 150437 h 5130710"/>
              <a:gd name="connsiteX2546" fmla="*/ 4531383 w 6842126"/>
              <a:gd name="connsiteY2546" fmla="*/ 153387 h 5130710"/>
              <a:gd name="connsiteX2547" fmla="*/ 4532968 w 6842126"/>
              <a:gd name="connsiteY2547" fmla="*/ 182212 h 5130710"/>
              <a:gd name="connsiteX2548" fmla="*/ 4537717 w 6842126"/>
              <a:gd name="connsiteY2548" fmla="*/ 140853 h 5130710"/>
              <a:gd name="connsiteX2549" fmla="*/ 4538087 w 6842126"/>
              <a:gd name="connsiteY2549" fmla="*/ 138270 h 5130710"/>
              <a:gd name="connsiteX2550" fmla="*/ 4538256 w 6842126"/>
              <a:gd name="connsiteY2550" fmla="*/ 137936 h 5130710"/>
              <a:gd name="connsiteX2551" fmla="*/ 4541291 w 6842126"/>
              <a:gd name="connsiteY2551" fmla="*/ 130009 h 5130710"/>
              <a:gd name="connsiteX2552" fmla="*/ 4536925 w 6842126"/>
              <a:gd name="connsiteY2552" fmla="*/ 189038 h 5130710"/>
              <a:gd name="connsiteX2553" fmla="*/ 4528019 w 6842126"/>
              <a:gd name="connsiteY2553" fmla="*/ 280901 h 5130710"/>
              <a:gd name="connsiteX2554" fmla="*/ 4526160 w 6842126"/>
              <a:gd name="connsiteY2554" fmla="*/ 292046 h 5130710"/>
              <a:gd name="connsiteX2555" fmla="*/ 4530256 w 6842126"/>
              <a:gd name="connsiteY2555" fmla="*/ 280206 h 5130710"/>
              <a:gd name="connsiteX2556" fmla="*/ 4552623 w 6842126"/>
              <a:gd name="connsiteY2556" fmla="*/ 115092 h 5130710"/>
              <a:gd name="connsiteX2557" fmla="*/ 4534503 w 6842126"/>
              <a:gd name="connsiteY2557" fmla="*/ 293888 h 5130710"/>
              <a:gd name="connsiteX2558" fmla="*/ 4533612 w 6842126"/>
              <a:gd name="connsiteY2558" fmla="*/ 308310 h 5130710"/>
              <a:gd name="connsiteX2559" fmla="*/ 4533863 w 6842126"/>
              <a:gd name="connsiteY2559" fmla="*/ 310293 h 5130710"/>
              <a:gd name="connsiteX2560" fmla="*/ 4534144 w 6842126"/>
              <a:gd name="connsiteY2560" fmla="*/ 309556 h 5130710"/>
              <a:gd name="connsiteX2561" fmla="*/ 4535483 w 6842126"/>
              <a:gd name="connsiteY2561" fmla="*/ 306193 h 5130710"/>
              <a:gd name="connsiteX2562" fmla="*/ 4534411 w 6842126"/>
              <a:gd name="connsiteY2562" fmla="*/ 314612 h 5130710"/>
              <a:gd name="connsiteX2563" fmla="*/ 4534555 w 6842126"/>
              <a:gd name="connsiteY2563" fmla="*/ 315730 h 5130710"/>
              <a:gd name="connsiteX2564" fmla="*/ 4537167 w 6842126"/>
              <a:gd name="connsiteY2564" fmla="*/ 318287 h 5130710"/>
              <a:gd name="connsiteX2565" fmla="*/ 4541589 w 6842126"/>
              <a:gd name="connsiteY2565" fmla="*/ 291687 h 5130710"/>
              <a:gd name="connsiteX2566" fmla="*/ 4552054 w 6842126"/>
              <a:gd name="connsiteY2566" fmla="*/ 212080 h 5130710"/>
              <a:gd name="connsiteX2567" fmla="*/ 4546042 w 6842126"/>
              <a:gd name="connsiteY2567" fmla="*/ 280335 h 5130710"/>
              <a:gd name="connsiteX2568" fmla="*/ 4540226 w 6842126"/>
              <a:gd name="connsiteY2568" fmla="*/ 333316 h 5130710"/>
              <a:gd name="connsiteX2569" fmla="*/ 4541222 w 6842126"/>
              <a:gd name="connsiteY2569" fmla="*/ 329121 h 5130710"/>
              <a:gd name="connsiteX2570" fmla="*/ 4540351 w 6842126"/>
              <a:gd name="connsiteY2570" fmla="*/ 351665 h 5130710"/>
              <a:gd name="connsiteX2571" fmla="*/ 4547376 w 6842126"/>
              <a:gd name="connsiteY2571" fmla="*/ 336375 h 5130710"/>
              <a:gd name="connsiteX2572" fmla="*/ 4554275 w 6842126"/>
              <a:gd name="connsiteY2572" fmla="*/ 316918 h 5130710"/>
              <a:gd name="connsiteX2573" fmla="*/ 4555246 w 6842126"/>
              <a:gd name="connsiteY2573" fmla="*/ 311219 h 5130710"/>
              <a:gd name="connsiteX2574" fmla="*/ 4556375 w 6842126"/>
              <a:gd name="connsiteY2574" fmla="*/ 309633 h 5130710"/>
              <a:gd name="connsiteX2575" fmla="*/ 4559457 w 6842126"/>
              <a:gd name="connsiteY2575" fmla="*/ 307557 h 5130710"/>
              <a:gd name="connsiteX2576" fmla="*/ 4557673 w 6842126"/>
              <a:gd name="connsiteY2576" fmla="*/ 319688 h 5130710"/>
              <a:gd name="connsiteX2577" fmla="*/ 4557397 w 6842126"/>
              <a:gd name="connsiteY2577" fmla="*/ 326393 h 5130710"/>
              <a:gd name="connsiteX2578" fmla="*/ 4555289 w 6842126"/>
              <a:gd name="connsiteY2578" fmla="*/ 350347 h 5130710"/>
              <a:gd name="connsiteX2579" fmla="*/ 4552525 w 6842126"/>
              <a:gd name="connsiteY2579" fmla="*/ 387471 h 5130710"/>
              <a:gd name="connsiteX2580" fmla="*/ 4555077 w 6842126"/>
              <a:gd name="connsiteY2580" fmla="*/ 383559 h 5130710"/>
              <a:gd name="connsiteX2581" fmla="*/ 4555877 w 6842126"/>
              <a:gd name="connsiteY2581" fmla="*/ 381214 h 5130710"/>
              <a:gd name="connsiteX2582" fmla="*/ 4564141 w 6842126"/>
              <a:gd name="connsiteY2582" fmla="*/ 362555 h 5130710"/>
              <a:gd name="connsiteX2583" fmla="*/ 4565453 w 6842126"/>
              <a:gd name="connsiteY2583" fmla="*/ 378595 h 5130710"/>
              <a:gd name="connsiteX2584" fmla="*/ 4571113 w 6842126"/>
              <a:gd name="connsiteY2584" fmla="*/ 376838 h 5130710"/>
              <a:gd name="connsiteX2585" fmla="*/ 4574974 w 6842126"/>
              <a:gd name="connsiteY2585" fmla="*/ 374777 h 5130710"/>
              <a:gd name="connsiteX2586" fmla="*/ 4587303 w 6842126"/>
              <a:gd name="connsiteY2586" fmla="*/ 348385 h 5130710"/>
              <a:gd name="connsiteX2587" fmla="*/ 4595138 w 6842126"/>
              <a:gd name="connsiteY2587" fmla="*/ 340749 h 5130710"/>
              <a:gd name="connsiteX2588" fmla="*/ 4586411 w 6842126"/>
              <a:gd name="connsiteY2588" fmla="*/ 365701 h 5130710"/>
              <a:gd name="connsiteX2589" fmla="*/ 4585851 w 6842126"/>
              <a:gd name="connsiteY2589" fmla="*/ 379406 h 5130710"/>
              <a:gd name="connsiteX2590" fmla="*/ 4584809 w 6842126"/>
              <a:gd name="connsiteY2590" fmla="*/ 398930 h 5130710"/>
              <a:gd name="connsiteX2591" fmla="*/ 4590868 w 6842126"/>
              <a:gd name="connsiteY2591" fmla="*/ 370098 h 5130710"/>
              <a:gd name="connsiteX2592" fmla="*/ 4591392 w 6842126"/>
              <a:gd name="connsiteY2592" fmla="*/ 371668 h 5130710"/>
              <a:gd name="connsiteX2593" fmla="*/ 4593471 w 6842126"/>
              <a:gd name="connsiteY2593" fmla="*/ 395887 h 5130710"/>
              <a:gd name="connsiteX2594" fmla="*/ 4591557 w 6842126"/>
              <a:gd name="connsiteY2594" fmla="*/ 405665 h 5130710"/>
              <a:gd name="connsiteX2595" fmla="*/ 4595234 w 6842126"/>
              <a:gd name="connsiteY2595" fmla="*/ 406389 h 5130710"/>
              <a:gd name="connsiteX2596" fmla="*/ 4597401 w 6842126"/>
              <a:gd name="connsiteY2596" fmla="*/ 407943 h 5130710"/>
              <a:gd name="connsiteX2597" fmla="*/ 4604481 w 6842126"/>
              <a:gd name="connsiteY2597" fmla="*/ 384830 h 5130710"/>
              <a:gd name="connsiteX2598" fmla="*/ 4606583 w 6842126"/>
              <a:gd name="connsiteY2598" fmla="*/ 378473 h 5130710"/>
              <a:gd name="connsiteX2599" fmla="*/ 4607579 w 6842126"/>
              <a:gd name="connsiteY2599" fmla="*/ 367206 h 5130710"/>
              <a:gd name="connsiteX2600" fmla="*/ 4610009 w 6842126"/>
              <a:gd name="connsiteY2600" fmla="*/ 362057 h 5130710"/>
              <a:gd name="connsiteX2601" fmla="*/ 4610729 w 6842126"/>
              <a:gd name="connsiteY2601" fmla="*/ 351146 h 5130710"/>
              <a:gd name="connsiteX2602" fmla="*/ 4613686 w 6842126"/>
              <a:gd name="connsiteY2602" fmla="*/ 326414 h 5130710"/>
              <a:gd name="connsiteX2603" fmla="*/ 4617905 w 6842126"/>
              <a:gd name="connsiteY2603" fmla="*/ 313339 h 5130710"/>
              <a:gd name="connsiteX2604" fmla="*/ 4619899 w 6842126"/>
              <a:gd name="connsiteY2604" fmla="*/ 315080 h 5130710"/>
              <a:gd name="connsiteX2605" fmla="*/ 4630155 w 6842126"/>
              <a:gd name="connsiteY2605" fmla="*/ 282239 h 5130710"/>
              <a:gd name="connsiteX2606" fmla="*/ 4622717 w 6842126"/>
              <a:gd name="connsiteY2606" fmla="*/ 316249 h 5130710"/>
              <a:gd name="connsiteX2607" fmla="*/ 4619899 w 6842126"/>
              <a:gd name="connsiteY2607" fmla="*/ 315080 h 5130710"/>
              <a:gd name="connsiteX2608" fmla="*/ 4631641 w 6842126"/>
              <a:gd name="connsiteY2608" fmla="*/ 271212 h 5130710"/>
              <a:gd name="connsiteX2609" fmla="*/ 4632393 w 6842126"/>
              <a:gd name="connsiteY2609" fmla="*/ 281545 h 5130710"/>
              <a:gd name="connsiteX2610" fmla="*/ 4639283 w 6842126"/>
              <a:gd name="connsiteY2610" fmla="*/ 287929 h 5130710"/>
              <a:gd name="connsiteX2611" fmla="*/ 4635615 w 6842126"/>
              <a:gd name="connsiteY2611" fmla="*/ 324861 h 5130710"/>
              <a:gd name="connsiteX2612" fmla="*/ 4633976 w 6842126"/>
              <a:gd name="connsiteY2612" fmla="*/ 337891 h 5130710"/>
              <a:gd name="connsiteX2613" fmla="*/ 4635162 w 6842126"/>
              <a:gd name="connsiteY2613" fmla="*/ 335992 h 5130710"/>
              <a:gd name="connsiteX2614" fmla="*/ 4643371 w 6842126"/>
              <a:gd name="connsiteY2614" fmla="*/ 312933 h 5130710"/>
              <a:gd name="connsiteX2615" fmla="*/ 4646300 w 6842126"/>
              <a:gd name="connsiteY2615" fmla="*/ 305208 h 5130710"/>
              <a:gd name="connsiteX2616" fmla="*/ 4649889 w 6842126"/>
              <a:gd name="connsiteY2616" fmla="*/ 274666 h 5130710"/>
              <a:gd name="connsiteX2617" fmla="*/ 4656857 w 6842126"/>
              <a:gd name="connsiteY2617" fmla="*/ 237818 h 5130710"/>
              <a:gd name="connsiteX2618" fmla="*/ 4660525 w 6842126"/>
              <a:gd name="connsiteY2618" fmla="*/ 249634 h 5130710"/>
              <a:gd name="connsiteX2619" fmla="*/ 4658743 w 6842126"/>
              <a:gd name="connsiteY2619" fmla="*/ 268936 h 5130710"/>
              <a:gd name="connsiteX2620" fmla="*/ 4659041 w 6842126"/>
              <a:gd name="connsiteY2620" fmla="*/ 271608 h 5130710"/>
              <a:gd name="connsiteX2621" fmla="*/ 4661041 w 6842126"/>
              <a:gd name="connsiteY2621" fmla="*/ 266332 h 5130710"/>
              <a:gd name="connsiteX2622" fmla="*/ 4680721 w 6842126"/>
              <a:gd name="connsiteY2622" fmla="*/ 221316 h 5130710"/>
              <a:gd name="connsiteX2623" fmla="*/ 4666235 w 6842126"/>
              <a:gd name="connsiteY2623" fmla="*/ 270472 h 5130710"/>
              <a:gd name="connsiteX2624" fmla="*/ 4660883 w 6842126"/>
              <a:gd name="connsiteY2624" fmla="*/ 288225 h 5130710"/>
              <a:gd name="connsiteX2625" fmla="*/ 4662466 w 6842126"/>
              <a:gd name="connsiteY2625" fmla="*/ 302506 h 5130710"/>
              <a:gd name="connsiteX2626" fmla="*/ 4659767 w 6842126"/>
              <a:gd name="connsiteY2626" fmla="*/ 333247 h 5130710"/>
              <a:gd name="connsiteX2627" fmla="*/ 4666651 w 6842126"/>
              <a:gd name="connsiteY2627" fmla="*/ 331966 h 5130710"/>
              <a:gd name="connsiteX2628" fmla="*/ 4668164 w 6842126"/>
              <a:gd name="connsiteY2628" fmla="*/ 331669 h 5130710"/>
              <a:gd name="connsiteX2629" fmla="*/ 4670582 w 6842126"/>
              <a:gd name="connsiteY2629" fmla="*/ 322894 h 5130710"/>
              <a:gd name="connsiteX2630" fmla="*/ 4670481 w 6842126"/>
              <a:gd name="connsiteY2630" fmla="*/ 322561 h 5130710"/>
              <a:gd name="connsiteX2631" fmla="*/ 4670621 w 6842126"/>
              <a:gd name="connsiteY2631" fmla="*/ 322758 h 5130710"/>
              <a:gd name="connsiteX2632" fmla="*/ 4670765 w 6842126"/>
              <a:gd name="connsiteY2632" fmla="*/ 322235 h 5130710"/>
              <a:gd name="connsiteX2633" fmla="*/ 4670481 w 6842126"/>
              <a:gd name="connsiteY2633" fmla="*/ 322561 h 5130710"/>
              <a:gd name="connsiteX2634" fmla="*/ 4670887 w 6842126"/>
              <a:gd name="connsiteY2634" fmla="*/ 315958 h 5130710"/>
              <a:gd name="connsiteX2635" fmla="*/ 4672227 w 6842126"/>
              <a:gd name="connsiteY2635" fmla="*/ 317663 h 5130710"/>
              <a:gd name="connsiteX2636" fmla="*/ 4678721 w 6842126"/>
              <a:gd name="connsiteY2636" fmla="*/ 299059 h 5130710"/>
              <a:gd name="connsiteX2637" fmla="*/ 4688473 w 6842126"/>
              <a:gd name="connsiteY2637" fmla="*/ 283043 h 5130710"/>
              <a:gd name="connsiteX2638" fmla="*/ 4688345 w 6842126"/>
              <a:gd name="connsiteY2638" fmla="*/ 292732 h 5130710"/>
              <a:gd name="connsiteX2639" fmla="*/ 4699675 w 6842126"/>
              <a:gd name="connsiteY2639" fmla="*/ 289515 h 5130710"/>
              <a:gd name="connsiteX2640" fmla="*/ 4686736 w 6842126"/>
              <a:gd name="connsiteY2640" fmla="*/ 325764 h 5130710"/>
              <a:gd name="connsiteX2641" fmla="*/ 4687353 w 6842126"/>
              <a:gd name="connsiteY2641" fmla="*/ 327917 h 5130710"/>
              <a:gd name="connsiteX2642" fmla="*/ 4688999 w 6842126"/>
              <a:gd name="connsiteY2642" fmla="*/ 327594 h 5130710"/>
              <a:gd name="connsiteX2643" fmla="*/ 4697177 w 6842126"/>
              <a:gd name="connsiteY2643" fmla="*/ 325791 h 5130710"/>
              <a:gd name="connsiteX2644" fmla="*/ 4701320 w 6842126"/>
              <a:gd name="connsiteY2644" fmla="*/ 316671 h 5130710"/>
              <a:gd name="connsiteX2645" fmla="*/ 4704245 w 6842126"/>
              <a:gd name="connsiteY2645" fmla="*/ 292991 h 5130710"/>
              <a:gd name="connsiteX2646" fmla="*/ 4708091 w 6842126"/>
              <a:gd name="connsiteY2646" fmla="*/ 298956 h 5130710"/>
              <a:gd name="connsiteX2647" fmla="*/ 4707673 w 6842126"/>
              <a:gd name="connsiteY2647" fmla="*/ 305555 h 5130710"/>
              <a:gd name="connsiteX2648" fmla="*/ 4704782 w 6842126"/>
              <a:gd name="connsiteY2648" fmla="*/ 312176 h 5130710"/>
              <a:gd name="connsiteX2649" fmla="*/ 4702313 w 6842126"/>
              <a:gd name="connsiteY2649" fmla="*/ 318097 h 5130710"/>
              <a:gd name="connsiteX2650" fmla="*/ 4701877 w 6842126"/>
              <a:gd name="connsiteY2650" fmla="*/ 324754 h 5130710"/>
              <a:gd name="connsiteX2651" fmla="*/ 4704675 w 6842126"/>
              <a:gd name="connsiteY2651" fmla="*/ 324138 h 5130710"/>
              <a:gd name="connsiteX2652" fmla="*/ 4708311 w 6842126"/>
              <a:gd name="connsiteY2652" fmla="*/ 302472 h 5130710"/>
              <a:gd name="connsiteX2653" fmla="*/ 4714491 w 6842126"/>
              <a:gd name="connsiteY2653" fmla="*/ 295834 h 5130710"/>
              <a:gd name="connsiteX2654" fmla="*/ 4710171 w 6842126"/>
              <a:gd name="connsiteY2654" fmla="*/ 315014 h 5130710"/>
              <a:gd name="connsiteX2655" fmla="*/ 4721065 w 6842126"/>
              <a:gd name="connsiteY2655" fmla="*/ 290718 h 5130710"/>
              <a:gd name="connsiteX2656" fmla="*/ 4721680 w 6842126"/>
              <a:gd name="connsiteY2656" fmla="*/ 285928 h 5130710"/>
              <a:gd name="connsiteX2657" fmla="*/ 4725903 w 6842126"/>
              <a:gd name="connsiteY2657" fmla="*/ 278667 h 5130710"/>
              <a:gd name="connsiteX2658" fmla="*/ 4726791 w 6842126"/>
              <a:gd name="connsiteY2658" fmla="*/ 277939 h 5130710"/>
              <a:gd name="connsiteX2659" fmla="*/ 4743100 w 6842126"/>
              <a:gd name="connsiteY2659" fmla="*/ 241557 h 5130710"/>
              <a:gd name="connsiteX2660" fmla="*/ 4773995 w 6842126"/>
              <a:gd name="connsiteY2660" fmla="*/ 168261 h 5130710"/>
              <a:gd name="connsiteX2661" fmla="*/ 4778035 w 6842126"/>
              <a:gd name="connsiteY2661" fmla="*/ 159976 h 5130710"/>
              <a:gd name="connsiteX2662" fmla="*/ 4778029 w 6842126"/>
              <a:gd name="connsiteY2662" fmla="*/ 160514 h 5130710"/>
              <a:gd name="connsiteX2663" fmla="*/ 4772877 w 6842126"/>
              <a:gd name="connsiteY2663" fmla="*/ 208474 h 5130710"/>
              <a:gd name="connsiteX2664" fmla="*/ 4779537 w 6842126"/>
              <a:gd name="connsiteY2664" fmla="*/ 181180 h 5130710"/>
              <a:gd name="connsiteX2665" fmla="*/ 4782199 w 6842126"/>
              <a:gd name="connsiteY2665" fmla="*/ 158195 h 5130710"/>
              <a:gd name="connsiteX2666" fmla="*/ 4783781 w 6842126"/>
              <a:gd name="connsiteY2666" fmla="*/ 148199 h 5130710"/>
              <a:gd name="connsiteX2667" fmla="*/ 4798605 w 6842126"/>
              <a:gd name="connsiteY2667" fmla="*/ 117814 h 5130710"/>
              <a:gd name="connsiteX2668" fmla="*/ 4800834 w 6842126"/>
              <a:gd name="connsiteY2668" fmla="*/ 119346 h 5130710"/>
              <a:gd name="connsiteX2669" fmla="*/ 4801069 w 6842126"/>
              <a:gd name="connsiteY2669" fmla="*/ 115556 h 5130710"/>
              <a:gd name="connsiteX2670" fmla="*/ 4803381 w 6842126"/>
              <a:gd name="connsiteY2670" fmla="*/ 108027 h 5130710"/>
              <a:gd name="connsiteX2671" fmla="*/ 4814462 w 6842126"/>
              <a:gd name="connsiteY2671" fmla="*/ 85319 h 5130710"/>
              <a:gd name="connsiteX2672" fmla="*/ 4813500 w 6842126"/>
              <a:gd name="connsiteY2672" fmla="*/ 94280 h 5130710"/>
              <a:gd name="connsiteX2673" fmla="*/ 4819739 w 6842126"/>
              <a:gd name="connsiteY2673" fmla="*/ 95101 h 5130710"/>
              <a:gd name="connsiteX2674" fmla="*/ 4811218 w 6842126"/>
              <a:gd name="connsiteY2674" fmla="*/ 119630 h 5130710"/>
              <a:gd name="connsiteX2675" fmla="*/ 4823701 w 6842126"/>
              <a:gd name="connsiteY2675" fmla="*/ 95812 h 5130710"/>
              <a:gd name="connsiteX2676" fmla="*/ 4823249 w 6842126"/>
              <a:gd name="connsiteY2676" fmla="*/ 109874 h 5130710"/>
              <a:gd name="connsiteX2677" fmla="*/ 4823415 w 6842126"/>
              <a:gd name="connsiteY2677" fmla="*/ 115875 h 5130710"/>
              <a:gd name="connsiteX2678" fmla="*/ 4789061 w 6842126"/>
              <a:gd name="connsiteY2678" fmla="*/ 193787 h 5130710"/>
              <a:gd name="connsiteX2679" fmla="*/ 4734813 w 6842126"/>
              <a:gd name="connsiteY2679" fmla="*/ 335788 h 5130710"/>
              <a:gd name="connsiteX2680" fmla="*/ 4731541 w 6842126"/>
              <a:gd name="connsiteY2680" fmla="*/ 345396 h 5130710"/>
              <a:gd name="connsiteX2681" fmla="*/ 4735819 w 6842126"/>
              <a:gd name="connsiteY2681" fmla="*/ 347055 h 5130710"/>
              <a:gd name="connsiteX2682" fmla="*/ 4737811 w 6842126"/>
              <a:gd name="connsiteY2682" fmla="*/ 341485 h 5130710"/>
              <a:gd name="connsiteX2683" fmla="*/ 4763929 w 6842126"/>
              <a:gd name="connsiteY2683" fmla="*/ 279408 h 5130710"/>
              <a:gd name="connsiteX2684" fmla="*/ 4772580 w 6842126"/>
              <a:gd name="connsiteY2684" fmla="*/ 274077 h 5130710"/>
              <a:gd name="connsiteX2685" fmla="*/ 4795403 w 6842126"/>
              <a:gd name="connsiteY2685" fmla="*/ 221940 h 5130710"/>
              <a:gd name="connsiteX2686" fmla="*/ 4806768 w 6842126"/>
              <a:gd name="connsiteY2686" fmla="*/ 216008 h 5130710"/>
              <a:gd name="connsiteX2687" fmla="*/ 4808391 w 6842126"/>
              <a:gd name="connsiteY2687" fmla="*/ 212927 h 5130710"/>
              <a:gd name="connsiteX2688" fmla="*/ 4809127 w 6842126"/>
              <a:gd name="connsiteY2688" fmla="*/ 209911 h 5130710"/>
              <a:gd name="connsiteX2689" fmla="*/ 4811511 w 6842126"/>
              <a:gd name="connsiteY2689" fmla="*/ 205777 h 5130710"/>
              <a:gd name="connsiteX2690" fmla="*/ 4812441 w 6842126"/>
              <a:gd name="connsiteY2690" fmla="*/ 205589 h 5130710"/>
              <a:gd name="connsiteX2691" fmla="*/ 4812805 w 6842126"/>
              <a:gd name="connsiteY2691" fmla="*/ 203528 h 5130710"/>
              <a:gd name="connsiteX2692" fmla="*/ 4811511 w 6842126"/>
              <a:gd name="connsiteY2692" fmla="*/ 205777 h 5130710"/>
              <a:gd name="connsiteX2693" fmla="*/ 4810063 w 6842126"/>
              <a:gd name="connsiteY2693" fmla="*/ 206067 h 5130710"/>
              <a:gd name="connsiteX2694" fmla="*/ 4821067 w 6842126"/>
              <a:gd name="connsiteY2694" fmla="*/ 193583 h 5130710"/>
              <a:gd name="connsiteX2695" fmla="*/ 4798214 w 6842126"/>
              <a:gd name="connsiteY2695" fmla="*/ 248047 h 5130710"/>
              <a:gd name="connsiteX2696" fmla="*/ 4800765 w 6842126"/>
              <a:gd name="connsiteY2696" fmla="*/ 259849 h 5130710"/>
              <a:gd name="connsiteX2697" fmla="*/ 4786079 w 6842126"/>
              <a:gd name="connsiteY2697" fmla="*/ 311343 h 5130710"/>
              <a:gd name="connsiteX2698" fmla="*/ 4784507 w 6842126"/>
              <a:gd name="connsiteY2698" fmla="*/ 315234 h 5130710"/>
              <a:gd name="connsiteX2699" fmla="*/ 4789282 w 6842126"/>
              <a:gd name="connsiteY2699" fmla="*/ 305338 h 5130710"/>
              <a:gd name="connsiteX2700" fmla="*/ 4788413 w 6842126"/>
              <a:gd name="connsiteY2700" fmla="*/ 311184 h 5130710"/>
              <a:gd name="connsiteX2701" fmla="*/ 4786953 w 6842126"/>
              <a:gd name="connsiteY2701" fmla="*/ 324988 h 5130710"/>
              <a:gd name="connsiteX2702" fmla="*/ 4792029 w 6842126"/>
              <a:gd name="connsiteY2702" fmla="*/ 314620 h 5130710"/>
              <a:gd name="connsiteX2703" fmla="*/ 4793925 w 6842126"/>
              <a:gd name="connsiteY2703" fmla="*/ 315608 h 5130710"/>
              <a:gd name="connsiteX2704" fmla="*/ 4797901 w 6842126"/>
              <a:gd name="connsiteY2704" fmla="*/ 287214 h 5130710"/>
              <a:gd name="connsiteX2705" fmla="*/ 4799671 w 6842126"/>
              <a:gd name="connsiteY2705" fmla="*/ 283485 h 5130710"/>
              <a:gd name="connsiteX2706" fmla="*/ 4810835 w 6842126"/>
              <a:gd name="connsiteY2706" fmla="*/ 257434 h 5130710"/>
              <a:gd name="connsiteX2707" fmla="*/ 4826913 w 6842126"/>
              <a:gd name="connsiteY2707" fmla="*/ 223169 h 5130710"/>
              <a:gd name="connsiteX2708" fmla="*/ 4827685 w 6842126"/>
              <a:gd name="connsiteY2708" fmla="*/ 226372 h 5130710"/>
              <a:gd name="connsiteX2709" fmla="*/ 4827759 w 6842126"/>
              <a:gd name="connsiteY2709" fmla="*/ 227989 h 5130710"/>
              <a:gd name="connsiteX2710" fmla="*/ 4823545 w 6842126"/>
              <a:gd name="connsiteY2710" fmla="*/ 240743 h 5130710"/>
              <a:gd name="connsiteX2711" fmla="*/ 4805089 w 6842126"/>
              <a:gd name="connsiteY2711" fmla="*/ 281894 h 5130710"/>
              <a:gd name="connsiteX2712" fmla="*/ 4794320 w 6842126"/>
              <a:gd name="connsiteY2712" fmla="*/ 315812 h 5130710"/>
              <a:gd name="connsiteX2713" fmla="*/ 4795757 w 6842126"/>
              <a:gd name="connsiteY2713" fmla="*/ 316561 h 5130710"/>
              <a:gd name="connsiteX2714" fmla="*/ 4797749 w 6842126"/>
              <a:gd name="connsiteY2714" fmla="*/ 324701 h 5130710"/>
              <a:gd name="connsiteX2715" fmla="*/ 4798079 w 6842126"/>
              <a:gd name="connsiteY2715" fmla="*/ 333393 h 5130710"/>
              <a:gd name="connsiteX2716" fmla="*/ 4802643 w 6842126"/>
              <a:gd name="connsiteY2716" fmla="*/ 322040 h 5130710"/>
              <a:gd name="connsiteX2717" fmla="*/ 4822655 w 6842126"/>
              <a:gd name="connsiteY2717" fmla="*/ 277479 h 5130710"/>
              <a:gd name="connsiteX2718" fmla="*/ 4874350 w 6842126"/>
              <a:gd name="connsiteY2718" fmla="*/ 163771 h 5130710"/>
              <a:gd name="connsiteX2719" fmla="*/ 4877805 w 6842126"/>
              <a:gd name="connsiteY2719" fmla="*/ 156197 h 5130710"/>
              <a:gd name="connsiteX2720" fmla="*/ 4878437 w 6842126"/>
              <a:gd name="connsiteY2720" fmla="*/ 165141 h 5130710"/>
              <a:gd name="connsiteX2721" fmla="*/ 4878939 w 6842126"/>
              <a:gd name="connsiteY2721" fmla="*/ 168215 h 5130710"/>
              <a:gd name="connsiteX2722" fmla="*/ 4868949 w 6842126"/>
              <a:gd name="connsiteY2722" fmla="*/ 192124 h 5130710"/>
              <a:gd name="connsiteX2723" fmla="*/ 4842833 w 6842126"/>
              <a:gd name="connsiteY2723" fmla="*/ 254202 h 5130710"/>
              <a:gd name="connsiteX2724" fmla="*/ 4853973 w 6842126"/>
              <a:gd name="connsiteY2724" fmla="*/ 265327 h 5130710"/>
              <a:gd name="connsiteX2725" fmla="*/ 4845001 w 6842126"/>
              <a:gd name="connsiteY2725" fmla="*/ 294689 h 5130710"/>
              <a:gd name="connsiteX2726" fmla="*/ 4839189 w 6842126"/>
              <a:gd name="connsiteY2726" fmla="*/ 324188 h 5130710"/>
              <a:gd name="connsiteX2727" fmla="*/ 4823587 w 6842126"/>
              <a:gd name="connsiteY2727" fmla="*/ 365845 h 5130710"/>
              <a:gd name="connsiteX2728" fmla="*/ 4823733 w 6842126"/>
              <a:gd name="connsiteY2728" fmla="*/ 366053 h 5130710"/>
              <a:gd name="connsiteX2729" fmla="*/ 4824874 w 6842126"/>
              <a:gd name="connsiteY2729" fmla="*/ 362828 h 5130710"/>
              <a:gd name="connsiteX2730" fmla="*/ 4832998 w 6842126"/>
              <a:gd name="connsiteY2730" fmla="*/ 348295 h 5130710"/>
              <a:gd name="connsiteX2731" fmla="*/ 4844391 w 6842126"/>
              <a:gd name="connsiteY2731" fmla="*/ 340428 h 5130710"/>
              <a:gd name="connsiteX2732" fmla="*/ 4856045 w 6842126"/>
              <a:gd name="connsiteY2732" fmla="*/ 313177 h 5130710"/>
              <a:gd name="connsiteX2733" fmla="*/ 4870284 w 6842126"/>
              <a:gd name="connsiteY2733" fmla="*/ 295014 h 5130710"/>
              <a:gd name="connsiteX2734" fmla="*/ 4853046 w 6842126"/>
              <a:gd name="connsiteY2734" fmla="*/ 334708 h 5130710"/>
              <a:gd name="connsiteX2735" fmla="*/ 4852819 w 6842126"/>
              <a:gd name="connsiteY2735" fmla="*/ 351764 h 5130710"/>
              <a:gd name="connsiteX2736" fmla="*/ 4846977 w 6842126"/>
              <a:gd name="connsiteY2736" fmla="*/ 361757 h 5130710"/>
              <a:gd name="connsiteX2737" fmla="*/ 4840389 w 6842126"/>
              <a:gd name="connsiteY2737" fmla="*/ 413489 h 5130710"/>
              <a:gd name="connsiteX2738" fmla="*/ 4841766 w 6842126"/>
              <a:gd name="connsiteY2738" fmla="*/ 410135 h 5130710"/>
              <a:gd name="connsiteX2739" fmla="*/ 4851767 w 6842126"/>
              <a:gd name="connsiteY2739" fmla="*/ 382834 h 5130710"/>
              <a:gd name="connsiteX2740" fmla="*/ 4856114 w 6842126"/>
              <a:gd name="connsiteY2740" fmla="*/ 358008 h 5130710"/>
              <a:gd name="connsiteX2741" fmla="*/ 4855553 w 6842126"/>
              <a:gd name="connsiteY2741" fmla="*/ 372495 h 5130710"/>
              <a:gd name="connsiteX2742" fmla="*/ 4858051 w 6842126"/>
              <a:gd name="connsiteY2742" fmla="*/ 365676 h 5130710"/>
              <a:gd name="connsiteX2743" fmla="*/ 4874409 w 6842126"/>
              <a:gd name="connsiteY2743" fmla="*/ 328375 h 5130710"/>
              <a:gd name="connsiteX2744" fmla="*/ 4878891 w 6842126"/>
              <a:gd name="connsiteY2744" fmla="*/ 319084 h 5130710"/>
              <a:gd name="connsiteX2745" fmla="*/ 4878621 w 6842126"/>
              <a:gd name="connsiteY2745" fmla="*/ 321213 h 5130710"/>
              <a:gd name="connsiteX2746" fmla="*/ 4876439 w 6842126"/>
              <a:gd name="connsiteY2746" fmla="*/ 338868 h 5130710"/>
              <a:gd name="connsiteX2747" fmla="*/ 4870120 w 6842126"/>
              <a:gd name="connsiteY2747" fmla="*/ 354265 h 5130710"/>
              <a:gd name="connsiteX2748" fmla="*/ 4864719 w 6842126"/>
              <a:gd name="connsiteY2748" fmla="*/ 377037 h 5130710"/>
              <a:gd name="connsiteX2749" fmla="*/ 4863127 w 6842126"/>
              <a:gd name="connsiteY2749" fmla="*/ 381225 h 5130710"/>
              <a:gd name="connsiteX2750" fmla="*/ 4866036 w 6842126"/>
              <a:gd name="connsiteY2750" fmla="*/ 364153 h 5130710"/>
              <a:gd name="connsiteX2751" fmla="*/ 4855249 w 6842126"/>
              <a:gd name="connsiteY2751" fmla="*/ 389372 h 5130710"/>
              <a:gd name="connsiteX2752" fmla="*/ 4863153 w 6842126"/>
              <a:gd name="connsiteY2752" fmla="*/ 389280 h 5130710"/>
              <a:gd name="connsiteX2753" fmla="*/ 4871941 w 6842126"/>
              <a:gd name="connsiteY2753" fmla="*/ 373693 h 5130710"/>
              <a:gd name="connsiteX2754" fmla="*/ 4866291 w 6842126"/>
              <a:gd name="connsiteY2754" fmla="*/ 412433 h 5130710"/>
              <a:gd name="connsiteX2755" fmla="*/ 4863866 w 6842126"/>
              <a:gd name="connsiteY2755" fmla="*/ 430517 h 5130710"/>
              <a:gd name="connsiteX2756" fmla="*/ 4864538 w 6842126"/>
              <a:gd name="connsiteY2756" fmla="*/ 428597 h 5130710"/>
              <a:gd name="connsiteX2757" fmla="*/ 4875624 w 6842126"/>
              <a:gd name="connsiteY2757" fmla="*/ 397338 h 5130710"/>
              <a:gd name="connsiteX2758" fmla="*/ 4876873 w 6842126"/>
              <a:gd name="connsiteY2758" fmla="*/ 395177 h 5130710"/>
              <a:gd name="connsiteX2759" fmla="*/ 4880355 w 6842126"/>
              <a:gd name="connsiteY2759" fmla="*/ 375557 h 5130710"/>
              <a:gd name="connsiteX2760" fmla="*/ 4885457 w 6842126"/>
              <a:gd name="connsiteY2760" fmla="*/ 367283 h 5130710"/>
              <a:gd name="connsiteX2761" fmla="*/ 4885352 w 6842126"/>
              <a:gd name="connsiteY2761" fmla="*/ 376304 h 5130710"/>
              <a:gd name="connsiteX2762" fmla="*/ 4885723 w 6842126"/>
              <a:gd name="connsiteY2762" fmla="*/ 370564 h 5130710"/>
              <a:gd name="connsiteX2763" fmla="*/ 4891221 w 6842126"/>
              <a:gd name="connsiteY2763" fmla="*/ 339779 h 5130710"/>
              <a:gd name="connsiteX2764" fmla="*/ 4893769 w 6842126"/>
              <a:gd name="connsiteY2764" fmla="*/ 345307 h 5130710"/>
              <a:gd name="connsiteX2765" fmla="*/ 4890749 w 6842126"/>
              <a:gd name="connsiteY2765" fmla="*/ 368907 h 5130710"/>
              <a:gd name="connsiteX2766" fmla="*/ 4884756 w 6842126"/>
              <a:gd name="connsiteY2766" fmla="*/ 414177 h 5130710"/>
              <a:gd name="connsiteX2767" fmla="*/ 4889040 w 6842126"/>
              <a:gd name="connsiteY2767" fmla="*/ 405432 h 5130710"/>
              <a:gd name="connsiteX2768" fmla="*/ 4910027 w 6842126"/>
              <a:gd name="connsiteY2768" fmla="*/ 369636 h 5130710"/>
              <a:gd name="connsiteX2769" fmla="*/ 4893719 w 6842126"/>
              <a:gd name="connsiteY2769" fmla="*/ 428494 h 5130710"/>
              <a:gd name="connsiteX2770" fmla="*/ 4891156 w 6842126"/>
              <a:gd name="connsiteY2770" fmla="*/ 453426 h 5130710"/>
              <a:gd name="connsiteX2771" fmla="*/ 4892993 w 6842126"/>
              <a:gd name="connsiteY2771" fmla="*/ 445890 h 5130710"/>
              <a:gd name="connsiteX2772" fmla="*/ 4898308 w 6842126"/>
              <a:gd name="connsiteY2772" fmla="*/ 435609 h 5130710"/>
              <a:gd name="connsiteX2773" fmla="*/ 4900513 w 6842126"/>
              <a:gd name="connsiteY2773" fmla="*/ 434329 h 5130710"/>
              <a:gd name="connsiteX2774" fmla="*/ 4902871 w 6842126"/>
              <a:gd name="connsiteY2774" fmla="*/ 434331 h 5130710"/>
              <a:gd name="connsiteX2775" fmla="*/ 4907144 w 6842126"/>
              <a:gd name="connsiteY2775" fmla="*/ 411081 h 5130710"/>
              <a:gd name="connsiteX2776" fmla="*/ 4918535 w 6842126"/>
              <a:gd name="connsiteY2776" fmla="*/ 339412 h 5130710"/>
              <a:gd name="connsiteX2777" fmla="*/ 4922321 w 6842126"/>
              <a:gd name="connsiteY2777" fmla="*/ 330325 h 5130710"/>
              <a:gd name="connsiteX2778" fmla="*/ 4927915 w 6842126"/>
              <a:gd name="connsiteY2778" fmla="*/ 327773 h 5130710"/>
              <a:gd name="connsiteX2779" fmla="*/ 4928389 w 6842126"/>
              <a:gd name="connsiteY2779" fmla="*/ 330041 h 5130710"/>
              <a:gd name="connsiteX2780" fmla="*/ 4933449 w 6842126"/>
              <a:gd name="connsiteY2780" fmla="*/ 293628 h 5130710"/>
              <a:gd name="connsiteX2781" fmla="*/ 4940387 w 6842126"/>
              <a:gd name="connsiteY2781" fmla="*/ 265906 h 5130710"/>
              <a:gd name="connsiteX2782" fmla="*/ 4934956 w 6842126"/>
              <a:gd name="connsiteY2782" fmla="*/ 314294 h 5130710"/>
              <a:gd name="connsiteX2783" fmla="*/ 4927964 w 6842126"/>
              <a:gd name="connsiteY2783" fmla="*/ 377910 h 5130710"/>
              <a:gd name="connsiteX2784" fmla="*/ 4926578 w 6842126"/>
              <a:gd name="connsiteY2784" fmla="*/ 392244 h 5130710"/>
              <a:gd name="connsiteX2785" fmla="*/ 4933757 w 6842126"/>
              <a:gd name="connsiteY2785" fmla="*/ 387285 h 5130710"/>
              <a:gd name="connsiteX2786" fmla="*/ 4942012 w 6842126"/>
              <a:gd name="connsiteY2786" fmla="*/ 316109 h 5130710"/>
              <a:gd name="connsiteX2787" fmla="*/ 4950461 w 6842126"/>
              <a:gd name="connsiteY2787" fmla="*/ 233804 h 5130710"/>
              <a:gd name="connsiteX2788" fmla="*/ 4957605 w 6842126"/>
              <a:gd name="connsiteY2788" fmla="*/ 208065 h 5130710"/>
              <a:gd name="connsiteX2789" fmla="*/ 4957049 w 6842126"/>
              <a:gd name="connsiteY2789" fmla="*/ 216372 h 5130710"/>
              <a:gd name="connsiteX2790" fmla="*/ 4952968 w 6842126"/>
              <a:gd name="connsiteY2790" fmla="*/ 227695 h 5130710"/>
              <a:gd name="connsiteX2791" fmla="*/ 4950784 w 6842126"/>
              <a:gd name="connsiteY2791" fmla="*/ 237451 h 5130710"/>
              <a:gd name="connsiteX2792" fmla="*/ 4954835 w 6842126"/>
              <a:gd name="connsiteY2792" fmla="*/ 235755 h 5130710"/>
              <a:gd name="connsiteX2793" fmla="*/ 4954436 w 6842126"/>
              <a:gd name="connsiteY2793" fmla="*/ 238707 h 5130710"/>
              <a:gd name="connsiteX2794" fmla="*/ 4956021 w 6842126"/>
              <a:gd name="connsiteY2794" fmla="*/ 267530 h 5130710"/>
              <a:gd name="connsiteX2795" fmla="*/ 4960769 w 6842126"/>
              <a:gd name="connsiteY2795" fmla="*/ 226173 h 5130710"/>
              <a:gd name="connsiteX2796" fmla="*/ 4961143 w 6842126"/>
              <a:gd name="connsiteY2796" fmla="*/ 223589 h 5130710"/>
              <a:gd name="connsiteX2797" fmla="*/ 4961311 w 6842126"/>
              <a:gd name="connsiteY2797" fmla="*/ 223256 h 5130710"/>
              <a:gd name="connsiteX2798" fmla="*/ 4964345 w 6842126"/>
              <a:gd name="connsiteY2798" fmla="*/ 215329 h 5130710"/>
              <a:gd name="connsiteX2799" fmla="*/ 4959979 w 6842126"/>
              <a:gd name="connsiteY2799" fmla="*/ 274355 h 5130710"/>
              <a:gd name="connsiteX2800" fmla="*/ 4951634 w 6842126"/>
              <a:gd name="connsiteY2800" fmla="*/ 360437 h 5130710"/>
              <a:gd name="connsiteX2801" fmla="*/ 4955115 w 6842126"/>
              <a:gd name="connsiteY2801" fmla="*/ 350657 h 5130710"/>
              <a:gd name="connsiteX2802" fmla="*/ 4963401 w 6842126"/>
              <a:gd name="connsiteY2802" fmla="*/ 282412 h 5130710"/>
              <a:gd name="connsiteX2803" fmla="*/ 4975677 w 6842126"/>
              <a:gd name="connsiteY2803" fmla="*/ 200410 h 5130710"/>
              <a:gd name="connsiteX2804" fmla="*/ 4968767 w 6842126"/>
              <a:gd name="connsiteY2804" fmla="*/ 287351 h 5130710"/>
              <a:gd name="connsiteX2805" fmla="*/ 4963951 w 6842126"/>
              <a:gd name="connsiteY2805" fmla="*/ 326814 h 5130710"/>
              <a:gd name="connsiteX2806" fmla="*/ 4975111 w 6842126"/>
              <a:gd name="connsiteY2806" fmla="*/ 297384 h 5130710"/>
              <a:gd name="connsiteX2807" fmla="*/ 4977465 w 6842126"/>
              <a:gd name="connsiteY2807" fmla="*/ 279964 h 5130710"/>
              <a:gd name="connsiteX2808" fmla="*/ 4977735 w 6842126"/>
              <a:gd name="connsiteY2808" fmla="*/ 289893 h 5130710"/>
              <a:gd name="connsiteX2809" fmla="*/ 4975151 w 6842126"/>
              <a:gd name="connsiteY2809" fmla="*/ 297273 h 5130710"/>
              <a:gd name="connsiteX2810" fmla="*/ 4975931 w 6842126"/>
              <a:gd name="connsiteY2810" fmla="*/ 295219 h 5130710"/>
              <a:gd name="connsiteX2811" fmla="*/ 4995610 w 6842126"/>
              <a:gd name="connsiteY2811" fmla="*/ 250201 h 5130710"/>
              <a:gd name="connsiteX2812" fmla="*/ 4981125 w 6842126"/>
              <a:gd name="connsiteY2812" fmla="*/ 299358 h 5130710"/>
              <a:gd name="connsiteX2813" fmla="*/ 4972379 w 6842126"/>
              <a:gd name="connsiteY2813" fmla="*/ 328374 h 5130710"/>
              <a:gd name="connsiteX2814" fmla="*/ 4969096 w 6842126"/>
              <a:gd name="connsiteY2814" fmla="*/ 365655 h 5130710"/>
              <a:gd name="connsiteX2815" fmla="*/ 4966355 w 6842126"/>
              <a:gd name="connsiteY2815" fmla="*/ 390615 h 5130710"/>
              <a:gd name="connsiteX2816" fmla="*/ 4971633 w 6842126"/>
              <a:gd name="connsiteY2816" fmla="*/ 388776 h 5130710"/>
              <a:gd name="connsiteX2817" fmla="*/ 4986159 w 6842126"/>
              <a:gd name="connsiteY2817" fmla="*/ 349296 h 5130710"/>
              <a:gd name="connsiteX2818" fmla="*/ 5003363 w 6842126"/>
              <a:gd name="connsiteY2818" fmla="*/ 311927 h 5130710"/>
              <a:gd name="connsiteX2819" fmla="*/ 5003235 w 6842126"/>
              <a:gd name="connsiteY2819" fmla="*/ 321617 h 5130710"/>
              <a:gd name="connsiteX2820" fmla="*/ 5014566 w 6842126"/>
              <a:gd name="connsiteY2820" fmla="*/ 318401 h 5130710"/>
              <a:gd name="connsiteX2821" fmla="*/ 4990971 w 6842126"/>
              <a:gd name="connsiteY2821" fmla="*/ 394606 h 5130710"/>
              <a:gd name="connsiteX2822" fmla="*/ 5016461 w 6842126"/>
              <a:gd name="connsiteY2822" fmla="*/ 345005 h 5130710"/>
              <a:gd name="connsiteX2823" fmla="*/ 5017474 w 6842126"/>
              <a:gd name="connsiteY2823" fmla="*/ 342845 h 5130710"/>
              <a:gd name="connsiteX2824" fmla="*/ 5015051 w 6842126"/>
              <a:gd name="connsiteY2824" fmla="*/ 379922 h 5130710"/>
              <a:gd name="connsiteX2825" fmla="*/ 5023202 w 6842126"/>
              <a:gd name="connsiteY2825" fmla="*/ 331357 h 5130710"/>
              <a:gd name="connsiteX2826" fmla="*/ 5029381 w 6842126"/>
              <a:gd name="connsiteY2826" fmla="*/ 324720 h 5130710"/>
              <a:gd name="connsiteX2827" fmla="*/ 5025063 w 6842126"/>
              <a:gd name="connsiteY2827" fmla="*/ 343900 h 5130710"/>
              <a:gd name="connsiteX2828" fmla="*/ 5088883 w 6842126"/>
              <a:gd name="connsiteY2828" fmla="*/ 197145 h 5130710"/>
              <a:gd name="connsiteX2829" fmla="*/ 5092925 w 6842126"/>
              <a:gd name="connsiteY2829" fmla="*/ 188863 h 5130710"/>
              <a:gd name="connsiteX2830" fmla="*/ 5092919 w 6842126"/>
              <a:gd name="connsiteY2830" fmla="*/ 189399 h 5130710"/>
              <a:gd name="connsiteX2831" fmla="*/ 5087768 w 6842126"/>
              <a:gd name="connsiteY2831" fmla="*/ 237361 h 5130710"/>
              <a:gd name="connsiteX2832" fmla="*/ 5094427 w 6842126"/>
              <a:gd name="connsiteY2832" fmla="*/ 210067 h 5130710"/>
              <a:gd name="connsiteX2833" fmla="*/ 5097091 w 6842126"/>
              <a:gd name="connsiteY2833" fmla="*/ 187081 h 5130710"/>
              <a:gd name="connsiteX2834" fmla="*/ 5098673 w 6842126"/>
              <a:gd name="connsiteY2834" fmla="*/ 177086 h 5130710"/>
              <a:gd name="connsiteX2835" fmla="*/ 5113497 w 6842126"/>
              <a:gd name="connsiteY2835" fmla="*/ 146702 h 5130710"/>
              <a:gd name="connsiteX2836" fmla="*/ 5115723 w 6842126"/>
              <a:gd name="connsiteY2836" fmla="*/ 148233 h 5130710"/>
              <a:gd name="connsiteX2837" fmla="*/ 5115959 w 6842126"/>
              <a:gd name="connsiteY2837" fmla="*/ 144441 h 5130710"/>
              <a:gd name="connsiteX2838" fmla="*/ 5118273 w 6842126"/>
              <a:gd name="connsiteY2838" fmla="*/ 136913 h 5130710"/>
              <a:gd name="connsiteX2839" fmla="*/ 5129353 w 6842126"/>
              <a:gd name="connsiteY2839" fmla="*/ 114205 h 5130710"/>
              <a:gd name="connsiteX2840" fmla="*/ 5128391 w 6842126"/>
              <a:gd name="connsiteY2840" fmla="*/ 123166 h 5130710"/>
              <a:gd name="connsiteX2841" fmla="*/ 5134629 w 6842126"/>
              <a:gd name="connsiteY2841" fmla="*/ 123986 h 5130710"/>
              <a:gd name="connsiteX2842" fmla="*/ 5126109 w 6842126"/>
              <a:gd name="connsiteY2842" fmla="*/ 148517 h 5130710"/>
              <a:gd name="connsiteX2843" fmla="*/ 5138591 w 6842126"/>
              <a:gd name="connsiteY2843" fmla="*/ 124698 h 5130710"/>
              <a:gd name="connsiteX2844" fmla="*/ 5138141 w 6842126"/>
              <a:gd name="connsiteY2844" fmla="*/ 138761 h 5130710"/>
              <a:gd name="connsiteX2845" fmla="*/ 5138307 w 6842126"/>
              <a:gd name="connsiteY2845" fmla="*/ 144763 h 5130710"/>
              <a:gd name="connsiteX2846" fmla="*/ 5103953 w 6842126"/>
              <a:gd name="connsiteY2846" fmla="*/ 222674 h 5130710"/>
              <a:gd name="connsiteX2847" fmla="*/ 5044471 w 6842126"/>
              <a:gd name="connsiteY2847" fmla="*/ 378379 h 5130710"/>
              <a:gd name="connsiteX2848" fmla="*/ 5031061 w 6842126"/>
              <a:gd name="connsiteY2848" fmla="*/ 410316 h 5130710"/>
              <a:gd name="connsiteX2849" fmla="*/ 5030440 w 6842126"/>
              <a:gd name="connsiteY2849" fmla="*/ 412036 h 5130710"/>
              <a:gd name="connsiteX2850" fmla="*/ 5030639 w 6842126"/>
              <a:gd name="connsiteY2850" fmla="*/ 432393 h 5130710"/>
              <a:gd name="connsiteX2851" fmla="*/ 5035671 w 6842126"/>
              <a:gd name="connsiteY2851" fmla="*/ 420675 h 5130710"/>
              <a:gd name="connsiteX2852" fmla="*/ 5036741 w 6842126"/>
              <a:gd name="connsiteY2852" fmla="*/ 411734 h 5130710"/>
              <a:gd name="connsiteX2853" fmla="*/ 5040957 w 6842126"/>
              <a:gd name="connsiteY2853" fmla="*/ 398658 h 5130710"/>
              <a:gd name="connsiteX2854" fmla="*/ 5042954 w 6842126"/>
              <a:gd name="connsiteY2854" fmla="*/ 400399 h 5130710"/>
              <a:gd name="connsiteX2855" fmla="*/ 5042682 w 6842126"/>
              <a:gd name="connsiteY2855" fmla="*/ 401943 h 5130710"/>
              <a:gd name="connsiteX2856" fmla="*/ 5043119 w 6842126"/>
              <a:gd name="connsiteY2856" fmla="*/ 400724 h 5130710"/>
              <a:gd name="connsiteX2857" fmla="*/ 5042954 w 6842126"/>
              <a:gd name="connsiteY2857" fmla="*/ 400399 h 5130710"/>
              <a:gd name="connsiteX2858" fmla="*/ 5054694 w 6842126"/>
              <a:gd name="connsiteY2858" fmla="*/ 356530 h 5130710"/>
              <a:gd name="connsiteX2859" fmla="*/ 5054233 w 6842126"/>
              <a:gd name="connsiteY2859" fmla="*/ 361958 h 5130710"/>
              <a:gd name="connsiteX2860" fmla="*/ 5054927 w 6842126"/>
              <a:gd name="connsiteY2860" fmla="*/ 364964 h 5130710"/>
              <a:gd name="connsiteX2861" fmla="*/ 5058954 w 6842126"/>
              <a:gd name="connsiteY2861" fmla="*/ 355164 h 5130710"/>
              <a:gd name="connsiteX2862" fmla="*/ 5078819 w 6842126"/>
              <a:gd name="connsiteY2862" fmla="*/ 308293 h 5130710"/>
              <a:gd name="connsiteX2863" fmla="*/ 5087469 w 6842126"/>
              <a:gd name="connsiteY2863" fmla="*/ 302965 h 5130710"/>
              <a:gd name="connsiteX2864" fmla="*/ 5110292 w 6842126"/>
              <a:gd name="connsiteY2864" fmla="*/ 250825 h 5130710"/>
              <a:gd name="connsiteX2865" fmla="*/ 5121659 w 6842126"/>
              <a:gd name="connsiteY2865" fmla="*/ 244895 h 5130710"/>
              <a:gd name="connsiteX2866" fmla="*/ 5123282 w 6842126"/>
              <a:gd name="connsiteY2866" fmla="*/ 241812 h 5130710"/>
              <a:gd name="connsiteX2867" fmla="*/ 5124017 w 6842126"/>
              <a:gd name="connsiteY2867" fmla="*/ 238798 h 5130710"/>
              <a:gd name="connsiteX2868" fmla="*/ 5126401 w 6842126"/>
              <a:gd name="connsiteY2868" fmla="*/ 234662 h 5130710"/>
              <a:gd name="connsiteX2869" fmla="*/ 5127330 w 6842126"/>
              <a:gd name="connsiteY2869" fmla="*/ 234476 h 5130710"/>
              <a:gd name="connsiteX2870" fmla="*/ 5127696 w 6842126"/>
              <a:gd name="connsiteY2870" fmla="*/ 232414 h 5130710"/>
              <a:gd name="connsiteX2871" fmla="*/ 5126401 w 6842126"/>
              <a:gd name="connsiteY2871" fmla="*/ 234662 h 5130710"/>
              <a:gd name="connsiteX2872" fmla="*/ 5124953 w 6842126"/>
              <a:gd name="connsiteY2872" fmla="*/ 234955 h 5130710"/>
              <a:gd name="connsiteX2873" fmla="*/ 5135956 w 6842126"/>
              <a:gd name="connsiteY2873" fmla="*/ 222469 h 5130710"/>
              <a:gd name="connsiteX2874" fmla="*/ 5113103 w 6842126"/>
              <a:gd name="connsiteY2874" fmla="*/ 276932 h 5130710"/>
              <a:gd name="connsiteX2875" fmla="*/ 5115655 w 6842126"/>
              <a:gd name="connsiteY2875" fmla="*/ 288733 h 5130710"/>
              <a:gd name="connsiteX2876" fmla="*/ 5100969 w 6842126"/>
              <a:gd name="connsiteY2876" fmla="*/ 340229 h 5130710"/>
              <a:gd name="connsiteX2877" fmla="*/ 5085448 w 6842126"/>
              <a:gd name="connsiteY2877" fmla="*/ 378192 h 5130710"/>
              <a:gd name="connsiteX2878" fmla="*/ 5085427 w 6842126"/>
              <a:gd name="connsiteY2878" fmla="*/ 378245 h 5130710"/>
              <a:gd name="connsiteX2879" fmla="*/ 5085521 w 6842126"/>
              <a:gd name="connsiteY2879" fmla="*/ 387826 h 5130710"/>
              <a:gd name="connsiteX2880" fmla="*/ 5083793 w 6842126"/>
              <a:gd name="connsiteY2880" fmla="*/ 407503 h 5130710"/>
              <a:gd name="connsiteX2881" fmla="*/ 5085424 w 6842126"/>
              <a:gd name="connsiteY2881" fmla="*/ 406417 h 5130710"/>
              <a:gd name="connsiteX2882" fmla="*/ 5088835 w 6842126"/>
              <a:gd name="connsiteY2882" fmla="*/ 403529 h 5130710"/>
              <a:gd name="connsiteX2883" fmla="*/ 5100391 w 6842126"/>
              <a:gd name="connsiteY2883" fmla="*/ 383642 h 5130710"/>
              <a:gd name="connsiteX2884" fmla="*/ 5117533 w 6842126"/>
              <a:gd name="connsiteY2884" fmla="*/ 350926 h 5130710"/>
              <a:gd name="connsiteX2885" fmla="*/ 5137545 w 6842126"/>
              <a:gd name="connsiteY2885" fmla="*/ 306366 h 5130710"/>
              <a:gd name="connsiteX2886" fmla="*/ 5189243 w 6842126"/>
              <a:gd name="connsiteY2886" fmla="*/ 192657 h 5130710"/>
              <a:gd name="connsiteX2887" fmla="*/ 5192695 w 6842126"/>
              <a:gd name="connsiteY2887" fmla="*/ 185085 h 5130710"/>
              <a:gd name="connsiteX2888" fmla="*/ 5193327 w 6842126"/>
              <a:gd name="connsiteY2888" fmla="*/ 194027 h 5130710"/>
              <a:gd name="connsiteX2889" fmla="*/ 5193830 w 6842126"/>
              <a:gd name="connsiteY2889" fmla="*/ 197101 h 5130710"/>
              <a:gd name="connsiteX2890" fmla="*/ 5183839 w 6842126"/>
              <a:gd name="connsiteY2890" fmla="*/ 221010 h 5130710"/>
              <a:gd name="connsiteX2891" fmla="*/ 5157723 w 6842126"/>
              <a:gd name="connsiteY2891" fmla="*/ 283090 h 5130710"/>
              <a:gd name="connsiteX2892" fmla="*/ 5168864 w 6842126"/>
              <a:gd name="connsiteY2892" fmla="*/ 294213 h 5130710"/>
              <a:gd name="connsiteX2893" fmla="*/ 5159891 w 6842126"/>
              <a:gd name="connsiteY2893" fmla="*/ 323574 h 5130710"/>
              <a:gd name="connsiteX2894" fmla="*/ 5154081 w 6842126"/>
              <a:gd name="connsiteY2894" fmla="*/ 353073 h 5130710"/>
              <a:gd name="connsiteX2895" fmla="*/ 5150699 w 6842126"/>
              <a:gd name="connsiteY2895" fmla="*/ 361911 h 5130710"/>
              <a:gd name="connsiteX2896" fmla="*/ 5150975 w 6842126"/>
              <a:gd name="connsiteY2896" fmla="*/ 361583 h 5130710"/>
              <a:gd name="connsiteX2897" fmla="*/ 5152365 w 6842126"/>
              <a:gd name="connsiteY2897" fmla="*/ 361195 h 5130710"/>
              <a:gd name="connsiteX2898" fmla="*/ 5152286 w 6842126"/>
              <a:gd name="connsiteY2898" fmla="*/ 368085 h 5130710"/>
              <a:gd name="connsiteX2899" fmla="*/ 5150599 w 6842126"/>
              <a:gd name="connsiteY2899" fmla="*/ 374897 h 5130710"/>
              <a:gd name="connsiteX2900" fmla="*/ 5153595 w 6842126"/>
              <a:gd name="connsiteY2900" fmla="*/ 372375 h 5130710"/>
              <a:gd name="connsiteX2901" fmla="*/ 5159282 w 6842126"/>
              <a:gd name="connsiteY2901" fmla="*/ 369313 h 5130710"/>
              <a:gd name="connsiteX2902" fmla="*/ 5170934 w 6842126"/>
              <a:gd name="connsiteY2902" fmla="*/ 342062 h 5130710"/>
              <a:gd name="connsiteX2903" fmla="*/ 5177997 w 6842126"/>
              <a:gd name="connsiteY2903" fmla="*/ 327637 h 5130710"/>
              <a:gd name="connsiteX2904" fmla="*/ 5176178 w 6842126"/>
              <a:gd name="connsiteY2904" fmla="*/ 337582 h 5130710"/>
              <a:gd name="connsiteX2905" fmla="*/ 5173942 w 6842126"/>
              <a:gd name="connsiteY2905" fmla="*/ 351738 h 5130710"/>
              <a:gd name="connsiteX2906" fmla="*/ 5167937 w 6842126"/>
              <a:gd name="connsiteY2906" fmla="*/ 363595 h 5130710"/>
              <a:gd name="connsiteX2907" fmla="*/ 5167709 w 6842126"/>
              <a:gd name="connsiteY2907" fmla="*/ 380651 h 5130710"/>
              <a:gd name="connsiteX2908" fmla="*/ 5158929 w 6842126"/>
              <a:gd name="connsiteY2908" fmla="*/ 395669 h 5130710"/>
              <a:gd name="connsiteX2909" fmla="*/ 5158917 w 6842126"/>
              <a:gd name="connsiteY2909" fmla="*/ 396580 h 5130710"/>
              <a:gd name="connsiteX2910" fmla="*/ 5160489 w 6842126"/>
              <a:gd name="connsiteY2910" fmla="*/ 393240 h 5130710"/>
              <a:gd name="connsiteX2911" fmla="*/ 5165926 w 6842126"/>
              <a:gd name="connsiteY2911" fmla="*/ 393810 h 5130710"/>
              <a:gd name="connsiteX2912" fmla="*/ 5154595 w 6842126"/>
              <a:gd name="connsiteY2912" fmla="*/ 430714 h 5130710"/>
              <a:gd name="connsiteX2913" fmla="*/ 5157965 w 6842126"/>
              <a:gd name="connsiteY2913" fmla="*/ 431949 h 5130710"/>
              <a:gd name="connsiteX2914" fmla="*/ 5158979 w 6842126"/>
              <a:gd name="connsiteY2914" fmla="*/ 432352 h 5130710"/>
              <a:gd name="connsiteX2915" fmla="*/ 5164638 w 6842126"/>
              <a:gd name="connsiteY2915" fmla="*/ 416116 h 5130710"/>
              <a:gd name="connsiteX2916" fmla="*/ 5164719 w 6842126"/>
              <a:gd name="connsiteY2916" fmla="*/ 415905 h 5130710"/>
              <a:gd name="connsiteX2917" fmla="*/ 5159920 w 6842126"/>
              <a:gd name="connsiteY2917" fmla="*/ 471363 h 5130710"/>
              <a:gd name="connsiteX2918" fmla="*/ 5175446 w 6842126"/>
              <a:gd name="connsiteY2918" fmla="*/ 479186 h 5130710"/>
              <a:gd name="connsiteX2919" fmla="*/ 5179099 w 6842126"/>
              <a:gd name="connsiteY2919" fmla="*/ 463853 h 5130710"/>
              <a:gd name="connsiteX2920" fmla="*/ 5183401 w 6842126"/>
              <a:gd name="connsiteY2920" fmla="*/ 454673 h 5130710"/>
              <a:gd name="connsiteX2921" fmla="*/ 5187603 w 6842126"/>
              <a:gd name="connsiteY2921" fmla="*/ 444717 h 5130710"/>
              <a:gd name="connsiteX2922" fmla="*/ 5195246 w 6842126"/>
              <a:gd name="connsiteY2922" fmla="*/ 404442 h 5130710"/>
              <a:gd name="connsiteX2923" fmla="*/ 5200659 w 6842126"/>
              <a:gd name="connsiteY2923" fmla="*/ 407797 h 5130710"/>
              <a:gd name="connsiteX2924" fmla="*/ 5200263 w 6842126"/>
              <a:gd name="connsiteY2924" fmla="*/ 415995 h 5130710"/>
              <a:gd name="connsiteX2925" fmla="*/ 5203607 w 6842126"/>
              <a:gd name="connsiteY2925" fmla="*/ 408743 h 5130710"/>
              <a:gd name="connsiteX2926" fmla="*/ 5205801 w 6842126"/>
              <a:gd name="connsiteY2926" fmla="*/ 404198 h 5130710"/>
              <a:gd name="connsiteX2927" fmla="*/ 5201927 w 6842126"/>
              <a:gd name="connsiteY2927" fmla="*/ 425018 h 5130710"/>
              <a:gd name="connsiteX2928" fmla="*/ 5150066 w 6842126"/>
              <a:gd name="connsiteY2928" fmla="*/ 651888 h 5130710"/>
              <a:gd name="connsiteX2929" fmla="*/ 5147563 w 6842126"/>
              <a:gd name="connsiteY2929" fmla="*/ 680634 h 5130710"/>
              <a:gd name="connsiteX2930" fmla="*/ 5177909 w 6842126"/>
              <a:gd name="connsiteY2930" fmla="*/ 583052 h 5130710"/>
              <a:gd name="connsiteX2931" fmla="*/ 5195875 w 6842126"/>
              <a:gd name="connsiteY2931" fmla="*/ 519521 h 5130710"/>
              <a:gd name="connsiteX2932" fmla="*/ 5196965 w 6842126"/>
              <a:gd name="connsiteY2932" fmla="*/ 515412 h 5130710"/>
              <a:gd name="connsiteX2933" fmla="*/ 5194880 w 6842126"/>
              <a:gd name="connsiteY2933" fmla="*/ 530166 h 5130710"/>
              <a:gd name="connsiteX2934" fmla="*/ 5193530 w 6842126"/>
              <a:gd name="connsiteY2934" fmla="*/ 544262 h 5130710"/>
              <a:gd name="connsiteX2935" fmla="*/ 5193353 w 6842126"/>
              <a:gd name="connsiteY2935" fmla="*/ 548898 h 5130710"/>
              <a:gd name="connsiteX2936" fmla="*/ 5195465 w 6842126"/>
              <a:gd name="connsiteY2936" fmla="*/ 539096 h 5130710"/>
              <a:gd name="connsiteX2937" fmla="*/ 5199027 w 6842126"/>
              <a:gd name="connsiteY2937" fmla="*/ 507647 h 5130710"/>
              <a:gd name="connsiteX2938" fmla="*/ 5202696 w 6842126"/>
              <a:gd name="connsiteY2938" fmla="*/ 493830 h 5130710"/>
              <a:gd name="connsiteX2939" fmla="*/ 5206095 w 6842126"/>
              <a:gd name="connsiteY2939" fmla="*/ 477358 h 5130710"/>
              <a:gd name="connsiteX2940" fmla="*/ 5218293 w 6842126"/>
              <a:gd name="connsiteY2940" fmla="*/ 457242 h 5130710"/>
              <a:gd name="connsiteX2941" fmla="*/ 5225907 w 6842126"/>
              <a:gd name="connsiteY2941" fmla="*/ 444691 h 5130710"/>
              <a:gd name="connsiteX2942" fmla="*/ 5225827 w 6842126"/>
              <a:gd name="connsiteY2942" fmla="*/ 445980 h 5130710"/>
              <a:gd name="connsiteX2943" fmla="*/ 5226279 w 6842126"/>
              <a:gd name="connsiteY2943" fmla="*/ 444077 h 5130710"/>
              <a:gd name="connsiteX2944" fmla="*/ 5226962 w 6842126"/>
              <a:gd name="connsiteY2944" fmla="*/ 442950 h 5130710"/>
              <a:gd name="connsiteX2945" fmla="*/ 5226680 w 6842126"/>
              <a:gd name="connsiteY2945" fmla="*/ 452461 h 5130710"/>
              <a:gd name="connsiteX2946" fmla="*/ 5226184 w 6842126"/>
              <a:gd name="connsiteY2946" fmla="*/ 458960 h 5130710"/>
              <a:gd name="connsiteX2947" fmla="*/ 5227407 w 6842126"/>
              <a:gd name="connsiteY2947" fmla="*/ 456460 h 5130710"/>
              <a:gd name="connsiteX2948" fmla="*/ 5231367 w 6842126"/>
              <a:gd name="connsiteY2948" fmla="*/ 449119 h 5130710"/>
              <a:gd name="connsiteX2949" fmla="*/ 5233803 w 6842126"/>
              <a:gd name="connsiteY2949" fmla="*/ 428363 h 5130710"/>
              <a:gd name="connsiteX2950" fmla="*/ 5238962 w 6842126"/>
              <a:gd name="connsiteY2950" fmla="*/ 390448 h 5130710"/>
              <a:gd name="connsiteX2951" fmla="*/ 5242111 w 6842126"/>
              <a:gd name="connsiteY2951" fmla="*/ 386692 h 5130710"/>
              <a:gd name="connsiteX2952" fmla="*/ 5245941 w 6842126"/>
              <a:gd name="connsiteY2952" fmla="*/ 378718 h 5130710"/>
              <a:gd name="connsiteX2953" fmla="*/ 5242855 w 6842126"/>
              <a:gd name="connsiteY2953" fmla="*/ 406794 h 5130710"/>
              <a:gd name="connsiteX2954" fmla="*/ 5239458 w 6842126"/>
              <a:gd name="connsiteY2954" fmla="*/ 441916 h 5130710"/>
              <a:gd name="connsiteX2955" fmla="*/ 5241062 w 6842126"/>
              <a:gd name="connsiteY2955" fmla="*/ 443162 h 5130710"/>
              <a:gd name="connsiteX2956" fmla="*/ 5244723 w 6842126"/>
              <a:gd name="connsiteY2956" fmla="*/ 448475 h 5130710"/>
              <a:gd name="connsiteX2957" fmla="*/ 5245069 w 6842126"/>
              <a:gd name="connsiteY2957" fmla="*/ 449030 h 5130710"/>
              <a:gd name="connsiteX2958" fmla="*/ 5246033 w 6842126"/>
              <a:gd name="connsiteY2958" fmla="*/ 440730 h 5130710"/>
              <a:gd name="connsiteX2959" fmla="*/ 5248241 w 6842126"/>
              <a:gd name="connsiteY2959" fmla="*/ 419697 h 5130710"/>
              <a:gd name="connsiteX2960" fmla="*/ 5257077 w 6842126"/>
              <a:gd name="connsiteY2960" fmla="*/ 338620 h 5130710"/>
              <a:gd name="connsiteX2961" fmla="*/ 5259593 w 6842126"/>
              <a:gd name="connsiteY2961" fmla="*/ 317510 h 5130710"/>
              <a:gd name="connsiteX2962" fmla="*/ 5267197 w 6842126"/>
              <a:gd name="connsiteY2962" fmla="*/ 285234 h 5130710"/>
              <a:gd name="connsiteX2963" fmla="*/ 5267511 w 6842126"/>
              <a:gd name="connsiteY2963" fmla="*/ 292316 h 5130710"/>
              <a:gd name="connsiteX2964" fmla="*/ 5270911 w 6842126"/>
              <a:gd name="connsiteY2964" fmla="*/ 296417 h 5130710"/>
              <a:gd name="connsiteX2965" fmla="*/ 5275661 w 6842126"/>
              <a:gd name="connsiteY2965" fmla="*/ 255060 h 5130710"/>
              <a:gd name="connsiteX2966" fmla="*/ 5275891 w 6842126"/>
              <a:gd name="connsiteY2966" fmla="*/ 253458 h 5130710"/>
              <a:gd name="connsiteX2967" fmla="*/ 5279107 w 6842126"/>
              <a:gd name="connsiteY2967" fmla="*/ 245952 h 5130710"/>
              <a:gd name="connsiteX2968" fmla="*/ 5274871 w 6842126"/>
              <a:gd name="connsiteY2968" fmla="*/ 303243 h 5130710"/>
              <a:gd name="connsiteX2969" fmla="*/ 5270176 w 6842126"/>
              <a:gd name="connsiteY2969" fmla="*/ 351654 h 5130710"/>
              <a:gd name="connsiteX2970" fmla="*/ 5269893 w 6842126"/>
              <a:gd name="connsiteY2970" fmla="*/ 353295 h 5130710"/>
              <a:gd name="connsiteX2971" fmla="*/ 5263107 w 6842126"/>
              <a:gd name="connsiteY2971" fmla="*/ 383352 h 5130710"/>
              <a:gd name="connsiteX2972" fmla="*/ 5266536 w 6842126"/>
              <a:gd name="connsiteY2972" fmla="*/ 389196 h 5130710"/>
              <a:gd name="connsiteX2973" fmla="*/ 5265963 w 6842126"/>
              <a:gd name="connsiteY2973" fmla="*/ 395106 h 5130710"/>
              <a:gd name="connsiteX2974" fmla="*/ 5264103 w 6842126"/>
              <a:gd name="connsiteY2974" fmla="*/ 406250 h 5130710"/>
              <a:gd name="connsiteX2975" fmla="*/ 5268451 w 6842126"/>
              <a:gd name="connsiteY2975" fmla="*/ 394888 h 5130710"/>
              <a:gd name="connsiteX2976" fmla="*/ 5268753 w 6842126"/>
              <a:gd name="connsiteY2976" fmla="*/ 392976 h 5130710"/>
              <a:gd name="connsiteX2977" fmla="*/ 5270227 w 6842126"/>
              <a:gd name="connsiteY2977" fmla="*/ 395488 h 5130710"/>
              <a:gd name="connsiteX2978" fmla="*/ 5272902 w 6842126"/>
              <a:gd name="connsiteY2978" fmla="*/ 404358 h 5130710"/>
              <a:gd name="connsiteX2979" fmla="*/ 5272445 w 6842126"/>
              <a:gd name="connsiteY2979" fmla="*/ 408092 h 5130710"/>
              <a:gd name="connsiteX2980" fmla="*/ 5271558 w 6842126"/>
              <a:gd name="connsiteY2980" fmla="*/ 422516 h 5130710"/>
              <a:gd name="connsiteX2981" fmla="*/ 5271810 w 6842126"/>
              <a:gd name="connsiteY2981" fmla="*/ 424498 h 5130710"/>
              <a:gd name="connsiteX2982" fmla="*/ 5272089 w 6842126"/>
              <a:gd name="connsiteY2982" fmla="*/ 423760 h 5130710"/>
              <a:gd name="connsiteX2983" fmla="*/ 5273428 w 6842126"/>
              <a:gd name="connsiteY2983" fmla="*/ 420399 h 5130710"/>
              <a:gd name="connsiteX2984" fmla="*/ 5272354 w 6842126"/>
              <a:gd name="connsiteY2984" fmla="*/ 428816 h 5130710"/>
              <a:gd name="connsiteX2985" fmla="*/ 5272499 w 6842126"/>
              <a:gd name="connsiteY2985" fmla="*/ 429935 h 5130710"/>
              <a:gd name="connsiteX2986" fmla="*/ 5273983 w 6842126"/>
              <a:gd name="connsiteY2986" fmla="*/ 431385 h 5130710"/>
              <a:gd name="connsiteX2987" fmla="*/ 5273558 w 6842126"/>
              <a:gd name="connsiteY2987" fmla="*/ 439423 h 5130710"/>
              <a:gd name="connsiteX2988" fmla="*/ 5273141 w 6842126"/>
              <a:gd name="connsiteY2988" fmla="*/ 441325 h 5130710"/>
              <a:gd name="connsiteX2989" fmla="*/ 5271389 w 6842126"/>
              <a:gd name="connsiteY2989" fmla="*/ 441572 h 5130710"/>
              <a:gd name="connsiteX2990" fmla="*/ 5270315 w 6842126"/>
              <a:gd name="connsiteY2990" fmla="*/ 444863 h 5130710"/>
              <a:gd name="connsiteX2991" fmla="*/ 5270149 w 6842126"/>
              <a:gd name="connsiteY2991" fmla="*/ 446150 h 5130710"/>
              <a:gd name="connsiteX2992" fmla="*/ 5270613 w 6842126"/>
              <a:gd name="connsiteY2992" fmla="*/ 450932 h 5130710"/>
              <a:gd name="connsiteX2993" fmla="*/ 5270987 w 6842126"/>
              <a:gd name="connsiteY2993" fmla="*/ 451152 h 5130710"/>
              <a:gd name="connsiteX2994" fmla="*/ 5265546 w 6842126"/>
              <a:gd name="connsiteY2994" fmla="*/ 475971 h 5130710"/>
              <a:gd name="connsiteX2995" fmla="*/ 5240414 w 6842126"/>
              <a:gd name="connsiteY2995" fmla="*/ 559854 h 5130710"/>
              <a:gd name="connsiteX2996" fmla="*/ 5225457 w 6842126"/>
              <a:gd name="connsiteY2996" fmla="*/ 611400 h 5130710"/>
              <a:gd name="connsiteX2997" fmla="*/ 5225912 w 6842126"/>
              <a:gd name="connsiteY2997" fmla="*/ 609000 h 5130710"/>
              <a:gd name="connsiteX2998" fmla="*/ 5227071 w 6842126"/>
              <a:gd name="connsiteY2998" fmla="*/ 603332 h 5130710"/>
              <a:gd name="connsiteX2999" fmla="*/ 5226745 w 6842126"/>
              <a:gd name="connsiteY2999" fmla="*/ 604596 h 5130710"/>
              <a:gd name="connsiteX3000" fmla="*/ 5225912 w 6842126"/>
              <a:gd name="connsiteY3000" fmla="*/ 609000 h 5130710"/>
              <a:gd name="connsiteX3001" fmla="*/ 5225337 w 6842126"/>
              <a:gd name="connsiteY3001" fmla="*/ 611815 h 5130710"/>
              <a:gd name="connsiteX3002" fmla="*/ 5225457 w 6842126"/>
              <a:gd name="connsiteY3002" fmla="*/ 611400 h 5130710"/>
              <a:gd name="connsiteX3003" fmla="*/ 5222767 w 6842126"/>
              <a:gd name="connsiteY3003" fmla="*/ 625605 h 5130710"/>
              <a:gd name="connsiteX3004" fmla="*/ 5221341 w 6842126"/>
              <a:gd name="connsiteY3004" fmla="*/ 666154 h 5130710"/>
              <a:gd name="connsiteX3005" fmla="*/ 5238179 w 6842126"/>
              <a:gd name="connsiteY3005" fmla="*/ 590642 h 5130710"/>
              <a:gd name="connsiteX3006" fmla="*/ 5268115 w 6842126"/>
              <a:gd name="connsiteY3006" fmla="*/ 469647 h 5130710"/>
              <a:gd name="connsiteX3007" fmla="*/ 5272992 w 6842126"/>
              <a:gd name="connsiteY3007" fmla="*/ 448779 h 5130710"/>
              <a:gd name="connsiteX3008" fmla="*/ 5274011 w 6842126"/>
              <a:gd name="connsiteY3008" fmla="*/ 445670 h 5130710"/>
              <a:gd name="connsiteX3009" fmla="*/ 5274914 w 6842126"/>
              <a:gd name="connsiteY3009" fmla="*/ 441076 h 5130710"/>
              <a:gd name="connsiteX3010" fmla="*/ 5274789 w 6842126"/>
              <a:gd name="connsiteY3010" fmla="*/ 441093 h 5130710"/>
              <a:gd name="connsiteX3011" fmla="*/ 5282497 w 6842126"/>
              <a:gd name="connsiteY3011" fmla="*/ 408107 h 5130710"/>
              <a:gd name="connsiteX3012" fmla="*/ 5278173 w 6842126"/>
              <a:gd name="connsiteY3012" fmla="*/ 447520 h 5130710"/>
              <a:gd name="connsiteX3013" fmla="*/ 5279167 w 6842126"/>
              <a:gd name="connsiteY3013" fmla="*/ 443327 h 5130710"/>
              <a:gd name="connsiteX3014" fmla="*/ 5278294 w 6842126"/>
              <a:gd name="connsiteY3014" fmla="*/ 465870 h 5130710"/>
              <a:gd name="connsiteX3015" fmla="*/ 5285320 w 6842126"/>
              <a:gd name="connsiteY3015" fmla="*/ 450581 h 5130710"/>
              <a:gd name="connsiteX3016" fmla="*/ 5292219 w 6842126"/>
              <a:gd name="connsiteY3016" fmla="*/ 431123 h 5130710"/>
              <a:gd name="connsiteX3017" fmla="*/ 5293192 w 6842126"/>
              <a:gd name="connsiteY3017" fmla="*/ 425424 h 5130710"/>
              <a:gd name="connsiteX3018" fmla="*/ 5294319 w 6842126"/>
              <a:gd name="connsiteY3018" fmla="*/ 423837 h 5130710"/>
              <a:gd name="connsiteX3019" fmla="*/ 5297401 w 6842126"/>
              <a:gd name="connsiteY3019" fmla="*/ 421761 h 5130710"/>
              <a:gd name="connsiteX3020" fmla="*/ 5295619 w 6842126"/>
              <a:gd name="connsiteY3020" fmla="*/ 433893 h 5130710"/>
              <a:gd name="connsiteX3021" fmla="*/ 5295341 w 6842126"/>
              <a:gd name="connsiteY3021" fmla="*/ 440598 h 5130710"/>
              <a:gd name="connsiteX3022" fmla="*/ 5293233 w 6842126"/>
              <a:gd name="connsiteY3022" fmla="*/ 464552 h 5130710"/>
              <a:gd name="connsiteX3023" fmla="*/ 5290249 w 6842126"/>
              <a:gd name="connsiteY3023" fmla="*/ 504634 h 5130710"/>
              <a:gd name="connsiteX3024" fmla="*/ 5290064 w 6842126"/>
              <a:gd name="connsiteY3024" fmla="*/ 506414 h 5130710"/>
              <a:gd name="connsiteX3025" fmla="*/ 5293822 w 6842126"/>
              <a:gd name="connsiteY3025" fmla="*/ 495418 h 5130710"/>
              <a:gd name="connsiteX3026" fmla="*/ 5302085 w 6842126"/>
              <a:gd name="connsiteY3026" fmla="*/ 476761 h 5130710"/>
              <a:gd name="connsiteX3027" fmla="*/ 5304415 w 6842126"/>
              <a:gd name="connsiteY3027" fmla="*/ 505229 h 5130710"/>
              <a:gd name="connsiteX3028" fmla="*/ 5333081 w 6842126"/>
              <a:gd name="connsiteY3028" fmla="*/ 454952 h 5130710"/>
              <a:gd name="connsiteX3029" fmla="*/ 5324357 w 6842126"/>
              <a:gd name="connsiteY3029" fmla="*/ 479906 h 5130710"/>
              <a:gd name="connsiteX3030" fmla="*/ 5323795 w 6842126"/>
              <a:gd name="connsiteY3030" fmla="*/ 493610 h 5130710"/>
              <a:gd name="connsiteX3031" fmla="*/ 5322754 w 6842126"/>
              <a:gd name="connsiteY3031" fmla="*/ 513135 h 5130710"/>
              <a:gd name="connsiteX3032" fmla="*/ 5328812 w 6842126"/>
              <a:gd name="connsiteY3032" fmla="*/ 484303 h 5130710"/>
              <a:gd name="connsiteX3033" fmla="*/ 5329335 w 6842126"/>
              <a:gd name="connsiteY3033" fmla="*/ 485873 h 5130710"/>
              <a:gd name="connsiteX3034" fmla="*/ 5331414 w 6842126"/>
              <a:gd name="connsiteY3034" fmla="*/ 510091 h 5130710"/>
              <a:gd name="connsiteX3035" fmla="*/ 5329501 w 6842126"/>
              <a:gd name="connsiteY3035" fmla="*/ 519869 h 5130710"/>
              <a:gd name="connsiteX3036" fmla="*/ 5333178 w 6842126"/>
              <a:gd name="connsiteY3036" fmla="*/ 520595 h 5130710"/>
              <a:gd name="connsiteX3037" fmla="*/ 5335343 w 6842126"/>
              <a:gd name="connsiteY3037" fmla="*/ 522148 h 5130710"/>
              <a:gd name="connsiteX3038" fmla="*/ 5349485 w 6842126"/>
              <a:gd name="connsiteY3038" fmla="*/ 477664 h 5130710"/>
              <a:gd name="connsiteX3039" fmla="*/ 5352515 w 6842126"/>
              <a:gd name="connsiteY3039" fmla="*/ 475570 h 5130710"/>
              <a:gd name="connsiteX3040" fmla="*/ 5351399 w 6842126"/>
              <a:gd name="connsiteY3040" fmla="*/ 482693 h 5130710"/>
              <a:gd name="connsiteX3041" fmla="*/ 5360369 w 6842126"/>
              <a:gd name="connsiteY3041" fmla="*/ 471294 h 5130710"/>
              <a:gd name="connsiteX3042" fmla="*/ 5356373 w 6842126"/>
              <a:gd name="connsiteY3042" fmla="*/ 525634 h 5130710"/>
              <a:gd name="connsiteX3043" fmla="*/ 5377953 w 6842126"/>
              <a:gd name="connsiteY3043" fmla="*/ 560728 h 5130710"/>
              <a:gd name="connsiteX3044" fmla="*/ 5417891 w 6842126"/>
              <a:gd name="connsiteY3044" fmla="*/ 376440 h 5130710"/>
              <a:gd name="connsiteX3045" fmla="*/ 5432577 w 6842126"/>
              <a:gd name="connsiteY3045" fmla="*/ 328127 h 5130710"/>
              <a:gd name="connsiteX3046" fmla="*/ 5432719 w 6842126"/>
              <a:gd name="connsiteY3046" fmla="*/ 329154 h 5130710"/>
              <a:gd name="connsiteX3047" fmla="*/ 5427227 w 6842126"/>
              <a:gd name="connsiteY3047" fmla="*/ 367838 h 5130710"/>
              <a:gd name="connsiteX3048" fmla="*/ 5418903 w 6842126"/>
              <a:gd name="connsiteY3048" fmla="*/ 409586 h 5130710"/>
              <a:gd name="connsiteX3049" fmla="*/ 5426419 w 6842126"/>
              <a:gd name="connsiteY3049" fmla="*/ 397247 h 5130710"/>
              <a:gd name="connsiteX3050" fmla="*/ 5426289 w 6842126"/>
              <a:gd name="connsiteY3050" fmla="*/ 406937 h 5130710"/>
              <a:gd name="connsiteX3051" fmla="*/ 5434924 w 6842126"/>
              <a:gd name="connsiteY3051" fmla="*/ 396418 h 5130710"/>
              <a:gd name="connsiteX3052" fmla="*/ 5440383 w 6842126"/>
              <a:gd name="connsiteY3052" fmla="*/ 388456 h 5130710"/>
              <a:gd name="connsiteX3053" fmla="*/ 5444937 w 6842126"/>
              <a:gd name="connsiteY3053" fmla="*/ 365380 h 5130710"/>
              <a:gd name="connsiteX3054" fmla="*/ 5480153 w 6842126"/>
              <a:gd name="connsiteY3054" fmla="*/ 284441 h 5130710"/>
              <a:gd name="connsiteX3055" fmla="*/ 5497129 w 6842126"/>
              <a:gd name="connsiteY3055" fmla="*/ 264683 h 5130710"/>
              <a:gd name="connsiteX3056" fmla="*/ 5500779 w 6842126"/>
              <a:gd name="connsiteY3056" fmla="*/ 265533 h 5130710"/>
              <a:gd name="connsiteX3057" fmla="*/ 5504157 w 6842126"/>
              <a:gd name="connsiteY3057" fmla="*/ 264484 h 5130710"/>
              <a:gd name="connsiteX3058" fmla="*/ 5500411 w 6842126"/>
              <a:gd name="connsiteY3058" fmla="*/ 280126 h 5130710"/>
              <a:gd name="connsiteX3059" fmla="*/ 5494995 w 6842126"/>
              <a:gd name="connsiteY3059" fmla="*/ 308518 h 5130710"/>
              <a:gd name="connsiteX3060" fmla="*/ 5504922 w 6842126"/>
              <a:gd name="connsiteY3060" fmla="*/ 328440 h 5130710"/>
              <a:gd name="connsiteX3061" fmla="*/ 5472743 w 6842126"/>
              <a:gd name="connsiteY3061" fmla="*/ 488473 h 5130710"/>
              <a:gd name="connsiteX3062" fmla="*/ 5431551 w 6842126"/>
              <a:gd name="connsiteY3062" fmla="*/ 649993 h 5130710"/>
              <a:gd name="connsiteX3063" fmla="*/ 5435883 w 6842126"/>
              <a:gd name="connsiteY3063" fmla="*/ 667682 h 5130710"/>
              <a:gd name="connsiteX3064" fmla="*/ 5478229 w 6842126"/>
              <a:gd name="connsiteY3064" fmla="*/ 513810 h 5130710"/>
              <a:gd name="connsiteX3065" fmla="*/ 5528711 w 6842126"/>
              <a:gd name="connsiteY3065" fmla="*/ 316042 h 5130710"/>
              <a:gd name="connsiteX3066" fmla="*/ 5530039 w 6842126"/>
              <a:gd name="connsiteY3066" fmla="*/ 309822 h 5130710"/>
              <a:gd name="connsiteX3067" fmla="*/ 5531691 w 6842126"/>
              <a:gd name="connsiteY3067" fmla="*/ 312668 h 5130710"/>
              <a:gd name="connsiteX3068" fmla="*/ 5544509 w 6842126"/>
              <a:gd name="connsiteY3068" fmla="*/ 276474 h 5130710"/>
              <a:gd name="connsiteX3069" fmla="*/ 5542869 w 6842126"/>
              <a:gd name="connsiteY3069" fmla="*/ 291623 h 5130710"/>
              <a:gd name="connsiteX3070" fmla="*/ 5546750 w 6842126"/>
              <a:gd name="connsiteY3070" fmla="*/ 270145 h 5130710"/>
              <a:gd name="connsiteX3071" fmla="*/ 5544509 w 6842126"/>
              <a:gd name="connsiteY3071" fmla="*/ 276474 h 5130710"/>
              <a:gd name="connsiteX3072" fmla="*/ 5545415 w 6842126"/>
              <a:gd name="connsiteY3072" fmla="*/ 266243 h 5130710"/>
              <a:gd name="connsiteX3073" fmla="*/ 5533629 w 6842126"/>
              <a:gd name="connsiteY3073" fmla="*/ 292968 h 5130710"/>
              <a:gd name="connsiteX3074" fmla="*/ 5551017 w 6842126"/>
              <a:gd name="connsiteY3074" fmla="*/ 211374 h 5130710"/>
              <a:gd name="connsiteX3075" fmla="*/ 5552659 w 6842126"/>
              <a:gd name="connsiteY3075" fmla="*/ 212498 h 5130710"/>
              <a:gd name="connsiteX3076" fmla="*/ 5552668 w 6842126"/>
              <a:gd name="connsiteY3076" fmla="*/ 212424 h 5130710"/>
              <a:gd name="connsiteX3077" fmla="*/ 5551555 w 6842126"/>
              <a:gd name="connsiteY3077" fmla="*/ 208845 h 5130710"/>
              <a:gd name="connsiteX3078" fmla="*/ 5551628 w 6842126"/>
              <a:gd name="connsiteY3078" fmla="*/ 208508 h 5130710"/>
              <a:gd name="connsiteX3079" fmla="*/ 5553795 w 6842126"/>
              <a:gd name="connsiteY3079" fmla="*/ 208793 h 5130710"/>
              <a:gd name="connsiteX3080" fmla="*/ 5556913 w 6842126"/>
              <a:gd name="connsiteY3080" fmla="*/ 199134 h 5130710"/>
              <a:gd name="connsiteX3081" fmla="*/ 5558905 w 6842126"/>
              <a:gd name="connsiteY3081" fmla="*/ 200875 h 5130710"/>
              <a:gd name="connsiteX3082" fmla="*/ 5557473 w 6842126"/>
              <a:gd name="connsiteY3082" fmla="*/ 209277 h 5130710"/>
              <a:gd name="connsiteX3083" fmla="*/ 5557682 w 6842126"/>
              <a:gd name="connsiteY3083" fmla="*/ 209305 h 5130710"/>
              <a:gd name="connsiteX3084" fmla="*/ 5557262 w 6842126"/>
              <a:gd name="connsiteY3084" fmla="*/ 210520 h 5130710"/>
              <a:gd name="connsiteX3085" fmla="*/ 5555274 w 6842126"/>
              <a:gd name="connsiteY3085" fmla="*/ 222177 h 5130710"/>
              <a:gd name="connsiteX3086" fmla="*/ 5558795 w 6842126"/>
              <a:gd name="connsiteY3086" fmla="*/ 215453 h 5130710"/>
              <a:gd name="connsiteX3087" fmla="*/ 5562547 w 6842126"/>
              <a:gd name="connsiteY3087" fmla="*/ 198779 h 5130710"/>
              <a:gd name="connsiteX3088" fmla="*/ 5569165 w 6842126"/>
              <a:gd name="connsiteY3088" fmla="*/ 168033 h 5130710"/>
              <a:gd name="connsiteX3089" fmla="*/ 5561725 w 6842126"/>
              <a:gd name="connsiteY3089" fmla="*/ 202044 h 5130710"/>
              <a:gd name="connsiteX3090" fmla="*/ 5558905 w 6842126"/>
              <a:gd name="connsiteY3090" fmla="*/ 200875 h 5130710"/>
              <a:gd name="connsiteX3091" fmla="*/ 5570647 w 6842126"/>
              <a:gd name="connsiteY3091" fmla="*/ 157005 h 5130710"/>
              <a:gd name="connsiteX3092" fmla="*/ 5571401 w 6842126"/>
              <a:gd name="connsiteY3092" fmla="*/ 167340 h 5130710"/>
              <a:gd name="connsiteX3093" fmla="*/ 5578291 w 6842126"/>
              <a:gd name="connsiteY3093" fmla="*/ 173723 h 5130710"/>
              <a:gd name="connsiteX3094" fmla="*/ 5574623 w 6842126"/>
              <a:gd name="connsiteY3094" fmla="*/ 210656 h 5130710"/>
              <a:gd name="connsiteX3095" fmla="*/ 5559367 w 6842126"/>
              <a:gd name="connsiteY3095" fmla="*/ 331975 h 5130710"/>
              <a:gd name="connsiteX3096" fmla="*/ 5558260 w 6842126"/>
              <a:gd name="connsiteY3096" fmla="*/ 338176 h 5130710"/>
              <a:gd name="connsiteX3097" fmla="*/ 5558277 w 6842126"/>
              <a:gd name="connsiteY3097" fmla="*/ 338411 h 5130710"/>
              <a:gd name="connsiteX3098" fmla="*/ 5555551 w 6842126"/>
              <a:gd name="connsiteY3098" fmla="*/ 362683 h 5130710"/>
              <a:gd name="connsiteX3099" fmla="*/ 5551811 w 6842126"/>
              <a:gd name="connsiteY3099" fmla="*/ 374326 h 5130710"/>
              <a:gd name="connsiteX3100" fmla="*/ 5542299 w 6842126"/>
              <a:gd name="connsiteY3100" fmla="*/ 427645 h 5130710"/>
              <a:gd name="connsiteX3101" fmla="*/ 5552324 w 6842126"/>
              <a:gd name="connsiteY3101" fmla="*/ 396452 h 5130710"/>
              <a:gd name="connsiteX3102" fmla="*/ 5555551 w 6842126"/>
              <a:gd name="connsiteY3102" fmla="*/ 362683 h 5130710"/>
              <a:gd name="connsiteX3103" fmla="*/ 5561501 w 6842126"/>
              <a:gd name="connsiteY3103" fmla="*/ 350382 h 5130710"/>
              <a:gd name="connsiteX3104" fmla="*/ 5566991 w 6842126"/>
              <a:gd name="connsiteY3104" fmla="*/ 318656 h 5130710"/>
              <a:gd name="connsiteX3105" fmla="*/ 5584853 w 6842126"/>
              <a:gd name="connsiteY3105" fmla="*/ 194865 h 5130710"/>
              <a:gd name="connsiteX3106" fmla="*/ 5595864 w 6842126"/>
              <a:gd name="connsiteY3106" fmla="*/ 123612 h 5130710"/>
              <a:gd name="connsiteX3107" fmla="*/ 5599531 w 6842126"/>
              <a:gd name="connsiteY3107" fmla="*/ 135429 h 5130710"/>
              <a:gd name="connsiteX3108" fmla="*/ 5597752 w 6842126"/>
              <a:gd name="connsiteY3108" fmla="*/ 154730 h 5130710"/>
              <a:gd name="connsiteX3109" fmla="*/ 5597900 w 6842126"/>
              <a:gd name="connsiteY3109" fmla="*/ 228996 h 5130710"/>
              <a:gd name="connsiteX3110" fmla="*/ 5587881 w 6842126"/>
              <a:gd name="connsiteY3110" fmla="*/ 308266 h 5130710"/>
              <a:gd name="connsiteX3111" fmla="*/ 5576064 w 6842126"/>
              <a:gd name="connsiteY3111" fmla="*/ 360723 h 5130710"/>
              <a:gd name="connsiteX3112" fmla="*/ 5563259 w 6842126"/>
              <a:gd name="connsiteY3112" fmla="*/ 457648 h 5130710"/>
              <a:gd name="connsiteX3113" fmla="*/ 5584261 w 6842126"/>
              <a:gd name="connsiteY3113" fmla="*/ 434474 h 5130710"/>
              <a:gd name="connsiteX3114" fmla="*/ 5562245 w 6842126"/>
              <a:gd name="connsiteY3114" fmla="*/ 600673 h 5130710"/>
              <a:gd name="connsiteX3115" fmla="*/ 5618511 w 6842126"/>
              <a:gd name="connsiteY3115" fmla="*/ 412383 h 5130710"/>
              <a:gd name="connsiteX3116" fmla="*/ 5636603 w 6842126"/>
              <a:gd name="connsiteY3116" fmla="*/ 430305 h 5130710"/>
              <a:gd name="connsiteX3117" fmla="*/ 5649444 w 6842126"/>
              <a:gd name="connsiteY3117" fmla="*/ 409133 h 5130710"/>
              <a:gd name="connsiteX3118" fmla="*/ 5633013 w 6842126"/>
              <a:gd name="connsiteY3118" fmla="*/ 506900 h 5130710"/>
              <a:gd name="connsiteX3119" fmla="*/ 5608423 w 6842126"/>
              <a:gd name="connsiteY3119" fmla="*/ 606666 h 5130710"/>
              <a:gd name="connsiteX3120" fmla="*/ 5621432 w 6842126"/>
              <a:gd name="connsiteY3120" fmla="*/ 621508 h 5130710"/>
              <a:gd name="connsiteX3121" fmla="*/ 5600327 w 6842126"/>
              <a:gd name="connsiteY3121" fmla="*/ 738448 h 5130710"/>
              <a:gd name="connsiteX3122" fmla="*/ 5641011 w 6842126"/>
              <a:gd name="connsiteY3122" fmla="*/ 648440 h 5130710"/>
              <a:gd name="connsiteX3123" fmla="*/ 5673362 w 6842126"/>
              <a:gd name="connsiteY3123" fmla="*/ 524419 h 5130710"/>
              <a:gd name="connsiteX3124" fmla="*/ 5748227 w 6842126"/>
              <a:gd name="connsiteY3124" fmla="*/ 282541 h 5130710"/>
              <a:gd name="connsiteX3125" fmla="*/ 5698365 w 6842126"/>
              <a:gd name="connsiteY3125" fmla="*/ 517572 h 5130710"/>
              <a:gd name="connsiteX3126" fmla="*/ 5681187 w 6842126"/>
              <a:gd name="connsiteY3126" fmla="*/ 629944 h 5130710"/>
              <a:gd name="connsiteX3127" fmla="*/ 5693117 w 6842126"/>
              <a:gd name="connsiteY3127" fmla="*/ 658028 h 5130710"/>
              <a:gd name="connsiteX3128" fmla="*/ 5660999 w 6842126"/>
              <a:gd name="connsiteY3128" fmla="*/ 768292 h 5130710"/>
              <a:gd name="connsiteX3129" fmla="*/ 5690337 w 6842126"/>
              <a:gd name="connsiteY3129" fmla="*/ 779134 h 5130710"/>
              <a:gd name="connsiteX3130" fmla="*/ 5662833 w 6842126"/>
              <a:gd name="connsiteY3130" fmla="*/ 919994 h 5130710"/>
              <a:gd name="connsiteX3131" fmla="*/ 5697183 w 6842126"/>
              <a:gd name="connsiteY3131" fmla="*/ 804137 h 5130710"/>
              <a:gd name="connsiteX3132" fmla="*/ 5756295 w 6842126"/>
              <a:gd name="connsiteY3132" fmla="*/ 624524 h 5130710"/>
              <a:gd name="connsiteX3133" fmla="*/ 5745117 w 6842126"/>
              <a:gd name="connsiteY3133" fmla="*/ 761385 h 5130710"/>
              <a:gd name="connsiteX3134" fmla="*/ 5788205 w 6842126"/>
              <a:gd name="connsiteY3134" fmla="*/ 701797 h 5130710"/>
              <a:gd name="connsiteX3135" fmla="*/ 5766698 w 6842126"/>
              <a:gd name="connsiteY3135" fmla="*/ 796481 h 5130710"/>
              <a:gd name="connsiteX3136" fmla="*/ 5745187 w 6842126"/>
              <a:gd name="connsiteY3136" fmla="*/ 891167 h 5130710"/>
              <a:gd name="connsiteX3137" fmla="*/ 5787701 w 6842126"/>
              <a:gd name="connsiteY3137" fmla="*/ 773308 h 5130710"/>
              <a:gd name="connsiteX3138" fmla="*/ 5808876 w 6842126"/>
              <a:gd name="connsiteY3138" fmla="*/ 786149 h 5130710"/>
              <a:gd name="connsiteX3139" fmla="*/ 5871817 w 6842126"/>
              <a:gd name="connsiteY3139" fmla="*/ 586851 h 5130710"/>
              <a:gd name="connsiteX3140" fmla="*/ 5867715 w 6842126"/>
              <a:gd name="connsiteY3140" fmla="*/ 664292 h 5130710"/>
              <a:gd name="connsiteX3141" fmla="*/ 5912501 w 6842126"/>
              <a:gd name="connsiteY3141" fmla="*/ 496844 h 5130710"/>
              <a:gd name="connsiteX3142" fmla="*/ 5955949 w 6842126"/>
              <a:gd name="connsiteY3142" fmla="*/ 360731 h 5130710"/>
              <a:gd name="connsiteX3143" fmla="*/ 5964475 w 6842126"/>
              <a:gd name="connsiteY3143" fmla="*/ 324259 h 5130710"/>
              <a:gd name="connsiteX3144" fmla="*/ 5964963 w 6842126"/>
              <a:gd name="connsiteY3144" fmla="*/ 323807 h 5130710"/>
              <a:gd name="connsiteX3145" fmla="*/ 5965385 w 6842126"/>
              <a:gd name="connsiteY3145" fmla="*/ 320365 h 5130710"/>
              <a:gd name="connsiteX3146" fmla="*/ 5969495 w 6842126"/>
              <a:gd name="connsiteY3146" fmla="*/ 302773 h 5130710"/>
              <a:gd name="connsiteX3147" fmla="*/ 5969647 w 6842126"/>
              <a:gd name="connsiteY3147" fmla="*/ 318188 h 5130710"/>
              <a:gd name="connsiteX3148" fmla="*/ 5974678 w 6842126"/>
              <a:gd name="connsiteY3148" fmla="*/ 306470 h 5130710"/>
              <a:gd name="connsiteX3149" fmla="*/ 5975749 w 6842126"/>
              <a:gd name="connsiteY3149" fmla="*/ 297528 h 5130710"/>
              <a:gd name="connsiteX3150" fmla="*/ 5979964 w 6842126"/>
              <a:gd name="connsiteY3150" fmla="*/ 284452 h 5130710"/>
              <a:gd name="connsiteX3151" fmla="*/ 5981961 w 6842126"/>
              <a:gd name="connsiteY3151" fmla="*/ 286194 h 5130710"/>
              <a:gd name="connsiteX3152" fmla="*/ 5981691 w 6842126"/>
              <a:gd name="connsiteY3152" fmla="*/ 287736 h 5130710"/>
              <a:gd name="connsiteX3153" fmla="*/ 5982127 w 6842126"/>
              <a:gd name="connsiteY3153" fmla="*/ 286518 h 5130710"/>
              <a:gd name="connsiteX3154" fmla="*/ 5981961 w 6842126"/>
              <a:gd name="connsiteY3154" fmla="*/ 286194 h 5130710"/>
              <a:gd name="connsiteX3155" fmla="*/ 5993701 w 6842126"/>
              <a:gd name="connsiteY3155" fmla="*/ 242325 h 5130710"/>
              <a:gd name="connsiteX3156" fmla="*/ 5993241 w 6842126"/>
              <a:gd name="connsiteY3156" fmla="*/ 247751 h 5130710"/>
              <a:gd name="connsiteX3157" fmla="*/ 5993934 w 6842126"/>
              <a:gd name="connsiteY3157" fmla="*/ 250757 h 5130710"/>
              <a:gd name="connsiteX3158" fmla="*/ 5997962 w 6842126"/>
              <a:gd name="connsiteY3158" fmla="*/ 240958 h 5130710"/>
              <a:gd name="connsiteX3159" fmla="*/ 6004169 w 6842126"/>
              <a:gd name="connsiteY3159" fmla="*/ 223099 h 5130710"/>
              <a:gd name="connsiteX3160" fmla="*/ 5995321 w 6842126"/>
              <a:gd name="connsiteY3160" fmla="*/ 269782 h 5130710"/>
              <a:gd name="connsiteX3161" fmla="*/ 5919246 w 6842126"/>
              <a:gd name="connsiteY3161" fmla="*/ 615615 h 5130710"/>
              <a:gd name="connsiteX3162" fmla="*/ 5908575 w 6842126"/>
              <a:gd name="connsiteY3162" fmla="*/ 680964 h 5130710"/>
              <a:gd name="connsiteX3163" fmla="*/ 5913825 w 6842126"/>
              <a:gd name="connsiteY3163" fmla="*/ 720060 h 5130710"/>
              <a:gd name="connsiteX3164" fmla="*/ 5923069 w 6842126"/>
              <a:gd name="connsiteY3164" fmla="*/ 704815 h 5130710"/>
              <a:gd name="connsiteX3165" fmla="*/ 5963762 w 6842126"/>
              <a:gd name="connsiteY3165" fmla="*/ 685473 h 5130710"/>
              <a:gd name="connsiteX3166" fmla="*/ 5945059 w 6842126"/>
              <a:gd name="connsiteY3166" fmla="*/ 832828 h 5130710"/>
              <a:gd name="connsiteX3167" fmla="*/ 6003261 w 6842126"/>
              <a:gd name="connsiteY3167" fmla="*/ 702476 h 5130710"/>
              <a:gd name="connsiteX3168" fmla="*/ 6008921 w 6842126"/>
              <a:gd name="connsiteY3168" fmla="*/ 763827 h 5130710"/>
              <a:gd name="connsiteX3169" fmla="*/ 6082700 w 6842126"/>
              <a:gd name="connsiteY3169" fmla="*/ 535192 h 5130710"/>
              <a:gd name="connsiteX3170" fmla="*/ 6111052 w 6842126"/>
              <a:gd name="connsiteY3170" fmla="*/ 394845 h 5130710"/>
              <a:gd name="connsiteX3171" fmla="*/ 6104381 w 6842126"/>
              <a:gd name="connsiteY3171" fmla="*/ 476520 h 5130710"/>
              <a:gd name="connsiteX3172" fmla="*/ 6061935 w 6842126"/>
              <a:gd name="connsiteY3172" fmla="*/ 724158 h 5130710"/>
              <a:gd name="connsiteX3173" fmla="*/ 6046587 w 6842126"/>
              <a:gd name="connsiteY3173" fmla="*/ 808681 h 5130710"/>
              <a:gd name="connsiteX3174" fmla="*/ 6080027 w 6842126"/>
              <a:gd name="connsiteY3174" fmla="*/ 742082 h 5130710"/>
              <a:gd name="connsiteX3175" fmla="*/ 6105022 w 6842126"/>
              <a:gd name="connsiteY3175" fmla="*/ 664569 h 5130710"/>
              <a:gd name="connsiteX3176" fmla="*/ 6103201 w 6842126"/>
              <a:gd name="connsiteY3176" fmla="*/ 763084 h 5130710"/>
              <a:gd name="connsiteX3177" fmla="*/ 6105605 w 6842126"/>
              <a:gd name="connsiteY3177" fmla="*/ 793504 h 5130710"/>
              <a:gd name="connsiteX3178" fmla="*/ 6115527 w 6842126"/>
              <a:gd name="connsiteY3178" fmla="*/ 742758 h 5130710"/>
              <a:gd name="connsiteX3179" fmla="*/ 6142529 w 6842126"/>
              <a:gd name="connsiteY3179" fmla="*/ 744075 h 5130710"/>
              <a:gd name="connsiteX3180" fmla="*/ 6169971 w 6842126"/>
              <a:gd name="connsiteY3180" fmla="*/ 652984 h 5130710"/>
              <a:gd name="connsiteX3181" fmla="*/ 6179052 w 6842126"/>
              <a:gd name="connsiteY3181" fmla="*/ 672394 h 5130710"/>
              <a:gd name="connsiteX3182" fmla="*/ 6173627 w 6842126"/>
              <a:gd name="connsiteY3182" fmla="*/ 706171 h 5130710"/>
              <a:gd name="connsiteX3183" fmla="*/ 6198629 w 6842126"/>
              <a:gd name="connsiteY3183" fmla="*/ 699326 h 5130710"/>
              <a:gd name="connsiteX3184" fmla="*/ 6172955 w 6842126"/>
              <a:gd name="connsiteY3184" fmla="*/ 812338 h 5130710"/>
              <a:gd name="connsiteX3185" fmla="*/ 6204557 w 6842126"/>
              <a:gd name="connsiteY3185" fmla="*/ 702922 h 5130710"/>
              <a:gd name="connsiteX3186" fmla="*/ 6240907 w 6842126"/>
              <a:gd name="connsiteY3186" fmla="*/ 595227 h 5130710"/>
              <a:gd name="connsiteX3187" fmla="*/ 6233725 w 6842126"/>
              <a:gd name="connsiteY3187" fmla="*/ 677750 h 5130710"/>
              <a:gd name="connsiteX3188" fmla="*/ 6221972 w 6842126"/>
              <a:gd name="connsiteY3188" fmla="*/ 756343 h 5130710"/>
              <a:gd name="connsiteX3189" fmla="*/ 6262082 w 6842126"/>
              <a:gd name="connsiteY3189" fmla="*/ 608068 h 5130710"/>
              <a:gd name="connsiteX3190" fmla="*/ 6293755 w 6842126"/>
              <a:gd name="connsiteY3190" fmla="*/ 519547 h 5130710"/>
              <a:gd name="connsiteX3191" fmla="*/ 6313163 w 6842126"/>
              <a:gd name="connsiteY3191" fmla="*/ 510466 h 5130710"/>
              <a:gd name="connsiteX3192" fmla="*/ 6270143 w 6842126"/>
              <a:gd name="connsiteY3192" fmla="*/ 699836 h 5130710"/>
              <a:gd name="connsiteX3193" fmla="*/ 6301987 w 6842126"/>
              <a:gd name="connsiteY3193" fmla="*/ 647326 h 5130710"/>
              <a:gd name="connsiteX3194" fmla="*/ 6289153 w 6842126"/>
              <a:gd name="connsiteY3194" fmla="*/ 739166 h 5130710"/>
              <a:gd name="connsiteX3195" fmla="*/ 6318079 w 6842126"/>
              <a:gd name="connsiteY3195" fmla="*/ 657085 h 5130710"/>
              <a:gd name="connsiteX3196" fmla="*/ 6341589 w 6842126"/>
              <a:gd name="connsiteY3196" fmla="*/ 570563 h 5130710"/>
              <a:gd name="connsiteX3197" fmla="*/ 6363673 w 6842126"/>
              <a:gd name="connsiteY3197" fmla="*/ 534147 h 5130710"/>
              <a:gd name="connsiteX3198" fmla="*/ 6400700 w 6842126"/>
              <a:gd name="connsiteY3198" fmla="*/ 390953 h 5130710"/>
              <a:gd name="connsiteX3199" fmla="*/ 6433627 w 6842126"/>
              <a:gd name="connsiteY3199" fmla="*/ 325200 h 5130710"/>
              <a:gd name="connsiteX3200" fmla="*/ 6445341 w 6842126"/>
              <a:gd name="connsiteY3200" fmla="*/ 276657 h 5130710"/>
              <a:gd name="connsiteX3201" fmla="*/ 6449533 w 6842126"/>
              <a:gd name="connsiteY3201" fmla="*/ 274076 h 5130710"/>
              <a:gd name="connsiteX3202" fmla="*/ 6472355 w 6842126"/>
              <a:gd name="connsiteY3202" fmla="*/ 221938 h 5130710"/>
              <a:gd name="connsiteX3203" fmla="*/ 6483723 w 6842126"/>
              <a:gd name="connsiteY3203" fmla="*/ 216007 h 5130710"/>
              <a:gd name="connsiteX3204" fmla="*/ 6485342 w 6842126"/>
              <a:gd name="connsiteY3204" fmla="*/ 212926 h 5130710"/>
              <a:gd name="connsiteX3205" fmla="*/ 6486078 w 6842126"/>
              <a:gd name="connsiteY3205" fmla="*/ 209909 h 5130710"/>
              <a:gd name="connsiteX3206" fmla="*/ 6488462 w 6842126"/>
              <a:gd name="connsiteY3206" fmla="*/ 205775 h 5130710"/>
              <a:gd name="connsiteX3207" fmla="*/ 6489394 w 6842126"/>
              <a:gd name="connsiteY3207" fmla="*/ 205588 h 5130710"/>
              <a:gd name="connsiteX3208" fmla="*/ 6489759 w 6842126"/>
              <a:gd name="connsiteY3208" fmla="*/ 203527 h 5130710"/>
              <a:gd name="connsiteX3209" fmla="*/ 6488462 w 6842126"/>
              <a:gd name="connsiteY3209" fmla="*/ 205775 h 5130710"/>
              <a:gd name="connsiteX3210" fmla="*/ 6487016 w 6842126"/>
              <a:gd name="connsiteY3210" fmla="*/ 206066 h 5130710"/>
              <a:gd name="connsiteX3211" fmla="*/ 6498020 w 6842126"/>
              <a:gd name="connsiteY3211" fmla="*/ 193582 h 5130710"/>
              <a:gd name="connsiteX3212" fmla="*/ 6475167 w 6842126"/>
              <a:gd name="connsiteY3212" fmla="*/ 248046 h 5130710"/>
              <a:gd name="connsiteX3213" fmla="*/ 6477717 w 6842126"/>
              <a:gd name="connsiteY3213" fmla="*/ 259847 h 5130710"/>
              <a:gd name="connsiteX3214" fmla="*/ 6463031 w 6842126"/>
              <a:gd name="connsiteY3214" fmla="*/ 311343 h 5130710"/>
              <a:gd name="connsiteX3215" fmla="*/ 6434073 w 6842126"/>
              <a:gd name="connsiteY3215" fmla="*/ 383326 h 5130710"/>
              <a:gd name="connsiteX3216" fmla="*/ 6442461 w 6842126"/>
              <a:gd name="connsiteY3216" fmla="*/ 380872 h 5130710"/>
              <a:gd name="connsiteX3217" fmla="*/ 6447939 w 6842126"/>
              <a:gd name="connsiteY3217" fmla="*/ 376826 h 5130710"/>
              <a:gd name="connsiteX3218" fmla="*/ 6452907 w 6842126"/>
              <a:gd name="connsiteY3218" fmla="*/ 362649 h 5130710"/>
              <a:gd name="connsiteX3219" fmla="*/ 6468979 w 6842126"/>
              <a:gd name="connsiteY3219" fmla="*/ 314620 h 5130710"/>
              <a:gd name="connsiteX3220" fmla="*/ 6474701 w 6842126"/>
              <a:gd name="connsiteY3220" fmla="*/ 324700 h 5130710"/>
              <a:gd name="connsiteX3221" fmla="*/ 6475031 w 6842126"/>
              <a:gd name="connsiteY3221" fmla="*/ 333392 h 5130710"/>
              <a:gd name="connsiteX3222" fmla="*/ 6479597 w 6842126"/>
              <a:gd name="connsiteY3222" fmla="*/ 322039 h 5130710"/>
              <a:gd name="connsiteX3223" fmla="*/ 6499609 w 6842126"/>
              <a:gd name="connsiteY3223" fmla="*/ 277477 h 5130710"/>
              <a:gd name="connsiteX3224" fmla="*/ 6551304 w 6842126"/>
              <a:gd name="connsiteY3224" fmla="*/ 163770 h 5130710"/>
              <a:gd name="connsiteX3225" fmla="*/ 6554757 w 6842126"/>
              <a:gd name="connsiteY3225" fmla="*/ 156196 h 5130710"/>
              <a:gd name="connsiteX3226" fmla="*/ 6555389 w 6842126"/>
              <a:gd name="connsiteY3226" fmla="*/ 165140 h 5130710"/>
              <a:gd name="connsiteX3227" fmla="*/ 6555893 w 6842126"/>
              <a:gd name="connsiteY3227" fmla="*/ 168214 h 5130710"/>
              <a:gd name="connsiteX3228" fmla="*/ 6545903 w 6842126"/>
              <a:gd name="connsiteY3228" fmla="*/ 192123 h 5130710"/>
              <a:gd name="connsiteX3229" fmla="*/ 6519785 w 6842126"/>
              <a:gd name="connsiteY3229" fmla="*/ 254201 h 5130710"/>
              <a:gd name="connsiteX3230" fmla="*/ 6530927 w 6842126"/>
              <a:gd name="connsiteY3230" fmla="*/ 265326 h 5130710"/>
              <a:gd name="connsiteX3231" fmla="*/ 6521953 w 6842126"/>
              <a:gd name="connsiteY3231" fmla="*/ 294688 h 5130710"/>
              <a:gd name="connsiteX3232" fmla="*/ 6516142 w 6842126"/>
              <a:gd name="connsiteY3232" fmla="*/ 324186 h 5130710"/>
              <a:gd name="connsiteX3233" fmla="*/ 6490317 w 6842126"/>
              <a:gd name="connsiteY3233" fmla="*/ 393140 h 5130710"/>
              <a:gd name="connsiteX3234" fmla="*/ 6489642 w 6842126"/>
              <a:gd name="connsiteY3234" fmla="*/ 399301 h 5130710"/>
              <a:gd name="connsiteX3235" fmla="*/ 6494463 w 6842126"/>
              <a:gd name="connsiteY3235" fmla="*/ 383687 h 5130710"/>
              <a:gd name="connsiteX3236" fmla="*/ 6509951 w 6842126"/>
              <a:gd name="connsiteY3236" fmla="*/ 348294 h 5130710"/>
              <a:gd name="connsiteX3237" fmla="*/ 6521343 w 6842126"/>
              <a:gd name="connsiteY3237" fmla="*/ 340425 h 5130710"/>
              <a:gd name="connsiteX3238" fmla="*/ 6532995 w 6842126"/>
              <a:gd name="connsiteY3238" fmla="*/ 313176 h 5130710"/>
              <a:gd name="connsiteX3239" fmla="*/ 6547237 w 6842126"/>
              <a:gd name="connsiteY3239" fmla="*/ 295014 h 5130710"/>
              <a:gd name="connsiteX3240" fmla="*/ 6530000 w 6842126"/>
              <a:gd name="connsiteY3240" fmla="*/ 334707 h 5130710"/>
              <a:gd name="connsiteX3241" fmla="*/ 6529771 w 6842126"/>
              <a:gd name="connsiteY3241" fmla="*/ 351763 h 5130710"/>
              <a:gd name="connsiteX3242" fmla="*/ 6520992 w 6842126"/>
              <a:gd name="connsiteY3242" fmla="*/ 366782 h 5130710"/>
              <a:gd name="connsiteX3243" fmla="*/ 6520768 w 6842126"/>
              <a:gd name="connsiteY3243" fmla="*/ 383450 h 5130710"/>
              <a:gd name="connsiteX3244" fmla="*/ 6506207 w 6842126"/>
              <a:gd name="connsiteY3244" fmla="*/ 425643 h 5130710"/>
              <a:gd name="connsiteX3245" fmla="*/ 6500399 w 6842126"/>
              <a:gd name="connsiteY3245" fmla="*/ 454753 h 5130710"/>
              <a:gd name="connsiteX3246" fmla="*/ 6511579 w 6842126"/>
              <a:gd name="connsiteY3246" fmla="*/ 427523 h 5130710"/>
              <a:gd name="connsiteX3247" fmla="*/ 6518719 w 6842126"/>
              <a:gd name="connsiteY3247" fmla="*/ 410134 h 5130710"/>
              <a:gd name="connsiteX3248" fmla="*/ 6535004 w 6842126"/>
              <a:gd name="connsiteY3248" fmla="*/ 365675 h 5130710"/>
              <a:gd name="connsiteX3249" fmla="*/ 6551361 w 6842126"/>
              <a:gd name="connsiteY3249" fmla="*/ 328375 h 5130710"/>
              <a:gd name="connsiteX3250" fmla="*/ 6555846 w 6842126"/>
              <a:gd name="connsiteY3250" fmla="*/ 319081 h 5130710"/>
              <a:gd name="connsiteX3251" fmla="*/ 6555573 w 6842126"/>
              <a:gd name="connsiteY3251" fmla="*/ 321210 h 5130710"/>
              <a:gd name="connsiteX3252" fmla="*/ 6553393 w 6842126"/>
              <a:gd name="connsiteY3252" fmla="*/ 338867 h 5130710"/>
              <a:gd name="connsiteX3253" fmla="*/ 6543623 w 6842126"/>
              <a:gd name="connsiteY3253" fmla="*/ 362672 h 5130710"/>
              <a:gd name="connsiteX3254" fmla="*/ 6540106 w 6842126"/>
              <a:gd name="connsiteY3254" fmla="*/ 389279 h 5130710"/>
              <a:gd name="connsiteX3255" fmla="*/ 6548895 w 6842126"/>
              <a:gd name="connsiteY3255" fmla="*/ 373692 h 5130710"/>
              <a:gd name="connsiteX3256" fmla="*/ 6543246 w 6842126"/>
              <a:gd name="connsiteY3256" fmla="*/ 412432 h 5130710"/>
              <a:gd name="connsiteX3257" fmla="*/ 6530333 w 6842126"/>
              <a:gd name="connsiteY3257" fmla="*/ 508692 h 5130710"/>
              <a:gd name="connsiteX3258" fmla="*/ 6537071 w 6842126"/>
              <a:gd name="connsiteY3258" fmla="*/ 489557 h 5130710"/>
              <a:gd name="connsiteX3259" fmla="*/ 6557307 w 6842126"/>
              <a:gd name="connsiteY3259" fmla="*/ 375556 h 5130710"/>
              <a:gd name="connsiteX3260" fmla="*/ 6562408 w 6842126"/>
              <a:gd name="connsiteY3260" fmla="*/ 367282 h 5130710"/>
              <a:gd name="connsiteX3261" fmla="*/ 6562305 w 6842126"/>
              <a:gd name="connsiteY3261" fmla="*/ 376303 h 5130710"/>
              <a:gd name="connsiteX3262" fmla="*/ 6562675 w 6842126"/>
              <a:gd name="connsiteY3262" fmla="*/ 370563 h 5130710"/>
              <a:gd name="connsiteX3263" fmla="*/ 6568173 w 6842126"/>
              <a:gd name="connsiteY3263" fmla="*/ 339778 h 5130710"/>
              <a:gd name="connsiteX3264" fmla="*/ 6570721 w 6842126"/>
              <a:gd name="connsiteY3264" fmla="*/ 345304 h 5130710"/>
              <a:gd name="connsiteX3265" fmla="*/ 6567701 w 6842126"/>
              <a:gd name="connsiteY3265" fmla="*/ 368906 h 5130710"/>
              <a:gd name="connsiteX3266" fmla="*/ 6555351 w 6842126"/>
              <a:gd name="connsiteY3266" fmla="*/ 462214 h 5130710"/>
              <a:gd name="connsiteX3267" fmla="*/ 6549953 w 6842126"/>
              <a:gd name="connsiteY3267" fmla="*/ 529383 h 5130710"/>
              <a:gd name="connsiteX3268" fmla="*/ 6554643 w 6842126"/>
              <a:gd name="connsiteY3268" fmla="*/ 523595 h 5130710"/>
              <a:gd name="connsiteX3269" fmla="*/ 6557528 w 6842126"/>
              <a:gd name="connsiteY3269" fmla="*/ 510207 h 5130710"/>
              <a:gd name="connsiteX3270" fmla="*/ 6573371 w 6842126"/>
              <a:gd name="connsiteY3270" fmla="*/ 402271 h 5130710"/>
              <a:gd name="connsiteX3271" fmla="*/ 6564587 w 6842126"/>
              <a:gd name="connsiteY3271" fmla="*/ 487619 h 5130710"/>
              <a:gd name="connsiteX3272" fmla="*/ 6560215 w 6842126"/>
              <a:gd name="connsiteY3272" fmla="*/ 516725 h 5130710"/>
              <a:gd name="connsiteX3273" fmla="*/ 6560951 w 6842126"/>
              <a:gd name="connsiteY3273" fmla="*/ 515813 h 5130710"/>
              <a:gd name="connsiteX3274" fmla="*/ 6574551 w 6842126"/>
              <a:gd name="connsiteY3274" fmla="*/ 463023 h 5130710"/>
              <a:gd name="connsiteX3275" fmla="*/ 6576058 w 6842126"/>
              <a:gd name="connsiteY3275" fmla="*/ 454816 h 5130710"/>
              <a:gd name="connsiteX3276" fmla="*/ 6574237 w 6842126"/>
              <a:gd name="connsiteY3276" fmla="*/ 478599 h 5130710"/>
              <a:gd name="connsiteX3277" fmla="*/ 6579641 w 6842126"/>
              <a:gd name="connsiteY3277" fmla="*/ 485570 h 5130710"/>
              <a:gd name="connsiteX3278" fmla="*/ 6598069 w 6842126"/>
              <a:gd name="connsiteY3278" fmla="*/ 395966 h 5130710"/>
              <a:gd name="connsiteX3279" fmla="*/ 6604187 w 6842126"/>
              <a:gd name="connsiteY3279" fmla="*/ 355077 h 5130710"/>
              <a:gd name="connsiteX3280" fmla="*/ 6608959 w 6842126"/>
              <a:gd name="connsiteY3280" fmla="*/ 341143 h 5130710"/>
              <a:gd name="connsiteX3281" fmla="*/ 6604917 w 6842126"/>
              <a:gd name="connsiteY3281" fmla="*/ 377909 h 5130710"/>
              <a:gd name="connsiteX3282" fmla="*/ 6600058 w 6842126"/>
              <a:gd name="connsiteY3282" fmla="*/ 428175 h 5130710"/>
              <a:gd name="connsiteX3283" fmla="*/ 6604861 w 6842126"/>
              <a:gd name="connsiteY3283" fmla="*/ 428648 h 5130710"/>
              <a:gd name="connsiteX3284" fmla="*/ 6603321 w 6842126"/>
              <a:gd name="connsiteY3284" fmla="*/ 435059 h 5130710"/>
              <a:gd name="connsiteX3285" fmla="*/ 6583575 w 6842126"/>
              <a:gd name="connsiteY3285" fmla="*/ 551665 h 5130710"/>
              <a:gd name="connsiteX3286" fmla="*/ 6583575 w 6842126"/>
              <a:gd name="connsiteY3286" fmla="*/ 551665 h 5130710"/>
              <a:gd name="connsiteX3287" fmla="*/ 6625245 w 6842126"/>
              <a:gd name="connsiteY3287" fmla="*/ 372338 h 5130710"/>
              <a:gd name="connsiteX3288" fmla="*/ 6626167 w 6842126"/>
              <a:gd name="connsiteY3288" fmla="*/ 377363 h 5130710"/>
              <a:gd name="connsiteX3289" fmla="*/ 6630264 w 6842126"/>
              <a:gd name="connsiteY3289" fmla="*/ 365524 h 5130710"/>
              <a:gd name="connsiteX3290" fmla="*/ 6634022 w 6842126"/>
              <a:gd name="connsiteY3290" fmla="*/ 334567 h 5130710"/>
              <a:gd name="connsiteX3291" fmla="*/ 6642941 w 6842126"/>
              <a:gd name="connsiteY3291" fmla="*/ 296188 h 5130710"/>
              <a:gd name="connsiteX3292" fmla="*/ 6646269 w 6842126"/>
              <a:gd name="connsiteY3292" fmla="*/ 280442 h 5130710"/>
              <a:gd name="connsiteX3293" fmla="*/ 6645722 w 6842126"/>
              <a:gd name="connsiteY3293" fmla="*/ 287350 h 5130710"/>
              <a:gd name="connsiteX3294" fmla="*/ 6634511 w 6842126"/>
              <a:gd name="connsiteY3294" fmla="*/ 379206 h 5130710"/>
              <a:gd name="connsiteX3295" fmla="*/ 6633619 w 6842126"/>
              <a:gd name="connsiteY3295" fmla="*/ 393629 h 5130710"/>
              <a:gd name="connsiteX3296" fmla="*/ 6634855 w 6842126"/>
              <a:gd name="connsiteY3296" fmla="*/ 397094 h 5130710"/>
              <a:gd name="connsiteX3297" fmla="*/ 6634549 w 6842126"/>
              <a:gd name="connsiteY3297" fmla="*/ 398668 h 5130710"/>
              <a:gd name="connsiteX3298" fmla="*/ 6618905 w 6842126"/>
              <a:gd name="connsiteY3298" fmla="*/ 516332 h 5130710"/>
              <a:gd name="connsiteX3299" fmla="*/ 6640961 w 6842126"/>
              <a:gd name="connsiteY3299" fmla="*/ 432201 h 5130710"/>
              <a:gd name="connsiteX3300" fmla="*/ 6639083 w 6842126"/>
              <a:gd name="connsiteY3300" fmla="*/ 472958 h 5130710"/>
              <a:gd name="connsiteX3301" fmla="*/ 6611407 w 6842126"/>
              <a:gd name="connsiteY3301" fmla="*/ 663495 h 5130710"/>
              <a:gd name="connsiteX3302" fmla="*/ 6609129 w 6842126"/>
              <a:gd name="connsiteY3302" fmla="*/ 672641 h 5130710"/>
              <a:gd name="connsiteX3303" fmla="*/ 6602666 w 6842126"/>
              <a:gd name="connsiteY3303" fmla="*/ 714101 h 5130710"/>
              <a:gd name="connsiteX3304" fmla="*/ 6590599 w 6842126"/>
              <a:gd name="connsiteY3304" fmla="*/ 777816 h 5130710"/>
              <a:gd name="connsiteX3305" fmla="*/ 6554877 w 6842126"/>
              <a:gd name="connsiteY3305" fmla="*/ 915712 h 5130710"/>
              <a:gd name="connsiteX3306" fmla="*/ 6541537 w 6842126"/>
              <a:gd name="connsiteY3306" fmla="*/ 964468 h 5130710"/>
              <a:gd name="connsiteX3307" fmla="*/ 6541515 w 6842126"/>
              <a:gd name="connsiteY3307" fmla="*/ 964534 h 5130710"/>
              <a:gd name="connsiteX3308" fmla="*/ 6557936 w 6842126"/>
              <a:gd name="connsiteY3308" fmla="*/ 917994 h 5130710"/>
              <a:gd name="connsiteX3309" fmla="*/ 6609722 w 6842126"/>
              <a:gd name="connsiteY3309" fmla="*/ 746026 h 5130710"/>
              <a:gd name="connsiteX3310" fmla="*/ 6657161 w 6842126"/>
              <a:gd name="connsiteY3310" fmla="*/ 567477 h 5130710"/>
              <a:gd name="connsiteX3311" fmla="*/ 6687886 w 6842126"/>
              <a:gd name="connsiteY3311" fmla="*/ 407948 h 5130710"/>
              <a:gd name="connsiteX3312" fmla="*/ 6696215 w 6842126"/>
              <a:gd name="connsiteY3312" fmla="*/ 426693 h 5130710"/>
              <a:gd name="connsiteX3313" fmla="*/ 6708610 w 6842126"/>
              <a:gd name="connsiteY3313" fmla="*/ 466827 h 5130710"/>
              <a:gd name="connsiteX3314" fmla="*/ 6661665 w 6842126"/>
              <a:gd name="connsiteY3314" fmla="*/ 672150 h 5130710"/>
              <a:gd name="connsiteX3315" fmla="*/ 6624737 w 6842126"/>
              <a:gd name="connsiteY3315" fmla="*/ 818677 h 5130710"/>
              <a:gd name="connsiteX3316" fmla="*/ 6534190 w 6842126"/>
              <a:gd name="connsiteY3316" fmla="*/ 1098426 h 5130710"/>
              <a:gd name="connsiteX3317" fmla="*/ 6238385 w 6842126"/>
              <a:gd name="connsiteY3317" fmla="*/ 1867241 h 5130710"/>
              <a:gd name="connsiteX3318" fmla="*/ 6038291 w 6842126"/>
              <a:gd name="connsiteY3318" fmla="*/ 2270199 h 5130710"/>
              <a:gd name="connsiteX3319" fmla="*/ 5841240 w 6842126"/>
              <a:gd name="connsiteY3319" fmla="*/ 2669246 h 5130710"/>
              <a:gd name="connsiteX3320" fmla="*/ 5643453 w 6842126"/>
              <a:gd name="connsiteY3320" fmla="*/ 3068034 h 5130710"/>
              <a:gd name="connsiteX3321" fmla="*/ 5421265 w 6842126"/>
              <a:gd name="connsiteY3321" fmla="*/ 3432410 h 5130710"/>
              <a:gd name="connsiteX3322" fmla="*/ 5315213 w 6842126"/>
              <a:gd name="connsiteY3322" fmla="*/ 3616799 h 5130710"/>
              <a:gd name="connsiteX3323" fmla="*/ 5061919 w 6842126"/>
              <a:gd name="connsiteY3323" fmla="*/ 3987406 h 5130710"/>
              <a:gd name="connsiteX3324" fmla="*/ 5058243 w 6842126"/>
              <a:gd name="connsiteY3324" fmla="*/ 3992677 h 5130710"/>
              <a:gd name="connsiteX3325" fmla="*/ 5058044 w 6842126"/>
              <a:gd name="connsiteY3325" fmla="*/ 3993878 h 5130710"/>
              <a:gd name="connsiteX3326" fmla="*/ 5057245 w 6842126"/>
              <a:gd name="connsiteY3326" fmla="*/ 3994110 h 5130710"/>
              <a:gd name="connsiteX3327" fmla="*/ 5046025 w 6842126"/>
              <a:gd name="connsiteY3327" fmla="*/ 4010192 h 5130710"/>
              <a:gd name="connsiteX3328" fmla="*/ 5046773 w 6842126"/>
              <a:gd name="connsiteY3328" fmla="*/ 4009929 h 5130710"/>
              <a:gd name="connsiteX3329" fmla="*/ 5041590 w 6842126"/>
              <a:gd name="connsiteY3329" fmla="*/ 4020948 h 5130710"/>
              <a:gd name="connsiteX3330" fmla="*/ 5016427 w 6842126"/>
              <a:gd name="connsiteY3330" fmla="*/ 4059219 h 5130710"/>
              <a:gd name="connsiteX3331" fmla="*/ 4917958 w 6842126"/>
              <a:gd name="connsiteY3331" fmla="*/ 4213010 h 5130710"/>
              <a:gd name="connsiteX3332" fmla="*/ 4778693 w 6842126"/>
              <a:gd name="connsiteY3332" fmla="*/ 4410216 h 5130710"/>
              <a:gd name="connsiteX3333" fmla="*/ 4711801 w 6842126"/>
              <a:gd name="connsiteY3333" fmla="*/ 4511425 h 5130710"/>
              <a:gd name="connsiteX3334" fmla="*/ 4514205 w 6842126"/>
              <a:gd name="connsiteY3334" fmla="*/ 4747935 h 5130710"/>
              <a:gd name="connsiteX3335" fmla="*/ 4479911 w 6842126"/>
              <a:gd name="connsiteY3335" fmla="*/ 4780150 h 5130710"/>
              <a:gd name="connsiteX3336" fmla="*/ 4472823 w 6842126"/>
              <a:gd name="connsiteY3336" fmla="*/ 4790589 h 5130710"/>
              <a:gd name="connsiteX3337" fmla="*/ 4472195 w 6842126"/>
              <a:gd name="connsiteY3337" fmla="*/ 4790467 h 5130710"/>
              <a:gd name="connsiteX3338" fmla="*/ 4471575 w 6842126"/>
              <a:gd name="connsiteY3338" fmla="*/ 4792427 h 5130710"/>
              <a:gd name="connsiteX3339" fmla="*/ 4472823 w 6842126"/>
              <a:gd name="connsiteY3339" fmla="*/ 4790589 h 5130710"/>
              <a:gd name="connsiteX3340" fmla="*/ 4475211 w 6842126"/>
              <a:gd name="connsiteY3340" fmla="*/ 4791051 h 5130710"/>
              <a:gd name="connsiteX3341" fmla="*/ 4450077 w 6842126"/>
              <a:gd name="connsiteY3341" fmla="*/ 4824326 h 5130710"/>
              <a:gd name="connsiteX3342" fmla="*/ 4457985 w 6842126"/>
              <a:gd name="connsiteY3342" fmla="*/ 4819037 h 5130710"/>
              <a:gd name="connsiteX3343" fmla="*/ 4466499 w 6842126"/>
              <a:gd name="connsiteY3343" fmla="*/ 4820420 h 5130710"/>
              <a:gd name="connsiteX3344" fmla="*/ 4491169 w 6842126"/>
              <a:gd name="connsiteY3344" fmla="*/ 4796906 h 5130710"/>
              <a:gd name="connsiteX3345" fmla="*/ 4530241 w 6842126"/>
              <a:gd name="connsiteY3345" fmla="*/ 4758069 h 5130710"/>
              <a:gd name="connsiteX3346" fmla="*/ 4563783 w 6842126"/>
              <a:gd name="connsiteY3346" fmla="*/ 4724052 h 5130710"/>
              <a:gd name="connsiteX3347" fmla="*/ 4556273 w 6842126"/>
              <a:gd name="connsiteY3347" fmla="*/ 4733331 h 5130710"/>
              <a:gd name="connsiteX3348" fmla="*/ 4512701 w 6842126"/>
              <a:gd name="connsiteY3348" fmla="*/ 4777219 h 5130710"/>
              <a:gd name="connsiteX3349" fmla="*/ 4424695 w 6842126"/>
              <a:gd name="connsiteY3349" fmla="*/ 4869922 h 5130710"/>
              <a:gd name="connsiteX3350" fmla="*/ 4376035 w 6842126"/>
              <a:gd name="connsiteY3350" fmla="*/ 4917266 h 5130710"/>
              <a:gd name="connsiteX3351" fmla="*/ 4330010 w 6842126"/>
              <a:gd name="connsiteY3351" fmla="*/ 4960167 h 5130710"/>
              <a:gd name="connsiteX3352" fmla="*/ 4381741 w 6842126"/>
              <a:gd name="connsiteY3352" fmla="*/ 4907632 h 5130710"/>
              <a:gd name="connsiteX3353" fmla="*/ 4398504 w 6842126"/>
              <a:gd name="connsiteY3353" fmla="*/ 4889409 h 5130710"/>
              <a:gd name="connsiteX3354" fmla="*/ 4379332 w 6842126"/>
              <a:gd name="connsiteY3354" fmla="*/ 4901258 h 5130710"/>
              <a:gd name="connsiteX3355" fmla="*/ 4260103 w 6842126"/>
              <a:gd name="connsiteY3355" fmla="*/ 5015352 h 5130710"/>
              <a:gd name="connsiteX3356" fmla="*/ 4367029 w 6842126"/>
              <a:gd name="connsiteY3356" fmla="*/ 4905911 h 5130710"/>
              <a:gd name="connsiteX3357" fmla="*/ 4373287 w 6842126"/>
              <a:gd name="connsiteY3357" fmla="*/ 4896257 h 5130710"/>
              <a:gd name="connsiteX3358" fmla="*/ 4366267 w 6842126"/>
              <a:gd name="connsiteY3358" fmla="*/ 4903897 h 5130710"/>
              <a:gd name="connsiteX3359" fmla="*/ 4304781 w 6842126"/>
              <a:gd name="connsiteY3359" fmla="*/ 4962226 h 5130710"/>
              <a:gd name="connsiteX3360" fmla="*/ 4264505 w 6842126"/>
              <a:gd name="connsiteY3360" fmla="*/ 4998721 h 5130710"/>
              <a:gd name="connsiteX3361" fmla="*/ 4268532 w 6842126"/>
              <a:gd name="connsiteY3361" fmla="*/ 4992047 h 5130710"/>
              <a:gd name="connsiteX3362" fmla="*/ 4268678 w 6842126"/>
              <a:gd name="connsiteY3362" fmla="*/ 4991737 h 5130710"/>
              <a:gd name="connsiteX3363" fmla="*/ 4270339 w 6842126"/>
              <a:gd name="connsiteY3363" fmla="*/ 4990009 h 5130710"/>
              <a:gd name="connsiteX3364" fmla="*/ 4297603 w 6842126"/>
              <a:gd name="connsiteY3364" fmla="*/ 4963214 h 5130710"/>
              <a:gd name="connsiteX3365" fmla="*/ 4275835 w 6842126"/>
              <a:gd name="connsiteY3365" fmla="*/ 4978344 h 5130710"/>
              <a:gd name="connsiteX3366" fmla="*/ 4273925 w 6842126"/>
              <a:gd name="connsiteY3366" fmla="*/ 4980300 h 5130710"/>
              <a:gd name="connsiteX3367" fmla="*/ 4272865 w 6842126"/>
              <a:gd name="connsiteY3367" fmla="*/ 4976409 h 5130710"/>
              <a:gd name="connsiteX3368" fmla="*/ 4267035 w 6842126"/>
              <a:gd name="connsiteY3368" fmla="*/ 4983500 h 5130710"/>
              <a:gd name="connsiteX3369" fmla="*/ 4261140 w 6842126"/>
              <a:gd name="connsiteY3369" fmla="*/ 4992847 h 5130710"/>
              <a:gd name="connsiteX3370" fmla="*/ 4255440 w 6842126"/>
              <a:gd name="connsiteY3370" fmla="*/ 4997943 h 5130710"/>
              <a:gd name="connsiteX3371" fmla="*/ 4270041 w 6842126"/>
              <a:gd name="connsiteY3371" fmla="*/ 4978234 h 5130710"/>
              <a:gd name="connsiteX3372" fmla="*/ 4374063 w 6842126"/>
              <a:gd name="connsiteY3372" fmla="*/ 4877175 h 5130710"/>
              <a:gd name="connsiteX3373" fmla="*/ 4411251 w 6842126"/>
              <a:gd name="connsiteY3373" fmla="*/ 4834361 h 5130710"/>
              <a:gd name="connsiteX3374" fmla="*/ 4405148 w 6842126"/>
              <a:gd name="connsiteY3374" fmla="*/ 4839351 h 5130710"/>
              <a:gd name="connsiteX3375" fmla="*/ 4319567 w 6842126"/>
              <a:gd name="connsiteY3375" fmla="*/ 4921551 h 5130710"/>
              <a:gd name="connsiteX3376" fmla="*/ 4287595 w 6842126"/>
              <a:gd name="connsiteY3376" fmla="*/ 4952809 h 5130710"/>
              <a:gd name="connsiteX3377" fmla="*/ 4303749 w 6842126"/>
              <a:gd name="connsiteY3377" fmla="*/ 4932132 h 5130710"/>
              <a:gd name="connsiteX3378" fmla="*/ 4396789 w 6842126"/>
              <a:gd name="connsiteY3378" fmla="*/ 4837527 h 5130710"/>
              <a:gd name="connsiteX3379" fmla="*/ 4431508 w 6842126"/>
              <a:gd name="connsiteY3379" fmla="*/ 4798327 h 5130710"/>
              <a:gd name="connsiteX3380" fmla="*/ 4405769 w 6842126"/>
              <a:gd name="connsiteY3380" fmla="*/ 4824928 h 5130710"/>
              <a:gd name="connsiteX3381" fmla="*/ 4377465 w 6842126"/>
              <a:gd name="connsiteY3381" fmla="*/ 4849816 h 5130710"/>
              <a:gd name="connsiteX3382" fmla="*/ 4422840 w 6842126"/>
              <a:gd name="connsiteY3382" fmla="*/ 4801605 h 5130710"/>
              <a:gd name="connsiteX3383" fmla="*/ 4433807 w 6842126"/>
              <a:gd name="connsiteY3383" fmla="*/ 4783269 h 5130710"/>
              <a:gd name="connsiteX3384" fmla="*/ 4441079 w 6842126"/>
              <a:gd name="connsiteY3384" fmla="*/ 4774633 h 5130710"/>
              <a:gd name="connsiteX3385" fmla="*/ 4441424 w 6842126"/>
              <a:gd name="connsiteY3385" fmla="*/ 4774410 h 5130710"/>
              <a:gd name="connsiteX3386" fmla="*/ 4442735 w 6842126"/>
              <a:gd name="connsiteY3386" fmla="*/ 4772667 h 5130710"/>
              <a:gd name="connsiteX3387" fmla="*/ 4458319 w 6842126"/>
              <a:gd name="connsiteY3387" fmla="*/ 4754161 h 5130710"/>
              <a:gd name="connsiteX3388" fmla="*/ 4483609 w 6842126"/>
              <a:gd name="connsiteY3388" fmla="*/ 4726482 h 5130710"/>
              <a:gd name="connsiteX3389" fmla="*/ 4489871 w 6842126"/>
              <a:gd name="connsiteY3389" fmla="*/ 4716831 h 5130710"/>
              <a:gd name="connsiteX3390" fmla="*/ 4474941 w 6842126"/>
              <a:gd name="connsiteY3390" fmla="*/ 4729759 h 5130710"/>
              <a:gd name="connsiteX3391" fmla="*/ 4462075 w 6842126"/>
              <a:gd name="connsiteY3391" fmla="*/ 4743318 h 5130710"/>
              <a:gd name="connsiteX3392" fmla="*/ 4450195 w 6842126"/>
              <a:gd name="connsiteY3392" fmla="*/ 4762745 h 5130710"/>
              <a:gd name="connsiteX3393" fmla="*/ 4442735 w 6842126"/>
              <a:gd name="connsiteY3393" fmla="*/ 4772667 h 5130710"/>
              <a:gd name="connsiteX3394" fmla="*/ 4441079 w 6842126"/>
              <a:gd name="connsiteY3394" fmla="*/ 4774633 h 5130710"/>
              <a:gd name="connsiteX3395" fmla="*/ 4434667 w 6842126"/>
              <a:gd name="connsiteY3395" fmla="*/ 4778781 h 5130710"/>
              <a:gd name="connsiteX3396" fmla="*/ 4438229 w 6842126"/>
              <a:gd name="connsiteY3396" fmla="*/ 4768449 h 5130710"/>
              <a:gd name="connsiteX3397" fmla="*/ 4418347 w 6842126"/>
              <a:gd name="connsiteY3397" fmla="*/ 4789402 h 5130710"/>
              <a:gd name="connsiteX3398" fmla="*/ 4361507 w 6842126"/>
              <a:gd name="connsiteY3398" fmla="*/ 4843961 h 5130710"/>
              <a:gd name="connsiteX3399" fmla="*/ 4407726 w 6842126"/>
              <a:gd name="connsiteY3399" fmla="*/ 4794280 h 5130710"/>
              <a:gd name="connsiteX3400" fmla="*/ 4447971 w 6842126"/>
              <a:gd name="connsiteY3400" fmla="*/ 4750370 h 5130710"/>
              <a:gd name="connsiteX3401" fmla="*/ 4453539 w 6842126"/>
              <a:gd name="connsiteY3401" fmla="*/ 4740473 h 5130710"/>
              <a:gd name="connsiteX3402" fmla="*/ 4461327 w 6842126"/>
              <a:gd name="connsiteY3402" fmla="*/ 4727297 h 5130710"/>
              <a:gd name="connsiteX3403" fmla="*/ 4458549 w 6842126"/>
              <a:gd name="connsiteY3403" fmla="*/ 4728670 h 5130710"/>
              <a:gd name="connsiteX3404" fmla="*/ 4347073 w 6842126"/>
              <a:gd name="connsiteY3404" fmla="*/ 4842134 h 5130710"/>
              <a:gd name="connsiteX3405" fmla="*/ 4335007 w 6842126"/>
              <a:gd name="connsiteY3405" fmla="*/ 4851770 h 5130710"/>
              <a:gd name="connsiteX3406" fmla="*/ 4323093 w 6842126"/>
              <a:gd name="connsiteY3406" fmla="*/ 4868649 h 5130710"/>
              <a:gd name="connsiteX3407" fmla="*/ 4325729 w 6842126"/>
              <a:gd name="connsiteY3407" fmla="*/ 4854808 h 5130710"/>
              <a:gd name="connsiteX3408" fmla="*/ 4337499 w 6842126"/>
              <a:gd name="connsiteY3408" fmla="*/ 4831400 h 5130710"/>
              <a:gd name="connsiteX3409" fmla="*/ 4326990 w 6842126"/>
              <a:gd name="connsiteY3409" fmla="*/ 4842379 h 5130710"/>
              <a:gd name="connsiteX3410" fmla="*/ 4333314 w 6842126"/>
              <a:gd name="connsiteY3410" fmla="*/ 4827214 h 5130710"/>
              <a:gd name="connsiteX3411" fmla="*/ 4316035 w 6842126"/>
              <a:gd name="connsiteY3411" fmla="*/ 4844785 h 5130710"/>
              <a:gd name="connsiteX3412" fmla="*/ 4304315 w 6842126"/>
              <a:gd name="connsiteY3412" fmla="*/ 4865303 h 5130710"/>
              <a:gd name="connsiteX3413" fmla="*/ 4292760 w 6842126"/>
              <a:gd name="connsiteY3413" fmla="*/ 4876853 h 5130710"/>
              <a:gd name="connsiteX3414" fmla="*/ 4291371 w 6842126"/>
              <a:gd name="connsiteY3414" fmla="*/ 4878251 h 5130710"/>
              <a:gd name="connsiteX3415" fmla="*/ 4295570 w 6842126"/>
              <a:gd name="connsiteY3415" fmla="*/ 4869759 h 5130710"/>
              <a:gd name="connsiteX3416" fmla="*/ 4313341 w 6842126"/>
              <a:gd name="connsiteY3416" fmla="*/ 4836849 h 5130710"/>
              <a:gd name="connsiteX3417" fmla="*/ 4336336 w 6842126"/>
              <a:gd name="connsiteY3417" fmla="*/ 4799949 h 5130710"/>
              <a:gd name="connsiteX3418" fmla="*/ 4351816 w 6842126"/>
              <a:gd name="connsiteY3418" fmla="*/ 4772836 h 5130710"/>
              <a:gd name="connsiteX3419" fmla="*/ 4341957 w 6842126"/>
              <a:gd name="connsiteY3419" fmla="*/ 4779983 h 5130710"/>
              <a:gd name="connsiteX3420" fmla="*/ 4340499 w 6842126"/>
              <a:gd name="connsiteY3420" fmla="*/ 4782131 h 5130710"/>
              <a:gd name="connsiteX3421" fmla="*/ 4318173 w 6842126"/>
              <a:gd name="connsiteY3421" fmla="*/ 4816503 h 5130710"/>
              <a:gd name="connsiteX3422" fmla="*/ 4306229 w 6842126"/>
              <a:gd name="connsiteY3422" fmla="*/ 4826077 h 5130710"/>
              <a:gd name="connsiteX3423" fmla="*/ 4300312 w 6842126"/>
              <a:gd name="connsiteY3423" fmla="*/ 4840917 h 5130710"/>
              <a:gd name="connsiteX3424" fmla="*/ 4288093 w 6842126"/>
              <a:gd name="connsiteY3424" fmla="*/ 4850713 h 5130710"/>
              <a:gd name="connsiteX3425" fmla="*/ 4269083 w 6842126"/>
              <a:gd name="connsiteY3425" fmla="*/ 4885611 h 5130710"/>
              <a:gd name="connsiteX3426" fmla="*/ 4263231 w 6842126"/>
              <a:gd name="connsiteY3426" fmla="*/ 4890868 h 5130710"/>
              <a:gd name="connsiteX3427" fmla="*/ 4264061 w 6842126"/>
              <a:gd name="connsiteY3427" fmla="*/ 4887352 h 5130710"/>
              <a:gd name="connsiteX3428" fmla="*/ 4254617 w 6842126"/>
              <a:gd name="connsiteY3428" fmla="*/ 4904411 h 5130710"/>
              <a:gd name="connsiteX3429" fmla="*/ 4247231 w 6842126"/>
              <a:gd name="connsiteY3429" fmla="*/ 4913563 h 5130710"/>
              <a:gd name="connsiteX3430" fmla="*/ 4255340 w 6842126"/>
              <a:gd name="connsiteY3430" fmla="*/ 4890666 h 5130710"/>
              <a:gd name="connsiteX3431" fmla="*/ 4269852 w 6842126"/>
              <a:gd name="connsiteY3431" fmla="*/ 4865361 h 5130710"/>
              <a:gd name="connsiteX3432" fmla="*/ 4286396 w 6842126"/>
              <a:gd name="connsiteY3432" fmla="*/ 4834111 h 5130710"/>
              <a:gd name="connsiteX3433" fmla="*/ 4286605 w 6842126"/>
              <a:gd name="connsiteY3433" fmla="*/ 4828524 h 5130710"/>
              <a:gd name="connsiteX3434" fmla="*/ 4292542 w 6842126"/>
              <a:gd name="connsiteY3434" fmla="*/ 4814433 h 5130710"/>
              <a:gd name="connsiteX3435" fmla="*/ 4295485 w 6842126"/>
              <a:gd name="connsiteY3435" fmla="*/ 4809830 h 5130710"/>
              <a:gd name="connsiteX3436" fmla="*/ 4294245 w 6842126"/>
              <a:gd name="connsiteY3436" fmla="*/ 4811342 h 5130710"/>
              <a:gd name="connsiteX3437" fmla="*/ 4290878 w 6842126"/>
              <a:gd name="connsiteY3437" fmla="*/ 4816416 h 5130710"/>
              <a:gd name="connsiteX3438" fmla="*/ 4272647 w 6842126"/>
              <a:gd name="connsiteY3438" fmla="*/ 4846621 h 5130710"/>
              <a:gd name="connsiteX3439" fmla="*/ 4264859 w 6842126"/>
              <a:gd name="connsiteY3439" fmla="*/ 4856054 h 5130710"/>
              <a:gd name="connsiteX3440" fmla="*/ 4263983 w 6842126"/>
              <a:gd name="connsiteY3440" fmla="*/ 4857027 h 5130710"/>
              <a:gd name="connsiteX3441" fmla="*/ 4254871 w 6842126"/>
              <a:gd name="connsiteY3441" fmla="*/ 4870862 h 5130710"/>
              <a:gd name="connsiteX3442" fmla="*/ 4246785 w 6842126"/>
              <a:gd name="connsiteY3442" fmla="*/ 4882349 h 5130710"/>
              <a:gd name="connsiteX3443" fmla="*/ 4246773 w 6842126"/>
              <a:gd name="connsiteY3443" fmla="*/ 4882376 h 5130710"/>
              <a:gd name="connsiteX3444" fmla="*/ 4246756 w 6842126"/>
              <a:gd name="connsiteY3444" fmla="*/ 4882391 h 5130710"/>
              <a:gd name="connsiteX3445" fmla="*/ 4218048 w 6842126"/>
              <a:gd name="connsiteY3445" fmla="*/ 4923178 h 5130710"/>
              <a:gd name="connsiteX3446" fmla="*/ 4188267 w 6842126"/>
              <a:gd name="connsiteY3446" fmla="*/ 4965000 h 5130710"/>
              <a:gd name="connsiteX3447" fmla="*/ 4186767 w 6842126"/>
              <a:gd name="connsiteY3447" fmla="*/ 4955298 h 5130710"/>
              <a:gd name="connsiteX3448" fmla="*/ 4182161 w 6842126"/>
              <a:gd name="connsiteY3448" fmla="*/ 4963486 h 5130710"/>
              <a:gd name="connsiteX3449" fmla="*/ 4179649 w 6842126"/>
              <a:gd name="connsiteY3449" fmla="*/ 4964860 h 5130710"/>
              <a:gd name="connsiteX3450" fmla="*/ 4172817 w 6842126"/>
              <a:gd name="connsiteY3450" fmla="*/ 4969454 h 5130710"/>
              <a:gd name="connsiteX3451" fmla="*/ 4176350 w 6842126"/>
              <a:gd name="connsiteY3451" fmla="*/ 4962673 h 5130710"/>
              <a:gd name="connsiteX3452" fmla="*/ 4229491 w 6842126"/>
              <a:gd name="connsiteY3452" fmla="*/ 4861027 h 5130710"/>
              <a:gd name="connsiteX3453" fmla="*/ 4237758 w 6842126"/>
              <a:gd name="connsiteY3453" fmla="*/ 4845565 h 5130710"/>
              <a:gd name="connsiteX3454" fmla="*/ 4247467 w 6842126"/>
              <a:gd name="connsiteY3454" fmla="*/ 4827062 h 5130710"/>
              <a:gd name="connsiteX3455" fmla="*/ 4257552 w 6842126"/>
              <a:gd name="connsiteY3455" fmla="*/ 4803127 h 5130710"/>
              <a:gd name="connsiteX3456" fmla="*/ 4262559 w 6842126"/>
              <a:gd name="connsiteY3456" fmla="*/ 4792760 h 5130710"/>
              <a:gd name="connsiteX3457" fmla="*/ 4258371 w 6842126"/>
              <a:gd name="connsiteY3457" fmla="*/ 4797772 h 5130710"/>
              <a:gd name="connsiteX3458" fmla="*/ 4272333 w 6842126"/>
              <a:gd name="connsiteY3458" fmla="*/ 4770887 h 5130710"/>
              <a:gd name="connsiteX3459" fmla="*/ 4269122 w 6842126"/>
              <a:gd name="connsiteY3459" fmla="*/ 4753800 h 5130710"/>
              <a:gd name="connsiteX3460" fmla="*/ 4233353 w 6842126"/>
              <a:gd name="connsiteY3460" fmla="*/ 4815418 h 5130710"/>
              <a:gd name="connsiteX3461" fmla="*/ 4204360 w 6842126"/>
              <a:gd name="connsiteY3461" fmla="*/ 4855134 h 5130710"/>
              <a:gd name="connsiteX3462" fmla="*/ 4194375 w 6842126"/>
              <a:gd name="connsiteY3462" fmla="*/ 4859952 h 5130710"/>
              <a:gd name="connsiteX3463" fmla="*/ 4167844 w 6842126"/>
              <a:gd name="connsiteY3463" fmla="*/ 4907257 h 5130710"/>
              <a:gd name="connsiteX3464" fmla="*/ 4170669 w 6842126"/>
              <a:gd name="connsiteY3464" fmla="*/ 4892239 h 5130710"/>
              <a:gd name="connsiteX3465" fmla="*/ 4171276 w 6842126"/>
              <a:gd name="connsiteY3465" fmla="*/ 4893451 h 5130710"/>
              <a:gd name="connsiteX3466" fmla="*/ 4170380 w 6842126"/>
              <a:gd name="connsiteY3466" fmla="*/ 4895659 h 5130710"/>
              <a:gd name="connsiteX3467" fmla="*/ 4171665 w 6842126"/>
              <a:gd name="connsiteY3467" fmla="*/ 4894230 h 5130710"/>
              <a:gd name="connsiteX3468" fmla="*/ 4171276 w 6842126"/>
              <a:gd name="connsiteY3468" fmla="*/ 4893451 h 5130710"/>
              <a:gd name="connsiteX3469" fmla="*/ 4172923 w 6842126"/>
              <a:gd name="connsiteY3469" fmla="*/ 4889390 h 5130710"/>
              <a:gd name="connsiteX3470" fmla="*/ 4174693 w 6842126"/>
              <a:gd name="connsiteY3470" fmla="*/ 4887154 h 5130710"/>
              <a:gd name="connsiteX3471" fmla="*/ 4176008 w 6842126"/>
              <a:gd name="connsiteY3471" fmla="*/ 4884240 h 5130710"/>
              <a:gd name="connsiteX3472" fmla="*/ 4173883 w 6842126"/>
              <a:gd name="connsiteY3472" fmla="*/ 4872660 h 5130710"/>
              <a:gd name="connsiteX3473" fmla="*/ 4185800 w 6842126"/>
              <a:gd name="connsiteY3473" fmla="*/ 4848893 h 5130710"/>
              <a:gd name="connsiteX3474" fmla="*/ 4194020 w 6842126"/>
              <a:gd name="connsiteY3474" fmla="*/ 4834792 h 5130710"/>
              <a:gd name="connsiteX3475" fmla="*/ 4185943 w 6842126"/>
              <a:gd name="connsiteY3475" fmla="*/ 4838031 h 5130710"/>
              <a:gd name="connsiteX3476" fmla="*/ 4175941 w 6842126"/>
              <a:gd name="connsiteY3476" fmla="*/ 4842022 h 5130710"/>
              <a:gd name="connsiteX3477" fmla="*/ 4174698 w 6842126"/>
              <a:gd name="connsiteY3477" fmla="*/ 4842951 h 5130710"/>
              <a:gd name="connsiteX3478" fmla="*/ 4149918 w 6842126"/>
              <a:gd name="connsiteY3478" fmla="*/ 4883968 h 5130710"/>
              <a:gd name="connsiteX3479" fmla="*/ 4112906 w 6842126"/>
              <a:gd name="connsiteY3479" fmla="*/ 4952842 h 5130710"/>
              <a:gd name="connsiteX3480" fmla="*/ 4108464 w 6842126"/>
              <a:gd name="connsiteY3480" fmla="*/ 4956110 h 5130710"/>
              <a:gd name="connsiteX3481" fmla="*/ 4098537 w 6842126"/>
              <a:gd name="connsiteY3481" fmla="*/ 4964380 h 5130710"/>
              <a:gd name="connsiteX3482" fmla="*/ 4108735 w 6842126"/>
              <a:gd name="connsiteY3482" fmla="*/ 4941888 h 5130710"/>
              <a:gd name="connsiteX3483" fmla="*/ 4095785 w 6842126"/>
              <a:gd name="connsiteY3483" fmla="*/ 4961912 h 5130710"/>
              <a:gd name="connsiteX3484" fmla="*/ 4091668 w 6842126"/>
              <a:gd name="connsiteY3484" fmla="*/ 4957859 h 5130710"/>
              <a:gd name="connsiteX3485" fmla="*/ 4085722 w 6842126"/>
              <a:gd name="connsiteY3485" fmla="*/ 4963615 h 5130710"/>
              <a:gd name="connsiteX3486" fmla="*/ 4095909 w 6842126"/>
              <a:gd name="connsiteY3486" fmla="*/ 4942766 h 5130710"/>
              <a:gd name="connsiteX3487" fmla="*/ 4100053 w 6842126"/>
              <a:gd name="connsiteY3487" fmla="*/ 4936842 h 5130710"/>
              <a:gd name="connsiteX3488" fmla="*/ 4102664 w 6842126"/>
              <a:gd name="connsiteY3488" fmla="*/ 4934532 h 5130710"/>
              <a:gd name="connsiteX3489" fmla="*/ 4100297 w 6842126"/>
              <a:gd name="connsiteY3489" fmla="*/ 4933782 h 5130710"/>
              <a:gd name="connsiteX3490" fmla="*/ 4113927 w 6842126"/>
              <a:gd name="connsiteY3490" fmla="*/ 4905889 h 5130710"/>
              <a:gd name="connsiteX3491" fmla="*/ 4120271 w 6842126"/>
              <a:gd name="connsiteY3491" fmla="*/ 4899099 h 5130710"/>
              <a:gd name="connsiteX3492" fmla="*/ 4121731 w 6842126"/>
              <a:gd name="connsiteY3492" fmla="*/ 4897663 h 5130710"/>
              <a:gd name="connsiteX3493" fmla="*/ 4110169 w 6842126"/>
              <a:gd name="connsiteY3493" fmla="*/ 4899037 h 5130710"/>
              <a:gd name="connsiteX3494" fmla="*/ 4108227 w 6842126"/>
              <a:gd name="connsiteY3494" fmla="*/ 4899399 h 5130710"/>
              <a:gd name="connsiteX3495" fmla="*/ 4108445 w 6842126"/>
              <a:gd name="connsiteY3495" fmla="*/ 4897328 h 5130710"/>
              <a:gd name="connsiteX3496" fmla="*/ 4111409 w 6842126"/>
              <a:gd name="connsiteY3496" fmla="*/ 4864413 h 5130710"/>
              <a:gd name="connsiteX3497" fmla="*/ 4111661 w 6842126"/>
              <a:gd name="connsiteY3497" fmla="*/ 4857895 h 5130710"/>
              <a:gd name="connsiteX3498" fmla="*/ 4124301 w 6842126"/>
              <a:gd name="connsiteY3498" fmla="*/ 4838450 h 5130710"/>
              <a:gd name="connsiteX3499" fmla="*/ 4135571 w 6842126"/>
              <a:gd name="connsiteY3499" fmla="*/ 4814697 h 5130710"/>
              <a:gd name="connsiteX3500" fmla="*/ 4122830 w 6842126"/>
              <a:gd name="connsiteY3500" fmla="*/ 4827146 h 5130710"/>
              <a:gd name="connsiteX3501" fmla="*/ 4133738 w 6842126"/>
              <a:gd name="connsiteY3501" fmla="*/ 4811991 h 5130710"/>
              <a:gd name="connsiteX3502" fmla="*/ 4135370 w 6842126"/>
              <a:gd name="connsiteY3502" fmla="*/ 4809729 h 5130710"/>
              <a:gd name="connsiteX3503" fmla="*/ 4152222 w 6842126"/>
              <a:gd name="connsiteY3503" fmla="*/ 4786499 h 5130710"/>
              <a:gd name="connsiteX3504" fmla="*/ 4159595 w 6842126"/>
              <a:gd name="connsiteY3504" fmla="*/ 4774179 h 5130710"/>
              <a:gd name="connsiteX3505" fmla="*/ 4164682 w 6842126"/>
              <a:gd name="connsiteY3505" fmla="*/ 4755162 h 5130710"/>
              <a:gd name="connsiteX3506" fmla="*/ 4157741 w 6842126"/>
              <a:gd name="connsiteY3506" fmla="*/ 4760727 h 5130710"/>
              <a:gd name="connsiteX3507" fmla="*/ 4175080 w 6842126"/>
              <a:gd name="connsiteY3507" fmla="*/ 4727166 h 5130710"/>
              <a:gd name="connsiteX3508" fmla="*/ 4195464 w 6842126"/>
              <a:gd name="connsiteY3508" fmla="*/ 4694352 h 5130710"/>
              <a:gd name="connsiteX3509" fmla="*/ 4194008 w 6842126"/>
              <a:gd name="connsiteY3509" fmla="*/ 4691667 h 5130710"/>
              <a:gd name="connsiteX3510" fmla="*/ 4192998 w 6842126"/>
              <a:gd name="connsiteY3510" fmla="*/ 4687378 h 5130710"/>
              <a:gd name="connsiteX3511" fmla="*/ 4185581 w 6842126"/>
              <a:gd name="connsiteY3511" fmla="*/ 4695548 h 5130710"/>
              <a:gd name="connsiteX3512" fmla="*/ 4162315 w 6842126"/>
              <a:gd name="connsiteY3512" fmla="*/ 4716921 h 5130710"/>
              <a:gd name="connsiteX3513" fmla="*/ 4153986 w 6842126"/>
              <a:gd name="connsiteY3513" fmla="*/ 4726406 h 5130710"/>
              <a:gd name="connsiteX3514" fmla="*/ 4136078 w 6842126"/>
              <a:gd name="connsiteY3514" fmla="*/ 4751724 h 5130710"/>
              <a:gd name="connsiteX3515" fmla="*/ 4116239 w 6842126"/>
              <a:gd name="connsiteY3515" fmla="*/ 4779405 h 5130710"/>
              <a:gd name="connsiteX3516" fmla="*/ 4111941 w 6842126"/>
              <a:gd name="connsiteY3516" fmla="*/ 4786365 h 5130710"/>
              <a:gd name="connsiteX3517" fmla="*/ 4106622 w 6842126"/>
              <a:gd name="connsiteY3517" fmla="*/ 4795763 h 5130710"/>
              <a:gd name="connsiteX3518" fmla="*/ 4104256 w 6842126"/>
              <a:gd name="connsiteY3518" fmla="*/ 4802474 h 5130710"/>
              <a:gd name="connsiteX3519" fmla="*/ 4101401 w 6842126"/>
              <a:gd name="connsiteY3519" fmla="*/ 4805211 h 5130710"/>
              <a:gd name="connsiteX3520" fmla="*/ 4101378 w 6842126"/>
              <a:gd name="connsiteY3520" fmla="*/ 4805029 h 5130710"/>
              <a:gd name="connsiteX3521" fmla="*/ 4100863 w 6842126"/>
              <a:gd name="connsiteY3521" fmla="*/ 4805937 h 5130710"/>
              <a:gd name="connsiteX3522" fmla="*/ 4091113 w 6842126"/>
              <a:gd name="connsiteY3522" fmla="*/ 4816705 h 5130710"/>
              <a:gd name="connsiteX3523" fmla="*/ 4091461 w 6842126"/>
              <a:gd name="connsiteY3523" fmla="*/ 4813634 h 5130710"/>
              <a:gd name="connsiteX3524" fmla="*/ 4104177 w 6842126"/>
              <a:gd name="connsiteY3524" fmla="*/ 4795003 h 5130710"/>
              <a:gd name="connsiteX3525" fmla="*/ 4101465 w 6842126"/>
              <a:gd name="connsiteY3525" fmla="*/ 4789938 h 5130710"/>
              <a:gd name="connsiteX3526" fmla="*/ 4101015 w 6842126"/>
              <a:gd name="connsiteY3526" fmla="*/ 4787387 h 5130710"/>
              <a:gd name="connsiteX3527" fmla="*/ 4106707 w 6842126"/>
              <a:gd name="connsiteY3527" fmla="*/ 4776639 h 5130710"/>
              <a:gd name="connsiteX3528" fmla="*/ 4111766 w 6842126"/>
              <a:gd name="connsiteY3528" fmla="*/ 4772481 h 5130710"/>
              <a:gd name="connsiteX3529" fmla="*/ 4104355 w 6842126"/>
              <a:gd name="connsiteY3529" fmla="*/ 4772908 h 5130710"/>
              <a:gd name="connsiteX3530" fmla="*/ 4109260 w 6842126"/>
              <a:gd name="connsiteY3530" fmla="*/ 4765487 h 5130710"/>
              <a:gd name="connsiteX3531" fmla="*/ 4153865 w 6842126"/>
              <a:gd name="connsiteY3531" fmla="*/ 4702410 h 5130710"/>
              <a:gd name="connsiteX3532" fmla="*/ 4094507 w 6842126"/>
              <a:gd name="connsiteY3532" fmla="*/ 4753960 h 5130710"/>
              <a:gd name="connsiteX3533" fmla="*/ 4057738 w 6842126"/>
              <a:gd name="connsiteY3533" fmla="*/ 4803201 h 5130710"/>
              <a:gd name="connsiteX3534" fmla="*/ 4030791 w 6842126"/>
              <a:gd name="connsiteY3534" fmla="*/ 4831883 h 5130710"/>
              <a:gd name="connsiteX3535" fmla="*/ 4029360 w 6842126"/>
              <a:gd name="connsiteY3535" fmla="*/ 4831410 h 5130710"/>
              <a:gd name="connsiteX3536" fmla="*/ 4021297 w 6842126"/>
              <a:gd name="connsiteY3536" fmla="*/ 4840271 h 5130710"/>
              <a:gd name="connsiteX3537" fmla="*/ 4017063 w 6842126"/>
              <a:gd name="connsiteY3537" fmla="*/ 4846702 h 5130710"/>
              <a:gd name="connsiteX3538" fmla="*/ 3995266 w 6842126"/>
              <a:gd name="connsiteY3538" fmla="*/ 4870255 h 5130710"/>
              <a:gd name="connsiteX3539" fmla="*/ 3994627 w 6842126"/>
              <a:gd name="connsiteY3539" fmla="*/ 4860321 h 5130710"/>
              <a:gd name="connsiteX3540" fmla="*/ 4003909 w 6842126"/>
              <a:gd name="connsiteY3540" fmla="*/ 4836663 h 5130710"/>
              <a:gd name="connsiteX3541" fmla="*/ 4009504 w 6842126"/>
              <a:gd name="connsiteY3541" fmla="*/ 4829506 h 5130710"/>
              <a:gd name="connsiteX3542" fmla="*/ 4059305 w 6842126"/>
              <a:gd name="connsiteY3542" fmla="*/ 4753967 h 5130710"/>
              <a:gd name="connsiteX3543" fmla="*/ 4060021 w 6842126"/>
              <a:gd name="connsiteY3543" fmla="*/ 4729691 h 5130710"/>
              <a:gd name="connsiteX3544" fmla="*/ 4119922 w 6842126"/>
              <a:gd name="connsiteY3544" fmla="*/ 4660646 h 5130710"/>
              <a:gd name="connsiteX3545" fmla="*/ 4111424 w 6842126"/>
              <a:gd name="connsiteY3545" fmla="*/ 4657059 h 5130710"/>
              <a:gd name="connsiteX3546" fmla="*/ 4105418 w 6842126"/>
              <a:gd name="connsiteY3546" fmla="*/ 4650545 h 5130710"/>
              <a:gd name="connsiteX3547" fmla="*/ 4102629 w 6842126"/>
              <a:gd name="connsiteY3547" fmla="*/ 4653465 h 5130710"/>
              <a:gd name="connsiteX3548" fmla="*/ 4102392 w 6842126"/>
              <a:gd name="connsiteY3548" fmla="*/ 4650061 h 5130710"/>
              <a:gd name="connsiteX3549" fmla="*/ 4102903 w 6842126"/>
              <a:gd name="connsiteY3549" fmla="*/ 4648348 h 5130710"/>
              <a:gd name="connsiteX3550" fmla="*/ 4103146 w 6842126"/>
              <a:gd name="connsiteY3550" fmla="*/ 4648082 h 5130710"/>
              <a:gd name="connsiteX3551" fmla="*/ 4102586 w 6842126"/>
              <a:gd name="connsiteY3551" fmla="*/ 4647477 h 5130710"/>
              <a:gd name="connsiteX3552" fmla="*/ 4102509 w 6842126"/>
              <a:gd name="connsiteY3552" fmla="*/ 4646228 h 5130710"/>
              <a:gd name="connsiteX3553" fmla="*/ 4123130 w 6842126"/>
              <a:gd name="connsiteY3553" fmla="*/ 4615267 h 5130710"/>
              <a:gd name="connsiteX3554" fmla="*/ 4107947 w 6842126"/>
              <a:gd name="connsiteY3554" fmla="*/ 4628082 h 5130710"/>
              <a:gd name="connsiteX3555" fmla="*/ 4110422 w 6842126"/>
              <a:gd name="connsiteY3555" fmla="*/ 4624994 h 5130710"/>
              <a:gd name="connsiteX3556" fmla="*/ 4075343 w 6842126"/>
              <a:gd name="connsiteY3556" fmla="*/ 4659124 h 5130710"/>
              <a:gd name="connsiteX3557" fmla="*/ 4029317 w 6842126"/>
              <a:gd name="connsiteY3557" fmla="*/ 4702023 h 5130710"/>
              <a:gd name="connsiteX3558" fmla="*/ 4081048 w 6842126"/>
              <a:gd name="connsiteY3558" fmla="*/ 4649491 h 5130710"/>
              <a:gd name="connsiteX3559" fmla="*/ 4097810 w 6842126"/>
              <a:gd name="connsiteY3559" fmla="*/ 4631268 h 5130710"/>
              <a:gd name="connsiteX3560" fmla="*/ 4094485 w 6842126"/>
              <a:gd name="connsiteY3560" fmla="*/ 4630818 h 5130710"/>
              <a:gd name="connsiteX3561" fmla="*/ 4093592 w 6842126"/>
              <a:gd name="connsiteY3561" fmla="*/ 4631348 h 5130710"/>
              <a:gd name="connsiteX3562" fmla="*/ 4088104 w 6842126"/>
              <a:gd name="connsiteY3562" fmla="*/ 4636876 h 5130710"/>
              <a:gd name="connsiteX3563" fmla="*/ 4089781 w 6842126"/>
              <a:gd name="connsiteY3563" fmla="*/ 4634009 h 5130710"/>
              <a:gd name="connsiteX3564" fmla="*/ 4090158 w 6842126"/>
              <a:gd name="connsiteY3564" fmla="*/ 4633387 h 5130710"/>
              <a:gd name="connsiteX3565" fmla="*/ 4088581 w 6842126"/>
              <a:gd name="connsiteY3565" fmla="*/ 4634324 h 5130710"/>
              <a:gd name="connsiteX3566" fmla="*/ 4078640 w 6842126"/>
              <a:gd name="connsiteY3566" fmla="*/ 4643115 h 5130710"/>
              <a:gd name="connsiteX3567" fmla="*/ 3959410 w 6842126"/>
              <a:gd name="connsiteY3567" fmla="*/ 4757208 h 5130710"/>
              <a:gd name="connsiteX3568" fmla="*/ 4066334 w 6842126"/>
              <a:gd name="connsiteY3568" fmla="*/ 4647767 h 5130710"/>
              <a:gd name="connsiteX3569" fmla="*/ 4072595 w 6842126"/>
              <a:gd name="connsiteY3569" fmla="*/ 4638116 h 5130710"/>
              <a:gd name="connsiteX3570" fmla="*/ 4065573 w 6842126"/>
              <a:gd name="connsiteY3570" fmla="*/ 4645755 h 5130710"/>
              <a:gd name="connsiteX3571" fmla="*/ 4004087 w 6842126"/>
              <a:gd name="connsiteY3571" fmla="*/ 4704084 h 5130710"/>
              <a:gd name="connsiteX3572" fmla="*/ 3963811 w 6842126"/>
              <a:gd name="connsiteY3572" fmla="*/ 4740579 h 5130710"/>
              <a:gd name="connsiteX3573" fmla="*/ 3967837 w 6842126"/>
              <a:gd name="connsiteY3573" fmla="*/ 4733906 h 5130710"/>
              <a:gd name="connsiteX3574" fmla="*/ 3967986 w 6842126"/>
              <a:gd name="connsiteY3574" fmla="*/ 4733595 h 5130710"/>
              <a:gd name="connsiteX3575" fmla="*/ 3969645 w 6842126"/>
              <a:gd name="connsiteY3575" fmla="*/ 4731867 h 5130710"/>
              <a:gd name="connsiteX3576" fmla="*/ 3996908 w 6842126"/>
              <a:gd name="connsiteY3576" fmla="*/ 4705073 h 5130710"/>
              <a:gd name="connsiteX3577" fmla="*/ 3975143 w 6842126"/>
              <a:gd name="connsiteY3577" fmla="*/ 4720203 h 5130710"/>
              <a:gd name="connsiteX3578" fmla="*/ 3973233 w 6842126"/>
              <a:gd name="connsiteY3578" fmla="*/ 4722157 h 5130710"/>
              <a:gd name="connsiteX3579" fmla="*/ 3972173 w 6842126"/>
              <a:gd name="connsiteY3579" fmla="*/ 4718268 h 5130710"/>
              <a:gd name="connsiteX3580" fmla="*/ 3966341 w 6842126"/>
              <a:gd name="connsiteY3580" fmla="*/ 4725356 h 5130710"/>
              <a:gd name="connsiteX3581" fmla="*/ 3960448 w 6842126"/>
              <a:gd name="connsiteY3581" fmla="*/ 4734706 h 5130710"/>
              <a:gd name="connsiteX3582" fmla="*/ 3954747 w 6842126"/>
              <a:gd name="connsiteY3582" fmla="*/ 4739800 h 5130710"/>
              <a:gd name="connsiteX3583" fmla="*/ 3969347 w 6842126"/>
              <a:gd name="connsiteY3583" fmla="*/ 4720092 h 5130710"/>
              <a:gd name="connsiteX3584" fmla="*/ 4073371 w 6842126"/>
              <a:gd name="connsiteY3584" fmla="*/ 4619032 h 5130710"/>
              <a:gd name="connsiteX3585" fmla="*/ 4087355 w 6842126"/>
              <a:gd name="connsiteY3585" fmla="*/ 4605557 h 5130710"/>
              <a:gd name="connsiteX3586" fmla="*/ 4092821 w 6842126"/>
              <a:gd name="connsiteY3586" fmla="*/ 4600172 h 5130710"/>
              <a:gd name="connsiteX3587" fmla="*/ 4092221 w 6842126"/>
              <a:gd name="connsiteY3587" fmla="*/ 4600236 h 5130710"/>
              <a:gd name="connsiteX3588" fmla="*/ 4086309 w 6842126"/>
              <a:gd name="connsiteY3588" fmla="*/ 4600584 h 5130710"/>
              <a:gd name="connsiteX3589" fmla="*/ 4084500 w 6842126"/>
              <a:gd name="connsiteY3589" fmla="*/ 4600128 h 5130710"/>
              <a:gd name="connsiteX3590" fmla="*/ 4060988 w 6842126"/>
              <a:gd name="connsiteY3590" fmla="*/ 4622422 h 5130710"/>
              <a:gd name="connsiteX3591" fmla="*/ 4042539 w 6842126"/>
              <a:gd name="connsiteY3591" fmla="*/ 4640377 h 5130710"/>
              <a:gd name="connsiteX3592" fmla="*/ 4035955 w 6842126"/>
              <a:gd name="connsiteY3592" fmla="*/ 4649418 h 5130710"/>
              <a:gd name="connsiteX3593" fmla="*/ 4029521 w 6842126"/>
              <a:gd name="connsiteY3593" fmla="*/ 4653044 h 5130710"/>
              <a:gd name="connsiteX3594" fmla="*/ 4018873 w 6842126"/>
              <a:gd name="connsiteY3594" fmla="*/ 4663409 h 5130710"/>
              <a:gd name="connsiteX3595" fmla="*/ 3986905 w 6842126"/>
              <a:gd name="connsiteY3595" fmla="*/ 4694666 h 5130710"/>
              <a:gd name="connsiteX3596" fmla="*/ 3992818 w 6842126"/>
              <a:gd name="connsiteY3596" fmla="*/ 4682413 h 5130710"/>
              <a:gd name="connsiteX3597" fmla="*/ 3994820 w 6842126"/>
              <a:gd name="connsiteY3597" fmla="*/ 4680699 h 5130710"/>
              <a:gd name="connsiteX3598" fmla="*/ 3996567 w 6842126"/>
              <a:gd name="connsiteY3598" fmla="*/ 4676521 h 5130710"/>
              <a:gd name="connsiteX3599" fmla="*/ 4009552 w 6842126"/>
              <a:gd name="connsiteY3599" fmla="*/ 4652095 h 5130710"/>
              <a:gd name="connsiteX3600" fmla="*/ 4022110 w 6842126"/>
              <a:gd name="connsiteY3600" fmla="*/ 4629300 h 5130710"/>
              <a:gd name="connsiteX3601" fmla="*/ 4023811 w 6842126"/>
              <a:gd name="connsiteY3601" fmla="*/ 4625912 h 5130710"/>
              <a:gd name="connsiteX3602" fmla="*/ 4043792 w 6842126"/>
              <a:gd name="connsiteY3602" fmla="*/ 4605278 h 5130710"/>
              <a:gd name="connsiteX3603" fmla="*/ 4024018 w 6842126"/>
              <a:gd name="connsiteY3603" fmla="*/ 4634121 h 5130710"/>
              <a:gd name="connsiteX3604" fmla="*/ 4015647 w 6842126"/>
              <a:gd name="connsiteY3604" fmla="*/ 4649632 h 5130710"/>
              <a:gd name="connsiteX3605" fmla="*/ 4014159 w 6842126"/>
              <a:gd name="connsiteY3605" fmla="*/ 4652484 h 5130710"/>
              <a:gd name="connsiteX3606" fmla="*/ 4028355 w 6842126"/>
              <a:gd name="connsiteY3606" fmla="*/ 4634289 h 5130710"/>
              <a:gd name="connsiteX3607" fmla="*/ 4052872 w 6842126"/>
              <a:gd name="connsiteY3607" fmla="*/ 4605103 h 5130710"/>
              <a:gd name="connsiteX3608" fmla="*/ 4071839 w 6842126"/>
              <a:gd name="connsiteY3608" fmla="*/ 4582028 h 5130710"/>
              <a:gd name="connsiteX3609" fmla="*/ 4072341 w 6842126"/>
              <a:gd name="connsiteY3609" fmla="*/ 4578106 h 5130710"/>
              <a:gd name="connsiteX3610" fmla="*/ 4074050 w 6842126"/>
              <a:gd name="connsiteY3610" fmla="*/ 4573977 h 5130710"/>
              <a:gd name="connsiteX3611" fmla="*/ 4077138 w 6842126"/>
              <a:gd name="connsiteY3611" fmla="*/ 4570782 h 5130710"/>
              <a:gd name="connsiteX3612" fmla="*/ 4060815 w 6842126"/>
              <a:gd name="connsiteY3612" fmla="*/ 4585819 h 5130710"/>
              <a:gd name="connsiteX3613" fmla="*/ 4091405 w 6842126"/>
              <a:gd name="connsiteY3613" fmla="*/ 4551762 h 5130710"/>
              <a:gd name="connsiteX3614" fmla="*/ 4083473 w 6842126"/>
              <a:gd name="connsiteY3614" fmla="*/ 4559179 h 5130710"/>
              <a:gd name="connsiteX3615" fmla="*/ 4080827 w 6842126"/>
              <a:gd name="connsiteY3615" fmla="*/ 4561919 h 5130710"/>
              <a:gd name="connsiteX3616" fmla="*/ 4059820 w 6842126"/>
              <a:gd name="connsiteY3616" fmla="*/ 4584943 h 5130710"/>
              <a:gd name="connsiteX3617" fmla="*/ 4049253 w 6842126"/>
              <a:gd name="connsiteY3617" fmla="*/ 4596529 h 5130710"/>
              <a:gd name="connsiteX3618" fmla="*/ 4039727 w 6842126"/>
              <a:gd name="connsiteY3618" fmla="*/ 4606972 h 5130710"/>
              <a:gd name="connsiteX3619" fmla="*/ 4029977 w 6842126"/>
              <a:gd name="connsiteY3619" fmla="*/ 4614873 h 5130710"/>
              <a:gd name="connsiteX3620" fmla="*/ 4034673 w 6842126"/>
              <a:gd name="connsiteY3620" fmla="*/ 4602225 h 5130710"/>
              <a:gd name="connsiteX3621" fmla="*/ 4040806 w 6842126"/>
              <a:gd name="connsiteY3621" fmla="*/ 4588786 h 5130710"/>
              <a:gd name="connsiteX3622" fmla="*/ 4037881 w 6842126"/>
              <a:gd name="connsiteY3622" fmla="*/ 4591302 h 5130710"/>
              <a:gd name="connsiteX3623" fmla="*/ 4032398 w 6842126"/>
              <a:gd name="connsiteY3623" fmla="*/ 4589276 h 5130710"/>
              <a:gd name="connsiteX3624" fmla="*/ 4043078 w 6842126"/>
              <a:gd name="connsiteY3624" fmla="*/ 4577121 h 5130710"/>
              <a:gd name="connsiteX3625" fmla="*/ 4042912 w 6842126"/>
              <a:gd name="connsiteY3625" fmla="*/ 4575217 h 5130710"/>
              <a:gd name="connsiteX3626" fmla="*/ 4038416 w 6842126"/>
              <a:gd name="connsiteY3626" fmla="*/ 4578845 h 5130710"/>
              <a:gd name="connsiteX3627" fmla="*/ 4038107 w 6842126"/>
              <a:gd name="connsiteY3627" fmla="*/ 4579427 h 5130710"/>
              <a:gd name="connsiteX3628" fmla="*/ 4037380 w 6842126"/>
              <a:gd name="connsiteY3628" fmla="*/ 4579683 h 5130710"/>
              <a:gd name="connsiteX3629" fmla="*/ 4034697 w 6842126"/>
              <a:gd name="connsiteY3629" fmla="*/ 4581848 h 5130710"/>
              <a:gd name="connsiteX3630" fmla="*/ 4018939 w 6842126"/>
              <a:gd name="connsiteY3630" fmla="*/ 4598544 h 5130710"/>
              <a:gd name="connsiteX3631" fmla="*/ 3907132 w 6842126"/>
              <a:gd name="connsiteY3631" fmla="*/ 4721715 h 5130710"/>
              <a:gd name="connsiteX3632" fmla="*/ 3935858 w 6842126"/>
              <a:gd name="connsiteY3632" fmla="*/ 4667083 h 5130710"/>
              <a:gd name="connsiteX3633" fmla="*/ 3863653 w 6842126"/>
              <a:gd name="connsiteY3633" fmla="*/ 4751093 h 5130710"/>
              <a:gd name="connsiteX3634" fmla="*/ 3853141 w 6842126"/>
              <a:gd name="connsiteY3634" fmla="*/ 4765767 h 5130710"/>
              <a:gd name="connsiteX3635" fmla="*/ 3861528 w 6842126"/>
              <a:gd name="connsiteY3635" fmla="*/ 4751184 h 5130710"/>
              <a:gd name="connsiteX3636" fmla="*/ 3833377 w 6842126"/>
              <a:gd name="connsiteY3636" fmla="*/ 4771971 h 5130710"/>
              <a:gd name="connsiteX3637" fmla="*/ 3797654 w 6842126"/>
              <a:gd name="connsiteY3637" fmla="*/ 4800054 h 5130710"/>
              <a:gd name="connsiteX3638" fmla="*/ 3787360 w 6842126"/>
              <a:gd name="connsiteY3638" fmla="*/ 4810762 h 5130710"/>
              <a:gd name="connsiteX3639" fmla="*/ 3850516 w 6842126"/>
              <a:gd name="connsiteY3639" fmla="*/ 4727285 h 5130710"/>
              <a:gd name="connsiteX3640" fmla="*/ 3851587 w 6842126"/>
              <a:gd name="connsiteY3640" fmla="*/ 4722700 h 5130710"/>
              <a:gd name="connsiteX3641" fmla="*/ 3882483 w 6842126"/>
              <a:gd name="connsiteY3641" fmla="*/ 4674205 h 5130710"/>
              <a:gd name="connsiteX3642" fmla="*/ 3896685 w 6842126"/>
              <a:gd name="connsiteY3642" fmla="*/ 4653520 h 5130710"/>
              <a:gd name="connsiteX3643" fmla="*/ 3897601 w 6842126"/>
              <a:gd name="connsiteY3643" fmla="*/ 4650531 h 5130710"/>
              <a:gd name="connsiteX3644" fmla="*/ 3921065 w 6842126"/>
              <a:gd name="connsiteY3644" fmla="*/ 4611421 h 5130710"/>
              <a:gd name="connsiteX3645" fmla="*/ 3909311 w 6842126"/>
              <a:gd name="connsiteY3645" fmla="*/ 4619368 h 5130710"/>
              <a:gd name="connsiteX3646" fmla="*/ 3907425 w 6842126"/>
              <a:gd name="connsiteY3646" fmla="*/ 4619153 h 5130710"/>
              <a:gd name="connsiteX3647" fmla="*/ 3817666 w 6842126"/>
              <a:gd name="connsiteY3647" fmla="*/ 4746793 h 5130710"/>
              <a:gd name="connsiteX3648" fmla="*/ 3574823 w 6842126"/>
              <a:gd name="connsiteY3648" fmla="*/ 5075643 h 5130710"/>
              <a:gd name="connsiteX3649" fmla="*/ 3602218 w 6842126"/>
              <a:gd name="connsiteY3649" fmla="*/ 5028819 h 5130710"/>
              <a:gd name="connsiteX3650" fmla="*/ 3619731 w 6842126"/>
              <a:gd name="connsiteY3650" fmla="*/ 4993459 h 5130710"/>
              <a:gd name="connsiteX3651" fmla="*/ 3532079 w 6842126"/>
              <a:gd name="connsiteY3651" fmla="*/ 5081286 h 5130710"/>
              <a:gd name="connsiteX3652" fmla="*/ 3672824 w 6842126"/>
              <a:gd name="connsiteY3652" fmla="*/ 4857645 h 5130710"/>
              <a:gd name="connsiteX3653" fmla="*/ 3672824 w 6842126"/>
              <a:gd name="connsiteY3653" fmla="*/ 4857645 h 5130710"/>
              <a:gd name="connsiteX3654" fmla="*/ 3694013 w 6842126"/>
              <a:gd name="connsiteY3654" fmla="*/ 4797817 h 5130710"/>
              <a:gd name="connsiteX3655" fmla="*/ 3702128 w 6842126"/>
              <a:gd name="connsiteY3655" fmla="*/ 4769622 h 5130710"/>
              <a:gd name="connsiteX3656" fmla="*/ 3709449 w 6842126"/>
              <a:gd name="connsiteY3656" fmla="*/ 4751967 h 5130710"/>
              <a:gd name="connsiteX3657" fmla="*/ 3704151 w 6842126"/>
              <a:gd name="connsiteY3657" fmla="*/ 4758558 h 5130710"/>
              <a:gd name="connsiteX3658" fmla="*/ 3664831 w 6842126"/>
              <a:gd name="connsiteY3658" fmla="*/ 4803279 h 5130710"/>
              <a:gd name="connsiteX3659" fmla="*/ 3636031 w 6842126"/>
              <a:gd name="connsiteY3659" fmla="*/ 4833961 h 5130710"/>
              <a:gd name="connsiteX3660" fmla="*/ 3638140 w 6842126"/>
              <a:gd name="connsiteY3660" fmla="*/ 4830574 h 5130710"/>
              <a:gd name="connsiteX3661" fmla="*/ 3657161 w 6842126"/>
              <a:gd name="connsiteY3661" fmla="*/ 4804905 h 5130710"/>
              <a:gd name="connsiteX3662" fmla="*/ 3658827 w 6842126"/>
              <a:gd name="connsiteY3662" fmla="*/ 4802288 h 5130710"/>
              <a:gd name="connsiteX3663" fmla="*/ 3670466 w 6842126"/>
              <a:gd name="connsiteY3663" fmla="*/ 4789873 h 5130710"/>
              <a:gd name="connsiteX3664" fmla="*/ 3706294 w 6842126"/>
              <a:gd name="connsiteY3664" fmla="*/ 4748163 h 5130710"/>
              <a:gd name="connsiteX3665" fmla="*/ 3717792 w 6842126"/>
              <a:gd name="connsiteY3665" fmla="*/ 4733631 h 5130710"/>
              <a:gd name="connsiteX3666" fmla="*/ 3736579 w 6842126"/>
              <a:gd name="connsiteY3666" fmla="*/ 4700048 h 5130710"/>
              <a:gd name="connsiteX3667" fmla="*/ 3820661 w 6842126"/>
              <a:gd name="connsiteY3667" fmla="*/ 4585806 h 5130710"/>
              <a:gd name="connsiteX3668" fmla="*/ 3902654 w 6842126"/>
              <a:gd name="connsiteY3668" fmla="*/ 4465640 h 5130710"/>
              <a:gd name="connsiteX3669" fmla="*/ 3909915 w 6842126"/>
              <a:gd name="connsiteY3669" fmla="*/ 4446919 h 5130710"/>
              <a:gd name="connsiteX3670" fmla="*/ 3868060 w 6842126"/>
              <a:gd name="connsiteY3670" fmla="*/ 4507041 h 5130710"/>
              <a:gd name="connsiteX3671" fmla="*/ 3857927 w 6842126"/>
              <a:gd name="connsiteY3671" fmla="*/ 4519680 h 5130710"/>
              <a:gd name="connsiteX3672" fmla="*/ 3863373 w 6842126"/>
              <a:gd name="connsiteY3672" fmla="*/ 4499321 h 5130710"/>
              <a:gd name="connsiteX3673" fmla="*/ 3861027 w 6842126"/>
              <a:gd name="connsiteY3673" fmla="*/ 4502474 h 5130710"/>
              <a:gd name="connsiteX3674" fmla="*/ 3790704 w 6842126"/>
              <a:gd name="connsiteY3674" fmla="*/ 4599463 h 5130710"/>
              <a:gd name="connsiteX3675" fmla="*/ 3786695 w 6842126"/>
              <a:gd name="connsiteY3675" fmla="*/ 4604594 h 5130710"/>
              <a:gd name="connsiteX3676" fmla="*/ 3772794 w 6842126"/>
              <a:gd name="connsiteY3676" fmla="*/ 4625631 h 5130710"/>
              <a:gd name="connsiteX3677" fmla="*/ 3575195 w 6842126"/>
              <a:gd name="connsiteY3677" fmla="*/ 4862142 h 5130710"/>
              <a:gd name="connsiteX3678" fmla="*/ 3540901 w 6842126"/>
              <a:gd name="connsiteY3678" fmla="*/ 4894355 h 5130710"/>
              <a:gd name="connsiteX3679" fmla="*/ 3533814 w 6842126"/>
              <a:gd name="connsiteY3679" fmla="*/ 4904795 h 5130710"/>
              <a:gd name="connsiteX3680" fmla="*/ 3533186 w 6842126"/>
              <a:gd name="connsiteY3680" fmla="*/ 4904673 h 5130710"/>
              <a:gd name="connsiteX3681" fmla="*/ 3532568 w 6842126"/>
              <a:gd name="connsiteY3681" fmla="*/ 4906632 h 5130710"/>
              <a:gd name="connsiteX3682" fmla="*/ 3533814 w 6842126"/>
              <a:gd name="connsiteY3682" fmla="*/ 4904795 h 5130710"/>
              <a:gd name="connsiteX3683" fmla="*/ 3536203 w 6842126"/>
              <a:gd name="connsiteY3683" fmla="*/ 4905257 h 5130710"/>
              <a:gd name="connsiteX3684" fmla="*/ 3511069 w 6842126"/>
              <a:gd name="connsiteY3684" fmla="*/ 4938531 h 5130710"/>
              <a:gd name="connsiteX3685" fmla="*/ 3518977 w 6842126"/>
              <a:gd name="connsiteY3685" fmla="*/ 4933244 h 5130710"/>
              <a:gd name="connsiteX3686" fmla="*/ 3527489 w 6842126"/>
              <a:gd name="connsiteY3686" fmla="*/ 4934626 h 5130710"/>
              <a:gd name="connsiteX3687" fmla="*/ 3552160 w 6842126"/>
              <a:gd name="connsiteY3687" fmla="*/ 4911113 h 5130710"/>
              <a:gd name="connsiteX3688" fmla="*/ 3591233 w 6842126"/>
              <a:gd name="connsiteY3688" fmla="*/ 4872275 h 5130710"/>
              <a:gd name="connsiteX3689" fmla="*/ 3624775 w 6842126"/>
              <a:gd name="connsiteY3689" fmla="*/ 4838259 h 5130710"/>
              <a:gd name="connsiteX3690" fmla="*/ 3617265 w 6842126"/>
              <a:gd name="connsiteY3690" fmla="*/ 4847536 h 5130710"/>
              <a:gd name="connsiteX3691" fmla="*/ 3573691 w 6842126"/>
              <a:gd name="connsiteY3691" fmla="*/ 4891425 h 5130710"/>
              <a:gd name="connsiteX3692" fmla="*/ 3485688 w 6842126"/>
              <a:gd name="connsiteY3692" fmla="*/ 4984128 h 5130710"/>
              <a:gd name="connsiteX3693" fmla="*/ 3437028 w 6842126"/>
              <a:gd name="connsiteY3693" fmla="*/ 5031473 h 5130710"/>
              <a:gd name="connsiteX3694" fmla="*/ 3391000 w 6842126"/>
              <a:gd name="connsiteY3694" fmla="*/ 5074373 h 5130710"/>
              <a:gd name="connsiteX3695" fmla="*/ 3442734 w 6842126"/>
              <a:gd name="connsiteY3695" fmla="*/ 5021837 h 5130710"/>
              <a:gd name="connsiteX3696" fmla="*/ 3459495 w 6842126"/>
              <a:gd name="connsiteY3696" fmla="*/ 5003614 h 5130710"/>
              <a:gd name="connsiteX3697" fmla="*/ 3440325 w 6842126"/>
              <a:gd name="connsiteY3697" fmla="*/ 5015465 h 5130710"/>
              <a:gd name="connsiteX3698" fmla="*/ 3321095 w 6842126"/>
              <a:gd name="connsiteY3698" fmla="*/ 5129558 h 5130710"/>
              <a:gd name="connsiteX3699" fmla="*/ 3428019 w 6842126"/>
              <a:gd name="connsiteY3699" fmla="*/ 5020116 h 5130710"/>
              <a:gd name="connsiteX3700" fmla="*/ 3434280 w 6842126"/>
              <a:gd name="connsiteY3700" fmla="*/ 5010463 h 5130710"/>
              <a:gd name="connsiteX3701" fmla="*/ 3427259 w 6842126"/>
              <a:gd name="connsiteY3701" fmla="*/ 5018103 h 5130710"/>
              <a:gd name="connsiteX3702" fmla="*/ 3365773 w 6842126"/>
              <a:gd name="connsiteY3702" fmla="*/ 5076432 h 5130710"/>
              <a:gd name="connsiteX3703" fmla="*/ 3325497 w 6842126"/>
              <a:gd name="connsiteY3703" fmla="*/ 5112927 h 5130710"/>
              <a:gd name="connsiteX3704" fmla="*/ 3329525 w 6842126"/>
              <a:gd name="connsiteY3704" fmla="*/ 5106253 h 5130710"/>
              <a:gd name="connsiteX3705" fmla="*/ 3329669 w 6842126"/>
              <a:gd name="connsiteY3705" fmla="*/ 5105943 h 5130710"/>
              <a:gd name="connsiteX3706" fmla="*/ 3331330 w 6842126"/>
              <a:gd name="connsiteY3706" fmla="*/ 5104214 h 5130710"/>
              <a:gd name="connsiteX3707" fmla="*/ 3358594 w 6842126"/>
              <a:gd name="connsiteY3707" fmla="*/ 5077420 h 5130710"/>
              <a:gd name="connsiteX3708" fmla="*/ 3336828 w 6842126"/>
              <a:gd name="connsiteY3708" fmla="*/ 5092549 h 5130710"/>
              <a:gd name="connsiteX3709" fmla="*/ 3334918 w 6842126"/>
              <a:gd name="connsiteY3709" fmla="*/ 5094507 h 5130710"/>
              <a:gd name="connsiteX3710" fmla="*/ 3333858 w 6842126"/>
              <a:gd name="connsiteY3710" fmla="*/ 5090615 h 5130710"/>
              <a:gd name="connsiteX3711" fmla="*/ 3328027 w 6842126"/>
              <a:gd name="connsiteY3711" fmla="*/ 5097706 h 5130710"/>
              <a:gd name="connsiteX3712" fmla="*/ 3322131 w 6842126"/>
              <a:gd name="connsiteY3712" fmla="*/ 5107052 h 5130710"/>
              <a:gd name="connsiteX3713" fmla="*/ 3316433 w 6842126"/>
              <a:gd name="connsiteY3713" fmla="*/ 5112148 h 5130710"/>
              <a:gd name="connsiteX3714" fmla="*/ 3331033 w 6842126"/>
              <a:gd name="connsiteY3714" fmla="*/ 5092439 h 5130710"/>
              <a:gd name="connsiteX3715" fmla="*/ 3435055 w 6842126"/>
              <a:gd name="connsiteY3715" fmla="*/ 4991382 h 5130710"/>
              <a:gd name="connsiteX3716" fmla="*/ 3472244 w 6842126"/>
              <a:gd name="connsiteY3716" fmla="*/ 4948566 h 5130710"/>
              <a:gd name="connsiteX3717" fmla="*/ 3466139 w 6842126"/>
              <a:gd name="connsiteY3717" fmla="*/ 4953556 h 5130710"/>
              <a:gd name="connsiteX3718" fmla="*/ 3380559 w 6842126"/>
              <a:gd name="connsiteY3718" fmla="*/ 5035756 h 5130710"/>
              <a:gd name="connsiteX3719" fmla="*/ 3348588 w 6842126"/>
              <a:gd name="connsiteY3719" fmla="*/ 5067016 h 5130710"/>
              <a:gd name="connsiteX3720" fmla="*/ 3364742 w 6842126"/>
              <a:gd name="connsiteY3720" fmla="*/ 5046338 h 5130710"/>
              <a:gd name="connsiteX3721" fmla="*/ 3457780 w 6842126"/>
              <a:gd name="connsiteY3721" fmla="*/ 4951732 h 5130710"/>
              <a:gd name="connsiteX3722" fmla="*/ 3492501 w 6842126"/>
              <a:gd name="connsiteY3722" fmla="*/ 4912532 h 5130710"/>
              <a:gd name="connsiteX3723" fmla="*/ 3466761 w 6842126"/>
              <a:gd name="connsiteY3723" fmla="*/ 4939136 h 5130710"/>
              <a:gd name="connsiteX3724" fmla="*/ 3438457 w 6842126"/>
              <a:gd name="connsiteY3724" fmla="*/ 4964022 h 5130710"/>
              <a:gd name="connsiteX3725" fmla="*/ 3483832 w 6842126"/>
              <a:gd name="connsiteY3725" fmla="*/ 4915811 h 5130710"/>
              <a:gd name="connsiteX3726" fmla="*/ 3494799 w 6842126"/>
              <a:gd name="connsiteY3726" fmla="*/ 4897475 h 5130710"/>
              <a:gd name="connsiteX3727" fmla="*/ 3502071 w 6842126"/>
              <a:gd name="connsiteY3727" fmla="*/ 4888839 h 5130710"/>
              <a:gd name="connsiteX3728" fmla="*/ 3502416 w 6842126"/>
              <a:gd name="connsiteY3728" fmla="*/ 4888617 h 5130710"/>
              <a:gd name="connsiteX3729" fmla="*/ 3503726 w 6842126"/>
              <a:gd name="connsiteY3729" fmla="*/ 4886872 h 5130710"/>
              <a:gd name="connsiteX3730" fmla="*/ 3519310 w 6842126"/>
              <a:gd name="connsiteY3730" fmla="*/ 4868366 h 5130710"/>
              <a:gd name="connsiteX3731" fmla="*/ 3544602 w 6842126"/>
              <a:gd name="connsiteY3731" fmla="*/ 4840687 h 5130710"/>
              <a:gd name="connsiteX3732" fmla="*/ 3550862 w 6842126"/>
              <a:gd name="connsiteY3732" fmla="*/ 4831037 h 5130710"/>
              <a:gd name="connsiteX3733" fmla="*/ 3535933 w 6842126"/>
              <a:gd name="connsiteY3733" fmla="*/ 4843965 h 5130710"/>
              <a:gd name="connsiteX3734" fmla="*/ 3523067 w 6842126"/>
              <a:gd name="connsiteY3734" fmla="*/ 4857524 h 5130710"/>
              <a:gd name="connsiteX3735" fmla="*/ 3511188 w 6842126"/>
              <a:gd name="connsiteY3735" fmla="*/ 4876950 h 5130710"/>
              <a:gd name="connsiteX3736" fmla="*/ 3503726 w 6842126"/>
              <a:gd name="connsiteY3736" fmla="*/ 4886872 h 5130710"/>
              <a:gd name="connsiteX3737" fmla="*/ 3502071 w 6842126"/>
              <a:gd name="connsiteY3737" fmla="*/ 4888839 h 5130710"/>
              <a:gd name="connsiteX3738" fmla="*/ 3495659 w 6842126"/>
              <a:gd name="connsiteY3738" fmla="*/ 4892987 h 5130710"/>
              <a:gd name="connsiteX3739" fmla="*/ 3499222 w 6842126"/>
              <a:gd name="connsiteY3739" fmla="*/ 4882654 h 5130710"/>
              <a:gd name="connsiteX3740" fmla="*/ 3479339 w 6842126"/>
              <a:gd name="connsiteY3740" fmla="*/ 4903610 h 5130710"/>
              <a:gd name="connsiteX3741" fmla="*/ 3422498 w 6842126"/>
              <a:gd name="connsiteY3741" fmla="*/ 4958168 h 5130710"/>
              <a:gd name="connsiteX3742" fmla="*/ 3468718 w 6842126"/>
              <a:gd name="connsiteY3742" fmla="*/ 4908487 h 5130710"/>
              <a:gd name="connsiteX3743" fmla="*/ 3508962 w 6842126"/>
              <a:gd name="connsiteY3743" fmla="*/ 4864576 h 5130710"/>
              <a:gd name="connsiteX3744" fmla="*/ 3514529 w 6842126"/>
              <a:gd name="connsiteY3744" fmla="*/ 4854679 h 5130710"/>
              <a:gd name="connsiteX3745" fmla="*/ 3522319 w 6842126"/>
              <a:gd name="connsiteY3745" fmla="*/ 4841504 h 5130710"/>
              <a:gd name="connsiteX3746" fmla="*/ 3519542 w 6842126"/>
              <a:gd name="connsiteY3746" fmla="*/ 4842878 h 5130710"/>
              <a:gd name="connsiteX3747" fmla="*/ 3408066 w 6842126"/>
              <a:gd name="connsiteY3747" fmla="*/ 4956339 h 5130710"/>
              <a:gd name="connsiteX3748" fmla="*/ 3395999 w 6842126"/>
              <a:gd name="connsiteY3748" fmla="*/ 4965976 h 5130710"/>
              <a:gd name="connsiteX3749" fmla="*/ 3384085 w 6842126"/>
              <a:gd name="connsiteY3749" fmla="*/ 4982855 h 5130710"/>
              <a:gd name="connsiteX3750" fmla="*/ 3386722 w 6842126"/>
              <a:gd name="connsiteY3750" fmla="*/ 4969014 h 5130710"/>
              <a:gd name="connsiteX3751" fmla="*/ 3398491 w 6842126"/>
              <a:gd name="connsiteY3751" fmla="*/ 4945607 h 5130710"/>
              <a:gd name="connsiteX3752" fmla="*/ 3387981 w 6842126"/>
              <a:gd name="connsiteY3752" fmla="*/ 4956586 h 5130710"/>
              <a:gd name="connsiteX3753" fmla="*/ 3394306 w 6842126"/>
              <a:gd name="connsiteY3753" fmla="*/ 4941419 h 5130710"/>
              <a:gd name="connsiteX3754" fmla="*/ 3377026 w 6842126"/>
              <a:gd name="connsiteY3754" fmla="*/ 4958991 h 5130710"/>
              <a:gd name="connsiteX3755" fmla="*/ 3365306 w 6842126"/>
              <a:gd name="connsiteY3755" fmla="*/ 4979510 h 5130710"/>
              <a:gd name="connsiteX3756" fmla="*/ 3353752 w 6842126"/>
              <a:gd name="connsiteY3756" fmla="*/ 4991060 h 5130710"/>
              <a:gd name="connsiteX3757" fmla="*/ 3352364 w 6842126"/>
              <a:gd name="connsiteY3757" fmla="*/ 4992457 h 5130710"/>
              <a:gd name="connsiteX3758" fmla="*/ 3356561 w 6842126"/>
              <a:gd name="connsiteY3758" fmla="*/ 4983964 h 5130710"/>
              <a:gd name="connsiteX3759" fmla="*/ 3374334 w 6842126"/>
              <a:gd name="connsiteY3759" fmla="*/ 4951054 h 5130710"/>
              <a:gd name="connsiteX3760" fmla="*/ 3397329 w 6842126"/>
              <a:gd name="connsiteY3760" fmla="*/ 4914154 h 5130710"/>
              <a:gd name="connsiteX3761" fmla="*/ 3412809 w 6842126"/>
              <a:gd name="connsiteY3761" fmla="*/ 4887043 h 5130710"/>
              <a:gd name="connsiteX3762" fmla="*/ 3402948 w 6842126"/>
              <a:gd name="connsiteY3762" fmla="*/ 4894189 h 5130710"/>
              <a:gd name="connsiteX3763" fmla="*/ 3401491 w 6842126"/>
              <a:gd name="connsiteY3763" fmla="*/ 4896336 h 5130710"/>
              <a:gd name="connsiteX3764" fmla="*/ 3379165 w 6842126"/>
              <a:gd name="connsiteY3764" fmla="*/ 4930708 h 5130710"/>
              <a:gd name="connsiteX3765" fmla="*/ 3367220 w 6842126"/>
              <a:gd name="connsiteY3765" fmla="*/ 4940283 h 5130710"/>
              <a:gd name="connsiteX3766" fmla="*/ 3361303 w 6842126"/>
              <a:gd name="connsiteY3766" fmla="*/ 4955123 h 5130710"/>
              <a:gd name="connsiteX3767" fmla="*/ 3349083 w 6842126"/>
              <a:gd name="connsiteY3767" fmla="*/ 4964918 h 5130710"/>
              <a:gd name="connsiteX3768" fmla="*/ 3330076 w 6842126"/>
              <a:gd name="connsiteY3768" fmla="*/ 4999818 h 5130710"/>
              <a:gd name="connsiteX3769" fmla="*/ 3324223 w 6842126"/>
              <a:gd name="connsiteY3769" fmla="*/ 5005075 h 5130710"/>
              <a:gd name="connsiteX3770" fmla="*/ 3325054 w 6842126"/>
              <a:gd name="connsiteY3770" fmla="*/ 5001557 h 5130710"/>
              <a:gd name="connsiteX3771" fmla="*/ 3315609 w 6842126"/>
              <a:gd name="connsiteY3771" fmla="*/ 5018616 h 5130710"/>
              <a:gd name="connsiteX3772" fmla="*/ 3308223 w 6842126"/>
              <a:gd name="connsiteY3772" fmla="*/ 5027768 h 5130710"/>
              <a:gd name="connsiteX3773" fmla="*/ 3316333 w 6842126"/>
              <a:gd name="connsiteY3773" fmla="*/ 5004872 h 5130710"/>
              <a:gd name="connsiteX3774" fmla="*/ 3330843 w 6842126"/>
              <a:gd name="connsiteY3774" fmla="*/ 4979567 h 5130710"/>
              <a:gd name="connsiteX3775" fmla="*/ 3347389 w 6842126"/>
              <a:gd name="connsiteY3775" fmla="*/ 4948316 h 5130710"/>
              <a:gd name="connsiteX3776" fmla="*/ 3347598 w 6842126"/>
              <a:gd name="connsiteY3776" fmla="*/ 4942730 h 5130710"/>
              <a:gd name="connsiteX3777" fmla="*/ 3353534 w 6842126"/>
              <a:gd name="connsiteY3777" fmla="*/ 4928640 h 5130710"/>
              <a:gd name="connsiteX3778" fmla="*/ 3356477 w 6842126"/>
              <a:gd name="connsiteY3778" fmla="*/ 4924036 h 5130710"/>
              <a:gd name="connsiteX3779" fmla="*/ 3355238 w 6842126"/>
              <a:gd name="connsiteY3779" fmla="*/ 4925547 h 5130710"/>
              <a:gd name="connsiteX3780" fmla="*/ 3351870 w 6842126"/>
              <a:gd name="connsiteY3780" fmla="*/ 4930623 h 5130710"/>
              <a:gd name="connsiteX3781" fmla="*/ 3333638 w 6842126"/>
              <a:gd name="connsiteY3781" fmla="*/ 4960828 h 5130710"/>
              <a:gd name="connsiteX3782" fmla="*/ 3325850 w 6842126"/>
              <a:gd name="connsiteY3782" fmla="*/ 4970259 h 5130710"/>
              <a:gd name="connsiteX3783" fmla="*/ 3324976 w 6842126"/>
              <a:gd name="connsiteY3783" fmla="*/ 4971233 h 5130710"/>
              <a:gd name="connsiteX3784" fmla="*/ 3315863 w 6842126"/>
              <a:gd name="connsiteY3784" fmla="*/ 4985067 h 5130710"/>
              <a:gd name="connsiteX3785" fmla="*/ 3307777 w 6842126"/>
              <a:gd name="connsiteY3785" fmla="*/ 4996556 h 5130710"/>
              <a:gd name="connsiteX3786" fmla="*/ 3307764 w 6842126"/>
              <a:gd name="connsiteY3786" fmla="*/ 4996582 h 5130710"/>
              <a:gd name="connsiteX3787" fmla="*/ 3307749 w 6842126"/>
              <a:gd name="connsiteY3787" fmla="*/ 4996598 h 5130710"/>
              <a:gd name="connsiteX3788" fmla="*/ 3279040 w 6842126"/>
              <a:gd name="connsiteY3788" fmla="*/ 5037384 h 5130710"/>
              <a:gd name="connsiteX3789" fmla="*/ 3249259 w 6842126"/>
              <a:gd name="connsiteY3789" fmla="*/ 5079206 h 5130710"/>
              <a:gd name="connsiteX3790" fmla="*/ 3247759 w 6842126"/>
              <a:gd name="connsiteY3790" fmla="*/ 5069506 h 5130710"/>
              <a:gd name="connsiteX3791" fmla="*/ 3243152 w 6842126"/>
              <a:gd name="connsiteY3791" fmla="*/ 5077693 h 5130710"/>
              <a:gd name="connsiteX3792" fmla="*/ 3240641 w 6842126"/>
              <a:gd name="connsiteY3792" fmla="*/ 5079065 h 5130710"/>
              <a:gd name="connsiteX3793" fmla="*/ 3233810 w 6842126"/>
              <a:gd name="connsiteY3793" fmla="*/ 5083659 h 5130710"/>
              <a:gd name="connsiteX3794" fmla="*/ 3237343 w 6842126"/>
              <a:gd name="connsiteY3794" fmla="*/ 5076881 h 5130710"/>
              <a:gd name="connsiteX3795" fmla="*/ 3290481 w 6842126"/>
              <a:gd name="connsiteY3795" fmla="*/ 4975232 h 5130710"/>
              <a:gd name="connsiteX3796" fmla="*/ 3298749 w 6842126"/>
              <a:gd name="connsiteY3796" fmla="*/ 4959770 h 5130710"/>
              <a:gd name="connsiteX3797" fmla="*/ 3308458 w 6842126"/>
              <a:gd name="connsiteY3797" fmla="*/ 4941268 h 5130710"/>
              <a:gd name="connsiteX3798" fmla="*/ 3318543 w 6842126"/>
              <a:gd name="connsiteY3798" fmla="*/ 4917333 h 5130710"/>
              <a:gd name="connsiteX3799" fmla="*/ 3323550 w 6842126"/>
              <a:gd name="connsiteY3799" fmla="*/ 4906965 h 5130710"/>
              <a:gd name="connsiteX3800" fmla="*/ 3319362 w 6842126"/>
              <a:gd name="connsiteY3800" fmla="*/ 4911980 h 5130710"/>
              <a:gd name="connsiteX3801" fmla="*/ 3333326 w 6842126"/>
              <a:gd name="connsiteY3801" fmla="*/ 4885092 h 5130710"/>
              <a:gd name="connsiteX3802" fmla="*/ 3330115 w 6842126"/>
              <a:gd name="connsiteY3802" fmla="*/ 4868005 h 5130710"/>
              <a:gd name="connsiteX3803" fmla="*/ 3294346 w 6842126"/>
              <a:gd name="connsiteY3803" fmla="*/ 4929625 h 5130710"/>
              <a:gd name="connsiteX3804" fmla="*/ 3265352 w 6842126"/>
              <a:gd name="connsiteY3804" fmla="*/ 4969339 h 5130710"/>
              <a:gd name="connsiteX3805" fmla="*/ 3255368 w 6842126"/>
              <a:gd name="connsiteY3805" fmla="*/ 4974157 h 5130710"/>
              <a:gd name="connsiteX3806" fmla="*/ 3228837 w 6842126"/>
              <a:gd name="connsiteY3806" fmla="*/ 5021464 h 5130710"/>
              <a:gd name="connsiteX3807" fmla="*/ 3231662 w 6842126"/>
              <a:gd name="connsiteY3807" fmla="*/ 5006445 h 5130710"/>
              <a:gd name="connsiteX3808" fmla="*/ 3232268 w 6842126"/>
              <a:gd name="connsiteY3808" fmla="*/ 5007657 h 5130710"/>
              <a:gd name="connsiteX3809" fmla="*/ 3231373 w 6842126"/>
              <a:gd name="connsiteY3809" fmla="*/ 5009866 h 5130710"/>
              <a:gd name="connsiteX3810" fmla="*/ 3232657 w 6842126"/>
              <a:gd name="connsiteY3810" fmla="*/ 5008435 h 5130710"/>
              <a:gd name="connsiteX3811" fmla="*/ 3232268 w 6842126"/>
              <a:gd name="connsiteY3811" fmla="*/ 5007657 h 5130710"/>
              <a:gd name="connsiteX3812" fmla="*/ 3233916 w 6842126"/>
              <a:gd name="connsiteY3812" fmla="*/ 5003596 h 5130710"/>
              <a:gd name="connsiteX3813" fmla="*/ 3235686 w 6842126"/>
              <a:gd name="connsiteY3813" fmla="*/ 5001361 h 5130710"/>
              <a:gd name="connsiteX3814" fmla="*/ 3236999 w 6842126"/>
              <a:gd name="connsiteY3814" fmla="*/ 4998446 h 5130710"/>
              <a:gd name="connsiteX3815" fmla="*/ 3234875 w 6842126"/>
              <a:gd name="connsiteY3815" fmla="*/ 4986865 h 5130710"/>
              <a:gd name="connsiteX3816" fmla="*/ 3246790 w 6842126"/>
              <a:gd name="connsiteY3816" fmla="*/ 4963099 h 5130710"/>
              <a:gd name="connsiteX3817" fmla="*/ 3255013 w 6842126"/>
              <a:gd name="connsiteY3817" fmla="*/ 4948999 h 5130710"/>
              <a:gd name="connsiteX3818" fmla="*/ 3246934 w 6842126"/>
              <a:gd name="connsiteY3818" fmla="*/ 4952236 h 5130710"/>
              <a:gd name="connsiteX3819" fmla="*/ 3236933 w 6842126"/>
              <a:gd name="connsiteY3819" fmla="*/ 4956227 h 5130710"/>
              <a:gd name="connsiteX3820" fmla="*/ 3235690 w 6842126"/>
              <a:gd name="connsiteY3820" fmla="*/ 4957157 h 5130710"/>
              <a:gd name="connsiteX3821" fmla="*/ 3210909 w 6842126"/>
              <a:gd name="connsiteY3821" fmla="*/ 4998173 h 5130710"/>
              <a:gd name="connsiteX3822" fmla="*/ 3173897 w 6842126"/>
              <a:gd name="connsiteY3822" fmla="*/ 5067048 h 5130710"/>
              <a:gd name="connsiteX3823" fmla="*/ 3169457 w 6842126"/>
              <a:gd name="connsiteY3823" fmla="*/ 5070316 h 5130710"/>
              <a:gd name="connsiteX3824" fmla="*/ 3159530 w 6842126"/>
              <a:gd name="connsiteY3824" fmla="*/ 5078585 h 5130710"/>
              <a:gd name="connsiteX3825" fmla="*/ 3169728 w 6842126"/>
              <a:gd name="connsiteY3825" fmla="*/ 5056095 h 5130710"/>
              <a:gd name="connsiteX3826" fmla="*/ 3156777 w 6842126"/>
              <a:gd name="connsiteY3826" fmla="*/ 5076119 h 5130710"/>
              <a:gd name="connsiteX3827" fmla="*/ 3152659 w 6842126"/>
              <a:gd name="connsiteY3827" fmla="*/ 5072065 h 5130710"/>
              <a:gd name="connsiteX3828" fmla="*/ 3146715 w 6842126"/>
              <a:gd name="connsiteY3828" fmla="*/ 5077821 h 5130710"/>
              <a:gd name="connsiteX3829" fmla="*/ 3156900 w 6842126"/>
              <a:gd name="connsiteY3829" fmla="*/ 5056972 h 5130710"/>
              <a:gd name="connsiteX3830" fmla="*/ 3161046 w 6842126"/>
              <a:gd name="connsiteY3830" fmla="*/ 5051048 h 5130710"/>
              <a:gd name="connsiteX3831" fmla="*/ 3163657 w 6842126"/>
              <a:gd name="connsiteY3831" fmla="*/ 5048738 h 5130710"/>
              <a:gd name="connsiteX3832" fmla="*/ 3161289 w 6842126"/>
              <a:gd name="connsiteY3832" fmla="*/ 5047989 h 5130710"/>
              <a:gd name="connsiteX3833" fmla="*/ 3174918 w 6842126"/>
              <a:gd name="connsiteY3833" fmla="*/ 5020096 h 5130710"/>
              <a:gd name="connsiteX3834" fmla="*/ 3181264 w 6842126"/>
              <a:gd name="connsiteY3834" fmla="*/ 5013305 h 5130710"/>
              <a:gd name="connsiteX3835" fmla="*/ 3182721 w 6842126"/>
              <a:gd name="connsiteY3835" fmla="*/ 5011868 h 5130710"/>
              <a:gd name="connsiteX3836" fmla="*/ 3171160 w 6842126"/>
              <a:gd name="connsiteY3836" fmla="*/ 5013243 h 5130710"/>
              <a:gd name="connsiteX3837" fmla="*/ 3169219 w 6842126"/>
              <a:gd name="connsiteY3837" fmla="*/ 5013606 h 5130710"/>
              <a:gd name="connsiteX3838" fmla="*/ 3169437 w 6842126"/>
              <a:gd name="connsiteY3838" fmla="*/ 5011533 h 5130710"/>
              <a:gd name="connsiteX3839" fmla="*/ 3172401 w 6842126"/>
              <a:gd name="connsiteY3839" fmla="*/ 4978619 h 5130710"/>
              <a:gd name="connsiteX3840" fmla="*/ 3172654 w 6842126"/>
              <a:gd name="connsiteY3840" fmla="*/ 4972102 h 5130710"/>
              <a:gd name="connsiteX3841" fmla="*/ 3185293 w 6842126"/>
              <a:gd name="connsiteY3841" fmla="*/ 4952657 h 5130710"/>
              <a:gd name="connsiteX3842" fmla="*/ 3196563 w 6842126"/>
              <a:gd name="connsiteY3842" fmla="*/ 4928903 h 5130710"/>
              <a:gd name="connsiteX3843" fmla="*/ 3183822 w 6842126"/>
              <a:gd name="connsiteY3843" fmla="*/ 4941351 h 5130710"/>
              <a:gd name="connsiteX3844" fmla="*/ 3194731 w 6842126"/>
              <a:gd name="connsiteY3844" fmla="*/ 4926197 h 5130710"/>
              <a:gd name="connsiteX3845" fmla="*/ 3196362 w 6842126"/>
              <a:gd name="connsiteY3845" fmla="*/ 4923934 h 5130710"/>
              <a:gd name="connsiteX3846" fmla="*/ 3213215 w 6842126"/>
              <a:gd name="connsiteY3846" fmla="*/ 4900706 h 5130710"/>
              <a:gd name="connsiteX3847" fmla="*/ 3220586 w 6842126"/>
              <a:gd name="connsiteY3847" fmla="*/ 4888385 h 5130710"/>
              <a:gd name="connsiteX3848" fmla="*/ 3225675 w 6842126"/>
              <a:gd name="connsiteY3848" fmla="*/ 4869368 h 5130710"/>
              <a:gd name="connsiteX3849" fmla="*/ 3218733 w 6842126"/>
              <a:gd name="connsiteY3849" fmla="*/ 4874933 h 5130710"/>
              <a:gd name="connsiteX3850" fmla="*/ 3236072 w 6842126"/>
              <a:gd name="connsiteY3850" fmla="*/ 4841373 h 5130710"/>
              <a:gd name="connsiteX3851" fmla="*/ 3256456 w 6842126"/>
              <a:gd name="connsiteY3851" fmla="*/ 4808558 h 5130710"/>
              <a:gd name="connsiteX3852" fmla="*/ 3254999 w 6842126"/>
              <a:gd name="connsiteY3852" fmla="*/ 4805872 h 5130710"/>
              <a:gd name="connsiteX3853" fmla="*/ 3253990 w 6842126"/>
              <a:gd name="connsiteY3853" fmla="*/ 4801584 h 5130710"/>
              <a:gd name="connsiteX3854" fmla="*/ 3246572 w 6842126"/>
              <a:gd name="connsiteY3854" fmla="*/ 4809754 h 5130710"/>
              <a:gd name="connsiteX3855" fmla="*/ 3223306 w 6842126"/>
              <a:gd name="connsiteY3855" fmla="*/ 4831127 h 5130710"/>
              <a:gd name="connsiteX3856" fmla="*/ 3214979 w 6842126"/>
              <a:gd name="connsiteY3856" fmla="*/ 4840613 h 5130710"/>
              <a:gd name="connsiteX3857" fmla="*/ 3197069 w 6842126"/>
              <a:gd name="connsiteY3857" fmla="*/ 4865929 h 5130710"/>
              <a:gd name="connsiteX3858" fmla="*/ 3177230 w 6842126"/>
              <a:gd name="connsiteY3858" fmla="*/ 4893610 h 5130710"/>
              <a:gd name="connsiteX3859" fmla="*/ 3172934 w 6842126"/>
              <a:gd name="connsiteY3859" fmla="*/ 4900570 h 5130710"/>
              <a:gd name="connsiteX3860" fmla="*/ 3167614 w 6842126"/>
              <a:gd name="connsiteY3860" fmla="*/ 4909970 h 5130710"/>
              <a:gd name="connsiteX3861" fmla="*/ 3165247 w 6842126"/>
              <a:gd name="connsiteY3861" fmla="*/ 4916681 h 5130710"/>
              <a:gd name="connsiteX3862" fmla="*/ 3162392 w 6842126"/>
              <a:gd name="connsiteY3862" fmla="*/ 4919417 h 5130710"/>
              <a:gd name="connsiteX3863" fmla="*/ 3162369 w 6842126"/>
              <a:gd name="connsiteY3863" fmla="*/ 4919236 h 5130710"/>
              <a:gd name="connsiteX3864" fmla="*/ 3161855 w 6842126"/>
              <a:gd name="connsiteY3864" fmla="*/ 4920144 h 5130710"/>
              <a:gd name="connsiteX3865" fmla="*/ 3152106 w 6842126"/>
              <a:gd name="connsiteY3865" fmla="*/ 4930913 h 5130710"/>
              <a:gd name="connsiteX3866" fmla="*/ 3152452 w 6842126"/>
              <a:gd name="connsiteY3866" fmla="*/ 4927840 h 5130710"/>
              <a:gd name="connsiteX3867" fmla="*/ 3165168 w 6842126"/>
              <a:gd name="connsiteY3867" fmla="*/ 4909209 h 5130710"/>
              <a:gd name="connsiteX3868" fmla="*/ 3162457 w 6842126"/>
              <a:gd name="connsiteY3868" fmla="*/ 4904143 h 5130710"/>
              <a:gd name="connsiteX3869" fmla="*/ 3162007 w 6842126"/>
              <a:gd name="connsiteY3869" fmla="*/ 4901592 h 5130710"/>
              <a:gd name="connsiteX3870" fmla="*/ 3167697 w 6842126"/>
              <a:gd name="connsiteY3870" fmla="*/ 4890845 h 5130710"/>
              <a:gd name="connsiteX3871" fmla="*/ 3172758 w 6842126"/>
              <a:gd name="connsiteY3871" fmla="*/ 4886686 h 5130710"/>
              <a:gd name="connsiteX3872" fmla="*/ 3165346 w 6842126"/>
              <a:gd name="connsiteY3872" fmla="*/ 4887114 h 5130710"/>
              <a:gd name="connsiteX3873" fmla="*/ 3170251 w 6842126"/>
              <a:gd name="connsiteY3873" fmla="*/ 4879692 h 5130710"/>
              <a:gd name="connsiteX3874" fmla="*/ 3214857 w 6842126"/>
              <a:gd name="connsiteY3874" fmla="*/ 4816615 h 5130710"/>
              <a:gd name="connsiteX3875" fmla="*/ 3155500 w 6842126"/>
              <a:gd name="connsiteY3875" fmla="*/ 4868165 h 5130710"/>
              <a:gd name="connsiteX3876" fmla="*/ 3118730 w 6842126"/>
              <a:gd name="connsiteY3876" fmla="*/ 4917408 h 5130710"/>
              <a:gd name="connsiteX3877" fmla="*/ 3091784 w 6842126"/>
              <a:gd name="connsiteY3877" fmla="*/ 4946088 h 5130710"/>
              <a:gd name="connsiteX3878" fmla="*/ 3090352 w 6842126"/>
              <a:gd name="connsiteY3878" fmla="*/ 4945615 h 5130710"/>
              <a:gd name="connsiteX3879" fmla="*/ 3082288 w 6842126"/>
              <a:gd name="connsiteY3879" fmla="*/ 4954476 h 5130710"/>
              <a:gd name="connsiteX3880" fmla="*/ 3078055 w 6842126"/>
              <a:gd name="connsiteY3880" fmla="*/ 4960908 h 5130710"/>
              <a:gd name="connsiteX3881" fmla="*/ 3056258 w 6842126"/>
              <a:gd name="connsiteY3881" fmla="*/ 4984462 h 5130710"/>
              <a:gd name="connsiteX3882" fmla="*/ 3055620 w 6842126"/>
              <a:gd name="connsiteY3882" fmla="*/ 4974527 h 5130710"/>
              <a:gd name="connsiteX3883" fmla="*/ 3064900 w 6842126"/>
              <a:gd name="connsiteY3883" fmla="*/ 4950868 h 5130710"/>
              <a:gd name="connsiteX3884" fmla="*/ 3070495 w 6842126"/>
              <a:gd name="connsiteY3884" fmla="*/ 4943711 h 5130710"/>
              <a:gd name="connsiteX3885" fmla="*/ 3120296 w 6842126"/>
              <a:gd name="connsiteY3885" fmla="*/ 4868173 h 5130710"/>
              <a:gd name="connsiteX3886" fmla="*/ 3121012 w 6842126"/>
              <a:gd name="connsiteY3886" fmla="*/ 4843896 h 5130710"/>
              <a:gd name="connsiteX3887" fmla="*/ 3180915 w 6842126"/>
              <a:gd name="connsiteY3887" fmla="*/ 4774852 h 5130710"/>
              <a:gd name="connsiteX3888" fmla="*/ 3172416 w 6842126"/>
              <a:gd name="connsiteY3888" fmla="*/ 4771264 h 5130710"/>
              <a:gd name="connsiteX3889" fmla="*/ 3166410 w 6842126"/>
              <a:gd name="connsiteY3889" fmla="*/ 4764752 h 5130710"/>
              <a:gd name="connsiteX3890" fmla="*/ 3163620 w 6842126"/>
              <a:gd name="connsiteY3890" fmla="*/ 4767670 h 5130710"/>
              <a:gd name="connsiteX3891" fmla="*/ 3163384 w 6842126"/>
              <a:gd name="connsiteY3891" fmla="*/ 4764266 h 5130710"/>
              <a:gd name="connsiteX3892" fmla="*/ 3163895 w 6842126"/>
              <a:gd name="connsiteY3892" fmla="*/ 4762555 h 5130710"/>
              <a:gd name="connsiteX3893" fmla="*/ 3164138 w 6842126"/>
              <a:gd name="connsiteY3893" fmla="*/ 4762289 h 5130710"/>
              <a:gd name="connsiteX3894" fmla="*/ 3163578 w 6842126"/>
              <a:gd name="connsiteY3894" fmla="*/ 4761682 h 5130710"/>
              <a:gd name="connsiteX3895" fmla="*/ 3163501 w 6842126"/>
              <a:gd name="connsiteY3895" fmla="*/ 4760433 h 5130710"/>
              <a:gd name="connsiteX3896" fmla="*/ 3184123 w 6842126"/>
              <a:gd name="connsiteY3896" fmla="*/ 4729473 h 5130710"/>
              <a:gd name="connsiteX3897" fmla="*/ 3168938 w 6842126"/>
              <a:gd name="connsiteY3897" fmla="*/ 4742289 h 5130710"/>
              <a:gd name="connsiteX3898" fmla="*/ 3171415 w 6842126"/>
              <a:gd name="connsiteY3898" fmla="*/ 4739200 h 5130710"/>
              <a:gd name="connsiteX3899" fmla="*/ 3136336 w 6842126"/>
              <a:gd name="connsiteY3899" fmla="*/ 4773329 h 5130710"/>
              <a:gd name="connsiteX3900" fmla="*/ 3090309 w 6842126"/>
              <a:gd name="connsiteY3900" fmla="*/ 4816229 h 5130710"/>
              <a:gd name="connsiteX3901" fmla="*/ 3142041 w 6842126"/>
              <a:gd name="connsiteY3901" fmla="*/ 4763697 h 5130710"/>
              <a:gd name="connsiteX3902" fmla="*/ 3158803 w 6842126"/>
              <a:gd name="connsiteY3902" fmla="*/ 4745473 h 5130710"/>
              <a:gd name="connsiteX3903" fmla="*/ 3155476 w 6842126"/>
              <a:gd name="connsiteY3903" fmla="*/ 4745023 h 5130710"/>
              <a:gd name="connsiteX3904" fmla="*/ 3154585 w 6842126"/>
              <a:gd name="connsiteY3904" fmla="*/ 4745553 h 5130710"/>
              <a:gd name="connsiteX3905" fmla="*/ 3149097 w 6842126"/>
              <a:gd name="connsiteY3905" fmla="*/ 4751082 h 5130710"/>
              <a:gd name="connsiteX3906" fmla="*/ 3150774 w 6842126"/>
              <a:gd name="connsiteY3906" fmla="*/ 4748214 h 5130710"/>
              <a:gd name="connsiteX3907" fmla="*/ 3151151 w 6842126"/>
              <a:gd name="connsiteY3907" fmla="*/ 4747594 h 5130710"/>
              <a:gd name="connsiteX3908" fmla="*/ 3149572 w 6842126"/>
              <a:gd name="connsiteY3908" fmla="*/ 4748531 h 5130710"/>
              <a:gd name="connsiteX3909" fmla="*/ 3139631 w 6842126"/>
              <a:gd name="connsiteY3909" fmla="*/ 4757320 h 5130710"/>
              <a:gd name="connsiteX3910" fmla="*/ 3020401 w 6842126"/>
              <a:gd name="connsiteY3910" fmla="*/ 4871414 h 5130710"/>
              <a:gd name="connsiteX3911" fmla="*/ 3127326 w 6842126"/>
              <a:gd name="connsiteY3911" fmla="*/ 4761972 h 5130710"/>
              <a:gd name="connsiteX3912" fmla="*/ 3133587 w 6842126"/>
              <a:gd name="connsiteY3912" fmla="*/ 4752322 h 5130710"/>
              <a:gd name="connsiteX3913" fmla="*/ 3126565 w 6842126"/>
              <a:gd name="connsiteY3913" fmla="*/ 4759961 h 5130710"/>
              <a:gd name="connsiteX3914" fmla="*/ 3065079 w 6842126"/>
              <a:gd name="connsiteY3914" fmla="*/ 4818289 h 5130710"/>
              <a:gd name="connsiteX3915" fmla="*/ 3024803 w 6842126"/>
              <a:gd name="connsiteY3915" fmla="*/ 4854785 h 5130710"/>
              <a:gd name="connsiteX3916" fmla="*/ 3028830 w 6842126"/>
              <a:gd name="connsiteY3916" fmla="*/ 4848111 h 5130710"/>
              <a:gd name="connsiteX3917" fmla="*/ 3028978 w 6842126"/>
              <a:gd name="connsiteY3917" fmla="*/ 4847801 h 5130710"/>
              <a:gd name="connsiteX3918" fmla="*/ 3030637 w 6842126"/>
              <a:gd name="connsiteY3918" fmla="*/ 4846072 h 5130710"/>
              <a:gd name="connsiteX3919" fmla="*/ 3057901 w 6842126"/>
              <a:gd name="connsiteY3919" fmla="*/ 4819279 h 5130710"/>
              <a:gd name="connsiteX3920" fmla="*/ 3036135 w 6842126"/>
              <a:gd name="connsiteY3920" fmla="*/ 4834408 h 5130710"/>
              <a:gd name="connsiteX3921" fmla="*/ 3034226 w 6842126"/>
              <a:gd name="connsiteY3921" fmla="*/ 4836362 h 5130710"/>
              <a:gd name="connsiteX3922" fmla="*/ 3033164 w 6842126"/>
              <a:gd name="connsiteY3922" fmla="*/ 4832473 h 5130710"/>
              <a:gd name="connsiteX3923" fmla="*/ 3027333 w 6842126"/>
              <a:gd name="connsiteY3923" fmla="*/ 4839563 h 5130710"/>
              <a:gd name="connsiteX3924" fmla="*/ 3021439 w 6842126"/>
              <a:gd name="connsiteY3924" fmla="*/ 4848911 h 5130710"/>
              <a:gd name="connsiteX3925" fmla="*/ 3015739 w 6842126"/>
              <a:gd name="connsiteY3925" fmla="*/ 4854006 h 5130710"/>
              <a:gd name="connsiteX3926" fmla="*/ 3030340 w 6842126"/>
              <a:gd name="connsiteY3926" fmla="*/ 4834297 h 5130710"/>
              <a:gd name="connsiteX3927" fmla="*/ 3134362 w 6842126"/>
              <a:gd name="connsiteY3927" fmla="*/ 4733238 h 5130710"/>
              <a:gd name="connsiteX3928" fmla="*/ 3148346 w 6842126"/>
              <a:gd name="connsiteY3928" fmla="*/ 4719763 h 5130710"/>
              <a:gd name="connsiteX3929" fmla="*/ 3153813 w 6842126"/>
              <a:gd name="connsiteY3929" fmla="*/ 4714379 h 5130710"/>
              <a:gd name="connsiteX3930" fmla="*/ 3153213 w 6842126"/>
              <a:gd name="connsiteY3930" fmla="*/ 4714441 h 5130710"/>
              <a:gd name="connsiteX3931" fmla="*/ 3147301 w 6842126"/>
              <a:gd name="connsiteY3931" fmla="*/ 4714789 h 5130710"/>
              <a:gd name="connsiteX3932" fmla="*/ 3145493 w 6842126"/>
              <a:gd name="connsiteY3932" fmla="*/ 4714333 h 5130710"/>
              <a:gd name="connsiteX3933" fmla="*/ 3121979 w 6842126"/>
              <a:gd name="connsiteY3933" fmla="*/ 4736627 h 5130710"/>
              <a:gd name="connsiteX3934" fmla="*/ 3103530 w 6842126"/>
              <a:gd name="connsiteY3934" fmla="*/ 4754584 h 5130710"/>
              <a:gd name="connsiteX3935" fmla="*/ 3096947 w 6842126"/>
              <a:gd name="connsiteY3935" fmla="*/ 4763623 h 5130710"/>
              <a:gd name="connsiteX3936" fmla="*/ 3090514 w 6842126"/>
              <a:gd name="connsiteY3936" fmla="*/ 4767251 h 5130710"/>
              <a:gd name="connsiteX3937" fmla="*/ 3079866 w 6842126"/>
              <a:gd name="connsiteY3937" fmla="*/ 4777614 h 5130710"/>
              <a:gd name="connsiteX3938" fmla="*/ 3047897 w 6842126"/>
              <a:gd name="connsiteY3938" fmla="*/ 4808872 h 5130710"/>
              <a:gd name="connsiteX3939" fmla="*/ 3053810 w 6842126"/>
              <a:gd name="connsiteY3939" fmla="*/ 4796620 h 5130710"/>
              <a:gd name="connsiteX3940" fmla="*/ 3055813 w 6842126"/>
              <a:gd name="connsiteY3940" fmla="*/ 4794905 h 5130710"/>
              <a:gd name="connsiteX3941" fmla="*/ 3057560 w 6842126"/>
              <a:gd name="connsiteY3941" fmla="*/ 4790728 h 5130710"/>
              <a:gd name="connsiteX3942" fmla="*/ 3070545 w 6842126"/>
              <a:gd name="connsiteY3942" fmla="*/ 4766301 h 5130710"/>
              <a:gd name="connsiteX3943" fmla="*/ 3083102 w 6842126"/>
              <a:gd name="connsiteY3943" fmla="*/ 4743506 h 5130710"/>
              <a:gd name="connsiteX3944" fmla="*/ 3084804 w 6842126"/>
              <a:gd name="connsiteY3944" fmla="*/ 4740119 h 5130710"/>
              <a:gd name="connsiteX3945" fmla="*/ 3095639 w 6842126"/>
              <a:gd name="connsiteY3945" fmla="*/ 4728928 h 5130710"/>
              <a:gd name="connsiteX3946" fmla="*/ 3097072 w 6842126"/>
              <a:gd name="connsiteY3946" fmla="*/ 4724133 h 5130710"/>
              <a:gd name="connsiteX3947" fmla="*/ 3090967 w 6842126"/>
              <a:gd name="connsiteY3947" fmla="*/ 4729080 h 5130710"/>
              <a:gd name="connsiteX3948" fmla="*/ 3095436 w 6842126"/>
              <a:gd name="connsiteY3948" fmla="*/ 4717049 h 5130710"/>
              <a:gd name="connsiteX3949" fmla="*/ 3084014 w 6842126"/>
              <a:gd name="connsiteY3949" fmla="*/ 4727473 h 5130710"/>
              <a:gd name="connsiteX3950" fmla="*/ 3037727 w 6842126"/>
              <a:gd name="connsiteY3950" fmla="*/ 4778622 h 5130710"/>
              <a:gd name="connsiteX3951" fmla="*/ 3056367 w 6842126"/>
              <a:gd name="connsiteY3951" fmla="*/ 4745477 h 5130710"/>
              <a:gd name="connsiteX3952" fmla="*/ 3057362 w 6842126"/>
              <a:gd name="connsiteY3952" fmla="*/ 4740001 h 5130710"/>
              <a:gd name="connsiteX3953" fmla="*/ 3026424 w 6842126"/>
              <a:gd name="connsiteY3953" fmla="*/ 4777354 h 5130710"/>
              <a:gd name="connsiteX3954" fmla="*/ 2968124 w 6842126"/>
              <a:gd name="connsiteY3954" fmla="*/ 4835920 h 5130710"/>
              <a:gd name="connsiteX3955" fmla="*/ 2996849 w 6842126"/>
              <a:gd name="connsiteY3955" fmla="*/ 4781289 h 5130710"/>
              <a:gd name="connsiteX3956" fmla="*/ 2924644 w 6842126"/>
              <a:gd name="connsiteY3956" fmla="*/ 4865299 h 5130710"/>
              <a:gd name="connsiteX3957" fmla="*/ 2914132 w 6842126"/>
              <a:gd name="connsiteY3957" fmla="*/ 4879975 h 5130710"/>
              <a:gd name="connsiteX3958" fmla="*/ 2922520 w 6842126"/>
              <a:gd name="connsiteY3958" fmla="*/ 4865391 h 5130710"/>
              <a:gd name="connsiteX3959" fmla="*/ 2894370 w 6842126"/>
              <a:gd name="connsiteY3959" fmla="*/ 4886178 h 5130710"/>
              <a:gd name="connsiteX3960" fmla="*/ 2889026 w 6842126"/>
              <a:gd name="connsiteY3960" fmla="*/ 4890825 h 5130710"/>
              <a:gd name="connsiteX3961" fmla="*/ 2836880 w 6842126"/>
              <a:gd name="connsiteY3961" fmla="*/ 4961439 h 5130710"/>
              <a:gd name="connsiteX3962" fmla="*/ 2864274 w 6842126"/>
              <a:gd name="connsiteY3962" fmla="*/ 4914615 h 5130710"/>
              <a:gd name="connsiteX3963" fmla="*/ 2868130 w 6842126"/>
              <a:gd name="connsiteY3963" fmla="*/ 4907623 h 5130710"/>
              <a:gd name="connsiteX3964" fmla="*/ 2858646 w 6842126"/>
              <a:gd name="connsiteY3964" fmla="*/ 4914259 h 5130710"/>
              <a:gd name="connsiteX3965" fmla="*/ 2848351 w 6842126"/>
              <a:gd name="connsiteY3965" fmla="*/ 4924968 h 5130710"/>
              <a:gd name="connsiteX3966" fmla="*/ 2884609 w 6842126"/>
              <a:gd name="connsiteY3966" fmla="*/ 4877046 h 5130710"/>
              <a:gd name="connsiteX3967" fmla="*/ 2881788 w 6842126"/>
              <a:gd name="connsiteY3967" fmla="*/ 4879252 h 5130710"/>
              <a:gd name="connsiteX3968" fmla="*/ 2794136 w 6842126"/>
              <a:gd name="connsiteY3968" fmla="*/ 4967082 h 5130710"/>
              <a:gd name="connsiteX3969" fmla="*/ 2930676 w 6842126"/>
              <a:gd name="connsiteY3969" fmla="*/ 4750120 h 5130710"/>
              <a:gd name="connsiteX3970" fmla="*/ 2930969 w 6842126"/>
              <a:gd name="connsiteY3970" fmla="*/ 4748303 h 5130710"/>
              <a:gd name="connsiteX3971" fmla="*/ 2931345 w 6842126"/>
              <a:gd name="connsiteY3971" fmla="*/ 4749054 h 5130710"/>
              <a:gd name="connsiteX3972" fmla="*/ 2932518 w 6842126"/>
              <a:gd name="connsiteY3972" fmla="*/ 4747193 h 5130710"/>
              <a:gd name="connsiteX3973" fmla="*/ 2933223 w 6842126"/>
              <a:gd name="connsiteY3973" fmla="*/ 4745454 h 5130710"/>
              <a:gd name="connsiteX3974" fmla="*/ 2934857 w 6842126"/>
              <a:gd name="connsiteY3974" fmla="*/ 4743389 h 5130710"/>
              <a:gd name="connsiteX3975" fmla="*/ 2934367 w 6842126"/>
              <a:gd name="connsiteY3975" fmla="*/ 4742338 h 5130710"/>
              <a:gd name="connsiteX3976" fmla="*/ 2933854 w 6842126"/>
              <a:gd name="connsiteY3976" fmla="*/ 4743897 h 5130710"/>
              <a:gd name="connsiteX3977" fmla="*/ 2933223 w 6842126"/>
              <a:gd name="connsiteY3977" fmla="*/ 4745454 h 5130710"/>
              <a:gd name="connsiteX3978" fmla="*/ 2930969 w 6842126"/>
              <a:gd name="connsiteY3978" fmla="*/ 4748303 h 5130710"/>
              <a:gd name="connsiteX3979" fmla="*/ 2934319 w 6842126"/>
              <a:gd name="connsiteY3979" fmla="*/ 4742236 h 5130710"/>
              <a:gd name="connsiteX3980" fmla="*/ 2928309 w 6842126"/>
              <a:gd name="connsiteY3980" fmla="*/ 4729306 h 5130710"/>
              <a:gd name="connsiteX3981" fmla="*/ 2956070 w 6842126"/>
              <a:gd name="connsiteY3981" fmla="*/ 4683612 h 5130710"/>
              <a:gd name="connsiteX3982" fmla="*/ 2958288 w 6842126"/>
              <a:gd name="connsiteY3982" fmla="*/ 4675904 h 5130710"/>
              <a:gd name="connsiteX3983" fmla="*/ 2958019 w 6842126"/>
              <a:gd name="connsiteY3983" fmla="*/ 4673479 h 5130710"/>
              <a:gd name="connsiteX3984" fmla="*/ 2960626 w 6842126"/>
              <a:gd name="connsiteY3984" fmla="*/ 4667778 h 5130710"/>
              <a:gd name="connsiteX3985" fmla="*/ 2963938 w 6842126"/>
              <a:gd name="connsiteY3985" fmla="*/ 4656273 h 5130710"/>
              <a:gd name="connsiteX3986" fmla="*/ 2954529 w 6842126"/>
              <a:gd name="connsiteY3986" fmla="*/ 4666689 h 5130710"/>
              <a:gd name="connsiteX3987" fmla="*/ 2910217 w 6842126"/>
              <a:gd name="connsiteY3987" fmla="*/ 4740031 h 5130710"/>
              <a:gd name="connsiteX3988" fmla="*/ 2873204 w 6842126"/>
              <a:gd name="connsiteY3988" fmla="*/ 4808905 h 5130710"/>
              <a:gd name="connsiteX3989" fmla="*/ 2868764 w 6842126"/>
              <a:gd name="connsiteY3989" fmla="*/ 4812174 h 5130710"/>
              <a:gd name="connsiteX3990" fmla="*/ 2858837 w 6842126"/>
              <a:gd name="connsiteY3990" fmla="*/ 4820442 h 5130710"/>
              <a:gd name="connsiteX3991" fmla="*/ 2869033 w 6842126"/>
              <a:gd name="connsiteY3991" fmla="*/ 4797953 h 5130710"/>
              <a:gd name="connsiteX3992" fmla="*/ 2856085 w 6842126"/>
              <a:gd name="connsiteY3992" fmla="*/ 4817975 h 5130710"/>
              <a:gd name="connsiteX3993" fmla="*/ 2851968 w 6842126"/>
              <a:gd name="connsiteY3993" fmla="*/ 4813923 h 5130710"/>
              <a:gd name="connsiteX3994" fmla="*/ 2846021 w 6842126"/>
              <a:gd name="connsiteY3994" fmla="*/ 4819680 h 5130710"/>
              <a:gd name="connsiteX3995" fmla="*/ 2856207 w 6842126"/>
              <a:gd name="connsiteY3995" fmla="*/ 4798831 h 5130710"/>
              <a:gd name="connsiteX3996" fmla="*/ 2860353 w 6842126"/>
              <a:gd name="connsiteY3996" fmla="*/ 4792904 h 5130710"/>
              <a:gd name="connsiteX3997" fmla="*/ 2862963 w 6842126"/>
              <a:gd name="connsiteY3997" fmla="*/ 4790593 h 5130710"/>
              <a:gd name="connsiteX3998" fmla="*/ 2860597 w 6842126"/>
              <a:gd name="connsiteY3998" fmla="*/ 4789847 h 5130710"/>
              <a:gd name="connsiteX3999" fmla="*/ 2874225 w 6842126"/>
              <a:gd name="connsiteY3999" fmla="*/ 4761954 h 5130710"/>
              <a:gd name="connsiteX4000" fmla="*/ 2880571 w 6842126"/>
              <a:gd name="connsiteY4000" fmla="*/ 4755162 h 5130710"/>
              <a:gd name="connsiteX4001" fmla="*/ 2895710 w 6842126"/>
              <a:gd name="connsiteY4001" fmla="*/ 4740254 h 5130710"/>
              <a:gd name="connsiteX4002" fmla="*/ 2911710 w 6842126"/>
              <a:gd name="connsiteY4002" fmla="*/ 4720017 h 5130710"/>
              <a:gd name="connsiteX4003" fmla="*/ 2879894 w 6842126"/>
              <a:gd name="connsiteY4003" fmla="*/ 4750834 h 5130710"/>
              <a:gd name="connsiteX4004" fmla="*/ 2879507 w 6842126"/>
              <a:gd name="connsiteY4004" fmla="*/ 4751141 h 5130710"/>
              <a:gd name="connsiteX4005" fmla="*/ 2883224 w 6842126"/>
              <a:gd name="connsiteY4005" fmla="*/ 4743535 h 5130710"/>
              <a:gd name="connsiteX4006" fmla="*/ 2918850 w 6842126"/>
              <a:gd name="connsiteY4006" fmla="*/ 4679773 h 5130710"/>
              <a:gd name="connsiteX4007" fmla="*/ 2931763 w 6842126"/>
              <a:gd name="connsiteY4007" fmla="*/ 4657963 h 5130710"/>
              <a:gd name="connsiteX4008" fmla="*/ 2927859 w 6842126"/>
              <a:gd name="connsiteY4008" fmla="*/ 4662347 h 5130710"/>
              <a:gd name="connsiteX4009" fmla="*/ 2872627 w 6842126"/>
              <a:gd name="connsiteY4009" fmla="*/ 4718777 h 5130710"/>
              <a:gd name="connsiteX4010" fmla="*/ 2880855 w 6842126"/>
              <a:gd name="connsiteY4010" fmla="*/ 4705992 h 5130710"/>
              <a:gd name="connsiteX4011" fmla="*/ 2917916 w 6842126"/>
              <a:gd name="connsiteY4011" fmla="*/ 4657735 h 5130710"/>
              <a:gd name="connsiteX4012" fmla="*/ 2837252 w 6842126"/>
              <a:gd name="connsiteY4012" fmla="*/ 4747936 h 5130710"/>
              <a:gd name="connsiteX4013" fmla="*/ 2802957 w 6842126"/>
              <a:gd name="connsiteY4013" fmla="*/ 4780151 h 5130710"/>
              <a:gd name="connsiteX4014" fmla="*/ 2795871 w 6842126"/>
              <a:gd name="connsiteY4014" fmla="*/ 4790591 h 5130710"/>
              <a:gd name="connsiteX4015" fmla="*/ 2795242 w 6842126"/>
              <a:gd name="connsiteY4015" fmla="*/ 4790468 h 5130710"/>
              <a:gd name="connsiteX4016" fmla="*/ 2794622 w 6842126"/>
              <a:gd name="connsiteY4016" fmla="*/ 4792427 h 5130710"/>
              <a:gd name="connsiteX4017" fmla="*/ 2795871 w 6842126"/>
              <a:gd name="connsiteY4017" fmla="*/ 4790591 h 5130710"/>
              <a:gd name="connsiteX4018" fmla="*/ 2798260 w 6842126"/>
              <a:gd name="connsiteY4018" fmla="*/ 4791051 h 5130710"/>
              <a:gd name="connsiteX4019" fmla="*/ 2773124 w 6842126"/>
              <a:gd name="connsiteY4019" fmla="*/ 4824327 h 5130710"/>
              <a:gd name="connsiteX4020" fmla="*/ 2781033 w 6842126"/>
              <a:gd name="connsiteY4020" fmla="*/ 4819038 h 5130710"/>
              <a:gd name="connsiteX4021" fmla="*/ 2789546 w 6842126"/>
              <a:gd name="connsiteY4021" fmla="*/ 4820421 h 5130710"/>
              <a:gd name="connsiteX4022" fmla="*/ 2814216 w 6842126"/>
              <a:gd name="connsiteY4022" fmla="*/ 4796908 h 5130710"/>
              <a:gd name="connsiteX4023" fmla="*/ 2853287 w 6842126"/>
              <a:gd name="connsiteY4023" fmla="*/ 4758071 h 5130710"/>
              <a:gd name="connsiteX4024" fmla="*/ 2886832 w 6842126"/>
              <a:gd name="connsiteY4024" fmla="*/ 4724054 h 5130710"/>
              <a:gd name="connsiteX4025" fmla="*/ 2879321 w 6842126"/>
              <a:gd name="connsiteY4025" fmla="*/ 4733332 h 5130710"/>
              <a:gd name="connsiteX4026" fmla="*/ 2835748 w 6842126"/>
              <a:gd name="connsiteY4026" fmla="*/ 4777219 h 5130710"/>
              <a:gd name="connsiteX4027" fmla="*/ 2747742 w 6842126"/>
              <a:gd name="connsiteY4027" fmla="*/ 4869923 h 5130710"/>
              <a:gd name="connsiteX4028" fmla="*/ 2699084 w 6842126"/>
              <a:gd name="connsiteY4028" fmla="*/ 4917267 h 5130710"/>
              <a:gd name="connsiteX4029" fmla="*/ 2653056 w 6842126"/>
              <a:gd name="connsiteY4029" fmla="*/ 4960167 h 5130710"/>
              <a:gd name="connsiteX4030" fmla="*/ 2704790 w 6842126"/>
              <a:gd name="connsiteY4030" fmla="*/ 4907633 h 5130710"/>
              <a:gd name="connsiteX4031" fmla="*/ 2721551 w 6842126"/>
              <a:gd name="connsiteY4031" fmla="*/ 4889410 h 5130710"/>
              <a:gd name="connsiteX4032" fmla="*/ 2702380 w 6842126"/>
              <a:gd name="connsiteY4032" fmla="*/ 4901258 h 5130710"/>
              <a:gd name="connsiteX4033" fmla="*/ 2583150 w 6842126"/>
              <a:gd name="connsiteY4033" fmla="*/ 5015353 h 5130710"/>
              <a:gd name="connsiteX4034" fmla="*/ 2690075 w 6842126"/>
              <a:gd name="connsiteY4034" fmla="*/ 4905912 h 5130710"/>
              <a:gd name="connsiteX4035" fmla="*/ 2696335 w 6842126"/>
              <a:gd name="connsiteY4035" fmla="*/ 4896258 h 5130710"/>
              <a:gd name="connsiteX4036" fmla="*/ 2689313 w 6842126"/>
              <a:gd name="connsiteY4036" fmla="*/ 4903899 h 5130710"/>
              <a:gd name="connsiteX4037" fmla="*/ 2627828 w 6842126"/>
              <a:gd name="connsiteY4037" fmla="*/ 4962227 h 5130710"/>
              <a:gd name="connsiteX4038" fmla="*/ 2587552 w 6842126"/>
              <a:gd name="connsiteY4038" fmla="*/ 4998722 h 5130710"/>
              <a:gd name="connsiteX4039" fmla="*/ 2591580 w 6842126"/>
              <a:gd name="connsiteY4039" fmla="*/ 4992049 h 5130710"/>
              <a:gd name="connsiteX4040" fmla="*/ 2591725 w 6842126"/>
              <a:gd name="connsiteY4040" fmla="*/ 4991739 h 5130710"/>
              <a:gd name="connsiteX4041" fmla="*/ 2593386 w 6842126"/>
              <a:gd name="connsiteY4041" fmla="*/ 4990010 h 5130710"/>
              <a:gd name="connsiteX4042" fmla="*/ 2620650 w 6842126"/>
              <a:gd name="connsiteY4042" fmla="*/ 4963215 h 5130710"/>
              <a:gd name="connsiteX4043" fmla="*/ 2598884 w 6842126"/>
              <a:gd name="connsiteY4043" fmla="*/ 4978345 h 5130710"/>
              <a:gd name="connsiteX4044" fmla="*/ 2596973 w 6842126"/>
              <a:gd name="connsiteY4044" fmla="*/ 4980300 h 5130710"/>
              <a:gd name="connsiteX4045" fmla="*/ 2595913 w 6842126"/>
              <a:gd name="connsiteY4045" fmla="*/ 4976410 h 5130710"/>
              <a:gd name="connsiteX4046" fmla="*/ 2590082 w 6842126"/>
              <a:gd name="connsiteY4046" fmla="*/ 4983500 h 5130710"/>
              <a:gd name="connsiteX4047" fmla="*/ 2584187 w 6842126"/>
              <a:gd name="connsiteY4047" fmla="*/ 4992848 h 5130710"/>
              <a:gd name="connsiteX4048" fmla="*/ 2578488 w 6842126"/>
              <a:gd name="connsiteY4048" fmla="*/ 4997944 h 5130710"/>
              <a:gd name="connsiteX4049" fmla="*/ 2593088 w 6842126"/>
              <a:gd name="connsiteY4049" fmla="*/ 4978235 h 5130710"/>
              <a:gd name="connsiteX4050" fmla="*/ 2697111 w 6842126"/>
              <a:gd name="connsiteY4050" fmla="*/ 4877176 h 5130710"/>
              <a:gd name="connsiteX4051" fmla="*/ 2734299 w 6842126"/>
              <a:gd name="connsiteY4051" fmla="*/ 4834361 h 5130710"/>
              <a:gd name="connsiteX4052" fmla="*/ 2728194 w 6842126"/>
              <a:gd name="connsiteY4052" fmla="*/ 4839352 h 5130710"/>
              <a:gd name="connsiteX4053" fmla="*/ 2642614 w 6842126"/>
              <a:gd name="connsiteY4053" fmla="*/ 4921552 h 5130710"/>
              <a:gd name="connsiteX4054" fmla="*/ 2610644 w 6842126"/>
              <a:gd name="connsiteY4054" fmla="*/ 4952811 h 5130710"/>
              <a:gd name="connsiteX4055" fmla="*/ 2626798 w 6842126"/>
              <a:gd name="connsiteY4055" fmla="*/ 4932132 h 5130710"/>
              <a:gd name="connsiteX4056" fmla="*/ 2719835 w 6842126"/>
              <a:gd name="connsiteY4056" fmla="*/ 4837528 h 5130710"/>
              <a:gd name="connsiteX4057" fmla="*/ 2754556 w 6842126"/>
              <a:gd name="connsiteY4057" fmla="*/ 4798327 h 5130710"/>
              <a:gd name="connsiteX4058" fmla="*/ 2728817 w 6842126"/>
              <a:gd name="connsiteY4058" fmla="*/ 4824929 h 5130710"/>
              <a:gd name="connsiteX4059" fmla="*/ 2700511 w 6842126"/>
              <a:gd name="connsiteY4059" fmla="*/ 4849817 h 5130710"/>
              <a:gd name="connsiteX4060" fmla="*/ 2745887 w 6842126"/>
              <a:gd name="connsiteY4060" fmla="*/ 4801605 h 5130710"/>
              <a:gd name="connsiteX4061" fmla="*/ 2756853 w 6842126"/>
              <a:gd name="connsiteY4061" fmla="*/ 4783270 h 5130710"/>
              <a:gd name="connsiteX4062" fmla="*/ 2764127 w 6842126"/>
              <a:gd name="connsiteY4062" fmla="*/ 4774633 h 5130710"/>
              <a:gd name="connsiteX4063" fmla="*/ 2764473 w 6842126"/>
              <a:gd name="connsiteY4063" fmla="*/ 4774411 h 5130710"/>
              <a:gd name="connsiteX4064" fmla="*/ 2765783 w 6842126"/>
              <a:gd name="connsiteY4064" fmla="*/ 4772668 h 5130710"/>
              <a:gd name="connsiteX4065" fmla="*/ 2781366 w 6842126"/>
              <a:gd name="connsiteY4065" fmla="*/ 4754162 h 5130710"/>
              <a:gd name="connsiteX4066" fmla="*/ 2806658 w 6842126"/>
              <a:gd name="connsiteY4066" fmla="*/ 4726484 h 5130710"/>
              <a:gd name="connsiteX4067" fmla="*/ 2812917 w 6842126"/>
              <a:gd name="connsiteY4067" fmla="*/ 4716833 h 5130710"/>
              <a:gd name="connsiteX4068" fmla="*/ 2797987 w 6842126"/>
              <a:gd name="connsiteY4068" fmla="*/ 4729760 h 5130710"/>
              <a:gd name="connsiteX4069" fmla="*/ 2785122 w 6842126"/>
              <a:gd name="connsiteY4069" fmla="*/ 4743319 h 5130710"/>
              <a:gd name="connsiteX4070" fmla="*/ 2773244 w 6842126"/>
              <a:gd name="connsiteY4070" fmla="*/ 4762746 h 5130710"/>
              <a:gd name="connsiteX4071" fmla="*/ 2765783 w 6842126"/>
              <a:gd name="connsiteY4071" fmla="*/ 4772668 h 5130710"/>
              <a:gd name="connsiteX4072" fmla="*/ 2764127 w 6842126"/>
              <a:gd name="connsiteY4072" fmla="*/ 4774633 h 5130710"/>
              <a:gd name="connsiteX4073" fmla="*/ 2757715 w 6842126"/>
              <a:gd name="connsiteY4073" fmla="*/ 4778782 h 5130710"/>
              <a:gd name="connsiteX4074" fmla="*/ 2761278 w 6842126"/>
              <a:gd name="connsiteY4074" fmla="*/ 4768450 h 5130710"/>
              <a:gd name="connsiteX4075" fmla="*/ 2741394 w 6842126"/>
              <a:gd name="connsiteY4075" fmla="*/ 4789404 h 5130710"/>
              <a:gd name="connsiteX4076" fmla="*/ 2684554 w 6842126"/>
              <a:gd name="connsiteY4076" fmla="*/ 4843963 h 5130710"/>
              <a:gd name="connsiteX4077" fmla="*/ 2730774 w 6842126"/>
              <a:gd name="connsiteY4077" fmla="*/ 4794281 h 5130710"/>
              <a:gd name="connsiteX4078" fmla="*/ 2771017 w 6842126"/>
              <a:gd name="connsiteY4078" fmla="*/ 4750372 h 5130710"/>
              <a:gd name="connsiteX4079" fmla="*/ 2776586 w 6842126"/>
              <a:gd name="connsiteY4079" fmla="*/ 4740473 h 5130710"/>
              <a:gd name="connsiteX4080" fmla="*/ 2784374 w 6842126"/>
              <a:gd name="connsiteY4080" fmla="*/ 4727299 h 5130710"/>
              <a:gd name="connsiteX4081" fmla="*/ 2781599 w 6842126"/>
              <a:gd name="connsiteY4081" fmla="*/ 4728671 h 5130710"/>
              <a:gd name="connsiteX4082" fmla="*/ 2670121 w 6842126"/>
              <a:gd name="connsiteY4082" fmla="*/ 4842135 h 5130710"/>
              <a:gd name="connsiteX4083" fmla="*/ 2658054 w 6842126"/>
              <a:gd name="connsiteY4083" fmla="*/ 4851771 h 5130710"/>
              <a:gd name="connsiteX4084" fmla="*/ 2646140 w 6842126"/>
              <a:gd name="connsiteY4084" fmla="*/ 4868650 h 5130710"/>
              <a:gd name="connsiteX4085" fmla="*/ 2648777 w 6842126"/>
              <a:gd name="connsiteY4085" fmla="*/ 4854810 h 5130710"/>
              <a:gd name="connsiteX4086" fmla="*/ 2660547 w 6842126"/>
              <a:gd name="connsiteY4086" fmla="*/ 4831403 h 5130710"/>
              <a:gd name="connsiteX4087" fmla="*/ 2650038 w 6842126"/>
              <a:gd name="connsiteY4087" fmla="*/ 4842379 h 5130710"/>
              <a:gd name="connsiteX4088" fmla="*/ 2656361 w 6842126"/>
              <a:gd name="connsiteY4088" fmla="*/ 4827215 h 5130710"/>
              <a:gd name="connsiteX4089" fmla="*/ 2639083 w 6842126"/>
              <a:gd name="connsiteY4089" fmla="*/ 4844786 h 5130710"/>
              <a:gd name="connsiteX4090" fmla="*/ 2627361 w 6842126"/>
              <a:gd name="connsiteY4090" fmla="*/ 4865304 h 5130710"/>
              <a:gd name="connsiteX4091" fmla="*/ 2615809 w 6842126"/>
              <a:gd name="connsiteY4091" fmla="*/ 4876854 h 5130710"/>
              <a:gd name="connsiteX4092" fmla="*/ 2614419 w 6842126"/>
              <a:gd name="connsiteY4092" fmla="*/ 4878252 h 5130710"/>
              <a:gd name="connsiteX4093" fmla="*/ 2618618 w 6842126"/>
              <a:gd name="connsiteY4093" fmla="*/ 4869760 h 5130710"/>
              <a:gd name="connsiteX4094" fmla="*/ 2636389 w 6842126"/>
              <a:gd name="connsiteY4094" fmla="*/ 4836849 h 5130710"/>
              <a:gd name="connsiteX4095" fmla="*/ 2659384 w 6842126"/>
              <a:gd name="connsiteY4095" fmla="*/ 4799950 h 5130710"/>
              <a:gd name="connsiteX4096" fmla="*/ 2674865 w 6842126"/>
              <a:gd name="connsiteY4096" fmla="*/ 4772839 h 5130710"/>
              <a:gd name="connsiteX4097" fmla="*/ 2665004 w 6842126"/>
              <a:gd name="connsiteY4097" fmla="*/ 4779985 h 5130710"/>
              <a:gd name="connsiteX4098" fmla="*/ 2663546 w 6842126"/>
              <a:gd name="connsiteY4098" fmla="*/ 4782132 h 5130710"/>
              <a:gd name="connsiteX4099" fmla="*/ 2641220 w 6842126"/>
              <a:gd name="connsiteY4099" fmla="*/ 4816504 h 5130710"/>
              <a:gd name="connsiteX4100" fmla="*/ 2629276 w 6842126"/>
              <a:gd name="connsiteY4100" fmla="*/ 4826078 h 5130710"/>
              <a:gd name="connsiteX4101" fmla="*/ 2623360 w 6842126"/>
              <a:gd name="connsiteY4101" fmla="*/ 4840917 h 5130710"/>
              <a:gd name="connsiteX4102" fmla="*/ 2611139 w 6842126"/>
              <a:gd name="connsiteY4102" fmla="*/ 4850714 h 5130710"/>
              <a:gd name="connsiteX4103" fmla="*/ 2592131 w 6842126"/>
              <a:gd name="connsiteY4103" fmla="*/ 4885611 h 5130710"/>
              <a:gd name="connsiteX4104" fmla="*/ 2586279 w 6842126"/>
              <a:gd name="connsiteY4104" fmla="*/ 4890869 h 5130710"/>
              <a:gd name="connsiteX4105" fmla="*/ 2587109 w 6842126"/>
              <a:gd name="connsiteY4105" fmla="*/ 4887353 h 5130710"/>
              <a:gd name="connsiteX4106" fmla="*/ 2577664 w 6842126"/>
              <a:gd name="connsiteY4106" fmla="*/ 4904412 h 5130710"/>
              <a:gd name="connsiteX4107" fmla="*/ 2570278 w 6842126"/>
              <a:gd name="connsiteY4107" fmla="*/ 4913564 h 5130710"/>
              <a:gd name="connsiteX4108" fmla="*/ 2578389 w 6842126"/>
              <a:gd name="connsiteY4108" fmla="*/ 4890667 h 5130710"/>
              <a:gd name="connsiteX4109" fmla="*/ 2592898 w 6842126"/>
              <a:gd name="connsiteY4109" fmla="*/ 4865361 h 5130710"/>
              <a:gd name="connsiteX4110" fmla="*/ 2609444 w 6842126"/>
              <a:gd name="connsiteY4110" fmla="*/ 4834112 h 5130710"/>
              <a:gd name="connsiteX4111" fmla="*/ 2609653 w 6842126"/>
              <a:gd name="connsiteY4111" fmla="*/ 4828525 h 5130710"/>
              <a:gd name="connsiteX4112" fmla="*/ 2615588 w 6842126"/>
              <a:gd name="connsiteY4112" fmla="*/ 4814434 h 5130710"/>
              <a:gd name="connsiteX4113" fmla="*/ 2618532 w 6842126"/>
              <a:gd name="connsiteY4113" fmla="*/ 4809832 h 5130710"/>
              <a:gd name="connsiteX4114" fmla="*/ 2617293 w 6842126"/>
              <a:gd name="connsiteY4114" fmla="*/ 4811344 h 5130710"/>
              <a:gd name="connsiteX4115" fmla="*/ 2613925 w 6842126"/>
              <a:gd name="connsiteY4115" fmla="*/ 4816418 h 5130710"/>
              <a:gd name="connsiteX4116" fmla="*/ 2595694 w 6842126"/>
              <a:gd name="connsiteY4116" fmla="*/ 4846622 h 5130710"/>
              <a:gd name="connsiteX4117" fmla="*/ 2587906 w 6842126"/>
              <a:gd name="connsiteY4117" fmla="*/ 4856055 h 5130710"/>
              <a:gd name="connsiteX4118" fmla="*/ 2587031 w 6842126"/>
              <a:gd name="connsiteY4118" fmla="*/ 4857028 h 5130710"/>
              <a:gd name="connsiteX4119" fmla="*/ 2577918 w 6842126"/>
              <a:gd name="connsiteY4119" fmla="*/ 4870863 h 5130710"/>
              <a:gd name="connsiteX4120" fmla="*/ 2569834 w 6842126"/>
              <a:gd name="connsiteY4120" fmla="*/ 4882350 h 5130710"/>
              <a:gd name="connsiteX4121" fmla="*/ 2569819 w 6842126"/>
              <a:gd name="connsiteY4121" fmla="*/ 4882377 h 5130710"/>
              <a:gd name="connsiteX4122" fmla="*/ 2569805 w 6842126"/>
              <a:gd name="connsiteY4122" fmla="*/ 4882393 h 5130710"/>
              <a:gd name="connsiteX4123" fmla="*/ 2541096 w 6842126"/>
              <a:gd name="connsiteY4123" fmla="*/ 4923179 h 5130710"/>
              <a:gd name="connsiteX4124" fmla="*/ 2511315 w 6842126"/>
              <a:gd name="connsiteY4124" fmla="*/ 4965001 h 5130710"/>
              <a:gd name="connsiteX4125" fmla="*/ 2509814 w 6842126"/>
              <a:gd name="connsiteY4125" fmla="*/ 4955300 h 5130710"/>
              <a:gd name="connsiteX4126" fmla="*/ 2505207 w 6842126"/>
              <a:gd name="connsiteY4126" fmla="*/ 4963489 h 5130710"/>
              <a:gd name="connsiteX4127" fmla="*/ 2502697 w 6842126"/>
              <a:gd name="connsiteY4127" fmla="*/ 4964861 h 5130710"/>
              <a:gd name="connsiteX4128" fmla="*/ 2495865 w 6842126"/>
              <a:gd name="connsiteY4128" fmla="*/ 4969454 h 5130710"/>
              <a:gd name="connsiteX4129" fmla="*/ 2499399 w 6842126"/>
              <a:gd name="connsiteY4129" fmla="*/ 4962676 h 5130710"/>
              <a:gd name="connsiteX4130" fmla="*/ 2552537 w 6842126"/>
              <a:gd name="connsiteY4130" fmla="*/ 4861028 h 5130710"/>
              <a:gd name="connsiteX4131" fmla="*/ 2560804 w 6842126"/>
              <a:gd name="connsiteY4131" fmla="*/ 4845566 h 5130710"/>
              <a:gd name="connsiteX4132" fmla="*/ 2570514 w 6842126"/>
              <a:gd name="connsiteY4132" fmla="*/ 4827063 h 5130710"/>
              <a:gd name="connsiteX4133" fmla="*/ 2580600 w 6842126"/>
              <a:gd name="connsiteY4133" fmla="*/ 4803128 h 5130710"/>
              <a:gd name="connsiteX4134" fmla="*/ 2585605 w 6842126"/>
              <a:gd name="connsiteY4134" fmla="*/ 4792761 h 5130710"/>
              <a:gd name="connsiteX4135" fmla="*/ 2581417 w 6842126"/>
              <a:gd name="connsiteY4135" fmla="*/ 4797773 h 5130710"/>
              <a:gd name="connsiteX4136" fmla="*/ 2595382 w 6842126"/>
              <a:gd name="connsiteY4136" fmla="*/ 4770888 h 5130710"/>
              <a:gd name="connsiteX4137" fmla="*/ 2592170 w 6842126"/>
              <a:gd name="connsiteY4137" fmla="*/ 4753801 h 5130710"/>
              <a:gd name="connsiteX4138" fmla="*/ 2556401 w 6842126"/>
              <a:gd name="connsiteY4138" fmla="*/ 4815419 h 5130710"/>
              <a:gd name="connsiteX4139" fmla="*/ 2527409 w 6842126"/>
              <a:gd name="connsiteY4139" fmla="*/ 4855135 h 5130710"/>
              <a:gd name="connsiteX4140" fmla="*/ 2517423 w 6842126"/>
              <a:gd name="connsiteY4140" fmla="*/ 4859953 h 5130710"/>
              <a:gd name="connsiteX4141" fmla="*/ 2490892 w 6842126"/>
              <a:gd name="connsiteY4141" fmla="*/ 4907258 h 5130710"/>
              <a:gd name="connsiteX4142" fmla="*/ 2493718 w 6842126"/>
              <a:gd name="connsiteY4142" fmla="*/ 4892240 h 5130710"/>
              <a:gd name="connsiteX4143" fmla="*/ 2494324 w 6842126"/>
              <a:gd name="connsiteY4143" fmla="*/ 4893453 h 5130710"/>
              <a:gd name="connsiteX4144" fmla="*/ 2493428 w 6842126"/>
              <a:gd name="connsiteY4144" fmla="*/ 4895659 h 5130710"/>
              <a:gd name="connsiteX4145" fmla="*/ 2494714 w 6842126"/>
              <a:gd name="connsiteY4145" fmla="*/ 4894231 h 5130710"/>
              <a:gd name="connsiteX4146" fmla="*/ 2494324 w 6842126"/>
              <a:gd name="connsiteY4146" fmla="*/ 4893453 h 5130710"/>
              <a:gd name="connsiteX4147" fmla="*/ 2495971 w 6842126"/>
              <a:gd name="connsiteY4147" fmla="*/ 4889391 h 5130710"/>
              <a:gd name="connsiteX4148" fmla="*/ 2497741 w 6842126"/>
              <a:gd name="connsiteY4148" fmla="*/ 4887155 h 5130710"/>
              <a:gd name="connsiteX4149" fmla="*/ 2499056 w 6842126"/>
              <a:gd name="connsiteY4149" fmla="*/ 4884241 h 5130710"/>
              <a:gd name="connsiteX4150" fmla="*/ 2496930 w 6842126"/>
              <a:gd name="connsiteY4150" fmla="*/ 4872661 h 5130710"/>
              <a:gd name="connsiteX4151" fmla="*/ 2508846 w 6842126"/>
              <a:gd name="connsiteY4151" fmla="*/ 4848895 h 5130710"/>
              <a:gd name="connsiteX4152" fmla="*/ 2517069 w 6842126"/>
              <a:gd name="connsiteY4152" fmla="*/ 4834793 h 5130710"/>
              <a:gd name="connsiteX4153" fmla="*/ 2508989 w 6842126"/>
              <a:gd name="connsiteY4153" fmla="*/ 4838032 h 5130710"/>
              <a:gd name="connsiteX4154" fmla="*/ 2498989 w 6842126"/>
              <a:gd name="connsiteY4154" fmla="*/ 4842023 h 5130710"/>
              <a:gd name="connsiteX4155" fmla="*/ 2497747 w 6842126"/>
              <a:gd name="connsiteY4155" fmla="*/ 4842954 h 5130710"/>
              <a:gd name="connsiteX4156" fmla="*/ 2472964 w 6842126"/>
              <a:gd name="connsiteY4156" fmla="*/ 4883969 h 5130710"/>
              <a:gd name="connsiteX4157" fmla="*/ 2435954 w 6842126"/>
              <a:gd name="connsiteY4157" fmla="*/ 4952843 h 5130710"/>
              <a:gd name="connsiteX4158" fmla="*/ 2431512 w 6842126"/>
              <a:gd name="connsiteY4158" fmla="*/ 4956111 h 5130710"/>
              <a:gd name="connsiteX4159" fmla="*/ 2421585 w 6842126"/>
              <a:gd name="connsiteY4159" fmla="*/ 4964381 h 5130710"/>
              <a:gd name="connsiteX4160" fmla="*/ 2431783 w 6842126"/>
              <a:gd name="connsiteY4160" fmla="*/ 4941891 h 5130710"/>
              <a:gd name="connsiteX4161" fmla="*/ 2418833 w 6842126"/>
              <a:gd name="connsiteY4161" fmla="*/ 4961912 h 5130710"/>
              <a:gd name="connsiteX4162" fmla="*/ 2414716 w 6842126"/>
              <a:gd name="connsiteY4162" fmla="*/ 4957861 h 5130710"/>
              <a:gd name="connsiteX4163" fmla="*/ 2408769 w 6842126"/>
              <a:gd name="connsiteY4163" fmla="*/ 4963616 h 5130710"/>
              <a:gd name="connsiteX4164" fmla="*/ 2418957 w 6842126"/>
              <a:gd name="connsiteY4164" fmla="*/ 4942767 h 5130710"/>
              <a:gd name="connsiteX4165" fmla="*/ 2423100 w 6842126"/>
              <a:gd name="connsiteY4165" fmla="*/ 4936843 h 5130710"/>
              <a:gd name="connsiteX4166" fmla="*/ 2425712 w 6842126"/>
              <a:gd name="connsiteY4166" fmla="*/ 4934532 h 5130710"/>
              <a:gd name="connsiteX4167" fmla="*/ 2423344 w 6842126"/>
              <a:gd name="connsiteY4167" fmla="*/ 4933784 h 5130710"/>
              <a:gd name="connsiteX4168" fmla="*/ 2436975 w 6842126"/>
              <a:gd name="connsiteY4168" fmla="*/ 4905891 h 5130710"/>
              <a:gd name="connsiteX4169" fmla="*/ 2443319 w 6842126"/>
              <a:gd name="connsiteY4169" fmla="*/ 4899101 h 5130710"/>
              <a:gd name="connsiteX4170" fmla="*/ 2444777 w 6842126"/>
              <a:gd name="connsiteY4170" fmla="*/ 4897664 h 5130710"/>
              <a:gd name="connsiteX4171" fmla="*/ 2433216 w 6842126"/>
              <a:gd name="connsiteY4171" fmla="*/ 4899038 h 5130710"/>
              <a:gd name="connsiteX4172" fmla="*/ 2431275 w 6842126"/>
              <a:gd name="connsiteY4172" fmla="*/ 4899402 h 5130710"/>
              <a:gd name="connsiteX4173" fmla="*/ 2431494 w 6842126"/>
              <a:gd name="connsiteY4173" fmla="*/ 4897328 h 5130710"/>
              <a:gd name="connsiteX4174" fmla="*/ 2434456 w 6842126"/>
              <a:gd name="connsiteY4174" fmla="*/ 4864414 h 5130710"/>
              <a:gd name="connsiteX4175" fmla="*/ 2434707 w 6842126"/>
              <a:gd name="connsiteY4175" fmla="*/ 4857898 h 5130710"/>
              <a:gd name="connsiteX4176" fmla="*/ 2447348 w 6842126"/>
              <a:gd name="connsiteY4176" fmla="*/ 4838451 h 5130710"/>
              <a:gd name="connsiteX4177" fmla="*/ 2458617 w 6842126"/>
              <a:gd name="connsiteY4177" fmla="*/ 4814698 h 5130710"/>
              <a:gd name="connsiteX4178" fmla="*/ 2445878 w 6842126"/>
              <a:gd name="connsiteY4178" fmla="*/ 4827147 h 5130710"/>
              <a:gd name="connsiteX4179" fmla="*/ 2456786 w 6842126"/>
              <a:gd name="connsiteY4179" fmla="*/ 4811993 h 5130710"/>
              <a:gd name="connsiteX4180" fmla="*/ 2458417 w 6842126"/>
              <a:gd name="connsiteY4180" fmla="*/ 4809730 h 5130710"/>
              <a:gd name="connsiteX4181" fmla="*/ 2475271 w 6842126"/>
              <a:gd name="connsiteY4181" fmla="*/ 4786501 h 5130710"/>
              <a:gd name="connsiteX4182" fmla="*/ 2482641 w 6842126"/>
              <a:gd name="connsiteY4182" fmla="*/ 4774180 h 5130710"/>
              <a:gd name="connsiteX4183" fmla="*/ 2484876 w 6842126"/>
              <a:gd name="connsiteY4183" fmla="*/ 4765827 h 5130710"/>
              <a:gd name="connsiteX4184" fmla="*/ 2482729 w 6842126"/>
              <a:gd name="connsiteY4184" fmla="*/ 4768349 h 5130710"/>
              <a:gd name="connsiteX4185" fmla="*/ 2474439 w 6842126"/>
              <a:gd name="connsiteY4185" fmla="*/ 4778180 h 5130710"/>
              <a:gd name="connsiteX4186" fmla="*/ 2450996 w 6842126"/>
              <a:gd name="connsiteY4186" fmla="*/ 4785671 h 5130710"/>
              <a:gd name="connsiteX4187" fmla="*/ 2359669 w 6842126"/>
              <a:gd name="connsiteY4187" fmla="*/ 4897968 h 5130710"/>
              <a:gd name="connsiteX4188" fmla="*/ 2371544 w 6842126"/>
              <a:gd name="connsiteY4188" fmla="*/ 4874285 h 5130710"/>
              <a:gd name="connsiteX4189" fmla="*/ 2373961 w 6842126"/>
              <a:gd name="connsiteY4189" fmla="*/ 4871921 h 5130710"/>
              <a:gd name="connsiteX4190" fmla="*/ 2376155 w 6842126"/>
              <a:gd name="connsiteY4190" fmla="*/ 4867215 h 5130710"/>
              <a:gd name="connsiteX4191" fmla="*/ 2381866 w 6842126"/>
              <a:gd name="connsiteY4191" fmla="*/ 4859070 h 5130710"/>
              <a:gd name="connsiteX4192" fmla="*/ 2394157 w 6842126"/>
              <a:gd name="connsiteY4192" fmla="*/ 4842850 h 5130710"/>
              <a:gd name="connsiteX4193" fmla="*/ 2414607 w 6842126"/>
              <a:gd name="connsiteY4193" fmla="*/ 4817983 h 5130710"/>
              <a:gd name="connsiteX4194" fmla="*/ 2419228 w 6842126"/>
              <a:gd name="connsiteY4194" fmla="*/ 4811111 h 5130710"/>
              <a:gd name="connsiteX4195" fmla="*/ 2414161 w 6842126"/>
              <a:gd name="connsiteY4195" fmla="*/ 4816707 h 5130710"/>
              <a:gd name="connsiteX4196" fmla="*/ 2414507 w 6842126"/>
              <a:gd name="connsiteY4196" fmla="*/ 4813635 h 5130710"/>
              <a:gd name="connsiteX4197" fmla="*/ 2427224 w 6842126"/>
              <a:gd name="connsiteY4197" fmla="*/ 4795004 h 5130710"/>
              <a:gd name="connsiteX4198" fmla="*/ 2424542 w 6842126"/>
              <a:gd name="connsiteY4198" fmla="*/ 4789995 h 5130710"/>
              <a:gd name="connsiteX4199" fmla="*/ 2414593 w 6842126"/>
              <a:gd name="connsiteY4199" fmla="*/ 4800416 h 5130710"/>
              <a:gd name="connsiteX4200" fmla="*/ 2394695 w 6842126"/>
              <a:gd name="connsiteY4200" fmla="*/ 4827244 h 5130710"/>
              <a:gd name="connsiteX4201" fmla="*/ 2381427 w 6842126"/>
              <a:gd name="connsiteY4201" fmla="*/ 4855901 h 5130710"/>
              <a:gd name="connsiteX4202" fmla="*/ 2376155 w 6842126"/>
              <a:gd name="connsiteY4202" fmla="*/ 4867215 h 5130710"/>
              <a:gd name="connsiteX4203" fmla="*/ 2372412 w 6842126"/>
              <a:gd name="connsiteY4203" fmla="*/ 4872553 h 5130710"/>
              <a:gd name="connsiteX4204" fmla="*/ 2371544 w 6842126"/>
              <a:gd name="connsiteY4204" fmla="*/ 4874285 h 5130710"/>
              <a:gd name="connsiteX4205" fmla="*/ 2366210 w 6842126"/>
              <a:gd name="connsiteY4205" fmla="*/ 4879502 h 5130710"/>
              <a:gd name="connsiteX4206" fmla="*/ 2377327 w 6842126"/>
              <a:gd name="connsiteY4206" fmla="*/ 4837857 h 5130710"/>
              <a:gd name="connsiteX4207" fmla="*/ 2381226 w 6842126"/>
              <a:gd name="connsiteY4207" fmla="*/ 4832023 h 5130710"/>
              <a:gd name="connsiteX4208" fmla="*/ 2381752 w 6842126"/>
              <a:gd name="connsiteY4208" fmla="*/ 4831285 h 5130710"/>
              <a:gd name="connsiteX4209" fmla="*/ 2381817 w 6842126"/>
              <a:gd name="connsiteY4209" fmla="*/ 4831140 h 5130710"/>
              <a:gd name="connsiteX4210" fmla="*/ 2381226 w 6842126"/>
              <a:gd name="connsiteY4210" fmla="*/ 4832023 h 5130710"/>
              <a:gd name="connsiteX4211" fmla="*/ 2374855 w 6842126"/>
              <a:gd name="connsiteY4211" fmla="*/ 4841001 h 5130710"/>
              <a:gd name="connsiteX4212" fmla="*/ 2299470 w 6842126"/>
              <a:gd name="connsiteY4212" fmla="*/ 4922366 h 5130710"/>
              <a:gd name="connsiteX4213" fmla="*/ 2302549 w 6842126"/>
              <a:gd name="connsiteY4213" fmla="*/ 4893427 h 5130710"/>
              <a:gd name="connsiteX4214" fmla="*/ 2306422 w 6842126"/>
              <a:gd name="connsiteY4214" fmla="*/ 4886753 h 5130710"/>
              <a:gd name="connsiteX4215" fmla="*/ 2318271 w 6842126"/>
              <a:gd name="connsiteY4215" fmla="*/ 4869609 h 5130710"/>
              <a:gd name="connsiteX4216" fmla="*/ 2317675 w 6842126"/>
              <a:gd name="connsiteY4216" fmla="*/ 4860323 h 5130710"/>
              <a:gd name="connsiteX4217" fmla="*/ 2324566 w 6842126"/>
              <a:gd name="connsiteY4217" fmla="*/ 4842756 h 5130710"/>
              <a:gd name="connsiteX4218" fmla="*/ 2323616 w 6842126"/>
              <a:gd name="connsiteY4218" fmla="*/ 4844126 h 5130710"/>
              <a:gd name="connsiteX4219" fmla="*/ 2322257 w 6842126"/>
              <a:gd name="connsiteY4219" fmla="*/ 4846224 h 5130710"/>
              <a:gd name="connsiteX4220" fmla="*/ 2320372 w 6842126"/>
              <a:gd name="connsiteY4220" fmla="*/ 4848095 h 5130710"/>
              <a:gd name="connsiteX4221" fmla="*/ 2303222 w 6842126"/>
              <a:gd name="connsiteY4221" fmla="*/ 4867167 h 5130710"/>
              <a:gd name="connsiteX4222" fmla="*/ 2291087 w 6842126"/>
              <a:gd name="connsiteY4222" fmla="*/ 4871497 h 5130710"/>
              <a:gd name="connsiteX4223" fmla="*/ 2292613 w 6842126"/>
              <a:gd name="connsiteY4223" fmla="*/ 4865901 h 5130710"/>
              <a:gd name="connsiteX4224" fmla="*/ 2381066 w 6842126"/>
              <a:gd name="connsiteY4224" fmla="*/ 4745762 h 5130710"/>
              <a:gd name="connsiteX4225" fmla="*/ 2380412 w 6842126"/>
              <a:gd name="connsiteY4225" fmla="*/ 4741600 h 5130710"/>
              <a:gd name="connsiteX4226" fmla="*/ 2383068 w 6842126"/>
              <a:gd name="connsiteY4226" fmla="*/ 4729692 h 5130710"/>
              <a:gd name="connsiteX4227" fmla="*/ 2411549 w 6842126"/>
              <a:gd name="connsiteY4227" fmla="*/ 4696164 h 5130710"/>
              <a:gd name="connsiteX4228" fmla="*/ 2422251 w 6842126"/>
              <a:gd name="connsiteY4228" fmla="*/ 4684067 h 5130710"/>
              <a:gd name="connsiteX4229" fmla="*/ 2424215 w 6842126"/>
              <a:gd name="connsiteY4229" fmla="*/ 4680536 h 5130710"/>
              <a:gd name="connsiteX4230" fmla="*/ 2422625 w 6842126"/>
              <a:gd name="connsiteY4230" fmla="*/ 4673699 h 5130710"/>
              <a:gd name="connsiteX4231" fmla="*/ 2379496 w 6842126"/>
              <a:gd name="connsiteY4231" fmla="*/ 4732360 h 5130710"/>
              <a:gd name="connsiteX4232" fmla="*/ 2343451 w 6842126"/>
              <a:gd name="connsiteY4232" fmla="*/ 4778809 h 5130710"/>
              <a:gd name="connsiteX4233" fmla="*/ 2334695 w 6842126"/>
              <a:gd name="connsiteY4233" fmla="*/ 4781166 h 5130710"/>
              <a:gd name="connsiteX4234" fmla="*/ 2313656 w 6842126"/>
              <a:gd name="connsiteY4234" fmla="*/ 4817881 h 5130710"/>
              <a:gd name="connsiteX4235" fmla="*/ 2309800 w 6842126"/>
              <a:gd name="connsiteY4235" fmla="*/ 4821524 h 5130710"/>
              <a:gd name="connsiteX4236" fmla="*/ 2304938 w 6842126"/>
              <a:gd name="connsiteY4236" fmla="*/ 4825504 h 5130710"/>
              <a:gd name="connsiteX4237" fmla="*/ 2314528 w 6842126"/>
              <a:gd name="connsiteY4237" fmla="*/ 4805995 h 5130710"/>
              <a:gd name="connsiteX4238" fmla="*/ 2324452 w 6842126"/>
              <a:gd name="connsiteY4238" fmla="*/ 4787766 h 5130710"/>
              <a:gd name="connsiteX4239" fmla="*/ 2332524 w 6842126"/>
              <a:gd name="connsiteY4239" fmla="*/ 4781876 h 5130710"/>
              <a:gd name="connsiteX4240" fmla="*/ 2335116 w 6842126"/>
              <a:gd name="connsiteY4240" fmla="*/ 4779681 h 5130710"/>
              <a:gd name="connsiteX4241" fmla="*/ 2347655 w 6842126"/>
              <a:gd name="connsiteY4241" fmla="*/ 4759980 h 5130710"/>
              <a:gd name="connsiteX4242" fmla="*/ 2423641 w 6842126"/>
              <a:gd name="connsiteY4242" fmla="*/ 4662571 h 5130710"/>
              <a:gd name="connsiteX4243" fmla="*/ 2430787 w 6842126"/>
              <a:gd name="connsiteY4243" fmla="*/ 4653065 h 5130710"/>
              <a:gd name="connsiteX4244" fmla="*/ 2428464 w 6842126"/>
              <a:gd name="connsiteY4244" fmla="*/ 4650546 h 5130710"/>
              <a:gd name="connsiteX4245" fmla="*/ 2425677 w 6842126"/>
              <a:gd name="connsiteY4245" fmla="*/ 4653466 h 5130710"/>
              <a:gd name="connsiteX4246" fmla="*/ 2425441 w 6842126"/>
              <a:gd name="connsiteY4246" fmla="*/ 4650062 h 5130710"/>
              <a:gd name="connsiteX4247" fmla="*/ 2425950 w 6842126"/>
              <a:gd name="connsiteY4247" fmla="*/ 4648350 h 5130710"/>
              <a:gd name="connsiteX4248" fmla="*/ 2426192 w 6842126"/>
              <a:gd name="connsiteY4248" fmla="*/ 4648083 h 5130710"/>
              <a:gd name="connsiteX4249" fmla="*/ 2425633 w 6842126"/>
              <a:gd name="connsiteY4249" fmla="*/ 4647478 h 5130710"/>
              <a:gd name="connsiteX4250" fmla="*/ 2425557 w 6842126"/>
              <a:gd name="connsiteY4250" fmla="*/ 4646229 h 5130710"/>
              <a:gd name="connsiteX4251" fmla="*/ 2446178 w 6842126"/>
              <a:gd name="connsiteY4251" fmla="*/ 4615268 h 5130710"/>
              <a:gd name="connsiteX4252" fmla="*/ 2430993 w 6842126"/>
              <a:gd name="connsiteY4252" fmla="*/ 4628083 h 5130710"/>
              <a:gd name="connsiteX4253" fmla="*/ 2433468 w 6842126"/>
              <a:gd name="connsiteY4253" fmla="*/ 4624995 h 5130710"/>
              <a:gd name="connsiteX4254" fmla="*/ 2411315 w 6842126"/>
              <a:gd name="connsiteY4254" fmla="*/ 4646548 h 5130710"/>
              <a:gd name="connsiteX4255" fmla="*/ 2377596 w 6842126"/>
              <a:gd name="connsiteY4255" fmla="*/ 4693496 h 5130710"/>
              <a:gd name="connsiteX4256" fmla="*/ 2355020 w 6842126"/>
              <a:gd name="connsiteY4256" fmla="*/ 4720921 h 5130710"/>
              <a:gd name="connsiteX4257" fmla="*/ 2353580 w 6842126"/>
              <a:gd name="connsiteY4257" fmla="*/ 4718877 h 5130710"/>
              <a:gd name="connsiteX4258" fmla="*/ 2354016 w 6842126"/>
              <a:gd name="connsiteY4258" fmla="*/ 4718272 h 5130710"/>
              <a:gd name="connsiteX4259" fmla="*/ 2381330 w 6842126"/>
              <a:gd name="connsiteY4259" fmla="*/ 4675026 h 5130710"/>
              <a:gd name="connsiteX4260" fmla="*/ 2352364 w 6842126"/>
              <a:gd name="connsiteY4260" fmla="*/ 4702025 h 5130710"/>
              <a:gd name="connsiteX4261" fmla="*/ 2385587 w 6842126"/>
              <a:gd name="connsiteY4261" fmla="*/ 4668288 h 5130710"/>
              <a:gd name="connsiteX4262" fmla="*/ 2401143 w 6842126"/>
              <a:gd name="connsiteY4262" fmla="*/ 4643658 h 5130710"/>
              <a:gd name="connsiteX4263" fmla="*/ 2395639 w 6842126"/>
              <a:gd name="connsiteY4263" fmla="*/ 4649144 h 5130710"/>
              <a:gd name="connsiteX4264" fmla="*/ 2351413 w 6842126"/>
              <a:gd name="connsiteY4264" fmla="*/ 4702999 h 5130710"/>
              <a:gd name="connsiteX4265" fmla="*/ 2352364 w 6842126"/>
              <a:gd name="connsiteY4265" fmla="*/ 4702025 h 5130710"/>
              <a:gd name="connsiteX4266" fmla="*/ 2348413 w 6842126"/>
              <a:gd name="connsiteY4266" fmla="*/ 4708166 h 5130710"/>
              <a:gd name="connsiteX4267" fmla="*/ 2345256 w 6842126"/>
              <a:gd name="connsiteY4267" fmla="*/ 4710493 h 5130710"/>
              <a:gd name="connsiteX4268" fmla="*/ 2341461 w 6842126"/>
              <a:gd name="connsiteY4268" fmla="*/ 4715117 h 5130710"/>
              <a:gd name="connsiteX4269" fmla="*/ 2303062 w 6842126"/>
              <a:gd name="connsiteY4269" fmla="*/ 4768405 h 5130710"/>
              <a:gd name="connsiteX4270" fmla="*/ 2302060 w 6842126"/>
              <a:gd name="connsiteY4270" fmla="*/ 4769495 h 5130710"/>
              <a:gd name="connsiteX4271" fmla="*/ 2341992 w 6842126"/>
              <a:gd name="connsiteY4271" fmla="*/ 4702625 h 5130710"/>
              <a:gd name="connsiteX4272" fmla="*/ 2341508 w 6842126"/>
              <a:gd name="connsiteY4272" fmla="*/ 4703108 h 5130710"/>
              <a:gd name="connsiteX4273" fmla="*/ 2282456 w 6842126"/>
              <a:gd name="connsiteY4273" fmla="*/ 4757210 h 5130710"/>
              <a:gd name="connsiteX4274" fmla="*/ 2334901 w 6842126"/>
              <a:gd name="connsiteY4274" fmla="*/ 4702011 h 5130710"/>
              <a:gd name="connsiteX4275" fmla="*/ 2351295 w 6842126"/>
              <a:gd name="connsiteY4275" fmla="*/ 4685690 h 5130710"/>
              <a:gd name="connsiteX4276" fmla="*/ 2356387 w 6842126"/>
              <a:gd name="connsiteY4276" fmla="*/ 4676335 h 5130710"/>
              <a:gd name="connsiteX4277" fmla="*/ 2327134 w 6842126"/>
              <a:gd name="connsiteY4277" fmla="*/ 4704085 h 5130710"/>
              <a:gd name="connsiteX4278" fmla="*/ 2286860 w 6842126"/>
              <a:gd name="connsiteY4278" fmla="*/ 4740580 h 5130710"/>
              <a:gd name="connsiteX4279" fmla="*/ 2290884 w 6842126"/>
              <a:gd name="connsiteY4279" fmla="*/ 4733907 h 5130710"/>
              <a:gd name="connsiteX4280" fmla="*/ 2291032 w 6842126"/>
              <a:gd name="connsiteY4280" fmla="*/ 4733595 h 5130710"/>
              <a:gd name="connsiteX4281" fmla="*/ 2292692 w 6842126"/>
              <a:gd name="connsiteY4281" fmla="*/ 4731868 h 5130710"/>
              <a:gd name="connsiteX4282" fmla="*/ 2319957 w 6842126"/>
              <a:gd name="connsiteY4282" fmla="*/ 4705073 h 5130710"/>
              <a:gd name="connsiteX4283" fmla="*/ 2298190 w 6842126"/>
              <a:gd name="connsiteY4283" fmla="*/ 4720203 h 5130710"/>
              <a:gd name="connsiteX4284" fmla="*/ 2296281 w 6842126"/>
              <a:gd name="connsiteY4284" fmla="*/ 4722158 h 5130710"/>
              <a:gd name="connsiteX4285" fmla="*/ 2295220 w 6842126"/>
              <a:gd name="connsiteY4285" fmla="*/ 4718269 h 5130710"/>
              <a:gd name="connsiteX4286" fmla="*/ 2294306 w 6842126"/>
              <a:gd name="connsiteY4286" fmla="*/ 4719379 h 5130710"/>
              <a:gd name="connsiteX4287" fmla="*/ 2279691 w 6842126"/>
              <a:gd name="connsiteY4287" fmla="*/ 4745779 h 5130710"/>
              <a:gd name="connsiteX4288" fmla="*/ 2254405 w 6842126"/>
              <a:gd name="connsiteY4288" fmla="*/ 4772567 h 5130710"/>
              <a:gd name="connsiteX4289" fmla="*/ 2248677 w 6842126"/>
              <a:gd name="connsiteY4289" fmla="*/ 4760566 h 5130710"/>
              <a:gd name="connsiteX4290" fmla="*/ 2201443 w 6842126"/>
              <a:gd name="connsiteY4290" fmla="*/ 4821144 h 5130710"/>
              <a:gd name="connsiteX4291" fmla="*/ 2159454 w 6842126"/>
              <a:gd name="connsiteY4291" fmla="*/ 4852824 h 5130710"/>
              <a:gd name="connsiteX4292" fmla="*/ 2154283 w 6842126"/>
              <a:gd name="connsiteY4292" fmla="*/ 4850992 h 5130710"/>
              <a:gd name="connsiteX4293" fmla="*/ 2098719 w 6842126"/>
              <a:gd name="connsiteY4293" fmla="*/ 4892829 h 5130710"/>
              <a:gd name="connsiteX4294" fmla="*/ 2119372 w 6842126"/>
              <a:gd name="connsiteY4294" fmla="*/ 4848603 h 5130710"/>
              <a:gd name="connsiteX4295" fmla="*/ 2084681 w 6842126"/>
              <a:gd name="connsiteY4295" fmla="*/ 4887856 h 5130710"/>
              <a:gd name="connsiteX4296" fmla="*/ 2116585 w 6842126"/>
              <a:gd name="connsiteY4296" fmla="*/ 4811872 h 5130710"/>
              <a:gd name="connsiteX4297" fmla="*/ 2127983 w 6842126"/>
              <a:gd name="connsiteY4297" fmla="*/ 4794959 h 5130710"/>
              <a:gd name="connsiteX4298" fmla="*/ 2120701 w 6842126"/>
              <a:gd name="connsiteY4298" fmla="*/ 4800054 h 5130710"/>
              <a:gd name="connsiteX4299" fmla="*/ 2110406 w 6842126"/>
              <a:gd name="connsiteY4299" fmla="*/ 4810764 h 5130710"/>
              <a:gd name="connsiteX4300" fmla="*/ 2173841 w 6842126"/>
              <a:gd name="connsiteY4300" fmla="*/ 4726922 h 5130710"/>
              <a:gd name="connsiteX4301" fmla="*/ 2204750 w 6842126"/>
              <a:gd name="connsiteY4301" fmla="*/ 4681064 h 5130710"/>
              <a:gd name="connsiteX4302" fmla="*/ 2228421 w 6842126"/>
              <a:gd name="connsiteY4302" fmla="*/ 4647159 h 5130710"/>
              <a:gd name="connsiteX4303" fmla="*/ 2219185 w 6842126"/>
              <a:gd name="connsiteY4303" fmla="*/ 4655307 h 5130710"/>
              <a:gd name="connsiteX4304" fmla="*/ 2244112 w 6842126"/>
              <a:gd name="connsiteY4304" fmla="*/ 4611422 h 5130710"/>
              <a:gd name="connsiteX4305" fmla="*/ 2232357 w 6842126"/>
              <a:gd name="connsiteY4305" fmla="*/ 4619371 h 5130710"/>
              <a:gd name="connsiteX4306" fmla="*/ 2229029 w 6842126"/>
              <a:gd name="connsiteY4306" fmla="*/ 4618989 h 5130710"/>
              <a:gd name="connsiteX4307" fmla="*/ 2199659 w 6842126"/>
              <a:gd name="connsiteY4307" fmla="*/ 4650100 h 5130710"/>
              <a:gd name="connsiteX4308" fmla="*/ 2145127 w 6842126"/>
              <a:gd name="connsiteY4308" fmla="*/ 4703106 h 5130710"/>
              <a:gd name="connsiteX4309" fmla="*/ 2156376 w 6842126"/>
              <a:gd name="connsiteY4309" fmla="*/ 4671347 h 5130710"/>
              <a:gd name="connsiteX4310" fmla="*/ 2187464 w 6842126"/>
              <a:gd name="connsiteY4310" fmla="*/ 4625830 h 5130710"/>
              <a:gd name="connsiteX4311" fmla="*/ 2197805 w 6842126"/>
              <a:gd name="connsiteY4311" fmla="*/ 4611390 h 5130710"/>
              <a:gd name="connsiteX4312" fmla="*/ 2208153 w 6842126"/>
              <a:gd name="connsiteY4312" fmla="*/ 4590751 h 5130710"/>
              <a:gd name="connsiteX4313" fmla="*/ 2221100 w 6842126"/>
              <a:gd name="connsiteY4313" fmla="*/ 4568547 h 5130710"/>
              <a:gd name="connsiteX4314" fmla="*/ 2220076 w 6842126"/>
              <a:gd name="connsiteY4314" fmla="*/ 4559274 h 5130710"/>
              <a:gd name="connsiteX4315" fmla="*/ 2228994 w 6842126"/>
              <a:gd name="connsiteY4315" fmla="*/ 4539768 h 5130710"/>
              <a:gd name="connsiteX4316" fmla="*/ 2231167 w 6842126"/>
              <a:gd name="connsiteY4316" fmla="*/ 4536407 h 5130710"/>
              <a:gd name="connsiteX4317" fmla="*/ 2227364 w 6842126"/>
              <a:gd name="connsiteY4317" fmla="*/ 4540550 h 5130710"/>
              <a:gd name="connsiteX4318" fmla="*/ 2216583 w 6842126"/>
              <a:gd name="connsiteY4318" fmla="*/ 4552484 h 5130710"/>
              <a:gd name="connsiteX4319" fmla="*/ 2172273 w 6842126"/>
              <a:gd name="connsiteY4319" fmla="*/ 4625827 h 5130710"/>
              <a:gd name="connsiteX4320" fmla="*/ 2135259 w 6842126"/>
              <a:gd name="connsiteY4320" fmla="*/ 4694701 h 5130710"/>
              <a:gd name="connsiteX4321" fmla="*/ 2130819 w 6842126"/>
              <a:gd name="connsiteY4321" fmla="*/ 4697969 h 5130710"/>
              <a:gd name="connsiteX4322" fmla="*/ 2120890 w 6842126"/>
              <a:gd name="connsiteY4322" fmla="*/ 4706235 h 5130710"/>
              <a:gd name="connsiteX4323" fmla="*/ 2131089 w 6842126"/>
              <a:gd name="connsiteY4323" fmla="*/ 4683749 h 5130710"/>
              <a:gd name="connsiteX4324" fmla="*/ 2118140 w 6842126"/>
              <a:gd name="connsiteY4324" fmla="*/ 4703771 h 5130710"/>
              <a:gd name="connsiteX4325" fmla="*/ 2114022 w 6842126"/>
              <a:gd name="connsiteY4325" fmla="*/ 4699719 h 5130710"/>
              <a:gd name="connsiteX4326" fmla="*/ 2108076 w 6842126"/>
              <a:gd name="connsiteY4326" fmla="*/ 4705473 h 5130710"/>
              <a:gd name="connsiteX4327" fmla="*/ 2118263 w 6842126"/>
              <a:gd name="connsiteY4327" fmla="*/ 4684625 h 5130710"/>
              <a:gd name="connsiteX4328" fmla="*/ 2122408 w 6842126"/>
              <a:gd name="connsiteY4328" fmla="*/ 4678700 h 5130710"/>
              <a:gd name="connsiteX4329" fmla="*/ 2125019 w 6842126"/>
              <a:gd name="connsiteY4329" fmla="*/ 4676388 h 5130710"/>
              <a:gd name="connsiteX4330" fmla="*/ 2122653 w 6842126"/>
              <a:gd name="connsiteY4330" fmla="*/ 4675642 h 5130710"/>
              <a:gd name="connsiteX4331" fmla="*/ 2136281 w 6842126"/>
              <a:gd name="connsiteY4331" fmla="*/ 4647747 h 5130710"/>
              <a:gd name="connsiteX4332" fmla="*/ 2142626 w 6842126"/>
              <a:gd name="connsiteY4332" fmla="*/ 4640956 h 5130710"/>
              <a:gd name="connsiteX4333" fmla="*/ 2157765 w 6842126"/>
              <a:gd name="connsiteY4333" fmla="*/ 4626048 h 5130710"/>
              <a:gd name="connsiteX4334" fmla="*/ 2173766 w 6842126"/>
              <a:gd name="connsiteY4334" fmla="*/ 4605812 h 5130710"/>
              <a:gd name="connsiteX4335" fmla="*/ 2141950 w 6842126"/>
              <a:gd name="connsiteY4335" fmla="*/ 4636630 h 5130710"/>
              <a:gd name="connsiteX4336" fmla="*/ 2141564 w 6842126"/>
              <a:gd name="connsiteY4336" fmla="*/ 4636937 h 5130710"/>
              <a:gd name="connsiteX4337" fmla="*/ 2145278 w 6842126"/>
              <a:gd name="connsiteY4337" fmla="*/ 4629331 h 5130710"/>
              <a:gd name="connsiteX4338" fmla="*/ 2180905 w 6842126"/>
              <a:gd name="connsiteY4338" fmla="*/ 4565568 h 5130710"/>
              <a:gd name="connsiteX4339" fmla="*/ 2193818 w 6842126"/>
              <a:gd name="connsiteY4339" fmla="*/ 4543758 h 5130710"/>
              <a:gd name="connsiteX4340" fmla="*/ 2189914 w 6842126"/>
              <a:gd name="connsiteY4340" fmla="*/ 4548143 h 5130710"/>
              <a:gd name="connsiteX4341" fmla="*/ 2134683 w 6842126"/>
              <a:gd name="connsiteY4341" fmla="*/ 4604571 h 5130710"/>
              <a:gd name="connsiteX4342" fmla="*/ 2142910 w 6842126"/>
              <a:gd name="connsiteY4342" fmla="*/ 4591788 h 5130710"/>
              <a:gd name="connsiteX4343" fmla="*/ 2199625 w 6842126"/>
              <a:gd name="connsiteY4343" fmla="*/ 4517940 h 5130710"/>
              <a:gd name="connsiteX4344" fmla="*/ 2204496 w 6842126"/>
              <a:gd name="connsiteY4344" fmla="*/ 4511413 h 5130710"/>
              <a:gd name="connsiteX4345" fmla="*/ 2205366 w 6842126"/>
              <a:gd name="connsiteY4345" fmla="*/ 4505977 h 5130710"/>
              <a:gd name="connsiteX4346" fmla="*/ 2222500 w 6842126"/>
              <a:gd name="connsiteY4346" fmla="*/ 4487292 h 5130710"/>
              <a:gd name="connsiteX4347" fmla="*/ 2228474 w 6842126"/>
              <a:gd name="connsiteY4347" fmla="*/ 4479288 h 5130710"/>
              <a:gd name="connsiteX4348" fmla="*/ 2210448 w 6842126"/>
              <a:gd name="connsiteY4348" fmla="*/ 4495344 h 5130710"/>
              <a:gd name="connsiteX4349" fmla="*/ 2211440 w 6842126"/>
              <a:gd name="connsiteY4349" fmla="*/ 4493389 h 5130710"/>
              <a:gd name="connsiteX4350" fmla="*/ 2232961 w 6842126"/>
              <a:gd name="connsiteY4350" fmla="*/ 4446921 h 5130710"/>
              <a:gd name="connsiteX4351" fmla="*/ 2191106 w 6842126"/>
              <a:gd name="connsiteY4351" fmla="*/ 4507043 h 5130710"/>
              <a:gd name="connsiteX4352" fmla="*/ 2180976 w 6842126"/>
              <a:gd name="connsiteY4352" fmla="*/ 4519681 h 5130710"/>
              <a:gd name="connsiteX4353" fmla="*/ 2186422 w 6842126"/>
              <a:gd name="connsiteY4353" fmla="*/ 4499322 h 5130710"/>
              <a:gd name="connsiteX4354" fmla="*/ 2184076 w 6842126"/>
              <a:gd name="connsiteY4354" fmla="*/ 4502475 h 5130710"/>
              <a:gd name="connsiteX4355" fmla="*/ 2113750 w 6842126"/>
              <a:gd name="connsiteY4355" fmla="*/ 4599464 h 5130710"/>
              <a:gd name="connsiteX4356" fmla="*/ 2091343 w 6842126"/>
              <a:gd name="connsiteY4356" fmla="*/ 4628159 h 5130710"/>
              <a:gd name="connsiteX4357" fmla="*/ 2103839 w 6842126"/>
              <a:gd name="connsiteY4357" fmla="*/ 4609086 h 5130710"/>
              <a:gd name="connsiteX4358" fmla="*/ 2138384 w 6842126"/>
              <a:gd name="connsiteY4358" fmla="*/ 4559191 h 5130710"/>
              <a:gd name="connsiteX4359" fmla="*/ 2177598 w 6842126"/>
              <a:gd name="connsiteY4359" fmla="*/ 4503181 h 5130710"/>
              <a:gd name="connsiteX4360" fmla="*/ 2131264 w 6842126"/>
              <a:gd name="connsiteY4360" fmla="*/ 4540213 h 5130710"/>
              <a:gd name="connsiteX4361" fmla="*/ 2087406 w 6842126"/>
              <a:gd name="connsiteY4361" fmla="*/ 4587945 h 5130710"/>
              <a:gd name="connsiteX4362" fmla="*/ 2103187 w 6842126"/>
              <a:gd name="connsiteY4362" fmla="*/ 4560266 h 5130710"/>
              <a:gd name="connsiteX4363" fmla="*/ 2109480 w 6842126"/>
              <a:gd name="connsiteY4363" fmla="*/ 4546055 h 5130710"/>
              <a:gd name="connsiteX4364" fmla="*/ 2195566 w 6842126"/>
              <a:gd name="connsiteY4364" fmla="*/ 4413385 h 5130710"/>
              <a:gd name="connsiteX4365" fmla="*/ 2194875 w 6842126"/>
              <a:gd name="connsiteY4365" fmla="*/ 4401465 h 5130710"/>
              <a:gd name="connsiteX4366" fmla="*/ 2219100 w 6842126"/>
              <a:gd name="connsiteY4366" fmla="*/ 4366105 h 5130710"/>
              <a:gd name="connsiteX4367" fmla="*/ 2210321 w 6842126"/>
              <a:gd name="connsiteY4367" fmla="*/ 4356670 h 5130710"/>
              <a:gd name="connsiteX4368" fmla="*/ 2236621 w 6842126"/>
              <a:gd name="connsiteY4368" fmla="*/ 4309016 h 5130710"/>
              <a:gd name="connsiteX4369" fmla="*/ 2236202 w 6842126"/>
              <a:gd name="connsiteY4369" fmla="*/ 4308382 h 5130710"/>
              <a:gd name="connsiteX4370" fmla="*/ 2235677 w 6842126"/>
              <a:gd name="connsiteY4370" fmla="*/ 4307588 h 5130710"/>
              <a:gd name="connsiteX4371" fmla="*/ 2235503 w 6842126"/>
              <a:gd name="connsiteY4371" fmla="*/ 4307324 h 5130710"/>
              <a:gd name="connsiteX4372" fmla="*/ 2235363 w 6842126"/>
              <a:gd name="connsiteY4372" fmla="*/ 4307113 h 5130710"/>
              <a:gd name="connsiteX4373" fmla="*/ 2235677 w 6842126"/>
              <a:gd name="connsiteY4373" fmla="*/ 4307588 h 5130710"/>
              <a:gd name="connsiteX4374" fmla="*/ 2236621 w 6842126"/>
              <a:gd name="connsiteY4374" fmla="*/ 4309016 h 5130710"/>
              <a:gd name="connsiteX4375" fmla="*/ 2210962 w 6842126"/>
              <a:gd name="connsiteY4375" fmla="*/ 4346061 h 5130710"/>
              <a:gd name="connsiteX4376" fmla="*/ 2189140 w 6842126"/>
              <a:gd name="connsiteY4376" fmla="*/ 4371390 h 5130710"/>
              <a:gd name="connsiteX4377" fmla="*/ 2188091 w 6842126"/>
              <a:gd name="connsiteY4377" fmla="*/ 4373020 h 5130710"/>
              <a:gd name="connsiteX4378" fmla="*/ 2189222 w 6842126"/>
              <a:gd name="connsiteY4378" fmla="*/ 4374433 h 5130710"/>
              <a:gd name="connsiteX4379" fmla="*/ 2189281 w 6842126"/>
              <a:gd name="connsiteY4379" fmla="*/ 4379715 h 5130710"/>
              <a:gd name="connsiteX4380" fmla="*/ 2186991 w 6842126"/>
              <a:gd name="connsiteY4380" fmla="*/ 4380462 h 5130710"/>
              <a:gd name="connsiteX4381" fmla="*/ 2185068 w 6842126"/>
              <a:gd name="connsiteY4381" fmla="*/ 4378845 h 5130710"/>
              <a:gd name="connsiteX4382" fmla="*/ 2185159 w 6842126"/>
              <a:gd name="connsiteY4382" fmla="*/ 4377575 h 5130710"/>
              <a:gd name="connsiteX4383" fmla="*/ 2169166 w 6842126"/>
              <a:gd name="connsiteY4383" fmla="*/ 4402415 h 5130710"/>
              <a:gd name="connsiteX4384" fmla="*/ 2189382 w 6842126"/>
              <a:gd name="connsiteY4384" fmla="*/ 4353262 h 5130710"/>
              <a:gd name="connsiteX4385" fmla="*/ 2185345 w 6842126"/>
              <a:gd name="connsiteY4385" fmla="*/ 4355913 h 5130710"/>
              <a:gd name="connsiteX4386" fmla="*/ 2113450 w 6842126"/>
              <a:gd name="connsiteY4386" fmla="*/ 4442531 h 5130710"/>
              <a:gd name="connsiteX4387" fmla="*/ 2074051 w 6842126"/>
              <a:gd name="connsiteY4387" fmla="*/ 4495077 h 5130710"/>
              <a:gd name="connsiteX4388" fmla="*/ 2049855 w 6842126"/>
              <a:gd name="connsiteY4388" fmla="*/ 4529240 h 5130710"/>
              <a:gd name="connsiteX4389" fmla="*/ 2040275 w 6842126"/>
              <a:gd name="connsiteY4389" fmla="*/ 4541863 h 5130710"/>
              <a:gd name="connsiteX4390" fmla="*/ 2034044 w 6842126"/>
              <a:gd name="connsiteY4390" fmla="*/ 4534801 h 5130710"/>
              <a:gd name="connsiteX4391" fmla="*/ 2043996 w 6842126"/>
              <a:gd name="connsiteY4391" fmla="*/ 4518527 h 5130710"/>
              <a:gd name="connsiteX4392" fmla="*/ 2059879 w 6842126"/>
              <a:gd name="connsiteY4392" fmla="*/ 4499020 h 5130710"/>
              <a:gd name="connsiteX4393" fmla="*/ 2087442 w 6842126"/>
              <a:gd name="connsiteY4393" fmla="*/ 4458501 h 5130710"/>
              <a:gd name="connsiteX4394" fmla="*/ 2082458 w 6842126"/>
              <a:gd name="connsiteY4394" fmla="*/ 4461596 h 5130710"/>
              <a:gd name="connsiteX4395" fmla="*/ 2111125 w 6842126"/>
              <a:gd name="connsiteY4395" fmla="*/ 4420927 h 5130710"/>
              <a:gd name="connsiteX4396" fmla="*/ 2137129 w 6842126"/>
              <a:gd name="connsiteY4396" fmla="*/ 4382606 h 5130710"/>
              <a:gd name="connsiteX4397" fmla="*/ 2124984 w 6842126"/>
              <a:gd name="connsiteY4397" fmla="*/ 4395325 h 5130710"/>
              <a:gd name="connsiteX4398" fmla="*/ 2124746 w 6842126"/>
              <a:gd name="connsiteY4398" fmla="*/ 4391920 h 5130710"/>
              <a:gd name="connsiteX4399" fmla="*/ 2125257 w 6842126"/>
              <a:gd name="connsiteY4399" fmla="*/ 4390206 h 5130710"/>
              <a:gd name="connsiteX4400" fmla="*/ 2151071 w 6842126"/>
              <a:gd name="connsiteY4400" fmla="*/ 4361909 h 5130710"/>
              <a:gd name="connsiteX4401" fmla="*/ 2150211 w 6842126"/>
              <a:gd name="connsiteY4401" fmla="*/ 4363329 h 5130710"/>
              <a:gd name="connsiteX4402" fmla="*/ 2174892 w 6842126"/>
              <a:gd name="connsiteY4402" fmla="*/ 4326958 h 5130710"/>
              <a:gd name="connsiteX4403" fmla="*/ 2170448 w 6842126"/>
              <a:gd name="connsiteY4403" fmla="*/ 4332309 h 5130710"/>
              <a:gd name="connsiteX4404" fmla="*/ 2168361 w 6842126"/>
              <a:gd name="connsiteY4404" fmla="*/ 4335310 h 5130710"/>
              <a:gd name="connsiteX4405" fmla="*/ 2152940 w 6842126"/>
              <a:gd name="connsiteY4405" fmla="*/ 4350832 h 5130710"/>
              <a:gd name="connsiteX4406" fmla="*/ 2130299 w 6842126"/>
              <a:gd name="connsiteY4406" fmla="*/ 4369941 h 5130710"/>
              <a:gd name="connsiteX4407" fmla="*/ 2178755 w 6842126"/>
              <a:gd name="connsiteY4407" fmla="*/ 4316347 h 5130710"/>
              <a:gd name="connsiteX4408" fmla="*/ 2172834 w 6842126"/>
              <a:gd name="connsiteY4408" fmla="*/ 4315902 h 5130710"/>
              <a:gd name="connsiteX4409" fmla="*/ 2140251 w 6842126"/>
              <a:gd name="connsiteY4409" fmla="*/ 4348723 h 5130710"/>
              <a:gd name="connsiteX4410" fmla="*/ 2111731 w 6842126"/>
              <a:gd name="connsiteY4410" fmla="*/ 4389507 h 5130710"/>
              <a:gd name="connsiteX4411" fmla="*/ 2075038 w 6842126"/>
              <a:gd name="connsiteY4411" fmla="*/ 4441980 h 5130710"/>
              <a:gd name="connsiteX4412" fmla="*/ 2086908 w 6842126"/>
              <a:gd name="connsiteY4412" fmla="*/ 4431326 h 5130710"/>
              <a:gd name="connsiteX4413" fmla="*/ 2105728 w 6842126"/>
              <a:gd name="connsiteY4413" fmla="*/ 4411535 h 5130710"/>
              <a:gd name="connsiteX4414" fmla="*/ 2100240 w 6842126"/>
              <a:gd name="connsiteY4414" fmla="*/ 4421536 h 5130710"/>
              <a:gd name="connsiteX4415" fmla="*/ 2069031 w 6842126"/>
              <a:gd name="connsiteY4415" fmla="*/ 4464489 h 5130710"/>
              <a:gd name="connsiteX4416" fmla="*/ 2055574 w 6842126"/>
              <a:gd name="connsiteY4416" fmla="*/ 4486785 h 5130710"/>
              <a:gd name="connsiteX4417" fmla="*/ 2055453 w 6842126"/>
              <a:gd name="connsiteY4417" fmla="*/ 4486163 h 5130710"/>
              <a:gd name="connsiteX4418" fmla="*/ 2044663 w 6842126"/>
              <a:gd name="connsiteY4418" fmla="*/ 4495108 h 5130710"/>
              <a:gd name="connsiteX4419" fmla="*/ 2040689 w 6842126"/>
              <a:gd name="connsiteY4419" fmla="*/ 4498525 h 5130710"/>
              <a:gd name="connsiteX4420" fmla="*/ 2044628 w 6842126"/>
              <a:gd name="connsiteY4420" fmla="*/ 4491293 h 5130710"/>
              <a:gd name="connsiteX4421" fmla="*/ 2066442 w 6842126"/>
              <a:gd name="connsiteY4421" fmla="*/ 4453995 h 5130710"/>
              <a:gd name="connsiteX4422" fmla="*/ 2035289 w 6842126"/>
              <a:gd name="connsiteY4422" fmla="*/ 4496520 h 5130710"/>
              <a:gd name="connsiteX4423" fmla="*/ 2001048 w 6842126"/>
              <a:gd name="connsiteY4423" fmla="*/ 4541544 h 5130710"/>
              <a:gd name="connsiteX4424" fmla="*/ 2000534 w 6842126"/>
              <a:gd name="connsiteY4424" fmla="*/ 4534193 h 5130710"/>
              <a:gd name="connsiteX4425" fmla="*/ 2000401 w 6842126"/>
              <a:gd name="connsiteY4425" fmla="*/ 4534072 h 5130710"/>
              <a:gd name="connsiteX4426" fmla="*/ 2004530 w 6842126"/>
              <a:gd name="connsiteY4426" fmla="*/ 4530283 h 5130710"/>
              <a:gd name="connsiteX4427" fmla="*/ 2033372 w 6842126"/>
              <a:gd name="connsiteY4427" fmla="*/ 4482684 h 5130710"/>
              <a:gd name="connsiteX4428" fmla="*/ 1955046 w 6842126"/>
              <a:gd name="connsiteY4428" fmla="*/ 4576555 h 5130710"/>
              <a:gd name="connsiteX4429" fmla="*/ 1919456 w 6842126"/>
              <a:gd name="connsiteY4429" fmla="*/ 4611992 h 5130710"/>
              <a:gd name="connsiteX4430" fmla="*/ 1918809 w 6842126"/>
              <a:gd name="connsiteY4430" fmla="*/ 4612687 h 5130710"/>
              <a:gd name="connsiteX4431" fmla="*/ 1934598 w 6842126"/>
              <a:gd name="connsiteY4431" fmla="*/ 4585653 h 5130710"/>
              <a:gd name="connsiteX4432" fmla="*/ 1964307 w 6842126"/>
              <a:gd name="connsiteY4432" fmla="*/ 4544324 h 5130710"/>
              <a:gd name="connsiteX4433" fmla="*/ 2006076 w 6842126"/>
              <a:gd name="connsiteY4433" fmla="*/ 4471001 h 5130710"/>
              <a:gd name="connsiteX4434" fmla="*/ 1985963 w 6842126"/>
              <a:gd name="connsiteY4434" fmla="*/ 4499294 h 5130710"/>
              <a:gd name="connsiteX4435" fmla="*/ 1976446 w 6842126"/>
              <a:gd name="connsiteY4435" fmla="*/ 4510584 h 5130710"/>
              <a:gd name="connsiteX4436" fmla="*/ 1939251 w 6842126"/>
              <a:gd name="connsiteY4436" fmla="*/ 4534893 h 5130710"/>
              <a:gd name="connsiteX4437" fmla="*/ 1979080 w 6842126"/>
              <a:gd name="connsiteY4437" fmla="*/ 4472757 h 5130710"/>
              <a:gd name="connsiteX4438" fmla="*/ 1930862 w 6842126"/>
              <a:gd name="connsiteY4438" fmla="*/ 4522485 h 5130710"/>
              <a:gd name="connsiteX4439" fmla="*/ 1885082 w 6842126"/>
              <a:gd name="connsiteY4439" fmla="*/ 4577227 h 5130710"/>
              <a:gd name="connsiteX4440" fmla="*/ 1856999 w 6842126"/>
              <a:gd name="connsiteY4440" fmla="*/ 4596211 h 5130710"/>
              <a:gd name="connsiteX4441" fmla="*/ 1839885 w 6842126"/>
              <a:gd name="connsiteY4441" fmla="*/ 4616778 h 5130710"/>
              <a:gd name="connsiteX4442" fmla="*/ 1958503 w 6842126"/>
              <a:gd name="connsiteY4442" fmla="*/ 4437927 h 5130710"/>
              <a:gd name="connsiteX4443" fmla="*/ 1947421 w 6842126"/>
              <a:gd name="connsiteY4443" fmla="*/ 4441314 h 5130710"/>
              <a:gd name="connsiteX4444" fmla="*/ 1957018 w 6842126"/>
              <a:gd name="connsiteY4444" fmla="*/ 4426065 h 5130710"/>
              <a:gd name="connsiteX4445" fmla="*/ 1945058 w 6842126"/>
              <a:gd name="connsiteY4445" fmla="*/ 4442728 h 5130710"/>
              <a:gd name="connsiteX4446" fmla="*/ 1741424 w 6842126"/>
              <a:gd name="connsiteY4446" fmla="*/ 4692321 h 5130710"/>
              <a:gd name="connsiteX4447" fmla="*/ 1787900 w 6842126"/>
              <a:gd name="connsiteY4447" fmla="*/ 4605704 h 5130710"/>
              <a:gd name="connsiteX4448" fmla="*/ 1736494 w 6842126"/>
              <a:gd name="connsiteY4448" fmla="*/ 4663976 h 5130710"/>
              <a:gd name="connsiteX4449" fmla="*/ 1713053 w 6842126"/>
              <a:gd name="connsiteY4449" fmla="*/ 4671467 h 5130710"/>
              <a:gd name="connsiteX4450" fmla="*/ 1621726 w 6842126"/>
              <a:gd name="connsiteY4450" fmla="*/ 4783762 h 5130710"/>
              <a:gd name="connsiteX4451" fmla="*/ 1633598 w 6842126"/>
              <a:gd name="connsiteY4451" fmla="*/ 4760080 h 5130710"/>
              <a:gd name="connsiteX4452" fmla="*/ 1636017 w 6842126"/>
              <a:gd name="connsiteY4452" fmla="*/ 4757717 h 5130710"/>
              <a:gd name="connsiteX4453" fmla="*/ 1638210 w 6842126"/>
              <a:gd name="connsiteY4453" fmla="*/ 4753010 h 5130710"/>
              <a:gd name="connsiteX4454" fmla="*/ 1643921 w 6842126"/>
              <a:gd name="connsiteY4454" fmla="*/ 4744864 h 5130710"/>
              <a:gd name="connsiteX4455" fmla="*/ 1656212 w 6842126"/>
              <a:gd name="connsiteY4455" fmla="*/ 4728645 h 5130710"/>
              <a:gd name="connsiteX4456" fmla="*/ 1693012 w 6842126"/>
              <a:gd name="connsiteY4456" fmla="*/ 4669356 h 5130710"/>
              <a:gd name="connsiteX4457" fmla="*/ 1656752 w 6842126"/>
              <a:gd name="connsiteY4457" fmla="*/ 4713040 h 5130710"/>
              <a:gd name="connsiteX4458" fmla="*/ 1643484 w 6842126"/>
              <a:gd name="connsiteY4458" fmla="*/ 4741696 h 5130710"/>
              <a:gd name="connsiteX4459" fmla="*/ 1638210 w 6842126"/>
              <a:gd name="connsiteY4459" fmla="*/ 4753010 h 5130710"/>
              <a:gd name="connsiteX4460" fmla="*/ 1634466 w 6842126"/>
              <a:gd name="connsiteY4460" fmla="*/ 4758349 h 5130710"/>
              <a:gd name="connsiteX4461" fmla="*/ 1633598 w 6842126"/>
              <a:gd name="connsiteY4461" fmla="*/ 4760080 h 5130710"/>
              <a:gd name="connsiteX4462" fmla="*/ 1628264 w 6842126"/>
              <a:gd name="connsiteY4462" fmla="*/ 4765298 h 5130710"/>
              <a:gd name="connsiteX4463" fmla="*/ 1639382 w 6842126"/>
              <a:gd name="connsiteY4463" fmla="*/ 4723651 h 5130710"/>
              <a:gd name="connsiteX4464" fmla="*/ 1643283 w 6842126"/>
              <a:gd name="connsiteY4464" fmla="*/ 4717819 h 5130710"/>
              <a:gd name="connsiteX4465" fmla="*/ 1643808 w 6842126"/>
              <a:gd name="connsiteY4465" fmla="*/ 4717079 h 5130710"/>
              <a:gd name="connsiteX4466" fmla="*/ 1643873 w 6842126"/>
              <a:gd name="connsiteY4466" fmla="*/ 4716936 h 5130710"/>
              <a:gd name="connsiteX4467" fmla="*/ 1643283 w 6842126"/>
              <a:gd name="connsiteY4467" fmla="*/ 4717819 h 5130710"/>
              <a:gd name="connsiteX4468" fmla="*/ 1636912 w 6842126"/>
              <a:gd name="connsiteY4468" fmla="*/ 4726795 h 5130710"/>
              <a:gd name="connsiteX4469" fmla="*/ 1561527 w 6842126"/>
              <a:gd name="connsiteY4469" fmla="*/ 4808161 h 5130710"/>
              <a:gd name="connsiteX4470" fmla="*/ 1564603 w 6842126"/>
              <a:gd name="connsiteY4470" fmla="*/ 4779222 h 5130710"/>
              <a:gd name="connsiteX4471" fmla="*/ 1568476 w 6842126"/>
              <a:gd name="connsiteY4471" fmla="*/ 4772548 h 5130710"/>
              <a:gd name="connsiteX4472" fmla="*/ 1589874 w 6842126"/>
              <a:gd name="connsiteY4472" fmla="*/ 4741593 h 5130710"/>
              <a:gd name="connsiteX4473" fmla="*/ 1622077 w 6842126"/>
              <a:gd name="connsiteY4473" fmla="*/ 4683659 h 5130710"/>
              <a:gd name="connsiteX4474" fmla="*/ 1585671 w 6842126"/>
              <a:gd name="connsiteY4474" fmla="*/ 4729921 h 5130710"/>
              <a:gd name="connsiteX4475" fmla="*/ 1584312 w 6842126"/>
              <a:gd name="connsiteY4475" fmla="*/ 4732020 h 5130710"/>
              <a:gd name="connsiteX4476" fmla="*/ 1582426 w 6842126"/>
              <a:gd name="connsiteY4476" fmla="*/ 4733890 h 5130710"/>
              <a:gd name="connsiteX4477" fmla="*/ 1565277 w 6842126"/>
              <a:gd name="connsiteY4477" fmla="*/ 4752963 h 5130710"/>
              <a:gd name="connsiteX4478" fmla="*/ 1553143 w 6842126"/>
              <a:gd name="connsiteY4478" fmla="*/ 4757290 h 5130710"/>
              <a:gd name="connsiteX4479" fmla="*/ 1554668 w 6842126"/>
              <a:gd name="connsiteY4479" fmla="*/ 4751697 h 5130710"/>
              <a:gd name="connsiteX4480" fmla="*/ 1655956 w 6842126"/>
              <a:gd name="connsiteY4480" fmla="*/ 4614127 h 5130710"/>
              <a:gd name="connsiteX4481" fmla="*/ 1684682 w 6842126"/>
              <a:gd name="connsiteY4481" fmla="*/ 4559495 h 5130710"/>
              <a:gd name="connsiteX4482" fmla="*/ 1641550 w 6842126"/>
              <a:gd name="connsiteY4482" fmla="*/ 4618154 h 5130710"/>
              <a:gd name="connsiteX4483" fmla="*/ 1605506 w 6842126"/>
              <a:gd name="connsiteY4483" fmla="*/ 4664604 h 5130710"/>
              <a:gd name="connsiteX4484" fmla="*/ 1596116 w 6842126"/>
              <a:gd name="connsiteY4484" fmla="*/ 4667133 h 5130710"/>
              <a:gd name="connsiteX4485" fmla="*/ 1609710 w 6842126"/>
              <a:gd name="connsiteY4485" fmla="*/ 4645775 h 5130710"/>
              <a:gd name="connsiteX4486" fmla="*/ 1745960 w 6842126"/>
              <a:gd name="connsiteY4486" fmla="*/ 4461170 h 5130710"/>
              <a:gd name="connsiteX4487" fmla="*/ 1745201 w 6842126"/>
              <a:gd name="connsiteY4487" fmla="*/ 4435133 h 5130710"/>
              <a:gd name="connsiteX4488" fmla="*/ 1617074 w 6842126"/>
              <a:gd name="connsiteY4488" fmla="*/ 4606717 h 5130710"/>
              <a:gd name="connsiteX4489" fmla="*/ 1615635 w 6842126"/>
              <a:gd name="connsiteY4489" fmla="*/ 4604673 h 5130710"/>
              <a:gd name="connsiteX4490" fmla="*/ 1616071 w 6842126"/>
              <a:gd name="connsiteY4490" fmla="*/ 4604065 h 5130710"/>
              <a:gd name="connsiteX4491" fmla="*/ 1666523 w 6842126"/>
              <a:gd name="connsiteY4491" fmla="*/ 4524191 h 5130710"/>
              <a:gd name="connsiteX4492" fmla="*/ 1603515 w 6842126"/>
              <a:gd name="connsiteY4492" fmla="*/ 4600913 h 5130710"/>
              <a:gd name="connsiteX4493" fmla="*/ 1565119 w 6842126"/>
              <a:gd name="connsiteY4493" fmla="*/ 4654201 h 5130710"/>
              <a:gd name="connsiteX4494" fmla="*/ 1564115 w 6842126"/>
              <a:gd name="connsiteY4494" fmla="*/ 4655291 h 5130710"/>
              <a:gd name="connsiteX4495" fmla="*/ 1629398 w 6842126"/>
              <a:gd name="connsiteY4495" fmla="*/ 4543747 h 5130710"/>
              <a:gd name="connsiteX4496" fmla="*/ 1646650 w 6842126"/>
              <a:gd name="connsiteY4496" fmla="*/ 4509124 h 5130710"/>
              <a:gd name="connsiteX4497" fmla="*/ 1603848 w 6842126"/>
              <a:gd name="connsiteY4497" fmla="*/ 4571274 h 5130710"/>
              <a:gd name="connsiteX4498" fmla="*/ 1576236 w 6842126"/>
              <a:gd name="connsiteY4498" fmla="*/ 4576458 h 5130710"/>
              <a:gd name="connsiteX4499" fmla="*/ 1541746 w 6842126"/>
              <a:gd name="connsiteY4499" fmla="*/ 4631575 h 5130710"/>
              <a:gd name="connsiteX4500" fmla="*/ 1516460 w 6842126"/>
              <a:gd name="connsiteY4500" fmla="*/ 4658363 h 5130710"/>
              <a:gd name="connsiteX4501" fmla="*/ 1510733 w 6842126"/>
              <a:gd name="connsiteY4501" fmla="*/ 4646360 h 5130710"/>
              <a:gd name="connsiteX4502" fmla="*/ 1463497 w 6842126"/>
              <a:gd name="connsiteY4502" fmla="*/ 4706939 h 5130710"/>
              <a:gd name="connsiteX4503" fmla="*/ 1421511 w 6842126"/>
              <a:gd name="connsiteY4503" fmla="*/ 4738620 h 5130710"/>
              <a:gd name="connsiteX4504" fmla="*/ 1416338 w 6842126"/>
              <a:gd name="connsiteY4504" fmla="*/ 4736786 h 5130710"/>
              <a:gd name="connsiteX4505" fmla="*/ 1360776 w 6842126"/>
              <a:gd name="connsiteY4505" fmla="*/ 4778623 h 5130710"/>
              <a:gd name="connsiteX4506" fmla="*/ 1381428 w 6842126"/>
              <a:gd name="connsiteY4506" fmla="*/ 4734399 h 5130710"/>
              <a:gd name="connsiteX4507" fmla="*/ 1346736 w 6842126"/>
              <a:gd name="connsiteY4507" fmla="*/ 4773652 h 5130710"/>
              <a:gd name="connsiteX4508" fmla="*/ 1378640 w 6842126"/>
              <a:gd name="connsiteY4508" fmla="*/ 4697668 h 5130710"/>
              <a:gd name="connsiteX4509" fmla="*/ 1647914 w 6842126"/>
              <a:gd name="connsiteY4509" fmla="*/ 4308494 h 5130710"/>
              <a:gd name="connsiteX4510" fmla="*/ 1674730 w 6842126"/>
              <a:gd name="connsiteY4510" fmla="*/ 4269614 h 5130710"/>
              <a:gd name="connsiteX4511" fmla="*/ 1678546 w 6842126"/>
              <a:gd name="connsiteY4511" fmla="*/ 4255352 h 5130710"/>
              <a:gd name="connsiteX4512" fmla="*/ 1672453 w 6842126"/>
              <a:gd name="connsiteY4512" fmla="*/ 4260236 h 5130710"/>
              <a:gd name="connsiteX4513" fmla="*/ 1672747 w 6842126"/>
              <a:gd name="connsiteY4513" fmla="*/ 4259458 h 5130710"/>
              <a:gd name="connsiteX4514" fmla="*/ 1661375 w 6842126"/>
              <a:gd name="connsiteY4514" fmla="*/ 4273270 h 5130710"/>
              <a:gd name="connsiteX4515" fmla="*/ 1595581 w 6842126"/>
              <a:gd name="connsiteY4515" fmla="*/ 4362188 h 5130710"/>
              <a:gd name="connsiteX4516" fmla="*/ 1461713 w 6842126"/>
              <a:gd name="connsiteY4516" fmla="*/ 4535896 h 5130710"/>
              <a:gd name="connsiteX4517" fmla="*/ 1407182 w 6842126"/>
              <a:gd name="connsiteY4517" fmla="*/ 4588902 h 5130710"/>
              <a:gd name="connsiteX4518" fmla="*/ 1418430 w 6842126"/>
              <a:gd name="connsiteY4518" fmla="*/ 4557141 h 5130710"/>
              <a:gd name="connsiteX4519" fmla="*/ 1449519 w 6842126"/>
              <a:gd name="connsiteY4519" fmla="*/ 4511627 h 5130710"/>
              <a:gd name="connsiteX4520" fmla="*/ 1642133 w 6842126"/>
              <a:gd name="connsiteY4520" fmla="*/ 4244842 h 5130710"/>
              <a:gd name="connsiteX4521" fmla="*/ 1671740 w 6842126"/>
              <a:gd name="connsiteY4521" fmla="*/ 4202820 h 5130710"/>
              <a:gd name="connsiteX4522" fmla="*/ 1676200 w 6842126"/>
              <a:gd name="connsiteY4522" fmla="*/ 4192466 h 5130710"/>
              <a:gd name="connsiteX4523" fmla="*/ 1616966 w 6842126"/>
              <a:gd name="connsiteY4523" fmla="*/ 4254296 h 5130710"/>
              <a:gd name="connsiteX4524" fmla="*/ 1584697 w 6842126"/>
              <a:gd name="connsiteY4524" fmla="*/ 4297508 h 5130710"/>
              <a:gd name="connsiteX4525" fmla="*/ 1561052 w 6842126"/>
              <a:gd name="connsiteY4525" fmla="*/ 4322675 h 5130710"/>
              <a:gd name="connsiteX4526" fmla="*/ 1559796 w 6842126"/>
              <a:gd name="connsiteY4526" fmla="*/ 4322262 h 5130710"/>
              <a:gd name="connsiteX4527" fmla="*/ 1552721 w 6842126"/>
              <a:gd name="connsiteY4527" fmla="*/ 4330038 h 5130710"/>
              <a:gd name="connsiteX4528" fmla="*/ 1549005 w 6842126"/>
              <a:gd name="connsiteY4528" fmla="*/ 4335681 h 5130710"/>
              <a:gd name="connsiteX4529" fmla="*/ 1529877 w 6842126"/>
              <a:gd name="connsiteY4529" fmla="*/ 4356348 h 5130710"/>
              <a:gd name="connsiteX4530" fmla="*/ 1529318 w 6842126"/>
              <a:gd name="connsiteY4530" fmla="*/ 4347632 h 5130710"/>
              <a:gd name="connsiteX4531" fmla="*/ 1537462 w 6842126"/>
              <a:gd name="connsiteY4531" fmla="*/ 4326871 h 5130710"/>
              <a:gd name="connsiteX4532" fmla="*/ 1542372 w 6842126"/>
              <a:gd name="connsiteY4532" fmla="*/ 4320591 h 5130710"/>
              <a:gd name="connsiteX4533" fmla="*/ 1586072 w 6842126"/>
              <a:gd name="connsiteY4533" fmla="*/ 4254303 h 5130710"/>
              <a:gd name="connsiteX4534" fmla="*/ 1586703 w 6842126"/>
              <a:gd name="connsiteY4534" fmla="*/ 4233001 h 5130710"/>
              <a:gd name="connsiteX4535" fmla="*/ 1639267 w 6842126"/>
              <a:gd name="connsiteY4535" fmla="*/ 4172411 h 5130710"/>
              <a:gd name="connsiteX4536" fmla="*/ 1631809 w 6842126"/>
              <a:gd name="connsiteY4536" fmla="*/ 4169264 h 5130710"/>
              <a:gd name="connsiteX4537" fmla="*/ 1626537 w 6842126"/>
              <a:gd name="connsiteY4537" fmla="*/ 4163549 h 5130710"/>
              <a:gd name="connsiteX4538" fmla="*/ 1624093 w 6842126"/>
              <a:gd name="connsiteY4538" fmla="*/ 4166112 h 5130710"/>
              <a:gd name="connsiteX4539" fmla="*/ 1623883 w 6842126"/>
              <a:gd name="connsiteY4539" fmla="*/ 4163123 h 5130710"/>
              <a:gd name="connsiteX4540" fmla="*/ 1624332 w 6842126"/>
              <a:gd name="connsiteY4540" fmla="*/ 4161621 h 5130710"/>
              <a:gd name="connsiteX4541" fmla="*/ 1624546 w 6842126"/>
              <a:gd name="connsiteY4541" fmla="*/ 4161389 h 5130710"/>
              <a:gd name="connsiteX4542" fmla="*/ 1624054 w 6842126"/>
              <a:gd name="connsiteY4542" fmla="*/ 4160856 h 5130710"/>
              <a:gd name="connsiteX4543" fmla="*/ 1623987 w 6842126"/>
              <a:gd name="connsiteY4543" fmla="*/ 4159761 h 5130710"/>
              <a:gd name="connsiteX4544" fmla="*/ 1642081 w 6842126"/>
              <a:gd name="connsiteY4544" fmla="*/ 4132592 h 5130710"/>
              <a:gd name="connsiteX4545" fmla="*/ 1628758 w 6842126"/>
              <a:gd name="connsiteY4545" fmla="*/ 4143838 h 5130710"/>
              <a:gd name="connsiteX4546" fmla="*/ 1630928 w 6842126"/>
              <a:gd name="connsiteY4546" fmla="*/ 4141126 h 5130710"/>
              <a:gd name="connsiteX4547" fmla="*/ 1600148 w 6842126"/>
              <a:gd name="connsiteY4547" fmla="*/ 4171076 h 5130710"/>
              <a:gd name="connsiteX4548" fmla="*/ 1559758 w 6842126"/>
              <a:gd name="connsiteY4548" fmla="*/ 4208722 h 5130710"/>
              <a:gd name="connsiteX4549" fmla="*/ 1605154 w 6842126"/>
              <a:gd name="connsiteY4549" fmla="*/ 4162623 h 5130710"/>
              <a:gd name="connsiteX4550" fmla="*/ 1619864 w 6842126"/>
              <a:gd name="connsiteY4550" fmla="*/ 4146632 h 5130710"/>
              <a:gd name="connsiteX4551" fmla="*/ 1616944 w 6842126"/>
              <a:gd name="connsiteY4551" fmla="*/ 4146237 h 5130710"/>
              <a:gd name="connsiteX4552" fmla="*/ 1616163 w 6842126"/>
              <a:gd name="connsiteY4552" fmla="*/ 4146701 h 5130710"/>
              <a:gd name="connsiteX4553" fmla="*/ 1611346 w 6842126"/>
              <a:gd name="connsiteY4553" fmla="*/ 4151554 h 5130710"/>
              <a:gd name="connsiteX4554" fmla="*/ 1612818 w 6842126"/>
              <a:gd name="connsiteY4554" fmla="*/ 4149039 h 5130710"/>
              <a:gd name="connsiteX4555" fmla="*/ 1613149 w 6842126"/>
              <a:gd name="connsiteY4555" fmla="*/ 4148493 h 5130710"/>
              <a:gd name="connsiteX4556" fmla="*/ 1611763 w 6842126"/>
              <a:gd name="connsiteY4556" fmla="*/ 4149316 h 5130710"/>
              <a:gd name="connsiteX4557" fmla="*/ 1603039 w 6842126"/>
              <a:gd name="connsiteY4557" fmla="*/ 4157029 h 5130710"/>
              <a:gd name="connsiteX4558" fmla="*/ 1498414 w 6842126"/>
              <a:gd name="connsiteY4558" fmla="*/ 4257149 h 5130710"/>
              <a:gd name="connsiteX4559" fmla="*/ 1592242 w 6842126"/>
              <a:gd name="connsiteY4559" fmla="*/ 4161111 h 5130710"/>
              <a:gd name="connsiteX4560" fmla="*/ 1597736 w 6842126"/>
              <a:gd name="connsiteY4560" fmla="*/ 4152641 h 5130710"/>
              <a:gd name="connsiteX4561" fmla="*/ 1591575 w 6842126"/>
              <a:gd name="connsiteY4561" fmla="*/ 4159344 h 5130710"/>
              <a:gd name="connsiteX4562" fmla="*/ 1537619 w 6842126"/>
              <a:gd name="connsiteY4562" fmla="*/ 4210530 h 5130710"/>
              <a:gd name="connsiteX4563" fmla="*/ 1502277 w 6842126"/>
              <a:gd name="connsiteY4563" fmla="*/ 4242555 h 5130710"/>
              <a:gd name="connsiteX4564" fmla="*/ 1505811 w 6842126"/>
              <a:gd name="connsiteY4564" fmla="*/ 4236698 h 5130710"/>
              <a:gd name="connsiteX4565" fmla="*/ 1505938 w 6842126"/>
              <a:gd name="connsiteY4565" fmla="*/ 4236427 h 5130710"/>
              <a:gd name="connsiteX4566" fmla="*/ 1507395 w 6842126"/>
              <a:gd name="connsiteY4566" fmla="*/ 4234910 h 5130710"/>
              <a:gd name="connsiteX4567" fmla="*/ 1531321 w 6842126"/>
              <a:gd name="connsiteY4567" fmla="*/ 4211398 h 5130710"/>
              <a:gd name="connsiteX4568" fmla="*/ 1512221 w 6842126"/>
              <a:gd name="connsiteY4568" fmla="*/ 4224675 h 5130710"/>
              <a:gd name="connsiteX4569" fmla="*/ 1510543 w 6842126"/>
              <a:gd name="connsiteY4569" fmla="*/ 4226390 h 5130710"/>
              <a:gd name="connsiteX4570" fmla="*/ 1509614 w 6842126"/>
              <a:gd name="connsiteY4570" fmla="*/ 4222976 h 5130710"/>
              <a:gd name="connsiteX4571" fmla="*/ 1504496 w 6842126"/>
              <a:gd name="connsiteY4571" fmla="*/ 4229198 h 5130710"/>
              <a:gd name="connsiteX4572" fmla="*/ 1499324 w 6842126"/>
              <a:gd name="connsiteY4572" fmla="*/ 4237400 h 5130710"/>
              <a:gd name="connsiteX4573" fmla="*/ 1494321 w 6842126"/>
              <a:gd name="connsiteY4573" fmla="*/ 4241871 h 5130710"/>
              <a:gd name="connsiteX4574" fmla="*/ 1507135 w 6842126"/>
              <a:gd name="connsiteY4574" fmla="*/ 4224579 h 5130710"/>
              <a:gd name="connsiteX4575" fmla="*/ 1598417 w 6842126"/>
              <a:gd name="connsiteY4575" fmla="*/ 4135896 h 5130710"/>
              <a:gd name="connsiteX4576" fmla="*/ 1610688 w 6842126"/>
              <a:gd name="connsiteY4576" fmla="*/ 4124072 h 5130710"/>
              <a:gd name="connsiteX4577" fmla="*/ 1615485 w 6842126"/>
              <a:gd name="connsiteY4577" fmla="*/ 4119346 h 5130710"/>
              <a:gd name="connsiteX4578" fmla="*/ 1614959 w 6842126"/>
              <a:gd name="connsiteY4578" fmla="*/ 4119401 h 5130710"/>
              <a:gd name="connsiteX4579" fmla="*/ 1609769 w 6842126"/>
              <a:gd name="connsiteY4579" fmla="*/ 4119708 h 5130710"/>
              <a:gd name="connsiteX4580" fmla="*/ 1608183 w 6842126"/>
              <a:gd name="connsiteY4580" fmla="*/ 4119308 h 5130710"/>
              <a:gd name="connsiteX4581" fmla="*/ 1587550 w 6842126"/>
              <a:gd name="connsiteY4581" fmla="*/ 4138870 h 5130710"/>
              <a:gd name="connsiteX4582" fmla="*/ 1571361 w 6842126"/>
              <a:gd name="connsiteY4582" fmla="*/ 4154627 h 5130710"/>
              <a:gd name="connsiteX4583" fmla="*/ 1565583 w 6842126"/>
              <a:gd name="connsiteY4583" fmla="*/ 4162559 h 5130710"/>
              <a:gd name="connsiteX4584" fmla="*/ 1559940 w 6842126"/>
              <a:gd name="connsiteY4584" fmla="*/ 4165742 h 5130710"/>
              <a:gd name="connsiteX4585" fmla="*/ 1550595 w 6842126"/>
              <a:gd name="connsiteY4585" fmla="*/ 4174838 h 5130710"/>
              <a:gd name="connsiteX4586" fmla="*/ 1522540 w 6842126"/>
              <a:gd name="connsiteY4586" fmla="*/ 4202266 h 5130710"/>
              <a:gd name="connsiteX4587" fmla="*/ 1527730 w 6842126"/>
              <a:gd name="connsiteY4587" fmla="*/ 4191514 h 5130710"/>
              <a:gd name="connsiteX4588" fmla="*/ 1529487 w 6842126"/>
              <a:gd name="connsiteY4588" fmla="*/ 4190009 h 5130710"/>
              <a:gd name="connsiteX4589" fmla="*/ 1531021 w 6842126"/>
              <a:gd name="connsiteY4589" fmla="*/ 4186343 h 5130710"/>
              <a:gd name="connsiteX4590" fmla="*/ 1542415 w 6842126"/>
              <a:gd name="connsiteY4590" fmla="*/ 4164909 h 5130710"/>
              <a:gd name="connsiteX4591" fmla="*/ 1553435 w 6842126"/>
              <a:gd name="connsiteY4591" fmla="*/ 4144905 h 5130710"/>
              <a:gd name="connsiteX4592" fmla="*/ 1554927 w 6842126"/>
              <a:gd name="connsiteY4592" fmla="*/ 4141933 h 5130710"/>
              <a:gd name="connsiteX4593" fmla="*/ 1572460 w 6842126"/>
              <a:gd name="connsiteY4593" fmla="*/ 4123825 h 5130710"/>
              <a:gd name="connsiteX4594" fmla="*/ 1555110 w 6842126"/>
              <a:gd name="connsiteY4594" fmla="*/ 4149136 h 5130710"/>
              <a:gd name="connsiteX4595" fmla="*/ 1547764 w 6842126"/>
              <a:gd name="connsiteY4595" fmla="*/ 4162747 h 5130710"/>
              <a:gd name="connsiteX4596" fmla="*/ 1546457 w 6842126"/>
              <a:gd name="connsiteY4596" fmla="*/ 4165251 h 5130710"/>
              <a:gd name="connsiteX4597" fmla="*/ 1558915 w 6842126"/>
              <a:gd name="connsiteY4597" fmla="*/ 4149283 h 5130710"/>
              <a:gd name="connsiteX4598" fmla="*/ 1580429 w 6842126"/>
              <a:gd name="connsiteY4598" fmla="*/ 4123673 h 5130710"/>
              <a:gd name="connsiteX4599" fmla="*/ 1597073 w 6842126"/>
              <a:gd name="connsiteY4599" fmla="*/ 4103425 h 5130710"/>
              <a:gd name="connsiteX4600" fmla="*/ 1597514 w 6842126"/>
              <a:gd name="connsiteY4600" fmla="*/ 4099981 h 5130710"/>
              <a:gd name="connsiteX4601" fmla="*/ 1599013 w 6842126"/>
              <a:gd name="connsiteY4601" fmla="*/ 4096359 h 5130710"/>
              <a:gd name="connsiteX4602" fmla="*/ 1601721 w 6842126"/>
              <a:gd name="connsiteY4602" fmla="*/ 4093555 h 5130710"/>
              <a:gd name="connsiteX4603" fmla="*/ 1587398 w 6842126"/>
              <a:gd name="connsiteY4603" fmla="*/ 4106751 h 5130710"/>
              <a:gd name="connsiteX4604" fmla="*/ 1614241 w 6842126"/>
              <a:gd name="connsiteY4604" fmla="*/ 4076865 h 5130710"/>
              <a:gd name="connsiteX4605" fmla="*/ 1607280 w 6842126"/>
              <a:gd name="connsiteY4605" fmla="*/ 4083373 h 5130710"/>
              <a:gd name="connsiteX4606" fmla="*/ 1604959 w 6842126"/>
              <a:gd name="connsiteY4606" fmla="*/ 4085779 h 5130710"/>
              <a:gd name="connsiteX4607" fmla="*/ 1586525 w 6842126"/>
              <a:gd name="connsiteY4607" fmla="*/ 4105982 h 5130710"/>
              <a:gd name="connsiteX4608" fmla="*/ 1577255 w 6842126"/>
              <a:gd name="connsiteY4608" fmla="*/ 4116147 h 5130710"/>
              <a:gd name="connsiteX4609" fmla="*/ 1568896 w 6842126"/>
              <a:gd name="connsiteY4609" fmla="*/ 4125313 h 5130710"/>
              <a:gd name="connsiteX4610" fmla="*/ 1560337 w 6842126"/>
              <a:gd name="connsiteY4610" fmla="*/ 4132246 h 5130710"/>
              <a:gd name="connsiteX4611" fmla="*/ 1564460 w 6842126"/>
              <a:gd name="connsiteY4611" fmla="*/ 4121147 h 5130710"/>
              <a:gd name="connsiteX4612" fmla="*/ 1569841 w 6842126"/>
              <a:gd name="connsiteY4612" fmla="*/ 4109355 h 5130710"/>
              <a:gd name="connsiteX4613" fmla="*/ 1567275 w 6842126"/>
              <a:gd name="connsiteY4613" fmla="*/ 4111561 h 5130710"/>
              <a:gd name="connsiteX4614" fmla="*/ 1562462 w 6842126"/>
              <a:gd name="connsiteY4614" fmla="*/ 4109785 h 5130710"/>
              <a:gd name="connsiteX4615" fmla="*/ 1571834 w 6842126"/>
              <a:gd name="connsiteY4615" fmla="*/ 4099117 h 5130710"/>
              <a:gd name="connsiteX4616" fmla="*/ 1571687 w 6842126"/>
              <a:gd name="connsiteY4616" fmla="*/ 4097447 h 5130710"/>
              <a:gd name="connsiteX4617" fmla="*/ 1567745 w 6842126"/>
              <a:gd name="connsiteY4617" fmla="*/ 4100631 h 5130710"/>
              <a:gd name="connsiteX4618" fmla="*/ 1567473 w 6842126"/>
              <a:gd name="connsiteY4618" fmla="*/ 4101141 h 5130710"/>
              <a:gd name="connsiteX4619" fmla="*/ 1566834 w 6842126"/>
              <a:gd name="connsiteY4619" fmla="*/ 4101366 h 5130710"/>
              <a:gd name="connsiteX4620" fmla="*/ 1564482 w 6842126"/>
              <a:gd name="connsiteY4620" fmla="*/ 4103265 h 5130710"/>
              <a:gd name="connsiteX4621" fmla="*/ 1550652 w 6842126"/>
              <a:gd name="connsiteY4621" fmla="*/ 4117917 h 5130710"/>
              <a:gd name="connsiteX4622" fmla="*/ 1452540 w 6842126"/>
              <a:gd name="connsiteY4622" fmla="*/ 4226000 h 5130710"/>
              <a:gd name="connsiteX4623" fmla="*/ 1477747 w 6842126"/>
              <a:gd name="connsiteY4623" fmla="*/ 4178061 h 5130710"/>
              <a:gd name="connsiteX4624" fmla="*/ 1414385 w 6842126"/>
              <a:gd name="connsiteY4624" fmla="*/ 4251782 h 5130710"/>
              <a:gd name="connsiteX4625" fmla="*/ 1405161 w 6842126"/>
              <a:gd name="connsiteY4625" fmla="*/ 4264660 h 5130710"/>
              <a:gd name="connsiteX4626" fmla="*/ 1412521 w 6842126"/>
              <a:gd name="connsiteY4626" fmla="*/ 4251863 h 5130710"/>
              <a:gd name="connsiteX4627" fmla="*/ 1387819 w 6842126"/>
              <a:gd name="connsiteY4627" fmla="*/ 4270105 h 5130710"/>
              <a:gd name="connsiteX4628" fmla="*/ 1356470 w 6842126"/>
              <a:gd name="connsiteY4628" fmla="*/ 4294744 h 5130710"/>
              <a:gd name="connsiteX4629" fmla="*/ 1347436 w 6842126"/>
              <a:gd name="connsiteY4629" fmla="*/ 4304142 h 5130710"/>
              <a:gd name="connsiteX4630" fmla="*/ 1430841 w 6842126"/>
              <a:gd name="connsiteY4630" fmla="*/ 4193905 h 5130710"/>
              <a:gd name="connsiteX4631" fmla="*/ 1439869 w 6842126"/>
              <a:gd name="connsiteY4631" fmla="*/ 4182327 h 5130710"/>
              <a:gd name="connsiteX4632" fmla="*/ 1451450 w 6842126"/>
              <a:gd name="connsiteY4632" fmla="*/ 4160178 h 5130710"/>
              <a:gd name="connsiteX4633" fmla="*/ 1442890 w 6842126"/>
              <a:gd name="connsiteY4633" fmla="*/ 4167727 h 5130710"/>
              <a:gd name="connsiteX4634" fmla="*/ 1464765 w 6842126"/>
              <a:gd name="connsiteY4634" fmla="*/ 4129217 h 5130710"/>
              <a:gd name="connsiteX4635" fmla="*/ 1454450 w 6842126"/>
              <a:gd name="connsiteY4635" fmla="*/ 4136191 h 5130710"/>
              <a:gd name="connsiteX4636" fmla="*/ 1441024 w 6842126"/>
              <a:gd name="connsiteY4636" fmla="*/ 4137022 h 5130710"/>
              <a:gd name="connsiteX4637" fmla="*/ 1430711 w 6842126"/>
              <a:gd name="connsiteY4637" fmla="*/ 4137801 h 5130710"/>
              <a:gd name="connsiteX4638" fmla="*/ 1426414 w 6842126"/>
              <a:gd name="connsiteY4638" fmla="*/ 4148060 h 5130710"/>
              <a:gd name="connsiteX4639" fmla="*/ 1417455 w 6842126"/>
              <a:gd name="connsiteY4639" fmla="*/ 4162293 h 5130710"/>
              <a:gd name="connsiteX4640" fmla="*/ 1419934 w 6842126"/>
              <a:gd name="connsiteY4640" fmla="*/ 4149116 h 5130710"/>
              <a:gd name="connsiteX4641" fmla="*/ 1420468 w 6842126"/>
              <a:gd name="connsiteY4641" fmla="*/ 4150178 h 5130710"/>
              <a:gd name="connsiteX4642" fmla="*/ 1419680 w 6842126"/>
              <a:gd name="connsiteY4642" fmla="*/ 4152116 h 5130710"/>
              <a:gd name="connsiteX4643" fmla="*/ 1420810 w 6842126"/>
              <a:gd name="connsiteY4643" fmla="*/ 4150863 h 5130710"/>
              <a:gd name="connsiteX4644" fmla="*/ 1420468 w 6842126"/>
              <a:gd name="connsiteY4644" fmla="*/ 4150178 h 5130710"/>
              <a:gd name="connsiteX4645" fmla="*/ 1421913 w 6842126"/>
              <a:gd name="connsiteY4645" fmla="*/ 4146615 h 5130710"/>
              <a:gd name="connsiteX4646" fmla="*/ 1423466 w 6842126"/>
              <a:gd name="connsiteY4646" fmla="*/ 4144652 h 5130710"/>
              <a:gd name="connsiteX4647" fmla="*/ 1424618 w 6842126"/>
              <a:gd name="connsiteY4647" fmla="*/ 4142095 h 5130710"/>
              <a:gd name="connsiteX4648" fmla="*/ 1422753 w 6842126"/>
              <a:gd name="connsiteY4648" fmla="*/ 4131933 h 5130710"/>
              <a:gd name="connsiteX4649" fmla="*/ 1444573 w 6842126"/>
              <a:gd name="connsiteY4649" fmla="*/ 4091595 h 5130710"/>
              <a:gd name="connsiteX4650" fmla="*/ 1443672 w 6842126"/>
              <a:gd name="connsiteY4650" fmla="*/ 4083456 h 5130710"/>
              <a:gd name="connsiteX4651" fmla="*/ 1451499 w 6842126"/>
              <a:gd name="connsiteY4651" fmla="*/ 4066338 h 5130710"/>
              <a:gd name="connsiteX4652" fmla="*/ 1453406 w 6842126"/>
              <a:gd name="connsiteY4652" fmla="*/ 4063390 h 5130710"/>
              <a:gd name="connsiteX4653" fmla="*/ 1450068 w 6842126"/>
              <a:gd name="connsiteY4653" fmla="*/ 4067025 h 5130710"/>
              <a:gd name="connsiteX4654" fmla="*/ 1440609 w 6842126"/>
              <a:gd name="connsiteY4654" fmla="*/ 4077498 h 5130710"/>
              <a:gd name="connsiteX4655" fmla="*/ 1401725 w 6842126"/>
              <a:gd name="connsiteY4655" fmla="*/ 4141856 h 5130710"/>
              <a:gd name="connsiteX4656" fmla="*/ 1369244 w 6842126"/>
              <a:gd name="connsiteY4656" fmla="*/ 4202296 h 5130710"/>
              <a:gd name="connsiteX4657" fmla="*/ 1365349 w 6842126"/>
              <a:gd name="connsiteY4657" fmla="*/ 4205164 h 5130710"/>
              <a:gd name="connsiteX4658" fmla="*/ 1356637 w 6842126"/>
              <a:gd name="connsiteY4658" fmla="*/ 4212419 h 5130710"/>
              <a:gd name="connsiteX4659" fmla="*/ 1365586 w 6842126"/>
              <a:gd name="connsiteY4659" fmla="*/ 4192684 h 5130710"/>
              <a:gd name="connsiteX4660" fmla="*/ 1354222 w 6842126"/>
              <a:gd name="connsiteY4660" fmla="*/ 4210254 h 5130710"/>
              <a:gd name="connsiteX4661" fmla="*/ 1350610 w 6842126"/>
              <a:gd name="connsiteY4661" fmla="*/ 4206698 h 5130710"/>
              <a:gd name="connsiteX4662" fmla="*/ 1345392 w 6842126"/>
              <a:gd name="connsiteY4662" fmla="*/ 4211749 h 5130710"/>
              <a:gd name="connsiteX4663" fmla="*/ 1354330 w 6842126"/>
              <a:gd name="connsiteY4663" fmla="*/ 4193454 h 5130710"/>
              <a:gd name="connsiteX4664" fmla="*/ 1357968 w 6842126"/>
              <a:gd name="connsiteY4664" fmla="*/ 4188255 h 5130710"/>
              <a:gd name="connsiteX4665" fmla="*/ 1360259 w 6842126"/>
              <a:gd name="connsiteY4665" fmla="*/ 4186226 h 5130710"/>
              <a:gd name="connsiteX4666" fmla="*/ 1358183 w 6842126"/>
              <a:gd name="connsiteY4666" fmla="*/ 4185571 h 5130710"/>
              <a:gd name="connsiteX4667" fmla="*/ 1370141 w 6842126"/>
              <a:gd name="connsiteY4667" fmla="*/ 4161093 h 5130710"/>
              <a:gd name="connsiteX4668" fmla="*/ 1375709 w 6842126"/>
              <a:gd name="connsiteY4668" fmla="*/ 4155135 h 5130710"/>
              <a:gd name="connsiteX4669" fmla="*/ 1388994 w 6842126"/>
              <a:gd name="connsiteY4669" fmla="*/ 4142052 h 5130710"/>
              <a:gd name="connsiteX4670" fmla="*/ 1403035 w 6842126"/>
              <a:gd name="connsiteY4670" fmla="*/ 4124293 h 5130710"/>
              <a:gd name="connsiteX4671" fmla="*/ 1375115 w 6842126"/>
              <a:gd name="connsiteY4671" fmla="*/ 4151337 h 5130710"/>
              <a:gd name="connsiteX4672" fmla="*/ 1374777 w 6842126"/>
              <a:gd name="connsiteY4672" fmla="*/ 4151606 h 5130710"/>
              <a:gd name="connsiteX4673" fmla="*/ 1378037 w 6842126"/>
              <a:gd name="connsiteY4673" fmla="*/ 4144933 h 5130710"/>
              <a:gd name="connsiteX4674" fmla="*/ 1409300 w 6842126"/>
              <a:gd name="connsiteY4674" fmla="*/ 4088979 h 5130710"/>
              <a:gd name="connsiteX4675" fmla="*/ 1420632 w 6842126"/>
              <a:gd name="connsiteY4675" fmla="*/ 4069840 h 5130710"/>
              <a:gd name="connsiteX4676" fmla="*/ 1417206 w 6842126"/>
              <a:gd name="connsiteY4676" fmla="*/ 4073687 h 5130710"/>
              <a:gd name="connsiteX4677" fmla="*/ 1368740 w 6842126"/>
              <a:gd name="connsiteY4677" fmla="*/ 4123205 h 5130710"/>
              <a:gd name="connsiteX4678" fmla="*/ 1375959 w 6842126"/>
              <a:gd name="connsiteY4678" fmla="*/ 4111986 h 5130710"/>
              <a:gd name="connsiteX4679" fmla="*/ 1425727 w 6842126"/>
              <a:gd name="connsiteY4679" fmla="*/ 4047185 h 5130710"/>
              <a:gd name="connsiteX4680" fmla="*/ 1430002 w 6842126"/>
              <a:gd name="connsiteY4680" fmla="*/ 4041456 h 5130710"/>
              <a:gd name="connsiteX4681" fmla="*/ 1430764 w 6842126"/>
              <a:gd name="connsiteY4681" fmla="*/ 4036687 h 5130710"/>
              <a:gd name="connsiteX4682" fmla="*/ 1445800 w 6842126"/>
              <a:gd name="connsiteY4682" fmla="*/ 4020290 h 5130710"/>
              <a:gd name="connsiteX4683" fmla="*/ 1451042 w 6842126"/>
              <a:gd name="connsiteY4683" fmla="*/ 4013266 h 5130710"/>
              <a:gd name="connsiteX4684" fmla="*/ 1435224 w 6842126"/>
              <a:gd name="connsiteY4684" fmla="*/ 4027355 h 5130710"/>
              <a:gd name="connsiteX4685" fmla="*/ 1436096 w 6842126"/>
              <a:gd name="connsiteY4685" fmla="*/ 4025643 h 5130710"/>
              <a:gd name="connsiteX4686" fmla="*/ 1454981 w 6842126"/>
              <a:gd name="connsiteY4686" fmla="*/ 3984863 h 5130710"/>
              <a:gd name="connsiteX4687" fmla="*/ 1418252 w 6842126"/>
              <a:gd name="connsiteY4687" fmla="*/ 4037622 h 5130710"/>
              <a:gd name="connsiteX4688" fmla="*/ 1409362 w 6842126"/>
              <a:gd name="connsiteY4688" fmla="*/ 4048712 h 5130710"/>
              <a:gd name="connsiteX4689" fmla="*/ 1414140 w 6842126"/>
              <a:gd name="connsiteY4689" fmla="*/ 4030847 h 5130710"/>
              <a:gd name="connsiteX4690" fmla="*/ 1412081 w 6842126"/>
              <a:gd name="connsiteY4690" fmla="*/ 4033614 h 5130710"/>
              <a:gd name="connsiteX4691" fmla="*/ 1350371 w 6842126"/>
              <a:gd name="connsiteY4691" fmla="*/ 4118723 h 5130710"/>
              <a:gd name="connsiteX4692" fmla="*/ 1330707 w 6842126"/>
              <a:gd name="connsiteY4692" fmla="*/ 4143903 h 5130710"/>
              <a:gd name="connsiteX4693" fmla="*/ 1341673 w 6842126"/>
              <a:gd name="connsiteY4693" fmla="*/ 4127166 h 5130710"/>
              <a:gd name="connsiteX4694" fmla="*/ 1371987 w 6842126"/>
              <a:gd name="connsiteY4694" fmla="*/ 4083382 h 5130710"/>
              <a:gd name="connsiteX4695" fmla="*/ 1406397 w 6842126"/>
              <a:gd name="connsiteY4695" fmla="*/ 4034231 h 5130710"/>
              <a:gd name="connsiteX4696" fmla="*/ 1365739 w 6842126"/>
              <a:gd name="connsiteY4696" fmla="*/ 4066730 h 5130710"/>
              <a:gd name="connsiteX4697" fmla="*/ 1327252 w 6842126"/>
              <a:gd name="connsiteY4697" fmla="*/ 4108616 h 5130710"/>
              <a:gd name="connsiteX4698" fmla="*/ 1341101 w 6842126"/>
              <a:gd name="connsiteY4698" fmla="*/ 4084326 h 5130710"/>
              <a:gd name="connsiteX4699" fmla="*/ 1346623 w 6842126"/>
              <a:gd name="connsiteY4699" fmla="*/ 4071857 h 5130710"/>
              <a:gd name="connsiteX4700" fmla="*/ 1422166 w 6842126"/>
              <a:gd name="connsiteY4700" fmla="*/ 3955436 h 5130710"/>
              <a:gd name="connsiteX4701" fmla="*/ 1421559 w 6842126"/>
              <a:gd name="connsiteY4701" fmla="*/ 3944976 h 5130710"/>
              <a:gd name="connsiteX4702" fmla="*/ 1442817 w 6842126"/>
              <a:gd name="connsiteY4702" fmla="*/ 3913946 h 5130710"/>
              <a:gd name="connsiteX4703" fmla="*/ 1435112 w 6842126"/>
              <a:gd name="connsiteY4703" fmla="*/ 3905666 h 5130710"/>
              <a:gd name="connsiteX4704" fmla="*/ 1458191 w 6842126"/>
              <a:gd name="connsiteY4704" fmla="*/ 3863850 h 5130710"/>
              <a:gd name="connsiteX4705" fmla="*/ 1457825 w 6842126"/>
              <a:gd name="connsiteY4705" fmla="*/ 3863293 h 5130710"/>
              <a:gd name="connsiteX4706" fmla="*/ 1457364 w 6842126"/>
              <a:gd name="connsiteY4706" fmla="*/ 3862596 h 5130710"/>
              <a:gd name="connsiteX4707" fmla="*/ 1457211 w 6842126"/>
              <a:gd name="connsiteY4707" fmla="*/ 3862364 h 5130710"/>
              <a:gd name="connsiteX4708" fmla="*/ 1457087 w 6842126"/>
              <a:gd name="connsiteY4708" fmla="*/ 3862179 h 5130710"/>
              <a:gd name="connsiteX4709" fmla="*/ 1457364 w 6842126"/>
              <a:gd name="connsiteY4709" fmla="*/ 3862596 h 5130710"/>
              <a:gd name="connsiteX4710" fmla="*/ 1458191 w 6842126"/>
              <a:gd name="connsiteY4710" fmla="*/ 3863850 h 5130710"/>
              <a:gd name="connsiteX4711" fmla="*/ 1435674 w 6842126"/>
              <a:gd name="connsiteY4711" fmla="*/ 3896356 h 5130710"/>
              <a:gd name="connsiteX4712" fmla="*/ 1416527 w 6842126"/>
              <a:gd name="connsiteY4712" fmla="*/ 3918586 h 5130710"/>
              <a:gd name="connsiteX4713" fmla="*/ 1415607 w 6842126"/>
              <a:gd name="connsiteY4713" fmla="*/ 3920013 h 5130710"/>
              <a:gd name="connsiteX4714" fmla="*/ 1416599 w 6842126"/>
              <a:gd name="connsiteY4714" fmla="*/ 3921253 h 5130710"/>
              <a:gd name="connsiteX4715" fmla="*/ 1416651 w 6842126"/>
              <a:gd name="connsiteY4715" fmla="*/ 3925889 h 5130710"/>
              <a:gd name="connsiteX4716" fmla="*/ 1414641 w 6842126"/>
              <a:gd name="connsiteY4716" fmla="*/ 3926545 h 5130710"/>
              <a:gd name="connsiteX4717" fmla="*/ 1412953 w 6842126"/>
              <a:gd name="connsiteY4717" fmla="*/ 3925126 h 5130710"/>
              <a:gd name="connsiteX4718" fmla="*/ 1413032 w 6842126"/>
              <a:gd name="connsiteY4718" fmla="*/ 3924011 h 5130710"/>
              <a:gd name="connsiteX4719" fmla="*/ 1398999 w 6842126"/>
              <a:gd name="connsiteY4719" fmla="*/ 3945808 h 5130710"/>
              <a:gd name="connsiteX4720" fmla="*/ 1416739 w 6842126"/>
              <a:gd name="connsiteY4720" fmla="*/ 3902676 h 5130710"/>
              <a:gd name="connsiteX4721" fmla="*/ 1413196 w 6842126"/>
              <a:gd name="connsiteY4721" fmla="*/ 3905003 h 5130710"/>
              <a:gd name="connsiteX4722" fmla="*/ 1350107 w 6842126"/>
              <a:gd name="connsiteY4722" fmla="*/ 3981011 h 5130710"/>
              <a:gd name="connsiteX4723" fmla="*/ 1315534 w 6842126"/>
              <a:gd name="connsiteY4723" fmla="*/ 4027122 h 5130710"/>
              <a:gd name="connsiteX4724" fmla="*/ 1294301 w 6842126"/>
              <a:gd name="connsiteY4724" fmla="*/ 4057102 h 5130710"/>
              <a:gd name="connsiteX4725" fmla="*/ 1285894 w 6842126"/>
              <a:gd name="connsiteY4725" fmla="*/ 4068176 h 5130710"/>
              <a:gd name="connsiteX4726" fmla="*/ 1280425 w 6842126"/>
              <a:gd name="connsiteY4726" fmla="*/ 4061979 h 5130710"/>
              <a:gd name="connsiteX4727" fmla="*/ 1289161 w 6842126"/>
              <a:gd name="connsiteY4727" fmla="*/ 4047699 h 5130710"/>
              <a:gd name="connsiteX4728" fmla="*/ 1303098 w 6842126"/>
              <a:gd name="connsiteY4728" fmla="*/ 4030582 h 5130710"/>
              <a:gd name="connsiteX4729" fmla="*/ 1327284 w 6842126"/>
              <a:gd name="connsiteY4729" fmla="*/ 3995025 h 5130710"/>
              <a:gd name="connsiteX4730" fmla="*/ 1322912 w 6842126"/>
              <a:gd name="connsiteY4730" fmla="*/ 3997742 h 5130710"/>
              <a:gd name="connsiteX4731" fmla="*/ 1348068 w 6842126"/>
              <a:gd name="connsiteY4731" fmla="*/ 3962053 h 5130710"/>
              <a:gd name="connsiteX4732" fmla="*/ 1370885 w 6842126"/>
              <a:gd name="connsiteY4732" fmla="*/ 3928427 h 5130710"/>
              <a:gd name="connsiteX4733" fmla="*/ 1360227 w 6842126"/>
              <a:gd name="connsiteY4733" fmla="*/ 3939587 h 5130710"/>
              <a:gd name="connsiteX4734" fmla="*/ 1360020 w 6842126"/>
              <a:gd name="connsiteY4734" fmla="*/ 3936598 h 5130710"/>
              <a:gd name="connsiteX4735" fmla="*/ 1360469 w 6842126"/>
              <a:gd name="connsiteY4735" fmla="*/ 3935096 h 5130710"/>
              <a:gd name="connsiteX4736" fmla="*/ 1383120 w 6842126"/>
              <a:gd name="connsiteY4736" fmla="*/ 3910265 h 5130710"/>
              <a:gd name="connsiteX4737" fmla="*/ 1382365 w 6842126"/>
              <a:gd name="connsiteY4737" fmla="*/ 3911510 h 5130710"/>
              <a:gd name="connsiteX4738" fmla="*/ 1404023 w 6842126"/>
              <a:gd name="connsiteY4738" fmla="*/ 3879594 h 5130710"/>
              <a:gd name="connsiteX4739" fmla="*/ 1400125 w 6842126"/>
              <a:gd name="connsiteY4739" fmla="*/ 3884289 h 5130710"/>
              <a:gd name="connsiteX4740" fmla="*/ 1398292 w 6842126"/>
              <a:gd name="connsiteY4740" fmla="*/ 3886923 h 5130710"/>
              <a:gd name="connsiteX4741" fmla="*/ 1384760 w 6842126"/>
              <a:gd name="connsiteY4741" fmla="*/ 3900544 h 5130710"/>
              <a:gd name="connsiteX4742" fmla="*/ 1364894 w 6842126"/>
              <a:gd name="connsiteY4742" fmla="*/ 3917312 h 5130710"/>
              <a:gd name="connsiteX4743" fmla="*/ 1407413 w 6842126"/>
              <a:gd name="connsiteY4743" fmla="*/ 3870283 h 5130710"/>
              <a:gd name="connsiteX4744" fmla="*/ 1402217 w 6842126"/>
              <a:gd name="connsiteY4744" fmla="*/ 3869891 h 5130710"/>
              <a:gd name="connsiteX4745" fmla="*/ 1373626 w 6842126"/>
              <a:gd name="connsiteY4745" fmla="*/ 3898693 h 5130710"/>
              <a:gd name="connsiteX4746" fmla="*/ 1348599 w 6842126"/>
              <a:gd name="connsiteY4746" fmla="*/ 3934481 h 5130710"/>
              <a:gd name="connsiteX4747" fmla="*/ 1316400 w 6842126"/>
              <a:gd name="connsiteY4747" fmla="*/ 3980527 h 5130710"/>
              <a:gd name="connsiteX4748" fmla="*/ 1326817 w 6842126"/>
              <a:gd name="connsiteY4748" fmla="*/ 3971180 h 5130710"/>
              <a:gd name="connsiteX4749" fmla="*/ 1343331 w 6842126"/>
              <a:gd name="connsiteY4749" fmla="*/ 3953811 h 5130710"/>
              <a:gd name="connsiteX4750" fmla="*/ 1338516 w 6842126"/>
              <a:gd name="connsiteY4750" fmla="*/ 3962588 h 5130710"/>
              <a:gd name="connsiteX4751" fmla="*/ 1311130 w 6842126"/>
              <a:gd name="connsiteY4751" fmla="*/ 4000281 h 5130710"/>
              <a:gd name="connsiteX4752" fmla="*/ 1299320 w 6842126"/>
              <a:gd name="connsiteY4752" fmla="*/ 4019844 h 5130710"/>
              <a:gd name="connsiteX4753" fmla="*/ 1299213 w 6842126"/>
              <a:gd name="connsiteY4753" fmla="*/ 4019301 h 5130710"/>
              <a:gd name="connsiteX4754" fmla="*/ 1289745 w 6842126"/>
              <a:gd name="connsiteY4754" fmla="*/ 4027149 h 5130710"/>
              <a:gd name="connsiteX4755" fmla="*/ 1286259 w 6842126"/>
              <a:gd name="connsiteY4755" fmla="*/ 4030147 h 5130710"/>
              <a:gd name="connsiteX4756" fmla="*/ 1289714 w 6842126"/>
              <a:gd name="connsiteY4756" fmla="*/ 4023800 h 5130710"/>
              <a:gd name="connsiteX4757" fmla="*/ 1308856 w 6842126"/>
              <a:gd name="connsiteY4757" fmla="*/ 3991071 h 5130710"/>
              <a:gd name="connsiteX4758" fmla="*/ 1281520 w 6842126"/>
              <a:gd name="connsiteY4758" fmla="*/ 4028387 h 5130710"/>
              <a:gd name="connsiteX4759" fmla="*/ 1251473 w 6842126"/>
              <a:gd name="connsiteY4759" fmla="*/ 4067897 h 5130710"/>
              <a:gd name="connsiteX4760" fmla="*/ 1251021 w 6842126"/>
              <a:gd name="connsiteY4760" fmla="*/ 4061445 h 5130710"/>
              <a:gd name="connsiteX4761" fmla="*/ 1250904 w 6842126"/>
              <a:gd name="connsiteY4761" fmla="*/ 4061339 h 5130710"/>
              <a:gd name="connsiteX4762" fmla="*/ 1254529 w 6842126"/>
              <a:gd name="connsiteY4762" fmla="*/ 4058016 h 5130710"/>
              <a:gd name="connsiteX4763" fmla="*/ 1279836 w 6842126"/>
              <a:gd name="connsiteY4763" fmla="*/ 4016247 h 5130710"/>
              <a:gd name="connsiteX4764" fmla="*/ 1211105 w 6842126"/>
              <a:gd name="connsiteY4764" fmla="*/ 4098619 h 5130710"/>
              <a:gd name="connsiteX4765" fmla="*/ 1179872 w 6842126"/>
              <a:gd name="connsiteY4765" fmla="*/ 4129716 h 5130710"/>
              <a:gd name="connsiteX4766" fmla="*/ 1179305 w 6842126"/>
              <a:gd name="connsiteY4766" fmla="*/ 4130327 h 5130710"/>
              <a:gd name="connsiteX4767" fmla="*/ 1193162 w 6842126"/>
              <a:gd name="connsiteY4767" fmla="*/ 4106604 h 5130710"/>
              <a:gd name="connsiteX4768" fmla="*/ 1219232 w 6842126"/>
              <a:gd name="connsiteY4768" fmla="*/ 4070336 h 5130710"/>
              <a:gd name="connsiteX4769" fmla="*/ 1255883 w 6842126"/>
              <a:gd name="connsiteY4769" fmla="*/ 4005995 h 5130710"/>
              <a:gd name="connsiteX4770" fmla="*/ 1238234 w 6842126"/>
              <a:gd name="connsiteY4770" fmla="*/ 4030823 h 5130710"/>
              <a:gd name="connsiteX4771" fmla="*/ 1229883 w 6842126"/>
              <a:gd name="connsiteY4771" fmla="*/ 4040730 h 5130710"/>
              <a:gd name="connsiteX4772" fmla="*/ 1197244 w 6842126"/>
              <a:gd name="connsiteY4772" fmla="*/ 4062062 h 5130710"/>
              <a:gd name="connsiteX4773" fmla="*/ 1232195 w 6842126"/>
              <a:gd name="connsiteY4773" fmla="*/ 4007535 h 5130710"/>
              <a:gd name="connsiteX4774" fmla="*/ 1189883 w 6842126"/>
              <a:gd name="connsiteY4774" fmla="*/ 4051172 h 5130710"/>
              <a:gd name="connsiteX4775" fmla="*/ 1149709 w 6842126"/>
              <a:gd name="connsiteY4775" fmla="*/ 4099209 h 5130710"/>
              <a:gd name="connsiteX4776" fmla="*/ 1125066 w 6842126"/>
              <a:gd name="connsiteY4776" fmla="*/ 4115868 h 5130710"/>
              <a:gd name="connsiteX4777" fmla="*/ 1110049 w 6842126"/>
              <a:gd name="connsiteY4777" fmla="*/ 4133916 h 5130710"/>
              <a:gd name="connsiteX4778" fmla="*/ 1215581 w 6842126"/>
              <a:gd name="connsiteY4778" fmla="*/ 3974796 h 5130710"/>
              <a:gd name="connsiteX4779" fmla="*/ 1303364 w 6842126"/>
              <a:gd name="connsiteY4779" fmla="*/ 3851779 h 5130710"/>
              <a:gd name="connsiteX4780" fmla="*/ 1299980 w 6842126"/>
              <a:gd name="connsiteY4780" fmla="*/ 3851727 h 5130710"/>
              <a:gd name="connsiteX4781" fmla="*/ 1303148 w 6842126"/>
              <a:gd name="connsiteY4781" fmla="*/ 3849190 h 5130710"/>
              <a:gd name="connsiteX4782" fmla="*/ 1303921 w 6842126"/>
              <a:gd name="connsiteY4782" fmla="*/ 3851000 h 5130710"/>
              <a:gd name="connsiteX4783" fmla="*/ 1313391 w 6842126"/>
              <a:gd name="connsiteY4783" fmla="*/ 3837730 h 5130710"/>
              <a:gd name="connsiteX4784" fmla="*/ 1314052 w 6842126"/>
              <a:gd name="connsiteY4784" fmla="*/ 3835726 h 5130710"/>
              <a:gd name="connsiteX4785" fmla="*/ 1311466 w 6842126"/>
              <a:gd name="connsiteY4785" fmla="*/ 3834128 h 5130710"/>
              <a:gd name="connsiteX4786" fmla="*/ 1303148 w 6842126"/>
              <a:gd name="connsiteY4786" fmla="*/ 3849190 h 5130710"/>
              <a:gd name="connsiteX4787" fmla="*/ 1298876 w 6842126"/>
              <a:gd name="connsiteY4787" fmla="*/ 3846686 h 5130710"/>
              <a:gd name="connsiteX4788" fmla="*/ 1202339 w 6842126"/>
              <a:gd name="connsiteY4788" fmla="*/ 3981184 h 5130710"/>
              <a:gd name="connsiteX4789" fmla="*/ 1023646 w 6842126"/>
              <a:gd name="connsiteY4789" fmla="*/ 4200207 h 5130710"/>
              <a:gd name="connsiteX4790" fmla="*/ 1064430 w 6842126"/>
              <a:gd name="connsiteY4790" fmla="*/ 4124199 h 5130710"/>
              <a:gd name="connsiteX4791" fmla="*/ 1019321 w 6842126"/>
              <a:gd name="connsiteY4791" fmla="*/ 4175334 h 5130710"/>
              <a:gd name="connsiteX4792" fmla="*/ 998750 w 6842126"/>
              <a:gd name="connsiteY4792" fmla="*/ 4181906 h 5130710"/>
              <a:gd name="connsiteX4793" fmla="*/ 918608 w 6842126"/>
              <a:gd name="connsiteY4793" fmla="*/ 4280448 h 5130710"/>
              <a:gd name="connsiteX4794" fmla="*/ 929028 w 6842126"/>
              <a:gd name="connsiteY4794" fmla="*/ 4259667 h 5130710"/>
              <a:gd name="connsiteX4795" fmla="*/ 931149 w 6842126"/>
              <a:gd name="connsiteY4795" fmla="*/ 4257592 h 5130710"/>
              <a:gd name="connsiteX4796" fmla="*/ 933074 w 6842126"/>
              <a:gd name="connsiteY4796" fmla="*/ 4253463 h 5130710"/>
              <a:gd name="connsiteX4797" fmla="*/ 938086 w 6842126"/>
              <a:gd name="connsiteY4797" fmla="*/ 4246314 h 5130710"/>
              <a:gd name="connsiteX4798" fmla="*/ 948873 w 6842126"/>
              <a:gd name="connsiteY4798" fmla="*/ 4232081 h 5130710"/>
              <a:gd name="connsiteX4799" fmla="*/ 981163 w 6842126"/>
              <a:gd name="connsiteY4799" fmla="*/ 4180055 h 5130710"/>
              <a:gd name="connsiteX4800" fmla="*/ 949345 w 6842126"/>
              <a:gd name="connsiteY4800" fmla="*/ 4218388 h 5130710"/>
              <a:gd name="connsiteX4801" fmla="*/ 937701 w 6842126"/>
              <a:gd name="connsiteY4801" fmla="*/ 4243535 h 5130710"/>
              <a:gd name="connsiteX4802" fmla="*/ 933074 w 6842126"/>
              <a:gd name="connsiteY4802" fmla="*/ 4253463 h 5130710"/>
              <a:gd name="connsiteX4803" fmla="*/ 929790 w 6842126"/>
              <a:gd name="connsiteY4803" fmla="*/ 4258147 h 5130710"/>
              <a:gd name="connsiteX4804" fmla="*/ 929028 w 6842126"/>
              <a:gd name="connsiteY4804" fmla="*/ 4259667 h 5130710"/>
              <a:gd name="connsiteX4805" fmla="*/ 924348 w 6842126"/>
              <a:gd name="connsiteY4805" fmla="*/ 4264244 h 5130710"/>
              <a:gd name="connsiteX4806" fmla="*/ 934104 w 6842126"/>
              <a:gd name="connsiteY4806" fmla="*/ 4227701 h 5130710"/>
              <a:gd name="connsiteX4807" fmla="*/ 937526 w 6842126"/>
              <a:gd name="connsiteY4807" fmla="*/ 4222580 h 5130710"/>
              <a:gd name="connsiteX4808" fmla="*/ 937987 w 6842126"/>
              <a:gd name="connsiteY4808" fmla="*/ 4221934 h 5130710"/>
              <a:gd name="connsiteX4809" fmla="*/ 938045 w 6842126"/>
              <a:gd name="connsiteY4809" fmla="*/ 4221806 h 5130710"/>
              <a:gd name="connsiteX4810" fmla="*/ 937526 w 6842126"/>
              <a:gd name="connsiteY4810" fmla="*/ 4222580 h 5130710"/>
              <a:gd name="connsiteX4811" fmla="*/ 931935 w 6842126"/>
              <a:gd name="connsiteY4811" fmla="*/ 4230459 h 5130710"/>
              <a:gd name="connsiteX4812" fmla="*/ 865784 w 6842126"/>
              <a:gd name="connsiteY4812" fmla="*/ 4301859 h 5130710"/>
              <a:gd name="connsiteX4813" fmla="*/ 868484 w 6842126"/>
              <a:gd name="connsiteY4813" fmla="*/ 4276465 h 5130710"/>
              <a:gd name="connsiteX4814" fmla="*/ 871882 w 6842126"/>
              <a:gd name="connsiteY4814" fmla="*/ 4270608 h 5130710"/>
              <a:gd name="connsiteX4815" fmla="*/ 890659 w 6842126"/>
              <a:gd name="connsiteY4815" fmla="*/ 4243444 h 5130710"/>
              <a:gd name="connsiteX4816" fmla="*/ 918919 w 6842126"/>
              <a:gd name="connsiteY4816" fmla="*/ 4192605 h 5130710"/>
              <a:gd name="connsiteX4817" fmla="*/ 886970 w 6842126"/>
              <a:gd name="connsiteY4817" fmla="*/ 4233203 h 5130710"/>
              <a:gd name="connsiteX4818" fmla="*/ 885778 w 6842126"/>
              <a:gd name="connsiteY4818" fmla="*/ 4235044 h 5130710"/>
              <a:gd name="connsiteX4819" fmla="*/ 884124 w 6842126"/>
              <a:gd name="connsiteY4819" fmla="*/ 4236685 h 5130710"/>
              <a:gd name="connsiteX4820" fmla="*/ 869075 w 6842126"/>
              <a:gd name="connsiteY4820" fmla="*/ 4253422 h 5130710"/>
              <a:gd name="connsiteX4821" fmla="*/ 858427 w 6842126"/>
              <a:gd name="connsiteY4821" fmla="*/ 4257219 h 5130710"/>
              <a:gd name="connsiteX4822" fmla="*/ 859764 w 6842126"/>
              <a:gd name="connsiteY4822" fmla="*/ 4252311 h 5130710"/>
              <a:gd name="connsiteX4823" fmla="*/ 948647 w 6842126"/>
              <a:gd name="connsiteY4823" fmla="*/ 4131590 h 5130710"/>
              <a:gd name="connsiteX4824" fmla="*/ 973853 w 6842126"/>
              <a:gd name="connsiteY4824" fmla="*/ 4083650 h 5130710"/>
              <a:gd name="connsiteX4825" fmla="*/ 936006 w 6842126"/>
              <a:gd name="connsiteY4825" fmla="*/ 4135124 h 5130710"/>
              <a:gd name="connsiteX4826" fmla="*/ 904377 w 6842126"/>
              <a:gd name="connsiteY4826" fmla="*/ 4175884 h 5130710"/>
              <a:gd name="connsiteX4827" fmla="*/ 896137 w 6842126"/>
              <a:gd name="connsiteY4827" fmla="*/ 4178104 h 5130710"/>
              <a:gd name="connsiteX4828" fmla="*/ 908066 w 6842126"/>
              <a:gd name="connsiteY4828" fmla="*/ 4159363 h 5130710"/>
              <a:gd name="connsiteX4829" fmla="*/ 1027627 w 6842126"/>
              <a:gd name="connsiteY4829" fmla="*/ 3997368 h 5130710"/>
              <a:gd name="connsiteX4830" fmla="*/ 1026961 w 6842126"/>
              <a:gd name="connsiteY4830" fmla="*/ 3974520 h 5130710"/>
              <a:gd name="connsiteX4831" fmla="*/ 914527 w 6842126"/>
              <a:gd name="connsiteY4831" fmla="*/ 4125087 h 5130710"/>
              <a:gd name="connsiteX4832" fmla="*/ 913265 w 6842126"/>
              <a:gd name="connsiteY4832" fmla="*/ 4123295 h 5130710"/>
              <a:gd name="connsiteX4833" fmla="*/ 913648 w 6842126"/>
              <a:gd name="connsiteY4833" fmla="*/ 4122760 h 5130710"/>
              <a:gd name="connsiteX4834" fmla="*/ 957918 w 6842126"/>
              <a:gd name="connsiteY4834" fmla="*/ 4052670 h 5130710"/>
              <a:gd name="connsiteX4835" fmla="*/ 902630 w 6842126"/>
              <a:gd name="connsiteY4835" fmla="*/ 4119993 h 5130710"/>
              <a:gd name="connsiteX4836" fmla="*/ 868934 w 6842126"/>
              <a:gd name="connsiteY4836" fmla="*/ 4166756 h 5130710"/>
              <a:gd name="connsiteX4837" fmla="*/ 868054 w 6842126"/>
              <a:gd name="connsiteY4837" fmla="*/ 4167713 h 5130710"/>
              <a:gd name="connsiteX4838" fmla="*/ 925343 w 6842126"/>
              <a:gd name="connsiteY4838" fmla="*/ 4069829 h 5130710"/>
              <a:gd name="connsiteX4839" fmla="*/ 940482 w 6842126"/>
              <a:gd name="connsiteY4839" fmla="*/ 4039448 h 5130710"/>
              <a:gd name="connsiteX4840" fmla="*/ 902923 w 6842126"/>
              <a:gd name="connsiteY4840" fmla="*/ 4093986 h 5130710"/>
              <a:gd name="connsiteX4841" fmla="*/ 878692 w 6842126"/>
              <a:gd name="connsiteY4841" fmla="*/ 4098534 h 5130710"/>
              <a:gd name="connsiteX4842" fmla="*/ 848426 w 6842126"/>
              <a:gd name="connsiteY4842" fmla="*/ 4146901 h 5130710"/>
              <a:gd name="connsiteX4843" fmla="*/ 826237 w 6842126"/>
              <a:gd name="connsiteY4843" fmla="*/ 4170408 h 5130710"/>
              <a:gd name="connsiteX4844" fmla="*/ 821211 w 6842126"/>
              <a:gd name="connsiteY4844" fmla="*/ 4159876 h 5130710"/>
              <a:gd name="connsiteX4845" fmla="*/ 779761 w 6842126"/>
              <a:gd name="connsiteY4845" fmla="*/ 4213034 h 5130710"/>
              <a:gd name="connsiteX4846" fmla="*/ 742916 w 6842126"/>
              <a:gd name="connsiteY4846" fmla="*/ 4240834 h 5130710"/>
              <a:gd name="connsiteX4847" fmla="*/ 738377 w 6842126"/>
              <a:gd name="connsiteY4847" fmla="*/ 4239226 h 5130710"/>
              <a:gd name="connsiteX4848" fmla="*/ 689620 w 6842126"/>
              <a:gd name="connsiteY4848" fmla="*/ 4275939 h 5130710"/>
              <a:gd name="connsiteX4849" fmla="*/ 707743 w 6842126"/>
              <a:gd name="connsiteY4849" fmla="*/ 4237132 h 5130710"/>
              <a:gd name="connsiteX4850" fmla="*/ 677301 w 6842126"/>
              <a:gd name="connsiteY4850" fmla="*/ 4271576 h 5130710"/>
              <a:gd name="connsiteX4851" fmla="*/ 705296 w 6842126"/>
              <a:gd name="connsiteY4851" fmla="*/ 4204898 h 5130710"/>
              <a:gd name="connsiteX4852" fmla="*/ 1011991 w 6842126"/>
              <a:gd name="connsiteY4852" fmla="*/ 3761320 h 5130710"/>
              <a:gd name="connsiteX4853" fmla="*/ 1020012 w 6842126"/>
              <a:gd name="connsiteY4853" fmla="*/ 3751031 h 5130710"/>
              <a:gd name="connsiteX4854" fmla="*/ 1020012 w 6842126"/>
              <a:gd name="connsiteY4854" fmla="*/ 3751031 h 5130710"/>
              <a:gd name="connsiteX4855" fmla="*/ 1011991 w 6842126"/>
              <a:gd name="connsiteY4855" fmla="*/ 3761320 h 5130710"/>
              <a:gd name="connsiteX4856" fmla="*/ 895668 w 6842126"/>
              <a:gd name="connsiteY4856" fmla="*/ 3910510 h 5130710"/>
              <a:gd name="connsiteX4857" fmla="*/ 778195 w 6842126"/>
              <a:gd name="connsiteY4857" fmla="*/ 4062941 h 5130710"/>
              <a:gd name="connsiteX4858" fmla="*/ 730342 w 6842126"/>
              <a:gd name="connsiteY4858" fmla="*/ 4109455 h 5130710"/>
              <a:gd name="connsiteX4859" fmla="*/ 740214 w 6842126"/>
              <a:gd name="connsiteY4859" fmla="*/ 4081585 h 5130710"/>
              <a:gd name="connsiteX4860" fmla="*/ 767494 w 6842126"/>
              <a:gd name="connsiteY4860" fmla="*/ 4041643 h 5130710"/>
              <a:gd name="connsiteX4861" fmla="*/ 936517 w 6842126"/>
              <a:gd name="connsiteY4861" fmla="*/ 3807535 h 5130710"/>
              <a:gd name="connsiteX4862" fmla="*/ 1172875 w 6842126"/>
              <a:gd name="connsiteY4862" fmla="*/ 3472080 h 5130710"/>
              <a:gd name="connsiteX4863" fmla="*/ 1149334 w 6842126"/>
              <a:gd name="connsiteY4863" fmla="*/ 3494021 h 5130710"/>
              <a:gd name="connsiteX4864" fmla="*/ 1177738 w 6842126"/>
              <a:gd name="connsiteY4864" fmla="*/ 3465179 h 5130710"/>
              <a:gd name="connsiteX4865" fmla="*/ 1190675 w 6842126"/>
              <a:gd name="connsiteY4865" fmla="*/ 3446818 h 5130710"/>
              <a:gd name="connsiteX4866" fmla="*/ 1190650 w 6842126"/>
              <a:gd name="connsiteY4866" fmla="*/ 3446825 h 5130710"/>
              <a:gd name="connsiteX4867" fmla="*/ 1183719 w 6842126"/>
              <a:gd name="connsiteY4867" fmla="*/ 3452954 h 5130710"/>
              <a:gd name="connsiteX4868" fmla="*/ 1100599 w 6842126"/>
              <a:gd name="connsiteY4868" fmla="*/ 3532493 h 5130710"/>
              <a:gd name="connsiteX4869" fmla="*/ 1175142 w 6842126"/>
              <a:gd name="connsiteY4869" fmla="*/ 3456198 h 5130710"/>
              <a:gd name="connsiteX4870" fmla="*/ 1179505 w 6842126"/>
              <a:gd name="connsiteY4870" fmla="*/ 3449468 h 5130710"/>
              <a:gd name="connsiteX4871" fmla="*/ 1174613 w 6842126"/>
              <a:gd name="connsiteY4871" fmla="*/ 3454794 h 5130710"/>
              <a:gd name="connsiteX4872" fmla="*/ 1131745 w 6842126"/>
              <a:gd name="connsiteY4872" fmla="*/ 3495459 h 5130710"/>
              <a:gd name="connsiteX4873" fmla="*/ 1103668 w 6842126"/>
              <a:gd name="connsiteY4873" fmla="*/ 3520900 h 5130710"/>
              <a:gd name="connsiteX4874" fmla="*/ 1106476 w 6842126"/>
              <a:gd name="connsiteY4874" fmla="*/ 3516246 h 5130710"/>
              <a:gd name="connsiteX4875" fmla="*/ 1106577 w 6842126"/>
              <a:gd name="connsiteY4875" fmla="*/ 3516032 h 5130710"/>
              <a:gd name="connsiteX4876" fmla="*/ 1107736 w 6842126"/>
              <a:gd name="connsiteY4876" fmla="*/ 3514827 h 5130710"/>
              <a:gd name="connsiteX4877" fmla="*/ 1126742 w 6842126"/>
              <a:gd name="connsiteY4877" fmla="*/ 3496146 h 5130710"/>
              <a:gd name="connsiteX4878" fmla="*/ 1111568 w 6842126"/>
              <a:gd name="connsiteY4878" fmla="*/ 3506695 h 5130710"/>
              <a:gd name="connsiteX4879" fmla="*/ 1110237 w 6842126"/>
              <a:gd name="connsiteY4879" fmla="*/ 3508058 h 5130710"/>
              <a:gd name="connsiteX4880" fmla="*/ 1109496 w 6842126"/>
              <a:gd name="connsiteY4880" fmla="*/ 3505346 h 5130710"/>
              <a:gd name="connsiteX4881" fmla="*/ 1105432 w 6842126"/>
              <a:gd name="connsiteY4881" fmla="*/ 3510288 h 5130710"/>
              <a:gd name="connsiteX4882" fmla="*/ 1101324 w 6842126"/>
              <a:gd name="connsiteY4882" fmla="*/ 3516804 h 5130710"/>
              <a:gd name="connsiteX4883" fmla="*/ 1097348 w 6842126"/>
              <a:gd name="connsiteY4883" fmla="*/ 3520357 h 5130710"/>
              <a:gd name="connsiteX4884" fmla="*/ 1107527 w 6842126"/>
              <a:gd name="connsiteY4884" fmla="*/ 3506619 h 5130710"/>
              <a:gd name="connsiteX4885" fmla="*/ 1180047 w 6842126"/>
              <a:gd name="connsiteY4885" fmla="*/ 3436165 h 5130710"/>
              <a:gd name="connsiteX4886" fmla="*/ 1205972 w 6842126"/>
              <a:gd name="connsiteY4886" fmla="*/ 3406316 h 5130710"/>
              <a:gd name="connsiteX4887" fmla="*/ 1201718 w 6842126"/>
              <a:gd name="connsiteY4887" fmla="*/ 3409796 h 5130710"/>
              <a:gd name="connsiteX4888" fmla="*/ 1142055 w 6842126"/>
              <a:gd name="connsiteY4888" fmla="*/ 3467102 h 5130710"/>
              <a:gd name="connsiteX4889" fmla="*/ 1119767 w 6842126"/>
              <a:gd name="connsiteY4889" fmla="*/ 3488894 h 5130710"/>
              <a:gd name="connsiteX4890" fmla="*/ 1131030 w 6842126"/>
              <a:gd name="connsiteY4890" fmla="*/ 3474477 h 5130710"/>
              <a:gd name="connsiteX4891" fmla="*/ 1195889 w 6842126"/>
              <a:gd name="connsiteY4891" fmla="*/ 3408524 h 5130710"/>
              <a:gd name="connsiteX4892" fmla="*/ 1220095 w 6842126"/>
              <a:gd name="connsiteY4892" fmla="*/ 3381196 h 5130710"/>
              <a:gd name="connsiteX4893" fmla="*/ 1202150 w 6842126"/>
              <a:gd name="connsiteY4893" fmla="*/ 3399741 h 5130710"/>
              <a:gd name="connsiteX4894" fmla="*/ 1182416 w 6842126"/>
              <a:gd name="connsiteY4894" fmla="*/ 3417091 h 5130710"/>
              <a:gd name="connsiteX4895" fmla="*/ 1214050 w 6842126"/>
              <a:gd name="connsiteY4895" fmla="*/ 3383481 h 5130710"/>
              <a:gd name="connsiteX4896" fmla="*/ 1221696 w 6842126"/>
              <a:gd name="connsiteY4896" fmla="*/ 3370700 h 5130710"/>
              <a:gd name="connsiteX4897" fmla="*/ 1256417 w 6842126"/>
              <a:gd name="connsiteY4897" fmla="*/ 3331110 h 5130710"/>
              <a:gd name="connsiteX4898" fmla="*/ 1260780 w 6842126"/>
              <a:gd name="connsiteY4898" fmla="*/ 3324383 h 5130710"/>
              <a:gd name="connsiteX4899" fmla="*/ 1250373 w 6842126"/>
              <a:gd name="connsiteY4899" fmla="*/ 3333394 h 5130710"/>
              <a:gd name="connsiteX4900" fmla="*/ 1241404 w 6842126"/>
              <a:gd name="connsiteY4900" fmla="*/ 3342848 h 5130710"/>
              <a:gd name="connsiteX4901" fmla="*/ 1233122 w 6842126"/>
              <a:gd name="connsiteY4901" fmla="*/ 3356390 h 5130710"/>
              <a:gd name="connsiteX4902" fmla="*/ 1222297 w 6842126"/>
              <a:gd name="connsiteY4902" fmla="*/ 3367571 h 5130710"/>
              <a:gd name="connsiteX4903" fmla="*/ 1224781 w 6842126"/>
              <a:gd name="connsiteY4903" fmla="*/ 3360366 h 5130710"/>
              <a:gd name="connsiteX4904" fmla="*/ 1210919 w 6842126"/>
              <a:gd name="connsiteY4904" fmla="*/ 3374975 h 5130710"/>
              <a:gd name="connsiteX4905" fmla="*/ 1171293 w 6842126"/>
              <a:gd name="connsiteY4905" fmla="*/ 3413010 h 5130710"/>
              <a:gd name="connsiteX4906" fmla="*/ 1203516 w 6842126"/>
              <a:gd name="connsiteY4906" fmla="*/ 3378375 h 5130710"/>
              <a:gd name="connsiteX4907" fmla="*/ 1231570 w 6842126"/>
              <a:gd name="connsiteY4907" fmla="*/ 3347764 h 5130710"/>
              <a:gd name="connsiteX4908" fmla="*/ 1235453 w 6842126"/>
              <a:gd name="connsiteY4908" fmla="*/ 3340862 h 5130710"/>
              <a:gd name="connsiteX4909" fmla="*/ 1240883 w 6842126"/>
              <a:gd name="connsiteY4909" fmla="*/ 3331680 h 5130710"/>
              <a:gd name="connsiteX4910" fmla="*/ 1238945 w 6842126"/>
              <a:gd name="connsiteY4910" fmla="*/ 3332636 h 5130710"/>
              <a:gd name="connsiteX4911" fmla="*/ 1161230 w 6842126"/>
              <a:gd name="connsiteY4911" fmla="*/ 3411735 h 5130710"/>
              <a:gd name="connsiteX4912" fmla="*/ 1152820 w 6842126"/>
              <a:gd name="connsiteY4912" fmla="*/ 3418453 h 5130710"/>
              <a:gd name="connsiteX4913" fmla="*/ 1144513 w 6842126"/>
              <a:gd name="connsiteY4913" fmla="*/ 3430222 h 5130710"/>
              <a:gd name="connsiteX4914" fmla="*/ 1146351 w 6842126"/>
              <a:gd name="connsiteY4914" fmla="*/ 3420575 h 5130710"/>
              <a:gd name="connsiteX4915" fmla="*/ 1154557 w 6842126"/>
              <a:gd name="connsiteY4915" fmla="*/ 3404254 h 5130710"/>
              <a:gd name="connsiteX4916" fmla="*/ 1147230 w 6842126"/>
              <a:gd name="connsiteY4916" fmla="*/ 3411908 h 5130710"/>
              <a:gd name="connsiteX4917" fmla="*/ 1151638 w 6842126"/>
              <a:gd name="connsiteY4917" fmla="*/ 3401334 h 5130710"/>
              <a:gd name="connsiteX4918" fmla="*/ 1139593 w 6842126"/>
              <a:gd name="connsiteY4918" fmla="*/ 3413584 h 5130710"/>
              <a:gd name="connsiteX4919" fmla="*/ 1131420 w 6842126"/>
              <a:gd name="connsiteY4919" fmla="*/ 3427888 h 5130710"/>
              <a:gd name="connsiteX4920" fmla="*/ 1123367 w 6842126"/>
              <a:gd name="connsiteY4920" fmla="*/ 3435940 h 5130710"/>
              <a:gd name="connsiteX4921" fmla="*/ 1122399 w 6842126"/>
              <a:gd name="connsiteY4921" fmla="*/ 3436915 h 5130710"/>
              <a:gd name="connsiteX4922" fmla="*/ 1125325 w 6842126"/>
              <a:gd name="connsiteY4922" fmla="*/ 3430995 h 5130710"/>
              <a:gd name="connsiteX4923" fmla="*/ 1137714 w 6842126"/>
              <a:gd name="connsiteY4923" fmla="*/ 3408052 h 5130710"/>
              <a:gd name="connsiteX4924" fmla="*/ 1153746 w 6842126"/>
              <a:gd name="connsiteY4924" fmla="*/ 3382326 h 5130710"/>
              <a:gd name="connsiteX4925" fmla="*/ 1164538 w 6842126"/>
              <a:gd name="connsiteY4925" fmla="*/ 3363426 h 5130710"/>
              <a:gd name="connsiteX4926" fmla="*/ 1157662 w 6842126"/>
              <a:gd name="connsiteY4926" fmla="*/ 3368409 h 5130710"/>
              <a:gd name="connsiteX4927" fmla="*/ 1156647 w 6842126"/>
              <a:gd name="connsiteY4927" fmla="*/ 3369906 h 5130710"/>
              <a:gd name="connsiteX4928" fmla="*/ 1141082 w 6842126"/>
              <a:gd name="connsiteY4928" fmla="*/ 3393868 h 5130710"/>
              <a:gd name="connsiteX4929" fmla="*/ 1132756 w 6842126"/>
              <a:gd name="connsiteY4929" fmla="*/ 3400542 h 5130710"/>
              <a:gd name="connsiteX4930" fmla="*/ 1128630 w 6842126"/>
              <a:gd name="connsiteY4930" fmla="*/ 3410888 h 5130710"/>
              <a:gd name="connsiteX4931" fmla="*/ 1120111 w 6842126"/>
              <a:gd name="connsiteY4931" fmla="*/ 3417716 h 5130710"/>
              <a:gd name="connsiteX4932" fmla="*/ 1106860 w 6842126"/>
              <a:gd name="connsiteY4932" fmla="*/ 3442045 h 5130710"/>
              <a:gd name="connsiteX4933" fmla="*/ 1102781 w 6842126"/>
              <a:gd name="connsiteY4933" fmla="*/ 3445711 h 5130710"/>
              <a:gd name="connsiteX4934" fmla="*/ 1103359 w 6842126"/>
              <a:gd name="connsiteY4934" fmla="*/ 3443261 h 5130710"/>
              <a:gd name="connsiteX4935" fmla="*/ 1096775 w 6842126"/>
              <a:gd name="connsiteY4935" fmla="*/ 3455153 h 5130710"/>
              <a:gd name="connsiteX4936" fmla="*/ 1091626 w 6842126"/>
              <a:gd name="connsiteY4936" fmla="*/ 3461533 h 5130710"/>
              <a:gd name="connsiteX4937" fmla="*/ 1097279 w 6842126"/>
              <a:gd name="connsiteY4937" fmla="*/ 3445570 h 5130710"/>
              <a:gd name="connsiteX4938" fmla="*/ 1107395 w 6842126"/>
              <a:gd name="connsiteY4938" fmla="*/ 3427928 h 5130710"/>
              <a:gd name="connsiteX4939" fmla="*/ 1118930 w 6842126"/>
              <a:gd name="connsiteY4939" fmla="*/ 3406143 h 5130710"/>
              <a:gd name="connsiteX4940" fmla="*/ 1119076 w 6842126"/>
              <a:gd name="connsiteY4940" fmla="*/ 3402247 h 5130710"/>
              <a:gd name="connsiteX4941" fmla="*/ 1123214 w 6842126"/>
              <a:gd name="connsiteY4941" fmla="*/ 3392425 h 5130710"/>
              <a:gd name="connsiteX4942" fmla="*/ 1125265 w 6842126"/>
              <a:gd name="connsiteY4942" fmla="*/ 3389216 h 5130710"/>
              <a:gd name="connsiteX4943" fmla="*/ 1124402 w 6842126"/>
              <a:gd name="connsiteY4943" fmla="*/ 3390270 h 5130710"/>
              <a:gd name="connsiteX4944" fmla="*/ 1122055 w 6842126"/>
              <a:gd name="connsiteY4944" fmla="*/ 3393806 h 5130710"/>
              <a:gd name="connsiteX4945" fmla="*/ 1109346 w 6842126"/>
              <a:gd name="connsiteY4945" fmla="*/ 3414866 h 5130710"/>
              <a:gd name="connsiteX4946" fmla="*/ 1103915 w 6842126"/>
              <a:gd name="connsiteY4946" fmla="*/ 3421442 h 5130710"/>
              <a:gd name="connsiteX4947" fmla="*/ 1103306 w 6842126"/>
              <a:gd name="connsiteY4947" fmla="*/ 3422119 h 5130710"/>
              <a:gd name="connsiteX4948" fmla="*/ 1096953 w 6842126"/>
              <a:gd name="connsiteY4948" fmla="*/ 3431762 h 5130710"/>
              <a:gd name="connsiteX4949" fmla="*/ 1091317 w 6842126"/>
              <a:gd name="connsiteY4949" fmla="*/ 3439772 h 5130710"/>
              <a:gd name="connsiteX4950" fmla="*/ 1091306 w 6842126"/>
              <a:gd name="connsiteY4950" fmla="*/ 3439791 h 5130710"/>
              <a:gd name="connsiteX4951" fmla="*/ 1091296 w 6842126"/>
              <a:gd name="connsiteY4951" fmla="*/ 3439802 h 5130710"/>
              <a:gd name="connsiteX4952" fmla="*/ 1071283 w 6842126"/>
              <a:gd name="connsiteY4952" fmla="*/ 3468235 h 5130710"/>
              <a:gd name="connsiteX4953" fmla="*/ 1050519 w 6842126"/>
              <a:gd name="connsiteY4953" fmla="*/ 3497391 h 5130710"/>
              <a:gd name="connsiteX4954" fmla="*/ 1049474 w 6842126"/>
              <a:gd name="connsiteY4954" fmla="*/ 3490629 h 5130710"/>
              <a:gd name="connsiteX4955" fmla="*/ 1046262 w 6842126"/>
              <a:gd name="connsiteY4955" fmla="*/ 3496336 h 5130710"/>
              <a:gd name="connsiteX4956" fmla="*/ 1044512 w 6842126"/>
              <a:gd name="connsiteY4956" fmla="*/ 3497294 h 5130710"/>
              <a:gd name="connsiteX4957" fmla="*/ 1039749 w 6842126"/>
              <a:gd name="connsiteY4957" fmla="*/ 3500495 h 5130710"/>
              <a:gd name="connsiteX4958" fmla="*/ 1042212 w 6842126"/>
              <a:gd name="connsiteY4958" fmla="*/ 3495772 h 5130710"/>
              <a:gd name="connsiteX4959" fmla="*/ 1079258 w 6842126"/>
              <a:gd name="connsiteY4959" fmla="*/ 3424907 h 5130710"/>
              <a:gd name="connsiteX4960" fmla="*/ 1085022 w 6842126"/>
              <a:gd name="connsiteY4960" fmla="*/ 3414128 h 5130710"/>
              <a:gd name="connsiteX4961" fmla="*/ 1091791 w 6842126"/>
              <a:gd name="connsiteY4961" fmla="*/ 3401230 h 5130710"/>
              <a:gd name="connsiteX4962" fmla="*/ 1098822 w 6842126"/>
              <a:gd name="connsiteY4962" fmla="*/ 3384543 h 5130710"/>
              <a:gd name="connsiteX4963" fmla="*/ 1102311 w 6842126"/>
              <a:gd name="connsiteY4963" fmla="*/ 3377315 h 5130710"/>
              <a:gd name="connsiteX4964" fmla="*/ 1099393 w 6842126"/>
              <a:gd name="connsiteY4964" fmla="*/ 3380809 h 5130710"/>
              <a:gd name="connsiteX4965" fmla="*/ 1109128 w 6842126"/>
              <a:gd name="connsiteY4965" fmla="*/ 3362066 h 5130710"/>
              <a:gd name="connsiteX4966" fmla="*/ 1106887 w 6842126"/>
              <a:gd name="connsiteY4966" fmla="*/ 3350155 h 5130710"/>
              <a:gd name="connsiteX4967" fmla="*/ 1081951 w 6842126"/>
              <a:gd name="connsiteY4967" fmla="*/ 3393113 h 5130710"/>
              <a:gd name="connsiteX4968" fmla="*/ 1061739 w 6842126"/>
              <a:gd name="connsiteY4968" fmla="*/ 3420800 h 5130710"/>
              <a:gd name="connsiteX4969" fmla="*/ 1054777 w 6842126"/>
              <a:gd name="connsiteY4969" fmla="*/ 3424158 h 5130710"/>
              <a:gd name="connsiteX4970" fmla="*/ 1036282 w 6842126"/>
              <a:gd name="connsiteY4970" fmla="*/ 3457136 h 5130710"/>
              <a:gd name="connsiteX4971" fmla="*/ 1038252 w 6842126"/>
              <a:gd name="connsiteY4971" fmla="*/ 3446667 h 5130710"/>
              <a:gd name="connsiteX4972" fmla="*/ 1038675 w 6842126"/>
              <a:gd name="connsiteY4972" fmla="*/ 3447511 h 5130710"/>
              <a:gd name="connsiteX4973" fmla="*/ 1038050 w 6842126"/>
              <a:gd name="connsiteY4973" fmla="*/ 3449052 h 5130710"/>
              <a:gd name="connsiteX4974" fmla="*/ 1038947 w 6842126"/>
              <a:gd name="connsiteY4974" fmla="*/ 3448055 h 5130710"/>
              <a:gd name="connsiteX4975" fmla="*/ 1038675 w 6842126"/>
              <a:gd name="connsiteY4975" fmla="*/ 3447511 h 5130710"/>
              <a:gd name="connsiteX4976" fmla="*/ 1039825 w 6842126"/>
              <a:gd name="connsiteY4976" fmla="*/ 3444681 h 5130710"/>
              <a:gd name="connsiteX4977" fmla="*/ 1041056 w 6842126"/>
              <a:gd name="connsiteY4977" fmla="*/ 3443121 h 5130710"/>
              <a:gd name="connsiteX4978" fmla="*/ 1041973 w 6842126"/>
              <a:gd name="connsiteY4978" fmla="*/ 3441090 h 5130710"/>
              <a:gd name="connsiteX4979" fmla="*/ 1040492 w 6842126"/>
              <a:gd name="connsiteY4979" fmla="*/ 3433018 h 5130710"/>
              <a:gd name="connsiteX4980" fmla="*/ 1048799 w 6842126"/>
              <a:gd name="connsiteY4980" fmla="*/ 3416448 h 5130710"/>
              <a:gd name="connsiteX4981" fmla="*/ 1054531 w 6842126"/>
              <a:gd name="connsiteY4981" fmla="*/ 3406618 h 5130710"/>
              <a:gd name="connsiteX4982" fmla="*/ 1048900 w 6842126"/>
              <a:gd name="connsiteY4982" fmla="*/ 3408877 h 5130710"/>
              <a:gd name="connsiteX4983" fmla="*/ 1041928 w 6842126"/>
              <a:gd name="connsiteY4983" fmla="*/ 3411658 h 5130710"/>
              <a:gd name="connsiteX4984" fmla="*/ 1041062 w 6842126"/>
              <a:gd name="connsiteY4984" fmla="*/ 3412306 h 5130710"/>
              <a:gd name="connsiteX4985" fmla="*/ 1023785 w 6842126"/>
              <a:gd name="connsiteY4985" fmla="*/ 3440901 h 5130710"/>
              <a:gd name="connsiteX4986" fmla="*/ 997981 w 6842126"/>
              <a:gd name="connsiteY4986" fmla="*/ 3488914 h 5130710"/>
              <a:gd name="connsiteX4987" fmla="*/ 994886 w 6842126"/>
              <a:gd name="connsiteY4987" fmla="*/ 3491195 h 5130710"/>
              <a:gd name="connsiteX4988" fmla="*/ 987965 w 6842126"/>
              <a:gd name="connsiteY4988" fmla="*/ 3496959 h 5130710"/>
              <a:gd name="connsiteX4989" fmla="*/ 995076 w 6842126"/>
              <a:gd name="connsiteY4989" fmla="*/ 3481280 h 5130710"/>
              <a:gd name="connsiteX4990" fmla="*/ 986046 w 6842126"/>
              <a:gd name="connsiteY4990" fmla="*/ 3495240 h 5130710"/>
              <a:gd name="connsiteX4991" fmla="*/ 983178 w 6842126"/>
              <a:gd name="connsiteY4991" fmla="*/ 3492414 h 5130710"/>
              <a:gd name="connsiteX4992" fmla="*/ 979032 w 6842126"/>
              <a:gd name="connsiteY4992" fmla="*/ 3496426 h 5130710"/>
              <a:gd name="connsiteX4993" fmla="*/ 986134 w 6842126"/>
              <a:gd name="connsiteY4993" fmla="*/ 3481892 h 5130710"/>
              <a:gd name="connsiteX4994" fmla="*/ 989021 w 6842126"/>
              <a:gd name="connsiteY4994" fmla="*/ 3477761 h 5130710"/>
              <a:gd name="connsiteX4995" fmla="*/ 990843 w 6842126"/>
              <a:gd name="connsiteY4995" fmla="*/ 3476150 h 5130710"/>
              <a:gd name="connsiteX4996" fmla="*/ 989192 w 6842126"/>
              <a:gd name="connsiteY4996" fmla="*/ 3475628 h 5130710"/>
              <a:gd name="connsiteX4997" fmla="*/ 998695 w 6842126"/>
              <a:gd name="connsiteY4997" fmla="*/ 3456183 h 5130710"/>
              <a:gd name="connsiteX4998" fmla="*/ 1003116 w 6842126"/>
              <a:gd name="connsiteY4998" fmla="*/ 3451449 h 5130710"/>
              <a:gd name="connsiteX4999" fmla="*/ 1004133 w 6842126"/>
              <a:gd name="connsiteY4999" fmla="*/ 3450448 h 5130710"/>
              <a:gd name="connsiteX5000" fmla="*/ 996075 w 6842126"/>
              <a:gd name="connsiteY5000" fmla="*/ 3451407 h 5130710"/>
              <a:gd name="connsiteX5001" fmla="*/ 994720 w 6842126"/>
              <a:gd name="connsiteY5001" fmla="*/ 3451660 h 5130710"/>
              <a:gd name="connsiteX5002" fmla="*/ 994874 w 6842126"/>
              <a:gd name="connsiteY5002" fmla="*/ 3450213 h 5130710"/>
              <a:gd name="connsiteX5003" fmla="*/ 996939 w 6842126"/>
              <a:gd name="connsiteY5003" fmla="*/ 3427268 h 5130710"/>
              <a:gd name="connsiteX5004" fmla="*/ 997114 w 6842126"/>
              <a:gd name="connsiteY5004" fmla="*/ 3422724 h 5130710"/>
              <a:gd name="connsiteX5005" fmla="*/ 1005926 w 6842126"/>
              <a:gd name="connsiteY5005" fmla="*/ 3409169 h 5130710"/>
              <a:gd name="connsiteX5006" fmla="*/ 1013784 w 6842126"/>
              <a:gd name="connsiteY5006" fmla="*/ 3392609 h 5130710"/>
              <a:gd name="connsiteX5007" fmla="*/ 1004901 w 6842126"/>
              <a:gd name="connsiteY5007" fmla="*/ 3401287 h 5130710"/>
              <a:gd name="connsiteX5008" fmla="*/ 1012507 w 6842126"/>
              <a:gd name="connsiteY5008" fmla="*/ 3390723 h 5130710"/>
              <a:gd name="connsiteX5009" fmla="*/ 1013643 w 6842126"/>
              <a:gd name="connsiteY5009" fmla="*/ 3389144 h 5130710"/>
              <a:gd name="connsiteX5010" fmla="*/ 1025392 w 6842126"/>
              <a:gd name="connsiteY5010" fmla="*/ 3372951 h 5130710"/>
              <a:gd name="connsiteX5011" fmla="*/ 1030531 w 6842126"/>
              <a:gd name="connsiteY5011" fmla="*/ 3364362 h 5130710"/>
              <a:gd name="connsiteX5012" fmla="*/ 1034079 w 6842126"/>
              <a:gd name="connsiteY5012" fmla="*/ 3351104 h 5130710"/>
              <a:gd name="connsiteX5013" fmla="*/ 1029238 w 6842126"/>
              <a:gd name="connsiteY5013" fmla="*/ 3354984 h 5130710"/>
              <a:gd name="connsiteX5014" fmla="*/ 1041325 w 6842126"/>
              <a:gd name="connsiteY5014" fmla="*/ 3331587 h 5130710"/>
              <a:gd name="connsiteX5015" fmla="*/ 1055537 w 6842126"/>
              <a:gd name="connsiteY5015" fmla="*/ 3308711 h 5130710"/>
              <a:gd name="connsiteX5016" fmla="*/ 1054523 w 6842126"/>
              <a:gd name="connsiteY5016" fmla="*/ 3306839 h 5130710"/>
              <a:gd name="connsiteX5017" fmla="*/ 1053819 w 6842126"/>
              <a:gd name="connsiteY5017" fmla="*/ 3303849 h 5130710"/>
              <a:gd name="connsiteX5018" fmla="*/ 1048647 w 6842126"/>
              <a:gd name="connsiteY5018" fmla="*/ 3309545 h 5130710"/>
              <a:gd name="connsiteX5019" fmla="*/ 1032428 w 6842126"/>
              <a:gd name="connsiteY5019" fmla="*/ 3324445 h 5130710"/>
              <a:gd name="connsiteX5020" fmla="*/ 1026620 w 6842126"/>
              <a:gd name="connsiteY5020" fmla="*/ 3331057 h 5130710"/>
              <a:gd name="connsiteX5021" fmla="*/ 1014136 w 6842126"/>
              <a:gd name="connsiteY5021" fmla="*/ 3348707 h 5130710"/>
              <a:gd name="connsiteX5022" fmla="*/ 1000306 w 6842126"/>
              <a:gd name="connsiteY5022" fmla="*/ 3368006 h 5130710"/>
              <a:gd name="connsiteX5023" fmla="*/ 997310 w 6842126"/>
              <a:gd name="connsiteY5023" fmla="*/ 3372857 h 5130710"/>
              <a:gd name="connsiteX5024" fmla="*/ 993603 w 6842126"/>
              <a:gd name="connsiteY5024" fmla="*/ 3379409 h 5130710"/>
              <a:gd name="connsiteX5025" fmla="*/ 991952 w 6842126"/>
              <a:gd name="connsiteY5025" fmla="*/ 3384088 h 5130710"/>
              <a:gd name="connsiteX5026" fmla="*/ 989960 w 6842126"/>
              <a:gd name="connsiteY5026" fmla="*/ 3385995 h 5130710"/>
              <a:gd name="connsiteX5027" fmla="*/ 989946 w 6842126"/>
              <a:gd name="connsiteY5027" fmla="*/ 3385870 h 5130710"/>
              <a:gd name="connsiteX5028" fmla="*/ 989587 w 6842126"/>
              <a:gd name="connsiteY5028" fmla="*/ 3386501 h 5130710"/>
              <a:gd name="connsiteX5029" fmla="*/ 982788 w 6842126"/>
              <a:gd name="connsiteY5029" fmla="*/ 3394009 h 5130710"/>
              <a:gd name="connsiteX5030" fmla="*/ 983032 w 6842126"/>
              <a:gd name="connsiteY5030" fmla="*/ 3391866 h 5130710"/>
              <a:gd name="connsiteX5031" fmla="*/ 991897 w 6842126"/>
              <a:gd name="connsiteY5031" fmla="*/ 3378879 h 5130710"/>
              <a:gd name="connsiteX5032" fmla="*/ 990006 w 6842126"/>
              <a:gd name="connsiteY5032" fmla="*/ 3375347 h 5130710"/>
              <a:gd name="connsiteX5033" fmla="*/ 989692 w 6842126"/>
              <a:gd name="connsiteY5033" fmla="*/ 3373569 h 5130710"/>
              <a:gd name="connsiteX5034" fmla="*/ 993661 w 6842126"/>
              <a:gd name="connsiteY5034" fmla="*/ 3366076 h 5130710"/>
              <a:gd name="connsiteX5035" fmla="*/ 997186 w 6842126"/>
              <a:gd name="connsiteY5035" fmla="*/ 3363178 h 5130710"/>
              <a:gd name="connsiteX5036" fmla="*/ 992021 w 6842126"/>
              <a:gd name="connsiteY5036" fmla="*/ 3363476 h 5130710"/>
              <a:gd name="connsiteX5037" fmla="*/ 995440 w 6842126"/>
              <a:gd name="connsiteY5037" fmla="*/ 3358302 h 5130710"/>
              <a:gd name="connsiteX5038" fmla="*/ 1026537 w 6842126"/>
              <a:gd name="connsiteY5038" fmla="*/ 3314327 h 5130710"/>
              <a:gd name="connsiteX5039" fmla="*/ 985156 w 6842126"/>
              <a:gd name="connsiteY5039" fmla="*/ 3350266 h 5130710"/>
              <a:gd name="connsiteX5040" fmla="*/ 959522 w 6842126"/>
              <a:gd name="connsiteY5040" fmla="*/ 3384595 h 5130710"/>
              <a:gd name="connsiteX5041" fmla="*/ 940736 w 6842126"/>
              <a:gd name="connsiteY5041" fmla="*/ 3404589 h 5130710"/>
              <a:gd name="connsiteX5042" fmla="*/ 939739 w 6842126"/>
              <a:gd name="connsiteY5042" fmla="*/ 3404260 h 5130710"/>
              <a:gd name="connsiteX5043" fmla="*/ 934118 w 6842126"/>
              <a:gd name="connsiteY5043" fmla="*/ 3410437 h 5130710"/>
              <a:gd name="connsiteX5044" fmla="*/ 931166 w 6842126"/>
              <a:gd name="connsiteY5044" fmla="*/ 3414921 h 5130710"/>
              <a:gd name="connsiteX5045" fmla="*/ 915970 w 6842126"/>
              <a:gd name="connsiteY5045" fmla="*/ 3431342 h 5130710"/>
              <a:gd name="connsiteX5046" fmla="*/ 915526 w 6842126"/>
              <a:gd name="connsiteY5046" fmla="*/ 3424416 h 5130710"/>
              <a:gd name="connsiteX5047" fmla="*/ 921995 w 6842126"/>
              <a:gd name="connsiteY5047" fmla="*/ 3407922 h 5130710"/>
              <a:gd name="connsiteX5048" fmla="*/ 925896 w 6842126"/>
              <a:gd name="connsiteY5048" fmla="*/ 3402933 h 5130710"/>
              <a:gd name="connsiteX5049" fmla="*/ 960614 w 6842126"/>
              <a:gd name="connsiteY5049" fmla="*/ 3350272 h 5130710"/>
              <a:gd name="connsiteX5050" fmla="*/ 961114 w 6842126"/>
              <a:gd name="connsiteY5050" fmla="*/ 3333348 h 5130710"/>
              <a:gd name="connsiteX5051" fmla="*/ 1002873 w 6842126"/>
              <a:gd name="connsiteY5051" fmla="*/ 3285212 h 5130710"/>
              <a:gd name="connsiteX5052" fmla="*/ 996949 w 6842126"/>
              <a:gd name="connsiteY5052" fmla="*/ 3282713 h 5130710"/>
              <a:gd name="connsiteX5053" fmla="*/ 992761 w 6842126"/>
              <a:gd name="connsiteY5053" fmla="*/ 3278172 h 5130710"/>
              <a:gd name="connsiteX5054" fmla="*/ 990818 w 6842126"/>
              <a:gd name="connsiteY5054" fmla="*/ 3280207 h 5130710"/>
              <a:gd name="connsiteX5055" fmla="*/ 990652 w 6842126"/>
              <a:gd name="connsiteY5055" fmla="*/ 3277834 h 5130710"/>
              <a:gd name="connsiteX5056" fmla="*/ 991009 w 6842126"/>
              <a:gd name="connsiteY5056" fmla="*/ 3276640 h 5130710"/>
              <a:gd name="connsiteX5057" fmla="*/ 991178 w 6842126"/>
              <a:gd name="connsiteY5057" fmla="*/ 3276454 h 5130710"/>
              <a:gd name="connsiteX5058" fmla="*/ 990787 w 6842126"/>
              <a:gd name="connsiteY5058" fmla="*/ 3276032 h 5130710"/>
              <a:gd name="connsiteX5059" fmla="*/ 990735 w 6842126"/>
              <a:gd name="connsiteY5059" fmla="*/ 3275162 h 5130710"/>
              <a:gd name="connsiteX5060" fmla="*/ 1005109 w 6842126"/>
              <a:gd name="connsiteY5060" fmla="*/ 3253577 h 5130710"/>
              <a:gd name="connsiteX5061" fmla="*/ 994524 w 6842126"/>
              <a:gd name="connsiteY5061" fmla="*/ 3262513 h 5130710"/>
              <a:gd name="connsiteX5062" fmla="*/ 996250 w 6842126"/>
              <a:gd name="connsiteY5062" fmla="*/ 3260358 h 5130710"/>
              <a:gd name="connsiteX5063" fmla="*/ 971794 w 6842126"/>
              <a:gd name="connsiteY5063" fmla="*/ 3284153 h 5130710"/>
              <a:gd name="connsiteX5064" fmla="*/ 939709 w 6842126"/>
              <a:gd name="connsiteY5064" fmla="*/ 3314059 h 5130710"/>
              <a:gd name="connsiteX5065" fmla="*/ 975774 w 6842126"/>
              <a:gd name="connsiteY5065" fmla="*/ 3277435 h 5130710"/>
              <a:gd name="connsiteX5066" fmla="*/ 987458 w 6842126"/>
              <a:gd name="connsiteY5066" fmla="*/ 3264732 h 5130710"/>
              <a:gd name="connsiteX5067" fmla="*/ 985139 w 6842126"/>
              <a:gd name="connsiteY5067" fmla="*/ 3264419 h 5130710"/>
              <a:gd name="connsiteX5068" fmla="*/ 984518 w 6842126"/>
              <a:gd name="connsiteY5068" fmla="*/ 3264786 h 5130710"/>
              <a:gd name="connsiteX5069" fmla="*/ 980691 w 6842126"/>
              <a:gd name="connsiteY5069" fmla="*/ 3268641 h 5130710"/>
              <a:gd name="connsiteX5070" fmla="*/ 981862 w 6842126"/>
              <a:gd name="connsiteY5070" fmla="*/ 3266643 h 5130710"/>
              <a:gd name="connsiteX5071" fmla="*/ 982125 w 6842126"/>
              <a:gd name="connsiteY5071" fmla="*/ 3266209 h 5130710"/>
              <a:gd name="connsiteX5072" fmla="*/ 981024 w 6842126"/>
              <a:gd name="connsiteY5072" fmla="*/ 3266864 h 5130710"/>
              <a:gd name="connsiteX5073" fmla="*/ 974094 w 6842126"/>
              <a:gd name="connsiteY5073" fmla="*/ 3272992 h 5130710"/>
              <a:gd name="connsiteX5074" fmla="*/ 890974 w 6842126"/>
              <a:gd name="connsiteY5074" fmla="*/ 3352531 h 5130710"/>
              <a:gd name="connsiteX5075" fmla="*/ 965515 w 6842126"/>
              <a:gd name="connsiteY5075" fmla="*/ 3276234 h 5130710"/>
              <a:gd name="connsiteX5076" fmla="*/ 969880 w 6842126"/>
              <a:gd name="connsiteY5076" fmla="*/ 3269505 h 5130710"/>
              <a:gd name="connsiteX5077" fmla="*/ 964986 w 6842126"/>
              <a:gd name="connsiteY5077" fmla="*/ 3274831 h 5130710"/>
              <a:gd name="connsiteX5078" fmla="*/ 922119 w 6842126"/>
              <a:gd name="connsiteY5078" fmla="*/ 3315495 h 5130710"/>
              <a:gd name="connsiteX5079" fmla="*/ 894042 w 6842126"/>
              <a:gd name="connsiteY5079" fmla="*/ 3340937 h 5130710"/>
              <a:gd name="connsiteX5080" fmla="*/ 896849 w 6842126"/>
              <a:gd name="connsiteY5080" fmla="*/ 3336284 h 5130710"/>
              <a:gd name="connsiteX5081" fmla="*/ 896951 w 6842126"/>
              <a:gd name="connsiteY5081" fmla="*/ 3336069 h 5130710"/>
              <a:gd name="connsiteX5082" fmla="*/ 898108 w 6842126"/>
              <a:gd name="connsiteY5082" fmla="*/ 3334864 h 5130710"/>
              <a:gd name="connsiteX5083" fmla="*/ 917116 w 6842126"/>
              <a:gd name="connsiteY5083" fmla="*/ 3316185 h 5130710"/>
              <a:gd name="connsiteX5084" fmla="*/ 901942 w 6842126"/>
              <a:gd name="connsiteY5084" fmla="*/ 3326733 h 5130710"/>
              <a:gd name="connsiteX5085" fmla="*/ 900610 w 6842126"/>
              <a:gd name="connsiteY5085" fmla="*/ 3328095 h 5130710"/>
              <a:gd name="connsiteX5086" fmla="*/ 899871 w 6842126"/>
              <a:gd name="connsiteY5086" fmla="*/ 3325383 h 5130710"/>
              <a:gd name="connsiteX5087" fmla="*/ 895806 w 6842126"/>
              <a:gd name="connsiteY5087" fmla="*/ 3330326 h 5130710"/>
              <a:gd name="connsiteX5088" fmla="*/ 891698 w 6842126"/>
              <a:gd name="connsiteY5088" fmla="*/ 3336843 h 5130710"/>
              <a:gd name="connsiteX5089" fmla="*/ 887722 w 6842126"/>
              <a:gd name="connsiteY5089" fmla="*/ 3340394 h 5130710"/>
              <a:gd name="connsiteX5090" fmla="*/ 897902 w 6842126"/>
              <a:gd name="connsiteY5090" fmla="*/ 3326656 h 5130710"/>
              <a:gd name="connsiteX5091" fmla="*/ 970420 w 6842126"/>
              <a:gd name="connsiteY5091" fmla="*/ 3256202 h 5130710"/>
              <a:gd name="connsiteX5092" fmla="*/ 980170 w 6842126"/>
              <a:gd name="connsiteY5092" fmla="*/ 3246808 h 5130710"/>
              <a:gd name="connsiteX5093" fmla="*/ 983980 w 6842126"/>
              <a:gd name="connsiteY5093" fmla="*/ 3243054 h 5130710"/>
              <a:gd name="connsiteX5094" fmla="*/ 983563 w 6842126"/>
              <a:gd name="connsiteY5094" fmla="*/ 3243099 h 5130710"/>
              <a:gd name="connsiteX5095" fmla="*/ 979440 w 6842126"/>
              <a:gd name="connsiteY5095" fmla="*/ 3243342 h 5130710"/>
              <a:gd name="connsiteX5096" fmla="*/ 978180 w 6842126"/>
              <a:gd name="connsiteY5096" fmla="*/ 3243023 h 5130710"/>
              <a:gd name="connsiteX5097" fmla="*/ 961787 w 6842126"/>
              <a:gd name="connsiteY5097" fmla="*/ 3258564 h 5130710"/>
              <a:gd name="connsiteX5098" fmla="*/ 948926 w 6842126"/>
              <a:gd name="connsiteY5098" fmla="*/ 3271083 h 5130710"/>
              <a:gd name="connsiteX5099" fmla="*/ 944336 w 6842126"/>
              <a:gd name="connsiteY5099" fmla="*/ 3277386 h 5130710"/>
              <a:gd name="connsiteX5100" fmla="*/ 939852 w 6842126"/>
              <a:gd name="connsiteY5100" fmla="*/ 3279913 h 5130710"/>
              <a:gd name="connsiteX5101" fmla="*/ 932429 w 6842126"/>
              <a:gd name="connsiteY5101" fmla="*/ 3287139 h 5130710"/>
              <a:gd name="connsiteX5102" fmla="*/ 910141 w 6842126"/>
              <a:gd name="connsiteY5102" fmla="*/ 3308931 h 5130710"/>
              <a:gd name="connsiteX5103" fmla="*/ 914264 w 6842126"/>
              <a:gd name="connsiteY5103" fmla="*/ 3300387 h 5130710"/>
              <a:gd name="connsiteX5104" fmla="*/ 915660 w 6842126"/>
              <a:gd name="connsiteY5104" fmla="*/ 3299193 h 5130710"/>
              <a:gd name="connsiteX5105" fmla="*/ 916878 w 6842126"/>
              <a:gd name="connsiteY5105" fmla="*/ 3296280 h 5130710"/>
              <a:gd name="connsiteX5106" fmla="*/ 925930 w 6842126"/>
              <a:gd name="connsiteY5106" fmla="*/ 3279251 h 5130710"/>
              <a:gd name="connsiteX5107" fmla="*/ 934684 w 6842126"/>
              <a:gd name="connsiteY5107" fmla="*/ 3263359 h 5130710"/>
              <a:gd name="connsiteX5108" fmla="*/ 935869 w 6842126"/>
              <a:gd name="connsiteY5108" fmla="*/ 3260999 h 5130710"/>
              <a:gd name="connsiteX5109" fmla="*/ 949799 w 6842126"/>
              <a:gd name="connsiteY5109" fmla="*/ 3246614 h 5130710"/>
              <a:gd name="connsiteX5110" fmla="*/ 936014 w 6842126"/>
              <a:gd name="connsiteY5110" fmla="*/ 3266722 h 5130710"/>
              <a:gd name="connsiteX5111" fmla="*/ 930179 w 6842126"/>
              <a:gd name="connsiteY5111" fmla="*/ 3277534 h 5130710"/>
              <a:gd name="connsiteX5112" fmla="*/ 929141 w 6842126"/>
              <a:gd name="connsiteY5112" fmla="*/ 3279523 h 5130710"/>
              <a:gd name="connsiteX5113" fmla="*/ 939039 w 6842126"/>
              <a:gd name="connsiteY5113" fmla="*/ 3266839 h 5130710"/>
              <a:gd name="connsiteX5114" fmla="*/ 956129 w 6842126"/>
              <a:gd name="connsiteY5114" fmla="*/ 3246493 h 5130710"/>
              <a:gd name="connsiteX5115" fmla="*/ 969354 w 6842126"/>
              <a:gd name="connsiteY5115" fmla="*/ 3230406 h 5130710"/>
              <a:gd name="connsiteX5116" fmla="*/ 969703 w 6842126"/>
              <a:gd name="connsiteY5116" fmla="*/ 3227670 h 5130710"/>
              <a:gd name="connsiteX5117" fmla="*/ 970895 w 6842126"/>
              <a:gd name="connsiteY5117" fmla="*/ 3224793 h 5130710"/>
              <a:gd name="connsiteX5118" fmla="*/ 973045 w 6842126"/>
              <a:gd name="connsiteY5118" fmla="*/ 3222565 h 5130710"/>
              <a:gd name="connsiteX5119" fmla="*/ 961667 w 6842126"/>
              <a:gd name="connsiteY5119" fmla="*/ 3233048 h 5130710"/>
              <a:gd name="connsiteX5120" fmla="*/ 982994 w 6842126"/>
              <a:gd name="connsiteY5120" fmla="*/ 3209305 h 5130710"/>
              <a:gd name="connsiteX5121" fmla="*/ 977462 w 6842126"/>
              <a:gd name="connsiteY5121" fmla="*/ 3214476 h 5130710"/>
              <a:gd name="connsiteX5122" fmla="*/ 975618 w 6842126"/>
              <a:gd name="connsiteY5122" fmla="*/ 3216387 h 5130710"/>
              <a:gd name="connsiteX5123" fmla="*/ 960974 w 6842126"/>
              <a:gd name="connsiteY5123" fmla="*/ 3232437 h 5130710"/>
              <a:gd name="connsiteX5124" fmla="*/ 953609 w 6842126"/>
              <a:gd name="connsiteY5124" fmla="*/ 3240512 h 5130710"/>
              <a:gd name="connsiteX5125" fmla="*/ 946966 w 6842126"/>
              <a:gd name="connsiteY5125" fmla="*/ 3247795 h 5130710"/>
              <a:gd name="connsiteX5126" fmla="*/ 940169 w 6842126"/>
              <a:gd name="connsiteY5126" fmla="*/ 3253302 h 5130710"/>
              <a:gd name="connsiteX5127" fmla="*/ 943444 w 6842126"/>
              <a:gd name="connsiteY5127" fmla="*/ 3244485 h 5130710"/>
              <a:gd name="connsiteX5128" fmla="*/ 947718 w 6842126"/>
              <a:gd name="connsiteY5128" fmla="*/ 3235117 h 5130710"/>
              <a:gd name="connsiteX5129" fmla="*/ 945681 w 6842126"/>
              <a:gd name="connsiteY5129" fmla="*/ 3236870 h 5130710"/>
              <a:gd name="connsiteX5130" fmla="*/ 941857 w 6842126"/>
              <a:gd name="connsiteY5130" fmla="*/ 3235458 h 5130710"/>
              <a:gd name="connsiteX5131" fmla="*/ 949302 w 6842126"/>
              <a:gd name="connsiteY5131" fmla="*/ 3226983 h 5130710"/>
              <a:gd name="connsiteX5132" fmla="*/ 949185 w 6842126"/>
              <a:gd name="connsiteY5132" fmla="*/ 3225656 h 5130710"/>
              <a:gd name="connsiteX5133" fmla="*/ 946053 w 6842126"/>
              <a:gd name="connsiteY5133" fmla="*/ 3228186 h 5130710"/>
              <a:gd name="connsiteX5134" fmla="*/ 945838 w 6842126"/>
              <a:gd name="connsiteY5134" fmla="*/ 3228593 h 5130710"/>
              <a:gd name="connsiteX5135" fmla="*/ 945329 w 6842126"/>
              <a:gd name="connsiteY5135" fmla="*/ 3228770 h 5130710"/>
              <a:gd name="connsiteX5136" fmla="*/ 943461 w 6842126"/>
              <a:gd name="connsiteY5136" fmla="*/ 3230279 h 5130710"/>
              <a:gd name="connsiteX5137" fmla="*/ 932473 w 6842126"/>
              <a:gd name="connsiteY5137" fmla="*/ 3241919 h 5130710"/>
              <a:gd name="connsiteX5138" fmla="*/ 854528 w 6842126"/>
              <a:gd name="connsiteY5138" fmla="*/ 3327787 h 5130710"/>
              <a:gd name="connsiteX5139" fmla="*/ 874555 w 6842126"/>
              <a:gd name="connsiteY5139" fmla="*/ 3289701 h 5130710"/>
              <a:gd name="connsiteX5140" fmla="*/ 824218 w 6842126"/>
              <a:gd name="connsiteY5140" fmla="*/ 3348267 h 5130710"/>
              <a:gd name="connsiteX5141" fmla="*/ 816888 w 6842126"/>
              <a:gd name="connsiteY5141" fmla="*/ 3358499 h 5130710"/>
              <a:gd name="connsiteX5142" fmla="*/ 822735 w 6842126"/>
              <a:gd name="connsiteY5142" fmla="*/ 3348331 h 5130710"/>
              <a:gd name="connsiteX5143" fmla="*/ 803111 w 6842126"/>
              <a:gd name="connsiteY5143" fmla="*/ 3362824 h 5130710"/>
              <a:gd name="connsiteX5144" fmla="*/ 778205 w 6842126"/>
              <a:gd name="connsiteY5144" fmla="*/ 3382400 h 5130710"/>
              <a:gd name="connsiteX5145" fmla="*/ 771030 w 6842126"/>
              <a:gd name="connsiteY5145" fmla="*/ 3389866 h 5130710"/>
              <a:gd name="connsiteX5146" fmla="*/ 837289 w 6842126"/>
              <a:gd name="connsiteY5146" fmla="*/ 3302289 h 5130710"/>
              <a:gd name="connsiteX5147" fmla="*/ 844462 w 6842126"/>
              <a:gd name="connsiteY5147" fmla="*/ 3293089 h 5130710"/>
              <a:gd name="connsiteX5148" fmla="*/ 853663 w 6842126"/>
              <a:gd name="connsiteY5148" fmla="*/ 3275493 h 5130710"/>
              <a:gd name="connsiteX5149" fmla="*/ 846863 w 6842126"/>
              <a:gd name="connsiteY5149" fmla="*/ 3281492 h 5130710"/>
              <a:gd name="connsiteX5150" fmla="*/ 864242 w 6842126"/>
              <a:gd name="connsiteY5150" fmla="*/ 3250897 h 5130710"/>
              <a:gd name="connsiteX5151" fmla="*/ 856047 w 6842126"/>
              <a:gd name="connsiteY5151" fmla="*/ 3256437 h 5130710"/>
              <a:gd name="connsiteX5152" fmla="*/ 845381 w 6842126"/>
              <a:gd name="connsiteY5152" fmla="*/ 3257097 h 5130710"/>
              <a:gd name="connsiteX5153" fmla="*/ 837187 w 6842126"/>
              <a:gd name="connsiteY5153" fmla="*/ 3257715 h 5130710"/>
              <a:gd name="connsiteX5154" fmla="*/ 833773 w 6842126"/>
              <a:gd name="connsiteY5154" fmla="*/ 3265866 h 5130710"/>
              <a:gd name="connsiteX5155" fmla="*/ 826656 w 6842126"/>
              <a:gd name="connsiteY5155" fmla="*/ 3277174 h 5130710"/>
              <a:gd name="connsiteX5156" fmla="*/ 828626 w 6842126"/>
              <a:gd name="connsiteY5156" fmla="*/ 3266705 h 5130710"/>
              <a:gd name="connsiteX5157" fmla="*/ 829048 w 6842126"/>
              <a:gd name="connsiteY5157" fmla="*/ 3267549 h 5130710"/>
              <a:gd name="connsiteX5158" fmla="*/ 828423 w 6842126"/>
              <a:gd name="connsiteY5158" fmla="*/ 3269089 h 5130710"/>
              <a:gd name="connsiteX5159" fmla="*/ 829319 w 6842126"/>
              <a:gd name="connsiteY5159" fmla="*/ 3268092 h 5130710"/>
              <a:gd name="connsiteX5160" fmla="*/ 829048 w 6842126"/>
              <a:gd name="connsiteY5160" fmla="*/ 3267549 h 5130710"/>
              <a:gd name="connsiteX5161" fmla="*/ 830196 w 6842126"/>
              <a:gd name="connsiteY5161" fmla="*/ 3264717 h 5130710"/>
              <a:gd name="connsiteX5162" fmla="*/ 831430 w 6842126"/>
              <a:gd name="connsiteY5162" fmla="*/ 3263159 h 5130710"/>
              <a:gd name="connsiteX5163" fmla="*/ 832348 w 6842126"/>
              <a:gd name="connsiteY5163" fmla="*/ 3261127 h 5130710"/>
              <a:gd name="connsiteX5164" fmla="*/ 830867 w 6842126"/>
              <a:gd name="connsiteY5164" fmla="*/ 3253056 h 5130710"/>
              <a:gd name="connsiteX5165" fmla="*/ 848198 w 6842126"/>
              <a:gd name="connsiteY5165" fmla="*/ 3221006 h 5130710"/>
              <a:gd name="connsiteX5166" fmla="*/ 847483 w 6842126"/>
              <a:gd name="connsiteY5166" fmla="*/ 3214542 h 5130710"/>
              <a:gd name="connsiteX5167" fmla="*/ 853702 w 6842126"/>
              <a:gd name="connsiteY5167" fmla="*/ 3200942 h 5130710"/>
              <a:gd name="connsiteX5168" fmla="*/ 855217 w 6842126"/>
              <a:gd name="connsiteY5168" fmla="*/ 3198600 h 5130710"/>
              <a:gd name="connsiteX5169" fmla="*/ 852564 w 6842126"/>
              <a:gd name="connsiteY5169" fmla="*/ 3201489 h 5130710"/>
              <a:gd name="connsiteX5170" fmla="*/ 845051 w 6842126"/>
              <a:gd name="connsiteY5170" fmla="*/ 3209808 h 5130710"/>
              <a:gd name="connsiteX5171" fmla="*/ 814159 w 6842126"/>
              <a:gd name="connsiteY5171" fmla="*/ 3260938 h 5130710"/>
              <a:gd name="connsiteX5172" fmla="*/ 788355 w 6842126"/>
              <a:gd name="connsiteY5172" fmla="*/ 3308952 h 5130710"/>
              <a:gd name="connsiteX5173" fmla="*/ 785259 w 6842126"/>
              <a:gd name="connsiteY5173" fmla="*/ 3311233 h 5130710"/>
              <a:gd name="connsiteX5174" fmla="*/ 778339 w 6842126"/>
              <a:gd name="connsiteY5174" fmla="*/ 3316996 h 5130710"/>
              <a:gd name="connsiteX5175" fmla="*/ 785449 w 6842126"/>
              <a:gd name="connsiteY5175" fmla="*/ 3301318 h 5130710"/>
              <a:gd name="connsiteX5176" fmla="*/ 776420 w 6842126"/>
              <a:gd name="connsiteY5176" fmla="*/ 3315276 h 5130710"/>
              <a:gd name="connsiteX5177" fmla="*/ 773550 w 6842126"/>
              <a:gd name="connsiteY5177" fmla="*/ 3312450 h 5130710"/>
              <a:gd name="connsiteX5178" fmla="*/ 769406 w 6842126"/>
              <a:gd name="connsiteY5178" fmla="*/ 3316463 h 5130710"/>
              <a:gd name="connsiteX5179" fmla="*/ 776508 w 6842126"/>
              <a:gd name="connsiteY5179" fmla="*/ 3301930 h 5130710"/>
              <a:gd name="connsiteX5180" fmla="*/ 779395 w 6842126"/>
              <a:gd name="connsiteY5180" fmla="*/ 3297799 h 5130710"/>
              <a:gd name="connsiteX5181" fmla="*/ 781216 w 6842126"/>
              <a:gd name="connsiteY5181" fmla="*/ 3296188 h 5130710"/>
              <a:gd name="connsiteX5182" fmla="*/ 779567 w 6842126"/>
              <a:gd name="connsiteY5182" fmla="*/ 3295666 h 5130710"/>
              <a:gd name="connsiteX5183" fmla="*/ 789069 w 6842126"/>
              <a:gd name="connsiteY5183" fmla="*/ 3276220 h 5130710"/>
              <a:gd name="connsiteX5184" fmla="*/ 793490 w 6842126"/>
              <a:gd name="connsiteY5184" fmla="*/ 3271487 h 5130710"/>
              <a:gd name="connsiteX5185" fmla="*/ 804044 w 6842126"/>
              <a:gd name="connsiteY5185" fmla="*/ 3261093 h 5130710"/>
              <a:gd name="connsiteX5186" fmla="*/ 815200 w 6842126"/>
              <a:gd name="connsiteY5186" fmla="*/ 3246986 h 5130710"/>
              <a:gd name="connsiteX5187" fmla="*/ 793021 w 6842126"/>
              <a:gd name="connsiteY5187" fmla="*/ 3268469 h 5130710"/>
              <a:gd name="connsiteX5188" fmla="*/ 792750 w 6842126"/>
              <a:gd name="connsiteY5188" fmla="*/ 3268684 h 5130710"/>
              <a:gd name="connsiteX5189" fmla="*/ 795340 w 6842126"/>
              <a:gd name="connsiteY5189" fmla="*/ 3263382 h 5130710"/>
              <a:gd name="connsiteX5190" fmla="*/ 820177 w 6842126"/>
              <a:gd name="connsiteY5190" fmla="*/ 3218929 h 5130710"/>
              <a:gd name="connsiteX5191" fmla="*/ 829178 w 6842126"/>
              <a:gd name="connsiteY5191" fmla="*/ 3203725 h 5130710"/>
              <a:gd name="connsiteX5192" fmla="*/ 826457 w 6842126"/>
              <a:gd name="connsiteY5192" fmla="*/ 3206781 h 5130710"/>
              <a:gd name="connsiteX5193" fmla="*/ 787954 w 6842126"/>
              <a:gd name="connsiteY5193" fmla="*/ 3246121 h 5130710"/>
              <a:gd name="connsiteX5194" fmla="*/ 793689 w 6842126"/>
              <a:gd name="connsiteY5194" fmla="*/ 3237207 h 5130710"/>
              <a:gd name="connsiteX5195" fmla="*/ 833228 w 6842126"/>
              <a:gd name="connsiteY5195" fmla="*/ 3185726 h 5130710"/>
              <a:gd name="connsiteX5196" fmla="*/ 836623 w 6842126"/>
              <a:gd name="connsiteY5196" fmla="*/ 3181176 h 5130710"/>
              <a:gd name="connsiteX5197" fmla="*/ 837230 w 6842126"/>
              <a:gd name="connsiteY5197" fmla="*/ 3177385 h 5130710"/>
              <a:gd name="connsiteX5198" fmla="*/ 849174 w 6842126"/>
              <a:gd name="connsiteY5198" fmla="*/ 3164361 h 5130710"/>
              <a:gd name="connsiteX5199" fmla="*/ 853339 w 6842126"/>
              <a:gd name="connsiteY5199" fmla="*/ 3158779 h 5130710"/>
              <a:gd name="connsiteX5200" fmla="*/ 840773 w 6842126"/>
              <a:gd name="connsiteY5200" fmla="*/ 3169972 h 5130710"/>
              <a:gd name="connsiteX5201" fmla="*/ 841464 w 6842126"/>
              <a:gd name="connsiteY5201" fmla="*/ 3168611 h 5130710"/>
              <a:gd name="connsiteX5202" fmla="*/ 856466 w 6842126"/>
              <a:gd name="connsiteY5202" fmla="*/ 3136215 h 5130710"/>
              <a:gd name="connsiteX5203" fmla="*/ 827289 w 6842126"/>
              <a:gd name="connsiteY5203" fmla="*/ 3178128 h 5130710"/>
              <a:gd name="connsiteX5204" fmla="*/ 820226 w 6842126"/>
              <a:gd name="connsiteY5204" fmla="*/ 3186939 h 5130710"/>
              <a:gd name="connsiteX5205" fmla="*/ 824021 w 6842126"/>
              <a:gd name="connsiteY5205" fmla="*/ 3172747 h 5130710"/>
              <a:gd name="connsiteX5206" fmla="*/ 822386 w 6842126"/>
              <a:gd name="connsiteY5206" fmla="*/ 3174943 h 5130710"/>
              <a:gd name="connsiteX5207" fmla="*/ 773360 w 6842126"/>
              <a:gd name="connsiteY5207" fmla="*/ 3242559 h 5130710"/>
              <a:gd name="connsiteX5208" fmla="*/ 757739 w 6842126"/>
              <a:gd name="connsiteY5208" fmla="*/ 3262563 h 5130710"/>
              <a:gd name="connsiteX5209" fmla="*/ 766451 w 6842126"/>
              <a:gd name="connsiteY5209" fmla="*/ 3249266 h 5130710"/>
              <a:gd name="connsiteX5210" fmla="*/ 790534 w 6842126"/>
              <a:gd name="connsiteY5210" fmla="*/ 3214482 h 5130710"/>
              <a:gd name="connsiteX5211" fmla="*/ 817871 w 6842126"/>
              <a:gd name="connsiteY5211" fmla="*/ 3175436 h 5130710"/>
              <a:gd name="connsiteX5212" fmla="*/ 785570 w 6842126"/>
              <a:gd name="connsiteY5212" fmla="*/ 3201253 h 5130710"/>
              <a:gd name="connsiteX5213" fmla="*/ 754995 w 6842126"/>
              <a:gd name="connsiteY5213" fmla="*/ 3234529 h 5130710"/>
              <a:gd name="connsiteX5214" fmla="*/ 765997 w 6842126"/>
              <a:gd name="connsiteY5214" fmla="*/ 3215231 h 5130710"/>
              <a:gd name="connsiteX5215" fmla="*/ 770382 w 6842126"/>
              <a:gd name="connsiteY5215" fmla="*/ 3205326 h 5130710"/>
              <a:gd name="connsiteX5216" fmla="*/ 830399 w 6842126"/>
              <a:gd name="connsiteY5216" fmla="*/ 3112836 h 5130710"/>
              <a:gd name="connsiteX5217" fmla="*/ 829915 w 6842126"/>
              <a:gd name="connsiteY5217" fmla="*/ 3104526 h 5130710"/>
              <a:gd name="connsiteX5218" fmla="*/ 846803 w 6842126"/>
              <a:gd name="connsiteY5218" fmla="*/ 3079875 h 5130710"/>
              <a:gd name="connsiteX5219" fmla="*/ 840682 w 6842126"/>
              <a:gd name="connsiteY5219" fmla="*/ 3073297 h 5130710"/>
              <a:gd name="connsiteX5220" fmla="*/ 859020 w 6842126"/>
              <a:gd name="connsiteY5220" fmla="*/ 3040076 h 5130710"/>
              <a:gd name="connsiteX5221" fmla="*/ 858727 w 6842126"/>
              <a:gd name="connsiteY5221" fmla="*/ 3039633 h 5130710"/>
              <a:gd name="connsiteX5222" fmla="*/ 858361 w 6842126"/>
              <a:gd name="connsiteY5222" fmla="*/ 3039080 h 5130710"/>
              <a:gd name="connsiteX5223" fmla="*/ 858241 w 6842126"/>
              <a:gd name="connsiteY5223" fmla="*/ 3038895 h 5130710"/>
              <a:gd name="connsiteX5224" fmla="*/ 858142 w 6842126"/>
              <a:gd name="connsiteY5224" fmla="*/ 3038748 h 5130710"/>
              <a:gd name="connsiteX5225" fmla="*/ 858361 w 6842126"/>
              <a:gd name="connsiteY5225" fmla="*/ 3039080 h 5130710"/>
              <a:gd name="connsiteX5226" fmla="*/ 859020 w 6842126"/>
              <a:gd name="connsiteY5226" fmla="*/ 3040076 h 5130710"/>
              <a:gd name="connsiteX5227" fmla="*/ 841130 w 6842126"/>
              <a:gd name="connsiteY5227" fmla="*/ 3065900 h 5130710"/>
              <a:gd name="connsiteX5228" fmla="*/ 825918 w 6842126"/>
              <a:gd name="connsiteY5228" fmla="*/ 3083561 h 5130710"/>
              <a:gd name="connsiteX5229" fmla="*/ 825187 w 6842126"/>
              <a:gd name="connsiteY5229" fmla="*/ 3084695 h 5130710"/>
              <a:gd name="connsiteX5230" fmla="*/ 825976 w 6842126"/>
              <a:gd name="connsiteY5230" fmla="*/ 3085680 h 5130710"/>
              <a:gd name="connsiteX5231" fmla="*/ 826016 w 6842126"/>
              <a:gd name="connsiteY5231" fmla="*/ 3089363 h 5130710"/>
              <a:gd name="connsiteX5232" fmla="*/ 824420 w 6842126"/>
              <a:gd name="connsiteY5232" fmla="*/ 3089884 h 5130710"/>
              <a:gd name="connsiteX5233" fmla="*/ 823078 w 6842126"/>
              <a:gd name="connsiteY5233" fmla="*/ 3088757 h 5130710"/>
              <a:gd name="connsiteX5234" fmla="*/ 823142 w 6842126"/>
              <a:gd name="connsiteY5234" fmla="*/ 3087873 h 5130710"/>
              <a:gd name="connsiteX5235" fmla="*/ 811994 w 6842126"/>
              <a:gd name="connsiteY5235" fmla="*/ 3105187 h 5130710"/>
              <a:gd name="connsiteX5236" fmla="*/ 826086 w 6842126"/>
              <a:gd name="connsiteY5236" fmla="*/ 3070923 h 5130710"/>
              <a:gd name="connsiteX5237" fmla="*/ 823271 w 6842126"/>
              <a:gd name="connsiteY5237" fmla="*/ 3072770 h 5130710"/>
              <a:gd name="connsiteX5238" fmla="*/ 773151 w 6842126"/>
              <a:gd name="connsiteY5238" fmla="*/ 3133154 h 5130710"/>
              <a:gd name="connsiteX5239" fmla="*/ 745684 w 6842126"/>
              <a:gd name="connsiteY5239" fmla="*/ 3169787 h 5130710"/>
              <a:gd name="connsiteX5240" fmla="*/ 728817 w 6842126"/>
              <a:gd name="connsiteY5240" fmla="*/ 3193603 h 5130710"/>
              <a:gd name="connsiteX5241" fmla="*/ 722137 w 6842126"/>
              <a:gd name="connsiteY5241" fmla="*/ 3202402 h 5130710"/>
              <a:gd name="connsiteX5242" fmla="*/ 717792 w 6842126"/>
              <a:gd name="connsiteY5242" fmla="*/ 3197479 h 5130710"/>
              <a:gd name="connsiteX5243" fmla="*/ 724731 w 6842126"/>
              <a:gd name="connsiteY5243" fmla="*/ 3186135 h 5130710"/>
              <a:gd name="connsiteX5244" fmla="*/ 735804 w 6842126"/>
              <a:gd name="connsiteY5244" fmla="*/ 3172537 h 5130710"/>
              <a:gd name="connsiteX5245" fmla="*/ 755018 w 6842126"/>
              <a:gd name="connsiteY5245" fmla="*/ 3144287 h 5130710"/>
              <a:gd name="connsiteX5246" fmla="*/ 751545 w 6842126"/>
              <a:gd name="connsiteY5246" fmla="*/ 3146446 h 5130710"/>
              <a:gd name="connsiteX5247" fmla="*/ 771531 w 6842126"/>
              <a:gd name="connsiteY5247" fmla="*/ 3118093 h 5130710"/>
              <a:gd name="connsiteX5248" fmla="*/ 789658 w 6842126"/>
              <a:gd name="connsiteY5248" fmla="*/ 3091379 h 5130710"/>
              <a:gd name="connsiteX5249" fmla="*/ 781192 w 6842126"/>
              <a:gd name="connsiteY5249" fmla="*/ 3100244 h 5130710"/>
              <a:gd name="connsiteX5250" fmla="*/ 781025 w 6842126"/>
              <a:gd name="connsiteY5250" fmla="*/ 3097872 h 5130710"/>
              <a:gd name="connsiteX5251" fmla="*/ 781383 w 6842126"/>
              <a:gd name="connsiteY5251" fmla="*/ 3096677 h 5130710"/>
              <a:gd name="connsiteX5252" fmla="*/ 799378 w 6842126"/>
              <a:gd name="connsiteY5252" fmla="*/ 3076949 h 5130710"/>
              <a:gd name="connsiteX5253" fmla="*/ 798777 w 6842126"/>
              <a:gd name="connsiteY5253" fmla="*/ 3077939 h 5130710"/>
              <a:gd name="connsiteX5254" fmla="*/ 815984 w 6842126"/>
              <a:gd name="connsiteY5254" fmla="*/ 3052584 h 5130710"/>
              <a:gd name="connsiteX5255" fmla="*/ 812888 w 6842126"/>
              <a:gd name="connsiteY5255" fmla="*/ 3056315 h 5130710"/>
              <a:gd name="connsiteX5256" fmla="*/ 811431 w 6842126"/>
              <a:gd name="connsiteY5256" fmla="*/ 3058406 h 5130710"/>
              <a:gd name="connsiteX5257" fmla="*/ 800680 w 6842126"/>
              <a:gd name="connsiteY5257" fmla="*/ 3069227 h 5130710"/>
              <a:gd name="connsiteX5258" fmla="*/ 784898 w 6842126"/>
              <a:gd name="connsiteY5258" fmla="*/ 3082549 h 5130710"/>
              <a:gd name="connsiteX5259" fmla="*/ 818678 w 6842126"/>
              <a:gd name="connsiteY5259" fmla="*/ 3045186 h 5130710"/>
              <a:gd name="connsiteX5260" fmla="*/ 814551 w 6842126"/>
              <a:gd name="connsiteY5260" fmla="*/ 3044874 h 5130710"/>
              <a:gd name="connsiteX5261" fmla="*/ 791835 w 6842126"/>
              <a:gd name="connsiteY5261" fmla="*/ 3067757 h 5130710"/>
              <a:gd name="connsiteX5262" fmla="*/ 771952 w 6842126"/>
              <a:gd name="connsiteY5262" fmla="*/ 3096189 h 5130710"/>
              <a:gd name="connsiteX5263" fmla="*/ 746373 w 6842126"/>
              <a:gd name="connsiteY5263" fmla="*/ 3132771 h 5130710"/>
              <a:gd name="connsiteX5264" fmla="*/ 754647 w 6842126"/>
              <a:gd name="connsiteY5264" fmla="*/ 3125343 h 5130710"/>
              <a:gd name="connsiteX5265" fmla="*/ 767767 w 6842126"/>
              <a:gd name="connsiteY5265" fmla="*/ 3111546 h 5130710"/>
              <a:gd name="connsiteX5266" fmla="*/ 763943 w 6842126"/>
              <a:gd name="connsiteY5266" fmla="*/ 3118519 h 5130710"/>
              <a:gd name="connsiteX5267" fmla="*/ 742185 w 6842126"/>
              <a:gd name="connsiteY5267" fmla="*/ 3148463 h 5130710"/>
              <a:gd name="connsiteX5268" fmla="*/ 732804 w 6842126"/>
              <a:gd name="connsiteY5268" fmla="*/ 3164006 h 5130710"/>
              <a:gd name="connsiteX5269" fmla="*/ 732718 w 6842126"/>
              <a:gd name="connsiteY5269" fmla="*/ 3163573 h 5130710"/>
              <a:gd name="connsiteX5270" fmla="*/ 725196 w 6842126"/>
              <a:gd name="connsiteY5270" fmla="*/ 3169809 h 5130710"/>
              <a:gd name="connsiteX5271" fmla="*/ 722428 w 6842126"/>
              <a:gd name="connsiteY5271" fmla="*/ 3172191 h 5130710"/>
              <a:gd name="connsiteX5272" fmla="*/ 725172 w 6842126"/>
              <a:gd name="connsiteY5272" fmla="*/ 3167148 h 5130710"/>
              <a:gd name="connsiteX5273" fmla="*/ 740380 w 6842126"/>
              <a:gd name="connsiteY5273" fmla="*/ 3141145 h 5130710"/>
              <a:gd name="connsiteX5274" fmla="*/ 718663 w 6842126"/>
              <a:gd name="connsiteY5274" fmla="*/ 3170793 h 5130710"/>
              <a:gd name="connsiteX5275" fmla="*/ 694791 w 6842126"/>
              <a:gd name="connsiteY5275" fmla="*/ 3202181 h 5130710"/>
              <a:gd name="connsiteX5276" fmla="*/ 694431 w 6842126"/>
              <a:gd name="connsiteY5276" fmla="*/ 3197057 h 5130710"/>
              <a:gd name="connsiteX5277" fmla="*/ 694339 w 6842126"/>
              <a:gd name="connsiteY5277" fmla="*/ 3196971 h 5130710"/>
              <a:gd name="connsiteX5278" fmla="*/ 697219 w 6842126"/>
              <a:gd name="connsiteY5278" fmla="*/ 3194330 h 5130710"/>
              <a:gd name="connsiteX5279" fmla="*/ 717325 w 6842126"/>
              <a:gd name="connsiteY5279" fmla="*/ 3161147 h 5130710"/>
              <a:gd name="connsiteX5280" fmla="*/ 662721 w 6842126"/>
              <a:gd name="connsiteY5280" fmla="*/ 3226588 h 5130710"/>
              <a:gd name="connsiteX5281" fmla="*/ 637907 w 6842126"/>
              <a:gd name="connsiteY5281" fmla="*/ 3251292 h 5130710"/>
              <a:gd name="connsiteX5282" fmla="*/ 637457 w 6842126"/>
              <a:gd name="connsiteY5282" fmla="*/ 3251779 h 5130710"/>
              <a:gd name="connsiteX5283" fmla="*/ 648465 w 6842126"/>
              <a:gd name="connsiteY5283" fmla="*/ 3232931 h 5130710"/>
              <a:gd name="connsiteX5284" fmla="*/ 669177 w 6842126"/>
              <a:gd name="connsiteY5284" fmla="*/ 3204119 h 5130710"/>
              <a:gd name="connsiteX5285" fmla="*/ 698295 w 6842126"/>
              <a:gd name="connsiteY5285" fmla="*/ 3153004 h 5130710"/>
              <a:gd name="connsiteX5286" fmla="*/ 684274 w 6842126"/>
              <a:gd name="connsiteY5286" fmla="*/ 3172727 h 5130710"/>
              <a:gd name="connsiteX5287" fmla="*/ 677640 w 6842126"/>
              <a:gd name="connsiteY5287" fmla="*/ 3180598 h 5130710"/>
              <a:gd name="connsiteX5288" fmla="*/ 651709 w 6842126"/>
              <a:gd name="connsiteY5288" fmla="*/ 3197544 h 5130710"/>
              <a:gd name="connsiteX5289" fmla="*/ 679477 w 6842126"/>
              <a:gd name="connsiteY5289" fmla="*/ 3154226 h 5130710"/>
              <a:gd name="connsiteX5290" fmla="*/ 645862 w 6842126"/>
              <a:gd name="connsiteY5290" fmla="*/ 3188893 h 5130710"/>
              <a:gd name="connsiteX5291" fmla="*/ 613945 w 6842126"/>
              <a:gd name="connsiteY5291" fmla="*/ 3227057 h 5130710"/>
              <a:gd name="connsiteX5292" fmla="*/ 594367 w 6842126"/>
              <a:gd name="connsiteY5292" fmla="*/ 3240292 h 5130710"/>
              <a:gd name="connsiteX5293" fmla="*/ 582436 w 6842126"/>
              <a:gd name="connsiteY5293" fmla="*/ 3254629 h 5130710"/>
              <a:gd name="connsiteX5294" fmla="*/ 666277 w 6842126"/>
              <a:gd name="connsiteY5294" fmla="*/ 3128217 h 5130710"/>
              <a:gd name="connsiteX5295" fmla="*/ 736016 w 6842126"/>
              <a:gd name="connsiteY5295" fmla="*/ 3030487 h 5130710"/>
              <a:gd name="connsiteX5296" fmla="*/ 733326 w 6842126"/>
              <a:gd name="connsiteY5296" fmla="*/ 3030447 h 5130710"/>
              <a:gd name="connsiteX5297" fmla="*/ 735844 w 6842126"/>
              <a:gd name="connsiteY5297" fmla="*/ 3028427 h 5130710"/>
              <a:gd name="connsiteX5298" fmla="*/ 736459 w 6842126"/>
              <a:gd name="connsiteY5298" fmla="*/ 3029867 h 5130710"/>
              <a:gd name="connsiteX5299" fmla="*/ 743981 w 6842126"/>
              <a:gd name="connsiteY5299" fmla="*/ 3019325 h 5130710"/>
              <a:gd name="connsiteX5300" fmla="*/ 744507 w 6842126"/>
              <a:gd name="connsiteY5300" fmla="*/ 3017734 h 5130710"/>
              <a:gd name="connsiteX5301" fmla="*/ 742452 w 6842126"/>
              <a:gd name="connsiteY5301" fmla="*/ 3016462 h 5130710"/>
              <a:gd name="connsiteX5302" fmla="*/ 735844 w 6842126"/>
              <a:gd name="connsiteY5302" fmla="*/ 3028427 h 5130710"/>
              <a:gd name="connsiteX5303" fmla="*/ 732451 w 6842126"/>
              <a:gd name="connsiteY5303" fmla="*/ 3026441 h 5130710"/>
              <a:gd name="connsiteX5304" fmla="*/ 655757 w 6842126"/>
              <a:gd name="connsiteY5304" fmla="*/ 3133291 h 5130710"/>
              <a:gd name="connsiteX5305" fmla="*/ 513794 w 6842126"/>
              <a:gd name="connsiteY5305" fmla="*/ 3307294 h 5130710"/>
              <a:gd name="connsiteX5306" fmla="*/ 546195 w 6842126"/>
              <a:gd name="connsiteY5306" fmla="*/ 3246910 h 5130710"/>
              <a:gd name="connsiteX5307" fmla="*/ 510359 w 6842126"/>
              <a:gd name="connsiteY5307" fmla="*/ 3287534 h 5130710"/>
              <a:gd name="connsiteX5308" fmla="*/ 494015 w 6842126"/>
              <a:gd name="connsiteY5308" fmla="*/ 3292755 h 5130710"/>
              <a:gd name="connsiteX5309" fmla="*/ 430346 w 6842126"/>
              <a:gd name="connsiteY5309" fmla="*/ 3371042 h 5130710"/>
              <a:gd name="connsiteX5310" fmla="*/ 438624 w 6842126"/>
              <a:gd name="connsiteY5310" fmla="*/ 3354533 h 5130710"/>
              <a:gd name="connsiteX5311" fmla="*/ 440310 w 6842126"/>
              <a:gd name="connsiteY5311" fmla="*/ 3352884 h 5130710"/>
              <a:gd name="connsiteX5312" fmla="*/ 441839 w 6842126"/>
              <a:gd name="connsiteY5312" fmla="*/ 3349603 h 5130710"/>
              <a:gd name="connsiteX5313" fmla="*/ 445820 w 6842126"/>
              <a:gd name="connsiteY5313" fmla="*/ 3343925 h 5130710"/>
              <a:gd name="connsiteX5314" fmla="*/ 454390 w 6842126"/>
              <a:gd name="connsiteY5314" fmla="*/ 3332618 h 5130710"/>
              <a:gd name="connsiteX5315" fmla="*/ 480044 w 6842126"/>
              <a:gd name="connsiteY5315" fmla="*/ 3291285 h 5130710"/>
              <a:gd name="connsiteX5316" fmla="*/ 454765 w 6842126"/>
              <a:gd name="connsiteY5316" fmla="*/ 3321737 h 5130710"/>
              <a:gd name="connsiteX5317" fmla="*/ 445515 w 6842126"/>
              <a:gd name="connsiteY5317" fmla="*/ 3341717 h 5130710"/>
              <a:gd name="connsiteX5318" fmla="*/ 441839 w 6842126"/>
              <a:gd name="connsiteY5318" fmla="*/ 3349603 h 5130710"/>
              <a:gd name="connsiteX5319" fmla="*/ 439230 w 6842126"/>
              <a:gd name="connsiteY5319" fmla="*/ 3353326 h 5130710"/>
              <a:gd name="connsiteX5320" fmla="*/ 438624 w 6842126"/>
              <a:gd name="connsiteY5320" fmla="*/ 3354533 h 5130710"/>
              <a:gd name="connsiteX5321" fmla="*/ 434906 w 6842126"/>
              <a:gd name="connsiteY5321" fmla="*/ 3358169 h 5130710"/>
              <a:gd name="connsiteX5322" fmla="*/ 442657 w 6842126"/>
              <a:gd name="connsiteY5322" fmla="*/ 3329135 h 5130710"/>
              <a:gd name="connsiteX5323" fmla="*/ 445375 w 6842126"/>
              <a:gd name="connsiteY5323" fmla="*/ 3325070 h 5130710"/>
              <a:gd name="connsiteX5324" fmla="*/ 445742 w 6842126"/>
              <a:gd name="connsiteY5324" fmla="*/ 3324555 h 5130710"/>
              <a:gd name="connsiteX5325" fmla="*/ 445786 w 6842126"/>
              <a:gd name="connsiteY5325" fmla="*/ 3324453 h 5130710"/>
              <a:gd name="connsiteX5326" fmla="*/ 445375 w 6842126"/>
              <a:gd name="connsiteY5326" fmla="*/ 3325070 h 5130710"/>
              <a:gd name="connsiteX5327" fmla="*/ 440934 w 6842126"/>
              <a:gd name="connsiteY5327" fmla="*/ 3331328 h 5130710"/>
              <a:gd name="connsiteX5328" fmla="*/ 388380 w 6842126"/>
              <a:gd name="connsiteY5328" fmla="*/ 3388052 h 5130710"/>
              <a:gd name="connsiteX5329" fmla="*/ 390527 w 6842126"/>
              <a:gd name="connsiteY5329" fmla="*/ 3367877 h 5130710"/>
              <a:gd name="connsiteX5330" fmla="*/ 393224 w 6842126"/>
              <a:gd name="connsiteY5330" fmla="*/ 3363225 h 5130710"/>
              <a:gd name="connsiteX5331" fmla="*/ 408141 w 6842126"/>
              <a:gd name="connsiteY5331" fmla="*/ 3341644 h 5130710"/>
              <a:gd name="connsiteX5332" fmla="*/ 430593 w 6842126"/>
              <a:gd name="connsiteY5332" fmla="*/ 3301256 h 5130710"/>
              <a:gd name="connsiteX5333" fmla="*/ 405212 w 6842126"/>
              <a:gd name="connsiteY5333" fmla="*/ 3333507 h 5130710"/>
              <a:gd name="connsiteX5334" fmla="*/ 404264 w 6842126"/>
              <a:gd name="connsiteY5334" fmla="*/ 3334970 h 5130710"/>
              <a:gd name="connsiteX5335" fmla="*/ 402951 w 6842126"/>
              <a:gd name="connsiteY5335" fmla="*/ 3336274 h 5130710"/>
              <a:gd name="connsiteX5336" fmla="*/ 390995 w 6842126"/>
              <a:gd name="connsiteY5336" fmla="*/ 3349570 h 5130710"/>
              <a:gd name="connsiteX5337" fmla="*/ 382535 w 6842126"/>
              <a:gd name="connsiteY5337" fmla="*/ 3352588 h 5130710"/>
              <a:gd name="connsiteX5338" fmla="*/ 383599 w 6842126"/>
              <a:gd name="connsiteY5338" fmla="*/ 3348686 h 5130710"/>
              <a:gd name="connsiteX5339" fmla="*/ 454209 w 6842126"/>
              <a:gd name="connsiteY5339" fmla="*/ 3252781 h 5130710"/>
              <a:gd name="connsiteX5340" fmla="*/ 474237 w 6842126"/>
              <a:gd name="connsiteY5340" fmla="*/ 3214695 h 5130710"/>
              <a:gd name="connsiteX5341" fmla="*/ 444168 w 6842126"/>
              <a:gd name="connsiteY5341" fmla="*/ 3255589 h 5130710"/>
              <a:gd name="connsiteX5342" fmla="*/ 419038 w 6842126"/>
              <a:gd name="connsiteY5342" fmla="*/ 3287971 h 5130710"/>
              <a:gd name="connsiteX5343" fmla="*/ 412493 w 6842126"/>
              <a:gd name="connsiteY5343" fmla="*/ 3289735 h 5130710"/>
              <a:gd name="connsiteX5344" fmla="*/ 421972 w 6842126"/>
              <a:gd name="connsiteY5344" fmla="*/ 3274845 h 5130710"/>
              <a:gd name="connsiteX5345" fmla="*/ 516957 w 6842126"/>
              <a:gd name="connsiteY5345" fmla="*/ 3146149 h 5130710"/>
              <a:gd name="connsiteX5346" fmla="*/ 516428 w 6842126"/>
              <a:gd name="connsiteY5346" fmla="*/ 3127997 h 5130710"/>
              <a:gd name="connsiteX5347" fmla="*/ 427106 w 6842126"/>
              <a:gd name="connsiteY5347" fmla="*/ 3247614 h 5130710"/>
              <a:gd name="connsiteX5348" fmla="*/ 426102 w 6842126"/>
              <a:gd name="connsiteY5348" fmla="*/ 3246191 h 5130710"/>
              <a:gd name="connsiteX5349" fmla="*/ 426405 w 6842126"/>
              <a:gd name="connsiteY5349" fmla="*/ 3245768 h 5130710"/>
              <a:gd name="connsiteX5350" fmla="*/ 461578 w 6842126"/>
              <a:gd name="connsiteY5350" fmla="*/ 3190084 h 5130710"/>
              <a:gd name="connsiteX5351" fmla="*/ 417653 w 6842126"/>
              <a:gd name="connsiteY5351" fmla="*/ 3243568 h 5130710"/>
              <a:gd name="connsiteX5352" fmla="*/ 390884 w 6842126"/>
              <a:gd name="connsiteY5352" fmla="*/ 3280720 h 5130710"/>
              <a:gd name="connsiteX5353" fmla="*/ 390185 w 6842126"/>
              <a:gd name="connsiteY5353" fmla="*/ 3281480 h 5130710"/>
              <a:gd name="connsiteX5354" fmla="*/ 435696 w 6842126"/>
              <a:gd name="connsiteY5354" fmla="*/ 3203716 h 5130710"/>
              <a:gd name="connsiteX5355" fmla="*/ 447724 w 6842126"/>
              <a:gd name="connsiteY5355" fmla="*/ 3179579 h 5130710"/>
              <a:gd name="connsiteX5356" fmla="*/ 417886 w 6842126"/>
              <a:gd name="connsiteY5356" fmla="*/ 3222906 h 5130710"/>
              <a:gd name="connsiteX5357" fmla="*/ 398634 w 6842126"/>
              <a:gd name="connsiteY5357" fmla="*/ 3226521 h 5130710"/>
              <a:gd name="connsiteX5358" fmla="*/ 374589 w 6842126"/>
              <a:gd name="connsiteY5358" fmla="*/ 3264946 h 5130710"/>
              <a:gd name="connsiteX5359" fmla="*/ 356961 w 6842126"/>
              <a:gd name="connsiteY5359" fmla="*/ 3283620 h 5130710"/>
              <a:gd name="connsiteX5360" fmla="*/ 352970 w 6842126"/>
              <a:gd name="connsiteY5360" fmla="*/ 3275253 h 5130710"/>
              <a:gd name="connsiteX5361" fmla="*/ 320040 w 6842126"/>
              <a:gd name="connsiteY5361" fmla="*/ 3317486 h 5130710"/>
              <a:gd name="connsiteX5362" fmla="*/ 290768 w 6842126"/>
              <a:gd name="connsiteY5362" fmla="*/ 3339571 h 5130710"/>
              <a:gd name="connsiteX5363" fmla="*/ 287163 w 6842126"/>
              <a:gd name="connsiteY5363" fmla="*/ 3338293 h 5130710"/>
              <a:gd name="connsiteX5364" fmla="*/ 248427 w 6842126"/>
              <a:gd name="connsiteY5364" fmla="*/ 3367459 h 5130710"/>
              <a:gd name="connsiteX5365" fmla="*/ 262825 w 6842126"/>
              <a:gd name="connsiteY5365" fmla="*/ 3336628 h 5130710"/>
              <a:gd name="connsiteX5366" fmla="*/ 238640 w 6842126"/>
              <a:gd name="connsiteY5366" fmla="*/ 3363994 h 5130710"/>
              <a:gd name="connsiteX5367" fmla="*/ 260881 w 6842126"/>
              <a:gd name="connsiteY5367" fmla="*/ 3311021 h 5130710"/>
              <a:gd name="connsiteX5368" fmla="*/ 504534 w 6842126"/>
              <a:gd name="connsiteY5368" fmla="*/ 2958622 h 5130710"/>
              <a:gd name="connsiteX5369" fmla="*/ 412122 w 6842126"/>
              <a:gd name="connsiteY5369" fmla="*/ 3077144 h 5130710"/>
              <a:gd name="connsiteX5370" fmla="*/ 318795 w 6842126"/>
              <a:gd name="connsiteY5370" fmla="*/ 3198244 h 5130710"/>
              <a:gd name="connsiteX5371" fmla="*/ 280779 w 6842126"/>
              <a:gd name="connsiteY5371" fmla="*/ 3235196 h 5130710"/>
              <a:gd name="connsiteX5372" fmla="*/ 288621 w 6842126"/>
              <a:gd name="connsiteY5372" fmla="*/ 3213054 h 5130710"/>
              <a:gd name="connsiteX5373" fmla="*/ 310294 w 6842126"/>
              <a:gd name="connsiteY5373" fmla="*/ 3181323 h 5130710"/>
              <a:gd name="connsiteX5374" fmla="*/ 444574 w 6842126"/>
              <a:gd name="connsiteY5374" fmla="*/ 2995338 h 5130710"/>
              <a:gd name="connsiteX5375" fmla="*/ 615002 w 6842126"/>
              <a:gd name="connsiteY5375" fmla="*/ 2753456 h 5130710"/>
              <a:gd name="connsiteX5376" fmla="*/ 613090 w 6842126"/>
              <a:gd name="connsiteY5376" fmla="*/ 2753682 h 5130710"/>
              <a:gd name="connsiteX5377" fmla="*/ 611999 w 6842126"/>
              <a:gd name="connsiteY5377" fmla="*/ 2753884 h 5130710"/>
              <a:gd name="connsiteX5378" fmla="*/ 612122 w 6842126"/>
              <a:gd name="connsiteY5378" fmla="*/ 2752721 h 5130710"/>
              <a:gd name="connsiteX5379" fmla="*/ 613786 w 6842126"/>
              <a:gd name="connsiteY5379" fmla="*/ 2734229 h 5130710"/>
              <a:gd name="connsiteX5380" fmla="*/ 613928 w 6842126"/>
              <a:gd name="connsiteY5380" fmla="*/ 2730567 h 5130710"/>
              <a:gd name="connsiteX5381" fmla="*/ 621030 w 6842126"/>
              <a:gd name="connsiteY5381" fmla="*/ 2719643 h 5130710"/>
              <a:gd name="connsiteX5382" fmla="*/ 627362 w 6842126"/>
              <a:gd name="connsiteY5382" fmla="*/ 2706296 h 5130710"/>
              <a:gd name="connsiteX5383" fmla="*/ 620204 w 6842126"/>
              <a:gd name="connsiteY5383" fmla="*/ 2713290 h 5130710"/>
              <a:gd name="connsiteX5384" fmla="*/ 626332 w 6842126"/>
              <a:gd name="connsiteY5384" fmla="*/ 2704776 h 5130710"/>
              <a:gd name="connsiteX5385" fmla="*/ 627249 w 6842126"/>
              <a:gd name="connsiteY5385" fmla="*/ 2703504 h 5130710"/>
              <a:gd name="connsiteX5386" fmla="*/ 636718 w 6842126"/>
              <a:gd name="connsiteY5386" fmla="*/ 2690453 h 5130710"/>
              <a:gd name="connsiteX5387" fmla="*/ 640860 w 6842126"/>
              <a:gd name="connsiteY5387" fmla="*/ 2683532 h 5130710"/>
              <a:gd name="connsiteX5388" fmla="*/ 643718 w 6842126"/>
              <a:gd name="connsiteY5388" fmla="*/ 2672845 h 5130710"/>
              <a:gd name="connsiteX5389" fmla="*/ 639816 w 6842126"/>
              <a:gd name="connsiteY5389" fmla="*/ 2675974 h 5130710"/>
              <a:gd name="connsiteX5390" fmla="*/ 649561 w 6842126"/>
              <a:gd name="connsiteY5390" fmla="*/ 2657117 h 5130710"/>
              <a:gd name="connsiteX5391" fmla="*/ 661012 w 6842126"/>
              <a:gd name="connsiteY5391" fmla="*/ 2638680 h 5130710"/>
              <a:gd name="connsiteX5392" fmla="*/ 660195 w 6842126"/>
              <a:gd name="connsiteY5392" fmla="*/ 2637170 h 5130710"/>
              <a:gd name="connsiteX5393" fmla="*/ 659627 w 6842126"/>
              <a:gd name="connsiteY5393" fmla="*/ 2634761 h 5130710"/>
              <a:gd name="connsiteX5394" fmla="*/ 655461 w 6842126"/>
              <a:gd name="connsiteY5394" fmla="*/ 2639352 h 5130710"/>
              <a:gd name="connsiteX5395" fmla="*/ 642388 w 6842126"/>
              <a:gd name="connsiteY5395" fmla="*/ 2651360 h 5130710"/>
              <a:gd name="connsiteX5396" fmla="*/ 637709 w 6842126"/>
              <a:gd name="connsiteY5396" fmla="*/ 2656690 h 5130710"/>
              <a:gd name="connsiteX5397" fmla="*/ 627646 w 6842126"/>
              <a:gd name="connsiteY5397" fmla="*/ 2670914 h 5130710"/>
              <a:gd name="connsiteX5398" fmla="*/ 616500 w 6842126"/>
              <a:gd name="connsiteY5398" fmla="*/ 2686468 h 5130710"/>
              <a:gd name="connsiteX5399" fmla="*/ 614086 w 6842126"/>
              <a:gd name="connsiteY5399" fmla="*/ 2690377 h 5130710"/>
              <a:gd name="connsiteX5400" fmla="*/ 611097 w 6842126"/>
              <a:gd name="connsiteY5400" fmla="*/ 2695658 h 5130710"/>
              <a:gd name="connsiteX5401" fmla="*/ 609766 w 6842126"/>
              <a:gd name="connsiteY5401" fmla="*/ 2699427 h 5130710"/>
              <a:gd name="connsiteX5402" fmla="*/ 608163 w 6842126"/>
              <a:gd name="connsiteY5402" fmla="*/ 2700966 h 5130710"/>
              <a:gd name="connsiteX5403" fmla="*/ 608151 w 6842126"/>
              <a:gd name="connsiteY5403" fmla="*/ 2700863 h 5130710"/>
              <a:gd name="connsiteX5404" fmla="*/ 607862 w 6842126"/>
              <a:gd name="connsiteY5404" fmla="*/ 2701375 h 5130710"/>
              <a:gd name="connsiteX5405" fmla="*/ 602383 w 6842126"/>
              <a:gd name="connsiteY5405" fmla="*/ 2707423 h 5130710"/>
              <a:gd name="connsiteX5406" fmla="*/ 602578 w 6842126"/>
              <a:gd name="connsiteY5406" fmla="*/ 2705698 h 5130710"/>
              <a:gd name="connsiteX5407" fmla="*/ 609723 w 6842126"/>
              <a:gd name="connsiteY5407" fmla="*/ 2695230 h 5130710"/>
              <a:gd name="connsiteX5408" fmla="*/ 608200 w 6842126"/>
              <a:gd name="connsiteY5408" fmla="*/ 2692384 h 5130710"/>
              <a:gd name="connsiteX5409" fmla="*/ 607947 w 6842126"/>
              <a:gd name="connsiteY5409" fmla="*/ 2690950 h 5130710"/>
              <a:gd name="connsiteX5410" fmla="*/ 611145 w 6842126"/>
              <a:gd name="connsiteY5410" fmla="*/ 2684913 h 5130710"/>
              <a:gd name="connsiteX5411" fmla="*/ 613986 w 6842126"/>
              <a:gd name="connsiteY5411" fmla="*/ 2682577 h 5130710"/>
              <a:gd name="connsiteX5412" fmla="*/ 609822 w 6842126"/>
              <a:gd name="connsiteY5412" fmla="*/ 2682816 h 5130710"/>
              <a:gd name="connsiteX5413" fmla="*/ 612579 w 6842126"/>
              <a:gd name="connsiteY5413" fmla="*/ 2678648 h 5130710"/>
              <a:gd name="connsiteX5414" fmla="*/ 637640 w 6842126"/>
              <a:gd name="connsiteY5414" fmla="*/ 2643209 h 5130710"/>
              <a:gd name="connsiteX5415" fmla="*/ 604290 w 6842126"/>
              <a:gd name="connsiteY5415" fmla="*/ 2672170 h 5130710"/>
              <a:gd name="connsiteX5416" fmla="*/ 583630 w 6842126"/>
              <a:gd name="connsiteY5416" fmla="*/ 2699836 h 5130710"/>
              <a:gd name="connsiteX5417" fmla="*/ 568490 w 6842126"/>
              <a:gd name="connsiteY5417" fmla="*/ 2715951 h 5130710"/>
              <a:gd name="connsiteX5418" fmla="*/ 567687 w 6842126"/>
              <a:gd name="connsiteY5418" fmla="*/ 2715685 h 5130710"/>
              <a:gd name="connsiteX5419" fmla="*/ 563157 w 6842126"/>
              <a:gd name="connsiteY5419" fmla="*/ 2720663 h 5130710"/>
              <a:gd name="connsiteX5420" fmla="*/ 560778 w 6842126"/>
              <a:gd name="connsiteY5420" fmla="*/ 2724278 h 5130710"/>
              <a:gd name="connsiteX5421" fmla="*/ 548532 w 6842126"/>
              <a:gd name="connsiteY5421" fmla="*/ 2737510 h 5130710"/>
              <a:gd name="connsiteX5422" fmla="*/ 548173 w 6842126"/>
              <a:gd name="connsiteY5422" fmla="*/ 2731929 h 5130710"/>
              <a:gd name="connsiteX5423" fmla="*/ 553387 w 6842126"/>
              <a:gd name="connsiteY5423" fmla="*/ 2718637 h 5130710"/>
              <a:gd name="connsiteX5424" fmla="*/ 556531 w 6842126"/>
              <a:gd name="connsiteY5424" fmla="*/ 2714617 h 5130710"/>
              <a:gd name="connsiteX5425" fmla="*/ 584510 w 6842126"/>
              <a:gd name="connsiteY5425" fmla="*/ 2672175 h 5130710"/>
              <a:gd name="connsiteX5426" fmla="*/ 584915 w 6842126"/>
              <a:gd name="connsiteY5426" fmla="*/ 2658535 h 5130710"/>
              <a:gd name="connsiteX5427" fmla="*/ 618571 w 6842126"/>
              <a:gd name="connsiteY5427" fmla="*/ 2619742 h 5130710"/>
              <a:gd name="connsiteX5428" fmla="*/ 613794 w 6842126"/>
              <a:gd name="connsiteY5428" fmla="*/ 2617726 h 5130710"/>
              <a:gd name="connsiteX5429" fmla="*/ 610419 w 6842126"/>
              <a:gd name="connsiteY5429" fmla="*/ 2614068 h 5130710"/>
              <a:gd name="connsiteX5430" fmla="*/ 608854 w 6842126"/>
              <a:gd name="connsiteY5430" fmla="*/ 2615708 h 5130710"/>
              <a:gd name="connsiteX5431" fmla="*/ 608720 w 6842126"/>
              <a:gd name="connsiteY5431" fmla="*/ 2613795 h 5130710"/>
              <a:gd name="connsiteX5432" fmla="*/ 609007 w 6842126"/>
              <a:gd name="connsiteY5432" fmla="*/ 2612833 h 5130710"/>
              <a:gd name="connsiteX5433" fmla="*/ 609143 w 6842126"/>
              <a:gd name="connsiteY5433" fmla="*/ 2612684 h 5130710"/>
              <a:gd name="connsiteX5434" fmla="*/ 608830 w 6842126"/>
              <a:gd name="connsiteY5434" fmla="*/ 2612343 h 5130710"/>
              <a:gd name="connsiteX5435" fmla="*/ 608786 w 6842126"/>
              <a:gd name="connsiteY5435" fmla="*/ 2611641 h 5130710"/>
              <a:gd name="connsiteX5436" fmla="*/ 620371 w 6842126"/>
              <a:gd name="connsiteY5436" fmla="*/ 2594247 h 5130710"/>
              <a:gd name="connsiteX5437" fmla="*/ 611840 w 6842126"/>
              <a:gd name="connsiteY5437" fmla="*/ 2601447 h 5130710"/>
              <a:gd name="connsiteX5438" fmla="*/ 613232 w 6842126"/>
              <a:gd name="connsiteY5438" fmla="*/ 2599712 h 5130710"/>
              <a:gd name="connsiteX5439" fmla="*/ 593523 w 6842126"/>
              <a:gd name="connsiteY5439" fmla="*/ 2618887 h 5130710"/>
              <a:gd name="connsiteX5440" fmla="*/ 567662 w 6842126"/>
              <a:gd name="connsiteY5440" fmla="*/ 2642989 h 5130710"/>
              <a:gd name="connsiteX5441" fmla="*/ 596730 w 6842126"/>
              <a:gd name="connsiteY5441" fmla="*/ 2613475 h 5130710"/>
              <a:gd name="connsiteX5442" fmla="*/ 606146 w 6842126"/>
              <a:gd name="connsiteY5442" fmla="*/ 2603235 h 5130710"/>
              <a:gd name="connsiteX5443" fmla="*/ 604278 w 6842126"/>
              <a:gd name="connsiteY5443" fmla="*/ 2602982 h 5130710"/>
              <a:gd name="connsiteX5444" fmla="*/ 603776 w 6842126"/>
              <a:gd name="connsiteY5444" fmla="*/ 2603281 h 5130710"/>
              <a:gd name="connsiteX5445" fmla="*/ 600691 w 6842126"/>
              <a:gd name="connsiteY5445" fmla="*/ 2606387 h 5130710"/>
              <a:gd name="connsiteX5446" fmla="*/ 601635 w 6842126"/>
              <a:gd name="connsiteY5446" fmla="*/ 2604776 h 5130710"/>
              <a:gd name="connsiteX5447" fmla="*/ 601847 w 6842126"/>
              <a:gd name="connsiteY5447" fmla="*/ 2604426 h 5130710"/>
              <a:gd name="connsiteX5448" fmla="*/ 600961 w 6842126"/>
              <a:gd name="connsiteY5448" fmla="*/ 2604955 h 5130710"/>
              <a:gd name="connsiteX5449" fmla="*/ 595375 w 6842126"/>
              <a:gd name="connsiteY5449" fmla="*/ 2609893 h 5130710"/>
              <a:gd name="connsiteX5450" fmla="*/ 528386 w 6842126"/>
              <a:gd name="connsiteY5450" fmla="*/ 2673995 h 5130710"/>
              <a:gd name="connsiteX5451" fmla="*/ 588461 w 6842126"/>
              <a:gd name="connsiteY5451" fmla="*/ 2612505 h 5130710"/>
              <a:gd name="connsiteX5452" fmla="*/ 591980 w 6842126"/>
              <a:gd name="connsiteY5452" fmla="*/ 2607083 h 5130710"/>
              <a:gd name="connsiteX5453" fmla="*/ 588034 w 6842126"/>
              <a:gd name="connsiteY5453" fmla="*/ 2611375 h 5130710"/>
              <a:gd name="connsiteX5454" fmla="*/ 553487 w 6842126"/>
              <a:gd name="connsiteY5454" fmla="*/ 2644147 h 5130710"/>
              <a:gd name="connsiteX5455" fmla="*/ 530858 w 6842126"/>
              <a:gd name="connsiteY5455" fmla="*/ 2664653 h 5130710"/>
              <a:gd name="connsiteX5456" fmla="*/ 533120 w 6842126"/>
              <a:gd name="connsiteY5456" fmla="*/ 2660903 h 5130710"/>
              <a:gd name="connsiteX5457" fmla="*/ 533204 w 6842126"/>
              <a:gd name="connsiteY5457" fmla="*/ 2660727 h 5130710"/>
              <a:gd name="connsiteX5458" fmla="*/ 534136 w 6842126"/>
              <a:gd name="connsiteY5458" fmla="*/ 2659757 h 5130710"/>
              <a:gd name="connsiteX5459" fmla="*/ 549456 w 6842126"/>
              <a:gd name="connsiteY5459" fmla="*/ 2644703 h 5130710"/>
              <a:gd name="connsiteX5460" fmla="*/ 537226 w 6842126"/>
              <a:gd name="connsiteY5460" fmla="*/ 2653204 h 5130710"/>
              <a:gd name="connsiteX5461" fmla="*/ 536153 w 6842126"/>
              <a:gd name="connsiteY5461" fmla="*/ 2654302 h 5130710"/>
              <a:gd name="connsiteX5462" fmla="*/ 535555 w 6842126"/>
              <a:gd name="connsiteY5462" fmla="*/ 2652116 h 5130710"/>
              <a:gd name="connsiteX5463" fmla="*/ 532280 w 6842126"/>
              <a:gd name="connsiteY5463" fmla="*/ 2656100 h 5130710"/>
              <a:gd name="connsiteX5464" fmla="*/ 528970 w 6842126"/>
              <a:gd name="connsiteY5464" fmla="*/ 2661352 h 5130710"/>
              <a:gd name="connsiteX5465" fmla="*/ 525766 w 6842126"/>
              <a:gd name="connsiteY5465" fmla="*/ 2664214 h 5130710"/>
              <a:gd name="connsiteX5466" fmla="*/ 533968 w 6842126"/>
              <a:gd name="connsiteY5466" fmla="*/ 2653141 h 5130710"/>
              <a:gd name="connsiteX5467" fmla="*/ 592414 w 6842126"/>
              <a:gd name="connsiteY5467" fmla="*/ 2596362 h 5130710"/>
              <a:gd name="connsiteX5468" fmla="*/ 600272 w 6842126"/>
              <a:gd name="connsiteY5468" fmla="*/ 2588791 h 5130710"/>
              <a:gd name="connsiteX5469" fmla="*/ 603344 w 6842126"/>
              <a:gd name="connsiteY5469" fmla="*/ 2585765 h 5130710"/>
              <a:gd name="connsiteX5470" fmla="*/ 603005 w 6842126"/>
              <a:gd name="connsiteY5470" fmla="*/ 2585802 h 5130710"/>
              <a:gd name="connsiteX5471" fmla="*/ 599685 w 6842126"/>
              <a:gd name="connsiteY5471" fmla="*/ 2585997 h 5130710"/>
              <a:gd name="connsiteX5472" fmla="*/ 598667 w 6842126"/>
              <a:gd name="connsiteY5472" fmla="*/ 2585741 h 5130710"/>
              <a:gd name="connsiteX5473" fmla="*/ 585457 w 6842126"/>
              <a:gd name="connsiteY5473" fmla="*/ 2598266 h 5130710"/>
              <a:gd name="connsiteX5474" fmla="*/ 575091 w 6842126"/>
              <a:gd name="connsiteY5474" fmla="*/ 2608356 h 5130710"/>
              <a:gd name="connsiteX5475" fmla="*/ 571393 w 6842126"/>
              <a:gd name="connsiteY5475" fmla="*/ 2613434 h 5130710"/>
              <a:gd name="connsiteX5476" fmla="*/ 567778 w 6842126"/>
              <a:gd name="connsiteY5476" fmla="*/ 2615471 h 5130710"/>
              <a:gd name="connsiteX5477" fmla="*/ 561795 w 6842126"/>
              <a:gd name="connsiteY5477" fmla="*/ 2621294 h 5130710"/>
              <a:gd name="connsiteX5478" fmla="*/ 543832 w 6842126"/>
              <a:gd name="connsiteY5478" fmla="*/ 2638857 h 5130710"/>
              <a:gd name="connsiteX5479" fmla="*/ 547156 w 6842126"/>
              <a:gd name="connsiteY5479" fmla="*/ 2631971 h 5130710"/>
              <a:gd name="connsiteX5480" fmla="*/ 548282 w 6842126"/>
              <a:gd name="connsiteY5480" fmla="*/ 2631010 h 5130710"/>
              <a:gd name="connsiteX5481" fmla="*/ 549264 w 6842126"/>
              <a:gd name="connsiteY5481" fmla="*/ 2628663 h 5130710"/>
              <a:gd name="connsiteX5482" fmla="*/ 556560 w 6842126"/>
              <a:gd name="connsiteY5482" fmla="*/ 2614938 h 5130710"/>
              <a:gd name="connsiteX5483" fmla="*/ 563613 w 6842126"/>
              <a:gd name="connsiteY5483" fmla="*/ 2602131 h 5130710"/>
              <a:gd name="connsiteX5484" fmla="*/ 564569 w 6842126"/>
              <a:gd name="connsiteY5484" fmla="*/ 2600228 h 5130710"/>
              <a:gd name="connsiteX5485" fmla="*/ 575795 w 6842126"/>
              <a:gd name="connsiteY5485" fmla="*/ 2588633 h 5130710"/>
              <a:gd name="connsiteX5486" fmla="*/ 564686 w 6842126"/>
              <a:gd name="connsiteY5486" fmla="*/ 2604839 h 5130710"/>
              <a:gd name="connsiteX5487" fmla="*/ 559983 w 6842126"/>
              <a:gd name="connsiteY5487" fmla="*/ 2613554 h 5130710"/>
              <a:gd name="connsiteX5488" fmla="*/ 559146 w 6842126"/>
              <a:gd name="connsiteY5488" fmla="*/ 2615157 h 5130710"/>
              <a:gd name="connsiteX5489" fmla="*/ 567123 w 6842126"/>
              <a:gd name="connsiteY5489" fmla="*/ 2604933 h 5130710"/>
              <a:gd name="connsiteX5490" fmla="*/ 580898 w 6842126"/>
              <a:gd name="connsiteY5490" fmla="*/ 2588535 h 5130710"/>
              <a:gd name="connsiteX5491" fmla="*/ 591554 w 6842126"/>
              <a:gd name="connsiteY5491" fmla="*/ 2575571 h 5130710"/>
              <a:gd name="connsiteX5492" fmla="*/ 591836 w 6842126"/>
              <a:gd name="connsiteY5492" fmla="*/ 2573366 h 5130710"/>
              <a:gd name="connsiteX5493" fmla="*/ 592796 w 6842126"/>
              <a:gd name="connsiteY5493" fmla="*/ 2571048 h 5130710"/>
              <a:gd name="connsiteX5494" fmla="*/ 594531 w 6842126"/>
              <a:gd name="connsiteY5494" fmla="*/ 2569252 h 5130710"/>
              <a:gd name="connsiteX5495" fmla="*/ 585359 w 6842126"/>
              <a:gd name="connsiteY5495" fmla="*/ 2577701 h 5130710"/>
              <a:gd name="connsiteX5496" fmla="*/ 602547 w 6842126"/>
              <a:gd name="connsiteY5496" fmla="*/ 2558567 h 5130710"/>
              <a:gd name="connsiteX5497" fmla="*/ 598090 w 6842126"/>
              <a:gd name="connsiteY5497" fmla="*/ 2562733 h 5130710"/>
              <a:gd name="connsiteX5498" fmla="*/ 596603 w 6842126"/>
              <a:gd name="connsiteY5498" fmla="*/ 2564274 h 5130710"/>
              <a:gd name="connsiteX5499" fmla="*/ 584801 w 6842126"/>
              <a:gd name="connsiteY5499" fmla="*/ 2577209 h 5130710"/>
              <a:gd name="connsiteX5500" fmla="*/ 578864 w 6842126"/>
              <a:gd name="connsiteY5500" fmla="*/ 2583718 h 5130710"/>
              <a:gd name="connsiteX5501" fmla="*/ 573512 w 6842126"/>
              <a:gd name="connsiteY5501" fmla="*/ 2589587 h 5130710"/>
              <a:gd name="connsiteX5502" fmla="*/ 568032 w 6842126"/>
              <a:gd name="connsiteY5502" fmla="*/ 2594026 h 5130710"/>
              <a:gd name="connsiteX5503" fmla="*/ 570674 w 6842126"/>
              <a:gd name="connsiteY5503" fmla="*/ 2586920 h 5130710"/>
              <a:gd name="connsiteX5504" fmla="*/ 574118 w 6842126"/>
              <a:gd name="connsiteY5504" fmla="*/ 2579367 h 5130710"/>
              <a:gd name="connsiteX5505" fmla="*/ 572476 w 6842126"/>
              <a:gd name="connsiteY5505" fmla="*/ 2580781 h 5130710"/>
              <a:gd name="connsiteX5506" fmla="*/ 569394 w 6842126"/>
              <a:gd name="connsiteY5506" fmla="*/ 2579644 h 5130710"/>
              <a:gd name="connsiteX5507" fmla="*/ 575395 w 6842126"/>
              <a:gd name="connsiteY5507" fmla="*/ 2572814 h 5130710"/>
              <a:gd name="connsiteX5508" fmla="*/ 575300 w 6842126"/>
              <a:gd name="connsiteY5508" fmla="*/ 2571743 h 5130710"/>
              <a:gd name="connsiteX5509" fmla="*/ 572775 w 6842126"/>
              <a:gd name="connsiteY5509" fmla="*/ 2573783 h 5130710"/>
              <a:gd name="connsiteX5510" fmla="*/ 572601 w 6842126"/>
              <a:gd name="connsiteY5510" fmla="*/ 2574109 h 5130710"/>
              <a:gd name="connsiteX5511" fmla="*/ 572194 w 6842126"/>
              <a:gd name="connsiteY5511" fmla="*/ 2574253 h 5130710"/>
              <a:gd name="connsiteX5512" fmla="*/ 570686 w 6842126"/>
              <a:gd name="connsiteY5512" fmla="*/ 2575470 h 5130710"/>
              <a:gd name="connsiteX5513" fmla="*/ 561832 w 6842126"/>
              <a:gd name="connsiteY5513" fmla="*/ 2584850 h 5130710"/>
              <a:gd name="connsiteX5514" fmla="*/ 499014 w 6842126"/>
              <a:gd name="connsiteY5514" fmla="*/ 2654054 h 5130710"/>
              <a:gd name="connsiteX5515" fmla="*/ 515152 w 6842126"/>
              <a:gd name="connsiteY5515" fmla="*/ 2623358 h 5130710"/>
              <a:gd name="connsiteX5516" fmla="*/ 474585 w 6842126"/>
              <a:gd name="connsiteY5516" fmla="*/ 2670560 h 5130710"/>
              <a:gd name="connsiteX5517" fmla="*/ 468680 w 6842126"/>
              <a:gd name="connsiteY5517" fmla="*/ 2678804 h 5130710"/>
              <a:gd name="connsiteX5518" fmla="*/ 473391 w 6842126"/>
              <a:gd name="connsiteY5518" fmla="*/ 2670612 h 5130710"/>
              <a:gd name="connsiteX5519" fmla="*/ 457574 w 6842126"/>
              <a:gd name="connsiteY5519" fmla="*/ 2682291 h 5130710"/>
              <a:gd name="connsiteX5520" fmla="*/ 437503 w 6842126"/>
              <a:gd name="connsiteY5520" fmla="*/ 2698068 h 5130710"/>
              <a:gd name="connsiteX5521" fmla="*/ 431720 w 6842126"/>
              <a:gd name="connsiteY5521" fmla="*/ 2704084 h 5130710"/>
              <a:gd name="connsiteX5522" fmla="*/ 485121 w 6842126"/>
              <a:gd name="connsiteY5522" fmla="*/ 2633503 h 5130710"/>
              <a:gd name="connsiteX5523" fmla="*/ 490901 w 6842126"/>
              <a:gd name="connsiteY5523" fmla="*/ 2626090 h 5130710"/>
              <a:gd name="connsiteX5524" fmla="*/ 498315 w 6842126"/>
              <a:gd name="connsiteY5524" fmla="*/ 2611907 h 5130710"/>
              <a:gd name="connsiteX5525" fmla="*/ 492835 w 6842126"/>
              <a:gd name="connsiteY5525" fmla="*/ 2616742 h 5130710"/>
              <a:gd name="connsiteX5526" fmla="*/ 506843 w 6842126"/>
              <a:gd name="connsiteY5526" fmla="*/ 2592085 h 5130710"/>
              <a:gd name="connsiteX5527" fmla="*/ 500237 w 6842126"/>
              <a:gd name="connsiteY5527" fmla="*/ 2596551 h 5130710"/>
              <a:gd name="connsiteX5528" fmla="*/ 491641 w 6842126"/>
              <a:gd name="connsiteY5528" fmla="*/ 2597082 h 5130710"/>
              <a:gd name="connsiteX5529" fmla="*/ 485038 w 6842126"/>
              <a:gd name="connsiteY5529" fmla="*/ 2597582 h 5130710"/>
              <a:gd name="connsiteX5530" fmla="*/ 482286 w 6842126"/>
              <a:gd name="connsiteY5530" fmla="*/ 2604149 h 5130710"/>
              <a:gd name="connsiteX5531" fmla="*/ 476551 w 6842126"/>
              <a:gd name="connsiteY5531" fmla="*/ 2613263 h 5130710"/>
              <a:gd name="connsiteX5532" fmla="*/ 478138 w 6842126"/>
              <a:gd name="connsiteY5532" fmla="*/ 2604825 h 5130710"/>
              <a:gd name="connsiteX5533" fmla="*/ 478479 w 6842126"/>
              <a:gd name="connsiteY5533" fmla="*/ 2605506 h 5130710"/>
              <a:gd name="connsiteX5534" fmla="*/ 477975 w 6842126"/>
              <a:gd name="connsiteY5534" fmla="*/ 2606747 h 5130710"/>
              <a:gd name="connsiteX5535" fmla="*/ 478699 w 6842126"/>
              <a:gd name="connsiteY5535" fmla="*/ 2605944 h 5130710"/>
              <a:gd name="connsiteX5536" fmla="*/ 478479 w 6842126"/>
              <a:gd name="connsiteY5536" fmla="*/ 2605506 h 5130710"/>
              <a:gd name="connsiteX5537" fmla="*/ 479405 w 6842126"/>
              <a:gd name="connsiteY5537" fmla="*/ 2603224 h 5130710"/>
              <a:gd name="connsiteX5538" fmla="*/ 480398 w 6842126"/>
              <a:gd name="connsiteY5538" fmla="*/ 2601967 h 5130710"/>
              <a:gd name="connsiteX5539" fmla="*/ 481137 w 6842126"/>
              <a:gd name="connsiteY5539" fmla="*/ 2600332 h 5130710"/>
              <a:gd name="connsiteX5540" fmla="*/ 479943 w 6842126"/>
              <a:gd name="connsiteY5540" fmla="*/ 2593825 h 5130710"/>
              <a:gd name="connsiteX5541" fmla="*/ 493913 w 6842126"/>
              <a:gd name="connsiteY5541" fmla="*/ 2567997 h 5130710"/>
              <a:gd name="connsiteX5542" fmla="*/ 493336 w 6842126"/>
              <a:gd name="connsiteY5542" fmla="*/ 2562786 h 5130710"/>
              <a:gd name="connsiteX5543" fmla="*/ 498348 w 6842126"/>
              <a:gd name="connsiteY5543" fmla="*/ 2551825 h 5130710"/>
              <a:gd name="connsiteX5544" fmla="*/ 499569 w 6842126"/>
              <a:gd name="connsiteY5544" fmla="*/ 2549939 h 5130710"/>
              <a:gd name="connsiteX5545" fmla="*/ 497431 w 6842126"/>
              <a:gd name="connsiteY5545" fmla="*/ 2552265 h 5130710"/>
              <a:gd name="connsiteX5546" fmla="*/ 491375 w 6842126"/>
              <a:gd name="connsiteY5546" fmla="*/ 2558971 h 5130710"/>
              <a:gd name="connsiteX5547" fmla="*/ 466478 w 6842126"/>
              <a:gd name="connsiteY5547" fmla="*/ 2600178 h 5130710"/>
              <a:gd name="connsiteX5548" fmla="*/ 445683 w 6842126"/>
              <a:gd name="connsiteY5548" fmla="*/ 2638875 h 5130710"/>
              <a:gd name="connsiteX5549" fmla="*/ 443188 w 6842126"/>
              <a:gd name="connsiteY5549" fmla="*/ 2640711 h 5130710"/>
              <a:gd name="connsiteX5550" fmla="*/ 437611 w 6842126"/>
              <a:gd name="connsiteY5550" fmla="*/ 2645357 h 5130710"/>
              <a:gd name="connsiteX5551" fmla="*/ 443338 w 6842126"/>
              <a:gd name="connsiteY5551" fmla="*/ 2632722 h 5130710"/>
              <a:gd name="connsiteX5552" fmla="*/ 436064 w 6842126"/>
              <a:gd name="connsiteY5552" fmla="*/ 2643971 h 5130710"/>
              <a:gd name="connsiteX5553" fmla="*/ 433750 w 6842126"/>
              <a:gd name="connsiteY5553" fmla="*/ 2641694 h 5130710"/>
              <a:gd name="connsiteX5554" fmla="*/ 430410 w 6842126"/>
              <a:gd name="connsiteY5554" fmla="*/ 2644928 h 5130710"/>
              <a:gd name="connsiteX5555" fmla="*/ 436133 w 6842126"/>
              <a:gd name="connsiteY5555" fmla="*/ 2633215 h 5130710"/>
              <a:gd name="connsiteX5556" fmla="*/ 438462 w 6842126"/>
              <a:gd name="connsiteY5556" fmla="*/ 2629884 h 5130710"/>
              <a:gd name="connsiteX5557" fmla="*/ 439928 w 6842126"/>
              <a:gd name="connsiteY5557" fmla="*/ 2628586 h 5130710"/>
              <a:gd name="connsiteX5558" fmla="*/ 438599 w 6842126"/>
              <a:gd name="connsiteY5558" fmla="*/ 2628167 h 5130710"/>
              <a:gd name="connsiteX5559" fmla="*/ 446257 w 6842126"/>
              <a:gd name="connsiteY5559" fmla="*/ 2612494 h 5130710"/>
              <a:gd name="connsiteX5560" fmla="*/ 449822 w 6842126"/>
              <a:gd name="connsiteY5560" fmla="*/ 2608679 h 5130710"/>
              <a:gd name="connsiteX5561" fmla="*/ 458328 w 6842126"/>
              <a:gd name="connsiteY5561" fmla="*/ 2600303 h 5130710"/>
              <a:gd name="connsiteX5562" fmla="*/ 467317 w 6842126"/>
              <a:gd name="connsiteY5562" fmla="*/ 2588934 h 5130710"/>
              <a:gd name="connsiteX5563" fmla="*/ 449442 w 6842126"/>
              <a:gd name="connsiteY5563" fmla="*/ 2606248 h 5130710"/>
              <a:gd name="connsiteX5564" fmla="*/ 449225 w 6842126"/>
              <a:gd name="connsiteY5564" fmla="*/ 2606421 h 5130710"/>
              <a:gd name="connsiteX5565" fmla="*/ 451312 w 6842126"/>
              <a:gd name="connsiteY5565" fmla="*/ 2602148 h 5130710"/>
              <a:gd name="connsiteX5566" fmla="*/ 471329 w 6842126"/>
              <a:gd name="connsiteY5566" fmla="*/ 2566323 h 5130710"/>
              <a:gd name="connsiteX5567" fmla="*/ 478584 w 6842126"/>
              <a:gd name="connsiteY5567" fmla="*/ 2554068 h 5130710"/>
              <a:gd name="connsiteX5568" fmla="*/ 476391 w 6842126"/>
              <a:gd name="connsiteY5568" fmla="*/ 2556532 h 5130710"/>
              <a:gd name="connsiteX5569" fmla="*/ 445358 w 6842126"/>
              <a:gd name="connsiteY5569" fmla="*/ 2588237 h 5130710"/>
              <a:gd name="connsiteX5570" fmla="*/ 449981 w 6842126"/>
              <a:gd name="connsiteY5570" fmla="*/ 2581053 h 5130710"/>
              <a:gd name="connsiteX5571" fmla="*/ 481847 w 6842126"/>
              <a:gd name="connsiteY5571" fmla="*/ 2539563 h 5130710"/>
              <a:gd name="connsiteX5572" fmla="*/ 484584 w 6842126"/>
              <a:gd name="connsiteY5572" fmla="*/ 2535895 h 5130710"/>
              <a:gd name="connsiteX5573" fmla="*/ 485072 w 6842126"/>
              <a:gd name="connsiteY5573" fmla="*/ 2532842 h 5130710"/>
              <a:gd name="connsiteX5574" fmla="*/ 494698 w 6842126"/>
              <a:gd name="connsiteY5574" fmla="*/ 2522344 h 5130710"/>
              <a:gd name="connsiteX5575" fmla="*/ 498055 w 6842126"/>
              <a:gd name="connsiteY5575" fmla="*/ 2517845 h 5130710"/>
              <a:gd name="connsiteX5576" fmla="*/ 487927 w 6842126"/>
              <a:gd name="connsiteY5576" fmla="*/ 2526866 h 5130710"/>
              <a:gd name="connsiteX5577" fmla="*/ 488484 w 6842126"/>
              <a:gd name="connsiteY5577" fmla="*/ 2525769 h 5130710"/>
              <a:gd name="connsiteX5578" fmla="*/ 500576 w 6842126"/>
              <a:gd name="connsiteY5578" fmla="*/ 2499660 h 5130710"/>
              <a:gd name="connsiteX5579" fmla="*/ 477060 w 6842126"/>
              <a:gd name="connsiteY5579" fmla="*/ 2533441 h 5130710"/>
              <a:gd name="connsiteX5580" fmla="*/ 471369 w 6842126"/>
              <a:gd name="connsiteY5580" fmla="*/ 2540540 h 5130710"/>
              <a:gd name="connsiteX5581" fmla="*/ 474428 w 6842126"/>
              <a:gd name="connsiteY5581" fmla="*/ 2529102 h 5130710"/>
              <a:gd name="connsiteX5582" fmla="*/ 473110 w 6842126"/>
              <a:gd name="connsiteY5582" fmla="*/ 2530874 h 5130710"/>
              <a:gd name="connsiteX5583" fmla="*/ 433597 w 6842126"/>
              <a:gd name="connsiteY5583" fmla="*/ 2585366 h 5130710"/>
              <a:gd name="connsiteX5584" fmla="*/ 421008 w 6842126"/>
              <a:gd name="connsiteY5584" fmla="*/ 2601488 h 5130710"/>
              <a:gd name="connsiteX5585" fmla="*/ 428029 w 6842126"/>
              <a:gd name="connsiteY5585" fmla="*/ 2590773 h 5130710"/>
              <a:gd name="connsiteX5586" fmla="*/ 447437 w 6842126"/>
              <a:gd name="connsiteY5586" fmla="*/ 2562740 h 5130710"/>
              <a:gd name="connsiteX5587" fmla="*/ 469470 w 6842126"/>
              <a:gd name="connsiteY5587" fmla="*/ 2531270 h 5130710"/>
              <a:gd name="connsiteX5588" fmla="*/ 443437 w 6842126"/>
              <a:gd name="connsiteY5588" fmla="*/ 2552076 h 5130710"/>
              <a:gd name="connsiteX5589" fmla="*/ 418796 w 6842126"/>
              <a:gd name="connsiteY5589" fmla="*/ 2578895 h 5130710"/>
              <a:gd name="connsiteX5590" fmla="*/ 427662 w 6842126"/>
              <a:gd name="connsiteY5590" fmla="*/ 2563343 h 5130710"/>
              <a:gd name="connsiteX5591" fmla="*/ 431199 w 6842126"/>
              <a:gd name="connsiteY5591" fmla="*/ 2555359 h 5130710"/>
              <a:gd name="connsiteX5592" fmla="*/ 479566 w 6842126"/>
              <a:gd name="connsiteY5592" fmla="*/ 2480818 h 5130710"/>
              <a:gd name="connsiteX5593" fmla="*/ 479177 w 6842126"/>
              <a:gd name="connsiteY5593" fmla="*/ 2474122 h 5130710"/>
              <a:gd name="connsiteX5594" fmla="*/ 492787 w 6842126"/>
              <a:gd name="connsiteY5594" fmla="*/ 2454254 h 5130710"/>
              <a:gd name="connsiteX5595" fmla="*/ 487856 w 6842126"/>
              <a:gd name="connsiteY5595" fmla="*/ 2448954 h 5130710"/>
              <a:gd name="connsiteX5596" fmla="*/ 502633 w 6842126"/>
              <a:gd name="connsiteY5596" fmla="*/ 2422180 h 5130710"/>
              <a:gd name="connsiteX5597" fmla="*/ 502398 w 6842126"/>
              <a:gd name="connsiteY5597" fmla="*/ 2421822 h 5130710"/>
              <a:gd name="connsiteX5598" fmla="*/ 502102 w 6842126"/>
              <a:gd name="connsiteY5598" fmla="*/ 2421376 h 5130710"/>
              <a:gd name="connsiteX5599" fmla="*/ 502004 w 6842126"/>
              <a:gd name="connsiteY5599" fmla="*/ 2421227 h 5130710"/>
              <a:gd name="connsiteX5600" fmla="*/ 501925 w 6842126"/>
              <a:gd name="connsiteY5600" fmla="*/ 2421108 h 5130710"/>
              <a:gd name="connsiteX5601" fmla="*/ 502102 w 6842126"/>
              <a:gd name="connsiteY5601" fmla="*/ 2421376 h 5130710"/>
              <a:gd name="connsiteX5602" fmla="*/ 502633 w 6842126"/>
              <a:gd name="connsiteY5602" fmla="*/ 2422180 h 5130710"/>
              <a:gd name="connsiteX5603" fmla="*/ 488216 w 6842126"/>
              <a:gd name="connsiteY5603" fmla="*/ 2442992 h 5130710"/>
              <a:gd name="connsiteX5604" fmla="*/ 475956 w 6842126"/>
              <a:gd name="connsiteY5604" fmla="*/ 2457223 h 5130710"/>
              <a:gd name="connsiteX5605" fmla="*/ 475366 w 6842126"/>
              <a:gd name="connsiteY5605" fmla="*/ 2458139 h 5130710"/>
              <a:gd name="connsiteX5606" fmla="*/ 476002 w 6842126"/>
              <a:gd name="connsiteY5606" fmla="*/ 2458934 h 5130710"/>
              <a:gd name="connsiteX5607" fmla="*/ 476036 w 6842126"/>
              <a:gd name="connsiteY5607" fmla="*/ 2461900 h 5130710"/>
              <a:gd name="connsiteX5608" fmla="*/ 474749 w 6842126"/>
              <a:gd name="connsiteY5608" fmla="*/ 2462319 h 5130710"/>
              <a:gd name="connsiteX5609" fmla="*/ 473668 w 6842126"/>
              <a:gd name="connsiteY5609" fmla="*/ 2461412 h 5130710"/>
              <a:gd name="connsiteX5610" fmla="*/ 473718 w 6842126"/>
              <a:gd name="connsiteY5610" fmla="*/ 2460698 h 5130710"/>
              <a:gd name="connsiteX5611" fmla="*/ 464733 w 6842126"/>
              <a:gd name="connsiteY5611" fmla="*/ 2474654 h 5130710"/>
              <a:gd name="connsiteX5612" fmla="*/ 476092 w 6842126"/>
              <a:gd name="connsiteY5612" fmla="*/ 2447039 h 5130710"/>
              <a:gd name="connsiteX5613" fmla="*/ 473823 w 6842126"/>
              <a:gd name="connsiteY5613" fmla="*/ 2448528 h 5130710"/>
              <a:gd name="connsiteX5614" fmla="*/ 433430 w 6842126"/>
              <a:gd name="connsiteY5614" fmla="*/ 2497194 h 5130710"/>
              <a:gd name="connsiteX5615" fmla="*/ 411294 w 6842126"/>
              <a:gd name="connsiteY5615" fmla="*/ 2526718 h 5130710"/>
              <a:gd name="connsiteX5616" fmla="*/ 397698 w 6842126"/>
              <a:gd name="connsiteY5616" fmla="*/ 2545913 h 5130710"/>
              <a:gd name="connsiteX5617" fmla="*/ 392315 w 6842126"/>
              <a:gd name="connsiteY5617" fmla="*/ 2553004 h 5130710"/>
              <a:gd name="connsiteX5618" fmla="*/ 388814 w 6842126"/>
              <a:gd name="connsiteY5618" fmla="*/ 2549036 h 5130710"/>
              <a:gd name="connsiteX5619" fmla="*/ 394406 w 6842126"/>
              <a:gd name="connsiteY5619" fmla="*/ 2539893 h 5130710"/>
              <a:gd name="connsiteX5620" fmla="*/ 403331 w 6842126"/>
              <a:gd name="connsiteY5620" fmla="*/ 2528932 h 5130710"/>
              <a:gd name="connsiteX5621" fmla="*/ 418816 w 6842126"/>
              <a:gd name="connsiteY5621" fmla="*/ 2506165 h 5130710"/>
              <a:gd name="connsiteX5622" fmla="*/ 416016 w 6842126"/>
              <a:gd name="connsiteY5622" fmla="*/ 2507905 h 5130710"/>
              <a:gd name="connsiteX5623" fmla="*/ 432123 w 6842126"/>
              <a:gd name="connsiteY5623" fmla="*/ 2485056 h 5130710"/>
              <a:gd name="connsiteX5624" fmla="*/ 446732 w 6842126"/>
              <a:gd name="connsiteY5624" fmla="*/ 2463526 h 5130710"/>
              <a:gd name="connsiteX5625" fmla="*/ 439910 w 6842126"/>
              <a:gd name="connsiteY5625" fmla="*/ 2470671 h 5130710"/>
              <a:gd name="connsiteX5626" fmla="*/ 439777 w 6842126"/>
              <a:gd name="connsiteY5626" fmla="*/ 2468758 h 5130710"/>
              <a:gd name="connsiteX5627" fmla="*/ 440062 w 6842126"/>
              <a:gd name="connsiteY5627" fmla="*/ 2467796 h 5130710"/>
              <a:gd name="connsiteX5628" fmla="*/ 454567 w 6842126"/>
              <a:gd name="connsiteY5628" fmla="*/ 2451897 h 5130710"/>
              <a:gd name="connsiteX5629" fmla="*/ 454084 w 6842126"/>
              <a:gd name="connsiteY5629" fmla="*/ 2452694 h 5130710"/>
              <a:gd name="connsiteX5630" fmla="*/ 467949 w 6842126"/>
              <a:gd name="connsiteY5630" fmla="*/ 2432259 h 5130710"/>
              <a:gd name="connsiteX5631" fmla="*/ 465453 w 6842126"/>
              <a:gd name="connsiteY5631" fmla="*/ 2435266 h 5130710"/>
              <a:gd name="connsiteX5632" fmla="*/ 464280 w 6842126"/>
              <a:gd name="connsiteY5632" fmla="*/ 2436953 h 5130710"/>
              <a:gd name="connsiteX5633" fmla="*/ 455617 w 6842126"/>
              <a:gd name="connsiteY5633" fmla="*/ 2445673 h 5130710"/>
              <a:gd name="connsiteX5634" fmla="*/ 442896 w 6842126"/>
              <a:gd name="connsiteY5634" fmla="*/ 2456410 h 5130710"/>
              <a:gd name="connsiteX5635" fmla="*/ 470121 w 6842126"/>
              <a:gd name="connsiteY5635" fmla="*/ 2426296 h 5130710"/>
              <a:gd name="connsiteX5636" fmla="*/ 466794 w 6842126"/>
              <a:gd name="connsiteY5636" fmla="*/ 2426047 h 5130710"/>
              <a:gd name="connsiteX5637" fmla="*/ 448487 w 6842126"/>
              <a:gd name="connsiteY5637" fmla="*/ 2444487 h 5130710"/>
              <a:gd name="connsiteX5638" fmla="*/ 432463 w 6842126"/>
              <a:gd name="connsiteY5638" fmla="*/ 2467402 h 5130710"/>
              <a:gd name="connsiteX5639" fmla="*/ 411848 w 6842126"/>
              <a:gd name="connsiteY5639" fmla="*/ 2496884 h 5130710"/>
              <a:gd name="connsiteX5640" fmla="*/ 418517 w 6842126"/>
              <a:gd name="connsiteY5640" fmla="*/ 2490900 h 5130710"/>
              <a:gd name="connsiteX5641" fmla="*/ 429092 w 6842126"/>
              <a:gd name="connsiteY5641" fmla="*/ 2479779 h 5130710"/>
              <a:gd name="connsiteX5642" fmla="*/ 426008 w 6842126"/>
              <a:gd name="connsiteY5642" fmla="*/ 2485397 h 5130710"/>
              <a:gd name="connsiteX5643" fmla="*/ 408473 w 6842126"/>
              <a:gd name="connsiteY5643" fmla="*/ 2509531 h 5130710"/>
              <a:gd name="connsiteX5644" fmla="*/ 400912 w 6842126"/>
              <a:gd name="connsiteY5644" fmla="*/ 2522056 h 5130710"/>
              <a:gd name="connsiteX5645" fmla="*/ 400843 w 6842126"/>
              <a:gd name="connsiteY5645" fmla="*/ 2521709 h 5130710"/>
              <a:gd name="connsiteX5646" fmla="*/ 394780 w 6842126"/>
              <a:gd name="connsiteY5646" fmla="*/ 2526735 h 5130710"/>
              <a:gd name="connsiteX5647" fmla="*/ 392550 w 6842126"/>
              <a:gd name="connsiteY5647" fmla="*/ 2528653 h 5130710"/>
              <a:gd name="connsiteX5648" fmla="*/ 394761 w 6842126"/>
              <a:gd name="connsiteY5648" fmla="*/ 2524592 h 5130710"/>
              <a:gd name="connsiteX5649" fmla="*/ 407018 w 6842126"/>
              <a:gd name="connsiteY5649" fmla="*/ 2503634 h 5130710"/>
              <a:gd name="connsiteX5650" fmla="*/ 389515 w 6842126"/>
              <a:gd name="connsiteY5650" fmla="*/ 2527527 h 5130710"/>
              <a:gd name="connsiteX5651" fmla="*/ 370276 w 6842126"/>
              <a:gd name="connsiteY5651" fmla="*/ 2552823 h 5130710"/>
              <a:gd name="connsiteX5652" fmla="*/ 369987 w 6842126"/>
              <a:gd name="connsiteY5652" fmla="*/ 2548694 h 5130710"/>
              <a:gd name="connsiteX5653" fmla="*/ 369912 w 6842126"/>
              <a:gd name="connsiteY5653" fmla="*/ 2548627 h 5130710"/>
              <a:gd name="connsiteX5654" fmla="*/ 372233 w 6842126"/>
              <a:gd name="connsiteY5654" fmla="*/ 2546498 h 5130710"/>
              <a:gd name="connsiteX5655" fmla="*/ 388439 w 6842126"/>
              <a:gd name="connsiteY5655" fmla="*/ 2519754 h 5130710"/>
              <a:gd name="connsiteX5656" fmla="*/ 344431 w 6842126"/>
              <a:gd name="connsiteY5656" fmla="*/ 2572495 h 5130710"/>
              <a:gd name="connsiteX5657" fmla="*/ 324434 w 6842126"/>
              <a:gd name="connsiteY5657" fmla="*/ 2592405 h 5130710"/>
              <a:gd name="connsiteX5658" fmla="*/ 324071 w 6842126"/>
              <a:gd name="connsiteY5658" fmla="*/ 2592797 h 5130710"/>
              <a:gd name="connsiteX5659" fmla="*/ 332942 w 6842126"/>
              <a:gd name="connsiteY5659" fmla="*/ 2577607 h 5130710"/>
              <a:gd name="connsiteX5660" fmla="*/ 349634 w 6842126"/>
              <a:gd name="connsiteY5660" fmla="*/ 2554386 h 5130710"/>
              <a:gd name="connsiteX5661" fmla="*/ 373101 w 6842126"/>
              <a:gd name="connsiteY5661" fmla="*/ 2513190 h 5130710"/>
              <a:gd name="connsiteX5662" fmla="*/ 361800 w 6842126"/>
              <a:gd name="connsiteY5662" fmla="*/ 2529087 h 5130710"/>
              <a:gd name="connsiteX5663" fmla="*/ 356453 w 6842126"/>
              <a:gd name="connsiteY5663" fmla="*/ 2535430 h 5130710"/>
              <a:gd name="connsiteX5664" fmla="*/ 335557 w 6842126"/>
              <a:gd name="connsiteY5664" fmla="*/ 2549088 h 5130710"/>
              <a:gd name="connsiteX5665" fmla="*/ 357934 w 6842126"/>
              <a:gd name="connsiteY5665" fmla="*/ 2514176 h 5130710"/>
              <a:gd name="connsiteX5666" fmla="*/ 330842 w 6842126"/>
              <a:gd name="connsiteY5666" fmla="*/ 2542116 h 5130710"/>
              <a:gd name="connsiteX5667" fmla="*/ 305121 w 6842126"/>
              <a:gd name="connsiteY5667" fmla="*/ 2572872 h 5130710"/>
              <a:gd name="connsiteX5668" fmla="*/ 289343 w 6842126"/>
              <a:gd name="connsiteY5668" fmla="*/ 2583539 h 5130710"/>
              <a:gd name="connsiteX5669" fmla="*/ 279727 w 6842126"/>
              <a:gd name="connsiteY5669" fmla="*/ 2595094 h 5130710"/>
              <a:gd name="connsiteX5670" fmla="*/ 347296 w 6842126"/>
              <a:gd name="connsiteY5670" fmla="*/ 2493214 h 5130710"/>
              <a:gd name="connsiteX5671" fmla="*/ 403501 w 6842126"/>
              <a:gd name="connsiteY5671" fmla="*/ 2414452 h 5130710"/>
              <a:gd name="connsiteX5672" fmla="*/ 401335 w 6842126"/>
              <a:gd name="connsiteY5672" fmla="*/ 2414418 h 5130710"/>
              <a:gd name="connsiteX5673" fmla="*/ 403362 w 6842126"/>
              <a:gd name="connsiteY5673" fmla="*/ 2412792 h 5130710"/>
              <a:gd name="connsiteX5674" fmla="*/ 403858 w 6842126"/>
              <a:gd name="connsiteY5674" fmla="*/ 2413951 h 5130710"/>
              <a:gd name="connsiteX5675" fmla="*/ 409920 w 6842126"/>
              <a:gd name="connsiteY5675" fmla="*/ 2405456 h 5130710"/>
              <a:gd name="connsiteX5676" fmla="*/ 410345 w 6842126"/>
              <a:gd name="connsiteY5676" fmla="*/ 2404171 h 5130710"/>
              <a:gd name="connsiteX5677" fmla="*/ 408689 w 6842126"/>
              <a:gd name="connsiteY5677" fmla="*/ 2403149 h 5130710"/>
              <a:gd name="connsiteX5678" fmla="*/ 403362 w 6842126"/>
              <a:gd name="connsiteY5678" fmla="*/ 2412792 h 5130710"/>
              <a:gd name="connsiteX5679" fmla="*/ 400628 w 6842126"/>
              <a:gd name="connsiteY5679" fmla="*/ 2411190 h 5130710"/>
              <a:gd name="connsiteX5680" fmla="*/ 338818 w 6842126"/>
              <a:gd name="connsiteY5680" fmla="*/ 2497304 h 5130710"/>
              <a:gd name="connsiteX5681" fmla="*/ 224406 w 6842126"/>
              <a:gd name="connsiteY5681" fmla="*/ 2637538 h 5130710"/>
              <a:gd name="connsiteX5682" fmla="*/ 250519 w 6842126"/>
              <a:gd name="connsiteY5682" fmla="*/ 2588873 h 5130710"/>
              <a:gd name="connsiteX5683" fmla="*/ 221637 w 6842126"/>
              <a:gd name="connsiteY5683" fmla="*/ 2621612 h 5130710"/>
              <a:gd name="connsiteX5684" fmla="*/ 208466 w 6842126"/>
              <a:gd name="connsiteY5684" fmla="*/ 2625820 h 5130710"/>
              <a:gd name="connsiteX5685" fmla="*/ 157154 w 6842126"/>
              <a:gd name="connsiteY5685" fmla="*/ 2688914 h 5130710"/>
              <a:gd name="connsiteX5686" fmla="*/ 163825 w 6842126"/>
              <a:gd name="connsiteY5686" fmla="*/ 2675610 h 5130710"/>
              <a:gd name="connsiteX5687" fmla="*/ 165183 w 6842126"/>
              <a:gd name="connsiteY5687" fmla="*/ 2674281 h 5130710"/>
              <a:gd name="connsiteX5688" fmla="*/ 166415 w 6842126"/>
              <a:gd name="connsiteY5688" fmla="*/ 2671636 h 5130710"/>
              <a:gd name="connsiteX5689" fmla="*/ 169623 w 6842126"/>
              <a:gd name="connsiteY5689" fmla="*/ 2667060 h 5130710"/>
              <a:gd name="connsiteX5690" fmla="*/ 176531 w 6842126"/>
              <a:gd name="connsiteY5690" fmla="*/ 2657947 h 5130710"/>
              <a:gd name="connsiteX5691" fmla="*/ 197206 w 6842126"/>
              <a:gd name="connsiteY5691" fmla="*/ 2624636 h 5130710"/>
              <a:gd name="connsiteX5692" fmla="*/ 176833 w 6842126"/>
              <a:gd name="connsiteY5692" fmla="*/ 2649179 h 5130710"/>
              <a:gd name="connsiteX5693" fmla="*/ 169380 w 6842126"/>
              <a:gd name="connsiteY5693" fmla="*/ 2665280 h 5130710"/>
              <a:gd name="connsiteX5694" fmla="*/ 166415 w 6842126"/>
              <a:gd name="connsiteY5694" fmla="*/ 2671636 h 5130710"/>
              <a:gd name="connsiteX5695" fmla="*/ 164313 w 6842126"/>
              <a:gd name="connsiteY5695" fmla="*/ 2674636 h 5130710"/>
              <a:gd name="connsiteX5696" fmla="*/ 163825 w 6842126"/>
              <a:gd name="connsiteY5696" fmla="*/ 2675610 h 5130710"/>
              <a:gd name="connsiteX5697" fmla="*/ 160827 w 6842126"/>
              <a:gd name="connsiteY5697" fmla="*/ 2678541 h 5130710"/>
              <a:gd name="connsiteX5698" fmla="*/ 167076 w 6842126"/>
              <a:gd name="connsiteY5698" fmla="*/ 2655140 h 5130710"/>
              <a:gd name="connsiteX5699" fmla="*/ 169265 w 6842126"/>
              <a:gd name="connsiteY5699" fmla="*/ 2651864 h 5130710"/>
              <a:gd name="connsiteX5700" fmla="*/ 169560 w 6842126"/>
              <a:gd name="connsiteY5700" fmla="*/ 2651448 h 5130710"/>
              <a:gd name="connsiteX5701" fmla="*/ 169597 w 6842126"/>
              <a:gd name="connsiteY5701" fmla="*/ 2651368 h 5130710"/>
              <a:gd name="connsiteX5702" fmla="*/ 169265 w 6842126"/>
              <a:gd name="connsiteY5702" fmla="*/ 2651864 h 5130710"/>
              <a:gd name="connsiteX5703" fmla="*/ 165685 w 6842126"/>
              <a:gd name="connsiteY5703" fmla="*/ 2656908 h 5130710"/>
              <a:gd name="connsiteX5704" fmla="*/ 123331 w 6842126"/>
              <a:gd name="connsiteY5704" fmla="*/ 2702624 h 5130710"/>
              <a:gd name="connsiteX5705" fmla="*/ 125060 w 6842126"/>
              <a:gd name="connsiteY5705" fmla="*/ 2686363 h 5130710"/>
              <a:gd name="connsiteX5706" fmla="*/ 127236 w 6842126"/>
              <a:gd name="connsiteY5706" fmla="*/ 2682614 h 5130710"/>
              <a:gd name="connsiteX5707" fmla="*/ 139258 w 6842126"/>
              <a:gd name="connsiteY5707" fmla="*/ 2665222 h 5130710"/>
              <a:gd name="connsiteX5708" fmla="*/ 157352 w 6842126"/>
              <a:gd name="connsiteY5708" fmla="*/ 2632672 h 5130710"/>
              <a:gd name="connsiteX5709" fmla="*/ 136898 w 6842126"/>
              <a:gd name="connsiteY5709" fmla="*/ 2658663 h 5130710"/>
              <a:gd name="connsiteX5710" fmla="*/ 136133 w 6842126"/>
              <a:gd name="connsiteY5710" fmla="*/ 2659843 h 5130710"/>
              <a:gd name="connsiteX5711" fmla="*/ 135074 w 6842126"/>
              <a:gd name="connsiteY5711" fmla="*/ 2660895 h 5130710"/>
              <a:gd name="connsiteX5712" fmla="*/ 125440 w 6842126"/>
              <a:gd name="connsiteY5712" fmla="*/ 2671610 h 5130710"/>
              <a:gd name="connsiteX5713" fmla="*/ 118621 w 6842126"/>
              <a:gd name="connsiteY5713" fmla="*/ 2674042 h 5130710"/>
              <a:gd name="connsiteX5714" fmla="*/ 119478 w 6842126"/>
              <a:gd name="connsiteY5714" fmla="*/ 2670899 h 5130710"/>
              <a:gd name="connsiteX5715" fmla="*/ 176385 w 6842126"/>
              <a:gd name="connsiteY5715" fmla="*/ 2593604 h 5130710"/>
              <a:gd name="connsiteX5716" fmla="*/ 192526 w 6842126"/>
              <a:gd name="connsiteY5716" fmla="*/ 2562910 h 5130710"/>
              <a:gd name="connsiteX5717" fmla="*/ 168293 w 6842126"/>
              <a:gd name="connsiteY5717" fmla="*/ 2595868 h 5130710"/>
              <a:gd name="connsiteX5718" fmla="*/ 148042 w 6842126"/>
              <a:gd name="connsiteY5718" fmla="*/ 2621965 h 5130710"/>
              <a:gd name="connsiteX5719" fmla="*/ 142767 w 6842126"/>
              <a:gd name="connsiteY5719" fmla="*/ 2623387 h 5130710"/>
              <a:gd name="connsiteX5720" fmla="*/ 150404 w 6842126"/>
              <a:gd name="connsiteY5720" fmla="*/ 2611387 h 5130710"/>
              <a:gd name="connsiteX5721" fmla="*/ 226954 w 6842126"/>
              <a:gd name="connsiteY5721" fmla="*/ 2507667 h 5130710"/>
              <a:gd name="connsiteX5722" fmla="*/ 226528 w 6842126"/>
              <a:gd name="connsiteY5722" fmla="*/ 2493037 h 5130710"/>
              <a:gd name="connsiteX5723" fmla="*/ 154543 w 6842126"/>
              <a:gd name="connsiteY5723" fmla="*/ 2589441 h 5130710"/>
              <a:gd name="connsiteX5724" fmla="*/ 153732 w 6842126"/>
              <a:gd name="connsiteY5724" fmla="*/ 2588293 h 5130710"/>
              <a:gd name="connsiteX5725" fmla="*/ 153977 w 6842126"/>
              <a:gd name="connsiteY5725" fmla="*/ 2587951 h 5130710"/>
              <a:gd name="connsiteX5726" fmla="*/ 182322 w 6842126"/>
              <a:gd name="connsiteY5726" fmla="*/ 2543074 h 5130710"/>
              <a:gd name="connsiteX5727" fmla="*/ 146923 w 6842126"/>
              <a:gd name="connsiteY5727" fmla="*/ 2586180 h 5130710"/>
              <a:gd name="connsiteX5728" fmla="*/ 125349 w 6842126"/>
              <a:gd name="connsiteY5728" fmla="*/ 2616120 h 5130710"/>
              <a:gd name="connsiteX5729" fmla="*/ 124786 w 6842126"/>
              <a:gd name="connsiteY5729" fmla="*/ 2616733 h 5130710"/>
              <a:gd name="connsiteX5730" fmla="*/ 161466 w 6842126"/>
              <a:gd name="connsiteY5730" fmla="*/ 2554061 h 5130710"/>
              <a:gd name="connsiteX5731" fmla="*/ 171158 w 6842126"/>
              <a:gd name="connsiteY5731" fmla="*/ 2534610 h 5130710"/>
              <a:gd name="connsiteX5732" fmla="*/ 147110 w 6842126"/>
              <a:gd name="connsiteY5732" fmla="*/ 2569529 h 5130710"/>
              <a:gd name="connsiteX5733" fmla="*/ 131596 w 6842126"/>
              <a:gd name="connsiteY5733" fmla="*/ 2572439 h 5130710"/>
              <a:gd name="connsiteX5734" fmla="*/ 112217 w 6842126"/>
              <a:gd name="connsiteY5734" fmla="*/ 2603409 h 5130710"/>
              <a:gd name="connsiteX5735" fmla="*/ 98011 w 6842126"/>
              <a:gd name="connsiteY5735" fmla="*/ 2618460 h 5130710"/>
              <a:gd name="connsiteX5736" fmla="*/ 94794 w 6842126"/>
              <a:gd name="connsiteY5736" fmla="*/ 2611716 h 5130710"/>
              <a:gd name="connsiteX5737" fmla="*/ 68253 w 6842126"/>
              <a:gd name="connsiteY5737" fmla="*/ 2645752 h 5130710"/>
              <a:gd name="connsiteX5738" fmla="*/ 44665 w 6842126"/>
              <a:gd name="connsiteY5738" fmla="*/ 2663549 h 5130710"/>
              <a:gd name="connsiteX5739" fmla="*/ 41758 w 6842126"/>
              <a:gd name="connsiteY5739" fmla="*/ 2662521 h 5130710"/>
              <a:gd name="connsiteX5740" fmla="*/ 10540 w 6842126"/>
              <a:gd name="connsiteY5740" fmla="*/ 2686026 h 5130710"/>
              <a:gd name="connsiteX5741" fmla="*/ 22142 w 6842126"/>
              <a:gd name="connsiteY5741" fmla="*/ 2661178 h 5130710"/>
              <a:gd name="connsiteX5742" fmla="*/ 2652 w 6842126"/>
              <a:gd name="connsiteY5742" fmla="*/ 2683234 h 5130710"/>
              <a:gd name="connsiteX5743" fmla="*/ 20576 w 6842126"/>
              <a:gd name="connsiteY5743" fmla="*/ 2640541 h 5130710"/>
              <a:gd name="connsiteX5744" fmla="*/ 216943 w 6842126"/>
              <a:gd name="connsiteY5744" fmla="*/ 2356531 h 5130710"/>
              <a:gd name="connsiteX5745" fmla="*/ 142466 w 6842126"/>
              <a:gd name="connsiteY5745" fmla="*/ 2452055 h 5130710"/>
              <a:gd name="connsiteX5746" fmla="*/ 67252 w 6842126"/>
              <a:gd name="connsiteY5746" fmla="*/ 2549651 h 5130710"/>
              <a:gd name="connsiteX5747" fmla="*/ 36613 w 6842126"/>
              <a:gd name="connsiteY5747" fmla="*/ 2579432 h 5130710"/>
              <a:gd name="connsiteX5748" fmla="*/ 42932 w 6842126"/>
              <a:gd name="connsiteY5748" fmla="*/ 2561588 h 5130710"/>
              <a:gd name="connsiteX5749" fmla="*/ 60400 w 6842126"/>
              <a:gd name="connsiteY5749" fmla="*/ 2536015 h 5130710"/>
              <a:gd name="connsiteX5750" fmla="*/ 168620 w 6842126"/>
              <a:gd name="connsiteY5750" fmla="*/ 2386123 h 5130710"/>
              <a:gd name="connsiteX5751" fmla="*/ 731657 w 6842126"/>
              <a:gd name="connsiteY5751" fmla="*/ 1557558 h 5130710"/>
              <a:gd name="connsiteX5752" fmla="*/ 857720 w 6842126"/>
              <a:gd name="connsiteY5752" fmla="*/ 1324310 h 5130710"/>
              <a:gd name="connsiteX5753" fmla="*/ 1169381 w 6842126"/>
              <a:gd name="connsiteY5753" fmla="*/ 681806 h 5130710"/>
              <a:gd name="connsiteX5754" fmla="*/ 1319631 w 6842126"/>
              <a:gd name="connsiteY5754" fmla="*/ 248353 h 5130710"/>
              <a:gd name="connsiteX5755" fmla="*/ 1346699 w 6842126"/>
              <a:gd name="connsiteY5755" fmla="*/ 148183 h 5130710"/>
              <a:gd name="connsiteX5756" fmla="*/ 1356164 w 6842126"/>
              <a:gd name="connsiteY5756" fmla="*/ 186096 h 5130710"/>
              <a:gd name="connsiteX5757" fmla="*/ 1347589 w 6842126"/>
              <a:gd name="connsiteY5757" fmla="*/ 235369 h 5130710"/>
              <a:gd name="connsiteX5758" fmla="*/ 1303134 w 6842126"/>
              <a:gd name="connsiteY5758" fmla="*/ 401774 h 5130710"/>
              <a:gd name="connsiteX5759" fmla="*/ 1154879 w 6842126"/>
              <a:gd name="connsiteY5759" fmla="*/ 795300 h 5130710"/>
              <a:gd name="connsiteX5760" fmla="*/ 1112564 w 6842126"/>
              <a:gd name="connsiteY5760" fmla="*/ 898944 h 5130710"/>
              <a:gd name="connsiteX5761" fmla="*/ 1122256 w 6842126"/>
              <a:gd name="connsiteY5761" fmla="*/ 879492 h 5130710"/>
              <a:gd name="connsiteX5762" fmla="*/ 1351345 w 6842126"/>
              <a:gd name="connsiteY5762" fmla="*/ 265657 h 5130710"/>
              <a:gd name="connsiteX5763" fmla="*/ 1382816 w 6842126"/>
              <a:gd name="connsiteY5763" fmla="*/ 160974 h 5130710"/>
              <a:gd name="connsiteX5764" fmla="*/ 1392353 w 6842126"/>
              <a:gd name="connsiteY5764" fmla="*/ 149874 h 5130710"/>
              <a:gd name="connsiteX5765" fmla="*/ 1406406 w 6842126"/>
              <a:gd name="connsiteY5765" fmla="*/ 143175 h 5130710"/>
              <a:gd name="connsiteX5766" fmla="*/ 1405949 w 6842126"/>
              <a:gd name="connsiteY5766" fmla="*/ 160294 h 5130710"/>
              <a:gd name="connsiteX5767" fmla="*/ 1411771 w 6842126"/>
              <a:gd name="connsiteY5767" fmla="*/ 176834 h 5130710"/>
              <a:gd name="connsiteX5768" fmla="*/ 1418973 w 6842126"/>
              <a:gd name="connsiteY5768" fmla="*/ 156499 h 5130710"/>
              <a:gd name="connsiteX5769" fmla="*/ 1418051 w 6842126"/>
              <a:gd name="connsiteY5769" fmla="*/ 165011 h 5130710"/>
              <a:gd name="connsiteX5770" fmla="*/ 1420233 w 6842126"/>
              <a:gd name="connsiteY5770" fmla="*/ 152944 h 5130710"/>
              <a:gd name="connsiteX5771" fmla="*/ 1418973 w 6842126"/>
              <a:gd name="connsiteY5771" fmla="*/ 156499 h 5130710"/>
              <a:gd name="connsiteX5772" fmla="*/ 1420140 w 6842126"/>
              <a:gd name="connsiteY5772" fmla="*/ 143311 h 5130710"/>
              <a:gd name="connsiteX5773" fmla="*/ 1421504 w 6842126"/>
              <a:gd name="connsiteY5773" fmla="*/ 140416 h 5130710"/>
              <a:gd name="connsiteX5774" fmla="*/ 1421911 w 6842126"/>
              <a:gd name="connsiteY5774" fmla="*/ 134287 h 5130710"/>
              <a:gd name="connsiteX5775" fmla="*/ 1423572 w 6842126"/>
              <a:gd name="connsiteY5775" fmla="*/ 120392 h 5130710"/>
              <a:gd name="connsiteX5776" fmla="*/ 1425942 w 6842126"/>
              <a:gd name="connsiteY5776" fmla="*/ 113045 h 5130710"/>
              <a:gd name="connsiteX5777" fmla="*/ 1427063 w 6842126"/>
              <a:gd name="connsiteY5777" fmla="*/ 114024 h 5130710"/>
              <a:gd name="connsiteX5778" fmla="*/ 1426533 w 6842126"/>
              <a:gd name="connsiteY5778" fmla="*/ 124289 h 5130710"/>
              <a:gd name="connsiteX5779" fmla="*/ 1428639 w 6842126"/>
              <a:gd name="connsiteY5779" fmla="*/ 114677 h 5130710"/>
              <a:gd name="connsiteX5780" fmla="*/ 1428646 w 6842126"/>
              <a:gd name="connsiteY5780" fmla="*/ 114680 h 5130710"/>
              <a:gd name="connsiteX5781" fmla="*/ 1428656 w 6842126"/>
              <a:gd name="connsiteY5781" fmla="*/ 114599 h 5130710"/>
              <a:gd name="connsiteX5782" fmla="*/ 1432825 w 6842126"/>
              <a:gd name="connsiteY5782" fmla="*/ 95571 h 5130710"/>
              <a:gd name="connsiteX5783" fmla="*/ 1429608 w 6842126"/>
              <a:gd name="connsiteY5783" fmla="*/ 106770 h 5130710"/>
              <a:gd name="connsiteX5784" fmla="*/ 1428656 w 6842126"/>
              <a:gd name="connsiteY5784" fmla="*/ 114599 h 5130710"/>
              <a:gd name="connsiteX5785" fmla="*/ 1428639 w 6842126"/>
              <a:gd name="connsiteY5785" fmla="*/ 114677 h 5130710"/>
              <a:gd name="connsiteX5786" fmla="*/ 1427063 w 6842126"/>
              <a:gd name="connsiteY5786" fmla="*/ 114024 h 5130710"/>
              <a:gd name="connsiteX5787" fmla="*/ 1433660 w 6842126"/>
              <a:gd name="connsiteY5787" fmla="*/ 89377 h 5130710"/>
              <a:gd name="connsiteX5788" fmla="*/ 1434084 w 6842126"/>
              <a:gd name="connsiteY5788" fmla="*/ 95181 h 5130710"/>
              <a:gd name="connsiteX5789" fmla="*/ 1437952 w 6842126"/>
              <a:gd name="connsiteY5789" fmla="*/ 98769 h 5130710"/>
              <a:gd name="connsiteX5790" fmla="*/ 1435891 w 6842126"/>
              <a:gd name="connsiteY5790" fmla="*/ 119519 h 5130710"/>
              <a:gd name="connsiteX5791" fmla="*/ 1427320 w 6842126"/>
              <a:gd name="connsiteY5791" fmla="*/ 187682 h 5130710"/>
              <a:gd name="connsiteX5792" fmla="*/ 1426700 w 6842126"/>
              <a:gd name="connsiteY5792" fmla="*/ 191166 h 5130710"/>
              <a:gd name="connsiteX5793" fmla="*/ 1426709 w 6842126"/>
              <a:gd name="connsiteY5793" fmla="*/ 191298 h 5130710"/>
              <a:gd name="connsiteX5794" fmla="*/ 1425178 w 6842126"/>
              <a:gd name="connsiteY5794" fmla="*/ 204937 h 5130710"/>
              <a:gd name="connsiteX5795" fmla="*/ 1423075 w 6842126"/>
              <a:gd name="connsiteY5795" fmla="*/ 211476 h 5130710"/>
              <a:gd name="connsiteX5796" fmla="*/ 1417731 w 6842126"/>
              <a:gd name="connsiteY5796" fmla="*/ 241435 h 5130710"/>
              <a:gd name="connsiteX5797" fmla="*/ 1423364 w 6842126"/>
              <a:gd name="connsiteY5797" fmla="*/ 223910 h 5130710"/>
              <a:gd name="connsiteX5798" fmla="*/ 1425178 w 6842126"/>
              <a:gd name="connsiteY5798" fmla="*/ 204937 h 5130710"/>
              <a:gd name="connsiteX5799" fmla="*/ 1428521 w 6842126"/>
              <a:gd name="connsiteY5799" fmla="*/ 198025 h 5130710"/>
              <a:gd name="connsiteX5800" fmla="*/ 1431604 w 6842126"/>
              <a:gd name="connsiteY5800" fmla="*/ 180200 h 5130710"/>
              <a:gd name="connsiteX5801" fmla="*/ 1441642 w 6842126"/>
              <a:gd name="connsiteY5801" fmla="*/ 110647 h 5130710"/>
              <a:gd name="connsiteX5802" fmla="*/ 1447826 w 6842126"/>
              <a:gd name="connsiteY5802" fmla="*/ 70613 h 5130710"/>
              <a:gd name="connsiteX5803" fmla="*/ 1449887 w 6842126"/>
              <a:gd name="connsiteY5803" fmla="*/ 77253 h 5130710"/>
              <a:gd name="connsiteX5804" fmla="*/ 1448887 w 6842126"/>
              <a:gd name="connsiteY5804" fmla="*/ 88098 h 5130710"/>
              <a:gd name="connsiteX5805" fmla="*/ 1448971 w 6842126"/>
              <a:gd name="connsiteY5805" fmla="*/ 129824 h 5130710"/>
              <a:gd name="connsiteX5806" fmla="*/ 1441730 w 6842126"/>
              <a:gd name="connsiteY5806" fmla="*/ 187118 h 5130710"/>
              <a:gd name="connsiteX5807" fmla="*/ 1441285 w 6842126"/>
              <a:gd name="connsiteY5807" fmla="*/ 189525 h 5130710"/>
              <a:gd name="connsiteX5808" fmla="*/ 1441608 w 6842126"/>
              <a:gd name="connsiteY5808" fmla="*/ 190204 h 5130710"/>
              <a:gd name="connsiteX5809" fmla="*/ 1443147 w 6842126"/>
              <a:gd name="connsiteY5809" fmla="*/ 195809 h 5130710"/>
              <a:gd name="connsiteX5810" fmla="*/ 1444425 w 6842126"/>
              <a:gd name="connsiteY5810" fmla="*/ 188741 h 5130710"/>
              <a:gd name="connsiteX5811" fmla="*/ 1456131 w 6842126"/>
              <a:gd name="connsiteY5811" fmla="*/ 120322 h 5130710"/>
              <a:gd name="connsiteX5812" fmla="*/ 1452571 w 6842126"/>
              <a:gd name="connsiteY5812" fmla="*/ 179461 h 5130710"/>
              <a:gd name="connsiteX5813" fmla="*/ 1450181 w 6842126"/>
              <a:gd name="connsiteY5813" fmla="*/ 196732 h 5130710"/>
              <a:gd name="connsiteX5814" fmla="*/ 1451986 w 6842126"/>
              <a:gd name="connsiteY5814" fmla="*/ 193881 h 5130710"/>
              <a:gd name="connsiteX5815" fmla="*/ 1452156 w 6842126"/>
              <a:gd name="connsiteY5815" fmla="*/ 193730 h 5130710"/>
              <a:gd name="connsiteX5816" fmla="*/ 1455589 w 6842126"/>
              <a:gd name="connsiteY5816" fmla="*/ 169284 h 5130710"/>
              <a:gd name="connsiteX5817" fmla="*/ 1462171 w 6842126"/>
              <a:gd name="connsiteY5817" fmla="*/ 124669 h 5130710"/>
              <a:gd name="connsiteX5818" fmla="*/ 1462099 w 6842126"/>
              <a:gd name="connsiteY5818" fmla="*/ 124744 h 5130710"/>
              <a:gd name="connsiteX5819" fmla="*/ 1460446 w 6842126"/>
              <a:gd name="connsiteY5819" fmla="*/ 113275 h 5130710"/>
              <a:gd name="connsiteX5820" fmla="*/ 1462938 w 6842126"/>
              <a:gd name="connsiteY5820" fmla="*/ 114156 h 5130710"/>
              <a:gd name="connsiteX5821" fmla="*/ 1465089 w 6842126"/>
              <a:gd name="connsiteY5821" fmla="*/ 121684 h 5130710"/>
              <a:gd name="connsiteX5822" fmla="*/ 1462541 w 6842126"/>
              <a:gd name="connsiteY5822" fmla="*/ 124291 h 5130710"/>
              <a:gd name="connsiteX5823" fmla="*/ 1458816 w 6842126"/>
              <a:gd name="connsiteY5823" fmla="*/ 168759 h 5130710"/>
              <a:gd name="connsiteX5824" fmla="*/ 1455953 w 6842126"/>
              <a:gd name="connsiteY5824" fmla="*/ 190349 h 5130710"/>
              <a:gd name="connsiteX5825" fmla="*/ 1457615 w 6842126"/>
              <a:gd name="connsiteY5825" fmla="*/ 188868 h 5130710"/>
              <a:gd name="connsiteX5826" fmla="*/ 1458732 w 6842126"/>
              <a:gd name="connsiteY5826" fmla="*/ 190664 h 5130710"/>
              <a:gd name="connsiteX5827" fmla="*/ 1467720 w 6842126"/>
              <a:gd name="connsiteY5827" fmla="*/ 141538 h 5130710"/>
              <a:gd name="connsiteX5828" fmla="*/ 1469509 w 6842126"/>
              <a:gd name="connsiteY5828" fmla="*/ 142773 h 5130710"/>
              <a:gd name="connsiteX5829" fmla="*/ 1472163 w 6842126"/>
              <a:gd name="connsiteY5829" fmla="*/ 126074 h 5130710"/>
              <a:gd name="connsiteX5830" fmla="*/ 1472316 w 6842126"/>
              <a:gd name="connsiteY5830" fmla="*/ 124185 h 5130710"/>
              <a:gd name="connsiteX5831" fmla="*/ 1472948 w 6842126"/>
              <a:gd name="connsiteY5831" fmla="*/ 123494 h 5130710"/>
              <a:gd name="connsiteX5832" fmla="*/ 1475801 w 6842126"/>
              <a:gd name="connsiteY5832" fmla="*/ 117788 h 5130710"/>
              <a:gd name="connsiteX5833" fmla="*/ 1475723 w 6842126"/>
              <a:gd name="connsiteY5833" fmla="*/ 119030 h 5130710"/>
              <a:gd name="connsiteX5834" fmla="*/ 1472184 w 6842126"/>
              <a:gd name="connsiteY5834" fmla="*/ 149037 h 5130710"/>
              <a:gd name="connsiteX5835" fmla="*/ 1472776 w 6842126"/>
              <a:gd name="connsiteY5835" fmla="*/ 152451 h 5130710"/>
              <a:gd name="connsiteX5836" fmla="*/ 1471513 w 6842126"/>
              <a:gd name="connsiteY5836" fmla="*/ 190566 h 5130710"/>
              <a:gd name="connsiteX5837" fmla="*/ 1472148 w 6842126"/>
              <a:gd name="connsiteY5837" fmla="*/ 189144 h 5130710"/>
              <a:gd name="connsiteX5838" fmla="*/ 1480408 w 6842126"/>
              <a:gd name="connsiteY5838" fmla="*/ 127464 h 5130710"/>
              <a:gd name="connsiteX5839" fmla="*/ 1480446 w 6842126"/>
              <a:gd name="connsiteY5839" fmla="*/ 127166 h 5130710"/>
              <a:gd name="connsiteX5840" fmla="*/ 1482983 w 6842126"/>
              <a:gd name="connsiteY5840" fmla="*/ 120022 h 5130710"/>
              <a:gd name="connsiteX5841" fmla="*/ 1483640 w 6842126"/>
              <a:gd name="connsiteY5841" fmla="*/ 116748 h 5130710"/>
              <a:gd name="connsiteX5842" fmla="*/ 1488155 w 6842126"/>
              <a:gd name="connsiteY5842" fmla="*/ 120526 h 5130710"/>
              <a:gd name="connsiteX5843" fmla="*/ 1491549 w 6842126"/>
              <a:gd name="connsiteY5843" fmla="*/ 113295 h 5130710"/>
              <a:gd name="connsiteX5844" fmla="*/ 1496155 w 6842126"/>
              <a:gd name="connsiteY5844" fmla="*/ 110321 h 5130710"/>
              <a:gd name="connsiteX5845" fmla="*/ 1489789 w 6842126"/>
              <a:gd name="connsiteY5845" fmla="*/ 131057 h 5130710"/>
              <a:gd name="connsiteX5846" fmla="*/ 1495847 w 6842126"/>
              <a:gd name="connsiteY5846" fmla="*/ 133406 h 5130710"/>
              <a:gd name="connsiteX5847" fmla="*/ 1491133 w 6842126"/>
              <a:gd name="connsiteY5847" fmla="*/ 144439 h 5130710"/>
              <a:gd name="connsiteX5848" fmla="*/ 1495777 w 6842126"/>
              <a:gd name="connsiteY5848" fmla="*/ 138632 h 5130710"/>
              <a:gd name="connsiteX5849" fmla="*/ 1497939 w 6842126"/>
              <a:gd name="connsiteY5849" fmla="*/ 135642 h 5130710"/>
              <a:gd name="connsiteX5850" fmla="*/ 1499347 w 6842126"/>
              <a:gd name="connsiteY5850" fmla="*/ 129837 h 5130710"/>
              <a:gd name="connsiteX5851" fmla="*/ 1499970 w 6842126"/>
              <a:gd name="connsiteY5851" fmla="*/ 132836 h 5130710"/>
              <a:gd name="connsiteX5852" fmla="*/ 1504080 w 6842126"/>
              <a:gd name="connsiteY5852" fmla="*/ 127154 h 5130710"/>
              <a:gd name="connsiteX5853" fmla="*/ 1508726 w 6842126"/>
              <a:gd name="connsiteY5853" fmla="*/ 118901 h 5130710"/>
              <a:gd name="connsiteX5854" fmla="*/ 1503667 w 6842126"/>
              <a:gd name="connsiteY5854" fmla="*/ 136704 h 5130710"/>
              <a:gd name="connsiteX5855" fmla="*/ 1501935 w 6842126"/>
              <a:gd name="connsiteY5855" fmla="*/ 142291 h 5130710"/>
              <a:gd name="connsiteX5856" fmla="*/ 1501968 w 6842126"/>
              <a:gd name="connsiteY5856" fmla="*/ 142459 h 5130710"/>
              <a:gd name="connsiteX5857" fmla="*/ 1500190 w 6842126"/>
              <a:gd name="connsiteY5857" fmla="*/ 153871 h 5130710"/>
              <a:gd name="connsiteX5858" fmla="*/ 1499469 w 6842126"/>
              <a:gd name="connsiteY5858" fmla="*/ 155750 h 5130710"/>
              <a:gd name="connsiteX5859" fmla="*/ 1501925 w 6842126"/>
              <a:gd name="connsiteY5859" fmla="*/ 153158 h 5130710"/>
              <a:gd name="connsiteX5860" fmla="*/ 1510033 w 6842126"/>
              <a:gd name="connsiteY5860" fmla="*/ 134897 h 5130710"/>
              <a:gd name="connsiteX5861" fmla="*/ 1517325 w 6842126"/>
              <a:gd name="connsiteY5861" fmla="*/ 118711 h 5130710"/>
              <a:gd name="connsiteX5862" fmla="*/ 1522231 w 6842126"/>
              <a:gd name="connsiteY5862" fmla="*/ 108550 h 5130710"/>
              <a:gd name="connsiteX5863" fmla="*/ 1521741 w 6842126"/>
              <a:gd name="connsiteY5863" fmla="*/ 111833 h 5130710"/>
              <a:gd name="connsiteX5864" fmla="*/ 1519218 w 6842126"/>
              <a:gd name="connsiteY5864" fmla="*/ 135690 h 5130710"/>
              <a:gd name="connsiteX5865" fmla="*/ 1516202 w 6842126"/>
              <a:gd name="connsiteY5865" fmla="*/ 147897 h 5130710"/>
              <a:gd name="connsiteX5866" fmla="*/ 1517954 w 6842126"/>
              <a:gd name="connsiteY5866" fmla="*/ 147377 h 5130710"/>
              <a:gd name="connsiteX5867" fmla="*/ 1517989 w 6842126"/>
              <a:gd name="connsiteY5867" fmla="*/ 147316 h 5130710"/>
              <a:gd name="connsiteX5868" fmla="*/ 1517881 w 6842126"/>
              <a:gd name="connsiteY5868" fmla="*/ 148345 h 5130710"/>
              <a:gd name="connsiteX5869" fmla="*/ 1512424 w 6842126"/>
              <a:gd name="connsiteY5869" fmla="*/ 186933 h 5130710"/>
              <a:gd name="connsiteX5870" fmla="*/ 1512507 w 6842126"/>
              <a:gd name="connsiteY5870" fmla="*/ 201271 h 5130710"/>
              <a:gd name="connsiteX5871" fmla="*/ 1515711 w 6842126"/>
              <a:gd name="connsiteY5871" fmla="*/ 179017 h 5130710"/>
              <a:gd name="connsiteX5872" fmla="*/ 1520921 w 6842126"/>
              <a:gd name="connsiteY5872" fmla="*/ 142149 h 5130710"/>
              <a:gd name="connsiteX5873" fmla="*/ 1522268 w 6842126"/>
              <a:gd name="connsiteY5873" fmla="*/ 139770 h 5130710"/>
              <a:gd name="connsiteX5874" fmla="*/ 1525744 w 6842126"/>
              <a:gd name="connsiteY5874" fmla="*/ 136266 h 5130710"/>
              <a:gd name="connsiteX5875" fmla="*/ 1520757 w 6842126"/>
              <a:gd name="connsiteY5875" fmla="*/ 167770 h 5130710"/>
              <a:gd name="connsiteX5876" fmla="*/ 1536648 w 6842126"/>
              <a:gd name="connsiteY5876" fmla="*/ 136710 h 5130710"/>
              <a:gd name="connsiteX5877" fmla="*/ 1542886 w 6842126"/>
              <a:gd name="connsiteY5877" fmla="*/ 144485 h 5130710"/>
              <a:gd name="connsiteX5878" fmla="*/ 1542834 w 6842126"/>
              <a:gd name="connsiteY5878" fmla="*/ 148405 h 5130710"/>
              <a:gd name="connsiteX5879" fmla="*/ 1549273 w 6842126"/>
              <a:gd name="connsiteY5879" fmla="*/ 141153 h 5130710"/>
              <a:gd name="connsiteX5880" fmla="*/ 1555804 w 6842126"/>
              <a:gd name="connsiteY5880" fmla="*/ 127148 h 5130710"/>
              <a:gd name="connsiteX5881" fmla="*/ 1556555 w 6842126"/>
              <a:gd name="connsiteY5881" fmla="*/ 125260 h 5130710"/>
              <a:gd name="connsiteX5882" fmla="*/ 1549711 w 6842126"/>
              <a:gd name="connsiteY5882" fmla="*/ 178998 h 5130710"/>
              <a:gd name="connsiteX5883" fmla="*/ 1552155 w 6842126"/>
              <a:gd name="connsiteY5883" fmla="*/ 181687 h 5130710"/>
              <a:gd name="connsiteX5884" fmla="*/ 1559778 w 6842126"/>
              <a:gd name="connsiteY5884" fmla="*/ 138140 h 5130710"/>
              <a:gd name="connsiteX5885" fmla="*/ 1559079 w 6842126"/>
              <a:gd name="connsiteY5885" fmla="*/ 156255 h 5130710"/>
              <a:gd name="connsiteX5886" fmla="*/ 1557392 w 6842126"/>
              <a:gd name="connsiteY5886" fmla="*/ 169536 h 5130710"/>
              <a:gd name="connsiteX5887" fmla="*/ 1556730 w 6842126"/>
              <a:gd name="connsiteY5887" fmla="*/ 171673 h 5130710"/>
              <a:gd name="connsiteX5888" fmla="*/ 1554707 w 6842126"/>
              <a:gd name="connsiteY5888" fmla="*/ 180918 h 5130710"/>
              <a:gd name="connsiteX5889" fmla="*/ 1556025 w 6842126"/>
              <a:gd name="connsiteY5889" fmla="*/ 180194 h 5130710"/>
              <a:gd name="connsiteX5890" fmla="*/ 1554556 w 6842126"/>
              <a:gd name="connsiteY5890" fmla="*/ 191584 h 5130710"/>
              <a:gd name="connsiteX5891" fmla="*/ 1553736 w 6842126"/>
              <a:gd name="connsiteY5891" fmla="*/ 209732 h 5130710"/>
              <a:gd name="connsiteX5892" fmla="*/ 1555611 w 6842126"/>
              <a:gd name="connsiteY5892" fmla="*/ 198737 h 5130710"/>
              <a:gd name="connsiteX5893" fmla="*/ 1559512 w 6842126"/>
              <a:gd name="connsiteY5893" fmla="*/ 175855 h 5130710"/>
              <a:gd name="connsiteX5894" fmla="*/ 1560510 w 6842126"/>
              <a:gd name="connsiteY5894" fmla="*/ 174403 h 5130710"/>
              <a:gd name="connsiteX5895" fmla="*/ 1563079 w 6842126"/>
              <a:gd name="connsiteY5895" fmla="*/ 171172 h 5130710"/>
              <a:gd name="connsiteX5896" fmla="*/ 1556370 w 6842126"/>
              <a:gd name="connsiteY5896" fmla="*/ 198678 h 5130710"/>
              <a:gd name="connsiteX5897" fmla="*/ 1564513 w 6842126"/>
              <a:gd name="connsiteY5897" fmla="*/ 177802 h 5130710"/>
              <a:gd name="connsiteX5898" fmla="*/ 1572656 w 6842126"/>
              <a:gd name="connsiteY5898" fmla="*/ 156928 h 5130710"/>
              <a:gd name="connsiteX5899" fmla="*/ 1573964 w 6842126"/>
              <a:gd name="connsiteY5899" fmla="*/ 172922 h 5130710"/>
              <a:gd name="connsiteX5900" fmla="*/ 1590072 w 6842126"/>
              <a:gd name="connsiteY5900" fmla="*/ 144675 h 5130710"/>
              <a:gd name="connsiteX5901" fmla="*/ 1578610 w 6842126"/>
              <a:gd name="connsiteY5901" fmla="*/ 186044 h 5130710"/>
              <a:gd name="connsiteX5902" fmla="*/ 1570392 w 6842126"/>
              <a:gd name="connsiteY5902" fmla="*/ 212363 h 5130710"/>
              <a:gd name="connsiteX5903" fmla="*/ 1569349 w 6842126"/>
              <a:gd name="connsiteY5903" fmla="*/ 212445 h 5130710"/>
              <a:gd name="connsiteX5904" fmla="*/ 1569155 w 6842126"/>
              <a:gd name="connsiteY5904" fmla="*/ 212460 h 5130710"/>
              <a:gd name="connsiteX5905" fmla="*/ 1568999 w 6842126"/>
              <a:gd name="connsiteY5905" fmla="*/ 212473 h 5130710"/>
              <a:gd name="connsiteX5906" fmla="*/ 1569349 w 6842126"/>
              <a:gd name="connsiteY5906" fmla="*/ 212445 h 5130710"/>
              <a:gd name="connsiteX5907" fmla="*/ 1569929 w 6842126"/>
              <a:gd name="connsiteY5907" fmla="*/ 212401 h 5130710"/>
              <a:gd name="connsiteX5908" fmla="*/ 1570392 w 6842126"/>
              <a:gd name="connsiteY5908" fmla="*/ 212363 h 5130710"/>
              <a:gd name="connsiteX5909" fmla="*/ 1583487 w 6842126"/>
              <a:gd name="connsiteY5909" fmla="*/ 181743 h 5130710"/>
              <a:gd name="connsiteX5910" fmla="*/ 1584726 w 6842126"/>
              <a:gd name="connsiteY5910" fmla="*/ 181022 h 5130710"/>
              <a:gd name="connsiteX5911" fmla="*/ 1586760 w 6842126"/>
              <a:gd name="connsiteY5911" fmla="*/ 181023 h 5130710"/>
              <a:gd name="connsiteX5912" fmla="*/ 1590697 w 6842126"/>
              <a:gd name="connsiteY5912" fmla="*/ 154326 h 5130710"/>
              <a:gd name="connsiteX5913" fmla="*/ 1593005 w 6842126"/>
              <a:gd name="connsiteY5913" fmla="*/ 157779 h 5130710"/>
              <a:gd name="connsiteX5914" fmla="*/ 1591505 w 6842126"/>
              <a:gd name="connsiteY5914" fmla="*/ 179669 h 5130710"/>
              <a:gd name="connsiteX5915" fmla="*/ 1591338 w 6842126"/>
              <a:gd name="connsiteY5915" fmla="*/ 180887 h 5130710"/>
              <a:gd name="connsiteX5916" fmla="*/ 1591256 w 6842126"/>
              <a:gd name="connsiteY5916" fmla="*/ 182367 h 5130710"/>
              <a:gd name="connsiteX5917" fmla="*/ 1591341 w 6842126"/>
              <a:gd name="connsiteY5917" fmla="*/ 182426 h 5130710"/>
              <a:gd name="connsiteX5918" fmla="*/ 1599288 w 6842126"/>
              <a:gd name="connsiteY5918" fmla="*/ 157435 h 5130710"/>
              <a:gd name="connsiteX5919" fmla="*/ 1605691 w 6842126"/>
              <a:gd name="connsiteY5919" fmla="*/ 153013 h 5130710"/>
              <a:gd name="connsiteX5920" fmla="*/ 1617170 w 6842126"/>
              <a:gd name="connsiteY5920" fmla="*/ 129047 h 5130710"/>
              <a:gd name="connsiteX5921" fmla="*/ 1638154 w 6842126"/>
              <a:gd name="connsiteY5921" fmla="*/ 77572 h 5130710"/>
              <a:gd name="connsiteX5922" fmla="*/ 1621687 w 6842126"/>
              <a:gd name="connsiteY5922" fmla="*/ 132824 h 5130710"/>
              <a:gd name="connsiteX5923" fmla="*/ 1611931 w 6842126"/>
              <a:gd name="connsiteY5923" fmla="*/ 160570 h 5130710"/>
              <a:gd name="connsiteX5924" fmla="*/ 1608595 w 6842126"/>
              <a:gd name="connsiteY5924" fmla="*/ 182371 h 5130710"/>
              <a:gd name="connsiteX5925" fmla="*/ 1619841 w 6842126"/>
              <a:gd name="connsiteY5925" fmla="*/ 157117 h 5130710"/>
              <a:gd name="connsiteX5926" fmla="*/ 1621764 w 6842126"/>
              <a:gd name="connsiteY5926" fmla="*/ 156448 h 5130710"/>
              <a:gd name="connsiteX5927" fmla="*/ 1620383 w 6842126"/>
              <a:gd name="connsiteY5927" fmla="*/ 162368 h 5130710"/>
              <a:gd name="connsiteX5928" fmla="*/ 1617469 w 6842126"/>
              <a:gd name="connsiteY5928" fmla="*/ 215729 h 5130710"/>
              <a:gd name="connsiteX5929" fmla="*/ 1636596 w 6842126"/>
              <a:gd name="connsiteY5929" fmla="*/ 171377 h 5130710"/>
              <a:gd name="connsiteX5930" fmla="*/ 1642579 w 6842126"/>
              <a:gd name="connsiteY5930" fmla="*/ 146883 h 5130710"/>
              <a:gd name="connsiteX5931" fmla="*/ 1649870 w 6842126"/>
              <a:gd name="connsiteY5931" fmla="*/ 130835 h 5130710"/>
              <a:gd name="connsiteX5932" fmla="*/ 1650439 w 6842126"/>
              <a:gd name="connsiteY5932" fmla="*/ 129623 h 5130710"/>
              <a:gd name="connsiteX5933" fmla="*/ 1649078 w 6842126"/>
              <a:gd name="connsiteY5933" fmla="*/ 150455 h 5130710"/>
              <a:gd name="connsiteX5934" fmla="*/ 1653657 w 6842126"/>
              <a:gd name="connsiteY5934" fmla="*/ 123167 h 5130710"/>
              <a:gd name="connsiteX5935" fmla="*/ 1657130 w 6842126"/>
              <a:gd name="connsiteY5935" fmla="*/ 119440 h 5130710"/>
              <a:gd name="connsiteX5936" fmla="*/ 1654703 w 6842126"/>
              <a:gd name="connsiteY5936" fmla="*/ 130216 h 5130710"/>
              <a:gd name="connsiteX5937" fmla="*/ 1662968 w 6842126"/>
              <a:gd name="connsiteY5937" fmla="*/ 111778 h 5130710"/>
              <a:gd name="connsiteX5938" fmla="*/ 1662335 w 6842126"/>
              <a:gd name="connsiteY5938" fmla="*/ 122989 h 5130710"/>
              <a:gd name="connsiteX5939" fmla="*/ 1651992 w 6842126"/>
              <a:gd name="connsiteY5939" fmla="*/ 188964 h 5130710"/>
              <a:gd name="connsiteX5940" fmla="*/ 1654163 w 6842126"/>
              <a:gd name="connsiteY5940" fmla="*/ 180784 h 5130710"/>
              <a:gd name="connsiteX5941" fmla="*/ 1653982 w 6842126"/>
              <a:gd name="connsiteY5941" fmla="*/ 184226 h 5130710"/>
              <a:gd name="connsiteX5942" fmla="*/ 1655206 w 6842126"/>
              <a:gd name="connsiteY5942" fmla="*/ 183092 h 5130710"/>
              <a:gd name="connsiteX5943" fmla="*/ 1656618 w 6842126"/>
              <a:gd name="connsiteY5943" fmla="*/ 171564 h 5130710"/>
              <a:gd name="connsiteX5944" fmla="*/ 1656584 w 6842126"/>
              <a:gd name="connsiteY5944" fmla="*/ 171654 h 5130710"/>
              <a:gd name="connsiteX5945" fmla="*/ 1677077 w 6842126"/>
              <a:gd name="connsiteY5945" fmla="*/ 94410 h 5130710"/>
              <a:gd name="connsiteX5946" fmla="*/ 1683770 w 6842126"/>
              <a:gd name="connsiteY5946" fmla="*/ 63875 h 5130710"/>
              <a:gd name="connsiteX5947" fmla="*/ 1690563 w 6842126"/>
              <a:gd name="connsiteY5947" fmla="*/ 47762 h 5130710"/>
              <a:gd name="connsiteX5948" fmla="*/ 1692831 w 6842126"/>
              <a:gd name="connsiteY5948" fmla="*/ 43108 h 5130710"/>
              <a:gd name="connsiteX5949" fmla="*/ 1692829 w 6842126"/>
              <a:gd name="connsiteY5949" fmla="*/ 43409 h 5130710"/>
              <a:gd name="connsiteX5950" fmla="*/ 1689935 w 6842126"/>
              <a:gd name="connsiteY5950" fmla="*/ 70356 h 5130710"/>
              <a:gd name="connsiteX5951" fmla="*/ 1693676 w 6842126"/>
              <a:gd name="connsiteY5951" fmla="*/ 55021 h 5130710"/>
              <a:gd name="connsiteX5952" fmla="*/ 1695172 w 6842126"/>
              <a:gd name="connsiteY5952" fmla="*/ 42106 h 5130710"/>
              <a:gd name="connsiteX5953" fmla="*/ 1696061 w 6842126"/>
              <a:gd name="connsiteY5953" fmla="*/ 36490 h 5130710"/>
              <a:gd name="connsiteX5954" fmla="*/ 1704391 w 6842126"/>
              <a:gd name="connsiteY5954" fmla="*/ 19419 h 5130710"/>
              <a:gd name="connsiteX5955" fmla="*/ 1705642 w 6842126"/>
              <a:gd name="connsiteY5955" fmla="*/ 20280 h 5130710"/>
              <a:gd name="connsiteX5956" fmla="*/ 1705773 w 6842126"/>
              <a:gd name="connsiteY5956" fmla="*/ 18150 h 5130710"/>
              <a:gd name="connsiteX5957" fmla="*/ 1707072 w 6842126"/>
              <a:gd name="connsiteY5957" fmla="*/ 13921 h 5130710"/>
              <a:gd name="connsiteX5958" fmla="*/ 1712050 w 6842126"/>
              <a:gd name="connsiteY5958" fmla="*/ 3722 h 5130710"/>
              <a:gd name="connsiteX5959" fmla="*/ 1711062 w 6842126"/>
              <a:gd name="connsiteY5959" fmla="*/ 16998 h 5130710"/>
              <a:gd name="connsiteX5960" fmla="*/ 1707230 w 6842126"/>
              <a:gd name="connsiteY5960" fmla="*/ 43501 h 5130710"/>
              <a:gd name="connsiteX5961" fmla="*/ 1699027 w 6842126"/>
              <a:gd name="connsiteY5961" fmla="*/ 62104 h 5130710"/>
              <a:gd name="connsiteX5962" fmla="*/ 1665607 w 6842126"/>
              <a:gd name="connsiteY5962" fmla="*/ 149588 h 5130710"/>
              <a:gd name="connsiteX5963" fmla="*/ 1658072 w 6842126"/>
              <a:gd name="connsiteY5963" fmla="*/ 167531 h 5130710"/>
              <a:gd name="connsiteX5964" fmla="*/ 1657725 w 6842126"/>
              <a:gd name="connsiteY5964" fmla="*/ 168498 h 5130710"/>
              <a:gd name="connsiteX5965" fmla="*/ 1657835 w 6842126"/>
              <a:gd name="connsiteY5965" fmla="*/ 179936 h 5130710"/>
              <a:gd name="connsiteX5966" fmla="*/ 1660664 w 6842126"/>
              <a:gd name="connsiteY5966" fmla="*/ 173352 h 5130710"/>
              <a:gd name="connsiteX5967" fmla="*/ 1661265 w 6842126"/>
              <a:gd name="connsiteY5967" fmla="*/ 168328 h 5130710"/>
              <a:gd name="connsiteX5968" fmla="*/ 1663633 w 6842126"/>
              <a:gd name="connsiteY5968" fmla="*/ 160982 h 5130710"/>
              <a:gd name="connsiteX5969" fmla="*/ 1664755 w 6842126"/>
              <a:gd name="connsiteY5969" fmla="*/ 161960 h 5130710"/>
              <a:gd name="connsiteX5970" fmla="*/ 1664602 w 6842126"/>
              <a:gd name="connsiteY5970" fmla="*/ 162828 h 5130710"/>
              <a:gd name="connsiteX5971" fmla="*/ 1664848 w 6842126"/>
              <a:gd name="connsiteY5971" fmla="*/ 162142 h 5130710"/>
              <a:gd name="connsiteX5972" fmla="*/ 1664755 w 6842126"/>
              <a:gd name="connsiteY5972" fmla="*/ 161960 h 5130710"/>
              <a:gd name="connsiteX5973" fmla="*/ 1671351 w 6842126"/>
              <a:gd name="connsiteY5973" fmla="*/ 137312 h 5130710"/>
              <a:gd name="connsiteX5974" fmla="*/ 1671094 w 6842126"/>
              <a:gd name="connsiteY5974" fmla="*/ 140361 h 5130710"/>
              <a:gd name="connsiteX5975" fmla="*/ 1671483 w 6842126"/>
              <a:gd name="connsiteY5975" fmla="*/ 142050 h 5130710"/>
              <a:gd name="connsiteX5976" fmla="*/ 1673745 w 6842126"/>
              <a:gd name="connsiteY5976" fmla="*/ 136544 h 5130710"/>
              <a:gd name="connsiteX5977" fmla="*/ 1684907 w 6842126"/>
              <a:gd name="connsiteY5977" fmla="*/ 110210 h 5130710"/>
              <a:gd name="connsiteX5978" fmla="*/ 1689767 w 6842126"/>
              <a:gd name="connsiteY5978" fmla="*/ 107216 h 5130710"/>
              <a:gd name="connsiteX5979" fmla="*/ 1702590 w 6842126"/>
              <a:gd name="connsiteY5979" fmla="*/ 77922 h 5130710"/>
              <a:gd name="connsiteX5980" fmla="*/ 1703237 w 6842126"/>
              <a:gd name="connsiteY5980" fmla="*/ 77585 h 5130710"/>
              <a:gd name="connsiteX5981" fmla="*/ 1702300 w 6842126"/>
              <a:gd name="connsiteY5981" fmla="*/ 87207 h 5130710"/>
              <a:gd name="connsiteX5982" fmla="*/ 1700043 w 6842126"/>
              <a:gd name="connsiteY5982" fmla="*/ 110368 h 5130710"/>
              <a:gd name="connsiteX5983" fmla="*/ 1696832 w 6842126"/>
              <a:gd name="connsiteY5983" fmla="*/ 129442 h 5130710"/>
              <a:gd name="connsiteX5984" fmla="*/ 1694146 w 6842126"/>
              <a:gd name="connsiteY5984" fmla="*/ 136086 h 5130710"/>
              <a:gd name="connsiteX5985" fmla="*/ 1688633 w 6842126"/>
              <a:gd name="connsiteY5985" fmla="*/ 149483 h 5130710"/>
              <a:gd name="connsiteX5986" fmla="*/ 1688619 w 6842126"/>
              <a:gd name="connsiteY5986" fmla="*/ 149513 h 5130710"/>
              <a:gd name="connsiteX5987" fmla="*/ 1688672 w 6842126"/>
              <a:gd name="connsiteY5987" fmla="*/ 154897 h 5130710"/>
              <a:gd name="connsiteX5988" fmla="*/ 1687702 w 6842126"/>
              <a:gd name="connsiteY5988" fmla="*/ 165950 h 5130710"/>
              <a:gd name="connsiteX5989" fmla="*/ 1688618 w 6842126"/>
              <a:gd name="connsiteY5989" fmla="*/ 165341 h 5130710"/>
              <a:gd name="connsiteX5990" fmla="*/ 1689678 w 6842126"/>
              <a:gd name="connsiteY5990" fmla="*/ 164444 h 5130710"/>
              <a:gd name="connsiteX5991" fmla="*/ 1679539 w 6842126"/>
              <a:gd name="connsiteY5991" fmla="*/ 200310 h 5130710"/>
              <a:gd name="connsiteX5992" fmla="*/ 1669991 w 6842126"/>
              <a:gd name="connsiteY5992" fmla="*/ 261003 h 5130710"/>
              <a:gd name="connsiteX5993" fmla="*/ 1694435 w 6842126"/>
              <a:gd name="connsiteY5993" fmla="*/ 185388 h 5130710"/>
              <a:gd name="connsiteX5994" fmla="*/ 1724717 w 6842126"/>
              <a:gd name="connsiteY5994" fmla="*/ 108288 h 5130710"/>
              <a:gd name="connsiteX5995" fmla="*/ 1709356 w 6842126"/>
              <a:gd name="connsiteY5995" fmla="*/ 220910 h 5130710"/>
              <a:gd name="connsiteX5996" fmla="*/ 1688974 w 6842126"/>
              <a:gd name="connsiteY5996" fmla="*/ 332960 h 5130710"/>
              <a:gd name="connsiteX5997" fmla="*/ 1716264 w 6842126"/>
              <a:gd name="connsiteY5997" fmla="*/ 220329 h 5130710"/>
              <a:gd name="connsiteX5998" fmla="*/ 1735612 w 6842126"/>
              <a:gd name="connsiteY5998" fmla="*/ 237582 h 5130710"/>
              <a:gd name="connsiteX5999" fmla="*/ 1745780 w 6842126"/>
              <a:gd name="connsiteY5999" fmla="*/ 204919 h 5130710"/>
              <a:gd name="connsiteX6000" fmla="*/ 1754178 w 6842126"/>
              <a:gd name="connsiteY6000" fmla="*/ 181800 h 5130710"/>
              <a:gd name="connsiteX6001" fmla="*/ 1757247 w 6842126"/>
              <a:gd name="connsiteY6001" fmla="*/ 180452 h 5130710"/>
              <a:gd name="connsiteX6002" fmla="*/ 1756911 w 6842126"/>
              <a:gd name="connsiteY6002" fmla="*/ 183626 h 5130710"/>
              <a:gd name="connsiteX6003" fmla="*/ 1753895 w 6842126"/>
              <a:gd name="connsiteY6003" fmla="*/ 195834 h 5130710"/>
              <a:gd name="connsiteX6004" fmla="*/ 1755647 w 6842126"/>
              <a:gd name="connsiteY6004" fmla="*/ 195315 h 5130710"/>
              <a:gd name="connsiteX6005" fmla="*/ 1755682 w 6842126"/>
              <a:gd name="connsiteY6005" fmla="*/ 195252 h 5130710"/>
              <a:gd name="connsiteX6006" fmla="*/ 1755572 w 6842126"/>
              <a:gd name="connsiteY6006" fmla="*/ 196282 h 5130710"/>
              <a:gd name="connsiteX6007" fmla="*/ 1750115 w 6842126"/>
              <a:gd name="connsiteY6007" fmla="*/ 234868 h 5130710"/>
              <a:gd name="connsiteX6008" fmla="*/ 1749356 w 6842126"/>
              <a:gd name="connsiteY6008" fmla="*/ 242787 h 5130710"/>
              <a:gd name="connsiteX6009" fmla="*/ 1749259 w 6842126"/>
              <a:gd name="connsiteY6009" fmla="*/ 245393 h 5130710"/>
              <a:gd name="connsiteX6010" fmla="*/ 1750445 w 6842126"/>
              <a:gd name="connsiteY6010" fmla="*/ 239884 h 5130710"/>
              <a:gd name="connsiteX6011" fmla="*/ 1759300 w 6842126"/>
              <a:gd name="connsiteY6011" fmla="*/ 179551 h 5130710"/>
              <a:gd name="connsiteX6012" fmla="*/ 1759315 w 6842126"/>
              <a:gd name="connsiteY6012" fmla="*/ 179596 h 5130710"/>
              <a:gd name="connsiteX6013" fmla="*/ 1758233 w 6842126"/>
              <a:gd name="connsiteY6013" fmla="*/ 192775 h 5130710"/>
              <a:gd name="connsiteX6014" fmla="*/ 1758613 w 6842126"/>
              <a:gd name="connsiteY6014" fmla="*/ 190084 h 5130710"/>
              <a:gd name="connsiteX6015" fmla="*/ 1759961 w 6842126"/>
              <a:gd name="connsiteY6015" fmla="*/ 187706 h 5130710"/>
              <a:gd name="connsiteX6016" fmla="*/ 1760710 w 6842126"/>
              <a:gd name="connsiteY6016" fmla="*/ 186951 h 5130710"/>
              <a:gd name="connsiteX6017" fmla="*/ 1760998 w 6842126"/>
              <a:gd name="connsiteY6017" fmla="*/ 184266 h 5130710"/>
              <a:gd name="connsiteX6018" fmla="*/ 1761855 w 6842126"/>
              <a:gd name="connsiteY6018" fmla="*/ 186651 h 5130710"/>
              <a:gd name="connsiteX6019" fmla="*/ 1762550 w 6842126"/>
              <a:gd name="connsiteY6019" fmla="*/ 191577 h 5130710"/>
              <a:gd name="connsiteX6020" fmla="*/ 1746594 w 6842126"/>
              <a:gd name="connsiteY6020" fmla="*/ 285363 h 5130710"/>
              <a:gd name="connsiteX6021" fmla="*/ 1771364 w 6842126"/>
              <a:gd name="connsiteY6021" fmla="*/ 296199 h 5130710"/>
              <a:gd name="connsiteX6022" fmla="*/ 1757672 w 6842126"/>
              <a:gd name="connsiteY6022" fmla="*/ 346058 h 5130710"/>
              <a:gd name="connsiteX6023" fmla="*/ 1773360 w 6842126"/>
              <a:gd name="connsiteY6023" fmla="*/ 319886 h 5130710"/>
              <a:gd name="connsiteX6024" fmla="*/ 1815559 w 6842126"/>
              <a:gd name="connsiteY6024" fmla="*/ 230848 h 5130710"/>
              <a:gd name="connsiteX6025" fmla="*/ 1803459 w 6842126"/>
              <a:gd name="connsiteY6025" fmla="*/ 311385 h 5130710"/>
              <a:gd name="connsiteX6026" fmla="*/ 1803772 w 6842126"/>
              <a:gd name="connsiteY6026" fmla="*/ 385909 h 5130710"/>
              <a:gd name="connsiteX6027" fmla="*/ 1827636 w 6842126"/>
              <a:gd name="connsiteY6027" fmla="*/ 303385 h 5130710"/>
              <a:gd name="connsiteX6028" fmla="*/ 1849198 w 6842126"/>
              <a:gd name="connsiteY6028" fmla="*/ 230249 h 5130710"/>
              <a:gd name="connsiteX6029" fmla="*/ 1856861 w 6842126"/>
              <a:gd name="connsiteY6029" fmla="*/ 206509 h 5130710"/>
              <a:gd name="connsiteX6030" fmla="*/ 1857534 w 6842126"/>
              <a:gd name="connsiteY6030" fmla="*/ 205053 h 5130710"/>
              <a:gd name="connsiteX6031" fmla="*/ 1860533 w 6842126"/>
              <a:gd name="connsiteY6031" fmla="*/ 203673 h 5130710"/>
              <a:gd name="connsiteX6032" fmla="*/ 1860675 w 6842126"/>
              <a:gd name="connsiteY6032" fmla="*/ 203651 h 5130710"/>
              <a:gd name="connsiteX6033" fmla="*/ 1861569 w 6842126"/>
              <a:gd name="connsiteY6033" fmla="*/ 194479 h 5130710"/>
              <a:gd name="connsiteX6034" fmla="*/ 1863220 w 6842126"/>
              <a:gd name="connsiteY6034" fmla="*/ 188556 h 5130710"/>
              <a:gd name="connsiteX6035" fmla="*/ 1867943 w 6842126"/>
              <a:gd name="connsiteY6035" fmla="*/ 187676 h 5130710"/>
              <a:gd name="connsiteX6036" fmla="*/ 1868795 w 6842126"/>
              <a:gd name="connsiteY6036" fmla="*/ 187508 h 5130710"/>
              <a:gd name="connsiteX6037" fmla="*/ 1870538 w 6842126"/>
              <a:gd name="connsiteY6037" fmla="*/ 181185 h 5130710"/>
              <a:gd name="connsiteX6038" fmla="*/ 1880205 w 6842126"/>
              <a:gd name="connsiteY6038" fmla="*/ 160188 h 5130710"/>
              <a:gd name="connsiteX6039" fmla="*/ 1880132 w 6842126"/>
              <a:gd name="connsiteY6039" fmla="*/ 165632 h 5130710"/>
              <a:gd name="connsiteX6040" fmla="*/ 1887584 w 6842126"/>
              <a:gd name="connsiteY6040" fmla="*/ 155770 h 5130710"/>
              <a:gd name="connsiteX6041" fmla="*/ 1885777 w 6842126"/>
              <a:gd name="connsiteY6041" fmla="*/ 165847 h 5130710"/>
              <a:gd name="connsiteX6042" fmla="*/ 1879218 w 6842126"/>
              <a:gd name="connsiteY6042" fmla="*/ 184222 h 5130710"/>
              <a:gd name="connsiteX6043" fmla="*/ 1878868 w 6842126"/>
              <a:gd name="connsiteY6043" fmla="*/ 185539 h 5130710"/>
              <a:gd name="connsiteX6044" fmla="*/ 1880501 w 6842126"/>
              <a:gd name="connsiteY6044" fmla="*/ 185219 h 5130710"/>
              <a:gd name="connsiteX6045" fmla="*/ 1882378 w 6842126"/>
              <a:gd name="connsiteY6045" fmla="*/ 184805 h 5130710"/>
              <a:gd name="connsiteX6046" fmla="*/ 1870884 w 6842126"/>
              <a:gd name="connsiteY6046" fmla="*/ 248925 h 5130710"/>
              <a:gd name="connsiteX6047" fmla="*/ 1857465 w 6842126"/>
              <a:gd name="connsiteY6047" fmla="*/ 362499 h 5130710"/>
              <a:gd name="connsiteX6048" fmla="*/ 1889828 w 6842126"/>
              <a:gd name="connsiteY6048" fmla="*/ 310074 h 5130710"/>
              <a:gd name="connsiteX6049" fmla="*/ 1883952 w 6842126"/>
              <a:gd name="connsiteY6049" fmla="*/ 452709 h 5130710"/>
              <a:gd name="connsiteX6050" fmla="*/ 1932768 w 6842126"/>
              <a:gd name="connsiteY6050" fmla="*/ 312419 h 5130710"/>
              <a:gd name="connsiteX6051" fmla="*/ 1960603 w 6842126"/>
              <a:gd name="connsiteY6051" fmla="*/ 347847 h 5130710"/>
              <a:gd name="connsiteX6052" fmla="*/ 1962099 w 6842126"/>
              <a:gd name="connsiteY6052" fmla="*/ 365610 h 5130710"/>
              <a:gd name="connsiteX6053" fmla="*/ 1984198 w 6842126"/>
              <a:gd name="connsiteY6053" fmla="*/ 332937 h 5130710"/>
              <a:gd name="connsiteX6054" fmla="*/ 2003717 w 6842126"/>
              <a:gd name="connsiteY6054" fmla="*/ 269664 h 5130710"/>
              <a:gd name="connsiteX6055" fmla="*/ 2012883 w 6842126"/>
              <a:gd name="connsiteY6055" fmla="*/ 232939 h 5130710"/>
              <a:gd name="connsiteX6056" fmla="*/ 2012032 w 6842126"/>
              <a:gd name="connsiteY6056" fmla="*/ 241733 h 5130710"/>
              <a:gd name="connsiteX6057" fmla="*/ 2014041 w 6842126"/>
              <a:gd name="connsiteY6057" fmla="*/ 241930 h 5130710"/>
              <a:gd name="connsiteX6058" fmla="*/ 2018706 w 6842126"/>
              <a:gd name="connsiteY6058" fmla="*/ 209604 h 5130710"/>
              <a:gd name="connsiteX6059" fmla="*/ 2033738 w 6842126"/>
              <a:gd name="connsiteY6059" fmla="*/ 149370 h 5130710"/>
              <a:gd name="connsiteX6060" fmla="*/ 2034802 w 6842126"/>
              <a:gd name="connsiteY6060" fmla="*/ 158971 h 5130710"/>
              <a:gd name="connsiteX6061" fmla="*/ 2039991 w 6842126"/>
              <a:gd name="connsiteY6061" fmla="*/ 124313 h 5130710"/>
              <a:gd name="connsiteX6062" fmla="*/ 2041077 w 6842126"/>
              <a:gd name="connsiteY6062" fmla="*/ 119957 h 5130710"/>
              <a:gd name="connsiteX6063" fmla="*/ 2037689 w 6842126"/>
              <a:gd name="connsiteY6063" fmla="*/ 162610 h 5130710"/>
              <a:gd name="connsiteX6064" fmla="*/ 2031389 w 6842126"/>
              <a:gd name="connsiteY6064" fmla="*/ 214219 h 5130710"/>
              <a:gd name="connsiteX6065" fmla="*/ 2030888 w 6842126"/>
              <a:gd name="connsiteY6065" fmla="*/ 222324 h 5130710"/>
              <a:gd name="connsiteX6066" fmla="*/ 2032805 w 6842126"/>
              <a:gd name="connsiteY6066" fmla="*/ 227695 h 5130710"/>
              <a:gd name="connsiteX6067" fmla="*/ 2032911 w 6842126"/>
              <a:gd name="connsiteY6067" fmla="*/ 227788 h 5130710"/>
              <a:gd name="connsiteX6068" fmla="*/ 2035372 w 6842126"/>
              <a:gd name="connsiteY6068" fmla="*/ 212984 h 5130710"/>
              <a:gd name="connsiteX6069" fmla="*/ 2041249 w 6842126"/>
              <a:gd name="connsiteY6069" fmla="*/ 168255 h 5130710"/>
              <a:gd name="connsiteX6070" fmla="*/ 2037873 w 6842126"/>
              <a:gd name="connsiteY6070" fmla="*/ 206603 h 5130710"/>
              <a:gd name="connsiteX6071" fmla="*/ 2037209 w 6842126"/>
              <a:gd name="connsiteY6071" fmla="*/ 212647 h 5130710"/>
              <a:gd name="connsiteX6072" fmla="*/ 2042123 w 6842126"/>
              <a:gd name="connsiteY6072" fmla="*/ 183926 h 5130710"/>
              <a:gd name="connsiteX6073" fmla="*/ 2037707 w 6842126"/>
              <a:gd name="connsiteY6073" fmla="*/ 257304 h 5130710"/>
              <a:gd name="connsiteX6074" fmla="*/ 2037427 w 6842126"/>
              <a:gd name="connsiteY6074" fmla="*/ 259323 h 5130710"/>
              <a:gd name="connsiteX6075" fmla="*/ 2027102 w 6842126"/>
              <a:gd name="connsiteY6075" fmla="*/ 307391 h 5130710"/>
              <a:gd name="connsiteX6076" fmla="*/ 2028207 w 6842126"/>
              <a:gd name="connsiteY6076" fmla="*/ 336186 h 5130710"/>
              <a:gd name="connsiteX6077" fmla="*/ 2058990 w 6842126"/>
              <a:gd name="connsiteY6077" fmla="*/ 265008 h 5130710"/>
              <a:gd name="connsiteX6078" fmla="*/ 2026686 w 6842126"/>
              <a:gd name="connsiteY6078" fmla="*/ 471497 h 5130710"/>
              <a:gd name="connsiteX6079" fmla="*/ 2051360 w 6842126"/>
              <a:gd name="connsiteY6079" fmla="*/ 469417 h 5130710"/>
              <a:gd name="connsiteX6080" fmla="*/ 2036997 w 6842126"/>
              <a:gd name="connsiteY6080" fmla="*/ 593883 h 5130710"/>
              <a:gd name="connsiteX6081" fmla="*/ 2029503 w 6842126"/>
              <a:gd name="connsiteY6081" fmla="*/ 594514 h 5130710"/>
              <a:gd name="connsiteX6082" fmla="*/ 2036997 w 6842126"/>
              <a:gd name="connsiteY6082" fmla="*/ 593883 h 5130710"/>
              <a:gd name="connsiteX6083" fmla="*/ 2059862 w 6842126"/>
              <a:gd name="connsiteY6083" fmla="*/ 499516 h 5130710"/>
              <a:gd name="connsiteX6084" fmla="*/ 2082724 w 6842126"/>
              <a:gd name="connsiteY6084" fmla="*/ 405149 h 5130710"/>
              <a:gd name="connsiteX6085" fmla="*/ 2094801 w 6842126"/>
              <a:gd name="connsiteY6085" fmla="*/ 477687 h 5130710"/>
              <a:gd name="connsiteX6086" fmla="*/ 2145685 w 6842126"/>
              <a:gd name="connsiteY6086" fmla="*/ 350144 h 5130710"/>
              <a:gd name="connsiteX6087" fmla="*/ 2139745 w 6842126"/>
              <a:gd name="connsiteY6087" fmla="*/ 378811 h 5130710"/>
              <a:gd name="connsiteX6088" fmla="*/ 2139152 w 6842126"/>
              <a:gd name="connsiteY6088" fmla="*/ 379873 h 5130710"/>
              <a:gd name="connsiteX6089" fmla="*/ 2138027 w 6842126"/>
              <a:gd name="connsiteY6089" fmla="*/ 383147 h 5130710"/>
              <a:gd name="connsiteX6090" fmla="*/ 2138119 w 6842126"/>
              <a:gd name="connsiteY6090" fmla="*/ 383554 h 5130710"/>
              <a:gd name="connsiteX6091" fmla="*/ 2138887 w 6842126"/>
              <a:gd name="connsiteY6091" fmla="*/ 382960 h 5130710"/>
              <a:gd name="connsiteX6092" fmla="*/ 2125721 w 6842126"/>
              <a:gd name="connsiteY6092" fmla="*/ 446503 h 5130710"/>
              <a:gd name="connsiteX6093" fmla="*/ 2118709 w 6842126"/>
              <a:gd name="connsiteY6093" fmla="*/ 537300 h 5130710"/>
              <a:gd name="connsiteX6094" fmla="*/ 2097924 w 6842126"/>
              <a:gd name="connsiteY6094" fmla="*/ 656340 h 5130710"/>
              <a:gd name="connsiteX6095" fmla="*/ 2135966 w 6842126"/>
              <a:gd name="connsiteY6095" fmla="*/ 517954 h 5130710"/>
              <a:gd name="connsiteX6096" fmla="*/ 2167063 w 6842126"/>
              <a:gd name="connsiteY6096" fmla="*/ 521297 h 5130710"/>
              <a:gd name="connsiteX6097" fmla="*/ 2187359 w 6842126"/>
              <a:gd name="connsiteY6097" fmla="*/ 408259 h 5130710"/>
              <a:gd name="connsiteX6098" fmla="*/ 2210538 w 6842126"/>
              <a:gd name="connsiteY6098" fmla="*/ 388415 h 5130710"/>
              <a:gd name="connsiteX6099" fmla="*/ 2245152 w 6842126"/>
              <a:gd name="connsiteY6099" fmla="*/ 280136 h 5130710"/>
              <a:gd name="connsiteX6100" fmla="*/ 2267707 w 6842126"/>
              <a:gd name="connsiteY6100" fmla="*/ 183234 h 5130710"/>
              <a:gd name="connsiteX6101" fmla="*/ 2273385 w 6842126"/>
              <a:gd name="connsiteY6101" fmla="*/ 173911 h 5130710"/>
              <a:gd name="connsiteX6102" fmla="*/ 2273294 w 6842126"/>
              <a:gd name="connsiteY6102" fmla="*/ 180667 h 5130710"/>
              <a:gd name="connsiteX6103" fmla="*/ 2281195 w 6842126"/>
              <a:gd name="connsiteY6103" fmla="*/ 178425 h 5130710"/>
              <a:gd name="connsiteX6104" fmla="*/ 2264744 w 6842126"/>
              <a:gd name="connsiteY6104" fmla="*/ 231551 h 5130710"/>
              <a:gd name="connsiteX6105" fmla="*/ 2273343 w 6842126"/>
              <a:gd name="connsiteY6105" fmla="*/ 217158 h 5130710"/>
              <a:gd name="connsiteX6106" fmla="*/ 2279266 w 6842126"/>
              <a:gd name="connsiteY6106" fmla="*/ 204123 h 5130710"/>
              <a:gd name="connsiteX6107" fmla="*/ 2274077 w 6842126"/>
              <a:gd name="connsiteY6107" fmla="*/ 232070 h 5130710"/>
              <a:gd name="connsiteX6108" fmla="*/ 2264498 w 6842126"/>
              <a:gd name="connsiteY6108" fmla="*/ 297393 h 5130710"/>
              <a:gd name="connsiteX6109" fmla="*/ 2238290 w 6842126"/>
              <a:gd name="connsiteY6109" fmla="*/ 422854 h 5130710"/>
              <a:gd name="connsiteX6110" fmla="*/ 2234678 w 6842126"/>
              <a:gd name="connsiteY6110" fmla="*/ 521564 h 5130710"/>
              <a:gd name="connsiteX6111" fmla="*/ 2267807 w 6842126"/>
              <a:gd name="connsiteY6111" fmla="*/ 407445 h 5130710"/>
              <a:gd name="connsiteX6112" fmla="*/ 2286063 w 6842126"/>
              <a:gd name="connsiteY6112" fmla="*/ 399945 h 5130710"/>
              <a:gd name="connsiteX6113" fmla="*/ 2308425 w 6842126"/>
              <a:gd name="connsiteY6113" fmla="*/ 299656 h 5130710"/>
              <a:gd name="connsiteX6114" fmla="*/ 2326387 w 6842126"/>
              <a:gd name="connsiteY6114" fmla="*/ 219167 h 5130710"/>
              <a:gd name="connsiteX6115" fmla="*/ 2336555 w 6842126"/>
              <a:gd name="connsiteY6115" fmla="*/ 205663 h 5130710"/>
              <a:gd name="connsiteX6116" fmla="*/ 2330610 w 6842126"/>
              <a:gd name="connsiteY6116" fmla="*/ 220107 h 5130710"/>
              <a:gd name="connsiteX6117" fmla="*/ 2330595 w 6842126"/>
              <a:gd name="connsiteY6117" fmla="*/ 220144 h 5130710"/>
              <a:gd name="connsiteX6118" fmla="*/ 2330660 w 6842126"/>
              <a:gd name="connsiteY6118" fmla="*/ 226823 h 5130710"/>
              <a:gd name="connsiteX6119" fmla="*/ 2329455 w 6842126"/>
              <a:gd name="connsiteY6119" fmla="*/ 240541 h 5130710"/>
              <a:gd name="connsiteX6120" fmla="*/ 2330593 w 6842126"/>
              <a:gd name="connsiteY6120" fmla="*/ 239784 h 5130710"/>
              <a:gd name="connsiteX6121" fmla="*/ 2332971 w 6842126"/>
              <a:gd name="connsiteY6121" fmla="*/ 237770 h 5130710"/>
              <a:gd name="connsiteX6122" fmla="*/ 2335333 w 6842126"/>
              <a:gd name="connsiteY6122" fmla="*/ 232365 h 5130710"/>
              <a:gd name="connsiteX6123" fmla="*/ 2339291 w 6842126"/>
              <a:gd name="connsiteY6123" fmla="*/ 229463 h 5130710"/>
              <a:gd name="connsiteX6124" fmla="*/ 2340420 w 6842126"/>
              <a:gd name="connsiteY6124" fmla="*/ 227636 h 5130710"/>
              <a:gd name="connsiteX6125" fmla="*/ 2339970 w 6842126"/>
              <a:gd name="connsiteY6125" fmla="*/ 230406 h 5130710"/>
              <a:gd name="connsiteX6126" fmla="*/ 2343914 w 6842126"/>
              <a:gd name="connsiteY6126" fmla="*/ 222768 h 5130710"/>
              <a:gd name="connsiteX6127" fmla="*/ 2345025 w 6842126"/>
              <a:gd name="connsiteY6127" fmla="*/ 220183 h 5130710"/>
              <a:gd name="connsiteX6128" fmla="*/ 2355749 w 6842126"/>
              <a:gd name="connsiteY6128" fmla="*/ 202823 h 5130710"/>
              <a:gd name="connsiteX6129" fmla="*/ 2363469 w 6842126"/>
              <a:gd name="connsiteY6129" fmla="*/ 221463 h 5130710"/>
              <a:gd name="connsiteX6130" fmla="*/ 2353585 w 6842126"/>
              <a:gd name="connsiteY6130" fmla="*/ 270985 h 5130710"/>
              <a:gd name="connsiteX6131" fmla="*/ 2352659 w 6842126"/>
              <a:gd name="connsiteY6131" fmla="*/ 275015 h 5130710"/>
              <a:gd name="connsiteX6132" fmla="*/ 2353862 w 6842126"/>
              <a:gd name="connsiteY6132" fmla="*/ 268145 h 5130710"/>
              <a:gd name="connsiteX6133" fmla="*/ 2353468 w 6842126"/>
              <a:gd name="connsiteY6133" fmla="*/ 268795 h 5130710"/>
              <a:gd name="connsiteX6134" fmla="*/ 2345827 w 6842126"/>
              <a:gd name="connsiteY6134" fmla="*/ 288583 h 5130710"/>
              <a:gd name="connsiteX6135" fmla="*/ 2348600 w 6842126"/>
              <a:gd name="connsiteY6135" fmla="*/ 285688 h 5130710"/>
              <a:gd name="connsiteX6136" fmla="*/ 2351557 w 6842126"/>
              <a:gd name="connsiteY6136" fmla="*/ 279817 h 5130710"/>
              <a:gd name="connsiteX6137" fmla="*/ 2343779 w 6842126"/>
              <a:gd name="connsiteY6137" fmla="*/ 313699 h 5130710"/>
              <a:gd name="connsiteX6138" fmla="*/ 2330083 w 6842126"/>
              <a:gd name="connsiteY6138" fmla="*/ 415120 h 5130710"/>
              <a:gd name="connsiteX6139" fmla="*/ 2322171 w 6842126"/>
              <a:gd name="connsiteY6139" fmla="*/ 415787 h 5130710"/>
              <a:gd name="connsiteX6140" fmla="*/ 2330083 w 6842126"/>
              <a:gd name="connsiteY6140" fmla="*/ 415120 h 5130710"/>
              <a:gd name="connsiteX6141" fmla="*/ 2384310 w 6842126"/>
              <a:gd name="connsiteY6141" fmla="*/ 256485 h 5130710"/>
              <a:gd name="connsiteX6142" fmla="*/ 2389662 w 6842126"/>
              <a:gd name="connsiteY6142" fmla="*/ 248991 h 5130710"/>
              <a:gd name="connsiteX6143" fmla="*/ 2389696 w 6842126"/>
              <a:gd name="connsiteY6143" fmla="*/ 252181 h 5130710"/>
              <a:gd name="connsiteX6144" fmla="*/ 2395161 w 6842126"/>
              <a:gd name="connsiteY6144" fmla="*/ 247975 h 5130710"/>
              <a:gd name="connsiteX6145" fmla="*/ 2399202 w 6842126"/>
              <a:gd name="connsiteY6145" fmla="*/ 240808 h 5130710"/>
              <a:gd name="connsiteX6146" fmla="*/ 2400318 w 6842126"/>
              <a:gd name="connsiteY6146" fmla="*/ 242958 h 5130710"/>
              <a:gd name="connsiteX6147" fmla="*/ 2392811 w 6842126"/>
              <a:gd name="connsiteY6147" fmla="*/ 286583 h 5130710"/>
              <a:gd name="connsiteX6148" fmla="*/ 2395034 w 6842126"/>
              <a:gd name="connsiteY6148" fmla="*/ 280090 h 5130710"/>
              <a:gd name="connsiteX6149" fmla="*/ 2394701 w 6842126"/>
              <a:gd name="connsiteY6149" fmla="*/ 282382 h 5130710"/>
              <a:gd name="connsiteX6150" fmla="*/ 2398896 w 6842126"/>
              <a:gd name="connsiteY6150" fmla="*/ 273426 h 5130710"/>
              <a:gd name="connsiteX6151" fmla="*/ 2401825 w 6842126"/>
              <a:gd name="connsiteY6151" fmla="*/ 266484 h 5130710"/>
              <a:gd name="connsiteX6152" fmla="*/ 2404486 w 6842126"/>
              <a:gd name="connsiteY6152" fmla="*/ 252470 h 5130710"/>
              <a:gd name="connsiteX6153" fmla="*/ 2410548 w 6842126"/>
              <a:gd name="connsiteY6153" fmla="*/ 234756 h 5130710"/>
              <a:gd name="connsiteX6154" fmla="*/ 2410926 w 6842126"/>
              <a:gd name="connsiteY6154" fmla="*/ 240745 h 5130710"/>
              <a:gd name="connsiteX6155" fmla="*/ 2410651 w 6842126"/>
              <a:gd name="connsiteY6155" fmla="*/ 246460 h 5130710"/>
              <a:gd name="connsiteX6156" fmla="*/ 2412983 w 6842126"/>
              <a:gd name="connsiteY6156" fmla="*/ 241405 h 5130710"/>
              <a:gd name="connsiteX6157" fmla="*/ 2419070 w 6842126"/>
              <a:gd name="connsiteY6157" fmla="*/ 228796 h 5130710"/>
              <a:gd name="connsiteX6158" fmla="*/ 2418462 w 6842126"/>
              <a:gd name="connsiteY6158" fmla="*/ 232872 h 5130710"/>
              <a:gd name="connsiteX6159" fmla="*/ 2415331 w 6842126"/>
              <a:gd name="connsiteY6159" fmla="*/ 262473 h 5130710"/>
              <a:gd name="connsiteX6160" fmla="*/ 2411589 w 6842126"/>
              <a:gd name="connsiteY6160" fmla="*/ 277618 h 5130710"/>
              <a:gd name="connsiteX6161" fmla="*/ 2413762 w 6842126"/>
              <a:gd name="connsiteY6161" fmla="*/ 276976 h 5130710"/>
              <a:gd name="connsiteX6162" fmla="*/ 2413807 w 6842126"/>
              <a:gd name="connsiteY6162" fmla="*/ 276897 h 5130710"/>
              <a:gd name="connsiteX6163" fmla="*/ 2413671 w 6842126"/>
              <a:gd name="connsiteY6163" fmla="*/ 278176 h 5130710"/>
              <a:gd name="connsiteX6164" fmla="*/ 2406898 w 6842126"/>
              <a:gd name="connsiteY6164" fmla="*/ 326053 h 5130710"/>
              <a:gd name="connsiteX6165" fmla="*/ 2405958 w 6842126"/>
              <a:gd name="connsiteY6165" fmla="*/ 335882 h 5130710"/>
              <a:gd name="connsiteX6166" fmla="*/ 2405833 w 6842126"/>
              <a:gd name="connsiteY6166" fmla="*/ 339114 h 5130710"/>
              <a:gd name="connsiteX6167" fmla="*/ 2407307 w 6842126"/>
              <a:gd name="connsiteY6167" fmla="*/ 332277 h 5130710"/>
              <a:gd name="connsiteX6168" fmla="*/ 2418352 w 6842126"/>
              <a:gd name="connsiteY6168" fmla="*/ 257032 h 5130710"/>
              <a:gd name="connsiteX6169" fmla="*/ 2416971 w 6842126"/>
              <a:gd name="connsiteY6169" fmla="*/ 273827 h 5130710"/>
              <a:gd name="connsiteX6170" fmla="*/ 2417443 w 6842126"/>
              <a:gd name="connsiteY6170" fmla="*/ 270484 h 5130710"/>
              <a:gd name="connsiteX6171" fmla="*/ 2419117 w 6842126"/>
              <a:gd name="connsiteY6171" fmla="*/ 267535 h 5130710"/>
              <a:gd name="connsiteX6172" fmla="*/ 2420045 w 6842126"/>
              <a:gd name="connsiteY6172" fmla="*/ 266598 h 5130710"/>
              <a:gd name="connsiteX6173" fmla="*/ 2421430 w 6842126"/>
              <a:gd name="connsiteY6173" fmla="*/ 253599 h 5130710"/>
              <a:gd name="connsiteX6174" fmla="*/ 2422770 w 6842126"/>
              <a:gd name="connsiteY6174" fmla="*/ 241429 h 5130710"/>
              <a:gd name="connsiteX6175" fmla="*/ 2428841 w 6842126"/>
              <a:gd name="connsiteY6175" fmla="*/ 234333 h 5130710"/>
              <a:gd name="connsiteX6176" fmla="*/ 2430364 w 6842126"/>
              <a:gd name="connsiteY6176" fmla="*/ 235261 h 5130710"/>
              <a:gd name="connsiteX6177" fmla="*/ 2429025 w 6842126"/>
              <a:gd name="connsiteY6177" fmla="*/ 258299 h 5130710"/>
              <a:gd name="connsiteX6178" fmla="*/ 2430343 w 6842126"/>
              <a:gd name="connsiteY6178" fmla="*/ 256163 h 5130710"/>
              <a:gd name="connsiteX6179" fmla="*/ 2430587 w 6842126"/>
              <a:gd name="connsiteY6179" fmla="*/ 260395 h 5130710"/>
              <a:gd name="connsiteX6180" fmla="*/ 2429306 w 6842126"/>
              <a:gd name="connsiteY6180" fmla="*/ 263851 h 5130710"/>
              <a:gd name="connsiteX6181" fmla="*/ 2428824 w 6842126"/>
              <a:gd name="connsiteY6181" fmla="*/ 261605 h 5130710"/>
              <a:gd name="connsiteX6182" fmla="*/ 2428474 w 6842126"/>
              <a:gd name="connsiteY6182" fmla="*/ 267364 h 5130710"/>
              <a:gd name="connsiteX6183" fmla="*/ 2429306 w 6842126"/>
              <a:gd name="connsiteY6183" fmla="*/ 263851 h 5130710"/>
              <a:gd name="connsiteX6184" fmla="*/ 2429067 w 6842126"/>
              <a:gd name="connsiteY6184" fmla="*/ 271883 h 5130710"/>
              <a:gd name="connsiteX6185" fmla="*/ 2428722 w 6842126"/>
              <a:gd name="connsiteY6185" fmla="*/ 276413 h 5130710"/>
              <a:gd name="connsiteX6186" fmla="*/ 2429573 w 6842126"/>
              <a:gd name="connsiteY6186" fmla="*/ 274670 h 5130710"/>
              <a:gd name="connsiteX6187" fmla="*/ 2432335 w 6842126"/>
              <a:gd name="connsiteY6187" fmla="*/ 269555 h 5130710"/>
              <a:gd name="connsiteX6188" fmla="*/ 2434034 w 6842126"/>
              <a:gd name="connsiteY6188" fmla="*/ 255085 h 5130710"/>
              <a:gd name="connsiteX6189" fmla="*/ 2444168 w 6842126"/>
              <a:gd name="connsiteY6189" fmla="*/ 181291 h 5130710"/>
              <a:gd name="connsiteX6190" fmla="*/ 2444139 w 6842126"/>
              <a:gd name="connsiteY6190" fmla="*/ 180416 h 5130710"/>
              <a:gd name="connsiteX6191" fmla="*/ 2444138 w 6842126"/>
              <a:gd name="connsiteY6191" fmla="*/ 180184 h 5130710"/>
              <a:gd name="connsiteX6192" fmla="*/ 2442954 w 6842126"/>
              <a:gd name="connsiteY6192" fmla="*/ 183765 h 5130710"/>
              <a:gd name="connsiteX6193" fmla="*/ 2430087 w 6842126"/>
              <a:gd name="connsiteY6193" fmla="*/ 212453 h 5130710"/>
              <a:gd name="connsiteX6194" fmla="*/ 2422052 w 6842126"/>
              <a:gd name="connsiteY6194" fmla="*/ 237757 h 5130710"/>
              <a:gd name="connsiteX6195" fmla="*/ 2425078 w 6842126"/>
              <a:gd name="connsiteY6195" fmla="*/ 216162 h 5130710"/>
              <a:gd name="connsiteX6196" fmla="*/ 2426309 w 6842126"/>
              <a:gd name="connsiteY6196" fmla="*/ 213562 h 5130710"/>
              <a:gd name="connsiteX6197" fmla="*/ 2434092 w 6842126"/>
              <a:gd name="connsiteY6197" fmla="*/ 195400 h 5130710"/>
              <a:gd name="connsiteX6198" fmla="*/ 2442653 w 6842126"/>
              <a:gd name="connsiteY6198" fmla="*/ 176223 h 5130710"/>
              <a:gd name="connsiteX6199" fmla="*/ 2444339 w 6842126"/>
              <a:gd name="connsiteY6199" fmla="*/ 173227 h 5130710"/>
              <a:gd name="connsiteX6200" fmla="*/ 2444431 w 6842126"/>
              <a:gd name="connsiteY6200" fmla="*/ 171228 h 5130710"/>
              <a:gd name="connsiteX6201" fmla="*/ 2449005 w 6842126"/>
              <a:gd name="connsiteY6201" fmla="*/ 161966 h 5130710"/>
              <a:gd name="connsiteX6202" fmla="*/ 2445218 w 6842126"/>
              <a:gd name="connsiteY6202" fmla="*/ 195699 h 5130710"/>
              <a:gd name="connsiteX6203" fmla="*/ 2440345 w 6842126"/>
              <a:gd name="connsiteY6203" fmla="*/ 240048 h 5130710"/>
              <a:gd name="connsiteX6204" fmla="*/ 2437977 w 6842126"/>
              <a:gd name="connsiteY6204" fmla="*/ 264531 h 5130710"/>
              <a:gd name="connsiteX6205" fmla="*/ 2439095 w 6842126"/>
              <a:gd name="connsiteY6205" fmla="*/ 265401 h 5130710"/>
              <a:gd name="connsiteX6206" fmla="*/ 2441647 w 6842126"/>
              <a:gd name="connsiteY6206" fmla="*/ 269104 h 5130710"/>
              <a:gd name="connsiteX6207" fmla="*/ 2441889 w 6842126"/>
              <a:gd name="connsiteY6207" fmla="*/ 269492 h 5130710"/>
              <a:gd name="connsiteX6208" fmla="*/ 2442559 w 6842126"/>
              <a:gd name="connsiteY6208" fmla="*/ 263705 h 5130710"/>
              <a:gd name="connsiteX6209" fmla="*/ 2444098 w 6842126"/>
              <a:gd name="connsiteY6209" fmla="*/ 249040 h 5130710"/>
              <a:gd name="connsiteX6210" fmla="*/ 2456027 w 6842126"/>
              <a:gd name="connsiteY6210" fmla="*/ 139584 h 5130710"/>
              <a:gd name="connsiteX6211" fmla="*/ 2461007 w 6842126"/>
              <a:gd name="connsiteY6211" fmla="*/ 121643 h 5130710"/>
              <a:gd name="connsiteX6212" fmla="*/ 2460621 w 6842126"/>
              <a:gd name="connsiteY6212" fmla="*/ 127434 h 5130710"/>
              <a:gd name="connsiteX6213" fmla="*/ 2457777 w 6842126"/>
              <a:gd name="connsiteY6213" fmla="*/ 135326 h 5130710"/>
              <a:gd name="connsiteX6214" fmla="*/ 2456254 w 6842126"/>
              <a:gd name="connsiteY6214" fmla="*/ 142127 h 5130710"/>
              <a:gd name="connsiteX6215" fmla="*/ 2459078 w 6842126"/>
              <a:gd name="connsiteY6215" fmla="*/ 140946 h 5130710"/>
              <a:gd name="connsiteX6216" fmla="*/ 2458800 w 6842126"/>
              <a:gd name="connsiteY6216" fmla="*/ 143003 h 5130710"/>
              <a:gd name="connsiteX6217" fmla="*/ 2459904 w 6842126"/>
              <a:gd name="connsiteY6217" fmla="*/ 163098 h 5130710"/>
              <a:gd name="connsiteX6218" fmla="*/ 2463216 w 6842126"/>
              <a:gd name="connsiteY6218" fmla="*/ 134266 h 5130710"/>
              <a:gd name="connsiteX6219" fmla="*/ 2463473 w 6842126"/>
              <a:gd name="connsiteY6219" fmla="*/ 132464 h 5130710"/>
              <a:gd name="connsiteX6220" fmla="*/ 2463591 w 6842126"/>
              <a:gd name="connsiteY6220" fmla="*/ 132231 h 5130710"/>
              <a:gd name="connsiteX6221" fmla="*/ 2465707 w 6842126"/>
              <a:gd name="connsiteY6221" fmla="*/ 126706 h 5130710"/>
              <a:gd name="connsiteX6222" fmla="*/ 2462663 w 6842126"/>
              <a:gd name="connsiteY6222" fmla="*/ 167855 h 5130710"/>
              <a:gd name="connsiteX6223" fmla="*/ 2456453 w 6842126"/>
              <a:gd name="connsiteY6223" fmla="*/ 231898 h 5130710"/>
              <a:gd name="connsiteX6224" fmla="*/ 2455159 w 6842126"/>
              <a:gd name="connsiteY6224" fmla="*/ 239668 h 5130710"/>
              <a:gd name="connsiteX6225" fmla="*/ 2458014 w 6842126"/>
              <a:gd name="connsiteY6225" fmla="*/ 231415 h 5130710"/>
              <a:gd name="connsiteX6226" fmla="*/ 2473606 w 6842126"/>
              <a:gd name="connsiteY6226" fmla="*/ 116304 h 5130710"/>
              <a:gd name="connsiteX6227" fmla="*/ 2460975 w 6842126"/>
              <a:gd name="connsiteY6227" fmla="*/ 240951 h 5130710"/>
              <a:gd name="connsiteX6228" fmla="*/ 2460352 w 6842126"/>
              <a:gd name="connsiteY6228" fmla="*/ 251007 h 5130710"/>
              <a:gd name="connsiteX6229" fmla="*/ 2460529 w 6842126"/>
              <a:gd name="connsiteY6229" fmla="*/ 252389 h 5130710"/>
              <a:gd name="connsiteX6230" fmla="*/ 2460724 w 6842126"/>
              <a:gd name="connsiteY6230" fmla="*/ 251874 h 5130710"/>
              <a:gd name="connsiteX6231" fmla="*/ 2461659 w 6842126"/>
              <a:gd name="connsiteY6231" fmla="*/ 249530 h 5130710"/>
              <a:gd name="connsiteX6232" fmla="*/ 2460910 w 6842126"/>
              <a:gd name="connsiteY6232" fmla="*/ 255399 h 5130710"/>
              <a:gd name="connsiteX6233" fmla="*/ 2461011 w 6842126"/>
              <a:gd name="connsiteY6233" fmla="*/ 256179 h 5130710"/>
              <a:gd name="connsiteX6234" fmla="*/ 2462833 w 6842126"/>
              <a:gd name="connsiteY6234" fmla="*/ 257961 h 5130710"/>
              <a:gd name="connsiteX6235" fmla="*/ 2465914 w 6842126"/>
              <a:gd name="connsiteY6235" fmla="*/ 239418 h 5130710"/>
              <a:gd name="connsiteX6236" fmla="*/ 2473210 w 6842126"/>
              <a:gd name="connsiteY6236" fmla="*/ 183920 h 5130710"/>
              <a:gd name="connsiteX6237" fmla="*/ 2469019 w 6842126"/>
              <a:gd name="connsiteY6237" fmla="*/ 231505 h 5130710"/>
              <a:gd name="connsiteX6238" fmla="*/ 2464965 w 6842126"/>
              <a:gd name="connsiteY6238" fmla="*/ 268440 h 5130710"/>
              <a:gd name="connsiteX6239" fmla="*/ 2465659 w 6842126"/>
              <a:gd name="connsiteY6239" fmla="*/ 265515 h 5130710"/>
              <a:gd name="connsiteX6240" fmla="*/ 2465281 w 6842126"/>
              <a:gd name="connsiteY6240" fmla="*/ 275311 h 5130710"/>
              <a:gd name="connsiteX6241" fmla="*/ 2443974 w 6842126"/>
              <a:gd name="connsiteY6241" fmla="*/ 374712 h 5130710"/>
              <a:gd name="connsiteX6242" fmla="*/ 2413435 w 6842126"/>
              <a:gd name="connsiteY6242" fmla="*/ 531355 h 5130710"/>
              <a:gd name="connsiteX6243" fmla="*/ 2425184 w 6842126"/>
              <a:gd name="connsiteY6243" fmla="*/ 517441 h 5130710"/>
              <a:gd name="connsiteX6244" fmla="*/ 2460160 w 6842126"/>
              <a:gd name="connsiteY6244" fmla="*/ 354463 h 5130710"/>
              <a:gd name="connsiteX6245" fmla="*/ 2470216 w 6842126"/>
              <a:gd name="connsiteY6245" fmla="*/ 315842 h 5130710"/>
              <a:gd name="connsiteX6246" fmla="*/ 2474360 w 6842126"/>
              <a:gd name="connsiteY6246" fmla="*/ 295154 h 5130710"/>
              <a:gd name="connsiteX6247" fmla="*/ 2473384 w 6842126"/>
              <a:gd name="connsiteY6247" fmla="*/ 308254 h 5130710"/>
              <a:gd name="connsiteX6248" fmla="*/ 2473257 w 6842126"/>
              <a:gd name="connsiteY6248" fmla="*/ 309497 h 5130710"/>
              <a:gd name="connsiteX6249" fmla="*/ 2475876 w 6842126"/>
              <a:gd name="connsiteY6249" fmla="*/ 301830 h 5130710"/>
              <a:gd name="connsiteX6250" fmla="*/ 2481636 w 6842126"/>
              <a:gd name="connsiteY6250" fmla="*/ 288824 h 5130710"/>
              <a:gd name="connsiteX6251" fmla="*/ 2483260 w 6842126"/>
              <a:gd name="connsiteY6251" fmla="*/ 308670 h 5130710"/>
              <a:gd name="connsiteX6252" fmla="*/ 2503245 w 6842126"/>
              <a:gd name="connsiteY6252" fmla="*/ 273622 h 5130710"/>
              <a:gd name="connsiteX6253" fmla="*/ 2497163 w 6842126"/>
              <a:gd name="connsiteY6253" fmla="*/ 291015 h 5130710"/>
              <a:gd name="connsiteX6254" fmla="*/ 2496771 w 6842126"/>
              <a:gd name="connsiteY6254" fmla="*/ 300571 h 5130710"/>
              <a:gd name="connsiteX6255" fmla="*/ 2496045 w 6842126"/>
              <a:gd name="connsiteY6255" fmla="*/ 314182 h 5130710"/>
              <a:gd name="connsiteX6256" fmla="*/ 2500268 w 6842126"/>
              <a:gd name="connsiteY6256" fmla="*/ 294081 h 5130710"/>
              <a:gd name="connsiteX6257" fmla="*/ 2500635 w 6842126"/>
              <a:gd name="connsiteY6257" fmla="*/ 295177 h 5130710"/>
              <a:gd name="connsiteX6258" fmla="*/ 2502082 w 6842126"/>
              <a:gd name="connsiteY6258" fmla="*/ 312059 h 5130710"/>
              <a:gd name="connsiteX6259" fmla="*/ 2500749 w 6842126"/>
              <a:gd name="connsiteY6259" fmla="*/ 318876 h 5130710"/>
              <a:gd name="connsiteX6260" fmla="*/ 2503312 w 6842126"/>
              <a:gd name="connsiteY6260" fmla="*/ 319381 h 5130710"/>
              <a:gd name="connsiteX6261" fmla="*/ 2504822 w 6842126"/>
              <a:gd name="connsiteY6261" fmla="*/ 320464 h 5130710"/>
              <a:gd name="connsiteX6262" fmla="*/ 2514680 w 6842126"/>
              <a:gd name="connsiteY6262" fmla="*/ 289454 h 5130710"/>
              <a:gd name="connsiteX6263" fmla="*/ 2522625 w 6842126"/>
              <a:gd name="connsiteY6263" fmla="*/ 283968 h 5130710"/>
              <a:gd name="connsiteX6264" fmla="*/ 2536872 w 6842126"/>
              <a:gd name="connsiteY6264" fmla="*/ 254230 h 5130710"/>
              <a:gd name="connsiteX6265" fmla="*/ 2562909 w 6842126"/>
              <a:gd name="connsiteY6265" fmla="*/ 190357 h 5130710"/>
              <a:gd name="connsiteX6266" fmla="*/ 2542477 w 6842126"/>
              <a:gd name="connsiteY6266" fmla="*/ 258915 h 5130710"/>
              <a:gd name="connsiteX6267" fmla="*/ 2530368 w 6842126"/>
              <a:gd name="connsiteY6267" fmla="*/ 293344 h 5130710"/>
              <a:gd name="connsiteX6268" fmla="*/ 2526616 w 6842126"/>
              <a:gd name="connsiteY6268" fmla="*/ 304648 h 5130710"/>
              <a:gd name="connsiteX6269" fmla="*/ 2525259 w 6842126"/>
              <a:gd name="connsiteY6269" fmla="*/ 308561 h 5130710"/>
              <a:gd name="connsiteX6270" fmla="*/ 2531443 w 6842126"/>
              <a:gd name="connsiteY6270" fmla="*/ 308245 h 5130710"/>
              <a:gd name="connsiteX6271" fmla="*/ 2533215 w 6842126"/>
              <a:gd name="connsiteY6271" fmla="*/ 304118 h 5130710"/>
              <a:gd name="connsiteX6272" fmla="*/ 2540184 w 6842126"/>
              <a:gd name="connsiteY6272" fmla="*/ 289060 h 5130710"/>
              <a:gd name="connsiteX6273" fmla="*/ 2543906 w 6842126"/>
              <a:gd name="connsiteY6273" fmla="*/ 287347 h 5130710"/>
              <a:gd name="connsiteX6274" fmla="*/ 2544083 w 6842126"/>
              <a:gd name="connsiteY6274" fmla="*/ 287319 h 5130710"/>
              <a:gd name="connsiteX6275" fmla="*/ 2545191 w 6842126"/>
              <a:gd name="connsiteY6275" fmla="*/ 275940 h 5130710"/>
              <a:gd name="connsiteX6276" fmla="*/ 2547239 w 6842126"/>
              <a:gd name="connsiteY6276" fmla="*/ 268589 h 5130710"/>
              <a:gd name="connsiteX6277" fmla="*/ 2553100 w 6842126"/>
              <a:gd name="connsiteY6277" fmla="*/ 267497 h 5130710"/>
              <a:gd name="connsiteX6278" fmla="*/ 2554156 w 6842126"/>
              <a:gd name="connsiteY6278" fmla="*/ 267291 h 5130710"/>
              <a:gd name="connsiteX6279" fmla="*/ 2556319 w 6842126"/>
              <a:gd name="connsiteY6279" fmla="*/ 259441 h 5130710"/>
              <a:gd name="connsiteX6280" fmla="*/ 2561516 w 6842126"/>
              <a:gd name="connsiteY6280" fmla="*/ 244556 h 5130710"/>
              <a:gd name="connsiteX6281" fmla="*/ 2566075 w 6842126"/>
              <a:gd name="connsiteY6281" fmla="*/ 237069 h 5130710"/>
              <a:gd name="connsiteX6282" fmla="*/ 2559127 w 6842126"/>
              <a:gd name="connsiteY6282" fmla="*/ 278533 h 5130710"/>
              <a:gd name="connsiteX6283" fmla="*/ 2512900 w 6842126"/>
              <a:gd name="connsiteY6283" fmla="*/ 461346 h 5130710"/>
              <a:gd name="connsiteX6284" fmla="*/ 2547841 w 6842126"/>
              <a:gd name="connsiteY6284" fmla="*/ 439515 h 5130710"/>
              <a:gd name="connsiteX6285" fmla="*/ 2568441 w 6842126"/>
              <a:gd name="connsiteY6285" fmla="*/ 389075 h 5130710"/>
              <a:gd name="connsiteX6286" fmla="*/ 2598225 w 6842126"/>
              <a:gd name="connsiteY6286" fmla="*/ 306053 h 5130710"/>
              <a:gd name="connsiteX6287" fmla="*/ 2618645 w 6842126"/>
              <a:gd name="connsiteY6287" fmla="*/ 237238 h 5130710"/>
              <a:gd name="connsiteX6288" fmla="*/ 2619813 w 6842126"/>
              <a:gd name="connsiteY6288" fmla="*/ 233193 h 5130710"/>
              <a:gd name="connsiteX6289" fmla="*/ 2620918 w 6842126"/>
              <a:gd name="connsiteY6289" fmla="*/ 230857 h 5130710"/>
              <a:gd name="connsiteX6290" fmla="*/ 2626949 w 6842126"/>
              <a:gd name="connsiteY6290" fmla="*/ 227141 h 5130710"/>
              <a:gd name="connsiteX6291" fmla="*/ 2642860 w 6842126"/>
              <a:gd name="connsiteY6291" fmla="*/ 190793 h 5130710"/>
              <a:gd name="connsiteX6292" fmla="*/ 2650783 w 6842126"/>
              <a:gd name="connsiteY6292" fmla="*/ 186658 h 5130710"/>
              <a:gd name="connsiteX6293" fmla="*/ 2651914 w 6842126"/>
              <a:gd name="connsiteY6293" fmla="*/ 184510 h 5130710"/>
              <a:gd name="connsiteX6294" fmla="*/ 2652428 w 6842126"/>
              <a:gd name="connsiteY6294" fmla="*/ 182407 h 5130710"/>
              <a:gd name="connsiteX6295" fmla="*/ 2654088 w 6842126"/>
              <a:gd name="connsiteY6295" fmla="*/ 179525 h 5130710"/>
              <a:gd name="connsiteX6296" fmla="*/ 2654737 w 6842126"/>
              <a:gd name="connsiteY6296" fmla="*/ 179395 h 5130710"/>
              <a:gd name="connsiteX6297" fmla="*/ 2654992 w 6842126"/>
              <a:gd name="connsiteY6297" fmla="*/ 177958 h 5130710"/>
              <a:gd name="connsiteX6298" fmla="*/ 2654088 w 6842126"/>
              <a:gd name="connsiteY6298" fmla="*/ 179525 h 5130710"/>
              <a:gd name="connsiteX6299" fmla="*/ 2653080 w 6842126"/>
              <a:gd name="connsiteY6299" fmla="*/ 179729 h 5130710"/>
              <a:gd name="connsiteX6300" fmla="*/ 2660750 w 6842126"/>
              <a:gd name="connsiteY6300" fmla="*/ 171023 h 5130710"/>
              <a:gd name="connsiteX6301" fmla="*/ 2644819 w 6842126"/>
              <a:gd name="connsiteY6301" fmla="*/ 208994 h 5130710"/>
              <a:gd name="connsiteX6302" fmla="*/ 2646596 w 6842126"/>
              <a:gd name="connsiteY6302" fmla="*/ 217221 h 5130710"/>
              <a:gd name="connsiteX6303" fmla="*/ 2636359 w 6842126"/>
              <a:gd name="connsiteY6303" fmla="*/ 253121 h 5130710"/>
              <a:gd name="connsiteX6304" fmla="*/ 2616172 w 6842126"/>
              <a:gd name="connsiteY6304" fmla="*/ 303304 h 5130710"/>
              <a:gd name="connsiteX6305" fmla="*/ 2622018 w 6842126"/>
              <a:gd name="connsiteY6305" fmla="*/ 301594 h 5130710"/>
              <a:gd name="connsiteX6306" fmla="*/ 2625840 w 6842126"/>
              <a:gd name="connsiteY6306" fmla="*/ 298772 h 5130710"/>
              <a:gd name="connsiteX6307" fmla="*/ 2629302 w 6842126"/>
              <a:gd name="connsiteY6307" fmla="*/ 288890 h 5130710"/>
              <a:gd name="connsiteX6308" fmla="*/ 2640507 w 6842126"/>
              <a:gd name="connsiteY6308" fmla="*/ 255408 h 5130710"/>
              <a:gd name="connsiteX6309" fmla="*/ 2644496 w 6842126"/>
              <a:gd name="connsiteY6309" fmla="*/ 262434 h 5130710"/>
              <a:gd name="connsiteX6310" fmla="*/ 2644725 w 6842126"/>
              <a:gd name="connsiteY6310" fmla="*/ 268493 h 5130710"/>
              <a:gd name="connsiteX6311" fmla="*/ 2647907 w 6842126"/>
              <a:gd name="connsiteY6311" fmla="*/ 260578 h 5130710"/>
              <a:gd name="connsiteX6312" fmla="*/ 2661858 w 6842126"/>
              <a:gd name="connsiteY6312" fmla="*/ 229512 h 5130710"/>
              <a:gd name="connsiteX6313" fmla="*/ 2693940 w 6842126"/>
              <a:gd name="connsiteY6313" fmla="*/ 158946 h 5130710"/>
              <a:gd name="connsiteX6314" fmla="*/ 2697322 w 6842126"/>
              <a:gd name="connsiteY6314" fmla="*/ 162369 h 5130710"/>
              <a:gd name="connsiteX6315" fmla="*/ 2694132 w 6842126"/>
              <a:gd name="connsiteY6315" fmla="*/ 170008 h 5130710"/>
              <a:gd name="connsiteX6316" fmla="*/ 2675924 w 6842126"/>
              <a:gd name="connsiteY6316" fmla="*/ 213286 h 5130710"/>
              <a:gd name="connsiteX6317" fmla="*/ 2683692 w 6842126"/>
              <a:gd name="connsiteY6317" fmla="*/ 221041 h 5130710"/>
              <a:gd name="connsiteX6318" fmla="*/ 2677437 w 6842126"/>
              <a:gd name="connsiteY6318" fmla="*/ 241510 h 5130710"/>
              <a:gd name="connsiteX6319" fmla="*/ 2673384 w 6842126"/>
              <a:gd name="connsiteY6319" fmla="*/ 262075 h 5130710"/>
              <a:gd name="connsiteX6320" fmla="*/ 2655381 w 6842126"/>
              <a:gd name="connsiteY6320" fmla="*/ 310145 h 5130710"/>
              <a:gd name="connsiteX6321" fmla="*/ 2654911 w 6842126"/>
              <a:gd name="connsiteY6321" fmla="*/ 314441 h 5130710"/>
              <a:gd name="connsiteX6322" fmla="*/ 2658272 w 6842126"/>
              <a:gd name="connsiteY6322" fmla="*/ 303556 h 5130710"/>
              <a:gd name="connsiteX6323" fmla="*/ 2669068 w 6842126"/>
              <a:gd name="connsiteY6323" fmla="*/ 278881 h 5130710"/>
              <a:gd name="connsiteX6324" fmla="*/ 2677012 w 6842126"/>
              <a:gd name="connsiteY6324" fmla="*/ 273397 h 5130710"/>
              <a:gd name="connsiteX6325" fmla="*/ 2683241 w 6842126"/>
              <a:gd name="connsiteY6325" fmla="*/ 258831 h 5130710"/>
              <a:gd name="connsiteX6326" fmla="*/ 2681366 w 6842126"/>
              <a:gd name="connsiteY6326" fmla="*/ 283900 h 5130710"/>
              <a:gd name="connsiteX6327" fmla="*/ 2676766 w 6842126"/>
              <a:gd name="connsiteY6327" fmla="*/ 291770 h 5130710"/>
              <a:gd name="connsiteX6328" fmla="*/ 2676611 w 6842126"/>
              <a:gd name="connsiteY6328" fmla="*/ 303391 h 5130710"/>
              <a:gd name="connsiteX6329" fmla="*/ 2666458 w 6842126"/>
              <a:gd name="connsiteY6329" fmla="*/ 332805 h 5130710"/>
              <a:gd name="connsiteX6330" fmla="*/ 2662411 w 6842126"/>
              <a:gd name="connsiteY6330" fmla="*/ 353100 h 5130710"/>
              <a:gd name="connsiteX6331" fmla="*/ 2670203 w 6842126"/>
              <a:gd name="connsiteY6331" fmla="*/ 334116 h 5130710"/>
              <a:gd name="connsiteX6332" fmla="*/ 2675180 w 6842126"/>
              <a:gd name="connsiteY6332" fmla="*/ 321994 h 5130710"/>
              <a:gd name="connsiteX6333" fmla="*/ 2679375 w 6842126"/>
              <a:gd name="connsiteY6333" fmla="*/ 310544 h 5130710"/>
              <a:gd name="connsiteX6334" fmla="*/ 2679255 w 6842126"/>
              <a:gd name="connsiteY6334" fmla="*/ 312148 h 5130710"/>
              <a:gd name="connsiteX6335" fmla="*/ 2624770 w 6842126"/>
              <a:gd name="connsiteY6335" fmla="*/ 550324 h 5130710"/>
              <a:gd name="connsiteX6336" fmla="*/ 2606247 w 6842126"/>
              <a:gd name="connsiteY6336" fmla="*/ 625440 h 5130710"/>
              <a:gd name="connsiteX6337" fmla="*/ 2623015 w 6842126"/>
              <a:gd name="connsiteY6337" fmla="*/ 588494 h 5130710"/>
              <a:gd name="connsiteX6338" fmla="*/ 2626925 w 6842126"/>
              <a:gd name="connsiteY6338" fmla="*/ 574577 h 5130710"/>
              <a:gd name="connsiteX6339" fmla="*/ 2626849 w 6842126"/>
              <a:gd name="connsiteY6339" fmla="*/ 575001 h 5130710"/>
              <a:gd name="connsiteX6340" fmla="*/ 2627585 w 6842126"/>
              <a:gd name="connsiteY6340" fmla="*/ 572231 h 5130710"/>
              <a:gd name="connsiteX6341" fmla="*/ 2628798 w 6842126"/>
              <a:gd name="connsiteY6341" fmla="*/ 567910 h 5130710"/>
              <a:gd name="connsiteX6342" fmla="*/ 2629071 w 6842126"/>
              <a:gd name="connsiteY6342" fmla="*/ 566632 h 5130710"/>
              <a:gd name="connsiteX6343" fmla="*/ 2627585 w 6842126"/>
              <a:gd name="connsiteY6343" fmla="*/ 572231 h 5130710"/>
              <a:gd name="connsiteX6344" fmla="*/ 2626925 w 6842126"/>
              <a:gd name="connsiteY6344" fmla="*/ 574577 h 5130710"/>
              <a:gd name="connsiteX6345" fmla="*/ 2636466 w 6842126"/>
              <a:gd name="connsiteY6345" fmla="*/ 521757 h 5130710"/>
              <a:gd name="connsiteX6346" fmla="*/ 2671495 w 6842126"/>
              <a:gd name="connsiteY6346" fmla="*/ 373435 h 5130710"/>
              <a:gd name="connsiteX6347" fmla="*/ 2682897 w 6842126"/>
              <a:gd name="connsiteY6347" fmla="*/ 361291 h 5130710"/>
              <a:gd name="connsiteX6348" fmla="*/ 2687639 w 6842126"/>
              <a:gd name="connsiteY6348" fmla="*/ 358192 h 5130710"/>
              <a:gd name="connsiteX6349" fmla="*/ 2683278 w 6842126"/>
              <a:gd name="connsiteY6349" fmla="*/ 390702 h 5130710"/>
              <a:gd name="connsiteX6350" fmla="*/ 2687976 w 6842126"/>
              <a:gd name="connsiteY6350" fmla="*/ 377362 h 5130710"/>
              <a:gd name="connsiteX6351" fmla="*/ 2691872 w 6842126"/>
              <a:gd name="connsiteY6351" fmla="*/ 355425 h 5130710"/>
              <a:gd name="connsiteX6352" fmla="*/ 2694675 w 6842126"/>
              <a:gd name="connsiteY6352" fmla="*/ 353591 h 5130710"/>
              <a:gd name="connsiteX6353" fmla="*/ 2701969 w 6842126"/>
              <a:gd name="connsiteY6353" fmla="*/ 323652 h 5130710"/>
              <a:gd name="connsiteX6354" fmla="*/ 2707962 w 6842126"/>
              <a:gd name="connsiteY6354" fmla="*/ 303591 h 5130710"/>
              <a:gd name="connsiteX6355" fmla="*/ 2700719 w 6842126"/>
              <a:gd name="connsiteY6355" fmla="*/ 358300 h 5130710"/>
              <a:gd name="connsiteX6356" fmla="*/ 2696955 w 6842126"/>
              <a:gd name="connsiteY6356" fmla="*/ 405128 h 5130710"/>
              <a:gd name="connsiteX6357" fmla="*/ 2700227 w 6842126"/>
              <a:gd name="connsiteY6357" fmla="*/ 401093 h 5130710"/>
              <a:gd name="connsiteX6358" fmla="*/ 2702238 w 6842126"/>
              <a:gd name="connsiteY6358" fmla="*/ 391758 h 5130710"/>
              <a:gd name="connsiteX6359" fmla="*/ 2713283 w 6842126"/>
              <a:gd name="connsiteY6359" fmla="*/ 316512 h 5130710"/>
              <a:gd name="connsiteX6360" fmla="*/ 2707160 w 6842126"/>
              <a:gd name="connsiteY6360" fmla="*/ 376012 h 5130710"/>
              <a:gd name="connsiteX6361" fmla="*/ 2704109 w 6842126"/>
              <a:gd name="connsiteY6361" fmla="*/ 396303 h 5130710"/>
              <a:gd name="connsiteX6362" fmla="*/ 2704624 w 6842126"/>
              <a:gd name="connsiteY6362" fmla="*/ 395667 h 5130710"/>
              <a:gd name="connsiteX6363" fmla="*/ 2712133 w 6842126"/>
              <a:gd name="connsiteY6363" fmla="*/ 366515 h 5130710"/>
              <a:gd name="connsiteX6364" fmla="*/ 2716005 w 6842126"/>
              <a:gd name="connsiteY6364" fmla="*/ 382606 h 5130710"/>
              <a:gd name="connsiteX6365" fmla="*/ 2700329 w 6842126"/>
              <a:gd name="connsiteY6365" fmla="*/ 420705 h 5130710"/>
              <a:gd name="connsiteX6366" fmla="*/ 2703905 w 6842126"/>
              <a:gd name="connsiteY6366" fmla="*/ 463146 h 5130710"/>
              <a:gd name="connsiteX6367" fmla="*/ 2682122 w 6842126"/>
              <a:gd name="connsiteY6367" fmla="*/ 570344 h 5130710"/>
              <a:gd name="connsiteX6368" fmla="*/ 2676430 w 6842126"/>
              <a:gd name="connsiteY6368" fmla="*/ 644377 h 5130710"/>
              <a:gd name="connsiteX6369" fmla="*/ 2730928 w 6842126"/>
              <a:gd name="connsiteY6369" fmla="*/ 418127 h 5130710"/>
              <a:gd name="connsiteX6370" fmla="*/ 2757862 w 6842126"/>
              <a:gd name="connsiteY6370" fmla="*/ 323417 h 5130710"/>
              <a:gd name="connsiteX6371" fmla="*/ 2761694 w 6842126"/>
              <a:gd name="connsiteY6371" fmla="*/ 311535 h 5130710"/>
              <a:gd name="connsiteX6372" fmla="*/ 2760073 w 6842126"/>
              <a:gd name="connsiteY6372" fmla="*/ 326293 h 5130710"/>
              <a:gd name="connsiteX6373" fmla="*/ 2760717 w 6842126"/>
              <a:gd name="connsiteY6373" fmla="*/ 330510 h 5130710"/>
              <a:gd name="connsiteX6374" fmla="*/ 2759745 w 6842126"/>
              <a:gd name="connsiteY6374" fmla="*/ 351609 h 5130710"/>
              <a:gd name="connsiteX6375" fmla="*/ 2764752 w 6842126"/>
              <a:gd name="connsiteY6375" fmla="*/ 332908 h 5130710"/>
              <a:gd name="connsiteX6376" fmla="*/ 2770929 w 6842126"/>
              <a:gd name="connsiteY6376" fmla="*/ 317775 h 5130710"/>
              <a:gd name="connsiteX6377" fmla="*/ 2774146 w 6842126"/>
              <a:gd name="connsiteY6377" fmla="*/ 314565 h 5130710"/>
              <a:gd name="connsiteX6378" fmla="*/ 2749181 w 6842126"/>
              <a:gd name="connsiteY6378" fmla="*/ 410624 h 5130710"/>
              <a:gd name="connsiteX6379" fmla="*/ 2747927 w 6842126"/>
              <a:gd name="connsiteY6379" fmla="*/ 478322 h 5130710"/>
              <a:gd name="connsiteX6380" fmla="*/ 2792888 w 6842126"/>
              <a:gd name="connsiteY6380" fmla="*/ 351278 h 5130710"/>
              <a:gd name="connsiteX6381" fmla="*/ 2799739 w 6842126"/>
              <a:gd name="connsiteY6381" fmla="*/ 327477 h 5130710"/>
              <a:gd name="connsiteX6382" fmla="*/ 2798922 w 6842126"/>
              <a:gd name="connsiteY6382" fmla="*/ 333537 h 5130710"/>
              <a:gd name="connsiteX6383" fmla="*/ 2807562 w 6842126"/>
              <a:gd name="connsiteY6383" fmla="*/ 361516 h 5130710"/>
              <a:gd name="connsiteX6384" fmla="*/ 2774835 w 6842126"/>
              <a:gd name="connsiteY6384" fmla="*/ 504657 h 5130710"/>
              <a:gd name="connsiteX6385" fmla="*/ 2749090 w 6842126"/>
              <a:gd name="connsiteY6385" fmla="*/ 606806 h 5130710"/>
              <a:gd name="connsiteX6386" fmla="*/ 2685967 w 6842126"/>
              <a:gd name="connsiteY6386" fmla="*/ 801834 h 5130710"/>
              <a:gd name="connsiteX6387" fmla="*/ 2672541 w 6842126"/>
              <a:gd name="connsiteY6387" fmla="*/ 838013 h 5130710"/>
              <a:gd name="connsiteX6388" fmla="*/ 2674510 w 6842126"/>
              <a:gd name="connsiteY6388" fmla="*/ 838961 h 5130710"/>
              <a:gd name="connsiteX6389" fmla="*/ 2711532 w 6842126"/>
              <a:gd name="connsiteY6389" fmla="*/ 732975 h 5130710"/>
              <a:gd name="connsiteX6390" fmla="*/ 2772044 w 6842126"/>
              <a:gd name="connsiteY6390" fmla="*/ 534152 h 5130710"/>
              <a:gd name="connsiteX6391" fmla="*/ 2770898 w 6842126"/>
              <a:gd name="connsiteY6391" fmla="*/ 532962 h 5130710"/>
              <a:gd name="connsiteX6392" fmla="*/ 2773175 w 6842126"/>
              <a:gd name="connsiteY6392" fmla="*/ 528988 h 5130710"/>
              <a:gd name="connsiteX6393" fmla="*/ 2773302 w 6842126"/>
              <a:gd name="connsiteY6393" fmla="*/ 530017 h 5130710"/>
              <a:gd name="connsiteX6394" fmla="*/ 2783745 w 6842126"/>
              <a:gd name="connsiteY6394" fmla="*/ 495706 h 5130710"/>
              <a:gd name="connsiteX6395" fmla="*/ 2832897 w 6842126"/>
              <a:gd name="connsiteY6395" fmla="*/ 332207 h 5130710"/>
              <a:gd name="connsiteX6396" fmla="*/ 2847793 w 6842126"/>
              <a:gd name="connsiteY6396" fmla="*/ 314871 h 5130710"/>
              <a:gd name="connsiteX6397" fmla="*/ 2869741 w 6842126"/>
              <a:gd name="connsiteY6397" fmla="*/ 304407 h 5130710"/>
              <a:gd name="connsiteX6398" fmla="*/ 2869028 w 6842126"/>
              <a:gd name="connsiteY6398" fmla="*/ 331145 h 5130710"/>
              <a:gd name="connsiteX6399" fmla="*/ 2872455 w 6842126"/>
              <a:gd name="connsiteY6399" fmla="*/ 347220 h 5130710"/>
              <a:gd name="connsiteX6400" fmla="*/ 2877250 w 6842126"/>
              <a:gd name="connsiteY6400" fmla="*/ 355479 h 5130710"/>
              <a:gd name="connsiteX6401" fmla="*/ 2879509 w 6842126"/>
              <a:gd name="connsiteY6401" fmla="*/ 340057 h 5130710"/>
              <a:gd name="connsiteX6402" fmla="*/ 2883700 w 6842126"/>
              <a:gd name="connsiteY6402" fmla="*/ 338915 h 5130710"/>
              <a:gd name="connsiteX6403" fmla="*/ 2885734 w 6842126"/>
              <a:gd name="connsiteY6403" fmla="*/ 342636 h 5130710"/>
              <a:gd name="connsiteX6404" fmla="*/ 2889369 w 6842126"/>
              <a:gd name="connsiteY6404" fmla="*/ 325219 h 5130710"/>
              <a:gd name="connsiteX6405" fmla="*/ 2887930 w 6842126"/>
              <a:gd name="connsiteY6405" fmla="*/ 338512 h 5130710"/>
              <a:gd name="connsiteX6406" fmla="*/ 2891336 w 6842126"/>
              <a:gd name="connsiteY6406" fmla="*/ 319664 h 5130710"/>
              <a:gd name="connsiteX6407" fmla="*/ 2889369 w 6842126"/>
              <a:gd name="connsiteY6407" fmla="*/ 325219 h 5130710"/>
              <a:gd name="connsiteX6408" fmla="*/ 2891192 w 6842126"/>
              <a:gd name="connsiteY6408" fmla="*/ 304619 h 5130710"/>
              <a:gd name="connsiteX6409" fmla="*/ 2893324 w 6842126"/>
              <a:gd name="connsiteY6409" fmla="*/ 300100 h 5130710"/>
              <a:gd name="connsiteX6410" fmla="*/ 2893957 w 6842126"/>
              <a:gd name="connsiteY6410" fmla="*/ 290527 h 5130710"/>
              <a:gd name="connsiteX6411" fmla="*/ 2896550 w 6842126"/>
              <a:gd name="connsiteY6411" fmla="*/ 268824 h 5130710"/>
              <a:gd name="connsiteX6412" fmla="*/ 2900253 w 6842126"/>
              <a:gd name="connsiteY6412" fmla="*/ 257351 h 5130710"/>
              <a:gd name="connsiteX6413" fmla="*/ 2902004 w 6842126"/>
              <a:gd name="connsiteY6413" fmla="*/ 258879 h 5130710"/>
              <a:gd name="connsiteX6414" fmla="*/ 2901178 w 6842126"/>
              <a:gd name="connsiteY6414" fmla="*/ 274909 h 5130710"/>
              <a:gd name="connsiteX6415" fmla="*/ 2904466 w 6842126"/>
              <a:gd name="connsiteY6415" fmla="*/ 259899 h 5130710"/>
              <a:gd name="connsiteX6416" fmla="*/ 2904477 w 6842126"/>
              <a:gd name="connsiteY6416" fmla="*/ 259905 h 5130710"/>
              <a:gd name="connsiteX6417" fmla="*/ 2904492 w 6842126"/>
              <a:gd name="connsiteY6417" fmla="*/ 259780 h 5130710"/>
              <a:gd name="connsiteX6418" fmla="*/ 2911004 w 6842126"/>
              <a:gd name="connsiteY6418" fmla="*/ 230059 h 5130710"/>
              <a:gd name="connsiteX6419" fmla="*/ 2905981 w 6842126"/>
              <a:gd name="connsiteY6419" fmla="*/ 247547 h 5130710"/>
              <a:gd name="connsiteX6420" fmla="*/ 2904492 w 6842126"/>
              <a:gd name="connsiteY6420" fmla="*/ 259780 h 5130710"/>
              <a:gd name="connsiteX6421" fmla="*/ 2904466 w 6842126"/>
              <a:gd name="connsiteY6421" fmla="*/ 259899 h 5130710"/>
              <a:gd name="connsiteX6422" fmla="*/ 2902004 w 6842126"/>
              <a:gd name="connsiteY6422" fmla="*/ 258879 h 5130710"/>
              <a:gd name="connsiteX6423" fmla="*/ 2912307 w 6842126"/>
              <a:gd name="connsiteY6423" fmla="*/ 220382 h 5130710"/>
              <a:gd name="connsiteX6424" fmla="*/ 2912968 w 6842126"/>
              <a:gd name="connsiteY6424" fmla="*/ 229451 h 5130710"/>
              <a:gd name="connsiteX6425" fmla="*/ 2919014 w 6842126"/>
              <a:gd name="connsiteY6425" fmla="*/ 235052 h 5130710"/>
              <a:gd name="connsiteX6426" fmla="*/ 2915794 w 6842126"/>
              <a:gd name="connsiteY6426" fmla="*/ 267462 h 5130710"/>
              <a:gd name="connsiteX6427" fmla="*/ 2902407 w 6842126"/>
              <a:gd name="connsiteY6427" fmla="*/ 373921 h 5130710"/>
              <a:gd name="connsiteX6428" fmla="*/ 2901435 w 6842126"/>
              <a:gd name="connsiteY6428" fmla="*/ 379362 h 5130710"/>
              <a:gd name="connsiteX6429" fmla="*/ 2901450 w 6842126"/>
              <a:gd name="connsiteY6429" fmla="*/ 379568 h 5130710"/>
              <a:gd name="connsiteX6430" fmla="*/ 2899061 w 6842126"/>
              <a:gd name="connsiteY6430" fmla="*/ 400869 h 5130710"/>
              <a:gd name="connsiteX6431" fmla="*/ 2895777 w 6842126"/>
              <a:gd name="connsiteY6431" fmla="*/ 411084 h 5130710"/>
              <a:gd name="connsiteX6432" fmla="*/ 2887429 w 6842126"/>
              <a:gd name="connsiteY6432" fmla="*/ 457874 h 5130710"/>
              <a:gd name="connsiteX6433" fmla="*/ 2896226 w 6842126"/>
              <a:gd name="connsiteY6433" fmla="*/ 430502 h 5130710"/>
              <a:gd name="connsiteX6434" fmla="*/ 2899061 w 6842126"/>
              <a:gd name="connsiteY6434" fmla="*/ 400869 h 5130710"/>
              <a:gd name="connsiteX6435" fmla="*/ 2904282 w 6842126"/>
              <a:gd name="connsiteY6435" fmla="*/ 390074 h 5130710"/>
              <a:gd name="connsiteX6436" fmla="*/ 2909098 w 6842126"/>
              <a:gd name="connsiteY6436" fmla="*/ 362234 h 5130710"/>
              <a:gd name="connsiteX6437" fmla="*/ 2924773 w 6842126"/>
              <a:gd name="connsiteY6437" fmla="*/ 253605 h 5130710"/>
              <a:gd name="connsiteX6438" fmla="*/ 2934435 w 6842126"/>
              <a:gd name="connsiteY6438" fmla="*/ 191079 h 5130710"/>
              <a:gd name="connsiteX6439" fmla="*/ 2937653 w 6842126"/>
              <a:gd name="connsiteY6439" fmla="*/ 201448 h 5130710"/>
              <a:gd name="connsiteX6440" fmla="*/ 2936092 w 6842126"/>
              <a:gd name="connsiteY6440" fmla="*/ 218385 h 5130710"/>
              <a:gd name="connsiteX6441" fmla="*/ 2936220 w 6842126"/>
              <a:gd name="connsiteY6441" fmla="*/ 283556 h 5130710"/>
              <a:gd name="connsiteX6442" fmla="*/ 2924910 w 6842126"/>
              <a:gd name="connsiteY6442" fmla="*/ 373041 h 5130710"/>
              <a:gd name="connsiteX6443" fmla="*/ 2924218 w 6842126"/>
              <a:gd name="connsiteY6443" fmla="*/ 376799 h 5130710"/>
              <a:gd name="connsiteX6444" fmla="*/ 2924721 w 6842126"/>
              <a:gd name="connsiteY6444" fmla="*/ 377861 h 5130710"/>
              <a:gd name="connsiteX6445" fmla="*/ 2927125 w 6842126"/>
              <a:gd name="connsiteY6445" fmla="*/ 386613 h 5130710"/>
              <a:gd name="connsiteX6446" fmla="*/ 2929120 w 6842126"/>
              <a:gd name="connsiteY6446" fmla="*/ 375576 h 5130710"/>
              <a:gd name="connsiteX6447" fmla="*/ 2947406 w 6842126"/>
              <a:gd name="connsiteY6447" fmla="*/ 268718 h 5130710"/>
              <a:gd name="connsiteX6448" fmla="*/ 2941846 w 6842126"/>
              <a:gd name="connsiteY6448" fmla="*/ 361082 h 5130710"/>
              <a:gd name="connsiteX6449" fmla="*/ 2938112 w 6842126"/>
              <a:gd name="connsiteY6449" fmla="*/ 388056 h 5130710"/>
              <a:gd name="connsiteX6450" fmla="*/ 2940931 w 6842126"/>
              <a:gd name="connsiteY6450" fmla="*/ 383603 h 5130710"/>
              <a:gd name="connsiteX6451" fmla="*/ 2941196 w 6842126"/>
              <a:gd name="connsiteY6451" fmla="*/ 383367 h 5130710"/>
              <a:gd name="connsiteX6452" fmla="*/ 2946558 w 6842126"/>
              <a:gd name="connsiteY6452" fmla="*/ 345187 h 5130710"/>
              <a:gd name="connsiteX6453" fmla="*/ 2956838 w 6842126"/>
              <a:gd name="connsiteY6453" fmla="*/ 275505 h 5130710"/>
              <a:gd name="connsiteX6454" fmla="*/ 2956725 w 6842126"/>
              <a:gd name="connsiteY6454" fmla="*/ 275621 h 5130710"/>
              <a:gd name="connsiteX6455" fmla="*/ 2954142 w 6842126"/>
              <a:gd name="connsiteY6455" fmla="*/ 257707 h 5130710"/>
              <a:gd name="connsiteX6456" fmla="*/ 2958033 w 6842126"/>
              <a:gd name="connsiteY6456" fmla="*/ 259086 h 5130710"/>
              <a:gd name="connsiteX6457" fmla="*/ 2961394 w 6842126"/>
              <a:gd name="connsiteY6457" fmla="*/ 270842 h 5130710"/>
              <a:gd name="connsiteX6458" fmla="*/ 2957416 w 6842126"/>
              <a:gd name="connsiteY6458" fmla="*/ 274914 h 5130710"/>
              <a:gd name="connsiteX6459" fmla="*/ 2951598 w 6842126"/>
              <a:gd name="connsiteY6459" fmla="*/ 344369 h 5130710"/>
              <a:gd name="connsiteX6460" fmla="*/ 2947126 w 6842126"/>
              <a:gd name="connsiteY6460" fmla="*/ 378086 h 5130710"/>
              <a:gd name="connsiteX6461" fmla="*/ 2949723 w 6842126"/>
              <a:gd name="connsiteY6461" fmla="*/ 375773 h 5130710"/>
              <a:gd name="connsiteX6462" fmla="*/ 2951467 w 6842126"/>
              <a:gd name="connsiteY6462" fmla="*/ 378581 h 5130710"/>
              <a:gd name="connsiteX6463" fmla="*/ 2965506 w 6842126"/>
              <a:gd name="connsiteY6463" fmla="*/ 301852 h 5130710"/>
              <a:gd name="connsiteX6464" fmla="*/ 2968299 w 6842126"/>
              <a:gd name="connsiteY6464" fmla="*/ 303780 h 5130710"/>
              <a:gd name="connsiteX6465" fmla="*/ 2972443 w 6842126"/>
              <a:gd name="connsiteY6465" fmla="*/ 277698 h 5130710"/>
              <a:gd name="connsiteX6466" fmla="*/ 2972683 w 6842126"/>
              <a:gd name="connsiteY6466" fmla="*/ 274749 h 5130710"/>
              <a:gd name="connsiteX6467" fmla="*/ 2973670 w 6842126"/>
              <a:gd name="connsiteY6467" fmla="*/ 273669 h 5130710"/>
              <a:gd name="connsiteX6468" fmla="*/ 2978125 w 6842126"/>
              <a:gd name="connsiteY6468" fmla="*/ 264755 h 5130710"/>
              <a:gd name="connsiteX6469" fmla="*/ 2978001 w 6842126"/>
              <a:gd name="connsiteY6469" fmla="*/ 266699 h 5130710"/>
              <a:gd name="connsiteX6470" fmla="*/ 2972476 w 6842126"/>
              <a:gd name="connsiteY6470" fmla="*/ 313564 h 5130710"/>
              <a:gd name="connsiteX6471" fmla="*/ 2973402 w 6842126"/>
              <a:gd name="connsiteY6471" fmla="*/ 318896 h 5130710"/>
              <a:gd name="connsiteX6472" fmla="*/ 2971428 w 6842126"/>
              <a:gd name="connsiteY6472" fmla="*/ 378424 h 5130710"/>
              <a:gd name="connsiteX6473" fmla="*/ 2972420 w 6842126"/>
              <a:gd name="connsiteY6473" fmla="*/ 376203 h 5130710"/>
              <a:gd name="connsiteX6474" fmla="*/ 2985320 w 6842126"/>
              <a:gd name="connsiteY6474" fmla="*/ 279870 h 5130710"/>
              <a:gd name="connsiteX6475" fmla="*/ 2985379 w 6842126"/>
              <a:gd name="connsiteY6475" fmla="*/ 279406 h 5130710"/>
              <a:gd name="connsiteX6476" fmla="*/ 2989344 w 6842126"/>
              <a:gd name="connsiteY6476" fmla="*/ 268248 h 5130710"/>
              <a:gd name="connsiteX6477" fmla="*/ 2990366 w 6842126"/>
              <a:gd name="connsiteY6477" fmla="*/ 263135 h 5130710"/>
              <a:gd name="connsiteX6478" fmla="*/ 2995515 w 6842126"/>
              <a:gd name="connsiteY6478" fmla="*/ 263299 h 5130710"/>
              <a:gd name="connsiteX6479" fmla="*/ 2991411 w 6842126"/>
              <a:gd name="connsiteY6479" fmla="*/ 278440 h 5130710"/>
              <a:gd name="connsiteX6480" fmla="*/ 2991617 w 6842126"/>
              <a:gd name="connsiteY6480" fmla="*/ 304111 h 5130710"/>
              <a:gd name="connsiteX6481" fmla="*/ 3002139 w 6842126"/>
              <a:gd name="connsiteY6481" fmla="*/ 286320 h 5130710"/>
              <a:gd name="connsiteX6482" fmla="*/ 3009434 w 6842126"/>
              <a:gd name="connsiteY6482" fmla="*/ 289151 h 5130710"/>
              <a:gd name="connsiteX6483" fmla="*/ 3002071 w 6842126"/>
              <a:gd name="connsiteY6483" fmla="*/ 306381 h 5130710"/>
              <a:gd name="connsiteX6484" fmla="*/ 3009324 w 6842126"/>
              <a:gd name="connsiteY6484" fmla="*/ 297314 h 5130710"/>
              <a:gd name="connsiteX6485" fmla="*/ 3012705 w 6842126"/>
              <a:gd name="connsiteY6485" fmla="*/ 292642 h 5130710"/>
              <a:gd name="connsiteX6486" fmla="*/ 3014902 w 6842126"/>
              <a:gd name="connsiteY6486" fmla="*/ 283577 h 5130710"/>
              <a:gd name="connsiteX6487" fmla="*/ 3015874 w 6842126"/>
              <a:gd name="connsiteY6487" fmla="*/ 288261 h 5130710"/>
              <a:gd name="connsiteX6488" fmla="*/ 3022294 w 6842126"/>
              <a:gd name="connsiteY6488" fmla="*/ 279386 h 5130710"/>
              <a:gd name="connsiteX6489" fmla="*/ 3029549 w 6842126"/>
              <a:gd name="connsiteY6489" fmla="*/ 266496 h 5130710"/>
              <a:gd name="connsiteX6490" fmla="*/ 3021648 w 6842126"/>
              <a:gd name="connsiteY6490" fmla="*/ 294303 h 5130710"/>
              <a:gd name="connsiteX6491" fmla="*/ 3018941 w 6842126"/>
              <a:gd name="connsiteY6491" fmla="*/ 303030 h 5130710"/>
              <a:gd name="connsiteX6492" fmla="*/ 3018996 w 6842126"/>
              <a:gd name="connsiteY6492" fmla="*/ 303291 h 5130710"/>
              <a:gd name="connsiteX6493" fmla="*/ 3016218 w 6842126"/>
              <a:gd name="connsiteY6493" fmla="*/ 321113 h 5130710"/>
              <a:gd name="connsiteX6494" fmla="*/ 3015090 w 6842126"/>
              <a:gd name="connsiteY6494" fmla="*/ 324050 h 5130710"/>
              <a:gd name="connsiteX6495" fmla="*/ 3018927 w 6842126"/>
              <a:gd name="connsiteY6495" fmla="*/ 320000 h 5130710"/>
              <a:gd name="connsiteX6496" fmla="*/ 3031592 w 6842126"/>
              <a:gd name="connsiteY6496" fmla="*/ 291478 h 5130710"/>
              <a:gd name="connsiteX6497" fmla="*/ 3042981 w 6842126"/>
              <a:gd name="connsiteY6497" fmla="*/ 266199 h 5130710"/>
              <a:gd name="connsiteX6498" fmla="*/ 3050642 w 6842126"/>
              <a:gd name="connsiteY6498" fmla="*/ 250329 h 5130710"/>
              <a:gd name="connsiteX6499" fmla="*/ 3049878 w 6842126"/>
              <a:gd name="connsiteY6499" fmla="*/ 255459 h 5130710"/>
              <a:gd name="connsiteX6500" fmla="*/ 3045937 w 6842126"/>
              <a:gd name="connsiteY6500" fmla="*/ 292718 h 5130710"/>
              <a:gd name="connsiteX6501" fmla="*/ 3041225 w 6842126"/>
              <a:gd name="connsiteY6501" fmla="*/ 311783 h 5130710"/>
              <a:gd name="connsiteX6502" fmla="*/ 3043961 w 6842126"/>
              <a:gd name="connsiteY6502" fmla="*/ 310972 h 5130710"/>
              <a:gd name="connsiteX6503" fmla="*/ 3044017 w 6842126"/>
              <a:gd name="connsiteY6503" fmla="*/ 310874 h 5130710"/>
              <a:gd name="connsiteX6504" fmla="*/ 3043846 w 6842126"/>
              <a:gd name="connsiteY6504" fmla="*/ 312484 h 5130710"/>
              <a:gd name="connsiteX6505" fmla="*/ 3035323 w 6842126"/>
              <a:gd name="connsiteY6505" fmla="*/ 372751 h 5130710"/>
              <a:gd name="connsiteX6506" fmla="*/ 3035455 w 6842126"/>
              <a:gd name="connsiteY6506" fmla="*/ 395146 h 5130710"/>
              <a:gd name="connsiteX6507" fmla="*/ 3040458 w 6842126"/>
              <a:gd name="connsiteY6507" fmla="*/ 360388 h 5130710"/>
              <a:gd name="connsiteX6508" fmla="*/ 3048594 w 6842126"/>
              <a:gd name="connsiteY6508" fmla="*/ 302804 h 5130710"/>
              <a:gd name="connsiteX6509" fmla="*/ 3050701 w 6842126"/>
              <a:gd name="connsiteY6509" fmla="*/ 299091 h 5130710"/>
              <a:gd name="connsiteX6510" fmla="*/ 3056129 w 6842126"/>
              <a:gd name="connsiteY6510" fmla="*/ 293617 h 5130710"/>
              <a:gd name="connsiteX6511" fmla="*/ 3048341 w 6842126"/>
              <a:gd name="connsiteY6511" fmla="*/ 342821 h 5130710"/>
              <a:gd name="connsiteX6512" fmla="*/ 3073158 w 6842126"/>
              <a:gd name="connsiteY6512" fmla="*/ 294311 h 5130710"/>
              <a:gd name="connsiteX6513" fmla="*/ 3082901 w 6842126"/>
              <a:gd name="connsiteY6513" fmla="*/ 306454 h 5130710"/>
              <a:gd name="connsiteX6514" fmla="*/ 3082821 w 6842126"/>
              <a:gd name="connsiteY6514" fmla="*/ 312577 h 5130710"/>
              <a:gd name="connsiteX6515" fmla="*/ 3092877 w 6842126"/>
              <a:gd name="connsiteY6515" fmla="*/ 301250 h 5130710"/>
              <a:gd name="connsiteX6516" fmla="*/ 3103075 w 6842126"/>
              <a:gd name="connsiteY6516" fmla="*/ 279378 h 5130710"/>
              <a:gd name="connsiteX6517" fmla="*/ 3104250 w 6842126"/>
              <a:gd name="connsiteY6517" fmla="*/ 276428 h 5130710"/>
              <a:gd name="connsiteX6518" fmla="*/ 3093561 w 6842126"/>
              <a:gd name="connsiteY6518" fmla="*/ 360358 h 5130710"/>
              <a:gd name="connsiteX6519" fmla="*/ 3097377 w 6842126"/>
              <a:gd name="connsiteY6519" fmla="*/ 364557 h 5130710"/>
              <a:gd name="connsiteX6520" fmla="*/ 3109287 w 6842126"/>
              <a:gd name="connsiteY6520" fmla="*/ 296546 h 5130710"/>
              <a:gd name="connsiteX6521" fmla="*/ 3108192 w 6842126"/>
              <a:gd name="connsiteY6521" fmla="*/ 324836 h 5130710"/>
              <a:gd name="connsiteX6522" fmla="*/ 3105559 w 6842126"/>
              <a:gd name="connsiteY6522" fmla="*/ 345580 h 5130710"/>
              <a:gd name="connsiteX6523" fmla="*/ 3104523 w 6842126"/>
              <a:gd name="connsiteY6523" fmla="*/ 348918 h 5130710"/>
              <a:gd name="connsiteX6524" fmla="*/ 3101366 w 6842126"/>
              <a:gd name="connsiteY6524" fmla="*/ 363357 h 5130710"/>
              <a:gd name="connsiteX6525" fmla="*/ 3103424 w 6842126"/>
              <a:gd name="connsiteY6525" fmla="*/ 362223 h 5130710"/>
              <a:gd name="connsiteX6526" fmla="*/ 3101126 w 6842126"/>
              <a:gd name="connsiteY6526" fmla="*/ 380015 h 5130710"/>
              <a:gd name="connsiteX6527" fmla="*/ 3099848 w 6842126"/>
              <a:gd name="connsiteY6527" fmla="*/ 408362 h 5130710"/>
              <a:gd name="connsiteX6528" fmla="*/ 3102777 w 6842126"/>
              <a:gd name="connsiteY6528" fmla="*/ 391187 h 5130710"/>
              <a:gd name="connsiteX6529" fmla="*/ 3108870 w 6842126"/>
              <a:gd name="connsiteY6529" fmla="*/ 355450 h 5130710"/>
              <a:gd name="connsiteX6530" fmla="*/ 3110429 w 6842126"/>
              <a:gd name="connsiteY6530" fmla="*/ 353181 h 5130710"/>
              <a:gd name="connsiteX6531" fmla="*/ 3114439 w 6842126"/>
              <a:gd name="connsiteY6531" fmla="*/ 348134 h 5130710"/>
              <a:gd name="connsiteX6532" fmla="*/ 3103961 w 6842126"/>
              <a:gd name="connsiteY6532" fmla="*/ 391093 h 5130710"/>
              <a:gd name="connsiteX6533" fmla="*/ 3116679 w 6842126"/>
              <a:gd name="connsiteY6533" fmla="*/ 358489 h 5130710"/>
              <a:gd name="connsiteX6534" fmla="*/ 3129397 w 6842126"/>
              <a:gd name="connsiteY6534" fmla="*/ 325887 h 5130710"/>
              <a:gd name="connsiteX6535" fmla="*/ 3131441 w 6842126"/>
              <a:gd name="connsiteY6535" fmla="*/ 350870 h 5130710"/>
              <a:gd name="connsiteX6536" fmla="*/ 3156597 w 6842126"/>
              <a:gd name="connsiteY6536" fmla="*/ 306750 h 5130710"/>
              <a:gd name="connsiteX6537" fmla="*/ 3138696 w 6842126"/>
              <a:gd name="connsiteY6537" fmla="*/ 371364 h 5130710"/>
              <a:gd name="connsiteX6538" fmla="*/ 3125863 w 6842126"/>
              <a:gd name="connsiteY6538" fmla="*/ 412469 h 5130710"/>
              <a:gd name="connsiteX6539" fmla="*/ 3124232 w 6842126"/>
              <a:gd name="connsiteY6539" fmla="*/ 412597 h 5130710"/>
              <a:gd name="connsiteX6540" fmla="*/ 3123686 w 6842126"/>
              <a:gd name="connsiteY6540" fmla="*/ 412641 h 5130710"/>
              <a:gd name="connsiteX6541" fmla="*/ 3123928 w 6842126"/>
              <a:gd name="connsiteY6541" fmla="*/ 412622 h 5130710"/>
              <a:gd name="connsiteX6542" fmla="*/ 3124232 w 6842126"/>
              <a:gd name="connsiteY6542" fmla="*/ 412597 h 5130710"/>
              <a:gd name="connsiteX6543" fmla="*/ 3125139 w 6842126"/>
              <a:gd name="connsiteY6543" fmla="*/ 412527 h 5130710"/>
              <a:gd name="connsiteX6544" fmla="*/ 3125863 w 6842126"/>
              <a:gd name="connsiteY6544" fmla="*/ 412469 h 5130710"/>
              <a:gd name="connsiteX6545" fmla="*/ 3146315 w 6842126"/>
              <a:gd name="connsiteY6545" fmla="*/ 364643 h 5130710"/>
              <a:gd name="connsiteX6546" fmla="*/ 3148248 w 6842126"/>
              <a:gd name="connsiteY6546" fmla="*/ 363520 h 5130710"/>
              <a:gd name="connsiteX6547" fmla="*/ 3151426 w 6842126"/>
              <a:gd name="connsiteY6547" fmla="*/ 363521 h 5130710"/>
              <a:gd name="connsiteX6548" fmla="*/ 3157573 w 6842126"/>
              <a:gd name="connsiteY6548" fmla="*/ 321823 h 5130710"/>
              <a:gd name="connsiteX6549" fmla="*/ 3161181 w 6842126"/>
              <a:gd name="connsiteY6549" fmla="*/ 327218 h 5130710"/>
              <a:gd name="connsiteX6550" fmla="*/ 3158836 w 6842126"/>
              <a:gd name="connsiteY6550" fmla="*/ 361404 h 5130710"/>
              <a:gd name="connsiteX6551" fmla="*/ 3158575 w 6842126"/>
              <a:gd name="connsiteY6551" fmla="*/ 363306 h 5130710"/>
              <a:gd name="connsiteX6552" fmla="*/ 3158449 w 6842126"/>
              <a:gd name="connsiteY6552" fmla="*/ 365619 h 5130710"/>
              <a:gd name="connsiteX6553" fmla="*/ 3158584 w 6842126"/>
              <a:gd name="connsiteY6553" fmla="*/ 365715 h 5130710"/>
              <a:gd name="connsiteX6554" fmla="*/ 3170992 w 6842126"/>
              <a:gd name="connsiteY6554" fmla="*/ 326679 h 5130710"/>
              <a:gd name="connsiteX6555" fmla="*/ 3180990 w 6842126"/>
              <a:gd name="connsiteY6555" fmla="*/ 319774 h 5130710"/>
              <a:gd name="connsiteX6556" fmla="*/ 3198923 w 6842126"/>
              <a:gd name="connsiteY6556" fmla="*/ 282342 h 5130710"/>
              <a:gd name="connsiteX6557" fmla="*/ 3231696 w 6842126"/>
              <a:gd name="connsiteY6557" fmla="*/ 201946 h 5130710"/>
              <a:gd name="connsiteX6558" fmla="*/ 3205977 w 6842126"/>
              <a:gd name="connsiteY6558" fmla="*/ 288240 h 5130710"/>
              <a:gd name="connsiteX6559" fmla="*/ 3190738 w 6842126"/>
              <a:gd name="connsiteY6559" fmla="*/ 331576 h 5130710"/>
              <a:gd name="connsiteX6560" fmla="*/ 3185527 w 6842126"/>
              <a:gd name="connsiteY6560" fmla="*/ 365626 h 5130710"/>
              <a:gd name="connsiteX6561" fmla="*/ 3203092 w 6842126"/>
              <a:gd name="connsiteY6561" fmla="*/ 326185 h 5130710"/>
              <a:gd name="connsiteX6562" fmla="*/ 3210657 w 6842126"/>
              <a:gd name="connsiteY6562" fmla="*/ 323546 h 5130710"/>
              <a:gd name="connsiteX6563" fmla="*/ 3223404 w 6842126"/>
              <a:gd name="connsiteY6563" fmla="*/ 288903 h 5130710"/>
              <a:gd name="connsiteX6564" fmla="*/ 3238501 w 6842126"/>
              <a:gd name="connsiteY6564" fmla="*/ 256113 h 5130710"/>
              <a:gd name="connsiteX6565" fmla="*/ 3238388 w 6842126"/>
              <a:gd name="connsiteY6565" fmla="*/ 264615 h 5130710"/>
              <a:gd name="connsiteX6566" fmla="*/ 3248331 w 6842126"/>
              <a:gd name="connsiteY6566" fmla="*/ 261792 h 5130710"/>
              <a:gd name="connsiteX6567" fmla="*/ 3227627 w 6842126"/>
              <a:gd name="connsiteY6567" fmla="*/ 328664 h 5130710"/>
              <a:gd name="connsiteX6568" fmla="*/ 3249994 w 6842126"/>
              <a:gd name="connsiteY6568" fmla="*/ 285137 h 5130710"/>
              <a:gd name="connsiteX6569" fmla="*/ 3250884 w 6842126"/>
              <a:gd name="connsiteY6569" fmla="*/ 283240 h 5130710"/>
              <a:gd name="connsiteX6570" fmla="*/ 3248757 w 6842126"/>
              <a:gd name="connsiteY6570" fmla="*/ 315776 h 5130710"/>
              <a:gd name="connsiteX6571" fmla="*/ 3255908 w 6842126"/>
              <a:gd name="connsiteY6571" fmla="*/ 273162 h 5130710"/>
              <a:gd name="connsiteX6572" fmla="*/ 3261333 w 6842126"/>
              <a:gd name="connsiteY6572" fmla="*/ 267337 h 5130710"/>
              <a:gd name="connsiteX6573" fmla="*/ 3257542 w 6842126"/>
              <a:gd name="connsiteY6573" fmla="*/ 284168 h 5130710"/>
              <a:gd name="connsiteX6574" fmla="*/ 3313547 w 6842126"/>
              <a:gd name="connsiteY6574" fmla="*/ 155387 h 5130710"/>
              <a:gd name="connsiteX6575" fmla="*/ 3317092 w 6842126"/>
              <a:gd name="connsiteY6575" fmla="*/ 148119 h 5130710"/>
              <a:gd name="connsiteX6576" fmla="*/ 3317090 w 6842126"/>
              <a:gd name="connsiteY6576" fmla="*/ 148590 h 5130710"/>
              <a:gd name="connsiteX6577" fmla="*/ 3312567 w 6842126"/>
              <a:gd name="connsiteY6577" fmla="*/ 190676 h 5130710"/>
              <a:gd name="connsiteX6578" fmla="*/ 3318411 w 6842126"/>
              <a:gd name="connsiteY6578" fmla="*/ 166727 h 5130710"/>
              <a:gd name="connsiteX6579" fmla="*/ 3320749 w 6842126"/>
              <a:gd name="connsiteY6579" fmla="*/ 146557 h 5130710"/>
              <a:gd name="connsiteX6580" fmla="*/ 3322135 w 6842126"/>
              <a:gd name="connsiteY6580" fmla="*/ 137785 h 5130710"/>
              <a:gd name="connsiteX6581" fmla="*/ 3335145 w 6842126"/>
              <a:gd name="connsiteY6581" fmla="*/ 111122 h 5130710"/>
              <a:gd name="connsiteX6582" fmla="*/ 3337100 w 6842126"/>
              <a:gd name="connsiteY6582" fmla="*/ 112467 h 5130710"/>
              <a:gd name="connsiteX6583" fmla="*/ 3337306 w 6842126"/>
              <a:gd name="connsiteY6583" fmla="*/ 109140 h 5130710"/>
              <a:gd name="connsiteX6584" fmla="*/ 3339336 w 6842126"/>
              <a:gd name="connsiteY6584" fmla="*/ 102535 h 5130710"/>
              <a:gd name="connsiteX6585" fmla="*/ 3349058 w 6842126"/>
              <a:gd name="connsiteY6585" fmla="*/ 82606 h 5130710"/>
              <a:gd name="connsiteX6586" fmla="*/ 3348215 w 6842126"/>
              <a:gd name="connsiteY6586" fmla="*/ 90469 h 5130710"/>
              <a:gd name="connsiteX6587" fmla="*/ 3353691 w 6842126"/>
              <a:gd name="connsiteY6587" fmla="*/ 91190 h 5130710"/>
              <a:gd name="connsiteX6588" fmla="*/ 3346211 w 6842126"/>
              <a:gd name="connsiteY6588" fmla="*/ 112716 h 5130710"/>
              <a:gd name="connsiteX6589" fmla="*/ 3357164 w 6842126"/>
              <a:gd name="connsiteY6589" fmla="*/ 91814 h 5130710"/>
              <a:gd name="connsiteX6590" fmla="*/ 3356770 w 6842126"/>
              <a:gd name="connsiteY6590" fmla="*/ 104154 h 5130710"/>
              <a:gd name="connsiteX6591" fmla="*/ 3356917 w 6842126"/>
              <a:gd name="connsiteY6591" fmla="*/ 109420 h 5130710"/>
              <a:gd name="connsiteX6592" fmla="*/ 3326768 w 6842126"/>
              <a:gd name="connsiteY6592" fmla="*/ 177789 h 5130710"/>
              <a:gd name="connsiteX6593" fmla="*/ 3274572 w 6842126"/>
              <a:gd name="connsiteY6593" fmla="*/ 314424 h 5130710"/>
              <a:gd name="connsiteX6594" fmla="*/ 3262806 w 6842126"/>
              <a:gd name="connsiteY6594" fmla="*/ 342449 h 5130710"/>
              <a:gd name="connsiteX6595" fmla="*/ 3262261 w 6842126"/>
              <a:gd name="connsiteY6595" fmla="*/ 343958 h 5130710"/>
              <a:gd name="connsiteX6596" fmla="*/ 3262435 w 6842126"/>
              <a:gd name="connsiteY6596" fmla="*/ 361823 h 5130710"/>
              <a:gd name="connsiteX6597" fmla="*/ 3266851 w 6842126"/>
              <a:gd name="connsiteY6597" fmla="*/ 351540 h 5130710"/>
              <a:gd name="connsiteX6598" fmla="*/ 3267788 w 6842126"/>
              <a:gd name="connsiteY6598" fmla="*/ 343693 h 5130710"/>
              <a:gd name="connsiteX6599" fmla="*/ 3271490 w 6842126"/>
              <a:gd name="connsiteY6599" fmla="*/ 332219 h 5130710"/>
              <a:gd name="connsiteX6600" fmla="*/ 3273243 w 6842126"/>
              <a:gd name="connsiteY6600" fmla="*/ 333747 h 5130710"/>
              <a:gd name="connsiteX6601" fmla="*/ 3273003 w 6842126"/>
              <a:gd name="connsiteY6601" fmla="*/ 335101 h 5130710"/>
              <a:gd name="connsiteX6602" fmla="*/ 3273387 w 6842126"/>
              <a:gd name="connsiteY6602" fmla="*/ 334032 h 5130710"/>
              <a:gd name="connsiteX6603" fmla="*/ 3273243 w 6842126"/>
              <a:gd name="connsiteY6603" fmla="*/ 333747 h 5130710"/>
              <a:gd name="connsiteX6604" fmla="*/ 3283544 w 6842126"/>
              <a:gd name="connsiteY6604" fmla="*/ 295251 h 5130710"/>
              <a:gd name="connsiteX6605" fmla="*/ 3283139 w 6842126"/>
              <a:gd name="connsiteY6605" fmla="*/ 300013 h 5130710"/>
              <a:gd name="connsiteX6606" fmla="*/ 3283750 w 6842126"/>
              <a:gd name="connsiteY6606" fmla="*/ 302651 h 5130710"/>
              <a:gd name="connsiteX6607" fmla="*/ 3287281 w 6842126"/>
              <a:gd name="connsiteY6607" fmla="*/ 294052 h 5130710"/>
              <a:gd name="connsiteX6608" fmla="*/ 3304715 w 6842126"/>
              <a:gd name="connsiteY6608" fmla="*/ 252921 h 5130710"/>
              <a:gd name="connsiteX6609" fmla="*/ 3312307 w 6842126"/>
              <a:gd name="connsiteY6609" fmla="*/ 248246 h 5130710"/>
              <a:gd name="connsiteX6610" fmla="*/ 3332334 w 6842126"/>
              <a:gd name="connsiteY6610" fmla="*/ 202492 h 5130710"/>
              <a:gd name="connsiteX6611" fmla="*/ 3342307 w 6842126"/>
              <a:gd name="connsiteY6611" fmla="*/ 197287 h 5130710"/>
              <a:gd name="connsiteX6612" fmla="*/ 3343732 w 6842126"/>
              <a:gd name="connsiteY6612" fmla="*/ 194584 h 5130710"/>
              <a:gd name="connsiteX6613" fmla="*/ 3344376 w 6842126"/>
              <a:gd name="connsiteY6613" fmla="*/ 191937 h 5130710"/>
              <a:gd name="connsiteX6614" fmla="*/ 3346469 w 6842126"/>
              <a:gd name="connsiteY6614" fmla="*/ 188310 h 5130710"/>
              <a:gd name="connsiteX6615" fmla="*/ 3347284 w 6842126"/>
              <a:gd name="connsiteY6615" fmla="*/ 188145 h 5130710"/>
              <a:gd name="connsiteX6616" fmla="*/ 3347605 w 6842126"/>
              <a:gd name="connsiteY6616" fmla="*/ 186337 h 5130710"/>
              <a:gd name="connsiteX6617" fmla="*/ 3346469 w 6842126"/>
              <a:gd name="connsiteY6617" fmla="*/ 188310 h 5130710"/>
              <a:gd name="connsiteX6618" fmla="*/ 3345198 w 6842126"/>
              <a:gd name="connsiteY6618" fmla="*/ 188566 h 5130710"/>
              <a:gd name="connsiteX6619" fmla="*/ 3354854 w 6842126"/>
              <a:gd name="connsiteY6619" fmla="*/ 177610 h 5130710"/>
              <a:gd name="connsiteX6620" fmla="*/ 3334801 w 6842126"/>
              <a:gd name="connsiteY6620" fmla="*/ 225403 h 5130710"/>
              <a:gd name="connsiteX6621" fmla="*/ 3337038 w 6842126"/>
              <a:gd name="connsiteY6621" fmla="*/ 235758 h 5130710"/>
              <a:gd name="connsiteX6622" fmla="*/ 3324152 w 6842126"/>
              <a:gd name="connsiteY6622" fmla="*/ 280948 h 5130710"/>
              <a:gd name="connsiteX6623" fmla="*/ 3310532 w 6842126"/>
              <a:gd name="connsiteY6623" fmla="*/ 314258 h 5130710"/>
              <a:gd name="connsiteX6624" fmla="*/ 3310513 w 6842126"/>
              <a:gd name="connsiteY6624" fmla="*/ 314306 h 5130710"/>
              <a:gd name="connsiteX6625" fmla="*/ 3310596 w 6842126"/>
              <a:gd name="connsiteY6625" fmla="*/ 322714 h 5130710"/>
              <a:gd name="connsiteX6626" fmla="*/ 3309079 w 6842126"/>
              <a:gd name="connsiteY6626" fmla="*/ 339980 h 5130710"/>
              <a:gd name="connsiteX6627" fmla="*/ 3310511 w 6842126"/>
              <a:gd name="connsiteY6627" fmla="*/ 339027 h 5130710"/>
              <a:gd name="connsiteX6628" fmla="*/ 3313504 w 6842126"/>
              <a:gd name="connsiteY6628" fmla="*/ 336492 h 5130710"/>
              <a:gd name="connsiteX6629" fmla="*/ 3323644 w 6842126"/>
              <a:gd name="connsiteY6629" fmla="*/ 319043 h 5130710"/>
              <a:gd name="connsiteX6630" fmla="*/ 3338688 w 6842126"/>
              <a:gd name="connsiteY6630" fmla="*/ 290331 h 5130710"/>
              <a:gd name="connsiteX6631" fmla="*/ 3356248 w 6842126"/>
              <a:gd name="connsiteY6631" fmla="*/ 251232 h 5130710"/>
              <a:gd name="connsiteX6632" fmla="*/ 3401613 w 6842126"/>
              <a:gd name="connsiteY6632" fmla="*/ 151448 h 5130710"/>
              <a:gd name="connsiteX6633" fmla="*/ 3404644 w 6842126"/>
              <a:gd name="connsiteY6633" fmla="*/ 144804 h 5130710"/>
              <a:gd name="connsiteX6634" fmla="*/ 3405197 w 6842126"/>
              <a:gd name="connsiteY6634" fmla="*/ 152652 h 5130710"/>
              <a:gd name="connsiteX6635" fmla="*/ 3405638 w 6842126"/>
              <a:gd name="connsiteY6635" fmla="*/ 155349 h 5130710"/>
              <a:gd name="connsiteX6636" fmla="*/ 3396872 w 6842126"/>
              <a:gd name="connsiteY6636" fmla="*/ 176330 h 5130710"/>
              <a:gd name="connsiteX6637" fmla="*/ 3373955 w 6842126"/>
              <a:gd name="connsiteY6637" fmla="*/ 230805 h 5130710"/>
              <a:gd name="connsiteX6638" fmla="*/ 3383732 w 6842126"/>
              <a:gd name="connsiteY6638" fmla="*/ 240567 h 5130710"/>
              <a:gd name="connsiteX6639" fmla="*/ 3375857 w 6842126"/>
              <a:gd name="connsiteY6639" fmla="*/ 266331 h 5130710"/>
              <a:gd name="connsiteX6640" fmla="*/ 3370758 w 6842126"/>
              <a:gd name="connsiteY6640" fmla="*/ 292217 h 5130710"/>
              <a:gd name="connsiteX6641" fmla="*/ 3367790 w 6842126"/>
              <a:gd name="connsiteY6641" fmla="*/ 299974 h 5130710"/>
              <a:gd name="connsiteX6642" fmla="*/ 3368033 w 6842126"/>
              <a:gd name="connsiteY6642" fmla="*/ 299685 h 5130710"/>
              <a:gd name="connsiteX6643" fmla="*/ 3369253 w 6842126"/>
              <a:gd name="connsiteY6643" fmla="*/ 299345 h 5130710"/>
              <a:gd name="connsiteX6644" fmla="*/ 3369184 w 6842126"/>
              <a:gd name="connsiteY6644" fmla="*/ 305391 h 5130710"/>
              <a:gd name="connsiteX6645" fmla="*/ 3367702 w 6842126"/>
              <a:gd name="connsiteY6645" fmla="*/ 311369 h 5130710"/>
              <a:gd name="connsiteX6646" fmla="*/ 3370333 w 6842126"/>
              <a:gd name="connsiteY6646" fmla="*/ 309156 h 5130710"/>
              <a:gd name="connsiteX6647" fmla="*/ 3375321 w 6842126"/>
              <a:gd name="connsiteY6647" fmla="*/ 306467 h 5130710"/>
              <a:gd name="connsiteX6648" fmla="*/ 3385549 w 6842126"/>
              <a:gd name="connsiteY6648" fmla="*/ 282555 h 5130710"/>
              <a:gd name="connsiteX6649" fmla="*/ 3398043 w 6842126"/>
              <a:gd name="connsiteY6649" fmla="*/ 266618 h 5130710"/>
              <a:gd name="connsiteX6650" fmla="*/ 3382917 w 6842126"/>
              <a:gd name="connsiteY6650" fmla="*/ 301451 h 5130710"/>
              <a:gd name="connsiteX6651" fmla="*/ 3382718 w 6842126"/>
              <a:gd name="connsiteY6651" fmla="*/ 316417 h 5130710"/>
              <a:gd name="connsiteX6652" fmla="*/ 3375013 w 6842126"/>
              <a:gd name="connsiteY6652" fmla="*/ 329597 h 5130710"/>
              <a:gd name="connsiteX6653" fmla="*/ 3375002 w 6842126"/>
              <a:gd name="connsiteY6653" fmla="*/ 330394 h 5130710"/>
              <a:gd name="connsiteX6654" fmla="*/ 3376382 w 6842126"/>
              <a:gd name="connsiteY6654" fmla="*/ 327463 h 5130710"/>
              <a:gd name="connsiteX6655" fmla="*/ 3381153 w 6842126"/>
              <a:gd name="connsiteY6655" fmla="*/ 327964 h 5130710"/>
              <a:gd name="connsiteX6656" fmla="*/ 3371209 w 6842126"/>
              <a:gd name="connsiteY6656" fmla="*/ 360348 h 5130710"/>
              <a:gd name="connsiteX6657" fmla="*/ 3374167 w 6842126"/>
              <a:gd name="connsiteY6657" fmla="*/ 361432 h 5130710"/>
              <a:gd name="connsiteX6658" fmla="*/ 3375058 w 6842126"/>
              <a:gd name="connsiteY6658" fmla="*/ 361785 h 5130710"/>
              <a:gd name="connsiteX6659" fmla="*/ 3380022 w 6842126"/>
              <a:gd name="connsiteY6659" fmla="*/ 347538 h 5130710"/>
              <a:gd name="connsiteX6660" fmla="*/ 3387309 w 6842126"/>
              <a:gd name="connsiteY6660" fmla="*/ 328625 h 5130710"/>
              <a:gd name="connsiteX6661" fmla="*/ 3401665 w 6842126"/>
              <a:gd name="connsiteY6661" fmla="*/ 295893 h 5130710"/>
              <a:gd name="connsiteX6662" fmla="*/ 3405596 w 6842126"/>
              <a:gd name="connsiteY6662" fmla="*/ 287738 h 5130710"/>
              <a:gd name="connsiteX6663" fmla="*/ 3405359 w 6842126"/>
              <a:gd name="connsiteY6663" fmla="*/ 289606 h 5130710"/>
              <a:gd name="connsiteX6664" fmla="*/ 3403444 w 6842126"/>
              <a:gd name="connsiteY6664" fmla="*/ 305101 h 5130710"/>
              <a:gd name="connsiteX6665" fmla="*/ 3394871 w 6842126"/>
              <a:gd name="connsiteY6665" fmla="*/ 325990 h 5130710"/>
              <a:gd name="connsiteX6666" fmla="*/ 3391786 w 6842126"/>
              <a:gd name="connsiteY6666" fmla="*/ 349338 h 5130710"/>
              <a:gd name="connsiteX6667" fmla="*/ 3399497 w 6842126"/>
              <a:gd name="connsiteY6667" fmla="*/ 335660 h 5130710"/>
              <a:gd name="connsiteX6668" fmla="*/ 3397742 w 6842126"/>
              <a:gd name="connsiteY6668" fmla="*/ 347709 h 5130710"/>
              <a:gd name="connsiteX6669" fmla="*/ 3399367 w 6842126"/>
              <a:gd name="connsiteY6669" fmla="*/ 345182 h 5130710"/>
              <a:gd name="connsiteX6670" fmla="*/ 3400786 w 6842126"/>
              <a:gd name="connsiteY6670" fmla="*/ 341365 h 5130710"/>
              <a:gd name="connsiteX6671" fmla="*/ 3397367 w 6842126"/>
              <a:gd name="connsiteY6671" fmla="*/ 359551 h 5130710"/>
              <a:gd name="connsiteX6672" fmla="*/ 3395398 w 6842126"/>
              <a:gd name="connsiteY6672" fmla="*/ 363779 h 5130710"/>
              <a:gd name="connsiteX6673" fmla="*/ 3394540 w 6842126"/>
              <a:gd name="connsiteY6673" fmla="*/ 369655 h 5130710"/>
              <a:gd name="connsiteX6674" fmla="*/ 3391207 w 6842126"/>
              <a:gd name="connsiteY6674" fmla="*/ 392646 h 5130710"/>
              <a:gd name="connsiteX6675" fmla="*/ 3396487 w 6842126"/>
              <a:gd name="connsiteY6675" fmla="*/ 381373 h 5130710"/>
              <a:gd name="connsiteX6676" fmla="*/ 3400174 w 6842126"/>
              <a:gd name="connsiteY6676" fmla="*/ 372636 h 5130710"/>
              <a:gd name="connsiteX6677" fmla="*/ 3406882 w 6842126"/>
              <a:gd name="connsiteY6677" fmla="*/ 337293 h 5130710"/>
              <a:gd name="connsiteX6678" fmla="*/ 3411630 w 6842126"/>
              <a:gd name="connsiteY6678" fmla="*/ 340238 h 5130710"/>
              <a:gd name="connsiteX6679" fmla="*/ 3411285 w 6842126"/>
              <a:gd name="connsiteY6679" fmla="*/ 347432 h 5130710"/>
              <a:gd name="connsiteX6680" fmla="*/ 3414217 w 6842126"/>
              <a:gd name="connsiteY6680" fmla="*/ 341068 h 5130710"/>
              <a:gd name="connsiteX6681" fmla="*/ 3421879 w 6842126"/>
              <a:gd name="connsiteY6681" fmla="*/ 325196 h 5130710"/>
              <a:gd name="connsiteX6682" fmla="*/ 3421116 w 6842126"/>
              <a:gd name="connsiteY6682" fmla="*/ 330327 h 5130710"/>
              <a:gd name="connsiteX6683" fmla="*/ 3417173 w 6842126"/>
              <a:gd name="connsiteY6683" fmla="*/ 367588 h 5130710"/>
              <a:gd name="connsiteX6684" fmla="*/ 3412463 w 6842126"/>
              <a:gd name="connsiteY6684" fmla="*/ 386651 h 5130710"/>
              <a:gd name="connsiteX6685" fmla="*/ 3415199 w 6842126"/>
              <a:gd name="connsiteY6685" fmla="*/ 385842 h 5130710"/>
              <a:gd name="connsiteX6686" fmla="*/ 3415254 w 6842126"/>
              <a:gd name="connsiteY6686" fmla="*/ 385742 h 5130710"/>
              <a:gd name="connsiteX6687" fmla="*/ 3415084 w 6842126"/>
              <a:gd name="connsiteY6687" fmla="*/ 387351 h 5130710"/>
              <a:gd name="connsiteX6688" fmla="*/ 3406560 w 6842126"/>
              <a:gd name="connsiteY6688" fmla="*/ 447618 h 5130710"/>
              <a:gd name="connsiteX6689" fmla="*/ 3405376 w 6842126"/>
              <a:gd name="connsiteY6689" fmla="*/ 459990 h 5130710"/>
              <a:gd name="connsiteX6690" fmla="*/ 3405222 w 6842126"/>
              <a:gd name="connsiteY6690" fmla="*/ 464059 h 5130710"/>
              <a:gd name="connsiteX6691" fmla="*/ 3407075 w 6842126"/>
              <a:gd name="connsiteY6691" fmla="*/ 455454 h 5130710"/>
              <a:gd name="connsiteX6692" fmla="*/ 3420976 w 6842126"/>
              <a:gd name="connsiteY6692" fmla="*/ 360738 h 5130710"/>
              <a:gd name="connsiteX6693" fmla="*/ 3419238 w 6842126"/>
              <a:gd name="connsiteY6693" fmla="*/ 381878 h 5130710"/>
              <a:gd name="connsiteX6694" fmla="*/ 3419832 w 6842126"/>
              <a:gd name="connsiteY6694" fmla="*/ 377673 h 5130710"/>
              <a:gd name="connsiteX6695" fmla="*/ 3421938 w 6842126"/>
              <a:gd name="connsiteY6695" fmla="*/ 373960 h 5130710"/>
              <a:gd name="connsiteX6696" fmla="*/ 3423108 w 6842126"/>
              <a:gd name="connsiteY6696" fmla="*/ 372778 h 5130710"/>
              <a:gd name="connsiteX6697" fmla="*/ 3424850 w 6842126"/>
              <a:gd name="connsiteY6697" fmla="*/ 356418 h 5130710"/>
              <a:gd name="connsiteX6698" fmla="*/ 3426538 w 6842126"/>
              <a:gd name="connsiteY6698" fmla="*/ 341098 h 5130710"/>
              <a:gd name="connsiteX6699" fmla="*/ 3434180 w 6842126"/>
              <a:gd name="connsiteY6699" fmla="*/ 332168 h 5130710"/>
              <a:gd name="connsiteX6700" fmla="*/ 3436095 w 6842126"/>
              <a:gd name="connsiteY6700" fmla="*/ 333334 h 5130710"/>
              <a:gd name="connsiteX6701" fmla="*/ 3434411 w 6842126"/>
              <a:gd name="connsiteY6701" fmla="*/ 362334 h 5130710"/>
              <a:gd name="connsiteX6702" fmla="*/ 3436069 w 6842126"/>
              <a:gd name="connsiteY6702" fmla="*/ 359644 h 5130710"/>
              <a:gd name="connsiteX6703" fmla="*/ 3436376 w 6842126"/>
              <a:gd name="connsiteY6703" fmla="*/ 364970 h 5130710"/>
              <a:gd name="connsiteX6704" fmla="*/ 3434766 w 6842126"/>
              <a:gd name="connsiteY6704" fmla="*/ 369321 h 5130710"/>
              <a:gd name="connsiteX6705" fmla="*/ 3434158 w 6842126"/>
              <a:gd name="connsiteY6705" fmla="*/ 366494 h 5130710"/>
              <a:gd name="connsiteX6706" fmla="*/ 3433716 w 6842126"/>
              <a:gd name="connsiteY6706" fmla="*/ 373745 h 5130710"/>
              <a:gd name="connsiteX6707" fmla="*/ 3434766 w 6842126"/>
              <a:gd name="connsiteY6707" fmla="*/ 369321 h 5130710"/>
              <a:gd name="connsiteX6708" fmla="*/ 3434467 w 6842126"/>
              <a:gd name="connsiteY6708" fmla="*/ 379431 h 5130710"/>
              <a:gd name="connsiteX6709" fmla="*/ 3434030 w 6842126"/>
              <a:gd name="connsiteY6709" fmla="*/ 385136 h 5130710"/>
              <a:gd name="connsiteX6710" fmla="*/ 3435102 w 6842126"/>
              <a:gd name="connsiteY6710" fmla="*/ 382941 h 5130710"/>
              <a:gd name="connsiteX6711" fmla="*/ 3438579 w 6842126"/>
              <a:gd name="connsiteY6711" fmla="*/ 376500 h 5130710"/>
              <a:gd name="connsiteX6712" fmla="*/ 3440716 w 6842126"/>
              <a:gd name="connsiteY6712" fmla="*/ 358286 h 5130710"/>
              <a:gd name="connsiteX6713" fmla="*/ 3453472 w 6842126"/>
              <a:gd name="connsiteY6713" fmla="*/ 265401 h 5130710"/>
              <a:gd name="connsiteX6714" fmla="*/ 3453437 w 6842126"/>
              <a:gd name="connsiteY6714" fmla="*/ 264300 h 5130710"/>
              <a:gd name="connsiteX6715" fmla="*/ 3453432 w 6842126"/>
              <a:gd name="connsiteY6715" fmla="*/ 264008 h 5130710"/>
              <a:gd name="connsiteX6716" fmla="*/ 3451945 w 6842126"/>
              <a:gd name="connsiteY6716" fmla="*/ 268514 h 5130710"/>
              <a:gd name="connsiteX6717" fmla="*/ 3435749 w 6842126"/>
              <a:gd name="connsiteY6717" fmla="*/ 304625 h 5130710"/>
              <a:gd name="connsiteX6718" fmla="*/ 3425635 w 6842126"/>
              <a:gd name="connsiteY6718" fmla="*/ 336477 h 5130710"/>
              <a:gd name="connsiteX6719" fmla="*/ 3429442 w 6842126"/>
              <a:gd name="connsiteY6719" fmla="*/ 309293 h 5130710"/>
              <a:gd name="connsiteX6720" fmla="*/ 3430992 w 6842126"/>
              <a:gd name="connsiteY6720" fmla="*/ 306021 h 5130710"/>
              <a:gd name="connsiteX6721" fmla="*/ 3440791 w 6842126"/>
              <a:gd name="connsiteY6721" fmla="*/ 283161 h 5130710"/>
              <a:gd name="connsiteX6722" fmla="*/ 3451566 w 6842126"/>
              <a:gd name="connsiteY6722" fmla="*/ 259021 h 5130710"/>
              <a:gd name="connsiteX6723" fmla="*/ 3453686 w 6842126"/>
              <a:gd name="connsiteY6723" fmla="*/ 255249 h 5130710"/>
              <a:gd name="connsiteX6724" fmla="*/ 3453802 w 6842126"/>
              <a:gd name="connsiteY6724" fmla="*/ 252733 h 5130710"/>
              <a:gd name="connsiteX6725" fmla="*/ 3459560 w 6842126"/>
              <a:gd name="connsiteY6725" fmla="*/ 241075 h 5130710"/>
              <a:gd name="connsiteX6726" fmla="*/ 3454794 w 6842126"/>
              <a:gd name="connsiteY6726" fmla="*/ 283535 h 5130710"/>
              <a:gd name="connsiteX6727" fmla="*/ 3448658 w 6842126"/>
              <a:gd name="connsiteY6727" fmla="*/ 339360 h 5130710"/>
              <a:gd name="connsiteX6728" fmla="*/ 3445679 w 6842126"/>
              <a:gd name="connsiteY6728" fmla="*/ 370179 h 5130710"/>
              <a:gd name="connsiteX6729" fmla="*/ 3447086 w 6842126"/>
              <a:gd name="connsiteY6729" fmla="*/ 371272 h 5130710"/>
              <a:gd name="connsiteX6730" fmla="*/ 3450301 w 6842126"/>
              <a:gd name="connsiteY6730" fmla="*/ 375934 h 5130710"/>
              <a:gd name="connsiteX6731" fmla="*/ 3450602 w 6842126"/>
              <a:gd name="connsiteY6731" fmla="*/ 376422 h 5130710"/>
              <a:gd name="connsiteX6732" fmla="*/ 3451449 w 6842126"/>
              <a:gd name="connsiteY6732" fmla="*/ 369139 h 5130710"/>
              <a:gd name="connsiteX6733" fmla="*/ 3453384 w 6842126"/>
              <a:gd name="connsiteY6733" fmla="*/ 350679 h 5130710"/>
              <a:gd name="connsiteX6734" fmla="*/ 3468401 w 6842126"/>
              <a:gd name="connsiteY6734" fmla="*/ 212904 h 5130710"/>
              <a:gd name="connsiteX6735" fmla="*/ 3474668 w 6842126"/>
              <a:gd name="connsiteY6735" fmla="*/ 190318 h 5130710"/>
              <a:gd name="connsiteX6736" fmla="*/ 3474180 w 6842126"/>
              <a:gd name="connsiteY6736" fmla="*/ 197608 h 5130710"/>
              <a:gd name="connsiteX6737" fmla="*/ 3470600 w 6842126"/>
              <a:gd name="connsiteY6737" fmla="*/ 207545 h 5130710"/>
              <a:gd name="connsiteX6738" fmla="*/ 3468685 w 6842126"/>
              <a:gd name="connsiteY6738" fmla="*/ 216103 h 5130710"/>
              <a:gd name="connsiteX6739" fmla="*/ 3472239 w 6842126"/>
              <a:gd name="connsiteY6739" fmla="*/ 214616 h 5130710"/>
              <a:gd name="connsiteX6740" fmla="*/ 3471889 w 6842126"/>
              <a:gd name="connsiteY6740" fmla="*/ 217205 h 5130710"/>
              <a:gd name="connsiteX6741" fmla="*/ 3473279 w 6842126"/>
              <a:gd name="connsiteY6741" fmla="*/ 242500 h 5130710"/>
              <a:gd name="connsiteX6742" fmla="*/ 3477445 w 6842126"/>
              <a:gd name="connsiteY6742" fmla="*/ 206207 h 5130710"/>
              <a:gd name="connsiteX6743" fmla="*/ 3477773 w 6842126"/>
              <a:gd name="connsiteY6743" fmla="*/ 203941 h 5130710"/>
              <a:gd name="connsiteX6744" fmla="*/ 3477921 w 6842126"/>
              <a:gd name="connsiteY6744" fmla="*/ 203648 h 5130710"/>
              <a:gd name="connsiteX6745" fmla="*/ 3480583 w 6842126"/>
              <a:gd name="connsiteY6745" fmla="*/ 196691 h 5130710"/>
              <a:gd name="connsiteX6746" fmla="*/ 3476755 w 6842126"/>
              <a:gd name="connsiteY6746" fmla="*/ 248489 h 5130710"/>
              <a:gd name="connsiteX6747" fmla="*/ 3468937 w 6842126"/>
              <a:gd name="connsiteY6747" fmla="*/ 329102 h 5130710"/>
              <a:gd name="connsiteX6748" fmla="*/ 3467307 w 6842126"/>
              <a:gd name="connsiteY6748" fmla="*/ 338882 h 5130710"/>
              <a:gd name="connsiteX6749" fmla="*/ 3470900 w 6842126"/>
              <a:gd name="connsiteY6749" fmla="*/ 328492 h 5130710"/>
              <a:gd name="connsiteX6750" fmla="*/ 3490528 w 6842126"/>
              <a:gd name="connsiteY6750" fmla="*/ 183601 h 5130710"/>
              <a:gd name="connsiteX6751" fmla="*/ 3474628 w 6842126"/>
              <a:gd name="connsiteY6751" fmla="*/ 340498 h 5130710"/>
              <a:gd name="connsiteX6752" fmla="*/ 3473847 w 6842126"/>
              <a:gd name="connsiteY6752" fmla="*/ 353154 h 5130710"/>
              <a:gd name="connsiteX6753" fmla="*/ 3474067 w 6842126"/>
              <a:gd name="connsiteY6753" fmla="*/ 354895 h 5130710"/>
              <a:gd name="connsiteX6754" fmla="*/ 3474313 w 6842126"/>
              <a:gd name="connsiteY6754" fmla="*/ 354245 h 5130710"/>
              <a:gd name="connsiteX6755" fmla="*/ 3475488 w 6842126"/>
              <a:gd name="connsiteY6755" fmla="*/ 351297 h 5130710"/>
              <a:gd name="connsiteX6756" fmla="*/ 3474547 w 6842126"/>
              <a:gd name="connsiteY6756" fmla="*/ 358683 h 5130710"/>
              <a:gd name="connsiteX6757" fmla="*/ 3474673 w 6842126"/>
              <a:gd name="connsiteY6757" fmla="*/ 359666 h 5130710"/>
              <a:gd name="connsiteX6758" fmla="*/ 3476967 w 6842126"/>
              <a:gd name="connsiteY6758" fmla="*/ 361908 h 5130710"/>
              <a:gd name="connsiteX6759" fmla="*/ 3480846 w 6842126"/>
              <a:gd name="connsiteY6759" fmla="*/ 338567 h 5130710"/>
              <a:gd name="connsiteX6760" fmla="*/ 3490027 w 6842126"/>
              <a:gd name="connsiteY6760" fmla="*/ 268712 h 5130710"/>
              <a:gd name="connsiteX6761" fmla="*/ 3484753 w 6842126"/>
              <a:gd name="connsiteY6761" fmla="*/ 328606 h 5130710"/>
              <a:gd name="connsiteX6762" fmla="*/ 3479650 w 6842126"/>
              <a:gd name="connsiteY6762" fmla="*/ 375097 h 5130710"/>
              <a:gd name="connsiteX6763" fmla="*/ 3480523 w 6842126"/>
              <a:gd name="connsiteY6763" fmla="*/ 371417 h 5130710"/>
              <a:gd name="connsiteX6764" fmla="*/ 3479760 w 6842126"/>
              <a:gd name="connsiteY6764" fmla="*/ 391199 h 5130710"/>
              <a:gd name="connsiteX6765" fmla="*/ 3485923 w 6842126"/>
              <a:gd name="connsiteY6765" fmla="*/ 377781 h 5130710"/>
              <a:gd name="connsiteX6766" fmla="*/ 3491977 w 6842126"/>
              <a:gd name="connsiteY6766" fmla="*/ 360707 h 5130710"/>
              <a:gd name="connsiteX6767" fmla="*/ 3492830 w 6842126"/>
              <a:gd name="connsiteY6767" fmla="*/ 355707 h 5130710"/>
              <a:gd name="connsiteX6768" fmla="*/ 3493821 w 6842126"/>
              <a:gd name="connsiteY6768" fmla="*/ 354315 h 5130710"/>
              <a:gd name="connsiteX6769" fmla="*/ 3496525 w 6842126"/>
              <a:gd name="connsiteY6769" fmla="*/ 352493 h 5130710"/>
              <a:gd name="connsiteX6770" fmla="*/ 3494961 w 6842126"/>
              <a:gd name="connsiteY6770" fmla="*/ 363139 h 5130710"/>
              <a:gd name="connsiteX6771" fmla="*/ 3494717 w 6842126"/>
              <a:gd name="connsiteY6771" fmla="*/ 369021 h 5130710"/>
              <a:gd name="connsiteX6772" fmla="*/ 3492868 w 6842126"/>
              <a:gd name="connsiteY6772" fmla="*/ 390042 h 5130710"/>
              <a:gd name="connsiteX6773" fmla="*/ 3490249 w 6842126"/>
              <a:gd name="connsiteY6773" fmla="*/ 425216 h 5130710"/>
              <a:gd name="connsiteX6774" fmla="*/ 3490086 w 6842126"/>
              <a:gd name="connsiteY6774" fmla="*/ 426777 h 5130710"/>
              <a:gd name="connsiteX6775" fmla="*/ 3493383 w 6842126"/>
              <a:gd name="connsiteY6775" fmla="*/ 417128 h 5130710"/>
              <a:gd name="connsiteX6776" fmla="*/ 3500634 w 6842126"/>
              <a:gd name="connsiteY6776" fmla="*/ 400754 h 5130710"/>
              <a:gd name="connsiteX6777" fmla="*/ 3502680 w 6842126"/>
              <a:gd name="connsiteY6777" fmla="*/ 425738 h 5130710"/>
              <a:gd name="connsiteX6778" fmla="*/ 3527835 w 6842126"/>
              <a:gd name="connsiteY6778" fmla="*/ 381619 h 5130710"/>
              <a:gd name="connsiteX6779" fmla="*/ 3520179 w 6842126"/>
              <a:gd name="connsiteY6779" fmla="*/ 403515 h 5130710"/>
              <a:gd name="connsiteX6780" fmla="*/ 3519685 w 6842126"/>
              <a:gd name="connsiteY6780" fmla="*/ 415542 h 5130710"/>
              <a:gd name="connsiteX6781" fmla="*/ 3518771 w 6842126"/>
              <a:gd name="connsiteY6781" fmla="*/ 432674 h 5130710"/>
              <a:gd name="connsiteX6782" fmla="*/ 3524089 w 6842126"/>
              <a:gd name="connsiteY6782" fmla="*/ 407373 h 5130710"/>
              <a:gd name="connsiteX6783" fmla="*/ 3524547 w 6842126"/>
              <a:gd name="connsiteY6783" fmla="*/ 408752 h 5130710"/>
              <a:gd name="connsiteX6784" fmla="*/ 3526372 w 6842126"/>
              <a:gd name="connsiteY6784" fmla="*/ 430003 h 5130710"/>
              <a:gd name="connsiteX6785" fmla="*/ 3524693 w 6842126"/>
              <a:gd name="connsiteY6785" fmla="*/ 438583 h 5130710"/>
              <a:gd name="connsiteX6786" fmla="*/ 3527919 w 6842126"/>
              <a:gd name="connsiteY6786" fmla="*/ 439221 h 5130710"/>
              <a:gd name="connsiteX6787" fmla="*/ 3529819 w 6842126"/>
              <a:gd name="connsiteY6787" fmla="*/ 440582 h 5130710"/>
              <a:gd name="connsiteX6788" fmla="*/ 3542229 w 6842126"/>
              <a:gd name="connsiteY6788" fmla="*/ 401548 h 5130710"/>
              <a:gd name="connsiteX6789" fmla="*/ 3552227 w 6842126"/>
              <a:gd name="connsiteY6789" fmla="*/ 394642 h 5130710"/>
              <a:gd name="connsiteX6790" fmla="*/ 3570161 w 6842126"/>
              <a:gd name="connsiteY6790" fmla="*/ 357209 h 5130710"/>
              <a:gd name="connsiteX6791" fmla="*/ 3602935 w 6842126"/>
              <a:gd name="connsiteY6791" fmla="*/ 276813 h 5130710"/>
              <a:gd name="connsiteX6792" fmla="*/ 3577216 w 6842126"/>
              <a:gd name="connsiteY6792" fmla="*/ 363111 h 5130710"/>
              <a:gd name="connsiteX6793" fmla="*/ 3561976 w 6842126"/>
              <a:gd name="connsiteY6793" fmla="*/ 406445 h 5130710"/>
              <a:gd name="connsiteX6794" fmla="*/ 3557253 w 6842126"/>
              <a:gd name="connsiteY6794" fmla="*/ 420674 h 5130710"/>
              <a:gd name="connsiteX6795" fmla="*/ 3555546 w 6842126"/>
              <a:gd name="connsiteY6795" fmla="*/ 425601 h 5130710"/>
              <a:gd name="connsiteX6796" fmla="*/ 3563329 w 6842126"/>
              <a:gd name="connsiteY6796" fmla="*/ 425202 h 5130710"/>
              <a:gd name="connsiteX6797" fmla="*/ 3565558 w 6842126"/>
              <a:gd name="connsiteY6797" fmla="*/ 420008 h 5130710"/>
              <a:gd name="connsiteX6798" fmla="*/ 3574330 w 6842126"/>
              <a:gd name="connsiteY6798" fmla="*/ 401052 h 5130710"/>
              <a:gd name="connsiteX6799" fmla="*/ 3579015 w 6842126"/>
              <a:gd name="connsiteY6799" fmla="*/ 398899 h 5130710"/>
              <a:gd name="connsiteX6800" fmla="*/ 3579238 w 6842126"/>
              <a:gd name="connsiteY6800" fmla="*/ 398862 h 5130710"/>
              <a:gd name="connsiteX6801" fmla="*/ 3580632 w 6842126"/>
              <a:gd name="connsiteY6801" fmla="*/ 384538 h 5130710"/>
              <a:gd name="connsiteX6802" fmla="*/ 3583211 w 6842126"/>
              <a:gd name="connsiteY6802" fmla="*/ 375284 h 5130710"/>
              <a:gd name="connsiteX6803" fmla="*/ 3590590 w 6842126"/>
              <a:gd name="connsiteY6803" fmla="*/ 373910 h 5130710"/>
              <a:gd name="connsiteX6804" fmla="*/ 3591918 w 6842126"/>
              <a:gd name="connsiteY6804" fmla="*/ 373651 h 5130710"/>
              <a:gd name="connsiteX6805" fmla="*/ 3594641 w 6842126"/>
              <a:gd name="connsiteY6805" fmla="*/ 363772 h 5130710"/>
              <a:gd name="connsiteX6806" fmla="*/ 3609739 w 6842126"/>
              <a:gd name="connsiteY6806" fmla="*/ 330979 h 5130710"/>
              <a:gd name="connsiteX6807" fmla="*/ 3609625 w 6842126"/>
              <a:gd name="connsiteY6807" fmla="*/ 339484 h 5130710"/>
              <a:gd name="connsiteX6808" fmla="*/ 3619569 w 6842126"/>
              <a:gd name="connsiteY6808" fmla="*/ 336661 h 5130710"/>
              <a:gd name="connsiteX6809" fmla="*/ 3608199 w 6842126"/>
              <a:gd name="connsiteY6809" fmla="*/ 368519 h 5130710"/>
              <a:gd name="connsiteX6810" fmla="*/ 3607649 w 6842126"/>
              <a:gd name="connsiteY6810" fmla="*/ 370574 h 5130710"/>
              <a:gd name="connsiteX6811" fmla="*/ 3610202 w 6842126"/>
              <a:gd name="connsiteY6811" fmla="*/ 370076 h 5130710"/>
              <a:gd name="connsiteX6812" fmla="*/ 3617375 w 6842126"/>
              <a:gd name="connsiteY6812" fmla="*/ 368493 h 5130710"/>
              <a:gd name="connsiteX6813" fmla="*/ 3621232 w 6842126"/>
              <a:gd name="connsiteY6813" fmla="*/ 360005 h 5130710"/>
              <a:gd name="connsiteX6814" fmla="*/ 3622122 w 6842126"/>
              <a:gd name="connsiteY6814" fmla="*/ 358110 h 5130710"/>
              <a:gd name="connsiteX6815" fmla="*/ 3621500 w 6842126"/>
              <a:gd name="connsiteY6815" fmla="*/ 367584 h 5130710"/>
              <a:gd name="connsiteX6816" fmla="*/ 3623955 w 6842126"/>
              <a:gd name="connsiteY6816" fmla="*/ 367042 h 5130710"/>
              <a:gd name="connsiteX6817" fmla="*/ 3627146 w 6842126"/>
              <a:gd name="connsiteY6817" fmla="*/ 348031 h 5130710"/>
              <a:gd name="connsiteX6818" fmla="*/ 3632571 w 6842126"/>
              <a:gd name="connsiteY6818" fmla="*/ 342207 h 5130710"/>
              <a:gd name="connsiteX6819" fmla="*/ 3628779 w 6842126"/>
              <a:gd name="connsiteY6819" fmla="*/ 359037 h 5130710"/>
              <a:gd name="connsiteX6820" fmla="*/ 3684785 w 6842126"/>
              <a:gd name="connsiteY6820" fmla="*/ 230258 h 5130710"/>
              <a:gd name="connsiteX6821" fmla="*/ 3688330 w 6842126"/>
              <a:gd name="connsiteY6821" fmla="*/ 222986 h 5130710"/>
              <a:gd name="connsiteX6822" fmla="*/ 3688328 w 6842126"/>
              <a:gd name="connsiteY6822" fmla="*/ 223459 h 5130710"/>
              <a:gd name="connsiteX6823" fmla="*/ 3683805 w 6842126"/>
              <a:gd name="connsiteY6823" fmla="*/ 265546 h 5130710"/>
              <a:gd name="connsiteX6824" fmla="*/ 3689649 w 6842126"/>
              <a:gd name="connsiteY6824" fmla="*/ 241595 h 5130710"/>
              <a:gd name="connsiteX6825" fmla="*/ 3691986 w 6842126"/>
              <a:gd name="connsiteY6825" fmla="*/ 221425 h 5130710"/>
              <a:gd name="connsiteX6826" fmla="*/ 3693373 w 6842126"/>
              <a:gd name="connsiteY6826" fmla="*/ 212655 h 5130710"/>
              <a:gd name="connsiteX6827" fmla="*/ 3706383 w 6842126"/>
              <a:gd name="connsiteY6827" fmla="*/ 185989 h 5130710"/>
              <a:gd name="connsiteX6828" fmla="*/ 3708337 w 6842126"/>
              <a:gd name="connsiteY6828" fmla="*/ 187334 h 5130710"/>
              <a:gd name="connsiteX6829" fmla="*/ 3708543 w 6842126"/>
              <a:gd name="connsiteY6829" fmla="*/ 184007 h 5130710"/>
              <a:gd name="connsiteX6830" fmla="*/ 3710572 w 6842126"/>
              <a:gd name="connsiteY6830" fmla="*/ 177402 h 5130710"/>
              <a:gd name="connsiteX6831" fmla="*/ 3720295 w 6842126"/>
              <a:gd name="connsiteY6831" fmla="*/ 157473 h 5130710"/>
              <a:gd name="connsiteX6832" fmla="*/ 3719454 w 6842126"/>
              <a:gd name="connsiteY6832" fmla="*/ 165338 h 5130710"/>
              <a:gd name="connsiteX6833" fmla="*/ 3724926 w 6842126"/>
              <a:gd name="connsiteY6833" fmla="*/ 166058 h 5130710"/>
              <a:gd name="connsiteX6834" fmla="*/ 3717449 w 6842126"/>
              <a:gd name="connsiteY6834" fmla="*/ 187584 h 5130710"/>
              <a:gd name="connsiteX6835" fmla="*/ 3728401 w 6842126"/>
              <a:gd name="connsiteY6835" fmla="*/ 166682 h 5130710"/>
              <a:gd name="connsiteX6836" fmla="*/ 3728008 w 6842126"/>
              <a:gd name="connsiteY6836" fmla="*/ 179023 h 5130710"/>
              <a:gd name="connsiteX6837" fmla="*/ 3728153 w 6842126"/>
              <a:gd name="connsiteY6837" fmla="*/ 184289 h 5130710"/>
              <a:gd name="connsiteX6838" fmla="*/ 3698005 w 6842126"/>
              <a:gd name="connsiteY6838" fmla="*/ 252657 h 5130710"/>
              <a:gd name="connsiteX6839" fmla="*/ 3645810 w 6842126"/>
              <a:gd name="connsiteY6839" fmla="*/ 389292 h 5130710"/>
              <a:gd name="connsiteX6840" fmla="*/ 3634045 w 6842126"/>
              <a:gd name="connsiteY6840" fmla="*/ 417318 h 5130710"/>
              <a:gd name="connsiteX6841" fmla="*/ 3632139 w 6842126"/>
              <a:gd name="connsiteY6841" fmla="*/ 422598 h 5130710"/>
              <a:gd name="connsiteX6842" fmla="*/ 3630111 w 6842126"/>
              <a:gd name="connsiteY6842" fmla="*/ 438516 h 5130710"/>
              <a:gd name="connsiteX6843" fmla="*/ 3629716 w 6842126"/>
              <a:gd name="connsiteY6843" fmla="*/ 441481 h 5130710"/>
              <a:gd name="connsiteX6844" fmla="*/ 3632867 w 6842126"/>
              <a:gd name="connsiteY6844" fmla="*/ 438563 h 5130710"/>
              <a:gd name="connsiteX6845" fmla="*/ 3653036 w 6842126"/>
              <a:gd name="connsiteY6845" fmla="*/ 382265 h 5130710"/>
              <a:gd name="connsiteX6846" fmla="*/ 3675952 w 6842126"/>
              <a:gd name="connsiteY6846" fmla="*/ 327790 h 5130710"/>
              <a:gd name="connsiteX6847" fmla="*/ 3683544 w 6842126"/>
              <a:gd name="connsiteY6847" fmla="*/ 323113 h 5130710"/>
              <a:gd name="connsiteX6848" fmla="*/ 3703571 w 6842126"/>
              <a:gd name="connsiteY6848" fmla="*/ 277362 h 5130710"/>
              <a:gd name="connsiteX6849" fmla="*/ 3713545 w 6842126"/>
              <a:gd name="connsiteY6849" fmla="*/ 272158 h 5130710"/>
              <a:gd name="connsiteX6850" fmla="*/ 3714970 w 6842126"/>
              <a:gd name="connsiteY6850" fmla="*/ 269454 h 5130710"/>
              <a:gd name="connsiteX6851" fmla="*/ 3715614 w 6842126"/>
              <a:gd name="connsiteY6851" fmla="*/ 266806 h 5130710"/>
              <a:gd name="connsiteX6852" fmla="*/ 3717707 w 6842126"/>
              <a:gd name="connsiteY6852" fmla="*/ 263179 h 5130710"/>
              <a:gd name="connsiteX6853" fmla="*/ 3718523 w 6842126"/>
              <a:gd name="connsiteY6853" fmla="*/ 263014 h 5130710"/>
              <a:gd name="connsiteX6854" fmla="*/ 3718843 w 6842126"/>
              <a:gd name="connsiteY6854" fmla="*/ 261204 h 5130710"/>
              <a:gd name="connsiteX6855" fmla="*/ 3717707 w 6842126"/>
              <a:gd name="connsiteY6855" fmla="*/ 263179 h 5130710"/>
              <a:gd name="connsiteX6856" fmla="*/ 3716435 w 6842126"/>
              <a:gd name="connsiteY6856" fmla="*/ 263434 h 5130710"/>
              <a:gd name="connsiteX6857" fmla="*/ 3726092 w 6842126"/>
              <a:gd name="connsiteY6857" fmla="*/ 252478 h 5130710"/>
              <a:gd name="connsiteX6858" fmla="*/ 3706038 w 6842126"/>
              <a:gd name="connsiteY6858" fmla="*/ 300271 h 5130710"/>
              <a:gd name="connsiteX6859" fmla="*/ 3708277 w 6842126"/>
              <a:gd name="connsiteY6859" fmla="*/ 310626 h 5130710"/>
              <a:gd name="connsiteX6860" fmla="*/ 3695390 w 6842126"/>
              <a:gd name="connsiteY6860" fmla="*/ 355815 h 5130710"/>
              <a:gd name="connsiteX6861" fmla="*/ 3669980 w 6842126"/>
              <a:gd name="connsiteY6861" fmla="*/ 418982 h 5130710"/>
              <a:gd name="connsiteX6862" fmla="*/ 3677338 w 6842126"/>
              <a:gd name="connsiteY6862" fmla="*/ 416829 h 5130710"/>
              <a:gd name="connsiteX6863" fmla="*/ 3682148 w 6842126"/>
              <a:gd name="connsiteY6863" fmla="*/ 413279 h 5130710"/>
              <a:gd name="connsiteX6864" fmla="*/ 3686505 w 6842126"/>
              <a:gd name="connsiteY6864" fmla="*/ 400839 h 5130710"/>
              <a:gd name="connsiteX6865" fmla="*/ 3700611 w 6842126"/>
              <a:gd name="connsiteY6865" fmla="*/ 358693 h 5130710"/>
              <a:gd name="connsiteX6866" fmla="*/ 3705239 w 6842126"/>
              <a:gd name="connsiteY6866" fmla="*/ 366848 h 5130710"/>
              <a:gd name="connsiteX6867" fmla="*/ 3710945 w 6842126"/>
              <a:gd name="connsiteY6867" fmla="*/ 339776 h 5130710"/>
              <a:gd name="connsiteX6868" fmla="*/ 3738919 w 6842126"/>
              <a:gd name="connsiteY6868" fmla="*/ 261674 h 5130710"/>
              <a:gd name="connsiteX6869" fmla="*/ 3745293 w 6842126"/>
              <a:gd name="connsiteY6869" fmla="*/ 273542 h 5130710"/>
              <a:gd name="connsiteX6870" fmla="*/ 3747357 w 6842126"/>
              <a:gd name="connsiteY6870" fmla="*/ 282393 h 5130710"/>
              <a:gd name="connsiteX6871" fmla="*/ 3772851 w 6842126"/>
              <a:gd name="connsiteY6871" fmla="*/ 226318 h 5130710"/>
              <a:gd name="connsiteX6872" fmla="*/ 3775881 w 6842126"/>
              <a:gd name="connsiteY6872" fmla="*/ 219672 h 5130710"/>
              <a:gd name="connsiteX6873" fmla="*/ 3776435 w 6842126"/>
              <a:gd name="connsiteY6873" fmla="*/ 227521 h 5130710"/>
              <a:gd name="connsiteX6874" fmla="*/ 3776876 w 6842126"/>
              <a:gd name="connsiteY6874" fmla="*/ 230218 h 5130710"/>
              <a:gd name="connsiteX6875" fmla="*/ 3768111 w 6842126"/>
              <a:gd name="connsiteY6875" fmla="*/ 251199 h 5130710"/>
              <a:gd name="connsiteX6876" fmla="*/ 3754709 w 6842126"/>
              <a:gd name="connsiteY6876" fmla="*/ 279355 h 5130710"/>
              <a:gd name="connsiteX6877" fmla="*/ 3749808 w 6842126"/>
              <a:gd name="connsiteY6877" fmla="*/ 292907 h 5130710"/>
              <a:gd name="connsiteX6878" fmla="*/ 3750667 w 6842126"/>
              <a:gd name="connsiteY6878" fmla="*/ 296591 h 5130710"/>
              <a:gd name="connsiteX6879" fmla="*/ 3753559 w 6842126"/>
              <a:gd name="connsiteY6879" fmla="*/ 314078 h 5130710"/>
              <a:gd name="connsiteX6880" fmla="*/ 3754969 w 6842126"/>
              <a:gd name="connsiteY6880" fmla="*/ 315436 h 5130710"/>
              <a:gd name="connsiteX6881" fmla="*/ 3754482 w 6842126"/>
              <a:gd name="connsiteY6881" fmla="*/ 319802 h 5130710"/>
              <a:gd name="connsiteX6882" fmla="*/ 3755765 w 6842126"/>
              <a:gd name="connsiteY6882" fmla="*/ 329155 h 5130710"/>
              <a:gd name="connsiteX6883" fmla="*/ 3750274 w 6842126"/>
              <a:gd name="connsiteY6883" fmla="*/ 367839 h 5130710"/>
              <a:gd name="connsiteX6884" fmla="*/ 3748479 w 6842126"/>
              <a:gd name="connsiteY6884" fmla="*/ 376848 h 5130710"/>
              <a:gd name="connsiteX6885" fmla="*/ 3756785 w 6842126"/>
              <a:gd name="connsiteY6885" fmla="*/ 357424 h 5130710"/>
              <a:gd name="connsiteX6886" fmla="*/ 3769281 w 6842126"/>
              <a:gd name="connsiteY6886" fmla="*/ 341485 h 5130710"/>
              <a:gd name="connsiteX6887" fmla="*/ 3754155 w 6842126"/>
              <a:gd name="connsiteY6887" fmla="*/ 376320 h 5130710"/>
              <a:gd name="connsiteX6888" fmla="*/ 3753956 w 6842126"/>
              <a:gd name="connsiteY6888" fmla="*/ 391285 h 5130710"/>
              <a:gd name="connsiteX6889" fmla="*/ 3746251 w 6842126"/>
              <a:gd name="connsiteY6889" fmla="*/ 404464 h 5130710"/>
              <a:gd name="connsiteX6890" fmla="*/ 3746055 w 6842126"/>
              <a:gd name="connsiteY6890" fmla="*/ 419092 h 5130710"/>
              <a:gd name="connsiteX6891" fmla="*/ 3733277 w 6842126"/>
              <a:gd name="connsiteY6891" fmla="*/ 456118 h 5130710"/>
              <a:gd name="connsiteX6892" fmla="*/ 3730198 w 6842126"/>
              <a:gd name="connsiteY6892" fmla="*/ 465654 h 5130710"/>
              <a:gd name="connsiteX6893" fmla="*/ 3726001 w 6842126"/>
              <a:gd name="connsiteY6893" fmla="*/ 485532 h 5130710"/>
              <a:gd name="connsiteX6894" fmla="*/ 3728181 w 6842126"/>
              <a:gd name="connsiteY6894" fmla="*/ 481663 h 5130710"/>
              <a:gd name="connsiteX6895" fmla="*/ 3737992 w 6842126"/>
              <a:gd name="connsiteY6895" fmla="*/ 457767 h 5130710"/>
              <a:gd name="connsiteX6896" fmla="*/ 3744256 w 6842126"/>
              <a:gd name="connsiteY6896" fmla="*/ 442508 h 5130710"/>
              <a:gd name="connsiteX6897" fmla="*/ 3758546 w 6842126"/>
              <a:gd name="connsiteY6897" fmla="*/ 403494 h 5130710"/>
              <a:gd name="connsiteX6898" fmla="*/ 3762032 w 6842126"/>
              <a:gd name="connsiteY6898" fmla="*/ 395547 h 5130710"/>
              <a:gd name="connsiteX6899" fmla="*/ 3767985 w 6842126"/>
              <a:gd name="connsiteY6899" fmla="*/ 365381 h 5130710"/>
              <a:gd name="connsiteX6900" fmla="*/ 3803200 w 6842126"/>
              <a:gd name="connsiteY6900" fmla="*/ 284441 h 5130710"/>
              <a:gd name="connsiteX6901" fmla="*/ 3820177 w 6842126"/>
              <a:gd name="connsiteY6901" fmla="*/ 264684 h 5130710"/>
              <a:gd name="connsiteX6902" fmla="*/ 3845189 w 6842126"/>
              <a:gd name="connsiteY6902" fmla="*/ 252760 h 5130710"/>
              <a:gd name="connsiteX6903" fmla="*/ 3844375 w 6842126"/>
              <a:gd name="connsiteY6903" fmla="*/ 283231 h 5130710"/>
              <a:gd name="connsiteX6904" fmla="*/ 3847475 w 6842126"/>
              <a:gd name="connsiteY6904" fmla="*/ 297765 h 5130710"/>
              <a:gd name="connsiteX6905" fmla="*/ 3848159 w 6842126"/>
              <a:gd name="connsiteY6905" fmla="*/ 289105 h 5130710"/>
              <a:gd name="connsiteX6906" fmla="*/ 3848685 w 6842126"/>
              <a:gd name="connsiteY6906" fmla="*/ 281075 h 5130710"/>
              <a:gd name="connsiteX6907" fmla="*/ 3849010 w 6842126"/>
              <a:gd name="connsiteY6907" fmla="*/ 278809 h 5130710"/>
              <a:gd name="connsiteX6908" fmla="*/ 3849159 w 6842126"/>
              <a:gd name="connsiteY6908" fmla="*/ 278517 h 5130710"/>
              <a:gd name="connsiteX6909" fmla="*/ 3851821 w 6842126"/>
              <a:gd name="connsiteY6909" fmla="*/ 271561 h 5130710"/>
              <a:gd name="connsiteX6910" fmla="*/ 3849454 w 6842126"/>
              <a:gd name="connsiteY6910" fmla="*/ 303571 h 5130710"/>
              <a:gd name="connsiteX6911" fmla="*/ 3853875 w 6842126"/>
              <a:gd name="connsiteY6911" fmla="*/ 311183 h 5130710"/>
              <a:gd name="connsiteX6912" fmla="*/ 3861766 w 6842126"/>
              <a:gd name="connsiteY6912" fmla="*/ 258470 h 5130710"/>
              <a:gd name="connsiteX6913" fmla="*/ 3856644 w 6842126"/>
              <a:gd name="connsiteY6913" fmla="*/ 322921 h 5130710"/>
              <a:gd name="connsiteX6914" fmla="*/ 3857010 w 6842126"/>
              <a:gd name="connsiteY6914" fmla="*/ 322099 h 5130710"/>
              <a:gd name="connsiteX6915" fmla="*/ 3867557 w 6842126"/>
              <a:gd name="connsiteY6915" fmla="*/ 276477 h 5130710"/>
              <a:gd name="connsiteX6916" fmla="*/ 3865917 w 6842126"/>
              <a:gd name="connsiteY6916" fmla="*/ 291626 h 5130710"/>
              <a:gd name="connsiteX6917" fmla="*/ 3869797 w 6842126"/>
              <a:gd name="connsiteY6917" fmla="*/ 270147 h 5130710"/>
              <a:gd name="connsiteX6918" fmla="*/ 3867557 w 6842126"/>
              <a:gd name="connsiteY6918" fmla="*/ 276477 h 5130710"/>
              <a:gd name="connsiteX6919" fmla="*/ 3869634 w 6842126"/>
              <a:gd name="connsiteY6919" fmla="*/ 253002 h 5130710"/>
              <a:gd name="connsiteX6920" fmla="*/ 3872062 w 6842126"/>
              <a:gd name="connsiteY6920" fmla="*/ 247852 h 5130710"/>
              <a:gd name="connsiteX6921" fmla="*/ 3872785 w 6842126"/>
              <a:gd name="connsiteY6921" fmla="*/ 236942 h 5130710"/>
              <a:gd name="connsiteX6922" fmla="*/ 3875741 w 6842126"/>
              <a:gd name="connsiteY6922" fmla="*/ 212212 h 5130710"/>
              <a:gd name="connsiteX6923" fmla="*/ 3879960 w 6842126"/>
              <a:gd name="connsiteY6923" fmla="*/ 199135 h 5130710"/>
              <a:gd name="connsiteX6924" fmla="*/ 3881955 w 6842126"/>
              <a:gd name="connsiteY6924" fmla="*/ 200876 h 5130710"/>
              <a:gd name="connsiteX6925" fmla="*/ 3892212 w 6842126"/>
              <a:gd name="connsiteY6925" fmla="*/ 168036 h 5130710"/>
              <a:gd name="connsiteX6926" fmla="*/ 3884771 w 6842126"/>
              <a:gd name="connsiteY6926" fmla="*/ 202046 h 5130710"/>
              <a:gd name="connsiteX6927" fmla="*/ 3881955 w 6842126"/>
              <a:gd name="connsiteY6927" fmla="*/ 200876 h 5130710"/>
              <a:gd name="connsiteX6928" fmla="*/ 3893695 w 6842126"/>
              <a:gd name="connsiteY6928" fmla="*/ 157006 h 5130710"/>
              <a:gd name="connsiteX6929" fmla="*/ 3894449 w 6842126"/>
              <a:gd name="connsiteY6929" fmla="*/ 167341 h 5130710"/>
              <a:gd name="connsiteX6930" fmla="*/ 3901339 w 6842126"/>
              <a:gd name="connsiteY6930" fmla="*/ 173724 h 5130710"/>
              <a:gd name="connsiteX6931" fmla="*/ 3897670 w 6842126"/>
              <a:gd name="connsiteY6931" fmla="*/ 210656 h 5130710"/>
              <a:gd name="connsiteX6932" fmla="*/ 3882413 w 6842126"/>
              <a:gd name="connsiteY6932" fmla="*/ 331976 h 5130710"/>
              <a:gd name="connsiteX6933" fmla="*/ 3881306 w 6842126"/>
              <a:gd name="connsiteY6933" fmla="*/ 338177 h 5130710"/>
              <a:gd name="connsiteX6934" fmla="*/ 3881324 w 6842126"/>
              <a:gd name="connsiteY6934" fmla="*/ 338413 h 5130710"/>
              <a:gd name="connsiteX6935" fmla="*/ 3878601 w 6842126"/>
              <a:gd name="connsiteY6935" fmla="*/ 362686 h 5130710"/>
              <a:gd name="connsiteX6936" fmla="*/ 3874859 w 6842126"/>
              <a:gd name="connsiteY6936" fmla="*/ 374329 h 5130710"/>
              <a:gd name="connsiteX6937" fmla="*/ 3865346 w 6842126"/>
              <a:gd name="connsiteY6937" fmla="*/ 427647 h 5130710"/>
              <a:gd name="connsiteX6938" fmla="*/ 3875370 w 6842126"/>
              <a:gd name="connsiteY6938" fmla="*/ 396453 h 5130710"/>
              <a:gd name="connsiteX6939" fmla="*/ 3878601 w 6842126"/>
              <a:gd name="connsiteY6939" fmla="*/ 362686 h 5130710"/>
              <a:gd name="connsiteX6940" fmla="*/ 3884550 w 6842126"/>
              <a:gd name="connsiteY6940" fmla="*/ 350383 h 5130710"/>
              <a:gd name="connsiteX6941" fmla="*/ 3890039 w 6842126"/>
              <a:gd name="connsiteY6941" fmla="*/ 318658 h 5130710"/>
              <a:gd name="connsiteX6942" fmla="*/ 3907901 w 6842126"/>
              <a:gd name="connsiteY6942" fmla="*/ 194868 h 5130710"/>
              <a:gd name="connsiteX6943" fmla="*/ 3918910 w 6842126"/>
              <a:gd name="connsiteY6943" fmla="*/ 123614 h 5130710"/>
              <a:gd name="connsiteX6944" fmla="*/ 3922580 w 6842126"/>
              <a:gd name="connsiteY6944" fmla="*/ 135430 h 5130710"/>
              <a:gd name="connsiteX6945" fmla="*/ 3920798 w 6842126"/>
              <a:gd name="connsiteY6945" fmla="*/ 154732 h 5130710"/>
              <a:gd name="connsiteX6946" fmla="*/ 3920949 w 6842126"/>
              <a:gd name="connsiteY6946" fmla="*/ 228997 h 5130710"/>
              <a:gd name="connsiteX6947" fmla="*/ 3908060 w 6842126"/>
              <a:gd name="connsiteY6947" fmla="*/ 330971 h 5130710"/>
              <a:gd name="connsiteX6948" fmla="*/ 3907269 w 6842126"/>
              <a:gd name="connsiteY6948" fmla="*/ 335256 h 5130710"/>
              <a:gd name="connsiteX6949" fmla="*/ 3907842 w 6842126"/>
              <a:gd name="connsiteY6949" fmla="*/ 336466 h 5130710"/>
              <a:gd name="connsiteX6950" fmla="*/ 3910581 w 6842126"/>
              <a:gd name="connsiteY6950" fmla="*/ 346441 h 5130710"/>
              <a:gd name="connsiteX6951" fmla="*/ 3912855 w 6842126"/>
              <a:gd name="connsiteY6951" fmla="*/ 333862 h 5130710"/>
              <a:gd name="connsiteX6952" fmla="*/ 3933694 w 6842126"/>
              <a:gd name="connsiteY6952" fmla="*/ 212088 h 5130710"/>
              <a:gd name="connsiteX6953" fmla="*/ 3927357 w 6842126"/>
              <a:gd name="connsiteY6953" fmla="*/ 317344 h 5130710"/>
              <a:gd name="connsiteX6954" fmla="*/ 3923103 w 6842126"/>
              <a:gd name="connsiteY6954" fmla="*/ 348085 h 5130710"/>
              <a:gd name="connsiteX6955" fmla="*/ 3926317 w 6842126"/>
              <a:gd name="connsiteY6955" fmla="*/ 343008 h 5130710"/>
              <a:gd name="connsiteX6956" fmla="*/ 3926615 w 6842126"/>
              <a:gd name="connsiteY6956" fmla="*/ 342741 h 5130710"/>
              <a:gd name="connsiteX6957" fmla="*/ 3932726 w 6842126"/>
              <a:gd name="connsiteY6957" fmla="*/ 299230 h 5130710"/>
              <a:gd name="connsiteX6958" fmla="*/ 3944442 w 6842126"/>
              <a:gd name="connsiteY6958" fmla="*/ 219825 h 5130710"/>
              <a:gd name="connsiteX6959" fmla="*/ 3944314 w 6842126"/>
              <a:gd name="connsiteY6959" fmla="*/ 219955 h 5130710"/>
              <a:gd name="connsiteX6960" fmla="*/ 3941370 w 6842126"/>
              <a:gd name="connsiteY6960" fmla="*/ 199542 h 5130710"/>
              <a:gd name="connsiteX6961" fmla="*/ 3945804 w 6842126"/>
              <a:gd name="connsiteY6961" fmla="*/ 201112 h 5130710"/>
              <a:gd name="connsiteX6962" fmla="*/ 3949635 w 6842126"/>
              <a:gd name="connsiteY6962" fmla="*/ 214509 h 5130710"/>
              <a:gd name="connsiteX6963" fmla="*/ 3945102 w 6842126"/>
              <a:gd name="connsiteY6963" fmla="*/ 219150 h 5130710"/>
              <a:gd name="connsiteX6964" fmla="*/ 3938469 w 6842126"/>
              <a:gd name="connsiteY6964" fmla="*/ 298300 h 5130710"/>
              <a:gd name="connsiteX6965" fmla="*/ 3933375 w 6842126"/>
              <a:gd name="connsiteY6965" fmla="*/ 336724 h 5130710"/>
              <a:gd name="connsiteX6966" fmla="*/ 3936335 w 6842126"/>
              <a:gd name="connsiteY6966" fmla="*/ 334088 h 5130710"/>
              <a:gd name="connsiteX6967" fmla="*/ 3938321 w 6842126"/>
              <a:gd name="connsiteY6967" fmla="*/ 337285 h 5130710"/>
              <a:gd name="connsiteX6968" fmla="*/ 3954321 w 6842126"/>
              <a:gd name="connsiteY6968" fmla="*/ 249849 h 5130710"/>
              <a:gd name="connsiteX6969" fmla="*/ 3957503 w 6842126"/>
              <a:gd name="connsiteY6969" fmla="*/ 252045 h 5130710"/>
              <a:gd name="connsiteX6970" fmla="*/ 3962227 w 6842126"/>
              <a:gd name="connsiteY6970" fmla="*/ 222321 h 5130710"/>
              <a:gd name="connsiteX6971" fmla="*/ 3962497 w 6842126"/>
              <a:gd name="connsiteY6971" fmla="*/ 218962 h 5130710"/>
              <a:gd name="connsiteX6972" fmla="*/ 3963623 w 6842126"/>
              <a:gd name="connsiteY6972" fmla="*/ 217730 h 5130710"/>
              <a:gd name="connsiteX6973" fmla="*/ 3968699 w 6842126"/>
              <a:gd name="connsiteY6973" fmla="*/ 207574 h 5130710"/>
              <a:gd name="connsiteX6974" fmla="*/ 3968561 w 6842126"/>
              <a:gd name="connsiteY6974" fmla="*/ 209789 h 5130710"/>
              <a:gd name="connsiteX6975" fmla="*/ 3962263 w 6842126"/>
              <a:gd name="connsiteY6975" fmla="*/ 263196 h 5130710"/>
              <a:gd name="connsiteX6976" fmla="*/ 3963319 w 6842126"/>
              <a:gd name="connsiteY6976" fmla="*/ 269272 h 5130710"/>
              <a:gd name="connsiteX6977" fmla="*/ 3961069 w 6842126"/>
              <a:gd name="connsiteY6977" fmla="*/ 337107 h 5130710"/>
              <a:gd name="connsiteX6978" fmla="*/ 3962197 w 6842126"/>
              <a:gd name="connsiteY6978" fmla="*/ 334578 h 5130710"/>
              <a:gd name="connsiteX6979" fmla="*/ 3976901 w 6842126"/>
              <a:gd name="connsiteY6979" fmla="*/ 224799 h 5130710"/>
              <a:gd name="connsiteX6980" fmla="*/ 3976968 w 6842126"/>
              <a:gd name="connsiteY6980" fmla="*/ 224270 h 5130710"/>
              <a:gd name="connsiteX6981" fmla="*/ 3981486 w 6842126"/>
              <a:gd name="connsiteY6981" fmla="*/ 211553 h 5130710"/>
              <a:gd name="connsiteX6982" fmla="*/ 3982649 w 6842126"/>
              <a:gd name="connsiteY6982" fmla="*/ 205726 h 5130710"/>
              <a:gd name="connsiteX6983" fmla="*/ 3990688 w 6842126"/>
              <a:gd name="connsiteY6983" fmla="*/ 212450 h 5130710"/>
              <a:gd name="connsiteX6984" fmla="*/ 3996730 w 6842126"/>
              <a:gd name="connsiteY6984" fmla="*/ 199582 h 5130710"/>
              <a:gd name="connsiteX6985" fmla="*/ 4004929 w 6842126"/>
              <a:gd name="connsiteY6985" fmla="*/ 194288 h 5130710"/>
              <a:gd name="connsiteX6986" fmla="*/ 3993598 w 6842126"/>
              <a:gd name="connsiteY6986" fmla="*/ 231191 h 5130710"/>
              <a:gd name="connsiteX6987" fmla="*/ 4004381 w 6842126"/>
              <a:gd name="connsiteY6987" fmla="*/ 235374 h 5130710"/>
              <a:gd name="connsiteX6988" fmla="*/ 3995991 w 6842126"/>
              <a:gd name="connsiteY6988" fmla="*/ 255009 h 5130710"/>
              <a:gd name="connsiteX6989" fmla="*/ 4004253 w 6842126"/>
              <a:gd name="connsiteY6989" fmla="*/ 244675 h 5130710"/>
              <a:gd name="connsiteX6990" fmla="*/ 4008106 w 6842126"/>
              <a:gd name="connsiteY6990" fmla="*/ 239351 h 5130710"/>
              <a:gd name="connsiteX6991" fmla="*/ 4010609 w 6842126"/>
              <a:gd name="connsiteY6991" fmla="*/ 229022 h 5130710"/>
              <a:gd name="connsiteX6992" fmla="*/ 4011719 w 6842126"/>
              <a:gd name="connsiteY6992" fmla="*/ 234360 h 5130710"/>
              <a:gd name="connsiteX6993" fmla="*/ 4019033 w 6842126"/>
              <a:gd name="connsiteY6993" fmla="*/ 224246 h 5130710"/>
              <a:gd name="connsiteX6994" fmla="*/ 4027302 w 6842126"/>
              <a:gd name="connsiteY6994" fmla="*/ 209557 h 5130710"/>
              <a:gd name="connsiteX6995" fmla="*/ 4018298 w 6842126"/>
              <a:gd name="connsiteY6995" fmla="*/ 241244 h 5130710"/>
              <a:gd name="connsiteX6996" fmla="*/ 4015213 w 6842126"/>
              <a:gd name="connsiteY6996" fmla="*/ 251189 h 5130710"/>
              <a:gd name="connsiteX6997" fmla="*/ 4015275 w 6842126"/>
              <a:gd name="connsiteY6997" fmla="*/ 251488 h 5130710"/>
              <a:gd name="connsiteX6998" fmla="*/ 4012110 w 6842126"/>
              <a:gd name="connsiteY6998" fmla="*/ 271799 h 5130710"/>
              <a:gd name="connsiteX6999" fmla="*/ 4010825 w 6842126"/>
              <a:gd name="connsiteY6999" fmla="*/ 275144 h 5130710"/>
              <a:gd name="connsiteX7000" fmla="*/ 4015197 w 6842126"/>
              <a:gd name="connsiteY7000" fmla="*/ 270530 h 5130710"/>
              <a:gd name="connsiteX7001" fmla="*/ 4029631 w 6842126"/>
              <a:gd name="connsiteY7001" fmla="*/ 238028 h 5130710"/>
              <a:gd name="connsiteX7002" fmla="*/ 4042610 w 6842126"/>
              <a:gd name="connsiteY7002" fmla="*/ 209220 h 5130710"/>
              <a:gd name="connsiteX7003" fmla="*/ 4051338 w 6842126"/>
              <a:gd name="connsiteY7003" fmla="*/ 191134 h 5130710"/>
              <a:gd name="connsiteX7004" fmla="*/ 4050469 w 6842126"/>
              <a:gd name="connsiteY7004" fmla="*/ 196980 h 5130710"/>
              <a:gd name="connsiteX7005" fmla="*/ 4045977 w 6842126"/>
              <a:gd name="connsiteY7005" fmla="*/ 239439 h 5130710"/>
              <a:gd name="connsiteX7006" fmla="*/ 4040609 w 6842126"/>
              <a:gd name="connsiteY7006" fmla="*/ 261167 h 5130710"/>
              <a:gd name="connsiteX7007" fmla="*/ 4043726 w 6842126"/>
              <a:gd name="connsiteY7007" fmla="*/ 260242 h 5130710"/>
              <a:gd name="connsiteX7008" fmla="*/ 4043789 w 6842126"/>
              <a:gd name="connsiteY7008" fmla="*/ 260131 h 5130710"/>
              <a:gd name="connsiteX7009" fmla="*/ 4043595 w 6842126"/>
              <a:gd name="connsiteY7009" fmla="*/ 261964 h 5130710"/>
              <a:gd name="connsiteX7010" fmla="*/ 4033881 w 6842126"/>
              <a:gd name="connsiteY7010" fmla="*/ 330642 h 5130710"/>
              <a:gd name="connsiteX7011" fmla="*/ 4034032 w 6842126"/>
              <a:gd name="connsiteY7011" fmla="*/ 356162 h 5130710"/>
              <a:gd name="connsiteX7012" fmla="*/ 4039733 w 6842126"/>
              <a:gd name="connsiteY7012" fmla="*/ 316554 h 5130710"/>
              <a:gd name="connsiteX7013" fmla="*/ 4049007 w 6842126"/>
              <a:gd name="connsiteY7013" fmla="*/ 250933 h 5130710"/>
              <a:gd name="connsiteX7014" fmla="*/ 4051407 w 6842126"/>
              <a:gd name="connsiteY7014" fmla="*/ 246700 h 5130710"/>
              <a:gd name="connsiteX7015" fmla="*/ 4057591 w 6842126"/>
              <a:gd name="connsiteY7015" fmla="*/ 240465 h 5130710"/>
              <a:gd name="connsiteX7016" fmla="*/ 4048715 w 6842126"/>
              <a:gd name="connsiteY7016" fmla="*/ 296536 h 5130710"/>
              <a:gd name="connsiteX7017" fmla="*/ 4076997 w 6842126"/>
              <a:gd name="connsiteY7017" fmla="*/ 241255 h 5130710"/>
              <a:gd name="connsiteX7018" fmla="*/ 4088102 w 6842126"/>
              <a:gd name="connsiteY7018" fmla="*/ 255092 h 5130710"/>
              <a:gd name="connsiteX7019" fmla="*/ 4088008 w 6842126"/>
              <a:gd name="connsiteY7019" fmla="*/ 262069 h 5130710"/>
              <a:gd name="connsiteX7020" fmla="*/ 4099471 w 6842126"/>
              <a:gd name="connsiteY7020" fmla="*/ 249161 h 5130710"/>
              <a:gd name="connsiteX7021" fmla="*/ 4111090 w 6842126"/>
              <a:gd name="connsiteY7021" fmla="*/ 224237 h 5130710"/>
              <a:gd name="connsiteX7022" fmla="*/ 4112429 w 6842126"/>
              <a:gd name="connsiteY7022" fmla="*/ 220875 h 5130710"/>
              <a:gd name="connsiteX7023" fmla="*/ 4100249 w 6842126"/>
              <a:gd name="connsiteY7023" fmla="*/ 316519 h 5130710"/>
              <a:gd name="connsiteX7024" fmla="*/ 4104598 w 6842126"/>
              <a:gd name="connsiteY7024" fmla="*/ 321306 h 5130710"/>
              <a:gd name="connsiteX7025" fmla="*/ 4118169 w 6842126"/>
              <a:gd name="connsiteY7025" fmla="*/ 243803 h 5130710"/>
              <a:gd name="connsiteX7026" fmla="*/ 4116923 w 6842126"/>
              <a:gd name="connsiteY7026" fmla="*/ 276041 h 5130710"/>
              <a:gd name="connsiteX7027" fmla="*/ 4113920 w 6842126"/>
              <a:gd name="connsiteY7027" fmla="*/ 299679 h 5130710"/>
              <a:gd name="connsiteX7028" fmla="*/ 4112740 w 6842126"/>
              <a:gd name="connsiteY7028" fmla="*/ 303482 h 5130710"/>
              <a:gd name="connsiteX7029" fmla="*/ 4109142 w 6842126"/>
              <a:gd name="connsiteY7029" fmla="*/ 319938 h 5130710"/>
              <a:gd name="connsiteX7030" fmla="*/ 4111489 w 6842126"/>
              <a:gd name="connsiteY7030" fmla="*/ 318644 h 5130710"/>
              <a:gd name="connsiteX7031" fmla="*/ 4108870 w 6842126"/>
              <a:gd name="connsiteY7031" fmla="*/ 338920 h 5130710"/>
              <a:gd name="connsiteX7032" fmla="*/ 4107413 w 6842126"/>
              <a:gd name="connsiteY7032" fmla="*/ 371224 h 5130710"/>
              <a:gd name="connsiteX7033" fmla="*/ 4110752 w 6842126"/>
              <a:gd name="connsiteY7033" fmla="*/ 351654 h 5130710"/>
              <a:gd name="connsiteX7034" fmla="*/ 4117696 w 6842126"/>
              <a:gd name="connsiteY7034" fmla="*/ 310926 h 5130710"/>
              <a:gd name="connsiteX7035" fmla="*/ 4119471 w 6842126"/>
              <a:gd name="connsiteY7035" fmla="*/ 308342 h 5130710"/>
              <a:gd name="connsiteX7036" fmla="*/ 4124041 w 6842126"/>
              <a:gd name="connsiteY7036" fmla="*/ 302592 h 5130710"/>
              <a:gd name="connsiteX7037" fmla="*/ 4112099 w 6842126"/>
              <a:gd name="connsiteY7037" fmla="*/ 351545 h 5130710"/>
              <a:gd name="connsiteX7038" fmla="*/ 4126593 w 6842126"/>
              <a:gd name="connsiteY7038" fmla="*/ 314392 h 5130710"/>
              <a:gd name="connsiteX7039" fmla="*/ 4141087 w 6842126"/>
              <a:gd name="connsiteY7039" fmla="*/ 277238 h 5130710"/>
              <a:gd name="connsiteX7040" fmla="*/ 4143414 w 6842126"/>
              <a:gd name="connsiteY7040" fmla="*/ 305707 h 5130710"/>
              <a:gd name="connsiteX7041" fmla="*/ 4172084 w 6842126"/>
              <a:gd name="connsiteY7041" fmla="*/ 255429 h 5130710"/>
              <a:gd name="connsiteX7042" fmla="*/ 4151684 w 6842126"/>
              <a:gd name="connsiteY7042" fmla="*/ 329060 h 5130710"/>
              <a:gd name="connsiteX7043" fmla="*/ 4137058 w 6842126"/>
              <a:gd name="connsiteY7043" fmla="*/ 375904 h 5130710"/>
              <a:gd name="connsiteX7044" fmla="*/ 4135200 w 6842126"/>
              <a:gd name="connsiteY7044" fmla="*/ 376051 h 5130710"/>
              <a:gd name="connsiteX7045" fmla="*/ 4134855 w 6842126"/>
              <a:gd name="connsiteY7045" fmla="*/ 376079 h 5130710"/>
              <a:gd name="connsiteX7046" fmla="*/ 4134580 w 6842126"/>
              <a:gd name="connsiteY7046" fmla="*/ 376102 h 5130710"/>
              <a:gd name="connsiteX7047" fmla="*/ 4135200 w 6842126"/>
              <a:gd name="connsiteY7047" fmla="*/ 376051 h 5130710"/>
              <a:gd name="connsiteX7048" fmla="*/ 4136232 w 6842126"/>
              <a:gd name="connsiteY7048" fmla="*/ 375970 h 5130710"/>
              <a:gd name="connsiteX7049" fmla="*/ 4137058 w 6842126"/>
              <a:gd name="connsiteY7049" fmla="*/ 375904 h 5130710"/>
              <a:gd name="connsiteX7050" fmla="*/ 4160365 w 6842126"/>
              <a:gd name="connsiteY7050" fmla="*/ 321404 h 5130710"/>
              <a:gd name="connsiteX7051" fmla="*/ 4162569 w 6842126"/>
              <a:gd name="connsiteY7051" fmla="*/ 320123 h 5130710"/>
              <a:gd name="connsiteX7052" fmla="*/ 4166190 w 6842126"/>
              <a:gd name="connsiteY7052" fmla="*/ 320124 h 5130710"/>
              <a:gd name="connsiteX7053" fmla="*/ 4173195 w 6842126"/>
              <a:gd name="connsiteY7053" fmla="*/ 272607 h 5130710"/>
              <a:gd name="connsiteX7054" fmla="*/ 4177305 w 6842126"/>
              <a:gd name="connsiteY7054" fmla="*/ 278754 h 5130710"/>
              <a:gd name="connsiteX7055" fmla="*/ 4174635 w 6842126"/>
              <a:gd name="connsiteY7055" fmla="*/ 317714 h 5130710"/>
              <a:gd name="connsiteX7056" fmla="*/ 4174337 w 6842126"/>
              <a:gd name="connsiteY7056" fmla="*/ 319879 h 5130710"/>
              <a:gd name="connsiteX7057" fmla="*/ 4174192 w 6842126"/>
              <a:gd name="connsiteY7057" fmla="*/ 322515 h 5130710"/>
              <a:gd name="connsiteX7058" fmla="*/ 4174344 w 6842126"/>
              <a:gd name="connsiteY7058" fmla="*/ 322624 h 5130710"/>
              <a:gd name="connsiteX7059" fmla="*/ 4188486 w 6842126"/>
              <a:gd name="connsiteY7059" fmla="*/ 278140 h 5130710"/>
              <a:gd name="connsiteX7060" fmla="*/ 4199881 w 6842126"/>
              <a:gd name="connsiteY7060" fmla="*/ 270272 h 5130710"/>
              <a:gd name="connsiteX7061" fmla="*/ 4220319 w 6842126"/>
              <a:gd name="connsiteY7061" fmla="*/ 227615 h 5130710"/>
              <a:gd name="connsiteX7062" fmla="*/ 4257665 w 6842126"/>
              <a:gd name="connsiteY7062" fmla="*/ 135996 h 5130710"/>
              <a:gd name="connsiteX7063" fmla="*/ 4228357 w 6842126"/>
              <a:gd name="connsiteY7063" fmla="*/ 234336 h 5130710"/>
              <a:gd name="connsiteX7064" fmla="*/ 4210989 w 6842126"/>
              <a:gd name="connsiteY7064" fmla="*/ 283720 h 5130710"/>
              <a:gd name="connsiteX7065" fmla="*/ 4205052 w 6842126"/>
              <a:gd name="connsiteY7065" fmla="*/ 322522 h 5130710"/>
              <a:gd name="connsiteX7066" fmla="*/ 4225068 w 6842126"/>
              <a:gd name="connsiteY7066" fmla="*/ 277576 h 5130710"/>
              <a:gd name="connsiteX7067" fmla="*/ 4233688 w 6842126"/>
              <a:gd name="connsiteY7067" fmla="*/ 274571 h 5130710"/>
              <a:gd name="connsiteX7068" fmla="*/ 4248214 w 6842126"/>
              <a:gd name="connsiteY7068" fmla="*/ 235091 h 5130710"/>
              <a:gd name="connsiteX7069" fmla="*/ 4265419 w 6842126"/>
              <a:gd name="connsiteY7069" fmla="*/ 197723 h 5130710"/>
              <a:gd name="connsiteX7070" fmla="*/ 4265289 w 6842126"/>
              <a:gd name="connsiteY7070" fmla="*/ 207413 h 5130710"/>
              <a:gd name="connsiteX7071" fmla="*/ 4276623 w 6842126"/>
              <a:gd name="connsiteY7071" fmla="*/ 204196 h 5130710"/>
              <a:gd name="connsiteX7072" fmla="*/ 4253027 w 6842126"/>
              <a:gd name="connsiteY7072" fmla="*/ 280402 h 5130710"/>
              <a:gd name="connsiteX7073" fmla="*/ 4278517 w 6842126"/>
              <a:gd name="connsiteY7073" fmla="*/ 230798 h 5130710"/>
              <a:gd name="connsiteX7074" fmla="*/ 4279529 w 6842126"/>
              <a:gd name="connsiteY7074" fmla="*/ 228639 h 5130710"/>
              <a:gd name="connsiteX7075" fmla="*/ 4277105 w 6842126"/>
              <a:gd name="connsiteY7075" fmla="*/ 265718 h 5130710"/>
              <a:gd name="connsiteX7076" fmla="*/ 4285259 w 6842126"/>
              <a:gd name="connsiteY7076" fmla="*/ 217152 h 5130710"/>
              <a:gd name="connsiteX7077" fmla="*/ 4291438 w 6842126"/>
              <a:gd name="connsiteY7077" fmla="*/ 210515 h 5130710"/>
              <a:gd name="connsiteX7078" fmla="*/ 4287117 w 6842126"/>
              <a:gd name="connsiteY7078" fmla="*/ 229698 h 5130710"/>
              <a:gd name="connsiteX7079" fmla="*/ 4350939 w 6842126"/>
              <a:gd name="connsiteY7079" fmla="*/ 82941 h 5130710"/>
              <a:gd name="connsiteX7080" fmla="*/ 4354981 w 6842126"/>
              <a:gd name="connsiteY7080" fmla="*/ 74658 h 5130710"/>
              <a:gd name="connsiteX7081" fmla="*/ 4354977 w 6842126"/>
              <a:gd name="connsiteY7081" fmla="*/ 75194 h 5130710"/>
              <a:gd name="connsiteX7082" fmla="*/ 4349822 w 6842126"/>
              <a:gd name="connsiteY7082" fmla="*/ 123156 h 5130710"/>
              <a:gd name="connsiteX7083" fmla="*/ 4356483 w 6842126"/>
              <a:gd name="connsiteY7083" fmla="*/ 95862 h 5130710"/>
              <a:gd name="connsiteX7084" fmla="*/ 4359147 w 6842126"/>
              <a:gd name="connsiteY7084" fmla="*/ 72877 h 5130710"/>
              <a:gd name="connsiteX7085" fmla="*/ 4360727 w 6842126"/>
              <a:gd name="connsiteY7085" fmla="*/ 62881 h 5130710"/>
              <a:gd name="connsiteX7086" fmla="*/ 4375553 w 6842126"/>
              <a:gd name="connsiteY7086" fmla="*/ 32496 h 5130710"/>
              <a:gd name="connsiteX7087" fmla="*/ 4377779 w 6842126"/>
              <a:gd name="connsiteY7087" fmla="*/ 34028 h 5130710"/>
              <a:gd name="connsiteX7088" fmla="*/ 4378013 w 6842126"/>
              <a:gd name="connsiteY7088" fmla="*/ 30236 h 5130710"/>
              <a:gd name="connsiteX7089" fmla="*/ 4380327 w 6842126"/>
              <a:gd name="connsiteY7089" fmla="*/ 22711 h 5130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</a:cxnLst>
            <a:rect l="l" t="t" r="r" b="b"/>
            <a:pathLst>
              <a:path w="6842126" h="5130710">
                <a:moveTo>
                  <a:pt x="3311593" y="5124756"/>
                </a:moveTo>
                <a:lnTo>
                  <a:pt x="3310754" y="5126288"/>
                </a:lnTo>
                <a:lnTo>
                  <a:pt x="3305871" y="5130710"/>
                </a:lnTo>
                <a:close/>
                <a:moveTo>
                  <a:pt x="3375155" y="5089948"/>
                </a:moveTo>
                <a:cubicBezTo>
                  <a:pt x="3375537" y="5090955"/>
                  <a:pt x="3375307" y="5091616"/>
                  <a:pt x="3374529" y="5092197"/>
                </a:cubicBezTo>
                <a:cubicBezTo>
                  <a:pt x="3373750" y="5092781"/>
                  <a:pt x="3372422" y="5093282"/>
                  <a:pt x="3370604" y="5093970"/>
                </a:cubicBezTo>
                <a:cubicBezTo>
                  <a:pt x="3369082" y="5089943"/>
                  <a:pt x="3373479" y="5090582"/>
                  <a:pt x="3375155" y="5089948"/>
                </a:cubicBezTo>
                <a:close/>
                <a:moveTo>
                  <a:pt x="3379709" y="5085926"/>
                </a:moveTo>
                <a:cubicBezTo>
                  <a:pt x="3380090" y="5086932"/>
                  <a:pt x="3379861" y="5087595"/>
                  <a:pt x="3379081" y="5088177"/>
                </a:cubicBezTo>
                <a:cubicBezTo>
                  <a:pt x="3378301" y="5088758"/>
                  <a:pt x="3376975" y="5089259"/>
                  <a:pt x="3375155" y="5089948"/>
                </a:cubicBezTo>
                <a:cubicBezTo>
                  <a:pt x="3373634" y="5085921"/>
                  <a:pt x="3378032" y="5086560"/>
                  <a:pt x="3379709" y="5085926"/>
                </a:cubicBezTo>
                <a:close/>
                <a:moveTo>
                  <a:pt x="3573894" y="5083467"/>
                </a:moveTo>
                <a:lnTo>
                  <a:pt x="3573723" y="5084918"/>
                </a:lnTo>
                <a:cubicBezTo>
                  <a:pt x="3573539" y="5086462"/>
                  <a:pt x="3573446" y="5087236"/>
                  <a:pt x="3573585" y="5086077"/>
                </a:cubicBezTo>
                <a:close/>
                <a:moveTo>
                  <a:pt x="3574823" y="5075643"/>
                </a:moveTo>
                <a:cubicBezTo>
                  <a:pt x="3574823" y="5075643"/>
                  <a:pt x="3574641" y="5077189"/>
                  <a:pt x="3574411" y="5079121"/>
                </a:cubicBezTo>
                <a:lnTo>
                  <a:pt x="3573894" y="5083467"/>
                </a:lnTo>
                <a:close/>
                <a:moveTo>
                  <a:pt x="3391000" y="5074373"/>
                </a:moveTo>
                <a:cubicBezTo>
                  <a:pt x="3390147" y="5077187"/>
                  <a:pt x="3388882" y="5078911"/>
                  <a:pt x="3387049" y="5080514"/>
                </a:cubicBezTo>
                <a:cubicBezTo>
                  <a:pt x="3385220" y="5082119"/>
                  <a:pt x="3382824" y="5083599"/>
                  <a:pt x="3379709" y="5085926"/>
                </a:cubicBezTo>
                <a:cubicBezTo>
                  <a:pt x="3381542" y="5080632"/>
                  <a:pt x="3385967" y="5076274"/>
                  <a:pt x="3391000" y="5074373"/>
                </a:cubicBezTo>
                <a:close/>
                <a:moveTo>
                  <a:pt x="3297788" y="5029060"/>
                </a:moveTo>
                <a:cubicBezTo>
                  <a:pt x="3299356" y="5024629"/>
                  <a:pt x="3299081" y="5039495"/>
                  <a:pt x="3299081" y="5039495"/>
                </a:cubicBezTo>
                <a:cubicBezTo>
                  <a:pt x="3294648" y="5037924"/>
                  <a:pt x="3297788" y="5029060"/>
                  <a:pt x="3297788" y="5029060"/>
                </a:cubicBezTo>
                <a:close/>
                <a:moveTo>
                  <a:pt x="3277231" y="5015376"/>
                </a:moveTo>
                <a:lnTo>
                  <a:pt x="3275292" y="5018461"/>
                </a:lnTo>
                <a:lnTo>
                  <a:pt x="3274883" y="5020948"/>
                </a:lnTo>
                <a:close/>
                <a:moveTo>
                  <a:pt x="3169219" y="5013606"/>
                </a:moveTo>
                <a:lnTo>
                  <a:pt x="3169152" y="5014258"/>
                </a:lnTo>
                <a:cubicBezTo>
                  <a:pt x="3168504" y="5014029"/>
                  <a:pt x="3168427" y="5013846"/>
                  <a:pt x="3168800" y="5013686"/>
                </a:cubicBezTo>
                <a:close/>
                <a:moveTo>
                  <a:pt x="4250601" y="5010550"/>
                </a:moveTo>
                <a:lnTo>
                  <a:pt x="4249761" y="5012080"/>
                </a:lnTo>
                <a:lnTo>
                  <a:pt x="4244879" y="5016505"/>
                </a:lnTo>
                <a:close/>
                <a:moveTo>
                  <a:pt x="2573648" y="5010550"/>
                </a:moveTo>
                <a:lnTo>
                  <a:pt x="2572809" y="5012081"/>
                </a:lnTo>
                <a:lnTo>
                  <a:pt x="2567925" y="5016506"/>
                </a:lnTo>
                <a:close/>
                <a:moveTo>
                  <a:pt x="3235216" y="5000008"/>
                </a:moveTo>
                <a:cubicBezTo>
                  <a:pt x="3235339" y="4999911"/>
                  <a:pt x="3235152" y="5000492"/>
                  <a:pt x="3234547" y="5002040"/>
                </a:cubicBezTo>
                <a:lnTo>
                  <a:pt x="3233916" y="5003596"/>
                </a:lnTo>
                <a:lnTo>
                  <a:pt x="3231662" y="5006445"/>
                </a:lnTo>
                <a:cubicBezTo>
                  <a:pt x="3233498" y="5003113"/>
                  <a:pt x="3234974" y="5000203"/>
                  <a:pt x="3235216" y="5000008"/>
                </a:cubicBezTo>
                <a:close/>
                <a:moveTo>
                  <a:pt x="3386129" y="4993007"/>
                </a:moveTo>
                <a:cubicBezTo>
                  <a:pt x="3387457" y="4992504"/>
                  <a:pt x="3387940" y="4992777"/>
                  <a:pt x="3387880" y="4993448"/>
                </a:cubicBezTo>
                <a:cubicBezTo>
                  <a:pt x="3387789" y="4994453"/>
                  <a:pt x="3386471" y="4996352"/>
                  <a:pt x="3384952" y="4997869"/>
                </a:cubicBezTo>
                <a:cubicBezTo>
                  <a:pt x="3383429" y="4999390"/>
                  <a:pt x="3381703" y="5000528"/>
                  <a:pt x="3380788" y="5000010"/>
                </a:cubicBezTo>
                <a:cubicBezTo>
                  <a:pt x="3380788" y="5000010"/>
                  <a:pt x="3382775" y="4994275"/>
                  <a:pt x="3386129" y="4993007"/>
                </a:cubicBezTo>
                <a:close/>
                <a:moveTo>
                  <a:pt x="3470307" y="4989940"/>
                </a:moveTo>
                <a:cubicBezTo>
                  <a:pt x="3463315" y="4992584"/>
                  <a:pt x="3461963" y="4999998"/>
                  <a:pt x="3465599" y="4998624"/>
                </a:cubicBezTo>
                <a:cubicBezTo>
                  <a:pt x="3465599" y="4998624"/>
                  <a:pt x="3471078" y="4992670"/>
                  <a:pt x="3471694" y="4990495"/>
                </a:cubicBezTo>
                <a:cubicBezTo>
                  <a:pt x="3471901" y="4989772"/>
                  <a:pt x="3471565" y="4989466"/>
                  <a:pt x="3470307" y="4989940"/>
                </a:cubicBezTo>
                <a:close/>
                <a:moveTo>
                  <a:pt x="2637211" y="4975744"/>
                </a:moveTo>
                <a:cubicBezTo>
                  <a:pt x="2637593" y="4976749"/>
                  <a:pt x="2637362" y="4977412"/>
                  <a:pt x="2636585" y="4977993"/>
                </a:cubicBezTo>
                <a:cubicBezTo>
                  <a:pt x="2635805" y="4978575"/>
                  <a:pt x="2634478" y="4979077"/>
                  <a:pt x="2632659" y="4979764"/>
                </a:cubicBezTo>
                <a:cubicBezTo>
                  <a:pt x="2631138" y="4975738"/>
                  <a:pt x="2635534" y="4976377"/>
                  <a:pt x="2637211" y="4975744"/>
                </a:cubicBezTo>
                <a:close/>
                <a:moveTo>
                  <a:pt x="4314164" y="4975742"/>
                </a:moveTo>
                <a:cubicBezTo>
                  <a:pt x="4314545" y="4976748"/>
                  <a:pt x="4314315" y="4977410"/>
                  <a:pt x="4313538" y="4977991"/>
                </a:cubicBezTo>
                <a:cubicBezTo>
                  <a:pt x="4312757" y="4978574"/>
                  <a:pt x="4311431" y="4979076"/>
                  <a:pt x="4309613" y="4979764"/>
                </a:cubicBezTo>
                <a:cubicBezTo>
                  <a:pt x="4308091" y="4975737"/>
                  <a:pt x="4312487" y="4976376"/>
                  <a:pt x="4314164" y="4975742"/>
                </a:cubicBezTo>
                <a:close/>
                <a:moveTo>
                  <a:pt x="2641764" y="4971721"/>
                </a:moveTo>
                <a:cubicBezTo>
                  <a:pt x="2642146" y="4972728"/>
                  <a:pt x="2641916" y="4973391"/>
                  <a:pt x="2641136" y="4973972"/>
                </a:cubicBezTo>
                <a:cubicBezTo>
                  <a:pt x="2640358" y="4974553"/>
                  <a:pt x="2639030" y="4975055"/>
                  <a:pt x="2637211" y="4975744"/>
                </a:cubicBezTo>
                <a:cubicBezTo>
                  <a:pt x="2635691" y="4971716"/>
                  <a:pt x="2640087" y="4972356"/>
                  <a:pt x="2641764" y="4971721"/>
                </a:cubicBezTo>
                <a:close/>
                <a:moveTo>
                  <a:pt x="4318717" y="4971720"/>
                </a:moveTo>
                <a:cubicBezTo>
                  <a:pt x="4319099" y="4972726"/>
                  <a:pt x="4318869" y="4973390"/>
                  <a:pt x="4318089" y="4973970"/>
                </a:cubicBezTo>
                <a:cubicBezTo>
                  <a:pt x="4317309" y="4974552"/>
                  <a:pt x="4315982" y="4975054"/>
                  <a:pt x="4314164" y="4975742"/>
                </a:cubicBezTo>
                <a:cubicBezTo>
                  <a:pt x="4312642" y="4971716"/>
                  <a:pt x="4317039" y="4972354"/>
                  <a:pt x="4318717" y="4971720"/>
                </a:cubicBezTo>
                <a:close/>
                <a:moveTo>
                  <a:pt x="2835949" y="4969264"/>
                </a:moveTo>
                <a:lnTo>
                  <a:pt x="2835641" y="4971873"/>
                </a:lnTo>
                <a:cubicBezTo>
                  <a:pt x="2835501" y="4973032"/>
                  <a:pt x="2835594" y="4972258"/>
                  <a:pt x="2835777" y="4970713"/>
                </a:cubicBezTo>
                <a:close/>
                <a:moveTo>
                  <a:pt x="4512901" y="4969261"/>
                </a:moveTo>
                <a:lnTo>
                  <a:pt x="4512731" y="4970711"/>
                </a:lnTo>
                <a:cubicBezTo>
                  <a:pt x="4512547" y="4972257"/>
                  <a:pt x="4512453" y="4973031"/>
                  <a:pt x="4512592" y="4971872"/>
                </a:cubicBezTo>
                <a:close/>
                <a:moveTo>
                  <a:pt x="3438457" y="4964022"/>
                </a:moveTo>
                <a:cubicBezTo>
                  <a:pt x="3437998" y="4965347"/>
                  <a:pt x="3437119" y="4966830"/>
                  <a:pt x="3435902" y="4968151"/>
                </a:cubicBezTo>
                <a:cubicBezTo>
                  <a:pt x="3434683" y="4969473"/>
                  <a:pt x="3433126" y="4970639"/>
                  <a:pt x="3431307" y="4971326"/>
                </a:cubicBezTo>
                <a:cubicBezTo>
                  <a:pt x="3431464" y="4966665"/>
                  <a:pt x="3433423" y="4965926"/>
                  <a:pt x="3438457" y="4964022"/>
                </a:cubicBezTo>
                <a:close/>
                <a:moveTo>
                  <a:pt x="2836880" y="4961439"/>
                </a:moveTo>
                <a:cubicBezTo>
                  <a:pt x="2836880" y="4961439"/>
                  <a:pt x="2836694" y="4962985"/>
                  <a:pt x="2836467" y="4964917"/>
                </a:cubicBezTo>
                <a:lnTo>
                  <a:pt x="2835949" y="4969264"/>
                </a:lnTo>
                <a:close/>
                <a:moveTo>
                  <a:pt x="4513833" y="4961437"/>
                </a:moveTo>
                <a:lnTo>
                  <a:pt x="4512901" y="4969261"/>
                </a:lnTo>
                <a:lnTo>
                  <a:pt x="4513418" y="4964916"/>
                </a:lnTo>
                <a:cubicBezTo>
                  <a:pt x="4513648" y="4962984"/>
                  <a:pt x="4513833" y="4961437"/>
                  <a:pt x="4513833" y="4961437"/>
                </a:cubicBezTo>
                <a:close/>
                <a:moveTo>
                  <a:pt x="4330010" y="4960167"/>
                </a:moveTo>
                <a:cubicBezTo>
                  <a:pt x="4329155" y="4962981"/>
                  <a:pt x="4327891" y="4964705"/>
                  <a:pt x="4326059" y="4966309"/>
                </a:cubicBezTo>
                <a:cubicBezTo>
                  <a:pt x="4324228" y="4967911"/>
                  <a:pt x="4321831" y="4969392"/>
                  <a:pt x="4318717" y="4971720"/>
                </a:cubicBezTo>
                <a:cubicBezTo>
                  <a:pt x="4320551" y="4966425"/>
                  <a:pt x="4324975" y="4962069"/>
                  <a:pt x="4330010" y="4960167"/>
                </a:cubicBezTo>
                <a:close/>
                <a:moveTo>
                  <a:pt x="2653056" y="4960167"/>
                </a:moveTo>
                <a:cubicBezTo>
                  <a:pt x="2652204" y="4962983"/>
                  <a:pt x="2650938" y="4964706"/>
                  <a:pt x="2649106" y="4966310"/>
                </a:cubicBezTo>
                <a:cubicBezTo>
                  <a:pt x="2647275" y="4967913"/>
                  <a:pt x="2644879" y="4969394"/>
                  <a:pt x="2641764" y="4971721"/>
                </a:cubicBezTo>
                <a:cubicBezTo>
                  <a:pt x="2643598" y="4966427"/>
                  <a:pt x="2648023" y="4962069"/>
                  <a:pt x="2653056" y="4960167"/>
                </a:cubicBezTo>
                <a:close/>
                <a:moveTo>
                  <a:pt x="2342691" y="4917723"/>
                </a:moveTo>
                <a:lnTo>
                  <a:pt x="2342417" y="4932590"/>
                </a:lnTo>
                <a:cubicBezTo>
                  <a:pt x="2336414" y="4935451"/>
                  <a:pt x="2335951" y="4920324"/>
                  <a:pt x="2342691" y="4917723"/>
                </a:cubicBezTo>
                <a:close/>
                <a:moveTo>
                  <a:pt x="2559843" y="4914856"/>
                </a:moveTo>
                <a:cubicBezTo>
                  <a:pt x="2561412" y="4910425"/>
                  <a:pt x="2561137" y="4925291"/>
                  <a:pt x="2561137" y="4925291"/>
                </a:cubicBezTo>
                <a:cubicBezTo>
                  <a:pt x="2556703" y="4923720"/>
                  <a:pt x="2559843" y="4914856"/>
                  <a:pt x="2559843" y="4914856"/>
                </a:cubicBezTo>
                <a:close/>
                <a:moveTo>
                  <a:pt x="4236796" y="4914855"/>
                </a:moveTo>
                <a:cubicBezTo>
                  <a:pt x="4238366" y="4910424"/>
                  <a:pt x="4238089" y="4925290"/>
                  <a:pt x="4238089" y="4925290"/>
                </a:cubicBezTo>
                <a:cubicBezTo>
                  <a:pt x="4233655" y="4923718"/>
                  <a:pt x="4236796" y="4914855"/>
                  <a:pt x="4236796" y="4914855"/>
                </a:cubicBezTo>
                <a:close/>
                <a:moveTo>
                  <a:pt x="3538549" y="4906727"/>
                </a:moveTo>
                <a:lnTo>
                  <a:pt x="3518215" y="4931230"/>
                </a:lnTo>
                <a:cubicBezTo>
                  <a:pt x="3519907" y="4928098"/>
                  <a:pt x="3524825" y="4921445"/>
                  <a:pt x="3529413" y="4915829"/>
                </a:cubicBezTo>
                <a:close/>
                <a:moveTo>
                  <a:pt x="3538631" y="4906630"/>
                </a:moveTo>
                <a:lnTo>
                  <a:pt x="3538641" y="4906636"/>
                </a:lnTo>
                <a:lnTo>
                  <a:pt x="3538549" y="4906727"/>
                </a:lnTo>
                <a:close/>
                <a:moveTo>
                  <a:pt x="2539286" y="4901172"/>
                </a:moveTo>
                <a:lnTo>
                  <a:pt x="2537346" y="4904254"/>
                </a:lnTo>
                <a:lnTo>
                  <a:pt x="2536939" y="4906743"/>
                </a:lnTo>
                <a:close/>
                <a:moveTo>
                  <a:pt x="4216239" y="4901169"/>
                </a:moveTo>
                <a:lnTo>
                  <a:pt x="4214299" y="4904253"/>
                </a:lnTo>
                <a:lnTo>
                  <a:pt x="4213891" y="4906742"/>
                </a:lnTo>
                <a:close/>
                <a:moveTo>
                  <a:pt x="2359060" y="4900937"/>
                </a:moveTo>
                <a:lnTo>
                  <a:pt x="2356793" y="4912028"/>
                </a:lnTo>
                <a:cubicBezTo>
                  <a:pt x="2356312" y="4914373"/>
                  <a:pt x="2357032" y="4910856"/>
                  <a:pt x="2357870" y="4906756"/>
                </a:cubicBezTo>
                <a:close/>
                <a:moveTo>
                  <a:pt x="2431275" y="4899402"/>
                </a:moveTo>
                <a:lnTo>
                  <a:pt x="2431207" y="4900054"/>
                </a:lnTo>
                <a:cubicBezTo>
                  <a:pt x="2430561" y="4899824"/>
                  <a:pt x="2430483" y="4899641"/>
                  <a:pt x="2430856" y="4899482"/>
                </a:cubicBezTo>
                <a:close/>
                <a:moveTo>
                  <a:pt x="4108227" y="4899399"/>
                </a:moveTo>
                <a:lnTo>
                  <a:pt x="4108161" y="4900052"/>
                </a:lnTo>
                <a:cubicBezTo>
                  <a:pt x="4107512" y="4899823"/>
                  <a:pt x="4107435" y="4899639"/>
                  <a:pt x="4107808" y="4899481"/>
                </a:cubicBezTo>
                <a:close/>
                <a:moveTo>
                  <a:pt x="2359669" y="4897968"/>
                </a:moveTo>
                <a:cubicBezTo>
                  <a:pt x="2359669" y="4897968"/>
                  <a:pt x="2359430" y="4899140"/>
                  <a:pt x="2359084" y="4900823"/>
                </a:cubicBezTo>
                <a:lnTo>
                  <a:pt x="2359060" y="4900937"/>
                </a:lnTo>
                <a:close/>
                <a:moveTo>
                  <a:pt x="3073899" y="4893174"/>
                </a:moveTo>
                <a:lnTo>
                  <a:pt x="3051601" y="4932086"/>
                </a:lnTo>
                <a:lnTo>
                  <a:pt x="3047745" y="4935731"/>
                </a:lnTo>
                <a:lnTo>
                  <a:pt x="3042883" y="4939710"/>
                </a:lnTo>
                <a:lnTo>
                  <a:pt x="3052471" y="4920201"/>
                </a:lnTo>
                <a:lnTo>
                  <a:pt x="3062397" y="4901971"/>
                </a:lnTo>
                <a:lnTo>
                  <a:pt x="3070469" y="4896080"/>
                </a:lnTo>
                <a:close/>
                <a:moveTo>
                  <a:pt x="2286245" y="4886925"/>
                </a:moveTo>
                <a:cubicBezTo>
                  <a:pt x="2290680" y="4888494"/>
                  <a:pt x="2287279" y="4898098"/>
                  <a:pt x="2287279" y="4898098"/>
                </a:cubicBezTo>
                <a:cubicBezTo>
                  <a:pt x="2285707" y="4902530"/>
                  <a:pt x="2284677" y="4891356"/>
                  <a:pt x="2286245" y="4886925"/>
                </a:cubicBezTo>
                <a:close/>
                <a:moveTo>
                  <a:pt x="2497272" y="4885804"/>
                </a:moveTo>
                <a:cubicBezTo>
                  <a:pt x="2497394" y="4885706"/>
                  <a:pt x="2497207" y="4886287"/>
                  <a:pt x="2496603" y="4887835"/>
                </a:cubicBezTo>
                <a:lnTo>
                  <a:pt x="2495971" y="4889391"/>
                </a:lnTo>
                <a:lnTo>
                  <a:pt x="2493718" y="4892240"/>
                </a:lnTo>
                <a:cubicBezTo>
                  <a:pt x="2495554" y="4888909"/>
                  <a:pt x="2497029" y="4885998"/>
                  <a:pt x="2497272" y="4885804"/>
                </a:cubicBezTo>
                <a:close/>
                <a:moveTo>
                  <a:pt x="4174223" y="4885803"/>
                </a:moveTo>
                <a:cubicBezTo>
                  <a:pt x="4174347" y="4885705"/>
                  <a:pt x="4174160" y="4886285"/>
                  <a:pt x="4173555" y="4887834"/>
                </a:cubicBezTo>
                <a:lnTo>
                  <a:pt x="4172923" y="4889390"/>
                </a:lnTo>
                <a:lnTo>
                  <a:pt x="4170669" y="4892239"/>
                </a:lnTo>
                <a:cubicBezTo>
                  <a:pt x="4172507" y="4888908"/>
                  <a:pt x="4173981" y="4885996"/>
                  <a:pt x="4174223" y="4885803"/>
                </a:cubicBezTo>
                <a:close/>
                <a:moveTo>
                  <a:pt x="3557543" y="4882763"/>
                </a:moveTo>
                <a:cubicBezTo>
                  <a:pt x="3557571" y="4883209"/>
                  <a:pt x="3555071" y="4886609"/>
                  <a:pt x="3548898" y="4894257"/>
                </a:cubicBezTo>
                <a:lnTo>
                  <a:pt x="3538631" y="4906630"/>
                </a:lnTo>
                <a:lnTo>
                  <a:pt x="3536203" y="4905257"/>
                </a:lnTo>
                <a:cubicBezTo>
                  <a:pt x="3547319" y="4892810"/>
                  <a:pt x="3557487" y="4881874"/>
                  <a:pt x="3557543" y="4882763"/>
                </a:cubicBezTo>
                <a:close/>
                <a:moveTo>
                  <a:pt x="2648186" y="4878803"/>
                </a:moveTo>
                <a:cubicBezTo>
                  <a:pt x="2649514" y="4878300"/>
                  <a:pt x="2649997" y="4878572"/>
                  <a:pt x="2649935" y="4879243"/>
                </a:cubicBezTo>
                <a:cubicBezTo>
                  <a:pt x="2649844" y="4880247"/>
                  <a:pt x="2648526" y="4882148"/>
                  <a:pt x="2647007" y="4883665"/>
                </a:cubicBezTo>
                <a:cubicBezTo>
                  <a:pt x="2645485" y="4885185"/>
                  <a:pt x="2643758" y="4886324"/>
                  <a:pt x="2642843" y="4885806"/>
                </a:cubicBezTo>
                <a:cubicBezTo>
                  <a:pt x="2642843" y="4885806"/>
                  <a:pt x="2644831" y="4880071"/>
                  <a:pt x="2648186" y="4878803"/>
                </a:cubicBezTo>
                <a:close/>
                <a:moveTo>
                  <a:pt x="4325138" y="4878801"/>
                </a:moveTo>
                <a:cubicBezTo>
                  <a:pt x="4326467" y="4878299"/>
                  <a:pt x="4326949" y="4878571"/>
                  <a:pt x="4326889" y="4879243"/>
                </a:cubicBezTo>
                <a:cubicBezTo>
                  <a:pt x="4326796" y="4880247"/>
                  <a:pt x="4325479" y="4882147"/>
                  <a:pt x="4323959" y="4883664"/>
                </a:cubicBezTo>
                <a:cubicBezTo>
                  <a:pt x="4322436" y="4885184"/>
                  <a:pt x="4320711" y="4886323"/>
                  <a:pt x="4319795" y="4885805"/>
                </a:cubicBezTo>
                <a:cubicBezTo>
                  <a:pt x="4319795" y="4885805"/>
                  <a:pt x="4321783" y="4880070"/>
                  <a:pt x="4325138" y="4878801"/>
                </a:cubicBezTo>
                <a:close/>
                <a:moveTo>
                  <a:pt x="2732363" y="4875736"/>
                </a:moveTo>
                <a:cubicBezTo>
                  <a:pt x="2725371" y="4878381"/>
                  <a:pt x="2724020" y="4885794"/>
                  <a:pt x="2727655" y="4884420"/>
                </a:cubicBezTo>
                <a:cubicBezTo>
                  <a:pt x="2727655" y="4884420"/>
                  <a:pt x="2733135" y="4878465"/>
                  <a:pt x="2733750" y="4876291"/>
                </a:cubicBezTo>
                <a:cubicBezTo>
                  <a:pt x="2733956" y="4875565"/>
                  <a:pt x="2733620" y="4875261"/>
                  <a:pt x="2732363" y="4875736"/>
                </a:cubicBezTo>
                <a:close/>
                <a:moveTo>
                  <a:pt x="4409314" y="4875735"/>
                </a:moveTo>
                <a:cubicBezTo>
                  <a:pt x="4402323" y="4878379"/>
                  <a:pt x="4400971" y="4885793"/>
                  <a:pt x="4404606" y="4884419"/>
                </a:cubicBezTo>
                <a:cubicBezTo>
                  <a:pt x="4404606" y="4884419"/>
                  <a:pt x="4410087" y="4878464"/>
                  <a:pt x="4410701" y="4876290"/>
                </a:cubicBezTo>
                <a:cubicBezTo>
                  <a:pt x="4410909" y="4875564"/>
                  <a:pt x="4410573" y="4875260"/>
                  <a:pt x="4409314" y="4875735"/>
                </a:cubicBezTo>
                <a:close/>
                <a:moveTo>
                  <a:pt x="3010900" y="4866613"/>
                </a:moveTo>
                <a:lnTo>
                  <a:pt x="3010062" y="4868145"/>
                </a:lnTo>
                <a:lnTo>
                  <a:pt x="3005177" y="4872570"/>
                </a:lnTo>
                <a:close/>
                <a:moveTo>
                  <a:pt x="3483979" y="4859747"/>
                </a:moveTo>
                <a:lnTo>
                  <a:pt x="3480767" y="4862383"/>
                </a:lnTo>
                <a:lnTo>
                  <a:pt x="3478683" y="4864984"/>
                </a:lnTo>
                <a:lnTo>
                  <a:pt x="3468531" y="4878767"/>
                </a:lnTo>
                <a:lnTo>
                  <a:pt x="3481136" y="4864299"/>
                </a:lnTo>
                <a:cubicBezTo>
                  <a:pt x="3483334" y="4861548"/>
                  <a:pt x="3484622" y="4859672"/>
                  <a:pt x="3483979" y="4859747"/>
                </a:cubicBezTo>
                <a:close/>
                <a:moveTo>
                  <a:pt x="2700511" y="4849817"/>
                </a:moveTo>
                <a:cubicBezTo>
                  <a:pt x="2700053" y="4851141"/>
                  <a:pt x="2699173" y="4852624"/>
                  <a:pt x="2697957" y="4853947"/>
                </a:cubicBezTo>
                <a:cubicBezTo>
                  <a:pt x="2696740" y="4855269"/>
                  <a:pt x="2695183" y="4856435"/>
                  <a:pt x="2693363" y="4857121"/>
                </a:cubicBezTo>
                <a:cubicBezTo>
                  <a:pt x="2693520" y="4852461"/>
                  <a:pt x="2695478" y="4851721"/>
                  <a:pt x="2700511" y="4849817"/>
                </a:cubicBezTo>
                <a:close/>
                <a:moveTo>
                  <a:pt x="4377465" y="4849816"/>
                </a:moveTo>
                <a:cubicBezTo>
                  <a:pt x="4377006" y="4851140"/>
                  <a:pt x="4376127" y="4852622"/>
                  <a:pt x="4374909" y="4853946"/>
                </a:cubicBezTo>
                <a:cubicBezTo>
                  <a:pt x="4373691" y="4855268"/>
                  <a:pt x="4372134" y="4856433"/>
                  <a:pt x="4370316" y="4857120"/>
                </a:cubicBezTo>
                <a:cubicBezTo>
                  <a:pt x="4370471" y="4852460"/>
                  <a:pt x="4372430" y="4851719"/>
                  <a:pt x="4377465" y="4849816"/>
                </a:cubicBezTo>
                <a:close/>
                <a:moveTo>
                  <a:pt x="3074464" y="4831806"/>
                </a:moveTo>
                <a:cubicBezTo>
                  <a:pt x="3074845" y="4832810"/>
                  <a:pt x="3074615" y="4833472"/>
                  <a:pt x="3073837" y="4834055"/>
                </a:cubicBezTo>
                <a:cubicBezTo>
                  <a:pt x="3073058" y="4834637"/>
                  <a:pt x="3071730" y="4835139"/>
                  <a:pt x="3069911" y="4835826"/>
                </a:cubicBezTo>
                <a:cubicBezTo>
                  <a:pt x="3068389" y="4831800"/>
                  <a:pt x="3072786" y="4832441"/>
                  <a:pt x="3074464" y="4831806"/>
                </a:cubicBezTo>
                <a:close/>
                <a:moveTo>
                  <a:pt x="3079016" y="4827782"/>
                </a:moveTo>
                <a:cubicBezTo>
                  <a:pt x="3079397" y="4828790"/>
                  <a:pt x="3079166" y="4829452"/>
                  <a:pt x="3078388" y="4830034"/>
                </a:cubicBezTo>
                <a:cubicBezTo>
                  <a:pt x="3077609" y="4830615"/>
                  <a:pt x="3076281" y="4831117"/>
                  <a:pt x="3074464" y="4831806"/>
                </a:cubicBezTo>
                <a:cubicBezTo>
                  <a:pt x="3072942" y="4827780"/>
                  <a:pt x="3077338" y="4828416"/>
                  <a:pt x="3079016" y="4827782"/>
                </a:cubicBezTo>
                <a:close/>
                <a:moveTo>
                  <a:pt x="2262659" y="4822043"/>
                </a:moveTo>
                <a:lnTo>
                  <a:pt x="2263093" y="4824178"/>
                </a:lnTo>
                <a:lnTo>
                  <a:pt x="2259335" y="4829464"/>
                </a:lnTo>
                <a:lnTo>
                  <a:pt x="2259064" y="4828668"/>
                </a:lnTo>
                <a:cubicBezTo>
                  <a:pt x="2259199" y="4824767"/>
                  <a:pt x="2260442" y="4821259"/>
                  <a:pt x="2262659" y="4822043"/>
                </a:cubicBezTo>
                <a:close/>
                <a:moveTo>
                  <a:pt x="3090309" y="4816229"/>
                </a:moveTo>
                <a:cubicBezTo>
                  <a:pt x="3089456" y="4819045"/>
                  <a:pt x="3088188" y="4820768"/>
                  <a:pt x="3086358" y="4822372"/>
                </a:cubicBezTo>
                <a:cubicBezTo>
                  <a:pt x="3084527" y="4823973"/>
                  <a:pt x="3082131" y="4825456"/>
                  <a:pt x="3079016" y="4827782"/>
                </a:cubicBezTo>
                <a:cubicBezTo>
                  <a:pt x="3080849" y="4822490"/>
                  <a:pt x="3085276" y="4818131"/>
                  <a:pt x="3090309" y="4816229"/>
                </a:cubicBezTo>
                <a:close/>
                <a:moveTo>
                  <a:pt x="2349897" y="4808176"/>
                </a:moveTo>
                <a:lnTo>
                  <a:pt x="2345344" y="4812814"/>
                </a:lnTo>
                <a:lnTo>
                  <a:pt x="2340785" y="4819380"/>
                </a:lnTo>
                <a:close/>
                <a:moveTo>
                  <a:pt x="2273632" y="4805148"/>
                </a:moveTo>
                <a:lnTo>
                  <a:pt x="2274470" y="4808170"/>
                </a:lnTo>
                <a:lnTo>
                  <a:pt x="2270765" y="4813381"/>
                </a:lnTo>
                <a:lnTo>
                  <a:pt x="2270131" y="4811806"/>
                </a:lnTo>
                <a:cubicBezTo>
                  <a:pt x="2270172" y="4807872"/>
                  <a:pt x="2271415" y="4804365"/>
                  <a:pt x="2273632" y="4805148"/>
                </a:cubicBezTo>
                <a:close/>
                <a:moveTo>
                  <a:pt x="1604748" y="4803518"/>
                </a:moveTo>
                <a:lnTo>
                  <a:pt x="1604471" y="4818384"/>
                </a:lnTo>
                <a:cubicBezTo>
                  <a:pt x="1598470" y="4821246"/>
                  <a:pt x="1598006" y="4806120"/>
                  <a:pt x="1604748" y="4803518"/>
                </a:cubicBezTo>
                <a:close/>
                <a:moveTo>
                  <a:pt x="1619720" y="4793563"/>
                </a:moveTo>
                <a:lnTo>
                  <a:pt x="1618894" y="4797606"/>
                </a:lnTo>
                <a:cubicBezTo>
                  <a:pt x="1618668" y="4798703"/>
                  <a:pt x="1618607" y="4798996"/>
                  <a:pt x="1618848" y="4797824"/>
                </a:cubicBezTo>
                <a:close/>
                <a:moveTo>
                  <a:pt x="2800605" y="4792523"/>
                </a:moveTo>
                <a:lnTo>
                  <a:pt x="2780272" y="4817026"/>
                </a:lnTo>
                <a:cubicBezTo>
                  <a:pt x="2781963" y="4813894"/>
                  <a:pt x="2786878" y="4807241"/>
                  <a:pt x="2791469" y="4801625"/>
                </a:cubicBezTo>
                <a:close/>
                <a:moveTo>
                  <a:pt x="4477559" y="4792522"/>
                </a:moveTo>
                <a:lnTo>
                  <a:pt x="4457223" y="4817024"/>
                </a:lnTo>
                <a:cubicBezTo>
                  <a:pt x="4458917" y="4813893"/>
                  <a:pt x="4463832" y="4807240"/>
                  <a:pt x="4468421" y="4801624"/>
                </a:cubicBezTo>
                <a:close/>
                <a:moveTo>
                  <a:pt x="2800687" y="4792425"/>
                </a:moveTo>
                <a:lnTo>
                  <a:pt x="2800698" y="4792432"/>
                </a:lnTo>
                <a:lnTo>
                  <a:pt x="2800605" y="4792523"/>
                </a:lnTo>
                <a:close/>
                <a:moveTo>
                  <a:pt x="4477639" y="4792424"/>
                </a:moveTo>
                <a:lnTo>
                  <a:pt x="4477649" y="4792431"/>
                </a:lnTo>
                <a:lnTo>
                  <a:pt x="4477559" y="4792522"/>
                </a:lnTo>
                <a:close/>
                <a:moveTo>
                  <a:pt x="2285344" y="4788515"/>
                </a:moveTo>
                <a:lnTo>
                  <a:pt x="2286053" y="4792014"/>
                </a:lnTo>
                <a:lnTo>
                  <a:pt x="2282283" y="4797246"/>
                </a:lnTo>
                <a:lnTo>
                  <a:pt x="2281474" y="4795040"/>
                </a:lnTo>
                <a:cubicBezTo>
                  <a:pt x="2281515" y="4791106"/>
                  <a:pt x="2282757" y="4787598"/>
                  <a:pt x="2285344" y="4788515"/>
                </a:cubicBezTo>
                <a:close/>
                <a:moveTo>
                  <a:pt x="1621116" y="4786732"/>
                </a:moveTo>
                <a:lnTo>
                  <a:pt x="1619720" y="4793563"/>
                </a:lnTo>
                <a:lnTo>
                  <a:pt x="1619925" y="4792552"/>
                </a:lnTo>
                <a:close/>
                <a:moveTo>
                  <a:pt x="3144366" y="4783880"/>
                </a:moveTo>
                <a:lnTo>
                  <a:pt x="3138879" y="4793883"/>
                </a:lnTo>
                <a:cubicBezTo>
                  <a:pt x="3128143" y="4807536"/>
                  <a:pt x="3117753" y="4821711"/>
                  <a:pt x="3107668" y="4836837"/>
                </a:cubicBezTo>
                <a:lnTo>
                  <a:pt x="3094213" y="4859129"/>
                </a:lnTo>
                <a:lnTo>
                  <a:pt x="3094090" y="4858512"/>
                </a:lnTo>
                <a:cubicBezTo>
                  <a:pt x="3092539" y="4859505"/>
                  <a:pt x="3089237" y="4862240"/>
                  <a:pt x="3083300" y="4867457"/>
                </a:cubicBezTo>
                <a:lnTo>
                  <a:pt x="3079329" y="4870873"/>
                </a:lnTo>
                <a:lnTo>
                  <a:pt x="3083264" y="4863641"/>
                </a:lnTo>
                <a:lnTo>
                  <a:pt x="3110374" y="4817289"/>
                </a:lnTo>
                <a:lnTo>
                  <a:pt x="3125547" y="4803675"/>
                </a:lnTo>
                <a:close/>
                <a:moveTo>
                  <a:pt x="1621726" y="4783762"/>
                </a:moveTo>
                <a:cubicBezTo>
                  <a:pt x="1621726" y="4783762"/>
                  <a:pt x="1621485" y="4784935"/>
                  <a:pt x="1621140" y="4786619"/>
                </a:cubicBezTo>
                <a:lnTo>
                  <a:pt x="1621116" y="4786732"/>
                </a:lnTo>
                <a:close/>
                <a:moveTo>
                  <a:pt x="4012907" y="4778968"/>
                </a:moveTo>
                <a:lnTo>
                  <a:pt x="3990608" y="4817879"/>
                </a:lnTo>
                <a:lnTo>
                  <a:pt x="3986753" y="4821524"/>
                </a:lnTo>
                <a:lnTo>
                  <a:pt x="3981891" y="4825504"/>
                </a:lnTo>
                <a:lnTo>
                  <a:pt x="3991480" y="4805995"/>
                </a:lnTo>
                <a:lnTo>
                  <a:pt x="4001404" y="4787765"/>
                </a:lnTo>
                <a:lnTo>
                  <a:pt x="4009477" y="4781874"/>
                </a:lnTo>
                <a:close/>
                <a:moveTo>
                  <a:pt x="3076977" y="4774888"/>
                </a:moveTo>
                <a:lnTo>
                  <a:pt x="3068333" y="4779762"/>
                </a:lnTo>
                <a:lnTo>
                  <a:pt x="3065637" y="4784930"/>
                </a:lnTo>
                <a:lnTo>
                  <a:pt x="3062876" y="4789058"/>
                </a:lnTo>
                <a:lnTo>
                  <a:pt x="3063118" y="4788875"/>
                </a:lnTo>
                <a:cubicBezTo>
                  <a:pt x="3063708" y="4788438"/>
                  <a:pt x="3064051" y="4788196"/>
                  <a:pt x="3064051" y="4788196"/>
                </a:cubicBezTo>
                <a:close/>
                <a:moveTo>
                  <a:pt x="2243967" y="4773859"/>
                </a:moveTo>
                <a:cubicBezTo>
                  <a:pt x="2245538" y="4769428"/>
                  <a:pt x="2246569" y="4780601"/>
                  <a:pt x="2245001" y="4785033"/>
                </a:cubicBezTo>
                <a:cubicBezTo>
                  <a:pt x="2240567" y="4783461"/>
                  <a:pt x="2238796" y="4772027"/>
                  <a:pt x="2243967" y="4773859"/>
                </a:cubicBezTo>
                <a:close/>
                <a:moveTo>
                  <a:pt x="1548301" y="4772721"/>
                </a:moveTo>
                <a:cubicBezTo>
                  <a:pt x="1552734" y="4774290"/>
                  <a:pt x="1549335" y="4783891"/>
                  <a:pt x="1549335" y="4783891"/>
                </a:cubicBezTo>
                <a:cubicBezTo>
                  <a:pt x="1547764" y="4788325"/>
                  <a:pt x="1546732" y="4777151"/>
                  <a:pt x="1548301" y="4772721"/>
                </a:cubicBezTo>
                <a:close/>
                <a:moveTo>
                  <a:pt x="2819599" y="4768558"/>
                </a:moveTo>
                <a:cubicBezTo>
                  <a:pt x="2819626" y="4769004"/>
                  <a:pt x="2817128" y="4772405"/>
                  <a:pt x="2810954" y="4780053"/>
                </a:cubicBezTo>
                <a:lnTo>
                  <a:pt x="2800687" y="4792425"/>
                </a:lnTo>
                <a:lnTo>
                  <a:pt x="2798260" y="4791051"/>
                </a:lnTo>
                <a:cubicBezTo>
                  <a:pt x="2809375" y="4778607"/>
                  <a:pt x="2819542" y="4767668"/>
                  <a:pt x="2819599" y="4768558"/>
                </a:cubicBezTo>
                <a:close/>
                <a:moveTo>
                  <a:pt x="4496551" y="4768557"/>
                </a:moveTo>
                <a:cubicBezTo>
                  <a:pt x="4496580" y="4769003"/>
                  <a:pt x="4494079" y="4772404"/>
                  <a:pt x="4487908" y="4780051"/>
                </a:cubicBezTo>
                <a:lnTo>
                  <a:pt x="4477639" y="4792424"/>
                </a:lnTo>
                <a:lnTo>
                  <a:pt x="4475211" y="4791051"/>
                </a:lnTo>
                <a:cubicBezTo>
                  <a:pt x="4486329" y="4778605"/>
                  <a:pt x="4496495" y="4767668"/>
                  <a:pt x="4496551" y="4768557"/>
                </a:cubicBezTo>
                <a:close/>
                <a:moveTo>
                  <a:pt x="2272956" y="4752408"/>
                </a:moveTo>
                <a:lnTo>
                  <a:pt x="2272117" y="4753939"/>
                </a:lnTo>
                <a:lnTo>
                  <a:pt x="2267233" y="4758364"/>
                </a:lnTo>
                <a:close/>
                <a:moveTo>
                  <a:pt x="3949907" y="4752407"/>
                </a:moveTo>
                <a:lnTo>
                  <a:pt x="3949069" y="4753938"/>
                </a:lnTo>
                <a:lnTo>
                  <a:pt x="3944185" y="4758363"/>
                </a:lnTo>
                <a:close/>
                <a:moveTo>
                  <a:pt x="2746035" y="4745542"/>
                </a:moveTo>
                <a:lnTo>
                  <a:pt x="2742823" y="4748178"/>
                </a:lnTo>
                <a:lnTo>
                  <a:pt x="2740739" y="4750780"/>
                </a:lnTo>
                <a:lnTo>
                  <a:pt x="2730587" y="4764563"/>
                </a:lnTo>
                <a:lnTo>
                  <a:pt x="2743191" y="4750092"/>
                </a:lnTo>
                <a:cubicBezTo>
                  <a:pt x="2745390" y="4747345"/>
                  <a:pt x="2746677" y="4745467"/>
                  <a:pt x="2746035" y="4745542"/>
                </a:cubicBezTo>
                <a:close/>
                <a:moveTo>
                  <a:pt x="4422989" y="4745541"/>
                </a:moveTo>
                <a:lnTo>
                  <a:pt x="4419774" y="4748177"/>
                </a:lnTo>
                <a:lnTo>
                  <a:pt x="4417691" y="4750779"/>
                </a:lnTo>
                <a:lnTo>
                  <a:pt x="4407541" y="4764562"/>
                </a:lnTo>
                <a:lnTo>
                  <a:pt x="4420144" y="4750091"/>
                </a:lnTo>
                <a:cubicBezTo>
                  <a:pt x="4422341" y="4747343"/>
                  <a:pt x="4423629" y="4745467"/>
                  <a:pt x="4422989" y="4745541"/>
                </a:cubicBezTo>
                <a:close/>
                <a:moveTo>
                  <a:pt x="3106691" y="4740322"/>
                </a:moveTo>
                <a:cubicBezTo>
                  <a:pt x="3106480" y="4739617"/>
                  <a:pt x="3106621" y="4740087"/>
                  <a:pt x="3106898" y="4741029"/>
                </a:cubicBezTo>
                <a:lnTo>
                  <a:pt x="3107601" y="4743393"/>
                </a:lnTo>
                <a:close/>
                <a:moveTo>
                  <a:pt x="2936143" y="4739963"/>
                </a:moveTo>
                <a:lnTo>
                  <a:pt x="2934934" y="4743293"/>
                </a:lnTo>
                <a:lnTo>
                  <a:pt x="2934992" y="4743218"/>
                </a:lnTo>
                <a:cubicBezTo>
                  <a:pt x="2935875" y="4741579"/>
                  <a:pt x="2936308" y="4740304"/>
                  <a:pt x="2936308" y="4740304"/>
                </a:cubicBezTo>
                <a:close/>
                <a:moveTo>
                  <a:pt x="2942352" y="4737553"/>
                </a:moveTo>
                <a:lnTo>
                  <a:pt x="2941294" y="4740080"/>
                </a:lnTo>
                <a:lnTo>
                  <a:pt x="2942201" y="4739605"/>
                </a:lnTo>
                <a:close/>
                <a:moveTo>
                  <a:pt x="3093574" y="4735835"/>
                </a:moveTo>
                <a:lnTo>
                  <a:pt x="3085011" y="4748326"/>
                </a:lnTo>
                <a:cubicBezTo>
                  <a:pt x="3083029" y="4751113"/>
                  <a:pt x="3080054" y="4757010"/>
                  <a:pt x="3076640" y="4763837"/>
                </a:cubicBezTo>
                <a:lnTo>
                  <a:pt x="3075152" y="4766690"/>
                </a:lnTo>
                <a:lnTo>
                  <a:pt x="3086883" y="4751652"/>
                </a:lnTo>
                <a:lnTo>
                  <a:pt x="3093290" y="4736786"/>
                </a:lnTo>
                <a:close/>
                <a:moveTo>
                  <a:pt x="3085438" y="4734864"/>
                </a:moveTo>
                <a:cubicBezTo>
                  <a:pt x="3086764" y="4734361"/>
                  <a:pt x="3087249" y="4734635"/>
                  <a:pt x="3087187" y="4735305"/>
                </a:cubicBezTo>
                <a:cubicBezTo>
                  <a:pt x="3087095" y="4736311"/>
                  <a:pt x="3085779" y="4738209"/>
                  <a:pt x="3084258" y="4739727"/>
                </a:cubicBezTo>
                <a:cubicBezTo>
                  <a:pt x="3082736" y="4741246"/>
                  <a:pt x="3081010" y="4742385"/>
                  <a:pt x="3080094" y="4741868"/>
                </a:cubicBezTo>
                <a:cubicBezTo>
                  <a:pt x="3080094" y="4741868"/>
                  <a:pt x="3082082" y="4736132"/>
                  <a:pt x="3085438" y="4734864"/>
                </a:cubicBezTo>
                <a:close/>
                <a:moveTo>
                  <a:pt x="3169613" y="4731798"/>
                </a:moveTo>
                <a:lnTo>
                  <a:pt x="3165891" y="4734164"/>
                </a:lnTo>
                <a:lnTo>
                  <a:pt x="3165051" y="4735011"/>
                </a:lnTo>
                <a:lnTo>
                  <a:pt x="3163275" y="4737647"/>
                </a:lnTo>
                <a:cubicBezTo>
                  <a:pt x="3162517" y="4739659"/>
                  <a:pt x="3163088" y="4741169"/>
                  <a:pt x="3164906" y="4740482"/>
                </a:cubicBezTo>
                <a:cubicBezTo>
                  <a:pt x="3164906" y="4740482"/>
                  <a:pt x="3170385" y="4734528"/>
                  <a:pt x="3171003" y="4732353"/>
                </a:cubicBezTo>
                <a:cubicBezTo>
                  <a:pt x="3171207" y="4731629"/>
                  <a:pt x="3170873" y="4731324"/>
                  <a:pt x="3169613" y="4731798"/>
                </a:cubicBezTo>
                <a:close/>
                <a:moveTo>
                  <a:pt x="2348917" y="4725373"/>
                </a:moveTo>
                <a:lnTo>
                  <a:pt x="2349862" y="4729095"/>
                </a:lnTo>
                <a:cubicBezTo>
                  <a:pt x="2349481" y="4731273"/>
                  <a:pt x="2347899" y="4733986"/>
                  <a:pt x="2344047" y="4737816"/>
                </a:cubicBezTo>
                <a:cubicBezTo>
                  <a:pt x="2345613" y="4736916"/>
                  <a:pt x="2345454" y="4735456"/>
                  <a:pt x="2344407" y="4734046"/>
                </a:cubicBezTo>
                <a:lnTo>
                  <a:pt x="2343265" y="4733247"/>
                </a:lnTo>
                <a:close/>
                <a:moveTo>
                  <a:pt x="4013471" y="4717598"/>
                </a:moveTo>
                <a:cubicBezTo>
                  <a:pt x="4013852" y="4718605"/>
                  <a:pt x="4013623" y="4719267"/>
                  <a:pt x="4012844" y="4719849"/>
                </a:cubicBezTo>
                <a:cubicBezTo>
                  <a:pt x="4012065" y="4720431"/>
                  <a:pt x="4010737" y="4720934"/>
                  <a:pt x="4008919" y="4721621"/>
                </a:cubicBezTo>
                <a:cubicBezTo>
                  <a:pt x="4007397" y="4717595"/>
                  <a:pt x="4011794" y="4718233"/>
                  <a:pt x="4013471" y="4717598"/>
                </a:cubicBezTo>
                <a:close/>
                <a:moveTo>
                  <a:pt x="4018023" y="4713577"/>
                </a:moveTo>
                <a:cubicBezTo>
                  <a:pt x="4018405" y="4714585"/>
                  <a:pt x="4018176" y="4715247"/>
                  <a:pt x="4017396" y="4715827"/>
                </a:cubicBezTo>
                <a:cubicBezTo>
                  <a:pt x="4016617" y="4716409"/>
                  <a:pt x="4015289" y="4716912"/>
                  <a:pt x="4013471" y="4717598"/>
                </a:cubicBezTo>
                <a:cubicBezTo>
                  <a:pt x="4011950" y="4713574"/>
                  <a:pt x="4016346" y="4714211"/>
                  <a:pt x="4018023" y="4713577"/>
                </a:cubicBezTo>
                <a:close/>
                <a:moveTo>
                  <a:pt x="1524714" y="4707839"/>
                </a:moveTo>
                <a:lnTo>
                  <a:pt x="1525147" y="4709973"/>
                </a:lnTo>
                <a:lnTo>
                  <a:pt x="1521390" y="4715258"/>
                </a:lnTo>
                <a:lnTo>
                  <a:pt x="1521120" y="4714464"/>
                </a:lnTo>
                <a:cubicBezTo>
                  <a:pt x="1521253" y="4710563"/>
                  <a:pt x="1522498" y="4707054"/>
                  <a:pt x="1524714" y="4707839"/>
                </a:cubicBezTo>
                <a:close/>
                <a:moveTo>
                  <a:pt x="4029317" y="4702023"/>
                </a:moveTo>
                <a:cubicBezTo>
                  <a:pt x="4028464" y="4704839"/>
                  <a:pt x="4027197" y="4706563"/>
                  <a:pt x="4025366" y="4708166"/>
                </a:cubicBezTo>
                <a:cubicBezTo>
                  <a:pt x="4023535" y="4709768"/>
                  <a:pt x="4021138" y="4711249"/>
                  <a:pt x="4018023" y="4713577"/>
                </a:cubicBezTo>
                <a:cubicBezTo>
                  <a:pt x="4019857" y="4708282"/>
                  <a:pt x="4024283" y="4703926"/>
                  <a:pt x="4029317" y="4702023"/>
                </a:cubicBezTo>
                <a:close/>
                <a:moveTo>
                  <a:pt x="3150337" y="4695095"/>
                </a:moveTo>
                <a:lnTo>
                  <a:pt x="3147648" y="4697544"/>
                </a:lnTo>
                <a:lnTo>
                  <a:pt x="3140451" y="4706937"/>
                </a:lnTo>
                <a:lnTo>
                  <a:pt x="3135117" y="4711214"/>
                </a:lnTo>
                <a:lnTo>
                  <a:pt x="3123683" y="4726913"/>
                </a:lnTo>
                <a:lnTo>
                  <a:pt x="3132485" y="4717891"/>
                </a:lnTo>
                <a:lnTo>
                  <a:pt x="3146138" y="4704405"/>
                </a:lnTo>
                <a:lnTo>
                  <a:pt x="3149216" y="4697392"/>
                </a:lnTo>
                <a:close/>
                <a:moveTo>
                  <a:pt x="1741424" y="4692321"/>
                </a:moveTo>
                <a:cubicBezTo>
                  <a:pt x="1741424" y="4692321"/>
                  <a:pt x="1738888" y="4708723"/>
                  <a:pt x="1739521" y="4704624"/>
                </a:cubicBezTo>
                <a:cubicBezTo>
                  <a:pt x="1739733" y="4703258"/>
                  <a:pt x="1740296" y="4699612"/>
                  <a:pt x="1741424" y="4692321"/>
                </a:cubicBezTo>
                <a:close/>
                <a:moveTo>
                  <a:pt x="1535687" y="4690943"/>
                </a:moveTo>
                <a:lnTo>
                  <a:pt x="1536525" y="4693963"/>
                </a:lnTo>
                <a:lnTo>
                  <a:pt x="1532821" y="4699177"/>
                </a:lnTo>
                <a:lnTo>
                  <a:pt x="1532186" y="4697602"/>
                </a:lnTo>
                <a:cubicBezTo>
                  <a:pt x="1532227" y="4693668"/>
                  <a:pt x="1533470" y="4690158"/>
                  <a:pt x="1535687" y="4690943"/>
                </a:cubicBezTo>
                <a:close/>
                <a:moveTo>
                  <a:pt x="2315776" y="4690683"/>
                </a:moveTo>
                <a:lnTo>
                  <a:pt x="2312682" y="4692800"/>
                </a:lnTo>
                <a:lnTo>
                  <a:pt x="2296009" y="4716583"/>
                </a:lnTo>
                <a:lnTo>
                  <a:pt x="2322577" y="4690772"/>
                </a:lnTo>
                <a:close/>
                <a:moveTo>
                  <a:pt x="3742005" y="4675230"/>
                </a:moveTo>
                <a:cubicBezTo>
                  <a:pt x="3742843" y="4674913"/>
                  <a:pt x="3743256" y="4676004"/>
                  <a:pt x="3743459" y="4677172"/>
                </a:cubicBezTo>
                <a:cubicBezTo>
                  <a:pt x="3743660" y="4678342"/>
                  <a:pt x="3743654" y="4679591"/>
                  <a:pt x="3743654" y="4679591"/>
                </a:cubicBezTo>
                <a:cubicBezTo>
                  <a:pt x="3740298" y="4680861"/>
                  <a:pt x="3740327" y="4675864"/>
                  <a:pt x="3742005" y="4675230"/>
                </a:cubicBezTo>
                <a:close/>
                <a:moveTo>
                  <a:pt x="1547399" y="4674309"/>
                </a:moveTo>
                <a:lnTo>
                  <a:pt x="1548107" y="4677809"/>
                </a:lnTo>
                <a:lnTo>
                  <a:pt x="1544338" y="4683041"/>
                </a:lnTo>
                <a:lnTo>
                  <a:pt x="1543529" y="4680836"/>
                </a:lnTo>
                <a:cubicBezTo>
                  <a:pt x="1543570" y="4676902"/>
                  <a:pt x="1544813" y="4673392"/>
                  <a:pt x="1547399" y="4674309"/>
                </a:cubicBezTo>
                <a:close/>
                <a:moveTo>
                  <a:pt x="3229120" y="4672374"/>
                </a:moveTo>
                <a:cubicBezTo>
                  <a:pt x="3227442" y="4673007"/>
                  <a:pt x="3228203" y="4675020"/>
                  <a:pt x="3226526" y="4675655"/>
                </a:cubicBezTo>
                <a:lnTo>
                  <a:pt x="3226253" y="4676581"/>
                </a:lnTo>
                <a:lnTo>
                  <a:pt x="3226797" y="4676483"/>
                </a:lnTo>
                <a:lnTo>
                  <a:pt x="3229973" y="4673456"/>
                </a:lnTo>
                <a:lnTo>
                  <a:pt x="3229981" y="4672513"/>
                </a:lnTo>
                <a:close/>
                <a:moveTo>
                  <a:pt x="2406422" y="4669677"/>
                </a:moveTo>
                <a:lnTo>
                  <a:pt x="2400934" y="4679679"/>
                </a:lnTo>
                <a:cubicBezTo>
                  <a:pt x="2390198" y="4693332"/>
                  <a:pt x="2379808" y="4707507"/>
                  <a:pt x="2369725" y="4722633"/>
                </a:cubicBezTo>
                <a:lnTo>
                  <a:pt x="2356269" y="4744925"/>
                </a:lnTo>
                <a:lnTo>
                  <a:pt x="2356145" y="4744307"/>
                </a:lnTo>
                <a:cubicBezTo>
                  <a:pt x="2354594" y="4745301"/>
                  <a:pt x="2351294" y="4748033"/>
                  <a:pt x="2345354" y="4753252"/>
                </a:cubicBezTo>
                <a:lnTo>
                  <a:pt x="2341384" y="4756667"/>
                </a:lnTo>
                <a:lnTo>
                  <a:pt x="2345320" y="4749437"/>
                </a:lnTo>
                <a:lnTo>
                  <a:pt x="2372429" y="4703084"/>
                </a:lnTo>
                <a:lnTo>
                  <a:pt x="2387601" y="4689471"/>
                </a:lnTo>
                <a:close/>
                <a:moveTo>
                  <a:pt x="4083375" y="4669675"/>
                </a:moveTo>
                <a:lnTo>
                  <a:pt x="4077886" y="4679678"/>
                </a:lnTo>
                <a:cubicBezTo>
                  <a:pt x="4067151" y="4693331"/>
                  <a:pt x="4056760" y="4707506"/>
                  <a:pt x="4046676" y="4722632"/>
                </a:cubicBezTo>
                <a:lnTo>
                  <a:pt x="4033220" y="4744924"/>
                </a:lnTo>
                <a:lnTo>
                  <a:pt x="4033099" y="4744305"/>
                </a:lnTo>
                <a:cubicBezTo>
                  <a:pt x="4031547" y="4745300"/>
                  <a:pt x="4028246" y="4748032"/>
                  <a:pt x="4022307" y="4753252"/>
                </a:cubicBezTo>
                <a:lnTo>
                  <a:pt x="4018336" y="4756665"/>
                </a:lnTo>
                <a:lnTo>
                  <a:pt x="4022271" y="4749436"/>
                </a:lnTo>
                <a:lnTo>
                  <a:pt x="4049381" y="4703084"/>
                </a:lnTo>
                <a:lnTo>
                  <a:pt x="4064554" y="4689468"/>
                </a:lnTo>
                <a:close/>
                <a:moveTo>
                  <a:pt x="4015985" y="4660681"/>
                </a:moveTo>
                <a:lnTo>
                  <a:pt x="4007341" y="4665556"/>
                </a:lnTo>
                <a:lnTo>
                  <a:pt x="4004645" y="4670725"/>
                </a:lnTo>
                <a:lnTo>
                  <a:pt x="4001883" y="4674853"/>
                </a:lnTo>
                <a:lnTo>
                  <a:pt x="4002128" y="4674668"/>
                </a:lnTo>
                <a:cubicBezTo>
                  <a:pt x="4002715" y="4674232"/>
                  <a:pt x="4003059" y="4673990"/>
                  <a:pt x="4003059" y="4673990"/>
                </a:cubicBezTo>
                <a:close/>
                <a:moveTo>
                  <a:pt x="1506024" y="4659655"/>
                </a:moveTo>
                <a:cubicBezTo>
                  <a:pt x="1507594" y="4655224"/>
                  <a:pt x="1508625" y="4666397"/>
                  <a:pt x="1507056" y="4670828"/>
                </a:cubicBezTo>
                <a:cubicBezTo>
                  <a:pt x="1502622" y="4669258"/>
                  <a:pt x="1500851" y="4657822"/>
                  <a:pt x="1506024" y="4659655"/>
                </a:cubicBezTo>
                <a:close/>
                <a:moveTo>
                  <a:pt x="4045698" y="4626117"/>
                </a:moveTo>
                <a:cubicBezTo>
                  <a:pt x="4045487" y="4625411"/>
                  <a:pt x="4045628" y="4625882"/>
                  <a:pt x="4045905" y="4626823"/>
                </a:cubicBezTo>
                <a:lnTo>
                  <a:pt x="4046611" y="4629186"/>
                </a:lnTo>
                <a:close/>
                <a:moveTo>
                  <a:pt x="4024446" y="4620658"/>
                </a:moveTo>
                <a:cubicBezTo>
                  <a:pt x="4025773" y="4620156"/>
                  <a:pt x="4026257" y="4620429"/>
                  <a:pt x="4026194" y="4621100"/>
                </a:cubicBezTo>
                <a:cubicBezTo>
                  <a:pt x="4026103" y="4622105"/>
                  <a:pt x="4024788" y="4624004"/>
                  <a:pt x="4023267" y="4625522"/>
                </a:cubicBezTo>
                <a:cubicBezTo>
                  <a:pt x="4021745" y="4627041"/>
                  <a:pt x="4020016" y="4628180"/>
                  <a:pt x="4019102" y="4627662"/>
                </a:cubicBezTo>
                <a:cubicBezTo>
                  <a:pt x="4019102" y="4627662"/>
                  <a:pt x="4021090" y="4621927"/>
                  <a:pt x="4024446" y="4620658"/>
                </a:cubicBezTo>
                <a:close/>
                <a:moveTo>
                  <a:pt x="2431940" y="4617702"/>
                </a:moveTo>
                <a:lnTo>
                  <a:pt x="2426451" y="4625389"/>
                </a:lnTo>
                <a:lnTo>
                  <a:pt x="2426961" y="4626277"/>
                </a:lnTo>
                <a:cubicBezTo>
                  <a:pt x="2426961" y="4626277"/>
                  <a:pt x="2432441" y="4620323"/>
                  <a:pt x="2433058" y="4618150"/>
                </a:cubicBezTo>
                <a:close/>
                <a:moveTo>
                  <a:pt x="4108622" y="4617593"/>
                </a:moveTo>
                <a:lnTo>
                  <a:pt x="4104899" y="4619959"/>
                </a:lnTo>
                <a:lnTo>
                  <a:pt x="4104059" y="4620803"/>
                </a:lnTo>
                <a:lnTo>
                  <a:pt x="4102282" y="4623442"/>
                </a:lnTo>
                <a:cubicBezTo>
                  <a:pt x="4101525" y="4625454"/>
                  <a:pt x="4102096" y="4626962"/>
                  <a:pt x="4103914" y="4626276"/>
                </a:cubicBezTo>
                <a:cubicBezTo>
                  <a:pt x="4103914" y="4626276"/>
                  <a:pt x="4109393" y="4620322"/>
                  <a:pt x="4110010" y="4618148"/>
                </a:cubicBezTo>
                <a:cubicBezTo>
                  <a:pt x="4110215" y="4617422"/>
                  <a:pt x="4109880" y="4617118"/>
                  <a:pt x="4108622" y="4617593"/>
                </a:cubicBezTo>
                <a:close/>
                <a:moveTo>
                  <a:pt x="1610973" y="4611167"/>
                </a:moveTo>
                <a:lnTo>
                  <a:pt x="1611918" y="4614891"/>
                </a:lnTo>
                <a:cubicBezTo>
                  <a:pt x="1611536" y="4617068"/>
                  <a:pt x="1609953" y="4619780"/>
                  <a:pt x="1606102" y="4623611"/>
                </a:cubicBezTo>
                <a:cubicBezTo>
                  <a:pt x="1607668" y="4622712"/>
                  <a:pt x="1607509" y="4621251"/>
                  <a:pt x="1606462" y="4619843"/>
                </a:cubicBezTo>
                <a:lnTo>
                  <a:pt x="1605320" y="4619043"/>
                </a:lnTo>
                <a:close/>
                <a:moveTo>
                  <a:pt x="2398427" y="4608776"/>
                </a:moveTo>
                <a:lnTo>
                  <a:pt x="2391780" y="4615077"/>
                </a:lnTo>
                <a:lnTo>
                  <a:pt x="2384595" y="4623330"/>
                </a:lnTo>
                <a:lnTo>
                  <a:pt x="2374726" y="4640107"/>
                </a:lnTo>
                <a:lnTo>
                  <a:pt x="2388622" y="4626607"/>
                </a:lnTo>
                <a:lnTo>
                  <a:pt x="2392996" y="4619863"/>
                </a:lnTo>
                <a:close/>
                <a:moveTo>
                  <a:pt x="1913940" y="4594892"/>
                </a:moveTo>
                <a:lnTo>
                  <a:pt x="1893355" y="4627261"/>
                </a:lnTo>
                <a:lnTo>
                  <a:pt x="1876763" y="4645226"/>
                </a:lnTo>
                <a:lnTo>
                  <a:pt x="1885645" y="4630136"/>
                </a:lnTo>
                <a:close/>
                <a:moveTo>
                  <a:pt x="4089345" y="4580890"/>
                </a:moveTo>
                <a:lnTo>
                  <a:pt x="4084921" y="4584921"/>
                </a:lnTo>
                <a:lnTo>
                  <a:pt x="4079727" y="4589223"/>
                </a:lnTo>
                <a:lnTo>
                  <a:pt x="4074462" y="4596546"/>
                </a:lnTo>
                <a:lnTo>
                  <a:pt x="4062691" y="4612707"/>
                </a:lnTo>
                <a:lnTo>
                  <a:pt x="4071495" y="4603686"/>
                </a:lnTo>
                <a:lnTo>
                  <a:pt x="4085147" y="4590199"/>
                </a:lnTo>
                <a:lnTo>
                  <a:pt x="4088223" y="4583186"/>
                </a:lnTo>
                <a:close/>
                <a:moveTo>
                  <a:pt x="4098479" y="4563150"/>
                </a:moveTo>
                <a:lnTo>
                  <a:pt x="4087698" y="4578140"/>
                </a:lnTo>
                <a:lnTo>
                  <a:pt x="4093659" y="4572257"/>
                </a:lnTo>
                <a:close/>
                <a:moveTo>
                  <a:pt x="4681013" y="4561025"/>
                </a:moveTo>
                <a:cubicBezTo>
                  <a:pt x="4681851" y="4560707"/>
                  <a:pt x="4682264" y="4561798"/>
                  <a:pt x="4682467" y="4562967"/>
                </a:cubicBezTo>
                <a:cubicBezTo>
                  <a:pt x="4682669" y="4564137"/>
                  <a:pt x="4682661" y="4565386"/>
                  <a:pt x="4682661" y="4565386"/>
                </a:cubicBezTo>
                <a:cubicBezTo>
                  <a:pt x="4679307" y="4566655"/>
                  <a:pt x="4679335" y="4561659"/>
                  <a:pt x="4681013" y="4561025"/>
                </a:cubicBezTo>
                <a:close/>
                <a:moveTo>
                  <a:pt x="2491176" y="4558169"/>
                </a:moveTo>
                <a:cubicBezTo>
                  <a:pt x="2489499" y="4558803"/>
                  <a:pt x="2490260" y="4560815"/>
                  <a:pt x="2488582" y="4561451"/>
                </a:cubicBezTo>
                <a:lnTo>
                  <a:pt x="2488308" y="4562374"/>
                </a:lnTo>
                <a:lnTo>
                  <a:pt x="2488852" y="4562278"/>
                </a:lnTo>
                <a:lnTo>
                  <a:pt x="2489918" y="4561263"/>
                </a:lnTo>
                <a:lnTo>
                  <a:pt x="2491234" y="4558178"/>
                </a:lnTo>
                <a:close/>
                <a:moveTo>
                  <a:pt x="4168129" y="4558167"/>
                </a:moveTo>
                <a:cubicBezTo>
                  <a:pt x="4166450" y="4558802"/>
                  <a:pt x="4167211" y="4560814"/>
                  <a:pt x="4165535" y="4561450"/>
                </a:cubicBezTo>
                <a:lnTo>
                  <a:pt x="4165261" y="4562373"/>
                </a:lnTo>
                <a:lnTo>
                  <a:pt x="4165805" y="4562277"/>
                </a:lnTo>
                <a:lnTo>
                  <a:pt x="4168981" y="4559251"/>
                </a:lnTo>
                <a:lnTo>
                  <a:pt x="4168989" y="4558308"/>
                </a:lnTo>
                <a:close/>
                <a:moveTo>
                  <a:pt x="1960335" y="4533973"/>
                </a:moveTo>
                <a:lnTo>
                  <a:pt x="1953132" y="4545352"/>
                </a:lnTo>
                <a:lnTo>
                  <a:pt x="1950383" y="4547540"/>
                </a:lnTo>
                <a:close/>
                <a:moveTo>
                  <a:pt x="2035261" y="4520827"/>
                </a:moveTo>
                <a:lnTo>
                  <a:pt x="2012965" y="4559739"/>
                </a:lnTo>
                <a:lnTo>
                  <a:pt x="2009107" y="4563381"/>
                </a:lnTo>
                <a:lnTo>
                  <a:pt x="2004244" y="4567362"/>
                </a:lnTo>
                <a:lnTo>
                  <a:pt x="2013834" y="4547853"/>
                </a:lnTo>
                <a:lnTo>
                  <a:pt x="2023760" y="4529623"/>
                </a:lnTo>
                <a:lnTo>
                  <a:pt x="2031832" y="4523734"/>
                </a:lnTo>
                <a:close/>
                <a:moveTo>
                  <a:pt x="3846149" y="4515689"/>
                </a:moveTo>
                <a:lnTo>
                  <a:pt x="3839683" y="4524421"/>
                </a:lnTo>
                <a:lnTo>
                  <a:pt x="3830437" y="4538412"/>
                </a:lnTo>
                <a:lnTo>
                  <a:pt x="3836411" y="4530191"/>
                </a:lnTo>
                <a:close/>
                <a:moveTo>
                  <a:pt x="4140273" y="4507422"/>
                </a:moveTo>
                <a:lnTo>
                  <a:pt x="4133177" y="4514900"/>
                </a:lnTo>
                <a:lnTo>
                  <a:pt x="4132818" y="4515400"/>
                </a:lnTo>
                <a:lnTo>
                  <a:pt x="4139088" y="4509090"/>
                </a:lnTo>
                <a:close/>
                <a:moveTo>
                  <a:pt x="1983230" y="4503138"/>
                </a:moveTo>
                <a:lnTo>
                  <a:pt x="1975213" y="4514418"/>
                </a:lnTo>
                <a:lnTo>
                  <a:pt x="1962202" y="4531432"/>
                </a:lnTo>
                <a:lnTo>
                  <a:pt x="1979744" y="4507518"/>
                </a:lnTo>
                <a:close/>
                <a:moveTo>
                  <a:pt x="3858613" y="4488076"/>
                </a:moveTo>
                <a:lnTo>
                  <a:pt x="3854782" y="4491226"/>
                </a:lnTo>
                <a:lnTo>
                  <a:pt x="3850072" y="4498638"/>
                </a:lnTo>
                <a:cubicBezTo>
                  <a:pt x="3848143" y="4502625"/>
                  <a:pt x="3849242" y="4502785"/>
                  <a:pt x="3858617" y="4490806"/>
                </a:cubicBezTo>
                <a:lnTo>
                  <a:pt x="3859145" y="4490043"/>
                </a:lnTo>
                <a:close/>
                <a:moveTo>
                  <a:pt x="1673769" y="4477165"/>
                </a:moveTo>
                <a:cubicBezTo>
                  <a:pt x="1673769" y="4477165"/>
                  <a:pt x="1682133" y="4477323"/>
                  <a:pt x="1680041" y="4477283"/>
                </a:cubicBezTo>
                <a:cubicBezTo>
                  <a:pt x="1679345" y="4477271"/>
                  <a:pt x="1677486" y="4477235"/>
                  <a:pt x="1673769" y="4477165"/>
                </a:cubicBezTo>
                <a:close/>
                <a:moveTo>
                  <a:pt x="2027762" y="4437950"/>
                </a:moveTo>
                <a:cubicBezTo>
                  <a:pt x="2027762" y="4437950"/>
                  <a:pt x="2027486" y="4452816"/>
                  <a:pt x="2029055" y="4448385"/>
                </a:cubicBezTo>
                <a:cubicBezTo>
                  <a:pt x="2030163" y="4448777"/>
                  <a:pt x="2030914" y="4448420"/>
                  <a:pt x="2031345" y="4447637"/>
                </a:cubicBezTo>
                <a:cubicBezTo>
                  <a:pt x="2032645" y="4445292"/>
                  <a:pt x="2031086" y="4439128"/>
                  <a:pt x="2027762" y="4437950"/>
                </a:cubicBezTo>
                <a:close/>
                <a:moveTo>
                  <a:pt x="2064021" y="4394267"/>
                </a:moveTo>
                <a:cubicBezTo>
                  <a:pt x="2058851" y="4392435"/>
                  <a:pt x="2060882" y="4403130"/>
                  <a:pt x="2065315" y="4404699"/>
                </a:cubicBezTo>
                <a:cubicBezTo>
                  <a:pt x="2066884" y="4400268"/>
                  <a:pt x="2065852" y="4389096"/>
                  <a:pt x="2064021" y="4394267"/>
                </a:cubicBezTo>
                <a:close/>
                <a:moveTo>
                  <a:pt x="2073424" y="4381803"/>
                </a:moveTo>
                <a:cubicBezTo>
                  <a:pt x="2068993" y="4380232"/>
                  <a:pt x="2070285" y="4390666"/>
                  <a:pt x="2074719" y="4392237"/>
                </a:cubicBezTo>
                <a:cubicBezTo>
                  <a:pt x="2076290" y="4387804"/>
                  <a:pt x="2074995" y="4377371"/>
                  <a:pt x="2073424" y="4381803"/>
                </a:cubicBezTo>
                <a:close/>
                <a:moveTo>
                  <a:pt x="2190484" y="4300025"/>
                </a:moveTo>
                <a:cubicBezTo>
                  <a:pt x="2188805" y="4300660"/>
                  <a:pt x="2189566" y="4302673"/>
                  <a:pt x="2187888" y="4303308"/>
                </a:cubicBezTo>
                <a:cubicBezTo>
                  <a:pt x="2186123" y="4306564"/>
                  <a:pt x="2187138" y="4306827"/>
                  <a:pt x="2188685" y="4305918"/>
                </a:cubicBezTo>
                <a:lnTo>
                  <a:pt x="2189788" y="4305009"/>
                </a:lnTo>
                <a:lnTo>
                  <a:pt x="2192332" y="4301258"/>
                </a:lnTo>
                <a:close/>
                <a:moveTo>
                  <a:pt x="903711" y="4297785"/>
                </a:moveTo>
                <a:lnTo>
                  <a:pt x="903469" y="4310830"/>
                </a:lnTo>
                <a:cubicBezTo>
                  <a:pt x="898202" y="4313342"/>
                  <a:pt x="897795" y="4300068"/>
                  <a:pt x="903711" y="4297785"/>
                </a:cubicBezTo>
                <a:close/>
                <a:moveTo>
                  <a:pt x="916618" y="4290181"/>
                </a:moveTo>
                <a:lnTo>
                  <a:pt x="916084" y="4292788"/>
                </a:lnTo>
                <a:cubicBezTo>
                  <a:pt x="915874" y="4293816"/>
                  <a:pt x="915926" y="4293559"/>
                  <a:pt x="916123" y="4292595"/>
                </a:cubicBezTo>
                <a:close/>
                <a:moveTo>
                  <a:pt x="918075" y="4283055"/>
                </a:moveTo>
                <a:lnTo>
                  <a:pt x="917031" y="4288162"/>
                </a:lnTo>
                <a:lnTo>
                  <a:pt x="916618" y="4290181"/>
                </a:lnTo>
                <a:close/>
                <a:moveTo>
                  <a:pt x="918608" y="4280448"/>
                </a:moveTo>
                <a:cubicBezTo>
                  <a:pt x="918608" y="4280448"/>
                  <a:pt x="918399" y="4281478"/>
                  <a:pt x="918096" y="4282955"/>
                </a:cubicBezTo>
                <a:lnTo>
                  <a:pt x="918075" y="4283055"/>
                </a:lnTo>
                <a:close/>
                <a:moveTo>
                  <a:pt x="1545359" y="4276242"/>
                </a:moveTo>
                <a:lnTo>
                  <a:pt x="1525790" y="4310389"/>
                </a:lnTo>
                <a:lnTo>
                  <a:pt x="1522408" y="4313585"/>
                </a:lnTo>
                <a:lnTo>
                  <a:pt x="1518141" y="4317078"/>
                </a:lnTo>
                <a:lnTo>
                  <a:pt x="1526556" y="4299958"/>
                </a:lnTo>
                <a:lnTo>
                  <a:pt x="1535264" y="4283962"/>
                </a:lnTo>
                <a:lnTo>
                  <a:pt x="1542349" y="4278792"/>
                </a:lnTo>
                <a:close/>
                <a:moveTo>
                  <a:pt x="854177" y="4270759"/>
                </a:moveTo>
                <a:cubicBezTo>
                  <a:pt x="858068" y="4272135"/>
                  <a:pt x="855085" y="4280562"/>
                  <a:pt x="855085" y="4280562"/>
                </a:cubicBezTo>
                <a:cubicBezTo>
                  <a:pt x="853706" y="4284453"/>
                  <a:pt x="852800" y="4274647"/>
                  <a:pt x="854177" y="4270759"/>
                </a:cubicBezTo>
                <a:close/>
                <a:moveTo>
                  <a:pt x="1490075" y="4252934"/>
                </a:moveTo>
                <a:lnTo>
                  <a:pt x="1489340" y="4254278"/>
                </a:lnTo>
                <a:lnTo>
                  <a:pt x="1485054" y="4258161"/>
                </a:lnTo>
                <a:close/>
                <a:moveTo>
                  <a:pt x="1545854" y="4222390"/>
                </a:moveTo>
                <a:cubicBezTo>
                  <a:pt x="1546188" y="4223273"/>
                  <a:pt x="1545987" y="4223853"/>
                  <a:pt x="1545304" y="4224366"/>
                </a:cubicBezTo>
                <a:cubicBezTo>
                  <a:pt x="1544620" y="4224875"/>
                  <a:pt x="1543456" y="4225316"/>
                  <a:pt x="1541859" y="4225918"/>
                </a:cubicBezTo>
                <a:cubicBezTo>
                  <a:pt x="1540525" y="4222386"/>
                  <a:pt x="1544382" y="4222946"/>
                  <a:pt x="1545854" y="4222390"/>
                </a:cubicBezTo>
                <a:close/>
                <a:moveTo>
                  <a:pt x="1549848" y="4218861"/>
                </a:moveTo>
                <a:cubicBezTo>
                  <a:pt x="1550183" y="4219743"/>
                  <a:pt x="1549981" y="4220326"/>
                  <a:pt x="1549298" y="4220836"/>
                </a:cubicBezTo>
                <a:cubicBezTo>
                  <a:pt x="1548616" y="4221347"/>
                  <a:pt x="1547450" y="4221788"/>
                  <a:pt x="1545854" y="4222390"/>
                </a:cubicBezTo>
                <a:cubicBezTo>
                  <a:pt x="1544519" y="4218858"/>
                  <a:pt x="1548377" y="4219418"/>
                  <a:pt x="1549848" y="4218861"/>
                </a:cubicBezTo>
                <a:close/>
                <a:moveTo>
                  <a:pt x="833479" y="4213824"/>
                </a:moveTo>
                <a:lnTo>
                  <a:pt x="833860" y="4215698"/>
                </a:lnTo>
                <a:lnTo>
                  <a:pt x="830563" y="4220336"/>
                </a:lnTo>
                <a:lnTo>
                  <a:pt x="830326" y="4219637"/>
                </a:lnTo>
                <a:cubicBezTo>
                  <a:pt x="830444" y="4216213"/>
                  <a:pt x="831535" y="4213137"/>
                  <a:pt x="833479" y="4213824"/>
                </a:cubicBezTo>
                <a:close/>
                <a:moveTo>
                  <a:pt x="1559758" y="4208722"/>
                </a:moveTo>
                <a:cubicBezTo>
                  <a:pt x="1559010" y="4211193"/>
                  <a:pt x="1557899" y="4212705"/>
                  <a:pt x="1556291" y="4214113"/>
                </a:cubicBezTo>
                <a:cubicBezTo>
                  <a:pt x="1554685" y="4215518"/>
                  <a:pt x="1552583" y="4216817"/>
                  <a:pt x="1549848" y="4218861"/>
                </a:cubicBezTo>
                <a:cubicBezTo>
                  <a:pt x="1551458" y="4214215"/>
                  <a:pt x="1555341" y="4210391"/>
                  <a:pt x="1559758" y="4208722"/>
                </a:cubicBezTo>
                <a:close/>
                <a:moveTo>
                  <a:pt x="1023646" y="4200207"/>
                </a:moveTo>
                <a:cubicBezTo>
                  <a:pt x="1023646" y="4200207"/>
                  <a:pt x="1021422" y="4214601"/>
                  <a:pt x="1021976" y="4211002"/>
                </a:cubicBezTo>
                <a:cubicBezTo>
                  <a:pt x="1022163" y="4209804"/>
                  <a:pt x="1022655" y="4206605"/>
                  <a:pt x="1023646" y="4200207"/>
                </a:cubicBezTo>
                <a:close/>
                <a:moveTo>
                  <a:pt x="843109" y="4198998"/>
                </a:moveTo>
                <a:lnTo>
                  <a:pt x="843843" y="4201648"/>
                </a:lnTo>
                <a:lnTo>
                  <a:pt x="840593" y="4206223"/>
                </a:lnTo>
                <a:lnTo>
                  <a:pt x="840037" y="4204840"/>
                </a:lnTo>
                <a:cubicBezTo>
                  <a:pt x="840072" y="4201389"/>
                  <a:pt x="841163" y="4198309"/>
                  <a:pt x="843109" y="4198998"/>
                </a:cubicBezTo>
                <a:close/>
                <a:moveTo>
                  <a:pt x="853386" y="4184401"/>
                </a:moveTo>
                <a:lnTo>
                  <a:pt x="854008" y="4187472"/>
                </a:lnTo>
                <a:lnTo>
                  <a:pt x="850701" y="4192063"/>
                </a:lnTo>
                <a:lnTo>
                  <a:pt x="849990" y="4190128"/>
                </a:lnTo>
                <a:cubicBezTo>
                  <a:pt x="850027" y="4186675"/>
                  <a:pt x="851116" y="4183599"/>
                  <a:pt x="853386" y="4184401"/>
                </a:cubicBezTo>
                <a:close/>
                <a:moveTo>
                  <a:pt x="1607195" y="4180337"/>
                </a:moveTo>
                <a:lnTo>
                  <a:pt x="1602381" y="4189112"/>
                </a:lnTo>
                <a:cubicBezTo>
                  <a:pt x="1592960" y="4201096"/>
                  <a:pt x="1583841" y="4213533"/>
                  <a:pt x="1574993" y="4226805"/>
                </a:cubicBezTo>
                <a:lnTo>
                  <a:pt x="1563184" y="4246370"/>
                </a:lnTo>
                <a:lnTo>
                  <a:pt x="1563076" y="4245825"/>
                </a:lnTo>
                <a:cubicBezTo>
                  <a:pt x="1561716" y="4246698"/>
                  <a:pt x="1558819" y="4249097"/>
                  <a:pt x="1553609" y="4253675"/>
                </a:cubicBezTo>
                <a:lnTo>
                  <a:pt x="1550123" y="4256672"/>
                </a:lnTo>
                <a:lnTo>
                  <a:pt x="1553577" y="4250326"/>
                </a:lnTo>
                <a:lnTo>
                  <a:pt x="1577365" y="4209652"/>
                </a:lnTo>
                <a:lnTo>
                  <a:pt x="1590680" y="4197706"/>
                </a:lnTo>
                <a:close/>
                <a:moveTo>
                  <a:pt x="1548060" y="4172443"/>
                </a:moveTo>
                <a:lnTo>
                  <a:pt x="1540474" y="4176721"/>
                </a:lnTo>
                <a:lnTo>
                  <a:pt x="1538109" y="4181258"/>
                </a:lnTo>
                <a:lnTo>
                  <a:pt x="1535687" y="4184879"/>
                </a:lnTo>
                <a:lnTo>
                  <a:pt x="1535900" y="4184717"/>
                </a:lnTo>
                <a:cubicBezTo>
                  <a:pt x="1536415" y="4184334"/>
                  <a:pt x="1536715" y="4184121"/>
                  <a:pt x="1536715" y="4184121"/>
                </a:cubicBezTo>
                <a:close/>
                <a:moveTo>
                  <a:pt x="817077" y="4171541"/>
                </a:moveTo>
                <a:cubicBezTo>
                  <a:pt x="818456" y="4167653"/>
                  <a:pt x="819361" y="4177455"/>
                  <a:pt x="817984" y="4181347"/>
                </a:cubicBezTo>
                <a:cubicBezTo>
                  <a:pt x="814092" y="4179968"/>
                  <a:pt x="812539" y="4169935"/>
                  <a:pt x="817077" y="4171541"/>
                </a:cubicBezTo>
                <a:close/>
                <a:moveTo>
                  <a:pt x="1466761" y="4146083"/>
                </a:moveTo>
                <a:lnTo>
                  <a:pt x="1462404" y="4153007"/>
                </a:lnTo>
                <a:lnTo>
                  <a:pt x="1463331" y="4151796"/>
                </a:lnTo>
                <a:lnTo>
                  <a:pt x="1467089" y="4146114"/>
                </a:lnTo>
                <a:close/>
                <a:moveTo>
                  <a:pt x="1423054" y="4143466"/>
                </a:moveTo>
                <a:cubicBezTo>
                  <a:pt x="1423161" y="4143382"/>
                  <a:pt x="1422996" y="4143891"/>
                  <a:pt x="1422468" y="4145249"/>
                </a:cubicBezTo>
                <a:lnTo>
                  <a:pt x="1421913" y="4146615"/>
                </a:lnTo>
                <a:lnTo>
                  <a:pt x="1419934" y="4149116"/>
                </a:lnTo>
                <a:cubicBezTo>
                  <a:pt x="1421545" y="4146192"/>
                  <a:pt x="1422842" y="4143637"/>
                  <a:pt x="1423054" y="4143466"/>
                </a:cubicBezTo>
                <a:close/>
                <a:moveTo>
                  <a:pt x="1574134" y="4142113"/>
                </a:moveTo>
                <a:lnTo>
                  <a:pt x="1574933" y="4144806"/>
                </a:lnTo>
                <a:lnTo>
                  <a:pt x="1574318" y="4142732"/>
                </a:lnTo>
                <a:cubicBezTo>
                  <a:pt x="1574073" y="4141907"/>
                  <a:pt x="1573948" y="4141494"/>
                  <a:pt x="1574134" y="4142113"/>
                </a:cubicBezTo>
                <a:close/>
                <a:moveTo>
                  <a:pt x="1555483" y="4137323"/>
                </a:moveTo>
                <a:cubicBezTo>
                  <a:pt x="1556649" y="4136881"/>
                  <a:pt x="1557073" y="4137120"/>
                  <a:pt x="1557020" y="4137709"/>
                </a:cubicBezTo>
                <a:cubicBezTo>
                  <a:pt x="1556938" y="4138593"/>
                  <a:pt x="1555784" y="4140258"/>
                  <a:pt x="1554449" y="4141590"/>
                </a:cubicBezTo>
                <a:cubicBezTo>
                  <a:pt x="1553114" y="4142923"/>
                  <a:pt x="1551599" y="4143922"/>
                  <a:pt x="1550796" y="4143468"/>
                </a:cubicBezTo>
                <a:cubicBezTo>
                  <a:pt x="1550796" y="4143468"/>
                  <a:pt x="1552538" y="4138437"/>
                  <a:pt x="1555483" y="4137323"/>
                </a:cubicBezTo>
                <a:close/>
                <a:moveTo>
                  <a:pt x="1629351" y="4134632"/>
                </a:moveTo>
                <a:lnTo>
                  <a:pt x="1626082" y="4136709"/>
                </a:lnTo>
                <a:lnTo>
                  <a:pt x="1625345" y="4137452"/>
                </a:lnTo>
                <a:lnTo>
                  <a:pt x="1623788" y="4139765"/>
                </a:lnTo>
                <a:cubicBezTo>
                  <a:pt x="1623122" y="4141529"/>
                  <a:pt x="1623623" y="4142856"/>
                  <a:pt x="1625219" y="4142251"/>
                </a:cubicBezTo>
                <a:cubicBezTo>
                  <a:pt x="1625219" y="4142251"/>
                  <a:pt x="1630028" y="4137027"/>
                  <a:pt x="1630567" y="4135120"/>
                </a:cubicBezTo>
                <a:cubicBezTo>
                  <a:pt x="1630749" y="4134483"/>
                  <a:pt x="1630455" y="4134216"/>
                  <a:pt x="1629351" y="4134632"/>
                </a:cubicBezTo>
                <a:close/>
                <a:moveTo>
                  <a:pt x="2350008" y="4134075"/>
                </a:moveTo>
                <a:lnTo>
                  <a:pt x="2330854" y="4162393"/>
                </a:lnTo>
                <a:lnTo>
                  <a:pt x="2328965" y="4164993"/>
                </a:lnTo>
                <a:lnTo>
                  <a:pt x="2330508" y="4163224"/>
                </a:lnTo>
                <a:cubicBezTo>
                  <a:pt x="2337900" y="4154096"/>
                  <a:pt x="2346877" y="4141779"/>
                  <a:pt x="2350034" y="4134373"/>
                </a:cubicBezTo>
                <a:close/>
                <a:moveTo>
                  <a:pt x="909173" y="4128995"/>
                </a:moveTo>
                <a:lnTo>
                  <a:pt x="910004" y="4132261"/>
                </a:lnTo>
                <a:cubicBezTo>
                  <a:pt x="909669" y="4134172"/>
                  <a:pt x="908279" y="4136551"/>
                  <a:pt x="904898" y="4139913"/>
                </a:cubicBezTo>
                <a:cubicBezTo>
                  <a:pt x="906272" y="4139123"/>
                  <a:pt x="906135" y="4137842"/>
                  <a:pt x="905216" y="4136605"/>
                </a:cubicBezTo>
                <a:lnTo>
                  <a:pt x="904213" y="4135903"/>
                </a:lnTo>
                <a:close/>
                <a:moveTo>
                  <a:pt x="1175033" y="4114712"/>
                </a:moveTo>
                <a:lnTo>
                  <a:pt x="1156969" y="4143116"/>
                </a:lnTo>
                <a:lnTo>
                  <a:pt x="1142411" y="4158880"/>
                </a:lnTo>
                <a:lnTo>
                  <a:pt x="1150203" y="4145638"/>
                </a:lnTo>
                <a:close/>
                <a:moveTo>
                  <a:pt x="1612434" y="4102426"/>
                </a:moveTo>
                <a:lnTo>
                  <a:pt x="1608552" y="4105963"/>
                </a:lnTo>
                <a:lnTo>
                  <a:pt x="1603994" y="4109738"/>
                </a:lnTo>
                <a:lnTo>
                  <a:pt x="1599374" y="4116164"/>
                </a:lnTo>
                <a:lnTo>
                  <a:pt x="1589045" y="4130345"/>
                </a:lnTo>
                <a:lnTo>
                  <a:pt x="1596769" y="4122429"/>
                </a:lnTo>
                <a:lnTo>
                  <a:pt x="1608751" y="4110595"/>
                </a:lnTo>
                <a:lnTo>
                  <a:pt x="1611451" y="4104440"/>
                </a:lnTo>
                <a:close/>
                <a:moveTo>
                  <a:pt x="4983392" y="4099961"/>
                </a:moveTo>
                <a:lnTo>
                  <a:pt x="4901143" y="4217840"/>
                </a:lnTo>
                <a:lnTo>
                  <a:pt x="4894233" y="4228881"/>
                </a:lnTo>
                <a:cubicBezTo>
                  <a:pt x="4861923" y="4274455"/>
                  <a:pt x="4833249" y="4318654"/>
                  <a:pt x="4798698" y="4369294"/>
                </a:cubicBezTo>
                <a:cubicBezTo>
                  <a:pt x="4793230" y="4375962"/>
                  <a:pt x="4778876" y="4400559"/>
                  <a:pt x="4797625" y="4376601"/>
                </a:cubicBezTo>
                <a:cubicBezTo>
                  <a:pt x="4804928" y="4364637"/>
                  <a:pt x="4813783" y="4351704"/>
                  <a:pt x="4821999" y="4341314"/>
                </a:cubicBezTo>
                <a:cubicBezTo>
                  <a:pt x="4836321" y="4321711"/>
                  <a:pt x="4844513" y="4312095"/>
                  <a:pt x="4857793" y="4294805"/>
                </a:cubicBezTo>
                <a:cubicBezTo>
                  <a:pt x="4878501" y="4265888"/>
                  <a:pt x="4897870" y="4227505"/>
                  <a:pt x="4918451" y="4198251"/>
                </a:cubicBezTo>
                <a:cubicBezTo>
                  <a:pt x="4934227" y="4174460"/>
                  <a:pt x="4949701" y="4151354"/>
                  <a:pt x="4965441" y="4127573"/>
                </a:cubicBezTo>
                <a:close/>
                <a:moveTo>
                  <a:pt x="1620449" y="4086858"/>
                </a:moveTo>
                <a:lnTo>
                  <a:pt x="1610990" y="4100013"/>
                </a:lnTo>
                <a:lnTo>
                  <a:pt x="1616220" y="4094849"/>
                </a:lnTo>
                <a:close/>
                <a:moveTo>
                  <a:pt x="1681570" y="4082484"/>
                </a:moveTo>
                <a:cubicBezTo>
                  <a:pt x="1680097" y="4083042"/>
                  <a:pt x="1680764" y="4084808"/>
                  <a:pt x="1679292" y="4085366"/>
                </a:cubicBezTo>
                <a:lnTo>
                  <a:pt x="1679054" y="4086177"/>
                </a:lnTo>
                <a:lnTo>
                  <a:pt x="1679531" y="4086092"/>
                </a:lnTo>
                <a:lnTo>
                  <a:pt x="1682317" y="4083436"/>
                </a:lnTo>
                <a:lnTo>
                  <a:pt x="1682324" y="4082611"/>
                </a:lnTo>
                <a:close/>
                <a:moveTo>
                  <a:pt x="1215746" y="4061254"/>
                </a:moveTo>
                <a:lnTo>
                  <a:pt x="1209425" y="4071239"/>
                </a:lnTo>
                <a:lnTo>
                  <a:pt x="1207014" y="4073158"/>
                </a:lnTo>
                <a:close/>
                <a:moveTo>
                  <a:pt x="1281496" y="4049719"/>
                </a:moveTo>
                <a:lnTo>
                  <a:pt x="1261928" y="4083863"/>
                </a:lnTo>
                <a:lnTo>
                  <a:pt x="1258543" y="4087060"/>
                </a:lnTo>
                <a:lnTo>
                  <a:pt x="1254277" y="4090553"/>
                </a:lnTo>
                <a:lnTo>
                  <a:pt x="1262692" y="4073433"/>
                </a:lnTo>
                <a:lnTo>
                  <a:pt x="1271400" y="4057437"/>
                </a:lnTo>
                <a:lnTo>
                  <a:pt x="1278485" y="4052268"/>
                </a:lnTo>
                <a:close/>
                <a:moveTo>
                  <a:pt x="1657126" y="4037954"/>
                </a:moveTo>
                <a:lnTo>
                  <a:pt x="1650898" y="4044518"/>
                </a:lnTo>
                <a:lnTo>
                  <a:pt x="1650583" y="4044956"/>
                </a:lnTo>
                <a:lnTo>
                  <a:pt x="1656086" y="4039419"/>
                </a:lnTo>
                <a:close/>
                <a:moveTo>
                  <a:pt x="1235836" y="4034194"/>
                </a:moveTo>
                <a:lnTo>
                  <a:pt x="1228801" y="4044092"/>
                </a:lnTo>
                <a:lnTo>
                  <a:pt x="1217383" y="4059023"/>
                </a:lnTo>
                <a:lnTo>
                  <a:pt x="1232778" y="4038039"/>
                </a:lnTo>
                <a:close/>
                <a:moveTo>
                  <a:pt x="5183730" y="4031448"/>
                </a:moveTo>
                <a:lnTo>
                  <a:pt x="5182728" y="4035947"/>
                </a:lnTo>
                <a:lnTo>
                  <a:pt x="5190841" y="4034353"/>
                </a:lnTo>
                <a:lnTo>
                  <a:pt x="5109631" y="4150571"/>
                </a:lnTo>
                <a:cubicBezTo>
                  <a:pt x="5007828" y="4303305"/>
                  <a:pt x="4915865" y="4457306"/>
                  <a:pt x="4808411" y="4596931"/>
                </a:cubicBezTo>
                <a:cubicBezTo>
                  <a:pt x="4761177" y="4657510"/>
                  <a:pt x="4803777" y="4579496"/>
                  <a:pt x="4821491" y="4560000"/>
                </a:cubicBezTo>
                <a:cubicBezTo>
                  <a:pt x="4929694" y="4400064"/>
                  <a:pt x="5039329" y="4243129"/>
                  <a:pt x="5147206" y="4085571"/>
                </a:cubicBezTo>
                <a:close/>
                <a:moveTo>
                  <a:pt x="5198503" y="4023391"/>
                </a:moveTo>
                <a:lnTo>
                  <a:pt x="5192569" y="4031879"/>
                </a:lnTo>
                <a:lnTo>
                  <a:pt x="5193570" y="4024582"/>
                </a:lnTo>
                <a:close/>
                <a:moveTo>
                  <a:pt x="964278" y="4011403"/>
                </a:moveTo>
                <a:cubicBezTo>
                  <a:pt x="964278" y="4011403"/>
                  <a:pt x="971618" y="4011543"/>
                  <a:pt x="969783" y="4011508"/>
                </a:cubicBezTo>
                <a:cubicBezTo>
                  <a:pt x="969171" y="4011497"/>
                  <a:pt x="967541" y="4011466"/>
                  <a:pt x="964278" y="4011403"/>
                </a:cubicBezTo>
                <a:close/>
                <a:moveTo>
                  <a:pt x="1274913" y="3976992"/>
                </a:moveTo>
                <a:cubicBezTo>
                  <a:pt x="1274913" y="3976992"/>
                  <a:pt x="1274672" y="3990036"/>
                  <a:pt x="1276049" y="3986148"/>
                </a:cubicBezTo>
                <a:cubicBezTo>
                  <a:pt x="1277021" y="3986493"/>
                  <a:pt x="1277680" y="3986178"/>
                  <a:pt x="1278060" y="3985493"/>
                </a:cubicBezTo>
                <a:cubicBezTo>
                  <a:pt x="1279198" y="3983434"/>
                  <a:pt x="1277830" y="3978024"/>
                  <a:pt x="1274913" y="3976992"/>
                </a:cubicBezTo>
                <a:close/>
                <a:moveTo>
                  <a:pt x="1306731" y="3938659"/>
                </a:moveTo>
                <a:cubicBezTo>
                  <a:pt x="1302194" y="3937051"/>
                  <a:pt x="1303977" y="3946437"/>
                  <a:pt x="1307868" y="3947814"/>
                </a:cubicBezTo>
                <a:cubicBezTo>
                  <a:pt x="1309245" y="3943925"/>
                  <a:pt x="1308340" y="3934121"/>
                  <a:pt x="1306731" y="3938659"/>
                </a:cubicBezTo>
                <a:close/>
                <a:moveTo>
                  <a:pt x="1314984" y="3927720"/>
                </a:moveTo>
                <a:cubicBezTo>
                  <a:pt x="1311093" y="3926341"/>
                  <a:pt x="1312229" y="3935500"/>
                  <a:pt x="1316119" y="3936876"/>
                </a:cubicBezTo>
                <a:cubicBezTo>
                  <a:pt x="1317498" y="3932987"/>
                  <a:pt x="1316361" y="3923832"/>
                  <a:pt x="1314984" y="3927720"/>
                </a:cubicBezTo>
                <a:close/>
                <a:moveTo>
                  <a:pt x="5151935" y="3907453"/>
                </a:moveTo>
                <a:cubicBezTo>
                  <a:pt x="5152235" y="3909425"/>
                  <a:pt x="5128955" y="3943158"/>
                  <a:pt x="5060673" y="4036538"/>
                </a:cubicBezTo>
                <a:cubicBezTo>
                  <a:pt x="5068162" y="4020718"/>
                  <a:pt x="5105895" y="3966651"/>
                  <a:pt x="5108175" y="3970796"/>
                </a:cubicBezTo>
                <a:lnTo>
                  <a:pt x="5102507" y="3969154"/>
                </a:lnTo>
                <a:lnTo>
                  <a:pt x="5109025" y="3959598"/>
                </a:lnTo>
                <a:lnTo>
                  <a:pt x="5120525" y="3944846"/>
                </a:lnTo>
                <a:cubicBezTo>
                  <a:pt x="5138226" y="3922357"/>
                  <a:pt x="5151711" y="3905973"/>
                  <a:pt x="5151935" y="3907453"/>
                </a:cubicBezTo>
                <a:close/>
                <a:moveTo>
                  <a:pt x="5290129" y="3882708"/>
                </a:moveTo>
                <a:lnTo>
                  <a:pt x="5282643" y="3892470"/>
                </a:lnTo>
                <a:cubicBezTo>
                  <a:pt x="5274131" y="3903587"/>
                  <a:pt x="5266567" y="3913793"/>
                  <a:pt x="5264998" y="3918224"/>
                </a:cubicBezTo>
                <a:cubicBezTo>
                  <a:pt x="5261597" y="3927828"/>
                  <a:pt x="5262892" y="3938260"/>
                  <a:pt x="5261322" y="3942691"/>
                </a:cubicBezTo>
                <a:cubicBezTo>
                  <a:pt x="5259752" y="3947123"/>
                  <a:pt x="5254024" y="3935120"/>
                  <a:pt x="5254024" y="3935120"/>
                </a:cubicBezTo>
                <a:cubicBezTo>
                  <a:pt x="5244467" y="3939217"/>
                  <a:pt x="5242917" y="3955034"/>
                  <a:pt x="5241969" y="3964868"/>
                </a:cubicBezTo>
                <a:lnTo>
                  <a:pt x="5241240" y="3969972"/>
                </a:lnTo>
                <a:lnTo>
                  <a:pt x="5239499" y="3972184"/>
                </a:lnTo>
                <a:lnTo>
                  <a:pt x="5235357" y="3972566"/>
                </a:lnTo>
                <a:cubicBezTo>
                  <a:pt x="5232956" y="3971716"/>
                  <a:pt x="5230555" y="3970865"/>
                  <a:pt x="5229770" y="3973081"/>
                </a:cubicBezTo>
                <a:lnTo>
                  <a:pt x="5231525" y="3982319"/>
                </a:lnTo>
                <a:lnTo>
                  <a:pt x="5226747" y="3988389"/>
                </a:lnTo>
                <a:lnTo>
                  <a:pt x="5223355" y="3991487"/>
                </a:lnTo>
                <a:cubicBezTo>
                  <a:pt x="5221337" y="3993370"/>
                  <a:pt x="5219443" y="3995192"/>
                  <a:pt x="5215657" y="3998841"/>
                </a:cubicBezTo>
                <a:lnTo>
                  <a:pt x="5200655" y="4020310"/>
                </a:lnTo>
                <a:lnTo>
                  <a:pt x="5195304" y="4021602"/>
                </a:lnTo>
                <a:cubicBezTo>
                  <a:pt x="5194036" y="4022976"/>
                  <a:pt x="5193570" y="4024582"/>
                  <a:pt x="5193570" y="4024582"/>
                </a:cubicBezTo>
                <a:lnTo>
                  <a:pt x="5184615" y="4030139"/>
                </a:lnTo>
                <a:lnTo>
                  <a:pt x="5261101" y="3916793"/>
                </a:lnTo>
                <a:close/>
                <a:moveTo>
                  <a:pt x="1417706" y="3855961"/>
                </a:moveTo>
                <a:cubicBezTo>
                  <a:pt x="1416233" y="3856517"/>
                  <a:pt x="1416900" y="3858284"/>
                  <a:pt x="1415427" y="3858840"/>
                </a:cubicBezTo>
                <a:cubicBezTo>
                  <a:pt x="1413879" y="3861699"/>
                  <a:pt x="1414769" y="3861930"/>
                  <a:pt x="1416127" y="3861131"/>
                </a:cubicBezTo>
                <a:lnTo>
                  <a:pt x="1417094" y="3860333"/>
                </a:lnTo>
                <a:lnTo>
                  <a:pt x="1419327" y="3857042"/>
                </a:lnTo>
                <a:close/>
                <a:moveTo>
                  <a:pt x="5400161" y="3754953"/>
                </a:moveTo>
                <a:lnTo>
                  <a:pt x="5401193" y="3766123"/>
                </a:lnTo>
                <a:cubicBezTo>
                  <a:pt x="5395189" y="3768985"/>
                  <a:pt x="5395727" y="3753383"/>
                  <a:pt x="5400161" y="3754953"/>
                </a:cubicBezTo>
                <a:close/>
                <a:moveTo>
                  <a:pt x="1557692" y="3710336"/>
                </a:moveTo>
                <a:lnTo>
                  <a:pt x="1540882" y="3735184"/>
                </a:lnTo>
                <a:lnTo>
                  <a:pt x="1539224" y="3737467"/>
                </a:lnTo>
                <a:lnTo>
                  <a:pt x="1540579" y="3735914"/>
                </a:lnTo>
                <a:cubicBezTo>
                  <a:pt x="1547065" y="3727903"/>
                  <a:pt x="1554944" y="3717096"/>
                  <a:pt x="1557713" y="3710595"/>
                </a:cubicBezTo>
                <a:close/>
                <a:moveTo>
                  <a:pt x="5439560" y="3702405"/>
                </a:moveTo>
                <a:cubicBezTo>
                  <a:pt x="5434851" y="3715700"/>
                  <a:pt x="5423878" y="3732595"/>
                  <a:pt x="5415566" y="3739627"/>
                </a:cubicBezTo>
                <a:lnTo>
                  <a:pt x="5424595" y="3717697"/>
                </a:lnTo>
                <a:lnTo>
                  <a:pt x="5427351" y="3714112"/>
                </a:lnTo>
                <a:close/>
                <a:moveTo>
                  <a:pt x="1060557" y="3688066"/>
                </a:moveTo>
                <a:lnTo>
                  <a:pt x="1060084" y="3701762"/>
                </a:lnTo>
                <a:cubicBezTo>
                  <a:pt x="1061401" y="3701132"/>
                  <a:pt x="1062417" y="3699806"/>
                  <a:pt x="1063121" y="3698207"/>
                </a:cubicBezTo>
                <a:cubicBezTo>
                  <a:pt x="1065229" y="3693415"/>
                  <a:pt x="1064505" y="3686184"/>
                  <a:pt x="1060557" y="3688066"/>
                </a:cubicBezTo>
                <a:close/>
                <a:moveTo>
                  <a:pt x="5450017" y="3684626"/>
                </a:moveTo>
                <a:lnTo>
                  <a:pt x="5439560" y="3702405"/>
                </a:lnTo>
                <a:lnTo>
                  <a:pt x="5441237" y="3696048"/>
                </a:lnTo>
                <a:close/>
                <a:moveTo>
                  <a:pt x="5460126" y="3671473"/>
                </a:moveTo>
                <a:lnTo>
                  <a:pt x="5458077" y="3676543"/>
                </a:lnTo>
                <a:lnTo>
                  <a:pt x="5453641" y="3679909"/>
                </a:lnTo>
                <a:close/>
                <a:moveTo>
                  <a:pt x="1075453" y="3670731"/>
                </a:moveTo>
                <a:cubicBezTo>
                  <a:pt x="1078876" y="3670848"/>
                  <a:pt x="1080588" y="3670908"/>
                  <a:pt x="1081231" y="3670931"/>
                </a:cubicBezTo>
                <a:cubicBezTo>
                  <a:pt x="1083156" y="3670997"/>
                  <a:pt x="1075453" y="3670731"/>
                  <a:pt x="1075453" y="3670731"/>
                </a:cubicBezTo>
                <a:close/>
                <a:moveTo>
                  <a:pt x="5469459" y="3659328"/>
                </a:moveTo>
                <a:lnTo>
                  <a:pt x="5468023" y="3663310"/>
                </a:lnTo>
                <a:lnTo>
                  <a:pt x="5466147" y="3663641"/>
                </a:lnTo>
                <a:close/>
                <a:moveTo>
                  <a:pt x="1104760" y="3627129"/>
                </a:moveTo>
                <a:cubicBezTo>
                  <a:pt x="1104760" y="3627129"/>
                  <a:pt x="1104288" y="3640824"/>
                  <a:pt x="1105895" y="3636286"/>
                </a:cubicBezTo>
                <a:cubicBezTo>
                  <a:pt x="1106868" y="3636631"/>
                  <a:pt x="1107525" y="3636317"/>
                  <a:pt x="1107906" y="3635630"/>
                </a:cubicBezTo>
                <a:cubicBezTo>
                  <a:pt x="1109045" y="3633571"/>
                  <a:pt x="1107678" y="3628164"/>
                  <a:pt x="1104760" y="3627129"/>
                </a:cubicBezTo>
                <a:close/>
                <a:moveTo>
                  <a:pt x="1132688" y="3587418"/>
                </a:moveTo>
                <a:lnTo>
                  <a:pt x="1133825" y="3596575"/>
                </a:lnTo>
                <a:cubicBezTo>
                  <a:pt x="1135142" y="3595947"/>
                  <a:pt x="1136057" y="3594904"/>
                  <a:pt x="1136610" y="3593730"/>
                </a:cubicBezTo>
                <a:cubicBezTo>
                  <a:pt x="1138266" y="3590214"/>
                  <a:pt x="1136639" y="3585535"/>
                  <a:pt x="1132688" y="3587418"/>
                </a:cubicBezTo>
                <a:close/>
                <a:moveTo>
                  <a:pt x="1515902" y="3549656"/>
                </a:moveTo>
                <a:cubicBezTo>
                  <a:pt x="1483626" y="3588356"/>
                  <a:pt x="1456816" y="3628585"/>
                  <a:pt x="1426255" y="3669427"/>
                </a:cubicBezTo>
                <a:lnTo>
                  <a:pt x="1408780" y="3691720"/>
                </a:lnTo>
                <a:lnTo>
                  <a:pt x="1372393" y="3744260"/>
                </a:lnTo>
                <a:lnTo>
                  <a:pt x="1371094" y="3746069"/>
                </a:lnTo>
                <a:lnTo>
                  <a:pt x="1406654" y="3706453"/>
                </a:lnTo>
                <a:lnTo>
                  <a:pt x="1420219" y="3689840"/>
                </a:lnTo>
                <a:lnTo>
                  <a:pt x="1467597" y="3624534"/>
                </a:lnTo>
                <a:lnTo>
                  <a:pt x="1494485" y="3586519"/>
                </a:lnTo>
                <a:close/>
                <a:moveTo>
                  <a:pt x="1093975" y="3529146"/>
                </a:moveTo>
                <a:lnTo>
                  <a:pt x="1093390" y="3530214"/>
                </a:lnTo>
                <a:lnTo>
                  <a:pt x="1089986" y="3533299"/>
                </a:lnTo>
                <a:close/>
                <a:moveTo>
                  <a:pt x="5521063" y="3506505"/>
                </a:moveTo>
                <a:lnTo>
                  <a:pt x="5467442" y="3598731"/>
                </a:lnTo>
                <a:lnTo>
                  <a:pt x="5410111" y="3673995"/>
                </a:lnTo>
                <a:cubicBezTo>
                  <a:pt x="5318905" y="3789621"/>
                  <a:pt x="5228867" y="3893342"/>
                  <a:pt x="5131745" y="4013616"/>
                </a:cubicBezTo>
                <a:cubicBezTo>
                  <a:pt x="5089449" y="4059393"/>
                  <a:pt x="5066973" y="4088863"/>
                  <a:pt x="5025099" y="4145206"/>
                </a:cubicBezTo>
                <a:cubicBezTo>
                  <a:pt x="5004905" y="4178820"/>
                  <a:pt x="5027797" y="4159918"/>
                  <a:pt x="5051343" y="4130760"/>
                </a:cubicBezTo>
                <a:cubicBezTo>
                  <a:pt x="5061493" y="4119777"/>
                  <a:pt x="5058831" y="4114940"/>
                  <a:pt x="5082104" y="4096731"/>
                </a:cubicBezTo>
                <a:cubicBezTo>
                  <a:pt x="5123063" y="4079587"/>
                  <a:pt x="5169082" y="4020962"/>
                  <a:pt x="5211375" y="3975185"/>
                </a:cubicBezTo>
                <a:lnTo>
                  <a:pt x="5214045" y="3972053"/>
                </a:lnTo>
                <a:lnTo>
                  <a:pt x="4994624" y="4294215"/>
                </a:lnTo>
                <a:cubicBezTo>
                  <a:pt x="4837258" y="4521943"/>
                  <a:pt x="4677719" y="4746409"/>
                  <a:pt x="4513833" y="4961437"/>
                </a:cubicBezTo>
                <a:cubicBezTo>
                  <a:pt x="4520373" y="4942973"/>
                  <a:pt x="4530517" y="4930770"/>
                  <a:pt x="4541227" y="4914614"/>
                </a:cubicBezTo>
                <a:cubicBezTo>
                  <a:pt x="4546197" y="4900581"/>
                  <a:pt x="4581719" y="4856635"/>
                  <a:pt x="4558741" y="4879251"/>
                </a:cubicBezTo>
                <a:cubicBezTo>
                  <a:pt x="4528759" y="4905209"/>
                  <a:pt x="4504429" y="4973900"/>
                  <a:pt x="4471087" y="4967080"/>
                </a:cubicBezTo>
                <a:cubicBezTo>
                  <a:pt x="4518120" y="4890636"/>
                  <a:pt x="4565630" y="4815191"/>
                  <a:pt x="4611833" y="4743438"/>
                </a:cubicBezTo>
                <a:cubicBezTo>
                  <a:pt x="4627439" y="4743980"/>
                  <a:pt x="4617079" y="4714541"/>
                  <a:pt x="4611833" y="4743438"/>
                </a:cubicBezTo>
                <a:cubicBezTo>
                  <a:pt x="4592066" y="4726464"/>
                  <a:pt x="4622049" y="4700506"/>
                  <a:pt x="4633021" y="4683610"/>
                </a:cubicBezTo>
                <a:cubicBezTo>
                  <a:pt x="4636161" y="4674746"/>
                  <a:pt x="4638258" y="4665306"/>
                  <a:pt x="4641137" y="4655415"/>
                </a:cubicBezTo>
                <a:lnTo>
                  <a:pt x="4648459" y="4637762"/>
                </a:lnTo>
                <a:lnTo>
                  <a:pt x="4643159" y="4644353"/>
                </a:lnTo>
                <a:cubicBezTo>
                  <a:pt x="4629863" y="4660117"/>
                  <a:pt x="4616805" y="4674878"/>
                  <a:pt x="4603841" y="4689073"/>
                </a:cubicBezTo>
                <a:lnTo>
                  <a:pt x="4575039" y="4719755"/>
                </a:lnTo>
                <a:lnTo>
                  <a:pt x="4577149" y="4716369"/>
                </a:lnTo>
                <a:cubicBezTo>
                  <a:pt x="4582591" y="4708678"/>
                  <a:pt x="4590003" y="4699431"/>
                  <a:pt x="4596169" y="4690700"/>
                </a:cubicBezTo>
                <a:lnTo>
                  <a:pt x="4597835" y="4688081"/>
                </a:lnTo>
                <a:lnTo>
                  <a:pt x="4609474" y="4675667"/>
                </a:lnTo>
                <a:cubicBezTo>
                  <a:pt x="4622077" y="4661717"/>
                  <a:pt x="4634141" y="4647762"/>
                  <a:pt x="4645303" y="4633958"/>
                </a:cubicBezTo>
                <a:lnTo>
                  <a:pt x="4656799" y="4619426"/>
                </a:lnTo>
                <a:lnTo>
                  <a:pt x="4675589" y="4585842"/>
                </a:lnTo>
                <a:cubicBezTo>
                  <a:pt x="4700473" y="4548052"/>
                  <a:pt x="4733443" y="4512189"/>
                  <a:pt x="4759668" y="4471601"/>
                </a:cubicBezTo>
                <a:lnTo>
                  <a:pt x="5045209" y="4053124"/>
                </a:lnTo>
                <a:lnTo>
                  <a:pt x="5043825" y="4056610"/>
                </a:lnTo>
                <a:cubicBezTo>
                  <a:pt x="5041543" y="4052465"/>
                  <a:pt x="5062951" y="4040682"/>
                  <a:pt x="5062951" y="4040682"/>
                </a:cubicBezTo>
                <a:cubicBezTo>
                  <a:pt x="5075383" y="4033840"/>
                  <a:pt x="5067514" y="4048970"/>
                  <a:pt x="5084779" y="4039467"/>
                </a:cubicBezTo>
                <a:cubicBezTo>
                  <a:pt x="5094930" y="4028479"/>
                  <a:pt x="5122239" y="3996352"/>
                  <a:pt x="5143231" y="3973999"/>
                </a:cubicBezTo>
                <a:cubicBezTo>
                  <a:pt x="5262307" y="3835565"/>
                  <a:pt x="5402065" y="3675851"/>
                  <a:pt x="5505630" y="3528858"/>
                </a:cubicBezTo>
                <a:close/>
                <a:moveTo>
                  <a:pt x="1138289" y="3504880"/>
                </a:moveTo>
                <a:cubicBezTo>
                  <a:pt x="1138553" y="3505582"/>
                  <a:pt x="1138394" y="3506044"/>
                  <a:pt x="1137850" y="3506449"/>
                </a:cubicBezTo>
                <a:cubicBezTo>
                  <a:pt x="1137308" y="3506853"/>
                  <a:pt x="1136382" y="3507205"/>
                  <a:pt x="1135116" y="3507684"/>
                </a:cubicBezTo>
                <a:cubicBezTo>
                  <a:pt x="1134054" y="3504877"/>
                  <a:pt x="1137118" y="3505321"/>
                  <a:pt x="1138289" y="3504880"/>
                </a:cubicBezTo>
                <a:close/>
                <a:moveTo>
                  <a:pt x="1141463" y="3502075"/>
                </a:moveTo>
                <a:cubicBezTo>
                  <a:pt x="1141729" y="3502777"/>
                  <a:pt x="1141567" y="3503241"/>
                  <a:pt x="1141025" y="3503644"/>
                </a:cubicBezTo>
                <a:cubicBezTo>
                  <a:pt x="1140482" y="3504051"/>
                  <a:pt x="1139555" y="3504400"/>
                  <a:pt x="1138289" y="3504880"/>
                </a:cubicBezTo>
                <a:cubicBezTo>
                  <a:pt x="1137227" y="3502073"/>
                  <a:pt x="1140293" y="3502520"/>
                  <a:pt x="1141463" y="3502075"/>
                </a:cubicBezTo>
                <a:close/>
                <a:moveTo>
                  <a:pt x="1149334" y="3494021"/>
                </a:moveTo>
                <a:cubicBezTo>
                  <a:pt x="1148739" y="3495985"/>
                  <a:pt x="1147856" y="3497187"/>
                  <a:pt x="1146580" y="3498304"/>
                </a:cubicBezTo>
                <a:cubicBezTo>
                  <a:pt x="1145304" y="3499421"/>
                  <a:pt x="1143634" y="3500455"/>
                  <a:pt x="1141463" y="3502075"/>
                </a:cubicBezTo>
                <a:cubicBezTo>
                  <a:pt x="1142741" y="3498386"/>
                  <a:pt x="1145825" y="3495348"/>
                  <a:pt x="1149334" y="3494021"/>
                </a:cubicBezTo>
                <a:close/>
                <a:moveTo>
                  <a:pt x="1084352" y="3462433"/>
                </a:moveTo>
                <a:cubicBezTo>
                  <a:pt x="1085445" y="3459344"/>
                  <a:pt x="1085252" y="3469708"/>
                  <a:pt x="1085252" y="3469708"/>
                </a:cubicBezTo>
                <a:cubicBezTo>
                  <a:pt x="1082162" y="3468613"/>
                  <a:pt x="1084352" y="3462433"/>
                  <a:pt x="1084352" y="3462433"/>
                </a:cubicBezTo>
                <a:close/>
                <a:moveTo>
                  <a:pt x="1070021" y="3452891"/>
                </a:moveTo>
                <a:lnTo>
                  <a:pt x="1068668" y="3455043"/>
                </a:lnTo>
                <a:lnTo>
                  <a:pt x="1068383" y="3456777"/>
                </a:lnTo>
                <a:close/>
                <a:moveTo>
                  <a:pt x="994720" y="3451660"/>
                </a:moveTo>
                <a:lnTo>
                  <a:pt x="994675" y="3452114"/>
                </a:lnTo>
                <a:cubicBezTo>
                  <a:pt x="994222" y="3451955"/>
                  <a:pt x="994169" y="3451827"/>
                  <a:pt x="994428" y="3451715"/>
                </a:cubicBezTo>
                <a:close/>
                <a:moveTo>
                  <a:pt x="1040731" y="3442180"/>
                </a:moveTo>
                <a:cubicBezTo>
                  <a:pt x="1040816" y="3442111"/>
                  <a:pt x="1040684" y="3442517"/>
                  <a:pt x="1040264" y="3443596"/>
                </a:cubicBezTo>
                <a:lnTo>
                  <a:pt x="1039825" y="3444681"/>
                </a:lnTo>
                <a:lnTo>
                  <a:pt x="1038252" y="3446667"/>
                </a:lnTo>
                <a:cubicBezTo>
                  <a:pt x="1039532" y="3444345"/>
                  <a:pt x="1040562" y="3442315"/>
                  <a:pt x="1040731" y="3442180"/>
                </a:cubicBezTo>
                <a:close/>
                <a:moveTo>
                  <a:pt x="1145938" y="3437297"/>
                </a:moveTo>
                <a:cubicBezTo>
                  <a:pt x="1146865" y="3436948"/>
                  <a:pt x="1147202" y="3437137"/>
                  <a:pt x="1147159" y="3437605"/>
                </a:cubicBezTo>
                <a:cubicBezTo>
                  <a:pt x="1147095" y="3438306"/>
                  <a:pt x="1146178" y="3439632"/>
                  <a:pt x="1145116" y="3440688"/>
                </a:cubicBezTo>
                <a:cubicBezTo>
                  <a:pt x="1144055" y="3441749"/>
                  <a:pt x="1142852" y="3442542"/>
                  <a:pt x="1142215" y="3442180"/>
                </a:cubicBezTo>
                <a:cubicBezTo>
                  <a:pt x="1142215" y="3442180"/>
                  <a:pt x="1143600" y="3438182"/>
                  <a:pt x="1145938" y="3437297"/>
                </a:cubicBezTo>
                <a:close/>
                <a:moveTo>
                  <a:pt x="1182416" y="3417091"/>
                </a:moveTo>
                <a:cubicBezTo>
                  <a:pt x="1182097" y="3418015"/>
                  <a:pt x="1181486" y="3419049"/>
                  <a:pt x="1180635" y="3419970"/>
                </a:cubicBezTo>
                <a:cubicBezTo>
                  <a:pt x="1179788" y="3420894"/>
                  <a:pt x="1178702" y="3421705"/>
                  <a:pt x="1177435" y="3422183"/>
                </a:cubicBezTo>
                <a:cubicBezTo>
                  <a:pt x="1177543" y="3418936"/>
                  <a:pt x="1178909" y="3418418"/>
                  <a:pt x="1182416" y="3417091"/>
                </a:cubicBezTo>
                <a:close/>
                <a:moveTo>
                  <a:pt x="418512" y="3384814"/>
                </a:moveTo>
                <a:lnTo>
                  <a:pt x="418318" y="3395178"/>
                </a:lnTo>
                <a:cubicBezTo>
                  <a:pt x="414134" y="3397173"/>
                  <a:pt x="413810" y="3386629"/>
                  <a:pt x="418512" y="3384814"/>
                </a:cubicBezTo>
                <a:close/>
                <a:moveTo>
                  <a:pt x="429922" y="3373113"/>
                </a:moveTo>
                <a:lnTo>
                  <a:pt x="429094" y="3377169"/>
                </a:lnTo>
                <a:cubicBezTo>
                  <a:pt x="428509" y="3380029"/>
                  <a:pt x="428005" y="3382479"/>
                  <a:pt x="428341" y="3380845"/>
                </a:cubicBezTo>
                <a:close/>
                <a:moveTo>
                  <a:pt x="430346" y="3371042"/>
                </a:moveTo>
                <a:lnTo>
                  <a:pt x="429922" y="3373113"/>
                </a:lnTo>
                <a:lnTo>
                  <a:pt x="429938" y="3373033"/>
                </a:lnTo>
                <a:cubicBezTo>
                  <a:pt x="430180" y="3371859"/>
                  <a:pt x="430346" y="3371042"/>
                  <a:pt x="430346" y="3371042"/>
                </a:cubicBezTo>
                <a:close/>
                <a:moveTo>
                  <a:pt x="928269" y="3367701"/>
                </a:moveTo>
                <a:lnTo>
                  <a:pt x="912722" y="3394829"/>
                </a:lnTo>
                <a:lnTo>
                  <a:pt x="910035" y="3397368"/>
                </a:lnTo>
                <a:lnTo>
                  <a:pt x="906645" y="3400142"/>
                </a:lnTo>
                <a:lnTo>
                  <a:pt x="913330" y="3386542"/>
                </a:lnTo>
                <a:lnTo>
                  <a:pt x="920250" y="3373833"/>
                </a:lnTo>
                <a:lnTo>
                  <a:pt x="925878" y="3369727"/>
                </a:lnTo>
                <a:close/>
                <a:moveTo>
                  <a:pt x="379161" y="3363344"/>
                </a:moveTo>
                <a:cubicBezTo>
                  <a:pt x="382251" y="3364438"/>
                  <a:pt x="379881" y="3371132"/>
                  <a:pt x="379881" y="3371132"/>
                </a:cubicBezTo>
                <a:cubicBezTo>
                  <a:pt x="378784" y="3374222"/>
                  <a:pt x="378065" y="3366434"/>
                  <a:pt x="379161" y="3363344"/>
                </a:cubicBezTo>
                <a:close/>
                <a:moveTo>
                  <a:pt x="884349" y="3349184"/>
                </a:moveTo>
                <a:lnTo>
                  <a:pt x="883764" y="3350252"/>
                </a:lnTo>
                <a:lnTo>
                  <a:pt x="880360" y="3353335"/>
                </a:lnTo>
                <a:close/>
                <a:moveTo>
                  <a:pt x="5583455" y="3346541"/>
                </a:moveTo>
                <a:cubicBezTo>
                  <a:pt x="5587598" y="3344259"/>
                  <a:pt x="5588397" y="3355520"/>
                  <a:pt x="5588397" y="3355520"/>
                </a:cubicBezTo>
                <a:cubicBezTo>
                  <a:pt x="5580109" y="3360079"/>
                  <a:pt x="5579310" y="3348819"/>
                  <a:pt x="5583455" y="3346541"/>
                </a:cubicBezTo>
                <a:close/>
                <a:moveTo>
                  <a:pt x="1214155" y="3344397"/>
                </a:moveTo>
                <a:lnTo>
                  <a:pt x="1211914" y="3346234"/>
                </a:lnTo>
                <a:lnTo>
                  <a:pt x="1210462" y="3348047"/>
                </a:lnTo>
                <a:lnTo>
                  <a:pt x="1203384" y="3357656"/>
                </a:lnTo>
                <a:lnTo>
                  <a:pt x="1212172" y="3347569"/>
                </a:lnTo>
                <a:cubicBezTo>
                  <a:pt x="1213704" y="3345654"/>
                  <a:pt x="1214602" y="3344344"/>
                  <a:pt x="1214155" y="3344397"/>
                </a:cubicBezTo>
                <a:close/>
                <a:moveTo>
                  <a:pt x="5600303" y="3326467"/>
                </a:moveTo>
                <a:cubicBezTo>
                  <a:pt x="5601443" y="3328538"/>
                  <a:pt x="5600977" y="3330146"/>
                  <a:pt x="5599707" y="3331518"/>
                </a:cubicBezTo>
                <a:cubicBezTo>
                  <a:pt x="5598439" y="3332891"/>
                  <a:pt x="5596367" y="3334032"/>
                  <a:pt x="5594295" y="3335173"/>
                </a:cubicBezTo>
                <a:cubicBezTo>
                  <a:pt x="5592013" y="3331028"/>
                  <a:pt x="5596159" y="3328748"/>
                  <a:pt x="5600303" y="3326467"/>
                </a:cubicBezTo>
                <a:close/>
                <a:moveTo>
                  <a:pt x="928662" y="3324917"/>
                </a:moveTo>
                <a:cubicBezTo>
                  <a:pt x="928927" y="3325619"/>
                  <a:pt x="928767" y="3326081"/>
                  <a:pt x="928224" y="3326486"/>
                </a:cubicBezTo>
                <a:cubicBezTo>
                  <a:pt x="927682" y="3326892"/>
                  <a:pt x="926756" y="3327241"/>
                  <a:pt x="925488" y="3327721"/>
                </a:cubicBezTo>
                <a:cubicBezTo>
                  <a:pt x="924427" y="3324915"/>
                  <a:pt x="927493" y="3325358"/>
                  <a:pt x="928662" y="3324917"/>
                </a:cubicBezTo>
                <a:close/>
                <a:moveTo>
                  <a:pt x="931835" y="3322114"/>
                </a:moveTo>
                <a:cubicBezTo>
                  <a:pt x="932101" y="3322815"/>
                  <a:pt x="931941" y="3323277"/>
                  <a:pt x="931399" y="3323682"/>
                </a:cubicBezTo>
                <a:cubicBezTo>
                  <a:pt x="930855" y="3324089"/>
                  <a:pt x="929929" y="3324438"/>
                  <a:pt x="928662" y="3324917"/>
                </a:cubicBezTo>
                <a:cubicBezTo>
                  <a:pt x="927601" y="3322111"/>
                  <a:pt x="930666" y="3322556"/>
                  <a:pt x="931835" y="3322114"/>
                </a:cubicBezTo>
                <a:close/>
                <a:moveTo>
                  <a:pt x="362716" y="3318113"/>
                </a:moveTo>
                <a:lnTo>
                  <a:pt x="363018" y="3319601"/>
                </a:lnTo>
                <a:lnTo>
                  <a:pt x="360400" y="3323286"/>
                </a:lnTo>
                <a:lnTo>
                  <a:pt x="360210" y="3322731"/>
                </a:lnTo>
                <a:cubicBezTo>
                  <a:pt x="360306" y="3320012"/>
                  <a:pt x="361172" y="3317565"/>
                  <a:pt x="362716" y="3318113"/>
                </a:cubicBezTo>
                <a:close/>
                <a:moveTo>
                  <a:pt x="939709" y="3314059"/>
                </a:moveTo>
                <a:cubicBezTo>
                  <a:pt x="939113" y="3316023"/>
                  <a:pt x="938231" y="3317223"/>
                  <a:pt x="936954" y="3318342"/>
                </a:cubicBezTo>
                <a:cubicBezTo>
                  <a:pt x="935677" y="3319458"/>
                  <a:pt x="934007" y="3320491"/>
                  <a:pt x="931835" y="3322114"/>
                </a:cubicBezTo>
                <a:cubicBezTo>
                  <a:pt x="933114" y="3318422"/>
                  <a:pt x="936200" y="3315386"/>
                  <a:pt x="939709" y="3314059"/>
                </a:cubicBezTo>
                <a:close/>
                <a:moveTo>
                  <a:pt x="513794" y="3307294"/>
                </a:moveTo>
                <a:cubicBezTo>
                  <a:pt x="513008" y="3312377"/>
                  <a:pt x="512616" y="3314919"/>
                  <a:pt x="512468" y="3315871"/>
                </a:cubicBezTo>
                <a:cubicBezTo>
                  <a:pt x="512026" y="3318728"/>
                  <a:pt x="513794" y="3307294"/>
                  <a:pt x="513794" y="3307294"/>
                </a:cubicBezTo>
                <a:close/>
                <a:moveTo>
                  <a:pt x="370366" y="3306335"/>
                </a:moveTo>
                <a:lnTo>
                  <a:pt x="370950" y="3308441"/>
                </a:lnTo>
                <a:lnTo>
                  <a:pt x="368366" y="3312073"/>
                </a:lnTo>
                <a:lnTo>
                  <a:pt x="367925" y="3310976"/>
                </a:lnTo>
                <a:cubicBezTo>
                  <a:pt x="367953" y="3308232"/>
                  <a:pt x="368822" y="3305788"/>
                  <a:pt x="370366" y="3306335"/>
                </a:cubicBezTo>
                <a:close/>
                <a:moveTo>
                  <a:pt x="378530" y="3294738"/>
                </a:moveTo>
                <a:lnTo>
                  <a:pt x="379025" y="3297177"/>
                </a:lnTo>
                <a:lnTo>
                  <a:pt x="376398" y="3300826"/>
                </a:lnTo>
                <a:lnTo>
                  <a:pt x="375834" y="3299287"/>
                </a:lnTo>
                <a:cubicBezTo>
                  <a:pt x="375863" y="3296544"/>
                  <a:pt x="376729" y="3294098"/>
                  <a:pt x="378530" y="3294738"/>
                </a:cubicBezTo>
                <a:close/>
                <a:moveTo>
                  <a:pt x="977395" y="3291508"/>
                </a:moveTo>
                <a:lnTo>
                  <a:pt x="973570" y="3298481"/>
                </a:lnTo>
                <a:cubicBezTo>
                  <a:pt x="966084" y="3308000"/>
                  <a:pt x="958841" y="3317881"/>
                  <a:pt x="951812" y="3328425"/>
                </a:cubicBezTo>
                <a:lnTo>
                  <a:pt x="942431" y="3343969"/>
                </a:lnTo>
                <a:lnTo>
                  <a:pt x="942346" y="3343535"/>
                </a:lnTo>
                <a:cubicBezTo>
                  <a:pt x="941263" y="3344229"/>
                  <a:pt x="938961" y="3346136"/>
                  <a:pt x="934822" y="3349772"/>
                </a:cubicBezTo>
                <a:lnTo>
                  <a:pt x="932054" y="3352153"/>
                </a:lnTo>
                <a:lnTo>
                  <a:pt x="934797" y="3347111"/>
                </a:lnTo>
                <a:lnTo>
                  <a:pt x="953697" y="3314798"/>
                </a:lnTo>
                <a:lnTo>
                  <a:pt x="964273" y="3305306"/>
                </a:lnTo>
                <a:close/>
                <a:moveTo>
                  <a:pt x="930415" y="3285238"/>
                </a:moveTo>
                <a:lnTo>
                  <a:pt x="924388" y="3288637"/>
                </a:lnTo>
                <a:lnTo>
                  <a:pt x="922508" y="3292241"/>
                </a:lnTo>
                <a:lnTo>
                  <a:pt x="920584" y="3295117"/>
                </a:lnTo>
                <a:lnTo>
                  <a:pt x="920754" y="3294988"/>
                </a:lnTo>
                <a:cubicBezTo>
                  <a:pt x="921163" y="3294685"/>
                  <a:pt x="921402" y="3294514"/>
                  <a:pt x="921402" y="3294514"/>
                </a:cubicBezTo>
                <a:close/>
                <a:moveTo>
                  <a:pt x="349687" y="3284520"/>
                </a:moveTo>
                <a:cubicBezTo>
                  <a:pt x="350781" y="3281431"/>
                  <a:pt x="351501" y="3289219"/>
                  <a:pt x="350406" y="3292310"/>
                </a:cubicBezTo>
                <a:cubicBezTo>
                  <a:pt x="347314" y="3291217"/>
                  <a:pt x="346081" y="3283242"/>
                  <a:pt x="349687" y="3284520"/>
                </a:cubicBezTo>
                <a:close/>
                <a:moveTo>
                  <a:pt x="865826" y="3264296"/>
                </a:moveTo>
                <a:lnTo>
                  <a:pt x="862366" y="3269796"/>
                </a:lnTo>
                <a:lnTo>
                  <a:pt x="863100" y="3268834"/>
                </a:lnTo>
                <a:lnTo>
                  <a:pt x="866089" y="3264320"/>
                </a:lnTo>
                <a:close/>
                <a:moveTo>
                  <a:pt x="831105" y="3262216"/>
                </a:moveTo>
                <a:cubicBezTo>
                  <a:pt x="831189" y="3262149"/>
                  <a:pt x="831058" y="3262555"/>
                  <a:pt x="830637" y="3263632"/>
                </a:cubicBezTo>
                <a:lnTo>
                  <a:pt x="830196" y="3264717"/>
                </a:lnTo>
                <a:lnTo>
                  <a:pt x="828626" y="3266705"/>
                </a:lnTo>
                <a:cubicBezTo>
                  <a:pt x="829905" y="3264383"/>
                  <a:pt x="830935" y="3262354"/>
                  <a:pt x="831105" y="3262216"/>
                </a:cubicBezTo>
                <a:close/>
                <a:moveTo>
                  <a:pt x="951128" y="3261142"/>
                </a:moveTo>
                <a:lnTo>
                  <a:pt x="951764" y="3263281"/>
                </a:lnTo>
                <a:lnTo>
                  <a:pt x="951274" y="3261632"/>
                </a:lnTo>
                <a:cubicBezTo>
                  <a:pt x="951080" y="3260977"/>
                  <a:pt x="950983" y="3260650"/>
                  <a:pt x="951128" y="3261142"/>
                </a:cubicBezTo>
                <a:close/>
                <a:moveTo>
                  <a:pt x="5641379" y="3258862"/>
                </a:moveTo>
                <a:cubicBezTo>
                  <a:pt x="5640476" y="3264985"/>
                  <a:pt x="5638485" y="3270973"/>
                  <a:pt x="5635751" y="3276838"/>
                </a:cubicBezTo>
                <a:cubicBezTo>
                  <a:pt x="5627549" y="3294428"/>
                  <a:pt x="5612651" y="3310894"/>
                  <a:pt x="5600303" y="3326467"/>
                </a:cubicBezTo>
                <a:cubicBezTo>
                  <a:pt x="5610345" y="3303840"/>
                  <a:pt x="5624911" y="3279626"/>
                  <a:pt x="5641379" y="3258862"/>
                </a:cubicBezTo>
                <a:close/>
                <a:moveTo>
                  <a:pt x="936313" y="3257336"/>
                </a:moveTo>
                <a:cubicBezTo>
                  <a:pt x="937238" y="3256985"/>
                  <a:pt x="937576" y="3257175"/>
                  <a:pt x="937532" y="3257643"/>
                </a:cubicBezTo>
                <a:cubicBezTo>
                  <a:pt x="937469" y="3258344"/>
                  <a:pt x="936552" y="3259668"/>
                  <a:pt x="935489" y="3260726"/>
                </a:cubicBezTo>
                <a:cubicBezTo>
                  <a:pt x="934429" y="3261787"/>
                  <a:pt x="933226" y="3262578"/>
                  <a:pt x="932588" y="3262218"/>
                </a:cubicBezTo>
                <a:cubicBezTo>
                  <a:pt x="932588" y="3262218"/>
                  <a:pt x="933974" y="3258220"/>
                  <a:pt x="936313" y="3257336"/>
                </a:cubicBezTo>
                <a:close/>
                <a:moveTo>
                  <a:pt x="994996" y="3255199"/>
                </a:moveTo>
                <a:lnTo>
                  <a:pt x="992400" y="3256848"/>
                </a:lnTo>
                <a:lnTo>
                  <a:pt x="991815" y="3257437"/>
                </a:lnTo>
                <a:lnTo>
                  <a:pt x="990577" y="3259276"/>
                </a:lnTo>
                <a:cubicBezTo>
                  <a:pt x="990048" y="3260679"/>
                  <a:pt x="990446" y="3261731"/>
                  <a:pt x="991714" y="3261252"/>
                </a:cubicBezTo>
                <a:cubicBezTo>
                  <a:pt x="991714" y="3261252"/>
                  <a:pt x="995534" y="3257101"/>
                  <a:pt x="995963" y="3255585"/>
                </a:cubicBezTo>
                <a:cubicBezTo>
                  <a:pt x="996106" y="3255080"/>
                  <a:pt x="995874" y="3254868"/>
                  <a:pt x="994996" y="3255199"/>
                </a:cubicBezTo>
                <a:close/>
                <a:moveTo>
                  <a:pt x="422851" y="3250718"/>
                </a:moveTo>
                <a:lnTo>
                  <a:pt x="423509" y="3253313"/>
                </a:lnTo>
                <a:cubicBezTo>
                  <a:pt x="423243" y="3254832"/>
                  <a:pt x="422140" y="3256724"/>
                  <a:pt x="419456" y="3259394"/>
                </a:cubicBezTo>
                <a:cubicBezTo>
                  <a:pt x="420547" y="3258765"/>
                  <a:pt x="420436" y="3257749"/>
                  <a:pt x="419706" y="3256767"/>
                </a:cubicBezTo>
                <a:lnTo>
                  <a:pt x="418911" y="3256208"/>
                </a:lnTo>
                <a:close/>
                <a:moveTo>
                  <a:pt x="634062" y="3239372"/>
                </a:moveTo>
                <a:lnTo>
                  <a:pt x="619712" y="3261937"/>
                </a:lnTo>
                <a:lnTo>
                  <a:pt x="608147" y="3274462"/>
                </a:lnTo>
                <a:lnTo>
                  <a:pt x="614337" y="3263943"/>
                </a:lnTo>
                <a:close/>
                <a:moveTo>
                  <a:pt x="981557" y="3229612"/>
                </a:moveTo>
                <a:lnTo>
                  <a:pt x="978472" y="3232421"/>
                </a:lnTo>
                <a:lnTo>
                  <a:pt x="974851" y="3235422"/>
                </a:lnTo>
                <a:lnTo>
                  <a:pt x="971180" y="3240526"/>
                </a:lnTo>
                <a:lnTo>
                  <a:pt x="962974" y="3251792"/>
                </a:lnTo>
                <a:lnTo>
                  <a:pt x="969113" y="3245503"/>
                </a:lnTo>
                <a:lnTo>
                  <a:pt x="978630" y="3236102"/>
                </a:lnTo>
                <a:lnTo>
                  <a:pt x="980776" y="3231212"/>
                </a:lnTo>
                <a:close/>
                <a:moveTo>
                  <a:pt x="987924" y="3217244"/>
                </a:moveTo>
                <a:lnTo>
                  <a:pt x="980410" y="3227695"/>
                </a:lnTo>
                <a:lnTo>
                  <a:pt x="984564" y="3223592"/>
                </a:lnTo>
                <a:close/>
                <a:moveTo>
                  <a:pt x="1036481" y="3213771"/>
                </a:moveTo>
                <a:cubicBezTo>
                  <a:pt x="1035310" y="3214214"/>
                  <a:pt x="1035841" y="3215617"/>
                  <a:pt x="1034671" y="3216058"/>
                </a:cubicBezTo>
                <a:lnTo>
                  <a:pt x="1034481" y="3216703"/>
                </a:lnTo>
                <a:lnTo>
                  <a:pt x="1034861" y="3216635"/>
                </a:lnTo>
                <a:lnTo>
                  <a:pt x="1037074" y="3214524"/>
                </a:lnTo>
                <a:lnTo>
                  <a:pt x="1037080" y="3213869"/>
                </a:lnTo>
                <a:close/>
                <a:moveTo>
                  <a:pt x="666407" y="3196902"/>
                </a:moveTo>
                <a:lnTo>
                  <a:pt x="661386" y="3204836"/>
                </a:lnTo>
                <a:lnTo>
                  <a:pt x="659472" y="3206361"/>
                </a:lnTo>
                <a:close/>
                <a:moveTo>
                  <a:pt x="718642" y="3187738"/>
                </a:moveTo>
                <a:lnTo>
                  <a:pt x="703097" y="3214865"/>
                </a:lnTo>
                <a:lnTo>
                  <a:pt x="700409" y="3217405"/>
                </a:lnTo>
                <a:lnTo>
                  <a:pt x="697019" y="3220180"/>
                </a:lnTo>
                <a:lnTo>
                  <a:pt x="703705" y="3206579"/>
                </a:lnTo>
                <a:lnTo>
                  <a:pt x="710624" y="3193871"/>
                </a:lnTo>
                <a:lnTo>
                  <a:pt x="716251" y="3189765"/>
                </a:lnTo>
                <a:close/>
                <a:moveTo>
                  <a:pt x="1017061" y="3178394"/>
                </a:moveTo>
                <a:lnTo>
                  <a:pt x="1012113" y="3183607"/>
                </a:lnTo>
                <a:lnTo>
                  <a:pt x="1011864" y="3183956"/>
                </a:lnTo>
                <a:lnTo>
                  <a:pt x="1016235" y="3179558"/>
                </a:lnTo>
                <a:close/>
                <a:moveTo>
                  <a:pt x="682368" y="3175407"/>
                </a:moveTo>
                <a:lnTo>
                  <a:pt x="676778" y="3183270"/>
                </a:lnTo>
                <a:lnTo>
                  <a:pt x="667709" y="3195130"/>
                </a:lnTo>
                <a:lnTo>
                  <a:pt x="679939" y="3178461"/>
                </a:lnTo>
                <a:close/>
                <a:moveTo>
                  <a:pt x="713413" y="3129962"/>
                </a:moveTo>
                <a:cubicBezTo>
                  <a:pt x="713413" y="3129962"/>
                  <a:pt x="713221" y="3140323"/>
                  <a:pt x="714315" y="3137235"/>
                </a:cubicBezTo>
                <a:cubicBezTo>
                  <a:pt x="715088" y="3137509"/>
                  <a:pt x="715609" y="3137260"/>
                  <a:pt x="715913" y="3136715"/>
                </a:cubicBezTo>
                <a:cubicBezTo>
                  <a:pt x="716818" y="3135079"/>
                  <a:pt x="715731" y="3130782"/>
                  <a:pt x="713413" y="3129962"/>
                </a:cubicBezTo>
                <a:close/>
                <a:moveTo>
                  <a:pt x="738692" y="3099508"/>
                </a:moveTo>
                <a:cubicBezTo>
                  <a:pt x="735088" y="3098232"/>
                  <a:pt x="736503" y="3105686"/>
                  <a:pt x="739595" y="3106782"/>
                </a:cubicBezTo>
                <a:cubicBezTo>
                  <a:pt x="740688" y="3103691"/>
                  <a:pt x="739968" y="3095903"/>
                  <a:pt x="738692" y="3099508"/>
                </a:cubicBezTo>
                <a:close/>
                <a:moveTo>
                  <a:pt x="745247" y="3090818"/>
                </a:moveTo>
                <a:cubicBezTo>
                  <a:pt x="742157" y="3089723"/>
                  <a:pt x="743059" y="3096997"/>
                  <a:pt x="746150" y="3098093"/>
                </a:cubicBezTo>
                <a:cubicBezTo>
                  <a:pt x="747244" y="3095002"/>
                  <a:pt x="746343" y="3087728"/>
                  <a:pt x="745247" y="3090818"/>
                </a:cubicBezTo>
                <a:close/>
                <a:moveTo>
                  <a:pt x="826855" y="3033808"/>
                </a:moveTo>
                <a:cubicBezTo>
                  <a:pt x="825684" y="3034251"/>
                  <a:pt x="826215" y="3035653"/>
                  <a:pt x="825045" y="3036097"/>
                </a:cubicBezTo>
                <a:cubicBezTo>
                  <a:pt x="823815" y="3038366"/>
                  <a:pt x="824521" y="3038550"/>
                  <a:pt x="825601" y="3037916"/>
                </a:cubicBezTo>
                <a:lnTo>
                  <a:pt x="826369" y="3037283"/>
                </a:lnTo>
                <a:lnTo>
                  <a:pt x="828143" y="3034667"/>
                </a:lnTo>
                <a:close/>
                <a:moveTo>
                  <a:pt x="5845067" y="3001835"/>
                </a:moveTo>
                <a:lnTo>
                  <a:pt x="5800262" y="3085034"/>
                </a:lnTo>
                <a:lnTo>
                  <a:pt x="5734473" y="3205035"/>
                </a:lnTo>
                <a:lnTo>
                  <a:pt x="5715171" y="3234573"/>
                </a:lnTo>
                <a:cubicBezTo>
                  <a:pt x="5704213" y="3251219"/>
                  <a:pt x="5694165" y="3266480"/>
                  <a:pt x="5685941" y="3279330"/>
                </a:cubicBezTo>
                <a:cubicBezTo>
                  <a:pt x="5620146" y="3382137"/>
                  <a:pt x="5573061" y="3458448"/>
                  <a:pt x="5502011" y="3553346"/>
                </a:cubicBezTo>
                <a:lnTo>
                  <a:pt x="5470441" y="3594796"/>
                </a:lnTo>
                <a:lnTo>
                  <a:pt x="5547739" y="3473568"/>
                </a:lnTo>
                <a:lnTo>
                  <a:pt x="5571334" y="3433694"/>
                </a:lnTo>
                <a:lnTo>
                  <a:pt x="5589703" y="3407091"/>
                </a:lnTo>
                <a:lnTo>
                  <a:pt x="5636944" y="3331026"/>
                </a:lnTo>
                <a:lnTo>
                  <a:pt x="5637155" y="3330980"/>
                </a:lnTo>
                <a:lnTo>
                  <a:pt x="5638388" y="3328702"/>
                </a:lnTo>
                <a:lnTo>
                  <a:pt x="5660570" y="3292986"/>
                </a:lnTo>
                <a:lnTo>
                  <a:pt x="5661123" y="3292840"/>
                </a:lnTo>
                <a:lnTo>
                  <a:pt x="5663963" y="3287522"/>
                </a:lnTo>
                <a:lnTo>
                  <a:pt x="5667391" y="3282003"/>
                </a:lnTo>
                <a:cubicBezTo>
                  <a:pt x="5718001" y="3197793"/>
                  <a:pt x="5767189" y="3112226"/>
                  <a:pt x="5820623" y="3027020"/>
                </a:cubicBezTo>
                <a:cubicBezTo>
                  <a:pt x="5823733" y="3025309"/>
                  <a:pt x="5834822" y="3009588"/>
                  <a:pt x="5841131" y="3003582"/>
                </a:cubicBezTo>
                <a:close/>
                <a:moveTo>
                  <a:pt x="513518" y="2943304"/>
                </a:moveTo>
                <a:cubicBezTo>
                  <a:pt x="512550" y="2944074"/>
                  <a:pt x="511548" y="2946184"/>
                  <a:pt x="510908" y="2950448"/>
                </a:cubicBezTo>
                <a:cubicBezTo>
                  <a:pt x="519070" y="2950731"/>
                  <a:pt x="516430" y="2940994"/>
                  <a:pt x="513518" y="2943304"/>
                </a:cubicBezTo>
                <a:close/>
                <a:moveTo>
                  <a:pt x="543117" y="2900426"/>
                </a:moveTo>
                <a:lnTo>
                  <a:pt x="542742" y="2911305"/>
                </a:lnTo>
                <a:cubicBezTo>
                  <a:pt x="543788" y="2910805"/>
                  <a:pt x="544596" y="2909752"/>
                  <a:pt x="545156" y="2908483"/>
                </a:cubicBezTo>
                <a:cubicBezTo>
                  <a:pt x="546829" y="2904674"/>
                  <a:pt x="546256" y="2898929"/>
                  <a:pt x="543117" y="2900426"/>
                </a:cubicBezTo>
                <a:close/>
                <a:moveTo>
                  <a:pt x="852118" y="2860941"/>
                </a:moveTo>
                <a:lnTo>
                  <a:pt x="833648" y="2885617"/>
                </a:lnTo>
                <a:lnTo>
                  <a:pt x="819764" y="2903327"/>
                </a:lnTo>
                <a:lnTo>
                  <a:pt x="790857" y="2945068"/>
                </a:lnTo>
                <a:lnTo>
                  <a:pt x="789822" y="2946506"/>
                </a:lnTo>
                <a:lnTo>
                  <a:pt x="818074" y="2915031"/>
                </a:lnTo>
                <a:lnTo>
                  <a:pt x="828851" y="2901832"/>
                </a:lnTo>
                <a:lnTo>
                  <a:pt x="855035" y="2865742"/>
                </a:lnTo>
                <a:close/>
                <a:moveTo>
                  <a:pt x="578235" y="2852014"/>
                </a:moveTo>
                <a:cubicBezTo>
                  <a:pt x="578235" y="2852014"/>
                  <a:pt x="577860" y="2862893"/>
                  <a:pt x="579135" y="2859288"/>
                </a:cubicBezTo>
                <a:cubicBezTo>
                  <a:pt x="579910" y="2859562"/>
                  <a:pt x="580432" y="2859312"/>
                  <a:pt x="580732" y="2858766"/>
                </a:cubicBezTo>
                <a:cubicBezTo>
                  <a:pt x="581640" y="2857133"/>
                  <a:pt x="580553" y="2852835"/>
                  <a:pt x="578235" y="2852014"/>
                </a:cubicBezTo>
                <a:close/>
                <a:moveTo>
                  <a:pt x="600423" y="2820465"/>
                </a:moveTo>
                <a:lnTo>
                  <a:pt x="601325" y="2827739"/>
                </a:lnTo>
                <a:cubicBezTo>
                  <a:pt x="602372" y="2827240"/>
                  <a:pt x="603099" y="2826411"/>
                  <a:pt x="603538" y="2825480"/>
                </a:cubicBezTo>
                <a:cubicBezTo>
                  <a:pt x="604854" y="2822685"/>
                  <a:pt x="603561" y="2818970"/>
                  <a:pt x="600423" y="2820465"/>
                </a:cubicBezTo>
                <a:close/>
                <a:moveTo>
                  <a:pt x="611999" y="2753884"/>
                </a:moveTo>
                <a:lnTo>
                  <a:pt x="611960" y="2754252"/>
                </a:lnTo>
                <a:cubicBezTo>
                  <a:pt x="611597" y="2754124"/>
                  <a:pt x="611555" y="2754021"/>
                  <a:pt x="611763" y="2753930"/>
                </a:cubicBezTo>
                <a:close/>
                <a:moveTo>
                  <a:pt x="147615" y="2700015"/>
                </a:moveTo>
                <a:lnTo>
                  <a:pt x="147461" y="2708366"/>
                </a:lnTo>
                <a:cubicBezTo>
                  <a:pt x="144087" y="2709975"/>
                  <a:pt x="143829" y="2701475"/>
                  <a:pt x="147615" y="2700015"/>
                </a:cubicBezTo>
                <a:close/>
                <a:moveTo>
                  <a:pt x="156812" y="2690583"/>
                </a:moveTo>
                <a:lnTo>
                  <a:pt x="156143" y="2693853"/>
                </a:lnTo>
                <a:cubicBezTo>
                  <a:pt x="155673" y="2696157"/>
                  <a:pt x="155268" y="2698131"/>
                  <a:pt x="155536" y="2696815"/>
                </a:cubicBezTo>
                <a:close/>
                <a:moveTo>
                  <a:pt x="157154" y="2688914"/>
                </a:moveTo>
                <a:lnTo>
                  <a:pt x="156812" y="2690583"/>
                </a:lnTo>
                <a:lnTo>
                  <a:pt x="156824" y="2690519"/>
                </a:lnTo>
                <a:cubicBezTo>
                  <a:pt x="157019" y="2689573"/>
                  <a:pt x="157154" y="2688914"/>
                  <a:pt x="157154" y="2688914"/>
                </a:cubicBezTo>
                <a:close/>
                <a:moveTo>
                  <a:pt x="558442" y="2686221"/>
                </a:moveTo>
                <a:lnTo>
                  <a:pt x="545916" y="2708084"/>
                </a:lnTo>
                <a:lnTo>
                  <a:pt x="543748" y="2710131"/>
                </a:lnTo>
                <a:lnTo>
                  <a:pt x="541017" y="2712367"/>
                </a:lnTo>
                <a:lnTo>
                  <a:pt x="546406" y="2701405"/>
                </a:lnTo>
                <a:lnTo>
                  <a:pt x="551981" y="2691163"/>
                </a:lnTo>
                <a:lnTo>
                  <a:pt x="556516" y="2687854"/>
                </a:lnTo>
                <a:close/>
                <a:moveTo>
                  <a:pt x="115901" y="2682710"/>
                </a:moveTo>
                <a:cubicBezTo>
                  <a:pt x="118392" y="2683592"/>
                  <a:pt x="116480" y="2688987"/>
                  <a:pt x="116480" y="2688987"/>
                </a:cubicBezTo>
                <a:cubicBezTo>
                  <a:pt x="115599" y="2691477"/>
                  <a:pt x="115019" y="2685199"/>
                  <a:pt x="115901" y="2682710"/>
                </a:cubicBezTo>
                <a:close/>
                <a:moveTo>
                  <a:pt x="523046" y="2671299"/>
                </a:moveTo>
                <a:lnTo>
                  <a:pt x="522575" y="2672159"/>
                </a:lnTo>
                <a:lnTo>
                  <a:pt x="519832" y="2674644"/>
                </a:lnTo>
                <a:close/>
                <a:moveTo>
                  <a:pt x="558760" y="2651742"/>
                </a:moveTo>
                <a:cubicBezTo>
                  <a:pt x="558974" y="2652307"/>
                  <a:pt x="558845" y="2652678"/>
                  <a:pt x="558408" y="2653005"/>
                </a:cubicBezTo>
                <a:cubicBezTo>
                  <a:pt x="557971" y="2653334"/>
                  <a:pt x="557223" y="2653616"/>
                  <a:pt x="556202" y="2654001"/>
                </a:cubicBezTo>
                <a:cubicBezTo>
                  <a:pt x="555348" y="2651740"/>
                  <a:pt x="557818" y="2652097"/>
                  <a:pt x="558760" y="2651742"/>
                </a:cubicBezTo>
                <a:close/>
                <a:moveTo>
                  <a:pt x="561317" y="2649481"/>
                </a:moveTo>
                <a:cubicBezTo>
                  <a:pt x="561533" y="2650047"/>
                  <a:pt x="561403" y="2650420"/>
                  <a:pt x="560966" y="2650746"/>
                </a:cubicBezTo>
                <a:cubicBezTo>
                  <a:pt x="560528" y="2651072"/>
                  <a:pt x="559781" y="2651355"/>
                  <a:pt x="558760" y="2651742"/>
                </a:cubicBezTo>
                <a:cubicBezTo>
                  <a:pt x="557906" y="2649480"/>
                  <a:pt x="560376" y="2649839"/>
                  <a:pt x="561317" y="2649481"/>
                </a:cubicBezTo>
                <a:close/>
                <a:moveTo>
                  <a:pt x="102648" y="2646258"/>
                </a:moveTo>
                <a:lnTo>
                  <a:pt x="102892" y="2647457"/>
                </a:lnTo>
                <a:lnTo>
                  <a:pt x="100782" y="2650426"/>
                </a:lnTo>
                <a:lnTo>
                  <a:pt x="100629" y="2649978"/>
                </a:lnTo>
                <a:cubicBezTo>
                  <a:pt x="100705" y="2647787"/>
                  <a:pt x="101402" y="2645816"/>
                  <a:pt x="102648" y="2646258"/>
                </a:cubicBezTo>
                <a:close/>
                <a:moveTo>
                  <a:pt x="567662" y="2642989"/>
                </a:moveTo>
                <a:cubicBezTo>
                  <a:pt x="567182" y="2644572"/>
                  <a:pt x="566472" y="2645540"/>
                  <a:pt x="565442" y="2646442"/>
                </a:cubicBezTo>
                <a:cubicBezTo>
                  <a:pt x="564414" y="2647341"/>
                  <a:pt x="563068" y="2648174"/>
                  <a:pt x="561317" y="2649481"/>
                </a:cubicBezTo>
                <a:cubicBezTo>
                  <a:pt x="562348" y="2646506"/>
                  <a:pt x="564834" y="2644060"/>
                  <a:pt x="567662" y="2642989"/>
                </a:cubicBezTo>
                <a:close/>
                <a:moveTo>
                  <a:pt x="224406" y="2637538"/>
                </a:moveTo>
                <a:cubicBezTo>
                  <a:pt x="223772" y="2641634"/>
                  <a:pt x="223457" y="2643682"/>
                  <a:pt x="223339" y="2644450"/>
                </a:cubicBezTo>
                <a:cubicBezTo>
                  <a:pt x="222981" y="2646754"/>
                  <a:pt x="224406" y="2637538"/>
                  <a:pt x="224406" y="2637538"/>
                </a:cubicBezTo>
                <a:close/>
                <a:moveTo>
                  <a:pt x="108812" y="2636764"/>
                </a:moveTo>
                <a:lnTo>
                  <a:pt x="109284" y="2638461"/>
                </a:lnTo>
                <a:lnTo>
                  <a:pt x="107202" y="2641390"/>
                </a:lnTo>
                <a:lnTo>
                  <a:pt x="106846" y="2640506"/>
                </a:lnTo>
                <a:cubicBezTo>
                  <a:pt x="106870" y="2638294"/>
                  <a:pt x="107568" y="2636322"/>
                  <a:pt x="108812" y="2636764"/>
                </a:cubicBezTo>
                <a:close/>
                <a:moveTo>
                  <a:pt x="5806405" y="2636126"/>
                </a:moveTo>
                <a:cubicBezTo>
                  <a:pt x="5801187" y="2636771"/>
                  <a:pt x="5792495" y="2654268"/>
                  <a:pt x="5784291" y="2673911"/>
                </a:cubicBezTo>
                <a:lnTo>
                  <a:pt x="5780741" y="2682977"/>
                </a:lnTo>
                <a:lnTo>
                  <a:pt x="5769693" y="2725941"/>
                </a:lnTo>
                <a:lnTo>
                  <a:pt x="5766019" y="2735987"/>
                </a:lnTo>
                <a:lnTo>
                  <a:pt x="5777615" y="2714812"/>
                </a:lnTo>
                <a:cubicBezTo>
                  <a:pt x="5790891" y="2689029"/>
                  <a:pt x="5801700" y="2665842"/>
                  <a:pt x="5808177" y="2647561"/>
                </a:cubicBezTo>
                <a:close/>
                <a:moveTo>
                  <a:pt x="115395" y="2627418"/>
                </a:moveTo>
                <a:lnTo>
                  <a:pt x="115792" y="2629385"/>
                </a:lnTo>
                <a:lnTo>
                  <a:pt x="113674" y="2632324"/>
                </a:lnTo>
                <a:lnTo>
                  <a:pt x="113219" y="2631086"/>
                </a:lnTo>
                <a:cubicBezTo>
                  <a:pt x="113242" y="2628874"/>
                  <a:pt x="113942" y="2626903"/>
                  <a:pt x="115395" y="2627418"/>
                </a:cubicBezTo>
                <a:close/>
                <a:moveTo>
                  <a:pt x="598036" y="2624815"/>
                </a:moveTo>
                <a:lnTo>
                  <a:pt x="594952" y="2630435"/>
                </a:lnTo>
                <a:cubicBezTo>
                  <a:pt x="588921" y="2638107"/>
                  <a:pt x="583082" y="2646071"/>
                  <a:pt x="577416" y="2654568"/>
                </a:cubicBezTo>
                <a:lnTo>
                  <a:pt x="569855" y="2667094"/>
                </a:lnTo>
                <a:lnTo>
                  <a:pt x="569787" y="2666747"/>
                </a:lnTo>
                <a:cubicBezTo>
                  <a:pt x="568915" y="2667304"/>
                  <a:pt x="567061" y="2668842"/>
                  <a:pt x="563724" y="2671771"/>
                </a:cubicBezTo>
                <a:lnTo>
                  <a:pt x="561494" y="2673691"/>
                </a:lnTo>
                <a:lnTo>
                  <a:pt x="563706" y="2669628"/>
                </a:lnTo>
                <a:lnTo>
                  <a:pt x="578938" y="2643586"/>
                </a:lnTo>
                <a:lnTo>
                  <a:pt x="587462" y="2635936"/>
                </a:lnTo>
                <a:close/>
                <a:moveTo>
                  <a:pt x="560172" y="2619762"/>
                </a:moveTo>
                <a:lnTo>
                  <a:pt x="555316" y="2622499"/>
                </a:lnTo>
                <a:lnTo>
                  <a:pt x="553801" y="2625406"/>
                </a:lnTo>
                <a:lnTo>
                  <a:pt x="552250" y="2627724"/>
                </a:lnTo>
                <a:lnTo>
                  <a:pt x="552386" y="2627621"/>
                </a:lnTo>
                <a:cubicBezTo>
                  <a:pt x="552716" y="2627376"/>
                  <a:pt x="552910" y="2627240"/>
                  <a:pt x="552910" y="2627240"/>
                </a:cubicBezTo>
                <a:close/>
                <a:moveTo>
                  <a:pt x="92147" y="2619183"/>
                </a:moveTo>
                <a:cubicBezTo>
                  <a:pt x="93029" y="2616696"/>
                  <a:pt x="93609" y="2622971"/>
                  <a:pt x="92727" y="2625463"/>
                </a:cubicBezTo>
                <a:cubicBezTo>
                  <a:pt x="90235" y="2624580"/>
                  <a:pt x="89241" y="2618155"/>
                  <a:pt x="92147" y="2619183"/>
                </a:cubicBezTo>
                <a:close/>
                <a:moveTo>
                  <a:pt x="5820511" y="2614937"/>
                </a:moveTo>
                <a:cubicBezTo>
                  <a:pt x="5820340" y="2614097"/>
                  <a:pt x="5820080" y="2613952"/>
                  <a:pt x="5819687" y="2615061"/>
                </a:cubicBezTo>
                <a:cubicBezTo>
                  <a:pt x="5814516" y="2613229"/>
                  <a:pt x="5816286" y="2624663"/>
                  <a:pt x="5820719" y="2626235"/>
                </a:cubicBezTo>
                <a:cubicBezTo>
                  <a:pt x="5820719" y="2626235"/>
                  <a:pt x="5821022" y="2617456"/>
                  <a:pt x="5820511" y="2614937"/>
                </a:cubicBezTo>
                <a:close/>
                <a:moveTo>
                  <a:pt x="508119" y="2602882"/>
                </a:moveTo>
                <a:lnTo>
                  <a:pt x="505329" y="2607318"/>
                </a:lnTo>
                <a:lnTo>
                  <a:pt x="505924" y="2606541"/>
                </a:lnTo>
                <a:lnTo>
                  <a:pt x="508330" y="2602904"/>
                </a:lnTo>
                <a:close/>
                <a:moveTo>
                  <a:pt x="480136" y="2601209"/>
                </a:moveTo>
                <a:cubicBezTo>
                  <a:pt x="480204" y="2601154"/>
                  <a:pt x="480098" y="2601480"/>
                  <a:pt x="479759" y="2602350"/>
                </a:cubicBezTo>
                <a:lnTo>
                  <a:pt x="479405" y="2603224"/>
                </a:lnTo>
                <a:lnTo>
                  <a:pt x="478138" y="2604825"/>
                </a:lnTo>
                <a:cubicBezTo>
                  <a:pt x="479169" y="2602955"/>
                  <a:pt x="479998" y="2601319"/>
                  <a:pt x="480136" y="2601209"/>
                </a:cubicBezTo>
                <a:close/>
                <a:moveTo>
                  <a:pt x="576867" y="2600342"/>
                </a:moveTo>
                <a:lnTo>
                  <a:pt x="577377" y="2602067"/>
                </a:lnTo>
                <a:lnTo>
                  <a:pt x="576985" y="2600738"/>
                </a:lnTo>
                <a:cubicBezTo>
                  <a:pt x="576828" y="2600209"/>
                  <a:pt x="576749" y="2599947"/>
                  <a:pt x="576867" y="2600342"/>
                </a:cubicBezTo>
                <a:close/>
                <a:moveTo>
                  <a:pt x="564926" y="2597275"/>
                </a:moveTo>
                <a:cubicBezTo>
                  <a:pt x="565672" y="2596993"/>
                  <a:pt x="565943" y="2597146"/>
                  <a:pt x="565908" y="2597524"/>
                </a:cubicBezTo>
                <a:cubicBezTo>
                  <a:pt x="565855" y="2598087"/>
                  <a:pt x="565117" y="2599156"/>
                  <a:pt x="564264" y="2600007"/>
                </a:cubicBezTo>
                <a:cubicBezTo>
                  <a:pt x="563409" y="2600862"/>
                  <a:pt x="562438" y="2601500"/>
                  <a:pt x="561925" y="2601211"/>
                </a:cubicBezTo>
                <a:cubicBezTo>
                  <a:pt x="561925" y="2601211"/>
                  <a:pt x="563040" y="2597986"/>
                  <a:pt x="564926" y="2597275"/>
                </a:cubicBezTo>
                <a:close/>
                <a:moveTo>
                  <a:pt x="612220" y="2595553"/>
                </a:moveTo>
                <a:lnTo>
                  <a:pt x="610128" y="2596882"/>
                </a:lnTo>
                <a:lnTo>
                  <a:pt x="609656" y="2597357"/>
                </a:lnTo>
                <a:lnTo>
                  <a:pt x="608659" y="2598837"/>
                </a:lnTo>
                <a:cubicBezTo>
                  <a:pt x="608232" y="2599968"/>
                  <a:pt x="608553" y="2600817"/>
                  <a:pt x="609575" y="2600432"/>
                </a:cubicBezTo>
                <a:cubicBezTo>
                  <a:pt x="609575" y="2600432"/>
                  <a:pt x="612654" y="2597087"/>
                  <a:pt x="612999" y="2595865"/>
                </a:cubicBezTo>
                <a:cubicBezTo>
                  <a:pt x="613116" y="2595458"/>
                  <a:pt x="612928" y="2595286"/>
                  <a:pt x="612220" y="2595553"/>
                </a:cubicBezTo>
                <a:close/>
                <a:moveTo>
                  <a:pt x="151112" y="2591942"/>
                </a:moveTo>
                <a:lnTo>
                  <a:pt x="151644" y="2594034"/>
                </a:lnTo>
                <a:cubicBezTo>
                  <a:pt x="151430" y="2595257"/>
                  <a:pt x="150540" y="2596782"/>
                  <a:pt x="148376" y="2598933"/>
                </a:cubicBezTo>
                <a:cubicBezTo>
                  <a:pt x="149254" y="2598427"/>
                  <a:pt x="149168" y="2597607"/>
                  <a:pt x="148579" y="2596815"/>
                </a:cubicBezTo>
                <a:lnTo>
                  <a:pt x="147937" y="2596367"/>
                </a:lnTo>
                <a:close/>
                <a:moveTo>
                  <a:pt x="321334" y="2582798"/>
                </a:moveTo>
                <a:lnTo>
                  <a:pt x="309769" y="2600984"/>
                </a:lnTo>
                <a:lnTo>
                  <a:pt x="300447" y="2611077"/>
                </a:lnTo>
                <a:lnTo>
                  <a:pt x="305437" y="2602600"/>
                </a:lnTo>
                <a:close/>
                <a:moveTo>
                  <a:pt x="601390" y="2574932"/>
                </a:moveTo>
                <a:lnTo>
                  <a:pt x="598904" y="2577196"/>
                </a:lnTo>
                <a:lnTo>
                  <a:pt x="595987" y="2579614"/>
                </a:lnTo>
                <a:lnTo>
                  <a:pt x="593027" y="2583729"/>
                </a:lnTo>
                <a:lnTo>
                  <a:pt x="586413" y="2592808"/>
                </a:lnTo>
                <a:lnTo>
                  <a:pt x="591359" y="2587740"/>
                </a:lnTo>
                <a:lnTo>
                  <a:pt x="599032" y="2580162"/>
                </a:lnTo>
                <a:lnTo>
                  <a:pt x="600759" y="2576222"/>
                </a:lnTo>
                <a:close/>
                <a:moveTo>
                  <a:pt x="606521" y="2564965"/>
                </a:moveTo>
                <a:lnTo>
                  <a:pt x="600465" y="2573387"/>
                </a:lnTo>
                <a:lnTo>
                  <a:pt x="603813" y="2570080"/>
                </a:lnTo>
                <a:close/>
                <a:moveTo>
                  <a:pt x="645655" y="2562165"/>
                </a:moveTo>
                <a:cubicBezTo>
                  <a:pt x="644712" y="2562521"/>
                  <a:pt x="645140" y="2563652"/>
                  <a:pt x="644196" y="2564009"/>
                </a:cubicBezTo>
                <a:lnTo>
                  <a:pt x="644044" y="2564528"/>
                </a:lnTo>
                <a:lnTo>
                  <a:pt x="644349" y="2564474"/>
                </a:lnTo>
                <a:lnTo>
                  <a:pt x="646134" y="2562773"/>
                </a:lnTo>
                <a:lnTo>
                  <a:pt x="646139" y="2562244"/>
                </a:lnTo>
                <a:close/>
                <a:moveTo>
                  <a:pt x="347401" y="2548570"/>
                </a:moveTo>
                <a:lnTo>
                  <a:pt x="343355" y="2554964"/>
                </a:lnTo>
                <a:lnTo>
                  <a:pt x="341811" y="2556193"/>
                </a:lnTo>
                <a:close/>
                <a:moveTo>
                  <a:pt x="389498" y="2541185"/>
                </a:moveTo>
                <a:lnTo>
                  <a:pt x="376971" y="2563047"/>
                </a:lnTo>
                <a:lnTo>
                  <a:pt x="374804" y="2565093"/>
                </a:lnTo>
                <a:lnTo>
                  <a:pt x="372073" y="2567329"/>
                </a:lnTo>
                <a:lnTo>
                  <a:pt x="377461" y="2556369"/>
                </a:lnTo>
                <a:lnTo>
                  <a:pt x="383036" y="2546127"/>
                </a:lnTo>
                <a:lnTo>
                  <a:pt x="387572" y="2542816"/>
                </a:lnTo>
                <a:close/>
                <a:moveTo>
                  <a:pt x="5856021" y="2540646"/>
                </a:moveTo>
                <a:cubicBezTo>
                  <a:pt x="5850020" y="2543507"/>
                  <a:pt x="5851311" y="2553942"/>
                  <a:pt x="5857315" y="2551079"/>
                </a:cubicBezTo>
                <a:close/>
                <a:moveTo>
                  <a:pt x="630004" y="2533654"/>
                </a:moveTo>
                <a:lnTo>
                  <a:pt x="626016" y="2537856"/>
                </a:lnTo>
                <a:lnTo>
                  <a:pt x="625815" y="2538136"/>
                </a:lnTo>
                <a:lnTo>
                  <a:pt x="629338" y="2534591"/>
                </a:lnTo>
                <a:close/>
                <a:moveTo>
                  <a:pt x="360266" y="2531245"/>
                </a:moveTo>
                <a:lnTo>
                  <a:pt x="355761" y="2537583"/>
                </a:lnTo>
                <a:lnTo>
                  <a:pt x="348451" y="2547142"/>
                </a:lnTo>
                <a:lnTo>
                  <a:pt x="358306" y="2533707"/>
                </a:lnTo>
                <a:close/>
                <a:moveTo>
                  <a:pt x="5871705" y="2510457"/>
                </a:moveTo>
                <a:cubicBezTo>
                  <a:pt x="5859699" y="2516179"/>
                  <a:pt x="5868027" y="2534922"/>
                  <a:pt x="5868027" y="2534922"/>
                </a:cubicBezTo>
                <a:close/>
                <a:moveTo>
                  <a:pt x="385285" y="2494621"/>
                </a:moveTo>
                <a:cubicBezTo>
                  <a:pt x="385285" y="2494621"/>
                  <a:pt x="385131" y="2502972"/>
                  <a:pt x="386011" y="2500482"/>
                </a:cubicBezTo>
                <a:cubicBezTo>
                  <a:pt x="386634" y="2500704"/>
                  <a:pt x="387055" y="2500502"/>
                  <a:pt x="387298" y="2500063"/>
                </a:cubicBezTo>
                <a:cubicBezTo>
                  <a:pt x="388029" y="2498743"/>
                  <a:pt x="387153" y="2495282"/>
                  <a:pt x="385285" y="2494621"/>
                </a:cubicBezTo>
                <a:close/>
                <a:moveTo>
                  <a:pt x="5887647" y="2479526"/>
                </a:moveTo>
                <a:cubicBezTo>
                  <a:pt x="5883215" y="2477956"/>
                  <a:pt x="5881107" y="2497992"/>
                  <a:pt x="5887851" y="2495392"/>
                </a:cubicBezTo>
                <a:cubicBezTo>
                  <a:pt x="5889681" y="2490222"/>
                  <a:pt x="5889217" y="2475094"/>
                  <a:pt x="5887647" y="2479526"/>
                </a:cubicBezTo>
                <a:close/>
                <a:moveTo>
                  <a:pt x="405657" y="2470076"/>
                </a:moveTo>
                <a:cubicBezTo>
                  <a:pt x="402752" y="2469048"/>
                  <a:pt x="403893" y="2475056"/>
                  <a:pt x="406385" y="2475939"/>
                </a:cubicBezTo>
                <a:cubicBezTo>
                  <a:pt x="407266" y="2473447"/>
                  <a:pt x="406687" y="2467172"/>
                  <a:pt x="405657" y="2470076"/>
                </a:cubicBezTo>
                <a:close/>
                <a:moveTo>
                  <a:pt x="410942" y="2463073"/>
                </a:moveTo>
                <a:cubicBezTo>
                  <a:pt x="408451" y="2462192"/>
                  <a:pt x="409177" y="2468055"/>
                  <a:pt x="411667" y="2468935"/>
                </a:cubicBezTo>
                <a:cubicBezTo>
                  <a:pt x="412551" y="2466445"/>
                  <a:pt x="411822" y="2460583"/>
                  <a:pt x="410942" y="2463073"/>
                </a:cubicBezTo>
                <a:close/>
                <a:moveTo>
                  <a:pt x="5909038" y="2435564"/>
                </a:moveTo>
                <a:cubicBezTo>
                  <a:pt x="5903867" y="2433732"/>
                  <a:pt x="5902499" y="2454028"/>
                  <a:pt x="5906933" y="2455598"/>
                </a:cubicBezTo>
                <a:cubicBezTo>
                  <a:pt x="5908432" y="2454884"/>
                  <a:pt x="5909415" y="2452997"/>
                  <a:pt x="5910015" y="2450638"/>
                </a:cubicBezTo>
                <a:cubicBezTo>
                  <a:pt x="5911819" y="2443563"/>
                  <a:pt x="5910217" y="2432240"/>
                  <a:pt x="5909038" y="2435564"/>
                </a:cubicBezTo>
                <a:close/>
                <a:moveTo>
                  <a:pt x="476710" y="2417127"/>
                </a:moveTo>
                <a:cubicBezTo>
                  <a:pt x="475767" y="2417485"/>
                  <a:pt x="476196" y="2418615"/>
                  <a:pt x="475253" y="2418972"/>
                </a:cubicBezTo>
                <a:cubicBezTo>
                  <a:pt x="474260" y="2420801"/>
                  <a:pt x="474830" y="2420949"/>
                  <a:pt x="475700" y="2420438"/>
                </a:cubicBezTo>
                <a:lnTo>
                  <a:pt x="476319" y="2419927"/>
                </a:lnTo>
                <a:lnTo>
                  <a:pt x="477749" y="2417819"/>
                </a:lnTo>
                <a:close/>
                <a:moveTo>
                  <a:pt x="5924721" y="2405374"/>
                </a:moveTo>
                <a:cubicBezTo>
                  <a:pt x="5918719" y="2408235"/>
                  <a:pt x="5918445" y="2423100"/>
                  <a:pt x="5924445" y="2420239"/>
                </a:cubicBezTo>
                <a:close/>
                <a:moveTo>
                  <a:pt x="5946944" y="2356716"/>
                </a:moveTo>
                <a:cubicBezTo>
                  <a:pt x="5934939" y="2362439"/>
                  <a:pt x="5943528" y="2380446"/>
                  <a:pt x="5943528" y="2380446"/>
                </a:cubicBezTo>
                <a:close/>
                <a:moveTo>
                  <a:pt x="5960438" y="2334909"/>
                </a:moveTo>
                <a:cubicBezTo>
                  <a:pt x="5960255" y="2334104"/>
                  <a:pt x="5959945" y="2334098"/>
                  <a:pt x="5959487" y="2335390"/>
                </a:cubicBezTo>
                <a:cubicBezTo>
                  <a:pt x="5955053" y="2333821"/>
                  <a:pt x="5954778" y="2348686"/>
                  <a:pt x="5959211" y="2350256"/>
                </a:cubicBezTo>
                <a:cubicBezTo>
                  <a:pt x="5960389" y="2346933"/>
                  <a:pt x="5960986" y="2337324"/>
                  <a:pt x="5960438" y="2334909"/>
                </a:cubicBezTo>
                <a:close/>
                <a:moveTo>
                  <a:pt x="566339" y="2323889"/>
                </a:moveTo>
                <a:lnTo>
                  <a:pt x="555577" y="2339799"/>
                </a:lnTo>
                <a:lnTo>
                  <a:pt x="554515" y="2341260"/>
                </a:lnTo>
                <a:lnTo>
                  <a:pt x="555382" y="2340266"/>
                </a:lnTo>
                <a:cubicBezTo>
                  <a:pt x="559536" y="2335138"/>
                  <a:pt x="564580" y="2328218"/>
                  <a:pt x="566354" y="2324056"/>
                </a:cubicBezTo>
                <a:close/>
                <a:moveTo>
                  <a:pt x="248038" y="2309630"/>
                </a:moveTo>
                <a:lnTo>
                  <a:pt x="247736" y="2318398"/>
                </a:lnTo>
                <a:cubicBezTo>
                  <a:pt x="248578" y="2317995"/>
                  <a:pt x="249229" y="2317147"/>
                  <a:pt x="249681" y="2316124"/>
                </a:cubicBezTo>
                <a:cubicBezTo>
                  <a:pt x="251031" y="2313055"/>
                  <a:pt x="250567" y="2308425"/>
                  <a:pt x="248038" y="2309630"/>
                </a:cubicBezTo>
                <a:close/>
                <a:moveTo>
                  <a:pt x="276341" y="2270615"/>
                </a:moveTo>
                <a:cubicBezTo>
                  <a:pt x="276341" y="2270615"/>
                  <a:pt x="276039" y="2279382"/>
                  <a:pt x="277067" y="2276476"/>
                </a:cubicBezTo>
                <a:cubicBezTo>
                  <a:pt x="277689" y="2276698"/>
                  <a:pt x="278112" y="2276495"/>
                  <a:pt x="278355" y="2276056"/>
                </a:cubicBezTo>
                <a:cubicBezTo>
                  <a:pt x="279085" y="2274739"/>
                  <a:pt x="278208" y="2271275"/>
                  <a:pt x="276341" y="2270615"/>
                </a:cubicBezTo>
                <a:close/>
                <a:moveTo>
                  <a:pt x="294223" y="2245188"/>
                </a:moveTo>
                <a:lnTo>
                  <a:pt x="294950" y="2251052"/>
                </a:lnTo>
                <a:cubicBezTo>
                  <a:pt x="295794" y="2250649"/>
                  <a:pt x="296381" y="2249980"/>
                  <a:pt x="296733" y="2249230"/>
                </a:cubicBezTo>
                <a:cubicBezTo>
                  <a:pt x="297793" y="2246978"/>
                  <a:pt x="296753" y="2243981"/>
                  <a:pt x="294223" y="2245188"/>
                </a:cubicBezTo>
                <a:close/>
                <a:moveTo>
                  <a:pt x="539583" y="2221010"/>
                </a:moveTo>
                <a:cubicBezTo>
                  <a:pt x="518917" y="2245789"/>
                  <a:pt x="501752" y="2271547"/>
                  <a:pt x="482185" y="2297696"/>
                </a:cubicBezTo>
                <a:lnTo>
                  <a:pt x="470995" y="2311970"/>
                </a:lnTo>
                <a:lnTo>
                  <a:pt x="447698" y="2345610"/>
                </a:lnTo>
                <a:lnTo>
                  <a:pt x="446868" y="2346768"/>
                </a:lnTo>
                <a:lnTo>
                  <a:pt x="469636" y="2321403"/>
                </a:lnTo>
                <a:lnTo>
                  <a:pt x="478319" y="2310764"/>
                </a:lnTo>
                <a:lnTo>
                  <a:pt x="508655" y="2268953"/>
                </a:lnTo>
                <a:lnTo>
                  <a:pt x="525871" y="2244612"/>
                </a:lnTo>
                <a:close/>
                <a:moveTo>
                  <a:pt x="5810429" y="1725256"/>
                </a:moveTo>
                <a:lnTo>
                  <a:pt x="5755493" y="1840848"/>
                </a:lnTo>
                <a:lnTo>
                  <a:pt x="5759412" y="1851549"/>
                </a:lnTo>
                <a:lnTo>
                  <a:pt x="5816141" y="1726844"/>
                </a:lnTo>
                <a:close/>
                <a:moveTo>
                  <a:pt x="6277833" y="1638480"/>
                </a:moveTo>
                <a:cubicBezTo>
                  <a:pt x="6276001" y="1643648"/>
                  <a:pt x="6260042" y="1688704"/>
                  <a:pt x="6260042" y="1688704"/>
                </a:cubicBezTo>
                <a:cubicBezTo>
                  <a:pt x="6253234" y="1714971"/>
                  <a:pt x="6260291" y="1702092"/>
                  <a:pt x="6267745" y="1682808"/>
                </a:cubicBezTo>
                <a:cubicBezTo>
                  <a:pt x="6275198" y="1663523"/>
                  <a:pt x="6283053" y="1637832"/>
                  <a:pt x="6277833" y="1638480"/>
                </a:cubicBezTo>
                <a:close/>
                <a:moveTo>
                  <a:pt x="6318177" y="1531306"/>
                </a:moveTo>
                <a:lnTo>
                  <a:pt x="6318147" y="1531365"/>
                </a:lnTo>
                <a:lnTo>
                  <a:pt x="6318104" y="1531548"/>
                </a:lnTo>
                <a:close/>
                <a:moveTo>
                  <a:pt x="6325165" y="1528493"/>
                </a:moveTo>
                <a:lnTo>
                  <a:pt x="6322123" y="1537468"/>
                </a:lnTo>
                <a:cubicBezTo>
                  <a:pt x="6320067" y="1542708"/>
                  <a:pt x="6315113" y="1552682"/>
                  <a:pt x="6313961" y="1550642"/>
                </a:cubicBezTo>
                <a:lnTo>
                  <a:pt x="6314109" y="1547970"/>
                </a:lnTo>
                <a:lnTo>
                  <a:pt x="6310370" y="1563342"/>
                </a:lnTo>
                <a:lnTo>
                  <a:pt x="6309333" y="1568312"/>
                </a:lnTo>
                <a:lnTo>
                  <a:pt x="6309897" y="1569726"/>
                </a:lnTo>
                <a:lnTo>
                  <a:pt x="6308785" y="1570936"/>
                </a:lnTo>
                <a:lnTo>
                  <a:pt x="6304167" y="1593071"/>
                </a:lnTo>
                <a:cubicBezTo>
                  <a:pt x="6302359" y="1600926"/>
                  <a:pt x="6300811" y="1605884"/>
                  <a:pt x="6299517" y="1605426"/>
                </a:cubicBezTo>
                <a:cubicBezTo>
                  <a:pt x="6303879" y="1604269"/>
                  <a:pt x="6307809" y="1597868"/>
                  <a:pt x="6311250" y="1588917"/>
                </a:cubicBezTo>
                <a:cubicBezTo>
                  <a:pt x="6316415" y="1575491"/>
                  <a:pt x="6320483" y="1556328"/>
                  <a:pt x="6323261" y="1540522"/>
                </a:cubicBezTo>
                <a:close/>
                <a:moveTo>
                  <a:pt x="1293610" y="932608"/>
                </a:moveTo>
                <a:lnTo>
                  <a:pt x="1291835" y="936053"/>
                </a:lnTo>
                <a:lnTo>
                  <a:pt x="1293272" y="935194"/>
                </a:lnTo>
                <a:close/>
                <a:moveTo>
                  <a:pt x="1210769" y="821081"/>
                </a:moveTo>
                <a:lnTo>
                  <a:pt x="1210500" y="821452"/>
                </a:lnTo>
                <a:cubicBezTo>
                  <a:pt x="1208790" y="826276"/>
                  <a:pt x="1208472" y="833110"/>
                  <a:pt x="1208450" y="837132"/>
                </a:cubicBezTo>
                <a:lnTo>
                  <a:pt x="1208469" y="838431"/>
                </a:lnTo>
                <a:close/>
                <a:moveTo>
                  <a:pt x="6593084" y="737074"/>
                </a:moveTo>
                <a:lnTo>
                  <a:pt x="6585773" y="766429"/>
                </a:lnTo>
                <a:cubicBezTo>
                  <a:pt x="6575619" y="802840"/>
                  <a:pt x="6563757" y="841761"/>
                  <a:pt x="6549888" y="884439"/>
                </a:cubicBezTo>
                <a:cubicBezTo>
                  <a:pt x="6526592" y="964303"/>
                  <a:pt x="6488150" y="1058753"/>
                  <a:pt x="6460681" y="1136308"/>
                </a:cubicBezTo>
                <a:cubicBezTo>
                  <a:pt x="6439491" y="1196137"/>
                  <a:pt x="6427705" y="1243502"/>
                  <a:pt x="6404946" y="1307762"/>
                </a:cubicBezTo>
                <a:cubicBezTo>
                  <a:pt x="6402525" y="1314594"/>
                  <a:pt x="6396919" y="1328662"/>
                  <a:pt x="6389956" y="1346122"/>
                </a:cubicBezTo>
                <a:lnTo>
                  <a:pt x="6379511" y="1372628"/>
                </a:lnTo>
                <a:lnTo>
                  <a:pt x="6372040" y="1393756"/>
                </a:lnTo>
                <a:lnTo>
                  <a:pt x="6340700" y="1482925"/>
                </a:lnTo>
                <a:lnTo>
                  <a:pt x="6340067" y="1490939"/>
                </a:lnTo>
                <a:cubicBezTo>
                  <a:pt x="6348103" y="1498773"/>
                  <a:pt x="6367998" y="1428512"/>
                  <a:pt x="6369568" y="1424081"/>
                </a:cubicBezTo>
                <a:cubicBezTo>
                  <a:pt x="6411549" y="1312595"/>
                  <a:pt x="6456137" y="1200788"/>
                  <a:pt x="6497957" y="1087999"/>
                </a:cubicBezTo>
                <a:lnTo>
                  <a:pt x="6515557" y="1038116"/>
                </a:lnTo>
                <a:lnTo>
                  <a:pt x="6513091" y="1042998"/>
                </a:lnTo>
                <a:cubicBezTo>
                  <a:pt x="6511494" y="1045889"/>
                  <a:pt x="6510217" y="1047863"/>
                  <a:pt x="6509657" y="1048037"/>
                </a:cubicBezTo>
                <a:cubicBezTo>
                  <a:pt x="6507419" y="1048730"/>
                  <a:pt x="6510935" y="1035026"/>
                  <a:pt x="6510359" y="1033161"/>
                </a:cubicBezTo>
                <a:cubicBezTo>
                  <a:pt x="6535092" y="949466"/>
                  <a:pt x="6566039" y="869977"/>
                  <a:pt x="6583107" y="786616"/>
                </a:cubicBezTo>
                <a:close/>
                <a:moveTo>
                  <a:pt x="6122202" y="731748"/>
                </a:moveTo>
                <a:cubicBezTo>
                  <a:pt x="6122202" y="731748"/>
                  <a:pt x="6119123" y="736830"/>
                  <a:pt x="6115527" y="742758"/>
                </a:cubicBezTo>
                <a:cubicBezTo>
                  <a:pt x="6109597" y="739163"/>
                  <a:pt x="6104519" y="736081"/>
                  <a:pt x="6122202" y="731748"/>
                </a:cubicBezTo>
                <a:close/>
                <a:moveTo>
                  <a:pt x="6659283" y="707052"/>
                </a:moveTo>
                <a:lnTo>
                  <a:pt x="6660576" y="717487"/>
                </a:lnTo>
                <a:cubicBezTo>
                  <a:pt x="6654575" y="720346"/>
                  <a:pt x="6654849" y="705482"/>
                  <a:pt x="6659283" y="707052"/>
                </a:cubicBezTo>
                <a:close/>
                <a:moveTo>
                  <a:pt x="5134985" y="697731"/>
                </a:moveTo>
                <a:cubicBezTo>
                  <a:pt x="5135597" y="698426"/>
                  <a:pt x="5137223" y="700282"/>
                  <a:pt x="5140475" y="703991"/>
                </a:cubicBezTo>
                <a:cubicBezTo>
                  <a:pt x="5140475" y="703991"/>
                  <a:pt x="5133155" y="695644"/>
                  <a:pt x="5134985" y="697731"/>
                </a:cubicBezTo>
                <a:close/>
                <a:moveTo>
                  <a:pt x="2669535" y="692143"/>
                </a:moveTo>
                <a:cubicBezTo>
                  <a:pt x="2668682" y="692493"/>
                  <a:pt x="2666400" y="693432"/>
                  <a:pt x="2661836" y="695307"/>
                </a:cubicBezTo>
                <a:cubicBezTo>
                  <a:pt x="2661836" y="695307"/>
                  <a:pt x="2652123" y="699480"/>
                  <a:pt x="2654550" y="698438"/>
                </a:cubicBezTo>
                <a:cubicBezTo>
                  <a:pt x="2655360" y="698090"/>
                  <a:pt x="2657519" y="697161"/>
                  <a:pt x="2661836" y="695307"/>
                </a:cubicBezTo>
                <a:cubicBezTo>
                  <a:pt x="2661836" y="695307"/>
                  <a:pt x="2672103" y="691088"/>
                  <a:pt x="2669535" y="692143"/>
                </a:cubicBezTo>
                <a:close/>
                <a:moveTo>
                  <a:pt x="6826359" y="627404"/>
                </a:moveTo>
                <a:lnTo>
                  <a:pt x="6826084" y="642270"/>
                </a:lnTo>
                <a:cubicBezTo>
                  <a:pt x="6820083" y="645131"/>
                  <a:pt x="6820356" y="630266"/>
                  <a:pt x="6826359" y="627404"/>
                </a:cubicBezTo>
                <a:close/>
                <a:moveTo>
                  <a:pt x="5301341" y="559156"/>
                </a:moveTo>
                <a:lnTo>
                  <a:pt x="5300037" y="562524"/>
                </a:lnTo>
                <a:cubicBezTo>
                  <a:pt x="5298883" y="566456"/>
                  <a:pt x="5298121" y="570680"/>
                  <a:pt x="5298057" y="575428"/>
                </a:cubicBezTo>
                <a:cubicBezTo>
                  <a:pt x="5298057" y="575428"/>
                  <a:pt x="5297691" y="575457"/>
                  <a:pt x="5297231" y="575493"/>
                </a:cubicBezTo>
                <a:lnTo>
                  <a:pt x="5296197" y="575575"/>
                </a:lnTo>
                <a:lnTo>
                  <a:pt x="5295853" y="575602"/>
                </a:lnTo>
                <a:cubicBezTo>
                  <a:pt x="5295486" y="575630"/>
                  <a:pt x="5295303" y="575645"/>
                  <a:pt x="5295579" y="575624"/>
                </a:cubicBezTo>
                <a:lnTo>
                  <a:pt x="5296197" y="575575"/>
                </a:lnTo>
                <a:lnTo>
                  <a:pt x="5298057" y="575428"/>
                </a:lnTo>
                <a:lnTo>
                  <a:pt x="5298182" y="575288"/>
                </a:lnTo>
                <a:close/>
                <a:moveTo>
                  <a:pt x="5199395" y="537334"/>
                </a:moveTo>
                <a:lnTo>
                  <a:pt x="5197207" y="551898"/>
                </a:lnTo>
                <a:lnTo>
                  <a:pt x="5197843" y="549763"/>
                </a:lnTo>
                <a:cubicBezTo>
                  <a:pt x="5198538" y="546478"/>
                  <a:pt x="5199017" y="542177"/>
                  <a:pt x="5199371" y="537719"/>
                </a:cubicBezTo>
                <a:close/>
                <a:moveTo>
                  <a:pt x="5610012" y="521908"/>
                </a:moveTo>
                <a:cubicBezTo>
                  <a:pt x="5610012" y="521908"/>
                  <a:pt x="5602787" y="533819"/>
                  <a:pt x="5604595" y="530841"/>
                </a:cubicBezTo>
                <a:cubicBezTo>
                  <a:pt x="5605195" y="529849"/>
                  <a:pt x="5606802" y="527203"/>
                  <a:pt x="5610012" y="521908"/>
                </a:cubicBezTo>
                <a:close/>
                <a:moveTo>
                  <a:pt x="5126179" y="504904"/>
                </a:moveTo>
                <a:lnTo>
                  <a:pt x="5126097" y="504933"/>
                </a:lnTo>
                <a:cubicBezTo>
                  <a:pt x="5125829" y="505032"/>
                  <a:pt x="5125757" y="505057"/>
                  <a:pt x="5126044" y="504954"/>
                </a:cubicBezTo>
                <a:close/>
                <a:moveTo>
                  <a:pt x="5299023" y="503333"/>
                </a:moveTo>
                <a:lnTo>
                  <a:pt x="5295788" y="504460"/>
                </a:lnTo>
                <a:lnTo>
                  <a:pt x="5295441" y="504580"/>
                </a:lnTo>
                <a:cubicBezTo>
                  <a:pt x="5295157" y="504679"/>
                  <a:pt x="5295083" y="504705"/>
                  <a:pt x="5295386" y="504601"/>
                </a:cubicBezTo>
                <a:lnTo>
                  <a:pt x="5295788" y="504460"/>
                </a:lnTo>
                <a:lnTo>
                  <a:pt x="5296749" y="504125"/>
                </a:lnTo>
                <a:cubicBezTo>
                  <a:pt x="5297809" y="503755"/>
                  <a:pt x="5299023" y="503333"/>
                  <a:pt x="5299023" y="503333"/>
                </a:cubicBezTo>
                <a:close/>
                <a:moveTo>
                  <a:pt x="3075861" y="503216"/>
                </a:moveTo>
                <a:cubicBezTo>
                  <a:pt x="3075423" y="503104"/>
                  <a:pt x="3074141" y="505333"/>
                  <a:pt x="3071615" y="511651"/>
                </a:cubicBezTo>
                <a:cubicBezTo>
                  <a:pt x="3071615" y="511651"/>
                  <a:pt x="3070545" y="513405"/>
                  <a:pt x="3069538" y="515362"/>
                </a:cubicBezTo>
                <a:lnTo>
                  <a:pt x="3068123" y="519483"/>
                </a:lnTo>
                <a:lnTo>
                  <a:pt x="3068238" y="519995"/>
                </a:lnTo>
                <a:lnTo>
                  <a:pt x="3072070" y="517031"/>
                </a:lnTo>
                <a:cubicBezTo>
                  <a:pt x="3073553" y="513934"/>
                  <a:pt x="3074916" y="509654"/>
                  <a:pt x="3075594" y="506681"/>
                </a:cubicBezTo>
                <a:cubicBezTo>
                  <a:pt x="3076044" y="504701"/>
                  <a:pt x="3076191" y="503300"/>
                  <a:pt x="3075861" y="503216"/>
                </a:cubicBezTo>
                <a:close/>
                <a:moveTo>
                  <a:pt x="3851725" y="490097"/>
                </a:moveTo>
                <a:lnTo>
                  <a:pt x="3849860" y="497753"/>
                </a:lnTo>
                <a:lnTo>
                  <a:pt x="3849257" y="501909"/>
                </a:lnTo>
                <a:lnTo>
                  <a:pt x="3852132" y="500473"/>
                </a:lnTo>
                <a:cubicBezTo>
                  <a:pt x="3853092" y="498592"/>
                  <a:pt x="3853334" y="495346"/>
                  <a:pt x="3852922" y="492424"/>
                </a:cubicBezTo>
                <a:close/>
                <a:moveTo>
                  <a:pt x="3087279" y="485110"/>
                </a:moveTo>
                <a:lnTo>
                  <a:pt x="3086745" y="488709"/>
                </a:lnTo>
                <a:lnTo>
                  <a:pt x="3085731" y="491492"/>
                </a:lnTo>
                <a:lnTo>
                  <a:pt x="3088816" y="492439"/>
                </a:lnTo>
                <a:lnTo>
                  <a:pt x="3088432" y="495199"/>
                </a:lnTo>
                <a:lnTo>
                  <a:pt x="3089082" y="492322"/>
                </a:lnTo>
                <a:lnTo>
                  <a:pt x="3088816" y="492439"/>
                </a:lnTo>
                <a:close/>
                <a:moveTo>
                  <a:pt x="4080077" y="479317"/>
                </a:moveTo>
                <a:cubicBezTo>
                  <a:pt x="4079578" y="479190"/>
                  <a:pt x="4078117" y="481731"/>
                  <a:pt x="4075241" y="488930"/>
                </a:cubicBezTo>
                <a:cubicBezTo>
                  <a:pt x="4075241" y="488930"/>
                  <a:pt x="4074020" y="490928"/>
                  <a:pt x="4072872" y="493160"/>
                </a:cubicBezTo>
                <a:lnTo>
                  <a:pt x="4071259" y="497854"/>
                </a:lnTo>
                <a:lnTo>
                  <a:pt x="4071391" y="498438"/>
                </a:lnTo>
                <a:lnTo>
                  <a:pt x="4075759" y="495063"/>
                </a:lnTo>
                <a:cubicBezTo>
                  <a:pt x="4077448" y="491530"/>
                  <a:pt x="4079002" y="486655"/>
                  <a:pt x="4079773" y="483268"/>
                </a:cubicBezTo>
                <a:cubicBezTo>
                  <a:pt x="4080287" y="481007"/>
                  <a:pt x="4080453" y="479412"/>
                  <a:pt x="4080077" y="479317"/>
                </a:cubicBezTo>
                <a:close/>
                <a:moveTo>
                  <a:pt x="5210497" y="475329"/>
                </a:moveTo>
                <a:lnTo>
                  <a:pt x="5206383" y="489352"/>
                </a:lnTo>
                <a:lnTo>
                  <a:pt x="5205175" y="495000"/>
                </a:lnTo>
                <a:lnTo>
                  <a:pt x="5204727" y="498644"/>
                </a:lnTo>
                <a:lnTo>
                  <a:pt x="5205313" y="500920"/>
                </a:lnTo>
                <a:lnTo>
                  <a:pt x="5208101" y="497840"/>
                </a:lnTo>
                <a:close/>
                <a:moveTo>
                  <a:pt x="3499981" y="473059"/>
                </a:moveTo>
                <a:lnTo>
                  <a:pt x="3498837" y="476014"/>
                </a:lnTo>
                <a:cubicBezTo>
                  <a:pt x="3497825" y="479465"/>
                  <a:pt x="3497157" y="483171"/>
                  <a:pt x="3497099" y="487337"/>
                </a:cubicBezTo>
                <a:lnTo>
                  <a:pt x="3495470" y="487466"/>
                </a:lnTo>
                <a:lnTo>
                  <a:pt x="3494925" y="487511"/>
                </a:lnTo>
                <a:cubicBezTo>
                  <a:pt x="3494683" y="487529"/>
                  <a:pt x="3494845" y="487516"/>
                  <a:pt x="3495166" y="487492"/>
                </a:cubicBezTo>
                <a:lnTo>
                  <a:pt x="3495470" y="487466"/>
                </a:lnTo>
                <a:lnTo>
                  <a:pt x="3496375" y="487395"/>
                </a:lnTo>
                <a:cubicBezTo>
                  <a:pt x="3496779" y="487364"/>
                  <a:pt x="3497099" y="487337"/>
                  <a:pt x="3497099" y="487337"/>
                </a:cubicBezTo>
                <a:lnTo>
                  <a:pt x="3497211" y="487216"/>
                </a:lnTo>
                <a:close/>
                <a:moveTo>
                  <a:pt x="2082458" y="472762"/>
                </a:moveTo>
                <a:cubicBezTo>
                  <a:pt x="2077895" y="474638"/>
                  <a:pt x="2075613" y="475575"/>
                  <a:pt x="2074756" y="475927"/>
                </a:cubicBezTo>
                <a:cubicBezTo>
                  <a:pt x="2072191" y="476983"/>
                  <a:pt x="2082458" y="472762"/>
                  <a:pt x="2082458" y="472762"/>
                </a:cubicBezTo>
                <a:close/>
                <a:moveTo>
                  <a:pt x="2885368" y="469429"/>
                </a:moveTo>
                <a:lnTo>
                  <a:pt x="2883605" y="479300"/>
                </a:lnTo>
                <a:lnTo>
                  <a:pt x="2883279" y="481637"/>
                </a:lnTo>
                <a:lnTo>
                  <a:pt x="2883193" y="483116"/>
                </a:lnTo>
                <a:lnTo>
                  <a:pt x="2885137" y="479677"/>
                </a:lnTo>
                <a:close/>
                <a:moveTo>
                  <a:pt x="3021267" y="461243"/>
                </a:moveTo>
                <a:lnTo>
                  <a:pt x="3020832" y="462502"/>
                </a:lnTo>
                <a:lnTo>
                  <a:pt x="3019315" y="469583"/>
                </a:lnTo>
                <a:lnTo>
                  <a:pt x="3019702" y="468853"/>
                </a:lnTo>
                <a:close/>
                <a:moveTo>
                  <a:pt x="4093089" y="458683"/>
                </a:moveTo>
                <a:lnTo>
                  <a:pt x="4092482" y="462785"/>
                </a:lnTo>
                <a:lnTo>
                  <a:pt x="4091326" y="465955"/>
                </a:lnTo>
                <a:lnTo>
                  <a:pt x="4094841" y="467036"/>
                </a:lnTo>
                <a:lnTo>
                  <a:pt x="4094403" y="470181"/>
                </a:lnTo>
                <a:lnTo>
                  <a:pt x="4095143" y="466903"/>
                </a:lnTo>
                <a:lnTo>
                  <a:pt x="4094841" y="467036"/>
                </a:lnTo>
                <a:close/>
                <a:moveTo>
                  <a:pt x="3737243" y="456303"/>
                </a:moveTo>
                <a:cubicBezTo>
                  <a:pt x="3737178" y="456173"/>
                  <a:pt x="3737418" y="456643"/>
                  <a:pt x="3737802" y="457395"/>
                </a:cubicBezTo>
                <a:lnTo>
                  <a:pt x="3737992" y="457767"/>
                </a:lnTo>
                <a:close/>
                <a:moveTo>
                  <a:pt x="3094135" y="454708"/>
                </a:moveTo>
                <a:cubicBezTo>
                  <a:pt x="3091102" y="459388"/>
                  <a:pt x="3090243" y="463841"/>
                  <a:pt x="3089647" y="469150"/>
                </a:cubicBezTo>
                <a:lnTo>
                  <a:pt x="3087443" y="484000"/>
                </a:lnTo>
                <a:lnTo>
                  <a:pt x="3090443" y="486298"/>
                </a:lnTo>
                <a:lnTo>
                  <a:pt x="3091028" y="483716"/>
                </a:lnTo>
                <a:cubicBezTo>
                  <a:pt x="3092548" y="473296"/>
                  <a:pt x="3093397" y="463312"/>
                  <a:pt x="3094135" y="454708"/>
                </a:cubicBezTo>
                <a:close/>
                <a:moveTo>
                  <a:pt x="3410522" y="453909"/>
                </a:moveTo>
                <a:lnTo>
                  <a:pt x="3408601" y="466688"/>
                </a:lnTo>
                <a:lnTo>
                  <a:pt x="3409161" y="464817"/>
                </a:lnTo>
                <a:cubicBezTo>
                  <a:pt x="3409771" y="461935"/>
                  <a:pt x="3410190" y="458158"/>
                  <a:pt x="3410501" y="454248"/>
                </a:cubicBezTo>
                <a:close/>
                <a:moveTo>
                  <a:pt x="5118803" y="447099"/>
                </a:moveTo>
                <a:lnTo>
                  <a:pt x="5118238" y="448032"/>
                </a:lnTo>
                <a:cubicBezTo>
                  <a:pt x="5115042" y="453354"/>
                  <a:pt x="5102557" y="474752"/>
                  <a:pt x="5107277" y="476414"/>
                </a:cubicBezTo>
                <a:cubicBezTo>
                  <a:pt x="5108059" y="477029"/>
                  <a:pt x="5109553" y="475171"/>
                  <a:pt x="5111255" y="472265"/>
                </a:cubicBezTo>
                <a:lnTo>
                  <a:pt x="5116071" y="462698"/>
                </a:lnTo>
                <a:close/>
                <a:moveTo>
                  <a:pt x="4888601" y="446074"/>
                </a:moveTo>
                <a:lnTo>
                  <a:pt x="4881309" y="466042"/>
                </a:lnTo>
                <a:cubicBezTo>
                  <a:pt x="4878051" y="473219"/>
                  <a:pt x="4875131" y="480614"/>
                  <a:pt x="4875003" y="490108"/>
                </a:cubicBezTo>
                <a:cubicBezTo>
                  <a:pt x="4875003" y="490108"/>
                  <a:pt x="4874637" y="490137"/>
                  <a:pt x="4874178" y="490174"/>
                </a:cubicBezTo>
                <a:lnTo>
                  <a:pt x="4874083" y="490183"/>
                </a:lnTo>
                <a:lnTo>
                  <a:pt x="4875003" y="490108"/>
                </a:lnTo>
                <a:cubicBezTo>
                  <a:pt x="4878515" y="489251"/>
                  <a:pt x="4881187" y="485749"/>
                  <a:pt x="4883353" y="480895"/>
                </a:cubicBezTo>
                <a:lnTo>
                  <a:pt x="4884211" y="478109"/>
                </a:lnTo>
                <a:lnTo>
                  <a:pt x="4886513" y="457772"/>
                </a:lnTo>
                <a:close/>
                <a:moveTo>
                  <a:pt x="3862997" y="440815"/>
                </a:moveTo>
                <a:lnTo>
                  <a:pt x="3860974" y="452144"/>
                </a:lnTo>
                <a:lnTo>
                  <a:pt x="3859490" y="458232"/>
                </a:lnTo>
                <a:lnTo>
                  <a:pt x="3862732" y="452493"/>
                </a:lnTo>
                <a:close/>
                <a:moveTo>
                  <a:pt x="3095995" y="436704"/>
                </a:moveTo>
                <a:cubicBezTo>
                  <a:pt x="3094748" y="437316"/>
                  <a:pt x="3093320" y="438208"/>
                  <a:pt x="3093320" y="438208"/>
                </a:cubicBezTo>
                <a:cubicBezTo>
                  <a:pt x="3093576" y="439027"/>
                  <a:pt x="3094765" y="439105"/>
                  <a:pt x="3095831" y="438776"/>
                </a:cubicBezTo>
                <a:cubicBezTo>
                  <a:pt x="3096894" y="438445"/>
                  <a:pt x="3097831" y="437704"/>
                  <a:pt x="3097577" y="436886"/>
                </a:cubicBezTo>
                <a:cubicBezTo>
                  <a:pt x="3098305" y="435763"/>
                  <a:pt x="3097241" y="436093"/>
                  <a:pt x="3095995" y="436704"/>
                </a:cubicBezTo>
                <a:close/>
                <a:moveTo>
                  <a:pt x="5228850" y="435853"/>
                </a:moveTo>
                <a:lnTo>
                  <a:pt x="5228859" y="435981"/>
                </a:lnTo>
                <a:lnTo>
                  <a:pt x="5228820" y="436084"/>
                </a:lnTo>
                <a:close/>
                <a:moveTo>
                  <a:pt x="6817825" y="434408"/>
                </a:moveTo>
                <a:cubicBezTo>
                  <a:pt x="6823041" y="438827"/>
                  <a:pt x="6826029" y="458122"/>
                  <a:pt x="6828178" y="462623"/>
                </a:cubicBezTo>
                <a:cubicBezTo>
                  <a:pt x="6837246" y="481630"/>
                  <a:pt x="6837857" y="435295"/>
                  <a:pt x="6840921" y="457163"/>
                </a:cubicBezTo>
                <a:cubicBezTo>
                  <a:pt x="6843784" y="463164"/>
                  <a:pt x="6840647" y="472029"/>
                  <a:pt x="6840647" y="472029"/>
                </a:cubicBezTo>
                <a:cubicBezTo>
                  <a:pt x="6834326" y="532136"/>
                  <a:pt x="6821709" y="584193"/>
                  <a:pt x="6817218" y="639130"/>
                </a:cubicBezTo>
                <a:cubicBezTo>
                  <a:pt x="6810679" y="657596"/>
                  <a:pt x="6819747" y="676600"/>
                  <a:pt x="6816069" y="701069"/>
                </a:cubicBezTo>
                <a:cubicBezTo>
                  <a:pt x="6803394" y="809632"/>
                  <a:pt x="6756843" y="926982"/>
                  <a:pt x="6719157" y="1047468"/>
                </a:cubicBezTo>
                <a:cubicBezTo>
                  <a:pt x="6688237" y="1147390"/>
                  <a:pt x="6654093" y="1248014"/>
                  <a:pt x="6617369" y="1348769"/>
                </a:cubicBezTo>
                <a:cubicBezTo>
                  <a:pt x="6585235" y="1436933"/>
                  <a:pt x="6551127" y="1525200"/>
                  <a:pt x="6515475" y="1613189"/>
                </a:cubicBezTo>
                <a:lnTo>
                  <a:pt x="6414283" y="1852388"/>
                </a:lnTo>
                <a:lnTo>
                  <a:pt x="6405336" y="1868737"/>
                </a:lnTo>
                <a:cubicBezTo>
                  <a:pt x="6369671" y="1937187"/>
                  <a:pt x="6334525" y="2005351"/>
                  <a:pt x="6294588" y="2075027"/>
                </a:cubicBezTo>
                <a:cubicBezTo>
                  <a:pt x="6223311" y="2208748"/>
                  <a:pt x="6147891" y="2344748"/>
                  <a:pt x="6066153" y="2490526"/>
                </a:cubicBezTo>
                <a:cubicBezTo>
                  <a:pt x="5992176" y="2609535"/>
                  <a:pt x="5927179" y="2723600"/>
                  <a:pt x="5848407" y="2855148"/>
                </a:cubicBezTo>
                <a:cubicBezTo>
                  <a:pt x="5835701" y="2872940"/>
                  <a:pt x="5803601" y="2935602"/>
                  <a:pt x="5846962" y="2872140"/>
                </a:cubicBezTo>
                <a:cubicBezTo>
                  <a:pt x="5863391" y="2841499"/>
                  <a:pt x="5883585" y="2807887"/>
                  <a:pt x="5902605" y="2780319"/>
                </a:cubicBezTo>
                <a:cubicBezTo>
                  <a:pt x="5935504" y="2728915"/>
                  <a:pt x="5954596" y="2703110"/>
                  <a:pt x="5985250" y="2657441"/>
                </a:cubicBezTo>
                <a:cubicBezTo>
                  <a:pt x="6032713" y="2581823"/>
                  <a:pt x="6075130" y="2485584"/>
                  <a:pt x="6122214" y="2409274"/>
                </a:cubicBezTo>
                <a:cubicBezTo>
                  <a:pt x="6175987" y="2316910"/>
                  <a:pt x="6228321" y="2228373"/>
                  <a:pt x="6283237" y="2132343"/>
                </a:cubicBezTo>
                <a:lnTo>
                  <a:pt x="6305633" y="2092718"/>
                </a:lnTo>
                <a:lnTo>
                  <a:pt x="6286489" y="2134769"/>
                </a:lnTo>
                <a:lnTo>
                  <a:pt x="6225735" y="2260653"/>
                </a:lnTo>
                <a:lnTo>
                  <a:pt x="6123539" y="2442742"/>
                </a:lnTo>
                <a:cubicBezTo>
                  <a:pt x="6027651" y="2623305"/>
                  <a:pt x="5909829" y="2793443"/>
                  <a:pt x="5804819" y="2957430"/>
                </a:cubicBezTo>
                <a:cubicBezTo>
                  <a:pt x="5755178" y="3040544"/>
                  <a:pt x="5704370" y="3129704"/>
                  <a:pt x="5652869" y="3219243"/>
                </a:cubicBezTo>
                <a:cubicBezTo>
                  <a:pt x="5521385" y="3436496"/>
                  <a:pt x="5357397" y="3643743"/>
                  <a:pt x="5193098" y="3852060"/>
                </a:cubicBezTo>
                <a:lnTo>
                  <a:pt x="5152117" y="3895519"/>
                </a:lnTo>
                <a:lnTo>
                  <a:pt x="5318031" y="3643580"/>
                </a:lnTo>
                <a:cubicBezTo>
                  <a:pt x="5378806" y="3549648"/>
                  <a:pt x="5439264" y="3454370"/>
                  <a:pt x="5499515" y="3357046"/>
                </a:cubicBezTo>
                <a:cubicBezTo>
                  <a:pt x="5708623" y="3029602"/>
                  <a:pt x="5889988" y="2660741"/>
                  <a:pt x="6078097" y="2289284"/>
                </a:cubicBezTo>
                <a:cubicBezTo>
                  <a:pt x="6137655" y="2165736"/>
                  <a:pt x="6204523" y="2035633"/>
                  <a:pt x="6260478" y="1905821"/>
                </a:cubicBezTo>
                <a:cubicBezTo>
                  <a:pt x="6298920" y="1811372"/>
                  <a:pt x="6334760" y="1710180"/>
                  <a:pt x="6376065" y="1621732"/>
                </a:cubicBezTo>
                <a:cubicBezTo>
                  <a:pt x="6411469" y="1544077"/>
                  <a:pt x="6438745" y="1463545"/>
                  <a:pt x="6462894" y="1384502"/>
                </a:cubicBezTo>
                <a:lnTo>
                  <a:pt x="6483560" y="1314488"/>
                </a:lnTo>
                <a:lnTo>
                  <a:pt x="6482129" y="1315102"/>
                </a:lnTo>
                <a:cubicBezTo>
                  <a:pt x="6480758" y="1314974"/>
                  <a:pt x="6479793" y="1314165"/>
                  <a:pt x="6480574" y="1312730"/>
                </a:cubicBezTo>
                <a:lnTo>
                  <a:pt x="6483957" y="1313141"/>
                </a:lnTo>
                <a:lnTo>
                  <a:pt x="6497399" y="1267602"/>
                </a:lnTo>
                <a:cubicBezTo>
                  <a:pt x="6508535" y="1229373"/>
                  <a:pt x="6519515" y="1192060"/>
                  <a:pt x="6530965" y="1156214"/>
                </a:cubicBezTo>
                <a:cubicBezTo>
                  <a:pt x="6562109" y="1054191"/>
                  <a:pt x="6606817" y="956141"/>
                  <a:pt x="6632990" y="868153"/>
                </a:cubicBezTo>
                <a:cubicBezTo>
                  <a:pt x="6645038" y="820048"/>
                  <a:pt x="6658394" y="768251"/>
                  <a:pt x="6673320" y="712025"/>
                </a:cubicBezTo>
                <a:cubicBezTo>
                  <a:pt x="6681229" y="673261"/>
                  <a:pt x="6685181" y="633928"/>
                  <a:pt x="6697725" y="612601"/>
                </a:cubicBezTo>
                <a:cubicBezTo>
                  <a:pt x="6702695" y="598568"/>
                  <a:pt x="6713869" y="597538"/>
                  <a:pt x="6726413" y="576211"/>
                </a:cubicBezTo>
                <a:cubicBezTo>
                  <a:pt x="6732952" y="557746"/>
                  <a:pt x="6729889" y="535877"/>
                  <a:pt x="6739768" y="524413"/>
                </a:cubicBezTo>
                <a:cubicBezTo>
                  <a:pt x="6772964" y="458863"/>
                  <a:pt x="6802553" y="520883"/>
                  <a:pt x="6789197" y="572678"/>
                </a:cubicBezTo>
                <a:cubicBezTo>
                  <a:pt x="6797307" y="549782"/>
                  <a:pt x="6799415" y="529745"/>
                  <a:pt x="6803091" y="505277"/>
                </a:cubicBezTo>
                <a:cubicBezTo>
                  <a:pt x="6805197" y="485242"/>
                  <a:pt x="6809983" y="441217"/>
                  <a:pt x="6811812" y="436045"/>
                </a:cubicBezTo>
                <a:cubicBezTo>
                  <a:pt x="6814099" y="433114"/>
                  <a:pt x="6816085" y="432935"/>
                  <a:pt x="6817825" y="434408"/>
                </a:cubicBezTo>
                <a:close/>
                <a:moveTo>
                  <a:pt x="4017864" y="431487"/>
                </a:moveTo>
                <a:lnTo>
                  <a:pt x="4017368" y="432922"/>
                </a:lnTo>
                <a:lnTo>
                  <a:pt x="4015639" y="440989"/>
                </a:lnTo>
                <a:lnTo>
                  <a:pt x="4016079" y="440160"/>
                </a:lnTo>
                <a:close/>
                <a:moveTo>
                  <a:pt x="6510727" y="425855"/>
                </a:moveTo>
                <a:lnTo>
                  <a:pt x="6511579" y="427523"/>
                </a:lnTo>
                <a:lnTo>
                  <a:pt x="6511361" y="427100"/>
                </a:lnTo>
                <a:cubicBezTo>
                  <a:pt x="6510925" y="426244"/>
                  <a:pt x="6510651" y="425708"/>
                  <a:pt x="6510727" y="425855"/>
                </a:cubicBezTo>
                <a:close/>
                <a:moveTo>
                  <a:pt x="3347248" y="425098"/>
                </a:moveTo>
                <a:lnTo>
                  <a:pt x="3346203" y="425476"/>
                </a:lnTo>
                <a:cubicBezTo>
                  <a:pt x="3345967" y="425564"/>
                  <a:pt x="3345903" y="425585"/>
                  <a:pt x="3346156" y="425495"/>
                </a:cubicBezTo>
                <a:lnTo>
                  <a:pt x="3347247" y="425099"/>
                </a:lnTo>
                <a:close/>
                <a:moveTo>
                  <a:pt x="3497947" y="424073"/>
                </a:moveTo>
                <a:cubicBezTo>
                  <a:pt x="3497947" y="424073"/>
                  <a:pt x="3496882" y="424444"/>
                  <a:pt x="3495951" y="424769"/>
                </a:cubicBezTo>
                <a:lnTo>
                  <a:pt x="3495109" y="425063"/>
                </a:lnTo>
                <a:lnTo>
                  <a:pt x="3494805" y="425168"/>
                </a:lnTo>
                <a:cubicBezTo>
                  <a:pt x="3494555" y="425255"/>
                  <a:pt x="3494489" y="425277"/>
                  <a:pt x="3494756" y="425185"/>
                </a:cubicBezTo>
                <a:lnTo>
                  <a:pt x="3495109" y="425063"/>
                </a:lnTo>
                <a:close/>
                <a:moveTo>
                  <a:pt x="4100904" y="424038"/>
                </a:moveTo>
                <a:cubicBezTo>
                  <a:pt x="4097447" y="429372"/>
                  <a:pt x="4096465" y="434446"/>
                  <a:pt x="4095787" y="440496"/>
                </a:cubicBezTo>
                <a:lnTo>
                  <a:pt x="4093277" y="457420"/>
                </a:lnTo>
                <a:lnTo>
                  <a:pt x="4096697" y="460039"/>
                </a:lnTo>
                <a:lnTo>
                  <a:pt x="4097360" y="457094"/>
                </a:lnTo>
                <a:cubicBezTo>
                  <a:pt x="4099095" y="445222"/>
                  <a:pt x="4100063" y="433842"/>
                  <a:pt x="4100904" y="424038"/>
                </a:cubicBezTo>
                <a:close/>
                <a:moveTo>
                  <a:pt x="3756593" y="423112"/>
                </a:moveTo>
                <a:lnTo>
                  <a:pt x="3756089" y="424287"/>
                </a:lnTo>
                <a:lnTo>
                  <a:pt x="3756103" y="425592"/>
                </a:lnTo>
                <a:close/>
                <a:moveTo>
                  <a:pt x="4872611" y="419183"/>
                </a:moveTo>
                <a:lnTo>
                  <a:pt x="4872329" y="419282"/>
                </a:lnTo>
                <a:cubicBezTo>
                  <a:pt x="4872029" y="419387"/>
                  <a:pt x="4872103" y="419360"/>
                  <a:pt x="4872389" y="419261"/>
                </a:cubicBezTo>
                <a:close/>
                <a:moveTo>
                  <a:pt x="5028470" y="417492"/>
                </a:moveTo>
                <a:lnTo>
                  <a:pt x="5024367" y="428862"/>
                </a:lnTo>
                <a:lnTo>
                  <a:pt x="5023886" y="437983"/>
                </a:lnTo>
                <a:lnTo>
                  <a:pt x="5024464" y="439393"/>
                </a:lnTo>
                <a:lnTo>
                  <a:pt x="5025955" y="438012"/>
                </a:lnTo>
                <a:close/>
                <a:moveTo>
                  <a:pt x="5188838" y="410675"/>
                </a:moveTo>
                <a:lnTo>
                  <a:pt x="5190613" y="415942"/>
                </a:lnTo>
                <a:lnTo>
                  <a:pt x="5186589" y="424928"/>
                </a:lnTo>
                <a:close/>
                <a:moveTo>
                  <a:pt x="5437063" y="405276"/>
                </a:moveTo>
                <a:lnTo>
                  <a:pt x="5424661" y="440027"/>
                </a:lnTo>
                <a:lnTo>
                  <a:pt x="5424037" y="442368"/>
                </a:lnTo>
                <a:lnTo>
                  <a:pt x="5426946" y="441798"/>
                </a:lnTo>
                <a:lnTo>
                  <a:pt x="5429990" y="441127"/>
                </a:lnTo>
                <a:close/>
                <a:moveTo>
                  <a:pt x="4103023" y="403524"/>
                </a:moveTo>
                <a:cubicBezTo>
                  <a:pt x="4101603" y="404218"/>
                  <a:pt x="4099977" y="405235"/>
                  <a:pt x="4099977" y="405235"/>
                </a:cubicBezTo>
                <a:cubicBezTo>
                  <a:pt x="4100265" y="406168"/>
                  <a:pt x="4101621" y="406257"/>
                  <a:pt x="4102833" y="405883"/>
                </a:cubicBezTo>
                <a:cubicBezTo>
                  <a:pt x="4104046" y="405505"/>
                  <a:pt x="4105114" y="404663"/>
                  <a:pt x="4104824" y="403730"/>
                </a:cubicBezTo>
                <a:cubicBezTo>
                  <a:pt x="4105655" y="402451"/>
                  <a:pt x="4104444" y="402827"/>
                  <a:pt x="4103023" y="403524"/>
                </a:cubicBezTo>
                <a:close/>
                <a:moveTo>
                  <a:pt x="3420266" y="399500"/>
                </a:moveTo>
                <a:lnTo>
                  <a:pt x="3416654" y="411804"/>
                </a:lnTo>
                <a:lnTo>
                  <a:pt x="3415594" y="416760"/>
                </a:lnTo>
                <a:lnTo>
                  <a:pt x="3415201" y="419958"/>
                </a:lnTo>
                <a:lnTo>
                  <a:pt x="3415716" y="421956"/>
                </a:lnTo>
                <a:lnTo>
                  <a:pt x="3418163" y="419253"/>
                </a:lnTo>
                <a:close/>
                <a:moveTo>
                  <a:pt x="5041698" y="396357"/>
                </a:moveTo>
                <a:lnTo>
                  <a:pt x="5040957" y="398658"/>
                </a:lnTo>
                <a:lnTo>
                  <a:pt x="5040431" y="398198"/>
                </a:lnTo>
                <a:cubicBezTo>
                  <a:pt x="5040189" y="397422"/>
                  <a:pt x="5040581" y="396705"/>
                  <a:pt x="5041698" y="396357"/>
                </a:cubicBezTo>
                <a:close/>
                <a:moveTo>
                  <a:pt x="5268441" y="392441"/>
                </a:moveTo>
                <a:lnTo>
                  <a:pt x="5268593" y="392701"/>
                </a:lnTo>
                <a:lnTo>
                  <a:pt x="5268200" y="394412"/>
                </a:lnTo>
                <a:close/>
                <a:moveTo>
                  <a:pt x="4389343" y="390297"/>
                </a:moveTo>
                <a:lnTo>
                  <a:pt x="4388153" y="390728"/>
                </a:lnTo>
                <a:cubicBezTo>
                  <a:pt x="4387883" y="390825"/>
                  <a:pt x="4387814" y="390852"/>
                  <a:pt x="4388101" y="390747"/>
                </a:cubicBezTo>
                <a:close/>
                <a:moveTo>
                  <a:pt x="5143519" y="380678"/>
                </a:moveTo>
                <a:lnTo>
                  <a:pt x="5136534" y="398939"/>
                </a:lnTo>
                <a:lnTo>
                  <a:pt x="5128187" y="420939"/>
                </a:lnTo>
                <a:lnTo>
                  <a:pt x="5127179" y="429488"/>
                </a:lnTo>
                <a:lnTo>
                  <a:pt x="5132401" y="412576"/>
                </a:lnTo>
                <a:cubicBezTo>
                  <a:pt x="5134759" y="405031"/>
                  <a:pt x="5137197" y="397846"/>
                  <a:pt x="5139763" y="391714"/>
                </a:cubicBezTo>
                <a:lnTo>
                  <a:pt x="5142967" y="384964"/>
                </a:lnTo>
                <a:close/>
                <a:moveTo>
                  <a:pt x="3095355" y="378168"/>
                </a:moveTo>
                <a:cubicBezTo>
                  <a:pt x="3095131" y="376468"/>
                  <a:pt x="3094335" y="375861"/>
                  <a:pt x="3092919" y="379102"/>
                </a:cubicBezTo>
                <a:cubicBezTo>
                  <a:pt x="3093427" y="380739"/>
                  <a:pt x="3091465" y="381350"/>
                  <a:pt x="3091973" y="382987"/>
                </a:cubicBezTo>
                <a:cubicBezTo>
                  <a:pt x="3092992" y="384540"/>
                  <a:pt x="3093797" y="384531"/>
                  <a:pt x="3094373" y="383784"/>
                </a:cubicBezTo>
                <a:cubicBezTo>
                  <a:pt x="3094805" y="383223"/>
                  <a:pt x="3095106" y="382242"/>
                  <a:pt x="3095272" y="381193"/>
                </a:cubicBezTo>
                <a:cubicBezTo>
                  <a:pt x="3095438" y="380141"/>
                  <a:pt x="3095467" y="379018"/>
                  <a:pt x="3095355" y="378168"/>
                </a:cubicBezTo>
                <a:close/>
                <a:moveTo>
                  <a:pt x="3339802" y="374728"/>
                </a:moveTo>
                <a:lnTo>
                  <a:pt x="3339304" y="375545"/>
                </a:lnTo>
                <a:cubicBezTo>
                  <a:pt x="3336501" y="380217"/>
                  <a:pt x="3325548" y="398994"/>
                  <a:pt x="3329688" y="400452"/>
                </a:cubicBezTo>
                <a:cubicBezTo>
                  <a:pt x="3330374" y="400992"/>
                  <a:pt x="3331684" y="399360"/>
                  <a:pt x="3333178" y="396810"/>
                </a:cubicBezTo>
                <a:lnTo>
                  <a:pt x="3337405" y="388415"/>
                </a:lnTo>
                <a:close/>
                <a:moveTo>
                  <a:pt x="3476791" y="369441"/>
                </a:moveTo>
                <a:cubicBezTo>
                  <a:pt x="3476241" y="367667"/>
                  <a:pt x="3474768" y="368124"/>
                  <a:pt x="3473699" y="369878"/>
                </a:cubicBezTo>
                <a:lnTo>
                  <a:pt x="3472753" y="372765"/>
                </a:lnTo>
                <a:lnTo>
                  <a:pt x="3472610" y="373893"/>
                </a:lnTo>
                <a:lnTo>
                  <a:pt x="3473018" y="378091"/>
                </a:lnTo>
                <a:cubicBezTo>
                  <a:pt x="3473400" y="379319"/>
                  <a:pt x="3473826" y="379391"/>
                  <a:pt x="3474249" y="378810"/>
                </a:cubicBezTo>
                <a:cubicBezTo>
                  <a:pt x="3475525" y="377070"/>
                  <a:pt x="3476791" y="369441"/>
                  <a:pt x="3476791" y="369441"/>
                </a:cubicBezTo>
                <a:close/>
                <a:moveTo>
                  <a:pt x="5053208" y="367560"/>
                </a:moveTo>
                <a:cubicBezTo>
                  <a:pt x="5052431" y="369333"/>
                  <a:pt x="5051437" y="372391"/>
                  <a:pt x="5050419" y="375968"/>
                </a:cubicBezTo>
                <a:lnTo>
                  <a:pt x="5048175" y="384775"/>
                </a:lnTo>
                <a:lnTo>
                  <a:pt x="5052406" y="371318"/>
                </a:lnTo>
                <a:close/>
                <a:moveTo>
                  <a:pt x="4472553" y="361124"/>
                </a:moveTo>
                <a:lnTo>
                  <a:pt x="4468437" y="375148"/>
                </a:lnTo>
                <a:lnTo>
                  <a:pt x="4467229" y="380796"/>
                </a:lnTo>
                <a:lnTo>
                  <a:pt x="4466782" y="384439"/>
                </a:lnTo>
                <a:lnTo>
                  <a:pt x="4467369" y="386715"/>
                </a:lnTo>
                <a:lnTo>
                  <a:pt x="4469766" y="384066"/>
                </a:lnTo>
                <a:lnTo>
                  <a:pt x="4470232" y="382923"/>
                </a:lnTo>
                <a:close/>
                <a:moveTo>
                  <a:pt x="4638929" y="357014"/>
                </a:moveTo>
                <a:lnTo>
                  <a:pt x="4634043" y="369040"/>
                </a:lnTo>
                <a:cubicBezTo>
                  <a:pt x="4633325" y="372097"/>
                  <a:pt x="4631153" y="378270"/>
                  <a:pt x="4628661" y="385255"/>
                </a:cubicBezTo>
                <a:lnTo>
                  <a:pt x="4627655" y="388159"/>
                </a:lnTo>
                <a:lnTo>
                  <a:pt x="4627319" y="390839"/>
                </a:lnTo>
                <a:lnTo>
                  <a:pt x="4634097" y="390492"/>
                </a:lnTo>
                <a:close/>
                <a:moveTo>
                  <a:pt x="6628999" y="356182"/>
                </a:moveTo>
                <a:lnTo>
                  <a:pt x="6628027" y="366218"/>
                </a:lnTo>
                <a:lnTo>
                  <a:pt x="6625907" y="369487"/>
                </a:lnTo>
                <a:close/>
                <a:moveTo>
                  <a:pt x="3126709" y="349203"/>
                </a:moveTo>
                <a:lnTo>
                  <a:pt x="3124565" y="349952"/>
                </a:lnTo>
                <a:lnTo>
                  <a:pt x="3123518" y="350316"/>
                </a:lnTo>
                <a:cubicBezTo>
                  <a:pt x="3123251" y="350410"/>
                  <a:pt x="3123317" y="350384"/>
                  <a:pt x="3123567" y="350299"/>
                </a:cubicBezTo>
                <a:lnTo>
                  <a:pt x="3124565" y="349952"/>
                </a:lnTo>
                <a:lnTo>
                  <a:pt x="3124715" y="349901"/>
                </a:lnTo>
                <a:cubicBezTo>
                  <a:pt x="3125646" y="349574"/>
                  <a:pt x="3126709" y="349203"/>
                  <a:pt x="3126709" y="349203"/>
                </a:cubicBezTo>
                <a:close/>
                <a:moveTo>
                  <a:pt x="3260531" y="348747"/>
                </a:moveTo>
                <a:lnTo>
                  <a:pt x="3256930" y="358723"/>
                </a:lnTo>
                <a:cubicBezTo>
                  <a:pt x="3255641" y="363403"/>
                  <a:pt x="3255246" y="367000"/>
                  <a:pt x="3256417" y="368522"/>
                </a:cubicBezTo>
                <a:lnTo>
                  <a:pt x="3258326" y="366753"/>
                </a:lnTo>
                <a:close/>
                <a:moveTo>
                  <a:pt x="2481118" y="346265"/>
                </a:moveTo>
                <a:lnTo>
                  <a:pt x="2480209" y="348613"/>
                </a:lnTo>
                <a:cubicBezTo>
                  <a:pt x="2479404" y="351355"/>
                  <a:pt x="2478873" y="354298"/>
                  <a:pt x="2478828" y="357609"/>
                </a:cubicBezTo>
                <a:lnTo>
                  <a:pt x="2477534" y="357711"/>
                </a:lnTo>
                <a:lnTo>
                  <a:pt x="2477292" y="357730"/>
                </a:lnTo>
                <a:cubicBezTo>
                  <a:pt x="2477036" y="357750"/>
                  <a:pt x="2476909" y="357760"/>
                  <a:pt x="2477100" y="357745"/>
                </a:cubicBezTo>
                <a:lnTo>
                  <a:pt x="2477534" y="357711"/>
                </a:lnTo>
                <a:lnTo>
                  <a:pt x="2478252" y="357655"/>
                </a:lnTo>
                <a:cubicBezTo>
                  <a:pt x="2478574" y="357630"/>
                  <a:pt x="2478828" y="357609"/>
                  <a:pt x="2478828" y="357609"/>
                </a:cubicBezTo>
                <a:lnTo>
                  <a:pt x="2478915" y="357513"/>
                </a:lnTo>
                <a:close/>
                <a:moveTo>
                  <a:pt x="4904413" y="338433"/>
                </a:moveTo>
                <a:cubicBezTo>
                  <a:pt x="4905470" y="338871"/>
                  <a:pt x="4905649" y="341117"/>
                  <a:pt x="4905364" y="343439"/>
                </a:cubicBezTo>
                <a:cubicBezTo>
                  <a:pt x="4905077" y="345762"/>
                  <a:pt x="4904330" y="348165"/>
                  <a:pt x="4903528" y="348918"/>
                </a:cubicBezTo>
                <a:cubicBezTo>
                  <a:pt x="4902992" y="349419"/>
                  <a:pt x="4902436" y="349188"/>
                  <a:pt x="4901976" y="347710"/>
                </a:cubicBezTo>
                <a:cubicBezTo>
                  <a:pt x="4900819" y="343980"/>
                  <a:pt x="4904413" y="338433"/>
                  <a:pt x="4904413" y="338433"/>
                </a:cubicBezTo>
                <a:close/>
                <a:moveTo>
                  <a:pt x="6581365" y="338431"/>
                </a:moveTo>
                <a:cubicBezTo>
                  <a:pt x="6582423" y="338870"/>
                  <a:pt x="6582601" y="341115"/>
                  <a:pt x="6582317" y="343438"/>
                </a:cubicBezTo>
                <a:cubicBezTo>
                  <a:pt x="6582031" y="345762"/>
                  <a:pt x="6581283" y="348164"/>
                  <a:pt x="6580479" y="348917"/>
                </a:cubicBezTo>
                <a:cubicBezTo>
                  <a:pt x="6579945" y="349418"/>
                  <a:pt x="6579389" y="349186"/>
                  <a:pt x="6578929" y="347709"/>
                </a:cubicBezTo>
                <a:cubicBezTo>
                  <a:pt x="6577771" y="343979"/>
                  <a:pt x="6581365" y="338431"/>
                  <a:pt x="6581365" y="338431"/>
                </a:cubicBezTo>
                <a:close/>
                <a:moveTo>
                  <a:pt x="4102293" y="336817"/>
                </a:moveTo>
                <a:cubicBezTo>
                  <a:pt x="4102038" y="334879"/>
                  <a:pt x="4101131" y="334186"/>
                  <a:pt x="4099519" y="337881"/>
                </a:cubicBezTo>
                <a:cubicBezTo>
                  <a:pt x="4100097" y="339747"/>
                  <a:pt x="4097859" y="340441"/>
                  <a:pt x="4098438" y="342307"/>
                </a:cubicBezTo>
                <a:cubicBezTo>
                  <a:pt x="4099601" y="344077"/>
                  <a:pt x="4100519" y="344070"/>
                  <a:pt x="4101175" y="343215"/>
                </a:cubicBezTo>
                <a:cubicBezTo>
                  <a:pt x="4101666" y="342576"/>
                  <a:pt x="4102010" y="341461"/>
                  <a:pt x="4102199" y="340264"/>
                </a:cubicBezTo>
                <a:cubicBezTo>
                  <a:pt x="4102387" y="339066"/>
                  <a:pt x="4102422" y="337785"/>
                  <a:pt x="4102293" y="336817"/>
                </a:cubicBezTo>
                <a:close/>
                <a:moveTo>
                  <a:pt x="4969999" y="336275"/>
                </a:moveTo>
                <a:lnTo>
                  <a:pt x="4966301" y="348541"/>
                </a:lnTo>
                <a:cubicBezTo>
                  <a:pt x="4966236" y="353386"/>
                  <a:pt x="4964115" y="360136"/>
                  <a:pt x="4960899" y="368474"/>
                </a:cubicBezTo>
                <a:lnTo>
                  <a:pt x="4957994" y="375621"/>
                </a:lnTo>
                <a:lnTo>
                  <a:pt x="4957557" y="379206"/>
                </a:lnTo>
                <a:cubicBezTo>
                  <a:pt x="4957017" y="381419"/>
                  <a:pt x="4956471" y="387895"/>
                  <a:pt x="4956666" y="393630"/>
                </a:cubicBezTo>
                <a:lnTo>
                  <a:pt x="4959003" y="400186"/>
                </a:lnTo>
                <a:lnTo>
                  <a:pt x="4959108" y="399954"/>
                </a:lnTo>
                <a:lnTo>
                  <a:pt x="4961749" y="394427"/>
                </a:lnTo>
                <a:lnTo>
                  <a:pt x="4964645" y="377007"/>
                </a:lnTo>
                <a:close/>
                <a:moveTo>
                  <a:pt x="2669610" y="332953"/>
                </a:moveTo>
                <a:cubicBezTo>
                  <a:pt x="2669558" y="332852"/>
                  <a:pt x="2669749" y="333222"/>
                  <a:pt x="2670053" y="333820"/>
                </a:cubicBezTo>
                <a:lnTo>
                  <a:pt x="2670203" y="334116"/>
                </a:lnTo>
                <a:close/>
                <a:moveTo>
                  <a:pt x="4380859" y="332895"/>
                </a:moveTo>
                <a:lnTo>
                  <a:pt x="4380293" y="333827"/>
                </a:lnTo>
                <a:cubicBezTo>
                  <a:pt x="4377097" y="339150"/>
                  <a:pt x="4364613" y="360548"/>
                  <a:pt x="4369333" y="362210"/>
                </a:cubicBezTo>
                <a:cubicBezTo>
                  <a:pt x="4370116" y="362826"/>
                  <a:pt x="4371608" y="360965"/>
                  <a:pt x="4373309" y="358059"/>
                </a:cubicBezTo>
                <a:lnTo>
                  <a:pt x="4378128" y="348494"/>
                </a:lnTo>
                <a:close/>
                <a:moveTo>
                  <a:pt x="2410047" y="331051"/>
                </a:moveTo>
                <a:lnTo>
                  <a:pt x="2408519" y="341203"/>
                </a:lnTo>
                <a:lnTo>
                  <a:pt x="2408965" y="339717"/>
                </a:lnTo>
                <a:cubicBezTo>
                  <a:pt x="2409449" y="337428"/>
                  <a:pt x="2409783" y="334428"/>
                  <a:pt x="2410029" y="331321"/>
                </a:cubicBezTo>
                <a:close/>
                <a:moveTo>
                  <a:pt x="3272141" y="330199"/>
                </a:moveTo>
                <a:lnTo>
                  <a:pt x="3271490" y="332219"/>
                </a:lnTo>
                <a:lnTo>
                  <a:pt x="3271030" y="331817"/>
                </a:lnTo>
                <a:cubicBezTo>
                  <a:pt x="3270816" y="331135"/>
                  <a:pt x="3271161" y="330504"/>
                  <a:pt x="3272141" y="330199"/>
                </a:cubicBezTo>
                <a:close/>
                <a:moveTo>
                  <a:pt x="6599849" y="330060"/>
                </a:moveTo>
                <a:lnTo>
                  <a:pt x="6587331" y="390745"/>
                </a:lnTo>
                <a:lnTo>
                  <a:pt x="6595487" y="339409"/>
                </a:lnTo>
                <a:lnTo>
                  <a:pt x="6599273" y="330324"/>
                </a:lnTo>
                <a:close/>
                <a:moveTo>
                  <a:pt x="4536971" y="326870"/>
                </a:moveTo>
                <a:cubicBezTo>
                  <a:pt x="4536341" y="324848"/>
                  <a:pt x="4534663" y="325369"/>
                  <a:pt x="4533443" y="327369"/>
                </a:cubicBezTo>
                <a:lnTo>
                  <a:pt x="4532369" y="330658"/>
                </a:lnTo>
                <a:lnTo>
                  <a:pt x="4532203" y="331944"/>
                </a:lnTo>
                <a:lnTo>
                  <a:pt x="4532668" y="336728"/>
                </a:lnTo>
                <a:cubicBezTo>
                  <a:pt x="4533104" y="338127"/>
                  <a:pt x="4533588" y="338209"/>
                  <a:pt x="4534073" y="337546"/>
                </a:cubicBezTo>
                <a:cubicBezTo>
                  <a:pt x="4535527" y="335562"/>
                  <a:pt x="4536971" y="326870"/>
                  <a:pt x="4536971" y="326870"/>
                </a:cubicBezTo>
                <a:close/>
                <a:moveTo>
                  <a:pt x="2322349" y="323331"/>
                </a:moveTo>
                <a:cubicBezTo>
                  <a:pt x="2322349" y="323331"/>
                  <a:pt x="2323517" y="337212"/>
                  <a:pt x="2323226" y="333740"/>
                </a:cubicBezTo>
                <a:cubicBezTo>
                  <a:pt x="2323128" y="332585"/>
                  <a:pt x="2322870" y="329502"/>
                  <a:pt x="2322349" y="323331"/>
                </a:cubicBezTo>
                <a:close/>
                <a:moveTo>
                  <a:pt x="3361491" y="316440"/>
                </a:moveTo>
                <a:lnTo>
                  <a:pt x="3355360" y="332465"/>
                </a:lnTo>
                <a:lnTo>
                  <a:pt x="3348038" y="351771"/>
                </a:lnTo>
                <a:lnTo>
                  <a:pt x="3347153" y="359272"/>
                </a:lnTo>
                <a:lnTo>
                  <a:pt x="3351733" y="344431"/>
                </a:lnTo>
                <a:cubicBezTo>
                  <a:pt x="3353804" y="337811"/>
                  <a:pt x="3355944" y="331507"/>
                  <a:pt x="3358194" y="326126"/>
                </a:cubicBezTo>
                <a:lnTo>
                  <a:pt x="3361006" y="320201"/>
                </a:lnTo>
                <a:close/>
                <a:moveTo>
                  <a:pt x="6626995" y="313886"/>
                </a:moveTo>
                <a:cubicBezTo>
                  <a:pt x="6630805" y="316198"/>
                  <a:pt x="6618215" y="372417"/>
                  <a:pt x="6609707" y="408470"/>
                </a:cubicBezTo>
                <a:lnTo>
                  <a:pt x="6607286" y="418554"/>
                </a:lnTo>
                <a:lnTo>
                  <a:pt x="6609071" y="402098"/>
                </a:lnTo>
                <a:cubicBezTo>
                  <a:pt x="6609635" y="396237"/>
                  <a:pt x="6610033" y="391915"/>
                  <a:pt x="6610303" y="390808"/>
                </a:cubicBezTo>
                <a:lnTo>
                  <a:pt x="6617857" y="321495"/>
                </a:lnTo>
                <a:close/>
                <a:moveTo>
                  <a:pt x="4618644" y="311038"/>
                </a:moveTo>
                <a:lnTo>
                  <a:pt x="4617905" y="313339"/>
                </a:lnTo>
                <a:lnTo>
                  <a:pt x="4617377" y="312882"/>
                </a:lnTo>
                <a:cubicBezTo>
                  <a:pt x="4617137" y="312103"/>
                  <a:pt x="4617527" y="311384"/>
                  <a:pt x="4618644" y="311038"/>
                </a:cubicBezTo>
                <a:close/>
                <a:moveTo>
                  <a:pt x="2479500" y="307348"/>
                </a:moveTo>
                <a:cubicBezTo>
                  <a:pt x="2479500" y="307348"/>
                  <a:pt x="2478656" y="307643"/>
                  <a:pt x="2477916" y="307900"/>
                </a:cubicBezTo>
                <a:lnTo>
                  <a:pt x="2477247" y="308134"/>
                </a:lnTo>
                <a:lnTo>
                  <a:pt x="2477005" y="308217"/>
                </a:lnTo>
                <a:cubicBezTo>
                  <a:pt x="2476808" y="308288"/>
                  <a:pt x="2476755" y="308305"/>
                  <a:pt x="2476965" y="308231"/>
                </a:cubicBezTo>
                <a:lnTo>
                  <a:pt x="2477247" y="308134"/>
                </a:lnTo>
                <a:close/>
                <a:moveTo>
                  <a:pt x="3282241" y="304929"/>
                </a:moveTo>
                <a:cubicBezTo>
                  <a:pt x="3281559" y="306485"/>
                  <a:pt x="3280686" y="309168"/>
                  <a:pt x="3279793" y="312307"/>
                </a:cubicBezTo>
                <a:lnTo>
                  <a:pt x="3277823" y="320034"/>
                </a:lnTo>
                <a:lnTo>
                  <a:pt x="3281537" y="308227"/>
                </a:lnTo>
                <a:close/>
                <a:moveTo>
                  <a:pt x="3427992" y="304718"/>
                </a:moveTo>
                <a:cubicBezTo>
                  <a:pt x="3428919" y="305102"/>
                  <a:pt x="3429077" y="307072"/>
                  <a:pt x="3428827" y="309112"/>
                </a:cubicBezTo>
                <a:cubicBezTo>
                  <a:pt x="3428576" y="311150"/>
                  <a:pt x="3427920" y="313257"/>
                  <a:pt x="3427216" y="313920"/>
                </a:cubicBezTo>
                <a:cubicBezTo>
                  <a:pt x="3426746" y="314358"/>
                  <a:pt x="3426256" y="314156"/>
                  <a:pt x="3425855" y="312859"/>
                </a:cubicBezTo>
                <a:cubicBezTo>
                  <a:pt x="3424837" y="309585"/>
                  <a:pt x="3427992" y="304718"/>
                  <a:pt x="3427992" y="304718"/>
                </a:cubicBezTo>
                <a:close/>
                <a:moveTo>
                  <a:pt x="4138023" y="303810"/>
                </a:moveTo>
                <a:cubicBezTo>
                  <a:pt x="4138023" y="303810"/>
                  <a:pt x="4136810" y="304231"/>
                  <a:pt x="4135750" y="304602"/>
                </a:cubicBezTo>
                <a:lnTo>
                  <a:pt x="4135582" y="304661"/>
                </a:lnTo>
                <a:lnTo>
                  <a:pt x="4134443" y="305056"/>
                </a:lnTo>
                <a:cubicBezTo>
                  <a:pt x="4134159" y="305155"/>
                  <a:pt x="4134083" y="305181"/>
                  <a:pt x="4134386" y="305077"/>
                </a:cubicBezTo>
                <a:lnTo>
                  <a:pt x="4135582" y="304661"/>
                </a:lnTo>
                <a:close/>
                <a:moveTo>
                  <a:pt x="4290524" y="303289"/>
                </a:moveTo>
                <a:lnTo>
                  <a:pt x="4286421" y="314656"/>
                </a:lnTo>
                <a:cubicBezTo>
                  <a:pt x="4284953" y="319988"/>
                  <a:pt x="4284502" y="324089"/>
                  <a:pt x="4285833" y="325825"/>
                </a:cubicBezTo>
                <a:lnTo>
                  <a:pt x="4288011" y="323809"/>
                </a:lnTo>
                <a:close/>
                <a:moveTo>
                  <a:pt x="6652061" y="297397"/>
                </a:moveTo>
                <a:lnTo>
                  <a:pt x="6650294" y="317455"/>
                </a:lnTo>
                <a:lnTo>
                  <a:pt x="6647593" y="331381"/>
                </a:lnTo>
                <a:close/>
                <a:moveTo>
                  <a:pt x="2417787" y="287825"/>
                </a:moveTo>
                <a:lnTo>
                  <a:pt x="2414917" y="297602"/>
                </a:lnTo>
                <a:lnTo>
                  <a:pt x="2414076" y="301538"/>
                </a:lnTo>
                <a:lnTo>
                  <a:pt x="2413763" y="304078"/>
                </a:lnTo>
                <a:lnTo>
                  <a:pt x="2414173" y="305667"/>
                </a:lnTo>
                <a:lnTo>
                  <a:pt x="2416115" y="303519"/>
                </a:lnTo>
                <a:close/>
                <a:moveTo>
                  <a:pt x="3009493" y="284729"/>
                </a:moveTo>
                <a:cubicBezTo>
                  <a:pt x="3012041" y="286736"/>
                  <a:pt x="3012720" y="287786"/>
                  <a:pt x="3012415" y="288361"/>
                </a:cubicBezTo>
                <a:cubicBezTo>
                  <a:pt x="3012111" y="288939"/>
                  <a:pt x="3010822" y="289041"/>
                  <a:pt x="3009434" y="289151"/>
                </a:cubicBezTo>
                <a:cubicBezTo>
                  <a:pt x="3009464" y="286771"/>
                  <a:pt x="3009493" y="284729"/>
                  <a:pt x="3009493" y="284729"/>
                </a:cubicBezTo>
                <a:close/>
                <a:moveTo>
                  <a:pt x="1770284" y="283368"/>
                </a:moveTo>
                <a:cubicBezTo>
                  <a:pt x="1784195" y="295118"/>
                  <a:pt x="1778273" y="295616"/>
                  <a:pt x="1771364" y="296199"/>
                </a:cubicBezTo>
                <a:cubicBezTo>
                  <a:pt x="1770782" y="289290"/>
                  <a:pt x="1770284" y="283368"/>
                  <a:pt x="1770284" y="283368"/>
                </a:cubicBezTo>
                <a:close/>
                <a:moveTo>
                  <a:pt x="4303753" y="282153"/>
                </a:moveTo>
                <a:lnTo>
                  <a:pt x="4303013" y="284454"/>
                </a:lnTo>
                <a:lnTo>
                  <a:pt x="4302487" y="283995"/>
                </a:lnTo>
                <a:cubicBezTo>
                  <a:pt x="4302245" y="283217"/>
                  <a:pt x="4302636" y="282500"/>
                  <a:pt x="4303753" y="282153"/>
                </a:cubicBezTo>
                <a:close/>
                <a:moveTo>
                  <a:pt x="5980706" y="282150"/>
                </a:moveTo>
                <a:lnTo>
                  <a:pt x="5979964" y="284452"/>
                </a:lnTo>
                <a:lnTo>
                  <a:pt x="5979438" y="283993"/>
                </a:lnTo>
                <a:cubicBezTo>
                  <a:pt x="5979197" y="283216"/>
                  <a:pt x="5979589" y="282500"/>
                  <a:pt x="5980706" y="282150"/>
                </a:cubicBezTo>
                <a:close/>
                <a:moveTo>
                  <a:pt x="5329567" y="280259"/>
                </a:moveTo>
                <a:lnTo>
                  <a:pt x="5329293" y="285959"/>
                </a:lnTo>
                <a:cubicBezTo>
                  <a:pt x="5328791" y="294551"/>
                  <a:pt x="5328653" y="299216"/>
                  <a:pt x="5328839" y="301215"/>
                </a:cubicBezTo>
                <a:lnTo>
                  <a:pt x="5329453" y="300906"/>
                </a:lnTo>
                <a:lnTo>
                  <a:pt x="5319321" y="327391"/>
                </a:lnTo>
                <a:cubicBezTo>
                  <a:pt x="5313087" y="346179"/>
                  <a:pt x="5307875" y="364595"/>
                  <a:pt x="5303339" y="382960"/>
                </a:cubicBezTo>
                <a:lnTo>
                  <a:pt x="5298427" y="394369"/>
                </a:lnTo>
                <a:lnTo>
                  <a:pt x="5302817" y="364953"/>
                </a:lnTo>
                <a:lnTo>
                  <a:pt x="5304347" y="342807"/>
                </a:lnTo>
                <a:lnTo>
                  <a:pt x="5325994" y="288486"/>
                </a:lnTo>
                <a:close/>
                <a:moveTo>
                  <a:pt x="6654419" y="279963"/>
                </a:moveTo>
                <a:cubicBezTo>
                  <a:pt x="6654507" y="284196"/>
                  <a:pt x="6654839" y="287248"/>
                  <a:pt x="6654690" y="289893"/>
                </a:cubicBezTo>
                <a:cubicBezTo>
                  <a:pt x="6654539" y="292537"/>
                  <a:pt x="6653905" y="294780"/>
                  <a:pt x="6652061" y="297397"/>
                </a:cubicBezTo>
                <a:cubicBezTo>
                  <a:pt x="6650324" y="291801"/>
                  <a:pt x="6651099" y="285084"/>
                  <a:pt x="6654419" y="279963"/>
                </a:cubicBezTo>
                <a:close/>
                <a:moveTo>
                  <a:pt x="3125287" y="277623"/>
                </a:moveTo>
                <a:cubicBezTo>
                  <a:pt x="3125130" y="289357"/>
                  <a:pt x="3121306" y="301297"/>
                  <a:pt x="3116838" y="313245"/>
                </a:cubicBezTo>
                <a:lnTo>
                  <a:pt x="3115440" y="316920"/>
                </a:lnTo>
                <a:lnTo>
                  <a:pt x="3121594" y="280838"/>
                </a:lnTo>
                <a:lnTo>
                  <a:pt x="3122584" y="279445"/>
                </a:lnTo>
                <a:cubicBezTo>
                  <a:pt x="3124201" y="277497"/>
                  <a:pt x="3125301" y="276603"/>
                  <a:pt x="3125287" y="277623"/>
                </a:cubicBezTo>
                <a:close/>
                <a:moveTo>
                  <a:pt x="1410080" y="276523"/>
                </a:moveTo>
                <a:lnTo>
                  <a:pt x="1408582" y="282662"/>
                </a:lnTo>
                <a:lnTo>
                  <a:pt x="1408684" y="283163"/>
                </a:lnTo>
                <a:cubicBezTo>
                  <a:pt x="1409412" y="283421"/>
                  <a:pt x="1409949" y="283057"/>
                  <a:pt x="1410308" y="282353"/>
                </a:cubicBezTo>
                <a:cubicBezTo>
                  <a:pt x="1410846" y="281294"/>
                  <a:pt x="1410983" y="279470"/>
                  <a:pt x="1410751" y="277829"/>
                </a:cubicBezTo>
                <a:close/>
                <a:moveTo>
                  <a:pt x="4977870" y="273362"/>
                </a:moveTo>
                <a:cubicBezTo>
                  <a:pt x="4978499" y="275382"/>
                  <a:pt x="4978956" y="276861"/>
                  <a:pt x="4978978" y="277919"/>
                </a:cubicBezTo>
                <a:cubicBezTo>
                  <a:pt x="4978999" y="278977"/>
                  <a:pt x="4978585" y="279617"/>
                  <a:pt x="4977465" y="279964"/>
                </a:cubicBezTo>
                <a:cubicBezTo>
                  <a:pt x="4976887" y="278099"/>
                  <a:pt x="4973395" y="274753"/>
                  <a:pt x="4977870" y="273362"/>
                </a:cubicBezTo>
                <a:close/>
                <a:moveTo>
                  <a:pt x="6654825" y="273361"/>
                </a:moveTo>
                <a:cubicBezTo>
                  <a:pt x="6655451" y="275381"/>
                  <a:pt x="6655910" y="276860"/>
                  <a:pt x="6655931" y="277917"/>
                </a:cubicBezTo>
                <a:cubicBezTo>
                  <a:pt x="6655952" y="278975"/>
                  <a:pt x="6655538" y="279616"/>
                  <a:pt x="6654419" y="279963"/>
                </a:cubicBezTo>
                <a:cubicBezTo>
                  <a:pt x="6653840" y="278098"/>
                  <a:pt x="6650347" y="274750"/>
                  <a:pt x="6654825" y="273361"/>
                </a:cubicBezTo>
                <a:close/>
                <a:moveTo>
                  <a:pt x="2718857" y="272005"/>
                </a:moveTo>
                <a:cubicBezTo>
                  <a:pt x="2719591" y="272311"/>
                  <a:pt x="2719716" y="273876"/>
                  <a:pt x="2719518" y="275496"/>
                </a:cubicBezTo>
                <a:cubicBezTo>
                  <a:pt x="2719319" y="277115"/>
                  <a:pt x="2718796" y="278791"/>
                  <a:pt x="2718238" y="279315"/>
                </a:cubicBezTo>
                <a:cubicBezTo>
                  <a:pt x="2717864" y="279665"/>
                  <a:pt x="2717477" y="279504"/>
                  <a:pt x="2717156" y="278473"/>
                </a:cubicBezTo>
                <a:cubicBezTo>
                  <a:pt x="2716350" y="275874"/>
                  <a:pt x="2718857" y="272005"/>
                  <a:pt x="2718857" y="272005"/>
                </a:cubicBezTo>
                <a:close/>
                <a:moveTo>
                  <a:pt x="1538378" y="270465"/>
                </a:moveTo>
                <a:cubicBezTo>
                  <a:pt x="1538097" y="270394"/>
                  <a:pt x="1537276" y="271821"/>
                  <a:pt x="1535661" y="275865"/>
                </a:cubicBezTo>
                <a:cubicBezTo>
                  <a:pt x="1535661" y="275865"/>
                  <a:pt x="1534974" y="276990"/>
                  <a:pt x="1534330" y="278243"/>
                </a:cubicBezTo>
                <a:lnTo>
                  <a:pt x="1533423" y="280880"/>
                </a:lnTo>
                <a:lnTo>
                  <a:pt x="1533496" y="281209"/>
                </a:lnTo>
                <a:lnTo>
                  <a:pt x="1535952" y="279311"/>
                </a:lnTo>
                <a:cubicBezTo>
                  <a:pt x="1536899" y="277327"/>
                  <a:pt x="1537773" y="274588"/>
                  <a:pt x="1538207" y="272685"/>
                </a:cubicBezTo>
                <a:cubicBezTo>
                  <a:pt x="1538496" y="271416"/>
                  <a:pt x="1538589" y="270519"/>
                  <a:pt x="1538378" y="270465"/>
                </a:cubicBezTo>
                <a:close/>
                <a:moveTo>
                  <a:pt x="4978276" y="266760"/>
                </a:moveTo>
                <a:cubicBezTo>
                  <a:pt x="4978902" y="268781"/>
                  <a:pt x="4979361" y="270258"/>
                  <a:pt x="4979383" y="271315"/>
                </a:cubicBezTo>
                <a:cubicBezTo>
                  <a:pt x="4979404" y="272375"/>
                  <a:pt x="4978990" y="273014"/>
                  <a:pt x="4977870" y="273362"/>
                </a:cubicBezTo>
                <a:cubicBezTo>
                  <a:pt x="4977292" y="271496"/>
                  <a:pt x="4973798" y="268148"/>
                  <a:pt x="4978276" y="266760"/>
                </a:cubicBezTo>
                <a:close/>
                <a:moveTo>
                  <a:pt x="6655229" y="266757"/>
                </a:moveTo>
                <a:cubicBezTo>
                  <a:pt x="6655855" y="268780"/>
                  <a:pt x="6656316" y="270258"/>
                  <a:pt x="6656336" y="271314"/>
                </a:cubicBezTo>
                <a:cubicBezTo>
                  <a:pt x="6656357" y="272373"/>
                  <a:pt x="6655943" y="273014"/>
                  <a:pt x="6654825" y="273361"/>
                </a:cubicBezTo>
                <a:cubicBezTo>
                  <a:pt x="6654245" y="271496"/>
                  <a:pt x="6650753" y="268147"/>
                  <a:pt x="6655229" y="266757"/>
                </a:cubicBezTo>
                <a:close/>
                <a:moveTo>
                  <a:pt x="4405574" y="266472"/>
                </a:moveTo>
                <a:lnTo>
                  <a:pt x="4398589" y="284735"/>
                </a:lnTo>
                <a:lnTo>
                  <a:pt x="4390243" y="306735"/>
                </a:lnTo>
                <a:lnTo>
                  <a:pt x="4389235" y="315283"/>
                </a:lnTo>
                <a:lnTo>
                  <a:pt x="4394457" y="298370"/>
                </a:lnTo>
                <a:cubicBezTo>
                  <a:pt x="4396815" y="290827"/>
                  <a:pt x="4399253" y="283640"/>
                  <a:pt x="4401819" y="277510"/>
                </a:cubicBezTo>
                <a:lnTo>
                  <a:pt x="4405023" y="270759"/>
                </a:lnTo>
                <a:close/>
                <a:moveTo>
                  <a:pt x="2946389" y="265444"/>
                </a:moveTo>
                <a:cubicBezTo>
                  <a:pt x="2947626" y="265957"/>
                  <a:pt x="2947880" y="266774"/>
                  <a:pt x="2947824" y="267465"/>
                </a:cubicBezTo>
                <a:cubicBezTo>
                  <a:pt x="2947770" y="268157"/>
                  <a:pt x="2947406" y="268718"/>
                  <a:pt x="2947406" y="268718"/>
                </a:cubicBezTo>
                <a:cubicBezTo>
                  <a:pt x="2944934" y="267691"/>
                  <a:pt x="2946389" y="265444"/>
                  <a:pt x="2946389" y="265444"/>
                </a:cubicBezTo>
                <a:close/>
                <a:moveTo>
                  <a:pt x="2734421" y="264949"/>
                </a:moveTo>
                <a:lnTo>
                  <a:pt x="2727113" y="296188"/>
                </a:lnTo>
                <a:lnTo>
                  <a:pt x="2723117" y="307827"/>
                </a:lnTo>
                <a:lnTo>
                  <a:pt x="2728700" y="272688"/>
                </a:lnTo>
                <a:lnTo>
                  <a:pt x="2731339" y="266353"/>
                </a:lnTo>
                <a:close/>
                <a:moveTo>
                  <a:pt x="2462693" y="263945"/>
                </a:moveTo>
                <a:cubicBezTo>
                  <a:pt x="2462257" y="262537"/>
                  <a:pt x="2461087" y="262900"/>
                  <a:pt x="2460237" y="264291"/>
                </a:cubicBezTo>
                <a:lnTo>
                  <a:pt x="2459487" y="266587"/>
                </a:lnTo>
                <a:lnTo>
                  <a:pt x="2459372" y="267482"/>
                </a:lnTo>
                <a:lnTo>
                  <a:pt x="2459696" y="270818"/>
                </a:lnTo>
                <a:cubicBezTo>
                  <a:pt x="2459998" y="271793"/>
                  <a:pt x="2460337" y="271850"/>
                  <a:pt x="2460675" y="271388"/>
                </a:cubicBezTo>
                <a:cubicBezTo>
                  <a:pt x="2461689" y="270005"/>
                  <a:pt x="2462693" y="263945"/>
                  <a:pt x="2462693" y="263945"/>
                </a:cubicBezTo>
                <a:close/>
                <a:moveTo>
                  <a:pt x="3716435" y="263434"/>
                </a:moveTo>
                <a:lnTo>
                  <a:pt x="3715614" y="266806"/>
                </a:lnTo>
                <a:lnTo>
                  <a:pt x="3714814" y="268197"/>
                </a:lnTo>
                <a:cubicBezTo>
                  <a:pt x="3714003" y="269563"/>
                  <a:pt x="3713673" y="270043"/>
                  <a:pt x="3713675" y="269897"/>
                </a:cubicBezTo>
                <a:cubicBezTo>
                  <a:pt x="3713680" y="269598"/>
                  <a:pt x="3715006" y="266774"/>
                  <a:pt x="3716435" y="263434"/>
                </a:cubicBezTo>
                <a:close/>
                <a:moveTo>
                  <a:pt x="3610149" y="262385"/>
                </a:moveTo>
                <a:cubicBezTo>
                  <a:pt x="3610503" y="262984"/>
                  <a:pt x="3610457" y="264258"/>
                  <a:pt x="3609764" y="266144"/>
                </a:cubicBezTo>
                <a:cubicBezTo>
                  <a:pt x="3608839" y="268660"/>
                  <a:pt x="3606760" y="272265"/>
                  <a:pt x="3602935" y="276813"/>
                </a:cubicBezTo>
                <a:cubicBezTo>
                  <a:pt x="3604432" y="264845"/>
                  <a:pt x="3609085" y="260584"/>
                  <a:pt x="3610149" y="262385"/>
                </a:cubicBezTo>
                <a:close/>
                <a:moveTo>
                  <a:pt x="2946745" y="259650"/>
                </a:moveTo>
                <a:lnTo>
                  <a:pt x="2948602" y="262010"/>
                </a:lnTo>
                <a:lnTo>
                  <a:pt x="2948412" y="262814"/>
                </a:lnTo>
                <a:lnTo>
                  <a:pt x="2948792" y="262678"/>
                </a:lnTo>
                <a:lnTo>
                  <a:pt x="2946389" y="265444"/>
                </a:lnTo>
                <a:cubicBezTo>
                  <a:pt x="2945290" y="261896"/>
                  <a:pt x="2944782" y="260258"/>
                  <a:pt x="2946745" y="259650"/>
                </a:cubicBezTo>
                <a:close/>
                <a:moveTo>
                  <a:pt x="1545689" y="258873"/>
                </a:moveTo>
                <a:lnTo>
                  <a:pt x="1545347" y="261176"/>
                </a:lnTo>
                <a:lnTo>
                  <a:pt x="1544697" y="262958"/>
                </a:lnTo>
                <a:lnTo>
                  <a:pt x="1546674" y="263567"/>
                </a:lnTo>
                <a:lnTo>
                  <a:pt x="1546426" y="265333"/>
                </a:lnTo>
                <a:lnTo>
                  <a:pt x="1546841" y="263491"/>
                </a:lnTo>
                <a:lnTo>
                  <a:pt x="1546674" y="263567"/>
                </a:lnTo>
                <a:close/>
                <a:moveTo>
                  <a:pt x="2900903" y="255330"/>
                </a:moveTo>
                <a:lnTo>
                  <a:pt x="2900253" y="257351"/>
                </a:lnTo>
                <a:lnTo>
                  <a:pt x="2899792" y="256949"/>
                </a:lnTo>
                <a:cubicBezTo>
                  <a:pt x="2899580" y="256265"/>
                  <a:pt x="2899922" y="255635"/>
                  <a:pt x="2900903" y="255330"/>
                </a:cubicBezTo>
                <a:close/>
                <a:moveTo>
                  <a:pt x="3492097" y="253411"/>
                </a:moveTo>
                <a:cubicBezTo>
                  <a:pt x="3492174" y="257127"/>
                  <a:pt x="3492465" y="259803"/>
                  <a:pt x="3492335" y="262125"/>
                </a:cubicBezTo>
                <a:cubicBezTo>
                  <a:pt x="3492203" y="264446"/>
                  <a:pt x="3491648" y="266414"/>
                  <a:pt x="3490027" y="268712"/>
                </a:cubicBezTo>
                <a:cubicBezTo>
                  <a:pt x="3488504" y="263799"/>
                  <a:pt x="3489185" y="257906"/>
                  <a:pt x="3492097" y="253411"/>
                </a:cubicBezTo>
                <a:close/>
                <a:moveTo>
                  <a:pt x="5992217" y="253352"/>
                </a:moveTo>
                <a:cubicBezTo>
                  <a:pt x="5991441" y="255128"/>
                  <a:pt x="5990445" y="258186"/>
                  <a:pt x="5989429" y="261760"/>
                </a:cubicBezTo>
                <a:lnTo>
                  <a:pt x="5987183" y="270568"/>
                </a:lnTo>
                <a:lnTo>
                  <a:pt x="5991414" y="257113"/>
                </a:lnTo>
                <a:close/>
                <a:moveTo>
                  <a:pt x="4315265" y="253352"/>
                </a:moveTo>
                <a:cubicBezTo>
                  <a:pt x="4314487" y="255128"/>
                  <a:pt x="4313492" y="258187"/>
                  <a:pt x="4312475" y="261762"/>
                </a:cubicBezTo>
                <a:lnTo>
                  <a:pt x="4310229" y="270568"/>
                </a:lnTo>
                <a:lnTo>
                  <a:pt x="4314463" y="257114"/>
                </a:lnTo>
                <a:close/>
                <a:moveTo>
                  <a:pt x="4481360" y="253113"/>
                </a:moveTo>
                <a:cubicBezTo>
                  <a:pt x="4482416" y="253552"/>
                  <a:pt x="4482595" y="255796"/>
                  <a:pt x="4482309" y="258122"/>
                </a:cubicBezTo>
                <a:cubicBezTo>
                  <a:pt x="4482025" y="260444"/>
                  <a:pt x="4481276" y="262847"/>
                  <a:pt x="4480474" y="263598"/>
                </a:cubicBezTo>
                <a:cubicBezTo>
                  <a:pt x="4479939" y="264100"/>
                  <a:pt x="4479381" y="263869"/>
                  <a:pt x="4478922" y="262391"/>
                </a:cubicBezTo>
                <a:cubicBezTo>
                  <a:pt x="4477765" y="258660"/>
                  <a:pt x="4481360" y="253113"/>
                  <a:pt x="4481360" y="253113"/>
                </a:cubicBezTo>
                <a:close/>
                <a:moveTo>
                  <a:pt x="1809931" y="251157"/>
                </a:moveTo>
                <a:lnTo>
                  <a:pt x="1809198" y="253050"/>
                </a:lnTo>
                <a:cubicBezTo>
                  <a:pt x="1808549" y="255259"/>
                  <a:pt x="1808120" y="257632"/>
                  <a:pt x="1808085" y="260299"/>
                </a:cubicBezTo>
                <a:cubicBezTo>
                  <a:pt x="1808085" y="260299"/>
                  <a:pt x="1807879" y="260315"/>
                  <a:pt x="1807620" y="260336"/>
                </a:cubicBezTo>
                <a:lnTo>
                  <a:pt x="1807041" y="260383"/>
                </a:lnTo>
                <a:lnTo>
                  <a:pt x="1806847" y="260397"/>
                </a:lnTo>
                <a:cubicBezTo>
                  <a:pt x="1806641" y="260414"/>
                  <a:pt x="1806538" y="260423"/>
                  <a:pt x="1806693" y="260409"/>
                </a:cubicBezTo>
                <a:lnTo>
                  <a:pt x="1807041" y="260383"/>
                </a:lnTo>
                <a:lnTo>
                  <a:pt x="1808085" y="260299"/>
                </a:lnTo>
                <a:lnTo>
                  <a:pt x="1808157" y="260222"/>
                </a:lnTo>
                <a:close/>
                <a:moveTo>
                  <a:pt x="1416411" y="248833"/>
                </a:moveTo>
                <a:lnTo>
                  <a:pt x="1415274" y="255198"/>
                </a:lnTo>
                <a:lnTo>
                  <a:pt x="1414440" y="258619"/>
                </a:lnTo>
                <a:lnTo>
                  <a:pt x="1416263" y="255394"/>
                </a:lnTo>
                <a:close/>
                <a:moveTo>
                  <a:pt x="3492452" y="247616"/>
                </a:moveTo>
                <a:cubicBezTo>
                  <a:pt x="3493004" y="249392"/>
                  <a:pt x="3493406" y="250687"/>
                  <a:pt x="3493424" y="251616"/>
                </a:cubicBezTo>
                <a:cubicBezTo>
                  <a:pt x="3493445" y="252544"/>
                  <a:pt x="3493079" y="253107"/>
                  <a:pt x="3492097" y="253411"/>
                </a:cubicBezTo>
                <a:cubicBezTo>
                  <a:pt x="3491589" y="251774"/>
                  <a:pt x="3488526" y="248836"/>
                  <a:pt x="3492452" y="247616"/>
                </a:cubicBezTo>
                <a:close/>
                <a:moveTo>
                  <a:pt x="3853689" y="246319"/>
                </a:moveTo>
                <a:lnTo>
                  <a:pt x="3853224" y="252600"/>
                </a:lnTo>
                <a:lnTo>
                  <a:pt x="3852563" y="254133"/>
                </a:lnTo>
                <a:close/>
                <a:moveTo>
                  <a:pt x="1503423" y="243592"/>
                </a:moveTo>
                <a:lnTo>
                  <a:pt x="1503144" y="244397"/>
                </a:lnTo>
                <a:lnTo>
                  <a:pt x="1502174" y="248931"/>
                </a:lnTo>
                <a:lnTo>
                  <a:pt x="1502420" y="248465"/>
                </a:lnTo>
                <a:close/>
                <a:moveTo>
                  <a:pt x="3492807" y="241823"/>
                </a:moveTo>
                <a:cubicBezTo>
                  <a:pt x="3493357" y="243597"/>
                  <a:pt x="3493761" y="244893"/>
                  <a:pt x="3493781" y="245822"/>
                </a:cubicBezTo>
                <a:cubicBezTo>
                  <a:pt x="3493800" y="246750"/>
                  <a:pt x="3493435" y="247314"/>
                  <a:pt x="3492452" y="247616"/>
                </a:cubicBezTo>
                <a:cubicBezTo>
                  <a:pt x="3491944" y="245980"/>
                  <a:pt x="3488880" y="243043"/>
                  <a:pt x="3492807" y="241823"/>
                </a:cubicBezTo>
                <a:close/>
                <a:moveTo>
                  <a:pt x="5753998" y="241308"/>
                </a:moveTo>
                <a:lnTo>
                  <a:pt x="5757387" y="245186"/>
                </a:lnTo>
                <a:lnTo>
                  <a:pt x="5758603" y="250389"/>
                </a:lnTo>
                <a:cubicBezTo>
                  <a:pt x="5757856" y="257828"/>
                  <a:pt x="5754915" y="268643"/>
                  <a:pt x="5748227" y="282541"/>
                </a:cubicBezTo>
                <a:cubicBezTo>
                  <a:pt x="5746600" y="267075"/>
                  <a:pt x="5747460" y="255868"/>
                  <a:pt x="5749247" y="248625"/>
                </a:cubicBezTo>
                <a:close/>
                <a:moveTo>
                  <a:pt x="1550079" y="239406"/>
                </a:moveTo>
                <a:cubicBezTo>
                  <a:pt x="1548138" y="242405"/>
                  <a:pt x="1547586" y="245256"/>
                  <a:pt x="1547205" y="248654"/>
                </a:cubicBezTo>
                <a:lnTo>
                  <a:pt x="1545795" y="258163"/>
                </a:lnTo>
                <a:lnTo>
                  <a:pt x="1547714" y="259634"/>
                </a:lnTo>
                <a:lnTo>
                  <a:pt x="1548089" y="257980"/>
                </a:lnTo>
                <a:cubicBezTo>
                  <a:pt x="1549063" y="251309"/>
                  <a:pt x="1549606" y="244915"/>
                  <a:pt x="1550079" y="239406"/>
                </a:cubicBezTo>
                <a:close/>
                <a:moveTo>
                  <a:pt x="1752653" y="238896"/>
                </a:moveTo>
                <a:lnTo>
                  <a:pt x="1751423" y="247079"/>
                </a:lnTo>
                <a:lnTo>
                  <a:pt x="1751780" y="245881"/>
                </a:lnTo>
                <a:cubicBezTo>
                  <a:pt x="1752170" y="244035"/>
                  <a:pt x="1752439" y="241618"/>
                  <a:pt x="1752639" y="239112"/>
                </a:cubicBezTo>
                <a:close/>
                <a:moveTo>
                  <a:pt x="2978785" y="237513"/>
                </a:moveTo>
                <a:cubicBezTo>
                  <a:pt x="2979293" y="238666"/>
                  <a:pt x="2979443" y="241349"/>
                  <a:pt x="2979393" y="244728"/>
                </a:cubicBezTo>
                <a:lnTo>
                  <a:pt x="2979026" y="250519"/>
                </a:lnTo>
                <a:lnTo>
                  <a:pt x="2976489" y="256330"/>
                </a:lnTo>
                <a:lnTo>
                  <a:pt x="2973238" y="264129"/>
                </a:lnTo>
                <a:lnTo>
                  <a:pt x="2973362" y="260998"/>
                </a:lnTo>
                <a:cubicBezTo>
                  <a:pt x="2973728" y="253219"/>
                  <a:pt x="2974385" y="244639"/>
                  <a:pt x="2976018" y="239495"/>
                </a:cubicBezTo>
                <a:cubicBezTo>
                  <a:pt x="2977407" y="236745"/>
                  <a:pt x="2978277" y="236364"/>
                  <a:pt x="2978785" y="237513"/>
                </a:cubicBezTo>
                <a:close/>
                <a:moveTo>
                  <a:pt x="5124953" y="234955"/>
                </a:moveTo>
                <a:lnTo>
                  <a:pt x="5124017" y="238798"/>
                </a:lnTo>
                <a:lnTo>
                  <a:pt x="5123101" y="240380"/>
                </a:lnTo>
                <a:cubicBezTo>
                  <a:pt x="5122179" y="241935"/>
                  <a:pt x="5121805" y="242486"/>
                  <a:pt x="5121807" y="242317"/>
                </a:cubicBezTo>
                <a:cubicBezTo>
                  <a:pt x="5121813" y="241978"/>
                  <a:pt x="5123323" y="238761"/>
                  <a:pt x="5124953" y="234955"/>
                </a:cubicBezTo>
                <a:close/>
                <a:moveTo>
                  <a:pt x="5003829" y="233757"/>
                </a:moveTo>
                <a:cubicBezTo>
                  <a:pt x="5004234" y="234441"/>
                  <a:pt x="5004182" y="235893"/>
                  <a:pt x="5003392" y="238042"/>
                </a:cubicBezTo>
                <a:cubicBezTo>
                  <a:pt x="5002337" y="240909"/>
                  <a:pt x="4999969" y="245018"/>
                  <a:pt x="4995610" y="250201"/>
                </a:cubicBezTo>
                <a:cubicBezTo>
                  <a:pt x="4997317" y="236563"/>
                  <a:pt x="5002619" y="231707"/>
                  <a:pt x="5003829" y="233757"/>
                </a:cubicBezTo>
                <a:close/>
                <a:moveTo>
                  <a:pt x="4004447" y="230336"/>
                </a:moveTo>
                <a:cubicBezTo>
                  <a:pt x="4007350" y="232624"/>
                  <a:pt x="4008125" y="233820"/>
                  <a:pt x="4007776" y="234476"/>
                </a:cubicBezTo>
                <a:cubicBezTo>
                  <a:pt x="4007431" y="235132"/>
                  <a:pt x="4005962" y="235249"/>
                  <a:pt x="4004381" y="235374"/>
                </a:cubicBezTo>
                <a:cubicBezTo>
                  <a:pt x="4004415" y="232660"/>
                  <a:pt x="4004447" y="230336"/>
                  <a:pt x="4004447" y="230336"/>
                </a:cubicBezTo>
                <a:close/>
                <a:moveTo>
                  <a:pt x="5550605" y="229683"/>
                </a:moveTo>
                <a:lnTo>
                  <a:pt x="5549162" y="233835"/>
                </a:lnTo>
                <a:lnTo>
                  <a:pt x="5550387" y="231497"/>
                </a:lnTo>
                <a:close/>
                <a:moveTo>
                  <a:pt x="3524749" y="228323"/>
                </a:moveTo>
                <a:lnTo>
                  <a:pt x="3524511" y="233322"/>
                </a:lnTo>
                <a:cubicBezTo>
                  <a:pt x="3524069" y="240863"/>
                  <a:pt x="3523949" y="244956"/>
                  <a:pt x="3524112" y="246710"/>
                </a:cubicBezTo>
                <a:lnTo>
                  <a:pt x="3524650" y="246438"/>
                </a:lnTo>
                <a:lnTo>
                  <a:pt x="3515760" y="269681"/>
                </a:lnTo>
                <a:cubicBezTo>
                  <a:pt x="3510289" y="286166"/>
                  <a:pt x="3505715" y="302330"/>
                  <a:pt x="3501736" y="318443"/>
                </a:cubicBezTo>
                <a:lnTo>
                  <a:pt x="3497424" y="328455"/>
                </a:lnTo>
                <a:lnTo>
                  <a:pt x="3501277" y="302642"/>
                </a:lnTo>
                <a:lnTo>
                  <a:pt x="3502620" y="283209"/>
                </a:lnTo>
                <a:lnTo>
                  <a:pt x="3521615" y="235540"/>
                </a:lnTo>
                <a:close/>
                <a:moveTo>
                  <a:pt x="1552283" y="227997"/>
                </a:moveTo>
                <a:cubicBezTo>
                  <a:pt x="1553215" y="226559"/>
                  <a:pt x="1549557" y="228842"/>
                  <a:pt x="1549557" y="228842"/>
                </a:cubicBezTo>
                <a:cubicBezTo>
                  <a:pt x="1549720" y="229367"/>
                  <a:pt x="1550483" y="229416"/>
                  <a:pt x="1551163" y="229206"/>
                </a:cubicBezTo>
                <a:cubicBezTo>
                  <a:pt x="1551845" y="228994"/>
                  <a:pt x="1552444" y="228521"/>
                  <a:pt x="1552283" y="227997"/>
                </a:cubicBezTo>
                <a:close/>
                <a:moveTo>
                  <a:pt x="2741287" y="226804"/>
                </a:moveTo>
                <a:lnTo>
                  <a:pt x="2740633" y="238391"/>
                </a:lnTo>
                <a:lnTo>
                  <a:pt x="2737665" y="251078"/>
                </a:lnTo>
                <a:lnTo>
                  <a:pt x="2739099" y="240769"/>
                </a:lnTo>
                <a:cubicBezTo>
                  <a:pt x="2739099" y="240769"/>
                  <a:pt x="2738870" y="235673"/>
                  <a:pt x="2739359" y="230707"/>
                </a:cubicBezTo>
                <a:close/>
                <a:moveTo>
                  <a:pt x="2998015" y="224475"/>
                </a:moveTo>
                <a:cubicBezTo>
                  <a:pt x="2998358" y="224744"/>
                  <a:pt x="2998496" y="225451"/>
                  <a:pt x="2998472" y="226492"/>
                </a:cubicBezTo>
                <a:cubicBezTo>
                  <a:pt x="2998446" y="227533"/>
                  <a:pt x="2998259" y="228910"/>
                  <a:pt x="2997947" y="230522"/>
                </a:cubicBezTo>
                <a:cubicBezTo>
                  <a:pt x="2997009" y="235358"/>
                  <a:pt x="2994956" y="242313"/>
                  <a:pt x="2992870" y="248686"/>
                </a:cubicBezTo>
                <a:cubicBezTo>
                  <a:pt x="2990784" y="255058"/>
                  <a:pt x="2988662" y="260848"/>
                  <a:pt x="2987590" y="263353"/>
                </a:cubicBezTo>
                <a:lnTo>
                  <a:pt x="2987372" y="263942"/>
                </a:lnTo>
                <a:lnTo>
                  <a:pt x="2991319" y="233297"/>
                </a:lnTo>
                <a:lnTo>
                  <a:pt x="2995023" y="226926"/>
                </a:lnTo>
                <a:cubicBezTo>
                  <a:pt x="2996348" y="225032"/>
                  <a:pt x="2997426" y="224011"/>
                  <a:pt x="2998015" y="224475"/>
                </a:cubicBezTo>
                <a:close/>
                <a:moveTo>
                  <a:pt x="4136403" y="222237"/>
                </a:moveTo>
                <a:cubicBezTo>
                  <a:pt x="4136225" y="235610"/>
                  <a:pt x="4131866" y="249217"/>
                  <a:pt x="4126774" y="262833"/>
                </a:cubicBezTo>
                <a:lnTo>
                  <a:pt x="4125181" y="267019"/>
                </a:lnTo>
                <a:lnTo>
                  <a:pt x="4132193" y="225901"/>
                </a:lnTo>
                <a:lnTo>
                  <a:pt x="4133321" y="224314"/>
                </a:lnTo>
                <a:cubicBezTo>
                  <a:pt x="4135164" y="222094"/>
                  <a:pt x="4136417" y="221074"/>
                  <a:pt x="4136403" y="222237"/>
                </a:cubicBezTo>
                <a:close/>
                <a:moveTo>
                  <a:pt x="2423926" y="212526"/>
                </a:moveTo>
                <a:cubicBezTo>
                  <a:pt x="2424662" y="212832"/>
                  <a:pt x="2424787" y="214397"/>
                  <a:pt x="2424589" y="216018"/>
                </a:cubicBezTo>
                <a:cubicBezTo>
                  <a:pt x="2424389" y="217636"/>
                  <a:pt x="2423868" y="219310"/>
                  <a:pt x="2423308" y="219836"/>
                </a:cubicBezTo>
                <a:cubicBezTo>
                  <a:pt x="2422935" y="220186"/>
                  <a:pt x="2422546" y="220024"/>
                  <a:pt x="2422227" y="218993"/>
                </a:cubicBezTo>
                <a:cubicBezTo>
                  <a:pt x="2421420" y="216394"/>
                  <a:pt x="2423926" y="212526"/>
                  <a:pt x="2423926" y="212526"/>
                </a:cubicBezTo>
                <a:close/>
                <a:moveTo>
                  <a:pt x="3932536" y="208356"/>
                </a:moveTo>
                <a:cubicBezTo>
                  <a:pt x="3933945" y="208943"/>
                  <a:pt x="3934235" y="209876"/>
                  <a:pt x="3934171" y="210662"/>
                </a:cubicBezTo>
                <a:cubicBezTo>
                  <a:pt x="3934108" y="211447"/>
                  <a:pt x="3933694" y="212088"/>
                  <a:pt x="3933694" y="212088"/>
                </a:cubicBezTo>
                <a:cubicBezTo>
                  <a:pt x="3930877" y="210917"/>
                  <a:pt x="3932536" y="208356"/>
                  <a:pt x="3932536" y="208356"/>
                </a:cubicBezTo>
                <a:close/>
                <a:moveTo>
                  <a:pt x="5609489" y="208355"/>
                </a:moveTo>
                <a:lnTo>
                  <a:pt x="5610663" y="210012"/>
                </a:lnTo>
                <a:lnTo>
                  <a:pt x="5610378" y="211220"/>
                </a:lnTo>
                <a:close/>
                <a:moveTo>
                  <a:pt x="4810063" y="206067"/>
                </a:moveTo>
                <a:lnTo>
                  <a:pt x="4809127" y="209911"/>
                </a:lnTo>
                <a:lnTo>
                  <a:pt x="4808213" y="211495"/>
                </a:lnTo>
                <a:cubicBezTo>
                  <a:pt x="4807288" y="213051"/>
                  <a:pt x="4806915" y="213600"/>
                  <a:pt x="4806917" y="213430"/>
                </a:cubicBezTo>
                <a:cubicBezTo>
                  <a:pt x="4806922" y="213093"/>
                  <a:pt x="4808432" y="209876"/>
                  <a:pt x="4810063" y="206067"/>
                </a:cubicBezTo>
                <a:close/>
                <a:moveTo>
                  <a:pt x="6487016" y="206066"/>
                </a:moveTo>
                <a:lnTo>
                  <a:pt x="6486078" y="209909"/>
                </a:lnTo>
                <a:lnTo>
                  <a:pt x="6485167" y="211495"/>
                </a:lnTo>
                <a:cubicBezTo>
                  <a:pt x="6484241" y="213050"/>
                  <a:pt x="6483866" y="213599"/>
                  <a:pt x="6483869" y="213429"/>
                </a:cubicBezTo>
                <a:cubicBezTo>
                  <a:pt x="6483875" y="213091"/>
                  <a:pt x="6485385" y="209873"/>
                  <a:pt x="6487016" y="206066"/>
                </a:cubicBezTo>
                <a:close/>
                <a:moveTo>
                  <a:pt x="4688939" y="204872"/>
                </a:moveTo>
                <a:cubicBezTo>
                  <a:pt x="4689343" y="205554"/>
                  <a:pt x="4689291" y="207008"/>
                  <a:pt x="4688501" y="209156"/>
                </a:cubicBezTo>
                <a:cubicBezTo>
                  <a:pt x="4687447" y="212021"/>
                  <a:pt x="4685079" y="216131"/>
                  <a:pt x="4680721" y="221316"/>
                </a:cubicBezTo>
                <a:cubicBezTo>
                  <a:pt x="4682425" y="207677"/>
                  <a:pt x="4687729" y="202820"/>
                  <a:pt x="4688939" y="204872"/>
                </a:cubicBezTo>
                <a:close/>
                <a:moveTo>
                  <a:pt x="5364227" y="204609"/>
                </a:moveTo>
                <a:lnTo>
                  <a:pt x="5364107" y="209701"/>
                </a:lnTo>
                <a:lnTo>
                  <a:pt x="5363559" y="215453"/>
                </a:lnTo>
                <a:lnTo>
                  <a:pt x="5345081" y="260662"/>
                </a:lnTo>
                <a:lnTo>
                  <a:pt x="5345279" y="255771"/>
                </a:lnTo>
                <a:lnTo>
                  <a:pt x="5344930" y="244893"/>
                </a:lnTo>
                <a:lnTo>
                  <a:pt x="5353939" y="224163"/>
                </a:lnTo>
                <a:lnTo>
                  <a:pt x="5363259" y="204940"/>
                </a:lnTo>
                <a:close/>
                <a:moveTo>
                  <a:pt x="1758889" y="204060"/>
                </a:moveTo>
                <a:lnTo>
                  <a:pt x="1756579" y="211937"/>
                </a:lnTo>
                <a:lnTo>
                  <a:pt x="1755901" y="215111"/>
                </a:lnTo>
                <a:lnTo>
                  <a:pt x="1755648" y="217158"/>
                </a:lnTo>
                <a:lnTo>
                  <a:pt x="1755978" y="218438"/>
                </a:lnTo>
                <a:lnTo>
                  <a:pt x="1757543" y="216705"/>
                </a:lnTo>
                <a:close/>
                <a:moveTo>
                  <a:pt x="3932941" y="201754"/>
                </a:moveTo>
                <a:lnTo>
                  <a:pt x="3935056" y="204444"/>
                </a:lnTo>
                <a:lnTo>
                  <a:pt x="3934841" y="205363"/>
                </a:lnTo>
                <a:lnTo>
                  <a:pt x="3935273" y="205205"/>
                </a:lnTo>
                <a:lnTo>
                  <a:pt x="3932536" y="208356"/>
                </a:lnTo>
                <a:cubicBezTo>
                  <a:pt x="3931281" y="204315"/>
                  <a:pt x="3930702" y="202449"/>
                  <a:pt x="3932941" y="201754"/>
                </a:cubicBezTo>
                <a:close/>
                <a:moveTo>
                  <a:pt x="5609894" y="201753"/>
                </a:moveTo>
                <a:lnTo>
                  <a:pt x="5611989" y="204416"/>
                </a:lnTo>
                <a:lnTo>
                  <a:pt x="5611643" y="205872"/>
                </a:lnTo>
                <a:lnTo>
                  <a:pt x="5609489" y="208355"/>
                </a:lnTo>
                <a:cubicBezTo>
                  <a:pt x="5608235" y="204314"/>
                  <a:pt x="5607655" y="202448"/>
                  <a:pt x="5609894" y="201753"/>
                </a:cubicBezTo>
                <a:close/>
                <a:moveTo>
                  <a:pt x="3880701" y="196834"/>
                </a:moveTo>
                <a:lnTo>
                  <a:pt x="3879960" y="199135"/>
                </a:lnTo>
                <a:lnTo>
                  <a:pt x="3879434" y="198678"/>
                </a:lnTo>
                <a:cubicBezTo>
                  <a:pt x="3879191" y="197897"/>
                  <a:pt x="3879581" y="197180"/>
                  <a:pt x="3880701" y="196834"/>
                </a:cubicBezTo>
                <a:close/>
                <a:moveTo>
                  <a:pt x="5557653" y="196832"/>
                </a:moveTo>
                <a:lnTo>
                  <a:pt x="5556913" y="199134"/>
                </a:lnTo>
                <a:lnTo>
                  <a:pt x="5556385" y="198677"/>
                </a:lnTo>
                <a:cubicBezTo>
                  <a:pt x="5556145" y="197897"/>
                  <a:pt x="5556535" y="197179"/>
                  <a:pt x="5557653" y="196832"/>
                </a:cubicBezTo>
                <a:close/>
                <a:moveTo>
                  <a:pt x="4906511" y="194941"/>
                </a:moveTo>
                <a:lnTo>
                  <a:pt x="4906239" y="200639"/>
                </a:lnTo>
                <a:cubicBezTo>
                  <a:pt x="4905737" y="209233"/>
                  <a:pt x="4905600" y="213897"/>
                  <a:pt x="4905785" y="215896"/>
                </a:cubicBezTo>
                <a:lnTo>
                  <a:pt x="4906399" y="215586"/>
                </a:lnTo>
                <a:lnTo>
                  <a:pt x="4896266" y="242073"/>
                </a:lnTo>
                <a:cubicBezTo>
                  <a:pt x="4890033" y="260861"/>
                  <a:pt x="4884820" y="279278"/>
                  <a:pt x="4880285" y="297641"/>
                </a:cubicBezTo>
                <a:lnTo>
                  <a:pt x="4875373" y="309051"/>
                </a:lnTo>
                <a:lnTo>
                  <a:pt x="4879764" y="279633"/>
                </a:lnTo>
                <a:lnTo>
                  <a:pt x="4881293" y="257487"/>
                </a:lnTo>
                <a:lnTo>
                  <a:pt x="4902939" y="203165"/>
                </a:lnTo>
                <a:close/>
                <a:moveTo>
                  <a:pt x="4554411" y="194646"/>
                </a:moveTo>
                <a:cubicBezTo>
                  <a:pt x="4554499" y="198880"/>
                  <a:pt x="4554833" y="201930"/>
                  <a:pt x="4554683" y="204575"/>
                </a:cubicBezTo>
                <a:cubicBezTo>
                  <a:pt x="4554532" y="207222"/>
                  <a:pt x="4553900" y="209463"/>
                  <a:pt x="4552054" y="212080"/>
                </a:cubicBezTo>
                <a:cubicBezTo>
                  <a:pt x="4550315" y="206484"/>
                  <a:pt x="4551095" y="199766"/>
                  <a:pt x="4554411" y="194646"/>
                </a:cubicBezTo>
                <a:close/>
                <a:moveTo>
                  <a:pt x="1550860" y="190402"/>
                </a:moveTo>
                <a:cubicBezTo>
                  <a:pt x="1550715" y="189313"/>
                  <a:pt x="1550206" y="188925"/>
                  <a:pt x="1549300" y="191000"/>
                </a:cubicBezTo>
                <a:cubicBezTo>
                  <a:pt x="1549625" y="192047"/>
                  <a:pt x="1548368" y="192439"/>
                  <a:pt x="1548693" y="193487"/>
                </a:cubicBezTo>
                <a:cubicBezTo>
                  <a:pt x="1549346" y="194481"/>
                  <a:pt x="1549863" y="194477"/>
                  <a:pt x="1550231" y="193996"/>
                </a:cubicBezTo>
                <a:cubicBezTo>
                  <a:pt x="1550508" y="193637"/>
                  <a:pt x="1550701" y="193011"/>
                  <a:pt x="1550807" y="192337"/>
                </a:cubicBezTo>
                <a:cubicBezTo>
                  <a:pt x="1550913" y="191665"/>
                  <a:pt x="1550932" y="190946"/>
                  <a:pt x="1550860" y="190402"/>
                </a:cubicBezTo>
                <a:close/>
                <a:moveTo>
                  <a:pt x="3345198" y="188566"/>
                </a:moveTo>
                <a:lnTo>
                  <a:pt x="3344376" y="191937"/>
                </a:lnTo>
                <a:lnTo>
                  <a:pt x="3343574" y="193329"/>
                </a:lnTo>
                <a:cubicBezTo>
                  <a:pt x="3342765" y="194692"/>
                  <a:pt x="3342436" y="195175"/>
                  <a:pt x="3342437" y="195027"/>
                </a:cubicBezTo>
                <a:cubicBezTo>
                  <a:pt x="3342442" y="194729"/>
                  <a:pt x="3343767" y="191907"/>
                  <a:pt x="3345198" y="188566"/>
                </a:cubicBezTo>
                <a:close/>
                <a:moveTo>
                  <a:pt x="1707372" y="188198"/>
                </a:moveTo>
                <a:lnTo>
                  <a:pt x="1707054" y="188721"/>
                </a:lnTo>
                <a:cubicBezTo>
                  <a:pt x="1705259" y="191712"/>
                  <a:pt x="1698244" y="203736"/>
                  <a:pt x="1700895" y="204668"/>
                </a:cubicBezTo>
                <a:cubicBezTo>
                  <a:pt x="1701335" y="205015"/>
                  <a:pt x="1702173" y="203970"/>
                  <a:pt x="1703130" y="202337"/>
                </a:cubicBezTo>
                <a:lnTo>
                  <a:pt x="1705838" y="196962"/>
                </a:lnTo>
                <a:close/>
                <a:moveTo>
                  <a:pt x="4554817" y="188044"/>
                </a:moveTo>
                <a:cubicBezTo>
                  <a:pt x="4555443" y="190064"/>
                  <a:pt x="4555903" y="191542"/>
                  <a:pt x="4555925" y="192601"/>
                </a:cubicBezTo>
                <a:cubicBezTo>
                  <a:pt x="4555947" y="193658"/>
                  <a:pt x="4555531" y="194297"/>
                  <a:pt x="4554411" y="194646"/>
                </a:cubicBezTo>
                <a:cubicBezTo>
                  <a:pt x="4553833" y="192780"/>
                  <a:pt x="4550341" y="189433"/>
                  <a:pt x="4554817" y="188044"/>
                </a:cubicBezTo>
                <a:close/>
                <a:moveTo>
                  <a:pt x="3238910" y="187516"/>
                </a:moveTo>
                <a:cubicBezTo>
                  <a:pt x="3239265" y="188115"/>
                  <a:pt x="3239218" y="189391"/>
                  <a:pt x="3238525" y="191275"/>
                </a:cubicBezTo>
                <a:cubicBezTo>
                  <a:pt x="3237600" y="193790"/>
                  <a:pt x="3235522" y="197395"/>
                  <a:pt x="3231696" y="201946"/>
                </a:cubicBezTo>
                <a:cubicBezTo>
                  <a:pt x="3233196" y="189977"/>
                  <a:pt x="3237848" y="185716"/>
                  <a:pt x="3238910" y="187516"/>
                </a:cubicBezTo>
                <a:close/>
                <a:moveTo>
                  <a:pt x="4966472" y="186564"/>
                </a:moveTo>
                <a:lnTo>
                  <a:pt x="4965943" y="193722"/>
                </a:lnTo>
                <a:lnTo>
                  <a:pt x="4965191" y="195468"/>
                </a:lnTo>
                <a:close/>
                <a:moveTo>
                  <a:pt x="4555221" y="181441"/>
                </a:moveTo>
                <a:cubicBezTo>
                  <a:pt x="4555848" y="183461"/>
                  <a:pt x="4556305" y="184939"/>
                  <a:pt x="4556329" y="185997"/>
                </a:cubicBezTo>
                <a:cubicBezTo>
                  <a:pt x="4556350" y="187056"/>
                  <a:pt x="4555936" y="187695"/>
                  <a:pt x="4554817" y="188044"/>
                </a:cubicBezTo>
                <a:cubicBezTo>
                  <a:pt x="4554238" y="186177"/>
                  <a:pt x="4550747" y="182831"/>
                  <a:pt x="4555221" y="181441"/>
                </a:cubicBezTo>
                <a:close/>
                <a:moveTo>
                  <a:pt x="2041317" y="181324"/>
                </a:moveTo>
                <a:cubicBezTo>
                  <a:pt x="2042298" y="181734"/>
                  <a:pt x="2042500" y="182383"/>
                  <a:pt x="2042457" y="182932"/>
                </a:cubicBezTo>
                <a:cubicBezTo>
                  <a:pt x="2042413" y="183481"/>
                  <a:pt x="2042123" y="183926"/>
                  <a:pt x="2042123" y="183926"/>
                </a:cubicBezTo>
                <a:cubicBezTo>
                  <a:pt x="2040162" y="183110"/>
                  <a:pt x="2041317" y="181324"/>
                  <a:pt x="2041317" y="181324"/>
                </a:cubicBezTo>
                <a:close/>
                <a:moveTo>
                  <a:pt x="2653080" y="179729"/>
                </a:moveTo>
                <a:lnTo>
                  <a:pt x="2652428" y="182407"/>
                </a:lnTo>
                <a:lnTo>
                  <a:pt x="2651791" y="183512"/>
                </a:lnTo>
                <a:cubicBezTo>
                  <a:pt x="2651145" y="184597"/>
                  <a:pt x="2650885" y="184980"/>
                  <a:pt x="2650888" y="184861"/>
                </a:cubicBezTo>
                <a:cubicBezTo>
                  <a:pt x="2650889" y="184626"/>
                  <a:pt x="2651942" y="182383"/>
                  <a:pt x="2653080" y="179729"/>
                </a:cubicBezTo>
                <a:close/>
                <a:moveTo>
                  <a:pt x="2568639" y="178894"/>
                </a:moveTo>
                <a:cubicBezTo>
                  <a:pt x="2568921" y="179372"/>
                  <a:pt x="2568884" y="180384"/>
                  <a:pt x="2568333" y="181880"/>
                </a:cubicBezTo>
                <a:cubicBezTo>
                  <a:pt x="2567599" y="183880"/>
                  <a:pt x="2565947" y="186744"/>
                  <a:pt x="2562909" y="190357"/>
                </a:cubicBezTo>
                <a:cubicBezTo>
                  <a:pt x="2564099" y="180850"/>
                  <a:pt x="2567796" y="177464"/>
                  <a:pt x="2568639" y="178894"/>
                </a:cubicBezTo>
                <a:close/>
                <a:moveTo>
                  <a:pt x="3083662" y="178224"/>
                </a:moveTo>
                <a:lnTo>
                  <a:pt x="3084340" y="181035"/>
                </a:lnTo>
                <a:lnTo>
                  <a:pt x="3084404" y="182454"/>
                </a:lnTo>
                <a:lnTo>
                  <a:pt x="3080706" y="193645"/>
                </a:lnTo>
                <a:cubicBezTo>
                  <a:pt x="3075293" y="206926"/>
                  <a:pt x="3066377" y="223494"/>
                  <a:pt x="3064512" y="229757"/>
                </a:cubicBezTo>
                <a:lnTo>
                  <a:pt x="3054398" y="261609"/>
                </a:lnTo>
                <a:lnTo>
                  <a:pt x="3058203" y="234425"/>
                </a:lnTo>
                <a:lnTo>
                  <a:pt x="3059756" y="231151"/>
                </a:lnTo>
                <a:cubicBezTo>
                  <a:pt x="3062621" y="224852"/>
                  <a:pt x="3065763" y="217595"/>
                  <a:pt x="3069553" y="208294"/>
                </a:cubicBezTo>
                <a:cubicBezTo>
                  <a:pt x="3071379" y="205089"/>
                  <a:pt x="3080376" y="182209"/>
                  <a:pt x="3083662" y="178224"/>
                </a:cubicBezTo>
                <a:close/>
                <a:moveTo>
                  <a:pt x="2041599" y="176721"/>
                </a:moveTo>
                <a:lnTo>
                  <a:pt x="2043073" y="178597"/>
                </a:lnTo>
                <a:lnTo>
                  <a:pt x="2042923" y="179237"/>
                </a:lnTo>
                <a:lnTo>
                  <a:pt x="2043225" y="179127"/>
                </a:lnTo>
                <a:lnTo>
                  <a:pt x="2041317" y="181324"/>
                </a:lnTo>
                <a:cubicBezTo>
                  <a:pt x="2040444" y="178507"/>
                  <a:pt x="2040038" y="177206"/>
                  <a:pt x="2041599" y="176721"/>
                </a:cubicBezTo>
                <a:close/>
                <a:moveTo>
                  <a:pt x="3969452" y="176531"/>
                </a:moveTo>
                <a:cubicBezTo>
                  <a:pt x="3970033" y="177842"/>
                  <a:pt x="3970201" y="180900"/>
                  <a:pt x="3970145" y="184752"/>
                </a:cubicBezTo>
                <a:lnTo>
                  <a:pt x="3969728" y="191351"/>
                </a:lnTo>
                <a:lnTo>
                  <a:pt x="3966837" y="197973"/>
                </a:lnTo>
                <a:lnTo>
                  <a:pt x="3963129" y="206861"/>
                </a:lnTo>
                <a:lnTo>
                  <a:pt x="3963273" y="203291"/>
                </a:lnTo>
                <a:cubicBezTo>
                  <a:pt x="3963689" y="194426"/>
                  <a:pt x="3964438" y="184649"/>
                  <a:pt x="3966300" y="178788"/>
                </a:cubicBezTo>
                <a:cubicBezTo>
                  <a:pt x="3967883" y="175654"/>
                  <a:pt x="3968874" y="175218"/>
                  <a:pt x="3969452" y="176531"/>
                </a:cubicBezTo>
                <a:close/>
                <a:moveTo>
                  <a:pt x="2047475" y="175179"/>
                </a:moveTo>
                <a:lnTo>
                  <a:pt x="2050568" y="176273"/>
                </a:lnTo>
                <a:cubicBezTo>
                  <a:pt x="2053738" y="180004"/>
                  <a:pt x="2054153" y="183231"/>
                  <a:pt x="2053237" y="185613"/>
                </a:cubicBezTo>
                <a:lnTo>
                  <a:pt x="2050076" y="188849"/>
                </a:lnTo>
                <a:lnTo>
                  <a:pt x="2047312" y="221858"/>
                </a:lnTo>
                <a:lnTo>
                  <a:pt x="2041855" y="241933"/>
                </a:lnTo>
                <a:lnTo>
                  <a:pt x="2049616" y="189319"/>
                </a:lnTo>
                <a:lnTo>
                  <a:pt x="2049527" y="189410"/>
                </a:lnTo>
                <a:cubicBezTo>
                  <a:pt x="2044773" y="191498"/>
                  <a:pt x="2038682" y="188037"/>
                  <a:pt x="2047475" y="175179"/>
                </a:cubicBezTo>
                <a:close/>
                <a:moveTo>
                  <a:pt x="1570934" y="171856"/>
                </a:moveTo>
                <a:cubicBezTo>
                  <a:pt x="1570934" y="171856"/>
                  <a:pt x="1570254" y="172094"/>
                  <a:pt x="1569658" y="172301"/>
                </a:cubicBezTo>
                <a:lnTo>
                  <a:pt x="1569563" y="172335"/>
                </a:lnTo>
                <a:lnTo>
                  <a:pt x="1568923" y="172557"/>
                </a:lnTo>
                <a:cubicBezTo>
                  <a:pt x="1568763" y="172614"/>
                  <a:pt x="1568720" y="172628"/>
                  <a:pt x="1568891" y="172569"/>
                </a:cubicBezTo>
                <a:lnTo>
                  <a:pt x="1569563" y="172335"/>
                </a:lnTo>
                <a:close/>
                <a:moveTo>
                  <a:pt x="2474854" y="171765"/>
                </a:moveTo>
                <a:cubicBezTo>
                  <a:pt x="2474916" y="174717"/>
                  <a:pt x="2475147" y="176844"/>
                  <a:pt x="2475042" y="178687"/>
                </a:cubicBezTo>
                <a:cubicBezTo>
                  <a:pt x="2474939" y="180533"/>
                  <a:pt x="2474496" y="182096"/>
                  <a:pt x="2473210" y="183920"/>
                </a:cubicBezTo>
                <a:cubicBezTo>
                  <a:pt x="2472000" y="180018"/>
                  <a:pt x="2472540" y="175336"/>
                  <a:pt x="2474854" y="171765"/>
                </a:cubicBezTo>
                <a:close/>
                <a:moveTo>
                  <a:pt x="3482450" y="171452"/>
                </a:moveTo>
                <a:lnTo>
                  <a:pt x="3481985" y="177730"/>
                </a:lnTo>
                <a:lnTo>
                  <a:pt x="3481325" y="179265"/>
                </a:lnTo>
                <a:close/>
                <a:moveTo>
                  <a:pt x="2475136" y="167162"/>
                </a:moveTo>
                <a:cubicBezTo>
                  <a:pt x="2475573" y="168572"/>
                  <a:pt x="2475892" y="169602"/>
                  <a:pt x="2475908" y="170339"/>
                </a:cubicBezTo>
                <a:cubicBezTo>
                  <a:pt x="2475924" y="171079"/>
                  <a:pt x="2475635" y="171523"/>
                  <a:pt x="2474854" y="171765"/>
                </a:cubicBezTo>
                <a:cubicBezTo>
                  <a:pt x="2474451" y="170465"/>
                  <a:pt x="2472016" y="168131"/>
                  <a:pt x="2475136" y="167162"/>
                </a:cubicBezTo>
                <a:close/>
                <a:moveTo>
                  <a:pt x="4591622" y="166055"/>
                </a:moveTo>
                <a:lnTo>
                  <a:pt x="4591349" y="171754"/>
                </a:lnTo>
                <a:cubicBezTo>
                  <a:pt x="4590847" y="180346"/>
                  <a:pt x="4590709" y="185011"/>
                  <a:pt x="4590895" y="187011"/>
                </a:cubicBezTo>
                <a:lnTo>
                  <a:pt x="4591509" y="186700"/>
                </a:lnTo>
                <a:lnTo>
                  <a:pt x="4581375" y="213187"/>
                </a:lnTo>
                <a:cubicBezTo>
                  <a:pt x="4575143" y="231976"/>
                  <a:pt x="4569929" y="250393"/>
                  <a:pt x="4565394" y="268755"/>
                </a:cubicBezTo>
                <a:lnTo>
                  <a:pt x="4560481" y="280165"/>
                </a:lnTo>
                <a:lnTo>
                  <a:pt x="4564871" y="250748"/>
                </a:lnTo>
                <a:lnTo>
                  <a:pt x="4566402" y="228602"/>
                </a:lnTo>
                <a:lnTo>
                  <a:pt x="4588048" y="174280"/>
                </a:lnTo>
                <a:close/>
                <a:moveTo>
                  <a:pt x="2475419" y="162560"/>
                </a:moveTo>
                <a:cubicBezTo>
                  <a:pt x="2475855" y="163968"/>
                  <a:pt x="2476174" y="164999"/>
                  <a:pt x="2476191" y="165736"/>
                </a:cubicBezTo>
                <a:cubicBezTo>
                  <a:pt x="2476205" y="166475"/>
                  <a:pt x="2475916" y="166921"/>
                  <a:pt x="2475136" y="167162"/>
                </a:cubicBezTo>
                <a:cubicBezTo>
                  <a:pt x="2474732" y="165864"/>
                  <a:pt x="2472298" y="163528"/>
                  <a:pt x="2475419" y="162560"/>
                </a:cubicBezTo>
                <a:close/>
                <a:moveTo>
                  <a:pt x="3991367" y="161672"/>
                </a:moveTo>
                <a:cubicBezTo>
                  <a:pt x="3991757" y="161979"/>
                  <a:pt x="3991915" y="162782"/>
                  <a:pt x="3991887" y="163970"/>
                </a:cubicBezTo>
                <a:cubicBezTo>
                  <a:pt x="3991858" y="165157"/>
                  <a:pt x="3991644" y="166724"/>
                  <a:pt x="3991289" y="168563"/>
                </a:cubicBezTo>
                <a:cubicBezTo>
                  <a:pt x="3990221" y="174074"/>
                  <a:pt x="3987881" y="181998"/>
                  <a:pt x="3985505" y="189262"/>
                </a:cubicBezTo>
                <a:cubicBezTo>
                  <a:pt x="3983127" y="196524"/>
                  <a:pt x="3980708" y="203122"/>
                  <a:pt x="3979486" y="205976"/>
                </a:cubicBezTo>
                <a:lnTo>
                  <a:pt x="3979239" y="206648"/>
                </a:lnTo>
                <a:lnTo>
                  <a:pt x="3983735" y="171724"/>
                </a:lnTo>
                <a:lnTo>
                  <a:pt x="3987957" y="164464"/>
                </a:lnTo>
                <a:cubicBezTo>
                  <a:pt x="3989465" y="162304"/>
                  <a:pt x="3990695" y="161143"/>
                  <a:pt x="3991367" y="161672"/>
                </a:cubicBezTo>
                <a:close/>
                <a:moveTo>
                  <a:pt x="3555201" y="160403"/>
                </a:moveTo>
                <a:lnTo>
                  <a:pt x="3555061" y="166405"/>
                </a:lnTo>
                <a:lnTo>
                  <a:pt x="3554580" y="171453"/>
                </a:lnTo>
                <a:lnTo>
                  <a:pt x="3538366" y="211126"/>
                </a:lnTo>
                <a:lnTo>
                  <a:pt x="3538537" y="206832"/>
                </a:lnTo>
                <a:lnTo>
                  <a:pt x="3538233" y="197287"/>
                </a:lnTo>
                <a:lnTo>
                  <a:pt x="3546137" y="179095"/>
                </a:lnTo>
                <a:close/>
                <a:moveTo>
                  <a:pt x="1664051" y="159689"/>
                </a:moveTo>
                <a:lnTo>
                  <a:pt x="1663633" y="160982"/>
                </a:lnTo>
                <a:lnTo>
                  <a:pt x="1663339" y="160723"/>
                </a:lnTo>
                <a:cubicBezTo>
                  <a:pt x="1663203" y="160287"/>
                  <a:pt x="1663422" y="159883"/>
                  <a:pt x="1664051" y="159689"/>
                </a:cubicBezTo>
                <a:close/>
                <a:moveTo>
                  <a:pt x="2042575" y="158458"/>
                </a:moveTo>
                <a:cubicBezTo>
                  <a:pt x="2042624" y="160838"/>
                  <a:pt x="2042812" y="162551"/>
                  <a:pt x="2042727" y="164039"/>
                </a:cubicBezTo>
                <a:cubicBezTo>
                  <a:pt x="2042642" y="165524"/>
                  <a:pt x="2042287" y="166785"/>
                  <a:pt x="2041249" y="168255"/>
                </a:cubicBezTo>
                <a:cubicBezTo>
                  <a:pt x="2040274" y="165111"/>
                  <a:pt x="2040710" y="161337"/>
                  <a:pt x="2042575" y="158458"/>
                </a:cubicBezTo>
                <a:close/>
                <a:moveTo>
                  <a:pt x="2042802" y="154751"/>
                </a:moveTo>
                <a:cubicBezTo>
                  <a:pt x="2043156" y="155885"/>
                  <a:pt x="2043413" y="156715"/>
                  <a:pt x="2043425" y="157310"/>
                </a:cubicBezTo>
                <a:cubicBezTo>
                  <a:pt x="2043438" y="157905"/>
                  <a:pt x="2043205" y="158265"/>
                  <a:pt x="2042575" y="158458"/>
                </a:cubicBezTo>
                <a:cubicBezTo>
                  <a:pt x="2042248" y="157412"/>
                  <a:pt x="2040287" y="155530"/>
                  <a:pt x="2042802" y="154751"/>
                </a:cubicBezTo>
                <a:close/>
                <a:moveTo>
                  <a:pt x="3153512" y="153454"/>
                </a:moveTo>
                <a:lnTo>
                  <a:pt x="3153271" y="158455"/>
                </a:lnTo>
                <a:cubicBezTo>
                  <a:pt x="3152832" y="165995"/>
                  <a:pt x="3152711" y="170088"/>
                  <a:pt x="3152875" y="171842"/>
                </a:cubicBezTo>
                <a:lnTo>
                  <a:pt x="3153413" y="171569"/>
                </a:lnTo>
                <a:lnTo>
                  <a:pt x="3144522" y="194814"/>
                </a:lnTo>
                <a:cubicBezTo>
                  <a:pt x="3139051" y="211299"/>
                  <a:pt x="3134476" y="227460"/>
                  <a:pt x="3130497" y="243575"/>
                </a:cubicBezTo>
                <a:lnTo>
                  <a:pt x="3126185" y="253586"/>
                </a:lnTo>
                <a:lnTo>
                  <a:pt x="3130040" y="227772"/>
                </a:lnTo>
                <a:lnTo>
                  <a:pt x="3131382" y="208339"/>
                </a:lnTo>
                <a:lnTo>
                  <a:pt x="3150378" y="160670"/>
                </a:lnTo>
                <a:close/>
                <a:moveTo>
                  <a:pt x="2043029" y="151040"/>
                </a:moveTo>
                <a:cubicBezTo>
                  <a:pt x="2043383" y="152177"/>
                  <a:pt x="2043640" y="153007"/>
                  <a:pt x="2043652" y="153600"/>
                </a:cubicBezTo>
                <a:cubicBezTo>
                  <a:pt x="2043663" y="154196"/>
                  <a:pt x="2043431" y="154555"/>
                  <a:pt x="2042802" y="154751"/>
                </a:cubicBezTo>
                <a:cubicBezTo>
                  <a:pt x="2042477" y="153701"/>
                  <a:pt x="2040515" y="151820"/>
                  <a:pt x="2043029" y="151040"/>
                </a:cubicBezTo>
                <a:close/>
                <a:moveTo>
                  <a:pt x="1721258" y="150880"/>
                </a:moveTo>
                <a:lnTo>
                  <a:pt x="1717332" y="161140"/>
                </a:lnTo>
                <a:lnTo>
                  <a:pt x="1712645" y="173501"/>
                </a:lnTo>
                <a:lnTo>
                  <a:pt x="1712076" y="178302"/>
                </a:lnTo>
                <a:lnTo>
                  <a:pt x="1715011" y="168800"/>
                </a:lnTo>
                <a:cubicBezTo>
                  <a:pt x="1716338" y="164563"/>
                  <a:pt x="1717705" y="160526"/>
                  <a:pt x="1719148" y="157081"/>
                </a:cubicBezTo>
                <a:lnTo>
                  <a:pt x="1720948" y="153288"/>
                </a:lnTo>
                <a:close/>
                <a:moveTo>
                  <a:pt x="1670517" y="143508"/>
                </a:moveTo>
                <a:cubicBezTo>
                  <a:pt x="1670080" y="144506"/>
                  <a:pt x="1669523" y="146224"/>
                  <a:pt x="1668950" y="148233"/>
                </a:cubicBezTo>
                <a:lnTo>
                  <a:pt x="1667690" y="153182"/>
                </a:lnTo>
                <a:lnTo>
                  <a:pt x="1670067" y="145620"/>
                </a:lnTo>
                <a:close/>
                <a:moveTo>
                  <a:pt x="1495885" y="130575"/>
                </a:moveTo>
                <a:cubicBezTo>
                  <a:pt x="1497517" y="131860"/>
                  <a:pt x="1497950" y="132533"/>
                  <a:pt x="1497756" y="132903"/>
                </a:cubicBezTo>
                <a:cubicBezTo>
                  <a:pt x="1497561" y="133271"/>
                  <a:pt x="1496735" y="133335"/>
                  <a:pt x="1495847" y="133406"/>
                </a:cubicBezTo>
                <a:cubicBezTo>
                  <a:pt x="1495867" y="131881"/>
                  <a:pt x="1495885" y="130575"/>
                  <a:pt x="1495885" y="130575"/>
                </a:cubicBezTo>
                <a:close/>
                <a:moveTo>
                  <a:pt x="1570026" y="126025"/>
                </a:moveTo>
                <a:cubicBezTo>
                  <a:pt x="1569924" y="133540"/>
                  <a:pt x="1567476" y="141183"/>
                  <a:pt x="1564614" y="148833"/>
                </a:cubicBezTo>
                <a:lnTo>
                  <a:pt x="1563719" y="151187"/>
                </a:lnTo>
                <a:lnTo>
                  <a:pt x="1567659" y="128084"/>
                </a:lnTo>
                <a:lnTo>
                  <a:pt x="1568293" y="127193"/>
                </a:lnTo>
                <a:cubicBezTo>
                  <a:pt x="1569328" y="125945"/>
                  <a:pt x="1570034" y="125372"/>
                  <a:pt x="1570026" y="126025"/>
                </a:cubicBezTo>
                <a:close/>
                <a:moveTo>
                  <a:pt x="4387008" y="120748"/>
                </a:moveTo>
                <a:lnTo>
                  <a:pt x="4386070" y="124592"/>
                </a:lnTo>
                <a:lnTo>
                  <a:pt x="4385159" y="126176"/>
                </a:lnTo>
                <a:cubicBezTo>
                  <a:pt x="4384235" y="127732"/>
                  <a:pt x="4383859" y="128281"/>
                  <a:pt x="4383862" y="128113"/>
                </a:cubicBezTo>
                <a:cubicBezTo>
                  <a:pt x="4383867" y="127773"/>
                  <a:pt x="4385379" y="124557"/>
                  <a:pt x="4387008" y="120748"/>
                </a:cubicBezTo>
                <a:close/>
                <a:moveTo>
                  <a:pt x="4265885" y="119554"/>
                </a:moveTo>
                <a:cubicBezTo>
                  <a:pt x="4266289" y="120237"/>
                  <a:pt x="4266237" y="121689"/>
                  <a:pt x="4265446" y="123839"/>
                </a:cubicBezTo>
                <a:cubicBezTo>
                  <a:pt x="4264391" y="126705"/>
                  <a:pt x="4262024" y="130813"/>
                  <a:pt x="4257665" y="135996"/>
                </a:cubicBezTo>
                <a:cubicBezTo>
                  <a:pt x="4259371" y="122357"/>
                  <a:pt x="4264675" y="117501"/>
                  <a:pt x="4265885" y="119554"/>
                </a:cubicBezTo>
                <a:close/>
                <a:moveTo>
                  <a:pt x="1455482" y="118227"/>
                </a:moveTo>
                <a:cubicBezTo>
                  <a:pt x="1456273" y="118556"/>
                  <a:pt x="1456435" y="119080"/>
                  <a:pt x="1456400" y="119522"/>
                </a:cubicBezTo>
                <a:cubicBezTo>
                  <a:pt x="1456366" y="119963"/>
                  <a:pt x="1456131" y="120322"/>
                  <a:pt x="1456131" y="120322"/>
                </a:cubicBezTo>
                <a:cubicBezTo>
                  <a:pt x="1454551" y="119665"/>
                  <a:pt x="1455482" y="118227"/>
                  <a:pt x="1455482" y="118227"/>
                </a:cubicBezTo>
                <a:close/>
                <a:moveTo>
                  <a:pt x="4941215" y="117542"/>
                </a:moveTo>
                <a:lnTo>
                  <a:pt x="4941053" y="124382"/>
                </a:lnTo>
                <a:lnTo>
                  <a:pt x="4940508" y="130136"/>
                </a:lnTo>
                <a:lnTo>
                  <a:pt x="4922027" y="175344"/>
                </a:lnTo>
                <a:lnTo>
                  <a:pt x="4922225" y="170451"/>
                </a:lnTo>
                <a:lnTo>
                  <a:pt x="4921879" y="159573"/>
                </a:lnTo>
                <a:lnTo>
                  <a:pt x="4930884" y="138842"/>
                </a:lnTo>
                <a:close/>
                <a:moveTo>
                  <a:pt x="1455709" y="114517"/>
                </a:moveTo>
                <a:lnTo>
                  <a:pt x="1456898" y="116028"/>
                </a:lnTo>
                <a:lnTo>
                  <a:pt x="1456776" y="116544"/>
                </a:lnTo>
                <a:lnTo>
                  <a:pt x="1457019" y="116456"/>
                </a:lnTo>
                <a:lnTo>
                  <a:pt x="1455482" y="118227"/>
                </a:lnTo>
                <a:cubicBezTo>
                  <a:pt x="1454777" y="115956"/>
                  <a:pt x="1454451" y="114906"/>
                  <a:pt x="1455709" y="114517"/>
                </a:cubicBezTo>
                <a:close/>
                <a:moveTo>
                  <a:pt x="1426358" y="111753"/>
                </a:moveTo>
                <a:lnTo>
                  <a:pt x="1425942" y="113045"/>
                </a:lnTo>
                <a:lnTo>
                  <a:pt x="1425647" y="112788"/>
                </a:lnTo>
                <a:cubicBezTo>
                  <a:pt x="1425511" y="112350"/>
                  <a:pt x="1425730" y="111948"/>
                  <a:pt x="1426358" y="111753"/>
                </a:cubicBezTo>
                <a:close/>
                <a:moveTo>
                  <a:pt x="4088969" y="108964"/>
                </a:moveTo>
                <a:lnTo>
                  <a:pt x="4089742" y="112168"/>
                </a:lnTo>
                <a:lnTo>
                  <a:pt x="4089814" y="113784"/>
                </a:lnTo>
                <a:lnTo>
                  <a:pt x="4085599" y="126538"/>
                </a:lnTo>
                <a:cubicBezTo>
                  <a:pt x="4079430" y="141673"/>
                  <a:pt x="4069272" y="160553"/>
                  <a:pt x="4067143" y="167690"/>
                </a:cubicBezTo>
                <a:lnTo>
                  <a:pt x="4055620" y="203988"/>
                </a:lnTo>
                <a:lnTo>
                  <a:pt x="4059957" y="173010"/>
                </a:lnTo>
                <a:lnTo>
                  <a:pt x="4061727" y="169280"/>
                </a:lnTo>
                <a:cubicBezTo>
                  <a:pt x="4064989" y="162101"/>
                  <a:pt x="4068571" y="153833"/>
                  <a:pt x="4072889" y="143231"/>
                </a:cubicBezTo>
                <a:cubicBezTo>
                  <a:pt x="4074971" y="139582"/>
                  <a:pt x="4085224" y="113506"/>
                  <a:pt x="4088969" y="108964"/>
                </a:cubicBezTo>
                <a:close/>
                <a:moveTo>
                  <a:pt x="2467189" y="106652"/>
                </a:moveTo>
                <a:lnTo>
                  <a:pt x="2466820" y="111642"/>
                </a:lnTo>
                <a:lnTo>
                  <a:pt x="2466296" y="112860"/>
                </a:lnTo>
                <a:close/>
                <a:moveTo>
                  <a:pt x="2658510" y="102196"/>
                </a:moveTo>
                <a:lnTo>
                  <a:pt x="2659824" y="102369"/>
                </a:lnTo>
                <a:lnTo>
                  <a:pt x="2653885" y="119470"/>
                </a:lnTo>
                <a:lnTo>
                  <a:pt x="2662587" y="102864"/>
                </a:lnTo>
                <a:lnTo>
                  <a:pt x="2662272" y="112668"/>
                </a:lnTo>
                <a:lnTo>
                  <a:pt x="2662388" y="116851"/>
                </a:lnTo>
                <a:lnTo>
                  <a:pt x="2638438" y="171166"/>
                </a:lnTo>
                <a:lnTo>
                  <a:pt x="2636107" y="177269"/>
                </a:lnTo>
                <a:close/>
                <a:moveTo>
                  <a:pt x="4543417" y="101247"/>
                </a:moveTo>
                <a:lnTo>
                  <a:pt x="4542887" y="108403"/>
                </a:lnTo>
                <a:lnTo>
                  <a:pt x="4542136" y="110150"/>
                </a:lnTo>
                <a:close/>
                <a:moveTo>
                  <a:pt x="1476224" y="100345"/>
                </a:moveTo>
                <a:cubicBezTo>
                  <a:pt x="1476549" y="101082"/>
                  <a:pt x="1476645" y="102801"/>
                  <a:pt x="1476612" y="104964"/>
                </a:cubicBezTo>
                <a:lnTo>
                  <a:pt x="1476378" y="108671"/>
                </a:lnTo>
                <a:lnTo>
                  <a:pt x="1474753" y="112392"/>
                </a:lnTo>
                <a:lnTo>
                  <a:pt x="1472670" y="117385"/>
                </a:lnTo>
                <a:lnTo>
                  <a:pt x="1472751" y="115381"/>
                </a:lnTo>
                <a:cubicBezTo>
                  <a:pt x="1472986" y="110401"/>
                  <a:pt x="1473407" y="104906"/>
                  <a:pt x="1474451" y="101613"/>
                </a:cubicBezTo>
                <a:cubicBezTo>
                  <a:pt x="1475341" y="99853"/>
                  <a:pt x="1475897" y="99609"/>
                  <a:pt x="1476224" y="100345"/>
                </a:cubicBezTo>
                <a:close/>
                <a:moveTo>
                  <a:pt x="1488537" y="91997"/>
                </a:moveTo>
                <a:cubicBezTo>
                  <a:pt x="1488755" y="92169"/>
                  <a:pt x="1488845" y="92622"/>
                  <a:pt x="1488829" y="93289"/>
                </a:cubicBezTo>
                <a:cubicBezTo>
                  <a:pt x="1488811" y="93954"/>
                  <a:pt x="1488692" y="94836"/>
                  <a:pt x="1488491" y="95868"/>
                </a:cubicBezTo>
                <a:cubicBezTo>
                  <a:pt x="1487892" y="98965"/>
                  <a:pt x="1486576" y="103418"/>
                  <a:pt x="1485241" y="107498"/>
                </a:cubicBezTo>
                <a:cubicBezTo>
                  <a:pt x="1483906" y="111578"/>
                  <a:pt x="1482547" y="115285"/>
                  <a:pt x="1481860" y="116888"/>
                </a:cubicBezTo>
                <a:lnTo>
                  <a:pt x="1481721" y="117266"/>
                </a:lnTo>
                <a:lnTo>
                  <a:pt x="1484248" y="97644"/>
                </a:lnTo>
                <a:lnTo>
                  <a:pt x="1486620" y="93566"/>
                </a:lnTo>
                <a:cubicBezTo>
                  <a:pt x="1487467" y="92351"/>
                  <a:pt x="1488159" y="91698"/>
                  <a:pt x="1488537" y="91997"/>
                </a:cubicBezTo>
                <a:close/>
                <a:moveTo>
                  <a:pt x="4626324" y="88657"/>
                </a:moveTo>
                <a:lnTo>
                  <a:pt x="4626163" y="95497"/>
                </a:lnTo>
                <a:lnTo>
                  <a:pt x="4625615" y="101248"/>
                </a:lnTo>
                <a:lnTo>
                  <a:pt x="4607138" y="146457"/>
                </a:lnTo>
                <a:lnTo>
                  <a:pt x="4607334" y="141566"/>
                </a:lnTo>
                <a:lnTo>
                  <a:pt x="4606986" y="130687"/>
                </a:lnTo>
                <a:lnTo>
                  <a:pt x="4615994" y="109957"/>
                </a:lnTo>
                <a:close/>
                <a:moveTo>
                  <a:pt x="3183964" y="85535"/>
                </a:moveTo>
                <a:lnTo>
                  <a:pt x="3183822" y="91537"/>
                </a:lnTo>
                <a:lnTo>
                  <a:pt x="3183342" y="96586"/>
                </a:lnTo>
                <a:lnTo>
                  <a:pt x="3167128" y="136256"/>
                </a:lnTo>
                <a:lnTo>
                  <a:pt x="3167300" y="131965"/>
                </a:lnTo>
                <a:lnTo>
                  <a:pt x="3166995" y="122419"/>
                </a:lnTo>
                <a:lnTo>
                  <a:pt x="3174899" y="104226"/>
                </a:lnTo>
                <a:close/>
                <a:moveTo>
                  <a:pt x="6491415" y="85318"/>
                </a:moveTo>
                <a:lnTo>
                  <a:pt x="6490453" y="94279"/>
                </a:lnTo>
                <a:lnTo>
                  <a:pt x="6496691" y="95100"/>
                </a:lnTo>
                <a:lnTo>
                  <a:pt x="6488172" y="119629"/>
                </a:lnTo>
                <a:lnTo>
                  <a:pt x="6500653" y="95810"/>
                </a:lnTo>
                <a:lnTo>
                  <a:pt x="6500202" y="109873"/>
                </a:lnTo>
                <a:lnTo>
                  <a:pt x="6500368" y="115874"/>
                </a:lnTo>
                <a:lnTo>
                  <a:pt x="6466013" y="193785"/>
                </a:lnTo>
                <a:lnTo>
                  <a:pt x="6461247" y="206262"/>
                </a:lnTo>
                <a:lnTo>
                  <a:pt x="6467708" y="169612"/>
                </a:lnTo>
                <a:cubicBezTo>
                  <a:pt x="6470731" y="152511"/>
                  <a:pt x="6473717" y="136367"/>
                  <a:pt x="6476883" y="122072"/>
                </a:cubicBezTo>
                <a:lnTo>
                  <a:pt x="6477439" y="119106"/>
                </a:lnTo>
                <a:lnTo>
                  <a:pt x="6477787" y="119344"/>
                </a:lnTo>
                <a:lnTo>
                  <a:pt x="6477981" y="116222"/>
                </a:lnTo>
                <a:lnTo>
                  <a:pt x="6478237" y="114852"/>
                </a:lnTo>
                <a:lnTo>
                  <a:pt x="6480332" y="108027"/>
                </a:lnTo>
                <a:close/>
                <a:moveTo>
                  <a:pt x="4168567" y="80736"/>
                </a:moveTo>
                <a:lnTo>
                  <a:pt x="4168295" y="86435"/>
                </a:lnTo>
                <a:cubicBezTo>
                  <a:pt x="4167791" y="95026"/>
                  <a:pt x="4167654" y="99694"/>
                  <a:pt x="4167841" y="101691"/>
                </a:cubicBezTo>
                <a:lnTo>
                  <a:pt x="4168453" y="101382"/>
                </a:lnTo>
                <a:lnTo>
                  <a:pt x="4158322" y="127868"/>
                </a:lnTo>
                <a:cubicBezTo>
                  <a:pt x="4152087" y="146656"/>
                  <a:pt x="4146875" y="165072"/>
                  <a:pt x="4142341" y="183436"/>
                </a:cubicBezTo>
                <a:lnTo>
                  <a:pt x="4137426" y="194846"/>
                </a:lnTo>
                <a:lnTo>
                  <a:pt x="4141819" y="165429"/>
                </a:lnTo>
                <a:lnTo>
                  <a:pt x="4143348" y="143283"/>
                </a:lnTo>
                <a:lnTo>
                  <a:pt x="4164995" y="88961"/>
                </a:lnTo>
                <a:close/>
                <a:moveTo>
                  <a:pt x="6030776" y="77029"/>
                </a:moveTo>
                <a:lnTo>
                  <a:pt x="6026912" y="103110"/>
                </a:lnTo>
                <a:lnTo>
                  <a:pt x="6009093" y="197117"/>
                </a:lnTo>
                <a:lnTo>
                  <a:pt x="5983477" y="264173"/>
                </a:lnTo>
                <a:cubicBezTo>
                  <a:pt x="5982767" y="266649"/>
                  <a:pt x="5980785" y="271306"/>
                  <a:pt x="5978297" y="277008"/>
                </a:cubicBezTo>
                <a:lnTo>
                  <a:pt x="5972223" y="291108"/>
                </a:lnTo>
                <a:lnTo>
                  <a:pt x="5990276" y="213871"/>
                </a:lnTo>
                <a:lnTo>
                  <a:pt x="6007921" y="130322"/>
                </a:lnTo>
                <a:lnTo>
                  <a:pt x="6027892" y="82939"/>
                </a:lnTo>
                <a:close/>
                <a:moveTo>
                  <a:pt x="1642523" y="68835"/>
                </a:moveTo>
                <a:lnTo>
                  <a:pt x="1642270" y="71144"/>
                </a:lnTo>
                <a:lnTo>
                  <a:pt x="1638154" y="77572"/>
                </a:lnTo>
                <a:close/>
                <a:moveTo>
                  <a:pt x="1543374" y="62383"/>
                </a:moveTo>
                <a:lnTo>
                  <a:pt x="1543807" y="64182"/>
                </a:lnTo>
                <a:lnTo>
                  <a:pt x="1543847" y="65091"/>
                </a:lnTo>
                <a:lnTo>
                  <a:pt x="1541481" y="72257"/>
                </a:lnTo>
                <a:cubicBezTo>
                  <a:pt x="1538014" y="80760"/>
                  <a:pt x="1532306" y="91367"/>
                  <a:pt x="1531111" y="95378"/>
                </a:cubicBezTo>
                <a:lnTo>
                  <a:pt x="1524637" y="115772"/>
                </a:lnTo>
                <a:lnTo>
                  <a:pt x="1527074" y="98367"/>
                </a:lnTo>
                <a:lnTo>
                  <a:pt x="1528066" y="96272"/>
                </a:lnTo>
                <a:cubicBezTo>
                  <a:pt x="1529900" y="92238"/>
                  <a:pt x="1531913" y="87592"/>
                  <a:pt x="1534339" y="81636"/>
                </a:cubicBezTo>
                <a:cubicBezTo>
                  <a:pt x="1535509" y="79585"/>
                  <a:pt x="1541270" y="64935"/>
                  <a:pt x="1543374" y="62383"/>
                </a:cubicBezTo>
                <a:close/>
                <a:moveTo>
                  <a:pt x="1588095" y="46523"/>
                </a:moveTo>
                <a:lnTo>
                  <a:pt x="1587942" y="49725"/>
                </a:lnTo>
                <a:cubicBezTo>
                  <a:pt x="1587660" y="54553"/>
                  <a:pt x="1587583" y="57175"/>
                  <a:pt x="1587688" y="58297"/>
                </a:cubicBezTo>
                <a:lnTo>
                  <a:pt x="1588034" y="58123"/>
                </a:lnTo>
                <a:lnTo>
                  <a:pt x="1582340" y="73003"/>
                </a:lnTo>
                <a:cubicBezTo>
                  <a:pt x="1578837" y="83561"/>
                  <a:pt x="1575910" y="93907"/>
                  <a:pt x="1573361" y="104226"/>
                </a:cubicBezTo>
                <a:lnTo>
                  <a:pt x="1570601" y="110635"/>
                </a:lnTo>
                <a:lnTo>
                  <a:pt x="1573068" y="94108"/>
                </a:lnTo>
                <a:lnTo>
                  <a:pt x="1573928" y="81665"/>
                </a:lnTo>
                <a:lnTo>
                  <a:pt x="1586089" y="51144"/>
                </a:lnTo>
                <a:close/>
                <a:moveTo>
                  <a:pt x="4203269" y="3338"/>
                </a:moveTo>
                <a:lnTo>
                  <a:pt x="4203107" y="10178"/>
                </a:lnTo>
                <a:lnTo>
                  <a:pt x="4202563" y="15930"/>
                </a:lnTo>
                <a:lnTo>
                  <a:pt x="4184081" y="61138"/>
                </a:lnTo>
                <a:lnTo>
                  <a:pt x="4184280" y="56248"/>
                </a:lnTo>
                <a:lnTo>
                  <a:pt x="4183933" y="45371"/>
                </a:lnTo>
                <a:lnTo>
                  <a:pt x="4192940" y="24638"/>
                </a:lnTo>
                <a:close/>
                <a:moveTo>
                  <a:pt x="1607593" y="3037"/>
                </a:moveTo>
                <a:lnTo>
                  <a:pt x="1607503" y="6880"/>
                </a:lnTo>
                <a:lnTo>
                  <a:pt x="1607196" y="10112"/>
                </a:lnTo>
                <a:lnTo>
                  <a:pt x="1596814" y="35511"/>
                </a:lnTo>
                <a:lnTo>
                  <a:pt x="1596924" y="32764"/>
                </a:lnTo>
                <a:lnTo>
                  <a:pt x="1596728" y="26653"/>
                </a:lnTo>
                <a:lnTo>
                  <a:pt x="1601788" y="15004"/>
                </a:lnTo>
                <a:close/>
                <a:moveTo>
                  <a:pt x="4391407" y="0"/>
                </a:moveTo>
                <a:lnTo>
                  <a:pt x="4390446" y="8961"/>
                </a:lnTo>
                <a:lnTo>
                  <a:pt x="4396685" y="9781"/>
                </a:lnTo>
                <a:lnTo>
                  <a:pt x="4388164" y="34312"/>
                </a:lnTo>
                <a:lnTo>
                  <a:pt x="4400646" y="10494"/>
                </a:lnTo>
                <a:lnTo>
                  <a:pt x="4400195" y="24557"/>
                </a:lnTo>
                <a:lnTo>
                  <a:pt x="4400363" y="30557"/>
                </a:lnTo>
                <a:lnTo>
                  <a:pt x="4366007" y="108469"/>
                </a:lnTo>
                <a:cubicBezTo>
                  <a:pt x="4344270" y="159649"/>
                  <a:pt x="4323941" y="211108"/>
                  <a:pt x="4306525" y="264175"/>
                </a:cubicBezTo>
                <a:cubicBezTo>
                  <a:pt x="4305105" y="269126"/>
                  <a:pt x="4298599" y="282804"/>
                  <a:pt x="4293117" y="296112"/>
                </a:cubicBezTo>
                <a:lnTo>
                  <a:pt x="4292495" y="297832"/>
                </a:lnTo>
                <a:lnTo>
                  <a:pt x="4292693" y="318189"/>
                </a:lnTo>
                <a:lnTo>
                  <a:pt x="4297725" y="306471"/>
                </a:lnTo>
                <a:lnTo>
                  <a:pt x="4298796" y="297529"/>
                </a:lnTo>
                <a:lnTo>
                  <a:pt x="4303013" y="284454"/>
                </a:lnTo>
                <a:lnTo>
                  <a:pt x="4305011" y="286196"/>
                </a:lnTo>
                <a:lnTo>
                  <a:pt x="4304738" y="287738"/>
                </a:lnTo>
                <a:lnTo>
                  <a:pt x="4305174" y="286519"/>
                </a:lnTo>
                <a:lnTo>
                  <a:pt x="4305011" y="286196"/>
                </a:lnTo>
                <a:cubicBezTo>
                  <a:pt x="4308932" y="265887"/>
                  <a:pt x="4314511" y="243021"/>
                  <a:pt x="4316749" y="242326"/>
                </a:cubicBezTo>
                <a:cubicBezTo>
                  <a:pt x="4315631" y="242673"/>
                  <a:pt x="4315819" y="245256"/>
                  <a:pt x="4316288" y="247753"/>
                </a:cubicBezTo>
                <a:lnTo>
                  <a:pt x="4316981" y="250757"/>
                </a:lnTo>
                <a:lnTo>
                  <a:pt x="4321008" y="240960"/>
                </a:lnTo>
                <a:cubicBezTo>
                  <a:pt x="4327014" y="224077"/>
                  <a:pt x="4332619" y="203743"/>
                  <a:pt x="4340875" y="194089"/>
                </a:cubicBezTo>
                <a:cubicBezTo>
                  <a:pt x="4343617" y="191548"/>
                  <a:pt x="4349495" y="191085"/>
                  <a:pt x="4349526" y="188758"/>
                </a:cubicBezTo>
                <a:cubicBezTo>
                  <a:pt x="4355081" y="178640"/>
                  <a:pt x="4364082" y="146953"/>
                  <a:pt x="4372347" y="136620"/>
                </a:cubicBezTo>
                <a:cubicBezTo>
                  <a:pt x="4375579" y="131332"/>
                  <a:pt x="4383715" y="130688"/>
                  <a:pt x="4383715" y="130688"/>
                </a:cubicBezTo>
                <a:cubicBezTo>
                  <a:pt x="4383715" y="130688"/>
                  <a:pt x="4384522" y="129464"/>
                  <a:pt x="4385338" y="127608"/>
                </a:cubicBezTo>
                <a:lnTo>
                  <a:pt x="4386070" y="124592"/>
                </a:lnTo>
                <a:lnTo>
                  <a:pt x="4388457" y="120458"/>
                </a:lnTo>
                <a:lnTo>
                  <a:pt x="4389387" y="120269"/>
                </a:lnTo>
                <a:cubicBezTo>
                  <a:pt x="4389729" y="119955"/>
                  <a:pt x="4389737" y="119372"/>
                  <a:pt x="4389751" y="118210"/>
                </a:cubicBezTo>
                <a:lnTo>
                  <a:pt x="4388457" y="120458"/>
                </a:lnTo>
                <a:lnTo>
                  <a:pt x="4387008" y="120748"/>
                </a:lnTo>
                <a:cubicBezTo>
                  <a:pt x="4392495" y="115670"/>
                  <a:pt x="4398013" y="108263"/>
                  <a:pt x="4398013" y="108263"/>
                </a:cubicBezTo>
                <a:cubicBezTo>
                  <a:pt x="4406570" y="109912"/>
                  <a:pt x="4378161" y="140809"/>
                  <a:pt x="4375159" y="162728"/>
                </a:cubicBezTo>
                <a:cubicBezTo>
                  <a:pt x="4375127" y="165053"/>
                  <a:pt x="4377743" y="172203"/>
                  <a:pt x="4377710" y="174529"/>
                </a:cubicBezTo>
                <a:cubicBezTo>
                  <a:pt x="4374807" y="189086"/>
                  <a:pt x="4368703" y="206604"/>
                  <a:pt x="4363026" y="226025"/>
                </a:cubicBezTo>
                <a:cubicBezTo>
                  <a:pt x="4361620" y="229816"/>
                  <a:pt x="4354389" y="247229"/>
                  <a:pt x="4347504" y="263986"/>
                </a:cubicBezTo>
                <a:lnTo>
                  <a:pt x="4347483" y="264041"/>
                </a:lnTo>
                <a:lnTo>
                  <a:pt x="4347577" y="273622"/>
                </a:lnTo>
                <a:lnTo>
                  <a:pt x="4345849" y="293297"/>
                </a:lnTo>
                <a:lnTo>
                  <a:pt x="4347479" y="292213"/>
                </a:lnTo>
                <a:cubicBezTo>
                  <a:pt x="4348975" y="291096"/>
                  <a:pt x="4350203" y="290055"/>
                  <a:pt x="4350891" y="289325"/>
                </a:cubicBezTo>
                <a:cubicBezTo>
                  <a:pt x="4353665" y="284459"/>
                  <a:pt x="4370969" y="239724"/>
                  <a:pt x="4362446" y="269438"/>
                </a:cubicBezTo>
                <a:cubicBezTo>
                  <a:pt x="4353441" y="301124"/>
                  <a:pt x="4376778" y="244300"/>
                  <a:pt x="4379590" y="236721"/>
                </a:cubicBezTo>
                <a:cubicBezTo>
                  <a:pt x="4388437" y="216662"/>
                  <a:pt x="4396794" y="199352"/>
                  <a:pt x="4399601" y="192161"/>
                </a:cubicBezTo>
                <a:cubicBezTo>
                  <a:pt x="4418423" y="152148"/>
                  <a:pt x="4435064" y="114825"/>
                  <a:pt x="4451297" y="78452"/>
                </a:cubicBezTo>
                <a:lnTo>
                  <a:pt x="4454752" y="70881"/>
                </a:lnTo>
                <a:lnTo>
                  <a:pt x="4455383" y="79824"/>
                </a:lnTo>
                <a:lnTo>
                  <a:pt x="4455884" y="82898"/>
                </a:lnTo>
                <a:lnTo>
                  <a:pt x="4445896" y="106807"/>
                </a:lnTo>
                <a:cubicBezTo>
                  <a:pt x="4439827" y="121612"/>
                  <a:pt x="4419941" y="156869"/>
                  <a:pt x="4419780" y="168886"/>
                </a:cubicBezTo>
                <a:cubicBezTo>
                  <a:pt x="4419717" y="173535"/>
                  <a:pt x="4427853" y="172894"/>
                  <a:pt x="4430921" y="180008"/>
                </a:cubicBezTo>
                <a:cubicBezTo>
                  <a:pt x="4433502" y="189486"/>
                  <a:pt x="4427565" y="194600"/>
                  <a:pt x="4421947" y="209369"/>
                </a:cubicBezTo>
                <a:cubicBezTo>
                  <a:pt x="4419076" y="221599"/>
                  <a:pt x="4418945" y="231289"/>
                  <a:pt x="4416135" y="238868"/>
                </a:cubicBezTo>
                <a:lnTo>
                  <a:pt x="4412755" y="247707"/>
                </a:lnTo>
                <a:lnTo>
                  <a:pt x="4413030" y="247377"/>
                </a:lnTo>
                <a:cubicBezTo>
                  <a:pt x="4413609" y="246885"/>
                  <a:pt x="4414086" y="246726"/>
                  <a:pt x="4414419" y="246990"/>
                </a:cubicBezTo>
                <a:cubicBezTo>
                  <a:pt x="4415202" y="247606"/>
                  <a:pt x="4415053" y="250207"/>
                  <a:pt x="4414341" y="253881"/>
                </a:cubicBezTo>
                <a:lnTo>
                  <a:pt x="4412653" y="260694"/>
                </a:lnTo>
                <a:lnTo>
                  <a:pt x="4415653" y="258170"/>
                </a:lnTo>
                <a:cubicBezTo>
                  <a:pt x="4417811" y="257128"/>
                  <a:pt x="4419965" y="256378"/>
                  <a:pt x="4421336" y="255108"/>
                </a:cubicBezTo>
                <a:cubicBezTo>
                  <a:pt x="4424115" y="249854"/>
                  <a:pt x="4426982" y="238012"/>
                  <a:pt x="4432988" y="227857"/>
                </a:cubicBezTo>
                <a:cubicBezTo>
                  <a:pt x="4435801" y="220279"/>
                  <a:pt x="4452975" y="185235"/>
                  <a:pt x="4447229" y="209697"/>
                </a:cubicBezTo>
                <a:cubicBezTo>
                  <a:pt x="4444321" y="224640"/>
                  <a:pt x="4432797" y="242200"/>
                  <a:pt x="4429992" y="249392"/>
                </a:cubicBezTo>
                <a:cubicBezTo>
                  <a:pt x="4426729" y="257005"/>
                  <a:pt x="4429796" y="264122"/>
                  <a:pt x="4429763" y="266444"/>
                </a:cubicBezTo>
                <a:cubicBezTo>
                  <a:pt x="4426539" y="271349"/>
                  <a:pt x="4423790" y="274275"/>
                  <a:pt x="4420985" y="281466"/>
                </a:cubicBezTo>
                <a:lnTo>
                  <a:pt x="4420972" y="282373"/>
                </a:lnTo>
                <a:lnTo>
                  <a:pt x="4422545" y="279034"/>
                </a:lnTo>
                <a:cubicBezTo>
                  <a:pt x="4428128" y="268625"/>
                  <a:pt x="4427981" y="279605"/>
                  <a:pt x="4427981" y="279605"/>
                </a:cubicBezTo>
                <a:cubicBezTo>
                  <a:pt x="4427853" y="289297"/>
                  <a:pt x="4416713" y="311859"/>
                  <a:pt x="4416652" y="316510"/>
                </a:cubicBezTo>
                <a:cubicBezTo>
                  <a:pt x="4416652" y="316510"/>
                  <a:pt x="4417999" y="316984"/>
                  <a:pt x="4420022" y="317744"/>
                </a:cubicBezTo>
                <a:lnTo>
                  <a:pt x="4421035" y="318148"/>
                </a:lnTo>
                <a:lnTo>
                  <a:pt x="4426693" y="301910"/>
                </a:lnTo>
                <a:cubicBezTo>
                  <a:pt x="4429363" y="294428"/>
                  <a:pt x="4432083" y="287172"/>
                  <a:pt x="4434997" y="280359"/>
                </a:cubicBezTo>
                <a:cubicBezTo>
                  <a:pt x="4439451" y="268004"/>
                  <a:pt x="4445263" y="255543"/>
                  <a:pt x="4451357" y="243058"/>
                </a:cubicBezTo>
                <a:lnTo>
                  <a:pt x="4455835" y="233764"/>
                </a:lnTo>
                <a:lnTo>
                  <a:pt x="4455566" y="235893"/>
                </a:lnTo>
                <a:lnTo>
                  <a:pt x="4453385" y="253548"/>
                </a:lnTo>
                <a:lnTo>
                  <a:pt x="4443617" y="277355"/>
                </a:lnTo>
                <a:cubicBezTo>
                  <a:pt x="4434805" y="294701"/>
                  <a:pt x="4423147" y="322336"/>
                  <a:pt x="4440101" y="303962"/>
                </a:cubicBezTo>
                <a:lnTo>
                  <a:pt x="4448887" y="288373"/>
                </a:lnTo>
                <a:lnTo>
                  <a:pt x="4446885" y="302106"/>
                </a:lnTo>
                <a:lnTo>
                  <a:pt x="4448737" y="299227"/>
                </a:lnTo>
                <a:cubicBezTo>
                  <a:pt x="4450305" y="296525"/>
                  <a:pt x="4451031" y="294823"/>
                  <a:pt x="4450355" y="294877"/>
                </a:cubicBezTo>
                <a:cubicBezTo>
                  <a:pt x="4456434" y="296137"/>
                  <a:pt x="4451743" y="305003"/>
                  <a:pt x="4446459" y="315602"/>
                </a:cubicBezTo>
                <a:lnTo>
                  <a:pt x="4444215" y="320417"/>
                </a:lnTo>
                <a:lnTo>
                  <a:pt x="4443239" y="327115"/>
                </a:lnTo>
                <a:lnTo>
                  <a:pt x="4439439" y="353314"/>
                </a:lnTo>
                <a:lnTo>
                  <a:pt x="4445457" y="340469"/>
                </a:lnTo>
                <a:lnTo>
                  <a:pt x="4449657" y="330512"/>
                </a:lnTo>
                <a:lnTo>
                  <a:pt x="4457303" y="290237"/>
                </a:lnTo>
                <a:cubicBezTo>
                  <a:pt x="4461790" y="268135"/>
                  <a:pt x="4462925" y="280438"/>
                  <a:pt x="4462713" y="293591"/>
                </a:cubicBezTo>
                <a:lnTo>
                  <a:pt x="4462321" y="301789"/>
                </a:lnTo>
                <a:lnTo>
                  <a:pt x="4465663" y="294537"/>
                </a:lnTo>
                <a:lnTo>
                  <a:pt x="4474392" y="276451"/>
                </a:lnTo>
                <a:lnTo>
                  <a:pt x="4473521" y="282298"/>
                </a:lnTo>
                <a:lnTo>
                  <a:pt x="4469031" y="324758"/>
                </a:lnTo>
                <a:lnTo>
                  <a:pt x="4463663" y="346483"/>
                </a:lnTo>
                <a:cubicBezTo>
                  <a:pt x="4459193" y="360002"/>
                  <a:pt x="4462090" y="354351"/>
                  <a:pt x="4466780" y="345562"/>
                </a:cubicBezTo>
                <a:lnTo>
                  <a:pt x="4466843" y="345448"/>
                </a:lnTo>
                <a:lnTo>
                  <a:pt x="4466649" y="347281"/>
                </a:lnTo>
                <a:cubicBezTo>
                  <a:pt x="4463993" y="369198"/>
                  <a:pt x="4460865" y="391730"/>
                  <a:pt x="4456935" y="415961"/>
                </a:cubicBezTo>
                <a:lnTo>
                  <a:pt x="4455747" y="428368"/>
                </a:lnTo>
                <a:lnTo>
                  <a:pt x="4458141" y="419430"/>
                </a:lnTo>
                <a:lnTo>
                  <a:pt x="4463460" y="372456"/>
                </a:lnTo>
                <a:cubicBezTo>
                  <a:pt x="4465406" y="354867"/>
                  <a:pt x="4468011" y="336767"/>
                  <a:pt x="4473365" y="316954"/>
                </a:cubicBezTo>
                <a:lnTo>
                  <a:pt x="4471384" y="341043"/>
                </a:lnTo>
                <a:lnTo>
                  <a:pt x="4472059" y="336251"/>
                </a:lnTo>
                <a:lnTo>
                  <a:pt x="4474459" y="332020"/>
                </a:lnTo>
                <a:lnTo>
                  <a:pt x="4475793" y="330675"/>
                </a:lnTo>
                <a:lnTo>
                  <a:pt x="4477778" y="312029"/>
                </a:lnTo>
                <a:lnTo>
                  <a:pt x="4479702" y="294573"/>
                </a:lnTo>
                <a:lnTo>
                  <a:pt x="4488410" y="284395"/>
                </a:lnTo>
                <a:lnTo>
                  <a:pt x="4490593" y="285724"/>
                </a:lnTo>
                <a:lnTo>
                  <a:pt x="4488675" y="318773"/>
                </a:lnTo>
                <a:lnTo>
                  <a:pt x="4490563" y="315706"/>
                </a:lnTo>
                <a:cubicBezTo>
                  <a:pt x="4491191" y="317728"/>
                  <a:pt x="4491234" y="319845"/>
                  <a:pt x="4490913" y="321776"/>
                </a:cubicBezTo>
                <a:cubicBezTo>
                  <a:pt x="4490592" y="323709"/>
                  <a:pt x="4489908" y="325455"/>
                  <a:pt x="4489079" y="326735"/>
                </a:cubicBezTo>
                <a:lnTo>
                  <a:pt x="4488387" y="323513"/>
                </a:lnTo>
                <a:lnTo>
                  <a:pt x="4487884" y="331776"/>
                </a:lnTo>
                <a:lnTo>
                  <a:pt x="4489079" y="326735"/>
                </a:lnTo>
                <a:cubicBezTo>
                  <a:pt x="4489073" y="330998"/>
                  <a:pt x="4488939" y="334768"/>
                  <a:pt x="4488737" y="338257"/>
                </a:cubicBezTo>
                <a:lnTo>
                  <a:pt x="4488241" y="344755"/>
                </a:lnTo>
                <a:lnTo>
                  <a:pt x="4489460" y="342254"/>
                </a:lnTo>
                <a:lnTo>
                  <a:pt x="4493421" y="334916"/>
                </a:lnTo>
                <a:lnTo>
                  <a:pt x="4495860" y="314159"/>
                </a:lnTo>
                <a:cubicBezTo>
                  <a:pt x="4500237" y="279594"/>
                  <a:pt x="4504701" y="251237"/>
                  <a:pt x="4510395" y="208308"/>
                </a:cubicBezTo>
                <a:cubicBezTo>
                  <a:pt x="4510395" y="208308"/>
                  <a:pt x="4510375" y="207851"/>
                  <a:pt x="4510353" y="207055"/>
                </a:cubicBezTo>
                <a:lnTo>
                  <a:pt x="4510351" y="206722"/>
                </a:lnTo>
                <a:lnTo>
                  <a:pt x="4508656" y="211857"/>
                </a:lnTo>
                <a:cubicBezTo>
                  <a:pt x="4502483" y="226992"/>
                  <a:pt x="4492325" y="245871"/>
                  <a:pt x="4490199" y="253009"/>
                </a:cubicBezTo>
                <a:lnTo>
                  <a:pt x="4478673" y="289305"/>
                </a:lnTo>
                <a:lnTo>
                  <a:pt x="4483010" y="258326"/>
                </a:lnTo>
                <a:lnTo>
                  <a:pt x="4484779" y="254598"/>
                </a:lnTo>
                <a:cubicBezTo>
                  <a:pt x="4488044" y="247418"/>
                  <a:pt x="4491627" y="239150"/>
                  <a:pt x="4495943" y="228548"/>
                </a:cubicBezTo>
                <a:cubicBezTo>
                  <a:pt x="4497505" y="225813"/>
                  <a:pt x="4503663" y="210461"/>
                  <a:pt x="4508223" y="201039"/>
                </a:cubicBezTo>
                <a:lnTo>
                  <a:pt x="4510640" y="196740"/>
                </a:lnTo>
                <a:lnTo>
                  <a:pt x="4510771" y="193875"/>
                </a:lnTo>
                <a:cubicBezTo>
                  <a:pt x="4511475" y="186751"/>
                  <a:pt x="4513209" y="179823"/>
                  <a:pt x="4517331" y="180588"/>
                </a:cubicBezTo>
                <a:cubicBezTo>
                  <a:pt x="4520823" y="183936"/>
                  <a:pt x="4511322" y="227110"/>
                  <a:pt x="4511901" y="228976"/>
                </a:cubicBezTo>
                <a:cubicBezTo>
                  <a:pt x="4509678" y="250799"/>
                  <a:pt x="4507235" y="271586"/>
                  <a:pt x="4504910" y="292590"/>
                </a:cubicBezTo>
                <a:lnTo>
                  <a:pt x="4501515" y="327711"/>
                </a:lnTo>
                <a:lnTo>
                  <a:pt x="4503118" y="328958"/>
                </a:lnTo>
                <a:cubicBezTo>
                  <a:pt x="4504303" y="330423"/>
                  <a:pt x="4505591" y="332380"/>
                  <a:pt x="4506779" y="334270"/>
                </a:cubicBezTo>
                <a:lnTo>
                  <a:pt x="4507127" y="334825"/>
                </a:lnTo>
                <a:lnTo>
                  <a:pt x="4508090" y="326525"/>
                </a:lnTo>
                <a:cubicBezTo>
                  <a:pt x="4509199" y="316042"/>
                  <a:pt x="4509889" y="307151"/>
                  <a:pt x="4510296" y="305492"/>
                </a:cubicBezTo>
                <a:cubicBezTo>
                  <a:pt x="4515447" y="257532"/>
                  <a:pt x="4522539" y="206585"/>
                  <a:pt x="4527406" y="148485"/>
                </a:cubicBezTo>
                <a:cubicBezTo>
                  <a:pt x="4527406" y="148485"/>
                  <a:pt x="4530575" y="117844"/>
                  <a:pt x="4534550" y="122747"/>
                </a:cubicBezTo>
                <a:lnTo>
                  <a:pt x="4533993" y="131055"/>
                </a:lnTo>
                <a:lnTo>
                  <a:pt x="4529913" y="142376"/>
                </a:lnTo>
                <a:cubicBezTo>
                  <a:pt x="4528471" y="146846"/>
                  <a:pt x="4527561" y="150450"/>
                  <a:pt x="4527731" y="152132"/>
                </a:cubicBezTo>
                <a:lnTo>
                  <a:pt x="4531783" y="150437"/>
                </a:lnTo>
                <a:lnTo>
                  <a:pt x="4531383" y="153387"/>
                </a:lnTo>
                <a:cubicBezTo>
                  <a:pt x="4530225" y="149656"/>
                  <a:pt x="4525879" y="184413"/>
                  <a:pt x="4532968" y="182212"/>
                </a:cubicBezTo>
                <a:cubicBezTo>
                  <a:pt x="4535207" y="181517"/>
                  <a:pt x="4537312" y="147455"/>
                  <a:pt x="4537717" y="140853"/>
                </a:cubicBezTo>
                <a:lnTo>
                  <a:pt x="4538087" y="138270"/>
                </a:lnTo>
                <a:lnTo>
                  <a:pt x="4538256" y="137936"/>
                </a:lnTo>
                <a:lnTo>
                  <a:pt x="4541291" y="130009"/>
                </a:lnTo>
                <a:lnTo>
                  <a:pt x="4536925" y="189038"/>
                </a:lnTo>
                <a:cubicBezTo>
                  <a:pt x="4534113" y="218841"/>
                  <a:pt x="4530895" y="249327"/>
                  <a:pt x="4528019" y="280901"/>
                </a:cubicBezTo>
                <a:cubicBezTo>
                  <a:pt x="4528019" y="280901"/>
                  <a:pt x="4520527" y="289704"/>
                  <a:pt x="4526160" y="292046"/>
                </a:cubicBezTo>
                <a:cubicBezTo>
                  <a:pt x="4529351" y="293101"/>
                  <a:pt x="4533194" y="264637"/>
                  <a:pt x="4530256" y="280206"/>
                </a:cubicBezTo>
                <a:cubicBezTo>
                  <a:pt x="4539585" y="228566"/>
                  <a:pt x="4540381" y="165253"/>
                  <a:pt x="4552623" y="115092"/>
                </a:cubicBezTo>
                <a:cubicBezTo>
                  <a:pt x="4553682" y="167260"/>
                  <a:pt x="4539177" y="235168"/>
                  <a:pt x="4534503" y="293888"/>
                </a:cubicBezTo>
                <a:cubicBezTo>
                  <a:pt x="4533963" y="296101"/>
                  <a:pt x="4533418" y="302576"/>
                  <a:pt x="4533612" y="308310"/>
                </a:cubicBezTo>
                <a:lnTo>
                  <a:pt x="4533863" y="310293"/>
                </a:lnTo>
                <a:lnTo>
                  <a:pt x="4534144" y="309556"/>
                </a:lnTo>
                <a:lnTo>
                  <a:pt x="4535483" y="306193"/>
                </a:lnTo>
                <a:lnTo>
                  <a:pt x="4534411" y="314612"/>
                </a:lnTo>
                <a:lnTo>
                  <a:pt x="4534555" y="315730"/>
                </a:lnTo>
                <a:cubicBezTo>
                  <a:pt x="4535116" y="317603"/>
                  <a:pt x="4535955" y="318661"/>
                  <a:pt x="4537167" y="318287"/>
                </a:cubicBezTo>
                <a:lnTo>
                  <a:pt x="4541589" y="291687"/>
                </a:lnTo>
                <a:cubicBezTo>
                  <a:pt x="4543677" y="265473"/>
                  <a:pt x="4547149" y="237125"/>
                  <a:pt x="4552054" y="212080"/>
                </a:cubicBezTo>
                <a:cubicBezTo>
                  <a:pt x="4551137" y="233502"/>
                  <a:pt x="4548761" y="256480"/>
                  <a:pt x="4546042" y="280335"/>
                </a:cubicBezTo>
                <a:lnTo>
                  <a:pt x="4540226" y="333316"/>
                </a:lnTo>
                <a:lnTo>
                  <a:pt x="4541222" y="329121"/>
                </a:lnTo>
                <a:lnTo>
                  <a:pt x="4540351" y="351665"/>
                </a:lnTo>
                <a:lnTo>
                  <a:pt x="4547376" y="336375"/>
                </a:lnTo>
                <a:lnTo>
                  <a:pt x="4554275" y="316918"/>
                </a:lnTo>
                <a:lnTo>
                  <a:pt x="4555246" y="311219"/>
                </a:lnTo>
                <a:lnTo>
                  <a:pt x="4556375" y="309633"/>
                </a:lnTo>
                <a:cubicBezTo>
                  <a:pt x="4558218" y="307413"/>
                  <a:pt x="4559473" y="306394"/>
                  <a:pt x="4559457" y="307557"/>
                </a:cubicBezTo>
                <a:lnTo>
                  <a:pt x="4557673" y="319688"/>
                </a:lnTo>
                <a:lnTo>
                  <a:pt x="4557397" y="326393"/>
                </a:lnTo>
                <a:cubicBezTo>
                  <a:pt x="4556971" y="332312"/>
                  <a:pt x="4556277" y="340172"/>
                  <a:pt x="4555289" y="350347"/>
                </a:cubicBezTo>
                <a:lnTo>
                  <a:pt x="4552525" y="387471"/>
                </a:lnTo>
                <a:lnTo>
                  <a:pt x="4555077" y="383559"/>
                </a:lnTo>
                <a:lnTo>
                  <a:pt x="4555877" y="381214"/>
                </a:lnTo>
                <a:cubicBezTo>
                  <a:pt x="4559162" y="371952"/>
                  <a:pt x="4562786" y="362663"/>
                  <a:pt x="4564141" y="362555"/>
                </a:cubicBezTo>
                <a:lnTo>
                  <a:pt x="4565453" y="378595"/>
                </a:lnTo>
                <a:lnTo>
                  <a:pt x="4571113" y="376838"/>
                </a:lnTo>
                <a:lnTo>
                  <a:pt x="4574974" y="374777"/>
                </a:lnTo>
                <a:lnTo>
                  <a:pt x="4587303" y="348385"/>
                </a:lnTo>
                <a:cubicBezTo>
                  <a:pt x="4595958" y="330035"/>
                  <a:pt x="4602447" y="317519"/>
                  <a:pt x="4595138" y="340749"/>
                </a:cubicBezTo>
                <a:lnTo>
                  <a:pt x="4586411" y="365701"/>
                </a:lnTo>
                <a:lnTo>
                  <a:pt x="4585851" y="379406"/>
                </a:lnTo>
                <a:cubicBezTo>
                  <a:pt x="4585411" y="385715"/>
                  <a:pt x="4584905" y="392669"/>
                  <a:pt x="4584809" y="398930"/>
                </a:cubicBezTo>
                <a:lnTo>
                  <a:pt x="4590868" y="370098"/>
                </a:lnTo>
                <a:lnTo>
                  <a:pt x="4591392" y="371668"/>
                </a:lnTo>
                <a:cubicBezTo>
                  <a:pt x="4593758" y="380670"/>
                  <a:pt x="4594315" y="387600"/>
                  <a:pt x="4593471" y="395887"/>
                </a:cubicBezTo>
                <a:lnTo>
                  <a:pt x="4591557" y="405665"/>
                </a:lnTo>
                <a:lnTo>
                  <a:pt x="4595234" y="406389"/>
                </a:lnTo>
                <a:cubicBezTo>
                  <a:pt x="4596539" y="406824"/>
                  <a:pt x="4597407" y="407361"/>
                  <a:pt x="4597401" y="407943"/>
                </a:cubicBezTo>
                <a:cubicBezTo>
                  <a:pt x="4601563" y="400452"/>
                  <a:pt x="4603023" y="392496"/>
                  <a:pt x="4604481" y="384830"/>
                </a:cubicBezTo>
                <a:lnTo>
                  <a:pt x="4606583" y="378473"/>
                </a:lnTo>
                <a:lnTo>
                  <a:pt x="4607579" y="367206"/>
                </a:lnTo>
                <a:lnTo>
                  <a:pt x="4610009" y="362057"/>
                </a:lnTo>
                <a:lnTo>
                  <a:pt x="4610729" y="351146"/>
                </a:lnTo>
                <a:cubicBezTo>
                  <a:pt x="4611253" y="342614"/>
                  <a:pt x="4611976" y="334345"/>
                  <a:pt x="4613686" y="326414"/>
                </a:cubicBezTo>
                <a:lnTo>
                  <a:pt x="4617905" y="313339"/>
                </a:lnTo>
                <a:lnTo>
                  <a:pt x="4619899" y="315080"/>
                </a:lnTo>
                <a:cubicBezTo>
                  <a:pt x="4613413" y="350841"/>
                  <a:pt x="4609570" y="379306"/>
                  <a:pt x="4630155" y="282239"/>
                </a:cubicBezTo>
                <a:cubicBezTo>
                  <a:pt x="4627043" y="289340"/>
                  <a:pt x="4620479" y="316945"/>
                  <a:pt x="4622717" y="316249"/>
                </a:cubicBezTo>
                <a:cubicBezTo>
                  <a:pt x="4620479" y="316945"/>
                  <a:pt x="4620479" y="316945"/>
                  <a:pt x="4619899" y="315080"/>
                </a:cubicBezTo>
                <a:cubicBezTo>
                  <a:pt x="4623821" y="294773"/>
                  <a:pt x="4629401" y="271906"/>
                  <a:pt x="4631641" y="271212"/>
                </a:cubicBezTo>
                <a:cubicBezTo>
                  <a:pt x="4629401" y="271906"/>
                  <a:pt x="4632393" y="281545"/>
                  <a:pt x="4632393" y="281545"/>
                </a:cubicBezTo>
                <a:cubicBezTo>
                  <a:pt x="4634130" y="287143"/>
                  <a:pt x="4636871" y="280155"/>
                  <a:pt x="4639283" y="287929"/>
                </a:cubicBezTo>
                <a:cubicBezTo>
                  <a:pt x="4638781" y="294222"/>
                  <a:pt x="4636521" y="311968"/>
                  <a:pt x="4635615" y="324861"/>
                </a:cubicBezTo>
                <a:lnTo>
                  <a:pt x="4633976" y="337891"/>
                </a:lnTo>
                <a:lnTo>
                  <a:pt x="4635162" y="335992"/>
                </a:lnTo>
                <a:cubicBezTo>
                  <a:pt x="4638083" y="328548"/>
                  <a:pt x="4640336" y="320530"/>
                  <a:pt x="4643371" y="312933"/>
                </a:cubicBezTo>
                <a:lnTo>
                  <a:pt x="4646300" y="305208"/>
                </a:lnTo>
                <a:lnTo>
                  <a:pt x="4649889" y="274666"/>
                </a:lnTo>
                <a:cubicBezTo>
                  <a:pt x="4651633" y="263812"/>
                  <a:pt x="4653864" y="252553"/>
                  <a:pt x="4656857" y="237818"/>
                </a:cubicBezTo>
                <a:cubicBezTo>
                  <a:pt x="4662033" y="221553"/>
                  <a:pt x="4662993" y="233869"/>
                  <a:pt x="4660525" y="249634"/>
                </a:cubicBezTo>
                <a:cubicBezTo>
                  <a:pt x="4660022" y="255925"/>
                  <a:pt x="4657411" y="256737"/>
                  <a:pt x="4658743" y="268936"/>
                </a:cubicBezTo>
                <a:lnTo>
                  <a:pt x="4659041" y="271608"/>
                </a:lnTo>
                <a:lnTo>
                  <a:pt x="4661041" y="266332"/>
                </a:lnTo>
                <a:cubicBezTo>
                  <a:pt x="4666435" y="251193"/>
                  <a:pt x="4672165" y="236317"/>
                  <a:pt x="4680721" y="221316"/>
                </a:cubicBezTo>
                <a:cubicBezTo>
                  <a:pt x="4676409" y="239659"/>
                  <a:pt x="4671350" y="255064"/>
                  <a:pt x="4666235" y="270472"/>
                </a:cubicBezTo>
                <a:lnTo>
                  <a:pt x="4660883" y="288225"/>
                </a:lnTo>
                <a:lnTo>
                  <a:pt x="4662466" y="302506"/>
                </a:lnTo>
                <a:lnTo>
                  <a:pt x="4659767" y="333247"/>
                </a:lnTo>
                <a:lnTo>
                  <a:pt x="4666651" y="331966"/>
                </a:lnTo>
                <a:lnTo>
                  <a:pt x="4668164" y="331669"/>
                </a:lnTo>
                <a:lnTo>
                  <a:pt x="4670582" y="322894"/>
                </a:lnTo>
                <a:lnTo>
                  <a:pt x="4670481" y="322561"/>
                </a:lnTo>
                <a:lnTo>
                  <a:pt x="4670621" y="322758"/>
                </a:lnTo>
                <a:lnTo>
                  <a:pt x="4670765" y="322235"/>
                </a:lnTo>
                <a:lnTo>
                  <a:pt x="4670481" y="322561"/>
                </a:lnTo>
                <a:cubicBezTo>
                  <a:pt x="4669226" y="318521"/>
                  <a:pt x="4668647" y="316653"/>
                  <a:pt x="4670887" y="315958"/>
                </a:cubicBezTo>
                <a:lnTo>
                  <a:pt x="4672227" y="317663"/>
                </a:lnTo>
                <a:lnTo>
                  <a:pt x="4678721" y="299059"/>
                </a:lnTo>
                <a:cubicBezTo>
                  <a:pt x="4681251" y="291356"/>
                  <a:pt x="4684164" y="284543"/>
                  <a:pt x="4688473" y="283043"/>
                </a:cubicBezTo>
                <a:cubicBezTo>
                  <a:pt x="4697093" y="280040"/>
                  <a:pt x="4679657" y="300776"/>
                  <a:pt x="4688345" y="292732"/>
                </a:cubicBezTo>
                <a:cubicBezTo>
                  <a:pt x="4699774" y="282150"/>
                  <a:pt x="4714201" y="250035"/>
                  <a:pt x="4699675" y="289515"/>
                </a:cubicBezTo>
                <a:lnTo>
                  <a:pt x="4686736" y="325764"/>
                </a:lnTo>
                <a:lnTo>
                  <a:pt x="4687353" y="327917"/>
                </a:lnTo>
                <a:lnTo>
                  <a:pt x="4688999" y="327594"/>
                </a:lnTo>
                <a:lnTo>
                  <a:pt x="4697177" y="325791"/>
                </a:lnTo>
                <a:lnTo>
                  <a:pt x="4701320" y="316671"/>
                </a:lnTo>
                <a:lnTo>
                  <a:pt x="4704245" y="292991"/>
                </a:lnTo>
                <a:cubicBezTo>
                  <a:pt x="4707411" y="286724"/>
                  <a:pt x="4708205" y="291251"/>
                  <a:pt x="4708091" y="298956"/>
                </a:cubicBezTo>
                <a:lnTo>
                  <a:pt x="4707673" y="305555"/>
                </a:lnTo>
                <a:lnTo>
                  <a:pt x="4704782" y="312176"/>
                </a:lnTo>
                <a:lnTo>
                  <a:pt x="4702313" y="318097"/>
                </a:lnTo>
                <a:lnTo>
                  <a:pt x="4701877" y="324754"/>
                </a:lnTo>
                <a:lnTo>
                  <a:pt x="4704675" y="324138"/>
                </a:lnTo>
                <a:lnTo>
                  <a:pt x="4708311" y="302472"/>
                </a:lnTo>
                <a:lnTo>
                  <a:pt x="4714491" y="295834"/>
                </a:lnTo>
                <a:cubicBezTo>
                  <a:pt x="4717991" y="293779"/>
                  <a:pt x="4712667" y="305816"/>
                  <a:pt x="4710171" y="315014"/>
                </a:cubicBezTo>
                <a:lnTo>
                  <a:pt x="4721065" y="290718"/>
                </a:lnTo>
                <a:lnTo>
                  <a:pt x="4721680" y="285928"/>
                </a:lnTo>
                <a:lnTo>
                  <a:pt x="4725903" y="278667"/>
                </a:lnTo>
                <a:lnTo>
                  <a:pt x="4726791" y="277939"/>
                </a:lnTo>
                <a:lnTo>
                  <a:pt x="4743100" y="241557"/>
                </a:lnTo>
                <a:cubicBezTo>
                  <a:pt x="4752237" y="216831"/>
                  <a:pt x="4761031" y="192130"/>
                  <a:pt x="4773995" y="168261"/>
                </a:cubicBezTo>
                <a:lnTo>
                  <a:pt x="4778035" y="159976"/>
                </a:lnTo>
                <a:lnTo>
                  <a:pt x="4778029" y="160514"/>
                </a:lnTo>
                <a:cubicBezTo>
                  <a:pt x="4778109" y="168672"/>
                  <a:pt x="4771545" y="196273"/>
                  <a:pt x="4772877" y="208474"/>
                </a:cubicBezTo>
                <a:cubicBezTo>
                  <a:pt x="4775463" y="224714"/>
                  <a:pt x="4778457" y="185606"/>
                  <a:pt x="4779537" y="181180"/>
                </a:cubicBezTo>
                <a:cubicBezTo>
                  <a:pt x="4780431" y="171870"/>
                  <a:pt x="4781307" y="164566"/>
                  <a:pt x="4782199" y="158195"/>
                </a:cubicBezTo>
                <a:lnTo>
                  <a:pt x="4783781" y="148199"/>
                </a:lnTo>
                <a:lnTo>
                  <a:pt x="4798605" y="117814"/>
                </a:lnTo>
                <a:lnTo>
                  <a:pt x="4800834" y="119346"/>
                </a:lnTo>
                <a:cubicBezTo>
                  <a:pt x="4800273" y="119520"/>
                  <a:pt x="4800445" y="118018"/>
                  <a:pt x="4801069" y="115556"/>
                </a:cubicBezTo>
                <a:lnTo>
                  <a:pt x="4803381" y="108027"/>
                </a:lnTo>
                <a:lnTo>
                  <a:pt x="4814462" y="85319"/>
                </a:lnTo>
                <a:lnTo>
                  <a:pt x="4813500" y="94280"/>
                </a:lnTo>
                <a:lnTo>
                  <a:pt x="4819739" y="95101"/>
                </a:lnTo>
                <a:lnTo>
                  <a:pt x="4811218" y="119630"/>
                </a:lnTo>
                <a:lnTo>
                  <a:pt x="4823701" y="95812"/>
                </a:lnTo>
                <a:lnTo>
                  <a:pt x="4823249" y="109874"/>
                </a:lnTo>
                <a:lnTo>
                  <a:pt x="4823415" y="115875"/>
                </a:lnTo>
                <a:lnTo>
                  <a:pt x="4789061" y="193787"/>
                </a:lnTo>
                <a:lnTo>
                  <a:pt x="4734813" y="335788"/>
                </a:lnTo>
                <a:lnTo>
                  <a:pt x="4731541" y="345396"/>
                </a:lnTo>
                <a:lnTo>
                  <a:pt x="4735819" y="347055"/>
                </a:lnTo>
                <a:lnTo>
                  <a:pt x="4737811" y="341485"/>
                </a:lnTo>
                <a:cubicBezTo>
                  <a:pt x="4746624" y="324140"/>
                  <a:pt x="4752921" y="292279"/>
                  <a:pt x="4763929" y="279408"/>
                </a:cubicBezTo>
                <a:cubicBezTo>
                  <a:pt x="4766673" y="276868"/>
                  <a:pt x="4772549" y="276403"/>
                  <a:pt x="4772580" y="274077"/>
                </a:cubicBezTo>
                <a:cubicBezTo>
                  <a:pt x="4778135" y="263959"/>
                  <a:pt x="4787136" y="232272"/>
                  <a:pt x="4795403" y="221940"/>
                </a:cubicBezTo>
                <a:cubicBezTo>
                  <a:pt x="4798634" y="216650"/>
                  <a:pt x="4806768" y="216008"/>
                  <a:pt x="4806768" y="216008"/>
                </a:cubicBezTo>
                <a:cubicBezTo>
                  <a:pt x="4806768" y="216008"/>
                  <a:pt x="4807575" y="214782"/>
                  <a:pt x="4808391" y="212927"/>
                </a:cubicBezTo>
                <a:lnTo>
                  <a:pt x="4809127" y="209911"/>
                </a:lnTo>
                <a:lnTo>
                  <a:pt x="4811511" y="205777"/>
                </a:lnTo>
                <a:lnTo>
                  <a:pt x="4812441" y="205589"/>
                </a:lnTo>
                <a:cubicBezTo>
                  <a:pt x="4812783" y="205271"/>
                  <a:pt x="4812791" y="204690"/>
                  <a:pt x="4812805" y="203528"/>
                </a:cubicBezTo>
                <a:lnTo>
                  <a:pt x="4811511" y="205777"/>
                </a:lnTo>
                <a:lnTo>
                  <a:pt x="4810063" y="206067"/>
                </a:lnTo>
                <a:cubicBezTo>
                  <a:pt x="4815548" y="200988"/>
                  <a:pt x="4821067" y="193583"/>
                  <a:pt x="4821067" y="193583"/>
                </a:cubicBezTo>
                <a:cubicBezTo>
                  <a:pt x="4829624" y="195232"/>
                  <a:pt x="4801215" y="226125"/>
                  <a:pt x="4798214" y="248047"/>
                </a:cubicBezTo>
                <a:cubicBezTo>
                  <a:pt x="4798183" y="250372"/>
                  <a:pt x="4800797" y="257523"/>
                  <a:pt x="4800765" y="259849"/>
                </a:cubicBezTo>
                <a:cubicBezTo>
                  <a:pt x="4797861" y="274403"/>
                  <a:pt x="4791757" y="291923"/>
                  <a:pt x="4786079" y="311343"/>
                </a:cubicBezTo>
                <a:lnTo>
                  <a:pt x="4784507" y="315234"/>
                </a:lnTo>
                <a:lnTo>
                  <a:pt x="4789282" y="305338"/>
                </a:lnTo>
                <a:lnTo>
                  <a:pt x="4788413" y="311184"/>
                </a:lnTo>
                <a:lnTo>
                  <a:pt x="4786953" y="324988"/>
                </a:lnTo>
                <a:lnTo>
                  <a:pt x="4792029" y="314620"/>
                </a:lnTo>
                <a:lnTo>
                  <a:pt x="4793925" y="315608"/>
                </a:lnTo>
                <a:lnTo>
                  <a:pt x="4797901" y="287214"/>
                </a:lnTo>
                <a:lnTo>
                  <a:pt x="4799671" y="283485"/>
                </a:lnTo>
                <a:cubicBezTo>
                  <a:pt x="4802934" y="276305"/>
                  <a:pt x="4806515" y="268037"/>
                  <a:pt x="4810835" y="257434"/>
                </a:cubicBezTo>
                <a:cubicBezTo>
                  <a:pt x="4812915" y="253786"/>
                  <a:pt x="4823169" y="227710"/>
                  <a:pt x="4826913" y="223169"/>
                </a:cubicBezTo>
                <a:lnTo>
                  <a:pt x="4827685" y="226372"/>
                </a:lnTo>
                <a:lnTo>
                  <a:pt x="4827759" y="227989"/>
                </a:lnTo>
                <a:lnTo>
                  <a:pt x="4823545" y="240743"/>
                </a:lnTo>
                <a:cubicBezTo>
                  <a:pt x="4817373" y="255878"/>
                  <a:pt x="4807215" y="274757"/>
                  <a:pt x="4805089" y="281894"/>
                </a:cubicBezTo>
                <a:lnTo>
                  <a:pt x="4794320" y="315812"/>
                </a:lnTo>
                <a:lnTo>
                  <a:pt x="4795757" y="316561"/>
                </a:lnTo>
                <a:cubicBezTo>
                  <a:pt x="4796680" y="318388"/>
                  <a:pt x="4797315" y="321250"/>
                  <a:pt x="4797749" y="324701"/>
                </a:cubicBezTo>
                <a:lnTo>
                  <a:pt x="4798079" y="333393"/>
                </a:lnTo>
                <a:lnTo>
                  <a:pt x="4802643" y="322040"/>
                </a:lnTo>
                <a:cubicBezTo>
                  <a:pt x="4811489" y="301981"/>
                  <a:pt x="4819849" y="284671"/>
                  <a:pt x="4822655" y="277479"/>
                </a:cubicBezTo>
                <a:cubicBezTo>
                  <a:pt x="4841477" y="237468"/>
                  <a:pt x="4858117" y="200143"/>
                  <a:pt x="4874350" y="163771"/>
                </a:cubicBezTo>
                <a:lnTo>
                  <a:pt x="4877805" y="156197"/>
                </a:lnTo>
                <a:lnTo>
                  <a:pt x="4878437" y="165141"/>
                </a:lnTo>
                <a:lnTo>
                  <a:pt x="4878939" y="168215"/>
                </a:lnTo>
                <a:lnTo>
                  <a:pt x="4868949" y="192124"/>
                </a:lnTo>
                <a:cubicBezTo>
                  <a:pt x="4862881" y="206931"/>
                  <a:pt x="4842995" y="242188"/>
                  <a:pt x="4842833" y="254202"/>
                </a:cubicBezTo>
                <a:cubicBezTo>
                  <a:pt x="4842771" y="258854"/>
                  <a:pt x="4850907" y="258212"/>
                  <a:pt x="4853973" y="265327"/>
                </a:cubicBezTo>
                <a:cubicBezTo>
                  <a:pt x="4856555" y="274802"/>
                  <a:pt x="4850616" y="279918"/>
                  <a:pt x="4845001" y="294689"/>
                </a:cubicBezTo>
                <a:cubicBezTo>
                  <a:pt x="4842129" y="306918"/>
                  <a:pt x="4841999" y="316609"/>
                  <a:pt x="4839189" y="324188"/>
                </a:cubicBezTo>
                <a:lnTo>
                  <a:pt x="4823587" y="365845"/>
                </a:lnTo>
                <a:lnTo>
                  <a:pt x="4823733" y="366053"/>
                </a:lnTo>
                <a:lnTo>
                  <a:pt x="4824874" y="362828"/>
                </a:lnTo>
                <a:cubicBezTo>
                  <a:pt x="4827437" y="356695"/>
                  <a:pt x="4830129" y="351620"/>
                  <a:pt x="4832998" y="348295"/>
                </a:cubicBezTo>
                <a:cubicBezTo>
                  <a:pt x="4835771" y="343431"/>
                  <a:pt x="4841648" y="342967"/>
                  <a:pt x="4844391" y="340428"/>
                </a:cubicBezTo>
                <a:cubicBezTo>
                  <a:pt x="4847170" y="335174"/>
                  <a:pt x="4850037" y="323331"/>
                  <a:pt x="4856045" y="313177"/>
                </a:cubicBezTo>
                <a:cubicBezTo>
                  <a:pt x="4858855" y="305598"/>
                  <a:pt x="4876029" y="270555"/>
                  <a:pt x="4870284" y="295014"/>
                </a:cubicBezTo>
                <a:cubicBezTo>
                  <a:pt x="4867373" y="309958"/>
                  <a:pt x="4855851" y="327517"/>
                  <a:pt x="4853046" y="334708"/>
                </a:cubicBezTo>
                <a:cubicBezTo>
                  <a:pt x="4849784" y="342323"/>
                  <a:pt x="4852851" y="349438"/>
                  <a:pt x="4852819" y="351764"/>
                </a:cubicBezTo>
                <a:lnTo>
                  <a:pt x="4846977" y="361757"/>
                </a:lnTo>
                <a:lnTo>
                  <a:pt x="4840389" y="413489"/>
                </a:lnTo>
                <a:lnTo>
                  <a:pt x="4841766" y="410135"/>
                </a:lnTo>
                <a:lnTo>
                  <a:pt x="4851767" y="382834"/>
                </a:lnTo>
                <a:lnTo>
                  <a:pt x="4856114" y="358008"/>
                </a:lnTo>
                <a:lnTo>
                  <a:pt x="4855553" y="372495"/>
                </a:lnTo>
                <a:lnTo>
                  <a:pt x="4858051" y="365676"/>
                </a:lnTo>
                <a:cubicBezTo>
                  <a:pt x="4862505" y="353323"/>
                  <a:pt x="4868317" y="340860"/>
                  <a:pt x="4874409" y="328375"/>
                </a:cubicBezTo>
                <a:lnTo>
                  <a:pt x="4878891" y="319084"/>
                </a:lnTo>
                <a:lnTo>
                  <a:pt x="4878621" y="321213"/>
                </a:lnTo>
                <a:lnTo>
                  <a:pt x="4876439" y="338868"/>
                </a:lnTo>
                <a:lnTo>
                  <a:pt x="4870120" y="354265"/>
                </a:lnTo>
                <a:lnTo>
                  <a:pt x="4864719" y="377037"/>
                </a:lnTo>
                <a:lnTo>
                  <a:pt x="4863127" y="381225"/>
                </a:lnTo>
                <a:lnTo>
                  <a:pt x="4866036" y="364153"/>
                </a:lnTo>
                <a:lnTo>
                  <a:pt x="4855249" y="389372"/>
                </a:lnTo>
                <a:cubicBezTo>
                  <a:pt x="4853353" y="396153"/>
                  <a:pt x="4854677" y="398469"/>
                  <a:pt x="4863153" y="389280"/>
                </a:cubicBezTo>
                <a:lnTo>
                  <a:pt x="4871941" y="373693"/>
                </a:lnTo>
                <a:lnTo>
                  <a:pt x="4866291" y="412433"/>
                </a:lnTo>
                <a:lnTo>
                  <a:pt x="4863866" y="430517"/>
                </a:lnTo>
                <a:lnTo>
                  <a:pt x="4864538" y="428597"/>
                </a:lnTo>
                <a:cubicBezTo>
                  <a:pt x="4864538" y="428597"/>
                  <a:pt x="4871165" y="407818"/>
                  <a:pt x="4875624" y="397338"/>
                </a:cubicBezTo>
                <a:lnTo>
                  <a:pt x="4876873" y="395177"/>
                </a:lnTo>
                <a:lnTo>
                  <a:pt x="4880355" y="375557"/>
                </a:lnTo>
                <a:cubicBezTo>
                  <a:pt x="4883347" y="360820"/>
                  <a:pt x="4884850" y="361377"/>
                  <a:pt x="4885457" y="367283"/>
                </a:cubicBezTo>
                <a:lnTo>
                  <a:pt x="4885352" y="376304"/>
                </a:lnTo>
                <a:lnTo>
                  <a:pt x="4885723" y="370564"/>
                </a:lnTo>
                <a:cubicBezTo>
                  <a:pt x="4885781" y="355726"/>
                  <a:pt x="4885217" y="342641"/>
                  <a:pt x="4891221" y="339779"/>
                </a:cubicBezTo>
                <a:lnTo>
                  <a:pt x="4893769" y="345307"/>
                </a:lnTo>
                <a:lnTo>
                  <a:pt x="4890749" y="368907"/>
                </a:lnTo>
                <a:lnTo>
                  <a:pt x="4884756" y="414177"/>
                </a:lnTo>
                <a:lnTo>
                  <a:pt x="4889040" y="405432"/>
                </a:lnTo>
                <a:cubicBezTo>
                  <a:pt x="4900910" y="380374"/>
                  <a:pt x="4920992" y="334791"/>
                  <a:pt x="4910027" y="369636"/>
                </a:cubicBezTo>
                <a:lnTo>
                  <a:pt x="4893719" y="428494"/>
                </a:lnTo>
                <a:lnTo>
                  <a:pt x="4891156" y="453426"/>
                </a:lnTo>
                <a:lnTo>
                  <a:pt x="4892993" y="445890"/>
                </a:lnTo>
                <a:cubicBezTo>
                  <a:pt x="4894487" y="440799"/>
                  <a:pt x="4896147" y="436942"/>
                  <a:pt x="4898308" y="435609"/>
                </a:cubicBezTo>
                <a:cubicBezTo>
                  <a:pt x="4898318" y="434931"/>
                  <a:pt x="4899199" y="434523"/>
                  <a:pt x="4900513" y="434329"/>
                </a:cubicBezTo>
                <a:lnTo>
                  <a:pt x="4902871" y="434331"/>
                </a:lnTo>
                <a:lnTo>
                  <a:pt x="4907144" y="411081"/>
                </a:lnTo>
                <a:lnTo>
                  <a:pt x="4918535" y="339412"/>
                </a:lnTo>
                <a:lnTo>
                  <a:pt x="4922321" y="330325"/>
                </a:lnTo>
                <a:cubicBezTo>
                  <a:pt x="4924424" y="327174"/>
                  <a:pt x="4926354" y="325908"/>
                  <a:pt x="4927915" y="327773"/>
                </a:cubicBezTo>
                <a:lnTo>
                  <a:pt x="4928389" y="330041"/>
                </a:lnTo>
                <a:lnTo>
                  <a:pt x="4933449" y="293628"/>
                </a:lnTo>
                <a:cubicBezTo>
                  <a:pt x="4933449" y="293628"/>
                  <a:pt x="4932139" y="264376"/>
                  <a:pt x="4940387" y="265906"/>
                </a:cubicBezTo>
                <a:cubicBezTo>
                  <a:pt x="4943879" y="269252"/>
                  <a:pt x="4934377" y="312428"/>
                  <a:pt x="4934956" y="314294"/>
                </a:cubicBezTo>
                <a:cubicBezTo>
                  <a:pt x="4932733" y="336119"/>
                  <a:pt x="4930289" y="356905"/>
                  <a:pt x="4927964" y="377910"/>
                </a:cubicBezTo>
                <a:lnTo>
                  <a:pt x="4926578" y="392244"/>
                </a:lnTo>
                <a:lnTo>
                  <a:pt x="4933757" y="387285"/>
                </a:lnTo>
                <a:lnTo>
                  <a:pt x="4942012" y="316109"/>
                </a:lnTo>
                <a:cubicBezTo>
                  <a:pt x="4945037" y="290114"/>
                  <a:pt x="4948027" y="262852"/>
                  <a:pt x="4950461" y="233804"/>
                </a:cubicBezTo>
                <a:cubicBezTo>
                  <a:pt x="4950461" y="233804"/>
                  <a:pt x="4953629" y="203164"/>
                  <a:pt x="4957605" y="208065"/>
                </a:cubicBezTo>
                <a:lnTo>
                  <a:pt x="4957049" y="216372"/>
                </a:lnTo>
                <a:lnTo>
                  <a:pt x="4952968" y="227695"/>
                </a:lnTo>
                <a:cubicBezTo>
                  <a:pt x="4951525" y="232165"/>
                  <a:pt x="4950617" y="235771"/>
                  <a:pt x="4950784" y="237451"/>
                </a:cubicBezTo>
                <a:lnTo>
                  <a:pt x="4954835" y="235755"/>
                </a:lnTo>
                <a:lnTo>
                  <a:pt x="4954436" y="238707"/>
                </a:lnTo>
                <a:cubicBezTo>
                  <a:pt x="4953277" y="234974"/>
                  <a:pt x="4948935" y="269730"/>
                  <a:pt x="4956021" y="267530"/>
                </a:cubicBezTo>
                <a:cubicBezTo>
                  <a:pt x="4958259" y="266836"/>
                  <a:pt x="4960366" y="232775"/>
                  <a:pt x="4960769" y="226173"/>
                </a:cubicBezTo>
                <a:lnTo>
                  <a:pt x="4961143" y="223589"/>
                </a:lnTo>
                <a:lnTo>
                  <a:pt x="4961311" y="223256"/>
                </a:lnTo>
                <a:lnTo>
                  <a:pt x="4964345" y="215329"/>
                </a:lnTo>
                <a:lnTo>
                  <a:pt x="4959979" y="274355"/>
                </a:lnTo>
                <a:lnTo>
                  <a:pt x="4951634" y="360437"/>
                </a:lnTo>
                <a:lnTo>
                  <a:pt x="4955115" y="350657"/>
                </a:lnTo>
                <a:lnTo>
                  <a:pt x="4963401" y="282412"/>
                </a:lnTo>
                <a:cubicBezTo>
                  <a:pt x="4966297" y="253858"/>
                  <a:pt x="4969556" y="225492"/>
                  <a:pt x="4975677" y="200410"/>
                </a:cubicBezTo>
                <a:cubicBezTo>
                  <a:pt x="4976206" y="226495"/>
                  <a:pt x="4972845" y="256513"/>
                  <a:pt x="4968767" y="287351"/>
                </a:cubicBezTo>
                <a:lnTo>
                  <a:pt x="4963951" y="326814"/>
                </a:lnTo>
                <a:lnTo>
                  <a:pt x="4975111" y="297384"/>
                </a:lnTo>
                <a:lnTo>
                  <a:pt x="4977465" y="279964"/>
                </a:lnTo>
                <a:cubicBezTo>
                  <a:pt x="4977553" y="284198"/>
                  <a:pt x="4977886" y="287249"/>
                  <a:pt x="4977735" y="289893"/>
                </a:cubicBezTo>
                <a:lnTo>
                  <a:pt x="4975151" y="297273"/>
                </a:lnTo>
                <a:lnTo>
                  <a:pt x="4975931" y="295219"/>
                </a:lnTo>
                <a:cubicBezTo>
                  <a:pt x="4981326" y="280080"/>
                  <a:pt x="4987056" y="265203"/>
                  <a:pt x="4995610" y="250201"/>
                </a:cubicBezTo>
                <a:cubicBezTo>
                  <a:pt x="4991301" y="268546"/>
                  <a:pt x="4986242" y="283950"/>
                  <a:pt x="4981125" y="299358"/>
                </a:cubicBezTo>
                <a:lnTo>
                  <a:pt x="4972379" y="328374"/>
                </a:lnTo>
                <a:lnTo>
                  <a:pt x="4969096" y="365655"/>
                </a:lnTo>
                <a:lnTo>
                  <a:pt x="4966355" y="390615"/>
                </a:lnTo>
                <a:lnTo>
                  <a:pt x="4971633" y="388776"/>
                </a:lnTo>
                <a:cubicBezTo>
                  <a:pt x="4979931" y="376118"/>
                  <a:pt x="4982833" y="361561"/>
                  <a:pt x="4986159" y="349296"/>
                </a:cubicBezTo>
                <a:cubicBezTo>
                  <a:pt x="4991713" y="339178"/>
                  <a:pt x="4994745" y="314932"/>
                  <a:pt x="5003363" y="311927"/>
                </a:cubicBezTo>
                <a:cubicBezTo>
                  <a:pt x="5011983" y="308925"/>
                  <a:pt x="4994548" y="329662"/>
                  <a:pt x="5003235" y="321617"/>
                </a:cubicBezTo>
                <a:cubicBezTo>
                  <a:pt x="5014665" y="311036"/>
                  <a:pt x="5029093" y="278920"/>
                  <a:pt x="5014566" y="318401"/>
                </a:cubicBezTo>
                <a:cubicBezTo>
                  <a:pt x="5005595" y="347762"/>
                  <a:pt x="4996845" y="360456"/>
                  <a:pt x="4990971" y="394606"/>
                </a:cubicBezTo>
                <a:cubicBezTo>
                  <a:pt x="4997485" y="388574"/>
                  <a:pt x="5008845" y="362122"/>
                  <a:pt x="5016461" y="345005"/>
                </a:cubicBezTo>
                <a:lnTo>
                  <a:pt x="5017474" y="342845"/>
                </a:lnTo>
                <a:lnTo>
                  <a:pt x="5015051" y="379922"/>
                </a:lnTo>
                <a:lnTo>
                  <a:pt x="5023202" y="331357"/>
                </a:lnTo>
                <a:lnTo>
                  <a:pt x="5029381" y="324720"/>
                </a:lnTo>
                <a:cubicBezTo>
                  <a:pt x="5032881" y="322665"/>
                  <a:pt x="5027555" y="334702"/>
                  <a:pt x="5025063" y="343900"/>
                </a:cubicBezTo>
                <a:cubicBezTo>
                  <a:pt x="5053698" y="295951"/>
                  <a:pt x="5062960" y="244884"/>
                  <a:pt x="5088883" y="197145"/>
                </a:cubicBezTo>
                <a:lnTo>
                  <a:pt x="5092925" y="188863"/>
                </a:lnTo>
                <a:lnTo>
                  <a:pt x="5092919" y="189399"/>
                </a:lnTo>
                <a:cubicBezTo>
                  <a:pt x="5092999" y="197555"/>
                  <a:pt x="5086435" y="225159"/>
                  <a:pt x="5087768" y="237361"/>
                </a:cubicBezTo>
                <a:cubicBezTo>
                  <a:pt x="5090355" y="253601"/>
                  <a:pt x="5093348" y="214491"/>
                  <a:pt x="5094427" y="210067"/>
                </a:cubicBezTo>
                <a:cubicBezTo>
                  <a:pt x="5095321" y="200756"/>
                  <a:pt x="5096197" y="193452"/>
                  <a:pt x="5097091" y="187081"/>
                </a:cubicBezTo>
                <a:lnTo>
                  <a:pt x="5098673" y="177086"/>
                </a:lnTo>
                <a:lnTo>
                  <a:pt x="5113497" y="146702"/>
                </a:lnTo>
                <a:lnTo>
                  <a:pt x="5115723" y="148233"/>
                </a:lnTo>
                <a:cubicBezTo>
                  <a:pt x="5115164" y="148407"/>
                  <a:pt x="5115336" y="146904"/>
                  <a:pt x="5115959" y="144441"/>
                </a:cubicBezTo>
                <a:lnTo>
                  <a:pt x="5118273" y="136913"/>
                </a:lnTo>
                <a:lnTo>
                  <a:pt x="5129353" y="114205"/>
                </a:lnTo>
                <a:lnTo>
                  <a:pt x="5128391" y="123166"/>
                </a:lnTo>
                <a:lnTo>
                  <a:pt x="5134629" y="123986"/>
                </a:lnTo>
                <a:lnTo>
                  <a:pt x="5126109" y="148517"/>
                </a:lnTo>
                <a:lnTo>
                  <a:pt x="5138591" y="124698"/>
                </a:lnTo>
                <a:lnTo>
                  <a:pt x="5138141" y="138761"/>
                </a:lnTo>
                <a:lnTo>
                  <a:pt x="5138307" y="144763"/>
                </a:lnTo>
                <a:lnTo>
                  <a:pt x="5103953" y="222674"/>
                </a:lnTo>
                <a:cubicBezTo>
                  <a:pt x="5082215" y="273854"/>
                  <a:pt x="5061885" y="325311"/>
                  <a:pt x="5044471" y="378379"/>
                </a:cubicBezTo>
                <a:cubicBezTo>
                  <a:pt x="5043048" y="383331"/>
                  <a:pt x="5036545" y="397009"/>
                  <a:pt x="5031061" y="410316"/>
                </a:cubicBezTo>
                <a:lnTo>
                  <a:pt x="5030440" y="412036"/>
                </a:lnTo>
                <a:lnTo>
                  <a:pt x="5030639" y="432393"/>
                </a:lnTo>
                <a:lnTo>
                  <a:pt x="5035671" y="420675"/>
                </a:lnTo>
                <a:lnTo>
                  <a:pt x="5036741" y="411734"/>
                </a:lnTo>
                <a:lnTo>
                  <a:pt x="5040957" y="398658"/>
                </a:lnTo>
                <a:lnTo>
                  <a:pt x="5042954" y="400399"/>
                </a:lnTo>
                <a:lnTo>
                  <a:pt x="5042682" y="401943"/>
                </a:lnTo>
                <a:lnTo>
                  <a:pt x="5043119" y="400724"/>
                </a:lnTo>
                <a:lnTo>
                  <a:pt x="5042954" y="400399"/>
                </a:lnTo>
                <a:cubicBezTo>
                  <a:pt x="5046876" y="380092"/>
                  <a:pt x="5052457" y="357225"/>
                  <a:pt x="5054694" y="356530"/>
                </a:cubicBezTo>
                <a:cubicBezTo>
                  <a:pt x="5053574" y="356877"/>
                  <a:pt x="5053765" y="359461"/>
                  <a:pt x="5054233" y="361958"/>
                </a:cubicBezTo>
                <a:lnTo>
                  <a:pt x="5054927" y="364964"/>
                </a:lnTo>
                <a:lnTo>
                  <a:pt x="5058954" y="355164"/>
                </a:lnTo>
                <a:cubicBezTo>
                  <a:pt x="5064957" y="338282"/>
                  <a:pt x="5070561" y="317947"/>
                  <a:pt x="5078819" y="308293"/>
                </a:cubicBezTo>
                <a:cubicBezTo>
                  <a:pt x="5081563" y="305753"/>
                  <a:pt x="5087439" y="305289"/>
                  <a:pt x="5087469" y="302965"/>
                </a:cubicBezTo>
                <a:cubicBezTo>
                  <a:pt x="5093024" y="292844"/>
                  <a:pt x="5102027" y="261157"/>
                  <a:pt x="5110292" y="250825"/>
                </a:cubicBezTo>
                <a:cubicBezTo>
                  <a:pt x="5113524" y="245538"/>
                  <a:pt x="5121659" y="244895"/>
                  <a:pt x="5121659" y="244895"/>
                </a:cubicBezTo>
                <a:cubicBezTo>
                  <a:pt x="5121659" y="244895"/>
                  <a:pt x="5122465" y="243669"/>
                  <a:pt x="5123282" y="241812"/>
                </a:cubicBezTo>
                <a:lnTo>
                  <a:pt x="5124017" y="238798"/>
                </a:lnTo>
                <a:lnTo>
                  <a:pt x="5126401" y="234662"/>
                </a:lnTo>
                <a:lnTo>
                  <a:pt x="5127330" y="234476"/>
                </a:lnTo>
                <a:cubicBezTo>
                  <a:pt x="5127673" y="234158"/>
                  <a:pt x="5127681" y="233577"/>
                  <a:pt x="5127696" y="232414"/>
                </a:cubicBezTo>
                <a:lnTo>
                  <a:pt x="5126401" y="234662"/>
                </a:lnTo>
                <a:lnTo>
                  <a:pt x="5124953" y="234955"/>
                </a:lnTo>
                <a:cubicBezTo>
                  <a:pt x="5130439" y="229873"/>
                  <a:pt x="5135956" y="222469"/>
                  <a:pt x="5135956" y="222469"/>
                </a:cubicBezTo>
                <a:cubicBezTo>
                  <a:pt x="5144515" y="224117"/>
                  <a:pt x="5116107" y="255013"/>
                  <a:pt x="5113103" y="276932"/>
                </a:cubicBezTo>
                <a:cubicBezTo>
                  <a:pt x="5113073" y="279258"/>
                  <a:pt x="5115687" y="286409"/>
                  <a:pt x="5115655" y="288733"/>
                </a:cubicBezTo>
                <a:cubicBezTo>
                  <a:pt x="5112751" y="303290"/>
                  <a:pt x="5106647" y="320810"/>
                  <a:pt x="5100969" y="340229"/>
                </a:cubicBezTo>
                <a:cubicBezTo>
                  <a:pt x="5099563" y="344021"/>
                  <a:pt x="5092334" y="361434"/>
                  <a:pt x="5085448" y="378192"/>
                </a:cubicBezTo>
                <a:lnTo>
                  <a:pt x="5085427" y="378245"/>
                </a:lnTo>
                <a:lnTo>
                  <a:pt x="5085521" y="387826"/>
                </a:lnTo>
                <a:lnTo>
                  <a:pt x="5083793" y="407503"/>
                </a:lnTo>
                <a:lnTo>
                  <a:pt x="5085424" y="406417"/>
                </a:lnTo>
                <a:cubicBezTo>
                  <a:pt x="5086921" y="405300"/>
                  <a:pt x="5088149" y="404261"/>
                  <a:pt x="5088835" y="403529"/>
                </a:cubicBezTo>
                <a:cubicBezTo>
                  <a:pt x="5091611" y="398663"/>
                  <a:pt x="5108915" y="353931"/>
                  <a:pt x="5100391" y="383642"/>
                </a:cubicBezTo>
                <a:cubicBezTo>
                  <a:pt x="5091387" y="415330"/>
                  <a:pt x="5114723" y="358504"/>
                  <a:pt x="5117533" y="350926"/>
                </a:cubicBezTo>
                <a:cubicBezTo>
                  <a:pt x="5126381" y="330866"/>
                  <a:pt x="5134739" y="313558"/>
                  <a:pt x="5137545" y="306366"/>
                </a:cubicBezTo>
                <a:cubicBezTo>
                  <a:pt x="5156368" y="266353"/>
                  <a:pt x="5173009" y="229031"/>
                  <a:pt x="5189243" y="192657"/>
                </a:cubicBezTo>
                <a:lnTo>
                  <a:pt x="5192695" y="185085"/>
                </a:lnTo>
                <a:lnTo>
                  <a:pt x="5193327" y="194027"/>
                </a:lnTo>
                <a:lnTo>
                  <a:pt x="5193830" y="197101"/>
                </a:lnTo>
                <a:lnTo>
                  <a:pt x="5183839" y="221010"/>
                </a:lnTo>
                <a:cubicBezTo>
                  <a:pt x="5177772" y="235817"/>
                  <a:pt x="5157885" y="271074"/>
                  <a:pt x="5157723" y="283090"/>
                </a:cubicBezTo>
                <a:cubicBezTo>
                  <a:pt x="5157661" y="287740"/>
                  <a:pt x="5165797" y="287098"/>
                  <a:pt x="5168864" y="294213"/>
                </a:cubicBezTo>
                <a:cubicBezTo>
                  <a:pt x="5171446" y="303689"/>
                  <a:pt x="5165507" y="308803"/>
                  <a:pt x="5159891" y="323574"/>
                </a:cubicBezTo>
                <a:cubicBezTo>
                  <a:pt x="5157021" y="335803"/>
                  <a:pt x="5156891" y="345495"/>
                  <a:pt x="5154081" y="353073"/>
                </a:cubicBezTo>
                <a:lnTo>
                  <a:pt x="5150699" y="361911"/>
                </a:lnTo>
                <a:lnTo>
                  <a:pt x="5150975" y="361583"/>
                </a:lnTo>
                <a:cubicBezTo>
                  <a:pt x="5151554" y="361090"/>
                  <a:pt x="5152029" y="360930"/>
                  <a:pt x="5152365" y="361195"/>
                </a:cubicBezTo>
                <a:cubicBezTo>
                  <a:pt x="5153146" y="361810"/>
                  <a:pt x="5152998" y="364411"/>
                  <a:pt x="5152286" y="368085"/>
                </a:cubicBezTo>
                <a:lnTo>
                  <a:pt x="5150599" y="374897"/>
                </a:lnTo>
                <a:lnTo>
                  <a:pt x="5153595" y="372375"/>
                </a:lnTo>
                <a:cubicBezTo>
                  <a:pt x="5155754" y="371334"/>
                  <a:pt x="5157909" y="370582"/>
                  <a:pt x="5159282" y="369313"/>
                </a:cubicBezTo>
                <a:cubicBezTo>
                  <a:pt x="5162061" y="364060"/>
                  <a:pt x="5164927" y="352216"/>
                  <a:pt x="5170934" y="342062"/>
                </a:cubicBezTo>
                <a:lnTo>
                  <a:pt x="5177997" y="327637"/>
                </a:lnTo>
                <a:lnTo>
                  <a:pt x="5176178" y="337582"/>
                </a:lnTo>
                <a:lnTo>
                  <a:pt x="5173942" y="351738"/>
                </a:lnTo>
                <a:lnTo>
                  <a:pt x="5167937" y="363595"/>
                </a:lnTo>
                <a:cubicBezTo>
                  <a:pt x="5164674" y="371209"/>
                  <a:pt x="5167739" y="378326"/>
                  <a:pt x="5167709" y="380651"/>
                </a:cubicBezTo>
                <a:cubicBezTo>
                  <a:pt x="5164483" y="385552"/>
                  <a:pt x="5161733" y="388479"/>
                  <a:pt x="5158929" y="395669"/>
                </a:cubicBezTo>
                <a:lnTo>
                  <a:pt x="5158917" y="396580"/>
                </a:lnTo>
                <a:lnTo>
                  <a:pt x="5160489" y="393240"/>
                </a:lnTo>
                <a:cubicBezTo>
                  <a:pt x="5166073" y="382829"/>
                  <a:pt x="5165926" y="393810"/>
                  <a:pt x="5165926" y="393810"/>
                </a:cubicBezTo>
                <a:cubicBezTo>
                  <a:pt x="5165797" y="403501"/>
                  <a:pt x="5154659" y="426062"/>
                  <a:pt x="5154595" y="430714"/>
                </a:cubicBezTo>
                <a:cubicBezTo>
                  <a:pt x="5154595" y="430714"/>
                  <a:pt x="5155944" y="431189"/>
                  <a:pt x="5157965" y="431949"/>
                </a:cubicBezTo>
                <a:lnTo>
                  <a:pt x="5158979" y="432352"/>
                </a:lnTo>
                <a:lnTo>
                  <a:pt x="5164638" y="416116"/>
                </a:lnTo>
                <a:lnTo>
                  <a:pt x="5164719" y="415905"/>
                </a:lnTo>
                <a:lnTo>
                  <a:pt x="5159920" y="471363"/>
                </a:lnTo>
                <a:cubicBezTo>
                  <a:pt x="5164289" y="499496"/>
                  <a:pt x="5170039" y="495744"/>
                  <a:pt x="5175446" y="479186"/>
                </a:cubicBezTo>
                <a:lnTo>
                  <a:pt x="5179099" y="463853"/>
                </a:lnTo>
                <a:lnTo>
                  <a:pt x="5183401" y="454673"/>
                </a:lnTo>
                <a:lnTo>
                  <a:pt x="5187603" y="444717"/>
                </a:lnTo>
                <a:lnTo>
                  <a:pt x="5195246" y="404442"/>
                </a:lnTo>
                <a:cubicBezTo>
                  <a:pt x="5199735" y="382340"/>
                  <a:pt x="5200869" y="394642"/>
                  <a:pt x="5200659" y="407797"/>
                </a:cubicBezTo>
                <a:lnTo>
                  <a:pt x="5200263" y="415995"/>
                </a:lnTo>
                <a:lnTo>
                  <a:pt x="5203607" y="408743"/>
                </a:lnTo>
                <a:lnTo>
                  <a:pt x="5205801" y="404198"/>
                </a:lnTo>
                <a:lnTo>
                  <a:pt x="5201927" y="425018"/>
                </a:lnTo>
                <a:cubicBezTo>
                  <a:pt x="5188175" y="495450"/>
                  <a:pt x="5158734" y="578374"/>
                  <a:pt x="5150066" y="651888"/>
                </a:cubicBezTo>
                <a:cubicBezTo>
                  <a:pt x="5146998" y="671746"/>
                  <a:pt x="5146459" y="680036"/>
                  <a:pt x="5147563" y="680634"/>
                </a:cubicBezTo>
                <a:cubicBezTo>
                  <a:pt x="5150875" y="682425"/>
                  <a:pt x="5168967" y="614989"/>
                  <a:pt x="5177909" y="583052"/>
                </a:cubicBezTo>
                <a:cubicBezTo>
                  <a:pt x="5183869" y="561762"/>
                  <a:pt x="5190519" y="538861"/>
                  <a:pt x="5195875" y="519521"/>
                </a:cubicBezTo>
                <a:lnTo>
                  <a:pt x="5196965" y="515412"/>
                </a:lnTo>
                <a:lnTo>
                  <a:pt x="5194880" y="530166"/>
                </a:lnTo>
                <a:cubicBezTo>
                  <a:pt x="5195217" y="531252"/>
                  <a:pt x="5194136" y="537982"/>
                  <a:pt x="5193530" y="544262"/>
                </a:cubicBezTo>
                <a:lnTo>
                  <a:pt x="5193353" y="548898"/>
                </a:lnTo>
                <a:lnTo>
                  <a:pt x="5195465" y="539096"/>
                </a:lnTo>
                <a:lnTo>
                  <a:pt x="5199027" y="507647"/>
                </a:lnTo>
                <a:lnTo>
                  <a:pt x="5202696" y="493830"/>
                </a:lnTo>
                <a:cubicBezTo>
                  <a:pt x="5204481" y="486587"/>
                  <a:pt x="5205697" y="480881"/>
                  <a:pt x="5206095" y="477358"/>
                </a:cubicBezTo>
                <a:cubicBezTo>
                  <a:pt x="5209176" y="472277"/>
                  <a:pt x="5213927" y="464441"/>
                  <a:pt x="5218293" y="457242"/>
                </a:cubicBezTo>
                <a:lnTo>
                  <a:pt x="5225907" y="444691"/>
                </a:lnTo>
                <a:lnTo>
                  <a:pt x="5225827" y="445980"/>
                </a:lnTo>
                <a:lnTo>
                  <a:pt x="5226279" y="444077"/>
                </a:lnTo>
                <a:lnTo>
                  <a:pt x="5226962" y="442950"/>
                </a:lnTo>
                <a:lnTo>
                  <a:pt x="5226680" y="452461"/>
                </a:lnTo>
                <a:lnTo>
                  <a:pt x="5226184" y="458960"/>
                </a:lnTo>
                <a:lnTo>
                  <a:pt x="5227407" y="456460"/>
                </a:lnTo>
                <a:lnTo>
                  <a:pt x="5231367" y="449119"/>
                </a:lnTo>
                <a:lnTo>
                  <a:pt x="5233803" y="428363"/>
                </a:lnTo>
                <a:lnTo>
                  <a:pt x="5238962" y="390448"/>
                </a:lnTo>
                <a:lnTo>
                  <a:pt x="5242111" y="386692"/>
                </a:lnTo>
                <a:lnTo>
                  <a:pt x="5245941" y="378718"/>
                </a:lnTo>
                <a:lnTo>
                  <a:pt x="5242855" y="406794"/>
                </a:lnTo>
                <a:lnTo>
                  <a:pt x="5239458" y="441916"/>
                </a:lnTo>
                <a:lnTo>
                  <a:pt x="5241062" y="443162"/>
                </a:lnTo>
                <a:cubicBezTo>
                  <a:pt x="5242248" y="444628"/>
                  <a:pt x="5243535" y="446584"/>
                  <a:pt x="5244723" y="448475"/>
                </a:cubicBezTo>
                <a:lnTo>
                  <a:pt x="5245069" y="449030"/>
                </a:lnTo>
                <a:lnTo>
                  <a:pt x="5246033" y="440730"/>
                </a:lnTo>
                <a:cubicBezTo>
                  <a:pt x="5247144" y="430247"/>
                  <a:pt x="5247834" y="421356"/>
                  <a:pt x="5248241" y="419697"/>
                </a:cubicBezTo>
                <a:lnTo>
                  <a:pt x="5257077" y="338620"/>
                </a:lnTo>
                <a:lnTo>
                  <a:pt x="5259593" y="317510"/>
                </a:lnTo>
                <a:lnTo>
                  <a:pt x="5267197" y="285234"/>
                </a:lnTo>
                <a:lnTo>
                  <a:pt x="5267511" y="292316"/>
                </a:lnTo>
                <a:cubicBezTo>
                  <a:pt x="5268082" y="295207"/>
                  <a:pt x="5269141" y="296966"/>
                  <a:pt x="5270911" y="296417"/>
                </a:cubicBezTo>
                <a:cubicBezTo>
                  <a:pt x="5273149" y="295721"/>
                  <a:pt x="5275257" y="261662"/>
                  <a:pt x="5275661" y="255060"/>
                </a:cubicBezTo>
                <a:lnTo>
                  <a:pt x="5275891" y="253458"/>
                </a:lnTo>
                <a:lnTo>
                  <a:pt x="5279107" y="245952"/>
                </a:lnTo>
                <a:lnTo>
                  <a:pt x="5274871" y="303243"/>
                </a:lnTo>
                <a:lnTo>
                  <a:pt x="5270176" y="351654"/>
                </a:lnTo>
                <a:lnTo>
                  <a:pt x="5269893" y="353295"/>
                </a:lnTo>
                <a:cubicBezTo>
                  <a:pt x="5266883" y="365660"/>
                  <a:pt x="5263903" y="376305"/>
                  <a:pt x="5263107" y="383352"/>
                </a:cubicBezTo>
                <a:lnTo>
                  <a:pt x="5266536" y="389196"/>
                </a:lnTo>
                <a:lnTo>
                  <a:pt x="5265963" y="395106"/>
                </a:lnTo>
                <a:cubicBezTo>
                  <a:pt x="5265963" y="395106"/>
                  <a:pt x="5258469" y="403908"/>
                  <a:pt x="5264103" y="406250"/>
                </a:cubicBezTo>
                <a:cubicBezTo>
                  <a:pt x="5265700" y="406778"/>
                  <a:pt x="5267458" y="399926"/>
                  <a:pt x="5268451" y="394888"/>
                </a:cubicBezTo>
                <a:lnTo>
                  <a:pt x="5268753" y="392976"/>
                </a:lnTo>
                <a:lnTo>
                  <a:pt x="5270227" y="395488"/>
                </a:lnTo>
                <a:lnTo>
                  <a:pt x="5272902" y="404358"/>
                </a:lnTo>
                <a:lnTo>
                  <a:pt x="5272445" y="408092"/>
                </a:lnTo>
                <a:cubicBezTo>
                  <a:pt x="5271907" y="410305"/>
                  <a:pt x="5271362" y="416782"/>
                  <a:pt x="5271558" y="422516"/>
                </a:cubicBezTo>
                <a:lnTo>
                  <a:pt x="5271810" y="424498"/>
                </a:lnTo>
                <a:lnTo>
                  <a:pt x="5272089" y="423760"/>
                </a:lnTo>
                <a:lnTo>
                  <a:pt x="5273428" y="420399"/>
                </a:lnTo>
                <a:lnTo>
                  <a:pt x="5272354" y="428816"/>
                </a:lnTo>
                <a:lnTo>
                  <a:pt x="5272499" y="429935"/>
                </a:lnTo>
                <a:lnTo>
                  <a:pt x="5273983" y="431385"/>
                </a:lnTo>
                <a:lnTo>
                  <a:pt x="5273558" y="439423"/>
                </a:lnTo>
                <a:lnTo>
                  <a:pt x="5273141" y="441325"/>
                </a:lnTo>
                <a:lnTo>
                  <a:pt x="5271389" y="441572"/>
                </a:lnTo>
                <a:lnTo>
                  <a:pt x="5270315" y="444863"/>
                </a:lnTo>
                <a:lnTo>
                  <a:pt x="5270149" y="446150"/>
                </a:lnTo>
                <a:lnTo>
                  <a:pt x="5270613" y="450932"/>
                </a:lnTo>
                <a:lnTo>
                  <a:pt x="5270987" y="451152"/>
                </a:lnTo>
                <a:lnTo>
                  <a:pt x="5265546" y="475971"/>
                </a:lnTo>
                <a:cubicBezTo>
                  <a:pt x="5258608" y="502362"/>
                  <a:pt x="5249067" y="531978"/>
                  <a:pt x="5240414" y="559854"/>
                </a:cubicBezTo>
                <a:lnTo>
                  <a:pt x="5225457" y="611400"/>
                </a:lnTo>
                <a:lnTo>
                  <a:pt x="5225912" y="609000"/>
                </a:lnTo>
                <a:lnTo>
                  <a:pt x="5227071" y="603332"/>
                </a:lnTo>
                <a:cubicBezTo>
                  <a:pt x="5227264" y="602278"/>
                  <a:pt x="5227116" y="602850"/>
                  <a:pt x="5226745" y="604596"/>
                </a:cubicBezTo>
                <a:lnTo>
                  <a:pt x="5225912" y="609000"/>
                </a:lnTo>
                <a:lnTo>
                  <a:pt x="5225337" y="611815"/>
                </a:lnTo>
                <a:lnTo>
                  <a:pt x="5225457" y="611400"/>
                </a:lnTo>
                <a:lnTo>
                  <a:pt x="5222767" y="625605"/>
                </a:lnTo>
                <a:cubicBezTo>
                  <a:pt x="5219579" y="644232"/>
                  <a:pt x="5216583" y="667322"/>
                  <a:pt x="5221341" y="666154"/>
                </a:cubicBezTo>
                <a:cubicBezTo>
                  <a:pt x="5234587" y="667237"/>
                  <a:pt x="5238179" y="590642"/>
                  <a:pt x="5238179" y="590642"/>
                </a:cubicBezTo>
                <a:cubicBezTo>
                  <a:pt x="5249933" y="547381"/>
                  <a:pt x="5259249" y="508143"/>
                  <a:pt x="5268115" y="469647"/>
                </a:cubicBezTo>
                <a:lnTo>
                  <a:pt x="5272992" y="448779"/>
                </a:lnTo>
                <a:lnTo>
                  <a:pt x="5274011" y="445670"/>
                </a:lnTo>
                <a:cubicBezTo>
                  <a:pt x="5274553" y="443248"/>
                  <a:pt x="5274914" y="441076"/>
                  <a:pt x="5274914" y="441076"/>
                </a:cubicBezTo>
                <a:lnTo>
                  <a:pt x="5274789" y="441093"/>
                </a:lnTo>
                <a:lnTo>
                  <a:pt x="5282497" y="408107"/>
                </a:lnTo>
                <a:lnTo>
                  <a:pt x="5278173" y="447520"/>
                </a:lnTo>
                <a:lnTo>
                  <a:pt x="5279167" y="443327"/>
                </a:lnTo>
                <a:lnTo>
                  <a:pt x="5278294" y="465870"/>
                </a:lnTo>
                <a:lnTo>
                  <a:pt x="5285320" y="450581"/>
                </a:lnTo>
                <a:lnTo>
                  <a:pt x="5292219" y="431123"/>
                </a:lnTo>
                <a:lnTo>
                  <a:pt x="5293192" y="425424"/>
                </a:lnTo>
                <a:lnTo>
                  <a:pt x="5294319" y="423837"/>
                </a:lnTo>
                <a:cubicBezTo>
                  <a:pt x="5296163" y="421618"/>
                  <a:pt x="5297417" y="420599"/>
                  <a:pt x="5297401" y="421761"/>
                </a:cubicBezTo>
                <a:lnTo>
                  <a:pt x="5295619" y="433893"/>
                </a:lnTo>
                <a:lnTo>
                  <a:pt x="5295341" y="440598"/>
                </a:lnTo>
                <a:cubicBezTo>
                  <a:pt x="5294914" y="446516"/>
                  <a:pt x="5294221" y="454375"/>
                  <a:pt x="5293233" y="464552"/>
                </a:cubicBezTo>
                <a:cubicBezTo>
                  <a:pt x="5292563" y="479594"/>
                  <a:pt x="5291456" y="492563"/>
                  <a:pt x="5290249" y="504634"/>
                </a:cubicBezTo>
                <a:lnTo>
                  <a:pt x="5290064" y="506414"/>
                </a:lnTo>
                <a:lnTo>
                  <a:pt x="5293822" y="495418"/>
                </a:lnTo>
                <a:cubicBezTo>
                  <a:pt x="5297105" y="486157"/>
                  <a:pt x="5300730" y="476868"/>
                  <a:pt x="5302085" y="476761"/>
                </a:cubicBezTo>
                <a:lnTo>
                  <a:pt x="5304415" y="505229"/>
                </a:lnTo>
                <a:cubicBezTo>
                  <a:pt x="5307126" y="505016"/>
                  <a:pt x="5347701" y="408495"/>
                  <a:pt x="5333081" y="454952"/>
                </a:cubicBezTo>
                <a:lnTo>
                  <a:pt x="5324357" y="479906"/>
                </a:lnTo>
                <a:lnTo>
                  <a:pt x="5323795" y="493610"/>
                </a:lnTo>
                <a:cubicBezTo>
                  <a:pt x="5323355" y="499920"/>
                  <a:pt x="5322849" y="506872"/>
                  <a:pt x="5322754" y="513135"/>
                </a:cubicBezTo>
                <a:lnTo>
                  <a:pt x="5328812" y="484303"/>
                </a:lnTo>
                <a:lnTo>
                  <a:pt x="5329335" y="485873"/>
                </a:lnTo>
                <a:cubicBezTo>
                  <a:pt x="5331701" y="494874"/>
                  <a:pt x="5332258" y="501802"/>
                  <a:pt x="5331414" y="510091"/>
                </a:cubicBezTo>
                <a:lnTo>
                  <a:pt x="5329501" y="519869"/>
                </a:lnTo>
                <a:lnTo>
                  <a:pt x="5333178" y="520595"/>
                </a:lnTo>
                <a:cubicBezTo>
                  <a:pt x="5334485" y="521029"/>
                  <a:pt x="5335351" y="521565"/>
                  <a:pt x="5335343" y="522148"/>
                </a:cubicBezTo>
                <a:cubicBezTo>
                  <a:pt x="5343673" y="507164"/>
                  <a:pt x="5341187" y="490322"/>
                  <a:pt x="5349485" y="477664"/>
                </a:cubicBezTo>
                <a:lnTo>
                  <a:pt x="5352515" y="475570"/>
                </a:lnTo>
                <a:lnTo>
                  <a:pt x="5351399" y="482693"/>
                </a:lnTo>
                <a:cubicBezTo>
                  <a:pt x="5349438" y="498005"/>
                  <a:pt x="5350996" y="500361"/>
                  <a:pt x="5360369" y="471294"/>
                </a:cubicBezTo>
                <a:cubicBezTo>
                  <a:pt x="5383644" y="398530"/>
                  <a:pt x="5357455" y="512389"/>
                  <a:pt x="5356373" y="525634"/>
                </a:cubicBezTo>
                <a:cubicBezTo>
                  <a:pt x="5357862" y="534644"/>
                  <a:pt x="5369789" y="562728"/>
                  <a:pt x="5377953" y="560728"/>
                </a:cubicBezTo>
                <a:cubicBezTo>
                  <a:pt x="5381033" y="555647"/>
                  <a:pt x="5413215" y="395612"/>
                  <a:pt x="5417891" y="376440"/>
                </a:cubicBezTo>
                <a:lnTo>
                  <a:pt x="5432577" y="328127"/>
                </a:lnTo>
                <a:lnTo>
                  <a:pt x="5432719" y="329154"/>
                </a:lnTo>
                <a:cubicBezTo>
                  <a:pt x="5432035" y="339301"/>
                  <a:pt x="5429987" y="352709"/>
                  <a:pt x="5427227" y="367838"/>
                </a:cubicBezTo>
                <a:lnTo>
                  <a:pt x="5418903" y="409586"/>
                </a:lnTo>
                <a:lnTo>
                  <a:pt x="5426419" y="397247"/>
                </a:lnTo>
                <a:cubicBezTo>
                  <a:pt x="5435037" y="394243"/>
                  <a:pt x="5417602" y="414978"/>
                  <a:pt x="5426289" y="406937"/>
                </a:cubicBezTo>
                <a:cubicBezTo>
                  <a:pt x="5429145" y="404291"/>
                  <a:pt x="5432191" y="400299"/>
                  <a:pt x="5434924" y="396418"/>
                </a:cubicBezTo>
                <a:lnTo>
                  <a:pt x="5440383" y="388456"/>
                </a:lnTo>
                <a:lnTo>
                  <a:pt x="5444937" y="365380"/>
                </a:lnTo>
                <a:cubicBezTo>
                  <a:pt x="5451563" y="332295"/>
                  <a:pt x="5460591" y="303280"/>
                  <a:pt x="5480153" y="284441"/>
                </a:cubicBezTo>
                <a:cubicBezTo>
                  <a:pt x="5486156" y="281576"/>
                  <a:pt x="5495560" y="269114"/>
                  <a:pt x="5497129" y="264683"/>
                </a:cubicBezTo>
                <a:cubicBezTo>
                  <a:pt x="5496738" y="265791"/>
                  <a:pt x="5498284" y="265974"/>
                  <a:pt x="5500779" y="265533"/>
                </a:cubicBezTo>
                <a:lnTo>
                  <a:pt x="5504157" y="264484"/>
                </a:lnTo>
                <a:lnTo>
                  <a:pt x="5500411" y="280126"/>
                </a:lnTo>
                <a:cubicBezTo>
                  <a:pt x="5497727" y="291714"/>
                  <a:pt x="5495663" y="301683"/>
                  <a:pt x="5494995" y="308518"/>
                </a:cubicBezTo>
                <a:cubicBezTo>
                  <a:pt x="5491913" y="313599"/>
                  <a:pt x="5502922" y="320277"/>
                  <a:pt x="5504922" y="328440"/>
                </a:cubicBezTo>
                <a:cubicBezTo>
                  <a:pt x="5509328" y="367020"/>
                  <a:pt x="5478735" y="442297"/>
                  <a:pt x="5472743" y="488473"/>
                </a:cubicBezTo>
                <a:cubicBezTo>
                  <a:pt x="5460307" y="531902"/>
                  <a:pt x="5441708" y="585492"/>
                  <a:pt x="5431551" y="649993"/>
                </a:cubicBezTo>
                <a:cubicBezTo>
                  <a:pt x="5431551" y="649993"/>
                  <a:pt x="5429955" y="664085"/>
                  <a:pt x="5435883" y="667682"/>
                </a:cubicBezTo>
                <a:cubicBezTo>
                  <a:pt x="5455807" y="657755"/>
                  <a:pt x="5470469" y="538065"/>
                  <a:pt x="5478229" y="513810"/>
                </a:cubicBezTo>
                <a:cubicBezTo>
                  <a:pt x="5496843" y="447777"/>
                  <a:pt x="5513473" y="381914"/>
                  <a:pt x="5528711" y="316042"/>
                </a:cubicBezTo>
                <a:lnTo>
                  <a:pt x="5530039" y="309822"/>
                </a:lnTo>
                <a:lnTo>
                  <a:pt x="5531691" y="312668"/>
                </a:lnTo>
                <a:cubicBezTo>
                  <a:pt x="5525907" y="357171"/>
                  <a:pt x="5539261" y="305375"/>
                  <a:pt x="5544509" y="276474"/>
                </a:cubicBezTo>
                <a:lnTo>
                  <a:pt x="5542869" y="291623"/>
                </a:lnTo>
                <a:lnTo>
                  <a:pt x="5546750" y="270145"/>
                </a:lnTo>
                <a:lnTo>
                  <a:pt x="5544509" y="276474"/>
                </a:lnTo>
                <a:lnTo>
                  <a:pt x="5545415" y="266243"/>
                </a:lnTo>
                <a:lnTo>
                  <a:pt x="5533629" y="292968"/>
                </a:lnTo>
                <a:lnTo>
                  <a:pt x="5551017" y="211374"/>
                </a:lnTo>
                <a:lnTo>
                  <a:pt x="5552659" y="212498"/>
                </a:lnTo>
                <a:lnTo>
                  <a:pt x="5552668" y="212424"/>
                </a:lnTo>
                <a:lnTo>
                  <a:pt x="5551555" y="208845"/>
                </a:lnTo>
                <a:lnTo>
                  <a:pt x="5551628" y="208508"/>
                </a:lnTo>
                <a:lnTo>
                  <a:pt x="5553795" y="208793"/>
                </a:lnTo>
                <a:lnTo>
                  <a:pt x="5556913" y="199134"/>
                </a:lnTo>
                <a:lnTo>
                  <a:pt x="5558905" y="200875"/>
                </a:lnTo>
                <a:lnTo>
                  <a:pt x="5557473" y="209277"/>
                </a:lnTo>
                <a:lnTo>
                  <a:pt x="5557682" y="209305"/>
                </a:lnTo>
                <a:lnTo>
                  <a:pt x="5557262" y="210520"/>
                </a:lnTo>
                <a:lnTo>
                  <a:pt x="5555274" y="222177"/>
                </a:lnTo>
                <a:lnTo>
                  <a:pt x="5558795" y="215453"/>
                </a:lnTo>
                <a:lnTo>
                  <a:pt x="5562547" y="198779"/>
                </a:lnTo>
                <a:cubicBezTo>
                  <a:pt x="5564399" y="190338"/>
                  <a:pt x="5566591" y="180167"/>
                  <a:pt x="5569165" y="168033"/>
                </a:cubicBezTo>
                <a:cubicBezTo>
                  <a:pt x="5566053" y="175134"/>
                  <a:pt x="5559488" y="202740"/>
                  <a:pt x="5561725" y="202044"/>
                </a:cubicBezTo>
                <a:cubicBezTo>
                  <a:pt x="5559488" y="202740"/>
                  <a:pt x="5559488" y="202740"/>
                  <a:pt x="5558905" y="200875"/>
                </a:cubicBezTo>
                <a:cubicBezTo>
                  <a:pt x="5562831" y="180568"/>
                  <a:pt x="5568411" y="157700"/>
                  <a:pt x="5570647" y="157005"/>
                </a:cubicBezTo>
                <a:cubicBezTo>
                  <a:pt x="5568411" y="157700"/>
                  <a:pt x="5571401" y="167340"/>
                  <a:pt x="5571401" y="167340"/>
                </a:cubicBezTo>
                <a:cubicBezTo>
                  <a:pt x="5573138" y="172935"/>
                  <a:pt x="5575879" y="165949"/>
                  <a:pt x="5578291" y="173723"/>
                </a:cubicBezTo>
                <a:cubicBezTo>
                  <a:pt x="5577791" y="180015"/>
                  <a:pt x="5575527" y="197761"/>
                  <a:pt x="5574623" y="210656"/>
                </a:cubicBezTo>
                <a:cubicBezTo>
                  <a:pt x="5569985" y="249080"/>
                  <a:pt x="5565192" y="290624"/>
                  <a:pt x="5559367" y="331975"/>
                </a:cubicBezTo>
                <a:lnTo>
                  <a:pt x="5558260" y="338176"/>
                </a:lnTo>
                <a:lnTo>
                  <a:pt x="5558277" y="338411"/>
                </a:lnTo>
                <a:cubicBezTo>
                  <a:pt x="5558554" y="350394"/>
                  <a:pt x="5557903" y="359567"/>
                  <a:pt x="5555551" y="362683"/>
                </a:cubicBezTo>
                <a:lnTo>
                  <a:pt x="5551811" y="374326"/>
                </a:lnTo>
                <a:lnTo>
                  <a:pt x="5542299" y="427645"/>
                </a:lnTo>
                <a:lnTo>
                  <a:pt x="5552324" y="396452"/>
                </a:lnTo>
                <a:cubicBezTo>
                  <a:pt x="5555271" y="384611"/>
                  <a:pt x="5556717" y="373486"/>
                  <a:pt x="5555551" y="362683"/>
                </a:cubicBezTo>
                <a:lnTo>
                  <a:pt x="5561501" y="350382"/>
                </a:lnTo>
                <a:lnTo>
                  <a:pt x="5566991" y="318656"/>
                </a:lnTo>
                <a:cubicBezTo>
                  <a:pt x="5572837" y="278364"/>
                  <a:pt x="5578065" y="238221"/>
                  <a:pt x="5584853" y="194865"/>
                </a:cubicBezTo>
                <a:cubicBezTo>
                  <a:pt x="5586941" y="168652"/>
                  <a:pt x="5589879" y="153082"/>
                  <a:pt x="5595864" y="123612"/>
                </a:cubicBezTo>
                <a:cubicBezTo>
                  <a:pt x="5601041" y="107347"/>
                  <a:pt x="5602000" y="119662"/>
                  <a:pt x="5599531" y="135429"/>
                </a:cubicBezTo>
                <a:cubicBezTo>
                  <a:pt x="5599031" y="141719"/>
                  <a:pt x="5596421" y="142529"/>
                  <a:pt x="5597752" y="154730"/>
                </a:cubicBezTo>
                <a:cubicBezTo>
                  <a:pt x="5605395" y="171446"/>
                  <a:pt x="5599989" y="202783"/>
                  <a:pt x="5597900" y="228996"/>
                </a:cubicBezTo>
                <a:lnTo>
                  <a:pt x="5587881" y="308266"/>
                </a:lnTo>
                <a:lnTo>
                  <a:pt x="5576064" y="360723"/>
                </a:lnTo>
                <a:cubicBezTo>
                  <a:pt x="5569969" y="392503"/>
                  <a:pt x="5565283" y="424703"/>
                  <a:pt x="5563259" y="457648"/>
                </a:cubicBezTo>
                <a:cubicBezTo>
                  <a:pt x="5573251" y="427800"/>
                  <a:pt x="5580094" y="382134"/>
                  <a:pt x="5584261" y="434474"/>
                </a:cubicBezTo>
                <a:cubicBezTo>
                  <a:pt x="5581586" y="461812"/>
                  <a:pt x="5555912" y="574821"/>
                  <a:pt x="5562245" y="600673"/>
                </a:cubicBezTo>
                <a:cubicBezTo>
                  <a:pt x="5596767" y="520828"/>
                  <a:pt x="5596595" y="484816"/>
                  <a:pt x="5618511" y="412383"/>
                </a:cubicBezTo>
                <a:cubicBezTo>
                  <a:pt x="5643103" y="312618"/>
                  <a:pt x="5628269" y="396293"/>
                  <a:pt x="5636603" y="430305"/>
                </a:cubicBezTo>
                <a:cubicBezTo>
                  <a:pt x="5642937" y="456156"/>
                  <a:pt x="5636430" y="394294"/>
                  <a:pt x="5649444" y="409133"/>
                </a:cubicBezTo>
                <a:cubicBezTo>
                  <a:pt x="5662453" y="423974"/>
                  <a:pt x="5635692" y="479564"/>
                  <a:pt x="5633013" y="506900"/>
                </a:cubicBezTo>
                <a:cubicBezTo>
                  <a:pt x="5623019" y="536749"/>
                  <a:pt x="5609099" y="571168"/>
                  <a:pt x="5608423" y="606666"/>
                </a:cubicBezTo>
                <a:cubicBezTo>
                  <a:pt x="5608423" y="606666"/>
                  <a:pt x="5619433" y="613344"/>
                  <a:pt x="5621432" y="621508"/>
                </a:cubicBezTo>
                <a:cubicBezTo>
                  <a:pt x="5619835" y="635599"/>
                  <a:pt x="5605005" y="719274"/>
                  <a:pt x="5600327" y="738448"/>
                </a:cubicBezTo>
                <a:cubicBezTo>
                  <a:pt x="5597988" y="837810"/>
                  <a:pt x="5630170" y="677775"/>
                  <a:pt x="5641011" y="648440"/>
                </a:cubicBezTo>
                <a:cubicBezTo>
                  <a:pt x="5653681" y="591254"/>
                  <a:pt x="5660521" y="545592"/>
                  <a:pt x="5673362" y="524419"/>
                </a:cubicBezTo>
                <a:cubicBezTo>
                  <a:pt x="5705033" y="435896"/>
                  <a:pt x="5715705" y="370547"/>
                  <a:pt x="5748227" y="282541"/>
                </a:cubicBezTo>
                <a:cubicBezTo>
                  <a:pt x="5741555" y="364216"/>
                  <a:pt x="5713196" y="433897"/>
                  <a:pt x="5698365" y="517572"/>
                </a:cubicBezTo>
                <a:cubicBezTo>
                  <a:pt x="5689859" y="556431"/>
                  <a:pt x="5672851" y="595933"/>
                  <a:pt x="5681187" y="629944"/>
                </a:cubicBezTo>
                <a:cubicBezTo>
                  <a:pt x="5688267" y="641190"/>
                  <a:pt x="5693350" y="644271"/>
                  <a:pt x="5693117" y="658028"/>
                </a:cubicBezTo>
                <a:cubicBezTo>
                  <a:pt x="5692440" y="693528"/>
                  <a:pt x="5664757" y="727712"/>
                  <a:pt x="5660999" y="768292"/>
                </a:cubicBezTo>
                <a:cubicBezTo>
                  <a:pt x="5664081" y="763211"/>
                  <a:pt x="5693931" y="773205"/>
                  <a:pt x="5690337" y="779134"/>
                </a:cubicBezTo>
                <a:cubicBezTo>
                  <a:pt x="5700264" y="799054"/>
                  <a:pt x="5639659" y="898990"/>
                  <a:pt x="5662833" y="919994"/>
                </a:cubicBezTo>
                <a:cubicBezTo>
                  <a:pt x="5688001" y="878495"/>
                  <a:pt x="5679665" y="844483"/>
                  <a:pt x="5697183" y="804137"/>
                </a:cubicBezTo>
                <a:cubicBezTo>
                  <a:pt x="5723947" y="748547"/>
                  <a:pt x="5741697" y="694442"/>
                  <a:pt x="5756295" y="624524"/>
                </a:cubicBezTo>
                <a:cubicBezTo>
                  <a:pt x="5790133" y="509515"/>
                  <a:pt x="5740035" y="758304"/>
                  <a:pt x="5745117" y="761385"/>
                </a:cubicBezTo>
                <a:lnTo>
                  <a:pt x="5788205" y="701797"/>
                </a:lnTo>
                <a:cubicBezTo>
                  <a:pt x="5793289" y="704878"/>
                  <a:pt x="5766698" y="796481"/>
                  <a:pt x="5766698" y="796481"/>
                </a:cubicBezTo>
                <a:cubicBezTo>
                  <a:pt x="5759857" y="842145"/>
                  <a:pt x="5745015" y="855155"/>
                  <a:pt x="5745187" y="891167"/>
                </a:cubicBezTo>
                <a:cubicBezTo>
                  <a:pt x="5758027" y="869994"/>
                  <a:pt x="5782619" y="770228"/>
                  <a:pt x="5787701" y="773308"/>
                </a:cubicBezTo>
                <a:cubicBezTo>
                  <a:pt x="5792782" y="776391"/>
                  <a:pt x="5779200" y="882836"/>
                  <a:pt x="5808876" y="786149"/>
                </a:cubicBezTo>
                <a:cubicBezTo>
                  <a:pt x="5832789" y="721883"/>
                  <a:pt x="5836377" y="645289"/>
                  <a:pt x="5871817" y="586851"/>
                </a:cubicBezTo>
                <a:cubicBezTo>
                  <a:pt x="5877979" y="576689"/>
                  <a:pt x="5877237" y="661961"/>
                  <a:pt x="5867715" y="664292"/>
                </a:cubicBezTo>
                <a:cubicBezTo>
                  <a:pt x="5885401" y="659960"/>
                  <a:pt x="5907824" y="516017"/>
                  <a:pt x="5912501" y="496844"/>
                </a:cubicBezTo>
                <a:cubicBezTo>
                  <a:pt x="5928339" y="452584"/>
                  <a:pt x="5942905" y="407553"/>
                  <a:pt x="5955949" y="360731"/>
                </a:cubicBezTo>
                <a:lnTo>
                  <a:pt x="5964475" y="324259"/>
                </a:lnTo>
                <a:lnTo>
                  <a:pt x="5964963" y="323807"/>
                </a:lnTo>
                <a:lnTo>
                  <a:pt x="5965385" y="320365"/>
                </a:lnTo>
                <a:lnTo>
                  <a:pt x="5969495" y="302773"/>
                </a:lnTo>
                <a:lnTo>
                  <a:pt x="5969647" y="318188"/>
                </a:lnTo>
                <a:lnTo>
                  <a:pt x="5974678" y="306470"/>
                </a:lnTo>
                <a:lnTo>
                  <a:pt x="5975749" y="297528"/>
                </a:lnTo>
                <a:lnTo>
                  <a:pt x="5979964" y="284452"/>
                </a:lnTo>
                <a:lnTo>
                  <a:pt x="5981961" y="286194"/>
                </a:lnTo>
                <a:lnTo>
                  <a:pt x="5981691" y="287736"/>
                </a:lnTo>
                <a:lnTo>
                  <a:pt x="5982127" y="286518"/>
                </a:lnTo>
                <a:lnTo>
                  <a:pt x="5981961" y="286194"/>
                </a:lnTo>
                <a:cubicBezTo>
                  <a:pt x="5985883" y="265886"/>
                  <a:pt x="5991465" y="243020"/>
                  <a:pt x="5993701" y="242325"/>
                </a:cubicBezTo>
                <a:cubicBezTo>
                  <a:pt x="5992583" y="242672"/>
                  <a:pt x="5992772" y="245256"/>
                  <a:pt x="5993241" y="247751"/>
                </a:cubicBezTo>
                <a:lnTo>
                  <a:pt x="5993934" y="250757"/>
                </a:lnTo>
                <a:lnTo>
                  <a:pt x="5997962" y="240958"/>
                </a:lnTo>
                <a:lnTo>
                  <a:pt x="6004169" y="223099"/>
                </a:lnTo>
                <a:lnTo>
                  <a:pt x="5995321" y="269782"/>
                </a:lnTo>
                <a:cubicBezTo>
                  <a:pt x="5972064" y="383823"/>
                  <a:pt x="5945175" y="502179"/>
                  <a:pt x="5919246" y="615615"/>
                </a:cubicBezTo>
                <a:cubicBezTo>
                  <a:pt x="5910406" y="653114"/>
                  <a:pt x="5886145" y="754240"/>
                  <a:pt x="5908575" y="680964"/>
                </a:cubicBezTo>
                <a:cubicBezTo>
                  <a:pt x="5932490" y="616696"/>
                  <a:pt x="5912060" y="698137"/>
                  <a:pt x="5913825" y="720060"/>
                </a:cubicBezTo>
                <a:cubicBezTo>
                  <a:pt x="5916908" y="714978"/>
                  <a:pt x="5919991" y="709897"/>
                  <a:pt x="5923069" y="704815"/>
                </a:cubicBezTo>
                <a:cubicBezTo>
                  <a:pt x="5919991" y="709897"/>
                  <a:pt x="5957833" y="681876"/>
                  <a:pt x="5963762" y="685473"/>
                </a:cubicBezTo>
                <a:cubicBezTo>
                  <a:pt x="5973925" y="691636"/>
                  <a:pt x="5949737" y="813658"/>
                  <a:pt x="5945059" y="832828"/>
                </a:cubicBezTo>
                <a:cubicBezTo>
                  <a:pt x="5945401" y="904856"/>
                  <a:pt x="5992252" y="695800"/>
                  <a:pt x="6003261" y="702476"/>
                </a:cubicBezTo>
                <a:cubicBezTo>
                  <a:pt x="6016507" y="703559"/>
                  <a:pt x="5990085" y="831176"/>
                  <a:pt x="6008921" y="763827"/>
                </a:cubicBezTo>
                <a:cubicBezTo>
                  <a:pt x="6033681" y="700074"/>
                  <a:pt x="6062271" y="616632"/>
                  <a:pt x="6082700" y="535192"/>
                </a:cubicBezTo>
                <a:cubicBezTo>
                  <a:pt x="6089944" y="511784"/>
                  <a:pt x="6097127" y="429263"/>
                  <a:pt x="6111052" y="394845"/>
                </a:cubicBezTo>
                <a:cubicBezTo>
                  <a:pt x="6131649" y="349419"/>
                  <a:pt x="6105463" y="463276"/>
                  <a:pt x="6104381" y="476520"/>
                </a:cubicBezTo>
                <a:cubicBezTo>
                  <a:pt x="6081275" y="585297"/>
                  <a:pt x="6085275" y="601622"/>
                  <a:pt x="6061935" y="724158"/>
                </a:cubicBezTo>
                <a:cubicBezTo>
                  <a:pt x="6056177" y="756576"/>
                  <a:pt x="6049265" y="781344"/>
                  <a:pt x="6046587" y="808681"/>
                </a:cubicBezTo>
                <a:cubicBezTo>
                  <a:pt x="6044595" y="871184"/>
                  <a:pt x="6072268" y="766334"/>
                  <a:pt x="6080027" y="742082"/>
                </a:cubicBezTo>
                <a:cubicBezTo>
                  <a:pt x="6088021" y="704068"/>
                  <a:pt x="6086698" y="660406"/>
                  <a:pt x="6105022" y="664569"/>
                </a:cubicBezTo>
                <a:cubicBezTo>
                  <a:pt x="6099941" y="661487"/>
                  <a:pt x="6101436" y="741163"/>
                  <a:pt x="6103201" y="763084"/>
                </a:cubicBezTo>
                <a:cubicBezTo>
                  <a:pt x="6103201" y="763084"/>
                  <a:pt x="6085684" y="803430"/>
                  <a:pt x="6105605" y="793504"/>
                </a:cubicBezTo>
                <a:cubicBezTo>
                  <a:pt x="6105605" y="793504"/>
                  <a:pt x="6111363" y="761086"/>
                  <a:pt x="6115527" y="742758"/>
                </a:cubicBezTo>
                <a:cubicBezTo>
                  <a:pt x="6129285" y="742993"/>
                  <a:pt x="6142529" y="744075"/>
                  <a:pt x="6142529" y="744075"/>
                </a:cubicBezTo>
                <a:cubicBezTo>
                  <a:pt x="6148695" y="733913"/>
                  <a:pt x="6157131" y="674158"/>
                  <a:pt x="6169971" y="652984"/>
                </a:cubicBezTo>
                <a:cubicBezTo>
                  <a:pt x="6169971" y="652984"/>
                  <a:pt x="6188971" y="621650"/>
                  <a:pt x="6179052" y="672394"/>
                </a:cubicBezTo>
                <a:cubicBezTo>
                  <a:pt x="6170547" y="711253"/>
                  <a:pt x="6167291" y="680323"/>
                  <a:pt x="6173627" y="706171"/>
                </a:cubicBezTo>
                <a:cubicBezTo>
                  <a:pt x="6169291" y="688486"/>
                  <a:pt x="6191549" y="688081"/>
                  <a:pt x="6198629" y="699326"/>
                </a:cubicBezTo>
                <a:cubicBezTo>
                  <a:pt x="6196629" y="691162"/>
                  <a:pt x="6167873" y="809256"/>
                  <a:pt x="6172955" y="812338"/>
                </a:cubicBezTo>
                <a:cubicBezTo>
                  <a:pt x="6190130" y="808850"/>
                  <a:pt x="6198395" y="713085"/>
                  <a:pt x="6204557" y="702922"/>
                </a:cubicBezTo>
                <a:cubicBezTo>
                  <a:pt x="6208389" y="683236"/>
                  <a:pt x="6231385" y="597561"/>
                  <a:pt x="6240907" y="595227"/>
                </a:cubicBezTo>
                <a:cubicBezTo>
                  <a:pt x="6249071" y="593228"/>
                  <a:pt x="6238402" y="658578"/>
                  <a:pt x="6233725" y="677750"/>
                </a:cubicBezTo>
                <a:cubicBezTo>
                  <a:pt x="6231724" y="669586"/>
                  <a:pt x="6213809" y="758344"/>
                  <a:pt x="6221972" y="756343"/>
                </a:cubicBezTo>
                <a:cubicBezTo>
                  <a:pt x="6238300" y="752344"/>
                  <a:pt x="6241482" y="653496"/>
                  <a:pt x="6262082" y="608068"/>
                </a:cubicBezTo>
                <a:cubicBezTo>
                  <a:pt x="6275157" y="573137"/>
                  <a:pt x="6278239" y="568055"/>
                  <a:pt x="6293755" y="519547"/>
                </a:cubicBezTo>
                <a:cubicBezTo>
                  <a:pt x="6301001" y="496138"/>
                  <a:pt x="6323599" y="458874"/>
                  <a:pt x="6313163" y="510466"/>
                </a:cubicBezTo>
                <a:cubicBezTo>
                  <a:pt x="6300495" y="567650"/>
                  <a:pt x="6277733" y="639569"/>
                  <a:pt x="6270143" y="699836"/>
                </a:cubicBezTo>
                <a:cubicBezTo>
                  <a:pt x="6245551" y="799601"/>
                  <a:pt x="6312929" y="524224"/>
                  <a:pt x="6301987" y="647326"/>
                </a:cubicBezTo>
                <a:cubicBezTo>
                  <a:pt x="6297825" y="665652"/>
                  <a:pt x="6283153" y="714675"/>
                  <a:pt x="6289153" y="739166"/>
                </a:cubicBezTo>
                <a:cubicBezTo>
                  <a:pt x="6292406" y="770096"/>
                  <a:pt x="6309238" y="694586"/>
                  <a:pt x="6318079" y="657085"/>
                </a:cubicBezTo>
                <a:cubicBezTo>
                  <a:pt x="6322990" y="624156"/>
                  <a:pt x="6331831" y="586655"/>
                  <a:pt x="6341589" y="570563"/>
                </a:cubicBezTo>
                <a:cubicBezTo>
                  <a:pt x="6342670" y="557318"/>
                  <a:pt x="6354428" y="549392"/>
                  <a:pt x="6363673" y="534147"/>
                </a:cubicBezTo>
                <a:cubicBezTo>
                  <a:pt x="6384273" y="488719"/>
                  <a:pt x="6383699" y="430451"/>
                  <a:pt x="6400700" y="390953"/>
                </a:cubicBezTo>
                <a:cubicBezTo>
                  <a:pt x="6401781" y="377709"/>
                  <a:pt x="6422787" y="354535"/>
                  <a:pt x="6433627" y="325200"/>
                </a:cubicBezTo>
                <a:lnTo>
                  <a:pt x="6445341" y="276657"/>
                </a:lnTo>
                <a:lnTo>
                  <a:pt x="6449533" y="274076"/>
                </a:lnTo>
                <a:cubicBezTo>
                  <a:pt x="6455087" y="263957"/>
                  <a:pt x="6464089" y="232271"/>
                  <a:pt x="6472355" y="221938"/>
                </a:cubicBezTo>
                <a:cubicBezTo>
                  <a:pt x="6475587" y="216649"/>
                  <a:pt x="6483723" y="216007"/>
                  <a:pt x="6483723" y="216007"/>
                </a:cubicBezTo>
                <a:cubicBezTo>
                  <a:pt x="6483723" y="216007"/>
                  <a:pt x="6484529" y="214782"/>
                  <a:pt x="6485342" y="212926"/>
                </a:cubicBezTo>
                <a:lnTo>
                  <a:pt x="6486078" y="209909"/>
                </a:lnTo>
                <a:lnTo>
                  <a:pt x="6488462" y="205775"/>
                </a:lnTo>
                <a:lnTo>
                  <a:pt x="6489394" y="205588"/>
                </a:lnTo>
                <a:cubicBezTo>
                  <a:pt x="6489736" y="205271"/>
                  <a:pt x="6489743" y="204689"/>
                  <a:pt x="6489759" y="203527"/>
                </a:cubicBezTo>
                <a:lnTo>
                  <a:pt x="6488462" y="205775"/>
                </a:lnTo>
                <a:lnTo>
                  <a:pt x="6487016" y="206066"/>
                </a:lnTo>
                <a:cubicBezTo>
                  <a:pt x="6492502" y="200987"/>
                  <a:pt x="6498020" y="193582"/>
                  <a:pt x="6498020" y="193582"/>
                </a:cubicBezTo>
                <a:cubicBezTo>
                  <a:pt x="6506577" y="195230"/>
                  <a:pt x="6478169" y="226125"/>
                  <a:pt x="6475167" y="248046"/>
                </a:cubicBezTo>
                <a:cubicBezTo>
                  <a:pt x="6475135" y="250370"/>
                  <a:pt x="6477748" y="257522"/>
                  <a:pt x="6477717" y="259847"/>
                </a:cubicBezTo>
                <a:cubicBezTo>
                  <a:pt x="6474813" y="274402"/>
                  <a:pt x="6468710" y="291922"/>
                  <a:pt x="6463031" y="311343"/>
                </a:cubicBezTo>
                <a:cubicBezTo>
                  <a:pt x="6460221" y="318923"/>
                  <a:pt x="6434104" y="381001"/>
                  <a:pt x="6434073" y="383326"/>
                </a:cubicBezTo>
                <a:cubicBezTo>
                  <a:pt x="6435415" y="384381"/>
                  <a:pt x="6438935" y="382942"/>
                  <a:pt x="6442461" y="380872"/>
                </a:cubicBezTo>
                <a:lnTo>
                  <a:pt x="6447939" y="376826"/>
                </a:lnTo>
                <a:lnTo>
                  <a:pt x="6452907" y="362649"/>
                </a:lnTo>
                <a:cubicBezTo>
                  <a:pt x="6459033" y="339778"/>
                  <a:pt x="6463633" y="315637"/>
                  <a:pt x="6468979" y="314620"/>
                </a:cubicBezTo>
                <a:cubicBezTo>
                  <a:pt x="6472167" y="313256"/>
                  <a:pt x="6473835" y="317796"/>
                  <a:pt x="6474701" y="324700"/>
                </a:cubicBezTo>
                <a:lnTo>
                  <a:pt x="6475031" y="333392"/>
                </a:lnTo>
                <a:lnTo>
                  <a:pt x="6479597" y="322039"/>
                </a:lnTo>
                <a:cubicBezTo>
                  <a:pt x="6488443" y="301980"/>
                  <a:pt x="6496801" y="284670"/>
                  <a:pt x="6499609" y="277477"/>
                </a:cubicBezTo>
                <a:cubicBezTo>
                  <a:pt x="6518429" y="237466"/>
                  <a:pt x="6535071" y="200142"/>
                  <a:pt x="6551304" y="163770"/>
                </a:cubicBezTo>
                <a:lnTo>
                  <a:pt x="6554757" y="156196"/>
                </a:lnTo>
                <a:lnTo>
                  <a:pt x="6555389" y="165140"/>
                </a:lnTo>
                <a:lnTo>
                  <a:pt x="6555893" y="168214"/>
                </a:lnTo>
                <a:lnTo>
                  <a:pt x="6545903" y="192123"/>
                </a:lnTo>
                <a:cubicBezTo>
                  <a:pt x="6539833" y="206931"/>
                  <a:pt x="6519947" y="242185"/>
                  <a:pt x="6519785" y="254201"/>
                </a:cubicBezTo>
                <a:cubicBezTo>
                  <a:pt x="6519724" y="258854"/>
                  <a:pt x="6527860" y="258209"/>
                  <a:pt x="6530927" y="265326"/>
                </a:cubicBezTo>
                <a:cubicBezTo>
                  <a:pt x="6533509" y="274802"/>
                  <a:pt x="6527571" y="279917"/>
                  <a:pt x="6521953" y="294688"/>
                </a:cubicBezTo>
                <a:cubicBezTo>
                  <a:pt x="6519083" y="306916"/>
                  <a:pt x="6518953" y="316608"/>
                  <a:pt x="6516142" y="324186"/>
                </a:cubicBezTo>
                <a:lnTo>
                  <a:pt x="6490317" y="393140"/>
                </a:lnTo>
                <a:lnTo>
                  <a:pt x="6489642" y="399301"/>
                </a:lnTo>
                <a:lnTo>
                  <a:pt x="6494463" y="383687"/>
                </a:lnTo>
                <a:cubicBezTo>
                  <a:pt x="6499179" y="368601"/>
                  <a:pt x="6504217" y="354943"/>
                  <a:pt x="6509951" y="348294"/>
                </a:cubicBezTo>
                <a:cubicBezTo>
                  <a:pt x="6512725" y="343430"/>
                  <a:pt x="6518601" y="342965"/>
                  <a:pt x="6521343" y="340425"/>
                </a:cubicBezTo>
                <a:cubicBezTo>
                  <a:pt x="6524123" y="335173"/>
                  <a:pt x="6526989" y="323330"/>
                  <a:pt x="6532995" y="313176"/>
                </a:cubicBezTo>
                <a:cubicBezTo>
                  <a:pt x="6535807" y="305598"/>
                  <a:pt x="6552983" y="270553"/>
                  <a:pt x="6547237" y="295014"/>
                </a:cubicBezTo>
                <a:cubicBezTo>
                  <a:pt x="6544327" y="309957"/>
                  <a:pt x="6532804" y="327517"/>
                  <a:pt x="6530000" y="334707"/>
                </a:cubicBezTo>
                <a:cubicBezTo>
                  <a:pt x="6526735" y="342322"/>
                  <a:pt x="6529801" y="349437"/>
                  <a:pt x="6529771" y="351763"/>
                </a:cubicBezTo>
                <a:cubicBezTo>
                  <a:pt x="6526545" y="356664"/>
                  <a:pt x="6523797" y="359591"/>
                  <a:pt x="6520992" y="366782"/>
                </a:cubicBezTo>
                <a:cubicBezTo>
                  <a:pt x="6520961" y="369108"/>
                  <a:pt x="6520831" y="378797"/>
                  <a:pt x="6520768" y="383450"/>
                </a:cubicBezTo>
                <a:cubicBezTo>
                  <a:pt x="6517989" y="388702"/>
                  <a:pt x="6511853" y="408548"/>
                  <a:pt x="6506207" y="425643"/>
                </a:cubicBezTo>
                <a:cubicBezTo>
                  <a:pt x="6500561" y="442738"/>
                  <a:pt x="6485996" y="484931"/>
                  <a:pt x="6500399" y="454753"/>
                </a:cubicBezTo>
                <a:lnTo>
                  <a:pt x="6511579" y="427523"/>
                </a:lnTo>
                <a:lnTo>
                  <a:pt x="6518719" y="410134"/>
                </a:lnTo>
                <a:cubicBezTo>
                  <a:pt x="6524118" y="394705"/>
                  <a:pt x="6529177" y="379301"/>
                  <a:pt x="6535004" y="365675"/>
                </a:cubicBezTo>
                <a:cubicBezTo>
                  <a:pt x="6539458" y="353321"/>
                  <a:pt x="6545269" y="340859"/>
                  <a:pt x="6551361" y="328375"/>
                </a:cubicBezTo>
                <a:lnTo>
                  <a:pt x="6555846" y="319081"/>
                </a:lnTo>
                <a:lnTo>
                  <a:pt x="6555573" y="321210"/>
                </a:lnTo>
                <a:lnTo>
                  <a:pt x="6553393" y="338867"/>
                </a:lnTo>
                <a:lnTo>
                  <a:pt x="6543623" y="362672"/>
                </a:lnTo>
                <a:cubicBezTo>
                  <a:pt x="6534810" y="380017"/>
                  <a:pt x="6523155" y="407655"/>
                  <a:pt x="6540106" y="389279"/>
                </a:cubicBezTo>
                <a:lnTo>
                  <a:pt x="6548895" y="373692"/>
                </a:lnTo>
                <a:lnTo>
                  <a:pt x="6543246" y="412432"/>
                </a:lnTo>
                <a:cubicBezTo>
                  <a:pt x="6538423" y="444822"/>
                  <a:pt x="6533503" y="478051"/>
                  <a:pt x="6530333" y="508692"/>
                </a:cubicBezTo>
                <a:cubicBezTo>
                  <a:pt x="6527745" y="541199"/>
                  <a:pt x="6535215" y="500701"/>
                  <a:pt x="6537071" y="489557"/>
                </a:cubicBezTo>
                <a:cubicBezTo>
                  <a:pt x="6542399" y="450065"/>
                  <a:pt x="6550823" y="411316"/>
                  <a:pt x="6557307" y="375556"/>
                </a:cubicBezTo>
                <a:cubicBezTo>
                  <a:pt x="6560301" y="360819"/>
                  <a:pt x="6561803" y="361375"/>
                  <a:pt x="6562408" y="367282"/>
                </a:cubicBezTo>
                <a:lnTo>
                  <a:pt x="6562305" y="376303"/>
                </a:lnTo>
                <a:lnTo>
                  <a:pt x="6562675" y="370563"/>
                </a:lnTo>
                <a:cubicBezTo>
                  <a:pt x="6562733" y="355723"/>
                  <a:pt x="6562169" y="342638"/>
                  <a:pt x="6568173" y="339778"/>
                </a:cubicBezTo>
                <a:lnTo>
                  <a:pt x="6570721" y="345304"/>
                </a:lnTo>
                <a:lnTo>
                  <a:pt x="6567701" y="368906"/>
                </a:lnTo>
                <a:cubicBezTo>
                  <a:pt x="6563126" y="400374"/>
                  <a:pt x="6558543" y="431340"/>
                  <a:pt x="6555351" y="462214"/>
                </a:cubicBezTo>
                <a:cubicBezTo>
                  <a:pt x="6549573" y="489404"/>
                  <a:pt x="6543558" y="528421"/>
                  <a:pt x="6549953" y="529383"/>
                </a:cubicBezTo>
                <a:lnTo>
                  <a:pt x="6554643" y="523595"/>
                </a:lnTo>
                <a:lnTo>
                  <a:pt x="6557528" y="510207"/>
                </a:lnTo>
                <a:cubicBezTo>
                  <a:pt x="6562944" y="474665"/>
                  <a:pt x="6562666" y="441900"/>
                  <a:pt x="6573371" y="402271"/>
                </a:cubicBezTo>
                <a:cubicBezTo>
                  <a:pt x="6571815" y="430196"/>
                  <a:pt x="6568578" y="458643"/>
                  <a:pt x="6564587" y="487619"/>
                </a:cubicBezTo>
                <a:lnTo>
                  <a:pt x="6560215" y="516725"/>
                </a:lnTo>
                <a:lnTo>
                  <a:pt x="6560951" y="515813"/>
                </a:lnTo>
                <a:cubicBezTo>
                  <a:pt x="6567604" y="499517"/>
                  <a:pt x="6571415" y="481200"/>
                  <a:pt x="6574551" y="463023"/>
                </a:cubicBezTo>
                <a:lnTo>
                  <a:pt x="6576058" y="454816"/>
                </a:lnTo>
                <a:lnTo>
                  <a:pt x="6574237" y="478599"/>
                </a:lnTo>
                <a:cubicBezTo>
                  <a:pt x="6574524" y="485289"/>
                  <a:pt x="6576058" y="488610"/>
                  <a:pt x="6579641" y="485570"/>
                </a:cubicBezTo>
                <a:cubicBezTo>
                  <a:pt x="6589399" y="469477"/>
                  <a:pt x="6590312" y="420220"/>
                  <a:pt x="6598069" y="395966"/>
                </a:cubicBezTo>
                <a:cubicBezTo>
                  <a:pt x="6594987" y="401046"/>
                  <a:pt x="6598197" y="378086"/>
                  <a:pt x="6604187" y="355077"/>
                </a:cubicBezTo>
                <a:lnTo>
                  <a:pt x="6608959" y="341143"/>
                </a:lnTo>
                <a:lnTo>
                  <a:pt x="6604917" y="377909"/>
                </a:lnTo>
                <a:lnTo>
                  <a:pt x="6600058" y="428175"/>
                </a:lnTo>
                <a:lnTo>
                  <a:pt x="6604861" y="428648"/>
                </a:lnTo>
                <a:lnTo>
                  <a:pt x="6603321" y="435059"/>
                </a:lnTo>
                <a:cubicBezTo>
                  <a:pt x="6591397" y="477641"/>
                  <a:pt x="6583405" y="515653"/>
                  <a:pt x="6583575" y="551665"/>
                </a:cubicBezTo>
                <a:cubicBezTo>
                  <a:pt x="6595225" y="566840"/>
                  <a:pt x="6583575" y="551665"/>
                  <a:pt x="6583575" y="551665"/>
                </a:cubicBezTo>
                <a:lnTo>
                  <a:pt x="6625245" y="372338"/>
                </a:lnTo>
                <a:lnTo>
                  <a:pt x="6626167" y="377363"/>
                </a:lnTo>
                <a:cubicBezTo>
                  <a:pt x="6629359" y="378418"/>
                  <a:pt x="6633202" y="349954"/>
                  <a:pt x="6630264" y="365524"/>
                </a:cubicBezTo>
                <a:lnTo>
                  <a:pt x="6634022" y="334567"/>
                </a:lnTo>
                <a:lnTo>
                  <a:pt x="6642941" y="296188"/>
                </a:lnTo>
                <a:lnTo>
                  <a:pt x="6646269" y="280442"/>
                </a:lnTo>
                <a:lnTo>
                  <a:pt x="6645722" y="287350"/>
                </a:lnTo>
                <a:cubicBezTo>
                  <a:pt x="6641643" y="318188"/>
                  <a:pt x="6636848" y="349845"/>
                  <a:pt x="6634511" y="379206"/>
                </a:cubicBezTo>
                <a:cubicBezTo>
                  <a:pt x="6633970" y="381418"/>
                  <a:pt x="6633423" y="387893"/>
                  <a:pt x="6633619" y="393629"/>
                </a:cubicBezTo>
                <a:lnTo>
                  <a:pt x="6634855" y="397094"/>
                </a:lnTo>
                <a:lnTo>
                  <a:pt x="6634549" y="398668"/>
                </a:lnTo>
                <a:cubicBezTo>
                  <a:pt x="6627559" y="439263"/>
                  <a:pt x="6621970" y="478805"/>
                  <a:pt x="6618905" y="516332"/>
                </a:cubicBezTo>
                <a:lnTo>
                  <a:pt x="6640961" y="432201"/>
                </a:lnTo>
                <a:lnTo>
                  <a:pt x="6639083" y="472958"/>
                </a:lnTo>
                <a:cubicBezTo>
                  <a:pt x="6633910" y="538045"/>
                  <a:pt x="6625479" y="598235"/>
                  <a:pt x="6611407" y="663495"/>
                </a:cubicBezTo>
                <a:lnTo>
                  <a:pt x="6609129" y="672641"/>
                </a:lnTo>
                <a:lnTo>
                  <a:pt x="6602666" y="714101"/>
                </a:lnTo>
                <a:cubicBezTo>
                  <a:pt x="6599162" y="734741"/>
                  <a:pt x="6595231" y="755839"/>
                  <a:pt x="6590599" y="777816"/>
                </a:cubicBezTo>
                <a:cubicBezTo>
                  <a:pt x="6580693" y="827592"/>
                  <a:pt x="6569358" y="864857"/>
                  <a:pt x="6554877" y="915712"/>
                </a:cubicBezTo>
                <a:cubicBezTo>
                  <a:pt x="6551258" y="928425"/>
                  <a:pt x="6546659" y="946216"/>
                  <a:pt x="6541537" y="964468"/>
                </a:cubicBezTo>
                <a:lnTo>
                  <a:pt x="6541515" y="964534"/>
                </a:lnTo>
                <a:lnTo>
                  <a:pt x="6557936" y="917994"/>
                </a:lnTo>
                <a:cubicBezTo>
                  <a:pt x="6576787" y="861027"/>
                  <a:pt x="6594272" y="803731"/>
                  <a:pt x="6609722" y="746026"/>
                </a:cubicBezTo>
                <a:cubicBezTo>
                  <a:pt x="6630449" y="671070"/>
                  <a:pt x="6639371" y="617703"/>
                  <a:pt x="6657161" y="567477"/>
                </a:cubicBezTo>
                <a:cubicBezTo>
                  <a:pt x="6667102" y="539409"/>
                  <a:pt x="6674049" y="418841"/>
                  <a:pt x="6687886" y="407948"/>
                </a:cubicBezTo>
                <a:cubicBezTo>
                  <a:pt x="6706156" y="398624"/>
                  <a:pt x="6695181" y="415519"/>
                  <a:pt x="6696215" y="426693"/>
                </a:cubicBezTo>
                <a:cubicBezTo>
                  <a:pt x="6701111" y="443388"/>
                  <a:pt x="6712010" y="457224"/>
                  <a:pt x="6708610" y="466827"/>
                </a:cubicBezTo>
                <a:cubicBezTo>
                  <a:pt x="6710123" y="518902"/>
                  <a:pt x="6684223" y="592024"/>
                  <a:pt x="6661665" y="672150"/>
                </a:cubicBezTo>
                <a:cubicBezTo>
                  <a:pt x="6645707" y="717206"/>
                  <a:pt x="6636523" y="771312"/>
                  <a:pt x="6624737" y="818677"/>
                </a:cubicBezTo>
                <a:cubicBezTo>
                  <a:pt x="6596131" y="914117"/>
                  <a:pt x="6565722" y="1007309"/>
                  <a:pt x="6534190" y="1098426"/>
                </a:cubicBezTo>
                <a:cubicBezTo>
                  <a:pt x="6439593" y="1371782"/>
                  <a:pt x="6334887" y="1626473"/>
                  <a:pt x="6238385" y="1867241"/>
                </a:cubicBezTo>
                <a:cubicBezTo>
                  <a:pt x="6178553" y="2005654"/>
                  <a:pt x="6105419" y="2139356"/>
                  <a:pt x="6038291" y="2270199"/>
                </a:cubicBezTo>
                <a:cubicBezTo>
                  <a:pt x="5974763" y="2407303"/>
                  <a:pt x="5907633" y="2538142"/>
                  <a:pt x="5841240" y="2669246"/>
                </a:cubicBezTo>
                <a:cubicBezTo>
                  <a:pt x="5771248" y="2794086"/>
                  <a:pt x="5716585" y="2934331"/>
                  <a:pt x="5643453" y="3068034"/>
                </a:cubicBezTo>
                <a:cubicBezTo>
                  <a:pt x="5569026" y="3191303"/>
                  <a:pt x="5484995" y="3311170"/>
                  <a:pt x="5421265" y="3432410"/>
                </a:cubicBezTo>
                <a:cubicBezTo>
                  <a:pt x="5381804" y="3501561"/>
                  <a:pt x="5351271" y="3557249"/>
                  <a:pt x="5315213" y="3616799"/>
                </a:cubicBezTo>
                <a:cubicBezTo>
                  <a:pt x="5230626" y="3746447"/>
                  <a:pt x="5146453" y="3867302"/>
                  <a:pt x="5061919" y="3987406"/>
                </a:cubicBezTo>
                <a:lnTo>
                  <a:pt x="5058243" y="3992677"/>
                </a:lnTo>
                <a:lnTo>
                  <a:pt x="5058044" y="3993878"/>
                </a:lnTo>
                <a:lnTo>
                  <a:pt x="5057245" y="3994110"/>
                </a:lnTo>
                <a:lnTo>
                  <a:pt x="5046025" y="4010192"/>
                </a:lnTo>
                <a:lnTo>
                  <a:pt x="5046773" y="4009929"/>
                </a:lnTo>
                <a:cubicBezTo>
                  <a:pt x="5045898" y="4012896"/>
                  <a:pt x="5043345" y="4017983"/>
                  <a:pt x="5041590" y="4020948"/>
                </a:cubicBezTo>
                <a:cubicBezTo>
                  <a:pt x="5034413" y="4033246"/>
                  <a:pt x="5023603" y="4046919"/>
                  <a:pt x="5016427" y="4059219"/>
                </a:cubicBezTo>
                <a:cubicBezTo>
                  <a:pt x="4981846" y="4114854"/>
                  <a:pt x="4948620" y="4163075"/>
                  <a:pt x="4917958" y="4213010"/>
                </a:cubicBezTo>
                <a:cubicBezTo>
                  <a:pt x="4875286" y="4283591"/>
                  <a:pt x="4824408" y="4347687"/>
                  <a:pt x="4778693" y="4410216"/>
                </a:cubicBezTo>
                <a:cubicBezTo>
                  <a:pt x="4756913" y="4442222"/>
                  <a:pt x="4734497" y="4476769"/>
                  <a:pt x="4711801" y="4511425"/>
                </a:cubicBezTo>
                <a:cubicBezTo>
                  <a:pt x="4654201" y="4594933"/>
                  <a:pt x="4584279" y="4671214"/>
                  <a:pt x="4514205" y="4747935"/>
                </a:cubicBezTo>
                <a:cubicBezTo>
                  <a:pt x="4502225" y="4759366"/>
                  <a:pt x="4489461" y="4768721"/>
                  <a:pt x="4479911" y="4780150"/>
                </a:cubicBezTo>
                <a:lnTo>
                  <a:pt x="4472823" y="4790589"/>
                </a:lnTo>
                <a:lnTo>
                  <a:pt x="4472195" y="4790467"/>
                </a:lnTo>
                <a:cubicBezTo>
                  <a:pt x="4471495" y="4790731"/>
                  <a:pt x="4471195" y="4791421"/>
                  <a:pt x="4471575" y="4792427"/>
                </a:cubicBezTo>
                <a:lnTo>
                  <a:pt x="4472823" y="4790589"/>
                </a:lnTo>
                <a:lnTo>
                  <a:pt x="4475211" y="4791051"/>
                </a:lnTo>
                <a:cubicBezTo>
                  <a:pt x="4462723" y="4805359"/>
                  <a:pt x="4449315" y="4822315"/>
                  <a:pt x="4450077" y="4824326"/>
                </a:cubicBezTo>
                <a:cubicBezTo>
                  <a:pt x="4449315" y="4822315"/>
                  <a:pt x="4457985" y="4819037"/>
                  <a:pt x="4457985" y="4819037"/>
                </a:cubicBezTo>
                <a:cubicBezTo>
                  <a:pt x="4463018" y="4817134"/>
                  <a:pt x="4459506" y="4823063"/>
                  <a:pt x="4466499" y="4820420"/>
                </a:cubicBezTo>
                <a:cubicBezTo>
                  <a:pt x="4470769" y="4816504"/>
                  <a:pt x="4482343" y="4804844"/>
                  <a:pt x="4491169" y="4796906"/>
                </a:cubicBezTo>
                <a:cubicBezTo>
                  <a:pt x="4503769" y="4784378"/>
                  <a:pt x="4516915" y="4771380"/>
                  <a:pt x="4530241" y="4758069"/>
                </a:cubicBezTo>
                <a:lnTo>
                  <a:pt x="4563783" y="4724052"/>
                </a:lnTo>
                <a:lnTo>
                  <a:pt x="4556273" y="4733331"/>
                </a:lnTo>
                <a:cubicBezTo>
                  <a:pt x="4542057" y="4748771"/>
                  <a:pt x="4527249" y="4763284"/>
                  <a:pt x="4512701" y="4777219"/>
                </a:cubicBezTo>
                <a:cubicBezTo>
                  <a:pt x="4483477" y="4804755"/>
                  <a:pt x="4454985" y="4839298"/>
                  <a:pt x="4424695" y="4869922"/>
                </a:cubicBezTo>
                <a:cubicBezTo>
                  <a:pt x="4407949" y="4885647"/>
                  <a:pt x="4391771" y="4901827"/>
                  <a:pt x="4376035" y="4917266"/>
                </a:cubicBezTo>
                <a:cubicBezTo>
                  <a:pt x="4360299" y="4932707"/>
                  <a:pt x="4345001" y="4947405"/>
                  <a:pt x="4330010" y="4960167"/>
                </a:cubicBezTo>
                <a:cubicBezTo>
                  <a:pt x="4345373" y="4942471"/>
                  <a:pt x="4363939" y="4923947"/>
                  <a:pt x="4381741" y="4907632"/>
                </a:cubicBezTo>
                <a:lnTo>
                  <a:pt x="4398504" y="4889409"/>
                </a:lnTo>
                <a:cubicBezTo>
                  <a:pt x="4396855" y="4885048"/>
                  <a:pt x="4381925" y="4897976"/>
                  <a:pt x="4379332" y="4901258"/>
                </a:cubicBezTo>
                <a:cubicBezTo>
                  <a:pt x="4339453" y="4937806"/>
                  <a:pt x="4298475" y="4986659"/>
                  <a:pt x="4260103" y="5015352"/>
                </a:cubicBezTo>
                <a:cubicBezTo>
                  <a:pt x="4289510" y="4978159"/>
                  <a:pt x="4334902" y="4941828"/>
                  <a:pt x="4367029" y="4905911"/>
                </a:cubicBezTo>
                <a:cubicBezTo>
                  <a:pt x="4357413" y="4916829"/>
                  <a:pt x="4375853" y="4897971"/>
                  <a:pt x="4373287" y="4896257"/>
                </a:cubicBezTo>
                <a:cubicBezTo>
                  <a:pt x="4368409" y="4893500"/>
                  <a:pt x="4366267" y="4903897"/>
                  <a:pt x="4366267" y="4903897"/>
                </a:cubicBezTo>
                <a:cubicBezTo>
                  <a:pt x="4345030" y="4923811"/>
                  <a:pt x="4324773" y="4943357"/>
                  <a:pt x="4304781" y="4962226"/>
                </a:cubicBezTo>
                <a:lnTo>
                  <a:pt x="4264505" y="4998721"/>
                </a:lnTo>
                <a:lnTo>
                  <a:pt x="4268532" y="4992047"/>
                </a:lnTo>
                <a:lnTo>
                  <a:pt x="4268678" y="4991737"/>
                </a:lnTo>
                <a:lnTo>
                  <a:pt x="4270339" y="4990009"/>
                </a:lnTo>
                <a:cubicBezTo>
                  <a:pt x="4274891" y="4985987"/>
                  <a:pt x="4298363" y="4965227"/>
                  <a:pt x="4297603" y="4963214"/>
                </a:cubicBezTo>
                <a:cubicBezTo>
                  <a:pt x="4295193" y="4956840"/>
                  <a:pt x="4272481" y="4979613"/>
                  <a:pt x="4275835" y="4978344"/>
                </a:cubicBezTo>
                <a:lnTo>
                  <a:pt x="4273925" y="4980300"/>
                </a:lnTo>
                <a:lnTo>
                  <a:pt x="4272865" y="4976409"/>
                </a:lnTo>
                <a:cubicBezTo>
                  <a:pt x="4271553" y="4977237"/>
                  <a:pt x="4269455" y="4979931"/>
                  <a:pt x="4267035" y="4983500"/>
                </a:cubicBezTo>
                <a:lnTo>
                  <a:pt x="4261140" y="4992847"/>
                </a:lnTo>
                <a:lnTo>
                  <a:pt x="4255440" y="4997943"/>
                </a:lnTo>
                <a:cubicBezTo>
                  <a:pt x="4249643" y="4997831"/>
                  <a:pt x="4270041" y="4978234"/>
                  <a:pt x="4270041" y="4978234"/>
                </a:cubicBezTo>
                <a:cubicBezTo>
                  <a:pt x="4309361" y="4941898"/>
                  <a:pt x="4342246" y="4907992"/>
                  <a:pt x="4374063" y="4877175"/>
                </a:cubicBezTo>
                <a:cubicBezTo>
                  <a:pt x="4376657" y="4873895"/>
                  <a:pt x="4415339" y="4840099"/>
                  <a:pt x="4411251" y="4834361"/>
                </a:cubicBezTo>
                <a:cubicBezTo>
                  <a:pt x="4408053" y="4830968"/>
                  <a:pt x="4384141" y="4856495"/>
                  <a:pt x="4405148" y="4839351"/>
                </a:cubicBezTo>
                <a:cubicBezTo>
                  <a:pt x="4374247" y="4867521"/>
                  <a:pt x="4348661" y="4893681"/>
                  <a:pt x="4319567" y="4921551"/>
                </a:cubicBezTo>
                <a:cubicBezTo>
                  <a:pt x="4317889" y="4922186"/>
                  <a:pt x="4291994" y="4953448"/>
                  <a:pt x="4287595" y="4952809"/>
                </a:cubicBezTo>
                <a:cubicBezTo>
                  <a:pt x="4281831" y="4947703"/>
                  <a:pt x="4303749" y="4932132"/>
                  <a:pt x="4303749" y="4932132"/>
                </a:cubicBezTo>
                <a:cubicBezTo>
                  <a:pt x="4340909" y="4894311"/>
                  <a:pt x="4360546" y="4872700"/>
                  <a:pt x="4396789" y="4837527"/>
                </a:cubicBezTo>
                <a:cubicBezTo>
                  <a:pt x="4399383" y="4834244"/>
                  <a:pt x="4434834" y="4802054"/>
                  <a:pt x="4431508" y="4798327"/>
                </a:cubicBezTo>
                <a:cubicBezTo>
                  <a:pt x="4427112" y="4797689"/>
                  <a:pt x="4403173" y="4828211"/>
                  <a:pt x="4405769" y="4824928"/>
                </a:cubicBezTo>
                <a:cubicBezTo>
                  <a:pt x="4395267" y="4833501"/>
                  <a:pt x="4389798" y="4840170"/>
                  <a:pt x="4377465" y="4849816"/>
                </a:cubicBezTo>
                <a:cubicBezTo>
                  <a:pt x="4390107" y="4830850"/>
                  <a:pt x="4409433" y="4818559"/>
                  <a:pt x="4422840" y="4801605"/>
                </a:cubicBezTo>
                <a:cubicBezTo>
                  <a:pt x="4427112" y="4797689"/>
                  <a:pt x="4428339" y="4789940"/>
                  <a:pt x="4433807" y="4783269"/>
                </a:cubicBezTo>
                <a:lnTo>
                  <a:pt x="4441079" y="4774633"/>
                </a:lnTo>
                <a:lnTo>
                  <a:pt x="4441424" y="4774410"/>
                </a:lnTo>
                <a:lnTo>
                  <a:pt x="4442735" y="4772667"/>
                </a:lnTo>
                <a:lnTo>
                  <a:pt x="4458319" y="4754161"/>
                </a:lnTo>
                <a:cubicBezTo>
                  <a:pt x="4467549" y="4744440"/>
                  <a:pt x="4476907" y="4734959"/>
                  <a:pt x="4483609" y="4726482"/>
                </a:cubicBezTo>
                <a:cubicBezTo>
                  <a:pt x="4479820" y="4732516"/>
                  <a:pt x="4490631" y="4718843"/>
                  <a:pt x="4489871" y="4716831"/>
                </a:cubicBezTo>
                <a:cubicBezTo>
                  <a:pt x="4487461" y="4710457"/>
                  <a:pt x="4476619" y="4729124"/>
                  <a:pt x="4474941" y="4729759"/>
                </a:cubicBezTo>
                <a:lnTo>
                  <a:pt x="4462075" y="4743318"/>
                </a:lnTo>
                <a:lnTo>
                  <a:pt x="4450195" y="4762745"/>
                </a:lnTo>
                <a:lnTo>
                  <a:pt x="4442735" y="4772667"/>
                </a:lnTo>
                <a:lnTo>
                  <a:pt x="4441079" y="4774633"/>
                </a:lnTo>
                <a:lnTo>
                  <a:pt x="4434667" y="4778781"/>
                </a:lnTo>
                <a:lnTo>
                  <a:pt x="4438229" y="4768449"/>
                </a:lnTo>
                <a:lnTo>
                  <a:pt x="4418347" y="4789402"/>
                </a:lnTo>
                <a:cubicBezTo>
                  <a:pt x="4399619" y="4808657"/>
                  <a:pt x="4380848" y="4827065"/>
                  <a:pt x="4361507" y="4843961"/>
                </a:cubicBezTo>
                <a:cubicBezTo>
                  <a:pt x="4376606" y="4823875"/>
                  <a:pt x="4392253" y="4809045"/>
                  <a:pt x="4407726" y="4794280"/>
                </a:cubicBezTo>
                <a:lnTo>
                  <a:pt x="4447971" y="4750370"/>
                </a:lnTo>
                <a:lnTo>
                  <a:pt x="4453539" y="4740473"/>
                </a:lnTo>
                <a:lnTo>
                  <a:pt x="4461327" y="4727297"/>
                </a:lnTo>
                <a:lnTo>
                  <a:pt x="4458549" y="4728670"/>
                </a:lnTo>
                <a:cubicBezTo>
                  <a:pt x="4418516" y="4769879"/>
                  <a:pt x="4384994" y="4806326"/>
                  <a:pt x="4347073" y="4842134"/>
                </a:cubicBezTo>
                <a:lnTo>
                  <a:pt x="4335007" y="4851770"/>
                </a:lnTo>
                <a:lnTo>
                  <a:pt x="4323093" y="4868649"/>
                </a:lnTo>
                <a:cubicBezTo>
                  <a:pt x="4313204" y="4881644"/>
                  <a:pt x="4317181" y="4872123"/>
                  <a:pt x="4325729" y="4854808"/>
                </a:cubicBezTo>
                <a:lnTo>
                  <a:pt x="4337499" y="4831400"/>
                </a:lnTo>
                <a:lnTo>
                  <a:pt x="4326990" y="4842379"/>
                </a:lnTo>
                <a:lnTo>
                  <a:pt x="4333314" y="4827214"/>
                </a:lnTo>
                <a:cubicBezTo>
                  <a:pt x="4337044" y="4804561"/>
                  <a:pt x="4323616" y="4828610"/>
                  <a:pt x="4316035" y="4844785"/>
                </a:cubicBezTo>
                <a:lnTo>
                  <a:pt x="4304315" y="4865303"/>
                </a:lnTo>
                <a:lnTo>
                  <a:pt x="4292760" y="4876853"/>
                </a:lnTo>
                <a:lnTo>
                  <a:pt x="4291371" y="4878251"/>
                </a:lnTo>
                <a:lnTo>
                  <a:pt x="4295570" y="4869759"/>
                </a:lnTo>
                <a:cubicBezTo>
                  <a:pt x="4301168" y="4858297"/>
                  <a:pt x="4306911" y="4847052"/>
                  <a:pt x="4313341" y="4836849"/>
                </a:cubicBezTo>
                <a:cubicBezTo>
                  <a:pt x="4319916" y="4824934"/>
                  <a:pt x="4328211" y="4812571"/>
                  <a:pt x="4336336" y="4799949"/>
                </a:cubicBezTo>
                <a:lnTo>
                  <a:pt x="4351816" y="4772836"/>
                </a:lnTo>
                <a:lnTo>
                  <a:pt x="4341957" y="4779983"/>
                </a:lnTo>
                <a:lnTo>
                  <a:pt x="4340499" y="4782131"/>
                </a:lnTo>
                <a:cubicBezTo>
                  <a:pt x="4331309" y="4795875"/>
                  <a:pt x="4320405" y="4811524"/>
                  <a:pt x="4318173" y="4816503"/>
                </a:cubicBezTo>
                <a:cubicBezTo>
                  <a:pt x="4314838" y="4819175"/>
                  <a:pt x="4307895" y="4824742"/>
                  <a:pt x="4306229" y="4826077"/>
                </a:cubicBezTo>
                <a:cubicBezTo>
                  <a:pt x="4302606" y="4832168"/>
                  <a:pt x="4302040" y="4835813"/>
                  <a:pt x="4300312" y="4840917"/>
                </a:cubicBezTo>
                <a:cubicBezTo>
                  <a:pt x="4298647" y="4842253"/>
                  <a:pt x="4291763" y="4844050"/>
                  <a:pt x="4288093" y="4850713"/>
                </a:cubicBezTo>
                <a:cubicBezTo>
                  <a:pt x="4284467" y="4856807"/>
                  <a:pt x="4278263" y="4875067"/>
                  <a:pt x="4269083" y="4885611"/>
                </a:cubicBezTo>
                <a:cubicBezTo>
                  <a:pt x="4265467" y="4890105"/>
                  <a:pt x="4263735" y="4891461"/>
                  <a:pt x="4263231" y="4890868"/>
                </a:cubicBezTo>
                <a:lnTo>
                  <a:pt x="4264061" y="4887352"/>
                </a:lnTo>
                <a:lnTo>
                  <a:pt x="4254617" y="4904411"/>
                </a:lnTo>
                <a:cubicBezTo>
                  <a:pt x="4251585" y="4909338"/>
                  <a:pt x="4248916" y="4912914"/>
                  <a:pt x="4247231" y="4913563"/>
                </a:cubicBezTo>
                <a:cubicBezTo>
                  <a:pt x="4236796" y="4914855"/>
                  <a:pt x="4255340" y="4890666"/>
                  <a:pt x="4255340" y="4890666"/>
                </a:cubicBezTo>
                <a:cubicBezTo>
                  <a:pt x="4258661" y="4885399"/>
                  <a:pt x="4264009" y="4876019"/>
                  <a:pt x="4269852" y="4865361"/>
                </a:cubicBezTo>
                <a:lnTo>
                  <a:pt x="4286396" y="4834111"/>
                </a:lnTo>
                <a:lnTo>
                  <a:pt x="4286605" y="4828524"/>
                </a:lnTo>
                <a:cubicBezTo>
                  <a:pt x="4287395" y="4824571"/>
                  <a:pt x="4289549" y="4819754"/>
                  <a:pt x="4292542" y="4814433"/>
                </a:cubicBezTo>
                <a:lnTo>
                  <a:pt x="4295485" y="4809830"/>
                </a:lnTo>
                <a:lnTo>
                  <a:pt x="4294245" y="4811342"/>
                </a:lnTo>
                <a:lnTo>
                  <a:pt x="4290878" y="4816416"/>
                </a:lnTo>
                <a:lnTo>
                  <a:pt x="4272647" y="4846621"/>
                </a:lnTo>
                <a:cubicBezTo>
                  <a:pt x="4270696" y="4849780"/>
                  <a:pt x="4267987" y="4852749"/>
                  <a:pt x="4264859" y="4856054"/>
                </a:cubicBezTo>
                <a:lnTo>
                  <a:pt x="4263983" y="4857027"/>
                </a:lnTo>
                <a:lnTo>
                  <a:pt x="4254871" y="4870862"/>
                </a:lnTo>
                <a:lnTo>
                  <a:pt x="4246785" y="4882349"/>
                </a:lnTo>
                <a:lnTo>
                  <a:pt x="4246773" y="4882376"/>
                </a:lnTo>
                <a:lnTo>
                  <a:pt x="4246756" y="4882391"/>
                </a:lnTo>
                <a:lnTo>
                  <a:pt x="4218048" y="4923178"/>
                </a:lnTo>
                <a:cubicBezTo>
                  <a:pt x="4210214" y="4931210"/>
                  <a:pt x="4188267" y="4965000"/>
                  <a:pt x="4188267" y="4965000"/>
                </a:cubicBezTo>
                <a:lnTo>
                  <a:pt x="4186767" y="4955298"/>
                </a:lnTo>
                <a:lnTo>
                  <a:pt x="4182161" y="4963486"/>
                </a:lnTo>
                <a:lnTo>
                  <a:pt x="4179649" y="4964860"/>
                </a:lnTo>
                <a:lnTo>
                  <a:pt x="4172817" y="4969454"/>
                </a:lnTo>
                <a:lnTo>
                  <a:pt x="4176350" y="4962673"/>
                </a:lnTo>
                <a:cubicBezTo>
                  <a:pt x="4193518" y="4930381"/>
                  <a:pt x="4211147" y="4897252"/>
                  <a:pt x="4229491" y="4861027"/>
                </a:cubicBezTo>
                <a:cubicBezTo>
                  <a:pt x="4231301" y="4857981"/>
                  <a:pt x="4234161" y="4852501"/>
                  <a:pt x="4237758" y="4845565"/>
                </a:cubicBezTo>
                <a:lnTo>
                  <a:pt x="4247467" y="4827062"/>
                </a:lnTo>
                <a:lnTo>
                  <a:pt x="4257552" y="4803127"/>
                </a:lnTo>
                <a:lnTo>
                  <a:pt x="4262559" y="4792760"/>
                </a:lnTo>
                <a:lnTo>
                  <a:pt x="4258371" y="4797772"/>
                </a:lnTo>
                <a:cubicBezTo>
                  <a:pt x="4257779" y="4796603"/>
                  <a:pt x="4270867" y="4774454"/>
                  <a:pt x="4272333" y="4770887"/>
                </a:cubicBezTo>
                <a:cubicBezTo>
                  <a:pt x="4272902" y="4767242"/>
                  <a:pt x="4272165" y="4754549"/>
                  <a:pt x="4269122" y="4753800"/>
                </a:cubicBezTo>
                <a:cubicBezTo>
                  <a:pt x="4267455" y="4755135"/>
                  <a:pt x="4237253" y="4809104"/>
                  <a:pt x="4233353" y="4815418"/>
                </a:cubicBezTo>
                <a:cubicBezTo>
                  <a:pt x="4222499" y="4830498"/>
                  <a:pt x="4213261" y="4844810"/>
                  <a:pt x="4204360" y="4855134"/>
                </a:cubicBezTo>
                <a:cubicBezTo>
                  <a:pt x="4202695" y="4856470"/>
                  <a:pt x="4196041" y="4858614"/>
                  <a:pt x="4194375" y="4859952"/>
                </a:cubicBezTo>
                <a:cubicBezTo>
                  <a:pt x="4180198" y="4874505"/>
                  <a:pt x="4173869" y="4912524"/>
                  <a:pt x="4167844" y="4907257"/>
                </a:cubicBezTo>
                <a:cubicBezTo>
                  <a:pt x="4167844" y="4907257"/>
                  <a:pt x="4170091" y="4899080"/>
                  <a:pt x="4170669" y="4892239"/>
                </a:cubicBezTo>
                <a:lnTo>
                  <a:pt x="4171276" y="4893451"/>
                </a:lnTo>
                <a:lnTo>
                  <a:pt x="4170380" y="4895659"/>
                </a:lnTo>
                <a:cubicBezTo>
                  <a:pt x="4171213" y="4894991"/>
                  <a:pt x="4171631" y="4894658"/>
                  <a:pt x="4171665" y="4894230"/>
                </a:cubicBezTo>
                <a:lnTo>
                  <a:pt x="4171276" y="4893451"/>
                </a:lnTo>
                <a:lnTo>
                  <a:pt x="4172923" y="4889390"/>
                </a:lnTo>
                <a:lnTo>
                  <a:pt x="4174693" y="4887154"/>
                </a:lnTo>
                <a:cubicBezTo>
                  <a:pt x="4175576" y="4885516"/>
                  <a:pt x="4176008" y="4884240"/>
                  <a:pt x="4176008" y="4884240"/>
                </a:cubicBezTo>
                <a:cubicBezTo>
                  <a:pt x="4176008" y="4884240"/>
                  <a:pt x="4171877" y="4877986"/>
                  <a:pt x="4173883" y="4872660"/>
                </a:cubicBezTo>
                <a:cubicBezTo>
                  <a:pt x="4175291" y="4866750"/>
                  <a:pt x="4180459" y="4857691"/>
                  <a:pt x="4185800" y="4848893"/>
                </a:cubicBezTo>
                <a:lnTo>
                  <a:pt x="4194020" y="4834792"/>
                </a:lnTo>
                <a:lnTo>
                  <a:pt x="4185943" y="4838031"/>
                </a:lnTo>
                <a:cubicBezTo>
                  <a:pt x="4182683" y="4839163"/>
                  <a:pt x="4179213" y="4840376"/>
                  <a:pt x="4175941" y="4842022"/>
                </a:cubicBezTo>
                <a:lnTo>
                  <a:pt x="4174698" y="4842951"/>
                </a:lnTo>
                <a:lnTo>
                  <a:pt x="4149918" y="4883968"/>
                </a:lnTo>
                <a:lnTo>
                  <a:pt x="4112906" y="4952842"/>
                </a:lnTo>
                <a:lnTo>
                  <a:pt x="4108464" y="4956110"/>
                </a:lnTo>
                <a:lnTo>
                  <a:pt x="4098537" y="4964380"/>
                </a:lnTo>
                <a:lnTo>
                  <a:pt x="4108735" y="4941888"/>
                </a:lnTo>
                <a:lnTo>
                  <a:pt x="4095785" y="4961912"/>
                </a:lnTo>
                <a:lnTo>
                  <a:pt x="4091668" y="4957859"/>
                </a:lnTo>
                <a:lnTo>
                  <a:pt x="4085722" y="4963615"/>
                </a:lnTo>
                <a:lnTo>
                  <a:pt x="4095909" y="4942766"/>
                </a:lnTo>
                <a:lnTo>
                  <a:pt x="4100053" y="4936842"/>
                </a:lnTo>
                <a:cubicBezTo>
                  <a:pt x="4101484" y="4935001"/>
                  <a:pt x="4102474" y="4934028"/>
                  <a:pt x="4102664" y="4934532"/>
                </a:cubicBezTo>
                <a:lnTo>
                  <a:pt x="4100297" y="4933782"/>
                </a:lnTo>
                <a:lnTo>
                  <a:pt x="4113927" y="4905889"/>
                </a:lnTo>
                <a:lnTo>
                  <a:pt x="4120271" y="4899099"/>
                </a:lnTo>
                <a:lnTo>
                  <a:pt x="4121731" y="4897663"/>
                </a:lnTo>
                <a:lnTo>
                  <a:pt x="4110169" y="4899037"/>
                </a:lnTo>
                <a:lnTo>
                  <a:pt x="4108227" y="4899399"/>
                </a:lnTo>
                <a:lnTo>
                  <a:pt x="4108445" y="4897328"/>
                </a:lnTo>
                <a:cubicBezTo>
                  <a:pt x="4109072" y="4891287"/>
                  <a:pt x="4110579" y="4876367"/>
                  <a:pt x="4111409" y="4864413"/>
                </a:cubicBezTo>
                <a:lnTo>
                  <a:pt x="4111661" y="4857895"/>
                </a:lnTo>
                <a:lnTo>
                  <a:pt x="4124301" y="4838450"/>
                </a:lnTo>
                <a:cubicBezTo>
                  <a:pt x="4130303" y="4828371"/>
                  <a:pt x="4134564" y="4819897"/>
                  <a:pt x="4135571" y="4814697"/>
                </a:cubicBezTo>
                <a:lnTo>
                  <a:pt x="4122830" y="4827146"/>
                </a:lnTo>
                <a:lnTo>
                  <a:pt x="4133738" y="4811991"/>
                </a:lnTo>
                <a:lnTo>
                  <a:pt x="4135370" y="4809729"/>
                </a:lnTo>
                <a:cubicBezTo>
                  <a:pt x="4140898" y="4802336"/>
                  <a:pt x="4146712" y="4794575"/>
                  <a:pt x="4152222" y="4786499"/>
                </a:cubicBezTo>
                <a:lnTo>
                  <a:pt x="4159595" y="4774179"/>
                </a:lnTo>
                <a:lnTo>
                  <a:pt x="4164682" y="4755162"/>
                </a:lnTo>
                <a:cubicBezTo>
                  <a:pt x="4165600" y="4744329"/>
                  <a:pt x="4160432" y="4768665"/>
                  <a:pt x="4157741" y="4760727"/>
                </a:cubicBezTo>
                <a:cubicBezTo>
                  <a:pt x="4155046" y="4752792"/>
                  <a:pt x="4170891" y="4736903"/>
                  <a:pt x="4175080" y="4727166"/>
                </a:cubicBezTo>
                <a:cubicBezTo>
                  <a:pt x="4182083" y="4717832"/>
                  <a:pt x="4190985" y="4707508"/>
                  <a:pt x="4195464" y="4694352"/>
                </a:cubicBezTo>
                <a:cubicBezTo>
                  <a:pt x="4195464" y="4694352"/>
                  <a:pt x="4194719" y="4693221"/>
                  <a:pt x="4194008" y="4691667"/>
                </a:cubicBezTo>
                <a:lnTo>
                  <a:pt x="4192998" y="4687378"/>
                </a:lnTo>
                <a:lnTo>
                  <a:pt x="4185581" y="4695548"/>
                </a:lnTo>
                <a:cubicBezTo>
                  <a:pt x="4177507" y="4703079"/>
                  <a:pt x="4170078" y="4709384"/>
                  <a:pt x="4162315" y="4716921"/>
                </a:cubicBezTo>
                <a:lnTo>
                  <a:pt x="4153986" y="4726406"/>
                </a:lnTo>
                <a:lnTo>
                  <a:pt x="4136078" y="4751724"/>
                </a:lnTo>
                <a:lnTo>
                  <a:pt x="4116239" y="4779405"/>
                </a:lnTo>
                <a:lnTo>
                  <a:pt x="4111941" y="4786365"/>
                </a:lnTo>
                <a:lnTo>
                  <a:pt x="4106622" y="4795763"/>
                </a:lnTo>
                <a:lnTo>
                  <a:pt x="4104256" y="4802474"/>
                </a:lnTo>
                <a:cubicBezTo>
                  <a:pt x="4103146" y="4804261"/>
                  <a:pt x="4102123" y="4805117"/>
                  <a:pt x="4101401" y="4805211"/>
                </a:cubicBezTo>
                <a:lnTo>
                  <a:pt x="4101378" y="4805029"/>
                </a:lnTo>
                <a:lnTo>
                  <a:pt x="4100863" y="4805937"/>
                </a:lnTo>
                <a:cubicBezTo>
                  <a:pt x="4097379" y="4811340"/>
                  <a:pt x="4094115" y="4815275"/>
                  <a:pt x="4091113" y="4816705"/>
                </a:cubicBezTo>
                <a:lnTo>
                  <a:pt x="4091461" y="4813634"/>
                </a:lnTo>
                <a:lnTo>
                  <a:pt x="4104177" y="4795003"/>
                </a:lnTo>
                <a:cubicBezTo>
                  <a:pt x="4104177" y="4795003"/>
                  <a:pt x="4102739" y="4792882"/>
                  <a:pt x="4101465" y="4789938"/>
                </a:cubicBezTo>
                <a:lnTo>
                  <a:pt x="4101015" y="4787387"/>
                </a:lnTo>
                <a:lnTo>
                  <a:pt x="4106707" y="4776639"/>
                </a:lnTo>
                <a:cubicBezTo>
                  <a:pt x="4109123" y="4772897"/>
                  <a:pt x="4111049" y="4770980"/>
                  <a:pt x="4111766" y="4772481"/>
                </a:cubicBezTo>
                <a:lnTo>
                  <a:pt x="4104355" y="4772908"/>
                </a:lnTo>
                <a:lnTo>
                  <a:pt x="4109260" y="4765487"/>
                </a:lnTo>
                <a:cubicBezTo>
                  <a:pt x="4123025" y="4745205"/>
                  <a:pt x="4146546" y="4711642"/>
                  <a:pt x="4153865" y="4702410"/>
                </a:cubicBezTo>
                <a:cubicBezTo>
                  <a:pt x="4188605" y="4631340"/>
                  <a:pt x="4112103" y="4736354"/>
                  <a:pt x="4094507" y="4753960"/>
                </a:cubicBezTo>
                <a:cubicBezTo>
                  <a:pt x="4080415" y="4772527"/>
                  <a:pt x="4068335" y="4789495"/>
                  <a:pt x="4057738" y="4803201"/>
                </a:cubicBezTo>
                <a:lnTo>
                  <a:pt x="4030791" y="4831883"/>
                </a:lnTo>
                <a:lnTo>
                  <a:pt x="4029360" y="4831410"/>
                </a:lnTo>
                <a:cubicBezTo>
                  <a:pt x="4027673" y="4832060"/>
                  <a:pt x="4024743" y="4835491"/>
                  <a:pt x="4021297" y="4840271"/>
                </a:cubicBezTo>
                <a:lnTo>
                  <a:pt x="4017063" y="4846702"/>
                </a:lnTo>
                <a:lnTo>
                  <a:pt x="3995266" y="4870255"/>
                </a:lnTo>
                <a:lnTo>
                  <a:pt x="3994627" y="4860321"/>
                </a:lnTo>
                <a:lnTo>
                  <a:pt x="4003909" y="4836663"/>
                </a:lnTo>
                <a:lnTo>
                  <a:pt x="4009504" y="4829506"/>
                </a:lnTo>
                <a:cubicBezTo>
                  <a:pt x="4028582" y="4804237"/>
                  <a:pt x="4054015" y="4781334"/>
                  <a:pt x="4059305" y="4753967"/>
                </a:cubicBezTo>
                <a:cubicBezTo>
                  <a:pt x="4057925" y="4743479"/>
                  <a:pt x="4055275" y="4739562"/>
                  <a:pt x="4060021" y="4729691"/>
                </a:cubicBezTo>
                <a:cubicBezTo>
                  <a:pt x="4072321" y="4704247"/>
                  <a:pt x="4103704" y="4688740"/>
                  <a:pt x="4119922" y="4660646"/>
                </a:cubicBezTo>
                <a:cubicBezTo>
                  <a:pt x="4118452" y="4661640"/>
                  <a:pt x="4114967" y="4659850"/>
                  <a:pt x="4111424" y="4657059"/>
                </a:cubicBezTo>
                <a:lnTo>
                  <a:pt x="4105418" y="4650545"/>
                </a:lnTo>
                <a:lnTo>
                  <a:pt x="4102629" y="4653465"/>
                </a:lnTo>
                <a:cubicBezTo>
                  <a:pt x="4101797" y="4654134"/>
                  <a:pt x="4101825" y="4652648"/>
                  <a:pt x="4102392" y="4650061"/>
                </a:cubicBezTo>
                <a:lnTo>
                  <a:pt x="4102903" y="4648348"/>
                </a:lnTo>
                <a:lnTo>
                  <a:pt x="4103146" y="4648082"/>
                </a:lnTo>
                <a:lnTo>
                  <a:pt x="4102586" y="4647477"/>
                </a:lnTo>
                <a:lnTo>
                  <a:pt x="4102509" y="4646228"/>
                </a:lnTo>
                <a:lnTo>
                  <a:pt x="4123130" y="4615267"/>
                </a:lnTo>
                <a:lnTo>
                  <a:pt x="4107947" y="4628082"/>
                </a:lnTo>
                <a:lnTo>
                  <a:pt x="4110422" y="4624994"/>
                </a:lnTo>
                <a:lnTo>
                  <a:pt x="4075343" y="4659124"/>
                </a:lnTo>
                <a:cubicBezTo>
                  <a:pt x="4059605" y="4674563"/>
                  <a:pt x="4044309" y="4689261"/>
                  <a:pt x="4029317" y="4702023"/>
                </a:cubicBezTo>
                <a:cubicBezTo>
                  <a:pt x="4044679" y="4684328"/>
                  <a:pt x="4063247" y="4665807"/>
                  <a:pt x="4081048" y="4649491"/>
                </a:cubicBezTo>
                <a:lnTo>
                  <a:pt x="4097810" y="4631268"/>
                </a:lnTo>
                <a:cubicBezTo>
                  <a:pt x="4097399" y="4630177"/>
                  <a:pt x="4096157" y="4630168"/>
                  <a:pt x="4094485" y="4630818"/>
                </a:cubicBezTo>
                <a:lnTo>
                  <a:pt x="4093592" y="4631348"/>
                </a:lnTo>
                <a:lnTo>
                  <a:pt x="4088104" y="4636876"/>
                </a:lnTo>
                <a:lnTo>
                  <a:pt x="4089781" y="4634009"/>
                </a:lnTo>
                <a:lnTo>
                  <a:pt x="4090158" y="4633387"/>
                </a:lnTo>
                <a:lnTo>
                  <a:pt x="4088581" y="4634324"/>
                </a:lnTo>
                <a:cubicBezTo>
                  <a:pt x="4084317" y="4637422"/>
                  <a:pt x="4079937" y="4641474"/>
                  <a:pt x="4078640" y="4643115"/>
                </a:cubicBezTo>
                <a:cubicBezTo>
                  <a:pt x="4038761" y="4679662"/>
                  <a:pt x="3997782" y="4728515"/>
                  <a:pt x="3959410" y="4757208"/>
                </a:cubicBezTo>
                <a:cubicBezTo>
                  <a:pt x="3988817" y="4720017"/>
                  <a:pt x="4034209" y="4683685"/>
                  <a:pt x="4066334" y="4647767"/>
                </a:cubicBezTo>
                <a:cubicBezTo>
                  <a:pt x="4056719" y="4658688"/>
                  <a:pt x="4075161" y="4639829"/>
                  <a:pt x="4072595" y="4638116"/>
                </a:cubicBezTo>
                <a:cubicBezTo>
                  <a:pt x="4067717" y="4635357"/>
                  <a:pt x="4065573" y="4645755"/>
                  <a:pt x="4065573" y="4645755"/>
                </a:cubicBezTo>
                <a:cubicBezTo>
                  <a:pt x="4044337" y="4665669"/>
                  <a:pt x="4024080" y="4685214"/>
                  <a:pt x="4004087" y="4704084"/>
                </a:cubicBezTo>
                <a:lnTo>
                  <a:pt x="3963811" y="4740579"/>
                </a:lnTo>
                <a:lnTo>
                  <a:pt x="3967837" y="4733906"/>
                </a:lnTo>
                <a:lnTo>
                  <a:pt x="3967986" y="4733595"/>
                </a:lnTo>
                <a:lnTo>
                  <a:pt x="3969645" y="4731867"/>
                </a:lnTo>
                <a:cubicBezTo>
                  <a:pt x="3974197" y="4727844"/>
                  <a:pt x="3997671" y="4707084"/>
                  <a:pt x="3996908" y="4705073"/>
                </a:cubicBezTo>
                <a:cubicBezTo>
                  <a:pt x="3994500" y="4698697"/>
                  <a:pt x="3971788" y="4721471"/>
                  <a:pt x="3975143" y="4720203"/>
                </a:cubicBezTo>
                <a:lnTo>
                  <a:pt x="3973233" y="4722157"/>
                </a:lnTo>
                <a:lnTo>
                  <a:pt x="3972173" y="4718268"/>
                </a:lnTo>
                <a:cubicBezTo>
                  <a:pt x="3970861" y="4719094"/>
                  <a:pt x="3968763" y="4721789"/>
                  <a:pt x="3966341" y="4725356"/>
                </a:cubicBezTo>
                <a:lnTo>
                  <a:pt x="3960448" y="4734706"/>
                </a:lnTo>
                <a:lnTo>
                  <a:pt x="3954747" y="4739800"/>
                </a:lnTo>
                <a:cubicBezTo>
                  <a:pt x="3948953" y="4739689"/>
                  <a:pt x="3969347" y="4720092"/>
                  <a:pt x="3969347" y="4720092"/>
                </a:cubicBezTo>
                <a:cubicBezTo>
                  <a:pt x="4008667" y="4683756"/>
                  <a:pt x="4041554" y="4649851"/>
                  <a:pt x="4073371" y="4619032"/>
                </a:cubicBezTo>
                <a:cubicBezTo>
                  <a:pt x="4074344" y="4617803"/>
                  <a:pt x="4080391" y="4612281"/>
                  <a:pt x="4087355" y="4605557"/>
                </a:cubicBezTo>
                <a:lnTo>
                  <a:pt x="4092821" y="4600172"/>
                </a:lnTo>
                <a:lnTo>
                  <a:pt x="4092221" y="4600236"/>
                </a:lnTo>
                <a:cubicBezTo>
                  <a:pt x="4090182" y="4600443"/>
                  <a:pt x="4088040" y="4600615"/>
                  <a:pt x="4086309" y="4600584"/>
                </a:cubicBezTo>
                <a:lnTo>
                  <a:pt x="4084500" y="4600128"/>
                </a:lnTo>
                <a:lnTo>
                  <a:pt x="4060988" y="4622422"/>
                </a:lnTo>
                <a:lnTo>
                  <a:pt x="4042539" y="4640377"/>
                </a:lnTo>
                <a:lnTo>
                  <a:pt x="4035955" y="4649418"/>
                </a:lnTo>
                <a:lnTo>
                  <a:pt x="4029521" y="4653044"/>
                </a:lnTo>
                <a:lnTo>
                  <a:pt x="4018873" y="4663409"/>
                </a:lnTo>
                <a:cubicBezTo>
                  <a:pt x="4017196" y="4664044"/>
                  <a:pt x="3991301" y="4695306"/>
                  <a:pt x="3986905" y="4694666"/>
                </a:cubicBezTo>
                <a:cubicBezTo>
                  <a:pt x="3984022" y="4692114"/>
                  <a:pt x="3988060" y="4686946"/>
                  <a:pt x="3992818" y="4682413"/>
                </a:cubicBezTo>
                <a:lnTo>
                  <a:pt x="3994820" y="4680699"/>
                </a:lnTo>
                <a:lnTo>
                  <a:pt x="3996567" y="4676521"/>
                </a:lnTo>
                <a:cubicBezTo>
                  <a:pt x="4000814" y="4667898"/>
                  <a:pt x="4008452" y="4654770"/>
                  <a:pt x="4009552" y="4652095"/>
                </a:cubicBezTo>
                <a:cubicBezTo>
                  <a:pt x="4014790" y="4642980"/>
                  <a:pt x="4018754" y="4635717"/>
                  <a:pt x="4022110" y="4629300"/>
                </a:cubicBezTo>
                <a:lnTo>
                  <a:pt x="4023811" y="4625912"/>
                </a:lnTo>
                <a:lnTo>
                  <a:pt x="4043792" y="4605278"/>
                </a:lnTo>
                <a:lnTo>
                  <a:pt x="4024018" y="4634121"/>
                </a:lnTo>
                <a:cubicBezTo>
                  <a:pt x="4022037" y="4636908"/>
                  <a:pt x="4019060" y="4642805"/>
                  <a:pt x="4015647" y="4649632"/>
                </a:cubicBezTo>
                <a:lnTo>
                  <a:pt x="4014159" y="4652484"/>
                </a:lnTo>
                <a:lnTo>
                  <a:pt x="4028355" y="4634289"/>
                </a:lnTo>
                <a:cubicBezTo>
                  <a:pt x="4040448" y="4619451"/>
                  <a:pt x="4052872" y="4605103"/>
                  <a:pt x="4052872" y="4605103"/>
                </a:cubicBezTo>
                <a:lnTo>
                  <a:pt x="4071839" y="4582028"/>
                </a:lnTo>
                <a:lnTo>
                  <a:pt x="4072341" y="4578106"/>
                </a:lnTo>
                <a:lnTo>
                  <a:pt x="4074050" y="4573977"/>
                </a:lnTo>
                <a:lnTo>
                  <a:pt x="4077138" y="4570782"/>
                </a:lnTo>
                <a:lnTo>
                  <a:pt x="4060815" y="4585819"/>
                </a:lnTo>
                <a:lnTo>
                  <a:pt x="4091405" y="4551762"/>
                </a:lnTo>
                <a:lnTo>
                  <a:pt x="4083473" y="4559179"/>
                </a:lnTo>
                <a:lnTo>
                  <a:pt x="4080827" y="4561919"/>
                </a:lnTo>
                <a:lnTo>
                  <a:pt x="4059820" y="4584943"/>
                </a:lnTo>
                <a:lnTo>
                  <a:pt x="4049253" y="4596529"/>
                </a:lnTo>
                <a:lnTo>
                  <a:pt x="4039727" y="4606972"/>
                </a:lnTo>
                <a:cubicBezTo>
                  <a:pt x="4034321" y="4612590"/>
                  <a:pt x="4030639" y="4615852"/>
                  <a:pt x="4029977" y="4614873"/>
                </a:cubicBezTo>
                <a:cubicBezTo>
                  <a:pt x="4029315" y="4613893"/>
                  <a:pt x="4031645" y="4608631"/>
                  <a:pt x="4034673" y="4602225"/>
                </a:cubicBezTo>
                <a:lnTo>
                  <a:pt x="4040806" y="4588786"/>
                </a:lnTo>
                <a:lnTo>
                  <a:pt x="4037881" y="4591302"/>
                </a:lnTo>
                <a:cubicBezTo>
                  <a:pt x="4028478" y="4598884"/>
                  <a:pt x="4018927" y="4605009"/>
                  <a:pt x="4032398" y="4589276"/>
                </a:cubicBezTo>
                <a:lnTo>
                  <a:pt x="4043078" y="4577121"/>
                </a:lnTo>
                <a:lnTo>
                  <a:pt x="4042912" y="4575217"/>
                </a:lnTo>
                <a:lnTo>
                  <a:pt x="4038416" y="4578845"/>
                </a:lnTo>
                <a:lnTo>
                  <a:pt x="4038107" y="4579427"/>
                </a:lnTo>
                <a:lnTo>
                  <a:pt x="4037380" y="4579683"/>
                </a:lnTo>
                <a:lnTo>
                  <a:pt x="4034697" y="4581848"/>
                </a:lnTo>
                <a:cubicBezTo>
                  <a:pt x="4030797" y="4585605"/>
                  <a:pt x="4025641" y="4591040"/>
                  <a:pt x="4018939" y="4598544"/>
                </a:cubicBezTo>
                <a:cubicBezTo>
                  <a:pt x="3980267" y="4637060"/>
                  <a:pt x="3952195" y="4691249"/>
                  <a:pt x="3907132" y="4721715"/>
                </a:cubicBezTo>
                <a:cubicBezTo>
                  <a:pt x="3899295" y="4727012"/>
                  <a:pt x="3928195" y="4665603"/>
                  <a:pt x="3935858" y="4667083"/>
                </a:cubicBezTo>
                <a:cubicBezTo>
                  <a:pt x="3925185" y="4665020"/>
                  <a:pt x="3886463" y="4718856"/>
                  <a:pt x="3863653" y="4751093"/>
                </a:cubicBezTo>
                <a:lnTo>
                  <a:pt x="3853141" y="4765767"/>
                </a:lnTo>
                <a:lnTo>
                  <a:pt x="3861528" y="4751184"/>
                </a:lnTo>
                <a:cubicBezTo>
                  <a:pt x="3899896" y="4687466"/>
                  <a:pt x="3834947" y="4767541"/>
                  <a:pt x="3833377" y="4771971"/>
                </a:cubicBezTo>
                <a:cubicBezTo>
                  <a:pt x="3824234" y="4783697"/>
                  <a:pt x="3805965" y="4793021"/>
                  <a:pt x="3797654" y="4800054"/>
                </a:cubicBezTo>
                <a:lnTo>
                  <a:pt x="3787360" y="4810762"/>
                </a:lnTo>
                <a:lnTo>
                  <a:pt x="3850516" y="4727285"/>
                </a:lnTo>
                <a:lnTo>
                  <a:pt x="3851587" y="4722700"/>
                </a:lnTo>
                <a:cubicBezTo>
                  <a:pt x="3858547" y="4708332"/>
                  <a:pt x="3873625" y="4683955"/>
                  <a:pt x="3882483" y="4674205"/>
                </a:cubicBezTo>
                <a:lnTo>
                  <a:pt x="3896685" y="4653520"/>
                </a:lnTo>
                <a:lnTo>
                  <a:pt x="3897601" y="4650531"/>
                </a:lnTo>
                <a:cubicBezTo>
                  <a:pt x="3902956" y="4641196"/>
                  <a:pt x="3917682" y="4620667"/>
                  <a:pt x="3921065" y="4611421"/>
                </a:cubicBezTo>
                <a:cubicBezTo>
                  <a:pt x="3917146" y="4614070"/>
                  <a:pt x="3913229" y="4616719"/>
                  <a:pt x="3909311" y="4619368"/>
                </a:cubicBezTo>
                <a:lnTo>
                  <a:pt x="3907425" y="4619153"/>
                </a:lnTo>
                <a:lnTo>
                  <a:pt x="3817666" y="4746793"/>
                </a:lnTo>
                <a:cubicBezTo>
                  <a:pt x="3737625" y="4858256"/>
                  <a:pt x="3656767" y="4968128"/>
                  <a:pt x="3574823" y="5075643"/>
                </a:cubicBezTo>
                <a:cubicBezTo>
                  <a:pt x="3581364" y="5057178"/>
                  <a:pt x="3591506" y="5044975"/>
                  <a:pt x="3602218" y="5028819"/>
                </a:cubicBezTo>
                <a:cubicBezTo>
                  <a:pt x="3607189" y="5014787"/>
                  <a:pt x="3642711" y="4970840"/>
                  <a:pt x="3619731" y="4993459"/>
                </a:cubicBezTo>
                <a:cubicBezTo>
                  <a:pt x="3589751" y="5019417"/>
                  <a:pt x="3565421" y="5088107"/>
                  <a:pt x="3532079" y="5081286"/>
                </a:cubicBezTo>
                <a:cubicBezTo>
                  <a:pt x="3579113" y="5004841"/>
                  <a:pt x="3626621" y="4929397"/>
                  <a:pt x="3672824" y="4857645"/>
                </a:cubicBezTo>
                <a:cubicBezTo>
                  <a:pt x="3688430" y="4858185"/>
                  <a:pt x="3678070" y="4828746"/>
                  <a:pt x="3672824" y="4857645"/>
                </a:cubicBezTo>
                <a:cubicBezTo>
                  <a:pt x="3653056" y="4840669"/>
                  <a:pt x="3683042" y="4814711"/>
                  <a:pt x="3694013" y="4797817"/>
                </a:cubicBezTo>
                <a:cubicBezTo>
                  <a:pt x="3697153" y="4788952"/>
                  <a:pt x="3699250" y="4779511"/>
                  <a:pt x="3702128" y="4769622"/>
                </a:cubicBezTo>
                <a:lnTo>
                  <a:pt x="3709449" y="4751967"/>
                </a:lnTo>
                <a:lnTo>
                  <a:pt x="3704151" y="4758558"/>
                </a:lnTo>
                <a:cubicBezTo>
                  <a:pt x="3690855" y="4774322"/>
                  <a:pt x="3677798" y="4789083"/>
                  <a:pt x="3664831" y="4803279"/>
                </a:cubicBezTo>
                <a:lnTo>
                  <a:pt x="3636031" y="4833961"/>
                </a:lnTo>
                <a:lnTo>
                  <a:pt x="3638140" y="4830574"/>
                </a:lnTo>
                <a:cubicBezTo>
                  <a:pt x="3643582" y="4822884"/>
                  <a:pt x="3650992" y="4813636"/>
                  <a:pt x="3657161" y="4804905"/>
                </a:cubicBezTo>
                <a:lnTo>
                  <a:pt x="3658827" y="4802288"/>
                </a:lnTo>
                <a:lnTo>
                  <a:pt x="3670466" y="4789873"/>
                </a:lnTo>
                <a:cubicBezTo>
                  <a:pt x="3683069" y="4775923"/>
                  <a:pt x="3695132" y="4761968"/>
                  <a:pt x="3706294" y="4748163"/>
                </a:cubicBezTo>
                <a:lnTo>
                  <a:pt x="3717792" y="4733631"/>
                </a:lnTo>
                <a:lnTo>
                  <a:pt x="3736579" y="4700048"/>
                </a:lnTo>
                <a:cubicBezTo>
                  <a:pt x="3761463" y="4662258"/>
                  <a:pt x="3794434" y="4626394"/>
                  <a:pt x="3820661" y="4585806"/>
                </a:cubicBezTo>
                <a:lnTo>
                  <a:pt x="3902654" y="4465640"/>
                </a:lnTo>
                <a:lnTo>
                  <a:pt x="3909915" y="4446919"/>
                </a:lnTo>
                <a:cubicBezTo>
                  <a:pt x="3888503" y="4470460"/>
                  <a:pt x="3884253" y="4483964"/>
                  <a:pt x="3868060" y="4507041"/>
                </a:cubicBezTo>
                <a:cubicBezTo>
                  <a:pt x="3857869" y="4523447"/>
                  <a:pt x="3856549" y="4524506"/>
                  <a:pt x="3857927" y="4519680"/>
                </a:cubicBezTo>
                <a:lnTo>
                  <a:pt x="3863373" y="4499321"/>
                </a:lnTo>
                <a:lnTo>
                  <a:pt x="3861027" y="4502474"/>
                </a:lnTo>
                <a:cubicBezTo>
                  <a:pt x="3837748" y="4534509"/>
                  <a:pt x="3815687" y="4565955"/>
                  <a:pt x="3790704" y="4599463"/>
                </a:cubicBezTo>
                <a:lnTo>
                  <a:pt x="3786695" y="4604594"/>
                </a:lnTo>
                <a:lnTo>
                  <a:pt x="3772794" y="4625631"/>
                </a:lnTo>
                <a:cubicBezTo>
                  <a:pt x="3715193" y="4709140"/>
                  <a:pt x="3645271" y="4785419"/>
                  <a:pt x="3575195" y="4862142"/>
                </a:cubicBezTo>
                <a:cubicBezTo>
                  <a:pt x="3563217" y="4873573"/>
                  <a:pt x="3550454" y="4882927"/>
                  <a:pt x="3540901" y="4894355"/>
                </a:cubicBezTo>
                <a:lnTo>
                  <a:pt x="3533814" y="4904795"/>
                </a:lnTo>
                <a:lnTo>
                  <a:pt x="3533186" y="4904673"/>
                </a:lnTo>
                <a:cubicBezTo>
                  <a:pt x="3532487" y="4904937"/>
                  <a:pt x="3532187" y="4905626"/>
                  <a:pt x="3532568" y="4906632"/>
                </a:cubicBezTo>
                <a:lnTo>
                  <a:pt x="3533814" y="4904795"/>
                </a:lnTo>
                <a:lnTo>
                  <a:pt x="3536203" y="4905257"/>
                </a:lnTo>
                <a:cubicBezTo>
                  <a:pt x="3523714" y="4919566"/>
                  <a:pt x="3510308" y="4936520"/>
                  <a:pt x="3511069" y="4938531"/>
                </a:cubicBezTo>
                <a:cubicBezTo>
                  <a:pt x="3510308" y="4936520"/>
                  <a:pt x="3518977" y="4933244"/>
                  <a:pt x="3518977" y="4933244"/>
                </a:cubicBezTo>
                <a:cubicBezTo>
                  <a:pt x="3524011" y="4931342"/>
                  <a:pt x="3520498" y="4937268"/>
                  <a:pt x="3527489" y="4934626"/>
                </a:cubicBezTo>
                <a:cubicBezTo>
                  <a:pt x="3531761" y="4930709"/>
                  <a:pt x="3543335" y="4919050"/>
                  <a:pt x="3552160" y="4911113"/>
                </a:cubicBezTo>
                <a:cubicBezTo>
                  <a:pt x="3564761" y="4898583"/>
                  <a:pt x="3577907" y="4885585"/>
                  <a:pt x="3591233" y="4872275"/>
                </a:cubicBezTo>
                <a:lnTo>
                  <a:pt x="3624775" y="4838259"/>
                </a:lnTo>
                <a:lnTo>
                  <a:pt x="3617265" y="4847536"/>
                </a:lnTo>
                <a:cubicBezTo>
                  <a:pt x="3603047" y="4862977"/>
                  <a:pt x="3588239" y="4877490"/>
                  <a:pt x="3573691" y="4891425"/>
                </a:cubicBezTo>
                <a:cubicBezTo>
                  <a:pt x="3544468" y="4918960"/>
                  <a:pt x="3515978" y="4953504"/>
                  <a:pt x="3485688" y="4984128"/>
                </a:cubicBezTo>
                <a:cubicBezTo>
                  <a:pt x="3468940" y="4999852"/>
                  <a:pt x="3452764" y="5016032"/>
                  <a:pt x="3437028" y="5031473"/>
                </a:cubicBezTo>
                <a:cubicBezTo>
                  <a:pt x="3421289" y="5046913"/>
                  <a:pt x="3405992" y="5061612"/>
                  <a:pt x="3391000" y="5074373"/>
                </a:cubicBezTo>
                <a:cubicBezTo>
                  <a:pt x="3406365" y="5056677"/>
                  <a:pt x="3424931" y="5038155"/>
                  <a:pt x="3442734" y="5021837"/>
                </a:cubicBezTo>
                <a:lnTo>
                  <a:pt x="3459495" y="5003614"/>
                </a:lnTo>
                <a:cubicBezTo>
                  <a:pt x="3457848" y="4999253"/>
                  <a:pt x="3442918" y="5012182"/>
                  <a:pt x="3440325" y="5015465"/>
                </a:cubicBezTo>
                <a:cubicBezTo>
                  <a:pt x="3400446" y="5052012"/>
                  <a:pt x="3359466" y="5100864"/>
                  <a:pt x="3321095" y="5129558"/>
                </a:cubicBezTo>
                <a:cubicBezTo>
                  <a:pt x="3350501" y="5092366"/>
                  <a:pt x="3395895" y="5056033"/>
                  <a:pt x="3428019" y="5020116"/>
                </a:cubicBezTo>
                <a:cubicBezTo>
                  <a:pt x="3418405" y="5031035"/>
                  <a:pt x="3436846" y="5012179"/>
                  <a:pt x="3434280" y="5010463"/>
                </a:cubicBezTo>
                <a:cubicBezTo>
                  <a:pt x="3429401" y="5007707"/>
                  <a:pt x="3427259" y="5018103"/>
                  <a:pt x="3427259" y="5018103"/>
                </a:cubicBezTo>
                <a:cubicBezTo>
                  <a:pt x="3406021" y="5038018"/>
                  <a:pt x="3385766" y="5057562"/>
                  <a:pt x="3365773" y="5076432"/>
                </a:cubicBezTo>
                <a:lnTo>
                  <a:pt x="3325497" y="5112927"/>
                </a:lnTo>
                <a:lnTo>
                  <a:pt x="3329525" y="5106253"/>
                </a:lnTo>
                <a:lnTo>
                  <a:pt x="3329669" y="5105943"/>
                </a:lnTo>
                <a:lnTo>
                  <a:pt x="3331330" y="5104214"/>
                </a:lnTo>
                <a:cubicBezTo>
                  <a:pt x="3335882" y="5100195"/>
                  <a:pt x="3359355" y="5079434"/>
                  <a:pt x="3358594" y="5077420"/>
                </a:cubicBezTo>
                <a:cubicBezTo>
                  <a:pt x="3356185" y="5071045"/>
                  <a:pt x="3333473" y="5093819"/>
                  <a:pt x="3336828" y="5092549"/>
                </a:cubicBezTo>
                <a:lnTo>
                  <a:pt x="3334918" y="5094507"/>
                </a:lnTo>
                <a:lnTo>
                  <a:pt x="3333858" y="5090615"/>
                </a:lnTo>
                <a:cubicBezTo>
                  <a:pt x="3332546" y="5091443"/>
                  <a:pt x="3330448" y="5094137"/>
                  <a:pt x="3328027" y="5097706"/>
                </a:cubicBezTo>
                <a:lnTo>
                  <a:pt x="3322131" y="5107052"/>
                </a:lnTo>
                <a:lnTo>
                  <a:pt x="3316433" y="5112148"/>
                </a:lnTo>
                <a:cubicBezTo>
                  <a:pt x="3310636" y="5112037"/>
                  <a:pt x="3331033" y="5092439"/>
                  <a:pt x="3331033" y="5092439"/>
                </a:cubicBezTo>
                <a:cubicBezTo>
                  <a:pt x="3370351" y="5056104"/>
                  <a:pt x="3403238" y="5022198"/>
                  <a:pt x="3435055" y="4991382"/>
                </a:cubicBezTo>
                <a:cubicBezTo>
                  <a:pt x="3437649" y="4988100"/>
                  <a:pt x="3476332" y="4954304"/>
                  <a:pt x="3472244" y="4948566"/>
                </a:cubicBezTo>
                <a:cubicBezTo>
                  <a:pt x="3469043" y="4945173"/>
                  <a:pt x="3445134" y="4970701"/>
                  <a:pt x="3466139" y="4953556"/>
                </a:cubicBezTo>
                <a:cubicBezTo>
                  <a:pt x="3435240" y="4981726"/>
                  <a:pt x="3409653" y="5007886"/>
                  <a:pt x="3380559" y="5035756"/>
                </a:cubicBezTo>
                <a:cubicBezTo>
                  <a:pt x="3378881" y="5036391"/>
                  <a:pt x="3352985" y="5067654"/>
                  <a:pt x="3348588" y="5067016"/>
                </a:cubicBezTo>
                <a:cubicBezTo>
                  <a:pt x="3342824" y="5061909"/>
                  <a:pt x="3364742" y="5046338"/>
                  <a:pt x="3364742" y="5046338"/>
                </a:cubicBezTo>
                <a:cubicBezTo>
                  <a:pt x="3401901" y="5008516"/>
                  <a:pt x="3421538" y="4986905"/>
                  <a:pt x="3457780" y="4951732"/>
                </a:cubicBezTo>
                <a:cubicBezTo>
                  <a:pt x="3460375" y="4948452"/>
                  <a:pt x="3495826" y="4916261"/>
                  <a:pt x="3492501" y="4912532"/>
                </a:cubicBezTo>
                <a:cubicBezTo>
                  <a:pt x="3488104" y="4911894"/>
                  <a:pt x="3464165" y="4942416"/>
                  <a:pt x="3466761" y="4939136"/>
                </a:cubicBezTo>
                <a:cubicBezTo>
                  <a:pt x="3456257" y="4947708"/>
                  <a:pt x="3450788" y="4954376"/>
                  <a:pt x="3438457" y="4964022"/>
                </a:cubicBezTo>
                <a:cubicBezTo>
                  <a:pt x="3451100" y="4945055"/>
                  <a:pt x="3470425" y="4932765"/>
                  <a:pt x="3483832" y="4915811"/>
                </a:cubicBezTo>
                <a:cubicBezTo>
                  <a:pt x="3488104" y="4911894"/>
                  <a:pt x="3489330" y="4904146"/>
                  <a:pt x="3494799" y="4897475"/>
                </a:cubicBezTo>
                <a:lnTo>
                  <a:pt x="3502071" y="4888839"/>
                </a:lnTo>
                <a:lnTo>
                  <a:pt x="3502416" y="4888617"/>
                </a:lnTo>
                <a:lnTo>
                  <a:pt x="3503726" y="4886872"/>
                </a:lnTo>
                <a:lnTo>
                  <a:pt x="3519310" y="4868366"/>
                </a:lnTo>
                <a:cubicBezTo>
                  <a:pt x="3528539" y="4858647"/>
                  <a:pt x="3537899" y="4849164"/>
                  <a:pt x="3544602" y="4840687"/>
                </a:cubicBezTo>
                <a:cubicBezTo>
                  <a:pt x="3540813" y="4846722"/>
                  <a:pt x="3551623" y="4833049"/>
                  <a:pt x="3550862" y="4831037"/>
                </a:cubicBezTo>
                <a:cubicBezTo>
                  <a:pt x="3548451" y="4824662"/>
                  <a:pt x="3537611" y="4843330"/>
                  <a:pt x="3535933" y="4843965"/>
                </a:cubicBezTo>
                <a:lnTo>
                  <a:pt x="3523067" y="4857524"/>
                </a:lnTo>
                <a:lnTo>
                  <a:pt x="3511188" y="4876950"/>
                </a:lnTo>
                <a:lnTo>
                  <a:pt x="3503726" y="4886872"/>
                </a:lnTo>
                <a:lnTo>
                  <a:pt x="3502071" y="4888839"/>
                </a:lnTo>
                <a:lnTo>
                  <a:pt x="3495659" y="4892987"/>
                </a:lnTo>
                <a:lnTo>
                  <a:pt x="3499222" y="4882654"/>
                </a:lnTo>
                <a:lnTo>
                  <a:pt x="3479339" y="4903610"/>
                </a:lnTo>
                <a:cubicBezTo>
                  <a:pt x="3460610" y="4922864"/>
                  <a:pt x="3441841" y="4941272"/>
                  <a:pt x="3422498" y="4958168"/>
                </a:cubicBezTo>
                <a:cubicBezTo>
                  <a:pt x="3437599" y="4938081"/>
                  <a:pt x="3453245" y="4923251"/>
                  <a:pt x="3468718" y="4908487"/>
                </a:cubicBezTo>
                <a:lnTo>
                  <a:pt x="3508962" y="4864576"/>
                </a:lnTo>
                <a:lnTo>
                  <a:pt x="3514529" y="4854679"/>
                </a:lnTo>
                <a:lnTo>
                  <a:pt x="3522319" y="4841504"/>
                </a:lnTo>
                <a:lnTo>
                  <a:pt x="3519542" y="4842878"/>
                </a:lnTo>
                <a:cubicBezTo>
                  <a:pt x="3479507" y="4884086"/>
                  <a:pt x="3445985" y="4920531"/>
                  <a:pt x="3408066" y="4956339"/>
                </a:cubicBezTo>
                <a:lnTo>
                  <a:pt x="3395999" y="4965976"/>
                </a:lnTo>
                <a:lnTo>
                  <a:pt x="3384085" y="4982855"/>
                </a:lnTo>
                <a:cubicBezTo>
                  <a:pt x="3374197" y="4995850"/>
                  <a:pt x="3378171" y="4986328"/>
                  <a:pt x="3386722" y="4969014"/>
                </a:cubicBezTo>
                <a:lnTo>
                  <a:pt x="3398491" y="4945607"/>
                </a:lnTo>
                <a:lnTo>
                  <a:pt x="3387981" y="4956586"/>
                </a:lnTo>
                <a:lnTo>
                  <a:pt x="3394306" y="4941419"/>
                </a:lnTo>
                <a:cubicBezTo>
                  <a:pt x="3398037" y="4918767"/>
                  <a:pt x="3384609" y="4942815"/>
                  <a:pt x="3377026" y="4958991"/>
                </a:cubicBezTo>
                <a:lnTo>
                  <a:pt x="3365306" y="4979510"/>
                </a:lnTo>
                <a:lnTo>
                  <a:pt x="3353752" y="4991060"/>
                </a:lnTo>
                <a:lnTo>
                  <a:pt x="3352364" y="4992457"/>
                </a:lnTo>
                <a:lnTo>
                  <a:pt x="3356561" y="4983964"/>
                </a:lnTo>
                <a:cubicBezTo>
                  <a:pt x="3362161" y="4972503"/>
                  <a:pt x="3367902" y="4961257"/>
                  <a:pt x="3374334" y="4951054"/>
                </a:cubicBezTo>
                <a:cubicBezTo>
                  <a:pt x="3380908" y="4939141"/>
                  <a:pt x="3389203" y="4926777"/>
                  <a:pt x="3397329" y="4914154"/>
                </a:cubicBezTo>
                <a:lnTo>
                  <a:pt x="3412809" y="4887043"/>
                </a:lnTo>
                <a:lnTo>
                  <a:pt x="3402948" y="4894189"/>
                </a:lnTo>
                <a:lnTo>
                  <a:pt x="3401491" y="4896336"/>
                </a:lnTo>
                <a:cubicBezTo>
                  <a:pt x="3392302" y="4910080"/>
                  <a:pt x="3381397" y="4925729"/>
                  <a:pt x="3379165" y="4930708"/>
                </a:cubicBezTo>
                <a:cubicBezTo>
                  <a:pt x="3375831" y="4933380"/>
                  <a:pt x="3368887" y="4938947"/>
                  <a:pt x="3367220" y="4940283"/>
                </a:cubicBezTo>
                <a:cubicBezTo>
                  <a:pt x="3363598" y="4946375"/>
                  <a:pt x="3363032" y="4950018"/>
                  <a:pt x="3361303" y="4955123"/>
                </a:cubicBezTo>
                <a:cubicBezTo>
                  <a:pt x="3359637" y="4956458"/>
                  <a:pt x="3352754" y="4958256"/>
                  <a:pt x="3349083" y="4964918"/>
                </a:cubicBezTo>
                <a:cubicBezTo>
                  <a:pt x="3345460" y="4971012"/>
                  <a:pt x="3339254" y="4989272"/>
                  <a:pt x="3330076" y="4999818"/>
                </a:cubicBezTo>
                <a:cubicBezTo>
                  <a:pt x="3326459" y="5004310"/>
                  <a:pt x="3324726" y="5005666"/>
                  <a:pt x="3324223" y="5005075"/>
                </a:cubicBezTo>
                <a:lnTo>
                  <a:pt x="3325054" y="5001557"/>
                </a:lnTo>
                <a:lnTo>
                  <a:pt x="3315609" y="5018616"/>
                </a:lnTo>
                <a:cubicBezTo>
                  <a:pt x="3312578" y="5023544"/>
                  <a:pt x="3309909" y="5027119"/>
                  <a:pt x="3308223" y="5027768"/>
                </a:cubicBezTo>
                <a:cubicBezTo>
                  <a:pt x="3297788" y="5029060"/>
                  <a:pt x="3316333" y="5004872"/>
                  <a:pt x="3316333" y="5004872"/>
                </a:cubicBezTo>
                <a:cubicBezTo>
                  <a:pt x="3319653" y="4999606"/>
                  <a:pt x="3325002" y="4990226"/>
                  <a:pt x="3330843" y="4979567"/>
                </a:cubicBezTo>
                <a:lnTo>
                  <a:pt x="3347389" y="4948316"/>
                </a:lnTo>
                <a:lnTo>
                  <a:pt x="3347598" y="4942730"/>
                </a:lnTo>
                <a:cubicBezTo>
                  <a:pt x="3348387" y="4938777"/>
                  <a:pt x="3350542" y="4933961"/>
                  <a:pt x="3353534" y="4928640"/>
                </a:cubicBezTo>
                <a:lnTo>
                  <a:pt x="3356477" y="4924036"/>
                </a:lnTo>
                <a:lnTo>
                  <a:pt x="3355238" y="4925547"/>
                </a:lnTo>
                <a:lnTo>
                  <a:pt x="3351870" y="4930623"/>
                </a:lnTo>
                <a:lnTo>
                  <a:pt x="3333638" y="4960828"/>
                </a:lnTo>
                <a:cubicBezTo>
                  <a:pt x="3331688" y="4963985"/>
                  <a:pt x="3328979" y="4966955"/>
                  <a:pt x="3325850" y="4970259"/>
                </a:cubicBezTo>
                <a:lnTo>
                  <a:pt x="3324976" y="4971233"/>
                </a:lnTo>
                <a:lnTo>
                  <a:pt x="3315863" y="4985067"/>
                </a:lnTo>
                <a:lnTo>
                  <a:pt x="3307777" y="4996556"/>
                </a:lnTo>
                <a:lnTo>
                  <a:pt x="3307764" y="4996582"/>
                </a:lnTo>
                <a:lnTo>
                  <a:pt x="3307749" y="4996598"/>
                </a:lnTo>
                <a:lnTo>
                  <a:pt x="3279040" y="5037384"/>
                </a:lnTo>
                <a:cubicBezTo>
                  <a:pt x="3271205" y="5045416"/>
                  <a:pt x="3249259" y="5079206"/>
                  <a:pt x="3249259" y="5079206"/>
                </a:cubicBezTo>
                <a:lnTo>
                  <a:pt x="3247759" y="5069506"/>
                </a:lnTo>
                <a:lnTo>
                  <a:pt x="3243152" y="5077693"/>
                </a:lnTo>
                <a:lnTo>
                  <a:pt x="3240641" y="5079065"/>
                </a:lnTo>
                <a:lnTo>
                  <a:pt x="3233810" y="5083659"/>
                </a:lnTo>
                <a:lnTo>
                  <a:pt x="3237343" y="5076881"/>
                </a:lnTo>
                <a:cubicBezTo>
                  <a:pt x="3254511" y="5044586"/>
                  <a:pt x="3272139" y="5011458"/>
                  <a:pt x="3290481" y="4975232"/>
                </a:cubicBezTo>
                <a:cubicBezTo>
                  <a:pt x="3292294" y="4972186"/>
                  <a:pt x="3295154" y="4966706"/>
                  <a:pt x="3298749" y="4959770"/>
                </a:cubicBezTo>
                <a:lnTo>
                  <a:pt x="3308458" y="4941268"/>
                </a:lnTo>
                <a:lnTo>
                  <a:pt x="3318543" y="4917333"/>
                </a:lnTo>
                <a:lnTo>
                  <a:pt x="3323550" y="4906965"/>
                </a:lnTo>
                <a:lnTo>
                  <a:pt x="3319362" y="4911980"/>
                </a:lnTo>
                <a:cubicBezTo>
                  <a:pt x="3318770" y="4910809"/>
                  <a:pt x="3331859" y="4888659"/>
                  <a:pt x="3333326" y="4885092"/>
                </a:cubicBezTo>
                <a:cubicBezTo>
                  <a:pt x="3333894" y="4881447"/>
                  <a:pt x="3333156" y="4868754"/>
                  <a:pt x="3330115" y="4868005"/>
                </a:cubicBezTo>
                <a:cubicBezTo>
                  <a:pt x="3328448" y="4869341"/>
                  <a:pt x="3298246" y="4923309"/>
                  <a:pt x="3294346" y="4929625"/>
                </a:cubicBezTo>
                <a:cubicBezTo>
                  <a:pt x="3283491" y="4944705"/>
                  <a:pt x="3274253" y="4959017"/>
                  <a:pt x="3265352" y="4969339"/>
                </a:cubicBezTo>
                <a:cubicBezTo>
                  <a:pt x="3263687" y="4970676"/>
                  <a:pt x="3257033" y="4972820"/>
                  <a:pt x="3255368" y="4974157"/>
                </a:cubicBezTo>
                <a:cubicBezTo>
                  <a:pt x="3241188" y="4988710"/>
                  <a:pt x="3234862" y="5026729"/>
                  <a:pt x="3228837" y="5021464"/>
                </a:cubicBezTo>
                <a:cubicBezTo>
                  <a:pt x="3228837" y="5021464"/>
                  <a:pt x="3231082" y="5013287"/>
                  <a:pt x="3231662" y="5006445"/>
                </a:cubicBezTo>
                <a:lnTo>
                  <a:pt x="3232268" y="5007657"/>
                </a:lnTo>
                <a:lnTo>
                  <a:pt x="3231373" y="5009866"/>
                </a:lnTo>
                <a:cubicBezTo>
                  <a:pt x="3232205" y="5009197"/>
                  <a:pt x="3232624" y="5008863"/>
                  <a:pt x="3232657" y="5008435"/>
                </a:cubicBezTo>
                <a:lnTo>
                  <a:pt x="3232268" y="5007657"/>
                </a:lnTo>
                <a:lnTo>
                  <a:pt x="3233916" y="5003596"/>
                </a:lnTo>
                <a:lnTo>
                  <a:pt x="3235686" y="5001361"/>
                </a:lnTo>
                <a:cubicBezTo>
                  <a:pt x="3236568" y="4999722"/>
                  <a:pt x="3236999" y="4998446"/>
                  <a:pt x="3236999" y="4998446"/>
                </a:cubicBezTo>
                <a:cubicBezTo>
                  <a:pt x="3236999" y="4998446"/>
                  <a:pt x="3232869" y="4992192"/>
                  <a:pt x="3234875" y="4986865"/>
                </a:cubicBezTo>
                <a:cubicBezTo>
                  <a:pt x="3236283" y="4980955"/>
                  <a:pt x="3241451" y="4971896"/>
                  <a:pt x="3246790" y="4963099"/>
                </a:cubicBezTo>
                <a:lnTo>
                  <a:pt x="3255013" y="4948999"/>
                </a:lnTo>
                <a:lnTo>
                  <a:pt x="3246934" y="4952236"/>
                </a:lnTo>
                <a:cubicBezTo>
                  <a:pt x="3243675" y="4953368"/>
                  <a:pt x="3240206" y="4954581"/>
                  <a:pt x="3236933" y="4956227"/>
                </a:cubicBezTo>
                <a:lnTo>
                  <a:pt x="3235690" y="4957157"/>
                </a:lnTo>
                <a:lnTo>
                  <a:pt x="3210909" y="4998173"/>
                </a:lnTo>
                <a:lnTo>
                  <a:pt x="3173897" y="5067048"/>
                </a:lnTo>
                <a:lnTo>
                  <a:pt x="3169457" y="5070316"/>
                </a:lnTo>
                <a:lnTo>
                  <a:pt x="3159530" y="5078585"/>
                </a:lnTo>
                <a:lnTo>
                  <a:pt x="3169728" y="5056095"/>
                </a:lnTo>
                <a:lnTo>
                  <a:pt x="3156777" y="5076119"/>
                </a:lnTo>
                <a:lnTo>
                  <a:pt x="3152659" y="5072065"/>
                </a:lnTo>
                <a:lnTo>
                  <a:pt x="3146715" y="5077821"/>
                </a:lnTo>
                <a:lnTo>
                  <a:pt x="3156900" y="5056972"/>
                </a:lnTo>
                <a:lnTo>
                  <a:pt x="3161046" y="5051048"/>
                </a:lnTo>
                <a:cubicBezTo>
                  <a:pt x="3162476" y="5049207"/>
                  <a:pt x="3163465" y="5048233"/>
                  <a:pt x="3163657" y="5048738"/>
                </a:cubicBezTo>
                <a:lnTo>
                  <a:pt x="3161289" y="5047989"/>
                </a:lnTo>
                <a:lnTo>
                  <a:pt x="3174918" y="5020096"/>
                </a:lnTo>
                <a:lnTo>
                  <a:pt x="3181264" y="5013305"/>
                </a:lnTo>
                <a:lnTo>
                  <a:pt x="3182721" y="5011868"/>
                </a:lnTo>
                <a:lnTo>
                  <a:pt x="3171160" y="5013243"/>
                </a:lnTo>
                <a:lnTo>
                  <a:pt x="3169219" y="5013606"/>
                </a:lnTo>
                <a:lnTo>
                  <a:pt x="3169437" y="5011533"/>
                </a:lnTo>
                <a:cubicBezTo>
                  <a:pt x="3170065" y="5005492"/>
                  <a:pt x="3171571" y="4990572"/>
                  <a:pt x="3172401" y="4978619"/>
                </a:cubicBezTo>
                <a:lnTo>
                  <a:pt x="3172654" y="4972102"/>
                </a:lnTo>
                <a:lnTo>
                  <a:pt x="3185293" y="4952657"/>
                </a:lnTo>
                <a:cubicBezTo>
                  <a:pt x="3191294" y="4942576"/>
                  <a:pt x="3195557" y="4934103"/>
                  <a:pt x="3196563" y="4928903"/>
                </a:cubicBezTo>
                <a:lnTo>
                  <a:pt x="3183822" y="4941351"/>
                </a:lnTo>
                <a:lnTo>
                  <a:pt x="3194731" y="4926197"/>
                </a:lnTo>
                <a:lnTo>
                  <a:pt x="3196362" y="4923934"/>
                </a:lnTo>
                <a:cubicBezTo>
                  <a:pt x="3201889" y="4916542"/>
                  <a:pt x="3207705" y="4908780"/>
                  <a:pt x="3213215" y="4900706"/>
                </a:cubicBezTo>
                <a:lnTo>
                  <a:pt x="3220586" y="4888385"/>
                </a:lnTo>
                <a:lnTo>
                  <a:pt x="3225675" y="4869368"/>
                </a:lnTo>
                <a:cubicBezTo>
                  <a:pt x="3226592" y="4858536"/>
                  <a:pt x="3221424" y="4882871"/>
                  <a:pt x="3218733" y="4874933"/>
                </a:cubicBezTo>
                <a:cubicBezTo>
                  <a:pt x="3216038" y="4866997"/>
                  <a:pt x="3231882" y="4851108"/>
                  <a:pt x="3236072" y="4841373"/>
                </a:cubicBezTo>
                <a:cubicBezTo>
                  <a:pt x="3243075" y="4832037"/>
                  <a:pt x="3251976" y="4821713"/>
                  <a:pt x="3256456" y="4808558"/>
                </a:cubicBezTo>
                <a:cubicBezTo>
                  <a:pt x="3256456" y="4808558"/>
                  <a:pt x="3255711" y="4807429"/>
                  <a:pt x="3254999" y="4805872"/>
                </a:cubicBezTo>
                <a:lnTo>
                  <a:pt x="3253990" y="4801584"/>
                </a:lnTo>
                <a:lnTo>
                  <a:pt x="3246572" y="4809754"/>
                </a:lnTo>
                <a:cubicBezTo>
                  <a:pt x="3238500" y="4817286"/>
                  <a:pt x="3231070" y="4823589"/>
                  <a:pt x="3223306" y="4831127"/>
                </a:cubicBezTo>
                <a:lnTo>
                  <a:pt x="3214979" y="4840613"/>
                </a:lnTo>
                <a:lnTo>
                  <a:pt x="3197069" y="4865929"/>
                </a:lnTo>
                <a:lnTo>
                  <a:pt x="3177230" y="4893610"/>
                </a:lnTo>
                <a:lnTo>
                  <a:pt x="3172934" y="4900570"/>
                </a:lnTo>
                <a:lnTo>
                  <a:pt x="3167614" y="4909970"/>
                </a:lnTo>
                <a:lnTo>
                  <a:pt x="3165247" y="4916681"/>
                </a:lnTo>
                <a:cubicBezTo>
                  <a:pt x="3164138" y="4918466"/>
                  <a:pt x="3163116" y="4919325"/>
                  <a:pt x="3162392" y="4919417"/>
                </a:cubicBezTo>
                <a:lnTo>
                  <a:pt x="3162369" y="4919236"/>
                </a:lnTo>
                <a:lnTo>
                  <a:pt x="3161855" y="4920144"/>
                </a:lnTo>
                <a:cubicBezTo>
                  <a:pt x="3158372" y="4925545"/>
                  <a:pt x="3155106" y="4929480"/>
                  <a:pt x="3152106" y="4930913"/>
                </a:cubicBezTo>
                <a:lnTo>
                  <a:pt x="3152452" y="4927840"/>
                </a:lnTo>
                <a:lnTo>
                  <a:pt x="3165168" y="4909209"/>
                </a:lnTo>
                <a:cubicBezTo>
                  <a:pt x="3165168" y="4909209"/>
                  <a:pt x="3163731" y="4907087"/>
                  <a:pt x="3162457" y="4904143"/>
                </a:cubicBezTo>
                <a:lnTo>
                  <a:pt x="3162007" y="4901592"/>
                </a:lnTo>
                <a:lnTo>
                  <a:pt x="3167697" y="4890845"/>
                </a:lnTo>
                <a:cubicBezTo>
                  <a:pt x="3170115" y="4887102"/>
                  <a:pt x="3172042" y="4885185"/>
                  <a:pt x="3172758" y="4886686"/>
                </a:cubicBezTo>
                <a:lnTo>
                  <a:pt x="3165346" y="4887114"/>
                </a:lnTo>
                <a:lnTo>
                  <a:pt x="3170251" y="4879692"/>
                </a:lnTo>
                <a:cubicBezTo>
                  <a:pt x="3184018" y="4859411"/>
                  <a:pt x="3207536" y="4825847"/>
                  <a:pt x="3214857" y="4816615"/>
                </a:cubicBezTo>
                <a:cubicBezTo>
                  <a:pt x="3249598" y="4745547"/>
                  <a:pt x="3173095" y="4850559"/>
                  <a:pt x="3155500" y="4868165"/>
                </a:cubicBezTo>
                <a:cubicBezTo>
                  <a:pt x="3141407" y="4886733"/>
                  <a:pt x="3129328" y="4903702"/>
                  <a:pt x="3118730" y="4917408"/>
                </a:cubicBezTo>
                <a:lnTo>
                  <a:pt x="3091784" y="4946088"/>
                </a:lnTo>
                <a:lnTo>
                  <a:pt x="3090352" y="4945615"/>
                </a:lnTo>
                <a:cubicBezTo>
                  <a:pt x="3088665" y="4946266"/>
                  <a:pt x="3085736" y="4949696"/>
                  <a:pt x="3082288" y="4954476"/>
                </a:cubicBezTo>
                <a:lnTo>
                  <a:pt x="3078055" y="4960908"/>
                </a:lnTo>
                <a:lnTo>
                  <a:pt x="3056258" y="4984462"/>
                </a:lnTo>
                <a:lnTo>
                  <a:pt x="3055620" y="4974527"/>
                </a:lnTo>
                <a:lnTo>
                  <a:pt x="3064900" y="4950868"/>
                </a:lnTo>
                <a:lnTo>
                  <a:pt x="3070495" y="4943711"/>
                </a:lnTo>
                <a:cubicBezTo>
                  <a:pt x="3089574" y="4918442"/>
                  <a:pt x="3115007" y="4895539"/>
                  <a:pt x="3120296" y="4868173"/>
                </a:cubicBezTo>
                <a:cubicBezTo>
                  <a:pt x="3118917" y="4857686"/>
                  <a:pt x="3116268" y="4853768"/>
                  <a:pt x="3121012" y="4843896"/>
                </a:cubicBezTo>
                <a:cubicBezTo>
                  <a:pt x="3133312" y="4818453"/>
                  <a:pt x="3164697" y="4802945"/>
                  <a:pt x="3180915" y="4774852"/>
                </a:cubicBezTo>
                <a:cubicBezTo>
                  <a:pt x="3179443" y="4775847"/>
                  <a:pt x="3175958" y="4774055"/>
                  <a:pt x="3172416" y="4771264"/>
                </a:cubicBezTo>
                <a:lnTo>
                  <a:pt x="3166410" y="4764752"/>
                </a:lnTo>
                <a:lnTo>
                  <a:pt x="3163620" y="4767670"/>
                </a:lnTo>
                <a:cubicBezTo>
                  <a:pt x="3162790" y="4768339"/>
                  <a:pt x="3162817" y="4766855"/>
                  <a:pt x="3163384" y="4764266"/>
                </a:cubicBezTo>
                <a:lnTo>
                  <a:pt x="3163895" y="4762555"/>
                </a:lnTo>
                <a:lnTo>
                  <a:pt x="3164138" y="4762289"/>
                </a:lnTo>
                <a:lnTo>
                  <a:pt x="3163578" y="4761682"/>
                </a:lnTo>
                <a:lnTo>
                  <a:pt x="3163501" y="4760433"/>
                </a:lnTo>
                <a:lnTo>
                  <a:pt x="3184123" y="4729473"/>
                </a:lnTo>
                <a:lnTo>
                  <a:pt x="3168938" y="4742289"/>
                </a:lnTo>
                <a:lnTo>
                  <a:pt x="3171415" y="4739200"/>
                </a:lnTo>
                <a:lnTo>
                  <a:pt x="3136336" y="4773329"/>
                </a:lnTo>
                <a:cubicBezTo>
                  <a:pt x="3120598" y="4788769"/>
                  <a:pt x="3105300" y="4803468"/>
                  <a:pt x="3090309" y="4816229"/>
                </a:cubicBezTo>
                <a:cubicBezTo>
                  <a:pt x="3105672" y="4798533"/>
                  <a:pt x="3124239" y="4780013"/>
                  <a:pt x="3142041" y="4763697"/>
                </a:cubicBezTo>
                <a:lnTo>
                  <a:pt x="3158803" y="4745473"/>
                </a:lnTo>
                <a:cubicBezTo>
                  <a:pt x="3158391" y="4744382"/>
                  <a:pt x="3157150" y="4744373"/>
                  <a:pt x="3155476" y="4745023"/>
                </a:cubicBezTo>
                <a:lnTo>
                  <a:pt x="3154585" y="4745553"/>
                </a:lnTo>
                <a:lnTo>
                  <a:pt x="3149097" y="4751082"/>
                </a:lnTo>
                <a:lnTo>
                  <a:pt x="3150774" y="4748214"/>
                </a:lnTo>
                <a:lnTo>
                  <a:pt x="3151151" y="4747594"/>
                </a:lnTo>
                <a:lnTo>
                  <a:pt x="3149572" y="4748531"/>
                </a:lnTo>
                <a:cubicBezTo>
                  <a:pt x="3145310" y="4751629"/>
                  <a:pt x="3140929" y="4755680"/>
                  <a:pt x="3139631" y="4757320"/>
                </a:cubicBezTo>
                <a:cubicBezTo>
                  <a:pt x="3099754" y="4793870"/>
                  <a:pt x="3058775" y="4842721"/>
                  <a:pt x="3020401" y="4871414"/>
                </a:cubicBezTo>
                <a:cubicBezTo>
                  <a:pt x="3049809" y="4834225"/>
                  <a:pt x="3095201" y="4797890"/>
                  <a:pt x="3127326" y="4761972"/>
                </a:cubicBezTo>
                <a:cubicBezTo>
                  <a:pt x="3117712" y="4772894"/>
                  <a:pt x="3136152" y="4754034"/>
                  <a:pt x="3133587" y="4752322"/>
                </a:cubicBezTo>
                <a:cubicBezTo>
                  <a:pt x="3128710" y="4749565"/>
                  <a:pt x="3126565" y="4759961"/>
                  <a:pt x="3126565" y="4759961"/>
                </a:cubicBezTo>
                <a:cubicBezTo>
                  <a:pt x="3105330" y="4779874"/>
                  <a:pt x="3085072" y="4799421"/>
                  <a:pt x="3065079" y="4818289"/>
                </a:cubicBezTo>
                <a:lnTo>
                  <a:pt x="3024803" y="4854785"/>
                </a:lnTo>
                <a:lnTo>
                  <a:pt x="3028830" y="4848111"/>
                </a:lnTo>
                <a:lnTo>
                  <a:pt x="3028978" y="4847801"/>
                </a:lnTo>
                <a:lnTo>
                  <a:pt x="3030637" y="4846072"/>
                </a:lnTo>
                <a:cubicBezTo>
                  <a:pt x="3035190" y="4842050"/>
                  <a:pt x="3058663" y="4821291"/>
                  <a:pt x="3057901" y="4819279"/>
                </a:cubicBezTo>
                <a:cubicBezTo>
                  <a:pt x="3055491" y="4812902"/>
                  <a:pt x="3032781" y="4835677"/>
                  <a:pt x="3036135" y="4834408"/>
                </a:cubicBezTo>
                <a:lnTo>
                  <a:pt x="3034226" y="4836362"/>
                </a:lnTo>
                <a:lnTo>
                  <a:pt x="3033164" y="4832473"/>
                </a:lnTo>
                <a:cubicBezTo>
                  <a:pt x="3031853" y="4833299"/>
                  <a:pt x="3029756" y="4835995"/>
                  <a:pt x="3027333" y="4839563"/>
                </a:cubicBezTo>
                <a:lnTo>
                  <a:pt x="3021439" y="4848911"/>
                </a:lnTo>
                <a:lnTo>
                  <a:pt x="3015739" y="4854006"/>
                </a:lnTo>
                <a:cubicBezTo>
                  <a:pt x="3009945" y="4853895"/>
                  <a:pt x="3030340" y="4834297"/>
                  <a:pt x="3030340" y="4834297"/>
                </a:cubicBezTo>
                <a:cubicBezTo>
                  <a:pt x="3069660" y="4797962"/>
                  <a:pt x="3102545" y="4764057"/>
                  <a:pt x="3134362" y="4733238"/>
                </a:cubicBezTo>
                <a:cubicBezTo>
                  <a:pt x="3135334" y="4732008"/>
                  <a:pt x="3141383" y="4726486"/>
                  <a:pt x="3148346" y="4719763"/>
                </a:cubicBezTo>
                <a:lnTo>
                  <a:pt x="3153813" y="4714379"/>
                </a:lnTo>
                <a:lnTo>
                  <a:pt x="3153213" y="4714441"/>
                </a:lnTo>
                <a:cubicBezTo>
                  <a:pt x="3151175" y="4714650"/>
                  <a:pt x="3149033" y="4714822"/>
                  <a:pt x="3147301" y="4714789"/>
                </a:cubicBezTo>
                <a:lnTo>
                  <a:pt x="3145493" y="4714333"/>
                </a:lnTo>
                <a:lnTo>
                  <a:pt x="3121979" y="4736627"/>
                </a:lnTo>
                <a:lnTo>
                  <a:pt x="3103530" y="4754584"/>
                </a:lnTo>
                <a:lnTo>
                  <a:pt x="3096947" y="4763623"/>
                </a:lnTo>
                <a:lnTo>
                  <a:pt x="3090514" y="4767251"/>
                </a:lnTo>
                <a:lnTo>
                  <a:pt x="3079866" y="4777614"/>
                </a:lnTo>
                <a:cubicBezTo>
                  <a:pt x="3078188" y="4778249"/>
                  <a:pt x="3052292" y="4809511"/>
                  <a:pt x="3047897" y="4808872"/>
                </a:cubicBezTo>
                <a:cubicBezTo>
                  <a:pt x="3045014" y="4806320"/>
                  <a:pt x="3049052" y="4801151"/>
                  <a:pt x="3053810" y="4796620"/>
                </a:cubicBezTo>
                <a:lnTo>
                  <a:pt x="3055813" y="4794905"/>
                </a:lnTo>
                <a:lnTo>
                  <a:pt x="3057560" y="4790728"/>
                </a:lnTo>
                <a:cubicBezTo>
                  <a:pt x="3061807" y="4782106"/>
                  <a:pt x="3069444" y="4768976"/>
                  <a:pt x="3070545" y="4766301"/>
                </a:cubicBezTo>
                <a:cubicBezTo>
                  <a:pt x="3075783" y="4757186"/>
                  <a:pt x="3079747" y="4749925"/>
                  <a:pt x="3083102" y="4743506"/>
                </a:cubicBezTo>
                <a:lnTo>
                  <a:pt x="3084804" y="4740119"/>
                </a:lnTo>
                <a:lnTo>
                  <a:pt x="3095639" y="4728928"/>
                </a:lnTo>
                <a:lnTo>
                  <a:pt x="3097072" y="4724133"/>
                </a:lnTo>
                <a:lnTo>
                  <a:pt x="3090967" y="4729080"/>
                </a:lnTo>
                <a:lnTo>
                  <a:pt x="3095436" y="4717049"/>
                </a:lnTo>
                <a:lnTo>
                  <a:pt x="3084014" y="4727473"/>
                </a:lnTo>
                <a:cubicBezTo>
                  <a:pt x="3070992" y="4742813"/>
                  <a:pt x="3051803" y="4768228"/>
                  <a:pt x="3037727" y="4778622"/>
                </a:cubicBezTo>
                <a:cubicBezTo>
                  <a:pt x="3035430" y="4762222"/>
                  <a:pt x="3050388" y="4755207"/>
                  <a:pt x="3056367" y="4745477"/>
                </a:cubicBezTo>
                <a:lnTo>
                  <a:pt x="3057362" y="4740001"/>
                </a:lnTo>
                <a:lnTo>
                  <a:pt x="3026424" y="4777354"/>
                </a:lnTo>
                <a:cubicBezTo>
                  <a:pt x="3008940" y="4799524"/>
                  <a:pt x="2990655" y="4820686"/>
                  <a:pt x="2968124" y="4835920"/>
                </a:cubicBezTo>
                <a:cubicBezTo>
                  <a:pt x="2960287" y="4841217"/>
                  <a:pt x="2989187" y="4779808"/>
                  <a:pt x="2996849" y="4781289"/>
                </a:cubicBezTo>
                <a:cubicBezTo>
                  <a:pt x="2986177" y="4779227"/>
                  <a:pt x="2947456" y="4833061"/>
                  <a:pt x="2924644" y="4865299"/>
                </a:cubicBezTo>
                <a:lnTo>
                  <a:pt x="2914132" y="4879975"/>
                </a:lnTo>
                <a:lnTo>
                  <a:pt x="2922520" y="4865391"/>
                </a:lnTo>
                <a:cubicBezTo>
                  <a:pt x="2960889" y="4801672"/>
                  <a:pt x="2895940" y="4881747"/>
                  <a:pt x="2894370" y="4886178"/>
                </a:cubicBezTo>
                <a:lnTo>
                  <a:pt x="2889026" y="4890825"/>
                </a:lnTo>
                <a:lnTo>
                  <a:pt x="2836880" y="4961439"/>
                </a:lnTo>
                <a:cubicBezTo>
                  <a:pt x="2843419" y="4942974"/>
                  <a:pt x="2853563" y="4930771"/>
                  <a:pt x="2864274" y="4914615"/>
                </a:cubicBezTo>
                <a:lnTo>
                  <a:pt x="2868130" y="4907623"/>
                </a:lnTo>
                <a:lnTo>
                  <a:pt x="2858646" y="4914259"/>
                </a:lnTo>
                <a:lnTo>
                  <a:pt x="2848351" y="4924968"/>
                </a:lnTo>
                <a:lnTo>
                  <a:pt x="2884609" y="4877046"/>
                </a:lnTo>
                <a:lnTo>
                  <a:pt x="2881788" y="4879252"/>
                </a:lnTo>
                <a:cubicBezTo>
                  <a:pt x="2851806" y="4905210"/>
                  <a:pt x="2827476" y="4973900"/>
                  <a:pt x="2794136" y="4967082"/>
                </a:cubicBezTo>
                <a:lnTo>
                  <a:pt x="2930676" y="4750120"/>
                </a:lnTo>
                <a:lnTo>
                  <a:pt x="2930969" y="4748303"/>
                </a:lnTo>
                <a:lnTo>
                  <a:pt x="2931345" y="4749054"/>
                </a:lnTo>
                <a:lnTo>
                  <a:pt x="2932518" y="4747193"/>
                </a:lnTo>
                <a:lnTo>
                  <a:pt x="2933223" y="4745454"/>
                </a:lnTo>
                <a:lnTo>
                  <a:pt x="2934857" y="4743389"/>
                </a:lnTo>
                <a:lnTo>
                  <a:pt x="2934367" y="4742338"/>
                </a:lnTo>
                <a:lnTo>
                  <a:pt x="2933854" y="4743897"/>
                </a:lnTo>
                <a:lnTo>
                  <a:pt x="2933223" y="4745454"/>
                </a:lnTo>
                <a:lnTo>
                  <a:pt x="2930969" y="4748303"/>
                </a:lnTo>
                <a:lnTo>
                  <a:pt x="2934319" y="4742236"/>
                </a:lnTo>
                <a:lnTo>
                  <a:pt x="2928309" y="4729306"/>
                </a:lnTo>
                <a:cubicBezTo>
                  <a:pt x="2928916" y="4714052"/>
                  <a:pt x="2947839" y="4696285"/>
                  <a:pt x="2956070" y="4683612"/>
                </a:cubicBezTo>
                <a:lnTo>
                  <a:pt x="2958288" y="4675904"/>
                </a:lnTo>
                <a:lnTo>
                  <a:pt x="2958019" y="4673479"/>
                </a:lnTo>
                <a:lnTo>
                  <a:pt x="2960626" y="4667778"/>
                </a:lnTo>
                <a:lnTo>
                  <a:pt x="2963938" y="4656273"/>
                </a:lnTo>
                <a:lnTo>
                  <a:pt x="2954529" y="4666689"/>
                </a:lnTo>
                <a:lnTo>
                  <a:pt x="2910217" y="4740031"/>
                </a:lnTo>
                <a:lnTo>
                  <a:pt x="2873204" y="4808905"/>
                </a:lnTo>
                <a:lnTo>
                  <a:pt x="2868764" y="4812174"/>
                </a:lnTo>
                <a:lnTo>
                  <a:pt x="2858837" y="4820442"/>
                </a:lnTo>
                <a:lnTo>
                  <a:pt x="2869033" y="4797953"/>
                </a:lnTo>
                <a:lnTo>
                  <a:pt x="2856085" y="4817975"/>
                </a:lnTo>
                <a:lnTo>
                  <a:pt x="2851968" y="4813923"/>
                </a:lnTo>
                <a:lnTo>
                  <a:pt x="2846021" y="4819680"/>
                </a:lnTo>
                <a:lnTo>
                  <a:pt x="2856207" y="4798831"/>
                </a:lnTo>
                <a:lnTo>
                  <a:pt x="2860353" y="4792904"/>
                </a:lnTo>
                <a:cubicBezTo>
                  <a:pt x="2861783" y="4791064"/>
                  <a:pt x="2862774" y="4790091"/>
                  <a:pt x="2862963" y="4790593"/>
                </a:cubicBezTo>
                <a:lnTo>
                  <a:pt x="2860597" y="4789847"/>
                </a:lnTo>
                <a:lnTo>
                  <a:pt x="2874225" y="4761954"/>
                </a:lnTo>
                <a:lnTo>
                  <a:pt x="2880571" y="4755162"/>
                </a:lnTo>
                <a:cubicBezTo>
                  <a:pt x="2884679" y="4750919"/>
                  <a:pt x="2889472" y="4746160"/>
                  <a:pt x="2895710" y="4740254"/>
                </a:cubicBezTo>
                <a:cubicBezTo>
                  <a:pt x="2898305" y="4736971"/>
                  <a:pt x="2924932" y="4712719"/>
                  <a:pt x="2911710" y="4720017"/>
                </a:cubicBezTo>
                <a:cubicBezTo>
                  <a:pt x="2902124" y="4725942"/>
                  <a:pt x="2885845" y="4746285"/>
                  <a:pt x="2879894" y="4750834"/>
                </a:cubicBezTo>
                <a:lnTo>
                  <a:pt x="2879507" y="4751141"/>
                </a:lnTo>
                <a:lnTo>
                  <a:pt x="2883224" y="4743535"/>
                </a:lnTo>
                <a:cubicBezTo>
                  <a:pt x="2893186" y="4720671"/>
                  <a:pt x="2906103" y="4700352"/>
                  <a:pt x="2918850" y="4679773"/>
                </a:cubicBezTo>
                <a:lnTo>
                  <a:pt x="2931763" y="4657963"/>
                </a:lnTo>
                <a:lnTo>
                  <a:pt x="2927859" y="4662347"/>
                </a:lnTo>
                <a:lnTo>
                  <a:pt x="2872627" y="4718777"/>
                </a:lnTo>
                <a:lnTo>
                  <a:pt x="2880855" y="4705992"/>
                </a:lnTo>
                <a:lnTo>
                  <a:pt x="2917916" y="4657735"/>
                </a:lnTo>
                <a:lnTo>
                  <a:pt x="2837252" y="4747936"/>
                </a:lnTo>
                <a:cubicBezTo>
                  <a:pt x="2825272" y="4759367"/>
                  <a:pt x="2812510" y="4768722"/>
                  <a:pt x="2802957" y="4780151"/>
                </a:cubicBezTo>
                <a:lnTo>
                  <a:pt x="2795871" y="4790591"/>
                </a:lnTo>
                <a:lnTo>
                  <a:pt x="2795242" y="4790468"/>
                </a:lnTo>
                <a:cubicBezTo>
                  <a:pt x="2794543" y="4790732"/>
                  <a:pt x="2794243" y="4791422"/>
                  <a:pt x="2794622" y="4792427"/>
                </a:cubicBezTo>
                <a:lnTo>
                  <a:pt x="2795871" y="4790591"/>
                </a:lnTo>
                <a:lnTo>
                  <a:pt x="2798260" y="4791051"/>
                </a:lnTo>
                <a:cubicBezTo>
                  <a:pt x="2785770" y="4805362"/>
                  <a:pt x="2772364" y="4822315"/>
                  <a:pt x="2773124" y="4824327"/>
                </a:cubicBezTo>
                <a:cubicBezTo>
                  <a:pt x="2772364" y="4822315"/>
                  <a:pt x="2781033" y="4819038"/>
                  <a:pt x="2781033" y="4819038"/>
                </a:cubicBezTo>
                <a:cubicBezTo>
                  <a:pt x="2786066" y="4817135"/>
                  <a:pt x="2782553" y="4823064"/>
                  <a:pt x="2789546" y="4820421"/>
                </a:cubicBezTo>
                <a:cubicBezTo>
                  <a:pt x="2793818" y="4816506"/>
                  <a:pt x="2805391" y="4804845"/>
                  <a:pt x="2814216" y="4796908"/>
                </a:cubicBezTo>
                <a:cubicBezTo>
                  <a:pt x="2826817" y="4784379"/>
                  <a:pt x="2839962" y="4771381"/>
                  <a:pt x="2853287" y="4758071"/>
                </a:cubicBezTo>
                <a:lnTo>
                  <a:pt x="2886832" y="4724054"/>
                </a:lnTo>
                <a:lnTo>
                  <a:pt x="2879321" y="4733332"/>
                </a:lnTo>
                <a:cubicBezTo>
                  <a:pt x="2865103" y="4748773"/>
                  <a:pt x="2850295" y="4763286"/>
                  <a:pt x="2835748" y="4777219"/>
                </a:cubicBezTo>
                <a:cubicBezTo>
                  <a:pt x="2806525" y="4804756"/>
                  <a:pt x="2778034" y="4839299"/>
                  <a:pt x="2747742" y="4869923"/>
                </a:cubicBezTo>
                <a:cubicBezTo>
                  <a:pt x="2730995" y="4885648"/>
                  <a:pt x="2714819" y="4901828"/>
                  <a:pt x="2699084" y="4917267"/>
                </a:cubicBezTo>
                <a:cubicBezTo>
                  <a:pt x="2683345" y="4932707"/>
                  <a:pt x="2668047" y="4947407"/>
                  <a:pt x="2653056" y="4960167"/>
                </a:cubicBezTo>
                <a:cubicBezTo>
                  <a:pt x="2668419" y="4942471"/>
                  <a:pt x="2686988" y="4923948"/>
                  <a:pt x="2704790" y="4907633"/>
                </a:cubicBezTo>
                <a:lnTo>
                  <a:pt x="2721551" y="4889410"/>
                </a:lnTo>
                <a:cubicBezTo>
                  <a:pt x="2719903" y="4885049"/>
                  <a:pt x="2704973" y="4897978"/>
                  <a:pt x="2702380" y="4901258"/>
                </a:cubicBezTo>
                <a:cubicBezTo>
                  <a:pt x="2662502" y="4937808"/>
                  <a:pt x="2621522" y="4986660"/>
                  <a:pt x="2583150" y="5015353"/>
                </a:cubicBezTo>
                <a:cubicBezTo>
                  <a:pt x="2612556" y="4978161"/>
                  <a:pt x="2657951" y="4941828"/>
                  <a:pt x="2690075" y="4905912"/>
                </a:cubicBezTo>
                <a:cubicBezTo>
                  <a:pt x="2680460" y="4916830"/>
                  <a:pt x="2698901" y="4897972"/>
                  <a:pt x="2696335" y="4896258"/>
                </a:cubicBezTo>
                <a:cubicBezTo>
                  <a:pt x="2691457" y="4893502"/>
                  <a:pt x="2689313" y="4903899"/>
                  <a:pt x="2689313" y="4903899"/>
                </a:cubicBezTo>
                <a:cubicBezTo>
                  <a:pt x="2668077" y="4923812"/>
                  <a:pt x="2647821" y="4943359"/>
                  <a:pt x="2627828" y="4962227"/>
                </a:cubicBezTo>
                <a:lnTo>
                  <a:pt x="2587552" y="4998722"/>
                </a:lnTo>
                <a:lnTo>
                  <a:pt x="2591580" y="4992049"/>
                </a:lnTo>
                <a:lnTo>
                  <a:pt x="2591725" y="4991739"/>
                </a:lnTo>
                <a:lnTo>
                  <a:pt x="2593386" y="4990010"/>
                </a:lnTo>
                <a:cubicBezTo>
                  <a:pt x="2597939" y="4985990"/>
                  <a:pt x="2621411" y="4965229"/>
                  <a:pt x="2620650" y="4963215"/>
                </a:cubicBezTo>
                <a:cubicBezTo>
                  <a:pt x="2618240" y="4956841"/>
                  <a:pt x="2595529" y="4979614"/>
                  <a:pt x="2598884" y="4978345"/>
                </a:cubicBezTo>
                <a:lnTo>
                  <a:pt x="2596973" y="4980300"/>
                </a:lnTo>
                <a:lnTo>
                  <a:pt x="2595913" y="4976410"/>
                </a:lnTo>
                <a:cubicBezTo>
                  <a:pt x="2594601" y="4977238"/>
                  <a:pt x="2592503" y="4979932"/>
                  <a:pt x="2590082" y="4983500"/>
                </a:cubicBezTo>
                <a:lnTo>
                  <a:pt x="2584187" y="4992848"/>
                </a:lnTo>
                <a:lnTo>
                  <a:pt x="2578488" y="4997944"/>
                </a:lnTo>
                <a:cubicBezTo>
                  <a:pt x="2572692" y="4997833"/>
                  <a:pt x="2593088" y="4978235"/>
                  <a:pt x="2593088" y="4978235"/>
                </a:cubicBezTo>
                <a:cubicBezTo>
                  <a:pt x="2632407" y="4941899"/>
                  <a:pt x="2665293" y="4907993"/>
                  <a:pt x="2697111" y="4877176"/>
                </a:cubicBezTo>
                <a:cubicBezTo>
                  <a:pt x="2699704" y="4873896"/>
                  <a:pt x="2738387" y="4840100"/>
                  <a:pt x="2734299" y="4834361"/>
                </a:cubicBezTo>
                <a:cubicBezTo>
                  <a:pt x="2731100" y="4830969"/>
                  <a:pt x="2707190" y="4856495"/>
                  <a:pt x="2728194" y="4839352"/>
                </a:cubicBezTo>
                <a:cubicBezTo>
                  <a:pt x="2697295" y="4867522"/>
                  <a:pt x="2671708" y="4893682"/>
                  <a:pt x="2642614" y="4921552"/>
                </a:cubicBezTo>
                <a:cubicBezTo>
                  <a:pt x="2640937" y="4922187"/>
                  <a:pt x="2615040" y="4953449"/>
                  <a:pt x="2610644" y="4952811"/>
                </a:cubicBezTo>
                <a:cubicBezTo>
                  <a:pt x="2604878" y="4947704"/>
                  <a:pt x="2626798" y="4932132"/>
                  <a:pt x="2626798" y="4932132"/>
                </a:cubicBezTo>
                <a:cubicBezTo>
                  <a:pt x="2663957" y="4894312"/>
                  <a:pt x="2683595" y="4872701"/>
                  <a:pt x="2719835" y="4837528"/>
                </a:cubicBezTo>
                <a:cubicBezTo>
                  <a:pt x="2722429" y="4834246"/>
                  <a:pt x="2757881" y="4802055"/>
                  <a:pt x="2754556" y="4798327"/>
                </a:cubicBezTo>
                <a:cubicBezTo>
                  <a:pt x="2750160" y="4797690"/>
                  <a:pt x="2726221" y="4828212"/>
                  <a:pt x="2728817" y="4824929"/>
                </a:cubicBezTo>
                <a:cubicBezTo>
                  <a:pt x="2718314" y="4833503"/>
                  <a:pt x="2712844" y="4840172"/>
                  <a:pt x="2700511" y="4849817"/>
                </a:cubicBezTo>
                <a:cubicBezTo>
                  <a:pt x="2713155" y="4830850"/>
                  <a:pt x="2732480" y="4818559"/>
                  <a:pt x="2745887" y="4801605"/>
                </a:cubicBezTo>
                <a:cubicBezTo>
                  <a:pt x="2750160" y="4797690"/>
                  <a:pt x="2751385" y="4789941"/>
                  <a:pt x="2756853" y="4783270"/>
                </a:cubicBezTo>
                <a:lnTo>
                  <a:pt x="2764127" y="4774633"/>
                </a:lnTo>
                <a:lnTo>
                  <a:pt x="2764473" y="4774411"/>
                </a:lnTo>
                <a:lnTo>
                  <a:pt x="2765783" y="4772668"/>
                </a:lnTo>
                <a:lnTo>
                  <a:pt x="2781366" y="4754162"/>
                </a:lnTo>
                <a:cubicBezTo>
                  <a:pt x="2790596" y="4744443"/>
                  <a:pt x="2799955" y="4734960"/>
                  <a:pt x="2806658" y="4726484"/>
                </a:cubicBezTo>
                <a:cubicBezTo>
                  <a:pt x="2802867" y="4732517"/>
                  <a:pt x="2813678" y="4718845"/>
                  <a:pt x="2812917" y="4716833"/>
                </a:cubicBezTo>
                <a:cubicBezTo>
                  <a:pt x="2810508" y="4710458"/>
                  <a:pt x="2799666" y="4729127"/>
                  <a:pt x="2797987" y="4729760"/>
                </a:cubicBezTo>
                <a:lnTo>
                  <a:pt x="2785122" y="4743319"/>
                </a:lnTo>
                <a:lnTo>
                  <a:pt x="2773244" y="4762746"/>
                </a:lnTo>
                <a:lnTo>
                  <a:pt x="2765783" y="4772668"/>
                </a:lnTo>
                <a:lnTo>
                  <a:pt x="2764127" y="4774633"/>
                </a:lnTo>
                <a:lnTo>
                  <a:pt x="2757715" y="4778782"/>
                </a:lnTo>
                <a:lnTo>
                  <a:pt x="2761278" y="4768450"/>
                </a:lnTo>
                <a:lnTo>
                  <a:pt x="2741394" y="4789404"/>
                </a:lnTo>
                <a:cubicBezTo>
                  <a:pt x="2722665" y="4808657"/>
                  <a:pt x="2703896" y="4827067"/>
                  <a:pt x="2684554" y="4843963"/>
                </a:cubicBezTo>
                <a:cubicBezTo>
                  <a:pt x="2699654" y="4823876"/>
                  <a:pt x="2715300" y="4809047"/>
                  <a:pt x="2730774" y="4794281"/>
                </a:cubicBezTo>
                <a:lnTo>
                  <a:pt x="2771017" y="4750372"/>
                </a:lnTo>
                <a:lnTo>
                  <a:pt x="2776586" y="4740473"/>
                </a:lnTo>
                <a:lnTo>
                  <a:pt x="2784374" y="4727299"/>
                </a:lnTo>
                <a:lnTo>
                  <a:pt x="2781599" y="4728671"/>
                </a:lnTo>
                <a:cubicBezTo>
                  <a:pt x="2741563" y="4769880"/>
                  <a:pt x="2708041" y="4806326"/>
                  <a:pt x="2670121" y="4842135"/>
                </a:cubicBezTo>
                <a:lnTo>
                  <a:pt x="2658054" y="4851771"/>
                </a:lnTo>
                <a:lnTo>
                  <a:pt x="2646140" y="4868650"/>
                </a:lnTo>
                <a:cubicBezTo>
                  <a:pt x="2636252" y="4881645"/>
                  <a:pt x="2640228" y="4872124"/>
                  <a:pt x="2648777" y="4854810"/>
                </a:cubicBezTo>
                <a:lnTo>
                  <a:pt x="2660547" y="4831403"/>
                </a:lnTo>
                <a:lnTo>
                  <a:pt x="2650038" y="4842379"/>
                </a:lnTo>
                <a:lnTo>
                  <a:pt x="2656361" y="4827215"/>
                </a:lnTo>
                <a:cubicBezTo>
                  <a:pt x="2660093" y="4804561"/>
                  <a:pt x="2646664" y="4828612"/>
                  <a:pt x="2639083" y="4844786"/>
                </a:cubicBezTo>
                <a:lnTo>
                  <a:pt x="2627361" y="4865304"/>
                </a:lnTo>
                <a:lnTo>
                  <a:pt x="2615809" y="4876854"/>
                </a:lnTo>
                <a:lnTo>
                  <a:pt x="2614419" y="4878252"/>
                </a:lnTo>
                <a:lnTo>
                  <a:pt x="2618618" y="4869760"/>
                </a:lnTo>
                <a:cubicBezTo>
                  <a:pt x="2624217" y="4858299"/>
                  <a:pt x="2629958" y="4847052"/>
                  <a:pt x="2636389" y="4836849"/>
                </a:cubicBezTo>
                <a:cubicBezTo>
                  <a:pt x="2642963" y="4824937"/>
                  <a:pt x="2651260" y="4812572"/>
                  <a:pt x="2659384" y="4799950"/>
                </a:cubicBezTo>
                <a:lnTo>
                  <a:pt x="2674865" y="4772839"/>
                </a:lnTo>
                <a:lnTo>
                  <a:pt x="2665004" y="4779985"/>
                </a:lnTo>
                <a:lnTo>
                  <a:pt x="2663546" y="4782132"/>
                </a:lnTo>
                <a:cubicBezTo>
                  <a:pt x="2654358" y="4795876"/>
                  <a:pt x="2643452" y="4811525"/>
                  <a:pt x="2641220" y="4816504"/>
                </a:cubicBezTo>
                <a:cubicBezTo>
                  <a:pt x="2637886" y="4819176"/>
                  <a:pt x="2630942" y="4824743"/>
                  <a:pt x="2629276" y="4826078"/>
                </a:cubicBezTo>
                <a:cubicBezTo>
                  <a:pt x="2625655" y="4832170"/>
                  <a:pt x="2625087" y="4835814"/>
                  <a:pt x="2623360" y="4840917"/>
                </a:cubicBezTo>
                <a:cubicBezTo>
                  <a:pt x="2621693" y="4842253"/>
                  <a:pt x="2614810" y="4844052"/>
                  <a:pt x="2611139" y="4850714"/>
                </a:cubicBezTo>
                <a:cubicBezTo>
                  <a:pt x="2607515" y="4856807"/>
                  <a:pt x="2601309" y="4875067"/>
                  <a:pt x="2592131" y="4885611"/>
                </a:cubicBezTo>
                <a:cubicBezTo>
                  <a:pt x="2588515" y="4890106"/>
                  <a:pt x="2586781" y="4891462"/>
                  <a:pt x="2586279" y="4890869"/>
                </a:cubicBezTo>
                <a:lnTo>
                  <a:pt x="2587109" y="4887353"/>
                </a:lnTo>
                <a:lnTo>
                  <a:pt x="2577664" y="4904412"/>
                </a:lnTo>
                <a:cubicBezTo>
                  <a:pt x="2574633" y="4909339"/>
                  <a:pt x="2571964" y="4912915"/>
                  <a:pt x="2570278" y="4913564"/>
                </a:cubicBezTo>
                <a:cubicBezTo>
                  <a:pt x="2559843" y="4914856"/>
                  <a:pt x="2578389" y="4890667"/>
                  <a:pt x="2578389" y="4890667"/>
                </a:cubicBezTo>
                <a:cubicBezTo>
                  <a:pt x="2581709" y="4885400"/>
                  <a:pt x="2587057" y="4876022"/>
                  <a:pt x="2592898" y="4865361"/>
                </a:cubicBezTo>
                <a:lnTo>
                  <a:pt x="2609444" y="4834112"/>
                </a:lnTo>
                <a:lnTo>
                  <a:pt x="2609653" y="4828525"/>
                </a:lnTo>
                <a:cubicBezTo>
                  <a:pt x="2610442" y="4824572"/>
                  <a:pt x="2612597" y="4819755"/>
                  <a:pt x="2615588" y="4814434"/>
                </a:cubicBezTo>
                <a:lnTo>
                  <a:pt x="2618532" y="4809832"/>
                </a:lnTo>
                <a:lnTo>
                  <a:pt x="2617293" y="4811344"/>
                </a:lnTo>
                <a:lnTo>
                  <a:pt x="2613925" y="4816418"/>
                </a:lnTo>
                <a:lnTo>
                  <a:pt x="2595694" y="4846622"/>
                </a:lnTo>
                <a:cubicBezTo>
                  <a:pt x="2593745" y="4849781"/>
                  <a:pt x="2591034" y="4852750"/>
                  <a:pt x="2587906" y="4856055"/>
                </a:cubicBezTo>
                <a:lnTo>
                  <a:pt x="2587031" y="4857028"/>
                </a:lnTo>
                <a:lnTo>
                  <a:pt x="2577918" y="4870863"/>
                </a:lnTo>
                <a:lnTo>
                  <a:pt x="2569834" y="4882350"/>
                </a:lnTo>
                <a:lnTo>
                  <a:pt x="2569819" y="4882377"/>
                </a:lnTo>
                <a:lnTo>
                  <a:pt x="2569805" y="4882393"/>
                </a:lnTo>
                <a:lnTo>
                  <a:pt x="2541096" y="4923179"/>
                </a:lnTo>
                <a:cubicBezTo>
                  <a:pt x="2533260" y="4931212"/>
                  <a:pt x="2511315" y="4965001"/>
                  <a:pt x="2511315" y="4965001"/>
                </a:cubicBezTo>
                <a:lnTo>
                  <a:pt x="2509814" y="4955300"/>
                </a:lnTo>
                <a:lnTo>
                  <a:pt x="2505207" y="4963489"/>
                </a:lnTo>
                <a:lnTo>
                  <a:pt x="2502697" y="4964861"/>
                </a:lnTo>
                <a:lnTo>
                  <a:pt x="2495865" y="4969454"/>
                </a:lnTo>
                <a:lnTo>
                  <a:pt x="2499399" y="4962676"/>
                </a:lnTo>
                <a:cubicBezTo>
                  <a:pt x="2516567" y="4930382"/>
                  <a:pt x="2534194" y="4897254"/>
                  <a:pt x="2552537" y="4861028"/>
                </a:cubicBezTo>
                <a:cubicBezTo>
                  <a:pt x="2554348" y="4857982"/>
                  <a:pt x="2557208" y="4852502"/>
                  <a:pt x="2560804" y="4845566"/>
                </a:cubicBezTo>
                <a:lnTo>
                  <a:pt x="2570514" y="4827063"/>
                </a:lnTo>
                <a:lnTo>
                  <a:pt x="2580600" y="4803128"/>
                </a:lnTo>
                <a:lnTo>
                  <a:pt x="2585605" y="4792761"/>
                </a:lnTo>
                <a:lnTo>
                  <a:pt x="2581417" y="4797773"/>
                </a:lnTo>
                <a:cubicBezTo>
                  <a:pt x="2580826" y="4796605"/>
                  <a:pt x="2593915" y="4774455"/>
                  <a:pt x="2595382" y="4770888"/>
                </a:cubicBezTo>
                <a:cubicBezTo>
                  <a:pt x="2595949" y="4767243"/>
                  <a:pt x="2595213" y="4754549"/>
                  <a:pt x="2592170" y="4753801"/>
                </a:cubicBezTo>
                <a:cubicBezTo>
                  <a:pt x="2590503" y="4755136"/>
                  <a:pt x="2560301" y="4809105"/>
                  <a:pt x="2556401" y="4815419"/>
                </a:cubicBezTo>
                <a:cubicBezTo>
                  <a:pt x="2545547" y="4830500"/>
                  <a:pt x="2536308" y="4844811"/>
                  <a:pt x="2527409" y="4855135"/>
                </a:cubicBezTo>
                <a:cubicBezTo>
                  <a:pt x="2525742" y="4856471"/>
                  <a:pt x="2519088" y="4858616"/>
                  <a:pt x="2517423" y="4859953"/>
                </a:cubicBezTo>
                <a:cubicBezTo>
                  <a:pt x="2503245" y="4874506"/>
                  <a:pt x="2496917" y="4912525"/>
                  <a:pt x="2490892" y="4907258"/>
                </a:cubicBezTo>
                <a:cubicBezTo>
                  <a:pt x="2490892" y="4907258"/>
                  <a:pt x="2493137" y="4899083"/>
                  <a:pt x="2493718" y="4892240"/>
                </a:cubicBezTo>
                <a:lnTo>
                  <a:pt x="2494324" y="4893453"/>
                </a:lnTo>
                <a:lnTo>
                  <a:pt x="2493428" y="4895659"/>
                </a:lnTo>
                <a:cubicBezTo>
                  <a:pt x="2494261" y="4894992"/>
                  <a:pt x="2494679" y="4894659"/>
                  <a:pt x="2494714" y="4894231"/>
                </a:cubicBezTo>
                <a:lnTo>
                  <a:pt x="2494324" y="4893453"/>
                </a:lnTo>
                <a:lnTo>
                  <a:pt x="2495971" y="4889391"/>
                </a:lnTo>
                <a:lnTo>
                  <a:pt x="2497741" y="4887155"/>
                </a:lnTo>
                <a:cubicBezTo>
                  <a:pt x="2498623" y="4885517"/>
                  <a:pt x="2499056" y="4884241"/>
                  <a:pt x="2499056" y="4884241"/>
                </a:cubicBezTo>
                <a:cubicBezTo>
                  <a:pt x="2499056" y="4884241"/>
                  <a:pt x="2494926" y="4877987"/>
                  <a:pt x="2496930" y="4872661"/>
                </a:cubicBezTo>
                <a:cubicBezTo>
                  <a:pt x="2498337" y="4866751"/>
                  <a:pt x="2503506" y="4857692"/>
                  <a:pt x="2508846" y="4848895"/>
                </a:cubicBezTo>
                <a:lnTo>
                  <a:pt x="2517069" y="4834793"/>
                </a:lnTo>
                <a:lnTo>
                  <a:pt x="2508989" y="4838032"/>
                </a:lnTo>
                <a:cubicBezTo>
                  <a:pt x="2505731" y="4839164"/>
                  <a:pt x="2502262" y="4840377"/>
                  <a:pt x="2498989" y="4842023"/>
                </a:cubicBezTo>
                <a:lnTo>
                  <a:pt x="2497747" y="4842954"/>
                </a:lnTo>
                <a:lnTo>
                  <a:pt x="2472964" y="4883969"/>
                </a:lnTo>
                <a:lnTo>
                  <a:pt x="2435954" y="4952843"/>
                </a:lnTo>
                <a:lnTo>
                  <a:pt x="2431512" y="4956111"/>
                </a:lnTo>
                <a:lnTo>
                  <a:pt x="2421585" y="4964381"/>
                </a:lnTo>
                <a:lnTo>
                  <a:pt x="2431783" y="4941891"/>
                </a:lnTo>
                <a:lnTo>
                  <a:pt x="2418833" y="4961912"/>
                </a:lnTo>
                <a:lnTo>
                  <a:pt x="2414716" y="4957861"/>
                </a:lnTo>
                <a:lnTo>
                  <a:pt x="2408769" y="4963616"/>
                </a:lnTo>
                <a:lnTo>
                  <a:pt x="2418957" y="4942767"/>
                </a:lnTo>
                <a:lnTo>
                  <a:pt x="2423100" y="4936843"/>
                </a:lnTo>
                <a:cubicBezTo>
                  <a:pt x="2424533" y="4935002"/>
                  <a:pt x="2425521" y="4934029"/>
                  <a:pt x="2425712" y="4934532"/>
                </a:cubicBezTo>
                <a:lnTo>
                  <a:pt x="2423344" y="4933784"/>
                </a:lnTo>
                <a:lnTo>
                  <a:pt x="2436975" y="4905891"/>
                </a:lnTo>
                <a:lnTo>
                  <a:pt x="2443319" y="4899101"/>
                </a:lnTo>
                <a:lnTo>
                  <a:pt x="2444777" y="4897664"/>
                </a:lnTo>
                <a:lnTo>
                  <a:pt x="2433216" y="4899038"/>
                </a:lnTo>
                <a:lnTo>
                  <a:pt x="2431275" y="4899402"/>
                </a:lnTo>
                <a:lnTo>
                  <a:pt x="2431494" y="4897328"/>
                </a:lnTo>
                <a:cubicBezTo>
                  <a:pt x="2432121" y="4891288"/>
                  <a:pt x="2433625" y="4876368"/>
                  <a:pt x="2434456" y="4864414"/>
                </a:cubicBezTo>
                <a:lnTo>
                  <a:pt x="2434707" y="4857898"/>
                </a:lnTo>
                <a:lnTo>
                  <a:pt x="2447348" y="4838451"/>
                </a:lnTo>
                <a:cubicBezTo>
                  <a:pt x="2453349" y="4828372"/>
                  <a:pt x="2457613" y="4819899"/>
                  <a:pt x="2458617" y="4814698"/>
                </a:cubicBezTo>
                <a:lnTo>
                  <a:pt x="2445878" y="4827147"/>
                </a:lnTo>
                <a:lnTo>
                  <a:pt x="2456786" y="4811993"/>
                </a:lnTo>
                <a:lnTo>
                  <a:pt x="2458417" y="4809730"/>
                </a:lnTo>
                <a:cubicBezTo>
                  <a:pt x="2463944" y="4802337"/>
                  <a:pt x="2469760" y="4794576"/>
                  <a:pt x="2475271" y="4786501"/>
                </a:cubicBezTo>
                <a:lnTo>
                  <a:pt x="2482641" y="4774180"/>
                </a:lnTo>
                <a:lnTo>
                  <a:pt x="2484876" y="4765827"/>
                </a:lnTo>
                <a:lnTo>
                  <a:pt x="2482729" y="4768349"/>
                </a:lnTo>
                <a:cubicBezTo>
                  <a:pt x="2477767" y="4774215"/>
                  <a:pt x="2474439" y="4778180"/>
                  <a:pt x="2474439" y="4778180"/>
                </a:cubicBezTo>
                <a:cubicBezTo>
                  <a:pt x="2459865" y="4788811"/>
                  <a:pt x="2457001" y="4782809"/>
                  <a:pt x="2450996" y="4785671"/>
                </a:cubicBezTo>
                <a:cubicBezTo>
                  <a:pt x="2417875" y="4820491"/>
                  <a:pt x="2396410" y="4895186"/>
                  <a:pt x="2359669" y="4897968"/>
                </a:cubicBezTo>
                <a:lnTo>
                  <a:pt x="2371544" y="4874285"/>
                </a:lnTo>
                <a:lnTo>
                  <a:pt x="2373961" y="4871921"/>
                </a:lnTo>
                <a:lnTo>
                  <a:pt x="2376155" y="4867215"/>
                </a:lnTo>
                <a:lnTo>
                  <a:pt x="2381866" y="4859070"/>
                </a:lnTo>
                <a:cubicBezTo>
                  <a:pt x="2385456" y="4854212"/>
                  <a:pt x="2389522" y="4848896"/>
                  <a:pt x="2394157" y="4842850"/>
                </a:cubicBezTo>
                <a:cubicBezTo>
                  <a:pt x="2394943" y="4840633"/>
                  <a:pt x="2405115" y="4830106"/>
                  <a:pt x="2414607" y="4817983"/>
                </a:cubicBezTo>
                <a:lnTo>
                  <a:pt x="2419228" y="4811111"/>
                </a:lnTo>
                <a:lnTo>
                  <a:pt x="2414161" y="4816707"/>
                </a:lnTo>
                <a:lnTo>
                  <a:pt x="2414507" y="4813635"/>
                </a:lnTo>
                <a:lnTo>
                  <a:pt x="2427224" y="4795004"/>
                </a:lnTo>
                <a:lnTo>
                  <a:pt x="2424542" y="4789995"/>
                </a:lnTo>
                <a:lnTo>
                  <a:pt x="2414593" y="4800416"/>
                </a:lnTo>
                <a:cubicBezTo>
                  <a:pt x="2406116" y="4809676"/>
                  <a:pt x="2397050" y="4820598"/>
                  <a:pt x="2394695" y="4827244"/>
                </a:cubicBezTo>
                <a:cubicBezTo>
                  <a:pt x="2390778" y="4831261"/>
                  <a:pt x="2386265" y="4844001"/>
                  <a:pt x="2381427" y="4855901"/>
                </a:cubicBezTo>
                <a:lnTo>
                  <a:pt x="2376155" y="4867215"/>
                </a:lnTo>
                <a:lnTo>
                  <a:pt x="2372412" y="4872553"/>
                </a:lnTo>
                <a:lnTo>
                  <a:pt x="2371544" y="4874285"/>
                </a:lnTo>
                <a:lnTo>
                  <a:pt x="2366210" y="4879502"/>
                </a:lnTo>
                <a:cubicBezTo>
                  <a:pt x="2347806" y="4885972"/>
                  <a:pt x="2367315" y="4853267"/>
                  <a:pt x="2377327" y="4837857"/>
                </a:cubicBezTo>
                <a:lnTo>
                  <a:pt x="2381226" y="4832023"/>
                </a:lnTo>
                <a:lnTo>
                  <a:pt x="2381752" y="4831285"/>
                </a:lnTo>
                <a:cubicBezTo>
                  <a:pt x="2382784" y="4829790"/>
                  <a:pt x="2382682" y="4829893"/>
                  <a:pt x="2381817" y="4831140"/>
                </a:cubicBezTo>
                <a:lnTo>
                  <a:pt x="2381226" y="4832023"/>
                </a:lnTo>
                <a:lnTo>
                  <a:pt x="2374855" y="4841001"/>
                </a:lnTo>
                <a:cubicBezTo>
                  <a:pt x="2349308" y="4868525"/>
                  <a:pt x="2329191" y="4897146"/>
                  <a:pt x="2299470" y="4922366"/>
                </a:cubicBezTo>
                <a:cubicBezTo>
                  <a:pt x="2276777" y="4943008"/>
                  <a:pt x="2287103" y="4920895"/>
                  <a:pt x="2302549" y="4893427"/>
                </a:cubicBezTo>
                <a:lnTo>
                  <a:pt x="2306422" y="4886753"/>
                </a:lnTo>
                <a:lnTo>
                  <a:pt x="2318271" y="4869609"/>
                </a:lnTo>
                <a:lnTo>
                  <a:pt x="2317675" y="4860323"/>
                </a:lnTo>
                <a:lnTo>
                  <a:pt x="2324566" y="4842756"/>
                </a:lnTo>
                <a:lnTo>
                  <a:pt x="2323616" y="4844126"/>
                </a:lnTo>
                <a:lnTo>
                  <a:pt x="2322257" y="4846224"/>
                </a:lnTo>
                <a:lnTo>
                  <a:pt x="2320372" y="4848095"/>
                </a:lnTo>
                <a:cubicBezTo>
                  <a:pt x="2312286" y="4856248"/>
                  <a:pt x="2304006" y="4864952"/>
                  <a:pt x="2303222" y="4867167"/>
                </a:cubicBezTo>
                <a:cubicBezTo>
                  <a:pt x="2292248" y="4884063"/>
                  <a:pt x="2289709" y="4880671"/>
                  <a:pt x="2291087" y="4871497"/>
                </a:cubicBezTo>
                <a:lnTo>
                  <a:pt x="2292613" y="4865901"/>
                </a:lnTo>
                <a:lnTo>
                  <a:pt x="2381066" y="4745762"/>
                </a:lnTo>
                <a:lnTo>
                  <a:pt x="2380412" y="4741600"/>
                </a:lnTo>
                <a:cubicBezTo>
                  <a:pt x="2380171" y="4738074"/>
                  <a:pt x="2380695" y="4734628"/>
                  <a:pt x="2383068" y="4729692"/>
                </a:cubicBezTo>
                <a:cubicBezTo>
                  <a:pt x="2389219" y="4716970"/>
                  <a:pt x="2400140" y="4706731"/>
                  <a:pt x="2411549" y="4696164"/>
                </a:cubicBezTo>
                <a:lnTo>
                  <a:pt x="2422251" y="4684067"/>
                </a:lnTo>
                <a:lnTo>
                  <a:pt x="2424215" y="4680536"/>
                </a:lnTo>
                <a:cubicBezTo>
                  <a:pt x="2426232" y="4675603"/>
                  <a:pt x="2426228" y="4672693"/>
                  <a:pt x="2422625" y="4673699"/>
                </a:cubicBezTo>
                <a:cubicBezTo>
                  <a:pt x="2410217" y="4682090"/>
                  <a:pt x="2393173" y="4717403"/>
                  <a:pt x="2379496" y="4732360"/>
                </a:cubicBezTo>
                <a:cubicBezTo>
                  <a:pt x="2385373" y="4728386"/>
                  <a:pt x="2360029" y="4765325"/>
                  <a:pt x="2343451" y="4778809"/>
                </a:cubicBezTo>
                <a:lnTo>
                  <a:pt x="2334695" y="4781166"/>
                </a:lnTo>
                <a:lnTo>
                  <a:pt x="2313656" y="4817881"/>
                </a:lnTo>
                <a:lnTo>
                  <a:pt x="2309800" y="4821524"/>
                </a:lnTo>
                <a:lnTo>
                  <a:pt x="2304938" y="4825504"/>
                </a:lnTo>
                <a:lnTo>
                  <a:pt x="2314528" y="4805995"/>
                </a:lnTo>
                <a:lnTo>
                  <a:pt x="2324452" y="4787766"/>
                </a:lnTo>
                <a:lnTo>
                  <a:pt x="2332524" y="4781876"/>
                </a:lnTo>
                <a:lnTo>
                  <a:pt x="2335116" y="4779681"/>
                </a:lnTo>
                <a:lnTo>
                  <a:pt x="2347655" y="4759980"/>
                </a:lnTo>
                <a:cubicBezTo>
                  <a:pt x="2370583" y="4728589"/>
                  <a:pt x="2398421" y="4694729"/>
                  <a:pt x="2423641" y="4662571"/>
                </a:cubicBezTo>
                <a:lnTo>
                  <a:pt x="2430787" y="4653065"/>
                </a:lnTo>
                <a:lnTo>
                  <a:pt x="2428464" y="4650546"/>
                </a:lnTo>
                <a:lnTo>
                  <a:pt x="2425677" y="4653466"/>
                </a:lnTo>
                <a:cubicBezTo>
                  <a:pt x="2424845" y="4654134"/>
                  <a:pt x="2424872" y="4652651"/>
                  <a:pt x="2425441" y="4650062"/>
                </a:cubicBezTo>
                <a:lnTo>
                  <a:pt x="2425950" y="4648350"/>
                </a:lnTo>
                <a:lnTo>
                  <a:pt x="2426192" y="4648083"/>
                </a:lnTo>
                <a:lnTo>
                  <a:pt x="2425633" y="4647478"/>
                </a:lnTo>
                <a:lnTo>
                  <a:pt x="2425557" y="4646229"/>
                </a:lnTo>
                <a:lnTo>
                  <a:pt x="2446178" y="4615268"/>
                </a:lnTo>
                <a:lnTo>
                  <a:pt x="2430993" y="4628083"/>
                </a:lnTo>
                <a:lnTo>
                  <a:pt x="2433468" y="4624995"/>
                </a:lnTo>
                <a:lnTo>
                  <a:pt x="2411315" y="4646548"/>
                </a:lnTo>
                <a:lnTo>
                  <a:pt x="2377596" y="4693496"/>
                </a:lnTo>
                <a:cubicBezTo>
                  <a:pt x="2366896" y="4707931"/>
                  <a:pt x="2358664" y="4718262"/>
                  <a:pt x="2355020" y="4720921"/>
                </a:cubicBezTo>
                <a:lnTo>
                  <a:pt x="2353580" y="4718877"/>
                </a:lnTo>
                <a:lnTo>
                  <a:pt x="2354016" y="4718272"/>
                </a:lnTo>
                <a:lnTo>
                  <a:pt x="2381330" y="4675026"/>
                </a:lnTo>
                <a:lnTo>
                  <a:pt x="2352364" y="4702025"/>
                </a:lnTo>
                <a:lnTo>
                  <a:pt x="2385587" y="4668288"/>
                </a:lnTo>
                <a:lnTo>
                  <a:pt x="2401143" y="4643658"/>
                </a:lnTo>
                <a:lnTo>
                  <a:pt x="2395639" y="4649144"/>
                </a:lnTo>
                <a:lnTo>
                  <a:pt x="2351413" y="4702999"/>
                </a:lnTo>
                <a:lnTo>
                  <a:pt x="2352364" y="4702025"/>
                </a:lnTo>
                <a:cubicBezTo>
                  <a:pt x="2351510" y="4704839"/>
                  <a:pt x="2350245" y="4706564"/>
                  <a:pt x="2348413" y="4708166"/>
                </a:cubicBezTo>
                <a:lnTo>
                  <a:pt x="2345256" y="4710493"/>
                </a:lnTo>
                <a:lnTo>
                  <a:pt x="2341461" y="4715117"/>
                </a:lnTo>
                <a:lnTo>
                  <a:pt x="2303062" y="4768405"/>
                </a:lnTo>
                <a:lnTo>
                  <a:pt x="2302060" y="4769495"/>
                </a:lnTo>
                <a:lnTo>
                  <a:pt x="2341992" y="4702625"/>
                </a:lnTo>
                <a:lnTo>
                  <a:pt x="2341508" y="4703108"/>
                </a:lnTo>
                <a:cubicBezTo>
                  <a:pt x="2321481" y="4723477"/>
                  <a:pt x="2301644" y="4742863"/>
                  <a:pt x="2282456" y="4757210"/>
                </a:cubicBezTo>
                <a:cubicBezTo>
                  <a:pt x="2297161" y="4738615"/>
                  <a:pt x="2315861" y="4720233"/>
                  <a:pt x="2334901" y="4702011"/>
                </a:cubicBezTo>
                <a:lnTo>
                  <a:pt x="2351295" y="4685690"/>
                </a:lnTo>
                <a:lnTo>
                  <a:pt x="2356387" y="4676335"/>
                </a:lnTo>
                <a:lnTo>
                  <a:pt x="2327134" y="4704085"/>
                </a:lnTo>
                <a:lnTo>
                  <a:pt x="2286860" y="4740580"/>
                </a:lnTo>
                <a:lnTo>
                  <a:pt x="2290884" y="4733907"/>
                </a:lnTo>
                <a:lnTo>
                  <a:pt x="2291032" y="4733595"/>
                </a:lnTo>
                <a:lnTo>
                  <a:pt x="2292692" y="4731868"/>
                </a:lnTo>
                <a:cubicBezTo>
                  <a:pt x="2297244" y="4727845"/>
                  <a:pt x="2320718" y="4707085"/>
                  <a:pt x="2319957" y="4705073"/>
                </a:cubicBezTo>
                <a:cubicBezTo>
                  <a:pt x="2317547" y="4698698"/>
                  <a:pt x="2294835" y="4721471"/>
                  <a:pt x="2298190" y="4720203"/>
                </a:cubicBezTo>
                <a:lnTo>
                  <a:pt x="2296281" y="4722158"/>
                </a:lnTo>
                <a:lnTo>
                  <a:pt x="2295220" y="4718269"/>
                </a:lnTo>
                <a:lnTo>
                  <a:pt x="2294306" y="4719379"/>
                </a:lnTo>
                <a:lnTo>
                  <a:pt x="2279691" y="4745779"/>
                </a:lnTo>
                <a:cubicBezTo>
                  <a:pt x="2272119" y="4753074"/>
                  <a:pt x="2249972" y="4770998"/>
                  <a:pt x="2254405" y="4772567"/>
                </a:cubicBezTo>
                <a:cubicBezTo>
                  <a:pt x="2249972" y="4770998"/>
                  <a:pt x="2250247" y="4756133"/>
                  <a:pt x="2248677" y="4760566"/>
                </a:cubicBezTo>
                <a:cubicBezTo>
                  <a:pt x="2234365" y="4770458"/>
                  <a:pt x="2224422" y="4798525"/>
                  <a:pt x="2201443" y="4821144"/>
                </a:cubicBezTo>
                <a:cubicBezTo>
                  <a:pt x="2192302" y="4832869"/>
                  <a:pt x="2167289" y="4844792"/>
                  <a:pt x="2159454" y="4852824"/>
                </a:cubicBezTo>
                <a:cubicBezTo>
                  <a:pt x="2140171" y="4876750"/>
                  <a:pt x="2149575" y="4864289"/>
                  <a:pt x="2154283" y="4850992"/>
                </a:cubicBezTo>
                <a:cubicBezTo>
                  <a:pt x="2175473" y="4791165"/>
                  <a:pt x="2126871" y="4872042"/>
                  <a:pt x="2098719" y="4892829"/>
                </a:cubicBezTo>
                <a:cubicBezTo>
                  <a:pt x="2095655" y="4870960"/>
                  <a:pt x="2123269" y="4865778"/>
                  <a:pt x="2119372" y="4848603"/>
                </a:cubicBezTo>
                <a:lnTo>
                  <a:pt x="2084681" y="4887856"/>
                </a:lnTo>
                <a:cubicBezTo>
                  <a:pt x="2064917" y="4870879"/>
                  <a:pt x="2113446" y="4820734"/>
                  <a:pt x="2116585" y="4811872"/>
                </a:cubicBezTo>
                <a:lnTo>
                  <a:pt x="2127983" y="4794959"/>
                </a:lnTo>
                <a:lnTo>
                  <a:pt x="2120701" y="4800054"/>
                </a:lnTo>
                <a:lnTo>
                  <a:pt x="2110406" y="4810764"/>
                </a:lnTo>
                <a:lnTo>
                  <a:pt x="2173841" y="4726922"/>
                </a:lnTo>
                <a:lnTo>
                  <a:pt x="2204750" y="4681064"/>
                </a:lnTo>
                <a:lnTo>
                  <a:pt x="2228421" y="4647159"/>
                </a:lnTo>
                <a:lnTo>
                  <a:pt x="2219185" y="4655307"/>
                </a:lnTo>
                <a:cubicBezTo>
                  <a:pt x="2214926" y="4656134"/>
                  <a:pt x="2239601" y="4623751"/>
                  <a:pt x="2244112" y="4611422"/>
                </a:cubicBezTo>
                <a:cubicBezTo>
                  <a:pt x="2240195" y="4614071"/>
                  <a:pt x="2236277" y="4616720"/>
                  <a:pt x="2232357" y="4619371"/>
                </a:cubicBezTo>
                <a:lnTo>
                  <a:pt x="2229029" y="4618989"/>
                </a:lnTo>
                <a:lnTo>
                  <a:pt x="2199659" y="4650100"/>
                </a:lnTo>
                <a:cubicBezTo>
                  <a:pt x="2193654" y="4652962"/>
                  <a:pt x="2145127" y="4703106"/>
                  <a:pt x="2145127" y="4703106"/>
                </a:cubicBezTo>
                <a:cubicBezTo>
                  <a:pt x="2125086" y="4700996"/>
                  <a:pt x="2147234" y="4683071"/>
                  <a:pt x="2156376" y="4671347"/>
                </a:cubicBezTo>
                <a:cubicBezTo>
                  <a:pt x="2143832" y="4692672"/>
                  <a:pt x="2167349" y="4654452"/>
                  <a:pt x="2187464" y="4625830"/>
                </a:cubicBezTo>
                <a:lnTo>
                  <a:pt x="2197805" y="4611390"/>
                </a:lnTo>
                <a:lnTo>
                  <a:pt x="2208153" y="4590751"/>
                </a:lnTo>
                <a:cubicBezTo>
                  <a:pt x="2213493" y="4581954"/>
                  <a:pt x="2219006" y="4573416"/>
                  <a:pt x="2221100" y="4568547"/>
                </a:cubicBezTo>
                <a:cubicBezTo>
                  <a:pt x="2222768" y="4567213"/>
                  <a:pt x="2219784" y="4562696"/>
                  <a:pt x="2220076" y="4559274"/>
                </a:cubicBezTo>
                <a:cubicBezTo>
                  <a:pt x="2221238" y="4553559"/>
                  <a:pt x="2224709" y="4546815"/>
                  <a:pt x="2228994" y="4539768"/>
                </a:cubicBezTo>
                <a:lnTo>
                  <a:pt x="2231167" y="4536407"/>
                </a:lnTo>
                <a:lnTo>
                  <a:pt x="2227364" y="4540550"/>
                </a:lnTo>
                <a:lnTo>
                  <a:pt x="2216583" y="4552484"/>
                </a:lnTo>
                <a:lnTo>
                  <a:pt x="2172273" y="4625827"/>
                </a:lnTo>
                <a:lnTo>
                  <a:pt x="2135259" y="4694701"/>
                </a:lnTo>
                <a:lnTo>
                  <a:pt x="2130819" y="4697969"/>
                </a:lnTo>
                <a:lnTo>
                  <a:pt x="2120890" y="4706235"/>
                </a:lnTo>
                <a:lnTo>
                  <a:pt x="2131089" y="4683749"/>
                </a:lnTo>
                <a:lnTo>
                  <a:pt x="2118140" y="4703771"/>
                </a:lnTo>
                <a:lnTo>
                  <a:pt x="2114022" y="4699719"/>
                </a:lnTo>
                <a:lnTo>
                  <a:pt x="2108076" y="4705473"/>
                </a:lnTo>
                <a:lnTo>
                  <a:pt x="2118263" y="4684625"/>
                </a:lnTo>
                <a:lnTo>
                  <a:pt x="2122408" y="4678700"/>
                </a:lnTo>
                <a:cubicBezTo>
                  <a:pt x="2123838" y="4676860"/>
                  <a:pt x="2124829" y="4675887"/>
                  <a:pt x="2125019" y="4676388"/>
                </a:cubicBezTo>
                <a:lnTo>
                  <a:pt x="2122653" y="4675642"/>
                </a:lnTo>
                <a:lnTo>
                  <a:pt x="2136281" y="4647747"/>
                </a:lnTo>
                <a:lnTo>
                  <a:pt x="2142626" y="4640956"/>
                </a:lnTo>
                <a:cubicBezTo>
                  <a:pt x="2146734" y="4636714"/>
                  <a:pt x="2151529" y="4631953"/>
                  <a:pt x="2157765" y="4626048"/>
                </a:cubicBezTo>
                <a:cubicBezTo>
                  <a:pt x="2160358" y="4622767"/>
                  <a:pt x="2186987" y="4598513"/>
                  <a:pt x="2173766" y="4605812"/>
                </a:cubicBezTo>
                <a:cubicBezTo>
                  <a:pt x="2164179" y="4611738"/>
                  <a:pt x="2147900" y="4632080"/>
                  <a:pt x="2141950" y="4636630"/>
                </a:cubicBezTo>
                <a:lnTo>
                  <a:pt x="2141564" y="4636937"/>
                </a:lnTo>
                <a:lnTo>
                  <a:pt x="2145278" y="4629331"/>
                </a:lnTo>
                <a:cubicBezTo>
                  <a:pt x="2155242" y="4606466"/>
                  <a:pt x="2168159" y="4586148"/>
                  <a:pt x="2180905" y="4565568"/>
                </a:cubicBezTo>
                <a:lnTo>
                  <a:pt x="2193818" y="4543758"/>
                </a:lnTo>
                <a:lnTo>
                  <a:pt x="2189914" y="4548143"/>
                </a:lnTo>
                <a:lnTo>
                  <a:pt x="2134683" y="4604571"/>
                </a:lnTo>
                <a:lnTo>
                  <a:pt x="2142910" y="4591788"/>
                </a:lnTo>
                <a:cubicBezTo>
                  <a:pt x="2161826" y="4567729"/>
                  <a:pt x="2181198" y="4542379"/>
                  <a:pt x="2199625" y="4517940"/>
                </a:cubicBezTo>
                <a:lnTo>
                  <a:pt x="2204496" y="4511413"/>
                </a:lnTo>
                <a:lnTo>
                  <a:pt x="2205366" y="4505977"/>
                </a:lnTo>
                <a:lnTo>
                  <a:pt x="2222500" y="4487292"/>
                </a:lnTo>
                <a:lnTo>
                  <a:pt x="2228474" y="4479288"/>
                </a:lnTo>
                <a:lnTo>
                  <a:pt x="2210448" y="4495344"/>
                </a:lnTo>
                <a:lnTo>
                  <a:pt x="2211440" y="4493389"/>
                </a:lnTo>
                <a:cubicBezTo>
                  <a:pt x="2219534" y="4478210"/>
                  <a:pt x="2232273" y="4455045"/>
                  <a:pt x="2232961" y="4446921"/>
                </a:cubicBezTo>
                <a:cubicBezTo>
                  <a:pt x="2211549" y="4470461"/>
                  <a:pt x="2207300" y="4483965"/>
                  <a:pt x="2191106" y="4507043"/>
                </a:cubicBezTo>
                <a:cubicBezTo>
                  <a:pt x="2180915" y="4523448"/>
                  <a:pt x="2179595" y="4524507"/>
                  <a:pt x="2180976" y="4519681"/>
                </a:cubicBezTo>
                <a:lnTo>
                  <a:pt x="2186422" y="4499322"/>
                </a:lnTo>
                <a:lnTo>
                  <a:pt x="2184076" y="4502475"/>
                </a:lnTo>
                <a:cubicBezTo>
                  <a:pt x="2160796" y="4534512"/>
                  <a:pt x="2138734" y="4565957"/>
                  <a:pt x="2113750" y="4599464"/>
                </a:cubicBezTo>
                <a:lnTo>
                  <a:pt x="2091343" y="4628159"/>
                </a:lnTo>
                <a:lnTo>
                  <a:pt x="2103839" y="4609086"/>
                </a:lnTo>
                <a:cubicBezTo>
                  <a:pt x="2113008" y="4595379"/>
                  <a:pt x="2123974" y="4579400"/>
                  <a:pt x="2138384" y="4559191"/>
                </a:cubicBezTo>
                <a:cubicBezTo>
                  <a:pt x="2153330" y="4537666"/>
                  <a:pt x="2166568" y="4522056"/>
                  <a:pt x="2177598" y="4503181"/>
                </a:cubicBezTo>
                <a:cubicBezTo>
                  <a:pt x="2199829" y="4458651"/>
                  <a:pt x="2144942" y="4525257"/>
                  <a:pt x="2131264" y="4540213"/>
                </a:cubicBezTo>
                <a:cubicBezTo>
                  <a:pt x="2112839" y="4565042"/>
                  <a:pt x="2099273" y="4597050"/>
                  <a:pt x="2087406" y="4587945"/>
                </a:cubicBezTo>
                <a:cubicBezTo>
                  <a:pt x="2088729" y="4589904"/>
                  <a:pt x="2095749" y="4576356"/>
                  <a:pt x="2103187" y="4560266"/>
                </a:cubicBezTo>
                <a:lnTo>
                  <a:pt x="2109480" y="4546055"/>
                </a:lnTo>
                <a:lnTo>
                  <a:pt x="2195566" y="4413385"/>
                </a:lnTo>
                <a:lnTo>
                  <a:pt x="2194875" y="4401465"/>
                </a:lnTo>
                <a:cubicBezTo>
                  <a:pt x="2199357" y="4388310"/>
                  <a:pt x="2212953" y="4380597"/>
                  <a:pt x="2219100" y="4366105"/>
                </a:cubicBezTo>
                <a:cubicBezTo>
                  <a:pt x="2217433" y="4367441"/>
                  <a:pt x="2208377" y="4358228"/>
                  <a:pt x="2210321" y="4356670"/>
                </a:cubicBezTo>
                <a:cubicBezTo>
                  <a:pt x="2209295" y="4347397"/>
                  <a:pt x="2242067" y="4321124"/>
                  <a:pt x="2236621" y="4309016"/>
                </a:cubicBezTo>
                <a:cubicBezTo>
                  <a:pt x="2236621" y="4309016"/>
                  <a:pt x="2236435" y="4308735"/>
                  <a:pt x="2236202" y="4308382"/>
                </a:cubicBezTo>
                <a:lnTo>
                  <a:pt x="2235677" y="4307588"/>
                </a:lnTo>
                <a:lnTo>
                  <a:pt x="2235503" y="4307324"/>
                </a:lnTo>
                <a:cubicBezTo>
                  <a:pt x="2235316" y="4307043"/>
                  <a:pt x="2235223" y="4306900"/>
                  <a:pt x="2235363" y="4307113"/>
                </a:cubicBezTo>
                <a:lnTo>
                  <a:pt x="2235677" y="4307588"/>
                </a:lnTo>
                <a:lnTo>
                  <a:pt x="2236621" y="4309016"/>
                </a:lnTo>
                <a:cubicBezTo>
                  <a:pt x="2223012" y="4319928"/>
                  <a:pt x="2221805" y="4334180"/>
                  <a:pt x="2210962" y="4346061"/>
                </a:cubicBezTo>
                <a:cubicBezTo>
                  <a:pt x="2203040" y="4354005"/>
                  <a:pt x="2195936" y="4362223"/>
                  <a:pt x="2189140" y="4371390"/>
                </a:cubicBezTo>
                <a:lnTo>
                  <a:pt x="2188091" y="4373020"/>
                </a:lnTo>
                <a:lnTo>
                  <a:pt x="2189222" y="4374433"/>
                </a:lnTo>
                <a:cubicBezTo>
                  <a:pt x="2189866" y="4376414"/>
                  <a:pt x="2189931" y="4378542"/>
                  <a:pt x="2189281" y="4379715"/>
                </a:cubicBezTo>
                <a:cubicBezTo>
                  <a:pt x="2188849" y="4380497"/>
                  <a:pt x="2188100" y="4380854"/>
                  <a:pt x="2186991" y="4380462"/>
                </a:cubicBezTo>
                <a:cubicBezTo>
                  <a:pt x="2186076" y="4383046"/>
                  <a:pt x="2185359" y="4381545"/>
                  <a:pt x="2185068" y="4378845"/>
                </a:cubicBezTo>
                <a:lnTo>
                  <a:pt x="2185159" y="4377575"/>
                </a:lnTo>
                <a:lnTo>
                  <a:pt x="2169166" y="4402415"/>
                </a:lnTo>
                <a:cubicBezTo>
                  <a:pt x="2143785" y="4439236"/>
                  <a:pt x="2190760" y="4355349"/>
                  <a:pt x="2189382" y="4353262"/>
                </a:cubicBezTo>
                <a:lnTo>
                  <a:pt x="2185345" y="4355913"/>
                </a:lnTo>
                <a:lnTo>
                  <a:pt x="2113450" y="4442531"/>
                </a:lnTo>
                <a:cubicBezTo>
                  <a:pt x="2098044" y="4457856"/>
                  <a:pt x="2091766" y="4475583"/>
                  <a:pt x="2074051" y="4495077"/>
                </a:cubicBezTo>
                <a:cubicBezTo>
                  <a:pt x="2068564" y="4503525"/>
                  <a:pt x="2059704" y="4515923"/>
                  <a:pt x="2049855" y="4529240"/>
                </a:cubicBezTo>
                <a:lnTo>
                  <a:pt x="2040275" y="4541863"/>
                </a:lnTo>
                <a:lnTo>
                  <a:pt x="2034044" y="4534801"/>
                </a:lnTo>
                <a:lnTo>
                  <a:pt x="2043996" y="4518527"/>
                </a:lnTo>
                <a:lnTo>
                  <a:pt x="2059879" y="4499020"/>
                </a:lnTo>
                <a:cubicBezTo>
                  <a:pt x="2074409" y="4480395"/>
                  <a:pt x="2088765" y="4460460"/>
                  <a:pt x="2087442" y="4458501"/>
                </a:cubicBezTo>
                <a:lnTo>
                  <a:pt x="2082458" y="4461596"/>
                </a:lnTo>
                <a:lnTo>
                  <a:pt x="2111125" y="4420927"/>
                </a:lnTo>
                <a:lnTo>
                  <a:pt x="2137129" y="4382606"/>
                </a:lnTo>
                <a:lnTo>
                  <a:pt x="2124984" y="4395325"/>
                </a:lnTo>
                <a:cubicBezTo>
                  <a:pt x="2124150" y="4395992"/>
                  <a:pt x="2124178" y="4394506"/>
                  <a:pt x="2124746" y="4391920"/>
                </a:cubicBezTo>
                <a:lnTo>
                  <a:pt x="2125257" y="4390206"/>
                </a:lnTo>
                <a:lnTo>
                  <a:pt x="2151071" y="4361909"/>
                </a:lnTo>
                <a:lnTo>
                  <a:pt x="2150211" y="4363329"/>
                </a:lnTo>
                <a:lnTo>
                  <a:pt x="2174892" y="4326958"/>
                </a:lnTo>
                <a:lnTo>
                  <a:pt x="2170448" y="4332309"/>
                </a:lnTo>
                <a:lnTo>
                  <a:pt x="2168361" y="4335310"/>
                </a:lnTo>
                <a:lnTo>
                  <a:pt x="2152940" y="4350832"/>
                </a:lnTo>
                <a:cubicBezTo>
                  <a:pt x="2145866" y="4357538"/>
                  <a:pt x="2138438" y="4363990"/>
                  <a:pt x="2130299" y="4369941"/>
                </a:cubicBezTo>
                <a:cubicBezTo>
                  <a:pt x="2144623" y="4350339"/>
                  <a:pt x="2162273" y="4334464"/>
                  <a:pt x="2178755" y="4316347"/>
                </a:cubicBezTo>
                <a:cubicBezTo>
                  <a:pt x="2191245" y="4302040"/>
                  <a:pt x="2179064" y="4311245"/>
                  <a:pt x="2172834" y="4315902"/>
                </a:cubicBezTo>
                <a:lnTo>
                  <a:pt x="2140251" y="4348723"/>
                </a:lnTo>
                <a:lnTo>
                  <a:pt x="2111731" y="4389507"/>
                </a:lnTo>
                <a:lnTo>
                  <a:pt x="2075038" y="4441980"/>
                </a:lnTo>
                <a:lnTo>
                  <a:pt x="2086908" y="4431326"/>
                </a:lnTo>
                <a:lnTo>
                  <a:pt x="2105728" y="4411535"/>
                </a:lnTo>
                <a:lnTo>
                  <a:pt x="2100240" y="4421536"/>
                </a:lnTo>
                <a:cubicBezTo>
                  <a:pt x="2089507" y="4435190"/>
                  <a:pt x="2079116" y="4449365"/>
                  <a:pt x="2069031" y="4464489"/>
                </a:cubicBezTo>
                <a:lnTo>
                  <a:pt x="2055574" y="4486785"/>
                </a:lnTo>
                <a:lnTo>
                  <a:pt x="2055453" y="4486163"/>
                </a:lnTo>
                <a:cubicBezTo>
                  <a:pt x="2053901" y="4487158"/>
                  <a:pt x="2050599" y="4489891"/>
                  <a:pt x="2044663" y="4495108"/>
                </a:cubicBezTo>
                <a:lnTo>
                  <a:pt x="2040689" y="4498525"/>
                </a:lnTo>
                <a:lnTo>
                  <a:pt x="2044628" y="4491293"/>
                </a:lnTo>
                <a:lnTo>
                  <a:pt x="2066442" y="4453995"/>
                </a:lnTo>
                <a:lnTo>
                  <a:pt x="2035289" y="4496520"/>
                </a:lnTo>
                <a:cubicBezTo>
                  <a:pt x="2024393" y="4512612"/>
                  <a:pt x="2013693" y="4528148"/>
                  <a:pt x="2001048" y="4541544"/>
                </a:cubicBezTo>
                <a:cubicBezTo>
                  <a:pt x="2001048" y="4541544"/>
                  <a:pt x="2001183" y="4537642"/>
                  <a:pt x="2000534" y="4534193"/>
                </a:cubicBezTo>
                <a:lnTo>
                  <a:pt x="2000401" y="4534072"/>
                </a:lnTo>
                <a:lnTo>
                  <a:pt x="2004530" y="4530283"/>
                </a:lnTo>
                <a:cubicBezTo>
                  <a:pt x="2015634" y="4516621"/>
                  <a:pt x="2038299" y="4483634"/>
                  <a:pt x="2033372" y="4482684"/>
                </a:cubicBezTo>
                <a:cubicBezTo>
                  <a:pt x="2020235" y="4480143"/>
                  <a:pt x="1985051" y="4550561"/>
                  <a:pt x="1955046" y="4576555"/>
                </a:cubicBezTo>
                <a:cubicBezTo>
                  <a:pt x="1939241" y="4592235"/>
                  <a:pt x="1933085" y="4597646"/>
                  <a:pt x="1919456" y="4611992"/>
                </a:cubicBezTo>
                <a:lnTo>
                  <a:pt x="1918809" y="4612687"/>
                </a:lnTo>
                <a:lnTo>
                  <a:pt x="1934598" y="4585653"/>
                </a:lnTo>
                <a:cubicBezTo>
                  <a:pt x="1944029" y="4571640"/>
                  <a:pt x="1953881" y="4558505"/>
                  <a:pt x="1964307" y="4544324"/>
                </a:cubicBezTo>
                <a:cubicBezTo>
                  <a:pt x="1981283" y="4524567"/>
                  <a:pt x="2050740" y="4415331"/>
                  <a:pt x="2006076" y="4471001"/>
                </a:cubicBezTo>
                <a:lnTo>
                  <a:pt x="1985963" y="4499294"/>
                </a:lnTo>
                <a:lnTo>
                  <a:pt x="1976446" y="4510584"/>
                </a:lnTo>
                <a:cubicBezTo>
                  <a:pt x="1952075" y="4539235"/>
                  <a:pt x="1908713" y="4588252"/>
                  <a:pt x="1939251" y="4534893"/>
                </a:cubicBezTo>
                <a:cubicBezTo>
                  <a:pt x="1948359" y="4523028"/>
                  <a:pt x="1975273" y="4492460"/>
                  <a:pt x="1979080" y="4472757"/>
                </a:cubicBezTo>
                <a:cubicBezTo>
                  <a:pt x="1987019" y="4449310"/>
                  <a:pt x="1949729" y="4498310"/>
                  <a:pt x="1930862" y="4522485"/>
                </a:cubicBezTo>
                <a:cubicBezTo>
                  <a:pt x="1916358" y="4544662"/>
                  <a:pt x="1897491" y="4568837"/>
                  <a:pt x="1885082" y="4577227"/>
                </a:cubicBezTo>
                <a:cubicBezTo>
                  <a:pt x="1879895" y="4586441"/>
                  <a:pt x="1868755" y="4588264"/>
                  <a:pt x="1856999" y="4596211"/>
                </a:cubicBezTo>
                <a:lnTo>
                  <a:pt x="1839885" y="4616778"/>
                </a:lnTo>
                <a:lnTo>
                  <a:pt x="1958503" y="4437927"/>
                </a:lnTo>
                <a:lnTo>
                  <a:pt x="1947421" y="4441314"/>
                </a:lnTo>
                <a:lnTo>
                  <a:pt x="1957018" y="4426065"/>
                </a:lnTo>
                <a:lnTo>
                  <a:pt x="1945058" y="4442728"/>
                </a:lnTo>
                <a:cubicBezTo>
                  <a:pt x="1879215" y="4530136"/>
                  <a:pt x="1811727" y="4614144"/>
                  <a:pt x="1741424" y="4692321"/>
                </a:cubicBezTo>
                <a:cubicBezTo>
                  <a:pt x="1742499" y="4661114"/>
                  <a:pt x="1801662" y="4625542"/>
                  <a:pt x="1787900" y="4605704"/>
                </a:cubicBezTo>
                <a:cubicBezTo>
                  <a:pt x="1789730" y="4600532"/>
                  <a:pt x="1736494" y="4663976"/>
                  <a:pt x="1736494" y="4663976"/>
                </a:cubicBezTo>
                <a:cubicBezTo>
                  <a:pt x="1721920" y="4674607"/>
                  <a:pt x="1719056" y="4668604"/>
                  <a:pt x="1713053" y="4671467"/>
                </a:cubicBezTo>
                <a:cubicBezTo>
                  <a:pt x="1679932" y="4706286"/>
                  <a:pt x="1658465" y="4780981"/>
                  <a:pt x="1621726" y="4783762"/>
                </a:cubicBezTo>
                <a:lnTo>
                  <a:pt x="1633598" y="4760080"/>
                </a:lnTo>
                <a:lnTo>
                  <a:pt x="1636017" y="4757717"/>
                </a:lnTo>
                <a:lnTo>
                  <a:pt x="1638210" y="4753010"/>
                </a:lnTo>
                <a:lnTo>
                  <a:pt x="1643921" y="4744864"/>
                </a:lnTo>
                <a:cubicBezTo>
                  <a:pt x="1647511" y="4740006"/>
                  <a:pt x="1651576" y="4734691"/>
                  <a:pt x="1656212" y="4728645"/>
                </a:cubicBezTo>
                <a:cubicBezTo>
                  <a:pt x="1657782" y="4724211"/>
                  <a:pt x="1696906" y="4686532"/>
                  <a:pt x="1693012" y="4669356"/>
                </a:cubicBezTo>
                <a:cubicBezTo>
                  <a:pt x="1693012" y="4669356"/>
                  <a:pt x="1661461" y="4699745"/>
                  <a:pt x="1656752" y="4713040"/>
                </a:cubicBezTo>
                <a:cubicBezTo>
                  <a:pt x="1652833" y="4717057"/>
                  <a:pt x="1648320" y="4729797"/>
                  <a:pt x="1643484" y="4741696"/>
                </a:cubicBezTo>
                <a:lnTo>
                  <a:pt x="1638210" y="4753010"/>
                </a:lnTo>
                <a:lnTo>
                  <a:pt x="1634466" y="4758349"/>
                </a:lnTo>
                <a:lnTo>
                  <a:pt x="1633598" y="4760080"/>
                </a:lnTo>
                <a:lnTo>
                  <a:pt x="1628264" y="4765298"/>
                </a:lnTo>
                <a:cubicBezTo>
                  <a:pt x="1609862" y="4771767"/>
                  <a:pt x="1629370" y="4739062"/>
                  <a:pt x="1639382" y="4723651"/>
                </a:cubicBezTo>
                <a:lnTo>
                  <a:pt x="1643283" y="4717819"/>
                </a:lnTo>
                <a:lnTo>
                  <a:pt x="1643808" y="4717079"/>
                </a:lnTo>
                <a:cubicBezTo>
                  <a:pt x="1644841" y="4715586"/>
                  <a:pt x="1644737" y="4715688"/>
                  <a:pt x="1643873" y="4716936"/>
                </a:cubicBezTo>
                <a:lnTo>
                  <a:pt x="1643283" y="4717819"/>
                </a:lnTo>
                <a:lnTo>
                  <a:pt x="1636912" y="4726795"/>
                </a:lnTo>
                <a:cubicBezTo>
                  <a:pt x="1611363" y="4754321"/>
                  <a:pt x="1591246" y="4782942"/>
                  <a:pt x="1561527" y="4808161"/>
                </a:cubicBezTo>
                <a:cubicBezTo>
                  <a:pt x="1538831" y="4828802"/>
                  <a:pt x="1549158" y="4806690"/>
                  <a:pt x="1564603" y="4779222"/>
                </a:cubicBezTo>
                <a:lnTo>
                  <a:pt x="1568476" y="4772548"/>
                </a:lnTo>
                <a:lnTo>
                  <a:pt x="1589874" y="4741593"/>
                </a:lnTo>
                <a:cubicBezTo>
                  <a:pt x="1589874" y="4741593"/>
                  <a:pt x="1638302" y="4690770"/>
                  <a:pt x="1622077" y="4683659"/>
                </a:cubicBezTo>
                <a:cubicBezTo>
                  <a:pt x="1616508" y="4684569"/>
                  <a:pt x="1600637" y="4707193"/>
                  <a:pt x="1585671" y="4729921"/>
                </a:cubicBezTo>
                <a:lnTo>
                  <a:pt x="1584312" y="4732020"/>
                </a:lnTo>
                <a:lnTo>
                  <a:pt x="1582426" y="4733890"/>
                </a:lnTo>
                <a:cubicBezTo>
                  <a:pt x="1574342" y="4742043"/>
                  <a:pt x="1566063" y="4750746"/>
                  <a:pt x="1565277" y="4752963"/>
                </a:cubicBezTo>
                <a:cubicBezTo>
                  <a:pt x="1554302" y="4769859"/>
                  <a:pt x="1551764" y="4766467"/>
                  <a:pt x="1553143" y="4757290"/>
                </a:cubicBezTo>
                <a:lnTo>
                  <a:pt x="1554668" y="4751697"/>
                </a:lnTo>
                <a:lnTo>
                  <a:pt x="1655956" y="4614127"/>
                </a:lnTo>
                <a:cubicBezTo>
                  <a:pt x="1655956" y="4614127"/>
                  <a:pt x="1699086" y="4555467"/>
                  <a:pt x="1684682" y="4559495"/>
                </a:cubicBezTo>
                <a:cubicBezTo>
                  <a:pt x="1672272" y="4567883"/>
                  <a:pt x="1655228" y="4603197"/>
                  <a:pt x="1641550" y="4618154"/>
                </a:cubicBezTo>
                <a:cubicBezTo>
                  <a:pt x="1647428" y="4614181"/>
                  <a:pt x="1622086" y="4651121"/>
                  <a:pt x="1605506" y="4664604"/>
                </a:cubicBezTo>
                <a:lnTo>
                  <a:pt x="1596116" y="4667133"/>
                </a:lnTo>
                <a:lnTo>
                  <a:pt x="1609710" y="4645775"/>
                </a:lnTo>
                <a:cubicBezTo>
                  <a:pt x="1655568" y="4582993"/>
                  <a:pt x="1721061" y="4510333"/>
                  <a:pt x="1745960" y="4461170"/>
                </a:cubicBezTo>
                <a:cubicBezTo>
                  <a:pt x="1766349" y="4417684"/>
                  <a:pt x="1766887" y="4402081"/>
                  <a:pt x="1745201" y="4435133"/>
                </a:cubicBezTo>
                <a:cubicBezTo>
                  <a:pt x="1719654" y="4462659"/>
                  <a:pt x="1631651" y="4596084"/>
                  <a:pt x="1617074" y="4606717"/>
                </a:cubicBezTo>
                <a:lnTo>
                  <a:pt x="1615635" y="4604673"/>
                </a:lnTo>
                <a:lnTo>
                  <a:pt x="1616071" y="4604065"/>
                </a:lnTo>
                <a:cubicBezTo>
                  <a:pt x="1634627" y="4577040"/>
                  <a:pt x="1651824" y="4550307"/>
                  <a:pt x="1666523" y="4524191"/>
                </a:cubicBezTo>
                <a:cubicBezTo>
                  <a:pt x="1645462" y="4547231"/>
                  <a:pt x="1624477" y="4573196"/>
                  <a:pt x="1603515" y="4600913"/>
                </a:cubicBezTo>
                <a:lnTo>
                  <a:pt x="1565119" y="4654201"/>
                </a:lnTo>
                <a:lnTo>
                  <a:pt x="1564115" y="4655291"/>
                </a:lnTo>
                <a:cubicBezTo>
                  <a:pt x="1595464" y="4609037"/>
                  <a:pt x="1619995" y="4556211"/>
                  <a:pt x="1629398" y="4543747"/>
                </a:cubicBezTo>
                <a:cubicBezTo>
                  <a:pt x="1638541" y="4532023"/>
                  <a:pt x="1682912" y="4465441"/>
                  <a:pt x="1646650" y="4509124"/>
                </a:cubicBezTo>
                <a:cubicBezTo>
                  <a:pt x="1634107" y="4530453"/>
                  <a:pt x="1618426" y="4560643"/>
                  <a:pt x="1603848" y="4571274"/>
                </a:cubicBezTo>
                <a:cubicBezTo>
                  <a:pt x="1596276" y="4578567"/>
                  <a:pt x="1576236" y="4576458"/>
                  <a:pt x="1576236" y="4576458"/>
                </a:cubicBezTo>
                <a:cubicBezTo>
                  <a:pt x="1560828" y="4591782"/>
                  <a:pt x="1552720" y="4614678"/>
                  <a:pt x="1541746" y="4631575"/>
                </a:cubicBezTo>
                <a:cubicBezTo>
                  <a:pt x="1534174" y="4638868"/>
                  <a:pt x="1512026" y="4656794"/>
                  <a:pt x="1516460" y="4658363"/>
                </a:cubicBezTo>
                <a:cubicBezTo>
                  <a:pt x="1512026" y="4656794"/>
                  <a:pt x="1512302" y="4641929"/>
                  <a:pt x="1510733" y="4646360"/>
                </a:cubicBezTo>
                <a:cubicBezTo>
                  <a:pt x="1496419" y="4656252"/>
                  <a:pt x="1486478" y="4684320"/>
                  <a:pt x="1463497" y="4706939"/>
                </a:cubicBezTo>
                <a:cubicBezTo>
                  <a:pt x="1454356" y="4718664"/>
                  <a:pt x="1429346" y="4730587"/>
                  <a:pt x="1421511" y="4738620"/>
                </a:cubicBezTo>
                <a:cubicBezTo>
                  <a:pt x="1402227" y="4762546"/>
                  <a:pt x="1411630" y="4750084"/>
                  <a:pt x="1416338" y="4736786"/>
                </a:cubicBezTo>
                <a:cubicBezTo>
                  <a:pt x="1437530" y="4676960"/>
                  <a:pt x="1388926" y="4757836"/>
                  <a:pt x="1360776" y="4778623"/>
                </a:cubicBezTo>
                <a:cubicBezTo>
                  <a:pt x="1357710" y="4756756"/>
                  <a:pt x="1385323" y="4751575"/>
                  <a:pt x="1381428" y="4734399"/>
                </a:cubicBezTo>
                <a:lnTo>
                  <a:pt x="1346736" y="4773652"/>
                </a:lnTo>
                <a:cubicBezTo>
                  <a:pt x="1326971" y="4756675"/>
                  <a:pt x="1375500" y="4706528"/>
                  <a:pt x="1378640" y="4697668"/>
                </a:cubicBezTo>
                <a:cubicBezTo>
                  <a:pt x="1462833" y="4569127"/>
                  <a:pt x="1562124" y="4430974"/>
                  <a:pt x="1647914" y="4308494"/>
                </a:cubicBezTo>
                <a:lnTo>
                  <a:pt x="1674730" y="4269614"/>
                </a:lnTo>
                <a:lnTo>
                  <a:pt x="1678546" y="4255352"/>
                </a:lnTo>
                <a:cubicBezTo>
                  <a:pt x="1679350" y="4245846"/>
                  <a:pt x="1674814" y="4267202"/>
                  <a:pt x="1672453" y="4260236"/>
                </a:cubicBezTo>
                <a:lnTo>
                  <a:pt x="1672747" y="4259458"/>
                </a:lnTo>
                <a:lnTo>
                  <a:pt x="1661375" y="4273270"/>
                </a:lnTo>
                <a:cubicBezTo>
                  <a:pt x="1639098" y="4301540"/>
                  <a:pt x="1616981" y="4331115"/>
                  <a:pt x="1595581" y="4362188"/>
                </a:cubicBezTo>
                <a:cubicBezTo>
                  <a:pt x="1548345" y="4422768"/>
                  <a:pt x="1507578" y="4495612"/>
                  <a:pt x="1461713" y="4535896"/>
                </a:cubicBezTo>
                <a:cubicBezTo>
                  <a:pt x="1455711" y="4538757"/>
                  <a:pt x="1407182" y="4588902"/>
                  <a:pt x="1407182" y="4588902"/>
                </a:cubicBezTo>
                <a:cubicBezTo>
                  <a:pt x="1387141" y="4586791"/>
                  <a:pt x="1409289" y="4568866"/>
                  <a:pt x="1418430" y="4557141"/>
                </a:cubicBezTo>
                <a:cubicBezTo>
                  <a:pt x="1405887" y="4578468"/>
                  <a:pt x="1429405" y="4540248"/>
                  <a:pt x="1449519" y="4511627"/>
                </a:cubicBezTo>
                <a:cubicBezTo>
                  <a:pt x="1513437" y="4420380"/>
                  <a:pt x="1591759" y="4314284"/>
                  <a:pt x="1642133" y="4244842"/>
                </a:cubicBezTo>
                <a:lnTo>
                  <a:pt x="1671740" y="4202820"/>
                </a:lnTo>
                <a:lnTo>
                  <a:pt x="1676200" y="4192466"/>
                </a:lnTo>
                <a:cubicBezTo>
                  <a:pt x="1683563" y="4168535"/>
                  <a:pt x="1630476" y="4240778"/>
                  <a:pt x="1616966" y="4254296"/>
                </a:cubicBezTo>
                <a:cubicBezTo>
                  <a:pt x="1604598" y="4270590"/>
                  <a:pt x="1593998" y="4285480"/>
                  <a:pt x="1584697" y="4297508"/>
                </a:cubicBezTo>
                <a:lnTo>
                  <a:pt x="1561052" y="4322675"/>
                </a:lnTo>
                <a:lnTo>
                  <a:pt x="1559796" y="4322262"/>
                </a:lnTo>
                <a:cubicBezTo>
                  <a:pt x="1558317" y="4322831"/>
                  <a:pt x="1555746" y="4325841"/>
                  <a:pt x="1552721" y="4330038"/>
                </a:cubicBezTo>
                <a:lnTo>
                  <a:pt x="1549005" y="4335681"/>
                </a:lnTo>
                <a:lnTo>
                  <a:pt x="1529877" y="4356348"/>
                </a:lnTo>
                <a:lnTo>
                  <a:pt x="1529318" y="4347632"/>
                </a:lnTo>
                <a:lnTo>
                  <a:pt x="1537462" y="4326871"/>
                </a:lnTo>
                <a:lnTo>
                  <a:pt x="1542372" y="4320591"/>
                </a:lnTo>
                <a:cubicBezTo>
                  <a:pt x="1559115" y="4298416"/>
                  <a:pt x="1581432" y="4278318"/>
                  <a:pt x="1586072" y="4254303"/>
                </a:cubicBezTo>
                <a:cubicBezTo>
                  <a:pt x="1584865" y="4245102"/>
                  <a:pt x="1582538" y="4241662"/>
                  <a:pt x="1586703" y="4233001"/>
                </a:cubicBezTo>
                <a:cubicBezTo>
                  <a:pt x="1597496" y="4210674"/>
                  <a:pt x="1625034" y="4197064"/>
                  <a:pt x="1639267" y="4172411"/>
                </a:cubicBezTo>
                <a:cubicBezTo>
                  <a:pt x="1637977" y="4173286"/>
                  <a:pt x="1634918" y="4171713"/>
                  <a:pt x="1631809" y="4169264"/>
                </a:cubicBezTo>
                <a:lnTo>
                  <a:pt x="1626537" y="4163549"/>
                </a:lnTo>
                <a:lnTo>
                  <a:pt x="1624093" y="4166112"/>
                </a:lnTo>
                <a:cubicBezTo>
                  <a:pt x="1623362" y="4166698"/>
                  <a:pt x="1623385" y="4165395"/>
                  <a:pt x="1623883" y="4163123"/>
                </a:cubicBezTo>
                <a:lnTo>
                  <a:pt x="1624332" y="4161621"/>
                </a:lnTo>
                <a:lnTo>
                  <a:pt x="1624546" y="4161389"/>
                </a:lnTo>
                <a:lnTo>
                  <a:pt x="1624054" y="4160856"/>
                </a:lnTo>
                <a:lnTo>
                  <a:pt x="1623987" y="4159761"/>
                </a:lnTo>
                <a:lnTo>
                  <a:pt x="1642081" y="4132592"/>
                </a:lnTo>
                <a:lnTo>
                  <a:pt x="1628758" y="4143838"/>
                </a:lnTo>
                <a:lnTo>
                  <a:pt x="1630928" y="4141126"/>
                </a:lnTo>
                <a:lnTo>
                  <a:pt x="1600148" y="4171076"/>
                </a:lnTo>
                <a:cubicBezTo>
                  <a:pt x="1586337" y="4184625"/>
                  <a:pt x="1572915" y="4197523"/>
                  <a:pt x="1559758" y="4208722"/>
                </a:cubicBezTo>
                <a:cubicBezTo>
                  <a:pt x="1573240" y="4193194"/>
                  <a:pt x="1589533" y="4176941"/>
                  <a:pt x="1605154" y="4162623"/>
                </a:cubicBezTo>
                <a:lnTo>
                  <a:pt x="1619864" y="4146632"/>
                </a:lnTo>
                <a:cubicBezTo>
                  <a:pt x="1619503" y="4145674"/>
                  <a:pt x="1618412" y="4145665"/>
                  <a:pt x="1616944" y="4146237"/>
                </a:cubicBezTo>
                <a:lnTo>
                  <a:pt x="1616163" y="4146701"/>
                </a:lnTo>
                <a:lnTo>
                  <a:pt x="1611346" y="4151554"/>
                </a:lnTo>
                <a:lnTo>
                  <a:pt x="1612818" y="4149039"/>
                </a:lnTo>
                <a:lnTo>
                  <a:pt x="1613149" y="4148493"/>
                </a:lnTo>
                <a:lnTo>
                  <a:pt x="1611763" y="4149316"/>
                </a:lnTo>
                <a:cubicBezTo>
                  <a:pt x="1608023" y="4152033"/>
                  <a:pt x="1604178" y="4155589"/>
                  <a:pt x="1603039" y="4157029"/>
                </a:cubicBezTo>
                <a:cubicBezTo>
                  <a:pt x="1568047" y="4189100"/>
                  <a:pt x="1532086" y="4231969"/>
                  <a:pt x="1498414" y="4257149"/>
                </a:cubicBezTo>
                <a:cubicBezTo>
                  <a:pt x="1524219" y="4224513"/>
                  <a:pt x="1564053" y="4192631"/>
                  <a:pt x="1592242" y="4161111"/>
                </a:cubicBezTo>
                <a:cubicBezTo>
                  <a:pt x="1583805" y="4170694"/>
                  <a:pt x="1599987" y="4154145"/>
                  <a:pt x="1597736" y="4152641"/>
                </a:cubicBezTo>
                <a:cubicBezTo>
                  <a:pt x="1593455" y="4150222"/>
                  <a:pt x="1591575" y="4159344"/>
                  <a:pt x="1591575" y="4159344"/>
                </a:cubicBezTo>
                <a:cubicBezTo>
                  <a:pt x="1572939" y="4176821"/>
                  <a:pt x="1555163" y="4193971"/>
                  <a:pt x="1537619" y="4210530"/>
                </a:cubicBezTo>
                <a:lnTo>
                  <a:pt x="1502277" y="4242555"/>
                </a:lnTo>
                <a:lnTo>
                  <a:pt x="1505811" y="4236698"/>
                </a:lnTo>
                <a:lnTo>
                  <a:pt x="1505938" y="4236427"/>
                </a:lnTo>
                <a:lnTo>
                  <a:pt x="1507395" y="4234910"/>
                </a:lnTo>
                <a:cubicBezTo>
                  <a:pt x="1511390" y="4231381"/>
                  <a:pt x="1531988" y="4213164"/>
                  <a:pt x="1531321" y="4211398"/>
                </a:cubicBezTo>
                <a:cubicBezTo>
                  <a:pt x="1529205" y="4205804"/>
                  <a:pt x="1509275" y="4225788"/>
                  <a:pt x="1512221" y="4224675"/>
                </a:cubicBezTo>
                <a:lnTo>
                  <a:pt x="1510543" y="4226390"/>
                </a:lnTo>
                <a:lnTo>
                  <a:pt x="1509614" y="4222976"/>
                </a:lnTo>
                <a:cubicBezTo>
                  <a:pt x="1508462" y="4223702"/>
                  <a:pt x="1506622" y="4226066"/>
                  <a:pt x="1504496" y="4229198"/>
                </a:cubicBezTo>
                <a:lnTo>
                  <a:pt x="1499324" y="4237400"/>
                </a:lnTo>
                <a:lnTo>
                  <a:pt x="1494321" y="4241871"/>
                </a:lnTo>
                <a:cubicBezTo>
                  <a:pt x="1489236" y="4241775"/>
                  <a:pt x="1507135" y="4224579"/>
                  <a:pt x="1507135" y="4224579"/>
                </a:cubicBezTo>
                <a:cubicBezTo>
                  <a:pt x="1541639" y="4192692"/>
                  <a:pt x="1570496" y="4162939"/>
                  <a:pt x="1598417" y="4135896"/>
                </a:cubicBezTo>
                <a:cubicBezTo>
                  <a:pt x="1599270" y="4134817"/>
                  <a:pt x="1604578" y="4129972"/>
                  <a:pt x="1610688" y="4124072"/>
                </a:cubicBezTo>
                <a:lnTo>
                  <a:pt x="1615485" y="4119346"/>
                </a:lnTo>
                <a:lnTo>
                  <a:pt x="1614959" y="4119401"/>
                </a:lnTo>
                <a:cubicBezTo>
                  <a:pt x="1613170" y="4119583"/>
                  <a:pt x="1611288" y="4119736"/>
                  <a:pt x="1609769" y="4119708"/>
                </a:cubicBezTo>
                <a:lnTo>
                  <a:pt x="1608183" y="4119308"/>
                </a:lnTo>
                <a:lnTo>
                  <a:pt x="1587550" y="4138870"/>
                </a:lnTo>
                <a:lnTo>
                  <a:pt x="1571361" y="4154627"/>
                </a:lnTo>
                <a:lnTo>
                  <a:pt x="1565583" y="4162559"/>
                </a:lnTo>
                <a:lnTo>
                  <a:pt x="1559940" y="4165742"/>
                </a:lnTo>
                <a:lnTo>
                  <a:pt x="1550595" y="4174838"/>
                </a:lnTo>
                <a:cubicBezTo>
                  <a:pt x="1549123" y="4175394"/>
                  <a:pt x="1526398" y="4202827"/>
                  <a:pt x="1522540" y="4202266"/>
                </a:cubicBezTo>
                <a:cubicBezTo>
                  <a:pt x="1520011" y="4200028"/>
                  <a:pt x="1523554" y="4195492"/>
                  <a:pt x="1527730" y="4191514"/>
                </a:cubicBezTo>
                <a:lnTo>
                  <a:pt x="1529487" y="4190009"/>
                </a:lnTo>
                <a:lnTo>
                  <a:pt x="1531021" y="4186343"/>
                </a:lnTo>
                <a:cubicBezTo>
                  <a:pt x="1534746" y="4178777"/>
                  <a:pt x="1541450" y="4167257"/>
                  <a:pt x="1542415" y="4164909"/>
                </a:cubicBezTo>
                <a:cubicBezTo>
                  <a:pt x="1547011" y="4156911"/>
                  <a:pt x="1550490" y="4150539"/>
                  <a:pt x="1553435" y="4144905"/>
                </a:cubicBezTo>
                <a:lnTo>
                  <a:pt x="1554927" y="4141933"/>
                </a:lnTo>
                <a:lnTo>
                  <a:pt x="1572460" y="4123825"/>
                </a:lnTo>
                <a:lnTo>
                  <a:pt x="1555110" y="4149136"/>
                </a:lnTo>
                <a:cubicBezTo>
                  <a:pt x="1553370" y="4151580"/>
                  <a:pt x="1550760" y="4156756"/>
                  <a:pt x="1547764" y="4162747"/>
                </a:cubicBezTo>
                <a:lnTo>
                  <a:pt x="1546457" y="4165251"/>
                </a:lnTo>
                <a:lnTo>
                  <a:pt x="1558915" y="4149283"/>
                </a:lnTo>
                <a:cubicBezTo>
                  <a:pt x="1569527" y="4136263"/>
                  <a:pt x="1580429" y="4123673"/>
                  <a:pt x="1580429" y="4123673"/>
                </a:cubicBezTo>
                <a:lnTo>
                  <a:pt x="1597073" y="4103425"/>
                </a:lnTo>
                <a:lnTo>
                  <a:pt x="1597514" y="4099981"/>
                </a:lnTo>
                <a:lnTo>
                  <a:pt x="1599013" y="4096359"/>
                </a:lnTo>
                <a:lnTo>
                  <a:pt x="1601721" y="4093555"/>
                </a:lnTo>
                <a:lnTo>
                  <a:pt x="1587398" y="4106751"/>
                </a:lnTo>
                <a:lnTo>
                  <a:pt x="1614241" y="4076865"/>
                </a:lnTo>
                <a:lnTo>
                  <a:pt x="1607280" y="4083373"/>
                </a:lnTo>
                <a:lnTo>
                  <a:pt x="1604959" y="4085779"/>
                </a:lnTo>
                <a:lnTo>
                  <a:pt x="1586525" y="4105982"/>
                </a:lnTo>
                <a:lnTo>
                  <a:pt x="1577255" y="4116147"/>
                </a:lnTo>
                <a:lnTo>
                  <a:pt x="1568896" y="4125313"/>
                </a:lnTo>
                <a:cubicBezTo>
                  <a:pt x="1564149" y="4130243"/>
                  <a:pt x="1560917" y="4133105"/>
                  <a:pt x="1560337" y="4132246"/>
                </a:cubicBezTo>
                <a:cubicBezTo>
                  <a:pt x="1559757" y="4131385"/>
                  <a:pt x="1561801" y="4126768"/>
                  <a:pt x="1564460" y="4121147"/>
                </a:cubicBezTo>
                <a:lnTo>
                  <a:pt x="1569841" y="4109355"/>
                </a:lnTo>
                <a:lnTo>
                  <a:pt x="1567275" y="4111561"/>
                </a:lnTo>
                <a:cubicBezTo>
                  <a:pt x="1559023" y="4118214"/>
                  <a:pt x="1550643" y="4123590"/>
                  <a:pt x="1562462" y="4109785"/>
                </a:cubicBezTo>
                <a:lnTo>
                  <a:pt x="1571834" y="4099117"/>
                </a:lnTo>
                <a:lnTo>
                  <a:pt x="1571687" y="4097447"/>
                </a:lnTo>
                <a:lnTo>
                  <a:pt x="1567745" y="4100631"/>
                </a:lnTo>
                <a:lnTo>
                  <a:pt x="1567473" y="4101141"/>
                </a:lnTo>
                <a:lnTo>
                  <a:pt x="1566834" y="4101366"/>
                </a:lnTo>
                <a:lnTo>
                  <a:pt x="1564482" y="4103265"/>
                </a:lnTo>
                <a:cubicBezTo>
                  <a:pt x="1561059" y="4106563"/>
                  <a:pt x="1556534" y="4111331"/>
                  <a:pt x="1550652" y="4117917"/>
                </a:cubicBezTo>
                <a:cubicBezTo>
                  <a:pt x="1516717" y="4151715"/>
                  <a:pt x="1492083" y="4199267"/>
                  <a:pt x="1452540" y="4226000"/>
                </a:cubicBezTo>
                <a:cubicBezTo>
                  <a:pt x="1445662" y="4230650"/>
                  <a:pt x="1471023" y="4176762"/>
                  <a:pt x="1477747" y="4178061"/>
                </a:cubicBezTo>
                <a:cubicBezTo>
                  <a:pt x="1468381" y="4176251"/>
                  <a:pt x="1434403" y="4223493"/>
                  <a:pt x="1414385" y="4251782"/>
                </a:cubicBezTo>
                <a:lnTo>
                  <a:pt x="1405161" y="4264660"/>
                </a:lnTo>
                <a:lnTo>
                  <a:pt x="1412521" y="4251863"/>
                </a:lnTo>
                <a:cubicBezTo>
                  <a:pt x="1446190" y="4195949"/>
                  <a:pt x="1389195" y="4266213"/>
                  <a:pt x="1387819" y="4270105"/>
                </a:cubicBezTo>
                <a:cubicBezTo>
                  <a:pt x="1379796" y="4280393"/>
                  <a:pt x="1363763" y="4288575"/>
                  <a:pt x="1356470" y="4294744"/>
                </a:cubicBezTo>
                <a:lnTo>
                  <a:pt x="1347436" y="4304142"/>
                </a:lnTo>
                <a:lnTo>
                  <a:pt x="1430841" y="4193905"/>
                </a:lnTo>
                <a:lnTo>
                  <a:pt x="1439869" y="4182327"/>
                </a:lnTo>
                <a:lnTo>
                  <a:pt x="1451450" y="4160178"/>
                </a:lnTo>
                <a:lnTo>
                  <a:pt x="1442890" y="4167727"/>
                </a:lnTo>
                <a:cubicBezTo>
                  <a:pt x="1439154" y="4168452"/>
                  <a:pt x="1460806" y="4140036"/>
                  <a:pt x="1464765" y="4129217"/>
                </a:cubicBezTo>
                <a:cubicBezTo>
                  <a:pt x="1461328" y="4131541"/>
                  <a:pt x="1457890" y="4133867"/>
                  <a:pt x="1454450" y="4136191"/>
                </a:cubicBezTo>
                <a:cubicBezTo>
                  <a:pt x="1456170" y="4135030"/>
                  <a:pt x="1448981" y="4136132"/>
                  <a:pt x="1441024" y="4137022"/>
                </a:cubicBezTo>
                <a:lnTo>
                  <a:pt x="1430711" y="4137801"/>
                </a:lnTo>
                <a:lnTo>
                  <a:pt x="1426414" y="4148060"/>
                </a:lnTo>
                <a:cubicBezTo>
                  <a:pt x="1422810" y="4157419"/>
                  <a:pt x="1420099" y="4164603"/>
                  <a:pt x="1417455" y="4162293"/>
                </a:cubicBezTo>
                <a:cubicBezTo>
                  <a:pt x="1417455" y="4162293"/>
                  <a:pt x="1419426" y="4155117"/>
                  <a:pt x="1419934" y="4149116"/>
                </a:cubicBezTo>
                <a:lnTo>
                  <a:pt x="1420468" y="4150178"/>
                </a:lnTo>
                <a:lnTo>
                  <a:pt x="1419680" y="4152116"/>
                </a:lnTo>
                <a:cubicBezTo>
                  <a:pt x="1420411" y="4151530"/>
                  <a:pt x="1420778" y="4151237"/>
                  <a:pt x="1420810" y="4150863"/>
                </a:cubicBezTo>
                <a:lnTo>
                  <a:pt x="1420468" y="4150178"/>
                </a:lnTo>
                <a:lnTo>
                  <a:pt x="1421913" y="4146615"/>
                </a:lnTo>
                <a:lnTo>
                  <a:pt x="1423466" y="4144652"/>
                </a:lnTo>
                <a:cubicBezTo>
                  <a:pt x="1424240" y="4143216"/>
                  <a:pt x="1424618" y="4142095"/>
                  <a:pt x="1424618" y="4142095"/>
                </a:cubicBezTo>
                <a:cubicBezTo>
                  <a:pt x="1424618" y="4142095"/>
                  <a:pt x="1420995" y="4136608"/>
                  <a:pt x="1422753" y="4131933"/>
                </a:cubicBezTo>
                <a:cubicBezTo>
                  <a:pt x="1425223" y="4121561"/>
                  <a:pt x="1440894" y="4100138"/>
                  <a:pt x="1444573" y="4091595"/>
                </a:cubicBezTo>
                <a:cubicBezTo>
                  <a:pt x="1446036" y="4090422"/>
                  <a:pt x="1443418" y="4086458"/>
                  <a:pt x="1443672" y="4083456"/>
                </a:cubicBezTo>
                <a:cubicBezTo>
                  <a:pt x="1444693" y="4078440"/>
                  <a:pt x="1447739" y="4072524"/>
                  <a:pt x="1451499" y="4066338"/>
                </a:cubicBezTo>
                <a:lnTo>
                  <a:pt x="1453406" y="4063390"/>
                </a:lnTo>
                <a:lnTo>
                  <a:pt x="1450068" y="4067025"/>
                </a:lnTo>
                <a:lnTo>
                  <a:pt x="1440609" y="4077498"/>
                </a:lnTo>
                <a:lnTo>
                  <a:pt x="1401725" y="4141856"/>
                </a:lnTo>
                <a:lnTo>
                  <a:pt x="1369244" y="4202296"/>
                </a:lnTo>
                <a:lnTo>
                  <a:pt x="1365349" y="4205164"/>
                </a:lnTo>
                <a:lnTo>
                  <a:pt x="1356637" y="4212419"/>
                </a:lnTo>
                <a:lnTo>
                  <a:pt x="1365586" y="4192684"/>
                </a:lnTo>
                <a:lnTo>
                  <a:pt x="1354222" y="4210254"/>
                </a:lnTo>
                <a:lnTo>
                  <a:pt x="1350610" y="4206698"/>
                </a:lnTo>
                <a:lnTo>
                  <a:pt x="1345392" y="4211749"/>
                </a:lnTo>
                <a:lnTo>
                  <a:pt x="1354330" y="4193454"/>
                </a:lnTo>
                <a:lnTo>
                  <a:pt x="1357968" y="4188255"/>
                </a:lnTo>
                <a:cubicBezTo>
                  <a:pt x="1359223" y="4186638"/>
                  <a:pt x="1360092" y="4185785"/>
                  <a:pt x="1360259" y="4186226"/>
                </a:cubicBezTo>
                <a:lnTo>
                  <a:pt x="1358183" y="4185571"/>
                </a:lnTo>
                <a:lnTo>
                  <a:pt x="1370141" y="4161093"/>
                </a:lnTo>
                <a:lnTo>
                  <a:pt x="1375709" y="4155135"/>
                </a:lnTo>
                <a:cubicBezTo>
                  <a:pt x="1379315" y="4151411"/>
                  <a:pt x="1383520" y="4147234"/>
                  <a:pt x="1388994" y="4142052"/>
                </a:cubicBezTo>
                <a:cubicBezTo>
                  <a:pt x="1391271" y="4139172"/>
                  <a:pt x="1414636" y="4117890"/>
                  <a:pt x="1403035" y="4124293"/>
                </a:cubicBezTo>
                <a:cubicBezTo>
                  <a:pt x="1394623" y="4129494"/>
                  <a:pt x="1380338" y="4147343"/>
                  <a:pt x="1375115" y="4151337"/>
                </a:cubicBezTo>
                <a:lnTo>
                  <a:pt x="1374777" y="4151606"/>
                </a:lnTo>
                <a:lnTo>
                  <a:pt x="1378037" y="4144933"/>
                </a:lnTo>
                <a:cubicBezTo>
                  <a:pt x="1386779" y="4124868"/>
                  <a:pt x="1398115" y="4107038"/>
                  <a:pt x="1409300" y="4088979"/>
                </a:cubicBezTo>
                <a:lnTo>
                  <a:pt x="1420632" y="4069840"/>
                </a:lnTo>
                <a:lnTo>
                  <a:pt x="1417206" y="4073687"/>
                </a:lnTo>
                <a:lnTo>
                  <a:pt x="1368740" y="4123205"/>
                </a:lnTo>
                <a:lnTo>
                  <a:pt x="1375959" y="4111986"/>
                </a:lnTo>
                <a:cubicBezTo>
                  <a:pt x="1392558" y="4090876"/>
                  <a:pt x="1409559" y="4068630"/>
                  <a:pt x="1425727" y="4047185"/>
                </a:cubicBezTo>
                <a:lnTo>
                  <a:pt x="1430002" y="4041456"/>
                </a:lnTo>
                <a:lnTo>
                  <a:pt x="1430764" y="4036687"/>
                </a:lnTo>
                <a:lnTo>
                  <a:pt x="1445800" y="4020290"/>
                </a:lnTo>
                <a:lnTo>
                  <a:pt x="1451042" y="4013266"/>
                </a:lnTo>
                <a:lnTo>
                  <a:pt x="1435224" y="4027355"/>
                </a:lnTo>
                <a:lnTo>
                  <a:pt x="1436096" y="4025643"/>
                </a:lnTo>
                <a:cubicBezTo>
                  <a:pt x="1443196" y="4012320"/>
                  <a:pt x="1454376" y="3991992"/>
                  <a:pt x="1454981" y="3984863"/>
                </a:cubicBezTo>
                <a:cubicBezTo>
                  <a:pt x="1436192" y="4005521"/>
                  <a:pt x="1432463" y="4017370"/>
                  <a:pt x="1418252" y="4037622"/>
                </a:cubicBezTo>
                <a:cubicBezTo>
                  <a:pt x="1409309" y="4052020"/>
                  <a:pt x="1408151" y="4052948"/>
                  <a:pt x="1409362" y="4048712"/>
                </a:cubicBezTo>
                <a:lnTo>
                  <a:pt x="1414140" y="4030847"/>
                </a:lnTo>
                <a:lnTo>
                  <a:pt x="1412081" y="4033614"/>
                </a:lnTo>
                <a:cubicBezTo>
                  <a:pt x="1391654" y="4061726"/>
                  <a:pt x="1372294" y="4089319"/>
                  <a:pt x="1350371" y="4118723"/>
                </a:cubicBezTo>
                <a:lnTo>
                  <a:pt x="1330707" y="4143903"/>
                </a:lnTo>
                <a:lnTo>
                  <a:pt x="1341673" y="4127166"/>
                </a:lnTo>
                <a:cubicBezTo>
                  <a:pt x="1349720" y="4115137"/>
                  <a:pt x="1359343" y="4101115"/>
                  <a:pt x="1371987" y="4083382"/>
                </a:cubicBezTo>
                <a:cubicBezTo>
                  <a:pt x="1385103" y="4064494"/>
                  <a:pt x="1396719" y="4050795"/>
                  <a:pt x="1406397" y="4034231"/>
                </a:cubicBezTo>
                <a:cubicBezTo>
                  <a:pt x="1425905" y="3995156"/>
                  <a:pt x="1377743" y="4053604"/>
                  <a:pt x="1365739" y="4066730"/>
                </a:cubicBezTo>
                <a:cubicBezTo>
                  <a:pt x="1349572" y="4088516"/>
                  <a:pt x="1337666" y="4116606"/>
                  <a:pt x="1327252" y="4108616"/>
                </a:cubicBezTo>
                <a:cubicBezTo>
                  <a:pt x="1328414" y="4110333"/>
                  <a:pt x="1334575" y="4098446"/>
                  <a:pt x="1341101" y="4084326"/>
                </a:cubicBezTo>
                <a:lnTo>
                  <a:pt x="1346623" y="4071857"/>
                </a:lnTo>
                <a:lnTo>
                  <a:pt x="1422166" y="3955436"/>
                </a:lnTo>
                <a:lnTo>
                  <a:pt x="1421559" y="3944976"/>
                </a:lnTo>
                <a:cubicBezTo>
                  <a:pt x="1425491" y="3933430"/>
                  <a:pt x="1437423" y="3926664"/>
                  <a:pt x="1442817" y="3913946"/>
                </a:cubicBezTo>
                <a:cubicBezTo>
                  <a:pt x="1441353" y="3915118"/>
                  <a:pt x="1433407" y="3907035"/>
                  <a:pt x="1435112" y="3905666"/>
                </a:cubicBezTo>
                <a:cubicBezTo>
                  <a:pt x="1434213" y="3897529"/>
                  <a:pt x="1462970" y="3874475"/>
                  <a:pt x="1458191" y="3863850"/>
                </a:cubicBezTo>
                <a:cubicBezTo>
                  <a:pt x="1458191" y="3863850"/>
                  <a:pt x="1458028" y="3863602"/>
                  <a:pt x="1457825" y="3863293"/>
                </a:cubicBezTo>
                <a:lnTo>
                  <a:pt x="1457364" y="3862596"/>
                </a:lnTo>
                <a:lnTo>
                  <a:pt x="1457211" y="3862364"/>
                </a:lnTo>
                <a:cubicBezTo>
                  <a:pt x="1457047" y="3862118"/>
                  <a:pt x="1456965" y="3861992"/>
                  <a:pt x="1457087" y="3862179"/>
                </a:cubicBezTo>
                <a:lnTo>
                  <a:pt x="1457364" y="3862596"/>
                </a:lnTo>
                <a:lnTo>
                  <a:pt x="1458191" y="3863850"/>
                </a:lnTo>
                <a:cubicBezTo>
                  <a:pt x="1446250" y="3873424"/>
                  <a:pt x="1445190" y="3885931"/>
                  <a:pt x="1435674" y="3896356"/>
                </a:cubicBezTo>
                <a:cubicBezTo>
                  <a:pt x="1428724" y="3903328"/>
                  <a:pt x="1422489" y="3910539"/>
                  <a:pt x="1416527" y="3918586"/>
                </a:cubicBezTo>
                <a:lnTo>
                  <a:pt x="1415607" y="3920013"/>
                </a:lnTo>
                <a:lnTo>
                  <a:pt x="1416599" y="3921253"/>
                </a:lnTo>
                <a:cubicBezTo>
                  <a:pt x="1417163" y="3922993"/>
                  <a:pt x="1417220" y="3924858"/>
                  <a:pt x="1416651" y="3925889"/>
                </a:cubicBezTo>
                <a:cubicBezTo>
                  <a:pt x="1416271" y="3926574"/>
                  <a:pt x="1415613" y="3926890"/>
                  <a:pt x="1414641" y="3926545"/>
                </a:cubicBezTo>
                <a:cubicBezTo>
                  <a:pt x="1413836" y="3928813"/>
                  <a:pt x="1413209" y="3927495"/>
                  <a:pt x="1412953" y="3925126"/>
                </a:cubicBezTo>
                <a:lnTo>
                  <a:pt x="1413032" y="3924011"/>
                </a:lnTo>
                <a:lnTo>
                  <a:pt x="1398999" y="3945808"/>
                </a:lnTo>
                <a:cubicBezTo>
                  <a:pt x="1376725" y="3978118"/>
                  <a:pt x="1417946" y="3904508"/>
                  <a:pt x="1416739" y="3902676"/>
                </a:cubicBezTo>
                <a:lnTo>
                  <a:pt x="1413196" y="3905003"/>
                </a:lnTo>
                <a:lnTo>
                  <a:pt x="1350107" y="3981011"/>
                </a:lnTo>
                <a:cubicBezTo>
                  <a:pt x="1336589" y="3994459"/>
                  <a:pt x="1331078" y="4010015"/>
                  <a:pt x="1315534" y="4027122"/>
                </a:cubicBezTo>
                <a:cubicBezTo>
                  <a:pt x="1310719" y="4034536"/>
                  <a:pt x="1302944" y="4045415"/>
                  <a:pt x="1294301" y="4057102"/>
                </a:cubicBezTo>
                <a:lnTo>
                  <a:pt x="1285894" y="4068176"/>
                </a:lnTo>
                <a:lnTo>
                  <a:pt x="1280425" y="4061979"/>
                </a:lnTo>
                <a:lnTo>
                  <a:pt x="1289161" y="4047699"/>
                </a:lnTo>
                <a:lnTo>
                  <a:pt x="1303098" y="4030582"/>
                </a:lnTo>
                <a:cubicBezTo>
                  <a:pt x="1315847" y="4014239"/>
                  <a:pt x="1328446" y="3996743"/>
                  <a:pt x="1327284" y="3995025"/>
                </a:cubicBezTo>
                <a:lnTo>
                  <a:pt x="1322912" y="3997742"/>
                </a:lnTo>
                <a:lnTo>
                  <a:pt x="1348068" y="3962053"/>
                </a:lnTo>
                <a:lnTo>
                  <a:pt x="1370885" y="3928427"/>
                </a:lnTo>
                <a:lnTo>
                  <a:pt x="1360227" y="3939587"/>
                </a:lnTo>
                <a:cubicBezTo>
                  <a:pt x="1359496" y="3940173"/>
                  <a:pt x="1359521" y="3938870"/>
                  <a:pt x="1360020" y="3936598"/>
                </a:cubicBezTo>
                <a:lnTo>
                  <a:pt x="1360469" y="3935096"/>
                </a:lnTo>
                <a:lnTo>
                  <a:pt x="1383120" y="3910265"/>
                </a:lnTo>
                <a:lnTo>
                  <a:pt x="1382365" y="3911510"/>
                </a:lnTo>
                <a:lnTo>
                  <a:pt x="1404023" y="3879594"/>
                </a:lnTo>
                <a:lnTo>
                  <a:pt x="1400125" y="3884289"/>
                </a:lnTo>
                <a:lnTo>
                  <a:pt x="1398292" y="3886923"/>
                </a:lnTo>
                <a:lnTo>
                  <a:pt x="1384760" y="3900544"/>
                </a:lnTo>
                <a:cubicBezTo>
                  <a:pt x="1378554" y="3906428"/>
                  <a:pt x="1372034" y="3912090"/>
                  <a:pt x="1364894" y="3917312"/>
                </a:cubicBezTo>
                <a:cubicBezTo>
                  <a:pt x="1377460" y="3900110"/>
                  <a:pt x="1392949" y="3886180"/>
                  <a:pt x="1407413" y="3870283"/>
                </a:cubicBezTo>
                <a:cubicBezTo>
                  <a:pt x="1418373" y="3857727"/>
                  <a:pt x="1407684" y="3865806"/>
                  <a:pt x="1402217" y="3869891"/>
                </a:cubicBezTo>
                <a:lnTo>
                  <a:pt x="1373626" y="3898693"/>
                </a:lnTo>
                <a:lnTo>
                  <a:pt x="1348599" y="3934481"/>
                </a:lnTo>
                <a:lnTo>
                  <a:pt x="1316400" y="3980527"/>
                </a:lnTo>
                <a:lnTo>
                  <a:pt x="1326817" y="3971180"/>
                </a:lnTo>
                <a:lnTo>
                  <a:pt x="1343331" y="3953811"/>
                </a:lnTo>
                <a:lnTo>
                  <a:pt x="1338516" y="3962588"/>
                </a:lnTo>
                <a:cubicBezTo>
                  <a:pt x="1329096" y="3974570"/>
                  <a:pt x="1319977" y="3987008"/>
                  <a:pt x="1311130" y="4000281"/>
                </a:cubicBezTo>
                <a:lnTo>
                  <a:pt x="1299320" y="4019844"/>
                </a:lnTo>
                <a:lnTo>
                  <a:pt x="1299213" y="4019301"/>
                </a:lnTo>
                <a:cubicBezTo>
                  <a:pt x="1297852" y="4020174"/>
                  <a:pt x="1294955" y="4022571"/>
                  <a:pt x="1289745" y="4027149"/>
                </a:cubicBezTo>
                <a:lnTo>
                  <a:pt x="1286259" y="4030147"/>
                </a:lnTo>
                <a:lnTo>
                  <a:pt x="1289714" y="4023800"/>
                </a:lnTo>
                <a:lnTo>
                  <a:pt x="1308856" y="3991071"/>
                </a:lnTo>
                <a:lnTo>
                  <a:pt x="1281520" y="4028387"/>
                </a:lnTo>
                <a:cubicBezTo>
                  <a:pt x="1271957" y="4042508"/>
                  <a:pt x="1262567" y="4056142"/>
                  <a:pt x="1251473" y="4067897"/>
                </a:cubicBezTo>
                <a:cubicBezTo>
                  <a:pt x="1251473" y="4067897"/>
                  <a:pt x="1251589" y="4064474"/>
                  <a:pt x="1251021" y="4061445"/>
                </a:cubicBezTo>
                <a:lnTo>
                  <a:pt x="1250904" y="4061339"/>
                </a:lnTo>
                <a:lnTo>
                  <a:pt x="1254529" y="4058016"/>
                </a:lnTo>
                <a:cubicBezTo>
                  <a:pt x="1264271" y="4046027"/>
                  <a:pt x="1284159" y="4017080"/>
                  <a:pt x="1279836" y="4016247"/>
                </a:cubicBezTo>
                <a:cubicBezTo>
                  <a:pt x="1268308" y="4014017"/>
                  <a:pt x="1237435" y="4075810"/>
                  <a:pt x="1211105" y="4098619"/>
                </a:cubicBezTo>
                <a:cubicBezTo>
                  <a:pt x="1197235" y="4112381"/>
                  <a:pt x="1191832" y="4117129"/>
                  <a:pt x="1179872" y="4129716"/>
                </a:cubicBezTo>
                <a:lnTo>
                  <a:pt x="1179305" y="4130327"/>
                </a:lnTo>
                <a:lnTo>
                  <a:pt x="1193162" y="4106604"/>
                </a:lnTo>
                <a:cubicBezTo>
                  <a:pt x="1201439" y="4094306"/>
                  <a:pt x="1210080" y="4082781"/>
                  <a:pt x="1219232" y="4070336"/>
                </a:cubicBezTo>
                <a:cubicBezTo>
                  <a:pt x="1234128" y="4053001"/>
                  <a:pt x="1295077" y="3957144"/>
                  <a:pt x="1255883" y="4005995"/>
                </a:cubicBezTo>
                <a:lnTo>
                  <a:pt x="1238234" y="4030823"/>
                </a:lnTo>
                <a:lnTo>
                  <a:pt x="1229883" y="4040730"/>
                </a:lnTo>
                <a:cubicBezTo>
                  <a:pt x="1208497" y="4065872"/>
                  <a:pt x="1170448" y="4108883"/>
                  <a:pt x="1197244" y="4062062"/>
                </a:cubicBezTo>
                <a:cubicBezTo>
                  <a:pt x="1205235" y="4051649"/>
                  <a:pt x="1228855" y="4024824"/>
                  <a:pt x="1232195" y="4007535"/>
                </a:cubicBezTo>
                <a:cubicBezTo>
                  <a:pt x="1239161" y="3986960"/>
                  <a:pt x="1206438" y="4029959"/>
                  <a:pt x="1189883" y="4051172"/>
                </a:cubicBezTo>
                <a:cubicBezTo>
                  <a:pt x="1177154" y="4070634"/>
                  <a:pt x="1160599" y="4091848"/>
                  <a:pt x="1149709" y="4099209"/>
                </a:cubicBezTo>
                <a:cubicBezTo>
                  <a:pt x="1145157" y="4107296"/>
                  <a:pt x="1135382" y="4108895"/>
                  <a:pt x="1125066" y="4115868"/>
                </a:cubicBezTo>
                <a:lnTo>
                  <a:pt x="1110049" y="4133916"/>
                </a:lnTo>
                <a:lnTo>
                  <a:pt x="1215581" y="3974796"/>
                </a:lnTo>
                <a:lnTo>
                  <a:pt x="1303364" y="3851779"/>
                </a:lnTo>
                <a:lnTo>
                  <a:pt x="1299980" y="3851727"/>
                </a:lnTo>
                <a:cubicBezTo>
                  <a:pt x="1299980" y="3851727"/>
                  <a:pt x="1301441" y="3850557"/>
                  <a:pt x="1303148" y="3849190"/>
                </a:cubicBezTo>
                <a:lnTo>
                  <a:pt x="1303921" y="3851000"/>
                </a:lnTo>
                <a:lnTo>
                  <a:pt x="1313391" y="3837730"/>
                </a:lnTo>
                <a:lnTo>
                  <a:pt x="1314052" y="3835726"/>
                </a:lnTo>
                <a:cubicBezTo>
                  <a:pt x="1313953" y="3834756"/>
                  <a:pt x="1313226" y="3834115"/>
                  <a:pt x="1311466" y="3834128"/>
                </a:cubicBezTo>
                <a:cubicBezTo>
                  <a:pt x="1311466" y="3834128"/>
                  <a:pt x="1306326" y="3843843"/>
                  <a:pt x="1303148" y="3849190"/>
                </a:cubicBezTo>
                <a:lnTo>
                  <a:pt x="1298876" y="3846686"/>
                </a:lnTo>
                <a:lnTo>
                  <a:pt x="1202339" y="3981184"/>
                </a:lnTo>
                <a:cubicBezTo>
                  <a:pt x="1144559" y="4057886"/>
                  <a:pt x="1085340" y="4131606"/>
                  <a:pt x="1023646" y="4200207"/>
                </a:cubicBezTo>
                <a:cubicBezTo>
                  <a:pt x="1024589" y="4172822"/>
                  <a:pt x="1076507" y="4141607"/>
                  <a:pt x="1064430" y="4124199"/>
                </a:cubicBezTo>
                <a:cubicBezTo>
                  <a:pt x="1066037" y="4119661"/>
                  <a:pt x="1019321" y="4175334"/>
                  <a:pt x="1019321" y="4175334"/>
                </a:cubicBezTo>
                <a:cubicBezTo>
                  <a:pt x="1006531" y="4184663"/>
                  <a:pt x="1004018" y="4179395"/>
                  <a:pt x="998750" y="4181906"/>
                </a:cubicBezTo>
                <a:cubicBezTo>
                  <a:pt x="969686" y="4212462"/>
                  <a:pt x="950849" y="4278009"/>
                  <a:pt x="918608" y="4280448"/>
                </a:cubicBezTo>
                <a:lnTo>
                  <a:pt x="929028" y="4259667"/>
                </a:lnTo>
                <a:lnTo>
                  <a:pt x="931149" y="4257592"/>
                </a:lnTo>
                <a:lnTo>
                  <a:pt x="933074" y="4253463"/>
                </a:lnTo>
                <a:lnTo>
                  <a:pt x="938086" y="4246314"/>
                </a:lnTo>
                <a:cubicBezTo>
                  <a:pt x="941237" y="4242052"/>
                  <a:pt x="944804" y="4237387"/>
                  <a:pt x="948873" y="4232081"/>
                </a:cubicBezTo>
                <a:cubicBezTo>
                  <a:pt x="950249" y="4228193"/>
                  <a:pt x="984583" y="4195126"/>
                  <a:pt x="981163" y="4180055"/>
                </a:cubicBezTo>
                <a:cubicBezTo>
                  <a:pt x="981163" y="4180055"/>
                  <a:pt x="953478" y="4206721"/>
                  <a:pt x="949345" y="4218388"/>
                </a:cubicBezTo>
                <a:cubicBezTo>
                  <a:pt x="945907" y="4221913"/>
                  <a:pt x="941947" y="4233093"/>
                  <a:pt x="937701" y="4243535"/>
                </a:cubicBezTo>
                <a:lnTo>
                  <a:pt x="933074" y="4253463"/>
                </a:lnTo>
                <a:lnTo>
                  <a:pt x="929790" y="4258147"/>
                </a:lnTo>
                <a:lnTo>
                  <a:pt x="929028" y="4259667"/>
                </a:lnTo>
                <a:lnTo>
                  <a:pt x="924348" y="4264244"/>
                </a:lnTo>
                <a:cubicBezTo>
                  <a:pt x="908197" y="4269923"/>
                  <a:pt x="925318" y="4241222"/>
                  <a:pt x="934104" y="4227701"/>
                </a:cubicBezTo>
                <a:lnTo>
                  <a:pt x="937526" y="4222580"/>
                </a:lnTo>
                <a:lnTo>
                  <a:pt x="937987" y="4221934"/>
                </a:lnTo>
                <a:cubicBezTo>
                  <a:pt x="938893" y="4220621"/>
                  <a:pt x="938802" y="4220712"/>
                  <a:pt x="938045" y="4221806"/>
                </a:cubicBezTo>
                <a:lnTo>
                  <a:pt x="937526" y="4222580"/>
                </a:lnTo>
                <a:lnTo>
                  <a:pt x="931935" y="4230459"/>
                </a:lnTo>
                <a:cubicBezTo>
                  <a:pt x="909516" y="4254614"/>
                  <a:pt x="891865" y="4279729"/>
                  <a:pt x="865784" y="4301859"/>
                </a:cubicBezTo>
                <a:cubicBezTo>
                  <a:pt x="845868" y="4319971"/>
                  <a:pt x="854931" y="4300569"/>
                  <a:pt x="868484" y="4276465"/>
                </a:cubicBezTo>
                <a:lnTo>
                  <a:pt x="871882" y="4270608"/>
                </a:lnTo>
                <a:lnTo>
                  <a:pt x="890659" y="4243444"/>
                </a:lnTo>
                <a:cubicBezTo>
                  <a:pt x="890659" y="4243444"/>
                  <a:pt x="933157" y="4198846"/>
                  <a:pt x="918919" y="4192605"/>
                </a:cubicBezTo>
                <a:cubicBezTo>
                  <a:pt x="914030" y="4193405"/>
                  <a:pt x="900105" y="4213258"/>
                  <a:pt x="886970" y="4233203"/>
                </a:cubicBezTo>
                <a:lnTo>
                  <a:pt x="885778" y="4235044"/>
                </a:lnTo>
                <a:lnTo>
                  <a:pt x="884124" y="4236685"/>
                </a:lnTo>
                <a:cubicBezTo>
                  <a:pt x="877029" y="4243839"/>
                  <a:pt x="869764" y="4251476"/>
                  <a:pt x="869075" y="4253422"/>
                </a:cubicBezTo>
                <a:cubicBezTo>
                  <a:pt x="859445" y="4268248"/>
                  <a:pt x="857217" y="4265269"/>
                  <a:pt x="858427" y="4257219"/>
                </a:cubicBezTo>
                <a:lnTo>
                  <a:pt x="859764" y="4252311"/>
                </a:lnTo>
                <a:lnTo>
                  <a:pt x="948647" y="4131590"/>
                </a:lnTo>
                <a:cubicBezTo>
                  <a:pt x="948647" y="4131590"/>
                  <a:pt x="986495" y="4080114"/>
                  <a:pt x="973853" y="4083650"/>
                </a:cubicBezTo>
                <a:cubicBezTo>
                  <a:pt x="962966" y="4091011"/>
                  <a:pt x="948009" y="4122001"/>
                  <a:pt x="936006" y="4135124"/>
                </a:cubicBezTo>
                <a:cubicBezTo>
                  <a:pt x="941163" y="4131637"/>
                  <a:pt x="918925" y="4164053"/>
                  <a:pt x="904377" y="4175884"/>
                </a:cubicBezTo>
                <a:lnTo>
                  <a:pt x="896137" y="4178104"/>
                </a:lnTo>
                <a:lnTo>
                  <a:pt x="908066" y="4159363"/>
                </a:lnTo>
                <a:cubicBezTo>
                  <a:pt x="948306" y="4104269"/>
                  <a:pt x="1005779" y="4040510"/>
                  <a:pt x="1027627" y="3997368"/>
                </a:cubicBezTo>
                <a:cubicBezTo>
                  <a:pt x="1045520" y="3959208"/>
                  <a:pt x="1045991" y="3945515"/>
                  <a:pt x="1026961" y="3974520"/>
                </a:cubicBezTo>
                <a:cubicBezTo>
                  <a:pt x="1004542" y="3998673"/>
                  <a:pt x="927318" y="4115757"/>
                  <a:pt x="914527" y="4125087"/>
                </a:cubicBezTo>
                <a:lnTo>
                  <a:pt x="913265" y="4123295"/>
                </a:lnTo>
                <a:lnTo>
                  <a:pt x="913648" y="4122760"/>
                </a:lnTo>
                <a:cubicBezTo>
                  <a:pt x="929931" y="4099046"/>
                  <a:pt x="945020" y="4075586"/>
                  <a:pt x="957918" y="4052670"/>
                </a:cubicBezTo>
                <a:cubicBezTo>
                  <a:pt x="939439" y="4072887"/>
                  <a:pt x="921023" y="4095672"/>
                  <a:pt x="902630" y="4119993"/>
                </a:cubicBezTo>
                <a:lnTo>
                  <a:pt x="868934" y="4166756"/>
                </a:lnTo>
                <a:lnTo>
                  <a:pt x="868054" y="4167713"/>
                </a:lnTo>
                <a:cubicBezTo>
                  <a:pt x="895564" y="4127123"/>
                  <a:pt x="917091" y="4080767"/>
                  <a:pt x="925343" y="4069829"/>
                </a:cubicBezTo>
                <a:cubicBezTo>
                  <a:pt x="933364" y="4059540"/>
                  <a:pt x="972301" y="4001116"/>
                  <a:pt x="940482" y="4039448"/>
                </a:cubicBezTo>
                <a:cubicBezTo>
                  <a:pt x="929475" y="4058164"/>
                  <a:pt x="915713" y="4084658"/>
                  <a:pt x="902923" y="4093986"/>
                </a:cubicBezTo>
                <a:cubicBezTo>
                  <a:pt x="896277" y="4100386"/>
                  <a:pt x="878692" y="4098534"/>
                  <a:pt x="878692" y="4098534"/>
                </a:cubicBezTo>
                <a:cubicBezTo>
                  <a:pt x="865171" y="4111982"/>
                  <a:pt x="858056" y="4132075"/>
                  <a:pt x="848426" y="4146901"/>
                </a:cubicBezTo>
                <a:cubicBezTo>
                  <a:pt x="841782" y="4153302"/>
                  <a:pt x="822346" y="4169030"/>
                  <a:pt x="826237" y="4170408"/>
                </a:cubicBezTo>
                <a:cubicBezTo>
                  <a:pt x="822346" y="4169030"/>
                  <a:pt x="822588" y="4155986"/>
                  <a:pt x="821211" y="4159876"/>
                </a:cubicBezTo>
                <a:cubicBezTo>
                  <a:pt x="808650" y="4168557"/>
                  <a:pt x="799927" y="4193186"/>
                  <a:pt x="779761" y="4213034"/>
                </a:cubicBezTo>
                <a:cubicBezTo>
                  <a:pt x="771739" y="4223323"/>
                  <a:pt x="749791" y="4233788"/>
                  <a:pt x="742916" y="4240834"/>
                </a:cubicBezTo>
                <a:cubicBezTo>
                  <a:pt x="725996" y="4261831"/>
                  <a:pt x="734246" y="4250895"/>
                  <a:pt x="738377" y="4239226"/>
                </a:cubicBezTo>
                <a:cubicBezTo>
                  <a:pt x="756973" y="4186727"/>
                  <a:pt x="714324" y="4257697"/>
                  <a:pt x="689620" y="4275939"/>
                </a:cubicBezTo>
                <a:cubicBezTo>
                  <a:pt x="686930" y="4256750"/>
                  <a:pt x="711162" y="4252202"/>
                  <a:pt x="707743" y="4237132"/>
                </a:cubicBezTo>
                <a:lnTo>
                  <a:pt x="677301" y="4271576"/>
                </a:lnTo>
                <a:cubicBezTo>
                  <a:pt x="659957" y="4256679"/>
                  <a:pt x="702541" y="4212674"/>
                  <a:pt x="705296" y="4204898"/>
                </a:cubicBezTo>
                <a:cubicBezTo>
                  <a:pt x="803803" y="4054504"/>
                  <a:pt x="925866" y="3889109"/>
                  <a:pt x="1011991" y="3761320"/>
                </a:cubicBezTo>
                <a:cubicBezTo>
                  <a:pt x="1015880" y="3762698"/>
                  <a:pt x="1018636" y="3754919"/>
                  <a:pt x="1020012" y="3751031"/>
                </a:cubicBezTo>
                <a:cubicBezTo>
                  <a:pt x="1033709" y="3751505"/>
                  <a:pt x="1023241" y="3729562"/>
                  <a:pt x="1020012" y="3751031"/>
                </a:cubicBezTo>
                <a:cubicBezTo>
                  <a:pt x="1016122" y="3749654"/>
                  <a:pt x="1013368" y="3757431"/>
                  <a:pt x="1011991" y="3761320"/>
                </a:cubicBezTo>
                <a:cubicBezTo>
                  <a:pt x="973297" y="3806701"/>
                  <a:pt x="933226" y="3855972"/>
                  <a:pt x="895668" y="3910510"/>
                </a:cubicBezTo>
                <a:cubicBezTo>
                  <a:pt x="854219" y="3963670"/>
                  <a:pt x="818443" y="4027591"/>
                  <a:pt x="778195" y="4062941"/>
                </a:cubicBezTo>
                <a:cubicBezTo>
                  <a:pt x="772928" y="4065451"/>
                  <a:pt x="730342" y="4109455"/>
                  <a:pt x="730342" y="4109455"/>
                </a:cubicBezTo>
                <a:cubicBezTo>
                  <a:pt x="712758" y="4107603"/>
                  <a:pt x="732192" y="4091873"/>
                  <a:pt x="740214" y="4081585"/>
                </a:cubicBezTo>
                <a:cubicBezTo>
                  <a:pt x="729207" y="4100298"/>
                  <a:pt x="749843" y="4066760"/>
                  <a:pt x="767494" y="4041643"/>
                </a:cubicBezTo>
                <a:cubicBezTo>
                  <a:pt x="823583" y="3961573"/>
                  <a:pt x="892313" y="3868473"/>
                  <a:pt x="936517" y="3807535"/>
                </a:cubicBezTo>
                <a:lnTo>
                  <a:pt x="1172875" y="3472080"/>
                </a:lnTo>
                <a:lnTo>
                  <a:pt x="1149334" y="3494021"/>
                </a:lnTo>
                <a:lnTo>
                  <a:pt x="1177738" y="3465179"/>
                </a:lnTo>
                <a:lnTo>
                  <a:pt x="1190675" y="3446818"/>
                </a:lnTo>
                <a:lnTo>
                  <a:pt x="1190650" y="3446825"/>
                </a:lnTo>
                <a:cubicBezTo>
                  <a:pt x="1187678" y="3448985"/>
                  <a:pt x="1184623" y="3451810"/>
                  <a:pt x="1183719" y="3452954"/>
                </a:cubicBezTo>
                <a:cubicBezTo>
                  <a:pt x="1155920" y="3478434"/>
                  <a:pt x="1127350" y="3512491"/>
                  <a:pt x="1100599" y="3532493"/>
                </a:cubicBezTo>
                <a:cubicBezTo>
                  <a:pt x="1121100" y="3506567"/>
                  <a:pt x="1152745" y="3481237"/>
                  <a:pt x="1175142" y="3456198"/>
                </a:cubicBezTo>
                <a:cubicBezTo>
                  <a:pt x="1168439" y="3463810"/>
                  <a:pt x="1181295" y="3450664"/>
                  <a:pt x="1179505" y="3449468"/>
                </a:cubicBezTo>
                <a:cubicBezTo>
                  <a:pt x="1176106" y="3447546"/>
                  <a:pt x="1174613" y="3454794"/>
                  <a:pt x="1174613" y="3454794"/>
                </a:cubicBezTo>
                <a:cubicBezTo>
                  <a:pt x="1159806" y="3468677"/>
                  <a:pt x="1145684" y="3482302"/>
                  <a:pt x="1131745" y="3495459"/>
                </a:cubicBezTo>
                <a:lnTo>
                  <a:pt x="1103668" y="3520900"/>
                </a:lnTo>
                <a:lnTo>
                  <a:pt x="1106476" y="3516246"/>
                </a:lnTo>
                <a:lnTo>
                  <a:pt x="1106577" y="3516032"/>
                </a:lnTo>
                <a:lnTo>
                  <a:pt x="1107736" y="3514827"/>
                </a:lnTo>
                <a:cubicBezTo>
                  <a:pt x="1110910" y="3512023"/>
                  <a:pt x="1127273" y="3497549"/>
                  <a:pt x="1126742" y="3496146"/>
                </a:cubicBezTo>
                <a:cubicBezTo>
                  <a:pt x="1125063" y="3491703"/>
                  <a:pt x="1109229" y="3507579"/>
                  <a:pt x="1111568" y="3506695"/>
                </a:cubicBezTo>
                <a:lnTo>
                  <a:pt x="1110237" y="3508058"/>
                </a:lnTo>
                <a:lnTo>
                  <a:pt x="1109496" y="3505346"/>
                </a:lnTo>
                <a:cubicBezTo>
                  <a:pt x="1108583" y="3505924"/>
                  <a:pt x="1107122" y="3507801"/>
                  <a:pt x="1105432" y="3510288"/>
                </a:cubicBezTo>
                <a:lnTo>
                  <a:pt x="1101324" y="3516804"/>
                </a:lnTo>
                <a:lnTo>
                  <a:pt x="1097348" y="3520357"/>
                </a:lnTo>
                <a:cubicBezTo>
                  <a:pt x="1093308" y="3520280"/>
                  <a:pt x="1107527" y="3506619"/>
                  <a:pt x="1107527" y="3506619"/>
                </a:cubicBezTo>
                <a:cubicBezTo>
                  <a:pt x="1134940" y="3481286"/>
                  <a:pt x="1157865" y="3457650"/>
                  <a:pt x="1180047" y="3436165"/>
                </a:cubicBezTo>
                <a:cubicBezTo>
                  <a:pt x="1181855" y="3433877"/>
                  <a:pt x="1208823" y="3410318"/>
                  <a:pt x="1205972" y="3406316"/>
                </a:cubicBezTo>
                <a:cubicBezTo>
                  <a:pt x="1203741" y="3403952"/>
                  <a:pt x="1187073" y="3421747"/>
                  <a:pt x="1201718" y="3409796"/>
                </a:cubicBezTo>
                <a:cubicBezTo>
                  <a:pt x="1180175" y="3429433"/>
                  <a:pt x="1162338" y="3447672"/>
                  <a:pt x="1142055" y="3467102"/>
                </a:cubicBezTo>
                <a:cubicBezTo>
                  <a:pt x="1140885" y="3467543"/>
                  <a:pt x="1122833" y="3489338"/>
                  <a:pt x="1119767" y="3488894"/>
                </a:cubicBezTo>
                <a:cubicBezTo>
                  <a:pt x="1115748" y="3485333"/>
                  <a:pt x="1131030" y="3474477"/>
                  <a:pt x="1131030" y="3474477"/>
                </a:cubicBezTo>
                <a:cubicBezTo>
                  <a:pt x="1156934" y="3448111"/>
                  <a:pt x="1170623" y="3433045"/>
                  <a:pt x="1195889" y="3408524"/>
                </a:cubicBezTo>
                <a:cubicBezTo>
                  <a:pt x="1197699" y="3406236"/>
                  <a:pt x="1222413" y="3383795"/>
                  <a:pt x="1220095" y="3381196"/>
                </a:cubicBezTo>
                <a:cubicBezTo>
                  <a:pt x="1217028" y="3380751"/>
                  <a:pt x="1200341" y="3402030"/>
                  <a:pt x="1202150" y="3399741"/>
                </a:cubicBezTo>
                <a:cubicBezTo>
                  <a:pt x="1194828" y="3405717"/>
                  <a:pt x="1191015" y="3410367"/>
                  <a:pt x="1182416" y="3417091"/>
                </a:cubicBezTo>
                <a:cubicBezTo>
                  <a:pt x="1191233" y="3403869"/>
                  <a:pt x="1204705" y="3395299"/>
                  <a:pt x="1214050" y="3383481"/>
                </a:cubicBezTo>
                <a:cubicBezTo>
                  <a:pt x="1217028" y="3380751"/>
                  <a:pt x="1217884" y="3375350"/>
                  <a:pt x="1221696" y="3370700"/>
                </a:cubicBezTo>
                <a:cubicBezTo>
                  <a:pt x="1230317" y="3357551"/>
                  <a:pt x="1247072" y="3342930"/>
                  <a:pt x="1256417" y="3331110"/>
                </a:cubicBezTo>
                <a:cubicBezTo>
                  <a:pt x="1253774" y="3335317"/>
                  <a:pt x="1261312" y="3325784"/>
                  <a:pt x="1260780" y="3324383"/>
                </a:cubicBezTo>
                <a:cubicBezTo>
                  <a:pt x="1259101" y="3319937"/>
                  <a:pt x="1251544" y="3332952"/>
                  <a:pt x="1250373" y="3333394"/>
                </a:cubicBezTo>
                <a:lnTo>
                  <a:pt x="1241404" y="3342848"/>
                </a:lnTo>
                <a:lnTo>
                  <a:pt x="1233122" y="3356390"/>
                </a:lnTo>
                <a:cubicBezTo>
                  <a:pt x="1228655" y="3363121"/>
                  <a:pt x="1224888" y="3367618"/>
                  <a:pt x="1222297" y="3367571"/>
                </a:cubicBezTo>
                <a:lnTo>
                  <a:pt x="1224781" y="3360366"/>
                </a:lnTo>
                <a:lnTo>
                  <a:pt x="1210919" y="3374975"/>
                </a:lnTo>
                <a:cubicBezTo>
                  <a:pt x="1197861" y="3388399"/>
                  <a:pt x="1184778" y="3401231"/>
                  <a:pt x="1171293" y="3413010"/>
                </a:cubicBezTo>
                <a:cubicBezTo>
                  <a:pt x="1181819" y="3399007"/>
                  <a:pt x="1192727" y="3388668"/>
                  <a:pt x="1203516" y="3378375"/>
                </a:cubicBezTo>
                <a:lnTo>
                  <a:pt x="1231570" y="3347764"/>
                </a:lnTo>
                <a:lnTo>
                  <a:pt x="1235453" y="3340862"/>
                </a:lnTo>
                <a:lnTo>
                  <a:pt x="1240883" y="3331680"/>
                </a:lnTo>
                <a:lnTo>
                  <a:pt x="1238945" y="3332636"/>
                </a:lnTo>
                <a:cubicBezTo>
                  <a:pt x="1211037" y="3361364"/>
                  <a:pt x="1187666" y="3386773"/>
                  <a:pt x="1161230" y="3411735"/>
                </a:cubicBezTo>
                <a:lnTo>
                  <a:pt x="1152820" y="3418453"/>
                </a:lnTo>
                <a:lnTo>
                  <a:pt x="1144513" y="3430222"/>
                </a:lnTo>
                <a:cubicBezTo>
                  <a:pt x="1137619" y="3439280"/>
                  <a:pt x="1140391" y="3432643"/>
                  <a:pt x="1146351" y="3420575"/>
                </a:cubicBezTo>
                <a:lnTo>
                  <a:pt x="1154557" y="3404254"/>
                </a:lnTo>
                <a:lnTo>
                  <a:pt x="1147230" y="3411908"/>
                </a:lnTo>
                <a:lnTo>
                  <a:pt x="1151638" y="3401334"/>
                </a:lnTo>
                <a:cubicBezTo>
                  <a:pt x="1154240" y="3385543"/>
                  <a:pt x="1144879" y="3402308"/>
                  <a:pt x="1139593" y="3413584"/>
                </a:cubicBezTo>
                <a:lnTo>
                  <a:pt x="1131420" y="3427888"/>
                </a:lnTo>
                <a:lnTo>
                  <a:pt x="1123367" y="3435940"/>
                </a:lnTo>
                <a:lnTo>
                  <a:pt x="1122399" y="3436915"/>
                </a:lnTo>
                <a:lnTo>
                  <a:pt x="1125325" y="3430995"/>
                </a:lnTo>
                <a:cubicBezTo>
                  <a:pt x="1129229" y="3423003"/>
                  <a:pt x="1133233" y="3415165"/>
                  <a:pt x="1137714" y="3408052"/>
                </a:cubicBezTo>
                <a:cubicBezTo>
                  <a:pt x="1142297" y="3399745"/>
                  <a:pt x="1148081" y="3391127"/>
                  <a:pt x="1153746" y="3382326"/>
                </a:cubicBezTo>
                <a:lnTo>
                  <a:pt x="1164538" y="3363426"/>
                </a:lnTo>
                <a:lnTo>
                  <a:pt x="1157662" y="3368409"/>
                </a:lnTo>
                <a:lnTo>
                  <a:pt x="1156647" y="3369906"/>
                </a:lnTo>
                <a:cubicBezTo>
                  <a:pt x="1150240" y="3379487"/>
                  <a:pt x="1142639" y="3390396"/>
                  <a:pt x="1141082" y="3393868"/>
                </a:cubicBezTo>
                <a:cubicBezTo>
                  <a:pt x="1138757" y="3395730"/>
                  <a:pt x="1133918" y="3399610"/>
                  <a:pt x="1132756" y="3400542"/>
                </a:cubicBezTo>
                <a:cubicBezTo>
                  <a:pt x="1130229" y="3404789"/>
                  <a:pt x="1129836" y="3407328"/>
                  <a:pt x="1128630" y="3410888"/>
                </a:cubicBezTo>
                <a:cubicBezTo>
                  <a:pt x="1127470" y="3411820"/>
                  <a:pt x="1122670" y="3413073"/>
                  <a:pt x="1120111" y="3417716"/>
                </a:cubicBezTo>
                <a:cubicBezTo>
                  <a:pt x="1117586" y="3421964"/>
                  <a:pt x="1113259" y="3434695"/>
                  <a:pt x="1106860" y="3442045"/>
                </a:cubicBezTo>
                <a:cubicBezTo>
                  <a:pt x="1104340" y="3445179"/>
                  <a:pt x="1103131" y="3446124"/>
                  <a:pt x="1102781" y="3445711"/>
                </a:cubicBezTo>
                <a:lnTo>
                  <a:pt x="1103359" y="3443261"/>
                </a:lnTo>
                <a:lnTo>
                  <a:pt x="1096775" y="3455153"/>
                </a:lnTo>
                <a:cubicBezTo>
                  <a:pt x="1094663" y="3458587"/>
                  <a:pt x="1092801" y="3461080"/>
                  <a:pt x="1091626" y="3461533"/>
                </a:cubicBezTo>
                <a:cubicBezTo>
                  <a:pt x="1084352" y="3462433"/>
                  <a:pt x="1097279" y="3445570"/>
                  <a:pt x="1097279" y="3445570"/>
                </a:cubicBezTo>
                <a:cubicBezTo>
                  <a:pt x="1099595" y="3441898"/>
                  <a:pt x="1103325" y="3435360"/>
                  <a:pt x="1107395" y="3427928"/>
                </a:cubicBezTo>
                <a:lnTo>
                  <a:pt x="1118930" y="3406143"/>
                </a:lnTo>
                <a:lnTo>
                  <a:pt x="1119076" y="3402247"/>
                </a:lnTo>
                <a:cubicBezTo>
                  <a:pt x="1119627" y="3399492"/>
                  <a:pt x="1121128" y="3396134"/>
                  <a:pt x="1123214" y="3392425"/>
                </a:cubicBezTo>
                <a:lnTo>
                  <a:pt x="1125265" y="3389216"/>
                </a:lnTo>
                <a:lnTo>
                  <a:pt x="1124402" y="3390270"/>
                </a:lnTo>
                <a:lnTo>
                  <a:pt x="1122055" y="3393806"/>
                </a:lnTo>
                <a:lnTo>
                  <a:pt x="1109346" y="3414866"/>
                </a:lnTo>
                <a:cubicBezTo>
                  <a:pt x="1107985" y="3417066"/>
                  <a:pt x="1106097" y="3419137"/>
                  <a:pt x="1103915" y="3421442"/>
                </a:cubicBezTo>
                <a:lnTo>
                  <a:pt x="1103306" y="3422119"/>
                </a:lnTo>
                <a:lnTo>
                  <a:pt x="1096953" y="3431762"/>
                </a:lnTo>
                <a:lnTo>
                  <a:pt x="1091317" y="3439772"/>
                </a:lnTo>
                <a:lnTo>
                  <a:pt x="1091306" y="3439791"/>
                </a:lnTo>
                <a:lnTo>
                  <a:pt x="1091296" y="3439802"/>
                </a:lnTo>
                <a:lnTo>
                  <a:pt x="1071283" y="3468235"/>
                </a:lnTo>
                <a:cubicBezTo>
                  <a:pt x="1065820" y="3473835"/>
                  <a:pt x="1050519" y="3497391"/>
                  <a:pt x="1050519" y="3497391"/>
                </a:cubicBezTo>
                <a:lnTo>
                  <a:pt x="1049474" y="3490629"/>
                </a:lnTo>
                <a:lnTo>
                  <a:pt x="1046262" y="3496336"/>
                </a:lnTo>
                <a:lnTo>
                  <a:pt x="1044512" y="3497294"/>
                </a:lnTo>
                <a:lnTo>
                  <a:pt x="1039749" y="3500495"/>
                </a:lnTo>
                <a:lnTo>
                  <a:pt x="1042212" y="3495772"/>
                </a:lnTo>
                <a:cubicBezTo>
                  <a:pt x="1054182" y="3473258"/>
                  <a:pt x="1066470" y="3450162"/>
                  <a:pt x="1079258" y="3424907"/>
                </a:cubicBezTo>
                <a:cubicBezTo>
                  <a:pt x="1080521" y="3422784"/>
                  <a:pt x="1082515" y="3418964"/>
                  <a:pt x="1085022" y="3414128"/>
                </a:cubicBezTo>
                <a:lnTo>
                  <a:pt x="1091791" y="3401230"/>
                </a:lnTo>
                <a:lnTo>
                  <a:pt x="1098822" y="3384543"/>
                </a:lnTo>
                <a:lnTo>
                  <a:pt x="1102311" y="3377315"/>
                </a:lnTo>
                <a:lnTo>
                  <a:pt x="1099393" y="3380809"/>
                </a:lnTo>
                <a:cubicBezTo>
                  <a:pt x="1098978" y="3379994"/>
                  <a:pt x="1108105" y="3364553"/>
                  <a:pt x="1109128" y="3362066"/>
                </a:cubicBezTo>
                <a:cubicBezTo>
                  <a:pt x="1109523" y="3359527"/>
                  <a:pt x="1109010" y="3350677"/>
                  <a:pt x="1106887" y="3350155"/>
                </a:cubicBezTo>
                <a:cubicBezTo>
                  <a:pt x="1105726" y="3351086"/>
                  <a:pt x="1084671" y="3388709"/>
                  <a:pt x="1081951" y="3393113"/>
                </a:cubicBezTo>
                <a:cubicBezTo>
                  <a:pt x="1074385" y="3403625"/>
                  <a:pt x="1067945" y="3413603"/>
                  <a:pt x="1061739" y="3420800"/>
                </a:cubicBezTo>
                <a:cubicBezTo>
                  <a:pt x="1060577" y="3421732"/>
                  <a:pt x="1055939" y="3423227"/>
                  <a:pt x="1054777" y="3424158"/>
                </a:cubicBezTo>
                <a:cubicBezTo>
                  <a:pt x="1044895" y="3434303"/>
                  <a:pt x="1040483" y="3460807"/>
                  <a:pt x="1036282" y="3457136"/>
                </a:cubicBezTo>
                <a:cubicBezTo>
                  <a:pt x="1036282" y="3457136"/>
                  <a:pt x="1037847" y="3451437"/>
                  <a:pt x="1038252" y="3446667"/>
                </a:cubicBezTo>
                <a:lnTo>
                  <a:pt x="1038675" y="3447511"/>
                </a:lnTo>
                <a:lnTo>
                  <a:pt x="1038050" y="3449052"/>
                </a:lnTo>
                <a:cubicBezTo>
                  <a:pt x="1038631" y="3448587"/>
                  <a:pt x="1038923" y="3448353"/>
                  <a:pt x="1038947" y="3448055"/>
                </a:cubicBezTo>
                <a:lnTo>
                  <a:pt x="1038675" y="3447511"/>
                </a:lnTo>
                <a:lnTo>
                  <a:pt x="1039825" y="3444681"/>
                </a:lnTo>
                <a:lnTo>
                  <a:pt x="1041056" y="3443121"/>
                </a:lnTo>
                <a:cubicBezTo>
                  <a:pt x="1041672" y="3441980"/>
                  <a:pt x="1041973" y="3441090"/>
                  <a:pt x="1041973" y="3441090"/>
                </a:cubicBezTo>
                <a:cubicBezTo>
                  <a:pt x="1041973" y="3441090"/>
                  <a:pt x="1039095" y="3436730"/>
                  <a:pt x="1040492" y="3433018"/>
                </a:cubicBezTo>
                <a:cubicBezTo>
                  <a:pt x="1041472" y="3428896"/>
                  <a:pt x="1045076" y="3422582"/>
                  <a:pt x="1048799" y="3416448"/>
                </a:cubicBezTo>
                <a:lnTo>
                  <a:pt x="1054531" y="3406618"/>
                </a:lnTo>
                <a:lnTo>
                  <a:pt x="1048900" y="3408877"/>
                </a:lnTo>
                <a:cubicBezTo>
                  <a:pt x="1046628" y="3409665"/>
                  <a:pt x="1044209" y="3410510"/>
                  <a:pt x="1041928" y="3411658"/>
                </a:cubicBezTo>
                <a:lnTo>
                  <a:pt x="1041062" y="3412306"/>
                </a:lnTo>
                <a:lnTo>
                  <a:pt x="1023785" y="3440901"/>
                </a:lnTo>
                <a:lnTo>
                  <a:pt x="997981" y="3488914"/>
                </a:lnTo>
                <a:lnTo>
                  <a:pt x="994886" y="3491195"/>
                </a:lnTo>
                <a:lnTo>
                  <a:pt x="987965" y="3496959"/>
                </a:lnTo>
                <a:lnTo>
                  <a:pt x="995076" y="3481280"/>
                </a:lnTo>
                <a:lnTo>
                  <a:pt x="986046" y="3495240"/>
                </a:lnTo>
                <a:lnTo>
                  <a:pt x="983178" y="3492414"/>
                </a:lnTo>
                <a:lnTo>
                  <a:pt x="979032" y="3496426"/>
                </a:lnTo>
                <a:lnTo>
                  <a:pt x="986134" y="3481892"/>
                </a:lnTo>
                <a:lnTo>
                  <a:pt x="989021" y="3477761"/>
                </a:lnTo>
                <a:cubicBezTo>
                  <a:pt x="990019" y="3476477"/>
                  <a:pt x="990709" y="3475799"/>
                  <a:pt x="990843" y="3476150"/>
                </a:cubicBezTo>
                <a:lnTo>
                  <a:pt x="989192" y="3475628"/>
                </a:lnTo>
                <a:lnTo>
                  <a:pt x="998695" y="3456183"/>
                </a:lnTo>
                <a:lnTo>
                  <a:pt x="1003116" y="3451449"/>
                </a:lnTo>
                <a:lnTo>
                  <a:pt x="1004133" y="3450448"/>
                </a:lnTo>
                <a:lnTo>
                  <a:pt x="996075" y="3451407"/>
                </a:lnTo>
                <a:lnTo>
                  <a:pt x="994720" y="3451660"/>
                </a:lnTo>
                <a:lnTo>
                  <a:pt x="994874" y="3450213"/>
                </a:lnTo>
                <a:cubicBezTo>
                  <a:pt x="995310" y="3446004"/>
                  <a:pt x="996358" y="3435602"/>
                  <a:pt x="996939" y="3427268"/>
                </a:cubicBezTo>
                <a:lnTo>
                  <a:pt x="997114" y="3422724"/>
                </a:lnTo>
                <a:lnTo>
                  <a:pt x="1005926" y="3409169"/>
                </a:lnTo>
                <a:cubicBezTo>
                  <a:pt x="1010111" y="3402140"/>
                  <a:pt x="1013082" y="3396235"/>
                  <a:pt x="1013784" y="3392609"/>
                </a:cubicBezTo>
                <a:lnTo>
                  <a:pt x="1004901" y="3401287"/>
                </a:lnTo>
                <a:lnTo>
                  <a:pt x="1012507" y="3390723"/>
                </a:lnTo>
                <a:lnTo>
                  <a:pt x="1013643" y="3389144"/>
                </a:lnTo>
                <a:cubicBezTo>
                  <a:pt x="1017497" y="3383992"/>
                  <a:pt x="1021550" y="3378580"/>
                  <a:pt x="1025392" y="3372951"/>
                </a:cubicBezTo>
                <a:lnTo>
                  <a:pt x="1030531" y="3364362"/>
                </a:lnTo>
                <a:lnTo>
                  <a:pt x="1034079" y="3351104"/>
                </a:lnTo>
                <a:cubicBezTo>
                  <a:pt x="1034718" y="3343552"/>
                  <a:pt x="1031115" y="3360519"/>
                  <a:pt x="1029238" y="3354984"/>
                </a:cubicBezTo>
                <a:cubicBezTo>
                  <a:pt x="1027360" y="3349452"/>
                  <a:pt x="1038406" y="3338373"/>
                  <a:pt x="1041325" y="3331587"/>
                </a:cubicBezTo>
                <a:cubicBezTo>
                  <a:pt x="1046209" y="3325079"/>
                  <a:pt x="1052415" y="3317883"/>
                  <a:pt x="1055537" y="3308711"/>
                </a:cubicBezTo>
                <a:cubicBezTo>
                  <a:pt x="1055537" y="3308711"/>
                  <a:pt x="1055017" y="3307924"/>
                  <a:pt x="1054523" y="3306839"/>
                </a:cubicBezTo>
                <a:lnTo>
                  <a:pt x="1053819" y="3303849"/>
                </a:lnTo>
                <a:lnTo>
                  <a:pt x="1048647" y="3309545"/>
                </a:lnTo>
                <a:cubicBezTo>
                  <a:pt x="1043019" y="3314793"/>
                  <a:pt x="1037839" y="3319191"/>
                  <a:pt x="1032428" y="3324445"/>
                </a:cubicBezTo>
                <a:lnTo>
                  <a:pt x="1026620" y="3331057"/>
                </a:lnTo>
                <a:lnTo>
                  <a:pt x="1014136" y="3348707"/>
                </a:lnTo>
                <a:lnTo>
                  <a:pt x="1000306" y="3368006"/>
                </a:lnTo>
                <a:lnTo>
                  <a:pt x="997310" y="3372857"/>
                </a:lnTo>
                <a:lnTo>
                  <a:pt x="993603" y="3379409"/>
                </a:lnTo>
                <a:lnTo>
                  <a:pt x="991952" y="3384088"/>
                </a:lnTo>
                <a:cubicBezTo>
                  <a:pt x="991178" y="3385333"/>
                  <a:pt x="990465" y="3385930"/>
                  <a:pt x="989960" y="3385995"/>
                </a:cubicBezTo>
                <a:lnTo>
                  <a:pt x="989946" y="3385870"/>
                </a:lnTo>
                <a:lnTo>
                  <a:pt x="989587" y="3386501"/>
                </a:lnTo>
                <a:cubicBezTo>
                  <a:pt x="987159" y="3390267"/>
                  <a:pt x="984883" y="3393012"/>
                  <a:pt x="982788" y="3394009"/>
                </a:cubicBezTo>
                <a:lnTo>
                  <a:pt x="983032" y="3391866"/>
                </a:lnTo>
                <a:lnTo>
                  <a:pt x="991897" y="3378879"/>
                </a:lnTo>
                <a:cubicBezTo>
                  <a:pt x="991897" y="3378879"/>
                  <a:pt x="990895" y="3377399"/>
                  <a:pt x="990006" y="3375347"/>
                </a:cubicBezTo>
                <a:lnTo>
                  <a:pt x="989692" y="3373569"/>
                </a:lnTo>
                <a:lnTo>
                  <a:pt x="993661" y="3366076"/>
                </a:lnTo>
                <a:cubicBezTo>
                  <a:pt x="995345" y="3363468"/>
                  <a:pt x="996689" y="3362132"/>
                  <a:pt x="997186" y="3363178"/>
                </a:cubicBezTo>
                <a:lnTo>
                  <a:pt x="992021" y="3363476"/>
                </a:lnTo>
                <a:lnTo>
                  <a:pt x="995440" y="3358302"/>
                </a:lnTo>
                <a:cubicBezTo>
                  <a:pt x="1005037" y="3344163"/>
                  <a:pt x="1021434" y="3320764"/>
                  <a:pt x="1026537" y="3314327"/>
                </a:cubicBezTo>
                <a:cubicBezTo>
                  <a:pt x="1050757" y="3264782"/>
                  <a:pt x="997422" y="3337991"/>
                  <a:pt x="985156" y="3350266"/>
                </a:cubicBezTo>
                <a:cubicBezTo>
                  <a:pt x="975331" y="3363210"/>
                  <a:pt x="966909" y="3375039"/>
                  <a:pt x="959522" y="3384595"/>
                </a:cubicBezTo>
                <a:lnTo>
                  <a:pt x="940736" y="3404589"/>
                </a:lnTo>
                <a:lnTo>
                  <a:pt x="939739" y="3404260"/>
                </a:lnTo>
                <a:cubicBezTo>
                  <a:pt x="938562" y="3404713"/>
                  <a:pt x="936523" y="3407104"/>
                  <a:pt x="934118" y="3410437"/>
                </a:cubicBezTo>
                <a:lnTo>
                  <a:pt x="931166" y="3414921"/>
                </a:lnTo>
                <a:lnTo>
                  <a:pt x="915970" y="3431342"/>
                </a:lnTo>
                <a:lnTo>
                  <a:pt x="915526" y="3424416"/>
                </a:lnTo>
                <a:lnTo>
                  <a:pt x="921995" y="3407922"/>
                </a:lnTo>
                <a:lnTo>
                  <a:pt x="925896" y="3402933"/>
                </a:lnTo>
                <a:cubicBezTo>
                  <a:pt x="939197" y="3385316"/>
                  <a:pt x="956927" y="3369349"/>
                  <a:pt x="960614" y="3350272"/>
                </a:cubicBezTo>
                <a:cubicBezTo>
                  <a:pt x="959652" y="3342961"/>
                  <a:pt x="957806" y="3340229"/>
                  <a:pt x="961114" y="3333348"/>
                </a:cubicBezTo>
                <a:cubicBezTo>
                  <a:pt x="969688" y="3315610"/>
                  <a:pt x="991568" y="3304797"/>
                  <a:pt x="1002873" y="3285212"/>
                </a:cubicBezTo>
                <a:cubicBezTo>
                  <a:pt x="1001850" y="3285907"/>
                  <a:pt x="999419" y="3284657"/>
                  <a:pt x="996949" y="3282713"/>
                </a:cubicBezTo>
                <a:lnTo>
                  <a:pt x="992761" y="3278172"/>
                </a:lnTo>
                <a:lnTo>
                  <a:pt x="990818" y="3280207"/>
                </a:lnTo>
                <a:cubicBezTo>
                  <a:pt x="990237" y="3280673"/>
                  <a:pt x="990258" y="3279638"/>
                  <a:pt x="990652" y="3277834"/>
                </a:cubicBezTo>
                <a:lnTo>
                  <a:pt x="991009" y="3276640"/>
                </a:lnTo>
                <a:lnTo>
                  <a:pt x="991178" y="3276454"/>
                </a:lnTo>
                <a:lnTo>
                  <a:pt x="990787" y="3276032"/>
                </a:lnTo>
                <a:lnTo>
                  <a:pt x="990735" y="3275162"/>
                </a:lnTo>
                <a:lnTo>
                  <a:pt x="1005109" y="3253577"/>
                </a:lnTo>
                <a:lnTo>
                  <a:pt x="994524" y="3262513"/>
                </a:lnTo>
                <a:lnTo>
                  <a:pt x="996250" y="3260358"/>
                </a:lnTo>
                <a:lnTo>
                  <a:pt x="971794" y="3284153"/>
                </a:lnTo>
                <a:cubicBezTo>
                  <a:pt x="960824" y="3294916"/>
                  <a:pt x="950159" y="3305163"/>
                  <a:pt x="939709" y="3314059"/>
                </a:cubicBezTo>
                <a:cubicBezTo>
                  <a:pt x="950419" y="3301723"/>
                  <a:pt x="963363" y="3288810"/>
                  <a:pt x="975774" y="3277435"/>
                </a:cubicBezTo>
                <a:lnTo>
                  <a:pt x="987458" y="3264732"/>
                </a:lnTo>
                <a:cubicBezTo>
                  <a:pt x="987172" y="3263971"/>
                  <a:pt x="986306" y="3263965"/>
                  <a:pt x="985139" y="3264419"/>
                </a:cubicBezTo>
                <a:lnTo>
                  <a:pt x="984518" y="3264786"/>
                </a:lnTo>
                <a:lnTo>
                  <a:pt x="980691" y="3268641"/>
                </a:lnTo>
                <a:lnTo>
                  <a:pt x="981862" y="3266643"/>
                </a:lnTo>
                <a:lnTo>
                  <a:pt x="982125" y="3266209"/>
                </a:lnTo>
                <a:lnTo>
                  <a:pt x="981024" y="3266864"/>
                </a:lnTo>
                <a:cubicBezTo>
                  <a:pt x="978052" y="3269023"/>
                  <a:pt x="974997" y="3271848"/>
                  <a:pt x="974094" y="3272992"/>
                </a:cubicBezTo>
                <a:cubicBezTo>
                  <a:pt x="946294" y="3298472"/>
                  <a:pt x="917725" y="3332527"/>
                  <a:pt x="890974" y="3352531"/>
                </a:cubicBezTo>
                <a:cubicBezTo>
                  <a:pt x="911474" y="3326603"/>
                  <a:pt x="943119" y="3301274"/>
                  <a:pt x="965515" y="3276234"/>
                </a:cubicBezTo>
                <a:cubicBezTo>
                  <a:pt x="958813" y="3283848"/>
                  <a:pt x="971669" y="3270700"/>
                  <a:pt x="969880" y="3269505"/>
                </a:cubicBezTo>
                <a:cubicBezTo>
                  <a:pt x="966479" y="3267584"/>
                  <a:pt x="964986" y="3274831"/>
                  <a:pt x="964986" y="3274831"/>
                </a:cubicBezTo>
                <a:cubicBezTo>
                  <a:pt x="950179" y="3288715"/>
                  <a:pt x="936058" y="3302341"/>
                  <a:pt x="922119" y="3315495"/>
                </a:cubicBezTo>
                <a:lnTo>
                  <a:pt x="894042" y="3340937"/>
                </a:lnTo>
                <a:lnTo>
                  <a:pt x="896849" y="3336284"/>
                </a:lnTo>
                <a:lnTo>
                  <a:pt x="896951" y="3336069"/>
                </a:lnTo>
                <a:lnTo>
                  <a:pt x="898108" y="3334864"/>
                </a:lnTo>
                <a:cubicBezTo>
                  <a:pt x="901282" y="3332060"/>
                  <a:pt x="917647" y="3317587"/>
                  <a:pt x="917116" y="3316185"/>
                </a:cubicBezTo>
                <a:cubicBezTo>
                  <a:pt x="915436" y="3311741"/>
                  <a:pt x="899603" y="3327617"/>
                  <a:pt x="901942" y="3326733"/>
                </a:cubicBezTo>
                <a:lnTo>
                  <a:pt x="900610" y="3328095"/>
                </a:lnTo>
                <a:lnTo>
                  <a:pt x="899871" y="3325383"/>
                </a:lnTo>
                <a:cubicBezTo>
                  <a:pt x="898957" y="3325960"/>
                  <a:pt x="897494" y="3327839"/>
                  <a:pt x="895806" y="3330326"/>
                </a:cubicBezTo>
                <a:lnTo>
                  <a:pt x="891698" y="3336843"/>
                </a:lnTo>
                <a:lnTo>
                  <a:pt x="887722" y="3340394"/>
                </a:lnTo>
                <a:cubicBezTo>
                  <a:pt x="883682" y="3340317"/>
                  <a:pt x="897902" y="3326656"/>
                  <a:pt x="897902" y="3326656"/>
                </a:cubicBezTo>
                <a:cubicBezTo>
                  <a:pt x="925312" y="3301323"/>
                  <a:pt x="948238" y="3277688"/>
                  <a:pt x="970420" y="3256202"/>
                </a:cubicBezTo>
                <a:cubicBezTo>
                  <a:pt x="971098" y="3255346"/>
                  <a:pt x="975315" y="3251496"/>
                  <a:pt x="980170" y="3246808"/>
                </a:cubicBezTo>
                <a:lnTo>
                  <a:pt x="983980" y="3243054"/>
                </a:lnTo>
                <a:lnTo>
                  <a:pt x="983563" y="3243099"/>
                </a:lnTo>
                <a:cubicBezTo>
                  <a:pt x="982141" y="3243242"/>
                  <a:pt x="980647" y="3243364"/>
                  <a:pt x="979440" y="3243342"/>
                </a:cubicBezTo>
                <a:lnTo>
                  <a:pt x="978180" y="3243023"/>
                </a:lnTo>
                <a:lnTo>
                  <a:pt x="961787" y="3258564"/>
                </a:lnTo>
                <a:lnTo>
                  <a:pt x="948926" y="3271083"/>
                </a:lnTo>
                <a:lnTo>
                  <a:pt x="944336" y="3277386"/>
                </a:lnTo>
                <a:lnTo>
                  <a:pt x="939852" y="3279913"/>
                </a:lnTo>
                <a:lnTo>
                  <a:pt x="932429" y="3287139"/>
                </a:lnTo>
                <a:cubicBezTo>
                  <a:pt x="931258" y="3287581"/>
                  <a:pt x="913205" y="3309375"/>
                  <a:pt x="910141" y="3308931"/>
                </a:cubicBezTo>
                <a:cubicBezTo>
                  <a:pt x="908131" y="3307151"/>
                  <a:pt x="910946" y="3303547"/>
                  <a:pt x="914264" y="3300387"/>
                </a:cubicBezTo>
                <a:lnTo>
                  <a:pt x="915660" y="3299193"/>
                </a:lnTo>
                <a:lnTo>
                  <a:pt x="916878" y="3296280"/>
                </a:lnTo>
                <a:cubicBezTo>
                  <a:pt x="919839" y="3290271"/>
                  <a:pt x="925163" y="3281117"/>
                  <a:pt x="925930" y="3279251"/>
                </a:cubicBezTo>
                <a:cubicBezTo>
                  <a:pt x="929582" y="3272898"/>
                  <a:pt x="932347" y="3267836"/>
                  <a:pt x="934684" y="3263359"/>
                </a:cubicBezTo>
                <a:lnTo>
                  <a:pt x="935869" y="3260999"/>
                </a:lnTo>
                <a:lnTo>
                  <a:pt x="949799" y="3246614"/>
                </a:lnTo>
                <a:lnTo>
                  <a:pt x="936014" y="3266722"/>
                </a:lnTo>
                <a:cubicBezTo>
                  <a:pt x="934633" y="3268664"/>
                  <a:pt x="932559" y="3272775"/>
                  <a:pt x="930179" y="3277534"/>
                </a:cubicBezTo>
                <a:lnTo>
                  <a:pt x="929141" y="3279523"/>
                </a:lnTo>
                <a:lnTo>
                  <a:pt x="939039" y="3266839"/>
                </a:lnTo>
                <a:cubicBezTo>
                  <a:pt x="947468" y="3256493"/>
                  <a:pt x="956129" y="3246493"/>
                  <a:pt x="956129" y="3246493"/>
                </a:cubicBezTo>
                <a:lnTo>
                  <a:pt x="969354" y="3230406"/>
                </a:lnTo>
                <a:lnTo>
                  <a:pt x="969703" y="3227670"/>
                </a:lnTo>
                <a:lnTo>
                  <a:pt x="970895" y="3224793"/>
                </a:lnTo>
                <a:lnTo>
                  <a:pt x="973045" y="3222565"/>
                </a:lnTo>
                <a:lnTo>
                  <a:pt x="961667" y="3233048"/>
                </a:lnTo>
                <a:lnTo>
                  <a:pt x="982994" y="3209305"/>
                </a:lnTo>
                <a:lnTo>
                  <a:pt x="977462" y="3214476"/>
                </a:lnTo>
                <a:lnTo>
                  <a:pt x="975618" y="3216387"/>
                </a:lnTo>
                <a:lnTo>
                  <a:pt x="960974" y="3232437"/>
                </a:lnTo>
                <a:lnTo>
                  <a:pt x="953609" y="3240512"/>
                </a:lnTo>
                <a:lnTo>
                  <a:pt x="946966" y="3247795"/>
                </a:lnTo>
                <a:cubicBezTo>
                  <a:pt x="943197" y="3251712"/>
                  <a:pt x="940630" y="3253985"/>
                  <a:pt x="940169" y="3253302"/>
                </a:cubicBezTo>
                <a:cubicBezTo>
                  <a:pt x="939707" y="3252618"/>
                  <a:pt x="941332" y="3248951"/>
                  <a:pt x="943444" y="3244485"/>
                </a:cubicBezTo>
                <a:lnTo>
                  <a:pt x="947718" y="3235117"/>
                </a:lnTo>
                <a:lnTo>
                  <a:pt x="945681" y="3236870"/>
                </a:lnTo>
                <a:cubicBezTo>
                  <a:pt x="939125" y="3242155"/>
                  <a:pt x="932466" y="3246426"/>
                  <a:pt x="941857" y="3235458"/>
                </a:cubicBezTo>
                <a:lnTo>
                  <a:pt x="949302" y="3226983"/>
                </a:lnTo>
                <a:lnTo>
                  <a:pt x="949185" y="3225656"/>
                </a:lnTo>
                <a:lnTo>
                  <a:pt x="946053" y="3228186"/>
                </a:lnTo>
                <a:lnTo>
                  <a:pt x="945838" y="3228593"/>
                </a:lnTo>
                <a:lnTo>
                  <a:pt x="945329" y="3228770"/>
                </a:lnTo>
                <a:lnTo>
                  <a:pt x="943461" y="3230279"/>
                </a:lnTo>
                <a:cubicBezTo>
                  <a:pt x="940742" y="3232898"/>
                  <a:pt x="937146" y="3236687"/>
                  <a:pt x="932473" y="3241919"/>
                </a:cubicBezTo>
                <a:cubicBezTo>
                  <a:pt x="905515" y="3268771"/>
                  <a:pt x="885944" y="3306548"/>
                  <a:pt x="854528" y="3327787"/>
                </a:cubicBezTo>
                <a:cubicBezTo>
                  <a:pt x="849064" y="3331479"/>
                  <a:pt x="869212" y="3288668"/>
                  <a:pt x="874555" y="3289701"/>
                </a:cubicBezTo>
                <a:cubicBezTo>
                  <a:pt x="867115" y="3288262"/>
                  <a:pt x="840119" y="3325793"/>
                  <a:pt x="824218" y="3348267"/>
                </a:cubicBezTo>
                <a:lnTo>
                  <a:pt x="816888" y="3358499"/>
                </a:lnTo>
                <a:lnTo>
                  <a:pt x="822735" y="3348331"/>
                </a:lnTo>
                <a:cubicBezTo>
                  <a:pt x="849483" y="3303911"/>
                  <a:pt x="804205" y="3359735"/>
                  <a:pt x="803111" y="3362824"/>
                </a:cubicBezTo>
                <a:cubicBezTo>
                  <a:pt x="796738" y="3370998"/>
                  <a:pt x="784001" y="3377498"/>
                  <a:pt x="778205" y="3382400"/>
                </a:cubicBezTo>
                <a:lnTo>
                  <a:pt x="771030" y="3389866"/>
                </a:lnTo>
                <a:lnTo>
                  <a:pt x="837289" y="3302289"/>
                </a:lnTo>
                <a:lnTo>
                  <a:pt x="844462" y="3293089"/>
                </a:lnTo>
                <a:lnTo>
                  <a:pt x="853663" y="3275493"/>
                </a:lnTo>
                <a:lnTo>
                  <a:pt x="846863" y="3281492"/>
                </a:lnTo>
                <a:cubicBezTo>
                  <a:pt x="843894" y="3282067"/>
                  <a:pt x="861097" y="3259493"/>
                  <a:pt x="864242" y="3250897"/>
                </a:cubicBezTo>
                <a:cubicBezTo>
                  <a:pt x="861510" y="3252743"/>
                  <a:pt x="858779" y="3254590"/>
                  <a:pt x="856047" y="3256437"/>
                </a:cubicBezTo>
                <a:cubicBezTo>
                  <a:pt x="857413" y="3255514"/>
                  <a:pt x="851702" y="3256389"/>
                  <a:pt x="845381" y="3257097"/>
                </a:cubicBezTo>
                <a:lnTo>
                  <a:pt x="837187" y="3257715"/>
                </a:lnTo>
                <a:lnTo>
                  <a:pt x="833773" y="3265866"/>
                </a:lnTo>
                <a:cubicBezTo>
                  <a:pt x="830909" y="3273300"/>
                  <a:pt x="828756" y="3279009"/>
                  <a:pt x="826656" y="3277174"/>
                </a:cubicBezTo>
                <a:cubicBezTo>
                  <a:pt x="826656" y="3277174"/>
                  <a:pt x="828222" y="3271473"/>
                  <a:pt x="828626" y="3266705"/>
                </a:cubicBezTo>
                <a:lnTo>
                  <a:pt x="829048" y="3267549"/>
                </a:lnTo>
                <a:lnTo>
                  <a:pt x="828423" y="3269089"/>
                </a:lnTo>
                <a:cubicBezTo>
                  <a:pt x="829005" y="3268623"/>
                  <a:pt x="829295" y="3268391"/>
                  <a:pt x="829319" y="3268092"/>
                </a:cubicBezTo>
                <a:lnTo>
                  <a:pt x="829048" y="3267549"/>
                </a:lnTo>
                <a:lnTo>
                  <a:pt x="830196" y="3264717"/>
                </a:lnTo>
                <a:lnTo>
                  <a:pt x="831430" y="3263159"/>
                </a:lnTo>
                <a:cubicBezTo>
                  <a:pt x="832045" y="3262018"/>
                  <a:pt x="832348" y="3261127"/>
                  <a:pt x="832348" y="3261127"/>
                </a:cubicBezTo>
                <a:cubicBezTo>
                  <a:pt x="832348" y="3261127"/>
                  <a:pt x="829469" y="3256768"/>
                  <a:pt x="830867" y="3253056"/>
                </a:cubicBezTo>
                <a:cubicBezTo>
                  <a:pt x="832827" y="3244815"/>
                  <a:pt x="845277" y="3227795"/>
                  <a:pt x="848198" y="3221006"/>
                </a:cubicBezTo>
                <a:cubicBezTo>
                  <a:pt x="849360" y="3220077"/>
                  <a:pt x="847282" y="3216927"/>
                  <a:pt x="847483" y="3214542"/>
                </a:cubicBezTo>
                <a:cubicBezTo>
                  <a:pt x="848295" y="3210557"/>
                  <a:pt x="850715" y="3205856"/>
                  <a:pt x="853702" y="3200942"/>
                </a:cubicBezTo>
                <a:lnTo>
                  <a:pt x="855217" y="3198600"/>
                </a:lnTo>
                <a:lnTo>
                  <a:pt x="852564" y="3201489"/>
                </a:lnTo>
                <a:lnTo>
                  <a:pt x="845051" y="3209808"/>
                </a:lnTo>
                <a:lnTo>
                  <a:pt x="814159" y="3260938"/>
                </a:lnTo>
                <a:lnTo>
                  <a:pt x="788355" y="3308952"/>
                </a:lnTo>
                <a:lnTo>
                  <a:pt x="785259" y="3311233"/>
                </a:lnTo>
                <a:lnTo>
                  <a:pt x="778339" y="3316996"/>
                </a:lnTo>
                <a:lnTo>
                  <a:pt x="785449" y="3301318"/>
                </a:lnTo>
                <a:lnTo>
                  <a:pt x="776420" y="3315276"/>
                </a:lnTo>
                <a:lnTo>
                  <a:pt x="773550" y="3312450"/>
                </a:lnTo>
                <a:lnTo>
                  <a:pt x="769406" y="3316463"/>
                </a:lnTo>
                <a:lnTo>
                  <a:pt x="776508" y="3301930"/>
                </a:lnTo>
                <a:lnTo>
                  <a:pt x="779395" y="3297799"/>
                </a:lnTo>
                <a:cubicBezTo>
                  <a:pt x="780393" y="3296515"/>
                  <a:pt x="781082" y="3295837"/>
                  <a:pt x="781216" y="3296188"/>
                </a:cubicBezTo>
                <a:lnTo>
                  <a:pt x="779567" y="3295666"/>
                </a:lnTo>
                <a:lnTo>
                  <a:pt x="789069" y="3276220"/>
                </a:lnTo>
                <a:lnTo>
                  <a:pt x="793490" y="3271487"/>
                </a:lnTo>
                <a:cubicBezTo>
                  <a:pt x="796356" y="3268528"/>
                  <a:pt x="799696" y="3265210"/>
                  <a:pt x="804044" y="3261093"/>
                </a:cubicBezTo>
                <a:cubicBezTo>
                  <a:pt x="805854" y="3258805"/>
                  <a:pt x="824417" y="3241897"/>
                  <a:pt x="815200" y="3246986"/>
                </a:cubicBezTo>
                <a:cubicBezTo>
                  <a:pt x="808516" y="3251116"/>
                  <a:pt x="797167" y="3265298"/>
                  <a:pt x="793021" y="3268469"/>
                </a:cubicBezTo>
                <a:lnTo>
                  <a:pt x="792750" y="3268684"/>
                </a:lnTo>
                <a:lnTo>
                  <a:pt x="795340" y="3263382"/>
                </a:lnTo>
                <a:cubicBezTo>
                  <a:pt x="802286" y="3247441"/>
                  <a:pt x="811292" y="3233275"/>
                  <a:pt x="820177" y="3218929"/>
                </a:cubicBezTo>
                <a:lnTo>
                  <a:pt x="829178" y="3203725"/>
                </a:lnTo>
                <a:lnTo>
                  <a:pt x="826457" y="3206781"/>
                </a:lnTo>
                <a:lnTo>
                  <a:pt x="787954" y="3246121"/>
                </a:lnTo>
                <a:lnTo>
                  <a:pt x="793689" y="3237207"/>
                </a:lnTo>
                <a:cubicBezTo>
                  <a:pt x="806875" y="3220437"/>
                  <a:pt x="820383" y="3202763"/>
                  <a:pt x="833228" y="3185726"/>
                </a:cubicBezTo>
                <a:lnTo>
                  <a:pt x="836623" y="3181176"/>
                </a:lnTo>
                <a:lnTo>
                  <a:pt x="837230" y="3177385"/>
                </a:lnTo>
                <a:lnTo>
                  <a:pt x="849174" y="3164361"/>
                </a:lnTo>
                <a:lnTo>
                  <a:pt x="853339" y="3158779"/>
                </a:lnTo>
                <a:lnTo>
                  <a:pt x="840773" y="3169972"/>
                </a:lnTo>
                <a:lnTo>
                  <a:pt x="841464" y="3168611"/>
                </a:lnTo>
                <a:cubicBezTo>
                  <a:pt x="847106" y="3158028"/>
                  <a:pt x="855989" y="3141879"/>
                  <a:pt x="856466" y="3136215"/>
                </a:cubicBezTo>
                <a:cubicBezTo>
                  <a:pt x="841541" y="3152625"/>
                  <a:pt x="838578" y="3162039"/>
                  <a:pt x="827289" y="3178128"/>
                </a:cubicBezTo>
                <a:cubicBezTo>
                  <a:pt x="820184" y="3189566"/>
                  <a:pt x="819264" y="3190304"/>
                  <a:pt x="820226" y="3186939"/>
                </a:cubicBezTo>
                <a:lnTo>
                  <a:pt x="824021" y="3172747"/>
                </a:lnTo>
                <a:lnTo>
                  <a:pt x="822386" y="3174943"/>
                </a:lnTo>
                <a:cubicBezTo>
                  <a:pt x="806158" y="3197278"/>
                  <a:pt x="790779" y="3219200"/>
                  <a:pt x="773360" y="3242559"/>
                </a:cubicBezTo>
                <a:lnTo>
                  <a:pt x="757739" y="3262563"/>
                </a:lnTo>
                <a:lnTo>
                  <a:pt x="766451" y="3249266"/>
                </a:lnTo>
                <a:cubicBezTo>
                  <a:pt x="772842" y="3239712"/>
                  <a:pt x="780488" y="3228573"/>
                  <a:pt x="790534" y="3214482"/>
                </a:cubicBezTo>
                <a:cubicBezTo>
                  <a:pt x="800953" y="3199478"/>
                  <a:pt x="810181" y="3188595"/>
                  <a:pt x="817871" y="3175436"/>
                </a:cubicBezTo>
                <a:cubicBezTo>
                  <a:pt x="833370" y="3144392"/>
                  <a:pt x="795105" y="3190825"/>
                  <a:pt x="785570" y="3201253"/>
                </a:cubicBezTo>
                <a:cubicBezTo>
                  <a:pt x="772724" y="3218562"/>
                  <a:pt x="763267" y="3240877"/>
                  <a:pt x="754995" y="3234529"/>
                </a:cubicBezTo>
                <a:cubicBezTo>
                  <a:pt x="755916" y="3235895"/>
                  <a:pt x="760811" y="3226451"/>
                  <a:pt x="765997" y="3215231"/>
                </a:cubicBezTo>
                <a:lnTo>
                  <a:pt x="770382" y="3205326"/>
                </a:lnTo>
                <a:lnTo>
                  <a:pt x="830399" y="3112836"/>
                </a:lnTo>
                <a:lnTo>
                  <a:pt x="829915" y="3104526"/>
                </a:lnTo>
                <a:cubicBezTo>
                  <a:pt x="833040" y="3095355"/>
                  <a:pt x="842517" y="3089978"/>
                  <a:pt x="846803" y="3079875"/>
                </a:cubicBezTo>
                <a:cubicBezTo>
                  <a:pt x="845642" y="3080807"/>
                  <a:pt x="839329" y="3074383"/>
                  <a:pt x="840682" y="3073297"/>
                </a:cubicBezTo>
                <a:cubicBezTo>
                  <a:pt x="839970" y="3066831"/>
                  <a:pt x="862816" y="3048517"/>
                  <a:pt x="859020" y="3040076"/>
                </a:cubicBezTo>
                <a:cubicBezTo>
                  <a:pt x="859020" y="3040076"/>
                  <a:pt x="858890" y="3039880"/>
                  <a:pt x="858727" y="3039633"/>
                </a:cubicBezTo>
                <a:lnTo>
                  <a:pt x="858361" y="3039080"/>
                </a:lnTo>
                <a:lnTo>
                  <a:pt x="858241" y="3038895"/>
                </a:lnTo>
                <a:cubicBezTo>
                  <a:pt x="858109" y="3038700"/>
                  <a:pt x="858044" y="3038601"/>
                  <a:pt x="858142" y="3038748"/>
                </a:cubicBezTo>
                <a:lnTo>
                  <a:pt x="858361" y="3039080"/>
                </a:lnTo>
                <a:lnTo>
                  <a:pt x="859020" y="3040076"/>
                </a:lnTo>
                <a:cubicBezTo>
                  <a:pt x="849530" y="3047682"/>
                  <a:pt x="848691" y="3057617"/>
                  <a:pt x="841130" y="3065900"/>
                </a:cubicBezTo>
                <a:cubicBezTo>
                  <a:pt x="835608" y="3071439"/>
                  <a:pt x="830656" y="3077170"/>
                  <a:pt x="825918" y="3083561"/>
                </a:cubicBezTo>
                <a:lnTo>
                  <a:pt x="825187" y="3084695"/>
                </a:lnTo>
                <a:lnTo>
                  <a:pt x="825976" y="3085680"/>
                </a:lnTo>
                <a:cubicBezTo>
                  <a:pt x="826423" y="3087062"/>
                  <a:pt x="826469" y="3088544"/>
                  <a:pt x="826016" y="3089363"/>
                </a:cubicBezTo>
                <a:cubicBezTo>
                  <a:pt x="825715" y="3089906"/>
                  <a:pt x="825192" y="3090157"/>
                  <a:pt x="824420" y="3089884"/>
                </a:cubicBezTo>
                <a:cubicBezTo>
                  <a:pt x="823780" y="3091686"/>
                  <a:pt x="823282" y="3090638"/>
                  <a:pt x="823078" y="3088757"/>
                </a:cubicBezTo>
                <a:lnTo>
                  <a:pt x="823142" y="3087873"/>
                </a:lnTo>
                <a:lnTo>
                  <a:pt x="811994" y="3105187"/>
                </a:lnTo>
                <a:cubicBezTo>
                  <a:pt x="794299" y="3130858"/>
                  <a:pt x="827046" y="3072375"/>
                  <a:pt x="826086" y="3070923"/>
                </a:cubicBezTo>
                <a:lnTo>
                  <a:pt x="823271" y="3072770"/>
                </a:lnTo>
                <a:lnTo>
                  <a:pt x="773151" y="3133154"/>
                </a:lnTo>
                <a:cubicBezTo>
                  <a:pt x="762411" y="3143838"/>
                  <a:pt x="758033" y="3156197"/>
                  <a:pt x="745684" y="3169787"/>
                </a:cubicBezTo>
                <a:cubicBezTo>
                  <a:pt x="741858" y="3175677"/>
                  <a:pt x="735683" y="3184318"/>
                  <a:pt x="728817" y="3193603"/>
                </a:cubicBezTo>
                <a:lnTo>
                  <a:pt x="722137" y="3202402"/>
                </a:lnTo>
                <a:lnTo>
                  <a:pt x="717792" y="3197479"/>
                </a:lnTo>
                <a:lnTo>
                  <a:pt x="724731" y="3186135"/>
                </a:lnTo>
                <a:lnTo>
                  <a:pt x="735804" y="3172537"/>
                </a:lnTo>
                <a:cubicBezTo>
                  <a:pt x="745933" y="3159552"/>
                  <a:pt x="755942" y="3145654"/>
                  <a:pt x="755018" y="3144287"/>
                </a:cubicBezTo>
                <a:lnTo>
                  <a:pt x="751545" y="3146446"/>
                </a:lnTo>
                <a:lnTo>
                  <a:pt x="771531" y="3118093"/>
                </a:lnTo>
                <a:lnTo>
                  <a:pt x="789658" y="3091379"/>
                </a:lnTo>
                <a:lnTo>
                  <a:pt x="781192" y="3100244"/>
                </a:lnTo>
                <a:cubicBezTo>
                  <a:pt x="780611" y="3100710"/>
                  <a:pt x="780632" y="3099677"/>
                  <a:pt x="781025" y="3097872"/>
                </a:cubicBezTo>
                <a:lnTo>
                  <a:pt x="781383" y="3096677"/>
                </a:lnTo>
                <a:lnTo>
                  <a:pt x="799378" y="3076949"/>
                </a:lnTo>
                <a:lnTo>
                  <a:pt x="798777" y="3077939"/>
                </a:lnTo>
                <a:lnTo>
                  <a:pt x="815984" y="3052584"/>
                </a:lnTo>
                <a:lnTo>
                  <a:pt x="812888" y="3056315"/>
                </a:lnTo>
                <a:lnTo>
                  <a:pt x="811431" y="3058406"/>
                </a:lnTo>
                <a:lnTo>
                  <a:pt x="800680" y="3069227"/>
                </a:lnTo>
                <a:cubicBezTo>
                  <a:pt x="795750" y="3073904"/>
                  <a:pt x="790570" y="3078401"/>
                  <a:pt x="784898" y="3082549"/>
                </a:cubicBezTo>
                <a:cubicBezTo>
                  <a:pt x="794883" y="3068884"/>
                  <a:pt x="807187" y="3057817"/>
                  <a:pt x="818678" y="3045186"/>
                </a:cubicBezTo>
                <a:cubicBezTo>
                  <a:pt x="827386" y="3035212"/>
                  <a:pt x="818893" y="3041631"/>
                  <a:pt x="814551" y="3044874"/>
                </a:cubicBezTo>
                <a:lnTo>
                  <a:pt x="791835" y="3067757"/>
                </a:lnTo>
                <a:lnTo>
                  <a:pt x="771952" y="3096189"/>
                </a:lnTo>
                <a:lnTo>
                  <a:pt x="746373" y="3132771"/>
                </a:lnTo>
                <a:lnTo>
                  <a:pt x="754647" y="3125343"/>
                </a:lnTo>
                <a:lnTo>
                  <a:pt x="767767" y="3111546"/>
                </a:lnTo>
                <a:lnTo>
                  <a:pt x="763943" y="3118519"/>
                </a:lnTo>
                <a:cubicBezTo>
                  <a:pt x="756459" y="3128037"/>
                  <a:pt x="749214" y="3137920"/>
                  <a:pt x="742185" y="3148463"/>
                </a:cubicBezTo>
                <a:lnTo>
                  <a:pt x="732804" y="3164006"/>
                </a:lnTo>
                <a:lnTo>
                  <a:pt x="732718" y="3163573"/>
                </a:lnTo>
                <a:cubicBezTo>
                  <a:pt x="731637" y="3164268"/>
                  <a:pt x="729336" y="3166173"/>
                  <a:pt x="725196" y="3169809"/>
                </a:cubicBezTo>
                <a:lnTo>
                  <a:pt x="722428" y="3172191"/>
                </a:lnTo>
                <a:lnTo>
                  <a:pt x="725172" y="3167148"/>
                </a:lnTo>
                <a:lnTo>
                  <a:pt x="740380" y="3141145"/>
                </a:lnTo>
                <a:lnTo>
                  <a:pt x="718663" y="3170793"/>
                </a:lnTo>
                <a:cubicBezTo>
                  <a:pt x="711065" y="3182012"/>
                  <a:pt x="703605" y="3192842"/>
                  <a:pt x="694791" y="3202181"/>
                </a:cubicBezTo>
                <a:cubicBezTo>
                  <a:pt x="694791" y="3202181"/>
                  <a:pt x="694885" y="3199460"/>
                  <a:pt x="694431" y="3197057"/>
                </a:cubicBezTo>
                <a:lnTo>
                  <a:pt x="694339" y="3196971"/>
                </a:lnTo>
                <a:lnTo>
                  <a:pt x="697219" y="3194330"/>
                </a:lnTo>
                <a:cubicBezTo>
                  <a:pt x="704959" y="3184805"/>
                  <a:pt x="720759" y="3161810"/>
                  <a:pt x="717325" y="3161147"/>
                </a:cubicBezTo>
                <a:cubicBezTo>
                  <a:pt x="708167" y="3159376"/>
                  <a:pt x="683639" y="3208467"/>
                  <a:pt x="662721" y="3226588"/>
                </a:cubicBezTo>
                <a:cubicBezTo>
                  <a:pt x="651703" y="3237520"/>
                  <a:pt x="647410" y="3241293"/>
                  <a:pt x="637907" y="3251292"/>
                </a:cubicBezTo>
                <a:lnTo>
                  <a:pt x="637457" y="3251779"/>
                </a:lnTo>
                <a:lnTo>
                  <a:pt x="648465" y="3232931"/>
                </a:lnTo>
                <a:cubicBezTo>
                  <a:pt x="655042" y="3223161"/>
                  <a:pt x="661909" y="3214004"/>
                  <a:pt x="669177" y="3204119"/>
                </a:cubicBezTo>
                <a:cubicBezTo>
                  <a:pt x="681011" y="3190345"/>
                  <a:pt x="729432" y="3114192"/>
                  <a:pt x="698295" y="3153004"/>
                </a:cubicBezTo>
                <a:lnTo>
                  <a:pt x="684274" y="3172727"/>
                </a:lnTo>
                <a:lnTo>
                  <a:pt x="677640" y="3180598"/>
                </a:lnTo>
                <a:cubicBezTo>
                  <a:pt x="660649" y="3200571"/>
                  <a:pt x="630419" y="3234742"/>
                  <a:pt x="651709" y="3197544"/>
                </a:cubicBezTo>
                <a:cubicBezTo>
                  <a:pt x="658057" y="3189272"/>
                  <a:pt x="676821" y="3167962"/>
                  <a:pt x="679477" y="3154226"/>
                </a:cubicBezTo>
                <a:cubicBezTo>
                  <a:pt x="685011" y="3137880"/>
                  <a:pt x="659013" y="3172042"/>
                  <a:pt x="645862" y="3188893"/>
                </a:cubicBezTo>
                <a:cubicBezTo>
                  <a:pt x="635748" y="3204355"/>
                  <a:pt x="622595" y="3221208"/>
                  <a:pt x="613945" y="3227057"/>
                </a:cubicBezTo>
                <a:cubicBezTo>
                  <a:pt x="610328" y="3233481"/>
                  <a:pt x="602562" y="3234751"/>
                  <a:pt x="594367" y="3240292"/>
                </a:cubicBezTo>
                <a:lnTo>
                  <a:pt x="582436" y="3254629"/>
                </a:lnTo>
                <a:lnTo>
                  <a:pt x="666277" y="3128217"/>
                </a:lnTo>
                <a:lnTo>
                  <a:pt x="736016" y="3030487"/>
                </a:lnTo>
                <a:lnTo>
                  <a:pt x="733326" y="3030447"/>
                </a:lnTo>
                <a:cubicBezTo>
                  <a:pt x="733326" y="3030447"/>
                  <a:pt x="734488" y="3029515"/>
                  <a:pt x="735844" y="3028427"/>
                </a:cubicBezTo>
                <a:lnTo>
                  <a:pt x="736459" y="3029867"/>
                </a:lnTo>
                <a:lnTo>
                  <a:pt x="743981" y="3019325"/>
                </a:lnTo>
                <a:lnTo>
                  <a:pt x="744507" y="3017734"/>
                </a:lnTo>
                <a:cubicBezTo>
                  <a:pt x="744429" y="3016962"/>
                  <a:pt x="743852" y="3016452"/>
                  <a:pt x="742452" y="3016462"/>
                </a:cubicBezTo>
                <a:cubicBezTo>
                  <a:pt x="742452" y="3016462"/>
                  <a:pt x="738369" y="3024181"/>
                  <a:pt x="735844" y="3028427"/>
                </a:cubicBezTo>
                <a:lnTo>
                  <a:pt x="732451" y="3026441"/>
                </a:lnTo>
                <a:lnTo>
                  <a:pt x="655757" y="3133291"/>
                </a:lnTo>
                <a:cubicBezTo>
                  <a:pt x="609854" y="3194227"/>
                  <a:pt x="562807" y="3252793"/>
                  <a:pt x="513794" y="3307294"/>
                </a:cubicBezTo>
                <a:cubicBezTo>
                  <a:pt x="514543" y="3285539"/>
                  <a:pt x="555789" y="3260739"/>
                  <a:pt x="546195" y="3246910"/>
                </a:cubicBezTo>
                <a:cubicBezTo>
                  <a:pt x="547471" y="3243305"/>
                  <a:pt x="510359" y="3287534"/>
                  <a:pt x="510359" y="3287534"/>
                </a:cubicBezTo>
                <a:cubicBezTo>
                  <a:pt x="500197" y="3294944"/>
                  <a:pt x="498200" y="3290760"/>
                  <a:pt x="494015" y="3292755"/>
                </a:cubicBezTo>
                <a:cubicBezTo>
                  <a:pt x="470925" y="3317029"/>
                  <a:pt x="455961" y="3369103"/>
                  <a:pt x="430346" y="3371042"/>
                </a:cubicBezTo>
                <a:lnTo>
                  <a:pt x="438624" y="3354533"/>
                </a:lnTo>
                <a:lnTo>
                  <a:pt x="440310" y="3352884"/>
                </a:lnTo>
                <a:lnTo>
                  <a:pt x="441839" y="3349603"/>
                </a:lnTo>
                <a:lnTo>
                  <a:pt x="445820" y="3343925"/>
                </a:lnTo>
                <a:cubicBezTo>
                  <a:pt x="448323" y="3340537"/>
                  <a:pt x="451158" y="3336833"/>
                  <a:pt x="454390" y="3332618"/>
                </a:cubicBezTo>
                <a:cubicBezTo>
                  <a:pt x="455484" y="3329528"/>
                  <a:pt x="482759" y="3303257"/>
                  <a:pt x="480044" y="3291285"/>
                </a:cubicBezTo>
                <a:cubicBezTo>
                  <a:pt x="480044" y="3291285"/>
                  <a:pt x="458048" y="3312469"/>
                  <a:pt x="454765" y="3321737"/>
                </a:cubicBezTo>
                <a:cubicBezTo>
                  <a:pt x="452034" y="3324539"/>
                  <a:pt x="448889" y="3333421"/>
                  <a:pt x="445515" y="3341717"/>
                </a:cubicBezTo>
                <a:lnTo>
                  <a:pt x="441839" y="3349603"/>
                </a:lnTo>
                <a:lnTo>
                  <a:pt x="439230" y="3353326"/>
                </a:lnTo>
                <a:lnTo>
                  <a:pt x="438624" y="3354533"/>
                </a:lnTo>
                <a:lnTo>
                  <a:pt x="434906" y="3358169"/>
                </a:lnTo>
                <a:cubicBezTo>
                  <a:pt x="422076" y="3362680"/>
                  <a:pt x="435678" y="3339880"/>
                  <a:pt x="442657" y="3329135"/>
                </a:cubicBezTo>
                <a:lnTo>
                  <a:pt x="445375" y="3325070"/>
                </a:lnTo>
                <a:lnTo>
                  <a:pt x="445742" y="3324555"/>
                </a:lnTo>
                <a:cubicBezTo>
                  <a:pt x="446461" y="3323513"/>
                  <a:pt x="446390" y="3323583"/>
                  <a:pt x="445786" y="3324453"/>
                </a:cubicBezTo>
                <a:lnTo>
                  <a:pt x="445375" y="3325070"/>
                </a:lnTo>
                <a:lnTo>
                  <a:pt x="440934" y="3331328"/>
                </a:lnTo>
                <a:cubicBezTo>
                  <a:pt x="423123" y="3350517"/>
                  <a:pt x="409099" y="3370472"/>
                  <a:pt x="388380" y="3388052"/>
                </a:cubicBezTo>
                <a:cubicBezTo>
                  <a:pt x="372558" y="3402441"/>
                  <a:pt x="379757" y="3387027"/>
                  <a:pt x="390527" y="3367877"/>
                </a:cubicBezTo>
                <a:lnTo>
                  <a:pt x="393224" y="3363225"/>
                </a:lnTo>
                <a:lnTo>
                  <a:pt x="408141" y="3341644"/>
                </a:lnTo>
                <a:cubicBezTo>
                  <a:pt x="408141" y="3341644"/>
                  <a:pt x="441904" y="3306213"/>
                  <a:pt x="430593" y="3301256"/>
                </a:cubicBezTo>
                <a:cubicBezTo>
                  <a:pt x="426710" y="3301890"/>
                  <a:pt x="415644" y="3317663"/>
                  <a:pt x="405212" y="3333507"/>
                </a:cubicBezTo>
                <a:lnTo>
                  <a:pt x="404264" y="3334970"/>
                </a:lnTo>
                <a:lnTo>
                  <a:pt x="402951" y="3336274"/>
                </a:lnTo>
                <a:cubicBezTo>
                  <a:pt x="397315" y="3341958"/>
                  <a:pt x="391542" y="3348026"/>
                  <a:pt x="390995" y="3349570"/>
                </a:cubicBezTo>
                <a:cubicBezTo>
                  <a:pt x="383344" y="3361349"/>
                  <a:pt x="381573" y="3358983"/>
                  <a:pt x="382535" y="3352588"/>
                </a:cubicBezTo>
                <a:lnTo>
                  <a:pt x="383599" y="3348686"/>
                </a:lnTo>
                <a:lnTo>
                  <a:pt x="454209" y="3252781"/>
                </a:lnTo>
                <a:cubicBezTo>
                  <a:pt x="454209" y="3252781"/>
                  <a:pt x="484279" y="3211886"/>
                  <a:pt x="474237" y="3214695"/>
                </a:cubicBezTo>
                <a:cubicBezTo>
                  <a:pt x="465585" y="3220545"/>
                  <a:pt x="453703" y="3245163"/>
                  <a:pt x="444168" y="3255589"/>
                </a:cubicBezTo>
                <a:cubicBezTo>
                  <a:pt x="448266" y="3252820"/>
                  <a:pt x="430598" y="3278572"/>
                  <a:pt x="419038" y="3287971"/>
                </a:cubicBezTo>
                <a:lnTo>
                  <a:pt x="412493" y="3289735"/>
                </a:lnTo>
                <a:lnTo>
                  <a:pt x="421972" y="3274845"/>
                </a:lnTo>
                <a:cubicBezTo>
                  <a:pt x="453940" y="3231077"/>
                  <a:pt x="499599" y="3180423"/>
                  <a:pt x="516957" y="3146149"/>
                </a:cubicBezTo>
                <a:cubicBezTo>
                  <a:pt x="531170" y="3115833"/>
                  <a:pt x="531546" y="3104954"/>
                  <a:pt x="516428" y="3127997"/>
                </a:cubicBezTo>
                <a:cubicBezTo>
                  <a:pt x="498617" y="3147187"/>
                  <a:pt x="437266" y="3240203"/>
                  <a:pt x="427106" y="3247614"/>
                </a:cubicBezTo>
                <a:lnTo>
                  <a:pt x="426102" y="3246191"/>
                </a:lnTo>
                <a:lnTo>
                  <a:pt x="426405" y="3245768"/>
                </a:lnTo>
                <a:cubicBezTo>
                  <a:pt x="439342" y="3226925"/>
                  <a:pt x="451330" y="3208290"/>
                  <a:pt x="461578" y="3190084"/>
                </a:cubicBezTo>
                <a:cubicBezTo>
                  <a:pt x="446897" y="3206146"/>
                  <a:pt x="432266" y="3224246"/>
                  <a:pt x="417653" y="3243568"/>
                </a:cubicBezTo>
                <a:lnTo>
                  <a:pt x="390884" y="3280720"/>
                </a:lnTo>
                <a:lnTo>
                  <a:pt x="390185" y="3281480"/>
                </a:lnTo>
                <a:cubicBezTo>
                  <a:pt x="412039" y="3249234"/>
                  <a:pt x="429142" y="3212406"/>
                  <a:pt x="435696" y="3203716"/>
                </a:cubicBezTo>
                <a:cubicBezTo>
                  <a:pt x="442069" y="3195543"/>
                  <a:pt x="473003" y="3149126"/>
                  <a:pt x="447724" y="3179579"/>
                </a:cubicBezTo>
                <a:cubicBezTo>
                  <a:pt x="438980" y="3194448"/>
                  <a:pt x="428046" y="3215495"/>
                  <a:pt x="417886" y="3222906"/>
                </a:cubicBezTo>
                <a:cubicBezTo>
                  <a:pt x="412606" y="3227991"/>
                  <a:pt x="398634" y="3226521"/>
                  <a:pt x="398634" y="3226521"/>
                </a:cubicBezTo>
                <a:cubicBezTo>
                  <a:pt x="387893" y="3237205"/>
                  <a:pt x="382240" y="3253166"/>
                  <a:pt x="374589" y="3264946"/>
                </a:cubicBezTo>
                <a:cubicBezTo>
                  <a:pt x="369310" y="3270031"/>
                  <a:pt x="353871" y="3282527"/>
                  <a:pt x="356961" y="3283620"/>
                </a:cubicBezTo>
                <a:cubicBezTo>
                  <a:pt x="353871" y="3282527"/>
                  <a:pt x="354064" y="3272163"/>
                  <a:pt x="352970" y="3275253"/>
                </a:cubicBezTo>
                <a:cubicBezTo>
                  <a:pt x="342990" y="3282149"/>
                  <a:pt x="336060" y="3301717"/>
                  <a:pt x="320040" y="3317486"/>
                </a:cubicBezTo>
                <a:cubicBezTo>
                  <a:pt x="313668" y="3325660"/>
                  <a:pt x="296229" y="3333972"/>
                  <a:pt x="290768" y="3339571"/>
                </a:cubicBezTo>
                <a:cubicBezTo>
                  <a:pt x="277325" y="3356252"/>
                  <a:pt x="283880" y="3347563"/>
                  <a:pt x="287163" y="3338293"/>
                </a:cubicBezTo>
                <a:cubicBezTo>
                  <a:pt x="301935" y="3296585"/>
                  <a:pt x="268053" y="3352967"/>
                  <a:pt x="248427" y="3367459"/>
                </a:cubicBezTo>
                <a:cubicBezTo>
                  <a:pt x="246291" y="3352213"/>
                  <a:pt x="265540" y="3348602"/>
                  <a:pt x="262825" y="3336628"/>
                </a:cubicBezTo>
                <a:lnTo>
                  <a:pt x="238640" y="3363994"/>
                </a:lnTo>
                <a:cubicBezTo>
                  <a:pt x="224862" y="3352158"/>
                  <a:pt x="258694" y="3317199"/>
                  <a:pt x="260881" y="3311021"/>
                </a:cubicBezTo>
                <a:cubicBezTo>
                  <a:pt x="339139" y="3191539"/>
                  <a:pt x="436111" y="3060144"/>
                  <a:pt x="504534" y="2958622"/>
                </a:cubicBezTo>
                <a:cubicBezTo>
                  <a:pt x="473794" y="2994674"/>
                  <a:pt x="441960" y="3033817"/>
                  <a:pt x="412122" y="3077144"/>
                </a:cubicBezTo>
                <a:cubicBezTo>
                  <a:pt x="379191" y="3119378"/>
                  <a:pt x="350770" y="3170160"/>
                  <a:pt x="318795" y="3198244"/>
                </a:cubicBezTo>
                <a:cubicBezTo>
                  <a:pt x="314611" y="3200238"/>
                  <a:pt x="280779" y="3235196"/>
                  <a:pt x="280779" y="3235196"/>
                </a:cubicBezTo>
                <a:cubicBezTo>
                  <a:pt x="266808" y="3233725"/>
                  <a:pt x="282249" y="3221228"/>
                  <a:pt x="288621" y="3213054"/>
                </a:cubicBezTo>
                <a:cubicBezTo>
                  <a:pt x="279878" y="3227921"/>
                  <a:pt x="296272" y="3201277"/>
                  <a:pt x="310294" y="3181323"/>
                </a:cubicBezTo>
                <a:cubicBezTo>
                  <a:pt x="354854" y="3117713"/>
                  <a:pt x="409456" y="3043749"/>
                  <a:pt x="444574" y="2995338"/>
                </a:cubicBezTo>
                <a:lnTo>
                  <a:pt x="615002" y="2753456"/>
                </a:lnTo>
                <a:lnTo>
                  <a:pt x="613090" y="2753682"/>
                </a:lnTo>
                <a:lnTo>
                  <a:pt x="611999" y="2753884"/>
                </a:lnTo>
                <a:lnTo>
                  <a:pt x="612122" y="2752721"/>
                </a:lnTo>
                <a:cubicBezTo>
                  <a:pt x="612473" y="2749327"/>
                  <a:pt x="613320" y="2740944"/>
                  <a:pt x="613786" y="2734229"/>
                </a:cubicBezTo>
                <a:lnTo>
                  <a:pt x="613928" y="2730567"/>
                </a:lnTo>
                <a:lnTo>
                  <a:pt x="621030" y="2719643"/>
                </a:lnTo>
                <a:cubicBezTo>
                  <a:pt x="624402" y="2713978"/>
                  <a:pt x="626796" y="2709217"/>
                  <a:pt x="627362" y="2706296"/>
                </a:cubicBezTo>
                <a:lnTo>
                  <a:pt x="620204" y="2713290"/>
                </a:lnTo>
                <a:lnTo>
                  <a:pt x="626332" y="2704776"/>
                </a:lnTo>
                <a:lnTo>
                  <a:pt x="627249" y="2703504"/>
                </a:lnTo>
                <a:cubicBezTo>
                  <a:pt x="630354" y="2699351"/>
                  <a:pt x="633622" y="2694991"/>
                  <a:pt x="636718" y="2690453"/>
                </a:cubicBezTo>
                <a:lnTo>
                  <a:pt x="640860" y="2683532"/>
                </a:lnTo>
                <a:lnTo>
                  <a:pt x="643718" y="2672845"/>
                </a:lnTo>
                <a:cubicBezTo>
                  <a:pt x="644234" y="2666759"/>
                  <a:pt x="641329" y="2680432"/>
                  <a:pt x="639816" y="2675974"/>
                </a:cubicBezTo>
                <a:cubicBezTo>
                  <a:pt x="638304" y="2671514"/>
                  <a:pt x="647207" y="2662586"/>
                  <a:pt x="649561" y="2657117"/>
                </a:cubicBezTo>
                <a:cubicBezTo>
                  <a:pt x="653494" y="2651871"/>
                  <a:pt x="658495" y="2646072"/>
                  <a:pt x="661012" y="2638680"/>
                </a:cubicBezTo>
                <a:cubicBezTo>
                  <a:pt x="661012" y="2638680"/>
                  <a:pt x="660594" y="2638047"/>
                  <a:pt x="660195" y="2637170"/>
                </a:cubicBezTo>
                <a:lnTo>
                  <a:pt x="659627" y="2634761"/>
                </a:lnTo>
                <a:lnTo>
                  <a:pt x="655461" y="2639352"/>
                </a:lnTo>
                <a:cubicBezTo>
                  <a:pt x="650925" y="2643583"/>
                  <a:pt x="646752" y="2647126"/>
                  <a:pt x="642388" y="2651360"/>
                </a:cubicBezTo>
                <a:lnTo>
                  <a:pt x="637709" y="2656690"/>
                </a:lnTo>
                <a:lnTo>
                  <a:pt x="627646" y="2670914"/>
                </a:lnTo>
                <a:lnTo>
                  <a:pt x="616500" y="2686468"/>
                </a:lnTo>
                <a:lnTo>
                  <a:pt x="614086" y="2690377"/>
                </a:lnTo>
                <a:lnTo>
                  <a:pt x="611097" y="2695658"/>
                </a:lnTo>
                <a:lnTo>
                  <a:pt x="609766" y="2699427"/>
                </a:lnTo>
                <a:cubicBezTo>
                  <a:pt x="609145" y="2700431"/>
                  <a:pt x="608570" y="2700914"/>
                  <a:pt x="608163" y="2700966"/>
                </a:cubicBezTo>
                <a:lnTo>
                  <a:pt x="608151" y="2700863"/>
                </a:lnTo>
                <a:lnTo>
                  <a:pt x="607862" y="2701375"/>
                </a:lnTo>
                <a:cubicBezTo>
                  <a:pt x="605904" y="2704410"/>
                  <a:pt x="604069" y="2706620"/>
                  <a:pt x="602383" y="2707423"/>
                </a:cubicBezTo>
                <a:lnTo>
                  <a:pt x="602578" y="2705698"/>
                </a:lnTo>
                <a:lnTo>
                  <a:pt x="609723" y="2695230"/>
                </a:lnTo>
                <a:cubicBezTo>
                  <a:pt x="609723" y="2695230"/>
                  <a:pt x="608915" y="2694040"/>
                  <a:pt x="608200" y="2692384"/>
                </a:cubicBezTo>
                <a:lnTo>
                  <a:pt x="607947" y="2690950"/>
                </a:lnTo>
                <a:lnTo>
                  <a:pt x="611145" y="2684913"/>
                </a:lnTo>
                <a:cubicBezTo>
                  <a:pt x="612502" y="2682810"/>
                  <a:pt x="613585" y="2681734"/>
                  <a:pt x="613986" y="2682577"/>
                </a:cubicBezTo>
                <a:lnTo>
                  <a:pt x="609822" y="2682816"/>
                </a:lnTo>
                <a:lnTo>
                  <a:pt x="612579" y="2678648"/>
                </a:lnTo>
                <a:cubicBezTo>
                  <a:pt x="620313" y="2667253"/>
                  <a:pt x="633528" y="2648393"/>
                  <a:pt x="637640" y="2643209"/>
                </a:cubicBezTo>
                <a:cubicBezTo>
                  <a:pt x="657160" y="2603277"/>
                  <a:pt x="614177" y="2662279"/>
                  <a:pt x="604290" y="2672170"/>
                </a:cubicBezTo>
                <a:cubicBezTo>
                  <a:pt x="596372" y="2682602"/>
                  <a:pt x="589586" y="2692137"/>
                  <a:pt x="583630" y="2699836"/>
                </a:cubicBezTo>
                <a:lnTo>
                  <a:pt x="568490" y="2715951"/>
                </a:lnTo>
                <a:lnTo>
                  <a:pt x="567687" y="2715685"/>
                </a:lnTo>
                <a:cubicBezTo>
                  <a:pt x="566739" y="2716052"/>
                  <a:pt x="565094" y="2717977"/>
                  <a:pt x="563157" y="2720663"/>
                </a:cubicBezTo>
                <a:lnTo>
                  <a:pt x="560778" y="2724278"/>
                </a:lnTo>
                <a:lnTo>
                  <a:pt x="548532" y="2737510"/>
                </a:lnTo>
                <a:lnTo>
                  <a:pt x="548173" y="2731929"/>
                </a:lnTo>
                <a:lnTo>
                  <a:pt x="553387" y="2718637"/>
                </a:lnTo>
                <a:lnTo>
                  <a:pt x="556531" y="2714617"/>
                </a:lnTo>
                <a:cubicBezTo>
                  <a:pt x="567250" y="2700419"/>
                  <a:pt x="581540" y="2687551"/>
                  <a:pt x="584510" y="2672175"/>
                </a:cubicBezTo>
                <a:cubicBezTo>
                  <a:pt x="583736" y="2666283"/>
                  <a:pt x="582247" y="2664081"/>
                  <a:pt x="584915" y="2658535"/>
                </a:cubicBezTo>
                <a:cubicBezTo>
                  <a:pt x="591824" y="2644239"/>
                  <a:pt x="609458" y="2635525"/>
                  <a:pt x="618571" y="2619742"/>
                </a:cubicBezTo>
                <a:cubicBezTo>
                  <a:pt x="617744" y="2620301"/>
                  <a:pt x="615786" y="2619293"/>
                  <a:pt x="613794" y="2617726"/>
                </a:cubicBezTo>
                <a:lnTo>
                  <a:pt x="610419" y="2614068"/>
                </a:lnTo>
                <a:lnTo>
                  <a:pt x="608854" y="2615708"/>
                </a:lnTo>
                <a:cubicBezTo>
                  <a:pt x="608387" y="2616083"/>
                  <a:pt x="608402" y="2615249"/>
                  <a:pt x="608720" y="2613795"/>
                </a:cubicBezTo>
                <a:lnTo>
                  <a:pt x="609007" y="2612833"/>
                </a:lnTo>
                <a:lnTo>
                  <a:pt x="609143" y="2612684"/>
                </a:lnTo>
                <a:lnTo>
                  <a:pt x="608830" y="2612343"/>
                </a:lnTo>
                <a:lnTo>
                  <a:pt x="608786" y="2611641"/>
                </a:lnTo>
                <a:lnTo>
                  <a:pt x="620371" y="2594247"/>
                </a:lnTo>
                <a:lnTo>
                  <a:pt x="611840" y="2601447"/>
                </a:lnTo>
                <a:lnTo>
                  <a:pt x="613232" y="2599712"/>
                </a:lnTo>
                <a:lnTo>
                  <a:pt x="593523" y="2618887"/>
                </a:lnTo>
                <a:cubicBezTo>
                  <a:pt x="584681" y="2627563"/>
                  <a:pt x="576085" y="2635819"/>
                  <a:pt x="567662" y="2642989"/>
                </a:cubicBezTo>
                <a:cubicBezTo>
                  <a:pt x="576295" y="2633048"/>
                  <a:pt x="586727" y="2622642"/>
                  <a:pt x="596730" y="2613475"/>
                </a:cubicBezTo>
                <a:lnTo>
                  <a:pt x="606146" y="2603235"/>
                </a:lnTo>
                <a:cubicBezTo>
                  <a:pt x="605915" y="2602622"/>
                  <a:pt x="605216" y="2602617"/>
                  <a:pt x="604278" y="2602982"/>
                </a:cubicBezTo>
                <a:lnTo>
                  <a:pt x="603776" y="2603281"/>
                </a:lnTo>
                <a:lnTo>
                  <a:pt x="600691" y="2606387"/>
                </a:lnTo>
                <a:lnTo>
                  <a:pt x="601635" y="2604776"/>
                </a:lnTo>
                <a:lnTo>
                  <a:pt x="601847" y="2604426"/>
                </a:lnTo>
                <a:lnTo>
                  <a:pt x="600961" y="2604955"/>
                </a:lnTo>
                <a:cubicBezTo>
                  <a:pt x="598564" y="2606694"/>
                  <a:pt x="596105" y="2608970"/>
                  <a:pt x="595375" y="2609893"/>
                </a:cubicBezTo>
                <a:cubicBezTo>
                  <a:pt x="572969" y="2630427"/>
                  <a:pt x="549946" y="2657874"/>
                  <a:pt x="528386" y="2673995"/>
                </a:cubicBezTo>
                <a:cubicBezTo>
                  <a:pt x="544908" y="2653100"/>
                  <a:pt x="570412" y="2632686"/>
                  <a:pt x="588461" y="2612505"/>
                </a:cubicBezTo>
                <a:cubicBezTo>
                  <a:pt x="583060" y="2618643"/>
                  <a:pt x="593421" y="2608045"/>
                  <a:pt x="591980" y="2607083"/>
                </a:cubicBezTo>
                <a:cubicBezTo>
                  <a:pt x="589238" y="2605535"/>
                  <a:pt x="588034" y="2611375"/>
                  <a:pt x="588034" y="2611375"/>
                </a:cubicBezTo>
                <a:cubicBezTo>
                  <a:pt x="576101" y="2622565"/>
                  <a:pt x="564720" y="2633544"/>
                  <a:pt x="553487" y="2644147"/>
                </a:cubicBezTo>
                <a:lnTo>
                  <a:pt x="530858" y="2664653"/>
                </a:lnTo>
                <a:lnTo>
                  <a:pt x="533120" y="2660903"/>
                </a:lnTo>
                <a:lnTo>
                  <a:pt x="533204" y="2660727"/>
                </a:lnTo>
                <a:lnTo>
                  <a:pt x="534136" y="2659757"/>
                </a:lnTo>
                <a:cubicBezTo>
                  <a:pt x="536695" y="2657499"/>
                  <a:pt x="549882" y="2645833"/>
                  <a:pt x="549456" y="2644703"/>
                </a:cubicBezTo>
                <a:cubicBezTo>
                  <a:pt x="548101" y="2641121"/>
                  <a:pt x="535340" y="2653917"/>
                  <a:pt x="537226" y="2653204"/>
                </a:cubicBezTo>
                <a:lnTo>
                  <a:pt x="536153" y="2654302"/>
                </a:lnTo>
                <a:lnTo>
                  <a:pt x="535555" y="2652116"/>
                </a:lnTo>
                <a:cubicBezTo>
                  <a:pt x="534819" y="2652581"/>
                  <a:pt x="533640" y="2654095"/>
                  <a:pt x="532280" y="2656100"/>
                </a:cubicBezTo>
                <a:lnTo>
                  <a:pt x="528970" y="2661352"/>
                </a:lnTo>
                <a:lnTo>
                  <a:pt x="525766" y="2664214"/>
                </a:lnTo>
                <a:cubicBezTo>
                  <a:pt x="522510" y="2664153"/>
                  <a:pt x="533968" y="2653141"/>
                  <a:pt x="533968" y="2653141"/>
                </a:cubicBezTo>
                <a:cubicBezTo>
                  <a:pt x="556061" y="2632727"/>
                  <a:pt x="574538" y="2613676"/>
                  <a:pt x="592414" y="2596362"/>
                </a:cubicBezTo>
                <a:cubicBezTo>
                  <a:pt x="592961" y="2595671"/>
                  <a:pt x="596359" y="2592568"/>
                  <a:pt x="600272" y="2588791"/>
                </a:cubicBezTo>
                <a:lnTo>
                  <a:pt x="603344" y="2585765"/>
                </a:lnTo>
                <a:lnTo>
                  <a:pt x="603005" y="2585802"/>
                </a:lnTo>
                <a:cubicBezTo>
                  <a:pt x="601860" y="2585917"/>
                  <a:pt x="600657" y="2586015"/>
                  <a:pt x="599685" y="2585997"/>
                </a:cubicBezTo>
                <a:lnTo>
                  <a:pt x="598667" y="2585741"/>
                </a:lnTo>
                <a:lnTo>
                  <a:pt x="585457" y="2598266"/>
                </a:lnTo>
                <a:lnTo>
                  <a:pt x="575091" y="2608356"/>
                </a:lnTo>
                <a:lnTo>
                  <a:pt x="571393" y="2613434"/>
                </a:lnTo>
                <a:lnTo>
                  <a:pt x="567778" y="2615471"/>
                </a:lnTo>
                <a:lnTo>
                  <a:pt x="561795" y="2621294"/>
                </a:lnTo>
                <a:cubicBezTo>
                  <a:pt x="560851" y="2621652"/>
                  <a:pt x="546303" y="2639216"/>
                  <a:pt x="543832" y="2638857"/>
                </a:cubicBezTo>
                <a:cubicBezTo>
                  <a:pt x="542214" y="2637423"/>
                  <a:pt x="544483" y="2634519"/>
                  <a:pt x="547156" y="2631971"/>
                </a:cubicBezTo>
                <a:lnTo>
                  <a:pt x="548282" y="2631010"/>
                </a:lnTo>
                <a:lnTo>
                  <a:pt x="549264" y="2628663"/>
                </a:lnTo>
                <a:cubicBezTo>
                  <a:pt x="551649" y="2623817"/>
                  <a:pt x="555940" y="2616442"/>
                  <a:pt x="556560" y="2614938"/>
                </a:cubicBezTo>
                <a:cubicBezTo>
                  <a:pt x="559501" y="2609817"/>
                  <a:pt x="561729" y="2605737"/>
                  <a:pt x="563613" y="2602131"/>
                </a:cubicBezTo>
                <a:lnTo>
                  <a:pt x="564569" y="2600228"/>
                </a:lnTo>
                <a:lnTo>
                  <a:pt x="575795" y="2588633"/>
                </a:lnTo>
                <a:lnTo>
                  <a:pt x="564686" y="2604839"/>
                </a:lnTo>
                <a:cubicBezTo>
                  <a:pt x="563572" y="2606404"/>
                  <a:pt x="561900" y="2609718"/>
                  <a:pt x="559983" y="2613554"/>
                </a:cubicBezTo>
                <a:lnTo>
                  <a:pt x="559146" y="2615157"/>
                </a:lnTo>
                <a:lnTo>
                  <a:pt x="567123" y="2604933"/>
                </a:lnTo>
                <a:cubicBezTo>
                  <a:pt x="573916" y="2596597"/>
                  <a:pt x="580898" y="2588535"/>
                  <a:pt x="580898" y="2588535"/>
                </a:cubicBezTo>
                <a:lnTo>
                  <a:pt x="591554" y="2575571"/>
                </a:lnTo>
                <a:lnTo>
                  <a:pt x="591836" y="2573366"/>
                </a:lnTo>
                <a:lnTo>
                  <a:pt x="592796" y="2571048"/>
                </a:lnTo>
                <a:lnTo>
                  <a:pt x="594531" y="2569252"/>
                </a:lnTo>
                <a:lnTo>
                  <a:pt x="585359" y="2577701"/>
                </a:lnTo>
                <a:lnTo>
                  <a:pt x="602547" y="2558567"/>
                </a:lnTo>
                <a:lnTo>
                  <a:pt x="598090" y="2562733"/>
                </a:lnTo>
                <a:lnTo>
                  <a:pt x="596603" y="2564274"/>
                </a:lnTo>
                <a:lnTo>
                  <a:pt x="584801" y="2577209"/>
                </a:lnTo>
                <a:lnTo>
                  <a:pt x="578864" y="2583718"/>
                </a:lnTo>
                <a:lnTo>
                  <a:pt x="573512" y="2589587"/>
                </a:lnTo>
                <a:cubicBezTo>
                  <a:pt x="570473" y="2592741"/>
                  <a:pt x="568406" y="2594575"/>
                  <a:pt x="568032" y="2594026"/>
                </a:cubicBezTo>
                <a:cubicBezTo>
                  <a:pt x="567660" y="2593473"/>
                  <a:pt x="568969" y="2590517"/>
                  <a:pt x="570674" y="2586920"/>
                </a:cubicBezTo>
                <a:lnTo>
                  <a:pt x="574118" y="2579367"/>
                </a:lnTo>
                <a:lnTo>
                  <a:pt x="572476" y="2580781"/>
                </a:lnTo>
                <a:cubicBezTo>
                  <a:pt x="567192" y="2585042"/>
                  <a:pt x="561828" y="2588482"/>
                  <a:pt x="569394" y="2579644"/>
                </a:cubicBezTo>
                <a:lnTo>
                  <a:pt x="575395" y="2572814"/>
                </a:lnTo>
                <a:lnTo>
                  <a:pt x="575300" y="2571743"/>
                </a:lnTo>
                <a:lnTo>
                  <a:pt x="572775" y="2573783"/>
                </a:lnTo>
                <a:lnTo>
                  <a:pt x="572601" y="2574109"/>
                </a:lnTo>
                <a:lnTo>
                  <a:pt x="572194" y="2574253"/>
                </a:lnTo>
                <a:lnTo>
                  <a:pt x="570686" y="2575470"/>
                </a:lnTo>
                <a:cubicBezTo>
                  <a:pt x="568496" y="2577581"/>
                  <a:pt x="565598" y="2580633"/>
                  <a:pt x="561832" y="2584850"/>
                </a:cubicBezTo>
                <a:cubicBezTo>
                  <a:pt x="540105" y="2606491"/>
                  <a:pt x="524332" y="2636935"/>
                  <a:pt x="499014" y="2654054"/>
                </a:cubicBezTo>
                <a:cubicBezTo>
                  <a:pt x="494609" y="2657029"/>
                  <a:pt x="510849" y="2622528"/>
                  <a:pt x="515152" y="2623358"/>
                </a:cubicBezTo>
                <a:cubicBezTo>
                  <a:pt x="509157" y="2622200"/>
                  <a:pt x="487401" y="2652446"/>
                  <a:pt x="474585" y="2670560"/>
                </a:cubicBezTo>
                <a:lnTo>
                  <a:pt x="468680" y="2678804"/>
                </a:lnTo>
                <a:lnTo>
                  <a:pt x="473391" y="2670612"/>
                </a:lnTo>
                <a:cubicBezTo>
                  <a:pt x="494948" y="2634811"/>
                  <a:pt x="458458" y="2679801"/>
                  <a:pt x="457574" y="2682291"/>
                </a:cubicBezTo>
                <a:cubicBezTo>
                  <a:pt x="452438" y="2688880"/>
                  <a:pt x="442173" y="2694117"/>
                  <a:pt x="437503" y="2698068"/>
                </a:cubicBezTo>
                <a:lnTo>
                  <a:pt x="431720" y="2704084"/>
                </a:lnTo>
                <a:lnTo>
                  <a:pt x="485121" y="2633503"/>
                </a:lnTo>
                <a:lnTo>
                  <a:pt x="490901" y="2626090"/>
                </a:lnTo>
                <a:lnTo>
                  <a:pt x="498315" y="2611907"/>
                </a:lnTo>
                <a:lnTo>
                  <a:pt x="492835" y="2616742"/>
                </a:lnTo>
                <a:cubicBezTo>
                  <a:pt x="490443" y="2617207"/>
                  <a:pt x="504307" y="2599011"/>
                  <a:pt x="506843" y="2592085"/>
                </a:cubicBezTo>
                <a:cubicBezTo>
                  <a:pt x="504640" y="2593575"/>
                  <a:pt x="502440" y="2595063"/>
                  <a:pt x="500237" y="2596551"/>
                </a:cubicBezTo>
                <a:cubicBezTo>
                  <a:pt x="501339" y="2595808"/>
                  <a:pt x="496735" y="2596514"/>
                  <a:pt x="491641" y="2597082"/>
                </a:cubicBezTo>
                <a:lnTo>
                  <a:pt x="485038" y="2597582"/>
                </a:lnTo>
                <a:lnTo>
                  <a:pt x="482286" y="2604149"/>
                </a:lnTo>
                <a:cubicBezTo>
                  <a:pt x="479978" y="2610142"/>
                  <a:pt x="478243" y="2614744"/>
                  <a:pt x="476551" y="2613263"/>
                </a:cubicBezTo>
                <a:cubicBezTo>
                  <a:pt x="476551" y="2613263"/>
                  <a:pt x="477812" y="2608668"/>
                  <a:pt x="478138" y="2604825"/>
                </a:cubicBezTo>
                <a:lnTo>
                  <a:pt x="478479" y="2605506"/>
                </a:lnTo>
                <a:lnTo>
                  <a:pt x="477975" y="2606747"/>
                </a:lnTo>
                <a:cubicBezTo>
                  <a:pt x="478445" y="2606372"/>
                  <a:pt x="478677" y="2606184"/>
                  <a:pt x="478699" y="2605944"/>
                </a:cubicBezTo>
                <a:lnTo>
                  <a:pt x="478479" y="2605506"/>
                </a:lnTo>
                <a:lnTo>
                  <a:pt x="479405" y="2603224"/>
                </a:lnTo>
                <a:lnTo>
                  <a:pt x="480398" y="2601967"/>
                </a:lnTo>
                <a:cubicBezTo>
                  <a:pt x="480894" y="2601048"/>
                  <a:pt x="481137" y="2600332"/>
                  <a:pt x="481137" y="2600332"/>
                </a:cubicBezTo>
                <a:cubicBezTo>
                  <a:pt x="481137" y="2600332"/>
                  <a:pt x="478817" y="2596816"/>
                  <a:pt x="479943" y="2593825"/>
                </a:cubicBezTo>
                <a:cubicBezTo>
                  <a:pt x="481524" y="2587183"/>
                  <a:pt x="491558" y="2573467"/>
                  <a:pt x="493913" y="2567997"/>
                </a:cubicBezTo>
                <a:cubicBezTo>
                  <a:pt x="494849" y="2567246"/>
                  <a:pt x="493175" y="2564708"/>
                  <a:pt x="493336" y="2562786"/>
                </a:cubicBezTo>
                <a:cubicBezTo>
                  <a:pt x="493990" y="2559574"/>
                  <a:pt x="495939" y="2555786"/>
                  <a:pt x="498348" y="2551825"/>
                </a:cubicBezTo>
                <a:lnTo>
                  <a:pt x="499569" y="2549939"/>
                </a:lnTo>
                <a:lnTo>
                  <a:pt x="497431" y="2552265"/>
                </a:lnTo>
                <a:lnTo>
                  <a:pt x="491375" y="2558971"/>
                </a:lnTo>
                <a:lnTo>
                  <a:pt x="466478" y="2600178"/>
                </a:lnTo>
                <a:lnTo>
                  <a:pt x="445683" y="2638875"/>
                </a:lnTo>
                <a:lnTo>
                  <a:pt x="443188" y="2640711"/>
                </a:lnTo>
                <a:lnTo>
                  <a:pt x="437611" y="2645357"/>
                </a:lnTo>
                <a:lnTo>
                  <a:pt x="443338" y="2632722"/>
                </a:lnTo>
                <a:lnTo>
                  <a:pt x="436064" y="2643971"/>
                </a:lnTo>
                <a:lnTo>
                  <a:pt x="433750" y="2641694"/>
                </a:lnTo>
                <a:lnTo>
                  <a:pt x="430410" y="2644928"/>
                </a:lnTo>
                <a:lnTo>
                  <a:pt x="436133" y="2633215"/>
                </a:lnTo>
                <a:lnTo>
                  <a:pt x="438462" y="2629884"/>
                </a:lnTo>
                <a:cubicBezTo>
                  <a:pt x="439265" y="2628851"/>
                  <a:pt x="439822" y="2628304"/>
                  <a:pt x="439928" y="2628586"/>
                </a:cubicBezTo>
                <a:lnTo>
                  <a:pt x="438599" y="2628167"/>
                </a:lnTo>
                <a:lnTo>
                  <a:pt x="446257" y="2612494"/>
                </a:lnTo>
                <a:lnTo>
                  <a:pt x="449822" y="2608679"/>
                </a:lnTo>
                <a:cubicBezTo>
                  <a:pt x="452130" y="2606296"/>
                  <a:pt x="454822" y="2603621"/>
                  <a:pt x="458328" y="2600303"/>
                </a:cubicBezTo>
                <a:cubicBezTo>
                  <a:pt x="459784" y="2598460"/>
                  <a:pt x="474747" y="2584833"/>
                  <a:pt x="467317" y="2588934"/>
                </a:cubicBezTo>
                <a:cubicBezTo>
                  <a:pt x="461931" y="2592262"/>
                  <a:pt x="452785" y="2603691"/>
                  <a:pt x="449442" y="2606248"/>
                </a:cubicBezTo>
                <a:lnTo>
                  <a:pt x="449225" y="2606421"/>
                </a:lnTo>
                <a:lnTo>
                  <a:pt x="451312" y="2602148"/>
                </a:lnTo>
                <a:cubicBezTo>
                  <a:pt x="456909" y="2589301"/>
                  <a:pt x="464167" y="2577885"/>
                  <a:pt x="471329" y="2566323"/>
                </a:cubicBezTo>
                <a:lnTo>
                  <a:pt x="478584" y="2554068"/>
                </a:lnTo>
                <a:lnTo>
                  <a:pt x="476391" y="2556532"/>
                </a:lnTo>
                <a:lnTo>
                  <a:pt x="445358" y="2588237"/>
                </a:lnTo>
                <a:lnTo>
                  <a:pt x="449981" y="2581053"/>
                </a:lnTo>
                <a:cubicBezTo>
                  <a:pt x="460609" y="2567536"/>
                  <a:pt x="471494" y="2553294"/>
                  <a:pt x="481847" y="2539563"/>
                </a:cubicBezTo>
                <a:lnTo>
                  <a:pt x="484584" y="2535895"/>
                </a:lnTo>
                <a:lnTo>
                  <a:pt x="485072" y="2532842"/>
                </a:lnTo>
                <a:lnTo>
                  <a:pt x="494698" y="2522344"/>
                </a:lnTo>
                <a:lnTo>
                  <a:pt x="498055" y="2517845"/>
                </a:lnTo>
                <a:lnTo>
                  <a:pt x="487927" y="2526866"/>
                </a:lnTo>
                <a:lnTo>
                  <a:pt x="488484" y="2525769"/>
                </a:lnTo>
                <a:cubicBezTo>
                  <a:pt x="493033" y="2517240"/>
                  <a:pt x="500190" y="2504224"/>
                  <a:pt x="500576" y="2499660"/>
                </a:cubicBezTo>
                <a:cubicBezTo>
                  <a:pt x="488546" y="2512887"/>
                  <a:pt x="486159" y="2520474"/>
                  <a:pt x="477060" y="2533441"/>
                </a:cubicBezTo>
                <a:cubicBezTo>
                  <a:pt x="471334" y="2542657"/>
                  <a:pt x="470593" y="2543252"/>
                  <a:pt x="471369" y="2540540"/>
                </a:cubicBezTo>
                <a:lnTo>
                  <a:pt x="474428" y="2529102"/>
                </a:lnTo>
                <a:lnTo>
                  <a:pt x="473110" y="2530874"/>
                </a:lnTo>
                <a:cubicBezTo>
                  <a:pt x="460030" y="2548872"/>
                  <a:pt x="447635" y="2566540"/>
                  <a:pt x="433597" y="2585366"/>
                </a:cubicBezTo>
                <a:lnTo>
                  <a:pt x="421008" y="2601488"/>
                </a:lnTo>
                <a:lnTo>
                  <a:pt x="428029" y="2590773"/>
                </a:lnTo>
                <a:cubicBezTo>
                  <a:pt x="433182" y="2583071"/>
                  <a:pt x="439342" y="2574094"/>
                  <a:pt x="447437" y="2562740"/>
                </a:cubicBezTo>
                <a:cubicBezTo>
                  <a:pt x="455836" y="2550646"/>
                  <a:pt x="463275" y="2541875"/>
                  <a:pt x="469470" y="2531270"/>
                </a:cubicBezTo>
                <a:cubicBezTo>
                  <a:pt x="481961" y="2506251"/>
                  <a:pt x="451122" y="2543673"/>
                  <a:pt x="443437" y="2552076"/>
                </a:cubicBezTo>
                <a:cubicBezTo>
                  <a:pt x="433086" y="2566025"/>
                  <a:pt x="425464" y="2584010"/>
                  <a:pt x="418796" y="2578895"/>
                </a:cubicBezTo>
                <a:cubicBezTo>
                  <a:pt x="419541" y="2579995"/>
                  <a:pt x="423484" y="2572383"/>
                  <a:pt x="427662" y="2563343"/>
                </a:cubicBezTo>
                <a:lnTo>
                  <a:pt x="431199" y="2555359"/>
                </a:lnTo>
                <a:lnTo>
                  <a:pt x="479566" y="2480818"/>
                </a:lnTo>
                <a:lnTo>
                  <a:pt x="479177" y="2474122"/>
                </a:lnTo>
                <a:cubicBezTo>
                  <a:pt x="481695" y="2466730"/>
                  <a:pt x="489335" y="2462396"/>
                  <a:pt x="492787" y="2454254"/>
                </a:cubicBezTo>
                <a:cubicBezTo>
                  <a:pt x="491852" y="2455003"/>
                  <a:pt x="486764" y="2449828"/>
                  <a:pt x="487856" y="2448954"/>
                </a:cubicBezTo>
                <a:cubicBezTo>
                  <a:pt x="487278" y="2443742"/>
                  <a:pt x="505693" y="2428981"/>
                  <a:pt x="502633" y="2422180"/>
                </a:cubicBezTo>
                <a:cubicBezTo>
                  <a:pt x="502633" y="2422180"/>
                  <a:pt x="502529" y="2422022"/>
                  <a:pt x="502398" y="2421822"/>
                </a:cubicBezTo>
                <a:lnTo>
                  <a:pt x="502102" y="2421376"/>
                </a:lnTo>
                <a:lnTo>
                  <a:pt x="502004" y="2421227"/>
                </a:lnTo>
                <a:cubicBezTo>
                  <a:pt x="501900" y="2421069"/>
                  <a:pt x="501847" y="2420989"/>
                  <a:pt x="501925" y="2421108"/>
                </a:cubicBezTo>
                <a:lnTo>
                  <a:pt x="502102" y="2421376"/>
                </a:lnTo>
                <a:lnTo>
                  <a:pt x="502633" y="2422180"/>
                </a:lnTo>
                <a:cubicBezTo>
                  <a:pt x="494987" y="2428308"/>
                  <a:pt x="494308" y="2436317"/>
                  <a:pt x="488216" y="2442992"/>
                </a:cubicBezTo>
                <a:cubicBezTo>
                  <a:pt x="483765" y="2447455"/>
                  <a:pt x="479773" y="2452074"/>
                  <a:pt x="475956" y="2457223"/>
                </a:cubicBezTo>
                <a:lnTo>
                  <a:pt x="475366" y="2458139"/>
                </a:lnTo>
                <a:lnTo>
                  <a:pt x="476002" y="2458934"/>
                </a:lnTo>
                <a:cubicBezTo>
                  <a:pt x="476363" y="2460046"/>
                  <a:pt x="476399" y="2461242"/>
                  <a:pt x="476036" y="2461900"/>
                </a:cubicBezTo>
                <a:cubicBezTo>
                  <a:pt x="475791" y="2462340"/>
                  <a:pt x="475372" y="2462541"/>
                  <a:pt x="474749" y="2462319"/>
                </a:cubicBezTo>
                <a:cubicBezTo>
                  <a:pt x="474233" y="2463771"/>
                  <a:pt x="473831" y="2462930"/>
                  <a:pt x="473668" y="2461412"/>
                </a:cubicBezTo>
                <a:lnTo>
                  <a:pt x="473718" y="2460698"/>
                </a:lnTo>
                <a:lnTo>
                  <a:pt x="464733" y="2474654"/>
                </a:lnTo>
                <a:cubicBezTo>
                  <a:pt x="450473" y="2495343"/>
                  <a:pt x="476864" y="2448211"/>
                  <a:pt x="476092" y="2447039"/>
                </a:cubicBezTo>
                <a:lnTo>
                  <a:pt x="473823" y="2448528"/>
                </a:lnTo>
                <a:lnTo>
                  <a:pt x="433430" y="2497194"/>
                </a:lnTo>
                <a:cubicBezTo>
                  <a:pt x="424774" y="2505804"/>
                  <a:pt x="421246" y="2515763"/>
                  <a:pt x="411294" y="2526718"/>
                </a:cubicBezTo>
                <a:cubicBezTo>
                  <a:pt x="408211" y="2531463"/>
                  <a:pt x="403231" y="2538429"/>
                  <a:pt x="397698" y="2545913"/>
                </a:cubicBezTo>
                <a:lnTo>
                  <a:pt x="392315" y="2553004"/>
                </a:lnTo>
                <a:lnTo>
                  <a:pt x="388814" y="2549036"/>
                </a:lnTo>
                <a:lnTo>
                  <a:pt x="394406" y="2539893"/>
                </a:lnTo>
                <a:lnTo>
                  <a:pt x="403331" y="2528932"/>
                </a:lnTo>
                <a:cubicBezTo>
                  <a:pt x="411494" y="2518468"/>
                  <a:pt x="419561" y="2507267"/>
                  <a:pt x="418816" y="2506165"/>
                </a:cubicBezTo>
                <a:lnTo>
                  <a:pt x="416016" y="2507905"/>
                </a:lnTo>
                <a:lnTo>
                  <a:pt x="432123" y="2485056"/>
                </a:lnTo>
                <a:lnTo>
                  <a:pt x="446732" y="2463526"/>
                </a:lnTo>
                <a:lnTo>
                  <a:pt x="439910" y="2470671"/>
                </a:lnTo>
                <a:cubicBezTo>
                  <a:pt x="439442" y="2471047"/>
                  <a:pt x="439458" y="2470211"/>
                  <a:pt x="439777" y="2468758"/>
                </a:cubicBezTo>
                <a:lnTo>
                  <a:pt x="440062" y="2467796"/>
                </a:lnTo>
                <a:lnTo>
                  <a:pt x="454567" y="2451897"/>
                </a:lnTo>
                <a:lnTo>
                  <a:pt x="454084" y="2452694"/>
                </a:lnTo>
                <a:lnTo>
                  <a:pt x="467949" y="2432259"/>
                </a:lnTo>
                <a:lnTo>
                  <a:pt x="465453" y="2435266"/>
                </a:lnTo>
                <a:lnTo>
                  <a:pt x="464280" y="2436953"/>
                </a:lnTo>
                <a:lnTo>
                  <a:pt x="455617" y="2445673"/>
                </a:lnTo>
                <a:cubicBezTo>
                  <a:pt x="451642" y="2449442"/>
                  <a:pt x="447468" y="2453066"/>
                  <a:pt x="442896" y="2456410"/>
                </a:cubicBezTo>
                <a:cubicBezTo>
                  <a:pt x="450943" y="2445396"/>
                  <a:pt x="460859" y="2436477"/>
                  <a:pt x="470121" y="2426296"/>
                </a:cubicBezTo>
                <a:cubicBezTo>
                  <a:pt x="477137" y="2418258"/>
                  <a:pt x="470293" y="2423432"/>
                  <a:pt x="466794" y="2426047"/>
                </a:cubicBezTo>
                <a:lnTo>
                  <a:pt x="448487" y="2444487"/>
                </a:lnTo>
                <a:lnTo>
                  <a:pt x="432463" y="2467402"/>
                </a:lnTo>
                <a:lnTo>
                  <a:pt x="411848" y="2496884"/>
                </a:lnTo>
                <a:lnTo>
                  <a:pt x="418517" y="2490900"/>
                </a:lnTo>
                <a:lnTo>
                  <a:pt x="429092" y="2479779"/>
                </a:lnTo>
                <a:lnTo>
                  <a:pt x="426008" y="2485397"/>
                </a:lnTo>
                <a:cubicBezTo>
                  <a:pt x="419976" y="2493069"/>
                  <a:pt x="414138" y="2501035"/>
                  <a:pt x="408473" y="2509531"/>
                </a:cubicBezTo>
                <a:lnTo>
                  <a:pt x="400912" y="2522056"/>
                </a:lnTo>
                <a:lnTo>
                  <a:pt x="400843" y="2521709"/>
                </a:lnTo>
                <a:cubicBezTo>
                  <a:pt x="399970" y="2522268"/>
                  <a:pt x="398116" y="2523804"/>
                  <a:pt x="394780" y="2526735"/>
                </a:cubicBezTo>
                <a:lnTo>
                  <a:pt x="392550" y="2528653"/>
                </a:lnTo>
                <a:lnTo>
                  <a:pt x="394761" y="2524592"/>
                </a:lnTo>
                <a:lnTo>
                  <a:pt x="407018" y="2503634"/>
                </a:lnTo>
                <a:lnTo>
                  <a:pt x="389515" y="2527527"/>
                </a:lnTo>
                <a:cubicBezTo>
                  <a:pt x="383392" y="2536569"/>
                  <a:pt x="377380" y="2545298"/>
                  <a:pt x="370276" y="2552823"/>
                </a:cubicBezTo>
                <a:cubicBezTo>
                  <a:pt x="370276" y="2552823"/>
                  <a:pt x="370353" y="2550633"/>
                  <a:pt x="369987" y="2548694"/>
                </a:cubicBezTo>
                <a:lnTo>
                  <a:pt x="369912" y="2548627"/>
                </a:lnTo>
                <a:lnTo>
                  <a:pt x="372233" y="2546498"/>
                </a:lnTo>
                <a:cubicBezTo>
                  <a:pt x="378471" y="2538821"/>
                  <a:pt x="391206" y="2520288"/>
                  <a:pt x="388439" y="2519754"/>
                </a:cubicBezTo>
                <a:cubicBezTo>
                  <a:pt x="381056" y="2518327"/>
                  <a:pt x="361290" y="2557890"/>
                  <a:pt x="344431" y="2572495"/>
                </a:cubicBezTo>
                <a:cubicBezTo>
                  <a:pt x="335550" y="2581306"/>
                  <a:pt x="332091" y="2584345"/>
                  <a:pt x="324434" y="2592405"/>
                </a:cubicBezTo>
                <a:lnTo>
                  <a:pt x="324071" y="2592797"/>
                </a:lnTo>
                <a:lnTo>
                  <a:pt x="332942" y="2577607"/>
                </a:lnTo>
                <a:cubicBezTo>
                  <a:pt x="338242" y="2569733"/>
                  <a:pt x="343774" y="2562352"/>
                  <a:pt x="349634" y="2554386"/>
                </a:cubicBezTo>
                <a:cubicBezTo>
                  <a:pt x="359171" y="2543286"/>
                  <a:pt x="398196" y="2481913"/>
                  <a:pt x="373101" y="2513190"/>
                </a:cubicBezTo>
                <a:lnTo>
                  <a:pt x="361800" y="2529087"/>
                </a:lnTo>
                <a:lnTo>
                  <a:pt x="356453" y="2535430"/>
                </a:lnTo>
                <a:cubicBezTo>
                  <a:pt x="342760" y="2551526"/>
                  <a:pt x="318398" y="2579068"/>
                  <a:pt x="335557" y="2549088"/>
                </a:cubicBezTo>
                <a:cubicBezTo>
                  <a:pt x="340672" y="2542421"/>
                  <a:pt x="355796" y="2525245"/>
                  <a:pt x="357934" y="2514176"/>
                </a:cubicBezTo>
                <a:cubicBezTo>
                  <a:pt x="362394" y="2501002"/>
                  <a:pt x="341443" y="2528533"/>
                  <a:pt x="330842" y="2542116"/>
                </a:cubicBezTo>
                <a:cubicBezTo>
                  <a:pt x="322693" y="2554576"/>
                  <a:pt x="312092" y="2568158"/>
                  <a:pt x="305121" y="2572872"/>
                </a:cubicBezTo>
                <a:cubicBezTo>
                  <a:pt x="302207" y="2578049"/>
                  <a:pt x="295946" y="2579073"/>
                  <a:pt x="289343" y="2583539"/>
                </a:cubicBezTo>
                <a:lnTo>
                  <a:pt x="279727" y="2595094"/>
                </a:lnTo>
                <a:lnTo>
                  <a:pt x="347296" y="2493214"/>
                </a:lnTo>
                <a:lnTo>
                  <a:pt x="403501" y="2414452"/>
                </a:lnTo>
                <a:lnTo>
                  <a:pt x="401335" y="2414418"/>
                </a:lnTo>
                <a:cubicBezTo>
                  <a:pt x="401335" y="2414418"/>
                  <a:pt x="402270" y="2413668"/>
                  <a:pt x="403362" y="2412792"/>
                </a:cubicBezTo>
                <a:lnTo>
                  <a:pt x="403858" y="2413951"/>
                </a:lnTo>
                <a:lnTo>
                  <a:pt x="409920" y="2405456"/>
                </a:lnTo>
                <a:lnTo>
                  <a:pt x="410345" y="2404171"/>
                </a:lnTo>
                <a:cubicBezTo>
                  <a:pt x="410281" y="2403551"/>
                  <a:pt x="409816" y="2403140"/>
                  <a:pt x="408689" y="2403149"/>
                </a:cubicBezTo>
                <a:cubicBezTo>
                  <a:pt x="408689" y="2403149"/>
                  <a:pt x="405397" y="2409369"/>
                  <a:pt x="403362" y="2412792"/>
                </a:cubicBezTo>
                <a:lnTo>
                  <a:pt x="400628" y="2411190"/>
                </a:lnTo>
                <a:lnTo>
                  <a:pt x="338818" y="2497304"/>
                </a:lnTo>
                <a:cubicBezTo>
                  <a:pt x="301824" y="2546414"/>
                  <a:pt x="263907" y="2593614"/>
                  <a:pt x="224406" y="2637538"/>
                </a:cubicBezTo>
                <a:cubicBezTo>
                  <a:pt x="225009" y="2620003"/>
                  <a:pt x="258252" y="2600019"/>
                  <a:pt x="250519" y="2588873"/>
                </a:cubicBezTo>
                <a:cubicBezTo>
                  <a:pt x="251548" y="2585967"/>
                  <a:pt x="221637" y="2621612"/>
                  <a:pt x="221637" y="2621612"/>
                </a:cubicBezTo>
                <a:cubicBezTo>
                  <a:pt x="213450" y="2627586"/>
                  <a:pt x="211840" y="2624213"/>
                  <a:pt x="208466" y="2625820"/>
                </a:cubicBezTo>
                <a:cubicBezTo>
                  <a:pt x="189858" y="2645384"/>
                  <a:pt x="177796" y="2687352"/>
                  <a:pt x="157154" y="2688914"/>
                </a:cubicBezTo>
                <a:lnTo>
                  <a:pt x="163825" y="2675610"/>
                </a:lnTo>
                <a:lnTo>
                  <a:pt x="165183" y="2674281"/>
                </a:lnTo>
                <a:lnTo>
                  <a:pt x="166415" y="2671636"/>
                </a:lnTo>
                <a:lnTo>
                  <a:pt x="169623" y="2667060"/>
                </a:lnTo>
                <a:cubicBezTo>
                  <a:pt x="171642" y="2664330"/>
                  <a:pt x="173925" y="2661343"/>
                  <a:pt x="176531" y="2657947"/>
                </a:cubicBezTo>
                <a:cubicBezTo>
                  <a:pt x="177412" y="2655457"/>
                  <a:pt x="199394" y="2634285"/>
                  <a:pt x="197206" y="2624636"/>
                </a:cubicBezTo>
                <a:cubicBezTo>
                  <a:pt x="197206" y="2624636"/>
                  <a:pt x="179480" y="2641708"/>
                  <a:pt x="176833" y="2649179"/>
                </a:cubicBezTo>
                <a:cubicBezTo>
                  <a:pt x="174633" y="2651435"/>
                  <a:pt x="172097" y="2658594"/>
                  <a:pt x="169380" y="2665280"/>
                </a:cubicBezTo>
                <a:lnTo>
                  <a:pt x="166415" y="2671636"/>
                </a:lnTo>
                <a:lnTo>
                  <a:pt x="164313" y="2674636"/>
                </a:lnTo>
                <a:lnTo>
                  <a:pt x="163825" y="2675610"/>
                </a:lnTo>
                <a:lnTo>
                  <a:pt x="160827" y="2678541"/>
                </a:lnTo>
                <a:cubicBezTo>
                  <a:pt x="150488" y="2682174"/>
                  <a:pt x="161449" y="2663800"/>
                  <a:pt x="167076" y="2655140"/>
                </a:cubicBezTo>
                <a:lnTo>
                  <a:pt x="169265" y="2651864"/>
                </a:lnTo>
                <a:lnTo>
                  <a:pt x="169560" y="2651448"/>
                </a:lnTo>
                <a:cubicBezTo>
                  <a:pt x="170141" y="2650610"/>
                  <a:pt x="170083" y="2650667"/>
                  <a:pt x="169597" y="2651368"/>
                </a:cubicBezTo>
                <a:lnTo>
                  <a:pt x="169265" y="2651864"/>
                </a:lnTo>
                <a:lnTo>
                  <a:pt x="165685" y="2656908"/>
                </a:lnTo>
                <a:cubicBezTo>
                  <a:pt x="151333" y="2672373"/>
                  <a:pt x="140030" y="2688454"/>
                  <a:pt x="123331" y="2702624"/>
                </a:cubicBezTo>
                <a:cubicBezTo>
                  <a:pt x="110580" y="2714220"/>
                  <a:pt x="116382" y="2701795"/>
                  <a:pt x="125060" y="2686363"/>
                </a:cubicBezTo>
                <a:lnTo>
                  <a:pt x="127236" y="2682614"/>
                </a:lnTo>
                <a:lnTo>
                  <a:pt x="139258" y="2665222"/>
                </a:lnTo>
                <a:cubicBezTo>
                  <a:pt x="139258" y="2665222"/>
                  <a:pt x="166468" y="2636666"/>
                  <a:pt x="157352" y="2632672"/>
                </a:cubicBezTo>
                <a:cubicBezTo>
                  <a:pt x="154222" y="2633182"/>
                  <a:pt x="145306" y="2645895"/>
                  <a:pt x="136898" y="2658663"/>
                </a:cubicBezTo>
                <a:lnTo>
                  <a:pt x="136133" y="2659843"/>
                </a:lnTo>
                <a:lnTo>
                  <a:pt x="135074" y="2660895"/>
                </a:lnTo>
                <a:cubicBezTo>
                  <a:pt x="130532" y="2665475"/>
                  <a:pt x="125880" y="2670365"/>
                  <a:pt x="125440" y="2671610"/>
                </a:cubicBezTo>
                <a:cubicBezTo>
                  <a:pt x="119272" y="2681102"/>
                  <a:pt x="117845" y="2679195"/>
                  <a:pt x="118621" y="2674042"/>
                </a:cubicBezTo>
                <a:lnTo>
                  <a:pt x="119478" y="2670899"/>
                </a:lnTo>
                <a:lnTo>
                  <a:pt x="176385" y="2593604"/>
                </a:lnTo>
                <a:cubicBezTo>
                  <a:pt x="176385" y="2593604"/>
                  <a:pt x="200619" y="2560646"/>
                  <a:pt x="192526" y="2562910"/>
                </a:cubicBezTo>
                <a:cubicBezTo>
                  <a:pt x="185553" y="2567624"/>
                  <a:pt x="175978" y="2587465"/>
                  <a:pt x="168293" y="2595868"/>
                </a:cubicBezTo>
                <a:cubicBezTo>
                  <a:pt x="171594" y="2593635"/>
                  <a:pt x="157355" y="2614390"/>
                  <a:pt x="148042" y="2621965"/>
                </a:cubicBezTo>
                <a:lnTo>
                  <a:pt x="142767" y="2623387"/>
                </a:lnTo>
                <a:lnTo>
                  <a:pt x="150404" y="2611387"/>
                </a:lnTo>
                <a:cubicBezTo>
                  <a:pt x="176168" y="2576112"/>
                  <a:pt x="212966" y="2535289"/>
                  <a:pt x="226954" y="2507667"/>
                </a:cubicBezTo>
                <a:cubicBezTo>
                  <a:pt x="238411" y="2483233"/>
                  <a:pt x="238714" y="2474466"/>
                  <a:pt x="226528" y="2493037"/>
                </a:cubicBezTo>
                <a:cubicBezTo>
                  <a:pt x="212174" y="2508503"/>
                  <a:pt x="162731" y="2583467"/>
                  <a:pt x="154543" y="2589441"/>
                </a:cubicBezTo>
                <a:lnTo>
                  <a:pt x="153732" y="2588293"/>
                </a:lnTo>
                <a:lnTo>
                  <a:pt x="153977" y="2587951"/>
                </a:lnTo>
                <a:cubicBezTo>
                  <a:pt x="164404" y="2572768"/>
                  <a:pt x="174065" y="2557747"/>
                  <a:pt x="182322" y="2543074"/>
                </a:cubicBezTo>
                <a:cubicBezTo>
                  <a:pt x="170491" y="2556020"/>
                  <a:pt x="158699" y="2570608"/>
                  <a:pt x="146923" y="2586180"/>
                </a:cubicBezTo>
                <a:lnTo>
                  <a:pt x="125349" y="2616120"/>
                </a:lnTo>
                <a:lnTo>
                  <a:pt x="124786" y="2616733"/>
                </a:lnTo>
                <a:cubicBezTo>
                  <a:pt x="142398" y="2590745"/>
                  <a:pt x="156181" y="2561065"/>
                  <a:pt x="161466" y="2554061"/>
                </a:cubicBezTo>
                <a:cubicBezTo>
                  <a:pt x="166602" y="2547474"/>
                  <a:pt x="191531" y="2510067"/>
                  <a:pt x="171158" y="2534610"/>
                </a:cubicBezTo>
                <a:cubicBezTo>
                  <a:pt x="164112" y="2546592"/>
                  <a:pt x="155301" y="2563555"/>
                  <a:pt x="147110" y="2569529"/>
                </a:cubicBezTo>
                <a:cubicBezTo>
                  <a:pt x="142857" y="2573626"/>
                  <a:pt x="131596" y="2572439"/>
                  <a:pt x="131596" y="2572439"/>
                </a:cubicBezTo>
                <a:cubicBezTo>
                  <a:pt x="122940" y="2581052"/>
                  <a:pt x="118382" y="2593915"/>
                  <a:pt x="112217" y="2603409"/>
                </a:cubicBezTo>
                <a:cubicBezTo>
                  <a:pt x="107963" y="2607507"/>
                  <a:pt x="95520" y="2617576"/>
                  <a:pt x="98011" y="2618460"/>
                </a:cubicBezTo>
                <a:cubicBezTo>
                  <a:pt x="95520" y="2617576"/>
                  <a:pt x="95674" y="2609226"/>
                  <a:pt x="94794" y="2611716"/>
                </a:cubicBezTo>
                <a:cubicBezTo>
                  <a:pt x="86750" y="2617274"/>
                  <a:pt x="81166" y="2633044"/>
                  <a:pt x="68253" y="2645752"/>
                </a:cubicBezTo>
                <a:cubicBezTo>
                  <a:pt x="63118" y="2652339"/>
                  <a:pt x="49065" y="2659038"/>
                  <a:pt x="44665" y="2663549"/>
                </a:cubicBezTo>
                <a:cubicBezTo>
                  <a:pt x="33828" y="2676995"/>
                  <a:pt x="39112" y="2669991"/>
                  <a:pt x="41758" y="2662521"/>
                </a:cubicBezTo>
                <a:cubicBezTo>
                  <a:pt x="53663" y="2628908"/>
                  <a:pt x="26357" y="2674348"/>
                  <a:pt x="10540" y="2686026"/>
                </a:cubicBezTo>
                <a:cubicBezTo>
                  <a:pt x="8818" y="2673740"/>
                  <a:pt x="24333" y="2670828"/>
                  <a:pt x="22142" y="2661178"/>
                </a:cubicBezTo>
                <a:lnTo>
                  <a:pt x="2652" y="2683234"/>
                </a:lnTo>
                <a:cubicBezTo>
                  <a:pt x="-8454" y="2673695"/>
                  <a:pt x="18813" y="2645519"/>
                  <a:pt x="20576" y="2640541"/>
                </a:cubicBezTo>
                <a:cubicBezTo>
                  <a:pt x="83648" y="2544247"/>
                  <a:pt x="161800" y="2438352"/>
                  <a:pt x="216943" y="2356531"/>
                </a:cubicBezTo>
                <a:cubicBezTo>
                  <a:pt x="192168" y="2385589"/>
                  <a:pt x="166511" y="2417135"/>
                  <a:pt x="142466" y="2452055"/>
                </a:cubicBezTo>
                <a:cubicBezTo>
                  <a:pt x="115926" y="2486092"/>
                  <a:pt x="93022" y="2527018"/>
                  <a:pt x="67252" y="2549651"/>
                </a:cubicBezTo>
                <a:cubicBezTo>
                  <a:pt x="63878" y="2551259"/>
                  <a:pt x="36613" y="2579432"/>
                  <a:pt x="36613" y="2579432"/>
                </a:cubicBezTo>
                <a:cubicBezTo>
                  <a:pt x="25353" y="2578246"/>
                  <a:pt x="37798" y="2568175"/>
                  <a:pt x="42932" y="2561588"/>
                </a:cubicBezTo>
                <a:cubicBezTo>
                  <a:pt x="35887" y="2573569"/>
                  <a:pt x="49099" y="2552096"/>
                  <a:pt x="60400" y="2536015"/>
                </a:cubicBezTo>
                <a:cubicBezTo>
                  <a:pt x="96312" y="2484748"/>
                  <a:pt x="140317" y="2425138"/>
                  <a:pt x="168620" y="2386123"/>
                </a:cubicBezTo>
                <a:cubicBezTo>
                  <a:pt x="362195" y="2109999"/>
                  <a:pt x="557078" y="1846011"/>
                  <a:pt x="731657" y="1557558"/>
                </a:cubicBezTo>
                <a:cubicBezTo>
                  <a:pt x="775238" y="1483319"/>
                  <a:pt x="815750" y="1401922"/>
                  <a:pt x="857720" y="1324310"/>
                </a:cubicBezTo>
                <a:cubicBezTo>
                  <a:pt x="965746" y="1124841"/>
                  <a:pt x="1075223" y="914677"/>
                  <a:pt x="1169381" y="681806"/>
                </a:cubicBezTo>
                <a:cubicBezTo>
                  <a:pt x="1224483" y="542056"/>
                  <a:pt x="1285024" y="386953"/>
                  <a:pt x="1319631" y="248353"/>
                </a:cubicBezTo>
                <a:cubicBezTo>
                  <a:pt x="1322578" y="232115"/>
                  <a:pt x="1337929" y="147878"/>
                  <a:pt x="1346699" y="148183"/>
                </a:cubicBezTo>
                <a:cubicBezTo>
                  <a:pt x="1351680" y="149947"/>
                  <a:pt x="1356164" y="186096"/>
                  <a:pt x="1356164" y="186096"/>
                </a:cubicBezTo>
                <a:cubicBezTo>
                  <a:pt x="1355395" y="197500"/>
                  <a:pt x="1351564" y="216226"/>
                  <a:pt x="1347589" y="235369"/>
                </a:cubicBezTo>
                <a:cubicBezTo>
                  <a:pt x="1339161" y="284228"/>
                  <a:pt x="1318870" y="349435"/>
                  <a:pt x="1303134" y="401774"/>
                </a:cubicBezTo>
                <a:cubicBezTo>
                  <a:pt x="1258107" y="553966"/>
                  <a:pt x="1206567" y="674427"/>
                  <a:pt x="1154879" y="795300"/>
                </a:cubicBezTo>
                <a:cubicBezTo>
                  <a:pt x="1148558" y="813145"/>
                  <a:pt x="1102722" y="918813"/>
                  <a:pt x="1112564" y="898944"/>
                </a:cubicBezTo>
                <a:cubicBezTo>
                  <a:pt x="1120493" y="884472"/>
                  <a:pt x="1116818" y="894847"/>
                  <a:pt x="1122256" y="879492"/>
                </a:cubicBezTo>
                <a:cubicBezTo>
                  <a:pt x="1208714" y="701342"/>
                  <a:pt x="1297776" y="457790"/>
                  <a:pt x="1351345" y="265657"/>
                </a:cubicBezTo>
                <a:cubicBezTo>
                  <a:pt x="1362524" y="226179"/>
                  <a:pt x="1360832" y="182146"/>
                  <a:pt x="1382816" y="160974"/>
                </a:cubicBezTo>
                <a:cubicBezTo>
                  <a:pt x="1386187" y="159366"/>
                  <a:pt x="1391471" y="152362"/>
                  <a:pt x="1392353" y="149874"/>
                </a:cubicBezTo>
                <a:cubicBezTo>
                  <a:pt x="1391471" y="152362"/>
                  <a:pt x="1408015" y="146546"/>
                  <a:pt x="1406406" y="143175"/>
                </a:cubicBezTo>
                <a:cubicBezTo>
                  <a:pt x="1410506" y="147428"/>
                  <a:pt x="1405223" y="154431"/>
                  <a:pt x="1405949" y="160294"/>
                </a:cubicBezTo>
                <a:cubicBezTo>
                  <a:pt x="1405648" y="169061"/>
                  <a:pt x="1410162" y="173463"/>
                  <a:pt x="1411771" y="176834"/>
                </a:cubicBezTo>
                <a:cubicBezTo>
                  <a:pt x="1408521" y="201837"/>
                  <a:pt x="1416026" y="172737"/>
                  <a:pt x="1418973" y="156499"/>
                </a:cubicBezTo>
                <a:lnTo>
                  <a:pt x="1418051" y="165011"/>
                </a:lnTo>
                <a:lnTo>
                  <a:pt x="1420233" y="152944"/>
                </a:lnTo>
                <a:lnTo>
                  <a:pt x="1418973" y="156499"/>
                </a:lnTo>
                <a:cubicBezTo>
                  <a:pt x="1419123" y="152116"/>
                  <a:pt x="1419495" y="147110"/>
                  <a:pt x="1420140" y="143311"/>
                </a:cubicBezTo>
                <a:lnTo>
                  <a:pt x="1421504" y="140416"/>
                </a:lnTo>
                <a:lnTo>
                  <a:pt x="1421911" y="134287"/>
                </a:lnTo>
                <a:cubicBezTo>
                  <a:pt x="1422205" y="129494"/>
                  <a:pt x="1422612" y="124846"/>
                  <a:pt x="1423572" y="120392"/>
                </a:cubicBezTo>
                <a:lnTo>
                  <a:pt x="1425942" y="113045"/>
                </a:lnTo>
                <a:lnTo>
                  <a:pt x="1427063" y="114024"/>
                </a:lnTo>
                <a:cubicBezTo>
                  <a:pt x="1424331" y="129093"/>
                  <a:pt x="1422432" y="141856"/>
                  <a:pt x="1426533" y="124289"/>
                </a:cubicBezTo>
                <a:lnTo>
                  <a:pt x="1428639" y="114677"/>
                </a:lnTo>
                <a:lnTo>
                  <a:pt x="1428646" y="114680"/>
                </a:lnTo>
                <a:lnTo>
                  <a:pt x="1428656" y="114599"/>
                </a:lnTo>
                <a:lnTo>
                  <a:pt x="1432825" y="95571"/>
                </a:lnTo>
                <a:cubicBezTo>
                  <a:pt x="1431950" y="97566"/>
                  <a:pt x="1430592" y="102441"/>
                  <a:pt x="1429608" y="106770"/>
                </a:cubicBezTo>
                <a:lnTo>
                  <a:pt x="1428656" y="114599"/>
                </a:lnTo>
                <a:lnTo>
                  <a:pt x="1428639" y="114677"/>
                </a:lnTo>
                <a:lnTo>
                  <a:pt x="1427063" y="114024"/>
                </a:lnTo>
                <a:cubicBezTo>
                  <a:pt x="1429267" y="102615"/>
                  <a:pt x="1432402" y="89767"/>
                  <a:pt x="1433660" y="89377"/>
                </a:cubicBezTo>
                <a:cubicBezTo>
                  <a:pt x="1432402" y="89767"/>
                  <a:pt x="1434084" y="95181"/>
                  <a:pt x="1434084" y="95181"/>
                </a:cubicBezTo>
                <a:cubicBezTo>
                  <a:pt x="1435059" y="98326"/>
                  <a:pt x="1436599" y="94400"/>
                  <a:pt x="1437952" y="98769"/>
                </a:cubicBezTo>
                <a:cubicBezTo>
                  <a:pt x="1437672" y="102303"/>
                  <a:pt x="1436400" y="112275"/>
                  <a:pt x="1435891" y="119519"/>
                </a:cubicBezTo>
                <a:cubicBezTo>
                  <a:pt x="1433287" y="141107"/>
                  <a:pt x="1430593" y="164448"/>
                  <a:pt x="1427320" y="187682"/>
                </a:cubicBezTo>
                <a:lnTo>
                  <a:pt x="1426700" y="191166"/>
                </a:lnTo>
                <a:lnTo>
                  <a:pt x="1426709" y="191298"/>
                </a:lnTo>
                <a:cubicBezTo>
                  <a:pt x="1426864" y="198031"/>
                  <a:pt x="1426499" y="203185"/>
                  <a:pt x="1425178" y="204937"/>
                </a:cubicBezTo>
                <a:lnTo>
                  <a:pt x="1423075" y="211476"/>
                </a:lnTo>
                <a:lnTo>
                  <a:pt x="1417731" y="241435"/>
                </a:lnTo>
                <a:lnTo>
                  <a:pt x="1423364" y="223910"/>
                </a:lnTo>
                <a:cubicBezTo>
                  <a:pt x="1425018" y="217257"/>
                  <a:pt x="1425831" y="211005"/>
                  <a:pt x="1425178" y="204937"/>
                </a:cubicBezTo>
                <a:lnTo>
                  <a:pt x="1428521" y="198025"/>
                </a:lnTo>
                <a:lnTo>
                  <a:pt x="1431604" y="180200"/>
                </a:lnTo>
                <a:cubicBezTo>
                  <a:pt x="1434889" y="157561"/>
                  <a:pt x="1437827" y="135007"/>
                  <a:pt x="1441642" y="110647"/>
                </a:cubicBezTo>
                <a:cubicBezTo>
                  <a:pt x="1442815" y="95919"/>
                  <a:pt x="1444465" y="87172"/>
                  <a:pt x="1447826" y="70613"/>
                </a:cubicBezTo>
                <a:cubicBezTo>
                  <a:pt x="1450735" y="61476"/>
                  <a:pt x="1451273" y="68394"/>
                  <a:pt x="1449887" y="77253"/>
                </a:cubicBezTo>
                <a:cubicBezTo>
                  <a:pt x="1449606" y="80787"/>
                  <a:pt x="1448139" y="81242"/>
                  <a:pt x="1448887" y="88098"/>
                </a:cubicBezTo>
                <a:cubicBezTo>
                  <a:pt x="1453182" y="97489"/>
                  <a:pt x="1450143" y="115096"/>
                  <a:pt x="1448971" y="129824"/>
                </a:cubicBezTo>
                <a:cubicBezTo>
                  <a:pt x="1447118" y="149025"/>
                  <a:pt x="1444689" y="168130"/>
                  <a:pt x="1441730" y="187118"/>
                </a:cubicBezTo>
                <a:lnTo>
                  <a:pt x="1441285" y="189525"/>
                </a:lnTo>
                <a:lnTo>
                  <a:pt x="1441608" y="190204"/>
                </a:lnTo>
                <a:lnTo>
                  <a:pt x="1443147" y="195809"/>
                </a:lnTo>
                <a:lnTo>
                  <a:pt x="1444425" y="188741"/>
                </a:lnTo>
                <a:cubicBezTo>
                  <a:pt x="1448185" y="165788"/>
                  <a:pt x="1451803" y="143022"/>
                  <a:pt x="1456131" y="120322"/>
                </a:cubicBezTo>
                <a:cubicBezTo>
                  <a:pt x="1455659" y="139528"/>
                  <a:pt x="1454706" y="159405"/>
                  <a:pt x="1452571" y="179461"/>
                </a:cubicBezTo>
                <a:lnTo>
                  <a:pt x="1450181" y="196732"/>
                </a:lnTo>
                <a:lnTo>
                  <a:pt x="1451986" y="193881"/>
                </a:lnTo>
                <a:lnTo>
                  <a:pt x="1452156" y="193730"/>
                </a:lnTo>
                <a:lnTo>
                  <a:pt x="1455589" y="169284"/>
                </a:lnTo>
                <a:lnTo>
                  <a:pt x="1462171" y="124669"/>
                </a:lnTo>
                <a:lnTo>
                  <a:pt x="1462099" y="124744"/>
                </a:lnTo>
                <a:cubicBezTo>
                  <a:pt x="1458268" y="126426"/>
                  <a:pt x="1453359" y="123636"/>
                  <a:pt x="1460446" y="113275"/>
                </a:cubicBezTo>
                <a:lnTo>
                  <a:pt x="1462938" y="114156"/>
                </a:lnTo>
                <a:cubicBezTo>
                  <a:pt x="1465493" y="117163"/>
                  <a:pt x="1465827" y="119762"/>
                  <a:pt x="1465089" y="121684"/>
                </a:cubicBezTo>
                <a:lnTo>
                  <a:pt x="1462541" y="124291"/>
                </a:lnTo>
                <a:lnTo>
                  <a:pt x="1458816" y="168759"/>
                </a:lnTo>
                <a:lnTo>
                  <a:pt x="1455953" y="190349"/>
                </a:lnTo>
                <a:lnTo>
                  <a:pt x="1457615" y="188868"/>
                </a:lnTo>
                <a:cubicBezTo>
                  <a:pt x="1458771" y="188578"/>
                  <a:pt x="1459174" y="189421"/>
                  <a:pt x="1458732" y="190664"/>
                </a:cubicBezTo>
                <a:cubicBezTo>
                  <a:pt x="1466195" y="178828"/>
                  <a:pt x="1460830" y="145170"/>
                  <a:pt x="1467720" y="141538"/>
                </a:cubicBezTo>
                <a:lnTo>
                  <a:pt x="1469509" y="142773"/>
                </a:lnTo>
                <a:lnTo>
                  <a:pt x="1472163" y="126074"/>
                </a:lnTo>
                <a:lnTo>
                  <a:pt x="1472316" y="124185"/>
                </a:lnTo>
                <a:lnTo>
                  <a:pt x="1472948" y="123494"/>
                </a:lnTo>
                <a:lnTo>
                  <a:pt x="1475801" y="117788"/>
                </a:lnTo>
                <a:lnTo>
                  <a:pt x="1475723" y="119030"/>
                </a:lnTo>
                <a:lnTo>
                  <a:pt x="1472184" y="149037"/>
                </a:lnTo>
                <a:lnTo>
                  <a:pt x="1472776" y="152451"/>
                </a:lnTo>
                <a:cubicBezTo>
                  <a:pt x="1473632" y="166444"/>
                  <a:pt x="1470706" y="188967"/>
                  <a:pt x="1471513" y="190566"/>
                </a:cubicBezTo>
                <a:lnTo>
                  <a:pt x="1472148" y="189144"/>
                </a:lnTo>
                <a:lnTo>
                  <a:pt x="1480408" y="127464"/>
                </a:lnTo>
                <a:lnTo>
                  <a:pt x="1480446" y="127166"/>
                </a:lnTo>
                <a:lnTo>
                  <a:pt x="1482983" y="120022"/>
                </a:lnTo>
                <a:cubicBezTo>
                  <a:pt x="1483705" y="117762"/>
                  <a:pt x="1484024" y="116392"/>
                  <a:pt x="1483640" y="116748"/>
                </a:cubicBezTo>
                <a:cubicBezTo>
                  <a:pt x="1486703" y="115202"/>
                  <a:pt x="1491494" y="117434"/>
                  <a:pt x="1488155" y="120526"/>
                </a:cubicBezTo>
                <a:cubicBezTo>
                  <a:pt x="1493035" y="116007"/>
                  <a:pt x="1488137" y="121832"/>
                  <a:pt x="1491549" y="113295"/>
                </a:cubicBezTo>
                <a:cubicBezTo>
                  <a:pt x="1496262" y="102263"/>
                  <a:pt x="1496155" y="110321"/>
                  <a:pt x="1496155" y="110321"/>
                </a:cubicBezTo>
                <a:cubicBezTo>
                  <a:pt x="1496083" y="115766"/>
                  <a:pt x="1489824" y="128444"/>
                  <a:pt x="1489789" y="131057"/>
                </a:cubicBezTo>
                <a:cubicBezTo>
                  <a:pt x="1489789" y="131057"/>
                  <a:pt x="1492820" y="132121"/>
                  <a:pt x="1495847" y="133406"/>
                </a:cubicBezTo>
                <a:cubicBezTo>
                  <a:pt x="1494272" y="137447"/>
                  <a:pt x="1491133" y="144439"/>
                  <a:pt x="1491133" y="144439"/>
                </a:cubicBezTo>
                <a:cubicBezTo>
                  <a:pt x="1494126" y="148334"/>
                  <a:pt x="1495777" y="138632"/>
                  <a:pt x="1495777" y="138632"/>
                </a:cubicBezTo>
                <a:lnTo>
                  <a:pt x="1497939" y="135642"/>
                </a:lnTo>
                <a:lnTo>
                  <a:pt x="1499347" y="129837"/>
                </a:lnTo>
                <a:lnTo>
                  <a:pt x="1499970" y="132836"/>
                </a:lnTo>
                <a:lnTo>
                  <a:pt x="1504080" y="127154"/>
                </a:lnTo>
                <a:cubicBezTo>
                  <a:pt x="1507089" y="122728"/>
                  <a:pt x="1509487" y="118841"/>
                  <a:pt x="1508726" y="118901"/>
                </a:cubicBezTo>
                <a:cubicBezTo>
                  <a:pt x="1513280" y="119847"/>
                  <a:pt x="1507077" y="128385"/>
                  <a:pt x="1503667" y="136704"/>
                </a:cubicBezTo>
                <a:lnTo>
                  <a:pt x="1501935" y="142291"/>
                </a:lnTo>
                <a:lnTo>
                  <a:pt x="1501968" y="142459"/>
                </a:lnTo>
                <a:cubicBezTo>
                  <a:pt x="1501959" y="146775"/>
                  <a:pt x="1501227" y="150487"/>
                  <a:pt x="1500190" y="153871"/>
                </a:cubicBezTo>
                <a:lnTo>
                  <a:pt x="1499469" y="155750"/>
                </a:lnTo>
                <a:lnTo>
                  <a:pt x="1501925" y="153158"/>
                </a:lnTo>
                <a:cubicBezTo>
                  <a:pt x="1505045" y="147473"/>
                  <a:pt x="1506896" y="141888"/>
                  <a:pt x="1510033" y="134897"/>
                </a:cubicBezTo>
                <a:cubicBezTo>
                  <a:pt x="1512914" y="128250"/>
                  <a:pt x="1515264" y="123088"/>
                  <a:pt x="1517325" y="118711"/>
                </a:cubicBezTo>
                <a:lnTo>
                  <a:pt x="1522231" y="108550"/>
                </a:lnTo>
                <a:lnTo>
                  <a:pt x="1521741" y="111833"/>
                </a:lnTo>
                <a:lnTo>
                  <a:pt x="1519218" y="135690"/>
                </a:lnTo>
                <a:lnTo>
                  <a:pt x="1516202" y="147897"/>
                </a:lnTo>
                <a:cubicBezTo>
                  <a:pt x="1513690" y="155491"/>
                  <a:pt x="1515318" y="152319"/>
                  <a:pt x="1517954" y="147377"/>
                </a:cubicBezTo>
                <a:lnTo>
                  <a:pt x="1517989" y="147316"/>
                </a:lnTo>
                <a:lnTo>
                  <a:pt x="1517881" y="148345"/>
                </a:lnTo>
                <a:cubicBezTo>
                  <a:pt x="1516389" y="160660"/>
                  <a:pt x="1514631" y="173319"/>
                  <a:pt x="1512424" y="186933"/>
                </a:cubicBezTo>
                <a:cubicBezTo>
                  <a:pt x="1512802" y="188155"/>
                  <a:pt x="1509991" y="202052"/>
                  <a:pt x="1512507" y="201271"/>
                </a:cubicBezTo>
                <a:cubicBezTo>
                  <a:pt x="1515233" y="200425"/>
                  <a:pt x="1515219" y="182617"/>
                  <a:pt x="1515711" y="179017"/>
                </a:cubicBezTo>
                <a:lnTo>
                  <a:pt x="1520921" y="142149"/>
                </a:lnTo>
                <a:lnTo>
                  <a:pt x="1522268" y="139770"/>
                </a:lnTo>
                <a:cubicBezTo>
                  <a:pt x="1523698" y="137542"/>
                  <a:pt x="1524987" y="136001"/>
                  <a:pt x="1525744" y="136266"/>
                </a:cubicBezTo>
                <a:cubicBezTo>
                  <a:pt x="1529047" y="136004"/>
                  <a:pt x="1510926" y="182035"/>
                  <a:pt x="1520757" y="167770"/>
                </a:cubicBezTo>
                <a:cubicBezTo>
                  <a:pt x="1522337" y="163512"/>
                  <a:pt x="1533600" y="136951"/>
                  <a:pt x="1536648" y="136710"/>
                </a:cubicBezTo>
                <a:cubicBezTo>
                  <a:pt x="1538426" y="136569"/>
                  <a:pt x="1542869" y="145791"/>
                  <a:pt x="1542886" y="144485"/>
                </a:cubicBezTo>
                <a:cubicBezTo>
                  <a:pt x="1542869" y="145791"/>
                  <a:pt x="1542850" y="147099"/>
                  <a:pt x="1542834" y="148405"/>
                </a:cubicBezTo>
                <a:cubicBezTo>
                  <a:pt x="1546188" y="144225"/>
                  <a:pt x="1552772" y="126083"/>
                  <a:pt x="1549273" y="141153"/>
                </a:cubicBezTo>
                <a:cubicBezTo>
                  <a:pt x="1544230" y="157867"/>
                  <a:pt x="1552648" y="135448"/>
                  <a:pt x="1555804" y="127148"/>
                </a:cubicBezTo>
                <a:lnTo>
                  <a:pt x="1556555" y="125260"/>
                </a:lnTo>
                <a:lnTo>
                  <a:pt x="1549711" y="178998"/>
                </a:lnTo>
                <a:cubicBezTo>
                  <a:pt x="1549808" y="183755"/>
                  <a:pt x="1549952" y="193097"/>
                  <a:pt x="1552155" y="181687"/>
                </a:cubicBezTo>
                <a:cubicBezTo>
                  <a:pt x="1554692" y="166917"/>
                  <a:pt x="1555711" y="152428"/>
                  <a:pt x="1559778" y="138140"/>
                </a:cubicBezTo>
                <a:cubicBezTo>
                  <a:pt x="1559970" y="144307"/>
                  <a:pt x="1559652" y="150320"/>
                  <a:pt x="1559079" y="156255"/>
                </a:cubicBezTo>
                <a:lnTo>
                  <a:pt x="1557392" y="169536"/>
                </a:lnTo>
                <a:lnTo>
                  <a:pt x="1556730" y="171673"/>
                </a:lnTo>
                <a:cubicBezTo>
                  <a:pt x="1555072" y="177188"/>
                  <a:pt x="1554543" y="179921"/>
                  <a:pt x="1554707" y="180918"/>
                </a:cubicBezTo>
                <a:lnTo>
                  <a:pt x="1556025" y="180194"/>
                </a:lnTo>
                <a:lnTo>
                  <a:pt x="1554556" y="191584"/>
                </a:lnTo>
                <a:cubicBezTo>
                  <a:pt x="1553955" y="197527"/>
                  <a:pt x="1553599" y="203552"/>
                  <a:pt x="1553736" y="209732"/>
                </a:cubicBezTo>
                <a:lnTo>
                  <a:pt x="1555611" y="198737"/>
                </a:lnTo>
                <a:lnTo>
                  <a:pt x="1559512" y="175855"/>
                </a:lnTo>
                <a:lnTo>
                  <a:pt x="1560510" y="174403"/>
                </a:lnTo>
                <a:cubicBezTo>
                  <a:pt x="1561696" y="172627"/>
                  <a:pt x="1562698" y="171201"/>
                  <a:pt x="1563079" y="171172"/>
                </a:cubicBezTo>
                <a:cubicBezTo>
                  <a:pt x="1564603" y="171051"/>
                  <a:pt x="1556442" y="193234"/>
                  <a:pt x="1556370" y="198678"/>
                </a:cubicBezTo>
                <a:cubicBezTo>
                  <a:pt x="1561286" y="191547"/>
                  <a:pt x="1559816" y="187528"/>
                  <a:pt x="1564513" y="177802"/>
                </a:cubicBezTo>
                <a:cubicBezTo>
                  <a:pt x="1564513" y="177802"/>
                  <a:pt x="1571133" y="157047"/>
                  <a:pt x="1572656" y="156928"/>
                </a:cubicBezTo>
                <a:lnTo>
                  <a:pt x="1573964" y="172922"/>
                </a:lnTo>
                <a:cubicBezTo>
                  <a:pt x="1575488" y="172802"/>
                  <a:pt x="1598285" y="118573"/>
                  <a:pt x="1590072" y="144675"/>
                </a:cubicBezTo>
                <a:cubicBezTo>
                  <a:pt x="1583778" y="159963"/>
                  <a:pt x="1580314" y="172420"/>
                  <a:pt x="1578610" y="186044"/>
                </a:cubicBezTo>
                <a:cubicBezTo>
                  <a:pt x="1576957" y="195746"/>
                  <a:pt x="1570536" y="201692"/>
                  <a:pt x="1570392" y="212363"/>
                </a:cubicBezTo>
                <a:lnTo>
                  <a:pt x="1569349" y="212445"/>
                </a:lnTo>
                <a:lnTo>
                  <a:pt x="1569155" y="212460"/>
                </a:lnTo>
                <a:cubicBezTo>
                  <a:pt x="1568949" y="212478"/>
                  <a:pt x="1568846" y="212485"/>
                  <a:pt x="1568999" y="212473"/>
                </a:cubicBezTo>
                <a:lnTo>
                  <a:pt x="1569349" y="212445"/>
                </a:lnTo>
                <a:lnTo>
                  <a:pt x="1569929" y="212401"/>
                </a:lnTo>
                <a:cubicBezTo>
                  <a:pt x="1570187" y="212379"/>
                  <a:pt x="1570392" y="212363"/>
                  <a:pt x="1570392" y="212363"/>
                </a:cubicBezTo>
                <a:cubicBezTo>
                  <a:pt x="1578283" y="210434"/>
                  <a:pt x="1578627" y="184738"/>
                  <a:pt x="1583487" y="181743"/>
                </a:cubicBezTo>
                <a:cubicBezTo>
                  <a:pt x="1583491" y="181362"/>
                  <a:pt x="1583987" y="181132"/>
                  <a:pt x="1584726" y="181022"/>
                </a:cubicBezTo>
                <a:lnTo>
                  <a:pt x="1586760" y="181023"/>
                </a:lnTo>
                <a:lnTo>
                  <a:pt x="1590697" y="154326"/>
                </a:lnTo>
                <a:lnTo>
                  <a:pt x="1593005" y="157779"/>
                </a:lnTo>
                <a:lnTo>
                  <a:pt x="1591505" y="179669"/>
                </a:lnTo>
                <a:lnTo>
                  <a:pt x="1591338" y="180887"/>
                </a:lnTo>
                <a:lnTo>
                  <a:pt x="1591256" y="182367"/>
                </a:lnTo>
                <a:lnTo>
                  <a:pt x="1591341" y="182426"/>
                </a:lnTo>
                <a:cubicBezTo>
                  <a:pt x="1596022" y="174008"/>
                  <a:pt x="1594626" y="164547"/>
                  <a:pt x="1599288" y="157435"/>
                </a:cubicBezTo>
                <a:cubicBezTo>
                  <a:pt x="1601101" y="154681"/>
                  <a:pt x="1602624" y="154559"/>
                  <a:pt x="1605691" y="153013"/>
                </a:cubicBezTo>
                <a:cubicBezTo>
                  <a:pt x="1612111" y="147068"/>
                  <a:pt x="1613759" y="137583"/>
                  <a:pt x="1617170" y="129047"/>
                </a:cubicBezTo>
                <a:cubicBezTo>
                  <a:pt x="1625278" y="111002"/>
                  <a:pt x="1628544" y="94428"/>
                  <a:pt x="1638154" y="77572"/>
                </a:cubicBezTo>
                <a:cubicBezTo>
                  <a:pt x="1633313" y="98186"/>
                  <a:pt x="1626784" y="112188"/>
                  <a:pt x="1621687" y="132824"/>
                </a:cubicBezTo>
                <a:cubicBezTo>
                  <a:pt x="1621615" y="138268"/>
                  <a:pt x="1616918" y="147994"/>
                  <a:pt x="1611931" y="160570"/>
                </a:cubicBezTo>
                <a:cubicBezTo>
                  <a:pt x="1610316" y="167442"/>
                  <a:pt x="1595644" y="202319"/>
                  <a:pt x="1608595" y="182371"/>
                </a:cubicBezTo>
                <a:cubicBezTo>
                  <a:pt x="1610175" y="178113"/>
                  <a:pt x="1618281" y="160068"/>
                  <a:pt x="1619841" y="157117"/>
                </a:cubicBezTo>
                <a:lnTo>
                  <a:pt x="1621764" y="156448"/>
                </a:lnTo>
                <a:lnTo>
                  <a:pt x="1620383" y="162368"/>
                </a:lnTo>
                <a:cubicBezTo>
                  <a:pt x="1612257" y="198089"/>
                  <a:pt x="1604965" y="235421"/>
                  <a:pt x="1617469" y="215729"/>
                </a:cubicBezTo>
                <a:cubicBezTo>
                  <a:pt x="1625604" y="206099"/>
                  <a:pt x="1631841" y="188675"/>
                  <a:pt x="1636596" y="171377"/>
                </a:cubicBezTo>
                <a:lnTo>
                  <a:pt x="1642579" y="146883"/>
                </a:lnTo>
                <a:lnTo>
                  <a:pt x="1649870" y="130835"/>
                </a:lnTo>
                <a:lnTo>
                  <a:pt x="1650439" y="129623"/>
                </a:lnTo>
                <a:lnTo>
                  <a:pt x="1649078" y="150455"/>
                </a:lnTo>
                <a:lnTo>
                  <a:pt x="1653657" y="123167"/>
                </a:lnTo>
                <a:lnTo>
                  <a:pt x="1657130" y="119440"/>
                </a:lnTo>
                <a:cubicBezTo>
                  <a:pt x="1659096" y="118285"/>
                  <a:pt x="1656104" y="125047"/>
                  <a:pt x="1654703" y="130216"/>
                </a:cubicBezTo>
                <a:lnTo>
                  <a:pt x="1662968" y="111778"/>
                </a:lnTo>
                <a:lnTo>
                  <a:pt x="1662335" y="122989"/>
                </a:lnTo>
                <a:cubicBezTo>
                  <a:pt x="1657063" y="167105"/>
                  <a:pt x="1638016" y="251645"/>
                  <a:pt x="1651992" y="188964"/>
                </a:cubicBezTo>
                <a:lnTo>
                  <a:pt x="1654163" y="180784"/>
                </a:lnTo>
                <a:lnTo>
                  <a:pt x="1653982" y="184226"/>
                </a:lnTo>
                <a:lnTo>
                  <a:pt x="1655206" y="183092"/>
                </a:lnTo>
                <a:lnTo>
                  <a:pt x="1656618" y="171564"/>
                </a:lnTo>
                <a:lnTo>
                  <a:pt x="1656584" y="171654"/>
                </a:lnTo>
                <a:lnTo>
                  <a:pt x="1677077" y="94410"/>
                </a:lnTo>
                <a:lnTo>
                  <a:pt x="1683770" y="63875"/>
                </a:lnTo>
                <a:lnTo>
                  <a:pt x="1690563" y="47762"/>
                </a:lnTo>
                <a:lnTo>
                  <a:pt x="1692831" y="43108"/>
                </a:lnTo>
                <a:lnTo>
                  <a:pt x="1692829" y="43409"/>
                </a:lnTo>
                <a:cubicBezTo>
                  <a:pt x="1692873" y="47992"/>
                  <a:pt x="1689185" y="63501"/>
                  <a:pt x="1689935" y="70356"/>
                </a:cubicBezTo>
                <a:cubicBezTo>
                  <a:pt x="1691387" y="79482"/>
                  <a:pt x="1693070" y="57508"/>
                  <a:pt x="1693676" y="55021"/>
                </a:cubicBezTo>
                <a:cubicBezTo>
                  <a:pt x="1694177" y="49791"/>
                  <a:pt x="1694671" y="45685"/>
                  <a:pt x="1695172" y="42106"/>
                </a:cubicBezTo>
                <a:lnTo>
                  <a:pt x="1696061" y="36490"/>
                </a:lnTo>
                <a:lnTo>
                  <a:pt x="1704391" y="19419"/>
                </a:lnTo>
                <a:lnTo>
                  <a:pt x="1705642" y="20280"/>
                </a:lnTo>
                <a:cubicBezTo>
                  <a:pt x="1705326" y="20378"/>
                  <a:pt x="1705422" y="19533"/>
                  <a:pt x="1705773" y="18150"/>
                </a:cubicBezTo>
                <a:lnTo>
                  <a:pt x="1707072" y="13921"/>
                </a:lnTo>
                <a:lnTo>
                  <a:pt x="1712050" y="3722"/>
                </a:lnTo>
                <a:lnTo>
                  <a:pt x="1711062" y="16998"/>
                </a:lnTo>
                <a:lnTo>
                  <a:pt x="1707230" y="43501"/>
                </a:lnTo>
                <a:lnTo>
                  <a:pt x="1699027" y="62104"/>
                </a:lnTo>
                <a:cubicBezTo>
                  <a:pt x="1686814" y="90860"/>
                  <a:pt x="1675392" y="119772"/>
                  <a:pt x="1665607" y="149588"/>
                </a:cubicBezTo>
                <a:cubicBezTo>
                  <a:pt x="1664808" y="152370"/>
                  <a:pt x="1661155" y="160055"/>
                  <a:pt x="1658072" y="167531"/>
                </a:cubicBezTo>
                <a:lnTo>
                  <a:pt x="1657725" y="168498"/>
                </a:lnTo>
                <a:lnTo>
                  <a:pt x="1657835" y="179936"/>
                </a:lnTo>
                <a:lnTo>
                  <a:pt x="1660664" y="173352"/>
                </a:lnTo>
                <a:lnTo>
                  <a:pt x="1661265" y="168328"/>
                </a:lnTo>
                <a:lnTo>
                  <a:pt x="1663633" y="160982"/>
                </a:lnTo>
                <a:lnTo>
                  <a:pt x="1664755" y="161960"/>
                </a:lnTo>
                <a:lnTo>
                  <a:pt x="1664602" y="162828"/>
                </a:lnTo>
                <a:lnTo>
                  <a:pt x="1664848" y="162142"/>
                </a:lnTo>
                <a:lnTo>
                  <a:pt x="1664755" y="161960"/>
                </a:lnTo>
                <a:cubicBezTo>
                  <a:pt x="1666959" y="150550"/>
                  <a:pt x="1670093" y="137701"/>
                  <a:pt x="1671351" y="137312"/>
                </a:cubicBezTo>
                <a:cubicBezTo>
                  <a:pt x="1670724" y="137507"/>
                  <a:pt x="1670830" y="138959"/>
                  <a:pt x="1671094" y="140361"/>
                </a:cubicBezTo>
                <a:lnTo>
                  <a:pt x="1671483" y="142050"/>
                </a:lnTo>
                <a:lnTo>
                  <a:pt x="1673745" y="136544"/>
                </a:lnTo>
                <a:cubicBezTo>
                  <a:pt x="1677118" y="127059"/>
                  <a:pt x="1680268" y="115635"/>
                  <a:pt x="1684907" y="110210"/>
                </a:cubicBezTo>
                <a:cubicBezTo>
                  <a:pt x="1686449" y="108782"/>
                  <a:pt x="1689750" y="108523"/>
                  <a:pt x="1689767" y="107216"/>
                </a:cubicBezTo>
                <a:cubicBezTo>
                  <a:pt x="1692887" y="101531"/>
                  <a:pt x="1697946" y="83727"/>
                  <a:pt x="1702590" y="77922"/>
                </a:cubicBezTo>
                <a:lnTo>
                  <a:pt x="1703237" y="77585"/>
                </a:lnTo>
                <a:lnTo>
                  <a:pt x="1702300" y="87207"/>
                </a:lnTo>
                <a:cubicBezTo>
                  <a:pt x="1701689" y="93767"/>
                  <a:pt x="1701001" y="101093"/>
                  <a:pt x="1700043" y="110368"/>
                </a:cubicBezTo>
                <a:lnTo>
                  <a:pt x="1696832" y="129442"/>
                </a:lnTo>
                <a:lnTo>
                  <a:pt x="1694146" y="136086"/>
                </a:lnTo>
                <a:cubicBezTo>
                  <a:pt x="1692548" y="139974"/>
                  <a:pt x="1690566" y="144775"/>
                  <a:pt x="1688633" y="149483"/>
                </a:cubicBezTo>
                <a:lnTo>
                  <a:pt x="1688619" y="149513"/>
                </a:lnTo>
                <a:lnTo>
                  <a:pt x="1688672" y="154897"/>
                </a:lnTo>
                <a:lnTo>
                  <a:pt x="1687702" y="165950"/>
                </a:lnTo>
                <a:lnTo>
                  <a:pt x="1688618" y="165341"/>
                </a:lnTo>
                <a:lnTo>
                  <a:pt x="1689678" y="164444"/>
                </a:lnTo>
                <a:lnTo>
                  <a:pt x="1679539" y="200310"/>
                </a:lnTo>
                <a:cubicBezTo>
                  <a:pt x="1670642" y="230383"/>
                  <a:pt x="1663569" y="255581"/>
                  <a:pt x="1669991" y="261003"/>
                </a:cubicBezTo>
                <a:cubicBezTo>
                  <a:pt x="1676412" y="266426"/>
                  <a:pt x="1699857" y="178969"/>
                  <a:pt x="1694435" y="185388"/>
                </a:cubicBezTo>
                <a:cubicBezTo>
                  <a:pt x="1698777" y="166138"/>
                  <a:pt x="1718297" y="102864"/>
                  <a:pt x="1724717" y="108288"/>
                </a:cubicBezTo>
                <a:cubicBezTo>
                  <a:pt x="1732208" y="114614"/>
                  <a:pt x="1714684" y="201574"/>
                  <a:pt x="1709356" y="220910"/>
                </a:cubicBezTo>
                <a:cubicBezTo>
                  <a:pt x="1710354" y="232752"/>
                  <a:pt x="1675145" y="322195"/>
                  <a:pt x="1688974" y="332960"/>
                </a:cubicBezTo>
                <a:cubicBezTo>
                  <a:pt x="1694897" y="332460"/>
                  <a:pt x="1721689" y="213906"/>
                  <a:pt x="1716264" y="220329"/>
                </a:cubicBezTo>
                <a:cubicBezTo>
                  <a:pt x="1727610" y="213407"/>
                  <a:pt x="1747361" y="223671"/>
                  <a:pt x="1735612" y="237582"/>
                </a:cubicBezTo>
                <a:cubicBezTo>
                  <a:pt x="1752784" y="217251"/>
                  <a:pt x="1736109" y="243505"/>
                  <a:pt x="1745780" y="204919"/>
                </a:cubicBezTo>
                <a:cubicBezTo>
                  <a:pt x="1749205" y="192454"/>
                  <a:pt x="1751963" y="185388"/>
                  <a:pt x="1754178" y="181800"/>
                </a:cubicBezTo>
                <a:lnTo>
                  <a:pt x="1757247" y="180452"/>
                </a:lnTo>
                <a:lnTo>
                  <a:pt x="1756911" y="183626"/>
                </a:lnTo>
                <a:lnTo>
                  <a:pt x="1753895" y="195834"/>
                </a:lnTo>
                <a:cubicBezTo>
                  <a:pt x="1751383" y="203428"/>
                  <a:pt x="1753012" y="200254"/>
                  <a:pt x="1755647" y="195315"/>
                </a:cubicBezTo>
                <a:lnTo>
                  <a:pt x="1755682" y="195252"/>
                </a:lnTo>
                <a:lnTo>
                  <a:pt x="1755572" y="196282"/>
                </a:lnTo>
                <a:cubicBezTo>
                  <a:pt x="1754080" y="208596"/>
                  <a:pt x="1752323" y="221255"/>
                  <a:pt x="1750115" y="234868"/>
                </a:cubicBezTo>
                <a:cubicBezTo>
                  <a:pt x="1750304" y="235480"/>
                  <a:pt x="1749698" y="239260"/>
                  <a:pt x="1749356" y="242787"/>
                </a:cubicBezTo>
                <a:lnTo>
                  <a:pt x="1749259" y="245393"/>
                </a:lnTo>
                <a:lnTo>
                  <a:pt x="1750445" y="239884"/>
                </a:lnTo>
                <a:lnTo>
                  <a:pt x="1759300" y="179551"/>
                </a:lnTo>
                <a:lnTo>
                  <a:pt x="1759315" y="179596"/>
                </a:lnTo>
                <a:lnTo>
                  <a:pt x="1758233" y="192775"/>
                </a:lnTo>
                <a:lnTo>
                  <a:pt x="1758613" y="190084"/>
                </a:lnTo>
                <a:lnTo>
                  <a:pt x="1759961" y="187706"/>
                </a:lnTo>
                <a:lnTo>
                  <a:pt x="1760710" y="186951"/>
                </a:lnTo>
                <a:lnTo>
                  <a:pt x="1760998" y="184266"/>
                </a:lnTo>
                <a:lnTo>
                  <a:pt x="1761855" y="186651"/>
                </a:lnTo>
                <a:cubicBezTo>
                  <a:pt x="1762358" y="189295"/>
                  <a:pt x="1762550" y="191577"/>
                  <a:pt x="1762550" y="191577"/>
                </a:cubicBezTo>
                <a:cubicBezTo>
                  <a:pt x="1764629" y="216253"/>
                  <a:pt x="1745596" y="273520"/>
                  <a:pt x="1746594" y="285363"/>
                </a:cubicBezTo>
                <a:cubicBezTo>
                  <a:pt x="1746594" y="285363"/>
                  <a:pt x="1758937" y="290288"/>
                  <a:pt x="1771364" y="296199"/>
                </a:cubicBezTo>
                <a:cubicBezTo>
                  <a:pt x="1766939" y="314463"/>
                  <a:pt x="1757672" y="346058"/>
                  <a:pt x="1757672" y="346058"/>
                </a:cubicBezTo>
                <a:cubicBezTo>
                  <a:pt x="1771098" y="363812"/>
                  <a:pt x="1773360" y="319886"/>
                  <a:pt x="1773360" y="319886"/>
                </a:cubicBezTo>
                <a:cubicBezTo>
                  <a:pt x="1784692" y="301039"/>
                  <a:pt x="1821482" y="230349"/>
                  <a:pt x="1815559" y="230848"/>
                </a:cubicBezTo>
                <a:cubicBezTo>
                  <a:pt x="1833825" y="235273"/>
                  <a:pt x="1813212" y="273787"/>
                  <a:pt x="1803459" y="311385"/>
                </a:cubicBezTo>
                <a:cubicBezTo>
                  <a:pt x="1799615" y="336560"/>
                  <a:pt x="1777750" y="442770"/>
                  <a:pt x="1803772" y="385909"/>
                </a:cubicBezTo>
                <a:cubicBezTo>
                  <a:pt x="1813538" y="360238"/>
                  <a:pt x="1818368" y="334980"/>
                  <a:pt x="1827636" y="303385"/>
                </a:cubicBezTo>
                <a:cubicBezTo>
                  <a:pt x="1836039" y="273353"/>
                  <a:pt x="1843021" y="250029"/>
                  <a:pt x="1849198" y="230249"/>
                </a:cubicBezTo>
                <a:lnTo>
                  <a:pt x="1856861" y="206509"/>
                </a:lnTo>
                <a:lnTo>
                  <a:pt x="1857534" y="205053"/>
                </a:lnTo>
                <a:cubicBezTo>
                  <a:pt x="1858304" y="204341"/>
                  <a:pt x="1859515" y="203917"/>
                  <a:pt x="1860533" y="203673"/>
                </a:cubicBezTo>
                <a:lnTo>
                  <a:pt x="1860675" y="203651"/>
                </a:lnTo>
                <a:lnTo>
                  <a:pt x="1861569" y="194479"/>
                </a:lnTo>
                <a:lnTo>
                  <a:pt x="1863220" y="188556"/>
                </a:lnTo>
                <a:lnTo>
                  <a:pt x="1867943" y="187676"/>
                </a:lnTo>
                <a:lnTo>
                  <a:pt x="1868795" y="187508"/>
                </a:lnTo>
                <a:lnTo>
                  <a:pt x="1870538" y="181185"/>
                </a:lnTo>
                <a:cubicBezTo>
                  <a:pt x="1873658" y="175500"/>
                  <a:pt x="1875362" y="161876"/>
                  <a:pt x="1880205" y="160188"/>
                </a:cubicBezTo>
                <a:cubicBezTo>
                  <a:pt x="1885047" y="158500"/>
                  <a:pt x="1875251" y="170153"/>
                  <a:pt x="1880132" y="165632"/>
                </a:cubicBezTo>
                <a:lnTo>
                  <a:pt x="1887584" y="155770"/>
                </a:lnTo>
                <a:lnTo>
                  <a:pt x="1885777" y="165847"/>
                </a:lnTo>
                <a:lnTo>
                  <a:pt x="1879218" y="184222"/>
                </a:lnTo>
                <a:lnTo>
                  <a:pt x="1878868" y="185539"/>
                </a:lnTo>
                <a:lnTo>
                  <a:pt x="1880501" y="185219"/>
                </a:lnTo>
                <a:lnTo>
                  <a:pt x="1882378" y="184805"/>
                </a:lnTo>
                <a:lnTo>
                  <a:pt x="1870884" y="248925"/>
                </a:lnTo>
                <a:cubicBezTo>
                  <a:pt x="1864988" y="289553"/>
                  <a:pt x="1860561" y="328442"/>
                  <a:pt x="1857465" y="362499"/>
                </a:cubicBezTo>
                <a:cubicBezTo>
                  <a:pt x="1844367" y="431194"/>
                  <a:pt x="1877484" y="305149"/>
                  <a:pt x="1889828" y="310074"/>
                </a:cubicBezTo>
                <a:cubicBezTo>
                  <a:pt x="1902657" y="308994"/>
                  <a:pt x="1851602" y="517062"/>
                  <a:pt x="1883952" y="452709"/>
                </a:cubicBezTo>
                <a:cubicBezTo>
                  <a:pt x="1888295" y="433456"/>
                  <a:pt x="1920924" y="313416"/>
                  <a:pt x="1932768" y="312419"/>
                </a:cubicBezTo>
                <a:cubicBezTo>
                  <a:pt x="1939677" y="311839"/>
                  <a:pt x="1961102" y="353767"/>
                  <a:pt x="1960603" y="347847"/>
                </a:cubicBezTo>
                <a:cubicBezTo>
                  <a:pt x="1961102" y="353767"/>
                  <a:pt x="1961602" y="359691"/>
                  <a:pt x="1962099" y="365610"/>
                </a:cubicBezTo>
                <a:cubicBezTo>
                  <a:pt x="1973435" y="346765"/>
                  <a:pt x="1991374" y="264741"/>
                  <a:pt x="1984198" y="332937"/>
                </a:cubicBezTo>
                <a:cubicBezTo>
                  <a:pt x="1971680" y="408539"/>
                  <a:pt x="1994950" y="307181"/>
                  <a:pt x="2003717" y="269664"/>
                </a:cubicBezTo>
                <a:lnTo>
                  <a:pt x="2012883" y="232939"/>
                </a:lnTo>
                <a:lnTo>
                  <a:pt x="2012032" y="241733"/>
                </a:lnTo>
                <a:lnTo>
                  <a:pt x="2014041" y="241930"/>
                </a:lnTo>
                <a:lnTo>
                  <a:pt x="2018706" y="209604"/>
                </a:lnTo>
                <a:lnTo>
                  <a:pt x="2033738" y="149370"/>
                </a:lnTo>
                <a:lnTo>
                  <a:pt x="2034802" y="158971"/>
                </a:lnTo>
                <a:lnTo>
                  <a:pt x="2039991" y="124313"/>
                </a:lnTo>
                <a:lnTo>
                  <a:pt x="2041077" y="119957"/>
                </a:lnTo>
                <a:lnTo>
                  <a:pt x="2037689" y="162610"/>
                </a:lnTo>
                <a:cubicBezTo>
                  <a:pt x="2035397" y="179936"/>
                  <a:pt x="2032702" y="197723"/>
                  <a:pt x="2031389" y="214219"/>
                </a:cubicBezTo>
                <a:cubicBezTo>
                  <a:pt x="2031086" y="215462"/>
                  <a:pt x="2030779" y="219100"/>
                  <a:pt x="2030888" y="222324"/>
                </a:cubicBezTo>
                <a:lnTo>
                  <a:pt x="2032805" y="227695"/>
                </a:lnTo>
                <a:lnTo>
                  <a:pt x="2032911" y="227788"/>
                </a:lnTo>
                <a:lnTo>
                  <a:pt x="2035372" y="212984"/>
                </a:lnTo>
                <a:cubicBezTo>
                  <a:pt x="2036545" y="198254"/>
                  <a:pt x="2038493" y="182326"/>
                  <a:pt x="2041249" y="168255"/>
                </a:cubicBezTo>
                <a:cubicBezTo>
                  <a:pt x="2040735" y="180290"/>
                  <a:pt x="2039400" y="193201"/>
                  <a:pt x="2037873" y="206603"/>
                </a:cubicBezTo>
                <a:lnTo>
                  <a:pt x="2037209" y="212647"/>
                </a:lnTo>
                <a:lnTo>
                  <a:pt x="2042123" y="183926"/>
                </a:lnTo>
                <a:cubicBezTo>
                  <a:pt x="2041537" y="207754"/>
                  <a:pt x="2040354" y="232419"/>
                  <a:pt x="2037707" y="257304"/>
                </a:cubicBezTo>
                <a:lnTo>
                  <a:pt x="2037427" y="259323"/>
                </a:lnTo>
                <a:lnTo>
                  <a:pt x="2027102" y="307391"/>
                </a:lnTo>
                <a:cubicBezTo>
                  <a:pt x="2024869" y="322365"/>
                  <a:pt x="2024730" y="333250"/>
                  <a:pt x="2028207" y="336186"/>
                </a:cubicBezTo>
                <a:cubicBezTo>
                  <a:pt x="2020716" y="329859"/>
                  <a:pt x="2057992" y="253163"/>
                  <a:pt x="2058990" y="265008"/>
                </a:cubicBezTo>
                <a:cubicBezTo>
                  <a:pt x="2064729" y="333109"/>
                  <a:pt x="2033863" y="403301"/>
                  <a:pt x="2026686" y="471497"/>
                </a:cubicBezTo>
                <a:cubicBezTo>
                  <a:pt x="2010244" y="571287"/>
                  <a:pt x="2045439" y="469917"/>
                  <a:pt x="2051360" y="469417"/>
                </a:cubicBezTo>
                <a:cubicBezTo>
                  <a:pt x="2057283" y="468918"/>
                  <a:pt x="2034919" y="569209"/>
                  <a:pt x="2036997" y="593883"/>
                </a:cubicBezTo>
                <a:cubicBezTo>
                  <a:pt x="2032555" y="594258"/>
                  <a:pt x="2030335" y="594444"/>
                  <a:pt x="2029503" y="594514"/>
                </a:cubicBezTo>
                <a:cubicBezTo>
                  <a:pt x="2027005" y="594725"/>
                  <a:pt x="2036997" y="593883"/>
                  <a:pt x="2036997" y="593883"/>
                </a:cubicBezTo>
                <a:cubicBezTo>
                  <a:pt x="2053173" y="561708"/>
                  <a:pt x="2045672" y="543452"/>
                  <a:pt x="2059862" y="499516"/>
                </a:cubicBezTo>
                <a:cubicBezTo>
                  <a:pt x="2059862" y="499516"/>
                  <a:pt x="2076802" y="405648"/>
                  <a:pt x="2082724" y="405149"/>
                </a:cubicBezTo>
                <a:lnTo>
                  <a:pt x="2094801" y="477687"/>
                </a:lnTo>
                <a:cubicBezTo>
                  <a:pt x="2100724" y="477187"/>
                  <a:pt x="2166554" y="232090"/>
                  <a:pt x="2145685" y="350144"/>
                </a:cubicBezTo>
                <a:lnTo>
                  <a:pt x="2139745" y="378811"/>
                </a:lnTo>
                <a:lnTo>
                  <a:pt x="2139152" y="379873"/>
                </a:lnTo>
                <a:lnTo>
                  <a:pt x="2138027" y="383147"/>
                </a:lnTo>
                <a:lnTo>
                  <a:pt x="2138119" y="383554"/>
                </a:lnTo>
                <a:lnTo>
                  <a:pt x="2138887" y="382960"/>
                </a:lnTo>
                <a:lnTo>
                  <a:pt x="2125721" y="446503"/>
                </a:lnTo>
                <a:cubicBezTo>
                  <a:pt x="2121328" y="476942"/>
                  <a:pt x="2119093" y="506454"/>
                  <a:pt x="2118709" y="537300"/>
                </a:cubicBezTo>
                <a:cubicBezTo>
                  <a:pt x="2116446" y="581226"/>
                  <a:pt x="2093849" y="607978"/>
                  <a:pt x="2097924" y="656340"/>
                </a:cubicBezTo>
                <a:cubicBezTo>
                  <a:pt x="2128024" y="647843"/>
                  <a:pt x="2118210" y="531377"/>
                  <a:pt x="2135966" y="517954"/>
                </a:cubicBezTo>
                <a:cubicBezTo>
                  <a:pt x="2135383" y="511045"/>
                  <a:pt x="2166566" y="515375"/>
                  <a:pt x="2167063" y="521297"/>
                </a:cubicBezTo>
                <a:cubicBezTo>
                  <a:pt x="2181752" y="483282"/>
                  <a:pt x="2172172" y="440355"/>
                  <a:pt x="2187359" y="408259"/>
                </a:cubicBezTo>
                <a:cubicBezTo>
                  <a:pt x="2193272" y="395836"/>
                  <a:pt x="2199194" y="395336"/>
                  <a:pt x="2210538" y="388415"/>
                </a:cubicBezTo>
                <a:cubicBezTo>
                  <a:pt x="2233135" y="361663"/>
                  <a:pt x="2235482" y="318723"/>
                  <a:pt x="2245152" y="280136"/>
                </a:cubicBezTo>
                <a:lnTo>
                  <a:pt x="2267707" y="183234"/>
                </a:lnTo>
                <a:lnTo>
                  <a:pt x="2273385" y="173911"/>
                </a:lnTo>
                <a:cubicBezTo>
                  <a:pt x="2279394" y="171818"/>
                  <a:pt x="2267239" y="186273"/>
                  <a:pt x="2273294" y="180667"/>
                </a:cubicBezTo>
                <a:cubicBezTo>
                  <a:pt x="2281263" y="173289"/>
                  <a:pt x="2291321" y="150899"/>
                  <a:pt x="2281195" y="178425"/>
                </a:cubicBezTo>
                <a:cubicBezTo>
                  <a:pt x="2274939" y="198892"/>
                  <a:pt x="2268840" y="207742"/>
                  <a:pt x="2264744" y="231551"/>
                </a:cubicBezTo>
                <a:cubicBezTo>
                  <a:pt x="2267015" y="229449"/>
                  <a:pt x="2270131" y="223787"/>
                  <a:pt x="2273343" y="217158"/>
                </a:cubicBezTo>
                <a:lnTo>
                  <a:pt x="2279266" y="204123"/>
                </a:lnTo>
                <a:lnTo>
                  <a:pt x="2274077" y="232070"/>
                </a:lnTo>
                <a:cubicBezTo>
                  <a:pt x="2270539" y="252589"/>
                  <a:pt x="2267253" y="274051"/>
                  <a:pt x="2264498" y="297393"/>
                </a:cubicBezTo>
                <a:cubicBezTo>
                  <a:pt x="2266577" y="322066"/>
                  <a:pt x="2252386" y="366005"/>
                  <a:pt x="2238290" y="422854"/>
                </a:cubicBezTo>
                <a:cubicBezTo>
                  <a:pt x="2234946" y="453950"/>
                  <a:pt x="2192562" y="611590"/>
                  <a:pt x="2234678" y="521564"/>
                </a:cubicBezTo>
                <a:cubicBezTo>
                  <a:pt x="2239022" y="502313"/>
                  <a:pt x="2262966" y="420776"/>
                  <a:pt x="2267807" y="407445"/>
                </a:cubicBezTo>
                <a:cubicBezTo>
                  <a:pt x="2273229" y="401025"/>
                  <a:pt x="2286063" y="399945"/>
                  <a:pt x="2286063" y="399945"/>
                </a:cubicBezTo>
                <a:cubicBezTo>
                  <a:pt x="2301250" y="367851"/>
                  <a:pt x="2304095" y="330835"/>
                  <a:pt x="2308425" y="299656"/>
                </a:cubicBezTo>
                <a:cubicBezTo>
                  <a:pt x="2315750" y="280401"/>
                  <a:pt x="2318012" y="240886"/>
                  <a:pt x="2326387" y="219167"/>
                </a:cubicBezTo>
                <a:lnTo>
                  <a:pt x="2336555" y="205663"/>
                </a:lnTo>
                <a:lnTo>
                  <a:pt x="2330610" y="220107"/>
                </a:lnTo>
                <a:lnTo>
                  <a:pt x="2330595" y="220144"/>
                </a:lnTo>
                <a:lnTo>
                  <a:pt x="2330660" y="226823"/>
                </a:lnTo>
                <a:lnTo>
                  <a:pt x="2329455" y="240541"/>
                </a:lnTo>
                <a:lnTo>
                  <a:pt x="2330593" y="239784"/>
                </a:lnTo>
                <a:cubicBezTo>
                  <a:pt x="2331637" y="239005"/>
                  <a:pt x="2332492" y="238282"/>
                  <a:pt x="2332971" y="237770"/>
                </a:cubicBezTo>
                <a:lnTo>
                  <a:pt x="2335333" y="232365"/>
                </a:lnTo>
                <a:lnTo>
                  <a:pt x="2339291" y="229463"/>
                </a:lnTo>
                <a:lnTo>
                  <a:pt x="2340420" y="227636"/>
                </a:lnTo>
                <a:lnTo>
                  <a:pt x="2339970" y="230406"/>
                </a:lnTo>
                <a:cubicBezTo>
                  <a:pt x="2340643" y="229716"/>
                  <a:pt x="2342150" y="226669"/>
                  <a:pt x="2343914" y="222768"/>
                </a:cubicBezTo>
                <a:lnTo>
                  <a:pt x="2345025" y="220183"/>
                </a:lnTo>
                <a:lnTo>
                  <a:pt x="2355749" y="202823"/>
                </a:lnTo>
                <a:cubicBezTo>
                  <a:pt x="2370967" y="173305"/>
                  <a:pt x="2380242" y="146245"/>
                  <a:pt x="2363469" y="221463"/>
                </a:cubicBezTo>
                <a:cubicBezTo>
                  <a:pt x="2360318" y="240117"/>
                  <a:pt x="2356944" y="256118"/>
                  <a:pt x="2353585" y="270985"/>
                </a:cubicBezTo>
                <a:lnTo>
                  <a:pt x="2352659" y="275015"/>
                </a:lnTo>
                <a:lnTo>
                  <a:pt x="2353862" y="268145"/>
                </a:lnTo>
                <a:lnTo>
                  <a:pt x="2353468" y="268795"/>
                </a:lnTo>
                <a:cubicBezTo>
                  <a:pt x="2351241" y="272507"/>
                  <a:pt x="2342537" y="287425"/>
                  <a:pt x="2345827" y="288583"/>
                </a:cubicBezTo>
                <a:cubicBezTo>
                  <a:pt x="2346372" y="289012"/>
                  <a:pt x="2347413" y="287716"/>
                  <a:pt x="2348600" y="285688"/>
                </a:cubicBezTo>
                <a:lnTo>
                  <a:pt x="2351557" y="279817"/>
                </a:lnTo>
                <a:lnTo>
                  <a:pt x="2343779" y="313699"/>
                </a:lnTo>
                <a:cubicBezTo>
                  <a:pt x="2337585" y="341929"/>
                  <a:pt x="2332388" y="371689"/>
                  <a:pt x="2330083" y="415120"/>
                </a:cubicBezTo>
                <a:cubicBezTo>
                  <a:pt x="2325396" y="415517"/>
                  <a:pt x="2323050" y="415714"/>
                  <a:pt x="2322171" y="415787"/>
                </a:cubicBezTo>
                <a:cubicBezTo>
                  <a:pt x="2319534" y="416010"/>
                  <a:pt x="2330083" y="415120"/>
                  <a:pt x="2330083" y="415120"/>
                </a:cubicBezTo>
                <a:cubicBezTo>
                  <a:pt x="2347256" y="394788"/>
                  <a:pt x="2374546" y="282157"/>
                  <a:pt x="2384310" y="256485"/>
                </a:cubicBezTo>
                <a:lnTo>
                  <a:pt x="2389662" y="248991"/>
                </a:lnTo>
                <a:lnTo>
                  <a:pt x="2389696" y="252181"/>
                </a:lnTo>
                <a:cubicBezTo>
                  <a:pt x="2390499" y="252376"/>
                  <a:pt x="2392208" y="251178"/>
                  <a:pt x="2395161" y="247975"/>
                </a:cubicBezTo>
                <a:lnTo>
                  <a:pt x="2399202" y="240808"/>
                </a:lnTo>
                <a:lnTo>
                  <a:pt x="2400318" y="242958"/>
                </a:lnTo>
                <a:cubicBezTo>
                  <a:pt x="2399608" y="252214"/>
                  <a:pt x="2394977" y="270992"/>
                  <a:pt x="2392811" y="286583"/>
                </a:cubicBezTo>
                <a:lnTo>
                  <a:pt x="2395034" y="280090"/>
                </a:lnTo>
                <a:lnTo>
                  <a:pt x="2394701" y="282382"/>
                </a:lnTo>
                <a:lnTo>
                  <a:pt x="2398896" y="273426"/>
                </a:lnTo>
                <a:lnTo>
                  <a:pt x="2401825" y="266484"/>
                </a:lnTo>
                <a:lnTo>
                  <a:pt x="2404486" y="252470"/>
                </a:lnTo>
                <a:lnTo>
                  <a:pt x="2410548" y="234756"/>
                </a:lnTo>
                <a:lnTo>
                  <a:pt x="2410926" y="240745"/>
                </a:lnTo>
                <a:lnTo>
                  <a:pt x="2410651" y="246460"/>
                </a:lnTo>
                <a:lnTo>
                  <a:pt x="2412983" y="241405"/>
                </a:lnTo>
                <a:lnTo>
                  <a:pt x="2419070" y="228796"/>
                </a:lnTo>
                <a:lnTo>
                  <a:pt x="2418462" y="232872"/>
                </a:lnTo>
                <a:lnTo>
                  <a:pt x="2415331" y="262473"/>
                </a:lnTo>
                <a:lnTo>
                  <a:pt x="2411589" y="277618"/>
                </a:lnTo>
                <a:cubicBezTo>
                  <a:pt x="2408473" y="287043"/>
                  <a:pt x="2410494" y="283103"/>
                  <a:pt x="2413762" y="276976"/>
                </a:cubicBezTo>
                <a:lnTo>
                  <a:pt x="2413807" y="276897"/>
                </a:lnTo>
                <a:lnTo>
                  <a:pt x="2413671" y="278176"/>
                </a:lnTo>
                <a:cubicBezTo>
                  <a:pt x="2411819" y="293454"/>
                  <a:pt x="2409638" y="309161"/>
                  <a:pt x="2406898" y="326053"/>
                </a:cubicBezTo>
                <a:cubicBezTo>
                  <a:pt x="2407134" y="326813"/>
                  <a:pt x="2406379" y="331503"/>
                  <a:pt x="2405958" y="335882"/>
                </a:cubicBezTo>
                <a:lnTo>
                  <a:pt x="2405833" y="339114"/>
                </a:lnTo>
                <a:lnTo>
                  <a:pt x="2407307" y="332277"/>
                </a:lnTo>
                <a:cubicBezTo>
                  <a:pt x="2411083" y="307502"/>
                  <a:pt x="2410889" y="284659"/>
                  <a:pt x="2418352" y="257032"/>
                </a:cubicBezTo>
                <a:lnTo>
                  <a:pt x="2416971" y="273827"/>
                </a:lnTo>
                <a:lnTo>
                  <a:pt x="2417443" y="270484"/>
                </a:lnTo>
                <a:lnTo>
                  <a:pt x="2419117" y="267535"/>
                </a:lnTo>
                <a:lnTo>
                  <a:pt x="2420045" y="266598"/>
                </a:lnTo>
                <a:lnTo>
                  <a:pt x="2421430" y="253599"/>
                </a:lnTo>
                <a:lnTo>
                  <a:pt x="2422770" y="241429"/>
                </a:lnTo>
                <a:lnTo>
                  <a:pt x="2428841" y="234333"/>
                </a:lnTo>
                <a:lnTo>
                  <a:pt x="2430364" y="235261"/>
                </a:lnTo>
                <a:lnTo>
                  <a:pt x="2429025" y="258299"/>
                </a:lnTo>
                <a:lnTo>
                  <a:pt x="2430343" y="256163"/>
                </a:lnTo>
                <a:cubicBezTo>
                  <a:pt x="2430780" y="257571"/>
                  <a:pt x="2430810" y="259048"/>
                  <a:pt x="2430587" y="260395"/>
                </a:cubicBezTo>
                <a:cubicBezTo>
                  <a:pt x="2430363" y="261741"/>
                  <a:pt x="2429886" y="262958"/>
                  <a:pt x="2429306" y="263851"/>
                </a:cubicBezTo>
                <a:lnTo>
                  <a:pt x="2428824" y="261605"/>
                </a:lnTo>
                <a:lnTo>
                  <a:pt x="2428474" y="267364"/>
                </a:lnTo>
                <a:lnTo>
                  <a:pt x="2429306" y="263851"/>
                </a:lnTo>
                <a:cubicBezTo>
                  <a:pt x="2429302" y="266824"/>
                  <a:pt x="2429210" y="269451"/>
                  <a:pt x="2429067" y="271883"/>
                </a:cubicBezTo>
                <a:lnTo>
                  <a:pt x="2428722" y="276413"/>
                </a:lnTo>
                <a:lnTo>
                  <a:pt x="2429573" y="274670"/>
                </a:lnTo>
                <a:lnTo>
                  <a:pt x="2432335" y="269555"/>
                </a:lnTo>
                <a:lnTo>
                  <a:pt x="2434034" y="255085"/>
                </a:lnTo>
                <a:cubicBezTo>
                  <a:pt x="2437087" y="230987"/>
                  <a:pt x="2440199" y="211217"/>
                  <a:pt x="2444168" y="181291"/>
                </a:cubicBezTo>
                <a:cubicBezTo>
                  <a:pt x="2444168" y="181291"/>
                  <a:pt x="2444154" y="180973"/>
                  <a:pt x="2444139" y="180416"/>
                </a:cubicBezTo>
                <a:lnTo>
                  <a:pt x="2444138" y="180184"/>
                </a:lnTo>
                <a:lnTo>
                  <a:pt x="2442954" y="183765"/>
                </a:lnTo>
                <a:cubicBezTo>
                  <a:pt x="2438652" y="194316"/>
                  <a:pt x="2431572" y="207477"/>
                  <a:pt x="2430087" y="212453"/>
                </a:cubicBezTo>
                <a:lnTo>
                  <a:pt x="2422052" y="237757"/>
                </a:lnTo>
                <a:lnTo>
                  <a:pt x="2425078" y="216162"/>
                </a:lnTo>
                <a:lnTo>
                  <a:pt x="2426309" y="213562"/>
                </a:lnTo>
                <a:cubicBezTo>
                  <a:pt x="2428586" y="208557"/>
                  <a:pt x="2431083" y="202792"/>
                  <a:pt x="2434092" y="195400"/>
                </a:cubicBezTo>
                <a:cubicBezTo>
                  <a:pt x="2435182" y="193493"/>
                  <a:pt x="2439473" y="182792"/>
                  <a:pt x="2442653" y="176223"/>
                </a:cubicBezTo>
                <a:lnTo>
                  <a:pt x="2444339" y="173227"/>
                </a:lnTo>
                <a:lnTo>
                  <a:pt x="2444431" y="171228"/>
                </a:lnTo>
                <a:cubicBezTo>
                  <a:pt x="2444921" y="166263"/>
                  <a:pt x="2446129" y="161433"/>
                  <a:pt x="2449005" y="161966"/>
                </a:cubicBezTo>
                <a:cubicBezTo>
                  <a:pt x="2451438" y="164299"/>
                  <a:pt x="2444815" y="194397"/>
                  <a:pt x="2445218" y="195699"/>
                </a:cubicBezTo>
                <a:cubicBezTo>
                  <a:pt x="2443670" y="210913"/>
                  <a:pt x="2441965" y="225404"/>
                  <a:pt x="2440345" y="240048"/>
                </a:cubicBezTo>
                <a:lnTo>
                  <a:pt x="2437977" y="264531"/>
                </a:lnTo>
                <a:lnTo>
                  <a:pt x="2439095" y="265401"/>
                </a:lnTo>
                <a:cubicBezTo>
                  <a:pt x="2439921" y="266424"/>
                  <a:pt x="2440819" y="267787"/>
                  <a:pt x="2441647" y="269104"/>
                </a:cubicBezTo>
                <a:lnTo>
                  <a:pt x="2441889" y="269492"/>
                </a:lnTo>
                <a:lnTo>
                  <a:pt x="2442559" y="263705"/>
                </a:lnTo>
                <a:cubicBezTo>
                  <a:pt x="2443335" y="256396"/>
                  <a:pt x="2443816" y="250199"/>
                  <a:pt x="2444098" y="249040"/>
                </a:cubicBezTo>
                <a:cubicBezTo>
                  <a:pt x="2447690" y="215606"/>
                  <a:pt x="2452633" y="180089"/>
                  <a:pt x="2456027" y="139584"/>
                </a:cubicBezTo>
                <a:cubicBezTo>
                  <a:pt x="2456027" y="139584"/>
                  <a:pt x="2458235" y="118225"/>
                  <a:pt x="2461007" y="121643"/>
                </a:cubicBezTo>
                <a:lnTo>
                  <a:pt x="2460621" y="127434"/>
                </a:lnTo>
                <a:lnTo>
                  <a:pt x="2457777" y="135326"/>
                </a:lnTo>
                <a:cubicBezTo>
                  <a:pt x="2456770" y="138441"/>
                  <a:pt x="2456137" y="140956"/>
                  <a:pt x="2456254" y="142127"/>
                </a:cubicBezTo>
                <a:lnTo>
                  <a:pt x="2459078" y="140946"/>
                </a:lnTo>
                <a:lnTo>
                  <a:pt x="2458800" y="143003"/>
                </a:lnTo>
                <a:cubicBezTo>
                  <a:pt x="2457991" y="140402"/>
                  <a:pt x="2454963" y="164632"/>
                  <a:pt x="2459904" y="163098"/>
                </a:cubicBezTo>
                <a:cubicBezTo>
                  <a:pt x="2461464" y="162613"/>
                  <a:pt x="2462933" y="138868"/>
                  <a:pt x="2463216" y="134266"/>
                </a:cubicBezTo>
                <a:lnTo>
                  <a:pt x="2463473" y="132464"/>
                </a:lnTo>
                <a:lnTo>
                  <a:pt x="2463591" y="132231"/>
                </a:lnTo>
                <a:lnTo>
                  <a:pt x="2465707" y="126706"/>
                </a:lnTo>
                <a:lnTo>
                  <a:pt x="2462663" y="167855"/>
                </a:lnTo>
                <a:cubicBezTo>
                  <a:pt x="2460703" y="188634"/>
                  <a:pt x="2458459" y="209887"/>
                  <a:pt x="2456453" y="231898"/>
                </a:cubicBezTo>
                <a:cubicBezTo>
                  <a:pt x="2456453" y="231898"/>
                  <a:pt x="2451231" y="238035"/>
                  <a:pt x="2455159" y="239668"/>
                </a:cubicBezTo>
                <a:cubicBezTo>
                  <a:pt x="2457383" y="240403"/>
                  <a:pt x="2460062" y="220560"/>
                  <a:pt x="2458014" y="231415"/>
                </a:cubicBezTo>
                <a:cubicBezTo>
                  <a:pt x="2464516" y="195412"/>
                  <a:pt x="2465072" y="151273"/>
                  <a:pt x="2473606" y="116304"/>
                </a:cubicBezTo>
                <a:cubicBezTo>
                  <a:pt x="2474345" y="152675"/>
                  <a:pt x="2464234" y="200014"/>
                  <a:pt x="2460975" y="240951"/>
                </a:cubicBezTo>
                <a:cubicBezTo>
                  <a:pt x="2460598" y="242494"/>
                  <a:pt x="2460217" y="247010"/>
                  <a:pt x="2460352" y="251007"/>
                </a:cubicBezTo>
                <a:lnTo>
                  <a:pt x="2460529" y="252389"/>
                </a:lnTo>
                <a:lnTo>
                  <a:pt x="2460724" y="251874"/>
                </a:lnTo>
                <a:lnTo>
                  <a:pt x="2461659" y="249530"/>
                </a:lnTo>
                <a:lnTo>
                  <a:pt x="2460910" y="255399"/>
                </a:lnTo>
                <a:lnTo>
                  <a:pt x="2461011" y="256179"/>
                </a:lnTo>
                <a:cubicBezTo>
                  <a:pt x="2461402" y="257485"/>
                  <a:pt x="2461987" y="258223"/>
                  <a:pt x="2462833" y="257961"/>
                </a:cubicBezTo>
                <a:lnTo>
                  <a:pt x="2465914" y="239418"/>
                </a:lnTo>
                <a:cubicBezTo>
                  <a:pt x="2467371" y="221143"/>
                  <a:pt x="2469791" y="201380"/>
                  <a:pt x="2473210" y="183920"/>
                </a:cubicBezTo>
                <a:cubicBezTo>
                  <a:pt x="2472571" y="198853"/>
                  <a:pt x="2470915" y="214874"/>
                  <a:pt x="2469019" y="231505"/>
                </a:cubicBezTo>
                <a:lnTo>
                  <a:pt x="2464965" y="268440"/>
                </a:lnTo>
                <a:lnTo>
                  <a:pt x="2465659" y="265515"/>
                </a:lnTo>
                <a:lnTo>
                  <a:pt x="2465281" y="275311"/>
                </a:lnTo>
                <a:lnTo>
                  <a:pt x="2443974" y="374712"/>
                </a:lnTo>
                <a:cubicBezTo>
                  <a:pt x="2440129" y="399885"/>
                  <a:pt x="2400009" y="513600"/>
                  <a:pt x="2413435" y="531355"/>
                </a:cubicBezTo>
                <a:cubicBezTo>
                  <a:pt x="2420343" y="530770"/>
                  <a:pt x="2425184" y="517441"/>
                  <a:pt x="2425184" y="517441"/>
                </a:cubicBezTo>
                <a:cubicBezTo>
                  <a:pt x="2444787" y="455157"/>
                  <a:pt x="2451974" y="398888"/>
                  <a:pt x="2460160" y="354463"/>
                </a:cubicBezTo>
                <a:cubicBezTo>
                  <a:pt x="2463954" y="343457"/>
                  <a:pt x="2467181" y="330140"/>
                  <a:pt x="2470216" y="315842"/>
                </a:cubicBezTo>
                <a:lnTo>
                  <a:pt x="2474360" y="295154"/>
                </a:lnTo>
                <a:lnTo>
                  <a:pt x="2473384" y="308254"/>
                </a:lnTo>
                <a:lnTo>
                  <a:pt x="2473257" y="309497"/>
                </a:lnTo>
                <a:lnTo>
                  <a:pt x="2475876" y="301830"/>
                </a:lnTo>
                <a:cubicBezTo>
                  <a:pt x="2478166" y="295374"/>
                  <a:pt x="2480691" y="288899"/>
                  <a:pt x="2481636" y="288824"/>
                </a:cubicBezTo>
                <a:lnTo>
                  <a:pt x="2483260" y="308670"/>
                </a:lnTo>
                <a:cubicBezTo>
                  <a:pt x="2485151" y="308520"/>
                  <a:pt x="2513437" y="241233"/>
                  <a:pt x="2503245" y="273622"/>
                </a:cubicBezTo>
                <a:lnTo>
                  <a:pt x="2497163" y="291015"/>
                </a:lnTo>
                <a:lnTo>
                  <a:pt x="2496771" y="300571"/>
                </a:lnTo>
                <a:cubicBezTo>
                  <a:pt x="2496464" y="304968"/>
                  <a:pt x="2496113" y="309815"/>
                  <a:pt x="2496045" y="314182"/>
                </a:cubicBezTo>
                <a:lnTo>
                  <a:pt x="2500268" y="294081"/>
                </a:lnTo>
                <a:lnTo>
                  <a:pt x="2500635" y="295177"/>
                </a:lnTo>
                <a:cubicBezTo>
                  <a:pt x="2502285" y="301452"/>
                  <a:pt x="2502673" y="306282"/>
                  <a:pt x="2502082" y="312059"/>
                </a:cubicBezTo>
                <a:lnTo>
                  <a:pt x="2500749" y="318876"/>
                </a:lnTo>
                <a:lnTo>
                  <a:pt x="2503312" y="319381"/>
                </a:lnTo>
                <a:cubicBezTo>
                  <a:pt x="2504222" y="319685"/>
                  <a:pt x="2504828" y="320058"/>
                  <a:pt x="2504822" y="320464"/>
                </a:cubicBezTo>
                <a:cubicBezTo>
                  <a:pt x="2510628" y="310018"/>
                  <a:pt x="2508898" y="298277"/>
                  <a:pt x="2514680" y="289454"/>
                </a:cubicBezTo>
                <a:cubicBezTo>
                  <a:pt x="2516929" y="286038"/>
                  <a:pt x="2518821" y="285887"/>
                  <a:pt x="2522625" y="283968"/>
                </a:cubicBezTo>
                <a:cubicBezTo>
                  <a:pt x="2530592" y="276590"/>
                  <a:pt x="2532639" y="264821"/>
                  <a:pt x="2536872" y="254230"/>
                </a:cubicBezTo>
                <a:cubicBezTo>
                  <a:pt x="2546931" y="231841"/>
                  <a:pt x="2550982" y="211275"/>
                  <a:pt x="2562909" y="190357"/>
                </a:cubicBezTo>
                <a:cubicBezTo>
                  <a:pt x="2556901" y="215936"/>
                  <a:pt x="2548798" y="233312"/>
                  <a:pt x="2542477" y="258915"/>
                </a:cubicBezTo>
                <a:cubicBezTo>
                  <a:pt x="2542385" y="265671"/>
                  <a:pt x="2536557" y="277738"/>
                  <a:pt x="2530368" y="293344"/>
                </a:cubicBezTo>
                <a:cubicBezTo>
                  <a:pt x="2529867" y="295475"/>
                  <a:pt x="2528355" y="299777"/>
                  <a:pt x="2526616" y="304648"/>
                </a:cubicBezTo>
                <a:lnTo>
                  <a:pt x="2525259" y="308561"/>
                </a:lnTo>
                <a:lnTo>
                  <a:pt x="2531443" y="308245"/>
                </a:lnTo>
                <a:lnTo>
                  <a:pt x="2533215" y="304118"/>
                </a:lnTo>
                <a:cubicBezTo>
                  <a:pt x="2536215" y="297404"/>
                  <a:pt x="2539216" y="290890"/>
                  <a:pt x="2540184" y="289060"/>
                </a:cubicBezTo>
                <a:cubicBezTo>
                  <a:pt x="2541139" y="288175"/>
                  <a:pt x="2542642" y="287651"/>
                  <a:pt x="2543906" y="287347"/>
                </a:cubicBezTo>
                <a:lnTo>
                  <a:pt x="2544083" y="287319"/>
                </a:lnTo>
                <a:lnTo>
                  <a:pt x="2545191" y="275940"/>
                </a:lnTo>
                <a:lnTo>
                  <a:pt x="2547239" y="268589"/>
                </a:lnTo>
                <a:lnTo>
                  <a:pt x="2553100" y="267497"/>
                </a:lnTo>
                <a:lnTo>
                  <a:pt x="2554156" y="267291"/>
                </a:lnTo>
                <a:lnTo>
                  <a:pt x="2556319" y="259441"/>
                </a:lnTo>
                <a:cubicBezTo>
                  <a:pt x="2558255" y="255914"/>
                  <a:pt x="2559752" y="249925"/>
                  <a:pt x="2561516" y="244556"/>
                </a:cubicBezTo>
                <a:lnTo>
                  <a:pt x="2566075" y="237069"/>
                </a:lnTo>
                <a:lnTo>
                  <a:pt x="2559127" y="278533"/>
                </a:lnTo>
                <a:cubicBezTo>
                  <a:pt x="2554787" y="297785"/>
                  <a:pt x="2512402" y="455424"/>
                  <a:pt x="2512900" y="461346"/>
                </a:cubicBezTo>
                <a:cubicBezTo>
                  <a:pt x="2519322" y="466769"/>
                  <a:pt x="2542501" y="446924"/>
                  <a:pt x="2547841" y="439515"/>
                </a:cubicBezTo>
                <a:cubicBezTo>
                  <a:pt x="2552764" y="427173"/>
                  <a:pt x="2579972" y="313553"/>
                  <a:pt x="2568441" y="389075"/>
                </a:cubicBezTo>
                <a:cubicBezTo>
                  <a:pt x="2556341" y="469614"/>
                  <a:pt x="2593883" y="325303"/>
                  <a:pt x="2598225" y="306053"/>
                </a:cubicBezTo>
                <a:cubicBezTo>
                  <a:pt x="2605523" y="280589"/>
                  <a:pt x="2612720" y="256872"/>
                  <a:pt x="2618645" y="237238"/>
                </a:cubicBezTo>
                <a:lnTo>
                  <a:pt x="2619813" y="233193"/>
                </a:lnTo>
                <a:lnTo>
                  <a:pt x="2620918" y="230857"/>
                </a:lnTo>
                <a:cubicBezTo>
                  <a:pt x="2622830" y="229086"/>
                  <a:pt x="2626926" y="228762"/>
                  <a:pt x="2626949" y="227141"/>
                </a:cubicBezTo>
                <a:cubicBezTo>
                  <a:pt x="2630820" y="220088"/>
                  <a:pt x="2637096" y="197995"/>
                  <a:pt x="2642860" y="190793"/>
                </a:cubicBezTo>
                <a:cubicBezTo>
                  <a:pt x="2645112" y="187106"/>
                  <a:pt x="2650783" y="186658"/>
                  <a:pt x="2650783" y="186658"/>
                </a:cubicBezTo>
                <a:cubicBezTo>
                  <a:pt x="2650783" y="186658"/>
                  <a:pt x="2651345" y="185803"/>
                  <a:pt x="2651914" y="184510"/>
                </a:cubicBezTo>
                <a:lnTo>
                  <a:pt x="2652428" y="182407"/>
                </a:lnTo>
                <a:lnTo>
                  <a:pt x="2654088" y="179525"/>
                </a:lnTo>
                <a:lnTo>
                  <a:pt x="2654737" y="179395"/>
                </a:lnTo>
                <a:cubicBezTo>
                  <a:pt x="2654976" y="179174"/>
                  <a:pt x="2654980" y="178768"/>
                  <a:pt x="2654992" y="177958"/>
                </a:cubicBezTo>
                <a:lnTo>
                  <a:pt x="2654088" y="179525"/>
                </a:lnTo>
                <a:lnTo>
                  <a:pt x="2653080" y="179729"/>
                </a:lnTo>
                <a:cubicBezTo>
                  <a:pt x="2656904" y="176186"/>
                  <a:pt x="2660750" y="171023"/>
                  <a:pt x="2660750" y="171023"/>
                </a:cubicBezTo>
                <a:cubicBezTo>
                  <a:pt x="2666717" y="172174"/>
                  <a:pt x="2646912" y="193713"/>
                  <a:pt x="2644819" y="208994"/>
                </a:cubicBezTo>
                <a:cubicBezTo>
                  <a:pt x="2644797" y="210616"/>
                  <a:pt x="2646619" y="215600"/>
                  <a:pt x="2646596" y="217221"/>
                </a:cubicBezTo>
                <a:cubicBezTo>
                  <a:pt x="2644573" y="227369"/>
                  <a:pt x="2640318" y="239582"/>
                  <a:pt x="2636359" y="253121"/>
                </a:cubicBezTo>
                <a:cubicBezTo>
                  <a:pt x="2634401" y="258405"/>
                  <a:pt x="2616194" y="301682"/>
                  <a:pt x="2616172" y="303304"/>
                </a:cubicBezTo>
                <a:cubicBezTo>
                  <a:pt x="2617107" y="304039"/>
                  <a:pt x="2619561" y="303036"/>
                  <a:pt x="2622018" y="301594"/>
                </a:cubicBezTo>
                <a:lnTo>
                  <a:pt x="2625840" y="298772"/>
                </a:lnTo>
                <a:lnTo>
                  <a:pt x="2629302" y="288890"/>
                </a:lnTo>
                <a:cubicBezTo>
                  <a:pt x="2633573" y="272944"/>
                  <a:pt x="2636779" y="256115"/>
                  <a:pt x="2640507" y="255408"/>
                </a:cubicBezTo>
                <a:cubicBezTo>
                  <a:pt x="2642729" y="254455"/>
                  <a:pt x="2643891" y="257619"/>
                  <a:pt x="2644496" y="262434"/>
                </a:cubicBezTo>
                <a:lnTo>
                  <a:pt x="2644725" y="268493"/>
                </a:lnTo>
                <a:lnTo>
                  <a:pt x="2647907" y="260578"/>
                </a:lnTo>
                <a:cubicBezTo>
                  <a:pt x="2654074" y="246592"/>
                  <a:pt x="2659901" y="234526"/>
                  <a:pt x="2661858" y="229512"/>
                </a:cubicBezTo>
                <a:lnTo>
                  <a:pt x="2693940" y="158946"/>
                </a:lnTo>
                <a:lnTo>
                  <a:pt x="2697322" y="162369"/>
                </a:lnTo>
                <a:lnTo>
                  <a:pt x="2694132" y="170008"/>
                </a:lnTo>
                <a:cubicBezTo>
                  <a:pt x="2689902" y="180330"/>
                  <a:pt x="2676038" y="204910"/>
                  <a:pt x="2675924" y="213286"/>
                </a:cubicBezTo>
                <a:cubicBezTo>
                  <a:pt x="2675881" y="216527"/>
                  <a:pt x="2681555" y="216079"/>
                  <a:pt x="2683692" y="221041"/>
                </a:cubicBezTo>
                <a:cubicBezTo>
                  <a:pt x="2685491" y="227648"/>
                  <a:pt x="2681353" y="231214"/>
                  <a:pt x="2677437" y="241510"/>
                </a:cubicBezTo>
                <a:cubicBezTo>
                  <a:pt x="2675433" y="250035"/>
                  <a:pt x="2675344" y="256792"/>
                  <a:pt x="2673384" y="262075"/>
                </a:cubicBezTo>
                <a:lnTo>
                  <a:pt x="2655381" y="310145"/>
                </a:lnTo>
                <a:lnTo>
                  <a:pt x="2654911" y="314441"/>
                </a:lnTo>
                <a:lnTo>
                  <a:pt x="2658272" y="303556"/>
                </a:lnTo>
                <a:cubicBezTo>
                  <a:pt x="2661561" y="293039"/>
                  <a:pt x="2665072" y="283516"/>
                  <a:pt x="2669068" y="278881"/>
                </a:cubicBezTo>
                <a:cubicBezTo>
                  <a:pt x="2671002" y="275490"/>
                  <a:pt x="2675098" y="275164"/>
                  <a:pt x="2677012" y="273397"/>
                </a:cubicBezTo>
                <a:lnTo>
                  <a:pt x="2683241" y="258831"/>
                </a:lnTo>
                <a:lnTo>
                  <a:pt x="2681366" y="283900"/>
                </a:lnTo>
                <a:lnTo>
                  <a:pt x="2676766" y="291770"/>
                </a:lnTo>
                <a:cubicBezTo>
                  <a:pt x="2676744" y="293392"/>
                  <a:pt x="2676653" y="300147"/>
                  <a:pt x="2676611" y="303391"/>
                </a:cubicBezTo>
                <a:cubicBezTo>
                  <a:pt x="2674672" y="307051"/>
                  <a:pt x="2670396" y="320888"/>
                  <a:pt x="2666458" y="332805"/>
                </a:cubicBezTo>
                <a:cubicBezTo>
                  <a:pt x="2662522" y="344724"/>
                  <a:pt x="2652370" y="374136"/>
                  <a:pt x="2662411" y="353100"/>
                </a:cubicBezTo>
                <a:lnTo>
                  <a:pt x="2670203" y="334116"/>
                </a:lnTo>
                <a:lnTo>
                  <a:pt x="2675180" y="321994"/>
                </a:lnTo>
                <a:lnTo>
                  <a:pt x="2679375" y="310544"/>
                </a:lnTo>
                <a:lnTo>
                  <a:pt x="2679255" y="312148"/>
                </a:lnTo>
                <a:cubicBezTo>
                  <a:pt x="2661231" y="393185"/>
                  <a:pt x="2642212" y="462379"/>
                  <a:pt x="2624770" y="550324"/>
                </a:cubicBezTo>
                <a:cubicBezTo>
                  <a:pt x="2624770" y="550324"/>
                  <a:pt x="2593905" y="620518"/>
                  <a:pt x="2606247" y="625440"/>
                </a:cubicBezTo>
                <a:cubicBezTo>
                  <a:pt x="2609994" y="628603"/>
                  <a:pt x="2617581" y="606595"/>
                  <a:pt x="2623015" y="588494"/>
                </a:cubicBezTo>
                <a:lnTo>
                  <a:pt x="2626925" y="574577"/>
                </a:lnTo>
                <a:lnTo>
                  <a:pt x="2626849" y="575001"/>
                </a:lnTo>
                <a:lnTo>
                  <a:pt x="2627585" y="572231"/>
                </a:lnTo>
                <a:lnTo>
                  <a:pt x="2628798" y="567910"/>
                </a:lnTo>
                <a:cubicBezTo>
                  <a:pt x="2629242" y="566179"/>
                  <a:pt x="2629364" y="565600"/>
                  <a:pt x="2629071" y="566632"/>
                </a:cubicBezTo>
                <a:lnTo>
                  <a:pt x="2627585" y="572231"/>
                </a:lnTo>
                <a:lnTo>
                  <a:pt x="2626925" y="574577"/>
                </a:lnTo>
                <a:lnTo>
                  <a:pt x="2636466" y="521757"/>
                </a:lnTo>
                <a:cubicBezTo>
                  <a:pt x="2645775" y="464130"/>
                  <a:pt x="2654985" y="398680"/>
                  <a:pt x="2671495" y="373435"/>
                </a:cubicBezTo>
                <a:cubicBezTo>
                  <a:pt x="2673958" y="367264"/>
                  <a:pt x="2678396" y="363906"/>
                  <a:pt x="2682897" y="361291"/>
                </a:cubicBezTo>
                <a:lnTo>
                  <a:pt x="2687639" y="358192"/>
                </a:lnTo>
                <a:lnTo>
                  <a:pt x="2683278" y="390702"/>
                </a:lnTo>
                <a:cubicBezTo>
                  <a:pt x="2681474" y="413364"/>
                  <a:pt x="2686682" y="385130"/>
                  <a:pt x="2687976" y="377362"/>
                </a:cubicBezTo>
                <a:lnTo>
                  <a:pt x="2691872" y="355425"/>
                </a:lnTo>
                <a:lnTo>
                  <a:pt x="2694675" y="353591"/>
                </a:lnTo>
                <a:cubicBezTo>
                  <a:pt x="2697095" y="346925"/>
                  <a:pt x="2699164" y="336065"/>
                  <a:pt x="2701969" y="323652"/>
                </a:cubicBezTo>
                <a:lnTo>
                  <a:pt x="2707962" y="303591"/>
                </a:lnTo>
                <a:lnTo>
                  <a:pt x="2700719" y="358300"/>
                </a:lnTo>
                <a:cubicBezTo>
                  <a:pt x="2696692" y="377256"/>
                  <a:pt x="2692498" y="404457"/>
                  <a:pt x="2696955" y="405128"/>
                </a:cubicBezTo>
                <a:lnTo>
                  <a:pt x="2700227" y="401093"/>
                </a:lnTo>
                <a:lnTo>
                  <a:pt x="2702238" y="391758"/>
                </a:lnTo>
                <a:cubicBezTo>
                  <a:pt x="2706012" y="366981"/>
                  <a:pt x="2705819" y="344139"/>
                  <a:pt x="2713283" y="316512"/>
                </a:cubicBezTo>
                <a:cubicBezTo>
                  <a:pt x="2712197" y="335980"/>
                  <a:pt x="2709941" y="355810"/>
                  <a:pt x="2707160" y="376012"/>
                </a:cubicBezTo>
                <a:lnTo>
                  <a:pt x="2704109" y="396303"/>
                </a:lnTo>
                <a:lnTo>
                  <a:pt x="2704624" y="395667"/>
                </a:lnTo>
                <a:lnTo>
                  <a:pt x="2712133" y="366515"/>
                </a:lnTo>
                <a:lnTo>
                  <a:pt x="2716005" y="382606"/>
                </a:lnTo>
                <a:cubicBezTo>
                  <a:pt x="2710094" y="395035"/>
                  <a:pt x="2704753" y="402440"/>
                  <a:pt x="2700329" y="420705"/>
                </a:cubicBezTo>
                <a:cubicBezTo>
                  <a:pt x="2700829" y="426627"/>
                  <a:pt x="2702907" y="451301"/>
                  <a:pt x="2703905" y="463146"/>
                </a:cubicBezTo>
                <a:cubicBezTo>
                  <a:pt x="2699064" y="476474"/>
                  <a:pt x="2690389" y="526906"/>
                  <a:pt x="2682122" y="570344"/>
                </a:cubicBezTo>
                <a:cubicBezTo>
                  <a:pt x="2673853" y="613782"/>
                  <a:pt x="2652070" y="720979"/>
                  <a:pt x="2676430" y="644377"/>
                </a:cubicBezTo>
                <a:cubicBezTo>
                  <a:pt x="2701374" y="574685"/>
                  <a:pt x="2711905" y="487322"/>
                  <a:pt x="2730928" y="418127"/>
                </a:cubicBezTo>
                <a:cubicBezTo>
                  <a:pt x="2737726" y="386740"/>
                  <a:pt x="2747485" y="355105"/>
                  <a:pt x="2757862" y="323417"/>
                </a:cubicBezTo>
                <a:lnTo>
                  <a:pt x="2761694" y="311535"/>
                </a:lnTo>
                <a:lnTo>
                  <a:pt x="2760073" y="326293"/>
                </a:lnTo>
                <a:lnTo>
                  <a:pt x="2760717" y="330510"/>
                </a:lnTo>
                <a:lnTo>
                  <a:pt x="2759745" y="351609"/>
                </a:lnTo>
                <a:lnTo>
                  <a:pt x="2764752" y="332908"/>
                </a:lnTo>
                <a:cubicBezTo>
                  <a:pt x="2766875" y="326576"/>
                  <a:pt x="2768953" y="321375"/>
                  <a:pt x="2770929" y="317775"/>
                </a:cubicBezTo>
                <a:lnTo>
                  <a:pt x="2774146" y="314565"/>
                </a:lnTo>
                <a:lnTo>
                  <a:pt x="2749181" y="410624"/>
                </a:lnTo>
                <a:cubicBezTo>
                  <a:pt x="2734003" y="454645"/>
                  <a:pt x="2715065" y="524826"/>
                  <a:pt x="2747927" y="478322"/>
                </a:cubicBezTo>
                <a:cubicBezTo>
                  <a:pt x="2769524" y="439725"/>
                  <a:pt x="2778199" y="389295"/>
                  <a:pt x="2792888" y="351278"/>
                </a:cubicBezTo>
                <a:lnTo>
                  <a:pt x="2799739" y="327477"/>
                </a:lnTo>
                <a:lnTo>
                  <a:pt x="2798922" y="333537"/>
                </a:lnTo>
                <a:cubicBezTo>
                  <a:pt x="2802335" y="345177"/>
                  <a:pt x="2809933" y="354822"/>
                  <a:pt x="2807562" y="361516"/>
                </a:cubicBezTo>
                <a:cubicBezTo>
                  <a:pt x="2808617" y="397819"/>
                  <a:pt x="2790562" y="448797"/>
                  <a:pt x="2774835" y="504657"/>
                </a:cubicBezTo>
                <a:cubicBezTo>
                  <a:pt x="2763710" y="536067"/>
                  <a:pt x="2757307" y="573787"/>
                  <a:pt x="2749090" y="606806"/>
                </a:cubicBezTo>
                <a:cubicBezTo>
                  <a:pt x="2729148" y="673342"/>
                  <a:pt x="2707950" y="738310"/>
                  <a:pt x="2685967" y="801834"/>
                </a:cubicBezTo>
                <a:lnTo>
                  <a:pt x="2672541" y="838013"/>
                </a:lnTo>
                <a:lnTo>
                  <a:pt x="2674510" y="838961"/>
                </a:lnTo>
                <a:lnTo>
                  <a:pt x="2711532" y="732975"/>
                </a:lnTo>
                <a:lnTo>
                  <a:pt x="2772044" y="534152"/>
                </a:lnTo>
                <a:lnTo>
                  <a:pt x="2770898" y="532962"/>
                </a:lnTo>
                <a:cubicBezTo>
                  <a:pt x="2770809" y="530757"/>
                  <a:pt x="2771629" y="528441"/>
                  <a:pt x="2773175" y="528988"/>
                </a:cubicBezTo>
                <a:lnTo>
                  <a:pt x="2773302" y="530017"/>
                </a:lnTo>
                <a:lnTo>
                  <a:pt x="2783745" y="495706"/>
                </a:lnTo>
                <a:cubicBezTo>
                  <a:pt x="2801205" y="434048"/>
                  <a:pt x="2798564" y="365274"/>
                  <a:pt x="2832897" y="332207"/>
                </a:cubicBezTo>
                <a:cubicBezTo>
                  <a:pt x="2838163" y="329696"/>
                  <a:pt x="2846416" y="318759"/>
                  <a:pt x="2847793" y="314871"/>
                </a:cubicBezTo>
                <a:cubicBezTo>
                  <a:pt x="2846416" y="318759"/>
                  <a:pt x="2872253" y="309675"/>
                  <a:pt x="2869741" y="304407"/>
                </a:cubicBezTo>
                <a:cubicBezTo>
                  <a:pt x="2876144" y="311052"/>
                  <a:pt x="2867891" y="321988"/>
                  <a:pt x="2869028" y="331145"/>
                </a:cubicBezTo>
                <a:cubicBezTo>
                  <a:pt x="2868792" y="337992"/>
                  <a:pt x="2870437" y="343133"/>
                  <a:pt x="2872455" y="347220"/>
                </a:cubicBezTo>
                <a:lnTo>
                  <a:pt x="2877250" y="355479"/>
                </a:lnTo>
                <a:lnTo>
                  <a:pt x="2879509" y="340057"/>
                </a:lnTo>
                <a:cubicBezTo>
                  <a:pt x="2881103" y="338014"/>
                  <a:pt x="2882488" y="337888"/>
                  <a:pt x="2883700" y="338915"/>
                </a:cubicBezTo>
                <a:lnTo>
                  <a:pt x="2885734" y="342636"/>
                </a:lnTo>
                <a:lnTo>
                  <a:pt x="2889369" y="325219"/>
                </a:lnTo>
                <a:lnTo>
                  <a:pt x="2887930" y="338512"/>
                </a:lnTo>
                <a:lnTo>
                  <a:pt x="2891336" y="319664"/>
                </a:lnTo>
                <a:lnTo>
                  <a:pt x="2889369" y="325219"/>
                </a:lnTo>
                <a:cubicBezTo>
                  <a:pt x="2889604" y="318373"/>
                  <a:pt x="2890185" y="310553"/>
                  <a:pt x="2891192" y="304619"/>
                </a:cubicBezTo>
                <a:lnTo>
                  <a:pt x="2893324" y="300100"/>
                </a:lnTo>
                <a:lnTo>
                  <a:pt x="2893957" y="290527"/>
                </a:lnTo>
                <a:cubicBezTo>
                  <a:pt x="2894417" y="283039"/>
                  <a:pt x="2895051" y="275782"/>
                  <a:pt x="2896550" y="268824"/>
                </a:cubicBezTo>
                <a:lnTo>
                  <a:pt x="2900253" y="257351"/>
                </a:lnTo>
                <a:lnTo>
                  <a:pt x="2902004" y="258879"/>
                </a:lnTo>
                <a:cubicBezTo>
                  <a:pt x="2897735" y="282413"/>
                  <a:pt x="2894772" y="302347"/>
                  <a:pt x="2901178" y="274909"/>
                </a:cubicBezTo>
                <a:lnTo>
                  <a:pt x="2904466" y="259899"/>
                </a:lnTo>
                <a:lnTo>
                  <a:pt x="2904477" y="259905"/>
                </a:lnTo>
                <a:lnTo>
                  <a:pt x="2904492" y="259780"/>
                </a:lnTo>
                <a:lnTo>
                  <a:pt x="2911004" y="230059"/>
                </a:lnTo>
                <a:cubicBezTo>
                  <a:pt x="2909639" y="233175"/>
                  <a:pt x="2907516" y="240789"/>
                  <a:pt x="2905981" y="247547"/>
                </a:cubicBezTo>
                <a:lnTo>
                  <a:pt x="2904492" y="259780"/>
                </a:lnTo>
                <a:lnTo>
                  <a:pt x="2904466" y="259899"/>
                </a:lnTo>
                <a:lnTo>
                  <a:pt x="2902004" y="258879"/>
                </a:lnTo>
                <a:cubicBezTo>
                  <a:pt x="2905446" y="241057"/>
                  <a:pt x="2910343" y="220991"/>
                  <a:pt x="2912307" y="220382"/>
                </a:cubicBezTo>
                <a:cubicBezTo>
                  <a:pt x="2910343" y="220991"/>
                  <a:pt x="2912968" y="229451"/>
                  <a:pt x="2912968" y="229451"/>
                </a:cubicBezTo>
                <a:cubicBezTo>
                  <a:pt x="2914491" y="234360"/>
                  <a:pt x="2916897" y="228230"/>
                  <a:pt x="2919014" y="235052"/>
                </a:cubicBezTo>
                <a:cubicBezTo>
                  <a:pt x="2918574" y="240573"/>
                  <a:pt x="2916589" y="256146"/>
                  <a:pt x="2915794" y="267462"/>
                </a:cubicBezTo>
                <a:cubicBezTo>
                  <a:pt x="2911727" y="301180"/>
                  <a:pt x="2907518" y="337634"/>
                  <a:pt x="2902407" y="373921"/>
                </a:cubicBezTo>
                <a:lnTo>
                  <a:pt x="2901435" y="379362"/>
                </a:lnTo>
                <a:lnTo>
                  <a:pt x="2901450" y="379568"/>
                </a:lnTo>
                <a:cubicBezTo>
                  <a:pt x="2901694" y="390082"/>
                  <a:pt x="2901123" y="398133"/>
                  <a:pt x="2899061" y="400869"/>
                </a:cubicBezTo>
                <a:lnTo>
                  <a:pt x="2895777" y="411084"/>
                </a:lnTo>
                <a:lnTo>
                  <a:pt x="2887429" y="457874"/>
                </a:lnTo>
                <a:lnTo>
                  <a:pt x="2896226" y="430502"/>
                </a:lnTo>
                <a:cubicBezTo>
                  <a:pt x="2898811" y="420110"/>
                  <a:pt x="2900079" y="410348"/>
                  <a:pt x="2899061" y="400869"/>
                </a:cubicBezTo>
                <a:lnTo>
                  <a:pt x="2904282" y="390074"/>
                </a:lnTo>
                <a:lnTo>
                  <a:pt x="2909098" y="362234"/>
                </a:lnTo>
                <a:cubicBezTo>
                  <a:pt x="2914229" y="326876"/>
                  <a:pt x="2918816" y="291650"/>
                  <a:pt x="2924773" y="253605"/>
                </a:cubicBezTo>
                <a:cubicBezTo>
                  <a:pt x="2926604" y="230603"/>
                  <a:pt x="2929182" y="216939"/>
                  <a:pt x="2934435" y="191079"/>
                </a:cubicBezTo>
                <a:cubicBezTo>
                  <a:pt x="2938975" y="176806"/>
                  <a:pt x="2939819" y="187613"/>
                  <a:pt x="2937653" y="201448"/>
                </a:cubicBezTo>
                <a:cubicBezTo>
                  <a:pt x="2937213" y="206969"/>
                  <a:pt x="2934922" y="207679"/>
                  <a:pt x="2936092" y="218385"/>
                </a:cubicBezTo>
                <a:cubicBezTo>
                  <a:pt x="2942796" y="233053"/>
                  <a:pt x="2938054" y="260551"/>
                  <a:pt x="2936220" y="283556"/>
                </a:cubicBezTo>
                <a:cubicBezTo>
                  <a:pt x="2933327" y="313545"/>
                  <a:pt x="2929534" y="343384"/>
                  <a:pt x="2924910" y="373041"/>
                </a:cubicBezTo>
                <a:lnTo>
                  <a:pt x="2924218" y="376799"/>
                </a:lnTo>
                <a:lnTo>
                  <a:pt x="2924721" y="377861"/>
                </a:lnTo>
                <a:lnTo>
                  <a:pt x="2927125" y="386613"/>
                </a:lnTo>
                <a:lnTo>
                  <a:pt x="2929120" y="375576"/>
                </a:lnTo>
                <a:cubicBezTo>
                  <a:pt x="2934993" y="339726"/>
                  <a:pt x="2940645" y="304169"/>
                  <a:pt x="2947406" y="268718"/>
                </a:cubicBezTo>
                <a:cubicBezTo>
                  <a:pt x="2946667" y="298711"/>
                  <a:pt x="2945178" y="329759"/>
                  <a:pt x="2941846" y="361082"/>
                </a:cubicBezTo>
                <a:lnTo>
                  <a:pt x="2938112" y="388056"/>
                </a:lnTo>
                <a:lnTo>
                  <a:pt x="2940931" y="383603"/>
                </a:lnTo>
                <a:lnTo>
                  <a:pt x="2941196" y="383367"/>
                </a:lnTo>
                <a:lnTo>
                  <a:pt x="2946558" y="345187"/>
                </a:lnTo>
                <a:lnTo>
                  <a:pt x="2956838" y="275505"/>
                </a:lnTo>
                <a:lnTo>
                  <a:pt x="2956725" y="275621"/>
                </a:lnTo>
                <a:cubicBezTo>
                  <a:pt x="2950741" y="278249"/>
                  <a:pt x="2943074" y="273893"/>
                  <a:pt x="2954142" y="257707"/>
                </a:cubicBezTo>
                <a:lnTo>
                  <a:pt x="2958033" y="259086"/>
                </a:lnTo>
                <a:cubicBezTo>
                  <a:pt x="2962024" y="263781"/>
                  <a:pt x="2962548" y="267841"/>
                  <a:pt x="2961394" y="270842"/>
                </a:cubicBezTo>
                <a:lnTo>
                  <a:pt x="2957416" y="274914"/>
                </a:lnTo>
                <a:lnTo>
                  <a:pt x="2951598" y="344369"/>
                </a:lnTo>
                <a:lnTo>
                  <a:pt x="2947126" y="378086"/>
                </a:lnTo>
                <a:lnTo>
                  <a:pt x="2949723" y="375773"/>
                </a:lnTo>
                <a:cubicBezTo>
                  <a:pt x="2951526" y="375319"/>
                  <a:pt x="2952155" y="376636"/>
                  <a:pt x="2951467" y="378581"/>
                </a:cubicBezTo>
                <a:cubicBezTo>
                  <a:pt x="2963121" y="360093"/>
                  <a:pt x="2954742" y="307522"/>
                  <a:pt x="2965506" y="301852"/>
                </a:cubicBezTo>
                <a:lnTo>
                  <a:pt x="2968299" y="303780"/>
                </a:lnTo>
                <a:lnTo>
                  <a:pt x="2972443" y="277698"/>
                </a:lnTo>
                <a:lnTo>
                  <a:pt x="2972683" y="274749"/>
                </a:lnTo>
                <a:lnTo>
                  <a:pt x="2973670" y="273669"/>
                </a:lnTo>
                <a:lnTo>
                  <a:pt x="2978125" y="264755"/>
                </a:lnTo>
                <a:lnTo>
                  <a:pt x="2978001" y="266699"/>
                </a:lnTo>
                <a:lnTo>
                  <a:pt x="2972476" y="313564"/>
                </a:lnTo>
                <a:lnTo>
                  <a:pt x="2973402" y="318896"/>
                </a:lnTo>
                <a:cubicBezTo>
                  <a:pt x="2974737" y="340752"/>
                  <a:pt x="2970169" y="375927"/>
                  <a:pt x="2971428" y="378424"/>
                </a:cubicBezTo>
                <a:lnTo>
                  <a:pt x="2972420" y="376203"/>
                </a:lnTo>
                <a:lnTo>
                  <a:pt x="2985320" y="279870"/>
                </a:lnTo>
                <a:lnTo>
                  <a:pt x="2985379" y="279406"/>
                </a:lnTo>
                <a:lnTo>
                  <a:pt x="2989344" y="268248"/>
                </a:lnTo>
                <a:cubicBezTo>
                  <a:pt x="2990469" y="264719"/>
                  <a:pt x="2990967" y="262578"/>
                  <a:pt x="2990366" y="263135"/>
                </a:cubicBezTo>
                <a:lnTo>
                  <a:pt x="2995515" y="263299"/>
                </a:lnTo>
                <a:lnTo>
                  <a:pt x="2991411" y="278440"/>
                </a:lnTo>
                <a:cubicBezTo>
                  <a:pt x="2987384" y="296640"/>
                  <a:pt x="2986842" y="308271"/>
                  <a:pt x="2991617" y="304111"/>
                </a:cubicBezTo>
                <a:lnTo>
                  <a:pt x="3002139" y="286320"/>
                </a:lnTo>
                <a:lnTo>
                  <a:pt x="3009434" y="289151"/>
                </a:lnTo>
                <a:cubicBezTo>
                  <a:pt x="3006971" y="295462"/>
                  <a:pt x="3002071" y="306381"/>
                  <a:pt x="3002071" y="306381"/>
                </a:cubicBezTo>
                <a:cubicBezTo>
                  <a:pt x="3006744" y="312467"/>
                  <a:pt x="3009324" y="297314"/>
                  <a:pt x="3009324" y="297314"/>
                </a:cubicBezTo>
                <a:lnTo>
                  <a:pt x="3012705" y="292642"/>
                </a:lnTo>
                <a:lnTo>
                  <a:pt x="3014902" y="283577"/>
                </a:lnTo>
                <a:lnTo>
                  <a:pt x="3015874" y="288261"/>
                </a:lnTo>
                <a:lnTo>
                  <a:pt x="3022294" y="279386"/>
                </a:lnTo>
                <a:cubicBezTo>
                  <a:pt x="3026993" y="272473"/>
                  <a:pt x="3030737" y="266402"/>
                  <a:pt x="3029549" y="266496"/>
                </a:cubicBezTo>
                <a:cubicBezTo>
                  <a:pt x="3036660" y="267972"/>
                  <a:pt x="3026973" y="281309"/>
                  <a:pt x="3021648" y="294303"/>
                </a:cubicBezTo>
                <a:lnTo>
                  <a:pt x="3018941" y="303030"/>
                </a:lnTo>
                <a:lnTo>
                  <a:pt x="3018996" y="303291"/>
                </a:lnTo>
                <a:cubicBezTo>
                  <a:pt x="3018980" y="310033"/>
                  <a:pt x="3017838" y="315828"/>
                  <a:pt x="3016218" y="321113"/>
                </a:cubicBezTo>
                <a:lnTo>
                  <a:pt x="3015090" y="324050"/>
                </a:lnTo>
                <a:lnTo>
                  <a:pt x="3018927" y="320000"/>
                </a:lnTo>
                <a:cubicBezTo>
                  <a:pt x="3023800" y="311121"/>
                  <a:pt x="3026692" y="302399"/>
                  <a:pt x="3031592" y="291478"/>
                </a:cubicBezTo>
                <a:cubicBezTo>
                  <a:pt x="3036088" y="281098"/>
                  <a:pt x="3039762" y="273038"/>
                  <a:pt x="3042981" y="266199"/>
                </a:cubicBezTo>
                <a:lnTo>
                  <a:pt x="3050642" y="250329"/>
                </a:lnTo>
                <a:lnTo>
                  <a:pt x="3049878" y="255459"/>
                </a:lnTo>
                <a:lnTo>
                  <a:pt x="3045937" y="292718"/>
                </a:lnTo>
                <a:lnTo>
                  <a:pt x="3041225" y="311783"/>
                </a:lnTo>
                <a:cubicBezTo>
                  <a:pt x="3037302" y="323645"/>
                  <a:pt x="3039846" y="318688"/>
                  <a:pt x="3043961" y="310972"/>
                </a:cubicBezTo>
                <a:lnTo>
                  <a:pt x="3044017" y="310874"/>
                </a:lnTo>
                <a:lnTo>
                  <a:pt x="3043846" y="312484"/>
                </a:lnTo>
                <a:cubicBezTo>
                  <a:pt x="3041516" y="331715"/>
                  <a:pt x="3038772" y="351487"/>
                  <a:pt x="3035323" y="372751"/>
                </a:cubicBezTo>
                <a:cubicBezTo>
                  <a:pt x="3035915" y="374660"/>
                  <a:pt x="3031525" y="396365"/>
                  <a:pt x="3035455" y="395146"/>
                </a:cubicBezTo>
                <a:cubicBezTo>
                  <a:pt x="3039710" y="393824"/>
                  <a:pt x="3039690" y="366009"/>
                  <a:pt x="3040458" y="360388"/>
                </a:cubicBezTo>
                <a:lnTo>
                  <a:pt x="3048594" y="302804"/>
                </a:lnTo>
                <a:lnTo>
                  <a:pt x="3050701" y="299091"/>
                </a:lnTo>
                <a:cubicBezTo>
                  <a:pt x="3052932" y="295611"/>
                  <a:pt x="3054946" y="293201"/>
                  <a:pt x="3056129" y="293617"/>
                </a:cubicBezTo>
                <a:cubicBezTo>
                  <a:pt x="3061285" y="293210"/>
                  <a:pt x="3032985" y="365100"/>
                  <a:pt x="3048341" y="342821"/>
                </a:cubicBezTo>
                <a:cubicBezTo>
                  <a:pt x="3050806" y="336170"/>
                  <a:pt x="3068398" y="294688"/>
                  <a:pt x="3073158" y="294311"/>
                </a:cubicBezTo>
                <a:cubicBezTo>
                  <a:pt x="3075936" y="294092"/>
                  <a:pt x="3082874" y="308495"/>
                  <a:pt x="3082901" y="306454"/>
                </a:cubicBezTo>
                <a:cubicBezTo>
                  <a:pt x="3082874" y="308495"/>
                  <a:pt x="3082847" y="310535"/>
                  <a:pt x="3082821" y="312577"/>
                </a:cubicBezTo>
                <a:cubicBezTo>
                  <a:pt x="3088060" y="306046"/>
                  <a:pt x="3098344" y="277712"/>
                  <a:pt x="3092877" y="301250"/>
                </a:cubicBezTo>
                <a:cubicBezTo>
                  <a:pt x="3085000" y="327355"/>
                  <a:pt x="3098148" y="292338"/>
                  <a:pt x="3103075" y="279378"/>
                </a:cubicBezTo>
                <a:lnTo>
                  <a:pt x="3104250" y="276428"/>
                </a:lnTo>
                <a:lnTo>
                  <a:pt x="3093561" y="360358"/>
                </a:lnTo>
                <a:cubicBezTo>
                  <a:pt x="3093715" y="367789"/>
                  <a:pt x="3093936" y="382378"/>
                  <a:pt x="3097377" y="364557"/>
                </a:cubicBezTo>
                <a:cubicBezTo>
                  <a:pt x="3101343" y="341490"/>
                  <a:pt x="3102931" y="318860"/>
                  <a:pt x="3109287" y="296546"/>
                </a:cubicBezTo>
                <a:cubicBezTo>
                  <a:pt x="3109583" y="306176"/>
                  <a:pt x="3109088" y="315567"/>
                  <a:pt x="3108192" y="324836"/>
                </a:cubicBezTo>
                <a:lnTo>
                  <a:pt x="3105559" y="345580"/>
                </a:lnTo>
                <a:lnTo>
                  <a:pt x="3104523" y="348918"/>
                </a:lnTo>
                <a:cubicBezTo>
                  <a:pt x="3101932" y="357531"/>
                  <a:pt x="3101106" y="361801"/>
                  <a:pt x="3101366" y="363357"/>
                </a:cubicBezTo>
                <a:lnTo>
                  <a:pt x="3103424" y="362223"/>
                </a:lnTo>
                <a:lnTo>
                  <a:pt x="3101126" y="380015"/>
                </a:lnTo>
                <a:cubicBezTo>
                  <a:pt x="3100188" y="389299"/>
                  <a:pt x="3099632" y="398705"/>
                  <a:pt x="3099848" y="408362"/>
                </a:cubicBezTo>
                <a:lnTo>
                  <a:pt x="3102777" y="391187"/>
                </a:lnTo>
                <a:lnTo>
                  <a:pt x="3108870" y="355450"/>
                </a:lnTo>
                <a:lnTo>
                  <a:pt x="3110429" y="353181"/>
                </a:lnTo>
                <a:cubicBezTo>
                  <a:pt x="3112280" y="350407"/>
                  <a:pt x="3113844" y="348181"/>
                  <a:pt x="3114439" y="348134"/>
                </a:cubicBezTo>
                <a:cubicBezTo>
                  <a:pt x="3116819" y="347946"/>
                  <a:pt x="3104073" y="382590"/>
                  <a:pt x="3103961" y="391093"/>
                </a:cubicBezTo>
                <a:cubicBezTo>
                  <a:pt x="3111638" y="379955"/>
                  <a:pt x="3109343" y="373680"/>
                  <a:pt x="3116679" y="358489"/>
                </a:cubicBezTo>
                <a:cubicBezTo>
                  <a:pt x="3116679" y="358489"/>
                  <a:pt x="3127017" y="326075"/>
                  <a:pt x="3129397" y="325887"/>
                </a:cubicBezTo>
                <a:lnTo>
                  <a:pt x="3131441" y="350870"/>
                </a:lnTo>
                <a:cubicBezTo>
                  <a:pt x="3133821" y="350682"/>
                  <a:pt x="3169424" y="265984"/>
                  <a:pt x="3156597" y="306750"/>
                </a:cubicBezTo>
                <a:cubicBezTo>
                  <a:pt x="3146769" y="330631"/>
                  <a:pt x="3141358" y="350086"/>
                  <a:pt x="3138696" y="371364"/>
                </a:cubicBezTo>
                <a:cubicBezTo>
                  <a:pt x="3136115" y="386516"/>
                  <a:pt x="3126085" y="395802"/>
                  <a:pt x="3125863" y="412469"/>
                </a:cubicBezTo>
                <a:lnTo>
                  <a:pt x="3124232" y="412597"/>
                </a:lnTo>
                <a:lnTo>
                  <a:pt x="3123686" y="412641"/>
                </a:lnTo>
                <a:cubicBezTo>
                  <a:pt x="3123446" y="412661"/>
                  <a:pt x="3123607" y="412646"/>
                  <a:pt x="3123928" y="412622"/>
                </a:cubicBezTo>
                <a:lnTo>
                  <a:pt x="3124232" y="412597"/>
                </a:lnTo>
                <a:lnTo>
                  <a:pt x="3125139" y="412527"/>
                </a:lnTo>
                <a:cubicBezTo>
                  <a:pt x="3125540" y="412495"/>
                  <a:pt x="3125863" y="412469"/>
                  <a:pt x="3125863" y="412469"/>
                </a:cubicBezTo>
                <a:cubicBezTo>
                  <a:pt x="3138187" y="409456"/>
                  <a:pt x="3138723" y="369321"/>
                  <a:pt x="3146315" y="364643"/>
                </a:cubicBezTo>
                <a:cubicBezTo>
                  <a:pt x="3146321" y="364049"/>
                  <a:pt x="3147094" y="363691"/>
                  <a:pt x="3148248" y="363520"/>
                </a:cubicBezTo>
                <a:lnTo>
                  <a:pt x="3151426" y="363521"/>
                </a:lnTo>
                <a:lnTo>
                  <a:pt x="3157573" y="321823"/>
                </a:lnTo>
                <a:lnTo>
                  <a:pt x="3161181" y="327218"/>
                </a:lnTo>
                <a:lnTo>
                  <a:pt x="3158836" y="361404"/>
                </a:lnTo>
                <a:lnTo>
                  <a:pt x="3158575" y="363306"/>
                </a:lnTo>
                <a:lnTo>
                  <a:pt x="3158449" y="365619"/>
                </a:lnTo>
                <a:lnTo>
                  <a:pt x="3158584" y="365715"/>
                </a:lnTo>
                <a:cubicBezTo>
                  <a:pt x="3165891" y="352565"/>
                  <a:pt x="3163711" y="337788"/>
                  <a:pt x="3170992" y="326679"/>
                </a:cubicBezTo>
                <a:cubicBezTo>
                  <a:pt x="3173822" y="322380"/>
                  <a:pt x="3176202" y="322192"/>
                  <a:pt x="3180990" y="319774"/>
                </a:cubicBezTo>
                <a:cubicBezTo>
                  <a:pt x="3191018" y="310488"/>
                  <a:pt x="3193595" y="295674"/>
                  <a:pt x="3198923" y="282342"/>
                </a:cubicBezTo>
                <a:cubicBezTo>
                  <a:pt x="3211583" y="254160"/>
                  <a:pt x="3216684" y="228274"/>
                  <a:pt x="3231696" y="201946"/>
                </a:cubicBezTo>
                <a:cubicBezTo>
                  <a:pt x="3224135" y="234142"/>
                  <a:pt x="3213936" y="256013"/>
                  <a:pt x="3205977" y="288240"/>
                </a:cubicBezTo>
                <a:cubicBezTo>
                  <a:pt x="3205865" y="296743"/>
                  <a:pt x="3198528" y="311935"/>
                  <a:pt x="3190738" y="331576"/>
                </a:cubicBezTo>
                <a:cubicBezTo>
                  <a:pt x="3188215" y="342309"/>
                  <a:pt x="3165299" y="396783"/>
                  <a:pt x="3185527" y="365626"/>
                </a:cubicBezTo>
                <a:cubicBezTo>
                  <a:pt x="3187995" y="358976"/>
                  <a:pt x="3200654" y="330794"/>
                  <a:pt x="3203092" y="326185"/>
                </a:cubicBezTo>
                <a:cubicBezTo>
                  <a:pt x="3205499" y="323956"/>
                  <a:pt x="3210657" y="323546"/>
                  <a:pt x="3210657" y="323546"/>
                </a:cubicBezTo>
                <a:cubicBezTo>
                  <a:pt x="3217937" y="312440"/>
                  <a:pt x="3220485" y="299667"/>
                  <a:pt x="3223404" y="288903"/>
                </a:cubicBezTo>
                <a:cubicBezTo>
                  <a:pt x="3228276" y="280024"/>
                  <a:pt x="3230938" y="258748"/>
                  <a:pt x="3238501" y="256113"/>
                </a:cubicBezTo>
                <a:cubicBezTo>
                  <a:pt x="3246066" y="253477"/>
                  <a:pt x="3230766" y="271673"/>
                  <a:pt x="3238388" y="264615"/>
                </a:cubicBezTo>
                <a:cubicBezTo>
                  <a:pt x="3248417" y="255329"/>
                  <a:pt x="3261079" y="227147"/>
                  <a:pt x="3248331" y="261792"/>
                </a:cubicBezTo>
                <a:cubicBezTo>
                  <a:pt x="3240459" y="287557"/>
                  <a:pt x="3232781" y="298696"/>
                  <a:pt x="3227627" y="328664"/>
                </a:cubicBezTo>
                <a:cubicBezTo>
                  <a:pt x="3233344" y="323371"/>
                  <a:pt x="3243312" y="300158"/>
                  <a:pt x="3249994" y="285137"/>
                </a:cubicBezTo>
                <a:lnTo>
                  <a:pt x="3250884" y="283240"/>
                </a:lnTo>
                <a:lnTo>
                  <a:pt x="3248757" y="315776"/>
                </a:lnTo>
                <a:lnTo>
                  <a:pt x="3255908" y="273162"/>
                </a:lnTo>
                <a:lnTo>
                  <a:pt x="3261333" y="267337"/>
                </a:lnTo>
                <a:cubicBezTo>
                  <a:pt x="3264405" y="265534"/>
                  <a:pt x="3259732" y="276096"/>
                  <a:pt x="3257542" y="284168"/>
                </a:cubicBezTo>
                <a:cubicBezTo>
                  <a:pt x="3282671" y="242090"/>
                  <a:pt x="3290797" y="197277"/>
                  <a:pt x="3313547" y="155387"/>
                </a:cubicBezTo>
                <a:lnTo>
                  <a:pt x="3317092" y="148119"/>
                </a:lnTo>
                <a:lnTo>
                  <a:pt x="3317090" y="148590"/>
                </a:lnTo>
                <a:cubicBezTo>
                  <a:pt x="3317159" y="155747"/>
                  <a:pt x="3311397" y="179971"/>
                  <a:pt x="3312567" y="190676"/>
                </a:cubicBezTo>
                <a:cubicBezTo>
                  <a:pt x="3314837" y="204928"/>
                  <a:pt x="3317463" y="170609"/>
                  <a:pt x="3318411" y="166727"/>
                </a:cubicBezTo>
                <a:cubicBezTo>
                  <a:pt x="3319195" y="158557"/>
                  <a:pt x="3319965" y="152148"/>
                  <a:pt x="3320749" y="146557"/>
                </a:cubicBezTo>
                <a:lnTo>
                  <a:pt x="3322135" y="137785"/>
                </a:lnTo>
                <a:lnTo>
                  <a:pt x="3335145" y="111122"/>
                </a:lnTo>
                <a:lnTo>
                  <a:pt x="3337100" y="112467"/>
                </a:lnTo>
                <a:cubicBezTo>
                  <a:pt x="3336607" y="112617"/>
                  <a:pt x="3336759" y="111300"/>
                  <a:pt x="3337306" y="109140"/>
                </a:cubicBezTo>
                <a:lnTo>
                  <a:pt x="3339336" y="102535"/>
                </a:lnTo>
                <a:lnTo>
                  <a:pt x="3349058" y="82606"/>
                </a:lnTo>
                <a:lnTo>
                  <a:pt x="3348215" y="90469"/>
                </a:lnTo>
                <a:lnTo>
                  <a:pt x="3353691" y="91190"/>
                </a:lnTo>
                <a:lnTo>
                  <a:pt x="3346211" y="112716"/>
                </a:lnTo>
                <a:lnTo>
                  <a:pt x="3357164" y="91814"/>
                </a:lnTo>
                <a:lnTo>
                  <a:pt x="3356770" y="104154"/>
                </a:lnTo>
                <a:lnTo>
                  <a:pt x="3356917" y="109420"/>
                </a:lnTo>
                <a:lnTo>
                  <a:pt x="3326768" y="177789"/>
                </a:lnTo>
                <a:cubicBezTo>
                  <a:pt x="3307696" y="222702"/>
                  <a:pt x="3289854" y="267857"/>
                  <a:pt x="3274572" y="314424"/>
                </a:cubicBezTo>
                <a:cubicBezTo>
                  <a:pt x="3273325" y="318769"/>
                  <a:pt x="3267617" y="330772"/>
                  <a:pt x="3262806" y="342449"/>
                </a:cubicBezTo>
                <a:lnTo>
                  <a:pt x="3262261" y="343958"/>
                </a:lnTo>
                <a:lnTo>
                  <a:pt x="3262435" y="361823"/>
                </a:lnTo>
                <a:lnTo>
                  <a:pt x="3266851" y="351540"/>
                </a:lnTo>
                <a:lnTo>
                  <a:pt x="3267788" y="343693"/>
                </a:lnTo>
                <a:lnTo>
                  <a:pt x="3271490" y="332219"/>
                </a:lnTo>
                <a:lnTo>
                  <a:pt x="3273243" y="333747"/>
                </a:lnTo>
                <a:lnTo>
                  <a:pt x="3273003" y="335101"/>
                </a:lnTo>
                <a:lnTo>
                  <a:pt x="3273387" y="334032"/>
                </a:lnTo>
                <a:lnTo>
                  <a:pt x="3273243" y="333747"/>
                </a:lnTo>
                <a:cubicBezTo>
                  <a:pt x="3276685" y="315927"/>
                  <a:pt x="3281581" y="295862"/>
                  <a:pt x="3283544" y="295251"/>
                </a:cubicBezTo>
                <a:cubicBezTo>
                  <a:pt x="3282562" y="295556"/>
                  <a:pt x="3282729" y="297823"/>
                  <a:pt x="3283139" y="300013"/>
                </a:cubicBezTo>
                <a:lnTo>
                  <a:pt x="3283750" y="302651"/>
                </a:lnTo>
                <a:lnTo>
                  <a:pt x="3287281" y="294052"/>
                </a:lnTo>
                <a:cubicBezTo>
                  <a:pt x="3292550" y="279239"/>
                  <a:pt x="3297470" y="261394"/>
                  <a:pt x="3304715" y="252921"/>
                </a:cubicBezTo>
                <a:cubicBezTo>
                  <a:pt x="3307122" y="250694"/>
                  <a:pt x="3312280" y="250287"/>
                  <a:pt x="3312307" y="248246"/>
                </a:cubicBezTo>
                <a:cubicBezTo>
                  <a:pt x="3317179" y="239365"/>
                  <a:pt x="3325080" y="211560"/>
                  <a:pt x="3332334" y="202492"/>
                </a:cubicBezTo>
                <a:cubicBezTo>
                  <a:pt x="3335169" y="197852"/>
                  <a:pt x="3342307" y="197287"/>
                  <a:pt x="3342307" y="197287"/>
                </a:cubicBezTo>
                <a:cubicBezTo>
                  <a:pt x="3342307" y="197287"/>
                  <a:pt x="3343018" y="196212"/>
                  <a:pt x="3343732" y="194584"/>
                </a:cubicBezTo>
                <a:lnTo>
                  <a:pt x="3344376" y="191937"/>
                </a:lnTo>
                <a:lnTo>
                  <a:pt x="3346469" y="188310"/>
                </a:lnTo>
                <a:lnTo>
                  <a:pt x="3347284" y="188145"/>
                </a:lnTo>
                <a:cubicBezTo>
                  <a:pt x="3347584" y="187867"/>
                  <a:pt x="3347592" y="187357"/>
                  <a:pt x="3347605" y="186337"/>
                </a:cubicBezTo>
                <a:lnTo>
                  <a:pt x="3346469" y="188310"/>
                </a:lnTo>
                <a:lnTo>
                  <a:pt x="3345198" y="188566"/>
                </a:lnTo>
                <a:cubicBezTo>
                  <a:pt x="3350012" y="184108"/>
                  <a:pt x="3354854" y="177610"/>
                  <a:pt x="3354854" y="177610"/>
                </a:cubicBezTo>
                <a:cubicBezTo>
                  <a:pt x="3362363" y="179056"/>
                  <a:pt x="3337436" y="206168"/>
                  <a:pt x="3334801" y="225403"/>
                </a:cubicBezTo>
                <a:cubicBezTo>
                  <a:pt x="3334773" y="227444"/>
                  <a:pt x="3337067" y="233718"/>
                  <a:pt x="3337038" y="235758"/>
                </a:cubicBezTo>
                <a:cubicBezTo>
                  <a:pt x="3334492" y="248532"/>
                  <a:pt x="3329135" y="263905"/>
                  <a:pt x="3324152" y="280948"/>
                </a:cubicBezTo>
                <a:cubicBezTo>
                  <a:pt x="3322919" y="284274"/>
                  <a:pt x="3316573" y="299553"/>
                  <a:pt x="3310532" y="314258"/>
                </a:cubicBezTo>
                <a:lnTo>
                  <a:pt x="3310513" y="314306"/>
                </a:lnTo>
                <a:lnTo>
                  <a:pt x="3310596" y="322714"/>
                </a:lnTo>
                <a:lnTo>
                  <a:pt x="3309079" y="339980"/>
                </a:lnTo>
                <a:lnTo>
                  <a:pt x="3310511" y="339027"/>
                </a:lnTo>
                <a:cubicBezTo>
                  <a:pt x="3311823" y="338048"/>
                  <a:pt x="3312901" y="337136"/>
                  <a:pt x="3313504" y="336492"/>
                </a:cubicBezTo>
                <a:cubicBezTo>
                  <a:pt x="3315939" y="332223"/>
                  <a:pt x="3331125" y="292968"/>
                  <a:pt x="3323644" y="319043"/>
                </a:cubicBezTo>
                <a:cubicBezTo>
                  <a:pt x="3315743" y="346848"/>
                  <a:pt x="3336222" y="296984"/>
                  <a:pt x="3338688" y="290331"/>
                </a:cubicBezTo>
                <a:cubicBezTo>
                  <a:pt x="3346452" y="272731"/>
                  <a:pt x="3353786" y="257541"/>
                  <a:pt x="3356248" y="251232"/>
                </a:cubicBezTo>
                <a:cubicBezTo>
                  <a:pt x="3372765" y="216118"/>
                  <a:pt x="3387367" y="183366"/>
                  <a:pt x="3401613" y="151448"/>
                </a:cubicBezTo>
                <a:lnTo>
                  <a:pt x="3404644" y="144804"/>
                </a:lnTo>
                <a:lnTo>
                  <a:pt x="3405197" y="152652"/>
                </a:lnTo>
                <a:lnTo>
                  <a:pt x="3405638" y="155349"/>
                </a:lnTo>
                <a:lnTo>
                  <a:pt x="3396872" y="176330"/>
                </a:lnTo>
                <a:cubicBezTo>
                  <a:pt x="3391548" y="189322"/>
                  <a:pt x="3374097" y="220262"/>
                  <a:pt x="3373955" y="230805"/>
                </a:cubicBezTo>
                <a:cubicBezTo>
                  <a:pt x="3373901" y="234887"/>
                  <a:pt x="3381040" y="234323"/>
                  <a:pt x="3383732" y="240567"/>
                </a:cubicBezTo>
                <a:cubicBezTo>
                  <a:pt x="3385996" y="248881"/>
                  <a:pt x="3380786" y="253371"/>
                  <a:pt x="3375857" y="266331"/>
                </a:cubicBezTo>
                <a:cubicBezTo>
                  <a:pt x="3373337" y="277063"/>
                  <a:pt x="3373224" y="285567"/>
                  <a:pt x="3370758" y="292217"/>
                </a:cubicBezTo>
                <a:lnTo>
                  <a:pt x="3367790" y="299974"/>
                </a:lnTo>
                <a:lnTo>
                  <a:pt x="3368033" y="299685"/>
                </a:lnTo>
                <a:cubicBezTo>
                  <a:pt x="3368542" y="299251"/>
                  <a:pt x="3368958" y="299112"/>
                  <a:pt x="3369253" y="299345"/>
                </a:cubicBezTo>
                <a:cubicBezTo>
                  <a:pt x="3369939" y="299883"/>
                  <a:pt x="3369809" y="302166"/>
                  <a:pt x="3369184" y="305391"/>
                </a:cubicBezTo>
                <a:lnTo>
                  <a:pt x="3367702" y="311369"/>
                </a:lnTo>
                <a:lnTo>
                  <a:pt x="3370333" y="309156"/>
                </a:lnTo>
                <a:cubicBezTo>
                  <a:pt x="3372227" y="308241"/>
                  <a:pt x="3374117" y="307583"/>
                  <a:pt x="3375321" y="306467"/>
                </a:cubicBezTo>
                <a:cubicBezTo>
                  <a:pt x="3377761" y="301859"/>
                  <a:pt x="3380277" y="291467"/>
                  <a:pt x="3385549" y="282555"/>
                </a:cubicBezTo>
                <a:cubicBezTo>
                  <a:pt x="3388014" y="275905"/>
                  <a:pt x="3403085" y="245154"/>
                  <a:pt x="3398043" y="266618"/>
                </a:cubicBezTo>
                <a:cubicBezTo>
                  <a:pt x="3395491" y="279732"/>
                  <a:pt x="3385379" y="295140"/>
                  <a:pt x="3382917" y="301451"/>
                </a:cubicBezTo>
                <a:cubicBezTo>
                  <a:pt x="3380055" y="308133"/>
                  <a:pt x="3382745" y="314376"/>
                  <a:pt x="3382718" y="316417"/>
                </a:cubicBezTo>
                <a:cubicBezTo>
                  <a:pt x="3379887" y="320718"/>
                  <a:pt x="3377474" y="323286"/>
                  <a:pt x="3375013" y="329597"/>
                </a:cubicBezTo>
                <a:lnTo>
                  <a:pt x="3375002" y="330394"/>
                </a:lnTo>
                <a:lnTo>
                  <a:pt x="3376382" y="327463"/>
                </a:lnTo>
                <a:cubicBezTo>
                  <a:pt x="3381282" y="318329"/>
                  <a:pt x="3381153" y="327964"/>
                  <a:pt x="3381153" y="327964"/>
                </a:cubicBezTo>
                <a:cubicBezTo>
                  <a:pt x="3381040" y="336467"/>
                  <a:pt x="3371265" y="356267"/>
                  <a:pt x="3371209" y="360348"/>
                </a:cubicBezTo>
                <a:cubicBezTo>
                  <a:pt x="3371209" y="360348"/>
                  <a:pt x="3372394" y="360765"/>
                  <a:pt x="3374167" y="361432"/>
                </a:cubicBezTo>
                <a:lnTo>
                  <a:pt x="3375058" y="361785"/>
                </a:lnTo>
                <a:lnTo>
                  <a:pt x="3380022" y="347538"/>
                </a:lnTo>
                <a:cubicBezTo>
                  <a:pt x="3382364" y="340971"/>
                  <a:pt x="3384753" y="334604"/>
                  <a:pt x="3387309" y="328625"/>
                </a:cubicBezTo>
                <a:cubicBezTo>
                  <a:pt x="3391219" y="317782"/>
                  <a:pt x="3396317" y="306849"/>
                  <a:pt x="3401665" y="295893"/>
                </a:cubicBezTo>
                <a:lnTo>
                  <a:pt x="3405596" y="287738"/>
                </a:lnTo>
                <a:lnTo>
                  <a:pt x="3405359" y="289606"/>
                </a:lnTo>
                <a:lnTo>
                  <a:pt x="3403444" y="305101"/>
                </a:lnTo>
                <a:lnTo>
                  <a:pt x="3394871" y="325990"/>
                </a:lnTo>
                <a:cubicBezTo>
                  <a:pt x="3387140" y="341212"/>
                  <a:pt x="3376911" y="365462"/>
                  <a:pt x="3391786" y="349338"/>
                </a:cubicBezTo>
                <a:lnTo>
                  <a:pt x="3399497" y="335660"/>
                </a:lnTo>
                <a:lnTo>
                  <a:pt x="3397742" y="347709"/>
                </a:lnTo>
                <a:lnTo>
                  <a:pt x="3399367" y="345182"/>
                </a:lnTo>
                <a:cubicBezTo>
                  <a:pt x="3400741" y="342812"/>
                  <a:pt x="3401379" y="341319"/>
                  <a:pt x="3400786" y="341365"/>
                </a:cubicBezTo>
                <a:cubicBezTo>
                  <a:pt x="3406122" y="342472"/>
                  <a:pt x="3402004" y="350251"/>
                  <a:pt x="3397367" y="359551"/>
                </a:cubicBezTo>
                <a:lnTo>
                  <a:pt x="3395398" y="363779"/>
                </a:lnTo>
                <a:lnTo>
                  <a:pt x="3394540" y="369655"/>
                </a:lnTo>
                <a:lnTo>
                  <a:pt x="3391207" y="392646"/>
                </a:lnTo>
                <a:lnTo>
                  <a:pt x="3396487" y="381373"/>
                </a:lnTo>
                <a:lnTo>
                  <a:pt x="3400174" y="372636"/>
                </a:lnTo>
                <a:lnTo>
                  <a:pt x="3406882" y="337293"/>
                </a:lnTo>
                <a:cubicBezTo>
                  <a:pt x="3410822" y="317899"/>
                  <a:pt x="3411818" y="328695"/>
                  <a:pt x="3411630" y="340238"/>
                </a:cubicBezTo>
                <a:lnTo>
                  <a:pt x="3411285" y="347432"/>
                </a:lnTo>
                <a:lnTo>
                  <a:pt x="3414217" y="341068"/>
                </a:lnTo>
                <a:lnTo>
                  <a:pt x="3421879" y="325196"/>
                </a:lnTo>
                <a:lnTo>
                  <a:pt x="3421116" y="330327"/>
                </a:lnTo>
                <a:lnTo>
                  <a:pt x="3417173" y="367588"/>
                </a:lnTo>
                <a:lnTo>
                  <a:pt x="3412463" y="386651"/>
                </a:lnTo>
                <a:cubicBezTo>
                  <a:pt x="3408540" y="398513"/>
                  <a:pt x="3411083" y="393555"/>
                  <a:pt x="3415199" y="385842"/>
                </a:cubicBezTo>
                <a:lnTo>
                  <a:pt x="3415254" y="385742"/>
                </a:lnTo>
                <a:lnTo>
                  <a:pt x="3415084" y="387351"/>
                </a:lnTo>
                <a:cubicBezTo>
                  <a:pt x="3412754" y="406585"/>
                  <a:pt x="3410009" y="426356"/>
                  <a:pt x="3406560" y="447618"/>
                </a:cubicBezTo>
                <a:cubicBezTo>
                  <a:pt x="3406857" y="448574"/>
                  <a:pt x="3405908" y="454478"/>
                  <a:pt x="3405376" y="459990"/>
                </a:cubicBezTo>
                <a:lnTo>
                  <a:pt x="3405222" y="464059"/>
                </a:lnTo>
                <a:lnTo>
                  <a:pt x="3407075" y="455454"/>
                </a:lnTo>
                <a:cubicBezTo>
                  <a:pt x="3411827" y="424266"/>
                  <a:pt x="3411584" y="395514"/>
                  <a:pt x="3420976" y="360738"/>
                </a:cubicBezTo>
                <a:lnTo>
                  <a:pt x="3419238" y="381878"/>
                </a:lnTo>
                <a:lnTo>
                  <a:pt x="3419832" y="377673"/>
                </a:lnTo>
                <a:lnTo>
                  <a:pt x="3421938" y="373960"/>
                </a:lnTo>
                <a:lnTo>
                  <a:pt x="3423108" y="372778"/>
                </a:lnTo>
                <a:lnTo>
                  <a:pt x="3424850" y="356418"/>
                </a:lnTo>
                <a:lnTo>
                  <a:pt x="3426538" y="341098"/>
                </a:lnTo>
                <a:lnTo>
                  <a:pt x="3434180" y="332168"/>
                </a:lnTo>
                <a:lnTo>
                  <a:pt x="3436095" y="333334"/>
                </a:lnTo>
                <a:lnTo>
                  <a:pt x="3434411" y="362334"/>
                </a:lnTo>
                <a:lnTo>
                  <a:pt x="3436069" y="359644"/>
                </a:lnTo>
                <a:cubicBezTo>
                  <a:pt x="3436620" y="361418"/>
                  <a:pt x="3436658" y="363276"/>
                  <a:pt x="3436376" y="364970"/>
                </a:cubicBezTo>
                <a:cubicBezTo>
                  <a:pt x="3436095" y="366666"/>
                  <a:pt x="3435494" y="368199"/>
                  <a:pt x="3434766" y="369321"/>
                </a:cubicBezTo>
                <a:lnTo>
                  <a:pt x="3434158" y="366494"/>
                </a:lnTo>
                <a:lnTo>
                  <a:pt x="3433716" y="373745"/>
                </a:lnTo>
                <a:lnTo>
                  <a:pt x="3434766" y="369321"/>
                </a:lnTo>
                <a:cubicBezTo>
                  <a:pt x="3434760" y="373062"/>
                  <a:pt x="3434644" y="376371"/>
                  <a:pt x="3434467" y="379431"/>
                </a:cubicBezTo>
                <a:lnTo>
                  <a:pt x="3434030" y="385136"/>
                </a:lnTo>
                <a:lnTo>
                  <a:pt x="3435102" y="382941"/>
                </a:lnTo>
                <a:lnTo>
                  <a:pt x="3438579" y="376500"/>
                </a:lnTo>
                <a:lnTo>
                  <a:pt x="3440716" y="358286"/>
                </a:lnTo>
                <a:cubicBezTo>
                  <a:pt x="3444559" y="327956"/>
                  <a:pt x="3448475" y="303072"/>
                  <a:pt x="3453472" y="265401"/>
                </a:cubicBezTo>
                <a:cubicBezTo>
                  <a:pt x="3453472" y="265401"/>
                  <a:pt x="3453453" y="264999"/>
                  <a:pt x="3453437" y="264300"/>
                </a:cubicBezTo>
                <a:lnTo>
                  <a:pt x="3453432" y="264008"/>
                </a:lnTo>
                <a:lnTo>
                  <a:pt x="3451945" y="268514"/>
                </a:lnTo>
                <a:cubicBezTo>
                  <a:pt x="3446529" y="281797"/>
                  <a:pt x="3437615" y="298363"/>
                  <a:pt x="3435749" y="304625"/>
                </a:cubicBezTo>
                <a:lnTo>
                  <a:pt x="3425635" y="336477"/>
                </a:lnTo>
                <a:lnTo>
                  <a:pt x="3429442" y="309293"/>
                </a:lnTo>
                <a:lnTo>
                  <a:pt x="3430992" y="306021"/>
                </a:lnTo>
                <a:cubicBezTo>
                  <a:pt x="3433859" y="299721"/>
                  <a:pt x="3437001" y="292465"/>
                  <a:pt x="3440791" y="283161"/>
                </a:cubicBezTo>
                <a:cubicBezTo>
                  <a:pt x="3442161" y="280760"/>
                  <a:pt x="3447564" y="267290"/>
                  <a:pt x="3451566" y="259021"/>
                </a:cubicBezTo>
                <a:lnTo>
                  <a:pt x="3453686" y="255249"/>
                </a:lnTo>
                <a:lnTo>
                  <a:pt x="3453802" y="252733"/>
                </a:lnTo>
                <a:cubicBezTo>
                  <a:pt x="3454419" y="246484"/>
                  <a:pt x="3455941" y="240402"/>
                  <a:pt x="3459560" y="241075"/>
                </a:cubicBezTo>
                <a:cubicBezTo>
                  <a:pt x="3462623" y="244012"/>
                  <a:pt x="3454286" y="281899"/>
                  <a:pt x="3454794" y="283535"/>
                </a:cubicBezTo>
                <a:cubicBezTo>
                  <a:pt x="3452845" y="302688"/>
                  <a:pt x="3450700" y="320927"/>
                  <a:pt x="3448658" y="339360"/>
                </a:cubicBezTo>
                <a:lnTo>
                  <a:pt x="3445679" y="370179"/>
                </a:lnTo>
                <a:lnTo>
                  <a:pt x="3447086" y="371272"/>
                </a:lnTo>
                <a:cubicBezTo>
                  <a:pt x="3448127" y="372559"/>
                  <a:pt x="3449255" y="374276"/>
                  <a:pt x="3450301" y="375934"/>
                </a:cubicBezTo>
                <a:lnTo>
                  <a:pt x="3450602" y="376422"/>
                </a:lnTo>
                <a:lnTo>
                  <a:pt x="3451449" y="369139"/>
                </a:lnTo>
                <a:cubicBezTo>
                  <a:pt x="3452423" y="359939"/>
                  <a:pt x="3453029" y="352138"/>
                  <a:pt x="3453384" y="350679"/>
                </a:cubicBezTo>
                <a:cubicBezTo>
                  <a:pt x="3457905" y="308594"/>
                  <a:pt x="3464128" y="263887"/>
                  <a:pt x="3468401" y="212904"/>
                </a:cubicBezTo>
                <a:cubicBezTo>
                  <a:pt x="3468401" y="212904"/>
                  <a:pt x="3471181" y="186017"/>
                  <a:pt x="3474668" y="190318"/>
                </a:cubicBezTo>
                <a:lnTo>
                  <a:pt x="3474180" y="197608"/>
                </a:lnTo>
                <a:lnTo>
                  <a:pt x="3470600" y="207545"/>
                </a:lnTo>
                <a:cubicBezTo>
                  <a:pt x="3469335" y="211466"/>
                  <a:pt x="3468538" y="214628"/>
                  <a:pt x="3468685" y="216103"/>
                </a:cubicBezTo>
                <a:lnTo>
                  <a:pt x="3472239" y="214616"/>
                </a:lnTo>
                <a:lnTo>
                  <a:pt x="3471889" y="217205"/>
                </a:lnTo>
                <a:cubicBezTo>
                  <a:pt x="3470874" y="213932"/>
                  <a:pt x="3467060" y="244431"/>
                  <a:pt x="3473279" y="242500"/>
                </a:cubicBezTo>
                <a:cubicBezTo>
                  <a:pt x="3475243" y="241890"/>
                  <a:pt x="3477093" y="212002"/>
                  <a:pt x="3477445" y="206207"/>
                </a:cubicBezTo>
                <a:lnTo>
                  <a:pt x="3477773" y="203941"/>
                </a:lnTo>
                <a:lnTo>
                  <a:pt x="3477921" y="203648"/>
                </a:lnTo>
                <a:lnTo>
                  <a:pt x="3480583" y="196691"/>
                </a:lnTo>
                <a:lnTo>
                  <a:pt x="3476755" y="248489"/>
                </a:lnTo>
                <a:cubicBezTo>
                  <a:pt x="3474284" y="274643"/>
                  <a:pt x="3471463" y="301396"/>
                  <a:pt x="3468937" y="329102"/>
                </a:cubicBezTo>
                <a:cubicBezTo>
                  <a:pt x="3468937" y="329102"/>
                  <a:pt x="3462362" y="336826"/>
                  <a:pt x="3467307" y="338882"/>
                </a:cubicBezTo>
                <a:cubicBezTo>
                  <a:pt x="3470107" y="339806"/>
                  <a:pt x="3473479" y="314829"/>
                  <a:pt x="3470900" y="328492"/>
                </a:cubicBezTo>
                <a:cubicBezTo>
                  <a:pt x="3479085" y="283174"/>
                  <a:pt x="3479787" y="227619"/>
                  <a:pt x="3490528" y="183601"/>
                </a:cubicBezTo>
                <a:cubicBezTo>
                  <a:pt x="3491457" y="229380"/>
                  <a:pt x="3478731" y="288969"/>
                  <a:pt x="3474628" y="340498"/>
                </a:cubicBezTo>
                <a:cubicBezTo>
                  <a:pt x="3474153" y="342440"/>
                  <a:pt x="3473674" y="348122"/>
                  <a:pt x="3473847" y="353154"/>
                </a:cubicBezTo>
                <a:lnTo>
                  <a:pt x="3474067" y="354895"/>
                </a:lnTo>
                <a:lnTo>
                  <a:pt x="3474313" y="354245"/>
                </a:lnTo>
                <a:lnTo>
                  <a:pt x="3475488" y="351297"/>
                </a:lnTo>
                <a:lnTo>
                  <a:pt x="3474547" y="358683"/>
                </a:lnTo>
                <a:lnTo>
                  <a:pt x="3474673" y="359666"/>
                </a:lnTo>
                <a:cubicBezTo>
                  <a:pt x="3475164" y="361307"/>
                  <a:pt x="3475902" y="362238"/>
                  <a:pt x="3476967" y="361908"/>
                </a:cubicBezTo>
                <a:lnTo>
                  <a:pt x="3480846" y="338567"/>
                </a:lnTo>
                <a:cubicBezTo>
                  <a:pt x="3482679" y="315563"/>
                  <a:pt x="3485725" y="290686"/>
                  <a:pt x="3490027" y="268712"/>
                </a:cubicBezTo>
                <a:cubicBezTo>
                  <a:pt x="3489224" y="287506"/>
                  <a:pt x="3487139" y="307674"/>
                  <a:pt x="3484753" y="328606"/>
                </a:cubicBezTo>
                <a:lnTo>
                  <a:pt x="3479650" y="375097"/>
                </a:lnTo>
                <a:lnTo>
                  <a:pt x="3480523" y="371417"/>
                </a:lnTo>
                <a:lnTo>
                  <a:pt x="3479760" y="391199"/>
                </a:lnTo>
                <a:lnTo>
                  <a:pt x="3485923" y="377781"/>
                </a:lnTo>
                <a:lnTo>
                  <a:pt x="3491977" y="360707"/>
                </a:lnTo>
                <a:lnTo>
                  <a:pt x="3492830" y="355707"/>
                </a:lnTo>
                <a:lnTo>
                  <a:pt x="3493821" y="354315"/>
                </a:lnTo>
                <a:cubicBezTo>
                  <a:pt x="3495439" y="352366"/>
                  <a:pt x="3496538" y="351472"/>
                  <a:pt x="3496525" y="352493"/>
                </a:cubicBezTo>
                <a:lnTo>
                  <a:pt x="3494961" y="363139"/>
                </a:lnTo>
                <a:lnTo>
                  <a:pt x="3494717" y="369021"/>
                </a:lnTo>
                <a:cubicBezTo>
                  <a:pt x="3494341" y="374216"/>
                  <a:pt x="3493735" y="381112"/>
                  <a:pt x="3492868" y="390042"/>
                </a:cubicBezTo>
                <a:cubicBezTo>
                  <a:pt x="3492278" y="403242"/>
                  <a:pt x="3491306" y="414623"/>
                  <a:pt x="3490249" y="425216"/>
                </a:cubicBezTo>
                <a:lnTo>
                  <a:pt x="3490086" y="426777"/>
                </a:lnTo>
                <a:lnTo>
                  <a:pt x="3493383" y="417128"/>
                </a:lnTo>
                <a:cubicBezTo>
                  <a:pt x="3496266" y="409000"/>
                  <a:pt x="3499446" y="400851"/>
                  <a:pt x="3500634" y="400754"/>
                </a:cubicBezTo>
                <a:lnTo>
                  <a:pt x="3502680" y="425738"/>
                </a:lnTo>
                <a:cubicBezTo>
                  <a:pt x="3505058" y="425550"/>
                  <a:pt x="3540663" y="340852"/>
                  <a:pt x="3527835" y="381619"/>
                </a:cubicBezTo>
                <a:lnTo>
                  <a:pt x="3520179" y="403515"/>
                </a:lnTo>
                <a:lnTo>
                  <a:pt x="3519685" y="415542"/>
                </a:lnTo>
                <a:cubicBezTo>
                  <a:pt x="3519300" y="421078"/>
                  <a:pt x="3518857" y="427178"/>
                  <a:pt x="3518771" y="432674"/>
                </a:cubicBezTo>
                <a:lnTo>
                  <a:pt x="3524089" y="407373"/>
                </a:lnTo>
                <a:lnTo>
                  <a:pt x="3524547" y="408752"/>
                </a:lnTo>
                <a:cubicBezTo>
                  <a:pt x="3526625" y="416651"/>
                  <a:pt x="3527113" y="422732"/>
                  <a:pt x="3526372" y="430003"/>
                </a:cubicBezTo>
                <a:lnTo>
                  <a:pt x="3524693" y="438583"/>
                </a:lnTo>
                <a:lnTo>
                  <a:pt x="3527919" y="439221"/>
                </a:lnTo>
                <a:cubicBezTo>
                  <a:pt x="3529067" y="439602"/>
                  <a:pt x="3529826" y="440073"/>
                  <a:pt x="3529819" y="440582"/>
                </a:cubicBezTo>
                <a:cubicBezTo>
                  <a:pt x="3537128" y="427434"/>
                  <a:pt x="3534950" y="412656"/>
                  <a:pt x="3542229" y="401548"/>
                </a:cubicBezTo>
                <a:cubicBezTo>
                  <a:pt x="3545061" y="397248"/>
                  <a:pt x="3547440" y="397059"/>
                  <a:pt x="3552227" y="394642"/>
                </a:cubicBezTo>
                <a:cubicBezTo>
                  <a:pt x="3562257" y="385356"/>
                  <a:pt x="3564832" y="370543"/>
                  <a:pt x="3570161" y="357209"/>
                </a:cubicBezTo>
                <a:cubicBezTo>
                  <a:pt x="3582821" y="329027"/>
                  <a:pt x="3587923" y="303143"/>
                  <a:pt x="3602935" y="276813"/>
                </a:cubicBezTo>
                <a:cubicBezTo>
                  <a:pt x="3595373" y="309010"/>
                  <a:pt x="3585174" y="330883"/>
                  <a:pt x="3577216" y="363111"/>
                </a:cubicBezTo>
                <a:cubicBezTo>
                  <a:pt x="3577101" y="371611"/>
                  <a:pt x="3569766" y="386802"/>
                  <a:pt x="3561976" y="406445"/>
                </a:cubicBezTo>
                <a:cubicBezTo>
                  <a:pt x="3561345" y="409129"/>
                  <a:pt x="3559440" y="414545"/>
                  <a:pt x="3557253" y="420674"/>
                </a:cubicBezTo>
                <a:lnTo>
                  <a:pt x="3555546" y="425601"/>
                </a:lnTo>
                <a:lnTo>
                  <a:pt x="3563329" y="425202"/>
                </a:lnTo>
                <a:lnTo>
                  <a:pt x="3565558" y="420008"/>
                </a:lnTo>
                <a:cubicBezTo>
                  <a:pt x="3569335" y="411555"/>
                  <a:pt x="3573111" y="403358"/>
                  <a:pt x="3574330" y="401052"/>
                </a:cubicBezTo>
                <a:cubicBezTo>
                  <a:pt x="3575535" y="399938"/>
                  <a:pt x="3577425" y="399279"/>
                  <a:pt x="3579015" y="398899"/>
                </a:cubicBezTo>
                <a:lnTo>
                  <a:pt x="3579238" y="398862"/>
                </a:lnTo>
                <a:lnTo>
                  <a:pt x="3580632" y="384538"/>
                </a:lnTo>
                <a:lnTo>
                  <a:pt x="3583211" y="375284"/>
                </a:lnTo>
                <a:lnTo>
                  <a:pt x="3590590" y="373910"/>
                </a:lnTo>
                <a:lnTo>
                  <a:pt x="3591918" y="373651"/>
                </a:lnTo>
                <a:lnTo>
                  <a:pt x="3594641" y="363772"/>
                </a:lnTo>
                <a:cubicBezTo>
                  <a:pt x="3599513" y="354893"/>
                  <a:pt x="3602177" y="333616"/>
                  <a:pt x="3609739" y="330979"/>
                </a:cubicBezTo>
                <a:cubicBezTo>
                  <a:pt x="3617304" y="328346"/>
                  <a:pt x="3602002" y="346541"/>
                  <a:pt x="3609625" y="339484"/>
                </a:cubicBezTo>
                <a:cubicBezTo>
                  <a:pt x="3619657" y="330198"/>
                  <a:pt x="3632315" y="302015"/>
                  <a:pt x="3619569" y="336661"/>
                </a:cubicBezTo>
                <a:cubicBezTo>
                  <a:pt x="3615633" y="349543"/>
                  <a:pt x="3611746" y="358769"/>
                  <a:pt x="3608199" y="368519"/>
                </a:cubicBezTo>
                <a:lnTo>
                  <a:pt x="3607649" y="370574"/>
                </a:lnTo>
                <a:lnTo>
                  <a:pt x="3610202" y="370076"/>
                </a:lnTo>
                <a:lnTo>
                  <a:pt x="3617375" y="368493"/>
                </a:lnTo>
                <a:lnTo>
                  <a:pt x="3621232" y="360005"/>
                </a:lnTo>
                <a:lnTo>
                  <a:pt x="3622122" y="358110"/>
                </a:lnTo>
                <a:lnTo>
                  <a:pt x="3621500" y="367584"/>
                </a:lnTo>
                <a:lnTo>
                  <a:pt x="3623955" y="367042"/>
                </a:lnTo>
                <a:lnTo>
                  <a:pt x="3627146" y="348031"/>
                </a:lnTo>
                <a:lnTo>
                  <a:pt x="3632571" y="342207"/>
                </a:lnTo>
                <a:cubicBezTo>
                  <a:pt x="3635641" y="340402"/>
                  <a:pt x="3630968" y="350966"/>
                  <a:pt x="3628779" y="359037"/>
                </a:cubicBezTo>
                <a:cubicBezTo>
                  <a:pt x="3653909" y="316959"/>
                  <a:pt x="3662036" y="272148"/>
                  <a:pt x="3684785" y="230258"/>
                </a:cubicBezTo>
                <a:lnTo>
                  <a:pt x="3688330" y="222986"/>
                </a:lnTo>
                <a:lnTo>
                  <a:pt x="3688328" y="223459"/>
                </a:lnTo>
                <a:cubicBezTo>
                  <a:pt x="3688395" y="230618"/>
                  <a:pt x="3682635" y="254839"/>
                  <a:pt x="3683805" y="265546"/>
                </a:cubicBezTo>
                <a:cubicBezTo>
                  <a:pt x="3686075" y="279798"/>
                  <a:pt x="3688701" y="245479"/>
                  <a:pt x="3689649" y="241595"/>
                </a:cubicBezTo>
                <a:cubicBezTo>
                  <a:pt x="3690433" y="233424"/>
                  <a:pt x="3691203" y="227015"/>
                  <a:pt x="3691986" y="221425"/>
                </a:cubicBezTo>
                <a:lnTo>
                  <a:pt x="3693373" y="212655"/>
                </a:lnTo>
                <a:lnTo>
                  <a:pt x="3706383" y="185989"/>
                </a:lnTo>
                <a:lnTo>
                  <a:pt x="3708337" y="187334"/>
                </a:lnTo>
                <a:cubicBezTo>
                  <a:pt x="3707846" y="187488"/>
                  <a:pt x="3707998" y="186170"/>
                  <a:pt x="3708543" y="184007"/>
                </a:cubicBezTo>
                <a:lnTo>
                  <a:pt x="3710572" y="177402"/>
                </a:lnTo>
                <a:lnTo>
                  <a:pt x="3720295" y="157473"/>
                </a:lnTo>
                <a:lnTo>
                  <a:pt x="3719454" y="165338"/>
                </a:lnTo>
                <a:lnTo>
                  <a:pt x="3724926" y="166058"/>
                </a:lnTo>
                <a:lnTo>
                  <a:pt x="3717449" y="187584"/>
                </a:lnTo>
                <a:lnTo>
                  <a:pt x="3728401" y="166682"/>
                </a:lnTo>
                <a:lnTo>
                  <a:pt x="3728008" y="179023"/>
                </a:lnTo>
                <a:lnTo>
                  <a:pt x="3728153" y="184289"/>
                </a:lnTo>
                <a:lnTo>
                  <a:pt x="3698005" y="252657"/>
                </a:lnTo>
                <a:cubicBezTo>
                  <a:pt x="3678932" y="297569"/>
                  <a:pt x="3661092" y="342725"/>
                  <a:pt x="3645810" y="389292"/>
                </a:cubicBezTo>
                <a:cubicBezTo>
                  <a:pt x="3644563" y="393638"/>
                  <a:pt x="3638856" y="405642"/>
                  <a:pt x="3634045" y="417318"/>
                </a:cubicBezTo>
                <a:lnTo>
                  <a:pt x="3632139" y="422598"/>
                </a:lnTo>
                <a:lnTo>
                  <a:pt x="3630111" y="438516"/>
                </a:lnTo>
                <a:lnTo>
                  <a:pt x="3629716" y="441481"/>
                </a:lnTo>
                <a:lnTo>
                  <a:pt x="3632867" y="438563"/>
                </a:lnTo>
                <a:cubicBezTo>
                  <a:pt x="3643061" y="417031"/>
                  <a:pt x="3648075" y="397607"/>
                  <a:pt x="3653036" y="382265"/>
                </a:cubicBezTo>
                <a:cubicBezTo>
                  <a:pt x="3660767" y="367044"/>
                  <a:pt x="3666293" y="339086"/>
                  <a:pt x="3675952" y="327790"/>
                </a:cubicBezTo>
                <a:cubicBezTo>
                  <a:pt x="3678360" y="325562"/>
                  <a:pt x="3683517" y="325155"/>
                  <a:pt x="3683544" y="323113"/>
                </a:cubicBezTo>
                <a:cubicBezTo>
                  <a:pt x="3688418" y="314235"/>
                  <a:pt x="3696317" y="286429"/>
                  <a:pt x="3703571" y="277362"/>
                </a:cubicBezTo>
                <a:cubicBezTo>
                  <a:pt x="3706407" y="272721"/>
                  <a:pt x="3713545" y="272158"/>
                  <a:pt x="3713545" y="272158"/>
                </a:cubicBezTo>
                <a:cubicBezTo>
                  <a:pt x="3713545" y="272158"/>
                  <a:pt x="3714253" y="271083"/>
                  <a:pt x="3714970" y="269454"/>
                </a:cubicBezTo>
                <a:lnTo>
                  <a:pt x="3715614" y="266806"/>
                </a:lnTo>
                <a:lnTo>
                  <a:pt x="3717707" y="263179"/>
                </a:lnTo>
                <a:lnTo>
                  <a:pt x="3718523" y="263014"/>
                </a:lnTo>
                <a:cubicBezTo>
                  <a:pt x="3718823" y="262737"/>
                  <a:pt x="3718830" y="262225"/>
                  <a:pt x="3718843" y="261204"/>
                </a:cubicBezTo>
                <a:lnTo>
                  <a:pt x="3717707" y="263179"/>
                </a:lnTo>
                <a:lnTo>
                  <a:pt x="3716435" y="263434"/>
                </a:lnTo>
                <a:cubicBezTo>
                  <a:pt x="3721251" y="258977"/>
                  <a:pt x="3726092" y="252478"/>
                  <a:pt x="3726092" y="252478"/>
                </a:cubicBezTo>
                <a:cubicBezTo>
                  <a:pt x="3733603" y="253924"/>
                  <a:pt x="3708672" y="281036"/>
                  <a:pt x="3706038" y="300271"/>
                </a:cubicBezTo>
                <a:cubicBezTo>
                  <a:pt x="3706011" y="302311"/>
                  <a:pt x="3708304" y="308587"/>
                  <a:pt x="3708277" y="310626"/>
                </a:cubicBezTo>
                <a:cubicBezTo>
                  <a:pt x="3705729" y="323400"/>
                  <a:pt x="3700372" y="338773"/>
                  <a:pt x="3695390" y="355815"/>
                </a:cubicBezTo>
                <a:cubicBezTo>
                  <a:pt x="3692924" y="362468"/>
                  <a:pt x="3670006" y="416942"/>
                  <a:pt x="3669980" y="418982"/>
                </a:cubicBezTo>
                <a:cubicBezTo>
                  <a:pt x="3671156" y="419909"/>
                  <a:pt x="3674245" y="418646"/>
                  <a:pt x="3677338" y="416829"/>
                </a:cubicBezTo>
                <a:lnTo>
                  <a:pt x="3682148" y="413279"/>
                </a:lnTo>
                <a:lnTo>
                  <a:pt x="3686505" y="400839"/>
                </a:lnTo>
                <a:cubicBezTo>
                  <a:pt x="3691881" y="380766"/>
                  <a:pt x="3695917" y="359585"/>
                  <a:pt x="3700611" y="358693"/>
                </a:cubicBezTo>
                <a:lnTo>
                  <a:pt x="3705239" y="366848"/>
                </a:lnTo>
                <a:lnTo>
                  <a:pt x="3710945" y="339776"/>
                </a:lnTo>
                <a:cubicBezTo>
                  <a:pt x="3720383" y="298750"/>
                  <a:pt x="3731115" y="261402"/>
                  <a:pt x="3738919" y="261674"/>
                </a:cubicBezTo>
                <a:cubicBezTo>
                  <a:pt x="3741136" y="262458"/>
                  <a:pt x="3743299" y="267067"/>
                  <a:pt x="3745293" y="273542"/>
                </a:cubicBezTo>
                <a:lnTo>
                  <a:pt x="3747357" y="282393"/>
                </a:lnTo>
                <a:lnTo>
                  <a:pt x="3772851" y="226318"/>
                </a:lnTo>
                <a:lnTo>
                  <a:pt x="3775881" y="219672"/>
                </a:lnTo>
                <a:lnTo>
                  <a:pt x="3776435" y="227521"/>
                </a:lnTo>
                <a:lnTo>
                  <a:pt x="3776876" y="230218"/>
                </a:lnTo>
                <a:lnTo>
                  <a:pt x="3768111" y="251199"/>
                </a:lnTo>
                <a:cubicBezTo>
                  <a:pt x="3765449" y="257694"/>
                  <a:pt x="3759755" y="268677"/>
                  <a:pt x="3754709" y="279355"/>
                </a:cubicBezTo>
                <a:lnTo>
                  <a:pt x="3749808" y="292907"/>
                </a:lnTo>
                <a:lnTo>
                  <a:pt x="3750667" y="296591"/>
                </a:lnTo>
                <a:lnTo>
                  <a:pt x="3753559" y="314078"/>
                </a:lnTo>
                <a:lnTo>
                  <a:pt x="3754969" y="315436"/>
                </a:lnTo>
                <a:lnTo>
                  <a:pt x="3754482" y="319802"/>
                </a:lnTo>
                <a:lnTo>
                  <a:pt x="3755765" y="329155"/>
                </a:lnTo>
                <a:cubicBezTo>
                  <a:pt x="3755082" y="339302"/>
                  <a:pt x="3753035" y="352710"/>
                  <a:pt x="3750274" y="367839"/>
                </a:cubicBezTo>
                <a:lnTo>
                  <a:pt x="3748479" y="376848"/>
                </a:lnTo>
                <a:lnTo>
                  <a:pt x="3756785" y="357424"/>
                </a:lnTo>
                <a:cubicBezTo>
                  <a:pt x="3759251" y="350772"/>
                  <a:pt x="3774323" y="320022"/>
                  <a:pt x="3769281" y="341485"/>
                </a:cubicBezTo>
                <a:cubicBezTo>
                  <a:pt x="3766729" y="354600"/>
                  <a:pt x="3756616" y="370009"/>
                  <a:pt x="3754155" y="376320"/>
                </a:cubicBezTo>
                <a:cubicBezTo>
                  <a:pt x="3751293" y="383001"/>
                  <a:pt x="3753983" y="389243"/>
                  <a:pt x="3753956" y="391285"/>
                </a:cubicBezTo>
                <a:cubicBezTo>
                  <a:pt x="3751124" y="395585"/>
                  <a:pt x="3748713" y="398155"/>
                  <a:pt x="3746251" y="404464"/>
                </a:cubicBezTo>
                <a:cubicBezTo>
                  <a:pt x="3746225" y="406506"/>
                  <a:pt x="3746109" y="415010"/>
                  <a:pt x="3746055" y="419092"/>
                </a:cubicBezTo>
                <a:cubicBezTo>
                  <a:pt x="3743616" y="423701"/>
                  <a:pt x="3738232" y="441114"/>
                  <a:pt x="3733277" y="456118"/>
                </a:cubicBezTo>
                <a:lnTo>
                  <a:pt x="3730198" y="465654"/>
                </a:lnTo>
                <a:lnTo>
                  <a:pt x="3726001" y="485532"/>
                </a:lnTo>
                <a:lnTo>
                  <a:pt x="3728181" y="481663"/>
                </a:lnTo>
                <a:lnTo>
                  <a:pt x="3737992" y="457767"/>
                </a:lnTo>
                <a:lnTo>
                  <a:pt x="3744256" y="442508"/>
                </a:lnTo>
                <a:cubicBezTo>
                  <a:pt x="3748994" y="428968"/>
                  <a:pt x="3753435" y="415450"/>
                  <a:pt x="3758546" y="403494"/>
                </a:cubicBezTo>
                <a:lnTo>
                  <a:pt x="3762032" y="395547"/>
                </a:lnTo>
                <a:lnTo>
                  <a:pt x="3767985" y="365381"/>
                </a:lnTo>
                <a:cubicBezTo>
                  <a:pt x="3774610" y="332297"/>
                  <a:pt x="3783638" y="303283"/>
                  <a:pt x="3803200" y="284441"/>
                </a:cubicBezTo>
                <a:cubicBezTo>
                  <a:pt x="3809203" y="281578"/>
                  <a:pt x="3818607" y="269115"/>
                  <a:pt x="3820177" y="264684"/>
                </a:cubicBezTo>
                <a:cubicBezTo>
                  <a:pt x="3818607" y="269115"/>
                  <a:pt x="3848051" y="258762"/>
                  <a:pt x="3845189" y="252760"/>
                </a:cubicBezTo>
                <a:cubicBezTo>
                  <a:pt x="3852485" y="260332"/>
                  <a:pt x="3843080" y="272795"/>
                  <a:pt x="3844375" y="283231"/>
                </a:cubicBezTo>
                <a:lnTo>
                  <a:pt x="3847475" y="297765"/>
                </a:lnTo>
                <a:lnTo>
                  <a:pt x="3848159" y="289105"/>
                </a:lnTo>
                <a:cubicBezTo>
                  <a:pt x="3848413" y="285479"/>
                  <a:pt x="3848596" y="282525"/>
                  <a:pt x="3848685" y="281075"/>
                </a:cubicBezTo>
                <a:lnTo>
                  <a:pt x="3849010" y="278809"/>
                </a:lnTo>
                <a:lnTo>
                  <a:pt x="3849159" y="278517"/>
                </a:lnTo>
                <a:lnTo>
                  <a:pt x="3851821" y="271561"/>
                </a:lnTo>
                <a:lnTo>
                  <a:pt x="3849454" y="303571"/>
                </a:lnTo>
                <a:lnTo>
                  <a:pt x="3853875" y="311183"/>
                </a:lnTo>
                <a:lnTo>
                  <a:pt x="3861766" y="258470"/>
                </a:lnTo>
                <a:lnTo>
                  <a:pt x="3856644" y="322921"/>
                </a:lnTo>
                <a:lnTo>
                  <a:pt x="3857010" y="322099"/>
                </a:lnTo>
                <a:cubicBezTo>
                  <a:pt x="3860283" y="311100"/>
                  <a:pt x="3864933" y="290926"/>
                  <a:pt x="3867557" y="276477"/>
                </a:cubicBezTo>
                <a:lnTo>
                  <a:pt x="3865917" y="291626"/>
                </a:lnTo>
                <a:lnTo>
                  <a:pt x="3869797" y="270147"/>
                </a:lnTo>
                <a:lnTo>
                  <a:pt x="3867557" y="276477"/>
                </a:lnTo>
                <a:cubicBezTo>
                  <a:pt x="3867825" y="268676"/>
                  <a:pt x="3868486" y="259764"/>
                  <a:pt x="3869634" y="253002"/>
                </a:cubicBezTo>
                <a:lnTo>
                  <a:pt x="3872062" y="247852"/>
                </a:lnTo>
                <a:lnTo>
                  <a:pt x="3872785" y="236942"/>
                </a:lnTo>
                <a:cubicBezTo>
                  <a:pt x="3873307" y="228409"/>
                  <a:pt x="3874032" y="220141"/>
                  <a:pt x="3875741" y="212212"/>
                </a:cubicBezTo>
                <a:lnTo>
                  <a:pt x="3879960" y="199135"/>
                </a:lnTo>
                <a:lnTo>
                  <a:pt x="3881955" y="200876"/>
                </a:lnTo>
                <a:cubicBezTo>
                  <a:pt x="3875470" y="236637"/>
                  <a:pt x="3871627" y="265101"/>
                  <a:pt x="3892212" y="168036"/>
                </a:cubicBezTo>
                <a:cubicBezTo>
                  <a:pt x="3889099" y="175135"/>
                  <a:pt x="3882535" y="202741"/>
                  <a:pt x="3884771" y="202046"/>
                </a:cubicBezTo>
                <a:cubicBezTo>
                  <a:pt x="3882535" y="202741"/>
                  <a:pt x="3882535" y="202741"/>
                  <a:pt x="3881955" y="200876"/>
                </a:cubicBezTo>
                <a:cubicBezTo>
                  <a:pt x="3885876" y="180569"/>
                  <a:pt x="3891458" y="157701"/>
                  <a:pt x="3893695" y="157006"/>
                </a:cubicBezTo>
                <a:cubicBezTo>
                  <a:pt x="3891458" y="157701"/>
                  <a:pt x="3894449" y="167341"/>
                  <a:pt x="3894449" y="167341"/>
                </a:cubicBezTo>
                <a:cubicBezTo>
                  <a:pt x="3896185" y="172936"/>
                  <a:pt x="3898926" y="165950"/>
                  <a:pt x="3901339" y="173724"/>
                </a:cubicBezTo>
                <a:cubicBezTo>
                  <a:pt x="3900837" y="180017"/>
                  <a:pt x="3898574" y="197763"/>
                  <a:pt x="3897670" y="210656"/>
                </a:cubicBezTo>
                <a:cubicBezTo>
                  <a:pt x="3893033" y="249081"/>
                  <a:pt x="3888238" y="290624"/>
                  <a:pt x="3882413" y="331976"/>
                </a:cubicBezTo>
                <a:lnTo>
                  <a:pt x="3881306" y="338177"/>
                </a:lnTo>
                <a:lnTo>
                  <a:pt x="3881324" y="338413"/>
                </a:lnTo>
                <a:cubicBezTo>
                  <a:pt x="3881600" y="350395"/>
                  <a:pt x="3880951" y="359568"/>
                  <a:pt x="3878601" y="362686"/>
                </a:cubicBezTo>
                <a:lnTo>
                  <a:pt x="3874859" y="374329"/>
                </a:lnTo>
                <a:lnTo>
                  <a:pt x="3865346" y="427647"/>
                </a:lnTo>
                <a:lnTo>
                  <a:pt x="3875370" y="396453"/>
                </a:lnTo>
                <a:cubicBezTo>
                  <a:pt x="3878317" y="384612"/>
                  <a:pt x="3879763" y="373488"/>
                  <a:pt x="3878601" y="362686"/>
                </a:cubicBezTo>
                <a:lnTo>
                  <a:pt x="3884550" y="350383"/>
                </a:lnTo>
                <a:lnTo>
                  <a:pt x="3890039" y="318658"/>
                </a:lnTo>
                <a:cubicBezTo>
                  <a:pt x="3895885" y="278365"/>
                  <a:pt x="3901113" y="238221"/>
                  <a:pt x="3907901" y="194868"/>
                </a:cubicBezTo>
                <a:cubicBezTo>
                  <a:pt x="3909989" y="168652"/>
                  <a:pt x="3912926" y="153083"/>
                  <a:pt x="3918910" y="123614"/>
                </a:cubicBezTo>
                <a:cubicBezTo>
                  <a:pt x="3924088" y="107348"/>
                  <a:pt x="3925047" y="119664"/>
                  <a:pt x="3922580" y="135430"/>
                </a:cubicBezTo>
                <a:cubicBezTo>
                  <a:pt x="3922077" y="141720"/>
                  <a:pt x="3919467" y="142531"/>
                  <a:pt x="3920798" y="154732"/>
                </a:cubicBezTo>
                <a:cubicBezTo>
                  <a:pt x="3928442" y="171447"/>
                  <a:pt x="3923035" y="202784"/>
                  <a:pt x="3920949" y="228997"/>
                </a:cubicBezTo>
                <a:cubicBezTo>
                  <a:pt x="3917649" y="263173"/>
                  <a:pt x="3913327" y="297177"/>
                  <a:pt x="3908060" y="330971"/>
                </a:cubicBezTo>
                <a:lnTo>
                  <a:pt x="3907269" y="335256"/>
                </a:lnTo>
                <a:lnTo>
                  <a:pt x="3907842" y="336466"/>
                </a:lnTo>
                <a:lnTo>
                  <a:pt x="3910581" y="346441"/>
                </a:lnTo>
                <a:lnTo>
                  <a:pt x="3912855" y="333862"/>
                </a:lnTo>
                <a:cubicBezTo>
                  <a:pt x="3919548" y="293007"/>
                  <a:pt x="3925989" y="252488"/>
                  <a:pt x="3933694" y="212088"/>
                </a:cubicBezTo>
                <a:cubicBezTo>
                  <a:pt x="3932851" y="246268"/>
                  <a:pt x="3931155" y="281651"/>
                  <a:pt x="3927357" y="317344"/>
                </a:cubicBezTo>
                <a:lnTo>
                  <a:pt x="3923103" y="348085"/>
                </a:lnTo>
                <a:lnTo>
                  <a:pt x="3926317" y="343008"/>
                </a:lnTo>
                <a:lnTo>
                  <a:pt x="3926615" y="342741"/>
                </a:lnTo>
                <a:lnTo>
                  <a:pt x="3932726" y="299230"/>
                </a:lnTo>
                <a:lnTo>
                  <a:pt x="3944442" y="219825"/>
                </a:lnTo>
                <a:lnTo>
                  <a:pt x="3944314" y="219955"/>
                </a:lnTo>
                <a:cubicBezTo>
                  <a:pt x="3937495" y="222951"/>
                  <a:pt x="3928757" y="217987"/>
                  <a:pt x="3941370" y="199542"/>
                </a:cubicBezTo>
                <a:lnTo>
                  <a:pt x="3945804" y="201112"/>
                </a:lnTo>
                <a:cubicBezTo>
                  <a:pt x="3950353" y="206463"/>
                  <a:pt x="3950949" y="211092"/>
                  <a:pt x="3949635" y="214509"/>
                </a:cubicBezTo>
                <a:lnTo>
                  <a:pt x="3945102" y="219150"/>
                </a:lnTo>
                <a:lnTo>
                  <a:pt x="3938469" y="298300"/>
                </a:lnTo>
                <a:lnTo>
                  <a:pt x="3933375" y="336724"/>
                </a:lnTo>
                <a:lnTo>
                  <a:pt x="3936335" y="334088"/>
                </a:lnTo>
                <a:cubicBezTo>
                  <a:pt x="3938390" y="333568"/>
                  <a:pt x="3939105" y="335068"/>
                  <a:pt x="3938321" y="337285"/>
                </a:cubicBezTo>
                <a:cubicBezTo>
                  <a:pt x="3951603" y="316219"/>
                  <a:pt x="3942053" y="256311"/>
                  <a:pt x="3954321" y="249849"/>
                </a:cubicBezTo>
                <a:lnTo>
                  <a:pt x="3957503" y="252045"/>
                </a:lnTo>
                <a:lnTo>
                  <a:pt x="3962227" y="222321"/>
                </a:lnTo>
                <a:lnTo>
                  <a:pt x="3962497" y="218962"/>
                </a:lnTo>
                <a:lnTo>
                  <a:pt x="3963623" y="217730"/>
                </a:lnTo>
                <a:lnTo>
                  <a:pt x="3968699" y="207574"/>
                </a:lnTo>
                <a:lnTo>
                  <a:pt x="3968561" y="209789"/>
                </a:lnTo>
                <a:lnTo>
                  <a:pt x="3962263" y="263196"/>
                </a:lnTo>
                <a:lnTo>
                  <a:pt x="3963319" y="269272"/>
                </a:lnTo>
                <a:cubicBezTo>
                  <a:pt x="3964841" y="294176"/>
                  <a:pt x="3959634" y="334262"/>
                  <a:pt x="3961069" y="337107"/>
                </a:cubicBezTo>
                <a:lnTo>
                  <a:pt x="3962197" y="334578"/>
                </a:lnTo>
                <a:lnTo>
                  <a:pt x="3976901" y="224799"/>
                </a:lnTo>
                <a:lnTo>
                  <a:pt x="3976968" y="224270"/>
                </a:lnTo>
                <a:lnTo>
                  <a:pt x="3981486" y="211553"/>
                </a:lnTo>
                <a:cubicBezTo>
                  <a:pt x="3982767" y="207531"/>
                  <a:pt x="3983335" y="205092"/>
                  <a:pt x="3982649" y="205726"/>
                </a:cubicBezTo>
                <a:cubicBezTo>
                  <a:pt x="3988105" y="202971"/>
                  <a:pt x="3996632" y="206946"/>
                  <a:pt x="3990688" y="212450"/>
                </a:cubicBezTo>
                <a:cubicBezTo>
                  <a:pt x="3999375" y="204404"/>
                  <a:pt x="3990657" y="214774"/>
                  <a:pt x="3996730" y="199582"/>
                </a:cubicBezTo>
                <a:cubicBezTo>
                  <a:pt x="4005120" y="179946"/>
                  <a:pt x="4004929" y="194288"/>
                  <a:pt x="4004929" y="194288"/>
                </a:cubicBezTo>
                <a:cubicBezTo>
                  <a:pt x="4004800" y="203977"/>
                  <a:pt x="3993659" y="226539"/>
                  <a:pt x="3993598" y="231191"/>
                </a:cubicBezTo>
                <a:cubicBezTo>
                  <a:pt x="3993598" y="231191"/>
                  <a:pt x="3998991" y="233090"/>
                  <a:pt x="4004381" y="235374"/>
                </a:cubicBezTo>
                <a:cubicBezTo>
                  <a:pt x="4001573" y="242565"/>
                  <a:pt x="3995991" y="255009"/>
                  <a:pt x="3995991" y="255009"/>
                </a:cubicBezTo>
                <a:cubicBezTo>
                  <a:pt x="4001315" y="261946"/>
                  <a:pt x="4004253" y="244675"/>
                  <a:pt x="4004253" y="244675"/>
                </a:cubicBezTo>
                <a:lnTo>
                  <a:pt x="4008106" y="239351"/>
                </a:lnTo>
                <a:lnTo>
                  <a:pt x="4010609" y="229022"/>
                </a:lnTo>
                <a:lnTo>
                  <a:pt x="4011719" y="234360"/>
                </a:lnTo>
                <a:lnTo>
                  <a:pt x="4019033" y="224246"/>
                </a:lnTo>
                <a:cubicBezTo>
                  <a:pt x="4024388" y="216369"/>
                  <a:pt x="4028657" y="209450"/>
                  <a:pt x="4027302" y="209557"/>
                </a:cubicBezTo>
                <a:cubicBezTo>
                  <a:pt x="4035405" y="211240"/>
                  <a:pt x="4024366" y="226439"/>
                  <a:pt x="4018298" y="241244"/>
                </a:cubicBezTo>
                <a:lnTo>
                  <a:pt x="4015213" y="251189"/>
                </a:lnTo>
                <a:lnTo>
                  <a:pt x="4015275" y="251488"/>
                </a:lnTo>
                <a:cubicBezTo>
                  <a:pt x="4015256" y="259170"/>
                  <a:pt x="4013956" y="265775"/>
                  <a:pt x="4012110" y="271799"/>
                </a:cubicBezTo>
                <a:lnTo>
                  <a:pt x="4010825" y="275144"/>
                </a:lnTo>
                <a:lnTo>
                  <a:pt x="4015197" y="270530"/>
                </a:lnTo>
                <a:cubicBezTo>
                  <a:pt x="4020751" y="260411"/>
                  <a:pt x="4024046" y="250471"/>
                  <a:pt x="4029631" y="238028"/>
                </a:cubicBezTo>
                <a:cubicBezTo>
                  <a:pt x="4034755" y="226199"/>
                  <a:pt x="4038941" y="217011"/>
                  <a:pt x="4042610" y="209220"/>
                </a:cubicBezTo>
                <a:lnTo>
                  <a:pt x="4051338" y="191134"/>
                </a:lnTo>
                <a:lnTo>
                  <a:pt x="4050469" y="196980"/>
                </a:lnTo>
                <a:lnTo>
                  <a:pt x="4045977" y="239439"/>
                </a:lnTo>
                <a:lnTo>
                  <a:pt x="4040609" y="261167"/>
                </a:lnTo>
                <a:cubicBezTo>
                  <a:pt x="4036137" y="274683"/>
                  <a:pt x="4039036" y="269034"/>
                  <a:pt x="4043726" y="260242"/>
                </a:cubicBezTo>
                <a:lnTo>
                  <a:pt x="4043789" y="260131"/>
                </a:lnTo>
                <a:lnTo>
                  <a:pt x="4043595" y="261964"/>
                </a:lnTo>
                <a:cubicBezTo>
                  <a:pt x="4040939" y="283878"/>
                  <a:pt x="4037811" y="306412"/>
                  <a:pt x="4033881" y="330642"/>
                </a:cubicBezTo>
                <a:cubicBezTo>
                  <a:pt x="4034557" y="332819"/>
                  <a:pt x="4029555" y="357551"/>
                  <a:pt x="4034032" y="356162"/>
                </a:cubicBezTo>
                <a:cubicBezTo>
                  <a:pt x="4038882" y="354657"/>
                  <a:pt x="4038859" y="322961"/>
                  <a:pt x="4039733" y="316554"/>
                </a:cubicBezTo>
                <a:lnTo>
                  <a:pt x="4049007" y="250933"/>
                </a:lnTo>
                <a:lnTo>
                  <a:pt x="4051407" y="246700"/>
                </a:lnTo>
                <a:cubicBezTo>
                  <a:pt x="4053949" y="242737"/>
                  <a:pt x="4056244" y="239990"/>
                  <a:pt x="4057591" y="240465"/>
                </a:cubicBezTo>
                <a:cubicBezTo>
                  <a:pt x="4063468" y="240000"/>
                  <a:pt x="4031218" y="321923"/>
                  <a:pt x="4048715" y="296536"/>
                </a:cubicBezTo>
                <a:cubicBezTo>
                  <a:pt x="4051525" y="288956"/>
                  <a:pt x="4071574" y="241683"/>
                  <a:pt x="4076997" y="241255"/>
                </a:cubicBezTo>
                <a:cubicBezTo>
                  <a:pt x="4080163" y="241004"/>
                  <a:pt x="4088070" y="257418"/>
                  <a:pt x="4088102" y="255092"/>
                </a:cubicBezTo>
                <a:cubicBezTo>
                  <a:pt x="4088070" y="257418"/>
                  <a:pt x="4088039" y="259744"/>
                  <a:pt x="4088008" y="262069"/>
                </a:cubicBezTo>
                <a:cubicBezTo>
                  <a:pt x="4093979" y="254627"/>
                  <a:pt x="4105697" y="222340"/>
                  <a:pt x="4099471" y="249161"/>
                </a:cubicBezTo>
                <a:cubicBezTo>
                  <a:pt x="4090493" y="278909"/>
                  <a:pt x="4105475" y="239005"/>
                  <a:pt x="4111090" y="224237"/>
                </a:cubicBezTo>
                <a:lnTo>
                  <a:pt x="4112429" y="220875"/>
                </a:lnTo>
                <a:lnTo>
                  <a:pt x="4100249" y="316519"/>
                </a:lnTo>
                <a:cubicBezTo>
                  <a:pt x="4100425" y="324988"/>
                  <a:pt x="4100677" y="341613"/>
                  <a:pt x="4104598" y="321306"/>
                </a:cubicBezTo>
                <a:cubicBezTo>
                  <a:pt x="4109117" y="295019"/>
                  <a:pt x="4110928" y="269231"/>
                  <a:pt x="4118169" y="243803"/>
                </a:cubicBezTo>
                <a:cubicBezTo>
                  <a:pt x="4118507" y="254775"/>
                  <a:pt x="4117943" y="265477"/>
                  <a:pt x="4116923" y="276041"/>
                </a:cubicBezTo>
                <a:lnTo>
                  <a:pt x="4113920" y="299679"/>
                </a:lnTo>
                <a:lnTo>
                  <a:pt x="4112740" y="303482"/>
                </a:lnTo>
                <a:cubicBezTo>
                  <a:pt x="4109787" y="313298"/>
                  <a:pt x="4108848" y="318164"/>
                  <a:pt x="4109142" y="319938"/>
                </a:cubicBezTo>
                <a:lnTo>
                  <a:pt x="4111489" y="318644"/>
                </a:lnTo>
                <a:lnTo>
                  <a:pt x="4108870" y="338920"/>
                </a:lnTo>
                <a:cubicBezTo>
                  <a:pt x="4107802" y="349499"/>
                  <a:pt x="4107167" y="360221"/>
                  <a:pt x="4107413" y="371224"/>
                </a:cubicBezTo>
                <a:lnTo>
                  <a:pt x="4110752" y="351654"/>
                </a:lnTo>
                <a:lnTo>
                  <a:pt x="4117696" y="310926"/>
                </a:lnTo>
                <a:lnTo>
                  <a:pt x="4119471" y="308342"/>
                </a:lnTo>
                <a:cubicBezTo>
                  <a:pt x="4121581" y="305180"/>
                  <a:pt x="4123365" y="302642"/>
                  <a:pt x="4124041" y="302592"/>
                </a:cubicBezTo>
                <a:cubicBezTo>
                  <a:pt x="4126753" y="302376"/>
                  <a:pt x="4112227" y="341856"/>
                  <a:pt x="4112099" y="351545"/>
                </a:cubicBezTo>
                <a:cubicBezTo>
                  <a:pt x="4120847" y="338853"/>
                  <a:pt x="4118234" y="331702"/>
                  <a:pt x="4126593" y="314392"/>
                </a:cubicBezTo>
                <a:cubicBezTo>
                  <a:pt x="4126593" y="314392"/>
                  <a:pt x="4138375" y="277451"/>
                  <a:pt x="4141087" y="277238"/>
                </a:cubicBezTo>
                <a:lnTo>
                  <a:pt x="4143414" y="305707"/>
                </a:lnTo>
                <a:cubicBezTo>
                  <a:pt x="4146127" y="305493"/>
                  <a:pt x="4186702" y="208973"/>
                  <a:pt x="4172084" y="255429"/>
                </a:cubicBezTo>
                <a:cubicBezTo>
                  <a:pt x="4160883" y="282644"/>
                  <a:pt x="4154717" y="304814"/>
                  <a:pt x="4151684" y="329060"/>
                </a:cubicBezTo>
                <a:cubicBezTo>
                  <a:pt x="4148743" y="346329"/>
                  <a:pt x="4137313" y="356912"/>
                  <a:pt x="4137058" y="375904"/>
                </a:cubicBezTo>
                <a:lnTo>
                  <a:pt x="4135200" y="376051"/>
                </a:lnTo>
                <a:lnTo>
                  <a:pt x="4134855" y="376079"/>
                </a:lnTo>
                <a:cubicBezTo>
                  <a:pt x="4134488" y="376106"/>
                  <a:pt x="4134305" y="376122"/>
                  <a:pt x="4134580" y="376102"/>
                </a:cubicBezTo>
                <a:lnTo>
                  <a:pt x="4135200" y="376051"/>
                </a:lnTo>
                <a:lnTo>
                  <a:pt x="4136232" y="375970"/>
                </a:lnTo>
                <a:cubicBezTo>
                  <a:pt x="4136692" y="375933"/>
                  <a:pt x="4137058" y="375904"/>
                  <a:pt x="4137058" y="375904"/>
                </a:cubicBezTo>
                <a:cubicBezTo>
                  <a:pt x="4151103" y="372472"/>
                  <a:pt x="4151714" y="326735"/>
                  <a:pt x="4160365" y="321404"/>
                </a:cubicBezTo>
                <a:cubicBezTo>
                  <a:pt x="4160374" y="320726"/>
                  <a:pt x="4161254" y="320318"/>
                  <a:pt x="4162569" y="320123"/>
                </a:cubicBezTo>
                <a:lnTo>
                  <a:pt x="4166190" y="320124"/>
                </a:lnTo>
                <a:lnTo>
                  <a:pt x="4173195" y="272607"/>
                </a:lnTo>
                <a:lnTo>
                  <a:pt x="4177305" y="278754"/>
                </a:lnTo>
                <a:lnTo>
                  <a:pt x="4174635" y="317714"/>
                </a:lnTo>
                <a:lnTo>
                  <a:pt x="4174337" y="319879"/>
                </a:lnTo>
                <a:lnTo>
                  <a:pt x="4174192" y="322515"/>
                </a:lnTo>
                <a:lnTo>
                  <a:pt x="4174344" y="322624"/>
                </a:lnTo>
                <a:cubicBezTo>
                  <a:pt x="4182674" y="307640"/>
                  <a:pt x="4180190" y="290801"/>
                  <a:pt x="4188486" y="278140"/>
                </a:cubicBezTo>
                <a:cubicBezTo>
                  <a:pt x="4191712" y="273240"/>
                  <a:pt x="4194423" y="273026"/>
                  <a:pt x="4199881" y="270272"/>
                </a:cubicBezTo>
                <a:cubicBezTo>
                  <a:pt x="4211310" y="259691"/>
                  <a:pt x="4214244" y="242808"/>
                  <a:pt x="4220319" y="227615"/>
                </a:cubicBezTo>
                <a:cubicBezTo>
                  <a:pt x="4234744" y="195499"/>
                  <a:pt x="4240557" y="166000"/>
                  <a:pt x="4257665" y="135996"/>
                </a:cubicBezTo>
                <a:cubicBezTo>
                  <a:pt x="4249047" y="172686"/>
                  <a:pt x="4237425" y="197612"/>
                  <a:pt x="4228357" y="234336"/>
                </a:cubicBezTo>
                <a:cubicBezTo>
                  <a:pt x="4228226" y="244028"/>
                  <a:pt x="4219869" y="261337"/>
                  <a:pt x="4210989" y="283720"/>
                </a:cubicBezTo>
                <a:cubicBezTo>
                  <a:pt x="4208114" y="295952"/>
                  <a:pt x="4182001" y="358029"/>
                  <a:pt x="4205052" y="322522"/>
                </a:cubicBezTo>
                <a:cubicBezTo>
                  <a:pt x="4207863" y="314943"/>
                  <a:pt x="4222289" y="282830"/>
                  <a:pt x="4225068" y="277576"/>
                </a:cubicBezTo>
                <a:cubicBezTo>
                  <a:pt x="4227811" y="275037"/>
                  <a:pt x="4233688" y="274571"/>
                  <a:pt x="4233688" y="274571"/>
                </a:cubicBezTo>
                <a:cubicBezTo>
                  <a:pt x="4241985" y="261915"/>
                  <a:pt x="4244889" y="247357"/>
                  <a:pt x="4248214" y="235091"/>
                </a:cubicBezTo>
                <a:cubicBezTo>
                  <a:pt x="4253767" y="224974"/>
                  <a:pt x="4256801" y="200727"/>
                  <a:pt x="4265419" y="197723"/>
                </a:cubicBezTo>
                <a:cubicBezTo>
                  <a:pt x="4274039" y="194720"/>
                  <a:pt x="4256603" y="215457"/>
                  <a:pt x="4265289" y="207413"/>
                </a:cubicBezTo>
                <a:cubicBezTo>
                  <a:pt x="4276719" y="196832"/>
                  <a:pt x="4291147" y="164715"/>
                  <a:pt x="4276623" y="204196"/>
                </a:cubicBezTo>
                <a:cubicBezTo>
                  <a:pt x="4267649" y="233558"/>
                  <a:pt x="4258901" y="246252"/>
                  <a:pt x="4253027" y="280402"/>
                </a:cubicBezTo>
                <a:cubicBezTo>
                  <a:pt x="4259541" y="274370"/>
                  <a:pt x="4270902" y="247917"/>
                  <a:pt x="4278517" y="230798"/>
                </a:cubicBezTo>
                <a:lnTo>
                  <a:pt x="4279529" y="228639"/>
                </a:lnTo>
                <a:lnTo>
                  <a:pt x="4277105" y="265718"/>
                </a:lnTo>
                <a:lnTo>
                  <a:pt x="4285259" y="217152"/>
                </a:lnTo>
                <a:lnTo>
                  <a:pt x="4291438" y="210515"/>
                </a:lnTo>
                <a:cubicBezTo>
                  <a:pt x="4294937" y="208461"/>
                  <a:pt x="4289611" y="220497"/>
                  <a:pt x="4287117" y="229698"/>
                </a:cubicBezTo>
                <a:cubicBezTo>
                  <a:pt x="4315753" y="181746"/>
                  <a:pt x="4325014" y="130679"/>
                  <a:pt x="4350939" y="82941"/>
                </a:cubicBezTo>
                <a:lnTo>
                  <a:pt x="4354981" y="74658"/>
                </a:lnTo>
                <a:lnTo>
                  <a:pt x="4354977" y="75194"/>
                </a:lnTo>
                <a:cubicBezTo>
                  <a:pt x="4355055" y="83350"/>
                  <a:pt x="4348491" y="110953"/>
                  <a:pt x="4349822" y="123156"/>
                </a:cubicBezTo>
                <a:cubicBezTo>
                  <a:pt x="4352409" y="139397"/>
                  <a:pt x="4355403" y="100287"/>
                  <a:pt x="4356483" y="95862"/>
                </a:cubicBezTo>
                <a:cubicBezTo>
                  <a:pt x="4357375" y="86550"/>
                  <a:pt x="4358253" y="79247"/>
                  <a:pt x="4359147" y="72877"/>
                </a:cubicBezTo>
                <a:lnTo>
                  <a:pt x="4360727" y="62881"/>
                </a:lnTo>
                <a:lnTo>
                  <a:pt x="4375553" y="32496"/>
                </a:lnTo>
                <a:lnTo>
                  <a:pt x="4377779" y="34028"/>
                </a:lnTo>
                <a:cubicBezTo>
                  <a:pt x="4377220" y="34201"/>
                  <a:pt x="4377391" y="32699"/>
                  <a:pt x="4378013" y="30236"/>
                </a:cubicBezTo>
                <a:lnTo>
                  <a:pt x="4380327" y="22711"/>
                </a:lnTo>
                <a:close/>
              </a:path>
            </a:pathLst>
          </a:custGeom>
          <a:solidFill>
            <a:schemeClr val="bg1">
              <a:lumMod val="65000"/>
              <a:alpha val="15000"/>
            </a:schemeClr>
          </a:solidFill>
        </p:spPr>
      </p:pic>
    </p:spTree>
    <p:extLst>
      <p:ext uri="{BB962C8B-B14F-4D97-AF65-F5344CB8AC3E}">
        <p14:creationId xmlns:p14="http://schemas.microsoft.com/office/powerpoint/2010/main" val="3361321898"/>
      </p:ext>
    </p:extLst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Obdélník 2">
            <a:extLst>
              <a:ext uri="{FF2B5EF4-FFF2-40B4-BE49-F238E27FC236}">
                <a16:creationId xmlns:a16="http://schemas.microsoft.com/office/drawing/2014/main" id="{4444CD97-7341-13E4-43DC-819D3E5BEA3A}"/>
              </a:ext>
            </a:extLst>
          </p:cNvPr>
          <p:cNvSpPr/>
          <p:nvPr/>
        </p:nvSpPr>
        <p:spPr>
          <a:xfrm>
            <a:off x="481765" y="917912"/>
            <a:ext cx="8652708" cy="5601533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342900" indent="-342900"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en-GB" sz="1400" b="1" dirty="0">
                <a:solidFill>
                  <a:srgbClr val="E00034"/>
                </a:solidFill>
                <a:latin typeface="Clara Sans" panose="02000503000000020004" pitchFamily="50" charset="0"/>
              </a:rPr>
              <a:t>THE Young University Rankings 2024</a:t>
            </a:r>
            <a:endParaRPr lang="cs-CZ" sz="1400" b="1" dirty="0">
              <a:solidFill>
                <a:srgbClr val="939598"/>
              </a:solidFill>
              <a:latin typeface="Clara Sans" panose="02000503000000020004" pitchFamily="50" charset="0"/>
            </a:endParaRPr>
          </a:p>
          <a:p>
            <a:pPr marL="742950" lvl="1" indent="-285750">
              <a:buClr>
                <a:srgbClr val="E00034"/>
              </a:buClr>
              <a:buSzPct val="200000"/>
              <a:buFont typeface="Arial" panose="020B0604020202020204" pitchFamily="34" charset="0"/>
              <a:buChar char="•"/>
            </a:pPr>
            <a:r>
              <a:rPr lang="cs-CZ" sz="1200" i="1" dirty="0">
                <a:solidFill>
                  <a:srgbClr val="939598"/>
                </a:solidFill>
                <a:latin typeface="Clara Sans" panose="02000503000000020004" pitchFamily="50" charset="0"/>
              </a:rPr>
              <a:t>(univerzity mladší než 50 let)</a:t>
            </a:r>
          </a:p>
          <a:p>
            <a:pPr marL="742950" lvl="1" indent="-285750">
              <a:buClr>
                <a:srgbClr val="E00034"/>
              </a:buClr>
              <a:buSzPct val="200000"/>
              <a:buFont typeface="Arial" panose="020B0604020202020204" pitchFamily="34" charset="0"/>
              <a:buChar char="•"/>
            </a:pPr>
            <a:r>
              <a:rPr lang="cs-CZ" sz="1200" i="1" dirty="0">
                <a:solidFill>
                  <a:srgbClr val="939598"/>
                </a:solidFill>
                <a:latin typeface="Clara Sans" panose="02000503000000020004" pitchFamily="50" charset="0"/>
              </a:rPr>
              <a:t>JU se celosvětově řadí na 251.-300. místo</a:t>
            </a:r>
          </a:p>
          <a:p>
            <a:pPr marL="742950" lvl="1" indent="-285750">
              <a:buClr>
                <a:srgbClr val="E00034"/>
              </a:buClr>
              <a:buSzPct val="200000"/>
              <a:buFont typeface="Arial" panose="020B0604020202020204" pitchFamily="34" charset="0"/>
              <a:buChar char="•"/>
            </a:pPr>
            <a:r>
              <a:rPr lang="cs-CZ" sz="1200" i="1" dirty="0">
                <a:solidFill>
                  <a:srgbClr val="939598"/>
                </a:solidFill>
                <a:latin typeface="Clara Sans" panose="02000503000000020004" pitchFamily="50" charset="0"/>
              </a:rPr>
              <a:t>1. místo v rámci České republiky</a:t>
            </a:r>
          </a:p>
          <a:p>
            <a:pPr marL="342900" indent="-342900"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endParaRPr lang="en-GB" sz="1600" dirty="0">
              <a:solidFill>
                <a:srgbClr val="939598"/>
              </a:solidFill>
              <a:latin typeface="Clara Sans" panose="02000503000000020004" pitchFamily="50" charset="0"/>
            </a:endParaRPr>
          </a:p>
          <a:p>
            <a:pPr marL="342900" indent="-342900"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en-GB" sz="1400" b="1" dirty="0">
                <a:solidFill>
                  <a:srgbClr val="E00034"/>
                </a:solidFill>
                <a:latin typeface="Clara Sans" panose="02000503000000020004" pitchFamily="50" charset="0"/>
              </a:rPr>
              <a:t>THE World University Rankings 2024</a:t>
            </a:r>
          </a:p>
          <a:p>
            <a:pPr marL="342900" indent="-342900"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en-GB" sz="1400" b="1" dirty="0">
                <a:solidFill>
                  <a:srgbClr val="E00034"/>
                </a:solidFill>
                <a:latin typeface="Clara Sans" panose="02000503000000020004" pitchFamily="50" charset="0"/>
              </a:rPr>
              <a:t>QS World University Rankings 2024</a:t>
            </a:r>
          </a:p>
          <a:p>
            <a:pPr marL="742950" lvl="1" indent="-285750">
              <a:spcAft>
                <a:spcPts val="1200"/>
              </a:spcAft>
              <a:buClr>
                <a:srgbClr val="E00034"/>
              </a:buClr>
              <a:buSzPct val="150000"/>
              <a:buFont typeface="Arial" panose="020B0604020202020204" pitchFamily="34" charset="0"/>
              <a:buChar char="•"/>
            </a:pPr>
            <a:r>
              <a:rPr lang="cs-CZ" sz="1200" dirty="0">
                <a:solidFill>
                  <a:srgbClr val="939598"/>
                </a:solidFill>
                <a:latin typeface="Clara Sans" panose="02000503000000020004" pitchFamily="50" charset="0"/>
              </a:rPr>
              <a:t>JU</a:t>
            </a:r>
            <a:r>
              <a:rPr lang="pt-BR" sz="1200" dirty="0">
                <a:solidFill>
                  <a:srgbClr val="939598"/>
                </a:solidFill>
                <a:latin typeface="Clara Sans" panose="02000503000000020004" pitchFamily="50" charset="0"/>
              </a:rPr>
              <a:t> se celosvětově řadí do rozmezí 1001-1200</a:t>
            </a:r>
            <a:endParaRPr lang="en-GB" sz="1200" dirty="0">
              <a:solidFill>
                <a:srgbClr val="939598"/>
              </a:solidFill>
              <a:latin typeface="Clara Sans" panose="02000503000000020004" pitchFamily="50" charset="0"/>
            </a:endParaRPr>
          </a:p>
          <a:p>
            <a:pPr marL="342900" indent="-342900">
              <a:spcAft>
                <a:spcPts val="1200"/>
              </a:spcAft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en-GB" sz="1400" b="1" dirty="0">
                <a:solidFill>
                  <a:srgbClr val="E00034"/>
                </a:solidFill>
                <a:latin typeface="Clara Sans" panose="02000503000000020004" pitchFamily="50" charset="0"/>
              </a:rPr>
              <a:t>THE World University Rankings by subject 2024</a:t>
            </a:r>
            <a:endParaRPr lang="cs-CZ" sz="1400" b="1" dirty="0">
              <a:solidFill>
                <a:srgbClr val="939598"/>
              </a:solidFill>
              <a:latin typeface="Clara Sans" panose="02000503000000020004" pitchFamily="50" charset="0"/>
            </a:endParaRPr>
          </a:p>
          <a:p>
            <a:pPr marL="742950" lvl="1" indent="-285750">
              <a:spcAft>
                <a:spcPts val="1200"/>
              </a:spcAft>
              <a:buClr>
                <a:srgbClr val="E00034"/>
              </a:buClr>
              <a:buSzPct val="200000"/>
              <a:buFont typeface="Arial" panose="020B0604020202020204" pitchFamily="34" charset="0"/>
              <a:buChar char="•"/>
            </a:pPr>
            <a:r>
              <a:rPr lang="cs-CZ" sz="1200" i="1" dirty="0">
                <a:solidFill>
                  <a:srgbClr val="939598"/>
                </a:solidFill>
                <a:latin typeface="Clara Sans" panose="02000503000000020004" pitchFamily="2" charset="0"/>
              </a:rPr>
              <a:t>Vědy o živé přírodě – 401. – 500. místo</a:t>
            </a:r>
          </a:p>
          <a:p>
            <a:pPr marL="742950" lvl="1" indent="-285750">
              <a:spcAft>
                <a:spcPts val="1200"/>
              </a:spcAft>
              <a:buClr>
                <a:srgbClr val="E00034"/>
              </a:buClr>
              <a:buSzPct val="200000"/>
              <a:buFont typeface="Arial" panose="020B0604020202020204" pitchFamily="34" charset="0"/>
              <a:buChar char="•"/>
            </a:pPr>
            <a:r>
              <a:rPr lang="cs-CZ" sz="1200" i="1" dirty="0">
                <a:solidFill>
                  <a:srgbClr val="939598"/>
                </a:solidFill>
                <a:latin typeface="Clara Sans" panose="02000503000000020004" pitchFamily="2" charset="0"/>
              </a:rPr>
              <a:t>Fyzikální vědy – 501. – 600. místo</a:t>
            </a:r>
          </a:p>
          <a:p>
            <a:pPr marL="742950" lvl="1" indent="-285750">
              <a:spcAft>
                <a:spcPts val="1200"/>
              </a:spcAft>
              <a:buClr>
                <a:srgbClr val="E00034"/>
              </a:buClr>
              <a:buSzPct val="200000"/>
              <a:buFont typeface="Arial" panose="020B0604020202020204" pitchFamily="34" charset="0"/>
              <a:buChar char="•"/>
            </a:pPr>
            <a:r>
              <a:rPr lang="cs-CZ" sz="1200" i="1" dirty="0">
                <a:solidFill>
                  <a:srgbClr val="939598"/>
                </a:solidFill>
                <a:latin typeface="Clara Sans" panose="02000503000000020004" pitchFamily="2" charset="0"/>
              </a:rPr>
              <a:t>Vzdělávání – místo 601+</a:t>
            </a:r>
          </a:p>
          <a:p>
            <a:pPr marL="742950" lvl="1" indent="-285750">
              <a:spcAft>
                <a:spcPts val="1200"/>
              </a:spcAft>
              <a:buClr>
                <a:srgbClr val="E00034"/>
              </a:buClr>
              <a:buSzPct val="200000"/>
              <a:buFont typeface="Arial" panose="020B0604020202020204" pitchFamily="34" charset="0"/>
              <a:buChar char="•"/>
            </a:pPr>
            <a:r>
              <a:rPr lang="cs-CZ" sz="1200" i="1" dirty="0">
                <a:solidFill>
                  <a:srgbClr val="939598"/>
                </a:solidFill>
                <a:latin typeface="Clara Sans" panose="02000503000000020004" pitchFamily="2" charset="0"/>
              </a:rPr>
              <a:t>Umění a humanitní vědy – místo 601+</a:t>
            </a:r>
          </a:p>
          <a:p>
            <a:pPr marL="742950" lvl="1" indent="-285750">
              <a:spcAft>
                <a:spcPts val="1200"/>
              </a:spcAft>
              <a:buClr>
                <a:srgbClr val="E00034"/>
              </a:buClr>
              <a:buSzPct val="200000"/>
              <a:buFont typeface="Arial" panose="020B0604020202020204" pitchFamily="34" charset="0"/>
              <a:buChar char="•"/>
            </a:pPr>
            <a:r>
              <a:rPr lang="cs-CZ" sz="1200" i="1" dirty="0">
                <a:solidFill>
                  <a:srgbClr val="939598"/>
                </a:solidFill>
                <a:latin typeface="Clara Sans" panose="02000503000000020004" pitchFamily="2" charset="0"/>
              </a:rPr>
              <a:t>Společenské vědy – místo 801+</a:t>
            </a:r>
          </a:p>
          <a:p>
            <a:pPr marL="742950" lvl="1" indent="-285750">
              <a:spcAft>
                <a:spcPts val="1200"/>
              </a:spcAft>
              <a:buClr>
                <a:srgbClr val="E00034"/>
              </a:buClr>
              <a:buSzPct val="200000"/>
              <a:buFont typeface="Arial" panose="020B0604020202020204" pitchFamily="34" charset="0"/>
              <a:buChar char="•"/>
            </a:pPr>
            <a:r>
              <a:rPr lang="cs-CZ" sz="1200" i="1" dirty="0">
                <a:solidFill>
                  <a:srgbClr val="939598"/>
                </a:solidFill>
                <a:latin typeface="Clara Sans" panose="02000503000000020004" pitchFamily="2" charset="0"/>
              </a:rPr>
              <a:t>Klinické </a:t>
            </a:r>
            <a:r>
              <a:rPr lang="cs-CZ" sz="1200" b="0" i="0" dirty="0">
                <a:solidFill>
                  <a:srgbClr val="939598"/>
                </a:solidFill>
                <a:effectLst/>
                <a:latin typeface="Clara Sans" panose="02000503000000020004" pitchFamily="2" charset="0"/>
              </a:rPr>
              <a:t>&amp;</a:t>
            </a:r>
            <a:r>
              <a:rPr lang="cs-CZ" sz="1200" i="1" dirty="0">
                <a:solidFill>
                  <a:srgbClr val="939598"/>
                </a:solidFill>
                <a:latin typeface="Clara Sans" panose="02000503000000020004" pitchFamily="2" charset="0"/>
              </a:rPr>
              <a:t> zdravotní vědy – místo 801+ </a:t>
            </a:r>
          </a:p>
          <a:p>
            <a:pPr marL="342900" indent="-342900">
              <a:spcAft>
                <a:spcPts val="1200"/>
              </a:spcAft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en-GB" sz="1400" b="1" dirty="0">
                <a:solidFill>
                  <a:srgbClr val="E00034"/>
                </a:solidFill>
                <a:latin typeface="Clara Sans" panose="02000503000000020004" pitchFamily="50" charset="0"/>
              </a:rPr>
              <a:t>Evaluation from the R&amp;D&amp;I</a:t>
            </a:r>
            <a:endParaRPr lang="cs-CZ" sz="1400" b="1" dirty="0">
              <a:solidFill>
                <a:srgbClr val="939598"/>
              </a:solidFill>
              <a:latin typeface="Clara Sans" panose="02000503000000020004" pitchFamily="50" charset="0"/>
            </a:endParaRPr>
          </a:p>
          <a:p>
            <a:pPr marL="742950" lvl="1" indent="-285750">
              <a:spcAft>
                <a:spcPts val="1200"/>
              </a:spcAft>
              <a:buClr>
                <a:srgbClr val="E00034"/>
              </a:buClr>
              <a:buSzPct val="200000"/>
              <a:buFont typeface="Arial" panose="020B0604020202020204" pitchFamily="34" charset="0"/>
              <a:buChar char="•"/>
            </a:pP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nejvyšší možné hodnocení – výborný</a:t>
            </a:r>
          </a:p>
          <a:p>
            <a:pPr marL="742950" lvl="1" indent="-285750">
              <a:spcAft>
                <a:spcPts val="1200"/>
              </a:spcAft>
              <a:buClr>
                <a:srgbClr val="E00034"/>
              </a:buClr>
              <a:buSzPct val="200000"/>
              <a:buFont typeface="Arial" panose="020B0604020202020204" pitchFamily="34" charset="0"/>
              <a:buChar char="•"/>
            </a:pP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JU nejlépe hodnocenou "porevoluční" vysokou školou v ČR</a:t>
            </a:r>
            <a:endParaRPr lang="cs-CZ" sz="1600" dirty="0">
              <a:solidFill>
                <a:srgbClr val="939598"/>
              </a:solidFill>
              <a:latin typeface="Clara Sans" panose="02000503000000020004" pitchFamily="50" charset="0"/>
            </a:endParaRPr>
          </a:p>
          <a:p>
            <a:pPr marL="342900" indent="-342900"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cs-CZ" sz="1400" b="1" dirty="0">
                <a:solidFill>
                  <a:srgbClr val="E00034"/>
                </a:solidFill>
                <a:latin typeface="Clara Sans" panose="02000503000000020004" pitchFamily="50" charset="0"/>
              </a:rPr>
              <a:t>JU obdržela ocenění HR AWARD v roce 2019</a:t>
            </a:r>
            <a:endParaRPr lang="cs-CZ" sz="1600" dirty="0">
              <a:solidFill>
                <a:srgbClr val="E00034"/>
              </a:solidFill>
              <a:latin typeface="Clara Sans" panose="02000503000000020004" pitchFamily="50" charset="0"/>
            </a:endParaRPr>
          </a:p>
        </p:txBody>
      </p:sp>
      <p:sp>
        <p:nvSpPr>
          <p:cNvPr id="5" name="TextBox 10">
            <a:extLst>
              <a:ext uri="{FF2B5EF4-FFF2-40B4-BE49-F238E27FC236}">
                <a16:creationId xmlns:a16="http://schemas.microsoft.com/office/drawing/2014/main" id="{5A035350-E5EE-74ED-8216-027D11E058B7}"/>
              </a:ext>
            </a:extLst>
          </p:cNvPr>
          <p:cNvSpPr txBox="1"/>
          <p:nvPr/>
        </p:nvSpPr>
        <p:spPr>
          <a:xfrm>
            <a:off x="481765" y="226438"/>
            <a:ext cx="481453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sz="2400">
                <a:gradFill>
                  <a:gsLst>
                    <a:gs pos="100000">
                      <a:schemeClr val="accent6"/>
                    </a:gs>
                    <a:gs pos="5000">
                      <a:schemeClr val="accent1"/>
                    </a:gs>
                  </a:gsLst>
                  <a:path path="circle">
                    <a:fillToRect r="100000" b="100000"/>
                  </a:path>
                </a:gradFill>
                <a:latin typeface="+mj-lt"/>
                <a:cs typeface="Sora ExtraBold" pitchFamily="2" charset="0"/>
              </a:defRPr>
            </a:lvl1pPr>
          </a:lstStyle>
          <a:p>
            <a:pPr algn="l">
              <a:spcAft>
                <a:spcPts val="600"/>
              </a:spcAft>
            </a:pPr>
            <a:r>
              <a:rPr lang="cs-CZ" sz="3200" b="1" dirty="0">
                <a:solidFill>
                  <a:srgbClr val="E00034"/>
                </a:solidFill>
                <a:latin typeface="Clara Sans" panose="02000503000000020004" pitchFamily="50" charset="0"/>
              </a:rPr>
              <a:t>Žebříčky</a:t>
            </a:r>
            <a:r>
              <a:rPr lang="en-GB" sz="3200" b="1" dirty="0">
                <a:solidFill>
                  <a:srgbClr val="E00034"/>
                </a:solidFill>
                <a:latin typeface="Clara Sans" panose="02000503000000020004" pitchFamily="50" charset="0"/>
              </a:rPr>
              <a:t> &amp; </a:t>
            </a:r>
            <a:r>
              <a:rPr lang="cs-CZ" sz="3200" b="1" dirty="0">
                <a:solidFill>
                  <a:srgbClr val="E00034"/>
                </a:solidFill>
                <a:latin typeface="Clara Sans" panose="02000503000000020004" pitchFamily="50" charset="0"/>
              </a:rPr>
              <a:t>Ocenění</a:t>
            </a:r>
            <a:endParaRPr lang="en-GB" sz="3200" b="1" dirty="0">
              <a:solidFill>
                <a:srgbClr val="E00034"/>
              </a:solidFill>
              <a:latin typeface="Clara Sans" panose="02000503000000020004" pitchFamily="50" charset="0"/>
            </a:endParaRPr>
          </a:p>
        </p:txBody>
      </p:sp>
      <p:pic>
        <p:nvPicPr>
          <p:cNvPr id="6" name="Obrázek 5" descr="Obsah obrázku kreslení&#10;&#10;Popis byl vytvořen automaticky">
            <a:extLst>
              <a:ext uri="{FF2B5EF4-FFF2-40B4-BE49-F238E27FC236}">
                <a16:creationId xmlns:a16="http://schemas.microsoft.com/office/drawing/2014/main" id="{BB77D347-E410-87A5-2D30-AC49562A30F4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29162" y="4503113"/>
            <a:ext cx="2432254" cy="1823825"/>
          </a:xfrm>
          <a:prstGeom prst="rect">
            <a:avLst/>
          </a:prstGeom>
        </p:spPr>
      </p:pic>
      <p:pic>
        <p:nvPicPr>
          <p:cNvPr id="7" name="Obrázek 6">
            <a:extLst>
              <a:ext uri="{FF2B5EF4-FFF2-40B4-BE49-F238E27FC236}">
                <a16:creationId xmlns:a16="http://schemas.microsoft.com/office/drawing/2014/main" id="{6F168F6F-A604-B06A-D65D-65E3C61155A4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29162" y="3369805"/>
            <a:ext cx="2548790" cy="602246"/>
          </a:xfrm>
          <a:prstGeom prst="rect">
            <a:avLst/>
          </a:prstGeom>
        </p:spPr>
      </p:pic>
      <p:pic>
        <p:nvPicPr>
          <p:cNvPr id="8" name="Obrázek 7" descr="Obsah obrázku text, Písmo, logo, Grafika&#10;&#10;Popis byl vytvořen automaticky">
            <a:extLst>
              <a:ext uri="{FF2B5EF4-FFF2-40B4-BE49-F238E27FC236}">
                <a16:creationId xmlns:a16="http://schemas.microsoft.com/office/drawing/2014/main" id="{056B4413-6480-79B4-FE6E-D9ED3EA84073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78903" y="1592263"/>
            <a:ext cx="2849307" cy="93791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0547490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42">
            <a:extLst>
              <a:ext uri="{FF2B5EF4-FFF2-40B4-BE49-F238E27FC236}">
                <a16:creationId xmlns:a16="http://schemas.microsoft.com/office/drawing/2014/main" id="{4DF34E62-488C-BFD7-A99A-662066A671C0}"/>
              </a:ext>
            </a:extLst>
          </p:cNvPr>
          <p:cNvSpPr txBox="1"/>
          <p:nvPr/>
        </p:nvSpPr>
        <p:spPr>
          <a:xfrm>
            <a:off x="528423" y="1490967"/>
            <a:ext cx="6172199" cy="590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defRPr sz="3600" b="1">
                <a:solidFill>
                  <a:schemeClr val="accent1"/>
                </a:solidFill>
                <a:latin typeface="+mj-lt"/>
                <a:ea typeface="Inter" panose="020B0502030000000004" pitchFamily="34" charset="0"/>
              </a:defRPr>
            </a:lvl1pPr>
          </a:lstStyle>
          <a:p>
            <a:pPr>
              <a:spcAft>
                <a:spcPts val="600"/>
              </a:spcAft>
            </a:pPr>
            <a:r>
              <a:rPr lang="en-GB" sz="3600" dirty="0">
                <a:solidFill>
                  <a:srgbClr val="E00034"/>
                </a:solidFill>
                <a:latin typeface="Clara Sans" panose="02000503000000020004" pitchFamily="2" charset="0"/>
              </a:rPr>
              <a:t>Region </a:t>
            </a:r>
            <a:r>
              <a:rPr lang="cs-CZ" sz="3600" dirty="0">
                <a:solidFill>
                  <a:srgbClr val="E00034"/>
                </a:solidFill>
                <a:latin typeface="Clara Sans" panose="02000503000000020004" pitchFamily="2" charset="0"/>
              </a:rPr>
              <a:t>v srdci Evropy</a:t>
            </a:r>
            <a:endParaRPr lang="en-GB" sz="3600" dirty="0">
              <a:solidFill>
                <a:srgbClr val="E00034"/>
              </a:solidFill>
              <a:latin typeface="Clara Sans" panose="02000503000000020004" pitchFamily="50" charset="0"/>
            </a:endParaRPr>
          </a:p>
        </p:txBody>
      </p:sp>
      <p:sp>
        <p:nvSpPr>
          <p:cNvPr id="4" name="Obdélník 3">
            <a:extLst>
              <a:ext uri="{FF2B5EF4-FFF2-40B4-BE49-F238E27FC236}">
                <a16:creationId xmlns:a16="http://schemas.microsoft.com/office/drawing/2014/main" id="{1E6F058A-A6D3-55F5-E0F9-7F504FA0CE4A}"/>
              </a:ext>
            </a:extLst>
          </p:cNvPr>
          <p:cNvSpPr/>
          <p:nvPr/>
        </p:nvSpPr>
        <p:spPr>
          <a:xfrm>
            <a:off x="550863" y="2987164"/>
            <a:ext cx="8444848" cy="297664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  <a:spcAft>
                <a:spcPts val="400"/>
              </a:spcAft>
              <a:buClr>
                <a:srgbClr val="E00034"/>
              </a:buClr>
              <a:buSzPct val="150000"/>
            </a:pPr>
            <a:r>
              <a:rPr lang="cs-CZ" sz="1600" b="1" dirty="0">
                <a:solidFill>
                  <a:srgbClr val="E00034"/>
                </a:solidFill>
                <a:latin typeface="Clara Sans" panose="02000503000000020004" pitchFamily="50" charset="0"/>
              </a:rPr>
              <a:t>Strategická poloha na pomezí tří států</a:t>
            </a:r>
          </a:p>
          <a:p>
            <a:pPr marL="342900" indent="-342900">
              <a:lnSpc>
                <a:spcPct val="150000"/>
              </a:lnSpc>
              <a:spcAft>
                <a:spcPts val="400"/>
              </a:spcAft>
              <a:buClr>
                <a:srgbClr val="E00034"/>
              </a:buClr>
              <a:buSzPct val="150000"/>
              <a:buFont typeface="Arial" panose="020B0604020202020204" pitchFamily="34" charset="0"/>
              <a:buChar char="•"/>
            </a:pPr>
            <a:r>
              <a:rPr lang="pl-PL" sz="2000" dirty="0">
                <a:solidFill>
                  <a:srgbClr val="E00034"/>
                </a:solidFill>
                <a:latin typeface="Clara Sans" panose="02000503000000020004" pitchFamily="50" charset="0"/>
              </a:rPr>
              <a:t>100</a:t>
            </a:r>
            <a:r>
              <a:rPr lang="pl-PL" sz="1400" dirty="0">
                <a:solidFill>
                  <a:srgbClr val="939598"/>
                </a:solidFill>
                <a:latin typeface="Clara Sans" panose="02000503000000020004" pitchFamily="50" charset="0"/>
              </a:rPr>
              <a:t> km od Lince</a:t>
            </a:r>
          </a:p>
          <a:p>
            <a:pPr marL="342900" indent="-342900">
              <a:lnSpc>
                <a:spcPct val="150000"/>
              </a:lnSpc>
              <a:spcAft>
                <a:spcPts val="400"/>
              </a:spcAft>
              <a:buClr>
                <a:srgbClr val="E00034"/>
              </a:buClr>
              <a:buSzPct val="150000"/>
              <a:buFont typeface="Arial" panose="020B0604020202020204" pitchFamily="34" charset="0"/>
              <a:buChar char="•"/>
            </a:pPr>
            <a:r>
              <a:rPr lang="pl-PL" sz="2000" dirty="0">
                <a:solidFill>
                  <a:srgbClr val="E00034"/>
                </a:solidFill>
                <a:latin typeface="Clara Sans" panose="02000503000000020004" pitchFamily="50" charset="0"/>
              </a:rPr>
              <a:t>130</a:t>
            </a:r>
            <a:r>
              <a:rPr lang="pl-PL" sz="1400" dirty="0">
                <a:solidFill>
                  <a:srgbClr val="939598"/>
                </a:solidFill>
                <a:latin typeface="Clara Sans" panose="02000503000000020004" pitchFamily="50" charset="0"/>
              </a:rPr>
              <a:t> km od Pasova</a:t>
            </a:r>
          </a:p>
          <a:p>
            <a:pPr marL="342900" indent="-342900">
              <a:lnSpc>
                <a:spcPct val="150000"/>
              </a:lnSpc>
              <a:spcAft>
                <a:spcPts val="400"/>
              </a:spcAft>
              <a:buClr>
                <a:srgbClr val="E00034"/>
              </a:buClr>
              <a:buSzPct val="150000"/>
              <a:buFont typeface="Arial" panose="020B0604020202020204" pitchFamily="34" charset="0"/>
              <a:buChar char="•"/>
            </a:pPr>
            <a:r>
              <a:rPr lang="pl-PL" sz="2000" dirty="0">
                <a:solidFill>
                  <a:srgbClr val="E00034"/>
                </a:solidFill>
                <a:latin typeface="Clara Sans" panose="02000503000000020004" pitchFamily="50" charset="0"/>
              </a:rPr>
              <a:t>150</a:t>
            </a:r>
            <a:r>
              <a:rPr lang="pl-PL" sz="1400" dirty="0">
                <a:solidFill>
                  <a:srgbClr val="939598"/>
                </a:solidFill>
                <a:latin typeface="Clara Sans" panose="02000503000000020004" pitchFamily="50" charset="0"/>
              </a:rPr>
              <a:t> km od Prahy </a:t>
            </a:r>
          </a:p>
          <a:p>
            <a:pPr marL="342900" indent="-342900">
              <a:lnSpc>
                <a:spcPct val="150000"/>
              </a:lnSpc>
              <a:spcAft>
                <a:spcPts val="400"/>
              </a:spcAft>
              <a:buClr>
                <a:srgbClr val="E00034"/>
              </a:buClr>
              <a:buSzPct val="150000"/>
              <a:buFont typeface="Arial" panose="020B0604020202020204" pitchFamily="34" charset="0"/>
              <a:buChar char="•"/>
            </a:pPr>
            <a:r>
              <a:rPr lang="pl-PL" sz="2000" dirty="0">
                <a:solidFill>
                  <a:srgbClr val="E00034"/>
                </a:solidFill>
                <a:latin typeface="Clara Sans" panose="02000503000000020004" pitchFamily="50" charset="0"/>
              </a:rPr>
              <a:t>200</a:t>
            </a:r>
            <a:r>
              <a:rPr lang="pl-PL" sz="1400" dirty="0">
                <a:solidFill>
                  <a:srgbClr val="939598"/>
                </a:solidFill>
                <a:latin typeface="Clara Sans" panose="02000503000000020004" pitchFamily="50" charset="0"/>
              </a:rPr>
              <a:t> km od Vídně</a:t>
            </a:r>
          </a:p>
          <a:p>
            <a:pPr marL="342900" indent="-342900">
              <a:lnSpc>
                <a:spcPct val="150000"/>
              </a:lnSpc>
              <a:spcAft>
                <a:spcPts val="400"/>
              </a:spcAft>
              <a:buClr>
                <a:srgbClr val="E00034"/>
              </a:buClr>
              <a:buSzPct val="150000"/>
              <a:buFont typeface="Arial" panose="020B0604020202020204" pitchFamily="34" charset="0"/>
              <a:buChar char="•"/>
            </a:pPr>
            <a:r>
              <a:rPr lang="pl-PL" sz="2000" dirty="0">
                <a:solidFill>
                  <a:srgbClr val="E00034"/>
                </a:solidFill>
                <a:latin typeface="Clara Sans" panose="02000503000000020004" pitchFamily="50" charset="0"/>
              </a:rPr>
              <a:t>300</a:t>
            </a:r>
            <a:r>
              <a:rPr lang="pl-PL" sz="1400" dirty="0">
                <a:solidFill>
                  <a:srgbClr val="939598"/>
                </a:solidFill>
                <a:latin typeface="Clara Sans" panose="02000503000000020004" pitchFamily="50" charset="0"/>
              </a:rPr>
              <a:t> km od Mnichova</a:t>
            </a:r>
            <a:endParaRPr lang="cs-CZ" sz="1400" dirty="0">
              <a:solidFill>
                <a:srgbClr val="939598"/>
              </a:solidFill>
              <a:latin typeface="Clara Sans" panose="02000503000000020004" pitchFamily="50" charset="0"/>
            </a:endParaRPr>
          </a:p>
        </p:txBody>
      </p:sp>
      <p:pic>
        <p:nvPicPr>
          <p:cNvPr id="5" name="Obrázek 4" descr="Obsah obrázku text, mapa&#10;&#10;Popis byl vytvořen automaticky">
            <a:extLst>
              <a:ext uri="{FF2B5EF4-FFF2-40B4-BE49-F238E27FC236}">
                <a16:creationId xmlns:a16="http://schemas.microsoft.com/office/drawing/2014/main" id="{47E1C12A-9B65-811F-D6BA-E8780AD83FC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799423" y="1221512"/>
            <a:ext cx="6392577" cy="488520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221516417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7" name="Zástupný symbol obrázku 16">
            <a:extLst>
              <a:ext uri="{FF2B5EF4-FFF2-40B4-BE49-F238E27FC236}">
                <a16:creationId xmlns:a16="http://schemas.microsoft.com/office/drawing/2014/main" id="{2CB5DA35-0025-9702-4316-85A72C5786CD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010" b="10010"/>
          <a:stretch/>
        </p:blipFill>
        <p:spPr>
          <a:xfrm>
            <a:off x="854544" y="1207500"/>
            <a:ext cx="5284361" cy="5284361"/>
          </a:xfr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805346F8-CB51-5646-C3F8-4C18054EA27C}"/>
              </a:ext>
            </a:extLst>
          </p:cNvPr>
          <p:cNvSpPr txBox="1"/>
          <p:nvPr/>
        </p:nvSpPr>
        <p:spPr>
          <a:xfrm>
            <a:off x="7504694" y="2910640"/>
            <a:ext cx="3362597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defRPr sz="3600" b="1">
                <a:solidFill>
                  <a:schemeClr val="accent1"/>
                </a:solidFill>
                <a:latin typeface="+mj-lt"/>
                <a:ea typeface="Inter" panose="020B0502030000000004" pitchFamily="34" charset="0"/>
              </a:defRPr>
            </a:lvl1pPr>
          </a:lstStyle>
          <a:p>
            <a:pPr>
              <a:lnSpc>
                <a:spcPct val="100000"/>
              </a:lnSpc>
            </a:pPr>
            <a:r>
              <a:rPr lang="cs-CZ" sz="4000" i="0" dirty="0">
                <a:solidFill>
                  <a:srgbClr val="E00034"/>
                </a:solidFill>
                <a:effectLst/>
                <a:highlight>
                  <a:srgbClr val="FFFFFF"/>
                </a:highlight>
                <a:latin typeface="Clara Sans" panose="02000503000000020004" pitchFamily="2" charset="0"/>
              </a:rPr>
              <a:t>Pavel Kozák</a:t>
            </a:r>
          </a:p>
          <a:p>
            <a:pPr>
              <a:lnSpc>
                <a:spcPct val="100000"/>
              </a:lnSpc>
            </a:pPr>
            <a:r>
              <a:rPr lang="cs-CZ" sz="4000" b="0" dirty="0">
                <a:solidFill>
                  <a:srgbClr val="C0C0C0"/>
                </a:solidFill>
                <a:latin typeface="Clara Sans" panose="02000503000000020004" pitchFamily="2" charset="0"/>
              </a:rPr>
              <a:t>rektor</a:t>
            </a:r>
            <a:endParaRPr lang="en-US" sz="4000" b="0" dirty="0">
              <a:solidFill>
                <a:srgbClr val="C0C0C0"/>
              </a:solidFill>
              <a:latin typeface="Clara Sans" panose="02000503000000020004" pitchFamily="2" charset="0"/>
            </a:endParaRPr>
          </a:p>
        </p:txBody>
      </p:sp>
      <p:pic>
        <p:nvPicPr>
          <p:cNvPr id="5" name="Grafický objekt 4">
            <a:extLst>
              <a:ext uri="{FF2B5EF4-FFF2-40B4-BE49-F238E27FC236}">
                <a16:creationId xmlns:a16="http://schemas.microsoft.com/office/drawing/2014/main" id="{F36EA8A7-3ED1-285C-DF68-89F727FE0432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0" y="755644"/>
            <a:ext cx="6466851" cy="61023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9582478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0F7923B-131A-63A7-DE67-821E379E992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5" name="Skupina 24">
            <a:extLst>
              <a:ext uri="{FF2B5EF4-FFF2-40B4-BE49-F238E27FC236}">
                <a16:creationId xmlns:a16="http://schemas.microsoft.com/office/drawing/2014/main" id="{522B73FA-BE9B-7F88-40E8-949F14314705}"/>
              </a:ext>
            </a:extLst>
          </p:cNvPr>
          <p:cNvGrpSpPr/>
          <p:nvPr/>
        </p:nvGrpSpPr>
        <p:grpSpPr>
          <a:xfrm>
            <a:off x="6681160" y="3573725"/>
            <a:ext cx="2655391" cy="3716948"/>
            <a:chOff x="6626894" y="3573725"/>
            <a:chExt cx="2655391" cy="3716948"/>
          </a:xfrm>
        </p:grpSpPr>
        <p:pic>
          <p:nvPicPr>
            <p:cNvPr id="34" name="Zástupný symbol obrázku 16">
              <a:extLst>
                <a:ext uri="{FF2B5EF4-FFF2-40B4-BE49-F238E27FC236}">
                  <a16:creationId xmlns:a16="http://schemas.microsoft.com/office/drawing/2014/main" id="{2207DF33-47E5-9364-661D-44BDF278F52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0010" b="10010"/>
            <a:stretch/>
          </p:blipFill>
          <p:spPr>
            <a:xfrm>
              <a:off x="7100484" y="3817606"/>
              <a:ext cx="2079317" cy="2079317"/>
            </a:xfrm>
            <a:prstGeom prst="ellipse">
              <a:avLst/>
            </a:prstGeom>
            <a:solidFill>
              <a:schemeClr val="bg1">
                <a:lumMod val="65000"/>
                <a:alpha val="15000"/>
              </a:schemeClr>
            </a:solidFill>
          </p:spPr>
        </p:pic>
        <p:sp>
          <p:nvSpPr>
            <p:cNvPr id="10" name="TextovéPole 18">
              <a:extLst>
                <a:ext uri="{FF2B5EF4-FFF2-40B4-BE49-F238E27FC236}">
                  <a16:creationId xmlns:a16="http://schemas.microsoft.com/office/drawing/2014/main" id="{E5413460-6DF8-864D-7674-16724D9AEC8D}"/>
                </a:ext>
              </a:extLst>
            </p:cNvPr>
            <p:cNvSpPr txBox="1"/>
            <p:nvPr/>
          </p:nvSpPr>
          <p:spPr>
            <a:xfrm>
              <a:off x="7309195" y="6151900"/>
              <a:ext cx="1870606" cy="1138773"/>
            </a:xfrm>
            <a:prstGeom prst="rect">
              <a:avLst/>
            </a:prstGeom>
            <a:noFill/>
          </p:spPr>
          <p:txBody>
            <a:bodyPr wrap="square" lIns="91440" tIns="45720" rIns="91440" bIns="45720" rtlCol="0" anchor="t">
              <a:spAutoFit/>
            </a:bodyPr>
            <a:lstStyle/>
            <a:p>
              <a:r>
                <a:rPr lang="cs-CZ" sz="1600" b="1" dirty="0">
                  <a:solidFill>
                    <a:srgbClr val="E00034"/>
                  </a:solidFill>
                  <a:latin typeface="Clara Sans" panose="02000503000000020004" pitchFamily="2" charset="0"/>
                  <a:ea typeface="+mn-lt"/>
                  <a:cs typeface="+mn-lt"/>
                </a:rPr>
                <a:t>Pavel</a:t>
              </a:r>
              <a:r>
                <a:rPr lang="cs-CZ" sz="1600" b="1" dirty="0">
                  <a:solidFill>
                    <a:srgbClr val="E00034"/>
                  </a:solidFill>
                  <a:latin typeface="Clara Sans" panose="02000503000000020004" pitchFamily="2" charset="0"/>
                </a:rPr>
                <a:t> Král</a:t>
              </a:r>
            </a:p>
            <a:p>
              <a:r>
                <a:rPr lang="cs-CZ" sz="1200" b="0" i="0" dirty="0">
                  <a:solidFill>
                    <a:srgbClr val="939598"/>
                  </a:solidFill>
                  <a:effectLst/>
                  <a:latin typeface="Clara Sans" panose="02000503000000020004" pitchFamily="2" charset="0"/>
                </a:rPr>
                <a:t>prorektor pro rozvoj </a:t>
              </a:r>
            </a:p>
            <a:p>
              <a:br>
                <a:rPr lang="en-GB" sz="1200" dirty="0">
                  <a:latin typeface="Clara Sans"/>
                </a:rPr>
              </a:br>
              <a:endParaRPr lang="cs-CZ" sz="1200" dirty="0">
                <a:latin typeface="Clara Sans" panose="02000503000000020004" pitchFamily="2" charset="0"/>
              </a:endParaRPr>
            </a:p>
            <a:p>
              <a:endParaRPr lang="cs-CZ" sz="1400" dirty="0"/>
            </a:p>
          </p:txBody>
        </p:sp>
        <p:pic>
          <p:nvPicPr>
            <p:cNvPr id="12" name="Grafický objekt 11">
              <a:extLst>
                <a:ext uri="{FF2B5EF4-FFF2-40B4-BE49-F238E27FC236}">
                  <a16:creationId xmlns:a16="http://schemas.microsoft.com/office/drawing/2014/main" id="{2DC31834-9A16-D5B5-E68F-D38D8ED708D2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6626894" y="3573725"/>
              <a:ext cx="2655391" cy="2505724"/>
            </a:xfrm>
            <a:prstGeom prst="rect">
              <a:avLst/>
            </a:prstGeom>
          </p:spPr>
        </p:pic>
      </p:grpSp>
      <p:pic>
        <p:nvPicPr>
          <p:cNvPr id="32" name="Zástupný symbol obrázku 16">
            <a:extLst>
              <a:ext uri="{FF2B5EF4-FFF2-40B4-BE49-F238E27FC236}">
                <a16:creationId xmlns:a16="http://schemas.microsoft.com/office/drawing/2014/main" id="{3DF985B2-7371-B3C3-C353-56B4DF5ADBA6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0010" b="10010"/>
          <a:stretch/>
        </p:blipFill>
        <p:spPr>
          <a:xfrm>
            <a:off x="4061320" y="3745613"/>
            <a:ext cx="2079317" cy="2079317"/>
          </a:xfrm>
          <a:prstGeom prst="ellipse">
            <a:avLst/>
          </a:prstGeom>
          <a:solidFill>
            <a:schemeClr val="bg1">
              <a:lumMod val="65000"/>
              <a:alpha val="15000"/>
            </a:schemeClr>
          </a:solidFill>
        </p:spPr>
      </p:pic>
      <p:sp>
        <p:nvSpPr>
          <p:cNvPr id="2" name="TextovéPole 1">
            <a:extLst>
              <a:ext uri="{FF2B5EF4-FFF2-40B4-BE49-F238E27FC236}">
                <a16:creationId xmlns:a16="http://schemas.microsoft.com/office/drawing/2014/main" id="{3196AB91-5CD2-FDAA-2B7E-2C7AC3345C4C}"/>
              </a:ext>
            </a:extLst>
          </p:cNvPr>
          <p:cNvSpPr txBox="1"/>
          <p:nvPr/>
        </p:nvSpPr>
        <p:spPr>
          <a:xfrm>
            <a:off x="4168655" y="6151900"/>
            <a:ext cx="2458239" cy="523220"/>
          </a:xfrm>
          <a:prstGeom prst="rect">
            <a:avLst/>
          </a:prstGeom>
          <a:noFill/>
        </p:spPr>
        <p:txBody>
          <a:bodyPr wrap="square" lIns="91440" tIns="45720" rIns="91440" bIns="45720" anchor="t">
            <a:spAutoFit/>
          </a:bodyPr>
          <a:lstStyle/>
          <a:p>
            <a:r>
              <a:rPr lang="cs-CZ" sz="1600" b="1" dirty="0">
                <a:solidFill>
                  <a:srgbClr val="E00034"/>
                </a:solidFill>
                <a:latin typeface="Clara Sans" panose="02000503000000020004" pitchFamily="2" charset="0"/>
              </a:rPr>
              <a:t>Luděk Berec </a:t>
            </a:r>
            <a:endParaRPr lang="en-US" sz="1600" dirty="0">
              <a:solidFill>
                <a:srgbClr val="E00034"/>
              </a:solidFill>
              <a:latin typeface="Clara Sans" panose="02000503000000020004" pitchFamily="2" charset="0"/>
            </a:endParaRPr>
          </a:p>
          <a:p>
            <a:r>
              <a:rPr lang="cs-CZ" sz="1200" b="0" i="0" dirty="0">
                <a:solidFill>
                  <a:srgbClr val="939598"/>
                </a:solidFill>
                <a:effectLst/>
                <a:latin typeface="Clara Sans" panose="02000503000000020004" pitchFamily="2" charset="0"/>
              </a:rPr>
              <a:t>prorektor pro vědu a výzkum</a:t>
            </a:r>
            <a:endParaRPr lang="cs-CZ" sz="1200" b="1" dirty="0">
              <a:solidFill>
                <a:srgbClr val="939598"/>
              </a:solidFill>
              <a:latin typeface="Clara Sans" panose="02000503000000020004" pitchFamily="2" charset="0"/>
            </a:endParaRPr>
          </a:p>
        </p:txBody>
      </p:sp>
      <p:pic>
        <p:nvPicPr>
          <p:cNvPr id="13" name="Grafický objekt 12">
            <a:extLst>
              <a:ext uri="{FF2B5EF4-FFF2-40B4-BE49-F238E27FC236}">
                <a16:creationId xmlns:a16="http://schemas.microsoft.com/office/drawing/2014/main" id="{A0EA6FDC-4A5A-DDF4-13B7-43C7C1880E8F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3640187" y="3573725"/>
            <a:ext cx="2655391" cy="2505724"/>
          </a:xfrm>
          <a:prstGeom prst="rect">
            <a:avLst/>
          </a:prstGeom>
        </p:spPr>
      </p:pic>
      <p:grpSp>
        <p:nvGrpSpPr>
          <p:cNvPr id="9" name="Skupina 8">
            <a:extLst>
              <a:ext uri="{FF2B5EF4-FFF2-40B4-BE49-F238E27FC236}">
                <a16:creationId xmlns:a16="http://schemas.microsoft.com/office/drawing/2014/main" id="{52625B1F-B93E-8685-C893-3592C256D6CF}"/>
              </a:ext>
            </a:extLst>
          </p:cNvPr>
          <p:cNvGrpSpPr/>
          <p:nvPr/>
        </p:nvGrpSpPr>
        <p:grpSpPr>
          <a:xfrm>
            <a:off x="3574431" y="186660"/>
            <a:ext cx="4796481" cy="3054250"/>
            <a:chOff x="6562624" y="203005"/>
            <a:chExt cx="4796481" cy="3054250"/>
          </a:xfrm>
        </p:grpSpPr>
        <p:pic>
          <p:nvPicPr>
            <p:cNvPr id="33" name="Zástupný symbol obrázku 16">
              <a:extLst>
                <a:ext uri="{FF2B5EF4-FFF2-40B4-BE49-F238E27FC236}">
                  <a16:creationId xmlns:a16="http://schemas.microsoft.com/office/drawing/2014/main" id="{5E538644-EDBE-F3C7-C254-B280F061397A}"/>
                </a:ext>
              </a:extLst>
            </p:cNvPr>
            <p:cNvPicPr>
              <a:picLocks noChangeAspect="1"/>
            </p:cNvPicPr>
            <p:nvPr/>
          </p:nvPicPr>
          <p:blipFill>
            <a:blip r:embed="rId7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0010" b="10010"/>
            <a:stretch/>
          </p:blipFill>
          <p:spPr>
            <a:xfrm>
              <a:off x="6948293" y="416208"/>
              <a:ext cx="2079317" cy="2079317"/>
            </a:xfrm>
            <a:prstGeom prst="ellipse">
              <a:avLst/>
            </a:prstGeom>
            <a:solidFill>
              <a:schemeClr val="bg1">
                <a:lumMod val="65000"/>
                <a:alpha val="15000"/>
              </a:schemeClr>
            </a:solidFill>
          </p:spPr>
        </p:pic>
        <p:sp>
          <p:nvSpPr>
            <p:cNvPr id="6" name="TextovéPole 5">
              <a:extLst>
                <a:ext uri="{FF2B5EF4-FFF2-40B4-BE49-F238E27FC236}">
                  <a16:creationId xmlns:a16="http://schemas.microsoft.com/office/drawing/2014/main" id="{A4C195E7-2C4F-D02F-A06F-721873C2C869}"/>
                </a:ext>
              </a:extLst>
            </p:cNvPr>
            <p:cNvSpPr txBox="1"/>
            <p:nvPr/>
          </p:nvSpPr>
          <p:spPr>
            <a:xfrm>
              <a:off x="7156848" y="2734035"/>
              <a:ext cx="4202257" cy="523220"/>
            </a:xfrm>
            <a:prstGeom prst="rect">
              <a:avLst/>
            </a:prstGeom>
            <a:noFill/>
          </p:spPr>
          <p:txBody>
            <a:bodyPr wrap="square" lIns="91440" tIns="45720" rIns="91440" bIns="45720" rtlCol="0" anchor="t">
              <a:spAutoFit/>
            </a:bodyPr>
            <a:lstStyle/>
            <a:p>
              <a:r>
                <a:rPr lang="cs-CZ" sz="1600" b="1" dirty="0">
                  <a:solidFill>
                    <a:srgbClr val="E00034"/>
                  </a:solidFill>
                  <a:latin typeface="Clara Sans" panose="02000503000000020004" pitchFamily="2" charset="0"/>
                </a:rPr>
                <a:t>Vladimír Žlábek</a:t>
              </a:r>
            </a:p>
            <a:p>
              <a:r>
                <a:rPr lang="cs-CZ" sz="1200" b="0" i="0" dirty="0">
                  <a:solidFill>
                    <a:srgbClr val="939598"/>
                  </a:solidFill>
                  <a:effectLst/>
                  <a:latin typeface="Clara Sans" panose="02000503000000020004" pitchFamily="2" charset="0"/>
                </a:rPr>
                <a:t>prorektor pro zahraniční vztahy</a:t>
              </a:r>
              <a:endParaRPr lang="cs-CZ" sz="1200" dirty="0">
                <a:solidFill>
                  <a:srgbClr val="939598"/>
                </a:solidFill>
                <a:latin typeface="Clara Sans" panose="02000503000000020004" pitchFamily="2" charset="0"/>
              </a:endParaRPr>
            </a:p>
          </p:txBody>
        </p:sp>
        <p:pic>
          <p:nvPicPr>
            <p:cNvPr id="14" name="Grafický objekt 13">
              <a:extLst>
                <a:ext uri="{FF2B5EF4-FFF2-40B4-BE49-F238E27FC236}">
                  <a16:creationId xmlns:a16="http://schemas.microsoft.com/office/drawing/2014/main" id="{D0452014-A69A-B0B7-B0F4-5E21DE078FFF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6562624" y="203005"/>
              <a:ext cx="2655391" cy="2505724"/>
            </a:xfrm>
            <a:prstGeom prst="rect">
              <a:avLst/>
            </a:prstGeom>
          </p:spPr>
        </p:pic>
      </p:grpSp>
      <p:grpSp>
        <p:nvGrpSpPr>
          <p:cNvPr id="22" name="Skupina 21">
            <a:extLst>
              <a:ext uri="{FF2B5EF4-FFF2-40B4-BE49-F238E27FC236}">
                <a16:creationId xmlns:a16="http://schemas.microsoft.com/office/drawing/2014/main" id="{A7D65142-B889-CACA-A606-D1205F203089}"/>
              </a:ext>
            </a:extLst>
          </p:cNvPr>
          <p:cNvGrpSpPr/>
          <p:nvPr/>
        </p:nvGrpSpPr>
        <p:grpSpPr>
          <a:xfrm>
            <a:off x="6626894" y="203277"/>
            <a:ext cx="4313048" cy="3054250"/>
            <a:chOff x="6678846" y="3656533"/>
            <a:chExt cx="4313048" cy="3054250"/>
          </a:xfrm>
        </p:grpSpPr>
        <p:pic>
          <p:nvPicPr>
            <p:cNvPr id="28" name="Zástupný symbol obrázku 16">
              <a:extLst>
                <a:ext uri="{FF2B5EF4-FFF2-40B4-BE49-F238E27FC236}">
                  <a16:creationId xmlns:a16="http://schemas.microsoft.com/office/drawing/2014/main" id="{691F5BD6-581C-B3E6-4F6A-A85D47CE51E1}"/>
                </a:ext>
              </a:extLst>
            </p:cNvPr>
            <p:cNvPicPr>
              <a:picLocks noChangeAspect="1"/>
            </p:cNvPicPr>
            <p:nvPr/>
          </p:nvPicPr>
          <p:blipFill>
            <a:blip r:embed="rId8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0010" b="10010"/>
            <a:stretch/>
          </p:blipFill>
          <p:spPr>
            <a:xfrm>
              <a:off x="7167482" y="3841285"/>
              <a:ext cx="2079317" cy="2079317"/>
            </a:xfrm>
            <a:prstGeom prst="ellipse">
              <a:avLst/>
            </a:prstGeom>
            <a:solidFill>
              <a:schemeClr val="bg1">
                <a:lumMod val="65000"/>
                <a:alpha val="15000"/>
              </a:schemeClr>
            </a:solidFill>
          </p:spPr>
        </p:pic>
        <p:sp>
          <p:nvSpPr>
            <p:cNvPr id="7" name="TextovéPole 19">
              <a:extLst>
                <a:ext uri="{FF2B5EF4-FFF2-40B4-BE49-F238E27FC236}">
                  <a16:creationId xmlns:a16="http://schemas.microsoft.com/office/drawing/2014/main" id="{A1133730-1BEC-2509-B164-777B27407358}"/>
                </a:ext>
              </a:extLst>
            </p:cNvPr>
            <p:cNvSpPr txBox="1"/>
            <p:nvPr/>
          </p:nvSpPr>
          <p:spPr>
            <a:xfrm>
              <a:off x="7265754" y="6187563"/>
              <a:ext cx="3726140" cy="523220"/>
            </a:xfrm>
            <a:prstGeom prst="rect">
              <a:avLst/>
            </a:prstGeom>
            <a:noFill/>
          </p:spPr>
          <p:txBody>
            <a:bodyPr wrap="square" lIns="91440" tIns="45720" rIns="91440" bIns="45720" rtlCol="0" anchor="t">
              <a:spAutoFit/>
            </a:bodyPr>
            <a:lstStyle/>
            <a:p>
              <a:r>
                <a:rPr lang="cs-CZ" sz="1600" b="1" dirty="0">
                  <a:solidFill>
                    <a:srgbClr val="E00034"/>
                  </a:solidFill>
                  <a:latin typeface="Clara Sans" panose="02000503000000020004" pitchFamily="2" charset="0"/>
                </a:rPr>
                <a:t>Renata Malátová</a:t>
              </a:r>
            </a:p>
            <a:p>
              <a:pPr>
                <a:spcAft>
                  <a:spcPts val="600"/>
                </a:spcAft>
              </a:pPr>
              <a:r>
                <a:rPr lang="cs-CZ" sz="1200" b="0" i="0" dirty="0">
                  <a:solidFill>
                    <a:srgbClr val="939598"/>
                  </a:solidFill>
                  <a:effectLst/>
                  <a:latin typeface="Clara Sans" panose="02000503000000020004" pitchFamily="2" charset="0"/>
                </a:rPr>
                <a:t>prorektorka pro studium</a:t>
              </a:r>
              <a:endParaRPr lang="cs-CZ" sz="1400" b="1" strike="sngStrike" dirty="0">
                <a:solidFill>
                  <a:srgbClr val="939598"/>
                </a:solidFill>
                <a:latin typeface="Clara Sans" panose="02000503000000020004" pitchFamily="2" charset="0"/>
              </a:endParaRPr>
            </a:p>
          </p:txBody>
        </p:sp>
        <p:pic>
          <p:nvPicPr>
            <p:cNvPr id="18" name="Grafický objekt 17">
              <a:extLst>
                <a:ext uri="{FF2B5EF4-FFF2-40B4-BE49-F238E27FC236}">
                  <a16:creationId xmlns:a16="http://schemas.microsoft.com/office/drawing/2014/main" id="{1B25D4EC-38A8-D860-E31C-C559B08310CE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6678846" y="3656533"/>
              <a:ext cx="2655391" cy="2505724"/>
            </a:xfrm>
            <a:prstGeom prst="rect">
              <a:avLst/>
            </a:prstGeom>
          </p:spPr>
        </p:pic>
      </p:grpSp>
      <p:grpSp>
        <p:nvGrpSpPr>
          <p:cNvPr id="21" name="Skupina 20">
            <a:extLst>
              <a:ext uri="{FF2B5EF4-FFF2-40B4-BE49-F238E27FC236}">
                <a16:creationId xmlns:a16="http://schemas.microsoft.com/office/drawing/2014/main" id="{27F26142-6441-09EC-91BB-83310F2F0CCF}"/>
              </a:ext>
            </a:extLst>
          </p:cNvPr>
          <p:cNvGrpSpPr/>
          <p:nvPr/>
        </p:nvGrpSpPr>
        <p:grpSpPr>
          <a:xfrm>
            <a:off x="482588" y="129863"/>
            <a:ext cx="3902131" cy="3299137"/>
            <a:chOff x="3645130" y="3586603"/>
            <a:chExt cx="3902131" cy="3299137"/>
          </a:xfrm>
        </p:grpSpPr>
        <p:pic>
          <p:nvPicPr>
            <p:cNvPr id="30" name="Zástupný symbol obrázku 16">
              <a:extLst>
                <a:ext uri="{FF2B5EF4-FFF2-40B4-BE49-F238E27FC236}">
                  <a16:creationId xmlns:a16="http://schemas.microsoft.com/office/drawing/2014/main" id="{52231048-6FCA-A9C0-1B86-DFEFDF9CCF3D}"/>
                </a:ext>
              </a:extLst>
            </p:cNvPr>
            <p:cNvPicPr>
              <a:picLocks noChangeAspect="1"/>
            </p:cNvPicPr>
            <p:nvPr/>
          </p:nvPicPr>
          <p:blipFill>
            <a:blip r:embed="rId9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0010" b="10010"/>
            <a:stretch/>
          </p:blipFill>
          <p:spPr>
            <a:xfrm>
              <a:off x="4151393" y="3787241"/>
              <a:ext cx="2079317" cy="2079317"/>
            </a:xfrm>
            <a:prstGeom prst="ellipse">
              <a:avLst/>
            </a:prstGeom>
            <a:solidFill>
              <a:schemeClr val="bg1">
                <a:lumMod val="65000"/>
                <a:alpha val="15000"/>
              </a:schemeClr>
            </a:solidFill>
          </p:spPr>
        </p:pic>
        <p:sp>
          <p:nvSpPr>
            <p:cNvPr id="3" name="TextovéPole 2">
              <a:extLst>
                <a:ext uri="{FF2B5EF4-FFF2-40B4-BE49-F238E27FC236}">
                  <a16:creationId xmlns:a16="http://schemas.microsoft.com/office/drawing/2014/main" id="{85E743B2-99BA-FBFA-A67D-6A223486796F}"/>
                </a:ext>
              </a:extLst>
            </p:cNvPr>
            <p:cNvSpPr txBox="1"/>
            <p:nvPr/>
          </p:nvSpPr>
          <p:spPr>
            <a:xfrm>
              <a:off x="4307180" y="6177854"/>
              <a:ext cx="3240081" cy="707886"/>
            </a:xfrm>
            <a:prstGeom prst="rect">
              <a:avLst/>
            </a:prstGeom>
            <a:noFill/>
            <a:effectLst>
              <a:softEdge rad="0"/>
            </a:effectLst>
          </p:spPr>
          <p:txBody>
            <a:bodyPr wrap="square" lIns="91440" tIns="45720" rIns="91440" bIns="45720" rtlCol="0" anchor="t">
              <a:spAutoFit/>
            </a:bodyPr>
            <a:lstStyle/>
            <a:p>
              <a:r>
                <a:rPr lang="cs-CZ" sz="1600" b="1" dirty="0">
                  <a:solidFill>
                    <a:srgbClr val="E00034"/>
                  </a:solidFill>
                  <a:latin typeface="Clara Sans" panose="02000503000000020004" pitchFamily="2" charset="0"/>
                  <a:ea typeface="+mn-lt"/>
                  <a:cs typeface="+mn-lt"/>
                </a:rPr>
                <a:t>Rudolf Svoboda</a:t>
              </a:r>
            </a:p>
            <a:p>
              <a:r>
                <a:rPr lang="cs-CZ" sz="1200" b="0" i="0" dirty="0">
                  <a:solidFill>
                    <a:srgbClr val="939598"/>
                  </a:solidFill>
                  <a:effectLst/>
                  <a:latin typeface="Clara Sans" panose="02000503000000020004" pitchFamily="2" charset="0"/>
                </a:rPr>
                <a:t>prorektor pro vnitřní hodnocení </a:t>
              </a:r>
            </a:p>
            <a:p>
              <a:r>
                <a:rPr lang="cs-CZ" sz="1200" b="0" i="0" dirty="0">
                  <a:solidFill>
                    <a:srgbClr val="939598"/>
                  </a:solidFill>
                  <a:effectLst/>
                  <a:latin typeface="Clara Sans" panose="02000503000000020004" pitchFamily="2" charset="0"/>
                </a:rPr>
                <a:t>a akreditace</a:t>
              </a:r>
              <a:endParaRPr lang="cs-CZ" sz="1400" dirty="0">
                <a:solidFill>
                  <a:srgbClr val="939598"/>
                </a:solidFill>
                <a:latin typeface="Clara Sans" panose="02000503000000020004" pitchFamily="2" charset="0"/>
              </a:endParaRPr>
            </a:p>
          </p:txBody>
        </p:sp>
        <p:pic>
          <p:nvPicPr>
            <p:cNvPr id="19" name="Grafický objekt 18">
              <a:extLst>
                <a:ext uri="{FF2B5EF4-FFF2-40B4-BE49-F238E27FC236}">
                  <a16:creationId xmlns:a16="http://schemas.microsoft.com/office/drawing/2014/main" id="{94A83A8F-AA45-04FD-EB00-AF091191C2C3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3645130" y="3586603"/>
              <a:ext cx="2655391" cy="2505724"/>
            </a:xfrm>
            <a:prstGeom prst="rect">
              <a:avLst/>
            </a:prstGeom>
          </p:spPr>
        </p:pic>
      </p:grpSp>
      <p:grpSp>
        <p:nvGrpSpPr>
          <p:cNvPr id="23" name="Skupina 22">
            <a:extLst>
              <a:ext uri="{FF2B5EF4-FFF2-40B4-BE49-F238E27FC236}">
                <a16:creationId xmlns:a16="http://schemas.microsoft.com/office/drawing/2014/main" id="{7D6AA212-9BDF-0884-EF46-091F9B9B4B3D}"/>
              </a:ext>
            </a:extLst>
          </p:cNvPr>
          <p:cNvGrpSpPr/>
          <p:nvPr/>
        </p:nvGrpSpPr>
        <p:grpSpPr>
          <a:xfrm>
            <a:off x="9369580" y="2021139"/>
            <a:ext cx="3505524" cy="3266128"/>
            <a:chOff x="9369580" y="2021139"/>
            <a:chExt cx="3505524" cy="3266128"/>
          </a:xfrm>
        </p:grpSpPr>
        <p:pic>
          <p:nvPicPr>
            <p:cNvPr id="31" name="Zástupný symbol obrázku 16">
              <a:extLst>
                <a:ext uri="{FF2B5EF4-FFF2-40B4-BE49-F238E27FC236}">
                  <a16:creationId xmlns:a16="http://schemas.microsoft.com/office/drawing/2014/main" id="{617BE0FF-04BB-6B66-8685-92D90118C87A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0010" b="10010"/>
            <a:stretch/>
          </p:blipFill>
          <p:spPr>
            <a:xfrm>
              <a:off x="9848021" y="2157972"/>
              <a:ext cx="2079317" cy="2079317"/>
            </a:xfrm>
            <a:prstGeom prst="ellipse">
              <a:avLst/>
            </a:prstGeom>
            <a:solidFill>
              <a:schemeClr val="bg1">
                <a:lumMod val="65000"/>
                <a:alpha val="15000"/>
              </a:schemeClr>
            </a:solidFill>
          </p:spPr>
        </p:pic>
        <p:sp>
          <p:nvSpPr>
            <p:cNvPr id="11" name="TextovéPole 18">
              <a:extLst>
                <a:ext uri="{FF2B5EF4-FFF2-40B4-BE49-F238E27FC236}">
                  <a16:creationId xmlns:a16="http://schemas.microsoft.com/office/drawing/2014/main" id="{840D5065-E678-8D82-4CAC-97C7B1AB8693}"/>
                </a:ext>
              </a:extLst>
            </p:cNvPr>
            <p:cNvSpPr txBox="1"/>
            <p:nvPr/>
          </p:nvSpPr>
          <p:spPr>
            <a:xfrm>
              <a:off x="10198971" y="4548603"/>
              <a:ext cx="2676133" cy="738664"/>
            </a:xfrm>
            <a:prstGeom prst="rect">
              <a:avLst/>
            </a:prstGeom>
            <a:noFill/>
          </p:spPr>
          <p:txBody>
            <a:bodyPr wrap="square" lIns="91440" tIns="45720" rIns="91440" bIns="45720" rtlCol="0" anchor="t">
              <a:spAutoFit/>
            </a:bodyPr>
            <a:lstStyle/>
            <a:p>
              <a:r>
                <a:rPr lang="cs-CZ" sz="1600" b="1" dirty="0">
                  <a:solidFill>
                    <a:srgbClr val="E00034"/>
                  </a:solidFill>
                  <a:latin typeface="Clara Sans" panose="02000503000000020004" pitchFamily="2" charset="0"/>
                  <a:ea typeface="+mn-lt"/>
                  <a:cs typeface="+mn-lt"/>
                </a:rPr>
                <a:t>Michal Hojdekr</a:t>
              </a:r>
            </a:p>
            <a:p>
              <a:r>
                <a:rPr lang="cs-CZ" sz="1200" b="0" i="0" dirty="0">
                  <a:solidFill>
                    <a:srgbClr val="939598"/>
                  </a:solidFill>
                  <a:effectLst/>
                  <a:latin typeface="Clara Sans" panose="02000503000000020004" pitchFamily="2" charset="0"/>
                </a:rPr>
                <a:t>kvestor</a:t>
              </a:r>
              <a:endParaRPr lang="cs-CZ" sz="1400" b="1" dirty="0">
                <a:solidFill>
                  <a:srgbClr val="939598"/>
                </a:solidFill>
                <a:latin typeface="Clara Sans" panose="02000503000000020004" pitchFamily="2" charset="0"/>
                <a:ea typeface="Calibri"/>
                <a:cs typeface="Calibri"/>
              </a:endParaRPr>
            </a:p>
            <a:p>
              <a:endParaRPr lang="cs-CZ" sz="1400" dirty="0">
                <a:ea typeface="Calibri" panose="020F0502020204030204"/>
                <a:cs typeface="Calibri" panose="020F0502020204030204"/>
              </a:endParaRPr>
            </a:p>
          </p:txBody>
        </p:sp>
        <p:pic>
          <p:nvPicPr>
            <p:cNvPr id="20" name="Grafický objekt 19">
              <a:extLst>
                <a:ext uri="{FF2B5EF4-FFF2-40B4-BE49-F238E27FC236}">
                  <a16:creationId xmlns:a16="http://schemas.microsoft.com/office/drawing/2014/main" id="{934A1577-0ECE-141F-C700-C375E498D48D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9369580" y="2021139"/>
              <a:ext cx="2655391" cy="2505724"/>
            </a:xfrm>
            <a:prstGeom prst="rect">
              <a:avLst/>
            </a:prstGeom>
          </p:spPr>
        </p:pic>
      </p:grpSp>
      <p:grpSp>
        <p:nvGrpSpPr>
          <p:cNvPr id="17" name="Skupina 16">
            <a:extLst>
              <a:ext uri="{FF2B5EF4-FFF2-40B4-BE49-F238E27FC236}">
                <a16:creationId xmlns:a16="http://schemas.microsoft.com/office/drawing/2014/main" id="{9317058D-0533-CF74-9296-0ADBD65252C7}"/>
              </a:ext>
            </a:extLst>
          </p:cNvPr>
          <p:cNvGrpSpPr/>
          <p:nvPr/>
        </p:nvGrpSpPr>
        <p:grpSpPr>
          <a:xfrm>
            <a:off x="482588" y="3586603"/>
            <a:ext cx="3650916" cy="3283540"/>
            <a:chOff x="482588" y="3586603"/>
            <a:chExt cx="3650916" cy="3283540"/>
          </a:xfrm>
        </p:grpSpPr>
        <p:pic>
          <p:nvPicPr>
            <p:cNvPr id="4" name="Zástupný symbol obrázku 16">
              <a:extLst>
                <a:ext uri="{FF2B5EF4-FFF2-40B4-BE49-F238E27FC236}">
                  <a16:creationId xmlns:a16="http://schemas.microsoft.com/office/drawing/2014/main" id="{7235046A-D615-1BB0-1DE1-B2FE150E99D6}"/>
                </a:ext>
              </a:extLst>
            </p:cNvPr>
            <p:cNvPicPr>
              <a:picLocks noChangeAspect="1"/>
            </p:cNvPicPr>
            <p:nvPr/>
          </p:nvPicPr>
          <p:blipFill>
            <a:blip r:embed="rId11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 t="10010" b="10010"/>
            <a:stretch/>
          </p:blipFill>
          <p:spPr>
            <a:xfrm>
              <a:off x="865884" y="3772448"/>
              <a:ext cx="2079317" cy="2079317"/>
            </a:xfrm>
            <a:prstGeom prst="ellipse">
              <a:avLst/>
            </a:prstGeom>
            <a:solidFill>
              <a:schemeClr val="bg1">
                <a:lumMod val="65000"/>
                <a:alpha val="15000"/>
              </a:schemeClr>
            </a:solidFill>
          </p:spPr>
        </p:pic>
        <p:sp>
          <p:nvSpPr>
            <p:cNvPr id="15" name="TextovéPole 14">
              <a:extLst>
                <a:ext uri="{FF2B5EF4-FFF2-40B4-BE49-F238E27FC236}">
                  <a16:creationId xmlns:a16="http://schemas.microsoft.com/office/drawing/2014/main" id="{103A3912-D8F5-53B2-7052-34A1886FCCED}"/>
                </a:ext>
              </a:extLst>
            </p:cNvPr>
            <p:cNvSpPr txBox="1"/>
            <p:nvPr/>
          </p:nvSpPr>
          <p:spPr>
            <a:xfrm>
              <a:off x="893423" y="6162257"/>
              <a:ext cx="3240081" cy="707886"/>
            </a:xfrm>
            <a:prstGeom prst="rect">
              <a:avLst/>
            </a:prstGeom>
            <a:noFill/>
            <a:effectLst>
              <a:softEdge rad="0"/>
            </a:effectLst>
          </p:spPr>
          <p:txBody>
            <a:bodyPr wrap="square" lIns="91440" tIns="45720" rIns="91440" bIns="45720" rtlCol="0" anchor="t">
              <a:spAutoFit/>
            </a:bodyPr>
            <a:lstStyle/>
            <a:p>
              <a:r>
                <a:rPr lang="cs-CZ" sz="1600" b="1" dirty="0">
                  <a:solidFill>
                    <a:srgbClr val="E00034"/>
                  </a:solidFill>
                  <a:latin typeface="Clara Sans" panose="02000503000000020004" pitchFamily="2" charset="0"/>
                  <a:ea typeface="+mn-lt"/>
                  <a:cs typeface="+mn-lt"/>
                </a:rPr>
                <a:t>Lenka Šedová</a:t>
              </a:r>
            </a:p>
            <a:p>
              <a:r>
                <a:rPr lang="cs-CZ" sz="1200" b="0" i="0" dirty="0">
                  <a:solidFill>
                    <a:srgbClr val="939598"/>
                  </a:solidFill>
                  <a:effectLst/>
                  <a:latin typeface="Clara Sans" panose="02000503000000020004" pitchFamily="2" charset="0"/>
                </a:rPr>
                <a:t>prorektorka pro vnější vztahy, udržitelnost a personální </a:t>
              </a:r>
              <a:r>
                <a:rPr lang="cs-CZ" sz="1200" dirty="0">
                  <a:solidFill>
                    <a:srgbClr val="939598"/>
                  </a:solidFill>
                  <a:latin typeface="Clara Sans" panose="02000503000000020004" pitchFamily="2" charset="0"/>
                </a:rPr>
                <a:t>rozvoj</a:t>
              </a:r>
              <a:endParaRPr lang="cs-CZ" sz="1400" dirty="0">
                <a:solidFill>
                  <a:srgbClr val="939598"/>
                </a:solidFill>
                <a:latin typeface="Clara Sans" panose="02000503000000020004" pitchFamily="2" charset="0"/>
              </a:endParaRPr>
            </a:p>
          </p:txBody>
        </p:sp>
        <p:pic>
          <p:nvPicPr>
            <p:cNvPr id="16" name="Grafický objekt 15">
              <a:extLst>
                <a:ext uri="{FF2B5EF4-FFF2-40B4-BE49-F238E27FC236}">
                  <a16:creationId xmlns:a16="http://schemas.microsoft.com/office/drawing/2014/main" id="{35102782-695B-806D-5C4A-C046177AAF29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tretch>
              <a:fillRect/>
            </a:stretch>
          </p:blipFill>
          <p:spPr>
            <a:xfrm>
              <a:off x="482588" y="3586603"/>
              <a:ext cx="2655391" cy="2505724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1273416806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Freeform: Shape 2">
            <a:extLst>
              <a:ext uri="{FF2B5EF4-FFF2-40B4-BE49-F238E27FC236}">
                <a16:creationId xmlns:a16="http://schemas.microsoft.com/office/drawing/2014/main" id="{6A6CF3CA-9C3F-F5A0-2082-D52F51CABD88}"/>
              </a:ext>
            </a:extLst>
          </p:cNvPr>
          <p:cNvSpPr/>
          <p:nvPr/>
        </p:nvSpPr>
        <p:spPr>
          <a:xfrm rot="4674345">
            <a:off x="487781" y="-1244446"/>
            <a:ext cx="10818556" cy="9743677"/>
          </a:xfrm>
          <a:custGeom>
            <a:avLst/>
            <a:gdLst>
              <a:gd name="connsiteX0" fmla="*/ 3311592 w 6842126"/>
              <a:gd name="connsiteY0" fmla="*/ 5124756 h 5130710"/>
              <a:gd name="connsiteX1" fmla="*/ 3310754 w 6842126"/>
              <a:gd name="connsiteY1" fmla="*/ 5126288 h 5130710"/>
              <a:gd name="connsiteX2" fmla="*/ 3305872 w 6842126"/>
              <a:gd name="connsiteY2" fmla="*/ 5130710 h 5130710"/>
              <a:gd name="connsiteX3" fmla="*/ 3375156 w 6842126"/>
              <a:gd name="connsiteY3" fmla="*/ 5089948 h 5130710"/>
              <a:gd name="connsiteX4" fmla="*/ 3374528 w 6842126"/>
              <a:gd name="connsiteY4" fmla="*/ 5092197 h 5130710"/>
              <a:gd name="connsiteX5" fmla="*/ 3370604 w 6842126"/>
              <a:gd name="connsiteY5" fmla="*/ 5093970 h 5130710"/>
              <a:gd name="connsiteX6" fmla="*/ 3375156 w 6842126"/>
              <a:gd name="connsiteY6" fmla="*/ 5089948 h 5130710"/>
              <a:gd name="connsiteX7" fmla="*/ 3379708 w 6842126"/>
              <a:gd name="connsiteY7" fmla="*/ 5085926 h 5130710"/>
              <a:gd name="connsiteX8" fmla="*/ 3379080 w 6842126"/>
              <a:gd name="connsiteY8" fmla="*/ 5088177 h 5130710"/>
              <a:gd name="connsiteX9" fmla="*/ 3375156 w 6842126"/>
              <a:gd name="connsiteY9" fmla="*/ 5089948 h 5130710"/>
              <a:gd name="connsiteX10" fmla="*/ 3379708 w 6842126"/>
              <a:gd name="connsiteY10" fmla="*/ 5085926 h 5130710"/>
              <a:gd name="connsiteX11" fmla="*/ 3573894 w 6842126"/>
              <a:gd name="connsiteY11" fmla="*/ 5083467 h 5130710"/>
              <a:gd name="connsiteX12" fmla="*/ 3573724 w 6842126"/>
              <a:gd name="connsiteY12" fmla="*/ 5084918 h 5130710"/>
              <a:gd name="connsiteX13" fmla="*/ 3573584 w 6842126"/>
              <a:gd name="connsiteY13" fmla="*/ 5086077 h 5130710"/>
              <a:gd name="connsiteX14" fmla="*/ 3574824 w 6842126"/>
              <a:gd name="connsiteY14" fmla="*/ 5075643 h 5130710"/>
              <a:gd name="connsiteX15" fmla="*/ 3574412 w 6842126"/>
              <a:gd name="connsiteY15" fmla="*/ 5079121 h 5130710"/>
              <a:gd name="connsiteX16" fmla="*/ 3573894 w 6842126"/>
              <a:gd name="connsiteY16" fmla="*/ 5083467 h 5130710"/>
              <a:gd name="connsiteX17" fmla="*/ 3391000 w 6842126"/>
              <a:gd name="connsiteY17" fmla="*/ 5074373 h 5130710"/>
              <a:gd name="connsiteX18" fmla="*/ 3387048 w 6842126"/>
              <a:gd name="connsiteY18" fmla="*/ 5080514 h 5130710"/>
              <a:gd name="connsiteX19" fmla="*/ 3379708 w 6842126"/>
              <a:gd name="connsiteY19" fmla="*/ 5085926 h 5130710"/>
              <a:gd name="connsiteX20" fmla="*/ 3391000 w 6842126"/>
              <a:gd name="connsiteY20" fmla="*/ 5074373 h 5130710"/>
              <a:gd name="connsiteX21" fmla="*/ 3297788 w 6842126"/>
              <a:gd name="connsiteY21" fmla="*/ 5029060 h 5130710"/>
              <a:gd name="connsiteX22" fmla="*/ 3299080 w 6842126"/>
              <a:gd name="connsiteY22" fmla="*/ 5039495 h 5130710"/>
              <a:gd name="connsiteX23" fmla="*/ 3297788 w 6842126"/>
              <a:gd name="connsiteY23" fmla="*/ 5029060 h 5130710"/>
              <a:gd name="connsiteX24" fmla="*/ 3277232 w 6842126"/>
              <a:gd name="connsiteY24" fmla="*/ 5015376 h 5130710"/>
              <a:gd name="connsiteX25" fmla="*/ 3275292 w 6842126"/>
              <a:gd name="connsiteY25" fmla="*/ 5018461 h 5130710"/>
              <a:gd name="connsiteX26" fmla="*/ 3274884 w 6842126"/>
              <a:gd name="connsiteY26" fmla="*/ 5020948 h 5130710"/>
              <a:gd name="connsiteX27" fmla="*/ 3169220 w 6842126"/>
              <a:gd name="connsiteY27" fmla="*/ 5013606 h 5130710"/>
              <a:gd name="connsiteX28" fmla="*/ 3169152 w 6842126"/>
              <a:gd name="connsiteY28" fmla="*/ 5014258 h 5130710"/>
              <a:gd name="connsiteX29" fmla="*/ 3168800 w 6842126"/>
              <a:gd name="connsiteY29" fmla="*/ 5013686 h 5130710"/>
              <a:gd name="connsiteX30" fmla="*/ 4250600 w 6842126"/>
              <a:gd name="connsiteY30" fmla="*/ 5010550 h 5130710"/>
              <a:gd name="connsiteX31" fmla="*/ 4249760 w 6842126"/>
              <a:gd name="connsiteY31" fmla="*/ 5012080 h 5130710"/>
              <a:gd name="connsiteX32" fmla="*/ 4244880 w 6842126"/>
              <a:gd name="connsiteY32" fmla="*/ 5016505 h 5130710"/>
              <a:gd name="connsiteX33" fmla="*/ 2573648 w 6842126"/>
              <a:gd name="connsiteY33" fmla="*/ 5010550 h 5130710"/>
              <a:gd name="connsiteX34" fmla="*/ 2572808 w 6842126"/>
              <a:gd name="connsiteY34" fmla="*/ 5012081 h 5130710"/>
              <a:gd name="connsiteX35" fmla="*/ 2567924 w 6842126"/>
              <a:gd name="connsiteY35" fmla="*/ 5016506 h 5130710"/>
              <a:gd name="connsiteX36" fmla="*/ 3235216 w 6842126"/>
              <a:gd name="connsiteY36" fmla="*/ 5000008 h 5130710"/>
              <a:gd name="connsiteX37" fmla="*/ 3234548 w 6842126"/>
              <a:gd name="connsiteY37" fmla="*/ 5002040 h 5130710"/>
              <a:gd name="connsiteX38" fmla="*/ 3233916 w 6842126"/>
              <a:gd name="connsiteY38" fmla="*/ 5003596 h 5130710"/>
              <a:gd name="connsiteX39" fmla="*/ 3231662 w 6842126"/>
              <a:gd name="connsiteY39" fmla="*/ 5006445 h 5130710"/>
              <a:gd name="connsiteX40" fmla="*/ 3235216 w 6842126"/>
              <a:gd name="connsiteY40" fmla="*/ 5000008 h 5130710"/>
              <a:gd name="connsiteX41" fmla="*/ 3386128 w 6842126"/>
              <a:gd name="connsiteY41" fmla="*/ 4993007 h 5130710"/>
              <a:gd name="connsiteX42" fmla="*/ 3387880 w 6842126"/>
              <a:gd name="connsiteY42" fmla="*/ 4993448 h 5130710"/>
              <a:gd name="connsiteX43" fmla="*/ 3384952 w 6842126"/>
              <a:gd name="connsiteY43" fmla="*/ 4997869 h 5130710"/>
              <a:gd name="connsiteX44" fmla="*/ 3380788 w 6842126"/>
              <a:gd name="connsiteY44" fmla="*/ 5000010 h 5130710"/>
              <a:gd name="connsiteX45" fmla="*/ 3386128 w 6842126"/>
              <a:gd name="connsiteY45" fmla="*/ 4993007 h 5130710"/>
              <a:gd name="connsiteX46" fmla="*/ 3470308 w 6842126"/>
              <a:gd name="connsiteY46" fmla="*/ 4989940 h 5130710"/>
              <a:gd name="connsiteX47" fmla="*/ 3465600 w 6842126"/>
              <a:gd name="connsiteY47" fmla="*/ 4998624 h 5130710"/>
              <a:gd name="connsiteX48" fmla="*/ 3471694 w 6842126"/>
              <a:gd name="connsiteY48" fmla="*/ 4990495 h 5130710"/>
              <a:gd name="connsiteX49" fmla="*/ 3470308 w 6842126"/>
              <a:gd name="connsiteY49" fmla="*/ 4989940 h 5130710"/>
              <a:gd name="connsiteX50" fmla="*/ 2637212 w 6842126"/>
              <a:gd name="connsiteY50" fmla="*/ 4975744 h 5130710"/>
              <a:gd name="connsiteX51" fmla="*/ 2636584 w 6842126"/>
              <a:gd name="connsiteY51" fmla="*/ 4977993 h 5130710"/>
              <a:gd name="connsiteX52" fmla="*/ 2632660 w 6842126"/>
              <a:gd name="connsiteY52" fmla="*/ 4979764 h 5130710"/>
              <a:gd name="connsiteX53" fmla="*/ 2637212 w 6842126"/>
              <a:gd name="connsiteY53" fmla="*/ 4975744 h 5130710"/>
              <a:gd name="connsiteX54" fmla="*/ 4314164 w 6842126"/>
              <a:gd name="connsiteY54" fmla="*/ 4975742 h 5130710"/>
              <a:gd name="connsiteX55" fmla="*/ 4313538 w 6842126"/>
              <a:gd name="connsiteY55" fmla="*/ 4977991 h 5130710"/>
              <a:gd name="connsiteX56" fmla="*/ 4309612 w 6842126"/>
              <a:gd name="connsiteY56" fmla="*/ 4979764 h 5130710"/>
              <a:gd name="connsiteX57" fmla="*/ 4314164 w 6842126"/>
              <a:gd name="connsiteY57" fmla="*/ 4975742 h 5130710"/>
              <a:gd name="connsiteX58" fmla="*/ 2641764 w 6842126"/>
              <a:gd name="connsiteY58" fmla="*/ 4971721 h 5130710"/>
              <a:gd name="connsiteX59" fmla="*/ 2641136 w 6842126"/>
              <a:gd name="connsiteY59" fmla="*/ 4973972 h 5130710"/>
              <a:gd name="connsiteX60" fmla="*/ 2637212 w 6842126"/>
              <a:gd name="connsiteY60" fmla="*/ 4975744 h 5130710"/>
              <a:gd name="connsiteX61" fmla="*/ 2641764 w 6842126"/>
              <a:gd name="connsiteY61" fmla="*/ 4971721 h 5130710"/>
              <a:gd name="connsiteX62" fmla="*/ 4318716 w 6842126"/>
              <a:gd name="connsiteY62" fmla="*/ 4971720 h 5130710"/>
              <a:gd name="connsiteX63" fmla="*/ 4318088 w 6842126"/>
              <a:gd name="connsiteY63" fmla="*/ 4973970 h 5130710"/>
              <a:gd name="connsiteX64" fmla="*/ 4314164 w 6842126"/>
              <a:gd name="connsiteY64" fmla="*/ 4975742 h 5130710"/>
              <a:gd name="connsiteX65" fmla="*/ 4318716 w 6842126"/>
              <a:gd name="connsiteY65" fmla="*/ 4971720 h 5130710"/>
              <a:gd name="connsiteX66" fmla="*/ 2835948 w 6842126"/>
              <a:gd name="connsiteY66" fmla="*/ 4969264 h 5130710"/>
              <a:gd name="connsiteX67" fmla="*/ 2835640 w 6842126"/>
              <a:gd name="connsiteY67" fmla="*/ 4971873 h 5130710"/>
              <a:gd name="connsiteX68" fmla="*/ 2835776 w 6842126"/>
              <a:gd name="connsiteY68" fmla="*/ 4970713 h 5130710"/>
              <a:gd name="connsiteX69" fmla="*/ 4512900 w 6842126"/>
              <a:gd name="connsiteY69" fmla="*/ 4969261 h 5130710"/>
              <a:gd name="connsiteX70" fmla="*/ 4512732 w 6842126"/>
              <a:gd name="connsiteY70" fmla="*/ 4970711 h 5130710"/>
              <a:gd name="connsiteX71" fmla="*/ 4512592 w 6842126"/>
              <a:gd name="connsiteY71" fmla="*/ 4971872 h 5130710"/>
              <a:gd name="connsiteX72" fmla="*/ 3438456 w 6842126"/>
              <a:gd name="connsiteY72" fmla="*/ 4964022 h 5130710"/>
              <a:gd name="connsiteX73" fmla="*/ 3435902 w 6842126"/>
              <a:gd name="connsiteY73" fmla="*/ 4968151 h 5130710"/>
              <a:gd name="connsiteX74" fmla="*/ 3431308 w 6842126"/>
              <a:gd name="connsiteY74" fmla="*/ 4971326 h 5130710"/>
              <a:gd name="connsiteX75" fmla="*/ 3438456 w 6842126"/>
              <a:gd name="connsiteY75" fmla="*/ 4964022 h 5130710"/>
              <a:gd name="connsiteX76" fmla="*/ 2836880 w 6842126"/>
              <a:gd name="connsiteY76" fmla="*/ 4961439 h 5130710"/>
              <a:gd name="connsiteX77" fmla="*/ 2836468 w 6842126"/>
              <a:gd name="connsiteY77" fmla="*/ 4964917 h 5130710"/>
              <a:gd name="connsiteX78" fmla="*/ 2835948 w 6842126"/>
              <a:gd name="connsiteY78" fmla="*/ 4969264 h 5130710"/>
              <a:gd name="connsiteX79" fmla="*/ 4513832 w 6842126"/>
              <a:gd name="connsiteY79" fmla="*/ 4961437 h 5130710"/>
              <a:gd name="connsiteX80" fmla="*/ 4513418 w 6842126"/>
              <a:gd name="connsiteY80" fmla="*/ 4964916 h 5130710"/>
              <a:gd name="connsiteX81" fmla="*/ 4512900 w 6842126"/>
              <a:gd name="connsiteY81" fmla="*/ 4969261 h 5130710"/>
              <a:gd name="connsiteX82" fmla="*/ 4330010 w 6842126"/>
              <a:gd name="connsiteY82" fmla="*/ 4960167 h 5130710"/>
              <a:gd name="connsiteX83" fmla="*/ 4326060 w 6842126"/>
              <a:gd name="connsiteY83" fmla="*/ 4966309 h 5130710"/>
              <a:gd name="connsiteX84" fmla="*/ 4318716 w 6842126"/>
              <a:gd name="connsiteY84" fmla="*/ 4971720 h 5130710"/>
              <a:gd name="connsiteX85" fmla="*/ 4330010 w 6842126"/>
              <a:gd name="connsiteY85" fmla="*/ 4960167 h 5130710"/>
              <a:gd name="connsiteX86" fmla="*/ 2653056 w 6842126"/>
              <a:gd name="connsiteY86" fmla="*/ 4960167 h 5130710"/>
              <a:gd name="connsiteX87" fmla="*/ 2649106 w 6842126"/>
              <a:gd name="connsiteY87" fmla="*/ 4966310 h 5130710"/>
              <a:gd name="connsiteX88" fmla="*/ 2641764 w 6842126"/>
              <a:gd name="connsiteY88" fmla="*/ 4971721 h 5130710"/>
              <a:gd name="connsiteX89" fmla="*/ 2653056 w 6842126"/>
              <a:gd name="connsiteY89" fmla="*/ 4960167 h 5130710"/>
              <a:gd name="connsiteX90" fmla="*/ 2342691 w 6842126"/>
              <a:gd name="connsiteY90" fmla="*/ 4917723 h 5130710"/>
              <a:gd name="connsiteX91" fmla="*/ 2342417 w 6842126"/>
              <a:gd name="connsiteY91" fmla="*/ 4932590 h 5130710"/>
              <a:gd name="connsiteX92" fmla="*/ 2342691 w 6842126"/>
              <a:gd name="connsiteY92" fmla="*/ 4917723 h 5130710"/>
              <a:gd name="connsiteX93" fmla="*/ 2559844 w 6842126"/>
              <a:gd name="connsiteY93" fmla="*/ 4914856 h 5130710"/>
              <a:gd name="connsiteX94" fmla="*/ 2561136 w 6842126"/>
              <a:gd name="connsiteY94" fmla="*/ 4925291 h 5130710"/>
              <a:gd name="connsiteX95" fmla="*/ 2559844 w 6842126"/>
              <a:gd name="connsiteY95" fmla="*/ 4914856 h 5130710"/>
              <a:gd name="connsiteX96" fmla="*/ 4236796 w 6842126"/>
              <a:gd name="connsiteY96" fmla="*/ 4914855 h 5130710"/>
              <a:gd name="connsiteX97" fmla="*/ 4238088 w 6842126"/>
              <a:gd name="connsiteY97" fmla="*/ 4925290 h 5130710"/>
              <a:gd name="connsiteX98" fmla="*/ 4236796 w 6842126"/>
              <a:gd name="connsiteY98" fmla="*/ 4914855 h 5130710"/>
              <a:gd name="connsiteX99" fmla="*/ 3538548 w 6842126"/>
              <a:gd name="connsiteY99" fmla="*/ 4906727 h 5130710"/>
              <a:gd name="connsiteX100" fmla="*/ 3518216 w 6842126"/>
              <a:gd name="connsiteY100" fmla="*/ 4931230 h 5130710"/>
              <a:gd name="connsiteX101" fmla="*/ 3529412 w 6842126"/>
              <a:gd name="connsiteY101" fmla="*/ 4915829 h 5130710"/>
              <a:gd name="connsiteX102" fmla="*/ 3538632 w 6842126"/>
              <a:gd name="connsiteY102" fmla="*/ 4906630 h 5130710"/>
              <a:gd name="connsiteX103" fmla="*/ 3538640 w 6842126"/>
              <a:gd name="connsiteY103" fmla="*/ 4906636 h 5130710"/>
              <a:gd name="connsiteX104" fmla="*/ 3538548 w 6842126"/>
              <a:gd name="connsiteY104" fmla="*/ 4906727 h 5130710"/>
              <a:gd name="connsiteX105" fmla="*/ 2539286 w 6842126"/>
              <a:gd name="connsiteY105" fmla="*/ 4901172 h 5130710"/>
              <a:gd name="connsiteX106" fmla="*/ 2537346 w 6842126"/>
              <a:gd name="connsiteY106" fmla="*/ 4904254 h 5130710"/>
              <a:gd name="connsiteX107" fmla="*/ 2536940 w 6842126"/>
              <a:gd name="connsiteY107" fmla="*/ 4906743 h 5130710"/>
              <a:gd name="connsiteX108" fmla="*/ 4216240 w 6842126"/>
              <a:gd name="connsiteY108" fmla="*/ 4901169 h 5130710"/>
              <a:gd name="connsiteX109" fmla="*/ 4214300 w 6842126"/>
              <a:gd name="connsiteY109" fmla="*/ 4904253 h 5130710"/>
              <a:gd name="connsiteX110" fmla="*/ 4213892 w 6842126"/>
              <a:gd name="connsiteY110" fmla="*/ 4906742 h 5130710"/>
              <a:gd name="connsiteX111" fmla="*/ 2359060 w 6842126"/>
              <a:gd name="connsiteY111" fmla="*/ 4900937 h 5130710"/>
              <a:gd name="connsiteX112" fmla="*/ 2356793 w 6842126"/>
              <a:gd name="connsiteY112" fmla="*/ 4912028 h 5130710"/>
              <a:gd name="connsiteX113" fmla="*/ 2357870 w 6842126"/>
              <a:gd name="connsiteY113" fmla="*/ 4906756 h 5130710"/>
              <a:gd name="connsiteX114" fmla="*/ 2431276 w 6842126"/>
              <a:gd name="connsiteY114" fmla="*/ 4899402 h 5130710"/>
              <a:gd name="connsiteX115" fmla="*/ 2431208 w 6842126"/>
              <a:gd name="connsiteY115" fmla="*/ 4900054 h 5130710"/>
              <a:gd name="connsiteX116" fmla="*/ 2430856 w 6842126"/>
              <a:gd name="connsiteY116" fmla="*/ 4899482 h 5130710"/>
              <a:gd name="connsiteX117" fmla="*/ 4108228 w 6842126"/>
              <a:gd name="connsiteY117" fmla="*/ 4899399 h 5130710"/>
              <a:gd name="connsiteX118" fmla="*/ 4108160 w 6842126"/>
              <a:gd name="connsiteY118" fmla="*/ 4900052 h 5130710"/>
              <a:gd name="connsiteX119" fmla="*/ 4107808 w 6842126"/>
              <a:gd name="connsiteY119" fmla="*/ 4899481 h 5130710"/>
              <a:gd name="connsiteX120" fmla="*/ 2359668 w 6842126"/>
              <a:gd name="connsiteY120" fmla="*/ 4897968 h 5130710"/>
              <a:gd name="connsiteX121" fmla="*/ 2359084 w 6842126"/>
              <a:gd name="connsiteY121" fmla="*/ 4900823 h 5130710"/>
              <a:gd name="connsiteX122" fmla="*/ 2359060 w 6842126"/>
              <a:gd name="connsiteY122" fmla="*/ 4900937 h 5130710"/>
              <a:gd name="connsiteX123" fmla="*/ 3073900 w 6842126"/>
              <a:gd name="connsiteY123" fmla="*/ 4893174 h 5130710"/>
              <a:gd name="connsiteX124" fmla="*/ 3051600 w 6842126"/>
              <a:gd name="connsiteY124" fmla="*/ 4932086 h 5130710"/>
              <a:gd name="connsiteX125" fmla="*/ 3047744 w 6842126"/>
              <a:gd name="connsiteY125" fmla="*/ 4935731 h 5130710"/>
              <a:gd name="connsiteX126" fmla="*/ 3042884 w 6842126"/>
              <a:gd name="connsiteY126" fmla="*/ 4939710 h 5130710"/>
              <a:gd name="connsiteX127" fmla="*/ 3052472 w 6842126"/>
              <a:gd name="connsiteY127" fmla="*/ 4920201 h 5130710"/>
              <a:gd name="connsiteX128" fmla="*/ 3062396 w 6842126"/>
              <a:gd name="connsiteY128" fmla="*/ 4901971 h 5130710"/>
              <a:gd name="connsiteX129" fmla="*/ 3070468 w 6842126"/>
              <a:gd name="connsiteY129" fmla="*/ 4896080 h 5130710"/>
              <a:gd name="connsiteX130" fmla="*/ 2286245 w 6842126"/>
              <a:gd name="connsiteY130" fmla="*/ 4886925 h 5130710"/>
              <a:gd name="connsiteX131" fmla="*/ 2287279 w 6842126"/>
              <a:gd name="connsiteY131" fmla="*/ 4898098 h 5130710"/>
              <a:gd name="connsiteX132" fmla="*/ 2286245 w 6842126"/>
              <a:gd name="connsiteY132" fmla="*/ 4886925 h 5130710"/>
              <a:gd name="connsiteX133" fmla="*/ 2497272 w 6842126"/>
              <a:gd name="connsiteY133" fmla="*/ 4885804 h 5130710"/>
              <a:gd name="connsiteX134" fmla="*/ 2496604 w 6842126"/>
              <a:gd name="connsiteY134" fmla="*/ 4887835 h 5130710"/>
              <a:gd name="connsiteX135" fmla="*/ 2495972 w 6842126"/>
              <a:gd name="connsiteY135" fmla="*/ 4889391 h 5130710"/>
              <a:gd name="connsiteX136" fmla="*/ 2493718 w 6842126"/>
              <a:gd name="connsiteY136" fmla="*/ 4892240 h 5130710"/>
              <a:gd name="connsiteX137" fmla="*/ 2497272 w 6842126"/>
              <a:gd name="connsiteY137" fmla="*/ 4885804 h 5130710"/>
              <a:gd name="connsiteX138" fmla="*/ 4174224 w 6842126"/>
              <a:gd name="connsiteY138" fmla="*/ 4885803 h 5130710"/>
              <a:gd name="connsiteX139" fmla="*/ 4173556 w 6842126"/>
              <a:gd name="connsiteY139" fmla="*/ 4887834 h 5130710"/>
              <a:gd name="connsiteX140" fmla="*/ 4172924 w 6842126"/>
              <a:gd name="connsiteY140" fmla="*/ 4889390 h 5130710"/>
              <a:gd name="connsiteX141" fmla="*/ 4170668 w 6842126"/>
              <a:gd name="connsiteY141" fmla="*/ 4892239 h 5130710"/>
              <a:gd name="connsiteX142" fmla="*/ 4174224 w 6842126"/>
              <a:gd name="connsiteY142" fmla="*/ 4885803 h 5130710"/>
              <a:gd name="connsiteX143" fmla="*/ 3557544 w 6842126"/>
              <a:gd name="connsiteY143" fmla="*/ 4882763 h 5130710"/>
              <a:gd name="connsiteX144" fmla="*/ 3548898 w 6842126"/>
              <a:gd name="connsiteY144" fmla="*/ 4894257 h 5130710"/>
              <a:gd name="connsiteX145" fmla="*/ 3538632 w 6842126"/>
              <a:gd name="connsiteY145" fmla="*/ 4906630 h 5130710"/>
              <a:gd name="connsiteX146" fmla="*/ 3536204 w 6842126"/>
              <a:gd name="connsiteY146" fmla="*/ 4905257 h 5130710"/>
              <a:gd name="connsiteX147" fmla="*/ 3557544 w 6842126"/>
              <a:gd name="connsiteY147" fmla="*/ 4882763 h 5130710"/>
              <a:gd name="connsiteX148" fmla="*/ 2648186 w 6842126"/>
              <a:gd name="connsiteY148" fmla="*/ 4878803 h 5130710"/>
              <a:gd name="connsiteX149" fmla="*/ 2649936 w 6842126"/>
              <a:gd name="connsiteY149" fmla="*/ 4879243 h 5130710"/>
              <a:gd name="connsiteX150" fmla="*/ 2647008 w 6842126"/>
              <a:gd name="connsiteY150" fmla="*/ 4883665 h 5130710"/>
              <a:gd name="connsiteX151" fmla="*/ 2642844 w 6842126"/>
              <a:gd name="connsiteY151" fmla="*/ 4885806 h 5130710"/>
              <a:gd name="connsiteX152" fmla="*/ 2648186 w 6842126"/>
              <a:gd name="connsiteY152" fmla="*/ 4878803 h 5130710"/>
              <a:gd name="connsiteX153" fmla="*/ 4325138 w 6842126"/>
              <a:gd name="connsiteY153" fmla="*/ 4878801 h 5130710"/>
              <a:gd name="connsiteX154" fmla="*/ 4326888 w 6842126"/>
              <a:gd name="connsiteY154" fmla="*/ 4879243 h 5130710"/>
              <a:gd name="connsiteX155" fmla="*/ 4323960 w 6842126"/>
              <a:gd name="connsiteY155" fmla="*/ 4883664 h 5130710"/>
              <a:gd name="connsiteX156" fmla="*/ 4319796 w 6842126"/>
              <a:gd name="connsiteY156" fmla="*/ 4885805 h 5130710"/>
              <a:gd name="connsiteX157" fmla="*/ 4325138 w 6842126"/>
              <a:gd name="connsiteY157" fmla="*/ 4878801 h 5130710"/>
              <a:gd name="connsiteX158" fmla="*/ 2732364 w 6842126"/>
              <a:gd name="connsiteY158" fmla="*/ 4875736 h 5130710"/>
              <a:gd name="connsiteX159" fmla="*/ 2727656 w 6842126"/>
              <a:gd name="connsiteY159" fmla="*/ 4884420 h 5130710"/>
              <a:gd name="connsiteX160" fmla="*/ 2733750 w 6842126"/>
              <a:gd name="connsiteY160" fmla="*/ 4876291 h 5130710"/>
              <a:gd name="connsiteX161" fmla="*/ 2732364 w 6842126"/>
              <a:gd name="connsiteY161" fmla="*/ 4875736 h 5130710"/>
              <a:gd name="connsiteX162" fmla="*/ 4409314 w 6842126"/>
              <a:gd name="connsiteY162" fmla="*/ 4875735 h 5130710"/>
              <a:gd name="connsiteX163" fmla="*/ 4404606 w 6842126"/>
              <a:gd name="connsiteY163" fmla="*/ 4884419 h 5130710"/>
              <a:gd name="connsiteX164" fmla="*/ 4410700 w 6842126"/>
              <a:gd name="connsiteY164" fmla="*/ 4876290 h 5130710"/>
              <a:gd name="connsiteX165" fmla="*/ 4409314 w 6842126"/>
              <a:gd name="connsiteY165" fmla="*/ 4875735 h 5130710"/>
              <a:gd name="connsiteX166" fmla="*/ 3010900 w 6842126"/>
              <a:gd name="connsiteY166" fmla="*/ 4866613 h 5130710"/>
              <a:gd name="connsiteX167" fmla="*/ 3010062 w 6842126"/>
              <a:gd name="connsiteY167" fmla="*/ 4868145 h 5130710"/>
              <a:gd name="connsiteX168" fmla="*/ 3005176 w 6842126"/>
              <a:gd name="connsiteY168" fmla="*/ 4872570 h 5130710"/>
              <a:gd name="connsiteX169" fmla="*/ 3483980 w 6842126"/>
              <a:gd name="connsiteY169" fmla="*/ 4859747 h 5130710"/>
              <a:gd name="connsiteX170" fmla="*/ 3480768 w 6842126"/>
              <a:gd name="connsiteY170" fmla="*/ 4862383 h 5130710"/>
              <a:gd name="connsiteX171" fmla="*/ 3478684 w 6842126"/>
              <a:gd name="connsiteY171" fmla="*/ 4864984 h 5130710"/>
              <a:gd name="connsiteX172" fmla="*/ 3468532 w 6842126"/>
              <a:gd name="connsiteY172" fmla="*/ 4878767 h 5130710"/>
              <a:gd name="connsiteX173" fmla="*/ 3481136 w 6842126"/>
              <a:gd name="connsiteY173" fmla="*/ 4864299 h 5130710"/>
              <a:gd name="connsiteX174" fmla="*/ 3483980 w 6842126"/>
              <a:gd name="connsiteY174" fmla="*/ 4859747 h 5130710"/>
              <a:gd name="connsiteX175" fmla="*/ 2700512 w 6842126"/>
              <a:gd name="connsiteY175" fmla="*/ 4849817 h 5130710"/>
              <a:gd name="connsiteX176" fmla="*/ 2697956 w 6842126"/>
              <a:gd name="connsiteY176" fmla="*/ 4853947 h 5130710"/>
              <a:gd name="connsiteX177" fmla="*/ 2693364 w 6842126"/>
              <a:gd name="connsiteY177" fmla="*/ 4857121 h 5130710"/>
              <a:gd name="connsiteX178" fmla="*/ 2700512 w 6842126"/>
              <a:gd name="connsiteY178" fmla="*/ 4849817 h 5130710"/>
              <a:gd name="connsiteX179" fmla="*/ 4377464 w 6842126"/>
              <a:gd name="connsiteY179" fmla="*/ 4849816 h 5130710"/>
              <a:gd name="connsiteX180" fmla="*/ 4374908 w 6842126"/>
              <a:gd name="connsiteY180" fmla="*/ 4853946 h 5130710"/>
              <a:gd name="connsiteX181" fmla="*/ 4370316 w 6842126"/>
              <a:gd name="connsiteY181" fmla="*/ 4857120 h 5130710"/>
              <a:gd name="connsiteX182" fmla="*/ 4377464 w 6842126"/>
              <a:gd name="connsiteY182" fmla="*/ 4849816 h 5130710"/>
              <a:gd name="connsiteX183" fmla="*/ 3074464 w 6842126"/>
              <a:gd name="connsiteY183" fmla="*/ 4831806 h 5130710"/>
              <a:gd name="connsiteX184" fmla="*/ 3073836 w 6842126"/>
              <a:gd name="connsiteY184" fmla="*/ 4834055 h 5130710"/>
              <a:gd name="connsiteX185" fmla="*/ 3069912 w 6842126"/>
              <a:gd name="connsiteY185" fmla="*/ 4835826 h 5130710"/>
              <a:gd name="connsiteX186" fmla="*/ 3074464 w 6842126"/>
              <a:gd name="connsiteY186" fmla="*/ 4831806 h 5130710"/>
              <a:gd name="connsiteX187" fmla="*/ 3079016 w 6842126"/>
              <a:gd name="connsiteY187" fmla="*/ 4827782 h 5130710"/>
              <a:gd name="connsiteX188" fmla="*/ 3078388 w 6842126"/>
              <a:gd name="connsiteY188" fmla="*/ 4830034 h 5130710"/>
              <a:gd name="connsiteX189" fmla="*/ 3074464 w 6842126"/>
              <a:gd name="connsiteY189" fmla="*/ 4831806 h 5130710"/>
              <a:gd name="connsiteX190" fmla="*/ 3079016 w 6842126"/>
              <a:gd name="connsiteY190" fmla="*/ 4827782 h 5130710"/>
              <a:gd name="connsiteX191" fmla="*/ 2262659 w 6842126"/>
              <a:gd name="connsiteY191" fmla="*/ 4822043 h 5130710"/>
              <a:gd name="connsiteX192" fmla="*/ 2263093 w 6842126"/>
              <a:gd name="connsiteY192" fmla="*/ 4824178 h 5130710"/>
              <a:gd name="connsiteX193" fmla="*/ 2259335 w 6842126"/>
              <a:gd name="connsiteY193" fmla="*/ 4829464 h 5130710"/>
              <a:gd name="connsiteX194" fmla="*/ 2259064 w 6842126"/>
              <a:gd name="connsiteY194" fmla="*/ 4828668 h 5130710"/>
              <a:gd name="connsiteX195" fmla="*/ 2262659 w 6842126"/>
              <a:gd name="connsiteY195" fmla="*/ 4822043 h 5130710"/>
              <a:gd name="connsiteX196" fmla="*/ 3090308 w 6842126"/>
              <a:gd name="connsiteY196" fmla="*/ 4816229 h 5130710"/>
              <a:gd name="connsiteX197" fmla="*/ 3086358 w 6842126"/>
              <a:gd name="connsiteY197" fmla="*/ 4822372 h 5130710"/>
              <a:gd name="connsiteX198" fmla="*/ 3079016 w 6842126"/>
              <a:gd name="connsiteY198" fmla="*/ 4827782 h 5130710"/>
              <a:gd name="connsiteX199" fmla="*/ 3090308 w 6842126"/>
              <a:gd name="connsiteY199" fmla="*/ 4816229 h 5130710"/>
              <a:gd name="connsiteX200" fmla="*/ 2349897 w 6842126"/>
              <a:gd name="connsiteY200" fmla="*/ 4808176 h 5130710"/>
              <a:gd name="connsiteX201" fmla="*/ 2345344 w 6842126"/>
              <a:gd name="connsiteY201" fmla="*/ 4812814 h 5130710"/>
              <a:gd name="connsiteX202" fmla="*/ 2340785 w 6842126"/>
              <a:gd name="connsiteY202" fmla="*/ 4819380 h 5130710"/>
              <a:gd name="connsiteX203" fmla="*/ 2273632 w 6842126"/>
              <a:gd name="connsiteY203" fmla="*/ 4805148 h 5130710"/>
              <a:gd name="connsiteX204" fmla="*/ 2274470 w 6842126"/>
              <a:gd name="connsiteY204" fmla="*/ 4808170 h 5130710"/>
              <a:gd name="connsiteX205" fmla="*/ 2270765 w 6842126"/>
              <a:gd name="connsiteY205" fmla="*/ 4813381 h 5130710"/>
              <a:gd name="connsiteX206" fmla="*/ 2270131 w 6842126"/>
              <a:gd name="connsiteY206" fmla="*/ 4811806 h 5130710"/>
              <a:gd name="connsiteX207" fmla="*/ 2273632 w 6842126"/>
              <a:gd name="connsiteY207" fmla="*/ 4805148 h 5130710"/>
              <a:gd name="connsiteX208" fmla="*/ 1604748 w 6842126"/>
              <a:gd name="connsiteY208" fmla="*/ 4803518 h 5130710"/>
              <a:gd name="connsiteX209" fmla="*/ 1604471 w 6842126"/>
              <a:gd name="connsiteY209" fmla="*/ 4818384 h 5130710"/>
              <a:gd name="connsiteX210" fmla="*/ 1604748 w 6842126"/>
              <a:gd name="connsiteY210" fmla="*/ 4803518 h 5130710"/>
              <a:gd name="connsiteX211" fmla="*/ 1619720 w 6842126"/>
              <a:gd name="connsiteY211" fmla="*/ 4793563 h 5130710"/>
              <a:gd name="connsiteX212" fmla="*/ 1618894 w 6842126"/>
              <a:gd name="connsiteY212" fmla="*/ 4797606 h 5130710"/>
              <a:gd name="connsiteX213" fmla="*/ 1618848 w 6842126"/>
              <a:gd name="connsiteY213" fmla="*/ 4797824 h 5130710"/>
              <a:gd name="connsiteX214" fmla="*/ 2800604 w 6842126"/>
              <a:gd name="connsiteY214" fmla="*/ 4792523 h 5130710"/>
              <a:gd name="connsiteX215" fmla="*/ 2780272 w 6842126"/>
              <a:gd name="connsiteY215" fmla="*/ 4817026 h 5130710"/>
              <a:gd name="connsiteX216" fmla="*/ 2791468 w 6842126"/>
              <a:gd name="connsiteY216" fmla="*/ 4801625 h 5130710"/>
              <a:gd name="connsiteX217" fmla="*/ 4477560 w 6842126"/>
              <a:gd name="connsiteY217" fmla="*/ 4792522 h 5130710"/>
              <a:gd name="connsiteX218" fmla="*/ 4457224 w 6842126"/>
              <a:gd name="connsiteY218" fmla="*/ 4817024 h 5130710"/>
              <a:gd name="connsiteX219" fmla="*/ 4468420 w 6842126"/>
              <a:gd name="connsiteY219" fmla="*/ 4801624 h 5130710"/>
              <a:gd name="connsiteX220" fmla="*/ 2800688 w 6842126"/>
              <a:gd name="connsiteY220" fmla="*/ 4792425 h 5130710"/>
              <a:gd name="connsiteX221" fmla="*/ 2800698 w 6842126"/>
              <a:gd name="connsiteY221" fmla="*/ 4792432 h 5130710"/>
              <a:gd name="connsiteX222" fmla="*/ 2800604 w 6842126"/>
              <a:gd name="connsiteY222" fmla="*/ 4792523 h 5130710"/>
              <a:gd name="connsiteX223" fmla="*/ 4477640 w 6842126"/>
              <a:gd name="connsiteY223" fmla="*/ 4792424 h 5130710"/>
              <a:gd name="connsiteX224" fmla="*/ 4477648 w 6842126"/>
              <a:gd name="connsiteY224" fmla="*/ 4792431 h 5130710"/>
              <a:gd name="connsiteX225" fmla="*/ 4477560 w 6842126"/>
              <a:gd name="connsiteY225" fmla="*/ 4792522 h 5130710"/>
              <a:gd name="connsiteX226" fmla="*/ 2285344 w 6842126"/>
              <a:gd name="connsiteY226" fmla="*/ 4788515 h 5130710"/>
              <a:gd name="connsiteX227" fmla="*/ 2286053 w 6842126"/>
              <a:gd name="connsiteY227" fmla="*/ 4792014 h 5130710"/>
              <a:gd name="connsiteX228" fmla="*/ 2282283 w 6842126"/>
              <a:gd name="connsiteY228" fmla="*/ 4797246 h 5130710"/>
              <a:gd name="connsiteX229" fmla="*/ 2281474 w 6842126"/>
              <a:gd name="connsiteY229" fmla="*/ 4795040 h 5130710"/>
              <a:gd name="connsiteX230" fmla="*/ 2285344 w 6842126"/>
              <a:gd name="connsiteY230" fmla="*/ 4788515 h 5130710"/>
              <a:gd name="connsiteX231" fmla="*/ 1621116 w 6842126"/>
              <a:gd name="connsiteY231" fmla="*/ 4786732 h 5130710"/>
              <a:gd name="connsiteX232" fmla="*/ 1619720 w 6842126"/>
              <a:gd name="connsiteY232" fmla="*/ 4793563 h 5130710"/>
              <a:gd name="connsiteX233" fmla="*/ 1619925 w 6842126"/>
              <a:gd name="connsiteY233" fmla="*/ 4792552 h 5130710"/>
              <a:gd name="connsiteX234" fmla="*/ 3144366 w 6842126"/>
              <a:gd name="connsiteY234" fmla="*/ 4783880 h 5130710"/>
              <a:gd name="connsiteX235" fmla="*/ 3138880 w 6842126"/>
              <a:gd name="connsiteY235" fmla="*/ 4793883 h 5130710"/>
              <a:gd name="connsiteX236" fmla="*/ 3107668 w 6842126"/>
              <a:gd name="connsiteY236" fmla="*/ 4836837 h 5130710"/>
              <a:gd name="connsiteX237" fmla="*/ 3094212 w 6842126"/>
              <a:gd name="connsiteY237" fmla="*/ 4859129 h 5130710"/>
              <a:gd name="connsiteX238" fmla="*/ 3094090 w 6842126"/>
              <a:gd name="connsiteY238" fmla="*/ 4858512 h 5130710"/>
              <a:gd name="connsiteX239" fmla="*/ 3083300 w 6842126"/>
              <a:gd name="connsiteY239" fmla="*/ 4867457 h 5130710"/>
              <a:gd name="connsiteX240" fmla="*/ 3079328 w 6842126"/>
              <a:gd name="connsiteY240" fmla="*/ 4870873 h 5130710"/>
              <a:gd name="connsiteX241" fmla="*/ 3083264 w 6842126"/>
              <a:gd name="connsiteY241" fmla="*/ 4863641 h 5130710"/>
              <a:gd name="connsiteX242" fmla="*/ 3110374 w 6842126"/>
              <a:gd name="connsiteY242" fmla="*/ 4817289 h 5130710"/>
              <a:gd name="connsiteX243" fmla="*/ 3125548 w 6842126"/>
              <a:gd name="connsiteY243" fmla="*/ 4803675 h 5130710"/>
              <a:gd name="connsiteX244" fmla="*/ 1621726 w 6842126"/>
              <a:gd name="connsiteY244" fmla="*/ 4783762 h 5130710"/>
              <a:gd name="connsiteX245" fmla="*/ 1621140 w 6842126"/>
              <a:gd name="connsiteY245" fmla="*/ 4786619 h 5130710"/>
              <a:gd name="connsiteX246" fmla="*/ 1621116 w 6842126"/>
              <a:gd name="connsiteY246" fmla="*/ 4786732 h 5130710"/>
              <a:gd name="connsiteX247" fmla="*/ 4012908 w 6842126"/>
              <a:gd name="connsiteY247" fmla="*/ 4778968 h 5130710"/>
              <a:gd name="connsiteX248" fmla="*/ 3990608 w 6842126"/>
              <a:gd name="connsiteY248" fmla="*/ 4817879 h 5130710"/>
              <a:gd name="connsiteX249" fmla="*/ 3986752 w 6842126"/>
              <a:gd name="connsiteY249" fmla="*/ 4821524 h 5130710"/>
              <a:gd name="connsiteX250" fmla="*/ 3981892 w 6842126"/>
              <a:gd name="connsiteY250" fmla="*/ 4825504 h 5130710"/>
              <a:gd name="connsiteX251" fmla="*/ 3991480 w 6842126"/>
              <a:gd name="connsiteY251" fmla="*/ 4805995 h 5130710"/>
              <a:gd name="connsiteX252" fmla="*/ 4001404 w 6842126"/>
              <a:gd name="connsiteY252" fmla="*/ 4787765 h 5130710"/>
              <a:gd name="connsiteX253" fmla="*/ 4009476 w 6842126"/>
              <a:gd name="connsiteY253" fmla="*/ 4781874 h 5130710"/>
              <a:gd name="connsiteX254" fmla="*/ 3076976 w 6842126"/>
              <a:gd name="connsiteY254" fmla="*/ 4774888 h 5130710"/>
              <a:gd name="connsiteX255" fmla="*/ 3068332 w 6842126"/>
              <a:gd name="connsiteY255" fmla="*/ 4779762 h 5130710"/>
              <a:gd name="connsiteX256" fmla="*/ 3065636 w 6842126"/>
              <a:gd name="connsiteY256" fmla="*/ 4784930 h 5130710"/>
              <a:gd name="connsiteX257" fmla="*/ 3062876 w 6842126"/>
              <a:gd name="connsiteY257" fmla="*/ 4789058 h 5130710"/>
              <a:gd name="connsiteX258" fmla="*/ 3063118 w 6842126"/>
              <a:gd name="connsiteY258" fmla="*/ 4788875 h 5130710"/>
              <a:gd name="connsiteX259" fmla="*/ 3064052 w 6842126"/>
              <a:gd name="connsiteY259" fmla="*/ 4788196 h 5130710"/>
              <a:gd name="connsiteX260" fmla="*/ 2243967 w 6842126"/>
              <a:gd name="connsiteY260" fmla="*/ 4773859 h 5130710"/>
              <a:gd name="connsiteX261" fmla="*/ 2245001 w 6842126"/>
              <a:gd name="connsiteY261" fmla="*/ 4785033 h 5130710"/>
              <a:gd name="connsiteX262" fmla="*/ 2243967 w 6842126"/>
              <a:gd name="connsiteY262" fmla="*/ 4773859 h 5130710"/>
              <a:gd name="connsiteX263" fmla="*/ 1548301 w 6842126"/>
              <a:gd name="connsiteY263" fmla="*/ 4772721 h 5130710"/>
              <a:gd name="connsiteX264" fmla="*/ 1549335 w 6842126"/>
              <a:gd name="connsiteY264" fmla="*/ 4783891 h 5130710"/>
              <a:gd name="connsiteX265" fmla="*/ 1548301 w 6842126"/>
              <a:gd name="connsiteY265" fmla="*/ 4772721 h 5130710"/>
              <a:gd name="connsiteX266" fmla="*/ 2819600 w 6842126"/>
              <a:gd name="connsiteY266" fmla="*/ 4768558 h 5130710"/>
              <a:gd name="connsiteX267" fmla="*/ 2810954 w 6842126"/>
              <a:gd name="connsiteY267" fmla="*/ 4780053 h 5130710"/>
              <a:gd name="connsiteX268" fmla="*/ 2800688 w 6842126"/>
              <a:gd name="connsiteY268" fmla="*/ 4792425 h 5130710"/>
              <a:gd name="connsiteX269" fmla="*/ 2798260 w 6842126"/>
              <a:gd name="connsiteY269" fmla="*/ 4791051 h 5130710"/>
              <a:gd name="connsiteX270" fmla="*/ 2819600 w 6842126"/>
              <a:gd name="connsiteY270" fmla="*/ 4768558 h 5130710"/>
              <a:gd name="connsiteX271" fmla="*/ 4496552 w 6842126"/>
              <a:gd name="connsiteY271" fmla="*/ 4768557 h 5130710"/>
              <a:gd name="connsiteX272" fmla="*/ 4487908 w 6842126"/>
              <a:gd name="connsiteY272" fmla="*/ 4780051 h 5130710"/>
              <a:gd name="connsiteX273" fmla="*/ 4477640 w 6842126"/>
              <a:gd name="connsiteY273" fmla="*/ 4792424 h 5130710"/>
              <a:gd name="connsiteX274" fmla="*/ 4475212 w 6842126"/>
              <a:gd name="connsiteY274" fmla="*/ 4791051 h 5130710"/>
              <a:gd name="connsiteX275" fmla="*/ 4496552 w 6842126"/>
              <a:gd name="connsiteY275" fmla="*/ 4768557 h 5130710"/>
              <a:gd name="connsiteX276" fmla="*/ 2272956 w 6842126"/>
              <a:gd name="connsiteY276" fmla="*/ 4752408 h 5130710"/>
              <a:gd name="connsiteX277" fmla="*/ 2272117 w 6842126"/>
              <a:gd name="connsiteY277" fmla="*/ 4753939 h 5130710"/>
              <a:gd name="connsiteX278" fmla="*/ 2267233 w 6842126"/>
              <a:gd name="connsiteY278" fmla="*/ 4758364 h 5130710"/>
              <a:gd name="connsiteX279" fmla="*/ 3949908 w 6842126"/>
              <a:gd name="connsiteY279" fmla="*/ 4752407 h 5130710"/>
              <a:gd name="connsiteX280" fmla="*/ 3949068 w 6842126"/>
              <a:gd name="connsiteY280" fmla="*/ 4753938 h 5130710"/>
              <a:gd name="connsiteX281" fmla="*/ 3944184 w 6842126"/>
              <a:gd name="connsiteY281" fmla="*/ 4758363 h 5130710"/>
              <a:gd name="connsiteX282" fmla="*/ 2746036 w 6842126"/>
              <a:gd name="connsiteY282" fmla="*/ 4745542 h 5130710"/>
              <a:gd name="connsiteX283" fmla="*/ 2742824 w 6842126"/>
              <a:gd name="connsiteY283" fmla="*/ 4748178 h 5130710"/>
              <a:gd name="connsiteX284" fmla="*/ 2740740 w 6842126"/>
              <a:gd name="connsiteY284" fmla="*/ 4750780 h 5130710"/>
              <a:gd name="connsiteX285" fmla="*/ 2730588 w 6842126"/>
              <a:gd name="connsiteY285" fmla="*/ 4764563 h 5130710"/>
              <a:gd name="connsiteX286" fmla="*/ 2743192 w 6842126"/>
              <a:gd name="connsiteY286" fmla="*/ 4750092 h 5130710"/>
              <a:gd name="connsiteX287" fmla="*/ 2746036 w 6842126"/>
              <a:gd name="connsiteY287" fmla="*/ 4745542 h 5130710"/>
              <a:gd name="connsiteX288" fmla="*/ 4422988 w 6842126"/>
              <a:gd name="connsiteY288" fmla="*/ 4745541 h 5130710"/>
              <a:gd name="connsiteX289" fmla="*/ 4419774 w 6842126"/>
              <a:gd name="connsiteY289" fmla="*/ 4748177 h 5130710"/>
              <a:gd name="connsiteX290" fmla="*/ 4417692 w 6842126"/>
              <a:gd name="connsiteY290" fmla="*/ 4750779 h 5130710"/>
              <a:gd name="connsiteX291" fmla="*/ 4407540 w 6842126"/>
              <a:gd name="connsiteY291" fmla="*/ 4764562 h 5130710"/>
              <a:gd name="connsiteX292" fmla="*/ 4420144 w 6842126"/>
              <a:gd name="connsiteY292" fmla="*/ 4750091 h 5130710"/>
              <a:gd name="connsiteX293" fmla="*/ 4422988 w 6842126"/>
              <a:gd name="connsiteY293" fmla="*/ 4745541 h 5130710"/>
              <a:gd name="connsiteX294" fmla="*/ 3106692 w 6842126"/>
              <a:gd name="connsiteY294" fmla="*/ 4740322 h 5130710"/>
              <a:gd name="connsiteX295" fmla="*/ 3106898 w 6842126"/>
              <a:gd name="connsiteY295" fmla="*/ 4741029 h 5130710"/>
              <a:gd name="connsiteX296" fmla="*/ 3107600 w 6842126"/>
              <a:gd name="connsiteY296" fmla="*/ 4743393 h 5130710"/>
              <a:gd name="connsiteX297" fmla="*/ 2936144 w 6842126"/>
              <a:gd name="connsiteY297" fmla="*/ 4739963 h 5130710"/>
              <a:gd name="connsiteX298" fmla="*/ 2934934 w 6842126"/>
              <a:gd name="connsiteY298" fmla="*/ 4743293 h 5130710"/>
              <a:gd name="connsiteX299" fmla="*/ 2934992 w 6842126"/>
              <a:gd name="connsiteY299" fmla="*/ 4743218 h 5130710"/>
              <a:gd name="connsiteX300" fmla="*/ 2936308 w 6842126"/>
              <a:gd name="connsiteY300" fmla="*/ 4740304 h 5130710"/>
              <a:gd name="connsiteX301" fmla="*/ 2942352 w 6842126"/>
              <a:gd name="connsiteY301" fmla="*/ 4737553 h 5130710"/>
              <a:gd name="connsiteX302" fmla="*/ 2941294 w 6842126"/>
              <a:gd name="connsiteY302" fmla="*/ 4740080 h 5130710"/>
              <a:gd name="connsiteX303" fmla="*/ 2942200 w 6842126"/>
              <a:gd name="connsiteY303" fmla="*/ 4739605 h 5130710"/>
              <a:gd name="connsiteX304" fmla="*/ 3093574 w 6842126"/>
              <a:gd name="connsiteY304" fmla="*/ 4735835 h 5130710"/>
              <a:gd name="connsiteX305" fmla="*/ 3085012 w 6842126"/>
              <a:gd name="connsiteY305" fmla="*/ 4748326 h 5130710"/>
              <a:gd name="connsiteX306" fmla="*/ 3076640 w 6842126"/>
              <a:gd name="connsiteY306" fmla="*/ 4763837 h 5130710"/>
              <a:gd name="connsiteX307" fmla="*/ 3075152 w 6842126"/>
              <a:gd name="connsiteY307" fmla="*/ 4766690 h 5130710"/>
              <a:gd name="connsiteX308" fmla="*/ 3086884 w 6842126"/>
              <a:gd name="connsiteY308" fmla="*/ 4751652 h 5130710"/>
              <a:gd name="connsiteX309" fmla="*/ 3093290 w 6842126"/>
              <a:gd name="connsiteY309" fmla="*/ 4736786 h 5130710"/>
              <a:gd name="connsiteX310" fmla="*/ 3085438 w 6842126"/>
              <a:gd name="connsiteY310" fmla="*/ 4734864 h 5130710"/>
              <a:gd name="connsiteX311" fmla="*/ 3087188 w 6842126"/>
              <a:gd name="connsiteY311" fmla="*/ 4735305 h 5130710"/>
              <a:gd name="connsiteX312" fmla="*/ 3084258 w 6842126"/>
              <a:gd name="connsiteY312" fmla="*/ 4739727 h 5130710"/>
              <a:gd name="connsiteX313" fmla="*/ 3080094 w 6842126"/>
              <a:gd name="connsiteY313" fmla="*/ 4741868 h 5130710"/>
              <a:gd name="connsiteX314" fmla="*/ 3085438 w 6842126"/>
              <a:gd name="connsiteY314" fmla="*/ 4734864 h 5130710"/>
              <a:gd name="connsiteX315" fmla="*/ 3169612 w 6842126"/>
              <a:gd name="connsiteY315" fmla="*/ 4731798 h 5130710"/>
              <a:gd name="connsiteX316" fmla="*/ 3165892 w 6842126"/>
              <a:gd name="connsiteY316" fmla="*/ 4734164 h 5130710"/>
              <a:gd name="connsiteX317" fmla="*/ 3165052 w 6842126"/>
              <a:gd name="connsiteY317" fmla="*/ 4735011 h 5130710"/>
              <a:gd name="connsiteX318" fmla="*/ 3163276 w 6842126"/>
              <a:gd name="connsiteY318" fmla="*/ 4737647 h 5130710"/>
              <a:gd name="connsiteX319" fmla="*/ 3164906 w 6842126"/>
              <a:gd name="connsiteY319" fmla="*/ 4740482 h 5130710"/>
              <a:gd name="connsiteX320" fmla="*/ 3171004 w 6842126"/>
              <a:gd name="connsiteY320" fmla="*/ 4732353 h 5130710"/>
              <a:gd name="connsiteX321" fmla="*/ 3169612 w 6842126"/>
              <a:gd name="connsiteY321" fmla="*/ 4731798 h 5130710"/>
              <a:gd name="connsiteX322" fmla="*/ 2348917 w 6842126"/>
              <a:gd name="connsiteY322" fmla="*/ 4725373 h 5130710"/>
              <a:gd name="connsiteX323" fmla="*/ 2349862 w 6842126"/>
              <a:gd name="connsiteY323" fmla="*/ 4729095 h 5130710"/>
              <a:gd name="connsiteX324" fmla="*/ 2344047 w 6842126"/>
              <a:gd name="connsiteY324" fmla="*/ 4737816 h 5130710"/>
              <a:gd name="connsiteX325" fmla="*/ 2344407 w 6842126"/>
              <a:gd name="connsiteY325" fmla="*/ 4734046 h 5130710"/>
              <a:gd name="connsiteX326" fmla="*/ 2343265 w 6842126"/>
              <a:gd name="connsiteY326" fmla="*/ 4733247 h 5130710"/>
              <a:gd name="connsiteX327" fmla="*/ 4013472 w 6842126"/>
              <a:gd name="connsiteY327" fmla="*/ 4717598 h 5130710"/>
              <a:gd name="connsiteX328" fmla="*/ 4012844 w 6842126"/>
              <a:gd name="connsiteY328" fmla="*/ 4719849 h 5130710"/>
              <a:gd name="connsiteX329" fmla="*/ 4008920 w 6842126"/>
              <a:gd name="connsiteY329" fmla="*/ 4721621 h 5130710"/>
              <a:gd name="connsiteX330" fmla="*/ 4013472 w 6842126"/>
              <a:gd name="connsiteY330" fmla="*/ 4717598 h 5130710"/>
              <a:gd name="connsiteX331" fmla="*/ 4018024 w 6842126"/>
              <a:gd name="connsiteY331" fmla="*/ 4713577 h 5130710"/>
              <a:gd name="connsiteX332" fmla="*/ 4017396 w 6842126"/>
              <a:gd name="connsiteY332" fmla="*/ 4715827 h 5130710"/>
              <a:gd name="connsiteX333" fmla="*/ 4013472 w 6842126"/>
              <a:gd name="connsiteY333" fmla="*/ 4717598 h 5130710"/>
              <a:gd name="connsiteX334" fmla="*/ 4018024 w 6842126"/>
              <a:gd name="connsiteY334" fmla="*/ 4713577 h 5130710"/>
              <a:gd name="connsiteX335" fmla="*/ 1524714 w 6842126"/>
              <a:gd name="connsiteY335" fmla="*/ 4707839 h 5130710"/>
              <a:gd name="connsiteX336" fmla="*/ 1525147 w 6842126"/>
              <a:gd name="connsiteY336" fmla="*/ 4709973 h 5130710"/>
              <a:gd name="connsiteX337" fmla="*/ 1521390 w 6842126"/>
              <a:gd name="connsiteY337" fmla="*/ 4715258 h 5130710"/>
              <a:gd name="connsiteX338" fmla="*/ 1521120 w 6842126"/>
              <a:gd name="connsiteY338" fmla="*/ 4714464 h 5130710"/>
              <a:gd name="connsiteX339" fmla="*/ 1524714 w 6842126"/>
              <a:gd name="connsiteY339" fmla="*/ 4707839 h 5130710"/>
              <a:gd name="connsiteX340" fmla="*/ 4029316 w 6842126"/>
              <a:gd name="connsiteY340" fmla="*/ 4702023 h 5130710"/>
              <a:gd name="connsiteX341" fmla="*/ 4025366 w 6842126"/>
              <a:gd name="connsiteY341" fmla="*/ 4708166 h 5130710"/>
              <a:gd name="connsiteX342" fmla="*/ 4018024 w 6842126"/>
              <a:gd name="connsiteY342" fmla="*/ 4713577 h 5130710"/>
              <a:gd name="connsiteX343" fmla="*/ 4029316 w 6842126"/>
              <a:gd name="connsiteY343" fmla="*/ 4702023 h 5130710"/>
              <a:gd name="connsiteX344" fmla="*/ 3150336 w 6842126"/>
              <a:gd name="connsiteY344" fmla="*/ 4695095 h 5130710"/>
              <a:gd name="connsiteX345" fmla="*/ 3147648 w 6842126"/>
              <a:gd name="connsiteY345" fmla="*/ 4697544 h 5130710"/>
              <a:gd name="connsiteX346" fmla="*/ 3140452 w 6842126"/>
              <a:gd name="connsiteY346" fmla="*/ 4706937 h 5130710"/>
              <a:gd name="connsiteX347" fmla="*/ 3135116 w 6842126"/>
              <a:gd name="connsiteY347" fmla="*/ 4711214 h 5130710"/>
              <a:gd name="connsiteX348" fmla="*/ 3123684 w 6842126"/>
              <a:gd name="connsiteY348" fmla="*/ 4726913 h 5130710"/>
              <a:gd name="connsiteX349" fmla="*/ 3132484 w 6842126"/>
              <a:gd name="connsiteY349" fmla="*/ 4717891 h 5130710"/>
              <a:gd name="connsiteX350" fmla="*/ 3146138 w 6842126"/>
              <a:gd name="connsiteY350" fmla="*/ 4704405 h 5130710"/>
              <a:gd name="connsiteX351" fmla="*/ 3149216 w 6842126"/>
              <a:gd name="connsiteY351" fmla="*/ 4697392 h 5130710"/>
              <a:gd name="connsiteX352" fmla="*/ 1741424 w 6842126"/>
              <a:gd name="connsiteY352" fmla="*/ 4692321 h 5130710"/>
              <a:gd name="connsiteX353" fmla="*/ 1739521 w 6842126"/>
              <a:gd name="connsiteY353" fmla="*/ 4704624 h 5130710"/>
              <a:gd name="connsiteX354" fmla="*/ 1741424 w 6842126"/>
              <a:gd name="connsiteY354" fmla="*/ 4692321 h 5130710"/>
              <a:gd name="connsiteX355" fmla="*/ 1535687 w 6842126"/>
              <a:gd name="connsiteY355" fmla="*/ 4690943 h 5130710"/>
              <a:gd name="connsiteX356" fmla="*/ 1536525 w 6842126"/>
              <a:gd name="connsiteY356" fmla="*/ 4693963 h 5130710"/>
              <a:gd name="connsiteX357" fmla="*/ 1532821 w 6842126"/>
              <a:gd name="connsiteY357" fmla="*/ 4699177 h 5130710"/>
              <a:gd name="connsiteX358" fmla="*/ 1532186 w 6842126"/>
              <a:gd name="connsiteY358" fmla="*/ 4697602 h 5130710"/>
              <a:gd name="connsiteX359" fmla="*/ 1535687 w 6842126"/>
              <a:gd name="connsiteY359" fmla="*/ 4690943 h 5130710"/>
              <a:gd name="connsiteX360" fmla="*/ 2315776 w 6842126"/>
              <a:gd name="connsiteY360" fmla="*/ 4690683 h 5130710"/>
              <a:gd name="connsiteX361" fmla="*/ 2312682 w 6842126"/>
              <a:gd name="connsiteY361" fmla="*/ 4692800 h 5130710"/>
              <a:gd name="connsiteX362" fmla="*/ 2296009 w 6842126"/>
              <a:gd name="connsiteY362" fmla="*/ 4716583 h 5130710"/>
              <a:gd name="connsiteX363" fmla="*/ 2322577 w 6842126"/>
              <a:gd name="connsiteY363" fmla="*/ 4690772 h 5130710"/>
              <a:gd name="connsiteX364" fmla="*/ 3742004 w 6842126"/>
              <a:gd name="connsiteY364" fmla="*/ 4675230 h 5130710"/>
              <a:gd name="connsiteX365" fmla="*/ 3743460 w 6842126"/>
              <a:gd name="connsiteY365" fmla="*/ 4677172 h 5130710"/>
              <a:gd name="connsiteX366" fmla="*/ 3743654 w 6842126"/>
              <a:gd name="connsiteY366" fmla="*/ 4679591 h 5130710"/>
              <a:gd name="connsiteX367" fmla="*/ 3742004 w 6842126"/>
              <a:gd name="connsiteY367" fmla="*/ 4675230 h 5130710"/>
              <a:gd name="connsiteX368" fmla="*/ 1547399 w 6842126"/>
              <a:gd name="connsiteY368" fmla="*/ 4674309 h 5130710"/>
              <a:gd name="connsiteX369" fmla="*/ 1548107 w 6842126"/>
              <a:gd name="connsiteY369" fmla="*/ 4677809 h 5130710"/>
              <a:gd name="connsiteX370" fmla="*/ 1544338 w 6842126"/>
              <a:gd name="connsiteY370" fmla="*/ 4683041 h 5130710"/>
              <a:gd name="connsiteX371" fmla="*/ 1543529 w 6842126"/>
              <a:gd name="connsiteY371" fmla="*/ 4680836 h 5130710"/>
              <a:gd name="connsiteX372" fmla="*/ 1547399 w 6842126"/>
              <a:gd name="connsiteY372" fmla="*/ 4674309 h 5130710"/>
              <a:gd name="connsiteX373" fmla="*/ 3229120 w 6842126"/>
              <a:gd name="connsiteY373" fmla="*/ 4672374 h 5130710"/>
              <a:gd name="connsiteX374" fmla="*/ 3226526 w 6842126"/>
              <a:gd name="connsiteY374" fmla="*/ 4675655 h 5130710"/>
              <a:gd name="connsiteX375" fmla="*/ 3226252 w 6842126"/>
              <a:gd name="connsiteY375" fmla="*/ 4676581 h 5130710"/>
              <a:gd name="connsiteX376" fmla="*/ 3226796 w 6842126"/>
              <a:gd name="connsiteY376" fmla="*/ 4676483 h 5130710"/>
              <a:gd name="connsiteX377" fmla="*/ 3229972 w 6842126"/>
              <a:gd name="connsiteY377" fmla="*/ 4673456 h 5130710"/>
              <a:gd name="connsiteX378" fmla="*/ 3229980 w 6842126"/>
              <a:gd name="connsiteY378" fmla="*/ 4672513 h 5130710"/>
              <a:gd name="connsiteX379" fmla="*/ 2406422 w 6842126"/>
              <a:gd name="connsiteY379" fmla="*/ 4669677 h 5130710"/>
              <a:gd name="connsiteX380" fmla="*/ 2400934 w 6842126"/>
              <a:gd name="connsiteY380" fmla="*/ 4679679 h 5130710"/>
              <a:gd name="connsiteX381" fmla="*/ 2369724 w 6842126"/>
              <a:gd name="connsiteY381" fmla="*/ 4722633 h 5130710"/>
              <a:gd name="connsiteX382" fmla="*/ 2356269 w 6842126"/>
              <a:gd name="connsiteY382" fmla="*/ 4744925 h 5130710"/>
              <a:gd name="connsiteX383" fmla="*/ 2356145 w 6842126"/>
              <a:gd name="connsiteY383" fmla="*/ 4744307 h 5130710"/>
              <a:gd name="connsiteX384" fmla="*/ 2345354 w 6842126"/>
              <a:gd name="connsiteY384" fmla="*/ 4753252 h 5130710"/>
              <a:gd name="connsiteX385" fmla="*/ 2341384 w 6842126"/>
              <a:gd name="connsiteY385" fmla="*/ 4756667 h 5130710"/>
              <a:gd name="connsiteX386" fmla="*/ 2345320 w 6842126"/>
              <a:gd name="connsiteY386" fmla="*/ 4749437 h 5130710"/>
              <a:gd name="connsiteX387" fmla="*/ 2372428 w 6842126"/>
              <a:gd name="connsiteY387" fmla="*/ 4703084 h 5130710"/>
              <a:gd name="connsiteX388" fmla="*/ 2387600 w 6842126"/>
              <a:gd name="connsiteY388" fmla="*/ 4689471 h 5130710"/>
              <a:gd name="connsiteX389" fmla="*/ 4083376 w 6842126"/>
              <a:gd name="connsiteY389" fmla="*/ 4669675 h 5130710"/>
              <a:gd name="connsiteX390" fmla="*/ 4077886 w 6842126"/>
              <a:gd name="connsiteY390" fmla="*/ 4679678 h 5130710"/>
              <a:gd name="connsiteX391" fmla="*/ 4046676 w 6842126"/>
              <a:gd name="connsiteY391" fmla="*/ 4722632 h 5130710"/>
              <a:gd name="connsiteX392" fmla="*/ 4033220 w 6842126"/>
              <a:gd name="connsiteY392" fmla="*/ 4744924 h 5130710"/>
              <a:gd name="connsiteX393" fmla="*/ 4033100 w 6842126"/>
              <a:gd name="connsiteY393" fmla="*/ 4744305 h 5130710"/>
              <a:gd name="connsiteX394" fmla="*/ 4022308 w 6842126"/>
              <a:gd name="connsiteY394" fmla="*/ 4753252 h 5130710"/>
              <a:gd name="connsiteX395" fmla="*/ 4018336 w 6842126"/>
              <a:gd name="connsiteY395" fmla="*/ 4756665 h 5130710"/>
              <a:gd name="connsiteX396" fmla="*/ 4022272 w 6842126"/>
              <a:gd name="connsiteY396" fmla="*/ 4749436 h 5130710"/>
              <a:gd name="connsiteX397" fmla="*/ 4049380 w 6842126"/>
              <a:gd name="connsiteY397" fmla="*/ 4703084 h 5130710"/>
              <a:gd name="connsiteX398" fmla="*/ 4064554 w 6842126"/>
              <a:gd name="connsiteY398" fmla="*/ 4689468 h 5130710"/>
              <a:gd name="connsiteX399" fmla="*/ 4015984 w 6842126"/>
              <a:gd name="connsiteY399" fmla="*/ 4660681 h 5130710"/>
              <a:gd name="connsiteX400" fmla="*/ 4007340 w 6842126"/>
              <a:gd name="connsiteY400" fmla="*/ 4665556 h 5130710"/>
              <a:gd name="connsiteX401" fmla="*/ 4004644 w 6842126"/>
              <a:gd name="connsiteY401" fmla="*/ 4670725 h 5130710"/>
              <a:gd name="connsiteX402" fmla="*/ 4001884 w 6842126"/>
              <a:gd name="connsiteY402" fmla="*/ 4674853 h 5130710"/>
              <a:gd name="connsiteX403" fmla="*/ 4002128 w 6842126"/>
              <a:gd name="connsiteY403" fmla="*/ 4674668 h 5130710"/>
              <a:gd name="connsiteX404" fmla="*/ 4003060 w 6842126"/>
              <a:gd name="connsiteY404" fmla="*/ 4673990 h 5130710"/>
              <a:gd name="connsiteX405" fmla="*/ 1506024 w 6842126"/>
              <a:gd name="connsiteY405" fmla="*/ 4659655 h 5130710"/>
              <a:gd name="connsiteX406" fmla="*/ 1507056 w 6842126"/>
              <a:gd name="connsiteY406" fmla="*/ 4670828 h 5130710"/>
              <a:gd name="connsiteX407" fmla="*/ 1506024 w 6842126"/>
              <a:gd name="connsiteY407" fmla="*/ 4659655 h 5130710"/>
              <a:gd name="connsiteX408" fmla="*/ 4045698 w 6842126"/>
              <a:gd name="connsiteY408" fmla="*/ 4626117 h 5130710"/>
              <a:gd name="connsiteX409" fmla="*/ 4045904 w 6842126"/>
              <a:gd name="connsiteY409" fmla="*/ 4626823 h 5130710"/>
              <a:gd name="connsiteX410" fmla="*/ 4046612 w 6842126"/>
              <a:gd name="connsiteY410" fmla="*/ 4629186 h 5130710"/>
              <a:gd name="connsiteX411" fmla="*/ 4024446 w 6842126"/>
              <a:gd name="connsiteY411" fmla="*/ 4620658 h 5130710"/>
              <a:gd name="connsiteX412" fmla="*/ 4026194 w 6842126"/>
              <a:gd name="connsiteY412" fmla="*/ 4621100 h 5130710"/>
              <a:gd name="connsiteX413" fmla="*/ 4023268 w 6842126"/>
              <a:gd name="connsiteY413" fmla="*/ 4625522 h 5130710"/>
              <a:gd name="connsiteX414" fmla="*/ 4019102 w 6842126"/>
              <a:gd name="connsiteY414" fmla="*/ 4627662 h 5130710"/>
              <a:gd name="connsiteX415" fmla="*/ 4024446 w 6842126"/>
              <a:gd name="connsiteY415" fmla="*/ 4620658 h 5130710"/>
              <a:gd name="connsiteX416" fmla="*/ 2431940 w 6842126"/>
              <a:gd name="connsiteY416" fmla="*/ 4617702 h 5130710"/>
              <a:gd name="connsiteX417" fmla="*/ 2426452 w 6842126"/>
              <a:gd name="connsiteY417" fmla="*/ 4625389 h 5130710"/>
              <a:gd name="connsiteX418" fmla="*/ 2426960 w 6842126"/>
              <a:gd name="connsiteY418" fmla="*/ 4626277 h 5130710"/>
              <a:gd name="connsiteX419" fmla="*/ 2433058 w 6842126"/>
              <a:gd name="connsiteY419" fmla="*/ 4618150 h 5130710"/>
              <a:gd name="connsiteX420" fmla="*/ 4108622 w 6842126"/>
              <a:gd name="connsiteY420" fmla="*/ 4617593 h 5130710"/>
              <a:gd name="connsiteX421" fmla="*/ 4104900 w 6842126"/>
              <a:gd name="connsiteY421" fmla="*/ 4619959 h 5130710"/>
              <a:gd name="connsiteX422" fmla="*/ 4104060 w 6842126"/>
              <a:gd name="connsiteY422" fmla="*/ 4620803 h 5130710"/>
              <a:gd name="connsiteX423" fmla="*/ 4102282 w 6842126"/>
              <a:gd name="connsiteY423" fmla="*/ 4623442 h 5130710"/>
              <a:gd name="connsiteX424" fmla="*/ 4103914 w 6842126"/>
              <a:gd name="connsiteY424" fmla="*/ 4626276 h 5130710"/>
              <a:gd name="connsiteX425" fmla="*/ 4110010 w 6842126"/>
              <a:gd name="connsiteY425" fmla="*/ 4618148 h 5130710"/>
              <a:gd name="connsiteX426" fmla="*/ 4108622 w 6842126"/>
              <a:gd name="connsiteY426" fmla="*/ 4617593 h 5130710"/>
              <a:gd name="connsiteX427" fmla="*/ 1610973 w 6842126"/>
              <a:gd name="connsiteY427" fmla="*/ 4611167 h 5130710"/>
              <a:gd name="connsiteX428" fmla="*/ 1611918 w 6842126"/>
              <a:gd name="connsiteY428" fmla="*/ 4614891 h 5130710"/>
              <a:gd name="connsiteX429" fmla="*/ 1606102 w 6842126"/>
              <a:gd name="connsiteY429" fmla="*/ 4623611 h 5130710"/>
              <a:gd name="connsiteX430" fmla="*/ 1606462 w 6842126"/>
              <a:gd name="connsiteY430" fmla="*/ 4619843 h 5130710"/>
              <a:gd name="connsiteX431" fmla="*/ 1605320 w 6842126"/>
              <a:gd name="connsiteY431" fmla="*/ 4619043 h 5130710"/>
              <a:gd name="connsiteX432" fmla="*/ 2398428 w 6842126"/>
              <a:gd name="connsiteY432" fmla="*/ 4608776 h 5130710"/>
              <a:gd name="connsiteX433" fmla="*/ 2391780 w 6842126"/>
              <a:gd name="connsiteY433" fmla="*/ 4615077 h 5130710"/>
              <a:gd name="connsiteX434" fmla="*/ 2384596 w 6842126"/>
              <a:gd name="connsiteY434" fmla="*/ 4623330 h 5130710"/>
              <a:gd name="connsiteX435" fmla="*/ 2374726 w 6842126"/>
              <a:gd name="connsiteY435" fmla="*/ 4640107 h 5130710"/>
              <a:gd name="connsiteX436" fmla="*/ 2388622 w 6842126"/>
              <a:gd name="connsiteY436" fmla="*/ 4626607 h 5130710"/>
              <a:gd name="connsiteX437" fmla="*/ 2392996 w 6842126"/>
              <a:gd name="connsiteY437" fmla="*/ 4619863 h 5130710"/>
              <a:gd name="connsiteX438" fmla="*/ 1913940 w 6842126"/>
              <a:gd name="connsiteY438" fmla="*/ 4594892 h 5130710"/>
              <a:gd name="connsiteX439" fmla="*/ 1893355 w 6842126"/>
              <a:gd name="connsiteY439" fmla="*/ 4627261 h 5130710"/>
              <a:gd name="connsiteX440" fmla="*/ 1876763 w 6842126"/>
              <a:gd name="connsiteY440" fmla="*/ 4645226 h 5130710"/>
              <a:gd name="connsiteX441" fmla="*/ 1885645 w 6842126"/>
              <a:gd name="connsiteY441" fmla="*/ 4630136 h 5130710"/>
              <a:gd name="connsiteX442" fmla="*/ 4089344 w 6842126"/>
              <a:gd name="connsiteY442" fmla="*/ 4580890 h 5130710"/>
              <a:gd name="connsiteX443" fmla="*/ 4084920 w 6842126"/>
              <a:gd name="connsiteY443" fmla="*/ 4584921 h 5130710"/>
              <a:gd name="connsiteX444" fmla="*/ 4079728 w 6842126"/>
              <a:gd name="connsiteY444" fmla="*/ 4589223 h 5130710"/>
              <a:gd name="connsiteX445" fmla="*/ 4074462 w 6842126"/>
              <a:gd name="connsiteY445" fmla="*/ 4596546 h 5130710"/>
              <a:gd name="connsiteX446" fmla="*/ 4062692 w 6842126"/>
              <a:gd name="connsiteY446" fmla="*/ 4612707 h 5130710"/>
              <a:gd name="connsiteX447" fmla="*/ 4071496 w 6842126"/>
              <a:gd name="connsiteY447" fmla="*/ 4603686 h 5130710"/>
              <a:gd name="connsiteX448" fmla="*/ 4085148 w 6842126"/>
              <a:gd name="connsiteY448" fmla="*/ 4590199 h 5130710"/>
              <a:gd name="connsiteX449" fmla="*/ 4088224 w 6842126"/>
              <a:gd name="connsiteY449" fmla="*/ 4583186 h 5130710"/>
              <a:gd name="connsiteX450" fmla="*/ 4098480 w 6842126"/>
              <a:gd name="connsiteY450" fmla="*/ 4563150 h 5130710"/>
              <a:gd name="connsiteX451" fmla="*/ 4087698 w 6842126"/>
              <a:gd name="connsiteY451" fmla="*/ 4578140 h 5130710"/>
              <a:gd name="connsiteX452" fmla="*/ 4093660 w 6842126"/>
              <a:gd name="connsiteY452" fmla="*/ 4572257 h 5130710"/>
              <a:gd name="connsiteX453" fmla="*/ 4681012 w 6842126"/>
              <a:gd name="connsiteY453" fmla="*/ 4561025 h 5130710"/>
              <a:gd name="connsiteX454" fmla="*/ 4682468 w 6842126"/>
              <a:gd name="connsiteY454" fmla="*/ 4562967 h 5130710"/>
              <a:gd name="connsiteX455" fmla="*/ 4682660 w 6842126"/>
              <a:gd name="connsiteY455" fmla="*/ 4565386 h 5130710"/>
              <a:gd name="connsiteX456" fmla="*/ 4681012 w 6842126"/>
              <a:gd name="connsiteY456" fmla="*/ 4561025 h 5130710"/>
              <a:gd name="connsiteX457" fmla="*/ 2491176 w 6842126"/>
              <a:gd name="connsiteY457" fmla="*/ 4558169 h 5130710"/>
              <a:gd name="connsiteX458" fmla="*/ 2488582 w 6842126"/>
              <a:gd name="connsiteY458" fmla="*/ 4561451 h 5130710"/>
              <a:gd name="connsiteX459" fmla="*/ 2488308 w 6842126"/>
              <a:gd name="connsiteY459" fmla="*/ 4562374 h 5130710"/>
              <a:gd name="connsiteX460" fmla="*/ 2488852 w 6842126"/>
              <a:gd name="connsiteY460" fmla="*/ 4562278 h 5130710"/>
              <a:gd name="connsiteX461" fmla="*/ 2489918 w 6842126"/>
              <a:gd name="connsiteY461" fmla="*/ 4561263 h 5130710"/>
              <a:gd name="connsiteX462" fmla="*/ 2491234 w 6842126"/>
              <a:gd name="connsiteY462" fmla="*/ 4558178 h 5130710"/>
              <a:gd name="connsiteX463" fmla="*/ 4168128 w 6842126"/>
              <a:gd name="connsiteY463" fmla="*/ 4558167 h 5130710"/>
              <a:gd name="connsiteX464" fmla="*/ 4165536 w 6842126"/>
              <a:gd name="connsiteY464" fmla="*/ 4561450 h 5130710"/>
              <a:gd name="connsiteX465" fmla="*/ 4165260 w 6842126"/>
              <a:gd name="connsiteY465" fmla="*/ 4562373 h 5130710"/>
              <a:gd name="connsiteX466" fmla="*/ 4165804 w 6842126"/>
              <a:gd name="connsiteY466" fmla="*/ 4562277 h 5130710"/>
              <a:gd name="connsiteX467" fmla="*/ 4168980 w 6842126"/>
              <a:gd name="connsiteY467" fmla="*/ 4559251 h 5130710"/>
              <a:gd name="connsiteX468" fmla="*/ 4168988 w 6842126"/>
              <a:gd name="connsiteY468" fmla="*/ 4558308 h 5130710"/>
              <a:gd name="connsiteX469" fmla="*/ 1960335 w 6842126"/>
              <a:gd name="connsiteY469" fmla="*/ 4533973 h 5130710"/>
              <a:gd name="connsiteX470" fmla="*/ 1953132 w 6842126"/>
              <a:gd name="connsiteY470" fmla="*/ 4545352 h 5130710"/>
              <a:gd name="connsiteX471" fmla="*/ 1950383 w 6842126"/>
              <a:gd name="connsiteY471" fmla="*/ 4547540 h 5130710"/>
              <a:gd name="connsiteX472" fmla="*/ 2035261 w 6842126"/>
              <a:gd name="connsiteY472" fmla="*/ 4520827 h 5130710"/>
              <a:gd name="connsiteX473" fmla="*/ 2012965 w 6842126"/>
              <a:gd name="connsiteY473" fmla="*/ 4559739 h 5130710"/>
              <a:gd name="connsiteX474" fmla="*/ 2009107 w 6842126"/>
              <a:gd name="connsiteY474" fmla="*/ 4563381 h 5130710"/>
              <a:gd name="connsiteX475" fmla="*/ 2004244 w 6842126"/>
              <a:gd name="connsiteY475" fmla="*/ 4567362 h 5130710"/>
              <a:gd name="connsiteX476" fmla="*/ 2013834 w 6842126"/>
              <a:gd name="connsiteY476" fmla="*/ 4547853 h 5130710"/>
              <a:gd name="connsiteX477" fmla="*/ 2023760 w 6842126"/>
              <a:gd name="connsiteY477" fmla="*/ 4529623 h 5130710"/>
              <a:gd name="connsiteX478" fmla="*/ 2031832 w 6842126"/>
              <a:gd name="connsiteY478" fmla="*/ 4523734 h 5130710"/>
              <a:gd name="connsiteX479" fmla="*/ 3846148 w 6842126"/>
              <a:gd name="connsiteY479" fmla="*/ 4515689 h 5130710"/>
              <a:gd name="connsiteX480" fmla="*/ 3839684 w 6842126"/>
              <a:gd name="connsiteY480" fmla="*/ 4524421 h 5130710"/>
              <a:gd name="connsiteX481" fmla="*/ 3830436 w 6842126"/>
              <a:gd name="connsiteY481" fmla="*/ 4538412 h 5130710"/>
              <a:gd name="connsiteX482" fmla="*/ 3836412 w 6842126"/>
              <a:gd name="connsiteY482" fmla="*/ 4530191 h 5130710"/>
              <a:gd name="connsiteX483" fmla="*/ 4140272 w 6842126"/>
              <a:gd name="connsiteY483" fmla="*/ 4507422 h 5130710"/>
              <a:gd name="connsiteX484" fmla="*/ 4133176 w 6842126"/>
              <a:gd name="connsiteY484" fmla="*/ 4514900 h 5130710"/>
              <a:gd name="connsiteX485" fmla="*/ 4132818 w 6842126"/>
              <a:gd name="connsiteY485" fmla="*/ 4515400 h 5130710"/>
              <a:gd name="connsiteX486" fmla="*/ 4139088 w 6842126"/>
              <a:gd name="connsiteY486" fmla="*/ 4509090 h 5130710"/>
              <a:gd name="connsiteX487" fmla="*/ 1983230 w 6842126"/>
              <a:gd name="connsiteY487" fmla="*/ 4503138 h 5130710"/>
              <a:gd name="connsiteX488" fmla="*/ 1975213 w 6842126"/>
              <a:gd name="connsiteY488" fmla="*/ 4514418 h 5130710"/>
              <a:gd name="connsiteX489" fmla="*/ 1962202 w 6842126"/>
              <a:gd name="connsiteY489" fmla="*/ 4531432 h 5130710"/>
              <a:gd name="connsiteX490" fmla="*/ 1979744 w 6842126"/>
              <a:gd name="connsiteY490" fmla="*/ 4507518 h 5130710"/>
              <a:gd name="connsiteX491" fmla="*/ 3858612 w 6842126"/>
              <a:gd name="connsiteY491" fmla="*/ 4488076 h 5130710"/>
              <a:gd name="connsiteX492" fmla="*/ 3854782 w 6842126"/>
              <a:gd name="connsiteY492" fmla="*/ 4491226 h 5130710"/>
              <a:gd name="connsiteX493" fmla="*/ 3850072 w 6842126"/>
              <a:gd name="connsiteY493" fmla="*/ 4498638 h 5130710"/>
              <a:gd name="connsiteX494" fmla="*/ 3858616 w 6842126"/>
              <a:gd name="connsiteY494" fmla="*/ 4490806 h 5130710"/>
              <a:gd name="connsiteX495" fmla="*/ 3859144 w 6842126"/>
              <a:gd name="connsiteY495" fmla="*/ 4490043 h 5130710"/>
              <a:gd name="connsiteX496" fmla="*/ 1673769 w 6842126"/>
              <a:gd name="connsiteY496" fmla="*/ 4477165 h 5130710"/>
              <a:gd name="connsiteX497" fmla="*/ 1680041 w 6842126"/>
              <a:gd name="connsiteY497" fmla="*/ 4477283 h 5130710"/>
              <a:gd name="connsiteX498" fmla="*/ 1673769 w 6842126"/>
              <a:gd name="connsiteY498" fmla="*/ 4477165 h 5130710"/>
              <a:gd name="connsiteX499" fmla="*/ 2027762 w 6842126"/>
              <a:gd name="connsiteY499" fmla="*/ 4437950 h 5130710"/>
              <a:gd name="connsiteX500" fmla="*/ 2029055 w 6842126"/>
              <a:gd name="connsiteY500" fmla="*/ 4448385 h 5130710"/>
              <a:gd name="connsiteX501" fmla="*/ 2031345 w 6842126"/>
              <a:gd name="connsiteY501" fmla="*/ 4447637 h 5130710"/>
              <a:gd name="connsiteX502" fmla="*/ 2027762 w 6842126"/>
              <a:gd name="connsiteY502" fmla="*/ 4437950 h 5130710"/>
              <a:gd name="connsiteX503" fmla="*/ 2064021 w 6842126"/>
              <a:gd name="connsiteY503" fmla="*/ 4394267 h 5130710"/>
              <a:gd name="connsiteX504" fmla="*/ 2065315 w 6842126"/>
              <a:gd name="connsiteY504" fmla="*/ 4404699 h 5130710"/>
              <a:gd name="connsiteX505" fmla="*/ 2064021 w 6842126"/>
              <a:gd name="connsiteY505" fmla="*/ 4394267 h 5130710"/>
              <a:gd name="connsiteX506" fmla="*/ 2073424 w 6842126"/>
              <a:gd name="connsiteY506" fmla="*/ 4381803 h 5130710"/>
              <a:gd name="connsiteX507" fmla="*/ 2074719 w 6842126"/>
              <a:gd name="connsiteY507" fmla="*/ 4392237 h 5130710"/>
              <a:gd name="connsiteX508" fmla="*/ 2073424 w 6842126"/>
              <a:gd name="connsiteY508" fmla="*/ 4381803 h 5130710"/>
              <a:gd name="connsiteX509" fmla="*/ 2190484 w 6842126"/>
              <a:gd name="connsiteY509" fmla="*/ 4300025 h 5130710"/>
              <a:gd name="connsiteX510" fmla="*/ 2187888 w 6842126"/>
              <a:gd name="connsiteY510" fmla="*/ 4303308 h 5130710"/>
              <a:gd name="connsiteX511" fmla="*/ 2188685 w 6842126"/>
              <a:gd name="connsiteY511" fmla="*/ 4305918 h 5130710"/>
              <a:gd name="connsiteX512" fmla="*/ 2189788 w 6842126"/>
              <a:gd name="connsiteY512" fmla="*/ 4305009 h 5130710"/>
              <a:gd name="connsiteX513" fmla="*/ 2192332 w 6842126"/>
              <a:gd name="connsiteY513" fmla="*/ 4301258 h 5130710"/>
              <a:gd name="connsiteX514" fmla="*/ 903711 w 6842126"/>
              <a:gd name="connsiteY514" fmla="*/ 4297785 h 5130710"/>
              <a:gd name="connsiteX515" fmla="*/ 903469 w 6842126"/>
              <a:gd name="connsiteY515" fmla="*/ 4310830 h 5130710"/>
              <a:gd name="connsiteX516" fmla="*/ 903711 w 6842126"/>
              <a:gd name="connsiteY516" fmla="*/ 4297785 h 5130710"/>
              <a:gd name="connsiteX517" fmla="*/ 916618 w 6842126"/>
              <a:gd name="connsiteY517" fmla="*/ 4290181 h 5130710"/>
              <a:gd name="connsiteX518" fmla="*/ 916084 w 6842126"/>
              <a:gd name="connsiteY518" fmla="*/ 4292788 h 5130710"/>
              <a:gd name="connsiteX519" fmla="*/ 916123 w 6842126"/>
              <a:gd name="connsiteY519" fmla="*/ 4292595 h 5130710"/>
              <a:gd name="connsiteX520" fmla="*/ 918075 w 6842126"/>
              <a:gd name="connsiteY520" fmla="*/ 4283055 h 5130710"/>
              <a:gd name="connsiteX521" fmla="*/ 917031 w 6842126"/>
              <a:gd name="connsiteY521" fmla="*/ 4288162 h 5130710"/>
              <a:gd name="connsiteX522" fmla="*/ 916618 w 6842126"/>
              <a:gd name="connsiteY522" fmla="*/ 4290181 h 5130710"/>
              <a:gd name="connsiteX523" fmla="*/ 918608 w 6842126"/>
              <a:gd name="connsiteY523" fmla="*/ 4280448 h 5130710"/>
              <a:gd name="connsiteX524" fmla="*/ 918096 w 6842126"/>
              <a:gd name="connsiteY524" fmla="*/ 4282955 h 5130710"/>
              <a:gd name="connsiteX525" fmla="*/ 918075 w 6842126"/>
              <a:gd name="connsiteY525" fmla="*/ 4283055 h 5130710"/>
              <a:gd name="connsiteX526" fmla="*/ 1545359 w 6842126"/>
              <a:gd name="connsiteY526" fmla="*/ 4276242 h 5130710"/>
              <a:gd name="connsiteX527" fmla="*/ 1525790 w 6842126"/>
              <a:gd name="connsiteY527" fmla="*/ 4310389 h 5130710"/>
              <a:gd name="connsiteX528" fmla="*/ 1522408 w 6842126"/>
              <a:gd name="connsiteY528" fmla="*/ 4313585 h 5130710"/>
              <a:gd name="connsiteX529" fmla="*/ 1518141 w 6842126"/>
              <a:gd name="connsiteY529" fmla="*/ 4317078 h 5130710"/>
              <a:gd name="connsiteX530" fmla="*/ 1526556 w 6842126"/>
              <a:gd name="connsiteY530" fmla="*/ 4299958 h 5130710"/>
              <a:gd name="connsiteX531" fmla="*/ 1535264 w 6842126"/>
              <a:gd name="connsiteY531" fmla="*/ 4283962 h 5130710"/>
              <a:gd name="connsiteX532" fmla="*/ 1542349 w 6842126"/>
              <a:gd name="connsiteY532" fmla="*/ 4278792 h 5130710"/>
              <a:gd name="connsiteX533" fmla="*/ 854177 w 6842126"/>
              <a:gd name="connsiteY533" fmla="*/ 4270759 h 5130710"/>
              <a:gd name="connsiteX534" fmla="*/ 855085 w 6842126"/>
              <a:gd name="connsiteY534" fmla="*/ 4280562 h 5130710"/>
              <a:gd name="connsiteX535" fmla="*/ 854177 w 6842126"/>
              <a:gd name="connsiteY535" fmla="*/ 4270759 h 5130710"/>
              <a:gd name="connsiteX536" fmla="*/ 1490075 w 6842126"/>
              <a:gd name="connsiteY536" fmla="*/ 4252934 h 5130710"/>
              <a:gd name="connsiteX537" fmla="*/ 1489340 w 6842126"/>
              <a:gd name="connsiteY537" fmla="*/ 4254278 h 5130710"/>
              <a:gd name="connsiteX538" fmla="*/ 1485054 w 6842126"/>
              <a:gd name="connsiteY538" fmla="*/ 4258161 h 5130710"/>
              <a:gd name="connsiteX539" fmla="*/ 1545854 w 6842126"/>
              <a:gd name="connsiteY539" fmla="*/ 4222390 h 5130710"/>
              <a:gd name="connsiteX540" fmla="*/ 1545304 w 6842126"/>
              <a:gd name="connsiteY540" fmla="*/ 4224366 h 5130710"/>
              <a:gd name="connsiteX541" fmla="*/ 1541859 w 6842126"/>
              <a:gd name="connsiteY541" fmla="*/ 4225918 h 5130710"/>
              <a:gd name="connsiteX542" fmla="*/ 1545854 w 6842126"/>
              <a:gd name="connsiteY542" fmla="*/ 4222390 h 5130710"/>
              <a:gd name="connsiteX543" fmla="*/ 1549848 w 6842126"/>
              <a:gd name="connsiteY543" fmla="*/ 4218861 h 5130710"/>
              <a:gd name="connsiteX544" fmla="*/ 1549298 w 6842126"/>
              <a:gd name="connsiteY544" fmla="*/ 4220836 h 5130710"/>
              <a:gd name="connsiteX545" fmla="*/ 1545854 w 6842126"/>
              <a:gd name="connsiteY545" fmla="*/ 4222390 h 5130710"/>
              <a:gd name="connsiteX546" fmla="*/ 1549848 w 6842126"/>
              <a:gd name="connsiteY546" fmla="*/ 4218861 h 5130710"/>
              <a:gd name="connsiteX547" fmla="*/ 833479 w 6842126"/>
              <a:gd name="connsiteY547" fmla="*/ 4213824 h 5130710"/>
              <a:gd name="connsiteX548" fmla="*/ 833860 w 6842126"/>
              <a:gd name="connsiteY548" fmla="*/ 4215698 h 5130710"/>
              <a:gd name="connsiteX549" fmla="*/ 830563 w 6842126"/>
              <a:gd name="connsiteY549" fmla="*/ 4220336 h 5130710"/>
              <a:gd name="connsiteX550" fmla="*/ 830326 w 6842126"/>
              <a:gd name="connsiteY550" fmla="*/ 4219637 h 5130710"/>
              <a:gd name="connsiteX551" fmla="*/ 833479 w 6842126"/>
              <a:gd name="connsiteY551" fmla="*/ 4213824 h 5130710"/>
              <a:gd name="connsiteX552" fmla="*/ 1559758 w 6842126"/>
              <a:gd name="connsiteY552" fmla="*/ 4208722 h 5130710"/>
              <a:gd name="connsiteX553" fmla="*/ 1556291 w 6842126"/>
              <a:gd name="connsiteY553" fmla="*/ 4214113 h 5130710"/>
              <a:gd name="connsiteX554" fmla="*/ 1549848 w 6842126"/>
              <a:gd name="connsiteY554" fmla="*/ 4218861 h 5130710"/>
              <a:gd name="connsiteX555" fmla="*/ 1559758 w 6842126"/>
              <a:gd name="connsiteY555" fmla="*/ 4208722 h 5130710"/>
              <a:gd name="connsiteX556" fmla="*/ 1023646 w 6842126"/>
              <a:gd name="connsiteY556" fmla="*/ 4200207 h 5130710"/>
              <a:gd name="connsiteX557" fmla="*/ 1021976 w 6842126"/>
              <a:gd name="connsiteY557" fmla="*/ 4211002 h 5130710"/>
              <a:gd name="connsiteX558" fmla="*/ 1023646 w 6842126"/>
              <a:gd name="connsiteY558" fmla="*/ 4200207 h 5130710"/>
              <a:gd name="connsiteX559" fmla="*/ 843109 w 6842126"/>
              <a:gd name="connsiteY559" fmla="*/ 4198998 h 5130710"/>
              <a:gd name="connsiteX560" fmla="*/ 843843 w 6842126"/>
              <a:gd name="connsiteY560" fmla="*/ 4201648 h 5130710"/>
              <a:gd name="connsiteX561" fmla="*/ 840593 w 6842126"/>
              <a:gd name="connsiteY561" fmla="*/ 4206223 h 5130710"/>
              <a:gd name="connsiteX562" fmla="*/ 840037 w 6842126"/>
              <a:gd name="connsiteY562" fmla="*/ 4204840 h 5130710"/>
              <a:gd name="connsiteX563" fmla="*/ 843109 w 6842126"/>
              <a:gd name="connsiteY563" fmla="*/ 4198998 h 5130710"/>
              <a:gd name="connsiteX564" fmla="*/ 853386 w 6842126"/>
              <a:gd name="connsiteY564" fmla="*/ 4184401 h 5130710"/>
              <a:gd name="connsiteX565" fmla="*/ 854008 w 6842126"/>
              <a:gd name="connsiteY565" fmla="*/ 4187472 h 5130710"/>
              <a:gd name="connsiteX566" fmla="*/ 850701 w 6842126"/>
              <a:gd name="connsiteY566" fmla="*/ 4192063 h 5130710"/>
              <a:gd name="connsiteX567" fmla="*/ 849990 w 6842126"/>
              <a:gd name="connsiteY567" fmla="*/ 4190128 h 5130710"/>
              <a:gd name="connsiteX568" fmla="*/ 853386 w 6842126"/>
              <a:gd name="connsiteY568" fmla="*/ 4184401 h 5130710"/>
              <a:gd name="connsiteX569" fmla="*/ 1607195 w 6842126"/>
              <a:gd name="connsiteY569" fmla="*/ 4180337 h 5130710"/>
              <a:gd name="connsiteX570" fmla="*/ 1602381 w 6842126"/>
              <a:gd name="connsiteY570" fmla="*/ 4189112 h 5130710"/>
              <a:gd name="connsiteX571" fmla="*/ 1574993 w 6842126"/>
              <a:gd name="connsiteY571" fmla="*/ 4226805 h 5130710"/>
              <a:gd name="connsiteX572" fmla="*/ 1563184 w 6842126"/>
              <a:gd name="connsiteY572" fmla="*/ 4246370 h 5130710"/>
              <a:gd name="connsiteX573" fmla="*/ 1563076 w 6842126"/>
              <a:gd name="connsiteY573" fmla="*/ 4245825 h 5130710"/>
              <a:gd name="connsiteX574" fmla="*/ 1553609 w 6842126"/>
              <a:gd name="connsiteY574" fmla="*/ 4253675 h 5130710"/>
              <a:gd name="connsiteX575" fmla="*/ 1550123 w 6842126"/>
              <a:gd name="connsiteY575" fmla="*/ 4256672 h 5130710"/>
              <a:gd name="connsiteX576" fmla="*/ 1553577 w 6842126"/>
              <a:gd name="connsiteY576" fmla="*/ 4250326 h 5130710"/>
              <a:gd name="connsiteX577" fmla="*/ 1577365 w 6842126"/>
              <a:gd name="connsiteY577" fmla="*/ 4209652 h 5130710"/>
              <a:gd name="connsiteX578" fmla="*/ 1590680 w 6842126"/>
              <a:gd name="connsiteY578" fmla="*/ 4197706 h 5130710"/>
              <a:gd name="connsiteX579" fmla="*/ 1548060 w 6842126"/>
              <a:gd name="connsiteY579" fmla="*/ 4172443 h 5130710"/>
              <a:gd name="connsiteX580" fmla="*/ 1540474 w 6842126"/>
              <a:gd name="connsiteY580" fmla="*/ 4176721 h 5130710"/>
              <a:gd name="connsiteX581" fmla="*/ 1538109 w 6842126"/>
              <a:gd name="connsiteY581" fmla="*/ 4181258 h 5130710"/>
              <a:gd name="connsiteX582" fmla="*/ 1535687 w 6842126"/>
              <a:gd name="connsiteY582" fmla="*/ 4184879 h 5130710"/>
              <a:gd name="connsiteX583" fmla="*/ 1535900 w 6842126"/>
              <a:gd name="connsiteY583" fmla="*/ 4184717 h 5130710"/>
              <a:gd name="connsiteX584" fmla="*/ 1536715 w 6842126"/>
              <a:gd name="connsiteY584" fmla="*/ 4184121 h 5130710"/>
              <a:gd name="connsiteX585" fmla="*/ 817077 w 6842126"/>
              <a:gd name="connsiteY585" fmla="*/ 4171541 h 5130710"/>
              <a:gd name="connsiteX586" fmla="*/ 817984 w 6842126"/>
              <a:gd name="connsiteY586" fmla="*/ 4181347 h 5130710"/>
              <a:gd name="connsiteX587" fmla="*/ 817077 w 6842126"/>
              <a:gd name="connsiteY587" fmla="*/ 4171541 h 5130710"/>
              <a:gd name="connsiteX588" fmla="*/ 1466761 w 6842126"/>
              <a:gd name="connsiteY588" fmla="*/ 4146083 h 5130710"/>
              <a:gd name="connsiteX589" fmla="*/ 1462404 w 6842126"/>
              <a:gd name="connsiteY589" fmla="*/ 4153007 h 5130710"/>
              <a:gd name="connsiteX590" fmla="*/ 1463331 w 6842126"/>
              <a:gd name="connsiteY590" fmla="*/ 4151796 h 5130710"/>
              <a:gd name="connsiteX591" fmla="*/ 1467089 w 6842126"/>
              <a:gd name="connsiteY591" fmla="*/ 4146114 h 5130710"/>
              <a:gd name="connsiteX592" fmla="*/ 1423054 w 6842126"/>
              <a:gd name="connsiteY592" fmla="*/ 4143466 h 5130710"/>
              <a:gd name="connsiteX593" fmla="*/ 1422468 w 6842126"/>
              <a:gd name="connsiteY593" fmla="*/ 4145249 h 5130710"/>
              <a:gd name="connsiteX594" fmla="*/ 1421913 w 6842126"/>
              <a:gd name="connsiteY594" fmla="*/ 4146615 h 5130710"/>
              <a:gd name="connsiteX595" fmla="*/ 1419934 w 6842126"/>
              <a:gd name="connsiteY595" fmla="*/ 4149116 h 5130710"/>
              <a:gd name="connsiteX596" fmla="*/ 1423054 w 6842126"/>
              <a:gd name="connsiteY596" fmla="*/ 4143466 h 5130710"/>
              <a:gd name="connsiteX597" fmla="*/ 1574134 w 6842126"/>
              <a:gd name="connsiteY597" fmla="*/ 4142113 h 5130710"/>
              <a:gd name="connsiteX598" fmla="*/ 1574933 w 6842126"/>
              <a:gd name="connsiteY598" fmla="*/ 4144806 h 5130710"/>
              <a:gd name="connsiteX599" fmla="*/ 1574318 w 6842126"/>
              <a:gd name="connsiteY599" fmla="*/ 4142732 h 5130710"/>
              <a:gd name="connsiteX600" fmla="*/ 1574134 w 6842126"/>
              <a:gd name="connsiteY600" fmla="*/ 4142113 h 5130710"/>
              <a:gd name="connsiteX601" fmla="*/ 1555483 w 6842126"/>
              <a:gd name="connsiteY601" fmla="*/ 4137323 h 5130710"/>
              <a:gd name="connsiteX602" fmla="*/ 1557020 w 6842126"/>
              <a:gd name="connsiteY602" fmla="*/ 4137709 h 5130710"/>
              <a:gd name="connsiteX603" fmla="*/ 1554449 w 6842126"/>
              <a:gd name="connsiteY603" fmla="*/ 4141590 h 5130710"/>
              <a:gd name="connsiteX604" fmla="*/ 1550796 w 6842126"/>
              <a:gd name="connsiteY604" fmla="*/ 4143468 h 5130710"/>
              <a:gd name="connsiteX605" fmla="*/ 1555483 w 6842126"/>
              <a:gd name="connsiteY605" fmla="*/ 4137323 h 5130710"/>
              <a:gd name="connsiteX606" fmla="*/ 1629351 w 6842126"/>
              <a:gd name="connsiteY606" fmla="*/ 4134632 h 5130710"/>
              <a:gd name="connsiteX607" fmla="*/ 1626082 w 6842126"/>
              <a:gd name="connsiteY607" fmla="*/ 4136709 h 5130710"/>
              <a:gd name="connsiteX608" fmla="*/ 1625345 w 6842126"/>
              <a:gd name="connsiteY608" fmla="*/ 4137452 h 5130710"/>
              <a:gd name="connsiteX609" fmla="*/ 1623788 w 6842126"/>
              <a:gd name="connsiteY609" fmla="*/ 4139765 h 5130710"/>
              <a:gd name="connsiteX610" fmla="*/ 1625219 w 6842126"/>
              <a:gd name="connsiteY610" fmla="*/ 4142251 h 5130710"/>
              <a:gd name="connsiteX611" fmla="*/ 1630567 w 6842126"/>
              <a:gd name="connsiteY611" fmla="*/ 4135120 h 5130710"/>
              <a:gd name="connsiteX612" fmla="*/ 1629351 w 6842126"/>
              <a:gd name="connsiteY612" fmla="*/ 4134632 h 5130710"/>
              <a:gd name="connsiteX613" fmla="*/ 2350008 w 6842126"/>
              <a:gd name="connsiteY613" fmla="*/ 4134075 h 5130710"/>
              <a:gd name="connsiteX614" fmla="*/ 2330854 w 6842126"/>
              <a:gd name="connsiteY614" fmla="*/ 4162393 h 5130710"/>
              <a:gd name="connsiteX615" fmla="*/ 2328965 w 6842126"/>
              <a:gd name="connsiteY615" fmla="*/ 4164993 h 5130710"/>
              <a:gd name="connsiteX616" fmla="*/ 2330508 w 6842126"/>
              <a:gd name="connsiteY616" fmla="*/ 4163224 h 5130710"/>
              <a:gd name="connsiteX617" fmla="*/ 2350034 w 6842126"/>
              <a:gd name="connsiteY617" fmla="*/ 4134373 h 5130710"/>
              <a:gd name="connsiteX618" fmla="*/ 909173 w 6842126"/>
              <a:gd name="connsiteY618" fmla="*/ 4128995 h 5130710"/>
              <a:gd name="connsiteX619" fmla="*/ 910004 w 6842126"/>
              <a:gd name="connsiteY619" fmla="*/ 4132261 h 5130710"/>
              <a:gd name="connsiteX620" fmla="*/ 904898 w 6842126"/>
              <a:gd name="connsiteY620" fmla="*/ 4139913 h 5130710"/>
              <a:gd name="connsiteX621" fmla="*/ 905216 w 6842126"/>
              <a:gd name="connsiteY621" fmla="*/ 4136605 h 5130710"/>
              <a:gd name="connsiteX622" fmla="*/ 904213 w 6842126"/>
              <a:gd name="connsiteY622" fmla="*/ 4135903 h 5130710"/>
              <a:gd name="connsiteX623" fmla="*/ 1175033 w 6842126"/>
              <a:gd name="connsiteY623" fmla="*/ 4114712 h 5130710"/>
              <a:gd name="connsiteX624" fmla="*/ 1156969 w 6842126"/>
              <a:gd name="connsiteY624" fmla="*/ 4143116 h 5130710"/>
              <a:gd name="connsiteX625" fmla="*/ 1142411 w 6842126"/>
              <a:gd name="connsiteY625" fmla="*/ 4158880 h 5130710"/>
              <a:gd name="connsiteX626" fmla="*/ 1150203 w 6842126"/>
              <a:gd name="connsiteY626" fmla="*/ 4145638 h 5130710"/>
              <a:gd name="connsiteX627" fmla="*/ 1612434 w 6842126"/>
              <a:gd name="connsiteY627" fmla="*/ 4102426 h 5130710"/>
              <a:gd name="connsiteX628" fmla="*/ 1608552 w 6842126"/>
              <a:gd name="connsiteY628" fmla="*/ 4105963 h 5130710"/>
              <a:gd name="connsiteX629" fmla="*/ 1603994 w 6842126"/>
              <a:gd name="connsiteY629" fmla="*/ 4109738 h 5130710"/>
              <a:gd name="connsiteX630" fmla="*/ 1599374 w 6842126"/>
              <a:gd name="connsiteY630" fmla="*/ 4116164 h 5130710"/>
              <a:gd name="connsiteX631" fmla="*/ 1589045 w 6842126"/>
              <a:gd name="connsiteY631" fmla="*/ 4130345 h 5130710"/>
              <a:gd name="connsiteX632" fmla="*/ 1596769 w 6842126"/>
              <a:gd name="connsiteY632" fmla="*/ 4122429 h 5130710"/>
              <a:gd name="connsiteX633" fmla="*/ 1608751 w 6842126"/>
              <a:gd name="connsiteY633" fmla="*/ 4110595 h 5130710"/>
              <a:gd name="connsiteX634" fmla="*/ 1611451 w 6842126"/>
              <a:gd name="connsiteY634" fmla="*/ 4104440 h 5130710"/>
              <a:gd name="connsiteX635" fmla="*/ 4983392 w 6842126"/>
              <a:gd name="connsiteY635" fmla="*/ 4099961 h 5130710"/>
              <a:gd name="connsiteX636" fmla="*/ 4901144 w 6842126"/>
              <a:gd name="connsiteY636" fmla="*/ 4217840 h 5130710"/>
              <a:gd name="connsiteX637" fmla="*/ 4894232 w 6842126"/>
              <a:gd name="connsiteY637" fmla="*/ 4228881 h 5130710"/>
              <a:gd name="connsiteX638" fmla="*/ 4798698 w 6842126"/>
              <a:gd name="connsiteY638" fmla="*/ 4369294 h 5130710"/>
              <a:gd name="connsiteX639" fmla="*/ 4797624 w 6842126"/>
              <a:gd name="connsiteY639" fmla="*/ 4376601 h 5130710"/>
              <a:gd name="connsiteX640" fmla="*/ 4822000 w 6842126"/>
              <a:gd name="connsiteY640" fmla="*/ 4341314 h 5130710"/>
              <a:gd name="connsiteX641" fmla="*/ 4857792 w 6842126"/>
              <a:gd name="connsiteY641" fmla="*/ 4294805 h 5130710"/>
              <a:gd name="connsiteX642" fmla="*/ 4918452 w 6842126"/>
              <a:gd name="connsiteY642" fmla="*/ 4198251 h 5130710"/>
              <a:gd name="connsiteX643" fmla="*/ 4965440 w 6842126"/>
              <a:gd name="connsiteY643" fmla="*/ 4127573 h 5130710"/>
              <a:gd name="connsiteX644" fmla="*/ 1620449 w 6842126"/>
              <a:gd name="connsiteY644" fmla="*/ 4086858 h 5130710"/>
              <a:gd name="connsiteX645" fmla="*/ 1610990 w 6842126"/>
              <a:gd name="connsiteY645" fmla="*/ 4100013 h 5130710"/>
              <a:gd name="connsiteX646" fmla="*/ 1616220 w 6842126"/>
              <a:gd name="connsiteY646" fmla="*/ 4094849 h 5130710"/>
              <a:gd name="connsiteX647" fmla="*/ 1681570 w 6842126"/>
              <a:gd name="connsiteY647" fmla="*/ 4082484 h 5130710"/>
              <a:gd name="connsiteX648" fmla="*/ 1679292 w 6842126"/>
              <a:gd name="connsiteY648" fmla="*/ 4085366 h 5130710"/>
              <a:gd name="connsiteX649" fmla="*/ 1679054 w 6842126"/>
              <a:gd name="connsiteY649" fmla="*/ 4086177 h 5130710"/>
              <a:gd name="connsiteX650" fmla="*/ 1679531 w 6842126"/>
              <a:gd name="connsiteY650" fmla="*/ 4086092 h 5130710"/>
              <a:gd name="connsiteX651" fmla="*/ 1682317 w 6842126"/>
              <a:gd name="connsiteY651" fmla="*/ 4083436 h 5130710"/>
              <a:gd name="connsiteX652" fmla="*/ 1682324 w 6842126"/>
              <a:gd name="connsiteY652" fmla="*/ 4082611 h 5130710"/>
              <a:gd name="connsiteX653" fmla="*/ 1215746 w 6842126"/>
              <a:gd name="connsiteY653" fmla="*/ 4061254 h 5130710"/>
              <a:gd name="connsiteX654" fmla="*/ 1209425 w 6842126"/>
              <a:gd name="connsiteY654" fmla="*/ 4071239 h 5130710"/>
              <a:gd name="connsiteX655" fmla="*/ 1207014 w 6842126"/>
              <a:gd name="connsiteY655" fmla="*/ 4073158 h 5130710"/>
              <a:gd name="connsiteX656" fmla="*/ 1281496 w 6842126"/>
              <a:gd name="connsiteY656" fmla="*/ 4049719 h 5130710"/>
              <a:gd name="connsiteX657" fmla="*/ 1261928 w 6842126"/>
              <a:gd name="connsiteY657" fmla="*/ 4083863 h 5130710"/>
              <a:gd name="connsiteX658" fmla="*/ 1258543 w 6842126"/>
              <a:gd name="connsiteY658" fmla="*/ 4087060 h 5130710"/>
              <a:gd name="connsiteX659" fmla="*/ 1254277 w 6842126"/>
              <a:gd name="connsiteY659" fmla="*/ 4090553 h 5130710"/>
              <a:gd name="connsiteX660" fmla="*/ 1262692 w 6842126"/>
              <a:gd name="connsiteY660" fmla="*/ 4073433 h 5130710"/>
              <a:gd name="connsiteX661" fmla="*/ 1271400 w 6842126"/>
              <a:gd name="connsiteY661" fmla="*/ 4057437 h 5130710"/>
              <a:gd name="connsiteX662" fmla="*/ 1278485 w 6842126"/>
              <a:gd name="connsiteY662" fmla="*/ 4052268 h 5130710"/>
              <a:gd name="connsiteX663" fmla="*/ 1657126 w 6842126"/>
              <a:gd name="connsiteY663" fmla="*/ 4037954 h 5130710"/>
              <a:gd name="connsiteX664" fmla="*/ 1650898 w 6842126"/>
              <a:gd name="connsiteY664" fmla="*/ 4044518 h 5130710"/>
              <a:gd name="connsiteX665" fmla="*/ 1650583 w 6842126"/>
              <a:gd name="connsiteY665" fmla="*/ 4044956 h 5130710"/>
              <a:gd name="connsiteX666" fmla="*/ 1656086 w 6842126"/>
              <a:gd name="connsiteY666" fmla="*/ 4039419 h 5130710"/>
              <a:gd name="connsiteX667" fmla="*/ 1235836 w 6842126"/>
              <a:gd name="connsiteY667" fmla="*/ 4034194 h 5130710"/>
              <a:gd name="connsiteX668" fmla="*/ 1228801 w 6842126"/>
              <a:gd name="connsiteY668" fmla="*/ 4044092 h 5130710"/>
              <a:gd name="connsiteX669" fmla="*/ 1217383 w 6842126"/>
              <a:gd name="connsiteY669" fmla="*/ 4059023 h 5130710"/>
              <a:gd name="connsiteX670" fmla="*/ 1232778 w 6842126"/>
              <a:gd name="connsiteY670" fmla="*/ 4038039 h 5130710"/>
              <a:gd name="connsiteX671" fmla="*/ 5183730 w 6842126"/>
              <a:gd name="connsiteY671" fmla="*/ 4031448 h 5130710"/>
              <a:gd name="connsiteX672" fmla="*/ 5182728 w 6842126"/>
              <a:gd name="connsiteY672" fmla="*/ 4035947 h 5130710"/>
              <a:gd name="connsiteX673" fmla="*/ 5190840 w 6842126"/>
              <a:gd name="connsiteY673" fmla="*/ 4034353 h 5130710"/>
              <a:gd name="connsiteX674" fmla="*/ 5109632 w 6842126"/>
              <a:gd name="connsiteY674" fmla="*/ 4150571 h 5130710"/>
              <a:gd name="connsiteX675" fmla="*/ 4808412 w 6842126"/>
              <a:gd name="connsiteY675" fmla="*/ 4596931 h 5130710"/>
              <a:gd name="connsiteX676" fmla="*/ 4821492 w 6842126"/>
              <a:gd name="connsiteY676" fmla="*/ 4560000 h 5130710"/>
              <a:gd name="connsiteX677" fmla="*/ 5147206 w 6842126"/>
              <a:gd name="connsiteY677" fmla="*/ 4085571 h 5130710"/>
              <a:gd name="connsiteX678" fmla="*/ 5198504 w 6842126"/>
              <a:gd name="connsiteY678" fmla="*/ 4023391 h 5130710"/>
              <a:gd name="connsiteX679" fmla="*/ 5192568 w 6842126"/>
              <a:gd name="connsiteY679" fmla="*/ 4031879 h 5130710"/>
              <a:gd name="connsiteX680" fmla="*/ 5193570 w 6842126"/>
              <a:gd name="connsiteY680" fmla="*/ 4024582 h 5130710"/>
              <a:gd name="connsiteX681" fmla="*/ 964278 w 6842126"/>
              <a:gd name="connsiteY681" fmla="*/ 4011403 h 5130710"/>
              <a:gd name="connsiteX682" fmla="*/ 969783 w 6842126"/>
              <a:gd name="connsiteY682" fmla="*/ 4011508 h 5130710"/>
              <a:gd name="connsiteX683" fmla="*/ 964278 w 6842126"/>
              <a:gd name="connsiteY683" fmla="*/ 4011403 h 5130710"/>
              <a:gd name="connsiteX684" fmla="*/ 1274913 w 6842126"/>
              <a:gd name="connsiteY684" fmla="*/ 3976992 h 5130710"/>
              <a:gd name="connsiteX685" fmla="*/ 1276049 w 6842126"/>
              <a:gd name="connsiteY685" fmla="*/ 3986148 h 5130710"/>
              <a:gd name="connsiteX686" fmla="*/ 1278060 w 6842126"/>
              <a:gd name="connsiteY686" fmla="*/ 3985493 h 5130710"/>
              <a:gd name="connsiteX687" fmla="*/ 1274913 w 6842126"/>
              <a:gd name="connsiteY687" fmla="*/ 3976992 h 5130710"/>
              <a:gd name="connsiteX688" fmla="*/ 1306731 w 6842126"/>
              <a:gd name="connsiteY688" fmla="*/ 3938659 h 5130710"/>
              <a:gd name="connsiteX689" fmla="*/ 1307868 w 6842126"/>
              <a:gd name="connsiteY689" fmla="*/ 3947814 h 5130710"/>
              <a:gd name="connsiteX690" fmla="*/ 1306731 w 6842126"/>
              <a:gd name="connsiteY690" fmla="*/ 3938659 h 5130710"/>
              <a:gd name="connsiteX691" fmla="*/ 1314984 w 6842126"/>
              <a:gd name="connsiteY691" fmla="*/ 3927720 h 5130710"/>
              <a:gd name="connsiteX692" fmla="*/ 1316119 w 6842126"/>
              <a:gd name="connsiteY692" fmla="*/ 3936876 h 5130710"/>
              <a:gd name="connsiteX693" fmla="*/ 1314984 w 6842126"/>
              <a:gd name="connsiteY693" fmla="*/ 3927720 h 5130710"/>
              <a:gd name="connsiteX694" fmla="*/ 5151936 w 6842126"/>
              <a:gd name="connsiteY694" fmla="*/ 3907453 h 5130710"/>
              <a:gd name="connsiteX695" fmla="*/ 5060672 w 6842126"/>
              <a:gd name="connsiteY695" fmla="*/ 4036538 h 5130710"/>
              <a:gd name="connsiteX696" fmla="*/ 5108176 w 6842126"/>
              <a:gd name="connsiteY696" fmla="*/ 3970796 h 5130710"/>
              <a:gd name="connsiteX697" fmla="*/ 5102508 w 6842126"/>
              <a:gd name="connsiteY697" fmla="*/ 3969154 h 5130710"/>
              <a:gd name="connsiteX698" fmla="*/ 5109024 w 6842126"/>
              <a:gd name="connsiteY698" fmla="*/ 3959598 h 5130710"/>
              <a:gd name="connsiteX699" fmla="*/ 5120524 w 6842126"/>
              <a:gd name="connsiteY699" fmla="*/ 3944846 h 5130710"/>
              <a:gd name="connsiteX700" fmla="*/ 5151936 w 6842126"/>
              <a:gd name="connsiteY700" fmla="*/ 3907453 h 5130710"/>
              <a:gd name="connsiteX701" fmla="*/ 5290128 w 6842126"/>
              <a:gd name="connsiteY701" fmla="*/ 3882708 h 5130710"/>
              <a:gd name="connsiteX702" fmla="*/ 5282644 w 6842126"/>
              <a:gd name="connsiteY702" fmla="*/ 3892470 h 5130710"/>
              <a:gd name="connsiteX703" fmla="*/ 5264998 w 6842126"/>
              <a:gd name="connsiteY703" fmla="*/ 3918224 h 5130710"/>
              <a:gd name="connsiteX704" fmla="*/ 5261322 w 6842126"/>
              <a:gd name="connsiteY704" fmla="*/ 3942691 h 5130710"/>
              <a:gd name="connsiteX705" fmla="*/ 5254024 w 6842126"/>
              <a:gd name="connsiteY705" fmla="*/ 3935120 h 5130710"/>
              <a:gd name="connsiteX706" fmla="*/ 5241968 w 6842126"/>
              <a:gd name="connsiteY706" fmla="*/ 3964868 h 5130710"/>
              <a:gd name="connsiteX707" fmla="*/ 5241240 w 6842126"/>
              <a:gd name="connsiteY707" fmla="*/ 3969972 h 5130710"/>
              <a:gd name="connsiteX708" fmla="*/ 5239500 w 6842126"/>
              <a:gd name="connsiteY708" fmla="*/ 3972184 h 5130710"/>
              <a:gd name="connsiteX709" fmla="*/ 5235356 w 6842126"/>
              <a:gd name="connsiteY709" fmla="*/ 3972566 h 5130710"/>
              <a:gd name="connsiteX710" fmla="*/ 5229770 w 6842126"/>
              <a:gd name="connsiteY710" fmla="*/ 3973081 h 5130710"/>
              <a:gd name="connsiteX711" fmla="*/ 5231524 w 6842126"/>
              <a:gd name="connsiteY711" fmla="*/ 3982319 h 5130710"/>
              <a:gd name="connsiteX712" fmla="*/ 5226748 w 6842126"/>
              <a:gd name="connsiteY712" fmla="*/ 3988389 h 5130710"/>
              <a:gd name="connsiteX713" fmla="*/ 5223356 w 6842126"/>
              <a:gd name="connsiteY713" fmla="*/ 3991487 h 5130710"/>
              <a:gd name="connsiteX714" fmla="*/ 5215656 w 6842126"/>
              <a:gd name="connsiteY714" fmla="*/ 3998841 h 5130710"/>
              <a:gd name="connsiteX715" fmla="*/ 5200656 w 6842126"/>
              <a:gd name="connsiteY715" fmla="*/ 4020310 h 5130710"/>
              <a:gd name="connsiteX716" fmla="*/ 5195304 w 6842126"/>
              <a:gd name="connsiteY716" fmla="*/ 4021602 h 5130710"/>
              <a:gd name="connsiteX717" fmla="*/ 5193570 w 6842126"/>
              <a:gd name="connsiteY717" fmla="*/ 4024582 h 5130710"/>
              <a:gd name="connsiteX718" fmla="*/ 5184616 w 6842126"/>
              <a:gd name="connsiteY718" fmla="*/ 4030139 h 5130710"/>
              <a:gd name="connsiteX719" fmla="*/ 5261100 w 6842126"/>
              <a:gd name="connsiteY719" fmla="*/ 3916793 h 5130710"/>
              <a:gd name="connsiteX720" fmla="*/ 1417706 w 6842126"/>
              <a:gd name="connsiteY720" fmla="*/ 3855961 h 5130710"/>
              <a:gd name="connsiteX721" fmla="*/ 1415427 w 6842126"/>
              <a:gd name="connsiteY721" fmla="*/ 3858840 h 5130710"/>
              <a:gd name="connsiteX722" fmla="*/ 1416127 w 6842126"/>
              <a:gd name="connsiteY722" fmla="*/ 3861131 h 5130710"/>
              <a:gd name="connsiteX723" fmla="*/ 1417094 w 6842126"/>
              <a:gd name="connsiteY723" fmla="*/ 3860333 h 5130710"/>
              <a:gd name="connsiteX724" fmla="*/ 1419327 w 6842126"/>
              <a:gd name="connsiteY724" fmla="*/ 3857042 h 5130710"/>
              <a:gd name="connsiteX725" fmla="*/ 5400160 w 6842126"/>
              <a:gd name="connsiteY725" fmla="*/ 3754953 h 5130710"/>
              <a:gd name="connsiteX726" fmla="*/ 5401192 w 6842126"/>
              <a:gd name="connsiteY726" fmla="*/ 3766123 h 5130710"/>
              <a:gd name="connsiteX727" fmla="*/ 5400160 w 6842126"/>
              <a:gd name="connsiteY727" fmla="*/ 3754953 h 5130710"/>
              <a:gd name="connsiteX728" fmla="*/ 1557692 w 6842126"/>
              <a:gd name="connsiteY728" fmla="*/ 3710336 h 5130710"/>
              <a:gd name="connsiteX729" fmla="*/ 1540882 w 6842126"/>
              <a:gd name="connsiteY729" fmla="*/ 3735184 h 5130710"/>
              <a:gd name="connsiteX730" fmla="*/ 1539224 w 6842126"/>
              <a:gd name="connsiteY730" fmla="*/ 3737467 h 5130710"/>
              <a:gd name="connsiteX731" fmla="*/ 1540579 w 6842126"/>
              <a:gd name="connsiteY731" fmla="*/ 3735914 h 5130710"/>
              <a:gd name="connsiteX732" fmla="*/ 1557713 w 6842126"/>
              <a:gd name="connsiteY732" fmla="*/ 3710595 h 5130710"/>
              <a:gd name="connsiteX733" fmla="*/ 5439560 w 6842126"/>
              <a:gd name="connsiteY733" fmla="*/ 3702405 h 5130710"/>
              <a:gd name="connsiteX734" fmla="*/ 5415566 w 6842126"/>
              <a:gd name="connsiteY734" fmla="*/ 3739627 h 5130710"/>
              <a:gd name="connsiteX735" fmla="*/ 5424596 w 6842126"/>
              <a:gd name="connsiteY735" fmla="*/ 3717697 h 5130710"/>
              <a:gd name="connsiteX736" fmla="*/ 5427352 w 6842126"/>
              <a:gd name="connsiteY736" fmla="*/ 3714112 h 5130710"/>
              <a:gd name="connsiteX737" fmla="*/ 1060557 w 6842126"/>
              <a:gd name="connsiteY737" fmla="*/ 3688066 h 5130710"/>
              <a:gd name="connsiteX738" fmla="*/ 1060084 w 6842126"/>
              <a:gd name="connsiteY738" fmla="*/ 3701762 h 5130710"/>
              <a:gd name="connsiteX739" fmla="*/ 1063121 w 6842126"/>
              <a:gd name="connsiteY739" fmla="*/ 3698207 h 5130710"/>
              <a:gd name="connsiteX740" fmla="*/ 1060557 w 6842126"/>
              <a:gd name="connsiteY740" fmla="*/ 3688066 h 5130710"/>
              <a:gd name="connsiteX741" fmla="*/ 5450016 w 6842126"/>
              <a:gd name="connsiteY741" fmla="*/ 3684626 h 5130710"/>
              <a:gd name="connsiteX742" fmla="*/ 5439560 w 6842126"/>
              <a:gd name="connsiteY742" fmla="*/ 3702405 h 5130710"/>
              <a:gd name="connsiteX743" fmla="*/ 5441236 w 6842126"/>
              <a:gd name="connsiteY743" fmla="*/ 3696048 h 5130710"/>
              <a:gd name="connsiteX744" fmla="*/ 5460126 w 6842126"/>
              <a:gd name="connsiteY744" fmla="*/ 3671473 h 5130710"/>
              <a:gd name="connsiteX745" fmla="*/ 5458076 w 6842126"/>
              <a:gd name="connsiteY745" fmla="*/ 3676543 h 5130710"/>
              <a:gd name="connsiteX746" fmla="*/ 5453640 w 6842126"/>
              <a:gd name="connsiteY746" fmla="*/ 3679909 h 5130710"/>
              <a:gd name="connsiteX747" fmla="*/ 1075453 w 6842126"/>
              <a:gd name="connsiteY747" fmla="*/ 3670731 h 5130710"/>
              <a:gd name="connsiteX748" fmla="*/ 1081231 w 6842126"/>
              <a:gd name="connsiteY748" fmla="*/ 3670931 h 5130710"/>
              <a:gd name="connsiteX749" fmla="*/ 1075453 w 6842126"/>
              <a:gd name="connsiteY749" fmla="*/ 3670731 h 5130710"/>
              <a:gd name="connsiteX750" fmla="*/ 5469460 w 6842126"/>
              <a:gd name="connsiteY750" fmla="*/ 3659328 h 5130710"/>
              <a:gd name="connsiteX751" fmla="*/ 5468024 w 6842126"/>
              <a:gd name="connsiteY751" fmla="*/ 3663310 h 5130710"/>
              <a:gd name="connsiteX752" fmla="*/ 5466148 w 6842126"/>
              <a:gd name="connsiteY752" fmla="*/ 3663641 h 5130710"/>
              <a:gd name="connsiteX753" fmla="*/ 1104760 w 6842126"/>
              <a:gd name="connsiteY753" fmla="*/ 3627129 h 5130710"/>
              <a:gd name="connsiteX754" fmla="*/ 1105895 w 6842126"/>
              <a:gd name="connsiteY754" fmla="*/ 3636286 h 5130710"/>
              <a:gd name="connsiteX755" fmla="*/ 1107906 w 6842126"/>
              <a:gd name="connsiteY755" fmla="*/ 3635630 h 5130710"/>
              <a:gd name="connsiteX756" fmla="*/ 1104760 w 6842126"/>
              <a:gd name="connsiteY756" fmla="*/ 3627129 h 5130710"/>
              <a:gd name="connsiteX757" fmla="*/ 1132688 w 6842126"/>
              <a:gd name="connsiteY757" fmla="*/ 3587418 h 5130710"/>
              <a:gd name="connsiteX758" fmla="*/ 1133825 w 6842126"/>
              <a:gd name="connsiteY758" fmla="*/ 3596575 h 5130710"/>
              <a:gd name="connsiteX759" fmla="*/ 1136610 w 6842126"/>
              <a:gd name="connsiteY759" fmla="*/ 3593730 h 5130710"/>
              <a:gd name="connsiteX760" fmla="*/ 1132688 w 6842126"/>
              <a:gd name="connsiteY760" fmla="*/ 3587418 h 5130710"/>
              <a:gd name="connsiteX761" fmla="*/ 1515902 w 6842126"/>
              <a:gd name="connsiteY761" fmla="*/ 3549656 h 5130710"/>
              <a:gd name="connsiteX762" fmla="*/ 1426255 w 6842126"/>
              <a:gd name="connsiteY762" fmla="*/ 3669427 h 5130710"/>
              <a:gd name="connsiteX763" fmla="*/ 1408780 w 6842126"/>
              <a:gd name="connsiteY763" fmla="*/ 3691720 h 5130710"/>
              <a:gd name="connsiteX764" fmla="*/ 1372393 w 6842126"/>
              <a:gd name="connsiteY764" fmla="*/ 3744260 h 5130710"/>
              <a:gd name="connsiteX765" fmla="*/ 1371094 w 6842126"/>
              <a:gd name="connsiteY765" fmla="*/ 3746069 h 5130710"/>
              <a:gd name="connsiteX766" fmla="*/ 1406654 w 6842126"/>
              <a:gd name="connsiteY766" fmla="*/ 3706453 h 5130710"/>
              <a:gd name="connsiteX767" fmla="*/ 1420219 w 6842126"/>
              <a:gd name="connsiteY767" fmla="*/ 3689840 h 5130710"/>
              <a:gd name="connsiteX768" fmla="*/ 1467597 w 6842126"/>
              <a:gd name="connsiteY768" fmla="*/ 3624534 h 5130710"/>
              <a:gd name="connsiteX769" fmla="*/ 1494485 w 6842126"/>
              <a:gd name="connsiteY769" fmla="*/ 3586519 h 5130710"/>
              <a:gd name="connsiteX770" fmla="*/ 1093975 w 6842126"/>
              <a:gd name="connsiteY770" fmla="*/ 3529146 h 5130710"/>
              <a:gd name="connsiteX771" fmla="*/ 1093390 w 6842126"/>
              <a:gd name="connsiteY771" fmla="*/ 3530214 h 5130710"/>
              <a:gd name="connsiteX772" fmla="*/ 1089986 w 6842126"/>
              <a:gd name="connsiteY772" fmla="*/ 3533299 h 5130710"/>
              <a:gd name="connsiteX773" fmla="*/ 5521064 w 6842126"/>
              <a:gd name="connsiteY773" fmla="*/ 3506505 h 5130710"/>
              <a:gd name="connsiteX774" fmla="*/ 5467442 w 6842126"/>
              <a:gd name="connsiteY774" fmla="*/ 3598731 h 5130710"/>
              <a:gd name="connsiteX775" fmla="*/ 5410112 w 6842126"/>
              <a:gd name="connsiteY775" fmla="*/ 3673995 h 5130710"/>
              <a:gd name="connsiteX776" fmla="*/ 5131744 w 6842126"/>
              <a:gd name="connsiteY776" fmla="*/ 4013616 h 5130710"/>
              <a:gd name="connsiteX777" fmla="*/ 5025100 w 6842126"/>
              <a:gd name="connsiteY777" fmla="*/ 4145206 h 5130710"/>
              <a:gd name="connsiteX778" fmla="*/ 5051344 w 6842126"/>
              <a:gd name="connsiteY778" fmla="*/ 4130760 h 5130710"/>
              <a:gd name="connsiteX779" fmla="*/ 5082104 w 6842126"/>
              <a:gd name="connsiteY779" fmla="*/ 4096731 h 5130710"/>
              <a:gd name="connsiteX780" fmla="*/ 5211376 w 6842126"/>
              <a:gd name="connsiteY780" fmla="*/ 3975185 h 5130710"/>
              <a:gd name="connsiteX781" fmla="*/ 5214044 w 6842126"/>
              <a:gd name="connsiteY781" fmla="*/ 3972053 h 5130710"/>
              <a:gd name="connsiteX782" fmla="*/ 4994624 w 6842126"/>
              <a:gd name="connsiteY782" fmla="*/ 4294215 h 5130710"/>
              <a:gd name="connsiteX783" fmla="*/ 4513832 w 6842126"/>
              <a:gd name="connsiteY783" fmla="*/ 4961437 h 5130710"/>
              <a:gd name="connsiteX784" fmla="*/ 4541228 w 6842126"/>
              <a:gd name="connsiteY784" fmla="*/ 4914614 h 5130710"/>
              <a:gd name="connsiteX785" fmla="*/ 4558740 w 6842126"/>
              <a:gd name="connsiteY785" fmla="*/ 4879251 h 5130710"/>
              <a:gd name="connsiteX786" fmla="*/ 4471088 w 6842126"/>
              <a:gd name="connsiteY786" fmla="*/ 4967080 h 5130710"/>
              <a:gd name="connsiteX787" fmla="*/ 4611832 w 6842126"/>
              <a:gd name="connsiteY787" fmla="*/ 4743438 h 5130710"/>
              <a:gd name="connsiteX788" fmla="*/ 4611832 w 6842126"/>
              <a:gd name="connsiteY788" fmla="*/ 4743438 h 5130710"/>
              <a:gd name="connsiteX789" fmla="*/ 4633020 w 6842126"/>
              <a:gd name="connsiteY789" fmla="*/ 4683610 h 5130710"/>
              <a:gd name="connsiteX790" fmla="*/ 4641136 w 6842126"/>
              <a:gd name="connsiteY790" fmla="*/ 4655415 h 5130710"/>
              <a:gd name="connsiteX791" fmla="*/ 4648460 w 6842126"/>
              <a:gd name="connsiteY791" fmla="*/ 4637762 h 5130710"/>
              <a:gd name="connsiteX792" fmla="*/ 4643160 w 6842126"/>
              <a:gd name="connsiteY792" fmla="*/ 4644353 h 5130710"/>
              <a:gd name="connsiteX793" fmla="*/ 4603840 w 6842126"/>
              <a:gd name="connsiteY793" fmla="*/ 4689073 h 5130710"/>
              <a:gd name="connsiteX794" fmla="*/ 4575040 w 6842126"/>
              <a:gd name="connsiteY794" fmla="*/ 4719755 h 5130710"/>
              <a:gd name="connsiteX795" fmla="*/ 4577148 w 6842126"/>
              <a:gd name="connsiteY795" fmla="*/ 4716369 h 5130710"/>
              <a:gd name="connsiteX796" fmla="*/ 4596168 w 6842126"/>
              <a:gd name="connsiteY796" fmla="*/ 4690700 h 5130710"/>
              <a:gd name="connsiteX797" fmla="*/ 4597836 w 6842126"/>
              <a:gd name="connsiteY797" fmla="*/ 4688081 h 5130710"/>
              <a:gd name="connsiteX798" fmla="*/ 4609474 w 6842126"/>
              <a:gd name="connsiteY798" fmla="*/ 4675667 h 5130710"/>
              <a:gd name="connsiteX799" fmla="*/ 4645304 w 6842126"/>
              <a:gd name="connsiteY799" fmla="*/ 4633958 h 5130710"/>
              <a:gd name="connsiteX800" fmla="*/ 4656800 w 6842126"/>
              <a:gd name="connsiteY800" fmla="*/ 4619426 h 5130710"/>
              <a:gd name="connsiteX801" fmla="*/ 4675588 w 6842126"/>
              <a:gd name="connsiteY801" fmla="*/ 4585842 h 5130710"/>
              <a:gd name="connsiteX802" fmla="*/ 4759668 w 6842126"/>
              <a:gd name="connsiteY802" fmla="*/ 4471601 h 5130710"/>
              <a:gd name="connsiteX803" fmla="*/ 5045208 w 6842126"/>
              <a:gd name="connsiteY803" fmla="*/ 4053124 h 5130710"/>
              <a:gd name="connsiteX804" fmla="*/ 5043824 w 6842126"/>
              <a:gd name="connsiteY804" fmla="*/ 4056610 h 5130710"/>
              <a:gd name="connsiteX805" fmla="*/ 5062952 w 6842126"/>
              <a:gd name="connsiteY805" fmla="*/ 4040682 h 5130710"/>
              <a:gd name="connsiteX806" fmla="*/ 5084780 w 6842126"/>
              <a:gd name="connsiteY806" fmla="*/ 4039467 h 5130710"/>
              <a:gd name="connsiteX807" fmla="*/ 5143232 w 6842126"/>
              <a:gd name="connsiteY807" fmla="*/ 3973999 h 5130710"/>
              <a:gd name="connsiteX808" fmla="*/ 5505630 w 6842126"/>
              <a:gd name="connsiteY808" fmla="*/ 3528858 h 5130710"/>
              <a:gd name="connsiteX809" fmla="*/ 1138289 w 6842126"/>
              <a:gd name="connsiteY809" fmla="*/ 3504880 h 5130710"/>
              <a:gd name="connsiteX810" fmla="*/ 1137850 w 6842126"/>
              <a:gd name="connsiteY810" fmla="*/ 3506449 h 5130710"/>
              <a:gd name="connsiteX811" fmla="*/ 1135116 w 6842126"/>
              <a:gd name="connsiteY811" fmla="*/ 3507684 h 5130710"/>
              <a:gd name="connsiteX812" fmla="*/ 1138289 w 6842126"/>
              <a:gd name="connsiteY812" fmla="*/ 3504880 h 5130710"/>
              <a:gd name="connsiteX813" fmla="*/ 1141463 w 6842126"/>
              <a:gd name="connsiteY813" fmla="*/ 3502075 h 5130710"/>
              <a:gd name="connsiteX814" fmla="*/ 1141025 w 6842126"/>
              <a:gd name="connsiteY814" fmla="*/ 3503644 h 5130710"/>
              <a:gd name="connsiteX815" fmla="*/ 1138289 w 6842126"/>
              <a:gd name="connsiteY815" fmla="*/ 3504880 h 5130710"/>
              <a:gd name="connsiteX816" fmla="*/ 1141463 w 6842126"/>
              <a:gd name="connsiteY816" fmla="*/ 3502075 h 5130710"/>
              <a:gd name="connsiteX817" fmla="*/ 1149334 w 6842126"/>
              <a:gd name="connsiteY817" fmla="*/ 3494021 h 5130710"/>
              <a:gd name="connsiteX818" fmla="*/ 1146580 w 6842126"/>
              <a:gd name="connsiteY818" fmla="*/ 3498304 h 5130710"/>
              <a:gd name="connsiteX819" fmla="*/ 1141463 w 6842126"/>
              <a:gd name="connsiteY819" fmla="*/ 3502075 h 5130710"/>
              <a:gd name="connsiteX820" fmla="*/ 1149334 w 6842126"/>
              <a:gd name="connsiteY820" fmla="*/ 3494021 h 5130710"/>
              <a:gd name="connsiteX821" fmla="*/ 1084352 w 6842126"/>
              <a:gd name="connsiteY821" fmla="*/ 3462433 h 5130710"/>
              <a:gd name="connsiteX822" fmla="*/ 1085252 w 6842126"/>
              <a:gd name="connsiteY822" fmla="*/ 3469708 h 5130710"/>
              <a:gd name="connsiteX823" fmla="*/ 1084352 w 6842126"/>
              <a:gd name="connsiteY823" fmla="*/ 3462433 h 5130710"/>
              <a:gd name="connsiteX824" fmla="*/ 1070021 w 6842126"/>
              <a:gd name="connsiteY824" fmla="*/ 3452891 h 5130710"/>
              <a:gd name="connsiteX825" fmla="*/ 1068668 w 6842126"/>
              <a:gd name="connsiteY825" fmla="*/ 3455043 h 5130710"/>
              <a:gd name="connsiteX826" fmla="*/ 1068383 w 6842126"/>
              <a:gd name="connsiteY826" fmla="*/ 3456777 h 5130710"/>
              <a:gd name="connsiteX827" fmla="*/ 994720 w 6842126"/>
              <a:gd name="connsiteY827" fmla="*/ 3451660 h 5130710"/>
              <a:gd name="connsiteX828" fmla="*/ 994675 w 6842126"/>
              <a:gd name="connsiteY828" fmla="*/ 3452114 h 5130710"/>
              <a:gd name="connsiteX829" fmla="*/ 994428 w 6842126"/>
              <a:gd name="connsiteY829" fmla="*/ 3451715 h 5130710"/>
              <a:gd name="connsiteX830" fmla="*/ 1040731 w 6842126"/>
              <a:gd name="connsiteY830" fmla="*/ 3442180 h 5130710"/>
              <a:gd name="connsiteX831" fmla="*/ 1040264 w 6842126"/>
              <a:gd name="connsiteY831" fmla="*/ 3443596 h 5130710"/>
              <a:gd name="connsiteX832" fmla="*/ 1039825 w 6842126"/>
              <a:gd name="connsiteY832" fmla="*/ 3444681 h 5130710"/>
              <a:gd name="connsiteX833" fmla="*/ 1038252 w 6842126"/>
              <a:gd name="connsiteY833" fmla="*/ 3446667 h 5130710"/>
              <a:gd name="connsiteX834" fmla="*/ 1040731 w 6842126"/>
              <a:gd name="connsiteY834" fmla="*/ 3442180 h 5130710"/>
              <a:gd name="connsiteX835" fmla="*/ 1145938 w 6842126"/>
              <a:gd name="connsiteY835" fmla="*/ 3437297 h 5130710"/>
              <a:gd name="connsiteX836" fmla="*/ 1147159 w 6842126"/>
              <a:gd name="connsiteY836" fmla="*/ 3437605 h 5130710"/>
              <a:gd name="connsiteX837" fmla="*/ 1145116 w 6842126"/>
              <a:gd name="connsiteY837" fmla="*/ 3440688 h 5130710"/>
              <a:gd name="connsiteX838" fmla="*/ 1142215 w 6842126"/>
              <a:gd name="connsiteY838" fmla="*/ 3442180 h 5130710"/>
              <a:gd name="connsiteX839" fmla="*/ 1145938 w 6842126"/>
              <a:gd name="connsiteY839" fmla="*/ 3437297 h 5130710"/>
              <a:gd name="connsiteX840" fmla="*/ 1182416 w 6842126"/>
              <a:gd name="connsiteY840" fmla="*/ 3417091 h 5130710"/>
              <a:gd name="connsiteX841" fmla="*/ 1180635 w 6842126"/>
              <a:gd name="connsiteY841" fmla="*/ 3419970 h 5130710"/>
              <a:gd name="connsiteX842" fmla="*/ 1177435 w 6842126"/>
              <a:gd name="connsiteY842" fmla="*/ 3422183 h 5130710"/>
              <a:gd name="connsiteX843" fmla="*/ 1182416 w 6842126"/>
              <a:gd name="connsiteY843" fmla="*/ 3417091 h 5130710"/>
              <a:gd name="connsiteX844" fmla="*/ 418512 w 6842126"/>
              <a:gd name="connsiteY844" fmla="*/ 3384814 h 5130710"/>
              <a:gd name="connsiteX845" fmla="*/ 418318 w 6842126"/>
              <a:gd name="connsiteY845" fmla="*/ 3395178 h 5130710"/>
              <a:gd name="connsiteX846" fmla="*/ 418512 w 6842126"/>
              <a:gd name="connsiteY846" fmla="*/ 3384814 h 5130710"/>
              <a:gd name="connsiteX847" fmla="*/ 429922 w 6842126"/>
              <a:gd name="connsiteY847" fmla="*/ 3373113 h 5130710"/>
              <a:gd name="connsiteX848" fmla="*/ 429094 w 6842126"/>
              <a:gd name="connsiteY848" fmla="*/ 3377169 h 5130710"/>
              <a:gd name="connsiteX849" fmla="*/ 428341 w 6842126"/>
              <a:gd name="connsiteY849" fmla="*/ 3380845 h 5130710"/>
              <a:gd name="connsiteX850" fmla="*/ 430346 w 6842126"/>
              <a:gd name="connsiteY850" fmla="*/ 3371042 h 5130710"/>
              <a:gd name="connsiteX851" fmla="*/ 429922 w 6842126"/>
              <a:gd name="connsiteY851" fmla="*/ 3373113 h 5130710"/>
              <a:gd name="connsiteX852" fmla="*/ 429938 w 6842126"/>
              <a:gd name="connsiteY852" fmla="*/ 3373033 h 5130710"/>
              <a:gd name="connsiteX853" fmla="*/ 430346 w 6842126"/>
              <a:gd name="connsiteY853" fmla="*/ 3371042 h 5130710"/>
              <a:gd name="connsiteX854" fmla="*/ 928269 w 6842126"/>
              <a:gd name="connsiteY854" fmla="*/ 3367701 h 5130710"/>
              <a:gd name="connsiteX855" fmla="*/ 912722 w 6842126"/>
              <a:gd name="connsiteY855" fmla="*/ 3394829 h 5130710"/>
              <a:gd name="connsiteX856" fmla="*/ 910035 w 6842126"/>
              <a:gd name="connsiteY856" fmla="*/ 3397368 h 5130710"/>
              <a:gd name="connsiteX857" fmla="*/ 906645 w 6842126"/>
              <a:gd name="connsiteY857" fmla="*/ 3400142 h 5130710"/>
              <a:gd name="connsiteX858" fmla="*/ 913330 w 6842126"/>
              <a:gd name="connsiteY858" fmla="*/ 3386542 h 5130710"/>
              <a:gd name="connsiteX859" fmla="*/ 920250 w 6842126"/>
              <a:gd name="connsiteY859" fmla="*/ 3373833 h 5130710"/>
              <a:gd name="connsiteX860" fmla="*/ 925878 w 6842126"/>
              <a:gd name="connsiteY860" fmla="*/ 3369727 h 5130710"/>
              <a:gd name="connsiteX861" fmla="*/ 379161 w 6842126"/>
              <a:gd name="connsiteY861" fmla="*/ 3363344 h 5130710"/>
              <a:gd name="connsiteX862" fmla="*/ 379881 w 6842126"/>
              <a:gd name="connsiteY862" fmla="*/ 3371132 h 5130710"/>
              <a:gd name="connsiteX863" fmla="*/ 379161 w 6842126"/>
              <a:gd name="connsiteY863" fmla="*/ 3363344 h 5130710"/>
              <a:gd name="connsiteX864" fmla="*/ 884349 w 6842126"/>
              <a:gd name="connsiteY864" fmla="*/ 3349184 h 5130710"/>
              <a:gd name="connsiteX865" fmla="*/ 883764 w 6842126"/>
              <a:gd name="connsiteY865" fmla="*/ 3350252 h 5130710"/>
              <a:gd name="connsiteX866" fmla="*/ 880360 w 6842126"/>
              <a:gd name="connsiteY866" fmla="*/ 3353335 h 5130710"/>
              <a:gd name="connsiteX867" fmla="*/ 5583456 w 6842126"/>
              <a:gd name="connsiteY867" fmla="*/ 3346541 h 5130710"/>
              <a:gd name="connsiteX868" fmla="*/ 5588396 w 6842126"/>
              <a:gd name="connsiteY868" fmla="*/ 3355520 h 5130710"/>
              <a:gd name="connsiteX869" fmla="*/ 5583456 w 6842126"/>
              <a:gd name="connsiteY869" fmla="*/ 3346541 h 5130710"/>
              <a:gd name="connsiteX870" fmla="*/ 1214155 w 6842126"/>
              <a:gd name="connsiteY870" fmla="*/ 3344397 h 5130710"/>
              <a:gd name="connsiteX871" fmla="*/ 1211914 w 6842126"/>
              <a:gd name="connsiteY871" fmla="*/ 3346234 h 5130710"/>
              <a:gd name="connsiteX872" fmla="*/ 1210462 w 6842126"/>
              <a:gd name="connsiteY872" fmla="*/ 3348047 h 5130710"/>
              <a:gd name="connsiteX873" fmla="*/ 1203384 w 6842126"/>
              <a:gd name="connsiteY873" fmla="*/ 3357656 h 5130710"/>
              <a:gd name="connsiteX874" fmla="*/ 1212172 w 6842126"/>
              <a:gd name="connsiteY874" fmla="*/ 3347569 h 5130710"/>
              <a:gd name="connsiteX875" fmla="*/ 1214155 w 6842126"/>
              <a:gd name="connsiteY875" fmla="*/ 3344397 h 5130710"/>
              <a:gd name="connsiteX876" fmla="*/ 5600304 w 6842126"/>
              <a:gd name="connsiteY876" fmla="*/ 3326467 h 5130710"/>
              <a:gd name="connsiteX877" fmla="*/ 5599708 w 6842126"/>
              <a:gd name="connsiteY877" fmla="*/ 3331518 h 5130710"/>
              <a:gd name="connsiteX878" fmla="*/ 5594296 w 6842126"/>
              <a:gd name="connsiteY878" fmla="*/ 3335173 h 5130710"/>
              <a:gd name="connsiteX879" fmla="*/ 5600304 w 6842126"/>
              <a:gd name="connsiteY879" fmla="*/ 3326467 h 5130710"/>
              <a:gd name="connsiteX880" fmla="*/ 928662 w 6842126"/>
              <a:gd name="connsiteY880" fmla="*/ 3324917 h 5130710"/>
              <a:gd name="connsiteX881" fmla="*/ 928224 w 6842126"/>
              <a:gd name="connsiteY881" fmla="*/ 3326486 h 5130710"/>
              <a:gd name="connsiteX882" fmla="*/ 925488 w 6842126"/>
              <a:gd name="connsiteY882" fmla="*/ 3327721 h 5130710"/>
              <a:gd name="connsiteX883" fmla="*/ 928662 w 6842126"/>
              <a:gd name="connsiteY883" fmla="*/ 3324917 h 5130710"/>
              <a:gd name="connsiteX884" fmla="*/ 931835 w 6842126"/>
              <a:gd name="connsiteY884" fmla="*/ 3322114 h 5130710"/>
              <a:gd name="connsiteX885" fmla="*/ 931399 w 6842126"/>
              <a:gd name="connsiteY885" fmla="*/ 3323682 h 5130710"/>
              <a:gd name="connsiteX886" fmla="*/ 928662 w 6842126"/>
              <a:gd name="connsiteY886" fmla="*/ 3324917 h 5130710"/>
              <a:gd name="connsiteX887" fmla="*/ 931835 w 6842126"/>
              <a:gd name="connsiteY887" fmla="*/ 3322114 h 5130710"/>
              <a:gd name="connsiteX888" fmla="*/ 362716 w 6842126"/>
              <a:gd name="connsiteY888" fmla="*/ 3318113 h 5130710"/>
              <a:gd name="connsiteX889" fmla="*/ 363018 w 6842126"/>
              <a:gd name="connsiteY889" fmla="*/ 3319601 h 5130710"/>
              <a:gd name="connsiteX890" fmla="*/ 360400 w 6842126"/>
              <a:gd name="connsiteY890" fmla="*/ 3323286 h 5130710"/>
              <a:gd name="connsiteX891" fmla="*/ 360210 w 6842126"/>
              <a:gd name="connsiteY891" fmla="*/ 3322731 h 5130710"/>
              <a:gd name="connsiteX892" fmla="*/ 362716 w 6842126"/>
              <a:gd name="connsiteY892" fmla="*/ 3318113 h 5130710"/>
              <a:gd name="connsiteX893" fmla="*/ 939709 w 6842126"/>
              <a:gd name="connsiteY893" fmla="*/ 3314059 h 5130710"/>
              <a:gd name="connsiteX894" fmla="*/ 936954 w 6842126"/>
              <a:gd name="connsiteY894" fmla="*/ 3318342 h 5130710"/>
              <a:gd name="connsiteX895" fmla="*/ 931835 w 6842126"/>
              <a:gd name="connsiteY895" fmla="*/ 3322114 h 5130710"/>
              <a:gd name="connsiteX896" fmla="*/ 939709 w 6842126"/>
              <a:gd name="connsiteY896" fmla="*/ 3314059 h 5130710"/>
              <a:gd name="connsiteX897" fmla="*/ 513794 w 6842126"/>
              <a:gd name="connsiteY897" fmla="*/ 3307294 h 5130710"/>
              <a:gd name="connsiteX898" fmla="*/ 512468 w 6842126"/>
              <a:gd name="connsiteY898" fmla="*/ 3315871 h 5130710"/>
              <a:gd name="connsiteX899" fmla="*/ 513794 w 6842126"/>
              <a:gd name="connsiteY899" fmla="*/ 3307294 h 5130710"/>
              <a:gd name="connsiteX900" fmla="*/ 370366 w 6842126"/>
              <a:gd name="connsiteY900" fmla="*/ 3306335 h 5130710"/>
              <a:gd name="connsiteX901" fmla="*/ 370950 w 6842126"/>
              <a:gd name="connsiteY901" fmla="*/ 3308441 h 5130710"/>
              <a:gd name="connsiteX902" fmla="*/ 368366 w 6842126"/>
              <a:gd name="connsiteY902" fmla="*/ 3312073 h 5130710"/>
              <a:gd name="connsiteX903" fmla="*/ 367925 w 6842126"/>
              <a:gd name="connsiteY903" fmla="*/ 3310976 h 5130710"/>
              <a:gd name="connsiteX904" fmla="*/ 370366 w 6842126"/>
              <a:gd name="connsiteY904" fmla="*/ 3306335 h 5130710"/>
              <a:gd name="connsiteX905" fmla="*/ 378530 w 6842126"/>
              <a:gd name="connsiteY905" fmla="*/ 3294738 h 5130710"/>
              <a:gd name="connsiteX906" fmla="*/ 379025 w 6842126"/>
              <a:gd name="connsiteY906" fmla="*/ 3297177 h 5130710"/>
              <a:gd name="connsiteX907" fmla="*/ 376398 w 6842126"/>
              <a:gd name="connsiteY907" fmla="*/ 3300826 h 5130710"/>
              <a:gd name="connsiteX908" fmla="*/ 375834 w 6842126"/>
              <a:gd name="connsiteY908" fmla="*/ 3299287 h 5130710"/>
              <a:gd name="connsiteX909" fmla="*/ 378530 w 6842126"/>
              <a:gd name="connsiteY909" fmla="*/ 3294738 h 5130710"/>
              <a:gd name="connsiteX910" fmla="*/ 977395 w 6842126"/>
              <a:gd name="connsiteY910" fmla="*/ 3291508 h 5130710"/>
              <a:gd name="connsiteX911" fmla="*/ 973570 w 6842126"/>
              <a:gd name="connsiteY911" fmla="*/ 3298481 h 5130710"/>
              <a:gd name="connsiteX912" fmla="*/ 951812 w 6842126"/>
              <a:gd name="connsiteY912" fmla="*/ 3328425 h 5130710"/>
              <a:gd name="connsiteX913" fmla="*/ 942431 w 6842126"/>
              <a:gd name="connsiteY913" fmla="*/ 3343969 h 5130710"/>
              <a:gd name="connsiteX914" fmla="*/ 942346 w 6842126"/>
              <a:gd name="connsiteY914" fmla="*/ 3343535 h 5130710"/>
              <a:gd name="connsiteX915" fmla="*/ 934822 w 6842126"/>
              <a:gd name="connsiteY915" fmla="*/ 3349772 h 5130710"/>
              <a:gd name="connsiteX916" fmla="*/ 932054 w 6842126"/>
              <a:gd name="connsiteY916" fmla="*/ 3352153 h 5130710"/>
              <a:gd name="connsiteX917" fmla="*/ 934797 w 6842126"/>
              <a:gd name="connsiteY917" fmla="*/ 3347111 h 5130710"/>
              <a:gd name="connsiteX918" fmla="*/ 953697 w 6842126"/>
              <a:gd name="connsiteY918" fmla="*/ 3314798 h 5130710"/>
              <a:gd name="connsiteX919" fmla="*/ 964273 w 6842126"/>
              <a:gd name="connsiteY919" fmla="*/ 3305306 h 5130710"/>
              <a:gd name="connsiteX920" fmla="*/ 930415 w 6842126"/>
              <a:gd name="connsiteY920" fmla="*/ 3285238 h 5130710"/>
              <a:gd name="connsiteX921" fmla="*/ 924388 w 6842126"/>
              <a:gd name="connsiteY921" fmla="*/ 3288637 h 5130710"/>
              <a:gd name="connsiteX922" fmla="*/ 922508 w 6842126"/>
              <a:gd name="connsiteY922" fmla="*/ 3292241 h 5130710"/>
              <a:gd name="connsiteX923" fmla="*/ 920584 w 6842126"/>
              <a:gd name="connsiteY923" fmla="*/ 3295117 h 5130710"/>
              <a:gd name="connsiteX924" fmla="*/ 920754 w 6842126"/>
              <a:gd name="connsiteY924" fmla="*/ 3294988 h 5130710"/>
              <a:gd name="connsiteX925" fmla="*/ 921402 w 6842126"/>
              <a:gd name="connsiteY925" fmla="*/ 3294514 h 5130710"/>
              <a:gd name="connsiteX926" fmla="*/ 349687 w 6842126"/>
              <a:gd name="connsiteY926" fmla="*/ 3284520 h 5130710"/>
              <a:gd name="connsiteX927" fmla="*/ 350406 w 6842126"/>
              <a:gd name="connsiteY927" fmla="*/ 3292310 h 5130710"/>
              <a:gd name="connsiteX928" fmla="*/ 349687 w 6842126"/>
              <a:gd name="connsiteY928" fmla="*/ 3284520 h 5130710"/>
              <a:gd name="connsiteX929" fmla="*/ 865826 w 6842126"/>
              <a:gd name="connsiteY929" fmla="*/ 3264296 h 5130710"/>
              <a:gd name="connsiteX930" fmla="*/ 862366 w 6842126"/>
              <a:gd name="connsiteY930" fmla="*/ 3269796 h 5130710"/>
              <a:gd name="connsiteX931" fmla="*/ 863100 w 6842126"/>
              <a:gd name="connsiteY931" fmla="*/ 3268834 h 5130710"/>
              <a:gd name="connsiteX932" fmla="*/ 866089 w 6842126"/>
              <a:gd name="connsiteY932" fmla="*/ 3264320 h 5130710"/>
              <a:gd name="connsiteX933" fmla="*/ 831105 w 6842126"/>
              <a:gd name="connsiteY933" fmla="*/ 3262216 h 5130710"/>
              <a:gd name="connsiteX934" fmla="*/ 830637 w 6842126"/>
              <a:gd name="connsiteY934" fmla="*/ 3263632 h 5130710"/>
              <a:gd name="connsiteX935" fmla="*/ 830196 w 6842126"/>
              <a:gd name="connsiteY935" fmla="*/ 3264717 h 5130710"/>
              <a:gd name="connsiteX936" fmla="*/ 828626 w 6842126"/>
              <a:gd name="connsiteY936" fmla="*/ 3266705 h 5130710"/>
              <a:gd name="connsiteX937" fmla="*/ 831105 w 6842126"/>
              <a:gd name="connsiteY937" fmla="*/ 3262216 h 5130710"/>
              <a:gd name="connsiteX938" fmla="*/ 951128 w 6842126"/>
              <a:gd name="connsiteY938" fmla="*/ 3261142 h 5130710"/>
              <a:gd name="connsiteX939" fmla="*/ 951764 w 6842126"/>
              <a:gd name="connsiteY939" fmla="*/ 3263281 h 5130710"/>
              <a:gd name="connsiteX940" fmla="*/ 951274 w 6842126"/>
              <a:gd name="connsiteY940" fmla="*/ 3261632 h 5130710"/>
              <a:gd name="connsiteX941" fmla="*/ 951128 w 6842126"/>
              <a:gd name="connsiteY941" fmla="*/ 3261142 h 5130710"/>
              <a:gd name="connsiteX942" fmla="*/ 5641380 w 6842126"/>
              <a:gd name="connsiteY942" fmla="*/ 3258862 h 5130710"/>
              <a:gd name="connsiteX943" fmla="*/ 5635752 w 6842126"/>
              <a:gd name="connsiteY943" fmla="*/ 3276838 h 5130710"/>
              <a:gd name="connsiteX944" fmla="*/ 5600304 w 6842126"/>
              <a:gd name="connsiteY944" fmla="*/ 3326467 h 5130710"/>
              <a:gd name="connsiteX945" fmla="*/ 5641380 w 6842126"/>
              <a:gd name="connsiteY945" fmla="*/ 3258862 h 5130710"/>
              <a:gd name="connsiteX946" fmla="*/ 936313 w 6842126"/>
              <a:gd name="connsiteY946" fmla="*/ 3257336 h 5130710"/>
              <a:gd name="connsiteX947" fmla="*/ 937532 w 6842126"/>
              <a:gd name="connsiteY947" fmla="*/ 3257643 h 5130710"/>
              <a:gd name="connsiteX948" fmla="*/ 935489 w 6842126"/>
              <a:gd name="connsiteY948" fmla="*/ 3260726 h 5130710"/>
              <a:gd name="connsiteX949" fmla="*/ 932588 w 6842126"/>
              <a:gd name="connsiteY949" fmla="*/ 3262218 h 5130710"/>
              <a:gd name="connsiteX950" fmla="*/ 936313 w 6842126"/>
              <a:gd name="connsiteY950" fmla="*/ 3257336 h 5130710"/>
              <a:gd name="connsiteX951" fmla="*/ 994996 w 6842126"/>
              <a:gd name="connsiteY951" fmla="*/ 3255199 h 5130710"/>
              <a:gd name="connsiteX952" fmla="*/ 992400 w 6842126"/>
              <a:gd name="connsiteY952" fmla="*/ 3256848 h 5130710"/>
              <a:gd name="connsiteX953" fmla="*/ 991815 w 6842126"/>
              <a:gd name="connsiteY953" fmla="*/ 3257437 h 5130710"/>
              <a:gd name="connsiteX954" fmla="*/ 990577 w 6842126"/>
              <a:gd name="connsiteY954" fmla="*/ 3259276 h 5130710"/>
              <a:gd name="connsiteX955" fmla="*/ 991714 w 6842126"/>
              <a:gd name="connsiteY955" fmla="*/ 3261252 h 5130710"/>
              <a:gd name="connsiteX956" fmla="*/ 995963 w 6842126"/>
              <a:gd name="connsiteY956" fmla="*/ 3255585 h 5130710"/>
              <a:gd name="connsiteX957" fmla="*/ 994996 w 6842126"/>
              <a:gd name="connsiteY957" fmla="*/ 3255199 h 5130710"/>
              <a:gd name="connsiteX958" fmla="*/ 422851 w 6842126"/>
              <a:gd name="connsiteY958" fmla="*/ 3250718 h 5130710"/>
              <a:gd name="connsiteX959" fmla="*/ 423509 w 6842126"/>
              <a:gd name="connsiteY959" fmla="*/ 3253313 h 5130710"/>
              <a:gd name="connsiteX960" fmla="*/ 419456 w 6842126"/>
              <a:gd name="connsiteY960" fmla="*/ 3259394 h 5130710"/>
              <a:gd name="connsiteX961" fmla="*/ 419706 w 6842126"/>
              <a:gd name="connsiteY961" fmla="*/ 3256767 h 5130710"/>
              <a:gd name="connsiteX962" fmla="*/ 418911 w 6842126"/>
              <a:gd name="connsiteY962" fmla="*/ 3256208 h 5130710"/>
              <a:gd name="connsiteX963" fmla="*/ 634062 w 6842126"/>
              <a:gd name="connsiteY963" fmla="*/ 3239372 h 5130710"/>
              <a:gd name="connsiteX964" fmla="*/ 619712 w 6842126"/>
              <a:gd name="connsiteY964" fmla="*/ 3261937 h 5130710"/>
              <a:gd name="connsiteX965" fmla="*/ 608147 w 6842126"/>
              <a:gd name="connsiteY965" fmla="*/ 3274462 h 5130710"/>
              <a:gd name="connsiteX966" fmla="*/ 614337 w 6842126"/>
              <a:gd name="connsiteY966" fmla="*/ 3263943 h 5130710"/>
              <a:gd name="connsiteX967" fmla="*/ 981557 w 6842126"/>
              <a:gd name="connsiteY967" fmla="*/ 3229612 h 5130710"/>
              <a:gd name="connsiteX968" fmla="*/ 978472 w 6842126"/>
              <a:gd name="connsiteY968" fmla="*/ 3232421 h 5130710"/>
              <a:gd name="connsiteX969" fmla="*/ 974851 w 6842126"/>
              <a:gd name="connsiteY969" fmla="*/ 3235422 h 5130710"/>
              <a:gd name="connsiteX970" fmla="*/ 971180 w 6842126"/>
              <a:gd name="connsiteY970" fmla="*/ 3240526 h 5130710"/>
              <a:gd name="connsiteX971" fmla="*/ 962974 w 6842126"/>
              <a:gd name="connsiteY971" fmla="*/ 3251792 h 5130710"/>
              <a:gd name="connsiteX972" fmla="*/ 969113 w 6842126"/>
              <a:gd name="connsiteY972" fmla="*/ 3245503 h 5130710"/>
              <a:gd name="connsiteX973" fmla="*/ 978630 w 6842126"/>
              <a:gd name="connsiteY973" fmla="*/ 3236102 h 5130710"/>
              <a:gd name="connsiteX974" fmla="*/ 980776 w 6842126"/>
              <a:gd name="connsiteY974" fmla="*/ 3231212 h 5130710"/>
              <a:gd name="connsiteX975" fmla="*/ 987924 w 6842126"/>
              <a:gd name="connsiteY975" fmla="*/ 3217244 h 5130710"/>
              <a:gd name="connsiteX976" fmla="*/ 980410 w 6842126"/>
              <a:gd name="connsiteY976" fmla="*/ 3227695 h 5130710"/>
              <a:gd name="connsiteX977" fmla="*/ 984564 w 6842126"/>
              <a:gd name="connsiteY977" fmla="*/ 3223592 h 5130710"/>
              <a:gd name="connsiteX978" fmla="*/ 1036481 w 6842126"/>
              <a:gd name="connsiteY978" fmla="*/ 3213771 h 5130710"/>
              <a:gd name="connsiteX979" fmla="*/ 1034671 w 6842126"/>
              <a:gd name="connsiteY979" fmla="*/ 3216058 h 5130710"/>
              <a:gd name="connsiteX980" fmla="*/ 1034481 w 6842126"/>
              <a:gd name="connsiteY980" fmla="*/ 3216703 h 5130710"/>
              <a:gd name="connsiteX981" fmla="*/ 1034861 w 6842126"/>
              <a:gd name="connsiteY981" fmla="*/ 3216635 h 5130710"/>
              <a:gd name="connsiteX982" fmla="*/ 1037074 w 6842126"/>
              <a:gd name="connsiteY982" fmla="*/ 3214524 h 5130710"/>
              <a:gd name="connsiteX983" fmla="*/ 1037080 w 6842126"/>
              <a:gd name="connsiteY983" fmla="*/ 3213869 h 5130710"/>
              <a:gd name="connsiteX984" fmla="*/ 666407 w 6842126"/>
              <a:gd name="connsiteY984" fmla="*/ 3196902 h 5130710"/>
              <a:gd name="connsiteX985" fmla="*/ 661386 w 6842126"/>
              <a:gd name="connsiteY985" fmla="*/ 3204836 h 5130710"/>
              <a:gd name="connsiteX986" fmla="*/ 659472 w 6842126"/>
              <a:gd name="connsiteY986" fmla="*/ 3206361 h 5130710"/>
              <a:gd name="connsiteX987" fmla="*/ 718642 w 6842126"/>
              <a:gd name="connsiteY987" fmla="*/ 3187738 h 5130710"/>
              <a:gd name="connsiteX988" fmla="*/ 703097 w 6842126"/>
              <a:gd name="connsiteY988" fmla="*/ 3214865 h 5130710"/>
              <a:gd name="connsiteX989" fmla="*/ 700409 w 6842126"/>
              <a:gd name="connsiteY989" fmla="*/ 3217405 h 5130710"/>
              <a:gd name="connsiteX990" fmla="*/ 697019 w 6842126"/>
              <a:gd name="connsiteY990" fmla="*/ 3220180 h 5130710"/>
              <a:gd name="connsiteX991" fmla="*/ 703705 w 6842126"/>
              <a:gd name="connsiteY991" fmla="*/ 3206579 h 5130710"/>
              <a:gd name="connsiteX992" fmla="*/ 710624 w 6842126"/>
              <a:gd name="connsiteY992" fmla="*/ 3193871 h 5130710"/>
              <a:gd name="connsiteX993" fmla="*/ 716251 w 6842126"/>
              <a:gd name="connsiteY993" fmla="*/ 3189765 h 5130710"/>
              <a:gd name="connsiteX994" fmla="*/ 1017061 w 6842126"/>
              <a:gd name="connsiteY994" fmla="*/ 3178394 h 5130710"/>
              <a:gd name="connsiteX995" fmla="*/ 1012113 w 6842126"/>
              <a:gd name="connsiteY995" fmla="*/ 3183607 h 5130710"/>
              <a:gd name="connsiteX996" fmla="*/ 1011864 w 6842126"/>
              <a:gd name="connsiteY996" fmla="*/ 3183956 h 5130710"/>
              <a:gd name="connsiteX997" fmla="*/ 1016235 w 6842126"/>
              <a:gd name="connsiteY997" fmla="*/ 3179558 h 5130710"/>
              <a:gd name="connsiteX998" fmla="*/ 682368 w 6842126"/>
              <a:gd name="connsiteY998" fmla="*/ 3175407 h 5130710"/>
              <a:gd name="connsiteX999" fmla="*/ 676778 w 6842126"/>
              <a:gd name="connsiteY999" fmla="*/ 3183270 h 5130710"/>
              <a:gd name="connsiteX1000" fmla="*/ 667709 w 6842126"/>
              <a:gd name="connsiteY1000" fmla="*/ 3195130 h 5130710"/>
              <a:gd name="connsiteX1001" fmla="*/ 679939 w 6842126"/>
              <a:gd name="connsiteY1001" fmla="*/ 3178461 h 5130710"/>
              <a:gd name="connsiteX1002" fmla="*/ 713413 w 6842126"/>
              <a:gd name="connsiteY1002" fmla="*/ 3129962 h 5130710"/>
              <a:gd name="connsiteX1003" fmla="*/ 714315 w 6842126"/>
              <a:gd name="connsiteY1003" fmla="*/ 3137235 h 5130710"/>
              <a:gd name="connsiteX1004" fmla="*/ 715913 w 6842126"/>
              <a:gd name="connsiteY1004" fmla="*/ 3136715 h 5130710"/>
              <a:gd name="connsiteX1005" fmla="*/ 713413 w 6842126"/>
              <a:gd name="connsiteY1005" fmla="*/ 3129962 h 5130710"/>
              <a:gd name="connsiteX1006" fmla="*/ 738692 w 6842126"/>
              <a:gd name="connsiteY1006" fmla="*/ 3099508 h 5130710"/>
              <a:gd name="connsiteX1007" fmla="*/ 739595 w 6842126"/>
              <a:gd name="connsiteY1007" fmla="*/ 3106782 h 5130710"/>
              <a:gd name="connsiteX1008" fmla="*/ 738692 w 6842126"/>
              <a:gd name="connsiteY1008" fmla="*/ 3099508 h 5130710"/>
              <a:gd name="connsiteX1009" fmla="*/ 745247 w 6842126"/>
              <a:gd name="connsiteY1009" fmla="*/ 3090818 h 5130710"/>
              <a:gd name="connsiteX1010" fmla="*/ 746150 w 6842126"/>
              <a:gd name="connsiteY1010" fmla="*/ 3098093 h 5130710"/>
              <a:gd name="connsiteX1011" fmla="*/ 745247 w 6842126"/>
              <a:gd name="connsiteY1011" fmla="*/ 3090818 h 5130710"/>
              <a:gd name="connsiteX1012" fmla="*/ 826855 w 6842126"/>
              <a:gd name="connsiteY1012" fmla="*/ 3033808 h 5130710"/>
              <a:gd name="connsiteX1013" fmla="*/ 825045 w 6842126"/>
              <a:gd name="connsiteY1013" fmla="*/ 3036097 h 5130710"/>
              <a:gd name="connsiteX1014" fmla="*/ 825601 w 6842126"/>
              <a:gd name="connsiteY1014" fmla="*/ 3037916 h 5130710"/>
              <a:gd name="connsiteX1015" fmla="*/ 826369 w 6842126"/>
              <a:gd name="connsiteY1015" fmla="*/ 3037283 h 5130710"/>
              <a:gd name="connsiteX1016" fmla="*/ 828143 w 6842126"/>
              <a:gd name="connsiteY1016" fmla="*/ 3034667 h 5130710"/>
              <a:gd name="connsiteX1017" fmla="*/ 5845068 w 6842126"/>
              <a:gd name="connsiteY1017" fmla="*/ 3001835 h 5130710"/>
              <a:gd name="connsiteX1018" fmla="*/ 5800262 w 6842126"/>
              <a:gd name="connsiteY1018" fmla="*/ 3085034 h 5130710"/>
              <a:gd name="connsiteX1019" fmla="*/ 5734472 w 6842126"/>
              <a:gd name="connsiteY1019" fmla="*/ 3205035 h 5130710"/>
              <a:gd name="connsiteX1020" fmla="*/ 5715172 w 6842126"/>
              <a:gd name="connsiteY1020" fmla="*/ 3234573 h 5130710"/>
              <a:gd name="connsiteX1021" fmla="*/ 5685940 w 6842126"/>
              <a:gd name="connsiteY1021" fmla="*/ 3279330 h 5130710"/>
              <a:gd name="connsiteX1022" fmla="*/ 5502012 w 6842126"/>
              <a:gd name="connsiteY1022" fmla="*/ 3553346 h 5130710"/>
              <a:gd name="connsiteX1023" fmla="*/ 5470440 w 6842126"/>
              <a:gd name="connsiteY1023" fmla="*/ 3594796 h 5130710"/>
              <a:gd name="connsiteX1024" fmla="*/ 5547740 w 6842126"/>
              <a:gd name="connsiteY1024" fmla="*/ 3473568 h 5130710"/>
              <a:gd name="connsiteX1025" fmla="*/ 5571334 w 6842126"/>
              <a:gd name="connsiteY1025" fmla="*/ 3433694 h 5130710"/>
              <a:gd name="connsiteX1026" fmla="*/ 5589704 w 6842126"/>
              <a:gd name="connsiteY1026" fmla="*/ 3407091 h 5130710"/>
              <a:gd name="connsiteX1027" fmla="*/ 5636944 w 6842126"/>
              <a:gd name="connsiteY1027" fmla="*/ 3331026 h 5130710"/>
              <a:gd name="connsiteX1028" fmla="*/ 5637156 w 6842126"/>
              <a:gd name="connsiteY1028" fmla="*/ 3330980 h 5130710"/>
              <a:gd name="connsiteX1029" fmla="*/ 5638388 w 6842126"/>
              <a:gd name="connsiteY1029" fmla="*/ 3328702 h 5130710"/>
              <a:gd name="connsiteX1030" fmla="*/ 5660570 w 6842126"/>
              <a:gd name="connsiteY1030" fmla="*/ 3292986 h 5130710"/>
              <a:gd name="connsiteX1031" fmla="*/ 5661124 w 6842126"/>
              <a:gd name="connsiteY1031" fmla="*/ 3292840 h 5130710"/>
              <a:gd name="connsiteX1032" fmla="*/ 5663964 w 6842126"/>
              <a:gd name="connsiteY1032" fmla="*/ 3287522 h 5130710"/>
              <a:gd name="connsiteX1033" fmla="*/ 5667392 w 6842126"/>
              <a:gd name="connsiteY1033" fmla="*/ 3282003 h 5130710"/>
              <a:gd name="connsiteX1034" fmla="*/ 5820624 w 6842126"/>
              <a:gd name="connsiteY1034" fmla="*/ 3027020 h 5130710"/>
              <a:gd name="connsiteX1035" fmla="*/ 5841132 w 6842126"/>
              <a:gd name="connsiteY1035" fmla="*/ 3003582 h 5130710"/>
              <a:gd name="connsiteX1036" fmla="*/ 513518 w 6842126"/>
              <a:gd name="connsiteY1036" fmla="*/ 2943304 h 5130710"/>
              <a:gd name="connsiteX1037" fmla="*/ 510908 w 6842126"/>
              <a:gd name="connsiteY1037" fmla="*/ 2950448 h 5130710"/>
              <a:gd name="connsiteX1038" fmla="*/ 513518 w 6842126"/>
              <a:gd name="connsiteY1038" fmla="*/ 2943304 h 5130710"/>
              <a:gd name="connsiteX1039" fmla="*/ 543117 w 6842126"/>
              <a:gd name="connsiteY1039" fmla="*/ 2900426 h 5130710"/>
              <a:gd name="connsiteX1040" fmla="*/ 542742 w 6842126"/>
              <a:gd name="connsiteY1040" fmla="*/ 2911305 h 5130710"/>
              <a:gd name="connsiteX1041" fmla="*/ 545156 w 6842126"/>
              <a:gd name="connsiteY1041" fmla="*/ 2908483 h 5130710"/>
              <a:gd name="connsiteX1042" fmla="*/ 543117 w 6842126"/>
              <a:gd name="connsiteY1042" fmla="*/ 2900426 h 5130710"/>
              <a:gd name="connsiteX1043" fmla="*/ 852118 w 6842126"/>
              <a:gd name="connsiteY1043" fmla="*/ 2860941 h 5130710"/>
              <a:gd name="connsiteX1044" fmla="*/ 833648 w 6842126"/>
              <a:gd name="connsiteY1044" fmla="*/ 2885617 h 5130710"/>
              <a:gd name="connsiteX1045" fmla="*/ 819764 w 6842126"/>
              <a:gd name="connsiteY1045" fmla="*/ 2903327 h 5130710"/>
              <a:gd name="connsiteX1046" fmla="*/ 790857 w 6842126"/>
              <a:gd name="connsiteY1046" fmla="*/ 2945068 h 5130710"/>
              <a:gd name="connsiteX1047" fmla="*/ 789822 w 6842126"/>
              <a:gd name="connsiteY1047" fmla="*/ 2946506 h 5130710"/>
              <a:gd name="connsiteX1048" fmla="*/ 818074 w 6842126"/>
              <a:gd name="connsiteY1048" fmla="*/ 2915031 h 5130710"/>
              <a:gd name="connsiteX1049" fmla="*/ 828851 w 6842126"/>
              <a:gd name="connsiteY1049" fmla="*/ 2901832 h 5130710"/>
              <a:gd name="connsiteX1050" fmla="*/ 855035 w 6842126"/>
              <a:gd name="connsiteY1050" fmla="*/ 2865742 h 5130710"/>
              <a:gd name="connsiteX1051" fmla="*/ 578235 w 6842126"/>
              <a:gd name="connsiteY1051" fmla="*/ 2852014 h 5130710"/>
              <a:gd name="connsiteX1052" fmla="*/ 579135 w 6842126"/>
              <a:gd name="connsiteY1052" fmla="*/ 2859288 h 5130710"/>
              <a:gd name="connsiteX1053" fmla="*/ 580732 w 6842126"/>
              <a:gd name="connsiteY1053" fmla="*/ 2858766 h 5130710"/>
              <a:gd name="connsiteX1054" fmla="*/ 578235 w 6842126"/>
              <a:gd name="connsiteY1054" fmla="*/ 2852014 h 5130710"/>
              <a:gd name="connsiteX1055" fmla="*/ 600423 w 6842126"/>
              <a:gd name="connsiteY1055" fmla="*/ 2820465 h 5130710"/>
              <a:gd name="connsiteX1056" fmla="*/ 601325 w 6842126"/>
              <a:gd name="connsiteY1056" fmla="*/ 2827739 h 5130710"/>
              <a:gd name="connsiteX1057" fmla="*/ 603538 w 6842126"/>
              <a:gd name="connsiteY1057" fmla="*/ 2825480 h 5130710"/>
              <a:gd name="connsiteX1058" fmla="*/ 600423 w 6842126"/>
              <a:gd name="connsiteY1058" fmla="*/ 2820465 h 5130710"/>
              <a:gd name="connsiteX1059" fmla="*/ 611999 w 6842126"/>
              <a:gd name="connsiteY1059" fmla="*/ 2753884 h 5130710"/>
              <a:gd name="connsiteX1060" fmla="*/ 611960 w 6842126"/>
              <a:gd name="connsiteY1060" fmla="*/ 2754252 h 5130710"/>
              <a:gd name="connsiteX1061" fmla="*/ 611763 w 6842126"/>
              <a:gd name="connsiteY1061" fmla="*/ 2753930 h 5130710"/>
              <a:gd name="connsiteX1062" fmla="*/ 147615 w 6842126"/>
              <a:gd name="connsiteY1062" fmla="*/ 2700015 h 5130710"/>
              <a:gd name="connsiteX1063" fmla="*/ 147461 w 6842126"/>
              <a:gd name="connsiteY1063" fmla="*/ 2708366 h 5130710"/>
              <a:gd name="connsiteX1064" fmla="*/ 147615 w 6842126"/>
              <a:gd name="connsiteY1064" fmla="*/ 2700015 h 5130710"/>
              <a:gd name="connsiteX1065" fmla="*/ 156812 w 6842126"/>
              <a:gd name="connsiteY1065" fmla="*/ 2690583 h 5130710"/>
              <a:gd name="connsiteX1066" fmla="*/ 156143 w 6842126"/>
              <a:gd name="connsiteY1066" fmla="*/ 2693853 h 5130710"/>
              <a:gd name="connsiteX1067" fmla="*/ 155536 w 6842126"/>
              <a:gd name="connsiteY1067" fmla="*/ 2696815 h 5130710"/>
              <a:gd name="connsiteX1068" fmla="*/ 157154 w 6842126"/>
              <a:gd name="connsiteY1068" fmla="*/ 2688914 h 5130710"/>
              <a:gd name="connsiteX1069" fmla="*/ 156812 w 6842126"/>
              <a:gd name="connsiteY1069" fmla="*/ 2690583 h 5130710"/>
              <a:gd name="connsiteX1070" fmla="*/ 156824 w 6842126"/>
              <a:gd name="connsiteY1070" fmla="*/ 2690519 h 5130710"/>
              <a:gd name="connsiteX1071" fmla="*/ 157154 w 6842126"/>
              <a:gd name="connsiteY1071" fmla="*/ 2688914 h 5130710"/>
              <a:gd name="connsiteX1072" fmla="*/ 558442 w 6842126"/>
              <a:gd name="connsiteY1072" fmla="*/ 2686221 h 5130710"/>
              <a:gd name="connsiteX1073" fmla="*/ 545916 w 6842126"/>
              <a:gd name="connsiteY1073" fmla="*/ 2708084 h 5130710"/>
              <a:gd name="connsiteX1074" fmla="*/ 543748 w 6842126"/>
              <a:gd name="connsiteY1074" fmla="*/ 2710131 h 5130710"/>
              <a:gd name="connsiteX1075" fmla="*/ 541017 w 6842126"/>
              <a:gd name="connsiteY1075" fmla="*/ 2712367 h 5130710"/>
              <a:gd name="connsiteX1076" fmla="*/ 546406 w 6842126"/>
              <a:gd name="connsiteY1076" fmla="*/ 2701405 h 5130710"/>
              <a:gd name="connsiteX1077" fmla="*/ 551981 w 6842126"/>
              <a:gd name="connsiteY1077" fmla="*/ 2691163 h 5130710"/>
              <a:gd name="connsiteX1078" fmla="*/ 556516 w 6842126"/>
              <a:gd name="connsiteY1078" fmla="*/ 2687854 h 5130710"/>
              <a:gd name="connsiteX1079" fmla="*/ 115901 w 6842126"/>
              <a:gd name="connsiteY1079" fmla="*/ 2682710 h 5130710"/>
              <a:gd name="connsiteX1080" fmla="*/ 116480 w 6842126"/>
              <a:gd name="connsiteY1080" fmla="*/ 2688987 h 5130710"/>
              <a:gd name="connsiteX1081" fmla="*/ 115901 w 6842126"/>
              <a:gd name="connsiteY1081" fmla="*/ 2682710 h 5130710"/>
              <a:gd name="connsiteX1082" fmla="*/ 523046 w 6842126"/>
              <a:gd name="connsiteY1082" fmla="*/ 2671299 h 5130710"/>
              <a:gd name="connsiteX1083" fmla="*/ 522575 w 6842126"/>
              <a:gd name="connsiteY1083" fmla="*/ 2672159 h 5130710"/>
              <a:gd name="connsiteX1084" fmla="*/ 519832 w 6842126"/>
              <a:gd name="connsiteY1084" fmla="*/ 2674644 h 5130710"/>
              <a:gd name="connsiteX1085" fmla="*/ 558760 w 6842126"/>
              <a:gd name="connsiteY1085" fmla="*/ 2651742 h 5130710"/>
              <a:gd name="connsiteX1086" fmla="*/ 558408 w 6842126"/>
              <a:gd name="connsiteY1086" fmla="*/ 2653005 h 5130710"/>
              <a:gd name="connsiteX1087" fmla="*/ 556202 w 6842126"/>
              <a:gd name="connsiteY1087" fmla="*/ 2654001 h 5130710"/>
              <a:gd name="connsiteX1088" fmla="*/ 558760 w 6842126"/>
              <a:gd name="connsiteY1088" fmla="*/ 2651742 h 5130710"/>
              <a:gd name="connsiteX1089" fmla="*/ 561317 w 6842126"/>
              <a:gd name="connsiteY1089" fmla="*/ 2649481 h 5130710"/>
              <a:gd name="connsiteX1090" fmla="*/ 560966 w 6842126"/>
              <a:gd name="connsiteY1090" fmla="*/ 2650746 h 5130710"/>
              <a:gd name="connsiteX1091" fmla="*/ 558760 w 6842126"/>
              <a:gd name="connsiteY1091" fmla="*/ 2651742 h 5130710"/>
              <a:gd name="connsiteX1092" fmla="*/ 561317 w 6842126"/>
              <a:gd name="connsiteY1092" fmla="*/ 2649481 h 5130710"/>
              <a:gd name="connsiteX1093" fmla="*/ 102648 w 6842126"/>
              <a:gd name="connsiteY1093" fmla="*/ 2646258 h 5130710"/>
              <a:gd name="connsiteX1094" fmla="*/ 102892 w 6842126"/>
              <a:gd name="connsiteY1094" fmla="*/ 2647457 h 5130710"/>
              <a:gd name="connsiteX1095" fmla="*/ 100782 w 6842126"/>
              <a:gd name="connsiteY1095" fmla="*/ 2650426 h 5130710"/>
              <a:gd name="connsiteX1096" fmla="*/ 100629 w 6842126"/>
              <a:gd name="connsiteY1096" fmla="*/ 2649978 h 5130710"/>
              <a:gd name="connsiteX1097" fmla="*/ 102648 w 6842126"/>
              <a:gd name="connsiteY1097" fmla="*/ 2646258 h 5130710"/>
              <a:gd name="connsiteX1098" fmla="*/ 567662 w 6842126"/>
              <a:gd name="connsiteY1098" fmla="*/ 2642989 h 5130710"/>
              <a:gd name="connsiteX1099" fmla="*/ 565442 w 6842126"/>
              <a:gd name="connsiteY1099" fmla="*/ 2646442 h 5130710"/>
              <a:gd name="connsiteX1100" fmla="*/ 561317 w 6842126"/>
              <a:gd name="connsiteY1100" fmla="*/ 2649481 h 5130710"/>
              <a:gd name="connsiteX1101" fmla="*/ 567662 w 6842126"/>
              <a:gd name="connsiteY1101" fmla="*/ 2642989 h 5130710"/>
              <a:gd name="connsiteX1102" fmla="*/ 224406 w 6842126"/>
              <a:gd name="connsiteY1102" fmla="*/ 2637538 h 5130710"/>
              <a:gd name="connsiteX1103" fmla="*/ 223339 w 6842126"/>
              <a:gd name="connsiteY1103" fmla="*/ 2644450 h 5130710"/>
              <a:gd name="connsiteX1104" fmla="*/ 224406 w 6842126"/>
              <a:gd name="connsiteY1104" fmla="*/ 2637538 h 5130710"/>
              <a:gd name="connsiteX1105" fmla="*/ 108812 w 6842126"/>
              <a:gd name="connsiteY1105" fmla="*/ 2636764 h 5130710"/>
              <a:gd name="connsiteX1106" fmla="*/ 109284 w 6842126"/>
              <a:gd name="connsiteY1106" fmla="*/ 2638461 h 5130710"/>
              <a:gd name="connsiteX1107" fmla="*/ 107202 w 6842126"/>
              <a:gd name="connsiteY1107" fmla="*/ 2641390 h 5130710"/>
              <a:gd name="connsiteX1108" fmla="*/ 106846 w 6842126"/>
              <a:gd name="connsiteY1108" fmla="*/ 2640506 h 5130710"/>
              <a:gd name="connsiteX1109" fmla="*/ 108812 w 6842126"/>
              <a:gd name="connsiteY1109" fmla="*/ 2636764 h 5130710"/>
              <a:gd name="connsiteX1110" fmla="*/ 5806404 w 6842126"/>
              <a:gd name="connsiteY1110" fmla="*/ 2636126 h 5130710"/>
              <a:gd name="connsiteX1111" fmla="*/ 5784292 w 6842126"/>
              <a:gd name="connsiteY1111" fmla="*/ 2673911 h 5130710"/>
              <a:gd name="connsiteX1112" fmla="*/ 5780740 w 6842126"/>
              <a:gd name="connsiteY1112" fmla="*/ 2682977 h 5130710"/>
              <a:gd name="connsiteX1113" fmla="*/ 5769692 w 6842126"/>
              <a:gd name="connsiteY1113" fmla="*/ 2725941 h 5130710"/>
              <a:gd name="connsiteX1114" fmla="*/ 5766020 w 6842126"/>
              <a:gd name="connsiteY1114" fmla="*/ 2735987 h 5130710"/>
              <a:gd name="connsiteX1115" fmla="*/ 5777616 w 6842126"/>
              <a:gd name="connsiteY1115" fmla="*/ 2714812 h 5130710"/>
              <a:gd name="connsiteX1116" fmla="*/ 5808176 w 6842126"/>
              <a:gd name="connsiteY1116" fmla="*/ 2647561 h 5130710"/>
              <a:gd name="connsiteX1117" fmla="*/ 115395 w 6842126"/>
              <a:gd name="connsiteY1117" fmla="*/ 2627418 h 5130710"/>
              <a:gd name="connsiteX1118" fmla="*/ 115792 w 6842126"/>
              <a:gd name="connsiteY1118" fmla="*/ 2629385 h 5130710"/>
              <a:gd name="connsiteX1119" fmla="*/ 113674 w 6842126"/>
              <a:gd name="connsiteY1119" fmla="*/ 2632324 h 5130710"/>
              <a:gd name="connsiteX1120" fmla="*/ 113219 w 6842126"/>
              <a:gd name="connsiteY1120" fmla="*/ 2631086 h 5130710"/>
              <a:gd name="connsiteX1121" fmla="*/ 115395 w 6842126"/>
              <a:gd name="connsiteY1121" fmla="*/ 2627418 h 5130710"/>
              <a:gd name="connsiteX1122" fmla="*/ 598036 w 6842126"/>
              <a:gd name="connsiteY1122" fmla="*/ 2624815 h 5130710"/>
              <a:gd name="connsiteX1123" fmla="*/ 594952 w 6842126"/>
              <a:gd name="connsiteY1123" fmla="*/ 2630435 h 5130710"/>
              <a:gd name="connsiteX1124" fmla="*/ 577416 w 6842126"/>
              <a:gd name="connsiteY1124" fmla="*/ 2654568 h 5130710"/>
              <a:gd name="connsiteX1125" fmla="*/ 569855 w 6842126"/>
              <a:gd name="connsiteY1125" fmla="*/ 2667094 h 5130710"/>
              <a:gd name="connsiteX1126" fmla="*/ 569787 w 6842126"/>
              <a:gd name="connsiteY1126" fmla="*/ 2666747 h 5130710"/>
              <a:gd name="connsiteX1127" fmla="*/ 563724 w 6842126"/>
              <a:gd name="connsiteY1127" fmla="*/ 2671771 h 5130710"/>
              <a:gd name="connsiteX1128" fmla="*/ 561494 w 6842126"/>
              <a:gd name="connsiteY1128" fmla="*/ 2673691 h 5130710"/>
              <a:gd name="connsiteX1129" fmla="*/ 563706 w 6842126"/>
              <a:gd name="connsiteY1129" fmla="*/ 2669628 h 5130710"/>
              <a:gd name="connsiteX1130" fmla="*/ 578938 w 6842126"/>
              <a:gd name="connsiteY1130" fmla="*/ 2643586 h 5130710"/>
              <a:gd name="connsiteX1131" fmla="*/ 587462 w 6842126"/>
              <a:gd name="connsiteY1131" fmla="*/ 2635936 h 5130710"/>
              <a:gd name="connsiteX1132" fmla="*/ 560172 w 6842126"/>
              <a:gd name="connsiteY1132" fmla="*/ 2619762 h 5130710"/>
              <a:gd name="connsiteX1133" fmla="*/ 555316 w 6842126"/>
              <a:gd name="connsiteY1133" fmla="*/ 2622499 h 5130710"/>
              <a:gd name="connsiteX1134" fmla="*/ 553801 w 6842126"/>
              <a:gd name="connsiteY1134" fmla="*/ 2625406 h 5130710"/>
              <a:gd name="connsiteX1135" fmla="*/ 552250 w 6842126"/>
              <a:gd name="connsiteY1135" fmla="*/ 2627724 h 5130710"/>
              <a:gd name="connsiteX1136" fmla="*/ 552386 w 6842126"/>
              <a:gd name="connsiteY1136" fmla="*/ 2627621 h 5130710"/>
              <a:gd name="connsiteX1137" fmla="*/ 552910 w 6842126"/>
              <a:gd name="connsiteY1137" fmla="*/ 2627240 h 5130710"/>
              <a:gd name="connsiteX1138" fmla="*/ 92147 w 6842126"/>
              <a:gd name="connsiteY1138" fmla="*/ 2619183 h 5130710"/>
              <a:gd name="connsiteX1139" fmla="*/ 92727 w 6842126"/>
              <a:gd name="connsiteY1139" fmla="*/ 2625463 h 5130710"/>
              <a:gd name="connsiteX1140" fmla="*/ 92147 w 6842126"/>
              <a:gd name="connsiteY1140" fmla="*/ 2619183 h 5130710"/>
              <a:gd name="connsiteX1141" fmla="*/ 5820512 w 6842126"/>
              <a:gd name="connsiteY1141" fmla="*/ 2614937 h 5130710"/>
              <a:gd name="connsiteX1142" fmla="*/ 5819688 w 6842126"/>
              <a:gd name="connsiteY1142" fmla="*/ 2615061 h 5130710"/>
              <a:gd name="connsiteX1143" fmla="*/ 5820720 w 6842126"/>
              <a:gd name="connsiteY1143" fmla="*/ 2626235 h 5130710"/>
              <a:gd name="connsiteX1144" fmla="*/ 5820512 w 6842126"/>
              <a:gd name="connsiteY1144" fmla="*/ 2614937 h 5130710"/>
              <a:gd name="connsiteX1145" fmla="*/ 508119 w 6842126"/>
              <a:gd name="connsiteY1145" fmla="*/ 2602882 h 5130710"/>
              <a:gd name="connsiteX1146" fmla="*/ 505329 w 6842126"/>
              <a:gd name="connsiteY1146" fmla="*/ 2607318 h 5130710"/>
              <a:gd name="connsiteX1147" fmla="*/ 505924 w 6842126"/>
              <a:gd name="connsiteY1147" fmla="*/ 2606541 h 5130710"/>
              <a:gd name="connsiteX1148" fmla="*/ 508330 w 6842126"/>
              <a:gd name="connsiteY1148" fmla="*/ 2602904 h 5130710"/>
              <a:gd name="connsiteX1149" fmla="*/ 480136 w 6842126"/>
              <a:gd name="connsiteY1149" fmla="*/ 2601209 h 5130710"/>
              <a:gd name="connsiteX1150" fmla="*/ 479759 w 6842126"/>
              <a:gd name="connsiteY1150" fmla="*/ 2602350 h 5130710"/>
              <a:gd name="connsiteX1151" fmla="*/ 479405 w 6842126"/>
              <a:gd name="connsiteY1151" fmla="*/ 2603224 h 5130710"/>
              <a:gd name="connsiteX1152" fmla="*/ 478138 w 6842126"/>
              <a:gd name="connsiteY1152" fmla="*/ 2604825 h 5130710"/>
              <a:gd name="connsiteX1153" fmla="*/ 480136 w 6842126"/>
              <a:gd name="connsiteY1153" fmla="*/ 2601209 h 5130710"/>
              <a:gd name="connsiteX1154" fmla="*/ 576867 w 6842126"/>
              <a:gd name="connsiteY1154" fmla="*/ 2600342 h 5130710"/>
              <a:gd name="connsiteX1155" fmla="*/ 577377 w 6842126"/>
              <a:gd name="connsiteY1155" fmla="*/ 2602067 h 5130710"/>
              <a:gd name="connsiteX1156" fmla="*/ 576985 w 6842126"/>
              <a:gd name="connsiteY1156" fmla="*/ 2600738 h 5130710"/>
              <a:gd name="connsiteX1157" fmla="*/ 576867 w 6842126"/>
              <a:gd name="connsiteY1157" fmla="*/ 2600342 h 5130710"/>
              <a:gd name="connsiteX1158" fmla="*/ 564926 w 6842126"/>
              <a:gd name="connsiteY1158" fmla="*/ 2597275 h 5130710"/>
              <a:gd name="connsiteX1159" fmla="*/ 565908 w 6842126"/>
              <a:gd name="connsiteY1159" fmla="*/ 2597524 h 5130710"/>
              <a:gd name="connsiteX1160" fmla="*/ 564264 w 6842126"/>
              <a:gd name="connsiteY1160" fmla="*/ 2600007 h 5130710"/>
              <a:gd name="connsiteX1161" fmla="*/ 561925 w 6842126"/>
              <a:gd name="connsiteY1161" fmla="*/ 2601211 h 5130710"/>
              <a:gd name="connsiteX1162" fmla="*/ 564926 w 6842126"/>
              <a:gd name="connsiteY1162" fmla="*/ 2597275 h 5130710"/>
              <a:gd name="connsiteX1163" fmla="*/ 612220 w 6842126"/>
              <a:gd name="connsiteY1163" fmla="*/ 2595553 h 5130710"/>
              <a:gd name="connsiteX1164" fmla="*/ 610128 w 6842126"/>
              <a:gd name="connsiteY1164" fmla="*/ 2596882 h 5130710"/>
              <a:gd name="connsiteX1165" fmla="*/ 609656 w 6842126"/>
              <a:gd name="connsiteY1165" fmla="*/ 2597357 h 5130710"/>
              <a:gd name="connsiteX1166" fmla="*/ 608659 w 6842126"/>
              <a:gd name="connsiteY1166" fmla="*/ 2598837 h 5130710"/>
              <a:gd name="connsiteX1167" fmla="*/ 609575 w 6842126"/>
              <a:gd name="connsiteY1167" fmla="*/ 2600432 h 5130710"/>
              <a:gd name="connsiteX1168" fmla="*/ 612999 w 6842126"/>
              <a:gd name="connsiteY1168" fmla="*/ 2595865 h 5130710"/>
              <a:gd name="connsiteX1169" fmla="*/ 612220 w 6842126"/>
              <a:gd name="connsiteY1169" fmla="*/ 2595553 h 5130710"/>
              <a:gd name="connsiteX1170" fmla="*/ 151112 w 6842126"/>
              <a:gd name="connsiteY1170" fmla="*/ 2591942 h 5130710"/>
              <a:gd name="connsiteX1171" fmla="*/ 151644 w 6842126"/>
              <a:gd name="connsiteY1171" fmla="*/ 2594034 h 5130710"/>
              <a:gd name="connsiteX1172" fmla="*/ 148376 w 6842126"/>
              <a:gd name="connsiteY1172" fmla="*/ 2598933 h 5130710"/>
              <a:gd name="connsiteX1173" fmla="*/ 148579 w 6842126"/>
              <a:gd name="connsiteY1173" fmla="*/ 2596815 h 5130710"/>
              <a:gd name="connsiteX1174" fmla="*/ 147937 w 6842126"/>
              <a:gd name="connsiteY1174" fmla="*/ 2596367 h 5130710"/>
              <a:gd name="connsiteX1175" fmla="*/ 321334 w 6842126"/>
              <a:gd name="connsiteY1175" fmla="*/ 2582798 h 5130710"/>
              <a:gd name="connsiteX1176" fmla="*/ 309769 w 6842126"/>
              <a:gd name="connsiteY1176" fmla="*/ 2600984 h 5130710"/>
              <a:gd name="connsiteX1177" fmla="*/ 300447 w 6842126"/>
              <a:gd name="connsiteY1177" fmla="*/ 2611077 h 5130710"/>
              <a:gd name="connsiteX1178" fmla="*/ 305437 w 6842126"/>
              <a:gd name="connsiteY1178" fmla="*/ 2602600 h 5130710"/>
              <a:gd name="connsiteX1179" fmla="*/ 601390 w 6842126"/>
              <a:gd name="connsiteY1179" fmla="*/ 2574932 h 5130710"/>
              <a:gd name="connsiteX1180" fmla="*/ 598904 w 6842126"/>
              <a:gd name="connsiteY1180" fmla="*/ 2577196 h 5130710"/>
              <a:gd name="connsiteX1181" fmla="*/ 595987 w 6842126"/>
              <a:gd name="connsiteY1181" fmla="*/ 2579614 h 5130710"/>
              <a:gd name="connsiteX1182" fmla="*/ 593027 w 6842126"/>
              <a:gd name="connsiteY1182" fmla="*/ 2583729 h 5130710"/>
              <a:gd name="connsiteX1183" fmla="*/ 586413 w 6842126"/>
              <a:gd name="connsiteY1183" fmla="*/ 2592808 h 5130710"/>
              <a:gd name="connsiteX1184" fmla="*/ 591359 w 6842126"/>
              <a:gd name="connsiteY1184" fmla="*/ 2587740 h 5130710"/>
              <a:gd name="connsiteX1185" fmla="*/ 599032 w 6842126"/>
              <a:gd name="connsiteY1185" fmla="*/ 2580162 h 5130710"/>
              <a:gd name="connsiteX1186" fmla="*/ 600759 w 6842126"/>
              <a:gd name="connsiteY1186" fmla="*/ 2576222 h 5130710"/>
              <a:gd name="connsiteX1187" fmla="*/ 606521 w 6842126"/>
              <a:gd name="connsiteY1187" fmla="*/ 2564965 h 5130710"/>
              <a:gd name="connsiteX1188" fmla="*/ 600465 w 6842126"/>
              <a:gd name="connsiteY1188" fmla="*/ 2573387 h 5130710"/>
              <a:gd name="connsiteX1189" fmla="*/ 603813 w 6842126"/>
              <a:gd name="connsiteY1189" fmla="*/ 2570080 h 5130710"/>
              <a:gd name="connsiteX1190" fmla="*/ 645655 w 6842126"/>
              <a:gd name="connsiteY1190" fmla="*/ 2562165 h 5130710"/>
              <a:gd name="connsiteX1191" fmla="*/ 644196 w 6842126"/>
              <a:gd name="connsiteY1191" fmla="*/ 2564009 h 5130710"/>
              <a:gd name="connsiteX1192" fmla="*/ 644044 w 6842126"/>
              <a:gd name="connsiteY1192" fmla="*/ 2564528 h 5130710"/>
              <a:gd name="connsiteX1193" fmla="*/ 644349 w 6842126"/>
              <a:gd name="connsiteY1193" fmla="*/ 2564474 h 5130710"/>
              <a:gd name="connsiteX1194" fmla="*/ 646134 w 6842126"/>
              <a:gd name="connsiteY1194" fmla="*/ 2562773 h 5130710"/>
              <a:gd name="connsiteX1195" fmla="*/ 646139 w 6842126"/>
              <a:gd name="connsiteY1195" fmla="*/ 2562244 h 5130710"/>
              <a:gd name="connsiteX1196" fmla="*/ 347401 w 6842126"/>
              <a:gd name="connsiteY1196" fmla="*/ 2548570 h 5130710"/>
              <a:gd name="connsiteX1197" fmla="*/ 343355 w 6842126"/>
              <a:gd name="connsiteY1197" fmla="*/ 2554964 h 5130710"/>
              <a:gd name="connsiteX1198" fmla="*/ 341811 w 6842126"/>
              <a:gd name="connsiteY1198" fmla="*/ 2556193 h 5130710"/>
              <a:gd name="connsiteX1199" fmla="*/ 389498 w 6842126"/>
              <a:gd name="connsiteY1199" fmla="*/ 2541185 h 5130710"/>
              <a:gd name="connsiteX1200" fmla="*/ 376971 w 6842126"/>
              <a:gd name="connsiteY1200" fmla="*/ 2563047 h 5130710"/>
              <a:gd name="connsiteX1201" fmla="*/ 374804 w 6842126"/>
              <a:gd name="connsiteY1201" fmla="*/ 2565093 h 5130710"/>
              <a:gd name="connsiteX1202" fmla="*/ 372073 w 6842126"/>
              <a:gd name="connsiteY1202" fmla="*/ 2567329 h 5130710"/>
              <a:gd name="connsiteX1203" fmla="*/ 377461 w 6842126"/>
              <a:gd name="connsiteY1203" fmla="*/ 2556369 h 5130710"/>
              <a:gd name="connsiteX1204" fmla="*/ 383036 w 6842126"/>
              <a:gd name="connsiteY1204" fmla="*/ 2546127 h 5130710"/>
              <a:gd name="connsiteX1205" fmla="*/ 387572 w 6842126"/>
              <a:gd name="connsiteY1205" fmla="*/ 2542816 h 5130710"/>
              <a:gd name="connsiteX1206" fmla="*/ 5856020 w 6842126"/>
              <a:gd name="connsiteY1206" fmla="*/ 2540646 h 5130710"/>
              <a:gd name="connsiteX1207" fmla="*/ 5857316 w 6842126"/>
              <a:gd name="connsiteY1207" fmla="*/ 2551079 h 5130710"/>
              <a:gd name="connsiteX1208" fmla="*/ 630004 w 6842126"/>
              <a:gd name="connsiteY1208" fmla="*/ 2533654 h 5130710"/>
              <a:gd name="connsiteX1209" fmla="*/ 626016 w 6842126"/>
              <a:gd name="connsiteY1209" fmla="*/ 2537856 h 5130710"/>
              <a:gd name="connsiteX1210" fmla="*/ 625815 w 6842126"/>
              <a:gd name="connsiteY1210" fmla="*/ 2538136 h 5130710"/>
              <a:gd name="connsiteX1211" fmla="*/ 629338 w 6842126"/>
              <a:gd name="connsiteY1211" fmla="*/ 2534591 h 5130710"/>
              <a:gd name="connsiteX1212" fmla="*/ 360266 w 6842126"/>
              <a:gd name="connsiteY1212" fmla="*/ 2531245 h 5130710"/>
              <a:gd name="connsiteX1213" fmla="*/ 355761 w 6842126"/>
              <a:gd name="connsiteY1213" fmla="*/ 2537583 h 5130710"/>
              <a:gd name="connsiteX1214" fmla="*/ 348451 w 6842126"/>
              <a:gd name="connsiteY1214" fmla="*/ 2547142 h 5130710"/>
              <a:gd name="connsiteX1215" fmla="*/ 358306 w 6842126"/>
              <a:gd name="connsiteY1215" fmla="*/ 2533707 h 5130710"/>
              <a:gd name="connsiteX1216" fmla="*/ 5871704 w 6842126"/>
              <a:gd name="connsiteY1216" fmla="*/ 2510457 h 5130710"/>
              <a:gd name="connsiteX1217" fmla="*/ 5868028 w 6842126"/>
              <a:gd name="connsiteY1217" fmla="*/ 2534922 h 5130710"/>
              <a:gd name="connsiteX1218" fmla="*/ 385285 w 6842126"/>
              <a:gd name="connsiteY1218" fmla="*/ 2494621 h 5130710"/>
              <a:gd name="connsiteX1219" fmla="*/ 386011 w 6842126"/>
              <a:gd name="connsiteY1219" fmla="*/ 2500482 h 5130710"/>
              <a:gd name="connsiteX1220" fmla="*/ 387298 w 6842126"/>
              <a:gd name="connsiteY1220" fmla="*/ 2500063 h 5130710"/>
              <a:gd name="connsiteX1221" fmla="*/ 385285 w 6842126"/>
              <a:gd name="connsiteY1221" fmla="*/ 2494621 h 5130710"/>
              <a:gd name="connsiteX1222" fmla="*/ 5887648 w 6842126"/>
              <a:gd name="connsiteY1222" fmla="*/ 2479526 h 5130710"/>
              <a:gd name="connsiteX1223" fmla="*/ 5887852 w 6842126"/>
              <a:gd name="connsiteY1223" fmla="*/ 2495392 h 5130710"/>
              <a:gd name="connsiteX1224" fmla="*/ 5887648 w 6842126"/>
              <a:gd name="connsiteY1224" fmla="*/ 2479526 h 5130710"/>
              <a:gd name="connsiteX1225" fmla="*/ 405657 w 6842126"/>
              <a:gd name="connsiteY1225" fmla="*/ 2470076 h 5130710"/>
              <a:gd name="connsiteX1226" fmla="*/ 406385 w 6842126"/>
              <a:gd name="connsiteY1226" fmla="*/ 2475939 h 5130710"/>
              <a:gd name="connsiteX1227" fmla="*/ 405657 w 6842126"/>
              <a:gd name="connsiteY1227" fmla="*/ 2470076 h 5130710"/>
              <a:gd name="connsiteX1228" fmla="*/ 410942 w 6842126"/>
              <a:gd name="connsiteY1228" fmla="*/ 2463073 h 5130710"/>
              <a:gd name="connsiteX1229" fmla="*/ 411667 w 6842126"/>
              <a:gd name="connsiteY1229" fmla="*/ 2468935 h 5130710"/>
              <a:gd name="connsiteX1230" fmla="*/ 410942 w 6842126"/>
              <a:gd name="connsiteY1230" fmla="*/ 2463073 h 5130710"/>
              <a:gd name="connsiteX1231" fmla="*/ 5909038 w 6842126"/>
              <a:gd name="connsiteY1231" fmla="*/ 2435564 h 5130710"/>
              <a:gd name="connsiteX1232" fmla="*/ 5906932 w 6842126"/>
              <a:gd name="connsiteY1232" fmla="*/ 2455598 h 5130710"/>
              <a:gd name="connsiteX1233" fmla="*/ 5910016 w 6842126"/>
              <a:gd name="connsiteY1233" fmla="*/ 2450638 h 5130710"/>
              <a:gd name="connsiteX1234" fmla="*/ 5909038 w 6842126"/>
              <a:gd name="connsiteY1234" fmla="*/ 2435564 h 5130710"/>
              <a:gd name="connsiteX1235" fmla="*/ 476710 w 6842126"/>
              <a:gd name="connsiteY1235" fmla="*/ 2417127 h 5130710"/>
              <a:gd name="connsiteX1236" fmla="*/ 475253 w 6842126"/>
              <a:gd name="connsiteY1236" fmla="*/ 2418972 h 5130710"/>
              <a:gd name="connsiteX1237" fmla="*/ 475700 w 6842126"/>
              <a:gd name="connsiteY1237" fmla="*/ 2420438 h 5130710"/>
              <a:gd name="connsiteX1238" fmla="*/ 476319 w 6842126"/>
              <a:gd name="connsiteY1238" fmla="*/ 2419927 h 5130710"/>
              <a:gd name="connsiteX1239" fmla="*/ 477749 w 6842126"/>
              <a:gd name="connsiteY1239" fmla="*/ 2417819 h 5130710"/>
              <a:gd name="connsiteX1240" fmla="*/ 5924720 w 6842126"/>
              <a:gd name="connsiteY1240" fmla="*/ 2405374 h 5130710"/>
              <a:gd name="connsiteX1241" fmla="*/ 5924444 w 6842126"/>
              <a:gd name="connsiteY1241" fmla="*/ 2420239 h 5130710"/>
              <a:gd name="connsiteX1242" fmla="*/ 5946944 w 6842126"/>
              <a:gd name="connsiteY1242" fmla="*/ 2356716 h 5130710"/>
              <a:gd name="connsiteX1243" fmla="*/ 5943528 w 6842126"/>
              <a:gd name="connsiteY1243" fmla="*/ 2380446 h 5130710"/>
              <a:gd name="connsiteX1244" fmla="*/ 5960438 w 6842126"/>
              <a:gd name="connsiteY1244" fmla="*/ 2334909 h 5130710"/>
              <a:gd name="connsiteX1245" fmla="*/ 5959488 w 6842126"/>
              <a:gd name="connsiteY1245" fmla="*/ 2335390 h 5130710"/>
              <a:gd name="connsiteX1246" fmla="*/ 5959212 w 6842126"/>
              <a:gd name="connsiteY1246" fmla="*/ 2350256 h 5130710"/>
              <a:gd name="connsiteX1247" fmla="*/ 5960438 w 6842126"/>
              <a:gd name="connsiteY1247" fmla="*/ 2334909 h 5130710"/>
              <a:gd name="connsiteX1248" fmla="*/ 566339 w 6842126"/>
              <a:gd name="connsiteY1248" fmla="*/ 2323889 h 5130710"/>
              <a:gd name="connsiteX1249" fmla="*/ 555577 w 6842126"/>
              <a:gd name="connsiteY1249" fmla="*/ 2339799 h 5130710"/>
              <a:gd name="connsiteX1250" fmla="*/ 554515 w 6842126"/>
              <a:gd name="connsiteY1250" fmla="*/ 2341260 h 5130710"/>
              <a:gd name="connsiteX1251" fmla="*/ 555382 w 6842126"/>
              <a:gd name="connsiteY1251" fmla="*/ 2340266 h 5130710"/>
              <a:gd name="connsiteX1252" fmla="*/ 566354 w 6842126"/>
              <a:gd name="connsiteY1252" fmla="*/ 2324056 h 5130710"/>
              <a:gd name="connsiteX1253" fmla="*/ 248038 w 6842126"/>
              <a:gd name="connsiteY1253" fmla="*/ 2309630 h 5130710"/>
              <a:gd name="connsiteX1254" fmla="*/ 247736 w 6842126"/>
              <a:gd name="connsiteY1254" fmla="*/ 2318398 h 5130710"/>
              <a:gd name="connsiteX1255" fmla="*/ 249681 w 6842126"/>
              <a:gd name="connsiteY1255" fmla="*/ 2316124 h 5130710"/>
              <a:gd name="connsiteX1256" fmla="*/ 248038 w 6842126"/>
              <a:gd name="connsiteY1256" fmla="*/ 2309630 h 5130710"/>
              <a:gd name="connsiteX1257" fmla="*/ 276341 w 6842126"/>
              <a:gd name="connsiteY1257" fmla="*/ 2270615 h 5130710"/>
              <a:gd name="connsiteX1258" fmla="*/ 277067 w 6842126"/>
              <a:gd name="connsiteY1258" fmla="*/ 2276476 h 5130710"/>
              <a:gd name="connsiteX1259" fmla="*/ 278355 w 6842126"/>
              <a:gd name="connsiteY1259" fmla="*/ 2276056 h 5130710"/>
              <a:gd name="connsiteX1260" fmla="*/ 276341 w 6842126"/>
              <a:gd name="connsiteY1260" fmla="*/ 2270615 h 5130710"/>
              <a:gd name="connsiteX1261" fmla="*/ 294223 w 6842126"/>
              <a:gd name="connsiteY1261" fmla="*/ 2245188 h 5130710"/>
              <a:gd name="connsiteX1262" fmla="*/ 294950 w 6842126"/>
              <a:gd name="connsiteY1262" fmla="*/ 2251052 h 5130710"/>
              <a:gd name="connsiteX1263" fmla="*/ 296733 w 6842126"/>
              <a:gd name="connsiteY1263" fmla="*/ 2249230 h 5130710"/>
              <a:gd name="connsiteX1264" fmla="*/ 294223 w 6842126"/>
              <a:gd name="connsiteY1264" fmla="*/ 2245188 h 5130710"/>
              <a:gd name="connsiteX1265" fmla="*/ 539583 w 6842126"/>
              <a:gd name="connsiteY1265" fmla="*/ 2221010 h 5130710"/>
              <a:gd name="connsiteX1266" fmla="*/ 482185 w 6842126"/>
              <a:gd name="connsiteY1266" fmla="*/ 2297696 h 5130710"/>
              <a:gd name="connsiteX1267" fmla="*/ 470995 w 6842126"/>
              <a:gd name="connsiteY1267" fmla="*/ 2311970 h 5130710"/>
              <a:gd name="connsiteX1268" fmla="*/ 447698 w 6842126"/>
              <a:gd name="connsiteY1268" fmla="*/ 2345610 h 5130710"/>
              <a:gd name="connsiteX1269" fmla="*/ 446868 w 6842126"/>
              <a:gd name="connsiteY1269" fmla="*/ 2346768 h 5130710"/>
              <a:gd name="connsiteX1270" fmla="*/ 469636 w 6842126"/>
              <a:gd name="connsiteY1270" fmla="*/ 2321403 h 5130710"/>
              <a:gd name="connsiteX1271" fmla="*/ 478319 w 6842126"/>
              <a:gd name="connsiteY1271" fmla="*/ 2310764 h 5130710"/>
              <a:gd name="connsiteX1272" fmla="*/ 508655 w 6842126"/>
              <a:gd name="connsiteY1272" fmla="*/ 2268953 h 5130710"/>
              <a:gd name="connsiteX1273" fmla="*/ 525871 w 6842126"/>
              <a:gd name="connsiteY1273" fmla="*/ 2244612 h 5130710"/>
              <a:gd name="connsiteX1274" fmla="*/ 5810428 w 6842126"/>
              <a:gd name="connsiteY1274" fmla="*/ 1725256 h 5130710"/>
              <a:gd name="connsiteX1275" fmla="*/ 5755492 w 6842126"/>
              <a:gd name="connsiteY1275" fmla="*/ 1840848 h 5130710"/>
              <a:gd name="connsiteX1276" fmla="*/ 5759412 w 6842126"/>
              <a:gd name="connsiteY1276" fmla="*/ 1851549 h 5130710"/>
              <a:gd name="connsiteX1277" fmla="*/ 5816140 w 6842126"/>
              <a:gd name="connsiteY1277" fmla="*/ 1726844 h 5130710"/>
              <a:gd name="connsiteX1278" fmla="*/ 6277832 w 6842126"/>
              <a:gd name="connsiteY1278" fmla="*/ 1638480 h 5130710"/>
              <a:gd name="connsiteX1279" fmla="*/ 6260042 w 6842126"/>
              <a:gd name="connsiteY1279" fmla="*/ 1688704 h 5130710"/>
              <a:gd name="connsiteX1280" fmla="*/ 6267744 w 6842126"/>
              <a:gd name="connsiteY1280" fmla="*/ 1682808 h 5130710"/>
              <a:gd name="connsiteX1281" fmla="*/ 6277832 w 6842126"/>
              <a:gd name="connsiteY1281" fmla="*/ 1638480 h 5130710"/>
              <a:gd name="connsiteX1282" fmla="*/ 6318176 w 6842126"/>
              <a:gd name="connsiteY1282" fmla="*/ 1531306 h 5130710"/>
              <a:gd name="connsiteX1283" fmla="*/ 6318148 w 6842126"/>
              <a:gd name="connsiteY1283" fmla="*/ 1531365 h 5130710"/>
              <a:gd name="connsiteX1284" fmla="*/ 6318104 w 6842126"/>
              <a:gd name="connsiteY1284" fmla="*/ 1531548 h 5130710"/>
              <a:gd name="connsiteX1285" fmla="*/ 6325164 w 6842126"/>
              <a:gd name="connsiteY1285" fmla="*/ 1528493 h 5130710"/>
              <a:gd name="connsiteX1286" fmla="*/ 6322124 w 6842126"/>
              <a:gd name="connsiteY1286" fmla="*/ 1537468 h 5130710"/>
              <a:gd name="connsiteX1287" fmla="*/ 6313960 w 6842126"/>
              <a:gd name="connsiteY1287" fmla="*/ 1550642 h 5130710"/>
              <a:gd name="connsiteX1288" fmla="*/ 6314108 w 6842126"/>
              <a:gd name="connsiteY1288" fmla="*/ 1547970 h 5130710"/>
              <a:gd name="connsiteX1289" fmla="*/ 6310370 w 6842126"/>
              <a:gd name="connsiteY1289" fmla="*/ 1563342 h 5130710"/>
              <a:gd name="connsiteX1290" fmla="*/ 6309332 w 6842126"/>
              <a:gd name="connsiteY1290" fmla="*/ 1568312 h 5130710"/>
              <a:gd name="connsiteX1291" fmla="*/ 6309896 w 6842126"/>
              <a:gd name="connsiteY1291" fmla="*/ 1569726 h 5130710"/>
              <a:gd name="connsiteX1292" fmla="*/ 6308784 w 6842126"/>
              <a:gd name="connsiteY1292" fmla="*/ 1570936 h 5130710"/>
              <a:gd name="connsiteX1293" fmla="*/ 6304168 w 6842126"/>
              <a:gd name="connsiteY1293" fmla="*/ 1593071 h 5130710"/>
              <a:gd name="connsiteX1294" fmla="*/ 6299516 w 6842126"/>
              <a:gd name="connsiteY1294" fmla="*/ 1605426 h 5130710"/>
              <a:gd name="connsiteX1295" fmla="*/ 6311250 w 6842126"/>
              <a:gd name="connsiteY1295" fmla="*/ 1588917 h 5130710"/>
              <a:gd name="connsiteX1296" fmla="*/ 6323260 w 6842126"/>
              <a:gd name="connsiteY1296" fmla="*/ 1540522 h 5130710"/>
              <a:gd name="connsiteX1297" fmla="*/ 1293610 w 6842126"/>
              <a:gd name="connsiteY1297" fmla="*/ 932608 h 5130710"/>
              <a:gd name="connsiteX1298" fmla="*/ 1291835 w 6842126"/>
              <a:gd name="connsiteY1298" fmla="*/ 936053 h 5130710"/>
              <a:gd name="connsiteX1299" fmla="*/ 1293272 w 6842126"/>
              <a:gd name="connsiteY1299" fmla="*/ 935194 h 5130710"/>
              <a:gd name="connsiteX1300" fmla="*/ 1210769 w 6842126"/>
              <a:gd name="connsiteY1300" fmla="*/ 821081 h 5130710"/>
              <a:gd name="connsiteX1301" fmla="*/ 1210500 w 6842126"/>
              <a:gd name="connsiteY1301" fmla="*/ 821452 h 5130710"/>
              <a:gd name="connsiteX1302" fmla="*/ 1208450 w 6842126"/>
              <a:gd name="connsiteY1302" fmla="*/ 837132 h 5130710"/>
              <a:gd name="connsiteX1303" fmla="*/ 1208469 w 6842126"/>
              <a:gd name="connsiteY1303" fmla="*/ 838431 h 5130710"/>
              <a:gd name="connsiteX1304" fmla="*/ 6593084 w 6842126"/>
              <a:gd name="connsiteY1304" fmla="*/ 737074 h 5130710"/>
              <a:gd name="connsiteX1305" fmla="*/ 6585772 w 6842126"/>
              <a:gd name="connsiteY1305" fmla="*/ 766429 h 5130710"/>
              <a:gd name="connsiteX1306" fmla="*/ 6549888 w 6842126"/>
              <a:gd name="connsiteY1306" fmla="*/ 884439 h 5130710"/>
              <a:gd name="connsiteX1307" fmla="*/ 6460680 w 6842126"/>
              <a:gd name="connsiteY1307" fmla="*/ 1136308 h 5130710"/>
              <a:gd name="connsiteX1308" fmla="*/ 6404946 w 6842126"/>
              <a:gd name="connsiteY1308" fmla="*/ 1307762 h 5130710"/>
              <a:gd name="connsiteX1309" fmla="*/ 6389956 w 6842126"/>
              <a:gd name="connsiteY1309" fmla="*/ 1346122 h 5130710"/>
              <a:gd name="connsiteX1310" fmla="*/ 6379512 w 6842126"/>
              <a:gd name="connsiteY1310" fmla="*/ 1372628 h 5130710"/>
              <a:gd name="connsiteX1311" fmla="*/ 6372040 w 6842126"/>
              <a:gd name="connsiteY1311" fmla="*/ 1393756 h 5130710"/>
              <a:gd name="connsiteX1312" fmla="*/ 6340700 w 6842126"/>
              <a:gd name="connsiteY1312" fmla="*/ 1482925 h 5130710"/>
              <a:gd name="connsiteX1313" fmla="*/ 6340068 w 6842126"/>
              <a:gd name="connsiteY1313" fmla="*/ 1490939 h 5130710"/>
              <a:gd name="connsiteX1314" fmla="*/ 6369568 w 6842126"/>
              <a:gd name="connsiteY1314" fmla="*/ 1424081 h 5130710"/>
              <a:gd name="connsiteX1315" fmla="*/ 6497956 w 6842126"/>
              <a:gd name="connsiteY1315" fmla="*/ 1087999 h 5130710"/>
              <a:gd name="connsiteX1316" fmla="*/ 6515556 w 6842126"/>
              <a:gd name="connsiteY1316" fmla="*/ 1038116 h 5130710"/>
              <a:gd name="connsiteX1317" fmla="*/ 6513092 w 6842126"/>
              <a:gd name="connsiteY1317" fmla="*/ 1042998 h 5130710"/>
              <a:gd name="connsiteX1318" fmla="*/ 6509656 w 6842126"/>
              <a:gd name="connsiteY1318" fmla="*/ 1048037 h 5130710"/>
              <a:gd name="connsiteX1319" fmla="*/ 6510360 w 6842126"/>
              <a:gd name="connsiteY1319" fmla="*/ 1033161 h 5130710"/>
              <a:gd name="connsiteX1320" fmla="*/ 6583108 w 6842126"/>
              <a:gd name="connsiteY1320" fmla="*/ 786616 h 5130710"/>
              <a:gd name="connsiteX1321" fmla="*/ 6122202 w 6842126"/>
              <a:gd name="connsiteY1321" fmla="*/ 731748 h 5130710"/>
              <a:gd name="connsiteX1322" fmla="*/ 6115528 w 6842126"/>
              <a:gd name="connsiteY1322" fmla="*/ 742758 h 5130710"/>
              <a:gd name="connsiteX1323" fmla="*/ 6122202 w 6842126"/>
              <a:gd name="connsiteY1323" fmla="*/ 731748 h 5130710"/>
              <a:gd name="connsiteX1324" fmla="*/ 6659284 w 6842126"/>
              <a:gd name="connsiteY1324" fmla="*/ 707052 h 5130710"/>
              <a:gd name="connsiteX1325" fmla="*/ 6660576 w 6842126"/>
              <a:gd name="connsiteY1325" fmla="*/ 717487 h 5130710"/>
              <a:gd name="connsiteX1326" fmla="*/ 6659284 w 6842126"/>
              <a:gd name="connsiteY1326" fmla="*/ 707052 h 5130710"/>
              <a:gd name="connsiteX1327" fmla="*/ 5134984 w 6842126"/>
              <a:gd name="connsiteY1327" fmla="*/ 697731 h 5130710"/>
              <a:gd name="connsiteX1328" fmla="*/ 5140476 w 6842126"/>
              <a:gd name="connsiteY1328" fmla="*/ 703991 h 5130710"/>
              <a:gd name="connsiteX1329" fmla="*/ 5134984 w 6842126"/>
              <a:gd name="connsiteY1329" fmla="*/ 697731 h 5130710"/>
              <a:gd name="connsiteX1330" fmla="*/ 2669536 w 6842126"/>
              <a:gd name="connsiteY1330" fmla="*/ 692143 h 5130710"/>
              <a:gd name="connsiteX1331" fmla="*/ 2661836 w 6842126"/>
              <a:gd name="connsiteY1331" fmla="*/ 695307 h 5130710"/>
              <a:gd name="connsiteX1332" fmla="*/ 2654550 w 6842126"/>
              <a:gd name="connsiteY1332" fmla="*/ 698438 h 5130710"/>
              <a:gd name="connsiteX1333" fmla="*/ 2661836 w 6842126"/>
              <a:gd name="connsiteY1333" fmla="*/ 695307 h 5130710"/>
              <a:gd name="connsiteX1334" fmla="*/ 2669536 w 6842126"/>
              <a:gd name="connsiteY1334" fmla="*/ 692143 h 5130710"/>
              <a:gd name="connsiteX1335" fmla="*/ 6826360 w 6842126"/>
              <a:gd name="connsiteY1335" fmla="*/ 627404 h 5130710"/>
              <a:gd name="connsiteX1336" fmla="*/ 6826084 w 6842126"/>
              <a:gd name="connsiteY1336" fmla="*/ 642270 h 5130710"/>
              <a:gd name="connsiteX1337" fmla="*/ 6826360 w 6842126"/>
              <a:gd name="connsiteY1337" fmla="*/ 627404 h 5130710"/>
              <a:gd name="connsiteX1338" fmla="*/ 5301340 w 6842126"/>
              <a:gd name="connsiteY1338" fmla="*/ 559156 h 5130710"/>
              <a:gd name="connsiteX1339" fmla="*/ 5300036 w 6842126"/>
              <a:gd name="connsiteY1339" fmla="*/ 562524 h 5130710"/>
              <a:gd name="connsiteX1340" fmla="*/ 5298056 w 6842126"/>
              <a:gd name="connsiteY1340" fmla="*/ 575428 h 5130710"/>
              <a:gd name="connsiteX1341" fmla="*/ 5297232 w 6842126"/>
              <a:gd name="connsiteY1341" fmla="*/ 575493 h 5130710"/>
              <a:gd name="connsiteX1342" fmla="*/ 5296196 w 6842126"/>
              <a:gd name="connsiteY1342" fmla="*/ 575575 h 5130710"/>
              <a:gd name="connsiteX1343" fmla="*/ 5295852 w 6842126"/>
              <a:gd name="connsiteY1343" fmla="*/ 575602 h 5130710"/>
              <a:gd name="connsiteX1344" fmla="*/ 5295580 w 6842126"/>
              <a:gd name="connsiteY1344" fmla="*/ 575624 h 5130710"/>
              <a:gd name="connsiteX1345" fmla="*/ 5296196 w 6842126"/>
              <a:gd name="connsiteY1345" fmla="*/ 575575 h 5130710"/>
              <a:gd name="connsiteX1346" fmla="*/ 5298056 w 6842126"/>
              <a:gd name="connsiteY1346" fmla="*/ 575428 h 5130710"/>
              <a:gd name="connsiteX1347" fmla="*/ 5298182 w 6842126"/>
              <a:gd name="connsiteY1347" fmla="*/ 575288 h 5130710"/>
              <a:gd name="connsiteX1348" fmla="*/ 5199396 w 6842126"/>
              <a:gd name="connsiteY1348" fmla="*/ 537334 h 5130710"/>
              <a:gd name="connsiteX1349" fmla="*/ 5197208 w 6842126"/>
              <a:gd name="connsiteY1349" fmla="*/ 551898 h 5130710"/>
              <a:gd name="connsiteX1350" fmla="*/ 5197844 w 6842126"/>
              <a:gd name="connsiteY1350" fmla="*/ 549763 h 5130710"/>
              <a:gd name="connsiteX1351" fmla="*/ 5199372 w 6842126"/>
              <a:gd name="connsiteY1351" fmla="*/ 537719 h 5130710"/>
              <a:gd name="connsiteX1352" fmla="*/ 5610012 w 6842126"/>
              <a:gd name="connsiteY1352" fmla="*/ 521908 h 5130710"/>
              <a:gd name="connsiteX1353" fmla="*/ 5604596 w 6842126"/>
              <a:gd name="connsiteY1353" fmla="*/ 530841 h 5130710"/>
              <a:gd name="connsiteX1354" fmla="*/ 5610012 w 6842126"/>
              <a:gd name="connsiteY1354" fmla="*/ 521908 h 5130710"/>
              <a:gd name="connsiteX1355" fmla="*/ 5126180 w 6842126"/>
              <a:gd name="connsiteY1355" fmla="*/ 504904 h 5130710"/>
              <a:gd name="connsiteX1356" fmla="*/ 5126096 w 6842126"/>
              <a:gd name="connsiteY1356" fmla="*/ 504933 h 5130710"/>
              <a:gd name="connsiteX1357" fmla="*/ 5126044 w 6842126"/>
              <a:gd name="connsiteY1357" fmla="*/ 504954 h 5130710"/>
              <a:gd name="connsiteX1358" fmla="*/ 5299024 w 6842126"/>
              <a:gd name="connsiteY1358" fmla="*/ 503333 h 5130710"/>
              <a:gd name="connsiteX1359" fmla="*/ 5296748 w 6842126"/>
              <a:gd name="connsiteY1359" fmla="*/ 504125 h 5130710"/>
              <a:gd name="connsiteX1360" fmla="*/ 5295788 w 6842126"/>
              <a:gd name="connsiteY1360" fmla="*/ 504460 h 5130710"/>
              <a:gd name="connsiteX1361" fmla="*/ 5295440 w 6842126"/>
              <a:gd name="connsiteY1361" fmla="*/ 504580 h 5130710"/>
              <a:gd name="connsiteX1362" fmla="*/ 5295386 w 6842126"/>
              <a:gd name="connsiteY1362" fmla="*/ 504601 h 5130710"/>
              <a:gd name="connsiteX1363" fmla="*/ 5295788 w 6842126"/>
              <a:gd name="connsiteY1363" fmla="*/ 504460 h 5130710"/>
              <a:gd name="connsiteX1364" fmla="*/ 3075860 w 6842126"/>
              <a:gd name="connsiteY1364" fmla="*/ 503216 h 5130710"/>
              <a:gd name="connsiteX1365" fmla="*/ 3071616 w 6842126"/>
              <a:gd name="connsiteY1365" fmla="*/ 511651 h 5130710"/>
              <a:gd name="connsiteX1366" fmla="*/ 3069538 w 6842126"/>
              <a:gd name="connsiteY1366" fmla="*/ 515362 h 5130710"/>
              <a:gd name="connsiteX1367" fmla="*/ 3068124 w 6842126"/>
              <a:gd name="connsiteY1367" fmla="*/ 519483 h 5130710"/>
              <a:gd name="connsiteX1368" fmla="*/ 3068238 w 6842126"/>
              <a:gd name="connsiteY1368" fmla="*/ 519995 h 5130710"/>
              <a:gd name="connsiteX1369" fmla="*/ 3072070 w 6842126"/>
              <a:gd name="connsiteY1369" fmla="*/ 517031 h 5130710"/>
              <a:gd name="connsiteX1370" fmla="*/ 3075594 w 6842126"/>
              <a:gd name="connsiteY1370" fmla="*/ 506681 h 5130710"/>
              <a:gd name="connsiteX1371" fmla="*/ 3075860 w 6842126"/>
              <a:gd name="connsiteY1371" fmla="*/ 503216 h 5130710"/>
              <a:gd name="connsiteX1372" fmla="*/ 3851724 w 6842126"/>
              <a:gd name="connsiteY1372" fmla="*/ 490097 h 5130710"/>
              <a:gd name="connsiteX1373" fmla="*/ 3849860 w 6842126"/>
              <a:gd name="connsiteY1373" fmla="*/ 497753 h 5130710"/>
              <a:gd name="connsiteX1374" fmla="*/ 3849256 w 6842126"/>
              <a:gd name="connsiteY1374" fmla="*/ 501909 h 5130710"/>
              <a:gd name="connsiteX1375" fmla="*/ 3852132 w 6842126"/>
              <a:gd name="connsiteY1375" fmla="*/ 500473 h 5130710"/>
              <a:gd name="connsiteX1376" fmla="*/ 3852922 w 6842126"/>
              <a:gd name="connsiteY1376" fmla="*/ 492424 h 5130710"/>
              <a:gd name="connsiteX1377" fmla="*/ 3087280 w 6842126"/>
              <a:gd name="connsiteY1377" fmla="*/ 485110 h 5130710"/>
              <a:gd name="connsiteX1378" fmla="*/ 3086744 w 6842126"/>
              <a:gd name="connsiteY1378" fmla="*/ 488709 h 5130710"/>
              <a:gd name="connsiteX1379" fmla="*/ 3085732 w 6842126"/>
              <a:gd name="connsiteY1379" fmla="*/ 491492 h 5130710"/>
              <a:gd name="connsiteX1380" fmla="*/ 3088816 w 6842126"/>
              <a:gd name="connsiteY1380" fmla="*/ 492439 h 5130710"/>
              <a:gd name="connsiteX1381" fmla="*/ 3088432 w 6842126"/>
              <a:gd name="connsiteY1381" fmla="*/ 495199 h 5130710"/>
              <a:gd name="connsiteX1382" fmla="*/ 3089082 w 6842126"/>
              <a:gd name="connsiteY1382" fmla="*/ 492322 h 5130710"/>
              <a:gd name="connsiteX1383" fmla="*/ 3088816 w 6842126"/>
              <a:gd name="connsiteY1383" fmla="*/ 492439 h 5130710"/>
              <a:gd name="connsiteX1384" fmla="*/ 4080076 w 6842126"/>
              <a:gd name="connsiteY1384" fmla="*/ 479317 h 5130710"/>
              <a:gd name="connsiteX1385" fmla="*/ 4075240 w 6842126"/>
              <a:gd name="connsiteY1385" fmla="*/ 488930 h 5130710"/>
              <a:gd name="connsiteX1386" fmla="*/ 4072872 w 6842126"/>
              <a:gd name="connsiteY1386" fmla="*/ 493160 h 5130710"/>
              <a:gd name="connsiteX1387" fmla="*/ 4071260 w 6842126"/>
              <a:gd name="connsiteY1387" fmla="*/ 497854 h 5130710"/>
              <a:gd name="connsiteX1388" fmla="*/ 4071392 w 6842126"/>
              <a:gd name="connsiteY1388" fmla="*/ 498438 h 5130710"/>
              <a:gd name="connsiteX1389" fmla="*/ 4075760 w 6842126"/>
              <a:gd name="connsiteY1389" fmla="*/ 495063 h 5130710"/>
              <a:gd name="connsiteX1390" fmla="*/ 4079772 w 6842126"/>
              <a:gd name="connsiteY1390" fmla="*/ 483268 h 5130710"/>
              <a:gd name="connsiteX1391" fmla="*/ 4080076 w 6842126"/>
              <a:gd name="connsiteY1391" fmla="*/ 479317 h 5130710"/>
              <a:gd name="connsiteX1392" fmla="*/ 5210496 w 6842126"/>
              <a:gd name="connsiteY1392" fmla="*/ 475329 h 5130710"/>
              <a:gd name="connsiteX1393" fmla="*/ 5206384 w 6842126"/>
              <a:gd name="connsiteY1393" fmla="*/ 489352 h 5130710"/>
              <a:gd name="connsiteX1394" fmla="*/ 5205176 w 6842126"/>
              <a:gd name="connsiteY1394" fmla="*/ 495000 h 5130710"/>
              <a:gd name="connsiteX1395" fmla="*/ 5204728 w 6842126"/>
              <a:gd name="connsiteY1395" fmla="*/ 498644 h 5130710"/>
              <a:gd name="connsiteX1396" fmla="*/ 5205312 w 6842126"/>
              <a:gd name="connsiteY1396" fmla="*/ 500920 h 5130710"/>
              <a:gd name="connsiteX1397" fmla="*/ 5208100 w 6842126"/>
              <a:gd name="connsiteY1397" fmla="*/ 497840 h 5130710"/>
              <a:gd name="connsiteX1398" fmla="*/ 3499980 w 6842126"/>
              <a:gd name="connsiteY1398" fmla="*/ 473059 h 5130710"/>
              <a:gd name="connsiteX1399" fmla="*/ 3498836 w 6842126"/>
              <a:gd name="connsiteY1399" fmla="*/ 476014 h 5130710"/>
              <a:gd name="connsiteX1400" fmla="*/ 3497100 w 6842126"/>
              <a:gd name="connsiteY1400" fmla="*/ 487337 h 5130710"/>
              <a:gd name="connsiteX1401" fmla="*/ 3495470 w 6842126"/>
              <a:gd name="connsiteY1401" fmla="*/ 487466 h 5130710"/>
              <a:gd name="connsiteX1402" fmla="*/ 3494924 w 6842126"/>
              <a:gd name="connsiteY1402" fmla="*/ 487511 h 5130710"/>
              <a:gd name="connsiteX1403" fmla="*/ 3495166 w 6842126"/>
              <a:gd name="connsiteY1403" fmla="*/ 487492 h 5130710"/>
              <a:gd name="connsiteX1404" fmla="*/ 3495470 w 6842126"/>
              <a:gd name="connsiteY1404" fmla="*/ 487466 h 5130710"/>
              <a:gd name="connsiteX1405" fmla="*/ 3496376 w 6842126"/>
              <a:gd name="connsiteY1405" fmla="*/ 487395 h 5130710"/>
              <a:gd name="connsiteX1406" fmla="*/ 3497100 w 6842126"/>
              <a:gd name="connsiteY1406" fmla="*/ 487337 h 5130710"/>
              <a:gd name="connsiteX1407" fmla="*/ 3497212 w 6842126"/>
              <a:gd name="connsiteY1407" fmla="*/ 487216 h 5130710"/>
              <a:gd name="connsiteX1408" fmla="*/ 2082458 w 6842126"/>
              <a:gd name="connsiteY1408" fmla="*/ 472762 h 5130710"/>
              <a:gd name="connsiteX1409" fmla="*/ 2074756 w 6842126"/>
              <a:gd name="connsiteY1409" fmla="*/ 475927 h 5130710"/>
              <a:gd name="connsiteX1410" fmla="*/ 2082458 w 6842126"/>
              <a:gd name="connsiteY1410" fmla="*/ 472762 h 5130710"/>
              <a:gd name="connsiteX1411" fmla="*/ 2885368 w 6842126"/>
              <a:gd name="connsiteY1411" fmla="*/ 469429 h 5130710"/>
              <a:gd name="connsiteX1412" fmla="*/ 2883604 w 6842126"/>
              <a:gd name="connsiteY1412" fmla="*/ 479300 h 5130710"/>
              <a:gd name="connsiteX1413" fmla="*/ 2883280 w 6842126"/>
              <a:gd name="connsiteY1413" fmla="*/ 481637 h 5130710"/>
              <a:gd name="connsiteX1414" fmla="*/ 2883192 w 6842126"/>
              <a:gd name="connsiteY1414" fmla="*/ 483116 h 5130710"/>
              <a:gd name="connsiteX1415" fmla="*/ 2885136 w 6842126"/>
              <a:gd name="connsiteY1415" fmla="*/ 479677 h 5130710"/>
              <a:gd name="connsiteX1416" fmla="*/ 3021268 w 6842126"/>
              <a:gd name="connsiteY1416" fmla="*/ 461243 h 5130710"/>
              <a:gd name="connsiteX1417" fmla="*/ 3020832 w 6842126"/>
              <a:gd name="connsiteY1417" fmla="*/ 462502 h 5130710"/>
              <a:gd name="connsiteX1418" fmla="*/ 3019316 w 6842126"/>
              <a:gd name="connsiteY1418" fmla="*/ 469583 h 5130710"/>
              <a:gd name="connsiteX1419" fmla="*/ 3019702 w 6842126"/>
              <a:gd name="connsiteY1419" fmla="*/ 468853 h 5130710"/>
              <a:gd name="connsiteX1420" fmla="*/ 4093088 w 6842126"/>
              <a:gd name="connsiteY1420" fmla="*/ 458683 h 5130710"/>
              <a:gd name="connsiteX1421" fmla="*/ 4092482 w 6842126"/>
              <a:gd name="connsiteY1421" fmla="*/ 462785 h 5130710"/>
              <a:gd name="connsiteX1422" fmla="*/ 4091326 w 6842126"/>
              <a:gd name="connsiteY1422" fmla="*/ 465955 h 5130710"/>
              <a:gd name="connsiteX1423" fmla="*/ 4094840 w 6842126"/>
              <a:gd name="connsiteY1423" fmla="*/ 467036 h 5130710"/>
              <a:gd name="connsiteX1424" fmla="*/ 4094404 w 6842126"/>
              <a:gd name="connsiteY1424" fmla="*/ 470181 h 5130710"/>
              <a:gd name="connsiteX1425" fmla="*/ 4095144 w 6842126"/>
              <a:gd name="connsiteY1425" fmla="*/ 466903 h 5130710"/>
              <a:gd name="connsiteX1426" fmla="*/ 4094840 w 6842126"/>
              <a:gd name="connsiteY1426" fmla="*/ 467036 h 5130710"/>
              <a:gd name="connsiteX1427" fmla="*/ 3737244 w 6842126"/>
              <a:gd name="connsiteY1427" fmla="*/ 456303 h 5130710"/>
              <a:gd name="connsiteX1428" fmla="*/ 3737802 w 6842126"/>
              <a:gd name="connsiteY1428" fmla="*/ 457395 h 5130710"/>
              <a:gd name="connsiteX1429" fmla="*/ 3737992 w 6842126"/>
              <a:gd name="connsiteY1429" fmla="*/ 457767 h 5130710"/>
              <a:gd name="connsiteX1430" fmla="*/ 3094136 w 6842126"/>
              <a:gd name="connsiteY1430" fmla="*/ 454708 h 5130710"/>
              <a:gd name="connsiteX1431" fmla="*/ 3089648 w 6842126"/>
              <a:gd name="connsiteY1431" fmla="*/ 469150 h 5130710"/>
              <a:gd name="connsiteX1432" fmla="*/ 3087444 w 6842126"/>
              <a:gd name="connsiteY1432" fmla="*/ 484000 h 5130710"/>
              <a:gd name="connsiteX1433" fmla="*/ 3090444 w 6842126"/>
              <a:gd name="connsiteY1433" fmla="*/ 486298 h 5130710"/>
              <a:gd name="connsiteX1434" fmla="*/ 3091028 w 6842126"/>
              <a:gd name="connsiteY1434" fmla="*/ 483716 h 5130710"/>
              <a:gd name="connsiteX1435" fmla="*/ 3094136 w 6842126"/>
              <a:gd name="connsiteY1435" fmla="*/ 454708 h 5130710"/>
              <a:gd name="connsiteX1436" fmla="*/ 3410522 w 6842126"/>
              <a:gd name="connsiteY1436" fmla="*/ 453909 h 5130710"/>
              <a:gd name="connsiteX1437" fmla="*/ 3408600 w 6842126"/>
              <a:gd name="connsiteY1437" fmla="*/ 466688 h 5130710"/>
              <a:gd name="connsiteX1438" fmla="*/ 3409160 w 6842126"/>
              <a:gd name="connsiteY1438" fmla="*/ 464817 h 5130710"/>
              <a:gd name="connsiteX1439" fmla="*/ 3410500 w 6842126"/>
              <a:gd name="connsiteY1439" fmla="*/ 454248 h 5130710"/>
              <a:gd name="connsiteX1440" fmla="*/ 5118804 w 6842126"/>
              <a:gd name="connsiteY1440" fmla="*/ 447099 h 5130710"/>
              <a:gd name="connsiteX1441" fmla="*/ 5118238 w 6842126"/>
              <a:gd name="connsiteY1441" fmla="*/ 448032 h 5130710"/>
              <a:gd name="connsiteX1442" fmla="*/ 5107276 w 6842126"/>
              <a:gd name="connsiteY1442" fmla="*/ 476414 h 5130710"/>
              <a:gd name="connsiteX1443" fmla="*/ 5111256 w 6842126"/>
              <a:gd name="connsiteY1443" fmla="*/ 472265 h 5130710"/>
              <a:gd name="connsiteX1444" fmla="*/ 5116072 w 6842126"/>
              <a:gd name="connsiteY1444" fmla="*/ 462698 h 5130710"/>
              <a:gd name="connsiteX1445" fmla="*/ 4888600 w 6842126"/>
              <a:gd name="connsiteY1445" fmla="*/ 446074 h 5130710"/>
              <a:gd name="connsiteX1446" fmla="*/ 4881308 w 6842126"/>
              <a:gd name="connsiteY1446" fmla="*/ 466042 h 5130710"/>
              <a:gd name="connsiteX1447" fmla="*/ 4875004 w 6842126"/>
              <a:gd name="connsiteY1447" fmla="*/ 490108 h 5130710"/>
              <a:gd name="connsiteX1448" fmla="*/ 4874178 w 6842126"/>
              <a:gd name="connsiteY1448" fmla="*/ 490174 h 5130710"/>
              <a:gd name="connsiteX1449" fmla="*/ 4874084 w 6842126"/>
              <a:gd name="connsiteY1449" fmla="*/ 490183 h 5130710"/>
              <a:gd name="connsiteX1450" fmla="*/ 4875004 w 6842126"/>
              <a:gd name="connsiteY1450" fmla="*/ 490108 h 5130710"/>
              <a:gd name="connsiteX1451" fmla="*/ 4883352 w 6842126"/>
              <a:gd name="connsiteY1451" fmla="*/ 480895 h 5130710"/>
              <a:gd name="connsiteX1452" fmla="*/ 4884212 w 6842126"/>
              <a:gd name="connsiteY1452" fmla="*/ 478109 h 5130710"/>
              <a:gd name="connsiteX1453" fmla="*/ 4886512 w 6842126"/>
              <a:gd name="connsiteY1453" fmla="*/ 457772 h 5130710"/>
              <a:gd name="connsiteX1454" fmla="*/ 3862996 w 6842126"/>
              <a:gd name="connsiteY1454" fmla="*/ 440815 h 5130710"/>
              <a:gd name="connsiteX1455" fmla="*/ 3860974 w 6842126"/>
              <a:gd name="connsiteY1455" fmla="*/ 452144 h 5130710"/>
              <a:gd name="connsiteX1456" fmla="*/ 3859490 w 6842126"/>
              <a:gd name="connsiteY1456" fmla="*/ 458232 h 5130710"/>
              <a:gd name="connsiteX1457" fmla="*/ 3862732 w 6842126"/>
              <a:gd name="connsiteY1457" fmla="*/ 452493 h 5130710"/>
              <a:gd name="connsiteX1458" fmla="*/ 3095996 w 6842126"/>
              <a:gd name="connsiteY1458" fmla="*/ 436704 h 5130710"/>
              <a:gd name="connsiteX1459" fmla="*/ 3093320 w 6842126"/>
              <a:gd name="connsiteY1459" fmla="*/ 438208 h 5130710"/>
              <a:gd name="connsiteX1460" fmla="*/ 3095832 w 6842126"/>
              <a:gd name="connsiteY1460" fmla="*/ 438776 h 5130710"/>
              <a:gd name="connsiteX1461" fmla="*/ 3097576 w 6842126"/>
              <a:gd name="connsiteY1461" fmla="*/ 436886 h 5130710"/>
              <a:gd name="connsiteX1462" fmla="*/ 3095996 w 6842126"/>
              <a:gd name="connsiteY1462" fmla="*/ 436704 h 5130710"/>
              <a:gd name="connsiteX1463" fmla="*/ 5228850 w 6842126"/>
              <a:gd name="connsiteY1463" fmla="*/ 435853 h 5130710"/>
              <a:gd name="connsiteX1464" fmla="*/ 5228860 w 6842126"/>
              <a:gd name="connsiteY1464" fmla="*/ 435981 h 5130710"/>
              <a:gd name="connsiteX1465" fmla="*/ 5228820 w 6842126"/>
              <a:gd name="connsiteY1465" fmla="*/ 436084 h 5130710"/>
              <a:gd name="connsiteX1466" fmla="*/ 6817824 w 6842126"/>
              <a:gd name="connsiteY1466" fmla="*/ 434408 h 5130710"/>
              <a:gd name="connsiteX1467" fmla="*/ 6828178 w 6842126"/>
              <a:gd name="connsiteY1467" fmla="*/ 462623 h 5130710"/>
              <a:gd name="connsiteX1468" fmla="*/ 6840920 w 6842126"/>
              <a:gd name="connsiteY1468" fmla="*/ 457163 h 5130710"/>
              <a:gd name="connsiteX1469" fmla="*/ 6840648 w 6842126"/>
              <a:gd name="connsiteY1469" fmla="*/ 472029 h 5130710"/>
              <a:gd name="connsiteX1470" fmla="*/ 6817218 w 6842126"/>
              <a:gd name="connsiteY1470" fmla="*/ 639130 h 5130710"/>
              <a:gd name="connsiteX1471" fmla="*/ 6816068 w 6842126"/>
              <a:gd name="connsiteY1471" fmla="*/ 701069 h 5130710"/>
              <a:gd name="connsiteX1472" fmla="*/ 6719156 w 6842126"/>
              <a:gd name="connsiteY1472" fmla="*/ 1047468 h 5130710"/>
              <a:gd name="connsiteX1473" fmla="*/ 6617368 w 6842126"/>
              <a:gd name="connsiteY1473" fmla="*/ 1348769 h 5130710"/>
              <a:gd name="connsiteX1474" fmla="*/ 6515476 w 6842126"/>
              <a:gd name="connsiteY1474" fmla="*/ 1613189 h 5130710"/>
              <a:gd name="connsiteX1475" fmla="*/ 6414284 w 6842126"/>
              <a:gd name="connsiteY1475" fmla="*/ 1852388 h 5130710"/>
              <a:gd name="connsiteX1476" fmla="*/ 6405336 w 6842126"/>
              <a:gd name="connsiteY1476" fmla="*/ 1868737 h 5130710"/>
              <a:gd name="connsiteX1477" fmla="*/ 6294588 w 6842126"/>
              <a:gd name="connsiteY1477" fmla="*/ 2075027 h 5130710"/>
              <a:gd name="connsiteX1478" fmla="*/ 6066152 w 6842126"/>
              <a:gd name="connsiteY1478" fmla="*/ 2490526 h 5130710"/>
              <a:gd name="connsiteX1479" fmla="*/ 5848408 w 6842126"/>
              <a:gd name="connsiteY1479" fmla="*/ 2855148 h 5130710"/>
              <a:gd name="connsiteX1480" fmla="*/ 5846962 w 6842126"/>
              <a:gd name="connsiteY1480" fmla="*/ 2872140 h 5130710"/>
              <a:gd name="connsiteX1481" fmla="*/ 5902604 w 6842126"/>
              <a:gd name="connsiteY1481" fmla="*/ 2780319 h 5130710"/>
              <a:gd name="connsiteX1482" fmla="*/ 5985250 w 6842126"/>
              <a:gd name="connsiteY1482" fmla="*/ 2657441 h 5130710"/>
              <a:gd name="connsiteX1483" fmla="*/ 6122214 w 6842126"/>
              <a:gd name="connsiteY1483" fmla="*/ 2409274 h 5130710"/>
              <a:gd name="connsiteX1484" fmla="*/ 6283236 w 6842126"/>
              <a:gd name="connsiteY1484" fmla="*/ 2132343 h 5130710"/>
              <a:gd name="connsiteX1485" fmla="*/ 6305632 w 6842126"/>
              <a:gd name="connsiteY1485" fmla="*/ 2092718 h 5130710"/>
              <a:gd name="connsiteX1486" fmla="*/ 6286488 w 6842126"/>
              <a:gd name="connsiteY1486" fmla="*/ 2134769 h 5130710"/>
              <a:gd name="connsiteX1487" fmla="*/ 6225736 w 6842126"/>
              <a:gd name="connsiteY1487" fmla="*/ 2260653 h 5130710"/>
              <a:gd name="connsiteX1488" fmla="*/ 6123540 w 6842126"/>
              <a:gd name="connsiteY1488" fmla="*/ 2442742 h 5130710"/>
              <a:gd name="connsiteX1489" fmla="*/ 5804820 w 6842126"/>
              <a:gd name="connsiteY1489" fmla="*/ 2957430 h 5130710"/>
              <a:gd name="connsiteX1490" fmla="*/ 5652868 w 6842126"/>
              <a:gd name="connsiteY1490" fmla="*/ 3219243 h 5130710"/>
              <a:gd name="connsiteX1491" fmla="*/ 5193098 w 6842126"/>
              <a:gd name="connsiteY1491" fmla="*/ 3852060 h 5130710"/>
              <a:gd name="connsiteX1492" fmla="*/ 5152116 w 6842126"/>
              <a:gd name="connsiteY1492" fmla="*/ 3895519 h 5130710"/>
              <a:gd name="connsiteX1493" fmla="*/ 5318032 w 6842126"/>
              <a:gd name="connsiteY1493" fmla="*/ 3643580 h 5130710"/>
              <a:gd name="connsiteX1494" fmla="*/ 5499516 w 6842126"/>
              <a:gd name="connsiteY1494" fmla="*/ 3357046 h 5130710"/>
              <a:gd name="connsiteX1495" fmla="*/ 6078096 w 6842126"/>
              <a:gd name="connsiteY1495" fmla="*/ 2289284 h 5130710"/>
              <a:gd name="connsiteX1496" fmla="*/ 6260478 w 6842126"/>
              <a:gd name="connsiteY1496" fmla="*/ 1905821 h 5130710"/>
              <a:gd name="connsiteX1497" fmla="*/ 6376064 w 6842126"/>
              <a:gd name="connsiteY1497" fmla="*/ 1621732 h 5130710"/>
              <a:gd name="connsiteX1498" fmla="*/ 6462894 w 6842126"/>
              <a:gd name="connsiteY1498" fmla="*/ 1384502 h 5130710"/>
              <a:gd name="connsiteX1499" fmla="*/ 6483560 w 6842126"/>
              <a:gd name="connsiteY1499" fmla="*/ 1314488 h 5130710"/>
              <a:gd name="connsiteX1500" fmla="*/ 6482128 w 6842126"/>
              <a:gd name="connsiteY1500" fmla="*/ 1315102 h 5130710"/>
              <a:gd name="connsiteX1501" fmla="*/ 6480574 w 6842126"/>
              <a:gd name="connsiteY1501" fmla="*/ 1312730 h 5130710"/>
              <a:gd name="connsiteX1502" fmla="*/ 6483956 w 6842126"/>
              <a:gd name="connsiteY1502" fmla="*/ 1313141 h 5130710"/>
              <a:gd name="connsiteX1503" fmla="*/ 6497400 w 6842126"/>
              <a:gd name="connsiteY1503" fmla="*/ 1267602 h 5130710"/>
              <a:gd name="connsiteX1504" fmla="*/ 6530964 w 6842126"/>
              <a:gd name="connsiteY1504" fmla="*/ 1156214 h 5130710"/>
              <a:gd name="connsiteX1505" fmla="*/ 6632990 w 6842126"/>
              <a:gd name="connsiteY1505" fmla="*/ 868153 h 5130710"/>
              <a:gd name="connsiteX1506" fmla="*/ 6673320 w 6842126"/>
              <a:gd name="connsiteY1506" fmla="*/ 712025 h 5130710"/>
              <a:gd name="connsiteX1507" fmla="*/ 6697724 w 6842126"/>
              <a:gd name="connsiteY1507" fmla="*/ 612601 h 5130710"/>
              <a:gd name="connsiteX1508" fmla="*/ 6726412 w 6842126"/>
              <a:gd name="connsiteY1508" fmla="*/ 576211 h 5130710"/>
              <a:gd name="connsiteX1509" fmla="*/ 6739768 w 6842126"/>
              <a:gd name="connsiteY1509" fmla="*/ 524413 h 5130710"/>
              <a:gd name="connsiteX1510" fmla="*/ 6789196 w 6842126"/>
              <a:gd name="connsiteY1510" fmla="*/ 572678 h 5130710"/>
              <a:gd name="connsiteX1511" fmla="*/ 6803092 w 6842126"/>
              <a:gd name="connsiteY1511" fmla="*/ 505277 h 5130710"/>
              <a:gd name="connsiteX1512" fmla="*/ 6811812 w 6842126"/>
              <a:gd name="connsiteY1512" fmla="*/ 436045 h 5130710"/>
              <a:gd name="connsiteX1513" fmla="*/ 6817824 w 6842126"/>
              <a:gd name="connsiteY1513" fmla="*/ 434408 h 5130710"/>
              <a:gd name="connsiteX1514" fmla="*/ 4017864 w 6842126"/>
              <a:gd name="connsiteY1514" fmla="*/ 431487 h 5130710"/>
              <a:gd name="connsiteX1515" fmla="*/ 4017368 w 6842126"/>
              <a:gd name="connsiteY1515" fmla="*/ 432922 h 5130710"/>
              <a:gd name="connsiteX1516" fmla="*/ 4015640 w 6842126"/>
              <a:gd name="connsiteY1516" fmla="*/ 440989 h 5130710"/>
              <a:gd name="connsiteX1517" fmla="*/ 4016080 w 6842126"/>
              <a:gd name="connsiteY1517" fmla="*/ 440160 h 5130710"/>
              <a:gd name="connsiteX1518" fmla="*/ 6510728 w 6842126"/>
              <a:gd name="connsiteY1518" fmla="*/ 425855 h 5130710"/>
              <a:gd name="connsiteX1519" fmla="*/ 6511580 w 6842126"/>
              <a:gd name="connsiteY1519" fmla="*/ 427523 h 5130710"/>
              <a:gd name="connsiteX1520" fmla="*/ 6511360 w 6842126"/>
              <a:gd name="connsiteY1520" fmla="*/ 427100 h 5130710"/>
              <a:gd name="connsiteX1521" fmla="*/ 6510728 w 6842126"/>
              <a:gd name="connsiteY1521" fmla="*/ 425855 h 5130710"/>
              <a:gd name="connsiteX1522" fmla="*/ 3347248 w 6842126"/>
              <a:gd name="connsiteY1522" fmla="*/ 425098 h 5130710"/>
              <a:gd name="connsiteX1523" fmla="*/ 3346204 w 6842126"/>
              <a:gd name="connsiteY1523" fmla="*/ 425476 h 5130710"/>
              <a:gd name="connsiteX1524" fmla="*/ 3346156 w 6842126"/>
              <a:gd name="connsiteY1524" fmla="*/ 425495 h 5130710"/>
              <a:gd name="connsiteX1525" fmla="*/ 3347248 w 6842126"/>
              <a:gd name="connsiteY1525" fmla="*/ 425099 h 5130710"/>
              <a:gd name="connsiteX1526" fmla="*/ 3497948 w 6842126"/>
              <a:gd name="connsiteY1526" fmla="*/ 424073 h 5130710"/>
              <a:gd name="connsiteX1527" fmla="*/ 3495108 w 6842126"/>
              <a:gd name="connsiteY1527" fmla="*/ 425063 h 5130710"/>
              <a:gd name="connsiteX1528" fmla="*/ 3494804 w 6842126"/>
              <a:gd name="connsiteY1528" fmla="*/ 425168 h 5130710"/>
              <a:gd name="connsiteX1529" fmla="*/ 3494756 w 6842126"/>
              <a:gd name="connsiteY1529" fmla="*/ 425185 h 5130710"/>
              <a:gd name="connsiteX1530" fmla="*/ 3495108 w 6842126"/>
              <a:gd name="connsiteY1530" fmla="*/ 425063 h 5130710"/>
              <a:gd name="connsiteX1531" fmla="*/ 3495952 w 6842126"/>
              <a:gd name="connsiteY1531" fmla="*/ 424769 h 5130710"/>
              <a:gd name="connsiteX1532" fmla="*/ 3497948 w 6842126"/>
              <a:gd name="connsiteY1532" fmla="*/ 424073 h 5130710"/>
              <a:gd name="connsiteX1533" fmla="*/ 4100904 w 6842126"/>
              <a:gd name="connsiteY1533" fmla="*/ 424038 h 5130710"/>
              <a:gd name="connsiteX1534" fmla="*/ 4095788 w 6842126"/>
              <a:gd name="connsiteY1534" fmla="*/ 440496 h 5130710"/>
              <a:gd name="connsiteX1535" fmla="*/ 4093276 w 6842126"/>
              <a:gd name="connsiteY1535" fmla="*/ 457420 h 5130710"/>
              <a:gd name="connsiteX1536" fmla="*/ 4096696 w 6842126"/>
              <a:gd name="connsiteY1536" fmla="*/ 460039 h 5130710"/>
              <a:gd name="connsiteX1537" fmla="*/ 4097360 w 6842126"/>
              <a:gd name="connsiteY1537" fmla="*/ 457094 h 5130710"/>
              <a:gd name="connsiteX1538" fmla="*/ 4100904 w 6842126"/>
              <a:gd name="connsiteY1538" fmla="*/ 424038 h 5130710"/>
              <a:gd name="connsiteX1539" fmla="*/ 3756592 w 6842126"/>
              <a:gd name="connsiteY1539" fmla="*/ 423112 h 5130710"/>
              <a:gd name="connsiteX1540" fmla="*/ 3756088 w 6842126"/>
              <a:gd name="connsiteY1540" fmla="*/ 424287 h 5130710"/>
              <a:gd name="connsiteX1541" fmla="*/ 3756104 w 6842126"/>
              <a:gd name="connsiteY1541" fmla="*/ 425592 h 5130710"/>
              <a:gd name="connsiteX1542" fmla="*/ 4872612 w 6842126"/>
              <a:gd name="connsiteY1542" fmla="*/ 419183 h 5130710"/>
              <a:gd name="connsiteX1543" fmla="*/ 4872388 w 6842126"/>
              <a:gd name="connsiteY1543" fmla="*/ 419261 h 5130710"/>
              <a:gd name="connsiteX1544" fmla="*/ 4872328 w 6842126"/>
              <a:gd name="connsiteY1544" fmla="*/ 419282 h 5130710"/>
              <a:gd name="connsiteX1545" fmla="*/ 5028470 w 6842126"/>
              <a:gd name="connsiteY1545" fmla="*/ 417492 h 5130710"/>
              <a:gd name="connsiteX1546" fmla="*/ 5024368 w 6842126"/>
              <a:gd name="connsiteY1546" fmla="*/ 428862 h 5130710"/>
              <a:gd name="connsiteX1547" fmla="*/ 5023886 w 6842126"/>
              <a:gd name="connsiteY1547" fmla="*/ 437983 h 5130710"/>
              <a:gd name="connsiteX1548" fmla="*/ 5024464 w 6842126"/>
              <a:gd name="connsiteY1548" fmla="*/ 439393 h 5130710"/>
              <a:gd name="connsiteX1549" fmla="*/ 5025956 w 6842126"/>
              <a:gd name="connsiteY1549" fmla="*/ 438012 h 5130710"/>
              <a:gd name="connsiteX1550" fmla="*/ 5188838 w 6842126"/>
              <a:gd name="connsiteY1550" fmla="*/ 410675 h 5130710"/>
              <a:gd name="connsiteX1551" fmla="*/ 5190612 w 6842126"/>
              <a:gd name="connsiteY1551" fmla="*/ 415942 h 5130710"/>
              <a:gd name="connsiteX1552" fmla="*/ 5186588 w 6842126"/>
              <a:gd name="connsiteY1552" fmla="*/ 424928 h 5130710"/>
              <a:gd name="connsiteX1553" fmla="*/ 5437064 w 6842126"/>
              <a:gd name="connsiteY1553" fmla="*/ 405276 h 5130710"/>
              <a:gd name="connsiteX1554" fmla="*/ 5424660 w 6842126"/>
              <a:gd name="connsiteY1554" fmla="*/ 440027 h 5130710"/>
              <a:gd name="connsiteX1555" fmla="*/ 5424036 w 6842126"/>
              <a:gd name="connsiteY1555" fmla="*/ 442368 h 5130710"/>
              <a:gd name="connsiteX1556" fmla="*/ 5426946 w 6842126"/>
              <a:gd name="connsiteY1556" fmla="*/ 441798 h 5130710"/>
              <a:gd name="connsiteX1557" fmla="*/ 5429990 w 6842126"/>
              <a:gd name="connsiteY1557" fmla="*/ 441127 h 5130710"/>
              <a:gd name="connsiteX1558" fmla="*/ 4103024 w 6842126"/>
              <a:gd name="connsiteY1558" fmla="*/ 403524 h 5130710"/>
              <a:gd name="connsiteX1559" fmla="*/ 4099976 w 6842126"/>
              <a:gd name="connsiteY1559" fmla="*/ 405235 h 5130710"/>
              <a:gd name="connsiteX1560" fmla="*/ 4102832 w 6842126"/>
              <a:gd name="connsiteY1560" fmla="*/ 405883 h 5130710"/>
              <a:gd name="connsiteX1561" fmla="*/ 4104824 w 6842126"/>
              <a:gd name="connsiteY1561" fmla="*/ 403730 h 5130710"/>
              <a:gd name="connsiteX1562" fmla="*/ 4103024 w 6842126"/>
              <a:gd name="connsiteY1562" fmla="*/ 403524 h 5130710"/>
              <a:gd name="connsiteX1563" fmla="*/ 3420266 w 6842126"/>
              <a:gd name="connsiteY1563" fmla="*/ 399500 h 5130710"/>
              <a:gd name="connsiteX1564" fmla="*/ 3416654 w 6842126"/>
              <a:gd name="connsiteY1564" fmla="*/ 411804 h 5130710"/>
              <a:gd name="connsiteX1565" fmla="*/ 3415594 w 6842126"/>
              <a:gd name="connsiteY1565" fmla="*/ 416760 h 5130710"/>
              <a:gd name="connsiteX1566" fmla="*/ 3415200 w 6842126"/>
              <a:gd name="connsiteY1566" fmla="*/ 419958 h 5130710"/>
              <a:gd name="connsiteX1567" fmla="*/ 3415716 w 6842126"/>
              <a:gd name="connsiteY1567" fmla="*/ 421956 h 5130710"/>
              <a:gd name="connsiteX1568" fmla="*/ 3418164 w 6842126"/>
              <a:gd name="connsiteY1568" fmla="*/ 419253 h 5130710"/>
              <a:gd name="connsiteX1569" fmla="*/ 5041698 w 6842126"/>
              <a:gd name="connsiteY1569" fmla="*/ 396357 h 5130710"/>
              <a:gd name="connsiteX1570" fmla="*/ 5040956 w 6842126"/>
              <a:gd name="connsiteY1570" fmla="*/ 398658 h 5130710"/>
              <a:gd name="connsiteX1571" fmla="*/ 5040432 w 6842126"/>
              <a:gd name="connsiteY1571" fmla="*/ 398198 h 5130710"/>
              <a:gd name="connsiteX1572" fmla="*/ 5041698 w 6842126"/>
              <a:gd name="connsiteY1572" fmla="*/ 396357 h 5130710"/>
              <a:gd name="connsiteX1573" fmla="*/ 5268440 w 6842126"/>
              <a:gd name="connsiteY1573" fmla="*/ 392441 h 5130710"/>
              <a:gd name="connsiteX1574" fmla="*/ 5268592 w 6842126"/>
              <a:gd name="connsiteY1574" fmla="*/ 392701 h 5130710"/>
              <a:gd name="connsiteX1575" fmla="*/ 5268200 w 6842126"/>
              <a:gd name="connsiteY1575" fmla="*/ 394412 h 5130710"/>
              <a:gd name="connsiteX1576" fmla="*/ 4389344 w 6842126"/>
              <a:gd name="connsiteY1576" fmla="*/ 390297 h 5130710"/>
              <a:gd name="connsiteX1577" fmla="*/ 4388152 w 6842126"/>
              <a:gd name="connsiteY1577" fmla="*/ 390728 h 5130710"/>
              <a:gd name="connsiteX1578" fmla="*/ 4388100 w 6842126"/>
              <a:gd name="connsiteY1578" fmla="*/ 390747 h 5130710"/>
              <a:gd name="connsiteX1579" fmla="*/ 5143520 w 6842126"/>
              <a:gd name="connsiteY1579" fmla="*/ 380678 h 5130710"/>
              <a:gd name="connsiteX1580" fmla="*/ 5136534 w 6842126"/>
              <a:gd name="connsiteY1580" fmla="*/ 398939 h 5130710"/>
              <a:gd name="connsiteX1581" fmla="*/ 5128188 w 6842126"/>
              <a:gd name="connsiteY1581" fmla="*/ 420939 h 5130710"/>
              <a:gd name="connsiteX1582" fmla="*/ 5127180 w 6842126"/>
              <a:gd name="connsiteY1582" fmla="*/ 429488 h 5130710"/>
              <a:gd name="connsiteX1583" fmla="*/ 5132400 w 6842126"/>
              <a:gd name="connsiteY1583" fmla="*/ 412576 h 5130710"/>
              <a:gd name="connsiteX1584" fmla="*/ 5139764 w 6842126"/>
              <a:gd name="connsiteY1584" fmla="*/ 391714 h 5130710"/>
              <a:gd name="connsiteX1585" fmla="*/ 5142968 w 6842126"/>
              <a:gd name="connsiteY1585" fmla="*/ 384964 h 5130710"/>
              <a:gd name="connsiteX1586" fmla="*/ 3095356 w 6842126"/>
              <a:gd name="connsiteY1586" fmla="*/ 378168 h 5130710"/>
              <a:gd name="connsiteX1587" fmla="*/ 3092920 w 6842126"/>
              <a:gd name="connsiteY1587" fmla="*/ 379102 h 5130710"/>
              <a:gd name="connsiteX1588" fmla="*/ 3091972 w 6842126"/>
              <a:gd name="connsiteY1588" fmla="*/ 382987 h 5130710"/>
              <a:gd name="connsiteX1589" fmla="*/ 3094372 w 6842126"/>
              <a:gd name="connsiteY1589" fmla="*/ 383784 h 5130710"/>
              <a:gd name="connsiteX1590" fmla="*/ 3095272 w 6842126"/>
              <a:gd name="connsiteY1590" fmla="*/ 381193 h 5130710"/>
              <a:gd name="connsiteX1591" fmla="*/ 3095356 w 6842126"/>
              <a:gd name="connsiteY1591" fmla="*/ 378168 h 5130710"/>
              <a:gd name="connsiteX1592" fmla="*/ 3339802 w 6842126"/>
              <a:gd name="connsiteY1592" fmla="*/ 374728 h 5130710"/>
              <a:gd name="connsiteX1593" fmla="*/ 3339304 w 6842126"/>
              <a:gd name="connsiteY1593" fmla="*/ 375545 h 5130710"/>
              <a:gd name="connsiteX1594" fmla="*/ 3329688 w 6842126"/>
              <a:gd name="connsiteY1594" fmla="*/ 400452 h 5130710"/>
              <a:gd name="connsiteX1595" fmla="*/ 3333178 w 6842126"/>
              <a:gd name="connsiteY1595" fmla="*/ 396810 h 5130710"/>
              <a:gd name="connsiteX1596" fmla="*/ 3337404 w 6842126"/>
              <a:gd name="connsiteY1596" fmla="*/ 388415 h 5130710"/>
              <a:gd name="connsiteX1597" fmla="*/ 3476792 w 6842126"/>
              <a:gd name="connsiteY1597" fmla="*/ 369441 h 5130710"/>
              <a:gd name="connsiteX1598" fmla="*/ 3473700 w 6842126"/>
              <a:gd name="connsiteY1598" fmla="*/ 369878 h 5130710"/>
              <a:gd name="connsiteX1599" fmla="*/ 3472752 w 6842126"/>
              <a:gd name="connsiteY1599" fmla="*/ 372765 h 5130710"/>
              <a:gd name="connsiteX1600" fmla="*/ 3472610 w 6842126"/>
              <a:gd name="connsiteY1600" fmla="*/ 373893 h 5130710"/>
              <a:gd name="connsiteX1601" fmla="*/ 3473018 w 6842126"/>
              <a:gd name="connsiteY1601" fmla="*/ 378091 h 5130710"/>
              <a:gd name="connsiteX1602" fmla="*/ 3474248 w 6842126"/>
              <a:gd name="connsiteY1602" fmla="*/ 378810 h 5130710"/>
              <a:gd name="connsiteX1603" fmla="*/ 3476792 w 6842126"/>
              <a:gd name="connsiteY1603" fmla="*/ 369441 h 5130710"/>
              <a:gd name="connsiteX1604" fmla="*/ 5053208 w 6842126"/>
              <a:gd name="connsiteY1604" fmla="*/ 367560 h 5130710"/>
              <a:gd name="connsiteX1605" fmla="*/ 5050420 w 6842126"/>
              <a:gd name="connsiteY1605" fmla="*/ 375968 h 5130710"/>
              <a:gd name="connsiteX1606" fmla="*/ 5048176 w 6842126"/>
              <a:gd name="connsiteY1606" fmla="*/ 384775 h 5130710"/>
              <a:gd name="connsiteX1607" fmla="*/ 5052406 w 6842126"/>
              <a:gd name="connsiteY1607" fmla="*/ 371318 h 5130710"/>
              <a:gd name="connsiteX1608" fmla="*/ 4472552 w 6842126"/>
              <a:gd name="connsiteY1608" fmla="*/ 361124 h 5130710"/>
              <a:gd name="connsiteX1609" fmla="*/ 4468436 w 6842126"/>
              <a:gd name="connsiteY1609" fmla="*/ 375148 h 5130710"/>
              <a:gd name="connsiteX1610" fmla="*/ 4467228 w 6842126"/>
              <a:gd name="connsiteY1610" fmla="*/ 380796 h 5130710"/>
              <a:gd name="connsiteX1611" fmla="*/ 4466782 w 6842126"/>
              <a:gd name="connsiteY1611" fmla="*/ 384439 h 5130710"/>
              <a:gd name="connsiteX1612" fmla="*/ 4467368 w 6842126"/>
              <a:gd name="connsiteY1612" fmla="*/ 386715 h 5130710"/>
              <a:gd name="connsiteX1613" fmla="*/ 4469766 w 6842126"/>
              <a:gd name="connsiteY1613" fmla="*/ 384066 h 5130710"/>
              <a:gd name="connsiteX1614" fmla="*/ 4470232 w 6842126"/>
              <a:gd name="connsiteY1614" fmla="*/ 382923 h 5130710"/>
              <a:gd name="connsiteX1615" fmla="*/ 4638928 w 6842126"/>
              <a:gd name="connsiteY1615" fmla="*/ 357014 h 5130710"/>
              <a:gd name="connsiteX1616" fmla="*/ 4634044 w 6842126"/>
              <a:gd name="connsiteY1616" fmla="*/ 369040 h 5130710"/>
              <a:gd name="connsiteX1617" fmla="*/ 4628660 w 6842126"/>
              <a:gd name="connsiteY1617" fmla="*/ 385255 h 5130710"/>
              <a:gd name="connsiteX1618" fmla="*/ 4627656 w 6842126"/>
              <a:gd name="connsiteY1618" fmla="*/ 388159 h 5130710"/>
              <a:gd name="connsiteX1619" fmla="*/ 4627320 w 6842126"/>
              <a:gd name="connsiteY1619" fmla="*/ 390839 h 5130710"/>
              <a:gd name="connsiteX1620" fmla="*/ 4634096 w 6842126"/>
              <a:gd name="connsiteY1620" fmla="*/ 390492 h 5130710"/>
              <a:gd name="connsiteX1621" fmla="*/ 6629000 w 6842126"/>
              <a:gd name="connsiteY1621" fmla="*/ 356182 h 5130710"/>
              <a:gd name="connsiteX1622" fmla="*/ 6628028 w 6842126"/>
              <a:gd name="connsiteY1622" fmla="*/ 366218 h 5130710"/>
              <a:gd name="connsiteX1623" fmla="*/ 6625908 w 6842126"/>
              <a:gd name="connsiteY1623" fmla="*/ 369487 h 5130710"/>
              <a:gd name="connsiteX1624" fmla="*/ 3126708 w 6842126"/>
              <a:gd name="connsiteY1624" fmla="*/ 349203 h 5130710"/>
              <a:gd name="connsiteX1625" fmla="*/ 3124564 w 6842126"/>
              <a:gd name="connsiteY1625" fmla="*/ 349952 h 5130710"/>
              <a:gd name="connsiteX1626" fmla="*/ 3123518 w 6842126"/>
              <a:gd name="connsiteY1626" fmla="*/ 350316 h 5130710"/>
              <a:gd name="connsiteX1627" fmla="*/ 3123568 w 6842126"/>
              <a:gd name="connsiteY1627" fmla="*/ 350299 h 5130710"/>
              <a:gd name="connsiteX1628" fmla="*/ 3124564 w 6842126"/>
              <a:gd name="connsiteY1628" fmla="*/ 349952 h 5130710"/>
              <a:gd name="connsiteX1629" fmla="*/ 3124716 w 6842126"/>
              <a:gd name="connsiteY1629" fmla="*/ 349901 h 5130710"/>
              <a:gd name="connsiteX1630" fmla="*/ 3126708 w 6842126"/>
              <a:gd name="connsiteY1630" fmla="*/ 349203 h 5130710"/>
              <a:gd name="connsiteX1631" fmla="*/ 3260532 w 6842126"/>
              <a:gd name="connsiteY1631" fmla="*/ 348747 h 5130710"/>
              <a:gd name="connsiteX1632" fmla="*/ 3256930 w 6842126"/>
              <a:gd name="connsiteY1632" fmla="*/ 358723 h 5130710"/>
              <a:gd name="connsiteX1633" fmla="*/ 3256416 w 6842126"/>
              <a:gd name="connsiteY1633" fmla="*/ 368522 h 5130710"/>
              <a:gd name="connsiteX1634" fmla="*/ 3258326 w 6842126"/>
              <a:gd name="connsiteY1634" fmla="*/ 366753 h 5130710"/>
              <a:gd name="connsiteX1635" fmla="*/ 2481118 w 6842126"/>
              <a:gd name="connsiteY1635" fmla="*/ 346265 h 5130710"/>
              <a:gd name="connsiteX1636" fmla="*/ 2480208 w 6842126"/>
              <a:gd name="connsiteY1636" fmla="*/ 348613 h 5130710"/>
              <a:gd name="connsiteX1637" fmla="*/ 2478828 w 6842126"/>
              <a:gd name="connsiteY1637" fmla="*/ 357609 h 5130710"/>
              <a:gd name="connsiteX1638" fmla="*/ 2477534 w 6842126"/>
              <a:gd name="connsiteY1638" fmla="*/ 357711 h 5130710"/>
              <a:gd name="connsiteX1639" fmla="*/ 2477292 w 6842126"/>
              <a:gd name="connsiteY1639" fmla="*/ 357730 h 5130710"/>
              <a:gd name="connsiteX1640" fmla="*/ 2477100 w 6842126"/>
              <a:gd name="connsiteY1640" fmla="*/ 357745 h 5130710"/>
              <a:gd name="connsiteX1641" fmla="*/ 2477534 w 6842126"/>
              <a:gd name="connsiteY1641" fmla="*/ 357711 h 5130710"/>
              <a:gd name="connsiteX1642" fmla="*/ 2478252 w 6842126"/>
              <a:gd name="connsiteY1642" fmla="*/ 357655 h 5130710"/>
              <a:gd name="connsiteX1643" fmla="*/ 2478828 w 6842126"/>
              <a:gd name="connsiteY1643" fmla="*/ 357609 h 5130710"/>
              <a:gd name="connsiteX1644" fmla="*/ 2478916 w 6842126"/>
              <a:gd name="connsiteY1644" fmla="*/ 357513 h 5130710"/>
              <a:gd name="connsiteX1645" fmla="*/ 4904412 w 6842126"/>
              <a:gd name="connsiteY1645" fmla="*/ 338433 h 5130710"/>
              <a:gd name="connsiteX1646" fmla="*/ 4905364 w 6842126"/>
              <a:gd name="connsiteY1646" fmla="*/ 343439 h 5130710"/>
              <a:gd name="connsiteX1647" fmla="*/ 4903528 w 6842126"/>
              <a:gd name="connsiteY1647" fmla="*/ 348918 h 5130710"/>
              <a:gd name="connsiteX1648" fmla="*/ 4901976 w 6842126"/>
              <a:gd name="connsiteY1648" fmla="*/ 347710 h 5130710"/>
              <a:gd name="connsiteX1649" fmla="*/ 4904412 w 6842126"/>
              <a:gd name="connsiteY1649" fmla="*/ 338433 h 5130710"/>
              <a:gd name="connsiteX1650" fmla="*/ 6581364 w 6842126"/>
              <a:gd name="connsiteY1650" fmla="*/ 338431 h 5130710"/>
              <a:gd name="connsiteX1651" fmla="*/ 6582316 w 6842126"/>
              <a:gd name="connsiteY1651" fmla="*/ 343438 h 5130710"/>
              <a:gd name="connsiteX1652" fmla="*/ 6580480 w 6842126"/>
              <a:gd name="connsiteY1652" fmla="*/ 348917 h 5130710"/>
              <a:gd name="connsiteX1653" fmla="*/ 6578928 w 6842126"/>
              <a:gd name="connsiteY1653" fmla="*/ 347709 h 5130710"/>
              <a:gd name="connsiteX1654" fmla="*/ 6581364 w 6842126"/>
              <a:gd name="connsiteY1654" fmla="*/ 338431 h 5130710"/>
              <a:gd name="connsiteX1655" fmla="*/ 4102292 w 6842126"/>
              <a:gd name="connsiteY1655" fmla="*/ 336817 h 5130710"/>
              <a:gd name="connsiteX1656" fmla="*/ 4099520 w 6842126"/>
              <a:gd name="connsiteY1656" fmla="*/ 337881 h 5130710"/>
              <a:gd name="connsiteX1657" fmla="*/ 4098438 w 6842126"/>
              <a:gd name="connsiteY1657" fmla="*/ 342307 h 5130710"/>
              <a:gd name="connsiteX1658" fmla="*/ 4101176 w 6842126"/>
              <a:gd name="connsiteY1658" fmla="*/ 343215 h 5130710"/>
              <a:gd name="connsiteX1659" fmla="*/ 4102200 w 6842126"/>
              <a:gd name="connsiteY1659" fmla="*/ 340264 h 5130710"/>
              <a:gd name="connsiteX1660" fmla="*/ 4102292 w 6842126"/>
              <a:gd name="connsiteY1660" fmla="*/ 336817 h 5130710"/>
              <a:gd name="connsiteX1661" fmla="*/ 4970000 w 6842126"/>
              <a:gd name="connsiteY1661" fmla="*/ 336275 h 5130710"/>
              <a:gd name="connsiteX1662" fmla="*/ 4966300 w 6842126"/>
              <a:gd name="connsiteY1662" fmla="*/ 348541 h 5130710"/>
              <a:gd name="connsiteX1663" fmla="*/ 4960900 w 6842126"/>
              <a:gd name="connsiteY1663" fmla="*/ 368474 h 5130710"/>
              <a:gd name="connsiteX1664" fmla="*/ 4957994 w 6842126"/>
              <a:gd name="connsiteY1664" fmla="*/ 375621 h 5130710"/>
              <a:gd name="connsiteX1665" fmla="*/ 4957556 w 6842126"/>
              <a:gd name="connsiteY1665" fmla="*/ 379206 h 5130710"/>
              <a:gd name="connsiteX1666" fmla="*/ 4956666 w 6842126"/>
              <a:gd name="connsiteY1666" fmla="*/ 393630 h 5130710"/>
              <a:gd name="connsiteX1667" fmla="*/ 4959004 w 6842126"/>
              <a:gd name="connsiteY1667" fmla="*/ 400186 h 5130710"/>
              <a:gd name="connsiteX1668" fmla="*/ 4959108 w 6842126"/>
              <a:gd name="connsiteY1668" fmla="*/ 399954 h 5130710"/>
              <a:gd name="connsiteX1669" fmla="*/ 4961748 w 6842126"/>
              <a:gd name="connsiteY1669" fmla="*/ 394427 h 5130710"/>
              <a:gd name="connsiteX1670" fmla="*/ 4964644 w 6842126"/>
              <a:gd name="connsiteY1670" fmla="*/ 377007 h 5130710"/>
              <a:gd name="connsiteX1671" fmla="*/ 2669610 w 6842126"/>
              <a:gd name="connsiteY1671" fmla="*/ 332953 h 5130710"/>
              <a:gd name="connsiteX1672" fmla="*/ 2670204 w 6842126"/>
              <a:gd name="connsiteY1672" fmla="*/ 334116 h 5130710"/>
              <a:gd name="connsiteX1673" fmla="*/ 2670052 w 6842126"/>
              <a:gd name="connsiteY1673" fmla="*/ 333820 h 5130710"/>
              <a:gd name="connsiteX1674" fmla="*/ 2669610 w 6842126"/>
              <a:gd name="connsiteY1674" fmla="*/ 332953 h 5130710"/>
              <a:gd name="connsiteX1675" fmla="*/ 4380860 w 6842126"/>
              <a:gd name="connsiteY1675" fmla="*/ 332895 h 5130710"/>
              <a:gd name="connsiteX1676" fmla="*/ 4380292 w 6842126"/>
              <a:gd name="connsiteY1676" fmla="*/ 333827 h 5130710"/>
              <a:gd name="connsiteX1677" fmla="*/ 4369332 w 6842126"/>
              <a:gd name="connsiteY1677" fmla="*/ 362210 h 5130710"/>
              <a:gd name="connsiteX1678" fmla="*/ 4373308 w 6842126"/>
              <a:gd name="connsiteY1678" fmla="*/ 358059 h 5130710"/>
              <a:gd name="connsiteX1679" fmla="*/ 4378128 w 6842126"/>
              <a:gd name="connsiteY1679" fmla="*/ 348494 h 5130710"/>
              <a:gd name="connsiteX1680" fmla="*/ 2410048 w 6842126"/>
              <a:gd name="connsiteY1680" fmla="*/ 331051 h 5130710"/>
              <a:gd name="connsiteX1681" fmla="*/ 2408520 w 6842126"/>
              <a:gd name="connsiteY1681" fmla="*/ 341203 h 5130710"/>
              <a:gd name="connsiteX1682" fmla="*/ 2408964 w 6842126"/>
              <a:gd name="connsiteY1682" fmla="*/ 339717 h 5130710"/>
              <a:gd name="connsiteX1683" fmla="*/ 2410028 w 6842126"/>
              <a:gd name="connsiteY1683" fmla="*/ 331321 h 5130710"/>
              <a:gd name="connsiteX1684" fmla="*/ 3272140 w 6842126"/>
              <a:gd name="connsiteY1684" fmla="*/ 330199 h 5130710"/>
              <a:gd name="connsiteX1685" fmla="*/ 3271490 w 6842126"/>
              <a:gd name="connsiteY1685" fmla="*/ 332219 h 5130710"/>
              <a:gd name="connsiteX1686" fmla="*/ 3271030 w 6842126"/>
              <a:gd name="connsiteY1686" fmla="*/ 331817 h 5130710"/>
              <a:gd name="connsiteX1687" fmla="*/ 3272140 w 6842126"/>
              <a:gd name="connsiteY1687" fmla="*/ 330199 h 5130710"/>
              <a:gd name="connsiteX1688" fmla="*/ 6599848 w 6842126"/>
              <a:gd name="connsiteY1688" fmla="*/ 330060 h 5130710"/>
              <a:gd name="connsiteX1689" fmla="*/ 6587332 w 6842126"/>
              <a:gd name="connsiteY1689" fmla="*/ 390745 h 5130710"/>
              <a:gd name="connsiteX1690" fmla="*/ 6595488 w 6842126"/>
              <a:gd name="connsiteY1690" fmla="*/ 339409 h 5130710"/>
              <a:gd name="connsiteX1691" fmla="*/ 6599272 w 6842126"/>
              <a:gd name="connsiteY1691" fmla="*/ 330324 h 5130710"/>
              <a:gd name="connsiteX1692" fmla="*/ 4536972 w 6842126"/>
              <a:gd name="connsiteY1692" fmla="*/ 326870 h 5130710"/>
              <a:gd name="connsiteX1693" fmla="*/ 4533444 w 6842126"/>
              <a:gd name="connsiteY1693" fmla="*/ 327369 h 5130710"/>
              <a:gd name="connsiteX1694" fmla="*/ 4532368 w 6842126"/>
              <a:gd name="connsiteY1694" fmla="*/ 330658 h 5130710"/>
              <a:gd name="connsiteX1695" fmla="*/ 4532204 w 6842126"/>
              <a:gd name="connsiteY1695" fmla="*/ 331944 h 5130710"/>
              <a:gd name="connsiteX1696" fmla="*/ 4532668 w 6842126"/>
              <a:gd name="connsiteY1696" fmla="*/ 336728 h 5130710"/>
              <a:gd name="connsiteX1697" fmla="*/ 4534072 w 6842126"/>
              <a:gd name="connsiteY1697" fmla="*/ 337546 h 5130710"/>
              <a:gd name="connsiteX1698" fmla="*/ 4536972 w 6842126"/>
              <a:gd name="connsiteY1698" fmla="*/ 326870 h 5130710"/>
              <a:gd name="connsiteX1699" fmla="*/ 2322349 w 6842126"/>
              <a:gd name="connsiteY1699" fmla="*/ 323331 h 5130710"/>
              <a:gd name="connsiteX1700" fmla="*/ 2323226 w 6842126"/>
              <a:gd name="connsiteY1700" fmla="*/ 333740 h 5130710"/>
              <a:gd name="connsiteX1701" fmla="*/ 2322349 w 6842126"/>
              <a:gd name="connsiteY1701" fmla="*/ 323331 h 5130710"/>
              <a:gd name="connsiteX1702" fmla="*/ 3361492 w 6842126"/>
              <a:gd name="connsiteY1702" fmla="*/ 316440 h 5130710"/>
              <a:gd name="connsiteX1703" fmla="*/ 3355360 w 6842126"/>
              <a:gd name="connsiteY1703" fmla="*/ 332465 h 5130710"/>
              <a:gd name="connsiteX1704" fmla="*/ 3348038 w 6842126"/>
              <a:gd name="connsiteY1704" fmla="*/ 351771 h 5130710"/>
              <a:gd name="connsiteX1705" fmla="*/ 3347152 w 6842126"/>
              <a:gd name="connsiteY1705" fmla="*/ 359272 h 5130710"/>
              <a:gd name="connsiteX1706" fmla="*/ 3351732 w 6842126"/>
              <a:gd name="connsiteY1706" fmla="*/ 344431 h 5130710"/>
              <a:gd name="connsiteX1707" fmla="*/ 3358194 w 6842126"/>
              <a:gd name="connsiteY1707" fmla="*/ 326126 h 5130710"/>
              <a:gd name="connsiteX1708" fmla="*/ 3361006 w 6842126"/>
              <a:gd name="connsiteY1708" fmla="*/ 320201 h 5130710"/>
              <a:gd name="connsiteX1709" fmla="*/ 6626996 w 6842126"/>
              <a:gd name="connsiteY1709" fmla="*/ 313886 h 5130710"/>
              <a:gd name="connsiteX1710" fmla="*/ 6609708 w 6842126"/>
              <a:gd name="connsiteY1710" fmla="*/ 408470 h 5130710"/>
              <a:gd name="connsiteX1711" fmla="*/ 6607286 w 6842126"/>
              <a:gd name="connsiteY1711" fmla="*/ 418554 h 5130710"/>
              <a:gd name="connsiteX1712" fmla="*/ 6609072 w 6842126"/>
              <a:gd name="connsiteY1712" fmla="*/ 402098 h 5130710"/>
              <a:gd name="connsiteX1713" fmla="*/ 6610304 w 6842126"/>
              <a:gd name="connsiteY1713" fmla="*/ 390808 h 5130710"/>
              <a:gd name="connsiteX1714" fmla="*/ 6617856 w 6842126"/>
              <a:gd name="connsiteY1714" fmla="*/ 321495 h 5130710"/>
              <a:gd name="connsiteX1715" fmla="*/ 4618644 w 6842126"/>
              <a:gd name="connsiteY1715" fmla="*/ 311038 h 5130710"/>
              <a:gd name="connsiteX1716" fmla="*/ 4617904 w 6842126"/>
              <a:gd name="connsiteY1716" fmla="*/ 313339 h 5130710"/>
              <a:gd name="connsiteX1717" fmla="*/ 4617376 w 6842126"/>
              <a:gd name="connsiteY1717" fmla="*/ 312882 h 5130710"/>
              <a:gd name="connsiteX1718" fmla="*/ 4618644 w 6842126"/>
              <a:gd name="connsiteY1718" fmla="*/ 311038 h 5130710"/>
              <a:gd name="connsiteX1719" fmla="*/ 2479500 w 6842126"/>
              <a:gd name="connsiteY1719" fmla="*/ 307348 h 5130710"/>
              <a:gd name="connsiteX1720" fmla="*/ 2477916 w 6842126"/>
              <a:gd name="connsiteY1720" fmla="*/ 307900 h 5130710"/>
              <a:gd name="connsiteX1721" fmla="*/ 2477248 w 6842126"/>
              <a:gd name="connsiteY1721" fmla="*/ 308134 h 5130710"/>
              <a:gd name="connsiteX1722" fmla="*/ 2477004 w 6842126"/>
              <a:gd name="connsiteY1722" fmla="*/ 308217 h 5130710"/>
              <a:gd name="connsiteX1723" fmla="*/ 2476964 w 6842126"/>
              <a:gd name="connsiteY1723" fmla="*/ 308231 h 5130710"/>
              <a:gd name="connsiteX1724" fmla="*/ 2477248 w 6842126"/>
              <a:gd name="connsiteY1724" fmla="*/ 308134 h 5130710"/>
              <a:gd name="connsiteX1725" fmla="*/ 3282240 w 6842126"/>
              <a:gd name="connsiteY1725" fmla="*/ 304929 h 5130710"/>
              <a:gd name="connsiteX1726" fmla="*/ 3279792 w 6842126"/>
              <a:gd name="connsiteY1726" fmla="*/ 312307 h 5130710"/>
              <a:gd name="connsiteX1727" fmla="*/ 3277824 w 6842126"/>
              <a:gd name="connsiteY1727" fmla="*/ 320034 h 5130710"/>
              <a:gd name="connsiteX1728" fmla="*/ 3281536 w 6842126"/>
              <a:gd name="connsiteY1728" fmla="*/ 308227 h 5130710"/>
              <a:gd name="connsiteX1729" fmla="*/ 3427992 w 6842126"/>
              <a:gd name="connsiteY1729" fmla="*/ 304718 h 5130710"/>
              <a:gd name="connsiteX1730" fmla="*/ 3428828 w 6842126"/>
              <a:gd name="connsiteY1730" fmla="*/ 309112 h 5130710"/>
              <a:gd name="connsiteX1731" fmla="*/ 3427216 w 6842126"/>
              <a:gd name="connsiteY1731" fmla="*/ 313920 h 5130710"/>
              <a:gd name="connsiteX1732" fmla="*/ 3425856 w 6842126"/>
              <a:gd name="connsiteY1732" fmla="*/ 312859 h 5130710"/>
              <a:gd name="connsiteX1733" fmla="*/ 3427992 w 6842126"/>
              <a:gd name="connsiteY1733" fmla="*/ 304718 h 5130710"/>
              <a:gd name="connsiteX1734" fmla="*/ 4138024 w 6842126"/>
              <a:gd name="connsiteY1734" fmla="*/ 303810 h 5130710"/>
              <a:gd name="connsiteX1735" fmla="*/ 4135750 w 6842126"/>
              <a:gd name="connsiteY1735" fmla="*/ 304602 h 5130710"/>
              <a:gd name="connsiteX1736" fmla="*/ 4135582 w 6842126"/>
              <a:gd name="connsiteY1736" fmla="*/ 304661 h 5130710"/>
              <a:gd name="connsiteX1737" fmla="*/ 4134444 w 6842126"/>
              <a:gd name="connsiteY1737" fmla="*/ 305056 h 5130710"/>
              <a:gd name="connsiteX1738" fmla="*/ 4134386 w 6842126"/>
              <a:gd name="connsiteY1738" fmla="*/ 305077 h 5130710"/>
              <a:gd name="connsiteX1739" fmla="*/ 4135582 w 6842126"/>
              <a:gd name="connsiteY1739" fmla="*/ 304661 h 5130710"/>
              <a:gd name="connsiteX1740" fmla="*/ 4290524 w 6842126"/>
              <a:gd name="connsiteY1740" fmla="*/ 303289 h 5130710"/>
              <a:gd name="connsiteX1741" fmla="*/ 4286420 w 6842126"/>
              <a:gd name="connsiteY1741" fmla="*/ 314656 h 5130710"/>
              <a:gd name="connsiteX1742" fmla="*/ 4285832 w 6842126"/>
              <a:gd name="connsiteY1742" fmla="*/ 325825 h 5130710"/>
              <a:gd name="connsiteX1743" fmla="*/ 4288012 w 6842126"/>
              <a:gd name="connsiteY1743" fmla="*/ 323809 h 5130710"/>
              <a:gd name="connsiteX1744" fmla="*/ 6652060 w 6842126"/>
              <a:gd name="connsiteY1744" fmla="*/ 297397 h 5130710"/>
              <a:gd name="connsiteX1745" fmla="*/ 6650294 w 6842126"/>
              <a:gd name="connsiteY1745" fmla="*/ 317455 h 5130710"/>
              <a:gd name="connsiteX1746" fmla="*/ 6647592 w 6842126"/>
              <a:gd name="connsiteY1746" fmla="*/ 331381 h 5130710"/>
              <a:gd name="connsiteX1747" fmla="*/ 2417788 w 6842126"/>
              <a:gd name="connsiteY1747" fmla="*/ 287825 h 5130710"/>
              <a:gd name="connsiteX1748" fmla="*/ 2414916 w 6842126"/>
              <a:gd name="connsiteY1748" fmla="*/ 297602 h 5130710"/>
              <a:gd name="connsiteX1749" fmla="*/ 2414076 w 6842126"/>
              <a:gd name="connsiteY1749" fmla="*/ 301538 h 5130710"/>
              <a:gd name="connsiteX1750" fmla="*/ 2413764 w 6842126"/>
              <a:gd name="connsiteY1750" fmla="*/ 304078 h 5130710"/>
              <a:gd name="connsiteX1751" fmla="*/ 2414172 w 6842126"/>
              <a:gd name="connsiteY1751" fmla="*/ 305667 h 5130710"/>
              <a:gd name="connsiteX1752" fmla="*/ 2416116 w 6842126"/>
              <a:gd name="connsiteY1752" fmla="*/ 303519 h 5130710"/>
              <a:gd name="connsiteX1753" fmla="*/ 3009492 w 6842126"/>
              <a:gd name="connsiteY1753" fmla="*/ 284729 h 5130710"/>
              <a:gd name="connsiteX1754" fmla="*/ 3012416 w 6842126"/>
              <a:gd name="connsiteY1754" fmla="*/ 288361 h 5130710"/>
              <a:gd name="connsiteX1755" fmla="*/ 3009434 w 6842126"/>
              <a:gd name="connsiteY1755" fmla="*/ 289151 h 5130710"/>
              <a:gd name="connsiteX1756" fmla="*/ 3009492 w 6842126"/>
              <a:gd name="connsiteY1756" fmla="*/ 284729 h 5130710"/>
              <a:gd name="connsiteX1757" fmla="*/ 1770284 w 6842126"/>
              <a:gd name="connsiteY1757" fmla="*/ 283368 h 5130710"/>
              <a:gd name="connsiteX1758" fmla="*/ 1771364 w 6842126"/>
              <a:gd name="connsiteY1758" fmla="*/ 296199 h 5130710"/>
              <a:gd name="connsiteX1759" fmla="*/ 1770284 w 6842126"/>
              <a:gd name="connsiteY1759" fmla="*/ 283368 h 5130710"/>
              <a:gd name="connsiteX1760" fmla="*/ 4303752 w 6842126"/>
              <a:gd name="connsiteY1760" fmla="*/ 282153 h 5130710"/>
              <a:gd name="connsiteX1761" fmla="*/ 4303012 w 6842126"/>
              <a:gd name="connsiteY1761" fmla="*/ 284454 h 5130710"/>
              <a:gd name="connsiteX1762" fmla="*/ 4302488 w 6842126"/>
              <a:gd name="connsiteY1762" fmla="*/ 283995 h 5130710"/>
              <a:gd name="connsiteX1763" fmla="*/ 4303752 w 6842126"/>
              <a:gd name="connsiteY1763" fmla="*/ 282153 h 5130710"/>
              <a:gd name="connsiteX1764" fmla="*/ 5980706 w 6842126"/>
              <a:gd name="connsiteY1764" fmla="*/ 282150 h 5130710"/>
              <a:gd name="connsiteX1765" fmla="*/ 5979964 w 6842126"/>
              <a:gd name="connsiteY1765" fmla="*/ 284452 h 5130710"/>
              <a:gd name="connsiteX1766" fmla="*/ 5979438 w 6842126"/>
              <a:gd name="connsiteY1766" fmla="*/ 283993 h 5130710"/>
              <a:gd name="connsiteX1767" fmla="*/ 5980706 w 6842126"/>
              <a:gd name="connsiteY1767" fmla="*/ 282150 h 5130710"/>
              <a:gd name="connsiteX1768" fmla="*/ 5329568 w 6842126"/>
              <a:gd name="connsiteY1768" fmla="*/ 280259 h 5130710"/>
              <a:gd name="connsiteX1769" fmla="*/ 5329292 w 6842126"/>
              <a:gd name="connsiteY1769" fmla="*/ 285959 h 5130710"/>
              <a:gd name="connsiteX1770" fmla="*/ 5328840 w 6842126"/>
              <a:gd name="connsiteY1770" fmla="*/ 301215 h 5130710"/>
              <a:gd name="connsiteX1771" fmla="*/ 5329452 w 6842126"/>
              <a:gd name="connsiteY1771" fmla="*/ 300906 h 5130710"/>
              <a:gd name="connsiteX1772" fmla="*/ 5319320 w 6842126"/>
              <a:gd name="connsiteY1772" fmla="*/ 327391 h 5130710"/>
              <a:gd name="connsiteX1773" fmla="*/ 5303340 w 6842126"/>
              <a:gd name="connsiteY1773" fmla="*/ 382960 h 5130710"/>
              <a:gd name="connsiteX1774" fmla="*/ 5298428 w 6842126"/>
              <a:gd name="connsiteY1774" fmla="*/ 394369 h 5130710"/>
              <a:gd name="connsiteX1775" fmla="*/ 5302816 w 6842126"/>
              <a:gd name="connsiteY1775" fmla="*/ 364953 h 5130710"/>
              <a:gd name="connsiteX1776" fmla="*/ 5304348 w 6842126"/>
              <a:gd name="connsiteY1776" fmla="*/ 342807 h 5130710"/>
              <a:gd name="connsiteX1777" fmla="*/ 5325994 w 6842126"/>
              <a:gd name="connsiteY1777" fmla="*/ 288486 h 5130710"/>
              <a:gd name="connsiteX1778" fmla="*/ 6654420 w 6842126"/>
              <a:gd name="connsiteY1778" fmla="*/ 279963 h 5130710"/>
              <a:gd name="connsiteX1779" fmla="*/ 6654690 w 6842126"/>
              <a:gd name="connsiteY1779" fmla="*/ 289893 h 5130710"/>
              <a:gd name="connsiteX1780" fmla="*/ 6652060 w 6842126"/>
              <a:gd name="connsiteY1780" fmla="*/ 297397 h 5130710"/>
              <a:gd name="connsiteX1781" fmla="*/ 6654420 w 6842126"/>
              <a:gd name="connsiteY1781" fmla="*/ 279963 h 5130710"/>
              <a:gd name="connsiteX1782" fmla="*/ 3125288 w 6842126"/>
              <a:gd name="connsiteY1782" fmla="*/ 277623 h 5130710"/>
              <a:gd name="connsiteX1783" fmla="*/ 3116838 w 6842126"/>
              <a:gd name="connsiteY1783" fmla="*/ 313245 h 5130710"/>
              <a:gd name="connsiteX1784" fmla="*/ 3115440 w 6842126"/>
              <a:gd name="connsiteY1784" fmla="*/ 316920 h 5130710"/>
              <a:gd name="connsiteX1785" fmla="*/ 3121594 w 6842126"/>
              <a:gd name="connsiteY1785" fmla="*/ 280838 h 5130710"/>
              <a:gd name="connsiteX1786" fmla="*/ 3122584 w 6842126"/>
              <a:gd name="connsiteY1786" fmla="*/ 279445 h 5130710"/>
              <a:gd name="connsiteX1787" fmla="*/ 3125288 w 6842126"/>
              <a:gd name="connsiteY1787" fmla="*/ 277623 h 5130710"/>
              <a:gd name="connsiteX1788" fmla="*/ 1410080 w 6842126"/>
              <a:gd name="connsiteY1788" fmla="*/ 276523 h 5130710"/>
              <a:gd name="connsiteX1789" fmla="*/ 1408582 w 6842126"/>
              <a:gd name="connsiteY1789" fmla="*/ 282662 h 5130710"/>
              <a:gd name="connsiteX1790" fmla="*/ 1408684 w 6842126"/>
              <a:gd name="connsiteY1790" fmla="*/ 283163 h 5130710"/>
              <a:gd name="connsiteX1791" fmla="*/ 1410308 w 6842126"/>
              <a:gd name="connsiteY1791" fmla="*/ 282353 h 5130710"/>
              <a:gd name="connsiteX1792" fmla="*/ 1410751 w 6842126"/>
              <a:gd name="connsiteY1792" fmla="*/ 277829 h 5130710"/>
              <a:gd name="connsiteX1793" fmla="*/ 4977870 w 6842126"/>
              <a:gd name="connsiteY1793" fmla="*/ 273362 h 5130710"/>
              <a:gd name="connsiteX1794" fmla="*/ 4978978 w 6842126"/>
              <a:gd name="connsiteY1794" fmla="*/ 277919 h 5130710"/>
              <a:gd name="connsiteX1795" fmla="*/ 4977464 w 6842126"/>
              <a:gd name="connsiteY1795" fmla="*/ 279964 h 5130710"/>
              <a:gd name="connsiteX1796" fmla="*/ 4977870 w 6842126"/>
              <a:gd name="connsiteY1796" fmla="*/ 273362 h 5130710"/>
              <a:gd name="connsiteX1797" fmla="*/ 6654824 w 6842126"/>
              <a:gd name="connsiteY1797" fmla="*/ 273361 h 5130710"/>
              <a:gd name="connsiteX1798" fmla="*/ 6655932 w 6842126"/>
              <a:gd name="connsiteY1798" fmla="*/ 277917 h 5130710"/>
              <a:gd name="connsiteX1799" fmla="*/ 6654420 w 6842126"/>
              <a:gd name="connsiteY1799" fmla="*/ 279963 h 5130710"/>
              <a:gd name="connsiteX1800" fmla="*/ 6654824 w 6842126"/>
              <a:gd name="connsiteY1800" fmla="*/ 273361 h 5130710"/>
              <a:gd name="connsiteX1801" fmla="*/ 2718856 w 6842126"/>
              <a:gd name="connsiteY1801" fmla="*/ 272005 h 5130710"/>
              <a:gd name="connsiteX1802" fmla="*/ 2719518 w 6842126"/>
              <a:gd name="connsiteY1802" fmla="*/ 275496 h 5130710"/>
              <a:gd name="connsiteX1803" fmla="*/ 2718238 w 6842126"/>
              <a:gd name="connsiteY1803" fmla="*/ 279315 h 5130710"/>
              <a:gd name="connsiteX1804" fmla="*/ 2717156 w 6842126"/>
              <a:gd name="connsiteY1804" fmla="*/ 278473 h 5130710"/>
              <a:gd name="connsiteX1805" fmla="*/ 2718856 w 6842126"/>
              <a:gd name="connsiteY1805" fmla="*/ 272005 h 5130710"/>
              <a:gd name="connsiteX1806" fmla="*/ 1538378 w 6842126"/>
              <a:gd name="connsiteY1806" fmla="*/ 270465 h 5130710"/>
              <a:gd name="connsiteX1807" fmla="*/ 1535661 w 6842126"/>
              <a:gd name="connsiteY1807" fmla="*/ 275865 h 5130710"/>
              <a:gd name="connsiteX1808" fmla="*/ 1534330 w 6842126"/>
              <a:gd name="connsiteY1808" fmla="*/ 278243 h 5130710"/>
              <a:gd name="connsiteX1809" fmla="*/ 1533423 w 6842126"/>
              <a:gd name="connsiteY1809" fmla="*/ 280880 h 5130710"/>
              <a:gd name="connsiteX1810" fmla="*/ 1533496 w 6842126"/>
              <a:gd name="connsiteY1810" fmla="*/ 281209 h 5130710"/>
              <a:gd name="connsiteX1811" fmla="*/ 1535952 w 6842126"/>
              <a:gd name="connsiteY1811" fmla="*/ 279311 h 5130710"/>
              <a:gd name="connsiteX1812" fmla="*/ 1538207 w 6842126"/>
              <a:gd name="connsiteY1812" fmla="*/ 272685 h 5130710"/>
              <a:gd name="connsiteX1813" fmla="*/ 1538378 w 6842126"/>
              <a:gd name="connsiteY1813" fmla="*/ 270465 h 5130710"/>
              <a:gd name="connsiteX1814" fmla="*/ 4978276 w 6842126"/>
              <a:gd name="connsiteY1814" fmla="*/ 266760 h 5130710"/>
              <a:gd name="connsiteX1815" fmla="*/ 4979384 w 6842126"/>
              <a:gd name="connsiteY1815" fmla="*/ 271315 h 5130710"/>
              <a:gd name="connsiteX1816" fmla="*/ 4977870 w 6842126"/>
              <a:gd name="connsiteY1816" fmla="*/ 273362 h 5130710"/>
              <a:gd name="connsiteX1817" fmla="*/ 4978276 w 6842126"/>
              <a:gd name="connsiteY1817" fmla="*/ 266760 h 5130710"/>
              <a:gd name="connsiteX1818" fmla="*/ 6655228 w 6842126"/>
              <a:gd name="connsiteY1818" fmla="*/ 266757 h 5130710"/>
              <a:gd name="connsiteX1819" fmla="*/ 6656336 w 6842126"/>
              <a:gd name="connsiteY1819" fmla="*/ 271314 h 5130710"/>
              <a:gd name="connsiteX1820" fmla="*/ 6654824 w 6842126"/>
              <a:gd name="connsiteY1820" fmla="*/ 273361 h 5130710"/>
              <a:gd name="connsiteX1821" fmla="*/ 6655228 w 6842126"/>
              <a:gd name="connsiteY1821" fmla="*/ 266757 h 5130710"/>
              <a:gd name="connsiteX1822" fmla="*/ 4405574 w 6842126"/>
              <a:gd name="connsiteY1822" fmla="*/ 266472 h 5130710"/>
              <a:gd name="connsiteX1823" fmla="*/ 4398588 w 6842126"/>
              <a:gd name="connsiteY1823" fmla="*/ 284735 h 5130710"/>
              <a:gd name="connsiteX1824" fmla="*/ 4390244 w 6842126"/>
              <a:gd name="connsiteY1824" fmla="*/ 306735 h 5130710"/>
              <a:gd name="connsiteX1825" fmla="*/ 4389236 w 6842126"/>
              <a:gd name="connsiteY1825" fmla="*/ 315283 h 5130710"/>
              <a:gd name="connsiteX1826" fmla="*/ 4394456 w 6842126"/>
              <a:gd name="connsiteY1826" fmla="*/ 298370 h 5130710"/>
              <a:gd name="connsiteX1827" fmla="*/ 4401820 w 6842126"/>
              <a:gd name="connsiteY1827" fmla="*/ 277510 h 5130710"/>
              <a:gd name="connsiteX1828" fmla="*/ 4405024 w 6842126"/>
              <a:gd name="connsiteY1828" fmla="*/ 270759 h 5130710"/>
              <a:gd name="connsiteX1829" fmla="*/ 2946388 w 6842126"/>
              <a:gd name="connsiteY1829" fmla="*/ 265444 h 5130710"/>
              <a:gd name="connsiteX1830" fmla="*/ 2947824 w 6842126"/>
              <a:gd name="connsiteY1830" fmla="*/ 267465 h 5130710"/>
              <a:gd name="connsiteX1831" fmla="*/ 2947406 w 6842126"/>
              <a:gd name="connsiteY1831" fmla="*/ 268718 h 5130710"/>
              <a:gd name="connsiteX1832" fmla="*/ 2946388 w 6842126"/>
              <a:gd name="connsiteY1832" fmla="*/ 265444 h 5130710"/>
              <a:gd name="connsiteX1833" fmla="*/ 2734420 w 6842126"/>
              <a:gd name="connsiteY1833" fmla="*/ 264949 h 5130710"/>
              <a:gd name="connsiteX1834" fmla="*/ 2727112 w 6842126"/>
              <a:gd name="connsiteY1834" fmla="*/ 296188 h 5130710"/>
              <a:gd name="connsiteX1835" fmla="*/ 2723116 w 6842126"/>
              <a:gd name="connsiteY1835" fmla="*/ 307827 h 5130710"/>
              <a:gd name="connsiteX1836" fmla="*/ 2728700 w 6842126"/>
              <a:gd name="connsiteY1836" fmla="*/ 272688 h 5130710"/>
              <a:gd name="connsiteX1837" fmla="*/ 2731340 w 6842126"/>
              <a:gd name="connsiteY1837" fmla="*/ 266353 h 5130710"/>
              <a:gd name="connsiteX1838" fmla="*/ 2462692 w 6842126"/>
              <a:gd name="connsiteY1838" fmla="*/ 263945 h 5130710"/>
              <a:gd name="connsiteX1839" fmla="*/ 2460236 w 6842126"/>
              <a:gd name="connsiteY1839" fmla="*/ 264291 h 5130710"/>
              <a:gd name="connsiteX1840" fmla="*/ 2459488 w 6842126"/>
              <a:gd name="connsiteY1840" fmla="*/ 266587 h 5130710"/>
              <a:gd name="connsiteX1841" fmla="*/ 2459372 w 6842126"/>
              <a:gd name="connsiteY1841" fmla="*/ 267482 h 5130710"/>
              <a:gd name="connsiteX1842" fmla="*/ 2459696 w 6842126"/>
              <a:gd name="connsiteY1842" fmla="*/ 270818 h 5130710"/>
              <a:gd name="connsiteX1843" fmla="*/ 2460676 w 6842126"/>
              <a:gd name="connsiteY1843" fmla="*/ 271388 h 5130710"/>
              <a:gd name="connsiteX1844" fmla="*/ 2462692 w 6842126"/>
              <a:gd name="connsiteY1844" fmla="*/ 263945 h 5130710"/>
              <a:gd name="connsiteX1845" fmla="*/ 3716436 w 6842126"/>
              <a:gd name="connsiteY1845" fmla="*/ 263434 h 5130710"/>
              <a:gd name="connsiteX1846" fmla="*/ 3715614 w 6842126"/>
              <a:gd name="connsiteY1846" fmla="*/ 266806 h 5130710"/>
              <a:gd name="connsiteX1847" fmla="*/ 3714814 w 6842126"/>
              <a:gd name="connsiteY1847" fmla="*/ 268197 h 5130710"/>
              <a:gd name="connsiteX1848" fmla="*/ 3713676 w 6842126"/>
              <a:gd name="connsiteY1848" fmla="*/ 269897 h 5130710"/>
              <a:gd name="connsiteX1849" fmla="*/ 3716436 w 6842126"/>
              <a:gd name="connsiteY1849" fmla="*/ 263434 h 5130710"/>
              <a:gd name="connsiteX1850" fmla="*/ 3610148 w 6842126"/>
              <a:gd name="connsiteY1850" fmla="*/ 262385 h 5130710"/>
              <a:gd name="connsiteX1851" fmla="*/ 3609764 w 6842126"/>
              <a:gd name="connsiteY1851" fmla="*/ 266144 h 5130710"/>
              <a:gd name="connsiteX1852" fmla="*/ 3602936 w 6842126"/>
              <a:gd name="connsiteY1852" fmla="*/ 276813 h 5130710"/>
              <a:gd name="connsiteX1853" fmla="*/ 3610148 w 6842126"/>
              <a:gd name="connsiteY1853" fmla="*/ 262385 h 5130710"/>
              <a:gd name="connsiteX1854" fmla="*/ 2946744 w 6842126"/>
              <a:gd name="connsiteY1854" fmla="*/ 259650 h 5130710"/>
              <a:gd name="connsiteX1855" fmla="*/ 2948602 w 6842126"/>
              <a:gd name="connsiteY1855" fmla="*/ 262010 h 5130710"/>
              <a:gd name="connsiteX1856" fmla="*/ 2948412 w 6842126"/>
              <a:gd name="connsiteY1856" fmla="*/ 262814 h 5130710"/>
              <a:gd name="connsiteX1857" fmla="*/ 2948792 w 6842126"/>
              <a:gd name="connsiteY1857" fmla="*/ 262678 h 5130710"/>
              <a:gd name="connsiteX1858" fmla="*/ 2946388 w 6842126"/>
              <a:gd name="connsiteY1858" fmla="*/ 265444 h 5130710"/>
              <a:gd name="connsiteX1859" fmla="*/ 2946744 w 6842126"/>
              <a:gd name="connsiteY1859" fmla="*/ 259650 h 5130710"/>
              <a:gd name="connsiteX1860" fmla="*/ 1545689 w 6842126"/>
              <a:gd name="connsiteY1860" fmla="*/ 258873 h 5130710"/>
              <a:gd name="connsiteX1861" fmla="*/ 1545347 w 6842126"/>
              <a:gd name="connsiteY1861" fmla="*/ 261176 h 5130710"/>
              <a:gd name="connsiteX1862" fmla="*/ 1544697 w 6842126"/>
              <a:gd name="connsiteY1862" fmla="*/ 262958 h 5130710"/>
              <a:gd name="connsiteX1863" fmla="*/ 1546674 w 6842126"/>
              <a:gd name="connsiteY1863" fmla="*/ 263567 h 5130710"/>
              <a:gd name="connsiteX1864" fmla="*/ 1546426 w 6842126"/>
              <a:gd name="connsiteY1864" fmla="*/ 265333 h 5130710"/>
              <a:gd name="connsiteX1865" fmla="*/ 1546841 w 6842126"/>
              <a:gd name="connsiteY1865" fmla="*/ 263491 h 5130710"/>
              <a:gd name="connsiteX1866" fmla="*/ 1546674 w 6842126"/>
              <a:gd name="connsiteY1866" fmla="*/ 263567 h 5130710"/>
              <a:gd name="connsiteX1867" fmla="*/ 2900904 w 6842126"/>
              <a:gd name="connsiteY1867" fmla="*/ 255330 h 5130710"/>
              <a:gd name="connsiteX1868" fmla="*/ 2900252 w 6842126"/>
              <a:gd name="connsiteY1868" fmla="*/ 257351 h 5130710"/>
              <a:gd name="connsiteX1869" fmla="*/ 2899792 w 6842126"/>
              <a:gd name="connsiteY1869" fmla="*/ 256949 h 5130710"/>
              <a:gd name="connsiteX1870" fmla="*/ 2900904 w 6842126"/>
              <a:gd name="connsiteY1870" fmla="*/ 255330 h 5130710"/>
              <a:gd name="connsiteX1871" fmla="*/ 3492096 w 6842126"/>
              <a:gd name="connsiteY1871" fmla="*/ 253411 h 5130710"/>
              <a:gd name="connsiteX1872" fmla="*/ 3492336 w 6842126"/>
              <a:gd name="connsiteY1872" fmla="*/ 262125 h 5130710"/>
              <a:gd name="connsiteX1873" fmla="*/ 3490028 w 6842126"/>
              <a:gd name="connsiteY1873" fmla="*/ 268712 h 5130710"/>
              <a:gd name="connsiteX1874" fmla="*/ 3492096 w 6842126"/>
              <a:gd name="connsiteY1874" fmla="*/ 253411 h 5130710"/>
              <a:gd name="connsiteX1875" fmla="*/ 5992216 w 6842126"/>
              <a:gd name="connsiteY1875" fmla="*/ 253352 h 5130710"/>
              <a:gd name="connsiteX1876" fmla="*/ 5989428 w 6842126"/>
              <a:gd name="connsiteY1876" fmla="*/ 261760 h 5130710"/>
              <a:gd name="connsiteX1877" fmla="*/ 5987184 w 6842126"/>
              <a:gd name="connsiteY1877" fmla="*/ 270568 h 5130710"/>
              <a:gd name="connsiteX1878" fmla="*/ 5991414 w 6842126"/>
              <a:gd name="connsiteY1878" fmla="*/ 257113 h 5130710"/>
              <a:gd name="connsiteX1879" fmla="*/ 4315264 w 6842126"/>
              <a:gd name="connsiteY1879" fmla="*/ 253352 h 5130710"/>
              <a:gd name="connsiteX1880" fmla="*/ 4312476 w 6842126"/>
              <a:gd name="connsiteY1880" fmla="*/ 261762 h 5130710"/>
              <a:gd name="connsiteX1881" fmla="*/ 4310228 w 6842126"/>
              <a:gd name="connsiteY1881" fmla="*/ 270568 h 5130710"/>
              <a:gd name="connsiteX1882" fmla="*/ 4314464 w 6842126"/>
              <a:gd name="connsiteY1882" fmla="*/ 257114 h 5130710"/>
              <a:gd name="connsiteX1883" fmla="*/ 4481360 w 6842126"/>
              <a:gd name="connsiteY1883" fmla="*/ 253113 h 5130710"/>
              <a:gd name="connsiteX1884" fmla="*/ 4482308 w 6842126"/>
              <a:gd name="connsiteY1884" fmla="*/ 258122 h 5130710"/>
              <a:gd name="connsiteX1885" fmla="*/ 4480474 w 6842126"/>
              <a:gd name="connsiteY1885" fmla="*/ 263598 h 5130710"/>
              <a:gd name="connsiteX1886" fmla="*/ 4478922 w 6842126"/>
              <a:gd name="connsiteY1886" fmla="*/ 262391 h 5130710"/>
              <a:gd name="connsiteX1887" fmla="*/ 4481360 w 6842126"/>
              <a:gd name="connsiteY1887" fmla="*/ 253113 h 5130710"/>
              <a:gd name="connsiteX1888" fmla="*/ 1809931 w 6842126"/>
              <a:gd name="connsiteY1888" fmla="*/ 251157 h 5130710"/>
              <a:gd name="connsiteX1889" fmla="*/ 1809198 w 6842126"/>
              <a:gd name="connsiteY1889" fmla="*/ 253050 h 5130710"/>
              <a:gd name="connsiteX1890" fmla="*/ 1808085 w 6842126"/>
              <a:gd name="connsiteY1890" fmla="*/ 260299 h 5130710"/>
              <a:gd name="connsiteX1891" fmla="*/ 1807620 w 6842126"/>
              <a:gd name="connsiteY1891" fmla="*/ 260336 h 5130710"/>
              <a:gd name="connsiteX1892" fmla="*/ 1807041 w 6842126"/>
              <a:gd name="connsiteY1892" fmla="*/ 260383 h 5130710"/>
              <a:gd name="connsiteX1893" fmla="*/ 1806847 w 6842126"/>
              <a:gd name="connsiteY1893" fmla="*/ 260397 h 5130710"/>
              <a:gd name="connsiteX1894" fmla="*/ 1806693 w 6842126"/>
              <a:gd name="connsiteY1894" fmla="*/ 260409 h 5130710"/>
              <a:gd name="connsiteX1895" fmla="*/ 1807041 w 6842126"/>
              <a:gd name="connsiteY1895" fmla="*/ 260383 h 5130710"/>
              <a:gd name="connsiteX1896" fmla="*/ 1808085 w 6842126"/>
              <a:gd name="connsiteY1896" fmla="*/ 260299 h 5130710"/>
              <a:gd name="connsiteX1897" fmla="*/ 1808157 w 6842126"/>
              <a:gd name="connsiteY1897" fmla="*/ 260222 h 5130710"/>
              <a:gd name="connsiteX1898" fmla="*/ 1416411 w 6842126"/>
              <a:gd name="connsiteY1898" fmla="*/ 248833 h 5130710"/>
              <a:gd name="connsiteX1899" fmla="*/ 1415274 w 6842126"/>
              <a:gd name="connsiteY1899" fmla="*/ 255198 h 5130710"/>
              <a:gd name="connsiteX1900" fmla="*/ 1414440 w 6842126"/>
              <a:gd name="connsiteY1900" fmla="*/ 258619 h 5130710"/>
              <a:gd name="connsiteX1901" fmla="*/ 1416263 w 6842126"/>
              <a:gd name="connsiteY1901" fmla="*/ 255394 h 5130710"/>
              <a:gd name="connsiteX1902" fmla="*/ 3492452 w 6842126"/>
              <a:gd name="connsiteY1902" fmla="*/ 247616 h 5130710"/>
              <a:gd name="connsiteX1903" fmla="*/ 3493424 w 6842126"/>
              <a:gd name="connsiteY1903" fmla="*/ 251616 h 5130710"/>
              <a:gd name="connsiteX1904" fmla="*/ 3492096 w 6842126"/>
              <a:gd name="connsiteY1904" fmla="*/ 253411 h 5130710"/>
              <a:gd name="connsiteX1905" fmla="*/ 3492452 w 6842126"/>
              <a:gd name="connsiteY1905" fmla="*/ 247616 h 5130710"/>
              <a:gd name="connsiteX1906" fmla="*/ 3853688 w 6842126"/>
              <a:gd name="connsiteY1906" fmla="*/ 246319 h 5130710"/>
              <a:gd name="connsiteX1907" fmla="*/ 3853224 w 6842126"/>
              <a:gd name="connsiteY1907" fmla="*/ 252600 h 5130710"/>
              <a:gd name="connsiteX1908" fmla="*/ 3852564 w 6842126"/>
              <a:gd name="connsiteY1908" fmla="*/ 254133 h 5130710"/>
              <a:gd name="connsiteX1909" fmla="*/ 1503423 w 6842126"/>
              <a:gd name="connsiteY1909" fmla="*/ 243592 h 5130710"/>
              <a:gd name="connsiteX1910" fmla="*/ 1503144 w 6842126"/>
              <a:gd name="connsiteY1910" fmla="*/ 244397 h 5130710"/>
              <a:gd name="connsiteX1911" fmla="*/ 1502174 w 6842126"/>
              <a:gd name="connsiteY1911" fmla="*/ 248931 h 5130710"/>
              <a:gd name="connsiteX1912" fmla="*/ 1502420 w 6842126"/>
              <a:gd name="connsiteY1912" fmla="*/ 248465 h 5130710"/>
              <a:gd name="connsiteX1913" fmla="*/ 3492808 w 6842126"/>
              <a:gd name="connsiteY1913" fmla="*/ 241823 h 5130710"/>
              <a:gd name="connsiteX1914" fmla="*/ 3493780 w 6842126"/>
              <a:gd name="connsiteY1914" fmla="*/ 245822 h 5130710"/>
              <a:gd name="connsiteX1915" fmla="*/ 3492452 w 6842126"/>
              <a:gd name="connsiteY1915" fmla="*/ 247616 h 5130710"/>
              <a:gd name="connsiteX1916" fmla="*/ 3492808 w 6842126"/>
              <a:gd name="connsiteY1916" fmla="*/ 241823 h 5130710"/>
              <a:gd name="connsiteX1917" fmla="*/ 5753998 w 6842126"/>
              <a:gd name="connsiteY1917" fmla="*/ 241308 h 5130710"/>
              <a:gd name="connsiteX1918" fmla="*/ 5757388 w 6842126"/>
              <a:gd name="connsiteY1918" fmla="*/ 245186 h 5130710"/>
              <a:gd name="connsiteX1919" fmla="*/ 5758604 w 6842126"/>
              <a:gd name="connsiteY1919" fmla="*/ 250389 h 5130710"/>
              <a:gd name="connsiteX1920" fmla="*/ 5748228 w 6842126"/>
              <a:gd name="connsiteY1920" fmla="*/ 282541 h 5130710"/>
              <a:gd name="connsiteX1921" fmla="*/ 5749248 w 6842126"/>
              <a:gd name="connsiteY1921" fmla="*/ 248625 h 5130710"/>
              <a:gd name="connsiteX1922" fmla="*/ 1550079 w 6842126"/>
              <a:gd name="connsiteY1922" fmla="*/ 239406 h 5130710"/>
              <a:gd name="connsiteX1923" fmla="*/ 1547205 w 6842126"/>
              <a:gd name="connsiteY1923" fmla="*/ 248654 h 5130710"/>
              <a:gd name="connsiteX1924" fmla="*/ 1545795 w 6842126"/>
              <a:gd name="connsiteY1924" fmla="*/ 258163 h 5130710"/>
              <a:gd name="connsiteX1925" fmla="*/ 1547714 w 6842126"/>
              <a:gd name="connsiteY1925" fmla="*/ 259634 h 5130710"/>
              <a:gd name="connsiteX1926" fmla="*/ 1548089 w 6842126"/>
              <a:gd name="connsiteY1926" fmla="*/ 257980 h 5130710"/>
              <a:gd name="connsiteX1927" fmla="*/ 1550079 w 6842126"/>
              <a:gd name="connsiteY1927" fmla="*/ 239406 h 5130710"/>
              <a:gd name="connsiteX1928" fmla="*/ 1752653 w 6842126"/>
              <a:gd name="connsiteY1928" fmla="*/ 238896 h 5130710"/>
              <a:gd name="connsiteX1929" fmla="*/ 1751423 w 6842126"/>
              <a:gd name="connsiteY1929" fmla="*/ 247079 h 5130710"/>
              <a:gd name="connsiteX1930" fmla="*/ 1751780 w 6842126"/>
              <a:gd name="connsiteY1930" fmla="*/ 245881 h 5130710"/>
              <a:gd name="connsiteX1931" fmla="*/ 1752639 w 6842126"/>
              <a:gd name="connsiteY1931" fmla="*/ 239112 h 5130710"/>
              <a:gd name="connsiteX1932" fmla="*/ 2978784 w 6842126"/>
              <a:gd name="connsiteY1932" fmla="*/ 237513 h 5130710"/>
              <a:gd name="connsiteX1933" fmla="*/ 2979392 w 6842126"/>
              <a:gd name="connsiteY1933" fmla="*/ 244728 h 5130710"/>
              <a:gd name="connsiteX1934" fmla="*/ 2979026 w 6842126"/>
              <a:gd name="connsiteY1934" fmla="*/ 250519 h 5130710"/>
              <a:gd name="connsiteX1935" fmla="*/ 2976488 w 6842126"/>
              <a:gd name="connsiteY1935" fmla="*/ 256330 h 5130710"/>
              <a:gd name="connsiteX1936" fmla="*/ 2973238 w 6842126"/>
              <a:gd name="connsiteY1936" fmla="*/ 264129 h 5130710"/>
              <a:gd name="connsiteX1937" fmla="*/ 2973362 w 6842126"/>
              <a:gd name="connsiteY1937" fmla="*/ 260998 h 5130710"/>
              <a:gd name="connsiteX1938" fmla="*/ 2976018 w 6842126"/>
              <a:gd name="connsiteY1938" fmla="*/ 239495 h 5130710"/>
              <a:gd name="connsiteX1939" fmla="*/ 2978784 w 6842126"/>
              <a:gd name="connsiteY1939" fmla="*/ 237513 h 5130710"/>
              <a:gd name="connsiteX1940" fmla="*/ 5124952 w 6842126"/>
              <a:gd name="connsiteY1940" fmla="*/ 234955 h 5130710"/>
              <a:gd name="connsiteX1941" fmla="*/ 5124016 w 6842126"/>
              <a:gd name="connsiteY1941" fmla="*/ 238798 h 5130710"/>
              <a:gd name="connsiteX1942" fmla="*/ 5123100 w 6842126"/>
              <a:gd name="connsiteY1942" fmla="*/ 240380 h 5130710"/>
              <a:gd name="connsiteX1943" fmla="*/ 5121808 w 6842126"/>
              <a:gd name="connsiteY1943" fmla="*/ 242317 h 5130710"/>
              <a:gd name="connsiteX1944" fmla="*/ 5124952 w 6842126"/>
              <a:gd name="connsiteY1944" fmla="*/ 234955 h 5130710"/>
              <a:gd name="connsiteX1945" fmla="*/ 5003828 w 6842126"/>
              <a:gd name="connsiteY1945" fmla="*/ 233757 h 5130710"/>
              <a:gd name="connsiteX1946" fmla="*/ 5003392 w 6842126"/>
              <a:gd name="connsiteY1946" fmla="*/ 238042 h 5130710"/>
              <a:gd name="connsiteX1947" fmla="*/ 4995610 w 6842126"/>
              <a:gd name="connsiteY1947" fmla="*/ 250201 h 5130710"/>
              <a:gd name="connsiteX1948" fmla="*/ 5003828 w 6842126"/>
              <a:gd name="connsiteY1948" fmla="*/ 233757 h 5130710"/>
              <a:gd name="connsiteX1949" fmla="*/ 4004448 w 6842126"/>
              <a:gd name="connsiteY1949" fmla="*/ 230336 h 5130710"/>
              <a:gd name="connsiteX1950" fmla="*/ 4007776 w 6842126"/>
              <a:gd name="connsiteY1950" fmla="*/ 234476 h 5130710"/>
              <a:gd name="connsiteX1951" fmla="*/ 4004380 w 6842126"/>
              <a:gd name="connsiteY1951" fmla="*/ 235374 h 5130710"/>
              <a:gd name="connsiteX1952" fmla="*/ 4004448 w 6842126"/>
              <a:gd name="connsiteY1952" fmla="*/ 230336 h 5130710"/>
              <a:gd name="connsiteX1953" fmla="*/ 5550604 w 6842126"/>
              <a:gd name="connsiteY1953" fmla="*/ 229683 h 5130710"/>
              <a:gd name="connsiteX1954" fmla="*/ 5549162 w 6842126"/>
              <a:gd name="connsiteY1954" fmla="*/ 233835 h 5130710"/>
              <a:gd name="connsiteX1955" fmla="*/ 5550388 w 6842126"/>
              <a:gd name="connsiteY1955" fmla="*/ 231497 h 5130710"/>
              <a:gd name="connsiteX1956" fmla="*/ 3524748 w 6842126"/>
              <a:gd name="connsiteY1956" fmla="*/ 228323 h 5130710"/>
              <a:gd name="connsiteX1957" fmla="*/ 3524512 w 6842126"/>
              <a:gd name="connsiteY1957" fmla="*/ 233322 h 5130710"/>
              <a:gd name="connsiteX1958" fmla="*/ 3524112 w 6842126"/>
              <a:gd name="connsiteY1958" fmla="*/ 246710 h 5130710"/>
              <a:gd name="connsiteX1959" fmla="*/ 3524650 w 6842126"/>
              <a:gd name="connsiteY1959" fmla="*/ 246438 h 5130710"/>
              <a:gd name="connsiteX1960" fmla="*/ 3515760 w 6842126"/>
              <a:gd name="connsiteY1960" fmla="*/ 269681 h 5130710"/>
              <a:gd name="connsiteX1961" fmla="*/ 3501736 w 6842126"/>
              <a:gd name="connsiteY1961" fmla="*/ 318443 h 5130710"/>
              <a:gd name="connsiteX1962" fmla="*/ 3497424 w 6842126"/>
              <a:gd name="connsiteY1962" fmla="*/ 328455 h 5130710"/>
              <a:gd name="connsiteX1963" fmla="*/ 3501276 w 6842126"/>
              <a:gd name="connsiteY1963" fmla="*/ 302642 h 5130710"/>
              <a:gd name="connsiteX1964" fmla="*/ 3502620 w 6842126"/>
              <a:gd name="connsiteY1964" fmla="*/ 283209 h 5130710"/>
              <a:gd name="connsiteX1965" fmla="*/ 3521616 w 6842126"/>
              <a:gd name="connsiteY1965" fmla="*/ 235540 h 5130710"/>
              <a:gd name="connsiteX1966" fmla="*/ 1552283 w 6842126"/>
              <a:gd name="connsiteY1966" fmla="*/ 227997 h 5130710"/>
              <a:gd name="connsiteX1967" fmla="*/ 1549557 w 6842126"/>
              <a:gd name="connsiteY1967" fmla="*/ 228842 h 5130710"/>
              <a:gd name="connsiteX1968" fmla="*/ 1551163 w 6842126"/>
              <a:gd name="connsiteY1968" fmla="*/ 229206 h 5130710"/>
              <a:gd name="connsiteX1969" fmla="*/ 1552283 w 6842126"/>
              <a:gd name="connsiteY1969" fmla="*/ 227997 h 5130710"/>
              <a:gd name="connsiteX1970" fmla="*/ 2741288 w 6842126"/>
              <a:gd name="connsiteY1970" fmla="*/ 226804 h 5130710"/>
              <a:gd name="connsiteX1971" fmla="*/ 2740632 w 6842126"/>
              <a:gd name="connsiteY1971" fmla="*/ 238391 h 5130710"/>
              <a:gd name="connsiteX1972" fmla="*/ 2737664 w 6842126"/>
              <a:gd name="connsiteY1972" fmla="*/ 251078 h 5130710"/>
              <a:gd name="connsiteX1973" fmla="*/ 2739100 w 6842126"/>
              <a:gd name="connsiteY1973" fmla="*/ 240769 h 5130710"/>
              <a:gd name="connsiteX1974" fmla="*/ 2739360 w 6842126"/>
              <a:gd name="connsiteY1974" fmla="*/ 230707 h 5130710"/>
              <a:gd name="connsiteX1975" fmla="*/ 2998016 w 6842126"/>
              <a:gd name="connsiteY1975" fmla="*/ 224475 h 5130710"/>
              <a:gd name="connsiteX1976" fmla="*/ 2998472 w 6842126"/>
              <a:gd name="connsiteY1976" fmla="*/ 226492 h 5130710"/>
              <a:gd name="connsiteX1977" fmla="*/ 2997948 w 6842126"/>
              <a:gd name="connsiteY1977" fmla="*/ 230522 h 5130710"/>
              <a:gd name="connsiteX1978" fmla="*/ 2992870 w 6842126"/>
              <a:gd name="connsiteY1978" fmla="*/ 248686 h 5130710"/>
              <a:gd name="connsiteX1979" fmla="*/ 2987590 w 6842126"/>
              <a:gd name="connsiteY1979" fmla="*/ 263353 h 5130710"/>
              <a:gd name="connsiteX1980" fmla="*/ 2987372 w 6842126"/>
              <a:gd name="connsiteY1980" fmla="*/ 263942 h 5130710"/>
              <a:gd name="connsiteX1981" fmla="*/ 2991320 w 6842126"/>
              <a:gd name="connsiteY1981" fmla="*/ 233297 h 5130710"/>
              <a:gd name="connsiteX1982" fmla="*/ 2995024 w 6842126"/>
              <a:gd name="connsiteY1982" fmla="*/ 226926 h 5130710"/>
              <a:gd name="connsiteX1983" fmla="*/ 2998016 w 6842126"/>
              <a:gd name="connsiteY1983" fmla="*/ 224475 h 5130710"/>
              <a:gd name="connsiteX1984" fmla="*/ 4136404 w 6842126"/>
              <a:gd name="connsiteY1984" fmla="*/ 222237 h 5130710"/>
              <a:gd name="connsiteX1985" fmla="*/ 4126774 w 6842126"/>
              <a:gd name="connsiteY1985" fmla="*/ 262833 h 5130710"/>
              <a:gd name="connsiteX1986" fmla="*/ 4125180 w 6842126"/>
              <a:gd name="connsiteY1986" fmla="*/ 267019 h 5130710"/>
              <a:gd name="connsiteX1987" fmla="*/ 4132192 w 6842126"/>
              <a:gd name="connsiteY1987" fmla="*/ 225901 h 5130710"/>
              <a:gd name="connsiteX1988" fmla="*/ 4133320 w 6842126"/>
              <a:gd name="connsiteY1988" fmla="*/ 224314 h 5130710"/>
              <a:gd name="connsiteX1989" fmla="*/ 4136404 w 6842126"/>
              <a:gd name="connsiteY1989" fmla="*/ 222237 h 5130710"/>
              <a:gd name="connsiteX1990" fmla="*/ 2423926 w 6842126"/>
              <a:gd name="connsiteY1990" fmla="*/ 212526 h 5130710"/>
              <a:gd name="connsiteX1991" fmla="*/ 2424588 w 6842126"/>
              <a:gd name="connsiteY1991" fmla="*/ 216018 h 5130710"/>
              <a:gd name="connsiteX1992" fmla="*/ 2423308 w 6842126"/>
              <a:gd name="connsiteY1992" fmla="*/ 219836 h 5130710"/>
              <a:gd name="connsiteX1993" fmla="*/ 2422228 w 6842126"/>
              <a:gd name="connsiteY1993" fmla="*/ 218993 h 5130710"/>
              <a:gd name="connsiteX1994" fmla="*/ 2423926 w 6842126"/>
              <a:gd name="connsiteY1994" fmla="*/ 212526 h 5130710"/>
              <a:gd name="connsiteX1995" fmla="*/ 3932536 w 6842126"/>
              <a:gd name="connsiteY1995" fmla="*/ 208356 h 5130710"/>
              <a:gd name="connsiteX1996" fmla="*/ 3934172 w 6842126"/>
              <a:gd name="connsiteY1996" fmla="*/ 210662 h 5130710"/>
              <a:gd name="connsiteX1997" fmla="*/ 3933694 w 6842126"/>
              <a:gd name="connsiteY1997" fmla="*/ 212088 h 5130710"/>
              <a:gd name="connsiteX1998" fmla="*/ 3932536 w 6842126"/>
              <a:gd name="connsiteY1998" fmla="*/ 208356 h 5130710"/>
              <a:gd name="connsiteX1999" fmla="*/ 5609488 w 6842126"/>
              <a:gd name="connsiteY1999" fmla="*/ 208355 h 5130710"/>
              <a:gd name="connsiteX2000" fmla="*/ 5610664 w 6842126"/>
              <a:gd name="connsiteY2000" fmla="*/ 210012 h 5130710"/>
              <a:gd name="connsiteX2001" fmla="*/ 5610378 w 6842126"/>
              <a:gd name="connsiteY2001" fmla="*/ 211220 h 5130710"/>
              <a:gd name="connsiteX2002" fmla="*/ 4810064 w 6842126"/>
              <a:gd name="connsiteY2002" fmla="*/ 206067 h 5130710"/>
              <a:gd name="connsiteX2003" fmla="*/ 4809128 w 6842126"/>
              <a:gd name="connsiteY2003" fmla="*/ 209911 h 5130710"/>
              <a:gd name="connsiteX2004" fmla="*/ 4808212 w 6842126"/>
              <a:gd name="connsiteY2004" fmla="*/ 211495 h 5130710"/>
              <a:gd name="connsiteX2005" fmla="*/ 4806916 w 6842126"/>
              <a:gd name="connsiteY2005" fmla="*/ 213430 h 5130710"/>
              <a:gd name="connsiteX2006" fmla="*/ 4810064 w 6842126"/>
              <a:gd name="connsiteY2006" fmla="*/ 206067 h 5130710"/>
              <a:gd name="connsiteX2007" fmla="*/ 6487016 w 6842126"/>
              <a:gd name="connsiteY2007" fmla="*/ 206066 h 5130710"/>
              <a:gd name="connsiteX2008" fmla="*/ 6486078 w 6842126"/>
              <a:gd name="connsiteY2008" fmla="*/ 209909 h 5130710"/>
              <a:gd name="connsiteX2009" fmla="*/ 6485168 w 6842126"/>
              <a:gd name="connsiteY2009" fmla="*/ 211495 h 5130710"/>
              <a:gd name="connsiteX2010" fmla="*/ 6483868 w 6842126"/>
              <a:gd name="connsiteY2010" fmla="*/ 213429 h 5130710"/>
              <a:gd name="connsiteX2011" fmla="*/ 6487016 w 6842126"/>
              <a:gd name="connsiteY2011" fmla="*/ 206066 h 5130710"/>
              <a:gd name="connsiteX2012" fmla="*/ 4688940 w 6842126"/>
              <a:gd name="connsiteY2012" fmla="*/ 204872 h 5130710"/>
              <a:gd name="connsiteX2013" fmla="*/ 4688500 w 6842126"/>
              <a:gd name="connsiteY2013" fmla="*/ 209156 h 5130710"/>
              <a:gd name="connsiteX2014" fmla="*/ 4680720 w 6842126"/>
              <a:gd name="connsiteY2014" fmla="*/ 221316 h 5130710"/>
              <a:gd name="connsiteX2015" fmla="*/ 4688940 w 6842126"/>
              <a:gd name="connsiteY2015" fmla="*/ 204872 h 5130710"/>
              <a:gd name="connsiteX2016" fmla="*/ 5364228 w 6842126"/>
              <a:gd name="connsiteY2016" fmla="*/ 204609 h 5130710"/>
              <a:gd name="connsiteX2017" fmla="*/ 5364108 w 6842126"/>
              <a:gd name="connsiteY2017" fmla="*/ 209701 h 5130710"/>
              <a:gd name="connsiteX2018" fmla="*/ 5363560 w 6842126"/>
              <a:gd name="connsiteY2018" fmla="*/ 215453 h 5130710"/>
              <a:gd name="connsiteX2019" fmla="*/ 5345080 w 6842126"/>
              <a:gd name="connsiteY2019" fmla="*/ 260662 h 5130710"/>
              <a:gd name="connsiteX2020" fmla="*/ 5345280 w 6842126"/>
              <a:gd name="connsiteY2020" fmla="*/ 255771 h 5130710"/>
              <a:gd name="connsiteX2021" fmla="*/ 5344930 w 6842126"/>
              <a:gd name="connsiteY2021" fmla="*/ 244893 h 5130710"/>
              <a:gd name="connsiteX2022" fmla="*/ 5353940 w 6842126"/>
              <a:gd name="connsiteY2022" fmla="*/ 224163 h 5130710"/>
              <a:gd name="connsiteX2023" fmla="*/ 5363260 w 6842126"/>
              <a:gd name="connsiteY2023" fmla="*/ 204940 h 5130710"/>
              <a:gd name="connsiteX2024" fmla="*/ 1758889 w 6842126"/>
              <a:gd name="connsiteY2024" fmla="*/ 204060 h 5130710"/>
              <a:gd name="connsiteX2025" fmla="*/ 1756579 w 6842126"/>
              <a:gd name="connsiteY2025" fmla="*/ 211937 h 5130710"/>
              <a:gd name="connsiteX2026" fmla="*/ 1755901 w 6842126"/>
              <a:gd name="connsiteY2026" fmla="*/ 215111 h 5130710"/>
              <a:gd name="connsiteX2027" fmla="*/ 1755648 w 6842126"/>
              <a:gd name="connsiteY2027" fmla="*/ 217158 h 5130710"/>
              <a:gd name="connsiteX2028" fmla="*/ 1755978 w 6842126"/>
              <a:gd name="connsiteY2028" fmla="*/ 218438 h 5130710"/>
              <a:gd name="connsiteX2029" fmla="*/ 1757543 w 6842126"/>
              <a:gd name="connsiteY2029" fmla="*/ 216705 h 5130710"/>
              <a:gd name="connsiteX2030" fmla="*/ 3932940 w 6842126"/>
              <a:gd name="connsiteY2030" fmla="*/ 201754 h 5130710"/>
              <a:gd name="connsiteX2031" fmla="*/ 3935056 w 6842126"/>
              <a:gd name="connsiteY2031" fmla="*/ 204444 h 5130710"/>
              <a:gd name="connsiteX2032" fmla="*/ 3934840 w 6842126"/>
              <a:gd name="connsiteY2032" fmla="*/ 205363 h 5130710"/>
              <a:gd name="connsiteX2033" fmla="*/ 3935272 w 6842126"/>
              <a:gd name="connsiteY2033" fmla="*/ 205205 h 5130710"/>
              <a:gd name="connsiteX2034" fmla="*/ 3932536 w 6842126"/>
              <a:gd name="connsiteY2034" fmla="*/ 208356 h 5130710"/>
              <a:gd name="connsiteX2035" fmla="*/ 3932940 w 6842126"/>
              <a:gd name="connsiteY2035" fmla="*/ 201754 h 5130710"/>
              <a:gd name="connsiteX2036" fmla="*/ 5609894 w 6842126"/>
              <a:gd name="connsiteY2036" fmla="*/ 201753 h 5130710"/>
              <a:gd name="connsiteX2037" fmla="*/ 5611988 w 6842126"/>
              <a:gd name="connsiteY2037" fmla="*/ 204416 h 5130710"/>
              <a:gd name="connsiteX2038" fmla="*/ 5611644 w 6842126"/>
              <a:gd name="connsiteY2038" fmla="*/ 205872 h 5130710"/>
              <a:gd name="connsiteX2039" fmla="*/ 5609488 w 6842126"/>
              <a:gd name="connsiteY2039" fmla="*/ 208355 h 5130710"/>
              <a:gd name="connsiteX2040" fmla="*/ 5609894 w 6842126"/>
              <a:gd name="connsiteY2040" fmla="*/ 201753 h 5130710"/>
              <a:gd name="connsiteX2041" fmla="*/ 3880700 w 6842126"/>
              <a:gd name="connsiteY2041" fmla="*/ 196834 h 5130710"/>
              <a:gd name="connsiteX2042" fmla="*/ 3879960 w 6842126"/>
              <a:gd name="connsiteY2042" fmla="*/ 199135 h 5130710"/>
              <a:gd name="connsiteX2043" fmla="*/ 3879434 w 6842126"/>
              <a:gd name="connsiteY2043" fmla="*/ 198678 h 5130710"/>
              <a:gd name="connsiteX2044" fmla="*/ 3880700 w 6842126"/>
              <a:gd name="connsiteY2044" fmla="*/ 196834 h 5130710"/>
              <a:gd name="connsiteX2045" fmla="*/ 5557652 w 6842126"/>
              <a:gd name="connsiteY2045" fmla="*/ 196832 h 5130710"/>
              <a:gd name="connsiteX2046" fmla="*/ 5556912 w 6842126"/>
              <a:gd name="connsiteY2046" fmla="*/ 199134 h 5130710"/>
              <a:gd name="connsiteX2047" fmla="*/ 5556384 w 6842126"/>
              <a:gd name="connsiteY2047" fmla="*/ 198677 h 5130710"/>
              <a:gd name="connsiteX2048" fmla="*/ 5557652 w 6842126"/>
              <a:gd name="connsiteY2048" fmla="*/ 196832 h 5130710"/>
              <a:gd name="connsiteX2049" fmla="*/ 4906512 w 6842126"/>
              <a:gd name="connsiteY2049" fmla="*/ 194941 h 5130710"/>
              <a:gd name="connsiteX2050" fmla="*/ 4906240 w 6842126"/>
              <a:gd name="connsiteY2050" fmla="*/ 200639 h 5130710"/>
              <a:gd name="connsiteX2051" fmla="*/ 4905784 w 6842126"/>
              <a:gd name="connsiteY2051" fmla="*/ 215896 h 5130710"/>
              <a:gd name="connsiteX2052" fmla="*/ 4906400 w 6842126"/>
              <a:gd name="connsiteY2052" fmla="*/ 215586 h 5130710"/>
              <a:gd name="connsiteX2053" fmla="*/ 4896266 w 6842126"/>
              <a:gd name="connsiteY2053" fmla="*/ 242073 h 5130710"/>
              <a:gd name="connsiteX2054" fmla="*/ 4880284 w 6842126"/>
              <a:gd name="connsiteY2054" fmla="*/ 297641 h 5130710"/>
              <a:gd name="connsiteX2055" fmla="*/ 4875372 w 6842126"/>
              <a:gd name="connsiteY2055" fmla="*/ 309051 h 5130710"/>
              <a:gd name="connsiteX2056" fmla="*/ 4879764 w 6842126"/>
              <a:gd name="connsiteY2056" fmla="*/ 279633 h 5130710"/>
              <a:gd name="connsiteX2057" fmla="*/ 4881292 w 6842126"/>
              <a:gd name="connsiteY2057" fmla="*/ 257487 h 5130710"/>
              <a:gd name="connsiteX2058" fmla="*/ 4902940 w 6842126"/>
              <a:gd name="connsiteY2058" fmla="*/ 203165 h 5130710"/>
              <a:gd name="connsiteX2059" fmla="*/ 4554412 w 6842126"/>
              <a:gd name="connsiteY2059" fmla="*/ 194646 h 5130710"/>
              <a:gd name="connsiteX2060" fmla="*/ 4554684 w 6842126"/>
              <a:gd name="connsiteY2060" fmla="*/ 204575 h 5130710"/>
              <a:gd name="connsiteX2061" fmla="*/ 4552054 w 6842126"/>
              <a:gd name="connsiteY2061" fmla="*/ 212080 h 5130710"/>
              <a:gd name="connsiteX2062" fmla="*/ 4554412 w 6842126"/>
              <a:gd name="connsiteY2062" fmla="*/ 194646 h 5130710"/>
              <a:gd name="connsiteX2063" fmla="*/ 1550860 w 6842126"/>
              <a:gd name="connsiteY2063" fmla="*/ 190402 h 5130710"/>
              <a:gd name="connsiteX2064" fmla="*/ 1549300 w 6842126"/>
              <a:gd name="connsiteY2064" fmla="*/ 191000 h 5130710"/>
              <a:gd name="connsiteX2065" fmla="*/ 1548693 w 6842126"/>
              <a:gd name="connsiteY2065" fmla="*/ 193487 h 5130710"/>
              <a:gd name="connsiteX2066" fmla="*/ 1550231 w 6842126"/>
              <a:gd name="connsiteY2066" fmla="*/ 193996 h 5130710"/>
              <a:gd name="connsiteX2067" fmla="*/ 1550807 w 6842126"/>
              <a:gd name="connsiteY2067" fmla="*/ 192337 h 5130710"/>
              <a:gd name="connsiteX2068" fmla="*/ 1550860 w 6842126"/>
              <a:gd name="connsiteY2068" fmla="*/ 190402 h 5130710"/>
              <a:gd name="connsiteX2069" fmla="*/ 3345198 w 6842126"/>
              <a:gd name="connsiteY2069" fmla="*/ 188566 h 5130710"/>
              <a:gd name="connsiteX2070" fmla="*/ 3344376 w 6842126"/>
              <a:gd name="connsiteY2070" fmla="*/ 191937 h 5130710"/>
              <a:gd name="connsiteX2071" fmla="*/ 3343574 w 6842126"/>
              <a:gd name="connsiteY2071" fmla="*/ 193329 h 5130710"/>
              <a:gd name="connsiteX2072" fmla="*/ 3342436 w 6842126"/>
              <a:gd name="connsiteY2072" fmla="*/ 195027 h 5130710"/>
              <a:gd name="connsiteX2073" fmla="*/ 3345198 w 6842126"/>
              <a:gd name="connsiteY2073" fmla="*/ 188566 h 5130710"/>
              <a:gd name="connsiteX2074" fmla="*/ 1707372 w 6842126"/>
              <a:gd name="connsiteY2074" fmla="*/ 188198 h 5130710"/>
              <a:gd name="connsiteX2075" fmla="*/ 1707054 w 6842126"/>
              <a:gd name="connsiteY2075" fmla="*/ 188721 h 5130710"/>
              <a:gd name="connsiteX2076" fmla="*/ 1700895 w 6842126"/>
              <a:gd name="connsiteY2076" fmla="*/ 204668 h 5130710"/>
              <a:gd name="connsiteX2077" fmla="*/ 1703130 w 6842126"/>
              <a:gd name="connsiteY2077" fmla="*/ 202337 h 5130710"/>
              <a:gd name="connsiteX2078" fmla="*/ 1705838 w 6842126"/>
              <a:gd name="connsiteY2078" fmla="*/ 196962 h 5130710"/>
              <a:gd name="connsiteX2079" fmla="*/ 4554816 w 6842126"/>
              <a:gd name="connsiteY2079" fmla="*/ 188044 h 5130710"/>
              <a:gd name="connsiteX2080" fmla="*/ 4555924 w 6842126"/>
              <a:gd name="connsiteY2080" fmla="*/ 192601 h 5130710"/>
              <a:gd name="connsiteX2081" fmla="*/ 4554412 w 6842126"/>
              <a:gd name="connsiteY2081" fmla="*/ 194646 h 5130710"/>
              <a:gd name="connsiteX2082" fmla="*/ 4554816 w 6842126"/>
              <a:gd name="connsiteY2082" fmla="*/ 188044 h 5130710"/>
              <a:gd name="connsiteX2083" fmla="*/ 3238910 w 6842126"/>
              <a:gd name="connsiteY2083" fmla="*/ 187516 h 5130710"/>
              <a:gd name="connsiteX2084" fmla="*/ 3238524 w 6842126"/>
              <a:gd name="connsiteY2084" fmla="*/ 191275 h 5130710"/>
              <a:gd name="connsiteX2085" fmla="*/ 3231696 w 6842126"/>
              <a:gd name="connsiteY2085" fmla="*/ 201946 h 5130710"/>
              <a:gd name="connsiteX2086" fmla="*/ 3238910 w 6842126"/>
              <a:gd name="connsiteY2086" fmla="*/ 187516 h 5130710"/>
              <a:gd name="connsiteX2087" fmla="*/ 4966472 w 6842126"/>
              <a:gd name="connsiteY2087" fmla="*/ 186564 h 5130710"/>
              <a:gd name="connsiteX2088" fmla="*/ 4965944 w 6842126"/>
              <a:gd name="connsiteY2088" fmla="*/ 193722 h 5130710"/>
              <a:gd name="connsiteX2089" fmla="*/ 4965192 w 6842126"/>
              <a:gd name="connsiteY2089" fmla="*/ 195468 h 5130710"/>
              <a:gd name="connsiteX2090" fmla="*/ 4555220 w 6842126"/>
              <a:gd name="connsiteY2090" fmla="*/ 181441 h 5130710"/>
              <a:gd name="connsiteX2091" fmla="*/ 4556328 w 6842126"/>
              <a:gd name="connsiteY2091" fmla="*/ 185997 h 5130710"/>
              <a:gd name="connsiteX2092" fmla="*/ 4554816 w 6842126"/>
              <a:gd name="connsiteY2092" fmla="*/ 188044 h 5130710"/>
              <a:gd name="connsiteX2093" fmla="*/ 4555220 w 6842126"/>
              <a:gd name="connsiteY2093" fmla="*/ 181441 h 5130710"/>
              <a:gd name="connsiteX2094" fmla="*/ 2041317 w 6842126"/>
              <a:gd name="connsiteY2094" fmla="*/ 181324 h 5130710"/>
              <a:gd name="connsiteX2095" fmla="*/ 2042457 w 6842126"/>
              <a:gd name="connsiteY2095" fmla="*/ 182932 h 5130710"/>
              <a:gd name="connsiteX2096" fmla="*/ 2042123 w 6842126"/>
              <a:gd name="connsiteY2096" fmla="*/ 183926 h 5130710"/>
              <a:gd name="connsiteX2097" fmla="*/ 2041317 w 6842126"/>
              <a:gd name="connsiteY2097" fmla="*/ 181324 h 5130710"/>
              <a:gd name="connsiteX2098" fmla="*/ 2653080 w 6842126"/>
              <a:gd name="connsiteY2098" fmla="*/ 179729 h 5130710"/>
              <a:gd name="connsiteX2099" fmla="*/ 2652428 w 6842126"/>
              <a:gd name="connsiteY2099" fmla="*/ 182407 h 5130710"/>
              <a:gd name="connsiteX2100" fmla="*/ 2651792 w 6842126"/>
              <a:gd name="connsiteY2100" fmla="*/ 183512 h 5130710"/>
              <a:gd name="connsiteX2101" fmla="*/ 2650888 w 6842126"/>
              <a:gd name="connsiteY2101" fmla="*/ 184861 h 5130710"/>
              <a:gd name="connsiteX2102" fmla="*/ 2653080 w 6842126"/>
              <a:gd name="connsiteY2102" fmla="*/ 179729 h 5130710"/>
              <a:gd name="connsiteX2103" fmla="*/ 2568640 w 6842126"/>
              <a:gd name="connsiteY2103" fmla="*/ 178894 h 5130710"/>
              <a:gd name="connsiteX2104" fmla="*/ 2568332 w 6842126"/>
              <a:gd name="connsiteY2104" fmla="*/ 181880 h 5130710"/>
              <a:gd name="connsiteX2105" fmla="*/ 2562908 w 6842126"/>
              <a:gd name="connsiteY2105" fmla="*/ 190357 h 5130710"/>
              <a:gd name="connsiteX2106" fmla="*/ 2568640 w 6842126"/>
              <a:gd name="connsiteY2106" fmla="*/ 178894 h 5130710"/>
              <a:gd name="connsiteX2107" fmla="*/ 3083662 w 6842126"/>
              <a:gd name="connsiteY2107" fmla="*/ 178224 h 5130710"/>
              <a:gd name="connsiteX2108" fmla="*/ 3084340 w 6842126"/>
              <a:gd name="connsiteY2108" fmla="*/ 181035 h 5130710"/>
              <a:gd name="connsiteX2109" fmla="*/ 3084404 w 6842126"/>
              <a:gd name="connsiteY2109" fmla="*/ 182454 h 5130710"/>
              <a:gd name="connsiteX2110" fmla="*/ 3080706 w 6842126"/>
              <a:gd name="connsiteY2110" fmla="*/ 193645 h 5130710"/>
              <a:gd name="connsiteX2111" fmla="*/ 3064512 w 6842126"/>
              <a:gd name="connsiteY2111" fmla="*/ 229757 h 5130710"/>
              <a:gd name="connsiteX2112" fmla="*/ 3054398 w 6842126"/>
              <a:gd name="connsiteY2112" fmla="*/ 261609 h 5130710"/>
              <a:gd name="connsiteX2113" fmla="*/ 3058204 w 6842126"/>
              <a:gd name="connsiteY2113" fmla="*/ 234425 h 5130710"/>
              <a:gd name="connsiteX2114" fmla="*/ 3059756 w 6842126"/>
              <a:gd name="connsiteY2114" fmla="*/ 231151 h 5130710"/>
              <a:gd name="connsiteX2115" fmla="*/ 3069552 w 6842126"/>
              <a:gd name="connsiteY2115" fmla="*/ 208294 h 5130710"/>
              <a:gd name="connsiteX2116" fmla="*/ 3083662 w 6842126"/>
              <a:gd name="connsiteY2116" fmla="*/ 178224 h 5130710"/>
              <a:gd name="connsiteX2117" fmla="*/ 2041599 w 6842126"/>
              <a:gd name="connsiteY2117" fmla="*/ 176721 h 5130710"/>
              <a:gd name="connsiteX2118" fmla="*/ 2043073 w 6842126"/>
              <a:gd name="connsiteY2118" fmla="*/ 178597 h 5130710"/>
              <a:gd name="connsiteX2119" fmla="*/ 2042923 w 6842126"/>
              <a:gd name="connsiteY2119" fmla="*/ 179237 h 5130710"/>
              <a:gd name="connsiteX2120" fmla="*/ 2043225 w 6842126"/>
              <a:gd name="connsiteY2120" fmla="*/ 179127 h 5130710"/>
              <a:gd name="connsiteX2121" fmla="*/ 2041317 w 6842126"/>
              <a:gd name="connsiteY2121" fmla="*/ 181324 h 5130710"/>
              <a:gd name="connsiteX2122" fmla="*/ 2041599 w 6842126"/>
              <a:gd name="connsiteY2122" fmla="*/ 176721 h 5130710"/>
              <a:gd name="connsiteX2123" fmla="*/ 3969452 w 6842126"/>
              <a:gd name="connsiteY2123" fmla="*/ 176531 h 5130710"/>
              <a:gd name="connsiteX2124" fmla="*/ 3970144 w 6842126"/>
              <a:gd name="connsiteY2124" fmla="*/ 184752 h 5130710"/>
              <a:gd name="connsiteX2125" fmla="*/ 3969728 w 6842126"/>
              <a:gd name="connsiteY2125" fmla="*/ 191351 h 5130710"/>
              <a:gd name="connsiteX2126" fmla="*/ 3966836 w 6842126"/>
              <a:gd name="connsiteY2126" fmla="*/ 197973 h 5130710"/>
              <a:gd name="connsiteX2127" fmla="*/ 3963128 w 6842126"/>
              <a:gd name="connsiteY2127" fmla="*/ 206861 h 5130710"/>
              <a:gd name="connsiteX2128" fmla="*/ 3963272 w 6842126"/>
              <a:gd name="connsiteY2128" fmla="*/ 203291 h 5130710"/>
              <a:gd name="connsiteX2129" fmla="*/ 3966300 w 6842126"/>
              <a:gd name="connsiteY2129" fmla="*/ 178788 h 5130710"/>
              <a:gd name="connsiteX2130" fmla="*/ 3969452 w 6842126"/>
              <a:gd name="connsiteY2130" fmla="*/ 176531 h 5130710"/>
              <a:gd name="connsiteX2131" fmla="*/ 2047475 w 6842126"/>
              <a:gd name="connsiteY2131" fmla="*/ 175179 h 5130710"/>
              <a:gd name="connsiteX2132" fmla="*/ 2050568 w 6842126"/>
              <a:gd name="connsiteY2132" fmla="*/ 176273 h 5130710"/>
              <a:gd name="connsiteX2133" fmla="*/ 2053237 w 6842126"/>
              <a:gd name="connsiteY2133" fmla="*/ 185613 h 5130710"/>
              <a:gd name="connsiteX2134" fmla="*/ 2050076 w 6842126"/>
              <a:gd name="connsiteY2134" fmla="*/ 188849 h 5130710"/>
              <a:gd name="connsiteX2135" fmla="*/ 2047312 w 6842126"/>
              <a:gd name="connsiteY2135" fmla="*/ 221858 h 5130710"/>
              <a:gd name="connsiteX2136" fmla="*/ 2041855 w 6842126"/>
              <a:gd name="connsiteY2136" fmla="*/ 241933 h 5130710"/>
              <a:gd name="connsiteX2137" fmla="*/ 2049616 w 6842126"/>
              <a:gd name="connsiteY2137" fmla="*/ 189319 h 5130710"/>
              <a:gd name="connsiteX2138" fmla="*/ 2049527 w 6842126"/>
              <a:gd name="connsiteY2138" fmla="*/ 189410 h 5130710"/>
              <a:gd name="connsiteX2139" fmla="*/ 2047475 w 6842126"/>
              <a:gd name="connsiteY2139" fmla="*/ 175179 h 5130710"/>
              <a:gd name="connsiteX2140" fmla="*/ 1570934 w 6842126"/>
              <a:gd name="connsiteY2140" fmla="*/ 171856 h 5130710"/>
              <a:gd name="connsiteX2141" fmla="*/ 1569658 w 6842126"/>
              <a:gd name="connsiteY2141" fmla="*/ 172301 h 5130710"/>
              <a:gd name="connsiteX2142" fmla="*/ 1569563 w 6842126"/>
              <a:gd name="connsiteY2142" fmla="*/ 172335 h 5130710"/>
              <a:gd name="connsiteX2143" fmla="*/ 1568923 w 6842126"/>
              <a:gd name="connsiteY2143" fmla="*/ 172557 h 5130710"/>
              <a:gd name="connsiteX2144" fmla="*/ 1568891 w 6842126"/>
              <a:gd name="connsiteY2144" fmla="*/ 172569 h 5130710"/>
              <a:gd name="connsiteX2145" fmla="*/ 1569563 w 6842126"/>
              <a:gd name="connsiteY2145" fmla="*/ 172335 h 5130710"/>
              <a:gd name="connsiteX2146" fmla="*/ 2474854 w 6842126"/>
              <a:gd name="connsiteY2146" fmla="*/ 171765 h 5130710"/>
              <a:gd name="connsiteX2147" fmla="*/ 2475042 w 6842126"/>
              <a:gd name="connsiteY2147" fmla="*/ 178687 h 5130710"/>
              <a:gd name="connsiteX2148" fmla="*/ 2473210 w 6842126"/>
              <a:gd name="connsiteY2148" fmla="*/ 183920 h 5130710"/>
              <a:gd name="connsiteX2149" fmla="*/ 2474854 w 6842126"/>
              <a:gd name="connsiteY2149" fmla="*/ 171765 h 5130710"/>
              <a:gd name="connsiteX2150" fmla="*/ 3482450 w 6842126"/>
              <a:gd name="connsiteY2150" fmla="*/ 171452 h 5130710"/>
              <a:gd name="connsiteX2151" fmla="*/ 3481984 w 6842126"/>
              <a:gd name="connsiteY2151" fmla="*/ 177730 h 5130710"/>
              <a:gd name="connsiteX2152" fmla="*/ 3481324 w 6842126"/>
              <a:gd name="connsiteY2152" fmla="*/ 179265 h 5130710"/>
              <a:gd name="connsiteX2153" fmla="*/ 2475136 w 6842126"/>
              <a:gd name="connsiteY2153" fmla="*/ 167162 h 5130710"/>
              <a:gd name="connsiteX2154" fmla="*/ 2475908 w 6842126"/>
              <a:gd name="connsiteY2154" fmla="*/ 170339 h 5130710"/>
              <a:gd name="connsiteX2155" fmla="*/ 2474854 w 6842126"/>
              <a:gd name="connsiteY2155" fmla="*/ 171765 h 5130710"/>
              <a:gd name="connsiteX2156" fmla="*/ 2475136 w 6842126"/>
              <a:gd name="connsiteY2156" fmla="*/ 167162 h 5130710"/>
              <a:gd name="connsiteX2157" fmla="*/ 4591622 w 6842126"/>
              <a:gd name="connsiteY2157" fmla="*/ 166055 h 5130710"/>
              <a:gd name="connsiteX2158" fmla="*/ 4591348 w 6842126"/>
              <a:gd name="connsiteY2158" fmla="*/ 171754 h 5130710"/>
              <a:gd name="connsiteX2159" fmla="*/ 4590896 w 6842126"/>
              <a:gd name="connsiteY2159" fmla="*/ 187011 h 5130710"/>
              <a:gd name="connsiteX2160" fmla="*/ 4591508 w 6842126"/>
              <a:gd name="connsiteY2160" fmla="*/ 186700 h 5130710"/>
              <a:gd name="connsiteX2161" fmla="*/ 4581376 w 6842126"/>
              <a:gd name="connsiteY2161" fmla="*/ 213187 h 5130710"/>
              <a:gd name="connsiteX2162" fmla="*/ 4565394 w 6842126"/>
              <a:gd name="connsiteY2162" fmla="*/ 268755 h 5130710"/>
              <a:gd name="connsiteX2163" fmla="*/ 4560480 w 6842126"/>
              <a:gd name="connsiteY2163" fmla="*/ 280165 h 5130710"/>
              <a:gd name="connsiteX2164" fmla="*/ 4564872 w 6842126"/>
              <a:gd name="connsiteY2164" fmla="*/ 250748 h 5130710"/>
              <a:gd name="connsiteX2165" fmla="*/ 4566402 w 6842126"/>
              <a:gd name="connsiteY2165" fmla="*/ 228602 h 5130710"/>
              <a:gd name="connsiteX2166" fmla="*/ 4588048 w 6842126"/>
              <a:gd name="connsiteY2166" fmla="*/ 174280 h 5130710"/>
              <a:gd name="connsiteX2167" fmla="*/ 2475420 w 6842126"/>
              <a:gd name="connsiteY2167" fmla="*/ 162560 h 5130710"/>
              <a:gd name="connsiteX2168" fmla="*/ 2476192 w 6842126"/>
              <a:gd name="connsiteY2168" fmla="*/ 165736 h 5130710"/>
              <a:gd name="connsiteX2169" fmla="*/ 2475136 w 6842126"/>
              <a:gd name="connsiteY2169" fmla="*/ 167162 h 5130710"/>
              <a:gd name="connsiteX2170" fmla="*/ 2475420 w 6842126"/>
              <a:gd name="connsiteY2170" fmla="*/ 162560 h 5130710"/>
              <a:gd name="connsiteX2171" fmla="*/ 3991368 w 6842126"/>
              <a:gd name="connsiteY2171" fmla="*/ 161672 h 5130710"/>
              <a:gd name="connsiteX2172" fmla="*/ 3991888 w 6842126"/>
              <a:gd name="connsiteY2172" fmla="*/ 163970 h 5130710"/>
              <a:gd name="connsiteX2173" fmla="*/ 3991288 w 6842126"/>
              <a:gd name="connsiteY2173" fmla="*/ 168563 h 5130710"/>
              <a:gd name="connsiteX2174" fmla="*/ 3985504 w 6842126"/>
              <a:gd name="connsiteY2174" fmla="*/ 189262 h 5130710"/>
              <a:gd name="connsiteX2175" fmla="*/ 3979486 w 6842126"/>
              <a:gd name="connsiteY2175" fmla="*/ 205976 h 5130710"/>
              <a:gd name="connsiteX2176" fmla="*/ 3979240 w 6842126"/>
              <a:gd name="connsiteY2176" fmla="*/ 206648 h 5130710"/>
              <a:gd name="connsiteX2177" fmla="*/ 3983736 w 6842126"/>
              <a:gd name="connsiteY2177" fmla="*/ 171724 h 5130710"/>
              <a:gd name="connsiteX2178" fmla="*/ 3987956 w 6842126"/>
              <a:gd name="connsiteY2178" fmla="*/ 164464 h 5130710"/>
              <a:gd name="connsiteX2179" fmla="*/ 3991368 w 6842126"/>
              <a:gd name="connsiteY2179" fmla="*/ 161672 h 5130710"/>
              <a:gd name="connsiteX2180" fmla="*/ 3555200 w 6842126"/>
              <a:gd name="connsiteY2180" fmla="*/ 160403 h 5130710"/>
              <a:gd name="connsiteX2181" fmla="*/ 3555060 w 6842126"/>
              <a:gd name="connsiteY2181" fmla="*/ 166405 h 5130710"/>
              <a:gd name="connsiteX2182" fmla="*/ 3554580 w 6842126"/>
              <a:gd name="connsiteY2182" fmla="*/ 171453 h 5130710"/>
              <a:gd name="connsiteX2183" fmla="*/ 3538366 w 6842126"/>
              <a:gd name="connsiteY2183" fmla="*/ 211126 h 5130710"/>
              <a:gd name="connsiteX2184" fmla="*/ 3538536 w 6842126"/>
              <a:gd name="connsiteY2184" fmla="*/ 206832 h 5130710"/>
              <a:gd name="connsiteX2185" fmla="*/ 3538232 w 6842126"/>
              <a:gd name="connsiteY2185" fmla="*/ 197287 h 5130710"/>
              <a:gd name="connsiteX2186" fmla="*/ 3546136 w 6842126"/>
              <a:gd name="connsiteY2186" fmla="*/ 179095 h 5130710"/>
              <a:gd name="connsiteX2187" fmla="*/ 1664051 w 6842126"/>
              <a:gd name="connsiteY2187" fmla="*/ 159689 h 5130710"/>
              <a:gd name="connsiteX2188" fmla="*/ 1663633 w 6842126"/>
              <a:gd name="connsiteY2188" fmla="*/ 160982 h 5130710"/>
              <a:gd name="connsiteX2189" fmla="*/ 1663339 w 6842126"/>
              <a:gd name="connsiteY2189" fmla="*/ 160723 h 5130710"/>
              <a:gd name="connsiteX2190" fmla="*/ 1664051 w 6842126"/>
              <a:gd name="connsiteY2190" fmla="*/ 159689 h 5130710"/>
              <a:gd name="connsiteX2191" fmla="*/ 2042575 w 6842126"/>
              <a:gd name="connsiteY2191" fmla="*/ 158458 h 5130710"/>
              <a:gd name="connsiteX2192" fmla="*/ 2042727 w 6842126"/>
              <a:gd name="connsiteY2192" fmla="*/ 164039 h 5130710"/>
              <a:gd name="connsiteX2193" fmla="*/ 2041249 w 6842126"/>
              <a:gd name="connsiteY2193" fmla="*/ 168255 h 5130710"/>
              <a:gd name="connsiteX2194" fmla="*/ 2042575 w 6842126"/>
              <a:gd name="connsiteY2194" fmla="*/ 158458 h 5130710"/>
              <a:gd name="connsiteX2195" fmla="*/ 2042802 w 6842126"/>
              <a:gd name="connsiteY2195" fmla="*/ 154751 h 5130710"/>
              <a:gd name="connsiteX2196" fmla="*/ 2043425 w 6842126"/>
              <a:gd name="connsiteY2196" fmla="*/ 157310 h 5130710"/>
              <a:gd name="connsiteX2197" fmla="*/ 2042575 w 6842126"/>
              <a:gd name="connsiteY2197" fmla="*/ 158458 h 5130710"/>
              <a:gd name="connsiteX2198" fmla="*/ 2042802 w 6842126"/>
              <a:gd name="connsiteY2198" fmla="*/ 154751 h 5130710"/>
              <a:gd name="connsiteX2199" fmla="*/ 3153512 w 6842126"/>
              <a:gd name="connsiteY2199" fmla="*/ 153454 h 5130710"/>
              <a:gd name="connsiteX2200" fmla="*/ 3153272 w 6842126"/>
              <a:gd name="connsiteY2200" fmla="*/ 158455 h 5130710"/>
              <a:gd name="connsiteX2201" fmla="*/ 3152876 w 6842126"/>
              <a:gd name="connsiteY2201" fmla="*/ 171842 h 5130710"/>
              <a:gd name="connsiteX2202" fmla="*/ 3153412 w 6842126"/>
              <a:gd name="connsiteY2202" fmla="*/ 171569 h 5130710"/>
              <a:gd name="connsiteX2203" fmla="*/ 3144522 w 6842126"/>
              <a:gd name="connsiteY2203" fmla="*/ 194814 h 5130710"/>
              <a:gd name="connsiteX2204" fmla="*/ 3130496 w 6842126"/>
              <a:gd name="connsiteY2204" fmla="*/ 243575 h 5130710"/>
              <a:gd name="connsiteX2205" fmla="*/ 3126184 w 6842126"/>
              <a:gd name="connsiteY2205" fmla="*/ 253586 h 5130710"/>
              <a:gd name="connsiteX2206" fmla="*/ 3130040 w 6842126"/>
              <a:gd name="connsiteY2206" fmla="*/ 227772 h 5130710"/>
              <a:gd name="connsiteX2207" fmla="*/ 3131382 w 6842126"/>
              <a:gd name="connsiteY2207" fmla="*/ 208339 h 5130710"/>
              <a:gd name="connsiteX2208" fmla="*/ 3150378 w 6842126"/>
              <a:gd name="connsiteY2208" fmla="*/ 160670 h 5130710"/>
              <a:gd name="connsiteX2209" fmla="*/ 2043029 w 6842126"/>
              <a:gd name="connsiteY2209" fmla="*/ 151040 h 5130710"/>
              <a:gd name="connsiteX2210" fmla="*/ 2043652 w 6842126"/>
              <a:gd name="connsiteY2210" fmla="*/ 153600 h 5130710"/>
              <a:gd name="connsiteX2211" fmla="*/ 2042802 w 6842126"/>
              <a:gd name="connsiteY2211" fmla="*/ 154751 h 5130710"/>
              <a:gd name="connsiteX2212" fmla="*/ 2043029 w 6842126"/>
              <a:gd name="connsiteY2212" fmla="*/ 151040 h 5130710"/>
              <a:gd name="connsiteX2213" fmla="*/ 1721258 w 6842126"/>
              <a:gd name="connsiteY2213" fmla="*/ 150880 h 5130710"/>
              <a:gd name="connsiteX2214" fmla="*/ 1717332 w 6842126"/>
              <a:gd name="connsiteY2214" fmla="*/ 161140 h 5130710"/>
              <a:gd name="connsiteX2215" fmla="*/ 1712645 w 6842126"/>
              <a:gd name="connsiteY2215" fmla="*/ 173501 h 5130710"/>
              <a:gd name="connsiteX2216" fmla="*/ 1712076 w 6842126"/>
              <a:gd name="connsiteY2216" fmla="*/ 178302 h 5130710"/>
              <a:gd name="connsiteX2217" fmla="*/ 1715011 w 6842126"/>
              <a:gd name="connsiteY2217" fmla="*/ 168800 h 5130710"/>
              <a:gd name="connsiteX2218" fmla="*/ 1719148 w 6842126"/>
              <a:gd name="connsiteY2218" fmla="*/ 157081 h 5130710"/>
              <a:gd name="connsiteX2219" fmla="*/ 1720948 w 6842126"/>
              <a:gd name="connsiteY2219" fmla="*/ 153288 h 5130710"/>
              <a:gd name="connsiteX2220" fmla="*/ 1670517 w 6842126"/>
              <a:gd name="connsiteY2220" fmla="*/ 143508 h 5130710"/>
              <a:gd name="connsiteX2221" fmla="*/ 1668950 w 6842126"/>
              <a:gd name="connsiteY2221" fmla="*/ 148233 h 5130710"/>
              <a:gd name="connsiteX2222" fmla="*/ 1667690 w 6842126"/>
              <a:gd name="connsiteY2222" fmla="*/ 153182 h 5130710"/>
              <a:gd name="connsiteX2223" fmla="*/ 1670067 w 6842126"/>
              <a:gd name="connsiteY2223" fmla="*/ 145620 h 5130710"/>
              <a:gd name="connsiteX2224" fmla="*/ 1495885 w 6842126"/>
              <a:gd name="connsiteY2224" fmla="*/ 130575 h 5130710"/>
              <a:gd name="connsiteX2225" fmla="*/ 1497756 w 6842126"/>
              <a:gd name="connsiteY2225" fmla="*/ 132903 h 5130710"/>
              <a:gd name="connsiteX2226" fmla="*/ 1495847 w 6842126"/>
              <a:gd name="connsiteY2226" fmla="*/ 133406 h 5130710"/>
              <a:gd name="connsiteX2227" fmla="*/ 1495885 w 6842126"/>
              <a:gd name="connsiteY2227" fmla="*/ 130575 h 5130710"/>
              <a:gd name="connsiteX2228" fmla="*/ 1570026 w 6842126"/>
              <a:gd name="connsiteY2228" fmla="*/ 126025 h 5130710"/>
              <a:gd name="connsiteX2229" fmla="*/ 1564614 w 6842126"/>
              <a:gd name="connsiteY2229" fmla="*/ 148833 h 5130710"/>
              <a:gd name="connsiteX2230" fmla="*/ 1563719 w 6842126"/>
              <a:gd name="connsiteY2230" fmla="*/ 151187 h 5130710"/>
              <a:gd name="connsiteX2231" fmla="*/ 1567659 w 6842126"/>
              <a:gd name="connsiteY2231" fmla="*/ 128084 h 5130710"/>
              <a:gd name="connsiteX2232" fmla="*/ 1568293 w 6842126"/>
              <a:gd name="connsiteY2232" fmla="*/ 127193 h 5130710"/>
              <a:gd name="connsiteX2233" fmla="*/ 1570026 w 6842126"/>
              <a:gd name="connsiteY2233" fmla="*/ 126025 h 5130710"/>
              <a:gd name="connsiteX2234" fmla="*/ 4387008 w 6842126"/>
              <a:gd name="connsiteY2234" fmla="*/ 120748 h 5130710"/>
              <a:gd name="connsiteX2235" fmla="*/ 4386070 w 6842126"/>
              <a:gd name="connsiteY2235" fmla="*/ 124592 h 5130710"/>
              <a:gd name="connsiteX2236" fmla="*/ 4385160 w 6842126"/>
              <a:gd name="connsiteY2236" fmla="*/ 126176 h 5130710"/>
              <a:gd name="connsiteX2237" fmla="*/ 4383862 w 6842126"/>
              <a:gd name="connsiteY2237" fmla="*/ 128113 h 5130710"/>
              <a:gd name="connsiteX2238" fmla="*/ 4387008 w 6842126"/>
              <a:gd name="connsiteY2238" fmla="*/ 120748 h 5130710"/>
              <a:gd name="connsiteX2239" fmla="*/ 4265884 w 6842126"/>
              <a:gd name="connsiteY2239" fmla="*/ 119554 h 5130710"/>
              <a:gd name="connsiteX2240" fmla="*/ 4265446 w 6842126"/>
              <a:gd name="connsiteY2240" fmla="*/ 123839 h 5130710"/>
              <a:gd name="connsiteX2241" fmla="*/ 4257664 w 6842126"/>
              <a:gd name="connsiteY2241" fmla="*/ 135996 h 5130710"/>
              <a:gd name="connsiteX2242" fmla="*/ 4265884 w 6842126"/>
              <a:gd name="connsiteY2242" fmla="*/ 119554 h 5130710"/>
              <a:gd name="connsiteX2243" fmla="*/ 1455482 w 6842126"/>
              <a:gd name="connsiteY2243" fmla="*/ 118227 h 5130710"/>
              <a:gd name="connsiteX2244" fmla="*/ 1456400 w 6842126"/>
              <a:gd name="connsiteY2244" fmla="*/ 119522 h 5130710"/>
              <a:gd name="connsiteX2245" fmla="*/ 1456131 w 6842126"/>
              <a:gd name="connsiteY2245" fmla="*/ 120322 h 5130710"/>
              <a:gd name="connsiteX2246" fmla="*/ 1455482 w 6842126"/>
              <a:gd name="connsiteY2246" fmla="*/ 118227 h 5130710"/>
              <a:gd name="connsiteX2247" fmla="*/ 4941216 w 6842126"/>
              <a:gd name="connsiteY2247" fmla="*/ 117542 h 5130710"/>
              <a:gd name="connsiteX2248" fmla="*/ 4941052 w 6842126"/>
              <a:gd name="connsiteY2248" fmla="*/ 124382 h 5130710"/>
              <a:gd name="connsiteX2249" fmla="*/ 4940508 w 6842126"/>
              <a:gd name="connsiteY2249" fmla="*/ 130136 h 5130710"/>
              <a:gd name="connsiteX2250" fmla="*/ 4922028 w 6842126"/>
              <a:gd name="connsiteY2250" fmla="*/ 175344 h 5130710"/>
              <a:gd name="connsiteX2251" fmla="*/ 4922224 w 6842126"/>
              <a:gd name="connsiteY2251" fmla="*/ 170451 h 5130710"/>
              <a:gd name="connsiteX2252" fmla="*/ 4921880 w 6842126"/>
              <a:gd name="connsiteY2252" fmla="*/ 159573 h 5130710"/>
              <a:gd name="connsiteX2253" fmla="*/ 4930884 w 6842126"/>
              <a:gd name="connsiteY2253" fmla="*/ 138842 h 5130710"/>
              <a:gd name="connsiteX2254" fmla="*/ 1455709 w 6842126"/>
              <a:gd name="connsiteY2254" fmla="*/ 114517 h 5130710"/>
              <a:gd name="connsiteX2255" fmla="*/ 1456898 w 6842126"/>
              <a:gd name="connsiteY2255" fmla="*/ 116028 h 5130710"/>
              <a:gd name="connsiteX2256" fmla="*/ 1456776 w 6842126"/>
              <a:gd name="connsiteY2256" fmla="*/ 116544 h 5130710"/>
              <a:gd name="connsiteX2257" fmla="*/ 1457019 w 6842126"/>
              <a:gd name="connsiteY2257" fmla="*/ 116456 h 5130710"/>
              <a:gd name="connsiteX2258" fmla="*/ 1455482 w 6842126"/>
              <a:gd name="connsiteY2258" fmla="*/ 118227 h 5130710"/>
              <a:gd name="connsiteX2259" fmla="*/ 1455709 w 6842126"/>
              <a:gd name="connsiteY2259" fmla="*/ 114517 h 5130710"/>
              <a:gd name="connsiteX2260" fmla="*/ 1426358 w 6842126"/>
              <a:gd name="connsiteY2260" fmla="*/ 111753 h 5130710"/>
              <a:gd name="connsiteX2261" fmla="*/ 1425942 w 6842126"/>
              <a:gd name="connsiteY2261" fmla="*/ 113045 h 5130710"/>
              <a:gd name="connsiteX2262" fmla="*/ 1425647 w 6842126"/>
              <a:gd name="connsiteY2262" fmla="*/ 112788 h 5130710"/>
              <a:gd name="connsiteX2263" fmla="*/ 1426358 w 6842126"/>
              <a:gd name="connsiteY2263" fmla="*/ 111753 h 5130710"/>
              <a:gd name="connsiteX2264" fmla="*/ 4088968 w 6842126"/>
              <a:gd name="connsiteY2264" fmla="*/ 108964 h 5130710"/>
              <a:gd name="connsiteX2265" fmla="*/ 4089742 w 6842126"/>
              <a:gd name="connsiteY2265" fmla="*/ 112168 h 5130710"/>
              <a:gd name="connsiteX2266" fmla="*/ 4089814 w 6842126"/>
              <a:gd name="connsiteY2266" fmla="*/ 113784 h 5130710"/>
              <a:gd name="connsiteX2267" fmla="*/ 4085600 w 6842126"/>
              <a:gd name="connsiteY2267" fmla="*/ 126538 h 5130710"/>
              <a:gd name="connsiteX2268" fmla="*/ 4067144 w 6842126"/>
              <a:gd name="connsiteY2268" fmla="*/ 167690 h 5130710"/>
              <a:gd name="connsiteX2269" fmla="*/ 4055620 w 6842126"/>
              <a:gd name="connsiteY2269" fmla="*/ 203988 h 5130710"/>
              <a:gd name="connsiteX2270" fmla="*/ 4059956 w 6842126"/>
              <a:gd name="connsiteY2270" fmla="*/ 173010 h 5130710"/>
              <a:gd name="connsiteX2271" fmla="*/ 4061728 w 6842126"/>
              <a:gd name="connsiteY2271" fmla="*/ 169280 h 5130710"/>
              <a:gd name="connsiteX2272" fmla="*/ 4072888 w 6842126"/>
              <a:gd name="connsiteY2272" fmla="*/ 143231 h 5130710"/>
              <a:gd name="connsiteX2273" fmla="*/ 4088968 w 6842126"/>
              <a:gd name="connsiteY2273" fmla="*/ 108964 h 5130710"/>
              <a:gd name="connsiteX2274" fmla="*/ 2467188 w 6842126"/>
              <a:gd name="connsiteY2274" fmla="*/ 106652 h 5130710"/>
              <a:gd name="connsiteX2275" fmla="*/ 2466820 w 6842126"/>
              <a:gd name="connsiteY2275" fmla="*/ 111642 h 5130710"/>
              <a:gd name="connsiteX2276" fmla="*/ 2466296 w 6842126"/>
              <a:gd name="connsiteY2276" fmla="*/ 112860 h 5130710"/>
              <a:gd name="connsiteX2277" fmla="*/ 2658510 w 6842126"/>
              <a:gd name="connsiteY2277" fmla="*/ 102196 h 5130710"/>
              <a:gd name="connsiteX2278" fmla="*/ 2659824 w 6842126"/>
              <a:gd name="connsiteY2278" fmla="*/ 102369 h 5130710"/>
              <a:gd name="connsiteX2279" fmla="*/ 2653884 w 6842126"/>
              <a:gd name="connsiteY2279" fmla="*/ 119470 h 5130710"/>
              <a:gd name="connsiteX2280" fmla="*/ 2662588 w 6842126"/>
              <a:gd name="connsiteY2280" fmla="*/ 102864 h 5130710"/>
              <a:gd name="connsiteX2281" fmla="*/ 2662272 w 6842126"/>
              <a:gd name="connsiteY2281" fmla="*/ 112668 h 5130710"/>
              <a:gd name="connsiteX2282" fmla="*/ 2662388 w 6842126"/>
              <a:gd name="connsiteY2282" fmla="*/ 116851 h 5130710"/>
              <a:gd name="connsiteX2283" fmla="*/ 2638438 w 6842126"/>
              <a:gd name="connsiteY2283" fmla="*/ 171166 h 5130710"/>
              <a:gd name="connsiteX2284" fmla="*/ 2636108 w 6842126"/>
              <a:gd name="connsiteY2284" fmla="*/ 177269 h 5130710"/>
              <a:gd name="connsiteX2285" fmla="*/ 4543416 w 6842126"/>
              <a:gd name="connsiteY2285" fmla="*/ 101247 h 5130710"/>
              <a:gd name="connsiteX2286" fmla="*/ 4542888 w 6842126"/>
              <a:gd name="connsiteY2286" fmla="*/ 108403 h 5130710"/>
              <a:gd name="connsiteX2287" fmla="*/ 4542136 w 6842126"/>
              <a:gd name="connsiteY2287" fmla="*/ 110150 h 5130710"/>
              <a:gd name="connsiteX2288" fmla="*/ 1476224 w 6842126"/>
              <a:gd name="connsiteY2288" fmla="*/ 100345 h 5130710"/>
              <a:gd name="connsiteX2289" fmla="*/ 1476612 w 6842126"/>
              <a:gd name="connsiteY2289" fmla="*/ 104964 h 5130710"/>
              <a:gd name="connsiteX2290" fmla="*/ 1476378 w 6842126"/>
              <a:gd name="connsiteY2290" fmla="*/ 108671 h 5130710"/>
              <a:gd name="connsiteX2291" fmla="*/ 1474753 w 6842126"/>
              <a:gd name="connsiteY2291" fmla="*/ 112392 h 5130710"/>
              <a:gd name="connsiteX2292" fmla="*/ 1472670 w 6842126"/>
              <a:gd name="connsiteY2292" fmla="*/ 117385 h 5130710"/>
              <a:gd name="connsiteX2293" fmla="*/ 1472751 w 6842126"/>
              <a:gd name="connsiteY2293" fmla="*/ 115381 h 5130710"/>
              <a:gd name="connsiteX2294" fmla="*/ 1474451 w 6842126"/>
              <a:gd name="connsiteY2294" fmla="*/ 101613 h 5130710"/>
              <a:gd name="connsiteX2295" fmla="*/ 1476224 w 6842126"/>
              <a:gd name="connsiteY2295" fmla="*/ 100345 h 5130710"/>
              <a:gd name="connsiteX2296" fmla="*/ 1488537 w 6842126"/>
              <a:gd name="connsiteY2296" fmla="*/ 91997 h 5130710"/>
              <a:gd name="connsiteX2297" fmla="*/ 1488829 w 6842126"/>
              <a:gd name="connsiteY2297" fmla="*/ 93289 h 5130710"/>
              <a:gd name="connsiteX2298" fmla="*/ 1488491 w 6842126"/>
              <a:gd name="connsiteY2298" fmla="*/ 95868 h 5130710"/>
              <a:gd name="connsiteX2299" fmla="*/ 1485241 w 6842126"/>
              <a:gd name="connsiteY2299" fmla="*/ 107498 h 5130710"/>
              <a:gd name="connsiteX2300" fmla="*/ 1481860 w 6842126"/>
              <a:gd name="connsiteY2300" fmla="*/ 116888 h 5130710"/>
              <a:gd name="connsiteX2301" fmla="*/ 1481721 w 6842126"/>
              <a:gd name="connsiteY2301" fmla="*/ 117266 h 5130710"/>
              <a:gd name="connsiteX2302" fmla="*/ 1484248 w 6842126"/>
              <a:gd name="connsiteY2302" fmla="*/ 97644 h 5130710"/>
              <a:gd name="connsiteX2303" fmla="*/ 1486620 w 6842126"/>
              <a:gd name="connsiteY2303" fmla="*/ 93566 h 5130710"/>
              <a:gd name="connsiteX2304" fmla="*/ 1488537 w 6842126"/>
              <a:gd name="connsiteY2304" fmla="*/ 91997 h 5130710"/>
              <a:gd name="connsiteX2305" fmla="*/ 4626324 w 6842126"/>
              <a:gd name="connsiteY2305" fmla="*/ 88657 h 5130710"/>
              <a:gd name="connsiteX2306" fmla="*/ 4626164 w 6842126"/>
              <a:gd name="connsiteY2306" fmla="*/ 95497 h 5130710"/>
              <a:gd name="connsiteX2307" fmla="*/ 4625616 w 6842126"/>
              <a:gd name="connsiteY2307" fmla="*/ 101248 h 5130710"/>
              <a:gd name="connsiteX2308" fmla="*/ 4607138 w 6842126"/>
              <a:gd name="connsiteY2308" fmla="*/ 146457 h 5130710"/>
              <a:gd name="connsiteX2309" fmla="*/ 4607334 w 6842126"/>
              <a:gd name="connsiteY2309" fmla="*/ 141566 h 5130710"/>
              <a:gd name="connsiteX2310" fmla="*/ 4606986 w 6842126"/>
              <a:gd name="connsiteY2310" fmla="*/ 130687 h 5130710"/>
              <a:gd name="connsiteX2311" fmla="*/ 4615994 w 6842126"/>
              <a:gd name="connsiteY2311" fmla="*/ 109957 h 5130710"/>
              <a:gd name="connsiteX2312" fmla="*/ 3183964 w 6842126"/>
              <a:gd name="connsiteY2312" fmla="*/ 85535 h 5130710"/>
              <a:gd name="connsiteX2313" fmla="*/ 3183822 w 6842126"/>
              <a:gd name="connsiteY2313" fmla="*/ 91537 h 5130710"/>
              <a:gd name="connsiteX2314" fmla="*/ 3183342 w 6842126"/>
              <a:gd name="connsiteY2314" fmla="*/ 96586 h 5130710"/>
              <a:gd name="connsiteX2315" fmla="*/ 3167128 w 6842126"/>
              <a:gd name="connsiteY2315" fmla="*/ 136256 h 5130710"/>
              <a:gd name="connsiteX2316" fmla="*/ 3167300 w 6842126"/>
              <a:gd name="connsiteY2316" fmla="*/ 131965 h 5130710"/>
              <a:gd name="connsiteX2317" fmla="*/ 3166996 w 6842126"/>
              <a:gd name="connsiteY2317" fmla="*/ 122419 h 5130710"/>
              <a:gd name="connsiteX2318" fmla="*/ 3174900 w 6842126"/>
              <a:gd name="connsiteY2318" fmla="*/ 104226 h 5130710"/>
              <a:gd name="connsiteX2319" fmla="*/ 6491416 w 6842126"/>
              <a:gd name="connsiteY2319" fmla="*/ 85318 h 5130710"/>
              <a:gd name="connsiteX2320" fmla="*/ 6490452 w 6842126"/>
              <a:gd name="connsiteY2320" fmla="*/ 94279 h 5130710"/>
              <a:gd name="connsiteX2321" fmla="*/ 6496692 w 6842126"/>
              <a:gd name="connsiteY2321" fmla="*/ 95100 h 5130710"/>
              <a:gd name="connsiteX2322" fmla="*/ 6488172 w 6842126"/>
              <a:gd name="connsiteY2322" fmla="*/ 119629 h 5130710"/>
              <a:gd name="connsiteX2323" fmla="*/ 6500652 w 6842126"/>
              <a:gd name="connsiteY2323" fmla="*/ 95810 h 5130710"/>
              <a:gd name="connsiteX2324" fmla="*/ 6500202 w 6842126"/>
              <a:gd name="connsiteY2324" fmla="*/ 109873 h 5130710"/>
              <a:gd name="connsiteX2325" fmla="*/ 6500368 w 6842126"/>
              <a:gd name="connsiteY2325" fmla="*/ 115874 h 5130710"/>
              <a:gd name="connsiteX2326" fmla="*/ 6466012 w 6842126"/>
              <a:gd name="connsiteY2326" fmla="*/ 193785 h 5130710"/>
              <a:gd name="connsiteX2327" fmla="*/ 6461248 w 6842126"/>
              <a:gd name="connsiteY2327" fmla="*/ 206262 h 5130710"/>
              <a:gd name="connsiteX2328" fmla="*/ 6467708 w 6842126"/>
              <a:gd name="connsiteY2328" fmla="*/ 169612 h 5130710"/>
              <a:gd name="connsiteX2329" fmla="*/ 6476884 w 6842126"/>
              <a:gd name="connsiteY2329" fmla="*/ 122072 h 5130710"/>
              <a:gd name="connsiteX2330" fmla="*/ 6477440 w 6842126"/>
              <a:gd name="connsiteY2330" fmla="*/ 119106 h 5130710"/>
              <a:gd name="connsiteX2331" fmla="*/ 6477788 w 6842126"/>
              <a:gd name="connsiteY2331" fmla="*/ 119344 h 5130710"/>
              <a:gd name="connsiteX2332" fmla="*/ 6477980 w 6842126"/>
              <a:gd name="connsiteY2332" fmla="*/ 116222 h 5130710"/>
              <a:gd name="connsiteX2333" fmla="*/ 6478236 w 6842126"/>
              <a:gd name="connsiteY2333" fmla="*/ 114852 h 5130710"/>
              <a:gd name="connsiteX2334" fmla="*/ 6480332 w 6842126"/>
              <a:gd name="connsiteY2334" fmla="*/ 108027 h 5130710"/>
              <a:gd name="connsiteX2335" fmla="*/ 4168568 w 6842126"/>
              <a:gd name="connsiteY2335" fmla="*/ 80736 h 5130710"/>
              <a:gd name="connsiteX2336" fmla="*/ 4168296 w 6842126"/>
              <a:gd name="connsiteY2336" fmla="*/ 86435 h 5130710"/>
              <a:gd name="connsiteX2337" fmla="*/ 4167840 w 6842126"/>
              <a:gd name="connsiteY2337" fmla="*/ 101691 h 5130710"/>
              <a:gd name="connsiteX2338" fmla="*/ 4168452 w 6842126"/>
              <a:gd name="connsiteY2338" fmla="*/ 101382 h 5130710"/>
              <a:gd name="connsiteX2339" fmla="*/ 4158322 w 6842126"/>
              <a:gd name="connsiteY2339" fmla="*/ 127868 h 5130710"/>
              <a:gd name="connsiteX2340" fmla="*/ 4142340 w 6842126"/>
              <a:gd name="connsiteY2340" fmla="*/ 183436 h 5130710"/>
              <a:gd name="connsiteX2341" fmla="*/ 4137426 w 6842126"/>
              <a:gd name="connsiteY2341" fmla="*/ 194846 h 5130710"/>
              <a:gd name="connsiteX2342" fmla="*/ 4141820 w 6842126"/>
              <a:gd name="connsiteY2342" fmla="*/ 165429 h 5130710"/>
              <a:gd name="connsiteX2343" fmla="*/ 4143348 w 6842126"/>
              <a:gd name="connsiteY2343" fmla="*/ 143283 h 5130710"/>
              <a:gd name="connsiteX2344" fmla="*/ 4164996 w 6842126"/>
              <a:gd name="connsiteY2344" fmla="*/ 88961 h 5130710"/>
              <a:gd name="connsiteX2345" fmla="*/ 6030776 w 6842126"/>
              <a:gd name="connsiteY2345" fmla="*/ 77029 h 5130710"/>
              <a:gd name="connsiteX2346" fmla="*/ 6026912 w 6842126"/>
              <a:gd name="connsiteY2346" fmla="*/ 103110 h 5130710"/>
              <a:gd name="connsiteX2347" fmla="*/ 6009092 w 6842126"/>
              <a:gd name="connsiteY2347" fmla="*/ 197117 h 5130710"/>
              <a:gd name="connsiteX2348" fmla="*/ 5983476 w 6842126"/>
              <a:gd name="connsiteY2348" fmla="*/ 264173 h 5130710"/>
              <a:gd name="connsiteX2349" fmla="*/ 5978296 w 6842126"/>
              <a:gd name="connsiteY2349" fmla="*/ 277008 h 5130710"/>
              <a:gd name="connsiteX2350" fmla="*/ 5972224 w 6842126"/>
              <a:gd name="connsiteY2350" fmla="*/ 291108 h 5130710"/>
              <a:gd name="connsiteX2351" fmla="*/ 5990276 w 6842126"/>
              <a:gd name="connsiteY2351" fmla="*/ 213871 h 5130710"/>
              <a:gd name="connsiteX2352" fmla="*/ 6007920 w 6842126"/>
              <a:gd name="connsiteY2352" fmla="*/ 130322 h 5130710"/>
              <a:gd name="connsiteX2353" fmla="*/ 6027892 w 6842126"/>
              <a:gd name="connsiteY2353" fmla="*/ 82939 h 5130710"/>
              <a:gd name="connsiteX2354" fmla="*/ 1642523 w 6842126"/>
              <a:gd name="connsiteY2354" fmla="*/ 68835 h 5130710"/>
              <a:gd name="connsiteX2355" fmla="*/ 1642270 w 6842126"/>
              <a:gd name="connsiteY2355" fmla="*/ 71144 h 5130710"/>
              <a:gd name="connsiteX2356" fmla="*/ 1638154 w 6842126"/>
              <a:gd name="connsiteY2356" fmla="*/ 77572 h 5130710"/>
              <a:gd name="connsiteX2357" fmla="*/ 1543374 w 6842126"/>
              <a:gd name="connsiteY2357" fmla="*/ 62383 h 5130710"/>
              <a:gd name="connsiteX2358" fmla="*/ 1543807 w 6842126"/>
              <a:gd name="connsiteY2358" fmla="*/ 64182 h 5130710"/>
              <a:gd name="connsiteX2359" fmla="*/ 1543847 w 6842126"/>
              <a:gd name="connsiteY2359" fmla="*/ 65091 h 5130710"/>
              <a:gd name="connsiteX2360" fmla="*/ 1541481 w 6842126"/>
              <a:gd name="connsiteY2360" fmla="*/ 72257 h 5130710"/>
              <a:gd name="connsiteX2361" fmla="*/ 1531111 w 6842126"/>
              <a:gd name="connsiteY2361" fmla="*/ 95378 h 5130710"/>
              <a:gd name="connsiteX2362" fmla="*/ 1524637 w 6842126"/>
              <a:gd name="connsiteY2362" fmla="*/ 115772 h 5130710"/>
              <a:gd name="connsiteX2363" fmla="*/ 1527074 w 6842126"/>
              <a:gd name="connsiteY2363" fmla="*/ 98367 h 5130710"/>
              <a:gd name="connsiteX2364" fmla="*/ 1528066 w 6842126"/>
              <a:gd name="connsiteY2364" fmla="*/ 96272 h 5130710"/>
              <a:gd name="connsiteX2365" fmla="*/ 1534339 w 6842126"/>
              <a:gd name="connsiteY2365" fmla="*/ 81636 h 5130710"/>
              <a:gd name="connsiteX2366" fmla="*/ 1543374 w 6842126"/>
              <a:gd name="connsiteY2366" fmla="*/ 62383 h 5130710"/>
              <a:gd name="connsiteX2367" fmla="*/ 1588095 w 6842126"/>
              <a:gd name="connsiteY2367" fmla="*/ 46523 h 5130710"/>
              <a:gd name="connsiteX2368" fmla="*/ 1587942 w 6842126"/>
              <a:gd name="connsiteY2368" fmla="*/ 49725 h 5130710"/>
              <a:gd name="connsiteX2369" fmla="*/ 1587688 w 6842126"/>
              <a:gd name="connsiteY2369" fmla="*/ 58297 h 5130710"/>
              <a:gd name="connsiteX2370" fmla="*/ 1588034 w 6842126"/>
              <a:gd name="connsiteY2370" fmla="*/ 58123 h 5130710"/>
              <a:gd name="connsiteX2371" fmla="*/ 1582340 w 6842126"/>
              <a:gd name="connsiteY2371" fmla="*/ 73003 h 5130710"/>
              <a:gd name="connsiteX2372" fmla="*/ 1573361 w 6842126"/>
              <a:gd name="connsiteY2372" fmla="*/ 104226 h 5130710"/>
              <a:gd name="connsiteX2373" fmla="*/ 1570601 w 6842126"/>
              <a:gd name="connsiteY2373" fmla="*/ 110635 h 5130710"/>
              <a:gd name="connsiteX2374" fmla="*/ 1573068 w 6842126"/>
              <a:gd name="connsiteY2374" fmla="*/ 94108 h 5130710"/>
              <a:gd name="connsiteX2375" fmla="*/ 1573928 w 6842126"/>
              <a:gd name="connsiteY2375" fmla="*/ 81665 h 5130710"/>
              <a:gd name="connsiteX2376" fmla="*/ 1586089 w 6842126"/>
              <a:gd name="connsiteY2376" fmla="*/ 51144 h 5130710"/>
              <a:gd name="connsiteX2377" fmla="*/ 4203268 w 6842126"/>
              <a:gd name="connsiteY2377" fmla="*/ 3338 h 5130710"/>
              <a:gd name="connsiteX2378" fmla="*/ 4203108 w 6842126"/>
              <a:gd name="connsiteY2378" fmla="*/ 10178 h 5130710"/>
              <a:gd name="connsiteX2379" fmla="*/ 4202564 w 6842126"/>
              <a:gd name="connsiteY2379" fmla="*/ 15930 h 5130710"/>
              <a:gd name="connsiteX2380" fmla="*/ 4184080 w 6842126"/>
              <a:gd name="connsiteY2380" fmla="*/ 61138 h 5130710"/>
              <a:gd name="connsiteX2381" fmla="*/ 4184280 w 6842126"/>
              <a:gd name="connsiteY2381" fmla="*/ 56248 h 5130710"/>
              <a:gd name="connsiteX2382" fmla="*/ 4183932 w 6842126"/>
              <a:gd name="connsiteY2382" fmla="*/ 45371 h 5130710"/>
              <a:gd name="connsiteX2383" fmla="*/ 4192940 w 6842126"/>
              <a:gd name="connsiteY2383" fmla="*/ 24638 h 5130710"/>
              <a:gd name="connsiteX2384" fmla="*/ 1607593 w 6842126"/>
              <a:gd name="connsiteY2384" fmla="*/ 3037 h 5130710"/>
              <a:gd name="connsiteX2385" fmla="*/ 1607503 w 6842126"/>
              <a:gd name="connsiteY2385" fmla="*/ 6880 h 5130710"/>
              <a:gd name="connsiteX2386" fmla="*/ 1607196 w 6842126"/>
              <a:gd name="connsiteY2386" fmla="*/ 10112 h 5130710"/>
              <a:gd name="connsiteX2387" fmla="*/ 1596814 w 6842126"/>
              <a:gd name="connsiteY2387" fmla="*/ 35511 h 5130710"/>
              <a:gd name="connsiteX2388" fmla="*/ 1596924 w 6842126"/>
              <a:gd name="connsiteY2388" fmla="*/ 32764 h 5130710"/>
              <a:gd name="connsiteX2389" fmla="*/ 1596728 w 6842126"/>
              <a:gd name="connsiteY2389" fmla="*/ 26653 h 5130710"/>
              <a:gd name="connsiteX2390" fmla="*/ 1601788 w 6842126"/>
              <a:gd name="connsiteY2390" fmla="*/ 15004 h 5130710"/>
              <a:gd name="connsiteX2391" fmla="*/ 4391408 w 6842126"/>
              <a:gd name="connsiteY2391" fmla="*/ 0 h 5130710"/>
              <a:gd name="connsiteX2392" fmla="*/ 4390446 w 6842126"/>
              <a:gd name="connsiteY2392" fmla="*/ 8961 h 5130710"/>
              <a:gd name="connsiteX2393" fmla="*/ 4396684 w 6842126"/>
              <a:gd name="connsiteY2393" fmla="*/ 9781 h 5130710"/>
              <a:gd name="connsiteX2394" fmla="*/ 4388164 w 6842126"/>
              <a:gd name="connsiteY2394" fmla="*/ 34312 h 5130710"/>
              <a:gd name="connsiteX2395" fmla="*/ 4400646 w 6842126"/>
              <a:gd name="connsiteY2395" fmla="*/ 10494 h 5130710"/>
              <a:gd name="connsiteX2396" fmla="*/ 4400196 w 6842126"/>
              <a:gd name="connsiteY2396" fmla="*/ 24557 h 5130710"/>
              <a:gd name="connsiteX2397" fmla="*/ 4400364 w 6842126"/>
              <a:gd name="connsiteY2397" fmla="*/ 30557 h 5130710"/>
              <a:gd name="connsiteX2398" fmla="*/ 4366008 w 6842126"/>
              <a:gd name="connsiteY2398" fmla="*/ 108469 h 5130710"/>
              <a:gd name="connsiteX2399" fmla="*/ 4306524 w 6842126"/>
              <a:gd name="connsiteY2399" fmla="*/ 264175 h 5130710"/>
              <a:gd name="connsiteX2400" fmla="*/ 4293116 w 6842126"/>
              <a:gd name="connsiteY2400" fmla="*/ 296112 h 5130710"/>
              <a:gd name="connsiteX2401" fmla="*/ 4292496 w 6842126"/>
              <a:gd name="connsiteY2401" fmla="*/ 297832 h 5130710"/>
              <a:gd name="connsiteX2402" fmla="*/ 4292692 w 6842126"/>
              <a:gd name="connsiteY2402" fmla="*/ 318189 h 5130710"/>
              <a:gd name="connsiteX2403" fmla="*/ 4297724 w 6842126"/>
              <a:gd name="connsiteY2403" fmla="*/ 306471 h 5130710"/>
              <a:gd name="connsiteX2404" fmla="*/ 4298796 w 6842126"/>
              <a:gd name="connsiteY2404" fmla="*/ 297529 h 5130710"/>
              <a:gd name="connsiteX2405" fmla="*/ 4303012 w 6842126"/>
              <a:gd name="connsiteY2405" fmla="*/ 284454 h 5130710"/>
              <a:gd name="connsiteX2406" fmla="*/ 4305012 w 6842126"/>
              <a:gd name="connsiteY2406" fmla="*/ 286196 h 5130710"/>
              <a:gd name="connsiteX2407" fmla="*/ 4304738 w 6842126"/>
              <a:gd name="connsiteY2407" fmla="*/ 287738 h 5130710"/>
              <a:gd name="connsiteX2408" fmla="*/ 4305174 w 6842126"/>
              <a:gd name="connsiteY2408" fmla="*/ 286519 h 5130710"/>
              <a:gd name="connsiteX2409" fmla="*/ 4305012 w 6842126"/>
              <a:gd name="connsiteY2409" fmla="*/ 286196 h 5130710"/>
              <a:gd name="connsiteX2410" fmla="*/ 4316748 w 6842126"/>
              <a:gd name="connsiteY2410" fmla="*/ 242326 h 5130710"/>
              <a:gd name="connsiteX2411" fmla="*/ 4316288 w 6842126"/>
              <a:gd name="connsiteY2411" fmla="*/ 247753 h 5130710"/>
              <a:gd name="connsiteX2412" fmla="*/ 4316980 w 6842126"/>
              <a:gd name="connsiteY2412" fmla="*/ 250757 h 5130710"/>
              <a:gd name="connsiteX2413" fmla="*/ 4321008 w 6842126"/>
              <a:gd name="connsiteY2413" fmla="*/ 240960 h 5130710"/>
              <a:gd name="connsiteX2414" fmla="*/ 4340876 w 6842126"/>
              <a:gd name="connsiteY2414" fmla="*/ 194089 h 5130710"/>
              <a:gd name="connsiteX2415" fmla="*/ 4349526 w 6842126"/>
              <a:gd name="connsiteY2415" fmla="*/ 188758 h 5130710"/>
              <a:gd name="connsiteX2416" fmla="*/ 4372348 w 6842126"/>
              <a:gd name="connsiteY2416" fmla="*/ 136620 h 5130710"/>
              <a:gd name="connsiteX2417" fmla="*/ 4383716 w 6842126"/>
              <a:gd name="connsiteY2417" fmla="*/ 130688 h 5130710"/>
              <a:gd name="connsiteX2418" fmla="*/ 4385338 w 6842126"/>
              <a:gd name="connsiteY2418" fmla="*/ 127608 h 5130710"/>
              <a:gd name="connsiteX2419" fmla="*/ 4386070 w 6842126"/>
              <a:gd name="connsiteY2419" fmla="*/ 124592 h 5130710"/>
              <a:gd name="connsiteX2420" fmla="*/ 4388456 w 6842126"/>
              <a:gd name="connsiteY2420" fmla="*/ 120458 h 5130710"/>
              <a:gd name="connsiteX2421" fmla="*/ 4389388 w 6842126"/>
              <a:gd name="connsiteY2421" fmla="*/ 120269 h 5130710"/>
              <a:gd name="connsiteX2422" fmla="*/ 4389752 w 6842126"/>
              <a:gd name="connsiteY2422" fmla="*/ 118210 h 5130710"/>
              <a:gd name="connsiteX2423" fmla="*/ 4388456 w 6842126"/>
              <a:gd name="connsiteY2423" fmla="*/ 120458 h 5130710"/>
              <a:gd name="connsiteX2424" fmla="*/ 4387008 w 6842126"/>
              <a:gd name="connsiteY2424" fmla="*/ 120748 h 5130710"/>
              <a:gd name="connsiteX2425" fmla="*/ 4398012 w 6842126"/>
              <a:gd name="connsiteY2425" fmla="*/ 108263 h 5130710"/>
              <a:gd name="connsiteX2426" fmla="*/ 4375160 w 6842126"/>
              <a:gd name="connsiteY2426" fmla="*/ 162728 h 5130710"/>
              <a:gd name="connsiteX2427" fmla="*/ 4377710 w 6842126"/>
              <a:gd name="connsiteY2427" fmla="*/ 174529 h 5130710"/>
              <a:gd name="connsiteX2428" fmla="*/ 4363026 w 6842126"/>
              <a:gd name="connsiteY2428" fmla="*/ 226025 h 5130710"/>
              <a:gd name="connsiteX2429" fmla="*/ 4347504 w 6842126"/>
              <a:gd name="connsiteY2429" fmla="*/ 263986 h 5130710"/>
              <a:gd name="connsiteX2430" fmla="*/ 4347484 w 6842126"/>
              <a:gd name="connsiteY2430" fmla="*/ 264041 h 5130710"/>
              <a:gd name="connsiteX2431" fmla="*/ 4347576 w 6842126"/>
              <a:gd name="connsiteY2431" fmla="*/ 273622 h 5130710"/>
              <a:gd name="connsiteX2432" fmla="*/ 4345848 w 6842126"/>
              <a:gd name="connsiteY2432" fmla="*/ 293297 h 5130710"/>
              <a:gd name="connsiteX2433" fmla="*/ 4347480 w 6842126"/>
              <a:gd name="connsiteY2433" fmla="*/ 292213 h 5130710"/>
              <a:gd name="connsiteX2434" fmla="*/ 4350892 w 6842126"/>
              <a:gd name="connsiteY2434" fmla="*/ 289325 h 5130710"/>
              <a:gd name="connsiteX2435" fmla="*/ 4362446 w 6842126"/>
              <a:gd name="connsiteY2435" fmla="*/ 269438 h 5130710"/>
              <a:gd name="connsiteX2436" fmla="*/ 4379590 w 6842126"/>
              <a:gd name="connsiteY2436" fmla="*/ 236721 h 5130710"/>
              <a:gd name="connsiteX2437" fmla="*/ 4399600 w 6842126"/>
              <a:gd name="connsiteY2437" fmla="*/ 192161 h 5130710"/>
              <a:gd name="connsiteX2438" fmla="*/ 4451296 w 6842126"/>
              <a:gd name="connsiteY2438" fmla="*/ 78452 h 5130710"/>
              <a:gd name="connsiteX2439" fmla="*/ 4454752 w 6842126"/>
              <a:gd name="connsiteY2439" fmla="*/ 70881 h 5130710"/>
              <a:gd name="connsiteX2440" fmla="*/ 4455384 w 6842126"/>
              <a:gd name="connsiteY2440" fmla="*/ 79824 h 5130710"/>
              <a:gd name="connsiteX2441" fmla="*/ 4455884 w 6842126"/>
              <a:gd name="connsiteY2441" fmla="*/ 82898 h 5130710"/>
              <a:gd name="connsiteX2442" fmla="*/ 4445896 w 6842126"/>
              <a:gd name="connsiteY2442" fmla="*/ 106807 h 5130710"/>
              <a:gd name="connsiteX2443" fmla="*/ 4419780 w 6842126"/>
              <a:gd name="connsiteY2443" fmla="*/ 168886 h 5130710"/>
              <a:gd name="connsiteX2444" fmla="*/ 4430920 w 6842126"/>
              <a:gd name="connsiteY2444" fmla="*/ 180008 h 5130710"/>
              <a:gd name="connsiteX2445" fmla="*/ 4421948 w 6842126"/>
              <a:gd name="connsiteY2445" fmla="*/ 209369 h 5130710"/>
              <a:gd name="connsiteX2446" fmla="*/ 4416136 w 6842126"/>
              <a:gd name="connsiteY2446" fmla="*/ 238868 h 5130710"/>
              <a:gd name="connsiteX2447" fmla="*/ 4412756 w 6842126"/>
              <a:gd name="connsiteY2447" fmla="*/ 247707 h 5130710"/>
              <a:gd name="connsiteX2448" fmla="*/ 4413030 w 6842126"/>
              <a:gd name="connsiteY2448" fmla="*/ 247377 h 5130710"/>
              <a:gd name="connsiteX2449" fmla="*/ 4414420 w 6842126"/>
              <a:gd name="connsiteY2449" fmla="*/ 246990 h 5130710"/>
              <a:gd name="connsiteX2450" fmla="*/ 4414340 w 6842126"/>
              <a:gd name="connsiteY2450" fmla="*/ 253881 h 5130710"/>
              <a:gd name="connsiteX2451" fmla="*/ 4412652 w 6842126"/>
              <a:gd name="connsiteY2451" fmla="*/ 260694 h 5130710"/>
              <a:gd name="connsiteX2452" fmla="*/ 4415652 w 6842126"/>
              <a:gd name="connsiteY2452" fmla="*/ 258170 h 5130710"/>
              <a:gd name="connsiteX2453" fmla="*/ 4421336 w 6842126"/>
              <a:gd name="connsiteY2453" fmla="*/ 255108 h 5130710"/>
              <a:gd name="connsiteX2454" fmla="*/ 4432988 w 6842126"/>
              <a:gd name="connsiteY2454" fmla="*/ 227857 h 5130710"/>
              <a:gd name="connsiteX2455" fmla="*/ 4447228 w 6842126"/>
              <a:gd name="connsiteY2455" fmla="*/ 209697 h 5130710"/>
              <a:gd name="connsiteX2456" fmla="*/ 4429992 w 6842126"/>
              <a:gd name="connsiteY2456" fmla="*/ 249392 h 5130710"/>
              <a:gd name="connsiteX2457" fmla="*/ 4429764 w 6842126"/>
              <a:gd name="connsiteY2457" fmla="*/ 266444 h 5130710"/>
              <a:gd name="connsiteX2458" fmla="*/ 4420984 w 6842126"/>
              <a:gd name="connsiteY2458" fmla="*/ 281466 h 5130710"/>
              <a:gd name="connsiteX2459" fmla="*/ 4420972 w 6842126"/>
              <a:gd name="connsiteY2459" fmla="*/ 282373 h 5130710"/>
              <a:gd name="connsiteX2460" fmla="*/ 4422544 w 6842126"/>
              <a:gd name="connsiteY2460" fmla="*/ 279034 h 5130710"/>
              <a:gd name="connsiteX2461" fmla="*/ 4427980 w 6842126"/>
              <a:gd name="connsiteY2461" fmla="*/ 279605 h 5130710"/>
              <a:gd name="connsiteX2462" fmla="*/ 4416652 w 6842126"/>
              <a:gd name="connsiteY2462" fmla="*/ 316510 h 5130710"/>
              <a:gd name="connsiteX2463" fmla="*/ 4420022 w 6842126"/>
              <a:gd name="connsiteY2463" fmla="*/ 317744 h 5130710"/>
              <a:gd name="connsiteX2464" fmla="*/ 4421036 w 6842126"/>
              <a:gd name="connsiteY2464" fmla="*/ 318148 h 5130710"/>
              <a:gd name="connsiteX2465" fmla="*/ 4426692 w 6842126"/>
              <a:gd name="connsiteY2465" fmla="*/ 301910 h 5130710"/>
              <a:gd name="connsiteX2466" fmla="*/ 4434996 w 6842126"/>
              <a:gd name="connsiteY2466" fmla="*/ 280359 h 5130710"/>
              <a:gd name="connsiteX2467" fmla="*/ 4451356 w 6842126"/>
              <a:gd name="connsiteY2467" fmla="*/ 243058 h 5130710"/>
              <a:gd name="connsiteX2468" fmla="*/ 4455836 w 6842126"/>
              <a:gd name="connsiteY2468" fmla="*/ 233764 h 5130710"/>
              <a:gd name="connsiteX2469" fmla="*/ 4455566 w 6842126"/>
              <a:gd name="connsiteY2469" fmla="*/ 235893 h 5130710"/>
              <a:gd name="connsiteX2470" fmla="*/ 4453384 w 6842126"/>
              <a:gd name="connsiteY2470" fmla="*/ 253548 h 5130710"/>
              <a:gd name="connsiteX2471" fmla="*/ 4443616 w 6842126"/>
              <a:gd name="connsiteY2471" fmla="*/ 277355 h 5130710"/>
              <a:gd name="connsiteX2472" fmla="*/ 4440100 w 6842126"/>
              <a:gd name="connsiteY2472" fmla="*/ 303962 h 5130710"/>
              <a:gd name="connsiteX2473" fmla="*/ 4448888 w 6842126"/>
              <a:gd name="connsiteY2473" fmla="*/ 288373 h 5130710"/>
              <a:gd name="connsiteX2474" fmla="*/ 4446884 w 6842126"/>
              <a:gd name="connsiteY2474" fmla="*/ 302106 h 5130710"/>
              <a:gd name="connsiteX2475" fmla="*/ 4448736 w 6842126"/>
              <a:gd name="connsiteY2475" fmla="*/ 299227 h 5130710"/>
              <a:gd name="connsiteX2476" fmla="*/ 4450356 w 6842126"/>
              <a:gd name="connsiteY2476" fmla="*/ 294877 h 5130710"/>
              <a:gd name="connsiteX2477" fmla="*/ 4446460 w 6842126"/>
              <a:gd name="connsiteY2477" fmla="*/ 315602 h 5130710"/>
              <a:gd name="connsiteX2478" fmla="*/ 4444216 w 6842126"/>
              <a:gd name="connsiteY2478" fmla="*/ 320417 h 5130710"/>
              <a:gd name="connsiteX2479" fmla="*/ 4443240 w 6842126"/>
              <a:gd name="connsiteY2479" fmla="*/ 327115 h 5130710"/>
              <a:gd name="connsiteX2480" fmla="*/ 4439440 w 6842126"/>
              <a:gd name="connsiteY2480" fmla="*/ 353314 h 5130710"/>
              <a:gd name="connsiteX2481" fmla="*/ 4445456 w 6842126"/>
              <a:gd name="connsiteY2481" fmla="*/ 340469 h 5130710"/>
              <a:gd name="connsiteX2482" fmla="*/ 4449656 w 6842126"/>
              <a:gd name="connsiteY2482" fmla="*/ 330512 h 5130710"/>
              <a:gd name="connsiteX2483" fmla="*/ 4457304 w 6842126"/>
              <a:gd name="connsiteY2483" fmla="*/ 290237 h 5130710"/>
              <a:gd name="connsiteX2484" fmla="*/ 4462712 w 6842126"/>
              <a:gd name="connsiteY2484" fmla="*/ 293591 h 5130710"/>
              <a:gd name="connsiteX2485" fmla="*/ 4462320 w 6842126"/>
              <a:gd name="connsiteY2485" fmla="*/ 301789 h 5130710"/>
              <a:gd name="connsiteX2486" fmla="*/ 4465664 w 6842126"/>
              <a:gd name="connsiteY2486" fmla="*/ 294537 h 5130710"/>
              <a:gd name="connsiteX2487" fmla="*/ 4474392 w 6842126"/>
              <a:gd name="connsiteY2487" fmla="*/ 276451 h 5130710"/>
              <a:gd name="connsiteX2488" fmla="*/ 4473520 w 6842126"/>
              <a:gd name="connsiteY2488" fmla="*/ 282298 h 5130710"/>
              <a:gd name="connsiteX2489" fmla="*/ 4469032 w 6842126"/>
              <a:gd name="connsiteY2489" fmla="*/ 324758 h 5130710"/>
              <a:gd name="connsiteX2490" fmla="*/ 4463664 w 6842126"/>
              <a:gd name="connsiteY2490" fmla="*/ 346483 h 5130710"/>
              <a:gd name="connsiteX2491" fmla="*/ 4466780 w 6842126"/>
              <a:gd name="connsiteY2491" fmla="*/ 345562 h 5130710"/>
              <a:gd name="connsiteX2492" fmla="*/ 4466844 w 6842126"/>
              <a:gd name="connsiteY2492" fmla="*/ 345448 h 5130710"/>
              <a:gd name="connsiteX2493" fmla="*/ 4466648 w 6842126"/>
              <a:gd name="connsiteY2493" fmla="*/ 347281 h 5130710"/>
              <a:gd name="connsiteX2494" fmla="*/ 4456936 w 6842126"/>
              <a:gd name="connsiteY2494" fmla="*/ 415961 h 5130710"/>
              <a:gd name="connsiteX2495" fmla="*/ 4455748 w 6842126"/>
              <a:gd name="connsiteY2495" fmla="*/ 428368 h 5130710"/>
              <a:gd name="connsiteX2496" fmla="*/ 4458140 w 6842126"/>
              <a:gd name="connsiteY2496" fmla="*/ 419430 h 5130710"/>
              <a:gd name="connsiteX2497" fmla="*/ 4463460 w 6842126"/>
              <a:gd name="connsiteY2497" fmla="*/ 372456 h 5130710"/>
              <a:gd name="connsiteX2498" fmla="*/ 4473364 w 6842126"/>
              <a:gd name="connsiteY2498" fmla="*/ 316954 h 5130710"/>
              <a:gd name="connsiteX2499" fmla="*/ 4471384 w 6842126"/>
              <a:gd name="connsiteY2499" fmla="*/ 341043 h 5130710"/>
              <a:gd name="connsiteX2500" fmla="*/ 4472060 w 6842126"/>
              <a:gd name="connsiteY2500" fmla="*/ 336251 h 5130710"/>
              <a:gd name="connsiteX2501" fmla="*/ 4474460 w 6842126"/>
              <a:gd name="connsiteY2501" fmla="*/ 332020 h 5130710"/>
              <a:gd name="connsiteX2502" fmla="*/ 4475792 w 6842126"/>
              <a:gd name="connsiteY2502" fmla="*/ 330675 h 5130710"/>
              <a:gd name="connsiteX2503" fmla="*/ 4477778 w 6842126"/>
              <a:gd name="connsiteY2503" fmla="*/ 312029 h 5130710"/>
              <a:gd name="connsiteX2504" fmla="*/ 4479702 w 6842126"/>
              <a:gd name="connsiteY2504" fmla="*/ 294573 h 5130710"/>
              <a:gd name="connsiteX2505" fmla="*/ 4488410 w 6842126"/>
              <a:gd name="connsiteY2505" fmla="*/ 284395 h 5130710"/>
              <a:gd name="connsiteX2506" fmla="*/ 4490592 w 6842126"/>
              <a:gd name="connsiteY2506" fmla="*/ 285724 h 5130710"/>
              <a:gd name="connsiteX2507" fmla="*/ 4488676 w 6842126"/>
              <a:gd name="connsiteY2507" fmla="*/ 318773 h 5130710"/>
              <a:gd name="connsiteX2508" fmla="*/ 4490564 w 6842126"/>
              <a:gd name="connsiteY2508" fmla="*/ 315706 h 5130710"/>
              <a:gd name="connsiteX2509" fmla="*/ 4490912 w 6842126"/>
              <a:gd name="connsiteY2509" fmla="*/ 321776 h 5130710"/>
              <a:gd name="connsiteX2510" fmla="*/ 4489080 w 6842126"/>
              <a:gd name="connsiteY2510" fmla="*/ 326735 h 5130710"/>
              <a:gd name="connsiteX2511" fmla="*/ 4488388 w 6842126"/>
              <a:gd name="connsiteY2511" fmla="*/ 323513 h 5130710"/>
              <a:gd name="connsiteX2512" fmla="*/ 4487884 w 6842126"/>
              <a:gd name="connsiteY2512" fmla="*/ 331776 h 5130710"/>
              <a:gd name="connsiteX2513" fmla="*/ 4489080 w 6842126"/>
              <a:gd name="connsiteY2513" fmla="*/ 326735 h 5130710"/>
              <a:gd name="connsiteX2514" fmla="*/ 4488736 w 6842126"/>
              <a:gd name="connsiteY2514" fmla="*/ 338257 h 5130710"/>
              <a:gd name="connsiteX2515" fmla="*/ 4488240 w 6842126"/>
              <a:gd name="connsiteY2515" fmla="*/ 344755 h 5130710"/>
              <a:gd name="connsiteX2516" fmla="*/ 4489460 w 6842126"/>
              <a:gd name="connsiteY2516" fmla="*/ 342254 h 5130710"/>
              <a:gd name="connsiteX2517" fmla="*/ 4493420 w 6842126"/>
              <a:gd name="connsiteY2517" fmla="*/ 334916 h 5130710"/>
              <a:gd name="connsiteX2518" fmla="*/ 4495860 w 6842126"/>
              <a:gd name="connsiteY2518" fmla="*/ 314159 h 5130710"/>
              <a:gd name="connsiteX2519" fmla="*/ 4510396 w 6842126"/>
              <a:gd name="connsiteY2519" fmla="*/ 208308 h 5130710"/>
              <a:gd name="connsiteX2520" fmla="*/ 4510352 w 6842126"/>
              <a:gd name="connsiteY2520" fmla="*/ 207055 h 5130710"/>
              <a:gd name="connsiteX2521" fmla="*/ 4510352 w 6842126"/>
              <a:gd name="connsiteY2521" fmla="*/ 206722 h 5130710"/>
              <a:gd name="connsiteX2522" fmla="*/ 4508656 w 6842126"/>
              <a:gd name="connsiteY2522" fmla="*/ 211857 h 5130710"/>
              <a:gd name="connsiteX2523" fmla="*/ 4490200 w 6842126"/>
              <a:gd name="connsiteY2523" fmla="*/ 253009 h 5130710"/>
              <a:gd name="connsiteX2524" fmla="*/ 4478672 w 6842126"/>
              <a:gd name="connsiteY2524" fmla="*/ 289305 h 5130710"/>
              <a:gd name="connsiteX2525" fmla="*/ 4483010 w 6842126"/>
              <a:gd name="connsiteY2525" fmla="*/ 258326 h 5130710"/>
              <a:gd name="connsiteX2526" fmla="*/ 4484780 w 6842126"/>
              <a:gd name="connsiteY2526" fmla="*/ 254598 h 5130710"/>
              <a:gd name="connsiteX2527" fmla="*/ 4495944 w 6842126"/>
              <a:gd name="connsiteY2527" fmla="*/ 228548 h 5130710"/>
              <a:gd name="connsiteX2528" fmla="*/ 4508224 w 6842126"/>
              <a:gd name="connsiteY2528" fmla="*/ 201039 h 5130710"/>
              <a:gd name="connsiteX2529" fmla="*/ 4510640 w 6842126"/>
              <a:gd name="connsiteY2529" fmla="*/ 196740 h 5130710"/>
              <a:gd name="connsiteX2530" fmla="*/ 4510772 w 6842126"/>
              <a:gd name="connsiteY2530" fmla="*/ 193875 h 5130710"/>
              <a:gd name="connsiteX2531" fmla="*/ 4517332 w 6842126"/>
              <a:gd name="connsiteY2531" fmla="*/ 180588 h 5130710"/>
              <a:gd name="connsiteX2532" fmla="*/ 4511900 w 6842126"/>
              <a:gd name="connsiteY2532" fmla="*/ 228976 h 5130710"/>
              <a:gd name="connsiteX2533" fmla="*/ 4504910 w 6842126"/>
              <a:gd name="connsiteY2533" fmla="*/ 292590 h 5130710"/>
              <a:gd name="connsiteX2534" fmla="*/ 4501516 w 6842126"/>
              <a:gd name="connsiteY2534" fmla="*/ 327711 h 5130710"/>
              <a:gd name="connsiteX2535" fmla="*/ 4503118 w 6842126"/>
              <a:gd name="connsiteY2535" fmla="*/ 328958 h 5130710"/>
              <a:gd name="connsiteX2536" fmla="*/ 4506780 w 6842126"/>
              <a:gd name="connsiteY2536" fmla="*/ 334270 h 5130710"/>
              <a:gd name="connsiteX2537" fmla="*/ 4507128 w 6842126"/>
              <a:gd name="connsiteY2537" fmla="*/ 334825 h 5130710"/>
              <a:gd name="connsiteX2538" fmla="*/ 4508090 w 6842126"/>
              <a:gd name="connsiteY2538" fmla="*/ 326525 h 5130710"/>
              <a:gd name="connsiteX2539" fmla="*/ 4510296 w 6842126"/>
              <a:gd name="connsiteY2539" fmla="*/ 305492 h 5130710"/>
              <a:gd name="connsiteX2540" fmla="*/ 4527406 w 6842126"/>
              <a:gd name="connsiteY2540" fmla="*/ 148485 h 5130710"/>
              <a:gd name="connsiteX2541" fmla="*/ 4534550 w 6842126"/>
              <a:gd name="connsiteY2541" fmla="*/ 122747 h 5130710"/>
              <a:gd name="connsiteX2542" fmla="*/ 4533992 w 6842126"/>
              <a:gd name="connsiteY2542" fmla="*/ 131055 h 5130710"/>
              <a:gd name="connsiteX2543" fmla="*/ 4529912 w 6842126"/>
              <a:gd name="connsiteY2543" fmla="*/ 142376 h 5130710"/>
              <a:gd name="connsiteX2544" fmla="*/ 4527732 w 6842126"/>
              <a:gd name="connsiteY2544" fmla="*/ 152132 h 5130710"/>
              <a:gd name="connsiteX2545" fmla="*/ 4531784 w 6842126"/>
              <a:gd name="connsiteY2545" fmla="*/ 150437 h 5130710"/>
              <a:gd name="connsiteX2546" fmla="*/ 4531384 w 6842126"/>
              <a:gd name="connsiteY2546" fmla="*/ 153387 h 5130710"/>
              <a:gd name="connsiteX2547" fmla="*/ 4532968 w 6842126"/>
              <a:gd name="connsiteY2547" fmla="*/ 182212 h 5130710"/>
              <a:gd name="connsiteX2548" fmla="*/ 4537716 w 6842126"/>
              <a:gd name="connsiteY2548" fmla="*/ 140853 h 5130710"/>
              <a:gd name="connsiteX2549" fmla="*/ 4538088 w 6842126"/>
              <a:gd name="connsiteY2549" fmla="*/ 138270 h 5130710"/>
              <a:gd name="connsiteX2550" fmla="*/ 4538256 w 6842126"/>
              <a:gd name="connsiteY2550" fmla="*/ 137936 h 5130710"/>
              <a:gd name="connsiteX2551" fmla="*/ 4541292 w 6842126"/>
              <a:gd name="connsiteY2551" fmla="*/ 130009 h 5130710"/>
              <a:gd name="connsiteX2552" fmla="*/ 4536924 w 6842126"/>
              <a:gd name="connsiteY2552" fmla="*/ 189038 h 5130710"/>
              <a:gd name="connsiteX2553" fmla="*/ 4528020 w 6842126"/>
              <a:gd name="connsiteY2553" fmla="*/ 280901 h 5130710"/>
              <a:gd name="connsiteX2554" fmla="*/ 4526160 w 6842126"/>
              <a:gd name="connsiteY2554" fmla="*/ 292046 h 5130710"/>
              <a:gd name="connsiteX2555" fmla="*/ 4530256 w 6842126"/>
              <a:gd name="connsiteY2555" fmla="*/ 280206 h 5130710"/>
              <a:gd name="connsiteX2556" fmla="*/ 4552624 w 6842126"/>
              <a:gd name="connsiteY2556" fmla="*/ 115092 h 5130710"/>
              <a:gd name="connsiteX2557" fmla="*/ 4534504 w 6842126"/>
              <a:gd name="connsiteY2557" fmla="*/ 293888 h 5130710"/>
              <a:gd name="connsiteX2558" fmla="*/ 4533612 w 6842126"/>
              <a:gd name="connsiteY2558" fmla="*/ 308310 h 5130710"/>
              <a:gd name="connsiteX2559" fmla="*/ 4533864 w 6842126"/>
              <a:gd name="connsiteY2559" fmla="*/ 310293 h 5130710"/>
              <a:gd name="connsiteX2560" fmla="*/ 4534144 w 6842126"/>
              <a:gd name="connsiteY2560" fmla="*/ 309556 h 5130710"/>
              <a:gd name="connsiteX2561" fmla="*/ 4535484 w 6842126"/>
              <a:gd name="connsiteY2561" fmla="*/ 306193 h 5130710"/>
              <a:gd name="connsiteX2562" fmla="*/ 4534412 w 6842126"/>
              <a:gd name="connsiteY2562" fmla="*/ 314612 h 5130710"/>
              <a:gd name="connsiteX2563" fmla="*/ 4534556 w 6842126"/>
              <a:gd name="connsiteY2563" fmla="*/ 315730 h 5130710"/>
              <a:gd name="connsiteX2564" fmla="*/ 4537168 w 6842126"/>
              <a:gd name="connsiteY2564" fmla="*/ 318287 h 5130710"/>
              <a:gd name="connsiteX2565" fmla="*/ 4541588 w 6842126"/>
              <a:gd name="connsiteY2565" fmla="*/ 291687 h 5130710"/>
              <a:gd name="connsiteX2566" fmla="*/ 4552054 w 6842126"/>
              <a:gd name="connsiteY2566" fmla="*/ 212080 h 5130710"/>
              <a:gd name="connsiteX2567" fmla="*/ 4546042 w 6842126"/>
              <a:gd name="connsiteY2567" fmla="*/ 280335 h 5130710"/>
              <a:gd name="connsiteX2568" fmla="*/ 4540226 w 6842126"/>
              <a:gd name="connsiteY2568" fmla="*/ 333316 h 5130710"/>
              <a:gd name="connsiteX2569" fmla="*/ 4541222 w 6842126"/>
              <a:gd name="connsiteY2569" fmla="*/ 329121 h 5130710"/>
              <a:gd name="connsiteX2570" fmla="*/ 4540352 w 6842126"/>
              <a:gd name="connsiteY2570" fmla="*/ 351665 h 5130710"/>
              <a:gd name="connsiteX2571" fmla="*/ 4547376 w 6842126"/>
              <a:gd name="connsiteY2571" fmla="*/ 336375 h 5130710"/>
              <a:gd name="connsiteX2572" fmla="*/ 4554276 w 6842126"/>
              <a:gd name="connsiteY2572" fmla="*/ 316918 h 5130710"/>
              <a:gd name="connsiteX2573" fmla="*/ 4555246 w 6842126"/>
              <a:gd name="connsiteY2573" fmla="*/ 311219 h 5130710"/>
              <a:gd name="connsiteX2574" fmla="*/ 4556376 w 6842126"/>
              <a:gd name="connsiteY2574" fmla="*/ 309633 h 5130710"/>
              <a:gd name="connsiteX2575" fmla="*/ 4559456 w 6842126"/>
              <a:gd name="connsiteY2575" fmla="*/ 307557 h 5130710"/>
              <a:gd name="connsiteX2576" fmla="*/ 4557672 w 6842126"/>
              <a:gd name="connsiteY2576" fmla="*/ 319688 h 5130710"/>
              <a:gd name="connsiteX2577" fmla="*/ 4557396 w 6842126"/>
              <a:gd name="connsiteY2577" fmla="*/ 326393 h 5130710"/>
              <a:gd name="connsiteX2578" fmla="*/ 4555288 w 6842126"/>
              <a:gd name="connsiteY2578" fmla="*/ 350347 h 5130710"/>
              <a:gd name="connsiteX2579" fmla="*/ 4552524 w 6842126"/>
              <a:gd name="connsiteY2579" fmla="*/ 387471 h 5130710"/>
              <a:gd name="connsiteX2580" fmla="*/ 4555076 w 6842126"/>
              <a:gd name="connsiteY2580" fmla="*/ 383559 h 5130710"/>
              <a:gd name="connsiteX2581" fmla="*/ 4555876 w 6842126"/>
              <a:gd name="connsiteY2581" fmla="*/ 381214 h 5130710"/>
              <a:gd name="connsiteX2582" fmla="*/ 4564140 w 6842126"/>
              <a:gd name="connsiteY2582" fmla="*/ 362555 h 5130710"/>
              <a:gd name="connsiteX2583" fmla="*/ 4565452 w 6842126"/>
              <a:gd name="connsiteY2583" fmla="*/ 378595 h 5130710"/>
              <a:gd name="connsiteX2584" fmla="*/ 4571112 w 6842126"/>
              <a:gd name="connsiteY2584" fmla="*/ 376838 h 5130710"/>
              <a:gd name="connsiteX2585" fmla="*/ 4574974 w 6842126"/>
              <a:gd name="connsiteY2585" fmla="*/ 374777 h 5130710"/>
              <a:gd name="connsiteX2586" fmla="*/ 4587304 w 6842126"/>
              <a:gd name="connsiteY2586" fmla="*/ 348385 h 5130710"/>
              <a:gd name="connsiteX2587" fmla="*/ 4595138 w 6842126"/>
              <a:gd name="connsiteY2587" fmla="*/ 340749 h 5130710"/>
              <a:gd name="connsiteX2588" fmla="*/ 4586412 w 6842126"/>
              <a:gd name="connsiteY2588" fmla="*/ 365701 h 5130710"/>
              <a:gd name="connsiteX2589" fmla="*/ 4585852 w 6842126"/>
              <a:gd name="connsiteY2589" fmla="*/ 379406 h 5130710"/>
              <a:gd name="connsiteX2590" fmla="*/ 4584808 w 6842126"/>
              <a:gd name="connsiteY2590" fmla="*/ 398930 h 5130710"/>
              <a:gd name="connsiteX2591" fmla="*/ 4590868 w 6842126"/>
              <a:gd name="connsiteY2591" fmla="*/ 370098 h 5130710"/>
              <a:gd name="connsiteX2592" fmla="*/ 4591392 w 6842126"/>
              <a:gd name="connsiteY2592" fmla="*/ 371668 h 5130710"/>
              <a:gd name="connsiteX2593" fmla="*/ 4593472 w 6842126"/>
              <a:gd name="connsiteY2593" fmla="*/ 395887 h 5130710"/>
              <a:gd name="connsiteX2594" fmla="*/ 4591556 w 6842126"/>
              <a:gd name="connsiteY2594" fmla="*/ 405665 h 5130710"/>
              <a:gd name="connsiteX2595" fmla="*/ 4595234 w 6842126"/>
              <a:gd name="connsiteY2595" fmla="*/ 406389 h 5130710"/>
              <a:gd name="connsiteX2596" fmla="*/ 4597400 w 6842126"/>
              <a:gd name="connsiteY2596" fmla="*/ 407943 h 5130710"/>
              <a:gd name="connsiteX2597" fmla="*/ 4604480 w 6842126"/>
              <a:gd name="connsiteY2597" fmla="*/ 384830 h 5130710"/>
              <a:gd name="connsiteX2598" fmla="*/ 4606584 w 6842126"/>
              <a:gd name="connsiteY2598" fmla="*/ 378473 h 5130710"/>
              <a:gd name="connsiteX2599" fmla="*/ 4607580 w 6842126"/>
              <a:gd name="connsiteY2599" fmla="*/ 367206 h 5130710"/>
              <a:gd name="connsiteX2600" fmla="*/ 4610008 w 6842126"/>
              <a:gd name="connsiteY2600" fmla="*/ 362057 h 5130710"/>
              <a:gd name="connsiteX2601" fmla="*/ 4610728 w 6842126"/>
              <a:gd name="connsiteY2601" fmla="*/ 351146 h 5130710"/>
              <a:gd name="connsiteX2602" fmla="*/ 4613686 w 6842126"/>
              <a:gd name="connsiteY2602" fmla="*/ 326414 h 5130710"/>
              <a:gd name="connsiteX2603" fmla="*/ 4617904 w 6842126"/>
              <a:gd name="connsiteY2603" fmla="*/ 313339 h 5130710"/>
              <a:gd name="connsiteX2604" fmla="*/ 4619900 w 6842126"/>
              <a:gd name="connsiteY2604" fmla="*/ 315080 h 5130710"/>
              <a:gd name="connsiteX2605" fmla="*/ 4630156 w 6842126"/>
              <a:gd name="connsiteY2605" fmla="*/ 282239 h 5130710"/>
              <a:gd name="connsiteX2606" fmla="*/ 4622716 w 6842126"/>
              <a:gd name="connsiteY2606" fmla="*/ 316249 h 5130710"/>
              <a:gd name="connsiteX2607" fmla="*/ 4619900 w 6842126"/>
              <a:gd name="connsiteY2607" fmla="*/ 315080 h 5130710"/>
              <a:gd name="connsiteX2608" fmla="*/ 4631640 w 6842126"/>
              <a:gd name="connsiteY2608" fmla="*/ 271212 h 5130710"/>
              <a:gd name="connsiteX2609" fmla="*/ 4632392 w 6842126"/>
              <a:gd name="connsiteY2609" fmla="*/ 281545 h 5130710"/>
              <a:gd name="connsiteX2610" fmla="*/ 4639284 w 6842126"/>
              <a:gd name="connsiteY2610" fmla="*/ 287929 h 5130710"/>
              <a:gd name="connsiteX2611" fmla="*/ 4635616 w 6842126"/>
              <a:gd name="connsiteY2611" fmla="*/ 324861 h 5130710"/>
              <a:gd name="connsiteX2612" fmla="*/ 4633976 w 6842126"/>
              <a:gd name="connsiteY2612" fmla="*/ 337891 h 5130710"/>
              <a:gd name="connsiteX2613" fmla="*/ 4635162 w 6842126"/>
              <a:gd name="connsiteY2613" fmla="*/ 335992 h 5130710"/>
              <a:gd name="connsiteX2614" fmla="*/ 4643372 w 6842126"/>
              <a:gd name="connsiteY2614" fmla="*/ 312933 h 5130710"/>
              <a:gd name="connsiteX2615" fmla="*/ 4646300 w 6842126"/>
              <a:gd name="connsiteY2615" fmla="*/ 305208 h 5130710"/>
              <a:gd name="connsiteX2616" fmla="*/ 4649888 w 6842126"/>
              <a:gd name="connsiteY2616" fmla="*/ 274666 h 5130710"/>
              <a:gd name="connsiteX2617" fmla="*/ 4656856 w 6842126"/>
              <a:gd name="connsiteY2617" fmla="*/ 237818 h 5130710"/>
              <a:gd name="connsiteX2618" fmla="*/ 4660524 w 6842126"/>
              <a:gd name="connsiteY2618" fmla="*/ 249634 h 5130710"/>
              <a:gd name="connsiteX2619" fmla="*/ 4658744 w 6842126"/>
              <a:gd name="connsiteY2619" fmla="*/ 268936 h 5130710"/>
              <a:gd name="connsiteX2620" fmla="*/ 4659040 w 6842126"/>
              <a:gd name="connsiteY2620" fmla="*/ 271608 h 5130710"/>
              <a:gd name="connsiteX2621" fmla="*/ 4661040 w 6842126"/>
              <a:gd name="connsiteY2621" fmla="*/ 266332 h 5130710"/>
              <a:gd name="connsiteX2622" fmla="*/ 4680720 w 6842126"/>
              <a:gd name="connsiteY2622" fmla="*/ 221316 h 5130710"/>
              <a:gd name="connsiteX2623" fmla="*/ 4666236 w 6842126"/>
              <a:gd name="connsiteY2623" fmla="*/ 270472 h 5130710"/>
              <a:gd name="connsiteX2624" fmla="*/ 4660884 w 6842126"/>
              <a:gd name="connsiteY2624" fmla="*/ 288225 h 5130710"/>
              <a:gd name="connsiteX2625" fmla="*/ 4662466 w 6842126"/>
              <a:gd name="connsiteY2625" fmla="*/ 302506 h 5130710"/>
              <a:gd name="connsiteX2626" fmla="*/ 4659768 w 6842126"/>
              <a:gd name="connsiteY2626" fmla="*/ 333247 h 5130710"/>
              <a:gd name="connsiteX2627" fmla="*/ 4666652 w 6842126"/>
              <a:gd name="connsiteY2627" fmla="*/ 331966 h 5130710"/>
              <a:gd name="connsiteX2628" fmla="*/ 4668164 w 6842126"/>
              <a:gd name="connsiteY2628" fmla="*/ 331669 h 5130710"/>
              <a:gd name="connsiteX2629" fmla="*/ 4670582 w 6842126"/>
              <a:gd name="connsiteY2629" fmla="*/ 322894 h 5130710"/>
              <a:gd name="connsiteX2630" fmla="*/ 4670480 w 6842126"/>
              <a:gd name="connsiteY2630" fmla="*/ 322561 h 5130710"/>
              <a:gd name="connsiteX2631" fmla="*/ 4670620 w 6842126"/>
              <a:gd name="connsiteY2631" fmla="*/ 322758 h 5130710"/>
              <a:gd name="connsiteX2632" fmla="*/ 4670764 w 6842126"/>
              <a:gd name="connsiteY2632" fmla="*/ 322235 h 5130710"/>
              <a:gd name="connsiteX2633" fmla="*/ 4670480 w 6842126"/>
              <a:gd name="connsiteY2633" fmla="*/ 322561 h 5130710"/>
              <a:gd name="connsiteX2634" fmla="*/ 4670888 w 6842126"/>
              <a:gd name="connsiteY2634" fmla="*/ 315958 h 5130710"/>
              <a:gd name="connsiteX2635" fmla="*/ 4672228 w 6842126"/>
              <a:gd name="connsiteY2635" fmla="*/ 317663 h 5130710"/>
              <a:gd name="connsiteX2636" fmla="*/ 4678720 w 6842126"/>
              <a:gd name="connsiteY2636" fmla="*/ 299059 h 5130710"/>
              <a:gd name="connsiteX2637" fmla="*/ 4688472 w 6842126"/>
              <a:gd name="connsiteY2637" fmla="*/ 283043 h 5130710"/>
              <a:gd name="connsiteX2638" fmla="*/ 4688344 w 6842126"/>
              <a:gd name="connsiteY2638" fmla="*/ 292732 h 5130710"/>
              <a:gd name="connsiteX2639" fmla="*/ 4699676 w 6842126"/>
              <a:gd name="connsiteY2639" fmla="*/ 289515 h 5130710"/>
              <a:gd name="connsiteX2640" fmla="*/ 4686736 w 6842126"/>
              <a:gd name="connsiteY2640" fmla="*/ 325764 h 5130710"/>
              <a:gd name="connsiteX2641" fmla="*/ 4687352 w 6842126"/>
              <a:gd name="connsiteY2641" fmla="*/ 327917 h 5130710"/>
              <a:gd name="connsiteX2642" fmla="*/ 4689000 w 6842126"/>
              <a:gd name="connsiteY2642" fmla="*/ 327594 h 5130710"/>
              <a:gd name="connsiteX2643" fmla="*/ 4697176 w 6842126"/>
              <a:gd name="connsiteY2643" fmla="*/ 325791 h 5130710"/>
              <a:gd name="connsiteX2644" fmla="*/ 4701320 w 6842126"/>
              <a:gd name="connsiteY2644" fmla="*/ 316671 h 5130710"/>
              <a:gd name="connsiteX2645" fmla="*/ 4704244 w 6842126"/>
              <a:gd name="connsiteY2645" fmla="*/ 292991 h 5130710"/>
              <a:gd name="connsiteX2646" fmla="*/ 4708092 w 6842126"/>
              <a:gd name="connsiteY2646" fmla="*/ 298956 h 5130710"/>
              <a:gd name="connsiteX2647" fmla="*/ 4707672 w 6842126"/>
              <a:gd name="connsiteY2647" fmla="*/ 305555 h 5130710"/>
              <a:gd name="connsiteX2648" fmla="*/ 4704782 w 6842126"/>
              <a:gd name="connsiteY2648" fmla="*/ 312176 h 5130710"/>
              <a:gd name="connsiteX2649" fmla="*/ 4702312 w 6842126"/>
              <a:gd name="connsiteY2649" fmla="*/ 318097 h 5130710"/>
              <a:gd name="connsiteX2650" fmla="*/ 4701876 w 6842126"/>
              <a:gd name="connsiteY2650" fmla="*/ 324754 h 5130710"/>
              <a:gd name="connsiteX2651" fmla="*/ 4704676 w 6842126"/>
              <a:gd name="connsiteY2651" fmla="*/ 324138 h 5130710"/>
              <a:gd name="connsiteX2652" fmla="*/ 4708312 w 6842126"/>
              <a:gd name="connsiteY2652" fmla="*/ 302472 h 5130710"/>
              <a:gd name="connsiteX2653" fmla="*/ 4714492 w 6842126"/>
              <a:gd name="connsiteY2653" fmla="*/ 295834 h 5130710"/>
              <a:gd name="connsiteX2654" fmla="*/ 4710172 w 6842126"/>
              <a:gd name="connsiteY2654" fmla="*/ 315014 h 5130710"/>
              <a:gd name="connsiteX2655" fmla="*/ 4721064 w 6842126"/>
              <a:gd name="connsiteY2655" fmla="*/ 290718 h 5130710"/>
              <a:gd name="connsiteX2656" fmla="*/ 4721680 w 6842126"/>
              <a:gd name="connsiteY2656" fmla="*/ 285928 h 5130710"/>
              <a:gd name="connsiteX2657" fmla="*/ 4725904 w 6842126"/>
              <a:gd name="connsiteY2657" fmla="*/ 278667 h 5130710"/>
              <a:gd name="connsiteX2658" fmla="*/ 4726792 w 6842126"/>
              <a:gd name="connsiteY2658" fmla="*/ 277939 h 5130710"/>
              <a:gd name="connsiteX2659" fmla="*/ 4743100 w 6842126"/>
              <a:gd name="connsiteY2659" fmla="*/ 241557 h 5130710"/>
              <a:gd name="connsiteX2660" fmla="*/ 4773996 w 6842126"/>
              <a:gd name="connsiteY2660" fmla="*/ 168261 h 5130710"/>
              <a:gd name="connsiteX2661" fmla="*/ 4778036 w 6842126"/>
              <a:gd name="connsiteY2661" fmla="*/ 159976 h 5130710"/>
              <a:gd name="connsiteX2662" fmla="*/ 4778028 w 6842126"/>
              <a:gd name="connsiteY2662" fmla="*/ 160514 h 5130710"/>
              <a:gd name="connsiteX2663" fmla="*/ 4772876 w 6842126"/>
              <a:gd name="connsiteY2663" fmla="*/ 208474 h 5130710"/>
              <a:gd name="connsiteX2664" fmla="*/ 4779536 w 6842126"/>
              <a:gd name="connsiteY2664" fmla="*/ 181180 h 5130710"/>
              <a:gd name="connsiteX2665" fmla="*/ 4782200 w 6842126"/>
              <a:gd name="connsiteY2665" fmla="*/ 158195 h 5130710"/>
              <a:gd name="connsiteX2666" fmla="*/ 4783780 w 6842126"/>
              <a:gd name="connsiteY2666" fmla="*/ 148199 h 5130710"/>
              <a:gd name="connsiteX2667" fmla="*/ 4798604 w 6842126"/>
              <a:gd name="connsiteY2667" fmla="*/ 117814 h 5130710"/>
              <a:gd name="connsiteX2668" fmla="*/ 4800834 w 6842126"/>
              <a:gd name="connsiteY2668" fmla="*/ 119346 h 5130710"/>
              <a:gd name="connsiteX2669" fmla="*/ 4801068 w 6842126"/>
              <a:gd name="connsiteY2669" fmla="*/ 115556 h 5130710"/>
              <a:gd name="connsiteX2670" fmla="*/ 4803380 w 6842126"/>
              <a:gd name="connsiteY2670" fmla="*/ 108027 h 5130710"/>
              <a:gd name="connsiteX2671" fmla="*/ 4814462 w 6842126"/>
              <a:gd name="connsiteY2671" fmla="*/ 85319 h 5130710"/>
              <a:gd name="connsiteX2672" fmla="*/ 4813500 w 6842126"/>
              <a:gd name="connsiteY2672" fmla="*/ 94280 h 5130710"/>
              <a:gd name="connsiteX2673" fmla="*/ 4819740 w 6842126"/>
              <a:gd name="connsiteY2673" fmla="*/ 95101 h 5130710"/>
              <a:gd name="connsiteX2674" fmla="*/ 4811218 w 6842126"/>
              <a:gd name="connsiteY2674" fmla="*/ 119630 h 5130710"/>
              <a:gd name="connsiteX2675" fmla="*/ 4823700 w 6842126"/>
              <a:gd name="connsiteY2675" fmla="*/ 95812 h 5130710"/>
              <a:gd name="connsiteX2676" fmla="*/ 4823248 w 6842126"/>
              <a:gd name="connsiteY2676" fmla="*/ 109874 h 5130710"/>
              <a:gd name="connsiteX2677" fmla="*/ 4823416 w 6842126"/>
              <a:gd name="connsiteY2677" fmla="*/ 115875 h 5130710"/>
              <a:gd name="connsiteX2678" fmla="*/ 4789060 w 6842126"/>
              <a:gd name="connsiteY2678" fmla="*/ 193787 h 5130710"/>
              <a:gd name="connsiteX2679" fmla="*/ 4734812 w 6842126"/>
              <a:gd name="connsiteY2679" fmla="*/ 335788 h 5130710"/>
              <a:gd name="connsiteX2680" fmla="*/ 4731540 w 6842126"/>
              <a:gd name="connsiteY2680" fmla="*/ 345396 h 5130710"/>
              <a:gd name="connsiteX2681" fmla="*/ 4735820 w 6842126"/>
              <a:gd name="connsiteY2681" fmla="*/ 347055 h 5130710"/>
              <a:gd name="connsiteX2682" fmla="*/ 4737812 w 6842126"/>
              <a:gd name="connsiteY2682" fmla="*/ 341485 h 5130710"/>
              <a:gd name="connsiteX2683" fmla="*/ 4763928 w 6842126"/>
              <a:gd name="connsiteY2683" fmla="*/ 279408 h 5130710"/>
              <a:gd name="connsiteX2684" fmla="*/ 4772580 w 6842126"/>
              <a:gd name="connsiteY2684" fmla="*/ 274077 h 5130710"/>
              <a:gd name="connsiteX2685" fmla="*/ 4795404 w 6842126"/>
              <a:gd name="connsiteY2685" fmla="*/ 221940 h 5130710"/>
              <a:gd name="connsiteX2686" fmla="*/ 4806768 w 6842126"/>
              <a:gd name="connsiteY2686" fmla="*/ 216008 h 5130710"/>
              <a:gd name="connsiteX2687" fmla="*/ 4808392 w 6842126"/>
              <a:gd name="connsiteY2687" fmla="*/ 212927 h 5130710"/>
              <a:gd name="connsiteX2688" fmla="*/ 4809128 w 6842126"/>
              <a:gd name="connsiteY2688" fmla="*/ 209911 h 5130710"/>
              <a:gd name="connsiteX2689" fmla="*/ 4811512 w 6842126"/>
              <a:gd name="connsiteY2689" fmla="*/ 205777 h 5130710"/>
              <a:gd name="connsiteX2690" fmla="*/ 4812440 w 6842126"/>
              <a:gd name="connsiteY2690" fmla="*/ 205589 h 5130710"/>
              <a:gd name="connsiteX2691" fmla="*/ 4812804 w 6842126"/>
              <a:gd name="connsiteY2691" fmla="*/ 203528 h 5130710"/>
              <a:gd name="connsiteX2692" fmla="*/ 4811512 w 6842126"/>
              <a:gd name="connsiteY2692" fmla="*/ 205777 h 5130710"/>
              <a:gd name="connsiteX2693" fmla="*/ 4810064 w 6842126"/>
              <a:gd name="connsiteY2693" fmla="*/ 206067 h 5130710"/>
              <a:gd name="connsiteX2694" fmla="*/ 4821068 w 6842126"/>
              <a:gd name="connsiteY2694" fmla="*/ 193583 h 5130710"/>
              <a:gd name="connsiteX2695" fmla="*/ 4798214 w 6842126"/>
              <a:gd name="connsiteY2695" fmla="*/ 248047 h 5130710"/>
              <a:gd name="connsiteX2696" fmla="*/ 4800764 w 6842126"/>
              <a:gd name="connsiteY2696" fmla="*/ 259849 h 5130710"/>
              <a:gd name="connsiteX2697" fmla="*/ 4786080 w 6842126"/>
              <a:gd name="connsiteY2697" fmla="*/ 311343 h 5130710"/>
              <a:gd name="connsiteX2698" fmla="*/ 4784508 w 6842126"/>
              <a:gd name="connsiteY2698" fmla="*/ 315234 h 5130710"/>
              <a:gd name="connsiteX2699" fmla="*/ 4789282 w 6842126"/>
              <a:gd name="connsiteY2699" fmla="*/ 305338 h 5130710"/>
              <a:gd name="connsiteX2700" fmla="*/ 4788412 w 6842126"/>
              <a:gd name="connsiteY2700" fmla="*/ 311184 h 5130710"/>
              <a:gd name="connsiteX2701" fmla="*/ 4786952 w 6842126"/>
              <a:gd name="connsiteY2701" fmla="*/ 324988 h 5130710"/>
              <a:gd name="connsiteX2702" fmla="*/ 4792028 w 6842126"/>
              <a:gd name="connsiteY2702" fmla="*/ 314620 h 5130710"/>
              <a:gd name="connsiteX2703" fmla="*/ 4793924 w 6842126"/>
              <a:gd name="connsiteY2703" fmla="*/ 315608 h 5130710"/>
              <a:gd name="connsiteX2704" fmla="*/ 4797900 w 6842126"/>
              <a:gd name="connsiteY2704" fmla="*/ 287214 h 5130710"/>
              <a:gd name="connsiteX2705" fmla="*/ 4799672 w 6842126"/>
              <a:gd name="connsiteY2705" fmla="*/ 283485 h 5130710"/>
              <a:gd name="connsiteX2706" fmla="*/ 4810836 w 6842126"/>
              <a:gd name="connsiteY2706" fmla="*/ 257434 h 5130710"/>
              <a:gd name="connsiteX2707" fmla="*/ 4826912 w 6842126"/>
              <a:gd name="connsiteY2707" fmla="*/ 223169 h 5130710"/>
              <a:gd name="connsiteX2708" fmla="*/ 4827684 w 6842126"/>
              <a:gd name="connsiteY2708" fmla="*/ 226372 h 5130710"/>
              <a:gd name="connsiteX2709" fmla="*/ 4827760 w 6842126"/>
              <a:gd name="connsiteY2709" fmla="*/ 227989 h 5130710"/>
              <a:gd name="connsiteX2710" fmla="*/ 4823544 w 6842126"/>
              <a:gd name="connsiteY2710" fmla="*/ 240743 h 5130710"/>
              <a:gd name="connsiteX2711" fmla="*/ 4805088 w 6842126"/>
              <a:gd name="connsiteY2711" fmla="*/ 281894 h 5130710"/>
              <a:gd name="connsiteX2712" fmla="*/ 4794320 w 6842126"/>
              <a:gd name="connsiteY2712" fmla="*/ 315812 h 5130710"/>
              <a:gd name="connsiteX2713" fmla="*/ 4795756 w 6842126"/>
              <a:gd name="connsiteY2713" fmla="*/ 316561 h 5130710"/>
              <a:gd name="connsiteX2714" fmla="*/ 4797748 w 6842126"/>
              <a:gd name="connsiteY2714" fmla="*/ 324701 h 5130710"/>
              <a:gd name="connsiteX2715" fmla="*/ 4798080 w 6842126"/>
              <a:gd name="connsiteY2715" fmla="*/ 333393 h 5130710"/>
              <a:gd name="connsiteX2716" fmla="*/ 4802644 w 6842126"/>
              <a:gd name="connsiteY2716" fmla="*/ 322040 h 5130710"/>
              <a:gd name="connsiteX2717" fmla="*/ 4822656 w 6842126"/>
              <a:gd name="connsiteY2717" fmla="*/ 277479 h 5130710"/>
              <a:gd name="connsiteX2718" fmla="*/ 4874350 w 6842126"/>
              <a:gd name="connsiteY2718" fmla="*/ 163771 h 5130710"/>
              <a:gd name="connsiteX2719" fmla="*/ 4877804 w 6842126"/>
              <a:gd name="connsiteY2719" fmla="*/ 156197 h 5130710"/>
              <a:gd name="connsiteX2720" fmla="*/ 4878436 w 6842126"/>
              <a:gd name="connsiteY2720" fmla="*/ 165141 h 5130710"/>
              <a:gd name="connsiteX2721" fmla="*/ 4878940 w 6842126"/>
              <a:gd name="connsiteY2721" fmla="*/ 168215 h 5130710"/>
              <a:gd name="connsiteX2722" fmla="*/ 4868948 w 6842126"/>
              <a:gd name="connsiteY2722" fmla="*/ 192124 h 5130710"/>
              <a:gd name="connsiteX2723" fmla="*/ 4842832 w 6842126"/>
              <a:gd name="connsiteY2723" fmla="*/ 254202 h 5130710"/>
              <a:gd name="connsiteX2724" fmla="*/ 4853972 w 6842126"/>
              <a:gd name="connsiteY2724" fmla="*/ 265327 h 5130710"/>
              <a:gd name="connsiteX2725" fmla="*/ 4845000 w 6842126"/>
              <a:gd name="connsiteY2725" fmla="*/ 294689 h 5130710"/>
              <a:gd name="connsiteX2726" fmla="*/ 4839188 w 6842126"/>
              <a:gd name="connsiteY2726" fmla="*/ 324188 h 5130710"/>
              <a:gd name="connsiteX2727" fmla="*/ 4823588 w 6842126"/>
              <a:gd name="connsiteY2727" fmla="*/ 365845 h 5130710"/>
              <a:gd name="connsiteX2728" fmla="*/ 4823732 w 6842126"/>
              <a:gd name="connsiteY2728" fmla="*/ 366053 h 5130710"/>
              <a:gd name="connsiteX2729" fmla="*/ 4824874 w 6842126"/>
              <a:gd name="connsiteY2729" fmla="*/ 362828 h 5130710"/>
              <a:gd name="connsiteX2730" fmla="*/ 4832998 w 6842126"/>
              <a:gd name="connsiteY2730" fmla="*/ 348295 h 5130710"/>
              <a:gd name="connsiteX2731" fmla="*/ 4844392 w 6842126"/>
              <a:gd name="connsiteY2731" fmla="*/ 340428 h 5130710"/>
              <a:gd name="connsiteX2732" fmla="*/ 4856044 w 6842126"/>
              <a:gd name="connsiteY2732" fmla="*/ 313177 h 5130710"/>
              <a:gd name="connsiteX2733" fmla="*/ 4870284 w 6842126"/>
              <a:gd name="connsiteY2733" fmla="*/ 295014 h 5130710"/>
              <a:gd name="connsiteX2734" fmla="*/ 4853046 w 6842126"/>
              <a:gd name="connsiteY2734" fmla="*/ 334708 h 5130710"/>
              <a:gd name="connsiteX2735" fmla="*/ 4852820 w 6842126"/>
              <a:gd name="connsiteY2735" fmla="*/ 351764 h 5130710"/>
              <a:gd name="connsiteX2736" fmla="*/ 4846976 w 6842126"/>
              <a:gd name="connsiteY2736" fmla="*/ 361757 h 5130710"/>
              <a:gd name="connsiteX2737" fmla="*/ 4840388 w 6842126"/>
              <a:gd name="connsiteY2737" fmla="*/ 413489 h 5130710"/>
              <a:gd name="connsiteX2738" fmla="*/ 4841766 w 6842126"/>
              <a:gd name="connsiteY2738" fmla="*/ 410135 h 5130710"/>
              <a:gd name="connsiteX2739" fmla="*/ 4851768 w 6842126"/>
              <a:gd name="connsiteY2739" fmla="*/ 382834 h 5130710"/>
              <a:gd name="connsiteX2740" fmla="*/ 4856114 w 6842126"/>
              <a:gd name="connsiteY2740" fmla="*/ 358008 h 5130710"/>
              <a:gd name="connsiteX2741" fmla="*/ 4855552 w 6842126"/>
              <a:gd name="connsiteY2741" fmla="*/ 372495 h 5130710"/>
              <a:gd name="connsiteX2742" fmla="*/ 4858052 w 6842126"/>
              <a:gd name="connsiteY2742" fmla="*/ 365676 h 5130710"/>
              <a:gd name="connsiteX2743" fmla="*/ 4874408 w 6842126"/>
              <a:gd name="connsiteY2743" fmla="*/ 328375 h 5130710"/>
              <a:gd name="connsiteX2744" fmla="*/ 4878892 w 6842126"/>
              <a:gd name="connsiteY2744" fmla="*/ 319084 h 5130710"/>
              <a:gd name="connsiteX2745" fmla="*/ 4878620 w 6842126"/>
              <a:gd name="connsiteY2745" fmla="*/ 321213 h 5130710"/>
              <a:gd name="connsiteX2746" fmla="*/ 4876440 w 6842126"/>
              <a:gd name="connsiteY2746" fmla="*/ 338868 h 5130710"/>
              <a:gd name="connsiteX2747" fmla="*/ 4870120 w 6842126"/>
              <a:gd name="connsiteY2747" fmla="*/ 354265 h 5130710"/>
              <a:gd name="connsiteX2748" fmla="*/ 4864720 w 6842126"/>
              <a:gd name="connsiteY2748" fmla="*/ 377037 h 5130710"/>
              <a:gd name="connsiteX2749" fmla="*/ 4863128 w 6842126"/>
              <a:gd name="connsiteY2749" fmla="*/ 381225 h 5130710"/>
              <a:gd name="connsiteX2750" fmla="*/ 4866036 w 6842126"/>
              <a:gd name="connsiteY2750" fmla="*/ 364153 h 5130710"/>
              <a:gd name="connsiteX2751" fmla="*/ 4855248 w 6842126"/>
              <a:gd name="connsiteY2751" fmla="*/ 389372 h 5130710"/>
              <a:gd name="connsiteX2752" fmla="*/ 4863152 w 6842126"/>
              <a:gd name="connsiteY2752" fmla="*/ 389280 h 5130710"/>
              <a:gd name="connsiteX2753" fmla="*/ 4871940 w 6842126"/>
              <a:gd name="connsiteY2753" fmla="*/ 373693 h 5130710"/>
              <a:gd name="connsiteX2754" fmla="*/ 4866292 w 6842126"/>
              <a:gd name="connsiteY2754" fmla="*/ 412433 h 5130710"/>
              <a:gd name="connsiteX2755" fmla="*/ 4863866 w 6842126"/>
              <a:gd name="connsiteY2755" fmla="*/ 430517 h 5130710"/>
              <a:gd name="connsiteX2756" fmla="*/ 4864538 w 6842126"/>
              <a:gd name="connsiteY2756" fmla="*/ 428597 h 5130710"/>
              <a:gd name="connsiteX2757" fmla="*/ 4875624 w 6842126"/>
              <a:gd name="connsiteY2757" fmla="*/ 397338 h 5130710"/>
              <a:gd name="connsiteX2758" fmla="*/ 4876872 w 6842126"/>
              <a:gd name="connsiteY2758" fmla="*/ 395177 h 5130710"/>
              <a:gd name="connsiteX2759" fmla="*/ 4880356 w 6842126"/>
              <a:gd name="connsiteY2759" fmla="*/ 375557 h 5130710"/>
              <a:gd name="connsiteX2760" fmla="*/ 4885456 w 6842126"/>
              <a:gd name="connsiteY2760" fmla="*/ 367283 h 5130710"/>
              <a:gd name="connsiteX2761" fmla="*/ 4885352 w 6842126"/>
              <a:gd name="connsiteY2761" fmla="*/ 376304 h 5130710"/>
              <a:gd name="connsiteX2762" fmla="*/ 4885724 w 6842126"/>
              <a:gd name="connsiteY2762" fmla="*/ 370564 h 5130710"/>
              <a:gd name="connsiteX2763" fmla="*/ 4891220 w 6842126"/>
              <a:gd name="connsiteY2763" fmla="*/ 339779 h 5130710"/>
              <a:gd name="connsiteX2764" fmla="*/ 4893768 w 6842126"/>
              <a:gd name="connsiteY2764" fmla="*/ 345307 h 5130710"/>
              <a:gd name="connsiteX2765" fmla="*/ 4890748 w 6842126"/>
              <a:gd name="connsiteY2765" fmla="*/ 368907 h 5130710"/>
              <a:gd name="connsiteX2766" fmla="*/ 4884756 w 6842126"/>
              <a:gd name="connsiteY2766" fmla="*/ 414177 h 5130710"/>
              <a:gd name="connsiteX2767" fmla="*/ 4889040 w 6842126"/>
              <a:gd name="connsiteY2767" fmla="*/ 405432 h 5130710"/>
              <a:gd name="connsiteX2768" fmla="*/ 4910028 w 6842126"/>
              <a:gd name="connsiteY2768" fmla="*/ 369636 h 5130710"/>
              <a:gd name="connsiteX2769" fmla="*/ 4893720 w 6842126"/>
              <a:gd name="connsiteY2769" fmla="*/ 428494 h 5130710"/>
              <a:gd name="connsiteX2770" fmla="*/ 4891156 w 6842126"/>
              <a:gd name="connsiteY2770" fmla="*/ 453426 h 5130710"/>
              <a:gd name="connsiteX2771" fmla="*/ 4892992 w 6842126"/>
              <a:gd name="connsiteY2771" fmla="*/ 445890 h 5130710"/>
              <a:gd name="connsiteX2772" fmla="*/ 4898308 w 6842126"/>
              <a:gd name="connsiteY2772" fmla="*/ 435609 h 5130710"/>
              <a:gd name="connsiteX2773" fmla="*/ 4900512 w 6842126"/>
              <a:gd name="connsiteY2773" fmla="*/ 434329 h 5130710"/>
              <a:gd name="connsiteX2774" fmla="*/ 4902872 w 6842126"/>
              <a:gd name="connsiteY2774" fmla="*/ 434331 h 5130710"/>
              <a:gd name="connsiteX2775" fmla="*/ 4907144 w 6842126"/>
              <a:gd name="connsiteY2775" fmla="*/ 411081 h 5130710"/>
              <a:gd name="connsiteX2776" fmla="*/ 4918536 w 6842126"/>
              <a:gd name="connsiteY2776" fmla="*/ 339412 h 5130710"/>
              <a:gd name="connsiteX2777" fmla="*/ 4922320 w 6842126"/>
              <a:gd name="connsiteY2777" fmla="*/ 330325 h 5130710"/>
              <a:gd name="connsiteX2778" fmla="*/ 4927916 w 6842126"/>
              <a:gd name="connsiteY2778" fmla="*/ 327773 h 5130710"/>
              <a:gd name="connsiteX2779" fmla="*/ 4928388 w 6842126"/>
              <a:gd name="connsiteY2779" fmla="*/ 330041 h 5130710"/>
              <a:gd name="connsiteX2780" fmla="*/ 4933448 w 6842126"/>
              <a:gd name="connsiteY2780" fmla="*/ 293628 h 5130710"/>
              <a:gd name="connsiteX2781" fmla="*/ 4940388 w 6842126"/>
              <a:gd name="connsiteY2781" fmla="*/ 265906 h 5130710"/>
              <a:gd name="connsiteX2782" fmla="*/ 4934956 w 6842126"/>
              <a:gd name="connsiteY2782" fmla="*/ 314294 h 5130710"/>
              <a:gd name="connsiteX2783" fmla="*/ 4927964 w 6842126"/>
              <a:gd name="connsiteY2783" fmla="*/ 377910 h 5130710"/>
              <a:gd name="connsiteX2784" fmla="*/ 4926578 w 6842126"/>
              <a:gd name="connsiteY2784" fmla="*/ 392244 h 5130710"/>
              <a:gd name="connsiteX2785" fmla="*/ 4933756 w 6842126"/>
              <a:gd name="connsiteY2785" fmla="*/ 387285 h 5130710"/>
              <a:gd name="connsiteX2786" fmla="*/ 4942012 w 6842126"/>
              <a:gd name="connsiteY2786" fmla="*/ 316109 h 5130710"/>
              <a:gd name="connsiteX2787" fmla="*/ 4950460 w 6842126"/>
              <a:gd name="connsiteY2787" fmla="*/ 233804 h 5130710"/>
              <a:gd name="connsiteX2788" fmla="*/ 4957604 w 6842126"/>
              <a:gd name="connsiteY2788" fmla="*/ 208065 h 5130710"/>
              <a:gd name="connsiteX2789" fmla="*/ 4957048 w 6842126"/>
              <a:gd name="connsiteY2789" fmla="*/ 216372 h 5130710"/>
              <a:gd name="connsiteX2790" fmla="*/ 4952968 w 6842126"/>
              <a:gd name="connsiteY2790" fmla="*/ 227695 h 5130710"/>
              <a:gd name="connsiteX2791" fmla="*/ 4950784 w 6842126"/>
              <a:gd name="connsiteY2791" fmla="*/ 237451 h 5130710"/>
              <a:gd name="connsiteX2792" fmla="*/ 4954836 w 6842126"/>
              <a:gd name="connsiteY2792" fmla="*/ 235755 h 5130710"/>
              <a:gd name="connsiteX2793" fmla="*/ 4954436 w 6842126"/>
              <a:gd name="connsiteY2793" fmla="*/ 238707 h 5130710"/>
              <a:gd name="connsiteX2794" fmla="*/ 4956020 w 6842126"/>
              <a:gd name="connsiteY2794" fmla="*/ 267530 h 5130710"/>
              <a:gd name="connsiteX2795" fmla="*/ 4960768 w 6842126"/>
              <a:gd name="connsiteY2795" fmla="*/ 226173 h 5130710"/>
              <a:gd name="connsiteX2796" fmla="*/ 4961144 w 6842126"/>
              <a:gd name="connsiteY2796" fmla="*/ 223589 h 5130710"/>
              <a:gd name="connsiteX2797" fmla="*/ 4961312 w 6842126"/>
              <a:gd name="connsiteY2797" fmla="*/ 223256 h 5130710"/>
              <a:gd name="connsiteX2798" fmla="*/ 4964344 w 6842126"/>
              <a:gd name="connsiteY2798" fmla="*/ 215329 h 5130710"/>
              <a:gd name="connsiteX2799" fmla="*/ 4959980 w 6842126"/>
              <a:gd name="connsiteY2799" fmla="*/ 274355 h 5130710"/>
              <a:gd name="connsiteX2800" fmla="*/ 4951634 w 6842126"/>
              <a:gd name="connsiteY2800" fmla="*/ 360437 h 5130710"/>
              <a:gd name="connsiteX2801" fmla="*/ 4955116 w 6842126"/>
              <a:gd name="connsiteY2801" fmla="*/ 350657 h 5130710"/>
              <a:gd name="connsiteX2802" fmla="*/ 4963400 w 6842126"/>
              <a:gd name="connsiteY2802" fmla="*/ 282412 h 5130710"/>
              <a:gd name="connsiteX2803" fmla="*/ 4975676 w 6842126"/>
              <a:gd name="connsiteY2803" fmla="*/ 200410 h 5130710"/>
              <a:gd name="connsiteX2804" fmla="*/ 4968768 w 6842126"/>
              <a:gd name="connsiteY2804" fmla="*/ 287351 h 5130710"/>
              <a:gd name="connsiteX2805" fmla="*/ 4963952 w 6842126"/>
              <a:gd name="connsiteY2805" fmla="*/ 326814 h 5130710"/>
              <a:gd name="connsiteX2806" fmla="*/ 4975112 w 6842126"/>
              <a:gd name="connsiteY2806" fmla="*/ 297384 h 5130710"/>
              <a:gd name="connsiteX2807" fmla="*/ 4977464 w 6842126"/>
              <a:gd name="connsiteY2807" fmla="*/ 279964 h 5130710"/>
              <a:gd name="connsiteX2808" fmla="*/ 4977736 w 6842126"/>
              <a:gd name="connsiteY2808" fmla="*/ 289893 h 5130710"/>
              <a:gd name="connsiteX2809" fmla="*/ 4975152 w 6842126"/>
              <a:gd name="connsiteY2809" fmla="*/ 297273 h 5130710"/>
              <a:gd name="connsiteX2810" fmla="*/ 4975932 w 6842126"/>
              <a:gd name="connsiteY2810" fmla="*/ 295219 h 5130710"/>
              <a:gd name="connsiteX2811" fmla="*/ 4995610 w 6842126"/>
              <a:gd name="connsiteY2811" fmla="*/ 250201 h 5130710"/>
              <a:gd name="connsiteX2812" fmla="*/ 4981124 w 6842126"/>
              <a:gd name="connsiteY2812" fmla="*/ 299358 h 5130710"/>
              <a:gd name="connsiteX2813" fmla="*/ 4972380 w 6842126"/>
              <a:gd name="connsiteY2813" fmla="*/ 328374 h 5130710"/>
              <a:gd name="connsiteX2814" fmla="*/ 4969096 w 6842126"/>
              <a:gd name="connsiteY2814" fmla="*/ 365655 h 5130710"/>
              <a:gd name="connsiteX2815" fmla="*/ 4966356 w 6842126"/>
              <a:gd name="connsiteY2815" fmla="*/ 390615 h 5130710"/>
              <a:gd name="connsiteX2816" fmla="*/ 4971632 w 6842126"/>
              <a:gd name="connsiteY2816" fmla="*/ 388776 h 5130710"/>
              <a:gd name="connsiteX2817" fmla="*/ 4986160 w 6842126"/>
              <a:gd name="connsiteY2817" fmla="*/ 349296 h 5130710"/>
              <a:gd name="connsiteX2818" fmla="*/ 5003364 w 6842126"/>
              <a:gd name="connsiteY2818" fmla="*/ 311927 h 5130710"/>
              <a:gd name="connsiteX2819" fmla="*/ 5003236 w 6842126"/>
              <a:gd name="connsiteY2819" fmla="*/ 321617 h 5130710"/>
              <a:gd name="connsiteX2820" fmla="*/ 5014566 w 6842126"/>
              <a:gd name="connsiteY2820" fmla="*/ 318401 h 5130710"/>
              <a:gd name="connsiteX2821" fmla="*/ 4990972 w 6842126"/>
              <a:gd name="connsiteY2821" fmla="*/ 394606 h 5130710"/>
              <a:gd name="connsiteX2822" fmla="*/ 5016460 w 6842126"/>
              <a:gd name="connsiteY2822" fmla="*/ 345005 h 5130710"/>
              <a:gd name="connsiteX2823" fmla="*/ 5017474 w 6842126"/>
              <a:gd name="connsiteY2823" fmla="*/ 342845 h 5130710"/>
              <a:gd name="connsiteX2824" fmla="*/ 5015052 w 6842126"/>
              <a:gd name="connsiteY2824" fmla="*/ 379922 h 5130710"/>
              <a:gd name="connsiteX2825" fmla="*/ 5023202 w 6842126"/>
              <a:gd name="connsiteY2825" fmla="*/ 331357 h 5130710"/>
              <a:gd name="connsiteX2826" fmla="*/ 5029380 w 6842126"/>
              <a:gd name="connsiteY2826" fmla="*/ 324720 h 5130710"/>
              <a:gd name="connsiteX2827" fmla="*/ 5025064 w 6842126"/>
              <a:gd name="connsiteY2827" fmla="*/ 343900 h 5130710"/>
              <a:gd name="connsiteX2828" fmla="*/ 5088884 w 6842126"/>
              <a:gd name="connsiteY2828" fmla="*/ 197145 h 5130710"/>
              <a:gd name="connsiteX2829" fmla="*/ 5092924 w 6842126"/>
              <a:gd name="connsiteY2829" fmla="*/ 188863 h 5130710"/>
              <a:gd name="connsiteX2830" fmla="*/ 5092920 w 6842126"/>
              <a:gd name="connsiteY2830" fmla="*/ 189399 h 5130710"/>
              <a:gd name="connsiteX2831" fmla="*/ 5087768 w 6842126"/>
              <a:gd name="connsiteY2831" fmla="*/ 237361 h 5130710"/>
              <a:gd name="connsiteX2832" fmla="*/ 5094428 w 6842126"/>
              <a:gd name="connsiteY2832" fmla="*/ 210067 h 5130710"/>
              <a:gd name="connsiteX2833" fmla="*/ 5097092 w 6842126"/>
              <a:gd name="connsiteY2833" fmla="*/ 187081 h 5130710"/>
              <a:gd name="connsiteX2834" fmla="*/ 5098672 w 6842126"/>
              <a:gd name="connsiteY2834" fmla="*/ 177086 h 5130710"/>
              <a:gd name="connsiteX2835" fmla="*/ 5113496 w 6842126"/>
              <a:gd name="connsiteY2835" fmla="*/ 146702 h 5130710"/>
              <a:gd name="connsiteX2836" fmla="*/ 5115724 w 6842126"/>
              <a:gd name="connsiteY2836" fmla="*/ 148233 h 5130710"/>
              <a:gd name="connsiteX2837" fmla="*/ 5115960 w 6842126"/>
              <a:gd name="connsiteY2837" fmla="*/ 144441 h 5130710"/>
              <a:gd name="connsiteX2838" fmla="*/ 5118272 w 6842126"/>
              <a:gd name="connsiteY2838" fmla="*/ 136913 h 5130710"/>
              <a:gd name="connsiteX2839" fmla="*/ 5129352 w 6842126"/>
              <a:gd name="connsiteY2839" fmla="*/ 114205 h 5130710"/>
              <a:gd name="connsiteX2840" fmla="*/ 5128392 w 6842126"/>
              <a:gd name="connsiteY2840" fmla="*/ 123166 h 5130710"/>
              <a:gd name="connsiteX2841" fmla="*/ 5134628 w 6842126"/>
              <a:gd name="connsiteY2841" fmla="*/ 123986 h 5130710"/>
              <a:gd name="connsiteX2842" fmla="*/ 5126108 w 6842126"/>
              <a:gd name="connsiteY2842" fmla="*/ 148517 h 5130710"/>
              <a:gd name="connsiteX2843" fmla="*/ 5138592 w 6842126"/>
              <a:gd name="connsiteY2843" fmla="*/ 124698 h 5130710"/>
              <a:gd name="connsiteX2844" fmla="*/ 5138140 w 6842126"/>
              <a:gd name="connsiteY2844" fmla="*/ 138761 h 5130710"/>
              <a:gd name="connsiteX2845" fmla="*/ 5138308 w 6842126"/>
              <a:gd name="connsiteY2845" fmla="*/ 144763 h 5130710"/>
              <a:gd name="connsiteX2846" fmla="*/ 5103952 w 6842126"/>
              <a:gd name="connsiteY2846" fmla="*/ 222674 h 5130710"/>
              <a:gd name="connsiteX2847" fmla="*/ 5044472 w 6842126"/>
              <a:gd name="connsiteY2847" fmla="*/ 378379 h 5130710"/>
              <a:gd name="connsiteX2848" fmla="*/ 5031060 w 6842126"/>
              <a:gd name="connsiteY2848" fmla="*/ 410316 h 5130710"/>
              <a:gd name="connsiteX2849" fmla="*/ 5030440 w 6842126"/>
              <a:gd name="connsiteY2849" fmla="*/ 412036 h 5130710"/>
              <a:gd name="connsiteX2850" fmla="*/ 5030640 w 6842126"/>
              <a:gd name="connsiteY2850" fmla="*/ 432393 h 5130710"/>
              <a:gd name="connsiteX2851" fmla="*/ 5035672 w 6842126"/>
              <a:gd name="connsiteY2851" fmla="*/ 420675 h 5130710"/>
              <a:gd name="connsiteX2852" fmla="*/ 5036740 w 6842126"/>
              <a:gd name="connsiteY2852" fmla="*/ 411734 h 5130710"/>
              <a:gd name="connsiteX2853" fmla="*/ 5040956 w 6842126"/>
              <a:gd name="connsiteY2853" fmla="*/ 398658 h 5130710"/>
              <a:gd name="connsiteX2854" fmla="*/ 5042954 w 6842126"/>
              <a:gd name="connsiteY2854" fmla="*/ 400399 h 5130710"/>
              <a:gd name="connsiteX2855" fmla="*/ 5042682 w 6842126"/>
              <a:gd name="connsiteY2855" fmla="*/ 401943 h 5130710"/>
              <a:gd name="connsiteX2856" fmla="*/ 5043120 w 6842126"/>
              <a:gd name="connsiteY2856" fmla="*/ 400724 h 5130710"/>
              <a:gd name="connsiteX2857" fmla="*/ 5042954 w 6842126"/>
              <a:gd name="connsiteY2857" fmla="*/ 400399 h 5130710"/>
              <a:gd name="connsiteX2858" fmla="*/ 5054694 w 6842126"/>
              <a:gd name="connsiteY2858" fmla="*/ 356530 h 5130710"/>
              <a:gd name="connsiteX2859" fmla="*/ 5054232 w 6842126"/>
              <a:gd name="connsiteY2859" fmla="*/ 361958 h 5130710"/>
              <a:gd name="connsiteX2860" fmla="*/ 5054928 w 6842126"/>
              <a:gd name="connsiteY2860" fmla="*/ 364964 h 5130710"/>
              <a:gd name="connsiteX2861" fmla="*/ 5058954 w 6842126"/>
              <a:gd name="connsiteY2861" fmla="*/ 355164 h 5130710"/>
              <a:gd name="connsiteX2862" fmla="*/ 5078820 w 6842126"/>
              <a:gd name="connsiteY2862" fmla="*/ 308293 h 5130710"/>
              <a:gd name="connsiteX2863" fmla="*/ 5087468 w 6842126"/>
              <a:gd name="connsiteY2863" fmla="*/ 302965 h 5130710"/>
              <a:gd name="connsiteX2864" fmla="*/ 5110292 w 6842126"/>
              <a:gd name="connsiteY2864" fmla="*/ 250825 h 5130710"/>
              <a:gd name="connsiteX2865" fmla="*/ 5121660 w 6842126"/>
              <a:gd name="connsiteY2865" fmla="*/ 244895 h 5130710"/>
              <a:gd name="connsiteX2866" fmla="*/ 5123282 w 6842126"/>
              <a:gd name="connsiteY2866" fmla="*/ 241812 h 5130710"/>
              <a:gd name="connsiteX2867" fmla="*/ 5124016 w 6842126"/>
              <a:gd name="connsiteY2867" fmla="*/ 238798 h 5130710"/>
              <a:gd name="connsiteX2868" fmla="*/ 5126400 w 6842126"/>
              <a:gd name="connsiteY2868" fmla="*/ 234662 h 5130710"/>
              <a:gd name="connsiteX2869" fmla="*/ 5127330 w 6842126"/>
              <a:gd name="connsiteY2869" fmla="*/ 234476 h 5130710"/>
              <a:gd name="connsiteX2870" fmla="*/ 5127696 w 6842126"/>
              <a:gd name="connsiteY2870" fmla="*/ 232414 h 5130710"/>
              <a:gd name="connsiteX2871" fmla="*/ 5126400 w 6842126"/>
              <a:gd name="connsiteY2871" fmla="*/ 234662 h 5130710"/>
              <a:gd name="connsiteX2872" fmla="*/ 5124952 w 6842126"/>
              <a:gd name="connsiteY2872" fmla="*/ 234955 h 5130710"/>
              <a:gd name="connsiteX2873" fmla="*/ 5135956 w 6842126"/>
              <a:gd name="connsiteY2873" fmla="*/ 222469 h 5130710"/>
              <a:gd name="connsiteX2874" fmla="*/ 5113104 w 6842126"/>
              <a:gd name="connsiteY2874" fmla="*/ 276932 h 5130710"/>
              <a:gd name="connsiteX2875" fmla="*/ 5115656 w 6842126"/>
              <a:gd name="connsiteY2875" fmla="*/ 288733 h 5130710"/>
              <a:gd name="connsiteX2876" fmla="*/ 5100968 w 6842126"/>
              <a:gd name="connsiteY2876" fmla="*/ 340229 h 5130710"/>
              <a:gd name="connsiteX2877" fmla="*/ 5085448 w 6842126"/>
              <a:gd name="connsiteY2877" fmla="*/ 378192 h 5130710"/>
              <a:gd name="connsiteX2878" fmla="*/ 5085428 w 6842126"/>
              <a:gd name="connsiteY2878" fmla="*/ 378245 h 5130710"/>
              <a:gd name="connsiteX2879" fmla="*/ 5085520 w 6842126"/>
              <a:gd name="connsiteY2879" fmla="*/ 387826 h 5130710"/>
              <a:gd name="connsiteX2880" fmla="*/ 5083792 w 6842126"/>
              <a:gd name="connsiteY2880" fmla="*/ 407503 h 5130710"/>
              <a:gd name="connsiteX2881" fmla="*/ 5085424 w 6842126"/>
              <a:gd name="connsiteY2881" fmla="*/ 406417 h 5130710"/>
              <a:gd name="connsiteX2882" fmla="*/ 5088836 w 6842126"/>
              <a:gd name="connsiteY2882" fmla="*/ 403529 h 5130710"/>
              <a:gd name="connsiteX2883" fmla="*/ 5100392 w 6842126"/>
              <a:gd name="connsiteY2883" fmla="*/ 383642 h 5130710"/>
              <a:gd name="connsiteX2884" fmla="*/ 5117532 w 6842126"/>
              <a:gd name="connsiteY2884" fmla="*/ 350926 h 5130710"/>
              <a:gd name="connsiteX2885" fmla="*/ 5137544 w 6842126"/>
              <a:gd name="connsiteY2885" fmla="*/ 306366 h 5130710"/>
              <a:gd name="connsiteX2886" fmla="*/ 5189244 w 6842126"/>
              <a:gd name="connsiteY2886" fmla="*/ 192657 h 5130710"/>
              <a:gd name="connsiteX2887" fmla="*/ 5192696 w 6842126"/>
              <a:gd name="connsiteY2887" fmla="*/ 185085 h 5130710"/>
              <a:gd name="connsiteX2888" fmla="*/ 5193328 w 6842126"/>
              <a:gd name="connsiteY2888" fmla="*/ 194027 h 5130710"/>
              <a:gd name="connsiteX2889" fmla="*/ 5193830 w 6842126"/>
              <a:gd name="connsiteY2889" fmla="*/ 197101 h 5130710"/>
              <a:gd name="connsiteX2890" fmla="*/ 5183840 w 6842126"/>
              <a:gd name="connsiteY2890" fmla="*/ 221010 h 5130710"/>
              <a:gd name="connsiteX2891" fmla="*/ 5157724 w 6842126"/>
              <a:gd name="connsiteY2891" fmla="*/ 283090 h 5130710"/>
              <a:gd name="connsiteX2892" fmla="*/ 5168864 w 6842126"/>
              <a:gd name="connsiteY2892" fmla="*/ 294213 h 5130710"/>
              <a:gd name="connsiteX2893" fmla="*/ 5159892 w 6842126"/>
              <a:gd name="connsiteY2893" fmla="*/ 323574 h 5130710"/>
              <a:gd name="connsiteX2894" fmla="*/ 5154080 w 6842126"/>
              <a:gd name="connsiteY2894" fmla="*/ 353073 h 5130710"/>
              <a:gd name="connsiteX2895" fmla="*/ 5150700 w 6842126"/>
              <a:gd name="connsiteY2895" fmla="*/ 361911 h 5130710"/>
              <a:gd name="connsiteX2896" fmla="*/ 5150976 w 6842126"/>
              <a:gd name="connsiteY2896" fmla="*/ 361583 h 5130710"/>
              <a:gd name="connsiteX2897" fmla="*/ 5152364 w 6842126"/>
              <a:gd name="connsiteY2897" fmla="*/ 361195 h 5130710"/>
              <a:gd name="connsiteX2898" fmla="*/ 5152286 w 6842126"/>
              <a:gd name="connsiteY2898" fmla="*/ 368085 h 5130710"/>
              <a:gd name="connsiteX2899" fmla="*/ 5150600 w 6842126"/>
              <a:gd name="connsiteY2899" fmla="*/ 374897 h 5130710"/>
              <a:gd name="connsiteX2900" fmla="*/ 5153596 w 6842126"/>
              <a:gd name="connsiteY2900" fmla="*/ 372375 h 5130710"/>
              <a:gd name="connsiteX2901" fmla="*/ 5159282 w 6842126"/>
              <a:gd name="connsiteY2901" fmla="*/ 369313 h 5130710"/>
              <a:gd name="connsiteX2902" fmla="*/ 5170934 w 6842126"/>
              <a:gd name="connsiteY2902" fmla="*/ 342062 h 5130710"/>
              <a:gd name="connsiteX2903" fmla="*/ 5177996 w 6842126"/>
              <a:gd name="connsiteY2903" fmla="*/ 327637 h 5130710"/>
              <a:gd name="connsiteX2904" fmla="*/ 5176178 w 6842126"/>
              <a:gd name="connsiteY2904" fmla="*/ 337582 h 5130710"/>
              <a:gd name="connsiteX2905" fmla="*/ 5173942 w 6842126"/>
              <a:gd name="connsiteY2905" fmla="*/ 351738 h 5130710"/>
              <a:gd name="connsiteX2906" fmla="*/ 5167936 w 6842126"/>
              <a:gd name="connsiteY2906" fmla="*/ 363595 h 5130710"/>
              <a:gd name="connsiteX2907" fmla="*/ 5167708 w 6842126"/>
              <a:gd name="connsiteY2907" fmla="*/ 380651 h 5130710"/>
              <a:gd name="connsiteX2908" fmla="*/ 5158928 w 6842126"/>
              <a:gd name="connsiteY2908" fmla="*/ 395669 h 5130710"/>
              <a:gd name="connsiteX2909" fmla="*/ 5158916 w 6842126"/>
              <a:gd name="connsiteY2909" fmla="*/ 396580 h 5130710"/>
              <a:gd name="connsiteX2910" fmla="*/ 5160488 w 6842126"/>
              <a:gd name="connsiteY2910" fmla="*/ 393240 h 5130710"/>
              <a:gd name="connsiteX2911" fmla="*/ 5165926 w 6842126"/>
              <a:gd name="connsiteY2911" fmla="*/ 393810 h 5130710"/>
              <a:gd name="connsiteX2912" fmla="*/ 5154596 w 6842126"/>
              <a:gd name="connsiteY2912" fmla="*/ 430714 h 5130710"/>
              <a:gd name="connsiteX2913" fmla="*/ 5157964 w 6842126"/>
              <a:gd name="connsiteY2913" fmla="*/ 431949 h 5130710"/>
              <a:gd name="connsiteX2914" fmla="*/ 5158980 w 6842126"/>
              <a:gd name="connsiteY2914" fmla="*/ 432352 h 5130710"/>
              <a:gd name="connsiteX2915" fmla="*/ 5164638 w 6842126"/>
              <a:gd name="connsiteY2915" fmla="*/ 416116 h 5130710"/>
              <a:gd name="connsiteX2916" fmla="*/ 5164720 w 6842126"/>
              <a:gd name="connsiteY2916" fmla="*/ 415905 h 5130710"/>
              <a:gd name="connsiteX2917" fmla="*/ 5159920 w 6842126"/>
              <a:gd name="connsiteY2917" fmla="*/ 471363 h 5130710"/>
              <a:gd name="connsiteX2918" fmla="*/ 5175446 w 6842126"/>
              <a:gd name="connsiteY2918" fmla="*/ 479186 h 5130710"/>
              <a:gd name="connsiteX2919" fmla="*/ 5179100 w 6842126"/>
              <a:gd name="connsiteY2919" fmla="*/ 463853 h 5130710"/>
              <a:gd name="connsiteX2920" fmla="*/ 5183400 w 6842126"/>
              <a:gd name="connsiteY2920" fmla="*/ 454673 h 5130710"/>
              <a:gd name="connsiteX2921" fmla="*/ 5187604 w 6842126"/>
              <a:gd name="connsiteY2921" fmla="*/ 444717 h 5130710"/>
              <a:gd name="connsiteX2922" fmla="*/ 5195246 w 6842126"/>
              <a:gd name="connsiteY2922" fmla="*/ 404442 h 5130710"/>
              <a:gd name="connsiteX2923" fmla="*/ 5200660 w 6842126"/>
              <a:gd name="connsiteY2923" fmla="*/ 407797 h 5130710"/>
              <a:gd name="connsiteX2924" fmla="*/ 5200264 w 6842126"/>
              <a:gd name="connsiteY2924" fmla="*/ 415995 h 5130710"/>
              <a:gd name="connsiteX2925" fmla="*/ 5203608 w 6842126"/>
              <a:gd name="connsiteY2925" fmla="*/ 408743 h 5130710"/>
              <a:gd name="connsiteX2926" fmla="*/ 5205800 w 6842126"/>
              <a:gd name="connsiteY2926" fmla="*/ 404198 h 5130710"/>
              <a:gd name="connsiteX2927" fmla="*/ 5201928 w 6842126"/>
              <a:gd name="connsiteY2927" fmla="*/ 425018 h 5130710"/>
              <a:gd name="connsiteX2928" fmla="*/ 5150066 w 6842126"/>
              <a:gd name="connsiteY2928" fmla="*/ 651888 h 5130710"/>
              <a:gd name="connsiteX2929" fmla="*/ 5147564 w 6842126"/>
              <a:gd name="connsiteY2929" fmla="*/ 680634 h 5130710"/>
              <a:gd name="connsiteX2930" fmla="*/ 5177908 w 6842126"/>
              <a:gd name="connsiteY2930" fmla="*/ 583052 h 5130710"/>
              <a:gd name="connsiteX2931" fmla="*/ 5195876 w 6842126"/>
              <a:gd name="connsiteY2931" fmla="*/ 519521 h 5130710"/>
              <a:gd name="connsiteX2932" fmla="*/ 5196964 w 6842126"/>
              <a:gd name="connsiteY2932" fmla="*/ 515412 h 5130710"/>
              <a:gd name="connsiteX2933" fmla="*/ 5194880 w 6842126"/>
              <a:gd name="connsiteY2933" fmla="*/ 530166 h 5130710"/>
              <a:gd name="connsiteX2934" fmla="*/ 5193530 w 6842126"/>
              <a:gd name="connsiteY2934" fmla="*/ 544262 h 5130710"/>
              <a:gd name="connsiteX2935" fmla="*/ 5193352 w 6842126"/>
              <a:gd name="connsiteY2935" fmla="*/ 548898 h 5130710"/>
              <a:gd name="connsiteX2936" fmla="*/ 5195464 w 6842126"/>
              <a:gd name="connsiteY2936" fmla="*/ 539096 h 5130710"/>
              <a:gd name="connsiteX2937" fmla="*/ 5199028 w 6842126"/>
              <a:gd name="connsiteY2937" fmla="*/ 507647 h 5130710"/>
              <a:gd name="connsiteX2938" fmla="*/ 5202696 w 6842126"/>
              <a:gd name="connsiteY2938" fmla="*/ 493830 h 5130710"/>
              <a:gd name="connsiteX2939" fmla="*/ 5206096 w 6842126"/>
              <a:gd name="connsiteY2939" fmla="*/ 477358 h 5130710"/>
              <a:gd name="connsiteX2940" fmla="*/ 5218292 w 6842126"/>
              <a:gd name="connsiteY2940" fmla="*/ 457242 h 5130710"/>
              <a:gd name="connsiteX2941" fmla="*/ 5225908 w 6842126"/>
              <a:gd name="connsiteY2941" fmla="*/ 444691 h 5130710"/>
              <a:gd name="connsiteX2942" fmla="*/ 5225828 w 6842126"/>
              <a:gd name="connsiteY2942" fmla="*/ 445980 h 5130710"/>
              <a:gd name="connsiteX2943" fmla="*/ 5226280 w 6842126"/>
              <a:gd name="connsiteY2943" fmla="*/ 444077 h 5130710"/>
              <a:gd name="connsiteX2944" fmla="*/ 5226962 w 6842126"/>
              <a:gd name="connsiteY2944" fmla="*/ 442950 h 5130710"/>
              <a:gd name="connsiteX2945" fmla="*/ 5226680 w 6842126"/>
              <a:gd name="connsiteY2945" fmla="*/ 452461 h 5130710"/>
              <a:gd name="connsiteX2946" fmla="*/ 5226184 w 6842126"/>
              <a:gd name="connsiteY2946" fmla="*/ 458960 h 5130710"/>
              <a:gd name="connsiteX2947" fmla="*/ 5227408 w 6842126"/>
              <a:gd name="connsiteY2947" fmla="*/ 456460 h 5130710"/>
              <a:gd name="connsiteX2948" fmla="*/ 5231368 w 6842126"/>
              <a:gd name="connsiteY2948" fmla="*/ 449119 h 5130710"/>
              <a:gd name="connsiteX2949" fmla="*/ 5233804 w 6842126"/>
              <a:gd name="connsiteY2949" fmla="*/ 428363 h 5130710"/>
              <a:gd name="connsiteX2950" fmla="*/ 5238962 w 6842126"/>
              <a:gd name="connsiteY2950" fmla="*/ 390448 h 5130710"/>
              <a:gd name="connsiteX2951" fmla="*/ 5242112 w 6842126"/>
              <a:gd name="connsiteY2951" fmla="*/ 386692 h 5130710"/>
              <a:gd name="connsiteX2952" fmla="*/ 5245940 w 6842126"/>
              <a:gd name="connsiteY2952" fmla="*/ 378718 h 5130710"/>
              <a:gd name="connsiteX2953" fmla="*/ 5242856 w 6842126"/>
              <a:gd name="connsiteY2953" fmla="*/ 406794 h 5130710"/>
              <a:gd name="connsiteX2954" fmla="*/ 5239458 w 6842126"/>
              <a:gd name="connsiteY2954" fmla="*/ 441916 h 5130710"/>
              <a:gd name="connsiteX2955" fmla="*/ 5241062 w 6842126"/>
              <a:gd name="connsiteY2955" fmla="*/ 443162 h 5130710"/>
              <a:gd name="connsiteX2956" fmla="*/ 5244724 w 6842126"/>
              <a:gd name="connsiteY2956" fmla="*/ 448475 h 5130710"/>
              <a:gd name="connsiteX2957" fmla="*/ 5245068 w 6842126"/>
              <a:gd name="connsiteY2957" fmla="*/ 449030 h 5130710"/>
              <a:gd name="connsiteX2958" fmla="*/ 5246032 w 6842126"/>
              <a:gd name="connsiteY2958" fmla="*/ 440730 h 5130710"/>
              <a:gd name="connsiteX2959" fmla="*/ 5248240 w 6842126"/>
              <a:gd name="connsiteY2959" fmla="*/ 419697 h 5130710"/>
              <a:gd name="connsiteX2960" fmla="*/ 5257076 w 6842126"/>
              <a:gd name="connsiteY2960" fmla="*/ 338620 h 5130710"/>
              <a:gd name="connsiteX2961" fmla="*/ 5259592 w 6842126"/>
              <a:gd name="connsiteY2961" fmla="*/ 317510 h 5130710"/>
              <a:gd name="connsiteX2962" fmla="*/ 5267196 w 6842126"/>
              <a:gd name="connsiteY2962" fmla="*/ 285234 h 5130710"/>
              <a:gd name="connsiteX2963" fmla="*/ 5267512 w 6842126"/>
              <a:gd name="connsiteY2963" fmla="*/ 292316 h 5130710"/>
              <a:gd name="connsiteX2964" fmla="*/ 5270912 w 6842126"/>
              <a:gd name="connsiteY2964" fmla="*/ 296417 h 5130710"/>
              <a:gd name="connsiteX2965" fmla="*/ 5275660 w 6842126"/>
              <a:gd name="connsiteY2965" fmla="*/ 255060 h 5130710"/>
              <a:gd name="connsiteX2966" fmla="*/ 5275892 w 6842126"/>
              <a:gd name="connsiteY2966" fmla="*/ 253458 h 5130710"/>
              <a:gd name="connsiteX2967" fmla="*/ 5279108 w 6842126"/>
              <a:gd name="connsiteY2967" fmla="*/ 245952 h 5130710"/>
              <a:gd name="connsiteX2968" fmla="*/ 5274872 w 6842126"/>
              <a:gd name="connsiteY2968" fmla="*/ 303243 h 5130710"/>
              <a:gd name="connsiteX2969" fmla="*/ 5270176 w 6842126"/>
              <a:gd name="connsiteY2969" fmla="*/ 351654 h 5130710"/>
              <a:gd name="connsiteX2970" fmla="*/ 5269892 w 6842126"/>
              <a:gd name="connsiteY2970" fmla="*/ 353295 h 5130710"/>
              <a:gd name="connsiteX2971" fmla="*/ 5263108 w 6842126"/>
              <a:gd name="connsiteY2971" fmla="*/ 383352 h 5130710"/>
              <a:gd name="connsiteX2972" fmla="*/ 5266536 w 6842126"/>
              <a:gd name="connsiteY2972" fmla="*/ 389196 h 5130710"/>
              <a:gd name="connsiteX2973" fmla="*/ 5265964 w 6842126"/>
              <a:gd name="connsiteY2973" fmla="*/ 395106 h 5130710"/>
              <a:gd name="connsiteX2974" fmla="*/ 5264104 w 6842126"/>
              <a:gd name="connsiteY2974" fmla="*/ 406250 h 5130710"/>
              <a:gd name="connsiteX2975" fmla="*/ 5268452 w 6842126"/>
              <a:gd name="connsiteY2975" fmla="*/ 394888 h 5130710"/>
              <a:gd name="connsiteX2976" fmla="*/ 5268752 w 6842126"/>
              <a:gd name="connsiteY2976" fmla="*/ 392976 h 5130710"/>
              <a:gd name="connsiteX2977" fmla="*/ 5270228 w 6842126"/>
              <a:gd name="connsiteY2977" fmla="*/ 395488 h 5130710"/>
              <a:gd name="connsiteX2978" fmla="*/ 5272902 w 6842126"/>
              <a:gd name="connsiteY2978" fmla="*/ 404358 h 5130710"/>
              <a:gd name="connsiteX2979" fmla="*/ 5272444 w 6842126"/>
              <a:gd name="connsiteY2979" fmla="*/ 408092 h 5130710"/>
              <a:gd name="connsiteX2980" fmla="*/ 5271558 w 6842126"/>
              <a:gd name="connsiteY2980" fmla="*/ 422516 h 5130710"/>
              <a:gd name="connsiteX2981" fmla="*/ 5271810 w 6842126"/>
              <a:gd name="connsiteY2981" fmla="*/ 424498 h 5130710"/>
              <a:gd name="connsiteX2982" fmla="*/ 5272088 w 6842126"/>
              <a:gd name="connsiteY2982" fmla="*/ 423760 h 5130710"/>
              <a:gd name="connsiteX2983" fmla="*/ 5273428 w 6842126"/>
              <a:gd name="connsiteY2983" fmla="*/ 420399 h 5130710"/>
              <a:gd name="connsiteX2984" fmla="*/ 5272354 w 6842126"/>
              <a:gd name="connsiteY2984" fmla="*/ 428816 h 5130710"/>
              <a:gd name="connsiteX2985" fmla="*/ 5272500 w 6842126"/>
              <a:gd name="connsiteY2985" fmla="*/ 429935 h 5130710"/>
              <a:gd name="connsiteX2986" fmla="*/ 5273984 w 6842126"/>
              <a:gd name="connsiteY2986" fmla="*/ 431385 h 5130710"/>
              <a:gd name="connsiteX2987" fmla="*/ 5273558 w 6842126"/>
              <a:gd name="connsiteY2987" fmla="*/ 439423 h 5130710"/>
              <a:gd name="connsiteX2988" fmla="*/ 5273140 w 6842126"/>
              <a:gd name="connsiteY2988" fmla="*/ 441325 h 5130710"/>
              <a:gd name="connsiteX2989" fmla="*/ 5271388 w 6842126"/>
              <a:gd name="connsiteY2989" fmla="*/ 441572 h 5130710"/>
              <a:gd name="connsiteX2990" fmla="*/ 5270316 w 6842126"/>
              <a:gd name="connsiteY2990" fmla="*/ 444863 h 5130710"/>
              <a:gd name="connsiteX2991" fmla="*/ 5270148 w 6842126"/>
              <a:gd name="connsiteY2991" fmla="*/ 446150 h 5130710"/>
              <a:gd name="connsiteX2992" fmla="*/ 5270612 w 6842126"/>
              <a:gd name="connsiteY2992" fmla="*/ 450932 h 5130710"/>
              <a:gd name="connsiteX2993" fmla="*/ 5270988 w 6842126"/>
              <a:gd name="connsiteY2993" fmla="*/ 451152 h 5130710"/>
              <a:gd name="connsiteX2994" fmla="*/ 5265546 w 6842126"/>
              <a:gd name="connsiteY2994" fmla="*/ 475971 h 5130710"/>
              <a:gd name="connsiteX2995" fmla="*/ 5240414 w 6842126"/>
              <a:gd name="connsiteY2995" fmla="*/ 559854 h 5130710"/>
              <a:gd name="connsiteX2996" fmla="*/ 5225456 w 6842126"/>
              <a:gd name="connsiteY2996" fmla="*/ 611400 h 5130710"/>
              <a:gd name="connsiteX2997" fmla="*/ 5225912 w 6842126"/>
              <a:gd name="connsiteY2997" fmla="*/ 609000 h 5130710"/>
              <a:gd name="connsiteX2998" fmla="*/ 5227072 w 6842126"/>
              <a:gd name="connsiteY2998" fmla="*/ 603332 h 5130710"/>
              <a:gd name="connsiteX2999" fmla="*/ 5226744 w 6842126"/>
              <a:gd name="connsiteY2999" fmla="*/ 604596 h 5130710"/>
              <a:gd name="connsiteX3000" fmla="*/ 5225912 w 6842126"/>
              <a:gd name="connsiteY3000" fmla="*/ 609000 h 5130710"/>
              <a:gd name="connsiteX3001" fmla="*/ 5225336 w 6842126"/>
              <a:gd name="connsiteY3001" fmla="*/ 611815 h 5130710"/>
              <a:gd name="connsiteX3002" fmla="*/ 5225456 w 6842126"/>
              <a:gd name="connsiteY3002" fmla="*/ 611400 h 5130710"/>
              <a:gd name="connsiteX3003" fmla="*/ 5222768 w 6842126"/>
              <a:gd name="connsiteY3003" fmla="*/ 625605 h 5130710"/>
              <a:gd name="connsiteX3004" fmla="*/ 5221340 w 6842126"/>
              <a:gd name="connsiteY3004" fmla="*/ 666154 h 5130710"/>
              <a:gd name="connsiteX3005" fmla="*/ 5238180 w 6842126"/>
              <a:gd name="connsiteY3005" fmla="*/ 590642 h 5130710"/>
              <a:gd name="connsiteX3006" fmla="*/ 5268116 w 6842126"/>
              <a:gd name="connsiteY3006" fmla="*/ 469647 h 5130710"/>
              <a:gd name="connsiteX3007" fmla="*/ 5272992 w 6842126"/>
              <a:gd name="connsiteY3007" fmla="*/ 448779 h 5130710"/>
              <a:gd name="connsiteX3008" fmla="*/ 5274012 w 6842126"/>
              <a:gd name="connsiteY3008" fmla="*/ 445670 h 5130710"/>
              <a:gd name="connsiteX3009" fmla="*/ 5274914 w 6842126"/>
              <a:gd name="connsiteY3009" fmla="*/ 441076 h 5130710"/>
              <a:gd name="connsiteX3010" fmla="*/ 5274788 w 6842126"/>
              <a:gd name="connsiteY3010" fmla="*/ 441093 h 5130710"/>
              <a:gd name="connsiteX3011" fmla="*/ 5282496 w 6842126"/>
              <a:gd name="connsiteY3011" fmla="*/ 408107 h 5130710"/>
              <a:gd name="connsiteX3012" fmla="*/ 5278172 w 6842126"/>
              <a:gd name="connsiteY3012" fmla="*/ 447520 h 5130710"/>
              <a:gd name="connsiteX3013" fmla="*/ 5279168 w 6842126"/>
              <a:gd name="connsiteY3013" fmla="*/ 443327 h 5130710"/>
              <a:gd name="connsiteX3014" fmla="*/ 5278294 w 6842126"/>
              <a:gd name="connsiteY3014" fmla="*/ 465870 h 5130710"/>
              <a:gd name="connsiteX3015" fmla="*/ 5285320 w 6842126"/>
              <a:gd name="connsiteY3015" fmla="*/ 450581 h 5130710"/>
              <a:gd name="connsiteX3016" fmla="*/ 5292220 w 6842126"/>
              <a:gd name="connsiteY3016" fmla="*/ 431123 h 5130710"/>
              <a:gd name="connsiteX3017" fmla="*/ 5293192 w 6842126"/>
              <a:gd name="connsiteY3017" fmla="*/ 425424 h 5130710"/>
              <a:gd name="connsiteX3018" fmla="*/ 5294320 w 6842126"/>
              <a:gd name="connsiteY3018" fmla="*/ 423837 h 5130710"/>
              <a:gd name="connsiteX3019" fmla="*/ 5297400 w 6842126"/>
              <a:gd name="connsiteY3019" fmla="*/ 421761 h 5130710"/>
              <a:gd name="connsiteX3020" fmla="*/ 5295620 w 6842126"/>
              <a:gd name="connsiteY3020" fmla="*/ 433893 h 5130710"/>
              <a:gd name="connsiteX3021" fmla="*/ 5295340 w 6842126"/>
              <a:gd name="connsiteY3021" fmla="*/ 440598 h 5130710"/>
              <a:gd name="connsiteX3022" fmla="*/ 5293232 w 6842126"/>
              <a:gd name="connsiteY3022" fmla="*/ 464552 h 5130710"/>
              <a:gd name="connsiteX3023" fmla="*/ 5290248 w 6842126"/>
              <a:gd name="connsiteY3023" fmla="*/ 504634 h 5130710"/>
              <a:gd name="connsiteX3024" fmla="*/ 5290064 w 6842126"/>
              <a:gd name="connsiteY3024" fmla="*/ 506414 h 5130710"/>
              <a:gd name="connsiteX3025" fmla="*/ 5293822 w 6842126"/>
              <a:gd name="connsiteY3025" fmla="*/ 495418 h 5130710"/>
              <a:gd name="connsiteX3026" fmla="*/ 5302084 w 6842126"/>
              <a:gd name="connsiteY3026" fmla="*/ 476761 h 5130710"/>
              <a:gd name="connsiteX3027" fmla="*/ 5304416 w 6842126"/>
              <a:gd name="connsiteY3027" fmla="*/ 505229 h 5130710"/>
              <a:gd name="connsiteX3028" fmla="*/ 5333080 w 6842126"/>
              <a:gd name="connsiteY3028" fmla="*/ 454952 h 5130710"/>
              <a:gd name="connsiteX3029" fmla="*/ 5324356 w 6842126"/>
              <a:gd name="connsiteY3029" fmla="*/ 479906 h 5130710"/>
              <a:gd name="connsiteX3030" fmla="*/ 5323796 w 6842126"/>
              <a:gd name="connsiteY3030" fmla="*/ 493610 h 5130710"/>
              <a:gd name="connsiteX3031" fmla="*/ 5322754 w 6842126"/>
              <a:gd name="connsiteY3031" fmla="*/ 513135 h 5130710"/>
              <a:gd name="connsiteX3032" fmla="*/ 5328812 w 6842126"/>
              <a:gd name="connsiteY3032" fmla="*/ 484303 h 5130710"/>
              <a:gd name="connsiteX3033" fmla="*/ 5329336 w 6842126"/>
              <a:gd name="connsiteY3033" fmla="*/ 485873 h 5130710"/>
              <a:gd name="connsiteX3034" fmla="*/ 5331414 w 6842126"/>
              <a:gd name="connsiteY3034" fmla="*/ 510091 h 5130710"/>
              <a:gd name="connsiteX3035" fmla="*/ 5329500 w 6842126"/>
              <a:gd name="connsiteY3035" fmla="*/ 519869 h 5130710"/>
              <a:gd name="connsiteX3036" fmla="*/ 5333178 w 6842126"/>
              <a:gd name="connsiteY3036" fmla="*/ 520595 h 5130710"/>
              <a:gd name="connsiteX3037" fmla="*/ 5335344 w 6842126"/>
              <a:gd name="connsiteY3037" fmla="*/ 522148 h 5130710"/>
              <a:gd name="connsiteX3038" fmla="*/ 5349484 w 6842126"/>
              <a:gd name="connsiteY3038" fmla="*/ 477664 h 5130710"/>
              <a:gd name="connsiteX3039" fmla="*/ 5352516 w 6842126"/>
              <a:gd name="connsiteY3039" fmla="*/ 475570 h 5130710"/>
              <a:gd name="connsiteX3040" fmla="*/ 5351400 w 6842126"/>
              <a:gd name="connsiteY3040" fmla="*/ 482693 h 5130710"/>
              <a:gd name="connsiteX3041" fmla="*/ 5360368 w 6842126"/>
              <a:gd name="connsiteY3041" fmla="*/ 471294 h 5130710"/>
              <a:gd name="connsiteX3042" fmla="*/ 5356372 w 6842126"/>
              <a:gd name="connsiteY3042" fmla="*/ 525634 h 5130710"/>
              <a:gd name="connsiteX3043" fmla="*/ 5377952 w 6842126"/>
              <a:gd name="connsiteY3043" fmla="*/ 560728 h 5130710"/>
              <a:gd name="connsiteX3044" fmla="*/ 5417892 w 6842126"/>
              <a:gd name="connsiteY3044" fmla="*/ 376440 h 5130710"/>
              <a:gd name="connsiteX3045" fmla="*/ 5432576 w 6842126"/>
              <a:gd name="connsiteY3045" fmla="*/ 328127 h 5130710"/>
              <a:gd name="connsiteX3046" fmla="*/ 5432720 w 6842126"/>
              <a:gd name="connsiteY3046" fmla="*/ 329154 h 5130710"/>
              <a:gd name="connsiteX3047" fmla="*/ 5427228 w 6842126"/>
              <a:gd name="connsiteY3047" fmla="*/ 367838 h 5130710"/>
              <a:gd name="connsiteX3048" fmla="*/ 5418904 w 6842126"/>
              <a:gd name="connsiteY3048" fmla="*/ 409586 h 5130710"/>
              <a:gd name="connsiteX3049" fmla="*/ 5426420 w 6842126"/>
              <a:gd name="connsiteY3049" fmla="*/ 397247 h 5130710"/>
              <a:gd name="connsiteX3050" fmla="*/ 5426288 w 6842126"/>
              <a:gd name="connsiteY3050" fmla="*/ 406937 h 5130710"/>
              <a:gd name="connsiteX3051" fmla="*/ 5434924 w 6842126"/>
              <a:gd name="connsiteY3051" fmla="*/ 396418 h 5130710"/>
              <a:gd name="connsiteX3052" fmla="*/ 5440384 w 6842126"/>
              <a:gd name="connsiteY3052" fmla="*/ 388456 h 5130710"/>
              <a:gd name="connsiteX3053" fmla="*/ 5444936 w 6842126"/>
              <a:gd name="connsiteY3053" fmla="*/ 365380 h 5130710"/>
              <a:gd name="connsiteX3054" fmla="*/ 5480152 w 6842126"/>
              <a:gd name="connsiteY3054" fmla="*/ 284441 h 5130710"/>
              <a:gd name="connsiteX3055" fmla="*/ 5497128 w 6842126"/>
              <a:gd name="connsiteY3055" fmla="*/ 264683 h 5130710"/>
              <a:gd name="connsiteX3056" fmla="*/ 5500780 w 6842126"/>
              <a:gd name="connsiteY3056" fmla="*/ 265533 h 5130710"/>
              <a:gd name="connsiteX3057" fmla="*/ 5504156 w 6842126"/>
              <a:gd name="connsiteY3057" fmla="*/ 264484 h 5130710"/>
              <a:gd name="connsiteX3058" fmla="*/ 5500412 w 6842126"/>
              <a:gd name="connsiteY3058" fmla="*/ 280126 h 5130710"/>
              <a:gd name="connsiteX3059" fmla="*/ 5494996 w 6842126"/>
              <a:gd name="connsiteY3059" fmla="*/ 308518 h 5130710"/>
              <a:gd name="connsiteX3060" fmla="*/ 5504922 w 6842126"/>
              <a:gd name="connsiteY3060" fmla="*/ 328440 h 5130710"/>
              <a:gd name="connsiteX3061" fmla="*/ 5472744 w 6842126"/>
              <a:gd name="connsiteY3061" fmla="*/ 488473 h 5130710"/>
              <a:gd name="connsiteX3062" fmla="*/ 5431552 w 6842126"/>
              <a:gd name="connsiteY3062" fmla="*/ 649993 h 5130710"/>
              <a:gd name="connsiteX3063" fmla="*/ 5435884 w 6842126"/>
              <a:gd name="connsiteY3063" fmla="*/ 667682 h 5130710"/>
              <a:gd name="connsiteX3064" fmla="*/ 5478228 w 6842126"/>
              <a:gd name="connsiteY3064" fmla="*/ 513810 h 5130710"/>
              <a:gd name="connsiteX3065" fmla="*/ 5528712 w 6842126"/>
              <a:gd name="connsiteY3065" fmla="*/ 316042 h 5130710"/>
              <a:gd name="connsiteX3066" fmla="*/ 5530040 w 6842126"/>
              <a:gd name="connsiteY3066" fmla="*/ 309822 h 5130710"/>
              <a:gd name="connsiteX3067" fmla="*/ 5531692 w 6842126"/>
              <a:gd name="connsiteY3067" fmla="*/ 312668 h 5130710"/>
              <a:gd name="connsiteX3068" fmla="*/ 5544508 w 6842126"/>
              <a:gd name="connsiteY3068" fmla="*/ 276474 h 5130710"/>
              <a:gd name="connsiteX3069" fmla="*/ 5542868 w 6842126"/>
              <a:gd name="connsiteY3069" fmla="*/ 291623 h 5130710"/>
              <a:gd name="connsiteX3070" fmla="*/ 5546750 w 6842126"/>
              <a:gd name="connsiteY3070" fmla="*/ 270145 h 5130710"/>
              <a:gd name="connsiteX3071" fmla="*/ 5544508 w 6842126"/>
              <a:gd name="connsiteY3071" fmla="*/ 276474 h 5130710"/>
              <a:gd name="connsiteX3072" fmla="*/ 5545416 w 6842126"/>
              <a:gd name="connsiteY3072" fmla="*/ 266243 h 5130710"/>
              <a:gd name="connsiteX3073" fmla="*/ 5533628 w 6842126"/>
              <a:gd name="connsiteY3073" fmla="*/ 292968 h 5130710"/>
              <a:gd name="connsiteX3074" fmla="*/ 5551016 w 6842126"/>
              <a:gd name="connsiteY3074" fmla="*/ 211374 h 5130710"/>
              <a:gd name="connsiteX3075" fmla="*/ 5552660 w 6842126"/>
              <a:gd name="connsiteY3075" fmla="*/ 212498 h 5130710"/>
              <a:gd name="connsiteX3076" fmla="*/ 5552668 w 6842126"/>
              <a:gd name="connsiteY3076" fmla="*/ 212424 h 5130710"/>
              <a:gd name="connsiteX3077" fmla="*/ 5551556 w 6842126"/>
              <a:gd name="connsiteY3077" fmla="*/ 208845 h 5130710"/>
              <a:gd name="connsiteX3078" fmla="*/ 5551628 w 6842126"/>
              <a:gd name="connsiteY3078" fmla="*/ 208508 h 5130710"/>
              <a:gd name="connsiteX3079" fmla="*/ 5553796 w 6842126"/>
              <a:gd name="connsiteY3079" fmla="*/ 208793 h 5130710"/>
              <a:gd name="connsiteX3080" fmla="*/ 5556912 w 6842126"/>
              <a:gd name="connsiteY3080" fmla="*/ 199134 h 5130710"/>
              <a:gd name="connsiteX3081" fmla="*/ 5558904 w 6842126"/>
              <a:gd name="connsiteY3081" fmla="*/ 200875 h 5130710"/>
              <a:gd name="connsiteX3082" fmla="*/ 5557472 w 6842126"/>
              <a:gd name="connsiteY3082" fmla="*/ 209277 h 5130710"/>
              <a:gd name="connsiteX3083" fmla="*/ 5557682 w 6842126"/>
              <a:gd name="connsiteY3083" fmla="*/ 209305 h 5130710"/>
              <a:gd name="connsiteX3084" fmla="*/ 5557262 w 6842126"/>
              <a:gd name="connsiteY3084" fmla="*/ 210520 h 5130710"/>
              <a:gd name="connsiteX3085" fmla="*/ 5555274 w 6842126"/>
              <a:gd name="connsiteY3085" fmla="*/ 222177 h 5130710"/>
              <a:gd name="connsiteX3086" fmla="*/ 5558796 w 6842126"/>
              <a:gd name="connsiteY3086" fmla="*/ 215453 h 5130710"/>
              <a:gd name="connsiteX3087" fmla="*/ 5562548 w 6842126"/>
              <a:gd name="connsiteY3087" fmla="*/ 198779 h 5130710"/>
              <a:gd name="connsiteX3088" fmla="*/ 5569164 w 6842126"/>
              <a:gd name="connsiteY3088" fmla="*/ 168033 h 5130710"/>
              <a:gd name="connsiteX3089" fmla="*/ 5561724 w 6842126"/>
              <a:gd name="connsiteY3089" fmla="*/ 202044 h 5130710"/>
              <a:gd name="connsiteX3090" fmla="*/ 5558904 w 6842126"/>
              <a:gd name="connsiteY3090" fmla="*/ 200875 h 5130710"/>
              <a:gd name="connsiteX3091" fmla="*/ 5570648 w 6842126"/>
              <a:gd name="connsiteY3091" fmla="*/ 157005 h 5130710"/>
              <a:gd name="connsiteX3092" fmla="*/ 5571400 w 6842126"/>
              <a:gd name="connsiteY3092" fmla="*/ 167340 h 5130710"/>
              <a:gd name="connsiteX3093" fmla="*/ 5578292 w 6842126"/>
              <a:gd name="connsiteY3093" fmla="*/ 173723 h 5130710"/>
              <a:gd name="connsiteX3094" fmla="*/ 5574624 w 6842126"/>
              <a:gd name="connsiteY3094" fmla="*/ 210656 h 5130710"/>
              <a:gd name="connsiteX3095" fmla="*/ 5559368 w 6842126"/>
              <a:gd name="connsiteY3095" fmla="*/ 331975 h 5130710"/>
              <a:gd name="connsiteX3096" fmla="*/ 5558260 w 6842126"/>
              <a:gd name="connsiteY3096" fmla="*/ 338176 h 5130710"/>
              <a:gd name="connsiteX3097" fmla="*/ 5558276 w 6842126"/>
              <a:gd name="connsiteY3097" fmla="*/ 338411 h 5130710"/>
              <a:gd name="connsiteX3098" fmla="*/ 5555552 w 6842126"/>
              <a:gd name="connsiteY3098" fmla="*/ 362683 h 5130710"/>
              <a:gd name="connsiteX3099" fmla="*/ 5551812 w 6842126"/>
              <a:gd name="connsiteY3099" fmla="*/ 374326 h 5130710"/>
              <a:gd name="connsiteX3100" fmla="*/ 5542300 w 6842126"/>
              <a:gd name="connsiteY3100" fmla="*/ 427645 h 5130710"/>
              <a:gd name="connsiteX3101" fmla="*/ 5552324 w 6842126"/>
              <a:gd name="connsiteY3101" fmla="*/ 396452 h 5130710"/>
              <a:gd name="connsiteX3102" fmla="*/ 5555552 w 6842126"/>
              <a:gd name="connsiteY3102" fmla="*/ 362683 h 5130710"/>
              <a:gd name="connsiteX3103" fmla="*/ 5561500 w 6842126"/>
              <a:gd name="connsiteY3103" fmla="*/ 350382 h 5130710"/>
              <a:gd name="connsiteX3104" fmla="*/ 5566992 w 6842126"/>
              <a:gd name="connsiteY3104" fmla="*/ 318656 h 5130710"/>
              <a:gd name="connsiteX3105" fmla="*/ 5584852 w 6842126"/>
              <a:gd name="connsiteY3105" fmla="*/ 194865 h 5130710"/>
              <a:gd name="connsiteX3106" fmla="*/ 5595864 w 6842126"/>
              <a:gd name="connsiteY3106" fmla="*/ 123612 h 5130710"/>
              <a:gd name="connsiteX3107" fmla="*/ 5599532 w 6842126"/>
              <a:gd name="connsiteY3107" fmla="*/ 135429 h 5130710"/>
              <a:gd name="connsiteX3108" fmla="*/ 5597752 w 6842126"/>
              <a:gd name="connsiteY3108" fmla="*/ 154730 h 5130710"/>
              <a:gd name="connsiteX3109" fmla="*/ 5597900 w 6842126"/>
              <a:gd name="connsiteY3109" fmla="*/ 228996 h 5130710"/>
              <a:gd name="connsiteX3110" fmla="*/ 5587880 w 6842126"/>
              <a:gd name="connsiteY3110" fmla="*/ 308266 h 5130710"/>
              <a:gd name="connsiteX3111" fmla="*/ 5576064 w 6842126"/>
              <a:gd name="connsiteY3111" fmla="*/ 360723 h 5130710"/>
              <a:gd name="connsiteX3112" fmla="*/ 5563260 w 6842126"/>
              <a:gd name="connsiteY3112" fmla="*/ 457648 h 5130710"/>
              <a:gd name="connsiteX3113" fmla="*/ 5584260 w 6842126"/>
              <a:gd name="connsiteY3113" fmla="*/ 434474 h 5130710"/>
              <a:gd name="connsiteX3114" fmla="*/ 5562244 w 6842126"/>
              <a:gd name="connsiteY3114" fmla="*/ 600673 h 5130710"/>
              <a:gd name="connsiteX3115" fmla="*/ 5618512 w 6842126"/>
              <a:gd name="connsiteY3115" fmla="*/ 412383 h 5130710"/>
              <a:gd name="connsiteX3116" fmla="*/ 5636604 w 6842126"/>
              <a:gd name="connsiteY3116" fmla="*/ 430305 h 5130710"/>
              <a:gd name="connsiteX3117" fmla="*/ 5649444 w 6842126"/>
              <a:gd name="connsiteY3117" fmla="*/ 409133 h 5130710"/>
              <a:gd name="connsiteX3118" fmla="*/ 5633012 w 6842126"/>
              <a:gd name="connsiteY3118" fmla="*/ 506900 h 5130710"/>
              <a:gd name="connsiteX3119" fmla="*/ 5608424 w 6842126"/>
              <a:gd name="connsiteY3119" fmla="*/ 606666 h 5130710"/>
              <a:gd name="connsiteX3120" fmla="*/ 5621432 w 6842126"/>
              <a:gd name="connsiteY3120" fmla="*/ 621508 h 5130710"/>
              <a:gd name="connsiteX3121" fmla="*/ 5600328 w 6842126"/>
              <a:gd name="connsiteY3121" fmla="*/ 738448 h 5130710"/>
              <a:gd name="connsiteX3122" fmla="*/ 5641012 w 6842126"/>
              <a:gd name="connsiteY3122" fmla="*/ 648440 h 5130710"/>
              <a:gd name="connsiteX3123" fmla="*/ 5673362 w 6842126"/>
              <a:gd name="connsiteY3123" fmla="*/ 524419 h 5130710"/>
              <a:gd name="connsiteX3124" fmla="*/ 5748228 w 6842126"/>
              <a:gd name="connsiteY3124" fmla="*/ 282541 h 5130710"/>
              <a:gd name="connsiteX3125" fmla="*/ 5698364 w 6842126"/>
              <a:gd name="connsiteY3125" fmla="*/ 517572 h 5130710"/>
              <a:gd name="connsiteX3126" fmla="*/ 5681188 w 6842126"/>
              <a:gd name="connsiteY3126" fmla="*/ 629944 h 5130710"/>
              <a:gd name="connsiteX3127" fmla="*/ 5693116 w 6842126"/>
              <a:gd name="connsiteY3127" fmla="*/ 658028 h 5130710"/>
              <a:gd name="connsiteX3128" fmla="*/ 5661000 w 6842126"/>
              <a:gd name="connsiteY3128" fmla="*/ 768292 h 5130710"/>
              <a:gd name="connsiteX3129" fmla="*/ 5690336 w 6842126"/>
              <a:gd name="connsiteY3129" fmla="*/ 779134 h 5130710"/>
              <a:gd name="connsiteX3130" fmla="*/ 5662832 w 6842126"/>
              <a:gd name="connsiteY3130" fmla="*/ 919994 h 5130710"/>
              <a:gd name="connsiteX3131" fmla="*/ 5697184 w 6842126"/>
              <a:gd name="connsiteY3131" fmla="*/ 804137 h 5130710"/>
              <a:gd name="connsiteX3132" fmla="*/ 5756296 w 6842126"/>
              <a:gd name="connsiteY3132" fmla="*/ 624524 h 5130710"/>
              <a:gd name="connsiteX3133" fmla="*/ 5745116 w 6842126"/>
              <a:gd name="connsiteY3133" fmla="*/ 761385 h 5130710"/>
              <a:gd name="connsiteX3134" fmla="*/ 5788204 w 6842126"/>
              <a:gd name="connsiteY3134" fmla="*/ 701797 h 5130710"/>
              <a:gd name="connsiteX3135" fmla="*/ 5766698 w 6842126"/>
              <a:gd name="connsiteY3135" fmla="*/ 796481 h 5130710"/>
              <a:gd name="connsiteX3136" fmla="*/ 5745188 w 6842126"/>
              <a:gd name="connsiteY3136" fmla="*/ 891167 h 5130710"/>
              <a:gd name="connsiteX3137" fmla="*/ 5787700 w 6842126"/>
              <a:gd name="connsiteY3137" fmla="*/ 773308 h 5130710"/>
              <a:gd name="connsiteX3138" fmla="*/ 5808876 w 6842126"/>
              <a:gd name="connsiteY3138" fmla="*/ 786149 h 5130710"/>
              <a:gd name="connsiteX3139" fmla="*/ 5871816 w 6842126"/>
              <a:gd name="connsiteY3139" fmla="*/ 586851 h 5130710"/>
              <a:gd name="connsiteX3140" fmla="*/ 5867716 w 6842126"/>
              <a:gd name="connsiteY3140" fmla="*/ 664292 h 5130710"/>
              <a:gd name="connsiteX3141" fmla="*/ 5912500 w 6842126"/>
              <a:gd name="connsiteY3141" fmla="*/ 496844 h 5130710"/>
              <a:gd name="connsiteX3142" fmla="*/ 5955948 w 6842126"/>
              <a:gd name="connsiteY3142" fmla="*/ 360731 h 5130710"/>
              <a:gd name="connsiteX3143" fmla="*/ 5964476 w 6842126"/>
              <a:gd name="connsiteY3143" fmla="*/ 324259 h 5130710"/>
              <a:gd name="connsiteX3144" fmla="*/ 5964964 w 6842126"/>
              <a:gd name="connsiteY3144" fmla="*/ 323807 h 5130710"/>
              <a:gd name="connsiteX3145" fmla="*/ 5965384 w 6842126"/>
              <a:gd name="connsiteY3145" fmla="*/ 320365 h 5130710"/>
              <a:gd name="connsiteX3146" fmla="*/ 5969496 w 6842126"/>
              <a:gd name="connsiteY3146" fmla="*/ 302773 h 5130710"/>
              <a:gd name="connsiteX3147" fmla="*/ 5969648 w 6842126"/>
              <a:gd name="connsiteY3147" fmla="*/ 318188 h 5130710"/>
              <a:gd name="connsiteX3148" fmla="*/ 5974678 w 6842126"/>
              <a:gd name="connsiteY3148" fmla="*/ 306470 h 5130710"/>
              <a:gd name="connsiteX3149" fmla="*/ 5975748 w 6842126"/>
              <a:gd name="connsiteY3149" fmla="*/ 297528 h 5130710"/>
              <a:gd name="connsiteX3150" fmla="*/ 5979964 w 6842126"/>
              <a:gd name="connsiteY3150" fmla="*/ 284452 h 5130710"/>
              <a:gd name="connsiteX3151" fmla="*/ 5981960 w 6842126"/>
              <a:gd name="connsiteY3151" fmla="*/ 286194 h 5130710"/>
              <a:gd name="connsiteX3152" fmla="*/ 5981692 w 6842126"/>
              <a:gd name="connsiteY3152" fmla="*/ 287736 h 5130710"/>
              <a:gd name="connsiteX3153" fmla="*/ 5982128 w 6842126"/>
              <a:gd name="connsiteY3153" fmla="*/ 286518 h 5130710"/>
              <a:gd name="connsiteX3154" fmla="*/ 5981960 w 6842126"/>
              <a:gd name="connsiteY3154" fmla="*/ 286194 h 5130710"/>
              <a:gd name="connsiteX3155" fmla="*/ 5993700 w 6842126"/>
              <a:gd name="connsiteY3155" fmla="*/ 242325 h 5130710"/>
              <a:gd name="connsiteX3156" fmla="*/ 5993240 w 6842126"/>
              <a:gd name="connsiteY3156" fmla="*/ 247751 h 5130710"/>
              <a:gd name="connsiteX3157" fmla="*/ 5993934 w 6842126"/>
              <a:gd name="connsiteY3157" fmla="*/ 250757 h 5130710"/>
              <a:gd name="connsiteX3158" fmla="*/ 5997962 w 6842126"/>
              <a:gd name="connsiteY3158" fmla="*/ 240958 h 5130710"/>
              <a:gd name="connsiteX3159" fmla="*/ 6004168 w 6842126"/>
              <a:gd name="connsiteY3159" fmla="*/ 223099 h 5130710"/>
              <a:gd name="connsiteX3160" fmla="*/ 5995320 w 6842126"/>
              <a:gd name="connsiteY3160" fmla="*/ 269782 h 5130710"/>
              <a:gd name="connsiteX3161" fmla="*/ 5919246 w 6842126"/>
              <a:gd name="connsiteY3161" fmla="*/ 615615 h 5130710"/>
              <a:gd name="connsiteX3162" fmla="*/ 5908576 w 6842126"/>
              <a:gd name="connsiteY3162" fmla="*/ 680964 h 5130710"/>
              <a:gd name="connsiteX3163" fmla="*/ 5913824 w 6842126"/>
              <a:gd name="connsiteY3163" fmla="*/ 720060 h 5130710"/>
              <a:gd name="connsiteX3164" fmla="*/ 5923068 w 6842126"/>
              <a:gd name="connsiteY3164" fmla="*/ 704815 h 5130710"/>
              <a:gd name="connsiteX3165" fmla="*/ 5963762 w 6842126"/>
              <a:gd name="connsiteY3165" fmla="*/ 685473 h 5130710"/>
              <a:gd name="connsiteX3166" fmla="*/ 5945060 w 6842126"/>
              <a:gd name="connsiteY3166" fmla="*/ 832828 h 5130710"/>
              <a:gd name="connsiteX3167" fmla="*/ 6003260 w 6842126"/>
              <a:gd name="connsiteY3167" fmla="*/ 702476 h 5130710"/>
              <a:gd name="connsiteX3168" fmla="*/ 6008920 w 6842126"/>
              <a:gd name="connsiteY3168" fmla="*/ 763827 h 5130710"/>
              <a:gd name="connsiteX3169" fmla="*/ 6082700 w 6842126"/>
              <a:gd name="connsiteY3169" fmla="*/ 535192 h 5130710"/>
              <a:gd name="connsiteX3170" fmla="*/ 6111052 w 6842126"/>
              <a:gd name="connsiteY3170" fmla="*/ 394845 h 5130710"/>
              <a:gd name="connsiteX3171" fmla="*/ 6104380 w 6842126"/>
              <a:gd name="connsiteY3171" fmla="*/ 476520 h 5130710"/>
              <a:gd name="connsiteX3172" fmla="*/ 6061936 w 6842126"/>
              <a:gd name="connsiteY3172" fmla="*/ 724158 h 5130710"/>
              <a:gd name="connsiteX3173" fmla="*/ 6046588 w 6842126"/>
              <a:gd name="connsiteY3173" fmla="*/ 808681 h 5130710"/>
              <a:gd name="connsiteX3174" fmla="*/ 6080028 w 6842126"/>
              <a:gd name="connsiteY3174" fmla="*/ 742082 h 5130710"/>
              <a:gd name="connsiteX3175" fmla="*/ 6105022 w 6842126"/>
              <a:gd name="connsiteY3175" fmla="*/ 664569 h 5130710"/>
              <a:gd name="connsiteX3176" fmla="*/ 6103200 w 6842126"/>
              <a:gd name="connsiteY3176" fmla="*/ 763084 h 5130710"/>
              <a:gd name="connsiteX3177" fmla="*/ 6105604 w 6842126"/>
              <a:gd name="connsiteY3177" fmla="*/ 793504 h 5130710"/>
              <a:gd name="connsiteX3178" fmla="*/ 6115528 w 6842126"/>
              <a:gd name="connsiteY3178" fmla="*/ 742758 h 5130710"/>
              <a:gd name="connsiteX3179" fmla="*/ 6142528 w 6842126"/>
              <a:gd name="connsiteY3179" fmla="*/ 744075 h 5130710"/>
              <a:gd name="connsiteX3180" fmla="*/ 6169972 w 6842126"/>
              <a:gd name="connsiteY3180" fmla="*/ 652984 h 5130710"/>
              <a:gd name="connsiteX3181" fmla="*/ 6179052 w 6842126"/>
              <a:gd name="connsiteY3181" fmla="*/ 672394 h 5130710"/>
              <a:gd name="connsiteX3182" fmla="*/ 6173628 w 6842126"/>
              <a:gd name="connsiteY3182" fmla="*/ 706171 h 5130710"/>
              <a:gd name="connsiteX3183" fmla="*/ 6198628 w 6842126"/>
              <a:gd name="connsiteY3183" fmla="*/ 699326 h 5130710"/>
              <a:gd name="connsiteX3184" fmla="*/ 6172956 w 6842126"/>
              <a:gd name="connsiteY3184" fmla="*/ 812338 h 5130710"/>
              <a:gd name="connsiteX3185" fmla="*/ 6204556 w 6842126"/>
              <a:gd name="connsiteY3185" fmla="*/ 702922 h 5130710"/>
              <a:gd name="connsiteX3186" fmla="*/ 6240908 w 6842126"/>
              <a:gd name="connsiteY3186" fmla="*/ 595227 h 5130710"/>
              <a:gd name="connsiteX3187" fmla="*/ 6233724 w 6842126"/>
              <a:gd name="connsiteY3187" fmla="*/ 677750 h 5130710"/>
              <a:gd name="connsiteX3188" fmla="*/ 6221972 w 6842126"/>
              <a:gd name="connsiteY3188" fmla="*/ 756343 h 5130710"/>
              <a:gd name="connsiteX3189" fmla="*/ 6262082 w 6842126"/>
              <a:gd name="connsiteY3189" fmla="*/ 608068 h 5130710"/>
              <a:gd name="connsiteX3190" fmla="*/ 6293756 w 6842126"/>
              <a:gd name="connsiteY3190" fmla="*/ 519547 h 5130710"/>
              <a:gd name="connsiteX3191" fmla="*/ 6313164 w 6842126"/>
              <a:gd name="connsiteY3191" fmla="*/ 510466 h 5130710"/>
              <a:gd name="connsiteX3192" fmla="*/ 6270144 w 6842126"/>
              <a:gd name="connsiteY3192" fmla="*/ 699836 h 5130710"/>
              <a:gd name="connsiteX3193" fmla="*/ 6301988 w 6842126"/>
              <a:gd name="connsiteY3193" fmla="*/ 647326 h 5130710"/>
              <a:gd name="connsiteX3194" fmla="*/ 6289152 w 6842126"/>
              <a:gd name="connsiteY3194" fmla="*/ 739166 h 5130710"/>
              <a:gd name="connsiteX3195" fmla="*/ 6318080 w 6842126"/>
              <a:gd name="connsiteY3195" fmla="*/ 657085 h 5130710"/>
              <a:gd name="connsiteX3196" fmla="*/ 6341588 w 6842126"/>
              <a:gd name="connsiteY3196" fmla="*/ 570563 h 5130710"/>
              <a:gd name="connsiteX3197" fmla="*/ 6363672 w 6842126"/>
              <a:gd name="connsiteY3197" fmla="*/ 534147 h 5130710"/>
              <a:gd name="connsiteX3198" fmla="*/ 6400700 w 6842126"/>
              <a:gd name="connsiteY3198" fmla="*/ 390953 h 5130710"/>
              <a:gd name="connsiteX3199" fmla="*/ 6433628 w 6842126"/>
              <a:gd name="connsiteY3199" fmla="*/ 325200 h 5130710"/>
              <a:gd name="connsiteX3200" fmla="*/ 6445340 w 6842126"/>
              <a:gd name="connsiteY3200" fmla="*/ 276657 h 5130710"/>
              <a:gd name="connsiteX3201" fmla="*/ 6449532 w 6842126"/>
              <a:gd name="connsiteY3201" fmla="*/ 274076 h 5130710"/>
              <a:gd name="connsiteX3202" fmla="*/ 6472356 w 6842126"/>
              <a:gd name="connsiteY3202" fmla="*/ 221938 h 5130710"/>
              <a:gd name="connsiteX3203" fmla="*/ 6483724 w 6842126"/>
              <a:gd name="connsiteY3203" fmla="*/ 216007 h 5130710"/>
              <a:gd name="connsiteX3204" fmla="*/ 6485342 w 6842126"/>
              <a:gd name="connsiteY3204" fmla="*/ 212926 h 5130710"/>
              <a:gd name="connsiteX3205" fmla="*/ 6486078 w 6842126"/>
              <a:gd name="connsiteY3205" fmla="*/ 209909 h 5130710"/>
              <a:gd name="connsiteX3206" fmla="*/ 6488462 w 6842126"/>
              <a:gd name="connsiteY3206" fmla="*/ 205775 h 5130710"/>
              <a:gd name="connsiteX3207" fmla="*/ 6489394 w 6842126"/>
              <a:gd name="connsiteY3207" fmla="*/ 205588 h 5130710"/>
              <a:gd name="connsiteX3208" fmla="*/ 6489760 w 6842126"/>
              <a:gd name="connsiteY3208" fmla="*/ 203527 h 5130710"/>
              <a:gd name="connsiteX3209" fmla="*/ 6488462 w 6842126"/>
              <a:gd name="connsiteY3209" fmla="*/ 205775 h 5130710"/>
              <a:gd name="connsiteX3210" fmla="*/ 6487016 w 6842126"/>
              <a:gd name="connsiteY3210" fmla="*/ 206066 h 5130710"/>
              <a:gd name="connsiteX3211" fmla="*/ 6498020 w 6842126"/>
              <a:gd name="connsiteY3211" fmla="*/ 193582 h 5130710"/>
              <a:gd name="connsiteX3212" fmla="*/ 6475168 w 6842126"/>
              <a:gd name="connsiteY3212" fmla="*/ 248046 h 5130710"/>
              <a:gd name="connsiteX3213" fmla="*/ 6477716 w 6842126"/>
              <a:gd name="connsiteY3213" fmla="*/ 259847 h 5130710"/>
              <a:gd name="connsiteX3214" fmla="*/ 6463032 w 6842126"/>
              <a:gd name="connsiteY3214" fmla="*/ 311343 h 5130710"/>
              <a:gd name="connsiteX3215" fmla="*/ 6434072 w 6842126"/>
              <a:gd name="connsiteY3215" fmla="*/ 383326 h 5130710"/>
              <a:gd name="connsiteX3216" fmla="*/ 6442460 w 6842126"/>
              <a:gd name="connsiteY3216" fmla="*/ 380872 h 5130710"/>
              <a:gd name="connsiteX3217" fmla="*/ 6447940 w 6842126"/>
              <a:gd name="connsiteY3217" fmla="*/ 376826 h 5130710"/>
              <a:gd name="connsiteX3218" fmla="*/ 6452908 w 6842126"/>
              <a:gd name="connsiteY3218" fmla="*/ 362649 h 5130710"/>
              <a:gd name="connsiteX3219" fmla="*/ 6468980 w 6842126"/>
              <a:gd name="connsiteY3219" fmla="*/ 314620 h 5130710"/>
              <a:gd name="connsiteX3220" fmla="*/ 6474700 w 6842126"/>
              <a:gd name="connsiteY3220" fmla="*/ 324700 h 5130710"/>
              <a:gd name="connsiteX3221" fmla="*/ 6475032 w 6842126"/>
              <a:gd name="connsiteY3221" fmla="*/ 333392 h 5130710"/>
              <a:gd name="connsiteX3222" fmla="*/ 6479596 w 6842126"/>
              <a:gd name="connsiteY3222" fmla="*/ 322039 h 5130710"/>
              <a:gd name="connsiteX3223" fmla="*/ 6499608 w 6842126"/>
              <a:gd name="connsiteY3223" fmla="*/ 277477 h 5130710"/>
              <a:gd name="connsiteX3224" fmla="*/ 6551304 w 6842126"/>
              <a:gd name="connsiteY3224" fmla="*/ 163770 h 5130710"/>
              <a:gd name="connsiteX3225" fmla="*/ 6554756 w 6842126"/>
              <a:gd name="connsiteY3225" fmla="*/ 156196 h 5130710"/>
              <a:gd name="connsiteX3226" fmla="*/ 6555388 w 6842126"/>
              <a:gd name="connsiteY3226" fmla="*/ 165140 h 5130710"/>
              <a:gd name="connsiteX3227" fmla="*/ 6555892 w 6842126"/>
              <a:gd name="connsiteY3227" fmla="*/ 168214 h 5130710"/>
              <a:gd name="connsiteX3228" fmla="*/ 6545904 w 6842126"/>
              <a:gd name="connsiteY3228" fmla="*/ 192123 h 5130710"/>
              <a:gd name="connsiteX3229" fmla="*/ 6519784 w 6842126"/>
              <a:gd name="connsiteY3229" fmla="*/ 254201 h 5130710"/>
              <a:gd name="connsiteX3230" fmla="*/ 6530928 w 6842126"/>
              <a:gd name="connsiteY3230" fmla="*/ 265326 h 5130710"/>
              <a:gd name="connsiteX3231" fmla="*/ 6521952 w 6842126"/>
              <a:gd name="connsiteY3231" fmla="*/ 294688 h 5130710"/>
              <a:gd name="connsiteX3232" fmla="*/ 6516142 w 6842126"/>
              <a:gd name="connsiteY3232" fmla="*/ 324186 h 5130710"/>
              <a:gd name="connsiteX3233" fmla="*/ 6490316 w 6842126"/>
              <a:gd name="connsiteY3233" fmla="*/ 393140 h 5130710"/>
              <a:gd name="connsiteX3234" fmla="*/ 6489642 w 6842126"/>
              <a:gd name="connsiteY3234" fmla="*/ 399301 h 5130710"/>
              <a:gd name="connsiteX3235" fmla="*/ 6494464 w 6842126"/>
              <a:gd name="connsiteY3235" fmla="*/ 383687 h 5130710"/>
              <a:gd name="connsiteX3236" fmla="*/ 6509952 w 6842126"/>
              <a:gd name="connsiteY3236" fmla="*/ 348294 h 5130710"/>
              <a:gd name="connsiteX3237" fmla="*/ 6521344 w 6842126"/>
              <a:gd name="connsiteY3237" fmla="*/ 340425 h 5130710"/>
              <a:gd name="connsiteX3238" fmla="*/ 6532996 w 6842126"/>
              <a:gd name="connsiteY3238" fmla="*/ 313176 h 5130710"/>
              <a:gd name="connsiteX3239" fmla="*/ 6547236 w 6842126"/>
              <a:gd name="connsiteY3239" fmla="*/ 295014 h 5130710"/>
              <a:gd name="connsiteX3240" fmla="*/ 6530000 w 6842126"/>
              <a:gd name="connsiteY3240" fmla="*/ 334707 h 5130710"/>
              <a:gd name="connsiteX3241" fmla="*/ 6529772 w 6842126"/>
              <a:gd name="connsiteY3241" fmla="*/ 351763 h 5130710"/>
              <a:gd name="connsiteX3242" fmla="*/ 6520992 w 6842126"/>
              <a:gd name="connsiteY3242" fmla="*/ 366782 h 5130710"/>
              <a:gd name="connsiteX3243" fmla="*/ 6520768 w 6842126"/>
              <a:gd name="connsiteY3243" fmla="*/ 383450 h 5130710"/>
              <a:gd name="connsiteX3244" fmla="*/ 6506208 w 6842126"/>
              <a:gd name="connsiteY3244" fmla="*/ 425643 h 5130710"/>
              <a:gd name="connsiteX3245" fmla="*/ 6500400 w 6842126"/>
              <a:gd name="connsiteY3245" fmla="*/ 454753 h 5130710"/>
              <a:gd name="connsiteX3246" fmla="*/ 6511580 w 6842126"/>
              <a:gd name="connsiteY3246" fmla="*/ 427523 h 5130710"/>
              <a:gd name="connsiteX3247" fmla="*/ 6518720 w 6842126"/>
              <a:gd name="connsiteY3247" fmla="*/ 410134 h 5130710"/>
              <a:gd name="connsiteX3248" fmla="*/ 6535004 w 6842126"/>
              <a:gd name="connsiteY3248" fmla="*/ 365675 h 5130710"/>
              <a:gd name="connsiteX3249" fmla="*/ 6551360 w 6842126"/>
              <a:gd name="connsiteY3249" fmla="*/ 328375 h 5130710"/>
              <a:gd name="connsiteX3250" fmla="*/ 6555846 w 6842126"/>
              <a:gd name="connsiteY3250" fmla="*/ 319081 h 5130710"/>
              <a:gd name="connsiteX3251" fmla="*/ 6555572 w 6842126"/>
              <a:gd name="connsiteY3251" fmla="*/ 321210 h 5130710"/>
              <a:gd name="connsiteX3252" fmla="*/ 6553392 w 6842126"/>
              <a:gd name="connsiteY3252" fmla="*/ 338867 h 5130710"/>
              <a:gd name="connsiteX3253" fmla="*/ 6543624 w 6842126"/>
              <a:gd name="connsiteY3253" fmla="*/ 362672 h 5130710"/>
              <a:gd name="connsiteX3254" fmla="*/ 6540106 w 6842126"/>
              <a:gd name="connsiteY3254" fmla="*/ 389279 h 5130710"/>
              <a:gd name="connsiteX3255" fmla="*/ 6548896 w 6842126"/>
              <a:gd name="connsiteY3255" fmla="*/ 373692 h 5130710"/>
              <a:gd name="connsiteX3256" fmla="*/ 6543246 w 6842126"/>
              <a:gd name="connsiteY3256" fmla="*/ 412432 h 5130710"/>
              <a:gd name="connsiteX3257" fmla="*/ 6530332 w 6842126"/>
              <a:gd name="connsiteY3257" fmla="*/ 508692 h 5130710"/>
              <a:gd name="connsiteX3258" fmla="*/ 6537072 w 6842126"/>
              <a:gd name="connsiteY3258" fmla="*/ 489557 h 5130710"/>
              <a:gd name="connsiteX3259" fmla="*/ 6557308 w 6842126"/>
              <a:gd name="connsiteY3259" fmla="*/ 375556 h 5130710"/>
              <a:gd name="connsiteX3260" fmla="*/ 6562408 w 6842126"/>
              <a:gd name="connsiteY3260" fmla="*/ 367282 h 5130710"/>
              <a:gd name="connsiteX3261" fmla="*/ 6562304 w 6842126"/>
              <a:gd name="connsiteY3261" fmla="*/ 376303 h 5130710"/>
              <a:gd name="connsiteX3262" fmla="*/ 6562676 w 6842126"/>
              <a:gd name="connsiteY3262" fmla="*/ 370563 h 5130710"/>
              <a:gd name="connsiteX3263" fmla="*/ 6568172 w 6842126"/>
              <a:gd name="connsiteY3263" fmla="*/ 339778 h 5130710"/>
              <a:gd name="connsiteX3264" fmla="*/ 6570720 w 6842126"/>
              <a:gd name="connsiteY3264" fmla="*/ 345304 h 5130710"/>
              <a:gd name="connsiteX3265" fmla="*/ 6567700 w 6842126"/>
              <a:gd name="connsiteY3265" fmla="*/ 368906 h 5130710"/>
              <a:gd name="connsiteX3266" fmla="*/ 6555352 w 6842126"/>
              <a:gd name="connsiteY3266" fmla="*/ 462214 h 5130710"/>
              <a:gd name="connsiteX3267" fmla="*/ 6549952 w 6842126"/>
              <a:gd name="connsiteY3267" fmla="*/ 529383 h 5130710"/>
              <a:gd name="connsiteX3268" fmla="*/ 6554644 w 6842126"/>
              <a:gd name="connsiteY3268" fmla="*/ 523595 h 5130710"/>
              <a:gd name="connsiteX3269" fmla="*/ 6557528 w 6842126"/>
              <a:gd name="connsiteY3269" fmla="*/ 510207 h 5130710"/>
              <a:gd name="connsiteX3270" fmla="*/ 6573372 w 6842126"/>
              <a:gd name="connsiteY3270" fmla="*/ 402271 h 5130710"/>
              <a:gd name="connsiteX3271" fmla="*/ 6564588 w 6842126"/>
              <a:gd name="connsiteY3271" fmla="*/ 487619 h 5130710"/>
              <a:gd name="connsiteX3272" fmla="*/ 6560216 w 6842126"/>
              <a:gd name="connsiteY3272" fmla="*/ 516725 h 5130710"/>
              <a:gd name="connsiteX3273" fmla="*/ 6560952 w 6842126"/>
              <a:gd name="connsiteY3273" fmla="*/ 515813 h 5130710"/>
              <a:gd name="connsiteX3274" fmla="*/ 6574552 w 6842126"/>
              <a:gd name="connsiteY3274" fmla="*/ 463023 h 5130710"/>
              <a:gd name="connsiteX3275" fmla="*/ 6576058 w 6842126"/>
              <a:gd name="connsiteY3275" fmla="*/ 454816 h 5130710"/>
              <a:gd name="connsiteX3276" fmla="*/ 6574236 w 6842126"/>
              <a:gd name="connsiteY3276" fmla="*/ 478599 h 5130710"/>
              <a:gd name="connsiteX3277" fmla="*/ 6579640 w 6842126"/>
              <a:gd name="connsiteY3277" fmla="*/ 485570 h 5130710"/>
              <a:gd name="connsiteX3278" fmla="*/ 6598068 w 6842126"/>
              <a:gd name="connsiteY3278" fmla="*/ 395966 h 5130710"/>
              <a:gd name="connsiteX3279" fmla="*/ 6604188 w 6842126"/>
              <a:gd name="connsiteY3279" fmla="*/ 355077 h 5130710"/>
              <a:gd name="connsiteX3280" fmla="*/ 6608960 w 6842126"/>
              <a:gd name="connsiteY3280" fmla="*/ 341143 h 5130710"/>
              <a:gd name="connsiteX3281" fmla="*/ 6604916 w 6842126"/>
              <a:gd name="connsiteY3281" fmla="*/ 377909 h 5130710"/>
              <a:gd name="connsiteX3282" fmla="*/ 6600058 w 6842126"/>
              <a:gd name="connsiteY3282" fmla="*/ 428175 h 5130710"/>
              <a:gd name="connsiteX3283" fmla="*/ 6604860 w 6842126"/>
              <a:gd name="connsiteY3283" fmla="*/ 428648 h 5130710"/>
              <a:gd name="connsiteX3284" fmla="*/ 6603320 w 6842126"/>
              <a:gd name="connsiteY3284" fmla="*/ 435059 h 5130710"/>
              <a:gd name="connsiteX3285" fmla="*/ 6583576 w 6842126"/>
              <a:gd name="connsiteY3285" fmla="*/ 551665 h 5130710"/>
              <a:gd name="connsiteX3286" fmla="*/ 6583576 w 6842126"/>
              <a:gd name="connsiteY3286" fmla="*/ 551665 h 5130710"/>
              <a:gd name="connsiteX3287" fmla="*/ 6625244 w 6842126"/>
              <a:gd name="connsiteY3287" fmla="*/ 372338 h 5130710"/>
              <a:gd name="connsiteX3288" fmla="*/ 6626168 w 6842126"/>
              <a:gd name="connsiteY3288" fmla="*/ 377363 h 5130710"/>
              <a:gd name="connsiteX3289" fmla="*/ 6630264 w 6842126"/>
              <a:gd name="connsiteY3289" fmla="*/ 365524 h 5130710"/>
              <a:gd name="connsiteX3290" fmla="*/ 6634022 w 6842126"/>
              <a:gd name="connsiteY3290" fmla="*/ 334567 h 5130710"/>
              <a:gd name="connsiteX3291" fmla="*/ 6642940 w 6842126"/>
              <a:gd name="connsiteY3291" fmla="*/ 296188 h 5130710"/>
              <a:gd name="connsiteX3292" fmla="*/ 6646268 w 6842126"/>
              <a:gd name="connsiteY3292" fmla="*/ 280442 h 5130710"/>
              <a:gd name="connsiteX3293" fmla="*/ 6645722 w 6842126"/>
              <a:gd name="connsiteY3293" fmla="*/ 287350 h 5130710"/>
              <a:gd name="connsiteX3294" fmla="*/ 6634512 w 6842126"/>
              <a:gd name="connsiteY3294" fmla="*/ 379206 h 5130710"/>
              <a:gd name="connsiteX3295" fmla="*/ 6633620 w 6842126"/>
              <a:gd name="connsiteY3295" fmla="*/ 393629 h 5130710"/>
              <a:gd name="connsiteX3296" fmla="*/ 6634856 w 6842126"/>
              <a:gd name="connsiteY3296" fmla="*/ 397094 h 5130710"/>
              <a:gd name="connsiteX3297" fmla="*/ 6634548 w 6842126"/>
              <a:gd name="connsiteY3297" fmla="*/ 398668 h 5130710"/>
              <a:gd name="connsiteX3298" fmla="*/ 6618904 w 6842126"/>
              <a:gd name="connsiteY3298" fmla="*/ 516332 h 5130710"/>
              <a:gd name="connsiteX3299" fmla="*/ 6640960 w 6842126"/>
              <a:gd name="connsiteY3299" fmla="*/ 432201 h 5130710"/>
              <a:gd name="connsiteX3300" fmla="*/ 6639084 w 6842126"/>
              <a:gd name="connsiteY3300" fmla="*/ 472958 h 5130710"/>
              <a:gd name="connsiteX3301" fmla="*/ 6611408 w 6842126"/>
              <a:gd name="connsiteY3301" fmla="*/ 663495 h 5130710"/>
              <a:gd name="connsiteX3302" fmla="*/ 6609128 w 6842126"/>
              <a:gd name="connsiteY3302" fmla="*/ 672641 h 5130710"/>
              <a:gd name="connsiteX3303" fmla="*/ 6602666 w 6842126"/>
              <a:gd name="connsiteY3303" fmla="*/ 714101 h 5130710"/>
              <a:gd name="connsiteX3304" fmla="*/ 6590600 w 6842126"/>
              <a:gd name="connsiteY3304" fmla="*/ 777816 h 5130710"/>
              <a:gd name="connsiteX3305" fmla="*/ 6554876 w 6842126"/>
              <a:gd name="connsiteY3305" fmla="*/ 915712 h 5130710"/>
              <a:gd name="connsiteX3306" fmla="*/ 6541536 w 6842126"/>
              <a:gd name="connsiteY3306" fmla="*/ 964468 h 5130710"/>
              <a:gd name="connsiteX3307" fmla="*/ 6541516 w 6842126"/>
              <a:gd name="connsiteY3307" fmla="*/ 964534 h 5130710"/>
              <a:gd name="connsiteX3308" fmla="*/ 6557936 w 6842126"/>
              <a:gd name="connsiteY3308" fmla="*/ 917994 h 5130710"/>
              <a:gd name="connsiteX3309" fmla="*/ 6609722 w 6842126"/>
              <a:gd name="connsiteY3309" fmla="*/ 746026 h 5130710"/>
              <a:gd name="connsiteX3310" fmla="*/ 6657160 w 6842126"/>
              <a:gd name="connsiteY3310" fmla="*/ 567477 h 5130710"/>
              <a:gd name="connsiteX3311" fmla="*/ 6687886 w 6842126"/>
              <a:gd name="connsiteY3311" fmla="*/ 407948 h 5130710"/>
              <a:gd name="connsiteX3312" fmla="*/ 6696216 w 6842126"/>
              <a:gd name="connsiteY3312" fmla="*/ 426693 h 5130710"/>
              <a:gd name="connsiteX3313" fmla="*/ 6708610 w 6842126"/>
              <a:gd name="connsiteY3313" fmla="*/ 466827 h 5130710"/>
              <a:gd name="connsiteX3314" fmla="*/ 6661664 w 6842126"/>
              <a:gd name="connsiteY3314" fmla="*/ 672150 h 5130710"/>
              <a:gd name="connsiteX3315" fmla="*/ 6624736 w 6842126"/>
              <a:gd name="connsiteY3315" fmla="*/ 818677 h 5130710"/>
              <a:gd name="connsiteX3316" fmla="*/ 6534190 w 6842126"/>
              <a:gd name="connsiteY3316" fmla="*/ 1098426 h 5130710"/>
              <a:gd name="connsiteX3317" fmla="*/ 6238384 w 6842126"/>
              <a:gd name="connsiteY3317" fmla="*/ 1867241 h 5130710"/>
              <a:gd name="connsiteX3318" fmla="*/ 6038292 w 6842126"/>
              <a:gd name="connsiteY3318" fmla="*/ 2270199 h 5130710"/>
              <a:gd name="connsiteX3319" fmla="*/ 5841240 w 6842126"/>
              <a:gd name="connsiteY3319" fmla="*/ 2669246 h 5130710"/>
              <a:gd name="connsiteX3320" fmla="*/ 5643452 w 6842126"/>
              <a:gd name="connsiteY3320" fmla="*/ 3068034 h 5130710"/>
              <a:gd name="connsiteX3321" fmla="*/ 5421264 w 6842126"/>
              <a:gd name="connsiteY3321" fmla="*/ 3432410 h 5130710"/>
              <a:gd name="connsiteX3322" fmla="*/ 5315212 w 6842126"/>
              <a:gd name="connsiteY3322" fmla="*/ 3616799 h 5130710"/>
              <a:gd name="connsiteX3323" fmla="*/ 5061920 w 6842126"/>
              <a:gd name="connsiteY3323" fmla="*/ 3987406 h 5130710"/>
              <a:gd name="connsiteX3324" fmla="*/ 5058244 w 6842126"/>
              <a:gd name="connsiteY3324" fmla="*/ 3992677 h 5130710"/>
              <a:gd name="connsiteX3325" fmla="*/ 5058044 w 6842126"/>
              <a:gd name="connsiteY3325" fmla="*/ 3993878 h 5130710"/>
              <a:gd name="connsiteX3326" fmla="*/ 5057244 w 6842126"/>
              <a:gd name="connsiteY3326" fmla="*/ 3994110 h 5130710"/>
              <a:gd name="connsiteX3327" fmla="*/ 5046024 w 6842126"/>
              <a:gd name="connsiteY3327" fmla="*/ 4010192 h 5130710"/>
              <a:gd name="connsiteX3328" fmla="*/ 5046772 w 6842126"/>
              <a:gd name="connsiteY3328" fmla="*/ 4009929 h 5130710"/>
              <a:gd name="connsiteX3329" fmla="*/ 5041590 w 6842126"/>
              <a:gd name="connsiteY3329" fmla="*/ 4020948 h 5130710"/>
              <a:gd name="connsiteX3330" fmla="*/ 5016428 w 6842126"/>
              <a:gd name="connsiteY3330" fmla="*/ 4059219 h 5130710"/>
              <a:gd name="connsiteX3331" fmla="*/ 4917958 w 6842126"/>
              <a:gd name="connsiteY3331" fmla="*/ 4213010 h 5130710"/>
              <a:gd name="connsiteX3332" fmla="*/ 4778692 w 6842126"/>
              <a:gd name="connsiteY3332" fmla="*/ 4410216 h 5130710"/>
              <a:gd name="connsiteX3333" fmla="*/ 4711800 w 6842126"/>
              <a:gd name="connsiteY3333" fmla="*/ 4511425 h 5130710"/>
              <a:gd name="connsiteX3334" fmla="*/ 4514204 w 6842126"/>
              <a:gd name="connsiteY3334" fmla="*/ 4747935 h 5130710"/>
              <a:gd name="connsiteX3335" fmla="*/ 4479912 w 6842126"/>
              <a:gd name="connsiteY3335" fmla="*/ 4780150 h 5130710"/>
              <a:gd name="connsiteX3336" fmla="*/ 4472824 w 6842126"/>
              <a:gd name="connsiteY3336" fmla="*/ 4790589 h 5130710"/>
              <a:gd name="connsiteX3337" fmla="*/ 4472196 w 6842126"/>
              <a:gd name="connsiteY3337" fmla="*/ 4790467 h 5130710"/>
              <a:gd name="connsiteX3338" fmla="*/ 4471576 w 6842126"/>
              <a:gd name="connsiteY3338" fmla="*/ 4792427 h 5130710"/>
              <a:gd name="connsiteX3339" fmla="*/ 4472824 w 6842126"/>
              <a:gd name="connsiteY3339" fmla="*/ 4790589 h 5130710"/>
              <a:gd name="connsiteX3340" fmla="*/ 4475212 w 6842126"/>
              <a:gd name="connsiteY3340" fmla="*/ 4791051 h 5130710"/>
              <a:gd name="connsiteX3341" fmla="*/ 4450076 w 6842126"/>
              <a:gd name="connsiteY3341" fmla="*/ 4824326 h 5130710"/>
              <a:gd name="connsiteX3342" fmla="*/ 4457984 w 6842126"/>
              <a:gd name="connsiteY3342" fmla="*/ 4819037 h 5130710"/>
              <a:gd name="connsiteX3343" fmla="*/ 4466500 w 6842126"/>
              <a:gd name="connsiteY3343" fmla="*/ 4820420 h 5130710"/>
              <a:gd name="connsiteX3344" fmla="*/ 4491168 w 6842126"/>
              <a:gd name="connsiteY3344" fmla="*/ 4796906 h 5130710"/>
              <a:gd name="connsiteX3345" fmla="*/ 4530240 w 6842126"/>
              <a:gd name="connsiteY3345" fmla="*/ 4758069 h 5130710"/>
              <a:gd name="connsiteX3346" fmla="*/ 4563784 w 6842126"/>
              <a:gd name="connsiteY3346" fmla="*/ 4724052 h 5130710"/>
              <a:gd name="connsiteX3347" fmla="*/ 4556272 w 6842126"/>
              <a:gd name="connsiteY3347" fmla="*/ 4733331 h 5130710"/>
              <a:gd name="connsiteX3348" fmla="*/ 4512700 w 6842126"/>
              <a:gd name="connsiteY3348" fmla="*/ 4777219 h 5130710"/>
              <a:gd name="connsiteX3349" fmla="*/ 4424696 w 6842126"/>
              <a:gd name="connsiteY3349" fmla="*/ 4869922 h 5130710"/>
              <a:gd name="connsiteX3350" fmla="*/ 4376036 w 6842126"/>
              <a:gd name="connsiteY3350" fmla="*/ 4917266 h 5130710"/>
              <a:gd name="connsiteX3351" fmla="*/ 4330010 w 6842126"/>
              <a:gd name="connsiteY3351" fmla="*/ 4960167 h 5130710"/>
              <a:gd name="connsiteX3352" fmla="*/ 4381740 w 6842126"/>
              <a:gd name="connsiteY3352" fmla="*/ 4907632 h 5130710"/>
              <a:gd name="connsiteX3353" fmla="*/ 4398504 w 6842126"/>
              <a:gd name="connsiteY3353" fmla="*/ 4889409 h 5130710"/>
              <a:gd name="connsiteX3354" fmla="*/ 4379332 w 6842126"/>
              <a:gd name="connsiteY3354" fmla="*/ 4901258 h 5130710"/>
              <a:gd name="connsiteX3355" fmla="*/ 4260104 w 6842126"/>
              <a:gd name="connsiteY3355" fmla="*/ 5015352 h 5130710"/>
              <a:gd name="connsiteX3356" fmla="*/ 4367028 w 6842126"/>
              <a:gd name="connsiteY3356" fmla="*/ 4905911 h 5130710"/>
              <a:gd name="connsiteX3357" fmla="*/ 4373288 w 6842126"/>
              <a:gd name="connsiteY3357" fmla="*/ 4896257 h 5130710"/>
              <a:gd name="connsiteX3358" fmla="*/ 4366268 w 6842126"/>
              <a:gd name="connsiteY3358" fmla="*/ 4903897 h 5130710"/>
              <a:gd name="connsiteX3359" fmla="*/ 4304780 w 6842126"/>
              <a:gd name="connsiteY3359" fmla="*/ 4962226 h 5130710"/>
              <a:gd name="connsiteX3360" fmla="*/ 4264504 w 6842126"/>
              <a:gd name="connsiteY3360" fmla="*/ 4998721 h 5130710"/>
              <a:gd name="connsiteX3361" fmla="*/ 4268532 w 6842126"/>
              <a:gd name="connsiteY3361" fmla="*/ 4992047 h 5130710"/>
              <a:gd name="connsiteX3362" fmla="*/ 4268678 w 6842126"/>
              <a:gd name="connsiteY3362" fmla="*/ 4991737 h 5130710"/>
              <a:gd name="connsiteX3363" fmla="*/ 4270340 w 6842126"/>
              <a:gd name="connsiteY3363" fmla="*/ 4990009 h 5130710"/>
              <a:gd name="connsiteX3364" fmla="*/ 4297604 w 6842126"/>
              <a:gd name="connsiteY3364" fmla="*/ 4963214 h 5130710"/>
              <a:gd name="connsiteX3365" fmla="*/ 4275836 w 6842126"/>
              <a:gd name="connsiteY3365" fmla="*/ 4978344 h 5130710"/>
              <a:gd name="connsiteX3366" fmla="*/ 4273924 w 6842126"/>
              <a:gd name="connsiteY3366" fmla="*/ 4980300 h 5130710"/>
              <a:gd name="connsiteX3367" fmla="*/ 4272864 w 6842126"/>
              <a:gd name="connsiteY3367" fmla="*/ 4976409 h 5130710"/>
              <a:gd name="connsiteX3368" fmla="*/ 4267036 w 6842126"/>
              <a:gd name="connsiteY3368" fmla="*/ 4983500 h 5130710"/>
              <a:gd name="connsiteX3369" fmla="*/ 4261140 w 6842126"/>
              <a:gd name="connsiteY3369" fmla="*/ 4992847 h 5130710"/>
              <a:gd name="connsiteX3370" fmla="*/ 4255440 w 6842126"/>
              <a:gd name="connsiteY3370" fmla="*/ 4997943 h 5130710"/>
              <a:gd name="connsiteX3371" fmla="*/ 4270040 w 6842126"/>
              <a:gd name="connsiteY3371" fmla="*/ 4978234 h 5130710"/>
              <a:gd name="connsiteX3372" fmla="*/ 4374064 w 6842126"/>
              <a:gd name="connsiteY3372" fmla="*/ 4877175 h 5130710"/>
              <a:gd name="connsiteX3373" fmla="*/ 4411252 w 6842126"/>
              <a:gd name="connsiteY3373" fmla="*/ 4834361 h 5130710"/>
              <a:gd name="connsiteX3374" fmla="*/ 4405148 w 6842126"/>
              <a:gd name="connsiteY3374" fmla="*/ 4839351 h 5130710"/>
              <a:gd name="connsiteX3375" fmla="*/ 4319568 w 6842126"/>
              <a:gd name="connsiteY3375" fmla="*/ 4921551 h 5130710"/>
              <a:gd name="connsiteX3376" fmla="*/ 4287596 w 6842126"/>
              <a:gd name="connsiteY3376" fmla="*/ 4952809 h 5130710"/>
              <a:gd name="connsiteX3377" fmla="*/ 4303748 w 6842126"/>
              <a:gd name="connsiteY3377" fmla="*/ 4932132 h 5130710"/>
              <a:gd name="connsiteX3378" fmla="*/ 4396788 w 6842126"/>
              <a:gd name="connsiteY3378" fmla="*/ 4837527 h 5130710"/>
              <a:gd name="connsiteX3379" fmla="*/ 4431508 w 6842126"/>
              <a:gd name="connsiteY3379" fmla="*/ 4798327 h 5130710"/>
              <a:gd name="connsiteX3380" fmla="*/ 4405768 w 6842126"/>
              <a:gd name="connsiteY3380" fmla="*/ 4824928 h 5130710"/>
              <a:gd name="connsiteX3381" fmla="*/ 4377464 w 6842126"/>
              <a:gd name="connsiteY3381" fmla="*/ 4849816 h 5130710"/>
              <a:gd name="connsiteX3382" fmla="*/ 4422840 w 6842126"/>
              <a:gd name="connsiteY3382" fmla="*/ 4801605 h 5130710"/>
              <a:gd name="connsiteX3383" fmla="*/ 4433808 w 6842126"/>
              <a:gd name="connsiteY3383" fmla="*/ 4783269 h 5130710"/>
              <a:gd name="connsiteX3384" fmla="*/ 4441080 w 6842126"/>
              <a:gd name="connsiteY3384" fmla="*/ 4774633 h 5130710"/>
              <a:gd name="connsiteX3385" fmla="*/ 4441424 w 6842126"/>
              <a:gd name="connsiteY3385" fmla="*/ 4774410 h 5130710"/>
              <a:gd name="connsiteX3386" fmla="*/ 4442736 w 6842126"/>
              <a:gd name="connsiteY3386" fmla="*/ 4772667 h 5130710"/>
              <a:gd name="connsiteX3387" fmla="*/ 4458320 w 6842126"/>
              <a:gd name="connsiteY3387" fmla="*/ 4754161 h 5130710"/>
              <a:gd name="connsiteX3388" fmla="*/ 4483608 w 6842126"/>
              <a:gd name="connsiteY3388" fmla="*/ 4726482 h 5130710"/>
              <a:gd name="connsiteX3389" fmla="*/ 4489872 w 6842126"/>
              <a:gd name="connsiteY3389" fmla="*/ 4716831 h 5130710"/>
              <a:gd name="connsiteX3390" fmla="*/ 4474940 w 6842126"/>
              <a:gd name="connsiteY3390" fmla="*/ 4729759 h 5130710"/>
              <a:gd name="connsiteX3391" fmla="*/ 4462076 w 6842126"/>
              <a:gd name="connsiteY3391" fmla="*/ 4743318 h 5130710"/>
              <a:gd name="connsiteX3392" fmla="*/ 4450196 w 6842126"/>
              <a:gd name="connsiteY3392" fmla="*/ 4762745 h 5130710"/>
              <a:gd name="connsiteX3393" fmla="*/ 4442736 w 6842126"/>
              <a:gd name="connsiteY3393" fmla="*/ 4772667 h 5130710"/>
              <a:gd name="connsiteX3394" fmla="*/ 4441080 w 6842126"/>
              <a:gd name="connsiteY3394" fmla="*/ 4774633 h 5130710"/>
              <a:gd name="connsiteX3395" fmla="*/ 4434668 w 6842126"/>
              <a:gd name="connsiteY3395" fmla="*/ 4778781 h 5130710"/>
              <a:gd name="connsiteX3396" fmla="*/ 4438228 w 6842126"/>
              <a:gd name="connsiteY3396" fmla="*/ 4768449 h 5130710"/>
              <a:gd name="connsiteX3397" fmla="*/ 4418348 w 6842126"/>
              <a:gd name="connsiteY3397" fmla="*/ 4789402 h 5130710"/>
              <a:gd name="connsiteX3398" fmla="*/ 4361508 w 6842126"/>
              <a:gd name="connsiteY3398" fmla="*/ 4843961 h 5130710"/>
              <a:gd name="connsiteX3399" fmla="*/ 4407726 w 6842126"/>
              <a:gd name="connsiteY3399" fmla="*/ 4794280 h 5130710"/>
              <a:gd name="connsiteX3400" fmla="*/ 4447972 w 6842126"/>
              <a:gd name="connsiteY3400" fmla="*/ 4750370 h 5130710"/>
              <a:gd name="connsiteX3401" fmla="*/ 4453540 w 6842126"/>
              <a:gd name="connsiteY3401" fmla="*/ 4740473 h 5130710"/>
              <a:gd name="connsiteX3402" fmla="*/ 4461328 w 6842126"/>
              <a:gd name="connsiteY3402" fmla="*/ 4727297 h 5130710"/>
              <a:gd name="connsiteX3403" fmla="*/ 4458548 w 6842126"/>
              <a:gd name="connsiteY3403" fmla="*/ 4728670 h 5130710"/>
              <a:gd name="connsiteX3404" fmla="*/ 4347072 w 6842126"/>
              <a:gd name="connsiteY3404" fmla="*/ 4842134 h 5130710"/>
              <a:gd name="connsiteX3405" fmla="*/ 4335008 w 6842126"/>
              <a:gd name="connsiteY3405" fmla="*/ 4851770 h 5130710"/>
              <a:gd name="connsiteX3406" fmla="*/ 4323092 w 6842126"/>
              <a:gd name="connsiteY3406" fmla="*/ 4868649 h 5130710"/>
              <a:gd name="connsiteX3407" fmla="*/ 4325728 w 6842126"/>
              <a:gd name="connsiteY3407" fmla="*/ 4854808 h 5130710"/>
              <a:gd name="connsiteX3408" fmla="*/ 4337500 w 6842126"/>
              <a:gd name="connsiteY3408" fmla="*/ 4831400 h 5130710"/>
              <a:gd name="connsiteX3409" fmla="*/ 4326990 w 6842126"/>
              <a:gd name="connsiteY3409" fmla="*/ 4842379 h 5130710"/>
              <a:gd name="connsiteX3410" fmla="*/ 4333314 w 6842126"/>
              <a:gd name="connsiteY3410" fmla="*/ 4827214 h 5130710"/>
              <a:gd name="connsiteX3411" fmla="*/ 4316036 w 6842126"/>
              <a:gd name="connsiteY3411" fmla="*/ 4844785 h 5130710"/>
              <a:gd name="connsiteX3412" fmla="*/ 4304316 w 6842126"/>
              <a:gd name="connsiteY3412" fmla="*/ 4865303 h 5130710"/>
              <a:gd name="connsiteX3413" fmla="*/ 4292760 w 6842126"/>
              <a:gd name="connsiteY3413" fmla="*/ 4876853 h 5130710"/>
              <a:gd name="connsiteX3414" fmla="*/ 4291372 w 6842126"/>
              <a:gd name="connsiteY3414" fmla="*/ 4878251 h 5130710"/>
              <a:gd name="connsiteX3415" fmla="*/ 4295570 w 6842126"/>
              <a:gd name="connsiteY3415" fmla="*/ 4869759 h 5130710"/>
              <a:gd name="connsiteX3416" fmla="*/ 4313340 w 6842126"/>
              <a:gd name="connsiteY3416" fmla="*/ 4836849 h 5130710"/>
              <a:gd name="connsiteX3417" fmla="*/ 4336336 w 6842126"/>
              <a:gd name="connsiteY3417" fmla="*/ 4799949 h 5130710"/>
              <a:gd name="connsiteX3418" fmla="*/ 4351816 w 6842126"/>
              <a:gd name="connsiteY3418" fmla="*/ 4772836 h 5130710"/>
              <a:gd name="connsiteX3419" fmla="*/ 4341956 w 6842126"/>
              <a:gd name="connsiteY3419" fmla="*/ 4779983 h 5130710"/>
              <a:gd name="connsiteX3420" fmla="*/ 4340500 w 6842126"/>
              <a:gd name="connsiteY3420" fmla="*/ 4782131 h 5130710"/>
              <a:gd name="connsiteX3421" fmla="*/ 4318172 w 6842126"/>
              <a:gd name="connsiteY3421" fmla="*/ 4816503 h 5130710"/>
              <a:gd name="connsiteX3422" fmla="*/ 4306228 w 6842126"/>
              <a:gd name="connsiteY3422" fmla="*/ 4826077 h 5130710"/>
              <a:gd name="connsiteX3423" fmla="*/ 4300312 w 6842126"/>
              <a:gd name="connsiteY3423" fmla="*/ 4840917 h 5130710"/>
              <a:gd name="connsiteX3424" fmla="*/ 4288092 w 6842126"/>
              <a:gd name="connsiteY3424" fmla="*/ 4850713 h 5130710"/>
              <a:gd name="connsiteX3425" fmla="*/ 4269084 w 6842126"/>
              <a:gd name="connsiteY3425" fmla="*/ 4885611 h 5130710"/>
              <a:gd name="connsiteX3426" fmla="*/ 4263232 w 6842126"/>
              <a:gd name="connsiteY3426" fmla="*/ 4890868 h 5130710"/>
              <a:gd name="connsiteX3427" fmla="*/ 4264060 w 6842126"/>
              <a:gd name="connsiteY3427" fmla="*/ 4887352 h 5130710"/>
              <a:gd name="connsiteX3428" fmla="*/ 4254616 w 6842126"/>
              <a:gd name="connsiteY3428" fmla="*/ 4904411 h 5130710"/>
              <a:gd name="connsiteX3429" fmla="*/ 4247232 w 6842126"/>
              <a:gd name="connsiteY3429" fmla="*/ 4913563 h 5130710"/>
              <a:gd name="connsiteX3430" fmla="*/ 4255340 w 6842126"/>
              <a:gd name="connsiteY3430" fmla="*/ 4890666 h 5130710"/>
              <a:gd name="connsiteX3431" fmla="*/ 4269852 w 6842126"/>
              <a:gd name="connsiteY3431" fmla="*/ 4865361 h 5130710"/>
              <a:gd name="connsiteX3432" fmla="*/ 4286396 w 6842126"/>
              <a:gd name="connsiteY3432" fmla="*/ 4834111 h 5130710"/>
              <a:gd name="connsiteX3433" fmla="*/ 4286604 w 6842126"/>
              <a:gd name="connsiteY3433" fmla="*/ 4828524 h 5130710"/>
              <a:gd name="connsiteX3434" fmla="*/ 4292542 w 6842126"/>
              <a:gd name="connsiteY3434" fmla="*/ 4814433 h 5130710"/>
              <a:gd name="connsiteX3435" fmla="*/ 4295484 w 6842126"/>
              <a:gd name="connsiteY3435" fmla="*/ 4809830 h 5130710"/>
              <a:gd name="connsiteX3436" fmla="*/ 4294244 w 6842126"/>
              <a:gd name="connsiteY3436" fmla="*/ 4811342 h 5130710"/>
              <a:gd name="connsiteX3437" fmla="*/ 4290878 w 6842126"/>
              <a:gd name="connsiteY3437" fmla="*/ 4816416 h 5130710"/>
              <a:gd name="connsiteX3438" fmla="*/ 4272648 w 6842126"/>
              <a:gd name="connsiteY3438" fmla="*/ 4846621 h 5130710"/>
              <a:gd name="connsiteX3439" fmla="*/ 4264860 w 6842126"/>
              <a:gd name="connsiteY3439" fmla="*/ 4856054 h 5130710"/>
              <a:gd name="connsiteX3440" fmla="*/ 4263984 w 6842126"/>
              <a:gd name="connsiteY3440" fmla="*/ 4857027 h 5130710"/>
              <a:gd name="connsiteX3441" fmla="*/ 4254872 w 6842126"/>
              <a:gd name="connsiteY3441" fmla="*/ 4870862 h 5130710"/>
              <a:gd name="connsiteX3442" fmla="*/ 4246784 w 6842126"/>
              <a:gd name="connsiteY3442" fmla="*/ 4882349 h 5130710"/>
              <a:gd name="connsiteX3443" fmla="*/ 4246772 w 6842126"/>
              <a:gd name="connsiteY3443" fmla="*/ 4882376 h 5130710"/>
              <a:gd name="connsiteX3444" fmla="*/ 4246756 w 6842126"/>
              <a:gd name="connsiteY3444" fmla="*/ 4882391 h 5130710"/>
              <a:gd name="connsiteX3445" fmla="*/ 4218048 w 6842126"/>
              <a:gd name="connsiteY3445" fmla="*/ 4923178 h 5130710"/>
              <a:gd name="connsiteX3446" fmla="*/ 4188268 w 6842126"/>
              <a:gd name="connsiteY3446" fmla="*/ 4965000 h 5130710"/>
              <a:gd name="connsiteX3447" fmla="*/ 4186768 w 6842126"/>
              <a:gd name="connsiteY3447" fmla="*/ 4955298 h 5130710"/>
              <a:gd name="connsiteX3448" fmla="*/ 4182160 w 6842126"/>
              <a:gd name="connsiteY3448" fmla="*/ 4963486 h 5130710"/>
              <a:gd name="connsiteX3449" fmla="*/ 4179648 w 6842126"/>
              <a:gd name="connsiteY3449" fmla="*/ 4964860 h 5130710"/>
              <a:gd name="connsiteX3450" fmla="*/ 4172816 w 6842126"/>
              <a:gd name="connsiteY3450" fmla="*/ 4969454 h 5130710"/>
              <a:gd name="connsiteX3451" fmla="*/ 4176350 w 6842126"/>
              <a:gd name="connsiteY3451" fmla="*/ 4962673 h 5130710"/>
              <a:gd name="connsiteX3452" fmla="*/ 4229492 w 6842126"/>
              <a:gd name="connsiteY3452" fmla="*/ 4861027 h 5130710"/>
              <a:gd name="connsiteX3453" fmla="*/ 4237758 w 6842126"/>
              <a:gd name="connsiteY3453" fmla="*/ 4845565 h 5130710"/>
              <a:gd name="connsiteX3454" fmla="*/ 4247468 w 6842126"/>
              <a:gd name="connsiteY3454" fmla="*/ 4827062 h 5130710"/>
              <a:gd name="connsiteX3455" fmla="*/ 4257552 w 6842126"/>
              <a:gd name="connsiteY3455" fmla="*/ 4803127 h 5130710"/>
              <a:gd name="connsiteX3456" fmla="*/ 4262560 w 6842126"/>
              <a:gd name="connsiteY3456" fmla="*/ 4792760 h 5130710"/>
              <a:gd name="connsiteX3457" fmla="*/ 4258372 w 6842126"/>
              <a:gd name="connsiteY3457" fmla="*/ 4797772 h 5130710"/>
              <a:gd name="connsiteX3458" fmla="*/ 4272332 w 6842126"/>
              <a:gd name="connsiteY3458" fmla="*/ 4770887 h 5130710"/>
              <a:gd name="connsiteX3459" fmla="*/ 4269122 w 6842126"/>
              <a:gd name="connsiteY3459" fmla="*/ 4753800 h 5130710"/>
              <a:gd name="connsiteX3460" fmla="*/ 4233352 w 6842126"/>
              <a:gd name="connsiteY3460" fmla="*/ 4815418 h 5130710"/>
              <a:gd name="connsiteX3461" fmla="*/ 4204360 w 6842126"/>
              <a:gd name="connsiteY3461" fmla="*/ 4855134 h 5130710"/>
              <a:gd name="connsiteX3462" fmla="*/ 4194376 w 6842126"/>
              <a:gd name="connsiteY3462" fmla="*/ 4859952 h 5130710"/>
              <a:gd name="connsiteX3463" fmla="*/ 4167844 w 6842126"/>
              <a:gd name="connsiteY3463" fmla="*/ 4907257 h 5130710"/>
              <a:gd name="connsiteX3464" fmla="*/ 4170668 w 6842126"/>
              <a:gd name="connsiteY3464" fmla="*/ 4892239 h 5130710"/>
              <a:gd name="connsiteX3465" fmla="*/ 4171276 w 6842126"/>
              <a:gd name="connsiteY3465" fmla="*/ 4893451 h 5130710"/>
              <a:gd name="connsiteX3466" fmla="*/ 4170380 w 6842126"/>
              <a:gd name="connsiteY3466" fmla="*/ 4895659 h 5130710"/>
              <a:gd name="connsiteX3467" fmla="*/ 4171664 w 6842126"/>
              <a:gd name="connsiteY3467" fmla="*/ 4894230 h 5130710"/>
              <a:gd name="connsiteX3468" fmla="*/ 4171276 w 6842126"/>
              <a:gd name="connsiteY3468" fmla="*/ 4893451 h 5130710"/>
              <a:gd name="connsiteX3469" fmla="*/ 4172924 w 6842126"/>
              <a:gd name="connsiteY3469" fmla="*/ 4889390 h 5130710"/>
              <a:gd name="connsiteX3470" fmla="*/ 4174692 w 6842126"/>
              <a:gd name="connsiteY3470" fmla="*/ 4887154 h 5130710"/>
              <a:gd name="connsiteX3471" fmla="*/ 4176008 w 6842126"/>
              <a:gd name="connsiteY3471" fmla="*/ 4884240 h 5130710"/>
              <a:gd name="connsiteX3472" fmla="*/ 4173884 w 6842126"/>
              <a:gd name="connsiteY3472" fmla="*/ 4872660 h 5130710"/>
              <a:gd name="connsiteX3473" fmla="*/ 4185800 w 6842126"/>
              <a:gd name="connsiteY3473" fmla="*/ 4848893 h 5130710"/>
              <a:gd name="connsiteX3474" fmla="*/ 4194020 w 6842126"/>
              <a:gd name="connsiteY3474" fmla="*/ 4834792 h 5130710"/>
              <a:gd name="connsiteX3475" fmla="*/ 4185944 w 6842126"/>
              <a:gd name="connsiteY3475" fmla="*/ 4838031 h 5130710"/>
              <a:gd name="connsiteX3476" fmla="*/ 4175940 w 6842126"/>
              <a:gd name="connsiteY3476" fmla="*/ 4842022 h 5130710"/>
              <a:gd name="connsiteX3477" fmla="*/ 4174698 w 6842126"/>
              <a:gd name="connsiteY3477" fmla="*/ 4842951 h 5130710"/>
              <a:gd name="connsiteX3478" fmla="*/ 4149918 w 6842126"/>
              <a:gd name="connsiteY3478" fmla="*/ 4883968 h 5130710"/>
              <a:gd name="connsiteX3479" fmla="*/ 4112906 w 6842126"/>
              <a:gd name="connsiteY3479" fmla="*/ 4952842 h 5130710"/>
              <a:gd name="connsiteX3480" fmla="*/ 4108464 w 6842126"/>
              <a:gd name="connsiteY3480" fmla="*/ 4956110 h 5130710"/>
              <a:gd name="connsiteX3481" fmla="*/ 4098536 w 6842126"/>
              <a:gd name="connsiteY3481" fmla="*/ 4964380 h 5130710"/>
              <a:gd name="connsiteX3482" fmla="*/ 4108736 w 6842126"/>
              <a:gd name="connsiteY3482" fmla="*/ 4941888 h 5130710"/>
              <a:gd name="connsiteX3483" fmla="*/ 4095784 w 6842126"/>
              <a:gd name="connsiteY3483" fmla="*/ 4961912 h 5130710"/>
              <a:gd name="connsiteX3484" fmla="*/ 4091668 w 6842126"/>
              <a:gd name="connsiteY3484" fmla="*/ 4957859 h 5130710"/>
              <a:gd name="connsiteX3485" fmla="*/ 4085722 w 6842126"/>
              <a:gd name="connsiteY3485" fmla="*/ 4963615 h 5130710"/>
              <a:gd name="connsiteX3486" fmla="*/ 4095908 w 6842126"/>
              <a:gd name="connsiteY3486" fmla="*/ 4942766 h 5130710"/>
              <a:gd name="connsiteX3487" fmla="*/ 4100052 w 6842126"/>
              <a:gd name="connsiteY3487" fmla="*/ 4936842 h 5130710"/>
              <a:gd name="connsiteX3488" fmla="*/ 4102664 w 6842126"/>
              <a:gd name="connsiteY3488" fmla="*/ 4934532 h 5130710"/>
              <a:gd name="connsiteX3489" fmla="*/ 4100296 w 6842126"/>
              <a:gd name="connsiteY3489" fmla="*/ 4933782 h 5130710"/>
              <a:gd name="connsiteX3490" fmla="*/ 4113928 w 6842126"/>
              <a:gd name="connsiteY3490" fmla="*/ 4905889 h 5130710"/>
              <a:gd name="connsiteX3491" fmla="*/ 4120272 w 6842126"/>
              <a:gd name="connsiteY3491" fmla="*/ 4899099 h 5130710"/>
              <a:gd name="connsiteX3492" fmla="*/ 4121732 w 6842126"/>
              <a:gd name="connsiteY3492" fmla="*/ 4897663 h 5130710"/>
              <a:gd name="connsiteX3493" fmla="*/ 4110168 w 6842126"/>
              <a:gd name="connsiteY3493" fmla="*/ 4899037 h 5130710"/>
              <a:gd name="connsiteX3494" fmla="*/ 4108228 w 6842126"/>
              <a:gd name="connsiteY3494" fmla="*/ 4899399 h 5130710"/>
              <a:gd name="connsiteX3495" fmla="*/ 4108444 w 6842126"/>
              <a:gd name="connsiteY3495" fmla="*/ 4897328 h 5130710"/>
              <a:gd name="connsiteX3496" fmla="*/ 4111408 w 6842126"/>
              <a:gd name="connsiteY3496" fmla="*/ 4864413 h 5130710"/>
              <a:gd name="connsiteX3497" fmla="*/ 4111660 w 6842126"/>
              <a:gd name="connsiteY3497" fmla="*/ 4857895 h 5130710"/>
              <a:gd name="connsiteX3498" fmla="*/ 4124300 w 6842126"/>
              <a:gd name="connsiteY3498" fmla="*/ 4838450 h 5130710"/>
              <a:gd name="connsiteX3499" fmla="*/ 4135572 w 6842126"/>
              <a:gd name="connsiteY3499" fmla="*/ 4814697 h 5130710"/>
              <a:gd name="connsiteX3500" fmla="*/ 4122830 w 6842126"/>
              <a:gd name="connsiteY3500" fmla="*/ 4827146 h 5130710"/>
              <a:gd name="connsiteX3501" fmla="*/ 4133738 w 6842126"/>
              <a:gd name="connsiteY3501" fmla="*/ 4811991 h 5130710"/>
              <a:gd name="connsiteX3502" fmla="*/ 4135370 w 6842126"/>
              <a:gd name="connsiteY3502" fmla="*/ 4809729 h 5130710"/>
              <a:gd name="connsiteX3503" fmla="*/ 4152222 w 6842126"/>
              <a:gd name="connsiteY3503" fmla="*/ 4786499 h 5130710"/>
              <a:gd name="connsiteX3504" fmla="*/ 4159596 w 6842126"/>
              <a:gd name="connsiteY3504" fmla="*/ 4774179 h 5130710"/>
              <a:gd name="connsiteX3505" fmla="*/ 4164682 w 6842126"/>
              <a:gd name="connsiteY3505" fmla="*/ 4755162 h 5130710"/>
              <a:gd name="connsiteX3506" fmla="*/ 4157740 w 6842126"/>
              <a:gd name="connsiteY3506" fmla="*/ 4760727 h 5130710"/>
              <a:gd name="connsiteX3507" fmla="*/ 4175080 w 6842126"/>
              <a:gd name="connsiteY3507" fmla="*/ 4727166 h 5130710"/>
              <a:gd name="connsiteX3508" fmla="*/ 4195464 w 6842126"/>
              <a:gd name="connsiteY3508" fmla="*/ 4694352 h 5130710"/>
              <a:gd name="connsiteX3509" fmla="*/ 4194008 w 6842126"/>
              <a:gd name="connsiteY3509" fmla="*/ 4691667 h 5130710"/>
              <a:gd name="connsiteX3510" fmla="*/ 4192998 w 6842126"/>
              <a:gd name="connsiteY3510" fmla="*/ 4687378 h 5130710"/>
              <a:gd name="connsiteX3511" fmla="*/ 4185580 w 6842126"/>
              <a:gd name="connsiteY3511" fmla="*/ 4695548 h 5130710"/>
              <a:gd name="connsiteX3512" fmla="*/ 4162316 w 6842126"/>
              <a:gd name="connsiteY3512" fmla="*/ 4716921 h 5130710"/>
              <a:gd name="connsiteX3513" fmla="*/ 4153986 w 6842126"/>
              <a:gd name="connsiteY3513" fmla="*/ 4726406 h 5130710"/>
              <a:gd name="connsiteX3514" fmla="*/ 4136078 w 6842126"/>
              <a:gd name="connsiteY3514" fmla="*/ 4751724 h 5130710"/>
              <a:gd name="connsiteX3515" fmla="*/ 4116240 w 6842126"/>
              <a:gd name="connsiteY3515" fmla="*/ 4779405 h 5130710"/>
              <a:gd name="connsiteX3516" fmla="*/ 4111940 w 6842126"/>
              <a:gd name="connsiteY3516" fmla="*/ 4786365 h 5130710"/>
              <a:gd name="connsiteX3517" fmla="*/ 4106622 w 6842126"/>
              <a:gd name="connsiteY3517" fmla="*/ 4795763 h 5130710"/>
              <a:gd name="connsiteX3518" fmla="*/ 4104256 w 6842126"/>
              <a:gd name="connsiteY3518" fmla="*/ 4802474 h 5130710"/>
              <a:gd name="connsiteX3519" fmla="*/ 4101400 w 6842126"/>
              <a:gd name="connsiteY3519" fmla="*/ 4805211 h 5130710"/>
              <a:gd name="connsiteX3520" fmla="*/ 4101378 w 6842126"/>
              <a:gd name="connsiteY3520" fmla="*/ 4805029 h 5130710"/>
              <a:gd name="connsiteX3521" fmla="*/ 4100864 w 6842126"/>
              <a:gd name="connsiteY3521" fmla="*/ 4805937 h 5130710"/>
              <a:gd name="connsiteX3522" fmla="*/ 4091112 w 6842126"/>
              <a:gd name="connsiteY3522" fmla="*/ 4816705 h 5130710"/>
              <a:gd name="connsiteX3523" fmla="*/ 4091460 w 6842126"/>
              <a:gd name="connsiteY3523" fmla="*/ 4813634 h 5130710"/>
              <a:gd name="connsiteX3524" fmla="*/ 4104176 w 6842126"/>
              <a:gd name="connsiteY3524" fmla="*/ 4795003 h 5130710"/>
              <a:gd name="connsiteX3525" fmla="*/ 4101464 w 6842126"/>
              <a:gd name="connsiteY3525" fmla="*/ 4789938 h 5130710"/>
              <a:gd name="connsiteX3526" fmla="*/ 4101016 w 6842126"/>
              <a:gd name="connsiteY3526" fmla="*/ 4787387 h 5130710"/>
              <a:gd name="connsiteX3527" fmla="*/ 4106708 w 6842126"/>
              <a:gd name="connsiteY3527" fmla="*/ 4776639 h 5130710"/>
              <a:gd name="connsiteX3528" fmla="*/ 4111766 w 6842126"/>
              <a:gd name="connsiteY3528" fmla="*/ 4772481 h 5130710"/>
              <a:gd name="connsiteX3529" fmla="*/ 4104356 w 6842126"/>
              <a:gd name="connsiteY3529" fmla="*/ 4772908 h 5130710"/>
              <a:gd name="connsiteX3530" fmla="*/ 4109260 w 6842126"/>
              <a:gd name="connsiteY3530" fmla="*/ 4765487 h 5130710"/>
              <a:gd name="connsiteX3531" fmla="*/ 4153864 w 6842126"/>
              <a:gd name="connsiteY3531" fmla="*/ 4702410 h 5130710"/>
              <a:gd name="connsiteX3532" fmla="*/ 4094508 w 6842126"/>
              <a:gd name="connsiteY3532" fmla="*/ 4753960 h 5130710"/>
              <a:gd name="connsiteX3533" fmla="*/ 4057738 w 6842126"/>
              <a:gd name="connsiteY3533" fmla="*/ 4803201 h 5130710"/>
              <a:gd name="connsiteX3534" fmla="*/ 4030792 w 6842126"/>
              <a:gd name="connsiteY3534" fmla="*/ 4831883 h 5130710"/>
              <a:gd name="connsiteX3535" fmla="*/ 4029360 w 6842126"/>
              <a:gd name="connsiteY3535" fmla="*/ 4831410 h 5130710"/>
              <a:gd name="connsiteX3536" fmla="*/ 4021296 w 6842126"/>
              <a:gd name="connsiteY3536" fmla="*/ 4840271 h 5130710"/>
              <a:gd name="connsiteX3537" fmla="*/ 4017064 w 6842126"/>
              <a:gd name="connsiteY3537" fmla="*/ 4846702 h 5130710"/>
              <a:gd name="connsiteX3538" fmla="*/ 3995266 w 6842126"/>
              <a:gd name="connsiteY3538" fmla="*/ 4870255 h 5130710"/>
              <a:gd name="connsiteX3539" fmla="*/ 3994628 w 6842126"/>
              <a:gd name="connsiteY3539" fmla="*/ 4860321 h 5130710"/>
              <a:gd name="connsiteX3540" fmla="*/ 4003908 w 6842126"/>
              <a:gd name="connsiteY3540" fmla="*/ 4836663 h 5130710"/>
              <a:gd name="connsiteX3541" fmla="*/ 4009504 w 6842126"/>
              <a:gd name="connsiteY3541" fmla="*/ 4829506 h 5130710"/>
              <a:gd name="connsiteX3542" fmla="*/ 4059304 w 6842126"/>
              <a:gd name="connsiteY3542" fmla="*/ 4753967 h 5130710"/>
              <a:gd name="connsiteX3543" fmla="*/ 4060020 w 6842126"/>
              <a:gd name="connsiteY3543" fmla="*/ 4729691 h 5130710"/>
              <a:gd name="connsiteX3544" fmla="*/ 4119922 w 6842126"/>
              <a:gd name="connsiteY3544" fmla="*/ 4660646 h 5130710"/>
              <a:gd name="connsiteX3545" fmla="*/ 4111424 w 6842126"/>
              <a:gd name="connsiteY3545" fmla="*/ 4657059 h 5130710"/>
              <a:gd name="connsiteX3546" fmla="*/ 4105418 w 6842126"/>
              <a:gd name="connsiteY3546" fmla="*/ 4650545 h 5130710"/>
              <a:gd name="connsiteX3547" fmla="*/ 4102628 w 6842126"/>
              <a:gd name="connsiteY3547" fmla="*/ 4653465 h 5130710"/>
              <a:gd name="connsiteX3548" fmla="*/ 4102392 w 6842126"/>
              <a:gd name="connsiteY3548" fmla="*/ 4650061 h 5130710"/>
              <a:gd name="connsiteX3549" fmla="*/ 4102904 w 6842126"/>
              <a:gd name="connsiteY3549" fmla="*/ 4648348 h 5130710"/>
              <a:gd name="connsiteX3550" fmla="*/ 4103146 w 6842126"/>
              <a:gd name="connsiteY3550" fmla="*/ 4648082 h 5130710"/>
              <a:gd name="connsiteX3551" fmla="*/ 4102586 w 6842126"/>
              <a:gd name="connsiteY3551" fmla="*/ 4647477 h 5130710"/>
              <a:gd name="connsiteX3552" fmla="*/ 4102508 w 6842126"/>
              <a:gd name="connsiteY3552" fmla="*/ 4646228 h 5130710"/>
              <a:gd name="connsiteX3553" fmla="*/ 4123130 w 6842126"/>
              <a:gd name="connsiteY3553" fmla="*/ 4615267 h 5130710"/>
              <a:gd name="connsiteX3554" fmla="*/ 4107948 w 6842126"/>
              <a:gd name="connsiteY3554" fmla="*/ 4628082 h 5130710"/>
              <a:gd name="connsiteX3555" fmla="*/ 4110422 w 6842126"/>
              <a:gd name="connsiteY3555" fmla="*/ 4624994 h 5130710"/>
              <a:gd name="connsiteX3556" fmla="*/ 4075344 w 6842126"/>
              <a:gd name="connsiteY3556" fmla="*/ 4659124 h 5130710"/>
              <a:gd name="connsiteX3557" fmla="*/ 4029316 w 6842126"/>
              <a:gd name="connsiteY3557" fmla="*/ 4702023 h 5130710"/>
              <a:gd name="connsiteX3558" fmla="*/ 4081048 w 6842126"/>
              <a:gd name="connsiteY3558" fmla="*/ 4649491 h 5130710"/>
              <a:gd name="connsiteX3559" fmla="*/ 4097810 w 6842126"/>
              <a:gd name="connsiteY3559" fmla="*/ 4631268 h 5130710"/>
              <a:gd name="connsiteX3560" fmla="*/ 4094484 w 6842126"/>
              <a:gd name="connsiteY3560" fmla="*/ 4630818 h 5130710"/>
              <a:gd name="connsiteX3561" fmla="*/ 4093592 w 6842126"/>
              <a:gd name="connsiteY3561" fmla="*/ 4631348 h 5130710"/>
              <a:gd name="connsiteX3562" fmla="*/ 4088104 w 6842126"/>
              <a:gd name="connsiteY3562" fmla="*/ 4636876 h 5130710"/>
              <a:gd name="connsiteX3563" fmla="*/ 4089780 w 6842126"/>
              <a:gd name="connsiteY3563" fmla="*/ 4634009 h 5130710"/>
              <a:gd name="connsiteX3564" fmla="*/ 4090158 w 6842126"/>
              <a:gd name="connsiteY3564" fmla="*/ 4633387 h 5130710"/>
              <a:gd name="connsiteX3565" fmla="*/ 4088580 w 6842126"/>
              <a:gd name="connsiteY3565" fmla="*/ 4634324 h 5130710"/>
              <a:gd name="connsiteX3566" fmla="*/ 4078640 w 6842126"/>
              <a:gd name="connsiteY3566" fmla="*/ 4643115 h 5130710"/>
              <a:gd name="connsiteX3567" fmla="*/ 3959410 w 6842126"/>
              <a:gd name="connsiteY3567" fmla="*/ 4757208 h 5130710"/>
              <a:gd name="connsiteX3568" fmla="*/ 4066334 w 6842126"/>
              <a:gd name="connsiteY3568" fmla="*/ 4647767 h 5130710"/>
              <a:gd name="connsiteX3569" fmla="*/ 4072596 w 6842126"/>
              <a:gd name="connsiteY3569" fmla="*/ 4638116 h 5130710"/>
              <a:gd name="connsiteX3570" fmla="*/ 4065572 w 6842126"/>
              <a:gd name="connsiteY3570" fmla="*/ 4645755 h 5130710"/>
              <a:gd name="connsiteX3571" fmla="*/ 4004088 w 6842126"/>
              <a:gd name="connsiteY3571" fmla="*/ 4704084 h 5130710"/>
              <a:gd name="connsiteX3572" fmla="*/ 3963812 w 6842126"/>
              <a:gd name="connsiteY3572" fmla="*/ 4740579 h 5130710"/>
              <a:gd name="connsiteX3573" fmla="*/ 3967836 w 6842126"/>
              <a:gd name="connsiteY3573" fmla="*/ 4733906 h 5130710"/>
              <a:gd name="connsiteX3574" fmla="*/ 3967986 w 6842126"/>
              <a:gd name="connsiteY3574" fmla="*/ 4733595 h 5130710"/>
              <a:gd name="connsiteX3575" fmla="*/ 3969644 w 6842126"/>
              <a:gd name="connsiteY3575" fmla="*/ 4731867 h 5130710"/>
              <a:gd name="connsiteX3576" fmla="*/ 3996908 w 6842126"/>
              <a:gd name="connsiteY3576" fmla="*/ 4705073 h 5130710"/>
              <a:gd name="connsiteX3577" fmla="*/ 3975144 w 6842126"/>
              <a:gd name="connsiteY3577" fmla="*/ 4720203 h 5130710"/>
              <a:gd name="connsiteX3578" fmla="*/ 3973232 w 6842126"/>
              <a:gd name="connsiteY3578" fmla="*/ 4722157 h 5130710"/>
              <a:gd name="connsiteX3579" fmla="*/ 3972172 w 6842126"/>
              <a:gd name="connsiteY3579" fmla="*/ 4718268 h 5130710"/>
              <a:gd name="connsiteX3580" fmla="*/ 3966340 w 6842126"/>
              <a:gd name="connsiteY3580" fmla="*/ 4725356 h 5130710"/>
              <a:gd name="connsiteX3581" fmla="*/ 3960448 w 6842126"/>
              <a:gd name="connsiteY3581" fmla="*/ 4734706 h 5130710"/>
              <a:gd name="connsiteX3582" fmla="*/ 3954748 w 6842126"/>
              <a:gd name="connsiteY3582" fmla="*/ 4739800 h 5130710"/>
              <a:gd name="connsiteX3583" fmla="*/ 3969348 w 6842126"/>
              <a:gd name="connsiteY3583" fmla="*/ 4720092 h 5130710"/>
              <a:gd name="connsiteX3584" fmla="*/ 4073372 w 6842126"/>
              <a:gd name="connsiteY3584" fmla="*/ 4619032 h 5130710"/>
              <a:gd name="connsiteX3585" fmla="*/ 4087356 w 6842126"/>
              <a:gd name="connsiteY3585" fmla="*/ 4605557 h 5130710"/>
              <a:gd name="connsiteX3586" fmla="*/ 4092820 w 6842126"/>
              <a:gd name="connsiteY3586" fmla="*/ 4600172 h 5130710"/>
              <a:gd name="connsiteX3587" fmla="*/ 4092220 w 6842126"/>
              <a:gd name="connsiteY3587" fmla="*/ 4600236 h 5130710"/>
              <a:gd name="connsiteX3588" fmla="*/ 4086308 w 6842126"/>
              <a:gd name="connsiteY3588" fmla="*/ 4600584 h 5130710"/>
              <a:gd name="connsiteX3589" fmla="*/ 4084500 w 6842126"/>
              <a:gd name="connsiteY3589" fmla="*/ 4600128 h 5130710"/>
              <a:gd name="connsiteX3590" fmla="*/ 4060988 w 6842126"/>
              <a:gd name="connsiteY3590" fmla="*/ 4622422 h 5130710"/>
              <a:gd name="connsiteX3591" fmla="*/ 4042540 w 6842126"/>
              <a:gd name="connsiteY3591" fmla="*/ 4640377 h 5130710"/>
              <a:gd name="connsiteX3592" fmla="*/ 4035956 w 6842126"/>
              <a:gd name="connsiteY3592" fmla="*/ 4649418 h 5130710"/>
              <a:gd name="connsiteX3593" fmla="*/ 4029520 w 6842126"/>
              <a:gd name="connsiteY3593" fmla="*/ 4653044 h 5130710"/>
              <a:gd name="connsiteX3594" fmla="*/ 4018872 w 6842126"/>
              <a:gd name="connsiteY3594" fmla="*/ 4663409 h 5130710"/>
              <a:gd name="connsiteX3595" fmla="*/ 3986904 w 6842126"/>
              <a:gd name="connsiteY3595" fmla="*/ 4694666 h 5130710"/>
              <a:gd name="connsiteX3596" fmla="*/ 3992818 w 6842126"/>
              <a:gd name="connsiteY3596" fmla="*/ 4682413 h 5130710"/>
              <a:gd name="connsiteX3597" fmla="*/ 3994820 w 6842126"/>
              <a:gd name="connsiteY3597" fmla="*/ 4680699 h 5130710"/>
              <a:gd name="connsiteX3598" fmla="*/ 3996568 w 6842126"/>
              <a:gd name="connsiteY3598" fmla="*/ 4676521 h 5130710"/>
              <a:gd name="connsiteX3599" fmla="*/ 4009552 w 6842126"/>
              <a:gd name="connsiteY3599" fmla="*/ 4652095 h 5130710"/>
              <a:gd name="connsiteX3600" fmla="*/ 4022110 w 6842126"/>
              <a:gd name="connsiteY3600" fmla="*/ 4629300 h 5130710"/>
              <a:gd name="connsiteX3601" fmla="*/ 4023812 w 6842126"/>
              <a:gd name="connsiteY3601" fmla="*/ 4625912 h 5130710"/>
              <a:gd name="connsiteX3602" fmla="*/ 4043792 w 6842126"/>
              <a:gd name="connsiteY3602" fmla="*/ 4605278 h 5130710"/>
              <a:gd name="connsiteX3603" fmla="*/ 4024018 w 6842126"/>
              <a:gd name="connsiteY3603" fmla="*/ 4634121 h 5130710"/>
              <a:gd name="connsiteX3604" fmla="*/ 4015648 w 6842126"/>
              <a:gd name="connsiteY3604" fmla="*/ 4649632 h 5130710"/>
              <a:gd name="connsiteX3605" fmla="*/ 4014160 w 6842126"/>
              <a:gd name="connsiteY3605" fmla="*/ 4652484 h 5130710"/>
              <a:gd name="connsiteX3606" fmla="*/ 4028356 w 6842126"/>
              <a:gd name="connsiteY3606" fmla="*/ 4634289 h 5130710"/>
              <a:gd name="connsiteX3607" fmla="*/ 4052872 w 6842126"/>
              <a:gd name="connsiteY3607" fmla="*/ 4605103 h 5130710"/>
              <a:gd name="connsiteX3608" fmla="*/ 4071840 w 6842126"/>
              <a:gd name="connsiteY3608" fmla="*/ 4582028 h 5130710"/>
              <a:gd name="connsiteX3609" fmla="*/ 4072340 w 6842126"/>
              <a:gd name="connsiteY3609" fmla="*/ 4578106 h 5130710"/>
              <a:gd name="connsiteX3610" fmla="*/ 4074050 w 6842126"/>
              <a:gd name="connsiteY3610" fmla="*/ 4573977 h 5130710"/>
              <a:gd name="connsiteX3611" fmla="*/ 4077138 w 6842126"/>
              <a:gd name="connsiteY3611" fmla="*/ 4570782 h 5130710"/>
              <a:gd name="connsiteX3612" fmla="*/ 4060816 w 6842126"/>
              <a:gd name="connsiteY3612" fmla="*/ 4585819 h 5130710"/>
              <a:gd name="connsiteX3613" fmla="*/ 4091404 w 6842126"/>
              <a:gd name="connsiteY3613" fmla="*/ 4551762 h 5130710"/>
              <a:gd name="connsiteX3614" fmla="*/ 4083472 w 6842126"/>
              <a:gd name="connsiteY3614" fmla="*/ 4559179 h 5130710"/>
              <a:gd name="connsiteX3615" fmla="*/ 4080828 w 6842126"/>
              <a:gd name="connsiteY3615" fmla="*/ 4561919 h 5130710"/>
              <a:gd name="connsiteX3616" fmla="*/ 4059820 w 6842126"/>
              <a:gd name="connsiteY3616" fmla="*/ 4584943 h 5130710"/>
              <a:gd name="connsiteX3617" fmla="*/ 4049252 w 6842126"/>
              <a:gd name="connsiteY3617" fmla="*/ 4596529 h 5130710"/>
              <a:gd name="connsiteX3618" fmla="*/ 4039728 w 6842126"/>
              <a:gd name="connsiteY3618" fmla="*/ 4606972 h 5130710"/>
              <a:gd name="connsiteX3619" fmla="*/ 4029976 w 6842126"/>
              <a:gd name="connsiteY3619" fmla="*/ 4614873 h 5130710"/>
              <a:gd name="connsiteX3620" fmla="*/ 4034672 w 6842126"/>
              <a:gd name="connsiteY3620" fmla="*/ 4602225 h 5130710"/>
              <a:gd name="connsiteX3621" fmla="*/ 4040806 w 6842126"/>
              <a:gd name="connsiteY3621" fmla="*/ 4588786 h 5130710"/>
              <a:gd name="connsiteX3622" fmla="*/ 4037880 w 6842126"/>
              <a:gd name="connsiteY3622" fmla="*/ 4591302 h 5130710"/>
              <a:gd name="connsiteX3623" fmla="*/ 4032398 w 6842126"/>
              <a:gd name="connsiteY3623" fmla="*/ 4589276 h 5130710"/>
              <a:gd name="connsiteX3624" fmla="*/ 4043078 w 6842126"/>
              <a:gd name="connsiteY3624" fmla="*/ 4577121 h 5130710"/>
              <a:gd name="connsiteX3625" fmla="*/ 4042912 w 6842126"/>
              <a:gd name="connsiteY3625" fmla="*/ 4575217 h 5130710"/>
              <a:gd name="connsiteX3626" fmla="*/ 4038416 w 6842126"/>
              <a:gd name="connsiteY3626" fmla="*/ 4578845 h 5130710"/>
              <a:gd name="connsiteX3627" fmla="*/ 4038108 w 6842126"/>
              <a:gd name="connsiteY3627" fmla="*/ 4579427 h 5130710"/>
              <a:gd name="connsiteX3628" fmla="*/ 4037380 w 6842126"/>
              <a:gd name="connsiteY3628" fmla="*/ 4579683 h 5130710"/>
              <a:gd name="connsiteX3629" fmla="*/ 4034696 w 6842126"/>
              <a:gd name="connsiteY3629" fmla="*/ 4581848 h 5130710"/>
              <a:gd name="connsiteX3630" fmla="*/ 4018940 w 6842126"/>
              <a:gd name="connsiteY3630" fmla="*/ 4598544 h 5130710"/>
              <a:gd name="connsiteX3631" fmla="*/ 3907132 w 6842126"/>
              <a:gd name="connsiteY3631" fmla="*/ 4721715 h 5130710"/>
              <a:gd name="connsiteX3632" fmla="*/ 3935858 w 6842126"/>
              <a:gd name="connsiteY3632" fmla="*/ 4667083 h 5130710"/>
              <a:gd name="connsiteX3633" fmla="*/ 3863652 w 6842126"/>
              <a:gd name="connsiteY3633" fmla="*/ 4751093 h 5130710"/>
              <a:gd name="connsiteX3634" fmla="*/ 3853140 w 6842126"/>
              <a:gd name="connsiteY3634" fmla="*/ 4765767 h 5130710"/>
              <a:gd name="connsiteX3635" fmla="*/ 3861528 w 6842126"/>
              <a:gd name="connsiteY3635" fmla="*/ 4751184 h 5130710"/>
              <a:gd name="connsiteX3636" fmla="*/ 3833376 w 6842126"/>
              <a:gd name="connsiteY3636" fmla="*/ 4771971 h 5130710"/>
              <a:gd name="connsiteX3637" fmla="*/ 3797654 w 6842126"/>
              <a:gd name="connsiteY3637" fmla="*/ 4800054 h 5130710"/>
              <a:gd name="connsiteX3638" fmla="*/ 3787360 w 6842126"/>
              <a:gd name="connsiteY3638" fmla="*/ 4810762 h 5130710"/>
              <a:gd name="connsiteX3639" fmla="*/ 3850516 w 6842126"/>
              <a:gd name="connsiteY3639" fmla="*/ 4727285 h 5130710"/>
              <a:gd name="connsiteX3640" fmla="*/ 3851588 w 6842126"/>
              <a:gd name="connsiteY3640" fmla="*/ 4722700 h 5130710"/>
              <a:gd name="connsiteX3641" fmla="*/ 3882484 w 6842126"/>
              <a:gd name="connsiteY3641" fmla="*/ 4674205 h 5130710"/>
              <a:gd name="connsiteX3642" fmla="*/ 3896684 w 6842126"/>
              <a:gd name="connsiteY3642" fmla="*/ 4653520 h 5130710"/>
              <a:gd name="connsiteX3643" fmla="*/ 3897600 w 6842126"/>
              <a:gd name="connsiteY3643" fmla="*/ 4650531 h 5130710"/>
              <a:gd name="connsiteX3644" fmla="*/ 3921064 w 6842126"/>
              <a:gd name="connsiteY3644" fmla="*/ 4611421 h 5130710"/>
              <a:gd name="connsiteX3645" fmla="*/ 3909312 w 6842126"/>
              <a:gd name="connsiteY3645" fmla="*/ 4619368 h 5130710"/>
              <a:gd name="connsiteX3646" fmla="*/ 3907424 w 6842126"/>
              <a:gd name="connsiteY3646" fmla="*/ 4619153 h 5130710"/>
              <a:gd name="connsiteX3647" fmla="*/ 3817666 w 6842126"/>
              <a:gd name="connsiteY3647" fmla="*/ 4746793 h 5130710"/>
              <a:gd name="connsiteX3648" fmla="*/ 3574824 w 6842126"/>
              <a:gd name="connsiteY3648" fmla="*/ 5075643 h 5130710"/>
              <a:gd name="connsiteX3649" fmla="*/ 3602218 w 6842126"/>
              <a:gd name="connsiteY3649" fmla="*/ 5028819 h 5130710"/>
              <a:gd name="connsiteX3650" fmla="*/ 3619732 w 6842126"/>
              <a:gd name="connsiteY3650" fmla="*/ 4993459 h 5130710"/>
              <a:gd name="connsiteX3651" fmla="*/ 3532080 w 6842126"/>
              <a:gd name="connsiteY3651" fmla="*/ 5081286 h 5130710"/>
              <a:gd name="connsiteX3652" fmla="*/ 3672824 w 6842126"/>
              <a:gd name="connsiteY3652" fmla="*/ 4857645 h 5130710"/>
              <a:gd name="connsiteX3653" fmla="*/ 3672824 w 6842126"/>
              <a:gd name="connsiteY3653" fmla="*/ 4857645 h 5130710"/>
              <a:gd name="connsiteX3654" fmla="*/ 3694012 w 6842126"/>
              <a:gd name="connsiteY3654" fmla="*/ 4797817 h 5130710"/>
              <a:gd name="connsiteX3655" fmla="*/ 3702128 w 6842126"/>
              <a:gd name="connsiteY3655" fmla="*/ 4769622 h 5130710"/>
              <a:gd name="connsiteX3656" fmla="*/ 3709448 w 6842126"/>
              <a:gd name="connsiteY3656" fmla="*/ 4751967 h 5130710"/>
              <a:gd name="connsiteX3657" fmla="*/ 3704152 w 6842126"/>
              <a:gd name="connsiteY3657" fmla="*/ 4758558 h 5130710"/>
              <a:gd name="connsiteX3658" fmla="*/ 3664832 w 6842126"/>
              <a:gd name="connsiteY3658" fmla="*/ 4803279 h 5130710"/>
              <a:gd name="connsiteX3659" fmla="*/ 3636032 w 6842126"/>
              <a:gd name="connsiteY3659" fmla="*/ 4833961 h 5130710"/>
              <a:gd name="connsiteX3660" fmla="*/ 3638140 w 6842126"/>
              <a:gd name="connsiteY3660" fmla="*/ 4830574 h 5130710"/>
              <a:gd name="connsiteX3661" fmla="*/ 3657160 w 6842126"/>
              <a:gd name="connsiteY3661" fmla="*/ 4804905 h 5130710"/>
              <a:gd name="connsiteX3662" fmla="*/ 3658828 w 6842126"/>
              <a:gd name="connsiteY3662" fmla="*/ 4802288 h 5130710"/>
              <a:gd name="connsiteX3663" fmla="*/ 3670466 w 6842126"/>
              <a:gd name="connsiteY3663" fmla="*/ 4789873 h 5130710"/>
              <a:gd name="connsiteX3664" fmla="*/ 3706294 w 6842126"/>
              <a:gd name="connsiteY3664" fmla="*/ 4748163 h 5130710"/>
              <a:gd name="connsiteX3665" fmla="*/ 3717792 w 6842126"/>
              <a:gd name="connsiteY3665" fmla="*/ 4733631 h 5130710"/>
              <a:gd name="connsiteX3666" fmla="*/ 3736580 w 6842126"/>
              <a:gd name="connsiteY3666" fmla="*/ 4700048 h 5130710"/>
              <a:gd name="connsiteX3667" fmla="*/ 3820660 w 6842126"/>
              <a:gd name="connsiteY3667" fmla="*/ 4585806 h 5130710"/>
              <a:gd name="connsiteX3668" fmla="*/ 3902654 w 6842126"/>
              <a:gd name="connsiteY3668" fmla="*/ 4465640 h 5130710"/>
              <a:gd name="connsiteX3669" fmla="*/ 3909916 w 6842126"/>
              <a:gd name="connsiteY3669" fmla="*/ 4446919 h 5130710"/>
              <a:gd name="connsiteX3670" fmla="*/ 3868060 w 6842126"/>
              <a:gd name="connsiteY3670" fmla="*/ 4507041 h 5130710"/>
              <a:gd name="connsiteX3671" fmla="*/ 3857928 w 6842126"/>
              <a:gd name="connsiteY3671" fmla="*/ 4519680 h 5130710"/>
              <a:gd name="connsiteX3672" fmla="*/ 3863372 w 6842126"/>
              <a:gd name="connsiteY3672" fmla="*/ 4499321 h 5130710"/>
              <a:gd name="connsiteX3673" fmla="*/ 3861028 w 6842126"/>
              <a:gd name="connsiteY3673" fmla="*/ 4502474 h 5130710"/>
              <a:gd name="connsiteX3674" fmla="*/ 3790704 w 6842126"/>
              <a:gd name="connsiteY3674" fmla="*/ 4599463 h 5130710"/>
              <a:gd name="connsiteX3675" fmla="*/ 3786696 w 6842126"/>
              <a:gd name="connsiteY3675" fmla="*/ 4604594 h 5130710"/>
              <a:gd name="connsiteX3676" fmla="*/ 3772794 w 6842126"/>
              <a:gd name="connsiteY3676" fmla="*/ 4625631 h 5130710"/>
              <a:gd name="connsiteX3677" fmla="*/ 3575196 w 6842126"/>
              <a:gd name="connsiteY3677" fmla="*/ 4862142 h 5130710"/>
              <a:gd name="connsiteX3678" fmla="*/ 3540900 w 6842126"/>
              <a:gd name="connsiteY3678" fmla="*/ 4894355 h 5130710"/>
              <a:gd name="connsiteX3679" fmla="*/ 3533814 w 6842126"/>
              <a:gd name="connsiteY3679" fmla="*/ 4904795 h 5130710"/>
              <a:gd name="connsiteX3680" fmla="*/ 3533186 w 6842126"/>
              <a:gd name="connsiteY3680" fmla="*/ 4904673 h 5130710"/>
              <a:gd name="connsiteX3681" fmla="*/ 3532568 w 6842126"/>
              <a:gd name="connsiteY3681" fmla="*/ 4906632 h 5130710"/>
              <a:gd name="connsiteX3682" fmla="*/ 3533814 w 6842126"/>
              <a:gd name="connsiteY3682" fmla="*/ 4904795 h 5130710"/>
              <a:gd name="connsiteX3683" fmla="*/ 3536204 w 6842126"/>
              <a:gd name="connsiteY3683" fmla="*/ 4905257 h 5130710"/>
              <a:gd name="connsiteX3684" fmla="*/ 3511068 w 6842126"/>
              <a:gd name="connsiteY3684" fmla="*/ 4938531 h 5130710"/>
              <a:gd name="connsiteX3685" fmla="*/ 3518976 w 6842126"/>
              <a:gd name="connsiteY3685" fmla="*/ 4933244 h 5130710"/>
              <a:gd name="connsiteX3686" fmla="*/ 3527488 w 6842126"/>
              <a:gd name="connsiteY3686" fmla="*/ 4934626 h 5130710"/>
              <a:gd name="connsiteX3687" fmla="*/ 3552160 w 6842126"/>
              <a:gd name="connsiteY3687" fmla="*/ 4911113 h 5130710"/>
              <a:gd name="connsiteX3688" fmla="*/ 3591232 w 6842126"/>
              <a:gd name="connsiteY3688" fmla="*/ 4872275 h 5130710"/>
              <a:gd name="connsiteX3689" fmla="*/ 3624776 w 6842126"/>
              <a:gd name="connsiteY3689" fmla="*/ 4838259 h 5130710"/>
              <a:gd name="connsiteX3690" fmla="*/ 3617264 w 6842126"/>
              <a:gd name="connsiteY3690" fmla="*/ 4847536 h 5130710"/>
              <a:gd name="connsiteX3691" fmla="*/ 3573692 w 6842126"/>
              <a:gd name="connsiteY3691" fmla="*/ 4891425 h 5130710"/>
              <a:gd name="connsiteX3692" fmla="*/ 3485688 w 6842126"/>
              <a:gd name="connsiteY3692" fmla="*/ 4984128 h 5130710"/>
              <a:gd name="connsiteX3693" fmla="*/ 3437028 w 6842126"/>
              <a:gd name="connsiteY3693" fmla="*/ 5031473 h 5130710"/>
              <a:gd name="connsiteX3694" fmla="*/ 3391000 w 6842126"/>
              <a:gd name="connsiteY3694" fmla="*/ 5074373 h 5130710"/>
              <a:gd name="connsiteX3695" fmla="*/ 3442734 w 6842126"/>
              <a:gd name="connsiteY3695" fmla="*/ 5021837 h 5130710"/>
              <a:gd name="connsiteX3696" fmla="*/ 3459496 w 6842126"/>
              <a:gd name="connsiteY3696" fmla="*/ 5003614 h 5130710"/>
              <a:gd name="connsiteX3697" fmla="*/ 3440324 w 6842126"/>
              <a:gd name="connsiteY3697" fmla="*/ 5015465 h 5130710"/>
              <a:gd name="connsiteX3698" fmla="*/ 3321096 w 6842126"/>
              <a:gd name="connsiteY3698" fmla="*/ 5129558 h 5130710"/>
              <a:gd name="connsiteX3699" fmla="*/ 3428020 w 6842126"/>
              <a:gd name="connsiteY3699" fmla="*/ 5020116 h 5130710"/>
              <a:gd name="connsiteX3700" fmla="*/ 3434280 w 6842126"/>
              <a:gd name="connsiteY3700" fmla="*/ 5010463 h 5130710"/>
              <a:gd name="connsiteX3701" fmla="*/ 3427260 w 6842126"/>
              <a:gd name="connsiteY3701" fmla="*/ 5018103 h 5130710"/>
              <a:gd name="connsiteX3702" fmla="*/ 3365772 w 6842126"/>
              <a:gd name="connsiteY3702" fmla="*/ 5076432 h 5130710"/>
              <a:gd name="connsiteX3703" fmla="*/ 3325496 w 6842126"/>
              <a:gd name="connsiteY3703" fmla="*/ 5112927 h 5130710"/>
              <a:gd name="connsiteX3704" fmla="*/ 3329524 w 6842126"/>
              <a:gd name="connsiteY3704" fmla="*/ 5106253 h 5130710"/>
              <a:gd name="connsiteX3705" fmla="*/ 3329668 w 6842126"/>
              <a:gd name="connsiteY3705" fmla="*/ 5105943 h 5130710"/>
              <a:gd name="connsiteX3706" fmla="*/ 3331330 w 6842126"/>
              <a:gd name="connsiteY3706" fmla="*/ 5104214 h 5130710"/>
              <a:gd name="connsiteX3707" fmla="*/ 3358594 w 6842126"/>
              <a:gd name="connsiteY3707" fmla="*/ 5077420 h 5130710"/>
              <a:gd name="connsiteX3708" fmla="*/ 3336828 w 6842126"/>
              <a:gd name="connsiteY3708" fmla="*/ 5092549 h 5130710"/>
              <a:gd name="connsiteX3709" fmla="*/ 3334918 w 6842126"/>
              <a:gd name="connsiteY3709" fmla="*/ 5094507 h 5130710"/>
              <a:gd name="connsiteX3710" fmla="*/ 3333858 w 6842126"/>
              <a:gd name="connsiteY3710" fmla="*/ 5090615 h 5130710"/>
              <a:gd name="connsiteX3711" fmla="*/ 3328028 w 6842126"/>
              <a:gd name="connsiteY3711" fmla="*/ 5097706 h 5130710"/>
              <a:gd name="connsiteX3712" fmla="*/ 3322132 w 6842126"/>
              <a:gd name="connsiteY3712" fmla="*/ 5107052 h 5130710"/>
              <a:gd name="connsiteX3713" fmla="*/ 3316432 w 6842126"/>
              <a:gd name="connsiteY3713" fmla="*/ 5112148 h 5130710"/>
              <a:gd name="connsiteX3714" fmla="*/ 3331032 w 6842126"/>
              <a:gd name="connsiteY3714" fmla="*/ 5092439 h 5130710"/>
              <a:gd name="connsiteX3715" fmla="*/ 3435056 w 6842126"/>
              <a:gd name="connsiteY3715" fmla="*/ 4991382 h 5130710"/>
              <a:gd name="connsiteX3716" fmla="*/ 3472244 w 6842126"/>
              <a:gd name="connsiteY3716" fmla="*/ 4948566 h 5130710"/>
              <a:gd name="connsiteX3717" fmla="*/ 3466140 w 6842126"/>
              <a:gd name="connsiteY3717" fmla="*/ 4953556 h 5130710"/>
              <a:gd name="connsiteX3718" fmla="*/ 3380560 w 6842126"/>
              <a:gd name="connsiteY3718" fmla="*/ 5035756 h 5130710"/>
              <a:gd name="connsiteX3719" fmla="*/ 3348588 w 6842126"/>
              <a:gd name="connsiteY3719" fmla="*/ 5067016 h 5130710"/>
              <a:gd name="connsiteX3720" fmla="*/ 3364742 w 6842126"/>
              <a:gd name="connsiteY3720" fmla="*/ 5046338 h 5130710"/>
              <a:gd name="connsiteX3721" fmla="*/ 3457780 w 6842126"/>
              <a:gd name="connsiteY3721" fmla="*/ 4951732 h 5130710"/>
              <a:gd name="connsiteX3722" fmla="*/ 3492500 w 6842126"/>
              <a:gd name="connsiteY3722" fmla="*/ 4912532 h 5130710"/>
              <a:gd name="connsiteX3723" fmla="*/ 3466760 w 6842126"/>
              <a:gd name="connsiteY3723" fmla="*/ 4939136 h 5130710"/>
              <a:gd name="connsiteX3724" fmla="*/ 3438456 w 6842126"/>
              <a:gd name="connsiteY3724" fmla="*/ 4964022 h 5130710"/>
              <a:gd name="connsiteX3725" fmla="*/ 3483832 w 6842126"/>
              <a:gd name="connsiteY3725" fmla="*/ 4915811 h 5130710"/>
              <a:gd name="connsiteX3726" fmla="*/ 3494800 w 6842126"/>
              <a:gd name="connsiteY3726" fmla="*/ 4897475 h 5130710"/>
              <a:gd name="connsiteX3727" fmla="*/ 3502072 w 6842126"/>
              <a:gd name="connsiteY3727" fmla="*/ 4888839 h 5130710"/>
              <a:gd name="connsiteX3728" fmla="*/ 3502416 w 6842126"/>
              <a:gd name="connsiteY3728" fmla="*/ 4888617 h 5130710"/>
              <a:gd name="connsiteX3729" fmla="*/ 3503726 w 6842126"/>
              <a:gd name="connsiteY3729" fmla="*/ 4886872 h 5130710"/>
              <a:gd name="connsiteX3730" fmla="*/ 3519310 w 6842126"/>
              <a:gd name="connsiteY3730" fmla="*/ 4868366 h 5130710"/>
              <a:gd name="connsiteX3731" fmla="*/ 3544602 w 6842126"/>
              <a:gd name="connsiteY3731" fmla="*/ 4840687 h 5130710"/>
              <a:gd name="connsiteX3732" fmla="*/ 3550862 w 6842126"/>
              <a:gd name="connsiteY3732" fmla="*/ 4831037 h 5130710"/>
              <a:gd name="connsiteX3733" fmla="*/ 3535932 w 6842126"/>
              <a:gd name="connsiteY3733" fmla="*/ 4843965 h 5130710"/>
              <a:gd name="connsiteX3734" fmla="*/ 3523068 w 6842126"/>
              <a:gd name="connsiteY3734" fmla="*/ 4857524 h 5130710"/>
              <a:gd name="connsiteX3735" fmla="*/ 3511188 w 6842126"/>
              <a:gd name="connsiteY3735" fmla="*/ 4876950 h 5130710"/>
              <a:gd name="connsiteX3736" fmla="*/ 3503726 w 6842126"/>
              <a:gd name="connsiteY3736" fmla="*/ 4886872 h 5130710"/>
              <a:gd name="connsiteX3737" fmla="*/ 3502072 w 6842126"/>
              <a:gd name="connsiteY3737" fmla="*/ 4888839 h 5130710"/>
              <a:gd name="connsiteX3738" fmla="*/ 3495660 w 6842126"/>
              <a:gd name="connsiteY3738" fmla="*/ 4892987 h 5130710"/>
              <a:gd name="connsiteX3739" fmla="*/ 3499222 w 6842126"/>
              <a:gd name="connsiteY3739" fmla="*/ 4882654 h 5130710"/>
              <a:gd name="connsiteX3740" fmla="*/ 3479340 w 6842126"/>
              <a:gd name="connsiteY3740" fmla="*/ 4903610 h 5130710"/>
              <a:gd name="connsiteX3741" fmla="*/ 3422498 w 6842126"/>
              <a:gd name="connsiteY3741" fmla="*/ 4958168 h 5130710"/>
              <a:gd name="connsiteX3742" fmla="*/ 3468718 w 6842126"/>
              <a:gd name="connsiteY3742" fmla="*/ 4908487 h 5130710"/>
              <a:gd name="connsiteX3743" fmla="*/ 3508962 w 6842126"/>
              <a:gd name="connsiteY3743" fmla="*/ 4864576 h 5130710"/>
              <a:gd name="connsiteX3744" fmla="*/ 3514528 w 6842126"/>
              <a:gd name="connsiteY3744" fmla="*/ 4854679 h 5130710"/>
              <a:gd name="connsiteX3745" fmla="*/ 3522320 w 6842126"/>
              <a:gd name="connsiteY3745" fmla="*/ 4841504 h 5130710"/>
              <a:gd name="connsiteX3746" fmla="*/ 3519542 w 6842126"/>
              <a:gd name="connsiteY3746" fmla="*/ 4842878 h 5130710"/>
              <a:gd name="connsiteX3747" fmla="*/ 3408066 w 6842126"/>
              <a:gd name="connsiteY3747" fmla="*/ 4956339 h 5130710"/>
              <a:gd name="connsiteX3748" fmla="*/ 3396000 w 6842126"/>
              <a:gd name="connsiteY3748" fmla="*/ 4965976 h 5130710"/>
              <a:gd name="connsiteX3749" fmla="*/ 3384084 w 6842126"/>
              <a:gd name="connsiteY3749" fmla="*/ 4982855 h 5130710"/>
              <a:gd name="connsiteX3750" fmla="*/ 3386722 w 6842126"/>
              <a:gd name="connsiteY3750" fmla="*/ 4969014 h 5130710"/>
              <a:gd name="connsiteX3751" fmla="*/ 3398492 w 6842126"/>
              <a:gd name="connsiteY3751" fmla="*/ 4945607 h 5130710"/>
              <a:gd name="connsiteX3752" fmla="*/ 3387980 w 6842126"/>
              <a:gd name="connsiteY3752" fmla="*/ 4956586 h 5130710"/>
              <a:gd name="connsiteX3753" fmla="*/ 3394306 w 6842126"/>
              <a:gd name="connsiteY3753" fmla="*/ 4941419 h 5130710"/>
              <a:gd name="connsiteX3754" fmla="*/ 3377026 w 6842126"/>
              <a:gd name="connsiteY3754" fmla="*/ 4958991 h 5130710"/>
              <a:gd name="connsiteX3755" fmla="*/ 3365306 w 6842126"/>
              <a:gd name="connsiteY3755" fmla="*/ 4979510 h 5130710"/>
              <a:gd name="connsiteX3756" fmla="*/ 3353752 w 6842126"/>
              <a:gd name="connsiteY3756" fmla="*/ 4991060 h 5130710"/>
              <a:gd name="connsiteX3757" fmla="*/ 3352364 w 6842126"/>
              <a:gd name="connsiteY3757" fmla="*/ 4992457 h 5130710"/>
              <a:gd name="connsiteX3758" fmla="*/ 3356560 w 6842126"/>
              <a:gd name="connsiteY3758" fmla="*/ 4983964 h 5130710"/>
              <a:gd name="connsiteX3759" fmla="*/ 3374334 w 6842126"/>
              <a:gd name="connsiteY3759" fmla="*/ 4951054 h 5130710"/>
              <a:gd name="connsiteX3760" fmla="*/ 3397328 w 6842126"/>
              <a:gd name="connsiteY3760" fmla="*/ 4914154 h 5130710"/>
              <a:gd name="connsiteX3761" fmla="*/ 3412808 w 6842126"/>
              <a:gd name="connsiteY3761" fmla="*/ 4887043 h 5130710"/>
              <a:gd name="connsiteX3762" fmla="*/ 3402948 w 6842126"/>
              <a:gd name="connsiteY3762" fmla="*/ 4894189 h 5130710"/>
              <a:gd name="connsiteX3763" fmla="*/ 3401492 w 6842126"/>
              <a:gd name="connsiteY3763" fmla="*/ 4896336 h 5130710"/>
              <a:gd name="connsiteX3764" fmla="*/ 3379164 w 6842126"/>
              <a:gd name="connsiteY3764" fmla="*/ 4930708 h 5130710"/>
              <a:gd name="connsiteX3765" fmla="*/ 3367220 w 6842126"/>
              <a:gd name="connsiteY3765" fmla="*/ 4940283 h 5130710"/>
              <a:gd name="connsiteX3766" fmla="*/ 3361304 w 6842126"/>
              <a:gd name="connsiteY3766" fmla="*/ 4955123 h 5130710"/>
              <a:gd name="connsiteX3767" fmla="*/ 3349084 w 6842126"/>
              <a:gd name="connsiteY3767" fmla="*/ 4964918 h 5130710"/>
              <a:gd name="connsiteX3768" fmla="*/ 3330076 w 6842126"/>
              <a:gd name="connsiteY3768" fmla="*/ 4999818 h 5130710"/>
              <a:gd name="connsiteX3769" fmla="*/ 3324224 w 6842126"/>
              <a:gd name="connsiteY3769" fmla="*/ 5005075 h 5130710"/>
              <a:gd name="connsiteX3770" fmla="*/ 3325054 w 6842126"/>
              <a:gd name="connsiteY3770" fmla="*/ 5001557 h 5130710"/>
              <a:gd name="connsiteX3771" fmla="*/ 3315608 w 6842126"/>
              <a:gd name="connsiteY3771" fmla="*/ 5018616 h 5130710"/>
              <a:gd name="connsiteX3772" fmla="*/ 3308224 w 6842126"/>
              <a:gd name="connsiteY3772" fmla="*/ 5027768 h 5130710"/>
              <a:gd name="connsiteX3773" fmla="*/ 3316332 w 6842126"/>
              <a:gd name="connsiteY3773" fmla="*/ 5004872 h 5130710"/>
              <a:gd name="connsiteX3774" fmla="*/ 3330844 w 6842126"/>
              <a:gd name="connsiteY3774" fmla="*/ 4979567 h 5130710"/>
              <a:gd name="connsiteX3775" fmla="*/ 3347388 w 6842126"/>
              <a:gd name="connsiteY3775" fmla="*/ 4948316 h 5130710"/>
              <a:gd name="connsiteX3776" fmla="*/ 3347598 w 6842126"/>
              <a:gd name="connsiteY3776" fmla="*/ 4942730 h 5130710"/>
              <a:gd name="connsiteX3777" fmla="*/ 3353534 w 6842126"/>
              <a:gd name="connsiteY3777" fmla="*/ 4928640 h 5130710"/>
              <a:gd name="connsiteX3778" fmla="*/ 3356476 w 6842126"/>
              <a:gd name="connsiteY3778" fmla="*/ 4924036 h 5130710"/>
              <a:gd name="connsiteX3779" fmla="*/ 3355238 w 6842126"/>
              <a:gd name="connsiteY3779" fmla="*/ 4925547 h 5130710"/>
              <a:gd name="connsiteX3780" fmla="*/ 3351870 w 6842126"/>
              <a:gd name="connsiteY3780" fmla="*/ 4930623 h 5130710"/>
              <a:gd name="connsiteX3781" fmla="*/ 3333638 w 6842126"/>
              <a:gd name="connsiteY3781" fmla="*/ 4960828 h 5130710"/>
              <a:gd name="connsiteX3782" fmla="*/ 3325850 w 6842126"/>
              <a:gd name="connsiteY3782" fmla="*/ 4970259 h 5130710"/>
              <a:gd name="connsiteX3783" fmla="*/ 3324976 w 6842126"/>
              <a:gd name="connsiteY3783" fmla="*/ 4971233 h 5130710"/>
              <a:gd name="connsiteX3784" fmla="*/ 3315864 w 6842126"/>
              <a:gd name="connsiteY3784" fmla="*/ 4985067 h 5130710"/>
              <a:gd name="connsiteX3785" fmla="*/ 3307776 w 6842126"/>
              <a:gd name="connsiteY3785" fmla="*/ 4996556 h 5130710"/>
              <a:gd name="connsiteX3786" fmla="*/ 3307764 w 6842126"/>
              <a:gd name="connsiteY3786" fmla="*/ 4996582 h 5130710"/>
              <a:gd name="connsiteX3787" fmla="*/ 3307748 w 6842126"/>
              <a:gd name="connsiteY3787" fmla="*/ 4996598 h 5130710"/>
              <a:gd name="connsiteX3788" fmla="*/ 3279040 w 6842126"/>
              <a:gd name="connsiteY3788" fmla="*/ 5037384 h 5130710"/>
              <a:gd name="connsiteX3789" fmla="*/ 3249260 w 6842126"/>
              <a:gd name="connsiteY3789" fmla="*/ 5079206 h 5130710"/>
              <a:gd name="connsiteX3790" fmla="*/ 3247760 w 6842126"/>
              <a:gd name="connsiteY3790" fmla="*/ 5069506 h 5130710"/>
              <a:gd name="connsiteX3791" fmla="*/ 3243152 w 6842126"/>
              <a:gd name="connsiteY3791" fmla="*/ 5077693 h 5130710"/>
              <a:gd name="connsiteX3792" fmla="*/ 3240640 w 6842126"/>
              <a:gd name="connsiteY3792" fmla="*/ 5079065 h 5130710"/>
              <a:gd name="connsiteX3793" fmla="*/ 3233810 w 6842126"/>
              <a:gd name="connsiteY3793" fmla="*/ 5083659 h 5130710"/>
              <a:gd name="connsiteX3794" fmla="*/ 3237344 w 6842126"/>
              <a:gd name="connsiteY3794" fmla="*/ 5076881 h 5130710"/>
              <a:gd name="connsiteX3795" fmla="*/ 3290480 w 6842126"/>
              <a:gd name="connsiteY3795" fmla="*/ 4975232 h 5130710"/>
              <a:gd name="connsiteX3796" fmla="*/ 3298748 w 6842126"/>
              <a:gd name="connsiteY3796" fmla="*/ 4959770 h 5130710"/>
              <a:gd name="connsiteX3797" fmla="*/ 3308458 w 6842126"/>
              <a:gd name="connsiteY3797" fmla="*/ 4941268 h 5130710"/>
              <a:gd name="connsiteX3798" fmla="*/ 3318544 w 6842126"/>
              <a:gd name="connsiteY3798" fmla="*/ 4917333 h 5130710"/>
              <a:gd name="connsiteX3799" fmla="*/ 3323550 w 6842126"/>
              <a:gd name="connsiteY3799" fmla="*/ 4906965 h 5130710"/>
              <a:gd name="connsiteX3800" fmla="*/ 3319362 w 6842126"/>
              <a:gd name="connsiteY3800" fmla="*/ 4911980 h 5130710"/>
              <a:gd name="connsiteX3801" fmla="*/ 3333326 w 6842126"/>
              <a:gd name="connsiteY3801" fmla="*/ 4885092 h 5130710"/>
              <a:gd name="connsiteX3802" fmla="*/ 3330116 w 6842126"/>
              <a:gd name="connsiteY3802" fmla="*/ 4868005 h 5130710"/>
              <a:gd name="connsiteX3803" fmla="*/ 3294346 w 6842126"/>
              <a:gd name="connsiteY3803" fmla="*/ 4929625 h 5130710"/>
              <a:gd name="connsiteX3804" fmla="*/ 3265352 w 6842126"/>
              <a:gd name="connsiteY3804" fmla="*/ 4969339 h 5130710"/>
              <a:gd name="connsiteX3805" fmla="*/ 3255368 w 6842126"/>
              <a:gd name="connsiteY3805" fmla="*/ 4974157 h 5130710"/>
              <a:gd name="connsiteX3806" fmla="*/ 3228836 w 6842126"/>
              <a:gd name="connsiteY3806" fmla="*/ 5021464 h 5130710"/>
              <a:gd name="connsiteX3807" fmla="*/ 3231662 w 6842126"/>
              <a:gd name="connsiteY3807" fmla="*/ 5006445 h 5130710"/>
              <a:gd name="connsiteX3808" fmla="*/ 3232268 w 6842126"/>
              <a:gd name="connsiteY3808" fmla="*/ 5007657 h 5130710"/>
              <a:gd name="connsiteX3809" fmla="*/ 3231372 w 6842126"/>
              <a:gd name="connsiteY3809" fmla="*/ 5009866 h 5130710"/>
              <a:gd name="connsiteX3810" fmla="*/ 3232656 w 6842126"/>
              <a:gd name="connsiteY3810" fmla="*/ 5008435 h 5130710"/>
              <a:gd name="connsiteX3811" fmla="*/ 3232268 w 6842126"/>
              <a:gd name="connsiteY3811" fmla="*/ 5007657 h 5130710"/>
              <a:gd name="connsiteX3812" fmla="*/ 3233916 w 6842126"/>
              <a:gd name="connsiteY3812" fmla="*/ 5003596 h 5130710"/>
              <a:gd name="connsiteX3813" fmla="*/ 3235686 w 6842126"/>
              <a:gd name="connsiteY3813" fmla="*/ 5001361 h 5130710"/>
              <a:gd name="connsiteX3814" fmla="*/ 3237000 w 6842126"/>
              <a:gd name="connsiteY3814" fmla="*/ 4998446 h 5130710"/>
              <a:gd name="connsiteX3815" fmla="*/ 3234876 w 6842126"/>
              <a:gd name="connsiteY3815" fmla="*/ 4986865 h 5130710"/>
              <a:gd name="connsiteX3816" fmla="*/ 3246790 w 6842126"/>
              <a:gd name="connsiteY3816" fmla="*/ 4963099 h 5130710"/>
              <a:gd name="connsiteX3817" fmla="*/ 3255012 w 6842126"/>
              <a:gd name="connsiteY3817" fmla="*/ 4948999 h 5130710"/>
              <a:gd name="connsiteX3818" fmla="*/ 3246934 w 6842126"/>
              <a:gd name="connsiteY3818" fmla="*/ 4952236 h 5130710"/>
              <a:gd name="connsiteX3819" fmla="*/ 3236932 w 6842126"/>
              <a:gd name="connsiteY3819" fmla="*/ 4956227 h 5130710"/>
              <a:gd name="connsiteX3820" fmla="*/ 3235690 w 6842126"/>
              <a:gd name="connsiteY3820" fmla="*/ 4957157 h 5130710"/>
              <a:gd name="connsiteX3821" fmla="*/ 3210908 w 6842126"/>
              <a:gd name="connsiteY3821" fmla="*/ 4998173 h 5130710"/>
              <a:gd name="connsiteX3822" fmla="*/ 3173896 w 6842126"/>
              <a:gd name="connsiteY3822" fmla="*/ 5067048 h 5130710"/>
              <a:gd name="connsiteX3823" fmla="*/ 3169456 w 6842126"/>
              <a:gd name="connsiteY3823" fmla="*/ 5070316 h 5130710"/>
              <a:gd name="connsiteX3824" fmla="*/ 3159530 w 6842126"/>
              <a:gd name="connsiteY3824" fmla="*/ 5078585 h 5130710"/>
              <a:gd name="connsiteX3825" fmla="*/ 3169728 w 6842126"/>
              <a:gd name="connsiteY3825" fmla="*/ 5056095 h 5130710"/>
              <a:gd name="connsiteX3826" fmla="*/ 3156776 w 6842126"/>
              <a:gd name="connsiteY3826" fmla="*/ 5076119 h 5130710"/>
              <a:gd name="connsiteX3827" fmla="*/ 3152660 w 6842126"/>
              <a:gd name="connsiteY3827" fmla="*/ 5072065 h 5130710"/>
              <a:gd name="connsiteX3828" fmla="*/ 3146716 w 6842126"/>
              <a:gd name="connsiteY3828" fmla="*/ 5077821 h 5130710"/>
              <a:gd name="connsiteX3829" fmla="*/ 3156900 w 6842126"/>
              <a:gd name="connsiteY3829" fmla="*/ 5056972 h 5130710"/>
              <a:gd name="connsiteX3830" fmla="*/ 3161046 w 6842126"/>
              <a:gd name="connsiteY3830" fmla="*/ 5051048 h 5130710"/>
              <a:gd name="connsiteX3831" fmla="*/ 3163656 w 6842126"/>
              <a:gd name="connsiteY3831" fmla="*/ 5048738 h 5130710"/>
              <a:gd name="connsiteX3832" fmla="*/ 3161288 w 6842126"/>
              <a:gd name="connsiteY3832" fmla="*/ 5047989 h 5130710"/>
              <a:gd name="connsiteX3833" fmla="*/ 3174918 w 6842126"/>
              <a:gd name="connsiteY3833" fmla="*/ 5020096 h 5130710"/>
              <a:gd name="connsiteX3834" fmla="*/ 3181264 w 6842126"/>
              <a:gd name="connsiteY3834" fmla="*/ 5013305 h 5130710"/>
              <a:gd name="connsiteX3835" fmla="*/ 3182720 w 6842126"/>
              <a:gd name="connsiteY3835" fmla="*/ 5011868 h 5130710"/>
              <a:gd name="connsiteX3836" fmla="*/ 3171160 w 6842126"/>
              <a:gd name="connsiteY3836" fmla="*/ 5013243 h 5130710"/>
              <a:gd name="connsiteX3837" fmla="*/ 3169220 w 6842126"/>
              <a:gd name="connsiteY3837" fmla="*/ 5013606 h 5130710"/>
              <a:gd name="connsiteX3838" fmla="*/ 3169436 w 6842126"/>
              <a:gd name="connsiteY3838" fmla="*/ 5011533 h 5130710"/>
              <a:gd name="connsiteX3839" fmla="*/ 3172400 w 6842126"/>
              <a:gd name="connsiteY3839" fmla="*/ 4978619 h 5130710"/>
              <a:gd name="connsiteX3840" fmla="*/ 3172654 w 6842126"/>
              <a:gd name="connsiteY3840" fmla="*/ 4972102 h 5130710"/>
              <a:gd name="connsiteX3841" fmla="*/ 3185292 w 6842126"/>
              <a:gd name="connsiteY3841" fmla="*/ 4952657 h 5130710"/>
              <a:gd name="connsiteX3842" fmla="*/ 3196564 w 6842126"/>
              <a:gd name="connsiteY3842" fmla="*/ 4928903 h 5130710"/>
              <a:gd name="connsiteX3843" fmla="*/ 3183822 w 6842126"/>
              <a:gd name="connsiteY3843" fmla="*/ 4941351 h 5130710"/>
              <a:gd name="connsiteX3844" fmla="*/ 3194732 w 6842126"/>
              <a:gd name="connsiteY3844" fmla="*/ 4926197 h 5130710"/>
              <a:gd name="connsiteX3845" fmla="*/ 3196362 w 6842126"/>
              <a:gd name="connsiteY3845" fmla="*/ 4923934 h 5130710"/>
              <a:gd name="connsiteX3846" fmla="*/ 3213216 w 6842126"/>
              <a:gd name="connsiteY3846" fmla="*/ 4900706 h 5130710"/>
              <a:gd name="connsiteX3847" fmla="*/ 3220586 w 6842126"/>
              <a:gd name="connsiteY3847" fmla="*/ 4888385 h 5130710"/>
              <a:gd name="connsiteX3848" fmla="*/ 3225676 w 6842126"/>
              <a:gd name="connsiteY3848" fmla="*/ 4869368 h 5130710"/>
              <a:gd name="connsiteX3849" fmla="*/ 3218732 w 6842126"/>
              <a:gd name="connsiteY3849" fmla="*/ 4874933 h 5130710"/>
              <a:gd name="connsiteX3850" fmla="*/ 3236072 w 6842126"/>
              <a:gd name="connsiteY3850" fmla="*/ 4841373 h 5130710"/>
              <a:gd name="connsiteX3851" fmla="*/ 3256456 w 6842126"/>
              <a:gd name="connsiteY3851" fmla="*/ 4808558 h 5130710"/>
              <a:gd name="connsiteX3852" fmla="*/ 3255000 w 6842126"/>
              <a:gd name="connsiteY3852" fmla="*/ 4805872 h 5130710"/>
              <a:gd name="connsiteX3853" fmla="*/ 3253990 w 6842126"/>
              <a:gd name="connsiteY3853" fmla="*/ 4801584 h 5130710"/>
              <a:gd name="connsiteX3854" fmla="*/ 3246572 w 6842126"/>
              <a:gd name="connsiteY3854" fmla="*/ 4809754 h 5130710"/>
              <a:gd name="connsiteX3855" fmla="*/ 3223306 w 6842126"/>
              <a:gd name="connsiteY3855" fmla="*/ 4831127 h 5130710"/>
              <a:gd name="connsiteX3856" fmla="*/ 3214980 w 6842126"/>
              <a:gd name="connsiteY3856" fmla="*/ 4840613 h 5130710"/>
              <a:gd name="connsiteX3857" fmla="*/ 3197068 w 6842126"/>
              <a:gd name="connsiteY3857" fmla="*/ 4865929 h 5130710"/>
              <a:gd name="connsiteX3858" fmla="*/ 3177230 w 6842126"/>
              <a:gd name="connsiteY3858" fmla="*/ 4893610 h 5130710"/>
              <a:gd name="connsiteX3859" fmla="*/ 3172934 w 6842126"/>
              <a:gd name="connsiteY3859" fmla="*/ 4900570 h 5130710"/>
              <a:gd name="connsiteX3860" fmla="*/ 3167614 w 6842126"/>
              <a:gd name="connsiteY3860" fmla="*/ 4909970 h 5130710"/>
              <a:gd name="connsiteX3861" fmla="*/ 3165248 w 6842126"/>
              <a:gd name="connsiteY3861" fmla="*/ 4916681 h 5130710"/>
              <a:gd name="connsiteX3862" fmla="*/ 3162392 w 6842126"/>
              <a:gd name="connsiteY3862" fmla="*/ 4919417 h 5130710"/>
              <a:gd name="connsiteX3863" fmla="*/ 3162368 w 6842126"/>
              <a:gd name="connsiteY3863" fmla="*/ 4919236 h 5130710"/>
              <a:gd name="connsiteX3864" fmla="*/ 3161856 w 6842126"/>
              <a:gd name="connsiteY3864" fmla="*/ 4920144 h 5130710"/>
              <a:gd name="connsiteX3865" fmla="*/ 3152106 w 6842126"/>
              <a:gd name="connsiteY3865" fmla="*/ 4930913 h 5130710"/>
              <a:gd name="connsiteX3866" fmla="*/ 3152452 w 6842126"/>
              <a:gd name="connsiteY3866" fmla="*/ 4927840 h 5130710"/>
              <a:gd name="connsiteX3867" fmla="*/ 3165168 w 6842126"/>
              <a:gd name="connsiteY3867" fmla="*/ 4909209 h 5130710"/>
              <a:gd name="connsiteX3868" fmla="*/ 3162456 w 6842126"/>
              <a:gd name="connsiteY3868" fmla="*/ 4904143 h 5130710"/>
              <a:gd name="connsiteX3869" fmla="*/ 3162008 w 6842126"/>
              <a:gd name="connsiteY3869" fmla="*/ 4901592 h 5130710"/>
              <a:gd name="connsiteX3870" fmla="*/ 3167696 w 6842126"/>
              <a:gd name="connsiteY3870" fmla="*/ 4890845 h 5130710"/>
              <a:gd name="connsiteX3871" fmla="*/ 3172758 w 6842126"/>
              <a:gd name="connsiteY3871" fmla="*/ 4886686 h 5130710"/>
              <a:gd name="connsiteX3872" fmla="*/ 3165346 w 6842126"/>
              <a:gd name="connsiteY3872" fmla="*/ 4887114 h 5130710"/>
              <a:gd name="connsiteX3873" fmla="*/ 3170252 w 6842126"/>
              <a:gd name="connsiteY3873" fmla="*/ 4879692 h 5130710"/>
              <a:gd name="connsiteX3874" fmla="*/ 3214856 w 6842126"/>
              <a:gd name="connsiteY3874" fmla="*/ 4816615 h 5130710"/>
              <a:gd name="connsiteX3875" fmla="*/ 3155500 w 6842126"/>
              <a:gd name="connsiteY3875" fmla="*/ 4868165 h 5130710"/>
              <a:gd name="connsiteX3876" fmla="*/ 3118730 w 6842126"/>
              <a:gd name="connsiteY3876" fmla="*/ 4917408 h 5130710"/>
              <a:gd name="connsiteX3877" fmla="*/ 3091784 w 6842126"/>
              <a:gd name="connsiteY3877" fmla="*/ 4946088 h 5130710"/>
              <a:gd name="connsiteX3878" fmla="*/ 3090352 w 6842126"/>
              <a:gd name="connsiteY3878" fmla="*/ 4945615 h 5130710"/>
              <a:gd name="connsiteX3879" fmla="*/ 3082288 w 6842126"/>
              <a:gd name="connsiteY3879" fmla="*/ 4954476 h 5130710"/>
              <a:gd name="connsiteX3880" fmla="*/ 3078056 w 6842126"/>
              <a:gd name="connsiteY3880" fmla="*/ 4960908 h 5130710"/>
              <a:gd name="connsiteX3881" fmla="*/ 3056258 w 6842126"/>
              <a:gd name="connsiteY3881" fmla="*/ 4984462 h 5130710"/>
              <a:gd name="connsiteX3882" fmla="*/ 3055620 w 6842126"/>
              <a:gd name="connsiteY3882" fmla="*/ 4974527 h 5130710"/>
              <a:gd name="connsiteX3883" fmla="*/ 3064900 w 6842126"/>
              <a:gd name="connsiteY3883" fmla="*/ 4950868 h 5130710"/>
              <a:gd name="connsiteX3884" fmla="*/ 3070496 w 6842126"/>
              <a:gd name="connsiteY3884" fmla="*/ 4943711 h 5130710"/>
              <a:gd name="connsiteX3885" fmla="*/ 3120296 w 6842126"/>
              <a:gd name="connsiteY3885" fmla="*/ 4868173 h 5130710"/>
              <a:gd name="connsiteX3886" fmla="*/ 3121012 w 6842126"/>
              <a:gd name="connsiteY3886" fmla="*/ 4843896 h 5130710"/>
              <a:gd name="connsiteX3887" fmla="*/ 3180916 w 6842126"/>
              <a:gd name="connsiteY3887" fmla="*/ 4774852 h 5130710"/>
              <a:gd name="connsiteX3888" fmla="*/ 3172416 w 6842126"/>
              <a:gd name="connsiteY3888" fmla="*/ 4771264 h 5130710"/>
              <a:gd name="connsiteX3889" fmla="*/ 3166410 w 6842126"/>
              <a:gd name="connsiteY3889" fmla="*/ 4764752 h 5130710"/>
              <a:gd name="connsiteX3890" fmla="*/ 3163620 w 6842126"/>
              <a:gd name="connsiteY3890" fmla="*/ 4767670 h 5130710"/>
              <a:gd name="connsiteX3891" fmla="*/ 3163384 w 6842126"/>
              <a:gd name="connsiteY3891" fmla="*/ 4764266 h 5130710"/>
              <a:gd name="connsiteX3892" fmla="*/ 3163896 w 6842126"/>
              <a:gd name="connsiteY3892" fmla="*/ 4762555 h 5130710"/>
              <a:gd name="connsiteX3893" fmla="*/ 3164138 w 6842126"/>
              <a:gd name="connsiteY3893" fmla="*/ 4762289 h 5130710"/>
              <a:gd name="connsiteX3894" fmla="*/ 3163578 w 6842126"/>
              <a:gd name="connsiteY3894" fmla="*/ 4761682 h 5130710"/>
              <a:gd name="connsiteX3895" fmla="*/ 3163500 w 6842126"/>
              <a:gd name="connsiteY3895" fmla="*/ 4760433 h 5130710"/>
              <a:gd name="connsiteX3896" fmla="*/ 3184124 w 6842126"/>
              <a:gd name="connsiteY3896" fmla="*/ 4729473 h 5130710"/>
              <a:gd name="connsiteX3897" fmla="*/ 3168938 w 6842126"/>
              <a:gd name="connsiteY3897" fmla="*/ 4742289 h 5130710"/>
              <a:gd name="connsiteX3898" fmla="*/ 3171416 w 6842126"/>
              <a:gd name="connsiteY3898" fmla="*/ 4739200 h 5130710"/>
              <a:gd name="connsiteX3899" fmla="*/ 3136336 w 6842126"/>
              <a:gd name="connsiteY3899" fmla="*/ 4773329 h 5130710"/>
              <a:gd name="connsiteX3900" fmla="*/ 3090308 w 6842126"/>
              <a:gd name="connsiteY3900" fmla="*/ 4816229 h 5130710"/>
              <a:gd name="connsiteX3901" fmla="*/ 3142040 w 6842126"/>
              <a:gd name="connsiteY3901" fmla="*/ 4763697 h 5130710"/>
              <a:gd name="connsiteX3902" fmla="*/ 3158804 w 6842126"/>
              <a:gd name="connsiteY3902" fmla="*/ 4745473 h 5130710"/>
              <a:gd name="connsiteX3903" fmla="*/ 3155476 w 6842126"/>
              <a:gd name="connsiteY3903" fmla="*/ 4745023 h 5130710"/>
              <a:gd name="connsiteX3904" fmla="*/ 3154584 w 6842126"/>
              <a:gd name="connsiteY3904" fmla="*/ 4745553 h 5130710"/>
              <a:gd name="connsiteX3905" fmla="*/ 3149096 w 6842126"/>
              <a:gd name="connsiteY3905" fmla="*/ 4751082 h 5130710"/>
              <a:gd name="connsiteX3906" fmla="*/ 3150774 w 6842126"/>
              <a:gd name="connsiteY3906" fmla="*/ 4748214 h 5130710"/>
              <a:gd name="connsiteX3907" fmla="*/ 3151152 w 6842126"/>
              <a:gd name="connsiteY3907" fmla="*/ 4747594 h 5130710"/>
              <a:gd name="connsiteX3908" fmla="*/ 3149572 w 6842126"/>
              <a:gd name="connsiteY3908" fmla="*/ 4748531 h 5130710"/>
              <a:gd name="connsiteX3909" fmla="*/ 3139632 w 6842126"/>
              <a:gd name="connsiteY3909" fmla="*/ 4757320 h 5130710"/>
              <a:gd name="connsiteX3910" fmla="*/ 3020400 w 6842126"/>
              <a:gd name="connsiteY3910" fmla="*/ 4871414 h 5130710"/>
              <a:gd name="connsiteX3911" fmla="*/ 3127326 w 6842126"/>
              <a:gd name="connsiteY3911" fmla="*/ 4761972 h 5130710"/>
              <a:gd name="connsiteX3912" fmla="*/ 3133588 w 6842126"/>
              <a:gd name="connsiteY3912" fmla="*/ 4752322 h 5130710"/>
              <a:gd name="connsiteX3913" fmla="*/ 3126564 w 6842126"/>
              <a:gd name="connsiteY3913" fmla="*/ 4759961 h 5130710"/>
              <a:gd name="connsiteX3914" fmla="*/ 3065080 w 6842126"/>
              <a:gd name="connsiteY3914" fmla="*/ 4818289 h 5130710"/>
              <a:gd name="connsiteX3915" fmla="*/ 3024804 w 6842126"/>
              <a:gd name="connsiteY3915" fmla="*/ 4854785 h 5130710"/>
              <a:gd name="connsiteX3916" fmla="*/ 3028830 w 6842126"/>
              <a:gd name="connsiteY3916" fmla="*/ 4848111 h 5130710"/>
              <a:gd name="connsiteX3917" fmla="*/ 3028978 w 6842126"/>
              <a:gd name="connsiteY3917" fmla="*/ 4847801 h 5130710"/>
              <a:gd name="connsiteX3918" fmla="*/ 3030636 w 6842126"/>
              <a:gd name="connsiteY3918" fmla="*/ 4846072 h 5130710"/>
              <a:gd name="connsiteX3919" fmla="*/ 3057900 w 6842126"/>
              <a:gd name="connsiteY3919" fmla="*/ 4819279 h 5130710"/>
              <a:gd name="connsiteX3920" fmla="*/ 3036136 w 6842126"/>
              <a:gd name="connsiteY3920" fmla="*/ 4834408 h 5130710"/>
              <a:gd name="connsiteX3921" fmla="*/ 3034226 w 6842126"/>
              <a:gd name="connsiteY3921" fmla="*/ 4836362 h 5130710"/>
              <a:gd name="connsiteX3922" fmla="*/ 3033164 w 6842126"/>
              <a:gd name="connsiteY3922" fmla="*/ 4832473 h 5130710"/>
              <a:gd name="connsiteX3923" fmla="*/ 3027332 w 6842126"/>
              <a:gd name="connsiteY3923" fmla="*/ 4839563 h 5130710"/>
              <a:gd name="connsiteX3924" fmla="*/ 3021440 w 6842126"/>
              <a:gd name="connsiteY3924" fmla="*/ 4848911 h 5130710"/>
              <a:gd name="connsiteX3925" fmla="*/ 3015740 w 6842126"/>
              <a:gd name="connsiteY3925" fmla="*/ 4854006 h 5130710"/>
              <a:gd name="connsiteX3926" fmla="*/ 3030340 w 6842126"/>
              <a:gd name="connsiteY3926" fmla="*/ 4834297 h 5130710"/>
              <a:gd name="connsiteX3927" fmla="*/ 3134362 w 6842126"/>
              <a:gd name="connsiteY3927" fmla="*/ 4733238 h 5130710"/>
              <a:gd name="connsiteX3928" fmla="*/ 3148346 w 6842126"/>
              <a:gd name="connsiteY3928" fmla="*/ 4719763 h 5130710"/>
              <a:gd name="connsiteX3929" fmla="*/ 3153812 w 6842126"/>
              <a:gd name="connsiteY3929" fmla="*/ 4714379 h 5130710"/>
              <a:gd name="connsiteX3930" fmla="*/ 3153212 w 6842126"/>
              <a:gd name="connsiteY3930" fmla="*/ 4714441 h 5130710"/>
              <a:gd name="connsiteX3931" fmla="*/ 3147300 w 6842126"/>
              <a:gd name="connsiteY3931" fmla="*/ 4714789 h 5130710"/>
              <a:gd name="connsiteX3932" fmla="*/ 3145492 w 6842126"/>
              <a:gd name="connsiteY3932" fmla="*/ 4714333 h 5130710"/>
              <a:gd name="connsiteX3933" fmla="*/ 3121980 w 6842126"/>
              <a:gd name="connsiteY3933" fmla="*/ 4736627 h 5130710"/>
              <a:gd name="connsiteX3934" fmla="*/ 3103530 w 6842126"/>
              <a:gd name="connsiteY3934" fmla="*/ 4754584 h 5130710"/>
              <a:gd name="connsiteX3935" fmla="*/ 3096948 w 6842126"/>
              <a:gd name="connsiteY3935" fmla="*/ 4763623 h 5130710"/>
              <a:gd name="connsiteX3936" fmla="*/ 3090514 w 6842126"/>
              <a:gd name="connsiteY3936" fmla="*/ 4767251 h 5130710"/>
              <a:gd name="connsiteX3937" fmla="*/ 3079866 w 6842126"/>
              <a:gd name="connsiteY3937" fmla="*/ 4777614 h 5130710"/>
              <a:gd name="connsiteX3938" fmla="*/ 3047896 w 6842126"/>
              <a:gd name="connsiteY3938" fmla="*/ 4808872 h 5130710"/>
              <a:gd name="connsiteX3939" fmla="*/ 3053810 w 6842126"/>
              <a:gd name="connsiteY3939" fmla="*/ 4796620 h 5130710"/>
              <a:gd name="connsiteX3940" fmla="*/ 3055812 w 6842126"/>
              <a:gd name="connsiteY3940" fmla="*/ 4794905 h 5130710"/>
              <a:gd name="connsiteX3941" fmla="*/ 3057560 w 6842126"/>
              <a:gd name="connsiteY3941" fmla="*/ 4790728 h 5130710"/>
              <a:gd name="connsiteX3942" fmla="*/ 3070544 w 6842126"/>
              <a:gd name="connsiteY3942" fmla="*/ 4766301 h 5130710"/>
              <a:gd name="connsiteX3943" fmla="*/ 3083102 w 6842126"/>
              <a:gd name="connsiteY3943" fmla="*/ 4743506 h 5130710"/>
              <a:gd name="connsiteX3944" fmla="*/ 3084804 w 6842126"/>
              <a:gd name="connsiteY3944" fmla="*/ 4740119 h 5130710"/>
              <a:gd name="connsiteX3945" fmla="*/ 3095640 w 6842126"/>
              <a:gd name="connsiteY3945" fmla="*/ 4728928 h 5130710"/>
              <a:gd name="connsiteX3946" fmla="*/ 3097072 w 6842126"/>
              <a:gd name="connsiteY3946" fmla="*/ 4724133 h 5130710"/>
              <a:gd name="connsiteX3947" fmla="*/ 3090968 w 6842126"/>
              <a:gd name="connsiteY3947" fmla="*/ 4729080 h 5130710"/>
              <a:gd name="connsiteX3948" fmla="*/ 3095436 w 6842126"/>
              <a:gd name="connsiteY3948" fmla="*/ 4717049 h 5130710"/>
              <a:gd name="connsiteX3949" fmla="*/ 3084014 w 6842126"/>
              <a:gd name="connsiteY3949" fmla="*/ 4727473 h 5130710"/>
              <a:gd name="connsiteX3950" fmla="*/ 3037728 w 6842126"/>
              <a:gd name="connsiteY3950" fmla="*/ 4778622 h 5130710"/>
              <a:gd name="connsiteX3951" fmla="*/ 3056368 w 6842126"/>
              <a:gd name="connsiteY3951" fmla="*/ 4745477 h 5130710"/>
              <a:gd name="connsiteX3952" fmla="*/ 3057362 w 6842126"/>
              <a:gd name="connsiteY3952" fmla="*/ 4740001 h 5130710"/>
              <a:gd name="connsiteX3953" fmla="*/ 3026424 w 6842126"/>
              <a:gd name="connsiteY3953" fmla="*/ 4777354 h 5130710"/>
              <a:gd name="connsiteX3954" fmla="*/ 2968124 w 6842126"/>
              <a:gd name="connsiteY3954" fmla="*/ 4835920 h 5130710"/>
              <a:gd name="connsiteX3955" fmla="*/ 2996848 w 6842126"/>
              <a:gd name="connsiteY3955" fmla="*/ 4781289 h 5130710"/>
              <a:gd name="connsiteX3956" fmla="*/ 2924644 w 6842126"/>
              <a:gd name="connsiteY3956" fmla="*/ 4865299 h 5130710"/>
              <a:gd name="connsiteX3957" fmla="*/ 2914132 w 6842126"/>
              <a:gd name="connsiteY3957" fmla="*/ 4879975 h 5130710"/>
              <a:gd name="connsiteX3958" fmla="*/ 2922520 w 6842126"/>
              <a:gd name="connsiteY3958" fmla="*/ 4865391 h 5130710"/>
              <a:gd name="connsiteX3959" fmla="*/ 2894370 w 6842126"/>
              <a:gd name="connsiteY3959" fmla="*/ 4886178 h 5130710"/>
              <a:gd name="connsiteX3960" fmla="*/ 2889026 w 6842126"/>
              <a:gd name="connsiteY3960" fmla="*/ 4890825 h 5130710"/>
              <a:gd name="connsiteX3961" fmla="*/ 2836880 w 6842126"/>
              <a:gd name="connsiteY3961" fmla="*/ 4961439 h 5130710"/>
              <a:gd name="connsiteX3962" fmla="*/ 2864274 w 6842126"/>
              <a:gd name="connsiteY3962" fmla="*/ 4914615 h 5130710"/>
              <a:gd name="connsiteX3963" fmla="*/ 2868130 w 6842126"/>
              <a:gd name="connsiteY3963" fmla="*/ 4907623 h 5130710"/>
              <a:gd name="connsiteX3964" fmla="*/ 2858646 w 6842126"/>
              <a:gd name="connsiteY3964" fmla="*/ 4914259 h 5130710"/>
              <a:gd name="connsiteX3965" fmla="*/ 2848352 w 6842126"/>
              <a:gd name="connsiteY3965" fmla="*/ 4924968 h 5130710"/>
              <a:gd name="connsiteX3966" fmla="*/ 2884608 w 6842126"/>
              <a:gd name="connsiteY3966" fmla="*/ 4877046 h 5130710"/>
              <a:gd name="connsiteX3967" fmla="*/ 2881788 w 6842126"/>
              <a:gd name="connsiteY3967" fmla="*/ 4879252 h 5130710"/>
              <a:gd name="connsiteX3968" fmla="*/ 2794136 w 6842126"/>
              <a:gd name="connsiteY3968" fmla="*/ 4967082 h 5130710"/>
              <a:gd name="connsiteX3969" fmla="*/ 2930676 w 6842126"/>
              <a:gd name="connsiteY3969" fmla="*/ 4750120 h 5130710"/>
              <a:gd name="connsiteX3970" fmla="*/ 2930968 w 6842126"/>
              <a:gd name="connsiteY3970" fmla="*/ 4748303 h 5130710"/>
              <a:gd name="connsiteX3971" fmla="*/ 2931344 w 6842126"/>
              <a:gd name="connsiteY3971" fmla="*/ 4749054 h 5130710"/>
              <a:gd name="connsiteX3972" fmla="*/ 2932518 w 6842126"/>
              <a:gd name="connsiteY3972" fmla="*/ 4747193 h 5130710"/>
              <a:gd name="connsiteX3973" fmla="*/ 2933224 w 6842126"/>
              <a:gd name="connsiteY3973" fmla="*/ 4745454 h 5130710"/>
              <a:gd name="connsiteX3974" fmla="*/ 2934856 w 6842126"/>
              <a:gd name="connsiteY3974" fmla="*/ 4743389 h 5130710"/>
              <a:gd name="connsiteX3975" fmla="*/ 2934368 w 6842126"/>
              <a:gd name="connsiteY3975" fmla="*/ 4742338 h 5130710"/>
              <a:gd name="connsiteX3976" fmla="*/ 2933854 w 6842126"/>
              <a:gd name="connsiteY3976" fmla="*/ 4743897 h 5130710"/>
              <a:gd name="connsiteX3977" fmla="*/ 2933224 w 6842126"/>
              <a:gd name="connsiteY3977" fmla="*/ 4745454 h 5130710"/>
              <a:gd name="connsiteX3978" fmla="*/ 2930968 w 6842126"/>
              <a:gd name="connsiteY3978" fmla="*/ 4748303 h 5130710"/>
              <a:gd name="connsiteX3979" fmla="*/ 2934320 w 6842126"/>
              <a:gd name="connsiteY3979" fmla="*/ 4742236 h 5130710"/>
              <a:gd name="connsiteX3980" fmla="*/ 2928308 w 6842126"/>
              <a:gd name="connsiteY3980" fmla="*/ 4729306 h 5130710"/>
              <a:gd name="connsiteX3981" fmla="*/ 2956070 w 6842126"/>
              <a:gd name="connsiteY3981" fmla="*/ 4683612 h 5130710"/>
              <a:gd name="connsiteX3982" fmla="*/ 2958288 w 6842126"/>
              <a:gd name="connsiteY3982" fmla="*/ 4675904 h 5130710"/>
              <a:gd name="connsiteX3983" fmla="*/ 2958020 w 6842126"/>
              <a:gd name="connsiteY3983" fmla="*/ 4673479 h 5130710"/>
              <a:gd name="connsiteX3984" fmla="*/ 2960626 w 6842126"/>
              <a:gd name="connsiteY3984" fmla="*/ 4667778 h 5130710"/>
              <a:gd name="connsiteX3985" fmla="*/ 2963938 w 6842126"/>
              <a:gd name="connsiteY3985" fmla="*/ 4656273 h 5130710"/>
              <a:gd name="connsiteX3986" fmla="*/ 2954528 w 6842126"/>
              <a:gd name="connsiteY3986" fmla="*/ 4666689 h 5130710"/>
              <a:gd name="connsiteX3987" fmla="*/ 2910216 w 6842126"/>
              <a:gd name="connsiteY3987" fmla="*/ 4740031 h 5130710"/>
              <a:gd name="connsiteX3988" fmla="*/ 2873204 w 6842126"/>
              <a:gd name="connsiteY3988" fmla="*/ 4808905 h 5130710"/>
              <a:gd name="connsiteX3989" fmla="*/ 2868764 w 6842126"/>
              <a:gd name="connsiteY3989" fmla="*/ 4812174 h 5130710"/>
              <a:gd name="connsiteX3990" fmla="*/ 2858836 w 6842126"/>
              <a:gd name="connsiteY3990" fmla="*/ 4820442 h 5130710"/>
              <a:gd name="connsiteX3991" fmla="*/ 2869032 w 6842126"/>
              <a:gd name="connsiteY3991" fmla="*/ 4797953 h 5130710"/>
              <a:gd name="connsiteX3992" fmla="*/ 2856084 w 6842126"/>
              <a:gd name="connsiteY3992" fmla="*/ 4817975 h 5130710"/>
              <a:gd name="connsiteX3993" fmla="*/ 2851968 w 6842126"/>
              <a:gd name="connsiteY3993" fmla="*/ 4813923 h 5130710"/>
              <a:gd name="connsiteX3994" fmla="*/ 2846020 w 6842126"/>
              <a:gd name="connsiteY3994" fmla="*/ 4819680 h 5130710"/>
              <a:gd name="connsiteX3995" fmla="*/ 2856208 w 6842126"/>
              <a:gd name="connsiteY3995" fmla="*/ 4798831 h 5130710"/>
              <a:gd name="connsiteX3996" fmla="*/ 2860352 w 6842126"/>
              <a:gd name="connsiteY3996" fmla="*/ 4792904 h 5130710"/>
              <a:gd name="connsiteX3997" fmla="*/ 2862964 w 6842126"/>
              <a:gd name="connsiteY3997" fmla="*/ 4790593 h 5130710"/>
              <a:gd name="connsiteX3998" fmla="*/ 2860596 w 6842126"/>
              <a:gd name="connsiteY3998" fmla="*/ 4789847 h 5130710"/>
              <a:gd name="connsiteX3999" fmla="*/ 2874224 w 6842126"/>
              <a:gd name="connsiteY3999" fmla="*/ 4761954 h 5130710"/>
              <a:gd name="connsiteX4000" fmla="*/ 2880572 w 6842126"/>
              <a:gd name="connsiteY4000" fmla="*/ 4755162 h 5130710"/>
              <a:gd name="connsiteX4001" fmla="*/ 2895710 w 6842126"/>
              <a:gd name="connsiteY4001" fmla="*/ 4740254 h 5130710"/>
              <a:gd name="connsiteX4002" fmla="*/ 2911710 w 6842126"/>
              <a:gd name="connsiteY4002" fmla="*/ 4720017 h 5130710"/>
              <a:gd name="connsiteX4003" fmla="*/ 2879894 w 6842126"/>
              <a:gd name="connsiteY4003" fmla="*/ 4750834 h 5130710"/>
              <a:gd name="connsiteX4004" fmla="*/ 2879508 w 6842126"/>
              <a:gd name="connsiteY4004" fmla="*/ 4751141 h 5130710"/>
              <a:gd name="connsiteX4005" fmla="*/ 2883224 w 6842126"/>
              <a:gd name="connsiteY4005" fmla="*/ 4743535 h 5130710"/>
              <a:gd name="connsiteX4006" fmla="*/ 2918850 w 6842126"/>
              <a:gd name="connsiteY4006" fmla="*/ 4679773 h 5130710"/>
              <a:gd name="connsiteX4007" fmla="*/ 2931764 w 6842126"/>
              <a:gd name="connsiteY4007" fmla="*/ 4657963 h 5130710"/>
              <a:gd name="connsiteX4008" fmla="*/ 2927860 w 6842126"/>
              <a:gd name="connsiteY4008" fmla="*/ 4662347 h 5130710"/>
              <a:gd name="connsiteX4009" fmla="*/ 2872628 w 6842126"/>
              <a:gd name="connsiteY4009" fmla="*/ 4718777 h 5130710"/>
              <a:gd name="connsiteX4010" fmla="*/ 2880856 w 6842126"/>
              <a:gd name="connsiteY4010" fmla="*/ 4705992 h 5130710"/>
              <a:gd name="connsiteX4011" fmla="*/ 2917916 w 6842126"/>
              <a:gd name="connsiteY4011" fmla="*/ 4657735 h 5130710"/>
              <a:gd name="connsiteX4012" fmla="*/ 2837252 w 6842126"/>
              <a:gd name="connsiteY4012" fmla="*/ 4747936 h 5130710"/>
              <a:gd name="connsiteX4013" fmla="*/ 2802956 w 6842126"/>
              <a:gd name="connsiteY4013" fmla="*/ 4780151 h 5130710"/>
              <a:gd name="connsiteX4014" fmla="*/ 2795872 w 6842126"/>
              <a:gd name="connsiteY4014" fmla="*/ 4790591 h 5130710"/>
              <a:gd name="connsiteX4015" fmla="*/ 2795242 w 6842126"/>
              <a:gd name="connsiteY4015" fmla="*/ 4790468 h 5130710"/>
              <a:gd name="connsiteX4016" fmla="*/ 2794622 w 6842126"/>
              <a:gd name="connsiteY4016" fmla="*/ 4792427 h 5130710"/>
              <a:gd name="connsiteX4017" fmla="*/ 2795872 w 6842126"/>
              <a:gd name="connsiteY4017" fmla="*/ 4790591 h 5130710"/>
              <a:gd name="connsiteX4018" fmla="*/ 2798260 w 6842126"/>
              <a:gd name="connsiteY4018" fmla="*/ 4791051 h 5130710"/>
              <a:gd name="connsiteX4019" fmla="*/ 2773124 w 6842126"/>
              <a:gd name="connsiteY4019" fmla="*/ 4824327 h 5130710"/>
              <a:gd name="connsiteX4020" fmla="*/ 2781032 w 6842126"/>
              <a:gd name="connsiteY4020" fmla="*/ 4819038 h 5130710"/>
              <a:gd name="connsiteX4021" fmla="*/ 2789546 w 6842126"/>
              <a:gd name="connsiteY4021" fmla="*/ 4820421 h 5130710"/>
              <a:gd name="connsiteX4022" fmla="*/ 2814216 w 6842126"/>
              <a:gd name="connsiteY4022" fmla="*/ 4796908 h 5130710"/>
              <a:gd name="connsiteX4023" fmla="*/ 2853288 w 6842126"/>
              <a:gd name="connsiteY4023" fmla="*/ 4758071 h 5130710"/>
              <a:gd name="connsiteX4024" fmla="*/ 2886832 w 6842126"/>
              <a:gd name="connsiteY4024" fmla="*/ 4724054 h 5130710"/>
              <a:gd name="connsiteX4025" fmla="*/ 2879320 w 6842126"/>
              <a:gd name="connsiteY4025" fmla="*/ 4733332 h 5130710"/>
              <a:gd name="connsiteX4026" fmla="*/ 2835748 w 6842126"/>
              <a:gd name="connsiteY4026" fmla="*/ 4777219 h 5130710"/>
              <a:gd name="connsiteX4027" fmla="*/ 2747742 w 6842126"/>
              <a:gd name="connsiteY4027" fmla="*/ 4869923 h 5130710"/>
              <a:gd name="connsiteX4028" fmla="*/ 2699084 w 6842126"/>
              <a:gd name="connsiteY4028" fmla="*/ 4917267 h 5130710"/>
              <a:gd name="connsiteX4029" fmla="*/ 2653056 w 6842126"/>
              <a:gd name="connsiteY4029" fmla="*/ 4960167 h 5130710"/>
              <a:gd name="connsiteX4030" fmla="*/ 2704790 w 6842126"/>
              <a:gd name="connsiteY4030" fmla="*/ 4907633 h 5130710"/>
              <a:gd name="connsiteX4031" fmla="*/ 2721552 w 6842126"/>
              <a:gd name="connsiteY4031" fmla="*/ 4889410 h 5130710"/>
              <a:gd name="connsiteX4032" fmla="*/ 2702380 w 6842126"/>
              <a:gd name="connsiteY4032" fmla="*/ 4901258 h 5130710"/>
              <a:gd name="connsiteX4033" fmla="*/ 2583150 w 6842126"/>
              <a:gd name="connsiteY4033" fmla="*/ 5015353 h 5130710"/>
              <a:gd name="connsiteX4034" fmla="*/ 2690076 w 6842126"/>
              <a:gd name="connsiteY4034" fmla="*/ 4905912 h 5130710"/>
              <a:gd name="connsiteX4035" fmla="*/ 2696336 w 6842126"/>
              <a:gd name="connsiteY4035" fmla="*/ 4896258 h 5130710"/>
              <a:gd name="connsiteX4036" fmla="*/ 2689312 w 6842126"/>
              <a:gd name="connsiteY4036" fmla="*/ 4903899 h 5130710"/>
              <a:gd name="connsiteX4037" fmla="*/ 2627828 w 6842126"/>
              <a:gd name="connsiteY4037" fmla="*/ 4962227 h 5130710"/>
              <a:gd name="connsiteX4038" fmla="*/ 2587552 w 6842126"/>
              <a:gd name="connsiteY4038" fmla="*/ 4998722 h 5130710"/>
              <a:gd name="connsiteX4039" fmla="*/ 2591580 w 6842126"/>
              <a:gd name="connsiteY4039" fmla="*/ 4992049 h 5130710"/>
              <a:gd name="connsiteX4040" fmla="*/ 2591724 w 6842126"/>
              <a:gd name="connsiteY4040" fmla="*/ 4991739 h 5130710"/>
              <a:gd name="connsiteX4041" fmla="*/ 2593386 w 6842126"/>
              <a:gd name="connsiteY4041" fmla="*/ 4990010 h 5130710"/>
              <a:gd name="connsiteX4042" fmla="*/ 2620650 w 6842126"/>
              <a:gd name="connsiteY4042" fmla="*/ 4963215 h 5130710"/>
              <a:gd name="connsiteX4043" fmla="*/ 2598884 w 6842126"/>
              <a:gd name="connsiteY4043" fmla="*/ 4978345 h 5130710"/>
              <a:gd name="connsiteX4044" fmla="*/ 2596972 w 6842126"/>
              <a:gd name="connsiteY4044" fmla="*/ 4980300 h 5130710"/>
              <a:gd name="connsiteX4045" fmla="*/ 2595912 w 6842126"/>
              <a:gd name="connsiteY4045" fmla="*/ 4976410 h 5130710"/>
              <a:gd name="connsiteX4046" fmla="*/ 2590082 w 6842126"/>
              <a:gd name="connsiteY4046" fmla="*/ 4983500 h 5130710"/>
              <a:gd name="connsiteX4047" fmla="*/ 2584188 w 6842126"/>
              <a:gd name="connsiteY4047" fmla="*/ 4992848 h 5130710"/>
              <a:gd name="connsiteX4048" fmla="*/ 2578488 w 6842126"/>
              <a:gd name="connsiteY4048" fmla="*/ 4997944 h 5130710"/>
              <a:gd name="connsiteX4049" fmla="*/ 2593088 w 6842126"/>
              <a:gd name="connsiteY4049" fmla="*/ 4978235 h 5130710"/>
              <a:gd name="connsiteX4050" fmla="*/ 2697112 w 6842126"/>
              <a:gd name="connsiteY4050" fmla="*/ 4877176 h 5130710"/>
              <a:gd name="connsiteX4051" fmla="*/ 2734300 w 6842126"/>
              <a:gd name="connsiteY4051" fmla="*/ 4834361 h 5130710"/>
              <a:gd name="connsiteX4052" fmla="*/ 2728194 w 6842126"/>
              <a:gd name="connsiteY4052" fmla="*/ 4839352 h 5130710"/>
              <a:gd name="connsiteX4053" fmla="*/ 2642614 w 6842126"/>
              <a:gd name="connsiteY4053" fmla="*/ 4921552 h 5130710"/>
              <a:gd name="connsiteX4054" fmla="*/ 2610644 w 6842126"/>
              <a:gd name="connsiteY4054" fmla="*/ 4952811 h 5130710"/>
              <a:gd name="connsiteX4055" fmla="*/ 2626798 w 6842126"/>
              <a:gd name="connsiteY4055" fmla="*/ 4932132 h 5130710"/>
              <a:gd name="connsiteX4056" fmla="*/ 2719836 w 6842126"/>
              <a:gd name="connsiteY4056" fmla="*/ 4837528 h 5130710"/>
              <a:gd name="connsiteX4057" fmla="*/ 2754556 w 6842126"/>
              <a:gd name="connsiteY4057" fmla="*/ 4798327 h 5130710"/>
              <a:gd name="connsiteX4058" fmla="*/ 2728816 w 6842126"/>
              <a:gd name="connsiteY4058" fmla="*/ 4824929 h 5130710"/>
              <a:gd name="connsiteX4059" fmla="*/ 2700512 w 6842126"/>
              <a:gd name="connsiteY4059" fmla="*/ 4849817 h 5130710"/>
              <a:gd name="connsiteX4060" fmla="*/ 2745888 w 6842126"/>
              <a:gd name="connsiteY4060" fmla="*/ 4801605 h 5130710"/>
              <a:gd name="connsiteX4061" fmla="*/ 2756852 w 6842126"/>
              <a:gd name="connsiteY4061" fmla="*/ 4783270 h 5130710"/>
              <a:gd name="connsiteX4062" fmla="*/ 2764128 w 6842126"/>
              <a:gd name="connsiteY4062" fmla="*/ 4774633 h 5130710"/>
              <a:gd name="connsiteX4063" fmla="*/ 2764472 w 6842126"/>
              <a:gd name="connsiteY4063" fmla="*/ 4774411 h 5130710"/>
              <a:gd name="connsiteX4064" fmla="*/ 2765784 w 6842126"/>
              <a:gd name="connsiteY4064" fmla="*/ 4772668 h 5130710"/>
              <a:gd name="connsiteX4065" fmla="*/ 2781366 w 6842126"/>
              <a:gd name="connsiteY4065" fmla="*/ 4754162 h 5130710"/>
              <a:gd name="connsiteX4066" fmla="*/ 2806658 w 6842126"/>
              <a:gd name="connsiteY4066" fmla="*/ 4726484 h 5130710"/>
              <a:gd name="connsiteX4067" fmla="*/ 2812916 w 6842126"/>
              <a:gd name="connsiteY4067" fmla="*/ 4716833 h 5130710"/>
              <a:gd name="connsiteX4068" fmla="*/ 2797988 w 6842126"/>
              <a:gd name="connsiteY4068" fmla="*/ 4729760 h 5130710"/>
              <a:gd name="connsiteX4069" fmla="*/ 2785122 w 6842126"/>
              <a:gd name="connsiteY4069" fmla="*/ 4743319 h 5130710"/>
              <a:gd name="connsiteX4070" fmla="*/ 2773244 w 6842126"/>
              <a:gd name="connsiteY4070" fmla="*/ 4762746 h 5130710"/>
              <a:gd name="connsiteX4071" fmla="*/ 2765784 w 6842126"/>
              <a:gd name="connsiteY4071" fmla="*/ 4772668 h 5130710"/>
              <a:gd name="connsiteX4072" fmla="*/ 2764128 w 6842126"/>
              <a:gd name="connsiteY4072" fmla="*/ 4774633 h 5130710"/>
              <a:gd name="connsiteX4073" fmla="*/ 2757716 w 6842126"/>
              <a:gd name="connsiteY4073" fmla="*/ 4778782 h 5130710"/>
              <a:gd name="connsiteX4074" fmla="*/ 2761278 w 6842126"/>
              <a:gd name="connsiteY4074" fmla="*/ 4768450 h 5130710"/>
              <a:gd name="connsiteX4075" fmla="*/ 2741394 w 6842126"/>
              <a:gd name="connsiteY4075" fmla="*/ 4789404 h 5130710"/>
              <a:gd name="connsiteX4076" fmla="*/ 2684554 w 6842126"/>
              <a:gd name="connsiteY4076" fmla="*/ 4843963 h 5130710"/>
              <a:gd name="connsiteX4077" fmla="*/ 2730774 w 6842126"/>
              <a:gd name="connsiteY4077" fmla="*/ 4794281 h 5130710"/>
              <a:gd name="connsiteX4078" fmla="*/ 2771016 w 6842126"/>
              <a:gd name="connsiteY4078" fmla="*/ 4750372 h 5130710"/>
              <a:gd name="connsiteX4079" fmla="*/ 2776586 w 6842126"/>
              <a:gd name="connsiteY4079" fmla="*/ 4740473 h 5130710"/>
              <a:gd name="connsiteX4080" fmla="*/ 2784374 w 6842126"/>
              <a:gd name="connsiteY4080" fmla="*/ 4727299 h 5130710"/>
              <a:gd name="connsiteX4081" fmla="*/ 2781600 w 6842126"/>
              <a:gd name="connsiteY4081" fmla="*/ 4728671 h 5130710"/>
              <a:gd name="connsiteX4082" fmla="*/ 2670120 w 6842126"/>
              <a:gd name="connsiteY4082" fmla="*/ 4842135 h 5130710"/>
              <a:gd name="connsiteX4083" fmla="*/ 2658054 w 6842126"/>
              <a:gd name="connsiteY4083" fmla="*/ 4851771 h 5130710"/>
              <a:gd name="connsiteX4084" fmla="*/ 2646140 w 6842126"/>
              <a:gd name="connsiteY4084" fmla="*/ 4868650 h 5130710"/>
              <a:gd name="connsiteX4085" fmla="*/ 2648776 w 6842126"/>
              <a:gd name="connsiteY4085" fmla="*/ 4854810 h 5130710"/>
              <a:gd name="connsiteX4086" fmla="*/ 2660548 w 6842126"/>
              <a:gd name="connsiteY4086" fmla="*/ 4831403 h 5130710"/>
              <a:gd name="connsiteX4087" fmla="*/ 2650038 w 6842126"/>
              <a:gd name="connsiteY4087" fmla="*/ 4842379 h 5130710"/>
              <a:gd name="connsiteX4088" fmla="*/ 2656360 w 6842126"/>
              <a:gd name="connsiteY4088" fmla="*/ 4827215 h 5130710"/>
              <a:gd name="connsiteX4089" fmla="*/ 2639084 w 6842126"/>
              <a:gd name="connsiteY4089" fmla="*/ 4844786 h 5130710"/>
              <a:gd name="connsiteX4090" fmla="*/ 2627360 w 6842126"/>
              <a:gd name="connsiteY4090" fmla="*/ 4865304 h 5130710"/>
              <a:gd name="connsiteX4091" fmla="*/ 2615808 w 6842126"/>
              <a:gd name="connsiteY4091" fmla="*/ 4876854 h 5130710"/>
              <a:gd name="connsiteX4092" fmla="*/ 2614420 w 6842126"/>
              <a:gd name="connsiteY4092" fmla="*/ 4878252 h 5130710"/>
              <a:gd name="connsiteX4093" fmla="*/ 2618618 w 6842126"/>
              <a:gd name="connsiteY4093" fmla="*/ 4869760 h 5130710"/>
              <a:gd name="connsiteX4094" fmla="*/ 2636388 w 6842126"/>
              <a:gd name="connsiteY4094" fmla="*/ 4836849 h 5130710"/>
              <a:gd name="connsiteX4095" fmla="*/ 2659384 w 6842126"/>
              <a:gd name="connsiteY4095" fmla="*/ 4799950 h 5130710"/>
              <a:gd name="connsiteX4096" fmla="*/ 2674864 w 6842126"/>
              <a:gd name="connsiteY4096" fmla="*/ 4772839 h 5130710"/>
              <a:gd name="connsiteX4097" fmla="*/ 2665004 w 6842126"/>
              <a:gd name="connsiteY4097" fmla="*/ 4779985 h 5130710"/>
              <a:gd name="connsiteX4098" fmla="*/ 2663546 w 6842126"/>
              <a:gd name="connsiteY4098" fmla="*/ 4782132 h 5130710"/>
              <a:gd name="connsiteX4099" fmla="*/ 2641220 w 6842126"/>
              <a:gd name="connsiteY4099" fmla="*/ 4816504 h 5130710"/>
              <a:gd name="connsiteX4100" fmla="*/ 2629276 w 6842126"/>
              <a:gd name="connsiteY4100" fmla="*/ 4826078 h 5130710"/>
              <a:gd name="connsiteX4101" fmla="*/ 2623360 w 6842126"/>
              <a:gd name="connsiteY4101" fmla="*/ 4840917 h 5130710"/>
              <a:gd name="connsiteX4102" fmla="*/ 2611140 w 6842126"/>
              <a:gd name="connsiteY4102" fmla="*/ 4850714 h 5130710"/>
              <a:gd name="connsiteX4103" fmla="*/ 2592132 w 6842126"/>
              <a:gd name="connsiteY4103" fmla="*/ 4885611 h 5130710"/>
              <a:gd name="connsiteX4104" fmla="*/ 2586280 w 6842126"/>
              <a:gd name="connsiteY4104" fmla="*/ 4890869 h 5130710"/>
              <a:gd name="connsiteX4105" fmla="*/ 2587108 w 6842126"/>
              <a:gd name="connsiteY4105" fmla="*/ 4887353 h 5130710"/>
              <a:gd name="connsiteX4106" fmla="*/ 2577664 w 6842126"/>
              <a:gd name="connsiteY4106" fmla="*/ 4904412 h 5130710"/>
              <a:gd name="connsiteX4107" fmla="*/ 2570278 w 6842126"/>
              <a:gd name="connsiteY4107" fmla="*/ 4913564 h 5130710"/>
              <a:gd name="connsiteX4108" fmla="*/ 2578388 w 6842126"/>
              <a:gd name="connsiteY4108" fmla="*/ 4890667 h 5130710"/>
              <a:gd name="connsiteX4109" fmla="*/ 2592898 w 6842126"/>
              <a:gd name="connsiteY4109" fmla="*/ 4865361 h 5130710"/>
              <a:gd name="connsiteX4110" fmla="*/ 2609444 w 6842126"/>
              <a:gd name="connsiteY4110" fmla="*/ 4834112 h 5130710"/>
              <a:gd name="connsiteX4111" fmla="*/ 2609652 w 6842126"/>
              <a:gd name="connsiteY4111" fmla="*/ 4828525 h 5130710"/>
              <a:gd name="connsiteX4112" fmla="*/ 2615588 w 6842126"/>
              <a:gd name="connsiteY4112" fmla="*/ 4814434 h 5130710"/>
              <a:gd name="connsiteX4113" fmla="*/ 2618532 w 6842126"/>
              <a:gd name="connsiteY4113" fmla="*/ 4809832 h 5130710"/>
              <a:gd name="connsiteX4114" fmla="*/ 2617292 w 6842126"/>
              <a:gd name="connsiteY4114" fmla="*/ 4811344 h 5130710"/>
              <a:gd name="connsiteX4115" fmla="*/ 2613924 w 6842126"/>
              <a:gd name="connsiteY4115" fmla="*/ 4816418 h 5130710"/>
              <a:gd name="connsiteX4116" fmla="*/ 2595694 w 6842126"/>
              <a:gd name="connsiteY4116" fmla="*/ 4846622 h 5130710"/>
              <a:gd name="connsiteX4117" fmla="*/ 2587906 w 6842126"/>
              <a:gd name="connsiteY4117" fmla="*/ 4856055 h 5130710"/>
              <a:gd name="connsiteX4118" fmla="*/ 2587032 w 6842126"/>
              <a:gd name="connsiteY4118" fmla="*/ 4857028 h 5130710"/>
              <a:gd name="connsiteX4119" fmla="*/ 2577918 w 6842126"/>
              <a:gd name="connsiteY4119" fmla="*/ 4870863 h 5130710"/>
              <a:gd name="connsiteX4120" fmla="*/ 2569834 w 6842126"/>
              <a:gd name="connsiteY4120" fmla="*/ 4882350 h 5130710"/>
              <a:gd name="connsiteX4121" fmla="*/ 2569820 w 6842126"/>
              <a:gd name="connsiteY4121" fmla="*/ 4882377 h 5130710"/>
              <a:gd name="connsiteX4122" fmla="*/ 2569804 w 6842126"/>
              <a:gd name="connsiteY4122" fmla="*/ 4882393 h 5130710"/>
              <a:gd name="connsiteX4123" fmla="*/ 2541096 w 6842126"/>
              <a:gd name="connsiteY4123" fmla="*/ 4923179 h 5130710"/>
              <a:gd name="connsiteX4124" fmla="*/ 2511316 w 6842126"/>
              <a:gd name="connsiteY4124" fmla="*/ 4965001 h 5130710"/>
              <a:gd name="connsiteX4125" fmla="*/ 2509814 w 6842126"/>
              <a:gd name="connsiteY4125" fmla="*/ 4955300 h 5130710"/>
              <a:gd name="connsiteX4126" fmla="*/ 2505208 w 6842126"/>
              <a:gd name="connsiteY4126" fmla="*/ 4963489 h 5130710"/>
              <a:gd name="connsiteX4127" fmla="*/ 2502696 w 6842126"/>
              <a:gd name="connsiteY4127" fmla="*/ 4964861 h 5130710"/>
              <a:gd name="connsiteX4128" fmla="*/ 2495864 w 6842126"/>
              <a:gd name="connsiteY4128" fmla="*/ 4969454 h 5130710"/>
              <a:gd name="connsiteX4129" fmla="*/ 2499400 w 6842126"/>
              <a:gd name="connsiteY4129" fmla="*/ 4962676 h 5130710"/>
              <a:gd name="connsiteX4130" fmla="*/ 2552536 w 6842126"/>
              <a:gd name="connsiteY4130" fmla="*/ 4861028 h 5130710"/>
              <a:gd name="connsiteX4131" fmla="*/ 2560804 w 6842126"/>
              <a:gd name="connsiteY4131" fmla="*/ 4845566 h 5130710"/>
              <a:gd name="connsiteX4132" fmla="*/ 2570514 w 6842126"/>
              <a:gd name="connsiteY4132" fmla="*/ 4827063 h 5130710"/>
              <a:gd name="connsiteX4133" fmla="*/ 2580600 w 6842126"/>
              <a:gd name="connsiteY4133" fmla="*/ 4803128 h 5130710"/>
              <a:gd name="connsiteX4134" fmla="*/ 2585604 w 6842126"/>
              <a:gd name="connsiteY4134" fmla="*/ 4792761 h 5130710"/>
              <a:gd name="connsiteX4135" fmla="*/ 2581416 w 6842126"/>
              <a:gd name="connsiteY4135" fmla="*/ 4797773 h 5130710"/>
              <a:gd name="connsiteX4136" fmla="*/ 2595382 w 6842126"/>
              <a:gd name="connsiteY4136" fmla="*/ 4770888 h 5130710"/>
              <a:gd name="connsiteX4137" fmla="*/ 2592170 w 6842126"/>
              <a:gd name="connsiteY4137" fmla="*/ 4753801 h 5130710"/>
              <a:gd name="connsiteX4138" fmla="*/ 2556400 w 6842126"/>
              <a:gd name="connsiteY4138" fmla="*/ 4815419 h 5130710"/>
              <a:gd name="connsiteX4139" fmla="*/ 2527408 w 6842126"/>
              <a:gd name="connsiteY4139" fmla="*/ 4855135 h 5130710"/>
              <a:gd name="connsiteX4140" fmla="*/ 2517424 w 6842126"/>
              <a:gd name="connsiteY4140" fmla="*/ 4859953 h 5130710"/>
              <a:gd name="connsiteX4141" fmla="*/ 2490892 w 6842126"/>
              <a:gd name="connsiteY4141" fmla="*/ 4907258 h 5130710"/>
              <a:gd name="connsiteX4142" fmla="*/ 2493718 w 6842126"/>
              <a:gd name="connsiteY4142" fmla="*/ 4892240 h 5130710"/>
              <a:gd name="connsiteX4143" fmla="*/ 2494324 w 6842126"/>
              <a:gd name="connsiteY4143" fmla="*/ 4893453 h 5130710"/>
              <a:gd name="connsiteX4144" fmla="*/ 2493428 w 6842126"/>
              <a:gd name="connsiteY4144" fmla="*/ 4895659 h 5130710"/>
              <a:gd name="connsiteX4145" fmla="*/ 2494714 w 6842126"/>
              <a:gd name="connsiteY4145" fmla="*/ 4894231 h 5130710"/>
              <a:gd name="connsiteX4146" fmla="*/ 2494324 w 6842126"/>
              <a:gd name="connsiteY4146" fmla="*/ 4893453 h 5130710"/>
              <a:gd name="connsiteX4147" fmla="*/ 2495972 w 6842126"/>
              <a:gd name="connsiteY4147" fmla="*/ 4889391 h 5130710"/>
              <a:gd name="connsiteX4148" fmla="*/ 2497740 w 6842126"/>
              <a:gd name="connsiteY4148" fmla="*/ 4887155 h 5130710"/>
              <a:gd name="connsiteX4149" fmla="*/ 2499056 w 6842126"/>
              <a:gd name="connsiteY4149" fmla="*/ 4884241 h 5130710"/>
              <a:gd name="connsiteX4150" fmla="*/ 2496930 w 6842126"/>
              <a:gd name="connsiteY4150" fmla="*/ 4872661 h 5130710"/>
              <a:gd name="connsiteX4151" fmla="*/ 2508846 w 6842126"/>
              <a:gd name="connsiteY4151" fmla="*/ 4848895 h 5130710"/>
              <a:gd name="connsiteX4152" fmla="*/ 2517068 w 6842126"/>
              <a:gd name="connsiteY4152" fmla="*/ 4834793 h 5130710"/>
              <a:gd name="connsiteX4153" fmla="*/ 2508988 w 6842126"/>
              <a:gd name="connsiteY4153" fmla="*/ 4838032 h 5130710"/>
              <a:gd name="connsiteX4154" fmla="*/ 2498988 w 6842126"/>
              <a:gd name="connsiteY4154" fmla="*/ 4842023 h 5130710"/>
              <a:gd name="connsiteX4155" fmla="*/ 2497748 w 6842126"/>
              <a:gd name="connsiteY4155" fmla="*/ 4842954 h 5130710"/>
              <a:gd name="connsiteX4156" fmla="*/ 2472964 w 6842126"/>
              <a:gd name="connsiteY4156" fmla="*/ 4883969 h 5130710"/>
              <a:gd name="connsiteX4157" fmla="*/ 2435954 w 6842126"/>
              <a:gd name="connsiteY4157" fmla="*/ 4952843 h 5130710"/>
              <a:gd name="connsiteX4158" fmla="*/ 2431512 w 6842126"/>
              <a:gd name="connsiteY4158" fmla="*/ 4956111 h 5130710"/>
              <a:gd name="connsiteX4159" fmla="*/ 2421584 w 6842126"/>
              <a:gd name="connsiteY4159" fmla="*/ 4964381 h 5130710"/>
              <a:gd name="connsiteX4160" fmla="*/ 2431784 w 6842126"/>
              <a:gd name="connsiteY4160" fmla="*/ 4941891 h 5130710"/>
              <a:gd name="connsiteX4161" fmla="*/ 2418832 w 6842126"/>
              <a:gd name="connsiteY4161" fmla="*/ 4961912 h 5130710"/>
              <a:gd name="connsiteX4162" fmla="*/ 2414716 w 6842126"/>
              <a:gd name="connsiteY4162" fmla="*/ 4957861 h 5130710"/>
              <a:gd name="connsiteX4163" fmla="*/ 2408768 w 6842126"/>
              <a:gd name="connsiteY4163" fmla="*/ 4963616 h 5130710"/>
              <a:gd name="connsiteX4164" fmla="*/ 2418956 w 6842126"/>
              <a:gd name="connsiteY4164" fmla="*/ 4942767 h 5130710"/>
              <a:gd name="connsiteX4165" fmla="*/ 2423100 w 6842126"/>
              <a:gd name="connsiteY4165" fmla="*/ 4936843 h 5130710"/>
              <a:gd name="connsiteX4166" fmla="*/ 2425712 w 6842126"/>
              <a:gd name="connsiteY4166" fmla="*/ 4934532 h 5130710"/>
              <a:gd name="connsiteX4167" fmla="*/ 2423344 w 6842126"/>
              <a:gd name="connsiteY4167" fmla="*/ 4933784 h 5130710"/>
              <a:gd name="connsiteX4168" fmla="*/ 2436976 w 6842126"/>
              <a:gd name="connsiteY4168" fmla="*/ 4905891 h 5130710"/>
              <a:gd name="connsiteX4169" fmla="*/ 2443320 w 6842126"/>
              <a:gd name="connsiteY4169" fmla="*/ 4899101 h 5130710"/>
              <a:gd name="connsiteX4170" fmla="*/ 2444776 w 6842126"/>
              <a:gd name="connsiteY4170" fmla="*/ 4897664 h 5130710"/>
              <a:gd name="connsiteX4171" fmla="*/ 2433216 w 6842126"/>
              <a:gd name="connsiteY4171" fmla="*/ 4899038 h 5130710"/>
              <a:gd name="connsiteX4172" fmla="*/ 2431276 w 6842126"/>
              <a:gd name="connsiteY4172" fmla="*/ 4899402 h 5130710"/>
              <a:gd name="connsiteX4173" fmla="*/ 2431494 w 6842126"/>
              <a:gd name="connsiteY4173" fmla="*/ 4897328 h 5130710"/>
              <a:gd name="connsiteX4174" fmla="*/ 2434456 w 6842126"/>
              <a:gd name="connsiteY4174" fmla="*/ 4864414 h 5130710"/>
              <a:gd name="connsiteX4175" fmla="*/ 2434708 w 6842126"/>
              <a:gd name="connsiteY4175" fmla="*/ 4857898 h 5130710"/>
              <a:gd name="connsiteX4176" fmla="*/ 2447348 w 6842126"/>
              <a:gd name="connsiteY4176" fmla="*/ 4838451 h 5130710"/>
              <a:gd name="connsiteX4177" fmla="*/ 2458616 w 6842126"/>
              <a:gd name="connsiteY4177" fmla="*/ 4814698 h 5130710"/>
              <a:gd name="connsiteX4178" fmla="*/ 2445878 w 6842126"/>
              <a:gd name="connsiteY4178" fmla="*/ 4827147 h 5130710"/>
              <a:gd name="connsiteX4179" fmla="*/ 2456786 w 6842126"/>
              <a:gd name="connsiteY4179" fmla="*/ 4811993 h 5130710"/>
              <a:gd name="connsiteX4180" fmla="*/ 2458416 w 6842126"/>
              <a:gd name="connsiteY4180" fmla="*/ 4809730 h 5130710"/>
              <a:gd name="connsiteX4181" fmla="*/ 2475272 w 6842126"/>
              <a:gd name="connsiteY4181" fmla="*/ 4786501 h 5130710"/>
              <a:gd name="connsiteX4182" fmla="*/ 2482640 w 6842126"/>
              <a:gd name="connsiteY4182" fmla="*/ 4774180 h 5130710"/>
              <a:gd name="connsiteX4183" fmla="*/ 2484876 w 6842126"/>
              <a:gd name="connsiteY4183" fmla="*/ 4765827 h 5130710"/>
              <a:gd name="connsiteX4184" fmla="*/ 2482728 w 6842126"/>
              <a:gd name="connsiteY4184" fmla="*/ 4768349 h 5130710"/>
              <a:gd name="connsiteX4185" fmla="*/ 2474440 w 6842126"/>
              <a:gd name="connsiteY4185" fmla="*/ 4778180 h 5130710"/>
              <a:gd name="connsiteX4186" fmla="*/ 2450996 w 6842126"/>
              <a:gd name="connsiteY4186" fmla="*/ 4785671 h 5130710"/>
              <a:gd name="connsiteX4187" fmla="*/ 2359668 w 6842126"/>
              <a:gd name="connsiteY4187" fmla="*/ 4897968 h 5130710"/>
              <a:gd name="connsiteX4188" fmla="*/ 2371544 w 6842126"/>
              <a:gd name="connsiteY4188" fmla="*/ 4874285 h 5130710"/>
              <a:gd name="connsiteX4189" fmla="*/ 2373960 w 6842126"/>
              <a:gd name="connsiteY4189" fmla="*/ 4871921 h 5130710"/>
              <a:gd name="connsiteX4190" fmla="*/ 2376156 w 6842126"/>
              <a:gd name="connsiteY4190" fmla="*/ 4867215 h 5130710"/>
              <a:gd name="connsiteX4191" fmla="*/ 2381866 w 6842126"/>
              <a:gd name="connsiteY4191" fmla="*/ 4859070 h 5130710"/>
              <a:gd name="connsiteX4192" fmla="*/ 2394156 w 6842126"/>
              <a:gd name="connsiteY4192" fmla="*/ 4842850 h 5130710"/>
              <a:gd name="connsiteX4193" fmla="*/ 2414608 w 6842126"/>
              <a:gd name="connsiteY4193" fmla="*/ 4817983 h 5130710"/>
              <a:gd name="connsiteX4194" fmla="*/ 2419228 w 6842126"/>
              <a:gd name="connsiteY4194" fmla="*/ 4811111 h 5130710"/>
              <a:gd name="connsiteX4195" fmla="*/ 2414160 w 6842126"/>
              <a:gd name="connsiteY4195" fmla="*/ 4816707 h 5130710"/>
              <a:gd name="connsiteX4196" fmla="*/ 2414508 w 6842126"/>
              <a:gd name="connsiteY4196" fmla="*/ 4813635 h 5130710"/>
              <a:gd name="connsiteX4197" fmla="*/ 2427224 w 6842126"/>
              <a:gd name="connsiteY4197" fmla="*/ 4795004 h 5130710"/>
              <a:gd name="connsiteX4198" fmla="*/ 2424542 w 6842126"/>
              <a:gd name="connsiteY4198" fmla="*/ 4789995 h 5130710"/>
              <a:gd name="connsiteX4199" fmla="*/ 2414592 w 6842126"/>
              <a:gd name="connsiteY4199" fmla="*/ 4800416 h 5130710"/>
              <a:gd name="connsiteX4200" fmla="*/ 2394696 w 6842126"/>
              <a:gd name="connsiteY4200" fmla="*/ 4827244 h 5130710"/>
              <a:gd name="connsiteX4201" fmla="*/ 2381428 w 6842126"/>
              <a:gd name="connsiteY4201" fmla="*/ 4855901 h 5130710"/>
              <a:gd name="connsiteX4202" fmla="*/ 2376156 w 6842126"/>
              <a:gd name="connsiteY4202" fmla="*/ 4867215 h 5130710"/>
              <a:gd name="connsiteX4203" fmla="*/ 2372412 w 6842126"/>
              <a:gd name="connsiteY4203" fmla="*/ 4872553 h 5130710"/>
              <a:gd name="connsiteX4204" fmla="*/ 2371544 w 6842126"/>
              <a:gd name="connsiteY4204" fmla="*/ 4874285 h 5130710"/>
              <a:gd name="connsiteX4205" fmla="*/ 2366210 w 6842126"/>
              <a:gd name="connsiteY4205" fmla="*/ 4879502 h 5130710"/>
              <a:gd name="connsiteX4206" fmla="*/ 2377328 w 6842126"/>
              <a:gd name="connsiteY4206" fmla="*/ 4837857 h 5130710"/>
              <a:gd name="connsiteX4207" fmla="*/ 2381226 w 6842126"/>
              <a:gd name="connsiteY4207" fmla="*/ 4832023 h 5130710"/>
              <a:gd name="connsiteX4208" fmla="*/ 2381752 w 6842126"/>
              <a:gd name="connsiteY4208" fmla="*/ 4831285 h 5130710"/>
              <a:gd name="connsiteX4209" fmla="*/ 2381816 w 6842126"/>
              <a:gd name="connsiteY4209" fmla="*/ 4831140 h 5130710"/>
              <a:gd name="connsiteX4210" fmla="*/ 2381226 w 6842126"/>
              <a:gd name="connsiteY4210" fmla="*/ 4832023 h 5130710"/>
              <a:gd name="connsiteX4211" fmla="*/ 2374856 w 6842126"/>
              <a:gd name="connsiteY4211" fmla="*/ 4841001 h 5130710"/>
              <a:gd name="connsiteX4212" fmla="*/ 2299470 w 6842126"/>
              <a:gd name="connsiteY4212" fmla="*/ 4922366 h 5130710"/>
              <a:gd name="connsiteX4213" fmla="*/ 2302549 w 6842126"/>
              <a:gd name="connsiteY4213" fmla="*/ 4893427 h 5130710"/>
              <a:gd name="connsiteX4214" fmla="*/ 2306422 w 6842126"/>
              <a:gd name="connsiteY4214" fmla="*/ 4886753 h 5130710"/>
              <a:gd name="connsiteX4215" fmla="*/ 2318271 w 6842126"/>
              <a:gd name="connsiteY4215" fmla="*/ 4869609 h 5130710"/>
              <a:gd name="connsiteX4216" fmla="*/ 2317675 w 6842126"/>
              <a:gd name="connsiteY4216" fmla="*/ 4860323 h 5130710"/>
              <a:gd name="connsiteX4217" fmla="*/ 2324566 w 6842126"/>
              <a:gd name="connsiteY4217" fmla="*/ 4842756 h 5130710"/>
              <a:gd name="connsiteX4218" fmla="*/ 2323616 w 6842126"/>
              <a:gd name="connsiteY4218" fmla="*/ 4844126 h 5130710"/>
              <a:gd name="connsiteX4219" fmla="*/ 2322257 w 6842126"/>
              <a:gd name="connsiteY4219" fmla="*/ 4846224 h 5130710"/>
              <a:gd name="connsiteX4220" fmla="*/ 2320372 w 6842126"/>
              <a:gd name="connsiteY4220" fmla="*/ 4848095 h 5130710"/>
              <a:gd name="connsiteX4221" fmla="*/ 2303222 w 6842126"/>
              <a:gd name="connsiteY4221" fmla="*/ 4867167 h 5130710"/>
              <a:gd name="connsiteX4222" fmla="*/ 2291087 w 6842126"/>
              <a:gd name="connsiteY4222" fmla="*/ 4871497 h 5130710"/>
              <a:gd name="connsiteX4223" fmla="*/ 2292613 w 6842126"/>
              <a:gd name="connsiteY4223" fmla="*/ 4865901 h 5130710"/>
              <a:gd name="connsiteX4224" fmla="*/ 2381066 w 6842126"/>
              <a:gd name="connsiteY4224" fmla="*/ 4745762 h 5130710"/>
              <a:gd name="connsiteX4225" fmla="*/ 2380412 w 6842126"/>
              <a:gd name="connsiteY4225" fmla="*/ 4741600 h 5130710"/>
              <a:gd name="connsiteX4226" fmla="*/ 2383068 w 6842126"/>
              <a:gd name="connsiteY4226" fmla="*/ 4729692 h 5130710"/>
              <a:gd name="connsiteX4227" fmla="*/ 2411548 w 6842126"/>
              <a:gd name="connsiteY4227" fmla="*/ 4696164 h 5130710"/>
              <a:gd name="connsiteX4228" fmla="*/ 2422252 w 6842126"/>
              <a:gd name="connsiteY4228" fmla="*/ 4684067 h 5130710"/>
              <a:gd name="connsiteX4229" fmla="*/ 2424216 w 6842126"/>
              <a:gd name="connsiteY4229" fmla="*/ 4680536 h 5130710"/>
              <a:gd name="connsiteX4230" fmla="*/ 2422624 w 6842126"/>
              <a:gd name="connsiteY4230" fmla="*/ 4673699 h 5130710"/>
              <a:gd name="connsiteX4231" fmla="*/ 2379496 w 6842126"/>
              <a:gd name="connsiteY4231" fmla="*/ 4732360 h 5130710"/>
              <a:gd name="connsiteX4232" fmla="*/ 2343451 w 6842126"/>
              <a:gd name="connsiteY4232" fmla="*/ 4778809 h 5130710"/>
              <a:gd name="connsiteX4233" fmla="*/ 2334695 w 6842126"/>
              <a:gd name="connsiteY4233" fmla="*/ 4781166 h 5130710"/>
              <a:gd name="connsiteX4234" fmla="*/ 2313656 w 6842126"/>
              <a:gd name="connsiteY4234" fmla="*/ 4817881 h 5130710"/>
              <a:gd name="connsiteX4235" fmla="*/ 2309800 w 6842126"/>
              <a:gd name="connsiteY4235" fmla="*/ 4821524 h 5130710"/>
              <a:gd name="connsiteX4236" fmla="*/ 2304938 w 6842126"/>
              <a:gd name="connsiteY4236" fmla="*/ 4825504 h 5130710"/>
              <a:gd name="connsiteX4237" fmla="*/ 2314528 w 6842126"/>
              <a:gd name="connsiteY4237" fmla="*/ 4805995 h 5130710"/>
              <a:gd name="connsiteX4238" fmla="*/ 2324452 w 6842126"/>
              <a:gd name="connsiteY4238" fmla="*/ 4787766 h 5130710"/>
              <a:gd name="connsiteX4239" fmla="*/ 2332524 w 6842126"/>
              <a:gd name="connsiteY4239" fmla="*/ 4781876 h 5130710"/>
              <a:gd name="connsiteX4240" fmla="*/ 2335116 w 6842126"/>
              <a:gd name="connsiteY4240" fmla="*/ 4779681 h 5130710"/>
              <a:gd name="connsiteX4241" fmla="*/ 2347655 w 6842126"/>
              <a:gd name="connsiteY4241" fmla="*/ 4759980 h 5130710"/>
              <a:gd name="connsiteX4242" fmla="*/ 2423640 w 6842126"/>
              <a:gd name="connsiteY4242" fmla="*/ 4662571 h 5130710"/>
              <a:gd name="connsiteX4243" fmla="*/ 2430788 w 6842126"/>
              <a:gd name="connsiteY4243" fmla="*/ 4653065 h 5130710"/>
              <a:gd name="connsiteX4244" fmla="*/ 2428464 w 6842126"/>
              <a:gd name="connsiteY4244" fmla="*/ 4650546 h 5130710"/>
              <a:gd name="connsiteX4245" fmla="*/ 2425676 w 6842126"/>
              <a:gd name="connsiteY4245" fmla="*/ 4653466 h 5130710"/>
              <a:gd name="connsiteX4246" fmla="*/ 2425440 w 6842126"/>
              <a:gd name="connsiteY4246" fmla="*/ 4650062 h 5130710"/>
              <a:gd name="connsiteX4247" fmla="*/ 2425950 w 6842126"/>
              <a:gd name="connsiteY4247" fmla="*/ 4648350 h 5130710"/>
              <a:gd name="connsiteX4248" fmla="*/ 2426192 w 6842126"/>
              <a:gd name="connsiteY4248" fmla="*/ 4648083 h 5130710"/>
              <a:gd name="connsiteX4249" fmla="*/ 2425632 w 6842126"/>
              <a:gd name="connsiteY4249" fmla="*/ 4647478 h 5130710"/>
              <a:gd name="connsiteX4250" fmla="*/ 2425556 w 6842126"/>
              <a:gd name="connsiteY4250" fmla="*/ 4646229 h 5130710"/>
              <a:gd name="connsiteX4251" fmla="*/ 2446178 w 6842126"/>
              <a:gd name="connsiteY4251" fmla="*/ 4615268 h 5130710"/>
              <a:gd name="connsiteX4252" fmla="*/ 2430992 w 6842126"/>
              <a:gd name="connsiteY4252" fmla="*/ 4628083 h 5130710"/>
              <a:gd name="connsiteX4253" fmla="*/ 2433468 w 6842126"/>
              <a:gd name="connsiteY4253" fmla="*/ 4624995 h 5130710"/>
              <a:gd name="connsiteX4254" fmla="*/ 2411316 w 6842126"/>
              <a:gd name="connsiteY4254" fmla="*/ 4646548 h 5130710"/>
              <a:gd name="connsiteX4255" fmla="*/ 2377596 w 6842126"/>
              <a:gd name="connsiteY4255" fmla="*/ 4693496 h 5130710"/>
              <a:gd name="connsiteX4256" fmla="*/ 2355020 w 6842126"/>
              <a:gd name="connsiteY4256" fmla="*/ 4720921 h 5130710"/>
              <a:gd name="connsiteX4257" fmla="*/ 2353580 w 6842126"/>
              <a:gd name="connsiteY4257" fmla="*/ 4718877 h 5130710"/>
              <a:gd name="connsiteX4258" fmla="*/ 2354016 w 6842126"/>
              <a:gd name="connsiteY4258" fmla="*/ 4718272 h 5130710"/>
              <a:gd name="connsiteX4259" fmla="*/ 2381330 w 6842126"/>
              <a:gd name="connsiteY4259" fmla="*/ 4675026 h 5130710"/>
              <a:gd name="connsiteX4260" fmla="*/ 2352364 w 6842126"/>
              <a:gd name="connsiteY4260" fmla="*/ 4702025 h 5130710"/>
              <a:gd name="connsiteX4261" fmla="*/ 2385588 w 6842126"/>
              <a:gd name="connsiteY4261" fmla="*/ 4668288 h 5130710"/>
              <a:gd name="connsiteX4262" fmla="*/ 2401144 w 6842126"/>
              <a:gd name="connsiteY4262" fmla="*/ 4643658 h 5130710"/>
              <a:gd name="connsiteX4263" fmla="*/ 2395640 w 6842126"/>
              <a:gd name="connsiteY4263" fmla="*/ 4649144 h 5130710"/>
              <a:gd name="connsiteX4264" fmla="*/ 2351413 w 6842126"/>
              <a:gd name="connsiteY4264" fmla="*/ 4702999 h 5130710"/>
              <a:gd name="connsiteX4265" fmla="*/ 2352364 w 6842126"/>
              <a:gd name="connsiteY4265" fmla="*/ 4702025 h 5130710"/>
              <a:gd name="connsiteX4266" fmla="*/ 2348413 w 6842126"/>
              <a:gd name="connsiteY4266" fmla="*/ 4708166 h 5130710"/>
              <a:gd name="connsiteX4267" fmla="*/ 2345256 w 6842126"/>
              <a:gd name="connsiteY4267" fmla="*/ 4710493 h 5130710"/>
              <a:gd name="connsiteX4268" fmla="*/ 2341461 w 6842126"/>
              <a:gd name="connsiteY4268" fmla="*/ 4715117 h 5130710"/>
              <a:gd name="connsiteX4269" fmla="*/ 2303062 w 6842126"/>
              <a:gd name="connsiteY4269" fmla="*/ 4768405 h 5130710"/>
              <a:gd name="connsiteX4270" fmla="*/ 2302060 w 6842126"/>
              <a:gd name="connsiteY4270" fmla="*/ 4769495 h 5130710"/>
              <a:gd name="connsiteX4271" fmla="*/ 2341992 w 6842126"/>
              <a:gd name="connsiteY4271" fmla="*/ 4702625 h 5130710"/>
              <a:gd name="connsiteX4272" fmla="*/ 2341508 w 6842126"/>
              <a:gd name="connsiteY4272" fmla="*/ 4703108 h 5130710"/>
              <a:gd name="connsiteX4273" fmla="*/ 2282456 w 6842126"/>
              <a:gd name="connsiteY4273" fmla="*/ 4757210 h 5130710"/>
              <a:gd name="connsiteX4274" fmla="*/ 2334901 w 6842126"/>
              <a:gd name="connsiteY4274" fmla="*/ 4702011 h 5130710"/>
              <a:gd name="connsiteX4275" fmla="*/ 2351295 w 6842126"/>
              <a:gd name="connsiteY4275" fmla="*/ 4685690 h 5130710"/>
              <a:gd name="connsiteX4276" fmla="*/ 2356387 w 6842126"/>
              <a:gd name="connsiteY4276" fmla="*/ 4676335 h 5130710"/>
              <a:gd name="connsiteX4277" fmla="*/ 2327134 w 6842126"/>
              <a:gd name="connsiteY4277" fmla="*/ 4704085 h 5130710"/>
              <a:gd name="connsiteX4278" fmla="*/ 2286860 w 6842126"/>
              <a:gd name="connsiteY4278" fmla="*/ 4740580 h 5130710"/>
              <a:gd name="connsiteX4279" fmla="*/ 2290884 w 6842126"/>
              <a:gd name="connsiteY4279" fmla="*/ 4733907 h 5130710"/>
              <a:gd name="connsiteX4280" fmla="*/ 2291032 w 6842126"/>
              <a:gd name="connsiteY4280" fmla="*/ 4733595 h 5130710"/>
              <a:gd name="connsiteX4281" fmla="*/ 2292692 w 6842126"/>
              <a:gd name="connsiteY4281" fmla="*/ 4731868 h 5130710"/>
              <a:gd name="connsiteX4282" fmla="*/ 2319957 w 6842126"/>
              <a:gd name="connsiteY4282" fmla="*/ 4705073 h 5130710"/>
              <a:gd name="connsiteX4283" fmla="*/ 2298190 w 6842126"/>
              <a:gd name="connsiteY4283" fmla="*/ 4720203 h 5130710"/>
              <a:gd name="connsiteX4284" fmla="*/ 2296281 w 6842126"/>
              <a:gd name="connsiteY4284" fmla="*/ 4722158 h 5130710"/>
              <a:gd name="connsiteX4285" fmla="*/ 2295220 w 6842126"/>
              <a:gd name="connsiteY4285" fmla="*/ 4718269 h 5130710"/>
              <a:gd name="connsiteX4286" fmla="*/ 2294306 w 6842126"/>
              <a:gd name="connsiteY4286" fmla="*/ 4719379 h 5130710"/>
              <a:gd name="connsiteX4287" fmla="*/ 2279691 w 6842126"/>
              <a:gd name="connsiteY4287" fmla="*/ 4745779 h 5130710"/>
              <a:gd name="connsiteX4288" fmla="*/ 2254405 w 6842126"/>
              <a:gd name="connsiteY4288" fmla="*/ 4772567 h 5130710"/>
              <a:gd name="connsiteX4289" fmla="*/ 2248677 w 6842126"/>
              <a:gd name="connsiteY4289" fmla="*/ 4760566 h 5130710"/>
              <a:gd name="connsiteX4290" fmla="*/ 2201443 w 6842126"/>
              <a:gd name="connsiteY4290" fmla="*/ 4821144 h 5130710"/>
              <a:gd name="connsiteX4291" fmla="*/ 2159454 w 6842126"/>
              <a:gd name="connsiteY4291" fmla="*/ 4852824 h 5130710"/>
              <a:gd name="connsiteX4292" fmla="*/ 2154283 w 6842126"/>
              <a:gd name="connsiteY4292" fmla="*/ 4850992 h 5130710"/>
              <a:gd name="connsiteX4293" fmla="*/ 2098719 w 6842126"/>
              <a:gd name="connsiteY4293" fmla="*/ 4892829 h 5130710"/>
              <a:gd name="connsiteX4294" fmla="*/ 2119372 w 6842126"/>
              <a:gd name="connsiteY4294" fmla="*/ 4848603 h 5130710"/>
              <a:gd name="connsiteX4295" fmla="*/ 2084681 w 6842126"/>
              <a:gd name="connsiteY4295" fmla="*/ 4887856 h 5130710"/>
              <a:gd name="connsiteX4296" fmla="*/ 2116585 w 6842126"/>
              <a:gd name="connsiteY4296" fmla="*/ 4811872 h 5130710"/>
              <a:gd name="connsiteX4297" fmla="*/ 2127983 w 6842126"/>
              <a:gd name="connsiteY4297" fmla="*/ 4794959 h 5130710"/>
              <a:gd name="connsiteX4298" fmla="*/ 2120701 w 6842126"/>
              <a:gd name="connsiteY4298" fmla="*/ 4800054 h 5130710"/>
              <a:gd name="connsiteX4299" fmla="*/ 2110406 w 6842126"/>
              <a:gd name="connsiteY4299" fmla="*/ 4810764 h 5130710"/>
              <a:gd name="connsiteX4300" fmla="*/ 2173841 w 6842126"/>
              <a:gd name="connsiteY4300" fmla="*/ 4726922 h 5130710"/>
              <a:gd name="connsiteX4301" fmla="*/ 2204750 w 6842126"/>
              <a:gd name="connsiteY4301" fmla="*/ 4681064 h 5130710"/>
              <a:gd name="connsiteX4302" fmla="*/ 2228421 w 6842126"/>
              <a:gd name="connsiteY4302" fmla="*/ 4647159 h 5130710"/>
              <a:gd name="connsiteX4303" fmla="*/ 2219185 w 6842126"/>
              <a:gd name="connsiteY4303" fmla="*/ 4655307 h 5130710"/>
              <a:gd name="connsiteX4304" fmla="*/ 2244112 w 6842126"/>
              <a:gd name="connsiteY4304" fmla="*/ 4611422 h 5130710"/>
              <a:gd name="connsiteX4305" fmla="*/ 2232357 w 6842126"/>
              <a:gd name="connsiteY4305" fmla="*/ 4619371 h 5130710"/>
              <a:gd name="connsiteX4306" fmla="*/ 2229029 w 6842126"/>
              <a:gd name="connsiteY4306" fmla="*/ 4618989 h 5130710"/>
              <a:gd name="connsiteX4307" fmla="*/ 2199659 w 6842126"/>
              <a:gd name="connsiteY4307" fmla="*/ 4650100 h 5130710"/>
              <a:gd name="connsiteX4308" fmla="*/ 2145127 w 6842126"/>
              <a:gd name="connsiteY4308" fmla="*/ 4703106 h 5130710"/>
              <a:gd name="connsiteX4309" fmla="*/ 2156376 w 6842126"/>
              <a:gd name="connsiteY4309" fmla="*/ 4671347 h 5130710"/>
              <a:gd name="connsiteX4310" fmla="*/ 2187464 w 6842126"/>
              <a:gd name="connsiteY4310" fmla="*/ 4625830 h 5130710"/>
              <a:gd name="connsiteX4311" fmla="*/ 2197805 w 6842126"/>
              <a:gd name="connsiteY4311" fmla="*/ 4611390 h 5130710"/>
              <a:gd name="connsiteX4312" fmla="*/ 2208153 w 6842126"/>
              <a:gd name="connsiteY4312" fmla="*/ 4590751 h 5130710"/>
              <a:gd name="connsiteX4313" fmla="*/ 2221100 w 6842126"/>
              <a:gd name="connsiteY4313" fmla="*/ 4568547 h 5130710"/>
              <a:gd name="connsiteX4314" fmla="*/ 2220076 w 6842126"/>
              <a:gd name="connsiteY4314" fmla="*/ 4559274 h 5130710"/>
              <a:gd name="connsiteX4315" fmla="*/ 2228994 w 6842126"/>
              <a:gd name="connsiteY4315" fmla="*/ 4539768 h 5130710"/>
              <a:gd name="connsiteX4316" fmla="*/ 2231167 w 6842126"/>
              <a:gd name="connsiteY4316" fmla="*/ 4536407 h 5130710"/>
              <a:gd name="connsiteX4317" fmla="*/ 2227364 w 6842126"/>
              <a:gd name="connsiteY4317" fmla="*/ 4540550 h 5130710"/>
              <a:gd name="connsiteX4318" fmla="*/ 2216583 w 6842126"/>
              <a:gd name="connsiteY4318" fmla="*/ 4552484 h 5130710"/>
              <a:gd name="connsiteX4319" fmla="*/ 2172273 w 6842126"/>
              <a:gd name="connsiteY4319" fmla="*/ 4625827 h 5130710"/>
              <a:gd name="connsiteX4320" fmla="*/ 2135259 w 6842126"/>
              <a:gd name="connsiteY4320" fmla="*/ 4694701 h 5130710"/>
              <a:gd name="connsiteX4321" fmla="*/ 2130819 w 6842126"/>
              <a:gd name="connsiteY4321" fmla="*/ 4697969 h 5130710"/>
              <a:gd name="connsiteX4322" fmla="*/ 2120890 w 6842126"/>
              <a:gd name="connsiteY4322" fmla="*/ 4706235 h 5130710"/>
              <a:gd name="connsiteX4323" fmla="*/ 2131089 w 6842126"/>
              <a:gd name="connsiteY4323" fmla="*/ 4683749 h 5130710"/>
              <a:gd name="connsiteX4324" fmla="*/ 2118140 w 6842126"/>
              <a:gd name="connsiteY4324" fmla="*/ 4703771 h 5130710"/>
              <a:gd name="connsiteX4325" fmla="*/ 2114022 w 6842126"/>
              <a:gd name="connsiteY4325" fmla="*/ 4699719 h 5130710"/>
              <a:gd name="connsiteX4326" fmla="*/ 2108076 w 6842126"/>
              <a:gd name="connsiteY4326" fmla="*/ 4705473 h 5130710"/>
              <a:gd name="connsiteX4327" fmla="*/ 2118263 w 6842126"/>
              <a:gd name="connsiteY4327" fmla="*/ 4684625 h 5130710"/>
              <a:gd name="connsiteX4328" fmla="*/ 2122408 w 6842126"/>
              <a:gd name="connsiteY4328" fmla="*/ 4678700 h 5130710"/>
              <a:gd name="connsiteX4329" fmla="*/ 2125019 w 6842126"/>
              <a:gd name="connsiteY4329" fmla="*/ 4676388 h 5130710"/>
              <a:gd name="connsiteX4330" fmla="*/ 2122653 w 6842126"/>
              <a:gd name="connsiteY4330" fmla="*/ 4675642 h 5130710"/>
              <a:gd name="connsiteX4331" fmla="*/ 2136281 w 6842126"/>
              <a:gd name="connsiteY4331" fmla="*/ 4647747 h 5130710"/>
              <a:gd name="connsiteX4332" fmla="*/ 2142626 w 6842126"/>
              <a:gd name="connsiteY4332" fmla="*/ 4640956 h 5130710"/>
              <a:gd name="connsiteX4333" fmla="*/ 2157765 w 6842126"/>
              <a:gd name="connsiteY4333" fmla="*/ 4626048 h 5130710"/>
              <a:gd name="connsiteX4334" fmla="*/ 2173766 w 6842126"/>
              <a:gd name="connsiteY4334" fmla="*/ 4605812 h 5130710"/>
              <a:gd name="connsiteX4335" fmla="*/ 2141950 w 6842126"/>
              <a:gd name="connsiteY4335" fmla="*/ 4636630 h 5130710"/>
              <a:gd name="connsiteX4336" fmla="*/ 2141564 w 6842126"/>
              <a:gd name="connsiteY4336" fmla="*/ 4636937 h 5130710"/>
              <a:gd name="connsiteX4337" fmla="*/ 2145278 w 6842126"/>
              <a:gd name="connsiteY4337" fmla="*/ 4629331 h 5130710"/>
              <a:gd name="connsiteX4338" fmla="*/ 2180905 w 6842126"/>
              <a:gd name="connsiteY4338" fmla="*/ 4565568 h 5130710"/>
              <a:gd name="connsiteX4339" fmla="*/ 2193818 w 6842126"/>
              <a:gd name="connsiteY4339" fmla="*/ 4543758 h 5130710"/>
              <a:gd name="connsiteX4340" fmla="*/ 2189914 w 6842126"/>
              <a:gd name="connsiteY4340" fmla="*/ 4548143 h 5130710"/>
              <a:gd name="connsiteX4341" fmla="*/ 2134683 w 6842126"/>
              <a:gd name="connsiteY4341" fmla="*/ 4604571 h 5130710"/>
              <a:gd name="connsiteX4342" fmla="*/ 2142910 w 6842126"/>
              <a:gd name="connsiteY4342" fmla="*/ 4591788 h 5130710"/>
              <a:gd name="connsiteX4343" fmla="*/ 2199625 w 6842126"/>
              <a:gd name="connsiteY4343" fmla="*/ 4517940 h 5130710"/>
              <a:gd name="connsiteX4344" fmla="*/ 2204496 w 6842126"/>
              <a:gd name="connsiteY4344" fmla="*/ 4511413 h 5130710"/>
              <a:gd name="connsiteX4345" fmla="*/ 2205366 w 6842126"/>
              <a:gd name="connsiteY4345" fmla="*/ 4505977 h 5130710"/>
              <a:gd name="connsiteX4346" fmla="*/ 2222500 w 6842126"/>
              <a:gd name="connsiteY4346" fmla="*/ 4487292 h 5130710"/>
              <a:gd name="connsiteX4347" fmla="*/ 2228474 w 6842126"/>
              <a:gd name="connsiteY4347" fmla="*/ 4479288 h 5130710"/>
              <a:gd name="connsiteX4348" fmla="*/ 2210448 w 6842126"/>
              <a:gd name="connsiteY4348" fmla="*/ 4495344 h 5130710"/>
              <a:gd name="connsiteX4349" fmla="*/ 2211440 w 6842126"/>
              <a:gd name="connsiteY4349" fmla="*/ 4493389 h 5130710"/>
              <a:gd name="connsiteX4350" fmla="*/ 2232961 w 6842126"/>
              <a:gd name="connsiteY4350" fmla="*/ 4446921 h 5130710"/>
              <a:gd name="connsiteX4351" fmla="*/ 2191106 w 6842126"/>
              <a:gd name="connsiteY4351" fmla="*/ 4507043 h 5130710"/>
              <a:gd name="connsiteX4352" fmla="*/ 2180976 w 6842126"/>
              <a:gd name="connsiteY4352" fmla="*/ 4519681 h 5130710"/>
              <a:gd name="connsiteX4353" fmla="*/ 2186422 w 6842126"/>
              <a:gd name="connsiteY4353" fmla="*/ 4499322 h 5130710"/>
              <a:gd name="connsiteX4354" fmla="*/ 2184076 w 6842126"/>
              <a:gd name="connsiteY4354" fmla="*/ 4502475 h 5130710"/>
              <a:gd name="connsiteX4355" fmla="*/ 2113750 w 6842126"/>
              <a:gd name="connsiteY4355" fmla="*/ 4599464 h 5130710"/>
              <a:gd name="connsiteX4356" fmla="*/ 2091343 w 6842126"/>
              <a:gd name="connsiteY4356" fmla="*/ 4628159 h 5130710"/>
              <a:gd name="connsiteX4357" fmla="*/ 2103839 w 6842126"/>
              <a:gd name="connsiteY4357" fmla="*/ 4609086 h 5130710"/>
              <a:gd name="connsiteX4358" fmla="*/ 2138384 w 6842126"/>
              <a:gd name="connsiteY4358" fmla="*/ 4559191 h 5130710"/>
              <a:gd name="connsiteX4359" fmla="*/ 2177598 w 6842126"/>
              <a:gd name="connsiteY4359" fmla="*/ 4503181 h 5130710"/>
              <a:gd name="connsiteX4360" fmla="*/ 2131264 w 6842126"/>
              <a:gd name="connsiteY4360" fmla="*/ 4540213 h 5130710"/>
              <a:gd name="connsiteX4361" fmla="*/ 2087406 w 6842126"/>
              <a:gd name="connsiteY4361" fmla="*/ 4587945 h 5130710"/>
              <a:gd name="connsiteX4362" fmla="*/ 2103187 w 6842126"/>
              <a:gd name="connsiteY4362" fmla="*/ 4560266 h 5130710"/>
              <a:gd name="connsiteX4363" fmla="*/ 2109480 w 6842126"/>
              <a:gd name="connsiteY4363" fmla="*/ 4546055 h 5130710"/>
              <a:gd name="connsiteX4364" fmla="*/ 2195566 w 6842126"/>
              <a:gd name="connsiteY4364" fmla="*/ 4413385 h 5130710"/>
              <a:gd name="connsiteX4365" fmla="*/ 2194875 w 6842126"/>
              <a:gd name="connsiteY4365" fmla="*/ 4401465 h 5130710"/>
              <a:gd name="connsiteX4366" fmla="*/ 2219100 w 6842126"/>
              <a:gd name="connsiteY4366" fmla="*/ 4366105 h 5130710"/>
              <a:gd name="connsiteX4367" fmla="*/ 2210321 w 6842126"/>
              <a:gd name="connsiteY4367" fmla="*/ 4356670 h 5130710"/>
              <a:gd name="connsiteX4368" fmla="*/ 2236621 w 6842126"/>
              <a:gd name="connsiteY4368" fmla="*/ 4309016 h 5130710"/>
              <a:gd name="connsiteX4369" fmla="*/ 2236202 w 6842126"/>
              <a:gd name="connsiteY4369" fmla="*/ 4308382 h 5130710"/>
              <a:gd name="connsiteX4370" fmla="*/ 2235677 w 6842126"/>
              <a:gd name="connsiteY4370" fmla="*/ 4307588 h 5130710"/>
              <a:gd name="connsiteX4371" fmla="*/ 2235503 w 6842126"/>
              <a:gd name="connsiteY4371" fmla="*/ 4307324 h 5130710"/>
              <a:gd name="connsiteX4372" fmla="*/ 2235363 w 6842126"/>
              <a:gd name="connsiteY4372" fmla="*/ 4307113 h 5130710"/>
              <a:gd name="connsiteX4373" fmla="*/ 2235677 w 6842126"/>
              <a:gd name="connsiteY4373" fmla="*/ 4307588 h 5130710"/>
              <a:gd name="connsiteX4374" fmla="*/ 2236621 w 6842126"/>
              <a:gd name="connsiteY4374" fmla="*/ 4309016 h 5130710"/>
              <a:gd name="connsiteX4375" fmla="*/ 2210962 w 6842126"/>
              <a:gd name="connsiteY4375" fmla="*/ 4346061 h 5130710"/>
              <a:gd name="connsiteX4376" fmla="*/ 2189140 w 6842126"/>
              <a:gd name="connsiteY4376" fmla="*/ 4371390 h 5130710"/>
              <a:gd name="connsiteX4377" fmla="*/ 2188091 w 6842126"/>
              <a:gd name="connsiteY4377" fmla="*/ 4373020 h 5130710"/>
              <a:gd name="connsiteX4378" fmla="*/ 2189222 w 6842126"/>
              <a:gd name="connsiteY4378" fmla="*/ 4374433 h 5130710"/>
              <a:gd name="connsiteX4379" fmla="*/ 2189281 w 6842126"/>
              <a:gd name="connsiteY4379" fmla="*/ 4379715 h 5130710"/>
              <a:gd name="connsiteX4380" fmla="*/ 2186991 w 6842126"/>
              <a:gd name="connsiteY4380" fmla="*/ 4380462 h 5130710"/>
              <a:gd name="connsiteX4381" fmla="*/ 2185068 w 6842126"/>
              <a:gd name="connsiteY4381" fmla="*/ 4378845 h 5130710"/>
              <a:gd name="connsiteX4382" fmla="*/ 2185159 w 6842126"/>
              <a:gd name="connsiteY4382" fmla="*/ 4377575 h 5130710"/>
              <a:gd name="connsiteX4383" fmla="*/ 2169166 w 6842126"/>
              <a:gd name="connsiteY4383" fmla="*/ 4402415 h 5130710"/>
              <a:gd name="connsiteX4384" fmla="*/ 2189382 w 6842126"/>
              <a:gd name="connsiteY4384" fmla="*/ 4353262 h 5130710"/>
              <a:gd name="connsiteX4385" fmla="*/ 2185345 w 6842126"/>
              <a:gd name="connsiteY4385" fmla="*/ 4355913 h 5130710"/>
              <a:gd name="connsiteX4386" fmla="*/ 2113450 w 6842126"/>
              <a:gd name="connsiteY4386" fmla="*/ 4442531 h 5130710"/>
              <a:gd name="connsiteX4387" fmla="*/ 2074051 w 6842126"/>
              <a:gd name="connsiteY4387" fmla="*/ 4495077 h 5130710"/>
              <a:gd name="connsiteX4388" fmla="*/ 2049855 w 6842126"/>
              <a:gd name="connsiteY4388" fmla="*/ 4529240 h 5130710"/>
              <a:gd name="connsiteX4389" fmla="*/ 2040275 w 6842126"/>
              <a:gd name="connsiteY4389" fmla="*/ 4541863 h 5130710"/>
              <a:gd name="connsiteX4390" fmla="*/ 2034044 w 6842126"/>
              <a:gd name="connsiteY4390" fmla="*/ 4534801 h 5130710"/>
              <a:gd name="connsiteX4391" fmla="*/ 2043996 w 6842126"/>
              <a:gd name="connsiteY4391" fmla="*/ 4518527 h 5130710"/>
              <a:gd name="connsiteX4392" fmla="*/ 2059879 w 6842126"/>
              <a:gd name="connsiteY4392" fmla="*/ 4499020 h 5130710"/>
              <a:gd name="connsiteX4393" fmla="*/ 2087442 w 6842126"/>
              <a:gd name="connsiteY4393" fmla="*/ 4458501 h 5130710"/>
              <a:gd name="connsiteX4394" fmla="*/ 2082458 w 6842126"/>
              <a:gd name="connsiteY4394" fmla="*/ 4461596 h 5130710"/>
              <a:gd name="connsiteX4395" fmla="*/ 2111125 w 6842126"/>
              <a:gd name="connsiteY4395" fmla="*/ 4420927 h 5130710"/>
              <a:gd name="connsiteX4396" fmla="*/ 2137129 w 6842126"/>
              <a:gd name="connsiteY4396" fmla="*/ 4382606 h 5130710"/>
              <a:gd name="connsiteX4397" fmla="*/ 2124984 w 6842126"/>
              <a:gd name="connsiteY4397" fmla="*/ 4395325 h 5130710"/>
              <a:gd name="connsiteX4398" fmla="*/ 2124746 w 6842126"/>
              <a:gd name="connsiteY4398" fmla="*/ 4391920 h 5130710"/>
              <a:gd name="connsiteX4399" fmla="*/ 2125257 w 6842126"/>
              <a:gd name="connsiteY4399" fmla="*/ 4390206 h 5130710"/>
              <a:gd name="connsiteX4400" fmla="*/ 2151071 w 6842126"/>
              <a:gd name="connsiteY4400" fmla="*/ 4361909 h 5130710"/>
              <a:gd name="connsiteX4401" fmla="*/ 2150211 w 6842126"/>
              <a:gd name="connsiteY4401" fmla="*/ 4363329 h 5130710"/>
              <a:gd name="connsiteX4402" fmla="*/ 2174892 w 6842126"/>
              <a:gd name="connsiteY4402" fmla="*/ 4326958 h 5130710"/>
              <a:gd name="connsiteX4403" fmla="*/ 2170448 w 6842126"/>
              <a:gd name="connsiteY4403" fmla="*/ 4332309 h 5130710"/>
              <a:gd name="connsiteX4404" fmla="*/ 2168361 w 6842126"/>
              <a:gd name="connsiteY4404" fmla="*/ 4335310 h 5130710"/>
              <a:gd name="connsiteX4405" fmla="*/ 2152940 w 6842126"/>
              <a:gd name="connsiteY4405" fmla="*/ 4350832 h 5130710"/>
              <a:gd name="connsiteX4406" fmla="*/ 2130299 w 6842126"/>
              <a:gd name="connsiteY4406" fmla="*/ 4369941 h 5130710"/>
              <a:gd name="connsiteX4407" fmla="*/ 2178755 w 6842126"/>
              <a:gd name="connsiteY4407" fmla="*/ 4316347 h 5130710"/>
              <a:gd name="connsiteX4408" fmla="*/ 2172834 w 6842126"/>
              <a:gd name="connsiteY4408" fmla="*/ 4315902 h 5130710"/>
              <a:gd name="connsiteX4409" fmla="*/ 2140251 w 6842126"/>
              <a:gd name="connsiteY4409" fmla="*/ 4348723 h 5130710"/>
              <a:gd name="connsiteX4410" fmla="*/ 2111731 w 6842126"/>
              <a:gd name="connsiteY4410" fmla="*/ 4389507 h 5130710"/>
              <a:gd name="connsiteX4411" fmla="*/ 2075038 w 6842126"/>
              <a:gd name="connsiteY4411" fmla="*/ 4441980 h 5130710"/>
              <a:gd name="connsiteX4412" fmla="*/ 2086908 w 6842126"/>
              <a:gd name="connsiteY4412" fmla="*/ 4431326 h 5130710"/>
              <a:gd name="connsiteX4413" fmla="*/ 2105728 w 6842126"/>
              <a:gd name="connsiteY4413" fmla="*/ 4411535 h 5130710"/>
              <a:gd name="connsiteX4414" fmla="*/ 2100240 w 6842126"/>
              <a:gd name="connsiteY4414" fmla="*/ 4421536 h 5130710"/>
              <a:gd name="connsiteX4415" fmla="*/ 2069031 w 6842126"/>
              <a:gd name="connsiteY4415" fmla="*/ 4464489 h 5130710"/>
              <a:gd name="connsiteX4416" fmla="*/ 2055574 w 6842126"/>
              <a:gd name="connsiteY4416" fmla="*/ 4486785 h 5130710"/>
              <a:gd name="connsiteX4417" fmla="*/ 2055453 w 6842126"/>
              <a:gd name="connsiteY4417" fmla="*/ 4486163 h 5130710"/>
              <a:gd name="connsiteX4418" fmla="*/ 2044663 w 6842126"/>
              <a:gd name="connsiteY4418" fmla="*/ 4495108 h 5130710"/>
              <a:gd name="connsiteX4419" fmla="*/ 2040689 w 6842126"/>
              <a:gd name="connsiteY4419" fmla="*/ 4498525 h 5130710"/>
              <a:gd name="connsiteX4420" fmla="*/ 2044628 w 6842126"/>
              <a:gd name="connsiteY4420" fmla="*/ 4491293 h 5130710"/>
              <a:gd name="connsiteX4421" fmla="*/ 2066442 w 6842126"/>
              <a:gd name="connsiteY4421" fmla="*/ 4453995 h 5130710"/>
              <a:gd name="connsiteX4422" fmla="*/ 2035289 w 6842126"/>
              <a:gd name="connsiteY4422" fmla="*/ 4496520 h 5130710"/>
              <a:gd name="connsiteX4423" fmla="*/ 2001048 w 6842126"/>
              <a:gd name="connsiteY4423" fmla="*/ 4541544 h 5130710"/>
              <a:gd name="connsiteX4424" fmla="*/ 2000534 w 6842126"/>
              <a:gd name="connsiteY4424" fmla="*/ 4534193 h 5130710"/>
              <a:gd name="connsiteX4425" fmla="*/ 2000401 w 6842126"/>
              <a:gd name="connsiteY4425" fmla="*/ 4534072 h 5130710"/>
              <a:gd name="connsiteX4426" fmla="*/ 2004530 w 6842126"/>
              <a:gd name="connsiteY4426" fmla="*/ 4530283 h 5130710"/>
              <a:gd name="connsiteX4427" fmla="*/ 2033372 w 6842126"/>
              <a:gd name="connsiteY4427" fmla="*/ 4482684 h 5130710"/>
              <a:gd name="connsiteX4428" fmla="*/ 1955046 w 6842126"/>
              <a:gd name="connsiteY4428" fmla="*/ 4576555 h 5130710"/>
              <a:gd name="connsiteX4429" fmla="*/ 1919456 w 6842126"/>
              <a:gd name="connsiteY4429" fmla="*/ 4611992 h 5130710"/>
              <a:gd name="connsiteX4430" fmla="*/ 1918809 w 6842126"/>
              <a:gd name="connsiteY4430" fmla="*/ 4612687 h 5130710"/>
              <a:gd name="connsiteX4431" fmla="*/ 1934598 w 6842126"/>
              <a:gd name="connsiteY4431" fmla="*/ 4585653 h 5130710"/>
              <a:gd name="connsiteX4432" fmla="*/ 1964307 w 6842126"/>
              <a:gd name="connsiteY4432" fmla="*/ 4544324 h 5130710"/>
              <a:gd name="connsiteX4433" fmla="*/ 2006076 w 6842126"/>
              <a:gd name="connsiteY4433" fmla="*/ 4471001 h 5130710"/>
              <a:gd name="connsiteX4434" fmla="*/ 1985963 w 6842126"/>
              <a:gd name="connsiteY4434" fmla="*/ 4499294 h 5130710"/>
              <a:gd name="connsiteX4435" fmla="*/ 1976446 w 6842126"/>
              <a:gd name="connsiteY4435" fmla="*/ 4510584 h 5130710"/>
              <a:gd name="connsiteX4436" fmla="*/ 1939251 w 6842126"/>
              <a:gd name="connsiteY4436" fmla="*/ 4534893 h 5130710"/>
              <a:gd name="connsiteX4437" fmla="*/ 1979080 w 6842126"/>
              <a:gd name="connsiteY4437" fmla="*/ 4472757 h 5130710"/>
              <a:gd name="connsiteX4438" fmla="*/ 1930862 w 6842126"/>
              <a:gd name="connsiteY4438" fmla="*/ 4522485 h 5130710"/>
              <a:gd name="connsiteX4439" fmla="*/ 1885082 w 6842126"/>
              <a:gd name="connsiteY4439" fmla="*/ 4577227 h 5130710"/>
              <a:gd name="connsiteX4440" fmla="*/ 1856999 w 6842126"/>
              <a:gd name="connsiteY4440" fmla="*/ 4596211 h 5130710"/>
              <a:gd name="connsiteX4441" fmla="*/ 1839885 w 6842126"/>
              <a:gd name="connsiteY4441" fmla="*/ 4616778 h 5130710"/>
              <a:gd name="connsiteX4442" fmla="*/ 1958503 w 6842126"/>
              <a:gd name="connsiteY4442" fmla="*/ 4437927 h 5130710"/>
              <a:gd name="connsiteX4443" fmla="*/ 1947421 w 6842126"/>
              <a:gd name="connsiteY4443" fmla="*/ 4441314 h 5130710"/>
              <a:gd name="connsiteX4444" fmla="*/ 1957018 w 6842126"/>
              <a:gd name="connsiteY4444" fmla="*/ 4426065 h 5130710"/>
              <a:gd name="connsiteX4445" fmla="*/ 1945058 w 6842126"/>
              <a:gd name="connsiteY4445" fmla="*/ 4442728 h 5130710"/>
              <a:gd name="connsiteX4446" fmla="*/ 1741424 w 6842126"/>
              <a:gd name="connsiteY4446" fmla="*/ 4692321 h 5130710"/>
              <a:gd name="connsiteX4447" fmla="*/ 1787900 w 6842126"/>
              <a:gd name="connsiteY4447" fmla="*/ 4605704 h 5130710"/>
              <a:gd name="connsiteX4448" fmla="*/ 1736494 w 6842126"/>
              <a:gd name="connsiteY4448" fmla="*/ 4663976 h 5130710"/>
              <a:gd name="connsiteX4449" fmla="*/ 1713053 w 6842126"/>
              <a:gd name="connsiteY4449" fmla="*/ 4671467 h 5130710"/>
              <a:gd name="connsiteX4450" fmla="*/ 1621726 w 6842126"/>
              <a:gd name="connsiteY4450" fmla="*/ 4783762 h 5130710"/>
              <a:gd name="connsiteX4451" fmla="*/ 1633598 w 6842126"/>
              <a:gd name="connsiteY4451" fmla="*/ 4760080 h 5130710"/>
              <a:gd name="connsiteX4452" fmla="*/ 1636017 w 6842126"/>
              <a:gd name="connsiteY4452" fmla="*/ 4757717 h 5130710"/>
              <a:gd name="connsiteX4453" fmla="*/ 1638210 w 6842126"/>
              <a:gd name="connsiteY4453" fmla="*/ 4753010 h 5130710"/>
              <a:gd name="connsiteX4454" fmla="*/ 1643921 w 6842126"/>
              <a:gd name="connsiteY4454" fmla="*/ 4744864 h 5130710"/>
              <a:gd name="connsiteX4455" fmla="*/ 1656212 w 6842126"/>
              <a:gd name="connsiteY4455" fmla="*/ 4728645 h 5130710"/>
              <a:gd name="connsiteX4456" fmla="*/ 1693012 w 6842126"/>
              <a:gd name="connsiteY4456" fmla="*/ 4669356 h 5130710"/>
              <a:gd name="connsiteX4457" fmla="*/ 1656752 w 6842126"/>
              <a:gd name="connsiteY4457" fmla="*/ 4713040 h 5130710"/>
              <a:gd name="connsiteX4458" fmla="*/ 1643484 w 6842126"/>
              <a:gd name="connsiteY4458" fmla="*/ 4741696 h 5130710"/>
              <a:gd name="connsiteX4459" fmla="*/ 1638210 w 6842126"/>
              <a:gd name="connsiteY4459" fmla="*/ 4753010 h 5130710"/>
              <a:gd name="connsiteX4460" fmla="*/ 1634466 w 6842126"/>
              <a:gd name="connsiteY4460" fmla="*/ 4758349 h 5130710"/>
              <a:gd name="connsiteX4461" fmla="*/ 1633598 w 6842126"/>
              <a:gd name="connsiteY4461" fmla="*/ 4760080 h 5130710"/>
              <a:gd name="connsiteX4462" fmla="*/ 1628264 w 6842126"/>
              <a:gd name="connsiteY4462" fmla="*/ 4765298 h 5130710"/>
              <a:gd name="connsiteX4463" fmla="*/ 1639382 w 6842126"/>
              <a:gd name="connsiteY4463" fmla="*/ 4723651 h 5130710"/>
              <a:gd name="connsiteX4464" fmla="*/ 1643283 w 6842126"/>
              <a:gd name="connsiteY4464" fmla="*/ 4717819 h 5130710"/>
              <a:gd name="connsiteX4465" fmla="*/ 1643808 w 6842126"/>
              <a:gd name="connsiteY4465" fmla="*/ 4717079 h 5130710"/>
              <a:gd name="connsiteX4466" fmla="*/ 1643873 w 6842126"/>
              <a:gd name="connsiteY4466" fmla="*/ 4716936 h 5130710"/>
              <a:gd name="connsiteX4467" fmla="*/ 1643283 w 6842126"/>
              <a:gd name="connsiteY4467" fmla="*/ 4717819 h 5130710"/>
              <a:gd name="connsiteX4468" fmla="*/ 1636912 w 6842126"/>
              <a:gd name="connsiteY4468" fmla="*/ 4726795 h 5130710"/>
              <a:gd name="connsiteX4469" fmla="*/ 1561527 w 6842126"/>
              <a:gd name="connsiteY4469" fmla="*/ 4808161 h 5130710"/>
              <a:gd name="connsiteX4470" fmla="*/ 1564603 w 6842126"/>
              <a:gd name="connsiteY4470" fmla="*/ 4779222 h 5130710"/>
              <a:gd name="connsiteX4471" fmla="*/ 1568476 w 6842126"/>
              <a:gd name="connsiteY4471" fmla="*/ 4772548 h 5130710"/>
              <a:gd name="connsiteX4472" fmla="*/ 1589874 w 6842126"/>
              <a:gd name="connsiteY4472" fmla="*/ 4741593 h 5130710"/>
              <a:gd name="connsiteX4473" fmla="*/ 1622077 w 6842126"/>
              <a:gd name="connsiteY4473" fmla="*/ 4683659 h 5130710"/>
              <a:gd name="connsiteX4474" fmla="*/ 1585671 w 6842126"/>
              <a:gd name="connsiteY4474" fmla="*/ 4729921 h 5130710"/>
              <a:gd name="connsiteX4475" fmla="*/ 1584312 w 6842126"/>
              <a:gd name="connsiteY4475" fmla="*/ 4732020 h 5130710"/>
              <a:gd name="connsiteX4476" fmla="*/ 1582426 w 6842126"/>
              <a:gd name="connsiteY4476" fmla="*/ 4733890 h 5130710"/>
              <a:gd name="connsiteX4477" fmla="*/ 1565277 w 6842126"/>
              <a:gd name="connsiteY4477" fmla="*/ 4752963 h 5130710"/>
              <a:gd name="connsiteX4478" fmla="*/ 1553143 w 6842126"/>
              <a:gd name="connsiteY4478" fmla="*/ 4757290 h 5130710"/>
              <a:gd name="connsiteX4479" fmla="*/ 1554668 w 6842126"/>
              <a:gd name="connsiteY4479" fmla="*/ 4751697 h 5130710"/>
              <a:gd name="connsiteX4480" fmla="*/ 1655956 w 6842126"/>
              <a:gd name="connsiteY4480" fmla="*/ 4614127 h 5130710"/>
              <a:gd name="connsiteX4481" fmla="*/ 1684682 w 6842126"/>
              <a:gd name="connsiteY4481" fmla="*/ 4559495 h 5130710"/>
              <a:gd name="connsiteX4482" fmla="*/ 1641550 w 6842126"/>
              <a:gd name="connsiteY4482" fmla="*/ 4618154 h 5130710"/>
              <a:gd name="connsiteX4483" fmla="*/ 1605506 w 6842126"/>
              <a:gd name="connsiteY4483" fmla="*/ 4664604 h 5130710"/>
              <a:gd name="connsiteX4484" fmla="*/ 1596116 w 6842126"/>
              <a:gd name="connsiteY4484" fmla="*/ 4667133 h 5130710"/>
              <a:gd name="connsiteX4485" fmla="*/ 1609710 w 6842126"/>
              <a:gd name="connsiteY4485" fmla="*/ 4645775 h 5130710"/>
              <a:gd name="connsiteX4486" fmla="*/ 1745960 w 6842126"/>
              <a:gd name="connsiteY4486" fmla="*/ 4461170 h 5130710"/>
              <a:gd name="connsiteX4487" fmla="*/ 1745201 w 6842126"/>
              <a:gd name="connsiteY4487" fmla="*/ 4435133 h 5130710"/>
              <a:gd name="connsiteX4488" fmla="*/ 1617074 w 6842126"/>
              <a:gd name="connsiteY4488" fmla="*/ 4606717 h 5130710"/>
              <a:gd name="connsiteX4489" fmla="*/ 1615635 w 6842126"/>
              <a:gd name="connsiteY4489" fmla="*/ 4604673 h 5130710"/>
              <a:gd name="connsiteX4490" fmla="*/ 1616071 w 6842126"/>
              <a:gd name="connsiteY4490" fmla="*/ 4604065 h 5130710"/>
              <a:gd name="connsiteX4491" fmla="*/ 1666523 w 6842126"/>
              <a:gd name="connsiteY4491" fmla="*/ 4524191 h 5130710"/>
              <a:gd name="connsiteX4492" fmla="*/ 1603515 w 6842126"/>
              <a:gd name="connsiteY4492" fmla="*/ 4600913 h 5130710"/>
              <a:gd name="connsiteX4493" fmla="*/ 1565119 w 6842126"/>
              <a:gd name="connsiteY4493" fmla="*/ 4654201 h 5130710"/>
              <a:gd name="connsiteX4494" fmla="*/ 1564115 w 6842126"/>
              <a:gd name="connsiteY4494" fmla="*/ 4655291 h 5130710"/>
              <a:gd name="connsiteX4495" fmla="*/ 1629398 w 6842126"/>
              <a:gd name="connsiteY4495" fmla="*/ 4543747 h 5130710"/>
              <a:gd name="connsiteX4496" fmla="*/ 1646650 w 6842126"/>
              <a:gd name="connsiteY4496" fmla="*/ 4509124 h 5130710"/>
              <a:gd name="connsiteX4497" fmla="*/ 1603848 w 6842126"/>
              <a:gd name="connsiteY4497" fmla="*/ 4571274 h 5130710"/>
              <a:gd name="connsiteX4498" fmla="*/ 1576236 w 6842126"/>
              <a:gd name="connsiteY4498" fmla="*/ 4576458 h 5130710"/>
              <a:gd name="connsiteX4499" fmla="*/ 1541746 w 6842126"/>
              <a:gd name="connsiteY4499" fmla="*/ 4631575 h 5130710"/>
              <a:gd name="connsiteX4500" fmla="*/ 1516460 w 6842126"/>
              <a:gd name="connsiteY4500" fmla="*/ 4658363 h 5130710"/>
              <a:gd name="connsiteX4501" fmla="*/ 1510733 w 6842126"/>
              <a:gd name="connsiteY4501" fmla="*/ 4646360 h 5130710"/>
              <a:gd name="connsiteX4502" fmla="*/ 1463497 w 6842126"/>
              <a:gd name="connsiteY4502" fmla="*/ 4706939 h 5130710"/>
              <a:gd name="connsiteX4503" fmla="*/ 1421511 w 6842126"/>
              <a:gd name="connsiteY4503" fmla="*/ 4738620 h 5130710"/>
              <a:gd name="connsiteX4504" fmla="*/ 1416338 w 6842126"/>
              <a:gd name="connsiteY4504" fmla="*/ 4736786 h 5130710"/>
              <a:gd name="connsiteX4505" fmla="*/ 1360776 w 6842126"/>
              <a:gd name="connsiteY4505" fmla="*/ 4778623 h 5130710"/>
              <a:gd name="connsiteX4506" fmla="*/ 1381428 w 6842126"/>
              <a:gd name="connsiteY4506" fmla="*/ 4734399 h 5130710"/>
              <a:gd name="connsiteX4507" fmla="*/ 1346736 w 6842126"/>
              <a:gd name="connsiteY4507" fmla="*/ 4773652 h 5130710"/>
              <a:gd name="connsiteX4508" fmla="*/ 1378640 w 6842126"/>
              <a:gd name="connsiteY4508" fmla="*/ 4697668 h 5130710"/>
              <a:gd name="connsiteX4509" fmla="*/ 1647914 w 6842126"/>
              <a:gd name="connsiteY4509" fmla="*/ 4308494 h 5130710"/>
              <a:gd name="connsiteX4510" fmla="*/ 1674730 w 6842126"/>
              <a:gd name="connsiteY4510" fmla="*/ 4269614 h 5130710"/>
              <a:gd name="connsiteX4511" fmla="*/ 1678546 w 6842126"/>
              <a:gd name="connsiteY4511" fmla="*/ 4255352 h 5130710"/>
              <a:gd name="connsiteX4512" fmla="*/ 1672453 w 6842126"/>
              <a:gd name="connsiteY4512" fmla="*/ 4260236 h 5130710"/>
              <a:gd name="connsiteX4513" fmla="*/ 1672747 w 6842126"/>
              <a:gd name="connsiteY4513" fmla="*/ 4259458 h 5130710"/>
              <a:gd name="connsiteX4514" fmla="*/ 1661375 w 6842126"/>
              <a:gd name="connsiteY4514" fmla="*/ 4273270 h 5130710"/>
              <a:gd name="connsiteX4515" fmla="*/ 1595581 w 6842126"/>
              <a:gd name="connsiteY4515" fmla="*/ 4362188 h 5130710"/>
              <a:gd name="connsiteX4516" fmla="*/ 1461713 w 6842126"/>
              <a:gd name="connsiteY4516" fmla="*/ 4535896 h 5130710"/>
              <a:gd name="connsiteX4517" fmla="*/ 1407182 w 6842126"/>
              <a:gd name="connsiteY4517" fmla="*/ 4588902 h 5130710"/>
              <a:gd name="connsiteX4518" fmla="*/ 1418430 w 6842126"/>
              <a:gd name="connsiteY4518" fmla="*/ 4557141 h 5130710"/>
              <a:gd name="connsiteX4519" fmla="*/ 1449519 w 6842126"/>
              <a:gd name="connsiteY4519" fmla="*/ 4511627 h 5130710"/>
              <a:gd name="connsiteX4520" fmla="*/ 1642133 w 6842126"/>
              <a:gd name="connsiteY4520" fmla="*/ 4244842 h 5130710"/>
              <a:gd name="connsiteX4521" fmla="*/ 1671740 w 6842126"/>
              <a:gd name="connsiteY4521" fmla="*/ 4202820 h 5130710"/>
              <a:gd name="connsiteX4522" fmla="*/ 1676200 w 6842126"/>
              <a:gd name="connsiteY4522" fmla="*/ 4192466 h 5130710"/>
              <a:gd name="connsiteX4523" fmla="*/ 1616966 w 6842126"/>
              <a:gd name="connsiteY4523" fmla="*/ 4254296 h 5130710"/>
              <a:gd name="connsiteX4524" fmla="*/ 1584697 w 6842126"/>
              <a:gd name="connsiteY4524" fmla="*/ 4297508 h 5130710"/>
              <a:gd name="connsiteX4525" fmla="*/ 1561052 w 6842126"/>
              <a:gd name="connsiteY4525" fmla="*/ 4322675 h 5130710"/>
              <a:gd name="connsiteX4526" fmla="*/ 1559796 w 6842126"/>
              <a:gd name="connsiteY4526" fmla="*/ 4322262 h 5130710"/>
              <a:gd name="connsiteX4527" fmla="*/ 1552721 w 6842126"/>
              <a:gd name="connsiteY4527" fmla="*/ 4330038 h 5130710"/>
              <a:gd name="connsiteX4528" fmla="*/ 1549005 w 6842126"/>
              <a:gd name="connsiteY4528" fmla="*/ 4335681 h 5130710"/>
              <a:gd name="connsiteX4529" fmla="*/ 1529877 w 6842126"/>
              <a:gd name="connsiteY4529" fmla="*/ 4356348 h 5130710"/>
              <a:gd name="connsiteX4530" fmla="*/ 1529318 w 6842126"/>
              <a:gd name="connsiteY4530" fmla="*/ 4347632 h 5130710"/>
              <a:gd name="connsiteX4531" fmla="*/ 1537462 w 6842126"/>
              <a:gd name="connsiteY4531" fmla="*/ 4326871 h 5130710"/>
              <a:gd name="connsiteX4532" fmla="*/ 1542372 w 6842126"/>
              <a:gd name="connsiteY4532" fmla="*/ 4320591 h 5130710"/>
              <a:gd name="connsiteX4533" fmla="*/ 1586072 w 6842126"/>
              <a:gd name="connsiteY4533" fmla="*/ 4254303 h 5130710"/>
              <a:gd name="connsiteX4534" fmla="*/ 1586703 w 6842126"/>
              <a:gd name="connsiteY4534" fmla="*/ 4233001 h 5130710"/>
              <a:gd name="connsiteX4535" fmla="*/ 1639267 w 6842126"/>
              <a:gd name="connsiteY4535" fmla="*/ 4172411 h 5130710"/>
              <a:gd name="connsiteX4536" fmla="*/ 1631809 w 6842126"/>
              <a:gd name="connsiteY4536" fmla="*/ 4169264 h 5130710"/>
              <a:gd name="connsiteX4537" fmla="*/ 1626537 w 6842126"/>
              <a:gd name="connsiteY4537" fmla="*/ 4163549 h 5130710"/>
              <a:gd name="connsiteX4538" fmla="*/ 1624093 w 6842126"/>
              <a:gd name="connsiteY4538" fmla="*/ 4166112 h 5130710"/>
              <a:gd name="connsiteX4539" fmla="*/ 1623883 w 6842126"/>
              <a:gd name="connsiteY4539" fmla="*/ 4163123 h 5130710"/>
              <a:gd name="connsiteX4540" fmla="*/ 1624332 w 6842126"/>
              <a:gd name="connsiteY4540" fmla="*/ 4161621 h 5130710"/>
              <a:gd name="connsiteX4541" fmla="*/ 1624546 w 6842126"/>
              <a:gd name="connsiteY4541" fmla="*/ 4161389 h 5130710"/>
              <a:gd name="connsiteX4542" fmla="*/ 1624054 w 6842126"/>
              <a:gd name="connsiteY4542" fmla="*/ 4160856 h 5130710"/>
              <a:gd name="connsiteX4543" fmla="*/ 1623987 w 6842126"/>
              <a:gd name="connsiteY4543" fmla="*/ 4159761 h 5130710"/>
              <a:gd name="connsiteX4544" fmla="*/ 1642081 w 6842126"/>
              <a:gd name="connsiteY4544" fmla="*/ 4132592 h 5130710"/>
              <a:gd name="connsiteX4545" fmla="*/ 1628758 w 6842126"/>
              <a:gd name="connsiteY4545" fmla="*/ 4143838 h 5130710"/>
              <a:gd name="connsiteX4546" fmla="*/ 1630928 w 6842126"/>
              <a:gd name="connsiteY4546" fmla="*/ 4141126 h 5130710"/>
              <a:gd name="connsiteX4547" fmla="*/ 1600148 w 6842126"/>
              <a:gd name="connsiteY4547" fmla="*/ 4171076 h 5130710"/>
              <a:gd name="connsiteX4548" fmla="*/ 1559758 w 6842126"/>
              <a:gd name="connsiteY4548" fmla="*/ 4208722 h 5130710"/>
              <a:gd name="connsiteX4549" fmla="*/ 1605154 w 6842126"/>
              <a:gd name="connsiteY4549" fmla="*/ 4162623 h 5130710"/>
              <a:gd name="connsiteX4550" fmla="*/ 1619864 w 6842126"/>
              <a:gd name="connsiteY4550" fmla="*/ 4146632 h 5130710"/>
              <a:gd name="connsiteX4551" fmla="*/ 1616944 w 6842126"/>
              <a:gd name="connsiteY4551" fmla="*/ 4146237 h 5130710"/>
              <a:gd name="connsiteX4552" fmla="*/ 1616163 w 6842126"/>
              <a:gd name="connsiteY4552" fmla="*/ 4146701 h 5130710"/>
              <a:gd name="connsiteX4553" fmla="*/ 1611346 w 6842126"/>
              <a:gd name="connsiteY4553" fmla="*/ 4151554 h 5130710"/>
              <a:gd name="connsiteX4554" fmla="*/ 1612818 w 6842126"/>
              <a:gd name="connsiteY4554" fmla="*/ 4149039 h 5130710"/>
              <a:gd name="connsiteX4555" fmla="*/ 1613149 w 6842126"/>
              <a:gd name="connsiteY4555" fmla="*/ 4148493 h 5130710"/>
              <a:gd name="connsiteX4556" fmla="*/ 1611763 w 6842126"/>
              <a:gd name="connsiteY4556" fmla="*/ 4149316 h 5130710"/>
              <a:gd name="connsiteX4557" fmla="*/ 1603039 w 6842126"/>
              <a:gd name="connsiteY4557" fmla="*/ 4157029 h 5130710"/>
              <a:gd name="connsiteX4558" fmla="*/ 1498414 w 6842126"/>
              <a:gd name="connsiteY4558" fmla="*/ 4257149 h 5130710"/>
              <a:gd name="connsiteX4559" fmla="*/ 1592242 w 6842126"/>
              <a:gd name="connsiteY4559" fmla="*/ 4161111 h 5130710"/>
              <a:gd name="connsiteX4560" fmla="*/ 1597736 w 6842126"/>
              <a:gd name="connsiteY4560" fmla="*/ 4152641 h 5130710"/>
              <a:gd name="connsiteX4561" fmla="*/ 1591575 w 6842126"/>
              <a:gd name="connsiteY4561" fmla="*/ 4159344 h 5130710"/>
              <a:gd name="connsiteX4562" fmla="*/ 1537619 w 6842126"/>
              <a:gd name="connsiteY4562" fmla="*/ 4210530 h 5130710"/>
              <a:gd name="connsiteX4563" fmla="*/ 1502277 w 6842126"/>
              <a:gd name="connsiteY4563" fmla="*/ 4242555 h 5130710"/>
              <a:gd name="connsiteX4564" fmla="*/ 1505811 w 6842126"/>
              <a:gd name="connsiteY4564" fmla="*/ 4236698 h 5130710"/>
              <a:gd name="connsiteX4565" fmla="*/ 1505938 w 6842126"/>
              <a:gd name="connsiteY4565" fmla="*/ 4236427 h 5130710"/>
              <a:gd name="connsiteX4566" fmla="*/ 1507395 w 6842126"/>
              <a:gd name="connsiteY4566" fmla="*/ 4234910 h 5130710"/>
              <a:gd name="connsiteX4567" fmla="*/ 1531321 w 6842126"/>
              <a:gd name="connsiteY4567" fmla="*/ 4211398 h 5130710"/>
              <a:gd name="connsiteX4568" fmla="*/ 1512221 w 6842126"/>
              <a:gd name="connsiteY4568" fmla="*/ 4224675 h 5130710"/>
              <a:gd name="connsiteX4569" fmla="*/ 1510543 w 6842126"/>
              <a:gd name="connsiteY4569" fmla="*/ 4226390 h 5130710"/>
              <a:gd name="connsiteX4570" fmla="*/ 1509614 w 6842126"/>
              <a:gd name="connsiteY4570" fmla="*/ 4222976 h 5130710"/>
              <a:gd name="connsiteX4571" fmla="*/ 1504496 w 6842126"/>
              <a:gd name="connsiteY4571" fmla="*/ 4229198 h 5130710"/>
              <a:gd name="connsiteX4572" fmla="*/ 1499324 w 6842126"/>
              <a:gd name="connsiteY4572" fmla="*/ 4237400 h 5130710"/>
              <a:gd name="connsiteX4573" fmla="*/ 1494321 w 6842126"/>
              <a:gd name="connsiteY4573" fmla="*/ 4241871 h 5130710"/>
              <a:gd name="connsiteX4574" fmla="*/ 1507135 w 6842126"/>
              <a:gd name="connsiteY4574" fmla="*/ 4224579 h 5130710"/>
              <a:gd name="connsiteX4575" fmla="*/ 1598417 w 6842126"/>
              <a:gd name="connsiteY4575" fmla="*/ 4135896 h 5130710"/>
              <a:gd name="connsiteX4576" fmla="*/ 1610688 w 6842126"/>
              <a:gd name="connsiteY4576" fmla="*/ 4124072 h 5130710"/>
              <a:gd name="connsiteX4577" fmla="*/ 1615485 w 6842126"/>
              <a:gd name="connsiteY4577" fmla="*/ 4119346 h 5130710"/>
              <a:gd name="connsiteX4578" fmla="*/ 1614959 w 6842126"/>
              <a:gd name="connsiteY4578" fmla="*/ 4119401 h 5130710"/>
              <a:gd name="connsiteX4579" fmla="*/ 1609769 w 6842126"/>
              <a:gd name="connsiteY4579" fmla="*/ 4119708 h 5130710"/>
              <a:gd name="connsiteX4580" fmla="*/ 1608183 w 6842126"/>
              <a:gd name="connsiteY4580" fmla="*/ 4119308 h 5130710"/>
              <a:gd name="connsiteX4581" fmla="*/ 1587550 w 6842126"/>
              <a:gd name="connsiteY4581" fmla="*/ 4138870 h 5130710"/>
              <a:gd name="connsiteX4582" fmla="*/ 1571361 w 6842126"/>
              <a:gd name="connsiteY4582" fmla="*/ 4154627 h 5130710"/>
              <a:gd name="connsiteX4583" fmla="*/ 1565583 w 6842126"/>
              <a:gd name="connsiteY4583" fmla="*/ 4162559 h 5130710"/>
              <a:gd name="connsiteX4584" fmla="*/ 1559940 w 6842126"/>
              <a:gd name="connsiteY4584" fmla="*/ 4165742 h 5130710"/>
              <a:gd name="connsiteX4585" fmla="*/ 1550595 w 6842126"/>
              <a:gd name="connsiteY4585" fmla="*/ 4174838 h 5130710"/>
              <a:gd name="connsiteX4586" fmla="*/ 1522540 w 6842126"/>
              <a:gd name="connsiteY4586" fmla="*/ 4202266 h 5130710"/>
              <a:gd name="connsiteX4587" fmla="*/ 1527730 w 6842126"/>
              <a:gd name="connsiteY4587" fmla="*/ 4191514 h 5130710"/>
              <a:gd name="connsiteX4588" fmla="*/ 1529487 w 6842126"/>
              <a:gd name="connsiteY4588" fmla="*/ 4190009 h 5130710"/>
              <a:gd name="connsiteX4589" fmla="*/ 1531021 w 6842126"/>
              <a:gd name="connsiteY4589" fmla="*/ 4186343 h 5130710"/>
              <a:gd name="connsiteX4590" fmla="*/ 1542415 w 6842126"/>
              <a:gd name="connsiteY4590" fmla="*/ 4164909 h 5130710"/>
              <a:gd name="connsiteX4591" fmla="*/ 1553435 w 6842126"/>
              <a:gd name="connsiteY4591" fmla="*/ 4144905 h 5130710"/>
              <a:gd name="connsiteX4592" fmla="*/ 1554927 w 6842126"/>
              <a:gd name="connsiteY4592" fmla="*/ 4141933 h 5130710"/>
              <a:gd name="connsiteX4593" fmla="*/ 1572460 w 6842126"/>
              <a:gd name="connsiteY4593" fmla="*/ 4123825 h 5130710"/>
              <a:gd name="connsiteX4594" fmla="*/ 1555110 w 6842126"/>
              <a:gd name="connsiteY4594" fmla="*/ 4149136 h 5130710"/>
              <a:gd name="connsiteX4595" fmla="*/ 1547764 w 6842126"/>
              <a:gd name="connsiteY4595" fmla="*/ 4162747 h 5130710"/>
              <a:gd name="connsiteX4596" fmla="*/ 1546457 w 6842126"/>
              <a:gd name="connsiteY4596" fmla="*/ 4165251 h 5130710"/>
              <a:gd name="connsiteX4597" fmla="*/ 1558915 w 6842126"/>
              <a:gd name="connsiteY4597" fmla="*/ 4149283 h 5130710"/>
              <a:gd name="connsiteX4598" fmla="*/ 1580429 w 6842126"/>
              <a:gd name="connsiteY4598" fmla="*/ 4123673 h 5130710"/>
              <a:gd name="connsiteX4599" fmla="*/ 1597073 w 6842126"/>
              <a:gd name="connsiteY4599" fmla="*/ 4103425 h 5130710"/>
              <a:gd name="connsiteX4600" fmla="*/ 1597514 w 6842126"/>
              <a:gd name="connsiteY4600" fmla="*/ 4099981 h 5130710"/>
              <a:gd name="connsiteX4601" fmla="*/ 1599013 w 6842126"/>
              <a:gd name="connsiteY4601" fmla="*/ 4096359 h 5130710"/>
              <a:gd name="connsiteX4602" fmla="*/ 1601721 w 6842126"/>
              <a:gd name="connsiteY4602" fmla="*/ 4093555 h 5130710"/>
              <a:gd name="connsiteX4603" fmla="*/ 1587398 w 6842126"/>
              <a:gd name="connsiteY4603" fmla="*/ 4106751 h 5130710"/>
              <a:gd name="connsiteX4604" fmla="*/ 1614241 w 6842126"/>
              <a:gd name="connsiteY4604" fmla="*/ 4076865 h 5130710"/>
              <a:gd name="connsiteX4605" fmla="*/ 1607280 w 6842126"/>
              <a:gd name="connsiteY4605" fmla="*/ 4083373 h 5130710"/>
              <a:gd name="connsiteX4606" fmla="*/ 1604959 w 6842126"/>
              <a:gd name="connsiteY4606" fmla="*/ 4085779 h 5130710"/>
              <a:gd name="connsiteX4607" fmla="*/ 1586525 w 6842126"/>
              <a:gd name="connsiteY4607" fmla="*/ 4105982 h 5130710"/>
              <a:gd name="connsiteX4608" fmla="*/ 1577255 w 6842126"/>
              <a:gd name="connsiteY4608" fmla="*/ 4116147 h 5130710"/>
              <a:gd name="connsiteX4609" fmla="*/ 1568896 w 6842126"/>
              <a:gd name="connsiteY4609" fmla="*/ 4125313 h 5130710"/>
              <a:gd name="connsiteX4610" fmla="*/ 1560337 w 6842126"/>
              <a:gd name="connsiteY4610" fmla="*/ 4132246 h 5130710"/>
              <a:gd name="connsiteX4611" fmla="*/ 1564460 w 6842126"/>
              <a:gd name="connsiteY4611" fmla="*/ 4121147 h 5130710"/>
              <a:gd name="connsiteX4612" fmla="*/ 1569841 w 6842126"/>
              <a:gd name="connsiteY4612" fmla="*/ 4109355 h 5130710"/>
              <a:gd name="connsiteX4613" fmla="*/ 1567275 w 6842126"/>
              <a:gd name="connsiteY4613" fmla="*/ 4111561 h 5130710"/>
              <a:gd name="connsiteX4614" fmla="*/ 1562462 w 6842126"/>
              <a:gd name="connsiteY4614" fmla="*/ 4109785 h 5130710"/>
              <a:gd name="connsiteX4615" fmla="*/ 1571834 w 6842126"/>
              <a:gd name="connsiteY4615" fmla="*/ 4099117 h 5130710"/>
              <a:gd name="connsiteX4616" fmla="*/ 1571687 w 6842126"/>
              <a:gd name="connsiteY4616" fmla="*/ 4097447 h 5130710"/>
              <a:gd name="connsiteX4617" fmla="*/ 1567745 w 6842126"/>
              <a:gd name="connsiteY4617" fmla="*/ 4100631 h 5130710"/>
              <a:gd name="connsiteX4618" fmla="*/ 1567473 w 6842126"/>
              <a:gd name="connsiteY4618" fmla="*/ 4101141 h 5130710"/>
              <a:gd name="connsiteX4619" fmla="*/ 1566834 w 6842126"/>
              <a:gd name="connsiteY4619" fmla="*/ 4101366 h 5130710"/>
              <a:gd name="connsiteX4620" fmla="*/ 1564482 w 6842126"/>
              <a:gd name="connsiteY4620" fmla="*/ 4103265 h 5130710"/>
              <a:gd name="connsiteX4621" fmla="*/ 1550652 w 6842126"/>
              <a:gd name="connsiteY4621" fmla="*/ 4117917 h 5130710"/>
              <a:gd name="connsiteX4622" fmla="*/ 1452540 w 6842126"/>
              <a:gd name="connsiteY4622" fmla="*/ 4226000 h 5130710"/>
              <a:gd name="connsiteX4623" fmla="*/ 1477747 w 6842126"/>
              <a:gd name="connsiteY4623" fmla="*/ 4178061 h 5130710"/>
              <a:gd name="connsiteX4624" fmla="*/ 1414385 w 6842126"/>
              <a:gd name="connsiteY4624" fmla="*/ 4251782 h 5130710"/>
              <a:gd name="connsiteX4625" fmla="*/ 1405161 w 6842126"/>
              <a:gd name="connsiteY4625" fmla="*/ 4264660 h 5130710"/>
              <a:gd name="connsiteX4626" fmla="*/ 1412521 w 6842126"/>
              <a:gd name="connsiteY4626" fmla="*/ 4251863 h 5130710"/>
              <a:gd name="connsiteX4627" fmla="*/ 1387819 w 6842126"/>
              <a:gd name="connsiteY4627" fmla="*/ 4270105 h 5130710"/>
              <a:gd name="connsiteX4628" fmla="*/ 1356470 w 6842126"/>
              <a:gd name="connsiteY4628" fmla="*/ 4294744 h 5130710"/>
              <a:gd name="connsiteX4629" fmla="*/ 1347436 w 6842126"/>
              <a:gd name="connsiteY4629" fmla="*/ 4304142 h 5130710"/>
              <a:gd name="connsiteX4630" fmla="*/ 1430841 w 6842126"/>
              <a:gd name="connsiteY4630" fmla="*/ 4193905 h 5130710"/>
              <a:gd name="connsiteX4631" fmla="*/ 1439869 w 6842126"/>
              <a:gd name="connsiteY4631" fmla="*/ 4182327 h 5130710"/>
              <a:gd name="connsiteX4632" fmla="*/ 1451450 w 6842126"/>
              <a:gd name="connsiteY4632" fmla="*/ 4160178 h 5130710"/>
              <a:gd name="connsiteX4633" fmla="*/ 1442890 w 6842126"/>
              <a:gd name="connsiteY4633" fmla="*/ 4167727 h 5130710"/>
              <a:gd name="connsiteX4634" fmla="*/ 1464765 w 6842126"/>
              <a:gd name="connsiteY4634" fmla="*/ 4129217 h 5130710"/>
              <a:gd name="connsiteX4635" fmla="*/ 1454450 w 6842126"/>
              <a:gd name="connsiteY4635" fmla="*/ 4136191 h 5130710"/>
              <a:gd name="connsiteX4636" fmla="*/ 1441024 w 6842126"/>
              <a:gd name="connsiteY4636" fmla="*/ 4137022 h 5130710"/>
              <a:gd name="connsiteX4637" fmla="*/ 1430711 w 6842126"/>
              <a:gd name="connsiteY4637" fmla="*/ 4137801 h 5130710"/>
              <a:gd name="connsiteX4638" fmla="*/ 1426414 w 6842126"/>
              <a:gd name="connsiteY4638" fmla="*/ 4148060 h 5130710"/>
              <a:gd name="connsiteX4639" fmla="*/ 1417455 w 6842126"/>
              <a:gd name="connsiteY4639" fmla="*/ 4162293 h 5130710"/>
              <a:gd name="connsiteX4640" fmla="*/ 1419934 w 6842126"/>
              <a:gd name="connsiteY4640" fmla="*/ 4149116 h 5130710"/>
              <a:gd name="connsiteX4641" fmla="*/ 1420468 w 6842126"/>
              <a:gd name="connsiteY4641" fmla="*/ 4150178 h 5130710"/>
              <a:gd name="connsiteX4642" fmla="*/ 1419680 w 6842126"/>
              <a:gd name="connsiteY4642" fmla="*/ 4152116 h 5130710"/>
              <a:gd name="connsiteX4643" fmla="*/ 1420810 w 6842126"/>
              <a:gd name="connsiteY4643" fmla="*/ 4150863 h 5130710"/>
              <a:gd name="connsiteX4644" fmla="*/ 1420468 w 6842126"/>
              <a:gd name="connsiteY4644" fmla="*/ 4150178 h 5130710"/>
              <a:gd name="connsiteX4645" fmla="*/ 1421913 w 6842126"/>
              <a:gd name="connsiteY4645" fmla="*/ 4146615 h 5130710"/>
              <a:gd name="connsiteX4646" fmla="*/ 1423466 w 6842126"/>
              <a:gd name="connsiteY4646" fmla="*/ 4144652 h 5130710"/>
              <a:gd name="connsiteX4647" fmla="*/ 1424618 w 6842126"/>
              <a:gd name="connsiteY4647" fmla="*/ 4142095 h 5130710"/>
              <a:gd name="connsiteX4648" fmla="*/ 1422753 w 6842126"/>
              <a:gd name="connsiteY4648" fmla="*/ 4131933 h 5130710"/>
              <a:gd name="connsiteX4649" fmla="*/ 1444573 w 6842126"/>
              <a:gd name="connsiteY4649" fmla="*/ 4091595 h 5130710"/>
              <a:gd name="connsiteX4650" fmla="*/ 1443672 w 6842126"/>
              <a:gd name="connsiteY4650" fmla="*/ 4083456 h 5130710"/>
              <a:gd name="connsiteX4651" fmla="*/ 1451499 w 6842126"/>
              <a:gd name="connsiteY4651" fmla="*/ 4066338 h 5130710"/>
              <a:gd name="connsiteX4652" fmla="*/ 1453406 w 6842126"/>
              <a:gd name="connsiteY4652" fmla="*/ 4063390 h 5130710"/>
              <a:gd name="connsiteX4653" fmla="*/ 1450068 w 6842126"/>
              <a:gd name="connsiteY4653" fmla="*/ 4067025 h 5130710"/>
              <a:gd name="connsiteX4654" fmla="*/ 1440609 w 6842126"/>
              <a:gd name="connsiteY4654" fmla="*/ 4077498 h 5130710"/>
              <a:gd name="connsiteX4655" fmla="*/ 1401725 w 6842126"/>
              <a:gd name="connsiteY4655" fmla="*/ 4141856 h 5130710"/>
              <a:gd name="connsiteX4656" fmla="*/ 1369244 w 6842126"/>
              <a:gd name="connsiteY4656" fmla="*/ 4202296 h 5130710"/>
              <a:gd name="connsiteX4657" fmla="*/ 1365349 w 6842126"/>
              <a:gd name="connsiteY4657" fmla="*/ 4205164 h 5130710"/>
              <a:gd name="connsiteX4658" fmla="*/ 1356637 w 6842126"/>
              <a:gd name="connsiteY4658" fmla="*/ 4212419 h 5130710"/>
              <a:gd name="connsiteX4659" fmla="*/ 1365586 w 6842126"/>
              <a:gd name="connsiteY4659" fmla="*/ 4192684 h 5130710"/>
              <a:gd name="connsiteX4660" fmla="*/ 1354222 w 6842126"/>
              <a:gd name="connsiteY4660" fmla="*/ 4210254 h 5130710"/>
              <a:gd name="connsiteX4661" fmla="*/ 1350610 w 6842126"/>
              <a:gd name="connsiteY4661" fmla="*/ 4206698 h 5130710"/>
              <a:gd name="connsiteX4662" fmla="*/ 1345392 w 6842126"/>
              <a:gd name="connsiteY4662" fmla="*/ 4211749 h 5130710"/>
              <a:gd name="connsiteX4663" fmla="*/ 1354330 w 6842126"/>
              <a:gd name="connsiteY4663" fmla="*/ 4193454 h 5130710"/>
              <a:gd name="connsiteX4664" fmla="*/ 1357968 w 6842126"/>
              <a:gd name="connsiteY4664" fmla="*/ 4188255 h 5130710"/>
              <a:gd name="connsiteX4665" fmla="*/ 1360259 w 6842126"/>
              <a:gd name="connsiteY4665" fmla="*/ 4186226 h 5130710"/>
              <a:gd name="connsiteX4666" fmla="*/ 1358183 w 6842126"/>
              <a:gd name="connsiteY4666" fmla="*/ 4185571 h 5130710"/>
              <a:gd name="connsiteX4667" fmla="*/ 1370141 w 6842126"/>
              <a:gd name="connsiteY4667" fmla="*/ 4161093 h 5130710"/>
              <a:gd name="connsiteX4668" fmla="*/ 1375709 w 6842126"/>
              <a:gd name="connsiteY4668" fmla="*/ 4155135 h 5130710"/>
              <a:gd name="connsiteX4669" fmla="*/ 1388994 w 6842126"/>
              <a:gd name="connsiteY4669" fmla="*/ 4142052 h 5130710"/>
              <a:gd name="connsiteX4670" fmla="*/ 1403035 w 6842126"/>
              <a:gd name="connsiteY4670" fmla="*/ 4124293 h 5130710"/>
              <a:gd name="connsiteX4671" fmla="*/ 1375115 w 6842126"/>
              <a:gd name="connsiteY4671" fmla="*/ 4151337 h 5130710"/>
              <a:gd name="connsiteX4672" fmla="*/ 1374777 w 6842126"/>
              <a:gd name="connsiteY4672" fmla="*/ 4151606 h 5130710"/>
              <a:gd name="connsiteX4673" fmla="*/ 1378037 w 6842126"/>
              <a:gd name="connsiteY4673" fmla="*/ 4144933 h 5130710"/>
              <a:gd name="connsiteX4674" fmla="*/ 1409300 w 6842126"/>
              <a:gd name="connsiteY4674" fmla="*/ 4088979 h 5130710"/>
              <a:gd name="connsiteX4675" fmla="*/ 1420632 w 6842126"/>
              <a:gd name="connsiteY4675" fmla="*/ 4069840 h 5130710"/>
              <a:gd name="connsiteX4676" fmla="*/ 1417206 w 6842126"/>
              <a:gd name="connsiteY4676" fmla="*/ 4073687 h 5130710"/>
              <a:gd name="connsiteX4677" fmla="*/ 1368740 w 6842126"/>
              <a:gd name="connsiteY4677" fmla="*/ 4123205 h 5130710"/>
              <a:gd name="connsiteX4678" fmla="*/ 1375959 w 6842126"/>
              <a:gd name="connsiteY4678" fmla="*/ 4111986 h 5130710"/>
              <a:gd name="connsiteX4679" fmla="*/ 1425727 w 6842126"/>
              <a:gd name="connsiteY4679" fmla="*/ 4047185 h 5130710"/>
              <a:gd name="connsiteX4680" fmla="*/ 1430002 w 6842126"/>
              <a:gd name="connsiteY4680" fmla="*/ 4041456 h 5130710"/>
              <a:gd name="connsiteX4681" fmla="*/ 1430764 w 6842126"/>
              <a:gd name="connsiteY4681" fmla="*/ 4036687 h 5130710"/>
              <a:gd name="connsiteX4682" fmla="*/ 1445800 w 6842126"/>
              <a:gd name="connsiteY4682" fmla="*/ 4020290 h 5130710"/>
              <a:gd name="connsiteX4683" fmla="*/ 1451042 w 6842126"/>
              <a:gd name="connsiteY4683" fmla="*/ 4013266 h 5130710"/>
              <a:gd name="connsiteX4684" fmla="*/ 1435224 w 6842126"/>
              <a:gd name="connsiteY4684" fmla="*/ 4027355 h 5130710"/>
              <a:gd name="connsiteX4685" fmla="*/ 1436096 w 6842126"/>
              <a:gd name="connsiteY4685" fmla="*/ 4025643 h 5130710"/>
              <a:gd name="connsiteX4686" fmla="*/ 1454981 w 6842126"/>
              <a:gd name="connsiteY4686" fmla="*/ 3984863 h 5130710"/>
              <a:gd name="connsiteX4687" fmla="*/ 1418252 w 6842126"/>
              <a:gd name="connsiteY4687" fmla="*/ 4037622 h 5130710"/>
              <a:gd name="connsiteX4688" fmla="*/ 1409362 w 6842126"/>
              <a:gd name="connsiteY4688" fmla="*/ 4048712 h 5130710"/>
              <a:gd name="connsiteX4689" fmla="*/ 1414140 w 6842126"/>
              <a:gd name="connsiteY4689" fmla="*/ 4030847 h 5130710"/>
              <a:gd name="connsiteX4690" fmla="*/ 1412081 w 6842126"/>
              <a:gd name="connsiteY4690" fmla="*/ 4033614 h 5130710"/>
              <a:gd name="connsiteX4691" fmla="*/ 1350371 w 6842126"/>
              <a:gd name="connsiteY4691" fmla="*/ 4118723 h 5130710"/>
              <a:gd name="connsiteX4692" fmla="*/ 1330707 w 6842126"/>
              <a:gd name="connsiteY4692" fmla="*/ 4143903 h 5130710"/>
              <a:gd name="connsiteX4693" fmla="*/ 1341673 w 6842126"/>
              <a:gd name="connsiteY4693" fmla="*/ 4127166 h 5130710"/>
              <a:gd name="connsiteX4694" fmla="*/ 1371987 w 6842126"/>
              <a:gd name="connsiteY4694" fmla="*/ 4083382 h 5130710"/>
              <a:gd name="connsiteX4695" fmla="*/ 1406397 w 6842126"/>
              <a:gd name="connsiteY4695" fmla="*/ 4034231 h 5130710"/>
              <a:gd name="connsiteX4696" fmla="*/ 1365739 w 6842126"/>
              <a:gd name="connsiteY4696" fmla="*/ 4066730 h 5130710"/>
              <a:gd name="connsiteX4697" fmla="*/ 1327252 w 6842126"/>
              <a:gd name="connsiteY4697" fmla="*/ 4108616 h 5130710"/>
              <a:gd name="connsiteX4698" fmla="*/ 1341101 w 6842126"/>
              <a:gd name="connsiteY4698" fmla="*/ 4084326 h 5130710"/>
              <a:gd name="connsiteX4699" fmla="*/ 1346623 w 6842126"/>
              <a:gd name="connsiteY4699" fmla="*/ 4071857 h 5130710"/>
              <a:gd name="connsiteX4700" fmla="*/ 1422166 w 6842126"/>
              <a:gd name="connsiteY4700" fmla="*/ 3955436 h 5130710"/>
              <a:gd name="connsiteX4701" fmla="*/ 1421559 w 6842126"/>
              <a:gd name="connsiteY4701" fmla="*/ 3944976 h 5130710"/>
              <a:gd name="connsiteX4702" fmla="*/ 1442817 w 6842126"/>
              <a:gd name="connsiteY4702" fmla="*/ 3913946 h 5130710"/>
              <a:gd name="connsiteX4703" fmla="*/ 1435112 w 6842126"/>
              <a:gd name="connsiteY4703" fmla="*/ 3905666 h 5130710"/>
              <a:gd name="connsiteX4704" fmla="*/ 1458191 w 6842126"/>
              <a:gd name="connsiteY4704" fmla="*/ 3863850 h 5130710"/>
              <a:gd name="connsiteX4705" fmla="*/ 1457825 w 6842126"/>
              <a:gd name="connsiteY4705" fmla="*/ 3863293 h 5130710"/>
              <a:gd name="connsiteX4706" fmla="*/ 1457364 w 6842126"/>
              <a:gd name="connsiteY4706" fmla="*/ 3862596 h 5130710"/>
              <a:gd name="connsiteX4707" fmla="*/ 1457211 w 6842126"/>
              <a:gd name="connsiteY4707" fmla="*/ 3862364 h 5130710"/>
              <a:gd name="connsiteX4708" fmla="*/ 1457087 w 6842126"/>
              <a:gd name="connsiteY4708" fmla="*/ 3862179 h 5130710"/>
              <a:gd name="connsiteX4709" fmla="*/ 1457364 w 6842126"/>
              <a:gd name="connsiteY4709" fmla="*/ 3862596 h 5130710"/>
              <a:gd name="connsiteX4710" fmla="*/ 1458191 w 6842126"/>
              <a:gd name="connsiteY4710" fmla="*/ 3863850 h 5130710"/>
              <a:gd name="connsiteX4711" fmla="*/ 1435674 w 6842126"/>
              <a:gd name="connsiteY4711" fmla="*/ 3896356 h 5130710"/>
              <a:gd name="connsiteX4712" fmla="*/ 1416527 w 6842126"/>
              <a:gd name="connsiteY4712" fmla="*/ 3918586 h 5130710"/>
              <a:gd name="connsiteX4713" fmla="*/ 1415607 w 6842126"/>
              <a:gd name="connsiteY4713" fmla="*/ 3920013 h 5130710"/>
              <a:gd name="connsiteX4714" fmla="*/ 1416599 w 6842126"/>
              <a:gd name="connsiteY4714" fmla="*/ 3921253 h 5130710"/>
              <a:gd name="connsiteX4715" fmla="*/ 1416651 w 6842126"/>
              <a:gd name="connsiteY4715" fmla="*/ 3925889 h 5130710"/>
              <a:gd name="connsiteX4716" fmla="*/ 1414641 w 6842126"/>
              <a:gd name="connsiteY4716" fmla="*/ 3926545 h 5130710"/>
              <a:gd name="connsiteX4717" fmla="*/ 1412953 w 6842126"/>
              <a:gd name="connsiteY4717" fmla="*/ 3925126 h 5130710"/>
              <a:gd name="connsiteX4718" fmla="*/ 1413032 w 6842126"/>
              <a:gd name="connsiteY4718" fmla="*/ 3924011 h 5130710"/>
              <a:gd name="connsiteX4719" fmla="*/ 1398999 w 6842126"/>
              <a:gd name="connsiteY4719" fmla="*/ 3945808 h 5130710"/>
              <a:gd name="connsiteX4720" fmla="*/ 1416739 w 6842126"/>
              <a:gd name="connsiteY4720" fmla="*/ 3902676 h 5130710"/>
              <a:gd name="connsiteX4721" fmla="*/ 1413196 w 6842126"/>
              <a:gd name="connsiteY4721" fmla="*/ 3905003 h 5130710"/>
              <a:gd name="connsiteX4722" fmla="*/ 1350107 w 6842126"/>
              <a:gd name="connsiteY4722" fmla="*/ 3981011 h 5130710"/>
              <a:gd name="connsiteX4723" fmla="*/ 1315534 w 6842126"/>
              <a:gd name="connsiteY4723" fmla="*/ 4027122 h 5130710"/>
              <a:gd name="connsiteX4724" fmla="*/ 1294301 w 6842126"/>
              <a:gd name="connsiteY4724" fmla="*/ 4057102 h 5130710"/>
              <a:gd name="connsiteX4725" fmla="*/ 1285894 w 6842126"/>
              <a:gd name="connsiteY4725" fmla="*/ 4068176 h 5130710"/>
              <a:gd name="connsiteX4726" fmla="*/ 1280425 w 6842126"/>
              <a:gd name="connsiteY4726" fmla="*/ 4061979 h 5130710"/>
              <a:gd name="connsiteX4727" fmla="*/ 1289161 w 6842126"/>
              <a:gd name="connsiteY4727" fmla="*/ 4047699 h 5130710"/>
              <a:gd name="connsiteX4728" fmla="*/ 1303098 w 6842126"/>
              <a:gd name="connsiteY4728" fmla="*/ 4030582 h 5130710"/>
              <a:gd name="connsiteX4729" fmla="*/ 1327284 w 6842126"/>
              <a:gd name="connsiteY4729" fmla="*/ 3995025 h 5130710"/>
              <a:gd name="connsiteX4730" fmla="*/ 1322912 w 6842126"/>
              <a:gd name="connsiteY4730" fmla="*/ 3997742 h 5130710"/>
              <a:gd name="connsiteX4731" fmla="*/ 1348068 w 6842126"/>
              <a:gd name="connsiteY4731" fmla="*/ 3962053 h 5130710"/>
              <a:gd name="connsiteX4732" fmla="*/ 1370885 w 6842126"/>
              <a:gd name="connsiteY4732" fmla="*/ 3928427 h 5130710"/>
              <a:gd name="connsiteX4733" fmla="*/ 1360227 w 6842126"/>
              <a:gd name="connsiteY4733" fmla="*/ 3939587 h 5130710"/>
              <a:gd name="connsiteX4734" fmla="*/ 1360020 w 6842126"/>
              <a:gd name="connsiteY4734" fmla="*/ 3936598 h 5130710"/>
              <a:gd name="connsiteX4735" fmla="*/ 1360469 w 6842126"/>
              <a:gd name="connsiteY4735" fmla="*/ 3935096 h 5130710"/>
              <a:gd name="connsiteX4736" fmla="*/ 1383120 w 6842126"/>
              <a:gd name="connsiteY4736" fmla="*/ 3910265 h 5130710"/>
              <a:gd name="connsiteX4737" fmla="*/ 1382365 w 6842126"/>
              <a:gd name="connsiteY4737" fmla="*/ 3911510 h 5130710"/>
              <a:gd name="connsiteX4738" fmla="*/ 1404023 w 6842126"/>
              <a:gd name="connsiteY4738" fmla="*/ 3879594 h 5130710"/>
              <a:gd name="connsiteX4739" fmla="*/ 1400125 w 6842126"/>
              <a:gd name="connsiteY4739" fmla="*/ 3884289 h 5130710"/>
              <a:gd name="connsiteX4740" fmla="*/ 1398292 w 6842126"/>
              <a:gd name="connsiteY4740" fmla="*/ 3886923 h 5130710"/>
              <a:gd name="connsiteX4741" fmla="*/ 1384760 w 6842126"/>
              <a:gd name="connsiteY4741" fmla="*/ 3900544 h 5130710"/>
              <a:gd name="connsiteX4742" fmla="*/ 1364894 w 6842126"/>
              <a:gd name="connsiteY4742" fmla="*/ 3917312 h 5130710"/>
              <a:gd name="connsiteX4743" fmla="*/ 1407413 w 6842126"/>
              <a:gd name="connsiteY4743" fmla="*/ 3870283 h 5130710"/>
              <a:gd name="connsiteX4744" fmla="*/ 1402217 w 6842126"/>
              <a:gd name="connsiteY4744" fmla="*/ 3869891 h 5130710"/>
              <a:gd name="connsiteX4745" fmla="*/ 1373626 w 6842126"/>
              <a:gd name="connsiteY4745" fmla="*/ 3898693 h 5130710"/>
              <a:gd name="connsiteX4746" fmla="*/ 1348599 w 6842126"/>
              <a:gd name="connsiteY4746" fmla="*/ 3934481 h 5130710"/>
              <a:gd name="connsiteX4747" fmla="*/ 1316400 w 6842126"/>
              <a:gd name="connsiteY4747" fmla="*/ 3980527 h 5130710"/>
              <a:gd name="connsiteX4748" fmla="*/ 1326817 w 6842126"/>
              <a:gd name="connsiteY4748" fmla="*/ 3971180 h 5130710"/>
              <a:gd name="connsiteX4749" fmla="*/ 1343331 w 6842126"/>
              <a:gd name="connsiteY4749" fmla="*/ 3953811 h 5130710"/>
              <a:gd name="connsiteX4750" fmla="*/ 1338516 w 6842126"/>
              <a:gd name="connsiteY4750" fmla="*/ 3962588 h 5130710"/>
              <a:gd name="connsiteX4751" fmla="*/ 1311130 w 6842126"/>
              <a:gd name="connsiteY4751" fmla="*/ 4000281 h 5130710"/>
              <a:gd name="connsiteX4752" fmla="*/ 1299320 w 6842126"/>
              <a:gd name="connsiteY4752" fmla="*/ 4019844 h 5130710"/>
              <a:gd name="connsiteX4753" fmla="*/ 1299213 w 6842126"/>
              <a:gd name="connsiteY4753" fmla="*/ 4019301 h 5130710"/>
              <a:gd name="connsiteX4754" fmla="*/ 1289745 w 6842126"/>
              <a:gd name="connsiteY4754" fmla="*/ 4027149 h 5130710"/>
              <a:gd name="connsiteX4755" fmla="*/ 1286259 w 6842126"/>
              <a:gd name="connsiteY4755" fmla="*/ 4030147 h 5130710"/>
              <a:gd name="connsiteX4756" fmla="*/ 1289714 w 6842126"/>
              <a:gd name="connsiteY4756" fmla="*/ 4023800 h 5130710"/>
              <a:gd name="connsiteX4757" fmla="*/ 1308856 w 6842126"/>
              <a:gd name="connsiteY4757" fmla="*/ 3991071 h 5130710"/>
              <a:gd name="connsiteX4758" fmla="*/ 1281520 w 6842126"/>
              <a:gd name="connsiteY4758" fmla="*/ 4028387 h 5130710"/>
              <a:gd name="connsiteX4759" fmla="*/ 1251473 w 6842126"/>
              <a:gd name="connsiteY4759" fmla="*/ 4067897 h 5130710"/>
              <a:gd name="connsiteX4760" fmla="*/ 1251021 w 6842126"/>
              <a:gd name="connsiteY4760" fmla="*/ 4061445 h 5130710"/>
              <a:gd name="connsiteX4761" fmla="*/ 1250904 w 6842126"/>
              <a:gd name="connsiteY4761" fmla="*/ 4061339 h 5130710"/>
              <a:gd name="connsiteX4762" fmla="*/ 1254529 w 6842126"/>
              <a:gd name="connsiteY4762" fmla="*/ 4058016 h 5130710"/>
              <a:gd name="connsiteX4763" fmla="*/ 1279836 w 6842126"/>
              <a:gd name="connsiteY4763" fmla="*/ 4016247 h 5130710"/>
              <a:gd name="connsiteX4764" fmla="*/ 1211105 w 6842126"/>
              <a:gd name="connsiteY4764" fmla="*/ 4098619 h 5130710"/>
              <a:gd name="connsiteX4765" fmla="*/ 1179872 w 6842126"/>
              <a:gd name="connsiteY4765" fmla="*/ 4129716 h 5130710"/>
              <a:gd name="connsiteX4766" fmla="*/ 1179305 w 6842126"/>
              <a:gd name="connsiteY4766" fmla="*/ 4130327 h 5130710"/>
              <a:gd name="connsiteX4767" fmla="*/ 1193162 w 6842126"/>
              <a:gd name="connsiteY4767" fmla="*/ 4106604 h 5130710"/>
              <a:gd name="connsiteX4768" fmla="*/ 1219232 w 6842126"/>
              <a:gd name="connsiteY4768" fmla="*/ 4070336 h 5130710"/>
              <a:gd name="connsiteX4769" fmla="*/ 1255883 w 6842126"/>
              <a:gd name="connsiteY4769" fmla="*/ 4005995 h 5130710"/>
              <a:gd name="connsiteX4770" fmla="*/ 1238234 w 6842126"/>
              <a:gd name="connsiteY4770" fmla="*/ 4030823 h 5130710"/>
              <a:gd name="connsiteX4771" fmla="*/ 1229883 w 6842126"/>
              <a:gd name="connsiteY4771" fmla="*/ 4040730 h 5130710"/>
              <a:gd name="connsiteX4772" fmla="*/ 1197244 w 6842126"/>
              <a:gd name="connsiteY4772" fmla="*/ 4062062 h 5130710"/>
              <a:gd name="connsiteX4773" fmla="*/ 1232195 w 6842126"/>
              <a:gd name="connsiteY4773" fmla="*/ 4007535 h 5130710"/>
              <a:gd name="connsiteX4774" fmla="*/ 1189883 w 6842126"/>
              <a:gd name="connsiteY4774" fmla="*/ 4051172 h 5130710"/>
              <a:gd name="connsiteX4775" fmla="*/ 1149709 w 6842126"/>
              <a:gd name="connsiteY4775" fmla="*/ 4099209 h 5130710"/>
              <a:gd name="connsiteX4776" fmla="*/ 1125066 w 6842126"/>
              <a:gd name="connsiteY4776" fmla="*/ 4115868 h 5130710"/>
              <a:gd name="connsiteX4777" fmla="*/ 1110049 w 6842126"/>
              <a:gd name="connsiteY4777" fmla="*/ 4133916 h 5130710"/>
              <a:gd name="connsiteX4778" fmla="*/ 1215581 w 6842126"/>
              <a:gd name="connsiteY4778" fmla="*/ 3974796 h 5130710"/>
              <a:gd name="connsiteX4779" fmla="*/ 1303364 w 6842126"/>
              <a:gd name="connsiteY4779" fmla="*/ 3851779 h 5130710"/>
              <a:gd name="connsiteX4780" fmla="*/ 1299980 w 6842126"/>
              <a:gd name="connsiteY4780" fmla="*/ 3851727 h 5130710"/>
              <a:gd name="connsiteX4781" fmla="*/ 1303148 w 6842126"/>
              <a:gd name="connsiteY4781" fmla="*/ 3849190 h 5130710"/>
              <a:gd name="connsiteX4782" fmla="*/ 1303921 w 6842126"/>
              <a:gd name="connsiteY4782" fmla="*/ 3851000 h 5130710"/>
              <a:gd name="connsiteX4783" fmla="*/ 1313391 w 6842126"/>
              <a:gd name="connsiteY4783" fmla="*/ 3837730 h 5130710"/>
              <a:gd name="connsiteX4784" fmla="*/ 1314052 w 6842126"/>
              <a:gd name="connsiteY4784" fmla="*/ 3835726 h 5130710"/>
              <a:gd name="connsiteX4785" fmla="*/ 1311466 w 6842126"/>
              <a:gd name="connsiteY4785" fmla="*/ 3834128 h 5130710"/>
              <a:gd name="connsiteX4786" fmla="*/ 1303148 w 6842126"/>
              <a:gd name="connsiteY4786" fmla="*/ 3849190 h 5130710"/>
              <a:gd name="connsiteX4787" fmla="*/ 1298876 w 6842126"/>
              <a:gd name="connsiteY4787" fmla="*/ 3846686 h 5130710"/>
              <a:gd name="connsiteX4788" fmla="*/ 1202339 w 6842126"/>
              <a:gd name="connsiteY4788" fmla="*/ 3981184 h 5130710"/>
              <a:gd name="connsiteX4789" fmla="*/ 1023646 w 6842126"/>
              <a:gd name="connsiteY4789" fmla="*/ 4200207 h 5130710"/>
              <a:gd name="connsiteX4790" fmla="*/ 1064430 w 6842126"/>
              <a:gd name="connsiteY4790" fmla="*/ 4124199 h 5130710"/>
              <a:gd name="connsiteX4791" fmla="*/ 1019321 w 6842126"/>
              <a:gd name="connsiteY4791" fmla="*/ 4175334 h 5130710"/>
              <a:gd name="connsiteX4792" fmla="*/ 998750 w 6842126"/>
              <a:gd name="connsiteY4792" fmla="*/ 4181906 h 5130710"/>
              <a:gd name="connsiteX4793" fmla="*/ 918608 w 6842126"/>
              <a:gd name="connsiteY4793" fmla="*/ 4280448 h 5130710"/>
              <a:gd name="connsiteX4794" fmla="*/ 929028 w 6842126"/>
              <a:gd name="connsiteY4794" fmla="*/ 4259667 h 5130710"/>
              <a:gd name="connsiteX4795" fmla="*/ 931149 w 6842126"/>
              <a:gd name="connsiteY4795" fmla="*/ 4257592 h 5130710"/>
              <a:gd name="connsiteX4796" fmla="*/ 933074 w 6842126"/>
              <a:gd name="connsiteY4796" fmla="*/ 4253463 h 5130710"/>
              <a:gd name="connsiteX4797" fmla="*/ 938086 w 6842126"/>
              <a:gd name="connsiteY4797" fmla="*/ 4246314 h 5130710"/>
              <a:gd name="connsiteX4798" fmla="*/ 948873 w 6842126"/>
              <a:gd name="connsiteY4798" fmla="*/ 4232081 h 5130710"/>
              <a:gd name="connsiteX4799" fmla="*/ 981163 w 6842126"/>
              <a:gd name="connsiteY4799" fmla="*/ 4180055 h 5130710"/>
              <a:gd name="connsiteX4800" fmla="*/ 949345 w 6842126"/>
              <a:gd name="connsiteY4800" fmla="*/ 4218388 h 5130710"/>
              <a:gd name="connsiteX4801" fmla="*/ 937701 w 6842126"/>
              <a:gd name="connsiteY4801" fmla="*/ 4243535 h 5130710"/>
              <a:gd name="connsiteX4802" fmla="*/ 933074 w 6842126"/>
              <a:gd name="connsiteY4802" fmla="*/ 4253463 h 5130710"/>
              <a:gd name="connsiteX4803" fmla="*/ 929790 w 6842126"/>
              <a:gd name="connsiteY4803" fmla="*/ 4258147 h 5130710"/>
              <a:gd name="connsiteX4804" fmla="*/ 929028 w 6842126"/>
              <a:gd name="connsiteY4804" fmla="*/ 4259667 h 5130710"/>
              <a:gd name="connsiteX4805" fmla="*/ 924348 w 6842126"/>
              <a:gd name="connsiteY4805" fmla="*/ 4264244 h 5130710"/>
              <a:gd name="connsiteX4806" fmla="*/ 934104 w 6842126"/>
              <a:gd name="connsiteY4806" fmla="*/ 4227701 h 5130710"/>
              <a:gd name="connsiteX4807" fmla="*/ 937526 w 6842126"/>
              <a:gd name="connsiteY4807" fmla="*/ 4222580 h 5130710"/>
              <a:gd name="connsiteX4808" fmla="*/ 937987 w 6842126"/>
              <a:gd name="connsiteY4808" fmla="*/ 4221934 h 5130710"/>
              <a:gd name="connsiteX4809" fmla="*/ 938045 w 6842126"/>
              <a:gd name="connsiteY4809" fmla="*/ 4221806 h 5130710"/>
              <a:gd name="connsiteX4810" fmla="*/ 937526 w 6842126"/>
              <a:gd name="connsiteY4810" fmla="*/ 4222580 h 5130710"/>
              <a:gd name="connsiteX4811" fmla="*/ 931935 w 6842126"/>
              <a:gd name="connsiteY4811" fmla="*/ 4230459 h 5130710"/>
              <a:gd name="connsiteX4812" fmla="*/ 865784 w 6842126"/>
              <a:gd name="connsiteY4812" fmla="*/ 4301859 h 5130710"/>
              <a:gd name="connsiteX4813" fmla="*/ 868484 w 6842126"/>
              <a:gd name="connsiteY4813" fmla="*/ 4276465 h 5130710"/>
              <a:gd name="connsiteX4814" fmla="*/ 871882 w 6842126"/>
              <a:gd name="connsiteY4814" fmla="*/ 4270608 h 5130710"/>
              <a:gd name="connsiteX4815" fmla="*/ 890659 w 6842126"/>
              <a:gd name="connsiteY4815" fmla="*/ 4243444 h 5130710"/>
              <a:gd name="connsiteX4816" fmla="*/ 918919 w 6842126"/>
              <a:gd name="connsiteY4816" fmla="*/ 4192605 h 5130710"/>
              <a:gd name="connsiteX4817" fmla="*/ 886970 w 6842126"/>
              <a:gd name="connsiteY4817" fmla="*/ 4233203 h 5130710"/>
              <a:gd name="connsiteX4818" fmla="*/ 885778 w 6842126"/>
              <a:gd name="connsiteY4818" fmla="*/ 4235044 h 5130710"/>
              <a:gd name="connsiteX4819" fmla="*/ 884124 w 6842126"/>
              <a:gd name="connsiteY4819" fmla="*/ 4236685 h 5130710"/>
              <a:gd name="connsiteX4820" fmla="*/ 869075 w 6842126"/>
              <a:gd name="connsiteY4820" fmla="*/ 4253422 h 5130710"/>
              <a:gd name="connsiteX4821" fmla="*/ 858427 w 6842126"/>
              <a:gd name="connsiteY4821" fmla="*/ 4257219 h 5130710"/>
              <a:gd name="connsiteX4822" fmla="*/ 859764 w 6842126"/>
              <a:gd name="connsiteY4822" fmla="*/ 4252311 h 5130710"/>
              <a:gd name="connsiteX4823" fmla="*/ 948647 w 6842126"/>
              <a:gd name="connsiteY4823" fmla="*/ 4131590 h 5130710"/>
              <a:gd name="connsiteX4824" fmla="*/ 973853 w 6842126"/>
              <a:gd name="connsiteY4824" fmla="*/ 4083650 h 5130710"/>
              <a:gd name="connsiteX4825" fmla="*/ 936006 w 6842126"/>
              <a:gd name="connsiteY4825" fmla="*/ 4135124 h 5130710"/>
              <a:gd name="connsiteX4826" fmla="*/ 904377 w 6842126"/>
              <a:gd name="connsiteY4826" fmla="*/ 4175884 h 5130710"/>
              <a:gd name="connsiteX4827" fmla="*/ 896137 w 6842126"/>
              <a:gd name="connsiteY4827" fmla="*/ 4178104 h 5130710"/>
              <a:gd name="connsiteX4828" fmla="*/ 908066 w 6842126"/>
              <a:gd name="connsiteY4828" fmla="*/ 4159363 h 5130710"/>
              <a:gd name="connsiteX4829" fmla="*/ 1027627 w 6842126"/>
              <a:gd name="connsiteY4829" fmla="*/ 3997368 h 5130710"/>
              <a:gd name="connsiteX4830" fmla="*/ 1026961 w 6842126"/>
              <a:gd name="connsiteY4830" fmla="*/ 3974520 h 5130710"/>
              <a:gd name="connsiteX4831" fmla="*/ 914527 w 6842126"/>
              <a:gd name="connsiteY4831" fmla="*/ 4125087 h 5130710"/>
              <a:gd name="connsiteX4832" fmla="*/ 913265 w 6842126"/>
              <a:gd name="connsiteY4832" fmla="*/ 4123295 h 5130710"/>
              <a:gd name="connsiteX4833" fmla="*/ 913648 w 6842126"/>
              <a:gd name="connsiteY4833" fmla="*/ 4122760 h 5130710"/>
              <a:gd name="connsiteX4834" fmla="*/ 957918 w 6842126"/>
              <a:gd name="connsiteY4834" fmla="*/ 4052670 h 5130710"/>
              <a:gd name="connsiteX4835" fmla="*/ 902630 w 6842126"/>
              <a:gd name="connsiteY4835" fmla="*/ 4119993 h 5130710"/>
              <a:gd name="connsiteX4836" fmla="*/ 868934 w 6842126"/>
              <a:gd name="connsiteY4836" fmla="*/ 4166756 h 5130710"/>
              <a:gd name="connsiteX4837" fmla="*/ 868054 w 6842126"/>
              <a:gd name="connsiteY4837" fmla="*/ 4167713 h 5130710"/>
              <a:gd name="connsiteX4838" fmla="*/ 925343 w 6842126"/>
              <a:gd name="connsiteY4838" fmla="*/ 4069829 h 5130710"/>
              <a:gd name="connsiteX4839" fmla="*/ 940482 w 6842126"/>
              <a:gd name="connsiteY4839" fmla="*/ 4039448 h 5130710"/>
              <a:gd name="connsiteX4840" fmla="*/ 902923 w 6842126"/>
              <a:gd name="connsiteY4840" fmla="*/ 4093986 h 5130710"/>
              <a:gd name="connsiteX4841" fmla="*/ 878692 w 6842126"/>
              <a:gd name="connsiteY4841" fmla="*/ 4098534 h 5130710"/>
              <a:gd name="connsiteX4842" fmla="*/ 848426 w 6842126"/>
              <a:gd name="connsiteY4842" fmla="*/ 4146901 h 5130710"/>
              <a:gd name="connsiteX4843" fmla="*/ 826237 w 6842126"/>
              <a:gd name="connsiteY4843" fmla="*/ 4170408 h 5130710"/>
              <a:gd name="connsiteX4844" fmla="*/ 821211 w 6842126"/>
              <a:gd name="connsiteY4844" fmla="*/ 4159876 h 5130710"/>
              <a:gd name="connsiteX4845" fmla="*/ 779761 w 6842126"/>
              <a:gd name="connsiteY4845" fmla="*/ 4213034 h 5130710"/>
              <a:gd name="connsiteX4846" fmla="*/ 742916 w 6842126"/>
              <a:gd name="connsiteY4846" fmla="*/ 4240834 h 5130710"/>
              <a:gd name="connsiteX4847" fmla="*/ 738377 w 6842126"/>
              <a:gd name="connsiteY4847" fmla="*/ 4239226 h 5130710"/>
              <a:gd name="connsiteX4848" fmla="*/ 689620 w 6842126"/>
              <a:gd name="connsiteY4848" fmla="*/ 4275939 h 5130710"/>
              <a:gd name="connsiteX4849" fmla="*/ 707743 w 6842126"/>
              <a:gd name="connsiteY4849" fmla="*/ 4237132 h 5130710"/>
              <a:gd name="connsiteX4850" fmla="*/ 677301 w 6842126"/>
              <a:gd name="connsiteY4850" fmla="*/ 4271576 h 5130710"/>
              <a:gd name="connsiteX4851" fmla="*/ 705296 w 6842126"/>
              <a:gd name="connsiteY4851" fmla="*/ 4204898 h 5130710"/>
              <a:gd name="connsiteX4852" fmla="*/ 1011991 w 6842126"/>
              <a:gd name="connsiteY4852" fmla="*/ 3761320 h 5130710"/>
              <a:gd name="connsiteX4853" fmla="*/ 1020012 w 6842126"/>
              <a:gd name="connsiteY4853" fmla="*/ 3751031 h 5130710"/>
              <a:gd name="connsiteX4854" fmla="*/ 1020012 w 6842126"/>
              <a:gd name="connsiteY4854" fmla="*/ 3751031 h 5130710"/>
              <a:gd name="connsiteX4855" fmla="*/ 1011991 w 6842126"/>
              <a:gd name="connsiteY4855" fmla="*/ 3761320 h 5130710"/>
              <a:gd name="connsiteX4856" fmla="*/ 895668 w 6842126"/>
              <a:gd name="connsiteY4856" fmla="*/ 3910510 h 5130710"/>
              <a:gd name="connsiteX4857" fmla="*/ 778195 w 6842126"/>
              <a:gd name="connsiteY4857" fmla="*/ 4062941 h 5130710"/>
              <a:gd name="connsiteX4858" fmla="*/ 730342 w 6842126"/>
              <a:gd name="connsiteY4858" fmla="*/ 4109455 h 5130710"/>
              <a:gd name="connsiteX4859" fmla="*/ 740214 w 6842126"/>
              <a:gd name="connsiteY4859" fmla="*/ 4081585 h 5130710"/>
              <a:gd name="connsiteX4860" fmla="*/ 767494 w 6842126"/>
              <a:gd name="connsiteY4860" fmla="*/ 4041643 h 5130710"/>
              <a:gd name="connsiteX4861" fmla="*/ 936517 w 6842126"/>
              <a:gd name="connsiteY4861" fmla="*/ 3807535 h 5130710"/>
              <a:gd name="connsiteX4862" fmla="*/ 1172875 w 6842126"/>
              <a:gd name="connsiteY4862" fmla="*/ 3472080 h 5130710"/>
              <a:gd name="connsiteX4863" fmla="*/ 1149334 w 6842126"/>
              <a:gd name="connsiteY4863" fmla="*/ 3494021 h 5130710"/>
              <a:gd name="connsiteX4864" fmla="*/ 1177738 w 6842126"/>
              <a:gd name="connsiteY4864" fmla="*/ 3465179 h 5130710"/>
              <a:gd name="connsiteX4865" fmla="*/ 1190675 w 6842126"/>
              <a:gd name="connsiteY4865" fmla="*/ 3446818 h 5130710"/>
              <a:gd name="connsiteX4866" fmla="*/ 1190650 w 6842126"/>
              <a:gd name="connsiteY4866" fmla="*/ 3446825 h 5130710"/>
              <a:gd name="connsiteX4867" fmla="*/ 1183719 w 6842126"/>
              <a:gd name="connsiteY4867" fmla="*/ 3452954 h 5130710"/>
              <a:gd name="connsiteX4868" fmla="*/ 1100599 w 6842126"/>
              <a:gd name="connsiteY4868" fmla="*/ 3532493 h 5130710"/>
              <a:gd name="connsiteX4869" fmla="*/ 1175142 w 6842126"/>
              <a:gd name="connsiteY4869" fmla="*/ 3456198 h 5130710"/>
              <a:gd name="connsiteX4870" fmla="*/ 1179505 w 6842126"/>
              <a:gd name="connsiteY4870" fmla="*/ 3449468 h 5130710"/>
              <a:gd name="connsiteX4871" fmla="*/ 1174613 w 6842126"/>
              <a:gd name="connsiteY4871" fmla="*/ 3454794 h 5130710"/>
              <a:gd name="connsiteX4872" fmla="*/ 1131745 w 6842126"/>
              <a:gd name="connsiteY4872" fmla="*/ 3495459 h 5130710"/>
              <a:gd name="connsiteX4873" fmla="*/ 1103668 w 6842126"/>
              <a:gd name="connsiteY4873" fmla="*/ 3520900 h 5130710"/>
              <a:gd name="connsiteX4874" fmla="*/ 1106476 w 6842126"/>
              <a:gd name="connsiteY4874" fmla="*/ 3516246 h 5130710"/>
              <a:gd name="connsiteX4875" fmla="*/ 1106577 w 6842126"/>
              <a:gd name="connsiteY4875" fmla="*/ 3516032 h 5130710"/>
              <a:gd name="connsiteX4876" fmla="*/ 1107736 w 6842126"/>
              <a:gd name="connsiteY4876" fmla="*/ 3514827 h 5130710"/>
              <a:gd name="connsiteX4877" fmla="*/ 1126742 w 6842126"/>
              <a:gd name="connsiteY4877" fmla="*/ 3496146 h 5130710"/>
              <a:gd name="connsiteX4878" fmla="*/ 1111568 w 6842126"/>
              <a:gd name="connsiteY4878" fmla="*/ 3506695 h 5130710"/>
              <a:gd name="connsiteX4879" fmla="*/ 1110237 w 6842126"/>
              <a:gd name="connsiteY4879" fmla="*/ 3508058 h 5130710"/>
              <a:gd name="connsiteX4880" fmla="*/ 1109496 w 6842126"/>
              <a:gd name="connsiteY4880" fmla="*/ 3505346 h 5130710"/>
              <a:gd name="connsiteX4881" fmla="*/ 1105432 w 6842126"/>
              <a:gd name="connsiteY4881" fmla="*/ 3510288 h 5130710"/>
              <a:gd name="connsiteX4882" fmla="*/ 1101324 w 6842126"/>
              <a:gd name="connsiteY4882" fmla="*/ 3516804 h 5130710"/>
              <a:gd name="connsiteX4883" fmla="*/ 1097348 w 6842126"/>
              <a:gd name="connsiteY4883" fmla="*/ 3520357 h 5130710"/>
              <a:gd name="connsiteX4884" fmla="*/ 1107527 w 6842126"/>
              <a:gd name="connsiteY4884" fmla="*/ 3506619 h 5130710"/>
              <a:gd name="connsiteX4885" fmla="*/ 1180047 w 6842126"/>
              <a:gd name="connsiteY4885" fmla="*/ 3436165 h 5130710"/>
              <a:gd name="connsiteX4886" fmla="*/ 1205972 w 6842126"/>
              <a:gd name="connsiteY4886" fmla="*/ 3406316 h 5130710"/>
              <a:gd name="connsiteX4887" fmla="*/ 1201718 w 6842126"/>
              <a:gd name="connsiteY4887" fmla="*/ 3409796 h 5130710"/>
              <a:gd name="connsiteX4888" fmla="*/ 1142055 w 6842126"/>
              <a:gd name="connsiteY4888" fmla="*/ 3467102 h 5130710"/>
              <a:gd name="connsiteX4889" fmla="*/ 1119767 w 6842126"/>
              <a:gd name="connsiteY4889" fmla="*/ 3488894 h 5130710"/>
              <a:gd name="connsiteX4890" fmla="*/ 1131030 w 6842126"/>
              <a:gd name="connsiteY4890" fmla="*/ 3474477 h 5130710"/>
              <a:gd name="connsiteX4891" fmla="*/ 1195889 w 6842126"/>
              <a:gd name="connsiteY4891" fmla="*/ 3408524 h 5130710"/>
              <a:gd name="connsiteX4892" fmla="*/ 1220095 w 6842126"/>
              <a:gd name="connsiteY4892" fmla="*/ 3381196 h 5130710"/>
              <a:gd name="connsiteX4893" fmla="*/ 1202150 w 6842126"/>
              <a:gd name="connsiteY4893" fmla="*/ 3399741 h 5130710"/>
              <a:gd name="connsiteX4894" fmla="*/ 1182416 w 6842126"/>
              <a:gd name="connsiteY4894" fmla="*/ 3417091 h 5130710"/>
              <a:gd name="connsiteX4895" fmla="*/ 1214050 w 6842126"/>
              <a:gd name="connsiteY4895" fmla="*/ 3383481 h 5130710"/>
              <a:gd name="connsiteX4896" fmla="*/ 1221696 w 6842126"/>
              <a:gd name="connsiteY4896" fmla="*/ 3370700 h 5130710"/>
              <a:gd name="connsiteX4897" fmla="*/ 1256417 w 6842126"/>
              <a:gd name="connsiteY4897" fmla="*/ 3331110 h 5130710"/>
              <a:gd name="connsiteX4898" fmla="*/ 1260780 w 6842126"/>
              <a:gd name="connsiteY4898" fmla="*/ 3324383 h 5130710"/>
              <a:gd name="connsiteX4899" fmla="*/ 1250373 w 6842126"/>
              <a:gd name="connsiteY4899" fmla="*/ 3333394 h 5130710"/>
              <a:gd name="connsiteX4900" fmla="*/ 1241404 w 6842126"/>
              <a:gd name="connsiteY4900" fmla="*/ 3342848 h 5130710"/>
              <a:gd name="connsiteX4901" fmla="*/ 1233122 w 6842126"/>
              <a:gd name="connsiteY4901" fmla="*/ 3356390 h 5130710"/>
              <a:gd name="connsiteX4902" fmla="*/ 1222297 w 6842126"/>
              <a:gd name="connsiteY4902" fmla="*/ 3367571 h 5130710"/>
              <a:gd name="connsiteX4903" fmla="*/ 1224781 w 6842126"/>
              <a:gd name="connsiteY4903" fmla="*/ 3360366 h 5130710"/>
              <a:gd name="connsiteX4904" fmla="*/ 1210919 w 6842126"/>
              <a:gd name="connsiteY4904" fmla="*/ 3374975 h 5130710"/>
              <a:gd name="connsiteX4905" fmla="*/ 1171293 w 6842126"/>
              <a:gd name="connsiteY4905" fmla="*/ 3413010 h 5130710"/>
              <a:gd name="connsiteX4906" fmla="*/ 1203516 w 6842126"/>
              <a:gd name="connsiteY4906" fmla="*/ 3378375 h 5130710"/>
              <a:gd name="connsiteX4907" fmla="*/ 1231570 w 6842126"/>
              <a:gd name="connsiteY4907" fmla="*/ 3347764 h 5130710"/>
              <a:gd name="connsiteX4908" fmla="*/ 1235453 w 6842126"/>
              <a:gd name="connsiteY4908" fmla="*/ 3340862 h 5130710"/>
              <a:gd name="connsiteX4909" fmla="*/ 1240883 w 6842126"/>
              <a:gd name="connsiteY4909" fmla="*/ 3331680 h 5130710"/>
              <a:gd name="connsiteX4910" fmla="*/ 1238945 w 6842126"/>
              <a:gd name="connsiteY4910" fmla="*/ 3332636 h 5130710"/>
              <a:gd name="connsiteX4911" fmla="*/ 1161230 w 6842126"/>
              <a:gd name="connsiteY4911" fmla="*/ 3411735 h 5130710"/>
              <a:gd name="connsiteX4912" fmla="*/ 1152820 w 6842126"/>
              <a:gd name="connsiteY4912" fmla="*/ 3418453 h 5130710"/>
              <a:gd name="connsiteX4913" fmla="*/ 1144513 w 6842126"/>
              <a:gd name="connsiteY4913" fmla="*/ 3430222 h 5130710"/>
              <a:gd name="connsiteX4914" fmla="*/ 1146351 w 6842126"/>
              <a:gd name="connsiteY4914" fmla="*/ 3420575 h 5130710"/>
              <a:gd name="connsiteX4915" fmla="*/ 1154557 w 6842126"/>
              <a:gd name="connsiteY4915" fmla="*/ 3404254 h 5130710"/>
              <a:gd name="connsiteX4916" fmla="*/ 1147230 w 6842126"/>
              <a:gd name="connsiteY4916" fmla="*/ 3411908 h 5130710"/>
              <a:gd name="connsiteX4917" fmla="*/ 1151638 w 6842126"/>
              <a:gd name="connsiteY4917" fmla="*/ 3401334 h 5130710"/>
              <a:gd name="connsiteX4918" fmla="*/ 1139593 w 6842126"/>
              <a:gd name="connsiteY4918" fmla="*/ 3413584 h 5130710"/>
              <a:gd name="connsiteX4919" fmla="*/ 1131420 w 6842126"/>
              <a:gd name="connsiteY4919" fmla="*/ 3427888 h 5130710"/>
              <a:gd name="connsiteX4920" fmla="*/ 1123367 w 6842126"/>
              <a:gd name="connsiteY4920" fmla="*/ 3435940 h 5130710"/>
              <a:gd name="connsiteX4921" fmla="*/ 1122399 w 6842126"/>
              <a:gd name="connsiteY4921" fmla="*/ 3436915 h 5130710"/>
              <a:gd name="connsiteX4922" fmla="*/ 1125325 w 6842126"/>
              <a:gd name="connsiteY4922" fmla="*/ 3430995 h 5130710"/>
              <a:gd name="connsiteX4923" fmla="*/ 1137714 w 6842126"/>
              <a:gd name="connsiteY4923" fmla="*/ 3408052 h 5130710"/>
              <a:gd name="connsiteX4924" fmla="*/ 1153746 w 6842126"/>
              <a:gd name="connsiteY4924" fmla="*/ 3382326 h 5130710"/>
              <a:gd name="connsiteX4925" fmla="*/ 1164538 w 6842126"/>
              <a:gd name="connsiteY4925" fmla="*/ 3363426 h 5130710"/>
              <a:gd name="connsiteX4926" fmla="*/ 1157662 w 6842126"/>
              <a:gd name="connsiteY4926" fmla="*/ 3368409 h 5130710"/>
              <a:gd name="connsiteX4927" fmla="*/ 1156647 w 6842126"/>
              <a:gd name="connsiteY4927" fmla="*/ 3369906 h 5130710"/>
              <a:gd name="connsiteX4928" fmla="*/ 1141082 w 6842126"/>
              <a:gd name="connsiteY4928" fmla="*/ 3393868 h 5130710"/>
              <a:gd name="connsiteX4929" fmla="*/ 1132756 w 6842126"/>
              <a:gd name="connsiteY4929" fmla="*/ 3400542 h 5130710"/>
              <a:gd name="connsiteX4930" fmla="*/ 1128630 w 6842126"/>
              <a:gd name="connsiteY4930" fmla="*/ 3410888 h 5130710"/>
              <a:gd name="connsiteX4931" fmla="*/ 1120111 w 6842126"/>
              <a:gd name="connsiteY4931" fmla="*/ 3417716 h 5130710"/>
              <a:gd name="connsiteX4932" fmla="*/ 1106860 w 6842126"/>
              <a:gd name="connsiteY4932" fmla="*/ 3442045 h 5130710"/>
              <a:gd name="connsiteX4933" fmla="*/ 1102781 w 6842126"/>
              <a:gd name="connsiteY4933" fmla="*/ 3445711 h 5130710"/>
              <a:gd name="connsiteX4934" fmla="*/ 1103359 w 6842126"/>
              <a:gd name="connsiteY4934" fmla="*/ 3443261 h 5130710"/>
              <a:gd name="connsiteX4935" fmla="*/ 1096775 w 6842126"/>
              <a:gd name="connsiteY4935" fmla="*/ 3455153 h 5130710"/>
              <a:gd name="connsiteX4936" fmla="*/ 1091626 w 6842126"/>
              <a:gd name="connsiteY4936" fmla="*/ 3461533 h 5130710"/>
              <a:gd name="connsiteX4937" fmla="*/ 1097279 w 6842126"/>
              <a:gd name="connsiteY4937" fmla="*/ 3445570 h 5130710"/>
              <a:gd name="connsiteX4938" fmla="*/ 1107395 w 6842126"/>
              <a:gd name="connsiteY4938" fmla="*/ 3427928 h 5130710"/>
              <a:gd name="connsiteX4939" fmla="*/ 1118930 w 6842126"/>
              <a:gd name="connsiteY4939" fmla="*/ 3406143 h 5130710"/>
              <a:gd name="connsiteX4940" fmla="*/ 1119076 w 6842126"/>
              <a:gd name="connsiteY4940" fmla="*/ 3402247 h 5130710"/>
              <a:gd name="connsiteX4941" fmla="*/ 1123214 w 6842126"/>
              <a:gd name="connsiteY4941" fmla="*/ 3392425 h 5130710"/>
              <a:gd name="connsiteX4942" fmla="*/ 1125265 w 6842126"/>
              <a:gd name="connsiteY4942" fmla="*/ 3389216 h 5130710"/>
              <a:gd name="connsiteX4943" fmla="*/ 1124402 w 6842126"/>
              <a:gd name="connsiteY4943" fmla="*/ 3390270 h 5130710"/>
              <a:gd name="connsiteX4944" fmla="*/ 1122055 w 6842126"/>
              <a:gd name="connsiteY4944" fmla="*/ 3393806 h 5130710"/>
              <a:gd name="connsiteX4945" fmla="*/ 1109346 w 6842126"/>
              <a:gd name="connsiteY4945" fmla="*/ 3414866 h 5130710"/>
              <a:gd name="connsiteX4946" fmla="*/ 1103915 w 6842126"/>
              <a:gd name="connsiteY4946" fmla="*/ 3421442 h 5130710"/>
              <a:gd name="connsiteX4947" fmla="*/ 1103306 w 6842126"/>
              <a:gd name="connsiteY4947" fmla="*/ 3422119 h 5130710"/>
              <a:gd name="connsiteX4948" fmla="*/ 1096953 w 6842126"/>
              <a:gd name="connsiteY4948" fmla="*/ 3431762 h 5130710"/>
              <a:gd name="connsiteX4949" fmla="*/ 1091317 w 6842126"/>
              <a:gd name="connsiteY4949" fmla="*/ 3439772 h 5130710"/>
              <a:gd name="connsiteX4950" fmla="*/ 1091306 w 6842126"/>
              <a:gd name="connsiteY4950" fmla="*/ 3439791 h 5130710"/>
              <a:gd name="connsiteX4951" fmla="*/ 1091296 w 6842126"/>
              <a:gd name="connsiteY4951" fmla="*/ 3439802 h 5130710"/>
              <a:gd name="connsiteX4952" fmla="*/ 1071283 w 6842126"/>
              <a:gd name="connsiteY4952" fmla="*/ 3468235 h 5130710"/>
              <a:gd name="connsiteX4953" fmla="*/ 1050519 w 6842126"/>
              <a:gd name="connsiteY4953" fmla="*/ 3497391 h 5130710"/>
              <a:gd name="connsiteX4954" fmla="*/ 1049474 w 6842126"/>
              <a:gd name="connsiteY4954" fmla="*/ 3490629 h 5130710"/>
              <a:gd name="connsiteX4955" fmla="*/ 1046262 w 6842126"/>
              <a:gd name="connsiteY4955" fmla="*/ 3496336 h 5130710"/>
              <a:gd name="connsiteX4956" fmla="*/ 1044512 w 6842126"/>
              <a:gd name="connsiteY4956" fmla="*/ 3497294 h 5130710"/>
              <a:gd name="connsiteX4957" fmla="*/ 1039749 w 6842126"/>
              <a:gd name="connsiteY4957" fmla="*/ 3500495 h 5130710"/>
              <a:gd name="connsiteX4958" fmla="*/ 1042212 w 6842126"/>
              <a:gd name="connsiteY4958" fmla="*/ 3495772 h 5130710"/>
              <a:gd name="connsiteX4959" fmla="*/ 1079258 w 6842126"/>
              <a:gd name="connsiteY4959" fmla="*/ 3424907 h 5130710"/>
              <a:gd name="connsiteX4960" fmla="*/ 1085022 w 6842126"/>
              <a:gd name="connsiteY4960" fmla="*/ 3414128 h 5130710"/>
              <a:gd name="connsiteX4961" fmla="*/ 1091791 w 6842126"/>
              <a:gd name="connsiteY4961" fmla="*/ 3401230 h 5130710"/>
              <a:gd name="connsiteX4962" fmla="*/ 1098822 w 6842126"/>
              <a:gd name="connsiteY4962" fmla="*/ 3384543 h 5130710"/>
              <a:gd name="connsiteX4963" fmla="*/ 1102311 w 6842126"/>
              <a:gd name="connsiteY4963" fmla="*/ 3377315 h 5130710"/>
              <a:gd name="connsiteX4964" fmla="*/ 1099393 w 6842126"/>
              <a:gd name="connsiteY4964" fmla="*/ 3380809 h 5130710"/>
              <a:gd name="connsiteX4965" fmla="*/ 1109128 w 6842126"/>
              <a:gd name="connsiteY4965" fmla="*/ 3362066 h 5130710"/>
              <a:gd name="connsiteX4966" fmla="*/ 1106887 w 6842126"/>
              <a:gd name="connsiteY4966" fmla="*/ 3350155 h 5130710"/>
              <a:gd name="connsiteX4967" fmla="*/ 1081951 w 6842126"/>
              <a:gd name="connsiteY4967" fmla="*/ 3393113 h 5130710"/>
              <a:gd name="connsiteX4968" fmla="*/ 1061739 w 6842126"/>
              <a:gd name="connsiteY4968" fmla="*/ 3420800 h 5130710"/>
              <a:gd name="connsiteX4969" fmla="*/ 1054777 w 6842126"/>
              <a:gd name="connsiteY4969" fmla="*/ 3424158 h 5130710"/>
              <a:gd name="connsiteX4970" fmla="*/ 1036282 w 6842126"/>
              <a:gd name="connsiteY4970" fmla="*/ 3457136 h 5130710"/>
              <a:gd name="connsiteX4971" fmla="*/ 1038252 w 6842126"/>
              <a:gd name="connsiteY4971" fmla="*/ 3446667 h 5130710"/>
              <a:gd name="connsiteX4972" fmla="*/ 1038675 w 6842126"/>
              <a:gd name="connsiteY4972" fmla="*/ 3447511 h 5130710"/>
              <a:gd name="connsiteX4973" fmla="*/ 1038050 w 6842126"/>
              <a:gd name="connsiteY4973" fmla="*/ 3449052 h 5130710"/>
              <a:gd name="connsiteX4974" fmla="*/ 1038947 w 6842126"/>
              <a:gd name="connsiteY4974" fmla="*/ 3448055 h 5130710"/>
              <a:gd name="connsiteX4975" fmla="*/ 1038675 w 6842126"/>
              <a:gd name="connsiteY4975" fmla="*/ 3447511 h 5130710"/>
              <a:gd name="connsiteX4976" fmla="*/ 1039825 w 6842126"/>
              <a:gd name="connsiteY4976" fmla="*/ 3444681 h 5130710"/>
              <a:gd name="connsiteX4977" fmla="*/ 1041056 w 6842126"/>
              <a:gd name="connsiteY4977" fmla="*/ 3443121 h 5130710"/>
              <a:gd name="connsiteX4978" fmla="*/ 1041973 w 6842126"/>
              <a:gd name="connsiteY4978" fmla="*/ 3441090 h 5130710"/>
              <a:gd name="connsiteX4979" fmla="*/ 1040492 w 6842126"/>
              <a:gd name="connsiteY4979" fmla="*/ 3433018 h 5130710"/>
              <a:gd name="connsiteX4980" fmla="*/ 1048799 w 6842126"/>
              <a:gd name="connsiteY4980" fmla="*/ 3416448 h 5130710"/>
              <a:gd name="connsiteX4981" fmla="*/ 1054531 w 6842126"/>
              <a:gd name="connsiteY4981" fmla="*/ 3406618 h 5130710"/>
              <a:gd name="connsiteX4982" fmla="*/ 1048900 w 6842126"/>
              <a:gd name="connsiteY4982" fmla="*/ 3408877 h 5130710"/>
              <a:gd name="connsiteX4983" fmla="*/ 1041928 w 6842126"/>
              <a:gd name="connsiteY4983" fmla="*/ 3411658 h 5130710"/>
              <a:gd name="connsiteX4984" fmla="*/ 1041062 w 6842126"/>
              <a:gd name="connsiteY4984" fmla="*/ 3412306 h 5130710"/>
              <a:gd name="connsiteX4985" fmla="*/ 1023785 w 6842126"/>
              <a:gd name="connsiteY4985" fmla="*/ 3440901 h 5130710"/>
              <a:gd name="connsiteX4986" fmla="*/ 997981 w 6842126"/>
              <a:gd name="connsiteY4986" fmla="*/ 3488914 h 5130710"/>
              <a:gd name="connsiteX4987" fmla="*/ 994886 w 6842126"/>
              <a:gd name="connsiteY4987" fmla="*/ 3491195 h 5130710"/>
              <a:gd name="connsiteX4988" fmla="*/ 987965 w 6842126"/>
              <a:gd name="connsiteY4988" fmla="*/ 3496959 h 5130710"/>
              <a:gd name="connsiteX4989" fmla="*/ 995076 w 6842126"/>
              <a:gd name="connsiteY4989" fmla="*/ 3481280 h 5130710"/>
              <a:gd name="connsiteX4990" fmla="*/ 986046 w 6842126"/>
              <a:gd name="connsiteY4990" fmla="*/ 3495240 h 5130710"/>
              <a:gd name="connsiteX4991" fmla="*/ 983178 w 6842126"/>
              <a:gd name="connsiteY4991" fmla="*/ 3492414 h 5130710"/>
              <a:gd name="connsiteX4992" fmla="*/ 979032 w 6842126"/>
              <a:gd name="connsiteY4992" fmla="*/ 3496426 h 5130710"/>
              <a:gd name="connsiteX4993" fmla="*/ 986134 w 6842126"/>
              <a:gd name="connsiteY4993" fmla="*/ 3481892 h 5130710"/>
              <a:gd name="connsiteX4994" fmla="*/ 989021 w 6842126"/>
              <a:gd name="connsiteY4994" fmla="*/ 3477761 h 5130710"/>
              <a:gd name="connsiteX4995" fmla="*/ 990843 w 6842126"/>
              <a:gd name="connsiteY4995" fmla="*/ 3476150 h 5130710"/>
              <a:gd name="connsiteX4996" fmla="*/ 989192 w 6842126"/>
              <a:gd name="connsiteY4996" fmla="*/ 3475628 h 5130710"/>
              <a:gd name="connsiteX4997" fmla="*/ 998695 w 6842126"/>
              <a:gd name="connsiteY4997" fmla="*/ 3456183 h 5130710"/>
              <a:gd name="connsiteX4998" fmla="*/ 1003116 w 6842126"/>
              <a:gd name="connsiteY4998" fmla="*/ 3451449 h 5130710"/>
              <a:gd name="connsiteX4999" fmla="*/ 1004133 w 6842126"/>
              <a:gd name="connsiteY4999" fmla="*/ 3450448 h 5130710"/>
              <a:gd name="connsiteX5000" fmla="*/ 996075 w 6842126"/>
              <a:gd name="connsiteY5000" fmla="*/ 3451407 h 5130710"/>
              <a:gd name="connsiteX5001" fmla="*/ 994720 w 6842126"/>
              <a:gd name="connsiteY5001" fmla="*/ 3451660 h 5130710"/>
              <a:gd name="connsiteX5002" fmla="*/ 994874 w 6842126"/>
              <a:gd name="connsiteY5002" fmla="*/ 3450213 h 5130710"/>
              <a:gd name="connsiteX5003" fmla="*/ 996939 w 6842126"/>
              <a:gd name="connsiteY5003" fmla="*/ 3427268 h 5130710"/>
              <a:gd name="connsiteX5004" fmla="*/ 997114 w 6842126"/>
              <a:gd name="connsiteY5004" fmla="*/ 3422724 h 5130710"/>
              <a:gd name="connsiteX5005" fmla="*/ 1005926 w 6842126"/>
              <a:gd name="connsiteY5005" fmla="*/ 3409169 h 5130710"/>
              <a:gd name="connsiteX5006" fmla="*/ 1013784 w 6842126"/>
              <a:gd name="connsiteY5006" fmla="*/ 3392609 h 5130710"/>
              <a:gd name="connsiteX5007" fmla="*/ 1004901 w 6842126"/>
              <a:gd name="connsiteY5007" fmla="*/ 3401287 h 5130710"/>
              <a:gd name="connsiteX5008" fmla="*/ 1012507 w 6842126"/>
              <a:gd name="connsiteY5008" fmla="*/ 3390723 h 5130710"/>
              <a:gd name="connsiteX5009" fmla="*/ 1013643 w 6842126"/>
              <a:gd name="connsiteY5009" fmla="*/ 3389144 h 5130710"/>
              <a:gd name="connsiteX5010" fmla="*/ 1025392 w 6842126"/>
              <a:gd name="connsiteY5010" fmla="*/ 3372951 h 5130710"/>
              <a:gd name="connsiteX5011" fmla="*/ 1030531 w 6842126"/>
              <a:gd name="connsiteY5011" fmla="*/ 3364362 h 5130710"/>
              <a:gd name="connsiteX5012" fmla="*/ 1034079 w 6842126"/>
              <a:gd name="connsiteY5012" fmla="*/ 3351104 h 5130710"/>
              <a:gd name="connsiteX5013" fmla="*/ 1029238 w 6842126"/>
              <a:gd name="connsiteY5013" fmla="*/ 3354984 h 5130710"/>
              <a:gd name="connsiteX5014" fmla="*/ 1041325 w 6842126"/>
              <a:gd name="connsiteY5014" fmla="*/ 3331587 h 5130710"/>
              <a:gd name="connsiteX5015" fmla="*/ 1055537 w 6842126"/>
              <a:gd name="connsiteY5015" fmla="*/ 3308711 h 5130710"/>
              <a:gd name="connsiteX5016" fmla="*/ 1054523 w 6842126"/>
              <a:gd name="connsiteY5016" fmla="*/ 3306839 h 5130710"/>
              <a:gd name="connsiteX5017" fmla="*/ 1053819 w 6842126"/>
              <a:gd name="connsiteY5017" fmla="*/ 3303849 h 5130710"/>
              <a:gd name="connsiteX5018" fmla="*/ 1048647 w 6842126"/>
              <a:gd name="connsiteY5018" fmla="*/ 3309545 h 5130710"/>
              <a:gd name="connsiteX5019" fmla="*/ 1032428 w 6842126"/>
              <a:gd name="connsiteY5019" fmla="*/ 3324445 h 5130710"/>
              <a:gd name="connsiteX5020" fmla="*/ 1026620 w 6842126"/>
              <a:gd name="connsiteY5020" fmla="*/ 3331057 h 5130710"/>
              <a:gd name="connsiteX5021" fmla="*/ 1014136 w 6842126"/>
              <a:gd name="connsiteY5021" fmla="*/ 3348707 h 5130710"/>
              <a:gd name="connsiteX5022" fmla="*/ 1000306 w 6842126"/>
              <a:gd name="connsiteY5022" fmla="*/ 3368006 h 5130710"/>
              <a:gd name="connsiteX5023" fmla="*/ 997310 w 6842126"/>
              <a:gd name="connsiteY5023" fmla="*/ 3372857 h 5130710"/>
              <a:gd name="connsiteX5024" fmla="*/ 993603 w 6842126"/>
              <a:gd name="connsiteY5024" fmla="*/ 3379409 h 5130710"/>
              <a:gd name="connsiteX5025" fmla="*/ 991952 w 6842126"/>
              <a:gd name="connsiteY5025" fmla="*/ 3384088 h 5130710"/>
              <a:gd name="connsiteX5026" fmla="*/ 989960 w 6842126"/>
              <a:gd name="connsiteY5026" fmla="*/ 3385995 h 5130710"/>
              <a:gd name="connsiteX5027" fmla="*/ 989946 w 6842126"/>
              <a:gd name="connsiteY5027" fmla="*/ 3385870 h 5130710"/>
              <a:gd name="connsiteX5028" fmla="*/ 989587 w 6842126"/>
              <a:gd name="connsiteY5028" fmla="*/ 3386501 h 5130710"/>
              <a:gd name="connsiteX5029" fmla="*/ 982788 w 6842126"/>
              <a:gd name="connsiteY5029" fmla="*/ 3394009 h 5130710"/>
              <a:gd name="connsiteX5030" fmla="*/ 983032 w 6842126"/>
              <a:gd name="connsiteY5030" fmla="*/ 3391866 h 5130710"/>
              <a:gd name="connsiteX5031" fmla="*/ 991897 w 6842126"/>
              <a:gd name="connsiteY5031" fmla="*/ 3378879 h 5130710"/>
              <a:gd name="connsiteX5032" fmla="*/ 990006 w 6842126"/>
              <a:gd name="connsiteY5032" fmla="*/ 3375347 h 5130710"/>
              <a:gd name="connsiteX5033" fmla="*/ 989692 w 6842126"/>
              <a:gd name="connsiteY5033" fmla="*/ 3373569 h 5130710"/>
              <a:gd name="connsiteX5034" fmla="*/ 993661 w 6842126"/>
              <a:gd name="connsiteY5034" fmla="*/ 3366076 h 5130710"/>
              <a:gd name="connsiteX5035" fmla="*/ 997186 w 6842126"/>
              <a:gd name="connsiteY5035" fmla="*/ 3363178 h 5130710"/>
              <a:gd name="connsiteX5036" fmla="*/ 992021 w 6842126"/>
              <a:gd name="connsiteY5036" fmla="*/ 3363476 h 5130710"/>
              <a:gd name="connsiteX5037" fmla="*/ 995440 w 6842126"/>
              <a:gd name="connsiteY5037" fmla="*/ 3358302 h 5130710"/>
              <a:gd name="connsiteX5038" fmla="*/ 1026537 w 6842126"/>
              <a:gd name="connsiteY5038" fmla="*/ 3314327 h 5130710"/>
              <a:gd name="connsiteX5039" fmla="*/ 985156 w 6842126"/>
              <a:gd name="connsiteY5039" fmla="*/ 3350266 h 5130710"/>
              <a:gd name="connsiteX5040" fmla="*/ 959522 w 6842126"/>
              <a:gd name="connsiteY5040" fmla="*/ 3384595 h 5130710"/>
              <a:gd name="connsiteX5041" fmla="*/ 940736 w 6842126"/>
              <a:gd name="connsiteY5041" fmla="*/ 3404589 h 5130710"/>
              <a:gd name="connsiteX5042" fmla="*/ 939739 w 6842126"/>
              <a:gd name="connsiteY5042" fmla="*/ 3404260 h 5130710"/>
              <a:gd name="connsiteX5043" fmla="*/ 934118 w 6842126"/>
              <a:gd name="connsiteY5043" fmla="*/ 3410437 h 5130710"/>
              <a:gd name="connsiteX5044" fmla="*/ 931166 w 6842126"/>
              <a:gd name="connsiteY5044" fmla="*/ 3414921 h 5130710"/>
              <a:gd name="connsiteX5045" fmla="*/ 915970 w 6842126"/>
              <a:gd name="connsiteY5045" fmla="*/ 3431342 h 5130710"/>
              <a:gd name="connsiteX5046" fmla="*/ 915526 w 6842126"/>
              <a:gd name="connsiteY5046" fmla="*/ 3424416 h 5130710"/>
              <a:gd name="connsiteX5047" fmla="*/ 921995 w 6842126"/>
              <a:gd name="connsiteY5047" fmla="*/ 3407922 h 5130710"/>
              <a:gd name="connsiteX5048" fmla="*/ 925896 w 6842126"/>
              <a:gd name="connsiteY5048" fmla="*/ 3402933 h 5130710"/>
              <a:gd name="connsiteX5049" fmla="*/ 960614 w 6842126"/>
              <a:gd name="connsiteY5049" fmla="*/ 3350272 h 5130710"/>
              <a:gd name="connsiteX5050" fmla="*/ 961114 w 6842126"/>
              <a:gd name="connsiteY5050" fmla="*/ 3333348 h 5130710"/>
              <a:gd name="connsiteX5051" fmla="*/ 1002873 w 6842126"/>
              <a:gd name="connsiteY5051" fmla="*/ 3285212 h 5130710"/>
              <a:gd name="connsiteX5052" fmla="*/ 996949 w 6842126"/>
              <a:gd name="connsiteY5052" fmla="*/ 3282713 h 5130710"/>
              <a:gd name="connsiteX5053" fmla="*/ 992761 w 6842126"/>
              <a:gd name="connsiteY5053" fmla="*/ 3278172 h 5130710"/>
              <a:gd name="connsiteX5054" fmla="*/ 990818 w 6842126"/>
              <a:gd name="connsiteY5054" fmla="*/ 3280207 h 5130710"/>
              <a:gd name="connsiteX5055" fmla="*/ 990652 w 6842126"/>
              <a:gd name="connsiteY5055" fmla="*/ 3277834 h 5130710"/>
              <a:gd name="connsiteX5056" fmla="*/ 991009 w 6842126"/>
              <a:gd name="connsiteY5056" fmla="*/ 3276640 h 5130710"/>
              <a:gd name="connsiteX5057" fmla="*/ 991178 w 6842126"/>
              <a:gd name="connsiteY5057" fmla="*/ 3276454 h 5130710"/>
              <a:gd name="connsiteX5058" fmla="*/ 990787 w 6842126"/>
              <a:gd name="connsiteY5058" fmla="*/ 3276032 h 5130710"/>
              <a:gd name="connsiteX5059" fmla="*/ 990735 w 6842126"/>
              <a:gd name="connsiteY5059" fmla="*/ 3275162 h 5130710"/>
              <a:gd name="connsiteX5060" fmla="*/ 1005109 w 6842126"/>
              <a:gd name="connsiteY5060" fmla="*/ 3253577 h 5130710"/>
              <a:gd name="connsiteX5061" fmla="*/ 994524 w 6842126"/>
              <a:gd name="connsiteY5061" fmla="*/ 3262513 h 5130710"/>
              <a:gd name="connsiteX5062" fmla="*/ 996250 w 6842126"/>
              <a:gd name="connsiteY5062" fmla="*/ 3260358 h 5130710"/>
              <a:gd name="connsiteX5063" fmla="*/ 971794 w 6842126"/>
              <a:gd name="connsiteY5063" fmla="*/ 3284153 h 5130710"/>
              <a:gd name="connsiteX5064" fmla="*/ 939709 w 6842126"/>
              <a:gd name="connsiteY5064" fmla="*/ 3314059 h 5130710"/>
              <a:gd name="connsiteX5065" fmla="*/ 975774 w 6842126"/>
              <a:gd name="connsiteY5065" fmla="*/ 3277435 h 5130710"/>
              <a:gd name="connsiteX5066" fmla="*/ 987458 w 6842126"/>
              <a:gd name="connsiteY5066" fmla="*/ 3264732 h 5130710"/>
              <a:gd name="connsiteX5067" fmla="*/ 985139 w 6842126"/>
              <a:gd name="connsiteY5067" fmla="*/ 3264419 h 5130710"/>
              <a:gd name="connsiteX5068" fmla="*/ 984518 w 6842126"/>
              <a:gd name="connsiteY5068" fmla="*/ 3264786 h 5130710"/>
              <a:gd name="connsiteX5069" fmla="*/ 980691 w 6842126"/>
              <a:gd name="connsiteY5069" fmla="*/ 3268641 h 5130710"/>
              <a:gd name="connsiteX5070" fmla="*/ 981862 w 6842126"/>
              <a:gd name="connsiteY5070" fmla="*/ 3266643 h 5130710"/>
              <a:gd name="connsiteX5071" fmla="*/ 982125 w 6842126"/>
              <a:gd name="connsiteY5071" fmla="*/ 3266209 h 5130710"/>
              <a:gd name="connsiteX5072" fmla="*/ 981024 w 6842126"/>
              <a:gd name="connsiteY5072" fmla="*/ 3266864 h 5130710"/>
              <a:gd name="connsiteX5073" fmla="*/ 974094 w 6842126"/>
              <a:gd name="connsiteY5073" fmla="*/ 3272992 h 5130710"/>
              <a:gd name="connsiteX5074" fmla="*/ 890974 w 6842126"/>
              <a:gd name="connsiteY5074" fmla="*/ 3352531 h 5130710"/>
              <a:gd name="connsiteX5075" fmla="*/ 965515 w 6842126"/>
              <a:gd name="connsiteY5075" fmla="*/ 3276234 h 5130710"/>
              <a:gd name="connsiteX5076" fmla="*/ 969880 w 6842126"/>
              <a:gd name="connsiteY5076" fmla="*/ 3269505 h 5130710"/>
              <a:gd name="connsiteX5077" fmla="*/ 964986 w 6842126"/>
              <a:gd name="connsiteY5077" fmla="*/ 3274831 h 5130710"/>
              <a:gd name="connsiteX5078" fmla="*/ 922119 w 6842126"/>
              <a:gd name="connsiteY5078" fmla="*/ 3315495 h 5130710"/>
              <a:gd name="connsiteX5079" fmla="*/ 894042 w 6842126"/>
              <a:gd name="connsiteY5079" fmla="*/ 3340937 h 5130710"/>
              <a:gd name="connsiteX5080" fmla="*/ 896849 w 6842126"/>
              <a:gd name="connsiteY5080" fmla="*/ 3336284 h 5130710"/>
              <a:gd name="connsiteX5081" fmla="*/ 896951 w 6842126"/>
              <a:gd name="connsiteY5081" fmla="*/ 3336069 h 5130710"/>
              <a:gd name="connsiteX5082" fmla="*/ 898108 w 6842126"/>
              <a:gd name="connsiteY5082" fmla="*/ 3334864 h 5130710"/>
              <a:gd name="connsiteX5083" fmla="*/ 917116 w 6842126"/>
              <a:gd name="connsiteY5083" fmla="*/ 3316185 h 5130710"/>
              <a:gd name="connsiteX5084" fmla="*/ 901942 w 6842126"/>
              <a:gd name="connsiteY5084" fmla="*/ 3326733 h 5130710"/>
              <a:gd name="connsiteX5085" fmla="*/ 900610 w 6842126"/>
              <a:gd name="connsiteY5085" fmla="*/ 3328095 h 5130710"/>
              <a:gd name="connsiteX5086" fmla="*/ 899871 w 6842126"/>
              <a:gd name="connsiteY5086" fmla="*/ 3325383 h 5130710"/>
              <a:gd name="connsiteX5087" fmla="*/ 895806 w 6842126"/>
              <a:gd name="connsiteY5087" fmla="*/ 3330326 h 5130710"/>
              <a:gd name="connsiteX5088" fmla="*/ 891698 w 6842126"/>
              <a:gd name="connsiteY5088" fmla="*/ 3336843 h 5130710"/>
              <a:gd name="connsiteX5089" fmla="*/ 887722 w 6842126"/>
              <a:gd name="connsiteY5089" fmla="*/ 3340394 h 5130710"/>
              <a:gd name="connsiteX5090" fmla="*/ 897902 w 6842126"/>
              <a:gd name="connsiteY5090" fmla="*/ 3326656 h 5130710"/>
              <a:gd name="connsiteX5091" fmla="*/ 970420 w 6842126"/>
              <a:gd name="connsiteY5091" fmla="*/ 3256202 h 5130710"/>
              <a:gd name="connsiteX5092" fmla="*/ 980170 w 6842126"/>
              <a:gd name="connsiteY5092" fmla="*/ 3246808 h 5130710"/>
              <a:gd name="connsiteX5093" fmla="*/ 983980 w 6842126"/>
              <a:gd name="connsiteY5093" fmla="*/ 3243054 h 5130710"/>
              <a:gd name="connsiteX5094" fmla="*/ 983563 w 6842126"/>
              <a:gd name="connsiteY5094" fmla="*/ 3243099 h 5130710"/>
              <a:gd name="connsiteX5095" fmla="*/ 979440 w 6842126"/>
              <a:gd name="connsiteY5095" fmla="*/ 3243342 h 5130710"/>
              <a:gd name="connsiteX5096" fmla="*/ 978180 w 6842126"/>
              <a:gd name="connsiteY5096" fmla="*/ 3243023 h 5130710"/>
              <a:gd name="connsiteX5097" fmla="*/ 961787 w 6842126"/>
              <a:gd name="connsiteY5097" fmla="*/ 3258564 h 5130710"/>
              <a:gd name="connsiteX5098" fmla="*/ 948926 w 6842126"/>
              <a:gd name="connsiteY5098" fmla="*/ 3271083 h 5130710"/>
              <a:gd name="connsiteX5099" fmla="*/ 944336 w 6842126"/>
              <a:gd name="connsiteY5099" fmla="*/ 3277386 h 5130710"/>
              <a:gd name="connsiteX5100" fmla="*/ 939852 w 6842126"/>
              <a:gd name="connsiteY5100" fmla="*/ 3279913 h 5130710"/>
              <a:gd name="connsiteX5101" fmla="*/ 932429 w 6842126"/>
              <a:gd name="connsiteY5101" fmla="*/ 3287139 h 5130710"/>
              <a:gd name="connsiteX5102" fmla="*/ 910141 w 6842126"/>
              <a:gd name="connsiteY5102" fmla="*/ 3308931 h 5130710"/>
              <a:gd name="connsiteX5103" fmla="*/ 914264 w 6842126"/>
              <a:gd name="connsiteY5103" fmla="*/ 3300387 h 5130710"/>
              <a:gd name="connsiteX5104" fmla="*/ 915660 w 6842126"/>
              <a:gd name="connsiteY5104" fmla="*/ 3299193 h 5130710"/>
              <a:gd name="connsiteX5105" fmla="*/ 916878 w 6842126"/>
              <a:gd name="connsiteY5105" fmla="*/ 3296280 h 5130710"/>
              <a:gd name="connsiteX5106" fmla="*/ 925930 w 6842126"/>
              <a:gd name="connsiteY5106" fmla="*/ 3279251 h 5130710"/>
              <a:gd name="connsiteX5107" fmla="*/ 934684 w 6842126"/>
              <a:gd name="connsiteY5107" fmla="*/ 3263359 h 5130710"/>
              <a:gd name="connsiteX5108" fmla="*/ 935869 w 6842126"/>
              <a:gd name="connsiteY5108" fmla="*/ 3260999 h 5130710"/>
              <a:gd name="connsiteX5109" fmla="*/ 949799 w 6842126"/>
              <a:gd name="connsiteY5109" fmla="*/ 3246614 h 5130710"/>
              <a:gd name="connsiteX5110" fmla="*/ 936014 w 6842126"/>
              <a:gd name="connsiteY5110" fmla="*/ 3266722 h 5130710"/>
              <a:gd name="connsiteX5111" fmla="*/ 930179 w 6842126"/>
              <a:gd name="connsiteY5111" fmla="*/ 3277534 h 5130710"/>
              <a:gd name="connsiteX5112" fmla="*/ 929141 w 6842126"/>
              <a:gd name="connsiteY5112" fmla="*/ 3279523 h 5130710"/>
              <a:gd name="connsiteX5113" fmla="*/ 939039 w 6842126"/>
              <a:gd name="connsiteY5113" fmla="*/ 3266839 h 5130710"/>
              <a:gd name="connsiteX5114" fmla="*/ 956129 w 6842126"/>
              <a:gd name="connsiteY5114" fmla="*/ 3246493 h 5130710"/>
              <a:gd name="connsiteX5115" fmla="*/ 969354 w 6842126"/>
              <a:gd name="connsiteY5115" fmla="*/ 3230406 h 5130710"/>
              <a:gd name="connsiteX5116" fmla="*/ 969703 w 6842126"/>
              <a:gd name="connsiteY5116" fmla="*/ 3227670 h 5130710"/>
              <a:gd name="connsiteX5117" fmla="*/ 970895 w 6842126"/>
              <a:gd name="connsiteY5117" fmla="*/ 3224793 h 5130710"/>
              <a:gd name="connsiteX5118" fmla="*/ 973045 w 6842126"/>
              <a:gd name="connsiteY5118" fmla="*/ 3222565 h 5130710"/>
              <a:gd name="connsiteX5119" fmla="*/ 961667 w 6842126"/>
              <a:gd name="connsiteY5119" fmla="*/ 3233048 h 5130710"/>
              <a:gd name="connsiteX5120" fmla="*/ 982994 w 6842126"/>
              <a:gd name="connsiteY5120" fmla="*/ 3209305 h 5130710"/>
              <a:gd name="connsiteX5121" fmla="*/ 977462 w 6842126"/>
              <a:gd name="connsiteY5121" fmla="*/ 3214476 h 5130710"/>
              <a:gd name="connsiteX5122" fmla="*/ 975618 w 6842126"/>
              <a:gd name="connsiteY5122" fmla="*/ 3216387 h 5130710"/>
              <a:gd name="connsiteX5123" fmla="*/ 960974 w 6842126"/>
              <a:gd name="connsiteY5123" fmla="*/ 3232437 h 5130710"/>
              <a:gd name="connsiteX5124" fmla="*/ 953609 w 6842126"/>
              <a:gd name="connsiteY5124" fmla="*/ 3240512 h 5130710"/>
              <a:gd name="connsiteX5125" fmla="*/ 946966 w 6842126"/>
              <a:gd name="connsiteY5125" fmla="*/ 3247795 h 5130710"/>
              <a:gd name="connsiteX5126" fmla="*/ 940169 w 6842126"/>
              <a:gd name="connsiteY5126" fmla="*/ 3253302 h 5130710"/>
              <a:gd name="connsiteX5127" fmla="*/ 943444 w 6842126"/>
              <a:gd name="connsiteY5127" fmla="*/ 3244485 h 5130710"/>
              <a:gd name="connsiteX5128" fmla="*/ 947718 w 6842126"/>
              <a:gd name="connsiteY5128" fmla="*/ 3235117 h 5130710"/>
              <a:gd name="connsiteX5129" fmla="*/ 945681 w 6842126"/>
              <a:gd name="connsiteY5129" fmla="*/ 3236870 h 5130710"/>
              <a:gd name="connsiteX5130" fmla="*/ 941857 w 6842126"/>
              <a:gd name="connsiteY5130" fmla="*/ 3235458 h 5130710"/>
              <a:gd name="connsiteX5131" fmla="*/ 949302 w 6842126"/>
              <a:gd name="connsiteY5131" fmla="*/ 3226983 h 5130710"/>
              <a:gd name="connsiteX5132" fmla="*/ 949185 w 6842126"/>
              <a:gd name="connsiteY5132" fmla="*/ 3225656 h 5130710"/>
              <a:gd name="connsiteX5133" fmla="*/ 946053 w 6842126"/>
              <a:gd name="connsiteY5133" fmla="*/ 3228186 h 5130710"/>
              <a:gd name="connsiteX5134" fmla="*/ 945838 w 6842126"/>
              <a:gd name="connsiteY5134" fmla="*/ 3228593 h 5130710"/>
              <a:gd name="connsiteX5135" fmla="*/ 945329 w 6842126"/>
              <a:gd name="connsiteY5135" fmla="*/ 3228770 h 5130710"/>
              <a:gd name="connsiteX5136" fmla="*/ 943461 w 6842126"/>
              <a:gd name="connsiteY5136" fmla="*/ 3230279 h 5130710"/>
              <a:gd name="connsiteX5137" fmla="*/ 932473 w 6842126"/>
              <a:gd name="connsiteY5137" fmla="*/ 3241919 h 5130710"/>
              <a:gd name="connsiteX5138" fmla="*/ 854528 w 6842126"/>
              <a:gd name="connsiteY5138" fmla="*/ 3327787 h 5130710"/>
              <a:gd name="connsiteX5139" fmla="*/ 874555 w 6842126"/>
              <a:gd name="connsiteY5139" fmla="*/ 3289701 h 5130710"/>
              <a:gd name="connsiteX5140" fmla="*/ 824218 w 6842126"/>
              <a:gd name="connsiteY5140" fmla="*/ 3348267 h 5130710"/>
              <a:gd name="connsiteX5141" fmla="*/ 816888 w 6842126"/>
              <a:gd name="connsiteY5141" fmla="*/ 3358499 h 5130710"/>
              <a:gd name="connsiteX5142" fmla="*/ 822735 w 6842126"/>
              <a:gd name="connsiteY5142" fmla="*/ 3348331 h 5130710"/>
              <a:gd name="connsiteX5143" fmla="*/ 803111 w 6842126"/>
              <a:gd name="connsiteY5143" fmla="*/ 3362824 h 5130710"/>
              <a:gd name="connsiteX5144" fmla="*/ 778205 w 6842126"/>
              <a:gd name="connsiteY5144" fmla="*/ 3382400 h 5130710"/>
              <a:gd name="connsiteX5145" fmla="*/ 771030 w 6842126"/>
              <a:gd name="connsiteY5145" fmla="*/ 3389866 h 5130710"/>
              <a:gd name="connsiteX5146" fmla="*/ 837289 w 6842126"/>
              <a:gd name="connsiteY5146" fmla="*/ 3302289 h 5130710"/>
              <a:gd name="connsiteX5147" fmla="*/ 844462 w 6842126"/>
              <a:gd name="connsiteY5147" fmla="*/ 3293089 h 5130710"/>
              <a:gd name="connsiteX5148" fmla="*/ 853663 w 6842126"/>
              <a:gd name="connsiteY5148" fmla="*/ 3275493 h 5130710"/>
              <a:gd name="connsiteX5149" fmla="*/ 846863 w 6842126"/>
              <a:gd name="connsiteY5149" fmla="*/ 3281492 h 5130710"/>
              <a:gd name="connsiteX5150" fmla="*/ 864242 w 6842126"/>
              <a:gd name="connsiteY5150" fmla="*/ 3250897 h 5130710"/>
              <a:gd name="connsiteX5151" fmla="*/ 856047 w 6842126"/>
              <a:gd name="connsiteY5151" fmla="*/ 3256437 h 5130710"/>
              <a:gd name="connsiteX5152" fmla="*/ 845381 w 6842126"/>
              <a:gd name="connsiteY5152" fmla="*/ 3257097 h 5130710"/>
              <a:gd name="connsiteX5153" fmla="*/ 837187 w 6842126"/>
              <a:gd name="connsiteY5153" fmla="*/ 3257715 h 5130710"/>
              <a:gd name="connsiteX5154" fmla="*/ 833773 w 6842126"/>
              <a:gd name="connsiteY5154" fmla="*/ 3265866 h 5130710"/>
              <a:gd name="connsiteX5155" fmla="*/ 826656 w 6842126"/>
              <a:gd name="connsiteY5155" fmla="*/ 3277174 h 5130710"/>
              <a:gd name="connsiteX5156" fmla="*/ 828626 w 6842126"/>
              <a:gd name="connsiteY5156" fmla="*/ 3266705 h 5130710"/>
              <a:gd name="connsiteX5157" fmla="*/ 829048 w 6842126"/>
              <a:gd name="connsiteY5157" fmla="*/ 3267549 h 5130710"/>
              <a:gd name="connsiteX5158" fmla="*/ 828423 w 6842126"/>
              <a:gd name="connsiteY5158" fmla="*/ 3269089 h 5130710"/>
              <a:gd name="connsiteX5159" fmla="*/ 829319 w 6842126"/>
              <a:gd name="connsiteY5159" fmla="*/ 3268092 h 5130710"/>
              <a:gd name="connsiteX5160" fmla="*/ 829048 w 6842126"/>
              <a:gd name="connsiteY5160" fmla="*/ 3267549 h 5130710"/>
              <a:gd name="connsiteX5161" fmla="*/ 830196 w 6842126"/>
              <a:gd name="connsiteY5161" fmla="*/ 3264717 h 5130710"/>
              <a:gd name="connsiteX5162" fmla="*/ 831430 w 6842126"/>
              <a:gd name="connsiteY5162" fmla="*/ 3263159 h 5130710"/>
              <a:gd name="connsiteX5163" fmla="*/ 832348 w 6842126"/>
              <a:gd name="connsiteY5163" fmla="*/ 3261127 h 5130710"/>
              <a:gd name="connsiteX5164" fmla="*/ 830867 w 6842126"/>
              <a:gd name="connsiteY5164" fmla="*/ 3253056 h 5130710"/>
              <a:gd name="connsiteX5165" fmla="*/ 848198 w 6842126"/>
              <a:gd name="connsiteY5165" fmla="*/ 3221006 h 5130710"/>
              <a:gd name="connsiteX5166" fmla="*/ 847483 w 6842126"/>
              <a:gd name="connsiteY5166" fmla="*/ 3214542 h 5130710"/>
              <a:gd name="connsiteX5167" fmla="*/ 853702 w 6842126"/>
              <a:gd name="connsiteY5167" fmla="*/ 3200942 h 5130710"/>
              <a:gd name="connsiteX5168" fmla="*/ 855217 w 6842126"/>
              <a:gd name="connsiteY5168" fmla="*/ 3198600 h 5130710"/>
              <a:gd name="connsiteX5169" fmla="*/ 852564 w 6842126"/>
              <a:gd name="connsiteY5169" fmla="*/ 3201489 h 5130710"/>
              <a:gd name="connsiteX5170" fmla="*/ 845051 w 6842126"/>
              <a:gd name="connsiteY5170" fmla="*/ 3209808 h 5130710"/>
              <a:gd name="connsiteX5171" fmla="*/ 814159 w 6842126"/>
              <a:gd name="connsiteY5171" fmla="*/ 3260938 h 5130710"/>
              <a:gd name="connsiteX5172" fmla="*/ 788355 w 6842126"/>
              <a:gd name="connsiteY5172" fmla="*/ 3308952 h 5130710"/>
              <a:gd name="connsiteX5173" fmla="*/ 785259 w 6842126"/>
              <a:gd name="connsiteY5173" fmla="*/ 3311233 h 5130710"/>
              <a:gd name="connsiteX5174" fmla="*/ 778339 w 6842126"/>
              <a:gd name="connsiteY5174" fmla="*/ 3316996 h 5130710"/>
              <a:gd name="connsiteX5175" fmla="*/ 785449 w 6842126"/>
              <a:gd name="connsiteY5175" fmla="*/ 3301318 h 5130710"/>
              <a:gd name="connsiteX5176" fmla="*/ 776420 w 6842126"/>
              <a:gd name="connsiteY5176" fmla="*/ 3315276 h 5130710"/>
              <a:gd name="connsiteX5177" fmla="*/ 773550 w 6842126"/>
              <a:gd name="connsiteY5177" fmla="*/ 3312450 h 5130710"/>
              <a:gd name="connsiteX5178" fmla="*/ 769406 w 6842126"/>
              <a:gd name="connsiteY5178" fmla="*/ 3316463 h 5130710"/>
              <a:gd name="connsiteX5179" fmla="*/ 776508 w 6842126"/>
              <a:gd name="connsiteY5179" fmla="*/ 3301930 h 5130710"/>
              <a:gd name="connsiteX5180" fmla="*/ 779395 w 6842126"/>
              <a:gd name="connsiteY5180" fmla="*/ 3297799 h 5130710"/>
              <a:gd name="connsiteX5181" fmla="*/ 781216 w 6842126"/>
              <a:gd name="connsiteY5181" fmla="*/ 3296188 h 5130710"/>
              <a:gd name="connsiteX5182" fmla="*/ 779567 w 6842126"/>
              <a:gd name="connsiteY5182" fmla="*/ 3295666 h 5130710"/>
              <a:gd name="connsiteX5183" fmla="*/ 789069 w 6842126"/>
              <a:gd name="connsiteY5183" fmla="*/ 3276220 h 5130710"/>
              <a:gd name="connsiteX5184" fmla="*/ 793490 w 6842126"/>
              <a:gd name="connsiteY5184" fmla="*/ 3271487 h 5130710"/>
              <a:gd name="connsiteX5185" fmla="*/ 804044 w 6842126"/>
              <a:gd name="connsiteY5185" fmla="*/ 3261093 h 5130710"/>
              <a:gd name="connsiteX5186" fmla="*/ 815200 w 6842126"/>
              <a:gd name="connsiteY5186" fmla="*/ 3246986 h 5130710"/>
              <a:gd name="connsiteX5187" fmla="*/ 793021 w 6842126"/>
              <a:gd name="connsiteY5187" fmla="*/ 3268469 h 5130710"/>
              <a:gd name="connsiteX5188" fmla="*/ 792750 w 6842126"/>
              <a:gd name="connsiteY5188" fmla="*/ 3268684 h 5130710"/>
              <a:gd name="connsiteX5189" fmla="*/ 795340 w 6842126"/>
              <a:gd name="connsiteY5189" fmla="*/ 3263382 h 5130710"/>
              <a:gd name="connsiteX5190" fmla="*/ 820177 w 6842126"/>
              <a:gd name="connsiteY5190" fmla="*/ 3218929 h 5130710"/>
              <a:gd name="connsiteX5191" fmla="*/ 829178 w 6842126"/>
              <a:gd name="connsiteY5191" fmla="*/ 3203725 h 5130710"/>
              <a:gd name="connsiteX5192" fmla="*/ 826457 w 6842126"/>
              <a:gd name="connsiteY5192" fmla="*/ 3206781 h 5130710"/>
              <a:gd name="connsiteX5193" fmla="*/ 787954 w 6842126"/>
              <a:gd name="connsiteY5193" fmla="*/ 3246121 h 5130710"/>
              <a:gd name="connsiteX5194" fmla="*/ 793689 w 6842126"/>
              <a:gd name="connsiteY5194" fmla="*/ 3237207 h 5130710"/>
              <a:gd name="connsiteX5195" fmla="*/ 833228 w 6842126"/>
              <a:gd name="connsiteY5195" fmla="*/ 3185726 h 5130710"/>
              <a:gd name="connsiteX5196" fmla="*/ 836623 w 6842126"/>
              <a:gd name="connsiteY5196" fmla="*/ 3181176 h 5130710"/>
              <a:gd name="connsiteX5197" fmla="*/ 837230 w 6842126"/>
              <a:gd name="connsiteY5197" fmla="*/ 3177385 h 5130710"/>
              <a:gd name="connsiteX5198" fmla="*/ 849174 w 6842126"/>
              <a:gd name="connsiteY5198" fmla="*/ 3164361 h 5130710"/>
              <a:gd name="connsiteX5199" fmla="*/ 853339 w 6842126"/>
              <a:gd name="connsiteY5199" fmla="*/ 3158779 h 5130710"/>
              <a:gd name="connsiteX5200" fmla="*/ 840773 w 6842126"/>
              <a:gd name="connsiteY5200" fmla="*/ 3169972 h 5130710"/>
              <a:gd name="connsiteX5201" fmla="*/ 841464 w 6842126"/>
              <a:gd name="connsiteY5201" fmla="*/ 3168611 h 5130710"/>
              <a:gd name="connsiteX5202" fmla="*/ 856466 w 6842126"/>
              <a:gd name="connsiteY5202" fmla="*/ 3136215 h 5130710"/>
              <a:gd name="connsiteX5203" fmla="*/ 827289 w 6842126"/>
              <a:gd name="connsiteY5203" fmla="*/ 3178128 h 5130710"/>
              <a:gd name="connsiteX5204" fmla="*/ 820226 w 6842126"/>
              <a:gd name="connsiteY5204" fmla="*/ 3186939 h 5130710"/>
              <a:gd name="connsiteX5205" fmla="*/ 824021 w 6842126"/>
              <a:gd name="connsiteY5205" fmla="*/ 3172747 h 5130710"/>
              <a:gd name="connsiteX5206" fmla="*/ 822386 w 6842126"/>
              <a:gd name="connsiteY5206" fmla="*/ 3174943 h 5130710"/>
              <a:gd name="connsiteX5207" fmla="*/ 773360 w 6842126"/>
              <a:gd name="connsiteY5207" fmla="*/ 3242559 h 5130710"/>
              <a:gd name="connsiteX5208" fmla="*/ 757739 w 6842126"/>
              <a:gd name="connsiteY5208" fmla="*/ 3262563 h 5130710"/>
              <a:gd name="connsiteX5209" fmla="*/ 766451 w 6842126"/>
              <a:gd name="connsiteY5209" fmla="*/ 3249266 h 5130710"/>
              <a:gd name="connsiteX5210" fmla="*/ 790534 w 6842126"/>
              <a:gd name="connsiteY5210" fmla="*/ 3214482 h 5130710"/>
              <a:gd name="connsiteX5211" fmla="*/ 817871 w 6842126"/>
              <a:gd name="connsiteY5211" fmla="*/ 3175436 h 5130710"/>
              <a:gd name="connsiteX5212" fmla="*/ 785570 w 6842126"/>
              <a:gd name="connsiteY5212" fmla="*/ 3201253 h 5130710"/>
              <a:gd name="connsiteX5213" fmla="*/ 754995 w 6842126"/>
              <a:gd name="connsiteY5213" fmla="*/ 3234529 h 5130710"/>
              <a:gd name="connsiteX5214" fmla="*/ 765997 w 6842126"/>
              <a:gd name="connsiteY5214" fmla="*/ 3215231 h 5130710"/>
              <a:gd name="connsiteX5215" fmla="*/ 770382 w 6842126"/>
              <a:gd name="connsiteY5215" fmla="*/ 3205326 h 5130710"/>
              <a:gd name="connsiteX5216" fmla="*/ 830399 w 6842126"/>
              <a:gd name="connsiteY5216" fmla="*/ 3112836 h 5130710"/>
              <a:gd name="connsiteX5217" fmla="*/ 829915 w 6842126"/>
              <a:gd name="connsiteY5217" fmla="*/ 3104526 h 5130710"/>
              <a:gd name="connsiteX5218" fmla="*/ 846803 w 6842126"/>
              <a:gd name="connsiteY5218" fmla="*/ 3079875 h 5130710"/>
              <a:gd name="connsiteX5219" fmla="*/ 840682 w 6842126"/>
              <a:gd name="connsiteY5219" fmla="*/ 3073297 h 5130710"/>
              <a:gd name="connsiteX5220" fmla="*/ 859020 w 6842126"/>
              <a:gd name="connsiteY5220" fmla="*/ 3040076 h 5130710"/>
              <a:gd name="connsiteX5221" fmla="*/ 858727 w 6842126"/>
              <a:gd name="connsiteY5221" fmla="*/ 3039633 h 5130710"/>
              <a:gd name="connsiteX5222" fmla="*/ 858361 w 6842126"/>
              <a:gd name="connsiteY5222" fmla="*/ 3039080 h 5130710"/>
              <a:gd name="connsiteX5223" fmla="*/ 858241 w 6842126"/>
              <a:gd name="connsiteY5223" fmla="*/ 3038895 h 5130710"/>
              <a:gd name="connsiteX5224" fmla="*/ 858142 w 6842126"/>
              <a:gd name="connsiteY5224" fmla="*/ 3038748 h 5130710"/>
              <a:gd name="connsiteX5225" fmla="*/ 858361 w 6842126"/>
              <a:gd name="connsiteY5225" fmla="*/ 3039080 h 5130710"/>
              <a:gd name="connsiteX5226" fmla="*/ 859020 w 6842126"/>
              <a:gd name="connsiteY5226" fmla="*/ 3040076 h 5130710"/>
              <a:gd name="connsiteX5227" fmla="*/ 841130 w 6842126"/>
              <a:gd name="connsiteY5227" fmla="*/ 3065900 h 5130710"/>
              <a:gd name="connsiteX5228" fmla="*/ 825918 w 6842126"/>
              <a:gd name="connsiteY5228" fmla="*/ 3083561 h 5130710"/>
              <a:gd name="connsiteX5229" fmla="*/ 825187 w 6842126"/>
              <a:gd name="connsiteY5229" fmla="*/ 3084695 h 5130710"/>
              <a:gd name="connsiteX5230" fmla="*/ 825976 w 6842126"/>
              <a:gd name="connsiteY5230" fmla="*/ 3085680 h 5130710"/>
              <a:gd name="connsiteX5231" fmla="*/ 826016 w 6842126"/>
              <a:gd name="connsiteY5231" fmla="*/ 3089363 h 5130710"/>
              <a:gd name="connsiteX5232" fmla="*/ 824420 w 6842126"/>
              <a:gd name="connsiteY5232" fmla="*/ 3089884 h 5130710"/>
              <a:gd name="connsiteX5233" fmla="*/ 823078 w 6842126"/>
              <a:gd name="connsiteY5233" fmla="*/ 3088757 h 5130710"/>
              <a:gd name="connsiteX5234" fmla="*/ 823142 w 6842126"/>
              <a:gd name="connsiteY5234" fmla="*/ 3087873 h 5130710"/>
              <a:gd name="connsiteX5235" fmla="*/ 811994 w 6842126"/>
              <a:gd name="connsiteY5235" fmla="*/ 3105187 h 5130710"/>
              <a:gd name="connsiteX5236" fmla="*/ 826086 w 6842126"/>
              <a:gd name="connsiteY5236" fmla="*/ 3070923 h 5130710"/>
              <a:gd name="connsiteX5237" fmla="*/ 823271 w 6842126"/>
              <a:gd name="connsiteY5237" fmla="*/ 3072770 h 5130710"/>
              <a:gd name="connsiteX5238" fmla="*/ 773151 w 6842126"/>
              <a:gd name="connsiteY5238" fmla="*/ 3133154 h 5130710"/>
              <a:gd name="connsiteX5239" fmla="*/ 745684 w 6842126"/>
              <a:gd name="connsiteY5239" fmla="*/ 3169787 h 5130710"/>
              <a:gd name="connsiteX5240" fmla="*/ 728817 w 6842126"/>
              <a:gd name="connsiteY5240" fmla="*/ 3193603 h 5130710"/>
              <a:gd name="connsiteX5241" fmla="*/ 722137 w 6842126"/>
              <a:gd name="connsiteY5241" fmla="*/ 3202402 h 5130710"/>
              <a:gd name="connsiteX5242" fmla="*/ 717792 w 6842126"/>
              <a:gd name="connsiteY5242" fmla="*/ 3197479 h 5130710"/>
              <a:gd name="connsiteX5243" fmla="*/ 724731 w 6842126"/>
              <a:gd name="connsiteY5243" fmla="*/ 3186135 h 5130710"/>
              <a:gd name="connsiteX5244" fmla="*/ 735804 w 6842126"/>
              <a:gd name="connsiteY5244" fmla="*/ 3172537 h 5130710"/>
              <a:gd name="connsiteX5245" fmla="*/ 755018 w 6842126"/>
              <a:gd name="connsiteY5245" fmla="*/ 3144287 h 5130710"/>
              <a:gd name="connsiteX5246" fmla="*/ 751545 w 6842126"/>
              <a:gd name="connsiteY5246" fmla="*/ 3146446 h 5130710"/>
              <a:gd name="connsiteX5247" fmla="*/ 771531 w 6842126"/>
              <a:gd name="connsiteY5247" fmla="*/ 3118093 h 5130710"/>
              <a:gd name="connsiteX5248" fmla="*/ 789658 w 6842126"/>
              <a:gd name="connsiteY5248" fmla="*/ 3091379 h 5130710"/>
              <a:gd name="connsiteX5249" fmla="*/ 781192 w 6842126"/>
              <a:gd name="connsiteY5249" fmla="*/ 3100244 h 5130710"/>
              <a:gd name="connsiteX5250" fmla="*/ 781025 w 6842126"/>
              <a:gd name="connsiteY5250" fmla="*/ 3097872 h 5130710"/>
              <a:gd name="connsiteX5251" fmla="*/ 781383 w 6842126"/>
              <a:gd name="connsiteY5251" fmla="*/ 3096677 h 5130710"/>
              <a:gd name="connsiteX5252" fmla="*/ 799378 w 6842126"/>
              <a:gd name="connsiteY5252" fmla="*/ 3076949 h 5130710"/>
              <a:gd name="connsiteX5253" fmla="*/ 798777 w 6842126"/>
              <a:gd name="connsiteY5253" fmla="*/ 3077939 h 5130710"/>
              <a:gd name="connsiteX5254" fmla="*/ 815984 w 6842126"/>
              <a:gd name="connsiteY5254" fmla="*/ 3052584 h 5130710"/>
              <a:gd name="connsiteX5255" fmla="*/ 812888 w 6842126"/>
              <a:gd name="connsiteY5255" fmla="*/ 3056315 h 5130710"/>
              <a:gd name="connsiteX5256" fmla="*/ 811431 w 6842126"/>
              <a:gd name="connsiteY5256" fmla="*/ 3058406 h 5130710"/>
              <a:gd name="connsiteX5257" fmla="*/ 800680 w 6842126"/>
              <a:gd name="connsiteY5257" fmla="*/ 3069227 h 5130710"/>
              <a:gd name="connsiteX5258" fmla="*/ 784898 w 6842126"/>
              <a:gd name="connsiteY5258" fmla="*/ 3082549 h 5130710"/>
              <a:gd name="connsiteX5259" fmla="*/ 818678 w 6842126"/>
              <a:gd name="connsiteY5259" fmla="*/ 3045186 h 5130710"/>
              <a:gd name="connsiteX5260" fmla="*/ 814551 w 6842126"/>
              <a:gd name="connsiteY5260" fmla="*/ 3044874 h 5130710"/>
              <a:gd name="connsiteX5261" fmla="*/ 791835 w 6842126"/>
              <a:gd name="connsiteY5261" fmla="*/ 3067757 h 5130710"/>
              <a:gd name="connsiteX5262" fmla="*/ 771952 w 6842126"/>
              <a:gd name="connsiteY5262" fmla="*/ 3096189 h 5130710"/>
              <a:gd name="connsiteX5263" fmla="*/ 746373 w 6842126"/>
              <a:gd name="connsiteY5263" fmla="*/ 3132771 h 5130710"/>
              <a:gd name="connsiteX5264" fmla="*/ 754647 w 6842126"/>
              <a:gd name="connsiteY5264" fmla="*/ 3125343 h 5130710"/>
              <a:gd name="connsiteX5265" fmla="*/ 767767 w 6842126"/>
              <a:gd name="connsiteY5265" fmla="*/ 3111546 h 5130710"/>
              <a:gd name="connsiteX5266" fmla="*/ 763943 w 6842126"/>
              <a:gd name="connsiteY5266" fmla="*/ 3118519 h 5130710"/>
              <a:gd name="connsiteX5267" fmla="*/ 742185 w 6842126"/>
              <a:gd name="connsiteY5267" fmla="*/ 3148463 h 5130710"/>
              <a:gd name="connsiteX5268" fmla="*/ 732804 w 6842126"/>
              <a:gd name="connsiteY5268" fmla="*/ 3164006 h 5130710"/>
              <a:gd name="connsiteX5269" fmla="*/ 732718 w 6842126"/>
              <a:gd name="connsiteY5269" fmla="*/ 3163573 h 5130710"/>
              <a:gd name="connsiteX5270" fmla="*/ 725196 w 6842126"/>
              <a:gd name="connsiteY5270" fmla="*/ 3169809 h 5130710"/>
              <a:gd name="connsiteX5271" fmla="*/ 722428 w 6842126"/>
              <a:gd name="connsiteY5271" fmla="*/ 3172191 h 5130710"/>
              <a:gd name="connsiteX5272" fmla="*/ 725172 w 6842126"/>
              <a:gd name="connsiteY5272" fmla="*/ 3167148 h 5130710"/>
              <a:gd name="connsiteX5273" fmla="*/ 740380 w 6842126"/>
              <a:gd name="connsiteY5273" fmla="*/ 3141145 h 5130710"/>
              <a:gd name="connsiteX5274" fmla="*/ 718663 w 6842126"/>
              <a:gd name="connsiteY5274" fmla="*/ 3170793 h 5130710"/>
              <a:gd name="connsiteX5275" fmla="*/ 694791 w 6842126"/>
              <a:gd name="connsiteY5275" fmla="*/ 3202181 h 5130710"/>
              <a:gd name="connsiteX5276" fmla="*/ 694431 w 6842126"/>
              <a:gd name="connsiteY5276" fmla="*/ 3197057 h 5130710"/>
              <a:gd name="connsiteX5277" fmla="*/ 694339 w 6842126"/>
              <a:gd name="connsiteY5277" fmla="*/ 3196971 h 5130710"/>
              <a:gd name="connsiteX5278" fmla="*/ 697219 w 6842126"/>
              <a:gd name="connsiteY5278" fmla="*/ 3194330 h 5130710"/>
              <a:gd name="connsiteX5279" fmla="*/ 717325 w 6842126"/>
              <a:gd name="connsiteY5279" fmla="*/ 3161147 h 5130710"/>
              <a:gd name="connsiteX5280" fmla="*/ 662721 w 6842126"/>
              <a:gd name="connsiteY5280" fmla="*/ 3226588 h 5130710"/>
              <a:gd name="connsiteX5281" fmla="*/ 637907 w 6842126"/>
              <a:gd name="connsiteY5281" fmla="*/ 3251292 h 5130710"/>
              <a:gd name="connsiteX5282" fmla="*/ 637457 w 6842126"/>
              <a:gd name="connsiteY5282" fmla="*/ 3251779 h 5130710"/>
              <a:gd name="connsiteX5283" fmla="*/ 648465 w 6842126"/>
              <a:gd name="connsiteY5283" fmla="*/ 3232931 h 5130710"/>
              <a:gd name="connsiteX5284" fmla="*/ 669177 w 6842126"/>
              <a:gd name="connsiteY5284" fmla="*/ 3204119 h 5130710"/>
              <a:gd name="connsiteX5285" fmla="*/ 698295 w 6842126"/>
              <a:gd name="connsiteY5285" fmla="*/ 3153004 h 5130710"/>
              <a:gd name="connsiteX5286" fmla="*/ 684274 w 6842126"/>
              <a:gd name="connsiteY5286" fmla="*/ 3172727 h 5130710"/>
              <a:gd name="connsiteX5287" fmla="*/ 677640 w 6842126"/>
              <a:gd name="connsiteY5287" fmla="*/ 3180598 h 5130710"/>
              <a:gd name="connsiteX5288" fmla="*/ 651709 w 6842126"/>
              <a:gd name="connsiteY5288" fmla="*/ 3197544 h 5130710"/>
              <a:gd name="connsiteX5289" fmla="*/ 679477 w 6842126"/>
              <a:gd name="connsiteY5289" fmla="*/ 3154226 h 5130710"/>
              <a:gd name="connsiteX5290" fmla="*/ 645862 w 6842126"/>
              <a:gd name="connsiteY5290" fmla="*/ 3188893 h 5130710"/>
              <a:gd name="connsiteX5291" fmla="*/ 613945 w 6842126"/>
              <a:gd name="connsiteY5291" fmla="*/ 3227057 h 5130710"/>
              <a:gd name="connsiteX5292" fmla="*/ 594367 w 6842126"/>
              <a:gd name="connsiteY5292" fmla="*/ 3240292 h 5130710"/>
              <a:gd name="connsiteX5293" fmla="*/ 582436 w 6842126"/>
              <a:gd name="connsiteY5293" fmla="*/ 3254629 h 5130710"/>
              <a:gd name="connsiteX5294" fmla="*/ 666277 w 6842126"/>
              <a:gd name="connsiteY5294" fmla="*/ 3128217 h 5130710"/>
              <a:gd name="connsiteX5295" fmla="*/ 736016 w 6842126"/>
              <a:gd name="connsiteY5295" fmla="*/ 3030487 h 5130710"/>
              <a:gd name="connsiteX5296" fmla="*/ 733326 w 6842126"/>
              <a:gd name="connsiteY5296" fmla="*/ 3030447 h 5130710"/>
              <a:gd name="connsiteX5297" fmla="*/ 735844 w 6842126"/>
              <a:gd name="connsiteY5297" fmla="*/ 3028427 h 5130710"/>
              <a:gd name="connsiteX5298" fmla="*/ 736459 w 6842126"/>
              <a:gd name="connsiteY5298" fmla="*/ 3029867 h 5130710"/>
              <a:gd name="connsiteX5299" fmla="*/ 743981 w 6842126"/>
              <a:gd name="connsiteY5299" fmla="*/ 3019325 h 5130710"/>
              <a:gd name="connsiteX5300" fmla="*/ 744507 w 6842126"/>
              <a:gd name="connsiteY5300" fmla="*/ 3017734 h 5130710"/>
              <a:gd name="connsiteX5301" fmla="*/ 742452 w 6842126"/>
              <a:gd name="connsiteY5301" fmla="*/ 3016462 h 5130710"/>
              <a:gd name="connsiteX5302" fmla="*/ 735844 w 6842126"/>
              <a:gd name="connsiteY5302" fmla="*/ 3028427 h 5130710"/>
              <a:gd name="connsiteX5303" fmla="*/ 732451 w 6842126"/>
              <a:gd name="connsiteY5303" fmla="*/ 3026441 h 5130710"/>
              <a:gd name="connsiteX5304" fmla="*/ 655757 w 6842126"/>
              <a:gd name="connsiteY5304" fmla="*/ 3133291 h 5130710"/>
              <a:gd name="connsiteX5305" fmla="*/ 513794 w 6842126"/>
              <a:gd name="connsiteY5305" fmla="*/ 3307294 h 5130710"/>
              <a:gd name="connsiteX5306" fmla="*/ 546195 w 6842126"/>
              <a:gd name="connsiteY5306" fmla="*/ 3246910 h 5130710"/>
              <a:gd name="connsiteX5307" fmla="*/ 510359 w 6842126"/>
              <a:gd name="connsiteY5307" fmla="*/ 3287534 h 5130710"/>
              <a:gd name="connsiteX5308" fmla="*/ 494015 w 6842126"/>
              <a:gd name="connsiteY5308" fmla="*/ 3292755 h 5130710"/>
              <a:gd name="connsiteX5309" fmla="*/ 430346 w 6842126"/>
              <a:gd name="connsiteY5309" fmla="*/ 3371042 h 5130710"/>
              <a:gd name="connsiteX5310" fmla="*/ 438624 w 6842126"/>
              <a:gd name="connsiteY5310" fmla="*/ 3354533 h 5130710"/>
              <a:gd name="connsiteX5311" fmla="*/ 440310 w 6842126"/>
              <a:gd name="connsiteY5311" fmla="*/ 3352884 h 5130710"/>
              <a:gd name="connsiteX5312" fmla="*/ 441839 w 6842126"/>
              <a:gd name="connsiteY5312" fmla="*/ 3349603 h 5130710"/>
              <a:gd name="connsiteX5313" fmla="*/ 445820 w 6842126"/>
              <a:gd name="connsiteY5313" fmla="*/ 3343925 h 5130710"/>
              <a:gd name="connsiteX5314" fmla="*/ 454390 w 6842126"/>
              <a:gd name="connsiteY5314" fmla="*/ 3332618 h 5130710"/>
              <a:gd name="connsiteX5315" fmla="*/ 480044 w 6842126"/>
              <a:gd name="connsiteY5315" fmla="*/ 3291285 h 5130710"/>
              <a:gd name="connsiteX5316" fmla="*/ 454765 w 6842126"/>
              <a:gd name="connsiteY5316" fmla="*/ 3321737 h 5130710"/>
              <a:gd name="connsiteX5317" fmla="*/ 445515 w 6842126"/>
              <a:gd name="connsiteY5317" fmla="*/ 3341717 h 5130710"/>
              <a:gd name="connsiteX5318" fmla="*/ 441839 w 6842126"/>
              <a:gd name="connsiteY5318" fmla="*/ 3349603 h 5130710"/>
              <a:gd name="connsiteX5319" fmla="*/ 439230 w 6842126"/>
              <a:gd name="connsiteY5319" fmla="*/ 3353326 h 5130710"/>
              <a:gd name="connsiteX5320" fmla="*/ 438624 w 6842126"/>
              <a:gd name="connsiteY5320" fmla="*/ 3354533 h 5130710"/>
              <a:gd name="connsiteX5321" fmla="*/ 434906 w 6842126"/>
              <a:gd name="connsiteY5321" fmla="*/ 3358169 h 5130710"/>
              <a:gd name="connsiteX5322" fmla="*/ 442657 w 6842126"/>
              <a:gd name="connsiteY5322" fmla="*/ 3329135 h 5130710"/>
              <a:gd name="connsiteX5323" fmla="*/ 445375 w 6842126"/>
              <a:gd name="connsiteY5323" fmla="*/ 3325070 h 5130710"/>
              <a:gd name="connsiteX5324" fmla="*/ 445742 w 6842126"/>
              <a:gd name="connsiteY5324" fmla="*/ 3324555 h 5130710"/>
              <a:gd name="connsiteX5325" fmla="*/ 445786 w 6842126"/>
              <a:gd name="connsiteY5325" fmla="*/ 3324453 h 5130710"/>
              <a:gd name="connsiteX5326" fmla="*/ 445375 w 6842126"/>
              <a:gd name="connsiteY5326" fmla="*/ 3325070 h 5130710"/>
              <a:gd name="connsiteX5327" fmla="*/ 440934 w 6842126"/>
              <a:gd name="connsiteY5327" fmla="*/ 3331328 h 5130710"/>
              <a:gd name="connsiteX5328" fmla="*/ 388380 w 6842126"/>
              <a:gd name="connsiteY5328" fmla="*/ 3388052 h 5130710"/>
              <a:gd name="connsiteX5329" fmla="*/ 390527 w 6842126"/>
              <a:gd name="connsiteY5329" fmla="*/ 3367877 h 5130710"/>
              <a:gd name="connsiteX5330" fmla="*/ 393224 w 6842126"/>
              <a:gd name="connsiteY5330" fmla="*/ 3363225 h 5130710"/>
              <a:gd name="connsiteX5331" fmla="*/ 408141 w 6842126"/>
              <a:gd name="connsiteY5331" fmla="*/ 3341644 h 5130710"/>
              <a:gd name="connsiteX5332" fmla="*/ 430593 w 6842126"/>
              <a:gd name="connsiteY5332" fmla="*/ 3301256 h 5130710"/>
              <a:gd name="connsiteX5333" fmla="*/ 405212 w 6842126"/>
              <a:gd name="connsiteY5333" fmla="*/ 3333507 h 5130710"/>
              <a:gd name="connsiteX5334" fmla="*/ 404264 w 6842126"/>
              <a:gd name="connsiteY5334" fmla="*/ 3334970 h 5130710"/>
              <a:gd name="connsiteX5335" fmla="*/ 402951 w 6842126"/>
              <a:gd name="connsiteY5335" fmla="*/ 3336274 h 5130710"/>
              <a:gd name="connsiteX5336" fmla="*/ 390995 w 6842126"/>
              <a:gd name="connsiteY5336" fmla="*/ 3349570 h 5130710"/>
              <a:gd name="connsiteX5337" fmla="*/ 382535 w 6842126"/>
              <a:gd name="connsiteY5337" fmla="*/ 3352588 h 5130710"/>
              <a:gd name="connsiteX5338" fmla="*/ 383599 w 6842126"/>
              <a:gd name="connsiteY5338" fmla="*/ 3348686 h 5130710"/>
              <a:gd name="connsiteX5339" fmla="*/ 454209 w 6842126"/>
              <a:gd name="connsiteY5339" fmla="*/ 3252781 h 5130710"/>
              <a:gd name="connsiteX5340" fmla="*/ 474237 w 6842126"/>
              <a:gd name="connsiteY5340" fmla="*/ 3214695 h 5130710"/>
              <a:gd name="connsiteX5341" fmla="*/ 444168 w 6842126"/>
              <a:gd name="connsiteY5341" fmla="*/ 3255589 h 5130710"/>
              <a:gd name="connsiteX5342" fmla="*/ 419038 w 6842126"/>
              <a:gd name="connsiteY5342" fmla="*/ 3287971 h 5130710"/>
              <a:gd name="connsiteX5343" fmla="*/ 412493 w 6842126"/>
              <a:gd name="connsiteY5343" fmla="*/ 3289735 h 5130710"/>
              <a:gd name="connsiteX5344" fmla="*/ 421972 w 6842126"/>
              <a:gd name="connsiteY5344" fmla="*/ 3274845 h 5130710"/>
              <a:gd name="connsiteX5345" fmla="*/ 516957 w 6842126"/>
              <a:gd name="connsiteY5345" fmla="*/ 3146149 h 5130710"/>
              <a:gd name="connsiteX5346" fmla="*/ 516428 w 6842126"/>
              <a:gd name="connsiteY5346" fmla="*/ 3127997 h 5130710"/>
              <a:gd name="connsiteX5347" fmla="*/ 427106 w 6842126"/>
              <a:gd name="connsiteY5347" fmla="*/ 3247614 h 5130710"/>
              <a:gd name="connsiteX5348" fmla="*/ 426102 w 6842126"/>
              <a:gd name="connsiteY5348" fmla="*/ 3246191 h 5130710"/>
              <a:gd name="connsiteX5349" fmla="*/ 426405 w 6842126"/>
              <a:gd name="connsiteY5349" fmla="*/ 3245768 h 5130710"/>
              <a:gd name="connsiteX5350" fmla="*/ 461578 w 6842126"/>
              <a:gd name="connsiteY5350" fmla="*/ 3190084 h 5130710"/>
              <a:gd name="connsiteX5351" fmla="*/ 417653 w 6842126"/>
              <a:gd name="connsiteY5351" fmla="*/ 3243568 h 5130710"/>
              <a:gd name="connsiteX5352" fmla="*/ 390884 w 6842126"/>
              <a:gd name="connsiteY5352" fmla="*/ 3280720 h 5130710"/>
              <a:gd name="connsiteX5353" fmla="*/ 390185 w 6842126"/>
              <a:gd name="connsiteY5353" fmla="*/ 3281480 h 5130710"/>
              <a:gd name="connsiteX5354" fmla="*/ 435696 w 6842126"/>
              <a:gd name="connsiteY5354" fmla="*/ 3203716 h 5130710"/>
              <a:gd name="connsiteX5355" fmla="*/ 447724 w 6842126"/>
              <a:gd name="connsiteY5355" fmla="*/ 3179579 h 5130710"/>
              <a:gd name="connsiteX5356" fmla="*/ 417886 w 6842126"/>
              <a:gd name="connsiteY5356" fmla="*/ 3222906 h 5130710"/>
              <a:gd name="connsiteX5357" fmla="*/ 398634 w 6842126"/>
              <a:gd name="connsiteY5357" fmla="*/ 3226521 h 5130710"/>
              <a:gd name="connsiteX5358" fmla="*/ 374589 w 6842126"/>
              <a:gd name="connsiteY5358" fmla="*/ 3264946 h 5130710"/>
              <a:gd name="connsiteX5359" fmla="*/ 356961 w 6842126"/>
              <a:gd name="connsiteY5359" fmla="*/ 3283620 h 5130710"/>
              <a:gd name="connsiteX5360" fmla="*/ 352970 w 6842126"/>
              <a:gd name="connsiteY5360" fmla="*/ 3275253 h 5130710"/>
              <a:gd name="connsiteX5361" fmla="*/ 320040 w 6842126"/>
              <a:gd name="connsiteY5361" fmla="*/ 3317486 h 5130710"/>
              <a:gd name="connsiteX5362" fmla="*/ 290768 w 6842126"/>
              <a:gd name="connsiteY5362" fmla="*/ 3339571 h 5130710"/>
              <a:gd name="connsiteX5363" fmla="*/ 287163 w 6842126"/>
              <a:gd name="connsiteY5363" fmla="*/ 3338293 h 5130710"/>
              <a:gd name="connsiteX5364" fmla="*/ 248427 w 6842126"/>
              <a:gd name="connsiteY5364" fmla="*/ 3367459 h 5130710"/>
              <a:gd name="connsiteX5365" fmla="*/ 262825 w 6842126"/>
              <a:gd name="connsiteY5365" fmla="*/ 3336628 h 5130710"/>
              <a:gd name="connsiteX5366" fmla="*/ 238640 w 6842126"/>
              <a:gd name="connsiteY5366" fmla="*/ 3363994 h 5130710"/>
              <a:gd name="connsiteX5367" fmla="*/ 260881 w 6842126"/>
              <a:gd name="connsiteY5367" fmla="*/ 3311021 h 5130710"/>
              <a:gd name="connsiteX5368" fmla="*/ 504534 w 6842126"/>
              <a:gd name="connsiteY5368" fmla="*/ 2958622 h 5130710"/>
              <a:gd name="connsiteX5369" fmla="*/ 412122 w 6842126"/>
              <a:gd name="connsiteY5369" fmla="*/ 3077144 h 5130710"/>
              <a:gd name="connsiteX5370" fmla="*/ 318795 w 6842126"/>
              <a:gd name="connsiteY5370" fmla="*/ 3198244 h 5130710"/>
              <a:gd name="connsiteX5371" fmla="*/ 280779 w 6842126"/>
              <a:gd name="connsiteY5371" fmla="*/ 3235196 h 5130710"/>
              <a:gd name="connsiteX5372" fmla="*/ 288621 w 6842126"/>
              <a:gd name="connsiteY5372" fmla="*/ 3213054 h 5130710"/>
              <a:gd name="connsiteX5373" fmla="*/ 310294 w 6842126"/>
              <a:gd name="connsiteY5373" fmla="*/ 3181323 h 5130710"/>
              <a:gd name="connsiteX5374" fmla="*/ 444574 w 6842126"/>
              <a:gd name="connsiteY5374" fmla="*/ 2995338 h 5130710"/>
              <a:gd name="connsiteX5375" fmla="*/ 615002 w 6842126"/>
              <a:gd name="connsiteY5375" fmla="*/ 2753456 h 5130710"/>
              <a:gd name="connsiteX5376" fmla="*/ 613090 w 6842126"/>
              <a:gd name="connsiteY5376" fmla="*/ 2753682 h 5130710"/>
              <a:gd name="connsiteX5377" fmla="*/ 611999 w 6842126"/>
              <a:gd name="connsiteY5377" fmla="*/ 2753884 h 5130710"/>
              <a:gd name="connsiteX5378" fmla="*/ 612122 w 6842126"/>
              <a:gd name="connsiteY5378" fmla="*/ 2752721 h 5130710"/>
              <a:gd name="connsiteX5379" fmla="*/ 613786 w 6842126"/>
              <a:gd name="connsiteY5379" fmla="*/ 2734229 h 5130710"/>
              <a:gd name="connsiteX5380" fmla="*/ 613928 w 6842126"/>
              <a:gd name="connsiteY5380" fmla="*/ 2730567 h 5130710"/>
              <a:gd name="connsiteX5381" fmla="*/ 621030 w 6842126"/>
              <a:gd name="connsiteY5381" fmla="*/ 2719643 h 5130710"/>
              <a:gd name="connsiteX5382" fmla="*/ 627362 w 6842126"/>
              <a:gd name="connsiteY5382" fmla="*/ 2706296 h 5130710"/>
              <a:gd name="connsiteX5383" fmla="*/ 620204 w 6842126"/>
              <a:gd name="connsiteY5383" fmla="*/ 2713290 h 5130710"/>
              <a:gd name="connsiteX5384" fmla="*/ 626332 w 6842126"/>
              <a:gd name="connsiteY5384" fmla="*/ 2704776 h 5130710"/>
              <a:gd name="connsiteX5385" fmla="*/ 627249 w 6842126"/>
              <a:gd name="connsiteY5385" fmla="*/ 2703504 h 5130710"/>
              <a:gd name="connsiteX5386" fmla="*/ 636718 w 6842126"/>
              <a:gd name="connsiteY5386" fmla="*/ 2690453 h 5130710"/>
              <a:gd name="connsiteX5387" fmla="*/ 640860 w 6842126"/>
              <a:gd name="connsiteY5387" fmla="*/ 2683532 h 5130710"/>
              <a:gd name="connsiteX5388" fmla="*/ 643718 w 6842126"/>
              <a:gd name="connsiteY5388" fmla="*/ 2672845 h 5130710"/>
              <a:gd name="connsiteX5389" fmla="*/ 639816 w 6842126"/>
              <a:gd name="connsiteY5389" fmla="*/ 2675974 h 5130710"/>
              <a:gd name="connsiteX5390" fmla="*/ 649561 w 6842126"/>
              <a:gd name="connsiteY5390" fmla="*/ 2657117 h 5130710"/>
              <a:gd name="connsiteX5391" fmla="*/ 661012 w 6842126"/>
              <a:gd name="connsiteY5391" fmla="*/ 2638680 h 5130710"/>
              <a:gd name="connsiteX5392" fmla="*/ 660195 w 6842126"/>
              <a:gd name="connsiteY5392" fmla="*/ 2637170 h 5130710"/>
              <a:gd name="connsiteX5393" fmla="*/ 659627 w 6842126"/>
              <a:gd name="connsiteY5393" fmla="*/ 2634761 h 5130710"/>
              <a:gd name="connsiteX5394" fmla="*/ 655461 w 6842126"/>
              <a:gd name="connsiteY5394" fmla="*/ 2639352 h 5130710"/>
              <a:gd name="connsiteX5395" fmla="*/ 642388 w 6842126"/>
              <a:gd name="connsiteY5395" fmla="*/ 2651360 h 5130710"/>
              <a:gd name="connsiteX5396" fmla="*/ 637709 w 6842126"/>
              <a:gd name="connsiteY5396" fmla="*/ 2656690 h 5130710"/>
              <a:gd name="connsiteX5397" fmla="*/ 627646 w 6842126"/>
              <a:gd name="connsiteY5397" fmla="*/ 2670914 h 5130710"/>
              <a:gd name="connsiteX5398" fmla="*/ 616500 w 6842126"/>
              <a:gd name="connsiteY5398" fmla="*/ 2686468 h 5130710"/>
              <a:gd name="connsiteX5399" fmla="*/ 614086 w 6842126"/>
              <a:gd name="connsiteY5399" fmla="*/ 2690377 h 5130710"/>
              <a:gd name="connsiteX5400" fmla="*/ 611097 w 6842126"/>
              <a:gd name="connsiteY5400" fmla="*/ 2695658 h 5130710"/>
              <a:gd name="connsiteX5401" fmla="*/ 609766 w 6842126"/>
              <a:gd name="connsiteY5401" fmla="*/ 2699427 h 5130710"/>
              <a:gd name="connsiteX5402" fmla="*/ 608163 w 6842126"/>
              <a:gd name="connsiteY5402" fmla="*/ 2700966 h 5130710"/>
              <a:gd name="connsiteX5403" fmla="*/ 608151 w 6842126"/>
              <a:gd name="connsiteY5403" fmla="*/ 2700863 h 5130710"/>
              <a:gd name="connsiteX5404" fmla="*/ 607862 w 6842126"/>
              <a:gd name="connsiteY5404" fmla="*/ 2701375 h 5130710"/>
              <a:gd name="connsiteX5405" fmla="*/ 602383 w 6842126"/>
              <a:gd name="connsiteY5405" fmla="*/ 2707423 h 5130710"/>
              <a:gd name="connsiteX5406" fmla="*/ 602578 w 6842126"/>
              <a:gd name="connsiteY5406" fmla="*/ 2705698 h 5130710"/>
              <a:gd name="connsiteX5407" fmla="*/ 609723 w 6842126"/>
              <a:gd name="connsiteY5407" fmla="*/ 2695230 h 5130710"/>
              <a:gd name="connsiteX5408" fmla="*/ 608200 w 6842126"/>
              <a:gd name="connsiteY5408" fmla="*/ 2692384 h 5130710"/>
              <a:gd name="connsiteX5409" fmla="*/ 607947 w 6842126"/>
              <a:gd name="connsiteY5409" fmla="*/ 2690950 h 5130710"/>
              <a:gd name="connsiteX5410" fmla="*/ 611145 w 6842126"/>
              <a:gd name="connsiteY5410" fmla="*/ 2684913 h 5130710"/>
              <a:gd name="connsiteX5411" fmla="*/ 613986 w 6842126"/>
              <a:gd name="connsiteY5411" fmla="*/ 2682577 h 5130710"/>
              <a:gd name="connsiteX5412" fmla="*/ 609822 w 6842126"/>
              <a:gd name="connsiteY5412" fmla="*/ 2682816 h 5130710"/>
              <a:gd name="connsiteX5413" fmla="*/ 612579 w 6842126"/>
              <a:gd name="connsiteY5413" fmla="*/ 2678648 h 5130710"/>
              <a:gd name="connsiteX5414" fmla="*/ 637640 w 6842126"/>
              <a:gd name="connsiteY5414" fmla="*/ 2643209 h 5130710"/>
              <a:gd name="connsiteX5415" fmla="*/ 604290 w 6842126"/>
              <a:gd name="connsiteY5415" fmla="*/ 2672170 h 5130710"/>
              <a:gd name="connsiteX5416" fmla="*/ 583630 w 6842126"/>
              <a:gd name="connsiteY5416" fmla="*/ 2699836 h 5130710"/>
              <a:gd name="connsiteX5417" fmla="*/ 568490 w 6842126"/>
              <a:gd name="connsiteY5417" fmla="*/ 2715951 h 5130710"/>
              <a:gd name="connsiteX5418" fmla="*/ 567687 w 6842126"/>
              <a:gd name="connsiteY5418" fmla="*/ 2715685 h 5130710"/>
              <a:gd name="connsiteX5419" fmla="*/ 563157 w 6842126"/>
              <a:gd name="connsiteY5419" fmla="*/ 2720663 h 5130710"/>
              <a:gd name="connsiteX5420" fmla="*/ 560778 w 6842126"/>
              <a:gd name="connsiteY5420" fmla="*/ 2724278 h 5130710"/>
              <a:gd name="connsiteX5421" fmla="*/ 548532 w 6842126"/>
              <a:gd name="connsiteY5421" fmla="*/ 2737510 h 5130710"/>
              <a:gd name="connsiteX5422" fmla="*/ 548173 w 6842126"/>
              <a:gd name="connsiteY5422" fmla="*/ 2731929 h 5130710"/>
              <a:gd name="connsiteX5423" fmla="*/ 553387 w 6842126"/>
              <a:gd name="connsiteY5423" fmla="*/ 2718637 h 5130710"/>
              <a:gd name="connsiteX5424" fmla="*/ 556531 w 6842126"/>
              <a:gd name="connsiteY5424" fmla="*/ 2714617 h 5130710"/>
              <a:gd name="connsiteX5425" fmla="*/ 584510 w 6842126"/>
              <a:gd name="connsiteY5425" fmla="*/ 2672175 h 5130710"/>
              <a:gd name="connsiteX5426" fmla="*/ 584915 w 6842126"/>
              <a:gd name="connsiteY5426" fmla="*/ 2658535 h 5130710"/>
              <a:gd name="connsiteX5427" fmla="*/ 618571 w 6842126"/>
              <a:gd name="connsiteY5427" fmla="*/ 2619742 h 5130710"/>
              <a:gd name="connsiteX5428" fmla="*/ 613794 w 6842126"/>
              <a:gd name="connsiteY5428" fmla="*/ 2617726 h 5130710"/>
              <a:gd name="connsiteX5429" fmla="*/ 610419 w 6842126"/>
              <a:gd name="connsiteY5429" fmla="*/ 2614068 h 5130710"/>
              <a:gd name="connsiteX5430" fmla="*/ 608854 w 6842126"/>
              <a:gd name="connsiteY5430" fmla="*/ 2615708 h 5130710"/>
              <a:gd name="connsiteX5431" fmla="*/ 608720 w 6842126"/>
              <a:gd name="connsiteY5431" fmla="*/ 2613795 h 5130710"/>
              <a:gd name="connsiteX5432" fmla="*/ 609007 w 6842126"/>
              <a:gd name="connsiteY5432" fmla="*/ 2612833 h 5130710"/>
              <a:gd name="connsiteX5433" fmla="*/ 609143 w 6842126"/>
              <a:gd name="connsiteY5433" fmla="*/ 2612684 h 5130710"/>
              <a:gd name="connsiteX5434" fmla="*/ 608830 w 6842126"/>
              <a:gd name="connsiteY5434" fmla="*/ 2612343 h 5130710"/>
              <a:gd name="connsiteX5435" fmla="*/ 608786 w 6842126"/>
              <a:gd name="connsiteY5435" fmla="*/ 2611641 h 5130710"/>
              <a:gd name="connsiteX5436" fmla="*/ 620371 w 6842126"/>
              <a:gd name="connsiteY5436" fmla="*/ 2594247 h 5130710"/>
              <a:gd name="connsiteX5437" fmla="*/ 611840 w 6842126"/>
              <a:gd name="connsiteY5437" fmla="*/ 2601447 h 5130710"/>
              <a:gd name="connsiteX5438" fmla="*/ 613232 w 6842126"/>
              <a:gd name="connsiteY5438" fmla="*/ 2599712 h 5130710"/>
              <a:gd name="connsiteX5439" fmla="*/ 593523 w 6842126"/>
              <a:gd name="connsiteY5439" fmla="*/ 2618887 h 5130710"/>
              <a:gd name="connsiteX5440" fmla="*/ 567662 w 6842126"/>
              <a:gd name="connsiteY5440" fmla="*/ 2642989 h 5130710"/>
              <a:gd name="connsiteX5441" fmla="*/ 596730 w 6842126"/>
              <a:gd name="connsiteY5441" fmla="*/ 2613475 h 5130710"/>
              <a:gd name="connsiteX5442" fmla="*/ 606146 w 6842126"/>
              <a:gd name="connsiteY5442" fmla="*/ 2603235 h 5130710"/>
              <a:gd name="connsiteX5443" fmla="*/ 604278 w 6842126"/>
              <a:gd name="connsiteY5443" fmla="*/ 2602982 h 5130710"/>
              <a:gd name="connsiteX5444" fmla="*/ 603776 w 6842126"/>
              <a:gd name="connsiteY5444" fmla="*/ 2603281 h 5130710"/>
              <a:gd name="connsiteX5445" fmla="*/ 600691 w 6842126"/>
              <a:gd name="connsiteY5445" fmla="*/ 2606387 h 5130710"/>
              <a:gd name="connsiteX5446" fmla="*/ 601635 w 6842126"/>
              <a:gd name="connsiteY5446" fmla="*/ 2604776 h 5130710"/>
              <a:gd name="connsiteX5447" fmla="*/ 601847 w 6842126"/>
              <a:gd name="connsiteY5447" fmla="*/ 2604426 h 5130710"/>
              <a:gd name="connsiteX5448" fmla="*/ 600961 w 6842126"/>
              <a:gd name="connsiteY5448" fmla="*/ 2604955 h 5130710"/>
              <a:gd name="connsiteX5449" fmla="*/ 595375 w 6842126"/>
              <a:gd name="connsiteY5449" fmla="*/ 2609893 h 5130710"/>
              <a:gd name="connsiteX5450" fmla="*/ 528386 w 6842126"/>
              <a:gd name="connsiteY5450" fmla="*/ 2673995 h 5130710"/>
              <a:gd name="connsiteX5451" fmla="*/ 588461 w 6842126"/>
              <a:gd name="connsiteY5451" fmla="*/ 2612505 h 5130710"/>
              <a:gd name="connsiteX5452" fmla="*/ 591980 w 6842126"/>
              <a:gd name="connsiteY5452" fmla="*/ 2607083 h 5130710"/>
              <a:gd name="connsiteX5453" fmla="*/ 588034 w 6842126"/>
              <a:gd name="connsiteY5453" fmla="*/ 2611375 h 5130710"/>
              <a:gd name="connsiteX5454" fmla="*/ 553487 w 6842126"/>
              <a:gd name="connsiteY5454" fmla="*/ 2644147 h 5130710"/>
              <a:gd name="connsiteX5455" fmla="*/ 530858 w 6842126"/>
              <a:gd name="connsiteY5455" fmla="*/ 2664653 h 5130710"/>
              <a:gd name="connsiteX5456" fmla="*/ 533120 w 6842126"/>
              <a:gd name="connsiteY5456" fmla="*/ 2660903 h 5130710"/>
              <a:gd name="connsiteX5457" fmla="*/ 533204 w 6842126"/>
              <a:gd name="connsiteY5457" fmla="*/ 2660727 h 5130710"/>
              <a:gd name="connsiteX5458" fmla="*/ 534136 w 6842126"/>
              <a:gd name="connsiteY5458" fmla="*/ 2659757 h 5130710"/>
              <a:gd name="connsiteX5459" fmla="*/ 549456 w 6842126"/>
              <a:gd name="connsiteY5459" fmla="*/ 2644703 h 5130710"/>
              <a:gd name="connsiteX5460" fmla="*/ 537226 w 6842126"/>
              <a:gd name="connsiteY5460" fmla="*/ 2653204 h 5130710"/>
              <a:gd name="connsiteX5461" fmla="*/ 536153 w 6842126"/>
              <a:gd name="connsiteY5461" fmla="*/ 2654302 h 5130710"/>
              <a:gd name="connsiteX5462" fmla="*/ 535555 w 6842126"/>
              <a:gd name="connsiteY5462" fmla="*/ 2652116 h 5130710"/>
              <a:gd name="connsiteX5463" fmla="*/ 532280 w 6842126"/>
              <a:gd name="connsiteY5463" fmla="*/ 2656100 h 5130710"/>
              <a:gd name="connsiteX5464" fmla="*/ 528970 w 6842126"/>
              <a:gd name="connsiteY5464" fmla="*/ 2661352 h 5130710"/>
              <a:gd name="connsiteX5465" fmla="*/ 525766 w 6842126"/>
              <a:gd name="connsiteY5465" fmla="*/ 2664214 h 5130710"/>
              <a:gd name="connsiteX5466" fmla="*/ 533968 w 6842126"/>
              <a:gd name="connsiteY5466" fmla="*/ 2653141 h 5130710"/>
              <a:gd name="connsiteX5467" fmla="*/ 592414 w 6842126"/>
              <a:gd name="connsiteY5467" fmla="*/ 2596362 h 5130710"/>
              <a:gd name="connsiteX5468" fmla="*/ 600272 w 6842126"/>
              <a:gd name="connsiteY5468" fmla="*/ 2588791 h 5130710"/>
              <a:gd name="connsiteX5469" fmla="*/ 603344 w 6842126"/>
              <a:gd name="connsiteY5469" fmla="*/ 2585765 h 5130710"/>
              <a:gd name="connsiteX5470" fmla="*/ 603005 w 6842126"/>
              <a:gd name="connsiteY5470" fmla="*/ 2585802 h 5130710"/>
              <a:gd name="connsiteX5471" fmla="*/ 599685 w 6842126"/>
              <a:gd name="connsiteY5471" fmla="*/ 2585997 h 5130710"/>
              <a:gd name="connsiteX5472" fmla="*/ 598667 w 6842126"/>
              <a:gd name="connsiteY5472" fmla="*/ 2585741 h 5130710"/>
              <a:gd name="connsiteX5473" fmla="*/ 585457 w 6842126"/>
              <a:gd name="connsiteY5473" fmla="*/ 2598266 h 5130710"/>
              <a:gd name="connsiteX5474" fmla="*/ 575091 w 6842126"/>
              <a:gd name="connsiteY5474" fmla="*/ 2608356 h 5130710"/>
              <a:gd name="connsiteX5475" fmla="*/ 571393 w 6842126"/>
              <a:gd name="connsiteY5475" fmla="*/ 2613434 h 5130710"/>
              <a:gd name="connsiteX5476" fmla="*/ 567778 w 6842126"/>
              <a:gd name="connsiteY5476" fmla="*/ 2615471 h 5130710"/>
              <a:gd name="connsiteX5477" fmla="*/ 561795 w 6842126"/>
              <a:gd name="connsiteY5477" fmla="*/ 2621294 h 5130710"/>
              <a:gd name="connsiteX5478" fmla="*/ 543832 w 6842126"/>
              <a:gd name="connsiteY5478" fmla="*/ 2638857 h 5130710"/>
              <a:gd name="connsiteX5479" fmla="*/ 547156 w 6842126"/>
              <a:gd name="connsiteY5479" fmla="*/ 2631971 h 5130710"/>
              <a:gd name="connsiteX5480" fmla="*/ 548282 w 6842126"/>
              <a:gd name="connsiteY5480" fmla="*/ 2631010 h 5130710"/>
              <a:gd name="connsiteX5481" fmla="*/ 549264 w 6842126"/>
              <a:gd name="connsiteY5481" fmla="*/ 2628663 h 5130710"/>
              <a:gd name="connsiteX5482" fmla="*/ 556560 w 6842126"/>
              <a:gd name="connsiteY5482" fmla="*/ 2614938 h 5130710"/>
              <a:gd name="connsiteX5483" fmla="*/ 563613 w 6842126"/>
              <a:gd name="connsiteY5483" fmla="*/ 2602131 h 5130710"/>
              <a:gd name="connsiteX5484" fmla="*/ 564569 w 6842126"/>
              <a:gd name="connsiteY5484" fmla="*/ 2600228 h 5130710"/>
              <a:gd name="connsiteX5485" fmla="*/ 575795 w 6842126"/>
              <a:gd name="connsiteY5485" fmla="*/ 2588633 h 5130710"/>
              <a:gd name="connsiteX5486" fmla="*/ 564686 w 6842126"/>
              <a:gd name="connsiteY5486" fmla="*/ 2604839 h 5130710"/>
              <a:gd name="connsiteX5487" fmla="*/ 559983 w 6842126"/>
              <a:gd name="connsiteY5487" fmla="*/ 2613554 h 5130710"/>
              <a:gd name="connsiteX5488" fmla="*/ 559146 w 6842126"/>
              <a:gd name="connsiteY5488" fmla="*/ 2615157 h 5130710"/>
              <a:gd name="connsiteX5489" fmla="*/ 567123 w 6842126"/>
              <a:gd name="connsiteY5489" fmla="*/ 2604933 h 5130710"/>
              <a:gd name="connsiteX5490" fmla="*/ 580898 w 6842126"/>
              <a:gd name="connsiteY5490" fmla="*/ 2588535 h 5130710"/>
              <a:gd name="connsiteX5491" fmla="*/ 591554 w 6842126"/>
              <a:gd name="connsiteY5491" fmla="*/ 2575571 h 5130710"/>
              <a:gd name="connsiteX5492" fmla="*/ 591836 w 6842126"/>
              <a:gd name="connsiteY5492" fmla="*/ 2573366 h 5130710"/>
              <a:gd name="connsiteX5493" fmla="*/ 592796 w 6842126"/>
              <a:gd name="connsiteY5493" fmla="*/ 2571048 h 5130710"/>
              <a:gd name="connsiteX5494" fmla="*/ 594531 w 6842126"/>
              <a:gd name="connsiteY5494" fmla="*/ 2569252 h 5130710"/>
              <a:gd name="connsiteX5495" fmla="*/ 585359 w 6842126"/>
              <a:gd name="connsiteY5495" fmla="*/ 2577701 h 5130710"/>
              <a:gd name="connsiteX5496" fmla="*/ 602547 w 6842126"/>
              <a:gd name="connsiteY5496" fmla="*/ 2558567 h 5130710"/>
              <a:gd name="connsiteX5497" fmla="*/ 598090 w 6842126"/>
              <a:gd name="connsiteY5497" fmla="*/ 2562733 h 5130710"/>
              <a:gd name="connsiteX5498" fmla="*/ 596603 w 6842126"/>
              <a:gd name="connsiteY5498" fmla="*/ 2564274 h 5130710"/>
              <a:gd name="connsiteX5499" fmla="*/ 584801 w 6842126"/>
              <a:gd name="connsiteY5499" fmla="*/ 2577209 h 5130710"/>
              <a:gd name="connsiteX5500" fmla="*/ 578864 w 6842126"/>
              <a:gd name="connsiteY5500" fmla="*/ 2583718 h 5130710"/>
              <a:gd name="connsiteX5501" fmla="*/ 573512 w 6842126"/>
              <a:gd name="connsiteY5501" fmla="*/ 2589587 h 5130710"/>
              <a:gd name="connsiteX5502" fmla="*/ 568032 w 6842126"/>
              <a:gd name="connsiteY5502" fmla="*/ 2594026 h 5130710"/>
              <a:gd name="connsiteX5503" fmla="*/ 570674 w 6842126"/>
              <a:gd name="connsiteY5503" fmla="*/ 2586920 h 5130710"/>
              <a:gd name="connsiteX5504" fmla="*/ 574118 w 6842126"/>
              <a:gd name="connsiteY5504" fmla="*/ 2579367 h 5130710"/>
              <a:gd name="connsiteX5505" fmla="*/ 572476 w 6842126"/>
              <a:gd name="connsiteY5505" fmla="*/ 2580781 h 5130710"/>
              <a:gd name="connsiteX5506" fmla="*/ 569394 w 6842126"/>
              <a:gd name="connsiteY5506" fmla="*/ 2579644 h 5130710"/>
              <a:gd name="connsiteX5507" fmla="*/ 575395 w 6842126"/>
              <a:gd name="connsiteY5507" fmla="*/ 2572814 h 5130710"/>
              <a:gd name="connsiteX5508" fmla="*/ 575300 w 6842126"/>
              <a:gd name="connsiteY5508" fmla="*/ 2571743 h 5130710"/>
              <a:gd name="connsiteX5509" fmla="*/ 572775 w 6842126"/>
              <a:gd name="connsiteY5509" fmla="*/ 2573783 h 5130710"/>
              <a:gd name="connsiteX5510" fmla="*/ 572601 w 6842126"/>
              <a:gd name="connsiteY5510" fmla="*/ 2574109 h 5130710"/>
              <a:gd name="connsiteX5511" fmla="*/ 572194 w 6842126"/>
              <a:gd name="connsiteY5511" fmla="*/ 2574253 h 5130710"/>
              <a:gd name="connsiteX5512" fmla="*/ 570686 w 6842126"/>
              <a:gd name="connsiteY5512" fmla="*/ 2575470 h 5130710"/>
              <a:gd name="connsiteX5513" fmla="*/ 561832 w 6842126"/>
              <a:gd name="connsiteY5513" fmla="*/ 2584850 h 5130710"/>
              <a:gd name="connsiteX5514" fmla="*/ 499014 w 6842126"/>
              <a:gd name="connsiteY5514" fmla="*/ 2654054 h 5130710"/>
              <a:gd name="connsiteX5515" fmla="*/ 515152 w 6842126"/>
              <a:gd name="connsiteY5515" fmla="*/ 2623358 h 5130710"/>
              <a:gd name="connsiteX5516" fmla="*/ 474585 w 6842126"/>
              <a:gd name="connsiteY5516" fmla="*/ 2670560 h 5130710"/>
              <a:gd name="connsiteX5517" fmla="*/ 468680 w 6842126"/>
              <a:gd name="connsiteY5517" fmla="*/ 2678804 h 5130710"/>
              <a:gd name="connsiteX5518" fmla="*/ 473391 w 6842126"/>
              <a:gd name="connsiteY5518" fmla="*/ 2670612 h 5130710"/>
              <a:gd name="connsiteX5519" fmla="*/ 457574 w 6842126"/>
              <a:gd name="connsiteY5519" fmla="*/ 2682291 h 5130710"/>
              <a:gd name="connsiteX5520" fmla="*/ 437503 w 6842126"/>
              <a:gd name="connsiteY5520" fmla="*/ 2698068 h 5130710"/>
              <a:gd name="connsiteX5521" fmla="*/ 431720 w 6842126"/>
              <a:gd name="connsiteY5521" fmla="*/ 2704084 h 5130710"/>
              <a:gd name="connsiteX5522" fmla="*/ 485121 w 6842126"/>
              <a:gd name="connsiteY5522" fmla="*/ 2633503 h 5130710"/>
              <a:gd name="connsiteX5523" fmla="*/ 490901 w 6842126"/>
              <a:gd name="connsiteY5523" fmla="*/ 2626090 h 5130710"/>
              <a:gd name="connsiteX5524" fmla="*/ 498315 w 6842126"/>
              <a:gd name="connsiteY5524" fmla="*/ 2611907 h 5130710"/>
              <a:gd name="connsiteX5525" fmla="*/ 492835 w 6842126"/>
              <a:gd name="connsiteY5525" fmla="*/ 2616742 h 5130710"/>
              <a:gd name="connsiteX5526" fmla="*/ 506843 w 6842126"/>
              <a:gd name="connsiteY5526" fmla="*/ 2592085 h 5130710"/>
              <a:gd name="connsiteX5527" fmla="*/ 500237 w 6842126"/>
              <a:gd name="connsiteY5527" fmla="*/ 2596551 h 5130710"/>
              <a:gd name="connsiteX5528" fmla="*/ 491641 w 6842126"/>
              <a:gd name="connsiteY5528" fmla="*/ 2597082 h 5130710"/>
              <a:gd name="connsiteX5529" fmla="*/ 485038 w 6842126"/>
              <a:gd name="connsiteY5529" fmla="*/ 2597582 h 5130710"/>
              <a:gd name="connsiteX5530" fmla="*/ 482286 w 6842126"/>
              <a:gd name="connsiteY5530" fmla="*/ 2604149 h 5130710"/>
              <a:gd name="connsiteX5531" fmla="*/ 476551 w 6842126"/>
              <a:gd name="connsiteY5531" fmla="*/ 2613263 h 5130710"/>
              <a:gd name="connsiteX5532" fmla="*/ 478138 w 6842126"/>
              <a:gd name="connsiteY5532" fmla="*/ 2604825 h 5130710"/>
              <a:gd name="connsiteX5533" fmla="*/ 478479 w 6842126"/>
              <a:gd name="connsiteY5533" fmla="*/ 2605506 h 5130710"/>
              <a:gd name="connsiteX5534" fmla="*/ 477975 w 6842126"/>
              <a:gd name="connsiteY5534" fmla="*/ 2606747 h 5130710"/>
              <a:gd name="connsiteX5535" fmla="*/ 478699 w 6842126"/>
              <a:gd name="connsiteY5535" fmla="*/ 2605944 h 5130710"/>
              <a:gd name="connsiteX5536" fmla="*/ 478479 w 6842126"/>
              <a:gd name="connsiteY5536" fmla="*/ 2605506 h 5130710"/>
              <a:gd name="connsiteX5537" fmla="*/ 479405 w 6842126"/>
              <a:gd name="connsiteY5537" fmla="*/ 2603224 h 5130710"/>
              <a:gd name="connsiteX5538" fmla="*/ 480398 w 6842126"/>
              <a:gd name="connsiteY5538" fmla="*/ 2601967 h 5130710"/>
              <a:gd name="connsiteX5539" fmla="*/ 481137 w 6842126"/>
              <a:gd name="connsiteY5539" fmla="*/ 2600332 h 5130710"/>
              <a:gd name="connsiteX5540" fmla="*/ 479943 w 6842126"/>
              <a:gd name="connsiteY5540" fmla="*/ 2593825 h 5130710"/>
              <a:gd name="connsiteX5541" fmla="*/ 493913 w 6842126"/>
              <a:gd name="connsiteY5541" fmla="*/ 2567997 h 5130710"/>
              <a:gd name="connsiteX5542" fmla="*/ 493336 w 6842126"/>
              <a:gd name="connsiteY5542" fmla="*/ 2562786 h 5130710"/>
              <a:gd name="connsiteX5543" fmla="*/ 498348 w 6842126"/>
              <a:gd name="connsiteY5543" fmla="*/ 2551825 h 5130710"/>
              <a:gd name="connsiteX5544" fmla="*/ 499569 w 6842126"/>
              <a:gd name="connsiteY5544" fmla="*/ 2549939 h 5130710"/>
              <a:gd name="connsiteX5545" fmla="*/ 497431 w 6842126"/>
              <a:gd name="connsiteY5545" fmla="*/ 2552265 h 5130710"/>
              <a:gd name="connsiteX5546" fmla="*/ 491375 w 6842126"/>
              <a:gd name="connsiteY5546" fmla="*/ 2558971 h 5130710"/>
              <a:gd name="connsiteX5547" fmla="*/ 466478 w 6842126"/>
              <a:gd name="connsiteY5547" fmla="*/ 2600178 h 5130710"/>
              <a:gd name="connsiteX5548" fmla="*/ 445683 w 6842126"/>
              <a:gd name="connsiteY5548" fmla="*/ 2638875 h 5130710"/>
              <a:gd name="connsiteX5549" fmla="*/ 443188 w 6842126"/>
              <a:gd name="connsiteY5549" fmla="*/ 2640711 h 5130710"/>
              <a:gd name="connsiteX5550" fmla="*/ 437611 w 6842126"/>
              <a:gd name="connsiteY5550" fmla="*/ 2645357 h 5130710"/>
              <a:gd name="connsiteX5551" fmla="*/ 443338 w 6842126"/>
              <a:gd name="connsiteY5551" fmla="*/ 2632722 h 5130710"/>
              <a:gd name="connsiteX5552" fmla="*/ 436064 w 6842126"/>
              <a:gd name="connsiteY5552" fmla="*/ 2643971 h 5130710"/>
              <a:gd name="connsiteX5553" fmla="*/ 433750 w 6842126"/>
              <a:gd name="connsiteY5553" fmla="*/ 2641694 h 5130710"/>
              <a:gd name="connsiteX5554" fmla="*/ 430410 w 6842126"/>
              <a:gd name="connsiteY5554" fmla="*/ 2644928 h 5130710"/>
              <a:gd name="connsiteX5555" fmla="*/ 436133 w 6842126"/>
              <a:gd name="connsiteY5555" fmla="*/ 2633215 h 5130710"/>
              <a:gd name="connsiteX5556" fmla="*/ 438462 w 6842126"/>
              <a:gd name="connsiteY5556" fmla="*/ 2629884 h 5130710"/>
              <a:gd name="connsiteX5557" fmla="*/ 439928 w 6842126"/>
              <a:gd name="connsiteY5557" fmla="*/ 2628586 h 5130710"/>
              <a:gd name="connsiteX5558" fmla="*/ 438599 w 6842126"/>
              <a:gd name="connsiteY5558" fmla="*/ 2628167 h 5130710"/>
              <a:gd name="connsiteX5559" fmla="*/ 446257 w 6842126"/>
              <a:gd name="connsiteY5559" fmla="*/ 2612494 h 5130710"/>
              <a:gd name="connsiteX5560" fmla="*/ 449822 w 6842126"/>
              <a:gd name="connsiteY5560" fmla="*/ 2608679 h 5130710"/>
              <a:gd name="connsiteX5561" fmla="*/ 458328 w 6842126"/>
              <a:gd name="connsiteY5561" fmla="*/ 2600303 h 5130710"/>
              <a:gd name="connsiteX5562" fmla="*/ 467317 w 6842126"/>
              <a:gd name="connsiteY5562" fmla="*/ 2588934 h 5130710"/>
              <a:gd name="connsiteX5563" fmla="*/ 449442 w 6842126"/>
              <a:gd name="connsiteY5563" fmla="*/ 2606248 h 5130710"/>
              <a:gd name="connsiteX5564" fmla="*/ 449225 w 6842126"/>
              <a:gd name="connsiteY5564" fmla="*/ 2606421 h 5130710"/>
              <a:gd name="connsiteX5565" fmla="*/ 451312 w 6842126"/>
              <a:gd name="connsiteY5565" fmla="*/ 2602148 h 5130710"/>
              <a:gd name="connsiteX5566" fmla="*/ 471329 w 6842126"/>
              <a:gd name="connsiteY5566" fmla="*/ 2566323 h 5130710"/>
              <a:gd name="connsiteX5567" fmla="*/ 478584 w 6842126"/>
              <a:gd name="connsiteY5567" fmla="*/ 2554068 h 5130710"/>
              <a:gd name="connsiteX5568" fmla="*/ 476391 w 6842126"/>
              <a:gd name="connsiteY5568" fmla="*/ 2556532 h 5130710"/>
              <a:gd name="connsiteX5569" fmla="*/ 445358 w 6842126"/>
              <a:gd name="connsiteY5569" fmla="*/ 2588237 h 5130710"/>
              <a:gd name="connsiteX5570" fmla="*/ 449981 w 6842126"/>
              <a:gd name="connsiteY5570" fmla="*/ 2581053 h 5130710"/>
              <a:gd name="connsiteX5571" fmla="*/ 481847 w 6842126"/>
              <a:gd name="connsiteY5571" fmla="*/ 2539563 h 5130710"/>
              <a:gd name="connsiteX5572" fmla="*/ 484584 w 6842126"/>
              <a:gd name="connsiteY5572" fmla="*/ 2535895 h 5130710"/>
              <a:gd name="connsiteX5573" fmla="*/ 485072 w 6842126"/>
              <a:gd name="connsiteY5573" fmla="*/ 2532842 h 5130710"/>
              <a:gd name="connsiteX5574" fmla="*/ 494698 w 6842126"/>
              <a:gd name="connsiteY5574" fmla="*/ 2522344 h 5130710"/>
              <a:gd name="connsiteX5575" fmla="*/ 498055 w 6842126"/>
              <a:gd name="connsiteY5575" fmla="*/ 2517845 h 5130710"/>
              <a:gd name="connsiteX5576" fmla="*/ 487927 w 6842126"/>
              <a:gd name="connsiteY5576" fmla="*/ 2526866 h 5130710"/>
              <a:gd name="connsiteX5577" fmla="*/ 488484 w 6842126"/>
              <a:gd name="connsiteY5577" fmla="*/ 2525769 h 5130710"/>
              <a:gd name="connsiteX5578" fmla="*/ 500576 w 6842126"/>
              <a:gd name="connsiteY5578" fmla="*/ 2499660 h 5130710"/>
              <a:gd name="connsiteX5579" fmla="*/ 477060 w 6842126"/>
              <a:gd name="connsiteY5579" fmla="*/ 2533441 h 5130710"/>
              <a:gd name="connsiteX5580" fmla="*/ 471369 w 6842126"/>
              <a:gd name="connsiteY5580" fmla="*/ 2540540 h 5130710"/>
              <a:gd name="connsiteX5581" fmla="*/ 474428 w 6842126"/>
              <a:gd name="connsiteY5581" fmla="*/ 2529102 h 5130710"/>
              <a:gd name="connsiteX5582" fmla="*/ 473110 w 6842126"/>
              <a:gd name="connsiteY5582" fmla="*/ 2530874 h 5130710"/>
              <a:gd name="connsiteX5583" fmla="*/ 433597 w 6842126"/>
              <a:gd name="connsiteY5583" fmla="*/ 2585366 h 5130710"/>
              <a:gd name="connsiteX5584" fmla="*/ 421008 w 6842126"/>
              <a:gd name="connsiteY5584" fmla="*/ 2601488 h 5130710"/>
              <a:gd name="connsiteX5585" fmla="*/ 428029 w 6842126"/>
              <a:gd name="connsiteY5585" fmla="*/ 2590773 h 5130710"/>
              <a:gd name="connsiteX5586" fmla="*/ 447437 w 6842126"/>
              <a:gd name="connsiteY5586" fmla="*/ 2562740 h 5130710"/>
              <a:gd name="connsiteX5587" fmla="*/ 469470 w 6842126"/>
              <a:gd name="connsiteY5587" fmla="*/ 2531270 h 5130710"/>
              <a:gd name="connsiteX5588" fmla="*/ 443437 w 6842126"/>
              <a:gd name="connsiteY5588" fmla="*/ 2552076 h 5130710"/>
              <a:gd name="connsiteX5589" fmla="*/ 418796 w 6842126"/>
              <a:gd name="connsiteY5589" fmla="*/ 2578895 h 5130710"/>
              <a:gd name="connsiteX5590" fmla="*/ 427662 w 6842126"/>
              <a:gd name="connsiteY5590" fmla="*/ 2563343 h 5130710"/>
              <a:gd name="connsiteX5591" fmla="*/ 431199 w 6842126"/>
              <a:gd name="connsiteY5591" fmla="*/ 2555359 h 5130710"/>
              <a:gd name="connsiteX5592" fmla="*/ 479566 w 6842126"/>
              <a:gd name="connsiteY5592" fmla="*/ 2480818 h 5130710"/>
              <a:gd name="connsiteX5593" fmla="*/ 479177 w 6842126"/>
              <a:gd name="connsiteY5593" fmla="*/ 2474122 h 5130710"/>
              <a:gd name="connsiteX5594" fmla="*/ 492787 w 6842126"/>
              <a:gd name="connsiteY5594" fmla="*/ 2454254 h 5130710"/>
              <a:gd name="connsiteX5595" fmla="*/ 487856 w 6842126"/>
              <a:gd name="connsiteY5595" fmla="*/ 2448954 h 5130710"/>
              <a:gd name="connsiteX5596" fmla="*/ 502633 w 6842126"/>
              <a:gd name="connsiteY5596" fmla="*/ 2422180 h 5130710"/>
              <a:gd name="connsiteX5597" fmla="*/ 502398 w 6842126"/>
              <a:gd name="connsiteY5597" fmla="*/ 2421822 h 5130710"/>
              <a:gd name="connsiteX5598" fmla="*/ 502102 w 6842126"/>
              <a:gd name="connsiteY5598" fmla="*/ 2421376 h 5130710"/>
              <a:gd name="connsiteX5599" fmla="*/ 502004 w 6842126"/>
              <a:gd name="connsiteY5599" fmla="*/ 2421227 h 5130710"/>
              <a:gd name="connsiteX5600" fmla="*/ 501925 w 6842126"/>
              <a:gd name="connsiteY5600" fmla="*/ 2421108 h 5130710"/>
              <a:gd name="connsiteX5601" fmla="*/ 502102 w 6842126"/>
              <a:gd name="connsiteY5601" fmla="*/ 2421376 h 5130710"/>
              <a:gd name="connsiteX5602" fmla="*/ 502633 w 6842126"/>
              <a:gd name="connsiteY5602" fmla="*/ 2422180 h 5130710"/>
              <a:gd name="connsiteX5603" fmla="*/ 488216 w 6842126"/>
              <a:gd name="connsiteY5603" fmla="*/ 2442992 h 5130710"/>
              <a:gd name="connsiteX5604" fmla="*/ 475956 w 6842126"/>
              <a:gd name="connsiteY5604" fmla="*/ 2457223 h 5130710"/>
              <a:gd name="connsiteX5605" fmla="*/ 475366 w 6842126"/>
              <a:gd name="connsiteY5605" fmla="*/ 2458139 h 5130710"/>
              <a:gd name="connsiteX5606" fmla="*/ 476002 w 6842126"/>
              <a:gd name="connsiteY5606" fmla="*/ 2458934 h 5130710"/>
              <a:gd name="connsiteX5607" fmla="*/ 476036 w 6842126"/>
              <a:gd name="connsiteY5607" fmla="*/ 2461900 h 5130710"/>
              <a:gd name="connsiteX5608" fmla="*/ 474749 w 6842126"/>
              <a:gd name="connsiteY5608" fmla="*/ 2462319 h 5130710"/>
              <a:gd name="connsiteX5609" fmla="*/ 473668 w 6842126"/>
              <a:gd name="connsiteY5609" fmla="*/ 2461412 h 5130710"/>
              <a:gd name="connsiteX5610" fmla="*/ 473718 w 6842126"/>
              <a:gd name="connsiteY5610" fmla="*/ 2460698 h 5130710"/>
              <a:gd name="connsiteX5611" fmla="*/ 464733 w 6842126"/>
              <a:gd name="connsiteY5611" fmla="*/ 2474654 h 5130710"/>
              <a:gd name="connsiteX5612" fmla="*/ 476092 w 6842126"/>
              <a:gd name="connsiteY5612" fmla="*/ 2447039 h 5130710"/>
              <a:gd name="connsiteX5613" fmla="*/ 473823 w 6842126"/>
              <a:gd name="connsiteY5613" fmla="*/ 2448528 h 5130710"/>
              <a:gd name="connsiteX5614" fmla="*/ 433430 w 6842126"/>
              <a:gd name="connsiteY5614" fmla="*/ 2497194 h 5130710"/>
              <a:gd name="connsiteX5615" fmla="*/ 411294 w 6842126"/>
              <a:gd name="connsiteY5615" fmla="*/ 2526718 h 5130710"/>
              <a:gd name="connsiteX5616" fmla="*/ 397698 w 6842126"/>
              <a:gd name="connsiteY5616" fmla="*/ 2545913 h 5130710"/>
              <a:gd name="connsiteX5617" fmla="*/ 392315 w 6842126"/>
              <a:gd name="connsiteY5617" fmla="*/ 2553004 h 5130710"/>
              <a:gd name="connsiteX5618" fmla="*/ 388814 w 6842126"/>
              <a:gd name="connsiteY5618" fmla="*/ 2549036 h 5130710"/>
              <a:gd name="connsiteX5619" fmla="*/ 394406 w 6842126"/>
              <a:gd name="connsiteY5619" fmla="*/ 2539893 h 5130710"/>
              <a:gd name="connsiteX5620" fmla="*/ 403331 w 6842126"/>
              <a:gd name="connsiteY5620" fmla="*/ 2528932 h 5130710"/>
              <a:gd name="connsiteX5621" fmla="*/ 418816 w 6842126"/>
              <a:gd name="connsiteY5621" fmla="*/ 2506165 h 5130710"/>
              <a:gd name="connsiteX5622" fmla="*/ 416016 w 6842126"/>
              <a:gd name="connsiteY5622" fmla="*/ 2507905 h 5130710"/>
              <a:gd name="connsiteX5623" fmla="*/ 432123 w 6842126"/>
              <a:gd name="connsiteY5623" fmla="*/ 2485056 h 5130710"/>
              <a:gd name="connsiteX5624" fmla="*/ 446732 w 6842126"/>
              <a:gd name="connsiteY5624" fmla="*/ 2463526 h 5130710"/>
              <a:gd name="connsiteX5625" fmla="*/ 439910 w 6842126"/>
              <a:gd name="connsiteY5625" fmla="*/ 2470671 h 5130710"/>
              <a:gd name="connsiteX5626" fmla="*/ 439777 w 6842126"/>
              <a:gd name="connsiteY5626" fmla="*/ 2468758 h 5130710"/>
              <a:gd name="connsiteX5627" fmla="*/ 440062 w 6842126"/>
              <a:gd name="connsiteY5627" fmla="*/ 2467796 h 5130710"/>
              <a:gd name="connsiteX5628" fmla="*/ 454567 w 6842126"/>
              <a:gd name="connsiteY5628" fmla="*/ 2451897 h 5130710"/>
              <a:gd name="connsiteX5629" fmla="*/ 454084 w 6842126"/>
              <a:gd name="connsiteY5629" fmla="*/ 2452694 h 5130710"/>
              <a:gd name="connsiteX5630" fmla="*/ 467949 w 6842126"/>
              <a:gd name="connsiteY5630" fmla="*/ 2432259 h 5130710"/>
              <a:gd name="connsiteX5631" fmla="*/ 465453 w 6842126"/>
              <a:gd name="connsiteY5631" fmla="*/ 2435266 h 5130710"/>
              <a:gd name="connsiteX5632" fmla="*/ 464280 w 6842126"/>
              <a:gd name="connsiteY5632" fmla="*/ 2436953 h 5130710"/>
              <a:gd name="connsiteX5633" fmla="*/ 455617 w 6842126"/>
              <a:gd name="connsiteY5633" fmla="*/ 2445673 h 5130710"/>
              <a:gd name="connsiteX5634" fmla="*/ 442896 w 6842126"/>
              <a:gd name="connsiteY5634" fmla="*/ 2456410 h 5130710"/>
              <a:gd name="connsiteX5635" fmla="*/ 470121 w 6842126"/>
              <a:gd name="connsiteY5635" fmla="*/ 2426296 h 5130710"/>
              <a:gd name="connsiteX5636" fmla="*/ 466794 w 6842126"/>
              <a:gd name="connsiteY5636" fmla="*/ 2426047 h 5130710"/>
              <a:gd name="connsiteX5637" fmla="*/ 448487 w 6842126"/>
              <a:gd name="connsiteY5637" fmla="*/ 2444487 h 5130710"/>
              <a:gd name="connsiteX5638" fmla="*/ 432463 w 6842126"/>
              <a:gd name="connsiteY5638" fmla="*/ 2467402 h 5130710"/>
              <a:gd name="connsiteX5639" fmla="*/ 411848 w 6842126"/>
              <a:gd name="connsiteY5639" fmla="*/ 2496884 h 5130710"/>
              <a:gd name="connsiteX5640" fmla="*/ 418517 w 6842126"/>
              <a:gd name="connsiteY5640" fmla="*/ 2490900 h 5130710"/>
              <a:gd name="connsiteX5641" fmla="*/ 429092 w 6842126"/>
              <a:gd name="connsiteY5641" fmla="*/ 2479779 h 5130710"/>
              <a:gd name="connsiteX5642" fmla="*/ 426008 w 6842126"/>
              <a:gd name="connsiteY5642" fmla="*/ 2485397 h 5130710"/>
              <a:gd name="connsiteX5643" fmla="*/ 408473 w 6842126"/>
              <a:gd name="connsiteY5643" fmla="*/ 2509531 h 5130710"/>
              <a:gd name="connsiteX5644" fmla="*/ 400912 w 6842126"/>
              <a:gd name="connsiteY5644" fmla="*/ 2522056 h 5130710"/>
              <a:gd name="connsiteX5645" fmla="*/ 400843 w 6842126"/>
              <a:gd name="connsiteY5645" fmla="*/ 2521709 h 5130710"/>
              <a:gd name="connsiteX5646" fmla="*/ 394780 w 6842126"/>
              <a:gd name="connsiteY5646" fmla="*/ 2526735 h 5130710"/>
              <a:gd name="connsiteX5647" fmla="*/ 392550 w 6842126"/>
              <a:gd name="connsiteY5647" fmla="*/ 2528653 h 5130710"/>
              <a:gd name="connsiteX5648" fmla="*/ 394761 w 6842126"/>
              <a:gd name="connsiteY5648" fmla="*/ 2524592 h 5130710"/>
              <a:gd name="connsiteX5649" fmla="*/ 407018 w 6842126"/>
              <a:gd name="connsiteY5649" fmla="*/ 2503634 h 5130710"/>
              <a:gd name="connsiteX5650" fmla="*/ 389515 w 6842126"/>
              <a:gd name="connsiteY5650" fmla="*/ 2527527 h 5130710"/>
              <a:gd name="connsiteX5651" fmla="*/ 370276 w 6842126"/>
              <a:gd name="connsiteY5651" fmla="*/ 2552823 h 5130710"/>
              <a:gd name="connsiteX5652" fmla="*/ 369987 w 6842126"/>
              <a:gd name="connsiteY5652" fmla="*/ 2548694 h 5130710"/>
              <a:gd name="connsiteX5653" fmla="*/ 369912 w 6842126"/>
              <a:gd name="connsiteY5653" fmla="*/ 2548627 h 5130710"/>
              <a:gd name="connsiteX5654" fmla="*/ 372233 w 6842126"/>
              <a:gd name="connsiteY5654" fmla="*/ 2546498 h 5130710"/>
              <a:gd name="connsiteX5655" fmla="*/ 388439 w 6842126"/>
              <a:gd name="connsiteY5655" fmla="*/ 2519754 h 5130710"/>
              <a:gd name="connsiteX5656" fmla="*/ 344431 w 6842126"/>
              <a:gd name="connsiteY5656" fmla="*/ 2572495 h 5130710"/>
              <a:gd name="connsiteX5657" fmla="*/ 324434 w 6842126"/>
              <a:gd name="connsiteY5657" fmla="*/ 2592405 h 5130710"/>
              <a:gd name="connsiteX5658" fmla="*/ 324071 w 6842126"/>
              <a:gd name="connsiteY5658" fmla="*/ 2592797 h 5130710"/>
              <a:gd name="connsiteX5659" fmla="*/ 332942 w 6842126"/>
              <a:gd name="connsiteY5659" fmla="*/ 2577607 h 5130710"/>
              <a:gd name="connsiteX5660" fmla="*/ 349634 w 6842126"/>
              <a:gd name="connsiteY5660" fmla="*/ 2554386 h 5130710"/>
              <a:gd name="connsiteX5661" fmla="*/ 373101 w 6842126"/>
              <a:gd name="connsiteY5661" fmla="*/ 2513190 h 5130710"/>
              <a:gd name="connsiteX5662" fmla="*/ 361800 w 6842126"/>
              <a:gd name="connsiteY5662" fmla="*/ 2529087 h 5130710"/>
              <a:gd name="connsiteX5663" fmla="*/ 356453 w 6842126"/>
              <a:gd name="connsiteY5663" fmla="*/ 2535430 h 5130710"/>
              <a:gd name="connsiteX5664" fmla="*/ 335557 w 6842126"/>
              <a:gd name="connsiteY5664" fmla="*/ 2549088 h 5130710"/>
              <a:gd name="connsiteX5665" fmla="*/ 357934 w 6842126"/>
              <a:gd name="connsiteY5665" fmla="*/ 2514176 h 5130710"/>
              <a:gd name="connsiteX5666" fmla="*/ 330842 w 6842126"/>
              <a:gd name="connsiteY5666" fmla="*/ 2542116 h 5130710"/>
              <a:gd name="connsiteX5667" fmla="*/ 305121 w 6842126"/>
              <a:gd name="connsiteY5667" fmla="*/ 2572872 h 5130710"/>
              <a:gd name="connsiteX5668" fmla="*/ 289343 w 6842126"/>
              <a:gd name="connsiteY5668" fmla="*/ 2583539 h 5130710"/>
              <a:gd name="connsiteX5669" fmla="*/ 279727 w 6842126"/>
              <a:gd name="connsiteY5669" fmla="*/ 2595094 h 5130710"/>
              <a:gd name="connsiteX5670" fmla="*/ 347296 w 6842126"/>
              <a:gd name="connsiteY5670" fmla="*/ 2493214 h 5130710"/>
              <a:gd name="connsiteX5671" fmla="*/ 403501 w 6842126"/>
              <a:gd name="connsiteY5671" fmla="*/ 2414452 h 5130710"/>
              <a:gd name="connsiteX5672" fmla="*/ 401335 w 6842126"/>
              <a:gd name="connsiteY5672" fmla="*/ 2414418 h 5130710"/>
              <a:gd name="connsiteX5673" fmla="*/ 403362 w 6842126"/>
              <a:gd name="connsiteY5673" fmla="*/ 2412792 h 5130710"/>
              <a:gd name="connsiteX5674" fmla="*/ 403858 w 6842126"/>
              <a:gd name="connsiteY5674" fmla="*/ 2413951 h 5130710"/>
              <a:gd name="connsiteX5675" fmla="*/ 409920 w 6842126"/>
              <a:gd name="connsiteY5675" fmla="*/ 2405456 h 5130710"/>
              <a:gd name="connsiteX5676" fmla="*/ 410345 w 6842126"/>
              <a:gd name="connsiteY5676" fmla="*/ 2404171 h 5130710"/>
              <a:gd name="connsiteX5677" fmla="*/ 408689 w 6842126"/>
              <a:gd name="connsiteY5677" fmla="*/ 2403149 h 5130710"/>
              <a:gd name="connsiteX5678" fmla="*/ 403362 w 6842126"/>
              <a:gd name="connsiteY5678" fmla="*/ 2412792 h 5130710"/>
              <a:gd name="connsiteX5679" fmla="*/ 400628 w 6842126"/>
              <a:gd name="connsiteY5679" fmla="*/ 2411190 h 5130710"/>
              <a:gd name="connsiteX5680" fmla="*/ 338818 w 6842126"/>
              <a:gd name="connsiteY5680" fmla="*/ 2497304 h 5130710"/>
              <a:gd name="connsiteX5681" fmla="*/ 224406 w 6842126"/>
              <a:gd name="connsiteY5681" fmla="*/ 2637538 h 5130710"/>
              <a:gd name="connsiteX5682" fmla="*/ 250519 w 6842126"/>
              <a:gd name="connsiteY5682" fmla="*/ 2588873 h 5130710"/>
              <a:gd name="connsiteX5683" fmla="*/ 221637 w 6842126"/>
              <a:gd name="connsiteY5683" fmla="*/ 2621612 h 5130710"/>
              <a:gd name="connsiteX5684" fmla="*/ 208466 w 6842126"/>
              <a:gd name="connsiteY5684" fmla="*/ 2625820 h 5130710"/>
              <a:gd name="connsiteX5685" fmla="*/ 157154 w 6842126"/>
              <a:gd name="connsiteY5685" fmla="*/ 2688914 h 5130710"/>
              <a:gd name="connsiteX5686" fmla="*/ 163825 w 6842126"/>
              <a:gd name="connsiteY5686" fmla="*/ 2675610 h 5130710"/>
              <a:gd name="connsiteX5687" fmla="*/ 165183 w 6842126"/>
              <a:gd name="connsiteY5687" fmla="*/ 2674281 h 5130710"/>
              <a:gd name="connsiteX5688" fmla="*/ 166415 w 6842126"/>
              <a:gd name="connsiteY5688" fmla="*/ 2671636 h 5130710"/>
              <a:gd name="connsiteX5689" fmla="*/ 169623 w 6842126"/>
              <a:gd name="connsiteY5689" fmla="*/ 2667060 h 5130710"/>
              <a:gd name="connsiteX5690" fmla="*/ 176531 w 6842126"/>
              <a:gd name="connsiteY5690" fmla="*/ 2657947 h 5130710"/>
              <a:gd name="connsiteX5691" fmla="*/ 197206 w 6842126"/>
              <a:gd name="connsiteY5691" fmla="*/ 2624636 h 5130710"/>
              <a:gd name="connsiteX5692" fmla="*/ 176833 w 6842126"/>
              <a:gd name="connsiteY5692" fmla="*/ 2649179 h 5130710"/>
              <a:gd name="connsiteX5693" fmla="*/ 169380 w 6842126"/>
              <a:gd name="connsiteY5693" fmla="*/ 2665280 h 5130710"/>
              <a:gd name="connsiteX5694" fmla="*/ 166415 w 6842126"/>
              <a:gd name="connsiteY5694" fmla="*/ 2671636 h 5130710"/>
              <a:gd name="connsiteX5695" fmla="*/ 164313 w 6842126"/>
              <a:gd name="connsiteY5695" fmla="*/ 2674636 h 5130710"/>
              <a:gd name="connsiteX5696" fmla="*/ 163825 w 6842126"/>
              <a:gd name="connsiteY5696" fmla="*/ 2675610 h 5130710"/>
              <a:gd name="connsiteX5697" fmla="*/ 160827 w 6842126"/>
              <a:gd name="connsiteY5697" fmla="*/ 2678541 h 5130710"/>
              <a:gd name="connsiteX5698" fmla="*/ 167076 w 6842126"/>
              <a:gd name="connsiteY5698" fmla="*/ 2655140 h 5130710"/>
              <a:gd name="connsiteX5699" fmla="*/ 169265 w 6842126"/>
              <a:gd name="connsiteY5699" fmla="*/ 2651864 h 5130710"/>
              <a:gd name="connsiteX5700" fmla="*/ 169560 w 6842126"/>
              <a:gd name="connsiteY5700" fmla="*/ 2651448 h 5130710"/>
              <a:gd name="connsiteX5701" fmla="*/ 169597 w 6842126"/>
              <a:gd name="connsiteY5701" fmla="*/ 2651368 h 5130710"/>
              <a:gd name="connsiteX5702" fmla="*/ 169265 w 6842126"/>
              <a:gd name="connsiteY5702" fmla="*/ 2651864 h 5130710"/>
              <a:gd name="connsiteX5703" fmla="*/ 165685 w 6842126"/>
              <a:gd name="connsiteY5703" fmla="*/ 2656908 h 5130710"/>
              <a:gd name="connsiteX5704" fmla="*/ 123331 w 6842126"/>
              <a:gd name="connsiteY5704" fmla="*/ 2702624 h 5130710"/>
              <a:gd name="connsiteX5705" fmla="*/ 125060 w 6842126"/>
              <a:gd name="connsiteY5705" fmla="*/ 2686363 h 5130710"/>
              <a:gd name="connsiteX5706" fmla="*/ 127236 w 6842126"/>
              <a:gd name="connsiteY5706" fmla="*/ 2682614 h 5130710"/>
              <a:gd name="connsiteX5707" fmla="*/ 139258 w 6842126"/>
              <a:gd name="connsiteY5707" fmla="*/ 2665222 h 5130710"/>
              <a:gd name="connsiteX5708" fmla="*/ 157352 w 6842126"/>
              <a:gd name="connsiteY5708" fmla="*/ 2632672 h 5130710"/>
              <a:gd name="connsiteX5709" fmla="*/ 136898 w 6842126"/>
              <a:gd name="connsiteY5709" fmla="*/ 2658663 h 5130710"/>
              <a:gd name="connsiteX5710" fmla="*/ 136133 w 6842126"/>
              <a:gd name="connsiteY5710" fmla="*/ 2659843 h 5130710"/>
              <a:gd name="connsiteX5711" fmla="*/ 135074 w 6842126"/>
              <a:gd name="connsiteY5711" fmla="*/ 2660895 h 5130710"/>
              <a:gd name="connsiteX5712" fmla="*/ 125440 w 6842126"/>
              <a:gd name="connsiteY5712" fmla="*/ 2671610 h 5130710"/>
              <a:gd name="connsiteX5713" fmla="*/ 118621 w 6842126"/>
              <a:gd name="connsiteY5713" fmla="*/ 2674042 h 5130710"/>
              <a:gd name="connsiteX5714" fmla="*/ 119478 w 6842126"/>
              <a:gd name="connsiteY5714" fmla="*/ 2670899 h 5130710"/>
              <a:gd name="connsiteX5715" fmla="*/ 176385 w 6842126"/>
              <a:gd name="connsiteY5715" fmla="*/ 2593604 h 5130710"/>
              <a:gd name="connsiteX5716" fmla="*/ 192526 w 6842126"/>
              <a:gd name="connsiteY5716" fmla="*/ 2562910 h 5130710"/>
              <a:gd name="connsiteX5717" fmla="*/ 168293 w 6842126"/>
              <a:gd name="connsiteY5717" fmla="*/ 2595868 h 5130710"/>
              <a:gd name="connsiteX5718" fmla="*/ 148042 w 6842126"/>
              <a:gd name="connsiteY5718" fmla="*/ 2621965 h 5130710"/>
              <a:gd name="connsiteX5719" fmla="*/ 142767 w 6842126"/>
              <a:gd name="connsiteY5719" fmla="*/ 2623387 h 5130710"/>
              <a:gd name="connsiteX5720" fmla="*/ 150404 w 6842126"/>
              <a:gd name="connsiteY5720" fmla="*/ 2611387 h 5130710"/>
              <a:gd name="connsiteX5721" fmla="*/ 226954 w 6842126"/>
              <a:gd name="connsiteY5721" fmla="*/ 2507667 h 5130710"/>
              <a:gd name="connsiteX5722" fmla="*/ 226528 w 6842126"/>
              <a:gd name="connsiteY5722" fmla="*/ 2493037 h 5130710"/>
              <a:gd name="connsiteX5723" fmla="*/ 154543 w 6842126"/>
              <a:gd name="connsiteY5723" fmla="*/ 2589441 h 5130710"/>
              <a:gd name="connsiteX5724" fmla="*/ 153732 w 6842126"/>
              <a:gd name="connsiteY5724" fmla="*/ 2588293 h 5130710"/>
              <a:gd name="connsiteX5725" fmla="*/ 153977 w 6842126"/>
              <a:gd name="connsiteY5725" fmla="*/ 2587951 h 5130710"/>
              <a:gd name="connsiteX5726" fmla="*/ 182322 w 6842126"/>
              <a:gd name="connsiteY5726" fmla="*/ 2543074 h 5130710"/>
              <a:gd name="connsiteX5727" fmla="*/ 146923 w 6842126"/>
              <a:gd name="connsiteY5727" fmla="*/ 2586180 h 5130710"/>
              <a:gd name="connsiteX5728" fmla="*/ 125349 w 6842126"/>
              <a:gd name="connsiteY5728" fmla="*/ 2616120 h 5130710"/>
              <a:gd name="connsiteX5729" fmla="*/ 124786 w 6842126"/>
              <a:gd name="connsiteY5729" fmla="*/ 2616733 h 5130710"/>
              <a:gd name="connsiteX5730" fmla="*/ 161466 w 6842126"/>
              <a:gd name="connsiteY5730" fmla="*/ 2554061 h 5130710"/>
              <a:gd name="connsiteX5731" fmla="*/ 171158 w 6842126"/>
              <a:gd name="connsiteY5731" fmla="*/ 2534610 h 5130710"/>
              <a:gd name="connsiteX5732" fmla="*/ 147110 w 6842126"/>
              <a:gd name="connsiteY5732" fmla="*/ 2569529 h 5130710"/>
              <a:gd name="connsiteX5733" fmla="*/ 131596 w 6842126"/>
              <a:gd name="connsiteY5733" fmla="*/ 2572439 h 5130710"/>
              <a:gd name="connsiteX5734" fmla="*/ 112217 w 6842126"/>
              <a:gd name="connsiteY5734" fmla="*/ 2603409 h 5130710"/>
              <a:gd name="connsiteX5735" fmla="*/ 98011 w 6842126"/>
              <a:gd name="connsiteY5735" fmla="*/ 2618460 h 5130710"/>
              <a:gd name="connsiteX5736" fmla="*/ 94794 w 6842126"/>
              <a:gd name="connsiteY5736" fmla="*/ 2611716 h 5130710"/>
              <a:gd name="connsiteX5737" fmla="*/ 68253 w 6842126"/>
              <a:gd name="connsiteY5737" fmla="*/ 2645752 h 5130710"/>
              <a:gd name="connsiteX5738" fmla="*/ 44665 w 6842126"/>
              <a:gd name="connsiteY5738" fmla="*/ 2663549 h 5130710"/>
              <a:gd name="connsiteX5739" fmla="*/ 41758 w 6842126"/>
              <a:gd name="connsiteY5739" fmla="*/ 2662521 h 5130710"/>
              <a:gd name="connsiteX5740" fmla="*/ 10540 w 6842126"/>
              <a:gd name="connsiteY5740" fmla="*/ 2686026 h 5130710"/>
              <a:gd name="connsiteX5741" fmla="*/ 22142 w 6842126"/>
              <a:gd name="connsiteY5741" fmla="*/ 2661178 h 5130710"/>
              <a:gd name="connsiteX5742" fmla="*/ 2652 w 6842126"/>
              <a:gd name="connsiteY5742" fmla="*/ 2683234 h 5130710"/>
              <a:gd name="connsiteX5743" fmla="*/ 20576 w 6842126"/>
              <a:gd name="connsiteY5743" fmla="*/ 2640541 h 5130710"/>
              <a:gd name="connsiteX5744" fmla="*/ 216943 w 6842126"/>
              <a:gd name="connsiteY5744" fmla="*/ 2356531 h 5130710"/>
              <a:gd name="connsiteX5745" fmla="*/ 142466 w 6842126"/>
              <a:gd name="connsiteY5745" fmla="*/ 2452055 h 5130710"/>
              <a:gd name="connsiteX5746" fmla="*/ 67252 w 6842126"/>
              <a:gd name="connsiteY5746" fmla="*/ 2549651 h 5130710"/>
              <a:gd name="connsiteX5747" fmla="*/ 36613 w 6842126"/>
              <a:gd name="connsiteY5747" fmla="*/ 2579432 h 5130710"/>
              <a:gd name="connsiteX5748" fmla="*/ 42932 w 6842126"/>
              <a:gd name="connsiteY5748" fmla="*/ 2561588 h 5130710"/>
              <a:gd name="connsiteX5749" fmla="*/ 60400 w 6842126"/>
              <a:gd name="connsiteY5749" fmla="*/ 2536015 h 5130710"/>
              <a:gd name="connsiteX5750" fmla="*/ 168620 w 6842126"/>
              <a:gd name="connsiteY5750" fmla="*/ 2386123 h 5130710"/>
              <a:gd name="connsiteX5751" fmla="*/ 731657 w 6842126"/>
              <a:gd name="connsiteY5751" fmla="*/ 1557558 h 5130710"/>
              <a:gd name="connsiteX5752" fmla="*/ 857720 w 6842126"/>
              <a:gd name="connsiteY5752" fmla="*/ 1324310 h 5130710"/>
              <a:gd name="connsiteX5753" fmla="*/ 1169381 w 6842126"/>
              <a:gd name="connsiteY5753" fmla="*/ 681806 h 5130710"/>
              <a:gd name="connsiteX5754" fmla="*/ 1319631 w 6842126"/>
              <a:gd name="connsiteY5754" fmla="*/ 248353 h 5130710"/>
              <a:gd name="connsiteX5755" fmla="*/ 1346699 w 6842126"/>
              <a:gd name="connsiteY5755" fmla="*/ 148183 h 5130710"/>
              <a:gd name="connsiteX5756" fmla="*/ 1356164 w 6842126"/>
              <a:gd name="connsiteY5756" fmla="*/ 186096 h 5130710"/>
              <a:gd name="connsiteX5757" fmla="*/ 1347589 w 6842126"/>
              <a:gd name="connsiteY5757" fmla="*/ 235369 h 5130710"/>
              <a:gd name="connsiteX5758" fmla="*/ 1303134 w 6842126"/>
              <a:gd name="connsiteY5758" fmla="*/ 401774 h 5130710"/>
              <a:gd name="connsiteX5759" fmla="*/ 1154879 w 6842126"/>
              <a:gd name="connsiteY5759" fmla="*/ 795300 h 5130710"/>
              <a:gd name="connsiteX5760" fmla="*/ 1112564 w 6842126"/>
              <a:gd name="connsiteY5760" fmla="*/ 898944 h 5130710"/>
              <a:gd name="connsiteX5761" fmla="*/ 1122256 w 6842126"/>
              <a:gd name="connsiteY5761" fmla="*/ 879492 h 5130710"/>
              <a:gd name="connsiteX5762" fmla="*/ 1351345 w 6842126"/>
              <a:gd name="connsiteY5762" fmla="*/ 265657 h 5130710"/>
              <a:gd name="connsiteX5763" fmla="*/ 1382816 w 6842126"/>
              <a:gd name="connsiteY5763" fmla="*/ 160974 h 5130710"/>
              <a:gd name="connsiteX5764" fmla="*/ 1392353 w 6842126"/>
              <a:gd name="connsiteY5764" fmla="*/ 149874 h 5130710"/>
              <a:gd name="connsiteX5765" fmla="*/ 1406406 w 6842126"/>
              <a:gd name="connsiteY5765" fmla="*/ 143175 h 5130710"/>
              <a:gd name="connsiteX5766" fmla="*/ 1405949 w 6842126"/>
              <a:gd name="connsiteY5766" fmla="*/ 160294 h 5130710"/>
              <a:gd name="connsiteX5767" fmla="*/ 1411771 w 6842126"/>
              <a:gd name="connsiteY5767" fmla="*/ 176834 h 5130710"/>
              <a:gd name="connsiteX5768" fmla="*/ 1418973 w 6842126"/>
              <a:gd name="connsiteY5768" fmla="*/ 156499 h 5130710"/>
              <a:gd name="connsiteX5769" fmla="*/ 1418051 w 6842126"/>
              <a:gd name="connsiteY5769" fmla="*/ 165011 h 5130710"/>
              <a:gd name="connsiteX5770" fmla="*/ 1420233 w 6842126"/>
              <a:gd name="connsiteY5770" fmla="*/ 152944 h 5130710"/>
              <a:gd name="connsiteX5771" fmla="*/ 1418973 w 6842126"/>
              <a:gd name="connsiteY5771" fmla="*/ 156499 h 5130710"/>
              <a:gd name="connsiteX5772" fmla="*/ 1420140 w 6842126"/>
              <a:gd name="connsiteY5772" fmla="*/ 143311 h 5130710"/>
              <a:gd name="connsiteX5773" fmla="*/ 1421504 w 6842126"/>
              <a:gd name="connsiteY5773" fmla="*/ 140416 h 5130710"/>
              <a:gd name="connsiteX5774" fmla="*/ 1421911 w 6842126"/>
              <a:gd name="connsiteY5774" fmla="*/ 134287 h 5130710"/>
              <a:gd name="connsiteX5775" fmla="*/ 1423572 w 6842126"/>
              <a:gd name="connsiteY5775" fmla="*/ 120392 h 5130710"/>
              <a:gd name="connsiteX5776" fmla="*/ 1425942 w 6842126"/>
              <a:gd name="connsiteY5776" fmla="*/ 113045 h 5130710"/>
              <a:gd name="connsiteX5777" fmla="*/ 1427063 w 6842126"/>
              <a:gd name="connsiteY5777" fmla="*/ 114024 h 5130710"/>
              <a:gd name="connsiteX5778" fmla="*/ 1426533 w 6842126"/>
              <a:gd name="connsiteY5778" fmla="*/ 124289 h 5130710"/>
              <a:gd name="connsiteX5779" fmla="*/ 1428639 w 6842126"/>
              <a:gd name="connsiteY5779" fmla="*/ 114677 h 5130710"/>
              <a:gd name="connsiteX5780" fmla="*/ 1428646 w 6842126"/>
              <a:gd name="connsiteY5780" fmla="*/ 114680 h 5130710"/>
              <a:gd name="connsiteX5781" fmla="*/ 1428656 w 6842126"/>
              <a:gd name="connsiteY5781" fmla="*/ 114599 h 5130710"/>
              <a:gd name="connsiteX5782" fmla="*/ 1432825 w 6842126"/>
              <a:gd name="connsiteY5782" fmla="*/ 95571 h 5130710"/>
              <a:gd name="connsiteX5783" fmla="*/ 1429608 w 6842126"/>
              <a:gd name="connsiteY5783" fmla="*/ 106770 h 5130710"/>
              <a:gd name="connsiteX5784" fmla="*/ 1428656 w 6842126"/>
              <a:gd name="connsiteY5784" fmla="*/ 114599 h 5130710"/>
              <a:gd name="connsiteX5785" fmla="*/ 1428639 w 6842126"/>
              <a:gd name="connsiteY5785" fmla="*/ 114677 h 5130710"/>
              <a:gd name="connsiteX5786" fmla="*/ 1427063 w 6842126"/>
              <a:gd name="connsiteY5786" fmla="*/ 114024 h 5130710"/>
              <a:gd name="connsiteX5787" fmla="*/ 1433660 w 6842126"/>
              <a:gd name="connsiteY5787" fmla="*/ 89377 h 5130710"/>
              <a:gd name="connsiteX5788" fmla="*/ 1434084 w 6842126"/>
              <a:gd name="connsiteY5788" fmla="*/ 95181 h 5130710"/>
              <a:gd name="connsiteX5789" fmla="*/ 1437952 w 6842126"/>
              <a:gd name="connsiteY5789" fmla="*/ 98769 h 5130710"/>
              <a:gd name="connsiteX5790" fmla="*/ 1435891 w 6842126"/>
              <a:gd name="connsiteY5790" fmla="*/ 119519 h 5130710"/>
              <a:gd name="connsiteX5791" fmla="*/ 1427320 w 6842126"/>
              <a:gd name="connsiteY5791" fmla="*/ 187682 h 5130710"/>
              <a:gd name="connsiteX5792" fmla="*/ 1426700 w 6842126"/>
              <a:gd name="connsiteY5792" fmla="*/ 191166 h 5130710"/>
              <a:gd name="connsiteX5793" fmla="*/ 1426709 w 6842126"/>
              <a:gd name="connsiteY5793" fmla="*/ 191298 h 5130710"/>
              <a:gd name="connsiteX5794" fmla="*/ 1425178 w 6842126"/>
              <a:gd name="connsiteY5794" fmla="*/ 204937 h 5130710"/>
              <a:gd name="connsiteX5795" fmla="*/ 1423075 w 6842126"/>
              <a:gd name="connsiteY5795" fmla="*/ 211476 h 5130710"/>
              <a:gd name="connsiteX5796" fmla="*/ 1417731 w 6842126"/>
              <a:gd name="connsiteY5796" fmla="*/ 241435 h 5130710"/>
              <a:gd name="connsiteX5797" fmla="*/ 1423364 w 6842126"/>
              <a:gd name="connsiteY5797" fmla="*/ 223910 h 5130710"/>
              <a:gd name="connsiteX5798" fmla="*/ 1425178 w 6842126"/>
              <a:gd name="connsiteY5798" fmla="*/ 204937 h 5130710"/>
              <a:gd name="connsiteX5799" fmla="*/ 1428521 w 6842126"/>
              <a:gd name="connsiteY5799" fmla="*/ 198025 h 5130710"/>
              <a:gd name="connsiteX5800" fmla="*/ 1431604 w 6842126"/>
              <a:gd name="connsiteY5800" fmla="*/ 180200 h 5130710"/>
              <a:gd name="connsiteX5801" fmla="*/ 1441642 w 6842126"/>
              <a:gd name="connsiteY5801" fmla="*/ 110647 h 5130710"/>
              <a:gd name="connsiteX5802" fmla="*/ 1447826 w 6842126"/>
              <a:gd name="connsiteY5802" fmla="*/ 70613 h 5130710"/>
              <a:gd name="connsiteX5803" fmla="*/ 1449887 w 6842126"/>
              <a:gd name="connsiteY5803" fmla="*/ 77253 h 5130710"/>
              <a:gd name="connsiteX5804" fmla="*/ 1448887 w 6842126"/>
              <a:gd name="connsiteY5804" fmla="*/ 88098 h 5130710"/>
              <a:gd name="connsiteX5805" fmla="*/ 1448971 w 6842126"/>
              <a:gd name="connsiteY5805" fmla="*/ 129824 h 5130710"/>
              <a:gd name="connsiteX5806" fmla="*/ 1441730 w 6842126"/>
              <a:gd name="connsiteY5806" fmla="*/ 187118 h 5130710"/>
              <a:gd name="connsiteX5807" fmla="*/ 1441285 w 6842126"/>
              <a:gd name="connsiteY5807" fmla="*/ 189525 h 5130710"/>
              <a:gd name="connsiteX5808" fmla="*/ 1441608 w 6842126"/>
              <a:gd name="connsiteY5808" fmla="*/ 190204 h 5130710"/>
              <a:gd name="connsiteX5809" fmla="*/ 1443147 w 6842126"/>
              <a:gd name="connsiteY5809" fmla="*/ 195809 h 5130710"/>
              <a:gd name="connsiteX5810" fmla="*/ 1444425 w 6842126"/>
              <a:gd name="connsiteY5810" fmla="*/ 188741 h 5130710"/>
              <a:gd name="connsiteX5811" fmla="*/ 1456131 w 6842126"/>
              <a:gd name="connsiteY5811" fmla="*/ 120322 h 5130710"/>
              <a:gd name="connsiteX5812" fmla="*/ 1452571 w 6842126"/>
              <a:gd name="connsiteY5812" fmla="*/ 179461 h 5130710"/>
              <a:gd name="connsiteX5813" fmla="*/ 1450181 w 6842126"/>
              <a:gd name="connsiteY5813" fmla="*/ 196732 h 5130710"/>
              <a:gd name="connsiteX5814" fmla="*/ 1451986 w 6842126"/>
              <a:gd name="connsiteY5814" fmla="*/ 193881 h 5130710"/>
              <a:gd name="connsiteX5815" fmla="*/ 1452156 w 6842126"/>
              <a:gd name="connsiteY5815" fmla="*/ 193730 h 5130710"/>
              <a:gd name="connsiteX5816" fmla="*/ 1455589 w 6842126"/>
              <a:gd name="connsiteY5816" fmla="*/ 169284 h 5130710"/>
              <a:gd name="connsiteX5817" fmla="*/ 1462171 w 6842126"/>
              <a:gd name="connsiteY5817" fmla="*/ 124669 h 5130710"/>
              <a:gd name="connsiteX5818" fmla="*/ 1462099 w 6842126"/>
              <a:gd name="connsiteY5818" fmla="*/ 124744 h 5130710"/>
              <a:gd name="connsiteX5819" fmla="*/ 1460446 w 6842126"/>
              <a:gd name="connsiteY5819" fmla="*/ 113275 h 5130710"/>
              <a:gd name="connsiteX5820" fmla="*/ 1462938 w 6842126"/>
              <a:gd name="connsiteY5820" fmla="*/ 114156 h 5130710"/>
              <a:gd name="connsiteX5821" fmla="*/ 1465089 w 6842126"/>
              <a:gd name="connsiteY5821" fmla="*/ 121684 h 5130710"/>
              <a:gd name="connsiteX5822" fmla="*/ 1462541 w 6842126"/>
              <a:gd name="connsiteY5822" fmla="*/ 124291 h 5130710"/>
              <a:gd name="connsiteX5823" fmla="*/ 1458816 w 6842126"/>
              <a:gd name="connsiteY5823" fmla="*/ 168759 h 5130710"/>
              <a:gd name="connsiteX5824" fmla="*/ 1455953 w 6842126"/>
              <a:gd name="connsiteY5824" fmla="*/ 190349 h 5130710"/>
              <a:gd name="connsiteX5825" fmla="*/ 1457615 w 6842126"/>
              <a:gd name="connsiteY5825" fmla="*/ 188868 h 5130710"/>
              <a:gd name="connsiteX5826" fmla="*/ 1458732 w 6842126"/>
              <a:gd name="connsiteY5826" fmla="*/ 190664 h 5130710"/>
              <a:gd name="connsiteX5827" fmla="*/ 1467720 w 6842126"/>
              <a:gd name="connsiteY5827" fmla="*/ 141538 h 5130710"/>
              <a:gd name="connsiteX5828" fmla="*/ 1469509 w 6842126"/>
              <a:gd name="connsiteY5828" fmla="*/ 142773 h 5130710"/>
              <a:gd name="connsiteX5829" fmla="*/ 1472163 w 6842126"/>
              <a:gd name="connsiteY5829" fmla="*/ 126074 h 5130710"/>
              <a:gd name="connsiteX5830" fmla="*/ 1472316 w 6842126"/>
              <a:gd name="connsiteY5830" fmla="*/ 124185 h 5130710"/>
              <a:gd name="connsiteX5831" fmla="*/ 1472948 w 6842126"/>
              <a:gd name="connsiteY5831" fmla="*/ 123494 h 5130710"/>
              <a:gd name="connsiteX5832" fmla="*/ 1475801 w 6842126"/>
              <a:gd name="connsiteY5832" fmla="*/ 117788 h 5130710"/>
              <a:gd name="connsiteX5833" fmla="*/ 1475723 w 6842126"/>
              <a:gd name="connsiteY5833" fmla="*/ 119030 h 5130710"/>
              <a:gd name="connsiteX5834" fmla="*/ 1472184 w 6842126"/>
              <a:gd name="connsiteY5834" fmla="*/ 149037 h 5130710"/>
              <a:gd name="connsiteX5835" fmla="*/ 1472776 w 6842126"/>
              <a:gd name="connsiteY5835" fmla="*/ 152451 h 5130710"/>
              <a:gd name="connsiteX5836" fmla="*/ 1471513 w 6842126"/>
              <a:gd name="connsiteY5836" fmla="*/ 190566 h 5130710"/>
              <a:gd name="connsiteX5837" fmla="*/ 1472148 w 6842126"/>
              <a:gd name="connsiteY5837" fmla="*/ 189144 h 5130710"/>
              <a:gd name="connsiteX5838" fmla="*/ 1480408 w 6842126"/>
              <a:gd name="connsiteY5838" fmla="*/ 127464 h 5130710"/>
              <a:gd name="connsiteX5839" fmla="*/ 1480446 w 6842126"/>
              <a:gd name="connsiteY5839" fmla="*/ 127166 h 5130710"/>
              <a:gd name="connsiteX5840" fmla="*/ 1482983 w 6842126"/>
              <a:gd name="connsiteY5840" fmla="*/ 120022 h 5130710"/>
              <a:gd name="connsiteX5841" fmla="*/ 1483640 w 6842126"/>
              <a:gd name="connsiteY5841" fmla="*/ 116748 h 5130710"/>
              <a:gd name="connsiteX5842" fmla="*/ 1488155 w 6842126"/>
              <a:gd name="connsiteY5842" fmla="*/ 120526 h 5130710"/>
              <a:gd name="connsiteX5843" fmla="*/ 1491549 w 6842126"/>
              <a:gd name="connsiteY5843" fmla="*/ 113295 h 5130710"/>
              <a:gd name="connsiteX5844" fmla="*/ 1496155 w 6842126"/>
              <a:gd name="connsiteY5844" fmla="*/ 110321 h 5130710"/>
              <a:gd name="connsiteX5845" fmla="*/ 1489789 w 6842126"/>
              <a:gd name="connsiteY5845" fmla="*/ 131057 h 5130710"/>
              <a:gd name="connsiteX5846" fmla="*/ 1495847 w 6842126"/>
              <a:gd name="connsiteY5846" fmla="*/ 133406 h 5130710"/>
              <a:gd name="connsiteX5847" fmla="*/ 1491133 w 6842126"/>
              <a:gd name="connsiteY5847" fmla="*/ 144439 h 5130710"/>
              <a:gd name="connsiteX5848" fmla="*/ 1495777 w 6842126"/>
              <a:gd name="connsiteY5848" fmla="*/ 138632 h 5130710"/>
              <a:gd name="connsiteX5849" fmla="*/ 1497939 w 6842126"/>
              <a:gd name="connsiteY5849" fmla="*/ 135642 h 5130710"/>
              <a:gd name="connsiteX5850" fmla="*/ 1499347 w 6842126"/>
              <a:gd name="connsiteY5850" fmla="*/ 129837 h 5130710"/>
              <a:gd name="connsiteX5851" fmla="*/ 1499970 w 6842126"/>
              <a:gd name="connsiteY5851" fmla="*/ 132836 h 5130710"/>
              <a:gd name="connsiteX5852" fmla="*/ 1504080 w 6842126"/>
              <a:gd name="connsiteY5852" fmla="*/ 127154 h 5130710"/>
              <a:gd name="connsiteX5853" fmla="*/ 1508726 w 6842126"/>
              <a:gd name="connsiteY5853" fmla="*/ 118901 h 5130710"/>
              <a:gd name="connsiteX5854" fmla="*/ 1503667 w 6842126"/>
              <a:gd name="connsiteY5854" fmla="*/ 136704 h 5130710"/>
              <a:gd name="connsiteX5855" fmla="*/ 1501935 w 6842126"/>
              <a:gd name="connsiteY5855" fmla="*/ 142291 h 5130710"/>
              <a:gd name="connsiteX5856" fmla="*/ 1501968 w 6842126"/>
              <a:gd name="connsiteY5856" fmla="*/ 142459 h 5130710"/>
              <a:gd name="connsiteX5857" fmla="*/ 1500190 w 6842126"/>
              <a:gd name="connsiteY5857" fmla="*/ 153871 h 5130710"/>
              <a:gd name="connsiteX5858" fmla="*/ 1499469 w 6842126"/>
              <a:gd name="connsiteY5858" fmla="*/ 155750 h 5130710"/>
              <a:gd name="connsiteX5859" fmla="*/ 1501925 w 6842126"/>
              <a:gd name="connsiteY5859" fmla="*/ 153158 h 5130710"/>
              <a:gd name="connsiteX5860" fmla="*/ 1510033 w 6842126"/>
              <a:gd name="connsiteY5860" fmla="*/ 134897 h 5130710"/>
              <a:gd name="connsiteX5861" fmla="*/ 1517325 w 6842126"/>
              <a:gd name="connsiteY5861" fmla="*/ 118711 h 5130710"/>
              <a:gd name="connsiteX5862" fmla="*/ 1522231 w 6842126"/>
              <a:gd name="connsiteY5862" fmla="*/ 108550 h 5130710"/>
              <a:gd name="connsiteX5863" fmla="*/ 1521741 w 6842126"/>
              <a:gd name="connsiteY5863" fmla="*/ 111833 h 5130710"/>
              <a:gd name="connsiteX5864" fmla="*/ 1519218 w 6842126"/>
              <a:gd name="connsiteY5864" fmla="*/ 135690 h 5130710"/>
              <a:gd name="connsiteX5865" fmla="*/ 1516202 w 6842126"/>
              <a:gd name="connsiteY5865" fmla="*/ 147897 h 5130710"/>
              <a:gd name="connsiteX5866" fmla="*/ 1517954 w 6842126"/>
              <a:gd name="connsiteY5866" fmla="*/ 147377 h 5130710"/>
              <a:gd name="connsiteX5867" fmla="*/ 1517989 w 6842126"/>
              <a:gd name="connsiteY5867" fmla="*/ 147316 h 5130710"/>
              <a:gd name="connsiteX5868" fmla="*/ 1517881 w 6842126"/>
              <a:gd name="connsiteY5868" fmla="*/ 148345 h 5130710"/>
              <a:gd name="connsiteX5869" fmla="*/ 1512424 w 6842126"/>
              <a:gd name="connsiteY5869" fmla="*/ 186933 h 5130710"/>
              <a:gd name="connsiteX5870" fmla="*/ 1512507 w 6842126"/>
              <a:gd name="connsiteY5870" fmla="*/ 201271 h 5130710"/>
              <a:gd name="connsiteX5871" fmla="*/ 1515711 w 6842126"/>
              <a:gd name="connsiteY5871" fmla="*/ 179017 h 5130710"/>
              <a:gd name="connsiteX5872" fmla="*/ 1520921 w 6842126"/>
              <a:gd name="connsiteY5872" fmla="*/ 142149 h 5130710"/>
              <a:gd name="connsiteX5873" fmla="*/ 1522268 w 6842126"/>
              <a:gd name="connsiteY5873" fmla="*/ 139770 h 5130710"/>
              <a:gd name="connsiteX5874" fmla="*/ 1525744 w 6842126"/>
              <a:gd name="connsiteY5874" fmla="*/ 136266 h 5130710"/>
              <a:gd name="connsiteX5875" fmla="*/ 1520757 w 6842126"/>
              <a:gd name="connsiteY5875" fmla="*/ 167770 h 5130710"/>
              <a:gd name="connsiteX5876" fmla="*/ 1536648 w 6842126"/>
              <a:gd name="connsiteY5876" fmla="*/ 136710 h 5130710"/>
              <a:gd name="connsiteX5877" fmla="*/ 1542886 w 6842126"/>
              <a:gd name="connsiteY5877" fmla="*/ 144485 h 5130710"/>
              <a:gd name="connsiteX5878" fmla="*/ 1542834 w 6842126"/>
              <a:gd name="connsiteY5878" fmla="*/ 148405 h 5130710"/>
              <a:gd name="connsiteX5879" fmla="*/ 1549273 w 6842126"/>
              <a:gd name="connsiteY5879" fmla="*/ 141153 h 5130710"/>
              <a:gd name="connsiteX5880" fmla="*/ 1555804 w 6842126"/>
              <a:gd name="connsiteY5880" fmla="*/ 127148 h 5130710"/>
              <a:gd name="connsiteX5881" fmla="*/ 1556555 w 6842126"/>
              <a:gd name="connsiteY5881" fmla="*/ 125260 h 5130710"/>
              <a:gd name="connsiteX5882" fmla="*/ 1549711 w 6842126"/>
              <a:gd name="connsiteY5882" fmla="*/ 178998 h 5130710"/>
              <a:gd name="connsiteX5883" fmla="*/ 1552155 w 6842126"/>
              <a:gd name="connsiteY5883" fmla="*/ 181687 h 5130710"/>
              <a:gd name="connsiteX5884" fmla="*/ 1559778 w 6842126"/>
              <a:gd name="connsiteY5884" fmla="*/ 138140 h 5130710"/>
              <a:gd name="connsiteX5885" fmla="*/ 1559079 w 6842126"/>
              <a:gd name="connsiteY5885" fmla="*/ 156255 h 5130710"/>
              <a:gd name="connsiteX5886" fmla="*/ 1557392 w 6842126"/>
              <a:gd name="connsiteY5886" fmla="*/ 169536 h 5130710"/>
              <a:gd name="connsiteX5887" fmla="*/ 1556730 w 6842126"/>
              <a:gd name="connsiteY5887" fmla="*/ 171673 h 5130710"/>
              <a:gd name="connsiteX5888" fmla="*/ 1554707 w 6842126"/>
              <a:gd name="connsiteY5888" fmla="*/ 180918 h 5130710"/>
              <a:gd name="connsiteX5889" fmla="*/ 1556025 w 6842126"/>
              <a:gd name="connsiteY5889" fmla="*/ 180194 h 5130710"/>
              <a:gd name="connsiteX5890" fmla="*/ 1554556 w 6842126"/>
              <a:gd name="connsiteY5890" fmla="*/ 191584 h 5130710"/>
              <a:gd name="connsiteX5891" fmla="*/ 1553736 w 6842126"/>
              <a:gd name="connsiteY5891" fmla="*/ 209732 h 5130710"/>
              <a:gd name="connsiteX5892" fmla="*/ 1555611 w 6842126"/>
              <a:gd name="connsiteY5892" fmla="*/ 198737 h 5130710"/>
              <a:gd name="connsiteX5893" fmla="*/ 1559512 w 6842126"/>
              <a:gd name="connsiteY5893" fmla="*/ 175855 h 5130710"/>
              <a:gd name="connsiteX5894" fmla="*/ 1560510 w 6842126"/>
              <a:gd name="connsiteY5894" fmla="*/ 174403 h 5130710"/>
              <a:gd name="connsiteX5895" fmla="*/ 1563079 w 6842126"/>
              <a:gd name="connsiteY5895" fmla="*/ 171172 h 5130710"/>
              <a:gd name="connsiteX5896" fmla="*/ 1556370 w 6842126"/>
              <a:gd name="connsiteY5896" fmla="*/ 198678 h 5130710"/>
              <a:gd name="connsiteX5897" fmla="*/ 1564513 w 6842126"/>
              <a:gd name="connsiteY5897" fmla="*/ 177802 h 5130710"/>
              <a:gd name="connsiteX5898" fmla="*/ 1572656 w 6842126"/>
              <a:gd name="connsiteY5898" fmla="*/ 156928 h 5130710"/>
              <a:gd name="connsiteX5899" fmla="*/ 1573964 w 6842126"/>
              <a:gd name="connsiteY5899" fmla="*/ 172922 h 5130710"/>
              <a:gd name="connsiteX5900" fmla="*/ 1590072 w 6842126"/>
              <a:gd name="connsiteY5900" fmla="*/ 144675 h 5130710"/>
              <a:gd name="connsiteX5901" fmla="*/ 1578610 w 6842126"/>
              <a:gd name="connsiteY5901" fmla="*/ 186044 h 5130710"/>
              <a:gd name="connsiteX5902" fmla="*/ 1570392 w 6842126"/>
              <a:gd name="connsiteY5902" fmla="*/ 212363 h 5130710"/>
              <a:gd name="connsiteX5903" fmla="*/ 1569349 w 6842126"/>
              <a:gd name="connsiteY5903" fmla="*/ 212445 h 5130710"/>
              <a:gd name="connsiteX5904" fmla="*/ 1569155 w 6842126"/>
              <a:gd name="connsiteY5904" fmla="*/ 212460 h 5130710"/>
              <a:gd name="connsiteX5905" fmla="*/ 1568999 w 6842126"/>
              <a:gd name="connsiteY5905" fmla="*/ 212473 h 5130710"/>
              <a:gd name="connsiteX5906" fmla="*/ 1569349 w 6842126"/>
              <a:gd name="connsiteY5906" fmla="*/ 212445 h 5130710"/>
              <a:gd name="connsiteX5907" fmla="*/ 1569929 w 6842126"/>
              <a:gd name="connsiteY5907" fmla="*/ 212401 h 5130710"/>
              <a:gd name="connsiteX5908" fmla="*/ 1570392 w 6842126"/>
              <a:gd name="connsiteY5908" fmla="*/ 212363 h 5130710"/>
              <a:gd name="connsiteX5909" fmla="*/ 1583487 w 6842126"/>
              <a:gd name="connsiteY5909" fmla="*/ 181743 h 5130710"/>
              <a:gd name="connsiteX5910" fmla="*/ 1584726 w 6842126"/>
              <a:gd name="connsiteY5910" fmla="*/ 181022 h 5130710"/>
              <a:gd name="connsiteX5911" fmla="*/ 1586760 w 6842126"/>
              <a:gd name="connsiteY5911" fmla="*/ 181023 h 5130710"/>
              <a:gd name="connsiteX5912" fmla="*/ 1590697 w 6842126"/>
              <a:gd name="connsiteY5912" fmla="*/ 154326 h 5130710"/>
              <a:gd name="connsiteX5913" fmla="*/ 1593005 w 6842126"/>
              <a:gd name="connsiteY5913" fmla="*/ 157779 h 5130710"/>
              <a:gd name="connsiteX5914" fmla="*/ 1591505 w 6842126"/>
              <a:gd name="connsiteY5914" fmla="*/ 179669 h 5130710"/>
              <a:gd name="connsiteX5915" fmla="*/ 1591338 w 6842126"/>
              <a:gd name="connsiteY5915" fmla="*/ 180887 h 5130710"/>
              <a:gd name="connsiteX5916" fmla="*/ 1591256 w 6842126"/>
              <a:gd name="connsiteY5916" fmla="*/ 182367 h 5130710"/>
              <a:gd name="connsiteX5917" fmla="*/ 1591341 w 6842126"/>
              <a:gd name="connsiteY5917" fmla="*/ 182426 h 5130710"/>
              <a:gd name="connsiteX5918" fmla="*/ 1599288 w 6842126"/>
              <a:gd name="connsiteY5918" fmla="*/ 157435 h 5130710"/>
              <a:gd name="connsiteX5919" fmla="*/ 1605691 w 6842126"/>
              <a:gd name="connsiteY5919" fmla="*/ 153013 h 5130710"/>
              <a:gd name="connsiteX5920" fmla="*/ 1617170 w 6842126"/>
              <a:gd name="connsiteY5920" fmla="*/ 129047 h 5130710"/>
              <a:gd name="connsiteX5921" fmla="*/ 1638154 w 6842126"/>
              <a:gd name="connsiteY5921" fmla="*/ 77572 h 5130710"/>
              <a:gd name="connsiteX5922" fmla="*/ 1621687 w 6842126"/>
              <a:gd name="connsiteY5922" fmla="*/ 132824 h 5130710"/>
              <a:gd name="connsiteX5923" fmla="*/ 1611931 w 6842126"/>
              <a:gd name="connsiteY5923" fmla="*/ 160570 h 5130710"/>
              <a:gd name="connsiteX5924" fmla="*/ 1608595 w 6842126"/>
              <a:gd name="connsiteY5924" fmla="*/ 182371 h 5130710"/>
              <a:gd name="connsiteX5925" fmla="*/ 1619841 w 6842126"/>
              <a:gd name="connsiteY5925" fmla="*/ 157117 h 5130710"/>
              <a:gd name="connsiteX5926" fmla="*/ 1621764 w 6842126"/>
              <a:gd name="connsiteY5926" fmla="*/ 156448 h 5130710"/>
              <a:gd name="connsiteX5927" fmla="*/ 1620383 w 6842126"/>
              <a:gd name="connsiteY5927" fmla="*/ 162368 h 5130710"/>
              <a:gd name="connsiteX5928" fmla="*/ 1617469 w 6842126"/>
              <a:gd name="connsiteY5928" fmla="*/ 215729 h 5130710"/>
              <a:gd name="connsiteX5929" fmla="*/ 1636596 w 6842126"/>
              <a:gd name="connsiteY5929" fmla="*/ 171377 h 5130710"/>
              <a:gd name="connsiteX5930" fmla="*/ 1642579 w 6842126"/>
              <a:gd name="connsiteY5930" fmla="*/ 146883 h 5130710"/>
              <a:gd name="connsiteX5931" fmla="*/ 1649870 w 6842126"/>
              <a:gd name="connsiteY5931" fmla="*/ 130835 h 5130710"/>
              <a:gd name="connsiteX5932" fmla="*/ 1650439 w 6842126"/>
              <a:gd name="connsiteY5932" fmla="*/ 129623 h 5130710"/>
              <a:gd name="connsiteX5933" fmla="*/ 1649078 w 6842126"/>
              <a:gd name="connsiteY5933" fmla="*/ 150455 h 5130710"/>
              <a:gd name="connsiteX5934" fmla="*/ 1653657 w 6842126"/>
              <a:gd name="connsiteY5934" fmla="*/ 123167 h 5130710"/>
              <a:gd name="connsiteX5935" fmla="*/ 1657130 w 6842126"/>
              <a:gd name="connsiteY5935" fmla="*/ 119440 h 5130710"/>
              <a:gd name="connsiteX5936" fmla="*/ 1654703 w 6842126"/>
              <a:gd name="connsiteY5936" fmla="*/ 130216 h 5130710"/>
              <a:gd name="connsiteX5937" fmla="*/ 1662968 w 6842126"/>
              <a:gd name="connsiteY5937" fmla="*/ 111778 h 5130710"/>
              <a:gd name="connsiteX5938" fmla="*/ 1662335 w 6842126"/>
              <a:gd name="connsiteY5938" fmla="*/ 122989 h 5130710"/>
              <a:gd name="connsiteX5939" fmla="*/ 1651992 w 6842126"/>
              <a:gd name="connsiteY5939" fmla="*/ 188964 h 5130710"/>
              <a:gd name="connsiteX5940" fmla="*/ 1654163 w 6842126"/>
              <a:gd name="connsiteY5940" fmla="*/ 180784 h 5130710"/>
              <a:gd name="connsiteX5941" fmla="*/ 1653982 w 6842126"/>
              <a:gd name="connsiteY5941" fmla="*/ 184226 h 5130710"/>
              <a:gd name="connsiteX5942" fmla="*/ 1655206 w 6842126"/>
              <a:gd name="connsiteY5942" fmla="*/ 183092 h 5130710"/>
              <a:gd name="connsiteX5943" fmla="*/ 1656618 w 6842126"/>
              <a:gd name="connsiteY5943" fmla="*/ 171564 h 5130710"/>
              <a:gd name="connsiteX5944" fmla="*/ 1656584 w 6842126"/>
              <a:gd name="connsiteY5944" fmla="*/ 171654 h 5130710"/>
              <a:gd name="connsiteX5945" fmla="*/ 1677077 w 6842126"/>
              <a:gd name="connsiteY5945" fmla="*/ 94410 h 5130710"/>
              <a:gd name="connsiteX5946" fmla="*/ 1683770 w 6842126"/>
              <a:gd name="connsiteY5946" fmla="*/ 63875 h 5130710"/>
              <a:gd name="connsiteX5947" fmla="*/ 1690563 w 6842126"/>
              <a:gd name="connsiteY5947" fmla="*/ 47762 h 5130710"/>
              <a:gd name="connsiteX5948" fmla="*/ 1692831 w 6842126"/>
              <a:gd name="connsiteY5948" fmla="*/ 43108 h 5130710"/>
              <a:gd name="connsiteX5949" fmla="*/ 1692829 w 6842126"/>
              <a:gd name="connsiteY5949" fmla="*/ 43409 h 5130710"/>
              <a:gd name="connsiteX5950" fmla="*/ 1689935 w 6842126"/>
              <a:gd name="connsiteY5950" fmla="*/ 70356 h 5130710"/>
              <a:gd name="connsiteX5951" fmla="*/ 1693676 w 6842126"/>
              <a:gd name="connsiteY5951" fmla="*/ 55021 h 5130710"/>
              <a:gd name="connsiteX5952" fmla="*/ 1695172 w 6842126"/>
              <a:gd name="connsiteY5952" fmla="*/ 42106 h 5130710"/>
              <a:gd name="connsiteX5953" fmla="*/ 1696061 w 6842126"/>
              <a:gd name="connsiteY5953" fmla="*/ 36490 h 5130710"/>
              <a:gd name="connsiteX5954" fmla="*/ 1704391 w 6842126"/>
              <a:gd name="connsiteY5954" fmla="*/ 19419 h 5130710"/>
              <a:gd name="connsiteX5955" fmla="*/ 1705642 w 6842126"/>
              <a:gd name="connsiteY5955" fmla="*/ 20280 h 5130710"/>
              <a:gd name="connsiteX5956" fmla="*/ 1705773 w 6842126"/>
              <a:gd name="connsiteY5956" fmla="*/ 18150 h 5130710"/>
              <a:gd name="connsiteX5957" fmla="*/ 1707072 w 6842126"/>
              <a:gd name="connsiteY5957" fmla="*/ 13921 h 5130710"/>
              <a:gd name="connsiteX5958" fmla="*/ 1712050 w 6842126"/>
              <a:gd name="connsiteY5958" fmla="*/ 3722 h 5130710"/>
              <a:gd name="connsiteX5959" fmla="*/ 1711062 w 6842126"/>
              <a:gd name="connsiteY5959" fmla="*/ 16998 h 5130710"/>
              <a:gd name="connsiteX5960" fmla="*/ 1707230 w 6842126"/>
              <a:gd name="connsiteY5960" fmla="*/ 43501 h 5130710"/>
              <a:gd name="connsiteX5961" fmla="*/ 1699027 w 6842126"/>
              <a:gd name="connsiteY5961" fmla="*/ 62104 h 5130710"/>
              <a:gd name="connsiteX5962" fmla="*/ 1665607 w 6842126"/>
              <a:gd name="connsiteY5962" fmla="*/ 149588 h 5130710"/>
              <a:gd name="connsiteX5963" fmla="*/ 1658072 w 6842126"/>
              <a:gd name="connsiteY5963" fmla="*/ 167531 h 5130710"/>
              <a:gd name="connsiteX5964" fmla="*/ 1657725 w 6842126"/>
              <a:gd name="connsiteY5964" fmla="*/ 168498 h 5130710"/>
              <a:gd name="connsiteX5965" fmla="*/ 1657835 w 6842126"/>
              <a:gd name="connsiteY5965" fmla="*/ 179936 h 5130710"/>
              <a:gd name="connsiteX5966" fmla="*/ 1660664 w 6842126"/>
              <a:gd name="connsiteY5966" fmla="*/ 173352 h 5130710"/>
              <a:gd name="connsiteX5967" fmla="*/ 1661265 w 6842126"/>
              <a:gd name="connsiteY5967" fmla="*/ 168328 h 5130710"/>
              <a:gd name="connsiteX5968" fmla="*/ 1663633 w 6842126"/>
              <a:gd name="connsiteY5968" fmla="*/ 160982 h 5130710"/>
              <a:gd name="connsiteX5969" fmla="*/ 1664755 w 6842126"/>
              <a:gd name="connsiteY5969" fmla="*/ 161960 h 5130710"/>
              <a:gd name="connsiteX5970" fmla="*/ 1664602 w 6842126"/>
              <a:gd name="connsiteY5970" fmla="*/ 162828 h 5130710"/>
              <a:gd name="connsiteX5971" fmla="*/ 1664848 w 6842126"/>
              <a:gd name="connsiteY5971" fmla="*/ 162142 h 5130710"/>
              <a:gd name="connsiteX5972" fmla="*/ 1664755 w 6842126"/>
              <a:gd name="connsiteY5972" fmla="*/ 161960 h 5130710"/>
              <a:gd name="connsiteX5973" fmla="*/ 1671351 w 6842126"/>
              <a:gd name="connsiteY5973" fmla="*/ 137312 h 5130710"/>
              <a:gd name="connsiteX5974" fmla="*/ 1671094 w 6842126"/>
              <a:gd name="connsiteY5974" fmla="*/ 140361 h 5130710"/>
              <a:gd name="connsiteX5975" fmla="*/ 1671483 w 6842126"/>
              <a:gd name="connsiteY5975" fmla="*/ 142050 h 5130710"/>
              <a:gd name="connsiteX5976" fmla="*/ 1673745 w 6842126"/>
              <a:gd name="connsiteY5976" fmla="*/ 136544 h 5130710"/>
              <a:gd name="connsiteX5977" fmla="*/ 1684907 w 6842126"/>
              <a:gd name="connsiteY5977" fmla="*/ 110210 h 5130710"/>
              <a:gd name="connsiteX5978" fmla="*/ 1689767 w 6842126"/>
              <a:gd name="connsiteY5978" fmla="*/ 107216 h 5130710"/>
              <a:gd name="connsiteX5979" fmla="*/ 1702590 w 6842126"/>
              <a:gd name="connsiteY5979" fmla="*/ 77922 h 5130710"/>
              <a:gd name="connsiteX5980" fmla="*/ 1703237 w 6842126"/>
              <a:gd name="connsiteY5980" fmla="*/ 77585 h 5130710"/>
              <a:gd name="connsiteX5981" fmla="*/ 1702300 w 6842126"/>
              <a:gd name="connsiteY5981" fmla="*/ 87207 h 5130710"/>
              <a:gd name="connsiteX5982" fmla="*/ 1700043 w 6842126"/>
              <a:gd name="connsiteY5982" fmla="*/ 110368 h 5130710"/>
              <a:gd name="connsiteX5983" fmla="*/ 1696832 w 6842126"/>
              <a:gd name="connsiteY5983" fmla="*/ 129442 h 5130710"/>
              <a:gd name="connsiteX5984" fmla="*/ 1694146 w 6842126"/>
              <a:gd name="connsiteY5984" fmla="*/ 136086 h 5130710"/>
              <a:gd name="connsiteX5985" fmla="*/ 1688633 w 6842126"/>
              <a:gd name="connsiteY5985" fmla="*/ 149483 h 5130710"/>
              <a:gd name="connsiteX5986" fmla="*/ 1688619 w 6842126"/>
              <a:gd name="connsiteY5986" fmla="*/ 149513 h 5130710"/>
              <a:gd name="connsiteX5987" fmla="*/ 1688672 w 6842126"/>
              <a:gd name="connsiteY5987" fmla="*/ 154897 h 5130710"/>
              <a:gd name="connsiteX5988" fmla="*/ 1687702 w 6842126"/>
              <a:gd name="connsiteY5988" fmla="*/ 165950 h 5130710"/>
              <a:gd name="connsiteX5989" fmla="*/ 1688618 w 6842126"/>
              <a:gd name="connsiteY5989" fmla="*/ 165341 h 5130710"/>
              <a:gd name="connsiteX5990" fmla="*/ 1689678 w 6842126"/>
              <a:gd name="connsiteY5990" fmla="*/ 164444 h 5130710"/>
              <a:gd name="connsiteX5991" fmla="*/ 1679539 w 6842126"/>
              <a:gd name="connsiteY5991" fmla="*/ 200310 h 5130710"/>
              <a:gd name="connsiteX5992" fmla="*/ 1669991 w 6842126"/>
              <a:gd name="connsiteY5992" fmla="*/ 261003 h 5130710"/>
              <a:gd name="connsiteX5993" fmla="*/ 1694435 w 6842126"/>
              <a:gd name="connsiteY5993" fmla="*/ 185388 h 5130710"/>
              <a:gd name="connsiteX5994" fmla="*/ 1724717 w 6842126"/>
              <a:gd name="connsiteY5994" fmla="*/ 108288 h 5130710"/>
              <a:gd name="connsiteX5995" fmla="*/ 1709356 w 6842126"/>
              <a:gd name="connsiteY5995" fmla="*/ 220910 h 5130710"/>
              <a:gd name="connsiteX5996" fmla="*/ 1688974 w 6842126"/>
              <a:gd name="connsiteY5996" fmla="*/ 332960 h 5130710"/>
              <a:gd name="connsiteX5997" fmla="*/ 1716264 w 6842126"/>
              <a:gd name="connsiteY5997" fmla="*/ 220329 h 5130710"/>
              <a:gd name="connsiteX5998" fmla="*/ 1735612 w 6842126"/>
              <a:gd name="connsiteY5998" fmla="*/ 237582 h 5130710"/>
              <a:gd name="connsiteX5999" fmla="*/ 1745780 w 6842126"/>
              <a:gd name="connsiteY5999" fmla="*/ 204919 h 5130710"/>
              <a:gd name="connsiteX6000" fmla="*/ 1754178 w 6842126"/>
              <a:gd name="connsiteY6000" fmla="*/ 181800 h 5130710"/>
              <a:gd name="connsiteX6001" fmla="*/ 1757247 w 6842126"/>
              <a:gd name="connsiteY6001" fmla="*/ 180452 h 5130710"/>
              <a:gd name="connsiteX6002" fmla="*/ 1756911 w 6842126"/>
              <a:gd name="connsiteY6002" fmla="*/ 183626 h 5130710"/>
              <a:gd name="connsiteX6003" fmla="*/ 1753895 w 6842126"/>
              <a:gd name="connsiteY6003" fmla="*/ 195834 h 5130710"/>
              <a:gd name="connsiteX6004" fmla="*/ 1755647 w 6842126"/>
              <a:gd name="connsiteY6004" fmla="*/ 195315 h 5130710"/>
              <a:gd name="connsiteX6005" fmla="*/ 1755682 w 6842126"/>
              <a:gd name="connsiteY6005" fmla="*/ 195252 h 5130710"/>
              <a:gd name="connsiteX6006" fmla="*/ 1755572 w 6842126"/>
              <a:gd name="connsiteY6006" fmla="*/ 196282 h 5130710"/>
              <a:gd name="connsiteX6007" fmla="*/ 1750115 w 6842126"/>
              <a:gd name="connsiteY6007" fmla="*/ 234868 h 5130710"/>
              <a:gd name="connsiteX6008" fmla="*/ 1749356 w 6842126"/>
              <a:gd name="connsiteY6008" fmla="*/ 242787 h 5130710"/>
              <a:gd name="connsiteX6009" fmla="*/ 1749259 w 6842126"/>
              <a:gd name="connsiteY6009" fmla="*/ 245393 h 5130710"/>
              <a:gd name="connsiteX6010" fmla="*/ 1750445 w 6842126"/>
              <a:gd name="connsiteY6010" fmla="*/ 239884 h 5130710"/>
              <a:gd name="connsiteX6011" fmla="*/ 1759300 w 6842126"/>
              <a:gd name="connsiteY6011" fmla="*/ 179551 h 5130710"/>
              <a:gd name="connsiteX6012" fmla="*/ 1759315 w 6842126"/>
              <a:gd name="connsiteY6012" fmla="*/ 179596 h 5130710"/>
              <a:gd name="connsiteX6013" fmla="*/ 1758233 w 6842126"/>
              <a:gd name="connsiteY6013" fmla="*/ 192775 h 5130710"/>
              <a:gd name="connsiteX6014" fmla="*/ 1758613 w 6842126"/>
              <a:gd name="connsiteY6014" fmla="*/ 190084 h 5130710"/>
              <a:gd name="connsiteX6015" fmla="*/ 1759961 w 6842126"/>
              <a:gd name="connsiteY6015" fmla="*/ 187706 h 5130710"/>
              <a:gd name="connsiteX6016" fmla="*/ 1760710 w 6842126"/>
              <a:gd name="connsiteY6016" fmla="*/ 186951 h 5130710"/>
              <a:gd name="connsiteX6017" fmla="*/ 1760998 w 6842126"/>
              <a:gd name="connsiteY6017" fmla="*/ 184266 h 5130710"/>
              <a:gd name="connsiteX6018" fmla="*/ 1761855 w 6842126"/>
              <a:gd name="connsiteY6018" fmla="*/ 186651 h 5130710"/>
              <a:gd name="connsiteX6019" fmla="*/ 1762550 w 6842126"/>
              <a:gd name="connsiteY6019" fmla="*/ 191577 h 5130710"/>
              <a:gd name="connsiteX6020" fmla="*/ 1746594 w 6842126"/>
              <a:gd name="connsiteY6020" fmla="*/ 285363 h 5130710"/>
              <a:gd name="connsiteX6021" fmla="*/ 1771364 w 6842126"/>
              <a:gd name="connsiteY6021" fmla="*/ 296199 h 5130710"/>
              <a:gd name="connsiteX6022" fmla="*/ 1757672 w 6842126"/>
              <a:gd name="connsiteY6022" fmla="*/ 346058 h 5130710"/>
              <a:gd name="connsiteX6023" fmla="*/ 1773360 w 6842126"/>
              <a:gd name="connsiteY6023" fmla="*/ 319886 h 5130710"/>
              <a:gd name="connsiteX6024" fmla="*/ 1815559 w 6842126"/>
              <a:gd name="connsiteY6024" fmla="*/ 230848 h 5130710"/>
              <a:gd name="connsiteX6025" fmla="*/ 1803459 w 6842126"/>
              <a:gd name="connsiteY6025" fmla="*/ 311385 h 5130710"/>
              <a:gd name="connsiteX6026" fmla="*/ 1803772 w 6842126"/>
              <a:gd name="connsiteY6026" fmla="*/ 385909 h 5130710"/>
              <a:gd name="connsiteX6027" fmla="*/ 1827636 w 6842126"/>
              <a:gd name="connsiteY6027" fmla="*/ 303385 h 5130710"/>
              <a:gd name="connsiteX6028" fmla="*/ 1849198 w 6842126"/>
              <a:gd name="connsiteY6028" fmla="*/ 230249 h 5130710"/>
              <a:gd name="connsiteX6029" fmla="*/ 1856861 w 6842126"/>
              <a:gd name="connsiteY6029" fmla="*/ 206509 h 5130710"/>
              <a:gd name="connsiteX6030" fmla="*/ 1857534 w 6842126"/>
              <a:gd name="connsiteY6030" fmla="*/ 205053 h 5130710"/>
              <a:gd name="connsiteX6031" fmla="*/ 1860533 w 6842126"/>
              <a:gd name="connsiteY6031" fmla="*/ 203673 h 5130710"/>
              <a:gd name="connsiteX6032" fmla="*/ 1860675 w 6842126"/>
              <a:gd name="connsiteY6032" fmla="*/ 203651 h 5130710"/>
              <a:gd name="connsiteX6033" fmla="*/ 1861569 w 6842126"/>
              <a:gd name="connsiteY6033" fmla="*/ 194479 h 5130710"/>
              <a:gd name="connsiteX6034" fmla="*/ 1863220 w 6842126"/>
              <a:gd name="connsiteY6034" fmla="*/ 188556 h 5130710"/>
              <a:gd name="connsiteX6035" fmla="*/ 1867943 w 6842126"/>
              <a:gd name="connsiteY6035" fmla="*/ 187676 h 5130710"/>
              <a:gd name="connsiteX6036" fmla="*/ 1868795 w 6842126"/>
              <a:gd name="connsiteY6036" fmla="*/ 187508 h 5130710"/>
              <a:gd name="connsiteX6037" fmla="*/ 1870538 w 6842126"/>
              <a:gd name="connsiteY6037" fmla="*/ 181185 h 5130710"/>
              <a:gd name="connsiteX6038" fmla="*/ 1880205 w 6842126"/>
              <a:gd name="connsiteY6038" fmla="*/ 160188 h 5130710"/>
              <a:gd name="connsiteX6039" fmla="*/ 1880132 w 6842126"/>
              <a:gd name="connsiteY6039" fmla="*/ 165632 h 5130710"/>
              <a:gd name="connsiteX6040" fmla="*/ 1887584 w 6842126"/>
              <a:gd name="connsiteY6040" fmla="*/ 155770 h 5130710"/>
              <a:gd name="connsiteX6041" fmla="*/ 1885777 w 6842126"/>
              <a:gd name="connsiteY6041" fmla="*/ 165847 h 5130710"/>
              <a:gd name="connsiteX6042" fmla="*/ 1879218 w 6842126"/>
              <a:gd name="connsiteY6042" fmla="*/ 184222 h 5130710"/>
              <a:gd name="connsiteX6043" fmla="*/ 1878868 w 6842126"/>
              <a:gd name="connsiteY6043" fmla="*/ 185539 h 5130710"/>
              <a:gd name="connsiteX6044" fmla="*/ 1880501 w 6842126"/>
              <a:gd name="connsiteY6044" fmla="*/ 185219 h 5130710"/>
              <a:gd name="connsiteX6045" fmla="*/ 1882378 w 6842126"/>
              <a:gd name="connsiteY6045" fmla="*/ 184805 h 5130710"/>
              <a:gd name="connsiteX6046" fmla="*/ 1870884 w 6842126"/>
              <a:gd name="connsiteY6046" fmla="*/ 248925 h 5130710"/>
              <a:gd name="connsiteX6047" fmla="*/ 1857465 w 6842126"/>
              <a:gd name="connsiteY6047" fmla="*/ 362499 h 5130710"/>
              <a:gd name="connsiteX6048" fmla="*/ 1889828 w 6842126"/>
              <a:gd name="connsiteY6048" fmla="*/ 310074 h 5130710"/>
              <a:gd name="connsiteX6049" fmla="*/ 1883952 w 6842126"/>
              <a:gd name="connsiteY6049" fmla="*/ 452709 h 5130710"/>
              <a:gd name="connsiteX6050" fmla="*/ 1932768 w 6842126"/>
              <a:gd name="connsiteY6050" fmla="*/ 312419 h 5130710"/>
              <a:gd name="connsiteX6051" fmla="*/ 1960603 w 6842126"/>
              <a:gd name="connsiteY6051" fmla="*/ 347847 h 5130710"/>
              <a:gd name="connsiteX6052" fmla="*/ 1962099 w 6842126"/>
              <a:gd name="connsiteY6052" fmla="*/ 365610 h 5130710"/>
              <a:gd name="connsiteX6053" fmla="*/ 1984198 w 6842126"/>
              <a:gd name="connsiteY6053" fmla="*/ 332937 h 5130710"/>
              <a:gd name="connsiteX6054" fmla="*/ 2003717 w 6842126"/>
              <a:gd name="connsiteY6054" fmla="*/ 269664 h 5130710"/>
              <a:gd name="connsiteX6055" fmla="*/ 2012883 w 6842126"/>
              <a:gd name="connsiteY6055" fmla="*/ 232939 h 5130710"/>
              <a:gd name="connsiteX6056" fmla="*/ 2012032 w 6842126"/>
              <a:gd name="connsiteY6056" fmla="*/ 241733 h 5130710"/>
              <a:gd name="connsiteX6057" fmla="*/ 2014041 w 6842126"/>
              <a:gd name="connsiteY6057" fmla="*/ 241930 h 5130710"/>
              <a:gd name="connsiteX6058" fmla="*/ 2018706 w 6842126"/>
              <a:gd name="connsiteY6058" fmla="*/ 209604 h 5130710"/>
              <a:gd name="connsiteX6059" fmla="*/ 2033738 w 6842126"/>
              <a:gd name="connsiteY6059" fmla="*/ 149370 h 5130710"/>
              <a:gd name="connsiteX6060" fmla="*/ 2034802 w 6842126"/>
              <a:gd name="connsiteY6060" fmla="*/ 158971 h 5130710"/>
              <a:gd name="connsiteX6061" fmla="*/ 2039991 w 6842126"/>
              <a:gd name="connsiteY6061" fmla="*/ 124313 h 5130710"/>
              <a:gd name="connsiteX6062" fmla="*/ 2041077 w 6842126"/>
              <a:gd name="connsiteY6062" fmla="*/ 119957 h 5130710"/>
              <a:gd name="connsiteX6063" fmla="*/ 2037689 w 6842126"/>
              <a:gd name="connsiteY6063" fmla="*/ 162610 h 5130710"/>
              <a:gd name="connsiteX6064" fmla="*/ 2031389 w 6842126"/>
              <a:gd name="connsiteY6064" fmla="*/ 214219 h 5130710"/>
              <a:gd name="connsiteX6065" fmla="*/ 2030888 w 6842126"/>
              <a:gd name="connsiteY6065" fmla="*/ 222324 h 5130710"/>
              <a:gd name="connsiteX6066" fmla="*/ 2032805 w 6842126"/>
              <a:gd name="connsiteY6066" fmla="*/ 227695 h 5130710"/>
              <a:gd name="connsiteX6067" fmla="*/ 2032911 w 6842126"/>
              <a:gd name="connsiteY6067" fmla="*/ 227788 h 5130710"/>
              <a:gd name="connsiteX6068" fmla="*/ 2035372 w 6842126"/>
              <a:gd name="connsiteY6068" fmla="*/ 212984 h 5130710"/>
              <a:gd name="connsiteX6069" fmla="*/ 2041249 w 6842126"/>
              <a:gd name="connsiteY6069" fmla="*/ 168255 h 5130710"/>
              <a:gd name="connsiteX6070" fmla="*/ 2037873 w 6842126"/>
              <a:gd name="connsiteY6070" fmla="*/ 206603 h 5130710"/>
              <a:gd name="connsiteX6071" fmla="*/ 2037209 w 6842126"/>
              <a:gd name="connsiteY6071" fmla="*/ 212647 h 5130710"/>
              <a:gd name="connsiteX6072" fmla="*/ 2042123 w 6842126"/>
              <a:gd name="connsiteY6072" fmla="*/ 183926 h 5130710"/>
              <a:gd name="connsiteX6073" fmla="*/ 2037707 w 6842126"/>
              <a:gd name="connsiteY6073" fmla="*/ 257304 h 5130710"/>
              <a:gd name="connsiteX6074" fmla="*/ 2037427 w 6842126"/>
              <a:gd name="connsiteY6074" fmla="*/ 259323 h 5130710"/>
              <a:gd name="connsiteX6075" fmla="*/ 2027102 w 6842126"/>
              <a:gd name="connsiteY6075" fmla="*/ 307391 h 5130710"/>
              <a:gd name="connsiteX6076" fmla="*/ 2028207 w 6842126"/>
              <a:gd name="connsiteY6076" fmla="*/ 336186 h 5130710"/>
              <a:gd name="connsiteX6077" fmla="*/ 2058990 w 6842126"/>
              <a:gd name="connsiteY6077" fmla="*/ 265008 h 5130710"/>
              <a:gd name="connsiteX6078" fmla="*/ 2026686 w 6842126"/>
              <a:gd name="connsiteY6078" fmla="*/ 471497 h 5130710"/>
              <a:gd name="connsiteX6079" fmla="*/ 2051360 w 6842126"/>
              <a:gd name="connsiteY6079" fmla="*/ 469417 h 5130710"/>
              <a:gd name="connsiteX6080" fmla="*/ 2036997 w 6842126"/>
              <a:gd name="connsiteY6080" fmla="*/ 593883 h 5130710"/>
              <a:gd name="connsiteX6081" fmla="*/ 2029503 w 6842126"/>
              <a:gd name="connsiteY6081" fmla="*/ 594514 h 5130710"/>
              <a:gd name="connsiteX6082" fmla="*/ 2036997 w 6842126"/>
              <a:gd name="connsiteY6082" fmla="*/ 593883 h 5130710"/>
              <a:gd name="connsiteX6083" fmla="*/ 2059862 w 6842126"/>
              <a:gd name="connsiteY6083" fmla="*/ 499516 h 5130710"/>
              <a:gd name="connsiteX6084" fmla="*/ 2082724 w 6842126"/>
              <a:gd name="connsiteY6084" fmla="*/ 405149 h 5130710"/>
              <a:gd name="connsiteX6085" fmla="*/ 2094801 w 6842126"/>
              <a:gd name="connsiteY6085" fmla="*/ 477687 h 5130710"/>
              <a:gd name="connsiteX6086" fmla="*/ 2145685 w 6842126"/>
              <a:gd name="connsiteY6086" fmla="*/ 350144 h 5130710"/>
              <a:gd name="connsiteX6087" fmla="*/ 2139745 w 6842126"/>
              <a:gd name="connsiteY6087" fmla="*/ 378811 h 5130710"/>
              <a:gd name="connsiteX6088" fmla="*/ 2139152 w 6842126"/>
              <a:gd name="connsiteY6088" fmla="*/ 379873 h 5130710"/>
              <a:gd name="connsiteX6089" fmla="*/ 2138027 w 6842126"/>
              <a:gd name="connsiteY6089" fmla="*/ 383147 h 5130710"/>
              <a:gd name="connsiteX6090" fmla="*/ 2138119 w 6842126"/>
              <a:gd name="connsiteY6090" fmla="*/ 383554 h 5130710"/>
              <a:gd name="connsiteX6091" fmla="*/ 2138887 w 6842126"/>
              <a:gd name="connsiteY6091" fmla="*/ 382960 h 5130710"/>
              <a:gd name="connsiteX6092" fmla="*/ 2125721 w 6842126"/>
              <a:gd name="connsiteY6092" fmla="*/ 446503 h 5130710"/>
              <a:gd name="connsiteX6093" fmla="*/ 2118709 w 6842126"/>
              <a:gd name="connsiteY6093" fmla="*/ 537300 h 5130710"/>
              <a:gd name="connsiteX6094" fmla="*/ 2097924 w 6842126"/>
              <a:gd name="connsiteY6094" fmla="*/ 656340 h 5130710"/>
              <a:gd name="connsiteX6095" fmla="*/ 2135966 w 6842126"/>
              <a:gd name="connsiteY6095" fmla="*/ 517954 h 5130710"/>
              <a:gd name="connsiteX6096" fmla="*/ 2167063 w 6842126"/>
              <a:gd name="connsiteY6096" fmla="*/ 521297 h 5130710"/>
              <a:gd name="connsiteX6097" fmla="*/ 2187359 w 6842126"/>
              <a:gd name="connsiteY6097" fmla="*/ 408259 h 5130710"/>
              <a:gd name="connsiteX6098" fmla="*/ 2210538 w 6842126"/>
              <a:gd name="connsiteY6098" fmla="*/ 388415 h 5130710"/>
              <a:gd name="connsiteX6099" fmla="*/ 2245152 w 6842126"/>
              <a:gd name="connsiteY6099" fmla="*/ 280136 h 5130710"/>
              <a:gd name="connsiteX6100" fmla="*/ 2267707 w 6842126"/>
              <a:gd name="connsiteY6100" fmla="*/ 183234 h 5130710"/>
              <a:gd name="connsiteX6101" fmla="*/ 2273385 w 6842126"/>
              <a:gd name="connsiteY6101" fmla="*/ 173911 h 5130710"/>
              <a:gd name="connsiteX6102" fmla="*/ 2273294 w 6842126"/>
              <a:gd name="connsiteY6102" fmla="*/ 180667 h 5130710"/>
              <a:gd name="connsiteX6103" fmla="*/ 2281195 w 6842126"/>
              <a:gd name="connsiteY6103" fmla="*/ 178425 h 5130710"/>
              <a:gd name="connsiteX6104" fmla="*/ 2264744 w 6842126"/>
              <a:gd name="connsiteY6104" fmla="*/ 231551 h 5130710"/>
              <a:gd name="connsiteX6105" fmla="*/ 2273343 w 6842126"/>
              <a:gd name="connsiteY6105" fmla="*/ 217158 h 5130710"/>
              <a:gd name="connsiteX6106" fmla="*/ 2279266 w 6842126"/>
              <a:gd name="connsiteY6106" fmla="*/ 204123 h 5130710"/>
              <a:gd name="connsiteX6107" fmla="*/ 2274077 w 6842126"/>
              <a:gd name="connsiteY6107" fmla="*/ 232070 h 5130710"/>
              <a:gd name="connsiteX6108" fmla="*/ 2264498 w 6842126"/>
              <a:gd name="connsiteY6108" fmla="*/ 297393 h 5130710"/>
              <a:gd name="connsiteX6109" fmla="*/ 2238290 w 6842126"/>
              <a:gd name="connsiteY6109" fmla="*/ 422854 h 5130710"/>
              <a:gd name="connsiteX6110" fmla="*/ 2234678 w 6842126"/>
              <a:gd name="connsiteY6110" fmla="*/ 521564 h 5130710"/>
              <a:gd name="connsiteX6111" fmla="*/ 2267807 w 6842126"/>
              <a:gd name="connsiteY6111" fmla="*/ 407445 h 5130710"/>
              <a:gd name="connsiteX6112" fmla="*/ 2286063 w 6842126"/>
              <a:gd name="connsiteY6112" fmla="*/ 399945 h 5130710"/>
              <a:gd name="connsiteX6113" fmla="*/ 2308425 w 6842126"/>
              <a:gd name="connsiteY6113" fmla="*/ 299656 h 5130710"/>
              <a:gd name="connsiteX6114" fmla="*/ 2326387 w 6842126"/>
              <a:gd name="connsiteY6114" fmla="*/ 219167 h 5130710"/>
              <a:gd name="connsiteX6115" fmla="*/ 2336555 w 6842126"/>
              <a:gd name="connsiteY6115" fmla="*/ 205663 h 5130710"/>
              <a:gd name="connsiteX6116" fmla="*/ 2330610 w 6842126"/>
              <a:gd name="connsiteY6116" fmla="*/ 220107 h 5130710"/>
              <a:gd name="connsiteX6117" fmla="*/ 2330595 w 6842126"/>
              <a:gd name="connsiteY6117" fmla="*/ 220144 h 5130710"/>
              <a:gd name="connsiteX6118" fmla="*/ 2330660 w 6842126"/>
              <a:gd name="connsiteY6118" fmla="*/ 226823 h 5130710"/>
              <a:gd name="connsiteX6119" fmla="*/ 2329455 w 6842126"/>
              <a:gd name="connsiteY6119" fmla="*/ 240541 h 5130710"/>
              <a:gd name="connsiteX6120" fmla="*/ 2330593 w 6842126"/>
              <a:gd name="connsiteY6120" fmla="*/ 239784 h 5130710"/>
              <a:gd name="connsiteX6121" fmla="*/ 2332971 w 6842126"/>
              <a:gd name="connsiteY6121" fmla="*/ 237770 h 5130710"/>
              <a:gd name="connsiteX6122" fmla="*/ 2335333 w 6842126"/>
              <a:gd name="connsiteY6122" fmla="*/ 232365 h 5130710"/>
              <a:gd name="connsiteX6123" fmla="*/ 2339291 w 6842126"/>
              <a:gd name="connsiteY6123" fmla="*/ 229463 h 5130710"/>
              <a:gd name="connsiteX6124" fmla="*/ 2340420 w 6842126"/>
              <a:gd name="connsiteY6124" fmla="*/ 227636 h 5130710"/>
              <a:gd name="connsiteX6125" fmla="*/ 2339970 w 6842126"/>
              <a:gd name="connsiteY6125" fmla="*/ 230406 h 5130710"/>
              <a:gd name="connsiteX6126" fmla="*/ 2343914 w 6842126"/>
              <a:gd name="connsiteY6126" fmla="*/ 222768 h 5130710"/>
              <a:gd name="connsiteX6127" fmla="*/ 2345025 w 6842126"/>
              <a:gd name="connsiteY6127" fmla="*/ 220183 h 5130710"/>
              <a:gd name="connsiteX6128" fmla="*/ 2355749 w 6842126"/>
              <a:gd name="connsiteY6128" fmla="*/ 202823 h 5130710"/>
              <a:gd name="connsiteX6129" fmla="*/ 2363468 w 6842126"/>
              <a:gd name="connsiteY6129" fmla="*/ 221463 h 5130710"/>
              <a:gd name="connsiteX6130" fmla="*/ 2353585 w 6842126"/>
              <a:gd name="connsiteY6130" fmla="*/ 270985 h 5130710"/>
              <a:gd name="connsiteX6131" fmla="*/ 2352659 w 6842126"/>
              <a:gd name="connsiteY6131" fmla="*/ 275015 h 5130710"/>
              <a:gd name="connsiteX6132" fmla="*/ 2353862 w 6842126"/>
              <a:gd name="connsiteY6132" fmla="*/ 268145 h 5130710"/>
              <a:gd name="connsiteX6133" fmla="*/ 2353468 w 6842126"/>
              <a:gd name="connsiteY6133" fmla="*/ 268795 h 5130710"/>
              <a:gd name="connsiteX6134" fmla="*/ 2345827 w 6842126"/>
              <a:gd name="connsiteY6134" fmla="*/ 288583 h 5130710"/>
              <a:gd name="connsiteX6135" fmla="*/ 2348600 w 6842126"/>
              <a:gd name="connsiteY6135" fmla="*/ 285688 h 5130710"/>
              <a:gd name="connsiteX6136" fmla="*/ 2351557 w 6842126"/>
              <a:gd name="connsiteY6136" fmla="*/ 279817 h 5130710"/>
              <a:gd name="connsiteX6137" fmla="*/ 2343779 w 6842126"/>
              <a:gd name="connsiteY6137" fmla="*/ 313699 h 5130710"/>
              <a:gd name="connsiteX6138" fmla="*/ 2330083 w 6842126"/>
              <a:gd name="connsiteY6138" fmla="*/ 415120 h 5130710"/>
              <a:gd name="connsiteX6139" fmla="*/ 2322171 w 6842126"/>
              <a:gd name="connsiteY6139" fmla="*/ 415787 h 5130710"/>
              <a:gd name="connsiteX6140" fmla="*/ 2330083 w 6842126"/>
              <a:gd name="connsiteY6140" fmla="*/ 415120 h 5130710"/>
              <a:gd name="connsiteX6141" fmla="*/ 2384310 w 6842126"/>
              <a:gd name="connsiteY6141" fmla="*/ 256485 h 5130710"/>
              <a:gd name="connsiteX6142" fmla="*/ 2389662 w 6842126"/>
              <a:gd name="connsiteY6142" fmla="*/ 248991 h 5130710"/>
              <a:gd name="connsiteX6143" fmla="*/ 2389696 w 6842126"/>
              <a:gd name="connsiteY6143" fmla="*/ 252181 h 5130710"/>
              <a:gd name="connsiteX6144" fmla="*/ 2395160 w 6842126"/>
              <a:gd name="connsiteY6144" fmla="*/ 247975 h 5130710"/>
              <a:gd name="connsiteX6145" fmla="*/ 2399202 w 6842126"/>
              <a:gd name="connsiteY6145" fmla="*/ 240808 h 5130710"/>
              <a:gd name="connsiteX6146" fmla="*/ 2400318 w 6842126"/>
              <a:gd name="connsiteY6146" fmla="*/ 242958 h 5130710"/>
              <a:gd name="connsiteX6147" fmla="*/ 2392812 w 6842126"/>
              <a:gd name="connsiteY6147" fmla="*/ 286583 h 5130710"/>
              <a:gd name="connsiteX6148" fmla="*/ 2395034 w 6842126"/>
              <a:gd name="connsiteY6148" fmla="*/ 280090 h 5130710"/>
              <a:gd name="connsiteX6149" fmla="*/ 2394700 w 6842126"/>
              <a:gd name="connsiteY6149" fmla="*/ 282382 h 5130710"/>
              <a:gd name="connsiteX6150" fmla="*/ 2398896 w 6842126"/>
              <a:gd name="connsiteY6150" fmla="*/ 273426 h 5130710"/>
              <a:gd name="connsiteX6151" fmla="*/ 2401824 w 6842126"/>
              <a:gd name="connsiteY6151" fmla="*/ 266484 h 5130710"/>
              <a:gd name="connsiteX6152" fmla="*/ 2404486 w 6842126"/>
              <a:gd name="connsiteY6152" fmla="*/ 252470 h 5130710"/>
              <a:gd name="connsiteX6153" fmla="*/ 2410548 w 6842126"/>
              <a:gd name="connsiteY6153" fmla="*/ 234756 h 5130710"/>
              <a:gd name="connsiteX6154" fmla="*/ 2410926 w 6842126"/>
              <a:gd name="connsiteY6154" fmla="*/ 240745 h 5130710"/>
              <a:gd name="connsiteX6155" fmla="*/ 2410652 w 6842126"/>
              <a:gd name="connsiteY6155" fmla="*/ 246460 h 5130710"/>
              <a:gd name="connsiteX6156" fmla="*/ 2412984 w 6842126"/>
              <a:gd name="connsiteY6156" fmla="*/ 241405 h 5130710"/>
              <a:gd name="connsiteX6157" fmla="*/ 2419070 w 6842126"/>
              <a:gd name="connsiteY6157" fmla="*/ 228796 h 5130710"/>
              <a:gd name="connsiteX6158" fmla="*/ 2418462 w 6842126"/>
              <a:gd name="connsiteY6158" fmla="*/ 232872 h 5130710"/>
              <a:gd name="connsiteX6159" fmla="*/ 2415332 w 6842126"/>
              <a:gd name="connsiteY6159" fmla="*/ 262473 h 5130710"/>
              <a:gd name="connsiteX6160" fmla="*/ 2411588 w 6842126"/>
              <a:gd name="connsiteY6160" fmla="*/ 277618 h 5130710"/>
              <a:gd name="connsiteX6161" fmla="*/ 2413762 w 6842126"/>
              <a:gd name="connsiteY6161" fmla="*/ 276976 h 5130710"/>
              <a:gd name="connsiteX6162" fmla="*/ 2413808 w 6842126"/>
              <a:gd name="connsiteY6162" fmla="*/ 276897 h 5130710"/>
              <a:gd name="connsiteX6163" fmla="*/ 2413672 w 6842126"/>
              <a:gd name="connsiteY6163" fmla="*/ 278176 h 5130710"/>
              <a:gd name="connsiteX6164" fmla="*/ 2406898 w 6842126"/>
              <a:gd name="connsiteY6164" fmla="*/ 326053 h 5130710"/>
              <a:gd name="connsiteX6165" fmla="*/ 2405958 w 6842126"/>
              <a:gd name="connsiteY6165" fmla="*/ 335882 h 5130710"/>
              <a:gd name="connsiteX6166" fmla="*/ 2405832 w 6842126"/>
              <a:gd name="connsiteY6166" fmla="*/ 339114 h 5130710"/>
              <a:gd name="connsiteX6167" fmla="*/ 2407308 w 6842126"/>
              <a:gd name="connsiteY6167" fmla="*/ 332277 h 5130710"/>
              <a:gd name="connsiteX6168" fmla="*/ 2418352 w 6842126"/>
              <a:gd name="connsiteY6168" fmla="*/ 257032 h 5130710"/>
              <a:gd name="connsiteX6169" fmla="*/ 2416972 w 6842126"/>
              <a:gd name="connsiteY6169" fmla="*/ 273827 h 5130710"/>
              <a:gd name="connsiteX6170" fmla="*/ 2417444 w 6842126"/>
              <a:gd name="connsiteY6170" fmla="*/ 270484 h 5130710"/>
              <a:gd name="connsiteX6171" fmla="*/ 2419116 w 6842126"/>
              <a:gd name="connsiteY6171" fmla="*/ 267535 h 5130710"/>
              <a:gd name="connsiteX6172" fmla="*/ 2420044 w 6842126"/>
              <a:gd name="connsiteY6172" fmla="*/ 266598 h 5130710"/>
              <a:gd name="connsiteX6173" fmla="*/ 2421430 w 6842126"/>
              <a:gd name="connsiteY6173" fmla="*/ 253599 h 5130710"/>
              <a:gd name="connsiteX6174" fmla="*/ 2422770 w 6842126"/>
              <a:gd name="connsiteY6174" fmla="*/ 241429 h 5130710"/>
              <a:gd name="connsiteX6175" fmla="*/ 2428840 w 6842126"/>
              <a:gd name="connsiteY6175" fmla="*/ 234333 h 5130710"/>
              <a:gd name="connsiteX6176" fmla="*/ 2430364 w 6842126"/>
              <a:gd name="connsiteY6176" fmla="*/ 235261 h 5130710"/>
              <a:gd name="connsiteX6177" fmla="*/ 2429024 w 6842126"/>
              <a:gd name="connsiteY6177" fmla="*/ 258299 h 5130710"/>
              <a:gd name="connsiteX6178" fmla="*/ 2430344 w 6842126"/>
              <a:gd name="connsiteY6178" fmla="*/ 256163 h 5130710"/>
              <a:gd name="connsiteX6179" fmla="*/ 2430588 w 6842126"/>
              <a:gd name="connsiteY6179" fmla="*/ 260395 h 5130710"/>
              <a:gd name="connsiteX6180" fmla="*/ 2429306 w 6842126"/>
              <a:gd name="connsiteY6180" fmla="*/ 263851 h 5130710"/>
              <a:gd name="connsiteX6181" fmla="*/ 2428824 w 6842126"/>
              <a:gd name="connsiteY6181" fmla="*/ 261605 h 5130710"/>
              <a:gd name="connsiteX6182" fmla="*/ 2428474 w 6842126"/>
              <a:gd name="connsiteY6182" fmla="*/ 267364 h 5130710"/>
              <a:gd name="connsiteX6183" fmla="*/ 2429306 w 6842126"/>
              <a:gd name="connsiteY6183" fmla="*/ 263851 h 5130710"/>
              <a:gd name="connsiteX6184" fmla="*/ 2429068 w 6842126"/>
              <a:gd name="connsiteY6184" fmla="*/ 271883 h 5130710"/>
              <a:gd name="connsiteX6185" fmla="*/ 2428722 w 6842126"/>
              <a:gd name="connsiteY6185" fmla="*/ 276413 h 5130710"/>
              <a:gd name="connsiteX6186" fmla="*/ 2429572 w 6842126"/>
              <a:gd name="connsiteY6186" fmla="*/ 274670 h 5130710"/>
              <a:gd name="connsiteX6187" fmla="*/ 2432336 w 6842126"/>
              <a:gd name="connsiteY6187" fmla="*/ 269555 h 5130710"/>
              <a:gd name="connsiteX6188" fmla="*/ 2434034 w 6842126"/>
              <a:gd name="connsiteY6188" fmla="*/ 255085 h 5130710"/>
              <a:gd name="connsiteX6189" fmla="*/ 2444168 w 6842126"/>
              <a:gd name="connsiteY6189" fmla="*/ 181291 h 5130710"/>
              <a:gd name="connsiteX6190" fmla="*/ 2444140 w 6842126"/>
              <a:gd name="connsiteY6190" fmla="*/ 180416 h 5130710"/>
              <a:gd name="connsiteX6191" fmla="*/ 2444138 w 6842126"/>
              <a:gd name="connsiteY6191" fmla="*/ 180184 h 5130710"/>
              <a:gd name="connsiteX6192" fmla="*/ 2442954 w 6842126"/>
              <a:gd name="connsiteY6192" fmla="*/ 183765 h 5130710"/>
              <a:gd name="connsiteX6193" fmla="*/ 2430088 w 6842126"/>
              <a:gd name="connsiteY6193" fmla="*/ 212453 h 5130710"/>
              <a:gd name="connsiteX6194" fmla="*/ 2422052 w 6842126"/>
              <a:gd name="connsiteY6194" fmla="*/ 237757 h 5130710"/>
              <a:gd name="connsiteX6195" fmla="*/ 2425078 w 6842126"/>
              <a:gd name="connsiteY6195" fmla="*/ 216162 h 5130710"/>
              <a:gd name="connsiteX6196" fmla="*/ 2426308 w 6842126"/>
              <a:gd name="connsiteY6196" fmla="*/ 213562 h 5130710"/>
              <a:gd name="connsiteX6197" fmla="*/ 2434092 w 6842126"/>
              <a:gd name="connsiteY6197" fmla="*/ 195400 h 5130710"/>
              <a:gd name="connsiteX6198" fmla="*/ 2442652 w 6842126"/>
              <a:gd name="connsiteY6198" fmla="*/ 176223 h 5130710"/>
              <a:gd name="connsiteX6199" fmla="*/ 2444340 w 6842126"/>
              <a:gd name="connsiteY6199" fmla="*/ 173227 h 5130710"/>
              <a:gd name="connsiteX6200" fmla="*/ 2444432 w 6842126"/>
              <a:gd name="connsiteY6200" fmla="*/ 171228 h 5130710"/>
              <a:gd name="connsiteX6201" fmla="*/ 2449004 w 6842126"/>
              <a:gd name="connsiteY6201" fmla="*/ 161966 h 5130710"/>
              <a:gd name="connsiteX6202" fmla="*/ 2445218 w 6842126"/>
              <a:gd name="connsiteY6202" fmla="*/ 195699 h 5130710"/>
              <a:gd name="connsiteX6203" fmla="*/ 2440344 w 6842126"/>
              <a:gd name="connsiteY6203" fmla="*/ 240048 h 5130710"/>
              <a:gd name="connsiteX6204" fmla="*/ 2437976 w 6842126"/>
              <a:gd name="connsiteY6204" fmla="*/ 264531 h 5130710"/>
              <a:gd name="connsiteX6205" fmla="*/ 2439096 w 6842126"/>
              <a:gd name="connsiteY6205" fmla="*/ 265401 h 5130710"/>
              <a:gd name="connsiteX6206" fmla="*/ 2441648 w 6842126"/>
              <a:gd name="connsiteY6206" fmla="*/ 269104 h 5130710"/>
              <a:gd name="connsiteX6207" fmla="*/ 2441888 w 6842126"/>
              <a:gd name="connsiteY6207" fmla="*/ 269492 h 5130710"/>
              <a:gd name="connsiteX6208" fmla="*/ 2442560 w 6842126"/>
              <a:gd name="connsiteY6208" fmla="*/ 263705 h 5130710"/>
              <a:gd name="connsiteX6209" fmla="*/ 2444098 w 6842126"/>
              <a:gd name="connsiteY6209" fmla="*/ 249040 h 5130710"/>
              <a:gd name="connsiteX6210" fmla="*/ 2456028 w 6842126"/>
              <a:gd name="connsiteY6210" fmla="*/ 139584 h 5130710"/>
              <a:gd name="connsiteX6211" fmla="*/ 2461008 w 6842126"/>
              <a:gd name="connsiteY6211" fmla="*/ 121643 h 5130710"/>
              <a:gd name="connsiteX6212" fmla="*/ 2460620 w 6842126"/>
              <a:gd name="connsiteY6212" fmla="*/ 127434 h 5130710"/>
              <a:gd name="connsiteX6213" fmla="*/ 2457776 w 6842126"/>
              <a:gd name="connsiteY6213" fmla="*/ 135326 h 5130710"/>
              <a:gd name="connsiteX6214" fmla="*/ 2456254 w 6842126"/>
              <a:gd name="connsiteY6214" fmla="*/ 142127 h 5130710"/>
              <a:gd name="connsiteX6215" fmla="*/ 2459078 w 6842126"/>
              <a:gd name="connsiteY6215" fmla="*/ 140946 h 5130710"/>
              <a:gd name="connsiteX6216" fmla="*/ 2458800 w 6842126"/>
              <a:gd name="connsiteY6216" fmla="*/ 143003 h 5130710"/>
              <a:gd name="connsiteX6217" fmla="*/ 2459904 w 6842126"/>
              <a:gd name="connsiteY6217" fmla="*/ 163098 h 5130710"/>
              <a:gd name="connsiteX6218" fmla="*/ 2463216 w 6842126"/>
              <a:gd name="connsiteY6218" fmla="*/ 134266 h 5130710"/>
              <a:gd name="connsiteX6219" fmla="*/ 2463472 w 6842126"/>
              <a:gd name="connsiteY6219" fmla="*/ 132464 h 5130710"/>
              <a:gd name="connsiteX6220" fmla="*/ 2463592 w 6842126"/>
              <a:gd name="connsiteY6220" fmla="*/ 132231 h 5130710"/>
              <a:gd name="connsiteX6221" fmla="*/ 2465708 w 6842126"/>
              <a:gd name="connsiteY6221" fmla="*/ 126706 h 5130710"/>
              <a:gd name="connsiteX6222" fmla="*/ 2462664 w 6842126"/>
              <a:gd name="connsiteY6222" fmla="*/ 167855 h 5130710"/>
              <a:gd name="connsiteX6223" fmla="*/ 2456452 w 6842126"/>
              <a:gd name="connsiteY6223" fmla="*/ 231898 h 5130710"/>
              <a:gd name="connsiteX6224" fmla="*/ 2455160 w 6842126"/>
              <a:gd name="connsiteY6224" fmla="*/ 239668 h 5130710"/>
              <a:gd name="connsiteX6225" fmla="*/ 2458014 w 6842126"/>
              <a:gd name="connsiteY6225" fmla="*/ 231415 h 5130710"/>
              <a:gd name="connsiteX6226" fmla="*/ 2473606 w 6842126"/>
              <a:gd name="connsiteY6226" fmla="*/ 116304 h 5130710"/>
              <a:gd name="connsiteX6227" fmla="*/ 2460976 w 6842126"/>
              <a:gd name="connsiteY6227" fmla="*/ 240951 h 5130710"/>
              <a:gd name="connsiteX6228" fmla="*/ 2460352 w 6842126"/>
              <a:gd name="connsiteY6228" fmla="*/ 251007 h 5130710"/>
              <a:gd name="connsiteX6229" fmla="*/ 2460528 w 6842126"/>
              <a:gd name="connsiteY6229" fmla="*/ 252389 h 5130710"/>
              <a:gd name="connsiteX6230" fmla="*/ 2460724 w 6842126"/>
              <a:gd name="connsiteY6230" fmla="*/ 251874 h 5130710"/>
              <a:gd name="connsiteX6231" fmla="*/ 2461660 w 6842126"/>
              <a:gd name="connsiteY6231" fmla="*/ 249530 h 5130710"/>
              <a:gd name="connsiteX6232" fmla="*/ 2460910 w 6842126"/>
              <a:gd name="connsiteY6232" fmla="*/ 255399 h 5130710"/>
              <a:gd name="connsiteX6233" fmla="*/ 2461012 w 6842126"/>
              <a:gd name="connsiteY6233" fmla="*/ 256179 h 5130710"/>
              <a:gd name="connsiteX6234" fmla="*/ 2462832 w 6842126"/>
              <a:gd name="connsiteY6234" fmla="*/ 257961 h 5130710"/>
              <a:gd name="connsiteX6235" fmla="*/ 2465914 w 6842126"/>
              <a:gd name="connsiteY6235" fmla="*/ 239418 h 5130710"/>
              <a:gd name="connsiteX6236" fmla="*/ 2473210 w 6842126"/>
              <a:gd name="connsiteY6236" fmla="*/ 183920 h 5130710"/>
              <a:gd name="connsiteX6237" fmla="*/ 2469020 w 6842126"/>
              <a:gd name="connsiteY6237" fmla="*/ 231505 h 5130710"/>
              <a:gd name="connsiteX6238" fmla="*/ 2464964 w 6842126"/>
              <a:gd name="connsiteY6238" fmla="*/ 268440 h 5130710"/>
              <a:gd name="connsiteX6239" fmla="*/ 2465660 w 6842126"/>
              <a:gd name="connsiteY6239" fmla="*/ 265515 h 5130710"/>
              <a:gd name="connsiteX6240" fmla="*/ 2465280 w 6842126"/>
              <a:gd name="connsiteY6240" fmla="*/ 275311 h 5130710"/>
              <a:gd name="connsiteX6241" fmla="*/ 2443974 w 6842126"/>
              <a:gd name="connsiteY6241" fmla="*/ 374712 h 5130710"/>
              <a:gd name="connsiteX6242" fmla="*/ 2413436 w 6842126"/>
              <a:gd name="connsiteY6242" fmla="*/ 531355 h 5130710"/>
              <a:gd name="connsiteX6243" fmla="*/ 2425184 w 6842126"/>
              <a:gd name="connsiteY6243" fmla="*/ 517441 h 5130710"/>
              <a:gd name="connsiteX6244" fmla="*/ 2460160 w 6842126"/>
              <a:gd name="connsiteY6244" fmla="*/ 354463 h 5130710"/>
              <a:gd name="connsiteX6245" fmla="*/ 2470216 w 6842126"/>
              <a:gd name="connsiteY6245" fmla="*/ 315842 h 5130710"/>
              <a:gd name="connsiteX6246" fmla="*/ 2474360 w 6842126"/>
              <a:gd name="connsiteY6246" fmla="*/ 295154 h 5130710"/>
              <a:gd name="connsiteX6247" fmla="*/ 2473384 w 6842126"/>
              <a:gd name="connsiteY6247" fmla="*/ 308254 h 5130710"/>
              <a:gd name="connsiteX6248" fmla="*/ 2473256 w 6842126"/>
              <a:gd name="connsiteY6248" fmla="*/ 309497 h 5130710"/>
              <a:gd name="connsiteX6249" fmla="*/ 2475876 w 6842126"/>
              <a:gd name="connsiteY6249" fmla="*/ 301830 h 5130710"/>
              <a:gd name="connsiteX6250" fmla="*/ 2481636 w 6842126"/>
              <a:gd name="connsiteY6250" fmla="*/ 288824 h 5130710"/>
              <a:gd name="connsiteX6251" fmla="*/ 2483260 w 6842126"/>
              <a:gd name="connsiteY6251" fmla="*/ 308670 h 5130710"/>
              <a:gd name="connsiteX6252" fmla="*/ 2503244 w 6842126"/>
              <a:gd name="connsiteY6252" fmla="*/ 273622 h 5130710"/>
              <a:gd name="connsiteX6253" fmla="*/ 2497164 w 6842126"/>
              <a:gd name="connsiteY6253" fmla="*/ 291015 h 5130710"/>
              <a:gd name="connsiteX6254" fmla="*/ 2496772 w 6842126"/>
              <a:gd name="connsiteY6254" fmla="*/ 300571 h 5130710"/>
              <a:gd name="connsiteX6255" fmla="*/ 2496044 w 6842126"/>
              <a:gd name="connsiteY6255" fmla="*/ 314182 h 5130710"/>
              <a:gd name="connsiteX6256" fmla="*/ 2500268 w 6842126"/>
              <a:gd name="connsiteY6256" fmla="*/ 294081 h 5130710"/>
              <a:gd name="connsiteX6257" fmla="*/ 2500636 w 6842126"/>
              <a:gd name="connsiteY6257" fmla="*/ 295177 h 5130710"/>
              <a:gd name="connsiteX6258" fmla="*/ 2502082 w 6842126"/>
              <a:gd name="connsiteY6258" fmla="*/ 312059 h 5130710"/>
              <a:gd name="connsiteX6259" fmla="*/ 2500748 w 6842126"/>
              <a:gd name="connsiteY6259" fmla="*/ 318876 h 5130710"/>
              <a:gd name="connsiteX6260" fmla="*/ 2503312 w 6842126"/>
              <a:gd name="connsiteY6260" fmla="*/ 319381 h 5130710"/>
              <a:gd name="connsiteX6261" fmla="*/ 2504822 w 6842126"/>
              <a:gd name="connsiteY6261" fmla="*/ 320464 h 5130710"/>
              <a:gd name="connsiteX6262" fmla="*/ 2514680 w 6842126"/>
              <a:gd name="connsiteY6262" fmla="*/ 289454 h 5130710"/>
              <a:gd name="connsiteX6263" fmla="*/ 2522624 w 6842126"/>
              <a:gd name="connsiteY6263" fmla="*/ 283968 h 5130710"/>
              <a:gd name="connsiteX6264" fmla="*/ 2536872 w 6842126"/>
              <a:gd name="connsiteY6264" fmla="*/ 254230 h 5130710"/>
              <a:gd name="connsiteX6265" fmla="*/ 2562908 w 6842126"/>
              <a:gd name="connsiteY6265" fmla="*/ 190357 h 5130710"/>
              <a:gd name="connsiteX6266" fmla="*/ 2542476 w 6842126"/>
              <a:gd name="connsiteY6266" fmla="*/ 258915 h 5130710"/>
              <a:gd name="connsiteX6267" fmla="*/ 2530368 w 6842126"/>
              <a:gd name="connsiteY6267" fmla="*/ 293344 h 5130710"/>
              <a:gd name="connsiteX6268" fmla="*/ 2526616 w 6842126"/>
              <a:gd name="connsiteY6268" fmla="*/ 304648 h 5130710"/>
              <a:gd name="connsiteX6269" fmla="*/ 2525260 w 6842126"/>
              <a:gd name="connsiteY6269" fmla="*/ 308561 h 5130710"/>
              <a:gd name="connsiteX6270" fmla="*/ 2531444 w 6842126"/>
              <a:gd name="connsiteY6270" fmla="*/ 308245 h 5130710"/>
              <a:gd name="connsiteX6271" fmla="*/ 2533216 w 6842126"/>
              <a:gd name="connsiteY6271" fmla="*/ 304118 h 5130710"/>
              <a:gd name="connsiteX6272" fmla="*/ 2540184 w 6842126"/>
              <a:gd name="connsiteY6272" fmla="*/ 289060 h 5130710"/>
              <a:gd name="connsiteX6273" fmla="*/ 2543906 w 6842126"/>
              <a:gd name="connsiteY6273" fmla="*/ 287347 h 5130710"/>
              <a:gd name="connsiteX6274" fmla="*/ 2544084 w 6842126"/>
              <a:gd name="connsiteY6274" fmla="*/ 287319 h 5130710"/>
              <a:gd name="connsiteX6275" fmla="*/ 2545192 w 6842126"/>
              <a:gd name="connsiteY6275" fmla="*/ 275940 h 5130710"/>
              <a:gd name="connsiteX6276" fmla="*/ 2547240 w 6842126"/>
              <a:gd name="connsiteY6276" fmla="*/ 268589 h 5130710"/>
              <a:gd name="connsiteX6277" fmla="*/ 2553100 w 6842126"/>
              <a:gd name="connsiteY6277" fmla="*/ 267497 h 5130710"/>
              <a:gd name="connsiteX6278" fmla="*/ 2554156 w 6842126"/>
              <a:gd name="connsiteY6278" fmla="*/ 267291 h 5130710"/>
              <a:gd name="connsiteX6279" fmla="*/ 2556320 w 6842126"/>
              <a:gd name="connsiteY6279" fmla="*/ 259441 h 5130710"/>
              <a:gd name="connsiteX6280" fmla="*/ 2561516 w 6842126"/>
              <a:gd name="connsiteY6280" fmla="*/ 244556 h 5130710"/>
              <a:gd name="connsiteX6281" fmla="*/ 2566076 w 6842126"/>
              <a:gd name="connsiteY6281" fmla="*/ 237069 h 5130710"/>
              <a:gd name="connsiteX6282" fmla="*/ 2559128 w 6842126"/>
              <a:gd name="connsiteY6282" fmla="*/ 278533 h 5130710"/>
              <a:gd name="connsiteX6283" fmla="*/ 2512900 w 6842126"/>
              <a:gd name="connsiteY6283" fmla="*/ 461346 h 5130710"/>
              <a:gd name="connsiteX6284" fmla="*/ 2547840 w 6842126"/>
              <a:gd name="connsiteY6284" fmla="*/ 439515 h 5130710"/>
              <a:gd name="connsiteX6285" fmla="*/ 2568440 w 6842126"/>
              <a:gd name="connsiteY6285" fmla="*/ 389075 h 5130710"/>
              <a:gd name="connsiteX6286" fmla="*/ 2598224 w 6842126"/>
              <a:gd name="connsiteY6286" fmla="*/ 306053 h 5130710"/>
              <a:gd name="connsiteX6287" fmla="*/ 2618644 w 6842126"/>
              <a:gd name="connsiteY6287" fmla="*/ 237238 h 5130710"/>
              <a:gd name="connsiteX6288" fmla="*/ 2619812 w 6842126"/>
              <a:gd name="connsiteY6288" fmla="*/ 233193 h 5130710"/>
              <a:gd name="connsiteX6289" fmla="*/ 2620918 w 6842126"/>
              <a:gd name="connsiteY6289" fmla="*/ 230857 h 5130710"/>
              <a:gd name="connsiteX6290" fmla="*/ 2626948 w 6842126"/>
              <a:gd name="connsiteY6290" fmla="*/ 227141 h 5130710"/>
              <a:gd name="connsiteX6291" fmla="*/ 2642860 w 6842126"/>
              <a:gd name="connsiteY6291" fmla="*/ 190793 h 5130710"/>
              <a:gd name="connsiteX6292" fmla="*/ 2650784 w 6842126"/>
              <a:gd name="connsiteY6292" fmla="*/ 186658 h 5130710"/>
              <a:gd name="connsiteX6293" fmla="*/ 2651914 w 6842126"/>
              <a:gd name="connsiteY6293" fmla="*/ 184510 h 5130710"/>
              <a:gd name="connsiteX6294" fmla="*/ 2652428 w 6842126"/>
              <a:gd name="connsiteY6294" fmla="*/ 182407 h 5130710"/>
              <a:gd name="connsiteX6295" fmla="*/ 2654088 w 6842126"/>
              <a:gd name="connsiteY6295" fmla="*/ 179525 h 5130710"/>
              <a:gd name="connsiteX6296" fmla="*/ 2654736 w 6842126"/>
              <a:gd name="connsiteY6296" fmla="*/ 179395 h 5130710"/>
              <a:gd name="connsiteX6297" fmla="*/ 2654992 w 6842126"/>
              <a:gd name="connsiteY6297" fmla="*/ 177958 h 5130710"/>
              <a:gd name="connsiteX6298" fmla="*/ 2654088 w 6842126"/>
              <a:gd name="connsiteY6298" fmla="*/ 179525 h 5130710"/>
              <a:gd name="connsiteX6299" fmla="*/ 2653080 w 6842126"/>
              <a:gd name="connsiteY6299" fmla="*/ 179729 h 5130710"/>
              <a:gd name="connsiteX6300" fmla="*/ 2660750 w 6842126"/>
              <a:gd name="connsiteY6300" fmla="*/ 171023 h 5130710"/>
              <a:gd name="connsiteX6301" fmla="*/ 2644820 w 6842126"/>
              <a:gd name="connsiteY6301" fmla="*/ 208994 h 5130710"/>
              <a:gd name="connsiteX6302" fmla="*/ 2646596 w 6842126"/>
              <a:gd name="connsiteY6302" fmla="*/ 217221 h 5130710"/>
              <a:gd name="connsiteX6303" fmla="*/ 2636360 w 6842126"/>
              <a:gd name="connsiteY6303" fmla="*/ 253121 h 5130710"/>
              <a:gd name="connsiteX6304" fmla="*/ 2616172 w 6842126"/>
              <a:gd name="connsiteY6304" fmla="*/ 303304 h 5130710"/>
              <a:gd name="connsiteX6305" fmla="*/ 2622018 w 6842126"/>
              <a:gd name="connsiteY6305" fmla="*/ 301594 h 5130710"/>
              <a:gd name="connsiteX6306" fmla="*/ 2625840 w 6842126"/>
              <a:gd name="connsiteY6306" fmla="*/ 298772 h 5130710"/>
              <a:gd name="connsiteX6307" fmla="*/ 2629302 w 6842126"/>
              <a:gd name="connsiteY6307" fmla="*/ 288890 h 5130710"/>
              <a:gd name="connsiteX6308" fmla="*/ 2640508 w 6842126"/>
              <a:gd name="connsiteY6308" fmla="*/ 255408 h 5130710"/>
              <a:gd name="connsiteX6309" fmla="*/ 2644496 w 6842126"/>
              <a:gd name="connsiteY6309" fmla="*/ 262434 h 5130710"/>
              <a:gd name="connsiteX6310" fmla="*/ 2644724 w 6842126"/>
              <a:gd name="connsiteY6310" fmla="*/ 268493 h 5130710"/>
              <a:gd name="connsiteX6311" fmla="*/ 2647908 w 6842126"/>
              <a:gd name="connsiteY6311" fmla="*/ 260578 h 5130710"/>
              <a:gd name="connsiteX6312" fmla="*/ 2661858 w 6842126"/>
              <a:gd name="connsiteY6312" fmla="*/ 229512 h 5130710"/>
              <a:gd name="connsiteX6313" fmla="*/ 2693940 w 6842126"/>
              <a:gd name="connsiteY6313" fmla="*/ 158946 h 5130710"/>
              <a:gd name="connsiteX6314" fmla="*/ 2697322 w 6842126"/>
              <a:gd name="connsiteY6314" fmla="*/ 162369 h 5130710"/>
              <a:gd name="connsiteX6315" fmla="*/ 2694132 w 6842126"/>
              <a:gd name="connsiteY6315" fmla="*/ 170008 h 5130710"/>
              <a:gd name="connsiteX6316" fmla="*/ 2675924 w 6842126"/>
              <a:gd name="connsiteY6316" fmla="*/ 213286 h 5130710"/>
              <a:gd name="connsiteX6317" fmla="*/ 2683692 w 6842126"/>
              <a:gd name="connsiteY6317" fmla="*/ 221041 h 5130710"/>
              <a:gd name="connsiteX6318" fmla="*/ 2677436 w 6842126"/>
              <a:gd name="connsiteY6318" fmla="*/ 241510 h 5130710"/>
              <a:gd name="connsiteX6319" fmla="*/ 2673384 w 6842126"/>
              <a:gd name="connsiteY6319" fmla="*/ 262075 h 5130710"/>
              <a:gd name="connsiteX6320" fmla="*/ 2655380 w 6842126"/>
              <a:gd name="connsiteY6320" fmla="*/ 310145 h 5130710"/>
              <a:gd name="connsiteX6321" fmla="*/ 2654912 w 6842126"/>
              <a:gd name="connsiteY6321" fmla="*/ 314441 h 5130710"/>
              <a:gd name="connsiteX6322" fmla="*/ 2658272 w 6842126"/>
              <a:gd name="connsiteY6322" fmla="*/ 303556 h 5130710"/>
              <a:gd name="connsiteX6323" fmla="*/ 2669068 w 6842126"/>
              <a:gd name="connsiteY6323" fmla="*/ 278881 h 5130710"/>
              <a:gd name="connsiteX6324" fmla="*/ 2677012 w 6842126"/>
              <a:gd name="connsiteY6324" fmla="*/ 273397 h 5130710"/>
              <a:gd name="connsiteX6325" fmla="*/ 2683240 w 6842126"/>
              <a:gd name="connsiteY6325" fmla="*/ 258831 h 5130710"/>
              <a:gd name="connsiteX6326" fmla="*/ 2681366 w 6842126"/>
              <a:gd name="connsiteY6326" fmla="*/ 283900 h 5130710"/>
              <a:gd name="connsiteX6327" fmla="*/ 2676766 w 6842126"/>
              <a:gd name="connsiteY6327" fmla="*/ 291770 h 5130710"/>
              <a:gd name="connsiteX6328" fmla="*/ 2676612 w 6842126"/>
              <a:gd name="connsiteY6328" fmla="*/ 303391 h 5130710"/>
              <a:gd name="connsiteX6329" fmla="*/ 2666458 w 6842126"/>
              <a:gd name="connsiteY6329" fmla="*/ 332805 h 5130710"/>
              <a:gd name="connsiteX6330" fmla="*/ 2662412 w 6842126"/>
              <a:gd name="connsiteY6330" fmla="*/ 353100 h 5130710"/>
              <a:gd name="connsiteX6331" fmla="*/ 2670204 w 6842126"/>
              <a:gd name="connsiteY6331" fmla="*/ 334116 h 5130710"/>
              <a:gd name="connsiteX6332" fmla="*/ 2675180 w 6842126"/>
              <a:gd name="connsiteY6332" fmla="*/ 321994 h 5130710"/>
              <a:gd name="connsiteX6333" fmla="*/ 2679376 w 6842126"/>
              <a:gd name="connsiteY6333" fmla="*/ 310544 h 5130710"/>
              <a:gd name="connsiteX6334" fmla="*/ 2679256 w 6842126"/>
              <a:gd name="connsiteY6334" fmla="*/ 312148 h 5130710"/>
              <a:gd name="connsiteX6335" fmla="*/ 2624770 w 6842126"/>
              <a:gd name="connsiteY6335" fmla="*/ 550324 h 5130710"/>
              <a:gd name="connsiteX6336" fmla="*/ 2606248 w 6842126"/>
              <a:gd name="connsiteY6336" fmla="*/ 625440 h 5130710"/>
              <a:gd name="connsiteX6337" fmla="*/ 2623016 w 6842126"/>
              <a:gd name="connsiteY6337" fmla="*/ 588494 h 5130710"/>
              <a:gd name="connsiteX6338" fmla="*/ 2626924 w 6842126"/>
              <a:gd name="connsiteY6338" fmla="*/ 574577 h 5130710"/>
              <a:gd name="connsiteX6339" fmla="*/ 2626848 w 6842126"/>
              <a:gd name="connsiteY6339" fmla="*/ 575001 h 5130710"/>
              <a:gd name="connsiteX6340" fmla="*/ 2627584 w 6842126"/>
              <a:gd name="connsiteY6340" fmla="*/ 572231 h 5130710"/>
              <a:gd name="connsiteX6341" fmla="*/ 2628798 w 6842126"/>
              <a:gd name="connsiteY6341" fmla="*/ 567910 h 5130710"/>
              <a:gd name="connsiteX6342" fmla="*/ 2629072 w 6842126"/>
              <a:gd name="connsiteY6342" fmla="*/ 566632 h 5130710"/>
              <a:gd name="connsiteX6343" fmla="*/ 2627584 w 6842126"/>
              <a:gd name="connsiteY6343" fmla="*/ 572231 h 5130710"/>
              <a:gd name="connsiteX6344" fmla="*/ 2626924 w 6842126"/>
              <a:gd name="connsiteY6344" fmla="*/ 574577 h 5130710"/>
              <a:gd name="connsiteX6345" fmla="*/ 2636466 w 6842126"/>
              <a:gd name="connsiteY6345" fmla="*/ 521757 h 5130710"/>
              <a:gd name="connsiteX6346" fmla="*/ 2671496 w 6842126"/>
              <a:gd name="connsiteY6346" fmla="*/ 373435 h 5130710"/>
              <a:gd name="connsiteX6347" fmla="*/ 2682896 w 6842126"/>
              <a:gd name="connsiteY6347" fmla="*/ 361291 h 5130710"/>
              <a:gd name="connsiteX6348" fmla="*/ 2687640 w 6842126"/>
              <a:gd name="connsiteY6348" fmla="*/ 358192 h 5130710"/>
              <a:gd name="connsiteX6349" fmla="*/ 2683278 w 6842126"/>
              <a:gd name="connsiteY6349" fmla="*/ 390702 h 5130710"/>
              <a:gd name="connsiteX6350" fmla="*/ 2687976 w 6842126"/>
              <a:gd name="connsiteY6350" fmla="*/ 377362 h 5130710"/>
              <a:gd name="connsiteX6351" fmla="*/ 2691872 w 6842126"/>
              <a:gd name="connsiteY6351" fmla="*/ 355425 h 5130710"/>
              <a:gd name="connsiteX6352" fmla="*/ 2694676 w 6842126"/>
              <a:gd name="connsiteY6352" fmla="*/ 353591 h 5130710"/>
              <a:gd name="connsiteX6353" fmla="*/ 2701968 w 6842126"/>
              <a:gd name="connsiteY6353" fmla="*/ 323652 h 5130710"/>
              <a:gd name="connsiteX6354" fmla="*/ 2707962 w 6842126"/>
              <a:gd name="connsiteY6354" fmla="*/ 303591 h 5130710"/>
              <a:gd name="connsiteX6355" fmla="*/ 2700720 w 6842126"/>
              <a:gd name="connsiteY6355" fmla="*/ 358300 h 5130710"/>
              <a:gd name="connsiteX6356" fmla="*/ 2696956 w 6842126"/>
              <a:gd name="connsiteY6356" fmla="*/ 405128 h 5130710"/>
              <a:gd name="connsiteX6357" fmla="*/ 2700228 w 6842126"/>
              <a:gd name="connsiteY6357" fmla="*/ 401093 h 5130710"/>
              <a:gd name="connsiteX6358" fmla="*/ 2702238 w 6842126"/>
              <a:gd name="connsiteY6358" fmla="*/ 391758 h 5130710"/>
              <a:gd name="connsiteX6359" fmla="*/ 2713284 w 6842126"/>
              <a:gd name="connsiteY6359" fmla="*/ 316512 h 5130710"/>
              <a:gd name="connsiteX6360" fmla="*/ 2707160 w 6842126"/>
              <a:gd name="connsiteY6360" fmla="*/ 376012 h 5130710"/>
              <a:gd name="connsiteX6361" fmla="*/ 2704108 w 6842126"/>
              <a:gd name="connsiteY6361" fmla="*/ 396303 h 5130710"/>
              <a:gd name="connsiteX6362" fmla="*/ 2704624 w 6842126"/>
              <a:gd name="connsiteY6362" fmla="*/ 395667 h 5130710"/>
              <a:gd name="connsiteX6363" fmla="*/ 2712132 w 6842126"/>
              <a:gd name="connsiteY6363" fmla="*/ 366515 h 5130710"/>
              <a:gd name="connsiteX6364" fmla="*/ 2716004 w 6842126"/>
              <a:gd name="connsiteY6364" fmla="*/ 382606 h 5130710"/>
              <a:gd name="connsiteX6365" fmla="*/ 2700328 w 6842126"/>
              <a:gd name="connsiteY6365" fmla="*/ 420705 h 5130710"/>
              <a:gd name="connsiteX6366" fmla="*/ 2703904 w 6842126"/>
              <a:gd name="connsiteY6366" fmla="*/ 463146 h 5130710"/>
              <a:gd name="connsiteX6367" fmla="*/ 2682122 w 6842126"/>
              <a:gd name="connsiteY6367" fmla="*/ 570344 h 5130710"/>
              <a:gd name="connsiteX6368" fmla="*/ 2676430 w 6842126"/>
              <a:gd name="connsiteY6368" fmla="*/ 644377 h 5130710"/>
              <a:gd name="connsiteX6369" fmla="*/ 2730928 w 6842126"/>
              <a:gd name="connsiteY6369" fmla="*/ 418127 h 5130710"/>
              <a:gd name="connsiteX6370" fmla="*/ 2757862 w 6842126"/>
              <a:gd name="connsiteY6370" fmla="*/ 323417 h 5130710"/>
              <a:gd name="connsiteX6371" fmla="*/ 2761694 w 6842126"/>
              <a:gd name="connsiteY6371" fmla="*/ 311535 h 5130710"/>
              <a:gd name="connsiteX6372" fmla="*/ 2760072 w 6842126"/>
              <a:gd name="connsiteY6372" fmla="*/ 326293 h 5130710"/>
              <a:gd name="connsiteX6373" fmla="*/ 2760716 w 6842126"/>
              <a:gd name="connsiteY6373" fmla="*/ 330510 h 5130710"/>
              <a:gd name="connsiteX6374" fmla="*/ 2759744 w 6842126"/>
              <a:gd name="connsiteY6374" fmla="*/ 351609 h 5130710"/>
              <a:gd name="connsiteX6375" fmla="*/ 2764752 w 6842126"/>
              <a:gd name="connsiteY6375" fmla="*/ 332908 h 5130710"/>
              <a:gd name="connsiteX6376" fmla="*/ 2770928 w 6842126"/>
              <a:gd name="connsiteY6376" fmla="*/ 317775 h 5130710"/>
              <a:gd name="connsiteX6377" fmla="*/ 2774146 w 6842126"/>
              <a:gd name="connsiteY6377" fmla="*/ 314565 h 5130710"/>
              <a:gd name="connsiteX6378" fmla="*/ 2749180 w 6842126"/>
              <a:gd name="connsiteY6378" fmla="*/ 410624 h 5130710"/>
              <a:gd name="connsiteX6379" fmla="*/ 2747928 w 6842126"/>
              <a:gd name="connsiteY6379" fmla="*/ 478322 h 5130710"/>
              <a:gd name="connsiteX6380" fmla="*/ 2792888 w 6842126"/>
              <a:gd name="connsiteY6380" fmla="*/ 351278 h 5130710"/>
              <a:gd name="connsiteX6381" fmla="*/ 2799740 w 6842126"/>
              <a:gd name="connsiteY6381" fmla="*/ 327477 h 5130710"/>
              <a:gd name="connsiteX6382" fmla="*/ 2798922 w 6842126"/>
              <a:gd name="connsiteY6382" fmla="*/ 333537 h 5130710"/>
              <a:gd name="connsiteX6383" fmla="*/ 2807562 w 6842126"/>
              <a:gd name="connsiteY6383" fmla="*/ 361516 h 5130710"/>
              <a:gd name="connsiteX6384" fmla="*/ 2774836 w 6842126"/>
              <a:gd name="connsiteY6384" fmla="*/ 504657 h 5130710"/>
              <a:gd name="connsiteX6385" fmla="*/ 2749090 w 6842126"/>
              <a:gd name="connsiteY6385" fmla="*/ 606806 h 5130710"/>
              <a:gd name="connsiteX6386" fmla="*/ 2685968 w 6842126"/>
              <a:gd name="connsiteY6386" fmla="*/ 801834 h 5130710"/>
              <a:gd name="connsiteX6387" fmla="*/ 2672540 w 6842126"/>
              <a:gd name="connsiteY6387" fmla="*/ 838013 h 5130710"/>
              <a:gd name="connsiteX6388" fmla="*/ 2674510 w 6842126"/>
              <a:gd name="connsiteY6388" fmla="*/ 838961 h 5130710"/>
              <a:gd name="connsiteX6389" fmla="*/ 2711532 w 6842126"/>
              <a:gd name="connsiteY6389" fmla="*/ 732975 h 5130710"/>
              <a:gd name="connsiteX6390" fmla="*/ 2772044 w 6842126"/>
              <a:gd name="connsiteY6390" fmla="*/ 534152 h 5130710"/>
              <a:gd name="connsiteX6391" fmla="*/ 2770898 w 6842126"/>
              <a:gd name="connsiteY6391" fmla="*/ 532962 h 5130710"/>
              <a:gd name="connsiteX6392" fmla="*/ 2773176 w 6842126"/>
              <a:gd name="connsiteY6392" fmla="*/ 528988 h 5130710"/>
              <a:gd name="connsiteX6393" fmla="*/ 2773302 w 6842126"/>
              <a:gd name="connsiteY6393" fmla="*/ 530017 h 5130710"/>
              <a:gd name="connsiteX6394" fmla="*/ 2783744 w 6842126"/>
              <a:gd name="connsiteY6394" fmla="*/ 495706 h 5130710"/>
              <a:gd name="connsiteX6395" fmla="*/ 2832896 w 6842126"/>
              <a:gd name="connsiteY6395" fmla="*/ 332207 h 5130710"/>
              <a:gd name="connsiteX6396" fmla="*/ 2847792 w 6842126"/>
              <a:gd name="connsiteY6396" fmla="*/ 314871 h 5130710"/>
              <a:gd name="connsiteX6397" fmla="*/ 2869740 w 6842126"/>
              <a:gd name="connsiteY6397" fmla="*/ 304407 h 5130710"/>
              <a:gd name="connsiteX6398" fmla="*/ 2869028 w 6842126"/>
              <a:gd name="connsiteY6398" fmla="*/ 331145 h 5130710"/>
              <a:gd name="connsiteX6399" fmla="*/ 2872456 w 6842126"/>
              <a:gd name="connsiteY6399" fmla="*/ 347220 h 5130710"/>
              <a:gd name="connsiteX6400" fmla="*/ 2877250 w 6842126"/>
              <a:gd name="connsiteY6400" fmla="*/ 355479 h 5130710"/>
              <a:gd name="connsiteX6401" fmla="*/ 2879508 w 6842126"/>
              <a:gd name="connsiteY6401" fmla="*/ 340057 h 5130710"/>
              <a:gd name="connsiteX6402" fmla="*/ 2883700 w 6842126"/>
              <a:gd name="connsiteY6402" fmla="*/ 338915 h 5130710"/>
              <a:gd name="connsiteX6403" fmla="*/ 2885734 w 6842126"/>
              <a:gd name="connsiteY6403" fmla="*/ 342636 h 5130710"/>
              <a:gd name="connsiteX6404" fmla="*/ 2889368 w 6842126"/>
              <a:gd name="connsiteY6404" fmla="*/ 325219 h 5130710"/>
              <a:gd name="connsiteX6405" fmla="*/ 2887930 w 6842126"/>
              <a:gd name="connsiteY6405" fmla="*/ 338512 h 5130710"/>
              <a:gd name="connsiteX6406" fmla="*/ 2891336 w 6842126"/>
              <a:gd name="connsiteY6406" fmla="*/ 319664 h 5130710"/>
              <a:gd name="connsiteX6407" fmla="*/ 2889368 w 6842126"/>
              <a:gd name="connsiteY6407" fmla="*/ 325219 h 5130710"/>
              <a:gd name="connsiteX6408" fmla="*/ 2891192 w 6842126"/>
              <a:gd name="connsiteY6408" fmla="*/ 304619 h 5130710"/>
              <a:gd name="connsiteX6409" fmla="*/ 2893324 w 6842126"/>
              <a:gd name="connsiteY6409" fmla="*/ 300100 h 5130710"/>
              <a:gd name="connsiteX6410" fmla="*/ 2893956 w 6842126"/>
              <a:gd name="connsiteY6410" fmla="*/ 290527 h 5130710"/>
              <a:gd name="connsiteX6411" fmla="*/ 2896550 w 6842126"/>
              <a:gd name="connsiteY6411" fmla="*/ 268824 h 5130710"/>
              <a:gd name="connsiteX6412" fmla="*/ 2900252 w 6842126"/>
              <a:gd name="connsiteY6412" fmla="*/ 257351 h 5130710"/>
              <a:gd name="connsiteX6413" fmla="*/ 2902004 w 6842126"/>
              <a:gd name="connsiteY6413" fmla="*/ 258879 h 5130710"/>
              <a:gd name="connsiteX6414" fmla="*/ 2901178 w 6842126"/>
              <a:gd name="connsiteY6414" fmla="*/ 274909 h 5130710"/>
              <a:gd name="connsiteX6415" fmla="*/ 2904466 w 6842126"/>
              <a:gd name="connsiteY6415" fmla="*/ 259899 h 5130710"/>
              <a:gd name="connsiteX6416" fmla="*/ 2904476 w 6842126"/>
              <a:gd name="connsiteY6416" fmla="*/ 259905 h 5130710"/>
              <a:gd name="connsiteX6417" fmla="*/ 2904492 w 6842126"/>
              <a:gd name="connsiteY6417" fmla="*/ 259780 h 5130710"/>
              <a:gd name="connsiteX6418" fmla="*/ 2911004 w 6842126"/>
              <a:gd name="connsiteY6418" fmla="*/ 230059 h 5130710"/>
              <a:gd name="connsiteX6419" fmla="*/ 2905980 w 6842126"/>
              <a:gd name="connsiteY6419" fmla="*/ 247547 h 5130710"/>
              <a:gd name="connsiteX6420" fmla="*/ 2904492 w 6842126"/>
              <a:gd name="connsiteY6420" fmla="*/ 259780 h 5130710"/>
              <a:gd name="connsiteX6421" fmla="*/ 2904466 w 6842126"/>
              <a:gd name="connsiteY6421" fmla="*/ 259899 h 5130710"/>
              <a:gd name="connsiteX6422" fmla="*/ 2902004 w 6842126"/>
              <a:gd name="connsiteY6422" fmla="*/ 258879 h 5130710"/>
              <a:gd name="connsiteX6423" fmla="*/ 2912308 w 6842126"/>
              <a:gd name="connsiteY6423" fmla="*/ 220382 h 5130710"/>
              <a:gd name="connsiteX6424" fmla="*/ 2912968 w 6842126"/>
              <a:gd name="connsiteY6424" fmla="*/ 229451 h 5130710"/>
              <a:gd name="connsiteX6425" fmla="*/ 2919014 w 6842126"/>
              <a:gd name="connsiteY6425" fmla="*/ 235052 h 5130710"/>
              <a:gd name="connsiteX6426" fmla="*/ 2915794 w 6842126"/>
              <a:gd name="connsiteY6426" fmla="*/ 267462 h 5130710"/>
              <a:gd name="connsiteX6427" fmla="*/ 2902408 w 6842126"/>
              <a:gd name="connsiteY6427" fmla="*/ 373921 h 5130710"/>
              <a:gd name="connsiteX6428" fmla="*/ 2901436 w 6842126"/>
              <a:gd name="connsiteY6428" fmla="*/ 379362 h 5130710"/>
              <a:gd name="connsiteX6429" fmla="*/ 2901450 w 6842126"/>
              <a:gd name="connsiteY6429" fmla="*/ 379568 h 5130710"/>
              <a:gd name="connsiteX6430" fmla="*/ 2899060 w 6842126"/>
              <a:gd name="connsiteY6430" fmla="*/ 400869 h 5130710"/>
              <a:gd name="connsiteX6431" fmla="*/ 2895776 w 6842126"/>
              <a:gd name="connsiteY6431" fmla="*/ 411084 h 5130710"/>
              <a:gd name="connsiteX6432" fmla="*/ 2887428 w 6842126"/>
              <a:gd name="connsiteY6432" fmla="*/ 457874 h 5130710"/>
              <a:gd name="connsiteX6433" fmla="*/ 2896226 w 6842126"/>
              <a:gd name="connsiteY6433" fmla="*/ 430502 h 5130710"/>
              <a:gd name="connsiteX6434" fmla="*/ 2899060 w 6842126"/>
              <a:gd name="connsiteY6434" fmla="*/ 400869 h 5130710"/>
              <a:gd name="connsiteX6435" fmla="*/ 2904282 w 6842126"/>
              <a:gd name="connsiteY6435" fmla="*/ 390074 h 5130710"/>
              <a:gd name="connsiteX6436" fmla="*/ 2909098 w 6842126"/>
              <a:gd name="connsiteY6436" fmla="*/ 362234 h 5130710"/>
              <a:gd name="connsiteX6437" fmla="*/ 2924772 w 6842126"/>
              <a:gd name="connsiteY6437" fmla="*/ 253605 h 5130710"/>
              <a:gd name="connsiteX6438" fmla="*/ 2934436 w 6842126"/>
              <a:gd name="connsiteY6438" fmla="*/ 191079 h 5130710"/>
              <a:gd name="connsiteX6439" fmla="*/ 2937652 w 6842126"/>
              <a:gd name="connsiteY6439" fmla="*/ 201448 h 5130710"/>
              <a:gd name="connsiteX6440" fmla="*/ 2936092 w 6842126"/>
              <a:gd name="connsiteY6440" fmla="*/ 218385 h 5130710"/>
              <a:gd name="connsiteX6441" fmla="*/ 2936220 w 6842126"/>
              <a:gd name="connsiteY6441" fmla="*/ 283556 h 5130710"/>
              <a:gd name="connsiteX6442" fmla="*/ 2924910 w 6842126"/>
              <a:gd name="connsiteY6442" fmla="*/ 373041 h 5130710"/>
              <a:gd name="connsiteX6443" fmla="*/ 2924218 w 6842126"/>
              <a:gd name="connsiteY6443" fmla="*/ 376799 h 5130710"/>
              <a:gd name="connsiteX6444" fmla="*/ 2924720 w 6842126"/>
              <a:gd name="connsiteY6444" fmla="*/ 377861 h 5130710"/>
              <a:gd name="connsiteX6445" fmla="*/ 2927124 w 6842126"/>
              <a:gd name="connsiteY6445" fmla="*/ 386613 h 5130710"/>
              <a:gd name="connsiteX6446" fmla="*/ 2929120 w 6842126"/>
              <a:gd name="connsiteY6446" fmla="*/ 375576 h 5130710"/>
              <a:gd name="connsiteX6447" fmla="*/ 2947406 w 6842126"/>
              <a:gd name="connsiteY6447" fmla="*/ 268718 h 5130710"/>
              <a:gd name="connsiteX6448" fmla="*/ 2941846 w 6842126"/>
              <a:gd name="connsiteY6448" fmla="*/ 361082 h 5130710"/>
              <a:gd name="connsiteX6449" fmla="*/ 2938112 w 6842126"/>
              <a:gd name="connsiteY6449" fmla="*/ 388056 h 5130710"/>
              <a:gd name="connsiteX6450" fmla="*/ 2940932 w 6842126"/>
              <a:gd name="connsiteY6450" fmla="*/ 383603 h 5130710"/>
              <a:gd name="connsiteX6451" fmla="*/ 2941196 w 6842126"/>
              <a:gd name="connsiteY6451" fmla="*/ 383367 h 5130710"/>
              <a:gd name="connsiteX6452" fmla="*/ 2946558 w 6842126"/>
              <a:gd name="connsiteY6452" fmla="*/ 345187 h 5130710"/>
              <a:gd name="connsiteX6453" fmla="*/ 2956838 w 6842126"/>
              <a:gd name="connsiteY6453" fmla="*/ 275505 h 5130710"/>
              <a:gd name="connsiteX6454" fmla="*/ 2956724 w 6842126"/>
              <a:gd name="connsiteY6454" fmla="*/ 275621 h 5130710"/>
              <a:gd name="connsiteX6455" fmla="*/ 2954142 w 6842126"/>
              <a:gd name="connsiteY6455" fmla="*/ 257707 h 5130710"/>
              <a:gd name="connsiteX6456" fmla="*/ 2958032 w 6842126"/>
              <a:gd name="connsiteY6456" fmla="*/ 259086 h 5130710"/>
              <a:gd name="connsiteX6457" fmla="*/ 2961394 w 6842126"/>
              <a:gd name="connsiteY6457" fmla="*/ 270842 h 5130710"/>
              <a:gd name="connsiteX6458" fmla="*/ 2957416 w 6842126"/>
              <a:gd name="connsiteY6458" fmla="*/ 274914 h 5130710"/>
              <a:gd name="connsiteX6459" fmla="*/ 2951598 w 6842126"/>
              <a:gd name="connsiteY6459" fmla="*/ 344369 h 5130710"/>
              <a:gd name="connsiteX6460" fmla="*/ 2947126 w 6842126"/>
              <a:gd name="connsiteY6460" fmla="*/ 378086 h 5130710"/>
              <a:gd name="connsiteX6461" fmla="*/ 2949724 w 6842126"/>
              <a:gd name="connsiteY6461" fmla="*/ 375773 h 5130710"/>
              <a:gd name="connsiteX6462" fmla="*/ 2951468 w 6842126"/>
              <a:gd name="connsiteY6462" fmla="*/ 378581 h 5130710"/>
              <a:gd name="connsiteX6463" fmla="*/ 2965506 w 6842126"/>
              <a:gd name="connsiteY6463" fmla="*/ 301852 h 5130710"/>
              <a:gd name="connsiteX6464" fmla="*/ 2968300 w 6842126"/>
              <a:gd name="connsiteY6464" fmla="*/ 303780 h 5130710"/>
              <a:gd name="connsiteX6465" fmla="*/ 2972444 w 6842126"/>
              <a:gd name="connsiteY6465" fmla="*/ 277698 h 5130710"/>
              <a:gd name="connsiteX6466" fmla="*/ 2972684 w 6842126"/>
              <a:gd name="connsiteY6466" fmla="*/ 274749 h 5130710"/>
              <a:gd name="connsiteX6467" fmla="*/ 2973670 w 6842126"/>
              <a:gd name="connsiteY6467" fmla="*/ 273669 h 5130710"/>
              <a:gd name="connsiteX6468" fmla="*/ 2978124 w 6842126"/>
              <a:gd name="connsiteY6468" fmla="*/ 264755 h 5130710"/>
              <a:gd name="connsiteX6469" fmla="*/ 2978000 w 6842126"/>
              <a:gd name="connsiteY6469" fmla="*/ 266699 h 5130710"/>
              <a:gd name="connsiteX6470" fmla="*/ 2972476 w 6842126"/>
              <a:gd name="connsiteY6470" fmla="*/ 313564 h 5130710"/>
              <a:gd name="connsiteX6471" fmla="*/ 2973402 w 6842126"/>
              <a:gd name="connsiteY6471" fmla="*/ 318896 h 5130710"/>
              <a:gd name="connsiteX6472" fmla="*/ 2971428 w 6842126"/>
              <a:gd name="connsiteY6472" fmla="*/ 378424 h 5130710"/>
              <a:gd name="connsiteX6473" fmla="*/ 2972420 w 6842126"/>
              <a:gd name="connsiteY6473" fmla="*/ 376203 h 5130710"/>
              <a:gd name="connsiteX6474" fmla="*/ 2985320 w 6842126"/>
              <a:gd name="connsiteY6474" fmla="*/ 279870 h 5130710"/>
              <a:gd name="connsiteX6475" fmla="*/ 2985380 w 6842126"/>
              <a:gd name="connsiteY6475" fmla="*/ 279406 h 5130710"/>
              <a:gd name="connsiteX6476" fmla="*/ 2989344 w 6842126"/>
              <a:gd name="connsiteY6476" fmla="*/ 268248 h 5130710"/>
              <a:gd name="connsiteX6477" fmla="*/ 2990366 w 6842126"/>
              <a:gd name="connsiteY6477" fmla="*/ 263135 h 5130710"/>
              <a:gd name="connsiteX6478" fmla="*/ 2995516 w 6842126"/>
              <a:gd name="connsiteY6478" fmla="*/ 263299 h 5130710"/>
              <a:gd name="connsiteX6479" fmla="*/ 2991412 w 6842126"/>
              <a:gd name="connsiteY6479" fmla="*/ 278440 h 5130710"/>
              <a:gd name="connsiteX6480" fmla="*/ 2991616 w 6842126"/>
              <a:gd name="connsiteY6480" fmla="*/ 304111 h 5130710"/>
              <a:gd name="connsiteX6481" fmla="*/ 3002140 w 6842126"/>
              <a:gd name="connsiteY6481" fmla="*/ 286320 h 5130710"/>
              <a:gd name="connsiteX6482" fmla="*/ 3009434 w 6842126"/>
              <a:gd name="connsiteY6482" fmla="*/ 289151 h 5130710"/>
              <a:gd name="connsiteX6483" fmla="*/ 3002072 w 6842126"/>
              <a:gd name="connsiteY6483" fmla="*/ 306381 h 5130710"/>
              <a:gd name="connsiteX6484" fmla="*/ 3009324 w 6842126"/>
              <a:gd name="connsiteY6484" fmla="*/ 297314 h 5130710"/>
              <a:gd name="connsiteX6485" fmla="*/ 3012704 w 6842126"/>
              <a:gd name="connsiteY6485" fmla="*/ 292642 h 5130710"/>
              <a:gd name="connsiteX6486" fmla="*/ 3014902 w 6842126"/>
              <a:gd name="connsiteY6486" fmla="*/ 283577 h 5130710"/>
              <a:gd name="connsiteX6487" fmla="*/ 3015874 w 6842126"/>
              <a:gd name="connsiteY6487" fmla="*/ 288261 h 5130710"/>
              <a:gd name="connsiteX6488" fmla="*/ 3022294 w 6842126"/>
              <a:gd name="connsiteY6488" fmla="*/ 279386 h 5130710"/>
              <a:gd name="connsiteX6489" fmla="*/ 3029548 w 6842126"/>
              <a:gd name="connsiteY6489" fmla="*/ 266496 h 5130710"/>
              <a:gd name="connsiteX6490" fmla="*/ 3021648 w 6842126"/>
              <a:gd name="connsiteY6490" fmla="*/ 294303 h 5130710"/>
              <a:gd name="connsiteX6491" fmla="*/ 3018940 w 6842126"/>
              <a:gd name="connsiteY6491" fmla="*/ 303030 h 5130710"/>
              <a:gd name="connsiteX6492" fmla="*/ 3018996 w 6842126"/>
              <a:gd name="connsiteY6492" fmla="*/ 303291 h 5130710"/>
              <a:gd name="connsiteX6493" fmla="*/ 3016218 w 6842126"/>
              <a:gd name="connsiteY6493" fmla="*/ 321113 h 5130710"/>
              <a:gd name="connsiteX6494" fmla="*/ 3015090 w 6842126"/>
              <a:gd name="connsiteY6494" fmla="*/ 324050 h 5130710"/>
              <a:gd name="connsiteX6495" fmla="*/ 3018928 w 6842126"/>
              <a:gd name="connsiteY6495" fmla="*/ 320000 h 5130710"/>
              <a:gd name="connsiteX6496" fmla="*/ 3031592 w 6842126"/>
              <a:gd name="connsiteY6496" fmla="*/ 291478 h 5130710"/>
              <a:gd name="connsiteX6497" fmla="*/ 3042980 w 6842126"/>
              <a:gd name="connsiteY6497" fmla="*/ 266199 h 5130710"/>
              <a:gd name="connsiteX6498" fmla="*/ 3050642 w 6842126"/>
              <a:gd name="connsiteY6498" fmla="*/ 250329 h 5130710"/>
              <a:gd name="connsiteX6499" fmla="*/ 3049878 w 6842126"/>
              <a:gd name="connsiteY6499" fmla="*/ 255459 h 5130710"/>
              <a:gd name="connsiteX6500" fmla="*/ 3045936 w 6842126"/>
              <a:gd name="connsiteY6500" fmla="*/ 292718 h 5130710"/>
              <a:gd name="connsiteX6501" fmla="*/ 3041224 w 6842126"/>
              <a:gd name="connsiteY6501" fmla="*/ 311783 h 5130710"/>
              <a:gd name="connsiteX6502" fmla="*/ 3043960 w 6842126"/>
              <a:gd name="connsiteY6502" fmla="*/ 310972 h 5130710"/>
              <a:gd name="connsiteX6503" fmla="*/ 3044016 w 6842126"/>
              <a:gd name="connsiteY6503" fmla="*/ 310874 h 5130710"/>
              <a:gd name="connsiteX6504" fmla="*/ 3043846 w 6842126"/>
              <a:gd name="connsiteY6504" fmla="*/ 312484 h 5130710"/>
              <a:gd name="connsiteX6505" fmla="*/ 3035324 w 6842126"/>
              <a:gd name="connsiteY6505" fmla="*/ 372751 h 5130710"/>
              <a:gd name="connsiteX6506" fmla="*/ 3035456 w 6842126"/>
              <a:gd name="connsiteY6506" fmla="*/ 395146 h 5130710"/>
              <a:gd name="connsiteX6507" fmla="*/ 3040458 w 6842126"/>
              <a:gd name="connsiteY6507" fmla="*/ 360388 h 5130710"/>
              <a:gd name="connsiteX6508" fmla="*/ 3048594 w 6842126"/>
              <a:gd name="connsiteY6508" fmla="*/ 302804 h 5130710"/>
              <a:gd name="connsiteX6509" fmla="*/ 3050700 w 6842126"/>
              <a:gd name="connsiteY6509" fmla="*/ 299091 h 5130710"/>
              <a:gd name="connsiteX6510" fmla="*/ 3056128 w 6842126"/>
              <a:gd name="connsiteY6510" fmla="*/ 293617 h 5130710"/>
              <a:gd name="connsiteX6511" fmla="*/ 3048340 w 6842126"/>
              <a:gd name="connsiteY6511" fmla="*/ 342821 h 5130710"/>
              <a:gd name="connsiteX6512" fmla="*/ 3073158 w 6842126"/>
              <a:gd name="connsiteY6512" fmla="*/ 294311 h 5130710"/>
              <a:gd name="connsiteX6513" fmla="*/ 3082900 w 6842126"/>
              <a:gd name="connsiteY6513" fmla="*/ 306454 h 5130710"/>
              <a:gd name="connsiteX6514" fmla="*/ 3082820 w 6842126"/>
              <a:gd name="connsiteY6514" fmla="*/ 312577 h 5130710"/>
              <a:gd name="connsiteX6515" fmla="*/ 3092876 w 6842126"/>
              <a:gd name="connsiteY6515" fmla="*/ 301250 h 5130710"/>
              <a:gd name="connsiteX6516" fmla="*/ 3103076 w 6842126"/>
              <a:gd name="connsiteY6516" fmla="*/ 279378 h 5130710"/>
              <a:gd name="connsiteX6517" fmla="*/ 3104250 w 6842126"/>
              <a:gd name="connsiteY6517" fmla="*/ 276428 h 5130710"/>
              <a:gd name="connsiteX6518" fmla="*/ 3093560 w 6842126"/>
              <a:gd name="connsiteY6518" fmla="*/ 360358 h 5130710"/>
              <a:gd name="connsiteX6519" fmla="*/ 3097376 w 6842126"/>
              <a:gd name="connsiteY6519" fmla="*/ 364557 h 5130710"/>
              <a:gd name="connsiteX6520" fmla="*/ 3109288 w 6842126"/>
              <a:gd name="connsiteY6520" fmla="*/ 296546 h 5130710"/>
              <a:gd name="connsiteX6521" fmla="*/ 3108192 w 6842126"/>
              <a:gd name="connsiteY6521" fmla="*/ 324836 h 5130710"/>
              <a:gd name="connsiteX6522" fmla="*/ 3105560 w 6842126"/>
              <a:gd name="connsiteY6522" fmla="*/ 345580 h 5130710"/>
              <a:gd name="connsiteX6523" fmla="*/ 3104524 w 6842126"/>
              <a:gd name="connsiteY6523" fmla="*/ 348918 h 5130710"/>
              <a:gd name="connsiteX6524" fmla="*/ 3101366 w 6842126"/>
              <a:gd name="connsiteY6524" fmla="*/ 363357 h 5130710"/>
              <a:gd name="connsiteX6525" fmla="*/ 3103424 w 6842126"/>
              <a:gd name="connsiteY6525" fmla="*/ 362223 h 5130710"/>
              <a:gd name="connsiteX6526" fmla="*/ 3101126 w 6842126"/>
              <a:gd name="connsiteY6526" fmla="*/ 380015 h 5130710"/>
              <a:gd name="connsiteX6527" fmla="*/ 3099848 w 6842126"/>
              <a:gd name="connsiteY6527" fmla="*/ 408362 h 5130710"/>
              <a:gd name="connsiteX6528" fmla="*/ 3102776 w 6842126"/>
              <a:gd name="connsiteY6528" fmla="*/ 391187 h 5130710"/>
              <a:gd name="connsiteX6529" fmla="*/ 3108870 w 6842126"/>
              <a:gd name="connsiteY6529" fmla="*/ 355450 h 5130710"/>
              <a:gd name="connsiteX6530" fmla="*/ 3110428 w 6842126"/>
              <a:gd name="connsiteY6530" fmla="*/ 353181 h 5130710"/>
              <a:gd name="connsiteX6531" fmla="*/ 3114440 w 6842126"/>
              <a:gd name="connsiteY6531" fmla="*/ 348134 h 5130710"/>
              <a:gd name="connsiteX6532" fmla="*/ 3103960 w 6842126"/>
              <a:gd name="connsiteY6532" fmla="*/ 391093 h 5130710"/>
              <a:gd name="connsiteX6533" fmla="*/ 3116680 w 6842126"/>
              <a:gd name="connsiteY6533" fmla="*/ 358489 h 5130710"/>
              <a:gd name="connsiteX6534" fmla="*/ 3129396 w 6842126"/>
              <a:gd name="connsiteY6534" fmla="*/ 325887 h 5130710"/>
              <a:gd name="connsiteX6535" fmla="*/ 3131440 w 6842126"/>
              <a:gd name="connsiteY6535" fmla="*/ 350870 h 5130710"/>
              <a:gd name="connsiteX6536" fmla="*/ 3156596 w 6842126"/>
              <a:gd name="connsiteY6536" fmla="*/ 306750 h 5130710"/>
              <a:gd name="connsiteX6537" fmla="*/ 3138696 w 6842126"/>
              <a:gd name="connsiteY6537" fmla="*/ 371364 h 5130710"/>
              <a:gd name="connsiteX6538" fmla="*/ 3125864 w 6842126"/>
              <a:gd name="connsiteY6538" fmla="*/ 412469 h 5130710"/>
              <a:gd name="connsiteX6539" fmla="*/ 3124232 w 6842126"/>
              <a:gd name="connsiteY6539" fmla="*/ 412597 h 5130710"/>
              <a:gd name="connsiteX6540" fmla="*/ 3123686 w 6842126"/>
              <a:gd name="connsiteY6540" fmla="*/ 412641 h 5130710"/>
              <a:gd name="connsiteX6541" fmla="*/ 3123928 w 6842126"/>
              <a:gd name="connsiteY6541" fmla="*/ 412622 h 5130710"/>
              <a:gd name="connsiteX6542" fmla="*/ 3124232 w 6842126"/>
              <a:gd name="connsiteY6542" fmla="*/ 412597 h 5130710"/>
              <a:gd name="connsiteX6543" fmla="*/ 3125140 w 6842126"/>
              <a:gd name="connsiteY6543" fmla="*/ 412527 h 5130710"/>
              <a:gd name="connsiteX6544" fmla="*/ 3125864 w 6842126"/>
              <a:gd name="connsiteY6544" fmla="*/ 412469 h 5130710"/>
              <a:gd name="connsiteX6545" fmla="*/ 3146316 w 6842126"/>
              <a:gd name="connsiteY6545" fmla="*/ 364643 h 5130710"/>
              <a:gd name="connsiteX6546" fmla="*/ 3148248 w 6842126"/>
              <a:gd name="connsiteY6546" fmla="*/ 363520 h 5130710"/>
              <a:gd name="connsiteX6547" fmla="*/ 3151426 w 6842126"/>
              <a:gd name="connsiteY6547" fmla="*/ 363521 h 5130710"/>
              <a:gd name="connsiteX6548" fmla="*/ 3157572 w 6842126"/>
              <a:gd name="connsiteY6548" fmla="*/ 321823 h 5130710"/>
              <a:gd name="connsiteX6549" fmla="*/ 3161180 w 6842126"/>
              <a:gd name="connsiteY6549" fmla="*/ 327218 h 5130710"/>
              <a:gd name="connsiteX6550" fmla="*/ 3158836 w 6842126"/>
              <a:gd name="connsiteY6550" fmla="*/ 361404 h 5130710"/>
              <a:gd name="connsiteX6551" fmla="*/ 3158576 w 6842126"/>
              <a:gd name="connsiteY6551" fmla="*/ 363306 h 5130710"/>
              <a:gd name="connsiteX6552" fmla="*/ 3158448 w 6842126"/>
              <a:gd name="connsiteY6552" fmla="*/ 365619 h 5130710"/>
              <a:gd name="connsiteX6553" fmla="*/ 3158584 w 6842126"/>
              <a:gd name="connsiteY6553" fmla="*/ 365715 h 5130710"/>
              <a:gd name="connsiteX6554" fmla="*/ 3170992 w 6842126"/>
              <a:gd name="connsiteY6554" fmla="*/ 326679 h 5130710"/>
              <a:gd name="connsiteX6555" fmla="*/ 3180990 w 6842126"/>
              <a:gd name="connsiteY6555" fmla="*/ 319774 h 5130710"/>
              <a:gd name="connsiteX6556" fmla="*/ 3198924 w 6842126"/>
              <a:gd name="connsiteY6556" fmla="*/ 282342 h 5130710"/>
              <a:gd name="connsiteX6557" fmla="*/ 3231696 w 6842126"/>
              <a:gd name="connsiteY6557" fmla="*/ 201946 h 5130710"/>
              <a:gd name="connsiteX6558" fmla="*/ 3205976 w 6842126"/>
              <a:gd name="connsiteY6558" fmla="*/ 288240 h 5130710"/>
              <a:gd name="connsiteX6559" fmla="*/ 3190738 w 6842126"/>
              <a:gd name="connsiteY6559" fmla="*/ 331576 h 5130710"/>
              <a:gd name="connsiteX6560" fmla="*/ 3185528 w 6842126"/>
              <a:gd name="connsiteY6560" fmla="*/ 365626 h 5130710"/>
              <a:gd name="connsiteX6561" fmla="*/ 3203092 w 6842126"/>
              <a:gd name="connsiteY6561" fmla="*/ 326185 h 5130710"/>
              <a:gd name="connsiteX6562" fmla="*/ 3210656 w 6842126"/>
              <a:gd name="connsiteY6562" fmla="*/ 323546 h 5130710"/>
              <a:gd name="connsiteX6563" fmla="*/ 3223404 w 6842126"/>
              <a:gd name="connsiteY6563" fmla="*/ 288903 h 5130710"/>
              <a:gd name="connsiteX6564" fmla="*/ 3238500 w 6842126"/>
              <a:gd name="connsiteY6564" fmla="*/ 256113 h 5130710"/>
              <a:gd name="connsiteX6565" fmla="*/ 3238388 w 6842126"/>
              <a:gd name="connsiteY6565" fmla="*/ 264615 h 5130710"/>
              <a:gd name="connsiteX6566" fmla="*/ 3248332 w 6842126"/>
              <a:gd name="connsiteY6566" fmla="*/ 261792 h 5130710"/>
              <a:gd name="connsiteX6567" fmla="*/ 3227628 w 6842126"/>
              <a:gd name="connsiteY6567" fmla="*/ 328664 h 5130710"/>
              <a:gd name="connsiteX6568" fmla="*/ 3249994 w 6842126"/>
              <a:gd name="connsiteY6568" fmla="*/ 285137 h 5130710"/>
              <a:gd name="connsiteX6569" fmla="*/ 3250884 w 6842126"/>
              <a:gd name="connsiteY6569" fmla="*/ 283240 h 5130710"/>
              <a:gd name="connsiteX6570" fmla="*/ 3248756 w 6842126"/>
              <a:gd name="connsiteY6570" fmla="*/ 315776 h 5130710"/>
              <a:gd name="connsiteX6571" fmla="*/ 3255908 w 6842126"/>
              <a:gd name="connsiteY6571" fmla="*/ 273162 h 5130710"/>
              <a:gd name="connsiteX6572" fmla="*/ 3261332 w 6842126"/>
              <a:gd name="connsiteY6572" fmla="*/ 267337 h 5130710"/>
              <a:gd name="connsiteX6573" fmla="*/ 3257542 w 6842126"/>
              <a:gd name="connsiteY6573" fmla="*/ 284168 h 5130710"/>
              <a:gd name="connsiteX6574" fmla="*/ 3313548 w 6842126"/>
              <a:gd name="connsiteY6574" fmla="*/ 155387 h 5130710"/>
              <a:gd name="connsiteX6575" fmla="*/ 3317092 w 6842126"/>
              <a:gd name="connsiteY6575" fmla="*/ 148119 h 5130710"/>
              <a:gd name="connsiteX6576" fmla="*/ 3317090 w 6842126"/>
              <a:gd name="connsiteY6576" fmla="*/ 148590 h 5130710"/>
              <a:gd name="connsiteX6577" fmla="*/ 3312568 w 6842126"/>
              <a:gd name="connsiteY6577" fmla="*/ 190676 h 5130710"/>
              <a:gd name="connsiteX6578" fmla="*/ 3318412 w 6842126"/>
              <a:gd name="connsiteY6578" fmla="*/ 166727 h 5130710"/>
              <a:gd name="connsiteX6579" fmla="*/ 3320748 w 6842126"/>
              <a:gd name="connsiteY6579" fmla="*/ 146557 h 5130710"/>
              <a:gd name="connsiteX6580" fmla="*/ 3322136 w 6842126"/>
              <a:gd name="connsiteY6580" fmla="*/ 137785 h 5130710"/>
              <a:gd name="connsiteX6581" fmla="*/ 3335144 w 6842126"/>
              <a:gd name="connsiteY6581" fmla="*/ 111122 h 5130710"/>
              <a:gd name="connsiteX6582" fmla="*/ 3337100 w 6842126"/>
              <a:gd name="connsiteY6582" fmla="*/ 112467 h 5130710"/>
              <a:gd name="connsiteX6583" fmla="*/ 3337306 w 6842126"/>
              <a:gd name="connsiteY6583" fmla="*/ 109140 h 5130710"/>
              <a:gd name="connsiteX6584" fmla="*/ 3339336 w 6842126"/>
              <a:gd name="connsiteY6584" fmla="*/ 102535 h 5130710"/>
              <a:gd name="connsiteX6585" fmla="*/ 3349058 w 6842126"/>
              <a:gd name="connsiteY6585" fmla="*/ 82606 h 5130710"/>
              <a:gd name="connsiteX6586" fmla="*/ 3348216 w 6842126"/>
              <a:gd name="connsiteY6586" fmla="*/ 90469 h 5130710"/>
              <a:gd name="connsiteX6587" fmla="*/ 3353692 w 6842126"/>
              <a:gd name="connsiteY6587" fmla="*/ 91190 h 5130710"/>
              <a:gd name="connsiteX6588" fmla="*/ 3346212 w 6842126"/>
              <a:gd name="connsiteY6588" fmla="*/ 112716 h 5130710"/>
              <a:gd name="connsiteX6589" fmla="*/ 3357164 w 6842126"/>
              <a:gd name="connsiteY6589" fmla="*/ 91814 h 5130710"/>
              <a:gd name="connsiteX6590" fmla="*/ 3356770 w 6842126"/>
              <a:gd name="connsiteY6590" fmla="*/ 104154 h 5130710"/>
              <a:gd name="connsiteX6591" fmla="*/ 3356916 w 6842126"/>
              <a:gd name="connsiteY6591" fmla="*/ 109420 h 5130710"/>
              <a:gd name="connsiteX6592" fmla="*/ 3326768 w 6842126"/>
              <a:gd name="connsiteY6592" fmla="*/ 177789 h 5130710"/>
              <a:gd name="connsiteX6593" fmla="*/ 3274572 w 6842126"/>
              <a:gd name="connsiteY6593" fmla="*/ 314424 h 5130710"/>
              <a:gd name="connsiteX6594" fmla="*/ 3262806 w 6842126"/>
              <a:gd name="connsiteY6594" fmla="*/ 342449 h 5130710"/>
              <a:gd name="connsiteX6595" fmla="*/ 3262260 w 6842126"/>
              <a:gd name="connsiteY6595" fmla="*/ 343958 h 5130710"/>
              <a:gd name="connsiteX6596" fmla="*/ 3262436 w 6842126"/>
              <a:gd name="connsiteY6596" fmla="*/ 361823 h 5130710"/>
              <a:gd name="connsiteX6597" fmla="*/ 3266852 w 6842126"/>
              <a:gd name="connsiteY6597" fmla="*/ 351540 h 5130710"/>
              <a:gd name="connsiteX6598" fmla="*/ 3267788 w 6842126"/>
              <a:gd name="connsiteY6598" fmla="*/ 343693 h 5130710"/>
              <a:gd name="connsiteX6599" fmla="*/ 3271490 w 6842126"/>
              <a:gd name="connsiteY6599" fmla="*/ 332219 h 5130710"/>
              <a:gd name="connsiteX6600" fmla="*/ 3273244 w 6842126"/>
              <a:gd name="connsiteY6600" fmla="*/ 333747 h 5130710"/>
              <a:gd name="connsiteX6601" fmla="*/ 3273004 w 6842126"/>
              <a:gd name="connsiteY6601" fmla="*/ 335101 h 5130710"/>
              <a:gd name="connsiteX6602" fmla="*/ 3273388 w 6842126"/>
              <a:gd name="connsiteY6602" fmla="*/ 334032 h 5130710"/>
              <a:gd name="connsiteX6603" fmla="*/ 3273244 w 6842126"/>
              <a:gd name="connsiteY6603" fmla="*/ 333747 h 5130710"/>
              <a:gd name="connsiteX6604" fmla="*/ 3283544 w 6842126"/>
              <a:gd name="connsiteY6604" fmla="*/ 295251 h 5130710"/>
              <a:gd name="connsiteX6605" fmla="*/ 3283140 w 6842126"/>
              <a:gd name="connsiteY6605" fmla="*/ 300013 h 5130710"/>
              <a:gd name="connsiteX6606" fmla="*/ 3283750 w 6842126"/>
              <a:gd name="connsiteY6606" fmla="*/ 302651 h 5130710"/>
              <a:gd name="connsiteX6607" fmla="*/ 3287280 w 6842126"/>
              <a:gd name="connsiteY6607" fmla="*/ 294052 h 5130710"/>
              <a:gd name="connsiteX6608" fmla="*/ 3304716 w 6842126"/>
              <a:gd name="connsiteY6608" fmla="*/ 252921 h 5130710"/>
              <a:gd name="connsiteX6609" fmla="*/ 3312308 w 6842126"/>
              <a:gd name="connsiteY6609" fmla="*/ 248246 h 5130710"/>
              <a:gd name="connsiteX6610" fmla="*/ 3332334 w 6842126"/>
              <a:gd name="connsiteY6610" fmla="*/ 202492 h 5130710"/>
              <a:gd name="connsiteX6611" fmla="*/ 3342308 w 6842126"/>
              <a:gd name="connsiteY6611" fmla="*/ 197287 h 5130710"/>
              <a:gd name="connsiteX6612" fmla="*/ 3343732 w 6842126"/>
              <a:gd name="connsiteY6612" fmla="*/ 194584 h 5130710"/>
              <a:gd name="connsiteX6613" fmla="*/ 3344376 w 6842126"/>
              <a:gd name="connsiteY6613" fmla="*/ 191937 h 5130710"/>
              <a:gd name="connsiteX6614" fmla="*/ 3346468 w 6842126"/>
              <a:gd name="connsiteY6614" fmla="*/ 188310 h 5130710"/>
              <a:gd name="connsiteX6615" fmla="*/ 3347284 w 6842126"/>
              <a:gd name="connsiteY6615" fmla="*/ 188145 h 5130710"/>
              <a:gd name="connsiteX6616" fmla="*/ 3347604 w 6842126"/>
              <a:gd name="connsiteY6616" fmla="*/ 186337 h 5130710"/>
              <a:gd name="connsiteX6617" fmla="*/ 3346468 w 6842126"/>
              <a:gd name="connsiteY6617" fmla="*/ 188310 h 5130710"/>
              <a:gd name="connsiteX6618" fmla="*/ 3345198 w 6842126"/>
              <a:gd name="connsiteY6618" fmla="*/ 188566 h 5130710"/>
              <a:gd name="connsiteX6619" fmla="*/ 3354854 w 6842126"/>
              <a:gd name="connsiteY6619" fmla="*/ 177610 h 5130710"/>
              <a:gd name="connsiteX6620" fmla="*/ 3334800 w 6842126"/>
              <a:gd name="connsiteY6620" fmla="*/ 225403 h 5130710"/>
              <a:gd name="connsiteX6621" fmla="*/ 3337038 w 6842126"/>
              <a:gd name="connsiteY6621" fmla="*/ 235758 h 5130710"/>
              <a:gd name="connsiteX6622" fmla="*/ 3324152 w 6842126"/>
              <a:gd name="connsiteY6622" fmla="*/ 280948 h 5130710"/>
              <a:gd name="connsiteX6623" fmla="*/ 3310532 w 6842126"/>
              <a:gd name="connsiteY6623" fmla="*/ 314258 h 5130710"/>
              <a:gd name="connsiteX6624" fmla="*/ 3310512 w 6842126"/>
              <a:gd name="connsiteY6624" fmla="*/ 314306 h 5130710"/>
              <a:gd name="connsiteX6625" fmla="*/ 3310596 w 6842126"/>
              <a:gd name="connsiteY6625" fmla="*/ 322714 h 5130710"/>
              <a:gd name="connsiteX6626" fmla="*/ 3309080 w 6842126"/>
              <a:gd name="connsiteY6626" fmla="*/ 339980 h 5130710"/>
              <a:gd name="connsiteX6627" fmla="*/ 3310512 w 6842126"/>
              <a:gd name="connsiteY6627" fmla="*/ 339027 h 5130710"/>
              <a:gd name="connsiteX6628" fmla="*/ 3313504 w 6842126"/>
              <a:gd name="connsiteY6628" fmla="*/ 336492 h 5130710"/>
              <a:gd name="connsiteX6629" fmla="*/ 3323644 w 6842126"/>
              <a:gd name="connsiteY6629" fmla="*/ 319043 h 5130710"/>
              <a:gd name="connsiteX6630" fmla="*/ 3338688 w 6842126"/>
              <a:gd name="connsiteY6630" fmla="*/ 290331 h 5130710"/>
              <a:gd name="connsiteX6631" fmla="*/ 3356248 w 6842126"/>
              <a:gd name="connsiteY6631" fmla="*/ 251232 h 5130710"/>
              <a:gd name="connsiteX6632" fmla="*/ 3401612 w 6842126"/>
              <a:gd name="connsiteY6632" fmla="*/ 151448 h 5130710"/>
              <a:gd name="connsiteX6633" fmla="*/ 3404644 w 6842126"/>
              <a:gd name="connsiteY6633" fmla="*/ 144804 h 5130710"/>
              <a:gd name="connsiteX6634" fmla="*/ 3405196 w 6842126"/>
              <a:gd name="connsiteY6634" fmla="*/ 152652 h 5130710"/>
              <a:gd name="connsiteX6635" fmla="*/ 3405638 w 6842126"/>
              <a:gd name="connsiteY6635" fmla="*/ 155349 h 5130710"/>
              <a:gd name="connsiteX6636" fmla="*/ 3396872 w 6842126"/>
              <a:gd name="connsiteY6636" fmla="*/ 176330 h 5130710"/>
              <a:gd name="connsiteX6637" fmla="*/ 3373956 w 6842126"/>
              <a:gd name="connsiteY6637" fmla="*/ 230805 h 5130710"/>
              <a:gd name="connsiteX6638" fmla="*/ 3383732 w 6842126"/>
              <a:gd name="connsiteY6638" fmla="*/ 240567 h 5130710"/>
              <a:gd name="connsiteX6639" fmla="*/ 3375856 w 6842126"/>
              <a:gd name="connsiteY6639" fmla="*/ 266331 h 5130710"/>
              <a:gd name="connsiteX6640" fmla="*/ 3370758 w 6842126"/>
              <a:gd name="connsiteY6640" fmla="*/ 292217 h 5130710"/>
              <a:gd name="connsiteX6641" fmla="*/ 3367790 w 6842126"/>
              <a:gd name="connsiteY6641" fmla="*/ 299974 h 5130710"/>
              <a:gd name="connsiteX6642" fmla="*/ 3368032 w 6842126"/>
              <a:gd name="connsiteY6642" fmla="*/ 299685 h 5130710"/>
              <a:gd name="connsiteX6643" fmla="*/ 3369252 w 6842126"/>
              <a:gd name="connsiteY6643" fmla="*/ 299345 h 5130710"/>
              <a:gd name="connsiteX6644" fmla="*/ 3369184 w 6842126"/>
              <a:gd name="connsiteY6644" fmla="*/ 305391 h 5130710"/>
              <a:gd name="connsiteX6645" fmla="*/ 3367702 w 6842126"/>
              <a:gd name="connsiteY6645" fmla="*/ 311369 h 5130710"/>
              <a:gd name="connsiteX6646" fmla="*/ 3370332 w 6842126"/>
              <a:gd name="connsiteY6646" fmla="*/ 309156 h 5130710"/>
              <a:gd name="connsiteX6647" fmla="*/ 3375320 w 6842126"/>
              <a:gd name="connsiteY6647" fmla="*/ 306467 h 5130710"/>
              <a:gd name="connsiteX6648" fmla="*/ 3385548 w 6842126"/>
              <a:gd name="connsiteY6648" fmla="*/ 282555 h 5130710"/>
              <a:gd name="connsiteX6649" fmla="*/ 3398044 w 6842126"/>
              <a:gd name="connsiteY6649" fmla="*/ 266618 h 5130710"/>
              <a:gd name="connsiteX6650" fmla="*/ 3382916 w 6842126"/>
              <a:gd name="connsiteY6650" fmla="*/ 301451 h 5130710"/>
              <a:gd name="connsiteX6651" fmla="*/ 3382718 w 6842126"/>
              <a:gd name="connsiteY6651" fmla="*/ 316417 h 5130710"/>
              <a:gd name="connsiteX6652" fmla="*/ 3375012 w 6842126"/>
              <a:gd name="connsiteY6652" fmla="*/ 329597 h 5130710"/>
              <a:gd name="connsiteX6653" fmla="*/ 3375002 w 6842126"/>
              <a:gd name="connsiteY6653" fmla="*/ 330394 h 5130710"/>
              <a:gd name="connsiteX6654" fmla="*/ 3376382 w 6842126"/>
              <a:gd name="connsiteY6654" fmla="*/ 327463 h 5130710"/>
              <a:gd name="connsiteX6655" fmla="*/ 3381152 w 6842126"/>
              <a:gd name="connsiteY6655" fmla="*/ 327964 h 5130710"/>
              <a:gd name="connsiteX6656" fmla="*/ 3371208 w 6842126"/>
              <a:gd name="connsiteY6656" fmla="*/ 360348 h 5130710"/>
              <a:gd name="connsiteX6657" fmla="*/ 3374168 w 6842126"/>
              <a:gd name="connsiteY6657" fmla="*/ 361432 h 5130710"/>
              <a:gd name="connsiteX6658" fmla="*/ 3375058 w 6842126"/>
              <a:gd name="connsiteY6658" fmla="*/ 361785 h 5130710"/>
              <a:gd name="connsiteX6659" fmla="*/ 3380022 w 6842126"/>
              <a:gd name="connsiteY6659" fmla="*/ 347538 h 5130710"/>
              <a:gd name="connsiteX6660" fmla="*/ 3387308 w 6842126"/>
              <a:gd name="connsiteY6660" fmla="*/ 328625 h 5130710"/>
              <a:gd name="connsiteX6661" fmla="*/ 3401664 w 6842126"/>
              <a:gd name="connsiteY6661" fmla="*/ 295893 h 5130710"/>
              <a:gd name="connsiteX6662" fmla="*/ 3405596 w 6842126"/>
              <a:gd name="connsiteY6662" fmla="*/ 287738 h 5130710"/>
              <a:gd name="connsiteX6663" fmla="*/ 3405360 w 6842126"/>
              <a:gd name="connsiteY6663" fmla="*/ 289606 h 5130710"/>
              <a:gd name="connsiteX6664" fmla="*/ 3403444 w 6842126"/>
              <a:gd name="connsiteY6664" fmla="*/ 305101 h 5130710"/>
              <a:gd name="connsiteX6665" fmla="*/ 3394872 w 6842126"/>
              <a:gd name="connsiteY6665" fmla="*/ 325990 h 5130710"/>
              <a:gd name="connsiteX6666" fmla="*/ 3391786 w 6842126"/>
              <a:gd name="connsiteY6666" fmla="*/ 349338 h 5130710"/>
              <a:gd name="connsiteX6667" fmla="*/ 3399496 w 6842126"/>
              <a:gd name="connsiteY6667" fmla="*/ 335660 h 5130710"/>
              <a:gd name="connsiteX6668" fmla="*/ 3397742 w 6842126"/>
              <a:gd name="connsiteY6668" fmla="*/ 347709 h 5130710"/>
              <a:gd name="connsiteX6669" fmla="*/ 3399368 w 6842126"/>
              <a:gd name="connsiteY6669" fmla="*/ 345182 h 5130710"/>
              <a:gd name="connsiteX6670" fmla="*/ 3400786 w 6842126"/>
              <a:gd name="connsiteY6670" fmla="*/ 341365 h 5130710"/>
              <a:gd name="connsiteX6671" fmla="*/ 3397368 w 6842126"/>
              <a:gd name="connsiteY6671" fmla="*/ 359551 h 5130710"/>
              <a:gd name="connsiteX6672" fmla="*/ 3395398 w 6842126"/>
              <a:gd name="connsiteY6672" fmla="*/ 363779 h 5130710"/>
              <a:gd name="connsiteX6673" fmla="*/ 3394540 w 6842126"/>
              <a:gd name="connsiteY6673" fmla="*/ 369655 h 5130710"/>
              <a:gd name="connsiteX6674" fmla="*/ 3391208 w 6842126"/>
              <a:gd name="connsiteY6674" fmla="*/ 392646 h 5130710"/>
              <a:gd name="connsiteX6675" fmla="*/ 3396488 w 6842126"/>
              <a:gd name="connsiteY6675" fmla="*/ 381373 h 5130710"/>
              <a:gd name="connsiteX6676" fmla="*/ 3400174 w 6842126"/>
              <a:gd name="connsiteY6676" fmla="*/ 372636 h 5130710"/>
              <a:gd name="connsiteX6677" fmla="*/ 3406882 w 6842126"/>
              <a:gd name="connsiteY6677" fmla="*/ 337293 h 5130710"/>
              <a:gd name="connsiteX6678" fmla="*/ 3411630 w 6842126"/>
              <a:gd name="connsiteY6678" fmla="*/ 340238 h 5130710"/>
              <a:gd name="connsiteX6679" fmla="*/ 3411284 w 6842126"/>
              <a:gd name="connsiteY6679" fmla="*/ 347432 h 5130710"/>
              <a:gd name="connsiteX6680" fmla="*/ 3414216 w 6842126"/>
              <a:gd name="connsiteY6680" fmla="*/ 341068 h 5130710"/>
              <a:gd name="connsiteX6681" fmla="*/ 3421880 w 6842126"/>
              <a:gd name="connsiteY6681" fmla="*/ 325196 h 5130710"/>
              <a:gd name="connsiteX6682" fmla="*/ 3421116 w 6842126"/>
              <a:gd name="connsiteY6682" fmla="*/ 330327 h 5130710"/>
              <a:gd name="connsiteX6683" fmla="*/ 3417172 w 6842126"/>
              <a:gd name="connsiteY6683" fmla="*/ 367588 h 5130710"/>
              <a:gd name="connsiteX6684" fmla="*/ 3412464 w 6842126"/>
              <a:gd name="connsiteY6684" fmla="*/ 386651 h 5130710"/>
              <a:gd name="connsiteX6685" fmla="*/ 3415200 w 6842126"/>
              <a:gd name="connsiteY6685" fmla="*/ 385842 h 5130710"/>
              <a:gd name="connsiteX6686" fmla="*/ 3415254 w 6842126"/>
              <a:gd name="connsiteY6686" fmla="*/ 385742 h 5130710"/>
              <a:gd name="connsiteX6687" fmla="*/ 3415084 w 6842126"/>
              <a:gd name="connsiteY6687" fmla="*/ 387351 h 5130710"/>
              <a:gd name="connsiteX6688" fmla="*/ 3406560 w 6842126"/>
              <a:gd name="connsiteY6688" fmla="*/ 447618 h 5130710"/>
              <a:gd name="connsiteX6689" fmla="*/ 3405376 w 6842126"/>
              <a:gd name="connsiteY6689" fmla="*/ 459990 h 5130710"/>
              <a:gd name="connsiteX6690" fmla="*/ 3405222 w 6842126"/>
              <a:gd name="connsiteY6690" fmla="*/ 464059 h 5130710"/>
              <a:gd name="connsiteX6691" fmla="*/ 3407076 w 6842126"/>
              <a:gd name="connsiteY6691" fmla="*/ 455454 h 5130710"/>
              <a:gd name="connsiteX6692" fmla="*/ 3420976 w 6842126"/>
              <a:gd name="connsiteY6692" fmla="*/ 360738 h 5130710"/>
              <a:gd name="connsiteX6693" fmla="*/ 3419238 w 6842126"/>
              <a:gd name="connsiteY6693" fmla="*/ 381878 h 5130710"/>
              <a:gd name="connsiteX6694" fmla="*/ 3419832 w 6842126"/>
              <a:gd name="connsiteY6694" fmla="*/ 377673 h 5130710"/>
              <a:gd name="connsiteX6695" fmla="*/ 3421938 w 6842126"/>
              <a:gd name="connsiteY6695" fmla="*/ 373960 h 5130710"/>
              <a:gd name="connsiteX6696" fmla="*/ 3423108 w 6842126"/>
              <a:gd name="connsiteY6696" fmla="*/ 372778 h 5130710"/>
              <a:gd name="connsiteX6697" fmla="*/ 3424850 w 6842126"/>
              <a:gd name="connsiteY6697" fmla="*/ 356418 h 5130710"/>
              <a:gd name="connsiteX6698" fmla="*/ 3426538 w 6842126"/>
              <a:gd name="connsiteY6698" fmla="*/ 341098 h 5130710"/>
              <a:gd name="connsiteX6699" fmla="*/ 3434180 w 6842126"/>
              <a:gd name="connsiteY6699" fmla="*/ 332168 h 5130710"/>
              <a:gd name="connsiteX6700" fmla="*/ 3436096 w 6842126"/>
              <a:gd name="connsiteY6700" fmla="*/ 333334 h 5130710"/>
              <a:gd name="connsiteX6701" fmla="*/ 3434412 w 6842126"/>
              <a:gd name="connsiteY6701" fmla="*/ 362334 h 5130710"/>
              <a:gd name="connsiteX6702" fmla="*/ 3436068 w 6842126"/>
              <a:gd name="connsiteY6702" fmla="*/ 359644 h 5130710"/>
              <a:gd name="connsiteX6703" fmla="*/ 3436376 w 6842126"/>
              <a:gd name="connsiteY6703" fmla="*/ 364970 h 5130710"/>
              <a:gd name="connsiteX6704" fmla="*/ 3434766 w 6842126"/>
              <a:gd name="connsiteY6704" fmla="*/ 369321 h 5130710"/>
              <a:gd name="connsiteX6705" fmla="*/ 3434158 w 6842126"/>
              <a:gd name="connsiteY6705" fmla="*/ 366494 h 5130710"/>
              <a:gd name="connsiteX6706" fmla="*/ 3433716 w 6842126"/>
              <a:gd name="connsiteY6706" fmla="*/ 373745 h 5130710"/>
              <a:gd name="connsiteX6707" fmla="*/ 3434766 w 6842126"/>
              <a:gd name="connsiteY6707" fmla="*/ 369321 h 5130710"/>
              <a:gd name="connsiteX6708" fmla="*/ 3434468 w 6842126"/>
              <a:gd name="connsiteY6708" fmla="*/ 379431 h 5130710"/>
              <a:gd name="connsiteX6709" fmla="*/ 3434030 w 6842126"/>
              <a:gd name="connsiteY6709" fmla="*/ 385136 h 5130710"/>
              <a:gd name="connsiteX6710" fmla="*/ 3435102 w 6842126"/>
              <a:gd name="connsiteY6710" fmla="*/ 382941 h 5130710"/>
              <a:gd name="connsiteX6711" fmla="*/ 3438580 w 6842126"/>
              <a:gd name="connsiteY6711" fmla="*/ 376500 h 5130710"/>
              <a:gd name="connsiteX6712" fmla="*/ 3440716 w 6842126"/>
              <a:gd name="connsiteY6712" fmla="*/ 358286 h 5130710"/>
              <a:gd name="connsiteX6713" fmla="*/ 3453472 w 6842126"/>
              <a:gd name="connsiteY6713" fmla="*/ 265401 h 5130710"/>
              <a:gd name="connsiteX6714" fmla="*/ 3453436 w 6842126"/>
              <a:gd name="connsiteY6714" fmla="*/ 264300 h 5130710"/>
              <a:gd name="connsiteX6715" fmla="*/ 3453432 w 6842126"/>
              <a:gd name="connsiteY6715" fmla="*/ 264008 h 5130710"/>
              <a:gd name="connsiteX6716" fmla="*/ 3451944 w 6842126"/>
              <a:gd name="connsiteY6716" fmla="*/ 268514 h 5130710"/>
              <a:gd name="connsiteX6717" fmla="*/ 3435748 w 6842126"/>
              <a:gd name="connsiteY6717" fmla="*/ 304625 h 5130710"/>
              <a:gd name="connsiteX6718" fmla="*/ 3425636 w 6842126"/>
              <a:gd name="connsiteY6718" fmla="*/ 336477 h 5130710"/>
              <a:gd name="connsiteX6719" fmla="*/ 3429442 w 6842126"/>
              <a:gd name="connsiteY6719" fmla="*/ 309293 h 5130710"/>
              <a:gd name="connsiteX6720" fmla="*/ 3430992 w 6842126"/>
              <a:gd name="connsiteY6720" fmla="*/ 306021 h 5130710"/>
              <a:gd name="connsiteX6721" fmla="*/ 3440792 w 6842126"/>
              <a:gd name="connsiteY6721" fmla="*/ 283161 h 5130710"/>
              <a:gd name="connsiteX6722" fmla="*/ 3451566 w 6842126"/>
              <a:gd name="connsiteY6722" fmla="*/ 259021 h 5130710"/>
              <a:gd name="connsiteX6723" fmla="*/ 3453686 w 6842126"/>
              <a:gd name="connsiteY6723" fmla="*/ 255249 h 5130710"/>
              <a:gd name="connsiteX6724" fmla="*/ 3453802 w 6842126"/>
              <a:gd name="connsiteY6724" fmla="*/ 252733 h 5130710"/>
              <a:gd name="connsiteX6725" fmla="*/ 3459560 w 6842126"/>
              <a:gd name="connsiteY6725" fmla="*/ 241075 h 5130710"/>
              <a:gd name="connsiteX6726" fmla="*/ 3454794 w 6842126"/>
              <a:gd name="connsiteY6726" fmla="*/ 283535 h 5130710"/>
              <a:gd name="connsiteX6727" fmla="*/ 3448658 w 6842126"/>
              <a:gd name="connsiteY6727" fmla="*/ 339360 h 5130710"/>
              <a:gd name="connsiteX6728" fmla="*/ 3445680 w 6842126"/>
              <a:gd name="connsiteY6728" fmla="*/ 370179 h 5130710"/>
              <a:gd name="connsiteX6729" fmla="*/ 3447086 w 6842126"/>
              <a:gd name="connsiteY6729" fmla="*/ 371272 h 5130710"/>
              <a:gd name="connsiteX6730" fmla="*/ 3450300 w 6842126"/>
              <a:gd name="connsiteY6730" fmla="*/ 375934 h 5130710"/>
              <a:gd name="connsiteX6731" fmla="*/ 3450602 w 6842126"/>
              <a:gd name="connsiteY6731" fmla="*/ 376422 h 5130710"/>
              <a:gd name="connsiteX6732" fmla="*/ 3451448 w 6842126"/>
              <a:gd name="connsiteY6732" fmla="*/ 369139 h 5130710"/>
              <a:gd name="connsiteX6733" fmla="*/ 3453384 w 6842126"/>
              <a:gd name="connsiteY6733" fmla="*/ 350679 h 5130710"/>
              <a:gd name="connsiteX6734" fmla="*/ 3468400 w 6842126"/>
              <a:gd name="connsiteY6734" fmla="*/ 212904 h 5130710"/>
              <a:gd name="connsiteX6735" fmla="*/ 3474668 w 6842126"/>
              <a:gd name="connsiteY6735" fmla="*/ 190318 h 5130710"/>
              <a:gd name="connsiteX6736" fmla="*/ 3474180 w 6842126"/>
              <a:gd name="connsiteY6736" fmla="*/ 197608 h 5130710"/>
              <a:gd name="connsiteX6737" fmla="*/ 3470600 w 6842126"/>
              <a:gd name="connsiteY6737" fmla="*/ 207545 h 5130710"/>
              <a:gd name="connsiteX6738" fmla="*/ 3468684 w 6842126"/>
              <a:gd name="connsiteY6738" fmla="*/ 216103 h 5130710"/>
              <a:gd name="connsiteX6739" fmla="*/ 3472240 w 6842126"/>
              <a:gd name="connsiteY6739" fmla="*/ 214616 h 5130710"/>
              <a:gd name="connsiteX6740" fmla="*/ 3471888 w 6842126"/>
              <a:gd name="connsiteY6740" fmla="*/ 217205 h 5130710"/>
              <a:gd name="connsiteX6741" fmla="*/ 3473280 w 6842126"/>
              <a:gd name="connsiteY6741" fmla="*/ 242500 h 5130710"/>
              <a:gd name="connsiteX6742" fmla="*/ 3477444 w 6842126"/>
              <a:gd name="connsiteY6742" fmla="*/ 206207 h 5130710"/>
              <a:gd name="connsiteX6743" fmla="*/ 3477772 w 6842126"/>
              <a:gd name="connsiteY6743" fmla="*/ 203941 h 5130710"/>
              <a:gd name="connsiteX6744" fmla="*/ 3477920 w 6842126"/>
              <a:gd name="connsiteY6744" fmla="*/ 203648 h 5130710"/>
              <a:gd name="connsiteX6745" fmla="*/ 3480584 w 6842126"/>
              <a:gd name="connsiteY6745" fmla="*/ 196691 h 5130710"/>
              <a:gd name="connsiteX6746" fmla="*/ 3476756 w 6842126"/>
              <a:gd name="connsiteY6746" fmla="*/ 248489 h 5130710"/>
              <a:gd name="connsiteX6747" fmla="*/ 3468936 w 6842126"/>
              <a:gd name="connsiteY6747" fmla="*/ 329102 h 5130710"/>
              <a:gd name="connsiteX6748" fmla="*/ 3467308 w 6842126"/>
              <a:gd name="connsiteY6748" fmla="*/ 338882 h 5130710"/>
              <a:gd name="connsiteX6749" fmla="*/ 3470900 w 6842126"/>
              <a:gd name="connsiteY6749" fmla="*/ 328492 h 5130710"/>
              <a:gd name="connsiteX6750" fmla="*/ 3490528 w 6842126"/>
              <a:gd name="connsiteY6750" fmla="*/ 183601 h 5130710"/>
              <a:gd name="connsiteX6751" fmla="*/ 3474628 w 6842126"/>
              <a:gd name="connsiteY6751" fmla="*/ 340498 h 5130710"/>
              <a:gd name="connsiteX6752" fmla="*/ 3473848 w 6842126"/>
              <a:gd name="connsiteY6752" fmla="*/ 353154 h 5130710"/>
              <a:gd name="connsiteX6753" fmla="*/ 3474068 w 6842126"/>
              <a:gd name="connsiteY6753" fmla="*/ 354895 h 5130710"/>
              <a:gd name="connsiteX6754" fmla="*/ 3474312 w 6842126"/>
              <a:gd name="connsiteY6754" fmla="*/ 354245 h 5130710"/>
              <a:gd name="connsiteX6755" fmla="*/ 3475488 w 6842126"/>
              <a:gd name="connsiteY6755" fmla="*/ 351297 h 5130710"/>
              <a:gd name="connsiteX6756" fmla="*/ 3474548 w 6842126"/>
              <a:gd name="connsiteY6756" fmla="*/ 358683 h 5130710"/>
              <a:gd name="connsiteX6757" fmla="*/ 3474672 w 6842126"/>
              <a:gd name="connsiteY6757" fmla="*/ 359666 h 5130710"/>
              <a:gd name="connsiteX6758" fmla="*/ 3476968 w 6842126"/>
              <a:gd name="connsiteY6758" fmla="*/ 361908 h 5130710"/>
              <a:gd name="connsiteX6759" fmla="*/ 3480846 w 6842126"/>
              <a:gd name="connsiteY6759" fmla="*/ 338567 h 5130710"/>
              <a:gd name="connsiteX6760" fmla="*/ 3490028 w 6842126"/>
              <a:gd name="connsiteY6760" fmla="*/ 268712 h 5130710"/>
              <a:gd name="connsiteX6761" fmla="*/ 3484752 w 6842126"/>
              <a:gd name="connsiteY6761" fmla="*/ 328606 h 5130710"/>
              <a:gd name="connsiteX6762" fmla="*/ 3479650 w 6842126"/>
              <a:gd name="connsiteY6762" fmla="*/ 375097 h 5130710"/>
              <a:gd name="connsiteX6763" fmla="*/ 3480524 w 6842126"/>
              <a:gd name="connsiteY6763" fmla="*/ 371417 h 5130710"/>
              <a:gd name="connsiteX6764" fmla="*/ 3479760 w 6842126"/>
              <a:gd name="connsiteY6764" fmla="*/ 391199 h 5130710"/>
              <a:gd name="connsiteX6765" fmla="*/ 3485924 w 6842126"/>
              <a:gd name="connsiteY6765" fmla="*/ 377781 h 5130710"/>
              <a:gd name="connsiteX6766" fmla="*/ 3491976 w 6842126"/>
              <a:gd name="connsiteY6766" fmla="*/ 360707 h 5130710"/>
              <a:gd name="connsiteX6767" fmla="*/ 3492830 w 6842126"/>
              <a:gd name="connsiteY6767" fmla="*/ 355707 h 5130710"/>
              <a:gd name="connsiteX6768" fmla="*/ 3493820 w 6842126"/>
              <a:gd name="connsiteY6768" fmla="*/ 354315 h 5130710"/>
              <a:gd name="connsiteX6769" fmla="*/ 3496524 w 6842126"/>
              <a:gd name="connsiteY6769" fmla="*/ 352493 h 5130710"/>
              <a:gd name="connsiteX6770" fmla="*/ 3494960 w 6842126"/>
              <a:gd name="connsiteY6770" fmla="*/ 363139 h 5130710"/>
              <a:gd name="connsiteX6771" fmla="*/ 3494716 w 6842126"/>
              <a:gd name="connsiteY6771" fmla="*/ 369021 h 5130710"/>
              <a:gd name="connsiteX6772" fmla="*/ 3492868 w 6842126"/>
              <a:gd name="connsiteY6772" fmla="*/ 390042 h 5130710"/>
              <a:gd name="connsiteX6773" fmla="*/ 3490248 w 6842126"/>
              <a:gd name="connsiteY6773" fmla="*/ 425216 h 5130710"/>
              <a:gd name="connsiteX6774" fmla="*/ 3490086 w 6842126"/>
              <a:gd name="connsiteY6774" fmla="*/ 426777 h 5130710"/>
              <a:gd name="connsiteX6775" fmla="*/ 3493384 w 6842126"/>
              <a:gd name="connsiteY6775" fmla="*/ 417128 h 5130710"/>
              <a:gd name="connsiteX6776" fmla="*/ 3500634 w 6842126"/>
              <a:gd name="connsiteY6776" fmla="*/ 400754 h 5130710"/>
              <a:gd name="connsiteX6777" fmla="*/ 3502680 w 6842126"/>
              <a:gd name="connsiteY6777" fmla="*/ 425738 h 5130710"/>
              <a:gd name="connsiteX6778" fmla="*/ 3527836 w 6842126"/>
              <a:gd name="connsiteY6778" fmla="*/ 381619 h 5130710"/>
              <a:gd name="connsiteX6779" fmla="*/ 3520180 w 6842126"/>
              <a:gd name="connsiteY6779" fmla="*/ 403515 h 5130710"/>
              <a:gd name="connsiteX6780" fmla="*/ 3519684 w 6842126"/>
              <a:gd name="connsiteY6780" fmla="*/ 415542 h 5130710"/>
              <a:gd name="connsiteX6781" fmla="*/ 3518772 w 6842126"/>
              <a:gd name="connsiteY6781" fmla="*/ 432674 h 5130710"/>
              <a:gd name="connsiteX6782" fmla="*/ 3524088 w 6842126"/>
              <a:gd name="connsiteY6782" fmla="*/ 407373 h 5130710"/>
              <a:gd name="connsiteX6783" fmla="*/ 3524548 w 6842126"/>
              <a:gd name="connsiteY6783" fmla="*/ 408752 h 5130710"/>
              <a:gd name="connsiteX6784" fmla="*/ 3526372 w 6842126"/>
              <a:gd name="connsiteY6784" fmla="*/ 430003 h 5130710"/>
              <a:gd name="connsiteX6785" fmla="*/ 3524692 w 6842126"/>
              <a:gd name="connsiteY6785" fmla="*/ 438583 h 5130710"/>
              <a:gd name="connsiteX6786" fmla="*/ 3527920 w 6842126"/>
              <a:gd name="connsiteY6786" fmla="*/ 439221 h 5130710"/>
              <a:gd name="connsiteX6787" fmla="*/ 3529820 w 6842126"/>
              <a:gd name="connsiteY6787" fmla="*/ 440582 h 5130710"/>
              <a:gd name="connsiteX6788" fmla="*/ 3542228 w 6842126"/>
              <a:gd name="connsiteY6788" fmla="*/ 401548 h 5130710"/>
              <a:gd name="connsiteX6789" fmla="*/ 3552228 w 6842126"/>
              <a:gd name="connsiteY6789" fmla="*/ 394642 h 5130710"/>
              <a:gd name="connsiteX6790" fmla="*/ 3570160 w 6842126"/>
              <a:gd name="connsiteY6790" fmla="*/ 357209 h 5130710"/>
              <a:gd name="connsiteX6791" fmla="*/ 3602936 w 6842126"/>
              <a:gd name="connsiteY6791" fmla="*/ 276813 h 5130710"/>
              <a:gd name="connsiteX6792" fmla="*/ 3577216 w 6842126"/>
              <a:gd name="connsiteY6792" fmla="*/ 363111 h 5130710"/>
              <a:gd name="connsiteX6793" fmla="*/ 3561976 w 6842126"/>
              <a:gd name="connsiteY6793" fmla="*/ 406445 h 5130710"/>
              <a:gd name="connsiteX6794" fmla="*/ 3557252 w 6842126"/>
              <a:gd name="connsiteY6794" fmla="*/ 420674 h 5130710"/>
              <a:gd name="connsiteX6795" fmla="*/ 3555546 w 6842126"/>
              <a:gd name="connsiteY6795" fmla="*/ 425601 h 5130710"/>
              <a:gd name="connsiteX6796" fmla="*/ 3563328 w 6842126"/>
              <a:gd name="connsiteY6796" fmla="*/ 425202 h 5130710"/>
              <a:gd name="connsiteX6797" fmla="*/ 3565558 w 6842126"/>
              <a:gd name="connsiteY6797" fmla="*/ 420008 h 5130710"/>
              <a:gd name="connsiteX6798" fmla="*/ 3574330 w 6842126"/>
              <a:gd name="connsiteY6798" fmla="*/ 401052 h 5130710"/>
              <a:gd name="connsiteX6799" fmla="*/ 3579016 w 6842126"/>
              <a:gd name="connsiteY6799" fmla="*/ 398899 h 5130710"/>
              <a:gd name="connsiteX6800" fmla="*/ 3579238 w 6842126"/>
              <a:gd name="connsiteY6800" fmla="*/ 398862 h 5130710"/>
              <a:gd name="connsiteX6801" fmla="*/ 3580632 w 6842126"/>
              <a:gd name="connsiteY6801" fmla="*/ 384538 h 5130710"/>
              <a:gd name="connsiteX6802" fmla="*/ 3583212 w 6842126"/>
              <a:gd name="connsiteY6802" fmla="*/ 375284 h 5130710"/>
              <a:gd name="connsiteX6803" fmla="*/ 3590590 w 6842126"/>
              <a:gd name="connsiteY6803" fmla="*/ 373910 h 5130710"/>
              <a:gd name="connsiteX6804" fmla="*/ 3591918 w 6842126"/>
              <a:gd name="connsiteY6804" fmla="*/ 373651 h 5130710"/>
              <a:gd name="connsiteX6805" fmla="*/ 3594640 w 6842126"/>
              <a:gd name="connsiteY6805" fmla="*/ 363772 h 5130710"/>
              <a:gd name="connsiteX6806" fmla="*/ 3609740 w 6842126"/>
              <a:gd name="connsiteY6806" fmla="*/ 330979 h 5130710"/>
              <a:gd name="connsiteX6807" fmla="*/ 3609624 w 6842126"/>
              <a:gd name="connsiteY6807" fmla="*/ 339484 h 5130710"/>
              <a:gd name="connsiteX6808" fmla="*/ 3619568 w 6842126"/>
              <a:gd name="connsiteY6808" fmla="*/ 336661 h 5130710"/>
              <a:gd name="connsiteX6809" fmla="*/ 3608200 w 6842126"/>
              <a:gd name="connsiteY6809" fmla="*/ 368519 h 5130710"/>
              <a:gd name="connsiteX6810" fmla="*/ 3607648 w 6842126"/>
              <a:gd name="connsiteY6810" fmla="*/ 370574 h 5130710"/>
              <a:gd name="connsiteX6811" fmla="*/ 3610202 w 6842126"/>
              <a:gd name="connsiteY6811" fmla="*/ 370076 h 5130710"/>
              <a:gd name="connsiteX6812" fmla="*/ 3617376 w 6842126"/>
              <a:gd name="connsiteY6812" fmla="*/ 368493 h 5130710"/>
              <a:gd name="connsiteX6813" fmla="*/ 3621232 w 6842126"/>
              <a:gd name="connsiteY6813" fmla="*/ 360005 h 5130710"/>
              <a:gd name="connsiteX6814" fmla="*/ 3622122 w 6842126"/>
              <a:gd name="connsiteY6814" fmla="*/ 358110 h 5130710"/>
              <a:gd name="connsiteX6815" fmla="*/ 3621500 w 6842126"/>
              <a:gd name="connsiteY6815" fmla="*/ 367584 h 5130710"/>
              <a:gd name="connsiteX6816" fmla="*/ 3623956 w 6842126"/>
              <a:gd name="connsiteY6816" fmla="*/ 367042 h 5130710"/>
              <a:gd name="connsiteX6817" fmla="*/ 3627146 w 6842126"/>
              <a:gd name="connsiteY6817" fmla="*/ 348031 h 5130710"/>
              <a:gd name="connsiteX6818" fmla="*/ 3632572 w 6842126"/>
              <a:gd name="connsiteY6818" fmla="*/ 342207 h 5130710"/>
              <a:gd name="connsiteX6819" fmla="*/ 3628780 w 6842126"/>
              <a:gd name="connsiteY6819" fmla="*/ 359037 h 5130710"/>
              <a:gd name="connsiteX6820" fmla="*/ 3684784 w 6842126"/>
              <a:gd name="connsiteY6820" fmla="*/ 230258 h 5130710"/>
              <a:gd name="connsiteX6821" fmla="*/ 3688330 w 6842126"/>
              <a:gd name="connsiteY6821" fmla="*/ 222986 h 5130710"/>
              <a:gd name="connsiteX6822" fmla="*/ 3688328 w 6842126"/>
              <a:gd name="connsiteY6822" fmla="*/ 223459 h 5130710"/>
              <a:gd name="connsiteX6823" fmla="*/ 3683804 w 6842126"/>
              <a:gd name="connsiteY6823" fmla="*/ 265546 h 5130710"/>
              <a:gd name="connsiteX6824" fmla="*/ 3689648 w 6842126"/>
              <a:gd name="connsiteY6824" fmla="*/ 241595 h 5130710"/>
              <a:gd name="connsiteX6825" fmla="*/ 3691986 w 6842126"/>
              <a:gd name="connsiteY6825" fmla="*/ 221425 h 5130710"/>
              <a:gd name="connsiteX6826" fmla="*/ 3693372 w 6842126"/>
              <a:gd name="connsiteY6826" fmla="*/ 212655 h 5130710"/>
              <a:gd name="connsiteX6827" fmla="*/ 3706384 w 6842126"/>
              <a:gd name="connsiteY6827" fmla="*/ 185989 h 5130710"/>
              <a:gd name="connsiteX6828" fmla="*/ 3708336 w 6842126"/>
              <a:gd name="connsiteY6828" fmla="*/ 187334 h 5130710"/>
              <a:gd name="connsiteX6829" fmla="*/ 3708544 w 6842126"/>
              <a:gd name="connsiteY6829" fmla="*/ 184007 h 5130710"/>
              <a:gd name="connsiteX6830" fmla="*/ 3710572 w 6842126"/>
              <a:gd name="connsiteY6830" fmla="*/ 177402 h 5130710"/>
              <a:gd name="connsiteX6831" fmla="*/ 3720296 w 6842126"/>
              <a:gd name="connsiteY6831" fmla="*/ 157473 h 5130710"/>
              <a:gd name="connsiteX6832" fmla="*/ 3719454 w 6842126"/>
              <a:gd name="connsiteY6832" fmla="*/ 165338 h 5130710"/>
              <a:gd name="connsiteX6833" fmla="*/ 3724926 w 6842126"/>
              <a:gd name="connsiteY6833" fmla="*/ 166058 h 5130710"/>
              <a:gd name="connsiteX6834" fmla="*/ 3717448 w 6842126"/>
              <a:gd name="connsiteY6834" fmla="*/ 187584 h 5130710"/>
              <a:gd name="connsiteX6835" fmla="*/ 3728400 w 6842126"/>
              <a:gd name="connsiteY6835" fmla="*/ 166682 h 5130710"/>
              <a:gd name="connsiteX6836" fmla="*/ 3728008 w 6842126"/>
              <a:gd name="connsiteY6836" fmla="*/ 179023 h 5130710"/>
              <a:gd name="connsiteX6837" fmla="*/ 3728152 w 6842126"/>
              <a:gd name="connsiteY6837" fmla="*/ 184289 h 5130710"/>
              <a:gd name="connsiteX6838" fmla="*/ 3698004 w 6842126"/>
              <a:gd name="connsiteY6838" fmla="*/ 252657 h 5130710"/>
              <a:gd name="connsiteX6839" fmla="*/ 3645810 w 6842126"/>
              <a:gd name="connsiteY6839" fmla="*/ 389292 h 5130710"/>
              <a:gd name="connsiteX6840" fmla="*/ 3634044 w 6842126"/>
              <a:gd name="connsiteY6840" fmla="*/ 417318 h 5130710"/>
              <a:gd name="connsiteX6841" fmla="*/ 3632140 w 6842126"/>
              <a:gd name="connsiteY6841" fmla="*/ 422598 h 5130710"/>
              <a:gd name="connsiteX6842" fmla="*/ 3630112 w 6842126"/>
              <a:gd name="connsiteY6842" fmla="*/ 438516 h 5130710"/>
              <a:gd name="connsiteX6843" fmla="*/ 3629716 w 6842126"/>
              <a:gd name="connsiteY6843" fmla="*/ 441481 h 5130710"/>
              <a:gd name="connsiteX6844" fmla="*/ 3632868 w 6842126"/>
              <a:gd name="connsiteY6844" fmla="*/ 438563 h 5130710"/>
              <a:gd name="connsiteX6845" fmla="*/ 3653036 w 6842126"/>
              <a:gd name="connsiteY6845" fmla="*/ 382265 h 5130710"/>
              <a:gd name="connsiteX6846" fmla="*/ 3675952 w 6842126"/>
              <a:gd name="connsiteY6846" fmla="*/ 327790 h 5130710"/>
              <a:gd name="connsiteX6847" fmla="*/ 3683544 w 6842126"/>
              <a:gd name="connsiteY6847" fmla="*/ 323113 h 5130710"/>
              <a:gd name="connsiteX6848" fmla="*/ 3703572 w 6842126"/>
              <a:gd name="connsiteY6848" fmla="*/ 277362 h 5130710"/>
              <a:gd name="connsiteX6849" fmla="*/ 3713544 w 6842126"/>
              <a:gd name="connsiteY6849" fmla="*/ 272158 h 5130710"/>
              <a:gd name="connsiteX6850" fmla="*/ 3714970 w 6842126"/>
              <a:gd name="connsiteY6850" fmla="*/ 269454 h 5130710"/>
              <a:gd name="connsiteX6851" fmla="*/ 3715614 w 6842126"/>
              <a:gd name="connsiteY6851" fmla="*/ 266806 h 5130710"/>
              <a:gd name="connsiteX6852" fmla="*/ 3717708 w 6842126"/>
              <a:gd name="connsiteY6852" fmla="*/ 263179 h 5130710"/>
              <a:gd name="connsiteX6853" fmla="*/ 3718524 w 6842126"/>
              <a:gd name="connsiteY6853" fmla="*/ 263014 h 5130710"/>
              <a:gd name="connsiteX6854" fmla="*/ 3718844 w 6842126"/>
              <a:gd name="connsiteY6854" fmla="*/ 261204 h 5130710"/>
              <a:gd name="connsiteX6855" fmla="*/ 3717708 w 6842126"/>
              <a:gd name="connsiteY6855" fmla="*/ 263179 h 5130710"/>
              <a:gd name="connsiteX6856" fmla="*/ 3716436 w 6842126"/>
              <a:gd name="connsiteY6856" fmla="*/ 263434 h 5130710"/>
              <a:gd name="connsiteX6857" fmla="*/ 3726092 w 6842126"/>
              <a:gd name="connsiteY6857" fmla="*/ 252478 h 5130710"/>
              <a:gd name="connsiteX6858" fmla="*/ 3706038 w 6842126"/>
              <a:gd name="connsiteY6858" fmla="*/ 300271 h 5130710"/>
              <a:gd name="connsiteX6859" fmla="*/ 3708276 w 6842126"/>
              <a:gd name="connsiteY6859" fmla="*/ 310626 h 5130710"/>
              <a:gd name="connsiteX6860" fmla="*/ 3695390 w 6842126"/>
              <a:gd name="connsiteY6860" fmla="*/ 355815 h 5130710"/>
              <a:gd name="connsiteX6861" fmla="*/ 3669980 w 6842126"/>
              <a:gd name="connsiteY6861" fmla="*/ 418982 h 5130710"/>
              <a:gd name="connsiteX6862" fmla="*/ 3677338 w 6842126"/>
              <a:gd name="connsiteY6862" fmla="*/ 416829 h 5130710"/>
              <a:gd name="connsiteX6863" fmla="*/ 3682148 w 6842126"/>
              <a:gd name="connsiteY6863" fmla="*/ 413279 h 5130710"/>
              <a:gd name="connsiteX6864" fmla="*/ 3686504 w 6842126"/>
              <a:gd name="connsiteY6864" fmla="*/ 400839 h 5130710"/>
              <a:gd name="connsiteX6865" fmla="*/ 3700612 w 6842126"/>
              <a:gd name="connsiteY6865" fmla="*/ 358693 h 5130710"/>
              <a:gd name="connsiteX6866" fmla="*/ 3705240 w 6842126"/>
              <a:gd name="connsiteY6866" fmla="*/ 366848 h 5130710"/>
              <a:gd name="connsiteX6867" fmla="*/ 3710944 w 6842126"/>
              <a:gd name="connsiteY6867" fmla="*/ 339776 h 5130710"/>
              <a:gd name="connsiteX6868" fmla="*/ 3738920 w 6842126"/>
              <a:gd name="connsiteY6868" fmla="*/ 261674 h 5130710"/>
              <a:gd name="connsiteX6869" fmla="*/ 3745292 w 6842126"/>
              <a:gd name="connsiteY6869" fmla="*/ 273542 h 5130710"/>
              <a:gd name="connsiteX6870" fmla="*/ 3747356 w 6842126"/>
              <a:gd name="connsiteY6870" fmla="*/ 282393 h 5130710"/>
              <a:gd name="connsiteX6871" fmla="*/ 3772852 w 6842126"/>
              <a:gd name="connsiteY6871" fmla="*/ 226318 h 5130710"/>
              <a:gd name="connsiteX6872" fmla="*/ 3775880 w 6842126"/>
              <a:gd name="connsiteY6872" fmla="*/ 219672 h 5130710"/>
              <a:gd name="connsiteX6873" fmla="*/ 3776436 w 6842126"/>
              <a:gd name="connsiteY6873" fmla="*/ 227521 h 5130710"/>
              <a:gd name="connsiteX6874" fmla="*/ 3776876 w 6842126"/>
              <a:gd name="connsiteY6874" fmla="*/ 230218 h 5130710"/>
              <a:gd name="connsiteX6875" fmla="*/ 3768112 w 6842126"/>
              <a:gd name="connsiteY6875" fmla="*/ 251199 h 5130710"/>
              <a:gd name="connsiteX6876" fmla="*/ 3754708 w 6842126"/>
              <a:gd name="connsiteY6876" fmla="*/ 279355 h 5130710"/>
              <a:gd name="connsiteX6877" fmla="*/ 3749808 w 6842126"/>
              <a:gd name="connsiteY6877" fmla="*/ 292907 h 5130710"/>
              <a:gd name="connsiteX6878" fmla="*/ 3750668 w 6842126"/>
              <a:gd name="connsiteY6878" fmla="*/ 296591 h 5130710"/>
              <a:gd name="connsiteX6879" fmla="*/ 3753560 w 6842126"/>
              <a:gd name="connsiteY6879" fmla="*/ 314078 h 5130710"/>
              <a:gd name="connsiteX6880" fmla="*/ 3754968 w 6842126"/>
              <a:gd name="connsiteY6880" fmla="*/ 315436 h 5130710"/>
              <a:gd name="connsiteX6881" fmla="*/ 3754482 w 6842126"/>
              <a:gd name="connsiteY6881" fmla="*/ 319802 h 5130710"/>
              <a:gd name="connsiteX6882" fmla="*/ 3755764 w 6842126"/>
              <a:gd name="connsiteY6882" fmla="*/ 329155 h 5130710"/>
              <a:gd name="connsiteX6883" fmla="*/ 3750274 w 6842126"/>
              <a:gd name="connsiteY6883" fmla="*/ 367839 h 5130710"/>
              <a:gd name="connsiteX6884" fmla="*/ 3748480 w 6842126"/>
              <a:gd name="connsiteY6884" fmla="*/ 376848 h 5130710"/>
              <a:gd name="connsiteX6885" fmla="*/ 3756784 w 6842126"/>
              <a:gd name="connsiteY6885" fmla="*/ 357424 h 5130710"/>
              <a:gd name="connsiteX6886" fmla="*/ 3769280 w 6842126"/>
              <a:gd name="connsiteY6886" fmla="*/ 341485 h 5130710"/>
              <a:gd name="connsiteX6887" fmla="*/ 3754156 w 6842126"/>
              <a:gd name="connsiteY6887" fmla="*/ 376320 h 5130710"/>
              <a:gd name="connsiteX6888" fmla="*/ 3753956 w 6842126"/>
              <a:gd name="connsiteY6888" fmla="*/ 391285 h 5130710"/>
              <a:gd name="connsiteX6889" fmla="*/ 3746252 w 6842126"/>
              <a:gd name="connsiteY6889" fmla="*/ 404464 h 5130710"/>
              <a:gd name="connsiteX6890" fmla="*/ 3746056 w 6842126"/>
              <a:gd name="connsiteY6890" fmla="*/ 419092 h 5130710"/>
              <a:gd name="connsiteX6891" fmla="*/ 3733276 w 6842126"/>
              <a:gd name="connsiteY6891" fmla="*/ 456118 h 5130710"/>
              <a:gd name="connsiteX6892" fmla="*/ 3730198 w 6842126"/>
              <a:gd name="connsiteY6892" fmla="*/ 465654 h 5130710"/>
              <a:gd name="connsiteX6893" fmla="*/ 3726000 w 6842126"/>
              <a:gd name="connsiteY6893" fmla="*/ 485532 h 5130710"/>
              <a:gd name="connsiteX6894" fmla="*/ 3728180 w 6842126"/>
              <a:gd name="connsiteY6894" fmla="*/ 481663 h 5130710"/>
              <a:gd name="connsiteX6895" fmla="*/ 3737992 w 6842126"/>
              <a:gd name="connsiteY6895" fmla="*/ 457767 h 5130710"/>
              <a:gd name="connsiteX6896" fmla="*/ 3744256 w 6842126"/>
              <a:gd name="connsiteY6896" fmla="*/ 442508 h 5130710"/>
              <a:gd name="connsiteX6897" fmla="*/ 3758546 w 6842126"/>
              <a:gd name="connsiteY6897" fmla="*/ 403494 h 5130710"/>
              <a:gd name="connsiteX6898" fmla="*/ 3762032 w 6842126"/>
              <a:gd name="connsiteY6898" fmla="*/ 395547 h 5130710"/>
              <a:gd name="connsiteX6899" fmla="*/ 3767984 w 6842126"/>
              <a:gd name="connsiteY6899" fmla="*/ 365381 h 5130710"/>
              <a:gd name="connsiteX6900" fmla="*/ 3803200 w 6842126"/>
              <a:gd name="connsiteY6900" fmla="*/ 284441 h 5130710"/>
              <a:gd name="connsiteX6901" fmla="*/ 3820176 w 6842126"/>
              <a:gd name="connsiteY6901" fmla="*/ 264684 h 5130710"/>
              <a:gd name="connsiteX6902" fmla="*/ 3845188 w 6842126"/>
              <a:gd name="connsiteY6902" fmla="*/ 252760 h 5130710"/>
              <a:gd name="connsiteX6903" fmla="*/ 3844376 w 6842126"/>
              <a:gd name="connsiteY6903" fmla="*/ 283231 h 5130710"/>
              <a:gd name="connsiteX6904" fmla="*/ 3847476 w 6842126"/>
              <a:gd name="connsiteY6904" fmla="*/ 297765 h 5130710"/>
              <a:gd name="connsiteX6905" fmla="*/ 3848160 w 6842126"/>
              <a:gd name="connsiteY6905" fmla="*/ 289105 h 5130710"/>
              <a:gd name="connsiteX6906" fmla="*/ 3848684 w 6842126"/>
              <a:gd name="connsiteY6906" fmla="*/ 281075 h 5130710"/>
              <a:gd name="connsiteX6907" fmla="*/ 3849010 w 6842126"/>
              <a:gd name="connsiteY6907" fmla="*/ 278809 h 5130710"/>
              <a:gd name="connsiteX6908" fmla="*/ 3849160 w 6842126"/>
              <a:gd name="connsiteY6908" fmla="*/ 278517 h 5130710"/>
              <a:gd name="connsiteX6909" fmla="*/ 3851820 w 6842126"/>
              <a:gd name="connsiteY6909" fmla="*/ 271561 h 5130710"/>
              <a:gd name="connsiteX6910" fmla="*/ 3849454 w 6842126"/>
              <a:gd name="connsiteY6910" fmla="*/ 303571 h 5130710"/>
              <a:gd name="connsiteX6911" fmla="*/ 3853876 w 6842126"/>
              <a:gd name="connsiteY6911" fmla="*/ 311183 h 5130710"/>
              <a:gd name="connsiteX6912" fmla="*/ 3861766 w 6842126"/>
              <a:gd name="connsiteY6912" fmla="*/ 258470 h 5130710"/>
              <a:gd name="connsiteX6913" fmla="*/ 3856644 w 6842126"/>
              <a:gd name="connsiteY6913" fmla="*/ 322921 h 5130710"/>
              <a:gd name="connsiteX6914" fmla="*/ 3857010 w 6842126"/>
              <a:gd name="connsiteY6914" fmla="*/ 322099 h 5130710"/>
              <a:gd name="connsiteX6915" fmla="*/ 3867556 w 6842126"/>
              <a:gd name="connsiteY6915" fmla="*/ 276477 h 5130710"/>
              <a:gd name="connsiteX6916" fmla="*/ 3865916 w 6842126"/>
              <a:gd name="connsiteY6916" fmla="*/ 291626 h 5130710"/>
              <a:gd name="connsiteX6917" fmla="*/ 3869796 w 6842126"/>
              <a:gd name="connsiteY6917" fmla="*/ 270147 h 5130710"/>
              <a:gd name="connsiteX6918" fmla="*/ 3867556 w 6842126"/>
              <a:gd name="connsiteY6918" fmla="*/ 276477 h 5130710"/>
              <a:gd name="connsiteX6919" fmla="*/ 3869634 w 6842126"/>
              <a:gd name="connsiteY6919" fmla="*/ 253002 h 5130710"/>
              <a:gd name="connsiteX6920" fmla="*/ 3872062 w 6842126"/>
              <a:gd name="connsiteY6920" fmla="*/ 247852 h 5130710"/>
              <a:gd name="connsiteX6921" fmla="*/ 3872784 w 6842126"/>
              <a:gd name="connsiteY6921" fmla="*/ 236942 h 5130710"/>
              <a:gd name="connsiteX6922" fmla="*/ 3875740 w 6842126"/>
              <a:gd name="connsiteY6922" fmla="*/ 212212 h 5130710"/>
              <a:gd name="connsiteX6923" fmla="*/ 3879960 w 6842126"/>
              <a:gd name="connsiteY6923" fmla="*/ 199135 h 5130710"/>
              <a:gd name="connsiteX6924" fmla="*/ 3881956 w 6842126"/>
              <a:gd name="connsiteY6924" fmla="*/ 200876 h 5130710"/>
              <a:gd name="connsiteX6925" fmla="*/ 3892212 w 6842126"/>
              <a:gd name="connsiteY6925" fmla="*/ 168036 h 5130710"/>
              <a:gd name="connsiteX6926" fmla="*/ 3884772 w 6842126"/>
              <a:gd name="connsiteY6926" fmla="*/ 202046 h 5130710"/>
              <a:gd name="connsiteX6927" fmla="*/ 3881956 w 6842126"/>
              <a:gd name="connsiteY6927" fmla="*/ 200876 h 5130710"/>
              <a:gd name="connsiteX6928" fmla="*/ 3893696 w 6842126"/>
              <a:gd name="connsiteY6928" fmla="*/ 157006 h 5130710"/>
              <a:gd name="connsiteX6929" fmla="*/ 3894448 w 6842126"/>
              <a:gd name="connsiteY6929" fmla="*/ 167341 h 5130710"/>
              <a:gd name="connsiteX6930" fmla="*/ 3901340 w 6842126"/>
              <a:gd name="connsiteY6930" fmla="*/ 173724 h 5130710"/>
              <a:gd name="connsiteX6931" fmla="*/ 3897670 w 6842126"/>
              <a:gd name="connsiteY6931" fmla="*/ 210656 h 5130710"/>
              <a:gd name="connsiteX6932" fmla="*/ 3882412 w 6842126"/>
              <a:gd name="connsiteY6932" fmla="*/ 331976 h 5130710"/>
              <a:gd name="connsiteX6933" fmla="*/ 3881306 w 6842126"/>
              <a:gd name="connsiteY6933" fmla="*/ 338177 h 5130710"/>
              <a:gd name="connsiteX6934" fmla="*/ 3881324 w 6842126"/>
              <a:gd name="connsiteY6934" fmla="*/ 338413 h 5130710"/>
              <a:gd name="connsiteX6935" fmla="*/ 3878600 w 6842126"/>
              <a:gd name="connsiteY6935" fmla="*/ 362686 h 5130710"/>
              <a:gd name="connsiteX6936" fmla="*/ 3874860 w 6842126"/>
              <a:gd name="connsiteY6936" fmla="*/ 374329 h 5130710"/>
              <a:gd name="connsiteX6937" fmla="*/ 3865346 w 6842126"/>
              <a:gd name="connsiteY6937" fmla="*/ 427647 h 5130710"/>
              <a:gd name="connsiteX6938" fmla="*/ 3875370 w 6842126"/>
              <a:gd name="connsiteY6938" fmla="*/ 396453 h 5130710"/>
              <a:gd name="connsiteX6939" fmla="*/ 3878600 w 6842126"/>
              <a:gd name="connsiteY6939" fmla="*/ 362686 h 5130710"/>
              <a:gd name="connsiteX6940" fmla="*/ 3884550 w 6842126"/>
              <a:gd name="connsiteY6940" fmla="*/ 350383 h 5130710"/>
              <a:gd name="connsiteX6941" fmla="*/ 3890040 w 6842126"/>
              <a:gd name="connsiteY6941" fmla="*/ 318658 h 5130710"/>
              <a:gd name="connsiteX6942" fmla="*/ 3907900 w 6842126"/>
              <a:gd name="connsiteY6942" fmla="*/ 194868 h 5130710"/>
              <a:gd name="connsiteX6943" fmla="*/ 3918910 w 6842126"/>
              <a:gd name="connsiteY6943" fmla="*/ 123614 h 5130710"/>
              <a:gd name="connsiteX6944" fmla="*/ 3922580 w 6842126"/>
              <a:gd name="connsiteY6944" fmla="*/ 135430 h 5130710"/>
              <a:gd name="connsiteX6945" fmla="*/ 3920798 w 6842126"/>
              <a:gd name="connsiteY6945" fmla="*/ 154732 h 5130710"/>
              <a:gd name="connsiteX6946" fmla="*/ 3920948 w 6842126"/>
              <a:gd name="connsiteY6946" fmla="*/ 228997 h 5130710"/>
              <a:gd name="connsiteX6947" fmla="*/ 3908060 w 6842126"/>
              <a:gd name="connsiteY6947" fmla="*/ 330971 h 5130710"/>
              <a:gd name="connsiteX6948" fmla="*/ 3907268 w 6842126"/>
              <a:gd name="connsiteY6948" fmla="*/ 335256 h 5130710"/>
              <a:gd name="connsiteX6949" fmla="*/ 3907842 w 6842126"/>
              <a:gd name="connsiteY6949" fmla="*/ 336466 h 5130710"/>
              <a:gd name="connsiteX6950" fmla="*/ 3910580 w 6842126"/>
              <a:gd name="connsiteY6950" fmla="*/ 346441 h 5130710"/>
              <a:gd name="connsiteX6951" fmla="*/ 3912856 w 6842126"/>
              <a:gd name="connsiteY6951" fmla="*/ 333862 h 5130710"/>
              <a:gd name="connsiteX6952" fmla="*/ 3933694 w 6842126"/>
              <a:gd name="connsiteY6952" fmla="*/ 212088 h 5130710"/>
              <a:gd name="connsiteX6953" fmla="*/ 3927356 w 6842126"/>
              <a:gd name="connsiteY6953" fmla="*/ 317344 h 5130710"/>
              <a:gd name="connsiteX6954" fmla="*/ 3923104 w 6842126"/>
              <a:gd name="connsiteY6954" fmla="*/ 348085 h 5130710"/>
              <a:gd name="connsiteX6955" fmla="*/ 3926316 w 6842126"/>
              <a:gd name="connsiteY6955" fmla="*/ 343008 h 5130710"/>
              <a:gd name="connsiteX6956" fmla="*/ 3926616 w 6842126"/>
              <a:gd name="connsiteY6956" fmla="*/ 342741 h 5130710"/>
              <a:gd name="connsiteX6957" fmla="*/ 3932726 w 6842126"/>
              <a:gd name="connsiteY6957" fmla="*/ 299230 h 5130710"/>
              <a:gd name="connsiteX6958" fmla="*/ 3944442 w 6842126"/>
              <a:gd name="connsiteY6958" fmla="*/ 219825 h 5130710"/>
              <a:gd name="connsiteX6959" fmla="*/ 3944314 w 6842126"/>
              <a:gd name="connsiteY6959" fmla="*/ 219955 h 5130710"/>
              <a:gd name="connsiteX6960" fmla="*/ 3941370 w 6842126"/>
              <a:gd name="connsiteY6960" fmla="*/ 199542 h 5130710"/>
              <a:gd name="connsiteX6961" fmla="*/ 3945804 w 6842126"/>
              <a:gd name="connsiteY6961" fmla="*/ 201112 h 5130710"/>
              <a:gd name="connsiteX6962" fmla="*/ 3949636 w 6842126"/>
              <a:gd name="connsiteY6962" fmla="*/ 214509 h 5130710"/>
              <a:gd name="connsiteX6963" fmla="*/ 3945102 w 6842126"/>
              <a:gd name="connsiteY6963" fmla="*/ 219150 h 5130710"/>
              <a:gd name="connsiteX6964" fmla="*/ 3938468 w 6842126"/>
              <a:gd name="connsiteY6964" fmla="*/ 298300 h 5130710"/>
              <a:gd name="connsiteX6965" fmla="*/ 3933376 w 6842126"/>
              <a:gd name="connsiteY6965" fmla="*/ 336724 h 5130710"/>
              <a:gd name="connsiteX6966" fmla="*/ 3936336 w 6842126"/>
              <a:gd name="connsiteY6966" fmla="*/ 334088 h 5130710"/>
              <a:gd name="connsiteX6967" fmla="*/ 3938320 w 6842126"/>
              <a:gd name="connsiteY6967" fmla="*/ 337285 h 5130710"/>
              <a:gd name="connsiteX6968" fmla="*/ 3954320 w 6842126"/>
              <a:gd name="connsiteY6968" fmla="*/ 249849 h 5130710"/>
              <a:gd name="connsiteX6969" fmla="*/ 3957504 w 6842126"/>
              <a:gd name="connsiteY6969" fmla="*/ 252045 h 5130710"/>
              <a:gd name="connsiteX6970" fmla="*/ 3962228 w 6842126"/>
              <a:gd name="connsiteY6970" fmla="*/ 222321 h 5130710"/>
              <a:gd name="connsiteX6971" fmla="*/ 3962496 w 6842126"/>
              <a:gd name="connsiteY6971" fmla="*/ 218962 h 5130710"/>
              <a:gd name="connsiteX6972" fmla="*/ 3963624 w 6842126"/>
              <a:gd name="connsiteY6972" fmla="*/ 217730 h 5130710"/>
              <a:gd name="connsiteX6973" fmla="*/ 3968700 w 6842126"/>
              <a:gd name="connsiteY6973" fmla="*/ 207574 h 5130710"/>
              <a:gd name="connsiteX6974" fmla="*/ 3968560 w 6842126"/>
              <a:gd name="connsiteY6974" fmla="*/ 209789 h 5130710"/>
              <a:gd name="connsiteX6975" fmla="*/ 3962264 w 6842126"/>
              <a:gd name="connsiteY6975" fmla="*/ 263196 h 5130710"/>
              <a:gd name="connsiteX6976" fmla="*/ 3963320 w 6842126"/>
              <a:gd name="connsiteY6976" fmla="*/ 269272 h 5130710"/>
              <a:gd name="connsiteX6977" fmla="*/ 3961068 w 6842126"/>
              <a:gd name="connsiteY6977" fmla="*/ 337107 h 5130710"/>
              <a:gd name="connsiteX6978" fmla="*/ 3962196 w 6842126"/>
              <a:gd name="connsiteY6978" fmla="*/ 334578 h 5130710"/>
              <a:gd name="connsiteX6979" fmla="*/ 3976900 w 6842126"/>
              <a:gd name="connsiteY6979" fmla="*/ 224799 h 5130710"/>
              <a:gd name="connsiteX6980" fmla="*/ 3976968 w 6842126"/>
              <a:gd name="connsiteY6980" fmla="*/ 224270 h 5130710"/>
              <a:gd name="connsiteX6981" fmla="*/ 3981486 w 6842126"/>
              <a:gd name="connsiteY6981" fmla="*/ 211553 h 5130710"/>
              <a:gd name="connsiteX6982" fmla="*/ 3982648 w 6842126"/>
              <a:gd name="connsiteY6982" fmla="*/ 205726 h 5130710"/>
              <a:gd name="connsiteX6983" fmla="*/ 3990688 w 6842126"/>
              <a:gd name="connsiteY6983" fmla="*/ 212450 h 5130710"/>
              <a:gd name="connsiteX6984" fmla="*/ 3996730 w 6842126"/>
              <a:gd name="connsiteY6984" fmla="*/ 199582 h 5130710"/>
              <a:gd name="connsiteX6985" fmla="*/ 4004928 w 6842126"/>
              <a:gd name="connsiteY6985" fmla="*/ 194288 h 5130710"/>
              <a:gd name="connsiteX6986" fmla="*/ 3993598 w 6842126"/>
              <a:gd name="connsiteY6986" fmla="*/ 231191 h 5130710"/>
              <a:gd name="connsiteX6987" fmla="*/ 4004380 w 6842126"/>
              <a:gd name="connsiteY6987" fmla="*/ 235374 h 5130710"/>
              <a:gd name="connsiteX6988" fmla="*/ 3995992 w 6842126"/>
              <a:gd name="connsiteY6988" fmla="*/ 255009 h 5130710"/>
              <a:gd name="connsiteX6989" fmla="*/ 4004252 w 6842126"/>
              <a:gd name="connsiteY6989" fmla="*/ 244675 h 5130710"/>
              <a:gd name="connsiteX6990" fmla="*/ 4008106 w 6842126"/>
              <a:gd name="connsiteY6990" fmla="*/ 239351 h 5130710"/>
              <a:gd name="connsiteX6991" fmla="*/ 4010608 w 6842126"/>
              <a:gd name="connsiteY6991" fmla="*/ 229022 h 5130710"/>
              <a:gd name="connsiteX6992" fmla="*/ 4011720 w 6842126"/>
              <a:gd name="connsiteY6992" fmla="*/ 234360 h 5130710"/>
              <a:gd name="connsiteX6993" fmla="*/ 4019032 w 6842126"/>
              <a:gd name="connsiteY6993" fmla="*/ 224246 h 5130710"/>
              <a:gd name="connsiteX6994" fmla="*/ 4027302 w 6842126"/>
              <a:gd name="connsiteY6994" fmla="*/ 209557 h 5130710"/>
              <a:gd name="connsiteX6995" fmla="*/ 4018298 w 6842126"/>
              <a:gd name="connsiteY6995" fmla="*/ 241244 h 5130710"/>
              <a:gd name="connsiteX6996" fmla="*/ 4015212 w 6842126"/>
              <a:gd name="connsiteY6996" fmla="*/ 251189 h 5130710"/>
              <a:gd name="connsiteX6997" fmla="*/ 4015276 w 6842126"/>
              <a:gd name="connsiteY6997" fmla="*/ 251488 h 5130710"/>
              <a:gd name="connsiteX6998" fmla="*/ 4012110 w 6842126"/>
              <a:gd name="connsiteY6998" fmla="*/ 271799 h 5130710"/>
              <a:gd name="connsiteX6999" fmla="*/ 4010824 w 6842126"/>
              <a:gd name="connsiteY6999" fmla="*/ 275144 h 5130710"/>
              <a:gd name="connsiteX7000" fmla="*/ 4015196 w 6842126"/>
              <a:gd name="connsiteY7000" fmla="*/ 270530 h 5130710"/>
              <a:gd name="connsiteX7001" fmla="*/ 4029632 w 6842126"/>
              <a:gd name="connsiteY7001" fmla="*/ 238028 h 5130710"/>
              <a:gd name="connsiteX7002" fmla="*/ 4042610 w 6842126"/>
              <a:gd name="connsiteY7002" fmla="*/ 209220 h 5130710"/>
              <a:gd name="connsiteX7003" fmla="*/ 4051338 w 6842126"/>
              <a:gd name="connsiteY7003" fmla="*/ 191134 h 5130710"/>
              <a:gd name="connsiteX7004" fmla="*/ 4050468 w 6842126"/>
              <a:gd name="connsiteY7004" fmla="*/ 196980 h 5130710"/>
              <a:gd name="connsiteX7005" fmla="*/ 4045976 w 6842126"/>
              <a:gd name="connsiteY7005" fmla="*/ 239439 h 5130710"/>
              <a:gd name="connsiteX7006" fmla="*/ 4040608 w 6842126"/>
              <a:gd name="connsiteY7006" fmla="*/ 261167 h 5130710"/>
              <a:gd name="connsiteX7007" fmla="*/ 4043726 w 6842126"/>
              <a:gd name="connsiteY7007" fmla="*/ 260242 h 5130710"/>
              <a:gd name="connsiteX7008" fmla="*/ 4043788 w 6842126"/>
              <a:gd name="connsiteY7008" fmla="*/ 260131 h 5130710"/>
              <a:gd name="connsiteX7009" fmla="*/ 4043596 w 6842126"/>
              <a:gd name="connsiteY7009" fmla="*/ 261964 h 5130710"/>
              <a:gd name="connsiteX7010" fmla="*/ 4033880 w 6842126"/>
              <a:gd name="connsiteY7010" fmla="*/ 330642 h 5130710"/>
              <a:gd name="connsiteX7011" fmla="*/ 4034032 w 6842126"/>
              <a:gd name="connsiteY7011" fmla="*/ 356162 h 5130710"/>
              <a:gd name="connsiteX7012" fmla="*/ 4039732 w 6842126"/>
              <a:gd name="connsiteY7012" fmla="*/ 316554 h 5130710"/>
              <a:gd name="connsiteX7013" fmla="*/ 4049008 w 6842126"/>
              <a:gd name="connsiteY7013" fmla="*/ 250933 h 5130710"/>
              <a:gd name="connsiteX7014" fmla="*/ 4051408 w 6842126"/>
              <a:gd name="connsiteY7014" fmla="*/ 246700 h 5130710"/>
              <a:gd name="connsiteX7015" fmla="*/ 4057592 w 6842126"/>
              <a:gd name="connsiteY7015" fmla="*/ 240465 h 5130710"/>
              <a:gd name="connsiteX7016" fmla="*/ 4048716 w 6842126"/>
              <a:gd name="connsiteY7016" fmla="*/ 296536 h 5130710"/>
              <a:gd name="connsiteX7017" fmla="*/ 4076996 w 6842126"/>
              <a:gd name="connsiteY7017" fmla="*/ 241255 h 5130710"/>
              <a:gd name="connsiteX7018" fmla="*/ 4088102 w 6842126"/>
              <a:gd name="connsiteY7018" fmla="*/ 255092 h 5130710"/>
              <a:gd name="connsiteX7019" fmla="*/ 4088008 w 6842126"/>
              <a:gd name="connsiteY7019" fmla="*/ 262069 h 5130710"/>
              <a:gd name="connsiteX7020" fmla="*/ 4099472 w 6842126"/>
              <a:gd name="connsiteY7020" fmla="*/ 249161 h 5130710"/>
              <a:gd name="connsiteX7021" fmla="*/ 4111090 w 6842126"/>
              <a:gd name="connsiteY7021" fmla="*/ 224237 h 5130710"/>
              <a:gd name="connsiteX7022" fmla="*/ 4112428 w 6842126"/>
              <a:gd name="connsiteY7022" fmla="*/ 220875 h 5130710"/>
              <a:gd name="connsiteX7023" fmla="*/ 4100248 w 6842126"/>
              <a:gd name="connsiteY7023" fmla="*/ 316519 h 5130710"/>
              <a:gd name="connsiteX7024" fmla="*/ 4104598 w 6842126"/>
              <a:gd name="connsiteY7024" fmla="*/ 321306 h 5130710"/>
              <a:gd name="connsiteX7025" fmla="*/ 4118168 w 6842126"/>
              <a:gd name="connsiteY7025" fmla="*/ 243803 h 5130710"/>
              <a:gd name="connsiteX7026" fmla="*/ 4116924 w 6842126"/>
              <a:gd name="connsiteY7026" fmla="*/ 276041 h 5130710"/>
              <a:gd name="connsiteX7027" fmla="*/ 4113920 w 6842126"/>
              <a:gd name="connsiteY7027" fmla="*/ 299679 h 5130710"/>
              <a:gd name="connsiteX7028" fmla="*/ 4112740 w 6842126"/>
              <a:gd name="connsiteY7028" fmla="*/ 303482 h 5130710"/>
              <a:gd name="connsiteX7029" fmla="*/ 4109142 w 6842126"/>
              <a:gd name="connsiteY7029" fmla="*/ 319938 h 5130710"/>
              <a:gd name="connsiteX7030" fmla="*/ 4111488 w 6842126"/>
              <a:gd name="connsiteY7030" fmla="*/ 318644 h 5130710"/>
              <a:gd name="connsiteX7031" fmla="*/ 4108870 w 6842126"/>
              <a:gd name="connsiteY7031" fmla="*/ 338920 h 5130710"/>
              <a:gd name="connsiteX7032" fmla="*/ 4107412 w 6842126"/>
              <a:gd name="connsiteY7032" fmla="*/ 371224 h 5130710"/>
              <a:gd name="connsiteX7033" fmla="*/ 4110752 w 6842126"/>
              <a:gd name="connsiteY7033" fmla="*/ 351654 h 5130710"/>
              <a:gd name="connsiteX7034" fmla="*/ 4117696 w 6842126"/>
              <a:gd name="connsiteY7034" fmla="*/ 310926 h 5130710"/>
              <a:gd name="connsiteX7035" fmla="*/ 4119472 w 6842126"/>
              <a:gd name="connsiteY7035" fmla="*/ 308342 h 5130710"/>
              <a:gd name="connsiteX7036" fmla="*/ 4124040 w 6842126"/>
              <a:gd name="connsiteY7036" fmla="*/ 302592 h 5130710"/>
              <a:gd name="connsiteX7037" fmla="*/ 4112100 w 6842126"/>
              <a:gd name="connsiteY7037" fmla="*/ 351545 h 5130710"/>
              <a:gd name="connsiteX7038" fmla="*/ 4126592 w 6842126"/>
              <a:gd name="connsiteY7038" fmla="*/ 314392 h 5130710"/>
              <a:gd name="connsiteX7039" fmla="*/ 4141088 w 6842126"/>
              <a:gd name="connsiteY7039" fmla="*/ 277238 h 5130710"/>
              <a:gd name="connsiteX7040" fmla="*/ 4143414 w 6842126"/>
              <a:gd name="connsiteY7040" fmla="*/ 305707 h 5130710"/>
              <a:gd name="connsiteX7041" fmla="*/ 4172084 w 6842126"/>
              <a:gd name="connsiteY7041" fmla="*/ 255429 h 5130710"/>
              <a:gd name="connsiteX7042" fmla="*/ 4151684 w 6842126"/>
              <a:gd name="connsiteY7042" fmla="*/ 329060 h 5130710"/>
              <a:gd name="connsiteX7043" fmla="*/ 4137058 w 6842126"/>
              <a:gd name="connsiteY7043" fmla="*/ 375904 h 5130710"/>
              <a:gd name="connsiteX7044" fmla="*/ 4135200 w 6842126"/>
              <a:gd name="connsiteY7044" fmla="*/ 376051 h 5130710"/>
              <a:gd name="connsiteX7045" fmla="*/ 4134856 w 6842126"/>
              <a:gd name="connsiteY7045" fmla="*/ 376079 h 5130710"/>
              <a:gd name="connsiteX7046" fmla="*/ 4134580 w 6842126"/>
              <a:gd name="connsiteY7046" fmla="*/ 376102 h 5130710"/>
              <a:gd name="connsiteX7047" fmla="*/ 4135200 w 6842126"/>
              <a:gd name="connsiteY7047" fmla="*/ 376051 h 5130710"/>
              <a:gd name="connsiteX7048" fmla="*/ 4136232 w 6842126"/>
              <a:gd name="connsiteY7048" fmla="*/ 375970 h 5130710"/>
              <a:gd name="connsiteX7049" fmla="*/ 4137058 w 6842126"/>
              <a:gd name="connsiteY7049" fmla="*/ 375904 h 5130710"/>
              <a:gd name="connsiteX7050" fmla="*/ 4160364 w 6842126"/>
              <a:gd name="connsiteY7050" fmla="*/ 321404 h 5130710"/>
              <a:gd name="connsiteX7051" fmla="*/ 4162568 w 6842126"/>
              <a:gd name="connsiteY7051" fmla="*/ 320123 h 5130710"/>
              <a:gd name="connsiteX7052" fmla="*/ 4166190 w 6842126"/>
              <a:gd name="connsiteY7052" fmla="*/ 320124 h 5130710"/>
              <a:gd name="connsiteX7053" fmla="*/ 4173196 w 6842126"/>
              <a:gd name="connsiteY7053" fmla="*/ 272607 h 5130710"/>
              <a:gd name="connsiteX7054" fmla="*/ 4177304 w 6842126"/>
              <a:gd name="connsiteY7054" fmla="*/ 278754 h 5130710"/>
              <a:gd name="connsiteX7055" fmla="*/ 4174636 w 6842126"/>
              <a:gd name="connsiteY7055" fmla="*/ 317714 h 5130710"/>
              <a:gd name="connsiteX7056" fmla="*/ 4174336 w 6842126"/>
              <a:gd name="connsiteY7056" fmla="*/ 319879 h 5130710"/>
              <a:gd name="connsiteX7057" fmla="*/ 4174192 w 6842126"/>
              <a:gd name="connsiteY7057" fmla="*/ 322515 h 5130710"/>
              <a:gd name="connsiteX7058" fmla="*/ 4174344 w 6842126"/>
              <a:gd name="connsiteY7058" fmla="*/ 322624 h 5130710"/>
              <a:gd name="connsiteX7059" fmla="*/ 4188486 w 6842126"/>
              <a:gd name="connsiteY7059" fmla="*/ 278140 h 5130710"/>
              <a:gd name="connsiteX7060" fmla="*/ 4199880 w 6842126"/>
              <a:gd name="connsiteY7060" fmla="*/ 270272 h 5130710"/>
              <a:gd name="connsiteX7061" fmla="*/ 4220320 w 6842126"/>
              <a:gd name="connsiteY7061" fmla="*/ 227615 h 5130710"/>
              <a:gd name="connsiteX7062" fmla="*/ 4257664 w 6842126"/>
              <a:gd name="connsiteY7062" fmla="*/ 135996 h 5130710"/>
              <a:gd name="connsiteX7063" fmla="*/ 4228356 w 6842126"/>
              <a:gd name="connsiteY7063" fmla="*/ 234336 h 5130710"/>
              <a:gd name="connsiteX7064" fmla="*/ 4210988 w 6842126"/>
              <a:gd name="connsiteY7064" fmla="*/ 283720 h 5130710"/>
              <a:gd name="connsiteX7065" fmla="*/ 4205052 w 6842126"/>
              <a:gd name="connsiteY7065" fmla="*/ 322522 h 5130710"/>
              <a:gd name="connsiteX7066" fmla="*/ 4225068 w 6842126"/>
              <a:gd name="connsiteY7066" fmla="*/ 277576 h 5130710"/>
              <a:gd name="connsiteX7067" fmla="*/ 4233688 w 6842126"/>
              <a:gd name="connsiteY7067" fmla="*/ 274571 h 5130710"/>
              <a:gd name="connsiteX7068" fmla="*/ 4248214 w 6842126"/>
              <a:gd name="connsiteY7068" fmla="*/ 235091 h 5130710"/>
              <a:gd name="connsiteX7069" fmla="*/ 4265420 w 6842126"/>
              <a:gd name="connsiteY7069" fmla="*/ 197723 h 5130710"/>
              <a:gd name="connsiteX7070" fmla="*/ 4265288 w 6842126"/>
              <a:gd name="connsiteY7070" fmla="*/ 207413 h 5130710"/>
              <a:gd name="connsiteX7071" fmla="*/ 4276624 w 6842126"/>
              <a:gd name="connsiteY7071" fmla="*/ 204196 h 5130710"/>
              <a:gd name="connsiteX7072" fmla="*/ 4253028 w 6842126"/>
              <a:gd name="connsiteY7072" fmla="*/ 280402 h 5130710"/>
              <a:gd name="connsiteX7073" fmla="*/ 4278516 w 6842126"/>
              <a:gd name="connsiteY7073" fmla="*/ 230798 h 5130710"/>
              <a:gd name="connsiteX7074" fmla="*/ 4279528 w 6842126"/>
              <a:gd name="connsiteY7074" fmla="*/ 228639 h 5130710"/>
              <a:gd name="connsiteX7075" fmla="*/ 4277104 w 6842126"/>
              <a:gd name="connsiteY7075" fmla="*/ 265718 h 5130710"/>
              <a:gd name="connsiteX7076" fmla="*/ 4285260 w 6842126"/>
              <a:gd name="connsiteY7076" fmla="*/ 217152 h 5130710"/>
              <a:gd name="connsiteX7077" fmla="*/ 4291438 w 6842126"/>
              <a:gd name="connsiteY7077" fmla="*/ 210515 h 5130710"/>
              <a:gd name="connsiteX7078" fmla="*/ 4287116 w 6842126"/>
              <a:gd name="connsiteY7078" fmla="*/ 229698 h 5130710"/>
              <a:gd name="connsiteX7079" fmla="*/ 4350940 w 6842126"/>
              <a:gd name="connsiteY7079" fmla="*/ 82941 h 5130710"/>
              <a:gd name="connsiteX7080" fmla="*/ 4354980 w 6842126"/>
              <a:gd name="connsiteY7080" fmla="*/ 74658 h 5130710"/>
              <a:gd name="connsiteX7081" fmla="*/ 4354976 w 6842126"/>
              <a:gd name="connsiteY7081" fmla="*/ 75194 h 5130710"/>
              <a:gd name="connsiteX7082" fmla="*/ 4349822 w 6842126"/>
              <a:gd name="connsiteY7082" fmla="*/ 123156 h 5130710"/>
              <a:gd name="connsiteX7083" fmla="*/ 4356484 w 6842126"/>
              <a:gd name="connsiteY7083" fmla="*/ 95862 h 5130710"/>
              <a:gd name="connsiteX7084" fmla="*/ 4359148 w 6842126"/>
              <a:gd name="connsiteY7084" fmla="*/ 72877 h 5130710"/>
              <a:gd name="connsiteX7085" fmla="*/ 4360728 w 6842126"/>
              <a:gd name="connsiteY7085" fmla="*/ 62881 h 5130710"/>
              <a:gd name="connsiteX7086" fmla="*/ 4375552 w 6842126"/>
              <a:gd name="connsiteY7086" fmla="*/ 32496 h 5130710"/>
              <a:gd name="connsiteX7087" fmla="*/ 4377780 w 6842126"/>
              <a:gd name="connsiteY7087" fmla="*/ 34028 h 5130710"/>
              <a:gd name="connsiteX7088" fmla="*/ 4378012 w 6842126"/>
              <a:gd name="connsiteY7088" fmla="*/ 30236 h 5130710"/>
              <a:gd name="connsiteX7089" fmla="*/ 4380328 w 6842126"/>
              <a:gd name="connsiteY7089" fmla="*/ 22711 h 5130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</a:cxnLst>
            <a:rect l="l" t="t" r="r" b="b"/>
            <a:pathLst>
              <a:path w="6842126" h="5130710">
                <a:moveTo>
                  <a:pt x="3311592" y="5124756"/>
                </a:moveTo>
                <a:lnTo>
                  <a:pt x="3310754" y="5126288"/>
                </a:lnTo>
                <a:lnTo>
                  <a:pt x="3305872" y="5130710"/>
                </a:lnTo>
                <a:close/>
                <a:moveTo>
                  <a:pt x="3375156" y="5089948"/>
                </a:moveTo>
                <a:cubicBezTo>
                  <a:pt x="3375536" y="5090955"/>
                  <a:pt x="3375308" y="5091616"/>
                  <a:pt x="3374528" y="5092197"/>
                </a:cubicBezTo>
                <a:cubicBezTo>
                  <a:pt x="3373750" y="5092781"/>
                  <a:pt x="3372422" y="5093282"/>
                  <a:pt x="3370604" y="5093970"/>
                </a:cubicBezTo>
                <a:cubicBezTo>
                  <a:pt x="3369082" y="5089943"/>
                  <a:pt x="3373480" y="5090582"/>
                  <a:pt x="3375156" y="5089948"/>
                </a:cubicBezTo>
                <a:close/>
                <a:moveTo>
                  <a:pt x="3379708" y="5085926"/>
                </a:moveTo>
                <a:cubicBezTo>
                  <a:pt x="3380090" y="5086932"/>
                  <a:pt x="3379860" y="5087595"/>
                  <a:pt x="3379080" y="5088177"/>
                </a:cubicBezTo>
                <a:cubicBezTo>
                  <a:pt x="3378300" y="5088758"/>
                  <a:pt x="3376976" y="5089259"/>
                  <a:pt x="3375156" y="5089948"/>
                </a:cubicBezTo>
                <a:cubicBezTo>
                  <a:pt x="3373634" y="5085921"/>
                  <a:pt x="3378032" y="5086560"/>
                  <a:pt x="3379708" y="5085926"/>
                </a:cubicBezTo>
                <a:close/>
                <a:moveTo>
                  <a:pt x="3573894" y="5083467"/>
                </a:moveTo>
                <a:lnTo>
                  <a:pt x="3573724" y="5084918"/>
                </a:lnTo>
                <a:cubicBezTo>
                  <a:pt x="3573540" y="5086462"/>
                  <a:pt x="3573446" y="5087236"/>
                  <a:pt x="3573584" y="5086077"/>
                </a:cubicBezTo>
                <a:close/>
                <a:moveTo>
                  <a:pt x="3574824" y="5075643"/>
                </a:moveTo>
                <a:cubicBezTo>
                  <a:pt x="3574824" y="5075643"/>
                  <a:pt x="3574640" y="5077189"/>
                  <a:pt x="3574412" y="5079121"/>
                </a:cubicBezTo>
                <a:lnTo>
                  <a:pt x="3573894" y="5083467"/>
                </a:lnTo>
                <a:close/>
                <a:moveTo>
                  <a:pt x="3391000" y="5074373"/>
                </a:moveTo>
                <a:cubicBezTo>
                  <a:pt x="3390148" y="5077187"/>
                  <a:pt x="3388882" y="5078911"/>
                  <a:pt x="3387048" y="5080514"/>
                </a:cubicBezTo>
                <a:cubicBezTo>
                  <a:pt x="3385220" y="5082119"/>
                  <a:pt x="3382824" y="5083599"/>
                  <a:pt x="3379708" y="5085926"/>
                </a:cubicBezTo>
                <a:cubicBezTo>
                  <a:pt x="3381542" y="5080632"/>
                  <a:pt x="3385968" y="5076274"/>
                  <a:pt x="3391000" y="5074373"/>
                </a:cubicBezTo>
                <a:close/>
                <a:moveTo>
                  <a:pt x="3297788" y="5029060"/>
                </a:moveTo>
                <a:cubicBezTo>
                  <a:pt x="3299356" y="5024629"/>
                  <a:pt x="3299080" y="5039495"/>
                  <a:pt x="3299080" y="5039495"/>
                </a:cubicBezTo>
                <a:cubicBezTo>
                  <a:pt x="3294648" y="5037924"/>
                  <a:pt x="3297788" y="5029060"/>
                  <a:pt x="3297788" y="5029060"/>
                </a:cubicBezTo>
                <a:close/>
                <a:moveTo>
                  <a:pt x="3277232" y="5015376"/>
                </a:moveTo>
                <a:lnTo>
                  <a:pt x="3275292" y="5018461"/>
                </a:lnTo>
                <a:lnTo>
                  <a:pt x="3274884" y="5020948"/>
                </a:lnTo>
                <a:close/>
                <a:moveTo>
                  <a:pt x="3169220" y="5013606"/>
                </a:moveTo>
                <a:lnTo>
                  <a:pt x="3169152" y="5014258"/>
                </a:lnTo>
                <a:cubicBezTo>
                  <a:pt x="3168504" y="5014029"/>
                  <a:pt x="3168428" y="5013846"/>
                  <a:pt x="3168800" y="5013686"/>
                </a:cubicBezTo>
                <a:close/>
                <a:moveTo>
                  <a:pt x="4250600" y="5010550"/>
                </a:moveTo>
                <a:lnTo>
                  <a:pt x="4249760" y="5012080"/>
                </a:lnTo>
                <a:lnTo>
                  <a:pt x="4244880" y="5016505"/>
                </a:lnTo>
                <a:close/>
                <a:moveTo>
                  <a:pt x="2573648" y="5010550"/>
                </a:moveTo>
                <a:lnTo>
                  <a:pt x="2572808" y="5012081"/>
                </a:lnTo>
                <a:lnTo>
                  <a:pt x="2567924" y="5016506"/>
                </a:lnTo>
                <a:close/>
                <a:moveTo>
                  <a:pt x="3235216" y="5000008"/>
                </a:moveTo>
                <a:cubicBezTo>
                  <a:pt x="3235340" y="4999911"/>
                  <a:pt x="3235152" y="5000492"/>
                  <a:pt x="3234548" y="5002040"/>
                </a:cubicBezTo>
                <a:lnTo>
                  <a:pt x="3233916" y="5003596"/>
                </a:lnTo>
                <a:lnTo>
                  <a:pt x="3231662" y="5006445"/>
                </a:lnTo>
                <a:cubicBezTo>
                  <a:pt x="3233498" y="5003113"/>
                  <a:pt x="3234974" y="5000203"/>
                  <a:pt x="3235216" y="5000008"/>
                </a:cubicBezTo>
                <a:close/>
                <a:moveTo>
                  <a:pt x="3386128" y="4993007"/>
                </a:moveTo>
                <a:cubicBezTo>
                  <a:pt x="3387456" y="4992504"/>
                  <a:pt x="3387940" y="4992777"/>
                  <a:pt x="3387880" y="4993448"/>
                </a:cubicBezTo>
                <a:cubicBezTo>
                  <a:pt x="3387788" y="4994453"/>
                  <a:pt x="3386472" y="4996352"/>
                  <a:pt x="3384952" y="4997869"/>
                </a:cubicBezTo>
                <a:cubicBezTo>
                  <a:pt x="3383428" y="4999390"/>
                  <a:pt x="3381704" y="5000528"/>
                  <a:pt x="3380788" y="5000010"/>
                </a:cubicBezTo>
                <a:cubicBezTo>
                  <a:pt x="3380788" y="5000010"/>
                  <a:pt x="3382776" y="4994275"/>
                  <a:pt x="3386128" y="4993007"/>
                </a:cubicBezTo>
                <a:close/>
                <a:moveTo>
                  <a:pt x="3470308" y="4989940"/>
                </a:moveTo>
                <a:cubicBezTo>
                  <a:pt x="3463316" y="4992584"/>
                  <a:pt x="3461964" y="4999998"/>
                  <a:pt x="3465600" y="4998624"/>
                </a:cubicBezTo>
                <a:cubicBezTo>
                  <a:pt x="3465600" y="4998624"/>
                  <a:pt x="3471078" y="4992670"/>
                  <a:pt x="3471694" y="4990495"/>
                </a:cubicBezTo>
                <a:cubicBezTo>
                  <a:pt x="3471900" y="4989772"/>
                  <a:pt x="3471564" y="4989466"/>
                  <a:pt x="3470308" y="4989940"/>
                </a:cubicBezTo>
                <a:close/>
                <a:moveTo>
                  <a:pt x="2637212" y="4975744"/>
                </a:moveTo>
                <a:cubicBezTo>
                  <a:pt x="2637592" y="4976749"/>
                  <a:pt x="2637362" y="4977412"/>
                  <a:pt x="2636584" y="4977993"/>
                </a:cubicBezTo>
                <a:cubicBezTo>
                  <a:pt x="2635804" y="4978575"/>
                  <a:pt x="2634478" y="4979077"/>
                  <a:pt x="2632660" y="4979764"/>
                </a:cubicBezTo>
                <a:cubicBezTo>
                  <a:pt x="2631138" y="4975738"/>
                  <a:pt x="2635534" y="4976377"/>
                  <a:pt x="2637212" y="4975744"/>
                </a:cubicBezTo>
                <a:close/>
                <a:moveTo>
                  <a:pt x="4314164" y="4975742"/>
                </a:moveTo>
                <a:cubicBezTo>
                  <a:pt x="4314544" y="4976748"/>
                  <a:pt x="4314316" y="4977410"/>
                  <a:pt x="4313538" y="4977991"/>
                </a:cubicBezTo>
                <a:cubicBezTo>
                  <a:pt x="4312756" y="4978574"/>
                  <a:pt x="4311432" y="4979076"/>
                  <a:pt x="4309612" y="4979764"/>
                </a:cubicBezTo>
                <a:cubicBezTo>
                  <a:pt x="4308092" y="4975737"/>
                  <a:pt x="4312488" y="4976376"/>
                  <a:pt x="4314164" y="4975742"/>
                </a:cubicBezTo>
                <a:close/>
                <a:moveTo>
                  <a:pt x="2641764" y="4971721"/>
                </a:moveTo>
                <a:cubicBezTo>
                  <a:pt x="2642146" y="4972728"/>
                  <a:pt x="2641916" y="4973391"/>
                  <a:pt x="2641136" y="4973972"/>
                </a:cubicBezTo>
                <a:cubicBezTo>
                  <a:pt x="2640358" y="4974553"/>
                  <a:pt x="2639030" y="4975055"/>
                  <a:pt x="2637212" y="4975744"/>
                </a:cubicBezTo>
                <a:cubicBezTo>
                  <a:pt x="2635692" y="4971716"/>
                  <a:pt x="2640088" y="4972356"/>
                  <a:pt x="2641764" y="4971721"/>
                </a:cubicBezTo>
                <a:close/>
                <a:moveTo>
                  <a:pt x="4318716" y="4971720"/>
                </a:moveTo>
                <a:cubicBezTo>
                  <a:pt x="4319100" y="4972726"/>
                  <a:pt x="4318868" y="4973390"/>
                  <a:pt x="4318088" y="4973970"/>
                </a:cubicBezTo>
                <a:cubicBezTo>
                  <a:pt x="4317308" y="4974552"/>
                  <a:pt x="4315982" y="4975054"/>
                  <a:pt x="4314164" y="4975742"/>
                </a:cubicBezTo>
                <a:cubicBezTo>
                  <a:pt x="4312642" y="4971716"/>
                  <a:pt x="4317040" y="4972354"/>
                  <a:pt x="4318716" y="4971720"/>
                </a:cubicBezTo>
                <a:close/>
                <a:moveTo>
                  <a:pt x="2835948" y="4969264"/>
                </a:moveTo>
                <a:lnTo>
                  <a:pt x="2835640" y="4971873"/>
                </a:lnTo>
                <a:cubicBezTo>
                  <a:pt x="2835500" y="4973032"/>
                  <a:pt x="2835594" y="4972258"/>
                  <a:pt x="2835776" y="4970713"/>
                </a:cubicBezTo>
                <a:close/>
                <a:moveTo>
                  <a:pt x="4512900" y="4969261"/>
                </a:moveTo>
                <a:lnTo>
                  <a:pt x="4512732" y="4970711"/>
                </a:lnTo>
                <a:cubicBezTo>
                  <a:pt x="4512548" y="4972257"/>
                  <a:pt x="4512452" y="4973031"/>
                  <a:pt x="4512592" y="4971872"/>
                </a:cubicBezTo>
                <a:close/>
                <a:moveTo>
                  <a:pt x="3438456" y="4964022"/>
                </a:moveTo>
                <a:cubicBezTo>
                  <a:pt x="3437998" y="4965347"/>
                  <a:pt x="3437120" y="4966830"/>
                  <a:pt x="3435902" y="4968151"/>
                </a:cubicBezTo>
                <a:cubicBezTo>
                  <a:pt x="3434684" y="4969473"/>
                  <a:pt x="3433126" y="4970639"/>
                  <a:pt x="3431308" y="4971326"/>
                </a:cubicBezTo>
                <a:cubicBezTo>
                  <a:pt x="3431464" y="4966665"/>
                  <a:pt x="3433424" y="4965926"/>
                  <a:pt x="3438456" y="4964022"/>
                </a:cubicBezTo>
                <a:close/>
                <a:moveTo>
                  <a:pt x="2836880" y="4961439"/>
                </a:moveTo>
                <a:cubicBezTo>
                  <a:pt x="2836880" y="4961439"/>
                  <a:pt x="2836694" y="4962985"/>
                  <a:pt x="2836468" y="4964917"/>
                </a:cubicBezTo>
                <a:lnTo>
                  <a:pt x="2835948" y="4969264"/>
                </a:lnTo>
                <a:close/>
                <a:moveTo>
                  <a:pt x="4513832" y="4961437"/>
                </a:moveTo>
                <a:cubicBezTo>
                  <a:pt x="4513832" y="4961437"/>
                  <a:pt x="4513648" y="4962984"/>
                  <a:pt x="4513418" y="4964916"/>
                </a:cubicBezTo>
                <a:lnTo>
                  <a:pt x="4512900" y="4969261"/>
                </a:lnTo>
                <a:close/>
                <a:moveTo>
                  <a:pt x="4330010" y="4960167"/>
                </a:moveTo>
                <a:cubicBezTo>
                  <a:pt x="4329156" y="4962981"/>
                  <a:pt x="4327892" y="4964705"/>
                  <a:pt x="4326060" y="4966309"/>
                </a:cubicBezTo>
                <a:cubicBezTo>
                  <a:pt x="4324228" y="4967911"/>
                  <a:pt x="4321832" y="4969392"/>
                  <a:pt x="4318716" y="4971720"/>
                </a:cubicBezTo>
                <a:cubicBezTo>
                  <a:pt x="4320552" y="4966425"/>
                  <a:pt x="4324976" y="4962069"/>
                  <a:pt x="4330010" y="4960167"/>
                </a:cubicBezTo>
                <a:close/>
                <a:moveTo>
                  <a:pt x="2653056" y="4960167"/>
                </a:moveTo>
                <a:cubicBezTo>
                  <a:pt x="2652204" y="4962983"/>
                  <a:pt x="2650938" y="4964706"/>
                  <a:pt x="2649106" y="4966310"/>
                </a:cubicBezTo>
                <a:cubicBezTo>
                  <a:pt x="2647276" y="4967913"/>
                  <a:pt x="2644880" y="4969394"/>
                  <a:pt x="2641764" y="4971721"/>
                </a:cubicBezTo>
                <a:cubicBezTo>
                  <a:pt x="2643598" y="4966427"/>
                  <a:pt x="2648024" y="4962069"/>
                  <a:pt x="2653056" y="4960167"/>
                </a:cubicBezTo>
                <a:close/>
                <a:moveTo>
                  <a:pt x="2342691" y="4917723"/>
                </a:moveTo>
                <a:lnTo>
                  <a:pt x="2342417" y="4932590"/>
                </a:lnTo>
                <a:cubicBezTo>
                  <a:pt x="2336414" y="4935451"/>
                  <a:pt x="2335951" y="4920324"/>
                  <a:pt x="2342691" y="4917723"/>
                </a:cubicBezTo>
                <a:close/>
                <a:moveTo>
                  <a:pt x="2559844" y="4914856"/>
                </a:moveTo>
                <a:cubicBezTo>
                  <a:pt x="2561412" y="4910425"/>
                  <a:pt x="2561136" y="4925291"/>
                  <a:pt x="2561136" y="4925291"/>
                </a:cubicBezTo>
                <a:cubicBezTo>
                  <a:pt x="2556704" y="4923720"/>
                  <a:pt x="2559844" y="4914856"/>
                  <a:pt x="2559844" y="4914856"/>
                </a:cubicBezTo>
                <a:close/>
                <a:moveTo>
                  <a:pt x="4236796" y="4914855"/>
                </a:moveTo>
                <a:cubicBezTo>
                  <a:pt x="4238366" y="4910424"/>
                  <a:pt x="4238088" y="4925290"/>
                  <a:pt x="4238088" y="4925290"/>
                </a:cubicBezTo>
                <a:cubicBezTo>
                  <a:pt x="4233656" y="4923718"/>
                  <a:pt x="4236796" y="4914855"/>
                  <a:pt x="4236796" y="4914855"/>
                </a:cubicBezTo>
                <a:close/>
                <a:moveTo>
                  <a:pt x="3538548" y="4906727"/>
                </a:moveTo>
                <a:lnTo>
                  <a:pt x="3518216" y="4931230"/>
                </a:lnTo>
                <a:cubicBezTo>
                  <a:pt x="3519908" y="4928098"/>
                  <a:pt x="3524824" y="4921445"/>
                  <a:pt x="3529412" y="4915829"/>
                </a:cubicBezTo>
                <a:close/>
                <a:moveTo>
                  <a:pt x="3538632" y="4906630"/>
                </a:moveTo>
                <a:lnTo>
                  <a:pt x="3538640" y="4906636"/>
                </a:lnTo>
                <a:lnTo>
                  <a:pt x="3538548" y="4906727"/>
                </a:lnTo>
                <a:close/>
                <a:moveTo>
                  <a:pt x="2539286" y="4901172"/>
                </a:moveTo>
                <a:lnTo>
                  <a:pt x="2537346" y="4904254"/>
                </a:lnTo>
                <a:lnTo>
                  <a:pt x="2536940" y="4906743"/>
                </a:lnTo>
                <a:close/>
                <a:moveTo>
                  <a:pt x="4216240" y="4901169"/>
                </a:moveTo>
                <a:lnTo>
                  <a:pt x="4214300" y="4904253"/>
                </a:lnTo>
                <a:lnTo>
                  <a:pt x="4213892" y="4906742"/>
                </a:lnTo>
                <a:close/>
                <a:moveTo>
                  <a:pt x="2359060" y="4900937"/>
                </a:moveTo>
                <a:lnTo>
                  <a:pt x="2356793" y="4912028"/>
                </a:lnTo>
                <a:cubicBezTo>
                  <a:pt x="2356312" y="4914373"/>
                  <a:pt x="2357032" y="4910856"/>
                  <a:pt x="2357870" y="4906756"/>
                </a:cubicBezTo>
                <a:close/>
                <a:moveTo>
                  <a:pt x="2431276" y="4899402"/>
                </a:moveTo>
                <a:lnTo>
                  <a:pt x="2431208" y="4900054"/>
                </a:lnTo>
                <a:cubicBezTo>
                  <a:pt x="2430560" y="4899824"/>
                  <a:pt x="2430484" y="4899641"/>
                  <a:pt x="2430856" y="4899482"/>
                </a:cubicBezTo>
                <a:close/>
                <a:moveTo>
                  <a:pt x="4108228" y="4899399"/>
                </a:moveTo>
                <a:lnTo>
                  <a:pt x="4108160" y="4900052"/>
                </a:lnTo>
                <a:cubicBezTo>
                  <a:pt x="4107512" y="4899823"/>
                  <a:pt x="4107436" y="4899639"/>
                  <a:pt x="4107808" y="4899481"/>
                </a:cubicBezTo>
                <a:close/>
                <a:moveTo>
                  <a:pt x="2359668" y="4897968"/>
                </a:moveTo>
                <a:cubicBezTo>
                  <a:pt x="2359668" y="4897968"/>
                  <a:pt x="2359430" y="4899140"/>
                  <a:pt x="2359084" y="4900823"/>
                </a:cubicBezTo>
                <a:lnTo>
                  <a:pt x="2359060" y="4900937"/>
                </a:lnTo>
                <a:close/>
                <a:moveTo>
                  <a:pt x="3073900" y="4893174"/>
                </a:moveTo>
                <a:lnTo>
                  <a:pt x="3051600" y="4932086"/>
                </a:lnTo>
                <a:lnTo>
                  <a:pt x="3047744" y="4935731"/>
                </a:lnTo>
                <a:lnTo>
                  <a:pt x="3042884" y="4939710"/>
                </a:lnTo>
                <a:lnTo>
                  <a:pt x="3052472" y="4920201"/>
                </a:lnTo>
                <a:lnTo>
                  <a:pt x="3062396" y="4901971"/>
                </a:lnTo>
                <a:lnTo>
                  <a:pt x="3070468" y="4896080"/>
                </a:lnTo>
                <a:close/>
                <a:moveTo>
                  <a:pt x="2286245" y="4886925"/>
                </a:moveTo>
                <a:cubicBezTo>
                  <a:pt x="2290680" y="4888494"/>
                  <a:pt x="2287279" y="4898098"/>
                  <a:pt x="2287279" y="4898098"/>
                </a:cubicBezTo>
                <a:cubicBezTo>
                  <a:pt x="2285707" y="4902530"/>
                  <a:pt x="2284677" y="4891356"/>
                  <a:pt x="2286245" y="4886925"/>
                </a:cubicBezTo>
                <a:close/>
                <a:moveTo>
                  <a:pt x="2497272" y="4885804"/>
                </a:moveTo>
                <a:cubicBezTo>
                  <a:pt x="2497394" y="4885706"/>
                  <a:pt x="2497208" y="4886287"/>
                  <a:pt x="2496604" y="4887835"/>
                </a:cubicBezTo>
                <a:lnTo>
                  <a:pt x="2495972" y="4889391"/>
                </a:lnTo>
                <a:lnTo>
                  <a:pt x="2493718" y="4892240"/>
                </a:lnTo>
                <a:cubicBezTo>
                  <a:pt x="2495554" y="4888909"/>
                  <a:pt x="2497028" y="4885998"/>
                  <a:pt x="2497272" y="4885804"/>
                </a:cubicBezTo>
                <a:close/>
                <a:moveTo>
                  <a:pt x="4174224" y="4885803"/>
                </a:moveTo>
                <a:cubicBezTo>
                  <a:pt x="4174348" y="4885705"/>
                  <a:pt x="4174160" y="4886285"/>
                  <a:pt x="4173556" y="4887834"/>
                </a:cubicBezTo>
                <a:lnTo>
                  <a:pt x="4172924" y="4889390"/>
                </a:lnTo>
                <a:lnTo>
                  <a:pt x="4170668" y="4892239"/>
                </a:lnTo>
                <a:cubicBezTo>
                  <a:pt x="4172508" y="4888908"/>
                  <a:pt x="4173980" y="4885996"/>
                  <a:pt x="4174224" y="4885803"/>
                </a:cubicBezTo>
                <a:close/>
                <a:moveTo>
                  <a:pt x="3557544" y="4882763"/>
                </a:moveTo>
                <a:cubicBezTo>
                  <a:pt x="3557572" y="4883209"/>
                  <a:pt x="3555072" y="4886609"/>
                  <a:pt x="3548898" y="4894257"/>
                </a:cubicBezTo>
                <a:lnTo>
                  <a:pt x="3538632" y="4906630"/>
                </a:lnTo>
                <a:lnTo>
                  <a:pt x="3536204" y="4905257"/>
                </a:lnTo>
                <a:cubicBezTo>
                  <a:pt x="3547320" y="4892810"/>
                  <a:pt x="3557488" y="4881874"/>
                  <a:pt x="3557544" y="4882763"/>
                </a:cubicBezTo>
                <a:close/>
                <a:moveTo>
                  <a:pt x="2648186" y="4878803"/>
                </a:moveTo>
                <a:cubicBezTo>
                  <a:pt x="2649514" y="4878300"/>
                  <a:pt x="2649996" y="4878572"/>
                  <a:pt x="2649936" y="4879243"/>
                </a:cubicBezTo>
                <a:cubicBezTo>
                  <a:pt x="2649844" y="4880247"/>
                  <a:pt x="2648526" y="4882148"/>
                  <a:pt x="2647008" y="4883665"/>
                </a:cubicBezTo>
                <a:cubicBezTo>
                  <a:pt x="2645484" y="4885185"/>
                  <a:pt x="2643758" y="4886324"/>
                  <a:pt x="2642844" y="4885806"/>
                </a:cubicBezTo>
                <a:cubicBezTo>
                  <a:pt x="2642844" y="4885806"/>
                  <a:pt x="2644832" y="4880071"/>
                  <a:pt x="2648186" y="4878803"/>
                </a:cubicBezTo>
                <a:close/>
                <a:moveTo>
                  <a:pt x="4325138" y="4878801"/>
                </a:moveTo>
                <a:cubicBezTo>
                  <a:pt x="4326468" y="4878299"/>
                  <a:pt x="4326948" y="4878571"/>
                  <a:pt x="4326888" y="4879243"/>
                </a:cubicBezTo>
                <a:cubicBezTo>
                  <a:pt x="4326796" y="4880247"/>
                  <a:pt x="4325480" y="4882147"/>
                  <a:pt x="4323960" y="4883664"/>
                </a:cubicBezTo>
                <a:cubicBezTo>
                  <a:pt x="4322436" y="4885184"/>
                  <a:pt x="4320712" y="4886323"/>
                  <a:pt x="4319796" y="4885805"/>
                </a:cubicBezTo>
                <a:cubicBezTo>
                  <a:pt x="4319796" y="4885805"/>
                  <a:pt x="4321784" y="4880070"/>
                  <a:pt x="4325138" y="4878801"/>
                </a:cubicBezTo>
                <a:close/>
                <a:moveTo>
                  <a:pt x="2732364" y="4875736"/>
                </a:moveTo>
                <a:cubicBezTo>
                  <a:pt x="2725372" y="4878381"/>
                  <a:pt x="2724020" y="4885794"/>
                  <a:pt x="2727656" y="4884420"/>
                </a:cubicBezTo>
                <a:cubicBezTo>
                  <a:pt x="2727656" y="4884420"/>
                  <a:pt x="2733136" y="4878465"/>
                  <a:pt x="2733750" y="4876291"/>
                </a:cubicBezTo>
                <a:cubicBezTo>
                  <a:pt x="2733956" y="4875565"/>
                  <a:pt x="2733620" y="4875261"/>
                  <a:pt x="2732364" y="4875736"/>
                </a:cubicBezTo>
                <a:close/>
                <a:moveTo>
                  <a:pt x="4409314" y="4875735"/>
                </a:moveTo>
                <a:cubicBezTo>
                  <a:pt x="4402324" y="4878379"/>
                  <a:pt x="4400972" y="4885793"/>
                  <a:pt x="4404606" y="4884419"/>
                </a:cubicBezTo>
                <a:cubicBezTo>
                  <a:pt x="4404606" y="4884419"/>
                  <a:pt x="4410088" y="4878464"/>
                  <a:pt x="4410700" y="4876290"/>
                </a:cubicBezTo>
                <a:cubicBezTo>
                  <a:pt x="4410908" y="4875564"/>
                  <a:pt x="4410572" y="4875260"/>
                  <a:pt x="4409314" y="4875735"/>
                </a:cubicBezTo>
                <a:close/>
                <a:moveTo>
                  <a:pt x="3010900" y="4866613"/>
                </a:moveTo>
                <a:lnTo>
                  <a:pt x="3010062" y="4868145"/>
                </a:lnTo>
                <a:lnTo>
                  <a:pt x="3005176" y="4872570"/>
                </a:lnTo>
                <a:close/>
                <a:moveTo>
                  <a:pt x="3483980" y="4859747"/>
                </a:moveTo>
                <a:lnTo>
                  <a:pt x="3480768" y="4862383"/>
                </a:lnTo>
                <a:lnTo>
                  <a:pt x="3478684" y="4864984"/>
                </a:lnTo>
                <a:lnTo>
                  <a:pt x="3468532" y="4878767"/>
                </a:lnTo>
                <a:lnTo>
                  <a:pt x="3481136" y="4864299"/>
                </a:lnTo>
                <a:cubicBezTo>
                  <a:pt x="3483334" y="4861548"/>
                  <a:pt x="3484622" y="4859672"/>
                  <a:pt x="3483980" y="4859747"/>
                </a:cubicBezTo>
                <a:close/>
                <a:moveTo>
                  <a:pt x="2700512" y="4849817"/>
                </a:moveTo>
                <a:cubicBezTo>
                  <a:pt x="2700052" y="4851141"/>
                  <a:pt x="2699172" y="4852624"/>
                  <a:pt x="2697956" y="4853947"/>
                </a:cubicBezTo>
                <a:cubicBezTo>
                  <a:pt x="2696740" y="4855269"/>
                  <a:pt x="2695184" y="4856435"/>
                  <a:pt x="2693364" y="4857121"/>
                </a:cubicBezTo>
                <a:cubicBezTo>
                  <a:pt x="2693520" y="4852461"/>
                  <a:pt x="2695478" y="4851721"/>
                  <a:pt x="2700512" y="4849817"/>
                </a:cubicBezTo>
                <a:close/>
                <a:moveTo>
                  <a:pt x="4377464" y="4849816"/>
                </a:moveTo>
                <a:cubicBezTo>
                  <a:pt x="4377006" y="4851140"/>
                  <a:pt x="4376128" y="4852622"/>
                  <a:pt x="4374908" y="4853946"/>
                </a:cubicBezTo>
                <a:cubicBezTo>
                  <a:pt x="4373692" y="4855268"/>
                  <a:pt x="4372134" y="4856433"/>
                  <a:pt x="4370316" y="4857120"/>
                </a:cubicBezTo>
                <a:cubicBezTo>
                  <a:pt x="4370472" y="4852460"/>
                  <a:pt x="4372430" y="4851719"/>
                  <a:pt x="4377464" y="4849816"/>
                </a:cubicBezTo>
                <a:close/>
                <a:moveTo>
                  <a:pt x="3074464" y="4831806"/>
                </a:moveTo>
                <a:cubicBezTo>
                  <a:pt x="3074844" y="4832810"/>
                  <a:pt x="3074616" y="4833472"/>
                  <a:pt x="3073836" y="4834055"/>
                </a:cubicBezTo>
                <a:cubicBezTo>
                  <a:pt x="3073058" y="4834637"/>
                  <a:pt x="3071730" y="4835139"/>
                  <a:pt x="3069912" y="4835826"/>
                </a:cubicBezTo>
                <a:cubicBezTo>
                  <a:pt x="3068388" y="4831800"/>
                  <a:pt x="3072786" y="4832441"/>
                  <a:pt x="3074464" y="4831806"/>
                </a:cubicBezTo>
                <a:close/>
                <a:moveTo>
                  <a:pt x="3079016" y="4827782"/>
                </a:moveTo>
                <a:cubicBezTo>
                  <a:pt x="3079396" y="4828790"/>
                  <a:pt x="3079166" y="4829452"/>
                  <a:pt x="3078388" y="4830034"/>
                </a:cubicBezTo>
                <a:cubicBezTo>
                  <a:pt x="3077608" y="4830615"/>
                  <a:pt x="3076280" y="4831117"/>
                  <a:pt x="3074464" y="4831806"/>
                </a:cubicBezTo>
                <a:cubicBezTo>
                  <a:pt x="3072942" y="4827780"/>
                  <a:pt x="3077338" y="4828416"/>
                  <a:pt x="3079016" y="4827782"/>
                </a:cubicBezTo>
                <a:close/>
                <a:moveTo>
                  <a:pt x="2262659" y="4822043"/>
                </a:moveTo>
                <a:lnTo>
                  <a:pt x="2263093" y="4824178"/>
                </a:lnTo>
                <a:lnTo>
                  <a:pt x="2259335" y="4829464"/>
                </a:lnTo>
                <a:lnTo>
                  <a:pt x="2259064" y="4828668"/>
                </a:lnTo>
                <a:cubicBezTo>
                  <a:pt x="2259199" y="4824767"/>
                  <a:pt x="2260442" y="4821259"/>
                  <a:pt x="2262659" y="4822043"/>
                </a:cubicBezTo>
                <a:close/>
                <a:moveTo>
                  <a:pt x="3090308" y="4816229"/>
                </a:moveTo>
                <a:cubicBezTo>
                  <a:pt x="3089456" y="4819045"/>
                  <a:pt x="3088188" y="4820768"/>
                  <a:pt x="3086358" y="4822372"/>
                </a:cubicBezTo>
                <a:cubicBezTo>
                  <a:pt x="3084528" y="4823973"/>
                  <a:pt x="3082132" y="4825456"/>
                  <a:pt x="3079016" y="4827782"/>
                </a:cubicBezTo>
                <a:cubicBezTo>
                  <a:pt x="3080848" y="4822490"/>
                  <a:pt x="3085276" y="4818131"/>
                  <a:pt x="3090308" y="4816229"/>
                </a:cubicBezTo>
                <a:close/>
                <a:moveTo>
                  <a:pt x="2349897" y="4808176"/>
                </a:moveTo>
                <a:lnTo>
                  <a:pt x="2345344" y="4812814"/>
                </a:lnTo>
                <a:lnTo>
                  <a:pt x="2340785" y="4819380"/>
                </a:lnTo>
                <a:close/>
                <a:moveTo>
                  <a:pt x="2273632" y="4805148"/>
                </a:moveTo>
                <a:lnTo>
                  <a:pt x="2274470" y="4808170"/>
                </a:lnTo>
                <a:lnTo>
                  <a:pt x="2270765" y="4813381"/>
                </a:lnTo>
                <a:lnTo>
                  <a:pt x="2270131" y="4811806"/>
                </a:lnTo>
                <a:cubicBezTo>
                  <a:pt x="2270172" y="4807872"/>
                  <a:pt x="2271415" y="4804365"/>
                  <a:pt x="2273632" y="4805148"/>
                </a:cubicBezTo>
                <a:close/>
                <a:moveTo>
                  <a:pt x="1604748" y="4803518"/>
                </a:moveTo>
                <a:lnTo>
                  <a:pt x="1604471" y="4818384"/>
                </a:lnTo>
                <a:cubicBezTo>
                  <a:pt x="1598470" y="4821246"/>
                  <a:pt x="1598006" y="4806120"/>
                  <a:pt x="1604748" y="4803518"/>
                </a:cubicBezTo>
                <a:close/>
                <a:moveTo>
                  <a:pt x="1619720" y="4793563"/>
                </a:moveTo>
                <a:lnTo>
                  <a:pt x="1618894" y="4797606"/>
                </a:lnTo>
                <a:cubicBezTo>
                  <a:pt x="1618668" y="4798703"/>
                  <a:pt x="1618607" y="4798996"/>
                  <a:pt x="1618848" y="4797824"/>
                </a:cubicBezTo>
                <a:close/>
                <a:moveTo>
                  <a:pt x="2800604" y="4792523"/>
                </a:moveTo>
                <a:lnTo>
                  <a:pt x="2780272" y="4817026"/>
                </a:lnTo>
                <a:cubicBezTo>
                  <a:pt x="2781964" y="4813894"/>
                  <a:pt x="2786878" y="4807241"/>
                  <a:pt x="2791468" y="4801625"/>
                </a:cubicBezTo>
                <a:close/>
                <a:moveTo>
                  <a:pt x="4477560" y="4792522"/>
                </a:moveTo>
                <a:lnTo>
                  <a:pt x="4457224" y="4817024"/>
                </a:lnTo>
                <a:cubicBezTo>
                  <a:pt x="4458916" y="4813893"/>
                  <a:pt x="4463832" y="4807240"/>
                  <a:pt x="4468420" y="4801624"/>
                </a:cubicBezTo>
                <a:close/>
                <a:moveTo>
                  <a:pt x="2800688" y="4792425"/>
                </a:moveTo>
                <a:lnTo>
                  <a:pt x="2800698" y="4792432"/>
                </a:lnTo>
                <a:lnTo>
                  <a:pt x="2800604" y="4792523"/>
                </a:lnTo>
                <a:close/>
                <a:moveTo>
                  <a:pt x="4477640" y="4792424"/>
                </a:moveTo>
                <a:lnTo>
                  <a:pt x="4477648" y="4792431"/>
                </a:lnTo>
                <a:lnTo>
                  <a:pt x="4477560" y="4792522"/>
                </a:lnTo>
                <a:close/>
                <a:moveTo>
                  <a:pt x="2285344" y="4788515"/>
                </a:moveTo>
                <a:lnTo>
                  <a:pt x="2286053" y="4792014"/>
                </a:lnTo>
                <a:lnTo>
                  <a:pt x="2282283" y="4797246"/>
                </a:lnTo>
                <a:lnTo>
                  <a:pt x="2281474" y="4795040"/>
                </a:lnTo>
                <a:cubicBezTo>
                  <a:pt x="2281515" y="4791106"/>
                  <a:pt x="2282757" y="4787598"/>
                  <a:pt x="2285344" y="4788515"/>
                </a:cubicBezTo>
                <a:close/>
                <a:moveTo>
                  <a:pt x="1621116" y="4786732"/>
                </a:moveTo>
                <a:lnTo>
                  <a:pt x="1619720" y="4793563"/>
                </a:lnTo>
                <a:lnTo>
                  <a:pt x="1619925" y="4792552"/>
                </a:lnTo>
                <a:close/>
                <a:moveTo>
                  <a:pt x="3144366" y="4783880"/>
                </a:moveTo>
                <a:lnTo>
                  <a:pt x="3138880" y="4793883"/>
                </a:lnTo>
                <a:cubicBezTo>
                  <a:pt x="3128144" y="4807536"/>
                  <a:pt x="3117752" y="4821711"/>
                  <a:pt x="3107668" y="4836837"/>
                </a:cubicBezTo>
                <a:lnTo>
                  <a:pt x="3094212" y="4859129"/>
                </a:lnTo>
                <a:lnTo>
                  <a:pt x="3094090" y="4858512"/>
                </a:lnTo>
                <a:cubicBezTo>
                  <a:pt x="3092540" y="4859505"/>
                  <a:pt x="3089236" y="4862240"/>
                  <a:pt x="3083300" y="4867457"/>
                </a:cubicBezTo>
                <a:lnTo>
                  <a:pt x="3079328" y="4870873"/>
                </a:lnTo>
                <a:lnTo>
                  <a:pt x="3083264" y="4863641"/>
                </a:lnTo>
                <a:lnTo>
                  <a:pt x="3110374" y="4817289"/>
                </a:lnTo>
                <a:lnTo>
                  <a:pt x="3125548" y="4803675"/>
                </a:lnTo>
                <a:close/>
                <a:moveTo>
                  <a:pt x="1621726" y="4783762"/>
                </a:moveTo>
                <a:cubicBezTo>
                  <a:pt x="1621726" y="4783762"/>
                  <a:pt x="1621485" y="4784935"/>
                  <a:pt x="1621140" y="4786619"/>
                </a:cubicBezTo>
                <a:lnTo>
                  <a:pt x="1621116" y="4786732"/>
                </a:lnTo>
                <a:close/>
                <a:moveTo>
                  <a:pt x="4012908" y="4778968"/>
                </a:moveTo>
                <a:lnTo>
                  <a:pt x="3990608" y="4817879"/>
                </a:lnTo>
                <a:lnTo>
                  <a:pt x="3986752" y="4821524"/>
                </a:lnTo>
                <a:lnTo>
                  <a:pt x="3981892" y="4825504"/>
                </a:lnTo>
                <a:lnTo>
                  <a:pt x="3991480" y="4805995"/>
                </a:lnTo>
                <a:lnTo>
                  <a:pt x="4001404" y="4787765"/>
                </a:lnTo>
                <a:lnTo>
                  <a:pt x="4009476" y="4781874"/>
                </a:lnTo>
                <a:close/>
                <a:moveTo>
                  <a:pt x="3076976" y="4774888"/>
                </a:moveTo>
                <a:lnTo>
                  <a:pt x="3068332" y="4779762"/>
                </a:lnTo>
                <a:lnTo>
                  <a:pt x="3065636" y="4784930"/>
                </a:lnTo>
                <a:lnTo>
                  <a:pt x="3062876" y="4789058"/>
                </a:lnTo>
                <a:lnTo>
                  <a:pt x="3063118" y="4788875"/>
                </a:lnTo>
                <a:cubicBezTo>
                  <a:pt x="3063708" y="4788438"/>
                  <a:pt x="3064052" y="4788196"/>
                  <a:pt x="3064052" y="4788196"/>
                </a:cubicBezTo>
                <a:close/>
                <a:moveTo>
                  <a:pt x="2243967" y="4773859"/>
                </a:moveTo>
                <a:cubicBezTo>
                  <a:pt x="2245538" y="4769428"/>
                  <a:pt x="2246569" y="4780601"/>
                  <a:pt x="2245001" y="4785033"/>
                </a:cubicBezTo>
                <a:cubicBezTo>
                  <a:pt x="2240567" y="4783461"/>
                  <a:pt x="2238796" y="4772027"/>
                  <a:pt x="2243967" y="4773859"/>
                </a:cubicBezTo>
                <a:close/>
                <a:moveTo>
                  <a:pt x="1548301" y="4772721"/>
                </a:moveTo>
                <a:cubicBezTo>
                  <a:pt x="1552734" y="4774290"/>
                  <a:pt x="1549335" y="4783891"/>
                  <a:pt x="1549335" y="4783891"/>
                </a:cubicBezTo>
                <a:cubicBezTo>
                  <a:pt x="1547764" y="4788325"/>
                  <a:pt x="1546732" y="4777151"/>
                  <a:pt x="1548301" y="4772721"/>
                </a:cubicBezTo>
                <a:close/>
                <a:moveTo>
                  <a:pt x="2819600" y="4768558"/>
                </a:moveTo>
                <a:cubicBezTo>
                  <a:pt x="2819626" y="4769004"/>
                  <a:pt x="2817128" y="4772405"/>
                  <a:pt x="2810954" y="4780053"/>
                </a:cubicBezTo>
                <a:lnTo>
                  <a:pt x="2800688" y="4792425"/>
                </a:lnTo>
                <a:lnTo>
                  <a:pt x="2798260" y="4791051"/>
                </a:lnTo>
                <a:cubicBezTo>
                  <a:pt x="2809376" y="4778607"/>
                  <a:pt x="2819542" y="4767668"/>
                  <a:pt x="2819600" y="4768558"/>
                </a:cubicBezTo>
                <a:close/>
                <a:moveTo>
                  <a:pt x="4496552" y="4768557"/>
                </a:moveTo>
                <a:cubicBezTo>
                  <a:pt x="4496580" y="4769003"/>
                  <a:pt x="4494080" y="4772404"/>
                  <a:pt x="4487908" y="4780051"/>
                </a:cubicBezTo>
                <a:lnTo>
                  <a:pt x="4477640" y="4792424"/>
                </a:lnTo>
                <a:lnTo>
                  <a:pt x="4475212" y="4791051"/>
                </a:lnTo>
                <a:cubicBezTo>
                  <a:pt x="4486328" y="4778605"/>
                  <a:pt x="4496496" y="4767668"/>
                  <a:pt x="4496552" y="4768557"/>
                </a:cubicBezTo>
                <a:close/>
                <a:moveTo>
                  <a:pt x="2272956" y="4752408"/>
                </a:moveTo>
                <a:lnTo>
                  <a:pt x="2272117" y="4753939"/>
                </a:lnTo>
                <a:lnTo>
                  <a:pt x="2267233" y="4758364"/>
                </a:lnTo>
                <a:close/>
                <a:moveTo>
                  <a:pt x="3949908" y="4752407"/>
                </a:moveTo>
                <a:lnTo>
                  <a:pt x="3949068" y="4753938"/>
                </a:lnTo>
                <a:lnTo>
                  <a:pt x="3944184" y="4758363"/>
                </a:lnTo>
                <a:close/>
                <a:moveTo>
                  <a:pt x="2746036" y="4745542"/>
                </a:moveTo>
                <a:lnTo>
                  <a:pt x="2742824" y="4748178"/>
                </a:lnTo>
                <a:lnTo>
                  <a:pt x="2740740" y="4750780"/>
                </a:lnTo>
                <a:lnTo>
                  <a:pt x="2730588" y="4764563"/>
                </a:lnTo>
                <a:lnTo>
                  <a:pt x="2743192" y="4750092"/>
                </a:lnTo>
                <a:cubicBezTo>
                  <a:pt x="2745390" y="4747345"/>
                  <a:pt x="2746676" y="4745467"/>
                  <a:pt x="2746036" y="4745542"/>
                </a:cubicBezTo>
                <a:close/>
                <a:moveTo>
                  <a:pt x="4422988" y="4745541"/>
                </a:moveTo>
                <a:lnTo>
                  <a:pt x="4419774" y="4748177"/>
                </a:lnTo>
                <a:lnTo>
                  <a:pt x="4417692" y="4750779"/>
                </a:lnTo>
                <a:lnTo>
                  <a:pt x="4407540" y="4764562"/>
                </a:lnTo>
                <a:lnTo>
                  <a:pt x="4420144" y="4750091"/>
                </a:lnTo>
                <a:cubicBezTo>
                  <a:pt x="4422340" y="4747343"/>
                  <a:pt x="4423628" y="4745467"/>
                  <a:pt x="4422988" y="4745541"/>
                </a:cubicBezTo>
                <a:close/>
                <a:moveTo>
                  <a:pt x="3106692" y="4740322"/>
                </a:moveTo>
                <a:cubicBezTo>
                  <a:pt x="3106480" y="4739617"/>
                  <a:pt x="3106620" y="4740087"/>
                  <a:pt x="3106898" y="4741029"/>
                </a:cubicBezTo>
                <a:lnTo>
                  <a:pt x="3107600" y="4743393"/>
                </a:lnTo>
                <a:close/>
                <a:moveTo>
                  <a:pt x="2936144" y="4739963"/>
                </a:moveTo>
                <a:lnTo>
                  <a:pt x="2934934" y="4743293"/>
                </a:lnTo>
                <a:lnTo>
                  <a:pt x="2934992" y="4743218"/>
                </a:lnTo>
                <a:cubicBezTo>
                  <a:pt x="2935876" y="4741579"/>
                  <a:pt x="2936308" y="4740304"/>
                  <a:pt x="2936308" y="4740304"/>
                </a:cubicBezTo>
                <a:close/>
                <a:moveTo>
                  <a:pt x="2942352" y="4737553"/>
                </a:moveTo>
                <a:lnTo>
                  <a:pt x="2941294" y="4740080"/>
                </a:lnTo>
                <a:lnTo>
                  <a:pt x="2942200" y="4739605"/>
                </a:lnTo>
                <a:close/>
                <a:moveTo>
                  <a:pt x="3093574" y="4735835"/>
                </a:moveTo>
                <a:lnTo>
                  <a:pt x="3085012" y="4748326"/>
                </a:lnTo>
                <a:cubicBezTo>
                  <a:pt x="3083028" y="4751113"/>
                  <a:pt x="3080054" y="4757010"/>
                  <a:pt x="3076640" y="4763837"/>
                </a:cubicBezTo>
                <a:lnTo>
                  <a:pt x="3075152" y="4766690"/>
                </a:lnTo>
                <a:lnTo>
                  <a:pt x="3086884" y="4751652"/>
                </a:lnTo>
                <a:lnTo>
                  <a:pt x="3093290" y="4736786"/>
                </a:lnTo>
                <a:close/>
                <a:moveTo>
                  <a:pt x="3085438" y="4734864"/>
                </a:moveTo>
                <a:cubicBezTo>
                  <a:pt x="3086764" y="4734361"/>
                  <a:pt x="3087248" y="4734635"/>
                  <a:pt x="3087188" y="4735305"/>
                </a:cubicBezTo>
                <a:cubicBezTo>
                  <a:pt x="3087096" y="4736311"/>
                  <a:pt x="3085780" y="4738209"/>
                  <a:pt x="3084258" y="4739727"/>
                </a:cubicBezTo>
                <a:cubicBezTo>
                  <a:pt x="3082736" y="4741246"/>
                  <a:pt x="3081010" y="4742385"/>
                  <a:pt x="3080094" y="4741868"/>
                </a:cubicBezTo>
                <a:cubicBezTo>
                  <a:pt x="3080094" y="4741868"/>
                  <a:pt x="3082082" y="4736132"/>
                  <a:pt x="3085438" y="4734864"/>
                </a:cubicBezTo>
                <a:close/>
                <a:moveTo>
                  <a:pt x="3169612" y="4731798"/>
                </a:moveTo>
                <a:lnTo>
                  <a:pt x="3165892" y="4734164"/>
                </a:lnTo>
                <a:lnTo>
                  <a:pt x="3165052" y="4735011"/>
                </a:lnTo>
                <a:lnTo>
                  <a:pt x="3163276" y="4737647"/>
                </a:lnTo>
                <a:cubicBezTo>
                  <a:pt x="3162516" y="4739659"/>
                  <a:pt x="3163088" y="4741169"/>
                  <a:pt x="3164906" y="4740482"/>
                </a:cubicBezTo>
                <a:cubicBezTo>
                  <a:pt x="3164906" y="4740482"/>
                  <a:pt x="3170384" y="4734528"/>
                  <a:pt x="3171004" y="4732353"/>
                </a:cubicBezTo>
                <a:cubicBezTo>
                  <a:pt x="3171208" y="4731629"/>
                  <a:pt x="3170872" y="4731324"/>
                  <a:pt x="3169612" y="4731798"/>
                </a:cubicBezTo>
                <a:close/>
                <a:moveTo>
                  <a:pt x="2348917" y="4725373"/>
                </a:moveTo>
                <a:lnTo>
                  <a:pt x="2349862" y="4729095"/>
                </a:lnTo>
                <a:cubicBezTo>
                  <a:pt x="2349481" y="4731273"/>
                  <a:pt x="2347899" y="4733986"/>
                  <a:pt x="2344047" y="4737816"/>
                </a:cubicBezTo>
                <a:cubicBezTo>
                  <a:pt x="2345613" y="4736916"/>
                  <a:pt x="2345454" y="4735456"/>
                  <a:pt x="2344407" y="4734046"/>
                </a:cubicBezTo>
                <a:lnTo>
                  <a:pt x="2343265" y="4733247"/>
                </a:lnTo>
                <a:close/>
                <a:moveTo>
                  <a:pt x="4013472" y="4717598"/>
                </a:moveTo>
                <a:cubicBezTo>
                  <a:pt x="4013852" y="4718605"/>
                  <a:pt x="4013624" y="4719267"/>
                  <a:pt x="4012844" y="4719849"/>
                </a:cubicBezTo>
                <a:cubicBezTo>
                  <a:pt x="4012064" y="4720431"/>
                  <a:pt x="4010736" y="4720934"/>
                  <a:pt x="4008920" y="4721621"/>
                </a:cubicBezTo>
                <a:cubicBezTo>
                  <a:pt x="4007396" y="4717595"/>
                  <a:pt x="4011794" y="4718233"/>
                  <a:pt x="4013472" y="4717598"/>
                </a:cubicBezTo>
                <a:close/>
                <a:moveTo>
                  <a:pt x="4018024" y="4713577"/>
                </a:moveTo>
                <a:cubicBezTo>
                  <a:pt x="4018404" y="4714585"/>
                  <a:pt x="4018176" y="4715247"/>
                  <a:pt x="4017396" y="4715827"/>
                </a:cubicBezTo>
                <a:cubicBezTo>
                  <a:pt x="4016616" y="4716409"/>
                  <a:pt x="4015288" y="4716912"/>
                  <a:pt x="4013472" y="4717598"/>
                </a:cubicBezTo>
                <a:cubicBezTo>
                  <a:pt x="4011950" y="4713574"/>
                  <a:pt x="4016346" y="4714211"/>
                  <a:pt x="4018024" y="4713577"/>
                </a:cubicBezTo>
                <a:close/>
                <a:moveTo>
                  <a:pt x="1524714" y="4707839"/>
                </a:moveTo>
                <a:lnTo>
                  <a:pt x="1525147" y="4709973"/>
                </a:lnTo>
                <a:lnTo>
                  <a:pt x="1521390" y="4715258"/>
                </a:lnTo>
                <a:lnTo>
                  <a:pt x="1521120" y="4714464"/>
                </a:lnTo>
                <a:cubicBezTo>
                  <a:pt x="1521253" y="4710563"/>
                  <a:pt x="1522498" y="4707054"/>
                  <a:pt x="1524714" y="4707839"/>
                </a:cubicBezTo>
                <a:close/>
                <a:moveTo>
                  <a:pt x="4029316" y="4702023"/>
                </a:moveTo>
                <a:cubicBezTo>
                  <a:pt x="4028464" y="4704839"/>
                  <a:pt x="4027196" y="4706563"/>
                  <a:pt x="4025366" y="4708166"/>
                </a:cubicBezTo>
                <a:cubicBezTo>
                  <a:pt x="4023536" y="4709768"/>
                  <a:pt x="4021138" y="4711249"/>
                  <a:pt x="4018024" y="4713577"/>
                </a:cubicBezTo>
                <a:cubicBezTo>
                  <a:pt x="4019856" y="4708282"/>
                  <a:pt x="4024284" y="4703926"/>
                  <a:pt x="4029316" y="4702023"/>
                </a:cubicBezTo>
                <a:close/>
                <a:moveTo>
                  <a:pt x="3150336" y="4695095"/>
                </a:moveTo>
                <a:lnTo>
                  <a:pt x="3147648" y="4697544"/>
                </a:lnTo>
                <a:lnTo>
                  <a:pt x="3140452" y="4706937"/>
                </a:lnTo>
                <a:lnTo>
                  <a:pt x="3135116" y="4711214"/>
                </a:lnTo>
                <a:lnTo>
                  <a:pt x="3123684" y="4726913"/>
                </a:lnTo>
                <a:lnTo>
                  <a:pt x="3132484" y="4717891"/>
                </a:lnTo>
                <a:lnTo>
                  <a:pt x="3146138" y="4704405"/>
                </a:lnTo>
                <a:lnTo>
                  <a:pt x="3149216" y="4697392"/>
                </a:lnTo>
                <a:close/>
                <a:moveTo>
                  <a:pt x="1741424" y="4692321"/>
                </a:moveTo>
                <a:cubicBezTo>
                  <a:pt x="1741424" y="4692321"/>
                  <a:pt x="1738888" y="4708723"/>
                  <a:pt x="1739521" y="4704624"/>
                </a:cubicBezTo>
                <a:cubicBezTo>
                  <a:pt x="1739733" y="4703258"/>
                  <a:pt x="1740296" y="4699612"/>
                  <a:pt x="1741424" y="4692321"/>
                </a:cubicBezTo>
                <a:close/>
                <a:moveTo>
                  <a:pt x="1535687" y="4690943"/>
                </a:moveTo>
                <a:lnTo>
                  <a:pt x="1536525" y="4693963"/>
                </a:lnTo>
                <a:lnTo>
                  <a:pt x="1532821" y="4699177"/>
                </a:lnTo>
                <a:lnTo>
                  <a:pt x="1532186" y="4697602"/>
                </a:lnTo>
                <a:cubicBezTo>
                  <a:pt x="1532227" y="4693668"/>
                  <a:pt x="1533470" y="4690158"/>
                  <a:pt x="1535687" y="4690943"/>
                </a:cubicBezTo>
                <a:close/>
                <a:moveTo>
                  <a:pt x="2315776" y="4690683"/>
                </a:moveTo>
                <a:lnTo>
                  <a:pt x="2312682" y="4692800"/>
                </a:lnTo>
                <a:lnTo>
                  <a:pt x="2296009" y="4716583"/>
                </a:lnTo>
                <a:lnTo>
                  <a:pt x="2322577" y="4690772"/>
                </a:lnTo>
                <a:close/>
                <a:moveTo>
                  <a:pt x="3742004" y="4675230"/>
                </a:moveTo>
                <a:cubicBezTo>
                  <a:pt x="3742844" y="4674913"/>
                  <a:pt x="3743256" y="4676004"/>
                  <a:pt x="3743460" y="4677172"/>
                </a:cubicBezTo>
                <a:cubicBezTo>
                  <a:pt x="3743660" y="4678342"/>
                  <a:pt x="3743654" y="4679591"/>
                  <a:pt x="3743654" y="4679591"/>
                </a:cubicBezTo>
                <a:cubicBezTo>
                  <a:pt x="3740298" y="4680861"/>
                  <a:pt x="3740328" y="4675864"/>
                  <a:pt x="3742004" y="4675230"/>
                </a:cubicBezTo>
                <a:close/>
                <a:moveTo>
                  <a:pt x="1547399" y="4674309"/>
                </a:moveTo>
                <a:lnTo>
                  <a:pt x="1548107" y="4677809"/>
                </a:lnTo>
                <a:lnTo>
                  <a:pt x="1544338" y="4683041"/>
                </a:lnTo>
                <a:lnTo>
                  <a:pt x="1543529" y="4680836"/>
                </a:lnTo>
                <a:cubicBezTo>
                  <a:pt x="1543570" y="4676902"/>
                  <a:pt x="1544813" y="4673392"/>
                  <a:pt x="1547399" y="4674309"/>
                </a:cubicBezTo>
                <a:close/>
                <a:moveTo>
                  <a:pt x="3229120" y="4672374"/>
                </a:moveTo>
                <a:cubicBezTo>
                  <a:pt x="3227442" y="4673007"/>
                  <a:pt x="3228204" y="4675020"/>
                  <a:pt x="3226526" y="4675655"/>
                </a:cubicBezTo>
                <a:lnTo>
                  <a:pt x="3226252" y="4676581"/>
                </a:lnTo>
                <a:lnTo>
                  <a:pt x="3226796" y="4676483"/>
                </a:lnTo>
                <a:lnTo>
                  <a:pt x="3229972" y="4673456"/>
                </a:lnTo>
                <a:lnTo>
                  <a:pt x="3229980" y="4672513"/>
                </a:lnTo>
                <a:close/>
                <a:moveTo>
                  <a:pt x="2406422" y="4669677"/>
                </a:moveTo>
                <a:lnTo>
                  <a:pt x="2400934" y="4679679"/>
                </a:lnTo>
                <a:cubicBezTo>
                  <a:pt x="2390198" y="4693332"/>
                  <a:pt x="2379808" y="4707507"/>
                  <a:pt x="2369724" y="4722633"/>
                </a:cubicBezTo>
                <a:lnTo>
                  <a:pt x="2356269" y="4744925"/>
                </a:lnTo>
                <a:lnTo>
                  <a:pt x="2356145" y="4744307"/>
                </a:lnTo>
                <a:cubicBezTo>
                  <a:pt x="2354594" y="4745301"/>
                  <a:pt x="2351294" y="4748033"/>
                  <a:pt x="2345354" y="4753252"/>
                </a:cubicBezTo>
                <a:lnTo>
                  <a:pt x="2341384" y="4756667"/>
                </a:lnTo>
                <a:lnTo>
                  <a:pt x="2345320" y="4749437"/>
                </a:lnTo>
                <a:lnTo>
                  <a:pt x="2372428" y="4703084"/>
                </a:lnTo>
                <a:lnTo>
                  <a:pt x="2387600" y="4689471"/>
                </a:lnTo>
                <a:close/>
                <a:moveTo>
                  <a:pt x="4083376" y="4669675"/>
                </a:moveTo>
                <a:lnTo>
                  <a:pt x="4077886" y="4679678"/>
                </a:lnTo>
                <a:cubicBezTo>
                  <a:pt x="4067152" y="4693331"/>
                  <a:pt x="4056760" y="4707506"/>
                  <a:pt x="4046676" y="4722632"/>
                </a:cubicBezTo>
                <a:lnTo>
                  <a:pt x="4033220" y="4744924"/>
                </a:lnTo>
                <a:lnTo>
                  <a:pt x="4033100" y="4744305"/>
                </a:lnTo>
                <a:cubicBezTo>
                  <a:pt x="4031548" y="4745300"/>
                  <a:pt x="4028246" y="4748032"/>
                  <a:pt x="4022308" y="4753252"/>
                </a:cubicBezTo>
                <a:lnTo>
                  <a:pt x="4018336" y="4756665"/>
                </a:lnTo>
                <a:lnTo>
                  <a:pt x="4022272" y="4749436"/>
                </a:lnTo>
                <a:lnTo>
                  <a:pt x="4049380" y="4703084"/>
                </a:lnTo>
                <a:lnTo>
                  <a:pt x="4064554" y="4689468"/>
                </a:lnTo>
                <a:close/>
                <a:moveTo>
                  <a:pt x="4015984" y="4660681"/>
                </a:moveTo>
                <a:lnTo>
                  <a:pt x="4007340" y="4665556"/>
                </a:lnTo>
                <a:lnTo>
                  <a:pt x="4004644" y="4670725"/>
                </a:lnTo>
                <a:lnTo>
                  <a:pt x="4001884" y="4674853"/>
                </a:lnTo>
                <a:lnTo>
                  <a:pt x="4002128" y="4674668"/>
                </a:lnTo>
                <a:cubicBezTo>
                  <a:pt x="4002716" y="4674232"/>
                  <a:pt x="4003060" y="4673990"/>
                  <a:pt x="4003060" y="4673990"/>
                </a:cubicBezTo>
                <a:close/>
                <a:moveTo>
                  <a:pt x="1506024" y="4659655"/>
                </a:moveTo>
                <a:cubicBezTo>
                  <a:pt x="1507594" y="4655224"/>
                  <a:pt x="1508625" y="4666397"/>
                  <a:pt x="1507056" y="4670828"/>
                </a:cubicBezTo>
                <a:cubicBezTo>
                  <a:pt x="1502622" y="4669258"/>
                  <a:pt x="1500851" y="4657822"/>
                  <a:pt x="1506024" y="4659655"/>
                </a:cubicBezTo>
                <a:close/>
                <a:moveTo>
                  <a:pt x="4045698" y="4626117"/>
                </a:moveTo>
                <a:cubicBezTo>
                  <a:pt x="4045488" y="4625411"/>
                  <a:pt x="4045628" y="4625882"/>
                  <a:pt x="4045904" y="4626823"/>
                </a:cubicBezTo>
                <a:lnTo>
                  <a:pt x="4046612" y="4629186"/>
                </a:lnTo>
                <a:close/>
                <a:moveTo>
                  <a:pt x="4024446" y="4620658"/>
                </a:moveTo>
                <a:cubicBezTo>
                  <a:pt x="4025772" y="4620156"/>
                  <a:pt x="4026256" y="4620429"/>
                  <a:pt x="4026194" y="4621100"/>
                </a:cubicBezTo>
                <a:cubicBezTo>
                  <a:pt x="4026104" y="4622105"/>
                  <a:pt x="4024788" y="4624004"/>
                  <a:pt x="4023268" y="4625522"/>
                </a:cubicBezTo>
                <a:cubicBezTo>
                  <a:pt x="4021744" y="4627041"/>
                  <a:pt x="4020016" y="4628180"/>
                  <a:pt x="4019102" y="4627662"/>
                </a:cubicBezTo>
                <a:cubicBezTo>
                  <a:pt x="4019102" y="4627662"/>
                  <a:pt x="4021090" y="4621927"/>
                  <a:pt x="4024446" y="4620658"/>
                </a:cubicBezTo>
                <a:close/>
                <a:moveTo>
                  <a:pt x="2431940" y="4617702"/>
                </a:moveTo>
                <a:lnTo>
                  <a:pt x="2426452" y="4625389"/>
                </a:lnTo>
                <a:lnTo>
                  <a:pt x="2426960" y="4626277"/>
                </a:lnTo>
                <a:cubicBezTo>
                  <a:pt x="2426960" y="4626277"/>
                  <a:pt x="2432440" y="4620323"/>
                  <a:pt x="2433058" y="4618150"/>
                </a:cubicBezTo>
                <a:close/>
                <a:moveTo>
                  <a:pt x="4108622" y="4617593"/>
                </a:moveTo>
                <a:lnTo>
                  <a:pt x="4104900" y="4619959"/>
                </a:lnTo>
                <a:lnTo>
                  <a:pt x="4104060" y="4620803"/>
                </a:lnTo>
                <a:lnTo>
                  <a:pt x="4102282" y="4623442"/>
                </a:lnTo>
                <a:cubicBezTo>
                  <a:pt x="4101524" y="4625454"/>
                  <a:pt x="4102096" y="4626962"/>
                  <a:pt x="4103914" y="4626276"/>
                </a:cubicBezTo>
                <a:cubicBezTo>
                  <a:pt x="4103914" y="4626276"/>
                  <a:pt x="4109392" y="4620322"/>
                  <a:pt x="4110010" y="4618148"/>
                </a:cubicBezTo>
                <a:cubicBezTo>
                  <a:pt x="4110216" y="4617422"/>
                  <a:pt x="4109880" y="4617118"/>
                  <a:pt x="4108622" y="4617593"/>
                </a:cubicBezTo>
                <a:close/>
                <a:moveTo>
                  <a:pt x="1610973" y="4611167"/>
                </a:moveTo>
                <a:lnTo>
                  <a:pt x="1611918" y="4614891"/>
                </a:lnTo>
                <a:cubicBezTo>
                  <a:pt x="1611536" y="4617068"/>
                  <a:pt x="1609953" y="4619780"/>
                  <a:pt x="1606102" y="4623611"/>
                </a:cubicBezTo>
                <a:cubicBezTo>
                  <a:pt x="1607668" y="4622712"/>
                  <a:pt x="1607509" y="4621251"/>
                  <a:pt x="1606462" y="4619843"/>
                </a:cubicBezTo>
                <a:lnTo>
                  <a:pt x="1605320" y="4619043"/>
                </a:lnTo>
                <a:close/>
                <a:moveTo>
                  <a:pt x="2398428" y="4608776"/>
                </a:moveTo>
                <a:lnTo>
                  <a:pt x="2391780" y="4615077"/>
                </a:lnTo>
                <a:lnTo>
                  <a:pt x="2384596" y="4623330"/>
                </a:lnTo>
                <a:lnTo>
                  <a:pt x="2374726" y="4640107"/>
                </a:lnTo>
                <a:lnTo>
                  <a:pt x="2388622" y="4626607"/>
                </a:lnTo>
                <a:lnTo>
                  <a:pt x="2392996" y="4619863"/>
                </a:lnTo>
                <a:close/>
                <a:moveTo>
                  <a:pt x="1913940" y="4594892"/>
                </a:moveTo>
                <a:lnTo>
                  <a:pt x="1893355" y="4627261"/>
                </a:lnTo>
                <a:lnTo>
                  <a:pt x="1876763" y="4645226"/>
                </a:lnTo>
                <a:lnTo>
                  <a:pt x="1885645" y="4630136"/>
                </a:lnTo>
                <a:close/>
                <a:moveTo>
                  <a:pt x="4089344" y="4580890"/>
                </a:moveTo>
                <a:lnTo>
                  <a:pt x="4084920" y="4584921"/>
                </a:lnTo>
                <a:lnTo>
                  <a:pt x="4079728" y="4589223"/>
                </a:lnTo>
                <a:lnTo>
                  <a:pt x="4074462" y="4596546"/>
                </a:lnTo>
                <a:lnTo>
                  <a:pt x="4062692" y="4612707"/>
                </a:lnTo>
                <a:lnTo>
                  <a:pt x="4071496" y="4603686"/>
                </a:lnTo>
                <a:lnTo>
                  <a:pt x="4085148" y="4590199"/>
                </a:lnTo>
                <a:lnTo>
                  <a:pt x="4088224" y="4583186"/>
                </a:lnTo>
                <a:close/>
                <a:moveTo>
                  <a:pt x="4098480" y="4563150"/>
                </a:moveTo>
                <a:lnTo>
                  <a:pt x="4087698" y="4578140"/>
                </a:lnTo>
                <a:lnTo>
                  <a:pt x="4093660" y="4572257"/>
                </a:lnTo>
                <a:close/>
                <a:moveTo>
                  <a:pt x="4681012" y="4561025"/>
                </a:moveTo>
                <a:cubicBezTo>
                  <a:pt x="4681852" y="4560707"/>
                  <a:pt x="4682264" y="4561798"/>
                  <a:pt x="4682468" y="4562967"/>
                </a:cubicBezTo>
                <a:cubicBezTo>
                  <a:pt x="4682668" y="4564137"/>
                  <a:pt x="4682660" y="4565386"/>
                  <a:pt x="4682660" y="4565386"/>
                </a:cubicBezTo>
                <a:cubicBezTo>
                  <a:pt x="4679308" y="4566655"/>
                  <a:pt x="4679336" y="4561659"/>
                  <a:pt x="4681012" y="4561025"/>
                </a:cubicBezTo>
                <a:close/>
                <a:moveTo>
                  <a:pt x="2491176" y="4558169"/>
                </a:moveTo>
                <a:cubicBezTo>
                  <a:pt x="2489500" y="4558803"/>
                  <a:pt x="2490260" y="4560815"/>
                  <a:pt x="2488582" y="4561451"/>
                </a:cubicBezTo>
                <a:lnTo>
                  <a:pt x="2488308" y="4562374"/>
                </a:lnTo>
                <a:lnTo>
                  <a:pt x="2488852" y="4562278"/>
                </a:lnTo>
                <a:lnTo>
                  <a:pt x="2489918" y="4561263"/>
                </a:lnTo>
                <a:lnTo>
                  <a:pt x="2491234" y="4558178"/>
                </a:lnTo>
                <a:close/>
                <a:moveTo>
                  <a:pt x="4168128" y="4558167"/>
                </a:moveTo>
                <a:cubicBezTo>
                  <a:pt x="4166450" y="4558802"/>
                  <a:pt x="4167212" y="4560814"/>
                  <a:pt x="4165536" y="4561450"/>
                </a:cubicBezTo>
                <a:lnTo>
                  <a:pt x="4165260" y="4562373"/>
                </a:lnTo>
                <a:lnTo>
                  <a:pt x="4165804" y="4562277"/>
                </a:lnTo>
                <a:lnTo>
                  <a:pt x="4168980" y="4559251"/>
                </a:lnTo>
                <a:lnTo>
                  <a:pt x="4168988" y="4558308"/>
                </a:lnTo>
                <a:close/>
                <a:moveTo>
                  <a:pt x="1960335" y="4533973"/>
                </a:moveTo>
                <a:lnTo>
                  <a:pt x="1953132" y="4545352"/>
                </a:lnTo>
                <a:lnTo>
                  <a:pt x="1950383" y="4547540"/>
                </a:lnTo>
                <a:close/>
                <a:moveTo>
                  <a:pt x="2035261" y="4520827"/>
                </a:moveTo>
                <a:lnTo>
                  <a:pt x="2012965" y="4559739"/>
                </a:lnTo>
                <a:lnTo>
                  <a:pt x="2009107" y="4563381"/>
                </a:lnTo>
                <a:lnTo>
                  <a:pt x="2004244" y="4567362"/>
                </a:lnTo>
                <a:lnTo>
                  <a:pt x="2013834" y="4547853"/>
                </a:lnTo>
                <a:lnTo>
                  <a:pt x="2023760" y="4529623"/>
                </a:lnTo>
                <a:lnTo>
                  <a:pt x="2031832" y="4523734"/>
                </a:lnTo>
                <a:close/>
                <a:moveTo>
                  <a:pt x="3846148" y="4515689"/>
                </a:moveTo>
                <a:lnTo>
                  <a:pt x="3839684" y="4524421"/>
                </a:lnTo>
                <a:lnTo>
                  <a:pt x="3830436" y="4538412"/>
                </a:lnTo>
                <a:lnTo>
                  <a:pt x="3836412" y="4530191"/>
                </a:lnTo>
                <a:close/>
                <a:moveTo>
                  <a:pt x="4140272" y="4507422"/>
                </a:moveTo>
                <a:lnTo>
                  <a:pt x="4133176" y="4514900"/>
                </a:lnTo>
                <a:lnTo>
                  <a:pt x="4132818" y="4515400"/>
                </a:lnTo>
                <a:lnTo>
                  <a:pt x="4139088" y="4509090"/>
                </a:lnTo>
                <a:close/>
                <a:moveTo>
                  <a:pt x="1983230" y="4503138"/>
                </a:moveTo>
                <a:lnTo>
                  <a:pt x="1975213" y="4514418"/>
                </a:lnTo>
                <a:lnTo>
                  <a:pt x="1962202" y="4531432"/>
                </a:lnTo>
                <a:lnTo>
                  <a:pt x="1979744" y="4507518"/>
                </a:lnTo>
                <a:close/>
                <a:moveTo>
                  <a:pt x="3858612" y="4488076"/>
                </a:moveTo>
                <a:lnTo>
                  <a:pt x="3854782" y="4491226"/>
                </a:lnTo>
                <a:lnTo>
                  <a:pt x="3850072" y="4498638"/>
                </a:lnTo>
                <a:cubicBezTo>
                  <a:pt x="3848144" y="4502625"/>
                  <a:pt x="3849242" y="4502785"/>
                  <a:pt x="3858616" y="4490806"/>
                </a:cubicBezTo>
                <a:lnTo>
                  <a:pt x="3859144" y="4490043"/>
                </a:lnTo>
                <a:close/>
                <a:moveTo>
                  <a:pt x="1673769" y="4477165"/>
                </a:moveTo>
                <a:cubicBezTo>
                  <a:pt x="1673769" y="4477165"/>
                  <a:pt x="1682133" y="4477323"/>
                  <a:pt x="1680041" y="4477283"/>
                </a:cubicBezTo>
                <a:cubicBezTo>
                  <a:pt x="1679345" y="4477271"/>
                  <a:pt x="1677486" y="4477235"/>
                  <a:pt x="1673769" y="4477165"/>
                </a:cubicBezTo>
                <a:close/>
                <a:moveTo>
                  <a:pt x="2027762" y="4437950"/>
                </a:moveTo>
                <a:cubicBezTo>
                  <a:pt x="2027762" y="4437950"/>
                  <a:pt x="2027486" y="4452816"/>
                  <a:pt x="2029055" y="4448385"/>
                </a:cubicBezTo>
                <a:cubicBezTo>
                  <a:pt x="2030163" y="4448777"/>
                  <a:pt x="2030914" y="4448420"/>
                  <a:pt x="2031345" y="4447637"/>
                </a:cubicBezTo>
                <a:cubicBezTo>
                  <a:pt x="2032645" y="4445292"/>
                  <a:pt x="2031086" y="4439128"/>
                  <a:pt x="2027762" y="4437950"/>
                </a:cubicBezTo>
                <a:close/>
                <a:moveTo>
                  <a:pt x="2064021" y="4394267"/>
                </a:moveTo>
                <a:cubicBezTo>
                  <a:pt x="2058851" y="4392435"/>
                  <a:pt x="2060882" y="4403130"/>
                  <a:pt x="2065315" y="4404699"/>
                </a:cubicBezTo>
                <a:cubicBezTo>
                  <a:pt x="2066884" y="4400268"/>
                  <a:pt x="2065852" y="4389096"/>
                  <a:pt x="2064021" y="4394267"/>
                </a:cubicBezTo>
                <a:close/>
                <a:moveTo>
                  <a:pt x="2073424" y="4381803"/>
                </a:moveTo>
                <a:cubicBezTo>
                  <a:pt x="2068993" y="4380232"/>
                  <a:pt x="2070285" y="4390666"/>
                  <a:pt x="2074719" y="4392237"/>
                </a:cubicBezTo>
                <a:cubicBezTo>
                  <a:pt x="2076290" y="4387804"/>
                  <a:pt x="2074995" y="4377371"/>
                  <a:pt x="2073424" y="4381803"/>
                </a:cubicBezTo>
                <a:close/>
                <a:moveTo>
                  <a:pt x="2190484" y="4300025"/>
                </a:moveTo>
                <a:cubicBezTo>
                  <a:pt x="2188805" y="4300660"/>
                  <a:pt x="2189566" y="4302673"/>
                  <a:pt x="2187888" y="4303308"/>
                </a:cubicBezTo>
                <a:cubicBezTo>
                  <a:pt x="2186123" y="4306564"/>
                  <a:pt x="2187138" y="4306827"/>
                  <a:pt x="2188685" y="4305918"/>
                </a:cubicBezTo>
                <a:lnTo>
                  <a:pt x="2189788" y="4305009"/>
                </a:lnTo>
                <a:lnTo>
                  <a:pt x="2192332" y="4301258"/>
                </a:lnTo>
                <a:close/>
                <a:moveTo>
                  <a:pt x="903711" y="4297785"/>
                </a:moveTo>
                <a:lnTo>
                  <a:pt x="903469" y="4310830"/>
                </a:lnTo>
                <a:cubicBezTo>
                  <a:pt x="898202" y="4313342"/>
                  <a:pt x="897795" y="4300068"/>
                  <a:pt x="903711" y="4297785"/>
                </a:cubicBezTo>
                <a:close/>
                <a:moveTo>
                  <a:pt x="916618" y="4290181"/>
                </a:moveTo>
                <a:lnTo>
                  <a:pt x="916084" y="4292788"/>
                </a:lnTo>
                <a:cubicBezTo>
                  <a:pt x="915874" y="4293816"/>
                  <a:pt x="915926" y="4293559"/>
                  <a:pt x="916123" y="4292595"/>
                </a:cubicBezTo>
                <a:close/>
                <a:moveTo>
                  <a:pt x="918075" y="4283055"/>
                </a:moveTo>
                <a:lnTo>
                  <a:pt x="917031" y="4288162"/>
                </a:lnTo>
                <a:lnTo>
                  <a:pt x="916618" y="4290181"/>
                </a:lnTo>
                <a:close/>
                <a:moveTo>
                  <a:pt x="918608" y="4280448"/>
                </a:moveTo>
                <a:cubicBezTo>
                  <a:pt x="918608" y="4280448"/>
                  <a:pt x="918399" y="4281478"/>
                  <a:pt x="918096" y="4282955"/>
                </a:cubicBezTo>
                <a:lnTo>
                  <a:pt x="918075" y="4283055"/>
                </a:lnTo>
                <a:close/>
                <a:moveTo>
                  <a:pt x="1545359" y="4276242"/>
                </a:moveTo>
                <a:lnTo>
                  <a:pt x="1525790" y="4310389"/>
                </a:lnTo>
                <a:lnTo>
                  <a:pt x="1522408" y="4313585"/>
                </a:lnTo>
                <a:lnTo>
                  <a:pt x="1518141" y="4317078"/>
                </a:lnTo>
                <a:lnTo>
                  <a:pt x="1526556" y="4299958"/>
                </a:lnTo>
                <a:lnTo>
                  <a:pt x="1535264" y="4283962"/>
                </a:lnTo>
                <a:lnTo>
                  <a:pt x="1542349" y="4278792"/>
                </a:lnTo>
                <a:close/>
                <a:moveTo>
                  <a:pt x="854177" y="4270759"/>
                </a:moveTo>
                <a:cubicBezTo>
                  <a:pt x="858068" y="4272135"/>
                  <a:pt x="855085" y="4280562"/>
                  <a:pt x="855085" y="4280562"/>
                </a:cubicBezTo>
                <a:cubicBezTo>
                  <a:pt x="853706" y="4284453"/>
                  <a:pt x="852800" y="4274647"/>
                  <a:pt x="854177" y="4270759"/>
                </a:cubicBezTo>
                <a:close/>
                <a:moveTo>
                  <a:pt x="1490075" y="4252934"/>
                </a:moveTo>
                <a:lnTo>
                  <a:pt x="1489340" y="4254278"/>
                </a:lnTo>
                <a:lnTo>
                  <a:pt x="1485054" y="4258161"/>
                </a:lnTo>
                <a:close/>
                <a:moveTo>
                  <a:pt x="1545854" y="4222390"/>
                </a:moveTo>
                <a:cubicBezTo>
                  <a:pt x="1546188" y="4223273"/>
                  <a:pt x="1545987" y="4223853"/>
                  <a:pt x="1545304" y="4224366"/>
                </a:cubicBezTo>
                <a:cubicBezTo>
                  <a:pt x="1544620" y="4224875"/>
                  <a:pt x="1543456" y="4225316"/>
                  <a:pt x="1541859" y="4225918"/>
                </a:cubicBezTo>
                <a:cubicBezTo>
                  <a:pt x="1540525" y="4222386"/>
                  <a:pt x="1544382" y="4222946"/>
                  <a:pt x="1545854" y="4222390"/>
                </a:cubicBezTo>
                <a:close/>
                <a:moveTo>
                  <a:pt x="1549848" y="4218861"/>
                </a:moveTo>
                <a:cubicBezTo>
                  <a:pt x="1550183" y="4219743"/>
                  <a:pt x="1549981" y="4220326"/>
                  <a:pt x="1549298" y="4220836"/>
                </a:cubicBezTo>
                <a:cubicBezTo>
                  <a:pt x="1548616" y="4221347"/>
                  <a:pt x="1547450" y="4221788"/>
                  <a:pt x="1545854" y="4222390"/>
                </a:cubicBezTo>
                <a:cubicBezTo>
                  <a:pt x="1544519" y="4218858"/>
                  <a:pt x="1548377" y="4219418"/>
                  <a:pt x="1549848" y="4218861"/>
                </a:cubicBezTo>
                <a:close/>
                <a:moveTo>
                  <a:pt x="833479" y="4213824"/>
                </a:moveTo>
                <a:lnTo>
                  <a:pt x="833860" y="4215698"/>
                </a:lnTo>
                <a:lnTo>
                  <a:pt x="830563" y="4220336"/>
                </a:lnTo>
                <a:lnTo>
                  <a:pt x="830326" y="4219637"/>
                </a:lnTo>
                <a:cubicBezTo>
                  <a:pt x="830444" y="4216213"/>
                  <a:pt x="831535" y="4213137"/>
                  <a:pt x="833479" y="4213824"/>
                </a:cubicBezTo>
                <a:close/>
                <a:moveTo>
                  <a:pt x="1559758" y="4208722"/>
                </a:moveTo>
                <a:cubicBezTo>
                  <a:pt x="1559010" y="4211193"/>
                  <a:pt x="1557899" y="4212705"/>
                  <a:pt x="1556291" y="4214113"/>
                </a:cubicBezTo>
                <a:cubicBezTo>
                  <a:pt x="1554685" y="4215518"/>
                  <a:pt x="1552583" y="4216817"/>
                  <a:pt x="1549848" y="4218861"/>
                </a:cubicBezTo>
                <a:cubicBezTo>
                  <a:pt x="1551458" y="4214215"/>
                  <a:pt x="1555341" y="4210391"/>
                  <a:pt x="1559758" y="4208722"/>
                </a:cubicBezTo>
                <a:close/>
                <a:moveTo>
                  <a:pt x="1023646" y="4200207"/>
                </a:moveTo>
                <a:cubicBezTo>
                  <a:pt x="1023646" y="4200207"/>
                  <a:pt x="1021422" y="4214601"/>
                  <a:pt x="1021976" y="4211002"/>
                </a:cubicBezTo>
                <a:cubicBezTo>
                  <a:pt x="1022163" y="4209804"/>
                  <a:pt x="1022655" y="4206605"/>
                  <a:pt x="1023646" y="4200207"/>
                </a:cubicBezTo>
                <a:close/>
                <a:moveTo>
                  <a:pt x="843109" y="4198998"/>
                </a:moveTo>
                <a:lnTo>
                  <a:pt x="843843" y="4201648"/>
                </a:lnTo>
                <a:lnTo>
                  <a:pt x="840593" y="4206223"/>
                </a:lnTo>
                <a:lnTo>
                  <a:pt x="840037" y="4204840"/>
                </a:lnTo>
                <a:cubicBezTo>
                  <a:pt x="840072" y="4201389"/>
                  <a:pt x="841163" y="4198309"/>
                  <a:pt x="843109" y="4198998"/>
                </a:cubicBezTo>
                <a:close/>
                <a:moveTo>
                  <a:pt x="853386" y="4184401"/>
                </a:moveTo>
                <a:lnTo>
                  <a:pt x="854008" y="4187472"/>
                </a:lnTo>
                <a:lnTo>
                  <a:pt x="850701" y="4192063"/>
                </a:lnTo>
                <a:lnTo>
                  <a:pt x="849990" y="4190128"/>
                </a:lnTo>
                <a:cubicBezTo>
                  <a:pt x="850027" y="4186675"/>
                  <a:pt x="851116" y="4183599"/>
                  <a:pt x="853386" y="4184401"/>
                </a:cubicBezTo>
                <a:close/>
                <a:moveTo>
                  <a:pt x="1607195" y="4180337"/>
                </a:moveTo>
                <a:lnTo>
                  <a:pt x="1602381" y="4189112"/>
                </a:lnTo>
                <a:cubicBezTo>
                  <a:pt x="1592960" y="4201096"/>
                  <a:pt x="1583841" y="4213533"/>
                  <a:pt x="1574993" y="4226805"/>
                </a:cubicBezTo>
                <a:lnTo>
                  <a:pt x="1563184" y="4246370"/>
                </a:lnTo>
                <a:lnTo>
                  <a:pt x="1563076" y="4245825"/>
                </a:lnTo>
                <a:cubicBezTo>
                  <a:pt x="1561716" y="4246698"/>
                  <a:pt x="1558819" y="4249097"/>
                  <a:pt x="1553609" y="4253675"/>
                </a:cubicBezTo>
                <a:lnTo>
                  <a:pt x="1550123" y="4256672"/>
                </a:lnTo>
                <a:lnTo>
                  <a:pt x="1553577" y="4250326"/>
                </a:lnTo>
                <a:lnTo>
                  <a:pt x="1577365" y="4209652"/>
                </a:lnTo>
                <a:lnTo>
                  <a:pt x="1590680" y="4197706"/>
                </a:lnTo>
                <a:close/>
                <a:moveTo>
                  <a:pt x="1548060" y="4172443"/>
                </a:moveTo>
                <a:lnTo>
                  <a:pt x="1540474" y="4176721"/>
                </a:lnTo>
                <a:lnTo>
                  <a:pt x="1538109" y="4181258"/>
                </a:lnTo>
                <a:lnTo>
                  <a:pt x="1535687" y="4184879"/>
                </a:lnTo>
                <a:lnTo>
                  <a:pt x="1535900" y="4184717"/>
                </a:lnTo>
                <a:cubicBezTo>
                  <a:pt x="1536415" y="4184334"/>
                  <a:pt x="1536715" y="4184121"/>
                  <a:pt x="1536715" y="4184121"/>
                </a:cubicBezTo>
                <a:close/>
                <a:moveTo>
                  <a:pt x="817077" y="4171541"/>
                </a:moveTo>
                <a:cubicBezTo>
                  <a:pt x="818456" y="4167653"/>
                  <a:pt x="819361" y="4177455"/>
                  <a:pt x="817984" y="4181347"/>
                </a:cubicBezTo>
                <a:cubicBezTo>
                  <a:pt x="814092" y="4179968"/>
                  <a:pt x="812539" y="4169935"/>
                  <a:pt x="817077" y="4171541"/>
                </a:cubicBezTo>
                <a:close/>
                <a:moveTo>
                  <a:pt x="1466761" y="4146083"/>
                </a:moveTo>
                <a:lnTo>
                  <a:pt x="1462404" y="4153007"/>
                </a:lnTo>
                <a:lnTo>
                  <a:pt x="1463331" y="4151796"/>
                </a:lnTo>
                <a:lnTo>
                  <a:pt x="1467089" y="4146114"/>
                </a:lnTo>
                <a:close/>
                <a:moveTo>
                  <a:pt x="1423054" y="4143466"/>
                </a:moveTo>
                <a:cubicBezTo>
                  <a:pt x="1423161" y="4143382"/>
                  <a:pt x="1422996" y="4143891"/>
                  <a:pt x="1422468" y="4145249"/>
                </a:cubicBezTo>
                <a:lnTo>
                  <a:pt x="1421913" y="4146615"/>
                </a:lnTo>
                <a:lnTo>
                  <a:pt x="1419934" y="4149116"/>
                </a:lnTo>
                <a:cubicBezTo>
                  <a:pt x="1421545" y="4146192"/>
                  <a:pt x="1422842" y="4143637"/>
                  <a:pt x="1423054" y="4143466"/>
                </a:cubicBezTo>
                <a:close/>
                <a:moveTo>
                  <a:pt x="1574134" y="4142113"/>
                </a:moveTo>
                <a:lnTo>
                  <a:pt x="1574933" y="4144806"/>
                </a:lnTo>
                <a:lnTo>
                  <a:pt x="1574318" y="4142732"/>
                </a:lnTo>
                <a:cubicBezTo>
                  <a:pt x="1574073" y="4141907"/>
                  <a:pt x="1573948" y="4141494"/>
                  <a:pt x="1574134" y="4142113"/>
                </a:cubicBezTo>
                <a:close/>
                <a:moveTo>
                  <a:pt x="1555483" y="4137323"/>
                </a:moveTo>
                <a:cubicBezTo>
                  <a:pt x="1556649" y="4136881"/>
                  <a:pt x="1557073" y="4137120"/>
                  <a:pt x="1557020" y="4137709"/>
                </a:cubicBezTo>
                <a:cubicBezTo>
                  <a:pt x="1556938" y="4138593"/>
                  <a:pt x="1555784" y="4140258"/>
                  <a:pt x="1554449" y="4141590"/>
                </a:cubicBezTo>
                <a:cubicBezTo>
                  <a:pt x="1553114" y="4142923"/>
                  <a:pt x="1551599" y="4143922"/>
                  <a:pt x="1550796" y="4143468"/>
                </a:cubicBezTo>
                <a:cubicBezTo>
                  <a:pt x="1550796" y="4143468"/>
                  <a:pt x="1552538" y="4138437"/>
                  <a:pt x="1555483" y="4137323"/>
                </a:cubicBezTo>
                <a:close/>
                <a:moveTo>
                  <a:pt x="1629351" y="4134632"/>
                </a:moveTo>
                <a:lnTo>
                  <a:pt x="1626082" y="4136709"/>
                </a:lnTo>
                <a:lnTo>
                  <a:pt x="1625345" y="4137452"/>
                </a:lnTo>
                <a:lnTo>
                  <a:pt x="1623788" y="4139765"/>
                </a:lnTo>
                <a:cubicBezTo>
                  <a:pt x="1623122" y="4141529"/>
                  <a:pt x="1623623" y="4142856"/>
                  <a:pt x="1625219" y="4142251"/>
                </a:cubicBezTo>
                <a:cubicBezTo>
                  <a:pt x="1625219" y="4142251"/>
                  <a:pt x="1630028" y="4137027"/>
                  <a:pt x="1630567" y="4135120"/>
                </a:cubicBezTo>
                <a:cubicBezTo>
                  <a:pt x="1630749" y="4134483"/>
                  <a:pt x="1630455" y="4134216"/>
                  <a:pt x="1629351" y="4134632"/>
                </a:cubicBezTo>
                <a:close/>
                <a:moveTo>
                  <a:pt x="2350008" y="4134075"/>
                </a:moveTo>
                <a:lnTo>
                  <a:pt x="2330854" y="4162393"/>
                </a:lnTo>
                <a:lnTo>
                  <a:pt x="2328965" y="4164993"/>
                </a:lnTo>
                <a:lnTo>
                  <a:pt x="2330508" y="4163224"/>
                </a:lnTo>
                <a:cubicBezTo>
                  <a:pt x="2337900" y="4154096"/>
                  <a:pt x="2346877" y="4141779"/>
                  <a:pt x="2350034" y="4134373"/>
                </a:cubicBezTo>
                <a:close/>
                <a:moveTo>
                  <a:pt x="909173" y="4128995"/>
                </a:moveTo>
                <a:lnTo>
                  <a:pt x="910004" y="4132261"/>
                </a:lnTo>
                <a:cubicBezTo>
                  <a:pt x="909669" y="4134172"/>
                  <a:pt x="908279" y="4136551"/>
                  <a:pt x="904898" y="4139913"/>
                </a:cubicBezTo>
                <a:cubicBezTo>
                  <a:pt x="906272" y="4139123"/>
                  <a:pt x="906135" y="4137842"/>
                  <a:pt x="905216" y="4136605"/>
                </a:cubicBezTo>
                <a:lnTo>
                  <a:pt x="904213" y="4135903"/>
                </a:lnTo>
                <a:close/>
                <a:moveTo>
                  <a:pt x="1175033" y="4114712"/>
                </a:moveTo>
                <a:lnTo>
                  <a:pt x="1156969" y="4143116"/>
                </a:lnTo>
                <a:lnTo>
                  <a:pt x="1142411" y="4158880"/>
                </a:lnTo>
                <a:lnTo>
                  <a:pt x="1150203" y="4145638"/>
                </a:lnTo>
                <a:close/>
                <a:moveTo>
                  <a:pt x="1612434" y="4102426"/>
                </a:moveTo>
                <a:lnTo>
                  <a:pt x="1608552" y="4105963"/>
                </a:lnTo>
                <a:lnTo>
                  <a:pt x="1603994" y="4109738"/>
                </a:lnTo>
                <a:lnTo>
                  <a:pt x="1599374" y="4116164"/>
                </a:lnTo>
                <a:lnTo>
                  <a:pt x="1589045" y="4130345"/>
                </a:lnTo>
                <a:lnTo>
                  <a:pt x="1596769" y="4122429"/>
                </a:lnTo>
                <a:lnTo>
                  <a:pt x="1608751" y="4110595"/>
                </a:lnTo>
                <a:lnTo>
                  <a:pt x="1611451" y="4104440"/>
                </a:lnTo>
                <a:close/>
                <a:moveTo>
                  <a:pt x="4983392" y="4099961"/>
                </a:moveTo>
                <a:lnTo>
                  <a:pt x="4901144" y="4217840"/>
                </a:lnTo>
                <a:lnTo>
                  <a:pt x="4894232" y="4228881"/>
                </a:lnTo>
                <a:cubicBezTo>
                  <a:pt x="4861924" y="4274455"/>
                  <a:pt x="4833248" y="4318654"/>
                  <a:pt x="4798698" y="4369294"/>
                </a:cubicBezTo>
                <a:cubicBezTo>
                  <a:pt x="4793230" y="4375962"/>
                  <a:pt x="4778876" y="4400559"/>
                  <a:pt x="4797624" y="4376601"/>
                </a:cubicBezTo>
                <a:cubicBezTo>
                  <a:pt x="4804928" y="4364637"/>
                  <a:pt x="4813784" y="4351704"/>
                  <a:pt x="4822000" y="4341314"/>
                </a:cubicBezTo>
                <a:cubicBezTo>
                  <a:pt x="4836320" y="4321711"/>
                  <a:pt x="4844512" y="4312095"/>
                  <a:pt x="4857792" y="4294805"/>
                </a:cubicBezTo>
                <a:cubicBezTo>
                  <a:pt x="4878500" y="4265888"/>
                  <a:pt x="4897870" y="4227505"/>
                  <a:pt x="4918452" y="4198251"/>
                </a:cubicBezTo>
                <a:cubicBezTo>
                  <a:pt x="4934228" y="4174460"/>
                  <a:pt x="4949700" y="4151354"/>
                  <a:pt x="4965440" y="4127573"/>
                </a:cubicBezTo>
                <a:close/>
                <a:moveTo>
                  <a:pt x="1620449" y="4086858"/>
                </a:moveTo>
                <a:lnTo>
                  <a:pt x="1610990" y="4100013"/>
                </a:lnTo>
                <a:lnTo>
                  <a:pt x="1616220" y="4094849"/>
                </a:lnTo>
                <a:close/>
                <a:moveTo>
                  <a:pt x="1681570" y="4082484"/>
                </a:moveTo>
                <a:cubicBezTo>
                  <a:pt x="1680097" y="4083042"/>
                  <a:pt x="1680764" y="4084808"/>
                  <a:pt x="1679292" y="4085366"/>
                </a:cubicBezTo>
                <a:lnTo>
                  <a:pt x="1679054" y="4086177"/>
                </a:lnTo>
                <a:lnTo>
                  <a:pt x="1679531" y="4086092"/>
                </a:lnTo>
                <a:lnTo>
                  <a:pt x="1682317" y="4083436"/>
                </a:lnTo>
                <a:lnTo>
                  <a:pt x="1682324" y="4082611"/>
                </a:lnTo>
                <a:close/>
                <a:moveTo>
                  <a:pt x="1215746" y="4061254"/>
                </a:moveTo>
                <a:lnTo>
                  <a:pt x="1209425" y="4071239"/>
                </a:lnTo>
                <a:lnTo>
                  <a:pt x="1207014" y="4073158"/>
                </a:lnTo>
                <a:close/>
                <a:moveTo>
                  <a:pt x="1281496" y="4049719"/>
                </a:moveTo>
                <a:lnTo>
                  <a:pt x="1261928" y="4083863"/>
                </a:lnTo>
                <a:lnTo>
                  <a:pt x="1258543" y="4087060"/>
                </a:lnTo>
                <a:lnTo>
                  <a:pt x="1254277" y="4090553"/>
                </a:lnTo>
                <a:lnTo>
                  <a:pt x="1262692" y="4073433"/>
                </a:lnTo>
                <a:lnTo>
                  <a:pt x="1271400" y="4057437"/>
                </a:lnTo>
                <a:lnTo>
                  <a:pt x="1278485" y="4052268"/>
                </a:lnTo>
                <a:close/>
                <a:moveTo>
                  <a:pt x="1657126" y="4037954"/>
                </a:moveTo>
                <a:lnTo>
                  <a:pt x="1650898" y="4044518"/>
                </a:lnTo>
                <a:lnTo>
                  <a:pt x="1650583" y="4044956"/>
                </a:lnTo>
                <a:lnTo>
                  <a:pt x="1656086" y="4039419"/>
                </a:lnTo>
                <a:close/>
                <a:moveTo>
                  <a:pt x="1235836" y="4034194"/>
                </a:moveTo>
                <a:lnTo>
                  <a:pt x="1228801" y="4044092"/>
                </a:lnTo>
                <a:lnTo>
                  <a:pt x="1217383" y="4059023"/>
                </a:lnTo>
                <a:lnTo>
                  <a:pt x="1232778" y="4038039"/>
                </a:lnTo>
                <a:close/>
                <a:moveTo>
                  <a:pt x="5183730" y="4031448"/>
                </a:moveTo>
                <a:lnTo>
                  <a:pt x="5182728" y="4035947"/>
                </a:lnTo>
                <a:lnTo>
                  <a:pt x="5190840" y="4034353"/>
                </a:lnTo>
                <a:lnTo>
                  <a:pt x="5109632" y="4150571"/>
                </a:lnTo>
                <a:cubicBezTo>
                  <a:pt x="5007828" y="4303305"/>
                  <a:pt x="4915864" y="4457306"/>
                  <a:pt x="4808412" y="4596931"/>
                </a:cubicBezTo>
                <a:cubicBezTo>
                  <a:pt x="4761176" y="4657510"/>
                  <a:pt x="4803776" y="4579496"/>
                  <a:pt x="4821492" y="4560000"/>
                </a:cubicBezTo>
                <a:cubicBezTo>
                  <a:pt x="4929694" y="4400064"/>
                  <a:pt x="5039328" y="4243129"/>
                  <a:pt x="5147206" y="4085571"/>
                </a:cubicBezTo>
                <a:close/>
                <a:moveTo>
                  <a:pt x="5198504" y="4023391"/>
                </a:moveTo>
                <a:lnTo>
                  <a:pt x="5192568" y="4031879"/>
                </a:lnTo>
                <a:lnTo>
                  <a:pt x="5193570" y="4024582"/>
                </a:lnTo>
                <a:close/>
                <a:moveTo>
                  <a:pt x="964278" y="4011403"/>
                </a:moveTo>
                <a:cubicBezTo>
                  <a:pt x="964278" y="4011403"/>
                  <a:pt x="971618" y="4011543"/>
                  <a:pt x="969783" y="4011508"/>
                </a:cubicBezTo>
                <a:cubicBezTo>
                  <a:pt x="969171" y="4011497"/>
                  <a:pt x="967541" y="4011466"/>
                  <a:pt x="964278" y="4011403"/>
                </a:cubicBezTo>
                <a:close/>
                <a:moveTo>
                  <a:pt x="1274913" y="3976992"/>
                </a:moveTo>
                <a:cubicBezTo>
                  <a:pt x="1274913" y="3976992"/>
                  <a:pt x="1274672" y="3990036"/>
                  <a:pt x="1276049" y="3986148"/>
                </a:cubicBezTo>
                <a:cubicBezTo>
                  <a:pt x="1277021" y="3986493"/>
                  <a:pt x="1277680" y="3986178"/>
                  <a:pt x="1278060" y="3985493"/>
                </a:cubicBezTo>
                <a:cubicBezTo>
                  <a:pt x="1279198" y="3983434"/>
                  <a:pt x="1277830" y="3978024"/>
                  <a:pt x="1274913" y="3976992"/>
                </a:cubicBezTo>
                <a:close/>
                <a:moveTo>
                  <a:pt x="1306731" y="3938659"/>
                </a:moveTo>
                <a:cubicBezTo>
                  <a:pt x="1302194" y="3937051"/>
                  <a:pt x="1303977" y="3946437"/>
                  <a:pt x="1307868" y="3947814"/>
                </a:cubicBezTo>
                <a:cubicBezTo>
                  <a:pt x="1309245" y="3943925"/>
                  <a:pt x="1308340" y="3934121"/>
                  <a:pt x="1306731" y="3938659"/>
                </a:cubicBezTo>
                <a:close/>
                <a:moveTo>
                  <a:pt x="1314984" y="3927720"/>
                </a:moveTo>
                <a:cubicBezTo>
                  <a:pt x="1311093" y="3926341"/>
                  <a:pt x="1312229" y="3935500"/>
                  <a:pt x="1316119" y="3936876"/>
                </a:cubicBezTo>
                <a:cubicBezTo>
                  <a:pt x="1317498" y="3932987"/>
                  <a:pt x="1316361" y="3923832"/>
                  <a:pt x="1314984" y="3927720"/>
                </a:cubicBezTo>
                <a:close/>
                <a:moveTo>
                  <a:pt x="5151936" y="3907453"/>
                </a:moveTo>
                <a:cubicBezTo>
                  <a:pt x="5152236" y="3909425"/>
                  <a:pt x="5128956" y="3943158"/>
                  <a:pt x="5060672" y="4036538"/>
                </a:cubicBezTo>
                <a:cubicBezTo>
                  <a:pt x="5068162" y="4020718"/>
                  <a:pt x="5105896" y="3966651"/>
                  <a:pt x="5108176" y="3970796"/>
                </a:cubicBezTo>
                <a:lnTo>
                  <a:pt x="5102508" y="3969154"/>
                </a:lnTo>
                <a:lnTo>
                  <a:pt x="5109024" y="3959598"/>
                </a:lnTo>
                <a:lnTo>
                  <a:pt x="5120524" y="3944846"/>
                </a:lnTo>
                <a:cubicBezTo>
                  <a:pt x="5138226" y="3922357"/>
                  <a:pt x="5151712" y="3905973"/>
                  <a:pt x="5151936" y="3907453"/>
                </a:cubicBezTo>
                <a:close/>
                <a:moveTo>
                  <a:pt x="5290128" y="3882708"/>
                </a:moveTo>
                <a:lnTo>
                  <a:pt x="5282644" y="3892470"/>
                </a:lnTo>
                <a:cubicBezTo>
                  <a:pt x="5274132" y="3903587"/>
                  <a:pt x="5266568" y="3913793"/>
                  <a:pt x="5264998" y="3918224"/>
                </a:cubicBezTo>
                <a:cubicBezTo>
                  <a:pt x="5261596" y="3927828"/>
                  <a:pt x="5262892" y="3938260"/>
                  <a:pt x="5261322" y="3942691"/>
                </a:cubicBezTo>
                <a:cubicBezTo>
                  <a:pt x="5259752" y="3947123"/>
                  <a:pt x="5254024" y="3935120"/>
                  <a:pt x="5254024" y="3935120"/>
                </a:cubicBezTo>
                <a:cubicBezTo>
                  <a:pt x="5244468" y="3939217"/>
                  <a:pt x="5242916" y="3955034"/>
                  <a:pt x="5241968" y="3964868"/>
                </a:cubicBezTo>
                <a:lnTo>
                  <a:pt x="5241240" y="3969972"/>
                </a:lnTo>
                <a:lnTo>
                  <a:pt x="5239500" y="3972184"/>
                </a:lnTo>
                <a:lnTo>
                  <a:pt x="5235356" y="3972566"/>
                </a:lnTo>
                <a:cubicBezTo>
                  <a:pt x="5232956" y="3971716"/>
                  <a:pt x="5230556" y="3970865"/>
                  <a:pt x="5229770" y="3973081"/>
                </a:cubicBezTo>
                <a:lnTo>
                  <a:pt x="5231524" y="3982319"/>
                </a:lnTo>
                <a:lnTo>
                  <a:pt x="5226748" y="3988389"/>
                </a:lnTo>
                <a:lnTo>
                  <a:pt x="5223356" y="3991487"/>
                </a:lnTo>
                <a:cubicBezTo>
                  <a:pt x="5221336" y="3993370"/>
                  <a:pt x="5219444" y="3995192"/>
                  <a:pt x="5215656" y="3998841"/>
                </a:cubicBezTo>
                <a:lnTo>
                  <a:pt x="5200656" y="4020310"/>
                </a:lnTo>
                <a:lnTo>
                  <a:pt x="5195304" y="4021602"/>
                </a:lnTo>
                <a:cubicBezTo>
                  <a:pt x="5194036" y="4022976"/>
                  <a:pt x="5193570" y="4024582"/>
                  <a:pt x="5193570" y="4024582"/>
                </a:cubicBezTo>
                <a:lnTo>
                  <a:pt x="5184616" y="4030139"/>
                </a:lnTo>
                <a:lnTo>
                  <a:pt x="5261100" y="3916793"/>
                </a:lnTo>
                <a:close/>
                <a:moveTo>
                  <a:pt x="1417706" y="3855961"/>
                </a:moveTo>
                <a:cubicBezTo>
                  <a:pt x="1416233" y="3856517"/>
                  <a:pt x="1416900" y="3858284"/>
                  <a:pt x="1415427" y="3858840"/>
                </a:cubicBezTo>
                <a:cubicBezTo>
                  <a:pt x="1413879" y="3861699"/>
                  <a:pt x="1414769" y="3861930"/>
                  <a:pt x="1416127" y="3861131"/>
                </a:cubicBezTo>
                <a:lnTo>
                  <a:pt x="1417094" y="3860333"/>
                </a:lnTo>
                <a:lnTo>
                  <a:pt x="1419327" y="3857042"/>
                </a:lnTo>
                <a:close/>
                <a:moveTo>
                  <a:pt x="5400160" y="3754953"/>
                </a:moveTo>
                <a:lnTo>
                  <a:pt x="5401192" y="3766123"/>
                </a:lnTo>
                <a:cubicBezTo>
                  <a:pt x="5395188" y="3768985"/>
                  <a:pt x="5395728" y="3753383"/>
                  <a:pt x="5400160" y="3754953"/>
                </a:cubicBezTo>
                <a:close/>
                <a:moveTo>
                  <a:pt x="1557692" y="3710336"/>
                </a:moveTo>
                <a:lnTo>
                  <a:pt x="1540882" y="3735184"/>
                </a:lnTo>
                <a:lnTo>
                  <a:pt x="1539224" y="3737467"/>
                </a:lnTo>
                <a:lnTo>
                  <a:pt x="1540579" y="3735914"/>
                </a:lnTo>
                <a:cubicBezTo>
                  <a:pt x="1547065" y="3727903"/>
                  <a:pt x="1554944" y="3717096"/>
                  <a:pt x="1557713" y="3710595"/>
                </a:cubicBezTo>
                <a:close/>
                <a:moveTo>
                  <a:pt x="5439560" y="3702405"/>
                </a:moveTo>
                <a:cubicBezTo>
                  <a:pt x="5434852" y="3715700"/>
                  <a:pt x="5423878" y="3732595"/>
                  <a:pt x="5415566" y="3739627"/>
                </a:cubicBezTo>
                <a:lnTo>
                  <a:pt x="5424596" y="3717697"/>
                </a:lnTo>
                <a:lnTo>
                  <a:pt x="5427352" y="3714112"/>
                </a:lnTo>
                <a:close/>
                <a:moveTo>
                  <a:pt x="1060557" y="3688066"/>
                </a:moveTo>
                <a:lnTo>
                  <a:pt x="1060084" y="3701762"/>
                </a:lnTo>
                <a:cubicBezTo>
                  <a:pt x="1061401" y="3701132"/>
                  <a:pt x="1062417" y="3699806"/>
                  <a:pt x="1063121" y="3698207"/>
                </a:cubicBezTo>
                <a:cubicBezTo>
                  <a:pt x="1065229" y="3693415"/>
                  <a:pt x="1064505" y="3686184"/>
                  <a:pt x="1060557" y="3688066"/>
                </a:cubicBezTo>
                <a:close/>
                <a:moveTo>
                  <a:pt x="5450016" y="3684626"/>
                </a:moveTo>
                <a:lnTo>
                  <a:pt x="5439560" y="3702405"/>
                </a:lnTo>
                <a:lnTo>
                  <a:pt x="5441236" y="3696048"/>
                </a:lnTo>
                <a:close/>
                <a:moveTo>
                  <a:pt x="5460126" y="3671473"/>
                </a:moveTo>
                <a:lnTo>
                  <a:pt x="5458076" y="3676543"/>
                </a:lnTo>
                <a:lnTo>
                  <a:pt x="5453640" y="3679909"/>
                </a:lnTo>
                <a:close/>
                <a:moveTo>
                  <a:pt x="1075453" y="3670731"/>
                </a:moveTo>
                <a:cubicBezTo>
                  <a:pt x="1078876" y="3670848"/>
                  <a:pt x="1080588" y="3670908"/>
                  <a:pt x="1081231" y="3670931"/>
                </a:cubicBezTo>
                <a:cubicBezTo>
                  <a:pt x="1083156" y="3670997"/>
                  <a:pt x="1075453" y="3670731"/>
                  <a:pt x="1075453" y="3670731"/>
                </a:cubicBezTo>
                <a:close/>
                <a:moveTo>
                  <a:pt x="5469460" y="3659328"/>
                </a:moveTo>
                <a:lnTo>
                  <a:pt x="5468024" y="3663310"/>
                </a:lnTo>
                <a:lnTo>
                  <a:pt x="5466148" y="3663641"/>
                </a:lnTo>
                <a:close/>
                <a:moveTo>
                  <a:pt x="1104760" y="3627129"/>
                </a:moveTo>
                <a:cubicBezTo>
                  <a:pt x="1104760" y="3627129"/>
                  <a:pt x="1104288" y="3640824"/>
                  <a:pt x="1105895" y="3636286"/>
                </a:cubicBezTo>
                <a:cubicBezTo>
                  <a:pt x="1106868" y="3636631"/>
                  <a:pt x="1107525" y="3636317"/>
                  <a:pt x="1107906" y="3635630"/>
                </a:cubicBezTo>
                <a:cubicBezTo>
                  <a:pt x="1109045" y="3633571"/>
                  <a:pt x="1107678" y="3628164"/>
                  <a:pt x="1104760" y="3627129"/>
                </a:cubicBezTo>
                <a:close/>
                <a:moveTo>
                  <a:pt x="1132688" y="3587418"/>
                </a:moveTo>
                <a:lnTo>
                  <a:pt x="1133825" y="3596575"/>
                </a:lnTo>
                <a:cubicBezTo>
                  <a:pt x="1135142" y="3595947"/>
                  <a:pt x="1136057" y="3594904"/>
                  <a:pt x="1136610" y="3593730"/>
                </a:cubicBezTo>
                <a:cubicBezTo>
                  <a:pt x="1138266" y="3590214"/>
                  <a:pt x="1136639" y="3585535"/>
                  <a:pt x="1132688" y="3587418"/>
                </a:cubicBezTo>
                <a:close/>
                <a:moveTo>
                  <a:pt x="1515902" y="3549656"/>
                </a:moveTo>
                <a:cubicBezTo>
                  <a:pt x="1483626" y="3588356"/>
                  <a:pt x="1456816" y="3628585"/>
                  <a:pt x="1426255" y="3669427"/>
                </a:cubicBezTo>
                <a:lnTo>
                  <a:pt x="1408780" y="3691720"/>
                </a:lnTo>
                <a:lnTo>
                  <a:pt x="1372393" y="3744260"/>
                </a:lnTo>
                <a:lnTo>
                  <a:pt x="1371094" y="3746069"/>
                </a:lnTo>
                <a:lnTo>
                  <a:pt x="1406654" y="3706453"/>
                </a:lnTo>
                <a:lnTo>
                  <a:pt x="1420219" y="3689840"/>
                </a:lnTo>
                <a:lnTo>
                  <a:pt x="1467597" y="3624534"/>
                </a:lnTo>
                <a:lnTo>
                  <a:pt x="1494485" y="3586519"/>
                </a:lnTo>
                <a:close/>
                <a:moveTo>
                  <a:pt x="1093975" y="3529146"/>
                </a:moveTo>
                <a:lnTo>
                  <a:pt x="1093390" y="3530214"/>
                </a:lnTo>
                <a:lnTo>
                  <a:pt x="1089986" y="3533299"/>
                </a:lnTo>
                <a:close/>
                <a:moveTo>
                  <a:pt x="5521064" y="3506505"/>
                </a:moveTo>
                <a:lnTo>
                  <a:pt x="5467442" y="3598731"/>
                </a:lnTo>
                <a:lnTo>
                  <a:pt x="5410112" y="3673995"/>
                </a:lnTo>
                <a:cubicBezTo>
                  <a:pt x="5318904" y="3789621"/>
                  <a:pt x="5228868" y="3893342"/>
                  <a:pt x="5131744" y="4013616"/>
                </a:cubicBezTo>
                <a:cubicBezTo>
                  <a:pt x="5089448" y="4059393"/>
                  <a:pt x="5066972" y="4088863"/>
                  <a:pt x="5025100" y="4145206"/>
                </a:cubicBezTo>
                <a:cubicBezTo>
                  <a:pt x="5004904" y="4178820"/>
                  <a:pt x="5027796" y="4159918"/>
                  <a:pt x="5051344" y="4130760"/>
                </a:cubicBezTo>
                <a:cubicBezTo>
                  <a:pt x="5061492" y="4119777"/>
                  <a:pt x="5058832" y="4114940"/>
                  <a:pt x="5082104" y="4096731"/>
                </a:cubicBezTo>
                <a:cubicBezTo>
                  <a:pt x="5123064" y="4079587"/>
                  <a:pt x="5169082" y="4020962"/>
                  <a:pt x="5211376" y="3975185"/>
                </a:cubicBezTo>
                <a:lnTo>
                  <a:pt x="5214044" y="3972053"/>
                </a:lnTo>
                <a:lnTo>
                  <a:pt x="4994624" y="4294215"/>
                </a:lnTo>
                <a:cubicBezTo>
                  <a:pt x="4837258" y="4521943"/>
                  <a:pt x="4677720" y="4746409"/>
                  <a:pt x="4513832" y="4961437"/>
                </a:cubicBezTo>
                <a:cubicBezTo>
                  <a:pt x="4520372" y="4942973"/>
                  <a:pt x="4530516" y="4930770"/>
                  <a:pt x="4541228" y="4914614"/>
                </a:cubicBezTo>
                <a:cubicBezTo>
                  <a:pt x="4546196" y="4900581"/>
                  <a:pt x="4581720" y="4856635"/>
                  <a:pt x="4558740" y="4879251"/>
                </a:cubicBezTo>
                <a:cubicBezTo>
                  <a:pt x="4528760" y="4905209"/>
                  <a:pt x="4504428" y="4973900"/>
                  <a:pt x="4471088" y="4967080"/>
                </a:cubicBezTo>
                <a:cubicBezTo>
                  <a:pt x="4518120" y="4890636"/>
                  <a:pt x="4565630" y="4815191"/>
                  <a:pt x="4611832" y="4743438"/>
                </a:cubicBezTo>
                <a:cubicBezTo>
                  <a:pt x="4627440" y="4743980"/>
                  <a:pt x="4617080" y="4714541"/>
                  <a:pt x="4611832" y="4743438"/>
                </a:cubicBezTo>
                <a:cubicBezTo>
                  <a:pt x="4592066" y="4726464"/>
                  <a:pt x="4622048" y="4700506"/>
                  <a:pt x="4633020" y="4683610"/>
                </a:cubicBezTo>
                <a:cubicBezTo>
                  <a:pt x="4636160" y="4674746"/>
                  <a:pt x="4638258" y="4665306"/>
                  <a:pt x="4641136" y="4655415"/>
                </a:cubicBezTo>
                <a:lnTo>
                  <a:pt x="4648460" y="4637762"/>
                </a:lnTo>
                <a:lnTo>
                  <a:pt x="4643160" y="4644353"/>
                </a:lnTo>
                <a:cubicBezTo>
                  <a:pt x="4629864" y="4660117"/>
                  <a:pt x="4616804" y="4674878"/>
                  <a:pt x="4603840" y="4689073"/>
                </a:cubicBezTo>
                <a:lnTo>
                  <a:pt x="4575040" y="4719755"/>
                </a:lnTo>
                <a:lnTo>
                  <a:pt x="4577148" y="4716369"/>
                </a:lnTo>
                <a:cubicBezTo>
                  <a:pt x="4582592" y="4708678"/>
                  <a:pt x="4590004" y="4699431"/>
                  <a:pt x="4596168" y="4690700"/>
                </a:cubicBezTo>
                <a:lnTo>
                  <a:pt x="4597836" y="4688081"/>
                </a:lnTo>
                <a:lnTo>
                  <a:pt x="4609474" y="4675667"/>
                </a:lnTo>
                <a:cubicBezTo>
                  <a:pt x="4622076" y="4661717"/>
                  <a:pt x="4634140" y="4647762"/>
                  <a:pt x="4645304" y="4633958"/>
                </a:cubicBezTo>
                <a:lnTo>
                  <a:pt x="4656800" y="4619426"/>
                </a:lnTo>
                <a:lnTo>
                  <a:pt x="4675588" y="4585842"/>
                </a:lnTo>
                <a:cubicBezTo>
                  <a:pt x="4700472" y="4548052"/>
                  <a:pt x="4733444" y="4512189"/>
                  <a:pt x="4759668" y="4471601"/>
                </a:cubicBezTo>
                <a:lnTo>
                  <a:pt x="5045208" y="4053124"/>
                </a:lnTo>
                <a:lnTo>
                  <a:pt x="5043824" y="4056610"/>
                </a:lnTo>
                <a:cubicBezTo>
                  <a:pt x="5041544" y="4052465"/>
                  <a:pt x="5062952" y="4040682"/>
                  <a:pt x="5062952" y="4040682"/>
                </a:cubicBezTo>
                <a:cubicBezTo>
                  <a:pt x="5075384" y="4033840"/>
                  <a:pt x="5067514" y="4048970"/>
                  <a:pt x="5084780" y="4039467"/>
                </a:cubicBezTo>
                <a:cubicBezTo>
                  <a:pt x="5094930" y="4028479"/>
                  <a:pt x="5122240" y="3996352"/>
                  <a:pt x="5143232" y="3973999"/>
                </a:cubicBezTo>
                <a:cubicBezTo>
                  <a:pt x="5262308" y="3835565"/>
                  <a:pt x="5402064" y="3675851"/>
                  <a:pt x="5505630" y="3528858"/>
                </a:cubicBezTo>
                <a:close/>
                <a:moveTo>
                  <a:pt x="1138289" y="3504880"/>
                </a:moveTo>
                <a:cubicBezTo>
                  <a:pt x="1138553" y="3505582"/>
                  <a:pt x="1138394" y="3506044"/>
                  <a:pt x="1137850" y="3506449"/>
                </a:cubicBezTo>
                <a:cubicBezTo>
                  <a:pt x="1137308" y="3506853"/>
                  <a:pt x="1136382" y="3507205"/>
                  <a:pt x="1135116" y="3507684"/>
                </a:cubicBezTo>
                <a:cubicBezTo>
                  <a:pt x="1134054" y="3504877"/>
                  <a:pt x="1137118" y="3505321"/>
                  <a:pt x="1138289" y="3504880"/>
                </a:cubicBezTo>
                <a:close/>
                <a:moveTo>
                  <a:pt x="1141463" y="3502075"/>
                </a:moveTo>
                <a:cubicBezTo>
                  <a:pt x="1141729" y="3502777"/>
                  <a:pt x="1141567" y="3503241"/>
                  <a:pt x="1141025" y="3503644"/>
                </a:cubicBezTo>
                <a:cubicBezTo>
                  <a:pt x="1140482" y="3504051"/>
                  <a:pt x="1139555" y="3504400"/>
                  <a:pt x="1138289" y="3504880"/>
                </a:cubicBezTo>
                <a:cubicBezTo>
                  <a:pt x="1137227" y="3502073"/>
                  <a:pt x="1140293" y="3502520"/>
                  <a:pt x="1141463" y="3502075"/>
                </a:cubicBezTo>
                <a:close/>
                <a:moveTo>
                  <a:pt x="1149334" y="3494021"/>
                </a:moveTo>
                <a:cubicBezTo>
                  <a:pt x="1148739" y="3495985"/>
                  <a:pt x="1147856" y="3497187"/>
                  <a:pt x="1146580" y="3498304"/>
                </a:cubicBezTo>
                <a:cubicBezTo>
                  <a:pt x="1145304" y="3499421"/>
                  <a:pt x="1143634" y="3500455"/>
                  <a:pt x="1141463" y="3502075"/>
                </a:cubicBezTo>
                <a:cubicBezTo>
                  <a:pt x="1142741" y="3498386"/>
                  <a:pt x="1145825" y="3495348"/>
                  <a:pt x="1149334" y="3494021"/>
                </a:cubicBezTo>
                <a:close/>
                <a:moveTo>
                  <a:pt x="1084352" y="3462433"/>
                </a:moveTo>
                <a:cubicBezTo>
                  <a:pt x="1085445" y="3459344"/>
                  <a:pt x="1085252" y="3469708"/>
                  <a:pt x="1085252" y="3469708"/>
                </a:cubicBezTo>
                <a:cubicBezTo>
                  <a:pt x="1082162" y="3468613"/>
                  <a:pt x="1084352" y="3462433"/>
                  <a:pt x="1084352" y="3462433"/>
                </a:cubicBezTo>
                <a:close/>
                <a:moveTo>
                  <a:pt x="1070021" y="3452891"/>
                </a:moveTo>
                <a:lnTo>
                  <a:pt x="1068668" y="3455043"/>
                </a:lnTo>
                <a:lnTo>
                  <a:pt x="1068383" y="3456777"/>
                </a:lnTo>
                <a:close/>
                <a:moveTo>
                  <a:pt x="994720" y="3451660"/>
                </a:moveTo>
                <a:lnTo>
                  <a:pt x="994675" y="3452114"/>
                </a:lnTo>
                <a:cubicBezTo>
                  <a:pt x="994222" y="3451955"/>
                  <a:pt x="994169" y="3451827"/>
                  <a:pt x="994428" y="3451715"/>
                </a:cubicBezTo>
                <a:close/>
                <a:moveTo>
                  <a:pt x="1040731" y="3442180"/>
                </a:moveTo>
                <a:cubicBezTo>
                  <a:pt x="1040816" y="3442111"/>
                  <a:pt x="1040684" y="3442517"/>
                  <a:pt x="1040264" y="3443596"/>
                </a:cubicBezTo>
                <a:lnTo>
                  <a:pt x="1039825" y="3444681"/>
                </a:lnTo>
                <a:lnTo>
                  <a:pt x="1038252" y="3446667"/>
                </a:lnTo>
                <a:cubicBezTo>
                  <a:pt x="1039532" y="3444345"/>
                  <a:pt x="1040562" y="3442315"/>
                  <a:pt x="1040731" y="3442180"/>
                </a:cubicBezTo>
                <a:close/>
                <a:moveTo>
                  <a:pt x="1145938" y="3437297"/>
                </a:moveTo>
                <a:cubicBezTo>
                  <a:pt x="1146865" y="3436948"/>
                  <a:pt x="1147202" y="3437137"/>
                  <a:pt x="1147159" y="3437605"/>
                </a:cubicBezTo>
                <a:cubicBezTo>
                  <a:pt x="1147095" y="3438306"/>
                  <a:pt x="1146178" y="3439632"/>
                  <a:pt x="1145116" y="3440688"/>
                </a:cubicBezTo>
                <a:cubicBezTo>
                  <a:pt x="1144055" y="3441749"/>
                  <a:pt x="1142852" y="3442542"/>
                  <a:pt x="1142215" y="3442180"/>
                </a:cubicBezTo>
                <a:cubicBezTo>
                  <a:pt x="1142215" y="3442180"/>
                  <a:pt x="1143600" y="3438182"/>
                  <a:pt x="1145938" y="3437297"/>
                </a:cubicBezTo>
                <a:close/>
                <a:moveTo>
                  <a:pt x="1182416" y="3417091"/>
                </a:moveTo>
                <a:cubicBezTo>
                  <a:pt x="1182097" y="3418015"/>
                  <a:pt x="1181486" y="3419049"/>
                  <a:pt x="1180635" y="3419970"/>
                </a:cubicBezTo>
                <a:cubicBezTo>
                  <a:pt x="1179788" y="3420894"/>
                  <a:pt x="1178702" y="3421705"/>
                  <a:pt x="1177435" y="3422183"/>
                </a:cubicBezTo>
                <a:cubicBezTo>
                  <a:pt x="1177543" y="3418936"/>
                  <a:pt x="1178909" y="3418418"/>
                  <a:pt x="1182416" y="3417091"/>
                </a:cubicBezTo>
                <a:close/>
                <a:moveTo>
                  <a:pt x="418512" y="3384814"/>
                </a:moveTo>
                <a:lnTo>
                  <a:pt x="418318" y="3395178"/>
                </a:lnTo>
                <a:cubicBezTo>
                  <a:pt x="414134" y="3397173"/>
                  <a:pt x="413810" y="3386629"/>
                  <a:pt x="418512" y="3384814"/>
                </a:cubicBezTo>
                <a:close/>
                <a:moveTo>
                  <a:pt x="429922" y="3373113"/>
                </a:moveTo>
                <a:lnTo>
                  <a:pt x="429094" y="3377169"/>
                </a:lnTo>
                <a:cubicBezTo>
                  <a:pt x="428509" y="3380029"/>
                  <a:pt x="428005" y="3382479"/>
                  <a:pt x="428341" y="3380845"/>
                </a:cubicBezTo>
                <a:close/>
                <a:moveTo>
                  <a:pt x="430346" y="3371042"/>
                </a:moveTo>
                <a:lnTo>
                  <a:pt x="429922" y="3373113"/>
                </a:lnTo>
                <a:lnTo>
                  <a:pt x="429938" y="3373033"/>
                </a:lnTo>
                <a:cubicBezTo>
                  <a:pt x="430180" y="3371859"/>
                  <a:pt x="430346" y="3371042"/>
                  <a:pt x="430346" y="3371042"/>
                </a:cubicBezTo>
                <a:close/>
                <a:moveTo>
                  <a:pt x="928269" y="3367701"/>
                </a:moveTo>
                <a:lnTo>
                  <a:pt x="912722" y="3394829"/>
                </a:lnTo>
                <a:lnTo>
                  <a:pt x="910035" y="3397368"/>
                </a:lnTo>
                <a:lnTo>
                  <a:pt x="906645" y="3400142"/>
                </a:lnTo>
                <a:lnTo>
                  <a:pt x="913330" y="3386542"/>
                </a:lnTo>
                <a:lnTo>
                  <a:pt x="920250" y="3373833"/>
                </a:lnTo>
                <a:lnTo>
                  <a:pt x="925878" y="3369727"/>
                </a:lnTo>
                <a:close/>
                <a:moveTo>
                  <a:pt x="379161" y="3363344"/>
                </a:moveTo>
                <a:cubicBezTo>
                  <a:pt x="382251" y="3364438"/>
                  <a:pt x="379881" y="3371132"/>
                  <a:pt x="379881" y="3371132"/>
                </a:cubicBezTo>
                <a:cubicBezTo>
                  <a:pt x="378784" y="3374222"/>
                  <a:pt x="378065" y="3366434"/>
                  <a:pt x="379161" y="3363344"/>
                </a:cubicBezTo>
                <a:close/>
                <a:moveTo>
                  <a:pt x="884349" y="3349184"/>
                </a:moveTo>
                <a:lnTo>
                  <a:pt x="883764" y="3350252"/>
                </a:lnTo>
                <a:lnTo>
                  <a:pt x="880360" y="3353335"/>
                </a:lnTo>
                <a:close/>
                <a:moveTo>
                  <a:pt x="5583456" y="3346541"/>
                </a:moveTo>
                <a:cubicBezTo>
                  <a:pt x="5587598" y="3344259"/>
                  <a:pt x="5588396" y="3355520"/>
                  <a:pt x="5588396" y="3355520"/>
                </a:cubicBezTo>
                <a:cubicBezTo>
                  <a:pt x="5580108" y="3360079"/>
                  <a:pt x="5579310" y="3348819"/>
                  <a:pt x="5583456" y="3346541"/>
                </a:cubicBezTo>
                <a:close/>
                <a:moveTo>
                  <a:pt x="1214155" y="3344397"/>
                </a:moveTo>
                <a:lnTo>
                  <a:pt x="1211914" y="3346234"/>
                </a:lnTo>
                <a:lnTo>
                  <a:pt x="1210462" y="3348047"/>
                </a:lnTo>
                <a:lnTo>
                  <a:pt x="1203384" y="3357656"/>
                </a:lnTo>
                <a:lnTo>
                  <a:pt x="1212172" y="3347569"/>
                </a:lnTo>
                <a:cubicBezTo>
                  <a:pt x="1213704" y="3345654"/>
                  <a:pt x="1214602" y="3344344"/>
                  <a:pt x="1214155" y="3344397"/>
                </a:cubicBezTo>
                <a:close/>
                <a:moveTo>
                  <a:pt x="5600304" y="3326467"/>
                </a:moveTo>
                <a:cubicBezTo>
                  <a:pt x="5601444" y="3328538"/>
                  <a:pt x="5600976" y="3330146"/>
                  <a:pt x="5599708" y="3331518"/>
                </a:cubicBezTo>
                <a:cubicBezTo>
                  <a:pt x="5598440" y="3332891"/>
                  <a:pt x="5596368" y="3334032"/>
                  <a:pt x="5594296" y="3335173"/>
                </a:cubicBezTo>
                <a:cubicBezTo>
                  <a:pt x="5592012" y="3331028"/>
                  <a:pt x="5596160" y="3328748"/>
                  <a:pt x="5600304" y="3326467"/>
                </a:cubicBezTo>
                <a:close/>
                <a:moveTo>
                  <a:pt x="928662" y="3324917"/>
                </a:moveTo>
                <a:cubicBezTo>
                  <a:pt x="928927" y="3325619"/>
                  <a:pt x="928767" y="3326081"/>
                  <a:pt x="928224" y="3326486"/>
                </a:cubicBezTo>
                <a:cubicBezTo>
                  <a:pt x="927682" y="3326892"/>
                  <a:pt x="926756" y="3327241"/>
                  <a:pt x="925488" y="3327721"/>
                </a:cubicBezTo>
                <a:cubicBezTo>
                  <a:pt x="924427" y="3324915"/>
                  <a:pt x="927493" y="3325358"/>
                  <a:pt x="928662" y="3324917"/>
                </a:cubicBezTo>
                <a:close/>
                <a:moveTo>
                  <a:pt x="931835" y="3322114"/>
                </a:moveTo>
                <a:cubicBezTo>
                  <a:pt x="932101" y="3322815"/>
                  <a:pt x="931941" y="3323277"/>
                  <a:pt x="931399" y="3323682"/>
                </a:cubicBezTo>
                <a:cubicBezTo>
                  <a:pt x="930855" y="3324089"/>
                  <a:pt x="929929" y="3324438"/>
                  <a:pt x="928662" y="3324917"/>
                </a:cubicBezTo>
                <a:cubicBezTo>
                  <a:pt x="927601" y="3322111"/>
                  <a:pt x="930666" y="3322556"/>
                  <a:pt x="931835" y="3322114"/>
                </a:cubicBezTo>
                <a:close/>
                <a:moveTo>
                  <a:pt x="362716" y="3318113"/>
                </a:moveTo>
                <a:lnTo>
                  <a:pt x="363018" y="3319601"/>
                </a:lnTo>
                <a:lnTo>
                  <a:pt x="360400" y="3323286"/>
                </a:lnTo>
                <a:lnTo>
                  <a:pt x="360210" y="3322731"/>
                </a:lnTo>
                <a:cubicBezTo>
                  <a:pt x="360306" y="3320012"/>
                  <a:pt x="361172" y="3317565"/>
                  <a:pt x="362716" y="3318113"/>
                </a:cubicBezTo>
                <a:close/>
                <a:moveTo>
                  <a:pt x="939709" y="3314059"/>
                </a:moveTo>
                <a:cubicBezTo>
                  <a:pt x="939113" y="3316023"/>
                  <a:pt x="938231" y="3317223"/>
                  <a:pt x="936954" y="3318342"/>
                </a:cubicBezTo>
                <a:cubicBezTo>
                  <a:pt x="935677" y="3319458"/>
                  <a:pt x="934007" y="3320491"/>
                  <a:pt x="931835" y="3322114"/>
                </a:cubicBezTo>
                <a:cubicBezTo>
                  <a:pt x="933114" y="3318422"/>
                  <a:pt x="936200" y="3315386"/>
                  <a:pt x="939709" y="3314059"/>
                </a:cubicBezTo>
                <a:close/>
                <a:moveTo>
                  <a:pt x="513794" y="3307294"/>
                </a:moveTo>
                <a:cubicBezTo>
                  <a:pt x="513008" y="3312377"/>
                  <a:pt x="512616" y="3314919"/>
                  <a:pt x="512468" y="3315871"/>
                </a:cubicBezTo>
                <a:cubicBezTo>
                  <a:pt x="512026" y="3318728"/>
                  <a:pt x="513794" y="3307294"/>
                  <a:pt x="513794" y="3307294"/>
                </a:cubicBezTo>
                <a:close/>
                <a:moveTo>
                  <a:pt x="370366" y="3306335"/>
                </a:moveTo>
                <a:lnTo>
                  <a:pt x="370950" y="3308441"/>
                </a:lnTo>
                <a:lnTo>
                  <a:pt x="368366" y="3312073"/>
                </a:lnTo>
                <a:lnTo>
                  <a:pt x="367925" y="3310976"/>
                </a:lnTo>
                <a:cubicBezTo>
                  <a:pt x="367953" y="3308232"/>
                  <a:pt x="368822" y="3305788"/>
                  <a:pt x="370366" y="3306335"/>
                </a:cubicBezTo>
                <a:close/>
                <a:moveTo>
                  <a:pt x="378530" y="3294738"/>
                </a:moveTo>
                <a:lnTo>
                  <a:pt x="379025" y="3297177"/>
                </a:lnTo>
                <a:lnTo>
                  <a:pt x="376398" y="3300826"/>
                </a:lnTo>
                <a:lnTo>
                  <a:pt x="375834" y="3299287"/>
                </a:lnTo>
                <a:cubicBezTo>
                  <a:pt x="375863" y="3296544"/>
                  <a:pt x="376729" y="3294098"/>
                  <a:pt x="378530" y="3294738"/>
                </a:cubicBezTo>
                <a:close/>
                <a:moveTo>
                  <a:pt x="977395" y="3291508"/>
                </a:moveTo>
                <a:lnTo>
                  <a:pt x="973570" y="3298481"/>
                </a:lnTo>
                <a:cubicBezTo>
                  <a:pt x="966084" y="3308000"/>
                  <a:pt x="958841" y="3317881"/>
                  <a:pt x="951812" y="3328425"/>
                </a:cubicBezTo>
                <a:lnTo>
                  <a:pt x="942431" y="3343969"/>
                </a:lnTo>
                <a:lnTo>
                  <a:pt x="942346" y="3343535"/>
                </a:lnTo>
                <a:cubicBezTo>
                  <a:pt x="941263" y="3344229"/>
                  <a:pt x="938961" y="3346136"/>
                  <a:pt x="934822" y="3349772"/>
                </a:cubicBezTo>
                <a:lnTo>
                  <a:pt x="932054" y="3352153"/>
                </a:lnTo>
                <a:lnTo>
                  <a:pt x="934797" y="3347111"/>
                </a:lnTo>
                <a:lnTo>
                  <a:pt x="953697" y="3314798"/>
                </a:lnTo>
                <a:lnTo>
                  <a:pt x="964273" y="3305306"/>
                </a:lnTo>
                <a:close/>
                <a:moveTo>
                  <a:pt x="930415" y="3285238"/>
                </a:moveTo>
                <a:lnTo>
                  <a:pt x="924388" y="3288637"/>
                </a:lnTo>
                <a:lnTo>
                  <a:pt x="922508" y="3292241"/>
                </a:lnTo>
                <a:lnTo>
                  <a:pt x="920584" y="3295117"/>
                </a:lnTo>
                <a:lnTo>
                  <a:pt x="920754" y="3294988"/>
                </a:lnTo>
                <a:cubicBezTo>
                  <a:pt x="921163" y="3294685"/>
                  <a:pt x="921402" y="3294514"/>
                  <a:pt x="921402" y="3294514"/>
                </a:cubicBezTo>
                <a:close/>
                <a:moveTo>
                  <a:pt x="349687" y="3284520"/>
                </a:moveTo>
                <a:cubicBezTo>
                  <a:pt x="350781" y="3281431"/>
                  <a:pt x="351501" y="3289219"/>
                  <a:pt x="350406" y="3292310"/>
                </a:cubicBezTo>
                <a:cubicBezTo>
                  <a:pt x="347314" y="3291217"/>
                  <a:pt x="346081" y="3283242"/>
                  <a:pt x="349687" y="3284520"/>
                </a:cubicBezTo>
                <a:close/>
                <a:moveTo>
                  <a:pt x="865826" y="3264296"/>
                </a:moveTo>
                <a:lnTo>
                  <a:pt x="862366" y="3269796"/>
                </a:lnTo>
                <a:lnTo>
                  <a:pt x="863100" y="3268834"/>
                </a:lnTo>
                <a:lnTo>
                  <a:pt x="866089" y="3264320"/>
                </a:lnTo>
                <a:close/>
                <a:moveTo>
                  <a:pt x="831105" y="3262216"/>
                </a:moveTo>
                <a:cubicBezTo>
                  <a:pt x="831189" y="3262149"/>
                  <a:pt x="831058" y="3262555"/>
                  <a:pt x="830637" y="3263632"/>
                </a:cubicBezTo>
                <a:lnTo>
                  <a:pt x="830196" y="3264717"/>
                </a:lnTo>
                <a:lnTo>
                  <a:pt x="828626" y="3266705"/>
                </a:lnTo>
                <a:cubicBezTo>
                  <a:pt x="829905" y="3264383"/>
                  <a:pt x="830935" y="3262354"/>
                  <a:pt x="831105" y="3262216"/>
                </a:cubicBezTo>
                <a:close/>
                <a:moveTo>
                  <a:pt x="951128" y="3261142"/>
                </a:moveTo>
                <a:lnTo>
                  <a:pt x="951764" y="3263281"/>
                </a:lnTo>
                <a:lnTo>
                  <a:pt x="951274" y="3261632"/>
                </a:lnTo>
                <a:cubicBezTo>
                  <a:pt x="951080" y="3260977"/>
                  <a:pt x="950983" y="3260650"/>
                  <a:pt x="951128" y="3261142"/>
                </a:cubicBezTo>
                <a:close/>
                <a:moveTo>
                  <a:pt x="5641380" y="3258862"/>
                </a:moveTo>
                <a:cubicBezTo>
                  <a:pt x="5640476" y="3264985"/>
                  <a:pt x="5638484" y="3270973"/>
                  <a:pt x="5635752" y="3276838"/>
                </a:cubicBezTo>
                <a:cubicBezTo>
                  <a:pt x="5627548" y="3294428"/>
                  <a:pt x="5612652" y="3310894"/>
                  <a:pt x="5600304" y="3326467"/>
                </a:cubicBezTo>
                <a:cubicBezTo>
                  <a:pt x="5610344" y="3303840"/>
                  <a:pt x="5624912" y="3279626"/>
                  <a:pt x="5641380" y="3258862"/>
                </a:cubicBezTo>
                <a:close/>
                <a:moveTo>
                  <a:pt x="936313" y="3257336"/>
                </a:moveTo>
                <a:cubicBezTo>
                  <a:pt x="937238" y="3256985"/>
                  <a:pt x="937576" y="3257175"/>
                  <a:pt x="937532" y="3257643"/>
                </a:cubicBezTo>
                <a:cubicBezTo>
                  <a:pt x="937469" y="3258344"/>
                  <a:pt x="936552" y="3259668"/>
                  <a:pt x="935489" y="3260726"/>
                </a:cubicBezTo>
                <a:cubicBezTo>
                  <a:pt x="934429" y="3261787"/>
                  <a:pt x="933226" y="3262578"/>
                  <a:pt x="932588" y="3262218"/>
                </a:cubicBezTo>
                <a:cubicBezTo>
                  <a:pt x="932588" y="3262218"/>
                  <a:pt x="933974" y="3258220"/>
                  <a:pt x="936313" y="3257336"/>
                </a:cubicBezTo>
                <a:close/>
                <a:moveTo>
                  <a:pt x="994996" y="3255199"/>
                </a:moveTo>
                <a:lnTo>
                  <a:pt x="992400" y="3256848"/>
                </a:lnTo>
                <a:lnTo>
                  <a:pt x="991815" y="3257437"/>
                </a:lnTo>
                <a:lnTo>
                  <a:pt x="990577" y="3259276"/>
                </a:lnTo>
                <a:cubicBezTo>
                  <a:pt x="990048" y="3260679"/>
                  <a:pt x="990446" y="3261731"/>
                  <a:pt x="991714" y="3261252"/>
                </a:cubicBezTo>
                <a:cubicBezTo>
                  <a:pt x="991714" y="3261252"/>
                  <a:pt x="995534" y="3257101"/>
                  <a:pt x="995963" y="3255585"/>
                </a:cubicBezTo>
                <a:cubicBezTo>
                  <a:pt x="996106" y="3255080"/>
                  <a:pt x="995874" y="3254868"/>
                  <a:pt x="994996" y="3255199"/>
                </a:cubicBezTo>
                <a:close/>
                <a:moveTo>
                  <a:pt x="422851" y="3250718"/>
                </a:moveTo>
                <a:lnTo>
                  <a:pt x="423509" y="3253313"/>
                </a:lnTo>
                <a:cubicBezTo>
                  <a:pt x="423243" y="3254832"/>
                  <a:pt x="422140" y="3256724"/>
                  <a:pt x="419456" y="3259394"/>
                </a:cubicBezTo>
                <a:cubicBezTo>
                  <a:pt x="420547" y="3258765"/>
                  <a:pt x="420436" y="3257749"/>
                  <a:pt x="419706" y="3256767"/>
                </a:cubicBezTo>
                <a:lnTo>
                  <a:pt x="418911" y="3256208"/>
                </a:lnTo>
                <a:close/>
                <a:moveTo>
                  <a:pt x="634062" y="3239372"/>
                </a:moveTo>
                <a:lnTo>
                  <a:pt x="619712" y="3261937"/>
                </a:lnTo>
                <a:lnTo>
                  <a:pt x="608147" y="3274462"/>
                </a:lnTo>
                <a:lnTo>
                  <a:pt x="614337" y="3263943"/>
                </a:lnTo>
                <a:close/>
                <a:moveTo>
                  <a:pt x="981557" y="3229612"/>
                </a:moveTo>
                <a:lnTo>
                  <a:pt x="978472" y="3232421"/>
                </a:lnTo>
                <a:lnTo>
                  <a:pt x="974851" y="3235422"/>
                </a:lnTo>
                <a:lnTo>
                  <a:pt x="971180" y="3240526"/>
                </a:lnTo>
                <a:lnTo>
                  <a:pt x="962974" y="3251792"/>
                </a:lnTo>
                <a:lnTo>
                  <a:pt x="969113" y="3245503"/>
                </a:lnTo>
                <a:lnTo>
                  <a:pt x="978630" y="3236102"/>
                </a:lnTo>
                <a:lnTo>
                  <a:pt x="980776" y="3231212"/>
                </a:lnTo>
                <a:close/>
                <a:moveTo>
                  <a:pt x="987924" y="3217244"/>
                </a:moveTo>
                <a:lnTo>
                  <a:pt x="980410" y="3227695"/>
                </a:lnTo>
                <a:lnTo>
                  <a:pt x="984564" y="3223592"/>
                </a:lnTo>
                <a:close/>
                <a:moveTo>
                  <a:pt x="1036481" y="3213771"/>
                </a:moveTo>
                <a:cubicBezTo>
                  <a:pt x="1035310" y="3214214"/>
                  <a:pt x="1035841" y="3215617"/>
                  <a:pt x="1034671" y="3216058"/>
                </a:cubicBezTo>
                <a:lnTo>
                  <a:pt x="1034481" y="3216703"/>
                </a:lnTo>
                <a:lnTo>
                  <a:pt x="1034861" y="3216635"/>
                </a:lnTo>
                <a:lnTo>
                  <a:pt x="1037074" y="3214524"/>
                </a:lnTo>
                <a:lnTo>
                  <a:pt x="1037080" y="3213869"/>
                </a:lnTo>
                <a:close/>
                <a:moveTo>
                  <a:pt x="666407" y="3196902"/>
                </a:moveTo>
                <a:lnTo>
                  <a:pt x="661386" y="3204836"/>
                </a:lnTo>
                <a:lnTo>
                  <a:pt x="659472" y="3206361"/>
                </a:lnTo>
                <a:close/>
                <a:moveTo>
                  <a:pt x="718642" y="3187738"/>
                </a:moveTo>
                <a:lnTo>
                  <a:pt x="703097" y="3214865"/>
                </a:lnTo>
                <a:lnTo>
                  <a:pt x="700409" y="3217405"/>
                </a:lnTo>
                <a:lnTo>
                  <a:pt x="697019" y="3220180"/>
                </a:lnTo>
                <a:lnTo>
                  <a:pt x="703705" y="3206579"/>
                </a:lnTo>
                <a:lnTo>
                  <a:pt x="710624" y="3193871"/>
                </a:lnTo>
                <a:lnTo>
                  <a:pt x="716251" y="3189765"/>
                </a:lnTo>
                <a:close/>
                <a:moveTo>
                  <a:pt x="1017061" y="3178394"/>
                </a:moveTo>
                <a:lnTo>
                  <a:pt x="1012113" y="3183607"/>
                </a:lnTo>
                <a:lnTo>
                  <a:pt x="1011864" y="3183956"/>
                </a:lnTo>
                <a:lnTo>
                  <a:pt x="1016235" y="3179558"/>
                </a:lnTo>
                <a:close/>
                <a:moveTo>
                  <a:pt x="682368" y="3175407"/>
                </a:moveTo>
                <a:lnTo>
                  <a:pt x="676778" y="3183270"/>
                </a:lnTo>
                <a:lnTo>
                  <a:pt x="667709" y="3195130"/>
                </a:lnTo>
                <a:lnTo>
                  <a:pt x="679939" y="3178461"/>
                </a:lnTo>
                <a:close/>
                <a:moveTo>
                  <a:pt x="713413" y="3129962"/>
                </a:moveTo>
                <a:cubicBezTo>
                  <a:pt x="713413" y="3129962"/>
                  <a:pt x="713221" y="3140323"/>
                  <a:pt x="714315" y="3137235"/>
                </a:cubicBezTo>
                <a:cubicBezTo>
                  <a:pt x="715088" y="3137509"/>
                  <a:pt x="715609" y="3137260"/>
                  <a:pt x="715913" y="3136715"/>
                </a:cubicBezTo>
                <a:cubicBezTo>
                  <a:pt x="716818" y="3135079"/>
                  <a:pt x="715731" y="3130782"/>
                  <a:pt x="713413" y="3129962"/>
                </a:cubicBezTo>
                <a:close/>
                <a:moveTo>
                  <a:pt x="738692" y="3099508"/>
                </a:moveTo>
                <a:cubicBezTo>
                  <a:pt x="735088" y="3098232"/>
                  <a:pt x="736503" y="3105686"/>
                  <a:pt x="739595" y="3106782"/>
                </a:cubicBezTo>
                <a:cubicBezTo>
                  <a:pt x="740688" y="3103691"/>
                  <a:pt x="739968" y="3095903"/>
                  <a:pt x="738692" y="3099508"/>
                </a:cubicBezTo>
                <a:close/>
                <a:moveTo>
                  <a:pt x="745247" y="3090818"/>
                </a:moveTo>
                <a:cubicBezTo>
                  <a:pt x="742157" y="3089723"/>
                  <a:pt x="743059" y="3096997"/>
                  <a:pt x="746150" y="3098093"/>
                </a:cubicBezTo>
                <a:cubicBezTo>
                  <a:pt x="747244" y="3095002"/>
                  <a:pt x="746343" y="3087728"/>
                  <a:pt x="745247" y="3090818"/>
                </a:cubicBezTo>
                <a:close/>
                <a:moveTo>
                  <a:pt x="826855" y="3033808"/>
                </a:moveTo>
                <a:cubicBezTo>
                  <a:pt x="825684" y="3034251"/>
                  <a:pt x="826215" y="3035653"/>
                  <a:pt x="825045" y="3036097"/>
                </a:cubicBezTo>
                <a:cubicBezTo>
                  <a:pt x="823815" y="3038366"/>
                  <a:pt x="824521" y="3038550"/>
                  <a:pt x="825601" y="3037916"/>
                </a:cubicBezTo>
                <a:lnTo>
                  <a:pt x="826369" y="3037283"/>
                </a:lnTo>
                <a:lnTo>
                  <a:pt x="828143" y="3034667"/>
                </a:lnTo>
                <a:close/>
                <a:moveTo>
                  <a:pt x="5845068" y="3001835"/>
                </a:moveTo>
                <a:lnTo>
                  <a:pt x="5800262" y="3085034"/>
                </a:lnTo>
                <a:lnTo>
                  <a:pt x="5734472" y="3205035"/>
                </a:lnTo>
                <a:lnTo>
                  <a:pt x="5715172" y="3234573"/>
                </a:lnTo>
                <a:cubicBezTo>
                  <a:pt x="5704212" y="3251219"/>
                  <a:pt x="5694164" y="3266480"/>
                  <a:pt x="5685940" y="3279330"/>
                </a:cubicBezTo>
                <a:cubicBezTo>
                  <a:pt x="5620146" y="3382137"/>
                  <a:pt x="5573060" y="3458448"/>
                  <a:pt x="5502012" y="3553346"/>
                </a:cubicBezTo>
                <a:lnTo>
                  <a:pt x="5470440" y="3594796"/>
                </a:lnTo>
                <a:lnTo>
                  <a:pt x="5547740" y="3473568"/>
                </a:lnTo>
                <a:lnTo>
                  <a:pt x="5571334" y="3433694"/>
                </a:lnTo>
                <a:lnTo>
                  <a:pt x="5589704" y="3407091"/>
                </a:lnTo>
                <a:lnTo>
                  <a:pt x="5636944" y="3331026"/>
                </a:lnTo>
                <a:lnTo>
                  <a:pt x="5637156" y="3330980"/>
                </a:lnTo>
                <a:lnTo>
                  <a:pt x="5638388" y="3328702"/>
                </a:lnTo>
                <a:lnTo>
                  <a:pt x="5660570" y="3292986"/>
                </a:lnTo>
                <a:lnTo>
                  <a:pt x="5661124" y="3292840"/>
                </a:lnTo>
                <a:lnTo>
                  <a:pt x="5663964" y="3287522"/>
                </a:lnTo>
                <a:lnTo>
                  <a:pt x="5667392" y="3282003"/>
                </a:lnTo>
                <a:cubicBezTo>
                  <a:pt x="5718000" y="3197793"/>
                  <a:pt x="5767188" y="3112226"/>
                  <a:pt x="5820624" y="3027020"/>
                </a:cubicBezTo>
                <a:cubicBezTo>
                  <a:pt x="5823732" y="3025309"/>
                  <a:pt x="5834822" y="3009588"/>
                  <a:pt x="5841132" y="3003582"/>
                </a:cubicBezTo>
                <a:close/>
                <a:moveTo>
                  <a:pt x="513518" y="2943304"/>
                </a:moveTo>
                <a:cubicBezTo>
                  <a:pt x="512550" y="2944074"/>
                  <a:pt x="511548" y="2946184"/>
                  <a:pt x="510908" y="2950448"/>
                </a:cubicBezTo>
                <a:cubicBezTo>
                  <a:pt x="519070" y="2950731"/>
                  <a:pt x="516430" y="2940994"/>
                  <a:pt x="513518" y="2943304"/>
                </a:cubicBezTo>
                <a:close/>
                <a:moveTo>
                  <a:pt x="543117" y="2900426"/>
                </a:moveTo>
                <a:lnTo>
                  <a:pt x="542742" y="2911305"/>
                </a:lnTo>
                <a:cubicBezTo>
                  <a:pt x="543788" y="2910805"/>
                  <a:pt x="544596" y="2909752"/>
                  <a:pt x="545156" y="2908483"/>
                </a:cubicBezTo>
                <a:cubicBezTo>
                  <a:pt x="546829" y="2904674"/>
                  <a:pt x="546256" y="2898929"/>
                  <a:pt x="543117" y="2900426"/>
                </a:cubicBezTo>
                <a:close/>
                <a:moveTo>
                  <a:pt x="852118" y="2860941"/>
                </a:moveTo>
                <a:lnTo>
                  <a:pt x="833648" y="2885617"/>
                </a:lnTo>
                <a:lnTo>
                  <a:pt x="819764" y="2903327"/>
                </a:lnTo>
                <a:lnTo>
                  <a:pt x="790857" y="2945068"/>
                </a:lnTo>
                <a:lnTo>
                  <a:pt x="789822" y="2946506"/>
                </a:lnTo>
                <a:lnTo>
                  <a:pt x="818074" y="2915031"/>
                </a:lnTo>
                <a:lnTo>
                  <a:pt x="828851" y="2901832"/>
                </a:lnTo>
                <a:lnTo>
                  <a:pt x="855035" y="2865742"/>
                </a:lnTo>
                <a:close/>
                <a:moveTo>
                  <a:pt x="578235" y="2852014"/>
                </a:moveTo>
                <a:cubicBezTo>
                  <a:pt x="578235" y="2852014"/>
                  <a:pt x="577860" y="2862893"/>
                  <a:pt x="579135" y="2859288"/>
                </a:cubicBezTo>
                <a:cubicBezTo>
                  <a:pt x="579910" y="2859562"/>
                  <a:pt x="580432" y="2859312"/>
                  <a:pt x="580732" y="2858766"/>
                </a:cubicBezTo>
                <a:cubicBezTo>
                  <a:pt x="581640" y="2857133"/>
                  <a:pt x="580553" y="2852835"/>
                  <a:pt x="578235" y="2852014"/>
                </a:cubicBezTo>
                <a:close/>
                <a:moveTo>
                  <a:pt x="600423" y="2820465"/>
                </a:moveTo>
                <a:lnTo>
                  <a:pt x="601325" y="2827739"/>
                </a:lnTo>
                <a:cubicBezTo>
                  <a:pt x="602372" y="2827240"/>
                  <a:pt x="603099" y="2826411"/>
                  <a:pt x="603538" y="2825480"/>
                </a:cubicBezTo>
                <a:cubicBezTo>
                  <a:pt x="604854" y="2822685"/>
                  <a:pt x="603561" y="2818970"/>
                  <a:pt x="600423" y="2820465"/>
                </a:cubicBezTo>
                <a:close/>
                <a:moveTo>
                  <a:pt x="611999" y="2753884"/>
                </a:moveTo>
                <a:lnTo>
                  <a:pt x="611960" y="2754252"/>
                </a:lnTo>
                <a:cubicBezTo>
                  <a:pt x="611597" y="2754124"/>
                  <a:pt x="611555" y="2754021"/>
                  <a:pt x="611763" y="2753930"/>
                </a:cubicBezTo>
                <a:close/>
                <a:moveTo>
                  <a:pt x="147615" y="2700015"/>
                </a:moveTo>
                <a:lnTo>
                  <a:pt x="147461" y="2708366"/>
                </a:lnTo>
                <a:cubicBezTo>
                  <a:pt x="144087" y="2709975"/>
                  <a:pt x="143829" y="2701475"/>
                  <a:pt x="147615" y="2700015"/>
                </a:cubicBezTo>
                <a:close/>
                <a:moveTo>
                  <a:pt x="156812" y="2690583"/>
                </a:moveTo>
                <a:lnTo>
                  <a:pt x="156143" y="2693853"/>
                </a:lnTo>
                <a:cubicBezTo>
                  <a:pt x="155673" y="2696157"/>
                  <a:pt x="155268" y="2698131"/>
                  <a:pt x="155536" y="2696815"/>
                </a:cubicBezTo>
                <a:close/>
                <a:moveTo>
                  <a:pt x="157154" y="2688914"/>
                </a:moveTo>
                <a:lnTo>
                  <a:pt x="156812" y="2690583"/>
                </a:lnTo>
                <a:lnTo>
                  <a:pt x="156824" y="2690519"/>
                </a:lnTo>
                <a:cubicBezTo>
                  <a:pt x="157019" y="2689573"/>
                  <a:pt x="157154" y="2688914"/>
                  <a:pt x="157154" y="2688914"/>
                </a:cubicBezTo>
                <a:close/>
                <a:moveTo>
                  <a:pt x="558442" y="2686221"/>
                </a:moveTo>
                <a:lnTo>
                  <a:pt x="545916" y="2708084"/>
                </a:lnTo>
                <a:lnTo>
                  <a:pt x="543748" y="2710131"/>
                </a:lnTo>
                <a:lnTo>
                  <a:pt x="541017" y="2712367"/>
                </a:lnTo>
                <a:lnTo>
                  <a:pt x="546406" y="2701405"/>
                </a:lnTo>
                <a:lnTo>
                  <a:pt x="551981" y="2691163"/>
                </a:lnTo>
                <a:lnTo>
                  <a:pt x="556516" y="2687854"/>
                </a:lnTo>
                <a:close/>
                <a:moveTo>
                  <a:pt x="115901" y="2682710"/>
                </a:moveTo>
                <a:cubicBezTo>
                  <a:pt x="118392" y="2683592"/>
                  <a:pt x="116480" y="2688987"/>
                  <a:pt x="116480" y="2688987"/>
                </a:cubicBezTo>
                <a:cubicBezTo>
                  <a:pt x="115599" y="2691477"/>
                  <a:pt x="115019" y="2685199"/>
                  <a:pt x="115901" y="2682710"/>
                </a:cubicBezTo>
                <a:close/>
                <a:moveTo>
                  <a:pt x="523046" y="2671299"/>
                </a:moveTo>
                <a:lnTo>
                  <a:pt x="522575" y="2672159"/>
                </a:lnTo>
                <a:lnTo>
                  <a:pt x="519832" y="2674644"/>
                </a:lnTo>
                <a:close/>
                <a:moveTo>
                  <a:pt x="558760" y="2651742"/>
                </a:moveTo>
                <a:cubicBezTo>
                  <a:pt x="558974" y="2652307"/>
                  <a:pt x="558845" y="2652678"/>
                  <a:pt x="558408" y="2653005"/>
                </a:cubicBezTo>
                <a:cubicBezTo>
                  <a:pt x="557971" y="2653334"/>
                  <a:pt x="557223" y="2653616"/>
                  <a:pt x="556202" y="2654001"/>
                </a:cubicBezTo>
                <a:cubicBezTo>
                  <a:pt x="555348" y="2651740"/>
                  <a:pt x="557818" y="2652097"/>
                  <a:pt x="558760" y="2651742"/>
                </a:cubicBezTo>
                <a:close/>
                <a:moveTo>
                  <a:pt x="561317" y="2649481"/>
                </a:moveTo>
                <a:cubicBezTo>
                  <a:pt x="561533" y="2650047"/>
                  <a:pt x="561403" y="2650420"/>
                  <a:pt x="560966" y="2650746"/>
                </a:cubicBezTo>
                <a:cubicBezTo>
                  <a:pt x="560528" y="2651072"/>
                  <a:pt x="559781" y="2651355"/>
                  <a:pt x="558760" y="2651742"/>
                </a:cubicBezTo>
                <a:cubicBezTo>
                  <a:pt x="557906" y="2649480"/>
                  <a:pt x="560376" y="2649839"/>
                  <a:pt x="561317" y="2649481"/>
                </a:cubicBezTo>
                <a:close/>
                <a:moveTo>
                  <a:pt x="102648" y="2646258"/>
                </a:moveTo>
                <a:lnTo>
                  <a:pt x="102892" y="2647457"/>
                </a:lnTo>
                <a:lnTo>
                  <a:pt x="100782" y="2650426"/>
                </a:lnTo>
                <a:lnTo>
                  <a:pt x="100629" y="2649978"/>
                </a:lnTo>
                <a:cubicBezTo>
                  <a:pt x="100705" y="2647787"/>
                  <a:pt x="101402" y="2645816"/>
                  <a:pt x="102648" y="2646258"/>
                </a:cubicBezTo>
                <a:close/>
                <a:moveTo>
                  <a:pt x="567662" y="2642989"/>
                </a:moveTo>
                <a:cubicBezTo>
                  <a:pt x="567182" y="2644572"/>
                  <a:pt x="566472" y="2645540"/>
                  <a:pt x="565442" y="2646442"/>
                </a:cubicBezTo>
                <a:cubicBezTo>
                  <a:pt x="564414" y="2647341"/>
                  <a:pt x="563068" y="2648174"/>
                  <a:pt x="561317" y="2649481"/>
                </a:cubicBezTo>
                <a:cubicBezTo>
                  <a:pt x="562348" y="2646506"/>
                  <a:pt x="564834" y="2644060"/>
                  <a:pt x="567662" y="2642989"/>
                </a:cubicBezTo>
                <a:close/>
                <a:moveTo>
                  <a:pt x="224406" y="2637538"/>
                </a:moveTo>
                <a:cubicBezTo>
                  <a:pt x="223772" y="2641634"/>
                  <a:pt x="223457" y="2643682"/>
                  <a:pt x="223339" y="2644450"/>
                </a:cubicBezTo>
                <a:cubicBezTo>
                  <a:pt x="222981" y="2646754"/>
                  <a:pt x="224406" y="2637538"/>
                  <a:pt x="224406" y="2637538"/>
                </a:cubicBezTo>
                <a:close/>
                <a:moveTo>
                  <a:pt x="108812" y="2636764"/>
                </a:moveTo>
                <a:lnTo>
                  <a:pt x="109284" y="2638461"/>
                </a:lnTo>
                <a:lnTo>
                  <a:pt x="107202" y="2641390"/>
                </a:lnTo>
                <a:lnTo>
                  <a:pt x="106846" y="2640506"/>
                </a:lnTo>
                <a:cubicBezTo>
                  <a:pt x="106870" y="2638294"/>
                  <a:pt x="107568" y="2636322"/>
                  <a:pt x="108812" y="2636764"/>
                </a:cubicBezTo>
                <a:close/>
                <a:moveTo>
                  <a:pt x="5806404" y="2636126"/>
                </a:moveTo>
                <a:cubicBezTo>
                  <a:pt x="5801188" y="2636771"/>
                  <a:pt x="5792496" y="2654268"/>
                  <a:pt x="5784292" y="2673911"/>
                </a:cubicBezTo>
                <a:lnTo>
                  <a:pt x="5780740" y="2682977"/>
                </a:lnTo>
                <a:lnTo>
                  <a:pt x="5769692" y="2725941"/>
                </a:lnTo>
                <a:lnTo>
                  <a:pt x="5766020" y="2735987"/>
                </a:lnTo>
                <a:lnTo>
                  <a:pt x="5777616" y="2714812"/>
                </a:lnTo>
                <a:cubicBezTo>
                  <a:pt x="5790892" y="2689029"/>
                  <a:pt x="5801700" y="2665842"/>
                  <a:pt x="5808176" y="2647561"/>
                </a:cubicBezTo>
                <a:close/>
                <a:moveTo>
                  <a:pt x="115395" y="2627418"/>
                </a:moveTo>
                <a:lnTo>
                  <a:pt x="115792" y="2629385"/>
                </a:lnTo>
                <a:lnTo>
                  <a:pt x="113674" y="2632324"/>
                </a:lnTo>
                <a:lnTo>
                  <a:pt x="113219" y="2631086"/>
                </a:lnTo>
                <a:cubicBezTo>
                  <a:pt x="113242" y="2628874"/>
                  <a:pt x="113942" y="2626903"/>
                  <a:pt x="115395" y="2627418"/>
                </a:cubicBezTo>
                <a:close/>
                <a:moveTo>
                  <a:pt x="598036" y="2624815"/>
                </a:moveTo>
                <a:lnTo>
                  <a:pt x="594952" y="2630435"/>
                </a:lnTo>
                <a:cubicBezTo>
                  <a:pt x="588921" y="2638107"/>
                  <a:pt x="583082" y="2646071"/>
                  <a:pt x="577416" y="2654568"/>
                </a:cubicBezTo>
                <a:lnTo>
                  <a:pt x="569855" y="2667094"/>
                </a:lnTo>
                <a:lnTo>
                  <a:pt x="569787" y="2666747"/>
                </a:lnTo>
                <a:cubicBezTo>
                  <a:pt x="568915" y="2667304"/>
                  <a:pt x="567061" y="2668842"/>
                  <a:pt x="563724" y="2671771"/>
                </a:cubicBezTo>
                <a:lnTo>
                  <a:pt x="561494" y="2673691"/>
                </a:lnTo>
                <a:lnTo>
                  <a:pt x="563706" y="2669628"/>
                </a:lnTo>
                <a:lnTo>
                  <a:pt x="578938" y="2643586"/>
                </a:lnTo>
                <a:lnTo>
                  <a:pt x="587462" y="2635936"/>
                </a:lnTo>
                <a:close/>
                <a:moveTo>
                  <a:pt x="560172" y="2619762"/>
                </a:moveTo>
                <a:lnTo>
                  <a:pt x="555316" y="2622499"/>
                </a:lnTo>
                <a:lnTo>
                  <a:pt x="553801" y="2625406"/>
                </a:lnTo>
                <a:lnTo>
                  <a:pt x="552250" y="2627724"/>
                </a:lnTo>
                <a:lnTo>
                  <a:pt x="552386" y="2627621"/>
                </a:lnTo>
                <a:cubicBezTo>
                  <a:pt x="552716" y="2627376"/>
                  <a:pt x="552910" y="2627240"/>
                  <a:pt x="552910" y="2627240"/>
                </a:cubicBezTo>
                <a:close/>
                <a:moveTo>
                  <a:pt x="92147" y="2619183"/>
                </a:moveTo>
                <a:cubicBezTo>
                  <a:pt x="93029" y="2616696"/>
                  <a:pt x="93609" y="2622971"/>
                  <a:pt x="92727" y="2625463"/>
                </a:cubicBezTo>
                <a:cubicBezTo>
                  <a:pt x="90235" y="2624580"/>
                  <a:pt x="89241" y="2618155"/>
                  <a:pt x="92147" y="2619183"/>
                </a:cubicBezTo>
                <a:close/>
                <a:moveTo>
                  <a:pt x="5820512" y="2614937"/>
                </a:moveTo>
                <a:cubicBezTo>
                  <a:pt x="5820340" y="2614097"/>
                  <a:pt x="5820080" y="2613952"/>
                  <a:pt x="5819688" y="2615061"/>
                </a:cubicBezTo>
                <a:cubicBezTo>
                  <a:pt x="5814516" y="2613229"/>
                  <a:pt x="5816286" y="2624663"/>
                  <a:pt x="5820720" y="2626235"/>
                </a:cubicBezTo>
                <a:cubicBezTo>
                  <a:pt x="5820720" y="2626235"/>
                  <a:pt x="5821022" y="2617456"/>
                  <a:pt x="5820512" y="2614937"/>
                </a:cubicBezTo>
                <a:close/>
                <a:moveTo>
                  <a:pt x="508119" y="2602882"/>
                </a:moveTo>
                <a:lnTo>
                  <a:pt x="505329" y="2607318"/>
                </a:lnTo>
                <a:lnTo>
                  <a:pt x="505924" y="2606541"/>
                </a:lnTo>
                <a:lnTo>
                  <a:pt x="508330" y="2602904"/>
                </a:lnTo>
                <a:close/>
                <a:moveTo>
                  <a:pt x="480136" y="2601209"/>
                </a:moveTo>
                <a:cubicBezTo>
                  <a:pt x="480204" y="2601154"/>
                  <a:pt x="480098" y="2601480"/>
                  <a:pt x="479759" y="2602350"/>
                </a:cubicBezTo>
                <a:lnTo>
                  <a:pt x="479405" y="2603224"/>
                </a:lnTo>
                <a:lnTo>
                  <a:pt x="478138" y="2604825"/>
                </a:lnTo>
                <a:cubicBezTo>
                  <a:pt x="479169" y="2602955"/>
                  <a:pt x="479998" y="2601319"/>
                  <a:pt x="480136" y="2601209"/>
                </a:cubicBezTo>
                <a:close/>
                <a:moveTo>
                  <a:pt x="576867" y="2600342"/>
                </a:moveTo>
                <a:lnTo>
                  <a:pt x="577377" y="2602067"/>
                </a:lnTo>
                <a:lnTo>
                  <a:pt x="576985" y="2600738"/>
                </a:lnTo>
                <a:cubicBezTo>
                  <a:pt x="576828" y="2600209"/>
                  <a:pt x="576749" y="2599947"/>
                  <a:pt x="576867" y="2600342"/>
                </a:cubicBezTo>
                <a:close/>
                <a:moveTo>
                  <a:pt x="564926" y="2597275"/>
                </a:moveTo>
                <a:cubicBezTo>
                  <a:pt x="565672" y="2596993"/>
                  <a:pt x="565943" y="2597146"/>
                  <a:pt x="565908" y="2597524"/>
                </a:cubicBezTo>
                <a:cubicBezTo>
                  <a:pt x="565855" y="2598087"/>
                  <a:pt x="565117" y="2599156"/>
                  <a:pt x="564264" y="2600007"/>
                </a:cubicBezTo>
                <a:cubicBezTo>
                  <a:pt x="563409" y="2600862"/>
                  <a:pt x="562438" y="2601500"/>
                  <a:pt x="561925" y="2601211"/>
                </a:cubicBezTo>
                <a:cubicBezTo>
                  <a:pt x="561925" y="2601211"/>
                  <a:pt x="563040" y="2597986"/>
                  <a:pt x="564926" y="2597275"/>
                </a:cubicBezTo>
                <a:close/>
                <a:moveTo>
                  <a:pt x="612220" y="2595553"/>
                </a:moveTo>
                <a:lnTo>
                  <a:pt x="610128" y="2596882"/>
                </a:lnTo>
                <a:lnTo>
                  <a:pt x="609656" y="2597357"/>
                </a:lnTo>
                <a:lnTo>
                  <a:pt x="608659" y="2598837"/>
                </a:lnTo>
                <a:cubicBezTo>
                  <a:pt x="608232" y="2599968"/>
                  <a:pt x="608553" y="2600817"/>
                  <a:pt x="609575" y="2600432"/>
                </a:cubicBezTo>
                <a:cubicBezTo>
                  <a:pt x="609575" y="2600432"/>
                  <a:pt x="612654" y="2597087"/>
                  <a:pt x="612999" y="2595865"/>
                </a:cubicBezTo>
                <a:cubicBezTo>
                  <a:pt x="613116" y="2595458"/>
                  <a:pt x="612928" y="2595286"/>
                  <a:pt x="612220" y="2595553"/>
                </a:cubicBezTo>
                <a:close/>
                <a:moveTo>
                  <a:pt x="151112" y="2591942"/>
                </a:moveTo>
                <a:lnTo>
                  <a:pt x="151644" y="2594034"/>
                </a:lnTo>
                <a:cubicBezTo>
                  <a:pt x="151430" y="2595257"/>
                  <a:pt x="150540" y="2596782"/>
                  <a:pt x="148376" y="2598933"/>
                </a:cubicBezTo>
                <a:cubicBezTo>
                  <a:pt x="149254" y="2598427"/>
                  <a:pt x="149168" y="2597607"/>
                  <a:pt x="148579" y="2596815"/>
                </a:cubicBezTo>
                <a:lnTo>
                  <a:pt x="147937" y="2596367"/>
                </a:lnTo>
                <a:close/>
                <a:moveTo>
                  <a:pt x="321334" y="2582798"/>
                </a:moveTo>
                <a:lnTo>
                  <a:pt x="309769" y="2600984"/>
                </a:lnTo>
                <a:lnTo>
                  <a:pt x="300447" y="2611077"/>
                </a:lnTo>
                <a:lnTo>
                  <a:pt x="305437" y="2602600"/>
                </a:lnTo>
                <a:close/>
                <a:moveTo>
                  <a:pt x="601390" y="2574932"/>
                </a:moveTo>
                <a:lnTo>
                  <a:pt x="598904" y="2577196"/>
                </a:lnTo>
                <a:lnTo>
                  <a:pt x="595987" y="2579614"/>
                </a:lnTo>
                <a:lnTo>
                  <a:pt x="593027" y="2583729"/>
                </a:lnTo>
                <a:lnTo>
                  <a:pt x="586413" y="2592808"/>
                </a:lnTo>
                <a:lnTo>
                  <a:pt x="591359" y="2587740"/>
                </a:lnTo>
                <a:lnTo>
                  <a:pt x="599032" y="2580162"/>
                </a:lnTo>
                <a:lnTo>
                  <a:pt x="600759" y="2576222"/>
                </a:lnTo>
                <a:close/>
                <a:moveTo>
                  <a:pt x="606521" y="2564965"/>
                </a:moveTo>
                <a:lnTo>
                  <a:pt x="600465" y="2573387"/>
                </a:lnTo>
                <a:lnTo>
                  <a:pt x="603813" y="2570080"/>
                </a:lnTo>
                <a:close/>
                <a:moveTo>
                  <a:pt x="645655" y="2562165"/>
                </a:moveTo>
                <a:cubicBezTo>
                  <a:pt x="644712" y="2562521"/>
                  <a:pt x="645140" y="2563652"/>
                  <a:pt x="644196" y="2564009"/>
                </a:cubicBezTo>
                <a:lnTo>
                  <a:pt x="644044" y="2564528"/>
                </a:lnTo>
                <a:lnTo>
                  <a:pt x="644349" y="2564474"/>
                </a:lnTo>
                <a:lnTo>
                  <a:pt x="646134" y="2562773"/>
                </a:lnTo>
                <a:lnTo>
                  <a:pt x="646139" y="2562244"/>
                </a:lnTo>
                <a:close/>
                <a:moveTo>
                  <a:pt x="347401" y="2548570"/>
                </a:moveTo>
                <a:lnTo>
                  <a:pt x="343355" y="2554964"/>
                </a:lnTo>
                <a:lnTo>
                  <a:pt x="341811" y="2556193"/>
                </a:lnTo>
                <a:close/>
                <a:moveTo>
                  <a:pt x="389498" y="2541185"/>
                </a:moveTo>
                <a:lnTo>
                  <a:pt x="376971" y="2563047"/>
                </a:lnTo>
                <a:lnTo>
                  <a:pt x="374804" y="2565093"/>
                </a:lnTo>
                <a:lnTo>
                  <a:pt x="372073" y="2567329"/>
                </a:lnTo>
                <a:lnTo>
                  <a:pt x="377461" y="2556369"/>
                </a:lnTo>
                <a:lnTo>
                  <a:pt x="383036" y="2546127"/>
                </a:lnTo>
                <a:lnTo>
                  <a:pt x="387572" y="2542816"/>
                </a:lnTo>
                <a:close/>
                <a:moveTo>
                  <a:pt x="5856020" y="2540646"/>
                </a:moveTo>
                <a:cubicBezTo>
                  <a:pt x="5850020" y="2543507"/>
                  <a:pt x="5851312" y="2553942"/>
                  <a:pt x="5857316" y="2551079"/>
                </a:cubicBezTo>
                <a:close/>
                <a:moveTo>
                  <a:pt x="630004" y="2533654"/>
                </a:moveTo>
                <a:lnTo>
                  <a:pt x="626016" y="2537856"/>
                </a:lnTo>
                <a:lnTo>
                  <a:pt x="625815" y="2538136"/>
                </a:lnTo>
                <a:lnTo>
                  <a:pt x="629338" y="2534591"/>
                </a:lnTo>
                <a:close/>
                <a:moveTo>
                  <a:pt x="360266" y="2531245"/>
                </a:moveTo>
                <a:lnTo>
                  <a:pt x="355761" y="2537583"/>
                </a:lnTo>
                <a:lnTo>
                  <a:pt x="348451" y="2547142"/>
                </a:lnTo>
                <a:lnTo>
                  <a:pt x="358306" y="2533707"/>
                </a:lnTo>
                <a:close/>
                <a:moveTo>
                  <a:pt x="5871704" y="2510457"/>
                </a:moveTo>
                <a:cubicBezTo>
                  <a:pt x="5859700" y="2516179"/>
                  <a:pt x="5868028" y="2534922"/>
                  <a:pt x="5868028" y="2534922"/>
                </a:cubicBezTo>
                <a:close/>
                <a:moveTo>
                  <a:pt x="385285" y="2494621"/>
                </a:moveTo>
                <a:cubicBezTo>
                  <a:pt x="385285" y="2494621"/>
                  <a:pt x="385131" y="2502972"/>
                  <a:pt x="386011" y="2500482"/>
                </a:cubicBezTo>
                <a:cubicBezTo>
                  <a:pt x="386634" y="2500704"/>
                  <a:pt x="387055" y="2500502"/>
                  <a:pt x="387298" y="2500063"/>
                </a:cubicBezTo>
                <a:cubicBezTo>
                  <a:pt x="388029" y="2498743"/>
                  <a:pt x="387153" y="2495282"/>
                  <a:pt x="385285" y="2494621"/>
                </a:cubicBezTo>
                <a:close/>
                <a:moveTo>
                  <a:pt x="5887648" y="2479526"/>
                </a:moveTo>
                <a:cubicBezTo>
                  <a:pt x="5883216" y="2477956"/>
                  <a:pt x="5881108" y="2497992"/>
                  <a:pt x="5887852" y="2495392"/>
                </a:cubicBezTo>
                <a:cubicBezTo>
                  <a:pt x="5889680" y="2490222"/>
                  <a:pt x="5889216" y="2475094"/>
                  <a:pt x="5887648" y="2479526"/>
                </a:cubicBezTo>
                <a:close/>
                <a:moveTo>
                  <a:pt x="405657" y="2470076"/>
                </a:moveTo>
                <a:cubicBezTo>
                  <a:pt x="402752" y="2469048"/>
                  <a:pt x="403893" y="2475056"/>
                  <a:pt x="406385" y="2475939"/>
                </a:cubicBezTo>
                <a:cubicBezTo>
                  <a:pt x="407266" y="2473447"/>
                  <a:pt x="406687" y="2467172"/>
                  <a:pt x="405657" y="2470076"/>
                </a:cubicBezTo>
                <a:close/>
                <a:moveTo>
                  <a:pt x="410942" y="2463073"/>
                </a:moveTo>
                <a:cubicBezTo>
                  <a:pt x="408451" y="2462192"/>
                  <a:pt x="409177" y="2468055"/>
                  <a:pt x="411667" y="2468935"/>
                </a:cubicBezTo>
                <a:cubicBezTo>
                  <a:pt x="412551" y="2466445"/>
                  <a:pt x="411822" y="2460583"/>
                  <a:pt x="410942" y="2463073"/>
                </a:cubicBezTo>
                <a:close/>
                <a:moveTo>
                  <a:pt x="5909038" y="2435564"/>
                </a:moveTo>
                <a:cubicBezTo>
                  <a:pt x="5903868" y="2433732"/>
                  <a:pt x="5902500" y="2454028"/>
                  <a:pt x="5906932" y="2455598"/>
                </a:cubicBezTo>
                <a:cubicBezTo>
                  <a:pt x="5908432" y="2454884"/>
                  <a:pt x="5909416" y="2452997"/>
                  <a:pt x="5910016" y="2450638"/>
                </a:cubicBezTo>
                <a:cubicBezTo>
                  <a:pt x="5911820" y="2443563"/>
                  <a:pt x="5910216" y="2432240"/>
                  <a:pt x="5909038" y="2435564"/>
                </a:cubicBezTo>
                <a:close/>
                <a:moveTo>
                  <a:pt x="476710" y="2417127"/>
                </a:moveTo>
                <a:cubicBezTo>
                  <a:pt x="475767" y="2417485"/>
                  <a:pt x="476196" y="2418615"/>
                  <a:pt x="475253" y="2418972"/>
                </a:cubicBezTo>
                <a:cubicBezTo>
                  <a:pt x="474260" y="2420801"/>
                  <a:pt x="474830" y="2420949"/>
                  <a:pt x="475700" y="2420438"/>
                </a:cubicBezTo>
                <a:lnTo>
                  <a:pt x="476319" y="2419927"/>
                </a:lnTo>
                <a:lnTo>
                  <a:pt x="477749" y="2417819"/>
                </a:lnTo>
                <a:close/>
                <a:moveTo>
                  <a:pt x="5924720" y="2405374"/>
                </a:moveTo>
                <a:cubicBezTo>
                  <a:pt x="5918720" y="2408235"/>
                  <a:pt x="5918444" y="2423100"/>
                  <a:pt x="5924444" y="2420239"/>
                </a:cubicBezTo>
                <a:close/>
                <a:moveTo>
                  <a:pt x="5946944" y="2356716"/>
                </a:moveTo>
                <a:cubicBezTo>
                  <a:pt x="5934940" y="2362439"/>
                  <a:pt x="5943528" y="2380446"/>
                  <a:pt x="5943528" y="2380446"/>
                </a:cubicBezTo>
                <a:close/>
                <a:moveTo>
                  <a:pt x="5960438" y="2334909"/>
                </a:moveTo>
                <a:cubicBezTo>
                  <a:pt x="5960256" y="2334104"/>
                  <a:pt x="5959944" y="2334098"/>
                  <a:pt x="5959488" y="2335390"/>
                </a:cubicBezTo>
                <a:cubicBezTo>
                  <a:pt x="5955052" y="2333821"/>
                  <a:pt x="5954778" y="2348686"/>
                  <a:pt x="5959212" y="2350256"/>
                </a:cubicBezTo>
                <a:cubicBezTo>
                  <a:pt x="5960388" y="2346933"/>
                  <a:pt x="5960986" y="2337324"/>
                  <a:pt x="5960438" y="2334909"/>
                </a:cubicBezTo>
                <a:close/>
                <a:moveTo>
                  <a:pt x="566339" y="2323889"/>
                </a:moveTo>
                <a:lnTo>
                  <a:pt x="555577" y="2339799"/>
                </a:lnTo>
                <a:lnTo>
                  <a:pt x="554515" y="2341260"/>
                </a:lnTo>
                <a:lnTo>
                  <a:pt x="555382" y="2340266"/>
                </a:lnTo>
                <a:cubicBezTo>
                  <a:pt x="559536" y="2335138"/>
                  <a:pt x="564580" y="2328218"/>
                  <a:pt x="566354" y="2324056"/>
                </a:cubicBezTo>
                <a:close/>
                <a:moveTo>
                  <a:pt x="248038" y="2309630"/>
                </a:moveTo>
                <a:lnTo>
                  <a:pt x="247736" y="2318398"/>
                </a:lnTo>
                <a:cubicBezTo>
                  <a:pt x="248578" y="2317995"/>
                  <a:pt x="249229" y="2317147"/>
                  <a:pt x="249681" y="2316124"/>
                </a:cubicBezTo>
                <a:cubicBezTo>
                  <a:pt x="251031" y="2313055"/>
                  <a:pt x="250567" y="2308425"/>
                  <a:pt x="248038" y="2309630"/>
                </a:cubicBezTo>
                <a:close/>
                <a:moveTo>
                  <a:pt x="276341" y="2270615"/>
                </a:moveTo>
                <a:cubicBezTo>
                  <a:pt x="276341" y="2270615"/>
                  <a:pt x="276039" y="2279382"/>
                  <a:pt x="277067" y="2276476"/>
                </a:cubicBezTo>
                <a:cubicBezTo>
                  <a:pt x="277689" y="2276698"/>
                  <a:pt x="278112" y="2276495"/>
                  <a:pt x="278355" y="2276056"/>
                </a:cubicBezTo>
                <a:cubicBezTo>
                  <a:pt x="279085" y="2274739"/>
                  <a:pt x="278208" y="2271275"/>
                  <a:pt x="276341" y="2270615"/>
                </a:cubicBezTo>
                <a:close/>
                <a:moveTo>
                  <a:pt x="294223" y="2245188"/>
                </a:moveTo>
                <a:lnTo>
                  <a:pt x="294950" y="2251052"/>
                </a:lnTo>
                <a:cubicBezTo>
                  <a:pt x="295794" y="2250649"/>
                  <a:pt x="296381" y="2249980"/>
                  <a:pt x="296733" y="2249230"/>
                </a:cubicBezTo>
                <a:cubicBezTo>
                  <a:pt x="297793" y="2246978"/>
                  <a:pt x="296753" y="2243981"/>
                  <a:pt x="294223" y="2245188"/>
                </a:cubicBezTo>
                <a:close/>
                <a:moveTo>
                  <a:pt x="539583" y="2221010"/>
                </a:moveTo>
                <a:cubicBezTo>
                  <a:pt x="518917" y="2245789"/>
                  <a:pt x="501752" y="2271547"/>
                  <a:pt x="482185" y="2297696"/>
                </a:cubicBezTo>
                <a:lnTo>
                  <a:pt x="470995" y="2311970"/>
                </a:lnTo>
                <a:lnTo>
                  <a:pt x="447698" y="2345610"/>
                </a:lnTo>
                <a:lnTo>
                  <a:pt x="446868" y="2346768"/>
                </a:lnTo>
                <a:lnTo>
                  <a:pt x="469636" y="2321403"/>
                </a:lnTo>
                <a:lnTo>
                  <a:pt x="478319" y="2310764"/>
                </a:lnTo>
                <a:lnTo>
                  <a:pt x="508655" y="2268953"/>
                </a:lnTo>
                <a:lnTo>
                  <a:pt x="525871" y="2244612"/>
                </a:lnTo>
                <a:close/>
                <a:moveTo>
                  <a:pt x="5810428" y="1725256"/>
                </a:moveTo>
                <a:lnTo>
                  <a:pt x="5755492" y="1840848"/>
                </a:lnTo>
                <a:lnTo>
                  <a:pt x="5759412" y="1851549"/>
                </a:lnTo>
                <a:lnTo>
                  <a:pt x="5816140" y="1726844"/>
                </a:lnTo>
                <a:close/>
                <a:moveTo>
                  <a:pt x="6277832" y="1638480"/>
                </a:moveTo>
                <a:cubicBezTo>
                  <a:pt x="6276000" y="1643648"/>
                  <a:pt x="6260042" y="1688704"/>
                  <a:pt x="6260042" y="1688704"/>
                </a:cubicBezTo>
                <a:cubicBezTo>
                  <a:pt x="6253234" y="1714971"/>
                  <a:pt x="6260292" y="1702092"/>
                  <a:pt x="6267744" y="1682808"/>
                </a:cubicBezTo>
                <a:cubicBezTo>
                  <a:pt x="6275198" y="1663523"/>
                  <a:pt x="6283052" y="1637832"/>
                  <a:pt x="6277832" y="1638480"/>
                </a:cubicBezTo>
                <a:close/>
                <a:moveTo>
                  <a:pt x="6318176" y="1531306"/>
                </a:moveTo>
                <a:lnTo>
                  <a:pt x="6318148" y="1531365"/>
                </a:lnTo>
                <a:lnTo>
                  <a:pt x="6318104" y="1531548"/>
                </a:lnTo>
                <a:close/>
                <a:moveTo>
                  <a:pt x="6325164" y="1528493"/>
                </a:moveTo>
                <a:lnTo>
                  <a:pt x="6322124" y="1537468"/>
                </a:lnTo>
                <a:cubicBezTo>
                  <a:pt x="6320068" y="1542708"/>
                  <a:pt x="6315112" y="1552682"/>
                  <a:pt x="6313960" y="1550642"/>
                </a:cubicBezTo>
                <a:lnTo>
                  <a:pt x="6314108" y="1547970"/>
                </a:lnTo>
                <a:lnTo>
                  <a:pt x="6310370" y="1563342"/>
                </a:lnTo>
                <a:lnTo>
                  <a:pt x="6309332" y="1568312"/>
                </a:lnTo>
                <a:lnTo>
                  <a:pt x="6309896" y="1569726"/>
                </a:lnTo>
                <a:lnTo>
                  <a:pt x="6308784" y="1570936"/>
                </a:lnTo>
                <a:lnTo>
                  <a:pt x="6304168" y="1593071"/>
                </a:lnTo>
                <a:cubicBezTo>
                  <a:pt x="6302360" y="1600926"/>
                  <a:pt x="6300812" y="1605884"/>
                  <a:pt x="6299516" y="1605426"/>
                </a:cubicBezTo>
                <a:cubicBezTo>
                  <a:pt x="6303880" y="1604269"/>
                  <a:pt x="6307808" y="1597868"/>
                  <a:pt x="6311250" y="1588917"/>
                </a:cubicBezTo>
                <a:cubicBezTo>
                  <a:pt x="6316416" y="1575491"/>
                  <a:pt x="6320484" y="1556328"/>
                  <a:pt x="6323260" y="1540522"/>
                </a:cubicBezTo>
                <a:close/>
                <a:moveTo>
                  <a:pt x="1293610" y="932608"/>
                </a:moveTo>
                <a:lnTo>
                  <a:pt x="1291835" y="936053"/>
                </a:lnTo>
                <a:lnTo>
                  <a:pt x="1293272" y="935194"/>
                </a:lnTo>
                <a:close/>
                <a:moveTo>
                  <a:pt x="1210769" y="821081"/>
                </a:moveTo>
                <a:lnTo>
                  <a:pt x="1210500" y="821452"/>
                </a:lnTo>
                <a:cubicBezTo>
                  <a:pt x="1208790" y="826276"/>
                  <a:pt x="1208472" y="833110"/>
                  <a:pt x="1208450" y="837132"/>
                </a:cubicBezTo>
                <a:lnTo>
                  <a:pt x="1208469" y="838431"/>
                </a:lnTo>
                <a:close/>
                <a:moveTo>
                  <a:pt x="6593084" y="737074"/>
                </a:moveTo>
                <a:lnTo>
                  <a:pt x="6585772" y="766429"/>
                </a:lnTo>
                <a:cubicBezTo>
                  <a:pt x="6575620" y="802840"/>
                  <a:pt x="6563756" y="841761"/>
                  <a:pt x="6549888" y="884439"/>
                </a:cubicBezTo>
                <a:cubicBezTo>
                  <a:pt x="6526592" y="964303"/>
                  <a:pt x="6488150" y="1058753"/>
                  <a:pt x="6460680" y="1136308"/>
                </a:cubicBezTo>
                <a:cubicBezTo>
                  <a:pt x="6439492" y="1196137"/>
                  <a:pt x="6427704" y="1243502"/>
                  <a:pt x="6404946" y="1307762"/>
                </a:cubicBezTo>
                <a:cubicBezTo>
                  <a:pt x="6402524" y="1314594"/>
                  <a:pt x="6396920" y="1328662"/>
                  <a:pt x="6389956" y="1346122"/>
                </a:cubicBezTo>
                <a:lnTo>
                  <a:pt x="6379512" y="1372628"/>
                </a:lnTo>
                <a:lnTo>
                  <a:pt x="6372040" y="1393756"/>
                </a:lnTo>
                <a:lnTo>
                  <a:pt x="6340700" y="1482925"/>
                </a:lnTo>
                <a:lnTo>
                  <a:pt x="6340068" y="1490939"/>
                </a:lnTo>
                <a:cubicBezTo>
                  <a:pt x="6348104" y="1498773"/>
                  <a:pt x="6367998" y="1428512"/>
                  <a:pt x="6369568" y="1424081"/>
                </a:cubicBezTo>
                <a:cubicBezTo>
                  <a:pt x="6411548" y="1312595"/>
                  <a:pt x="6456136" y="1200788"/>
                  <a:pt x="6497956" y="1087999"/>
                </a:cubicBezTo>
                <a:lnTo>
                  <a:pt x="6515556" y="1038116"/>
                </a:lnTo>
                <a:lnTo>
                  <a:pt x="6513092" y="1042998"/>
                </a:lnTo>
                <a:cubicBezTo>
                  <a:pt x="6511494" y="1045889"/>
                  <a:pt x="6510216" y="1047863"/>
                  <a:pt x="6509656" y="1048037"/>
                </a:cubicBezTo>
                <a:cubicBezTo>
                  <a:pt x="6507420" y="1048730"/>
                  <a:pt x="6510936" y="1035026"/>
                  <a:pt x="6510360" y="1033161"/>
                </a:cubicBezTo>
                <a:cubicBezTo>
                  <a:pt x="6535092" y="949466"/>
                  <a:pt x="6566040" y="869977"/>
                  <a:pt x="6583108" y="786616"/>
                </a:cubicBezTo>
                <a:close/>
                <a:moveTo>
                  <a:pt x="6122202" y="731748"/>
                </a:moveTo>
                <a:cubicBezTo>
                  <a:pt x="6122202" y="731748"/>
                  <a:pt x="6119124" y="736830"/>
                  <a:pt x="6115528" y="742758"/>
                </a:cubicBezTo>
                <a:cubicBezTo>
                  <a:pt x="6109596" y="739163"/>
                  <a:pt x="6104520" y="736081"/>
                  <a:pt x="6122202" y="731748"/>
                </a:cubicBezTo>
                <a:close/>
                <a:moveTo>
                  <a:pt x="6659284" y="707052"/>
                </a:moveTo>
                <a:lnTo>
                  <a:pt x="6660576" y="717487"/>
                </a:lnTo>
                <a:cubicBezTo>
                  <a:pt x="6654576" y="720346"/>
                  <a:pt x="6654848" y="705482"/>
                  <a:pt x="6659284" y="707052"/>
                </a:cubicBezTo>
                <a:close/>
                <a:moveTo>
                  <a:pt x="5134984" y="697731"/>
                </a:moveTo>
                <a:cubicBezTo>
                  <a:pt x="5135596" y="698426"/>
                  <a:pt x="5137224" y="700282"/>
                  <a:pt x="5140476" y="703991"/>
                </a:cubicBezTo>
                <a:cubicBezTo>
                  <a:pt x="5140476" y="703991"/>
                  <a:pt x="5133156" y="695644"/>
                  <a:pt x="5134984" y="697731"/>
                </a:cubicBezTo>
                <a:close/>
                <a:moveTo>
                  <a:pt x="2669536" y="692143"/>
                </a:moveTo>
                <a:cubicBezTo>
                  <a:pt x="2668682" y="692493"/>
                  <a:pt x="2666400" y="693432"/>
                  <a:pt x="2661836" y="695307"/>
                </a:cubicBezTo>
                <a:cubicBezTo>
                  <a:pt x="2661836" y="695307"/>
                  <a:pt x="2652124" y="699480"/>
                  <a:pt x="2654550" y="698438"/>
                </a:cubicBezTo>
                <a:cubicBezTo>
                  <a:pt x="2655360" y="698090"/>
                  <a:pt x="2657520" y="697161"/>
                  <a:pt x="2661836" y="695307"/>
                </a:cubicBezTo>
                <a:cubicBezTo>
                  <a:pt x="2661836" y="695307"/>
                  <a:pt x="2672104" y="691088"/>
                  <a:pt x="2669536" y="692143"/>
                </a:cubicBezTo>
                <a:close/>
                <a:moveTo>
                  <a:pt x="6826360" y="627404"/>
                </a:moveTo>
                <a:lnTo>
                  <a:pt x="6826084" y="642270"/>
                </a:lnTo>
                <a:cubicBezTo>
                  <a:pt x="6820084" y="645131"/>
                  <a:pt x="6820356" y="630266"/>
                  <a:pt x="6826360" y="627404"/>
                </a:cubicBezTo>
                <a:close/>
                <a:moveTo>
                  <a:pt x="5301340" y="559156"/>
                </a:moveTo>
                <a:lnTo>
                  <a:pt x="5300036" y="562524"/>
                </a:lnTo>
                <a:cubicBezTo>
                  <a:pt x="5298884" y="566456"/>
                  <a:pt x="5298120" y="570680"/>
                  <a:pt x="5298056" y="575428"/>
                </a:cubicBezTo>
                <a:cubicBezTo>
                  <a:pt x="5298056" y="575428"/>
                  <a:pt x="5297692" y="575457"/>
                  <a:pt x="5297232" y="575493"/>
                </a:cubicBezTo>
                <a:lnTo>
                  <a:pt x="5296196" y="575575"/>
                </a:lnTo>
                <a:lnTo>
                  <a:pt x="5295852" y="575602"/>
                </a:lnTo>
                <a:cubicBezTo>
                  <a:pt x="5295486" y="575630"/>
                  <a:pt x="5295304" y="575645"/>
                  <a:pt x="5295580" y="575624"/>
                </a:cubicBezTo>
                <a:lnTo>
                  <a:pt x="5296196" y="575575"/>
                </a:lnTo>
                <a:lnTo>
                  <a:pt x="5298056" y="575428"/>
                </a:lnTo>
                <a:lnTo>
                  <a:pt x="5298182" y="575288"/>
                </a:lnTo>
                <a:close/>
                <a:moveTo>
                  <a:pt x="5199396" y="537334"/>
                </a:moveTo>
                <a:lnTo>
                  <a:pt x="5197208" y="551898"/>
                </a:lnTo>
                <a:lnTo>
                  <a:pt x="5197844" y="549763"/>
                </a:lnTo>
                <a:cubicBezTo>
                  <a:pt x="5198538" y="546478"/>
                  <a:pt x="5199016" y="542177"/>
                  <a:pt x="5199372" y="537719"/>
                </a:cubicBezTo>
                <a:close/>
                <a:moveTo>
                  <a:pt x="5610012" y="521908"/>
                </a:moveTo>
                <a:cubicBezTo>
                  <a:pt x="5610012" y="521908"/>
                  <a:pt x="5602788" y="533819"/>
                  <a:pt x="5604596" y="530841"/>
                </a:cubicBezTo>
                <a:cubicBezTo>
                  <a:pt x="5605196" y="529849"/>
                  <a:pt x="5606802" y="527203"/>
                  <a:pt x="5610012" y="521908"/>
                </a:cubicBezTo>
                <a:close/>
                <a:moveTo>
                  <a:pt x="5126180" y="504904"/>
                </a:moveTo>
                <a:lnTo>
                  <a:pt x="5126096" y="504933"/>
                </a:lnTo>
                <a:cubicBezTo>
                  <a:pt x="5125828" y="505032"/>
                  <a:pt x="5125756" y="505057"/>
                  <a:pt x="5126044" y="504954"/>
                </a:cubicBezTo>
                <a:close/>
                <a:moveTo>
                  <a:pt x="5299024" y="503333"/>
                </a:moveTo>
                <a:cubicBezTo>
                  <a:pt x="5299024" y="503333"/>
                  <a:pt x="5297808" y="503755"/>
                  <a:pt x="5296748" y="504125"/>
                </a:cubicBezTo>
                <a:lnTo>
                  <a:pt x="5295788" y="504460"/>
                </a:lnTo>
                <a:lnTo>
                  <a:pt x="5295440" y="504580"/>
                </a:lnTo>
                <a:cubicBezTo>
                  <a:pt x="5295156" y="504679"/>
                  <a:pt x="5295084" y="504705"/>
                  <a:pt x="5295386" y="504601"/>
                </a:cubicBezTo>
                <a:lnTo>
                  <a:pt x="5295788" y="504460"/>
                </a:lnTo>
                <a:close/>
                <a:moveTo>
                  <a:pt x="3075860" y="503216"/>
                </a:moveTo>
                <a:cubicBezTo>
                  <a:pt x="3075424" y="503104"/>
                  <a:pt x="3074140" y="505333"/>
                  <a:pt x="3071616" y="511651"/>
                </a:cubicBezTo>
                <a:cubicBezTo>
                  <a:pt x="3071616" y="511651"/>
                  <a:pt x="3070544" y="513405"/>
                  <a:pt x="3069538" y="515362"/>
                </a:cubicBezTo>
                <a:lnTo>
                  <a:pt x="3068124" y="519483"/>
                </a:lnTo>
                <a:lnTo>
                  <a:pt x="3068238" y="519995"/>
                </a:lnTo>
                <a:lnTo>
                  <a:pt x="3072070" y="517031"/>
                </a:lnTo>
                <a:cubicBezTo>
                  <a:pt x="3073552" y="513934"/>
                  <a:pt x="3074916" y="509654"/>
                  <a:pt x="3075594" y="506681"/>
                </a:cubicBezTo>
                <a:cubicBezTo>
                  <a:pt x="3076044" y="504701"/>
                  <a:pt x="3076192" y="503300"/>
                  <a:pt x="3075860" y="503216"/>
                </a:cubicBezTo>
                <a:close/>
                <a:moveTo>
                  <a:pt x="3851724" y="490097"/>
                </a:moveTo>
                <a:lnTo>
                  <a:pt x="3849860" y="497753"/>
                </a:lnTo>
                <a:lnTo>
                  <a:pt x="3849256" y="501909"/>
                </a:lnTo>
                <a:lnTo>
                  <a:pt x="3852132" y="500473"/>
                </a:lnTo>
                <a:cubicBezTo>
                  <a:pt x="3853092" y="498592"/>
                  <a:pt x="3853334" y="495346"/>
                  <a:pt x="3852922" y="492424"/>
                </a:cubicBezTo>
                <a:close/>
                <a:moveTo>
                  <a:pt x="3087280" y="485110"/>
                </a:moveTo>
                <a:lnTo>
                  <a:pt x="3086744" y="488709"/>
                </a:lnTo>
                <a:lnTo>
                  <a:pt x="3085732" y="491492"/>
                </a:lnTo>
                <a:lnTo>
                  <a:pt x="3088816" y="492439"/>
                </a:lnTo>
                <a:lnTo>
                  <a:pt x="3088432" y="495199"/>
                </a:lnTo>
                <a:lnTo>
                  <a:pt x="3089082" y="492322"/>
                </a:lnTo>
                <a:lnTo>
                  <a:pt x="3088816" y="492439"/>
                </a:lnTo>
                <a:close/>
                <a:moveTo>
                  <a:pt x="4080076" y="479317"/>
                </a:moveTo>
                <a:cubicBezTo>
                  <a:pt x="4079578" y="479190"/>
                  <a:pt x="4078116" y="481731"/>
                  <a:pt x="4075240" y="488930"/>
                </a:cubicBezTo>
                <a:cubicBezTo>
                  <a:pt x="4075240" y="488930"/>
                  <a:pt x="4074020" y="490928"/>
                  <a:pt x="4072872" y="493160"/>
                </a:cubicBezTo>
                <a:lnTo>
                  <a:pt x="4071260" y="497854"/>
                </a:lnTo>
                <a:lnTo>
                  <a:pt x="4071392" y="498438"/>
                </a:lnTo>
                <a:lnTo>
                  <a:pt x="4075760" y="495063"/>
                </a:lnTo>
                <a:cubicBezTo>
                  <a:pt x="4077448" y="491530"/>
                  <a:pt x="4079002" y="486655"/>
                  <a:pt x="4079772" y="483268"/>
                </a:cubicBezTo>
                <a:cubicBezTo>
                  <a:pt x="4080288" y="481007"/>
                  <a:pt x="4080452" y="479412"/>
                  <a:pt x="4080076" y="479317"/>
                </a:cubicBezTo>
                <a:close/>
                <a:moveTo>
                  <a:pt x="5210496" y="475329"/>
                </a:moveTo>
                <a:lnTo>
                  <a:pt x="5206384" y="489352"/>
                </a:lnTo>
                <a:lnTo>
                  <a:pt x="5205176" y="495000"/>
                </a:lnTo>
                <a:lnTo>
                  <a:pt x="5204728" y="498644"/>
                </a:lnTo>
                <a:lnTo>
                  <a:pt x="5205312" y="500920"/>
                </a:lnTo>
                <a:lnTo>
                  <a:pt x="5208100" y="497840"/>
                </a:lnTo>
                <a:close/>
                <a:moveTo>
                  <a:pt x="3499980" y="473059"/>
                </a:moveTo>
                <a:lnTo>
                  <a:pt x="3498836" y="476014"/>
                </a:lnTo>
                <a:cubicBezTo>
                  <a:pt x="3497824" y="479465"/>
                  <a:pt x="3497156" y="483171"/>
                  <a:pt x="3497100" y="487337"/>
                </a:cubicBezTo>
                <a:lnTo>
                  <a:pt x="3495470" y="487466"/>
                </a:lnTo>
                <a:lnTo>
                  <a:pt x="3494924" y="487511"/>
                </a:lnTo>
                <a:cubicBezTo>
                  <a:pt x="3494684" y="487529"/>
                  <a:pt x="3494844" y="487516"/>
                  <a:pt x="3495166" y="487492"/>
                </a:cubicBezTo>
                <a:lnTo>
                  <a:pt x="3495470" y="487466"/>
                </a:lnTo>
                <a:lnTo>
                  <a:pt x="3496376" y="487395"/>
                </a:lnTo>
                <a:cubicBezTo>
                  <a:pt x="3496780" y="487364"/>
                  <a:pt x="3497100" y="487337"/>
                  <a:pt x="3497100" y="487337"/>
                </a:cubicBezTo>
                <a:lnTo>
                  <a:pt x="3497212" y="487216"/>
                </a:lnTo>
                <a:close/>
                <a:moveTo>
                  <a:pt x="2082458" y="472762"/>
                </a:moveTo>
                <a:cubicBezTo>
                  <a:pt x="2077895" y="474638"/>
                  <a:pt x="2075613" y="475575"/>
                  <a:pt x="2074756" y="475927"/>
                </a:cubicBezTo>
                <a:cubicBezTo>
                  <a:pt x="2072191" y="476983"/>
                  <a:pt x="2082458" y="472762"/>
                  <a:pt x="2082458" y="472762"/>
                </a:cubicBezTo>
                <a:close/>
                <a:moveTo>
                  <a:pt x="2885368" y="469429"/>
                </a:moveTo>
                <a:lnTo>
                  <a:pt x="2883604" y="479300"/>
                </a:lnTo>
                <a:lnTo>
                  <a:pt x="2883280" y="481637"/>
                </a:lnTo>
                <a:lnTo>
                  <a:pt x="2883192" y="483116"/>
                </a:lnTo>
                <a:lnTo>
                  <a:pt x="2885136" y="479677"/>
                </a:lnTo>
                <a:close/>
                <a:moveTo>
                  <a:pt x="3021268" y="461243"/>
                </a:moveTo>
                <a:lnTo>
                  <a:pt x="3020832" y="462502"/>
                </a:lnTo>
                <a:lnTo>
                  <a:pt x="3019316" y="469583"/>
                </a:lnTo>
                <a:lnTo>
                  <a:pt x="3019702" y="468853"/>
                </a:lnTo>
                <a:close/>
                <a:moveTo>
                  <a:pt x="4093088" y="458683"/>
                </a:moveTo>
                <a:lnTo>
                  <a:pt x="4092482" y="462785"/>
                </a:lnTo>
                <a:lnTo>
                  <a:pt x="4091326" y="465955"/>
                </a:lnTo>
                <a:lnTo>
                  <a:pt x="4094840" y="467036"/>
                </a:lnTo>
                <a:lnTo>
                  <a:pt x="4094404" y="470181"/>
                </a:lnTo>
                <a:lnTo>
                  <a:pt x="4095144" y="466903"/>
                </a:lnTo>
                <a:lnTo>
                  <a:pt x="4094840" y="467036"/>
                </a:lnTo>
                <a:close/>
                <a:moveTo>
                  <a:pt x="3737244" y="456303"/>
                </a:moveTo>
                <a:cubicBezTo>
                  <a:pt x="3737178" y="456173"/>
                  <a:pt x="3737418" y="456643"/>
                  <a:pt x="3737802" y="457395"/>
                </a:cubicBezTo>
                <a:lnTo>
                  <a:pt x="3737992" y="457767"/>
                </a:lnTo>
                <a:close/>
                <a:moveTo>
                  <a:pt x="3094136" y="454708"/>
                </a:moveTo>
                <a:cubicBezTo>
                  <a:pt x="3091102" y="459388"/>
                  <a:pt x="3090244" y="463841"/>
                  <a:pt x="3089648" y="469150"/>
                </a:cubicBezTo>
                <a:lnTo>
                  <a:pt x="3087444" y="484000"/>
                </a:lnTo>
                <a:lnTo>
                  <a:pt x="3090444" y="486298"/>
                </a:lnTo>
                <a:lnTo>
                  <a:pt x="3091028" y="483716"/>
                </a:lnTo>
                <a:cubicBezTo>
                  <a:pt x="3092548" y="473296"/>
                  <a:pt x="3093396" y="463312"/>
                  <a:pt x="3094136" y="454708"/>
                </a:cubicBezTo>
                <a:close/>
                <a:moveTo>
                  <a:pt x="3410522" y="453909"/>
                </a:moveTo>
                <a:lnTo>
                  <a:pt x="3408600" y="466688"/>
                </a:lnTo>
                <a:lnTo>
                  <a:pt x="3409160" y="464817"/>
                </a:lnTo>
                <a:cubicBezTo>
                  <a:pt x="3409772" y="461935"/>
                  <a:pt x="3410190" y="458158"/>
                  <a:pt x="3410500" y="454248"/>
                </a:cubicBezTo>
                <a:close/>
                <a:moveTo>
                  <a:pt x="5118804" y="447099"/>
                </a:moveTo>
                <a:lnTo>
                  <a:pt x="5118238" y="448032"/>
                </a:lnTo>
                <a:cubicBezTo>
                  <a:pt x="5115042" y="453354"/>
                  <a:pt x="5102556" y="474752"/>
                  <a:pt x="5107276" y="476414"/>
                </a:cubicBezTo>
                <a:cubicBezTo>
                  <a:pt x="5108060" y="477029"/>
                  <a:pt x="5109552" y="475171"/>
                  <a:pt x="5111256" y="472265"/>
                </a:cubicBezTo>
                <a:lnTo>
                  <a:pt x="5116072" y="462698"/>
                </a:lnTo>
                <a:close/>
                <a:moveTo>
                  <a:pt x="4888600" y="446074"/>
                </a:moveTo>
                <a:lnTo>
                  <a:pt x="4881308" y="466042"/>
                </a:lnTo>
                <a:cubicBezTo>
                  <a:pt x="4878052" y="473219"/>
                  <a:pt x="4875132" y="480614"/>
                  <a:pt x="4875004" y="490108"/>
                </a:cubicBezTo>
                <a:cubicBezTo>
                  <a:pt x="4875004" y="490108"/>
                  <a:pt x="4874636" y="490137"/>
                  <a:pt x="4874178" y="490174"/>
                </a:cubicBezTo>
                <a:lnTo>
                  <a:pt x="4874084" y="490183"/>
                </a:lnTo>
                <a:lnTo>
                  <a:pt x="4875004" y="490108"/>
                </a:lnTo>
                <a:cubicBezTo>
                  <a:pt x="4878516" y="489251"/>
                  <a:pt x="4881188" y="485749"/>
                  <a:pt x="4883352" y="480895"/>
                </a:cubicBezTo>
                <a:lnTo>
                  <a:pt x="4884212" y="478109"/>
                </a:lnTo>
                <a:lnTo>
                  <a:pt x="4886512" y="457772"/>
                </a:lnTo>
                <a:close/>
                <a:moveTo>
                  <a:pt x="3862996" y="440815"/>
                </a:moveTo>
                <a:lnTo>
                  <a:pt x="3860974" y="452144"/>
                </a:lnTo>
                <a:lnTo>
                  <a:pt x="3859490" y="458232"/>
                </a:lnTo>
                <a:lnTo>
                  <a:pt x="3862732" y="452493"/>
                </a:lnTo>
                <a:close/>
                <a:moveTo>
                  <a:pt x="3095996" y="436704"/>
                </a:moveTo>
                <a:cubicBezTo>
                  <a:pt x="3094748" y="437316"/>
                  <a:pt x="3093320" y="438208"/>
                  <a:pt x="3093320" y="438208"/>
                </a:cubicBezTo>
                <a:cubicBezTo>
                  <a:pt x="3093576" y="439027"/>
                  <a:pt x="3094764" y="439105"/>
                  <a:pt x="3095832" y="438776"/>
                </a:cubicBezTo>
                <a:cubicBezTo>
                  <a:pt x="3096894" y="438445"/>
                  <a:pt x="3097832" y="437704"/>
                  <a:pt x="3097576" y="436886"/>
                </a:cubicBezTo>
                <a:cubicBezTo>
                  <a:pt x="3098304" y="435763"/>
                  <a:pt x="3097240" y="436093"/>
                  <a:pt x="3095996" y="436704"/>
                </a:cubicBezTo>
                <a:close/>
                <a:moveTo>
                  <a:pt x="5228850" y="435853"/>
                </a:moveTo>
                <a:lnTo>
                  <a:pt x="5228860" y="435981"/>
                </a:lnTo>
                <a:lnTo>
                  <a:pt x="5228820" y="436084"/>
                </a:lnTo>
                <a:close/>
                <a:moveTo>
                  <a:pt x="6817824" y="434408"/>
                </a:moveTo>
                <a:cubicBezTo>
                  <a:pt x="6823040" y="438827"/>
                  <a:pt x="6826028" y="458122"/>
                  <a:pt x="6828178" y="462623"/>
                </a:cubicBezTo>
                <a:cubicBezTo>
                  <a:pt x="6837246" y="481630"/>
                  <a:pt x="6837856" y="435295"/>
                  <a:pt x="6840920" y="457163"/>
                </a:cubicBezTo>
                <a:cubicBezTo>
                  <a:pt x="6843784" y="463164"/>
                  <a:pt x="6840648" y="472029"/>
                  <a:pt x="6840648" y="472029"/>
                </a:cubicBezTo>
                <a:cubicBezTo>
                  <a:pt x="6834326" y="532136"/>
                  <a:pt x="6821708" y="584193"/>
                  <a:pt x="6817218" y="639130"/>
                </a:cubicBezTo>
                <a:cubicBezTo>
                  <a:pt x="6810680" y="657596"/>
                  <a:pt x="6819748" y="676600"/>
                  <a:pt x="6816068" y="701069"/>
                </a:cubicBezTo>
                <a:cubicBezTo>
                  <a:pt x="6803394" y="809632"/>
                  <a:pt x="6756844" y="926982"/>
                  <a:pt x="6719156" y="1047468"/>
                </a:cubicBezTo>
                <a:cubicBezTo>
                  <a:pt x="6688236" y="1147390"/>
                  <a:pt x="6654092" y="1248014"/>
                  <a:pt x="6617368" y="1348769"/>
                </a:cubicBezTo>
                <a:cubicBezTo>
                  <a:pt x="6585236" y="1436933"/>
                  <a:pt x="6551128" y="1525200"/>
                  <a:pt x="6515476" y="1613189"/>
                </a:cubicBezTo>
                <a:lnTo>
                  <a:pt x="6414284" y="1852388"/>
                </a:lnTo>
                <a:lnTo>
                  <a:pt x="6405336" y="1868737"/>
                </a:lnTo>
                <a:cubicBezTo>
                  <a:pt x="6369672" y="1937187"/>
                  <a:pt x="6334524" y="2005351"/>
                  <a:pt x="6294588" y="2075027"/>
                </a:cubicBezTo>
                <a:cubicBezTo>
                  <a:pt x="6223312" y="2208748"/>
                  <a:pt x="6147892" y="2344748"/>
                  <a:pt x="6066152" y="2490526"/>
                </a:cubicBezTo>
                <a:cubicBezTo>
                  <a:pt x="5992176" y="2609535"/>
                  <a:pt x="5927180" y="2723600"/>
                  <a:pt x="5848408" y="2855148"/>
                </a:cubicBezTo>
                <a:cubicBezTo>
                  <a:pt x="5835700" y="2872940"/>
                  <a:pt x="5803600" y="2935602"/>
                  <a:pt x="5846962" y="2872140"/>
                </a:cubicBezTo>
                <a:cubicBezTo>
                  <a:pt x="5863392" y="2841499"/>
                  <a:pt x="5883584" y="2807887"/>
                  <a:pt x="5902604" y="2780319"/>
                </a:cubicBezTo>
                <a:cubicBezTo>
                  <a:pt x="5935504" y="2728915"/>
                  <a:pt x="5954596" y="2703110"/>
                  <a:pt x="5985250" y="2657441"/>
                </a:cubicBezTo>
                <a:cubicBezTo>
                  <a:pt x="6032712" y="2581823"/>
                  <a:pt x="6075130" y="2485584"/>
                  <a:pt x="6122214" y="2409274"/>
                </a:cubicBezTo>
                <a:cubicBezTo>
                  <a:pt x="6175988" y="2316910"/>
                  <a:pt x="6228320" y="2228373"/>
                  <a:pt x="6283236" y="2132343"/>
                </a:cubicBezTo>
                <a:lnTo>
                  <a:pt x="6305632" y="2092718"/>
                </a:lnTo>
                <a:lnTo>
                  <a:pt x="6286488" y="2134769"/>
                </a:lnTo>
                <a:lnTo>
                  <a:pt x="6225736" y="2260653"/>
                </a:lnTo>
                <a:lnTo>
                  <a:pt x="6123540" y="2442742"/>
                </a:lnTo>
                <a:cubicBezTo>
                  <a:pt x="6027652" y="2623305"/>
                  <a:pt x="5909828" y="2793443"/>
                  <a:pt x="5804820" y="2957430"/>
                </a:cubicBezTo>
                <a:cubicBezTo>
                  <a:pt x="5755178" y="3040544"/>
                  <a:pt x="5704370" y="3129704"/>
                  <a:pt x="5652868" y="3219243"/>
                </a:cubicBezTo>
                <a:cubicBezTo>
                  <a:pt x="5521384" y="3436496"/>
                  <a:pt x="5357396" y="3643743"/>
                  <a:pt x="5193098" y="3852060"/>
                </a:cubicBezTo>
                <a:lnTo>
                  <a:pt x="5152116" y="3895519"/>
                </a:lnTo>
                <a:lnTo>
                  <a:pt x="5318032" y="3643580"/>
                </a:lnTo>
                <a:cubicBezTo>
                  <a:pt x="5378806" y="3549648"/>
                  <a:pt x="5439264" y="3454370"/>
                  <a:pt x="5499516" y="3357046"/>
                </a:cubicBezTo>
                <a:cubicBezTo>
                  <a:pt x="5708624" y="3029602"/>
                  <a:pt x="5889988" y="2660741"/>
                  <a:pt x="6078096" y="2289284"/>
                </a:cubicBezTo>
                <a:cubicBezTo>
                  <a:pt x="6137656" y="2165736"/>
                  <a:pt x="6204524" y="2035633"/>
                  <a:pt x="6260478" y="1905821"/>
                </a:cubicBezTo>
                <a:cubicBezTo>
                  <a:pt x="6298920" y="1811372"/>
                  <a:pt x="6334760" y="1710180"/>
                  <a:pt x="6376064" y="1621732"/>
                </a:cubicBezTo>
                <a:cubicBezTo>
                  <a:pt x="6411468" y="1544077"/>
                  <a:pt x="6438744" y="1463545"/>
                  <a:pt x="6462894" y="1384502"/>
                </a:cubicBezTo>
                <a:lnTo>
                  <a:pt x="6483560" y="1314488"/>
                </a:lnTo>
                <a:lnTo>
                  <a:pt x="6482128" y="1315102"/>
                </a:lnTo>
                <a:cubicBezTo>
                  <a:pt x="6480758" y="1314974"/>
                  <a:pt x="6479792" y="1314165"/>
                  <a:pt x="6480574" y="1312730"/>
                </a:cubicBezTo>
                <a:lnTo>
                  <a:pt x="6483956" y="1313141"/>
                </a:lnTo>
                <a:lnTo>
                  <a:pt x="6497400" y="1267602"/>
                </a:lnTo>
                <a:cubicBezTo>
                  <a:pt x="6508536" y="1229373"/>
                  <a:pt x="6519516" y="1192060"/>
                  <a:pt x="6530964" y="1156214"/>
                </a:cubicBezTo>
                <a:cubicBezTo>
                  <a:pt x="6562108" y="1054191"/>
                  <a:pt x="6606816" y="956141"/>
                  <a:pt x="6632990" y="868153"/>
                </a:cubicBezTo>
                <a:cubicBezTo>
                  <a:pt x="6645038" y="820048"/>
                  <a:pt x="6658394" y="768251"/>
                  <a:pt x="6673320" y="712025"/>
                </a:cubicBezTo>
                <a:cubicBezTo>
                  <a:pt x="6681228" y="673261"/>
                  <a:pt x="6685180" y="633928"/>
                  <a:pt x="6697724" y="612601"/>
                </a:cubicBezTo>
                <a:cubicBezTo>
                  <a:pt x="6702696" y="598568"/>
                  <a:pt x="6713868" y="597538"/>
                  <a:pt x="6726412" y="576211"/>
                </a:cubicBezTo>
                <a:cubicBezTo>
                  <a:pt x="6732952" y="557746"/>
                  <a:pt x="6729888" y="535877"/>
                  <a:pt x="6739768" y="524413"/>
                </a:cubicBezTo>
                <a:cubicBezTo>
                  <a:pt x="6772964" y="458863"/>
                  <a:pt x="6802552" y="520883"/>
                  <a:pt x="6789196" y="572678"/>
                </a:cubicBezTo>
                <a:cubicBezTo>
                  <a:pt x="6797308" y="549782"/>
                  <a:pt x="6799416" y="529745"/>
                  <a:pt x="6803092" y="505277"/>
                </a:cubicBezTo>
                <a:cubicBezTo>
                  <a:pt x="6805196" y="485242"/>
                  <a:pt x="6809984" y="441217"/>
                  <a:pt x="6811812" y="436045"/>
                </a:cubicBezTo>
                <a:cubicBezTo>
                  <a:pt x="6814100" y="433114"/>
                  <a:pt x="6816084" y="432935"/>
                  <a:pt x="6817824" y="434408"/>
                </a:cubicBezTo>
                <a:close/>
                <a:moveTo>
                  <a:pt x="4017864" y="431487"/>
                </a:moveTo>
                <a:lnTo>
                  <a:pt x="4017368" y="432922"/>
                </a:lnTo>
                <a:lnTo>
                  <a:pt x="4015640" y="440989"/>
                </a:lnTo>
                <a:lnTo>
                  <a:pt x="4016080" y="440160"/>
                </a:lnTo>
                <a:close/>
                <a:moveTo>
                  <a:pt x="6510728" y="425855"/>
                </a:moveTo>
                <a:lnTo>
                  <a:pt x="6511580" y="427523"/>
                </a:lnTo>
                <a:lnTo>
                  <a:pt x="6511360" y="427100"/>
                </a:lnTo>
                <a:cubicBezTo>
                  <a:pt x="6510924" y="426244"/>
                  <a:pt x="6510652" y="425708"/>
                  <a:pt x="6510728" y="425855"/>
                </a:cubicBezTo>
                <a:close/>
                <a:moveTo>
                  <a:pt x="3347248" y="425098"/>
                </a:moveTo>
                <a:lnTo>
                  <a:pt x="3346204" y="425476"/>
                </a:lnTo>
                <a:cubicBezTo>
                  <a:pt x="3345968" y="425564"/>
                  <a:pt x="3345904" y="425585"/>
                  <a:pt x="3346156" y="425495"/>
                </a:cubicBezTo>
                <a:lnTo>
                  <a:pt x="3347248" y="425099"/>
                </a:lnTo>
                <a:close/>
                <a:moveTo>
                  <a:pt x="3497948" y="424073"/>
                </a:moveTo>
                <a:lnTo>
                  <a:pt x="3495108" y="425063"/>
                </a:lnTo>
                <a:lnTo>
                  <a:pt x="3494804" y="425168"/>
                </a:lnTo>
                <a:cubicBezTo>
                  <a:pt x="3494556" y="425255"/>
                  <a:pt x="3494488" y="425277"/>
                  <a:pt x="3494756" y="425185"/>
                </a:cubicBezTo>
                <a:lnTo>
                  <a:pt x="3495108" y="425063"/>
                </a:lnTo>
                <a:lnTo>
                  <a:pt x="3495952" y="424769"/>
                </a:lnTo>
                <a:cubicBezTo>
                  <a:pt x="3496882" y="424444"/>
                  <a:pt x="3497948" y="424073"/>
                  <a:pt x="3497948" y="424073"/>
                </a:cubicBezTo>
                <a:close/>
                <a:moveTo>
                  <a:pt x="4100904" y="424038"/>
                </a:moveTo>
                <a:cubicBezTo>
                  <a:pt x="4097448" y="429372"/>
                  <a:pt x="4096464" y="434446"/>
                  <a:pt x="4095788" y="440496"/>
                </a:cubicBezTo>
                <a:lnTo>
                  <a:pt x="4093276" y="457420"/>
                </a:lnTo>
                <a:lnTo>
                  <a:pt x="4096696" y="460039"/>
                </a:lnTo>
                <a:lnTo>
                  <a:pt x="4097360" y="457094"/>
                </a:lnTo>
                <a:cubicBezTo>
                  <a:pt x="4099096" y="445222"/>
                  <a:pt x="4100064" y="433842"/>
                  <a:pt x="4100904" y="424038"/>
                </a:cubicBezTo>
                <a:close/>
                <a:moveTo>
                  <a:pt x="3756592" y="423112"/>
                </a:moveTo>
                <a:lnTo>
                  <a:pt x="3756088" y="424287"/>
                </a:lnTo>
                <a:lnTo>
                  <a:pt x="3756104" y="425592"/>
                </a:lnTo>
                <a:close/>
                <a:moveTo>
                  <a:pt x="4872612" y="419183"/>
                </a:moveTo>
                <a:lnTo>
                  <a:pt x="4872388" y="419261"/>
                </a:lnTo>
                <a:cubicBezTo>
                  <a:pt x="4872104" y="419360"/>
                  <a:pt x="4872028" y="419387"/>
                  <a:pt x="4872328" y="419282"/>
                </a:cubicBezTo>
                <a:close/>
                <a:moveTo>
                  <a:pt x="5028470" y="417492"/>
                </a:moveTo>
                <a:lnTo>
                  <a:pt x="5024368" y="428862"/>
                </a:lnTo>
                <a:lnTo>
                  <a:pt x="5023886" y="437983"/>
                </a:lnTo>
                <a:lnTo>
                  <a:pt x="5024464" y="439393"/>
                </a:lnTo>
                <a:lnTo>
                  <a:pt x="5025956" y="438012"/>
                </a:lnTo>
                <a:close/>
                <a:moveTo>
                  <a:pt x="5188838" y="410675"/>
                </a:moveTo>
                <a:lnTo>
                  <a:pt x="5190612" y="415942"/>
                </a:lnTo>
                <a:lnTo>
                  <a:pt x="5186588" y="424928"/>
                </a:lnTo>
                <a:close/>
                <a:moveTo>
                  <a:pt x="5437064" y="405276"/>
                </a:moveTo>
                <a:lnTo>
                  <a:pt x="5424660" y="440027"/>
                </a:lnTo>
                <a:lnTo>
                  <a:pt x="5424036" y="442368"/>
                </a:lnTo>
                <a:lnTo>
                  <a:pt x="5426946" y="441798"/>
                </a:lnTo>
                <a:lnTo>
                  <a:pt x="5429990" y="441127"/>
                </a:lnTo>
                <a:close/>
                <a:moveTo>
                  <a:pt x="4103024" y="403524"/>
                </a:moveTo>
                <a:cubicBezTo>
                  <a:pt x="4101604" y="404218"/>
                  <a:pt x="4099976" y="405235"/>
                  <a:pt x="4099976" y="405235"/>
                </a:cubicBezTo>
                <a:cubicBezTo>
                  <a:pt x="4100264" y="406168"/>
                  <a:pt x="4101620" y="406257"/>
                  <a:pt x="4102832" y="405883"/>
                </a:cubicBezTo>
                <a:cubicBezTo>
                  <a:pt x="4104046" y="405505"/>
                  <a:pt x="4105114" y="404663"/>
                  <a:pt x="4104824" y="403730"/>
                </a:cubicBezTo>
                <a:cubicBezTo>
                  <a:pt x="4105656" y="402451"/>
                  <a:pt x="4104444" y="402827"/>
                  <a:pt x="4103024" y="403524"/>
                </a:cubicBezTo>
                <a:close/>
                <a:moveTo>
                  <a:pt x="3420266" y="399500"/>
                </a:moveTo>
                <a:lnTo>
                  <a:pt x="3416654" y="411804"/>
                </a:lnTo>
                <a:lnTo>
                  <a:pt x="3415594" y="416760"/>
                </a:lnTo>
                <a:lnTo>
                  <a:pt x="3415200" y="419958"/>
                </a:lnTo>
                <a:lnTo>
                  <a:pt x="3415716" y="421956"/>
                </a:lnTo>
                <a:lnTo>
                  <a:pt x="3418164" y="419253"/>
                </a:lnTo>
                <a:close/>
                <a:moveTo>
                  <a:pt x="5041698" y="396357"/>
                </a:moveTo>
                <a:lnTo>
                  <a:pt x="5040956" y="398658"/>
                </a:lnTo>
                <a:lnTo>
                  <a:pt x="5040432" y="398198"/>
                </a:lnTo>
                <a:cubicBezTo>
                  <a:pt x="5040188" y="397422"/>
                  <a:pt x="5040580" y="396705"/>
                  <a:pt x="5041698" y="396357"/>
                </a:cubicBezTo>
                <a:close/>
                <a:moveTo>
                  <a:pt x="5268440" y="392441"/>
                </a:moveTo>
                <a:lnTo>
                  <a:pt x="5268592" y="392701"/>
                </a:lnTo>
                <a:lnTo>
                  <a:pt x="5268200" y="394412"/>
                </a:lnTo>
                <a:close/>
                <a:moveTo>
                  <a:pt x="4389344" y="390297"/>
                </a:moveTo>
                <a:lnTo>
                  <a:pt x="4388152" y="390728"/>
                </a:lnTo>
                <a:cubicBezTo>
                  <a:pt x="4387884" y="390825"/>
                  <a:pt x="4387814" y="390852"/>
                  <a:pt x="4388100" y="390747"/>
                </a:cubicBezTo>
                <a:close/>
                <a:moveTo>
                  <a:pt x="5143520" y="380678"/>
                </a:moveTo>
                <a:lnTo>
                  <a:pt x="5136534" y="398939"/>
                </a:lnTo>
                <a:lnTo>
                  <a:pt x="5128188" y="420939"/>
                </a:lnTo>
                <a:lnTo>
                  <a:pt x="5127180" y="429488"/>
                </a:lnTo>
                <a:lnTo>
                  <a:pt x="5132400" y="412576"/>
                </a:lnTo>
                <a:cubicBezTo>
                  <a:pt x="5134760" y="405031"/>
                  <a:pt x="5137196" y="397846"/>
                  <a:pt x="5139764" y="391714"/>
                </a:cubicBezTo>
                <a:lnTo>
                  <a:pt x="5142968" y="384964"/>
                </a:lnTo>
                <a:close/>
                <a:moveTo>
                  <a:pt x="3095356" y="378168"/>
                </a:moveTo>
                <a:cubicBezTo>
                  <a:pt x="3095132" y="376468"/>
                  <a:pt x="3094336" y="375861"/>
                  <a:pt x="3092920" y="379102"/>
                </a:cubicBezTo>
                <a:cubicBezTo>
                  <a:pt x="3093428" y="380739"/>
                  <a:pt x="3091464" y="381350"/>
                  <a:pt x="3091972" y="382987"/>
                </a:cubicBezTo>
                <a:cubicBezTo>
                  <a:pt x="3092992" y="384540"/>
                  <a:pt x="3093796" y="384531"/>
                  <a:pt x="3094372" y="383784"/>
                </a:cubicBezTo>
                <a:cubicBezTo>
                  <a:pt x="3094804" y="383223"/>
                  <a:pt x="3095106" y="382242"/>
                  <a:pt x="3095272" y="381193"/>
                </a:cubicBezTo>
                <a:cubicBezTo>
                  <a:pt x="3095438" y="380141"/>
                  <a:pt x="3095468" y="379018"/>
                  <a:pt x="3095356" y="378168"/>
                </a:cubicBezTo>
                <a:close/>
                <a:moveTo>
                  <a:pt x="3339802" y="374728"/>
                </a:moveTo>
                <a:lnTo>
                  <a:pt x="3339304" y="375545"/>
                </a:lnTo>
                <a:cubicBezTo>
                  <a:pt x="3336500" y="380217"/>
                  <a:pt x="3325548" y="398994"/>
                  <a:pt x="3329688" y="400452"/>
                </a:cubicBezTo>
                <a:cubicBezTo>
                  <a:pt x="3330374" y="400992"/>
                  <a:pt x="3331684" y="399360"/>
                  <a:pt x="3333178" y="396810"/>
                </a:cubicBezTo>
                <a:lnTo>
                  <a:pt x="3337404" y="388415"/>
                </a:lnTo>
                <a:close/>
                <a:moveTo>
                  <a:pt x="3476792" y="369441"/>
                </a:moveTo>
                <a:cubicBezTo>
                  <a:pt x="3476240" y="367667"/>
                  <a:pt x="3474768" y="368124"/>
                  <a:pt x="3473700" y="369878"/>
                </a:cubicBezTo>
                <a:lnTo>
                  <a:pt x="3472752" y="372765"/>
                </a:lnTo>
                <a:lnTo>
                  <a:pt x="3472610" y="373893"/>
                </a:lnTo>
                <a:lnTo>
                  <a:pt x="3473018" y="378091"/>
                </a:lnTo>
                <a:cubicBezTo>
                  <a:pt x="3473400" y="379319"/>
                  <a:pt x="3473826" y="379391"/>
                  <a:pt x="3474248" y="378810"/>
                </a:cubicBezTo>
                <a:cubicBezTo>
                  <a:pt x="3475524" y="377070"/>
                  <a:pt x="3476792" y="369441"/>
                  <a:pt x="3476792" y="369441"/>
                </a:cubicBezTo>
                <a:close/>
                <a:moveTo>
                  <a:pt x="5053208" y="367560"/>
                </a:moveTo>
                <a:cubicBezTo>
                  <a:pt x="5052432" y="369333"/>
                  <a:pt x="5051436" y="372391"/>
                  <a:pt x="5050420" y="375968"/>
                </a:cubicBezTo>
                <a:lnTo>
                  <a:pt x="5048176" y="384775"/>
                </a:lnTo>
                <a:lnTo>
                  <a:pt x="5052406" y="371318"/>
                </a:lnTo>
                <a:close/>
                <a:moveTo>
                  <a:pt x="4472552" y="361124"/>
                </a:moveTo>
                <a:lnTo>
                  <a:pt x="4468436" y="375148"/>
                </a:lnTo>
                <a:lnTo>
                  <a:pt x="4467228" y="380796"/>
                </a:lnTo>
                <a:lnTo>
                  <a:pt x="4466782" y="384439"/>
                </a:lnTo>
                <a:lnTo>
                  <a:pt x="4467368" y="386715"/>
                </a:lnTo>
                <a:lnTo>
                  <a:pt x="4469766" y="384066"/>
                </a:lnTo>
                <a:lnTo>
                  <a:pt x="4470232" y="382923"/>
                </a:lnTo>
                <a:close/>
                <a:moveTo>
                  <a:pt x="4638928" y="357014"/>
                </a:moveTo>
                <a:lnTo>
                  <a:pt x="4634044" y="369040"/>
                </a:lnTo>
                <a:cubicBezTo>
                  <a:pt x="4633324" y="372097"/>
                  <a:pt x="4631152" y="378270"/>
                  <a:pt x="4628660" y="385255"/>
                </a:cubicBezTo>
                <a:lnTo>
                  <a:pt x="4627656" y="388159"/>
                </a:lnTo>
                <a:lnTo>
                  <a:pt x="4627320" y="390839"/>
                </a:lnTo>
                <a:lnTo>
                  <a:pt x="4634096" y="390492"/>
                </a:lnTo>
                <a:close/>
                <a:moveTo>
                  <a:pt x="6629000" y="356182"/>
                </a:moveTo>
                <a:lnTo>
                  <a:pt x="6628028" y="366218"/>
                </a:lnTo>
                <a:lnTo>
                  <a:pt x="6625908" y="369487"/>
                </a:lnTo>
                <a:close/>
                <a:moveTo>
                  <a:pt x="3126708" y="349203"/>
                </a:moveTo>
                <a:lnTo>
                  <a:pt x="3124564" y="349952"/>
                </a:lnTo>
                <a:lnTo>
                  <a:pt x="3123518" y="350316"/>
                </a:lnTo>
                <a:cubicBezTo>
                  <a:pt x="3123252" y="350410"/>
                  <a:pt x="3123316" y="350384"/>
                  <a:pt x="3123568" y="350299"/>
                </a:cubicBezTo>
                <a:lnTo>
                  <a:pt x="3124564" y="349952"/>
                </a:lnTo>
                <a:lnTo>
                  <a:pt x="3124716" y="349901"/>
                </a:lnTo>
                <a:cubicBezTo>
                  <a:pt x="3125646" y="349574"/>
                  <a:pt x="3126708" y="349203"/>
                  <a:pt x="3126708" y="349203"/>
                </a:cubicBezTo>
                <a:close/>
                <a:moveTo>
                  <a:pt x="3260532" y="348747"/>
                </a:moveTo>
                <a:lnTo>
                  <a:pt x="3256930" y="358723"/>
                </a:lnTo>
                <a:cubicBezTo>
                  <a:pt x="3255640" y="363403"/>
                  <a:pt x="3255246" y="367000"/>
                  <a:pt x="3256416" y="368522"/>
                </a:cubicBezTo>
                <a:lnTo>
                  <a:pt x="3258326" y="366753"/>
                </a:lnTo>
                <a:close/>
                <a:moveTo>
                  <a:pt x="2481118" y="346265"/>
                </a:moveTo>
                <a:lnTo>
                  <a:pt x="2480208" y="348613"/>
                </a:lnTo>
                <a:cubicBezTo>
                  <a:pt x="2479404" y="351355"/>
                  <a:pt x="2478872" y="354298"/>
                  <a:pt x="2478828" y="357609"/>
                </a:cubicBezTo>
                <a:lnTo>
                  <a:pt x="2477534" y="357711"/>
                </a:lnTo>
                <a:lnTo>
                  <a:pt x="2477292" y="357730"/>
                </a:lnTo>
                <a:cubicBezTo>
                  <a:pt x="2477036" y="357750"/>
                  <a:pt x="2476908" y="357760"/>
                  <a:pt x="2477100" y="357745"/>
                </a:cubicBezTo>
                <a:lnTo>
                  <a:pt x="2477534" y="357711"/>
                </a:lnTo>
                <a:lnTo>
                  <a:pt x="2478252" y="357655"/>
                </a:lnTo>
                <a:cubicBezTo>
                  <a:pt x="2478574" y="357630"/>
                  <a:pt x="2478828" y="357609"/>
                  <a:pt x="2478828" y="357609"/>
                </a:cubicBezTo>
                <a:lnTo>
                  <a:pt x="2478916" y="357513"/>
                </a:lnTo>
                <a:close/>
                <a:moveTo>
                  <a:pt x="4904412" y="338433"/>
                </a:moveTo>
                <a:cubicBezTo>
                  <a:pt x="4905470" y="338871"/>
                  <a:pt x="4905648" y="341117"/>
                  <a:pt x="4905364" y="343439"/>
                </a:cubicBezTo>
                <a:cubicBezTo>
                  <a:pt x="4905076" y="345762"/>
                  <a:pt x="4904330" y="348165"/>
                  <a:pt x="4903528" y="348918"/>
                </a:cubicBezTo>
                <a:cubicBezTo>
                  <a:pt x="4902992" y="349419"/>
                  <a:pt x="4902436" y="349188"/>
                  <a:pt x="4901976" y="347710"/>
                </a:cubicBezTo>
                <a:cubicBezTo>
                  <a:pt x="4900820" y="343980"/>
                  <a:pt x="4904412" y="338433"/>
                  <a:pt x="4904412" y="338433"/>
                </a:cubicBezTo>
                <a:close/>
                <a:moveTo>
                  <a:pt x="6581364" y="338431"/>
                </a:moveTo>
                <a:cubicBezTo>
                  <a:pt x="6582424" y="338870"/>
                  <a:pt x="6582600" y="341115"/>
                  <a:pt x="6582316" y="343438"/>
                </a:cubicBezTo>
                <a:cubicBezTo>
                  <a:pt x="6582032" y="345762"/>
                  <a:pt x="6581284" y="348164"/>
                  <a:pt x="6580480" y="348917"/>
                </a:cubicBezTo>
                <a:cubicBezTo>
                  <a:pt x="6579944" y="349418"/>
                  <a:pt x="6579388" y="349186"/>
                  <a:pt x="6578928" y="347709"/>
                </a:cubicBezTo>
                <a:cubicBezTo>
                  <a:pt x="6577772" y="343979"/>
                  <a:pt x="6581364" y="338431"/>
                  <a:pt x="6581364" y="338431"/>
                </a:cubicBezTo>
                <a:close/>
                <a:moveTo>
                  <a:pt x="4102292" y="336817"/>
                </a:moveTo>
                <a:cubicBezTo>
                  <a:pt x="4102038" y="334879"/>
                  <a:pt x="4101132" y="334186"/>
                  <a:pt x="4099520" y="337881"/>
                </a:cubicBezTo>
                <a:cubicBezTo>
                  <a:pt x="4100096" y="339747"/>
                  <a:pt x="4097860" y="340441"/>
                  <a:pt x="4098438" y="342307"/>
                </a:cubicBezTo>
                <a:cubicBezTo>
                  <a:pt x="4099600" y="344077"/>
                  <a:pt x="4100520" y="344070"/>
                  <a:pt x="4101176" y="343215"/>
                </a:cubicBezTo>
                <a:cubicBezTo>
                  <a:pt x="4101666" y="342576"/>
                  <a:pt x="4102010" y="341461"/>
                  <a:pt x="4102200" y="340264"/>
                </a:cubicBezTo>
                <a:cubicBezTo>
                  <a:pt x="4102388" y="339066"/>
                  <a:pt x="4102422" y="337785"/>
                  <a:pt x="4102292" y="336817"/>
                </a:cubicBezTo>
                <a:close/>
                <a:moveTo>
                  <a:pt x="4970000" y="336275"/>
                </a:moveTo>
                <a:lnTo>
                  <a:pt x="4966300" y="348541"/>
                </a:lnTo>
                <a:cubicBezTo>
                  <a:pt x="4966236" y="353386"/>
                  <a:pt x="4964116" y="360136"/>
                  <a:pt x="4960900" y="368474"/>
                </a:cubicBezTo>
                <a:lnTo>
                  <a:pt x="4957994" y="375621"/>
                </a:lnTo>
                <a:lnTo>
                  <a:pt x="4957556" y="379206"/>
                </a:lnTo>
                <a:cubicBezTo>
                  <a:pt x="4957016" y="381419"/>
                  <a:pt x="4956472" y="387895"/>
                  <a:pt x="4956666" y="393630"/>
                </a:cubicBezTo>
                <a:lnTo>
                  <a:pt x="4959004" y="400186"/>
                </a:lnTo>
                <a:lnTo>
                  <a:pt x="4959108" y="399954"/>
                </a:lnTo>
                <a:lnTo>
                  <a:pt x="4961748" y="394427"/>
                </a:lnTo>
                <a:lnTo>
                  <a:pt x="4964644" y="377007"/>
                </a:lnTo>
                <a:close/>
                <a:moveTo>
                  <a:pt x="2669610" y="332953"/>
                </a:moveTo>
                <a:lnTo>
                  <a:pt x="2670204" y="334116"/>
                </a:lnTo>
                <a:lnTo>
                  <a:pt x="2670052" y="333820"/>
                </a:lnTo>
                <a:cubicBezTo>
                  <a:pt x="2669748" y="333222"/>
                  <a:pt x="2669558" y="332852"/>
                  <a:pt x="2669610" y="332953"/>
                </a:cubicBezTo>
                <a:close/>
                <a:moveTo>
                  <a:pt x="4380860" y="332895"/>
                </a:moveTo>
                <a:lnTo>
                  <a:pt x="4380292" y="333827"/>
                </a:lnTo>
                <a:cubicBezTo>
                  <a:pt x="4377096" y="339150"/>
                  <a:pt x="4364612" y="360548"/>
                  <a:pt x="4369332" y="362210"/>
                </a:cubicBezTo>
                <a:cubicBezTo>
                  <a:pt x="4370116" y="362826"/>
                  <a:pt x="4371608" y="360965"/>
                  <a:pt x="4373308" y="358059"/>
                </a:cubicBezTo>
                <a:lnTo>
                  <a:pt x="4378128" y="348494"/>
                </a:lnTo>
                <a:close/>
                <a:moveTo>
                  <a:pt x="2410048" y="331051"/>
                </a:moveTo>
                <a:lnTo>
                  <a:pt x="2408520" y="341203"/>
                </a:lnTo>
                <a:lnTo>
                  <a:pt x="2408964" y="339717"/>
                </a:lnTo>
                <a:cubicBezTo>
                  <a:pt x="2409448" y="337428"/>
                  <a:pt x="2409784" y="334428"/>
                  <a:pt x="2410028" y="331321"/>
                </a:cubicBezTo>
                <a:close/>
                <a:moveTo>
                  <a:pt x="3272140" y="330199"/>
                </a:moveTo>
                <a:lnTo>
                  <a:pt x="3271490" y="332219"/>
                </a:lnTo>
                <a:lnTo>
                  <a:pt x="3271030" y="331817"/>
                </a:lnTo>
                <a:cubicBezTo>
                  <a:pt x="3270816" y="331135"/>
                  <a:pt x="3271160" y="330504"/>
                  <a:pt x="3272140" y="330199"/>
                </a:cubicBezTo>
                <a:close/>
                <a:moveTo>
                  <a:pt x="6599848" y="330060"/>
                </a:moveTo>
                <a:lnTo>
                  <a:pt x="6587332" y="390745"/>
                </a:lnTo>
                <a:lnTo>
                  <a:pt x="6595488" y="339409"/>
                </a:lnTo>
                <a:lnTo>
                  <a:pt x="6599272" y="330324"/>
                </a:lnTo>
                <a:close/>
                <a:moveTo>
                  <a:pt x="4536972" y="326870"/>
                </a:moveTo>
                <a:cubicBezTo>
                  <a:pt x="4536340" y="324848"/>
                  <a:pt x="4534664" y="325369"/>
                  <a:pt x="4533444" y="327369"/>
                </a:cubicBezTo>
                <a:lnTo>
                  <a:pt x="4532368" y="330658"/>
                </a:lnTo>
                <a:lnTo>
                  <a:pt x="4532204" y="331944"/>
                </a:lnTo>
                <a:lnTo>
                  <a:pt x="4532668" y="336728"/>
                </a:lnTo>
                <a:cubicBezTo>
                  <a:pt x="4533104" y="338127"/>
                  <a:pt x="4533588" y="338209"/>
                  <a:pt x="4534072" y="337546"/>
                </a:cubicBezTo>
                <a:cubicBezTo>
                  <a:pt x="4535528" y="335562"/>
                  <a:pt x="4536972" y="326870"/>
                  <a:pt x="4536972" y="326870"/>
                </a:cubicBezTo>
                <a:close/>
                <a:moveTo>
                  <a:pt x="2322349" y="323331"/>
                </a:moveTo>
                <a:cubicBezTo>
                  <a:pt x="2322349" y="323331"/>
                  <a:pt x="2323517" y="337212"/>
                  <a:pt x="2323226" y="333740"/>
                </a:cubicBezTo>
                <a:cubicBezTo>
                  <a:pt x="2323128" y="332585"/>
                  <a:pt x="2322870" y="329502"/>
                  <a:pt x="2322349" y="323331"/>
                </a:cubicBezTo>
                <a:close/>
                <a:moveTo>
                  <a:pt x="3361492" y="316440"/>
                </a:moveTo>
                <a:lnTo>
                  <a:pt x="3355360" y="332465"/>
                </a:lnTo>
                <a:lnTo>
                  <a:pt x="3348038" y="351771"/>
                </a:lnTo>
                <a:lnTo>
                  <a:pt x="3347152" y="359272"/>
                </a:lnTo>
                <a:lnTo>
                  <a:pt x="3351732" y="344431"/>
                </a:lnTo>
                <a:cubicBezTo>
                  <a:pt x="3353804" y="337811"/>
                  <a:pt x="3355944" y="331507"/>
                  <a:pt x="3358194" y="326126"/>
                </a:cubicBezTo>
                <a:lnTo>
                  <a:pt x="3361006" y="320201"/>
                </a:lnTo>
                <a:close/>
                <a:moveTo>
                  <a:pt x="6626996" y="313886"/>
                </a:moveTo>
                <a:cubicBezTo>
                  <a:pt x="6630804" y="316198"/>
                  <a:pt x="6618216" y="372417"/>
                  <a:pt x="6609708" y="408470"/>
                </a:cubicBezTo>
                <a:lnTo>
                  <a:pt x="6607286" y="418554"/>
                </a:lnTo>
                <a:lnTo>
                  <a:pt x="6609072" y="402098"/>
                </a:lnTo>
                <a:cubicBezTo>
                  <a:pt x="6609636" y="396237"/>
                  <a:pt x="6610032" y="391915"/>
                  <a:pt x="6610304" y="390808"/>
                </a:cubicBezTo>
                <a:lnTo>
                  <a:pt x="6617856" y="321495"/>
                </a:lnTo>
                <a:close/>
                <a:moveTo>
                  <a:pt x="4618644" y="311038"/>
                </a:moveTo>
                <a:lnTo>
                  <a:pt x="4617904" y="313339"/>
                </a:lnTo>
                <a:lnTo>
                  <a:pt x="4617376" y="312882"/>
                </a:lnTo>
                <a:cubicBezTo>
                  <a:pt x="4617136" y="312103"/>
                  <a:pt x="4617528" y="311384"/>
                  <a:pt x="4618644" y="311038"/>
                </a:cubicBezTo>
                <a:close/>
                <a:moveTo>
                  <a:pt x="2479500" y="307348"/>
                </a:moveTo>
                <a:cubicBezTo>
                  <a:pt x="2479500" y="307348"/>
                  <a:pt x="2478656" y="307643"/>
                  <a:pt x="2477916" y="307900"/>
                </a:cubicBezTo>
                <a:lnTo>
                  <a:pt x="2477248" y="308134"/>
                </a:lnTo>
                <a:lnTo>
                  <a:pt x="2477004" y="308217"/>
                </a:lnTo>
                <a:cubicBezTo>
                  <a:pt x="2476808" y="308288"/>
                  <a:pt x="2476756" y="308305"/>
                  <a:pt x="2476964" y="308231"/>
                </a:cubicBezTo>
                <a:lnTo>
                  <a:pt x="2477248" y="308134"/>
                </a:lnTo>
                <a:close/>
                <a:moveTo>
                  <a:pt x="3282240" y="304929"/>
                </a:moveTo>
                <a:cubicBezTo>
                  <a:pt x="3281560" y="306485"/>
                  <a:pt x="3280686" y="309168"/>
                  <a:pt x="3279792" y="312307"/>
                </a:cubicBezTo>
                <a:lnTo>
                  <a:pt x="3277824" y="320034"/>
                </a:lnTo>
                <a:lnTo>
                  <a:pt x="3281536" y="308227"/>
                </a:lnTo>
                <a:close/>
                <a:moveTo>
                  <a:pt x="3427992" y="304718"/>
                </a:moveTo>
                <a:cubicBezTo>
                  <a:pt x="3428920" y="305102"/>
                  <a:pt x="3429076" y="307072"/>
                  <a:pt x="3428828" y="309112"/>
                </a:cubicBezTo>
                <a:cubicBezTo>
                  <a:pt x="3428576" y="311150"/>
                  <a:pt x="3427920" y="313257"/>
                  <a:pt x="3427216" y="313920"/>
                </a:cubicBezTo>
                <a:cubicBezTo>
                  <a:pt x="3426746" y="314358"/>
                  <a:pt x="3426256" y="314156"/>
                  <a:pt x="3425856" y="312859"/>
                </a:cubicBezTo>
                <a:cubicBezTo>
                  <a:pt x="3424836" y="309585"/>
                  <a:pt x="3427992" y="304718"/>
                  <a:pt x="3427992" y="304718"/>
                </a:cubicBezTo>
                <a:close/>
                <a:moveTo>
                  <a:pt x="4138024" y="303810"/>
                </a:moveTo>
                <a:cubicBezTo>
                  <a:pt x="4138024" y="303810"/>
                  <a:pt x="4136810" y="304231"/>
                  <a:pt x="4135750" y="304602"/>
                </a:cubicBezTo>
                <a:lnTo>
                  <a:pt x="4135582" y="304661"/>
                </a:lnTo>
                <a:lnTo>
                  <a:pt x="4134444" y="305056"/>
                </a:lnTo>
                <a:cubicBezTo>
                  <a:pt x="4134160" y="305155"/>
                  <a:pt x="4134084" y="305181"/>
                  <a:pt x="4134386" y="305077"/>
                </a:cubicBezTo>
                <a:lnTo>
                  <a:pt x="4135582" y="304661"/>
                </a:lnTo>
                <a:close/>
                <a:moveTo>
                  <a:pt x="4290524" y="303289"/>
                </a:moveTo>
                <a:lnTo>
                  <a:pt x="4286420" y="314656"/>
                </a:lnTo>
                <a:cubicBezTo>
                  <a:pt x="4284952" y="319988"/>
                  <a:pt x="4284502" y="324089"/>
                  <a:pt x="4285832" y="325825"/>
                </a:cubicBezTo>
                <a:lnTo>
                  <a:pt x="4288012" y="323809"/>
                </a:lnTo>
                <a:close/>
                <a:moveTo>
                  <a:pt x="6652060" y="297397"/>
                </a:moveTo>
                <a:lnTo>
                  <a:pt x="6650294" y="317455"/>
                </a:lnTo>
                <a:lnTo>
                  <a:pt x="6647592" y="331381"/>
                </a:lnTo>
                <a:close/>
                <a:moveTo>
                  <a:pt x="2417788" y="287825"/>
                </a:moveTo>
                <a:lnTo>
                  <a:pt x="2414916" y="297602"/>
                </a:lnTo>
                <a:lnTo>
                  <a:pt x="2414076" y="301538"/>
                </a:lnTo>
                <a:lnTo>
                  <a:pt x="2413764" y="304078"/>
                </a:lnTo>
                <a:lnTo>
                  <a:pt x="2414172" y="305667"/>
                </a:lnTo>
                <a:lnTo>
                  <a:pt x="2416116" y="303519"/>
                </a:lnTo>
                <a:close/>
                <a:moveTo>
                  <a:pt x="3009492" y="284729"/>
                </a:moveTo>
                <a:cubicBezTo>
                  <a:pt x="3012040" y="286736"/>
                  <a:pt x="3012720" y="287786"/>
                  <a:pt x="3012416" y="288361"/>
                </a:cubicBezTo>
                <a:cubicBezTo>
                  <a:pt x="3012112" y="288939"/>
                  <a:pt x="3010822" y="289041"/>
                  <a:pt x="3009434" y="289151"/>
                </a:cubicBezTo>
                <a:cubicBezTo>
                  <a:pt x="3009464" y="286771"/>
                  <a:pt x="3009492" y="284729"/>
                  <a:pt x="3009492" y="284729"/>
                </a:cubicBezTo>
                <a:close/>
                <a:moveTo>
                  <a:pt x="1770284" y="283368"/>
                </a:moveTo>
                <a:cubicBezTo>
                  <a:pt x="1784195" y="295118"/>
                  <a:pt x="1778273" y="295616"/>
                  <a:pt x="1771364" y="296199"/>
                </a:cubicBezTo>
                <a:cubicBezTo>
                  <a:pt x="1770782" y="289290"/>
                  <a:pt x="1770284" y="283368"/>
                  <a:pt x="1770284" y="283368"/>
                </a:cubicBezTo>
                <a:close/>
                <a:moveTo>
                  <a:pt x="4303752" y="282153"/>
                </a:moveTo>
                <a:lnTo>
                  <a:pt x="4303012" y="284454"/>
                </a:lnTo>
                <a:lnTo>
                  <a:pt x="4302488" y="283995"/>
                </a:lnTo>
                <a:cubicBezTo>
                  <a:pt x="4302244" y="283217"/>
                  <a:pt x="4302636" y="282500"/>
                  <a:pt x="4303752" y="282153"/>
                </a:cubicBezTo>
                <a:close/>
                <a:moveTo>
                  <a:pt x="5980706" y="282150"/>
                </a:moveTo>
                <a:lnTo>
                  <a:pt x="5979964" y="284452"/>
                </a:lnTo>
                <a:lnTo>
                  <a:pt x="5979438" y="283993"/>
                </a:lnTo>
                <a:cubicBezTo>
                  <a:pt x="5979196" y="283216"/>
                  <a:pt x="5979588" y="282500"/>
                  <a:pt x="5980706" y="282150"/>
                </a:cubicBezTo>
                <a:close/>
                <a:moveTo>
                  <a:pt x="5329568" y="280259"/>
                </a:moveTo>
                <a:lnTo>
                  <a:pt x="5329292" y="285959"/>
                </a:lnTo>
                <a:cubicBezTo>
                  <a:pt x="5328792" y="294551"/>
                  <a:pt x="5328652" y="299216"/>
                  <a:pt x="5328840" y="301215"/>
                </a:cubicBezTo>
                <a:lnTo>
                  <a:pt x="5329452" y="300906"/>
                </a:lnTo>
                <a:lnTo>
                  <a:pt x="5319320" y="327391"/>
                </a:lnTo>
                <a:cubicBezTo>
                  <a:pt x="5313088" y="346179"/>
                  <a:pt x="5307876" y="364595"/>
                  <a:pt x="5303340" y="382960"/>
                </a:cubicBezTo>
                <a:lnTo>
                  <a:pt x="5298428" y="394369"/>
                </a:lnTo>
                <a:lnTo>
                  <a:pt x="5302816" y="364953"/>
                </a:lnTo>
                <a:lnTo>
                  <a:pt x="5304348" y="342807"/>
                </a:lnTo>
                <a:lnTo>
                  <a:pt x="5325994" y="288486"/>
                </a:lnTo>
                <a:close/>
                <a:moveTo>
                  <a:pt x="6654420" y="279963"/>
                </a:moveTo>
                <a:cubicBezTo>
                  <a:pt x="6654508" y="284196"/>
                  <a:pt x="6654840" y="287248"/>
                  <a:pt x="6654690" y="289893"/>
                </a:cubicBezTo>
                <a:cubicBezTo>
                  <a:pt x="6654540" y="292537"/>
                  <a:pt x="6653904" y="294780"/>
                  <a:pt x="6652060" y="297397"/>
                </a:cubicBezTo>
                <a:cubicBezTo>
                  <a:pt x="6650324" y="291801"/>
                  <a:pt x="6651100" y="285084"/>
                  <a:pt x="6654420" y="279963"/>
                </a:cubicBezTo>
                <a:close/>
                <a:moveTo>
                  <a:pt x="3125288" y="277623"/>
                </a:moveTo>
                <a:cubicBezTo>
                  <a:pt x="3125130" y="289357"/>
                  <a:pt x="3121306" y="301297"/>
                  <a:pt x="3116838" y="313245"/>
                </a:cubicBezTo>
                <a:lnTo>
                  <a:pt x="3115440" y="316920"/>
                </a:lnTo>
                <a:lnTo>
                  <a:pt x="3121594" y="280838"/>
                </a:lnTo>
                <a:lnTo>
                  <a:pt x="3122584" y="279445"/>
                </a:lnTo>
                <a:cubicBezTo>
                  <a:pt x="3124200" y="277497"/>
                  <a:pt x="3125300" y="276603"/>
                  <a:pt x="3125288" y="277623"/>
                </a:cubicBezTo>
                <a:close/>
                <a:moveTo>
                  <a:pt x="1410080" y="276523"/>
                </a:moveTo>
                <a:lnTo>
                  <a:pt x="1408582" y="282662"/>
                </a:lnTo>
                <a:lnTo>
                  <a:pt x="1408684" y="283163"/>
                </a:lnTo>
                <a:cubicBezTo>
                  <a:pt x="1409412" y="283421"/>
                  <a:pt x="1409949" y="283057"/>
                  <a:pt x="1410308" y="282353"/>
                </a:cubicBezTo>
                <a:cubicBezTo>
                  <a:pt x="1410846" y="281294"/>
                  <a:pt x="1410983" y="279470"/>
                  <a:pt x="1410751" y="277829"/>
                </a:cubicBezTo>
                <a:close/>
                <a:moveTo>
                  <a:pt x="4977870" y="273362"/>
                </a:moveTo>
                <a:cubicBezTo>
                  <a:pt x="4978500" y="275382"/>
                  <a:pt x="4978956" y="276861"/>
                  <a:pt x="4978978" y="277919"/>
                </a:cubicBezTo>
                <a:cubicBezTo>
                  <a:pt x="4979000" y="278977"/>
                  <a:pt x="4978584" y="279617"/>
                  <a:pt x="4977464" y="279964"/>
                </a:cubicBezTo>
                <a:cubicBezTo>
                  <a:pt x="4976888" y="278099"/>
                  <a:pt x="4973396" y="274753"/>
                  <a:pt x="4977870" y="273362"/>
                </a:cubicBezTo>
                <a:close/>
                <a:moveTo>
                  <a:pt x="6654824" y="273361"/>
                </a:moveTo>
                <a:cubicBezTo>
                  <a:pt x="6655452" y="275381"/>
                  <a:pt x="6655910" y="276860"/>
                  <a:pt x="6655932" y="277917"/>
                </a:cubicBezTo>
                <a:cubicBezTo>
                  <a:pt x="6655952" y="278975"/>
                  <a:pt x="6655538" y="279616"/>
                  <a:pt x="6654420" y="279963"/>
                </a:cubicBezTo>
                <a:cubicBezTo>
                  <a:pt x="6653840" y="278098"/>
                  <a:pt x="6650348" y="274750"/>
                  <a:pt x="6654824" y="273361"/>
                </a:cubicBezTo>
                <a:close/>
                <a:moveTo>
                  <a:pt x="2718856" y="272005"/>
                </a:moveTo>
                <a:cubicBezTo>
                  <a:pt x="2719592" y="272311"/>
                  <a:pt x="2719716" y="273876"/>
                  <a:pt x="2719518" y="275496"/>
                </a:cubicBezTo>
                <a:cubicBezTo>
                  <a:pt x="2719320" y="277115"/>
                  <a:pt x="2718796" y="278791"/>
                  <a:pt x="2718238" y="279315"/>
                </a:cubicBezTo>
                <a:cubicBezTo>
                  <a:pt x="2717864" y="279665"/>
                  <a:pt x="2717476" y="279504"/>
                  <a:pt x="2717156" y="278473"/>
                </a:cubicBezTo>
                <a:cubicBezTo>
                  <a:pt x="2716350" y="275874"/>
                  <a:pt x="2718856" y="272005"/>
                  <a:pt x="2718856" y="272005"/>
                </a:cubicBezTo>
                <a:close/>
                <a:moveTo>
                  <a:pt x="1538378" y="270465"/>
                </a:moveTo>
                <a:cubicBezTo>
                  <a:pt x="1538097" y="270394"/>
                  <a:pt x="1537276" y="271821"/>
                  <a:pt x="1535661" y="275865"/>
                </a:cubicBezTo>
                <a:cubicBezTo>
                  <a:pt x="1535661" y="275865"/>
                  <a:pt x="1534974" y="276990"/>
                  <a:pt x="1534330" y="278243"/>
                </a:cubicBezTo>
                <a:lnTo>
                  <a:pt x="1533423" y="280880"/>
                </a:lnTo>
                <a:lnTo>
                  <a:pt x="1533496" y="281209"/>
                </a:lnTo>
                <a:lnTo>
                  <a:pt x="1535952" y="279311"/>
                </a:lnTo>
                <a:cubicBezTo>
                  <a:pt x="1536899" y="277327"/>
                  <a:pt x="1537773" y="274588"/>
                  <a:pt x="1538207" y="272685"/>
                </a:cubicBezTo>
                <a:cubicBezTo>
                  <a:pt x="1538496" y="271416"/>
                  <a:pt x="1538589" y="270519"/>
                  <a:pt x="1538378" y="270465"/>
                </a:cubicBezTo>
                <a:close/>
                <a:moveTo>
                  <a:pt x="4978276" y="266760"/>
                </a:moveTo>
                <a:cubicBezTo>
                  <a:pt x="4978902" y="268781"/>
                  <a:pt x="4979360" y="270258"/>
                  <a:pt x="4979384" y="271315"/>
                </a:cubicBezTo>
                <a:cubicBezTo>
                  <a:pt x="4979404" y="272375"/>
                  <a:pt x="4978990" y="273014"/>
                  <a:pt x="4977870" y="273362"/>
                </a:cubicBezTo>
                <a:cubicBezTo>
                  <a:pt x="4977292" y="271496"/>
                  <a:pt x="4973798" y="268148"/>
                  <a:pt x="4978276" y="266760"/>
                </a:cubicBezTo>
                <a:close/>
                <a:moveTo>
                  <a:pt x="6655228" y="266757"/>
                </a:moveTo>
                <a:cubicBezTo>
                  <a:pt x="6655856" y="268780"/>
                  <a:pt x="6656316" y="270258"/>
                  <a:pt x="6656336" y="271314"/>
                </a:cubicBezTo>
                <a:cubicBezTo>
                  <a:pt x="6656356" y="272373"/>
                  <a:pt x="6655944" y="273014"/>
                  <a:pt x="6654824" y="273361"/>
                </a:cubicBezTo>
                <a:cubicBezTo>
                  <a:pt x="6654244" y="271496"/>
                  <a:pt x="6650752" y="268147"/>
                  <a:pt x="6655228" y="266757"/>
                </a:cubicBezTo>
                <a:close/>
                <a:moveTo>
                  <a:pt x="4405574" y="266472"/>
                </a:moveTo>
                <a:lnTo>
                  <a:pt x="4398588" y="284735"/>
                </a:lnTo>
                <a:lnTo>
                  <a:pt x="4390244" y="306735"/>
                </a:lnTo>
                <a:lnTo>
                  <a:pt x="4389236" y="315283"/>
                </a:lnTo>
                <a:lnTo>
                  <a:pt x="4394456" y="298370"/>
                </a:lnTo>
                <a:cubicBezTo>
                  <a:pt x="4396816" y="290827"/>
                  <a:pt x="4399252" y="283640"/>
                  <a:pt x="4401820" y="277510"/>
                </a:cubicBezTo>
                <a:lnTo>
                  <a:pt x="4405024" y="270759"/>
                </a:lnTo>
                <a:close/>
                <a:moveTo>
                  <a:pt x="2946388" y="265444"/>
                </a:moveTo>
                <a:cubicBezTo>
                  <a:pt x="2947626" y="265957"/>
                  <a:pt x="2947880" y="266774"/>
                  <a:pt x="2947824" y="267465"/>
                </a:cubicBezTo>
                <a:cubicBezTo>
                  <a:pt x="2947770" y="268157"/>
                  <a:pt x="2947406" y="268718"/>
                  <a:pt x="2947406" y="268718"/>
                </a:cubicBezTo>
                <a:cubicBezTo>
                  <a:pt x="2944934" y="267691"/>
                  <a:pt x="2946388" y="265444"/>
                  <a:pt x="2946388" y="265444"/>
                </a:cubicBezTo>
                <a:close/>
                <a:moveTo>
                  <a:pt x="2734420" y="264949"/>
                </a:moveTo>
                <a:lnTo>
                  <a:pt x="2727112" y="296188"/>
                </a:lnTo>
                <a:lnTo>
                  <a:pt x="2723116" y="307827"/>
                </a:lnTo>
                <a:lnTo>
                  <a:pt x="2728700" y="272688"/>
                </a:lnTo>
                <a:lnTo>
                  <a:pt x="2731340" y="266353"/>
                </a:lnTo>
                <a:close/>
                <a:moveTo>
                  <a:pt x="2462692" y="263945"/>
                </a:moveTo>
                <a:cubicBezTo>
                  <a:pt x="2462256" y="262537"/>
                  <a:pt x="2461088" y="262900"/>
                  <a:pt x="2460236" y="264291"/>
                </a:cubicBezTo>
                <a:lnTo>
                  <a:pt x="2459488" y="266587"/>
                </a:lnTo>
                <a:lnTo>
                  <a:pt x="2459372" y="267482"/>
                </a:lnTo>
                <a:lnTo>
                  <a:pt x="2459696" y="270818"/>
                </a:lnTo>
                <a:cubicBezTo>
                  <a:pt x="2459998" y="271793"/>
                  <a:pt x="2460336" y="271850"/>
                  <a:pt x="2460676" y="271388"/>
                </a:cubicBezTo>
                <a:cubicBezTo>
                  <a:pt x="2461688" y="270005"/>
                  <a:pt x="2462692" y="263945"/>
                  <a:pt x="2462692" y="263945"/>
                </a:cubicBezTo>
                <a:close/>
                <a:moveTo>
                  <a:pt x="3716436" y="263434"/>
                </a:moveTo>
                <a:lnTo>
                  <a:pt x="3715614" y="266806"/>
                </a:lnTo>
                <a:lnTo>
                  <a:pt x="3714814" y="268197"/>
                </a:lnTo>
                <a:cubicBezTo>
                  <a:pt x="3714004" y="269563"/>
                  <a:pt x="3713672" y="270043"/>
                  <a:pt x="3713676" y="269897"/>
                </a:cubicBezTo>
                <a:cubicBezTo>
                  <a:pt x="3713680" y="269598"/>
                  <a:pt x="3715006" y="266774"/>
                  <a:pt x="3716436" y="263434"/>
                </a:cubicBezTo>
                <a:close/>
                <a:moveTo>
                  <a:pt x="3610148" y="262385"/>
                </a:moveTo>
                <a:cubicBezTo>
                  <a:pt x="3610504" y="262984"/>
                  <a:pt x="3610456" y="264258"/>
                  <a:pt x="3609764" y="266144"/>
                </a:cubicBezTo>
                <a:cubicBezTo>
                  <a:pt x="3608840" y="268660"/>
                  <a:pt x="3606760" y="272265"/>
                  <a:pt x="3602936" y="276813"/>
                </a:cubicBezTo>
                <a:cubicBezTo>
                  <a:pt x="3604432" y="264845"/>
                  <a:pt x="3609084" y="260584"/>
                  <a:pt x="3610148" y="262385"/>
                </a:cubicBezTo>
                <a:close/>
                <a:moveTo>
                  <a:pt x="2946744" y="259650"/>
                </a:moveTo>
                <a:lnTo>
                  <a:pt x="2948602" y="262010"/>
                </a:lnTo>
                <a:lnTo>
                  <a:pt x="2948412" y="262814"/>
                </a:lnTo>
                <a:lnTo>
                  <a:pt x="2948792" y="262678"/>
                </a:lnTo>
                <a:lnTo>
                  <a:pt x="2946388" y="265444"/>
                </a:lnTo>
                <a:cubicBezTo>
                  <a:pt x="2945290" y="261896"/>
                  <a:pt x="2944782" y="260258"/>
                  <a:pt x="2946744" y="259650"/>
                </a:cubicBezTo>
                <a:close/>
                <a:moveTo>
                  <a:pt x="1545689" y="258873"/>
                </a:moveTo>
                <a:lnTo>
                  <a:pt x="1545347" y="261176"/>
                </a:lnTo>
                <a:lnTo>
                  <a:pt x="1544697" y="262958"/>
                </a:lnTo>
                <a:lnTo>
                  <a:pt x="1546674" y="263567"/>
                </a:lnTo>
                <a:lnTo>
                  <a:pt x="1546426" y="265333"/>
                </a:lnTo>
                <a:lnTo>
                  <a:pt x="1546841" y="263491"/>
                </a:lnTo>
                <a:lnTo>
                  <a:pt x="1546674" y="263567"/>
                </a:lnTo>
                <a:close/>
                <a:moveTo>
                  <a:pt x="2900904" y="255330"/>
                </a:moveTo>
                <a:lnTo>
                  <a:pt x="2900252" y="257351"/>
                </a:lnTo>
                <a:lnTo>
                  <a:pt x="2899792" y="256949"/>
                </a:lnTo>
                <a:cubicBezTo>
                  <a:pt x="2899580" y="256265"/>
                  <a:pt x="2899922" y="255635"/>
                  <a:pt x="2900904" y="255330"/>
                </a:cubicBezTo>
                <a:close/>
                <a:moveTo>
                  <a:pt x="3492096" y="253411"/>
                </a:moveTo>
                <a:cubicBezTo>
                  <a:pt x="3492174" y="257127"/>
                  <a:pt x="3492464" y="259803"/>
                  <a:pt x="3492336" y="262125"/>
                </a:cubicBezTo>
                <a:cubicBezTo>
                  <a:pt x="3492204" y="264446"/>
                  <a:pt x="3491648" y="266414"/>
                  <a:pt x="3490028" y="268712"/>
                </a:cubicBezTo>
                <a:cubicBezTo>
                  <a:pt x="3488504" y="263799"/>
                  <a:pt x="3489184" y="257906"/>
                  <a:pt x="3492096" y="253411"/>
                </a:cubicBezTo>
                <a:close/>
                <a:moveTo>
                  <a:pt x="5992216" y="253352"/>
                </a:moveTo>
                <a:cubicBezTo>
                  <a:pt x="5991440" y="255128"/>
                  <a:pt x="5990444" y="258186"/>
                  <a:pt x="5989428" y="261760"/>
                </a:cubicBezTo>
                <a:lnTo>
                  <a:pt x="5987184" y="270568"/>
                </a:lnTo>
                <a:lnTo>
                  <a:pt x="5991414" y="257113"/>
                </a:lnTo>
                <a:close/>
                <a:moveTo>
                  <a:pt x="4315264" y="253352"/>
                </a:moveTo>
                <a:cubicBezTo>
                  <a:pt x="4314488" y="255128"/>
                  <a:pt x="4313492" y="258187"/>
                  <a:pt x="4312476" y="261762"/>
                </a:cubicBezTo>
                <a:lnTo>
                  <a:pt x="4310228" y="270568"/>
                </a:lnTo>
                <a:lnTo>
                  <a:pt x="4314464" y="257114"/>
                </a:lnTo>
                <a:close/>
                <a:moveTo>
                  <a:pt x="4481360" y="253113"/>
                </a:moveTo>
                <a:cubicBezTo>
                  <a:pt x="4482416" y="253552"/>
                  <a:pt x="4482596" y="255796"/>
                  <a:pt x="4482308" y="258122"/>
                </a:cubicBezTo>
                <a:cubicBezTo>
                  <a:pt x="4482024" y="260444"/>
                  <a:pt x="4481276" y="262847"/>
                  <a:pt x="4480474" y="263598"/>
                </a:cubicBezTo>
                <a:cubicBezTo>
                  <a:pt x="4479940" y="264100"/>
                  <a:pt x="4479380" y="263869"/>
                  <a:pt x="4478922" y="262391"/>
                </a:cubicBezTo>
                <a:cubicBezTo>
                  <a:pt x="4477764" y="258660"/>
                  <a:pt x="4481360" y="253113"/>
                  <a:pt x="4481360" y="253113"/>
                </a:cubicBezTo>
                <a:close/>
                <a:moveTo>
                  <a:pt x="1809931" y="251157"/>
                </a:moveTo>
                <a:lnTo>
                  <a:pt x="1809198" y="253050"/>
                </a:lnTo>
                <a:cubicBezTo>
                  <a:pt x="1808549" y="255259"/>
                  <a:pt x="1808120" y="257632"/>
                  <a:pt x="1808085" y="260299"/>
                </a:cubicBezTo>
                <a:cubicBezTo>
                  <a:pt x="1808085" y="260299"/>
                  <a:pt x="1807879" y="260315"/>
                  <a:pt x="1807620" y="260336"/>
                </a:cubicBezTo>
                <a:lnTo>
                  <a:pt x="1807041" y="260383"/>
                </a:lnTo>
                <a:lnTo>
                  <a:pt x="1806847" y="260397"/>
                </a:lnTo>
                <a:cubicBezTo>
                  <a:pt x="1806641" y="260414"/>
                  <a:pt x="1806538" y="260423"/>
                  <a:pt x="1806693" y="260409"/>
                </a:cubicBezTo>
                <a:lnTo>
                  <a:pt x="1807041" y="260383"/>
                </a:lnTo>
                <a:lnTo>
                  <a:pt x="1808085" y="260299"/>
                </a:lnTo>
                <a:lnTo>
                  <a:pt x="1808157" y="260222"/>
                </a:lnTo>
                <a:close/>
                <a:moveTo>
                  <a:pt x="1416411" y="248833"/>
                </a:moveTo>
                <a:lnTo>
                  <a:pt x="1415274" y="255198"/>
                </a:lnTo>
                <a:lnTo>
                  <a:pt x="1414440" y="258619"/>
                </a:lnTo>
                <a:lnTo>
                  <a:pt x="1416263" y="255394"/>
                </a:lnTo>
                <a:close/>
                <a:moveTo>
                  <a:pt x="3492452" y="247616"/>
                </a:moveTo>
                <a:cubicBezTo>
                  <a:pt x="3493004" y="249392"/>
                  <a:pt x="3493406" y="250687"/>
                  <a:pt x="3493424" y="251616"/>
                </a:cubicBezTo>
                <a:cubicBezTo>
                  <a:pt x="3493444" y="252544"/>
                  <a:pt x="3493080" y="253107"/>
                  <a:pt x="3492096" y="253411"/>
                </a:cubicBezTo>
                <a:cubicBezTo>
                  <a:pt x="3491588" y="251774"/>
                  <a:pt x="3488526" y="248836"/>
                  <a:pt x="3492452" y="247616"/>
                </a:cubicBezTo>
                <a:close/>
                <a:moveTo>
                  <a:pt x="3853688" y="246319"/>
                </a:moveTo>
                <a:lnTo>
                  <a:pt x="3853224" y="252600"/>
                </a:lnTo>
                <a:lnTo>
                  <a:pt x="3852564" y="254133"/>
                </a:lnTo>
                <a:close/>
                <a:moveTo>
                  <a:pt x="1503423" y="243592"/>
                </a:moveTo>
                <a:lnTo>
                  <a:pt x="1503144" y="244397"/>
                </a:lnTo>
                <a:lnTo>
                  <a:pt x="1502174" y="248931"/>
                </a:lnTo>
                <a:lnTo>
                  <a:pt x="1502420" y="248465"/>
                </a:lnTo>
                <a:close/>
                <a:moveTo>
                  <a:pt x="3492808" y="241823"/>
                </a:moveTo>
                <a:cubicBezTo>
                  <a:pt x="3493356" y="243597"/>
                  <a:pt x="3493760" y="244893"/>
                  <a:pt x="3493780" y="245822"/>
                </a:cubicBezTo>
                <a:cubicBezTo>
                  <a:pt x="3493800" y="246750"/>
                  <a:pt x="3493436" y="247314"/>
                  <a:pt x="3492452" y="247616"/>
                </a:cubicBezTo>
                <a:cubicBezTo>
                  <a:pt x="3491944" y="245980"/>
                  <a:pt x="3488880" y="243043"/>
                  <a:pt x="3492808" y="241823"/>
                </a:cubicBezTo>
                <a:close/>
                <a:moveTo>
                  <a:pt x="5753998" y="241308"/>
                </a:moveTo>
                <a:lnTo>
                  <a:pt x="5757388" y="245186"/>
                </a:lnTo>
                <a:lnTo>
                  <a:pt x="5758604" y="250389"/>
                </a:lnTo>
                <a:cubicBezTo>
                  <a:pt x="5757856" y="257828"/>
                  <a:pt x="5754916" y="268643"/>
                  <a:pt x="5748228" y="282541"/>
                </a:cubicBezTo>
                <a:cubicBezTo>
                  <a:pt x="5746600" y="267075"/>
                  <a:pt x="5747460" y="255868"/>
                  <a:pt x="5749248" y="248625"/>
                </a:cubicBezTo>
                <a:close/>
                <a:moveTo>
                  <a:pt x="1550079" y="239406"/>
                </a:moveTo>
                <a:cubicBezTo>
                  <a:pt x="1548138" y="242405"/>
                  <a:pt x="1547586" y="245256"/>
                  <a:pt x="1547205" y="248654"/>
                </a:cubicBezTo>
                <a:lnTo>
                  <a:pt x="1545795" y="258163"/>
                </a:lnTo>
                <a:lnTo>
                  <a:pt x="1547714" y="259634"/>
                </a:lnTo>
                <a:lnTo>
                  <a:pt x="1548089" y="257980"/>
                </a:lnTo>
                <a:cubicBezTo>
                  <a:pt x="1549063" y="251309"/>
                  <a:pt x="1549606" y="244915"/>
                  <a:pt x="1550079" y="239406"/>
                </a:cubicBezTo>
                <a:close/>
                <a:moveTo>
                  <a:pt x="1752653" y="238896"/>
                </a:moveTo>
                <a:lnTo>
                  <a:pt x="1751423" y="247079"/>
                </a:lnTo>
                <a:lnTo>
                  <a:pt x="1751780" y="245881"/>
                </a:lnTo>
                <a:cubicBezTo>
                  <a:pt x="1752170" y="244035"/>
                  <a:pt x="1752439" y="241618"/>
                  <a:pt x="1752639" y="239112"/>
                </a:cubicBezTo>
                <a:close/>
                <a:moveTo>
                  <a:pt x="2978784" y="237513"/>
                </a:moveTo>
                <a:cubicBezTo>
                  <a:pt x="2979292" y="238666"/>
                  <a:pt x="2979444" y="241349"/>
                  <a:pt x="2979392" y="244728"/>
                </a:cubicBezTo>
                <a:lnTo>
                  <a:pt x="2979026" y="250519"/>
                </a:lnTo>
                <a:lnTo>
                  <a:pt x="2976488" y="256330"/>
                </a:lnTo>
                <a:lnTo>
                  <a:pt x="2973238" y="264129"/>
                </a:lnTo>
                <a:lnTo>
                  <a:pt x="2973362" y="260998"/>
                </a:lnTo>
                <a:cubicBezTo>
                  <a:pt x="2973728" y="253219"/>
                  <a:pt x="2974384" y="244639"/>
                  <a:pt x="2976018" y="239495"/>
                </a:cubicBezTo>
                <a:cubicBezTo>
                  <a:pt x="2977408" y="236745"/>
                  <a:pt x="2978276" y="236364"/>
                  <a:pt x="2978784" y="237513"/>
                </a:cubicBezTo>
                <a:close/>
                <a:moveTo>
                  <a:pt x="5124952" y="234955"/>
                </a:moveTo>
                <a:lnTo>
                  <a:pt x="5124016" y="238798"/>
                </a:lnTo>
                <a:lnTo>
                  <a:pt x="5123100" y="240380"/>
                </a:lnTo>
                <a:cubicBezTo>
                  <a:pt x="5122180" y="241935"/>
                  <a:pt x="5121804" y="242486"/>
                  <a:pt x="5121808" y="242317"/>
                </a:cubicBezTo>
                <a:cubicBezTo>
                  <a:pt x="5121812" y="241978"/>
                  <a:pt x="5123324" y="238761"/>
                  <a:pt x="5124952" y="234955"/>
                </a:cubicBezTo>
                <a:close/>
                <a:moveTo>
                  <a:pt x="5003828" y="233757"/>
                </a:moveTo>
                <a:cubicBezTo>
                  <a:pt x="5004234" y="234441"/>
                  <a:pt x="5004182" y="235893"/>
                  <a:pt x="5003392" y="238042"/>
                </a:cubicBezTo>
                <a:cubicBezTo>
                  <a:pt x="5002336" y="240909"/>
                  <a:pt x="4999968" y="245018"/>
                  <a:pt x="4995610" y="250201"/>
                </a:cubicBezTo>
                <a:cubicBezTo>
                  <a:pt x="4997316" y="236563"/>
                  <a:pt x="5002620" y="231707"/>
                  <a:pt x="5003828" y="233757"/>
                </a:cubicBezTo>
                <a:close/>
                <a:moveTo>
                  <a:pt x="4004448" y="230336"/>
                </a:moveTo>
                <a:cubicBezTo>
                  <a:pt x="4007350" y="232624"/>
                  <a:pt x="4008124" y="233820"/>
                  <a:pt x="4007776" y="234476"/>
                </a:cubicBezTo>
                <a:cubicBezTo>
                  <a:pt x="4007432" y="235132"/>
                  <a:pt x="4005962" y="235249"/>
                  <a:pt x="4004380" y="235374"/>
                </a:cubicBezTo>
                <a:cubicBezTo>
                  <a:pt x="4004416" y="232660"/>
                  <a:pt x="4004448" y="230336"/>
                  <a:pt x="4004448" y="230336"/>
                </a:cubicBezTo>
                <a:close/>
                <a:moveTo>
                  <a:pt x="5550604" y="229683"/>
                </a:moveTo>
                <a:lnTo>
                  <a:pt x="5549162" y="233835"/>
                </a:lnTo>
                <a:lnTo>
                  <a:pt x="5550388" y="231497"/>
                </a:lnTo>
                <a:close/>
                <a:moveTo>
                  <a:pt x="3524748" y="228323"/>
                </a:moveTo>
                <a:lnTo>
                  <a:pt x="3524512" y="233322"/>
                </a:lnTo>
                <a:cubicBezTo>
                  <a:pt x="3524068" y="240863"/>
                  <a:pt x="3523948" y="244956"/>
                  <a:pt x="3524112" y="246710"/>
                </a:cubicBezTo>
                <a:lnTo>
                  <a:pt x="3524650" y="246438"/>
                </a:lnTo>
                <a:lnTo>
                  <a:pt x="3515760" y="269681"/>
                </a:lnTo>
                <a:cubicBezTo>
                  <a:pt x="3510288" y="286166"/>
                  <a:pt x="3505716" y="302330"/>
                  <a:pt x="3501736" y="318443"/>
                </a:cubicBezTo>
                <a:lnTo>
                  <a:pt x="3497424" y="328455"/>
                </a:lnTo>
                <a:lnTo>
                  <a:pt x="3501276" y="302642"/>
                </a:lnTo>
                <a:lnTo>
                  <a:pt x="3502620" y="283209"/>
                </a:lnTo>
                <a:lnTo>
                  <a:pt x="3521616" y="235540"/>
                </a:lnTo>
                <a:close/>
                <a:moveTo>
                  <a:pt x="1552283" y="227997"/>
                </a:moveTo>
                <a:cubicBezTo>
                  <a:pt x="1553215" y="226559"/>
                  <a:pt x="1549557" y="228842"/>
                  <a:pt x="1549557" y="228842"/>
                </a:cubicBezTo>
                <a:cubicBezTo>
                  <a:pt x="1549720" y="229367"/>
                  <a:pt x="1550483" y="229416"/>
                  <a:pt x="1551163" y="229206"/>
                </a:cubicBezTo>
                <a:cubicBezTo>
                  <a:pt x="1551845" y="228994"/>
                  <a:pt x="1552444" y="228521"/>
                  <a:pt x="1552283" y="227997"/>
                </a:cubicBezTo>
                <a:close/>
                <a:moveTo>
                  <a:pt x="2741288" y="226804"/>
                </a:moveTo>
                <a:lnTo>
                  <a:pt x="2740632" y="238391"/>
                </a:lnTo>
                <a:lnTo>
                  <a:pt x="2737664" y="251078"/>
                </a:lnTo>
                <a:lnTo>
                  <a:pt x="2739100" y="240769"/>
                </a:lnTo>
                <a:cubicBezTo>
                  <a:pt x="2739100" y="240769"/>
                  <a:pt x="2738870" y="235673"/>
                  <a:pt x="2739360" y="230707"/>
                </a:cubicBezTo>
                <a:close/>
                <a:moveTo>
                  <a:pt x="2998016" y="224475"/>
                </a:moveTo>
                <a:cubicBezTo>
                  <a:pt x="2998358" y="224744"/>
                  <a:pt x="2998496" y="225451"/>
                  <a:pt x="2998472" y="226492"/>
                </a:cubicBezTo>
                <a:cubicBezTo>
                  <a:pt x="2998446" y="227533"/>
                  <a:pt x="2998260" y="228910"/>
                  <a:pt x="2997948" y="230522"/>
                </a:cubicBezTo>
                <a:cubicBezTo>
                  <a:pt x="2997008" y="235358"/>
                  <a:pt x="2994956" y="242313"/>
                  <a:pt x="2992870" y="248686"/>
                </a:cubicBezTo>
                <a:cubicBezTo>
                  <a:pt x="2990784" y="255058"/>
                  <a:pt x="2988662" y="260848"/>
                  <a:pt x="2987590" y="263353"/>
                </a:cubicBezTo>
                <a:lnTo>
                  <a:pt x="2987372" y="263942"/>
                </a:lnTo>
                <a:lnTo>
                  <a:pt x="2991320" y="233297"/>
                </a:lnTo>
                <a:lnTo>
                  <a:pt x="2995024" y="226926"/>
                </a:lnTo>
                <a:cubicBezTo>
                  <a:pt x="2996348" y="225032"/>
                  <a:pt x="2997426" y="224011"/>
                  <a:pt x="2998016" y="224475"/>
                </a:cubicBezTo>
                <a:close/>
                <a:moveTo>
                  <a:pt x="4136404" y="222237"/>
                </a:moveTo>
                <a:cubicBezTo>
                  <a:pt x="4136224" y="235610"/>
                  <a:pt x="4131866" y="249217"/>
                  <a:pt x="4126774" y="262833"/>
                </a:cubicBezTo>
                <a:lnTo>
                  <a:pt x="4125180" y="267019"/>
                </a:lnTo>
                <a:lnTo>
                  <a:pt x="4132192" y="225901"/>
                </a:lnTo>
                <a:lnTo>
                  <a:pt x="4133320" y="224314"/>
                </a:lnTo>
                <a:cubicBezTo>
                  <a:pt x="4135164" y="222094"/>
                  <a:pt x="4136416" y="221074"/>
                  <a:pt x="4136404" y="222237"/>
                </a:cubicBezTo>
                <a:close/>
                <a:moveTo>
                  <a:pt x="2423926" y="212526"/>
                </a:moveTo>
                <a:cubicBezTo>
                  <a:pt x="2424662" y="212832"/>
                  <a:pt x="2424788" y="214397"/>
                  <a:pt x="2424588" y="216018"/>
                </a:cubicBezTo>
                <a:cubicBezTo>
                  <a:pt x="2424388" y="217636"/>
                  <a:pt x="2423868" y="219310"/>
                  <a:pt x="2423308" y="219836"/>
                </a:cubicBezTo>
                <a:cubicBezTo>
                  <a:pt x="2422936" y="220186"/>
                  <a:pt x="2422546" y="220024"/>
                  <a:pt x="2422228" y="218993"/>
                </a:cubicBezTo>
                <a:cubicBezTo>
                  <a:pt x="2421420" y="216394"/>
                  <a:pt x="2423926" y="212526"/>
                  <a:pt x="2423926" y="212526"/>
                </a:cubicBezTo>
                <a:close/>
                <a:moveTo>
                  <a:pt x="3932536" y="208356"/>
                </a:moveTo>
                <a:cubicBezTo>
                  <a:pt x="3933944" y="208943"/>
                  <a:pt x="3934236" y="209876"/>
                  <a:pt x="3934172" y="210662"/>
                </a:cubicBezTo>
                <a:cubicBezTo>
                  <a:pt x="3934108" y="211447"/>
                  <a:pt x="3933694" y="212088"/>
                  <a:pt x="3933694" y="212088"/>
                </a:cubicBezTo>
                <a:cubicBezTo>
                  <a:pt x="3930876" y="210917"/>
                  <a:pt x="3932536" y="208356"/>
                  <a:pt x="3932536" y="208356"/>
                </a:cubicBezTo>
                <a:close/>
                <a:moveTo>
                  <a:pt x="5609488" y="208355"/>
                </a:moveTo>
                <a:lnTo>
                  <a:pt x="5610664" y="210012"/>
                </a:lnTo>
                <a:lnTo>
                  <a:pt x="5610378" y="211220"/>
                </a:lnTo>
                <a:close/>
                <a:moveTo>
                  <a:pt x="4810064" y="206067"/>
                </a:moveTo>
                <a:lnTo>
                  <a:pt x="4809128" y="209911"/>
                </a:lnTo>
                <a:lnTo>
                  <a:pt x="4808212" y="211495"/>
                </a:lnTo>
                <a:cubicBezTo>
                  <a:pt x="4807288" y="213051"/>
                  <a:pt x="4806916" y="213600"/>
                  <a:pt x="4806916" y="213430"/>
                </a:cubicBezTo>
                <a:cubicBezTo>
                  <a:pt x="4806922" y="213093"/>
                  <a:pt x="4808432" y="209876"/>
                  <a:pt x="4810064" y="206067"/>
                </a:cubicBezTo>
                <a:close/>
                <a:moveTo>
                  <a:pt x="6487016" y="206066"/>
                </a:moveTo>
                <a:lnTo>
                  <a:pt x="6486078" y="209909"/>
                </a:lnTo>
                <a:lnTo>
                  <a:pt x="6485168" y="211495"/>
                </a:lnTo>
                <a:cubicBezTo>
                  <a:pt x="6484240" y="213050"/>
                  <a:pt x="6483866" y="213599"/>
                  <a:pt x="6483868" y="213429"/>
                </a:cubicBezTo>
                <a:cubicBezTo>
                  <a:pt x="6483876" y="213091"/>
                  <a:pt x="6485384" y="209873"/>
                  <a:pt x="6487016" y="206066"/>
                </a:cubicBezTo>
                <a:close/>
                <a:moveTo>
                  <a:pt x="4688940" y="204872"/>
                </a:moveTo>
                <a:cubicBezTo>
                  <a:pt x="4689344" y="205554"/>
                  <a:pt x="4689292" y="207008"/>
                  <a:pt x="4688500" y="209156"/>
                </a:cubicBezTo>
                <a:cubicBezTo>
                  <a:pt x="4687448" y="212021"/>
                  <a:pt x="4685080" y="216131"/>
                  <a:pt x="4680720" y="221316"/>
                </a:cubicBezTo>
                <a:cubicBezTo>
                  <a:pt x="4682424" y="207677"/>
                  <a:pt x="4687728" y="202820"/>
                  <a:pt x="4688940" y="204872"/>
                </a:cubicBezTo>
                <a:close/>
                <a:moveTo>
                  <a:pt x="5364228" y="204609"/>
                </a:moveTo>
                <a:lnTo>
                  <a:pt x="5364108" y="209701"/>
                </a:lnTo>
                <a:lnTo>
                  <a:pt x="5363560" y="215453"/>
                </a:lnTo>
                <a:lnTo>
                  <a:pt x="5345080" y="260662"/>
                </a:lnTo>
                <a:lnTo>
                  <a:pt x="5345280" y="255771"/>
                </a:lnTo>
                <a:lnTo>
                  <a:pt x="5344930" y="244893"/>
                </a:lnTo>
                <a:lnTo>
                  <a:pt x="5353940" y="224163"/>
                </a:lnTo>
                <a:lnTo>
                  <a:pt x="5363260" y="204940"/>
                </a:lnTo>
                <a:close/>
                <a:moveTo>
                  <a:pt x="1758889" y="204060"/>
                </a:moveTo>
                <a:lnTo>
                  <a:pt x="1756579" y="211937"/>
                </a:lnTo>
                <a:lnTo>
                  <a:pt x="1755901" y="215111"/>
                </a:lnTo>
                <a:lnTo>
                  <a:pt x="1755648" y="217158"/>
                </a:lnTo>
                <a:lnTo>
                  <a:pt x="1755978" y="218438"/>
                </a:lnTo>
                <a:lnTo>
                  <a:pt x="1757543" y="216705"/>
                </a:lnTo>
                <a:close/>
                <a:moveTo>
                  <a:pt x="3932940" y="201754"/>
                </a:moveTo>
                <a:lnTo>
                  <a:pt x="3935056" y="204444"/>
                </a:lnTo>
                <a:lnTo>
                  <a:pt x="3934840" y="205363"/>
                </a:lnTo>
                <a:lnTo>
                  <a:pt x="3935272" y="205205"/>
                </a:lnTo>
                <a:lnTo>
                  <a:pt x="3932536" y="208356"/>
                </a:lnTo>
                <a:cubicBezTo>
                  <a:pt x="3931280" y="204315"/>
                  <a:pt x="3930702" y="202449"/>
                  <a:pt x="3932940" y="201754"/>
                </a:cubicBezTo>
                <a:close/>
                <a:moveTo>
                  <a:pt x="5609894" y="201753"/>
                </a:moveTo>
                <a:lnTo>
                  <a:pt x="5611988" y="204416"/>
                </a:lnTo>
                <a:lnTo>
                  <a:pt x="5611644" y="205872"/>
                </a:lnTo>
                <a:lnTo>
                  <a:pt x="5609488" y="208355"/>
                </a:lnTo>
                <a:cubicBezTo>
                  <a:pt x="5608236" y="204314"/>
                  <a:pt x="5607656" y="202448"/>
                  <a:pt x="5609894" y="201753"/>
                </a:cubicBezTo>
                <a:close/>
                <a:moveTo>
                  <a:pt x="3880700" y="196834"/>
                </a:moveTo>
                <a:lnTo>
                  <a:pt x="3879960" y="199135"/>
                </a:lnTo>
                <a:lnTo>
                  <a:pt x="3879434" y="198678"/>
                </a:lnTo>
                <a:cubicBezTo>
                  <a:pt x="3879192" y="197897"/>
                  <a:pt x="3879580" y="197180"/>
                  <a:pt x="3880700" y="196834"/>
                </a:cubicBezTo>
                <a:close/>
                <a:moveTo>
                  <a:pt x="5557652" y="196832"/>
                </a:moveTo>
                <a:lnTo>
                  <a:pt x="5556912" y="199134"/>
                </a:lnTo>
                <a:lnTo>
                  <a:pt x="5556384" y="198677"/>
                </a:lnTo>
                <a:cubicBezTo>
                  <a:pt x="5556144" y="197897"/>
                  <a:pt x="5556536" y="197179"/>
                  <a:pt x="5557652" y="196832"/>
                </a:cubicBezTo>
                <a:close/>
                <a:moveTo>
                  <a:pt x="4906512" y="194941"/>
                </a:moveTo>
                <a:lnTo>
                  <a:pt x="4906240" y="200639"/>
                </a:lnTo>
                <a:cubicBezTo>
                  <a:pt x="4905736" y="209233"/>
                  <a:pt x="4905600" y="213897"/>
                  <a:pt x="4905784" y="215896"/>
                </a:cubicBezTo>
                <a:lnTo>
                  <a:pt x="4906400" y="215586"/>
                </a:lnTo>
                <a:lnTo>
                  <a:pt x="4896266" y="242073"/>
                </a:lnTo>
                <a:cubicBezTo>
                  <a:pt x="4890032" y="260861"/>
                  <a:pt x="4884820" y="279278"/>
                  <a:pt x="4880284" y="297641"/>
                </a:cubicBezTo>
                <a:lnTo>
                  <a:pt x="4875372" y="309051"/>
                </a:lnTo>
                <a:lnTo>
                  <a:pt x="4879764" y="279633"/>
                </a:lnTo>
                <a:lnTo>
                  <a:pt x="4881292" y="257487"/>
                </a:lnTo>
                <a:lnTo>
                  <a:pt x="4902940" y="203165"/>
                </a:lnTo>
                <a:close/>
                <a:moveTo>
                  <a:pt x="4554412" y="194646"/>
                </a:moveTo>
                <a:cubicBezTo>
                  <a:pt x="4554500" y="198880"/>
                  <a:pt x="4554832" y="201930"/>
                  <a:pt x="4554684" y="204575"/>
                </a:cubicBezTo>
                <a:cubicBezTo>
                  <a:pt x="4554532" y="207222"/>
                  <a:pt x="4553900" y="209463"/>
                  <a:pt x="4552054" y="212080"/>
                </a:cubicBezTo>
                <a:cubicBezTo>
                  <a:pt x="4550316" y="206484"/>
                  <a:pt x="4551096" y="199766"/>
                  <a:pt x="4554412" y="194646"/>
                </a:cubicBezTo>
                <a:close/>
                <a:moveTo>
                  <a:pt x="1550860" y="190402"/>
                </a:moveTo>
                <a:cubicBezTo>
                  <a:pt x="1550715" y="189313"/>
                  <a:pt x="1550206" y="188925"/>
                  <a:pt x="1549300" y="191000"/>
                </a:cubicBezTo>
                <a:cubicBezTo>
                  <a:pt x="1549625" y="192047"/>
                  <a:pt x="1548368" y="192439"/>
                  <a:pt x="1548693" y="193487"/>
                </a:cubicBezTo>
                <a:cubicBezTo>
                  <a:pt x="1549346" y="194481"/>
                  <a:pt x="1549863" y="194477"/>
                  <a:pt x="1550231" y="193996"/>
                </a:cubicBezTo>
                <a:cubicBezTo>
                  <a:pt x="1550508" y="193637"/>
                  <a:pt x="1550701" y="193011"/>
                  <a:pt x="1550807" y="192337"/>
                </a:cubicBezTo>
                <a:cubicBezTo>
                  <a:pt x="1550913" y="191665"/>
                  <a:pt x="1550932" y="190946"/>
                  <a:pt x="1550860" y="190402"/>
                </a:cubicBezTo>
                <a:close/>
                <a:moveTo>
                  <a:pt x="3345198" y="188566"/>
                </a:moveTo>
                <a:lnTo>
                  <a:pt x="3344376" y="191937"/>
                </a:lnTo>
                <a:lnTo>
                  <a:pt x="3343574" y="193329"/>
                </a:lnTo>
                <a:cubicBezTo>
                  <a:pt x="3342764" y="194692"/>
                  <a:pt x="3342436" y="195175"/>
                  <a:pt x="3342436" y="195027"/>
                </a:cubicBezTo>
                <a:cubicBezTo>
                  <a:pt x="3342442" y="194729"/>
                  <a:pt x="3343768" y="191907"/>
                  <a:pt x="3345198" y="188566"/>
                </a:cubicBezTo>
                <a:close/>
                <a:moveTo>
                  <a:pt x="1707372" y="188198"/>
                </a:moveTo>
                <a:lnTo>
                  <a:pt x="1707054" y="188721"/>
                </a:lnTo>
                <a:cubicBezTo>
                  <a:pt x="1705259" y="191712"/>
                  <a:pt x="1698244" y="203736"/>
                  <a:pt x="1700895" y="204668"/>
                </a:cubicBezTo>
                <a:cubicBezTo>
                  <a:pt x="1701335" y="205015"/>
                  <a:pt x="1702173" y="203970"/>
                  <a:pt x="1703130" y="202337"/>
                </a:cubicBezTo>
                <a:lnTo>
                  <a:pt x="1705838" y="196962"/>
                </a:lnTo>
                <a:close/>
                <a:moveTo>
                  <a:pt x="4554816" y="188044"/>
                </a:moveTo>
                <a:cubicBezTo>
                  <a:pt x="4555444" y="190064"/>
                  <a:pt x="4555904" y="191542"/>
                  <a:pt x="4555924" y="192601"/>
                </a:cubicBezTo>
                <a:cubicBezTo>
                  <a:pt x="4555948" y="193658"/>
                  <a:pt x="4555532" y="194297"/>
                  <a:pt x="4554412" y="194646"/>
                </a:cubicBezTo>
                <a:cubicBezTo>
                  <a:pt x="4553832" y="192780"/>
                  <a:pt x="4550340" y="189433"/>
                  <a:pt x="4554816" y="188044"/>
                </a:cubicBezTo>
                <a:close/>
                <a:moveTo>
                  <a:pt x="3238910" y="187516"/>
                </a:moveTo>
                <a:cubicBezTo>
                  <a:pt x="3239264" y="188115"/>
                  <a:pt x="3239218" y="189391"/>
                  <a:pt x="3238524" y="191275"/>
                </a:cubicBezTo>
                <a:cubicBezTo>
                  <a:pt x="3237600" y="193790"/>
                  <a:pt x="3235522" y="197395"/>
                  <a:pt x="3231696" y="201946"/>
                </a:cubicBezTo>
                <a:cubicBezTo>
                  <a:pt x="3233196" y="189977"/>
                  <a:pt x="3237848" y="185716"/>
                  <a:pt x="3238910" y="187516"/>
                </a:cubicBezTo>
                <a:close/>
                <a:moveTo>
                  <a:pt x="4966472" y="186564"/>
                </a:moveTo>
                <a:lnTo>
                  <a:pt x="4965944" y="193722"/>
                </a:lnTo>
                <a:lnTo>
                  <a:pt x="4965192" y="195468"/>
                </a:lnTo>
                <a:close/>
                <a:moveTo>
                  <a:pt x="4555220" y="181441"/>
                </a:moveTo>
                <a:cubicBezTo>
                  <a:pt x="4555848" y="183461"/>
                  <a:pt x="4556304" y="184939"/>
                  <a:pt x="4556328" y="185997"/>
                </a:cubicBezTo>
                <a:cubicBezTo>
                  <a:pt x="4556350" y="187056"/>
                  <a:pt x="4555936" y="187695"/>
                  <a:pt x="4554816" y="188044"/>
                </a:cubicBezTo>
                <a:cubicBezTo>
                  <a:pt x="4554238" y="186177"/>
                  <a:pt x="4550748" y="182831"/>
                  <a:pt x="4555220" y="181441"/>
                </a:cubicBezTo>
                <a:close/>
                <a:moveTo>
                  <a:pt x="2041317" y="181324"/>
                </a:moveTo>
                <a:cubicBezTo>
                  <a:pt x="2042298" y="181734"/>
                  <a:pt x="2042500" y="182383"/>
                  <a:pt x="2042457" y="182932"/>
                </a:cubicBezTo>
                <a:cubicBezTo>
                  <a:pt x="2042413" y="183481"/>
                  <a:pt x="2042123" y="183926"/>
                  <a:pt x="2042123" y="183926"/>
                </a:cubicBezTo>
                <a:cubicBezTo>
                  <a:pt x="2040162" y="183110"/>
                  <a:pt x="2041317" y="181324"/>
                  <a:pt x="2041317" y="181324"/>
                </a:cubicBezTo>
                <a:close/>
                <a:moveTo>
                  <a:pt x="2653080" y="179729"/>
                </a:moveTo>
                <a:lnTo>
                  <a:pt x="2652428" y="182407"/>
                </a:lnTo>
                <a:lnTo>
                  <a:pt x="2651792" y="183512"/>
                </a:lnTo>
                <a:cubicBezTo>
                  <a:pt x="2651144" y="184597"/>
                  <a:pt x="2650884" y="184980"/>
                  <a:pt x="2650888" y="184861"/>
                </a:cubicBezTo>
                <a:cubicBezTo>
                  <a:pt x="2650888" y="184626"/>
                  <a:pt x="2651942" y="182383"/>
                  <a:pt x="2653080" y="179729"/>
                </a:cubicBezTo>
                <a:close/>
                <a:moveTo>
                  <a:pt x="2568640" y="178894"/>
                </a:moveTo>
                <a:cubicBezTo>
                  <a:pt x="2568920" y="179372"/>
                  <a:pt x="2568884" y="180384"/>
                  <a:pt x="2568332" y="181880"/>
                </a:cubicBezTo>
                <a:cubicBezTo>
                  <a:pt x="2567600" y="183880"/>
                  <a:pt x="2565948" y="186744"/>
                  <a:pt x="2562908" y="190357"/>
                </a:cubicBezTo>
                <a:cubicBezTo>
                  <a:pt x="2564100" y="180850"/>
                  <a:pt x="2567796" y="177464"/>
                  <a:pt x="2568640" y="178894"/>
                </a:cubicBezTo>
                <a:close/>
                <a:moveTo>
                  <a:pt x="3083662" y="178224"/>
                </a:moveTo>
                <a:lnTo>
                  <a:pt x="3084340" y="181035"/>
                </a:lnTo>
                <a:lnTo>
                  <a:pt x="3084404" y="182454"/>
                </a:lnTo>
                <a:lnTo>
                  <a:pt x="3080706" y="193645"/>
                </a:lnTo>
                <a:cubicBezTo>
                  <a:pt x="3075292" y="206926"/>
                  <a:pt x="3066376" y="223494"/>
                  <a:pt x="3064512" y="229757"/>
                </a:cubicBezTo>
                <a:lnTo>
                  <a:pt x="3054398" y="261609"/>
                </a:lnTo>
                <a:lnTo>
                  <a:pt x="3058204" y="234425"/>
                </a:lnTo>
                <a:lnTo>
                  <a:pt x="3059756" y="231151"/>
                </a:lnTo>
                <a:cubicBezTo>
                  <a:pt x="3062620" y="224852"/>
                  <a:pt x="3065764" y="217595"/>
                  <a:pt x="3069552" y="208294"/>
                </a:cubicBezTo>
                <a:cubicBezTo>
                  <a:pt x="3071380" y="205089"/>
                  <a:pt x="3080376" y="182209"/>
                  <a:pt x="3083662" y="178224"/>
                </a:cubicBezTo>
                <a:close/>
                <a:moveTo>
                  <a:pt x="2041599" y="176721"/>
                </a:moveTo>
                <a:lnTo>
                  <a:pt x="2043073" y="178597"/>
                </a:lnTo>
                <a:lnTo>
                  <a:pt x="2042923" y="179237"/>
                </a:lnTo>
                <a:lnTo>
                  <a:pt x="2043225" y="179127"/>
                </a:lnTo>
                <a:lnTo>
                  <a:pt x="2041317" y="181324"/>
                </a:lnTo>
                <a:cubicBezTo>
                  <a:pt x="2040444" y="178507"/>
                  <a:pt x="2040038" y="177206"/>
                  <a:pt x="2041599" y="176721"/>
                </a:cubicBezTo>
                <a:close/>
                <a:moveTo>
                  <a:pt x="3969452" y="176531"/>
                </a:moveTo>
                <a:cubicBezTo>
                  <a:pt x="3970032" y="177842"/>
                  <a:pt x="3970200" y="180900"/>
                  <a:pt x="3970144" y="184752"/>
                </a:cubicBezTo>
                <a:lnTo>
                  <a:pt x="3969728" y="191351"/>
                </a:lnTo>
                <a:lnTo>
                  <a:pt x="3966836" y="197973"/>
                </a:lnTo>
                <a:lnTo>
                  <a:pt x="3963128" y="206861"/>
                </a:lnTo>
                <a:lnTo>
                  <a:pt x="3963272" y="203291"/>
                </a:lnTo>
                <a:cubicBezTo>
                  <a:pt x="3963688" y="194426"/>
                  <a:pt x="3964438" y="184649"/>
                  <a:pt x="3966300" y="178788"/>
                </a:cubicBezTo>
                <a:cubicBezTo>
                  <a:pt x="3967884" y="175654"/>
                  <a:pt x="3968874" y="175218"/>
                  <a:pt x="3969452" y="176531"/>
                </a:cubicBezTo>
                <a:close/>
                <a:moveTo>
                  <a:pt x="2047475" y="175179"/>
                </a:moveTo>
                <a:lnTo>
                  <a:pt x="2050568" y="176273"/>
                </a:lnTo>
                <a:cubicBezTo>
                  <a:pt x="2053738" y="180004"/>
                  <a:pt x="2054153" y="183231"/>
                  <a:pt x="2053237" y="185613"/>
                </a:cubicBezTo>
                <a:lnTo>
                  <a:pt x="2050076" y="188849"/>
                </a:lnTo>
                <a:lnTo>
                  <a:pt x="2047312" y="221858"/>
                </a:lnTo>
                <a:lnTo>
                  <a:pt x="2041855" y="241933"/>
                </a:lnTo>
                <a:lnTo>
                  <a:pt x="2049616" y="189319"/>
                </a:lnTo>
                <a:lnTo>
                  <a:pt x="2049527" y="189410"/>
                </a:lnTo>
                <a:cubicBezTo>
                  <a:pt x="2044773" y="191498"/>
                  <a:pt x="2038682" y="188037"/>
                  <a:pt x="2047475" y="175179"/>
                </a:cubicBezTo>
                <a:close/>
                <a:moveTo>
                  <a:pt x="1570934" y="171856"/>
                </a:moveTo>
                <a:cubicBezTo>
                  <a:pt x="1570934" y="171856"/>
                  <a:pt x="1570254" y="172094"/>
                  <a:pt x="1569658" y="172301"/>
                </a:cubicBezTo>
                <a:lnTo>
                  <a:pt x="1569563" y="172335"/>
                </a:lnTo>
                <a:lnTo>
                  <a:pt x="1568923" y="172557"/>
                </a:lnTo>
                <a:cubicBezTo>
                  <a:pt x="1568763" y="172614"/>
                  <a:pt x="1568720" y="172628"/>
                  <a:pt x="1568891" y="172569"/>
                </a:cubicBezTo>
                <a:lnTo>
                  <a:pt x="1569563" y="172335"/>
                </a:lnTo>
                <a:close/>
                <a:moveTo>
                  <a:pt x="2474854" y="171765"/>
                </a:moveTo>
                <a:cubicBezTo>
                  <a:pt x="2474916" y="174717"/>
                  <a:pt x="2475148" y="176844"/>
                  <a:pt x="2475042" y="178687"/>
                </a:cubicBezTo>
                <a:cubicBezTo>
                  <a:pt x="2474940" y="180533"/>
                  <a:pt x="2474496" y="182096"/>
                  <a:pt x="2473210" y="183920"/>
                </a:cubicBezTo>
                <a:cubicBezTo>
                  <a:pt x="2472000" y="180018"/>
                  <a:pt x="2472540" y="175336"/>
                  <a:pt x="2474854" y="171765"/>
                </a:cubicBezTo>
                <a:close/>
                <a:moveTo>
                  <a:pt x="3482450" y="171452"/>
                </a:moveTo>
                <a:lnTo>
                  <a:pt x="3481984" y="177730"/>
                </a:lnTo>
                <a:lnTo>
                  <a:pt x="3481324" y="179265"/>
                </a:lnTo>
                <a:close/>
                <a:moveTo>
                  <a:pt x="2475136" y="167162"/>
                </a:moveTo>
                <a:cubicBezTo>
                  <a:pt x="2475572" y="168572"/>
                  <a:pt x="2475892" y="169602"/>
                  <a:pt x="2475908" y="170339"/>
                </a:cubicBezTo>
                <a:cubicBezTo>
                  <a:pt x="2475924" y="171079"/>
                  <a:pt x="2475636" y="171523"/>
                  <a:pt x="2474854" y="171765"/>
                </a:cubicBezTo>
                <a:cubicBezTo>
                  <a:pt x="2474452" y="170465"/>
                  <a:pt x="2472016" y="168131"/>
                  <a:pt x="2475136" y="167162"/>
                </a:cubicBezTo>
                <a:close/>
                <a:moveTo>
                  <a:pt x="4591622" y="166055"/>
                </a:moveTo>
                <a:lnTo>
                  <a:pt x="4591348" y="171754"/>
                </a:lnTo>
                <a:cubicBezTo>
                  <a:pt x="4590848" y="180346"/>
                  <a:pt x="4590708" y="185011"/>
                  <a:pt x="4590896" y="187011"/>
                </a:cubicBezTo>
                <a:lnTo>
                  <a:pt x="4591508" y="186700"/>
                </a:lnTo>
                <a:lnTo>
                  <a:pt x="4581376" y="213187"/>
                </a:lnTo>
                <a:cubicBezTo>
                  <a:pt x="4575144" y="231976"/>
                  <a:pt x="4569928" y="250393"/>
                  <a:pt x="4565394" y="268755"/>
                </a:cubicBezTo>
                <a:lnTo>
                  <a:pt x="4560480" y="280165"/>
                </a:lnTo>
                <a:lnTo>
                  <a:pt x="4564872" y="250748"/>
                </a:lnTo>
                <a:lnTo>
                  <a:pt x="4566402" y="228602"/>
                </a:lnTo>
                <a:lnTo>
                  <a:pt x="4588048" y="174280"/>
                </a:lnTo>
                <a:close/>
                <a:moveTo>
                  <a:pt x="2475420" y="162560"/>
                </a:moveTo>
                <a:cubicBezTo>
                  <a:pt x="2475856" y="163968"/>
                  <a:pt x="2476174" y="164999"/>
                  <a:pt x="2476192" y="165736"/>
                </a:cubicBezTo>
                <a:cubicBezTo>
                  <a:pt x="2476204" y="166475"/>
                  <a:pt x="2475916" y="166921"/>
                  <a:pt x="2475136" y="167162"/>
                </a:cubicBezTo>
                <a:cubicBezTo>
                  <a:pt x="2474732" y="165864"/>
                  <a:pt x="2472298" y="163528"/>
                  <a:pt x="2475420" y="162560"/>
                </a:cubicBezTo>
                <a:close/>
                <a:moveTo>
                  <a:pt x="3991368" y="161672"/>
                </a:moveTo>
                <a:cubicBezTo>
                  <a:pt x="3991756" y="161979"/>
                  <a:pt x="3991916" y="162782"/>
                  <a:pt x="3991888" y="163970"/>
                </a:cubicBezTo>
                <a:cubicBezTo>
                  <a:pt x="3991858" y="165157"/>
                  <a:pt x="3991644" y="166724"/>
                  <a:pt x="3991288" y="168563"/>
                </a:cubicBezTo>
                <a:cubicBezTo>
                  <a:pt x="3990220" y="174074"/>
                  <a:pt x="3987880" y="181998"/>
                  <a:pt x="3985504" y="189262"/>
                </a:cubicBezTo>
                <a:cubicBezTo>
                  <a:pt x="3983128" y="196524"/>
                  <a:pt x="3980708" y="203122"/>
                  <a:pt x="3979486" y="205976"/>
                </a:cubicBezTo>
                <a:lnTo>
                  <a:pt x="3979240" y="206648"/>
                </a:lnTo>
                <a:lnTo>
                  <a:pt x="3983736" y="171724"/>
                </a:lnTo>
                <a:lnTo>
                  <a:pt x="3987956" y="164464"/>
                </a:lnTo>
                <a:cubicBezTo>
                  <a:pt x="3989464" y="162304"/>
                  <a:pt x="3990696" y="161143"/>
                  <a:pt x="3991368" y="161672"/>
                </a:cubicBezTo>
                <a:close/>
                <a:moveTo>
                  <a:pt x="3555200" y="160403"/>
                </a:moveTo>
                <a:lnTo>
                  <a:pt x="3555060" y="166405"/>
                </a:lnTo>
                <a:lnTo>
                  <a:pt x="3554580" y="171453"/>
                </a:lnTo>
                <a:lnTo>
                  <a:pt x="3538366" y="211126"/>
                </a:lnTo>
                <a:lnTo>
                  <a:pt x="3538536" y="206832"/>
                </a:lnTo>
                <a:lnTo>
                  <a:pt x="3538232" y="197287"/>
                </a:lnTo>
                <a:lnTo>
                  <a:pt x="3546136" y="179095"/>
                </a:lnTo>
                <a:close/>
                <a:moveTo>
                  <a:pt x="1664051" y="159689"/>
                </a:moveTo>
                <a:lnTo>
                  <a:pt x="1663633" y="160982"/>
                </a:lnTo>
                <a:lnTo>
                  <a:pt x="1663339" y="160723"/>
                </a:lnTo>
                <a:cubicBezTo>
                  <a:pt x="1663203" y="160287"/>
                  <a:pt x="1663422" y="159883"/>
                  <a:pt x="1664051" y="159689"/>
                </a:cubicBezTo>
                <a:close/>
                <a:moveTo>
                  <a:pt x="2042575" y="158458"/>
                </a:moveTo>
                <a:cubicBezTo>
                  <a:pt x="2042624" y="160838"/>
                  <a:pt x="2042812" y="162551"/>
                  <a:pt x="2042727" y="164039"/>
                </a:cubicBezTo>
                <a:cubicBezTo>
                  <a:pt x="2042642" y="165524"/>
                  <a:pt x="2042287" y="166785"/>
                  <a:pt x="2041249" y="168255"/>
                </a:cubicBezTo>
                <a:cubicBezTo>
                  <a:pt x="2040274" y="165111"/>
                  <a:pt x="2040710" y="161337"/>
                  <a:pt x="2042575" y="158458"/>
                </a:cubicBezTo>
                <a:close/>
                <a:moveTo>
                  <a:pt x="2042802" y="154751"/>
                </a:moveTo>
                <a:cubicBezTo>
                  <a:pt x="2043156" y="155885"/>
                  <a:pt x="2043413" y="156715"/>
                  <a:pt x="2043425" y="157310"/>
                </a:cubicBezTo>
                <a:cubicBezTo>
                  <a:pt x="2043438" y="157905"/>
                  <a:pt x="2043205" y="158265"/>
                  <a:pt x="2042575" y="158458"/>
                </a:cubicBezTo>
                <a:cubicBezTo>
                  <a:pt x="2042248" y="157412"/>
                  <a:pt x="2040287" y="155530"/>
                  <a:pt x="2042802" y="154751"/>
                </a:cubicBezTo>
                <a:close/>
                <a:moveTo>
                  <a:pt x="3153512" y="153454"/>
                </a:moveTo>
                <a:lnTo>
                  <a:pt x="3153272" y="158455"/>
                </a:lnTo>
                <a:cubicBezTo>
                  <a:pt x="3152832" y="165995"/>
                  <a:pt x="3152712" y="170088"/>
                  <a:pt x="3152876" y="171842"/>
                </a:cubicBezTo>
                <a:lnTo>
                  <a:pt x="3153412" y="171569"/>
                </a:lnTo>
                <a:lnTo>
                  <a:pt x="3144522" y="194814"/>
                </a:lnTo>
                <a:cubicBezTo>
                  <a:pt x="3139052" y="211299"/>
                  <a:pt x="3134476" y="227460"/>
                  <a:pt x="3130496" y="243575"/>
                </a:cubicBezTo>
                <a:lnTo>
                  <a:pt x="3126184" y="253586"/>
                </a:lnTo>
                <a:lnTo>
                  <a:pt x="3130040" y="227772"/>
                </a:lnTo>
                <a:lnTo>
                  <a:pt x="3131382" y="208339"/>
                </a:lnTo>
                <a:lnTo>
                  <a:pt x="3150378" y="160670"/>
                </a:lnTo>
                <a:close/>
                <a:moveTo>
                  <a:pt x="2043029" y="151040"/>
                </a:moveTo>
                <a:cubicBezTo>
                  <a:pt x="2043383" y="152177"/>
                  <a:pt x="2043640" y="153007"/>
                  <a:pt x="2043652" y="153600"/>
                </a:cubicBezTo>
                <a:cubicBezTo>
                  <a:pt x="2043663" y="154196"/>
                  <a:pt x="2043431" y="154555"/>
                  <a:pt x="2042802" y="154751"/>
                </a:cubicBezTo>
                <a:cubicBezTo>
                  <a:pt x="2042477" y="153701"/>
                  <a:pt x="2040515" y="151820"/>
                  <a:pt x="2043029" y="151040"/>
                </a:cubicBezTo>
                <a:close/>
                <a:moveTo>
                  <a:pt x="1721258" y="150880"/>
                </a:moveTo>
                <a:lnTo>
                  <a:pt x="1717332" y="161140"/>
                </a:lnTo>
                <a:lnTo>
                  <a:pt x="1712645" y="173501"/>
                </a:lnTo>
                <a:lnTo>
                  <a:pt x="1712076" y="178302"/>
                </a:lnTo>
                <a:lnTo>
                  <a:pt x="1715011" y="168800"/>
                </a:lnTo>
                <a:cubicBezTo>
                  <a:pt x="1716338" y="164563"/>
                  <a:pt x="1717705" y="160526"/>
                  <a:pt x="1719148" y="157081"/>
                </a:cubicBezTo>
                <a:lnTo>
                  <a:pt x="1720948" y="153288"/>
                </a:lnTo>
                <a:close/>
                <a:moveTo>
                  <a:pt x="1670517" y="143508"/>
                </a:moveTo>
                <a:cubicBezTo>
                  <a:pt x="1670080" y="144506"/>
                  <a:pt x="1669523" y="146224"/>
                  <a:pt x="1668950" y="148233"/>
                </a:cubicBezTo>
                <a:lnTo>
                  <a:pt x="1667690" y="153182"/>
                </a:lnTo>
                <a:lnTo>
                  <a:pt x="1670067" y="145620"/>
                </a:lnTo>
                <a:close/>
                <a:moveTo>
                  <a:pt x="1495885" y="130575"/>
                </a:moveTo>
                <a:cubicBezTo>
                  <a:pt x="1497517" y="131860"/>
                  <a:pt x="1497950" y="132533"/>
                  <a:pt x="1497756" y="132903"/>
                </a:cubicBezTo>
                <a:cubicBezTo>
                  <a:pt x="1497561" y="133271"/>
                  <a:pt x="1496735" y="133335"/>
                  <a:pt x="1495847" y="133406"/>
                </a:cubicBezTo>
                <a:cubicBezTo>
                  <a:pt x="1495867" y="131881"/>
                  <a:pt x="1495885" y="130575"/>
                  <a:pt x="1495885" y="130575"/>
                </a:cubicBezTo>
                <a:close/>
                <a:moveTo>
                  <a:pt x="1570026" y="126025"/>
                </a:moveTo>
                <a:cubicBezTo>
                  <a:pt x="1569924" y="133540"/>
                  <a:pt x="1567476" y="141183"/>
                  <a:pt x="1564614" y="148833"/>
                </a:cubicBezTo>
                <a:lnTo>
                  <a:pt x="1563719" y="151187"/>
                </a:lnTo>
                <a:lnTo>
                  <a:pt x="1567659" y="128084"/>
                </a:lnTo>
                <a:lnTo>
                  <a:pt x="1568293" y="127193"/>
                </a:lnTo>
                <a:cubicBezTo>
                  <a:pt x="1569328" y="125945"/>
                  <a:pt x="1570034" y="125372"/>
                  <a:pt x="1570026" y="126025"/>
                </a:cubicBezTo>
                <a:close/>
                <a:moveTo>
                  <a:pt x="4387008" y="120748"/>
                </a:moveTo>
                <a:lnTo>
                  <a:pt x="4386070" y="124592"/>
                </a:lnTo>
                <a:lnTo>
                  <a:pt x="4385160" y="126176"/>
                </a:lnTo>
                <a:cubicBezTo>
                  <a:pt x="4384236" y="127732"/>
                  <a:pt x="4383860" y="128281"/>
                  <a:pt x="4383862" y="128113"/>
                </a:cubicBezTo>
                <a:cubicBezTo>
                  <a:pt x="4383868" y="127773"/>
                  <a:pt x="4385380" y="124557"/>
                  <a:pt x="4387008" y="120748"/>
                </a:cubicBezTo>
                <a:close/>
                <a:moveTo>
                  <a:pt x="4265884" y="119554"/>
                </a:moveTo>
                <a:cubicBezTo>
                  <a:pt x="4266288" y="120237"/>
                  <a:pt x="4266236" y="121689"/>
                  <a:pt x="4265446" y="123839"/>
                </a:cubicBezTo>
                <a:cubicBezTo>
                  <a:pt x="4264392" y="126705"/>
                  <a:pt x="4262024" y="130813"/>
                  <a:pt x="4257664" y="135996"/>
                </a:cubicBezTo>
                <a:cubicBezTo>
                  <a:pt x="4259372" y="122357"/>
                  <a:pt x="4264676" y="117501"/>
                  <a:pt x="4265884" y="119554"/>
                </a:cubicBezTo>
                <a:close/>
                <a:moveTo>
                  <a:pt x="1455482" y="118227"/>
                </a:moveTo>
                <a:cubicBezTo>
                  <a:pt x="1456273" y="118556"/>
                  <a:pt x="1456435" y="119080"/>
                  <a:pt x="1456400" y="119522"/>
                </a:cubicBezTo>
                <a:cubicBezTo>
                  <a:pt x="1456366" y="119963"/>
                  <a:pt x="1456131" y="120322"/>
                  <a:pt x="1456131" y="120322"/>
                </a:cubicBezTo>
                <a:cubicBezTo>
                  <a:pt x="1454551" y="119665"/>
                  <a:pt x="1455482" y="118227"/>
                  <a:pt x="1455482" y="118227"/>
                </a:cubicBezTo>
                <a:close/>
                <a:moveTo>
                  <a:pt x="4941216" y="117542"/>
                </a:moveTo>
                <a:lnTo>
                  <a:pt x="4941052" y="124382"/>
                </a:lnTo>
                <a:lnTo>
                  <a:pt x="4940508" y="130136"/>
                </a:lnTo>
                <a:lnTo>
                  <a:pt x="4922028" y="175344"/>
                </a:lnTo>
                <a:lnTo>
                  <a:pt x="4922224" y="170451"/>
                </a:lnTo>
                <a:lnTo>
                  <a:pt x="4921880" y="159573"/>
                </a:lnTo>
                <a:lnTo>
                  <a:pt x="4930884" y="138842"/>
                </a:lnTo>
                <a:close/>
                <a:moveTo>
                  <a:pt x="1455709" y="114517"/>
                </a:moveTo>
                <a:lnTo>
                  <a:pt x="1456898" y="116028"/>
                </a:lnTo>
                <a:lnTo>
                  <a:pt x="1456776" y="116544"/>
                </a:lnTo>
                <a:lnTo>
                  <a:pt x="1457019" y="116456"/>
                </a:lnTo>
                <a:lnTo>
                  <a:pt x="1455482" y="118227"/>
                </a:lnTo>
                <a:cubicBezTo>
                  <a:pt x="1454777" y="115956"/>
                  <a:pt x="1454451" y="114906"/>
                  <a:pt x="1455709" y="114517"/>
                </a:cubicBezTo>
                <a:close/>
                <a:moveTo>
                  <a:pt x="1426358" y="111753"/>
                </a:moveTo>
                <a:lnTo>
                  <a:pt x="1425942" y="113045"/>
                </a:lnTo>
                <a:lnTo>
                  <a:pt x="1425647" y="112788"/>
                </a:lnTo>
                <a:cubicBezTo>
                  <a:pt x="1425511" y="112350"/>
                  <a:pt x="1425730" y="111948"/>
                  <a:pt x="1426358" y="111753"/>
                </a:cubicBezTo>
                <a:close/>
                <a:moveTo>
                  <a:pt x="4088968" y="108964"/>
                </a:moveTo>
                <a:lnTo>
                  <a:pt x="4089742" y="112168"/>
                </a:lnTo>
                <a:lnTo>
                  <a:pt x="4089814" y="113784"/>
                </a:lnTo>
                <a:lnTo>
                  <a:pt x="4085600" y="126538"/>
                </a:lnTo>
                <a:cubicBezTo>
                  <a:pt x="4079430" y="141673"/>
                  <a:pt x="4069272" y="160553"/>
                  <a:pt x="4067144" y="167690"/>
                </a:cubicBezTo>
                <a:lnTo>
                  <a:pt x="4055620" y="203988"/>
                </a:lnTo>
                <a:lnTo>
                  <a:pt x="4059956" y="173010"/>
                </a:lnTo>
                <a:lnTo>
                  <a:pt x="4061728" y="169280"/>
                </a:lnTo>
                <a:cubicBezTo>
                  <a:pt x="4064988" y="162101"/>
                  <a:pt x="4068572" y="153833"/>
                  <a:pt x="4072888" y="143231"/>
                </a:cubicBezTo>
                <a:cubicBezTo>
                  <a:pt x="4074972" y="139582"/>
                  <a:pt x="4085224" y="113506"/>
                  <a:pt x="4088968" y="108964"/>
                </a:cubicBezTo>
                <a:close/>
                <a:moveTo>
                  <a:pt x="2467188" y="106652"/>
                </a:moveTo>
                <a:lnTo>
                  <a:pt x="2466820" y="111642"/>
                </a:lnTo>
                <a:lnTo>
                  <a:pt x="2466296" y="112860"/>
                </a:lnTo>
                <a:close/>
                <a:moveTo>
                  <a:pt x="2658510" y="102196"/>
                </a:moveTo>
                <a:lnTo>
                  <a:pt x="2659824" y="102369"/>
                </a:lnTo>
                <a:lnTo>
                  <a:pt x="2653884" y="119470"/>
                </a:lnTo>
                <a:lnTo>
                  <a:pt x="2662588" y="102864"/>
                </a:lnTo>
                <a:lnTo>
                  <a:pt x="2662272" y="112668"/>
                </a:lnTo>
                <a:lnTo>
                  <a:pt x="2662388" y="116851"/>
                </a:lnTo>
                <a:lnTo>
                  <a:pt x="2638438" y="171166"/>
                </a:lnTo>
                <a:lnTo>
                  <a:pt x="2636108" y="177269"/>
                </a:lnTo>
                <a:close/>
                <a:moveTo>
                  <a:pt x="4543416" y="101247"/>
                </a:moveTo>
                <a:lnTo>
                  <a:pt x="4542888" y="108403"/>
                </a:lnTo>
                <a:lnTo>
                  <a:pt x="4542136" y="110150"/>
                </a:lnTo>
                <a:close/>
                <a:moveTo>
                  <a:pt x="1476224" y="100345"/>
                </a:moveTo>
                <a:cubicBezTo>
                  <a:pt x="1476549" y="101082"/>
                  <a:pt x="1476645" y="102801"/>
                  <a:pt x="1476612" y="104964"/>
                </a:cubicBezTo>
                <a:lnTo>
                  <a:pt x="1476378" y="108671"/>
                </a:lnTo>
                <a:lnTo>
                  <a:pt x="1474753" y="112392"/>
                </a:lnTo>
                <a:lnTo>
                  <a:pt x="1472670" y="117385"/>
                </a:lnTo>
                <a:lnTo>
                  <a:pt x="1472751" y="115381"/>
                </a:lnTo>
                <a:cubicBezTo>
                  <a:pt x="1472986" y="110401"/>
                  <a:pt x="1473407" y="104906"/>
                  <a:pt x="1474451" y="101613"/>
                </a:cubicBezTo>
                <a:cubicBezTo>
                  <a:pt x="1475341" y="99853"/>
                  <a:pt x="1475897" y="99609"/>
                  <a:pt x="1476224" y="100345"/>
                </a:cubicBezTo>
                <a:close/>
                <a:moveTo>
                  <a:pt x="1488537" y="91997"/>
                </a:moveTo>
                <a:cubicBezTo>
                  <a:pt x="1488755" y="92169"/>
                  <a:pt x="1488845" y="92622"/>
                  <a:pt x="1488829" y="93289"/>
                </a:cubicBezTo>
                <a:cubicBezTo>
                  <a:pt x="1488811" y="93954"/>
                  <a:pt x="1488692" y="94836"/>
                  <a:pt x="1488491" y="95868"/>
                </a:cubicBezTo>
                <a:cubicBezTo>
                  <a:pt x="1487892" y="98965"/>
                  <a:pt x="1486576" y="103418"/>
                  <a:pt x="1485241" y="107498"/>
                </a:cubicBezTo>
                <a:cubicBezTo>
                  <a:pt x="1483906" y="111578"/>
                  <a:pt x="1482547" y="115285"/>
                  <a:pt x="1481860" y="116888"/>
                </a:cubicBezTo>
                <a:lnTo>
                  <a:pt x="1481721" y="117266"/>
                </a:lnTo>
                <a:lnTo>
                  <a:pt x="1484248" y="97644"/>
                </a:lnTo>
                <a:lnTo>
                  <a:pt x="1486620" y="93566"/>
                </a:lnTo>
                <a:cubicBezTo>
                  <a:pt x="1487467" y="92351"/>
                  <a:pt x="1488159" y="91698"/>
                  <a:pt x="1488537" y="91997"/>
                </a:cubicBezTo>
                <a:close/>
                <a:moveTo>
                  <a:pt x="4626324" y="88657"/>
                </a:moveTo>
                <a:lnTo>
                  <a:pt x="4626164" y="95497"/>
                </a:lnTo>
                <a:lnTo>
                  <a:pt x="4625616" y="101248"/>
                </a:lnTo>
                <a:lnTo>
                  <a:pt x="4607138" y="146457"/>
                </a:lnTo>
                <a:lnTo>
                  <a:pt x="4607334" y="141566"/>
                </a:lnTo>
                <a:lnTo>
                  <a:pt x="4606986" y="130687"/>
                </a:lnTo>
                <a:lnTo>
                  <a:pt x="4615994" y="109957"/>
                </a:lnTo>
                <a:close/>
                <a:moveTo>
                  <a:pt x="3183964" y="85535"/>
                </a:moveTo>
                <a:lnTo>
                  <a:pt x="3183822" y="91537"/>
                </a:lnTo>
                <a:lnTo>
                  <a:pt x="3183342" y="96586"/>
                </a:lnTo>
                <a:lnTo>
                  <a:pt x="3167128" y="136256"/>
                </a:lnTo>
                <a:lnTo>
                  <a:pt x="3167300" y="131965"/>
                </a:lnTo>
                <a:lnTo>
                  <a:pt x="3166996" y="122419"/>
                </a:lnTo>
                <a:lnTo>
                  <a:pt x="3174900" y="104226"/>
                </a:lnTo>
                <a:close/>
                <a:moveTo>
                  <a:pt x="6491416" y="85318"/>
                </a:moveTo>
                <a:lnTo>
                  <a:pt x="6490452" y="94279"/>
                </a:lnTo>
                <a:lnTo>
                  <a:pt x="6496692" y="95100"/>
                </a:lnTo>
                <a:lnTo>
                  <a:pt x="6488172" y="119629"/>
                </a:lnTo>
                <a:lnTo>
                  <a:pt x="6500652" y="95810"/>
                </a:lnTo>
                <a:lnTo>
                  <a:pt x="6500202" y="109873"/>
                </a:lnTo>
                <a:lnTo>
                  <a:pt x="6500368" y="115874"/>
                </a:lnTo>
                <a:lnTo>
                  <a:pt x="6466012" y="193785"/>
                </a:lnTo>
                <a:lnTo>
                  <a:pt x="6461248" y="206262"/>
                </a:lnTo>
                <a:lnTo>
                  <a:pt x="6467708" y="169612"/>
                </a:lnTo>
                <a:cubicBezTo>
                  <a:pt x="6470732" y="152511"/>
                  <a:pt x="6473716" y="136367"/>
                  <a:pt x="6476884" y="122072"/>
                </a:cubicBezTo>
                <a:lnTo>
                  <a:pt x="6477440" y="119106"/>
                </a:lnTo>
                <a:lnTo>
                  <a:pt x="6477788" y="119344"/>
                </a:lnTo>
                <a:lnTo>
                  <a:pt x="6477980" y="116222"/>
                </a:lnTo>
                <a:lnTo>
                  <a:pt x="6478236" y="114852"/>
                </a:lnTo>
                <a:lnTo>
                  <a:pt x="6480332" y="108027"/>
                </a:lnTo>
                <a:close/>
                <a:moveTo>
                  <a:pt x="4168568" y="80736"/>
                </a:moveTo>
                <a:lnTo>
                  <a:pt x="4168296" y="86435"/>
                </a:lnTo>
                <a:cubicBezTo>
                  <a:pt x="4167792" y="95026"/>
                  <a:pt x="4167654" y="99694"/>
                  <a:pt x="4167840" y="101691"/>
                </a:cubicBezTo>
                <a:lnTo>
                  <a:pt x="4168452" y="101382"/>
                </a:lnTo>
                <a:lnTo>
                  <a:pt x="4158322" y="127868"/>
                </a:lnTo>
                <a:cubicBezTo>
                  <a:pt x="4152088" y="146656"/>
                  <a:pt x="4146876" y="165072"/>
                  <a:pt x="4142340" y="183436"/>
                </a:cubicBezTo>
                <a:lnTo>
                  <a:pt x="4137426" y="194846"/>
                </a:lnTo>
                <a:lnTo>
                  <a:pt x="4141820" y="165429"/>
                </a:lnTo>
                <a:lnTo>
                  <a:pt x="4143348" y="143283"/>
                </a:lnTo>
                <a:lnTo>
                  <a:pt x="4164996" y="88961"/>
                </a:lnTo>
                <a:close/>
                <a:moveTo>
                  <a:pt x="6030776" y="77029"/>
                </a:moveTo>
                <a:lnTo>
                  <a:pt x="6026912" y="103110"/>
                </a:lnTo>
                <a:lnTo>
                  <a:pt x="6009092" y="197117"/>
                </a:lnTo>
                <a:lnTo>
                  <a:pt x="5983476" y="264173"/>
                </a:lnTo>
                <a:cubicBezTo>
                  <a:pt x="5982768" y="266649"/>
                  <a:pt x="5980784" y="271306"/>
                  <a:pt x="5978296" y="277008"/>
                </a:cubicBezTo>
                <a:lnTo>
                  <a:pt x="5972224" y="291108"/>
                </a:lnTo>
                <a:lnTo>
                  <a:pt x="5990276" y="213871"/>
                </a:lnTo>
                <a:lnTo>
                  <a:pt x="6007920" y="130322"/>
                </a:lnTo>
                <a:lnTo>
                  <a:pt x="6027892" y="82939"/>
                </a:lnTo>
                <a:close/>
                <a:moveTo>
                  <a:pt x="1642523" y="68835"/>
                </a:moveTo>
                <a:lnTo>
                  <a:pt x="1642270" y="71144"/>
                </a:lnTo>
                <a:lnTo>
                  <a:pt x="1638154" y="77572"/>
                </a:lnTo>
                <a:close/>
                <a:moveTo>
                  <a:pt x="1543374" y="62383"/>
                </a:moveTo>
                <a:lnTo>
                  <a:pt x="1543807" y="64182"/>
                </a:lnTo>
                <a:lnTo>
                  <a:pt x="1543847" y="65091"/>
                </a:lnTo>
                <a:lnTo>
                  <a:pt x="1541481" y="72257"/>
                </a:lnTo>
                <a:cubicBezTo>
                  <a:pt x="1538014" y="80760"/>
                  <a:pt x="1532306" y="91367"/>
                  <a:pt x="1531111" y="95378"/>
                </a:cubicBezTo>
                <a:lnTo>
                  <a:pt x="1524637" y="115772"/>
                </a:lnTo>
                <a:lnTo>
                  <a:pt x="1527074" y="98367"/>
                </a:lnTo>
                <a:lnTo>
                  <a:pt x="1528066" y="96272"/>
                </a:lnTo>
                <a:cubicBezTo>
                  <a:pt x="1529900" y="92238"/>
                  <a:pt x="1531913" y="87592"/>
                  <a:pt x="1534339" y="81636"/>
                </a:cubicBezTo>
                <a:cubicBezTo>
                  <a:pt x="1535509" y="79585"/>
                  <a:pt x="1541270" y="64935"/>
                  <a:pt x="1543374" y="62383"/>
                </a:cubicBezTo>
                <a:close/>
                <a:moveTo>
                  <a:pt x="1588095" y="46523"/>
                </a:moveTo>
                <a:lnTo>
                  <a:pt x="1587942" y="49725"/>
                </a:lnTo>
                <a:cubicBezTo>
                  <a:pt x="1587660" y="54553"/>
                  <a:pt x="1587583" y="57175"/>
                  <a:pt x="1587688" y="58297"/>
                </a:cubicBezTo>
                <a:lnTo>
                  <a:pt x="1588034" y="58123"/>
                </a:lnTo>
                <a:lnTo>
                  <a:pt x="1582340" y="73003"/>
                </a:lnTo>
                <a:cubicBezTo>
                  <a:pt x="1578837" y="83561"/>
                  <a:pt x="1575910" y="93907"/>
                  <a:pt x="1573361" y="104226"/>
                </a:cubicBezTo>
                <a:lnTo>
                  <a:pt x="1570601" y="110635"/>
                </a:lnTo>
                <a:lnTo>
                  <a:pt x="1573068" y="94108"/>
                </a:lnTo>
                <a:lnTo>
                  <a:pt x="1573928" y="81665"/>
                </a:lnTo>
                <a:lnTo>
                  <a:pt x="1586089" y="51144"/>
                </a:lnTo>
                <a:close/>
                <a:moveTo>
                  <a:pt x="4203268" y="3338"/>
                </a:moveTo>
                <a:lnTo>
                  <a:pt x="4203108" y="10178"/>
                </a:lnTo>
                <a:lnTo>
                  <a:pt x="4202564" y="15930"/>
                </a:lnTo>
                <a:lnTo>
                  <a:pt x="4184080" y="61138"/>
                </a:lnTo>
                <a:lnTo>
                  <a:pt x="4184280" y="56248"/>
                </a:lnTo>
                <a:lnTo>
                  <a:pt x="4183932" y="45371"/>
                </a:lnTo>
                <a:lnTo>
                  <a:pt x="4192940" y="24638"/>
                </a:lnTo>
                <a:close/>
                <a:moveTo>
                  <a:pt x="1607593" y="3037"/>
                </a:moveTo>
                <a:lnTo>
                  <a:pt x="1607503" y="6880"/>
                </a:lnTo>
                <a:lnTo>
                  <a:pt x="1607196" y="10112"/>
                </a:lnTo>
                <a:lnTo>
                  <a:pt x="1596814" y="35511"/>
                </a:lnTo>
                <a:lnTo>
                  <a:pt x="1596924" y="32764"/>
                </a:lnTo>
                <a:lnTo>
                  <a:pt x="1596728" y="26653"/>
                </a:lnTo>
                <a:lnTo>
                  <a:pt x="1601788" y="15004"/>
                </a:lnTo>
                <a:close/>
                <a:moveTo>
                  <a:pt x="4391408" y="0"/>
                </a:moveTo>
                <a:lnTo>
                  <a:pt x="4390446" y="8961"/>
                </a:lnTo>
                <a:lnTo>
                  <a:pt x="4396684" y="9781"/>
                </a:lnTo>
                <a:lnTo>
                  <a:pt x="4388164" y="34312"/>
                </a:lnTo>
                <a:lnTo>
                  <a:pt x="4400646" y="10494"/>
                </a:lnTo>
                <a:lnTo>
                  <a:pt x="4400196" y="24557"/>
                </a:lnTo>
                <a:lnTo>
                  <a:pt x="4400364" y="30557"/>
                </a:lnTo>
                <a:lnTo>
                  <a:pt x="4366008" y="108469"/>
                </a:lnTo>
                <a:cubicBezTo>
                  <a:pt x="4344270" y="159649"/>
                  <a:pt x="4323940" y="211108"/>
                  <a:pt x="4306524" y="264175"/>
                </a:cubicBezTo>
                <a:cubicBezTo>
                  <a:pt x="4305104" y="269126"/>
                  <a:pt x="4298600" y="282804"/>
                  <a:pt x="4293116" y="296112"/>
                </a:cubicBezTo>
                <a:lnTo>
                  <a:pt x="4292496" y="297832"/>
                </a:lnTo>
                <a:lnTo>
                  <a:pt x="4292692" y="318189"/>
                </a:lnTo>
                <a:lnTo>
                  <a:pt x="4297724" y="306471"/>
                </a:lnTo>
                <a:lnTo>
                  <a:pt x="4298796" y="297529"/>
                </a:lnTo>
                <a:lnTo>
                  <a:pt x="4303012" y="284454"/>
                </a:lnTo>
                <a:lnTo>
                  <a:pt x="4305012" y="286196"/>
                </a:lnTo>
                <a:lnTo>
                  <a:pt x="4304738" y="287738"/>
                </a:lnTo>
                <a:lnTo>
                  <a:pt x="4305174" y="286519"/>
                </a:lnTo>
                <a:lnTo>
                  <a:pt x="4305012" y="286196"/>
                </a:lnTo>
                <a:cubicBezTo>
                  <a:pt x="4308932" y="265887"/>
                  <a:pt x="4314512" y="243021"/>
                  <a:pt x="4316748" y="242326"/>
                </a:cubicBezTo>
                <a:cubicBezTo>
                  <a:pt x="4315632" y="242673"/>
                  <a:pt x="4315820" y="245256"/>
                  <a:pt x="4316288" y="247753"/>
                </a:cubicBezTo>
                <a:lnTo>
                  <a:pt x="4316980" y="250757"/>
                </a:lnTo>
                <a:lnTo>
                  <a:pt x="4321008" y="240960"/>
                </a:lnTo>
                <a:cubicBezTo>
                  <a:pt x="4327014" y="224077"/>
                  <a:pt x="4332620" y="203743"/>
                  <a:pt x="4340876" y="194089"/>
                </a:cubicBezTo>
                <a:cubicBezTo>
                  <a:pt x="4343616" y="191548"/>
                  <a:pt x="4349496" y="191085"/>
                  <a:pt x="4349526" y="188758"/>
                </a:cubicBezTo>
                <a:cubicBezTo>
                  <a:pt x="4355080" y="178640"/>
                  <a:pt x="4364082" y="146953"/>
                  <a:pt x="4372348" y="136620"/>
                </a:cubicBezTo>
                <a:cubicBezTo>
                  <a:pt x="4375580" y="131332"/>
                  <a:pt x="4383716" y="130688"/>
                  <a:pt x="4383716" y="130688"/>
                </a:cubicBezTo>
                <a:cubicBezTo>
                  <a:pt x="4383716" y="130688"/>
                  <a:pt x="4384522" y="129464"/>
                  <a:pt x="4385338" y="127608"/>
                </a:cubicBezTo>
                <a:lnTo>
                  <a:pt x="4386070" y="124592"/>
                </a:lnTo>
                <a:lnTo>
                  <a:pt x="4388456" y="120458"/>
                </a:lnTo>
                <a:lnTo>
                  <a:pt x="4389388" y="120269"/>
                </a:lnTo>
                <a:cubicBezTo>
                  <a:pt x="4389728" y="119955"/>
                  <a:pt x="4389736" y="119372"/>
                  <a:pt x="4389752" y="118210"/>
                </a:cubicBezTo>
                <a:lnTo>
                  <a:pt x="4388456" y="120458"/>
                </a:lnTo>
                <a:lnTo>
                  <a:pt x="4387008" y="120748"/>
                </a:lnTo>
                <a:cubicBezTo>
                  <a:pt x="4392496" y="115670"/>
                  <a:pt x="4398012" y="108263"/>
                  <a:pt x="4398012" y="108263"/>
                </a:cubicBezTo>
                <a:cubicBezTo>
                  <a:pt x="4406570" y="109912"/>
                  <a:pt x="4378160" y="140809"/>
                  <a:pt x="4375160" y="162728"/>
                </a:cubicBezTo>
                <a:cubicBezTo>
                  <a:pt x="4375128" y="165053"/>
                  <a:pt x="4377744" y="172203"/>
                  <a:pt x="4377710" y="174529"/>
                </a:cubicBezTo>
                <a:cubicBezTo>
                  <a:pt x="4374808" y="189086"/>
                  <a:pt x="4368704" y="206604"/>
                  <a:pt x="4363026" y="226025"/>
                </a:cubicBezTo>
                <a:cubicBezTo>
                  <a:pt x="4361620" y="229816"/>
                  <a:pt x="4354388" y="247229"/>
                  <a:pt x="4347504" y="263986"/>
                </a:cubicBezTo>
                <a:lnTo>
                  <a:pt x="4347484" y="264041"/>
                </a:lnTo>
                <a:lnTo>
                  <a:pt x="4347576" y="273622"/>
                </a:lnTo>
                <a:lnTo>
                  <a:pt x="4345848" y="293297"/>
                </a:lnTo>
                <a:lnTo>
                  <a:pt x="4347480" y="292213"/>
                </a:lnTo>
                <a:cubicBezTo>
                  <a:pt x="4348976" y="291096"/>
                  <a:pt x="4350204" y="290055"/>
                  <a:pt x="4350892" y="289325"/>
                </a:cubicBezTo>
                <a:cubicBezTo>
                  <a:pt x="4353664" y="284459"/>
                  <a:pt x="4370968" y="239724"/>
                  <a:pt x="4362446" y="269438"/>
                </a:cubicBezTo>
                <a:cubicBezTo>
                  <a:pt x="4353440" y="301124"/>
                  <a:pt x="4376778" y="244300"/>
                  <a:pt x="4379590" y="236721"/>
                </a:cubicBezTo>
                <a:cubicBezTo>
                  <a:pt x="4388436" y="216662"/>
                  <a:pt x="4396794" y="199352"/>
                  <a:pt x="4399600" y="192161"/>
                </a:cubicBezTo>
                <a:cubicBezTo>
                  <a:pt x="4418424" y="152148"/>
                  <a:pt x="4435064" y="114825"/>
                  <a:pt x="4451296" y="78452"/>
                </a:cubicBezTo>
                <a:lnTo>
                  <a:pt x="4454752" y="70881"/>
                </a:lnTo>
                <a:lnTo>
                  <a:pt x="4455384" y="79824"/>
                </a:lnTo>
                <a:lnTo>
                  <a:pt x="4455884" y="82898"/>
                </a:lnTo>
                <a:lnTo>
                  <a:pt x="4445896" y="106807"/>
                </a:lnTo>
                <a:cubicBezTo>
                  <a:pt x="4439828" y="121612"/>
                  <a:pt x="4419940" y="156869"/>
                  <a:pt x="4419780" y="168886"/>
                </a:cubicBezTo>
                <a:cubicBezTo>
                  <a:pt x="4419716" y="173535"/>
                  <a:pt x="4427852" y="172894"/>
                  <a:pt x="4430920" y="180008"/>
                </a:cubicBezTo>
                <a:cubicBezTo>
                  <a:pt x="4433502" y="189486"/>
                  <a:pt x="4427564" y="194600"/>
                  <a:pt x="4421948" y="209369"/>
                </a:cubicBezTo>
                <a:cubicBezTo>
                  <a:pt x="4419076" y="221599"/>
                  <a:pt x="4418944" y="231289"/>
                  <a:pt x="4416136" y="238868"/>
                </a:cubicBezTo>
                <a:lnTo>
                  <a:pt x="4412756" y="247707"/>
                </a:lnTo>
                <a:lnTo>
                  <a:pt x="4413030" y="247377"/>
                </a:lnTo>
                <a:cubicBezTo>
                  <a:pt x="4413608" y="246885"/>
                  <a:pt x="4414086" y="246726"/>
                  <a:pt x="4414420" y="246990"/>
                </a:cubicBezTo>
                <a:cubicBezTo>
                  <a:pt x="4415202" y="247606"/>
                  <a:pt x="4415052" y="250207"/>
                  <a:pt x="4414340" y="253881"/>
                </a:cubicBezTo>
                <a:lnTo>
                  <a:pt x="4412652" y="260694"/>
                </a:lnTo>
                <a:lnTo>
                  <a:pt x="4415652" y="258170"/>
                </a:lnTo>
                <a:cubicBezTo>
                  <a:pt x="4417812" y="257128"/>
                  <a:pt x="4419964" y="256378"/>
                  <a:pt x="4421336" y="255108"/>
                </a:cubicBezTo>
                <a:cubicBezTo>
                  <a:pt x="4424116" y="249854"/>
                  <a:pt x="4426982" y="238012"/>
                  <a:pt x="4432988" y="227857"/>
                </a:cubicBezTo>
                <a:cubicBezTo>
                  <a:pt x="4435800" y="220279"/>
                  <a:pt x="4452976" y="185235"/>
                  <a:pt x="4447228" y="209697"/>
                </a:cubicBezTo>
                <a:cubicBezTo>
                  <a:pt x="4444320" y="224640"/>
                  <a:pt x="4432796" y="242200"/>
                  <a:pt x="4429992" y="249392"/>
                </a:cubicBezTo>
                <a:cubicBezTo>
                  <a:pt x="4426728" y="257005"/>
                  <a:pt x="4429796" y="264122"/>
                  <a:pt x="4429764" y="266444"/>
                </a:cubicBezTo>
                <a:cubicBezTo>
                  <a:pt x="4426540" y="271349"/>
                  <a:pt x="4423790" y="274275"/>
                  <a:pt x="4420984" y="281466"/>
                </a:cubicBezTo>
                <a:lnTo>
                  <a:pt x="4420972" y="282373"/>
                </a:lnTo>
                <a:lnTo>
                  <a:pt x="4422544" y="279034"/>
                </a:lnTo>
                <a:cubicBezTo>
                  <a:pt x="4428128" y="268625"/>
                  <a:pt x="4427980" y="279605"/>
                  <a:pt x="4427980" y="279605"/>
                </a:cubicBezTo>
                <a:cubicBezTo>
                  <a:pt x="4427852" y="289297"/>
                  <a:pt x="4416712" y="311859"/>
                  <a:pt x="4416652" y="316510"/>
                </a:cubicBezTo>
                <a:cubicBezTo>
                  <a:pt x="4416652" y="316510"/>
                  <a:pt x="4418000" y="316984"/>
                  <a:pt x="4420022" y="317744"/>
                </a:cubicBezTo>
                <a:lnTo>
                  <a:pt x="4421036" y="318148"/>
                </a:lnTo>
                <a:lnTo>
                  <a:pt x="4426692" y="301910"/>
                </a:lnTo>
                <a:cubicBezTo>
                  <a:pt x="4429364" y="294428"/>
                  <a:pt x="4432084" y="287172"/>
                  <a:pt x="4434996" y="280359"/>
                </a:cubicBezTo>
                <a:cubicBezTo>
                  <a:pt x="4439452" y="268004"/>
                  <a:pt x="4445264" y="255543"/>
                  <a:pt x="4451356" y="243058"/>
                </a:cubicBezTo>
                <a:lnTo>
                  <a:pt x="4455836" y="233764"/>
                </a:lnTo>
                <a:lnTo>
                  <a:pt x="4455566" y="235893"/>
                </a:lnTo>
                <a:lnTo>
                  <a:pt x="4453384" y="253548"/>
                </a:lnTo>
                <a:lnTo>
                  <a:pt x="4443616" y="277355"/>
                </a:lnTo>
                <a:cubicBezTo>
                  <a:pt x="4434804" y="294701"/>
                  <a:pt x="4423148" y="322336"/>
                  <a:pt x="4440100" y="303962"/>
                </a:cubicBezTo>
                <a:lnTo>
                  <a:pt x="4448888" y="288373"/>
                </a:lnTo>
                <a:lnTo>
                  <a:pt x="4446884" y="302106"/>
                </a:lnTo>
                <a:lnTo>
                  <a:pt x="4448736" y="299227"/>
                </a:lnTo>
                <a:cubicBezTo>
                  <a:pt x="4450304" y="296525"/>
                  <a:pt x="4451032" y="294823"/>
                  <a:pt x="4450356" y="294877"/>
                </a:cubicBezTo>
                <a:cubicBezTo>
                  <a:pt x="4456434" y="296137"/>
                  <a:pt x="4451744" y="305003"/>
                  <a:pt x="4446460" y="315602"/>
                </a:cubicBezTo>
                <a:lnTo>
                  <a:pt x="4444216" y="320417"/>
                </a:lnTo>
                <a:lnTo>
                  <a:pt x="4443240" y="327115"/>
                </a:lnTo>
                <a:lnTo>
                  <a:pt x="4439440" y="353314"/>
                </a:lnTo>
                <a:lnTo>
                  <a:pt x="4445456" y="340469"/>
                </a:lnTo>
                <a:lnTo>
                  <a:pt x="4449656" y="330512"/>
                </a:lnTo>
                <a:lnTo>
                  <a:pt x="4457304" y="290237"/>
                </a:lnTo>
                <a:cubicBezTo>
                  <a:pt x="4461790" y="268135"/>
                  <a:pt x="4462924" y="280438"/>
                  <a:pt x="4462712" y="293591"/>
                </a:cubicBezTo>
                <a:lnTo>
                  <a:pt x="4462320" y="301789"/>
                </a:lnTo>
                <a:lnTo>
                  <a:pt x="4465664" y="294537"/>
                </a:lnTo>
                <a:lnTo>
                  <a:pt x="4474392" y="276451"/>
                </a:lnTo>
                <a:lnTo>
                  <a:pt x="4473520" y="282298"/>
                </a:lnTo>
                <a:lnTo>
                  <a:pt x="4469032" y="324758"/>
                </a:lnTo>
                <a:lnTo>
                  <a:pt x="4463664" y="346483"/>
                </a:lnTo>
                <a:cubicBezTo>
                  <a:pt x="4459192" y="360002"/>
                  <a:pt x="4462090" y="354351"/>
                  <a:pt x="4466780" y="345562"/>
                </a:cubicBezTo>
                <a:lnTo>
                  <a:pt x="4466844" y="345448"/>
                </a:lnTo>
                <a:lnTo>
                  <a:pt x="4466648" y="347281"/>
                </a:lnTo>
                <a:cubicBezTo>
                  <a:pt x="4463992" y="369198"/>
                  <a:pt x="4460864" y="391730"/>
                  <a:pt x="4456936" y="415961"/>
                </a:cubicBezTo>
                <a:lnTo>
                  <a:pt x="4455748" y="428368"/>
                </a:lnTo>
                <a:lnTo>
                  <a:pt x="4458140" y="419430"/>
                </a:lnTo>
                <a:lnTo>
                  <a:pt x="4463460" y="372456"/>
                </a:lnTo>
                <a:cubicBezTo>
                  <a:pt x="4465406" y="354867"/>
                  <a:pt x="4468012" y="336767"/>
                  <a:pt x="4473364" y="316954"/>
                </a:cubicBezTo>
                <a:lnTo>
                  <a:pt x="4471384" y="341043"/>
                </a:lnTo>
                <a:lnTo>
                  <a:pt x="4472060" y="336251"/>
                </a:lnTo>
                <a:lnTo>
                  <a:pt x="4474460" y="332020"/>
                </a:lnTo>
                <a:lnTo>
                  <a:pt x="4475792" y="330675"/>
                </a:lnTo>
                <a:lnTo>
                  <a:pt x="4477778" y="312029"/>
                </a:lnTo>
                <a:lnTo>
                  <a:pt x="4479702" y="294573"/>
                </a:lnTo>
                <a:lnTo>
                  <a:pt x="4488410" y="284395"/>
                </a:lnTo>
                <a:lnTo>
                  <a:pt x="4490592" y="285724"/>
                </a:lnTo>
                <a:lnTo>
                  <a:pt x="4488676" y="318773"/>
                </a:lnTo>
                <a:lnTo>
                  <a:pt x="4490564" y="315706"/>
                </a:lnTo>
                <a:cubicBezTo>
                  <a:pt x="4491192" y="317728"/>
                  <a:pt x="4491234" y="319845"/>
                  <a:pt x="4490912" y="321776"/>
                </a:cubicBezTo>
                <a:cubicBezTo>
                  <a:pt x="4490592" y="323709"/>
                  <a:pt x="4489908" y="325455"/>
                  <a:pt x="4489080" y="326735"/>
                </a:cubicBezTo>
                <a:lnTo>
                  <a:pt x="4488388" y="323513"/>
                </a:lnTo>
                <a:lnTo>
                  <a:pt x="4487884" y="331776"/>
                </a:lnTo>
                <a:lnTo>
                  <a:pt x="4489080" y="326735"/>
                </a:lnTo>
                <a:cubicBezTo>
                  <a:pt x="4489072" y="330998"/>
                  <a:pt x="4488940" y="334768"/>
                  <a:pt x="4488736" y="338257"/>
                </a:cubicBezTo>
                <a:lnTo>
                  <a:pt x="4488240" y="344755"/>
                </a:lnTo>
                <a:lnTo>
                  <a:pt x="4489460" y="342254"/>
                </a:lnTo>
                <a:lnTo>
                  <a:pt x="4493420" y="334916"/>
                </a:lnTo>
                <a:lnTo>
                  <a:pt x="4495860" y="314159"/>
                </a:lnTo>
                <a:cubicBezTo>
                  <a:pt x="4500236" y="279594"/>
                  <a:pt x="4504700" y="251237"/>
                  <a:pt x="4510396" y="208308"/>
                </a:cubicBezTo>
                <a:cubicBezTo>
                  <a:pt x="4510396" y="208308"/>
                  <a:pt x="4510376" y="207851"/>
                  <a:pt x="4510352" y="207055"/>
                </a:cubicBezTo>
                <a:lnTo>
                  <a:pt x="4510352" y="206722"/>
                </a:lnTo>
                <a:lnTo>
                  <a:pt x="4508656" y="211857"/>
                </a:lnTo>
                <a:cubicBezTo>
                  <a:pt x="4502484" y="226992"/>
                  <a:pt x="4492324" y="245871"/>
                  <a:pt x="4490200" y="253009"/>
                </a:cubicBezTo>
                <a:lnTo>
                  <a:pt x="4478672" y="289305"/>
                </a:lnTo>
                <a:lnTo>
                  <a:pt x="4483010" y="258326"/>
                </a:lnTo>
                <a:lnTo>
                  <a:pt x="4484780" y="254598"/>
                </a:lnTo>
                <a:cubicBezTo>
                  <a:pt x="4488044" y="247418"/>
                  <a:pt x="4491628" y="239150"/>
                  <a:pt x="4495944" y="228548"/>
                </a:cubicBezTo>
                <a:cubicBezTo>
                  <a:pt x="4497504" y="225813"/>
                  <a:pt x="4503664" y="210461"/>
                  <a:pt x="4508224" y="201039"/>
                </a:cubicBezTo>
                <a:lnTo>
                  <a:pt x="4510640" y="196740"/>
                </a:lnTo>
                <a:lnTo>
                  <a:pt x="4510772" y="193875"/>
                </a:lnTo>
                <a:cubicBezTo>
                  <a:pt x="4511476" y="186751"/>
                  <a:pt x="4513208" y="179823"/>
                  <a:pt x="4517332" y="180588"/>
                </a:cubicBezTo>
                <a:cubicBezTo>
                  <a:pt x="4520824" y="183936"/>
                  <a:pt x="4511322" y="227110"/>
                  <a:pt x="4511900" y="228976"/>
                </a:cubicBezTo>
                <a:cubicBezTo>
                  <a:pt x="4509678" y="250799"/>
                  <a:pt x="4507236" y="271586"/>
                  <a:pt x="4504910" y="292590"/>
                </a:cubicBezTo>
                <a:lnTo>
                  <a:pt x="4501516" y="327711"/>
                </a:lnTo>
                <a:lnTo>
                  <a:pt x="4503118" y="328958"/>
                </a:lnTo>
                <a:cubicBezTo>
                  <a:pt x="4504304" y="330423"/>
                  <a:pt x="4505592" y="332380"/>
                  <a:pt x="4506780" y="334270"/>
                </a:cubicBezTo>
                <a:lnTo>
                  <a:pt x="4507128" y="334825"/>
                </a:lnTo>
                <a:lnTo>
                  <a:pt x="4508090" y="326525"/>
                </a:lnTo>
                <a:cubicBezTo>
                  <a:pt x="4509200" y="316042"/>
                  <a:pt x="4509888" y="307151"/>
                  <a:pt x="4510296" y="305492"/>
                </a:cubicBezTo>
                <a:cubicBezTo>
                  <a:pt x="4515448" y="257532"/>
                  <a:pt x="4522540" y="206585"/>
                  <a:pt x="4527406" y="148485"/>
                </a:cubicBezTo>
                <a:cubicBezTo>
                  <a:pt x="4527406" y="148485"/>
                  <a:pt x="4530576" y="117844"/>
                  <a:pt x="4534550" y="122747"/>
                </a:cubicBezTo>
                <a:lnTo>
                  <a:pt x="4533992" y="131055"/>
                </a:lnTo>
                <a:lnTo>
                  <a:pt x="4529912" y="142376"/>
                </a:lnTo>
                <a:cubicBezTo>
                  <a:pt x="4528472" y="146846"/>
                  <a:pt x="4527560" y="150450"/>
                  <a:pt x="4527732" y="152132"/>
                </a:cubicBezTo>
                <a:lnTo>
                  <a:pt x="4531784" y="150437"/>
                </a:lnTo>
                <a:lnTo>
                  <a:pt x="4531384" y="153387"/>
                </a:lnTo>
                <a:cubicBezTo>
                  <a:pt x="4530224" y="149656"/>
                  <a:pt x="4525880" y="184413"/>
                  <a:pt x="4532968" y="182212"/>
                </a:cubicBezTo>
                <a:cubicBezTo>
                  <a:pt x="4535208" y="181517"/>
                  <a:pt x="4537312" y="147455"/>
                  <a:pt x="4537716" y="140853"/>
                </a:cubicBezTo>
                <a:lnTo>
                  <a:pt x="4538088" y="138270"/>
                </a:lnTo>
                <a:lnTo>
                  <a:pt x="4538256" y="137936"/>
                </a:lnTo>
                <a:lnTo>
                  <a:pt x="4541292" y="130009"/>
                </a:lnTo>
                <a:lnTo>
                  <a:pt x="4536924" y="189038"/>
                </a:lnTo>
                <a:cubicBezTo>
                  <a:pt x="4534112" y="218841"/>
                  <a:pt x="4530896" y="249327"/>
                  <a:pt x="4528020" y="280901"/>
                </a:cubicBezTo>
                <a:cubicBezTo>
                  <a:pt x="4528020" y="280901"/>
                  <a:pt x="4520528" y="289704"/>
                  <a:pt x="4526160" y="292046"/>
                </a:cubicBezTo>
                <a:cubicBezTo>
                  <a:pt x="4529352" y="293101"/>
                  <a:pt x="4533194" y="264637"/>
                  <a:pt x="4530256" y="280206"/>
                </a:cubicBezTo>
                <a:cubicBezTo>
                  <a:pt x="4539584" y="228566"/>
                  <a:pt x="4540380" y="165253"/>
                  <a:pt x="4552624" y="115092"/>
                </a:cubicBezTo>
                <a:cubicBezTo>
                  <a:pt x="4553682" y="167260"/>
                  <a:pt x="4539176" y="235168"/>
                  <a:pt x="4534504" y="293888"/>
                </a:cubicBezTo>
                <a:cubicBezTo>
                  <a:pt x="4533964" y="296101"/>
                  <a:pt x="4533418" y="302576"/>
                  <a:pt x="4533612" y="308310"/>
                </a:cubicBezTo>
                <a:lnTo>
                  <a:pt x="4533864" y="310293"/>
                </a:lnTo>
                <a:lnTo>
                  <a:pt x="4534144" y="309556"/>
                </a:lnTo>
                <a:lnTo>
                  <a:pt x="4535484" y="306193"/>
                </a:lnTo>
                <a:lnTo>
                  <a:pt x="4534412" y="314612"/>
                </a:lnTo>
                <a:lnTo>
                  <a:pt x="4534556" y="315730"/>
                </a:lnTo>
                <a:cubicBezTo>
                  <a:pt x="4535116" y="317603"/>
                  <a:pt x="4535956" y="318661"/>
                  <a:pt x="4537168" y="318287"/>
                </a:cubicBezTo>
                <a:lnTo>
                  <a:pt x="4541588" y="291687"/>
                </a:lnTo>
                <a:cubicBezTo>
                  <a:pt x="4543676" y="265473"/>
                  <a:pt x="4547148" y="237125"/>
                  <a:pt x="4552054" y="212080"/>
                </a:cubicBezTo>
                <a:cubicBezTo>
                  <a:pt x="4551136" y="233502"/>
                  <a:pt x="4548760" y="256480"/>
                  <a:pt x="4546042" y="280335"/>
                </a:cubicBezTo>
                <a:lnTo>
                  <a:pt x="4540226" y="333316"/>
                </a:lnTo>
                <a:lnTo>
                  <a:pt x="4541222" y="329121"/>
                </a:lnTo>
                <a:lnTo>
                  <a:pt x="4540352" y="351665"/>
                </a:lnTo>
                <a:lnTo>
                  <a:pt x="4547376" y="336375"/>
                </a:lnTo>
                <a:lnTo>
                  <a:pt x="4554276" y="316918"/>
                </a:lnTo>
                <a:lnTo>
                  <a:pt x="4555246" y="311219"/>
                </a:lnTo>
                <a:lnTo>
                  <a:pt x="4556376" y="309633"/>
                </a:lnTo>
                <a:cubicBezTo>
                  <a:pt x="4558218" y="307413"/>
                  <a:pt x="4559472" y="306394"/>
                  <a:pt x="4559456" y="307557"/>
                </a:cubicBezTo>
                <a:lnTo>
                  <a:pt x="4557672" y="319688"/>
                </a:lnTo>
                <a:lnTo>
                  <a:pt x="4557396" y="326393"/>
                </a:lnTo>
                <a:cubicBezTo>
                  <a:pt x="4556972" y="332312"/>
                  <a:pt x="4556276" y="340172"/>
                  <a:pt x="4555288" y="350347"/>
                </a:cubicBezTo>
                <a:lnTo>
                  <a:pt x="4552524" y="387471"/>
                </a:lnTo>
                <a:lnTo>
                  <a:pt x="4555076" y="383559"/>
                </a:lnTo>
                <a:lnTo>
                  <a:pt x="4555876" y="381214"/>
                </a:lnTo>
                <a:cubicBezTo>
                  <a:pt x="4559162" y="371952"/>
                  <a:pt x="4562786" y="362663"/>
                  <a:pt x="4564140" y="362555"/>
                </a:cubicBezTo>
                <a:lnTo>
                  <a:pt x="4565452" y="378595"/>
                </a:lnTo>
                <a:lnTo>
                  <a:pt x="4571112" y="376838"/>
                </a:lnTo>
                <a:lnTo>
                  <a:pt x="4574974" y="374777"/>
                </a:lnTo>
                <a:lnTo>
                  <a:pt x="4587304" y="348385"/>
                </a:lnTo>
                <a:cubicBezTo>
                  <a:pt x="4595958" y="330035"/>
                  <a:pt x="4602448" y="317519"/>
                  <a:pt x="4595138" y="340749"/>
                </a:cubicBezTo>
                <a:lnTo>
                  <a:pt x="4586412" y="365701"/>
                </a:lnTo>
                <a:lnTo>
                  <a:pt x="4585852" y="379406"/>
                </a:lnTo>
                <a:cubicBezTo>
                  <a:pt x="4585412" y="385715"/>
                  <a:pt x="4584904" y="392669"/>
                  <a:pt x="4584808" y="398930"/>
                </a:cubicBezTo>
                <a:lnTo>
                  <a:pt x="4590868" y="370098"/>
                </a:lnTo>
                <a:lnTo>
                  <a:pt x="4591392" y="371668"/>
                </a:lnTo>
                <a:cubicBezTo>
                  <a:pt x="4593758" y="380670"/>
                  <a:pt x="4594316" y="387600"/>
                  <a:pt x="4593472" y="395887"/>
                </a:cubicBezTo>
                <a:lnTo>
                  <a:pt x="4591556" y="405665"/>
                </a:lnTo>
                <a:lnTo>
                  <a:pt x="4595234" y="406389"/>
                </a:lnTo>
                <a:cubicBezTo>
                  <a:pt x="4596540" y="406824"/>
                  <a:pt x="4597408" y="407361"/>
                  <a:pt x="4597400" y="407943"/>
                </a:cubicBezTo>
                <a:cubicBezTo>
                  <a:pt x="4601564" y="400452"/>
                  <a:pt x="4603024" y="392496"/>
                  <a:pt x="4604480" y="384830"/>
                </a:cubicBezTo>
                <a:lnTo>
                  <a:pt x="4606584" y="378473"/>
                </a:lnTo>
                <a:lnTo>
                  <a:pt x="4607580" y="367206"/>
                </a:lnTo>
                <a:lnTo>
                  <a:pt x="4610008" y="362057"/>
                </a:lnTo>
                <a:lnTo>
                  <a:pt x="4610728" y="351146"/>
                </a:lnTo>
                <a:cubicBezTo>
                  <a:pt x="4611252" y="342614"/>
                  <a:pt x="4611976" y="334345"/>
                  <a:pt x="4613686" y="326414"/>
                </a:cubicBezTo>
                <a:lnTo>
                  <a:pt x="4617904" y="313339"/>
                </a:lnTo>
                <a:lnTo>
                  <a:pt x="4619900" y="315080"/>
                </a:lnTo>
                <a:cubicBezTo>
                  <a:pt x="4613412" y="350841"/>
                  <a:pt x="4609570" y="379306"/>
                  <a:pt x="4630156" y="282239"/>
                </a:cubicBezTo>
                <a:cubicBezTo>
                  <a:pt x="4627044" y="289340"/>
                  <a:pt x="4620480" y="316945"/>
                  <a:pt x="4622716" y="316249"/>
                </a:cubicBezTo>
                <a:cubicBezTo>
                  <a:pt x="4620480" y="316945"/>
                  <a:pt x="4620480" y="316945"/>
                  <a:pt x="4619900" y="315080"/>
                </a:cubicBezTo>
                <a:cubicBezTo>
                  <a:pt x="4623820" y="294773"/>
                  <a:pt x="4629400" y="271906"/>
                  <a:pt x="4631640" y="271212"/>
                </a:cubicBezTo>
                <a:cubicBezTo>
                  <a:pt x="4629400" y="271906"/>
                  <a:pt x="4632392" y="281545"/>
                  <a:pt x="4632392" y="281545"/>
                </a:cubicBezTo>
                <a:cubicBezTo>
                  <a:pt x="4634130" y="287143"/>
                  <a:pt x="4636872" y="280155"/>
                  <a:pt x="4639284" y="287929"/>
                </a:cubicBezTo>
                <a:cubicBezTo>
                  <a:pt x="4638780" y="294222"/>
                  <a:pt x="4636520" y="311968"/>
                  <a:pt x="4635616" y="324861"/>
                </a:cubicBezTo>
                <a:lnTo>
                  <a:pt x="4633976" y="337891"/>
                </a:lnTo>
                <a:lnTo>
                  <a:pt x="4635162" y="335992"/>
                </a:lnTo>
                <a:cubicBezTo>
                  <a:pt x="4638084" y="328548"/>
                  <a:pt x="4640336" y="320530"/>
                  <a:pt x="4643372" y="312933"/>
                </a:cubicBezTo>
                <a:lnTo>
                  <a:pt x="4646300" y="305208"/>
                </a:lnTo>
                <a:lnTo>
                  <a:pt x="4649888" y="274666"/>
                </a:lnTo>
                <a:cubicBezTo>
                  <a:pt x="4651632" y="263812"/>
                  <a:pt x="4653864" y="252553"/>
                  <a:pt x="4656856" y="237818"/>
                </a:cubicBezTo>
                <a:cubicBezTo>
                  <a:pt x="4662032" y="221553"/>
                  <a:pt x="4662992" y="233869"/>
                  <a:pt x="4660524" y="249634"/>
                </a:cubicBezTo>
                <a:cubicBezTo>
                  <a:pt x="4660022" y="255925"/>
                  <a:pt x="4657412" y="256737"/>
                  <a:pt x="4658744" y="268936"/>
                </a:cubicBezTo>
                <a:lnTo>
                  <a:pt x="4659040" y="271608"/>
                </a:lnTo>
                <a:lnTo>
                  <a:pt x="4661040" y="266332"/>
                </a:lnTo>
                <a:cubicBezTo>
                  <a:pt x="4666436" y="251193"/>
                  <a:pt x="4672164" y="236317"/>
                  <a:pt x="4680720" y="221316"/>
                </a:cubicBezTo>
                <a:cubicBezTo>
                  <a:pt x="4676408" y="239659"/>
                  <a:pt x="4671350" y="255064"/>
                  <a:pt x="4666236" y="270472"/>
                </a:cubicBezTo>
                <a:lnTo>
                  <a:pt x="4660884" y="288225"/>
                </a:lnTo>
                <a:lnTo>
                  <a:pt x="4662466" y="302506"/>
                </a:lnTo>
                <a:lnTo>
                  <a:pt x="4659768" y="333247"/>
                </a:lnTo>
                <a:lnTo>
                  <a:pt x="4666652" y="331966"/>
                </a:lnTo>
                <a:lnTo>
                  <a:pt x="4668164" y="331669"/>
                </a:lnTo>
                <a:lnTo>
                  <a:pt x="4670582" y="322894"/>
                </a:lnTo>
                <a:lnTo>
                  <a:pt x="4670480" y="322561"/>
                </a:lnTo>
                <a:lnTo>
                  <a:pt x="4670620" y="322758"/>
                </a:lnTo>
                <a:lnTo>
                  <a:pt x="4670764" y="322235"/>
                </a:lnTo>
                <a:lnTo>
                  <a:pt x="4670480" y="322561"/>
                </a:lnTo>
                <a:cubicBezTo>
                  <a:pt x="4669226" y="318521"/>
                  <a:pt x="4668648" y="316653"/>
                  <a:pt x="4670888" y="315958"/>
                </a:cubicBezTo>
                <a:lnTo>
                  <a:pt x="4672228" y="317663"/>
                </a:lnTo>
                <a:lnTo>
                  <a:pt x="4678720" y="299059"/>
                </a:lnTo>
                <a:cubicBezTo>
                  <a:pt x="4681252" y="291356"/>
                  <a:pt x="4684164" y="284543"/>
                  <a:pt x="4688472" y="283043"/>
                </a:cubicBezTo>
                <a:cubicBezTo>
                  <a:pt x="4697092" y="280040"/>
                  <a:pt x="4679656" y="300776"/>
                  <a:pt x="4688344" y="292732"/>
                </a:cubicBezTo>
                <a:cubicBezTo>
                  <a:pt x="4699774" y="282150"/>
                  <a:pt x="4714200" y="250035"/>
                  <a:pt x="4699676" y="289515"/>
                </a:cubicBezTo>
                <a:lnTo>
                  <a:pt x="4686736" y="325764"/>
                </a:lnTo>
                <a:lnTo>
                  <a:pt x="4687352" y="327917"/>
                </a:lnTo>
                <a:lnTo>
                  <a:pt x="4689000" y="327594"/>
                </a:lnTo>
                <a:lnTo>
                  <a:pt x="4697176" y="325791"/>
                </a:lnTo>
                <a:lnTo>
                  <a:pt x="4701320" y="316671"/>
                </a:lnTo>
                <a:lnTo>
                  <a:pt x="4704244" y="292991"/>
                </a:lnTo>
                <a:cubicBezTo>
                  <a:pt x="4707412" y="286724"/>
                  <a:pt x="4708204" y="291251"/>
                  <a:pt x="4708092" y="298956"/>
                </a:cubicBezTo>
                <a:lnTo>
                  <a:pt x="4707672" y="305555"/>
                </a:lnTo>
                <a:lnTo>
                  <a:pt x="4704782" y="312176"/>
                </a:lnTo>
                <a:lnTo>
                  <a:pt x="4702312" y="318097"/>
                </a:lnTo>
                <a:lnTo>
                  <a:pt x="4701876" y="324754"/>
                </a:lnTo>
                <a:lnTo>
                  <a:pt x="4704676" y="324138"/>
                </a:lnTo>
                <a:lnTo>
                  <a:pt x="4708312" y="302472"/>
                </a:lnTo>
                <a:lnTo>
                  <a:pt x="4714492" y="295834"/>
                </a:lnTo>
                <a:cubicBezTo>
                  <a:pt x="4717992" y="293779"/>
                  <a:pt x="4712668" y="305816"/>
                  <a:pt x="4710172" y="315014"/>
                </a:cubicBezTo>
                <a:lnTo>
                  <a:pt x="4721064" y="290718"/>
                </a:lnTo>
                <a:lnTo>
                  <a:pt x="4721680" y="285928"/>
                </a:lnTo>
                <a:lnTo>
                  <a:pt x="4725904" y="278667"/>
                </a:lnTo>
                <a:lnTo>
                  <a:pt x="4726792" y="277939"/>
                </a:lnTo>
                <a:lnTo>
                  <a:pt x="4743100" y="241557"/>
                </a:lnTo>
                <a:cubicBezTo>
                  <a:pt x="4752236" y="216831"/>
                  <a:pt x="4761032" y="192130"/>
                  <a:pt x="4773996" y="168261"/>
                </a:cubicBezTo>
                <a:lnTo>
                  <a:pt x="4778036" y="159976"/>
                </a:lnTo>
                <a:lnTo>
                  <a:pt x="4778028" y="160514"/>
                </a:lnTo>
                <a:cubicBezTo>
                  <a:pt x="4778108" y="168672"/>
                  <a:pt x="4771544" y="196273"/>
                  <a:pt x="4772876" y="208474"/>
                </a:cubicBezTo>
                <a:cubicBezTo>
                  <a:pt x="4775464" y="224714"/>
                  <a:pt x="4778456" y="185606"/>
                  <a:pt x="4779536" y="181180"/>
                </a:cubicBezTo>
                <a:cubicBezTo>
                  <a:pt x="4780432" y="171870"/>
                  <a:pt x="4781308" y="164566"/>
                  <a:pt x="4782200" y="158195"/>
                </a:cubicBezTo>
                <a:lnTo>
                  <a:pt x="4783780" y="148199"/>
                </a:lnTo>
                <a:lnTo>
                  <a:pt x="4798604" y="117814"/>
                </a:lnTo>
                <a:lnTo>
                  <a:pt x="4800834" y="119346"/>
                </a:lnTo>
                <a:cubicBezTo>
                  <a:pt x="4800272" y="119520"/>
                  <a:pt x="4800444" y="118018"/>
                  <a:pt x="4801068" y="115556"/>
                </a:cubicBezTo>
                <a:lnTo>
                  <a:pt x="4803380" y="108027"/>
                </a:lnTo>
                <a:lnTo>
                  <a:pt x="4814462" y="85319"/>
                </a:lnTo>
                <a:lnTo>
                  <a:pt x="4813500" y="94280"/>
                </a:lnTo>
                <a:lnTo>
                  <a:pt x="4819740" y="95101"/>
                </a:lnTo>
                <a:lnTo>
                  <a:pt x="4811218" y="119630"/>
                </a:lnTo>
                <a:lnTo>
                  <a:pt x="4823700" y="95812"/>
                </a:lnTo>
                <a:lnTo>
                  <a:pt x="4823248" y="109874"/>
                </a:lnTo>
                <a:lnTo>
                  <a:pt x="4823416" y="115875"/>
                </a:lnTo>
                <a:lnTo>
                  <a:pt x="4789060" y="193787"/>
                </a:lnTo>
                <a:lnTo>
                  <a:pt x="4734812" y="335788"/>
                </a:lnTo>
                <a:lnTo>
                  <a:pt x="4731540" y="345396"/>
                </a:lnTo>
                <a:lnTo>
                  <a:pt x="4735820" y="347055"/>
                </a:lnTo>
                <a:lnTo>
                  <a:pt x="4737812" y="341485"/>
                </a:lnTo>
                <a:cubicBezTo>
                  <a:pt x="4746624" y="324140"/>
                  <a:pt x="4752920" y="292279"/>
                  <a:pt x="4763928" y="279408"/>
                </a:cubicBezTo>
                <a:cubicBezTo>
                  <a:pt x="4766672" y="276868"/>
                  <a:pt x="4772548" y="276403"/>
                  <a:pt x="4772580" y="274077"/>
                </a:cubicBezTo>
                <a:cubicBezTo>
                  <a:pt x="4778136" y="263959"/>
                  <a:pt x="4787136" y="232272"/>
                  <a:pt x="4795404" y="221940"/>
                </a:cubicBezTo>
                <a:cubicBezTo>
                  <a:pt x="4798634" y="216650"/>
                  <a:pt x="4806768" y="216008"/>
                  <a:pt x="4806768" y="216008"/>
                </a:cubicBezTo>
                <a:cubicBezTo>
                  <a:pt x="4806768" y="216008"/>
                  <a:pt x="4807576" y="214782"/>
                  <a:pt x="4808392" y="212927"/>
                </a:cubicBezTo>
                <a:lnTo>
                  <a:pt x="4809128" y="209911"/>
                </a:lnTo>
                <a:lnTo>
                  <a:pt x="4811512" y="205777"/>
                </a:lnTo>
                <a:lnTo>
                  <a:pt x="4812440" y="205589"/>
                </a:lnTo>
                <a:cubicBezTo>
                  <a:pt x="4812784" y="205271"/>
                  <a:pt x="4812792" y="204690"/>
                  <a:pt x="4812804" y="203528"/>
                </a:cubicBezTo>
                <a:lnTo>
                  <a:pt x="4811512" y="205777"/>
                </a:lnTo>
                <a:lnTo>
                  <a:pt x="4810064" y="206067"/>
                </a:lnTo>
                <a:cubicBezTo>
                  <a:pt x="4815548" y="200988"/>
                  <a:pt x="4821068" y="193583"/>
                  <a:pt x="4821068" y="193583"/>
                </a:cubicBezTo>
                <a:cubicBezTo>
                  <a:pt x="4829624" y="195232"/>
                  <a:pt x="4801216" y="226125"/>
                  <a:pt x="4798214" y="248047"/>
                </a:cubicBezTo>
                <a:cubicBezTo>
                  <a:pt x="4798184" y="250372"/>
                  <a:pt x="4800796" y="257523"/>
                  <a:pt x="4800764" y="259849"/>
                </a:cubicBezTo>
                <a:cubicBezTo>
                  <a:pt x="4797860" y="274403"/>
                  <a:pt x="4791756" y="291923"/>
                  <a:pt x="4786080" y="311343"/>
                </a:cubicBezTo>
                <a:lnTo>
                  <a:pt x="4784508" y="315234"/>
                </a:lnTo>
                <a:lnTo>
                  <a:pt x="4789282" y="305338"/>
                </a:lnTo>
                <a:lnTo>
                  <a:pt x="4788412" y="311184"/>
                </a:lnTo>
                <a:lnTo>
                  <a:pt x="4786952" y="324988"/>
                </a:lnTo>
                <a:lnTo>
                  <a:pt x="4792028" y="314620"/>
                </a:lnTo>
                <a:lnTo>
                  <a:pt x="4793924" y="315608"/>
                </a:lnTo>
                <a:lnTo>
                  <a:pt x="4797900" y="287214"/>
                </a:lnTo>
                <a:lnTo>
                  <a:pt x="4799672" y="283485"/>
                </a:lnTo>
                <a:cubicBezTo>
                  <a:pt x="4802934" y="276305"/>
                  <a:pt x="4806516" y="268037"/>
                  <a:pt x="4810836" y="257434"/>
                </a:cubicBezTo>
                <a:cubicBezTo>
                  <a:pt x="4812916" y="253786"/>
                  <a:pt x="4823168" y="227710"/>
                  <a:pt x="4826912" y="223169"/>
                </a:cubicBezTo>
                <a:lnTo>
                  <a:pt x="4827684" y="226372"/>
                </a:lnTo>
                <a:lnTo>
                  <a:pt x="4827760" y="227989"/>
                </a:lnTo>
                <a:lnTo>
                  <a:pt x="4823544" y="240743"/>
                </a:lnTo>
                <a:cubicBezTo>
                  <a:pt x="4817372" y="255878"/>
                  <a:pt x="4807216" y="274757"/>
                  <a:pt x="4805088" y="281894"/>
                </a:cubicBezTo>
                <a:lnTo>
                  <a:pt x="4794320" y="315812"/>
                </a:lnTo>
                <a:lnTo>
                  <a:pt x="4795756" y="316561"/>
                </a:lnTo>
                <a:cubicBezTo>
                  <a:pt x="4796680" y="318388"/>
                  <a:pt x="4797316" y="321250"/>
                  <a:pt x="4797748" y="324701"/>
                </a:cubicBezTo>
                <a:lnTo>
                  <a:pt x="4798080" y="333393"/>
                </a:lnTo>
                <a:lnTo>
                  <a:pt x="4802644" y="322040"/>
                </a:lnTo>
                <a:cubicBezTo>
                  <a:pt x="4811488" y="301981"/>
                  <a:pt x="4819848" y="284671"/>
                  <a:pt x="4822656" y="277479"/>
                </a:cubicBezTo>
                <a:cubicBezTo>
                  <a:pt x="4841476" y="237468"/>
                  <a:pt x="4858116" y="200143"/>
                  <a:pt x="4874350" y="163771"/>
                </a:cubicBezTo>
                <a:lnTo>
                  <a:pt x="4877804" y="156197"/>
                </a:lnTo>
                <a:lnTo>
                  <a:pt x="4878436" y="165141"/>
                </a:lnTo>
                <a:lnTo>
                  <a:pt x="4878940" y="168215"/>
                </a:lnTo>
                <a:lnTo>
                  <a:pt x="4868948" y="192124"/>
                </a:lnTo>
                <a:cubicBezTo>
                  <a:pt x="4862880" y="206931"/>
                  <a:pt x="4842996" y="242188"/>
                  <a:pt x="4842832" y="254202"/>
                </a:cubicBezTo>
                <a:cubicBezTo>
                  <a:pt x="4842772" y="258854"/>
                  <a:pt x="4850908" y="258212"/>
                  <a:pt x="4853972" y="265327"/>
                </a:cubicBezTo>
                <a:cubicBezTo>
                  <a:pt x="4856556" y="274802"/>
                  <a:pt x="4850616" y="279918"/>
                  <a:pt x="4845000" y="294689"/>
                </a:cubicBezTo>
                <a:cubicBezTo>
                  <a:pt x="4842128" y="306918"/>
                  <a:pt x="4842000" y="316609"/>
                  <a:pt x="4839188" y="324188"/>
                </a:cubicBezTo>
                <a:lnTo>
                  <a:pt x="4823588" y="365845"/>
                </a:lnTo>
                <a:lnTo>
                  <a:pt x="4823732" y="366053"/>
                </a:lnTo>
                <a:lnTo>
                  <a:pt x="4824874" y="362828"/>
                </a:lnTo>
                <a:cubicBezTo>
                  <a:pt x="4827436" y="356695"/>
                  <a:pt x="4830128" y="351620"/>
                  <a:pt x="4832998" y="348295"/>
                </a:cubicBezTo>
                <a:cubicBezTo>
                  <a:pt x="4835772" y="343431"/>
                  <a:pt x="4841648" y="342967"/>
                  <a:pt x="4844392" y="340428"/>
                </a:cubicBezTo>
                <a:cubicBezTo>
                  <a:pt x="4847170" y="335174"/>
                  <a:pt x="4850036" y="323331"/>
                  <a:pt x="4856044" y="313177"/>
                </a:cubicBezTo>
                <a:cubicBezTo>
                  <a:pt x="4858856" y="305598"/>
                  <a:pt x="4876028" y="270555"/>
                  <a:pt x="4870284" y="295014"/>
                </a:cubicBezTo>
                <a:cubicBezTo>
                  <a:pt x="4867372" y="309958"/>
                  <a:pt x="4855852" y="327517"/>
                  <a:pt x="4853046" y="334708"/>
                </a:cubicBezTo>
                <a:cubicBezTo>
                  <a:pt x="4849784" y="342323"/>
                  <a:pt x="4852852" y="349438"/>
                  <a:pt x="4852820" y="351764"/>
                </a:cubicBezTo>
                <a:lnTo>
                  <a:pt x="4846976" y="361757"/>
                </a:lnTo>
                <a:lnTo>
                  <a:pt x="4840388" y="413489"/>
                </a:lnTo>
                <a:lnTo>
                  <a:pt x="4841766" y="410135"/>
                </a:lnTo>
                <a:lnTo>
                  <a:pt x="4851768" y="382834"/>
                </a:lnTo>
                <a:lnTo>
                  <a:pt x="4856114" y="358008"/>
                </a:lnTo>
                <a:lnTo>
                  <a:pt x="4855552" y="372495"/>
                </a:lnTo>
                <a:lnTo>
                  <a:pt x="4858052" y="365676"/>
                </a:lnTo>
                <a:cubicBezTo>
                  <a:pt x="4862504" y="353323"/>
                  <a:pt x="4868316" y="340860"/>
                  <a:pt x="4874408" y="328375"/>
                </a:cubicBezTo>
                <a:lnTo>
                  <a:pt x="4878892" y="319084"/>
                </a:lnTo>
                <a:lnTo>
                  <a:pt x="4878620" y="321213"/>
                </a:lnTo>
                <a:lnTo>
                  <a:pt x="4876440" y="338868"/>
                </a:lnTo>
                <a:lnTo>
                  <a:pt x="4870120" y="354265"/>
                </a:lnTo>
                <a:lnTo>
                  <a:pt x="4864720" y="377037"/>
                </a:lnTo>
                <a:lnTo>
                  <a:pt x="4863128" y="381225"/>
                </a:lnTo>
                <a:lnTo>
                  <a:pt x="4866036" y="364153"/>
                </a:lnTo>
                <a:lnTo>
                  <a:pt x="4855248" y="389372"/>
                </a:lnTo>
                <a:cubicBezTo>
                  <a:pt x="4853352" y="396153"/>
                  <a:pt x="4854676" y="398469"/>
                  <a:pt x="4863152" y="389280"/>
                </a:cubicBezTo>
                <a:lnTo>
                  <a:pt x="4871940" y="373693"/>
                </a:lnTo>
                <a:lnTo>
                  <a:pt x="4866292" y="412433"/>
                </a:lnTo>
                <a:lnTo>
                  <a:pt x="4863866" y="430517"/>
                </a:lnTo>
                <a:lnTo>
                  <a:pt x="4864538" y="428597"/>
                </a:lnTo>
                <a:cubicBezTo>
                  <a:pt x="4864538" y="428597"/>
                  <a:pt x="4871164" y="407818"/>
                  <a:pt x="4875624" y="397338"/>
                </a:cubicBezTo>
                <a:lnTo>
                  <a:pt x="4876872" y="395177"/>
                </a:lnTo>
                <a:lnTo>
                  <a:pt x="4880356" y="375557"/>
                </a:lnTo>
                <a:cubicBezTo>
                  <a:pt x="4883348" y="360820"/>
                  <a:pt x="4884850" y="361377"/>
                  <a:pt x="4885456" y="367283"/>
                </a:cubicBezTo>
                <a:lnTo>
                  <a:pt x="4885352" y="376304"/>
                </a:lnTo>
                <a:lnTo>
                  <a:pt x="4885724" y="370564"/>
                </a:lnTo>
                <a:cubicBezTo>
                  <a:pt x="4885780" y="355726"/>
                  <a:pt x="4885216" y="342641"/>
                  <a:pt x="4891220" y="339779"/>
                </a:cubicBezTo>
                <a:lnTo>
                  <a:pt x="4893768" y="345307"/>
                </a:lnTo>
                <a:lnTo>
                  <a:pt x="4890748" y="368907"/>
                </a:lnTo>
                <a:lnTo>
                  <a:pt x="4884756" y="414177"/>
                </a:lnTo>
                <a:lnTo>
                  <a:pt x="4889040" y="405432"/>
                </a:lnTo>
                <a:cubicBezTo>
                  <a:pt x="4900910" y="380374"/>
                  <a:pt x="4920992" y="334791"/>
                  <a:pt x="4910028" y="369636"/>
                </a:cubicBezTo>
                <a:lnTo>
                  <a:pt x="4893720" y="428494"/>
                </a:lnTo>
                <a:lnTo>
                  <a:pt x="4891156" y="453426"/>
                </a:lnTo>
                <a:lnTo>
                  <a:pt x="4892992" y="445890"/>
                </a:lnTo>
                <a:cubicBezTo>
                  <a:pt x="4894488" y="440799"/>
                  <a:pt x="4896148" y="436942"/>
                  <a:pt x="4898308" y="435609"/>
                </a:cubicBezTo>
                <a:cubicBezTo>
                  <a:pt x="4898318" y="434931"/>
                  <a:pt x="4899200" y="434523"/>
                  <a:pt x="4900512" y="434329"/>
                </a:cubicBezTo>
                <a:lnTo>
                  <a:pt x="4902872" y="434331"/>
                </a:lnTo>
                <a:lnTo>
                  <a:pt x="4907144" y="411081"/>
                </a:lnTo>
                <a:lnTo>
                  <a:pt x="4918536" y="339412"/>
                </a:lnTo>
                <a:lnTo>
                  <a:pt x="4922320" y="330325"/>
                </a:lnTo>
                <a:cubicBezTo>
                  <a:pt x="4924424" y="327174"/>
                  <a:pt x="4926354" y="325908"/>
                  <a:pt x="4927916" y="327773"/>
                </a:cubicBezTo>
                <a:lnTo>
                  <a:pt x="4928388" y="330041"/>
                </a:lnTo>
                <a:lnTo>
                  <a:pt x="4933448" y="293628"/>
                </a:lnTo>
                <a:cubicBezTo>
                  <a:pt x="4933448" y="293628"/>
                  <a:pt x="4932140" y="264376"/>
                  <a:pt x="4940388" y="265906"/>
                </a:cubicBezTo>
                <a:cubicBezTo>
                  <a:pt x="4943880" y="269252"/>
                  <a:pt x="4934376" y="312428"/>
                  <a:pt x="4934956" y="314294"/>
                </a:cubicBezTo>
                <a:cubicBezTo>
                  <a:pt x="4932732" y="336119"/>
                  <a:pt x="4930288" y="356905"/>
                  <a:pt x="4927964" y="377910"/>
                </a:cubicBezTo>
                <a:lnTo>
                  <a:pt x="4926578" y="392244"/>
                </a:lnTo>
                <a:lnTo>
                  <a:pt x="4933756" y="387285"/>
                </a:lnTo>
                <a:lnTo>
                  <a:pt x="4942012" y="316109"/>
                </a:lnTo>
                <a:cubicBezTo>
                  <a:pt x="4945036" y="290114"/>
                  <a:pt x="4948028" y="262852"/>
                  <a:pt x="4950460" y="233804"/>
                </a:cubicBezTo>
                <a:cubicBezTo>
                  <a:pt x="4950460" y="233804"/>
                  <a:pt x="4953628" y="203164"/>
                  <a:pt x="4957604" y="208065"/>
                </a:cubicBezTo>
                <a:lnTo>
                  <a:pt x="4957048" y="216372"/>
                </a:lnTo>
                <a:lnTo>
                  <a:pt x="4952968" y="227695"/>
                </a:lnTo>
                <a:cubicBezTo>
                  <a:pt x="4951524" y="232165"/>
                  <a:pt x="4950616" y="235771"/>
                  <a:pt x="4950784" y="237451"/>
                </a:cubicBezTo>
                <a:lnTo>
                  <a:pt x="4954836" y="235755"/>
                </a:lnTo>
                <a:lnTo>
                  <a:pt x="4954436" y="238707"/>
                </a:lnTo>
                <a:cubicBezTo>
                  <a:pt x="4953276" y="234974"/>
                  <a:pt x="4948936" y="269730"/>
                  <a:pt x="4956020" y="267530"/>
                </a:cubicBezTo>
                <a:cubicBezTo>
                  <a:pt x="4958260" y="266836"/>
                  <a:pt x="4960366" y="232775"/>
                  <a:pt x="4960768" y="226173"/>
                </a:cubicBezTo>
                <a:lnTo>
                  <a:pt x="4961144" y="223589"/>
                </a:lnTo>
                <a:lnTo>
                  <a:pt x="4961312" y="223256"/>
                </a:lnTo>
                <a:lnTo>
                  <a:pt x="4964344" y="215329"/>
                </a:lnTo>
                <a:lnTo>
                  <a:pt x="4959980" y="274355"/>
                </a:lnTo>
                <a:lnTo>
                  <a:pt x="4951634" y="360437"/>
                </a:lnTo>
                <a:lnTo>
                  <a:pt x="4955116" y="350657"/>
                </a:lnTo>
                <a:lnTo>
                  <a:pt x="4963400" y="282412"/>
                </a:lnTo>
                <a:cubicBezTo>
                  <a:pt x="4966296" y="253858"/>
                  <a:pt x="4969556" y="225492"/>
                  <a:pt x="4975676" y="200410"/>
                </a:cubicBezTo>
                <a:cubicBezTo>
                  <a:pt x="4976206" y="226495"/>
                  <a:pt x="4972844" y="256513"/>
                  <a:pt x="4968768" y="287351"/>
                </a:cubicBezTo>
                <a:lnTo>
                  <a:pt x="4963952" y="326814"/>
                </a:lnTo>
                <a:lnTo>
                  <a:pt x="4975112" y="297384"/>
                </a:lnTo>
                <a:lnTo>
                  <a:pt x="4977464" y="279964"/>
                </a:lnTo>
                <a:cubicBezTo>
                  <a:pt x="4977552" y="284198"/>
                  <a:pt x="4977886" y="287249"/>
                  <a:pt x="4977736" y="289893"/>
                </a:cubicBezTo>
                <a:lnTo>
                  <a:pt x="4975152" y="297273"/>
                </a:lnTo>
                <a:lnTo>
                  <a:pt x="4975932" y="295219"/>
                </a:lnTo>
                <a:cubicBezTo>
                  <a:pt x="4981326" y="280080"/>
                  <a:pt x="4987056" y="265203"/>
                  <a:pt x="4995610" y="250201"/>
                </a:cubicBezTo>
                <a:cubicBezTo>
                  <a:pt x="4991300" y="268546"/>
                  <a:pt x="4986242" y="283950"/>
                  <a:pt x="4981124" y="299358"/>
                </a:cubicBezTo>
                <a:lnTo>
                  <a:pt x="4972380" y="328374"/>
                </a:lnTo>
                <a:lnTo>
                  <a:pt x="4969096" y="365655"/>
                </a:lnTo>
                <a:lnTo>
                  <a:pt x="4966356" y="390615"/>
                </a:lnTo>
                <a:lnTo>
                  <a:pt x="4971632" y="388776"/>
                </a:lnTo>
                <a:cubicBezTo>
                  <a:pt x="4979932" y="376118"/>
                  <a:pt x="4982832" y="361561"/>
                  <a:pt x="4986160" y="349296"/>
                </a:cubicBezTo>
                <a:cubicBezTo>
                  <a:pt x="4991712" y="339178"/>
                  <a:pt x="4994744" y="314932"/>
                  <a:pt x="5003364" y="311927"/>
                </a:cubicBezTo>
                <a:cubicBezTo>
                  <a:pt x="5011984" y="308925"/>
                  <a:pt x="4994548" y="329662"/>
                  <a:pt x="5003236" y="321617"/>
                </a:cubicBezTo>
                <a:cubicBezTo>
                  <a:pt x="5014664" y="311036"/>
                  <a:pt x="5029092" y="278920"/>
                  <a:pt x="5014566" y="318401"/>
                </a:cubicBezTo>
                <a:cubicBezTo>
                  <a:pt x="5005596" y="347762"/>
                  <a:pt x="4996844" y="360456"/>
                  <a:pt x="4990972" y="394606"/>
                </a:cubicBezTo>
                <a:cubicBezTo>
                  <a:pt x="4997484" y="388574"/>
                  <a:pt x="5008844" y="362122"/>
                  <a:pt x="5016460" y="345005"/>
                </a:cubicBezTo>
                <a:lnTo>
                  <a:pt x="5017474" y="342845"/>
                </a:lnTo>
                <a:lnTo>
                  <a:pt x="5015052" y="379922"/>
                </a:lnTo>
                <a:lnTo>
                  <a:pt x="5023202" y="331357"/>
                </a:lnTo>
                <a:lnTo>
                  <a:pt x="5029380" y="324720"/>
                </a:lnTo>
                <a:cubicBezTo>
                  <a:pt x="5032880" y="322665"/>
                  <a:pt x="5027556" y="334702"/>
                  <a:pt x="5025064" y="343900"/>
                </a:cubicBezTo>
                <a:cubicBezTo>
                  <a:pt x="5053698" y="295951"/>
                  <a:pt x="5062960" y="244884"/>
                  <a:pt x="5088884" y="197145"/>
                </a:cubicBezTo>
                <a:lnTo>
                  <a:pt x="5092924" y="188863"/>
                </a:lnTo>
                <a:lnTo>
                  <a:pt x="5092920" y="189399"/>
                </a:lnTo>
                <a:cubicBezTo>
                  <a:pt x="5093000" y="197555"/>
                  <a:pt x="5086436" y="225159"/>
                  <a:pt x="5087768" y="237361"/>
                </a:cubicBezTo>
                <a:cubicBezTo>
                  <a:pt x="5090356" y="253601"/>
                  <a:pt x="5093348" y="214491"/>
                  <a:pt x="5094428" y="210067"/>
                </a:cubicBezTo>
                <a:cubicBezTo>
                  <a:pt x="5095320" y="200756"/>
                  <a:pt x="5096196" y="193452"/>
                  <a:pt x="5097092" y="187081"/>
                </a:cubicBezTo>
                <a:lnTo>
                  <a:pt x="5098672" y="177086"/>
                </a:lnTo>
                <a:lnTo>
                  <a:pt x="5113496" y="146702"/>
                </a:lnTo>
                <a:lnTo>
                  <a:pt x="5115724" y="148233"/>
                </a:lnTo>
                <a:cubicBezTo>
                  <a:pt x="5115164" y="148407"/>
                  <a:pt x="5115336" y="146904"/>
                  <a:pt x="5115960" y="144441"/>
                </a:cubicBezTo>
                <a:lnTo>
                  <a:pt x="5118272" y="136913"/>
                </a:lnTo>
                <a:lnTo>
                  <a:pt x="5129352" y="114205"/>
                </a:lnTo>
                <a:lnTo>
                  <a:pt x="5128392" y="123166"/>
                </a:lnTo>
                <a:lnTo>
                  <a:pt x="5134628" y="123986"/>
                </a:lnTo>
                <a:lnTo>
                  <a:pt x="5126108" y="148517"/>
                </a:lnTo>
                <a:lnTo>
                  <a:pt x="5138592" y="124698"/>
                </a:lnTo>
                <a:lnTo>
                  <a:pt x="5138140" y="138761"/>
                </a:lnTo>
                <a:lnTo>
                  <a:pt x="5138308" y="144763"/>
                </a:lnTo>
                <a:lnTo>
                  <a:pt x="5103952" y="222674"/>
                </a:lnTo>
                <a:cubicBezTo>
                  <a:pt x="5082216" y="273854"/>
                  <a:pt x="5061884" y="325311"/>
                  <a:pt x="5044472" y="378379"/>
                </a:cubicBezTo>
                <a:cubicBezTo>
                  <a:pt x="5043048" y="383331"/>
                  <a:pt x="5036544" y="397009"/>
                  <a:pt x="5031060" y="410316"/>
                </a:cubicBezTo>
                <a:lnTo>
                  <a:pt x="5030440" y="412036"/>
                </a:lnTo>
                <a:lnTo>
                  <a:pt x="5030640" y="432393"/>
                </a:lnTo>
                <a:lnTo>
                  <a:pt x="5035672" y="420675"/>
                </a:lnTo>
                <a:lnTo>
                  <a:pt x="5036740" y="411734"/>
                </a:lnTo>
                <a:lnTo>
                  <a:pt x="5040956" y="398658"/>
                </a:lnTo>
                <a:lnTo>
                  <a:pt x="5042954" y="400399"/>
                </a:lnTo>
                <a:lnTo>
                  <a:pt x="5042682" y="401943"/>
                </a:lnTo>
                <a:lnTo>
                  <a:pt x="5043120" y="400724"/>
                </a:lnTo>
                <a:lnTo>
                  <a:pt x="5042954" y="400399"/>
                </a:lnTo>
                <a:cubicBezTo>
                  <a:pt x="5046876" y="380092"/>
                  <a:pt x="5052456" y="357225"/>
                  <a:pt x="5054694" y="356530"/>
                </a:cubicBezTo>
                <a:cubicBezTo>
                  <a:pt x="5053574" y="356877"/>
                  <a:pt x="5053764" y="359461"/>
                  <a:pt x="5054232" y="361958"/>
                </a:cubicBezTo>
                <a:lnTo>
                  <a:pt x="5054928" y="364964"/>
                </a:lnTo>
                <a:lnTo>
                  <a:pt x="5058954" y="355164"/>
                </a:lnTo>
                <a:cubicBezTo>
                  <a:pt x="5064956" y="338282"/>
                  <a:pt x="5070560" y="317947"/>
                  <a:pt x="5078820" y="308293"/>
                </a:cubicBezTo>
                <a:cubicBezTo>
                  <a:pt x="5081564" y="305753"/>
                  <a:pt x="5087440" y="305289"/>
                  <a:pt x="5087468" y="302965"/>
                </a:cubicBezTo>
                <a:cubicBezTo>
                  <a:pt x="5093024" y="292844"/>
                  <a:pt x="5102028" y="261157"/>
                  <a:pt x="5110292" y="250825"/>
                </a:cubicBezTo>
                <a:cubicBezTo>
                  <a:pt x="5113524" y="245538"/>
                  <a:pt x="5121660" y="244895"/>
                  <a:pt x="5121660" y="244895"/>
                </a:cubicBezTo>
                <a:cubicBezTo>
                  <a:pt x="5121660" y="244895"/>
                  <a:pt x="5122464" y="243669"/>
                  <a:pt x="5123282" y="241812"/>
                </a:cubicBezTo>
                <a:lnTo>
                  <a:pt x="5124016" y="238798"/>
                </a:lnTo>
                <a:lnTo>
                  <a:pt x="5126400" y="234662"/>
                </a:lnTo>
                <a:lnTo>
                  <a:pt x="5127330" y="234476"/>
                </a:lnTo>
                <a:cubicBezTo>
                  <a:pt x="5127672" y="234158"/>
                  <a:pt x="5127680" y="233577"/>
                  <a:pt x="5127696" y="232414"/>
                </a:cubicBezTo>
                <a:lnTo>
                  <a:pt x="5126400" y="234662"/>
                </a:lnTo>
                <a:lnTo>
                  <a:pt x="5124952" y="234955"/>
                </a:lnTo>
                <a:cubicBezTo>
                  <a:pt x="5130440" y="229873"/>
                  <a:pt x="5135956" y="222469"/>
                  <a:pt x="5135956" y="222469"/>
                </a:cubicBezTo>
                <a:cubicBezTo>
                  <a:pt x="5144516" y="224117"/>
                  <a:pt x="5116108" y="255013"/>
                  <a:pt x="5113104" y="276932"/>
                </a:cubicBezTo>
                <a:cubicBezTo>
                  <a:pt x="5113072" y="279258"/>
                  <a:pt x="5115688" y="286409"/>
                  <a:pt x="5115656" y="288733"/>
                </a:cubicBezTo>
                <a:cubicBezTo>
                  <a:pt x="5112752" y="303290"/>
                  <a:pt x="5106648" y="320810"/>
                  <a:pt x="5100968" y="340229"/>
                </a:cubicBezTo>
                <a:cubicBezTo>
                  <a:pt x="5099564" y="344021"/>
                  <a:pt x="5092334" y="361434"/>
                  <a:pt x="5085448" y="378192"/>
                </a:cubicBezTo>
                <a:lnTo>
                  <a:pt x="5085428" y="378245"/>
                </a:lnTo>
                <a:lnTo>
                  <a:pt x="5085520" y="387826"/>
                </a:lnTo>
                <a:lnTo>
                  <a:pt x="5083792" y="407503"/>
                </a:lnTo>
                <a:lnTo>
                  <a:pt x="5085424" y="406417"/>
                </a:lnTo>
                <a:cubicBezTo>
                  <a:pt x="5086920" y="405300"/>
                  <a:pt x="5088148" y="404261"/>
                  <a:pt x="5088836" y="403529"/>
                </a:cubicBezTo>
                <a:cubicBezTo>
                  <a:pt x="5091612" y="398663"/>
                  <a:pt x="5108916" y="353931"/>
                  <a:pt x="5100392" y="383642"/>
                </a:cubicBezTo>
                <a:cubicBezTo>
                  <a:pt x="5091388" y="415330"/>
                  <a:pt x="5114724" y="358504"/>
                  <a:pt x="5117532" y="350926"/>
                </a:cubicBezTo>
                <a:cubicBezTo>
                  <a:pt x="5126380" y="330866"/>
                  <a:pt x="5134740" y="313558"/>
                  <a:pt x="5137544" y="306366"/>
                </a:cubicBezTo>
                <a:cubicBezTo>
                  <a:pt x="5156368" y="266353"/>
                  <a:pt x="5173008" y="229031"/>
                  <a:pt x="5189244" y="192657"/>
                </a:cubicBezTo>
                <a:lnTo>
                  <a:pt x="5192696" y="185085"/>
                </a:lnTo>
                <a:lnTo>
                  <a:pt x="5193328" y="194027"/>
                </a:lnTo>
                <a:lnTo>
                  <a:pt x="5193830" y="197101"/>
                </a:lnTo>
                <a:lnTo>
                  <a:pt x="5183840" y="221010"/>
                </a:lnTo>
                <a:cubicBezTo>
                  <a:pt x="5177772" y="235817"/>
                  <a:pt x="5157884" y="271074"/>
                  <a:pt x="5157724" y="283090"/>
                </a:cubicBezTo>
                <a:cubicBezTo>
                  <a:pt x="5157660" y="287740"/>
                  <a:pt x="5165796" y="287098"/>
                  <a:pt x="5168864" y="294213"/>
                </a:cubicBezTo>
                <a:cubicBezTo>
                  <a:pt x="5171446" y="303689"/>
                  <a:pt x="5165508" y="308803"/>
                  <a:pt x="5159892" y="323574"/>
                </a:cubicBezTo>
                <a:cubicBezTo>
                  <a:pt x="5157020" y="335803"/>
                  <a:pt x="5156892" y="345495"/>
                  <a:pt x="5154080" y="353073"/>
                </a:cubicBezTo>
                <a:lnTo>
                  <a:pt x="5150700" y="361911"/>
                </a:lnTo>
                <a:lnTo>
                  <a:pt x="5150976" y="361583"/>
                </a:lnTo>
                <a:cubicBezTo>
                  <a:pt x="5151554" y="361090"/>
                  <a:pt x="5152028" y="360930"/>
                  <a:pt x="5152364" y="361195"/>
                </a:cubicBezTo>
                <a:cubicBezTo>
                  <a:pt x="5153146" y="361810"/>
                  <a:pt x="5152998" y="364411"/>
                  <a:pt x="5152286" y="368085"/>
                </a:cubicBezTo>
                <a:lnTo>
                  <a:pt x="5150600" y="374897"/>
                </a:lnTo>
                <a:lnTo>
                  <a:pt x="5153596" y="372375"/>
                </a:lnTo>
                <a:cubicBezTo>
                  <a:pt x="5155754" y="371334"/>
                  <a:pt x="5157908" y="370582"/>
                  <a:pt x="5159282" y="369313"/>
                </a:cubicBezTo>
                <a:cubicBezTo>
                  <a:pt x="5162060" y="364060"/>
                  <a:pt x="5164928" y="352216"/>
                  <a:pt x="5170934" y="342062"/>
                </a:cubicBezTo>
                <a:lnTo>
                  <a:pt x="5177996" y="327637"/>
                </a:lnTo>
                <a:lnTo>
                  <a:pt x="5176178" y="337582"/>
                </a:lnTo>
                <a:lnTo>
                  <a:pt x="5173942" y="351738"/>
                </a:lnTo>
                <a:lnTo>
                  <a:pt x="5167936" y="363595"/>
                </a:lnTo>
                <a:cubicBezTo>
                  <a:pt x="5164674" y="371209"/>
                  <a:pt x="5167740" y="378326"/>
                  <a:pt x="5167708" y="380651"/>
                </a:cubicBezTo>
                <a:cubicBezTo>
                  <a:pt x="5164484" y="385552"/>
                  <a:pt x="5161732" y="388479"/>
                  <a:pt x="5158928" y="395669"/>
                </a:cubicBezTo>
                <a:lnTo>
                  <a:pt x="5158916" y="396580"/>
                </a:lnTo>
                <a:lnTo>
                  <a:pt x="5160488" y="393240"/>
                </a:lnTo>
                <a:cubicBezTo>
                  <a:pt x="5166072" y="382829"/>
                  <a:pt x="5165926" y="393810"/>
                  <a:pt x="5165926" y="393810"/>
                </a:cubicBezTo>
                <a:cubicBezTo>
                  <a:pt x="5165796" y="403501"/>
                  <a:pt x="5154660" y="426062"/>
                  <a:pt x="5154596" y="430714"/>
                </a:cubicBezTo>
                <a:cubicBezTo>
                  <a:pt x="5154596" y="430714"/>
                  <a:pt x="5155944" y="431189"/>
                  <a:pt x="5157964" y="431949"/>
                </a:cubicBezTo>
                <a:lnTo>
                  <a:pt x="5158980" y="432352"/>
                </a:lnTo>
                <a:lnTo>
                  <a:pt x="5164638" y="416116"/>
                </a:lnTo>
                <a:lnTo>
                  <a:pt x="5164720" y="415905"/>
                </a:lnTo>
                <a:lnTo>
                  <a:pt x="5159920" y="471363"/>
                </a:lnTo>
                <a:cubicBezTo>
                  <a:pt x="5164288" y="499496"/>
                  <a:pt x="5170040" y="495744"/>
                  <a:pt x="5175446" y="479186"/>
                </a:cubicBezTo>
                <a:lnTo>
                  <a:pt x="5179100" y="463853"/>
                </a:lnTo>
                <a:lnTo>
                  <a:pt x="5183400" y="454673"/>
                </a:lnTo>
                <a:lnTo>
                  <a:pt x="5187604" y="444717"/>
                </a:lnTo>
                <a:lnTo>
                  <a:pt x="5195246" y="404442"/>
                </a:lnTo>
                <a:cubicBezTo>
                  <a:pt x="5199736" y="382340"/>
                  <a:pt x="5200868" y="394642"/>
                  <a:pt x="5200660" y="407797"/>
                </a:cubicBezTo>
                <a:lnTo>
                  <a:pt x="5200264" y="415995"/>
                </a:lnTo>
                <a:lnTo>
                  <a:pt x="5203608" y="408743"/>
                </a:lnTo>
                <a:lnTo>
                  <a:pt x="5205800" y="404198"/>
                </a:lnTo>
                <a:lnTo>
                  <a:pt x="5201928" y="425018"/>
                </a:lnTo>
                <a:cubicBezTo>
                  <a:pt x="5188176" y="495450"/>
                  <a:pt x="5158734" y="578374"/>
                  <a:pt x="5150066" y="651888"/>
                </a:cubicBezTo>
                <a:cubicBezTo>
                  <a:pt x="5146998" y="671746"/>
                  <a:pt x="5146460" y="680036"/>
                  <a:pt x="5147564" y="680634"/>
                </a:cubicBezTo>
                <a:cubicBezTo>
                  <a:pt x="5150876" y="682425"/>
                  <a:pt x="5168968" y="614989"/>
                  <a:pt x="5177908" y="583052"/>
                </a:cubicBezTo>
                <a:cubicBezTo>
                  <a:pt x="5183868" y="561762"/>
                  <a:pt x="5190520" y="538861"/>
                  <a:pt x="5195876" y="519521"/>
                </a:cubicBezTo>
                <a:lnTo>
                  <a:pt x="5196964" y="515412"/>
                </a:lnTo>
                <a:lnTo>
                  <a:pt x="5194880" y="530166"/>
                </a:lnTo>
                <a:cubicBezTo>
                  <a:pt x="5195216" y="531252"/>
                  <a:pt x="5194136" y="537982"/>
                  <a:pt x="5193530" y="544262"/>
                </a:cubicBezTo>
                <a:lnTo>
                  <a:pt x="5193352" y="548898"/>
                </a:lnTo>
                <a:lnTo>
                  <a:pt x="5195464" y="539096"/>
                </a:lnTo>
                <a:lnTo>
                  <a:pt x="5199028" y="507647"/>
                </a:lnTo>
                <a:lnTo>
                  <a:pt x="5202696" y="493830"/>
                </a:lnTo>
                <a:cubicBezTo>
                  <a:pt x="5204480" y="486587"/>
                  <a:pt x="5205696" y="480881"/>
                  <a:pt x="5206096" y="477358"/>
                </a:cubicBezTo>
                <a:cubicBezTo>
                  <a:pt x="5209176" y="472277"/>
                  <a:pt x="5213928" y="464441"/>
                  <a:pt x="5218292" y="457242"/>
                </a:cubicBezTo>
                <a:lnTo>
                  <a:pt x="5225908" y="444691"/>
                </a:lnTo>
                <a:lnTo>
                  <a:pt x="5225828" y="445980"/>
                </a:lnTo>
                <a:lnTo>
                  <a:pt x="5226280" y="444077"/>
                </a:lnTo>
                <a:lnTo>
                  <a:pt x="5226962" y="442950"/>
                </a:lnTo>
                <a:lnTo>
                  <a:pt x="5226680" y="452461"/>
                </a:lnTo>
                <a:lnTo>
                  <a:pt x="5226184" y="458960"/>
                </a:lnTo>
                <a:lnTo>
                  <a:pt x="5227408" y="456460"/>
                </a:lnTo>
                <a:lnTo>
                  <a:pt x="5231368" y="449119"/>
                </a:lnTo>
                <a:lnTo>
                  <a:pt x="5233804" y="428363"/>
                </a:lnTo>
                <a:lnTo>
                  <a:pt x="5238962" y="390448"/>
                </a:lnTo>
                <a:lnTo>
                  <a:pt x="5242112" y="386692"/>
                </a:lnTo>
                <a:lnTo>
                  <a:pt x="5245940" y="378718"/>
                </a:lnTo>
                <a:lnTo>
                  <a:pt x="5242856" y="406794"/>
                </a:lnTo>
                <a:lnTo>
                  <a:pt x="5239458" y="441916"/>
                </a:lnTo>
                <a:lnTo>
                  <a:pt x="5241062" y="443162"/>
                </a:lnTo>
                <a:cubicBezTo>
                  <a:pt x="5242248" y="444628"/>
                  <a:pt x="5243536" y="446584"/>
                  <a:pt x="5244724" y="448475"/>
                </a:cubicBezTo>
                <a:lnTo>
                  <a:pt x="5245068" y="449030"/>
                </a:lnTo>
                <a:lnTo>
                  <a:pt x="5246032" y="440730"/>
                </a:lnTo>
                <a:cubicBezTo>
                  <a:pt x="5247144" y="430247"/>
                  <a:pt x="5247834" y="421356"/>
                  <a:pt x="5248240" y="419697"/>
                </a:cubicBezTo>
                <a:lnTo>
                  <a:pt x="5257076" y="338620"/>
                </a:lnTo>
                <a:lnTo>
                  <a:pt x="5259592" y="317510"/>
                </a:lnTo>
                <a:lnTo>
                  <a:pt x="5267196" y="285234"/>
                </a:lnTo>
                <a:lnTo>
                  <a:pt x="5267512" y="292316"/>
                </a:lnTo>
                <a:cubicBezTo>
                  <a:pt x="5268082" y="295207"/>
                  <a:pt x="5269140" y="296966"/>
                  <a:pt x="5270912" y="296417"/>
                </a:cubicBezTo>
                <a:cubicBezTo>
                  <a:pt x="5273148" y="295721"/>
                  <a:pt x="5275256" y="261662"/>
                  <a:pt x="5275660" y="255060"/>
                </a:cubicBezTo>
                <a:lnTo>
                  <a:pt x="5275892" y="253458"/>
                </a:lnTo>
                <a:lnTo>
                  <a:pt x="5279108" y="245952"/>
                </a:lnTo>
                <a:lnTo>
                  <a:pt x="5274872" y="303243"/>
                </a:lnTo>
                <a:lnTo>
                  <a:pt x="5270176" y="351654"/>
                </a:lnTo>
                <a:lnTo>
                  <a:pt x="5269892" y="353295"/>
                </a:lnTo>
                <a:cubicBezTo>
                  <a:pt x="5266884" y="365660"/>
                  <a:pt x="5263904" y="376305"/>
                  <a:pt x="5263108" y="383352"/>
                </a:cubicBezTo>
                <a:lnTo>
                  <a:pt x="5266536" y="389196"/>
                </a:lnTo>
                <a:lnTo>
                  <a:pt x="5265964" y="395106"/>
                </a:lnTo>
                <a:cubicBezTo>
                  <a:pt x="5265964" y="395106"/>
                  <a:pt x="5258468" y="403908"/>
                  <a:pt x="5264104" y="406250"/>
                </a:cubicBezTo>
                <a:cubicBezTo>
                  <a:pt x="5265700" y="406778"/>
                  <a:pt x="5267458" y="399926"/>
                  <a:pt x="5268452" y="394888"/>
                </a:cubicBezTo>
                <a:lnTo>
                  <a:pt x="5268752" y="392976"/>
                </a:lnTo>
                <a:lnTo>
                  <a:pt x="5270228" y="395488"/>
                </a:lnTo>
                <a:lnTo>
                  <a:pt x="5272902" y="404358"/>
                </a:lnTo>
                <a:lnTo>
                  <a:pt x="5272444" y="408092"/>
                </a:lnTo>
                <a:cubicBezTo>
                  <a:pt x="5271908" y="410305"/>
                  <a:pt x="5271362" y="416782"/>
                  <a:pt x="5271558" y="422516"/>
                </a:cubicBezTo>
                <a:lnTo>
                  <a:pt x="5271810" y="424498"/>
                </a:lnTo>
                <a:lnTo>
                  <a:pt x="5272088" y="423760"/>
                </a:lnTo>
                <a:lnTo>
                  <a:pt x="5273428" y="420399"/>
                </a:lnTo>
                <a:lnTo>
                  <a:pt x="5272354" y="428816"/>
                </a:lnTo>
                <a:lnTo>
                  <a:pt x="5272500" y="429935"/>
                </a:lnTo>
                <a:lnTo>
                  <a:pt x="5273984" y="431385"/>
                </a:lnTo>
                <a:lnTo>
                  <a:pt x="5273558" y="439423"/>
                </a:lnTo>
                <a:lnTo>
                  <a:pt x="5273140" y="441325"/>
                </a:lnTo>
                <a:lnTo>
                  <a:pt x="5271388" y="441572"/>
                </a:lnTo>
                <a:lnTo>
                  <a:pt x="5270316" y="444863"/>
                </a:lnTo>
                <a:lnTo>
                  <a:pt x="5270148" y="446150"/>
                </a:lnTo>
                <a:lnTo>
                  <a:pt x="5270612" y="450932"/>
                </a:lnTo>
                <a:lnTo>
                  <a:pt x="5270988" y="451152"/>
                </a:lnTo>
                <a:lnTo>
                  <a:pt x="5265546" y="475971"/>
                </a:lnTo>
                <a:cubicBezTo>
                  <a:pt x="5258608" y="502362"/>
                  <a:pt x="5249068" y="531978"/>
                  <a:pt x="5240414" y="559854"/>
                </a:cubicBezTo>
                <a:lnTo>
                  <a:pt x="5225456" y="611400"/>
                </a:lnTo>
                <a:lnTo>
                  <a:pt x="5225912" y="609000"/>
                </a:lnTo>
                <a:lnTo>
                  <a:pt x="5227072" y="603332"/>
                </a:lnTo>
                <a:cubicBezTo>
                  <a:pt x="5227264" y="602278"/>
                  <a:pt x="5227116" y="602850"/>
                  <a:pt x="5226744" y="604596"/>
                </a:cubicBezTo>
                <a:lnTo>
                  <a:pt x="5225912" y="609000"/>
                </a:lnTo>
                <a:lnTo>
                  <a:pt x="5225336" y="611815"/>
                </a:lnTo>
                <a:lnTo>
                  <a:pt x="5225456" y="611400"/>
                </a:lnTo>
                <a:lnTo>
                  <a:pt x="5222768" y="625605"/>
                </a:lnTo>
                <a:cubicBezTo>
                  <a:pt x="5219580" y="644232"/>
                  <a:pt x="5216584" y="667322"/>
                  <a:pt x="5221340" y="666154"/>
                </a:cubicBezTo>
                <a:cubicBezTo>
                  <a:pt x="5234588" y="667237"/>
                  <a:pt x="5238180" y="590642"/>
                  <a:pt x="5238180" y="590642"/>
                </a:cubicBezTo>
                <a:cubicBezTo>
                  <a:pt x="5249932" y="547381"/>
                  <a:pt x="5259248" y="508143"/>
                  <a:pt x="5268116" y="469647"/>
                </a:cubicBezTo>
                <a:lnTo>
                  <a:pt x="5272992" y="448779"/>
                </a:lnTo>
                <a:lnTo>
                  <a:pt x="5274012" y="445670"/>
                </a:lnTo>
                <a:cubicBezTo>
                  <a:pt x="5274552" y="443248"/>
                  <a:pt x="5274914" y="441076"/>
                  <a:pt x="5274914" y="441076"/>
                </a:cubicBezTo>
                <a:lnTo>
                  <a:pt x="5274788" y="441093"/>
                </a:lnTo>
                <a:lnTo>
                  <a:pt x="5282496" y="408107"/>
                </a:lnTo>
                <a:lnTo>
                  <a:pt x="5278172" y="447520"/>
                </a:lnTo>
                <a:lnTo>
                  <a:pt x="5279168" y="443327"/>
                </a:lnTo>
                <a:lnTo>
                  <a:pt x="5278294" y="465870"/>
                </a:lnTo>
                <a:lnTo>
                  <a:pt x="5285320" y="450581"/>
                </a:lnTo>
                <a:lnTo>
                  <a:pt x="5292220" y="431123"/>
                </a:lnTo>
                <a:lnTo>
                  <a:pt x="5293192" y="425424"/>
                </a:lnTo>
                <a:lnTo>
                  <a:pt x="5294320" y="423837"/>
                </a:lnTo>
                <a:cubicBezTo>
                  <a:pt x="5296164" y="421618"/>
                  <a:pt x="5297416" y="420599"/>
                  <a:pt x="5297400" y="421761"/>
                </a:cubicBezTo>
                <a:lnTo>
                  <a:pt x="5295620" y="433893"/>
                </a:lnTo>
                <a:lnTo>
                  <a:pt x="5295340" y="440598"/>
                </a:lnTo>
                <a:cubicBezTo>
                  <a:pt x="5294914" y="446516"/>
                  <a:pt x="5294220" y="454375"/>
                  <a:pt x="5293232" y="464552"/>
                </a:cubicBezTo>
                <a:cubicBezTo>
                  <a:pt x="5292564" y="479594"/>
                  <a:pt x="5291456" y="492563"/>
                  <a:pt x="5290248" y="504634"/>
                </a:cubicBezTo>
                <a:lnTo>
                  <a:pt x="5290064" y="506414"/>
                </a:lnTo>
                <a:lnTo>
                  <a:pt x="5293822" y="495418"/>
                </a:lnTo>
                <a:cubicBezTo>
                  <a:pt x="5297104" y="486157"/>
                  <a:pt x="5300730" y="476868"/>
                  <a:pt x="5302084" y="476761"/>
                </a:cubicBezTo>
                <a:lnTo>
                  <a:pt x="5304416" y="505229"/>
                </a:lnTo>
                <a:cubicBezTo>
                  <a:pt x="5307126" y="505016"/>
                  <a:pt x="5347700" y="408495"/>
                  <a:pt x="5333080" y="454952"/>
                </a:cubicBezTo>
                <a:lnTo>
                  <a:pt x="5324356" y="479906"/>
                </a:lnTo>
                <a:lnTo>
                  <a:pt x="5323796" y="493610"/>
                </a:lnTo>
                <a:cubicBezTo>
                  <a:pt x="5323356" y="499920"/>
                  <a:pt x="5322848" y="506872"/>
                  <a:pt x="5322754" y="513135"/>
                </a:cubicBezTo>
                <a:lnTo>
                  <a:pt x="5328812" y="484303"/>
                </a:lnTo>
                <a:lnTo>
                  <a:pt x="5329336" y="485873"/>
                </a:lnTo>
                <a:cubicBezTo>
                  <a:pt x="5331700" y="494874"/>
                  <a:pt x="5332258" y="501802"/>
                  <a:pt x="5331414" y="510091"/>
                </a:cubicBezTo>
                <a:lnTo>
                  <a:pt x="5329500" y="519869"/>
                </a:lnTo>
                <a:lnTo>
                  <a:pt x="5333178" y="520595"/>
                </a:lnTo>
                <a:cubicBezTo>
                  <a:pt x="5334484" y="521029"/>
                  <a:pt x="5335352" y="521565"/>
                  <a:pt x="5335344" y="522148"/>
                </a:cubicBezTo>
                <a:cubicBezTo>
                  <a:pt x="5343672" y="507164"/>
                  <a:pt x="5341188" y="490322"/>
                  <a:pt x="5349484" y="477664"/>
                </a:cubicBezTo>
                <a:lnTo>
                  <a:pt x="5352516" y="475570"/>
                </a:lnTo>
                <a:lnTo>
                  <a:pt x="5351400" y="482693"/>
                </a:lnTo>
                <a:cubicBezTo>
                  <a:pt x="5349438" y="498005"/>
                  <a:pt x="5350996" y="500361"/>
                  <a:pt x="5360368" y="471294"/>
                </a:cubicBezTo>
                <a:cubicBezTo>
                  <a:pt x="5383644" y="398530"/>
                  <a:pt x="5357456" y="512389"/>
                  <a:pt x="5356372" y="525634"/>
                </a:cubicBezTo>
                <a:cubicBezTo>
                  <a:pt x="5357862" y="534644"/>
                  <a:pt x="5369788" y="562728"/>
                  <a:pt x="5377952" y="560728"/>
                </a:cubicBezTo>
                <a:cubicBezTo>
                  <a:pt x="5381032" y="555647"/>
                  <a:pt x="5413216" y="395612"/>
                  <a:pt x="5417892" y="376440"/>
                </a:cubicBezTo>
                <a:lnTo>
                  <a:pt x="5432576" y="328127"/>
                </a:lnTo>
                <a:lnTo>
                  <a:pt x="5432720" y="329154"/>
                </a:lnTo>
                <a:cubicBezTo>
                  <a:pt x="5432036" y="339301"/>
                  <a:pt x="5429988" y="352709"/>
                  <a:pt x="5427228" y="367838"/>
                </a:cubicBezTo>
                <a:lnTo>
                  <a:pt x="5418904" y="409586"/>
                </a:lnTo>
                <a:lnTo>
                  <a:pt x="5426420" y="397247"/>
                </a:lnTo>
                <a:cubicBezTo>
                  <a:pt x="5435036" y="394243"/>
                  <a:pt x="5417602" y="414978"/>
                  <a:pt x="5426288" y="406937"/>
                </a:cubicBezTo>
                <a:cubicBezTo>
                  <a:pt x="5429144" y="404291"/>
                  <a:pt x="5432192" y="400299"/>
                  <a:pt x="5434924" y="396418"/>
                </a:cubicBezTo>
                <a:lnTo>
                  <a:pt x="5440384" y="388456"/>
                </a:lnTo>
                <a:lnTo>
                  <a:pt x="5444936" y="365380"/>
                </a:lnTo>
                <a:cubicBezTo>
                  <a:pt x="5451564" y="332295"/>
                  <a:pt x="5460592" y="303280"/>
                  <a:pt x="5480152" y="284441"/>
                </a:cubicBezTo>
                <a:cubicBezTo>
                  <a:pt x="5486156" y="281576"/>
                  <a:pt x="5495560" y="269114"/>
                  <a:pt x="5497128" y="264683"/>
                </a:cubicBezTo>
                <a:cubicBezTo>
                  <a:pt x="5496738" y="265791"/>
                  <a:pt x="5498284" y="265974"/>
                  <a:pt x="5500780" y="265533"/>
                </a:cubicBezTo>
                <a:lnTo>
                  <a:pt x="5504156" y="264484"/>
                </a:lnTo>
                <a:lnTo>
                  <a:pt x="5500412" y="280126"/>
                </a:lnTo>
                <a:cubicBezTo>
                  <a:pt x="5497728" y="291714"/>
                  <a:pt x="5495664" y="301683"/>
                  <a:pt x="5494996" y="308518"/>
                </a:cubicBezTo>
                <a:cubicBezTo>
                  <a:pt x="5491912" y="313599"/>
                  <a:pt x="5502922" y="320277"/>
                  <a:pt x="5504922" y="328440"/>
                </a:cubicBezTo>
                <a:cubicBezTo>
                  <a:pt x="5509328" y="367020"/>
                  <a:pt x="5478736" y="442297"/>
                  <a:pt x="5472744" y="488473"/>
                </a:cubicBezTo>
                <a:cubicBezTo>
                  <a:pt x="5460308" y="531902"/>
                  <a:pt x="5441708" y="585492"/>
                  <a:pt x="5431552" y="649993"/>
                </a:cubicBezTo>
                <a:cubicBezTo>
                  <a:pt x="5431552" y="649993"/>
                  <a:pt x="5429956" y="664085"/>
                  <a:pt x="5435884" y="667682"/>
                </a:cubicBezTo>
                <a:cubicBezTo>
                  <a:pt x="5455808" y="657755"/>
                  <a:pt x="5470468" y="538065"/>
                  <a:pt x="5478228" y="513810"/>
                </a:cubicBezTo>
                <a:cubicBezTo>
                  <a:pt x="5496844" y="447777"/>
                  <a:pt x="5513472" y="381914"/>
                  <a:pt x="5528712" y="316042"/>
                </a:cubicBezTo>
                <a:lnTo>
                  <a:pt x="5530040" y="309822"/>
                </a:lnTo>
                <a:lnTo>
                  <a:pt x="5531692" y="312668"/>
                </a:lnTo>
                <a:cubicBezTo>
                  <a:pt x="5525908" y="357171"/>
                  <a:pt x="5539260" y="305375"/>
                  <a:pt x="5544508" y="276474"/>
                </a:cubicBezTo>
                <a:lnTo>
                  <a:pt x="5542868" y="291623"/>
                </a:lnTo>
                <a:lnTo>
                  <a:pt x="5546750" y="270145"/>
                </a:lnTo>
                <a:lnTo>
                  <a:pt x="5544508" y="276474"/>
                </a:lnTo>
                <a:lnTo>
                  <a:pt x="5545416" y="266243"/>
                </a:lnTo>
                <a:lnTo>
                  <a:pt x="5533628" y="292968"/>
                </a:lnTo>
                <a:lnTo>
                  <a:pt x="5551016" y="211374"/>
                </a:lnTo>
                <a:lnTo>
                  <a:pt x="5552660" y="212498"/>
                </a:lnTo>
                <a:lnTo>
                  <a:pt x="5552668" y="212424"/>
                </a:lnTo>
                <a:lnTo>
                  <a:pt x="5551556" y="208845"/>
                </a:lnTo>
                <a:lnTo>
                  <a:pt x="5551628" y="208508"/>
                </a:lnTo>
                <a:lnTo>
                  <a:pt x="5553796" y="208793"/>
                </a:lnTo>
                <a:lnTo>
                  <a:pt x="5556912" y="199134"/>
                </a:lnTo>
                <a:lnTo>
                  <a:pt x="5558904" y="200875"/>
                </a:lnTo>
                <a:lnTo>
                  <a:pt x="5557472" y="209277"/>
                </a:lnTo>
                <a:lnTo>
                  <a:pt x="5557682" y="209305"/>
                </a:lnTo>
                <a:lnTo>
                  <a:pt x="5557262" y="210520"/>
                </a:lnTo>
                <a:lnTo>
                  <a:pt x="5555274" y="222177"/>
                </a:lnTo>
                <a:lnTo>
                  <a:pt x="5558796" y="215453"/>
                </a:lnTo>
                <a:lnTo>
                  <a:pt x="5562548" y="198779"/>
                </a:lnTo>
                <a:cubicBezTo>
                  <a:pt x="5564400" y="190338"/>
                  <a:pt x="5566592" y="180167"/>
                  <a:pt x="5569164" y="168033"/>
                </a:cubicBezTo>
                <a:cubicBezTo>
                  <a:pt x="5566052" y="175134"/>
                  <a:pt x="5559488" y="202740"/>
                  <a:pt x="5561724" y="202044"/>
                </a:cubicBezTo>
                <a:cubicBezTo>
                  <a:pt x="5559488" y="202740"/>
                  <a:pt x="5559488" y="202740"/>
                  <a:pt x="5558904" y="200875"/>
                </a:cubicBezTo>
                <a:cubicBezTo>
                  <a:pt x="5562832" y="180568"/>
                  <a:pt x="5568412" y="157700"/>
                  <a:pt x="5570648" y="157005"/>
                </a:cubicBezTo>
                <a:cubicBezTo>
                  <a:pt x="5568412" y="157700"/>
                  <a:pt x="5571400" y="167340"/>
                  <a:pt x="5571400" y="167340"/>
                </a:cubicBezTo>
                <a:cubicBezTo>
                  <a:pt x="5573138" y="172935"/>
                  <a:pt x="5575880" y="165949"/>
                  <a:pt x="5578292" y="173723"/>
                </a:cubicBezTo>
                <a:cubicBezTo>
                  <a:pt x="5577792" y="180015"/>
                  <a:pt x="5575528" y="197761"/>
                  <a:pt x="5574624" y="210656"/>
                </a:cubicBezTo>
                <a:cubicBezTo>
                  <a:pt x="5569984" y="249080"/>
                  <a:pt x="5565192" y="290624"/>
                  <a:pt x="5559368" y="331975"/>
                </a:cubicBezTo>
                <a:lnTo>
                  <a:pt x="5558260" y="338176"/>
                </a:lnTo>
                <a:lnTo>
                  <a:pt x="5558276" y="338411"/>
                </a:lnTo>
                <a:cubicBezTo>
                  <a:pt x="5558554" y="350394"/>
                  <a:pt x="5557904" y="359567"/>
                  <a:pt x="5555552" y="362683"/>
                </a:cubicBezTo>
                <a:lnTo>
                  <a:pt x="5551812" y="374326"/>
                </a:lnTo>
                <a:lnTo>
                  <a:pt x="5542300" y="427645"/>
                </a:lnTo>
                <a:lnTo>
                  <a:pt x="5552324" y="396452"/>
                </a:lnTo>
                <a:cubicBezTo>
                  <a:pt x="5555272" y="384611"/>
                  <a:pt x="5556716" y="373486"/>
                  <a:pt x="5555552" y="362683"/>
                </a:cubicBezTo>
                <a:lnTo>
                  <a:pt x="5561500" y="350382"/>
                </a:lnTo>
                <a:lnTo>
                  <a:pt x="5566992" y="318656"/>
                </a:lnTo>
                <a:cubicBezTo>
                  <a:pt x="5572836" y="278364"/>
                  <a:pt x="5578064" y="238221"/>
                  <a:pt x="5584852" y="194865"/>
                </a:cubicBezTo>
                <a:cubicBezTo>
                  <a:pt x="5586940" y="168652"/>
                  <a:pt x="5589880" y="153082"/>
                  <a:pt x="5595864" y="123612"/>
                </a:cubicBezTo>
                <a:cubicBezTo>
                  <a:pt x="5601040" y="107347"/>
                  <a:pt x="5602000" y="119662"/>
                  <a:pt x="5599532" y="135429"/>
                </a:cubicBezTo>
                <a:cubicBezTo>
                  <a:pt x="5599032" y="141719"/>
                  <a:pt x="5596420" y="142529"/>
                  <a:pt x="5597752" y="154730"/>
                </a:cubicBezTo>
                <a:cubicBezTo>
                  <a:pt x="5605396" y="171446"/>
                  <a:pt x="5599988" y="202783"/>
                  <a:pt x="5597900" y="228996"/>
                </a:cubicBezTo>
                <a:lnTo>
                  <a:pt x="5587880" y="308266"/>
                </a:lnTo>
                <a:lnTo>
                  <a:pt x="5576064" y="360723"/>
                </a:lnTo>
                <a:cubicBezTo>
                  <a:pt x="5569968" y="392503"/>
                  <a:pt x="5565284" y="424703"/>
                  <a:pt x="5563260" y="457648"/>
                </a:cubicBezTo>
                <a:cubicBezTo>
                  <a:pt x="5573252" y="427800"/>
                  <a:pt x="5580094" y="382134"/>
                  <a:pt x="5584260" y="434474"/>
                </a:cubicBezTo>
                <a:cubicBezTo>
                  <a:pt x="5581586" y="461812"/>
                  <a:pt x="5555912" y="574821"/>
                  <a:pt x="5562244" y="600673"/>
                </a:cubicBezTo>
                <a:cubicBezTo>
                  <a:pt x="5596768" y="520828"/>
                  <a:pt x="5596596" y="484816"/>
                  <a:pt x="5618512" y="412383"/>
                </a:cubicBezTo>
                <a:cubicBezTo>
                  <a:pt x="5643104" y="312618"/>
                  <a:pt x="5628268" y="396293"/>
                  <a:pt x="5636604" y="430305"/>
                </a:cubicBezTo>
                <a:cubicBezTo>
                  <a:pt x="5642936" y="456156"/>
                  <a:pt x="5636430" y="394294"/>
                  <a:pt x="5649444" y="409133"/>
                </a:cubicBezTo>
                <a:cubicBezTo>
                  <a:pt x="5662452" y="423974"/>
                  <a:pt x="5635692" y="479564"/>
                  <a:pt x="5633012" y="506900"/>
                </a:cubicBezTo>
                <a:cubicBezTo>
                  <a:pt x="5623020" y="536749"/>
                  <a:pt x="5609100" y="571168"/>
                  <a:pt x="5608424" y="606666"/>
                </a:cubicBezTo>
                <a:cubicBezTo>
                  <a:pt x="5608424" y="606666"/>
                  <a:pt x="5619432" y="613344"/>
                  <a:pt x="5621432" y="621508"/>
                </a:cubicBezTo>
                <a:cubicBezTo>
                  <a:pt x="5619836" y="635599"/>
                  <a:pt x="5605004" y="719274"/>
                  <a:pt x="5600328" y="738448"/>
                </a:cubicBezTo>
                <a:cubicBezTo>
                  <a:pt x="5597988" y="837810"/>
                  <a:pt x="5630170" y="677775"/>
                  <a:pt x="5641012" y="648440"/>
                </a:cubicBezTo>
                <a:cubicBezTo>
                  <a:pt x="5653680" y="591254"/>
                  <a:pt x="5660520" y="545592"/>
                  <a:pt x="5673362" y="524419"/>
                </a:cubicBezTo>
                <a:cubicBezTo>
                  <a:pt x="5705032" y="435896"/>
                  <a:pt x="5715704" y="370547"/>
                  <a:pt x="5748228" y="282541"/>
                </a:cubicBezTo>
                <a:cubicBezTo>
                  <a:pt x="5741556" y="364216"/>
                  <a:pt x="5713196" y="433897"/>
                  <a:pt x="5698364" y="517572"/>
                </a:cubicBezTo>
                <a:cubicBezTo>
                  <a:pt x="5689860" y="556431"/>
                  <a:pt x="5672852" y="595933"/>
                  <a:pt x="5681188" y="629944"/>
                </a:cubicBezTo>
                <a:cubicBezTo>
                  <a:pt x="5688268" y="641190"/>
                  <a:pt x="5693350" y="644271"/>
                  <a:pt x="5693116" y="658028"/>
                </a:cubicBezTo>
                <a:cubicBezTo>
                  <a:pt x="5692440" y="693528"/>
                  <a:pt x="5664756" y="727712"/>
                  <a:pt x="5661000" y="768292"/>
                </a:cubicBezTo>
                <a:cubicBezTo>
                  <a:pt x="5664080" y="763211"/>
                  <a:pt x="5693932" y="773205"/>
                  <a:pt x="5690336" y="779134"/>
                </a:cubicBezTo>
                <a:cubicBezTo>
                  <a:pt x="5700264" y="799054"/>
                  <a:pt x="5639660" y="898990"/>
                  <a:pt x="5662832" y="919994"/>
                </a:cubicBezTo>
                <a:cubicBezTo>
                  <a:pt x="5688000" y="878495"/>
                  <a:pt x="5679664" y="844483"/>
                  <a:pt x="5697184" y="804137"/>
                </a:cubicBezTo>
                <a:cubicBezTo>
                  <a:pt x="5723948" y="748547"/>
                  <a:pt x="5741696" y="694442"/>
                  <a:pt x="5756296" y="624524"/>
                </a:cubicBezTo>
                <a:cubicBezTo>
                  <a:pt x="5790132" y="509515"/>
                  <a:pt x="5740036" y="758304"/>
                  <a:pt x="5745116" y="761385"/>
                </a:cubicBezTo>
                <a:lnTo>
                  <a:pt x="5788204" y="701797"/>
                </a:lnTo>
                <a:cubicBezTo>
                  <a:pt x="5793288" y="704878"/>
                  <a:pt x="5766698" y="796481"/>
                  <a:pt x="5766698" y="796481"/>
                </a:cubicBezTo>
                <a:cubicBezTo>
                  <a:pt x="5759856" y="842145"/>
                  <a:pt x="5745016" y="855155"/>
                  <a:pt x="5745188" y="891167"/>
                </a:cubicBezTo>
                <a:cubicBezTo>
                  <a:pt x="5758028" y="869994"/>
                  <a:pt x="5782620" y="770228"/>
                  <a:pt x="5787700" y="773308"/>
                </a:cubicBezTo>
                <a:cubicBezTo>
                  <a:pt x="5792782" y="776391"/>
                  <a:pt x="5779200" y="882836"/>
                  <a:pt x="5808876" y="786149"/>
                </a:cubicBezTo>
                <a:cubicBezTo>
                  <a:pt x="5832788" y="721883"/>
                  <a:pt x="5836376" y="645289"/>
                  <a:pt x="5871816" y="586851"/>
                </a:cubicBezTo>
                <a:cubicBezTo>
                  <a:pt x="5877980" y="576689"/>
                  <a:pt x="5877236" y="661961"/>
                  <a:pt x="5867716" y="664292"/>
                </a:cubicBezTo>
                <a:cubicBezTo>
                  <a:pt x="5885400" y="659960"/>
                  <a:pt x="5907824" y="516017"/>
                  <a:pt x="5912500" y="496844"/>
                </a:cubicBezTo>
                <a:cubicBezTo>
                  <a:pt x="5928340" y="452584"/>
                  <a:pt x="5942904" y="407553"/>
                  <a:pt x="5955948" y="360731"/>
                </a:cubicBezTo>
                <a:lnTo>
                  <a:pt x="5964476" y="324259"/>
                </a:lnTo>
                <a:lnTo>
                  <a:pt x="5964964" y="323807"/>
                </a:lnTo>
                <a:lnTo>
                  <a:pt x="5965384" y="320365"/>
                </a:lnTo>
                <a:lnTo>
                  <a:pt x="5969496" y="302773"/>
                </a:lnTo>
                <a:lnTo>
                  <a:pt x="5969648" y="318188"/>
                </a:lnTo>
                <a:lnTo>
                  <a:pt x="5974678" y="306470"/>
                </a:lnTo>
                <a:lnTo>
                  <a:pt x="5975748" y="297528"/>
                </a:lnTo>
                <a:lnTo>
                  <a:pt x="5979964" y="284452"/>
                </a:lnTo>
                <a:lnTo>
                  <a:pt x="5981960" y="286194"/>
                </a:lnTo>
                <a:lnTo>
                  <a:pt x="5981692" y="287736"/>
                </a:lnTo>
                <a:lnTo>
                  <a:pt x="5982128" y="286518"/>
                </a:lnTo>
                <a:lnTo>
                  <a:pt x="5981960" y="286194"/>
                </a:lnTo>
                <a:cubicBezTo>
                  <a:pt x="5985884" y="265886"/>
                  <a:pt x="5991464" y="243020"/>
                  <a:pt x="5993700" y="242325"/>
                </a:cubicBezTo>
                <a:cubicBezTo>
                  <a:pt x="5992584" y="242672"/>
                  <a:pt x="5992772" y="245256"/>
                  <a:pt x="5993240" y="247751"/>
                </a:cubicBezTo>
                <a:lnTo>
                  <a:pt x="5993934" y="250757"/>
                </a:lnTo>
                <a:lnTo>
                  <a:pt x="5997962" y="240958"/>
                </a:lnTo>
                <a:lnTo>
                  <a:pt x="6004168" y="223099"/>
                </a:lnTo>
                <a:lnTo>
                  <a:pt x="5995320" y="269782"/>
                </a:lnTo>
                <a:cubicBezTo>
                  <a:pt x="5972064" y="383823"/>
                  <a:pt x="5945176" y="502179"/>
                  <a:pt x="5919246" y="615615"/>
                </a:cubicBezTo>
                <a:cubicBezTo>
                  <a:pt x="5910406" y="653114"/>
                  <a:pt x="5886144" y="754240"/>
                  <a:pt x="5908576" y="680964"/>
                </a:cubicBezTo>
                <a:cubicBezTo>
                  <a:pt x="5932490" y="616696"/>
                  <a:pt x="5912060" y="698137"/>
                  <a:pt x="5913824" y="720060"/>
                </a:cubicBezTo>
                <a:cubicBezTo>
                  <a:pt x="5916908" y="714978"/>
                  <a:pt x="5919992" y="709897"/>
                  <a:pt x="5923068" y="704815"/>
                </a:cubicBezTo>
                <a:cubicBezTo>
                  <a:pt x="5919992" y="709897"/>
                  <a:pt x="5957832" y="681876"/>
                  <a:pt x="5963762" y="685473"/>
                </a:cubicBezTo>
                <a:cubicBezTo>
                  <a:pt x="5973924" y="691636"/>
                  <a:pt x="5949736" y="813658"/>
                  <a:pt x="5945060" y="832828"/>
                </a:cubicBezTo>
                <a:cubicBezTo>
                  <a:pt x="5945400" y="904856"/>
                  <a:pt x="5992252" y="695800"/>
                  <a:pt x="6003260" y="702476"/>
                </a:cubicBezTo>
                <a:cubicBezTo>
                  <a:pt x="6016508" y="703559"/>
                  <a:pt x="5990084" y="831176"/>
                  <a:pt x="6008920" y="763827"/>
                </a:cubicBezTo>
                <a:cubicBezTo>
                  <a:pt x="6033680" y="700074"/>
                  <a:pt x="6062272" y="616632"/>
                  <a:pt x="6082700" y="535192"/>
                </a:cubicBezTo>
                <a:cubicBezTo>
                  <a:pt x="6089944" y="511784"/>
                  <a:pt x="6097128" y="429263"/>
                  <a:pt x="6111052" y="394845"/>
                </a:cubicBezTo>
                <a:cubicBezTo>
                  <a:pt x="6131648" y="349419"/>
                  <a:pt x="6105464" y="463276"/>
                  <a:pt x="6104380" y="476520"/>
                </a:cubicBezTo>
                <a:cubicBezTo>
                  <a:pt x="6081276" y="585297"/>
                  <a:pt x="6085276" y="601622"/>
                  <a:pt x="6061936" y="724158"/>
                </a:cubicBezTo>
                <a:cubicBezTo>
                  <a:pt x="6056176" y="756576"/>
                  <a:pt x="6049264" y="781344"/>
                  <a:pt x="6046588" y="808681"/>
                </a:cubicBezTo>
                <a:cubicBezTo>
                  <a:pt x="6044596" y="871184"/>
                  <a:pt x="6072268" y="766334"/>
                  <a:pt x="6080028" y="742082"/>
                </a:cubicBezTo>
                <a:cubicBezTo>
                  <a:pt x="6088020" y="704068"/>
                  <a:pt x="6086698" y="660406"/>
                  <a:pt x="6105022" y="664569"/>
                </a:cubicBezTo>
                <a:cubicBezTo>
                  <a:pt x="6099940" y="661487"/>
                  <a:pt x="6101436" y="741163"/>
                  <a:pt x="6103200" y="763084"/>
                </a:cubicBezTo>
                <a:cubicBezTo>
                  <a:pt x="6103200" y="763084"/>
                  <a:pt x="6085684" y="803430"/>
                  <a:pt x="6105604" y="793504"/>
                </a:cubicBezTo>
                <a:cubicBezTo>
                  <a:pt x="6105604" y="793504"/>
                  <a:pt x="6111364" y="761086"/>
                  <a:pt x="6115528" y="742758"/>
                </a:cubicBezTo>
                <a:cubicBezTo>
                  <a:pt x="6129284" y="742993"/>
                  <a:pt x="6142528" y="744075"/>
                  <a:pt x="6142528" y="744075"/>
                </a:cubicBezTo>
                <a:cubicBezTo>
                  <a:pt x="6148696" y="733913"/>
                  <a:pt x="6157132" y="674158"/>
                  <a:pt x="6169972" y="652984"/>
                </a:cubicBezTo>
                <a:cubicBezTo>
                  <a:pt x="6169972" y="652984"/>
                  <a:pt x="6188972" y="621650"/>
                  <a:pt x="6179052" y="672394"/>
                </a:cubicBezTo>
                <a:cubicBezTo>
                  <a:pt x="6170548" y="711253"/>
                  <a:pt x="6167292" y="680323"/>
                  <a:pt x="6173628" y="706171"/>
                </a:cubicBezTo>
                <a:cubicBezTo>
                  <a:pt x="6169292" y="688486"/>
                  <a:pt x="6191548" y="688081"/>
                  <a:pt x="6198628" y="699326"/>
                </a:cubicBezTo>
                <a:cubicBezTo>
                  <a:pt x="6196628" y="691162"/>
                  <a:pt x="6167872" y="809256"/>
                  <a:pt x="6172956" y="812338"/>
                </a:cubicBezTo>
                <a:cubicBezTo>
                  <a:pt x="6190130" y="808850"/>
                  <a:pt x="6198396" y="713085"/>
                  <a:pt x="6204556" y="702922"/>
                </a:cubicBezTo>
                <a:cubicBezTo>
                  <a:pt x="6208388" y="683236"/>
                  <a:pt x="6231384" y="597561"/>
                  <a:pt x="6240908" y="595227"/>
                </a:cubicBezTo>
                <a:cubicBezTo>
                  <a:pt x="6249072" y="593228"/>
                  <a:pt x="6238402" y="658578"/>
                  <a:pt x="6233724" y="677750"/>
                </a:cubicBezTo>
                <a:cubicBezTo>
                  <a:pt x="6231724" y="669586"/>
                  <a:pt x="6213808" y="758344"/>
                  <a:pt x="6221972" y="756343"/>
                </a:cubicBezTo>
                <a:cubicBezTo>
                  <a:pt x="6238300" y="752344"/>
                  <a:pt x="6241482" y="653496"/>
                  <a:pt x="6262082" y="608068"/>
                </a:cubicBezTo>
                <a:cubicBezTo>
                  <a:pt x="6275156" y="573137"/>
                  <a:pt x="6278240" y="568055"/>
                  <a:pt x="6293756" y="519547"/>
                </a:cubicBezTo>
                <a:cubicBezTo>
                  <a:pt x="6301000" y="496138"/>
                  <a:pt x="6323600" y="458874"/>
                  <a:pt x="6313164" y="510466"/>
                </a:cubicBezTo>
                <a:cubicBezTo>
                  <a:pt x="6300496" y="567650"/>
                  <a:pt x="6277732" y="639569"/>
                  <a:pt x="6270144" y="699836"/>
                </a:cubicBezTo>
                <a:cubicBezTo>
                  <a:pt x="6245552" y="799601"/>
                  <a:pt x="6312928" y="524224"/>
                  <a:pt x="6301988" y="647326"/>
                </a:cubicBezTo>
                <a:cubicBezTo>
                  <a:pt x="6297824" y="665652"/>
                  <a:pt x="6283152" y="714675"/>
                  <a:pt x="6289152" y="739166"/>
                </a:cubicBezTo>
                <a:cubicBezTo>
                  <a:pt x="6292406" y="770096"/>
                  <a:pt x="6309238" y="694586"/>
                  <a:pt x="6318080" y="657085"/>
                </a:cubicBezTo>
                <a:cubicBezTo>
                  <a:pt x="6322990" y="624156"/>
                  <a:pt x="6331832" y="586655"/>
                  <a:pt x="6341588" y="570563"/>
                </a:cubicBezTo>
                <a:cubicBezTo>
                  <a:pt x="6342670" y="557318"/>
                  <a:pt x="6354428" y="549392"/>
                  <a:pt x="6363672" y="534147"/>
                </a:cubicBezTo>
                <a:cubicBezTo>
                  <a:pt x="6384272" y="488719"/>
                  <a:pt x="6383700" y="430451"/>
                  <a:pt x="6400700" y="390953"/>
                </a:cubicBezTo>
                <a:cubicBezTo>
                  <a:pt x="6401780" y="377709"/>
                  <a:pt x="6422788" y="354535"/>
                  <a:pt x="6433628" y="325200"/>
                </a:cubicBezTo>
                <a:lnTo>
                  <a:pt x="6445340" y="276657"/>
                </a:lnTo>
                <a:lnTo>
                  <a:pt x="6449532" y="274076"/>
                </a:lnTo>
                <a:cubicBezTo>
                  <a:pt x="6455088" y="263957"/>
                  <a:pt x="6464088" y="232271"/>
                  <a:pt x="6472356" y="221938"/>
                </a:cubicBezTo>
                <a:cubicBezTo>
                  <a:pt x="6475588" y="216649"/>
                  <a:pt x="6483724" y="216007"/>
                  <a:pt x="6483724" y="216007"/>
                </a:cubicBezTo>
                <a:cubicBezTo>
                  <a:pt x="6483724" y="216007"/>
                  <a:pt x="6484528" y="214782"/>
                  <a:pt x="6485342" y="212926"/>
                </a:cubicBezTo>
                <a:lnTo>
                  <a:pt x="6486078" y="209909"/>
                </a:lnTo>
                <a:lnTo>
                  <a:pt x="6488462" y="205775"/>
                </a:lnTo>
                <a:lnTo>
                  <a:pt x="6489394" y="205588"/>
                </a:lnTo>
                <a:cubicBezTo>
                  <a:pt x="6489736" y="205271"/>
                  <a:pt x="6489744" y="204689"/>
                  <a:pt x="6489760" y="203527"/>
                </a:cubicBezTo>
                <a:lnTo>
                  <a:pt x="6488462" y="205775"/>
                </a:lnTo>
                <a:lnTo>
                  <a:pt x="6487016" y="206066"/>
                </a:lnTo>
                <a:cubicBezTo>
                  <a:pt x="6492502" y="200987"/>
                  <a:pt x="6498020" y="193582"/>
                  <a:pt x="6498020" y="193582"/>
                </a:cubicBezTo>
                <a:cubicBezTo>
                  <a:pt x="6506576" y="195230"/>
                  <a:pt x="6478168" y="226125"/>
                  <a:pt x="6475168" y="248046"/>
                </a:cubicBezTo>
                <a:cubicBezTo>
                  <a:pt x="6475136" y="250370"/>
                  <a:pt x="6477748" y="257522"/>
                  <a:pt x="6477716" y="259847"/>
                </a:cubicBezTo>
                <a:cubicBezTo>
                  <a:pt x="6474812" y="274402"/>
                  <a:pt x="6468710" y="291922"/>
                  <a:pt x="6463032" y="311343"/>
                </a:cubicBezTo>
                <a:cubicBezTo>
                  <a:pt x="6460220" y="318923"/>
                  <a:pt x="6434104" y="381001"/>
                  <a:pt x="6434072" y="383326"/>
                </a:cubicBezTo>
                <a:cubicBezTo>
                  <a:pt x="6435416" y="384381"/>
                  <a:pt x="6438936" y="382942"/>
                  <a:pt x="6442460" y="380872"/>
                </a:cubicBezTo>
                <a:lnTo>
                  <a:pt x="6447940" y="376826"/>
                </a:lnTo>
                <a:lnTo>
                  <a:pt x="6452908" y="362649"/>
                </a:lnTo>
                <a:cubicBezTo>
                  <a:pt x="6459032" y="339778"/>
                  <a:pt x="6463632" y="315637"/>
                  <a:pt x="6468980" y="314620"/>
                </a:cubicBezTo>
                <a:cubicBezTo>
                  <a:pt x="6472168" y="313256"/>
                  <a:pt x="6473836" y="317796"/>
                  <a:pt x="6474700" y="324700"/>
                </a:cubicBezTo>
                <a:lnTo>
                  <a:pt x="6475032" y="333392"/>
                </a:lnTo>
                <a:lnTo>
                  <a:pt x="6479596" y="322039"/>
                </a:lnTo>
                <a:cubicBezTo>
                  <a:pt x="6488444" y="301980"/>
                  <a:pt x="6496800" y="284670"/>
                  <a:pt x="6499608" y="277477"/>
                </a:cubicBezTo>
                <a:cubicBezTo>
                  <a:pt x="6518428" y="237466"/>
                  <a:pt x="6535072" y="200142"/>
                  <a:pt x="6551304" y="163770"/>
                </a:cubicBezTo>
                <a:lnTo>
                  <a:pt x="6554756" y="156196"/>
                </a:lnTo>
                <a:lnTo>
                  <a:pt x="6555388" y="165140"/>
                </a:lnTo>
                <a:lnTo>
                  <a:pt x="6555892" y="168214"/>
                </a:lnTo>
                <a:lnTo>
                  <a:pt x="6545904" y="192123"/>
                </a:lnTo>
                <a:cubicBezTo>
                  <a:pt x="6539832" y="206931"/>
                  <a:pt x="6519948" y="242185"/>
                  <a:pt x="6519784" y="254201"/>
                </a:cubicBezTo>
                <a:cubicBezTo>
                  <a:pt x="6519724" y="258854"/>
                  <a:pt x="6527860" y="258209"/>
                  <a:pt x="6530928" y="265326"/>
                </a:cubicBezTo>
                <a:cubicBezTo>
                  <a:pt x="6533508" y="274802"/>
                  <a:pt x="6527572" y="279917"/>
                  <a:pt x="6521952" y="294688"/>
                </a:cubicBezTo>
                <a:cubicBezTo>
                  <a:pt x="6519084" y="306916"/>
                  <a:pt x="6518952" y="316608"/>
                  <a:pt x="6516142" y="324186"/>
                </a:cubicBezTo>
                <a:lnTo>
                  <a:pt x="6490316" y="393140"/>
                </a:lnTo>
                <a:lnTo>
                  <a:pt x="6489642" y="399301"/>
                </a:lnTo>
                <a:lnTo>
                  <a:pt x="6494464" y="383687"/>
                </a:lnTo>
                <a:cubicBezTo>
                  <a:pt x="6499180" y="368601"/>
                  <a:pt x="6504216" y="354943"/>
                  <a:pt x="6509952" y="348294"/>
                </a:cubicBezTo>
                <a:cubicBezTo>
                  <a:pt x="6512724" y="343430"/>
                  <a:pt x="6518600" y="342965"/>
                  <a:pt x="6521344" y="340425"/>
                </a:cubicBezTo>
                <a:cubicBezTo>
                  <a:pt x="6524124" y="335173"/>
                  <a:pt x="6526988" y="323330"/>
                  <a:pt x="6532996" y="313176"/>
                </a:cubicBezTo>
                <a:cubicBezTo>
                  <a:pt x="6535808" y="305598"/>
                  <a:pt x="6552984" y="270553"/>
                  <a:pt x="6547236" y="295014"/>
                </a:cubicBezTo>
                <a:cubicBezTo>
                  <a:pt x="6544328" y="309957"/>
                  <a:pt x="6532804" y="327517"/>
                  <a:pt x="6530000" y="334707"/>
                </a:cubicBezTo>
                <a:cubicBezTo>
                  <a:pt x="6526736" y="342322"/>
                  <a:pt x="6529800" y="349437"/>
                  <a:pt x="6529772" y="351763"/>
                </a:cubicBezTo>
                <a:cubicBezTo>
                  <a:pt x="6526544" y="356664"/>
                  <a:pt x="6523796" y="359591"/>
                  <a:pt x="6520992" y="366782"/>
                </a:cubicBezTo>
                <a:cubicBezTo>
                  <a:pt x="6520960" y="369108"/>
                  <a:pt x="6520832" y="378797"/>
                  <a:pt x="6520768" y="383450"/>
                </a:cubicBezTo>
                <a:cubicBezTo>
                  <a:pt x="6517988" y="388702"/>
                  <a:pt x="6511852" y="408548"/>
                  <a:pt x="6506208" y="425643"/>
                </a:cubicBezTo>
                <a:cubicBezTo>
                  <a:pt x="6500560" y="442738"/>
                  <a:pt x="6485996" y="484931"/>
                  <a:pt x="6500400" y="454753"/>
                </a:cubicBezTo>
                <a:lnTo>
                  <a:pt x="6511580" y="427523"/>
                </a:lnTo>
                <a:lnTo>
                  <a:pt x="6518720" y="410134"/>
                </a:lnTo>
                <a:cubicBezTo>
                  <a:pt x="6524118" y="394705"/>
                  <a:pt x="6529176" y="379301"/>
                  <a:pt x="6535004" y="365675"/>
                </a:cubicBezTo>
                <a:cubicBezTo>
                  <a:pt x="6539458" y="353321"/>
                  <a:pt x="6545268" y="340859"/>
                  <a:pt x="6551360" y="328375"/>
                </a:cubicBezTo>
                <a:lnTo>
                  <a:pt x="6555846" y="319081"/>
                </a:lnTo>
                <a:lnTo>
                  <a:pt x="6555572" y="321210"/>
                </a:lnTo>
                <a:lnTo>
                  <a:pt x="6553392" y="338867"/>
                </a:lnTo>
                <a:lnTo>
                  <a:pt x="6543624" y="362672"/>
                </a:lnTo>
                <a:cubicBezTo>
                  <a:pt x="6534810" y="380017"/>
                  <a:pt x="6523156" y="407655"/>
                  <a:pt x="6540106" y="389279"/>
                </a:cubicBezTo>
                <a:lnTo>
                  <a:pt x="6548896" y="373692"/>
                </a:lnTo>
                <a:lnTo>
                  <a:pt x="6543246" y="412432"/>
                </a:lnTo>
                <a:cubicBezTo>
                  <a:pt x="6538424" y="444822"/>
                  <a:pt x="6533504" y="478051"/>
                  <a:pt x="6530332" y="508692"/>
                </a:cubicBezTo>
                <a:cubicBezTo>
                  <a:pt x="6527744" y="541199"/>
                  <a:pt x="6535216" y="500701"/>
                  <a:pt x="6537072" y="489557"/>
                </a:cubicBezTo>
                <a:cubicBezTo>
                  <a:pt x="6542400" y="450065"/>
                  <a:pt x="6550824" y="411316"/>
                  <a:pt x="6557308" y="375556"/>
                </a:cubicBezTo>
                <a:cubicBezTo>
                  <a:pt x="6560300" y="360819"/>
                  <a:pt x="6561804" y="361375"/>
                  <a:pt x="6562408" y="367282"/>
                </a:cubicBezTo>
                <a:lnTo>
                  <a:pt x="6562304" y="376303"/>
                </a:lnTo>
                <a:lnTo>
                  <a:pt x="6562676" y="370563"/>
                </a:lnTo>
                <a:cubicBezTo>
                  <a:pt x="6562732" y="355723"/>
                  <a:pt x="6562168" y="342638"/>
                  <a:pt x="6568172" y="339778"/>
                </a:cubicBezTo>
                <a:lnTo>
                  <a:pt x="6570720" y="345304"/>
                </a:lnTo>
                <a:lnTo>
                  <a:pt x="6567700" y="368906"/>
                </a:lnTo>
                <a:cubicBezTo>
                  <a:pt x="6563126" y="400374"/>
                  <a:pt x="6558544" y="431340"/>
                  <a:pt x="6555352" y="462214"/>
                </a:cubicBezTo>
                <a:cubicBezTo>
                  <a:pt x="6549572" y="489404"/>
                  <a:pt x="6543558" y="528421"/>
                  <a:pt x="6549952" y="529383"/>
                </a:cubicBezTo>
                <a:lnTo>
                  <a:pt x="6554644" y="523595"/>
                </a:lnTo>
                <a:lnTo>
                  <a:pt x="6557528" y="510207"/>
                </a:lnTo>
                <a:cubicBezTo>
                  <a:pt x="6562944" y="474665"/>
                  <a:pt x="6562666" y="441900"/>
                  <a:pt x="6573372" y="402271"/>
                </a:cubicBezTo>
                <a:cubicBezTo>
                  <a:pt x="6571816" y="430196"/>
                  <a:pt x="6568578" y="458643"/>
                  <a:pt x="6564588" y="487619"/>
                </a:cubicBezTo>
                <a:lnTo>
                  <a:pt x="6560216" y="516725"/>
                </a:lnTo>
                <a:lnTo>
                  <a:pt x="6560952" y="515813"/>
                </a:lnTo>
                <a:cubicBezTo>
                  <a:pt x="6567604" y="499517"/>
                  <a:pt x="6571416" y="481200"/>
                  <a:pt x="6574552" y="463023"/>
                </a:cubicBezTo>
                <a:lnTo>
                  <a:pt x="6576058" y="454816"/>
                </a:lnTo>
                <a:lnTo>
                  <a:pt x="6574236" y="478599"/>
                </a:lnTo>
                <a:cubicBezTo>
                  <a:pt x="6574524" y="485289"/>
                  <a:pt x="6576058" y="488610"/>
                  <a:pt x="6579640" y="485570"/>
                </a:cubicBezTo>
                <a:cubicBezTo>
                  <a:pt x="6589400" y="469477"/>
                  <a:pt x="6590312" y="420220"/>
                  <a:pt x="6598068" y="395966"/>
                </a:cubicBezTo>
                <a:cubicBezTo>
                  <a:pt x="6594988" y="401046"/>
                  <a:pt x="6598196" y="378086"/>
                  <a:pt x="6604188" y="355077"/>
                </a:cubicBezTo>
                <a:lnTo>
                  <a:pt x="6608960" y="341143"/>
                </a:lnTo>
                <a:lnTo>
                  <a:pt x="6604916" y="377909"/>
                </a:lnTo>
                <a:lnTo>
                  <a:pt x="6600058" y="428175"/>
                </a:lnTo>
                <a:lnTo>
                  <a:pt x="6604860" y="428648"/>
                </a:lnTo>
                <a:lnTo>
                  <a:pt x="6603320" y="435059"/>
                </a:lnTo>
                <a:cubicBezTo>
                  <a:pt x="6591396" y="477641"/>
                  <a:pt x="6583404" y="515653"/>
                  <a:pt x="6583576" y="551665"/>
                </a:cubicBezTo>
                <a:cubicBezTo>
                  <a:pt x="6595224" y="566840"/>
                  <a:pt x="6583576" y="551665"/>
                  <a:pt x="6583576" y="551665"/>
                </a:cubicBezTo>
                <a:lnTo>
                  <a:pt x="6625244" y="372338"/>
                </a:lnTo>
                <a:lnTo>
                  <a:pt x="6626168" y="377363"/>
                </a:lnTo>
                <a:cubicBezTo>
                  <a:pt x="6629360" y="378418"/>
                  <a:pt x="6633202" y="349954"/>
                  <a:pt x="6630264" y="365524"/>
                </a:cubicBezTo>
                <a:lnTo>
                  <a:pt x="6634022" y="334567"/>
                </a:lnTo>
                <a:lnTo>
                  <a:pt x="6642940" y="296188"/>
                </a:lnTo>
                <a:lnTo>
                  <a:pt x="6646268" y="280442"/>
                </a:lnTo>
                <a:lnTo>
                  <a:pt x="6645722" y="287350"/>
                </a:lnTo>
                <a:cubicBezTo>
                  <a:pt x="6641644" y="318188"/>
                  <a:pt x="6636848" y="349845"/>
                  <a:pt x="6634512" y="379206"/>
                </a:cubicBezTo>
                <a:cubicBezTo>
                  <a:pt x="6633970" y="381418"/>
                  <a:pt x="6633424" y="387893"/>
                  <a:pt x="6633620" y="393629"/>
                </a:cubicBezTo>
                <a:lnTo>
                  <a:pt x="6634856" y="397094"/>
                </a:lnTo>
                <a:lnTo>
                  <a:pt x="6634548" y="398668"/>
                </a:lnTo>
                <a:cubicBezTo>
                  <a:pt x="6627560" y="439263"/>
                  <a:pt x="6621970" y="478805"/>
                  <a:pt x="6618904" y="516332"/>
                </a:cubicBezTo>
                <a:lnTo>
                  <a:pt x="6640960" y="432201"/>
                </a:lnTo>
                <a:lnTo>
                  <a:pt x="6639084" y="472958"/>
                </a:lnTo>
                <a:cubicBezTo>
                  <a:pt x="6633910" y="538045"/>
                  <a:pt x="6625480" y="598235"/>
                  <a:pt x="6611408" y="663495"/>
                </a:cubicBezTo>
                <a:lnTo>
                  <a:pt x="6609128" y="672641"/>
                </a:lnTo>
                <a:lnTo>
                  <a:pt x="6602666" y="714101"/>
                </a:lnTo>
                <a:cubicBezTo>
                  <a:pt x="6599162" y="734741"/>
                  <a:pt x="6595232" y="755839"/>
                  <a:pt x="6590600" y="777816"/>
                </a:cubicBezTo>
                <a:cubicBezTo>
                  <a:pt x="6580692" y="827592"/>
                  <a:pt x="6569358" y="864857"/>
                  <a:pt x="6554876" y="915712"/>
                </a:cubicBezTo>
                <a:cubicBezTo>
                  <a:pt x="6551258" y="928425"/>
                  <a:pt x="6546660" y="946216"/>
                  <a:pt x="6541536" y="964468"/>
                </a:cubicBezTo>
                <a:lnTo>
                  <a:pt x="6541516" y="964534"/>
                </a:lnTo>
                <a:lnTo>
                  <a:pt x="6557936" y="917994"/>
                </a:lnTo>
                <a:cubicBezTo>
                  <a:pt x="6576788" y="861027"/>
                  <a:pt x="6594272" y="803731"/>
                  <a:pt x="6609722" y="746026"/>
                </a:cubicBezTo>
                <a:cubicBezTo>
                  <a:pt x="6630448" y="671070"/>
                  <a:pt x="6639372" y="617703"/>
                  <a:pt x="6657160" y="567477"/>
                </a:cubicBezTo>
                <a:cubicBezTo>
                  <a:pt x="6667102" y="539409"/>
                  <a:pt x="6674048" y="418841"/>
                  <a:pt x="6687886" y="407948"/>
                </a:cubicBezTo>
                <a:cubicBezTo>
                  <a:pt x="6706156" y="398624"/>
                  <a:pt x="6695180" y="415519"/>
                  <a:pt x="6696216" y="426693"/>
                </a:cubicBezTo>
                <a:cubicBezTo>
                  <a:pt x="6701112" y="443388"/>
                  <a:pt x="6712010" y="457224"/>
                  <a:pt x="6708610" y="466827"/>
                </a:cubicBezTo>
                <a:cubicBezTo>
                  <a:pt x="6710124" y="518902"/>
                  <a:pt x="6684224" y="592024"/>
                  <a:pt x="6661664" y="672150"/>
                </a:cubicBezTo>
                <a:cubicBezTo>
                  <a:pt x="6645708" y="717206"/>
                  <a:pt x="6636524" y="771312"/>
                  <a:pt x="6624736" y="818677"/>
                </a:cubicBezTo>
                <a:cubicBezTo>
                  <a:pt x="6596132" y="914117"/>
                  <a:pt x="6565722" y="1007309"/>
                  <a:pt x="6534190" y="1098426"/>
                </a:cubicBezTo>
                <a:cubicBezTo>
                  <a:pt x="6439592" y="1371782"/>
                  <a:pt x="6334888" y="1626473"/>
                  <a:pt x="6238384" y="1867241"/>
                </a:cubicBezTo>
                <a:cubicBezTo>
                  <a:pt x="6178552" y="2005654"/>
                  <a:pt x="6105420" y="2139356"/>
                  <a:pt x="6038292" y="2270199"/>
                </a:cubicBezTo>
                <a:cubicBezTo>
                  <a:pt x="5974764" y="2407303"/>
                  <a:pt x="5907632" y="2538142"/>
                  <a:pt x="5841240" y="2669246"/>
                </a:cubicBezTo>
                <a:cubicBezTo>
                  <a:pt x="5771248" y="2794086"/>
                  <a:pt x="5716584" y="2934331"/>
                  <a:pt x="5643452" y="3068034"/>
                </a:cubicBezTo>
                <a:cubicBezTo>
                  <a:pt x="5569026" y="3191303"/>
                  <a:pt x="5484996" y="3311170"/>
                  <a:pt x="5421264" y="3432410"/>
                </a:cubicBezTo>
                <a:cubicBezTo>
                  <a:pt x="5381804" y="3501561"/>
                  <a:pt x="5351272" y="3557249"/>
                  <a:pt x="5315212" y="3616799"/>
                </a:cubicBezTo>
                <a:cubicBezTo>
                  <a:pt x="5230626" y="3746447"/>
                  <a:pt x="5146452" y="3867302"/>
                  <a:pt x="5061920" y="3987406"/>
                </a:cubicBezTo>
                <a:lnTo>
                  <a:pt x="5058244" y="3992677"/>
                </a:lnTo>
                <a:lnTo>
                  <a:pt x="5058044" y="3993878"/>
                </a:lnTo>
                <a:lnTo>
                  <a:pt x="5057244" y="3994110"/>
                </a:lnTo>
                <a:lnTo>
                  <a:pt x="5046024" y="4010192"/>
                </a:lnTo>
                <a:lnTo>
                  <a:pt x="5046772" y="4009929"/>
                </a:lnTo>
                <a:cubicBezTo>
                  <a:pt x="5045898" y="4012896"/>
                  <a:pt x="5043344" y="4017983"/>
                  <a:pt x="5041590" y="4020948"/>
                </a:cubicBezTo>
                <a:cubicBezTo>
                  <a:pt x="5034412" y="4033246"/>
                  <a:pt x="5023604" y="4046919"/>
                  <a:pt x="5016428" y="4059219"/>
                </a:cubicBezTo>
                <a:cubicBezTo>
                  <a:pt x="4981846" y="4114854"/>
                  <a:pt x="4948620" y="4163075"/>
                  <a:pt x="4917958" y="4213010"/>
                </a:cubicBezTo>
                <a:cubicBezTo>
                  <a:pt x="4875286" y="4283591"/>
                  <a:pt x="4824408" y="4347687"/>
                  <a:pt x="4778692" y="4410216"/>
                </a:cubicBezTo>
                <a:cubicBezTo>
                  <a:pt x="4756912" y="4442222"/>
                  <a:pt x="4734496" y="4476769"/>
                  <a:pt x="4711800" y="4511425"/>
                </a:cubicBezTo>
                <a:cubicBezTo>
                  <a:pt x="4654200" y="4594933"/>
                  <a:pt x="4584280" y="4671214"/>
                  <a:pt x="4514204" y="4747935"/>
                </a:cubicBezTo>
                <a:cubicBezTo>
                  <a:pt x="4502224" y="4759366"/>
                  <a:pt x="4489460" y="4768721"/>
                  <a:pt x="4479912" y="4780150"/>
                </a:cubicBezTo>
                <a:lnTo>
                  <a:pt x="4472824" y="4790589"/>
                </a:lnTo>
                <a:lnTo>
                  <a:pt x="4472196" y="4790467"/>
                </a:lnTo>
                <a:cubicBezTo>
                  <a:pt x="4471496" y="4790731"/>
                  <a:pt x="4471196" y="4791421"/>
                  <a:pt x="4471576" y="4792427"/>
                </a:cubicBezTo>
                <a:lnTo>
                  <a:pt x="4472824" y="4790589"/>
                </a:lnTo>
                <a:lnTo>
                  <a:pt x="4475212" y="4791051"/>
                </a:lnTo>
                <a:cubicBezTo>
                  <a:pt x="4462724" y="4805359"/>
                  <a:pt x="4449316" y="4822315"/>
                  <a:pt x="4450076" y="4824326"/>
                </a:cubicBezTo>
                <a:cubicBezTo>
                  <a:pt x="4449316" y="4822315"/>
                  <a:pt x="4457984" y="4819037"/>
                  <a:pt x="4457984" y="4819037"/>
                </a:cubicBezTo>
                <a:cubicBezTo>
                  <a:pt x="4463018" y="4817134"/>
                  <a:pt x="4459506" y="4823063"/>
                  <a:pt x="4466500" y="4820420"/>
                </a:cubicBezTo>
                <a:cubicBezTo>
                  <a:pt x="4470768" y="4816504"/>
                  <a:pt x="4482344" y="4804844"/>
                  <a:pt x="4491168" y="4796906"/>
                </a:cubicBezTo>
                <a:cubicBezTo>
                  <a:pt x="4503768" y="4784378"/>
                  <a:pt x="4516916" y="4771380"/>
                  <a:pt x="4530240" y="4758069"/>
                </a:cubicBezTo>
                <a:lnTo>
                  <a:pt x="4563784" y="4724052"/>
                </a:lnTo>
                <a:lnTo>
                  <a:pt x="4556272" y="4733331"/>
                </a:lnTo>
                <a:cubicBezTo>
                  <a:pt x="4542056" y="4748771"/>
                  <a:pt x="4527248" y="4763284"/>
                  <a:pt x="4512700" y="4777219"/>
                </a:cubicBezTo>
                <a:cubicBezTo>
                  <a:pt x="4483476" y="4804755"/>
                  <a:pt x="4454984" y="4839298"/>
                  <a:pt x="4424696" y="4869922"/>
                </a:cubicBezTo>
                <a:cubicBezTo>
                  <a:pt x="4407948" y="4885647"/>
                  <a:pt x="4391772" y="4901827"/>
                  <a:pt x="4376036" y="4917266"/>
                </a:cubicBezTo>
                <a:cubicBezTo>
                  <a:pt x="4360300" y="4932707"/>
                  <a:pt x="4345000" y="4947405"/>
                  <a:pt x="4330010" y="4960167"/>
                </a:cubicBezTo>
                <a:cubicBezTo>
                  <a:pt x="4345372" y="4942471"/>
                  <a:pt x="4363940" y="4923947"/>
                  <a:pt x="4381740" y="4907632"/>
                </a:cubicBezTo>
                <a:lnTo>
                  <a:pt x="4398504" y="4889409"/>
                </a:lnTo>
                <a:cubicBezTo>
                  <a:pt x="4396856" y="4885048"/>
                  <a:pt x="4381924" y="4897976"/>
                  <a:pt x="4379332" y="4901258"/>
                </a:cubicBezTo>
                <a:cubicBezTo>
                  <a:pt x="4339452" y="4937806"/>
                  <a:pt x="4298476" y="4986659"/>
                  <a:pt x="4260104" y="5015352"/>
                </a:cubicBezTo>
                <a:cubicBezTo>
                  <a:pt x="4289510" y="4978159"/>
                  <a:pt x="4334902" y="4941828"/>
                  <a:pt x="4367028" y="4905911"/>
                </a:cubicBezTo>
                <a:cubicBezTo>
                  <a:pt x="4357412" y="4916829"/>
                  <a:pt x="4375852" y="4897971"/>
                  <a:pt x="4373288" y="4896257"/>
                </a:cubicBezTo>
                <a:cubicBezTo>
                  <a:pt x="4368408" y="4893500"/>
                  <a:pt x="4366268" y="4903897"/>
                  <a:pt x="4366268" y="4903897"/>
                </a:cubicBezTo>
                <a:cubicBezTo>
                  <a:pt x="4345030" y="4923811"/>
                  <a:pt x="4324772" y="4943357"/>
                  <a:pt x="4304780" y="4962226"/>
                </a:cubicBezTo>
                <a:lnTo>
                  <a:pt x="4264504" y="4998721"/>
                </a:lnTo>
                <a:lnTo>
                  <a:pt x="4268532" y="4992047"/>
                </a:lnTo>
                <a:lnTo>
                  <a:pt x="4268678" y="4991737"/>
                </a:lnTo>
                <a:lnTo>
                  <a:pt x="4270340" y="4990009"/>
                </a:lnTo>
                <a:cubicBezTo>
                  <a:pt x="4274892" y="4985987"/>
                  <a:pt x="4298364" y="4965227"/>
                  <a:pt x="4297604" y="4963214"/>
                </a:cubicBezTo>
                <a:cubicBezTo>
                  <a:pt x="4295192" y="4956840"/>
                  <a:pt x="4272480" y="4979613"/>
                  <a:pt x="4275836" y="4978344"/>
                </a:cubicBezTo>
                <a:lnTo>
                  <a:pt x="4273924" y="4980300"/>
                </a:lnTo>
                <a:lnTo>
                  <a:pt x="4272864" y="4976409"/>
                </a:lnTo>
                <a:cubicBezTo>
                  <a:pt x="4271552" y="4977237"/>
                  <a:pt x="4269456" y="4979931"/>
                  <a:pt x="4267036" y="4983500"/>
                </a:cubicBezTo>
                <a:lnTo>
                  <a:pt x="4261140" y="4992847"/>
                </a:lnTo>
                <a:lnTo>
                  <a:pt x="4255440" y="4997943"/>
                </a:lnTo>
                <a:cubicBezTo>
                  <a:pt x="4249644" y="4997831"/>
                  <a:pt x="4270040" y="4978234"/>
                  <a:pt x="4270040" y="4978234"/>
                </a:cubicBezTo>
                <a:cubicBezTo>
                  <a:pt x="4309360" y="4941898"/>
                  <a:pt x="4342246" y="4907992"/>
                  <a:pt x="4374064" y="4877175"/>
                </a:cubicBezTo>
                <a:cubicBezTo>
                  <a:pt x="4376656" y="4873895"/>
                  <a:pt x="4415340" y="4840099"/>
                  <a:pt x="4411252" y="4834361"/>
                </a:cubicBezTo>
                <a:cubicBezTo>
                  <a:pt x="4408052" y="4830968"/>
                  <a:pt x="4384140" y="4856495"/>
                  <a:pt x="4405148" y="4839351"/>
                </a:cubicBezTo>
                <a:cubicBezTo>
                  <a:pt x="4374248" y="4867521"/>
                  <a:pt x="4348660" y="4893681"/>
                  <a:pt x="4319568" y="4921551"/>
                </a:cubicBezTo>
                <a:cubicBezTo>
                  <a:pt x="4317888" y="4922186"/>
                  <a:pt x="4291994" y="4953448"/>
                  <a:pt x="4287596" y="4952809"/>
                </a:cubicBezTo>
                <a:cubicBezTo>
                  <a:pt x="4281832" y="4947703"/>
                  <a:pt x="4303748" y="4932132"/>
                  <a:pt x="4303748" y="4932132"/>
                </a:cubicBezTo>
                <a:cubicBezTo>
                  <a:pt x="4340908" y="4894311"/>
                  <a:pt x="4360546" y="4872700"/>
                  <a:pt x="4396788" y="4837527"/>
                </a:cubicBezTo>
                <a:cubicBezTo>
                  <a:pt x="4399384" y="4834244"/>
                  <a:pt x="4434834" y="4802054"/>
                  <a:pt x="4431508" y="4798327"/>
                </a:cubicBezTo>
                <a:cubicBezTo>
                  <a:pt x="4427112" y="4797689"/>
                  <a:pt x="4403172" y="4828211"/>
                  <a:pt x="4405768" y="4824928"/>
                </a:cubicBezTo>
                <a:cubicBezTo>
                  <a:pt x="4395268" y="4833501"/>
                  <a:pt x="4389798" y="4840170"/>
                  <a:pt x="4377464" y="4849816"/>
                </a:cubicBezTo>
                <a:cubicBezTo>
                  <a:pt x="4390108" y="4830850"/>
                  <a:pt x="4409432" y="4818559"/>
                  <a:pt x="4422840" y="4801605"/>
                </a:cubicBezTo>
                <a:cubicBezTo>
                  <a:pt x="4427112" y="4797689"/>
                  <a:pt x="4428340" y="4789940"/>
                  <a:pt x="4433808" y="4783269"/>
                </a:cubicBezTo>
                <a:lnTo>
                  <a:pt x="4441080" y="4774633"/>
                </a:lnTo>
                <a:lnTo>
                  <a:pt x="4441424" y="4774410"/>
                </a:lnTo>
                <a:lnTo>
                  <a:pt x="4442736" y="4772667"/>
                </a:lnTo>
                <a:lnTo>
                  <a:pt x="4458320" y="4754161"/>
                </a:lnTo>
                <a:cubicBezTo>
                  <a:pt x="4467548" y="4744440"/>
                  <a:pt x="4476908" y="4734959"/>
                  <a:pt x="4483608" y="4726482"/>
                </a:cubicBezTo>
                <a:cubicBezTo>
                  <a:pt x="4479820" y="4732516"/>
                  <a:pt x="4490632" y="4718843"/>
                  <a:pt x="4489872" y="4716831"/>
                </a:cubicBezTo>
                <a:cubicBezTo>
                  <a:pt x="4487460" y="4710457"/>
                  <a:pt x="4476620" y="4729124"/>
                  <a:pt x="4474940" y="4729759"/>
                </a:cubicBezTo>
                <a:lnTo>
                  <a:pt x="4462076" y="4743318"/>
                </a:lnTo>
                <a:lnTo>
                  <a:pt x="4450196" y="4762745"/>
                </a:lnTo>
                <a:lnTo>
                  <a:pt x="4442736" y="4772667"/>
                </a:lnTo>
                <a:lnTo>
                  <a:pt x="4441080" y="4774633"/>
                </a:lnTo>
                <a:lnTo>
                  <a:pt x="4434668" y="4778781"/>
                </a:lnTo>
                <a:lnTo>
                  <a:pt x="4438228" y="4768449"/>
                </a:lnTo>
                <a:lnTo>
                  <a:pt x="4418348" y="4789402"/>
                </a:lnTo>
                <a:cubicBezTo>
                  <a:pt x="4399620" y="4808657"/>
                  <a:pt x="4380848" y="4827065"/>
                  <a:pt x="4361508" y="4843961"/>
                </a:cubicBezTo>
                <a:cubicBezTo>
                  <a:pt x="4376606" y="4823875"/>
                  <a:pt x="4392252" y="4809045"/>
                  <a:pt x="4407726" y="4794280"/>
                </a:cubicBezTo>
                <a:lnTo>
                  <a:pt x="4447972" y="4750370"/>
                </a:lnTo>
                <a:lnTo>
                  <a:pt x="4453540" y="4740473"/>
                </a:lnTo>
                <a:lnTo>
                  <a:pt x="4461328" y="4727297"/>
                </a:lnTo>
                <a:lnTo>
                  <a:pt x="4458548" y="4728670"/>
                </a:lnTo>
                <a:cubicBezTo>
                  <a:pt x="4418516" y="4769879"/>
                  <a:pt x="4384994" y="4806326"/>
                  <a:pt x="4347072" y="4842134"/>
                </a:cubicBezTo>
                <a:lnTo>
                  <a:pt x="4335008" y="4851770"/>
                </a:lnTo>
                <a:lnTo>
                  <a:pt x="4323092" y="4868649"/>
                </a:lnTo>
                <a:cubicBezTo>
                  <a:pt x="4313204" y="4881644"/>
                  <a:pt x="4317180" y="4872123"/>
                  <a:pt x="4325728" y="4854808"/>
                </a:cubicBezTo>
                <a:lnTo>
                  <a:pt x="4337500" y="4831400"/>
                </a:lnTo>
                <a:lnTo>
                  <a:pt x="4326990" y="4842379"/>
                </a:lnTo>
                <a:lnTo>
                  <a:pt x="4333314" y="4827214"/>
                </a:lnTo>
                <a:cubicBezTo>
                  <a:pt x="4337044" y="4804561"/>
                  <a:pt x="4323616" y="4828610"/>
                  <a:pt x="4316036" y="4844785"/>
                </a:cubicBezTo>
                <a:lnTo>
                  <a:pt x="4304316" y="4865303"/>
                </a:lnTo>
                <a:lnTo>
                  <a:pt x="4292760" y="4876853"/>
                </a:lnTo>
                <a:lnTo>
                  <a:pt x="4291372" y="4878251"/>
                </a:lnTo>
                <a:lnTo>
                  <a:pt x="4295570" y="4869759"/>
                </a:lnTo>
                <a:cubicBezTo>
                  <a:pt x="4301168" y="4858297"/>
                  <a:pt x="4306912" y="4847052"/>
                  <a:pt x="4313340" y="4836849"/>
                </a:cubicBezTo>
                <a:cubicBezTo>
                  <a:pt x="4319916" y="4824934"/>
                  <a:pt x="4328212" y="4812571"/>
                  <a:pt x="4336336" y="4799949"/>
                </a:cubicBezTo>
                <a:lnTo>
                  <a:pt x="4351816" y="4772836"/>
                </a:lnTo>
                <a:lnTo>
                  <a:pt x="4341956" y="4779983"/>
                </a:lnTo>
                <a:lnTo>
                  <a:pt x="4340500" y="4782131"/>
                </a:lnTo>
                <a:cubicBezTo>
                  <a:pt x="4331308" y="4795875"/>
                  <a:pt x="4320404" y="4811524"/>
                  <a:pt x="4318172" y="4816503"/>
                </a:cubicBezTo>
                <a:cubicBezTo>
                  <a:pt x="4314838" y="4819175"/>
                  <a:pt x="4307896" y="4824742"/>
                  <a:pt x="4306228" y="4826077"/>
                </a:cubicBezTo>
                <a:cubicBezTo>
                  <a:pt x="4302606" y="4832168"/>
                  <a:pt x="4302040" y="4835813"/>
                  <a:pt x="4300312" y="4840917"/>
                </a:cubicBezTo>
                <a:cubicBezTo>
                  <a:pt x="4298648" y="4842253"/>
                  <a:pt x="4291764" y="4844050"/>
                  <a:pt x="4288092" y="4850713"/>
                </a:cubicBezTo>
                <a:cubicBezTo>
                  <a:pt x="4284468" y="4856807"/>
                  <a:pt x="4278264" y="4875067"/>
                  <a:pt x="4269084" y="4885611"/>
                </a:cubicBezTo>
                <a:cubicBezTo>
                  <a:pt x="4265468" y="4890105"/>
                  <a:pt x="4263736" y="4891461"/>
                  <a:pt x="4263232" y="4890868"/>
                </a:cubicBezTo>
                <a:lnTo>
                  <a:pt x="4264060" y="4887352"/>
                </a:lnTo>
                <a:lnTo>
                  <a:pt x="4254616" y="4904411"/>
                </a:lnTo>
                <a:cubicBezTo>
                  <a:pt x="4251584" y="4909338"/>
                  <a:pt x="4248916" y="4912914"/>
                  <a:pt x="4247232" y="4913563"/>
                </a:cubicBezTo>
                <a:cubicBezTo>
                  <a:pt x="4236796" y="4914855"/>
                  <a:pt x="4255340" y="4890666"/>
                  <a:pt x="4255340" y="4890666"/>
                </a:cubicBezTo>
                <a:cubicBezTo>
                  <a:pt x="4258660" y="4885399"/>
                  <a:pt x="4264008" y="4876019"/>
                  <a:pt x="4269852" y="4865361"/>
                </a:cubicBezTo>
                <a:lnTo>
                  <a:pt x="4286396" y="4834111"/>
                </a:lnTo>
                <a:lnTo>
                  <a:pt x="4286604" y="4828524"/>
                </a:lnTo>
                <a:cubicBezTo>
                  <a:pt x="4287396" y="4824571"/>
                  <a:pt x="4289548" y="4819754"/>
                  <a:pt x="4292542" y="4814433"/>
                </a:cubicBezTo>
                <a:lnTo>
                  <a:pt x="4295484" y="4809830"/>
                </a:lnTo>
                <a:lnTo>
                  <a:pt x="4294244" y="4811342"/>
                </a:lnTo>
                <a:lnTo>
                  <a:pt x="4290878" y="4816416"/>
                </a:lnTo>
                <a:lnTo>
                  <a:pt x="4272648" y="4846621"/>
                </a:lnTo>
                <a:cubicBezTo>
                  <a:pt x="4270696" y="4849780"/>
                  <a:pt x="4267988" y="4852749"/>
                  <a:pt x="4264860" y="4856054"/>
                </a:cubicBezTo>
                <a:lnTo>
                  <a:pt x="4263984" y="4857027"/>
                </a:lnTo>
                <a:lnTo>
                  <a:pt x="4254872" y="4870862"/>
                </a:lnTo>
                <a:lnTo>
                  <a:pt x="4246784" y="4882349"/>
                </a:lnTo>
                <a:lnTo>
                  <a:pt x="4246772" y="4882376"/>
                </a:lnTo>
                <a:lnTo>
                  <a:pt x="4246756" y="4882391"/>
                </a:lnTo>
                <a:lnTo>
                  <a:pt x="4218048" y="4923178"/>
                </a:lnTo>
                <a:cubicBezTo>
                  <a:pt x="4210214" y="4931210"/>
                  <a:pt x="4188268" y="4965000"/>
                  <a:pt x="4188268" y="4965000"/>
                </a:cubicBezTo>
                <a:lnTo>
                  <a:pt x="4186768" y="4955298"/>
                </a:lnTo>
                <a:lnTo>
                  <a:pt x="4182160" y="4963486"/>
                </a:lnTo>
                <a:lnTo>
                  <a:pt x="4179648" y="4964860"/>
                </a:lnTo>
                <a:lnTo>
                  <a:pt x="4172816" y="4969454"/>
                </a:lnTo>
                <a:lnTo>
                  <a:pt x="4176350" y="4962673"/>
                </a:lnTo>
                <a:cubicBezTo>
                  <a:pt x="4193518" y="4930381"/>
                  <a:pt x="4211148" y="4897252"/>
                  <a:pt x="4229492" y="4861027"/>
                </a:cubicBezTo>
                <a:cubicBezTo>
                  <a:pt x="4231300" y="4857981"/>
                  <a:pt x="4234160" y="4852501"/>
                  <a:pt x="4237758" y="4845565"/>
                </a:cubicBezTo>
                <a:lnTo>
                  <a:pt x="4247468" y="4827062"/>
                </a:lnTo>
                <a:lnTo>
                  <a:pt x="4257552" y="4803127"/>
                </a:lnTo>
                <a:lnTo>
                  <a:pt x="4262560" y="4792760"/>
                </a:lnTo>
                <a:lnTo>
                  <a:pt x="4258372" y="4797772"/>
                </a:lnTo>
                <a:cubicBezTo>
                  <a:pt x="4257780" y="4796603"/>
                  <a:pt x="4270868" y="4774454"/>
                  <a:pt x="4272332" y="4770887"/>
                </a:cubicBezTo>
                <a:cubicBezTo>
                  <a:pt x="4272902" y="4767242"/>
                  <a:pt x="4272164" y="4754549"/>
                  <a:pt x="4269122" y="4753800"/>
                </a:cubicBezTo>
                <a:cubicBezTo>
                  <a:pt x="4267456" y="4755135"/>
                  <a:pt x="4237252" y="4809104"/>
                  <a:pt x="4233352" y="4815418"/>
                </a:cubicBezTo>
                <a:cubicBezTo>
                  <a:pt x="4222500" y="4830498"/>
                  <a:pt x="4213260" y="4844810"/>
                  <a:pt x="4204360" y="4855134"/>
                </a:cubicBezTo>
                <a:cubicBezTo>
                  <a:pt x="4202696" y="4856470"/>
                  <a:pt x="4196040" y="4858614"/>
                  <a:pt x="4194376" y="4859952"/>
                </a:cubicBezTo>
                <a:cubicBezTo>
                  <a:pt x="4180198" y="4874505"/>
                  <a:pt x="4173868" y="4912524"/>
                  <a:pt x="4167844" y="4907257"/>
                </a:cubicBezTo>
                <a:cubicBezTo>
                  <a:pt x="4167844" y="4907257"/>
                  <a:pt x="4170092" y="4899080"/>
                  <a:pt x="4170668" y="4892239"/>
                </a:cubicBezTo>
                <a:lnTo>
                  <a:pt x="4171276" y="4893451"/>
                </a:lnTo>
                <a:lnTo>
                  <a:pt x="4170380" y="4895659"/>
                </a:lnTo>
                <a:cubicBezTo>
                  <a:pt x="4171212" y="4894991"/>
                  <a:pt x="4171632" y="4894658"/>
                  <a:pt x="4171664" y="4894230"/>
                </a:cubicBezTo>
                <a:lnTo>
                  <a:pt x="4171276" y="4893451"/>
                </a:lnTo>
                <a:lnTo>
                  <a:pt x="4172924" y="4889390"/>
                </a:lnTo>
                <a:lnTo>
                  <a:pt x="4174692" y="4887154"/>
                </a:lnTo>
                <a:cubicBezTo>
                  <a:pt x="4175576" y="4885516"/>
                  <a:pt x="4176008" y="4884240"/>
                  <a:pt x="4176008" y="4884240"/>
                </a:cubicBezTo>
                <a:cubicBezTo>
                  <a:pt x="4176008" y="4884240"/>
                  <a:pt x="4171876" y="4877986"/>
                  <a:pt x="4173884" y="4872660"/>
                </a:cubicBezTo>
                <a:cubicBezTo>
                  <a:pt x="4175292" y="4866750"/>
                  <a:pt x="4180460" y="4857691"/>
                  <a:pt x="4185800" y="4848893"/>
                </a:cubicBezTo>
                <a:lnTo>
                  <a:pt x="4194020" y="4834792"/>
                </a:lnTo>
                <a:lnTo>
                  <a:pt x="4185944" y="4838031"/>
                </a:lnTo>
                <a:cubicBezTo>
                  <a:pt x="4182684" y="4839163"/>
                  <a:pt x="4179212" y="4840376"/>
                  <a:pt x="4175940" y="4842022"/>
                </a:cubicBezTo>
                <a:lnTo>
                  <a:pt x="4174698" y="4842951"/>
                </a:lnTo>
                <a:lnTo>
                  <a:pt x="4149918" y="4883968"/>
                </a:lnTo>
                <a:lnTo>
                  <a:pt x="4112906" y="4952842"/>
                </a:lnTo>
                <a:lnTo>
                  <a:pt x="4108464" y="4956110"/>
                </a:lnTo>
                <a:lnTo>
                  <a:pt x="4098536" y="4964380"/>
                </a:lnTo>
                <a:lnTo>
                  <a:pt x="4108736" y="4941888"/>
                </a:lnTo>
                <a:lnTo>
                  <a:pt x="4095784" y="4961912"/>
                </a:lnTo>
                <a:lnTo>
                  <a:pt x="4091668" y="4957859"/>
                </a:lnTo>
                <a:lnTo>
                  <a:pt x="4085722" y="4963615"/>
                </a:lnTo>
                <a:lnTo>
                  <a:pt x="4095908" y="4942766"/>
                </a:lnTo>
                <a:lnTo>
                  <a:pt x="4100052" y="4936842"/>
                </a:lnTo>
                <a:cubicBezTo>
                  <a:pt x="4101484" y="4935001"/>
                  <a:pt x="4102474" y="4934028"/>
                  <a:pt x="4102664" y="4934532"/>
                </a:cubicBezTo>
                <a:lnTo>
                  <a:pt x="4100296" y="4933782"/>
                </a:lnTo>
                <a:lnTo>
                  <a:pt x="4113928" y="4905889"/>
                </a:lnTo>
                <a:lnTo>
                  <a:pt x="4120272" y="4899099"/>
                </a:lnTo>
                <a:lnTo>
                  <a:pt x="4121732" y="4897663"/>
                </a:lnTo>
                <a:lnTo>
                  <a:pt x="4110168" y="4899037"/>
                </a:lnTo>
                <a:lnTo>
                  <a:pt x="4108228" y="4899399"/>
                </a:lnTo>
                <a:lnTo>
                  <a:pt x="4108444" y="4897328"/>
                </a:lnTo>
                <a:cubicBezTo>
                  <a:pt x="4109072" y="4891287"/>
                  <a:pt x="4110580" y="4876367"/>
                  <a:pt x="4111408" y="4864413"/>
                </a:cubicBezTo>
                <a:lnTo>
                  <a:pt x="4111660" y="4857895"/>
                </a:lnTo>
                <a:lnTo>
                  <a:pt x="4124300" y="4838450"/>
                </a:lnTo>
                <a:cubicBezTo>
                  <a:pt x="4130304" y="4828371"/>
                  <a:pt x="4134564" y="4819897"/>
                  <a:pt x="4135572" y="4814697"/>
                </a:cubicBezTo>
                <a:lnTo>
                  <a:pt x="4122830" y="4827146"/>
                </a:lnTo>
                <a:lnTo>
                  <a:pt x="4133738" y="4811991"/>
                </a:lnTo>
                <a:lnTo>
                  <a:pt x="4135370" y="4809729"/>
                </a:lnTo>
                <a:cubicBezTo>
                  <a:pt x="4140898" y="4802336"/>
                  <a:pt x="4146712" y="4794575"/>
                  <a:pt x="4152222" y="4786499"/>
                </a:cubicBezTo>
                <a:lnTo>
                  <a:pt x="4159596" y="4774179"/>
                </a:lnTo>
                <a:lnTo>
                  <a:pt x="4164682" y="4755162"/>
                </a:lnTo>
                <a:cubicBezTo>
                  <a:pt x="4165600" y="4744329"/>
                  <a:pt x="4160432" y="4768665"/>
                  <a:pt x="4157740" y="4760727"/>
                </a:cubicBezTo>
                <a:cubicBezTo>
                  <a:pt x="4155046" y="4752792"/>
                  <a:pt x="4170892" y="4736903"/>
                  <a:pt x="4175080" y="4727166"/>
                </a:cubicBezTo>
                <a:cubicBezTo>
                  <a:pt x="4182084" y="4717832"/>
                  <a:pt x="4190984" y="4707508"/>
                  <a:pt x="4195464" y="4694352"/>
                </a:cubicBezTo>
                <a:cubicBezTo>
                  <a:pt x="4195464" y="4694352"/>
                  <a:pt x="4194720" y="4693221"/>
                  <a:pt x="4194008" y="4691667"/>
                </a:cubicBezTo>
                <a:lnTo>
                  <a:pt x="4192998" y="4687378"/>
                </a:lnTo>
                <a:lnTo>
                  <a:pt x="4185580" y="4695548"/>
                </a:lnTo>
                <a:cubicBezTo>
                  <a:pt x="4177508" y="4703079"/>
                  <a:pt x="4170078" y="4709384"/>
                  <a:pt x="4162316" y="4716921"/>
                </a:cubicBezTo>
                <a:lnTo>
                  <a:pt x="4153986" y="4726406"/>
                </a:lnTo>
                <a:lnTo>
                  <a:pt x="4136078" y="4751724"/>
                </a:lnTo>
                <a:lnTo>
                  <a:pt x="4116240" y="4779405"/>
                </a:lnTo>
                <a:lnTo>
                  <a:pt x="4111940" y="4786365"/>
                </a:lnTo>
                <a:lnTo>
                  <a:pt x="4106622" y="4795763"/>
                </a:lnTo>
                <a:lnTo>
                  <a:pt x="4104256" y="4802474"/>
                </a:lnTo>
                <a:cubicBezTo>
                  <a:pt x="4103146" y="4804261"/>
                  <a:pt x="4102124" y="4805117"/>
                  <a:pt x="4101400" y="4805211"/>
                </a:cubicBezTo>
                <a:lnTo>
                  <a:pt x="4101378" y="4805029"/>
                </a:lnTo>
                <a:lnTo>
                  <a:pt x="4100864" y="4805937"/>
                </a:lnTo>
                <a:cubicBezTo>
                  <a:pt x="4097380" y="4811340"/>
                  <a:pt x="4094116" y="4815275"/>
                  <a:pt x="4091112" y="4816705"/>
                </a:cubicBezTo>
                <a:lnTo>
                  <a:pt x="4091460" y="4813634"/>
                </a:lnTo>
                <a:lnTo>
                  <a:pt x="4104176" y="4795003"/>
                </a:lnTo>
                <a:cubicBezTo>
                  <a:pt x="4104176" y="4795003"/>
                  <a:pt x="4102740" y="4792882"/>
                  <a:pt x="4101464" y="4789938"/>
                </a:cubicBezTo>
                <a:lnTo>
                  <a:pt x="4101016" y="4787387"/>
                </a:lnTo>
                <a:lnTo>
                  <a:pt x="4106708" y="4776639"/>
                </a:lnTo>
                <a:cubicBezTo>
                  <a:pt x="4109124" y="4772897"/>
                  <a:pt x="4111048" y="4770980"/>
                  <a:pt x="4111766" y="4772481"/>
                </a:cubicBezTo>
                <a:lnTo>
                  <a:pt x="4104356" y="4772908"/>
                </a:lnTo>
                <a:lnTo>
                  <a:pt x="4109260" y="4765487"/>
                </a:lnTo>
                <a:cubicBezTo>
                  <a:pt x="4123024" y="4745205"/>
                  <a:pt x="4146546" y="4711642"/>
                  <a:pt x="4153864" y="4702410"/>
                </a:cubicBezTo>
                <a:cubicBezTo>
                  <a:pt x="4188604" y="4631340"/>
                  <a:pt x="4112104" y="4736354"/>
                  <a:pt x="4094508" y="4753960"/>
                </a:cubicBezTo>
                <a:cubicBezTo>
                  <a:pt x="4080416" y="4772527"/>
                  <a:pt x="4068336" y="4789495"/>
                  <a:pt x="4057738" y="4803201"/>
                </a:cubicBezTo>
                <a:lnTo>
                  <a:pt x="4030792" y="4831883"/>
                </a:lnTo>
                <a:lnTo>
                  <a:pt x="4029360" y="4831410"/>
                </a:lnTo>
                <a:cubicBezTo>
                  <a:pt x="4027672" y="4832060"/>
                  <a:pt x="4024744" y="4835491"/>
                  <a:pt x="4021296" y="4840271"/>
                </a:cubicBezTo>
                <a:lnTo>
                  <a:pt x="4017064" y="4846702"/>
                </a:lnTo>
                <a:lnTo>
                  <a:pt x="3995266" y="4870255"/>
                </a:lnTo>
                <a:lnTo>
                  <a:pt x="3994628" y="4860321"/>
                </a:lnTo>
                <a:lnTo>
                  <a:pt x="4003908" y="4836663"/>
                </a:lnTo>
                <a:lnTo>
                  <a:pt x="4009504" y="4829506"/>
                </a:lnTo>
                <a:cubicBezTo>
                  <a:pt x="4028582" y="4804237"/>
                  <a:pt x="4054016" y="4781334"/>
                  <a:pt x="4059304" y="4753967"/>
                </a:cubicBezTo>
                <a:cubicBezTo>
                  <a:pt x="4057924" y="4743479"/>
                  <a:pt x="4055276" y="4739562"/>
                  <a:pt x="4060020" y="4729691"/>
                </a:cubicBezTo>
                <a:cubicBezTo>
                  <a:pt x="4072320" y="4704247"/>
                  <a:pt x="4103704" y="4688740"/>
                  <a:pt x="4119922" y="4660646"/>
                </a:cubicBezTo>
                <a:cubicBezTo>
                  <a:pt x="4118452" y="4661640"/>
                  <a:pt x="4114968" y="4659850"/>
                  <a:pt x="4111424" y="4657059"/>
                </a:cubicBezTo>
                <a:lnTo>
                  <a:pt x="4105418" y="4650545"/>
                </a:lnTo>
                <a:lnTo>
                  <a:pt x="4102628" y="4653465"/>
                </a:lnTo>
                <a:cubicBezTo>
                  <a:pt x="4101796" y="4654134"/>
                  <a:pt x="4101824" y="4652648"/>
                  <a:pt x="4102392" y="4650061"/>
                </a:cubicBezTo>
                <a:lnTo>
                  <a:pt x="4102904" y="4648348"/>
                </a:lnTo>
                <a:lnTo>
                  <a:pt x="4103146" y="4648082"/>
                </a:lnTo>
                <a:lnTo>
                  <a:pt x="4102586" y="4647477"/>
                </a:lnTo>
                <a:lnTo>
                  <a:pt x="4102508" y="4646228"/>
                </a:lnTo>
                <a:lnTo>
                  <a:pt x="4123130" y="4615267"/>
                </a:lnTo>
                <a:lnTo>
                  <a:pt x="4107948" y="4628082"/>
                </a:lnTo>
                <a:lnTo>
                  <a:pt x="4110422" y="4624994"/>
                </a:lnTo>
                <a:lnTo>
                  <a:pt x="4075344" y="4659124"/>
                </a:lnTo>
                <a:cubicBezTo>
                  <a:pt x="4059604" y="4674563"/>
                  <a:pt x="4044308" y="4689261"/>
                  <a:pt x="4029316" y="4702023"/>
                </a:cubicBezTo>
                <a:cubicBezTo>
                  <a:pt x="4044680" y="4684328"/>
                  <a:pt x="4063248" y="4665807"/>
                  <a:pt x="4081048" y="4649491"/>
                </a:cubicBezTo>
                <a:lnTo>
                  <a:pt x="4097810" y="4631268"/>
                </a:lnTo>
                <a:cubicBezTo>
                  <a:pt x="4097400" y="4630177"/>
                  <a:pt x="4096156" y="4630168"/>
                  <a:pt x="4094484" y="4630818"/>
                </a:cubicBezTo>
                <a:lnTo>
                  <a:pt x="4093592" y="4631348"/>
                </a:lnTo>
                <a:lnTo>
                  <a:pt x="4088104" y="4636876"/>
                </a:lnTo>
                <a:lnTo>
                  <a:pt x="4089780" y="4634009"/>
                </a:lnTo>
                <a:lnTo>
                  <a:pt x="4090158" y="4633387"/>
                </a:lnTo>
                <a:lnTo>
                  <a:pt x="4088580" y="4634324"/>
                </a:lnTo>
                <a:cubicBezTo>
                  <a:pt x="4084316" y="4637422"/>
                  <a:pt x="4079936" y="4641474"/>
                  <a:pt x="4078640" y="4643115"/>
                </a:cubicBezTo>
                <a:cubicBezTo>
                  <a:pt x="4038760" y="4679662"/>
                  <a:pt x="3997782" y="4728515"/>
                  <a:pt x="3959410" y="4757208"/>
                </a:cubicBezTo>
                <a:cubicBezTo>
                  <a:pt x="3988816" y="4720017"/>
                  <a:pt x="4034208" y="4683685"/>
                  <a:pt x="4066334" y="4647767"/>
                </a:cubicBezTo>
                <a:cubicBezTo>
                  <a:pt x="4056720" y="4658688"/>
                  <a:pt x="4075160" y="4639829"/>
                  <a:pt x="4072596" y="4638116"/>
                </a:cubicBezTo>
                <a:cubicBezTo>
                  <a:pt x="4067716" y="4635357"/>
                  <a:pt x="4065572" y="4645755"/>
                  <a:pt x="4065572" y="4645755"/>
                </a:cubicBezTo>
                <a:cubicBezTo>
                  <a:pt x="4044336" y="4665669"/>
                  <a:pt x="4024080" y="4685214"/>
                  <a:pt x="4004088" y="4704084"/>
                </a:cubicBezTo>
                <a:lnTo>
                  <a:pt x="3963812" y="4740579"/>
                </a:lnTo>
                <a:lnTo>
                  <a:pt x="3967836" y="4733906"/>
                </a:lnTo>
                <a:lnTo>
                  <a:pt x="3967986" y="4733595"/>
                </a:lnTo>
                <a:lnTo>
                  <a:pt x="3969644" y="4731867"/>
                </a:lnTo>
                <a:cubicBezTo>
                  <a:pt x="3974196" y="4727844"/>
                  <a:pt x="3997672" y="4707084"/>
                  <a:pt x="3996908" y="4705073"/>
                </a:cubicBezTo>
                <a:cubicBezTo>
                  <a:pt x="3994500" y="4698697"/>
                  <a:pt x="3971788" y="4721471"/>
                  <a:pt x="3975144" y="4720203"/>
                </a:cubicBezTo>
                <a:lnTo>
                  <a:pt x="3973232" y="4722157"/>
                </a:lnTo>
                <a:lnTo>
                  <a:pt x="3972172" y="4718268"/>
                </a:lnTo>
                <a:cubicBezTo>
                  <a:pt x="3970860" y="4719094"/>
                  <a:pt x="3968764" y="4721789"/>
                  <a:pt x="3966340" y="4725356"/>
                </a:cubicBezTo>
                <a:lnTo>
                  <a:pt x="3960448" y="4734706"/>
                </a:lnTo>
                <a:lnTo>
                  <a:pt x="3954748" y="4739800"/>
                </a:lnTo>
                <a:cubicBezTo>
                  <a:pt x="3948952" y="4739689"/>
                  <a:pt x="3969348" y="4720092"/>
                  <a:pt x="3969348" y="4720092"/>
                </a:cubicBezTo>
                <a:cubicBezTo>
                  <a:pt x="4008668" y="4683756"/>
                  <a:pt x="4041554" y="4649851"/>
                  <a:pt x="4073372" y="4619032"/>
                </a:cubicBezTo>
                <a:cubicBezTo>
                  <a:pt x="4074344" y="4617803"/>
                  <a:pt x="4080392" y="4612281"/>
                  <a:pt x="4087356" y="4605557"/>
                </a:cubicBezTo>
                <a:lnTo>
                  <a:pt x="4092820" y="4600172"/>
                </a:lnTo>
                <a:lnTo>
                  <a:pt x="4092220" y="4600236"/>
                </a:lnTo>
                <a:cubicBezTo>
                  <a:pt x="4090182" y="4600443"/>
                  <a:pt x="4088040" y="4600615"/>
                  <a:pt x="4086308" y="4600584"/>
                </a:cubicBezTo>
                <a:lnTo>
                  <a:pt x="4084500" y="4600128"/>
                </a:lnTo>
                <a:lnTo>
                  <a:pt x="4060988" y="4622422"/>
                </a:lnTo>
                <a:lnTo>
                  <a:pt x="4042540" y="4640377"/>
                </a:lnTo>
                <a:lnTo>
                  <a:pt x="4035956" y="4649418"/>
                </a:lnTo>
                <a:lnTo>
                  <a:pt x="4029520" y="4653044"/>
                </a:lnTo>
                <a:lnTo>
                  <a:pt x="4018872" y="4663409"/>
                </a:lnTo>
                <a:cubicBezTo>
                  <a:pt x="4017196" y="4664044"/>
                  <a:pt x="3991300" y="4695306"/>
                  <a:pt x="3986904" y="4694666"/>
                </a:cubicBezTo>
                <a:cubicBezTo>
                  <a:pt x="3984022" y="4692114"/>
                  <a:pt x="3988060" y="4686946"/>
                  <a:pt x="3992818" y="4682413"/>
                </a:cubicBezTo>
                <a:lnTo>
                  <a:pt x="3994820" y="4680699"/>
                </a:lnTo>
                <a:lnTo>
                  <a:pt x="3996568" y="4676521"/>
                </a:lnTo>
                <a:cubicBezTo>
                  <a:pt x="4000814" y="4667898"/>
                  <a:pt x="4008452" y="4654770"/>
                  <a:pt x="4009552" y="4652095"/>
                </a:cubicBezTo>
                <a:cubicBezTo>
                  <a:pt x="4014790" y="4642980"/>
                  <a:pt x="4018754" y="4635717"/>
                  <a:pt x="4022110" y="4629300"/>
                </a:cubicBezTo>
                <a:lnTo>
                  <a:pt x="4023812" y="4625912"/>
                </a:lnTo>
                <a:lnTo>
                  <a:pt x="4043792" y="4605278"/>
                </a:lnTo>
                <a:lnTo>
                  <a:pt x="4024018" y="4634121"/>
                </a:lnTo>
                <a:cubicBezTo>
                  <a:pt x="4022036" y="4636908"/>
                  <a:pt x="4019060" y="4642805"/>
                  <a:pt x="4015648" y="4649632"/>
                </a:cubicBezTo>
                <a:lnTo>
                  <a:pt x="4014160" y="4652484"/>
                </a:lnTo>
                <a:lnTo>
                  <a:pt x="4028356" y="4634289"/>
                </a:lnTo>
                <a:cubicBezTo>
                  <a:pt x="4040448" y="4619451"/>
                  <a:pt x="4052872" y="4605103"/>
                  <a:pt x="4052872" y="4605103"/>
                </a:cubicBezTo>
                <a:lnTo>
                  <a:pt x="4071840" y="4582028"/>
                </a:lnTo>
                <a:lnTo>
                  <a:pt x="4072340" y="4578106"/>
                </a:lnTo>
                <a:lnTo>
                  <a:pt x="4074050" y="4573977"/>
                </a:lnTo>
                <a:lnTo>
                  <a:pt x="4077138" y="4570782"/>
                </a:lnTo>
                <a:lnTo>
                  <a:pt x="4060816" y="4585819"/>
                </a:lnTo>
                <a:lnTo>
                  <a:pt x="4091404" y="4551762"/>
                </a:lnTo>
                <a:lnTo>
                  <a:pt x="4083472" y="4559179"/>
                </a:lnTo>
                <a:lnTo>
                  <a:pt x="4080828" y="4561919"/>
                </a:lnTo>
                <a:lnTo>
                  <a:pt x="4059820" y="4584943"/>
                </a:lnTo>
                <a:lnTo>
                  <a:pt x="4049252" y="4596529"/>
                </a:lnTo>
                <a:lnTo>
                  <a:pt x="4039728" y="4606972"/>
                </a:lnTo>
                <a:cubicBezTo>
                  <a:pt x="4034320" y="4612590"/>
                  <a:pt x="4030640" y="4615852"/>
                  <a:pt x="4029976" y="4614873"/>
                </a:cubicBezTo>
                <a:cubicBezTo>
                  <a:pt x="4029316" y="4613893"/>
                  <a:pt x="4031644" y="4608631"/>
                  <a:pt x="4034672" y="4602225"/>
                </a:cubicBezTo>
                <a:lnTo>
                  <a:pt x="4040806" y="4588786"/>
                </a:lnTo>
                <a:lnTo>
                  <a:pt x="4037880" y="4591302"/>
                </a:lnTo>
                <a:cubicBezTo>
                  <a:pt x="4028478" y="4598884"/>
                  <a:pt x="4018928" y="4605009"/>
                  <a:pt x="4032398" y="4589276"/>
                </a:cubicBezTo>
                <a:lnTo>
                  <a:pt x="4043078" y="4577121"/>
                </a:lnTo>
                <a:lnTo>
                  <a:pt x="4042912" y="4575217"/>
                </a:lnTo>
                <a:lnTo>
                  <a:pt x="4038416" y="4578845"/>
                </a:lnTo>
                <a:lnTo>
                  <a:pt x="4038108" y="4579427"/>
                </a:lnTo>
                <a:lnTo>
                  <a:pt x="4037380" y="4579683"/>
                </a:lnTo>
                <a:lnTo>
                  <a:pt x="4034696" y="4581848"/>
                </a:lnTo>
                <a:cubicBezTo>
                  <a:pt x="4030796" y="4585605"/>
                  <a:pt x="4025640" y="4591040"/>
                  <a:pt x="4018940" y="4598544"/>
                </a:cubicBezTo>
                <a:cubicBezTo>
                  <a:pt x="3980268" y="4637060"/>
                  <a:pt x="3952196" y="4691249"/>
                  <a:pt x="3907132" y="4721715"/>
                </a:cubicBezTo>
                <a:cubicBezTo>
                  <a:pt x="3899296" y="4727012"/>
                  <a:pt x="3928196" y="4665603"/>
                  <a:pt x="3935858" y="4667083"/>
                </a:cubicBezTo>
                <a:cubicBezTo>
                  <a:pt x="3925184" y="4665020"/>
                  <a:pt x="3886464" y="4718856"/>
                  <a:pt x="3863652" y="4751093"/>
                </a:cubicBezTo>
                <a:lnTo>
                  <a:pt x="3853140" y="4765767"/>
                </a:lnTo>
                <a:lnTo>
                  <a:pt x="3861528" y="4751184"/>
                </a:lnTo>
                <a:cubicBezTo>
                  <a:pt x="3899896" y="4687466"/>
                  <a:pt x="3834948" y="4767541"/>
                  <a:pt x="3833376" y="4771971"/>
                </a:cubicBezTo>
                <a:cubicBezTo>
                  <a:pt x="3824234" y="4783697"/>
                  <a:pt x="3805964" y="4793021"/>
                  <a:pt x="3797654" y="4800054"/>
                </a:cubicBezTo>
                <a:lnTo>
                  <a:pt x="3787360" y="4810762"/>
                </a:lnTo>
                <a:lnTo>
                  <a:pt x="3850516" y="4727285"/>
                </a:lnTo>
                <a:lnTo>
                  <a:pt x="3851588" y="4722700"/>
                </a:lnTo>
                <a:cubicBezTo>
                  <a:pt x="3858548" y="4708332"/>
                  <a:pt x="3873624" y="4683955"/>
                  <a:pt x="3882484" y="4674205"/>
                </a:cubicBezTo>
                <a:lnTo>
                  <a:pt x="3896684" y="4653520"/>
                </a:lnTo>
                <a:lnTo>
                  <a:pt x="3897600" y="4650531"/>
                </a:lnTo>
                <a:cubicBezTo>
                  <a:pt x="3902956" y="4641196"/>
                  <a:pt x="3917682" y="4620667"/>
                  <a:pt x="3921064" y="4611421"/>
                </a:cubicBezTo>
                <a:cubicBezTo>
                  <a:pt x="3917146" y="4614070"/>
                  <a:pt x="3913228" y="4616719"/>
                  <a:pt x="3909312" y="4619368"/>
                </a:cubicBezTo>
                <a:lnTo>
                  <a:pt x="3907424" y="4619153"/>
                </a:lnTo>
                <a:lnTo>
                  <a:pt x="3817666" y="4746793"/>
                </a:lnTo>
                <a:cubicBezTo>
                  <a:pt x="3737624" y="4858256"/>
                  <a:pt x="3656768" y="4968128"/>
                  <a:pt x="3574824" y="5075643"/>
                </a:cubicBezTo>
                <a:cubicBezTo>
                  <a:pt x="3581364" y="5057178"/>
                  <a:pt x="3591506" y="5044975"/>
                  <a:pt x="3602218" y="5028819"/>
                </a:cubicBezTo>
                <a:cubicBezTo>
                  <a:pt x="3607188" y="5014787"/>
                  <a:pt x="3642712" y="4970840"/>
                  <a:pt x="3619732" y="4993459"/>
                </a:cubicBezTo>
                <a:cubicBezTo>
                  <a:pt x="3589752" y="5019417"/>
                  <a:pt x="3565420" y="5088107"/>
                  <a:pt x="3532080" y="5081286"/>
                </a:cubicBezTo>
                <a:cubicBezTo>
                  <a:pt x="3579112" y="5004841"/>
                  <a:pt x="3626620" y="4929397"/>
                  <a:pt x="3672824" y="4857645"/>
                </a:cubicBezTo>
                <a:cubicBezTo>
                  <a:pt x="3688430" y="4858185"/>
                  <a:pt x="3678070" y="4828746"/>
                  <a:pt x="3672824" y="4857645"/>
                </a:cubicBezTo>
                <a:cubicBezTo>
                  <a:pt x="3653056" y="4840669"/>
                  <a:pt x="3683042" y="4814711"/>
                  <a:pt x="3694012" y="4797817"/>
                </a:cubicBezTo>
                <a:cubicBezTo>
                  <a:pt x="3697152" y="4788952"/>
                  <a:pt x="3699250" y="4779511"/>
                  <a:pt x="3702128" y="4769622"/>
                </a:cubicBezTo>
                <a:lnTo>
                  <a:pt x="3709448" y="4751967"/>
                </a:lnTo>
                <a:lnTo>
                  <a:pt x="3704152" y="4758558"/>
                </a:lnTo>
                <a:cubicBezTo>
                  <a:pt x="3690856" y="4774322"/>
                  <a:pt x="3677798" y="4789083"/>
                  <a:pt x="3664832" y="4803279"/>
                </a:cubicBezTo>
                <a:lnTo>
                  <a:pt x="3636032" y="4833961"/>
                </a:lnTo>
                <a:lnTo>
                  <a:pt x="3638140" y="4830574"/>
                </a:lnTo>
                <a:cubicBezTo>
                  <a:pt x="3643582" y="4822884"/>
                  <a:pt x="3650992" y="4813636"/>
                  <a:pt x="3657160" y="4804905"/>
                </a:cubicBezTo>
                <a:lnTo>
                  <a:pt x="3658828" y="4802288"/>
                </a:lnTo>
                <a:lnTo>
                  <a:pt x="3670466" y="4789873"/>
                </a:lnTo>
                <a:cubicBezTo>
                  <a:pt x="3683068" y="4775923"/>
                  <a:pt x="3695132" y="4761968"/>
                  <a:pt x="3706294" y="4748163"/>
                </a:cubicBezTo>
                <a:lnTo>
                  <a:pt x="3717792" y="4733631"/>
                </a:lnTo>
                <a:lnTo>
                  <a:pt x="3736580" y="4700048"/>
                </a:lnTo>
                <a:cubicBezTo>
                  <a:pt x="3761464" y="4662258"/>
                  <a:pt x="3794434" y="4626394"/>
                  <a:pt x="3820660" y="4585806"/>
                </a:cubicBezTo>
                <a:lnTo>
                  <a:pt x="3902654" y="4465640"/>
                </a:lnTo>
                <a:lnTo>
                  <a:pt x="3909916" y="4446919"/>
                </a:lnTo>
                <a:cubicBezTo>
                  <a:pt x="3888504" y="4470460"/>
                  <a:pt x="3884252" y="4483964"/>
                  <a:pt x="3868060" y="4507041"/>
                </a:cubicBezTo>
                <a:cubicBezTo>
                  <a:pt x="3857868" y="4523447"/>
                  <a:pt x="3856548" y="4524506"/>
                  <a:pt x="3857928" y="4519680"/>
                </a:cubicBezTo>
                <a:lnTo>
                  <a:pt x="3863372" y="4499321"/>
                </a:lnTo>
                <a:lnTo>
                  <a:pt x="3861028" y="4502474"/>
                </a:lnTo>
                <a:cubicBezTo>
                  <a:pt x="3837748" y="4534509"/>
                  <a:pt x="3815688" y="4565955"/>
                  <a:pt x="3790704" y="4599463"/>
                </a:cubicBezTo>
                <a:lnTo>
                  <a:pt x="3786696" y="4604594"/>
                </a:lnTo>
                <a:lnTo>
                  <a:pt x="3772794" y="4625631"/>
                </a:lnTo>
                <a:cubicBezTo>
                  <a:pt x="3715192" y="4709140"/>
                  <a:pt x="3645272" y="4785419"/>
                  <a:pt x="3575196" y="4862142"/>
                </a:cubicBezTo>
                <a:cubicBezTo>
                  <a:pt x="3563216" y="4873573"/>
                  <a:pt x="3550454" y="4882927"/>
                  <a:pt x="3540900" y="4894355"/>
                </a:cubicBezTo>
                <a:lnTo>
                  <a:pt x="3533814" y="4904795"/>
                </a:lnTo>
                <a:lnTo>
                  <a:pt x="3533186" y="4904673"/>
                </a:lnTo>
                <a:cubicBezTo>
                  <a:pt x="3532488" y="4904937"/>
                  <a:pt x="3532188" y="4905626"/>
                  <a:pt x="3532568" y="4906632"/>
                </a:cubicBezTo>
                <a:lnTo>
                  <a:pt x="3533814" y="4904795"/>
                </a:lnTo>
                <a:lnTo>
                  <a:pt x="3536204" y="4905257"/>
                </a:lnTo>
                <a:cubicBezTo>
                  <a:pt x="3523714" y="4919566"/>
                  <a:pt x="3510308" y="4936520"/>
                  <a:pt x="3511068" y="4938531"/>
                </a:cubicBezTo>
                <a:cubicBezTo>
                  <a:pt x="3510308" y="4936520"/>
                  <a:pt x="3518976" y="4933244"/>
                  <a:pt x="3518976" y="4933244"/>
                </a:cubicBezTo>
                <a:cubicBezTo>
                  <a:pt x="3524012" y="4931342"/>
                  <a:pt x="3520498" y="4937268"/>
                  <a:pt x="3527488" y="4934626"/>
                </a:cubicBezTo>
                <a:cubicBezTo>
                  <a:pt x="3531760" y="4930709"/>
                  <a:pt x="3543336" y="4919050"/>
                  <a:pt x="3552160" y="4911113"/>
                </a:cubicBezTo>
                <a:cubicBezTo>
                  <a:pt x="3564760" y="4898583"/>
                  <a:pt x="3577908" y="4885585"/>
                  <a:pt x="3591232" y="4872275"/>
                </a:cubicBezTo>
                <a:lnTo>
                  <a:pt x="3624776" y="4838259"/>
                </a:lnTo>
                <a:lnTo>
                  <a:pt x="3617264" y="4847536"/>
                </a:lnTo>
                <a:cubicBezTo>
                  <a:pt x="3603048" y="4862977"/>
                  <a:pt x="3588240" y="4877490"/>
                  <a:pt x="3573692" y="4891425"/>
                </a:cubicBezTo>
                <a:cubicBezTo>
                  <a:pt x="3544468" y="4918960"/>
                  <a:pt x="3515978" y="4953504"/>
                  <a:pt x="3485688" y="4984128"/>
                </a:cubicBezTo>
                <a:cubicBezTo>
                  <a:pt x="3468940" y="4999852"/>
                  <a:pt x="3452764" y="5016032"/>
                  <a:pt x="3437028" y="5031473"/>
                </a:cubicBezTo>
                <a:cubicBezTo>
                  <a:pt x="3421288" y="5046913"/>
                  <a:pt x="3405992" y="5061612"/>
                  <a:pt x="3391000" y="5074373"/>
                </a:cubicBezTo>
                <a:cubicBezTo>
                  <a:pt x="3406364" y="5056677"/>
                  <a:pt x="3424932" y="5038155"/>
                  <a:pt x="3442734" y="5021837"/>
                </a:cubicBezTo>
                <a:lnTo>
                  <a:pt x="3459496" y="5003614"/>
                </a:lnTo>
                <a:cubicBezTo>
                  <a:pt x="3457848" y="4999253"/>
                  <a:pt x="3442918" y="5012182"/>
                  <a:pt x="3440324" y="5015465"/>
                </a:cubicBezTo>
                <a:cubicBezTo>
                  <a:pt x="3400446" y="5052012"/>
                  <a:pt x="3359466" y="5100864"/>
                  <a:pt x="3321096" y="5129558"/>
                </a:cubicBezTo>
                <a:cubicBezTo>
                  <a:pt x="3350500" y="5092366"/>
                  <a:pt x="3395896" y="5056033"/>
                  <a:pt x="3428020" y="5020116"/>
                </a:cubicBezTo>
                <a:cubicBezTo>
                  <a:pt x="3418404" y="5031035"/>
                  <a:pt x="3436846" y="5012179"/>
                  <a:pt x="3434280" y="5010463"/>
                </a:cubicBezTo>
                <a:cubicBezTo>
                  <a:pt x="3429400" y="5007707"/>
                  <a:pt x="3427260" y="5018103"/>
                  <a:pt x="3427260" y="5018103"/>
                </a:cubicBezTo>
                <a:cubicBezTo>
                  <a:pt x="3406020" y="5038018"/>
                  <a:pt x="3385766" y="5057562"/>
                  <a:pt x="3365772" y="5076432"/>
                </a:cubicBezTo>
                <a:lnTo>
                  <a:pt x="3325496" y="5112927"/>
                </a:lnTo>
                <a:lnTo>
                  <a:pt x="3329524" y="5106253"/>
                </a:lnTo>
                <a:lnTo>
                  <a:pt x="3329668" y="5105943"/>
                </a:lnTo>
                <a:lnTo>
                  <a:pt x="3331330" y="5104214"/>
                </a:lnTo>
                <a:cubicBezTo>
                  <a:pt x="3335882" y="5100195"/>
                  <a:pt x="3359356" y="5079434"/>
                  <a:pt x="3358594" y="5077420"/>
                </a:cubicBezTo>
                <a:cubicBezTo>
                  <a:pt x="3356184" y="5071045"/>
                  <a:pt x="3333472" y="5093819"/>
                  <a:pt x="3336828" y="5092549"/>
                </a:cubicBezTo>
                <a:lnTo>
                  <a:pt x="3334918" y="5094507"/>
                </a:lnTo>
                <a:lnTo>
                  <a:pt x="3333858" y="5090615"/>
                </a:lnTo>
                <a:cubicBezTo>
                  <a:pt x="3332546" y="5091443"/>
                  <a:pt x="3330448" y="5094137"/>
                  <a:pt x="3328028" y="5097706"/>
                </a:cubicBezTo>
                <a:lnTo>
                  <a:pt x="3322132" y="5107052"/>
                </a:lnTo>
                <a:lnTo>
                  <a:pt x="3316432" y="5112148"/>
                </a:lnTo>
                <a:cubicBezTo>
                  <a:pt x="3310636" y="5112037"/>
                  <a:pt x="3331032" y="5092439"/>
                  <a:pt x="3331032" y="5092439"/>
                </a:cubicBezTo>
                <a:cubicBezTo>
                  <a:pt x="3370352" y="5056104"/>
                  <a:pt x="3403238" y="5022198"/>
                  <a:pt x="3435056" y="4991382"/>
                </a:cubicBezTo>
                <a:cubicBezTo>
                  <a:pt x="3437648" y="4988100"/>
                  <a:pt x="3476332" y="4954304"/>
                  <a:pt x="3472244" y="4948566"/>
                </a:cubicBezTo>
                <a:cubicBezTo>
                  <a:pt x="3469044" y="4945173"/>
                  <a:pt x="3445134" y="4970701"/>
                  <a:pt x="3466140" y="4953556"/>
                </a:cubicBezTo>
                <a:cubicBezTo>
                  <a:pt x="3435240" y="4981726"/>
                  <a:pt x="3409652" y="5007886"/>
                  <a:pt x="3380560" y="5035756"/>
                </a:cubicBezTo>
                <a:cubicBezTo>
                  <a:pt x="3378880" y="5036391"/>
                  <a:pt x="3352984" y="5067654"/>
                  <a:pt x="3348588" y="5067016"/>
                </a:cubicBezTo>
                <a:cubicBezTo>
                  <a:pt x="3342824" y="5061909"/>
                  <a:pt x="3364742" y="5046338"/>
                  <a:pt x="3364742" y="5046338"/>
                </a:cubicBezTo>
                <a:cubicBezTo>
                  <a:pt x="3401900" y="5008516"/>
                  <a:pt x="3421538" y="4986905"/>
                  <a:pt x="3457780" y="4951732"/>
                </a:cubicBezTo>
                <a:cubicBezTo>
                  <a:pt x="3460376" y="4948452"/>
                  <a:pt x="3495826" y="4916261"/>
                  <a:pt x="3492500" y="4912532"/>
                </a:cubicBezTo>
                <a:cubicBezTo>
                  <a:pt x="3488104" y="4911894"/>
                  <a:pt x="3464164" y="4942416"/>
                  <a:pt x="3466760" y="4939136"/>
                </a:cubicBezTo>
                <a:cubicBezTo>
                  <a:pt x="3456256" y="4947708"/>
                  <a:pt x="3450788" y="4954376"/>
                  <a:pt x="3438456" y="4964022"/>
                </a:cubicBezTo>
                <a:cubicBezTo>
                  <a:pt x="3451100" y="4945055"/>
                  <a:pt x="3470424" y="4932765"/>
                  <a:pt x="3483832" y="4915811"/>
                </a:cubicBezTo>
                <a:cubicBezTo>
                  <a:pt x="3488104" y="4911894"/>
                  <a:pt x="3489330" y="4904146"/>
                  <a:pt x="3494800" y="4897475"/>
                </a:cubicBezTo>
                <a:lnTo>
                  <a:pt x="3502072" y="4888839"/>
                </a:lnTo>
                <a:lnTo>
                  <a:pt x="3502416" y="4888617"/>
                </a:lnTo>
                <a:lnTo>
                  <a:pt x="3503726" y="4886872"/>
                </a:lnTo>
                <a:lnTo>
                  <a:pt x="3519310" y="4868366"/>
                </a:lnTo>
                <a:cubicBezTo>
                  <a:pt x="3528540" y="4858647"/>
                  <a:pt x="3537900" y="4849164"/>
                  <a:pt x="3544602" y="4840687"/>
                </a:cubicBezTo>
                <a:cubicBezTo>
                  <a:pt x="3540812" y="4846722"/>
                  <a:pt x="3551624" y="4833049"/>
                  <a:pt x="3550862" y="4831037"/>
                </a:cubicBezTo>
                <a:cubicBezTo>
                  <a:pt x="3548452" y="4824662"/>
                  <a:pt x="3537612" y="4843330"/>
                  <a:pt x="3535932" y="4843965"/>
                </a:cubicBezTo>
                <a:lnTo>
                  <a:pt x="3523068" y="4857524"/>
                </a:lnTo>
                <a:lnTo>
                  <a:pt x="3511188" y="4876950"/>
                </a:lnTo>
                <a:lnTo>
                  <a:pt x="3503726" y="4886872"/>
                </a:lnTo>
                <a:lnTo>
                  <a:pt x="3502072" y="4888839"/>
                </a:lnTo>
                <a:lnTo>
                  <a:pt x="3495660" y="4892987"/>
                </a:lnTo>
                <a:lnTo>
                  <a:pt x="3499222" y="4882654"/>
                </a:lnTo>
                <a:lnTo>
                  <a:pt x="3479340" y="4903610"/>
                </a:lnTo>
                <a:cubicBezTo>
                  <a:pt x="3460610" y="4922864"/>
                  <a:pt x="3441840" y="4941272"/>
                  <a:pt x="3422498" y="4958168"/>
                </a:cubicBezTo>
                <a:cubicBezTo>
                  <a:pt x="3437600" y="4938081"/>
                  <a:pt x="3453244" y="4923251"/>
                  <a:pt x="3468718" y="4908487"/>
                </a:cubicBezTo>
                <a:lnTo>
                  <a:pt x="3508962" y="4864576"/>
                </a:lnTo>
                <a:lnTo>
                  <a:pt x="3514528" y="4854679"/>
                </a:lnTo>
                <a:lnTo>
                  <a:pt x="3522320" y="4841504"/>
                </a:lnTo>
                <a:lnTo>
                  <a:pt x="3519542" y="4842878"/>
                </a:lnTo>
                <a:cubicBezTo>
                  <a:pt x="3479508" y="4884086"/>
                  <a:pt x="3445984" y="4920531"/>
                  <a:pt x="3408066" y="4956339"/>
                </a:cubicBezTo>
                <a:lnTo>
                  <a:pt x="3396000" y="4965976"/>
                </a:lnTo>
                <a:lnTo>
                  <a:pt x="3384084" y="4982855"/>
                </a:lnTo>
                <a:cubicBezTo>
                  <a:pt x="3374196" y="4995850"/>
                  <a:pt x="3378172" y="4986328"/>
                  <a:pt x="3386722" y="4969014"/>
                </a:cubicBezTo>
                <a:lnTo>
                  <a:pt x="3398492" y="4945607"/>
                </a:lnTo>
                <a:lnTo>
                  <a:pt x="3387980" y="4956586"/>
                </a:lnTo>
                <a:lnTo>
                  <a:pt x="3394306" y="4941419"/>
                </a:lnTo>
                <a:cubicBezTo>
                  <a:pt x="3398036" y="4918767"/>
                  <a:pt x="3384608" y="4942815"/>
                  <a:pt x="3377026" y="4958991"/>
                </a:cubicBezTo>
                <a:lnTo>
                  <a:pt x="3365306" y="4979510"/>
                </a:lnTo>
                <a:lnTo>
                  <a:pt x="3353752" y="4991060"/>
                </a:lnTo>
                <a:lnTo>
                  <a:pt x="3352364" y="4992457"/>
                </a:lnTo>
                <a:lnTo>
                  <a:pt x="3356560" y="4983964"/>
                </a:lnTo>
                <a:cubicBezTo>
                  <a:pt x="3362160" y="4972503"/>
                  <a:pt x="3367902" y="4961257"/>
                  <a:pt x="3374334" y="4951054"/>
                </a:cubicBezTo>
                <a:cubicBezTo>
                  <a:pt x="3380908" y="4939141"/>
                  <a:pt x="3389204" y="4926777"/>
                  <a:pt x="3397328" y="4914154"/>
                </a:cubicBezTo>
                <a:lnTo>
                  <a:pt x="3412808" y="4887043"/>
                </a:lnTo>
                <a:lnTo>
                  <a:pt x="3402948" y="4894189"/>
                </a:lnTo>
                <a:lnTo>
                  <a:pt x="3401492" y="4896336"/>
                </a:lnTo>
                <a:cubicBezTo>
                  <a:pt x="3392302" y="4910080"/>
                  <a:pt x="3381396" y="4925729"/>
                  <a:pt x="3379164" y="4930708"/>
                </a:cubicBezTo>
                <a:cubicBezTo>
                  <a:pt x="3375832" y="4933380"/>
                  <a:pt x="3368888" y="4938947"/>
                  <a:pt x="3367220" y="4940283"/>
                </a:cubicBezTo>
                <a:cubicBezTo>
                  <a:pt x="3363598" y="4946375"/>
                  <a:pt x="3363032" y="4950018"/>
                  <a:pt x="3361304" y="4955123"/>
                </a:cubicBezTo>
                <a:cubicBezTo>
                  <a:pt x="3359636" y="4956458"/>
                  <a:pt x="3352754" y="4958256"/>
                  <a:pt x="3349084" y="4964918"/>
                </a:cubicBezTo>
                <a:cubicBezTo>
                  <a:pt x="3345460" y="4971012"/>
                  <a:pt x="3339254" y="4989272"/>
                  <a:pt x="3330076" y="4999818"/>
                </a:cubicBezTo>
                <a:cubicBezTo>
                  <a:pt x="3326460" y="5004310"/>
                  <a:pt x="3324726" y="5005666"/>
                  <a:pt x="3324224" y="5005075"/>
                </a:cubicBezTo>
                <a:lnTo>
                  <a:pt x="3325054" y="5001557"/>
                </a:lnTo>
                <a:lnTo>
                  <a:pt x="3315608" y="5018616"/>
                </a:lnTo>
                <a:cubicBezTo>
                  <a:pt x="3312578" y="5023544"/>
                  <a:pt x="3309908" y="5027119"/>
                  <a:pt x="3308224" y="5027768"/>
                </a:cubicBezTo>
                <a:cubicBezTo>
                  <a:pt x="3297788" y="5029060"/>
                  <a:pt x="3316332" y="5004872"/>
                  <a:pt x="3316332" y="5004872"/>
                </a:cubicBezTo>
                <a:cubicBezTo>
                  <a:pt x="3319652" y="4999606"/>
                  <a:pt x="3325002" y="4990226"/>
                  <a:pt x="3330844" y="4979567"/>
                </a:cubicBezTo>
                <a:lnTo>
                  <a:pt x="3347388" y="4948316"/>
                </a:lnTo>
                <a:lnTo>
                  <a:pt x="3347598" y="4942730"/>
                </a:lnTo>
                <a:cubicBezTo>
                  <a:pt x="3348388" y="4938777"/>
                  <a:pt x="3350542" y="4933961"/>
                  <a:pt x="3353534" y="4928640"/>
                </a:cubicBezTo>
                <a:lnTo>
                  <a:pt x="3356476" y="4924036"/>
                </a:lnTo>
                <a:lnTo>
                  <a:pt x="3355238" y="4925547"/>
                </a:lnTo>
                <a:lnTo>
                  <a:pt x="3351870" y="4930623"/>
                </a:lnTo>
                <a:lnTo>
                  <a:pt x="3333638" y="4960828"/>
                </a:lnTo>
                <a:cubicBezTo>
                  <a:pt x="3331688" y="4963985"/>
                  <a:pt x="3328980" y="4966955"/>
                  <a:pt x="3325850" y="4970259"/>
                </a:cubicBezTo>
                <a:lnTo>
                  <a:pt x="3324976" y="4971233"/>
                </a:lnTo>
                <a:lnTo>
                  <a:pt x="3315864" y="4985067"/>
                </a:lnTo>
                <a:lnTo>
                  <a:pt x="3307776" y="4996556"/>
                </a:lnTo>
                <a:lnTo>
                  <a:pt x="3307764" y="4996582"/>
                </a:lnTo>
                <a:lnTo>
                  <a:pt x="3307748" y="4996598"/>
                </a:lnTo>
                <a:lnTo>
                  <a:pt x="3279040" y="5037384"/>
                </a:lnTo>
                <a:cubicBezTo>
                  <a:pt x="3271204" y="5045416"/>
                  <a:pt x="3249260" y="5079206"/>
                  <a:pt x="3249260" y="5079206"/>
                </a:cubicBezTo>
                <a:lnTo>
                  <a:pt x="3247760" y="5069506"/>
                </a:lnTo>
                <a:lnTo>
                  <a:pt x="3243152" y="5077693"/>
                </a:lnTo>
                <a:lnTo>
                  <a:pt x="3240640" y="5079065"/>
                </a:lnTo>
                <a:lnTo>
                  <a:pt x="3233810" y="5083659"/>
                </a:lnTo>
                <a:lnTo>
                  <a:pt x="3237344" y="5076881"/>
                </a:lnTo>
                <a:cubicBezTo>
                  <a:pt x="3254512" y="5044586"/>
                  <a:pt x="3272140" y="5011458"/>
                  <a:pt x="3290480" y="4975232"/>
                </a:cubicBezTo>
                <a:cubicBezTo>
                  <a:pt x="3292294" y="4972186"/>
                  <a:pt x="3295154" y="4966706"/>
                  <a:pt x="3298748" y="4959770"/>
                </a:cubicBezTo>
                <a:lnTo>
                  <a:pt x="3308458" y="4941268"/>
                </a:lnTo>
                <a:lnTo>
                  <a:pt x="3318544" y="4917333"/>
                </a:lnTo>
                <a:lnTo>
                  <a:pt x="3323550" y="4906965"/>
                </a:lnTo>
                <a:lnTo>
                  <a:pt x="3319362" y="4911980"/>
                </a:lnTo>
                <a:cubicBezTo>
                  <a:pt x="3318770" y="4910809"/>
                  <a:pt x="3331860" y="4888659"/>
                  <a:pt x="3333326" y="4885092"/>
                </a:cubicBezTo>
                <a:cubicBezTo>
                  <a:pt x="3333894" y="4881447"/>
                  <a:pt x="3333156" y="4868754"/>
                  <a:pt x="3330116" y="4868005"/>
                </a:cubicBezTo>
                <a:cubicBezTo>
                  <a:pt x="3328448" y="4869341"/>
                  <a:pt x="3298246" y="4923309"/>
                  <a:pt x="3294346" y="4929625"/>
                </a:cubicBezTo>
                <a:cubicBezTo>
                  <a:pt x="3283492" y="4944705"/>
                  <a:pt x="3274252" y="4959017"/>
                  <a:pt x="3265352" y="4969339"/>
                </a:cubicBezTo>
                <a:cubicBezTo>
                  <a:pt x="3263688" y="4970676"/>
                  <a:pt x="3257032" y="4972820"/>
                  <a:pt x="3255368" y="4974157"/>
                </a:cubicBezTo>
                <a:cubicBezTo>
                  <a:pt x="3241188" y="4988710"/>
                  <a:pt x="3234862" y="5026729"/>
                  <a:pt x="3228836" y="5021464"/>
                </a:cubicBezTo>
                <a:cubicBezTo>
                  <a:pt x="3228836" y="5021464"/>
                  <a:pt x="3231082" y="5013287"/>
                  <a:pt x="3231662" y="5006445"/>
                </a:cubicBezTo>
                <a:lnTo>
                  <a:pt x="3232268" y="5007657"/>
                </a:lnTo>
                <a:lnTo>
                  <a:pt x="3231372" y="5009866"/>
                </a:lnTo>
                <a:cubicBezTo>
                  <a:pt x="3232204" y="5009197"/>
                  <a:pt x="3232624" y="5008863"/>
                  <a:pt x="3232656" y="5008435"/>
                </a:cubicBezTo>
                <a:lnTo>
                  <a:pt x="3232268" y="5007657"/>
                </a:lnTo>
                <a:lnTo>
                  <a:pt x="3233916" y="5003596"/>
                </a:lnTo>
                <a:lnTo>
                  <a:pt x="3235686" y="5001361"/>
                </a:lnTo>
                <a:cubicBezTo>
                  <a:pt x="3236568" y="4999722"/>
                  <a:pt x="3237000" y="4998446"/>
                  <a:pt x="3237000" y="4998446"/>
                </a:cubicBezTo>
                <a:cubicBezTo>
                  <a:pt x="3237000" y="4998446"/>
                  <a:pt x="3232868" y="4992192"/>
                  <a:pt x="3234876" y="4986865"/>
                </a:cubicBezTo>
                <a:cubicBezTo>
                  <a:pt x="3236284" y="4980955"/>
                  <a:pt x="3241452" y="4971896"/>
                  <a:pt x="3246790" y="4963099"/>
                </a:cubicBezTo>
                <a:lnTo>
                  <a:pt x="3255012" y="4948999"/>
                </a:lnTo>
                <a:lnTo>
                  <a:pt x="3246934" y="4952236"/>
                </a:lnTo>
                <a:cubicBezTo>
                  <a:pt x="3243676" y="4953368"/>
                  <a:pt x="3240206" y="4954581"/>
                  <a:pt x="3236932" y="4956227"/>
                </a:cubicBezTo>
                <a:lnTo>
                  <a:pt x="3235690" y="4957157"/>
                </a:lnTo>
                <a:lnTo>
                  <a:pt x="3210908" y="4998173"/>
                </a:lnTo>
                <a:lnTo>
                  <a:pt x="3173896" y="5067048"/>
                </a:lnTo>
                <a:lnTo>
                  <a:pt x="3169456" y="5070316"/>
                </a:lnTo>
                <a:lnTo>
                  <a:pt x="3159530" y="5078585"/>
                </a:lnTo>
                <a:lnTo>
                  <a:pt x="3169728" y="5056095"/>
                </a:lnTo>
                <a:lnTo>
                  <a:pt x="3156776" y="5076119"/>
                </a:lnTo>
                <a:lnTo>
                  <a:pt x="3152660" y="5072065"/>
                </a:lnTo>
                <a:lnTo>
                  <a:pt x="3146716" y="5077821"/>
                </a:lnTo>
                <a:lnTo>
                  <a:pt x="3156900" y="5056972"/>
                </a:lnTo>
                <a:lnTo>
                  <a:pt x="3161046" y="5051048"/>
                </a:lnTo>
                <a:cubicBezTo>
                  <a:pt x="3162476" y="5049207"/>
                  <a:pt x="3163464" y="5048233"/>
                  <a:pt x="3163656" y="5048738"/>
                </a:cubicBezTo>
                <a:lnTo>
                  <a:pt x="3161288" y="5047989"/>
                </a:lnTo>
                <a:lnTo>
                  <a:pt x="3174918" y="5020096"/>
                </a:lnTo>
                <a:lnTo>
                  <a:pt x="3181264" y="5013305"/>
                </a:lnTo>
                <a:lnTo>
                  <a:pt x="3182720" y="5011868"/>
                </a:lnTo>
                <a:lnTo>
                  <a:pt x="3171160" y="5013243"/>
                </a:lnTo>
                <a:lnTo>
                  <a:pt x="3169220" y="5013606"/>
                </a:lnTo>
                <a:lnTo>
                  <a:pt x="3169436" y="5011533"/>
                </a:lnTo>
                <a:cubicBezTo>
                  <a:pt x="3170064" y="5005492"/>
                  <a:pt x="3171572" y="4990572"/>
                  <a:pt x="3172400" y="4978619"/>
                </a:cubicBezTo>
                <a:lnTo>
                  <a:pt x="3172654" y="4972102"/>
                </a:lnTo>
                <a:lnTo>
                  <a:pt x="3185292" y="4952657"/>
                </a:lnTo>
                <a:cubicBezTo>
                  <a:pt x="3191294" y="4942576"/>
                  <a:pt x="3195556" y="4934103"/>
                  <a:pt x="3196564" y="4928903"/>
                </a:cubicBezTo>
                <a:lnTo>
                  <a:pt x="3183822" y="4941351"/>
                </a:lnTo>
                <a:lnTo>
                  <a:pt x="3194732" y="4926197"/>
                </a:lnTo>
                <a:lnTo>
                  <a:pt x="3196362" y="4923934"/>
                </a:lnTo>
                <a:cubicBezTo>
                  <a:pt x="3201888" y="4916542"/>
                  <a:pt x="3207704" y="4908780"/>
                  <a:pt x="3213216" y="4900706"/>
                </a:cubicBezTo>
                <a:lnTo>
                  <a:pt x="3220586" y="4888385"/>
                </a:lnTo>
                <a:lnTo>
                  <a:pt x="3225676" y="4869368"/>
                </a:lnTo>
                <a:cubicBezTo>
                  <a:pt x="3226592" y="4858536"/>
                  <a:pt x="3221424" y="4882871"/>
                  <a:pt x="3218732" y="4874933"/>
                </a:cubicBezTo>
                <a:cubicBezTo>
                  <a:pt x="3216038" y="4866997"/>
                  <a:pt x="3231882" y="4851108"/>
                  <a:pt x="3236072" y="4841373"/>
                </a:cubicBezTo>
                <a:cubicBezTo>
                  <a:pt x="3243076" y="4832037"/>
                  <a:pt x="3251976" y="4821713"/>
                  <a:pt x="3256456" y="4808558"/>
                </a:cubicBezTo>
                <a:cubicBezTo>
                  <a:pt x="3256456" y="4808558"/>
                  <a:pt x="3255712" y="4807429"/>
                  <a:pt x="3255000" y="4805872"/>
                </a:cubicBezTo>
                <a:lnTo>
                  <a:pt x="3253990" y="4801584"/>
                </a:lnTo>
                <a:lnTo>
                  <a:pt x="3246572" y="4809754"/>
                </a:lnTo>
                <a:cubicBezTo>
                  <a:pt x="3238500" y="4817286"/>
                  <a:pt x="3231070" y="4823589"/>
                  <a:pt x="3223306" y="4831127"/>
                </a:cubicBezTo>
                <a:lnTo>
                  <a:pt x="3214980" y="4840613"/>
                </a:lnTo>
                <a:lnTo>
                  <a:pt x="3197068" y="4865929"/>
                </a:lnTo>
                <a:lnTo>
                  <a:pt x="3177230" y="4893610"/>
                </a:lnTo>
                <a:lnTo>
                  <a:pt x="3172934" y="4900570"/>
                </a:lnTo>
                <a:lnTo>
                  <a:pt x="3167614" y="4909970"/>
                </a:lnTo>
                <a:lnTo>
                  <a:pt x="3165248" y="4916681"/>
                </a:lnTo>
                <a:cubicBezTo>
                  <a:pt x="3164138" y="4918466"/>
                  <a:pt x="3163116" y="4919325"/>
                  <a:pt x="3162392" y="4919417"/>
                </a:cubicBezTo>
                <a:lnTo>
                  <a:pt x="3162368" y="4919236"/>
                </a:lnTo>
                <a:lnTo>
                  <a:pt x="3161856" y="4920144"/>
                </a:lnTo>
                <a:cubicBezTo>
                  <a:pt x="3158372" y="4925545"/>
                  <a:pt x="3155106" y="4929480"/>
                  <a:pt x="3152106" y="4930913"/>
                </a:cubicBezTo>
                <a:lnTo>
                  <a:pt x="3152452" y="4927840"/>
                </a:lnTo>
                <a:lnTo>
                  <a:pt x="3165168" y="4909209"/>
                </a:lnTo>
                <a:cubicBezTo>
                  <a:pt x="3165168" y="4909209"/>
                  <a:pt x="3163732" y="4907087"/>
                  <a:pt x="3162456" y="4904143"/>
                </a:cubicBezTo>
                <a:lnTo>
                  <a:pt x="3162008" y="4901592"/>
                </a:lnTo>
                <a:lnTo>
                  <a:pt x="3167696" y="4890845"/>
                </a:lnTo>
                <a:cubicBezTo>
                  <a:pt x="3170116" y="4887102"/>
                  <a:pt x="3172042" y="4885185"/>
                  <a:pt x="3172758" y="4886686"/>
                </a:cubicBezTo>
                <a:lnTo>
                  <a:pt x="3165346" y="4887114"/>
                </a:lnTo>
                <a:lnTo>
                  <a:pt x="3170252" y="4879692"/>
                </a:lnTo>
                <a:cubicBezTo>
                  <a:pt x="3184018" y="4859411"/>
                  <a:pt x="3207536" y="4825847"/>
                  <a:pt x="3214856" y="4816615"/>
                </a:cubicBezTo>
                <a:cubicBezTo>
                  <a:pt x="3249598" y="4745547"/>
                  <a:pt x="3173096" y="4850559"/>
                  <a:pt x="3155500" y="4868165"/>
                </a:cubicBezTo>
                <a:cubicBezTo>
                  <a:pt x="3141408" y="4886733"/>
                  <a:pt x="3129328" y="4903702"/>
                  <a:pt x="3118730" y="4917408"/>
                </a:cubicBezTo>
                <a:lnTo>
                  <a:pt x="3091784" y="4946088"/>
                </a:lnTo>
                <a:lnTo>
                  <a:pt x="3090352" y="4945615"/>
                </a:lnTo>
                <a:cubicBezTo>
                  <a:pt x="3088664" y="4946266"/>
                  <a:pt x="3085736" y="4949696"/>
                  <a:pt x="3082288" y="4954476"/>
                </a:cubicBezTo>
                <a:lnTo>
                  <a:pt x="3078056" y="4960908"/>
                </a:lnTo>
                <a:lnTo>
                  <a:pt x="3056258" y="4984462"/>
                </a:lnTo>
                <a:lnTo>
                  <a:pt x="3055620" y="4974527"/>
                </a:lnTo>
                <a:lnTo>
                  <a:pt x="3064900" y="4950868"/>
                </a:lnTo>
                <a:lnTo>
                  <a:pt x="3070496" y="4943711"/>
                </a:lnTo>
                <a:cubicBezTo>
                  <a:pt x="3089574" y="4918442"/>
                  <a:pt x="3115008" y="4895539"/>
                  <a:pt x="3120296" y="4868173"/>
                </a:cubicBezTo>
                <a:cubicBezTo>
                  <a:pt x="3118916" y="4857686"/>
                  <a:pt x="3116268" y="4853768"/>
                  <a:pt x="3121012" y="4843896"/>
                </a:cubicBezTo>
                <a:cubicBezTo>
                  <a:pt x="3133312" y="4818453"/>
                  <a:pt x="3164696" y="4802945"/>
                  <a:pt x="3180916" y="4774852"/>
                </a:cubicBezTo>
                <a:cubicBezTo>
                  <a:pt x="3179444" y="4775847"/>
                  <a:pt x="3175958" y="4774055"/>
                  <a:pt x="3172416" y="4771264"/>
                </a:cubicBezTo>
                <a:lnTo>
                  <a:pt x="3166410" y="4764752"/>
                </a:lnTo>
                <a:lnTo>
                  <a:pt x="3163620" y="4767670"/>
                </a:lnTo>
                <a:cubicBezTo>
                  <a:pt x="3162790" y="4768339"/>
                  <a:pt x="3162816" y="4766855"/>
                  <a:pt x="3163384" y="4764266"/>
                </a:cubicBezTo>
                <a:lnTo>
                  <a:pt x="3163896" y="4762555"/>
                </a:lnTo>
                <a:lnTo>
                  <a:pt x="3164138" y="4762289"/>
                </a:lnTo>
                <a:lnTo>
                  <a:pt x="3163578" y="4761682"/>
                </a:lnTo>
                <a:lnTo>
                  <a:pt x="3163500" y="4760433"/>
                </a:lnTo>
                <a:lnTo>
                  <a:pt x="3184124" y="4729473"/>
                </a:lnTo>
                <a:lnTo>
                  <a:pt x="3168938" y="4742289"/>
                </a:lnTo>
                <a:lnTo>
                  <a:pt x="3171416" y="4739200"/>
                </a:lnTo>
                <a:lnTo>
                  <a:pt x="3136336" y="4773329"/>
                </a:lnTo>
                <a:cubicBezTo>
                  <a:pt x="3120598" y="4788769"/>
                  <a:pt x="3105300" y="4803468"/>
                  <a:pt x="3090308" y="4816229"/>
                </a:cubicBezTo>
                <a:cubicBezTo>
                  <a:pt x="3105672" y="4798533"/>
                  <a:pt x="3124240" y="4780013"/>
                  <a:pt x="3142040" y="4763697"/>
                </a:cubicBezTo>
                <a:lnTo>
                  <a:pt x="3158804" y="4745473"/>
                </a:lnTo>
                <a:cubicBezTo>
                  <a:pt x="3158392" y="4744382"/>
                  <a:pt x="3157150" y="4744373"/>
                  <a:pt x="3155476" y="4745023"/>
                </a:cubicBezTo>
                <a:lnTo>
                  <a:pt x="3154584" y="4745553"/>
                </a:lnTo>
                <a:lnTo>
                  <a:pt x="3149096" y="4751082"/>
                </a:lnTo>
                <a:lnTo>
                  <a:pt x="3150774" y="4748214"/>
                </a:lnTo>
                <a:lnTo>
                  <a:pt x="3151152" y="4747594"/>
                </a:lnTo>
                <a:lnTo>
                  <a:pt x="3149572" y="4748531"/>
                </a:lnTo>
                <a:cubicBezTo>
                  <a:pt x="3145310" y="4751629"/>
                  <a:pt x="3140928" y="4755680"/>
                  <a:pt x="3139632" y="4757320"/>
                </a:cubicBezTo>
                <a:cubicBezTo>
                  <a:pt x="3099754" y="4793870"/>
                  <a:pt x="3058776" y="4842721"/>
                  <a:pt x="3020400" y="4871414"/>
                </a:cubicBezTo>
                <a:cubicBezTo>
                  <a:pt x="3049808" y="4834225"/>
                  <a:pt x="3095200" y="4797890"/>
                  <a:pt x="3127326" y="4761972"/>
                </a:cubicBezTo>
                <a:cubicBezTo>
                  <a:pt x="3117712" y="4772894"/>
                  <a:pt x="3136152" y="4754034"/>
                  <a:pt x="3133588" y="4752322"/>
                </a:cubicBezTo>
                <a:cubicBezTo>
                  <a:pt x="3128710" y="4749565"/>
                  <a:pt x="3126564" y="4759961"/>
                  <a:pt x="3126564" y="4759961"/>
                </a:cubicBezTo>
                <a:cubicBezTo>
                  <a:pt x="3105330" y="4779874"/>
                  <a:pt x="3085072" y="4799421"/>
                  <a:pt x="3065080" y="4818289"/>
                </a:cubicBezTo>
                <a:lnTo>
                  <a:pt x="3024804" y="4854785"/>
                </a:lnTo>
                <a:lnTo>
                  <a:pt x="3028830" y="4848111"/>
                </a:lnTo>
                <a:lnTo>
                  <a:pt x="3028978" y="4847801"/>
                </a:lnTo>
                <a:lnTo>
                  <a:pt x="3030636" y="4846072"/>
                </a:lnTo>
                <a:cubicBezTo>
                  <a:pt x="3035190" y="4842050"/>
                  <a:pt x="3058664" y="4821291"/>
                  <a:pt x="3057900" y="4819279"/>
                </a:cubicBezTo>
                <a:cubicBezTo>
                  <a:pt x="3055492" y="4812902"/>
                  <a:pt x="3032780" y="4835677"/>
                  <a:pt x="3036136" y="4834408"/>
                </a:cubicBezTo>
                <a:lnTo>
                  <a:pt x="3034226" y="4836362"/>
                </a:lnTo>
                <a:lnTo>
                  <a:pt x="3033164" y="4832473"/>
                </a:lnTo>
                <a:cubicBezTo>
                  <a:pt x="3031852" y="4833299"/>
                  <a:pt x="3029756" y="4835995"/>
                  <a:pt x="3027332" y="4839563"/>
                </a:cubicBezTo>
                <a:lnTo>
                  <a:pt x="3021440" y="4848911"/>
                </a:lnTo>
                <a:lnTo>
                  <a:pt x="3015740" y="4854006"/>
                </a:lnTo>
                <a:cubicBezTo>
                  <a:pt x="3009944" y="4853895"/>
                  <a:pt x="3030340" y="4834297"/>
                  <a:pt x="3030340" y="4834297"/>
                </a:cubicBezTo>
                <a:cubicBezTo>
                  <a:pt x="3069660" y="4797962"/>
                  <a:pt x="3102544" y="4764057"/>
                  <a:pt x="3134362" y="4733238"/>
                </a:cubicBezTo>
                <a:cubicBezTo>
                  <a:pt x="3135334" y="4732008"/>
                  <a:pt x="3141384" y="4726486"/>
                  <a:pt x="3148346" y="4719763"/>
                </a:cubicBezTo>
                <a:lnTo>
                  <a:pt x="3153812" y="4714379"/>
                </a:lnTo>
                <a:lnTo>
                  <a:pt x="3153212" y="4714441"/>
                </a:lnTo>
                <a:cubicBezTo>
                  <a:pt x="3151176" y="4714650"/>
                  <a:pt x="3149032" y="4714822"/>
                  <a:pt x="3147300" y="4714789"/>
                </a:cubicBezTo>
                <a:lnTo>
                  <a:pt x="3145492" y="4714333"/>
                </a:lnTo>
                <a:lnTo>
                  <a:pt x="3121980" y="4736627"/>
                </a:lnTo>
                <a:lnTo>
                  <a:pt x="3103530" y="4754584"/>
                </a:lnTo>
                <a:lnTo>
                  <a:pt x="3096948" y="4763623"/>
                </a:lnTo>
                <a:lnTo>
                  <a:pt x="3090514" y="4767251"/>
                </a:lnTo>
                <a:lnTo>
                  <a:pt x="3079866" y="4777614"/>
                </a:lnTo>
                <a:cubicBezTo>
                  <a:pt x="3078188" y="4778249"/>
                  <a:pt x="3052292" y="4809511"/>
                  <a:pt x="3047896" y="4808872"/>
                </a:cubicBezTo>
                <a:cubicBezTo>
                  <a:pt x="3045014" y="4806320"/>
                  <a:pt x="3049052" y="4801151"/>
                  <a:pt x="3053810" y="4796620"/>
                </a:cubicBezTo>
                <a:lnTo>
                  <a:pt x="3055812" y="4794905"/>
                </a:lnTo>
                <a:lnTo>
                  <a:pt x="3057560" y="4790728"/>
                </a:lnTo>
                <a:cubicBezTo>
                  <a:pt x="3061808" y="4782106"/>
                  <a:pt x="3069444" y="4768976"/>
                  <a:pt x="3070544" y="4766301"/>
                </a:cubicBezTo>
                <a:cubicBezTo>
                  <a:pt x="3075784" y="4757186"/>
                  <a:pt x="3079748" y="4749925"/>
                  <a:pt x="3083102" y="4743506"/>
                </a:cubicBezTo>
                <a:lnTo>
                  <a:pt x="3084804" y="4740119"/>
                </a:lnTo>
                <a:lnTo>
                  <a:pt x="3095640" y="4728928"/>
                </a:lnTo>
                <a:lnTo>
                  <a:pt x="3097072" y="4724133"/>
                </a:lnTo>
                <a:lnTo>
                  <a:pt x="3090968" y="4729080"/>
                </a:lnTo>
                <a:lnTo>
                  <a:pt x="3095436" y="4717049"/>
                </a:lnTo>
                <a:lnTo>
                  <a:pt x="3084014" y="4727473"/>
                </a:lnTo>
                <a:cubicBezTo>
                  <a:pt x="3070992" y="4742813"/>
                  <a:pt x="3051804" y="4768228"/>
                  <a:pt x="3037728" y="4778622"/>
                </a:cubicBezTo>
                <a:cubicBezTo>
                  <a:pt x="3035430" y="4762222"/>
                  <a:pt x="3050388" y="4755207"/>
                  <a:pt x="3056368" y="4745477"/>
                </a:cubicBezTo>
                <a:lnTo>
                  <a:pt x="3057362" y="4740001"/>
                </a:lnTo>
                <a:lnTo>
                  <a:pt x="3026424" y="4777354"/>
                </a:lnTo>
                <a:cubicBezTo>
                  <a:pt x="3008940" y="4799524"/>
                  <a:pt x="2990656" y="4820686"/>
                  <a:pt x="2968124" y="4835920"/>
                </a:cubicBezTo>
                <a:cubicBezTo>
                  <a:pt x="2960288" y="4841217"/>
                  <a:pt x="2989188" y="4779808"/>
                  <a:pt x="2996848" y="4781289"/>
                </a:cubicBezTo>
                <a:cubicBezTo>
                  <a:pt x="2986176" y="4779227"/>
                  <a:pt x="2947456" y="4833061"/>
                  <a:pt x="2924644" y="4865299"/>
                </a:cubicBezTo>
                <a:lnTo>
                  <a:pt x="2914132" y="4879975"/>
                </a:lnTo>
                <a:lnTo>
                  <a:pt x="2922520" y="4865391"/>
                </a:lnTo>
                <a:cubicBezTo>
                  <a:pt x="2960888" y="4801672"/>
                  <a:pt x="2895940" y="4881747"/>
                  <a:pt x="2894370" y="4886178"/>
                </a:cubicBezTo>
                <a:lnTo>
                  <a:pt x="2889026" y="4890825"/>
                </a:lnTo>
                <a:lnTo>
                  <a:pt x="2836880" y="4961439"/>
                </a:lnTo>
                <a:cubicBezTo>
                  <a:pt x="2843420" y="4942974"/>
                  <a:pt x="2853564" y="4930771"/>
                  <a:pt x="2864274" y="4914615"/>
                </a:cubicBezTo>
                <a:lnTo>
                  <a:pt x="2868130" y="4907623"/>
                </a:lnTo>
                <a:lnTo>
                  <a:pt x="2858646" y="4914259"/>
                </a:lnTo>
                <a:lnTo>
                  <a:pt x="2848352" y="4924968"/>
                </a:lnTo>
                <a:lnTo>
                  <a:pt x="2884608" y="4877046"/>
                </a:lnTo>
                <a:lnTo>
                  <a:pt x="2881788" y="4879252"/>
                </a:lnTo>
                <a:cubicBezTo>
                  <a:pt x="2851806" y="4905210"/>
                  <a:pt x="2827476" y="4973900"/>
                  <a:pt x="2794136" y="4967082"/>
                </a:cubicBezTo>
                <a:lnTo>
                  <a:pt x="2930676" y="4750120"/>
                </a:lnTo>
                <a:lnTo>
                  <a:pt x="2930968" y="4748303"/>
                </a:lnTo>
                <a:lnTo>
                  <a:pt x="2931344" y="4749054"/>
                </a:lnTo>
                <a:lnTo>
                  <a:pt x="2932518" y="4747193"/>
                </a:lnTo>
                <a:lnTo>
                  <a:pt x="2933224" y="4745454"/>
                </a:lnTo>
                <a:lnTo>
                  <a:pt x="2934856" y="4743389"/>
                </a:lnTo>
                <a:lnTo>
                  <a:pt x="2934368" y="4742338"/>
                </a:lnTo>
                <a:lnTo>
                  <a:pt x="2933854" y="4743897"/>
                </a:lnTo>
                <a:lnTo>
                  <a:pt x="2933224" y="4745454"/>
                </a:lnTo>
                <a:lnTo>
                  <a:pt x="2930968" y="4748303"/>
                </a:lnTo>
                <a:lnTo>
                  <a:pt x="2934320" y="4742236"/>
                </a:lnTo>
                <a:lnTo>
                  <a:pt x="2928308" y="4729306"/>
                </a:lnTo>
                <a:cubicBezTo>
                  <a:pt x="2928916" y="4714052"/>
                  <a:pt x="2947840" y="4696285"/>
                  <a:pt x="2956070" y="4683612"/>
                </a:cubicBezTo>
                <a:lnTo>
                  <a:pt x="2958288" y="4675904"/>
                </a:lnTo>
                <a:lnTo>
                  <a:pt x="2958020" y="4673479"/>
                </a:lnTo>
                <a:lnTo>
                  <a:pt x="2960626" y="4667778"/>
                </a:lnTo>
                <a:lnTo>
                  <a:pt x="2963938" y="4656273"/>
                </a:lnTo>
                <a:lnTo>
                  <a:pt x="2954528" y="4666689"/>
                </a:lnTo>
                <a:lnTo>
                  <a:pt x="2910216" y="4740031"/>
                </a:lnTo>
                <a:lnTo>
                  <a:pt x="2873204" y="4808905"/>
                </a:lnTo>
                <a:lnTo>
                  <a:pt x="2868764" y="4812174"/>
                </a:lnTo>
                <a:lnTo>
                  <a:pt x="2858836" y="4820442"/>
                </a:lnTo>
                <a:lnTo>
                  <a:pt x="2869032" y="4797953"/>
                </a:lnTo>
                <a:lnTo>
                  <a:pt x="2856084" y="4817975"/>
                </a:lnTo>
                <a:lnTo>
                  <a:pt x="2851968" y="4813923"/>
                </a:lnTo>
                <a:lnTo>
                  <a:pt x="2846020" y="4819680"/>
                </a:lnTo>
                <a:lnTo>
                  <a:pt x="2856208" y="4798831"/>
                </a:lnTo>
                <a:lnTo>
                  <a:pt x="2860352" y="4792904"/>
                </a:lnTo>
                <a:cubicBezTo>
                  <a:pt x="2861784" y="4791064"/>
                  <a:pt x="2862774" y="4790091"/>
                  <a:pt x="2862964" y="4790593"/>
                </a:cubicBezTo>
                <a:lnTo>
                  <a:pt x="2860596" y="4789847"/>
                </a:lnTo>
                <a:lnTo>
                  <a:pt x="2874224" y="4761954"/>
                </a:lnTo>
                <a:lnTo>
                  <a:pt x="2880572" y="4755162"/>
                </a:lnTo>
                <a:cubicBezTo>
                  <a:pt x="2884680" y="4750919"/>
                  <a:pt x="2889472" y="4746160"/>
                  <a:pt x="2895710" y="4740254"/>
                </a:cubicBezTo>
                <a:cubicBezTo>
                  <a:pt x="2898304" y="4736971"/>
                  <a:pt x="2924932" y="4712719"/>
                  <a:pt x="2911710" y="4720017"/>
                </a:cubicBezTo>
                <a:cubicBezTo>
                  <a:pt x="2902124" y="4725942"/>
                  <a:pt x="2885844" y="4746285"/>
                  <a:pt x="2879894" y="4750834"/>
                </a:cubicBezTo>
                <a:lnTo>
                  <a:pt x="2879508" y="4751141"/>
                </a:lnTo>
                <a:lnTo>
                  <a:pt x="2883224" y="4743535"/>
                </a:lnTo>
                <a:cubicBezTo>
                  <a:pt x="2893186" y="4720671"/>
                  <a:pt x="2906104" y="4700352"/>
                  <a:pt x="2918850" y="4679773"/>
                </a:cubicBezTo>
                <a:lnTo>
                  <a:pt x="2931764" y="4657963"/>
                </a:lnTo>
                <a:lnTo>
                  <a:pt x="2927860" y="4662347"/>
                </a:lnTo>
                <a:lnTo>
                  <a:pt x="2872628" y="4718777"/>
                </a:lnTo>
                <a:lnTo>
                  <a:pt x="2880856" y="4705992"/>
                </a:lnTo>
                <a:lnTo>
                  <a:pt x="2917916" y="4657735"/>
                </a:lnTo>
                <a:lnTo>
                  <a:pt x="2837252" y="4747936"/>
                </a:lnTo>
                <a:cubicBezTo>
                  <a:pt x="2825272" y="4759367"/>
                  <a:pt x="2812510" y="4768722"/>
                  <a:pt x="2802956" y="4780151"/>
                </a:cubicBezTo>
                <a:lnTo>
                  <a:pt x="2795872" y="4790591"/>
                </a:lnTo>
                <a:lnTo>
                  <a:pt x="2795242" y="4790468"/>
                </a:lnTo>
                <a:cubicBezTo>
                  <a:pt x="2794544" y="4790732"/>
                  <a:pt x="2794244" y="4791422"/>
                  <a:pt x="2794622" y="4792427"/>
                </a:cubicBezTo>
                <a:lnTo>
                  <a:pt x="2795872" y="4790591"/>
                </a:lnTo>
                <a:lnTo>
                  <a:pt x="2798260" y="4791051"/>
                </a:lnTo>
                <a:cubicBezTo>
                  <a:pt x="2785770" y="4805362"/>
                  <a:pt x="2772364" y="4822315"/>
                  <a:pt x="2773124" y="4824327"/>
                </a:cubicBezTo>
                <a:cubicBezTo>
                  <a:pt x="2772364" y="4822315"/>
                  <a:pt x="2781032" y="4819038"/>
                  <a:pt x="2781032" y="4819038"/>
                </a:cubicBezTo>
                <a:cubicBezTo>
                  <a:pt x="2786066" y="4817135"/>
                  <a:pt x="2782552" y="4823064"/>
                  <a:pt x="2789546" y="4820421"/>
                </a:cubicBezTo>
                <a:cubicBezTo>
                  <a:pt x="2793818" y="4816506"/>
                  <a:pt x="2805392" y="4804845"/>
                  <a:pt x="2814216" y="4796908"/>
                </a:cubicBezTo>
                <a:cubicBezTo>
                  <a:pt x="2826816" y="4784379"/>
                  <a:pt x="2839962" y="4771381"/>
                  <a:pt x="2853288" y="4758071"/>
                </a:cubicBezTo>
                <a:lnTo>
                  <a:pt x="2886832" y="4724054"/>
                </a:lnTo>
                <a:lnTo>
                  <a:pt x="2879320" y="4733332"/>
                </a:lnTo>
                <a:cubicBezTo>
                  <a:pt x="2865104" y="4748773"/>
                  <a:pt x="2850296" y="4763286"/>
                  <a:pt x="2835748" y="4777219"/>
                </a:cubicBezTo>
                <a:cubicBezTo>
                  <a:pt x="2806524" y="4804756"/>
                  <a:pt x="2778034" y="4839299"/>
                  <a:pt x="2747742" y="4869923"/>
                </a:cubicBezTo>
                <a:cubicBezTo>
                  <a:pt x="2730996" y="4885648"/>
                  <a:pt x="2714820" y="4901828"/>
                  <a:pt x="2699084" y="4917267"/>
                </a:cubicBezTo>
                <a:cubicBezTo>
                  <a:pt x="2683344" y="4932707"/>
                  <a:pt x="2668048" y="4947407"/>
                  <a:pt x="2653056" y="4960167"/>
                </a:cubicBezTo>
                <a:cubicBezTo>
                  <a:pt x="2668420" y="4942471"/>
                  <a:pt x="2686988" y="4923948"/>
                  <a:pt x="2704790" y="4907633"/>
                </a:cubicBezTo>
                <a:lnTo>
                  <a:pt x="2721552" y="4889410"/>
                </a:lnTo>
                <a:cubicBezTo>
                  <a:pt x="2719904" y="4885049"/>
                  <a:pt x="2704972" y="4897978"/>
                  <a:pt x="2702380" y="4901258"/>
                </a:cubicBezTo>
                <a:cubicBezTo>
                  <a:pt x="2662502" y="4937808"/>
                  <a:pt x="2621522" y="4986660"/>
                  <a:pt x="2583150" y="5015353"/>
                </a:cubicBezTo>
                <a:cubicBezTo>
                  <a:pt x="2612556" y="4978161"/>
                  <a:pt x="2657952" y="4941828"/>
                  <a:pt x="2690076" y="4905912"/>
                </a:cubicBezTo>
                <a:cubicBezTo>
                  <a:pt x="2680460" y="4916830"/>
                  <a:pt x="2698900" y="4897972"/>
                  <a:pt x="2696336" y="4896258"/>
                </a:cubicBezTo>
                <a:cubicBezTo>
                  <a:pt x="2691456" y="4893502"/>
                  <a:pt x="2689312" y="4903899"/>
                  <a:pt x="2689312" y="4903899"/>
                </a:cubicBezTo>
                <a:cubicBezTo>
                  <a:pt x="2668076" y="4923812"/>
                  <a:pt x="2647820" y="4943359"/>
                  <a:pt x="2627828" y="4962227"/>
                </a:cubicBezTo>
                <a:lnTo>
                  <a:pt x="2587552" y="4998722"/>
                </a:lnTo>
                <a:lnTo>
                  <a:pt x="2591580" y="4992049"/>
                </a:lnTo>
                <a:lnTo>
                  <a:pt x="2591724" y="4991739"/>
                </a:lnTo>
                <a:lnTo>
                  <a:pt x="2593386" y="4990010"/>
                </a:lnTo>
                <a:cubicBezTo>
                  <a:pt x="2597940" y="4985990"/>
                  <a:pt x="2621412" y="4965229"/>
                  <a:pt x="2620650" y="4963215"/>
                </a:cubicBezTo>
                <a:cubicBezTo>
                  <a:pt x="2618240" y="4956841"/>
                  <a:pt x="2595528" y="4979614"/>
                  <a:pt x="2598884" y="4978345"/>
                </a:cubicBezTo>
                <a:lnTo>
                  <a:pt x="2596972" y="4980300"/>
                </a:lnTo>
                <a:lnTo>
                  <a:pt x="2595912" y="4976410"/>
                </a:lnTo>
                <a:cubicBezTo>
                  <a:pt x="2594600" y="4977238"/>
                  <a:pt x="2592504" y="4979932"/>
                  <a:pt x="2590082" y="4983500"/>
                </a:cubicBezTo>
                <a:lnTo>
                  <a:pt x="2584188" y="4992848"/>
                </a:lnTo>
                <a:lnTo>
                  <a:pt x="2578488" y="4997944"/>
                </a:lnTo>
                <a:cubicBezTo>
                  <a:pt x="2572692" y="4997833"/>
                  <a:pt x="2593088" y="4978235"/>
                  <a:pt x="2593088" y="4978235"/>
                </a:cubicBezTo>
                <a:cubicBezTo>
                  <a:pt x="2632408" y="4941899"/>
                  <a:pt x="2665292" y="4907993"/>
                  <a:pt x="2697112" y="4877176"/>
                </a:cubicBezTo>
                <a:cubicBezTo>
                  <a:pt x="2699704" y="4873896"/>
                  <a:pt x="2738388" y="4840100"/>
                  <a:pt x="2734300" y="4834361"/>
                </a:cubicBezTo>
                <a:cubicBezTo>
                  <a:pt x="2731100" y="4830969"/>
                  <a:pt x="2707190" y="4856495"/>
                  <a:pt x="2728194" y="4839352"/>
                </a:cubicBezTo>
                <a:cubicBezTo>
                  <a:pt x="2697296" y="4867522"/>
                  <a:pt x="2671708" y="4893682"/>
                  <a:pt x="2642614" y="4921552"/>
                </a:cubicBezTo>
                <a:cubicBezTo>
                  <a:pt x="2640936" y="4922187"/>
                  <a:pt x="2615040" y="4953449"/>
                  <a:pt x="2610644" y="4952811"/>
                </a:cubicBezTo>
                <a:cubicBezTo>
                  <a:pt x="2604878" y="4947704"/>
                  <a:pt x="2626798" y="4932132"/>
                  <a:pt x="2626798" y="4932132"/>
                </a:cubicBezTo>
                <a:cubicBezTo>
                  <a:pt x="2663956" y="4894312"/>
                  <a:pt x="2683596" y="4872701"/>
                  <a:pt x="2719836" y="4837528"/>
                </a:cubicBezTo>
                <a:cubicBezTo>
                  <a:pt x="2722428" y="4834246"/>
                  <a:pt x="2757880" y="4802055"/>
                  <a:pt x="2754556" y="4798327"/>
                </a:cubicBezTo>
                <a:cubicBezTo>
                  <a:pt x="2750160" y="4797690"/>
                  <a:pt x="2726220" y="4828212"/>
                  <a:pt x="2728816" y="4824929"/>
                </a:cubicBezTo>
                <a:cubicBezTo>
                  <a:pt x="2718314" y="4833503"/>
                  <a:pt x="2712844" y="4840172"/>
                  <a:pt x="2700512" y="4849817"/>
                </a:cubicBezTo>
                <a:cubicBezTo>
                  <a:pt x="2713156" y="4830850"/>
                  <a:pt x="2732480" y="4818559"/>
                  <a:pt x="2745888" y="4801605"/>
                </a:cubicBezTo>
                <a:cubicBezTo>
                  <a:pt x="2750160" y="4797690"/>
                  <a:pt x="2751384" y="4789941"/>
                  <a:pt x="2756852" y="4783270"/>
                </a:cubicBezTo>
                <a:lnTo>
                  <a:pt x="2764128" y="4774633"/>
                </a:lnTo>
                <a:lnTo>
                  <a:pt x="2764472" y="4774411"/>
                </a:lnTo>
                <a:lnTo>
                  <a:pt x="2765784" y="4772668"/>
                </a:lnTo>
                <a:lnTo>
                  <a:pt x="2781366" y="4754162"/>
                </a:lnTo>
                <a:cubicBezTo>
                  <a:pt x="2790596" y="4744443"/>
                  <a:pt x="2799956" y="4734960"/>
                  <a:pt x="2806658" y="4726484"/>
                </a:cubicBezTo>
                <a:cubicBezTo>
                  <a:pt x="2802868" y="4732517"/>
                  <a:pt x="2813678" y="4718845"/>
                  <a:pt x="2812916" y="4716833"/>
                </a:cubicBezTo>
                <a:cubicBezTo>
                  <a:pt x="2810508" y="4710458"/>
                  <a:pt x="2799666" y="4729127"/>
                  <a:pt x="2797988" y="4729760"/>
                </a:cubicBezTo>
                <a:lnTo>
                  <a:pt x="2785122" y="4743319"/>
                </a:lnTo>
                <a:lnTo>
                  <a:pt x="2773244" y="4762746"/>
                </a:lnTo>
                <a:lnTo>
                  <a:pt x="2765784" y="4772668"/>
                </a:lnTo>
                <a:lnTo>
                  <a:pt x="2764128" y="4774633"/>
                </a:lnTo>
                <a:lnTo>
                  <a:pt x="2757716" y="4778782"/>
                </a:lnTo>
                <a:lnTo>
                  <a:pt x="2761278" y="4768450"/>
                </a:lnTo>
                <a:lnTo>
                  <a:pt x="2741394" y="4789404"/>
                </a:lnTo>
                <a:cubicBezTo>
                  <a:pt x="2722664" y="4808657"/>
                  <a:pt x="2703896" y="4827067"/>
                  <a:pt x="2684554" y="4843963"/>
                </a:cubicBezTo>
                <a:cubicBezTo>
                  <a:pt x="2699654" y="4823876"/>
                  <a:pt x="2715300" y="4809047"/>
                  <a:pt x="2730774" y="4794281"/>
                </a:cubicBezTo>
                <a:lnTo>
                  <a:pt x="2771016" y="4750372"/>
                </a:lnTo>
                <a:lnTo>
                  <a:pt x="2776586" y="4740473"/>
                </a:lnTo>
                <a:lnTo>
                  <a:pt x="2784374" y="4727299"/>
                </a:lnTo>
                <a:lnTo>
                  <a:pt x="2781600" y="4728671"/>
                </a:lnTo>
                <a:cubicBezTo>
                  <a:pt x="2741564" y="4769880"/>
                  <a:pt x="2708040" y="4806326"/>
                  <a:pt x="2670120" y="4842135"/>
                </a:cubicBezTo>
                <a:lnTo>
                  <a:pt x="2658054" y="4851771"/>
                </a:lnTo>
                <a:lnTo>
                  <a:pt x="2646140" y="4868650"/>
                </a:lnTo>
                <a:cubicBezTo>
                  <a:pt x="2636252" y="4881645"/>
                  <a:pt x="2640228" y="4872124"/>
                  <a:pt x="2648776" y="4854810"/>
                </a:cubicBezTo>
                <a:lnTo>
                  <a:pt x="2660548" y="4831403"/>
                </a:lnTo>
                <a:lnTo>
                  <a:pt x="2650038" y="4842379"/>
                </a:lnTo>
                <a:lnTo>
                  <a:pt x="2656360" y="4827215"/>
                </a:lnTo>
                <a:cubicBezTo>
                  <a:pt x="2660092" y="4804561"/>
                  <a:pt x="2646664" y="4828612"/>
                  <a:pt x="2639084" y="4844786"/>
                </a:cubicBezTo>
                <a:lnTo>
                  <a:pt x="2627360" y="4865304"/>
                </a:lnTo>
                <a:lnTo>
                  <a:pt x="2615808" y="4876854"/>
                </a:lnTo>
                <a:lnTo>
                  <a:pt x="2614420" y="4878252"/>
                </a:lnTo>
                <a:lnTo>
                  <a:pt x="2618618" y="4869760"/>
                </a:lnTo>
                <a:cubicBezTo>
                  <a:pt x="2624216" y="4858299"/>
                  <a:pt x="2629958" y="4847052"/>
                  <a:pt x="2636388" y="4836849"/>
                </a:cubicBezTo>
                <a:cubicBezTo>
                  <a:pt x="2642964" y="4824937"/>
                  <a:pt x="2651260" y="4812572"/>
                  <a:pt x="2659384" y="4799950"/>
                </a:cubicBezTo>
                <a:lnTo>
                  <a:pt x="2674864" y="4772839"/>
                </a:lnTo>
                <a:lnTo>
                  <a:pt x="2665004" y="4779985"/>
                </a:lnTo>
                <a:lnTo>
                  <a:pt x="2663546" y="4782132"/>
                </a:lnTo>
                <a:cubicBezTo>
                  <a:pt x="2654358" y="4795876"/>
                  <a:pt x="2643452" y="4811525"/>
                  <a:pt x="2641220" y="4816504"/>
                </a:cubicBezTo>
                <a:cubicBezTo>
                  <a:pt x="2637886" y="4819176"/>
                  <a:pt x="2630942" y="4824743"/>
                  <a:pt x="2629276" y="4826078"/>
                </a:cubicBezTo>
                <a:cubicBezTo>
                  <a:pt x="2625656" y="4832170"/>
                  <a:pt x="2625088" y="4835814"/>
                  <a:pt x="2623360" y="4840917"/>
                </a:cubicBezTo>
                <a:cubicBezTo>
                  <a:pt x="2621692" y="4842253"/>
                  <a:pt x="2614810" y="4844052"/>
                  <a:pt x="2611140" y="4850714"/>
                </a:cubicBezTo>
                <a:cubicBezTo>
                  <a:pt x="2607516" y="4856807"/>
                  <a:pt x="2601308" y="4875067"/>
                  <a:pt x="2592132" y="4885611"/>
                </a:cubicBezTo>
                <a:cubicBezTo>
                  <a:pt x="2588516" y="4890106"/>
                  <a:pt x="2586780" y="4891462"/>
                  <a:pt x="2586280" y="4890869"/>
                </a:cubicBezTo>
                <a:lnTo>
                  <a:pt x="2587108" y="4887353"/>
                </a:lnTo>
                <a:lnTo>
                  <a:pt x="2577664" y="4904412"/>
                </a:lnTo>
                <a:cubicBezTo>
                  <a:pt x="2574632" y="4909339"/>
                  <a:pt x="2571964" y="4912915"/>
                  <a:pt x="2570278" y="4913564"/>
                </a:cubicBezTo>
                <a:cubicBezTo>
                  <a:pt x="2559844" y="4914856"/>
                  <a:pt x="2578388" y="4890667"/>
                  <a:pt x="2578388" y="4890667"/>
                </a:cubicBezTo>
                <a:cubicBezTo>
                  <a:pt x="2581708" y="4885400"/>
                  <a:pt x="2587056" y="4876022"/>
                  <a:pt x="2592898" y="4865361"/>
                </a:cubicBezTo>
                <a:lnTo>
                  <a:pt x="2609444" y="4834112"/>
                </a:lnTo>
                <a:lnTo>
                  <a:pt x="2609652" y="4828525"/>
                </a:lnTo>
                <a:cubicBezTo>
                  <a:pt x="2610442" y="4824572"/>
                  <a:pt x="2612596" y="4819755"/>
                  <a:pt x="2615588" y="4814434"/>
                </a:cubicBezTo>
                <a:lnTo>
                  <a:pt x="2618532" y="4809832"/>
                </a:lnTo>
                <a:lnTo>
                  <a:pt x="2617292" y="4811344"/>
                </a:lnTo>
                <a:lnTo>
                  <a:pt x="2613924" y="4816418"/>
                </a:lnTo>
                <a:lnTo>
                  <a:pt x="2595694" y="4846622"/>
                </a:lnTo>
                <a:cubicBezTo>
                  <a:pt x="2593744" y="4849781"/>
                  <a:pt x="2591034" y="4852750"/>
                  <a:pt x="2587906" y="4856055"/>
                </a:cubicBezTo>
                <a:lnTo>
                  <a:pt x="2587032" y="4857028"/>
                </a:lnTo>
                <a:lnTo>
                  <a:pt x="2577918" y="4870863"/>
                </a:lnTo>
                <a:lnTo>
                  <a:pt x="2569834" y="4882350"/>
                </a:lnTo>
                <a:lnTo>
                  <a:pt x="2569820" y="4882377"/>
                </a:lnTo>
                <a:lnTo>
                  <a:pt x="2569804" y="4882393"/>
                </a:lnTo>
                <a:lnTo>
                  <a:pt x="2541096" y="4923179"/>
                </a:lnTo>
                <a:cubicBezTo>
                  <a:pt x="2533260" y="4931212"/>
                  <a:pt x="2511316" y="4965001"/>
                  <a:pt x="2511316" y="4965001"/>
                </a:cubicBezTo>
                <a:lnTo>
                  <a:pt x="2509814" y="4955300"/>
                </a:lnTo>
                <a:lnTo>
                  <a:pt x="2505208" y="4963489"/>
                </a:lnTo>
                <a:lnTo>
                  <a:pt x="2502696" y="4964861"/>
                </a:lnTo>
                <a:lnTo>
                  <a:pt x="2495864" y="4969454"/>
                </a:lnTo>
                <a:lnTo>
                  <a:pt x="2499400" y="4962676"/>
                </a:lnTo>
                <a:cubicBezTo>
                  <a:pt x="2516568" y="4930382"/>
                  <a:pt x="2534194" y="4897254"/>
                  <a:pt x="2552536" y="4861028"/>
                </a:cubicBezTo>
                <a:cubicBezTo>
                  <a:pt x="2554348" y="4857982"/>
                  <a:pt x="2557208" y="4852502"/>
                  <a:pt x="2560804" y="4845566"/>
                </a:cubicBezTo>
                <a:lnTo>
                  <a:pt x="2570514" y="4827063"/>
                </a:lnTo>
                <a:lnTo>
                  <a:pt x="2580600" y="4803128"/>
                </a:lnTo>
                <a:lnTo>
                  <a:pt x="2585604" y="4792761"/>
                </a:lnTo>
                <a:lnTo>
                  <a:pt x="2581416" y="4797773"/>
                </a:lnTo>
                <a:cubicBezTo>
                  <a:pt x="2580826" y="4796605"/>
                  <a:pt x="2593916" y="4774455"/>
                  <a:pt x="2595382" y="4770888"/>
                </a:cubicBezTo>
                <a:cubicBezTo>
                  <a:pt x="2595948" y="4767243"/>
                  <a:pt x="2595212" y="4754549"/>
                  <a:pt x="2592170" y="4753801"/>
                </a:cubicBezTo>
                <a:cubicBezTo>
                  <a:pt x="2590504" y="4755136"/>
                  <a:pt x="2560300" y="4809105"/>
                  <a:pt x="2556400" y="4815419"/>
                </a:cubicBezTo>
                <a:cubicBezTo>
                  <a:pt x="2545548" y="4830500"/>
                  <a:pt x="2536308" y="4844811"/>
                  <a:pt x="2527408" y="4855135"/>
                </a:cubicBezTo>
                <a:cubicBezTo>
                  <a:pt x="2525742" y="4856471"/>
                  <a:pt x="2519088" y="4858616"/>
                  <a:pt x="2517424" y="4859953"/>
                </a:cubicBezTo>
                <a:cubicBezTo>
                  <a:pt x="2503244" y="4874506"/>
                  <a:pt x="2496916" y="4912525"/>
                  <a:pt x="2490892" y="4907258"/>
                </a:cubicBezTo>
                <a:cubicBezTo>
                  <a:pt x="2490892" y="4907258"/>
                  <a:pt x="2493136" y="4899083"/>
                  <a:pt x="2493718" y="4892240"/>
                </a:cubicBezTo>
                <a:lnTo>
                  <a:pt x="2494324" y="4893453"/>
                </a:lnTo>
                <a:lnTo>
                  <a:pt x="2493428" y="4895659"/>
                </a:lnTo>
                <a:cubicBezTo>
                  <a:pt x="2494260" y="4894992"/>
                  <a:pt x="2494680" y="4894659"/>
                  <a:pt x="2494714" y="4894231"/>
                </a:cubicBezTo>
                <a:lnTo>
                  <a:pt x="2494324" y="4893453"/>
                </a:lnTo>
                <a:lnTo>
                  <a:pt x="2495972" y="4889391"/>
                </a:lnTo>
                <a:lnTo>
                  <a:pt x="2497740" y="4887155"/>
                </a:lnTo>
                <a:cubicBezTo>
                  <a:pt x="2498624" y="4885517"/>
                  <a:pt x="2499056" y="4884241"/>
                  <a:pt x="2499056" y="4884241"/>
                </a:cubicBezTo>
                <a:cubicBezTo>
                  <a:pt x="2499056" y="4884241"/>
                  <a:pt x="2494926" y="4877987"/>
                  <a:pt x="2496930" y="4872661"/>
                </a:cubicBezTo>
                <a:cubicBezTo>
                  <a:pt x="2498336" y="4866751"/>
                  <a:pt x="2503506" y="4857692"/>
                  <a:pt x="2508846" y="4848895"/>
                </a:cubicBezTo>
                <a:lnTo>
                  <a:pt x="2517068" y="4834793"/>
                </a:lnTo>
                <a:lnTo>
                  <a:pt x="2508988" y="4838032"/>
                </a:lnTo>
                <a:cubicBezTo>
                  <a:pt x="2505732" y="4839164"/>
                  <a:pt x="2502262" y="4840377"/>
                  <a:pt x="2498988" y="4842023"/>
                </a:cubicBezTo>
                <a:lnTo>
                  <a:pt x="2497748" y="4842954"/>
                </a:lnTo>
                <a:lnTo>
                  <a:pt x="2472964" y="4883969"/>
                </a:lnTo>
                <a:lnTo>
                  <a:pt x="2435954" y="4952843"/>
                </a:lnTo>
                <a:lnTo>
                  <a:pt x="2431512" y="4956111"/>
                </a:lnTo>
                <a:lnTo>
                  <a:pt x="2421584" y="4964381"/>
                </a:lnTo>
                <a:lnTo>
                  <a:pt x="2431784" y="4941891"/>
                </a:lnTo>
                <a:lnTo>
                  <a:pt x="2418832" y="4961912"/>
                </a:lnTo>
                <a:lnTo>
                  <a:pt x="2414716" y="4957861"/>
                </a:lnTo>
                <a:lnTo>
                  <a:pt x="2408768" y="4963616"/>
                </a:lnTo>
                <a:lnTo>
                  <a:pt x="2418956" y="4942767"/>
                </a:lnTo>
                <a:lnTo>
                  <a:pt x="2423100" y="4936843"/>
                </a:lnTo>
                <a:cubicBezTo>
                  <a:pt x="2424532" y="4935002"/>
                  <a:pt x="2425520" y="4934029"/>
                  <a:pt x="2425712" y="4934532"/>
                </a:cubicBezTo>
                <a:lnTo>
                  <a:pt x="2423344" y="4933784"/>
                </a:lnTo>
                <a:lnTo>
                  <a:pt x="2436976" y="4905891"/>
                </a:lnTo>
                <a:lnTo>
                  <a:pt x="2443320" y="4899101"/>
                </a:lnTo>
                <a:lnTo>
                  <a:pt x="2444776" y="4897664"/>
                </a:lnTo>
                <a:lnTo>
                  <a:pt x="2433216" y="4899038"/>
                </a:lnTo>
                <a:lnTo>
                  <a:pt x="2431276" y="4899402"/>
                </a:lnTo>
                <a:lnTo>
                  <a:pt x="2431494" y="4897328"/>
                </a:lnTo>
                <a:cubicBezTo>
                  <a:pt x="2432120" y="4891288"/>
                  <a:pt x="2433624" y="4876368"/>
                  <a:pt x="2434456" y="4864414"/>
                </a:cubicBezTo>
                <a:lnTo>
                  <a:pt x="2434708" y="4857898"/>
                </a:lnTo>
                <a:lnTo>
                  <a:pt x="2447348" y="4838451"/>
                </a:lnTo>
                <a:cubicBezTo>
                  <a:pt x="2453348" y="4828372"/>
                  <a:pt x="2457612" y="4819899"/>
                  <a:pt x="2458616" y="4814698"/>
                </a:cubicBezTo>
                <a:lnTo>
                  <a:pt x="2445878" y="4827147"/>
                </a:lnTo>
                <a:lnTo>
                  <a:pt x="2456786" y="4811993"/>
                </a:lnTo>
                <a:lnTo>
                  <a:pt x="2458416" y="4809730"/>
                </a:lnTo>
                <a:cubicBezTo>
                  <a:pt x="2463944" y="4802337"/>
                  <a:pt x="2469760" y="4794576"/>
                  <a:pt x="2475272" y="4786501"/>
                </a:cubicBezTo>
                <a:lnTo>
                  <a:pt x="2482640" y="4774180"/>
                </a:lnTo>
                <a:lnTo>
                  <a:pt x="2484876" y="4765827"/>
                </a:lnTo>
                <a:lnTo>
                  <a:pt x="2482728" y="4768349"/>
                </a:lnTo>
                <a:cubicBezTo>
                  <a:pt x="2477768" y="4774215"/>
                  <a:pt x="2474440" y="4778180"/>
                  <a:pt x="2474440" y="4778180"/>
                </a:cubicBezTo>
                <a:cubicBezTo>
                  <a:pt x="2459864" y="4788811"/>
                  <a:pt x="2457000" y="4782809"/>
                  <a:pt x="2450996" y="4785671"/>
                </a:cubicBezTo>
                <a:cubicBezTo>
                  <a:pt x="2417876" y="4820491"/>
                  <a:pt x="2396410" y="4895186"/>
                  <a:pt x="2359668" y="4897968"/>
                </a:cubicBezTo>
                <a:lnTo>
                  <a:pt x="2371544" y="4874285"/>
                </a:lnTo>
                <a:lnTo>
                  <a:pt x="2373960" y="4871921"/>
                </a:lnTo>
                <a:lnTo>
                  <a:pt x="2376156" y="4867215"/>
                </a:lnTo>
                <a:lnTo>
                  <a:pt x="2381866" y="4859070"/>
                </a:lnTo>
                <a:cubicBezTo>
                  <a:pt x="2385456" y="4854212"/>
                  <a:pt x="2389522" y="4848896"/>
                  <a:pt x="2394156" y="4842850"/>
                </a:cubicBezTo>
                <a:cubicBezTo>
                  <a:pt x="2394944" y="4840633"/>
                  <a:pt x="2405116" y="4830106"/>
                  <a:pt x="2414608" y="4817983"/>
                </a:cubicBezTo>
                <a:lnTo>
                  <a:pt x="2419228" y="4811111"/>
                </a:lnTo>
                <a:lnTo>
                  <a:pt x="2414160" y="4816707"/>
                </a:lnTo>
                <a:lnTo>
                  <a:pt x="2414508" y="4813635"/>
                </a:lnTo>
                <a:lnTo>
                  <a:pt x="2427224" y="4795004"/>
                </a:lnTo>
                <a:lnTo>
                  <a:pt x="2424542" y="4789995"/>
                </a:lnTo>
                <a:lnTo>
                  <a:pt x="2414592" y="4800416"/>
                </a:lnTo>
                <a:cubicBezTo>
                  <a:pt x="2406116" y="4809676"/>
                  <a:pt x="2397050" y="4820598"/>
                  <a:pt x="2394696" y="4827244"/>
                </a:cubicBezTo>
                <a:cubicBezTo>
                  <a:pt x="2390778" y="4831261"/>
                  <a:pt x="2386264" y="4844001"/>
                  <a:pt x="2381428" y="4855901"/>
                </a:cubicBezTo>
                <a:lnTo>
                  <a:pt x="2376156" y="4867215"/>
                </a:lnTo>
                <a:lnTo>
                  <a:pt x="2372412" y="4872553"/>
                </a:lnTo>
                <a:lnTo>
                  <a:pt x="2371544" y="4874285"/>
                </a:lnTo>
                <a:lnTo>
                  <a:pt x="2366210" y="4879502"/>
                </a:lnTo>
                <a:cubicBezTo>
                  <a:pt x="2347806" y="4885972"/>
                  <a:pt x="2367316" y="4853267"/>
                  <a:pt x="2377328" y="4837857"/>
                </a:cubicBezTo>
                <a:lnTo>
                  <a:pt x="2381226" y="4832023"/>
                </a:lnTo>
                <a:lnTo>
                  <a:pt x="2381752" y="4831285"/>
                </a:lnTo>
                <a:cubicBezTo>
                  <a:pt x="2382784" y="4829790"/>
                  <a:pt x="2382682" y="4829893"/>
                  <a:pt x="2381816" y="4831140"/>
                </a:cubicBezTo>
                <a:lnTo>
                  <a:pt x="2381226" y="4832023"/>
                </a:lnTo>
                <a:lnTo>
                  <a:pt x="2374856" y="4841001"/>
                </a:lnTo>
                <a:cubicBezTo>
                  <a:pt x="2349308" y="4868525"/>
                  <a:pt x="2329191" y="4897146"/>
                  <a:pt x="2299470" y="4922366"/>
                </a:cubicBezTo>
                <a:cubicBezTo>
                  <a:pt x="2276777" y="4943008"/>
                  <a:pt x="2287103" y="4920895"/>
                  <a:pt x="2302549" y="4893427"/>
                </a:cubicBezTo>
                <a:lnTo>
                  <a:pt x="2306422" y="4886753"/>
                </a:lnTo>
                <a:lnTo>
                  <a:pt x="2318271" y="4869609"/>
                </a:lnTo>
                <a:lnTo>
                  <a:pt x="2317675" y="4860323"/>
                </a:lnTo>
                <a:lnTo>
                  <a:pt x="2324566" y="4842756"/>
                </a:lnTo>
                <a:lnTo>
                  <a:pt x="2323616" y="4844126"/>
                </a:lnTo>
                <a:lnTo>
                  <a:pt x="2322257" y="4846224"/>
                </a:lnTo>
                <a:lnTo>
                  <a:pt x="2320372" y="4848095"/>
                </a:lnTo>
                <a:cubicBezTo>
                  <a:pt x="2312286" y="4856248"/>
                  <a:pt x="2304006" y="4864952"/>
                  <a:pt x="2303222" y="4867167"/>
                </a:cubicBezTo>
                <a:cubicBezTo>
                  <a:pt x="2292248" y="4884063"/>
                  <a:pt x="2289709" y="4880671"/>
                  <a:pt x="2291087" y="4871497"/>
                </a:cubicBezTo>
                <a:lnTo>
                  <a:pt x="2292613" y="4865901"/>
                </a:lnTo>
                <a:lnTo>
                  <a:pt x="2381066" y="4745762"/>
                </a:lnTo>
                <a:lnTo>
                  <a:pt x="2380412" y="4741600"/>
                </a:lnTo>
                <a:cubicBezTo>
                  <a:pt x="2380172" y="4738074"/>
                  <a:pt x="2380696" y="4734628"/>
                  <a:pt x="2383068" y="4729692"/>
                </a:cubicBezTo>
                <a:cubicBezTo>
                  <a:pt x="2389220" y="4716970"/>
                  <a:pt x="2400140" y="4706731"/>
                  <a:pt x="2411548" y="4696164"/>
                </a:cubicBezTo>
                <a:lnTo>
                  <a:pt x="2422252" y="4684067"/>
                </a:lnTo>
                <a:lnTo>
                  <a:pt x="2424216" y="4680536"/>
                </a:lnTo>
                <a:cubicBezTo>
                  <a:pt x="2426232" y="4675603"/>
                  <a:pt x="2426228" y="4672693"/>
                  <a:pt x="2422624" y="4673699"/>
                </a:cubicBezTo>
                <a:cubicBezTo>
                  <a:pt x="2410216" y="4682090"/>
                  <a:pt x="2393172" y="4717403"/>
                  <a:pt x="2379496" y="4732360"/>
                </a:cubicBezTo>
                <a:cubicBezTo>
                  <a:pt x="2385372" y="4728386"/>
                  <a:pt x="2360028" y="4765325"/>
                  <a:pt x="2343451" y="4778809"/>
                </a:cubicBezTo>
                <a:lnTo>
                  <a:pt x="2334695" y="4781166"/>
                </a:lnTo>
                <a:lnTo>
                  <a:pt x="2313656" y="4817881"/>
                </a:lnTo>
                <a:lnTo>
                  <a:pt x="2309800" y="4821524"/>
                </a:lnTo>
                <a:lnTo>
                  <a:pt x="2304938" y="4825504"/>
                </a:lnTo>
                <a:lnTo>
                  <a:pt x="2314528" y="4805995"/>
                </a:lnTo>
                <a:lnTo>
                  <a:pt x="2324452" y="4787766"/>
                </a:lnTo>
                <a:lnTo>
                  <a:pt x="2332524" y="4781876"/>
                </a:lnTo>
                <a:lnTo>
                  <a:pt x="2335116" y="4779681"/>
                </a:lnTo>
                <a:lnTo>
                  <a:pt x="2347655" y="4759980"/>
                </a:lnTo>
                <a:cubicBezTo>
                  <a:pt x="2370584" y="4728589"/>
                  <a:pt x="2398420" y="4694729"/>
                  <a:pt x="2423640" y="4662571"/>
                </a:cubicBezTo>
                <a:lnTo>
                  <a:pt x="2430788" y="4653065"/>
                </a:lnTo>
                <a:lnTo>
                  <a:pt x="2428464" y="4650546"/>
                </a:lnTo>
                <a:lnTo>
                  <a:pt x="2425676" y="4653466"/>
                </a:lnTo>
                <a:cubicBezTo>
                  <a:pt x="2424844" y="4654134"/>
                  <a:pt x="2424872" y="4652651"/>
                  <a:pt x="2425440" y="4650062"/>
                </a:cubicBezTo>
                <a:lnTo>
                  <a:pt x="2425950" y="4648350"/>
                </a:lnTo>
                <a:lnTo>
                  <a:pt x="2426192" y="4648083"/>
                </a:lnTo>
                <a:lnTo>
                  <a:pt x="2425632" y="4647478"/>
                </a:lnTo>
                <a:lnTo>
                  <a:pt x="2425556" y="4646229"/>
                </a:lnTo>
                <a:lnTo>
                  <a:pt x="2446178" y="4615268"/>
                </a:lnTo>
                <a:lnTo>
                  <a:pt x="2430992" y="4628083"/>
                </a:lnTo>
                <a:lnTo>
                  <a:pt x="2433468" y="4624995"/>
                </a:lnTo>
                <a:lnTo>
                  <a:pt x="2411316" y="4646548"/>
                </a:lnTo>
                <a:lnTo>
                  <a:pt x="2377596" y="4693496"/>
                </a:lnTo>
                <a:cubicBezTo>
                  <a:pt x="2366896" y="4707931"/>
                  <a:pt x="2358664" y="4718262"/>
                  <a:pt x="2355020" y="4720921"/>
                </a:cubicBezTo>
                <a:lnTo>
                  <a:pt x="2353580" y="4718877"/>
                </a:lnTo>
                <a:lnTo>
                  <a:pt x="2354016" y="4718272"/>
                </a:lnTo>
                <a:lnTo>
                  <a:pt x="2381330" y="4675026"/>
                </a:lnTo>
                <a:lnTo>
                  <a:pt x="2352364" y="4702025"/>
                </a:lnTo>
                <a:lnTo>
                  <a:pt x="2385588" y="4668288"/>
                </a:lnTo>
                <a:lnTo>
                  <a:pt x="2401144" y="4643658"/>
                </a:lnTo>
                <a:lnTo>
                  <a:pt x="2395640" y="4649144"/>
                </a:lnTo>
                <a:lnTo>
                  <a:pt x="2351413" y="4702999"/>
                </a:lnTo>
                <a:lnTo>
                  <a:pt x="2352364" y="4702025"/>
                </a:lnTo>
                <a:cubicBezTo>
                  <a:pt x="2351510" y="4704839"/>
                  <a:pt x="2350245" y="4706564"/>
                  <a:pt x="2348413" y="4708166"/>
                </a:cubicBezTo>
                <a:lnTo>
                  <a:pt x="2345256" y="4710493"/>
                </a:lnTo>
                <a:lnTo>
                  <a:pt x="2341461" y="4715117"/>
                </a:lnTo>
                <a:lnTo>
                  <a:pt x="2303062" y="4768405"/>
                </a:lnTo>
                <a:lnTo>
                  <a:pt x="2302060" y="4769495"/>
                </a:lnTo>
                <a:lnTo>
                  <a:pt x="2341992" y="4702625"/>
                </a:lnTo>
                <a:lnTo>
                  <a:pt x="2341508" y="4703108"/>
                </a:lnTo>
                <a:cubicBezTo>
                  <a:pt x="2321481" y="4723477"/>
                  <a:pt x="2301644" y="4742863"/>
                  <a:pt x="2282456" y="4757210"/>
                </a:cubicBezTo>
                <a:cubicBezTo>
                  <a:pt x="2297161" y="4738615"/>
                  <a:pt x="2315861" y="4720233"/>
                  <a:pt x="2334901" y="4702011"/>
                </a:cubicBezTo>
                <a:lnTo>
                  <a:pt x="2351295" y="4685690"/>
                </a:lnTo>
                <a:lnTo>
                  <a:pt x="2356387" y="4676335"/>
                </a:lnTo>
                <a:lnTo>
                  <a:pt x="2327134" y="4704085"/>
                </a:lnTo>
                <a:lnTo>
                  <a:pt x="2286860" y="4740580"/>
                </a:lnTo>
                <a:lnTo>
                  <a:pt x="2290884" y="4733907"/>
                </a:lnTo>
                <a:lnTo>
                  <a:pt x="2291032" y="4733595"/>
                </a:lnTo>
                <a:lnTo>
                  <a:pt x="2292692" y="4731868"/>
                </a:lnTo>
                <a:cubicBezTo>
                  <a:pt x="2297244" y="4727845"/>
                  <a:pt x="2320718" y="4707085"/>
                  <a:pt x="2319957" y="4705073"/>
                </a:cubicBezTo>
                <a:cubicBezTo>
                  <a:pt x="2317547" y="4698698"/>
                  <a:pt x="2294835" y="4721471"/>
                  <a:pt x="2298190" y="4720203"/>
                </a:cubicBezTo>
                <a:lnTo>
                  <a:pt x="2296281" y="4722158"/>
                </a:lnTo>
                <a:lnTo>
                  <a:pt x="2295220" y="4718269"/>
                </a:lnTo>
                <a:lnTo>
                  <a:pt x="2294306" y="4719379"/>
                </a:lnTo>
                <a:lnTo>
                  <a:pt x="2279691" y="4745779"/>
                </a:lnTo>
                <a:cubicBezTo>
                  <a:pt x="2272119" y="4753074"/>
                  <a:pt x="2249972" y="4770998"/>
                  <a:pt x="2254405" y="4772567"/>
                </a:cubicBezTo>
                <a:cubicBezTo>
                  <a:pt x="2249972" y="4770998"/>
                  <a:pt x="2250247" y="4756133"/>
                  <a:pt x="2248677" y="4760566"/>
                </a:cubicBezTo>
                <a:cubicBezTo>
                  <a:pt x="2234365" y="4770458"/>
                  <a:pt x="2224422" y="4798525"/>
                  <a:pt x="2201443" y="4821144"/>
                </a:cubicBezTo>
                <a:cubicBezTo>
                  <a:pt x="2192302" y="4832869"/>
                  <a:pt x="2167289" y="4844792"/>
                  <a:pt x="2159454" y="4852824"/>
                </a:cubicBezTo>
                <a:cubicBezTo>
                  <a:pt x="2140171" y="4876750"/>
                  <a:pt x="2149575" y="4864289"/>
                  <a:pt x="2154283" y="4850992"/>
                </a:cubicBezTo>
                <a:cubicBezTo>
                  <a:pt x="2175473" y="4791165"/>
                  <a:pt x="2126871" y="4872042"/>
                  <a:pt x="2098719" y="4892829"/>
                </a:cubicBezTo>
                <a:cubicBezTo>
                  <a:pt x="2095655" y="4870960"/>
                  <a:pt x="2123269" y="4865778"/>
                  <a:pt x="2119372" y="4848603"/>
                </a:cubicBezTo>
                <a:lnTo>
                  <a:pt x="2084681" y="4887856"/>
                </a:lnTo>
                <a:cubicBezTo>
                  <a:pt x="2064917" y="4870879"/>
                  <a:pt x="2113446" y="4820734"/>
                  <a:pt x="2116585" y="4811872"/>
                </a:cubicBezTo>
                <a:lnTo>
                  <a:pt x="2127983" y="4794959"/>
                </a:lnTo>
                <a:lnTo>
                  <a:pt x="2120701" y="4800054"/>
                </a:lnTo>
                <a:lnTo>
                  <a:pt x="2110406" y="4810764"/>
                </a:lnTo>
                <a:lnTo>
                  <a:pt x="2173841" y="4726922"/>
                </a:lnTo>
                <a:lnTo>
                  <a:pt x="2204750" y="4681064"/>
                </a:lnTo>
                <a:lnTo>
                  <a:pt x="2228421" y="4647159"/>
                </a:lnTo>
                <a:lnTo>
                  <a:pt x="2219185" y="4655307"/>
                </a:lnTo>
                <a:cubicBezTo>
                  <a:pt x="2214926" y="4656134"/>
                  <a:pt x="2239601" y="4623751"/>
                  <a:pt x="2244112" y="4611422"/>
                </a:cubicBezTo>
                <a:cubicBezTo>
                  <a:pt x="2240195" y="4614071"/>
                  <a:pt x="2236277" y="4616720"/>
                  <a:pt x="2232357" y="4619371"/>
                </a:cubicBezTo>
                <a:lnTo>
                  <a:pt x="2229029" y="4618989"/>
                </a:lnTo>
                <a:lnTo>
                  <a:pt x="2199659" y="4650100"/>
                </a:lnTo>
                <a:cubicBezTo>
                  <a:pt x="2193654" y="4652962"/>
                  <a:pt x="2145127" y="4703106"/>
                  <a:pt x="2145127" y="4703106"/>
                </a:cubicBezTo>
                <a:cubicBezTo>
                  <a:pt x="2125086" y="4700996"/>
                  <a:pt x="2147234" y="4683071"/>
                  <a:pt x="2156376" y="4671347"/>
                </a:cubicBezTo>
                <a:cubicBezTo>
                  <a:pt x="2143832" y="4692672"/>
                  <a:pt x="2167349" y="4654452"/>
                  <a:pt x="2187464" y="4625830"/>
                </a:cubicBezTo>
                <a:lnTo>
                  <a:pt x="2197805" y="4611390"/>
                </a:lnTo>
                <a:lnTo>
                  <a:pt x="2208153" y="4590751"/>
                </a:lnTo>
                <a:cubicBezTo>
                  <a:pt x="2213493" y="4581954"/>
                  <a:pt x="2219006" y="4573416"/>
                  <a:pt x="2221100" y="4568547"/>
                </a:cubicBezTo>
                <a:cubicBezTo>
                  <a:pt x="2222768" y="4567213"/>
                  <a:pt x="2219784" y="4562696"/>
                  <a:pt x="2220076" y="4559274"/>
                </a:cubicBezTo>
                <a:cubicBezTo>
                  <a:pt x="2221238" y="4553559"/>
                  <a:pt x="2224709" y="4546815"/>
                  <a:pt x="2228994" y="4539768"/>
                </a:cubicBezTo>
                <a:lnTo>
                  <a:pt x="2231167" y="4536407"/>
                </a:lnTo>
                <a:lnTo>
                  <a:pt x="2227364" y="4540550"/>
                </a:lnTo>
                <a:lnTo>
                  <a:pt x="2216583" y="4552484"/>
                </a:lnTo>
                <a:lnTo>
                  <a:pt x="2172273" y="4625827"/>
                </a:lnTo>
                <a:lnTo>
                  <a:pt x="2135259" y="4694701"/>
                </a:lnTo>
                <a:lnTo>
                  <a:pt x="2130819" y="4697969"/>
                </a:lnTo>
                <a:lnTo>
                  <a:pt x="2120890" y="4706235"/>
                </a:lnTo>
                <a:lnTo>
                  <a:pt x="2131089" y="4683749"/>
                </a:lnTo>
                <a:lnTo>
                  <a:pt x="2118140" y="4703771"/>
                </a:lnTo>
                <a:lnTo>
                  <a:pt x="2114022" y="4699719"/>
                </a:lnTo>
                <a:lnTo>
                  <a:pt x="2108076" y="4705473"/>
                </a:lnTo>
                <a:lnTo>
                  <a:pt x="2118263" y="4684625"/>
                </a:lnTo>
                <a:lnTo>
                  <a:pt x="2122408" y="4678700"/>
                </a:lnTo>
                <a:cubicBezTo>
                  <a:pt x="2123838" y="4676860"/>
                  <a:pt x="2124829" y="4675887"/>
                  <a:pt x="2125019" y="4676388"/>
                </a:cubicBezTo>
                <a:lnTo>
                  <a:pt x="2122653" y="4675642"/>
                </a:lnTo>
                <a:lnTo>
                  <a:pt x="2136281" y="4647747"/>
                </a:lnTo>
                <a:lnTo>
                  <a:pt x="2142626" y="4640956"/>
                </a:lnTo>
                <a:cubicBezTo>
                  <a:pt x="2146734" y="4636714"/>
                  <a:pt x="2151529" y="4631953"/>
                  <a:pt x="2157765" y="4626048"/>
                </a:cubicBezTo>
                <a:cubicBezTo>
                  <a:pt x="2160358" y="4622767"/>
                  <a:pt x="2186987" y="4598513"/>
                  <a:pt x="2173766" y="4605812"/>
                </a:cubicBezTo>
                <a:cubicBezTo>
                  <a:pt x="2164179" y="4611738"/>
                  <a:pt x="2147900" y="4632080"/>
                  <a:pt x="2141950" y="4636630"/>
                </a:cubicBezTo>
                <a:lnTo>
                  <a:pt x="2141564" y="4636937"/>
                </a:lnTo>
                <a:lnTo>
                  <a:pt x="2145278" y="4629331"/>
                </a:lnTo>
                <a:cubicBezTo>
                  <a:pt x="2155242" y="4606466"/>
                  <a:pt x="2168159" y="4586148"/>
                  <a:pt x="2180905" y="4565568"/>
                </a:cubicBezTo>
                <a:lnTo>
                  <a:pt x="2193818" y="4543758"/>
                </a:lnTo>
                <a:lnTo>
                  <a:pt x="2189914" y="4548143"/>
                </a:lnTo>
                <a:lnTo>
                  <a:pt x="2134683" y="4604571"/>
                </a:lnTo>
                <a:lnTo>
                  <a:pt x="2142910" y="4591788"/>
                </a:lnTo>
                <a:cubicBezTo>
                  <a:pt x="2161826" y="4567729"/>
                  <a:pt x="2181198" y="4542379"/>
                  <a:pt x="2199625" y="4517940"/>
                </a:cubicBezTo>
                <a:lnTo>
                  <a:pt x="2204496" y="4511413"/>
                </a:lnTo>
                <a:lnTo>
                  <a:pt x="2205366" y="4505977"/>
                </a:lnTo>
                <a:lnTo>
                  <a:pt x="2222500" y="4487292"/>
                </a:lnTo>
                <a:lnTo>
                  <a:pt x="2228474" y="4479288"/>
                </a:lnTo>
                <a:lnTo>
                  <a:pt x="2210448" y="4495344"/>
                </a:lnTo>
                <a:lnTo>
                  <a:pt x="2211440" y="4493389"/>
                </a:lnTo>
                <a:cubicBezTo>
                  <a:pt x="2219534" y="4478210"/>
                  <a:pt x="2232273" y="4455045"/>
                  <a:pt x="2232961" y="4446921"/>
                </a:cubicBezTo>
                <a:cubicBezTo>
                  <a:pt x="2211549" y="4470461"/>
                  <a:pt x="2207300" y="4483965"/>
                  <a:pt x="2191106" y="4507043"/>
                </a:cubicBezTo>
                <a:cubicBezTo>
                  <a:pt x="2180915" y="4523448"/>
                  <a:pt x="2179595" y="4524507"/>
                  <a:pt x="2180976" y="4519681"/>
                </a:cubicBezTo>
                <a:lnTo>
                  <a:pt x="2186422" y="4499322"/>
                </a:lnTo>
                <a:lnTo>
                  <a:pt x="2184076" y="4502475"/>
                </a:lnTo>
                <a:cubicBezTo>
                  <a:pt x="2160796" y="4534512"/>
                  <a:pt x="2138734" y="4565957"/>
                  <a:pt x="2113750" y="4599464"/>
                </a:cubicBezTo>
                <a:lnTo>
                  <a:pt x="2091343" y="4628159"/>
                </a:lnTo>
                <a:lnTo>
                  <a:pt x="2103839" y="4609086"/>
                </a:lnTo>
                <a:cubicBezTo>
                  <a:pt x="2113008" y="4595379"/>
                  <a:pt x="2123974" y="4579400"/>
                  <a:pt x="2138384" y="4559191"/>
                </a:cubicBezTo>
                <a:cubicBezTo>
                  <a:pt x="2153330" y="4537666"/>
                  <a:pt x="2166568" y="4522056"/>
                  <a:pt x="2177598" y="4503181"/>
                </a:cubicBezTo>
                <a:cubicBezTo>
                  <a:pt x="2199829" y="4458651"/>
                  <a:pt x="2144942" y="4525257"/>
                  <a:pt x="2131264" y="4540213"/>
                </a:cubicBezTo>
                <a:cubicBezTo>
                  <a:pt x="2112839" y="4565042"/>
                  <a:pt x="2099273" y="4597050"/>
                  <a:pt x="2087406" y="4587945"/>
                </a:cubicBezTo>
                <a:cubicBezTo>
                  <a:pt x="2088729" y="4589904"/>
                  <a:pt x="2095749" y="4576356"/>
                  <a:pt x="2103187" y="4560266"/>
                </a:cubicBezTo>
                <a:lnTo>
                  <a:pt x="2109480" y="4546055"/>
                </a:lnTo>
                <a:lnTo>
                  <a:pt x="2195566" y="4413385"/>
                </a:lnTo>
                <a:lnTo>
                  <a:pt x="2194875" y="4401465"/>
                </a:lnTo>
                <a:cubicBezTo>
                  <a:pt x="2199357" y="4388310"/>
                  <a:pt x="2212953" y="4380597"/>
                  <a:pt x="2219100" y="4366105"/>
                </a:cubicBezTo>
                <a:cubicBezTo>
                  <a:pt x="2217433" y="4367441"/>
                  <a:pt x="2208377" y="4358228"/>
                  <a:pt x="2210321" y="4356670"/>
                </a:cubicBezTo>
                <a:cubicBezTo>
                  <a:pt x="2209295" y="4347397"/>
                  <a:pt x="2242067" y="4321124"/>
                  <a:pt x="2236621" y="4309016"/>
                </a:cubicBezTo>
                <a:cubicBezTo>
                  <a:pt x="2236621" y="4309016"/>
                  <a:pt x="2236435" y="4308735"/>
                  <a:pt x="2236202" y="4308382"/>
                </a:cubicBezTo>
                <a:lnTo>
                  <a:pt x="2235677" y="4307588"/>
                </a:lnTo>
                <a:lnTo>
                  <a:pt x="2235503" y="4307324"/>
                </a:lnTo>
                <a:cubicBezTo>
                  <a:pt x="2235316" y="4307043"/>
                  <a:pt x="2235223" y="4306900"/>
                  <a:pt x="2235363" y="4307113"/>
                </a:cubicBezTo>
                <a:lnTo>
                  <a:pt x="2235677" y="4307588"/>
                </a:lnTo>
                <a:lnTo>
                  <a:pt x="2236621" y="4309016"/>
                </a:lnTo>
                <a:cubicBezTo>
                  <a:pt x="2223012" y="4319928"/>
                  <a:pt x="2221805" y="4334180"/>
                  <a:pt x="2210962" y="4346061"/>
                </a:cubicBezTo>
                <a:cubicBezTo>
                  <a:pt x="2203040" y="4354005"/>
                  <a:pt x="2195936" y="4362223"/>
                  <a:pt x="2189140" y="4371390"/>
                </a:cubicBezTo>
                <a:lnTo>
                  <a:pt x="2188091" y="4373020"/>
                </a:lnTo>
                <a:lnTo>
                  <a:pt x="2189222" y="4374433"/>
                </a:lnTo>
                <a:cubicBezTo>
                  <a:pt x="2189866" y="4376414"/>
                  <a:pt x="2189931" y="4378542"/>
                  <a:pt x="2189281" y="4379715"/>
                </a:cubicBezTo>
                <a:cubicBezTo>
                  <a:pt x="2188849" y="4380497"/>
                  <a:pt x="2188100" y="4380854"/>
                  <a:pt x="2186991" y="4380462"/>
                </a:cubicBezTo>
                <a:cubicBezTo>
                  <a:pt x="2186076" y="4383046"/>
                  <a:pt x="2185359" y="4381545"/>
                  <a:pt x="2185068" y="4378845"/>
                </a:cubicBezTo>
                <a:lnTo>
                  <a:pt x="2185159" y="4377575"/>
                </a:lnTo>
                <a:lnTo>
                  <a:pt x="2169166" y="4402415"/>
                </a:lnTo>
                <a:cubicBezTo>
                  <a:pt x="2143785" y="4439236"/>
                  <a:pt x="2190760" y="4355349"/>
                  <a:pt x="2189382" y="4353262"/>
                </a:cubicBezTo>
                <a:lnTo>
                  <a:pt x="2185345" y="4355913"/>
                </a:lnTo>
                <a:lnTo>
                  <a:pt x="2113450" y="4442531"/>
                </a:lnTo>
                <a:cubicBezTo>
                  <a:pt x="2098044" y="4457856"/>
                  <a:pt x="2091766" y="4475583"/>
                  <a:pt x="2074051" y="4495077"/>
                </a:cubicBezTo>
                <a:cubicBezTo>
                  <a:pt x="2068564" y="4503525"/>
                  <a:pt x="2059704" y="4515923"/>
                  <a:pt x="2049855" y="4529240"/>
                </a:cubicBezTo>
                <a:lnTo>
                  <a:pt x="2040275" y="4541863"/>
                </a:lnTo>
                <a:lnTo>
                  <a:pt x="2034044" y="4534801"/>
                </a:lnTo>
                <a:lnTo>
                  <a:pt x="2043996" y="4518527"/>
                </a:lnTo>
                <a:lnTo>
                  <a:pt x="2059879" y="4499020"/>
                </a:lnTo>
                <a:cubicBezTo>
                  <a:pt x="2074409" y="4480395"/>
                  <a:pt x="2088765" y="4460460"/>
                  <a:pt x="2087442" y="4458501"/>
                </a:cubicBezTo>
                <a:lnTo>
                  <a:pt x="2082458" y="4461596"/>
                </a:lnTo>
                <a:lnTo>
                  <a:pt x="2111125" y="4420927"/>
                </a:lnTo>
                <a:lnTo>
                  <a:pt x="2137129" y="4382606"/>
                </a:lnTo>
                <a:lnTo>
                  <a:pt x="2124984" y="4395325"/>
                </a:lnTo>
                <a:cubicBezTo>
                  <a:pt x="2124150" y="4395992"/>
                  <a:pt x="2124178" y="4394506"/>
                  <a:pt x="2124746" y="4391920"/>
                </a:cubicBezTo>
                <a:lnTo>
                  <a:pt x="2125257" y="4390206"/>
                </a:lnTo>
                <a:lnTo>
                  <a:pt x="2151071" y="4361909"/>
                </a:lnTo>
                <a:lnTo>
                  <a:pt x="2150211" y="4363329"/>
                </a:lnTo>
                <a:lnTo>
                  <a:pt x="2174892" y="4326958"/>
                </a:lnTo>
                <a:lnTo>
                  <a:pt x="2170448" y="4332309"/>
                </a:lnTo>
                <a:lnTo>
                  <a:pt x="2168361" y="4335310"/>
                </a:lnTo>
                <a:lnTo>
                  <a:pt x="2152940" y="4350832"/>
                </a:lnTo>
                <a:cubicBezTo>
                  <a:pt x="2145866" y="4357538"/>
                  <a:pt x="2138438" y="4363990"/>
                  <a:pt x="2130299" y="4369941"/>
                </a:cubicBezTo>
                <a:cubicBezTo>
                  <a:pt x="2144623" y="4350339"/>
                  <a:pt x="2162273" y="4334464"/>
                  <a:pt x="2178755" y="4316347"/>
                </a:cubicBezTo>
                <a:cubicBezTo>
                  <a:pt x="2191245" y="4302040"/>
                  <a:pt x="2179064" y="4311245"/>
                  <a:pt x="2172834" y="4315902"/>
                </a:cubicBezTo>
                <a:lnTo>
                  <a:pt x="2140251" y="4348723"/>
                </a:lnTo>
                <a:lnTo>
                  <a:pt x="2111731" y="4389507"/>
                </a:lnTo>
                <a:lnTo>
                  <a:pt x="2075038" y="4441980"/>
                </a:lnTo>
                <a:lnTo>
                  <a:pt x="2086908" y="4431326"/>
                </a:lnTo>
                <a:lnTo>
                  <a:pt x="2105728" y="4411535"/>
                </a:lnTo>
                <a:lnTo>
                  <a:pt x="2100240" y="4421536"/>
                </a:lnTo>
                <a:cubicBezTo>
                  <a:pt x="2089507" y="4435190"/>
                  <a:pt x="2079116" y="4449365"/>
                  <a:pt x="2069031" y="4464489"/>
                </a:cubicBezTo>
                <a:lnTo>
                  <a:pt x="2055574" y="4486785"/>
                </a:lnTo>
                <a:lnTo>
                  <a:pt x="2055453" y="4486163"/>
                </a:lnTo>
                <a:cubicBezTo>
                  <a:pt x="2053901" y="4487158"/>
                  <a:pt x="2050599" y="4489891"/>
                  <a:pt x="2044663" y="4495108"/>
                </a:cubicBezTo>
                <a:lnTo>
                  <a:pt x="2040689" y="4498525"/>
                </a:lnTo>
                <a:lnTo>
                  <a:pt x="2044628" y="4491293"/>
                </a:lnTo>
                <a:lnTo>
                  <a:pt x="2066442" y="4453995"/>
                </a:lnTo>
                <a:lnTo>
                  <a:pt x="2035289" y="4496520"/>
                </a:lnTo>
                <a:cubicBezTo>
                  <a:pt x="2024393" y="4512612"/>
                  <a:pt x="2013693" y="4528148"/>
                  <a:pt x="2001048" y="4541544"/>
                </a:cubicBezTo>
                <a:cubicBezTo>
                  <a:pt x="2001048" y="4541544"/>
                  <a:pt x="2001183" y="4537642"/>
                  <a:pt x="2000534" y="4534193"/>
                </a:cubicBezTo>
                <a:lnTo>
                  <a:pt x="2000401" y="4534072"/>
                </a:lnTo>
                <a:lnTo>
                  <a:pt x="2004530" y="4530283"/>
                </a:lnTo>
                <a:cubicBezTo>
                  <a:pt x="2015634" y="4516621"/>
                  <a:pt x="2038299" y="4483634"/>
                  <a:pt x="2033372" y="4482684"/>
                </a:cubicBezTo>
                <a:cubicBezTo>
                  <a:pt x="2020235" y="4480143"/>
                  <a:pt x="1985051" y="4550561"/>
                  <a:pt x="1955046" y="4576555"/>
                </a:cubicBezTo>
                <a:cubicBezTo>
                  <a:pt x="1939241" y="4592235"/>
                  <a:pt x="1933085" y="4597646"/>
                  <a:pt x="1919456" y="4611992"/>
                </a:cubicBezTo>
                <a:lnTo>
                  <a:pt x="1918809" y="4612687"/>
                </a:lnTo>
                <a:lnTo>
                  <a:pt x="1934598" y="4585653"/>
                </a:lnTo>
                <a:cubicBezTo>
                  <a:pt x="1944029" y="4571640"/>
                  <a:pt x="1953881" y="4558505"/>
                  <a:pt x="1964307" y="4544324"/>
                </a:cubicBezTo>
                <a:cubicBezTo>
                  <a:pt x="1981283" y="4524567"/>
                  <a:pt x="2050740" y="4415331"/>
                  <a:pt x="2006076" y="4471001"/>
                </a:cubicBezTo>
                <a:lnTo>
                  <a:pt x="1985963" y="4499294"/>
                </a:lnTo>
                <a:lnTo>
                  <a:pt x="1976446" y="4510584"/>
                </a:lnTo>
                <a:cubicBezTo>
                  <a:pt x="1952075" y="4539235"/>
                  <a:pt x="1908713" y="4588252"/>
                  <a:pt x="1939251" y="4534893"/>
                </a:cubicBezTo>
                <a:cubicBezTo>
                  <a:pt x="1948359" y="4523028"/>
                  <a:pt x="1975273" y="4492460"/>
                  <a:pt x="1979080" y="4472757"/>
                </a:cubicBezTo>
                <a:cubicBezTo>
                  <a:pt x="1987019" y="4449310"/>
                  <a:pt x="1949729" y="4498310"/>
                  <a:pt x="1930862" y="4522485"/>
                </a:cubicBezTo>
                <a:cubicBezTo>
                  <a:pt x="1916358" y="4544662"/>
                  <a:pt x="1897491" y="4568837"/>
                  <a:pt x="1885082" y="4577227"/>
                </a:cubicBezTo>
                <a:cubicBezTo>
                  <a:pt x="1879895" y="4586441"/>
                  <a:pt x="1868755" y="4588264"/>
                  <a:pt x="1856999" y="4596211"/>
                </a:cubicBezTo>
                <a:lnTo>
                  <a:pt x="1839885" y="4616778"/>
                </a:lnTo>
                <a:lnTo>
                  <a:pt x="1958503" y="4437927"/>
                </a:lnTo>
                <a:lnTo>
                  <a:pt x="1947421" y="4441314"/>
                </a:lnTo>
                <a:lnTo>
                  <a:pt x="1957018" y="4426065"/>
                </a:lnTo>
                <a:lnTo>
                  <a:pt x="1945058" y="4442728"/>
                </a:lnTo>
                <a:cubicBezTo>
                  <a:pt x="1879215" y="4530136"/>
                  <a:pt x="1811727" y="4614144"/>
                  <a:pt x="1741424" y="4692321"/>
                </a:cubicBezTo>
                <a:cubicBezTo>
                  <a:pt x="1742499" y="4661114"/>
                  <a:pt x="1801662" y="4625542"/>
                  <a:pt x="1787900" y="4605704"/>
                </a:cubicBezTo>
                <a:cubicBezTo>
                  <a:pt x="1789730" y="4600532"/>
                  <a:pt x="1736494" y="4663976"/>
                  <a:pt x="1736494" y="4663976"/>
                </a:cubicBezTo>
                <a:cubicBezTo>
                  <a:pt x="1721920" y="4674607"/>
                  <a:pt x="1719056" y="4668604"/>
                  <a:pt x="1713053" y="4671467"/>
                </a:cubicBezTo>
                <a:cubicBezTo>
                  <a:pt x="1679932" y="4706286"/>
                  <a:pt x="1658465" y="4780981"/>
                  <a:pt x="1621726" y="4783762"/>
                </a:cubicBezTo>
                <a:lnTo>
                  <a:pt x="1633598" y="4760080"/>
                </a:lnTo>
                <a:lnTo>
                  <a:pt x="1636017" y="4757717"/>
                </a:lnTo>
                <a:lnTo>
                  <a:pt x="1638210" y="4753010"/>
                </a:lnTo>
                <a:lnTo>
                  <a:pt x="1643921" y="4744864"/>
                </a:lnTo>
                <a:cubicBezTo>
                  <a:pt x="1647511" y="4740006"/>
                  <a:pt x="1651576" y="4734691"/>
                  <a:pt x="1656212" y="4728645"/>
                </a:cubicBezTo>
                <a:cubicBezTo>
                  <a:pt x="1657782" y="4724211"/>
                  <a:pt x="1696906" y="4686532"/>
                  <a:pt x="1693012" y="4669356"/>
                </a:cubicBezTo>
                <a:cubicBezTo>
                  <a:pt x="1693012" y="4669356"/>
                  <a:pt x="1661461" y="4699745"/>
                  <a:pt x="1656752" y="4713040"/>
                </a:cubicBezTo>
                <a:cubicBezTo>
                  <a:pt x="1652833" y="4717057"/>
                  <a:pt x="1648320" y="4729797"/>
                  <a:pt x="1643484" y="4741696"/>
                </a:cubicBezTo>
                <a:lnTo>
                  <a:pt x="1638210" y="4753010"/>
                </a:lnTo>
                <a:lnTo>
                  <a:pt x="1634466" y="4758349"/>
                </a:lnTo>
                <a:lnTo>
                  <a:pt x="1633598" y="4760080"/>
                </a:lnTo>
                <a:lnTo>
                  <a:pt x="1628264" y="4765298"/>
                </a:lnTo>
                <a:cubicBezTo>
                  <a:pt x="1609862" y="4771767"/>
                  <a:pt x="1629370" y="4739062"/>
                  <a:pt x="1639382" y="4723651"/>
                </a:cubicBezTo>
                <a:lnTo>
                  <a:pt x="1643283" y="4717819"/>
                </a:lnTo>
                <a:lnTo>
                  <a:pt x="1643808" y="4717079"/>
                </a:lnTo>
                <a:cubicBezTo>
                  <a:pt x="1644841" y="4715586"/>
                  <a:pt x="1644737" y="4715688"/>
                  <a:pt x="1643873" y="4716936"/>
                </a:cubicBezTo>
                <a:lnTo>
                  <a:pt x="1643283" y="4717819"/>
                </a:lnTo>
                <a:lnTo>
                  <a:pt x="1636912" y="4726795"/>
                </a:lnTo>
                <a:cubicBezTo>
                  <a:pt x="1611363" y="4754321"/>
                  <a:pt x="1591246" y="4782942"/>
                  <a:pt x="1561527" y="4808161"/>
                </a:cubicBezTo>
                <a:cubicBezTo>
                  <a:pt x="1538831" y="4828802"/>
                  <a:pt x="1549158" y="4806690"/>
                  <a:pt x="1564603" y="4779222"/>
                </a:cubicBezTo>
                <a:lnTo>
                  <a:pt x="1568476" y="4772548"/>
                </a:lnTo>
                <a:lnTo>
                  <a:pt x="1589874" y="4741593"/>
                </a:lnTo>
                <a:cubicBezTo>
                  <a:pt x="1589874" y="4741593"/>
                  <a:pt x="1638302" y="4690770"/>
                  <a:pt x="1622077" y="4683659"/>
                </a:cubicBezTo>
                <a:cubicBezTo>
                  <a:pt x="1616508" y="4684569"/>
                  <a:pt x="1600637" y="4707193"/>
                  <a:pt x="1585671" y="4729921"/>
                </a:cubicBezTo>
                <a:lnTo>
                  <a:pt x="1584312" y="4732020"/>
                </a:lnTo>
                <a:lnTo>
                  <a:pt x="1582426" y="4733890"/>
                </a:lnTo>
                <a:cubicBezTo>
                  <a:pt x="1574342" y="4742043"/>
                  <a:pt x="1566063" y="4750746"/>
                  <a:pt x="1565277" y="4752963"/>
                </a:cubicBezTo>
                <a:cubicBezTo>
                  <a:pt x="1554302" y="4769859"/>
                  <a:pt x="1551764" y="4766467"/>
                  <a:pt x="1553143" y="4757290"/>
                </a:cubicBezTo>
                <a:lnTo>
                  <a:pt x="1554668" y="4751697"/>
                </a:lnTo>
                <a:lnTo>
                  <a:pt x="1655956" y="4614127"/>
                </a:lnTo>
                <a:cubicBezTo>
                  <a:pt x="1655956" y="4614127"/>
                  <a:pt x="1699086" y="4555467"/>
                  <a:pt x="1684682" y="4559495"/>
                </a:cubicBezTo>
                <a:cubicBezTo>
                  <a:pt x="1672272" y="4567883"/>
                  <a:pt x="1655228" y="4603197"/>
                  <a:pt x="1641550" y="4618154"/>
                </a:cubicBezTo>
                <a:cubicBezTo>
                  <a:pt x="1647428" y="4614181"/>
                  <a:pt x="1622086" y="4651121"/>
                  <a:pt x="1605506" y="4664604"/>
                </a:cubicBezTo>
                <a:lnTo>
                  <a:pt x="1596116" y="4667133"/>
                </a:lnTo>
                <a:lnTo>
                  <a:pt x="1609710" y="4645775"/>
                </a:lnTo>
                <a:cubicBezTo>
                  <a:pt x="1655568" y="4582993"/>
                  <a:pt x="1721061" y="4510333"/>
                  <a:pt x="1745960" y="4461170"/>
                </a:cubicBezTo>
                <a:cubicBezTo>
                  <a:pt x="1766349" y="4417684"/>
                  <a:pt x="1766887" y="4402081"/>
                  <a:pt x="1745201" y="4435133"/>
                </a:cubicBezTo>
                <a:cubicBezTo>
                  <a:pt x="1719654" y="4462659"/>
                  <a:pt x="1631651" y="4596084"/>
                  <a:pt x="1617074" y="4606717"/>
                </a:cubicBezTo>
                <a:lnTo>
                  <a:pt x="1615635" y="4604673"/>
                </a:lnTo>
                <a:lnTo>
                  <a:pt x="1616071" y="4604065"/>
                </a:lnTo>
                <a:cubicBezTo>
                  <a:pt x="1634627" y="4577040"/>
                  <a:pt x="1651824" y="4550307"/>
                  <a:pt x="1666523" y="4524191"/>
                </a:cubicBezTo>
                <a:cubicBezTo>
                  <a:pt x="1645462" y="4547231"/>
                  <a:pt x="1624477" y="4573196"/>
                  <a:pt x="1603515" y="4600913"/>
                </a:cubicBezTo>
                <a:lnTo>
                  <a:pt x="1565119" y="4654201"/>
                </a:lnTo>
                <a:lnTo>
                  <a:pt x="1564115" y="4655291"/>
                </a:lnTo>
                <a:cubicBezTo>
                  <a:pt x="1595464" y="4609037"/>
                  <a:pt x="1619995" y="4556211"/>
                  <a:pt x="1629398" y="4543747"/>
                </a:cubicBezTo>
                <a:cubicBezTo>
                  <a:pt x="1638541" y="4532023"/>
                  <a:pt x="1682912" y="4465441"/>
                  <a:pt x="1646650" y="4509124"/>
                </a:cubicBezTo>
                <a:cubicBezTo>
                  <a:pt x="1634107" y="4530453"/>
                  <a:pt x="1618426" y="4560643"/>
                  <a:pt x="1603848" y="4571274"/>
                </a:cubicBezTo>
                <a:cubicBezTo>
                  <a:pt x="1596276" y="4578567"/>
                  <a:pt x="1576236" y="4576458"/>
                  <a:pt x="1576236" y="4576458"/>
                </a:cubicBezTo>
                <a:cubicBezTo>
                  <a:pt x="1560828" y="4591782"/>
                  <a:pt x="1552720" y="4614678"/>
                  <a:pt x="1541746" y="4631575"/>
                </a:cubicBezTo>
                <a:cubicBezTo>
                  <a:pt x="1534174" y="4638868"/>
                  <a:pt x="1512026" y="4656794"/>
                  <a:pt x="1516460" y="4658363"/>
                </a:cubicBezTo>
                <a:cubicBezTo>
                  <a:pt x="1512026" y="4656794"/>
                  <a:pt x="1512302" y="4641929"/>
                  <a:pt x="1510733" y="4646360"/>
                </a:cubicBezTo>
                <a:cubicBezTo>
                  <a:pt x="1496419" y="4656252"/>
                  <a:pt x="1486478" y="4684320"/>
                  <a:pt x="1463497" y="4706939"/>
                </a:cubicBezTo>
                <a:cubicBezTo>
                  <a:pt x="1454356" y="4718664"/>
                  <a:pt x="1429346" y="4730587"/>
                  <a:pt x="1421511" y="4738620"/>
                </a:cubicBezTo>
                <a:cubicBezTo>
                  <a:pt x="1402227" y="4762546"/>
                  <a:pt x="1411630" y="4750084"/>
                  <a:pt x="1416338" y="4736786"/>
                </a:cubicBezTo>
                <a:cubicBezTo>
                  <a:pt x="1437530" y="4676960"/>
                  <a:pt x="1388926" y="4757836"/>
                  <a:pt x="1360776" y="4778623"/>
                </a:cubicBezTo>
                <a:cubicBezTo>
                  <a:pt x="1357710" y="4756756"/>
                  <a:pt x="1385323" y="4751575"/>
                  <a:pt x="1381428" y="4734399"/>
                </a:cubicBezTo>
                <a:lnTo>
                  <a:pt x="1346736" y="4773652"/>
                </a:lnTo>
                <a:cubicBezTo>
                  <a:pt x="1326971" y="4756675"/>
                  <a:pt x="1375500" y="4706528"/>
                  <a:pt x="1378640" y="4697668"/>
                </a:cubicBezTo>
                <a:cubicBezTo>
                  <a:pt x="1462833" y="4569127"/>
                  <a:pt x="1562124" y="4430974"/>
                  <a:pt x="1647914" y="4308494"/>
                </a:cubicBezTo>
                <a:lnTo>
                  <a:pt x="1674730" y="4269614"/>
                </a:lnTo>
                <a:lnTo>
                  <a:pt x="1678546" y="4255352"/>
                </a:lnTo>
                <a:cubicBezTo>
                  <a:pt x="1679350" y="4245846"/>
                  <a:pt x="1674814" y="4267202"/>
                  <a:pt x="1672453" y="4260236"/>
                </a:cubicBezTo>
                <a:lnTo>
                  <a:pt x="1672747" y="4259458"/>
                </a:lnTo>
                <a:lnTo>
                  <a:pt x="1661375" y="4273270"/>
                </a:lnTo>
                <a:cubicBezTo>
                  <a:pt x="1639098" y="4301540"/>
                  <a:pt x="1616981" y="4331115"/>
                  <a:pt x="1595581" y="4362188"/>
                </a:cubicBezTo>
                <a:cubicBezTo>
                  <a:pt x="1548345" y="4422768"/>
                  <a:pt x="1507578" y="4495612"/>
                  <a:pt x="1461713" y="4535896"/>
                </a:cubicBezTo>
                <a:cubicBezTo>
                  <a:pt x="1455711" y="4538757"/>
                  <a:pt x="1407182" y="4588902"/>
                  <a:pt x="1407182" y="4588902"/>
                </a:cubicBezTo>
                <a:cubicBezTo>
                  <a:pt x="1387141" y="4586791"/>
                  <a:pt x="1409289" y="4568866"/>
                  <a:pt x="1418430" y="4557141"/>
                </a:cubicBezTo>
                <a:cubicBezTo>
                  <a:pt x="1405887" y="4578468"/>
                  <a:pt x="1429405" y="4540248"/>
                  <a:pt x="1449519" y="4511627"/>
                </a:cubicBezTo>
                <a:cubicBezTo>
                  <a:pt x="1513437" y="4420380"/>
                  <a:pt x="1591759" y="4314284"/>
                  <a:pt x="1642133" y="4244842"/>
                </a:cubicBezTo>
                <a:lnTo>
                  <a:pt x="1671740" y="4202820"/>
                </a:lnTo>
                <a:lnTo>
                  <a:pt x="1676200" y="4192466"/>
                </a:lnTo>
                <a:cubicBezTo>
                  <a:pt x="1683563" y="4168535"/>
                  <a:pt x="1630476" y="4240778"/>
                  <a:pt x="1616966" y="4254296"/>
                </a:cubicBezTo>
                <a:cubicBezTo>
                  <a:pt x="1604598" y="4270590"/>
                  <a:pt x="1593998" y="4285480"/>
                  <a:pt x="1584697" y="4297508"/>
                </a:cubicBezTo>
                <a:lnTo>
                  <a:pt x="1561052" y="4322675"/>
                </a:lnTo>
                <a:lnTo>
                  <a:pt x="1559796" y="4322262"/>
                </a:lnTo>
                <a:cubicBezTo>
                  <a:pt x="1558317" y="4322831"/>
                  <a:pt x="1555746" y="4325841"/>
                  <a:pt x="1552721" y="4330038"/>
                </a:cubicBezTo>
                <a:lnTo>
                  <a:pt x="1549005" y="4335681"/>
                </a:lnTo>
                <a:lnTo>
                  <a:pt x="1529877" y="4356348"/>
                </a:lnTo>
                <a:lnTo>
                  <a:pt x="1529318" y="4347632"/>
                </a:lnTo>
                <a:lnTo>
                  <a:pt x="1537462" y="4326871"/>
                </a:lnTo>
                <a:lnTo>
                  <a:pt x="1542372" y="4320591"/>
                </a:lnTo>
                <a:cubicBezTo>
                  <a:pt x="1559115" y="4298416"/>
                  <a:pt x="1581432" y="4278318"/>
                  <a:pt x="1586072" y="4254303"/>
                </a:cubicBezTo>
                <a:cubicBezTo>
                  <a:pt x="1584865" y="4245102"/>
                  <a:pt x="1582538" y="4241662"/>
                  <a:pt x="1586703" y="4233001"/>
                </a:cubicBezTo>
                <a:cubicBezTo>
                  <a:pt x="1597496" y="4210674"/>
                  <a:pt x="1625034" y="4197064"/>
                  <a:pt x="1639267" y="4172411"/>
                </a:cubicBezTo>
                <a:cubicBezTo>
                  <a:pt x="1637977" y="4173286"/>
                  <a:pt x="1634918" y="4171713"/>
                  <a:pt x="1631809" y="4169264"/>
                </a:cubicBezTo>
                <a:lnTo>
                  <a:pt x="1626537" y="4163549"/>
                </a:lnTo>
                <a:lnTo>
                  <a:pt x="1624093" y="4166112"/>
                </a:lnTo>
                <a:cubicBezTo>
                  <a:pt x="1623362" y="4166698"/>
                  <a:pt x="1623385" y="4165395"/>
                  <a:pt x="1623883" y="4163123"/>
                </a:cubicBezTo>
                <a:lnTo>
                  <a:pt x="1624332" y="4161621"/>
                </a:lnTo>
                <a:lnTo>
                  <a:pt x="1624546" y="4161389"/>
                </a:lnTo>
                <a:lnTo>
                  <a:pt x="1624054" y="4160856"/>
                </a:lnTo>
                <a:lnTo>
                  <a:pt x="1623987" y="4159761"/>
                </a:lnTo>
                <a:lnTo>
                  <a:pt x="1642081" y="4132592"/>
                </a:lnTo>
                <a:lnTo>
                  <a:pt x="1628758" y="4143838"/>
                </a:lnTo>
                <a:lnTo>
                  <a:pt x="1630928" y="4141126"/>
                </a:lnTo>
                <a:lnTo>
                  <a:pt x="1600148" y="4171076"/>
                </a:lnTo>
                <a:cubicBezTo>
                  <a:pt x="1586337" y="4184625"/>
                  <a:pt x="1572915" y="4197523"/>
                  <a:pt x="1559758" y="4208722"/>
                </a:cubicBezTo>
                <a:cubicBezTo>
                  <a:pt x="1573240" y="4193194"/>
                  <a:pt x="1589533" y="4176941"/>
                  <a:pt x="1605154" y="4162623"/>
                </a:cubicBezTo>
                <a:lnTo>
                  <a:pt x="1619864" y="4146632"/>
                </a:lnTo>
                <a:cubicBezTo>
                  <a:pt x="1619503" y="4145674"/>
                  <a:pt x="1618412" y="4145665"/>
                  <a:pt x="1616944" y="4146237"/>
                </a:cubicBezTo>
                <a:lnTo>
                  <a:pt x="1616163" y="4146701"/>
                </a:lnTo>
                <a:lnTo>
                  <a:pt x="1611346" y="4151554"/>
                </a:lnTo>
                <a:lnTo>
                  <a:pt x="1612818" y="4149039"/>
                </a:lnTo>
                <a:lnTo>
                  <a:pt x="1613149" y="4148493"/>
                </a:lnTo>
                <a:lnTo>
                  <a:pt x="1611763" y="4149316"/>
                </a:lnTo>
                <a:cubicBezTo>
                  <a:pt x="1608023" y="4152033"/>
                  <a:pt x="1604178" y="4155589"/>
                  <a:pt x="1603039" y="4157029"/>
                </a:cubicBezTo>
                <a:cubicBezTo>
                  <a:pt x="1568047" y="4189100"/>
                  <a:pt x="1532086" y="4231969"/>
                  <a:pt x="1498414" y="4257149"/>
                </a:cubicBezTo>
                <a:cubicBezTo>
                  <a:pt x="1524219" y="4224513"/>
                  <a:pt x="1564053" y="4192631"/>
                  <a:pt x="1592242" y="4161111"/>
                </a:cubicBezTo>
                <a:cubicBezTo>
                  <a:pt x="1583805" y="4170694"/>
                  <a:pt x="1599987" y="4154145"/>
                  <a:pt x="1597736" y="4152641"/>
                </a:cubicBezTo>
                <a:cubicBezTo>
                  <a:pt x="1593455" y="4150222"/>
                  <a:pt x="1591575" y="4159344"/>
                  <a:pt x="1591575" y="4159344"/>
                </a:cubicBezTo>
                <a:cubicBezTo>
                  <a:pt x="1572939" y="4176821"/>
                  <a:pt x="1555163" y="4193971"/>
                  <a:pt x="1537619" y="4210530"/>
                </a:cubicBezTo>
                <a:lnTo>
                  <a:pt x="1502277" y="4242555"/>
                </a:lnTo>
                <a:lnTo>
                  <a:pt x="1505811" y="4236698"/>
                </a:lnTo>
                <a:lnTo>
                  <a:pt x="1505938" y="4236427"/>
                </a:lnTo>
                <a:lnTo>
                  <a:pt x="1507395" y="4234910"/>
                </a:lnTo>
                <a:cubicBezTo>
                  <a:pt x="1511390" y="4231381"/>
                  <a:pt x="1531988" y="4213164"/>
                  <a:pt x="1531321" y="4211398"/>
                </a:cubicBezTo>
                <a:cubicBezTo>
                  <a:pt x="1529205" y="4205804"/>
                  <a:pt x="1509275" y="4225788"/>
                  <a:pt x="1512221" y="4224675"/>
                </a:cubicBezTo>
                <a:lnTo>
                  <a:pt x="1510543" y="4226390"/>
                </a:lnTo>
                <a:lnTo>
                  <a:pt x="1509614" y="4222976"/>
                </a:lnTo>
                <a:cubicBezTo>
                  <a:pt x="1508462" y="4223702"/>
                  <a:pt x="1506622" y="4226066"/>
                  <a:pt x="1504496" y="4229198"/>
                </a:cubicBezTo>
                <a:lnTo>
                  <a:pt x="1499324" y="4237400"/>
                </a:lnTo>
                <a:lnTo>
                  <a:pt x="1494321" y="4241871"/>
                </a:lnTo>
                <a:cubicBezTo>
                  <a:pt x="1489236" y="4241775"/>
                  <a:pt x="1507135" y="4224579"/>
                  <a:pt x="1507135" y="4224579"/>
                </a:cubicBezTo>
                <a:cubicBezTo>
                  <a:pt x="1541639" y="4192692"/>
                  <a:pt x="1570496" y="4162939"/>
                  <a:pt x="1598417" y="4135896"/>
                </a:cubicBezTo>
                <a:cubicBezTo>
                  <a:pt x="1599270" y="4134817"/>
                  <a:pt x="1604578" y="4129972"/>
                  <a:pt x="1610688" y="4124072"/>
                </a:cubicBezTo>
                <a:lnTo>
                  <a:pt x="1615485" y="4119346"/>
                </a:lnTo>
                <a:lnTo>
                  <a:pt x="1614959" y="4119401"/>
                </a:lnTo>
                <a:cubicBezTo>
                  <a:pt x="1613170" y="4119583"/>
                  <a:pt x="1611288" y="4119736"/>
                  <a:pt x="1609769" y="4119708"/>
                </a:cubicBezTo>
                <a:lnTo>
                  <a:pt x="1608183" y="4119308"/>
                </a:lnTo>
                <a:lnTo>
                  <a:pt x="1587550" y="4138870"/>
                </a:lnTo>
                <a:lnTo>
                  <a:pt x="1571361" y="4154627"/>
                </a:lnTo>
                <a:lnTo>
                  <a:pt x="1565583" y="4162559"/>
                </a:lnTo>
                <a:lnTo>
                  <a:pt x="1559940" y="4165742"/>
                </a:lnTo>
                <a:lnTo>
                  <a:pt x="1550595" y="4174838"/>
                </a:lnTo>
                <a:cubicBezTo>
                  <a:pt x="1549123" y="4175394"/>
                  <a:pt x="1526398" y="4202827"/>
                  <a:pt x="1522540" y="4202266"/>
                </a:cubicBezTo>
                <a:cubicBezTo>
                  <a:pt x="1520011" y="4200028"/>
                  <a:pt x="1523554" y="4195492"/>
                  <a:pt x="1527730" y="4191514"/>
                </a:cubicBezTo>
                <a:lnTo>
                  <a:pt x="1529487" y="4190009"/>
                </a:lnTo>
                <a:lnTo>
                  <a:pt x="1531021" y="4186343"/>
                </a:lnTo>
                <a:cubicBezTo>
                  <a:pt x="1534746" y="4178777"/>
                  <a:pt x="1541450" y="4167257"/>
                  <a:pt x="1542415" y="4164909"/>
                </a:cubicBezTo>
                <a:cubicBezTo>
                  <a:pt x="1547011" y="4156911"/>
                  <a:pt x="1550490" y="4150539"/>
                  <a:pt x="1553435" y="4144905"/>
                </a:cubicBezTo>
                <a:lnTo>
                  <a:pt x="1554927" y="4141933"/>
                </a:lnTo>
                <a:lnTo>
                  <a:pt x="1572460" y="4123825"/>
                </a:lnTo>
                <a:lnTo>
                  <a:pt x="1555110" y="4149136"/>
                </a:lnTo>
                <a:cubicBezTo>
                  <a:pt x="1553370" y="4151580"/>
                  <a:pt x="1550760" y="4156756"/>
                  <a:pt x="1547764" y="4162747"/>
                </a:cubicBezTo>
                <a:lnTo>
                  <a:pt x="1546457" y="4165251"/>
                </a:lnTo>
                <a:lnTo>
                  <a:pt x="1558915" y="4149283"/>
                </a:lnTo>
                <a:cubicBezTo>
                  <a:pt x="1569527" y="4136263"/>
                  <a:pt x="1580429" y="4123673"/>
                  <a:pt x="1580429" y="4123673"/>
                </a:cubicBezTo>
                <a:lnTo>
                  <a:pt x="1597073" y="4103425"/>
                </a:lnTo>
                <a:lnTo>
                  <a:pt x="1597514" y="4099981"/>
                </a:lnTo>
                <a:lnTo>
                  <a:pt x="1599013" y="4096359"/>
                </a:lnTo>
                <a:lnTo>
                  <a:pt x="1601721" y="4093555"/>
                </a:lnTo>
                <a:lnTo>
                  <a:pt x="1587398" y="4106751"/>
                </a:lnTo>
                <a:lnTo>
                  <a:pt x="1614241" y="4076865"/>
                </a:lnTo>
                <a:lnTo>
                  <a:pt x="1607280" y="4083373"/>
                </a:lnTo>
                <a:lnTo>
                  <a:pt x="1604959" y="4085779"/>
                </a:lnTo>
                <a:lnTo>
                  <a:pt x="1586525" y="4105982"/>
                </a:lnTo>
                <a:lnTo>
                  <a:pt x="1577255" y="4116147"/>
                </a:lnTo>
                <a:lnTo>
                  <a:pt x="1568896" y="4125313"/>
                </a:lnTo>
                <a:cubicBezTo>
                  <a:pt x="1564149" y="4130243"/>
                  <a:pt x="1560917" y="4133105"/>
                  <a:pt x="1560337" y="4132246"/>
                </a:cubicBezTo>
                <a:cubicBezTo>
                  <a:pt x="1559757" y="4131385"/>
                  <a:pt x="1561801" y="4126768"/>
                  <a:pt x="1564460" y="4121147"/>
                </a:cubicBezTo>
                <a:lnTo>
                  <a:pt x="1569841" y="4109355"/>
                </a:lnTo>
                <a:lnTo>
                  <a:pt x="1567275" y="4111561"/>
                </a:lnTo>
                <a:cubicBezTo>
                  <a:pt x="1559023" y="4118214"/>
                  <a:pt x="1550643" y="4123590"/>
                  <a:pt x="1562462" y="4109785"/>
                </a:cubicBezTo>
                <a:lnTo>
                  <a:pt x="1571834" y="4099117"/>
                </a:lnTo>
                <a:lnTo>
                  <a:pt x="1571687" y="4097447"/>
                </a:lnTo>
                <a:lnTo>
                  <a:pt x="1567745" y="4100631"/>
                </a:lnTo>
                <a:lnTo>
                  <a:pt x="1567473" y="4101141"/>
                </a:lnTo>
                <a:lnTo>
                  <a:pt x="1566834" y="4101366"/>
                </a:lnTo>
                <a:lnTo>
                  <a:pt x="1564482" y="4103265"/>
                </a:lnTo>
                <a:cubicBezTo>
                  <a:pt x="1561059" y="4106563"/>
                  <a:pt x="1556534" y="4111331"/>
                  <a:pt x="1550652" y="4117917"/>
                </a:cubicBezTo>
                <a:cubicBezTo>
                  <a:pt x="1516717" y="4151715"/>
                  <a:pt x="1492083" y="4199267"/>
                  <a:pt x="1452540" y="4226000"/>
                </a:cubicBezTo>
                <a:cubicBezTo>
                  <a:pt x="1445662" y="4230650"/>
                  <a:pt x="1471023" y="4176762"/>
                  <a:pt x="1477747" y="4178061"/>
                </a:cubicBezTo>
                <a:cubicBezTo>
                  <a:pt x="1468381" y="4176251"/>
                  <a:pt x="1434403" y="4223493"/>
                  <a:pt x="1414385" y="4251782"/>
                </a:cubicBezTo>
                <a:lnTo>
                  <a:pt x="1405161" y="4264660"/>
                </a:lnTo>
                <a:lnTo>
                  <a:pt x="1412521" y="4251863"/>
                </a:lnTo>
                <a:cubicBezTo>
                  <a:pt x="1446190" y="4195949"/>
                  <a:pt x="1389195" y="4266213"/>
                  <a:pt x="1387819" y="4270105"/>
                </a:cubicBezTo>
                <a:cubicBezTo>
                  <a:pt x="1379796" y="4280393"/>
                  <a:pt x="1363763" y="4288575"/>
                  <a:pt x="1356470" y="4294744"/>
                </a:cubicBezTo>
                <a:lnTo>
                  <a:pt x="1347436" y="4304142"/>
                </a:lnTo>
                <a:lnTo>
                  <a:pt x="1430841" y="4193905"/>
                </a:lnTo>
                <a:lnTo>
                  <a:pt x="1439869" y="4182327"/>
                </a:lnTo>
                <a:lnTo>
                  <a:pt x="1451450" y="4160178"/>
                </a:lnTo>
                <a:lnTo>
                  <a:pt x="1442890" y="4167727"/>
                </a:lnTo>
                <a:cubicBezTo>
                  <a:pt x="1439154" y="4168452"/>
                  <a:pt x="1460806" y="4140036"/>
                  <a:pt x="1464765" y="4129217"/>
                </a:cubicBezTo>
                <a:cubicBezTo>
                  <a:pt x="1461328" y="4131541"/>
                  <a:pt x="1457890" y="4133867"/>
                  <a:pt x="1454450" y="4136191"/>
                </a:cubicBezTo>
                <a:cubicBezTo>
                  <a:pt x="1456170" y="4135030"/>
                  <a:pt x="1448981" y="4136132"/>
                  <a:pt x="1441024" y="4137022"/>
                </a:cubicBezTo>
                <a:lnTo>
                  <a:pt x="1430711" y="4137801"/>
                </a:lnTo>
                <a:lnTo>
                  <a:pt x="1426414" y="4148060"/>
                </a:lnTo>
                <a:cubicBezTo>
                  <a:pt x="1422810" y="4157419"/>
                  <a:pt x="1420099" y="4164603"/>
                  <a:pt x="1417455" y="4162293"/>
                </a:cubicBezTo>
                <a:cubicBezTo>
                  <a:pt x="1417455" y="4162293"/>
                  <a:pt x="1419426" y="4155117"/>
                  <a:pt x="1419934" y="4149116"/>
                </a:cubicBezTo>
                <a:lnTo>
                  <a:pt x="1420468" y="4150178"/>
                </a:lnTo>
                <a:lnTo>
                  <a:pt x="1419680" y="4152116"/>
                </a:lnTo>
                <a:cubicBezTo>
                  <a:pt x="1420411" y="4151530"/>
                  <a:pt x="1420778" y="4151237"/>
                  <a:pt x="1420810" y="4150863"/>
                </a:cubicBezTo>
                <a:lnTo>
                  <a:pt x="1420468" y="4150178"/>
                </a:lnTo>
                <a:lnTo>
                  <a:pt x="1421913" y="4146615"/>
                </a:lnTo>
                <a:lnTo>
                  <a:pt x="1423466" y="4144652"/>
                </a:lnTo>
                <a:cubicBezTo>
                  <a:pt x="1424240" y="4143216"/>
                  <a:pt x="1424618" y="4142095"/>
                  <a:pt x="1424618" y="4142095"/>
                </a:cubicBezTo>
                <a:cubicBezTo>
                  <a:pt x="1424618" y="4142095"/>
                  <a:pt x="1420995" y="4136608"/>
                  <a:pt x="1422753" y="4131933"/>
                </a:cubicBezTo>
                <a:cubicBezTo>
                  <a:pt x="1425223" y="4121561"/>
                  <a:pt x="1440894" y="4100138"/>
                  <a:pt x="1444573" y="4091595"/>
                </a:cubicBezTo>
                <a:cubicBezTo>
                  <a:pt x="1446036" y="4090422"/>
                  <a:pt x="1443418" y="4086458"/>
                  <a:pt x="1443672" y="4083456"/>
                </a:cubicBezTo>
                <a:cubicBezTo>
                  <a:pt x="1444693" y="4078440"/>
                  <a:pt x="1447739" y="4072524"/>
                  <a:pt x="1451499" y="4066338"/>
                </a:cubicBezTo>
                <a:lnTo>
                  <a:pt x="1453406" y="4063390"/>
                </a:lnTo>
                <a:lnTo>
                  <a:pt x="1450068" y="4067025"/>
                </a:lnTo>
                <a:lnTo>
                  <a:pt x="1440609" y="4077498"/>
                </a:lnTo>
                <a:lnTo>
                  <a:pt x="1401725" y="4141856"/>
                </a:lnTo>
                <a:lnTo>
                  <a:pt x="1369244" y="4202296"/>
                </a:lnTo>
                <a:lnTo>
                  <a:pt x="1365349" y="4205164"/>
                </a:lnTo>
                <a:lnTo>
                  <a:pt x="1356637" y="4212419"/>
                </a:lnTo>
                <a:lnTo>
                  <a:pt x="1365586" y="4192684"/>
                </a:lnTo>
                <a:lnTo>
                  <a:pt x="1354222" y="4210254"/>
                </a:lnTo>
                <a:lnTo>
                  <a:pt x="1350610" y="4206698"/>
                </a:lnTo>
                <a:lnTo>
                  <a:pt x="1345392" y="4211749"/>
                </a:lnTo>
                <a:lnTo>
                  <a:pt x="1354330" y="4193454"/>
                </a:lnTo>
                <a:lnTo>
                  <a:pt x="1357968" y="4188255"/>
                </a:lnTo>
                <a:cubicBezTo>
                  <a:pt x="1359223" y="4186638"/>
                  <a:pt x="1360092" y="4185785"/>
                  <a:pt x="1360259" y="4186226"/>
                </a:cubicBezTo>
                <a:lnTo>
                  <a:pt x="1358183" y="4185571"/>
                </a:lnTo>
                <a:lnTo>
                  <a:pt x="1370141" y="4161093"/>
                </a:lnTo>
                <a:lnTo>
                  <a:pt x="1375709" y="4155135"/>
                </a:lnTo>
                <a:cubicBezTo>
                  <a:pt x="1379315" y="4151411"/>
                  <a:pt x="1383520" y="4147234"/>
                  <a:pt x="1388994" y="4142052"/>
                </a:cubicBezTo>
                <a:cubicBezTo>
                  <a:pt x="1391271" y="4139172"/>
                  <a:pt x="1414636" y="4117890"/>
                  <a:pt x="1403035" y="4124293"/>
                </a:cubicBezTo>
                <a:cubicBezTo>
                  <a:pt x="1394623" y="4129494"/>
                  <a:pt x="1380338" y="4147343"/>
                  <a:pt x="1375115" y="4151337"/>
                </a:cubicBezTo>
                <a:lnTo>
                  <a:pt x="1374777" y="4151606"/>
                </a:lnTo>
                <a:lnTo>
                  <a:pt x="1378037" y="4144933"/>
                </a:lnTo>
                <a:cubicBezTo>
                  <a:pt x="1386779" y="4124868"/>
                  <a:pt x="1398115" y="4107038"/>
                  <a:pt x="1409300" y="4088979"/>
                </a:cubicBezTo>
                <a:lnTo>
                  <a:pt x="1420632" y="4069840"/>
                </a:lnTo>
                <a:lnTo>
                  <a:pt x="1417206" y="4073687"/>
                </a:lnTo>
                <a:lnTo>
                  <a:pt x="1368740" y="4123205"/>
                </a:lnTo>
                <a:lnTo>
                  <a:pt x="1375959" y="4111986"/>
                </a:lnTo>
                <a:cubicBezTo>
                  <a:pt x="1392558" y="4090876"/>
                  <a:pt x="1409559" y="4068630"/>
                  <a:pt x="1425727" y="4047185"/>
                </a:cubicBezTo>
                <a:lnTo>
                  <a:pt x="1430002" y="4041456"/>
                </a:lnTo>
                <a:lnTo>
                  <a:pt x="1430764" y="4036687"/>
                </a:lnTo>
                <a:lnTo>
                  <a:pt x="1445800" y="4020290"/>
                </a:lnTo>
                <a:lnTo>
                  <a:pt x="1451042" y="4013266"/>
                </a:lnTo>
                <a:lnTo>
                  <a:pt x="1435224" y="4027355"/>
                </a:lnTo>
                <a:lnTo>
                  <a:pt x="1436096" y="4025643"/>
                </a:lnTo>
                <a:cubicBezTo>
                  <a:pt x="1443196" y="4012320"/>
                  <a:pt x="1454376" y="3991992"/>
                  <a:pt x="1454981" y="3984863"/>
                </a:cubicBezTo>
                <a:cubicBezTo>
                  <a:pt x="1436192" y="4005521"/>
                  <a:pt x="1432463" y="4017370"/>
                  <a:pt x="1418252" y="4037622"/>
                </a:cubicBezTo>
                <a:cubicBezTo>
                  <a:pt x="1409309" y="4052020"/>
                  <a:pt x="1408151" y="4052948"/>
                  <a:pt x="1409362" y="4048712"/>
                </a:cubicBezTo>
                <a:lnTo>
                  <a:pt x="1414140" y="4030847"/>
                </a:lnTo>
                <a:lnTo>
                  <a:pt x="1412081" y="4033614"/>
                </a:lnTo>
                <a:cubicBezTo>
                  <a:pt x="1391654" y="4061726"/>
                  <a:pt x="1372294" y="4089319"/>
                  <a:pt x="1350371" y="4118723"/>
                </a:cubicBezTo>
                <a:lnTo>
                  <a:pt x="1330707" y="4143903"/>
                </a:lnTo>
                <a:lnTo>
                  <a:pt x="1341673" y="4127166"/>
                </a:lnTo>
                <a:cubicBezTo>
                  <a:pt x="1349720" y="4115137"/>
                  <a:pt x="1359343" y="4101115"/>
                  <a:pt x="1371987" y="4083382"/>
                </a:cubicBezTo>
                <a:cubicBezTo>
                  <a:pt x="1385103" y="4064494"/>
                  <a:pt x="1396719" y="4050795"/>
                  <a:pt x="1406397" y="4034231"/>
                </a:cubicBezTo>
                <a:cubicBezTo>
                  <a:pt x="1425905" y="3995156"/>
                  <a:pt x="1377743" y="4053604"/>
                  <a:pt x="1365739" y="4066730"/>
                </a:cubicBezTo>
                <a:cubicBezTo>
                  <a:pt x="1349572" y="4088516"/>
                  <a:pt x="1337666" y="4116606"/>
                  <a:pt x="1327252" y="4108616"/>
                </a:cubicBezTo>
                <a:cubicBezTo>
                  <a:pt x="1328414" y="4110333"/>
                  <a:pt x="1334575" y="4098446"/>
                  <a:pt x="1341101" y="4084326"/>
                </a:cubicBezTo>
                <a:lnTo>
                  <a:pt x="1346623" y="4071857"/>
                </a:lnTo>
                <a:lnTo>
                  <a:pt x="1422166" y="3955436"/>
                </a:lnTo>
                <a:lnTo>
                  <a:pt x="1421559" y="3944976"/>
                </a:lnTo>
                <a:cubicBezTo>
                  <a:pt x="1425491" y="3933430"/>
                  <a:pt x="1437423" y="3926664"/>
                  <a:pt x="1442817" y="3913946"/>
                </a:cubicBezTo>
                <a:cubicBezTo>
                  <a:pt x="1441353" y="3915118"/>
                  <a:pt x="1433407" y="3907035"/>
                  <a:pt x="1435112" y="3905666"/>
                </a:cubicBezTo>
                <a:cubicBezTo>
                  <a:pt x="1434213" y="3897529"/>
                  <a:pt x="1462970" y="3874475"/>
                  <a:pt x="1458191" y="3863850"/>
                </a:cubicBezTo>
                <a:cubicBezTo>
                  <a:pt x="1458191" y="3863850"/>
                  <a:pt x="1458028" y="3863602"/>
                  <a:pt x="1457825" y="3863293"/>
                </a:cubicBezTo>
                <a:lnTo>
                  <a:pt x="1457364" y="3862596"/>
                </a:lnTo>
                <a:lnTo>
                  <a:pt x="1457211" y="3862364"/>
                </a:lnTo>
                <a:cubicBezTo>
                  <a:pt x="1457047" y="3862118"/>
                  <a:pt x="1456965" y="3861992"/>
                  <a:pt x="1457087" y="3862179"/>
                </a:cubicBezTo>
                <a:lnTo>
                  <a:pt x="1457364" y="3862596"/>
                </a:lnTo>
                <a:lnTo>
                  <a:pt x="1458191" y="3863850"/>
                </a:lnTo>
                <a:cubicBezTo>
                  <a:pt x="1446250" y="3873424"/>
                  <a:pt x="1445190" y="3885931"/>
                  <a:pt x="1435674" y="3896356"/>
                </a:cubicBezTo>
                <a:cubicBezTo>
                  <a:pt x="1428724" y="3903328"/>
                  <a:pt x="1422489" y="3910539"/>
                  <a:pt x="1416527" y="3918586"/>
                </a:cubicBezTo>
                <a:lnTo>
                  <a:pt x="1415607" y="3920013"/>
                </a:lnTo>
                <a:lnTo>
                  <a:pt x="1416599" y="3921253"/>
                </a:lnTo>
                <a:cubicBezTo>
                  <a:pt x="1417163" y="3922993"/>
                  <a:pt x="1417220" y="3924858"/>
                  <a:pt x="1416651" y="3925889"/>
                </a:cubicBezTo>
                <a:cubicBezTo>
                  <a:pt x="1416271" y="3926574"/>
                  <a:pt x="1415613" y="3926890"/>
                  <a:pt x="1414641" y="3926545"/>
                </a:cubicBezTo>
                <a:cubicBezTo>
                  <a:pt x="1413836" y="3928813"/>
                  <a:pt x="1413209" y="3927495"/>
                  <a:pt x="1412953" y="3925126"/>
                </a:cubicBezTo>
                <a:lnTo>
                  <a:pt x="1413032" y="3924011"/>
                </a:lnTo>
                <a:lnTo>
                  <a:pt x="1398999" y="3945808"/>
                </a:lnTo>
                <a:cubicBezTo>
                  <a:pt x="1376725" y="3978118"/>
                  <a:pt x="1417946" y="3904508"/>
                  <a:pt x="1416739" y="3902676"/>
                </a:cubicBezTo>
                <a:lnTo>
                  <a:pt x="1413196" y="3905003"/>
                </a:lnTo>
                <a:lnTo>
                  <a:pt x="1350107" y="3981011"/>
                </a:lnTo>
                <a:cubicBezTo>
                  <a:pt x="1336589" y="3994459"/>
                  <a:pt x="1331078" y="4010015"/>
                  <a:pt x="1315534" y="4027122"/>
                </a:cubicBezTo>
                <a:cubicBezTo>
                  <a:pt x="1310719" y="4034536"/>
                  <a:pt x="1302944" y="4045415"/>
                  <a:pt x="1294301" y="4057102"/>
                </a:cubicBezTo>
                <a:lnTo>
                  <a:pt x="1285894" y="4068176"/>
                </a:lnTo>
                <a:lnTo>
                  <a:pt x="1280425" y="4061979"/>
                </a:lnTo>
                <a:lnTo>
                  <a:pt x="1289161" y="4047699"/>
                </a:lnTo>
                <a:lnTo>
                  <a:pt x="1303098" y="4030582"/>
                </a:lnTo>
                <a:cubicBezTo>
                  <a:pt x="1315847" y="4014239"/>
                  <a:pt x="1328446" y="3996743"/>
                  <a:pt x="1327284" y="3995025"/>
                </a:cubicBezTo>
                <a:lnTo>
                  <a:pt x="1322912" y="3997742"/>
                </a:lnTo>
                <a:lnTo>
                  <a:pt x="1348068" y="3962053"/>
                </a:lnTo>
                <a:lnTo>
                  <a:pt x="1370885" y="3928427"/>
                </a:lnTo>
                <a:lnTo>
                  <a:pt x="1360227" y="3939587"/>
                </a:lnTo>
                <a:cubicBezTo>
                  <a:pt x="1359496" y="3940173"/>
                  <a:pt x="1359521" y="3938870"/>
                  <a:pt x="1360020" y="3936598"/>
                </a:cubicBezTo>
                <a:lnTo>
                  <a:pt x="1360469" y="3935096"/>
                </a:lnTo>
                <a:lnTo>
                  <a:pt x="1383120" y="3910265"/>
                </a:lnTo>
                <a:lnTo>
                  <a:pt x="1382365" y="3911510"/>
                </a:lnTo>
                <a:lnTo>
                  <a:pt x="1404023" y="3879594"/>
                </a:lnTo>
                <a:lnTo>
                  <a:pt x="1400125" y="3884289"/>
                </a:lnTo>
                <a:lnTo>
                  <a:pt x="1398292" y="3886923"/>
                </a:lnTo>
                <a:lnTo>
                  <a:pt x="1384760" y="3900544"/>
                </a:lnTo>
                <a:cubicBezTo>
                  <a:pt x="1378554" y="3906428"/>
                  <a:pt x="1372034" y="3912090"/>
                  <a:pt x="1364894" y="3917312"/>
                </a:cubicBezTo>
                <a:cubicBezTo>
                  <a:pt x="1377460" y="3900110"/>
                  <a:pt x="1392949" y="3886180"/>
                  <a:pt x="1407413" y="3870283"/>
                </a:cubicBezTo>
                <a:cubicBezTo>
                  <a:pt x="1418373" y="3857727"/>
                  <a:pt x="1407684" y="3865806"/>
                  <a:pt x="1402217" y="3869891"/>
                </a:cubicBezTo>
                <a:lnTo>
                  <a:pt x="1373626" y="3898693"/>
                </a:lnTo>
                <a:lnTo>
                  <a:pt x="1348599" y="3934481"/>
                </a:lnTo>
                <a:lnTo>
                  <a:pt x="1316400" y="3980527"/>
                </a:lnTo>
                <a:lnTo>
                  <a:pt x="1326817" y="3971180"/>
                </a:lnTo>
                <a:lnTo>
                  <a:pt x="1343331" y="3953811"/>
                </a:lnTo>
                <a:lnTo>
                  <a:pt x="1338516" y="3962588"/>
                </a:lnTo>
                <a:cubicBezTo>
                  <a:pt x="1329096" y="3974570"/>
                  <a:pt x="1319977" y="3987008"/>
                  <a:pt x="1311130" y="4000281"/>
                </a:cubicBezTo>
                <a:lnTo>
                  <a:pt x="1299320" y="4019844"/>
                </a:lnTo>
                <a:lnTo>
                  <a:pt x="1299213" y="4019301"/>
                </a:lnTo>
                <a:cubicBezTo>
                  <a:pt x="1297852" y="4020174"/>
                  <a:pt x="1294955" y="4022571"/>
                  <a:pt x="1289745" y="4027149"/>
                </a:cubicBezTo>
                <a:lnTo>
                  <a:pt x="1286259" y="4030147"/>
                </a:lnTo>
                <a:lnTo>
                  <a:pt x="1289714" y="4023800"/>
                </a:lnTo>
                <a:lnTo>
                  <a:pt x="1308856" y="3991071"/>
                </a:lnTo>
                <a:lnTo>
                  <a:pt x="1281520" y="4028387"/>
                </a:lnTo>
                <a:cubicBezTo>
                  <a:pt x="1271957" y="4042508"/>
                  <a:pt x="1262567" y="4056142"/>
                  <a:pt x="1251473" y="4067897"/>
                </a:cubicBezTo>
                <a:cubicBezTo>
                  <a:pt x="1251473" y="4067897"/>
                  <a:pt x="1251589" y="4064474"/>
                  <a:pt x="1251021" y="4061445"/>
                </a:cubicBezTo>
                <a:lnTo>
                  <a:pt x="1250904" y="4061339"/>
                </a:lnTo>
                <a:lnTo>
                  <a:pt x="1254529" y="4058016"/>
                </a:lnTo>
                <a:cubicBezTo>
                  <a:pt x="1264271" y="4046027"/>
                  <a:pt x="1284159" y="4017080"/>
                  <a:pt x="1279836" y="4016247"/>
                </a:cubicBezTo>
                <a:cubicBezTo>
                  <a:pt x="1268308" y="4014017"/>
                  <a:pt x="1237435" y="4075810"/>
                  <a:pt x="1211105" y="4098619"/>
                </a:cubicBezTo>
                <a:cubicBezTo>
                  <a:pt x="1197235" y="4112381"/>
                  <a:pt x="1191832" y="4117129"/>
                  <a:pt x="1179872" y="4129716"/>
                </a:cubicBezTo>
                <a:lnTo>
                  <a:pt x="1179305" y="4130327"/>
                </a:lnTo>
                <a:lnTo>
                  <a:pt x="1193162" y="4106604"/>
                </a:lnTo>
                <a:cubicBezTo>
                  <a:pt x="1201439" y="4094306"/>
                  <a:pt x="1210080" y="4082781"/>
                  <a:pt x="1219232" y="4070336"/>
                </a:cubicBezTo>
                <a:cubicBezTo>
                  <a:pt x="1234128" y="4053001"/>
                  <a:pt x="1295077" y="3957144"/>
                  <a:pt x="1255883" y="4005995"/>
                </a:cubicBezTo>
                <a:lnTo>
                  <a:pt x="1238234" y="4030823"/>
                </a:lnTo>
                <a:lnTo>
                  <a:pt x="1229883" y="4040730"/>
                </a:lnTo>
                <a:cubicBezTo>
                  <a:pt x="1208497" y="4065872"/>
                  <a:pt x="1170448" y="4108883"/>
                  <a:pt x="1197244" y="4062062"/>
                </a:cubicBezTo>
                <a:cubicBezTo>
                  <a:pt x="1205235" y="4051649"/>
                  <a:pt x="1228855" y="4024824"/>
                  <a:pt x="1232195" y="4007535"/>
                </a:cubicBezTo>
                <a:cubicBezTo>
                  <a:pt x="1239161" y="3986960"/>
                  <a:pt x="1206438" y="4029959"/>
                  <a:pt x="1189883" y="4051172"/>
                </a:cubicBezTo>
                <a:cubicBezTo>
                  <a:pt x="1177154" y="4070634"/>
                  <a:pt x="1160599" y="4091848"/>
                  <a:pt x="1149709" y="4099209"/>
                </a:cubicBezTo>
                <a:cubicBezTo>
                  <a:pt x="1145157" y="4107296"/>
                  <a:pt x="1135382" y="4108895"/>
                  <a:pt x="1125066" y="4115868"/>
                </a:cubicBezTo>
                <a:lnTo>
                  <a:pt x="1110049" y="4133916"/>
                </a:lnTo>
                <a:lnTo>
                  <a:pt x="1215581" y="3974796"/>
                </a:lnTo>
                <a:lnTo>
                  <a:pt x="1303364" y="3851779"/>
                </a:lnTo>
                <a:lnTo>
                  <a:pt x="1299980" y="3851727"/>
                </a:lnTo>
                <a:cubicBezTo>
                  <a:pt x="1299980" y="3851727"/>
                  <a:pt x="1301441" y="3850557"/>
                  <a:pt x="1303148" y="3849190"/>
                </a:cubicBezTo>
                <a:lnTo>
                  <a:pt x="1303921" y="3851000"/>
                </a:lnTo>
                <a:lnTo>
                  <a:pt x="1313391" y="3837730"/>
                </a:lnTo>
                <a:lnTo>
                  <a:pt x="1314052" y="3835726"/>
                </a:lnTo>
                <a:cubicBezTo>
                  <a:pt x="1313953" y="3834756"/>
                  <a:pt x="1313226" y="3834115"/>
                  <a:pt x="1311466" y="3834128"/>
                </a:cubicBezTo>
                <a:cubicBezTo>
                  <a:pt x="1311466" y="3834128"/>
                  <a:pt x="1306326" y="3843843"/>
                  <a:pt x="1303148" y="3849190"/>
                </a:cubicBezTo>
                <a:lnTo>
                  <a:pt x="1298876" y="3846686"/>
                </a:lnTo>
                <a:lnTo>
                  <a:pt x="1202339" y="3981184"/>
                </a:lnTo>
                <a:cubicBezTo>
                  <a:pt x="1144559" y="4057886"/>
                  <a:pt x="1085340" y="4131606"/>
                  <a:pt x="1023646" y="4200207"/>
                </a:cubicBezTo>
                <a:cubicBezTo>
                  <a:pt x="1024589" y="4172822"/>
                  <a:pt x="1076507" y="4141607"/>
                  <a:pt x="1064430" y="4124199"/>
                </a:cubicBezTo>
                <a:cubicBezTo>
                  <a:pt x="1066037" y="4119661"/>
                  <a:pt x="1019321" y="4175334"/>
                  <a:pt x="1019321" y="4175334"/>
                </a:cubicBezTo>
                <a:cubicBezTo>
                  <a:pt x="1006531" y="4184663"/>
                  <a:pt x="1004018" y="4179395"/>
                  <a:pt x="998750" y="4181906"/>
                </a:cubicBezTo>
                <a:cubicBezTo>
                  <a:pt x="969686" y="4212462"/>
                  <a:pt x="950849" y="4278009"/>
                  <a:pt x="918608" y="4280448"/>
                </a:cubicBezTo>
                <a:lnTo>
                  <a:pt x="929028" y="4259667"/>
                </a:lnTo>
                <a:lnTo>
                  <a:pt x="931149" y="4257592"/>
                </a:lnTo>
                <a:lnTo>
                  <a:pt x="933074" y="4253463"/>
                </a:lnTo>
                <a:lnTo>
                  <a:pt x="938086" y="4246314"/>
                </a:lnTo>
                <a:cubicBezTo>
                  <a:pt x="941237" y="4242052"/>
                  <a:pt x="944804" y="4237387"/>
                  <a:pt x="948873" y="4232081"/>
                </a:cubicBezTo>
                <a:cubicBezTo>
                  <a:pt x="950249" y="4228193"/>
                  <a:pt x="984583" y="4195126"/>
                  <a:pt x="981163" y="4180055"/>
                </a:cubicBezTo>
                <a:cubicBezTo>
                  <a:pt x="981163" y="4180055"/>
                  <a:pt x="953478" y="4206721"/>
                  <a:pt x="949345" y="4218388"/>
                </a:cubicBezTo>
                <a:cubicBezTo>
                  <a:pt x="945907" y="4221913"/>
                  <a:pt x="941947" y="4233093"/>
                  <a:pt x="937701" y="4243535"/>
                </a:cubicBezTo>
                <a:lnTo>
                  <a:pt x="933074" y="4253463"/>
                </a:lnTo>
                <a:lnTo>
                  <a:pt x="929790" y="4258147"/>
                </a:lnTo>
                <a:lnTo>
                  <a:pt x="929028" y="4259667"/>
                </a:lnTo>
                <a:lnTo>
                  <a:pt x="924348" y="4264244"/>
                </a:lnTo>
                <a:cubicBezTo>
                  <a:pt x="908197" y="4269923"/>
                  <a:pt x="925318" y="4241222"/>
                  <a:pt x="934104" y="4227701"/>
                </a:cubicBezTo>
                <a:lnTo>
                  <a:pt x="937526" y="4222580"/>
                </a:lnTo>
                <a:lnTo>
                  <a:pt x="937987" y="4221934"/>
                </a:lnTo>
                <a:cubicBezTo>
                  <a:pt x="938893" y="4220621"/>
                  <a:pt x="938802" y="4220712"/>
                  <a:pt x="938045" y="4221806"/>
                </a:cubicBezTo>
                <a:lnTo>
                  <a:pt x="937526" y="4222580"/>
                </a:lnTo>
                <a:lnTo>
                  <a:pt x="931935" y="4230459"/>
                </a:lnTo>
                <a:cubicBezTo>
                  <a:pt x="909516" y="4254614"/>
                  <a:pt x="891865" y="4279729"/>
                  <a:pt x="865784" y="4301859"/>
                </a:cubicBezTo>
                <a:cubicBezTo>
                  <a:pt x="845868" y="4319971"/>
                  <a:pt x="854931" y="4300569"/>
                  <a:pt x="868484" y="4276465"/>
                </a:cubicBezTo>
                <a:lnTo>
                  <a:pt x="871882" y="4270608"/>
                </a:lnTo>
                <a:lnTo>
                  <a:pt x="890659" y="4243444"/>
                </a:lnTo>
                <a:cubicBezTo>
                  <a:pt x="890659" y="4243444"/>
                  <a:pt x="933157" y="4198846"/>
                  <a:pt x="918919" y="4192605"/>
                </a:cubicBezTo>
                <a:cubicBezTo>
                  <a:pt x="914030" y="4193405"/>
                  <a:pt x="900105" y="4213258"/>
                  <a:pt x="886970" y="4233203"/>
                </a:cubicBezTo>
                <a:lnTo>
                  <a:pt x="885778" y="4235044"/>
                </a:lnTo>
                <a:lnTo>
                  <a:pt x="884124" y="4236685"/>
                </a:lnTo>
                <a:cubicBezTo>
                  <a:pt x="877029" y="4243839"/>
                  <a:pt x="869764" y="4251476"/>
                  <a:pt x="869075" y="4253422"/>
                </a:cubicBezTo>
                <a:cubicBezTo>
                  <a:pt x="859445" y="4268248"/>
                  <a:pt x="857217" y="4265269"/>
                  <a:pt x="858427" y="4257219"/>
                </a:cubicBezTo>
                <a:lnTo>
                  <a:pt x="859764" y="4252311"/>
                </a:lnTo>
                <a:lnTo>
                  <a:pt x="948647" y="4131590"/>
                </a:lnTo>
                <a:cubicBezTo>
                  <a:pt x="948647" y="4131590"/>
                  <a:pt x="986495" y="4080114"/>
                  <a:pt x="973853" y="4083650"/>
                </a:cubicBezTo>
                <a:cubicBezTo>
                  <a:pt x="962966" y="4091011"/>
                  <a:pt x="948009" y="4122001"/>
                  <a:pt x="936006" y="4135124"/>
                </a:cubicBezTo>
                <a:cubicBezTo>
                  <a:pt x="941163" y="4131637"/>
                  <a:pt x="918925" y="4164053"/>
                  <a:pt x="904377" y="4175884"/>
                </a:cubicBezTo>
                <a:lnTo>
                  <a:pt x="896137" y="4178104"/>
                </a:lnTo>
                <a:lnTo>
                  <a:pt x="908066" y="4159363"/>
                </a:lnTo>
                <a:cubicBezTo>
                  <a:pt x="948306" y="4104269"/>
                  <a:pt x="1005779" y="4040510"/>
                  <a:pt x="1027627" y="3997368"/>
                </a:cubicBezTo>
                <a:cubicBezTo>
                  <a:pt x="1045520" y="3959208"/>
                  <a:pt x="1045991" y="3945515"/>
                  <a:pt x="1026961" y="3974520"/>
                </a:cubicBezTo>
                <a:cubicBezTo>
                  <a:pt x="1004542" y="3998673"/>
                  <a:pt x="927318" y="4115757"/>
                  <a:pt x="914527" y="4125087"/>
                </a:cubicBezTo>
                <a:lnTo>
                  <a:pt x="913265" y="4123295"/>
                </a:lnTo>
                <a:lnTo>
                  <a:pt x="913648" y="4122760"/>
                </a:lnTo>
                <a:cubicBezTo>
                  <a:pt x="929931" y="4099046"/>
                  <a:pt x="945020" y="4075586"/>
                  <a:pt x="957918" y="4052670"/>
                </a:cubicBezTo>
                <a:cubicBezTo>
                  <a:pt x="939439" y="4072887"/>
                  <a:pt x="921023" y="4095672"/>
                  <a:pt x="902630" y="4119993"/>
                </a:cubicBezTo>
                <a:lnTo>
                  <a:pt x="868934" y="4166756"/>
                </a:lnTo>
                <a:lnTo>
                  <a:pt x="868054" y="4167713"/>
                </a:lnTo>
                <a:cubicBezTo>
                  <a:pt x="895564" y="4127123"/>
                  <a:pt x="917091" y="4080767"/>
                  <a:pt x="925343" y="4069829"/>
                </a:cubicBezTo>
                <a:cubicBezTo>
                  <a:pt x="933364" y="4059540"/>
                  <a:pt x="972301" y="4001116"/>
                  <a:pt x="940482" y="4039448"/>
                </a:cubicBezTo>
                <a:cubicBezTo>
                  <a:pt x="929475" y="4058164"/>
                  <a:pt x="915713" y="4084658"/>
                  <a:pt x="902923" y="4093986"/>
                </a:cubicBezTo>
                <a:cubicBezTo>
                  <a:pt x="896277" y="4100386"/>
                  <a:pt x="878692" y="4098534"/>
                  <a:pt x="878692" y="4098534"/>
                </a:cubicBezTo>
                <a:cubicBezTo>
                  <a:pt x="865171" y="4111982"/>
                  <a:pt x="858056" y="4132075"/>
                  <a:pt x="848426" y="4146901"/>
                </a:cubicBezTo>
                <a:cubicBezTo>
                  <a:pt x="841782" y="4153302"/>
                  <a:pt x="822346" y="4169030"/>
                  <a:pt x="826237" y="4170408"/>
                </a:cubicBezTo>
                <a:cubicBezTo>
                  <a:pt x="822346" y="4169030"/>
                  <a:pt x="822588" y="4155986"/>
                  <a:pt x="821211" y="4159876"/>
                </a:cubicBezTo>
                <a:cubicBezTo>
                  <a:pt x="808650" y="4168557"/>
                  <a:pt x="799927" y="4193186"/>
                  <a:pt x="779761" y="4213034"/>
                </a:cubicBezTo>
                <a:cubicBezTo>
                  <a:pt x="771739" y="4223323"/>
                  <a:pt x="749791" y="4233788"/>
                  <a:pt x="742916" y="4240834"/>
                </a:cubicBezTo>
                <a:cubicBezTo>
                  <a:pt x="725996" y="4261831"/>
                  <a:pt x="734246" y="4250895"/>
                  <a:pt x="738377" y="4239226"/>
                </a:cubicBezTo>
                <a:cubicBezTo>
                  <a:pt x="756973" y="4186727"/>
                  <a:pt x="714324" y="4257697"/>
                  <a:pt x="689620" y="4275939"/>
                </a:cubicBezTo>
                <a:cubicBezTo>
                  <a:pt x="686930" y="4256750"/>
                  <a:pt x="711162" y="4252202"/>
                  <a:pt x="707743" y="4237132"/>
                </a:cubicBezTo>
                <a:lnTo>
                  <a:pt x="677301" y="4271576"/>
                </a:lnTo>
                <a:cubicBezTo>
                  <a:pt x="659957" y="4256679"/>
                  <a:pt x="702541" y="4212674"/>
                  <a:pt x="705296" y="4204898"/>
                </a:cubicBezTo>
                <a:cubicBezTo>
                  <a:pt x="803803" y="4054504"/>
                  <a:pt x="925866" y="3889109"/>
                  <a:pt x="1011991" y="3761320"/>
                </a:cubicBezTo>
                <a:cubicBezTo>
                  <a:pt x="1015880" y="3762698"/>
                  <a:pt x="1018636" y="3754919"/>
                  <a:pt x="1020012" y="3751031"/>
                </a:cubicBezTo>
                <a:cubicBezTo>
                  <a:pt x="1033709" y="3751505"/>
                  <a:pt x="1023241" y="3729562"/>
                  <a:pt x="1020012" y="3751031"/>
                </a:cubicBezTo>
                <a:cubicBezTo>
                  <a:pt x="1016122" y="3749654"/>
                  <a:pt x="1013368" y="3757431"/>
                  <a:pt x="1011991" y="3761320"/>
                </a:cubicBezTo>
                <a:cubicBezTo>
                  <a:pt x="973297" y="3806701"/>
                  <a:pt x="933226" y="3855972"/>
                  <a:pt x="895668" y="3910510"/>
                </a:cubicBezTo>
                <a:cubicBezTo>
                  <a:pt x="854219" y="3963670"/>
                  <a:pt x="818443" y="4027591"/>
                  <a:pt x="778195" y="4062941"/>
                </a:cubicBezTo>
                <a:cubicBezTo>
                  <a:pt x="772928" y="4065451"/>
                  <a:pt x="730342" y="4109455"/>
                  <a:pt x="730342" y="4109455"/>
                </a:cubicBezTo>
                <a:cubicBezTo>
                  <a:pt x="712758" y="4107603"/>
                  <a:pt x="732192" y="4091873"/>
                  <a:pt x="740214" y="4081585"/>
                </a:cubicBezTo>
                <a:cubicBezTo>
                  <a:pt x="729207" y="4100298"/>
                  <a:pt x="749843" y="4066760"/>
                  <a:pt x="767494" y="4041643"/>
                </a:cubicBezTo>
                <a:cubicBezTo>
                  <a:pt x="823583" y="3961573"/>
                  <a:pt x="892313" y="3868473"/>
                  <a:pt x="936517" y="3807535"/>
                </a:cubicBezTo>
                <a:lnTo>
                  <a:pt x="1172875" y="3472080"/>
                </a:lnTo>
                <a:lnTo>
                  <a:pt x="1149334" y="3494021"/>
                </a:lnTo>
                <a:lnTo>
                  <a:pt x="1177738" y="3465179"/>
                </a:lnTo>
                <a:lnTo>
                  <a:pt x="1190675" y="3446818"/>
                </a:lnTo>
                <a:lnTo>
                  <a:pt x="1190650" y="3446825"/>
                </a:lnTo>
                <a:cubicBezTo>
                  <a:pt x="1187678" y="3448985"/>
                  <a:pt x="1184623" y="3451810"/>
                  <a:pt x="1183719" y="3452954"/>
                </a:cubicBezTo>
                <a:cubicBezTo>
                  <a:pt x="1155920" y="3478434"/>
                  <a:pt x="1127350" y="3512491"/>
                  <a:pt x="1100599" y="3532493"/>
                </a:cubicBezTo>
                <a:cubicBezTo>
                  <a:pt x="1121100" y="3506567"/>
                  <a:pt x="1152745" y="3481237"/>
                  <a:pt x="1175142" y="3456198"/>
                </a:cubicBezTo>
                <a:cubicBezTo>
                  <a:pt x="1168439" y="3463810"/>
                  <a:pt x="1181295" y="3450664"/>
                  <a:pt x="1179505" y="3449468"/>
                </a:cubicBezTo>
                <a:cubicBezTo>
                  <a:pt x="1176106" y="3447546"/>
                  <a:pt x="1174613" y="3454794"/>
                  <a:pt x="1174613" y="3454794"/>
                </a:cubicBezTo>
                <a:cubicBezTo>
                  <a:pt x="1159806" y="3468677"/>
                  <a:pt x="1145684" y="3482302"/>
                  <a:pt x="1131745" y="3495459"/>
                </a:cubicBezTo>
                <a:lnTo>
                  <a:pt x="1103668" y="3520900"/>
                </a:lnTo>
                <a:lnTo>
                  <a:pt x="1106476" y="3516246"/>
                </a:lnTo>
                <a:lnTo>
                  <a:pt x="1106577" y="3516032"/>
                </a:lnTo>
                <a:lnTo>
                  <a:pt x="1107736" y="3514827"/>
                </a:lnTo>
                <a:cubicBezTo>
                  <a:pt x="1110910" y="3512023"/>
                  <a:pt x="1127273" y="3497549"/>
                  <a:pt x="1126742" y="3496146"/>
                </a:cubicBezTo>
                <a:cubicBezTo>
                  <a:pt x="1125063" y="3491703"/>
                  <a:pt x="1109229" y="3507579"/>
                  <a:pt x="1111568" y="3506695"/>
                </a:cubicBezTo>
                <a:lnTo>
                  <a:pt x="1110237" y="3508058"/>
                </a:lnTo>
                <a:lnTo>
                  <a:pt x="1109496" y="3505346"/>
                </a:lnTo>
                <a:cubicBezTo>
                  <a:pt x="1108583" y="3505924"/>
                  <a:pt x="1107122" y="3507801"/>
                  <a:pt x="1105432" y="3510288"/>
                </a:cubicBezTo>
                <a:lnTo>
                  <a:pt x="1101324" y="3516804"/>
                </a:lnTo>
                <a:lnTo>
                  <a:pt x="1097348" y="3520357"/>
                </a:lnTo>
                <a:cubicBezTo>
                  <a:pt x="1093308" y="3520280"/>
                  <a:pt x="1107527" y="3506619"/>
                  <a:pt x="1107527" y="3506619"/>
                </a:cubicBezTo>
                <a:cubicBezTo>
                  <a:pt x="1134940" y="3481286"/>
                  <a:pt x="1157865" y="3457650"/>
                  <a:pt x="1180047" y="3436165"/>
                </a:cubicBezTo>
                <a:cubicBezTo>
                  <a:pt x="1181855" y="3433877"/>
                  <a:pt x="1208823" y="3410318"/>
                  <a:pt x="1205972" y="3406316"/>
                </a:cubicBezTo>
                <a:cubicBezTo>
                  <a:pt x="1203741" y="3403952"/>
                  <a:pt x="1187073" y="3421747"/>
                  <a:pt x="1201718" y="3409796"/>
                </a:cubicBezTo>
                <a:cubicBezTo>
                  <a:pt x="1180175" y="3429433"/>
                  <a:pt x="1162338" y="3447672"/>
                  <a:pt x="1142055" y="3467102"/>
                </a:cubicBezTo>
                <a:cubicBezTo>
                  <a:pt x="1140885" y="3467543"/>
                  <a:pt x="1122833" y="3489338"/>
                  <a:pt x="1119767" y="3488894"/>
                </a:cubicBezTo>
                <a:cubicBezTo>
                  <a:pt x="1115748" y="3485333"/>
                  <a:pt x="1131030" y="3474477"/>
                  <a:pt x="1131030" y="3474477"/>
                </a:cubicBezTo>
                <a:cubicBezTo>
                  <a:pt x="1156934" y="3448111"/>
                  <a:pt x="1170623" y="3433045"/>
                  <a:pt x="1195889" y="3408524"/>
                </a:cubicBezTo>
                <a:cubicBezTo>
                  <a:pt x="1197699" y="3406236"/>
                  <a:pt x="1222413" y="3383795"/>
                  <a:pt x="1220095" y="3381196"/>
                </a:cubicBezTo>
                <a:cubicBezTo>
                  <a:pt x="1217028" y="3380751"/>
                  <a:pt x="1200341" y="3402030"/>
                  <a:pt x="1202150" y="3399741"/>
                </a:cubicBezTo>
                <a:cubicBezTo>
                  <a:pt x="1194828" y="3405717"/>
                  <a:pt x="1191015" y="3410367"/>
                  <a:pt x="1182416" y="3417091"/>
                </a:cubicBezTo>
                <a:cubicBezTo>
                  <a:pt x="1191233" y="3403869"/>
                  <a:pt x="1204705" y="3395299"/>
                  <a:pt x="1214050" y="3383481"/>
                </a:cubicBezTo>
                <a:cubicBezTo>
                  <a:pt x="1217028" y="3380751"/>
                  <a:pt x="1217884" y="3375350"/>
                  <a:pt x="1221696" y="3370700"/>
                </a:cubicBezTo>
                <a:cubicBezTo>
                  <a:pt x="1230317" y="3357551"/>
                  <a:pt x="1247072" y="3342930"/>
                  <a:pt x="1256417" y="3331110"/>
                </a:cubicBezTo>
                <a:cubicBezTo>
                  <a:pt x="1253774" y="3335317"/>
                  <a:pt x="1261312" y="3325784"/>
                  <a:pt x="1260780" y="3324383"/>
                </a:cubicBezTo>
                <a:cubicBezTo>
                  <a:pt x="1259101" y="3319937"/>
                  <a:pt x="1251544" y="3332952"/>
                  <a:pt x="1250373" y="3333394"/>
                </a:cubicBezTo>
                <a:lnTo>
                  <a:pt x="1241404" y="3342848"/>
                </a:lnTo>
                <a:lnTo>
                  <a:pt x="1233122" y="3356390"/>
                </a:lnTo>
                <a:cubicBezTo>
                  <a:pt x="1228655" y="3363121"/>
                  <a:pt x="1224888" y="3367618"/>
                  <a:pt x="1222297" y="3367571"/>
                </a:cubicBezTo>
                <a:lnTo>
                  <a:pt x="1224781" y="3360366"/>
                </a:lnTo>
                <a:lnTo>
                  <a:pt x="1210919" y="3374975"/>
                </a:lnTo>
                <a:cubicBezTo>
                  <a:pt x="1197861" y="3388399"/>
                  <a:pt x="1184778" y="3401231"/>
                  <a:pt x="1171293" y="3413010"/>
                </a:cubicBezTo>
                <a:cubicBezTo>
                  <a:pt x="1181819" y="3399007"/>
                  <a:pt x="1192727" y="3388668"/>
                  <a:pt x="1203516" y="3378375"/>
                </a:cubicBezTo>
                <a:lnTo>
                  <a:pt x="1231570" y="3347764"/>
                </a:lnTo>
                <a:lnTo>
                  <a:pt x="1235453" y="3340862"/>
                </a:lnTo>
                <a:lnTo>
                  <a:pt x="1240883" y="3331680"/>
                </a:lnTo>
                <a:lnTo>
                  <a:pt x="1238945" y="3332636"/>
                </a:lnTo>
                <a:cubicBezTo>
                  <a:pt x="1211037" y="3361364"/>
                  <a:pt x="1187666" y="3386773"/>
                  <a:pt x="1161230" y="3411735"/>
                </a:cubicBezTo>
                <a:lnTo>
                  <a:pt x="1152820" y="3418453"/>
                </a:lnTo>
                <a:lnTo>
                  <a:pt x="1144513" y="3430222"/>
                </a:lnTo>
                <a:cubicBezTo>
                  <a:pt x="1137619" y="3439280"/>
                  <a:pt x="1140391" y="3432643"/>
                  <a:pt x="1146351" y="3420575"/>
                </a:cubicBezTo>
                <a:lnTo>
                  <a:pt x="1154557" y="3404254"/>
                </a:lnTo>
                <a:lnTo>
                  <a:pt x="1147230" y="3411908"/>
                </a:lnTo>
                <a:lnTo>
                  <a:pt x="1151638" y="3401334"/>
                </a:lnTo>
                <a:cubicBezTo>
                  <a:pt x="1154240" y="3385543"/>
                  <a:pt x="1144879" y="3402308"/>
                  <a:pt x="1139593" y="3413584"/>
                </a:cubicBezTo>
                <a:lnTo>
                  <a:pt x="1131420" y="3427888"/>
                </a:lnTo>
                <a:lnTo>
                  <a:pt x="1123367" y="3435940"/>
                </a:lnTo>
                <a:lnTo>
                  <a:pt x="1122399" y="3436915"/>
                </a:lnTo>
                <a:lnTo>
                  <a:pt x="1125325" y="3430995"/>
                </a:lnTo>
                <a:cubicBezTo>
                  <a:pt x="1129229" y="3423003"/>
                  <a:pt x="1133233" y="3415165"/>
                  <a:pt x="1137714" y="3408052"/>
                </a:cubicBezTo>
                <a:cubicBezTo>
                  <a:pt x="1142297" y="3399745"/>
                  <a:pt x="1148081" y="3391127"/>
                  <a:pt x="1153746" y="3382326"/>
                </a:cubicBezTo>
                <a:lnTo>
                  <a:pt x="1164538" y="3363426"/>
                </a:lnTo>
                <a:lnTo>
                  <a:pt x="1157662" y="3368409"/>
                </a:lnTo>
                <a:lnTo>
                  <a:pt x="1156647" y="3369906"/>
                </a:lnTo>
                <a:cubicBezTo>
                  <a:pt x="1150240" y="3379487"/>
                  <a:pt x="1142639" y="3390396"/>
                  <a:pt x="1141082" y="3393868"/>
                </a:cubicBezTo>
                <a:cubicBezTo>
                  <a:pt x="1138757" y="3395730"/>
                  <a:pt x="1133918" y="3399610"/>
                  <a:pt x="1132756" y="3400542"/>
                </a:cubicBezTo>
                <a:cubicBezTo>
                  <a:pt x="1130229" y="3404789"/>
                  <a:pt x="1129836" y="3407328"/>
                  <a:pt x="1128630" y="3410888"/>
                </a:cubicBezTo>
                <a:cubicBezTo>
                  <a:pt x="1127470" y="3411820"/>
                  <a:pt x="1122670" y="3413073"/>
                  <a:pt x="1120111" y="3417716"/>
                </a:cubicBezTo>
                <a:cubicBezTo>
                  <a:pt x="1117586" y="3421964"/>
                  <a:pt x="1113259" y="3434695"/>
                  <a:pt x="1106860" y="3442045"/>
                </a:cubicBezTo>
                <a:cubicBezTo>
                  <a:pt x="1104340" y="3445179"/>
                  <a:pt x="1103131" y="3446124"/>
                  <a:pt x="1102781" y="3445711"/>
                </a:cubicBezTo>
                <a:lnTo>
                  <a:pt x="1103359" y="3443261"/>
                </a:lnTo>
                <a:lnTo>
                  <a:pt x="1096775" y="3455153"/>
                </a:lnTo>
                <a:cubicBezTo>
                  <a:pt x="1094663" y="3458587"/>
                  <a:pt x="1092801" y="3461080"/>
                  <a:pt x="1091626" y="3461533"/>
                </a:cubicBezTo>
                <a:cubicBezTo>
                  <a:pt x="1084352" y="3462433"/>
                  <a:pt x="1097279" y="3445570"/>
                  <a:pt x="1097279" y="3445570"/>
                </a:cubicBezTo>
                <a:cubicBezTo>
                  <a:pt x="1099595" y="3441898"/>
                  <a:pt x="1103325" y="3435360"/>
                  <a:pt x="1107395" y="3427928"/>
                </a:cubicBezTo>
                <a:lnTo>
                  <a:pt x="1118930" y="3406143"/>
                </a:lnTo>
                <a:lnTo>
                  <a:pt x="1119076" y="3402247"/>
                </a:lnTo>
                <a:cubicBezTo>
                  <a:pt x="1119627" y="3399492"/>
                  <a:pt x="1121128" y="3396134"/>
                  <a:pt x="1123214" y="3392425"/>
                </a:cubicBezTo>
                <a:lnTo>
                  <a:pt x="1125265" y="3389216"/>
                </a:lnTo>
                <a:lnTo>
                  <a:pt x="1124402" y="3390270"/>
                </a:lnTo>
                <a:lnTo>
                  <a:pt x="1122055" y="3393806"/>
                </a:lnTo>
                <a:lnTo>
                  <a:pt x="1109346" y="3414866"/>
                </a:lnTo>
                <a:cubicBezTo>
                  <a:pt x="1107985" y="3417066"/>
                  <a:pt x="1106097" y="3419137"/>
                  <a:pt x="1103915" y="3421442"/>
                </a:cubicBezTo>
                <a:lnTo>
                  <a:pt x="1103306" y="3422119"/>
                </a:lnTo>
                <a:lnTo>
                  <a:pt x="1096953" y="3431762"/>
                </a:lnTo>
                <a:lnTo>
                  <a:pt x="1091317" y="3439772"/>
                </a:lnTo>
                <a:lnTo>
                  <a:pt x="1091306" y="3439791"/>
                </a:lnTo>
                <a:lnTo>
                  <a:pt x="1091296" y="3439802"/>
                </a:lnTo>
                <a:lnTo>
                  <a:pt x="1071283" y="3468235"/>
                </a:lnTo>
                <a:cubicBezTo>
                  <a:pt x="1065820" y="3473835"/>
                  <a:pt x="1050519" y="3497391"/>
                  <a:pt x="1050519" y="3497391"/>
                </a:cubicBezTo>
                <a:lnTo>
                  <a:pt x="1049474" y="3490629"/>
                </a:lnTo>
                <a:lnTo>
                  <a:pt x="1046262" y="3496336"/>
                </a:lnTo>
                <a:lnTo>
                  <a:pt x="1044512" y="3497294"/>
                </a:lnTo>
                <a:lnTo>
                  <a:pt x="1039749" y="3500495"/>
                </a:lnTo>
                <a:lnTo>
                  <a:pt x="1042212" y="3495772"/>
                </a:lnTo>
                <a:cubicBezTo>
                  <a:pt x="1054182" y="3473258"/>
                  <a:pt x="1066470" y="3450162"/>
                  <a:pt x="1079258" y="3424907"/>
                </a:cubicBezTo>
                <a:cubicBezTo>
                  <a:pt x="1080521" y="3422784"/>
                  <a:pt x="1082515" y="3418964"/>
                  <a:pt x="1085022" y="3414128"/>
                </a:cubicBezTo>
                <a:lnTo>
                  <a:pt x="1091791" y="3401230"/>
                </a:lnTo>
                <a:lnTo>
                  <a:pt x="1098822" y="3384543"/>
                </a:lnTo>
                <a:lnTo>
                  <a:pt x="1102311" y="3377315"/>
                </a:lnTo>
                <a:lnTo>
                  <a:pt x="1099393" y="3380809"/>
                </a:lnTo>
                <a:cubicBezTo>
                  <a:pt x="1098978" y="3379994"/>
                  <a:pt x="1108105" y="3364553"/>
                  <a:pt x="1109128" y="3362066"/>
                </a:cubicBezTo>
                <a:cubicBezTo>
                  <a:pt x="1109523" y="3359527"/>
                  <a:pt x="1109010" y="3350677"/>
                  <a:pt x="1106887" y="3350155"/>
                </a:cubicBezTo>
                <a:cubicBezTo>
                  <a:pt x="1105726" y="3351086"/>
                  <a:pt x="1084671" y="3388709"/>
                  <a:pt x="1081951" y="3393113"/>
                </a:cubicBezTo>
                <a:cubicBezTo>
                  <a:pt x="1074385" y="3403625"/>
                  <a:pt x="1067945" y="3413603"/>
                  <a:pt x="1061739" y="3420800"/>
                </a:cubicBezTo>
                <a:cubicBezTo>
                  <a:pt x="1060577" y="3421732"/>
                  <a:pt x="1055939" y="3423227"/>
                  <a:pt x="1054777" y="3424158"/>
                </a:cubicBezTo>
                <a:cubicBezTo>
                  <a:pt x="1044895" y="3434303"/>
                  <a:pt x="1040483" y="3460807"/>
                  <a:pt x="1036282" y="3457136"/>
                </a:cubicBezTo>
                <a:cubicBezTo>
                  <a:pt x="1036282" y="3457136"/>
                  <a:pt x="1037847" y="3451437"/>
                  <a:pt x="1038252" y="3446667"/>
                </a:cubicBezTo>
                <a:lnTo>
                  <a:pt x="1038675" y="3447511"/>
                </a:lnTo>
                <a:lnTo>
                  <a:pt x="1038050" y="3449052"/>
                </a:lnTo>
                <a:cubicBezTo>
                  <a:pt x="1038631" y="3448587"/>
                  <a:pt x="1038923" y="3448353"/>
                  <a:pt x="1038947" y="3448055"/>
                </a:cubicBezTo>
                <a:lnTo>
                  <a:pt x="1038675" y="3447511"/>
                </a:lnTo>
                <a:lnTo>
                  <a:pt x="1039825" y="3444681"/>
                </a:lnTo>
                <a:lnTo>
                  <a:pt x="1041056" y="3443121"/>
                </a:lnTo>
                <a:cubicBezTo>
                  <a:pt x="1041672" y="3441980"/>
                  <a:pt x="1041973" y="3441090"/>
                  <a:pt x="1041973" y="3441090"/>
                </a:cubicBezTo>
                <a:cubicBezTo>
                  <a:pt x="1041973" y="3441090"/>
                  <a:pt x="1039095" y="3436730"/>
                  <a:pt x="1040492" y="3433018"/>
                </a:cubicBezTo>
                <a:cubicBezTo>
                  <a:pt x="1041472" y="3428896"/>
                  <a:pt x="1045076" y="3422582"/>
                  <a:pt x="1048799" y="3416448"/>
                </a:cubicBezTo>
                <a:lnTo>
                  <a:pt x="1054531" y="3406618"/>
                </a:lnTo>
                <a:lnTo>
                  <a:pt x="1048900" y="3408877"/>
                </a:lnTo>
                <a:cubicBezTo>
                  <a:pt x="1046628" y="3409665"/>
                  <a:pt x="1044209" y="3410510"/>
                  <a:pt x="1041928" y="3411658"/>
                </a:cubicBezTo>
                <a:lnTo>
                  <a:pt x="1041062" y="3412306"/>
                </a:lnTo>
                <a:lnTo>
                  <a:pt x="1023785" y="3440901"/>
                </a:lnTo>
                <a:lnTo>
                  <a:pt x="997981" y="3488914"/>
                </a:lnTo>
                <a:lnTo>
                  <a:pt x="994886" y="3491195"/>
                </a:lnTo>
                <a:lnTo>
                  <a:pt x="987965" y="3496959"/>
                </a:lnTo>
                <a:lnTo>
                  <a:pt x="995076" y="3481280"/>
                </a:lnTo>
                <a:lnTo>
                  <a:pt x="986046" y="3495240"/>
                </a:lnTo>
                <a:lnTo>
                  <a:pt x="983178" y="3492414"/>
                </a:lnTo>
                <a:lnTo>
                  <a:pt x="979032" y="3496426"/>
                </a:lnTo>
                <a:lnTo>
                  <a:pt x="986134" y="3481892"/>
                </a:lnTo>
                <a:lnTo>
                  <a:pt x="989021" y="3477761"/>
                </a:lnTo>
                <a:cubicBezTo>
                  <a:pt x="990019" y="3476477"/>
                  <a:pt x="990709" y="3475799"/>
                  <a:pt x="990843" y="3476150"/>
                </a:cubicBezTo>
                <a:lnTo>
                  <a:pt x="989192" y="3475628"/>
                </a:lnTo>
                <a:lnTo>
                  <a:pt x="998695" y="3456183"/>
                </a:lnTo>
                <a:lnTo>
                  <a:pt x="1003116" y="3451449"/>
                </a:lnTo>
                <a:lnTo>
                  <a:pt x="1004133" y="3450448"/>
                </a:lnTo>
                <a:lnTo>
                  <a:pt x="996075" y="3451407"/>
                </a:lnTo>
                <a:lnTo>
                  <a:pt x="994720" y="3451660"/>
                </a:lnTo>
                <a:lnTo>
                  <a:pt x="994874" y="3450213"/>
                </a:lnTo>
                <a:cubicBezTo>
                  <a:pt x="995310" y="3446004"/>
                  <a:pt x="996358" y="3435602"/>
                  <a:pt x="996939" y="3427268"/>
                </a:cubicBezTo>
                <a:lnTo>
                  <a:pt x="997114" y="3422724"/>
                </a:lnTo>
                <a:lnTo>
                  <a:pt x="1005926" y="3409169"/>
                </a:lnTo>
                <a:cubicBezTo>
                  <a:pt x="1010111" y="3402140"/>
                  <a:pt x="1013082" y="3396235"/>
                  <a:pt x="1013784" y="3392609"/>
                </a:cubicBezTo>
                <a:lnTo>
                  <a:pt x="1004901" y="3401287"/>
                </a:lnTo>
                <a:lnTo>
                  <a:pt x="1012507" y="3390723"/>
                </a:lnTo>
                <a:lnTo>
                  <a:pt x="1013643" y="3389144"/>
                </a:lnTo>
                <a:cubicBezTo>
                  <a:pt x="1017497" y="3383992"/>
                  <a:pt x="1021550" y="3378580"/>
                  <a:pt x="1025392" y="3372951"/>
                </a:cubicBezTo>
                <a:lnTo>
                  <a:pt x="1030531" y="3364362"/>
                </a:lnTo>
                <a:lnTo>
                  <a:pt x="1034079" y="3351104"/>
                </a:lnTo>
                <a:cubicBezTo>
                  <a:pt x="1034718" y="3343552"/>
                  <a:pt x="1031115" y="3360519"/>
                  <a:pt x="1029238" y="3354984"/>
                </a:cubicBezTo>
                <a:cubicBezTo>
                  <a:pt x="1027360" y="3349452"/>
                  <a:pt x="1038406" y="3338373"/>
                  <a:pt x="1041325" y="3331587"/>
                </a:cubicBezTo>
                <a:cubicBezTo>
                  <a:pt x="1046209" y="3325079"/>
                  <a:pt x="1052415" y="3317883"/>
                  <a:pt x="1055537" y="3308711"/>
                </a:cubicBezTo>
                <a:cubicBezTo>
                  <a:pt x="1055537" y="3308711"/>
                  <a:pt x="1055017" y="3307924"/>
                  <a:pt x="1054523" y="3306839"/>
                </a:cubicBezTo>
                <a:lnTo>
                  <a:pt x="1053819" y="3303849"/>
                </a:lnTo>
                <a:lnTo>
                  <a:pt x="1048647" y="3309545"/>
                </a:lnTo>
                <a:cubicBezTo>
                  <a:pt x="1043019" y="3314793"/>
                  <a:pt x="1037839" y="3319191"/>
                  <a:pt x="1032428" y="3324445"/>
                </a:cubicBezTo>
                <a:lnTo>
                  <a:pt x="1026620" y="3331057"/>
                </a:lnTo>
                <a:lnTo>
                  <a:pt x="1014136" y="3348707"/>
                </a:lnTo>
                <a:lnTo>
                  <a:pt x="1000306" y="3368006"/>
                </a:lnTo>
                <a:lnTo>
                  <a:pt x="997310" y="3372857"/>
                </a:lnTo>
                <a:lnTo>
                  <a:pt x="993603" y="3379409"/>
                </a:lnTo>
                <a:lnTo>
                  <a:pt x="991952" y="3384088"/>
                </a:lnTo>
                <a:cubicBezTo>
                  <a:pt x="991178" y="3385333"/>
                  <a:pt x="990465" y="3385930"/>
                  <a:pt x="989960" y="3385995"/>
                </a:cubicBezTo>
                <a:lnTo>
                  <a:pt x="989946" y="3385870"/>
                </a:lnTo>
                <a:lnTo>
                  <a:pt x="989587" y="3386501"/>
                </a:lnTo>
                <a:cubicBezTo>
                  <a:pt x="987159" y="3390267"/>
                  <a:pt x="984883" y="3393012"/>
                  <a:pt x="982788" y="3394009"/>
                </a:cubicBezTo>
                <a:lnTo>
                  <a:pt x="983032" y="3391866"/>
                </a:lnTo>
                <a:lnTo>
                  <a:pt x="991897" y="3378879"/>
                </a:lnTo>
                <a:cubicBezTo>
                  <a:pt x="991897" y="3378879"/>
                  <a:pt x="990895" y="3377399"/>
                  <a:pt x="990006" y="3375347"/>
                </a:cubicBezTo>
                <a:lnTo>
                  <a:pt x="989692" y="3373569"/>
                </a:lnTo>
                <a:lnTo>
                  <a:pt x="993661" y="3366076"/>
                </a:lnTo>
                <a:cubicBezTo>
                  <a:pt x="995345" y="3363468"/>
                  <a:pt x="996689" y="3362132"/>
                  <a:pt x="997186" y="3363178"/>
                </a:cubicBezTo>
                <a:lnTo>
                  <a:pt x="992021" y="3363476"/>
                </a:lnTo>
                <a:lnTo>
                  <a:pt x="995440" y="3358302"/>
                </a:lnTo>
                <a:cubicBezTo>
                  <a:pt x="1005037" y="3344163"/>
                  <a:pt x="1021434" y="3320764"/>
                  <a:pt x="1026537" y="3314327"/>
                </a:cubicBezTo>
                <a:cubicBezTo>
                  <a:pt x="1050757" y="3264782"/>
                  <a:pt x="997422" y="3337991"/>
                  <a:pt x="985156" y="3350266"/>
                </a:cubicBezTo>
                <a:cubicBezTo>
                  <a:pt x="975331" y="3363210"/>
                  <a:pt x="966909" y="3375039"/>
                  <a:pt x="959522" y="3384595"/>
                </a:cubicBezTo>
                <a:lnTo>
                  <a:pt x="940736" y="3404589"/>
                </a:lnTo>
                <a:lnTo>
                  <a:pt x="939739" y="3404260"/>
                </a:lnTo>
                <a:cubicBezTo>
                  <a:pt x="938562" y="3404713"/>
                  <a:pt x="936523" y="3407104"/>
                  <a:pt x="934118" y="3410437"/>
                </a:cubicBezTo>
                <a:lnTo>
                  <a:pt x="931166" y="3414921"/>
                </a:lnTo>
                <a:lnTo>
                  <a:pt x="915970" y="3431342"/>
                </a:lnTo>
                <a:lnTo>
                  <a:pt x="915526" y="3424416"/>
                </a:lnTo>
                <a:lnTo>
                  <a:pt x="921995" y="3407922"/>
                </a:lnTo>
                <a:lnTo>
                  <a:pt x="925896" y="3402933"/>
                </a:lnTo>
                <a:cubicBezTo>
                  <a:pt x="939197" y="3385316"/>
                  <a:pt x="956927" y="3369349"/>
                  <a:pt x="960614" y="3350272"/>
                </a:cubicBezTo>
                <a:cubicBezTo>
                  <a:pt x="959652" y="3342961"/>
                  <a:pt x="957806" y="3340229"/>
                  <a:pt x="961114" y="3333348"/>
                </a:cubicBezTo>
                <a:cubicBezTo>
                  <a:pt x="969688" y="3315610"/>
                  <a:pt x="991568" y="3304797"/>
                  <a:pt x="1002873" y="3285212"/>
                </a:cubicBezTo>
                <a:cubicBezTo>
                  <a:pt x="1001850" y="3285907"/>
                  <a:pt x="999419" y="3284657"/>
                  <a:pt x="996949" y="3282713"/>
                </a:cubicBezTo>
                <a:lnTo>
                  <a:pt x="992761" y="3278172"/>
                </a:lnTo>
                <a:lnTo>
                  <a:pt x="990818" y="3280207"/>
                </a:lnTo>
                <a:cubicBezTo>
                  <a:pt x="990237" y="3280673"/>
                  <a:pt x="990258" y="3279638"/>
                  <a:pt x="990652" y="3277834"/>
                </a:cubicBezTo>
                <a:lnTo>
                  <a:pt x="991009" y="3276640"/>
                </a:lnTo>
                <a:lnTo>
                  <a:pt x="991178" y="3276454"/>
                </a:lnTo>
                <a:lnTo>
                  <a:pt x="990787" y="3276032"/>
                </a:lnTo>
                <a:lnTo>
                  <a:pt x="990735" y="3275162"/>
                </a:lnTo>
                <a:lnTo>
                  <a:pt x="1005109" y="3253577"/>
                </a:lnTo>
                <a:lnTo>
                  <a:pt x="994524" y="3262513"/>
                </a:lnTo>
                <a:lnTo>
                  <a:pt x="996250" y="3260358"/>
                </a:lnTo>
                <a:lnTo>
                  <a:pt x="971794" y="3284153"/>
                </a:lnTo>
                <a:cubicBezTo>
                  <a:pt x="960824" y="3294916"/>
                  <a:pt x="950159" y="3305163"/>
                  <a:pt x="939709" y="3314059"/>
                </a:cubicBezTo>
                <a:cubicBezTo>
                  <a:pt x="950419" y="3301723"/>
                  <a:pt x="963363" y="3288810"/>
                  <a:pt x="975774" y="3277435"/>
                </a:cubicBezTo>
                <a:lnTo>
                  <a:pt x="987458" y="3264732"/>
                </a:lnTo>
                <a:cubicBezTo>
                  <a:pt x="987172" y="3263971"/>
                  <a:pt x="986306" y="3263965"/>
                  <a:pt x="985139" y="3264419"/>
                </a:cubicBezTo>
                <a:lnTo>
                  <a:pt x="984518" y="3264786"/>
                </a:lnTo>
                <a:lnTo>
                  <a:pt x="980691" y="3268641"/>
                </a:lnTo>
                <a:lnTo>
                  <a:pt x="981862" y="3266643"/>
                </a:lnTo>
                <a:lnTo>
                  <a:pt x="982125" y="3266209"/>
                </a:lnTo>
                <a:lnTo>
                  <a:pt x="981024" y="3266864"/>
                </a:lnTo>
                <a:cubicBezTo>
                  <a:pt x="978052" y="3269023"/>
                  <a:pt x="974997" y="3271848"/>
                  <a:pt x="974094" y="3272992"/>
                </a:cubicBezTo>
                <a:cubicBezTo>
                  <a:pt x="946294" y="3298472"/>
                  <a:pt x="917725" y="3332527"/>
                  <a:pt x="890974" y="3352531"/>
                </a:cubicBezTo>
                <a:cubicBezTo>
                  <a:pt x="911474" y="3326603"/>
                  <a:pt x="943119" y="3301274"/>
                  <a:pt x="965515" y="3276234"/>
                </a:cubicBezTo>
                <a:cubicBezTo>
                  <a:pt x="958813" y="3283848"/>
                  <a:pt x="971669" y="3270700"/>
                  <a:pt x="969880" y="3269505"/>
                </a:cubicBezTo>
                <a:cubicBezTo>
                  <a:pt x="966479" y="3267584"/>
                  <a:pt x="964986" y="3274831"/>
                  <a:pt x="964986" y="3274831"/>
                </a:cubicBezTo>
                <a:cubicBezTo>
                  <a:pt x="950179" y="3288715"/>
                  <a:pt x="936058" y="3302341"/>
                  <a:pt x="922119" y="3315495"/>
                </a:cubicBezTo>
                <a:lnTo>
                  <a:pt x="894042" y="3340937"/>
                </a:lnTo>
                <a:lnTo>
                  <a:pt x="896849" y="3336284"/>
                </a:lnTo>
                <a:lnTo>
                  <a:pt x="896951" y="3336069"/>
                </a:lnTo>
                <a:lnTo>
                  <a:pt x="898108" y="3334864"/>
                </a:lnTo>
                <a:cubicBezTo>
                  <a:pt x="901282" y="3332060"/>
                  <a:pt x="917647" y="3317587"/>
                  <a:pt x="917116" y="3316185"/>
                </a:cubicBezTo>
                <a:cubicBezTo>
                  <a:pt x="915436" y="3311741"/>
                  <a:pt x="899603" y="3327617"/>
                  <a:pt x="901942" y="3326733"/>
                </a:cubicBezTo>
                <a:lnTo>
                  <a:pt x="900610" y="3328095"/>
                </a:lnTo>
                <a:lnTo>
                  <a:pt x="899871" y="3325383"/>
                </a:lnTo>
                <a:cubicBezTo>
                  <a:pt x="898957" y="3325960"/>
                  <a:pt x="897494" y="3327839"/>
                  <a:pt x="895806" y="3330326"/>
                </a:cubicBezTo>
                <a:lnTo>
                  <a:pt x="891698" y="3336843"/>
                </a:lnTo>
                <a:lnTo>
                  <a:pt x="887722" y="3340394"/>
                </a:lnTo>
                <a:cubicBezTo>
                  <a:pt x="883682" y="3340317"/>
                  <a:pt x="897902" y="3326656"/>
                  <a:pt x="897902" y="3326656"/>
                </a:cubicBezTo>
                <a:cubicBezTo>
                  <a:pt x="925312" y="3301323"/>
                  <a:pt x="948238" y="3277688"/>
                  <a:pt x="970420" y="3256202"/>
                </a:cubicBezTo>
                <a:cubicBezTo>
                  <a:pt x="971098" y="3255346"/>
                  <a:pt x="975315" y="3251496"/>
                  <a:pt x="980170" y="3246808"/>
                </a:cubicBezTo>
                <a:lnTo>
                  <a:pt x="983980" y="3243054"/>
                </a:lnTo>
                <a:lnTo>
                  <a:pt x="983563" y="3243099"/>
                </a:lnTo>
                <a:cubicBezTo>
                  <a:pt x="982141" y="3243242"/>
                  <a:pt x="980647" y="3243364"/>
                  <a:pt x="979440" y="3243342"/>
                </a:cubicBezTo>
                <a:lnTo>
                  <a:pt x="978180" y="3243023"/>
                </a:lnTo>
                <a:lnTo>
                  <a:pt x="961787" y="3258564"/>
                </a:lnTo>
                <a:lnTo>
                  <a:pt x="948926" y="3271083"/>
                </a:lnTo>
                <a:lnTo>
                  <a:pt x="944336" y="3277386"/>
                </a:lnTo>
                <a:lnTo>
                  <a:pt x="939852" y="3279913"/>
                </a:lnTo>
                <a:lnTo>
                  <a:pt x="932429" y="3287139"/>
                </a:lnTo>
                <a:cubicBezTo>
                  <a:pt x="931258" y="3287581"/>
                  <a:pt x="913205" y="3309375"/>
                  <a:pt x="910141" y="3308931"/>
                </a:cubicBezTo>
                <a:cubicBezTo>
                  <a:pt x="908131" y="3307151"/>
                  <a:pt x="910946" y="3303547"/>
                  <a:pt x="914264" y="3300387"/>
                </a:cubicBezTo>
                <a:lnTo>
                  <a:pt x="915660" y="3299193"/>
                </a:lnTo>
                <a:lnTo>
                  <a:pt x="916878" y="3296280"/>
                </a:lnTo>
                <a:cubicBezTo>
                  <a:pt x="919839" y="3290271"/>
                  <a:pt x="925163" y="3281117"/>
                  <a:pt x="925930" y="3279251"/>
                </a:cubicBezTo>
                <a:cubicBezTo>
                  <a:pt x="929582" y="3272898"/>
                  <a:pt x="932347" y="3267836"/>
                  <a:pt x="934684" y="3263359"/>
                </a:cubicBezTo>
                <a:lnTo>
                  <a:pt x="935869" y="3260999"/>
                </a:lnTo>
                <a:lnTo>
                  <a:pt x="949799" y="3246614"/>
                </a:lnTo>
                <a:lnTo>
                  <a:pt x="936014" y="3266722"/>
                </a:lnTo>
                <a:cubicBezTo>
                  <a:pt x="934633" y="3268664"/>
                  <a:pt x="932559" y="3272775"/>
                  <a:pt x="930179" y="3277534"/>
                </a:cubicBezTo>
                <a:lnTo>
                  <a:pt x="929141" y="3279523"/>
                </a:lnTo>
                <a:lnTo>
                  <a:pt x="939039" y="3266839"/>
                </a:lnTo>
                <a:cubicBezTo>
                  <a:pt x="947468" y="3256493"/>
                  <a:pt x="956129" y="3246493"/>
                  <a:pt x="956129" y="3246493"/>
                </a:cubicBezTo>
                <a:lnTo>
                  <a:pt x="969354" y="3230406"/>
                </a:lnTo>
                <a:lnTo>
                  <a:pt x="969703" y="3227670"/>
                </a:lnTo>
                <a:lnTo>
                  <a:pt x="970895" y="3224793"/>
                </a:lnTo>
                <a:lnTo>
                  <a:pt x="973045" y="3222565"/>
                </a:lnTo>
                <a:lnTo>
                  <a:pt x="961667" y="3233048"/>
                </a:lnTo>
                <a:lnTo>
                  <a:pt x="982994" y="3209305"/>
                </a:lnTo>
                <a:lnTo>
                  <a:pt x="977462" y="3214476"/>
                </a:lnTo>
                <a:lnTo>
                  <a:pt x="975618" y="3216387"/>
                </a:lnTo>
                <a:lnTo>
                  <a:pt x="960974" y="3232437"/>
                </a:lnTo>
                <a:lnTo>
                  <a:pt x="953609" y="3240512"/>
                </a:lnTo>
                <a:lnTo>
                  <a:pt x="946966" y="3247795"/>
                </a:lnTo>
                <a:cubicBezTo>
                  <a:pt x="943197" y="3251712"/>
                  <a:pt x="940630" y="3253985"/>
                  <a:pt x="940169" y="3253302"/>
                </a:cubicBezTo>
                <a:cubicBezTo>
                  <a:pt x="939707" y="3252618"/>
                  <a:pt x="941332" y="3248951"/>
                  <a:pt x="943444" y="3244485"/>
                </a:cubicBezTo>
                <a:lnTo>
                  <a:pt x="947718" y="3235117"/>
                </a:lnTo>
                <a:lnTo>
                  <a:pt x="945681" y="3236870"/>
                </a:lnTo>
                <a:cubicBezTo>
                  <a:pt x="939125" y="3242155"/>
                  <a:pt x="932466" y="3246426"/>
                  <a:pt x="941857" y="3235458"/>
                </a:cubicBezTo>
                <a:lnTo>
                  <a:pt x="949302" y="3226983"/>
                </a:lnTo>
                <a:lnTo>
                  <a:pt x="949185" y="3225656"/>
                </a:lnTo>
                <a:lnTo>
                  <a:pt x="946053" y="3228186"/>
                </a:lnTo>
                <a:lnTo>
                  <a:pt x="945838" y="3228593"/>
                </a:lnTo>
                <a:lnTo>
                  <a:pt x="945329" y="3228770"/>
                </a:lnTo>
                <a:lnTo>
                  <a:pt x="943461" y="3230279"/>
                </a:lnTo>
                <a:cubicBezTo>
                  <a:pt x="940742" y="3232898"/>
                  <a:pt x="937146" y="3236687"/>
                  <a:pt x="932473" y="3241919"/>
                </a:cubicBezTo>
                <a:cubicBezTo>
                  <a:pt x="905515" y="3268771"/>
                  <a:pt x="885944" y="3306548"/>
                  <a:pt x="854528" y="3327787"/>
                </a:cubicBezTo>
                <a:cubicBezTo>
                  <a:pt x="849064" y="3331479"/>
                  <a:pt x="869212" y="3288668"/>
                  <a:pt x="874555" y="3289701"/>
                </a:cubicBezTo>
                <a:cubicBezTo>
                  <a:pt x="867115" y="3288262"/>
                  <a:pt x="840119" y="3325793"/>
                  <a:pt x="824218" y="3348267"/>
                </a:cubicBezTo>
                <a:lnTo>
                  <a:pt x="816888" y="3358499"/>
                </a:lnTo>
                <a:lnTo>
                  <a:pt x="822735" y="3348331"/>
                </a:lnTo>
                <a:cubicBezTo>
                  <a:pt x="849483" y="3303911"/>
                  <a:pt x="804205" y="3359735"/>
                  <a:pt x="803111" y="3362824"/>
                </a:cubicBezTo>
                <a:cubicBezTo>
                  <a:pt x="796738" y="3370998"/>
                  <a:pt x="784001" y="3377498"/>
                  <a:pt x="778205" y="3382400"/>
                </a:cubicBezTo>
                <a:lnTo>
                  <a:pt x="771030" y="3389866"/>
                </a:lnTo>
                <a:lnTo>
                  <a:pt x="837289" y="3302289"/>
                </a:lnTo>
                <a:lnTo>
                  <a:pt x="844462" y="3293089"/>
                </a:lnTo>
                <a:lnTo>
                  <a:pt x="853663" y="3275493"/>
                </a:lnTo>
                <a:lnTo>
                  <a:pt x="846863" y="3281492"/>
                </a:lnTo>
                <a:cubicBezTo>
                  <a:pt x="843894" y="3282067"/>
                  <a:pt x="861097" y="3259493"/>
                  <a:pt x="864242" y="3250897"/>
                </a:cubicBezTo>
                <a:cubicBezTo>
                  <a:pt x="861510" y="3252743"/>
                  <a:pt x="858779" y="3254590"/>
                  <a:pt x="856047" y="3256437"/>
                </a:cubicBezTo>
                <a:cubicBezTo>
                  <a:pt x="857413" y="3255514"/>
                  <a:pt x="851702" y="3256389"/>
                  <a:pt x="845381" y="3257097"/>
                </a:cubicBezTo>
                <a:lnTo>
                  <a:pt x="837187" y="3257715"/>
                </a:lnTo>
                <a:lnTo>
                  <a:pt x="833773" y="3265866"/>
                </a:lnTo>
                <a:cubicBezTo>
                  <a:pt x="830909" y="3273300"/>
                  <a:pt x="828756" y="3279009"/>
                  <a:pt x="826656" y="3277174"/>
                </a:cubicBezTo>
                <a:cubicBezTo>
                  <a:pt x="826656" y="3277174"/>
                  <a:pt x="828222" y="3271473"/>
                  <a:pt x="828626" y="3266705"/>
                </a:cubicBezTo>
                <a:lnTo>
                  <a:pt x="829048" y="3267549"/>
                </a:lnTo>
                <a:lnTo>
                  <a:pt x="828423" y="3269089"/>
                </a:lnTo>
                <a:cubicBezTo>
                  <a:pt x="829005" y="3268623"/>
                  <a:pt x="829295" y="3268391"/>
                  <a:pt x="829319" y="3268092"/>
                </a:cubicBezTo>
                <a:lnTo>
                  <a:pt x="829048" y="3267549"/>
                </a:lnTo>
                <a:lnTo>
                  <a:pt x="830196" y="3264717"/>
                </a:lnTo>
                <a:lnTo>
                  <a:pt x="831430" y="3263159"/>
                </a:lnTo>
                <a:cubicBezTo>
                  <a:pt x="832045" y="3262018"/>
                  <a:pt x="832348" y="3261127"/>
                  <a:pt x="832348" y="3261127"/>
                </a:cubicBezTo>
                <a:cubicBezTo>
                  <a:pt x="832348" y="3261127"/>
                  <a:pt x="829469" y="3256768"/>
                  <a:pt x="830867" y="3253056"/>
                </a:cubicBezTo>
                <a:cubicBezTo>
                  <a:pt x="832827" y="3244815"/>
                  <a:pt x="845277" y="3227795"/>
                  <a:pt x="848198" y="3221006"/>
                </a:cubicBezTo>
                <a:cubicBezTo>
                  <a:pt x="849360" y="3220077"/>
                  <a:pt x="847282" y="3216927"/>
                  <a:pt x="847483" y="3214542"/>
                </a:cubicBezTo>
                <a:cubicBezTo>
                  <a:pt x="848295" y="3210557"/>
                  <a:pt x="850715" y="3205856"/>
                  <a:pt x="853702" y="3200942"/>
                </a:cubicBezTo>
                <a:lnTo>
                  <a:pt x="855217" y="3198600"/>
                </a:lnTo>
                <a:lnTo>
                  <a:pt x="852564" y="3201489"/>
                </a:lnTo>
                <a:lnTo>
                  <a:pt x="845051" y="3209808"/>
                </a:lnTo>
                <a:lnTo>
                  <a:pt x="814159" y="3260938"/>
                </a:lnTo>
                <a:lnTo>
                  <a:pt x="788355" y="3308952"/>
                </a:lnTo>
                <a:lnTo>
                  <a:pt x="785259" y="3311233"/>
                </a:lnTo>
                <a:lnTo>
                  <a:pt x="778339" y="3316996"/>
                </a:lnTo>
                <a:lnTo>
                  <a:pt x="785449" y="3301318"/>
                </a:lnTo>
                <a:lnTo>
                  <a:pt x="776420" y="3315276"/>
                </a:lnTo>
                <a:lnTo>
                  <a:pt x="773550" y="3312450"/>
                </a:lnTo>
                <a:lnTo>
                  <a:pt x="769406" y="3316463"/>
                </a:lnTo>
                <a:lnTo>
                  <a:pt x="776508" y="3301930"/>
                </a:lnTo>
                <a:lnTo>
                  <a:pt x="779395" y="3297799"/>
                </a:lnTo>
                <a:cubicBezTo>
                  <a:pt x="780393" y="3296515"/>
                  <a:pt x="781082" y="3295837"/>
                  <a:pt x="781216" y="3296188"/>
                </a:cubicBezTo>
                <a:lnTo>
                  <a:pt x="779567" y="3295666"/>
                </a:lnTo>
                <a:lnTo>
                  <a:pt x="789069" y="3276220"/>
                </a:lnTo>
                <a:lnTo>
                  <a:pt x="793490" y="3271487"/>
                </a:lnTo>
                <a:cubicBezTo>
                  <a:pt x="796356" y="3268528"/>
                  <a:pt x="799696" y="3265210"/>
                  <a:pt x="804044" y="3261093"/>
                </a:cubicBezTo>
                <a:cubicBezTo>
                  <a:pt x="805854" y="3258805"/>
                  <a:pt x="824417" y="3241897"/>
                  <a:pt x="815200" y="3246986"/>
                </a:cubicBezTo>
                <a:cubicBezTo>
                  <a:pt x="808516" y="3251116"/>
                  <a:pt x="797167" y="3265298"/>
                  <a:pt x="793021" y="3268469"/>
                </a:cubicBezTo>
                <a:lnTo>
                  <a:pt x="792750" y="3268684"/>
                </a:lnTo>
                <a:lnTo>
                  <a:pt x="795340" y="3263382"/>
                </a:lnTo>
                <a:cubicBezTo>
                  <a:pt x="802286" y="3247441"/>
                  <a:pt x="811292" y="3233275"/>
                  <a:pt x="820177" y="3218929"/>
                </a:cubicBezTo>
                <a:lnTo>
                  <a:pt x="829178" y="3203725"/>
                </a:lnTo>
                <a:lnTo>
                  <a:pt x="826457" y="3206781"/>
                </a:lnTo>
                <a:lnTo>
                  <a:pt x="787954" y="3246121"/>
                </a:lnTo>
                <a:lnTo>
                  <a:pt x="793689" y="3237207"/>
                </a:lnTo>
                <a:cubicBezTo>
                  <a:pt x="806875" y="3220437"/>
                  <a:pt x="820383" y="3202763"/>
                  <a:pt x="833228" y="3185726"/>
                </a:cubicBezTo>
                <a:lnTo>
                  <a:pt x="836623" y="3181176"/>
                </a:lnTo>
                <a:lnTo>
                  <a:pt x="837230" y="3177385"/>
                </a:lnTo>
                <a:lnTo>
                  <a:pt x="849174" y="3164361"/>
                </a:lnTo>
                <a:lnTo>
                  <a:pt x="853339" y="3158779"/>
                </a:lnTo>
                <a:lnTo>
                  <a:pt x="840773" y="3169972"/>
                </a:lnTo>
                <a:lnTo>
                  <a:pt x="841464" y="3168611"/>
                </a:lnTo>
                <a:cubicBezTo>
                  <a:pt x="847106" y="3158028"/>
                  <a:pt x="855989" y="3141879"/>
                  <a:pt x="856466" y="3136215"/>
                </a:cubicBezTo>
                <a:cubicBezTo>
                  <a:pt x="841541" y="3152625"/>
                  <a:pt x="838578" y="3162039"/>
                  <a:pt x="827289" y="3178128"/>
                </a:cubicBezTo>
                <a:cubicBezTo>
                  <a:pt x="820184" y="3189566"/>
                  <a:pt x="819264" y="3190304"/>
                  <a:pt x="820226" y="3186939"/>
                </a:cubicBezTo>
                <a:lnTo>
                  <a:pt x="824021" y="3172747"/>
                </a:lnTo>
                <a:lnTo>
                  <a:pt x="822386" y="3174943"/>
                </a:lnTo>
                <a:cubicBezTo>
                  <a:pt x="806158" y="3197278"/>
                  <a:pt x="790779" y="3219200"/>
                  <a:pt x="773360" y="3242559"/>
                </a:cubicBezTo>
                <a:lnTo>
                  <a:pt x="757739" y="3262563"/>
                </a:lnTo>
                <a:lnTo>
                  <a:pt x="766451" y="3249266"/>
                </a:lnTo>
                <a:cubicBezTo>
                  <a:pt x="772842" y="3239712"/>
                  <a:pt x="780488" y="3228573"/>
                  <a:pt x="790534" y="3214482"/>
                </a:cubicBezTo>
                <a:cubicBezTo>
                  <a:pt x="800953" y="3199478"/>
                  <a:pt x="810181" y="3188595"/>
                  <a:pt x="817871" y="3175436"/>
                </a:cubicBezTo>
                <a:cubicBezTo>
                  <a:pt x="833370" y="3144392"/>
                  <a:pt x="795105" y="3190825"/>
                  <a:pt x="785570" y="3201253"/>
                </a:cubicBezTo>
                <a:cubicBezTo>
                  <a:pt x="772724" y="3218562"/>
                  <a:pt x="763267" y="3240877"/>
                  <a:pt x="754995" y="3234529"/>
                </a:cubicBezTo>
                <a:cubicBezTo>
                  <a:pt x="755916" y="3235895"/>
                  <a:pt x="760811" y="3226451"/>
                  <a:pt x="765997" y="3215231"/>
                </a:cubicBezTo>
                <a:lnTo>
                  <a:pt x="770382" y="3205326"/>
                </a:lnTo>
                <a:lnTo>
                  <a:pt x="830399" y="3112836"/>
                </a:lnTo>
                <a:lnTo>
                  <a:pt x="829915" y="3104526"/>
                </a:lnTo>
                <a:cubicBezTo>
                  <a:pt x="833040" y="3095355"/>
                  <a:pt x="842517" y="3089978"/>
                  <a:pt x="846803" y="3079875"/>
                </a:cubicBezTo>
                <a:cubicBezTo>
                  <a:pt x="845642" y="3080807"/>
                  <a:pt x="839329" y="3074383"/>
                  <a:pt x="840682" y="3073297"/>
                </a:cubicBezTo>
                <a:cubicBezTo>
                  <a:pt x="839970" y="3066831"/>
                  <a:pt x="862816" y="3048517"/>
                  <a:pt x="859020" y="3040076"/>
                </a:cubicBezTo>
                <a:cubicBezTo>
                  <a:pt x="859020" y="3040076"/>
                  <a:pt x="858890" y="3039880"/>
                  <a:pt x="858727" y="3039633"/>
                </a:cubicBezTo>
                <a:lnTo>
                  <a:pt x="858361" y="3039080"/>
                </a:lnTo>
                <a:lnTo>
                  <a:pt x="858241" y="3038895"/>
                </a:lnTo>
                <a:cubicBezTo>
                  <a:pt x="858109" y="3038700"/>
                  <a:pt x="858044" y="3038601"/>
                  <a:pt x="858142" y="3038748"/>
                </a:cubicBezTo>
                <a:lnTo>
                  <a:pt x="858361" y="3039080"/>
                </a:lnTo>
                <a:lnTo>
                  <a:pt x="859020" y="3040076"/>
                </a:lnTo>
                <a:cubicBezTo>
                  <a:pt x="849530" y="3047682"/>
                  <a:pt x="848691" y="3057617"/>
                  <a:pt x="841130" y="3065900"/>
                </a:cubicBezTo>
                <a:cubicBezTo>
                  <a:pt x="835608" y="3071439"/>
                  <a:pt x="830656" y="3077170"/>
                  <a:pt x="825918" y="3083561"/>
                </a:cubicBezTo>
                <a:lnTo>
                  <a:pt x="825187" y="3084695"/>
                </a:lnTo>
                <a:lnTo>
                  <a:pt x="825976" y="3085680"/>
                </a:lnTo>
                <a:cubicBezTo>
                  <a:pt x="826423" y="3087062"/>
                  <a:pt x="826469" y="3088544"/>
                  <a:pt x="826016" y="3089363"/>
                </a:cubicBezTo>
                <a:cubicBezTo>
                  <a:pt x="825715" y="3089906"/>
                  <a:pt x="825192" y="3090157"/>
                  <a:pt x="824420" y="3089884"/>
                </a:cubicBezTo>
                <a:cubicBezTo>
                  <a:pt x="823780" y="3091686"/>
                  <a:pt x="823282" y="3090638"/>
                  <a:pt x="823078" y="3088757"/>
                </a:cubicBezTo>
                <a:lnTo>
                  <a:pt x="823142" y="3087873"/>
                </a:lnTo>
                <a:lnTo>
                  <a:pt x="811994" y="3105187"/>
                </a:lnTo>
                <a:cubicBezTo>
                  <a:pt x="794299" y="3130858"/>
                  <a:pt x="827046" y="3072375"/>
                  <a:pt x="826086" y="3070923"/>
                </a:cubicBezTo>
                <a:lnTo>
                  <a:pt x="823271" y="3072770"/>
                </a:lnTo>
                <a:lnTo>
                  <a:pt x="773151" y="3133154"/>
                </a:lnTo>
                <a:cubicBezTo>
                  <a:pt x="762411" y="3143838"/>
                  <a:pt x="758033" y="3156197"/>
                  <a:pt x="745684" y="3169787"/>
                </a:cubicBezTo>
                <a:cubicBezTo>
                  <a:pt x="741858" y="3175677"/>
                  <a:pt x="735683" y="3184318"/>
                  <a:pt x="728817" y="3193603"/>
                </a:cubicBezTo>
                <a:lnTo>
                  <a:pt x="722137" y="3202402"/>
                </a:lnTo>
                <a:lnTo>
                  <a:pt x="717792" y="3197479"/>
                </a:lnTo>
                <a:lnTo>
                  <a:pt x="724731" y="3186135"/>
                </a:lnTo>
                <a:lnTo>
                  <a:pt x="735804" y="3172537"/>
                </a:lnTo>
                <a:cubicBezTo>
                  <a:pt x="745933" y="3159552"/>
                  <a:pt x="755942" y="3145654"/>
                  <a:pt x="755018" y="3144287"/>
                </a:cubicBezTo>
                <a:lnTo>
                  <a:pt x="751545" y="3146446"/>
                </a:lnTo>
                <a:lnTo>
                  <a:pt x="771531" y="3118093"/>
                </a:lnTo>
                <a:lnTo>
                  <a:pt x="789658" y="3091379"/>
                </a:lnTo>
                <a:lnTo>
                  <a:pt x="781192" y="3100244"/>
                </a:lnTo>
                <a:cubicBezTo>
                  <a:pt x="780611" y="3100710"/>
                  <a:pt x="780632" y="3099677"/>
                  <a:pt x="781025" y="3097872"/>
                </a:cubicBezTo>
                <a:lnTo>
                  <a:pt x="781383" y="3096677"/>
                </a:lnTo>
                <a:lnTo>
                  <a:pt x="799378" y="3076949"/>
                </a:lnTo>
                <a:lnTo>
                  <a:pt x="798777" y="3077939"/>
                </a:lnTo>
                <a:lnTo>
                  <a:pt x="815984" y="3052584"/>
                </a:lnTo>
                <a:lnTo>
                  <a:pt x="812888" y="3056315"/>
                </a:lnTo>
                <a:lnTo>
                  <a:pt x="811431" y="3058406"/>
                </a:lnTo>
                <a:lnTo>
                  <a:pt x="800680" y="3069227"/>
                </a:lnTo>
                <a:cubicBezTo>
                  <a:pt x="795750" y="3073904"/>
                  <a:pt x="790570" y="3078401"/>
                  <a:pt x="784898" y="3082549"/>
                </a:cubicBezTo>
                <a:cubicBezTo>
                  <a:pt x="794883" y="3068884"/>
                  <a:pt x="807187" y="3057817"/>
                  <a:pt x="818678" y="3045186"/>
                </a:cubicBezTo>
                <a:cubicBezTo>
                  <a:pt x="827386" y="3035212"/>
                  <a:pt x="818893" y="3041631"/>
                  <a:pt x="814551" y="3044874"/>
                </a:cubicBezTo>
                <a:lnTo>
                  <a:pt x="791835" y="3067757"/>
                </a:lnTo>
                <a:lnTo>
                  <a:pt x="771952" y="3096189"/>
                </a:lnTo>
                <a:lnTo>
                  <a:pt x="746373" y="3132771"/>
                </a:lnTo>
                <a:lnTo>
                  <a:pt x="754647" y="3125343"/>
                </a:lnTo>
                <a:lnTo>
                  <a:pt x="767767" y="3111546"/>
                </a:lnTo>
                <a:lnTo>
                  <a:pt x="763943" y="3118519"/>
                </a:lnTo>
                <a:cubicBezTo>
                  <a:pt x="756459" y="3128037"/>
                  <a:pt x="749214" y="3137920"/>
                  <a:pt x="742185" y="3148463"/>
                </a:cubicBezTo>
                <a:lnTo>
                  <a:pt x="732804" y="3164006"/>
                </a:lnTo>
                <a:lnTo>
                  <a:pt x="732718" y="3163573"/>
                </a:lnTo>
                <a:cubicBezTo>
                  <a:pt x="731637" y="3164268"/>
                  <a:pt x="729336" y="3166173"/>
                  <a:pt x="725196" y="3169809"/>
                </a:cubicBezTo>
                <a:lnTo>
                  <a:pt x="722428" y="3172191"/>
                </a:lnTo>
                <a:lnTo>
                  <a:pt x="725172" y="3167148"/>
                </a:lnTo>
                <a:lnTo>
                  <a:pt x="740380" y="3141145"/>
                </a:lnTo>
                <a:lnTo>
                  <a:pt x="718663" y="3170793"/>
                </a:lnTo>
                <a:cubicBezTo>
                  <a:pt x="711065" y="3182012"/>
                  <a:pt x="703605" y="3192842"/>
                  <a:pt x="694791" y="3202181"/>
                </a:cubicBezTo>
                <a:cubicBezTo>
                  <a:pt x="694791" y="3202181"/>
                  <a:pt x="694885" y="3199460"/>
                  <a:pt x="694431" y="3197057"/>
                </a:cubicBezTo>
                <a:lnTo>
                  <a:pt x="694339" y="3196971"/>
                </a:lnTo>
                <a:lnTo>
                  <a:pt x="697219" y="3194330"/>
                </a:lnTo>
                <a:cubicBezTo>
                  <a:pt x="704959" y="3184805"/>
                  <a:pt x="720759" y="3161810"/>
                  <a:pt x="717325" y="3161147"/>
                </a:cubicBezTo>
                <a:cubicBezTo>
                  <a:pt x="708167" y="3159376"/>
                  <a:pt x="683639" y="3208467"/>
                  <a:pt x="662721" y="3226588"/>
                </a:cubicBezTo>
                <a:cubicBezTo>
                  <a:pt x="651703" y="3237520"/>
                  <a:pt x="647410" y="3241293"/>
                  <a:pt x="637907" y="3251292"/>
                </a:cubicBezTo>
                <a:lnTo>
                  <a:pt x="637457" y="3251779"/>
                </a:lnTo>
                <a:lnTo>
                  <a:pt x="648465" y="3232931"/>
                </a:lnTo>
                <a:cubicBezTo>
                  <a:pt x="655042" y="3223161"/>
                  <a:pt x="661909" y="3214004"/>
                  <a:pt x="669177" y="3204119"/>
                </a:cubicBezTo>
                <a:cubicBezTo>
                  <a:pt x="681011" y="3190345"/>
                  <a:pt x="729432" y="3114192"/>
                  <a:pt x="698295" y="3153004"/>
                </a:cubicBezTo>
                <a:lnTo>
                  <a:pt x="684274" y="3172727"/>
                </a:lnTo>
                <a:lnTo>
                  <a:pt x="677640" y="3180598"/>
                </a:lnTo>
                <a:cubicBezTo>
                  <a:pt x="660649" y="3200571"/>
                  <a:pt x="630419" y="3234742"/>
                  <a:pt x="651709" y="3197544"/>
                </a:cubicBezTo>
                <a:cubicBezTo>
                  <a:pt x="658057" y="3189272"/>
                  <a:pt x="676821" y="3167962"/>
                  <a:pt x="679477" y="3154226"/>
                </a:cubicBezTo>
                <a:cubicBezTo>
                  <a:pt x="685011" y="3137880"/>
                  <a:pt x="659013" y="3172042"/>
                  <a:pt x="645862" y="3188893"/>
                </a:cubicBezTo>
                <a:cubicBezTo>
                  <a:pt x="635748" y="3204355"/>
                  <a:pt x="622595" y="3221208"/>
                  <a:pt x="613945" y="3227057"/>
                </a:cubicBezTo>
                <a:cubicBezTo>
                  <a:pt x="610328" y="3233481"/>
                  <a:pt x="602562" y="3234751"/>
                  <a:pt x="594367" y="3240292"/>
                </a:cubicBezTo>
                <a:lnTo>
                  <a:pt x="582436" y="3254629"/>
                </a:lnTo>
                <a:lnTo>
                  <a:pt x="666277" y="3128217"/>
                </a:lnTo>
                <a:lnTo>
                  <a:pt x="736016" y="3030487"/>
                </a:lnTo>
                <a:lnTo>
                  <a:pt x="733326" y="3030447"/>
                </a:lnTo>
                <a:cubicBezTo>
                  <a:pt x="733326" y="3030447"/>
                  <a:pt x="734488" y="3029515"/>
                  <a:pt x="735844" y="3028427"/>
                </a:cubicBezTo>
                <a:lnTo>
                  <a:pt x="736459" y="3029867"/>
                </a:lnTo>
                <a:lnTo>
                  <a:pt x="743981" y="3019325"/>
                </a:lnTo>
                <a:lnTo>
                  <a:pt x="744507" y="3017734"/>
                </a:lnTo>
                <a:cubicBezTo>
                  <a:pt x="744429" y="3016962"/>
                  <a:pt x="743852" y="3016452"/>
                  <a:pt x="742452" y="3016462"/>
                </a:cubicBezTo>
                <a:cubicBezTo>
                  <a:pt x="742452" y="3016462"/>
                  <a:pt x="738369" y="3024181"/>
                  <a:pt x="735844" y="3028427"/>
                </a:cubicBezTo>
                <a:lnTo>
                  <a:pt x="732451" y="3026441"/>
                </a:lnTo>
                <a:lnTo>
                  <a:pt x="655757" y="3133291"/>
                </a:lnTo>
                <a:cubicBezTo>
                  <a:pt x="609854" y="3194227"/>
                  <a:pt x="562807" y="3252793"/>
                  <a:pt x="513794" y="3307294"/>
                </a:cubicBezTo>
                <a:cubicBezTo>
                  <a:pt x="514543" y="3285539"/>
                  <a:pt x="555789" y="3260739"/>
                  <a:pt x="546195" y="3246910"/>
                </a:cubicBezTo>
                <a:cubicBezTo>
                  <a:pt x="547471" y="3243305"/>
                  <a:pt x="510359" y="3287534"/>
                  <a:pt x="510359" y="3287534"/>
                </a:cubicBezTo>
                <a:cubicBezTo>
                  <a:pt x="500197" y="3294944"/>
                  <a:pt x="498200" y="3290760"/>
                  <a:pt x="494015" y="3292755"/>
                </a:cubicBezTo>
                <a:cubicBezTo>
                  <a:pt x="470925" y="3317029"/>
                  <a:pt x="455961" y="3369103"/>
                  <a:pt x="430346" y="3371042"/>
                </a:cubicBezTo>
                <a:lnTo>
                  <a:pt x="438624" y="3354533"/>
                </a:lnTo>
                <a:lnTo>
                  <a:pt x="440310" y="3352884"/>
                </a:lnTo>
                <a:lnTo>
                  <a:pt x="441839" y="3349603"/>
                </a:lnTo>
                <a:lnTo>
                  <a:pt x="445820" y="3343925"/>
                </a:lnTo>
                <a:cubicBezTo>
                  <a:pt x="448323" y="3340537"/>
                  <a:pt x="451158" y="3336833"/>
                  <a:pt x="454390" y="3332618"/>
                </a:cubicBezTo>
                <a:cubicBezTo>
                  <a:pt x="455484" y="3329528"/>
                  <a:pt x="482759" y="3303257"/>
                  <a:pt x="480044" y="3291285"/>
                </a:cubicBezTo>
                <a:cubicBezTo>
                  <a:pt x="480044" y="3291285"/>
                  <a:pt x="458048" y="3312469"/>
                  <a:pt x="454765" y="3321737"/>
                </a:cubicBezTo>
                <a:cubicBezTo>
                  <a:pt x="452034" y="3324539"/>
                  <a:pt x="448889" y="3333421"/>
                  <a:pt x="445515" y="3341717"/>
                </a:cubicBezTo>
                <a:lnTo>
                  <a:pt x="441839" y="3349603"/>
                </a:lnTo>
                <a:lnTo>
                  <a:pt x="439230" y="3353326"/>
                </a:lnTo>
                <a:lnTo>
                  <a:pt x="438624" y="3354533"/>
                </a:lnTo>
                <a:lnTo>
                  <a:pt x="434906" y="3358169"/>
                </a:lnTo>
                <a:cubicBezTo>
                  <a:pt x="422076" y="3362680"/>
                  <a:pt x="435678" y="3339880"/>
                  <a:pt x="442657" y="3329135"/>
                </a:cubicBezTo>
                <a:lnTo>
                  <a:pt x="445375" y="3325070"/>
                </a:lnTo>
                <a:lnTo>
                  <a:pt x="445742" y="3324555"/>
                </a:lnTo>
                <a:cubicBezTo>
                  <a:pt x="446461" y="3323513"/>
                  <a:pt x="446390" y="3323583"/>
                  <a:pt x="445786" y="3324453"/>
                </a:cubicBezTo>
                <a:lnTo>
                  <a:pt x="445375" y="3325070"/>
                </a:lnTo>
                <a:lnTo>
                  <a:pt x="440934" y="3331328"/>
                </a:lnTo>
                <a:cubicBezTo>
                  <a:pt x="423123" y="3350517"/>
                  <a:pt x="409099" y="3370472"/>
                  <a:pt x="388380" y="3388052"/>
                </a:cubicBezTo>
                <a:cubicBezTo>
                  <a:pt x="372558" y="3402441"/>
                  <a:pt x="379757" y="3387027"/>
                  <a:pt x="390527" y="3367877"/>
                </a:cubicBezTo>
                <a:lnTo>
                  <a:pt x="393224" y="3363225"/>
                </a:lnTo>
                <a:lnTo>
                  <a:pt x="408141" y="3341644"/>
                </a:lnTo>
                <a:cubicBezTo>
                  <a:pt x="408141" y="3341644"/>
                  <a:pt x="441904" y="3306213"/>
                  <a:pt x="430593" y="3301256"/>
                </a:cubicBezTo>
                <a:cubicBezTo>
                  <a:pt x="426710" y="3301890"/>
                  <a:pt x="415644" y="3317663"/>
                  <a:pt x="405212" y="3333507"/>
                </a:cubicBezTo>
                <a:lnTo>
                  <a:pt x="404264" y="3334970"/>
                </a:lnTo>
                <a:lnTo>
                  <a:pt x="402951" y="3336274"/>
                </a:lnTo>
                <a:cubicBezTo>
                  <a:pt x="397315" y="3341958"/>
                  <a:pt x="391542" y="3348026"/>
                  <a:pt x="390995" y="3349570"/>
                </a:cubicBezTo>
                <a:cubicBezTo>
                  <a:pt x="383344" y="3361349"/>
                  <a:pt x="381573" y="3358983"/>
                  <a:pt x="382535" y="3352588"/>
                </a:cubicBezTo>
                <a:lnTo>
                  <a:pt x="383599" y="3348686"/>
                </a:lnTo>
                <a:lnTo>
                  <a:pt x="454209" y="3252781"/>
                </a:lnTo>
                <a:cubicBezTo>
                  <a:pt x="454209" y="3252781"/>
                  <a:pt x="484279" y="3211886"/>
                  <a:pt x="474237" y="3214695"/>
                </a:cubicBezTo>
                <a:cubicBezTo>
                  <a:pt x="465585" y="3220545"/>
                  <a:pt x="453703" y="3245163"/>
                  <a:pt x="444168" y="3255589"/>
                </a:cubicBezTo>
                <a:cubicBezTo>
                  <a:pt x="448266" y="3252820"/>
                  <a:pt x="430598" y="3278572"/>
                  <a:pt x="419038" y="3287971"/>
                </a:cubicBezTo>
                <a:lnTo>
                  <a:pt x="412493" y="3289735"/>
                </a:lnTo>
                <a:lnTo>
                  <a:pt x="421972" y="3274845"/>
                </a:lnTo>
                <a:cubicBezTo>
                  <a:pt x="453940" y="3231077"/>
                  <a:pt x="499599" y="3180423"/>
                  <a:pt x="516957" y="3146149"/>
                </a:cubicBezTo>
                <a:cubicBezTo>
                  <a:pt x="531170" y="3115833"/>
                  <a:pt x="531546" y="3104954"/>
                  <a:pt x="516428" y="3127997"/>
                </a:cubicBezTo>
                <a:cubicBezTo>
                  <a:pt x="498617" y="3147187"/>
                  <a:pt x="437266" y="3240203"/>
                  <a:pt x="427106" y="3247614"/>
                </a:cubicBezTo>
                <a:lnTo>
                  <a:pt x="426102" y="3246191"/>
                </a:lnTo>
                <a:lnTo>
                  <a:pt x="426405" y="3245768"/>
                </a:lnTo>
                <a:cubicBezTo>
                  <a:pt x="439342" y="3226925"/>
                  <a:pt x="451330" y="3208290"/>
                  <a:pt x="461578" y="3190084"/>
                </a:cubicBezTo>
                <a:cubicBezTo>
                  <a:pt x="446897" y="3206146"/>
                  <a:pt x="432266" y="3224246"/>
                  <a:pt x="417653" y="3243568"/>
                </a:cubicBezTo>
                <a:lnTo>
                  <a:pt x="390884" y="3280720"/>
                </a:lnTo>
                <a:lnTo>
                  <a:pt x="390185" y="3281480"/>
                </a:lnTo>
                <a:cubicBezTo>
                  <a:pt x="412039" y="3249234"/>
                  <a:pt x="429142" y="3212406"/>
                  <a:pt x="435696" y="3203716"/>
                </a:cubicBezTo>
                <a:cubicBezTo>
                  <a:pt x="442069" y="3195543"/>
                  <a:pt x="473003" y="3149126"/>
                  <a:pt x="447724" y="3179579"/>
                </a:cubicBezTo>
                <a:cubicBezTo>
                  <a:pt x="438980" y="3194448"/>
                  <a:pt x="428046" y="3215495"/>
                  <a:pt x="417886" y="3222906"/>
                </a:cubicBezTo>
                <a:cubicBezTo>
                  <a:pt x="412606" y="3227991"/>
                  <a:pt x="398634" y="3226521"/>
                  <a:pt x="398634" y="3226521"/>
                </a:cubicBezTo>
                <a:cubicBezTo>
                  <a:pt x="387893" y="3237205"/>
                  <a:pt x="382240" y="3253166"/>
                  <a:pt x="374589" y="3264946"/>
                </a:cubicBezTo>
                <a:cubicBezTo>
                  <a:pt x="369310" y="3270031"/>
                  <a:pt x="353871" y="3282527"/>
                  <a:pt x="356961" y="3283620"/>
                </a:cubicBezTo>
                <a:cubicBezTo>
                  <a:pt x="353871" y="3282527"/>
                  <a:pt x="354064" y="3272163"/>
                  <a:pt x="352970" y="3275253"/>
                </a:cubicBezTo>
                <a:cubicBezTo>
                  <a:pt x="342990" y="3282149"/>
                  <a:pt x="336060" y="3301717"/>
                  <a:pt x="320040" y="3317486"/>
                </a:cubicBezTo>
                <a:cubicBezTo>
                  <a:pt x="313668" y="3325660"/>
                  <a:pt x="296229" y="3333972"/>
                  <a:pt x="290768" y="3339571"/>
                </a:cubicBezTo>
                <a:cubicBezTo>
                  <a:pt x="277325" y="3356252"/>
                  <a:pt x="283880" y="3347563"/>
                  <a:pt x="287163" y="3338293"/>
                </a:cubicBezTo>
                <a:cubicBezTo>
                  <a:pt x="301935" y="3296585"/>
                  <a:pt x="268053" y="3352967"/>
                  <a:pt x="248427" y="3367459"/>
                </a:cubicBezTo>
                <a:cubicBezTo>
                  <a:pt x="246291" y="3352213"/>
                  <a:pt x="265540" y="3348602"/>
                  <a:pt x="262825" y="3336628"/>
                </a:cubicBezTo>
                <a:lnTo>
                  <a:pt x="238640" y="3363994"/>
                </a:lnTo>
                <a:cubicBezTo>
                  <a:pt x="224862" y="3352158"/>
                  <a:pt x="258694" y="3317199"/>
                  <a:pt x="260881" y="3311021"/>
                </a:cubicBezTo>
                <a:cubicBezTo>
                  <a:pt x="339139" y="3191539"/>
                  <a:pt x="436111" y="3060144"/>
                  <a:pt x="504534" y="2958622"/>
                </a:cubicBezTo>
                <a:cubicBezTo>
                  <a:pt x="473794" y="2994674"/>
                  <a:pt x="441960" y="3033817"/>
                  <a:pt x="412122" y="3077144"/>
                </a:cubicBezTo>
                <a:cubicBezTo>
                  <a:pt x="379191" y="3119378"/>
                  <a:pt x="350770" y="3170160"/>
                  <a:pt x="318795" y="3198244"/>
                </a:cubicBezTo>
                <a:cubicBezTo>
                  <a:pt x="314611" y="3200238"/>
                  <a:pt x="280779" y="3235196"/>
                  <a:pt x="280779" y="3235196"/>
                </a:cubicBezTo>
                <a:cubicBezTo>
                  <a:pt x="266808" y="3233725"/>
                  <a:pt x="282249" y="3221228"/>
                  <a:pt x="288621" y="3213054"/>
                </a:cubicBezTo>
                <a:cubicBezTo>
                  <a:pt x="279878" y="3227921"/>
                  <a:pt x="296272" y="3201277"/>
                  <a:pt x="310294" y="3181323"/>
                </a:cubicBezTo>
                <a:cubicBezTo>
                  <a:pt x="354854" y="3117713"/>
                  <a:pt x="409456" y="3043749"/>
                  <a:pt x="444574" y="2995338"/>
                </a:cubicBezTo>
                <a:lnTo>
                  <a:pt x="615002" y="2753456"/>
                </a:lnTo>
                <a:lnTo>
                  <a:pt x="613090" y="2753682"/>
                </a:lnTo>
                <a:lnTo>
                  <a:pt x="611999" y="2753884"/>
                </a:lnTo>
                <a:lnTo>
                  <a:pt x="612122" y="2752721"/>
                </a:lnTo>
                <a:cubicBezTo>
                  <a:pt x="612473" y="2749327"/>
                  <a:pt x="613320" y="2740944"/>
                  <a:pt x="613786" y="2734229"/>
                </a:cubicBezTo>
                <a:lnTo>
                  <a:pt x="613928" y="2730567"/>
                </a:lnTo>
                <a:lnTo>
                  <a:pt x="621030" y="2719643"/>
                </a:lnTo>
                <a:cubicBezTo>
                  <a:pt x="624402" y="2713978"/>
                  <a:pt x="626796" y="2709217"/>
                  <a:pt x="627362" y="2706296"/>
                </a:cubicBezTo>
                <a:lnTo>
                  <a:pt x="620204" y="2713290"/>
                </a:lnTo>
                <a:lnTo>
                  <a:pt x="626332" y="2704776"/>
                </a:lnTo>
                <a:lnTo>
                  <a:pt x="627249" y="2703504"/>
                </a:lnTo>
                <a:cubicBezTo>
                  <a:pt x="630354" y="2699351"/>
                  <a:pt x="633622" y="2694991"/>
                  <a:pt x="636718" y="2690453"/>
                </a:cubicBezTo>
                <a:lnTo>
                  <a:pt x="640860" y="2683532"/>
                </a:lnTo>
                <a:lnTo>
                  <a:pt x="643718" y="2672845"/>
                </a:lnTo>
                <a:cubicBezTo>
                  <a:pt x="644234" y="2666759"/>
                  <a:pt x="641329" y="2680432"/>
                  <a:pt x="639816" y="2675974"/>
                </a:cubicBezTo>
                <a:cubicBezTo>
                  <a:pt x="638304" y="2671514"/>
                  <a:pt x="647207" y="2662586"/>
                  <a:pt x="649561" y="2657117"/>
                </a:cubicBezTo>
                <a:cubicBezTo>
                  <a:pt x="653494" y="2651871"/>
                  <a:pt x="658495" y="2646072"/>
                  <a:pt x="661012" y="2638680"/>
                </a:cubicBezTo>
                <a:cubicBezTo>
                  <a:pt x="661012" y="2638680"/>
                  <a:pt x="660594" y="2638047"/>
                  <a:pt x="660195" y="2637170"/>
                </a:cubicBezTo>
                <a:lnTo>
                  <a:pt x="659627" y="2634761"/>
                </a:lnTo>
                <a:lnTo>
                  <a:pt x="655461" y="2639352"/>
                </a:lnTo>
                <a:cubicBezTo>
                  <a:pt x="650925" y="2643583"/>
                  <a:pt x="646752" y="2647126"/>
                  <a:pt x="642388" y="2651360"/>
                </a:cubicBezTo>
                <a:lnTo>
                  <a:pt x="637709" y="2656690"/>
                </a:lnTo>
                <a:lnTo>
                  <a:pt x="627646" y="2670914"/>
                </a:lnTo>
                <a:lnTo>
                  <a:pt x="616500" y="2686468"/>
                </a:lnTo>
                <a:lnTo>
                  <a:pt x="614086" y="2690377"/>
                </a:lnTo>
                <a:lnTo>
                  <a:pt x="611097" y="2695658"/>
                </a:lnTo>
                <a:lnTo>
                  <a:pt x="609766" y="2699427"/>
                </a:lnTo>
                <a:cubicBezTo>
                  <a:pt x="609145" y="2700431"/>
                  <a:pt x="608570" y="2700914"/>
                  <a:pt x="608163" y="2700966"/>
                </a:cubicBezTo>
                <a:lnTo>
                  <a:pt x="608151" y="2700863"/>
                </a:lnTo>
                <a:lnTo>
                  <a:pt x="607862" y="2701375"/>
                </a:lnTo>
                <a:cubicBezTo>
                  <a:pt x="605904" y="2704410"/>
                  <a:pt x="604069" y="2706620"/>
                  <a:pt x="602383" y="2707423"/>
                </a:cubicBezTo>
                <a:lnTo>
                  <a:pt x="602578" y="2705698"/>
                </a:lnTo>
                <a:lnTo>
                  <a:pt x="609723" y="2695230"/>
                </a:lnTo>
                <a:cubicBezTo>
                  <a:pt x="609723" y="2695230"/>
                  <a:pt x="608915" y="2694040"/>
                  <a:pt x="608200" y="2692384"/>
                </a:cubicBezTo>
                <a:lnTo>
                  <a:pt x="607947" y="2690950"/>
                </a:lnTo>
                <a:lnTo>
                  <a:pt x="611145" y="2684913"/>
                </a:lnTo>
                <a:cubicBezTo>
                  <a:pt x="612502" y="2682810"/>
                  <a:pt x="613585" y="2681734"/>
                  <a:pt x="613986" y="2682577"/>
                </a:cubicBezTo>
                <a:lnTo>
                  <a:pt x="609822" y="2682816"/>
                </a:lnTo>
                <a:lnTo>
                  <a:pt x="612579" y="2678648"/>
                </a:lnTo>
                <a:cubicBezTo>
                  <a:pt x="620313" y="2667253"/>
                  <a:pt x="633528" y="2648393"/>
                  <a:pt x="637640" y="2643209"/>
                </a:cubicBezTo>
                <a:cubicBezTo>
                  <a:pt x="657160" y="2603277"/>
                  <a:pt x="614177" y="2662279"/>
                  <a:pt x="604290" y="2672170"/>
                </a:cubicBezTo>
                <a:cubicBezTo>
                  <a:pt x="596372" y="2682602"/>
                  <a:pt x="589586" y="2692137"/>
                  <a:pt x="583630" y="2699836"/>
                </a:cubicBezTo>
                <a:lnTo>
                  <a:pt x="568490" y="2715951"/>
                </a:lnTo>
                <a:lnTo>
                  <a:pt x="567687" y="2715685"/>
                </a:lnTo>
                <a:cubicBezTo>
                  <a:pt x="566739" y="2716052"/>
                  <a:pt x="565094" y="2717977"/>
                  <a:pt x="563157" y="2720663"/>
                </a:cubicBezTo>
                <a:lnTo>
                  <a:pt x="560778" y="2724278"/>
                </a:lnTo>
                <a:lnTo>
                  <a:pt x="548532" y="2737510"/>
                </a:lnTo>
                <a:lnTo>
                  <a:pt x="548173" y="2731929"/>
                </a:lnTo>
                <a:lnTo>
                  <a:pt x="553387" y="2718637"/>
                </a:lnTo>
                <a:lnTo>
                  <a:pt x="556531" y="2714617"/>
                </a:lnTo>
                <a:cubicBezTo>
                  <a:pt x="567250" y="2700419"/>
                  <a:pt x="581540" y="2687551"/>
                  <a:pt x="584510" y="2672175"/>
                </a:cubicBezTo>
                <a:cubicBezTo>
                  <a:pt x="583736" y="2666283"/>
                  <a:pt x="582247" y="2664081"/>
                  <a:pt x="584915" y="2658535"/>
                </a:cubicBezTo>
                <a:cubicBezTo>
                  <a:pt x="591824" y="2644239"/>
                  <a:pt x="609458" y="2635525"/>
                  <a:pt x="618571" y="2619742"/>
                </a:cubicBezTo>
                <a:cubicBezTo>
                  <a:pt x="617744" y="2620301"/>
                  <a:pt x="615786" y="2619293"/>
                  <a:pt x="613794" y="2617726"/>
                </a:cubicBezTo>
                <a:lnTo>
                  <a:pt x="610419" y="2614068"/>
                </a:lnTo>
                <a:lnTo>
                  <a:pt x="608854" y="2615708"/>
                </a:lnTo>
                <a:cubicBezTo>
                  <a:pt x="608387" y="2616083"/>
                  <a:pt x="608402" y="2615249"/>
                  <a:pt x="608720" y="2613795"/>
                </a:cubicBezTo>
                <a:lnTo>
                  <a:pt x="609007" y="2612833"/>
                </a:lnTo>
                <a:lnTo>
                  <a:pt x="609143" y="2612684"/>
                </a:lnTo>
                <a:lnTo>
                  <a:pt x="608830" y="2612343"/>
                </a:lnTo>
                <a:lnTo>
                  <a:pt x="608786" y="2611641"/>
                </a:lnTo>
                <a:lnTo>
                  <a:pt x="620371" y="2594247"/>
                </a:lnTo>
                <a:lnTo>
                  <a:pt x="611840" y="2601447"/>
                </a:lnTo>
                <a:lnTo>
                  <a:pt x="613232" y="2599712"/>
                </a:lnTo>
                <a:lnTo>
                  <a:pt x="593523" y="2618887"/>
                </a:lnTo>
                <a:cubicBezTo>
                  <a:pt x="584681" y="2627563"/>
                  <a:pt x="576085" y="2635819"/>
                  <a:pt x="567662" y="2642989"/>
                </a:cubicBezTo>
                <a:cubicBezTo>
                  <a:pt x="576295" y="2633048"/>
                  <a:pt x="586727" y="2622642"/>
                  <a:pt x="596730" y="2613475"/>
                </a:cubicBezTo>
                <a:lnTo>
                  <a:pt x="606146" y="2603235"/>
                </a:lnTo>
                <a:cubicBezTo>
                  <a:pt x="605915" y="2602622"/>
                  <a:pt x="605216" y="2602617"/>
                  <a:pt x="604278" y="2602982"/>
                </a:cubicBezTo>
                <a:lnTo>
                  <a:pt x="603776" y="2603281"/>
                </a:lnTo>
                <a:lnTo>
                  <a:pt x="600691" y="2606387"/>
                </a:lnTo>
                <a:lnTo>
                  <a:pt x="601635" y="2604776"/>
                </a:lnTo>
                <a:lnTo>
                  <a:pt x="601847" y="2604426"/>
                </a:lnTo>
                <a:lnTo>
                  <a:pt x="600961" y="2604955"/>
                </a:lnTo>
                <a:cubicBezTo>
                  <a:pt x="598564" y="2606694"/>
                  <a:pt x="596105" y="2608970"/>
                  <a:pt x="595375" y="2609893"/>
                </a:cubicBezTo>
                <a:cubicBezTo>
                  <a:pt x="572969" y="2630427"/>
                  <a:pt x="549946" y="2657874"/>
                  <a:pt x="528386" y="2673995"/>
                </a:cubicBezTo>
                <a:cubicBezTo>
                  <a:pt x="544908" y="2653100"/>
                  <a:pt x="570412" y="2632686"/>
                  <a:pt x="588461" y="2612505"/>
                </a:cubicBezTo>
                <a:cubicBezTo>
                  <a:pt x="583060" y="2618643"/>
                  <a:pt x="593421" y="2608045"/>
                  <a:pt x="591980" y="2607083"/>
                </a:cubicBezTo>
                <a:cubicBezTo>
                  <a:pt x="589238" y="2605535"/>
                  <a:pt x="588034" y="2611375"/>
                  <a:pt x="588034" y="2611375"/>
                </a:cubicBezTo>
                <a:cubicBezTo>
                  <a:pt x="576101" y="2622565"/>
                  <a:pt x="564720" y="2633544"/>
                  <a:pt x="553487" y="2644147"/>
                </a:cubicBezTo>
                <a:lnTo>
                  <a:pt x="530858" y="2664653"/>
                </a:lnTo>
                <a:lnTo>
                  <a:pt x="533120" y="2660903"/>
                </a:lnTo>
                <a:lnTo>
                  <a:pt x="533204" y="2660727"/>
                </a:lnTo>
                <a:lnTo>
                  <a:pt x="534136" y="2659757"/>
                </a:lnTo>
                <a:cubicBezTo>
                  <a:pt x="536695" y="2657499"/>
                  <a:pt x="549882" y="2645833"/>
                  <a:pt x="549456" y="2644703"/>
                </a:cubicBezTo>
                <a:cubicBezTo>
                  <a:pt x="548101" y="2641121"/>
                  <a:pt x="535340" y="2653917"/>
                  <a:pt x="537226" y="2653204"/>
                </a:cubicBezTo>
                <a:lnTo>
                  <a:pt x="536153" y="2654302"/>
                </a:lnTo>
                <a:lnTo>
                  <a:pt x="535555" y="2652116"/>
                </a:lnTo>
                <a:cubicBezTo>
                  <a:pt x="534819" y="2652581"/>
                  <a:pt x="533640" y="2654095"/>
                  <a:pt x="532280" y="2656100"/>
                </a:cubicBezTo>
                <a:lnTo>
                  <a:pt x="528970" y="2661352"/>
                </a:lnTo>
                <a:lnTo>
                  <a:pt x="525766" y="2664214"/>
                </a:lnTo>
                <a:cubicBezTo>
                  <a:pt x="522510" y="2664153"/>
                  <a:pt x="533968" y="2653141"/>
                  <a:pt x="533968" y="2653141"/>
                </a:cubicBezTo>
                <a:cubicBezTo>
                  <a:pt x="556061" y="2632727"/>
                  <a:pt x="574538" y="2613676"/>
                  <a:pt x="592414" y="2596362"/>
                </a:cubicBezTo>
                <a:cubicBezTo>
                  <a:pt x="592961" y="2595671"/>
                  <a:pt x="596359" y="2592568"/>
                  <a:pt x="600272" y="2588791"/>
                </a:cubicBezTo>
                <a:lnTo>
                  <a:pt x="603344" y="2585765"/>
                </a:lnTo>
                <a:lnTo>
                  <a:pt x="603005" y="2585802"/>
                </a:lnTo>
                <a:cubicBezTo>
                  <a:pt x="601860" y="2585917"/>
                  <a:pt x="600657" y="2586015"/>
                  <a:pt x="599685" y="2585997"/>
                </a:cubicBezTo>
                <a:lnTo>
                  <a:pt x="598667" y="2585741"/>
                </a:lnTo>
                <a:lnTo>
                  <a:pt x="585457" y="2598266"/>
                </a:lnTo>
                <a:lnTo>
                  <a:pt x="575091" y="2608356"/>
                </a:lnTo>
                <a:lnTo>
                  <a:pt x="571393" y="2613434"/>
                </a:lnTo>
                <a:lnTo>
                  <a:pt x="567778" y="2615471"/>
                </a:lnTo>
                <a:lnTo>
                  <a:pt x="561795" y="2621294"/>
                </a:lnTo>
                <a:cubicBezTo>
                  <a:pt x="560851" y="2621652"/>
                  <a:pt x="546303" y="2639216"/>
                  <a:pt x="543832" y="2638857"/>
                </a:cubicBezTo>
                <a:cubicBezTo>
                  <a:pt x="542214" y="2637423"/>
                  <a:pt x="544483" y="2634519"/>
                  <a:pt x="547156" y="2631971"/>
                </a:cubicBezTo>
                <a:lnTo>
                  <a:pt x="548282" y="2631010"/>
                </a:lnTo>
                <a:lnTo>
                  <a:pt x="549264" y="2628663"/>
                </a:lnTo>
                <a:cubicBezTo>
                  <a:pt x="551649" y="2623817"/>
                  <a:pt x="555940" y="2616442"/>
                  <a:pt x="556560" y="2614938"/>
                </a:cubicBezTo>
                <a:cubicBezTo>
                  <a:pt x="559501" y="2609817"/>
                  <a:pt x="561729" y="2605737"/>
                  <a:pt x="563613" y="2602131"/>
                </a:cubicBezTo>
                <a:lnTo>
                  <a:pt x="564569" y="2600228"/>
                </a:lnTo>
                <a:lnTo>
                  <a:pt x="575795" y="2588633"/>
                </a:lnTo>
                <a:lnTo>
                  <a:pt x="564686" y="2604839"/>
                </a:lnTo>
                <a:cubicBezTo>
                  <a:pt x="563572" y="2606404"/>
                  <a:pt x="561900" y="2609718"/>
                  <a:pt x="559983" y="2613554"/>
                </a:cubicBezTo>
                <a:lnTo>
                  <a:pt x="559146" y="2615157"/>
                </a:lnTo>
                <a:lnTo>
                  <a:pt x="567123" y="2604933"/>
                </a:lnTo>
                <a:cubicBezTo>
                  <a:pt x="573916" y="2596597"/>
                  <a:pt x="580898" y="2588535"/>
                  <a:pt x="580898" y="2588535"/>
                </a:cubicBezTo>
                <a:lnTo>
                  <a:pt x="591554" y="2575571"/>
                </a:lnTo>
                <a:lnTo>
                  <a:pt x="591836" y="2573366"/>
                </a:lnTo>
                <a:lnTo>
                  <a:pt x="592796" y="2571048"/>
                </a:lnTo>
                <a:lnTo>
                  <a:pt x="594531" y="2569252"/>
                </a:lnTo>
                <a:lnTo>
                  <a:pt x="585359" y="2577701"/>
                </a:lnTo>
                <a:lnTo>
                  <a:pt x="602547" y="2558567"/>
                </a:lnTo>
                <a:lnTo>
                  <a:pt x="598090" y="2562733"/>
                </a:lnTo>
                <a:lnTo>
                  <a:pt x="596603" y="2564274"/>
                </a:lnTo>
                <a:lnTo>
                  <a:pt x="584801" y="2577209"/>
                </a:lnTo>
                <a:lnTo>
                  <a:pt x="578864" y="2583718"/>
                </a:lnTo>
                <a:lnTo>
                  <a:pt x="573512" y="2589587"/>
                </a:lnTo>
                <a:cubicBezTo>
                  <a:pt x="570473" y="2592741"/>
                  <a:pt x="568406" y="2594575"/>
                  <a:pt x="568032" y="2594026"/>
                </a:cubicBezTo>
                <a:cubicBezTo>
                  <a:pt x="567660" y="2593473"/>
                  <a:pt x="568969" y="2590517"/>
                  <a:pt x="570674" y="2586920"/>
                </a:cubicBezTo>
                <a:lnTo>
                  <a:pt x="574118" y="2579367"/>
                </a:lnTo>
                <a:lnTo>
                  <a:pt x="572476" y="2580781"/>
                </a:lnTo>
                <a:cubicBezTo>
                  <a:pt x="567192" y="2585042"/>
                  <a:pt x="561828" y="2588482"/>
                  <a:pt x="569394" y="2579644"/>
                </a:cubicBezTo>
                <a:lnTo>
                  <a:pt x="575395" y="2572814"/>
                </a:lnTo>
                <a:lnTo>
                  <a:pt x="575300" y="2571743"/>
                </a:lnTo>
                <a:lnTo>
                  <a:pt x="572775" y="2573783"/>
                </a:lnTo>
                <a:lnTo>
                  <a:pt x="572601" y="2574109"/>
                </a:lnTo>
                <a:lnTo>
                  <a:pt x="572194" y="2574253"/>
                </a:lnTo>
                <a:lnTo>
                  <a:pt x="570686" y="2575470"/>
                </a:lnTo>
                <a:cubicBezTo>
                  <a:pt x="568496" y="2577581"/>
                  <a:pt x="565598" y="2580633"/>
                  <a:pt x="561832" y="2584850"/>
                </a:cubicBezTo>
                <a:cubicBezTo>
                  <a:pt x="540105" y="2606491"/>
                  <a:pt x="524332" y="2636935"/>
                  <a:pt x="499014" y="2654054"/>
                </a:cubicBezTo>
                <a:cubicBezTo>
                  <a:pt x="494609" y="2657029"/>
                  <a:pt x="510849" y="2622528"/>
                  <a:pt x="515152" y="2623358"/>
                </a:cubicBezTo>
                <a:cubicBezTo>
                  <a:pt x="509157" y="2622200"/>
                  <a:pt x="487401" y="2652446"/>
                  <a:pt x="474585" y="2670560"/>
                </a:cubicBezTo>
                <a:lnTo>
                  <a:pt x="468680" y="2678804"/>
                </a:lnTo>
                <a:lnTo>
                  <a:pt x="473391" y="2670612"/>
                </a:lnTo>
                <a:cubicBezTo>
                  <a:pt x="494948" y="2634811"/>
                  <a:pt x="458458" y="2679801"/>
                  <a:pt x="457574" y="2682291"/>
                </a:cubicBezTo>
                <a:cubicBezTo>
                  <a:pt x="452438" y="2688880"/>
                  <a:pt x="442173" y="2694117"/>
                  <a:pt x="437503" y="2698068"/>
                </a:cubicBezTo>
                <a:lnTo>
                  <a:pt x="431720" y="2704084"/>
                </a:lnTo>
                <a:lnTo>
                  <a:pt x="485121" y="2633503"/>
                </a:lnTo>
                <a:lnTo>
                  <a:pt x="490901" y="2626090"/>
                </a:lnTo>
                <a:lnTo>
                  <a:pt x="498315" y="2611907"/>
                </a:lnTo>
                <a:lnTo>
                  <a:pt x="492835" y="2616742"/>
                </a:lnTo>
                <a:cubicBezTo>
                  <a:pt x="490443" y="2617207"/>
                  <a:pt x="504307" y="2599011"/>
                  <a:pt x="506843" y="2592085"/>
                </a:cubicBezTo>
                <a:cubicBezTo>
                  <a:pt x="504640" y="2593575"/>
                  <a:pt x="502440" y="2595063"/>
                  <a:pt x="500237" y="2596551"/>
                </a:cubicBezTo>
                <a:cubicBezTo>
                  <a:pt x="501339" y="2595808"/>
                  <a:pt x="496735" y="2596514"/>
                  <a:pt x="491641" y="2597082"/>
                </a:cubicBezTo>
                <a:lnTo>
                  <a:pt x="485038" y="2597582"/>
                </a:lnTo>
                <a:lnTo>
                  <a:pt x="482286" y="2604149"/>
                </a:lnTo>
                <a:cubicBezTo>
                  <a:pt x="479978" y="2610142"/>
                  <a:pt x="478243" y="2614744"/>
                  <a:pt x="476551" y="2613263"/>
                </a:cubicBezTo>
                <a:cubicBezTo>
                  <a:pt x="476551" y="2613263"/>
                  <a:pt x="477812" y="2608668"/>
                  <a:pt x="478138" y="2604825"/>
                </a:cubicBezTo>
                <a:lnTo>
                  <a:pt x="478479" y="2605506"/>
                </a:lnTo>
                <a:lnTo>
                  <a:pt x="477975" y="2606747"/>
                </a:lnTo>
                <a:cubicBezTo>
                  <a:pt x="478445" y="2606372"/>
                  <a:pt x="478677" y="2606184"/>
                  <a:pt x="478699" y="2605944"/>
                </a:cubicBezTo>
                <a:lnTo>
                  <a:pt x="478479" y="2605506"/>
                </a:lnTo>
                <a:lnTo>
                  <a:pt x="479405" y="2603224"/>
                </a:lnTo>
                <a:lnTo>
                  <a:pt x="480398" y="2601967"/>
                </a:lnTo>
                <a:cubicBezTo>
                  <a:pt x="480894" y="2601048"/>
                  <a:pt x="481137" y="2600332"/>
                  <a:pt x="481137" y="2600332"/>
                </a:cubicBezTo>
                <a:cubicBezTo>
                  <a:pt x="481137" y="2600332"/>
                  <a:pt x="478817" y="2596816"/>
                  <a:pt x="479943" y="2593825"/>
                </a:cubicBezTo>
                <a:cubicBezTo>
                  <a:pt x="481524" y="2587183"/>
                  <a:pt x="491558" y="2573467"/>
                  <a:pt x="493913" y="2567997"/>
                </a:cubicBezTo>
                <a:cubicBezTo>
                  <a:pt x="494849" y="2567246"/>
                  <a:pt x="493175" y="2564708"/>
                  <a:pt x="493336" y="2562786"/>
                </a:cubicBezTo>
                <a:cubicBezTo>
                  <a:pt x="493990" y="2559574"/>
                  <a:pt x="495939" y="2555786"/>
                  <a:pt x="498348" y="2551825"/>
                </a:cubicBezTo>
                <a:lnTo>
                  <a:pt x="499569" y="2549939"/>
                </a:lnTo>
                <a:lnTo>
                  <a:pt x="497431" y="2552265"/>
                </a:lnTo>
                <a:lnTo>
                  <a:pt x="491375" y="2558971"/>
                </a:lnTo>
                <a:lnTo>
                  <a:pt x="466478" y="2600178"/>
                </a:lnTo>
                <a:lnTo>
                  <a:pt x="445683" y="2638875"/>
                </a:lnTo>
                <a:lnTo>
                  <a:pt x="443188" y="2640711"/>
                </a:lnTo>
                <a:lnTo>
                  <a:pt x="437611" y="2645357"/>
                </a:lnTo>
                <a:lnTo>
                  <a:pt x="443338" y="2632722"/>
                </a:lnTo>
                <a:lnTo>
                  <a:pt x="436064" y="2643971"/>
                </a:lnTo>
                <a:lnTo>
                  <a:pt x="433750" y="2641694"/>
                </a:lnTo>
                <a:lnTo>
                  <a:pt x="430410" y="2644928"/>
                </a:lnTo>
                <a:lnTo>
                  <a:pt x="436133" y="2633215"/>
                </a:lnTo>
                <a:lnTo>
                  <a:pt x="438462" y="2629884"/>
                </a:lnTo>
                <a:cubicBezTo>
                  <a:pt x="439265" y="2628851"/>
                  <a:pt x="439822" y="2628304"/>
                  <a:pt x="439928" y="2628586"/>
                </a:cubicBezTo>
                <a:lnTo>
                  <a:pt x="438599" y="2628167"/>
                </a:lnTo>
                <a:lnTo>
                  <a:pt x="446257" y="2612494"/>
                </a:lnTo>
                <a:lnTo>
                  <a:pt x="449822" y="2608679"/>
                </a:lnTo>
                <a:cubicBezTo>
                  <a:pt x="452130" y="2606296"/>
                  <a:pt x="454822" y="2603621"/>
                  <a:pt x="458328" y="2600303"/>
                </a:cubicBezTo>
                <a:cubicBezTo>
                  <a:pt x="459784" y="2598460"/>
                  <a:pt x="474747" y="2584833"/>
                  <a:pt x="467317" y="2588934"/>
                </a:cubicBezTo>
                <a:cubicBezTo>
                  <a:pt x="461931" y="2592262"/>
                  <a:pt x="452785" y="2603691"/>
                  <a:pt x="449442" y="2606248"/>
                </a:cubicBezTo>
                <a:lnTo>
                  <a:pt x="449225" y="2606421"/>
                </a:lnTo>
                <a:lnTo>
                  <a:pt x="451312" y="2602148"/>
                </a:lnTo>
                <a:cubicBezTo>
                  <a:pt x="456909" y="2589301"/>
                  <a:pt x="464167" y="2577885"/>
                  <a:pt x="471329" y="2566323"/>
                </a:cubicBezTo>
                <a:lnTo>
                  <a:pt x="478584" y="2554068"/>
                </a:lnTo>
                <a:lnTo>
                  <a:pt x="476391" y="2556532"/>
                </a:lnTo>
                <a:lnTo>
                  <a:pt x="445358" y="2588237"/>
                </a:lnTo>
                <a:lnTo>
                  <a:pt x="449981" y="2581053"/>
                </a:lnTo>
                <a:cubicBezTo>
                  <a:pt x="460609" y="2567536"/>
                  <a:pt x="471494" y="2553294"/>
                  <a:pt x="481847" y="2539563"/>
                </a:cubicBezTo>
                <a:lnTo>
                  <a:pt x="484584" y="2535895"/>
                </a:lnTo>
                <a:lnTo>
                  <a:pt x="485072" y="2532842"/>
                </a:lnTo>
                <a:lnTo>
                  <a:pt x="494698" y="2522344"/>
                </a:lnTo>
                <a:lnTo>
                  <a:pt x="498055" y="2517845"/>
                </a:lnTo>
                <a:lnTo>
                  <a:pt x="487927" y="2526866"/>
                </a:lnTo>
                <a:lnTo>
                  <a:pt x="488484" y="2525769"/>
                </a:lnTo>
                <a:cubicBezTo>
                  <a:pt x="493033" y="2517240"/>
                  <a:pt x="500190" y="2504224"/>
                  <a:pt x="500576" y="2499660"/>
                </a:cubicBezTo>
                <a:cubicBezTo>
                  <a:pt x="488546" y="2512887"/>
                  <a:pt x="486159" y="2520474"/>
                  <a:pt x="477060" y="2533441"/>
                </a:cubicBezTo>
                <a:cubicBezTo>
                  <a:pt x="471334" y="2542657"/>
                  <a:pt x="470593" y="2543252"/>
                  <a:pt x="471369" y="2540540"/>
                </a:cubicBezTo>
                <a:lnTo>
                  <a:pt x="474428" y="2529102"/>
                </a:lnTo>
                <a:lnTo>
                  <a:pt x="473110" y="2530874"/>
                </a:lnTo>
                <a:cubicBezTo>
                  <a:pt x="460030" y="2548872"/>
                  <a:pt x="447635" y="2566540"/>
                  <a:pt x="433597" y="2585366"/>
                </a:cubicBezTo>
                <a:lnTo>
                  <a:pt x="421008" y="2601488"/>
                </a:lnTo>
                <a:lnTo>
                  <a:pt x="428029" y="2590773"/>
                </a:lnTo>
                <a:cubicBezTo>
                  <a:pt x="433182" y="2583071"/>
                  <a:pt x="439342" y="2574094"/>
                  <a:pt x="447437" y="2562740"/>
                </a:cubicBezTo>
                <a:cubicBezTo>
                  <a:pt x="455836" y="2550646"/>
                  <a:pt x="463275" y="2541875"/>
                  <a:pt x="469470" y="2531270"/>
                </a:cubicBezTo>
                <a:cubicBezTo>
                  <a:pt x="481961" y="2506251"/>
                  <a:pt x="451122" y="2543673"/>
                  <a:pt x="443437" y="2552076"/>
                </a:cubicBezTo>
                <a:cubicBezTo>
                  <a:pt x="433086" y="2566025"/>
                  <a:pt x="425464" y="2584010"/>
                  <a:pt x="418796" y="2578895"/>
                </a:cubicBezTo>
                <a:cubicBezTo>
                  <a:pt x="419541" y="2579995"/>
                  <a:pt x="423484" y="2572383"/>
                  <a:pt x="427662" y="2563343"/>
                </a:cubicBezTo>
                <a:lnTo>
                  <a:pt x="431199" y="2555359"/>
                </a:lnTo>
                <a:lnTo>
                  <a:pt x="479566" y="2480818"/>
                </a:lnTo>
                <a:lnTo>
                  <a:pt x="479177" y="2474122"/>
                </a:lnTo>
                <a:cubicBezTo>
                  <a:pt x="481695" y="2466730"/>
                  <a:pt x="489335" y="2462396"/>
                  <a:pt x="492787" y="2454254"/>
                </a:cubicBezTo>
                <a:cubicBezTo>
                  <a:pt x="491852" y="2455003"/>
                  <a:pt x="486764" y="2449828"/>
                  <a:pt x="487856" y="2448954"/>
                </a:cubicBezTo>
                <a:cubicBezTo>
                  <a:pt x="487278" y="2443742"/>
                  <a:pt x="505693" y="2428981"/>
                  <a:pt x="502633" y="2422180"/>
                </a:cubicBezTo>
                <a:cubicBezTo>
                  <a:pt x="502633" y="2422180"/>
                  <a:pt x="502529" y="2422022"/>
                  <a:pt x="502398" y="2421822"/>
                </a:cubicBezTo>
                <a:lnTo>
                  <a:pt x="502102" y="2421376"/>
                </a:lnTo>
                <a:lnTo>
                  <a:pt x="502004" y="2421227"/>
                </a:lnTo>
                <a:cubicBezTo>
                  <a:pt x="501900" y="2421069"/>
                  <a:pt x="501847" y="2420989"/>
                  <a:pt x="501925" y="2421108"/>
                </a:cubicBezTo>
                <a:lnTo>
                  <a:pt x="502102" y="2421376"/>
                </a:lnTo>
                <a:lnTo>
                  <a:pt x="502633" y="2422180"/>
                </a:lnTo>
                <a:cubicBezTo>
                  <a:pt x="494987" y="2428308"/>
                  <a:pt x="494308" y="2436317"/>
                  <a:pt x="488216" y="2442992"/>
                </a:cubicBezTo>
                <a:cubicBezTo>
                  <a:pt x="483765" y="2447455"/>
                  <a:pt x="479773" y="2452074"/>
                  <a:pt x="475956" y="2457223"/>
                </a:cubicBezTo>
                <a:lnTo>
                  <a:pt x="475366" y="2458139"/>
                </a:lnTo>
                <a:lnTo>
                  <a:pt x="476002" y="2458934"/>
                </a:lnTo>
                <a:cubicBezTo>
                  <a:pt x="476363" y="2460046"/>
                  <a:pt x="476399" y="2461242"/>
                  <a:pt x="476036" y="2461900"/>
                </a:cubicBezTo>
                <a:cubicBezTo>
                  <a:pt x="475791" y="2462340"/>
                  <a:pt x="475372" y="2462541"/>
                  <a:pt x="474749" y="2462319"/>
                </a:cubicBezTo>
                <a:cubicBezTo>
                  <a:pt x="474233" y="2463771"/>
                  <a:pt x="473831" y="2462930"/>
                  <a:pt x="473668" y="2461412"/>
                </a:cubicBezTo>
                <a:lnTo>
                  <a:pt x="473718" y="2460698"/>
                </a:lnTo>
                <a:lnTo>
                  <a:pt x="464733" y="2474654"/>
                </a:lnTo>
                <a:cubicBezTo>
                  <a:pt x="450473" y="2495343"/>
                  <a:pt x="476864" y="2448211"/>
                  <a:pt x="476092" y="2447039"/>
                </a:cubicBezTo>
                <a:lnTo>
                  <a:pt x="473823" y="2448528"/>
                </a:lnTo>
                <a:lnTo>
                  <a:pt x="433430" y="2497194"/>
                </a:lnTo>
                <a:cubicBezTo>
                  <a:pt x="424774" y="2505804"/>
                  <a:pt x="421246" y="2515763"/>
                  <a:pt x="411294" y="2526718"/>
                </a:cubicBezTo>
                <a:cubicBezTo>
                  <a:pt x="408211" y="2531463"/>
                  <a:pt x="403231" y="2538429"/>
                  <a:pt x="397698" y="2545913"/>
                </a:cubicBezTo>
                <a:lnTo>
                  <a:pt x="392315" y="2553004"/>
                </a:lnTo>
                <a:lnTo>
                  <a:pt x="388814" y="2549036"/>
                </a:lnTo>
                <a:lnTo>
                  <a:pt x="394406" y="2539893"/>
                </a:lnTo>
                <a:lnTo>
                  <a:pt x="403331" y="2528932"/>
                </a:lnTo>
                <a:cubicBezTo>
                  <a:pt x="411494" y="2518468"/>
                  <a:pt x="419561" y="2507267"/>
                  <a:pt x="418816" y="2506165"/>
                </a:cubicBezTo>
                <a:lnTo>
                  <a:pt x="416016" y="2507905"/>
                </a:lnTo>
                <a:lnTo>
                  <a:pt x="432123" y="2485056"/>
                </a:lnTo>
                <a:lnTo>
                  <a:pt x="446732" y="2463526"/>
                </a:lnTo>
                <a:lnTo>
                  <a:pt x="439910" y="2470671"/>
                </a:lnTo>
                <a:cubicBezTo>
                  <a:pt x="439442" y="2471047"/>
                  <a:pt x="439458" y="2470211"/>
                  <a:pt x="439777" y="2468758"/>
                </a:cubicBezTo>
                <a:lnTo>
                  <a:pt x="440062" y="2467796"/>
                </a:lnTo>
                <a:lnTo>
                  <a:pt x="454567" y="2451897"/>
                </a:lnTo>
                <a:lnTo>
                  <a:pt x="454084" y="2452694"/>
                </a:lnTo>
                <a:lnTo>
                  <a:pt x="467949" y="2432259"/>
                </a:lnTo>
                <a:lnTo>
                  <a:pt x="465453" y="2435266"/>
                </a:lnTo>
                <a:lnTo>
                  <a:pt x="464280" y="2436953"/>
                </a:lnTo>
                <a:lnTo>
                  <a:pt x="455617" y="2445673"/>
                </a:lnTo>
                <a:cubicBezTo>
                  <a:pt x="451642" y="2449442"/>
                  <a:pt x="447468" y="2453066"/>
                  <a:pt x="442896" y="2456410"/>
                </a:cubicBezTo>
                <a:cubicBezTo>
                  <a:pt x="450943" y="2445396"/>
                  <a:pt x="460859" y="2436477"/>
                  <a:pt x="470121" y="2426296"/>
                </a:cubicBezTo>
                <a:cubicBezTo>
                  <a:pt x="477137" y="2418258"/>
                  <a:pt x="470293" y="2423432"/>
                  <a:pt x="466794" y="2426047"/>
                </a:cubicBezTo>
                <a:lnTo>
                  <a:pt x="448487" y="2444487"/>
                </a:lnTo>
                <a:lnTo>
                  <a:pt x="432463" y="2467402"/>
                </a:lnTo>
                <a:lnTo>
                  <a:pt x="411848" y="2496884"/>
                </a:lnTo>
                <a:lnTo>
                  <a:pt x="418517" y="2490900"/>
                </a:lnTo>
                <a:lnTo>
                  <a:pt x="429092" y="2479779"/>
                </a:lnTo>
                <a:lnTo>
                  <a:pt x="426008" y="2485397"/>
                </a:lnTo>
                <a:cubicBezTo>
                  <a:pt x="419976" y="2493069"/>
                  <a:pt x="414138" y="2501035"/>
                  <a:pt x="408473" y="2509531"/>
                </a:cubicBezTo>
                <a:lnTo>
                  <a:pt x="400912" y="2522056"/>
                </a:lnTo>
                <a:lnTo>
                  <a:pt x="400843" y="2521709"/>
                </a:lnTo>
                <a:cubicBezTo>
                  <a:pt x="399970" y="2522268"/>
                  <a:pt x="398116" y="2523804"/>
                  <a:pt x="394780" y="2526735"/>
                </a:cubicBezTo>
                <a:lnTo>
                  <a:pt x="392550" y="2528653"/>
                </a:lnTo>
                <a:lnTo>
                  <a:pt x="394761" y="2524592"/>
                </a:lnTo>
                <a:lnTo>
                  <a:pt x="407018" y="2503634"/>
                </a:lnTo>
                <a:lnTo>
                  <a:pt x="389515" y="2527527"/>
                </a:lnTo>
                <a:cubicBezTo>
                  <a:pt x="383392" y="2536569"/>
                  <a:pt x="377380" y="2545298"/>
                  <a:pt x="370276" y="2552823"/>
                </a:cubicBezTo>
                <a:cubicBezTo>
                  <a:pt x="370276" y="2552823"/>
                  <a:pt x="370353" y="2550633"/>
                  <a:pt x="369987" y="2548694"/>
                </a:cubicBezTo>
                <a:lnTo>
                  <a:pt x="369912" y="2548627"/>
                </a:lnTo>
                <a:lnTo>
                  <a:pt x="372233" y="2546498"/>
                </a:lnTo>
                <a:cubicBezTo>
                  <a:pt x="378471" y="2538821"/>
                  <a:pt x="391206" y="2520288"/>
                  <a:pt x="388439" y="2519754"/>
                </a:cubicBezTo>
                <a:cubicBezTo>
                  <a:pt x="381056" y="2518327"/>
                  <a:pt x="361290" y="2557890"/>
                  <a:pt x="344431" y="2572495"/>
                </a:cubicBezTo>
                <a:cubicBezTo>
                  <a:pt x="335550" y="2581306"/>
                  <a:pt x="332091" y="2584345"/>
                  <a:pt x="324434" y="2592405"/>
                </a:cubicBezTo>
                <a:lnTo>
                  <a:pt x="324071" y="2592797"/>
                </a:lnTo>
                <a:lnTo>
                  <a:pt x="332942" y="2577607"/>
                </a:lnTo>
                <a:cubicBezTo>
                  <a:pt x="338242" y="2569733"/>
                  <a:pt x="343774" y="2562352"/>
                  <a:pt x="349634" y="2554386"/>
                </a:cubicBezTo>
                <a:cubicBezTo>
                  <a:pt x="359171" y="2543286"/>
                  <a:pt x="398196" y="2481913"/>
                  <a:pt x="373101" y="2513190"/>
                </a:cubicBezTo>
                <a:lnTo>
                  <a:pt x="361800" y="2529087"/>
                </a:lnTo>
                <a:lnTo>
                  <a:pt x="356453" y="2535430"/>
                </a:lnTo>
                <a:cubicBezTo>
                  <a:pt x="342760" y="2551526"/>
                  <a:pt x="318398" y="2579068"/>
                  <a:pt x="335557" y="2549088"/>
                </a:cubicBezTo>
                <a:cubicBezTo>
                  <a:pt x="340672" y="2542421"/>
                  <a:pt x="355796" y="2525245"/>
                  <a:pt x="357934" y="2514176"/>
                </a:cubicBezTo>
                <a:cubicBezTo>
                  <a:pt x="362394" y="2501002"/>
                  <a:pt x="341443" y="2528533"/>
                  <a:pt x="330842" y="2542116"/>
                </a:cubicBezTo>
                <a:cubicBezTo>
                  <a:pt x="322693" y="2554576"/>
                  <a:pt x="312092" y="2568158"/>
                  <a:pt x="305121" y="2572872"/>
                </a:cubicBezTo>
                <a:cubicBezTo>
                  <a:pt x="302207" y="2578049"/>
                  <a:pt x="295946" y="2579073"/>
                  <a:pt x="289343" y="2583539"/>
                </a:cubicBezTo>
                <a:lnTo>
                  <a:pt x="279727" y="2595094"/>
                </a:lnTo>
                <a:lnTo>
                  <a:pt x="347296" y="2493214"/>
                </a:lnTo>
                <a:lnTo>
                  <a:pt x="403501" y="2414452"/>
                </a:lnTo>
                <a:lnTo>
                  <a:pt x="401335" y="2414418"/>
                </a:lnTo>
                <a:cubicBezTo>
                  <a:pt x="401335" y="2414418"/>
                  <a:pt x="402270" y="2413668"/>
                  <a:pt x="403362" y="2412792"/>
                </a:cubicBezTo>
                <a:lnTo>
                  <a:pt x="403858" y="2413951"/>
                </a:lnTo>
                <a:lnTo>
                  <a:pt x="409920" y="2405456"/>
                </a:lnTo>
                <a:lnTo>
                  <a:pt x="410345" y="2404171"/>
                </a:lnTo>
                <a:cubicBezTo>
                  <a:pt x="410281" y="2403551"/>
                  <a:pt x="409816" y="2403140"/>
                  <a:pt x="408689" y="2403149"/>
                </a:cubicBezTo>
                <a:cubicBezTo>
                  <a:pt x="408689" y="2403149"/>
                  <a:pt x="405397" y="2409369"/>
                  <a:pt x="403362" y="2412792"/>
                </a:cubicBezTo>
                <a:lnTo>
                  <a:pt x="400628" y="2411190"/>
                </a:lnTo>
                <a:lnTo>
                  <a:pt x="338818" y="2497304"/>
                </a:lnTo>
                <a:cubicBezTo>
                  <a:pt x="301824" y="2546414"/>
                  <a:pt x="263907" y="2593614"/>
                  <a:pt x="224406" y="2637538"/>
                </a:cubicBezTo>
                <a:cubicBezTo>
                  <a:pt x="225009" y="2620003"/>
                  <a:pt x="258252" y="2600019"/>
                  <a:pt x="250519" y="2588873"/>
                </a:cubicBezTo>
                <a:cubicBezTo>
                  <a:pt x="251548" y="2585967"/>
                  <a:pt x="221637" y="2621612"/>
                  <a:pt x="221637" y="2621612"/>
                </a:cubicBezTo>
                <a:cubicBezTo>
                  <a:pt x="213450" y="2627586"/>
                  <a:pt x="211840" y="2624213"/>
                  <a:pt x="208466" y="2625820"/>
                </a:cubicBezTo>
                <a:cubicBezTo>
                  <a:pt x="189858" y="2645384"/>
                  <a:pt x="177796" y="2687352"/>
                  <a:pt x="157154" y="2688914"/>
                </a:cubicBezTo>
                <a:lnTo>
                  <a:pt x="163825" y="2675610"/>
                </a:lnTo>
                <a:lnTo>
                  <a:pt x="165183" y="2674281"/>
                </a:lnTo>
                <a:lnTo>
                  <a:pt x="166415" y="2671636"/>
                </a:lnTo>
                <a:lnTo>
                  <a:pt x="169623" y="2667060"/>
                </a:lnTo>
                <a:cubicBezTo>
                  <a:pt x="171642" y="2664330"/>
                  <a:pt x="173925" y="2661343"/>
                  <a:pt x="176531" y="2657947"/>
                </a:cubicBezTo>
                <a:cubicBezTo>
                  <a:pt x="177412" y="2655457"/>
                  <a:pt x="199394" y="2634285"/>
                  <a:pt x="197206" y="2624636"/>
                </a:cubicBezTo>
                <a:cubicBezTo>
                  <a:pt x="197206" y="2624636"/>
                  <a:pt x="179480" y="2641708"/>
                  <a:pt x="176833" y="2649179"/>
                </a:cubicBezTo>
                <a:cubicBezTo>
                  <a:pt x="174633" y="2651435"/>
                  <a:pt x="172097" y="2658594"/>
                  <a:pt x="169380" y="2665280"/>
                </a:cubicBezTo>
                <a:lnTo>
                  <a:pt x="166415" y="2671636"/>
                </a:lnTo>
                <a:lnTo>
                  <a:pt x="164313" y="2674636"/>
                </a:lnTo>
                <a:lnTo>
                  <a:pt x="163825" y="2675610"/>
                </a:lnTo>
                <a:lnTo>
                  <a:pt x="160827" y="2678541"/>
                </a:lnTo>
                <a:cubicBezTo>
                  <a:pt x="150488" y="2682174"/>
                  <a:pt x="161449" y="2663800"/>
                  <a:pt x="167076" y="2655140"/>
                </a:cubicBezTo>
                <a:lnTo>
                  <a:pt x="169265" y="2651864"/>
                </a:lnTo>
                <a:lnTo>
                  <a:pt x="169560" y="2651448"/>
                </a:lnTo>
                <a:cubicBezTo>
                  <a:pt x="170141" y="2650610"/>
                  <a:pt x="170083" y="2650667"/>
                  <a:pt x="169597" y="2651368"/>
                </a:cubicBezTo>
                <a:lnTo>
                  <a:pt x="169265" y="2651864"/>
                </a:lnTo>
                <a:lnTo>
                  <a:pt x="165685" y="2656908"/>
                </a:lnTo>
                <a:cubicBezTo>
                  <a:pt x="151333" y="2672373"/>
                  <a:pt x="140030" y="2688454"/>
                  <a:pt x="123331" y="2702624"/>
                </a:cubicBezTo>
                <a:cubicBezTo>
                  <a:pt x="110580" y="2714220"/>
                  <a:pt x="116382" y="2701795"/>
                  <a:pt x="125060" y="2686363"/>
                </a:cubicBezTo>
                <a:lnTo>
                  <a:pt x="127236" y="2682614"/>
                </a:lnTo>
                <a:lnTo>
                  <a:pt x="139258" y="2665222"/>
                </a:lnTo>
                <a:cubicBezTo>
                  <a:pt x="139258" y="2665222"/>
                  <a:pt x="166468" y="2636666"/>
                  <a:pt x="157352" y="2632672"/>
                </a:cubicBezTo>
                <a:cubicBezTo>
                  <a:pt x="154222" y="2633182"/>
                  <a:pt x="145306" y="2645895"/>
                  <a:pt x="136898" y="2658663"/>
                </a:cubicBezTo>
                <a:lnTo>
                  <a:pt x="136133" y="2659843"/>
                </a:lnTo>
                <a:lnTo>
                  <a:pt x="135074" y="2660895"/>
                </a:lnTo>
                <a:cubicBezTo>
                  <a:pt x="130532" y="2665475"/>
                  <a:pt x="125880" y="2670365"/>
                  <a:pt x="125440" y="2671610"/>
                </a:cubicBezTo>
                <a:cubicBezTo>
                  <a:pt x="119272" y="2681102"/>
                  <a:pt x="117845" y="2679195"/>
                  <a:pt x="118621" y="2674042"/>
                </a:cubicBezTo>
                <a:lnTo>
                  <a:pt x="119478" y="2670899"/>
                </a:lnTo>
                <a:lnTo>
                  <a:pt x="176385" y="2593604"/>
                </a:lnTo>
                <a:cubicBezTo>
                  <a:pt x="176385" y="2593604"/>
                  <a:pt x="200619" y="2560646"/>
                  <a:pt x="192526" y="2562910"/>
                </a:cubicBezTo>
                <a:cubicBezTo>
                  <a:pt x="185553" y="2567624"/>
                  <a:pt x="175978" y="2587465"/>
                  <a:pt x="168293" y="2595868"/>
                </a:cubicBezTo>
                <a:cubicBezTo>
                  <a:pt x="171594" y="2593635"/>
                  <a:pt x="157355" y="2614390"/>
                  <a:pt x="148042" y="2621965"/>
                </a:cubicBezTo>
                <a:lnTo>
                  <a:pt x="142767" y="2623387"/>
                </a:lnTo>
                <a:lnTo>
                  <a:pt x="150404" y="2611387"/>
                </a:lnTo>
                <a:cubicBezTo>
                  <a:pt x="176168" y="2576112"/>
                  <a:pt x="212966" y="2535289"/>
                  <a:pt x="226954" y="2507667"/>
                </a:cubicBezTo>
                <a:cubicBezTo>
                  <a:pt x="238411" y="2483233"/>
                  <a:pt x="238714" y="2474466"/>
                  <a:pt x="226528" y="2493037"/>
                </a:cubicBezTo>
                <a:cubicBezTo>
                  <a:pt x="212174" y="2508503"/>
                  <a:pt x="162731" y="2583467"/>
                  <a:pt x="154543" y="2589441"/>
                </a:cubicBezTo>
                <a:lnTo>
                  <a:pt x="153732" y="2588293"/>
                </a:lnTo>
                <a:lnTo>
                  <a:pt x="153977" y="2587951"/>
                </a:lnTo>
                <a:cubicBezTo>
                  <a:pt x="164404" y="2572768"/>
                  <a:pt x="174065" y="2557747"/>
                  <a:pt x="182322" y="2543074"/>
                </a:cubicBezTo>
                <a:cubicBezTo>
                  <a:pt x="170491" y="2556020"/>
                  <a:pt x="158699" y="2570608"/>
                  <a:pt x="146923" y="2586180"/>
                </a:cubicBezTo>
                <a:lnTo>
                  <a:pt x="125349" y="2616120"/>
                </a:lnTo>
                <a:lnTo>
                  <a:pt x="124786" y="2616733"/>
                </a:lnTo>
                <a:cubicBezTo>
                  <a:pt x="142398" y="2590745"/>
                  <a:pt x="156181" y="2561065"/>
                  <a:pt x="161466" y="2554061"/>
                </a:cubicBezTo>
                <a:cubicBezTo>
                  <a:pt x="166602" y="2547474"/>
                  <a:pt x="191531" y="2510067"/>
                  <a:pt x="171158" y="2534610"/>
                </a:cubicBezTo>
                <a:cubicBezTo>
                  <a:pt x="164112" y="2546592"/>
                  <a:pt x="155301" y="2563555"/>
                  <a:pt x="147110" y="2569529"/>
                </a:cubicBezTo>
                <a:cubicBezTo>
                  <a:pt x="142857" y="2573626"/>
                  <a:pt x="131596" y="2572439"/>
                  <a:pt x="131596" y="2572439"/>
                </a:cubicBezTo>
                <a:cubicBezTo>
                  <a:pt x="122940" y="2581052"/>
                  <a:pt x="118382" y="2593915"/>
                  <a:pt x="112217" y="2603409"/>
                </a:cubicBezTo>
                <a:cubicBezTo>
                  <a:pt x="107963" y="2607507"/>
                  <a:pt x="95520" y="2617576"/>
                  <a:pt x="98011" y="2618460"/>
                </a:cubicBezTo>
                <a:cubicBezTo>
                  <a:pt x="95520" y="2617576"/>
                  <a:pt x="95674" y="2609226"/>
                  <a:pt x="94794" y="2611716"/>
                </a:cubicBezTo>
                <a:cubicBezTo>
                  <a:pt x="86750" y="2617274"/>
                  <a:pt x="81166" y="2633044"/>
                  <a:pt x="68253" y="2645752"/>
                </a:cubicBezTo>
                <a:cubicBezTo>
                  <a:pt x="63118" y="2652339"/>
                  <a:pt x="49065" y="2659038"/>
                  <a:pt x="44665" y="2663549"/>
                </a:cubicBezTo>
                <a:cubicBezTo>
                  <a:pt x="33828" y="2676995"/>
                  <a:pt x="39112" y="2669991"/>
                  <a:pt x="41758" y="2662521"/>
                </a:cubicBezTo>
                <a:cubicBezTo>
                  <a:pt x="53663" y="2628908"/>
                  <a:pt x="26357" y="2674348"/>
                  <a:pt x="10540" y="2686026"/>
                </a:cubicBezTo>
                <a:cubicBezTo>
                  <a:pt x="8818" y="2673740"/>
                  <a:pt x="24333" y="2670828"/>
                  <a:pt x="22142" y="2661178"/>
                </a:cubicBezTo>
                <a:lnTo>
                  <a:pt x="2652" y="2683234"/>
                </a:lnTo>
                <a:cubicBezTo>
                  <a:pt x="-8454" y="2673695"/>
                  <a:pt x="18813" y="2645519"/>
                  <a:pt x="20576" y="2640541"/>
                </a:cubicBezTo>
                <a:cubicBezTo>
                  <a:pt x="83648" y="2544247"/>
                  <a:pt x="161800" y="2438352"/>
                  <a:pt x="216943" y="2356531"/>
                </a:cubicBezTo>
                <a:cubicBezTo>
                  <a:pt x="192168" y="2385589"/>
                  <a:pt x="166511" y="2417135"/>
                  <a:pt x="142466" y="2452055"/>
                </a:cubicBezTo>
                <a:cubicBezTo>
                  <a:pt x="115926" y="2486092"/>
                  <a:pt x="93022" y="2527018"/>
                  <a:pt x="67252" y="2549651"/>
                </a:cubicBezTo>
                <a:cubicBezTo>
                  <a:pt x="63878" y="2551259"/>
                  <a:pt x="36613" y="2579432"/>
                  <a:pt x="36613" y="2579432"/>
                </a:cubicBezTo>
                <a:cubicBezTo>
                  <a:pt x="25353" y="2578246"/>
                  <a:pt x="37798" y="2568175"/>
                  <a:pt x="42932" y="2561588"/>
                </a:cubicBezTo>
                <a:cubicBezTo>
                  <a:pt x="35887" y="2573569"/>
                  <a:pt x="49099" y="2552096"/>
                  <a:pt x="60400" y="2536015"/>
                </a:cubicBezTo>
                <a:cubicBezTo>
                  <a:pt x="96312" y="2484748"/>
                  <a:pt x="140317" y="2425138"/>
                  <a:pt x="168620" y="2386123"/>
                </a:cubicBezTo>
                <a:cubicBezTo>
                  <a:pt x="362195" y="2109999"/>
                  <a:pt x="557078" y="1846011"/>
                  <a:pt x="731657" y="1557558"/>
                </a:cubicBezTo>
                <a:cubicBezTo>
                  <a:pt x="775238" y="1483319"/>
                  <a:pt x="815750" y="1401922"/>
                  <a:pt x="857720" y="1324310"/>
                </a:cubicBezTo>
                <a:cubicBezTo>
                  <a:pt x="965746" y="1124841"/>
                  <a:pt x="1075223" y="914677"/>
                  <a:pt x="1169381" y="681806"/>
                </a:cubicBezTo>
                <a:cubicBezTo>
                  <a:pt x="1224483" y="542056"/>
                  <a:pt x="1285024" y="386953"/>
                  <a:pt x="1319631" y="248353"/>
                </a:cubicBezTo>
                <a:cubicBezTo>
                  <a:pt x="1322578" y="232115"/>
                  <a:pt x="1337929" y="147878"/>
                  <a:pt x="1346699" y="148183"/>
                </a:cubicBezTo>
                <a:cubicBezTo>
                  <a:pt x="1351680" y="149947"/>
                  <a:pt x="1356164" y="186096"/>
                  <a:pt x="1356164" y="186096"/>
                </a:cubicBezTo>
                <a:cubicBezTo>
                  <a:pt x="1355395" y="197500"/>
                  <a:pt x="1351564" y="216226"/>
                  <a:pt x="1347589" y="235369"/>
                </a:cubicBezTo>
                <a:cubicBezTo>
                  <a:pt x="1339161" y="284228"/>
                  <a:pt x="1318870" y="349435"/>
                  <a:pt x="1303134" y="401774"/>
                </a:cubicBezTo>
                <a:cubicBezTo>
                  <a:pt x="1258107" y="553966"/>
                  <a:pt x="1206567" y="674427"/>
                  <a:pt x="1154879" y="795300"/>
                </a:cubicBezTo>
                <a:cubicBezTo>
                  <a:pt x="1148558" y="813145"/>
                  <a:pt x="1102722" y="918813"/>
                  <a:pt x="1112564" y="898944"/>
                </a:cubicBezTo>
                <a:cubicBezTo>
                  <a:pt x="1120493" y="884472"/>
                  <a:pt x="1116818" y="894847"/>
                  <a:pt x="1122256" y="879492"/>
                </a:cubicBezTo>
                <a:cubicBezTo>
                  <a:pt x="1208714" y="701342"/>
                  <a:pt x="1297776" y="457790"/>
                  <a:pt x="1351345" y="265657"/>
                </a:cubicBezTo>
                <a:cubicBezTo>
                  <a:pt x="1362524" y="226179"/>
                  <a:pt x="1360832" y="182146"/>
                  <a:pt x="1382816" y="160974"/>
                </a:cubicBezTo>
                <a:cubicBezTo>
                  <a:pt x="1386187" y="159366"/>
                  <a:pt x="1391471" y="152362"/>
                  <a:pt x="1392353" y="149874"/>
                </a:cubicBezTo>
                <a:cubicBezTo>
                  <a:pt x="1391471" y="152362"/>
                  <a:pt x="1408015" y="146546"/>
                  <a:pt x="1406406" y="143175"/>
                </a:cubicBezTo>
                <a:cubicBezTo>
                  <a:pt x="1410506" y="147428"/>
                  <a:pt x="1405223" y="154431"/>
                  <a:pt x="1405949" y="160294"/>
                </a:cubicBezTo>
                <a:cubicBezTo>
                  <a:pt x="1405648" y="169061"/>
                  <a:pt x="1410162" y="173463"/>
                  <a:pt x="1411771" y="176834"/>
                </a:cubicBezTo>
                <a:cubicBezTo>
                  <a:pt x="1408521" y="201837"/>
                  <a:pt x="1416026" y="172737"/>
                  <a:pt x="1418973" y="156499"/>
                </a:cubicBezTo>
                <a:lnTo>
                  <a:pt x="1418051" y="165011"/>
                </a:lnTo>
                <a:lnTo>
                  <a:pt x="1420233" y="152944"/>
                </a:lnTo>
                <a:lnTo>
                  <a:pt x="1418973" y="156499"/>
                </a:lnTo>
                <a:cubicBezTo>
                  <a:pt x="1419123" y="152116"/>
                  <a:pt x="1419495" y="147110"/>
                  <a:pt x="1420140" y="143311"/>
                </a:cubicBezTo>
                <a:lnTo>
                  <a:pt x="1421504" y="140416"/>
                </a:lnTo>
                <a:lnTo>
                  <a:pt x="1421911" y="134287"/>
                </a:lnTo>
                <a:cubicBezTo>
                  <a:pt x="1422205" y="129494"/>
                  <a:pt x="1422612" y="124846"/>
                  <a:pt x="1423572" y="120392"/>
                </a:cubicBezTo>
                <a:lnTo>
                  <a:pt x="1425942" y="113045"/>
                </a:lnTo>
                <a:lnTo>
                  <a:pt x="1427063" y="114024"/>
                </a:lnTo>
                <a:cubicBezTo>
                  <a:pt x="1424331" y="129093"/>
                  <a:pt x="1422432" y="141856"/>
                  <a:pt x="1426533" y="124289"/>
                </a:cubicBezTo>
                <a:lnTo>
                  <a:pt x="1428639" y="114677"/>
                </a:lnTo>
                <a:lnTo>
                  <a:pt x="1428646" y="114680"/>
                </a:lnTo>
                <a:lnTo>
                  <a:pt x="1428656" y="114599"/>
                </a:lnTo>
                <a:lnTo>
                  <a:pt x="1432825" y="95571"/>
                </a:lnTo>
                <a:cubicBezTo>
                  <a:pt x="1431950" y="97566"/>
                  <a:pt x="1430592" y="102441"/>
                  <a:pt x="1429608" y="106770"/>
                </a:cubicBezTo>
                <a:lnTo>
                  <a:pt x="1428656" y="114599"/>
                </a:lnTo>
                <a:lnTo>
                  <a:pt x="1428639" y="114677"/>
                </a:lnTo>
                <a:lnTo>
                  <a:pt x="1427063" y="114024"/>
                </a:lnTo>
                <a:cubicBezTo>
                  <a:pt x="1429267" y="102615"/>
                  <a:pt x="1432402" y="89767"/>
                  <a:pt x="1433660" y="89377"/>
                </a:cubicBezTo>
                <a:cubicBezTo>
                  <a:pt x="1432402" y="89767"/>
                  <a:pt x="1434084" y="95181"/>
                  <a:pt x="1434084" y="95181"/>
                </a:cubicBezTo>
                <a:cubicBezTo>
                  <a:pt x="1435059" y="98326"/>
                  <a:pt x="1436599" y="94400"/>
                  <a:pt x="1437952" y="98769"/>
                </a:cubicBezTo>
                <a:cubicBezTo>
                  <a:pt x="1437672" y="102303"/>
                  <a:pt x="1436400" y="112275"/>
                  <a:pt x="1435891" y="119519"/>
                </a:cubicBezTo>
                <a:cubicBezTo>
                  <a:pt x="1433287" y="141107"/>
                  <a:pt x="1430593" y="164448"/>
                  <a:pt x="1427320" y="187682"/>
                </a:cubicBezTo>
                <a:lnTo>
                  <a:pt x="1426700" y="191166"/>
                </a:lnTo>
                <a:lnTo>
                  <a:pt x="1426709" y="191298"/>
                </a:lnTo>
                <a:cubicBezTo>
                  <a:pt x="1426864" y="198031"/>
                  <a:pt x="1426499" y="203185"/>
                  <a:pt x="1425178" y="204937"/>
                </a:cubicBezTo>
                <a:lnTo>
                  <a:pt x="1423075" y="211476"/>
                </a:lnTo>
                <a:lnTo>
                  <a:pt x="1417731" y="241435"/>
                </a:lnTo>
                <a:lnTo>
                  <a:pt x="1423364" y="223910"/>
                </a:lnTo>
                <a:cubicBezTo>
                  <a:pt x="1425018" y="217257"/>
                  <a:pt x="1425831" y="211005"/>
                  <a:pt x="1425178" y="204937"/>
                </a:cubicBezTo>
                <a:lnTo>
                  <a:pt x="1428521" y="198025"/>
                </a:lnTo>
                <a:lnTo>
                  <a:pt x="1431604" y="180200"/>
                </a:lnTo>
                <a:cubicBezTo>
                  <a:pt x="1434889" y="157561"/>
                  <a:pt x="1437827" y="135007"/>
                  <a:pt x="1441642" y="110647"/>
                </a:cubicBezTo>
                <a:cubicBezTo>
                  <a:pt x="1442815" y="95919"/>
                  <a:pt x="1444465" y="87172"/>
                  <a:pt x="1447826" y="70613"/>
                </a:cubicBezTo>
                <a:cubicBezTo>
                  <a:pt x="1450735" y="61476"/>
                  <a:pt x="1451273" y="68394"/>
                  <a:pt x="1449887" y="77253"/>
                </a:cubicBezTo>
                <a:cubicBezTo>
                  <a:pt x="1449606" y="80787"/>
                  <a:pt x="1448139" y="81242"/>
                  <a:pt x="1448887" y="88098"/>
                </a:cubicBezTo>
                <a:cubicBezTo>
                  <a:pt x="1453182" y="97489"/>
                  <a:pt x="1450143" y="115096"/>
                  <a:pt x="1448971" y="129824"/>
                </a:cubicBezTo>
                <a:cubicBezTo>
                  <a:pt x="1447118" y="149025"/>
                  <a:pt x="1444689" y="168130"/>
                  <a:pt x="1441730" y="187118"/>
                </a:cubicBezTo>
                <a:lnTo>
                  <a:pt x="1441285" y="189525"/>
                </a:lnTo>
                <a:lnTo>
                  <a:pt x="1441608" y="190204"/>
                </a:lnTo>
                <a:lnTo>
                  <a:pt x="1443147" y="195809"/>
                </a:lnTo>
                <a:lnTo>
                  <a:pt x="1444425" y="188741"/>
                </a:lnTo>
                <a:cubicBezTo>
                  <a:pt x="1448185" y="165788"/>
                  <a:pt x="1451803" y="143022"/>
                  <a:pt x="1456131" y="120322"/>
                </a:cubicBezTo>
                <a:cubicBezTo>
                  <a:pt x="1455659" y="139528"/>
                  <a:pt x="1454706" y="159405"/>
                  <a:pt x="1452571" y="179461"/>
                </a:cubicBezTo>
                <a:lnTo>
                  <a:pt x="1450181" y="196732"/>
                </a:lnTo>
                <a:lnTo>
                  <a:pt x="1451986" y="193881"/>
                </a:lnTo>
                <a:lnTo>
                  <a:pt x="1452156" y="193730"/>
                </a:lnTo>
                <a:lnTo>
                  <a:pt x="1455589" y="169284"/>
                </a:lnTo>
                <a:lnTo>
                  <a:pt x="1462171" y="124669"/>
                </a:lnTo>
                <a:lnTo>
                  <a:pt x="1462099" y="124744"/>
                </a:lnTo>
                <a:cubicBezTo>
                  <a:pt x="1458268" y="126426"/>
                  <a:pt x="1453359" y="123636"/>
                  <a:pt x="1460446" y="113275"/>
                </a:cubicBezTo>
                <a:lnTo>
                  <a:pt x="1462938" y="114156"/>
                </a:lnTo>
                <a:cubicBezTo>
                  <a:pt x="1465493" y="117163"/>
                  <a:pt x="1465827" y="119762"/>
                  <a:pt x="1465089" y="121684"/>
                </a:cubicBezTo>
                <a:lnTo>
                  <a:pt x="1462541" y="124291"/>
                </a:lnTo>
                <a:lnTo>
                  <a:pt x="1458816" y="168759"/>
                </a:lnTo>
                <a:lnTo>
                  <a:pt x="1455953" y="190349"/>
                </a:lnTo>
                <a:lnTo>
                  <a:pt x="1457615" y="188868"/>
                </a:lnTo>
                <a:cubicBezTo>
                  <a:pt x="1458771" y="188578"/>
                  <a:pt x="1459174" y="189421"/>
                  <a:pt x="1458732" y="190664"/>
                </a:cubicBezTo>
                <a:cubicBezTo>
                  <a:pt x="1466195" y="178828"/>
                  <a:pt x="1460830" y="145170"/>
                  <a:pt x="1467720" y="141538"/>
                </a:cubicBezTo>
                <a:lnTo>
                  <a:pt x="1469509" y="142773"/>
                </a:lnTo>
                <a:lnTo>
                  <a:pt x="1472163" y="126074"/>
                </a:lnTo>
                <a:lnTo>
                  <a:pt x="1472316" y="124185"/>
                </a:lnTo>
                <a:lnTo>
                  <a:pt x="1472948" y="123494"/>
                </a:lnTo>
                <a:lnTo>
                  <a:pt x="1475801" y="117788"/>
                </a:lnTo>
                <a:lnTo>
                  <a:pt x="1475723" y="119030"/>
                </a:lnTo>
                <a:lnTo>
                  <a:pt x="1472184" y="149037"/>
                </a:lnTo>
                <a:lnTo>
                  <a:pt x="1472776" y="152451"/>
                </a:lnTo>
                <a:cubicBezTo>
                  <a:pt x="1473632" y="166444"/>
                  <a:pt x="1470706" y="188967"/>
                  <a:pt x="1471513" y="190566"/>
                </a:cubicBezTo>
                <a:lnTo>
                  <a:pt x="1472148" y="189144"/>
                </a:lnTo>
                <a:lnTo>
                  <a:pt x="1480408" y="127464"/>
                </a:lnTo>
                <a:lnTo>
                  <a:pt x="1480446" y="127166"/>
                </a:lnTo>
                <a:lnTo>
                  <a:pt x="1482983" y="120022"/>
                </a:lnTo>
                <a:cubicBezTo>
                  <a:pt x="1483705" y="117762"/>
                  <a:pt x="1484024" y="116392"/>
                  <a:pt x="1483640" y="116748"/>
                </a:cubicBezTo>
                <a:cubicBezTo>
                  <a:pt x="1486703" y="115202"/>
                  <a:pt x="1491494" y="117434"/>
                  <a:pt x="1488155" y="120526"/>
                </a:cubicBezTo>
                <a:cubicBezTo>
                  <a:pt x="1493035" y="116007"/>
                  <a:pt x="1488137" y="121832"/>
                  <a:pt x="1491549" y="113295"/>
                </a:cubicBezTo>
                <a:cubicBezTo>
                  <a:pt x="1496262" y="102263"/>
                  <a:pt x="1496155" y="110321"/>
                  <a:pt x="1496155" y="110321"/>
                </a:cubicBezTo>
                <a:cubicBezTo>
                  <a:pt x="1496083" y="115766"/>
                  <a:pt x="1489824" y="128444"/>
                  <a:pt x="1489789" y="131057"/>
                </a:cubicBezTo>
                <a:cubicBezTo>
                  <a:pt x="1489789" y="131057"/>
                  <a:pt x="1492820" y="132121"/>
                  <a:pt x="1495847" y="133406"/>
                </a:cubicBezTo>
                <a:cubicBezTo>
                  <a:pt x="1494272" y="137447"/>
                  <a:pt x="1491133" y="144439"/>
                  <a:pt x="1491133" y="144439"/>
                </a:cubicBezTo>
                <a:cubicBezTo>
                  <a:pt x="1494126" y="148334"/>
                  <a:pt x="1495777" y="138632"/>
                  <a:pt x="1495777" y="138632"/>
                </a:cubicBezTo>
                <a:lnTo>
                  <a:pt x="1497939" y="135642"/>
                </a:lnTo>
                <a:lnTo>
                  <a:pt x="1499347" y="129837"/>
                </a:lnTo>
                <a:lnTo>
                  <a:pt x="1499970" y="132836"/>
                </a:lnTo>
                <a:lnTo>
                  <a:pt x="1504080" y="127154"/>
                </a:lnTo>
                <a:cubicBezTo>
                  <a:pt x="1507089" y="122728"/>
                  <a:pt x="1509487" y="118841"/>
                  <a:pt x="1508726" y="118901"/>
                </a:cubicBezTo>
                <a:cubicBezTo>
                  <a:pt x="1513280" y="119847"/>
                  <a:pt x="1507077" y="128385"/>
                  <a:pt x="1503667" y="136704"/>
                </a:cubicBezTo>
                <a:lnTo>
                  <a:pt x="1501935" y="142291"/>
                </a:lnTo>
                <a:lnTo>
                  <a:pt x="1501968" y="142459"/>
                </a:lnTo>
                <a:cubicBezTo>
                  <a:pt x="1501959" y="146775"/>
                  <a:pt x="1501227" y="150487"/>
                  <a:pt x="1500190" y="153871"/>
                </a:cubicBezTo>
                <a:lnTo>
                  <a:pt x="1499469" y="155750"/>
                </a:lnTo>
                <a:lnTo>
                  <a:pt x="1501925" y="153158"/>
                </a:lnTo>
                <a:cubicBezTo>
                  <a:pt x="1505045" y="147473"/>
                  <a:pt x="1506896" y="141888"/>
                  <a:pt x="1510033" y="134897"/>
                </a:cubicBezTo>
                <a:cubicBezTo>
                  <a:pt x="1512914" y="128250"/>
                  <a:pt x="1515264" y="123088"/>
                  <a:pt x="1517325" y="118711"/>
                </a:cubicBezTo>
                <a:lnTo>
                  <a:pt x="1522231" y="108550"/>
                </a:lnTo>
                <a:lnTo>
                  <a:pt x="1521741" y="111833"/>
                </a:lnTo>
                <a:lnTo>
                  <a:pt x="1519218" y="135690"/>
                </a:lnTo>
                <a:lnTo>
                  <a:pt x="1516202" y="147897"/>
                </a:lnTo>
                <a:cubicBezTo>
                  <a:pt x="1513690" y="155491"/>
                  <a:pt x="1515318" y="152319"/>
                  <a:pt x="1517954" y="147377"/>
                </a:cubicBezTo>
                <a:lnTo>
                  <a:pt x="1517989" y="147316"/>
                </a:lnTo>
                <a:lnTo>
                  <a:pt x="1517881" y="148345"/>
                </a:lnTo>
                <a:cubicBezTo>
                  <a:pt x="1516389" y="160660"/>
                  <a:pt x="1514631" y="173319"/>
                  <a:pt x="1512424" y="186933"/>
                </a:cubicBezTo>
                <a:cubicBezTo>
                  <a:pt x="1512802" y="188155"/>
                  <a:pt x="1509991" y="202052"/>
                  <a:pt x="1512507" y="201271"/>
                </a:cubicBezTo>
                <a:cubicBezTo>
                  <a:pt x="1515233" y="200425"/>
                  <a:pt x="1515219" y="182617"/>
                  <a:pt x="1515711" y="179017"/>
                </a:cubicBezTo>
                <a:lnTo>
                  <a:pt x="1520921" y="142149"/>
                </a:lnTo>
                <a:lnTo>
                  <a:pt x="1522268" y="139770"/>
                </a:lnTo>
                <a:cubicBezTo>
                  <a:pt x="1523698" y="137542"/>
                  <a:pt x="1524987" y="136001"/>
                  <a:pt x="1525744" y="136266"/>
                </a:cubicBezTo>
                <a:cubicBezTo>
                  <a:pt x="1529047" y="136004"/>
                  <a:pt x="1510926" y="182035"/>
                  <a:pt x="1520757" y="167770"/>
                </a:cubicBezTo>
                <a:cubicBezTo>
                  <a:pt x="1522337" y="163512"/>
                  <a:pt x="1533600" y="136951"/>
                  <a:pt x="1536648" y="136710"/>
                </a:cubicBezTo>
                <a:cubicBezTo>
                  <a:pt x="1538426" y="136569"/>
                  <a:pt x="1542869" y="145791"/>
                  <a:pt x="1542886" y="144485"/>
                </a:cubicBezTo>
                <a:cubicBezTo>
                  <a:pt x="1542869" y="145791"/>
                  <a:pt x="1542850" y="147099"/>
                  <a:pt x="1542834" y="148405"/>
                </a:cubicBezTo>
                <a:cubicBezTo>
                  <a:pt x="1546188" y="144225"/>
                  <a:pt x="1552772" y="126083"/>
                  <a:pt x="1549273" y="141153"/>
                </a:cubicBezTo>
                <a:cubicBezTo>
                  <a:pt x="1544230" y="157867"/>
                  <a:pt x="1552648" y="135448"/>
                  <a:pt x="1555804" y="127148"/>
                </a:cubicBezTo>
                <a:lnTo>
                  <a:pt x="1556555" y="125260"/>
                </a:lnTo>
                <a:lnTo>
                  <a:pt x="1549711" y="178998"/>
                </a:lnTo>
                <a:cubicBezTo>
                  <a:pt x="1549808" y="183755"/>
                  <a:pt x="1549952" y="193097"/>
                  <a:pt x="1552155" y="181687"/>
                </a:cubicBezTo>
                <a:cubicBezTo>
                  <a:pt x="1554692" y="166917"/>
                  <a:pt x="1555711" y="152428"/>
                  <a:pt x="1559778" y="138140"/>
                </a:cubicBezTo>
                <a:cubicBezTo>
                  <a:pt x="1559970" y="144307"/>
                  <a:pt x="1559652" y="150320"/>
                  <a:pt x="1559079" y="156255"/>
                </a:cubicBezTo>
                <a:lnTo>
                  <a:pt x="1557392" y="169536"/>
                </a:lnTo>
                <a:lnTo>
                  <a:pt x="1556730" y="171673"/>
                </a:lnTo>
                <a:cubicBezTo>
                  <a:pt x="1555072" y="177188"/>
                  <a:pt x="1554543" y="179921"/>
                  <a:pt x="1554707" y="180918"/>
                </a:cubicBezTo>
                <a:lnTo>
                  <a:pt x="1556025" y="180194"/>
                </a:lnTo>
                <a:lnTo>
                  <a:pt x="1554556" y="191584"/>
                </a:lnTo>
                <a:cubicBezTo>
                  <a:pt x="1553955" y="197527"/>
                  <a:pt x="1553599" y="203552"/>
                  <a:pt x="1553736" y="209732"/>
                </a:cubicBezTo>
                <a:lnTo>
                  <a:pt x="1555611" y="198737"/>
                </a:lnTo>
                <a:lnTo>
                  <a:pt x="1559512" y="175855"/>
                </a:lnTo>
                <a:lnTo>
                  <a:pt x="1560510" y="174403"/>
                </a:lnTo>
                <a:cubicBezTo>
                  <a:pt x="1561696" y="172627"/>
                  <a:pt x="1562698" y="171201"/>
                  <a:pt x="1563079" y="171172"/>
                </a:cubicBezTo>
                <a:cubicBezTo>
                  <a:pt x="1564603" y="171051"/>
                  <a:pt x="1556442" y="193234"/>
                  <a:pt x="1556370" y="198678"/>
                </a:cubicBezTo>
                <a:cubicBezTo>
                  <a:pt x="1561286" y="191547"/>
                  <a:pt x="1559816" y="187528"/>
                  <a:pt x="1564513" y="177802"/>
                </a:cubicBezTo>
                <a:cubicBezTo>
                  <a:pt x="1564513" y="177802"/>
                  <a:pt x="1571133" y="157047"/>
                  <a:pt x="1572656" y="156928"/>
                </a:cubicBezTo>
                <a:lnTo>
                  <a:pt x="1573964" y="172922"/>
                </a:lnTo>
                <a:cubicBezTo>
                  <a:pt x="1575488" y="172802"/>
                  <a:pt x="1598285" y="118573"/>
                  <a:pt x="1590072" y="144675"/>
                </a:cubicBezTo>
                <a:cubicBezTo>
                  <a:pt x="1583778" y="159963"/>
                  <a:pt x="1580314" y="172420"/>
                  <a:pt x="1578610" y="186044"/>
                </a:cubicBezTo>
                <a:cubicBezTo>
                  <a:pt x="1576957" y="195746"/>
                  <a:pt x="1570536" y="201692"/>
                  <a:pt x="1570392" y="212363"/>
                </a:cubicBezTo>
                <a:lnTo>
                  <a:pt x="1569349" y="212445"/>
                </a:lnTo>
                <a:lnTo>
                  <a:pt x="1569155" y="212460"/>
                </a:lnTo>
                <a:cubicBezTo>
                  <a:pt x="1568949" y="212478"/>
                  <a:pt x="1568846" y="212485"/>
                  <a:pt x="1568999" y="212473"/>
                </a:cubicBezTo>
                <a:lnTo>
                  <a:pt x="1569349" y="212445"/>
                </a:lnTo>
                <a:lnTo>
                  <a:pt x="1569929" y="212401"/>
                </a:lnTo>
                <a:cubicBezTo>
                  <a:pt x="1570187" y="212379"/>
                  <a:pt x="1570392" y="212363"/>
                  <a:pt x="1570392" y="212363"/>
                </a:cubicBezTo>
                <a:cubicBezTo>
                  <a:pt x="1578283" y="210434"/>
                  <a:pt x="1578627" y="184738"/>
                  <a:pt x="1583487" y="181743"/>
                </a:cubicBezTo>
                <a:cubicBezTo>
                  <a:pt x="1583491" y="181362"/>
                  <a:pt x="1583987" y="181132"/>
                  <a:pt x="1584726" y="181022"/>
                </a:cubicBezTo>
                <a:lnTo>
                  <a:pt x="1586760" y="181023"/>
                </a:lnTo>
                <a:lnTo>
                  <a:pt x="1590697" y="154326"/>
                </a:lnTo>
                <a:lnTo>
                  <a:pt x="1593005" y="157779"/>
                </a:lnTo>
                <a:lnTo>
                  <a:pt x="1591505" y="179669"/>
                </a:lnTo>
                <a:lnTo>
                  <a:pt x="1591338" y="180887"/>
                </a:lnTo>
                <a:lnTo>
                  <a:pt x="1591256" y="182367"/>
                </a:lnTo>
                <a:lnTo>
                  <a:pt x="1591341" y="182426"/>
                </a:lnTo>
                <a:cubicBezTo>
                  <a:pt x="1596022" y="174008"/>
                  <a:pt x="1594626" y="164547"/>
                  <a:pt x="1599288" y="157435"/>
                </a:cubicBezTo>
                <a:cubicBezTo>
                  <a:pt x="1601101" y="154681"/>
                  <a:pt x="1602624" y="154559"/>
                  <a:pt x="1605691" y="153013"/>
                </a:cubicBezTo>
                <a:cubicBezTo>
                  <a:pt x="1612111" y="147068"/>
                  <a:pt x="1613759" y="137583"/>
                  <a:pt x="1617170" y="129047"/>
                </a:cubicBezTo>
                <a:cubicBezTo>
                  <a:pt x="1625278" y="111002"/>
                  <a:pt x="1628544" y="94428"/>
                  <a:pt x="1638154" y="77572"/>
                </a:cubicBezTo>
                <a:cubicBezTo>
                  <a:pt x="1633313" y="98186"/>
                  <a:pt x="1626784" y="112188"/>
                  <a:pt x="1621687" y="132824"/>
                </a:cubicBezTo>
                <a:cubicBezTo>
                  <a:pt x="1621615" y="138268"/>
                  <a:pt x="1616918" y="147994"/>
                  <a:pt x="1611931" y="160570"/>
                </a:cubicBezTo>
                <a:cubicBezTo>
                  <a:pt x="1610316" y="167442"/>
                  <a:pt x="1595644" y="202319"/>
                  <a:pt x="1608595" y="182371"/>
                </a:cubicBezTo>
                <a:cubicBezTo>
                  <a:pt x="1610175" y="178113"/>
                  <a:pt x="1618281" y="160068"/>
                  <a:pt x="1619841" y="157117"/>
                </a:cubicBezTo>
                <a:lnTo>
                  <a:pt x="1621764" y="156448"/>
                </a:lnTo>
                <a:lnTo>
                  <a:pt x="1620383" y="162368"/>
                </a:lnTo>
                <a:cubicBezTo>
                  <a:pt x="1612257" y="198089"/>
                  <a:pt x="1604965" y="235421"/>
                  <a:pt x="1617469" y="215729"/>
                </a:cubicBezTo>
                <a:cubicBezTo>
                  <a:pt x="1625604" y="206099"/>
                  <a:pt x="1631841" y="188675"/>
                  <a:pt x="1636596" y="171377"/>
                </a:cubicBezTo>
                <a:lnTo>
                  <a:pt x="1642579" y="146883"/>
                </a:lnTo>
                <a:lnTo>
                  <a:pt x="1649870" y="130835"/>
                </a:lnTo>
                <a:lnTo>
                  <a:pt x="1650439" y="129623"/>
                </a:lnTo>
                <a:lnTo>
                  <a:pt x="1649078" y="150455"/>
                </a:lnTo>
                <a:lnTo>
                  <a:pt x="1653657" y="123167"/>
                </a:lnTo>
                <a:lnTo>
                  <a:pt x="1657130" y="119440"/>
                </a:lnTo>
                <a:cubicBezTo>
                  <a:pt x="1659096" y="118285"/>
                  <a:pt x="1656104" y="125047"/>
                  <a:pt x="1654703" y="130216"/>
                </a:cubicBezTo>
                <a:lnTo>
                  <a:pt x="1662968" y="111778"/>
                </a:lnTo>
                <a:lnTo>
                  <a:pt x="1662335" y="122989"/>
                </a:lnTo>
                <a:cubicBezTo>
                  <a:pt x="1657063" y="167105"/>
                  <a:pt x="1638016" y="251645"/>
                  <a:pt x="1651992" y="188964"/>
                </a:cubicBezTo>
                <a:lnTo>
                  <a:pt x="1654163" y="180784"/>
                </a:lnTo>
                <a:lnTo>
                  <a:pt x="1653982" y="184226"/>
                </a:lnTo>
                <a:lnTo>
                  <a:pt x="1655206" y="183092"/>
                </a:lnTo>
                <a:lnTo>
                  <a:pt x="1656618" y="171564"/>
                </a:lnTo>
                <a:lnTo>
                  <a:pt x="1656584" y="171654"/>
                </a:lnTo>
                <a:lnTo>
                  <a:pt x="1677077" y="94410"/>
                </a:lnTo>
                <a:lnTo>
                  <a:pt x="1683770" y="63875"/>
                </a:lnTo>
                <a:lnTo>
                  <a:pt x="1690563" y="47762"/>
                </a:lnTo>
                <a:lnTo>
                  <a:pt x="1692831" y="43108"/>
                </a:lnTo>
                <a:lnTo>
                  <a:pt x="1692829" y="43409"/>
                </a:lnTo>
                <a:cubicBezTo>
                  <a:pt x="1692873" y="47992"/>
                  <a:pt x="1689185" y="63501"/>
                  <a:pt x="1689935" y="70356"/>
                </a:cubicBezTo>
                <a:cubicBezTo>
                  <a:pt x="1691387" y="79482"/>
                  <a:pt x="1693070" y="57508"/>
                  <a:pt x="1693676" y="55021"/>
                </a:cubicBezTo>
                <a:cubicBezTo>
                  <a:pt x="1694177" y="49791"/>
                  <a:pt x="1694671" y="45685"/>
                  <a:pt x="1695172" y="42106"/>
                </a:cubicBezTo>
                <a:lnTo>
                  <a:pt x="1696061" y="36490"/>
                </a:lnTo>
                <a:lnTo>
                  <a:pt x="1704391" y="19419"/>
                </a:lnTo>
                <a:lnTo>
                  <a:pt x="1705642" y="20280"/>
                </a:lnTo>
                <a:cubicBezTo>
                  <a:pt x="1705326" y="20378"/>
                  <a:pt x="1705422" y="19533"/>
                  <a:pt x="1705773" y="18150"/>
                </a:cubicBezTo>
                <a:lnTo>
                  <a:pt x="1707072" y="13921"/>
                </a:lnTo>
                <a:lnTo>
                  <a:pt x="1712050" y="3722"/>
                </a:lnTo>
                <a:lnTo>
                  <a:pt x="1711062" y="16998"/>
                </a:lnTo>
                <a:lnTo>
                  <a:pt x="1707230" y="43501"/>
                </a:lnTo>
                <a:lnTo>
                  <a:pt x="1699027" y="62104"/>
                </a:lnTo>
                <a:cubicBezTo>
                  <a:pt x="1686814" y="90860"/>
                  <a:pt x="1675392" y="119772"/>
                  <a:pt x="1665607" y="149588"/>
                </a:cubicBezTo>
                <a:cubicBezTo>
                  <a:pt x="1664808" y="152370"/>
                  <a:pt x="1661155" y="160055"/>
                  <a:pt x="1658072" y="167531"/>
                </a:cubicBezTo>
                <a:lnTo>
                  <a:pt x="1657725" y="168498"/>
                </a:lnTo>
                <a:lnTo>
                  <a:pt x="1657835" y="179936"/>
                </a:lnTo>
                <a:lnTo>
                  <a:pt x="1660664" y="173352"/>
                </a:lnTo>
                <a:lnTo>
                  <a:pt x="1661265" y="168328"/>
                </a:lnTo>
                <a:lnTo>
                  <a:pt x="1663633" y="160982"/>
                </a:lnTo>
                <a:lnTo>
                  <a:pt x="1664755" y="161960"/>
                </a:lnTo>
                <a:lnTo>
                  <a:pt x="1664602" y="162828"/>
                </a:lnTo>
                <a:lnTo>
                  <a:pt x="1664848" y="162142"/>
                </a:lnTo>
                <a:lnTo>
                  <a:pt x="1664755" y="161960"/>
                </a:lnTo>
                <a:cubicBezTo>
                  <a:pt x="1666959" y="150550"/>
                  <a:pt x="1670093" y="137701"/>
                  <a:pt x="1671351" y="137312"/>
                </a:cubicBezTo>
                <a:cubicBezTo>
                  <a:pt x="1670724" y="137507"/>
                  <a:pt x="1670830" y="138959"/>
                  <a:pt x="1671094" y="140361"/>
                </a:cubicBezTo>
                <a:lnTo>
                  <a:pt x="1671483" y="142050"/>
                </a:lnTo>
                <a:lnTo>
                  <a:pt x="1673745" y="136544"/>
                </a:lnTo>
                <a:cubicBezTo>
                  <a:pt x="1677118" y="127059"/>
                  <a:pt x="1680268" y="115635"/>
                  <a:pt x="1684907" y="110210"/>
                </a:cubicBezTo>
                <a:cubicBezTo>
                  <a:pt x="1686449" y="108782"/>
                  <a:pt x="1689750" y="108523"/>
                  <a:pt x="1689767" y="107216"/>
                </a:cubicBezTo>
                <a:cubicBezTo>
                  <a:pt x="1692887" y="101531"/>
                  <a:pt x="1697946" y="83727"/>
                  <a:pt x="1702590" y="77922"/>
                </a:cubicBezTo>
                <a:lnTo>
                  <a:pt x="1703237" y="77585"/>
                </a:lnTo>
                <a:lnTo>
                  <a:pt x="1702300" y="87207"/>
                </a:lnTo>
                <a:cubicBezTo>
                  <a:pt x="1701689" y="93767"/>
                  <a:pt x="1701001" y="101093"/>
                  <a:pt x="1700043" y="110368"/>
                </a:cubicBezTo>
                <a:lnTo>
                  <a:pt x="1696832" y="129442"/>
                </a:lnTo>
                <a:lnTo>
                  <a:pt x="1694146" y="136086"/>
                </a:lnTo>
                <a:cubicBezTo>
                  <a:pt x="1692548" y="139974"/>
                  <a:pt x="1690566" y="144775"/>
                  <a:pt x="1688633" y="149483"/>
                </a:cubicBezTo>
                <a:lnTo>
                  <a:pt x="1688619" y="149513"/>
                </a:lnTo>
                <a:lnTo>
                  <a:pt x="1688672" y="154897"/>
                </a:lnTo>
                <a:lnTo>
                  <a:pt x="1687702" y="165950"/>
                </a:lnTo>
                <a:lnTo>
                  <a:pt x="1688618" y="165341"/>
                </a:lnTo>
                <a:lnTo>
                  <a:pt x="1689678" y="164444"/>
                </a:lnTo>
                <a:lnTo>
                  <a:pt x="1679539" y="200310"/>
                </a:lnTo>
                <a:cubicBezTo>
                  <a:pt x="1670642" y="230383"/>
                  <a:pt x="1663569" y="255581"/>
                  <a:pt x="1669991" y="261003"/>
                </a:cubicBezTo>
                <a:cubicBezTo>
                  <a:pt x="1676412" y="266426"/>
                  <a:pt x="1699857" y="178969"/>
                  <a:pt x="1694435" y="185388"/>
                </a:cubicBezTo>
                <a:cubicBezTo>
                  <a:pt x="1698777" y="166138"/>
                  <a:pt x="1718297" y="102864"/>
                  <a:pt x="1724717" y="108288"/>
                </a:cubicBezTo>
                <a:cubicBezTo>
                  <a:pt x="1732208" y="114614"/>
                  <a:pt x="1714684" y="201574"/>
                  <a:pt x="1709356" y="220910"/>
                </a:cubicBezTo>
                <a:cubicBezTo>
                  <a:pt x="1710354" y="232752"/>
                  <a:pt x="1675145" y="322195"/>
                  <a:pt x="1688974" y="332960"/>
                </a:cubicBezTo>
                <a:cubicBezTo>
                  <a:pt x="1694897" y="332460"/>
                  <a:pt x="1721689" y="213906"/>
                  <a:pt x="1716264" y="220329"/>
                </a:cubicBezTo>
                <a:cubicBezTo>
                  <a:pt x="1727610" y="213407"/>
                  <a:pt x="1747361" y="223671"/>
                  <a:pt x="1735612" y="237582"/>
                </a:cubicBezTo>
                <a:cubicBezTo>
                  <a:pt x="1752784" y="217251"/>
                  <a:pt x="1736109" y="243505"/>
                  <a:pt x="1745780" y="204919"/>
                </a:cubicBezTo>
                <a:cubicBezTo>
                  <a:pt x="1749205" y="192454"/>
                  <a:pt x="1751963" y="185388"/>
                  <a:pt x="1754178" y="181800"/>
                </a:cubicBezTo>
                <a:lnTo>
                  <a:pt x="1757247" y="180452"/>
                </a:lnTo>
                <a:lnTo>
                  <a:pt x="1756911" y="183626"/>
                </a:lnTo>
                <a:lnTo>
                  <a:pt x="1753895" y="195834"/>
                </a:lnTo>
                <a:cubicBezTo>
                  <a:pt x="1751383" y="203428"/>
                  <a:pt x="1753012" y="200254"/>
                  <a:pt x="1755647" y="195315"/>
                </a:cubicBezTo>
                <a:lnTo>
                  <a:pt x="1755682" y="195252"/>
                </a:lnTo>
                <a:lnTo>
                  <a:pt x="1755572" y="196282"/>
                </a:lnTo>
                <a:cubicBezTo>
                  <a:pt x="1754080" y="208596"/>
                  <a:pt x="1752323" y="221255"/>
                  <a:pt x="1750115" y="234868"/>
                </a:cubicBezTo>
                <a:cubicBezTo>
                  <a:pt x="1750304" y="235480"/>
                  <a:pt x="1749698" y="239260"/>
                  <a:pt x="1749356" y="242787"/>
                </a:cubicBezTo>
                <a:lnTo>
                  <a:pt x="1749259" y="245393"/>
                </a:lnTo>
                <a:lnTo>
                  <a:pt x="1750445" y="239884"/>
                </a:lnTo>
                <a:lnTo>
                  <a:pt x="1759300" y="179551"/>
                </a:lnTo>
                <a:lnTo>
                  <a:pt x="1759315" y="179596"/>
                </a:lnTo>
                <a:lnTo>
                  <a:pt x="1758233" y="192775"/>
                </a:lnTo>
                <a:lnTo>
                  <a:pt x="1758613" y="190084"/>
                </a:lnTo>
                <a:lnTo>
                  <a:pt x="1759961" y="187706"/>
                </a:lnTo>
                <a:lnTo>
                  <a:pt x="1760710" y="186951"/>
                </a:lnTo>
                <a:lnTo>
                  <a:pt x="1760998" y="184266"/>
                </a:lnTo>
                <a:lnTo>
                  <a:pt x="1761855" y="186651"/>
                </a:lnTo>
                <a:cubicBezTo>
                  <a:pt x="1762358" y="189295"/>
                  <a:pt x="1762550" y="191577"/>
                  <a:pt x="1762550" y="191577"/>
                </a:cubicBezTo>
                <a:cubicBezTo>
                  <a:pt x="1764629" y="216253"/>
                  <a:pt x="1745596" y="273520"/>
                  <a:pt x="1746594" y="285363"/>
                </a:cubicBezTo>
                <a:cubicBezTo>
                  <a:pt x="1746594" y="285363"/>
                  <a:pt x="1758937" y="290288"/>
                  <a:pt x="1771364" y="296199"/>
                </a:cubicBezTo>
                <a:cubicBezTo>
                  <a:pt x="1766939" y="314463"/>
                  <a:pt x="1757672" y="346058"/>
                  <a:pt x="1757672" y="346058"/>
                </a:cubicBezTo>
                <a:cubicBezTo>
                  <a:pt x="1771098" y="363812"/>
                  <a:pt x="1773360" y="319886"/>
                  <a:pt x="1773360" y="319886"/>
                </a:cubicBezTo>
                <a:cubicBezTo>
                  <a:pt x="1784692" y="301039"/>
                  <a:pt x="1821482" y="230349"/>
                  <a:pt x="1815559" y="230848"/>
                </a:cubicBezTo>
                <a:cubicBezTo>
                  <a:pt x="1833825" y="235273"/>
                  <a:pt x="1813212" y="273787"/>
                  <a:pt x="1803459" y="311385"/>
                </a:cubicBezTo>
                <a:cubicBezTo>
                  <a:pt x="1799615" y="336560"/>
                  <a:pt x="1777750" y="442770"/>
                  <a:pt x="1803772" y="385909"/>
                </a:cubicBezTo>
                <a:cubicBezTo>
                  <a:pt x="1813538" y="360238"/>
                  <a:pt x="1818368" y="334980"/>
                  <a:pt x="1827636" y="303385"/>
                </a:cubicBezTo>
                <a:cubicBezTo>
                  <a:pt x="1836039" y="273353"/>
                  <a:pt x="1843021" y="250029"/>
                  <a:pt x="1849198" y="230249"/>
                </a:cubicBezTo>
                <a:lnTo>
                  <a:pt x="1856861" y="206509"/>
                </a:lnTo>
                <a:lnTo>
                  <a:pt x="1857534" y="205053"/>
                </a:lnTo>
                <a:cubicBezTo>
                  <a:pt x="1858304" y="204341"/>
                  <a:pt x="1859515" y="203917"/>
                  <a:pt x="1860533" y="203673"/>
                </a:cubicBezTo>
                <a:lnTo>
                  <a:pt x="1860675" y="203651"/>
                </a:lnTo>
                <a:lnTo>
                  <a:pt x="1861569" y="194479"/>
                </a:lnTo>
                <a:lnTo>
                  <a:pt x="1863220" y="188556"/>
                </a:lnTo>
                <a:lnTo>
                  <a:pt x="1867943" y="187676"/>
                </a:lnTo>
                <a:lnTo>
                  <a:pt x="1868795" y="187508"/>
                </a:lnTo>
                <a:lnTo>
                  <a:pt x="1870538" y="181185"/>
                </a:lnTo>
                <a:cubicBezTo>
                  <a:pt x="1873658" y="175500"/>
                  <a:pt x="1875362" y="161876"/>
                  <a:pt x="1880205" y="160188"/>
                </a:cubicBezTo>
                <a:cubicBezTo>
                  <a:pt x="1885047" y="158500"/>
                  <a:pt x="1875251" y="170153"/>
                  <a:pt x="1880132" y="165632"/>
                </a:cubicBezTo>
                <a:lnTo>
                  <a:pt x="1887584" y="155770"/>
                </a:lnTo>
                <a:lnTo>
                  <a:pt x="1885777" y="165847"/>
                </a:lnTo>
                <a:lnTo>
                  <a:pt x="1879218" y="184222"/>
                </a:lnTo>
                <a:lnTo>
                  <a:pt x="1878868" y="185539"/>
                </a:lnTo>
                <a:lnTo>
                  <a:pt x="1880501" y="185219"/>
                </a:lnTo>
                <a:lnTo>
                  <a:pt x="1882378" y="184805"/>
                </a:lnTo>
                <a:lnTo>
                  <a:pt x="1870884" y="248925"/>
                </a:lnTo>
                <a:cubicBezTo>
                  <a:pt x="1864988" y="289553"/>
                  <a:pt x="1860561" y="328442"/>
                  <a:pt x="1857465" y="362499"/>
                </a:cubicBezTo>
                <a:cubicBezTo>
                  <a:pt x="1844367" y="431194"/>
                  <a:pt x="1877484" y="305149"/>
                  <a:pt x="1889828" y="310074"/>
                </a:cubicBezTo>
                <a:cubicBezTo>
                  <a:pt x="1902657" y="308994"/>
                  <a:pt x="1851602" y="517062"/>
                  <a:pt x="1883952" y="452709"/>
                </a:cubicBezTo>
                <a:cubicBezTo>
                  <a:pt x="1888295" y="433456"/>
                  <a:pt x="1920924" y="313416"/>
                  <a:pt x="1932768" y="312419"/>
                </a:cubicBezTo>
                <a:cubicBezTo>
                  <a:pt x="1939677" y="311839"/>
                  <a:pt x="1961102" y="353767"/>
                  <a:pt x="1960603" y="347847"/>
                </a:cubicBezTo>
                <a:cubicBezTo>
                  <a:pt x="1961102" y="353767"/>
                  <a:pt x="1961602" y="359691"/>
                  <a:pt x="1962099" y="365610"/>
                </a:cubicBezTo>
                <a:cubicBezTo>
                  <a:pt x="1973435" y="346765"/>
                  <a:pt x="1991374" y="264741"/>
                  <a:pt x="1984198" y="332937"/>
                </a:cubicBezTo>
                <a:cubicBezTo>
                  <a:pt x="1971680" y="408539"/>
                  <a:pt x="1994950" y="307181"/>
                  <a:pt x="2003717" y="269664"/>
                </a:cubicBezTo>
                <a:lnTo>
                  <a:pt x="2012883" y="232939"/>
                </a:lnTo>
                <a:lnTo>
                  <a:pt x="2012032" y="241733"/>
                </a:lnTo>
                <a:lnTo>
                  <a:pt x="2014041" y="241930"/>
                </a:lnTo>
                <a:lnTo>
                  <a:pt x="2018706" y="209604"/>
                </a:lnTo>
                <a:lnTo>
                  <a:pt x="2033738" y="149370"/>
                </a:lnTo>
                <a:lnTo>
                  <a:pt x="2034802" y="158971"/>
                </a:lnTo>
                <a:lnTo>
                  <a:pt x="2039991" y="124313"/>
                </a:lnTo>
                <a:lnTo>
                  <a:pt x="2041077" y="119957"/>
                </a:lnTo>
                <a:lnTo>
                  <a:pt x="2037689" y="162610"/>
                </a:lnTo>
                <a:cubicBezTo>
                  <a:pt x="2035397" y="179936"/>
                  <a:pt x="2032702" y="197723"/>
                  <a:pt x="2031389" y="214219"/>
                </a:cubicBezTo>
                <a:cubicBezTo>
                  <a:pt x="2031086" y="215462"/>
                  <a:pt x="2030779" y="219100"/>
                  <a:pt x="2030888" y="222324"/>
                </a:cubicBezTo>
                <a:lnTo>
                  <a:pt x="2032805" y="227695"/>
                </a:lnTo>
                <a:lnTo>
                  <a:pt x="2032911" y="227788"/>
                </a:lnTo>
                <a:lnTo>
                  <a:pt x="2035372" y="212984"/>
                </a:lnTo>
                <a:cubicBezTo>
                  <a:pt x="2036545" y="198254"/>
                  <a:pt x="2038493" y="182326"/>
                  <a:pt x="2041249" y="168255"/>
                </a:cubicBezTo>
                <a:cubicBezTo>
                  <a:pt x="2040735" y="180290"/>
                  <a:pt x="2039400" y="193201"/>
                  <a:pt x="2037873" y="206603"/>
                </a:cubicBezTo>
                <a:lnTo>
                  <a:pt x="2037209" y="212647"/>
                </a:lnTo>
                <a:lnTo>
                  <a:pt x="2042123" y="183926"/>
                </a:lnTo>
                <a:cubicBezTo>
                  <a:pt x="2041537" y="207754"/>
                  <a:pt x="2040354" y="232419"/>
                  <a:pt x="2037707" y="257304"/>
                </a:cubicBezTo>
                <a:lnTo>
                  <a:pt x="2037427" y="259323"/>
                </a:lnTo>
                <a:lnTo>
                  <a:pt x="2027102" y="307391"/>
                </a:lnTo>
                <a:cubicBezTo>
                  <a:pt x="2024869" y="322365"/>
                  <a:pt x="2024730" y="333250"/>
                  <a:pt x="2028207" y="336186"/>
                </a:cubicBezTo>
                <a:cubicBezTo>
                  <a:pt x="2020716" y="329859"/>
                  <a:pt x="2057992" y="253163"/>
                  <a:pt x="2058990" y="265008"/>
                </a:cubicBezTo>
                <a:cubicBezTo>
                  <a:pt x="2064729" y="333109"/>
                  <a:pt x="2033863" y="403301"/>
                  <a:pt x="2026686" y="471497"/>
                </a:cubicBezTo>
                <a:cubicBezTo>
                  <a:pt x="2010244" y="571287"/>
                  <a:pt x="2045439" y="469917"/>
                  <a:pt x="2051360" y="469417"/>
                </a:cubicBezTo>
                <a:cubicBezTo>
                  <a:pt x="2057283" y="468918"/>
                  <a:pt x="2034919" y="569209"/>
                  <a:pt x="2036997" y="593883"/>
                </a:cubicBezTo>
                <a:cubicBezTo>
                  <a:pt x="2032555" y="594258"/>
                  <a:pt x="2030335" y="594444"/>
                  <a:pt x="2029503" y="594514"/>
                </a:cubicBezTo>
                <a:cubicBezTo>
                  <a:pt x="2027005" y="594725"/>
                  <a:pt x="2036997" y="593883"/>
                  <a:pt x="2036997" y="593883"/>
                </a:cubicBezTo>
                <a:cubicBezTo>
                  <a:pt x="2053173" y="561708"/>
                  <a:pt x="2045672" y="543452"/>
                  <a:pt x="2059862" y="499516"/>
                </a:cubicBezTo>
                <a:cubicBezTo>
                  <a:pt x="2059862" y="499516"/>
                  <a:pt x="2076802" y="405648"/>
                  <a:pt x="2082724" y="405149"/>
                </a:cubicBezTo>
                <a:lnTo>
                  <a:pt x="2094801" y="477687"/>
                </a:lnTo>
                <a:cubicBezTo>
                  <a:pt x="2100724" y="477187"/>
                  <a:pt x="2166554" y="232090"/>
                  <a:pt x="2145685" y="350144"/>
                </a:cubicBezTo>
                <a:lnTo>
                  <a:pt x="2139745" y="378811"/>
                </a:lnTo>
                <a:lnTo>
                  <a:pt x="2139152" y="379873"/>
                </a:lnTo>
                <a:lnTo>
                  <a:pt x="2138027" y="383147"/>
                </a:lnTo>
                <a:lnTo>
                  <a:pt x="2138119" y="383554"/>
                </a:lnTo>
                <a:lnTo>
                  <a:pt x="2138887" y="382960"/>
                </a:lnTo>
                <a:lnTo>
                  <a:pt x="2125721" y="446503"/>
                </a:lnTo>
                <a:cubicBezTo>
                  <a:pt x="2121328" y="476942"/>
                  <a:pt x="2119093" y="506454"/>
                  <a:pt x="2118709" y="537300"/>
                </a:cubicBezTo>
                <a:cubicBezTo>
                  <a:pt x="2116446" y="581226"/>
                  <a:pt x="2093849" y="607978"/>
                  <a:pt x="2097924" y="656340"/>
                </a:cubicBezTo>
                <a:cubicBezTo>
                  <a:pt x="2128024" y="647843"/>
                  <a:pt x="2118210" y="531377"/>
                  <a:pt x="2135966" y="517954"/>
                </a:cubicBezTo>
                <a:cubicBezTo>
                  <a:pt x="2135383" y="511045"/>
                  <a:pt x="2166566" y="515375"/>
                  <a:pt x="2167063" y="521297"/>
                </a:cubicBezTo>
                <a:cubicBezTo>
                  <a:pt x="2181752" y="483282"/>
                  <a:pt x="2172172" y="440355"/>
                  <a:pt x="2187359" y="408259"/>
                </a:cubicBezTo>
                <a:cubicBezTo>
                  <a:pt x="2193272" y="395836"/>
                  <a:pt x="2199194" y="395336"/>
                  <a:pt x="2210538" y="388415"/>
                </a:cubicBezTo>
                <a:cubicBezTo>
                  <a:pt x="2233135" y="361663"/>
                  <a:pt x="2235482" y="318723"/>
                  <a:pt x="2245152" y="280136"/>
                </a:cubicBezTo>
                <a:lnTo>
                  <a:pt x="2267707" y="183234"/>
                </a:lnTo>
                <a:lnTo>
                  <a:pt x="2273385" y="173911"/>
                </a:lnTo>
                <a:cubicBezTo>
                  <a:pt x="2279394" y="171818"/>
                  <a:pt x="2267239" y="186273"/>
                  <a:pt x="2273294" y="180667"/>
                </a:cubicBezTo>
                <a:cubicBezTo>
                  <a:pt x="2281263" y="173289"/>
                  <a:pt x="2291321" y="150899"/>
                  <a:pt x="2281195" y="178425"/>
                </a:cubicBezTo>
                <a:cubicBezTo>
                  <a:pt x="2274939" y="198892"/>
                  <a:pt x="2268840" y="207742"/>
                  <a:pt x="2264744" y="231551"/>
                </a:cubicBezTo>
                <a:cubicBezTo>
                  <a:pt x="2267015" y="229449"/>
                  <a:pt x="2270131" y="223787"/>
                  <a:pt x="2273343" y="217158"/>
                </a:cubicBezTo>
                <a:lnTo>
                  <a:pt x="2279266" y="204123"/>
                </a:lnTo>
                <a:lnTo>
                  <a:pt x="2274077" y="232070"/>
                </a:lnTo>
                <a:cubicBezTo>
                  <a:pt x="2270539" y="252589"/>
                  <a:pt x="2267253" y="274051"/>
                  <a:pt x="2264498" y="297393"/>
                </a:cubicBezTo>
                <a:cubicBezTo>
                  <a:pt x="2266577" y="322066"/>
                  <a:pt x="2252386" y="366005"/>
                  <a:pt x="2238290" y="422854"/>
                </a:cubicBezTo>
                <a:cubicBezTo>
                  <a:pt x="2234946" y="453950"/>
                  <a:pt x="2192562" y="611590"/>
                  <a:pt x="2234678" y="521564"/>
                </a:cubicBezTo>
                <a:cubicBezTo>
                  <a:pt x="2239022" y="502313"/>
                  <a:pt x="2262966" y="420776"/>
                  <a:pt x="2267807" y="407445"/>
                </a:cubicBezTo>
                <a:cubicBezTo>
                  <a:pt x="2273229" y="401025"/>
                  <a:pt x="2286063" y="399945"/>
                  <a:pt x="2286063" y="399945"/>
                </a:cubicBezTo>
                <a:cubicBezTo>
                  <a:pt x="2301250" y="367851"/>
                  <a:pt x="2304095" y="330835"/>
                  <a:pt x="2308425" y="299656"/>
                </a:cubicBezTo>
                <a:cubicBezTo>
                  <a:pt x="2315750" y="280401"/>
                  <a:pt x="2318012" y="240886"/>
                  <a:pt x="2326387" y="219167"/>
                </a:cubicBezTo>
                <a:lnTo>
                  <a:pt x="2336555" y="205663"/>
                </a:lnTo>
                <a:lnTo>
                  <a:pt x="2330610" y="220107"/>
                </a:lnTo>
                <a:lnTo>
                  <a:pt x="2330595" y="220144"/>
                </a:lnTo>
                <a:lnTo>
                  <a:pt x="2330660" y="226823"/>
                </a:lnTo>
                <a:lnTo>
                  <a:pt x="2329455" y="240541"/>
                </a:lnTo>
                <a:lnTo>
                  <a:pt x="2330593" y="239784"/>
                </a:lnTo>
                <a:cubicBezTo>
                  <a:pt x="2331637" y="239005"/>
                  <a:pt x="2332492" y="238282"/>
                  <a:pt x="2332971" y="237770"/>
                </a:cubicBezTo>
                <a:lnTo>
                  <a:pt x="2335333" y="232365"/>
                </a:lnTo>
                <a:lnTo>
                  <a:pt x="2339291" y="229463"/>
                </a:lnTo>
                <a:lnTo>
                  <a:pt x="2340420" y="227636"/>
                </a:lnTo>
                <a:lnTo>
                  <a:pt x="2339970" y="230406"/>
                </a:lnTo>
                <a:cubicBezTo>
                  <a:pt x="2340643" y="229716"/>
                  <a:pt x="2342150" y="226669"/>
                  <a:pt x="2343914" y="222768"/>
                </a:cubicBezTo>
                <a:lnTo>
                  <a:pt x="2345025" y="220183"/>
                </a:lnTo>
                <a:lnTo>
                  <a:pt x="2355749" y="202823"/>
                </a:lnTo>
                <a:cubicBezTo>
                  <a:pt x="2370968" y="173305"/>
                  <a:pt x="2380242" y="146245"/>
                  <a:pt x="2363468" y="221463"/>
                </a:cubicBezTo>
                <a:cubicBezTo>
                  <a:pt x="2360318" y="240117"/>
                  <a:pt x="2356944" y="256118"/>
                  <a:pt x="2353585" y="270985"/>
                </a:cubicBezTo>
                <a:lnTo>
                  <a:pt x="2352659" y="275015"/>
                </a:lnTo>
                <a:lnTo>
                  <a:pt x="2353862" y="268145"/>
                </a:lnTo>
                <a:lnTo>
                  <a:pt x="2353468" y="268795"/>
                </a:lnTo>
                <a:cubicBezTo>
                  <a:pt x="2351241" y="272507"/>
                  <a:pt x="2342537" y="287425"/>
                  <a:pt x="2345827" y="288583"/>
                </a:cubicBezTo>
                <a:cubicBezTo>
                  <a:pt x="2346372" y="289012"/>
                  <a:pt x="2347413" y="287716"/>
                  <a:pt x="2348600" y="285688"/>
                </a:cubicBezTo>
                <a:lnTo>
                  <a:pt x="2351557" y="279817"/>
                </a:lnTo>
                <a:lnTo>
                  <a:pt x="2343779" y="313699"/>
                </a:lnTo>
                <a:cubicBezTo>
                  <a:pt x="2337585" y="341929"/>
                  <a:pt x="2332388" y="371689"/>
                  <a:pt x="2330083" y="415120"/>
                </a:cubicBezTo>
                <a:cubicBezTo>
                  <a:pt x="2325396" y="415517"/>
                  <a:pt x="2323050" y="415714"/>
                  <a:pt x="2322171" y="415787"/>
                </a:cubicBezTo>
                <a:cubicBezTo>
                  <a:pt x="2319534" y="416010"/>
                  <a:pt x="2330083" y="415120"/>
                  <a:pt x="2330083" y="415120"/>
                </a:cubicBezTo>
                <a:cubicBezTo>
                  <a:pt x="2347256" y="394788"/>
                  <a:pt x="2374546" y="282157"/>
                  <a:pt x="2384310" y="256485"/>
                </a:cubicBezTo>
                <a:lnTo>
                  <a:pt x="2389662" y="248991"/>
                </a:lnTo>
                <a:lnTo>
                  <a:pt x="2389696" y="252181"/>
                </a:lnTo>
                <a:cubicBezTo>
                  <a:pt x="2390500" y="252376"/>
                  <a:pt x="2392208" y="251178"/>
                  <a:pt x="2395160" y="247975"/>
                </a:cubicBezTo>
                <a:lnTo>
                  <a:pt x="2399202" y="240808"/>
                </a:lnTo>
                <a:lnTo>
                  <a:pt x="2400318" y="242958"/>
                </a:lnTo>
                <a:cubicBezTo>
                  <a:pt x="2399608" y="252214"/>
                  <a:pt x="2394976" y="270992"/>
                  <a:pt x="2392812" y="286583"/>
                </a:cubicBezTo>
                <a:lnTo>
                  <a:pt x="2395034" y="280090"/>
                </a:lnTo>
                <a:lnTo>
                  <a:pt x="2394700" y="282382"/>
                </a:lnTo>
                <a:lnTo>
                  <a:pt x="2398896" y="273426"/>
                </a:lnTo>
                <a:lnTo>
                  <a:pt x="2401824" y="266484"/>
                </a:lnTo>
                <a:lnTo>
                  <a:pt x="2404486" y="252470"/>
                </a:lnTo>
                <a:lnTo>
                  <a:pt x="2410548" y="234756"/>
                </a:lnTo>
                <a:lnTo>
                  <a:pt x="2410926" y="240745"/>
                </a:lnTo>
                <a:lnTo>
                  <a:pt x="2410652" y="246460"/>
                </a:lnTo>
                <a:lnTo>
                  <a:pt x="2412984" y="241405"/>
                </a:lnTo>
                <a:lnTo>
                  <a:pt x="2419070" y="228796"/>
                </a:lnTo>
                <a:lnTo>
                  <a:pt x="2418462" y="232872"/>
                </a:lnTo>
                <a:lnTo>
                  <a:pt x="2415332" y="262473"/>
                </a:lnTo>
                <a:lnTo>
                  <a:pt x="2411588" y="277618"/>
                </a:lnTo>
                <a:cubicBezTo>
                  <a:pt x="2408472" y="287043"/>
                  <a:pt x="2410494" y="283103"/>
                  <a:pt x="2413762" y="276976"/>
                </a:cubicBezTo>
                <a:lnTo>
                  <a:pt x="2413808" y="276897"/>
                </a:lnTo>
                <a:lnTo>
                  <a:pt x="2413672" y="278176"/>
                </a:lnTo>
                <a:cubicBezTo>
                  <a:pt x="2411820" y="293454"/>
                  <a:pt x="2409638" y="309161"/>
                  <a:pt x="2406898" y="326053"/>
                </a:cubicBezTo>
                <a:cubicBezTo>
                  <a:pt x="2407134" y="326813"/>
                  <a:pt x="2406380" y="331503"/>
                  <a:pt x="2405958" y="335882"/>
                </a:cubicBezTo>
                <a:lnTo>
                  <a:pt x="2405832" y="339114"/>
                </a:lnTo>
                <a:lnTo>
                  <a:pt x="2407308" y="332277"/>
                </a:lnTo>
                <a:cubicBezTo>
                  <a:pt x="2411084" y="307502"/>
                  <a:pt x="2410888" y="284659"/>
                  <a:pt x="2418352" y="257032"/>
                </a:cubicBezTo>
                <a:lnTo>
                  <a:pt x="2416972" y="273827"/>
                </a:lnTo>
                <a:lnTo>
                  <a:pt x="2417444" y="270484"/>
                </a:lnTo>
                <a:lnTo>
                  <a:pt x="2419116" y="267535"/>
                </a:lnTo>
                <a:lnTo>
                  <a:pt x="2420044" y="266598"/>
                </a:lnTo>
                <a:lnTo>
                  <a:pt x="2421430" y="253599"/>
                </a:lnTo>
                <a:lnTo>
                  <a:pt x="2422770" y="241429"/>
                </a:lnTo>
                <a:lnTo>
                  <a:pt x="2428840" y="234333"/>
                </a:lnTo>
                <a:lnTo>
                  <a:pt x="2430364" y="235261"/>
                </a:lnTo>
                <a:lnTo>
                  <a:pt x="2429024" y="258299"/>
                </a:lnTo>
                <a:lnTo>
                  <a:pt x="2430344" y="256163"/>
                </a:lnTo>
                <a:cubicBezTo>
                  <a:pt x="2430780" y="257571"/>
                  <a:pt x="2430810" y="259048"/>
                  <a:pt x="2430588" y="260395"/>
                </a:cubicBezTo>
                <a:cubicBezTo>
                  <a:pt x="2430364" y="261741"/>
                  <a:pt x="2429886" y="262958"/>
                  <a:pt x="2429306" y="263851"/>
                </a:cubicBezTo>
                <a:lnTo>
                  <a:pt x="2428824" y="261605"/>
                </a:lnTo>
                <a:lnTo>
                  <a:pt x="2428474" y="267364"/>
                </a:lnTo>
                <a:lnTo>
                  <a:pt x="2429306" y="263851"/>
                </a:lnTo>
                <a:cubicBezTo>
                  <a:pt x="2429302" y="266824"/>
                  <a:pt x="2429210" y="269451"/>
                  <a:pt x="2429068" y="271883"/>
                </a:cubicBezTo>
                <a:lnTo>
                  <a:pt x="2428722" y="276413"/>
                </a:lnTo>
                <a:lnTo>
                  <a:pt x="2429572" y="274670"/>
                </a:lnTo>
                <a:lnTo>
                  <a:pt x="2432336" y="269555"/>
                </a:lnTo>
                <a:lnTo>
                  <a:pt x="2434034" y="255085"/>
                </a:lnTo>
                <a:cubicBezTo>
                  <a:pt x="2437088" y="230987"/>
                  <a:pt x="2440200" y="211217"/>
                  <a:pt x="2444168" y="181291"/>
                </a:cubicBezTo>
                <a:cubicBezTo>
                  <a:pt x="2444168" y="181291"/>
                  <a:pt x="2444154" y="180973"/>
                  <a:pt x="2444140" y="180416"/>
                </a:cubicBezTo>
                <a:lnTo>
                  <a:pt x="2444138" y="180184"/>
                </a:lnTo>
                <a:lnTo>
                  <a:pt x="2442954" y="183765"/>
                </a:lnTo>
                <a:cubicBezTo>
                  <a:pt x="2438652" y="194316"/>
                  <a:pt x="2431572" y="207477"/>
                  <a:pt x="2430088" y="212453"/>
                </a:cubicBezTo>
                <a:lnTo>
                  <a:pt x="2422052" y="237757"/>
                </a:lnTo>
                <a:lnTo>
                  <a:pt x="2425078" y="216162"/>
                </a:lnTo>
                <a:lnTo>
                  <a:pt x="2426308" y="213562"/>
                </a:lnTo>
                <a:cubicBezTo>
                  <a:pt x="2428586" y="208557"/>
                  <a:pt x="2431084" y="202792"/>
                  <a:pt x="2434092" y="195400"/>
                </a:cubicBezTo>
                <a:cubicBezTo>
                  <a:pt x="2435182" y="193493"/>
                  <a:pt x="2439472" y="182792"/>
                  <a:pt x="2442652" y="176223"/>
                </a:cubicBezTo>
                <a:lnTo>
                  <a:pt x="2444340" y="173227"/>
                </a:lnTo>
                <a:lnTo>
                  <a:pt x="2444432" y="171228"/>
                </a:lnTo>
                <a:cubicBezTo>
                  <a:pt x="2444920" y="166263"/>
                  <a:pt x="2446128" y="161433"/>
                  <a:pt x="2449004" y="161966"/>
                </a:cubicBezTo>
                <a:cubicBezTo>
                  <a:pt x="2451438" y="164299"/>
                  <a:pt x="2444816" y="194397"/>
                  <a:pt x="2445218" y="195699"/>
                </a:cubicBezTo>
                <a:cubicBezTo>
                  <a:pt x="2443670" y="210913"/>
                  <a:pt x="2441964" y="225404"/>
                  <a:pt x="2440344" y="240048"/>
                </a:cubicBezTo>
                <a:lnTo>
                  <a:pt x="2437976" y="264531"/>
                </a:lnTo>
                <a:lnTo>
                  <a:pt x="2439096" y="265401"/>
                </a:lnTo>
                <a:cubicBezTo>
                  <a:pt x="2439920" y="266424"/>
                  <a:pt x="2440820" y="267787"/>
                  <a:pt x="2441648" y="269104"/>
                </a:cubicBezTo>
                <a:lnTo>
                  <a:pt x="2441888" y="269492"/>
                </a:lnTo>
                <a:lnTo>
                  <a:pt x="2442560" y="263705"/>
                </a:lnTo>
                <a:cubicBezTo>
                  <a:pt x="2443336" y="256396"/>
                  <a:pt x="2443816" y="250199"/>
                  <a:pt x="2444098" y="249040"/>
                </a:cubicBezTo>
                <a:cubicBezTo>
                  <a:pt x="2447690" y="215606"/>
                  <a:pt x="2452632" y="180089"/>
                  <a:pt x="2456028" y="139584"/>
                </a:cubicBezTo>
                <a:cubicBezTo>
                  <a:pt x="2456028" y="139584"/>
                  <a:pt x="2458236" y="118225"/>
                  <a:pt x="2461008" y="121643"/>
                </a:cubicBezTo>
                <a:lnTo>
                  <a:pt x="2460620" y="127434"/>
                </a:lnTo>
                <a:lnTo>
                  <a:pt x="2457776" y="135326"/>
                </a:lnTo>
                <a:cubicBezTo>
                  <a:pt x="2456770" y="138441"/>
                  <a:pt x="2456136" y="140956"/>
                  <a:pt x="2456254" y="142127"/>
                </a:cubicBezTo>
                <a:lnTo>
                  <a:pt x="2459078" y="140946"/>
                </a:lnTo>
                <a:lnTo>
                  <a:pt x="2458800" y="143003"/>
                </a:lnTo>
                <a:cubicBezTo>
                  <a:pt x="2457992" y="140402"/>
                  <a:pt x="2454964" y="164632"/>
                  <a:pt x="2459904" y="163098"/>
                </a:cubicBezTo>
                <a:cubicBezTo>
                  <a:pt x="2461464" y="162613"/>
                  <a:pt x="2462932" y="138868"/>
                  <a:pt x="2463216" y="134266"/>
                </a:cubicBezTo>
                <a:lnTo>
                  <a:pt x="2463472" y="132464"/>
                </a:lnTo>
                <a:lnTo>
                  <a:pt x="2463592" y="132231"/>
                </a:lnTo>
                <a:lnTo>
                  <a:pt x="2465708" y="126706"/>
                </a:lnTo>
                <a:lnTo>
                  <a:pt x="2462664" y="167855"/>
                </a:lnTo>
                <a:cubicBezTo>
                  <a:pt x="2460704" y="188634"/>
                  <a:pt x="2458460" y="209887"/>
                  <a:pt x="2456452" y="231898"/>
                </a:cubicBezTo>
                <a:cubicBezTo>
                  <a:pt x="2456452" y="231898"/>
                  <a:pt x="2451232" y="238035"/>
                  <a:pt x="2455160" y="239668"/>
                </a:cubicBezTo>
                <a:cubicBezTo>
                  <a:pt x="2457384" y="240403"/>
                  <a:pt x="2460062" y="220560"/>
                  <a:pt x="2458014" y="231415"/>
                </a:cubicBezTo>
                <a:cubicBezTo>
                  <a:pt x="2464516" y="195412"/>
                  <a:pt x="2465072" y="151273"/>
                  <a:pt x="2473606" y="116304"/>
                </a:cubicBezTo>
                <a:cubicBezTo>
                  <a:pt x="2474344" y="152675"/>
                  <a:pt x="2464234" y="200014"/>
                  <a:pt x="2460976" y="240951"/>
                </a:cubicBezTo>
                <a:cubicBezTo>
                  <a:pt x="2460598" y="242494"/>
                  <a:pt x="2460216" y="247010"/>
                  <a:pt x="2460352" y="251007"/>
                </a:cubicBezTo>
                <a:lnTo>
                  <a:pt x="2460528" y="252389"/>
                </a:lnTo>
                <a:lnTo>
                  <a:pt x="2460724" y="251874"/>
                </a:lnTo>
                <a:lnTo>
                  <a:pt x="2461660" y="249530"/>
                </a:lnTo>
                <a:lnTo>
                  <a:pt x="2460910" y="255399"/>
                </a:lnTo>
                <a:lnTo>
                  <a:pt x="2461012" y="256179"/>
                </a:lnTo>
                <a:cubicBezTo>
                  <a:pt x="2461402" y="257485"/>
                  <a:pt x="2461988" y="258223"/>
                  <a:pt x="2462832" y="257961"/>
                </a:cubicBezTo>
                <a:lnTo>
                  <a:pt x="2465914" y="239418"/>
                </a:lnTo>
                <a:cubicBezTo>
                  <a:pt x="2467372" y="221143"/>
                  <a:pt x="2469792" y="201380"/>
                  <a:pt x="2473210" y="183920"/>
                </a:cubicBezTo>
                <a:cubicBezTo>
                  <a:pt x="2472572" y="198853"/>
                  <a:pt x="2470916" y="214874"/>
                  <a:pt x="2469020" y="231505"/>
                </a:cubicBezTo>
                <a:lnTo>
                  <a:pt x="2464964" y="268440"/>
                </a:lnTo>
                <a:lnTo>
                  <a:pt x="2465660" y="265515"/>
                </a:lnTo>
                <a:lnTo>
                  <a:pt x="2465280" y="275311"/>
                </a:lnTo>
                <a:lnTo>
                  <a:pt x="2443974" y="374712"/>
                </a:lnTo>
                <a:cubicBezTo>
                  <a:pt x="2440128" y="399885"/>
                  <a:pt x="2400008" y="513600"/>
                  <a:pt x="2413436" y="531355"/>
                </a:cubicBezTo>
                <a:cubicBezTo>
                  <a:pt x="2420344" y="530770"/>
                  <a:pt x="2425184" y="517441"/>
                  <a:pt x="2425184" y="517441"/>
                </a:cubicBezTo>
                <a:cubicBezTo>
                  <a:pt x="2444788" y="455157"/>
                  <a:pt x="2451974" y="398888"/>
                  <a:pt x="2460160" y="354463"/>
                </a:cubicBezTo>
                <a:cubicBezTo>
                  <a:pt x="2463954" y="343457"/>
                  <a:pt x="2467180" y="330140"/>
                  <a:pt x="2470216" y="315842"/>
                </a:cubicBezTo>
                <a:lnTo>
                  <a:pt x="2474360" y="295154"/>
                </a:lnTo>
                <a:lnTo>
                  <a:pt x="2473384" y="308254"/>
                </a:lnTo>
                <a:lnTo>
                  <a:pt x="2473256" y="309497"/>
                </a:lnTo>
                <a:lnTo>
                  <a:pt x="2475876" y="301830"/>
                </a:lnTo>
                <a:cubicBezTo>
                  <a:pt x="2478166" y="295374"/>
                  <a:pt x="2480692" y="288899"/>
                  <a:pt x="2481636" y="288824"/>
                </a:cubicBezTo>
                <a:lnTo>
                  <a:pt x="2483260" y="308670"/>
                </a:lnTo>
                <a:cubicBezTo>
                  <a:pt x="2485152" y="308520"/>
                  <a:pt x="2513436" y="241233"/>
                  <a:pt x="2503244" y="273622"/>
                </a:cubicBezTo>
                <a:lnTo>
                  <a:pt x="2497164" y="291015"/>
                </a:lnTo>
                <a:lnTo>
                  <a:pt x="2496772" y="300571"/>
                </a:lnTo>
                <a:cubicBezTo>
                  <a:pt x="2496464" y="304968"/>
                  <a:pt x="2496112" y="309815"/>
                  <a:pt x="2496044" y="314182"/>
                </a:cubicBezTo>
                <a:lnTo>
                  <a:pt x="2500268" y="294081"/>
                </a:lnTo>
                <a:lnTo>
                  <a:pt x="2500636" y="295177"/>
                </a:lnTo>
                <a:cubicBezTo>
                  <a:pt x="2502284" y="301452"/>
                  <a:pt x="2502672" y="306282"/>
                  <a:pt x="2502082" y="312059"/>
                </a:cubicBezTo>
                <a:lnTo>
                  <a:pt x="2500748" y="318876"/>
                </a:lnTo>
                <a:lnTo>
                  <a:pt x="2503312" y="319381"/>
                </a:lnTo>
                <a:cubicBezTo>
                  <a:pt x="2504222" y="319685"/>
                  <a:pt x="2504828" y="320058"/>
                  <a:pt x="2504822" y="320464"/>
                </a:cubicBezTo>
                <a:cubicBezTo>
                  <a:pt x="2510628" y="310018"/>
                  <a:pt x="2508898" y="298277"/>
                  <a:pt x="2514680" y="289454"/>
                </a:cubicBezTo>
                <a:cubicBezTo>
                  <a:pt x="2516928" y="286038"/>
                  <a:pt x="2518820" y="285887"/>
                  <a:pt x="2522624" y="283968"/>
                </a:cubicBezTo>
                <a:cubicBezTo>
                  <a:pt x="2530592" y="276590"/>
                  <a:pt x="2532640" y="264821"/>
                  <a:pt x="2536872" y="254230"/>
                </a:cubicBezTo>
                <a:cubicBezTo>
                  <a:pt x="2546932" y="231841"/>
                  <a:pt x="2550982" y="211275"/>
                  <a:pt x="2562908" y="190357"/>
                </a:cubicBezTo>
                <a:cubicBezTo>
                  <a:pt x="2556900" y="215936"/>
                  <a:pt x="2548798" y="233312"/>
                  <a:pt x="2542476" y="258915"/>
                </a:cubicBezTo>
                <a:cubicBezTo>
                  <a:pt x="2542384" y="265671"/>
                  <a:pt x="2536556" y="277738"/>
                  <a:pt x="2530368" y="293344"/>
                </a:cubicBezTo>
                <a:cubicBezTo>
                  <a:pt x="2529868" y="295475"/>
                  <a:pt x="2528356" y="299777"/>
                  <a:pt x="2526616" y="304648"/>
                </a:cubicBezTo>
                <a:lnTo>
                  <a:pt x="2525260" y="308561"/>
                </a:lnTo>
                <a:lnTo>
                  <a:pt x="2531444" y="308245"/>
                </a:lnTo>
                <a:lnTo>
                  <a:pt x="2533216" y="304118"/>
                </a:lnTo>
                <a:cubicBezTo>
                  <a:pt x="2536216" y="297404"/>
                  <a:pt x="2539216" y="290890"/>
                  <a:pt x="2540184" y="289060"/>
                </a:cubicBezTo>
                <a:cubicBezTo>
                  <a:pt x="2541140" y="288175"/>
                  <a:pt x="2542642" y="287651"/>
                  <a:pt x="2543906" y="287347"/>
                </a:cubicBezTo>
                <a:lnTo>
                  <a:pt x="2544084" y="287319"/>
                </a:lnTo>
                <a:lnTo>
                  <a:pt x="2545192" y="275940"/>
                </a:lnTo>
                <a:lnTo>
                  <a:pt x="2547240" y="268589"/>
                </a:lnTo>
                <a:lnTo>
                  <a:pt x="2553100" y="267497"/>
                </a:lnTo>
                <a:lnTo>
                  <a:pt x="2554156" y="267291"/>
                </a:lnTo>
                <a:lnTo>
                  <a:pt x="2556320" y="259441"/>
                </a:lnTo>
                <a:cubicBezTo>
                  <a:pt x="2558256" y="255914"/>
                  <a:pt x="2559752" y="249925"/>
                  <a:pt x="2561516" y="244556"/>
                </a:cubicBezTo>
                <a:lnTo>
                  <a:pt x="2566076" y="237069"/>
                </a:lnTo>
                <a:lnTo>
                  <a:pt x="2559128" y="278533"/>
                </a:lnTo>
                <a:cubicBezTo>
                  <a:pt x="2554788" y="297785"/>
                  <a:pt x="2512402" y="455424"/>
                  <a:pt x="2512900" y="461346"/>
                </a:cubicBezTo>
                <a:cubicBezTo>
                  <a:pt x="2519322" y="466769"/>
                  <a:pt x="2542500" y="446924"/>
                  <a:pt x="2547840" y="439515"/>
                </a:cubicBezTo>
                <a:cubicBezTo>
                  <a:pt x="2552764" y="427173"/>
                  <a:pt x="2579972" y="313553"/>
                  <a:pt x="2568440" y="389075"/>
                </a:cubicBezTo>
                <a:cubicBezTo>
                  <a:pt x="2556340" y="469614"/>
                  <a:pt x="2593884" y="325303"/>
                  <a:pt x="2598224" y="306053"/>
                </a:cubicBezTo>
                <a:cubicBezTo>
                  <a:pt x="2605524" y="280589"/>
                  <a:pt x="2612720" y="256872"/>
                  <a:pt x="2618644" y="237238"/>
                </a:cubicBezTo>
                <a:lnTo>
                  <a:pt x="2619812" y="233193"/>
                </a:lnTo>
                <a:lnTo>
                  <a:pt x="2620918" y="230857"/>
                </a:lnTo>
                <a:cubicBezTo>
                  <a:pt x="2622830" y="229086"/>
                  <a:pt x="2626926" y="228762"/>
                  <a:pt x="2626948" y="227141"/>
                </a:cubicBezTo>
                <a:cubicBezTo>
                  <a:pt x="2630820" y="220088"/>
                  <a:pt x="2637096" y="197995"/>
                  <a:pt x="2642860" y="190793"/>
                </a:cubicBezTo>
                <a:cubicBezTo>
                  <a:pt x="2645112" y="187106"/>
                  <a:pt x="2650784" y="186658"/>
                  <a:pt x="2650784" y="186658"/>
                </a:cubicBezTo>
                <a:cubicBezTo>
                  <a:pt x="2650784" y="186658"/>
                  <a:pt x="2651344" y="185803"/>
                  <a:pt x="2651914" y="184510"/>
                </a:cubicBezTo>
                <a:lnTo>
                  <a:pt x="2652428" y="182407"/>
                </a:lnTo>
                <a:lnTo>
                  <a:pt x="2654088" y="179525"/>
                </a:lnTo>
                <a:lnTo>
                  <a:pt x="2654736" y="179395"/>
                </a:lnTo>
                <a:cubicBezTo>
                  <a:pt x="2654976" y="179174"/>
                  <a:pt x="2654980" y="178768"/>
                  <a:pt x="2654992" y="177958"/>
                </a:cubicBezTo>
                <a:lnTo>
                  <a:pt x="2654088" y="179525"/>
                </a:lnTo>
                <a:lnTo>
                  <a:pt x="2653080" y="179729"/>
                </a:lnTo>
                <a:cubicBezTo>
                  <a:pt x="2656904" y="176186"/>
                  <a:pt x="2660750" y="171023"/>
                  <a:pt x="2660750" y="171023"/>
                </a:cubicBezTo>
                <a:cubicBezTo>
                  <a:pt x="2666716" y="172174"/>
                  <a:pt x="2646912" y="193713"/>
                  <a:pt x="2644820" y="208994"/>
                </a:cubicBezTo>
                <a:cubicBezTo>
                  <a:pt x="2644796" y="210616"/>
                  <a:pt x="2646620" y="215600"/>
                  <a:pt x="2646596" y="217221"/>
                </a:cubicBezTo>
                <a:cubicBezTo>
                  <a:pt x="2644572" y="227369"/>
                  <a:pt x="2640318" y="239582"/>
                  <a:pt x="2636360" y="253121"/>
                </a:cubicBezTo>
                <a:cubicBezTo>
                  <a:pt x="2634400" y="258405"/>
                  <a:pt x="2616194" y="301682"/>
                  <a:pt x="2616172" y="303304"/>
                </a:cubicBezTo>
                <a:cubicBezTo>
                  <a:pt x="2617108" y="304039"/>
                  <a:pt x="2619560" y="303036"/>
                  <a:pt x="2622018" y="301594"/>
                </a:cubicBezTo>
                <a:lnTo>
                  <a:pt x="2625840" y="298772"/>
                </a:lnTo>
                <a:lnTo>
                  <a:pt x="2629302" y="288890"/>
                </a:lnTo>
                <a:cubicBezTo>
                  <a:pt x="2633572" y="272944"/>
                  <a:pt x="2636780" y="256115"/>
                  <a:pt x="2640508" y="255408"/>
                </a:cubicBezTo>
                <a:cubicBezTo>
                  <a:pt x="2642728" y="254455"/>
                  <a:pt x="2643892" y="257619"/>
                  <a:pt x="2644496" y="262434"/>
                </a:cubicBezTo>
                <a:lnTo>
                  <a:pt x="2644724" y="268493"/>
                </a:lnTo>
                <a:lnTo>
                  <a:pt x="2647908" y="260578"/>
                </a:lnTo>
                <a:cubicBezTo>
                  <a:pt x="2654074" y="246592"/>
                  <a:pt x="2659900" y="234526"/>
                  <a:pt x="2661858" y="229512"/>
                </a:cubicBezTo>
                <a:lnTo>
                  <a:pt x="2693940" y="158946"/>
                </a:lnTo>
                <a:lnTo>
                  <a:pt x="2697322" y="162369"/>
                </a:lnTo>
                <a:lnTo>
                  <a:pt x="2694132" y="170008"/>
                </a:lnTo>
                <a:cubicBezTo>
                  <a:pt x="2689902" y="180330"/>
                  <a:pt x="2676038" y="204910"/>
                  <a:pt x="2675924" y="213286"/>
                </a:cubicBezTo>
                <a:cubicBezTo>
                  <a:pt x="2675880" y="216527"/>
                  <a:pt x="2681556" y="216079"/>
                  <a:pt x="2683692" y="221041"/>
                </a:cubicBezTo>
                <a:cubicBezTo>
                  <a:pt x="2685492" y="227648"/>
                  <a:pt x="2681352" y="231214"/>
                  <a:pt x="2677436" y="241510"/>
                </a:cubicBezTo>
                <a:cubicBezTo>
                  <a:pt x="2675432" y="250035"/>
                  <a:pt x="2675344" y="256792"/>
                  <a:pt x="2673384" y="262075"/>
                </a:cubicBezTo>
                <a:lnTo>
                  <a:pt x="2655380" y="310145"/>
                </a:lnTo>
                <a:lnTo>
                  <a:pt x="2654912" y="314441"/>
                </a:lnTo>
                <a:lnTo>
                  <a:pt x="2658272" y="303556"/>
                </a:lnTo>
                <a:cubicBezTo>
                  <a:pt x="2661560" y="293039"/>
                  <a:pt x="2665072" y="283516"/>
                  <a:pt x="2669068" y="278881"/>
                </a:cubicBezTo>
                <a:cubicBezTo>
                  <a:pt x="2671002" y="275490"/>
                  <a:pt x="2675098" y="275164"/>
                  <a:pt x="2677012" y="273397"/>
                </a:cubicBezTo>
                <a:lnTo>
                  <a:pt x="2683240" y="258831"/>
                </a:lnTo>
                <a:lnTo>
                  <a:pt x="2681366" y="283900"/>
                </a:lnTo>
                <a:lnTo>
                  <a:pt x="2676766" y="291770"/>
                </a:lnTo>
                <a:cubicBezTo>
                  <a:pt x="2676744" y="293392"/>
                  <a:pt x="2676652" y="300147"/>
                  <a:pt x="2676612" y="303391"/>
                </a:cubicBezTo>
                <a:cubicBezTo>
                  <a:pt x="2674672" y="307051"/>
                  <a:pt x="2670396" y="320888"/>
                  <a:pt x="2666458" y="332805"/>
                </a:cubicBezTo>
                <a:cubicBezTo>
                  <a:pt x="2662522" y="344724"/>
                  <a:pt x="2652370" y="374136"/>
                  <a:pt x="2662412" y="353100"/>
                </a:cubicBezTo>
                <a:lnTo>
                  <a:pt x="2670204" y="334116"/>
                </a:lnTo>
                <a:lnTo>
                  <a:pt x="2675180" y="321994"/>
                </a:lnTo>
                <a:lnTo>
                  <a:pt x="2679376" y="310544"/>
                </a:lnTo>
                <a:lnTo>
                  <a:pt x="2679256" y="312148"/>
                </a:lnTo>
                <a:cubicBezTo>
                  <a:pt x="2661232" y="393185"/>
                  <a:pt x="2642212" y="462379"/>
                  <a:pt x="2624770" y="550324"/>
                </a:cubicBezTo>
                <a:cubicBezTo>
                  <a:pt x="2624770" y="550324"/>
                  <a:pt x="2593904" y="620518"/>
                  <a:pt x="2606248" y="625440"/>
                </a:cubicBezTo>
                <a:cubicBezTo>
                  <a:pt x="2609994" y="628603"/>
                  <a:pt x="2617580" y="606595"/>
                  <a:pt x="2623016" y="588494"/>
                </a:cubicBezTo>
                <a:lnTo>
                  <a:pt x="2626924" y="574577"/>
                </a:lnTo>
                <a:lnTo>
                  <a:pt x="2626848" y="575001"/>
                </a:lnTo>
                <a:lnTo>
                  <a:pt x="2627584" y="572231"/>
                </a:lnTo>
                <a:lnTo>
                  <a:pt x="2628798" y="567910"/>
                </a:lnTo>
                <a:cubicBezTo>
                  <a:pt x="2629242" y="566179"/>
                  <a:pt x="2629364" y="565600"/>
                  <a:pt x="2629072" y="566632"/>
                </a:cubicBezTo>
                <a:lnTo>
                  <a:pt x="2627584" y="572231"/>
                </a:lnTo>
                <a:lnTo>
                  <a:pt x="2626924" y="574577"/>
                </a:lnTo>
                <a:lnTo>
                  <a:pt x="2636466" y="521757"/>
                </a:lnTo>
                <a:cubicBezTo>
                  <a:pt x="2645776" y="464130"/>
                  <a:pt x="2654984" y="398680"/>
                  <a:pt x="2671496" y="373435"/>
                </a:cubicBezTo>
                <a:cubicBezTo>
                  <a:pt x="2673958" y="367264"/>
                  <a:pt x="2678396" y="363906"/>
                  <a:pt x="2682896" y="361291"/>
                </a:cubicBezTo>
                <a:lnTo>
                  <a:pt x="2687640" y="358192"/>
                </a:lnTo>
                <a:lnTo>
                  <a:pt x="2683278" y="390702"/>
                </a:lnTo>
                <a:cubicBezTo>
                  <a:pt x="2681474" y="413364"/>
                  <a:pt x="2686682" y="385130"/>
                  <a:pt x="2687976" y="377362"/>
                </a:cubicBezTo>
                <a:lnTo>
                  <a:pt x="2691872" y="355425"/>
                </a:lnTo>
                <a:lnTo>
                  <a:pt x="2694676" y="353591"/>
                </a:lnTo>
                <a:cubicBezTo>
                  <a:pt x="2697096" y="346925"/>
                  <a:pt x="2699164" y="336065"/>
                  <a:pt x="2701968" y="323652"/>
                </a:cubicBezTo>
                <a:lnTo>
                  <a:pt x="2707962" y="303591"/>
                </a:lnTo>
                <a:lnTo>
                  <a:pt x="2700720" y="358300"/>
                </a:lnTo>
                <a:cubicBezTo>
                  <a:pt x="2696692" y="377256"/>
                  <a:pt x="2692498" y="404457"/>
                  <a:pt x="2696956" y="405128"/>
                </a:cubicBezTo>
                <a:lnTo>
                  <a:pt x="2700228" y="401093"/>
                </a:lnTo>
                <a:lnTo>
                  <a:pt x="2702238" y="391758"/>
                </a:lnTo>
                <a:cubicBezTo>
                  <a:pt x="2706012" y="366981"/>
                  <a:pt x="2705820" y="344139"/>
                  <a:pt x="2713284" y="316512"/>
                </a:cubicBezTo>
                <a:cubicBezTo>
                  <a:pt x="2712196" y="335980"/>
                  <a:pt x="2709940" y="355810"/>
                  <a:pt x="2707160" y="376012"/>
                </a:cubicBezTo>
                <a:lnTo>
                  <a:pt x="2704108" y="396303"/>
                </a:lnTo>
                <a:lnTo>
                  <a:pt x="2704624" y="395667"/>
                </a:lnTo>
                <a:lnTo>
                  <a:pt x="2712132" y="366515"/>
                </a:lnTo>
                <a:lnTo>
                  <a:pt x="2716004" y="382606"/>
                </a:lnTo>
                <a:cubicBezTo>
                  <a:pt x="2710094" y="395035"/>
                  <a:pt x="2704752" y="402440"/>
                  <a:pt x="2700328" y="420705"/>
                </a:cubicBezTo>
                <a:cubicBezTo>
                  <a:pt x="2700828" y="426627"/>
                  <a:pt x="2702908" y="451301"/>
                  <a:pt x="2703904" y="463146"/>
                </a:cubicBezTo>
                <a:cubicBezTo>
                  <a:pt x="2699064" y="476474"/>
                  <a:pt x="2690388" y="526906"/>
                  <a:pt x="2682122" y="570344"/>
                </a:cubicBezTo>
                <a:cubicBezTo>
                  <a:pt x="2673852" y="613782"/>
                  <a:pt x="2652070" y="720979"/>
                  <a:pt x="2676430" y="644377"/>
                </a:cubicBezTo>
                <a:cubicBezTo>
                  <a:pt x="2701374" y="574685"/>
                  <a:pt x="2711904" y="487322"/>
                  <a:pt x="2730928" y="418127"/>
                </a:cubicBezTo>
                <a:cubicBezTo>
                  <a:pt x="2737726" y="386740"/>
                  <a:pt x="2747484" y="355105"/>
                  <a:pt x="2757862" y="323417"/>
                </a:cubicBezTo>
                <a:lnTo>
                  <a:pt x="2761694" y="311535"/>
                </a:lnTo>
                <a:lnTo>
                  <a:pt x="2760072" y="326293"/>
                </a:lnTo>
                <a:lnTo>
                  <a:pt x="2760716" y="330510"/>
                </a:lnTo>
                <a:lnTo>
                  <a:pt x="2759744" y="351609"/>
                </a:lnTo>
                <a:lnTo>
                  <a:pt x="2764752" y="332908"/>
                </a:lnTo>
                <a:cubicBezTo>
                  <a:pt x="2766876" y="326576"/>
                  <a:pt x="2768952" y="321375"/>
                  <a:pt x="2770928" y="317775"/>
                </a:cubicBezTo>
                <a:lnTo>
                  <a:pt x="2774146" y="314565"/>
                </a:lnTo>
                <a:lnTo>
                  <a:pt x="2749180" y="410624"/>
                </a:lnTo>
                <a:cubicBezTo>
                  <a:pt x="2734004" y="454645"/>
                  <a:pt x="2715064" y="524826"/>
                  <a:pt x="2747928" y="478322"/>
                </a:cubicBezTo>
                <a:cubicBezTo>
                  <a:pt x="2769524" y="439725"/>
                  <a:pt x="2778200" y="389295"/>
                  <a:pt x="2792888" y="351278"/>
                </a:cubicBezTo>
                <a:lnTo>
                  <a:pt x="2799740" y="327477"/>
                </a:lnTo>
                <a:lnTo>
                  <a:pt x="2798922" y="333537"/>
                </a:lnTo>
                <a:cubicBezTo>
                  <a:pt x="2802336" y="345177"/>
                  <a:pt x="2809932" y="354822"/>
                  <a:pt x="2807562" y="361516"/>
                </a:cubicBezTo>
                <a:cubicBezTo>
                  <a:pt x="2808616" y="397819"/>
                  <a:pt x="2790562" y="448797"/>
                  <a:pt x="2774836" y="504657"/>
                </a:cubicBezTo>
                <a:cubicBezTo>
                  <a:pt x="2763710" y="536067"/>
                  <a:pt x="2757308" y="573787"/>
                  <a:pt x="2749090" y="606806"/>
                </a:cubicBezTo>
                <a:cubicBezTo>
                  <a:pt x="2729148" y="673342"/>
                  <a:pt x="2707950" y="738310"/>
                  <a:pt x="2685968" y="801834"/>
                </a:cubicBezTo>
                <a:lnTo>
                  <a:pt x="2672540" y="838013"/>
                </a:lnTo>
                <a:lnTo>
                  <a:pt x="2674510" y="838961"/>
                </a:lnTo>
                <a:lnTo>
                  <a:pt x="2711532" y="732975"/>
                </a:lnTo>
                <a:lnTo>
                  <a:pt x="2772044" y="534152"/>
                </a:lnTo>
                <a:lnTo>
                  <a:pt x="2770898" y="532962"/>
                </a:lnTo>
                <a:cubicBezTo>
                  <a:pt x="2770808" y="530757"/>
                  <a:pt x="2771628" y="528441"/>
                  <a:pt x="2773176" y="528988"/>
                </a:cubicBezTo>
                <a:lnTo>
                  <a:pt x="2773302" y="530017"/>
                </a:lnTo>
                <a:lnTo>
                  <a:pt x="2783744" y="495706"/>
                </a:lnTo>
                <a:cubicBezTo>
                  <a:pt x="2801204" y="434048"/>
                  <a:pt x="2798564" y="365274"/>
                  <a:pt x="2832896" y="332207"/>
                </a:cubicBezTo>
                <a:cubicBezTo>
                  <a:pt x="2838164" y="329696"/>
                  <a:pt x="2846416" y="318759"/>
                  <a:pt x="2847792" y="314871"/>
                </a:cubicBezTo>
                <a:cubicBezTo>
                  <a:pt x="2846416" y="318759"/>
                  <a:pt x="2872252" y="309675"/>
                  <a:pt x="2869740" y="304407"/>
                </a:cubicBezTo>
                <a:cubicBezTo>
                  <a:pt x="2876144" y="311052"/>
                  <a:pt x="2867892" y="321988"/>
                  <a:pt x="2869028" y="331145"/>
                </a:cubicBezTo>
                <a:cubicBezTo>
                  <a:pt x="2868792" y="337992"/>
                  <a:pt x="2870436" y="343133"/>
                  <a:pt x="2872456" y="347220"/>
                </a:cubicBezTo>
                <a:lnTo>
                  <a:pt x="2877250" y="355479"/>
                </a:lnTo>
                <a:lnTo>
                  <a:pt x="2879508" y="340057"/>
                </a:lnTo>
                <a:cubicBezTo>
                  <a:pt x="2881104" y="338014"/>
                  <a:pt x="2882488" y="337888"/>
                  <a:pt x="2883700" y="338915"/>
                </a:cubicBezTo>
                <a:lnTo>
                  <a:pt x="2885734" y="342636"/>
                </a:lnTo>
                <a:lnTo>
                  <a:pt x="2889368" y="325219"/>
                </a:lnTo>
                <a:lnTo>
                  <a:pt x="2887930" y="338512"/>
                </a:lnTo>
                <a:lnTo>
                  <a:pt x="2891336" y="319664"/>
                </a:lnTo>
                <a:lnTo>
                  <a:pt x="2889368" y="325219"/>
                </a:lnTo>
                <a:cubicBezTo>
                  <a:pt x="2889604" y="318373"/>
                  <a:pt x="2890184" y="310553"/>
                  <a:pt x="2891192" y="304619"/>
                </a:cubicBezTo>
                <a:lnTo>
                  <a:pt x="2893324" y="300100"/>
                </a:lnTo>
                <a:lnTo>
                  <a:pt x="2893956" y="290527"/>
                </a:lnTo>
                <a:cubicBezTo>
                  <a:pt x="2894416" y="283039"/>
                  <a:pt x="2895052" y="275782"/>
                  <a:pt x="2896550" y="268824"/>
                </a:cubicBezTo>
                <a:lnTo>
                  <a:pt x="2900252" y="257351"/>
                </a:lnTo>
                <a:lnTo>
                  <a:pt x="2902004" y="258879"/>
                </a:lnTo>
                <a:cubicBezTo>
                  <a:pt x="2897736" y="282413"/>
                  <a:pt x="2894772" y="302347"/>
                  <a:pt x="2901178" y="274909"/>
                </a:cubicBezTo>
                <a:lnTo>
                  <a:pt x="2904466" y="259899"/>
                </a:lnTo>
                <a:lnTo>
                  <a:pt x="2904476" y="259905"/>
                </a:lnTo>
                <a:lnTo>
                  <a:pt x="2904492" y="259780"/>
                </a:lnTo>
                <a:lnTo>
                  <a:pt x="2911004" y="230059"/>
                </a:lnTo>
                <a:cubicBezTo>
                  <a:pt x="2909640" y="233175"/>
                  <a:pt x="2907516" y="240789"/>
                  <a:pt x="2905980" y="247547"/>
                </a:cubicBezTo>
                <a:lnTo>
                  <a:pt x="2904492" y="259780"/>
                </a:lnTo>
                <a:lnTo>
                  <a:pt x="2904466" y="259899"/>
                </a:lnTo>
                <a:lnTo>
                  <a:pt x="2902004" y="258879"/>
                </a:lnTo>
                <a:cubicBezTo>
                  <a:pt x="2905446" y="241057"/>
                  <a:pt x="2910344" y="220991"/>
                  <a:pt x="2912308" y="220382"/>
                </a:cubicBezTo>
                <a:cubicBezTo>
                  <a:pt x="2910344" y="220991"/>
                  <a:pt x="2912968" y="229451"/>
                  <a:pt x="2912968" y="229451"/>
                </a:cubicBezTo>
                <a:cubicBezTo>
                  <a:pt x="2914492" y="234360"/>
                  <a:pt x="2916896" y="228230"/>
                  <a:pt x="2919014" y="235052"/>
                </a:cubicBezTo>
                <a:cubicBezTo>
                  <a:pt x="2918574" y="240573"/>
                  <a:pt x="2916588" y="256146"/>
                  <a:pt x="2915794" y="267462"/>
                </a:cubicBezTo>
                <a:cubicBezTo>
                  <a:pt x="2911728" y="301180"/>
                  <a:pt x="2907518" y="337634"/>
                  <a:pt x="2902408" y="373921"/>
                </a:cubicBezTo>
                <a:lnTo>
                  <a:pt x="2901436" y="379362"/>
                </a:lnTo>
                <a:lnTo>
                  <a:pt x="2901450" y="379568"/>
                </a:lnTo>
                <a:cubicBezTo>
                  <a:pt x="2901694" y="390082"/>
                  <a:pt x="2901124" y="398133"/>
                  <a:pt x="2899060" y="400869"/>
                </a:cubicBezTo>
                <a:lnTo>
                  <a:pt x="2895776" y="411084"/>
                </a:lnTo>
                <a:lnTo>
                  <a:pt x="2887428" y="457874"/>
                </a:lnTo>
                <a:lnTo>
                  <a:pt x="2896226" y="430502"/>
                </a:lnTo>
                <a:cubicBezTo>
                  <a:pt x="2898812" y="420110"/>
                  <a:pt x="2900080" y="410348"/>
                  <a:pt x="2899060" y="400869"/>
                </a:cubicBezTo>
                <a:lnTo>
                  <a:pt x="2904282" y="390074"/>
                </a:lnTo>
                <a:lnTo>
                  <a:pt x="2909098" y="362234"/>
                </a:lnTo>
                <a:cubicBezTo>
                  <a:pt x="2914228" y="326876"/>
                  <a:pt x="2918816" y="291650"/>
                  <a:pt x="2924772" y="253605"/>
                </a:cubicBezTo>
                <a:cubicBezTo>
                  <a:pt x="2926604" y="230603"/>
                  <a:pt x="2929182" y="216939"/>
                  <a:pt x="2934436" y="191079"/>
                </a:cubicBezTo>
                <a:cubicBezTo>
                  <a:pt x="2938976" y="176806"/>
                  <a:pt x="2939820" y="187613"/>
                  <a:pt x="2937652" y="201448"/>
                </a:cubicBezTo>
                <a:cubicBezTo>
                  <a:pt x="2937212" y="206969"/>
                  <a:pt x="2934922" y="207679"/>
                  <a:pt x="2936092" y="218385"/>
                </a:cubicBezTo>
                <a:cubicBezTo>
                  <a:pt x="2942796" y="233053"/>
                  <a:pt x="2938054" y="260551"/>
                  <a:pt x="2936220" y="283556"/>
                </a:cubicBezTo>
                <a:cubicBezTo>
                  <a:pt x="2933328" y="313545"/>
                  <a:pt x="2929534" y="343384"/>
                  <a:pt x="2924910" y="373041"/>
                </a:cubicBezTo>
                <a:lnTo>
                  <a:pt x="2924218" y="376799"/>
                </a:lnTo>
                <a:lnTo>
                  <a:pt x="2924720" y="377861"/>
                </a:lnTo>
                <a:lnTo>
                  <a:pt x="2927124" y="386613"/>
                </a:lnTo>
                <a:lnTo>
                  <a:pt x="2929120" y="375576"/>
                </a:lnTo>
                <a:cubicBezTo>
                  <a:pt x="2934992" y="339726"/>
                  <a:pt x="2940644" y="304169"/>
                  <a:pt x="2947406" y="268718"/>
                </a:cubicBezTo>
                <a:cubicBezTo>
                  <a:pt x="2946668" y="298711"/>
                  <a:pt x="2945178" y="329759"/>
                  <a:pt x="2941846" y="361082"/>
                </a:cubicBezTo>
                <a:lnTo>
                  <a:pt x="2938112" y="388056"/>
                </a:lnTo>
                <a:lnTo>
                  <a:pt x="2940932" y="383603"/>
                </a:lnTo>
                <a:lnTo>
                  <a:pt x="2941196" y="383367"/>
                </a:lnTo>
                <a:lnTo>
                  <a:pt x="2946558" y="345187"/>
                </a:lnTo>
                <a:lnTo>
                  <a:pt x="2956838" y="275505"/>
                </a:lnTo>
                <a:lnTo>
                  <a:pt x="2956724" y="275621"/>
                </a:lnTo>
                <a:cubicBezTo>
                  <a:pt x="2950740" y="278249"/>
                  <a:pt x="2943074" y="273893"/>
                  <a:pt x="2954142" y="257707"/>
                </a:cubicBezTo>
                <a:lnTo>
                  <a:pt x="2958032" y="259086"/>
                </a:lnTo>
                <a:cubicBezTo>
                  <a:pt x="2962024" y="263781"/>
                  <a:pt x="2962548" y="267841"/>
                  <a:pt x="2961394" y="270842"/>
                </a:cubicBezTo>
                <a:lnTo>
                  <a:pt x="2957416" y="274914"/>
                </a:lnTo>
                <a:lnTo>
                  <a:pt x="2951598" y="344369"/>
                </a:lnTo>
                <a:lnTo>
                  <a:pt x="2947126" y="378086"/>
                </a:lnTo>
                <a:lnTo>
                  <a:pt x="2949724" y="375773"/>
                </a:lnTo>
                <a:cubicBezTo>
                  <a:pt x="2951526" y="375319"/>
                  <a:pt x="2952156" y="376636"/>
                  <a:pt x="2951468" y="378581"/>
                </a:cubicBezTo>
                <a:cubicBezTo>
                  <a:pt x="2963120" y="360093"/>
                  <a:pt x="2954742" y="307522"/>
                  <a:pt x="2965506" y="301852"/>
                </a:cubicBezTo>
                <a:lnTo>
                  <a:pt x="2968300" y="303780"/>
                </a:lnTo>
                <a:lnTo>
                  <a:pt x="2972444" y="277698"/>
                </a:lnTo>
                <a:lnTo>
                  <a:pt x="2972684" y="274749"/>
                </a:lnTo>
                <a:lnTo>
                  <a:pt x="2973670" y="273669"/>
                </a:lnTo>
                <a:lnTo>
                  <a:pt x="2978124" y="264755"/>
                </a:lnTo>
                <a:lnTo>
                  <a:pt x="2978000" y="266699"/>
                </a:lnTo>
                <a:lnTo>
                  <a:pt x="2972476" y="313564"/>
                </a:lnTo>
                <a:lnTo>
                  <a:pt x="2973402" y="318896"/>
                </a:lnTo>
                <a:cubicBezTo>
                  <a:pt x="2974736" y="340752"/>
                  <a:pt x="2970168" y="375927"/>
                  <a:pt x="2971428" y="378424"/>
                </a:cubicBezTo>
                <a:lnTo>
                  <a:pt x="2972420" y="376203"/>
                </a:lnTo>
                <a:lnTo>
                  <a:pt x="2985320" y="279870"/>
                </a:lnTo>
                <a:lnTo>
                  <a:pt x="2985380" y="279406"/>
                </a:lnTo>
                <a:lnTo>
                  <a:pt x="2989344" y="268248"/>
                </a:lnTo>
                <a:cubicBezTo>
                  <a:pt x="2990468" y="264719"/>
                  <a:pt x="2990968" y="262578"/>
                  <a:pt x="2990366" y="263135"/>
                </a:cubicBezTo>
                <a:lnTo>
                  <a:pt x="2995516" y="263299"/>
                </a:lnTo>
                <a:lnTo>
                  <a:pt x="2991412" y="278440"/>
                </a:lnTo>
                <a:cubicBezTo>
                  <a:pt x="2987384" y="296640"/>
                  <a:pt x="2986842" y="308271"/>
                  <a:pt x="2991616" y="304111"/>
                </a:cubicBezTo>
                <a:lnTo>
                  <a:pt x="3002140" y="286320"/>
                </a:lnTo>
                <a:lnTo>
                  <a:pt x="3009434" y="289151"/>
                </a:lnTo>
                <a:cubicBezTo>
                  <a:pt x="3006972" y="295462"/>
                  <a:pt x="3002072" y="306381"/>
                  <a:pt x="3002072" y="306381"/>
                </a:cubicBezTo>
                <a:cubicBezTo>
                  <a:pt x="3006744" y="312467"/>
                  <a:pt x="3009324" y="297314"/>
                  <a:pt x="3009324" y="297314"/>
                </a:cubicBezTo>
                <a:lnTo>
                  <a:pt x="3012704" y="292642"/>
                </a:lnTo>
                <a:lnTo>
                  <a:pt x="3014902" y="283577"/>
                </a:lnTo>
                <a:lnTo>
                  <a:pt x="3015874" y="288261"/>
                </a:lnTo>
                <a:lnTo>
                  <a:pt x="3022294" y="279386"/>
                </a:lnTo>
                <a:cubicBezTo>
                  <a:pt x="3026992" y="272473"/>
                  <a:pt x="3030736" y="266402"/>
                  <a:pt x="3029548" y="266496"/>
                </a:cubicBezTo>
                <a:cubicBezTo>
                  <a:pt x="3036660" y="267972"/>
                  <a:pt x="3026972" y="281309"/>
                  <a:pt x="3021648" y="294303"/>
                </a:cubicBezTo>
                <a:lnTo>
                  <a:pt x="3018940" y="303030"/>
                </a:lnTo>
                <a:lnTo>
                  <a:pt x="3018996" y="303291"/>
                </a:lnTo>
                <a:cubicBezTo>
                  <a:pt x="3018980" y="310033"/>
                  <a:pt x="3017838" y="315828"/>
                  <a:pt x="3016218" y="321113"/>
                </a:cubicBezTo>
                <a:lnTo>
                  <a:pt x="3015090" y="324050"/>
                </a:lnTo>
                <a:lnTo>
                  <a:pt x="3018928" y="320000"/>
                </a:lnTo>
                <a:cubicBezTo>
                  <a:pt x="3023800" y="311121"/>
                  <a:pt x="3026692" y="302399"/>
                  <a:pt x="3031592" y="291478"/>
                </a:cubicBezTo>
                <a:cubicBezTo>
                  <a:pt x="3036088" y="281098"/>
                  <a:pt x="3039762" y="273038"/>
                  <a:pt x="3042980" y="266199"/>
                </a:cubicBezTo>
                <a:lnTo>
                  <a:pt x="3050642" y="250329"/>
                </a:lnTo>
                <a:lnTo>
                  <a:pt x="3049878" y="255459"/>
                </a:lnTo>
                <a:lnTo>
                  <a:pt x="3045936" y="292718"/>
                </a:lnTo>
                <a:lnTo>
                  <a:pt x="3041224" y="311783"/>
                </a:lnTo>
                <a:cubicBezTo>
                  <a:pt x="3037302" y="323645"/>
                  <a:pt x="3039846" y="318688"/>
                  <a:pt x="3043960" y="310972"/>
                </a:cubicBezTo>
                <a:lnTo>
                  <a:pt x="3044016" y="310874"/>
                </a:lnTo>
                <a:lnTo>
                  <a:pt x="3043846" y="312484"/>
                </a:lnTo>
                <a:cubicBezTo>
                  <a:pt x="3041516" y="331715"/>
                  <a:pt x="3038772" y="351487"/>
                  <a:pt x="3035324" y="372751"/>
                </a:cubicBezTo>
                <a:cubicBezTo>
                  <a:pt x="3035916" y="374660"/>
                  <a:pt x="3031524" y="396365"/>
                  <a:pt x="3035456" y="395146"/>
                </a:cubicBezTo>
                <a:cubicBezTo>
                  <a:pt x="3039710" y="393824"/>
                  <a:pt x="3039690" y="366009"/>
                  <a:pt x="3040458" y="360388"/>
                </a:cubicBezTo>
                <a:lnTo>
                  <a:pt x="3048594" y="302804"/>
                </a:lnTo>
                <a:lnTo>
                  <a:pt x="3050700" y="299091"/>
                </a:lnTo>
                <a:cubicBezTo>
                  <a:pt x="3052932" y="295611"/>
                  <a:pt x="3054946" y="293201"/>
                  <a:pt x="3056128" y="293617"/>
                </a:cubicBezTo>
                <a:cubicBezTo>
                  <a:pt x="3061284" y="293210"/>
                  <a:pt x="3032984" y="365100"/>
                  <a:pt x="3048340" y="342821"/>
                </a:cubicBezTo>
                <a:cubicBezTo>
                  <a:pt x="3050806" y="336170"/>
                  <a:pt x="3068398" y="294688"/>
                  <a:pt x="3073158" y="294311"/>
                </a:cubicBezTo>
                <a:cubicBezTo>
                  <a:pt x="3075936" y="294092"/>
                  <a:pt x="3082874" y="308495"/>
                  <a:pt x="3082900" y="306454"/>
                </a:cubicBezTo>
                <a:cubicBezTo>
                  <a:pt x="3082874" y="308495"/>
                  <a:pt x="3082848" y="310535"/>
                  <a:pt x="3082820" y="312577"/>
                </a:cubicBezTo>
                <a:cubicBezTo>
                  <a:pt x="3088060" y="306046"/>
                  <a:pt x="3098344" y="277712"/>
                  <a:pt x="3092876" y="301250"/>
                </a:cubicBezTo>
                <a:cubicBezTo>
                  <a:pt x="3085000" y="327355"/>
                  <a:pt x="3098148" y="292338"/>
                  <a:pt x="3103076" y="279378"/>
                </a:cubicBezTo>
                <a:lnTo>
                  <a:pt x="3104250" y="276428"/>
                </a:lnTo>
                <a:lnTo>
                  <a:pt x="3093560" y="360358"/>
                </a:lnTo>
                <a:cubicBezTo>
                  <a:pt x="3093716" y="367789"/>
                  <a:pt x="3093936" y="382378"/>
                  <a:pt x="3097376" y="364557"/>
                </a:cubicBezTo>
                <a:cubicBezTo>
                  <a:pt x="3101344" y="341490"/>
                  <a:pt x="3102932" y="318860"/>
                  <a:pt x="3109288" y="296546"/>
                </a:cubicBezTo>
                <a:cubicBezTo>
                  <a:pt x="3109584" y="306176"/>
                  <a:pt x="3109088" y="315567"/>
                  <a:pt x="3108192" y="324836"/>
                </a:cubicBezTo>
                <a:lnTo>
                  <a:pt x="3105560" y="345580"/>
                </a:lnTo>
                <a:lnTo>
                  <a:pt x="3104524" y="348918"/>
                </a:lnTo>
                <a:cubicBezTo>
                  <a:pt x="3101932" y="357531"/>
                  <a:pt x="3101106" y="361801"/>
                  <a:pt x="3101366" y="363357"/>
                </a:cubicBezTo>
                <a:lnTo>
                  <a:pt x="3103424" y="362223"/>
                </a:lnTo>
                <a:lnTo>
                  <a:pt x="3101126" y="380015"/>
                </a:lnTo>
                <a:cubicBezTo>
                  <a:pt x="3100188" y="389299"/>
                  <a:pt x="3099632" y="398705"/>
                  <a:pt x="3099848" y="408362"/>
                </a:cubicBezTo>
                <a:lnTo>
                  <a:pt x="3102776" y="391187"/>
                </a:lnTo>
                <a:lnTo>
                  <a:pt x="3108870" y="355450"/>
                </a:lnTo>
                <a:lnTo>
                  <a:pt x="3110428" y="353181"/>
                </a:lnTo>
                <a:cubicBezTo>
                  <a:pt x="3112280" y="350407"/>
                  <a:pt x="3113844" y="348181"/>
                  <a:pt x="3114440" y="348134"/>
                </a:cubicBezTo>
                <a:cubicBezTo>
                  <a:pt x="3116820" y="347946"/>
                  <a:pt x="3104072" y="382590"/>
                  <a:pt x="3103960" y="391093"/>
                </a:cubicBezTo>
                <a:cubicBezTo>
                  <a:pt x="3111638" y="379955"/>
                  <a:pt x="3109344" y="373680"/>
                  <a:pt x="3116680" y="358489"/>
                </a:cubicBezTo>
                <a:cubicBezTo>
                  <a:pt x="3116680" y="358489"/>
                  <a:pt x="3127016" y="326075"/>
                  <a:pt x="3129396" y="325887"/>
                </a:cubicBezTo>
                <a:lnTo>
                  <a:pt x="3131440" y="350870"/>
                </a:lnTo>
                <a:cubicBezTo>
                  <a:pt x="3133820" y="350682"/>
                  <a:pt x="3169424" y="265984"/>
                  <a:pt x="3156596" y="306750"/>
                </a:cubicBezTo>
                <a:cubicBezTo>
                  <a:pt x="3146768" y="330631"/>
                  <a:pt x="3141358" y="350086"/>
                  <a:pt x="3138696" y="371364"/>
                </a:cubicBezTo>
                <a:cubicBezTo>
                  <a:pt x="3136116" y="386516"/>
                  <a:pt x="3126084" y="395802"/>
                  <a:pt x="3125864" y="412469"/>
                </a:cubicBezTo>
                <a:lnTo>
                  <a:pt x="3124232" y="412597"/>
                </a:lnTo>
                <a:lnTo>
                  <a:pt x="3123686" y="412641"/>
                </a:lnTo>
                <a:cubicBezTo>
                  <a:pt x="3123446" y="412661"/>
                  <a:pt x="3123608" y="412646"/>
                  <a:pt x="3123928" y="412622"/>
                </a:cubicBezTo>
                <a:lnTo>
                  <a:pt x="3124232" y="412597"/>
                </a:lnTo>
                <a:lnTo>
                  <a:pt x="3125140" y="412527"/>
                </a:lnTo>
                <a:cubicBezTo>
                  <a:pt x="3125540" y="412495"/>
                  <a:pt x="3125864" y="412469"/>
                  <a:pt x="3125864" y="412469"/>
                </a:cubicBezTo>
                <a:cubicBezTo>
                  <a:pt x="3138188" y="409456"/>
                  <a:pt x="3138724" y="369321"/>
                  <a:pt x="3146316" y="364643"/>
                </a:cubicBezTo>
                <a:cubicBezTo>
                  <a:pt x="3146320" y="364049"/>
                  <a:pt x="3147094" y="363691"/>
                  <a:pt x="3148248" y="363520"/>
                </a:cubicBezTo>
                <a:lnTo>
                  <a:pt x="3151426" y="363521"/>
                </a:lnTo>
                <a:lnTo>
                  <a:pt x="3157572" y="321823"/>
                </a:lnTo>
                <a:lnTo>
                  <a:pt x="3161180" y="327218"/>
                </a:lnTo>
                <a:lnTo>
                  <a:pt x="3158836" y="361404"/>
                </a:lnTo>
                <a:lnTo>
                  <a:pt x="3158576" y="363306"/>
                </a:lnTo>
                <a:lnTo>
                  <a:pt x="3158448" y="365619"/>
                </a:lnTo>
                <a:lnTo>
                  <a:pt x="3158584" y="365715"/>
                </a:lnTo>
                <a:cubicBezTo>
                  <a:pt x="3165892" y="352565"/>
                  <a:pt x="3163712" y="337788"/>
                  <a:pt x="3170992" y="326679"/>
                </a:cubicBezTo>
                <a:cubicBezTo>
                  <a:pt x="3173822" y="322380"/>
                  <a:pt x="3176202" y="322192"/>
                  <a:pt x="3180990" y="319774"/>
                </a:cubicBezTo>
                <a:cubicBezTo>
                  <a:pt x="3191018" y="310488"/>
                  <a:pt x="3193596" y="295674"/>
                  <a:pt x="3198924" y="282342"/>
                </a:cubicBezTo>
                <a:cubicBezTo>
                  <a:pt x="3211584" y="254160"/>
                  <a:pt x="3216684" y="228274"/>
                  <a:pt x="3231696" y="201946"/>
                </a:cubicBezTo>
                <a:cubicBezTo>
                  <a:pt x="3224136" y="234142"/>
                  <a:pt x="3213936" y="256013"/>
                  <a:pt x="3205976" y="288240"/>
                </a:cubicBezTo>
                <a:cubicBezTo>
                  <a:pt x="3205864" y="296743"/>
                  <a:pt x="3198528" y="311935"/>
                  <a:pt x="3190738" y="331576"/>
                </a:cubicBezTo>
                <a:cubicBezTo>
                  <a:pt x="3188216" y="342309"/>
                  <a:pt x="3165300" y="396783"/>
                  <a:pt x="3185528" y="365626"/>
                </a:cubicBezTo>
                <a:cubicBezTo>
                  <a:pt x="3187996" y="358976"/>
                  <a:pt x="3200654" y="330794"/>
                  <a:pt x="3203092" y="326185"/>
                </a:cubicBezTo>
                <a:cubicBezTo>
                  <a:pt x="3205500" y="323956"/>
                  <a:pt x="3210656" y="323546"/>
                  <a:pt x="3210656" y="323546"/>
                </a:cubicBezTo>
                <a:cubicBezTo>
                  <a:pt x="3217936" y="312440"/>
                  <a:pt x="3220484" y="299667"/>
                  <a:pt x="3223404" y="288903"/>
                </a:cubicBezTo>
                <a:cubicBezTo>
                  <a:pt x="3228276" y="280024"/>
                  <a:pt x="3230938" y="258748"/>
                  <a:pt x="3238500" y="256113"/>
                </a:cubicBezTo>
                <a:cubicBezTo>
                  <a:pt x="3246066" y="253477"/>
                  <a:pt x="3230766" y="271673"/>
                  <a:pt x="3238388" y="264615"/>
                </a:cubicBezTo>
                <a:cubicBezTo>
                  <a:pt x="3248416" y="255329"/>
                  <a:pt x="3261080" y="227147"/>
                  <a:pt x="3248332" y="261792"/>
                </a:cubicBezTo>
                <a:cubicBezTo>
                  <a:pt x="3240460" y="287557"/>
                  <a:pt x="3232780" y="298696"/>
                  <a:pt x="3227628" y="328664"/>
                </a:cubicBezTo>
                <a:cubicBezTo>
                  <a:pt x="3233344" y="323371"/>
                  <a:pt x="3243312" y="300158"/>
                  <a:pt x="3249994" y="285137"/>
                </a:cubicBezTo>
                <a:lnTo>
                  <a:pt x="3250884" y="283240"/>
                </a:lnTo>
                <a:lnTo>
                  <a:pt x="3248756" y="315776"/>
                </a:lnTo>
                <a:lnTo>
                  <a:pt x="3255908" y="273162"/>
                </a:lnTo>
                <a:lnTo>
                  <a:pt x="3261332" y="267337"/>
                </a:lnTo>
                <a:cubicBezTo>
                  <a:pt x="3264404" y="265534"/>
                  <a:pt x="3259732" y="276096"/>
                  <a:pt x="3257542" y="284168"/>
                </a:cubicBezTo>
                <a:cubicBezTo>
                  <a:pt x="3282672" y="242090"/>
                  <a:pt x="3290796" y="197277"/>
                  <a:pt x="3313548" y="155387"/>
                </a:cubicBezTo>
                <a:lnTo>
                  <a:pt x="3317092" y="148119"/>
                </a:lnTo>
                <a:lnTo>
                  <a:pt x="3317090" y="148590"/>
                </a:lnTo>
                <a:cubicBezTo>
                  <a:pt x="3317160" y="155747"/>
                  <a:pt x="3311396" y="179971"/>
                  <a:pt x="3312568" y="190676"/>
                </a:cubicBezTo>
                <a:cubicBezTo>
                  <a:pt x="3314836" y="204928"/>
                  <a:pt x="3317464" y="170609"/>
                  <a:pt x="3318412" y="166727"/>
                </a:cubicBezTo>
                <a:cubicBezTo>
                  <a:pt x="3319196" y="158557"/>
                  <a:pt x="3319964" y="152148"/>
                  <a:pt x="3320748" y="146557"/>
                </a:cubicBezTo>
                <a:lnTo>
                  <a:pt x="3322136" y="137785"/>
                </a:lnTo>
                <a:lnTo>
                  <a:pt x="3335144" y="111122"/>
                </a:lnTo>
                <a:lnTo>
                  <a:pt x="3337100" y="112467"/>
                </a:lnTo>
                <a:cubicBezTo>
                  <a:pt x="3336608" y="112617"/>
                  <a:pt x="3336760" y="111300"/>
                  <a:pt x="3337306" y="109140"/>
                </a:cubicBezTo>
                <a:lnTo>
                  <a:pt x="3339336" y="102535"/>
                </a:lnTo>
                <a:lnTo>
                  <a:pt x="3349058" y="82606"/>
                </a:lnTo>
                <a:lnTo>
                  <a:pt x="3348216" y="90469"/>
                </a:lnTo>
                <a:lnTo>
                  <a:pt x="3353692" y="91190"/>
                </a:lnTo>
                <a:lnTo>
                  <a:pt x="3346212" y="112716"/>
                </a:lnTo>
                <a:lnTo>
                  <a:pt x="3357164" y="91814"/>
                </a:lnTo>
                <a:lnTo>
                  <a:pt x="3356770" y="104154"/>
                </a:lnTo>
                <a:lnTo>
                  <a:pt x="3356916" y="109420"/>
                </a:lnTo>
                <a:lnTo>
                  <a:pt x="3326768" y="177789"/>
                </a:lnTo>
                <a:cubicBezTo>
                  <a:pt x="3307696" y="222702"/>
                  <a:pt x="3289854" y="267857"/>
                  <a:pt x="3274572" y="314424"/>
                </a:cubicBezTo>
                <a:cubicBezTo>
                  <a:pt x="3273324" y="318769"/>
                  <a:pt x="3267616" y="330772"/>
                  <a:pt x="3262806" y="342449"/>
                </a:cubicBezTo>
                <a:lnTo>
                  <a:pt x="3262260" y="343958"/>
                </a:lnTo>
                <a:lnTo>
                  <a:pt x="3262436" y="361823"/>
                </a:lnTo>
                <a:lnTo>
                  <a:pt x="3266852" y="351540"/>
                </a:lnTo>
                <a:lnTo>
                  <a:pt x="3267788" y="343693"/>
                </a:lnTo>
                <a:lnTo>
                  <a:pt x="3271490" y="332219"/>
                </a:lnTo>
                <a:lnTo>
                  <a:pt x="3273244" y="333747"/>
                </a:lnTo>
                <a:lnTo>
                  <a:pt x="3273004" y="335101"/>
                </a:lnTo>
                <a:lnTo>
                  <a:pt x="3273388" y="334032"/>
                </a:lnTo>
                <a:lnTo>
                  <a:pt x="3273244" y="333747"/>
                </a:lnTo>
                <a:cubicBezTo>
                  <a:pt x="3276684" y="315927"/>
                  <a:pt x="3281580" y="295862"/>
                  <a:pt x="3283544" y="295251"/>
                </a:cubicBezTo>
                <a:cubicBezTo>
                  <a:pt x="3282562" y="295556"/>
                  <a:pt x="3282728" y="297823"/>
                  <a:pt x="3283140" y="300013"/>
                </a:cubicBezTo>
                <a:lnTo>
                  <a:pt x="3283750" y="302651"/>
                </a:lnTo>
                <a:lnTo>
                  <a:pt x="3287280" y="294052"/>
                </a:lnTo>
                <a:cubicBezTo>
                  <a:pt x="3292550" y="279239"/>
                  <a:pt x="3297470" y="261394"/>
                  <a:pt x="3304716" y="252921"/>
                </a:cubicBezTo>
                <a:cubicBezTo>
                  <a:pt x="3307122" y="250694"/>
                  <a:pt x="3312280" y="250287"/>
                  <a:pt x="3312308" y="248246"/>
                </a:cubicBezTo>
                <a:cubicBezTo>
                  <a:pt x="3317180" y="239365"/>
                  <a:pt x="3325080" y="211560"/>
                  <a:pt x="3332334" y="202492"/>
                </a:cubicBezTo>
                <a:cubicBezTo>
                  <a:pt x="3335168" y="197852"/>
                  <a:pt x="3342308" y="197287"/>
                  <a:pt x="3342308" y="197287"/>
                </a:cubicBezTo>
                <a:cubicBezTo>
                  <a:pt x="3342308" y="197287"/>
                  <a:pt x="3343018" y="196212"/>
                  <a:pt x="3343732" y="194584"/>
                </a:cubicBezTo>
                <a:lnTo>
                  <a:pt x="3344376" y="191937"/>
                </a:lnTo>
                <a:lnTo>
                  <a:pt x="3346468" y="188310"/>
                </a:lnTo>
                <a:lnTo>
                  <a:pt x="3347284" y="188145"/>
                </a:lnTo>
                <a:cubicBezTo>
                  <a:pt x="3347584" y="187867"/>
                  <a:pt x="3347592" y="187357"/>
                  <a:pt x="3347604" y="186337"/>
                </a:cubicBezTo>
                <a:lnTo>
                  <a:pt x="3346468" y="188310"/>
                </a:lnTo>
                <a:lnTo>
                  <a:pt x="3345198" y="188566"/>
                </a:lnTo>
                <a:cubicBezTo>
                  <a:pt x="3350012" y="184108"/>
                  <a:pt x="3354854" y="177610"/>
                  <a:pt x="3354854" y="177610"/>
                </a:cubicBezTo>
                <a:cubicBezTo>
                  <a:pt x="3362364" y="179056"/>
                  <a:pt x="3337436" y="206168"/>
                  <a:pt x="3334800" y="225403"/>
                </a:cubicBezTo>
                <a:cubicBezTo>
                  <a:pt x="3334772" y="227444"/>
                  <a:pt x="3337068" y="233718"/>
                  <a:pt x="3337038" y="235758"/>
                </a:cubicBezTo>
                <a:cubicBezTo>
                  <a:pt x="3334492" y="248532"/>
                  <a:pt x="3329136" y="263905"/>
                  <a:pt x="3324152" y="280948"/>
                </a:cubicBezTo>
                <a:cubicBezTo>
                  <a:pt x="3322920" y="284274"/>
                  <a:pt x="3316572" y="299553"/>
                  <a:pt x="3310532" y="314258"/>
                </a:cubicBezTo>
                <a:lnTo>
                  <a:pt x="3310512" y="314306"/>
                </a:lnTo>
                <a:lnTo>
                  <a:pt x="3310596" y="322714"/>
                </a:lnTo>
                <a:lnTo>
                  <a:pt x="3309080" y="339980"/>
                </a:lnTo>
                <a:lnTo>
                  <a:pt x="3310512" y="339027"/>
                </a:lnTo>
                <a:cubicBezTo>
                  <a:pt x="3311824" y="338048"/>
                  <a:pt x="3312900" y="337136"/>
                  <a:pt x="3313504" y="336492"/>
                </a:cubicBezTo>
                <a:cubicBezTo>
                  <a:pt x="3315940" y="332223"/>
                  <a:pt x="3331124" y="292968"/>
                  <a:pt x="3323644" y="319043"/>
                </a:cubicBezTo>
                <a:cubicBezTo>
                  <a:pt x="3315744" y="346848"/>
                  <a:pt x="3336222" y="296984"/>
                  <a:pt x="3338688" y="290331"/>
                </a:cubicBezTo>
                <a:cubicBezTo>
                  <a:pt x="3346452" y="272731"/>
                  <a:pt x="3353786" y="257541"/>
                  <a:pt x="3356248" y="251232"/>
                </a:cubicBezTo>
                <a:cubicBezTo>
                  <a:pt x="3372764" y="216118"/>
                  <a:pt x="3387368" y="183366"/>
                  <a:pt x="3401612" y="151448"/>
                </a:cubicBezTo>
                <a:lnTo>
                  <a:pt x="3404644" y="144804"/>
                </a:lnTo>
                <a:lnTo>
                  <a:pt x="3405196" y="152652"/>
                </a:lnTo>
                <a:lnTo>
                  <a:pt x="3405638" y="155349"/>
                </a:lnTo>
                <a:lnTo>
                  <a:pt x="3396872" y="176330"/>
                </a:lnTo>
                <a:cubicBezTo>
                  <a:pt x="3391548" y="189322"/>
                  <a:pt x="3374096" y="220262"/>
                  <a:pt x="3373956" y="230805"/>
                </a:cubicBezTo>
                <a:cubicBezTo>
                  <a:pt x="3373900" y="234887"/>
                  <a:pt x="3381040" y="234323"/>
                  <a:pt x="3383732" y="240567"/>
                </a:cubicBezTo>
                <a:cubicBezTo>
                  <a:pt x="3385996" y="248881"/>
                  <a:pt x="3380786" y="253371"/>
                  <a:pt x="3375856" y="266331"/>
                </a:cubicBezTo>
                <a:cubicBezTo>
                  <a:pt x="3373336" y="277063"/>
                  <a:pt x="3373224" y="285567"/>
                  <a:pt x="3370758" y="292217"/>
                </a:cubicBezTo>
                <a:lnTo>
                  <a:pt x="3367790" y="299974"/>
                </a:lnTo>
                <a:lnTo>
                  <a:pt x="3368032" y="299685"/>
                </a:lnTo>
                <a:cubicBezTo>
                  <a:pt x="3368542" y="299251"/>
                  <a:pt x="3368958" y="299112"/>
                  <a:pt x="3369252" y="299345"/>
                </a:cubicBezTo>
                <a:cubicBezTo>
                  <a:pt x="3369940" y="299883"/>
                  <a:pt x="3369808" y="302166"/>
                  <a:pt x="3369184" y="305391"/>
                </a:cubicBezTo>
                <a:lnTo>
                  <a:pt x="3367702" y="311369"/>
                </a:lnTo>
                <a:lnTo>
                  <a:pt x="3370332" y="309156"/>
                </a:lnTo>
                <a:cubicBezTo>
                  <a:pt x="3372228" y="308241"/>
                  <a:pt x="3374116" y="307583"/>
                  <a:pt x="3375320" y="306467"/>
                </a:cubicBezTo>
                <a:cubicBezTo>
                  <a:pt x="3377760" y="301859"/>
                  <a:pt x="3380276" y="291467"/>
                  <a:pt x="3385548" y="282555"/>
                </a:cubicBezTo>
                <a:cubicBezTo>
                  <a:pt x="3388014" y="275905"/>
                  <a:pt x="3403084" y="245154"/>
                  <a:pt x="3398044" y="266618"/>
                </a:cubicBezTo>
                <a:cubicBezTo>
                  <a:pt x="3395492" y="279732"/>
                  <a:pt x="3385380" y="295140"/>
                  <a:pt x="3382916" y="301451"/>
                </a:cubicBezTo>
                <a:cubicBezTo>
                  <a:pt x="3380056" y="308133"/>
                  <a:pt x="3382744" y="314376"/>
                  <a:pt x="3382718" y="316417"/>
                </a:cubicBezTo>
                <a:cubicBezTo>
                  <a:pt x="3379888" y="320718"/>
                  <a:pt x="3377474" y="323286"/>
                  <a:pt x="3375012" y="329597"/>
                </a:cubicBezTo>
                <a:lnTo>
                  <a:pt x="3375002" y="330394"/>
                </a:lnTo>
                <a:lnTo>
                  <a:pt x="3376382" y="327463"/>
                </a:lnTo>
                <a:cubicBezTo>
                  <a:pt x="3381282" y="318329"/>
                  <a:pt x="3381152" y="327964"/>
                  <a:pt x="3381152" y="327964"/>
                </a:cubicBezTo>
                <a:cubicBezTo>
                  <a:pt x="3381040" y="336467"/>
                  <a:pt x="3371264" y="356267"/>
                  <a:pt x="3371208" y="360348"/>
                </a:cubicBezTo>
                <a:cubicBezTo>
                  <a:pt x="3371208" y="360348"/>
                  <a:pt x="3372394" y="360765"/>
                  <a:pt x="3374168" y="361432"/>
                </a:cubicBezTo>
                <a:lnTo>
                  <a:pt x="3375058" y="361785"/>
                </a:lnTo>
                <a:lnTo>
                  <a:pt x="3380022" y="347538"/>
                </a:lnTo>
                <a:cubicBezTo>
                  <a:pt x="3382364" y="340971"/>
                  <a:pt x="3384752" y="334604"/>
                  <a:pt x="3387308" y="328625"/>
                </a:cubicBezTo>
                <a:cubicBezTo>
                  <a:pt x="3391220" y="317782"/>
                  <a:pt x="3396316" y="306849"/>
                  <a:pt x="3401664" y="295893"/>
                </a:cubicBezTo>
                <a:lnTo>
                  <a:pt x="3405596" y="287738"/>
                </a:lnTo>
                <a:lnTo>
                  <a:pt x="3405360" y="289606"/>
                </a:lnTo>
                <a:lnTo>
                  <a:pt x="3403444" y="305101"/>
                </a:lnTo>
                <a:lnTo>
                  <a:pt x="3394872" y="325990"/>
                </a:lnTo>
                <a:cubicBezTo>
                  <a:pt x="3387140" y="341212"/>
                  <a:pt x="3376912" y="365462"/>
                  <a:pt x="3391786" y="349338"/>
                </a:cubicBezTo>
                <a:lnTo>
                  <a:pt x="3399496" y="335660"/>
                </a:lnTo>
                <a:lnTo>
                  <a:pt x="3397742" y="347709"/>
                </a:lnTo>
                <a:lnTo>
                  <a:pt x="3399368" y="345182"/>
                </a:lnTo>
                <a:cubicBezTo>
                  <a:pt x="3400740" y="342812"/>
                  <a:pt x="3401380" y="341319"/>
                  <a:pt x="3400786" y="341365"/>
                </a:cubicBezTo>
                <a:cubicBezTo>
                  <a:pt x="3406122" y="342472"/>
                  <a:pt x="3402004" y="350251"/>
                  <a:pt x="3397368" y="359551"/>
                </a:cubicBezTo>
                <a:lnTo>
                  <a:pt x="3395398" y="363779"/>
                </a:lnTo>
                <a:lnTo>
                  <a:pt x="3394540" y="369655"/>
                </a:lnTo>
                <a:lnTo>
                  <a:pt x="3391208" y="392646"/>
                </a:lnTo>
                <a:lnTo>
                  <a:pt x="3396488" y="381373"/>
                </a:lnTo>
                <a:lnTo>
                  <a:pt x="3400174" y="372636"/>
                </a:lnTo>
                <a:lnTo>
                  <a:pt x="3406882" y="337293"/>
                </a:lnTo>
                <a:cubicBezTo>
                  <a:pt x="3410822" y="317899"/>
                  <a:pt x="3411818" y="328695"/>
                  <a:pt x="3411630" y="340238"/>
                </a:cubicBezTo>
                <a:lnTo>
                  <a:pt x="3411284" y="347432"/>
                </a:lnTo>
                <a:lnTo>
                  <a:pt x="3414216" y="341068"/>
                </a:lnTo>
                <a:lnTo>
                  <a:pt x="3421880" y="325196"/>
                </a:lnTo>
                <a:lnTo>
                  <a:pt x="3421116" y="330327"/>
                </a:lnTo>
                <a:lnTo>
                  <a:pt x="3417172" y="367588"/>
                </a:lnTo>
                <a:lnTo>
                  <a:pt x="3412464" y="386651"/>
                </a:lnTo>
                <a:cubicBezTo>
                  <a:pt x="3408540" y="398513"/>
                  <a:pt x="3411084" y="393555"/>
                  <a:pt x="3415200" y="385842"/>
                </a:cubicBezTo>
                <a:lnTo>
                  <a:pt x="3415254" y="385742"/>
                </a:lnTo>
                <a:lnTo>
                  <a:pt x="3415084" y="387351"/>
                </a:lnTo>
                <a:cubicBezTo>
                  <a:pt x="3412754" y="406585"/>
                  <a:pt x="3410008" y="426356"/>
                  <a:pt x="3406560" y="447618"/>
                </a:cubicBezTo>
                <a:cubicBezTo>
                  <a:pt x="3406856" y="448574"/>
                  <a:pt x="3405908" y="454478"/>
                  <a:pt x="3405376" y="459990"/>
                </a:cubicBezTo>
                <a:lnTo>
                  <a:pt x="3405222" y="464059"/>
                </a:lnTo>
                <a:lnTo>
                  <a:pt x="3407076" y="455454"/>
                </a:lnTo>
                <a:cubicBezTo>
                  <a:pt x="3411828" y="424266"/>
                  <a:pt x="3411584" y="395514"/>
                  <a:pt x="3420976" y="360738"/>
                </a:cubicBezTo>
                <a:lnTo>
                  <a:pt x="3419238" y="381878"/>
                </a:lnTo>
                <a:lnTo>
                  <a:pt x="3419832" y="377673"/>
                </a:lnTo>
                <a:lnTo>
                  <a:pt x="3421938" y="373960"/>
                </a:lnTo>
                <a:lnTo>
                  <a:pt x="3423108" y="372778"/>
                </a:lnTo>
                <a:lnTo>
                  <a:pt x="3424850" y="356418"/>
                </a:lnTo>
                <a:lnTo>
                  <a:pt x="3426538" y="341098"/>
                </a:lnTo>
                <a:lnTo>
                  <a:pt x="3434180" y="332168"/>
                </a:lnTo>
                <a:lnTo>
                  <a:pt x="3436096" y="333334"/>
                </a:lnTo>
                <a:lnTo>
                  <a:pt x="3434412" y="362334"/>
                </a:lnTo>
                <a:lnTo>
                  <a:pt x="3436068" y="359644"/>
                </a:lnTo>
                <a:cubicBezTo>
                  <a:pt x="3436620" y="361418"/>
                  <a:pt x="3436658" y="363276"/>
                  <a:pt x="3436376" y="364970"/>
                </a:cubicBezTo>
                <a:cubicBezTo>
                  <a:pt x="3436096" y="366666"/>
                  <a:pt x="3435494" y="368199"/>
                  <a:pt x="3434766" y="369321"/>
                </a:cubicBezTo>
                <a:lnTo>
                  <a:pt x="3434158" y="366494"/>
                </a:lnTo>
                <a:lnTo>
                  <a:pt x="3433716" y="373745"/>
                </a:lnTo>
                <a:lnTo>
                  <a:pt x="3434766" y="369321"/>
                </a:lnTo>
                <a:cubicBezTo>
                  <a:pt x="3434760" y="373062"/>
                  <a:pt x="3434644" y="376371"/>
                  <a:pt x="3434468" y="379431"/>
                </a:cubicBezTo>
                <a:lnTo>
                  <a:pt x="3434030" y="385136"/>
                </a:lnTo>
                <a:lnTo>
                  <a:pt x="3435102" y="382941"/>
                </a:lnTo>
                <a:lnTo>
                  <a:pt x="3438580" y="376500"/>
                </a:lnTo>
                <a:lnTo>
                  <a:pt x="3440716" y="358286"/>
                </a:lnTo>
                <a:cubicBezTo>
                  <a:pt x="3444560" y="327956"/>
                  <a:pt x="3448476" y="303072"/>
                  <a:pt x="3453472" y="265401"/>
                </a:cubicBezTo>
                <a:cubicBezTo>
                  <a:pt x="3453472" y="265401"/>
                  <a:pt x="3453452" y="264999"/>
                  <a:pt x="3453436" y="264300"/>
                </a:cubicBezTo>
                <a:lnTo>
                  <a:pt x="3453432" y="264008"/>
                </a:lnTo>
                <a:lnTo>
                  <a:pt x="3451944" y="268514"/>
                </a:lnTo>
                <a:cubicBezTo>
                  <a:pt x="3446528" y="281797"/>
                  <a:pt x="3437616" y="298363"/>
                  <a:pt x="3435748" y="304625"/>
                </a:cubicBezTo>
                <a:lnTo>
                  <a:pt x="3425636" y="336477"/>
                </a:lnTo>
                <a:lnTo>
                  <a:pt x="3429442" y="309293"/>
                </a:lnTo>
                <a:lnTo>
                  <a:pt x="3430992" y="306021"/>
                </a:lnTo>
                <a:cubicBezTo>
                  <a:pt x="3433860" y="299721"/>
                  <a:pt x="3437000" y="292465"/>
                  <a:pt x="3440792" y="283161"/>
                </a:cubicBezTo>
                <a:cubicBezTo>
                  <a:pt x="3442160" y="280760"/>
                  <a:pt x="3447564" y="267290"/>
                  <a:pt x="3451566" y="259021"/>
                </a:cubicBezTo>
                <a:lnTo>
                  <a:pt x="3453686" y="255249"/>
                </a:lnTo>
                <a:lnTo>
                  <a:pt x="3453802" y="252733"/>
                </a:lnTo>
                <a:cubicBezTo>
                  <a:pt x="3454420" y="246484"/>
                  <a:pt x="3455940" y="240402"/>
                  <a:pt x="3459560" y="241075"/>
                </a:cubicBezTo>
                <a:cubicBezTo>
                  <a:pt x="3462624" y="244012"/>
                  <a:pt x="3454286" y="281899"/>
                  <a:pt x="3454794" y="283535"/>
                </a:cubicBezTo>
                <a:cubicBezTo>
                  <a:pt x="3452844" y="302688"/>
                  <a:pt x="3450700" y="320927"/>
                  <a:pt x="3448658" y="339360"/>
                </a:cubicBezTo>
                <a:lnTo>
                  <a:pt x="3445680" y="370179"/>
                </a:lnTo>
                <a:lnTo>
                  <a:pt x="3447086" y="371272"/>
                </a:lnTo>
                <a:cubicBezTo>
                  <a:pt x="3448128" y="372559"/>
                  <a:pt x="3449256" y="374276"/>
                  <a:pt x="3450300" y="375934"/>
                </a:cubicBezTo>
                <a:lnTo>
                  <a:pt x="3450602" y="376422"/>
                </a:lnTo>
                <a:lnTo>
                  <a:pt x="3451448" y="369139"/>
                </a:lnTo>
                <a:cubicBezTo>
                  <a:pt x="3452424" y="359939"/>
                  <a:pt x="3453028" y="352138"/>
                  <a:pt x="3453384" y="350679"/>
                </a:cubicBezTo>
                <a:cubicBezTo>
                  <a:pt x="3457904" y="308594"/>
                  <a:pt x="3464128" y="263887"/>
                  <a:pt x="3468400" y="212904"/>
                </a:cubicBezTo>
                <a:cubicBezTo>
                  <a:pt x="3468400" y="212904"/>
                  <a:pt x="3471180" y="186017"/>
                  <a:pt x="3474668" y="190318"/>
                </a:cubicBezTo>
                <a:lnTo>
                  <a:pt x="3474180" y="197608"/>
                </a:lnTo>
                <a:lnTo>
                  <a:pt x="3470600" y="207545"/>
                </a:lnTo>
                <a:cubicBezTo>
                  <a:pt x="3469336" y="211466"/>
                  <a:pt x="3468538" y="214628"/>
                  <a:pt x="3468684" y="216103"/>
                </a:cubicBezTo>
                <a:lnTo>
                  <a:pt x="3472240" y="214616"/>
                </a:lnTo>
                <a:lnTo>
                  <a:pt x="3471888" y="217205"/>
                </a:lnTo>
                <a:cubicBezTo>
                  <a:pt x="3470874" y="213932"/>
                  <a:pt x="3467060" y="244431"/>
                  <a:pt x="3473280" y="242500"/>
                </a:cubicBezTo>
                <a:cubicBezTo>
                  <a:pt x="3475244" y="241890"/>
                  <a:pt x="3477092" y="212002"/>
                  <a:pt x="3477444" y="206207"/>
                </a:cubicBezTo>
                <a:lnTo>
                  <a:pt x="3477772" y="203941"/>
                </a:lnTo>
                <a:lnTo>
                  <a:pt x="3477920" y="203648"/>
                </a:lnTo>
                <a:lnTo>
                  <a:pt x="3480584" y="196691"/>
                </a:lnTo>
                <a:lnTo>
                  <a:pt x="3476756" y="248489"/>
                </a:lnTo>
                <a:cubicBezTo>
                  <a:pt x="3474284" y="274643"/>
                  <a:pt x="3471464" y="301396"/>
                  <a:pt x="3468936" y="329102"/>
                </a:cubicBezTo>
                <a:cubicBezTo>
                  <a:pt x="3468936" y="329102"/>
                  <a:pt x="3462362" y="336826"/>
                  <a:pt x="3467308" y="338882"/>
                </a:cubicBezTo>
                <a:cubicBezTo>
                  <a:pt x="3470108" y="339806"/>
                  <a:pt x="3473480" y="314829"/>
                  <a:pt x="3470900" y="328492"/>
                </a:cubicBezTo>
                <a:cubicBezTo>
                  <a:pt x="3479084" y="283174"/>
                  <a:pt x="3479788" y="227619"/>
                  <a:pt x="3490528" y="183601"/>
                </a:cubicBezTo>
                <a:cubicBezTo>
                  <a:pt x="3491456" y="229380"/>
                  <a:pt x="3478732" y="288969"/>
                  <a:pt x="3474628" y="340498"/>
                </a:cubicBezTo>
                <a:cubicBezTo>
                  <a:pt x="3474152" y="342440"/>
                  <a:pt x="3473674" y="348122"/>
                  <a:pt x="3473848" y="353154"/>
                </a:cubicBezTo>
                <a:lnTo>
                  <a:pt x="3474068" y="354895"/>
                </a:lnTo>
                <a:lnTo>
                  <a:pt x="3474312" y="354245"/>
                </a:lnTo>
                <a:lnTo>
                  <a:pt x="3475488" y="351297"/>
                </a:lnTo>
                <a:lnTo>
                  <a:pt x="3474548" y="358683"/>
                </a:lnTo>
                <a:lnTo>
                  <a:pt x="3474672" y="359666"/>
                </a:lnTo>
                <a:cubicBezTo>
                  <a:pt x="3475164" y="361307"/>
                  <a:pt x="3475902" y="362238"/>
                  <a:pt x="3476968" y="361908"/>
                </a:cubicBezTo>
                <a:lnTo>
                  <a:pt x="3480846" y="338567"/>
                </a:lnTo>
                <a:cubicBezTo>
                  <a:pt x="3482680" y="315563"/>
                  <a:pt x="3485724" y="290686"/>
                  <a:pt x="3490028" y="268712"/>
                </a:cubicBezTo>
                <a:cubicBezTo>
                  <a:pt x="3489224" y="287506"/>
                  <a:pt x="3487140" y="307674"/>
                  <a:pt x="3484752" y="328606"/>
                </a:cubicBezTo>
                <a:lnTo>
                  <a:pt x="3479650" y="375097"/>
                </a:lnTo>
                <a:lnTo>
                  <a:pt x="3480524" y="371417"/>
                </a:lnTo>
                <a:lnTo>
                  <a:pt x="3479760" y="391199"/>
                </a:lnTo>
                <a:lnTo>
                  <a:pt x="3485924" y="377781"/>
                </a:lnTo>
                <a:lnTo>
                  <a:pt x="3491976" y="360707"/>
                </a:lnTo>
                <a:lnTo>
                  <a:pt x="3492830" y="355707"/>
                </a:lnTo>
                <a:lnTo>
                  <a:pt x="3493820" y="354315"/>
                </a:lnTo>
                <a:cubicBezTo>
                  <a:pt x="3495440" y="352366"/>
                  <a:pt x="3496538" y="351472"/>
                  <a:pt x="3496524" y="352493"/>
                </a:cubicBezTo>
                <a:lnTo>
                  <a:pt x="3494960" y="363139"/>
                </a:lnTo>
                <a:lnTo>
                  <a:pt x="3494716" y="369021"/>
                </a:lnTo>
                <a:cubicBezTo>
                  <a:pt x="3494340" y="374216"/>
                  <a:pt x="3493736" y="381112"/>
                  <a:pt x="3492868" y="390042"/>
                </a:cubicBezTo>
                <a:cubicBezTo>
                  <a:pt x="3492278" y="403242"/>
                  <a:pt x="3491306" y="414623"/>
                  <a:pt x="3490248" y="425216"/>
                </a:cubicBezTo>
                <a:lnTo>
                  <a:pt x="3490086" y="426777"/>
                </a:lnTo>
                <a:lnTo>
                  <a:pt x="3493384" y="417128"/>
                </a:lnTo>
                <a:cubicBezTo>
                  <a:pt x="3496266" y="409000"/>
                  <a:pt x="3499446" y="400851"/>
                  <a:pt x="3500634" y="400754"/>
                </a:cubicBezTo>
                <a:lnTo>
                  <a:pt x="3502680" y="425738"/>
                </a:lnTo>
                <a:cubicBezTo>
                  <a:pt x="3505058" y="425550"/>
                  <a:pt x="3540664" y="340852"/>
                  <a:pt x="3527836" y="381619"/>
                </a:cubicBezTo>
                <a:lnTo>
                  <a:pt x="3520180" y="403515"/>
                </a:lnTo>
                <a:lnTo>
                  <a:pt x="3519684" y="415542"/>
                </a:lnTo>
                <a:cubicBezTo>
                  <a:pt x="3519300" y="421078"/>
                  <a:pt x="3518856" y="427178"/>
                  <a:pt x="3518772" y="432674"/>
                </a:cubicBezTo>
                <a:lnTo>
                  <a:pt x="3524088" y="407373"/>
                </a:lnTo>
                <a:lnTo>
                  <a:pt x="3524548" y="408752"/>
                </a:lnTo>
                <a:cubicBezTo>
                  <a:pt x="3526624" y="416651"/>
                  <a:pt x="3527112" y="422732"/>
                  <a:pt x="3526372" y="430003"/>
                </a:cubicBezTo>
                <a:lnTo>
                  <a:pt x="3524692" y="438583"/>
                </a:lnTo>
                <a:lnTo>
                  <a:pt x="3527920" y="439221"/>
                </a:lnTo>
                <a:cubicBezTo>
                  <a:pt x="3529068" y="439602"/>
                  <a:pt x="3529826" y="440073"/>
                  <a:pt x="3529820" y="440582"/>
                </a:cubicBezTo>
                <a:cubicBezTo>
                  <a:pt x="3537128" y="427434"/>
                  <a:pt x="3534950" y="412656"/>
                  <a:pt x="3542228" y="401548"/>
                </a:cubicBezTo>
                <a:cubicBezTo>
                  <a:pt x="3545060" y="397248"/>
                  <a:pt x="3547440" y="397059"/>
                  <a:pt x="3552228" y="394642"/>
                </a:cubicBezTo>
                <a:cubicBezTo>
                  <a:pt x="3562256" y="385356"/>
                  <a:pt x="3564832" y="370543"/>
                  <a:pt x="3570160" y="357209"/>
                </a:cubicBezTo>
                <a:cubicBezTo>
                  <a:pt x="3582820" y="329027"/>
                  <a:pt x="3587924" y="303143"/>
                  <a:pt x="3602936" y="276813"/>
                </a:cubicBezTo>
                <a:cubicBezTo>
                  <a:pt x="3595372" y="309010"/>
                  <a:pt x="3585174" y="330883"/>
                  <a:pt x="3577216" y="363111"/>
                </a:cubicBezTo>
                <a:cubicBezTo>
                  <a:pt x="3577100" y="371611"/>
                  <a:pt x="3569766" y="386802"/>
                  <a:pt x="3561976" y="406445"/>
                </a:cubicBezTo>
                <a:cubicBezTo>
                  <a:pt x="3561344" y="409129"/>
                  <a:pt x="3559440" y="414545"/>
                  <a:pt x="3557252" y="420674"/>
                </a:cubicBezTo>
                <a:lnTo>
                  <a:pt x="3555546" y="425601"/>
                </a:lnTo>
                <a:lnTo>
                  <a:pt x="3563328" y="425202"/>
                </a:lnTo>
                <a:lnTo>
                  <a:pt x="3565558" y="420008"/>
                </a:lnTo>
                <a:cubicBezTo>
                  <a:pt x="3569336" y="411555"/>
                  <a:pt x="3573112" y="403358"/>
                  <a:pt x="3574330" y="401052"/>
                </a:cubicBezTo>
                <a:cubicBezTo>
                  <a:pt x="3575536" y="399938"/>
                  <a:pt x="3577424" y="399279"/>
                  <a:pt x="3579016" y="398899"/>
                </a:cubicBezTo>
                <a:lnTo>
                  <a:pt x="3579238" y="398862"/>
                </a:lnTo>
                <a:lnTo>
                  <a:pt x="3580632" y="384538"/>
                </a:lnTo>
                <a:lnTo>
                  <a:pt x="3583212" y="375284"/>
                </a:lnTo>
                <a:lnTo>
                  <a:pt x="3590590" y="373910"/>
                </a:lnTo>
                <a:lnTo>
                  <a:pt x="3591918" y="373651"/>
                </a:lnTo>
                <a:lnTo>
                  <a:pt x="3594640" y="363772"/>
                </a:lnTo>
                <a:cubicBezTo>
                  <a:pt x="3599512" y="354893"/>
                  <a:pt x="3602176" y="333616"/>
                  <a:pt x="3609740" y="330979"/>
                </a:cubicBezTo>
                <a:cubicBezTo>
                  <a:pt x="3617304" y="328346"/>
                  <a:pt x="3602002" y="346541"/>
                  <a:pt x="3609624" y="339484"/>
                </a:cubicBezTo>
                <a:cubicBezTo>
                  <a:pt x="3619656" y="330198"/>
                  <a:pt x="3632316" y="302015"/>
                  <a:pt x="3619568" y="336661"/>
                </a:cubicBezTo>
                <a:cubicBezTo>
                  <a:pt x="3615632" y="349543"/>
                  <a:pt x="3611746" y="358769"/>
                  <a:pt x="3608200" y="368519"/>
                </a:cubicBezTo>
                <a:lnTo>
                  <a:pt x="3607648" y="370574"/>
                </a:lnTo>
                <a:lnTo>
                  <a:pt x="3610202" y="370076"/>
                </a:lnTo>
                <a:lnTo>
                  <a:pt x="3617376" y="368493"/>
                </a:lnTo>
                <a:lnTo>
                  <a:pt x="3621232" y="360005"/>
                </a:lnTo>
                <a:lnTo>
                  <a:pt x="3622122" y="358110"/>
                </a:lnTo>
                <a:lnTo>
                  <a:pt x="3621500" y="367584"/>
                </a:lnTo>
                <a:lnTo>
                  <a:pt x="3623956" y="367042"/>
                </a:lnTo>
                <a:lnTo>
                  <a:pt x="3627146" y="348031"/>
                </a:lnTo>
                <a:lnTo>
                  <a:pt x="3632572" y="342207"/>
                </a:lnTo>
                <a:cubicBezTo>
                  <a:pt x="3635640" y="340402"/>
                  <a:pt x="3630968" y="350966"/>
                  <a:pt x="3628780" y="359037"/>
                </a:cubicBezTo>
                <a:cubicBezTo>
                  <a:pt x="3653908" y="316959"/>
                  <a:pt x="3662036" y="272148"/>
                  <a:pt x="3684784" y="230258"/>
                </a:cubicBezTo>
                <a:lnTo>
                  <a:pt x="3688330" y="222986"/>
                </a:lnTo>
                <a:lnTo>
                  <a:pt x="3688328" y="223459"/>
                </a:lnTo>
                <a:cubicBezTo>
                  <a:pt x="3688396" y="230618"/>
                  <a:pt x="3682636" y="254839"/>
                  <a:pt x="3683804" y="265546"/>
                </a:cubicBezTo>
                <a:cubicBezTo>
                  <a:pt x="3686076" y="279798"/>
                  <a:pt x="3688700" y="245479"/>
                  <a:pt x="3689648" y="241595"/>
                </a:cubicBezTo>
                <a:cubicBezTo>
                  <a:pt x="3690432" y="233424"/>
                  <a:pt x="3691204" y="227015"/>
                  <a:pt x="3691986" y="221425"/>
                </a:cubicBezTo>
                <a:lnTo>
                  <a:pt x="3693372" y="212655"/>
                </a:lnTo>
                <a:lnTo>
                  <a:pt x="3706384" y="185989"/>
                </a:lnTo>
                <a:lnTo>
                  <a:pt x="3708336" y="187334"/>
                </a:lnTo>
                <a:cubicBezTo>
                  <a:pt x="3707846" y="187488"/>
                  <a:pt x="3707998" y="186170"/>
                  <a:pt x="3708544" y="184007"/>
                </a:cubicBezTo>
                <a:lnTo>
                  <a:pt x="3710572" y="177402"/>
                </a:lnTo>
                <a:lnTo>
                  <a:pt x="3720296" y="157473"/>
                </a:lnTo>
                <a:lnTo>
                  <a:pt x="3719454" y="165338"/>
                </a:lnTo>
                <a:lnTo>
                  <a:pt x="3724926" y="166058"/>
                </a:lnTo>
                <a:lnTo>
                  <a:pt x="3717448" y="187584"/>
                </a:lnTo>
                <a:lnTo>
                  <a:pt x="3728400" y="166682"/>
                </a:lnTo>
                <a:lnTo>
                  <a:pt x="3728008" y="179023"/>
                </a:lnTo>
                <a:lnTo>
                  <a:pt x="3728152" y="184289"/>
                </a:lnTo>
                <a:lnTo>
                  <a:pt x="3698004" y="252657"/>
                </a:lnTo>
                <a:cubicBezTo>
                  <a:pt x="3678932" y="297569"/>
                  <a:pt x="3661092" y="342725"/>
                  <a:pt x="3645810" y="389292"/>
                </a:cubicBezTo>
                <a:cubicBezTo>
                  <a:pt x="3644564" y="393638"/>
                  <a:pt x="3638856" y="405642"/>
                  <a:pt x="3634044" y="417318"/>
                </a:cubicBezTo>
                <a:lnTo>
                  <a:pt x="3632140" y="422598"/>
                </a:lnTo>
                <a:lnTo>
                  <a:pt x="3630112" y="438516"/>
                </a:lnTo>
                <a:lnTo>
                  <a:pt x="3629716" y="441481"/>
                </a:lnTo>
                <a:lnTo>
                  <a:pt x="3632868" y="438563"/>
                </a:lnTo>
                <a:cubicBezTo>
                  <a:pt x="3643060" y="417031"/>
                  <a:pt x="3648076" y="397607"/>
                  <a:pt x="3653036" y="382265"/>
                </a:cubicBezTo>
                <a:cubicBezTo>
                  <a:pt x="3660768" y="367044"/>
                  <a:pt x="3666292" y="339086"/>
                  <a:pt x="3675952" y="327790"/>
                </a:cubicBezTo>
                <a:cubicBezTo>
                  <a:pt x="3678360" y="325562"/>
                  <a:pt x="3683516" y="325155"/>
                  <a:pt x="3683544" y="323113"/>
                </a:cubicBezTo>
                <a:cubicBezTo>
                  <a:pt x="3688418" y="314235"/>
                  <a:pt x="3696316" y="286429"/>
                  <a:pt x="3703572" y="277362"/>
                </a:cubicBezTo>
                <a:cubicBezTo>
                  <a:pt x="3706408" y="272721"/>
                  <a:pt x="3713544" y="272158"/>
                  <a:pt x="3713544" y="272158"/>
                </a:cubicBezTo>
                <a:cubicBezTo>
                  <a:pt x="3713544" y="272158"/>
                  <a:pt x="3714252" y="271083"/>
                  <a:pt x="3714970" y="269454"/>
                </a:cubicBezTo>
                <a:lnTo>
                  <a:pt x="3715614" y="266806"/>
                </a:lnTo>
                <a:lnTo>
                  <a:pt x="3717708" y="263179"/>
                </a:lnTo>
                <a:lnTo>
                  <a:pt x="3718524" y="263014"/>
                </a:lnTo>
                <a:cubicBezTo>
                  <a:pt x="3718824" y="262737"/>
                  <a:pt x="3718830" y="262225"/>
                  <a:pt x="3718844" y="261204"/>
                </a:cubicBezTo>
                <a:lnTo>
                  <a:pt x="3717708" y="263179"/>
                </a:lnTo>
                <a:lnTo>
                  <a:pt x="3716436" y="263434"/>
                </a:lnTo>
                <a:cubicBezTo>
                  <a:pt x="3721252" y="258977"/>
                  <a:pt x="3726092" y="252478"/>
                  <a:pt x="3726092" y="252478"/>
                </a:cubicBezTo>
                <a:cubicBezTo>
                  <a:pt x="3733604" y="253924"/>
                  <a:pt x="3708672" y="281036"/>
                  <a:pt x="3706038" y="300271"/>
                </a:cubicBezTo>
                <a:cubicBezTo>
                  <a:pt x="3706012" y="302311"/>
                  <a:pt x="3708304" y="308587"/>
                  <a:pt x="3708276" y="310626"/>
                </a:cubicBezTo>
                <a:cubicBezTo>
                  <a:pt x="3705728" y="323400"/>
                  <a:pt x="3700372" y="338773"/>
                  <a:pt x="3695390" y="355815"/>
                </a:cubicBezTo>
                <a:cubicBezTo>
                  <a:pt x="3692924" y="362468"/>
                  <a:pt x="3670006" y="416942"/>
                  <a:pt x="3669980" y="418982"/>
                </a:cubicBezTo>
                <a:cubicBezTo>
                  <a:pt x="3671156" y="419909"/>
                  <a:pt x="3674244" y="418646"/>
                  <a:pt x="3677338" y="416829"/>
                </a:cubicBezTo>
                <a:lnTo>
                  <a:pt x="3682148" y="413279"/>
                </a:lnTo>
                <a:lnTo>
                  <a:pt x="3686504" y="400839"/>
                </a:lnTo>
                <a:cubicBezTo>
                  <a:pt x="3691880" y="380766"/>
                  <a:pt x="3695916" y="359585"/>
                  <a:pt x="3700612" y="358693"/>
                </a:cubicBezTo>
                <a:lnTo>
                  <a:pt x="3705240" y="366848"/>
                </a:lnTo>
                <a:lnTo>
                  <a:pt x="3710944" y="339776"/>
                </a:lnTo>
                <a:cubicBezTo>
                  <a:pt x="3720384" y="298750"/>
                  <a:pt x="3731116" y="261402"/>
                  <a:pt x="3738920" y="261674"/>
                </a:cubicBezTo>
                <a:cubicBezTo>
                  <a:pt x="3741136" y="262458"/>
                  <a:pt x="3743300" y="267067"/>
                  <a:pt x="3745292" y="273542"/>
                </a:cubicBezTo>
                <a:lnTo>
                  <a:pt x="3747356" y="282393"/>
                </a:lnTo>
                <a:lnTo>
                  <a:pt x="3772852" y="226318"/>
                </a:lnTo>
                <a:lnTo>
                  <a:pt x="3775880" y="219672"/>
                </a:lnTo>
                <a:lnTo>
                  <a:pt x="3776436" y="227521"/>
                </a:lnTo>
                <a:lnTo>
                  <a:pt x="3776876" y="230218"/>
                </a:lnTo>
                <a:lnTo>
                  <a:pt x="3768112" y="251199"/>
                </a:lnTo>
                <a:cubicBezTo>
                  <a:pt x="3765448" y="257694"/>
                  <a:pt x="3759756" y="268677"/>
                  <a:pt x="3754708" y="279355"/>
                </a:cubicBezTo>
                <a:lnTo>
                  <a:pt x="3749808" y="292907"/>
                </a:lnTo>
                <a:lnTo>
                  <a:pt x="3750668" y="296591"/>
                </a:lnTo>
                <a:lnTo>
                  <a:pt x="3753560" y="314078"/>
                </a:lnTo>
                <a:lnTo>
                  <a:pt x="3754968" y="315436"/>
                </a:lnTo>
                <a:lnTo>
                  <a:pt x="3754482" y="319802"/>
                </a:lnTo>
                <a:lnTo>
                  <a:pt x="3755764" y="329155"/>
                </a:lnTo>
                <a:cubicBezTo>
                  <a:pt x="3755082" y="339302"/>
                  <a:pt x="3753036" y="352710"/>
                  <a:pt x="3750274" y="367839"/>
                </a:cubicBezTo>
                <a:lnTo>
                  <a:pt x="3748480" y="376848"/>
                </a:lnTo>
                <a:lnTo>
                  <a:pt x="3756784" y="357424"/>
                </a:lnTo>
                <a:cubicBezTo>
                  <a:pt x="3759252" y="350772"/>
                  <a:pt x="3774324" y="320022"/>
                  <a:pt x="3769280" y="341485"/>
                </a:cubicBezTo>
                <a:cubicBezTo>
                  <a:pt x="3766728" y="354600"/>
                  <a:pt x="3756616" y="370009"/>
                  <a:pt x="3754156" y="376320"/>
                </a:cubicBezTo>
                <a:cubicBezTo>
                  <a:pt x="3751292" y="383001"/>
                  <a:pt x="3753984" y="389243"/>
                  <a:pt x="3753956" y="391285"/>
                </a:cubicBezTo>
                <a:cubicBezTo>
                  <a:pt x="3751124" y="395585"/>
                  <a:pt x="3748712" y="398155"/>
                  <a:pt x="3746252" y="404464"/>
                </a:cubicBezTo>
                <a:cubicBezTo>
                  <a:pt x="3746224" y="406506"/>
                  <a:pt x="3746108" y="415010"/>
                  <a:pt x="3746056" y="419092"/>
                </a:cubicBezTo>
                <a:cubicBezTo>
                  <a:pt x="3743616" y="423701"/>
                  <a:pt x="3738232" y="441114"/>
                  <a:pt x="3733276" y="456118"/>
                </a:cubicBezTo>
                <a:lnTo>
                  <a:pt x="3730198" y="465654"/>
                </a:lnTo>
                <a:lnTo>
                  <a:pt x="3726000" y="485532"/>
                </a:lnTo>
                <a:lnTo>
                  <a:pt x="3728180" y="481663"/>
                </a:lnTo>
                <a:lnTo>
                  <a:pt x="3737992" y="457767"/>
                </a:lnTo>
                <a:lnTo>
                  <a:pt x="3744256" y="442508"/>
                </a:lnTo>
                <a:cubicBezTo>
                  <a:pt x="3748994" y="428968"/>
                  <a:pt x="3753436" y="415450"/>
                  <a:pt x="3758546" y="403494"/>
                </a:cubicBezTo>
                <a:lnTo>
                  <a:pt x="3762032" y="395547"/>
                </a:lnTo>
                <a:lnTo>
                  <a:pt x="3767984" y="365381"/>
                </a:lnTo>
                <a:cubicBezTo>
                  <a:pt x="3774610" y="332297"/>
                  <a:pt x="3783638" y="303283"/>
                  <a:pt x="3803200" y="284441"/>
                </a:cubicBezTo>
                <a:cubicBezTo>
                  <a:pt x="3809204" y="281578"/>
                  <a:pt x="3818608" y="269115"/>
                  <a:pt x="3820176" y="264684"/>
                </a:cubicBezTo>
                <a:cubicBezTo>
                  <a:pt x="3818608" y="269115"/>
                  <a:pt x="3848052" y="258762"/>
                  <a:pt x="3845188" y="252760"/>
                </a:cubicBezTo>
                <a:cubicBezTo>
                  <a:pt x="3852484" y="260332"/>
                  <a:pt x="3843080" y="272795"/>
                  <a:pt x="3844376" y="283231"/>
                </a:cubicBezTo>
                <a:lnTo>
                  <a:pt x="3847476" y="297765"/>
                </a:lnTo>
                <a:lnTo>
                  <a:pt x="3848160" y="289105"/>
                </a:lnTo>
                <a:cubicBezTo>
                  <a:pt x="3848412" y="285479"/>
                  <a:pt x="3848596" y="282525"/>
                  <a:pt x="3848684" y="281075"/>
                </a:cubicBezTo>
                <a:lnTo>
                  <a:pt x="3849010" y="278809"/>
                </a:lnTo>
                <a:lnTo>
                  <a:pt x="3849160" y="278517"/>
                </a:lnTo>
                <a:lnTo>
                  <a:pt x="3851820" y="271561"/>
                </a:lnTo>
                <a:lnTo>
                  <a:pt x="3849454" y="303571"/>
                </a:lnTo>
                <a:lnTo>
                  <a:pt x="3853876" y="311183"/>
                </a:lnTo>
                <a:lnTo>
                  <a:pt x="3861766" y="258470"/>
                </a:lnTo>
                <a:lnTo>
                  <a:pt x="3856644" y="322921"/>
                </a:lnTo>
                <a:lnTo>
                  <a:pt x="3857010" y="322099"/>
                </a:lnTo>
                <a:cubicBezTo>
                  <a:pt x="3860284" y="311100"/>
                  <a:pt x="3864932" y="290926"/>
                  <a:pt x="3867556" y="276477"/>
                </a:cubicBezTo>
                <a:lnTo>
                  <a:pt x="3865916" y="291626"/>
                </a:lnTo>
                <a:lnTo>
                  <a:pt x="3869796" y="270147"/>
                </a:lnTo>
                <a:lnTo>
                  <a:pt x="3867556" y="276477"/>
                </a:lnTo>
                <a:cubicBezTo>
                  <a:pt x="3867824" y="268676"/>
                  <a:pt x="3868486" y="259764"/>
                  <a:pt x="3869634" y="253002"/>
                </a:cubicBezTo>
                <a:lnTo>
                  <a:pt x="3872062" y="247852"/>
                </a:lnTo>
                <a:lnTo>
                  <a:pt x="3872784" y="236942"/>
                </a:lnTo>
                <a:cubicBezTo>
                  <a:pt x="3873308" y="228409"/>
                  <a:pt x="3874032" y="220141"/>
                  <a:pt x="3875740" y="212212"/>
                </a:cubicBezTo>
                <a:lnTo>
                  <a:pt x="3879960" y="199135"/>
                </a:lnTo>
                <a:lnTo>
                  <a:pt x="3881956" y="200876"/>
                </a:lnTo>
                <a:cubicBezTo>
                  <a:pt x="3875470" y="236637"/>
                  <a:pt x="3871628" y="265101"/>
                  <a:pt x="3892212" y="168036"/>
                </a:cubicBezTo>
                <a:cubicBezTo>
                  <a:pt x="3889100" y="175135"/>
                  <a:pt x="3882536" y="202741"/>
                  <a:pt x="3884772" y="202046"/>
                </a:cubicBezTo>
                <a:cubicBezTo>
                  <a:pt x="3882536" y="202741"/>
                  <a:pt x="3882536" y="202741"/>
                  <a:pt x="3881956" y="200876"/>
                </a:cubicBezTo>
                <a:cubicBezTo>
                  <a:pt x="3885876" y="180569"/>
                  <a:pt x="3891458" y="157701"/>
                  <a:pt x="3893696" y="157006"/>
                </a:cubicBezTo>
                <a:cubicBezTo>
                  <a:pt x="3891458" y="157701"/>
                  <a:pt x="3894448" y="167341"/>
                  <a:pt x="3894448" y="167341"/>
                </a:cubicBezTo>
                <a:cubicBezTo>
                  <a:pt x="3896184" y="172936"/>
                  <a:pt x="3898926" y="165950"/>
                  <a:pt x="3901340" y="173724"/>
                </a:cubicBezTo>
                <a:cubicBezTo>
                  <a:pt x="3900836" y="180017"/>
                  <a:pt x="3898574" y="197763"/>
                  <a:pt x="3897670" y="210656"/>
                </a:cubicBezTo>
                <a:cubicBezTo>
                  <a:pt x="3893032" y="249081"/>
                  <a:pt x="3888238" y="290624"/>
                  <a:pt x="3882412" y="331976"/>
                </a:cubicBezTo>
                <a:lnTo>
                  <a:pt x="3881306" y="338177"/>
                </a:lnTo>
                <a:lnTo>
                  <a:pt x="3881324" y="338413"/>
                </a:lnTo>
                <a:cubicBezTo>
                  <a:pt x="3881600" y="350395"/>
                  <a:pt x="3880952" y="359568"/>
                  <a:pt x="3878600" y="362686"/>
                </a:cubicBezTo>
                <a:lnTo>
                  <a:pt x="3874860" y="374329"/>
                </a:lnTo>
                <a:lnTo>
                  <a:pt x="3865346" y="427647"/>
                </a:lnTo>
                <a:lnTo>
                  <a:pt x="3875370" y="396453"/>
                </a:lnTo>
                <a:cubicBezTo>
                  <a:pt x="3878316" y="384612"/>
                  <a:pt x="3879764" y="373488"/>
                  <a:pt x="3878600" y="362686"/>
                </a:cubicBezTo>
                <a:lnTo>
                  <a:pt x="3884550" y="350383"/>
                </a:lnTo>
                <a:lnTo>
                  <a:pt x="3890040" y="318658"/>
                </a:lnTo>
                <a:cubicBezTo>
                  <a:pt x="3895884" y="278365"/>
                  <a:pt x="3901112" y="238221"/>
                  <a:pt x="3907900" y="194868"/>
                </a:cubicBezTo>
                <a:cubicBezTo>
                  <a:pt x="3909988" y="168652"/>
                  <a:pt x="3912926" y="153083"/>
                  <a:pt x="3918910" y="123614"/>
                </a:cubicBezTo>
                <a:cubicBezTo>
                  <a:pt x="3924088" y="107348"/>
                  <a:pt x="3925048" y="119664"/>
                  <a:pt x="3922580" y="135430"/>
                </a:cubicBezTo>
                <a:cubicBezTo>
                  <a:pt x="3922076" y="141720"/>
                  <a:pt x="3919468" y="142531"/>
                  <a:pt x="3920798" y="154732"/>
                </a:cubicBezTo>
                <a:cubicBezTo>
                  <a:pt x="3928442" y="171447"/>
                  <a:pt x="3923036" y="202784"/>
                  <a:pt x="3920948" y="228997"/>
                </a:cubicBezTo>
                <a:cubicBezTo>
                  <a:pt x="3917648" y="263173"/>
                  <a:pt x="3913328" y="297177"/>
                  <a:pt x="3908060" y="330971"/>
                </a:cubicBezTo>
                <a:lnTo>
                  <a:pt x="3907268" y="335256"/>
                </a:lnTo>
                <a:lnTo>
                  <a:pt x="3907842" y="336466"/>
                </a:lnTo>
                <a:lnTo>
                  <a:pt x="3910580" y="346441"/>
                </a:lnTo>
                <a:lnTo>
                  <a:pt x="3912856" y="333862"/>
                </a:lnTo>
                <a:cubicBezTo>
                  <a:pt x="3919548" y="293007"/>
                  <a:pt x="3925988" y="252488"/>
                  <a:pt x="3933694" y="212088"/>
                </a:cubicBezTo>
                <a:cubicBezTo>
                  <a:pt x="3932852" y="246268"/>
                  <a:pt x="3931156" y="281651"/>
                  <a:pt x="3927356" y="317344"/>
                </a:cubicBezTo>
                <a:lnTo>
                  <a:pt x="3923104" y="348085"/>
                </a:lnTo>
                <a:lnTo>
                  <a:pt x="3926316" y="343008"/>
                </a:lnTo>
                <a:lnTo>
                  <a:pt x="3926616" y="342741"/>
                </a:lnTo>
                <a:lnTo>
                  <a:pt x="3932726" y="299230"/>
                </a:lnTo>
                <a:lnTo>
                  <a:pt x="3944442" y="219825"/>
                </a:lnTo>
                <a:lnTo>
                  <a:pt x="3944314" y="219955"/>
                </a:lnTo>
                <a:cubicBezTo>
                  <a:pt x="3937496" y="222951"/>
                  <a:pt x="3928756" y="217987"/>
                  <a:pt x="3941370" y="199542"/>
                </a:cubicBezTo>
                <a:lnTo>
                  <a:pt x="3945804" y="201112"/>
                </a:lnTo>
                <a:cubicBezTo>
                  <a:pt x="3950352" y="206463"/>
                  <a:pt x="3950948" y="211092"/>
                  <a:pt x="3949636" y="214509"/>
                </a:cubicBezTo>
                <a:lnTo>
                  <a:pt x="3945102" y="219150"/>
                </a:lnTo>
                <a:lnTo>
                  <a:pt x="3938468" y="298300"/>
                </a:lnTo>
                <a:lnTo>
                  <a:pt x="3933376" y="336724"/>
                </a:lnTo>
                <a:lnTo>
                  <a:pt x="3936336" y="334088"/>
                </a:lnTo>
                <a:cubicBezTo>
                  <a:pt x="3938390" y="333568"/>
                  <a:pt x="3939104" y="335068"/>
                  <a:pt x="3938320" y="337285"/>
                </a:cubicBezTo>
                <a:cubicBezTo>
                  <a:pt x="3951604" y="316219"/>
                  <a:pt x="3942052" y="256311"/>
                  <a:pt x="3954320" y="249849"/>
                </a:cubicBezTo>
                <a:lnTo>
                  <a:pt x="3957504" y="252045"/>
                </a:lnTo>
                <a:lnTo>
                  <a:pt x="3962228" y="222321"/>
                </a:lnTo>
                <a:lnTo>
                  <a:pt x="3962496" y="218962"/>
                </a:lnTo>
                <a:lnTo>
                  <a:pt x="3963624" y="217730"/>
                </a:lnTo>
                <a:lnTo>
                  <a:pt x="3968700" y="207574"/>
                </a:lnTo>
                <a:lnTo>
                  <a:pt x="3968560" y="209789"/>
                </a:lnTo>
                <a:lnTo>
                  <a:pt x="3962264" y="263196"/>
                </a:lnTo>
                <a:lnTo>
                  <a:pt x="3963320" y="269272"/>
                </a:lnTo>
                <a:cubicBezTo>
                  <a:pt x="3964840" y="294176"/>
                  <a:pt x="3959634" y="334262"/>
                  <a:pt x="3961068" y="337107"/>
                </a:cubicBezTo>
                <a:lnTo>
                  <a:pt x="3962196" y="334578"/>
                </a:lnTo>
                <a:lnTo>
                  <a:pt x="3976900" y="224799"/>
                </a:lnTo>
                <a:lnTo>
                  <a:pt x="3976968" y="224270"/>
                </a:lnTo>
                <a:lnTo>
                  <a:pt x="3981486" y="211553"/>
                </a:lnTo>
                <a:cubicBezTo>
                  <a:pt x="3982768" y="207531"/>
                  <a:pt x="3983336" y="205092"/>
                  <a:pt x="3982648" y="205726"/>
                </a:cubicBezTo>
                <a:cubicBezTo>
                  <a:pt x="3988104" y="202971"/>
                  <a:pt x="3996632" y="206946"/>
                  <a:pt x="3990688" y="212450"/>
                </a:cubicBezTo>
                <a:cubicBezTo>
                  <a:pt x="3999376" y="204404"/>
                  <a:pt x="3990656" y="214774"/>
                  <a:pt x="3996730" y="199582"/>
                </a:cubicBezTo>
                <a:cubicBezTo>
                  <a:pt x="4005120" y="179946"/>
                  <a:pt x="4004928" y="194288"/>
                  <a:pt x="4004928" y="194288"/>
                </a:cubicBezTo>
                <a:cubicBezTo>
                  <a:pt x="4004800" y="203977"/>
                  <a:pt x="3993660" y="226539"/>
                  <a:pt x="3993598" y="231191"/>
                </a:cubicBezTo>
                <a:cubicBezTo>
                  <a:pt x="3993598" y="231191"/>
                  <a:pt x="3998992" y="233090"/>
                  <a:pt x="4004380" y="235374"/>
                </a:cubicBezTo>
                <a:cubicBezTo>
                  <a:pt x="4001572" y="242565"/>
                  <a:pt x="3995992" y="255009"/>
                  <a:pt x="3995992" y="255009"/>
                </a:cubicBezTo>
                <a:cubicBezTo>
                  <a:pt x="4001316" y="261946"/>
                  <a:pt x="4004252" y="244675"/>
                  <a:pt x="4004252" y="244675"/>
                </a:cubicBezTo>
                <a:lnTo>
                  <a:pt x="4008106" y="239351"/>
                </a:lnTo>
                <a:lnTo>
                  <a:pt x="4010608" y="229022"/>
                </a:lnTo>
                <a:lnTo>
                  <a:pt x="4011720" y="234360"/>
                </a:lnTo>
                <a:lnTo>
                  <a:pt x="4019032" y="224246"/>
                </a:lnTo>
                <a:cubicBezTo>
                  <a:pt x="4024388" y="216369"/>
                  <a:pt x="4028656" y="209450"/>
                  <a:pt x="4027302" y="209557"/>
                </a:cubicBezTo>
                <a:cubicBezTo>
                  <a:pt x="4035404" y="211240"/>
                  <a:pt x="4024366" y="226439"/>
                  <a:pt x="4018298" y="241244"/>
                </a:cubicBezTo>
                <a:lnTo>
                  <a:pt x="4015212" y="251189"/>
                </a:lnTo>
                <a:lnTo>
                  <a:pt x="4015276" y="251488"/>
                </a:lnTo>
                <a:cubicBezTo>
                  <a:pt x="4015256" y="259170"/>
                  <a:pt x="4013956" y="265775"/>
                  <a:pt x="4012110" y="271799"/>
                </a:cubicBezTo>
                <a:lnTo>
                  <a:pt x="4010824" y="275144"/>
                </a:lnTo>
                <a:lnTo>
                  <a:pt x="4015196" y="270530"/>
                </a:lnTo>
                <a:cubicBezTo>
                  <a:pt x="4020752" y="260411"/>
                  <a:pt x="4024046" y="250471"/>
                  <a:pt x="4029632" y="238028"/>
                </a:cubicBezTo>
                <a:cubicBezTo>
                  <a:pt x="4034756" y="226199"/>
                  <a:pt x="4038940" y="217011"/>
                  <a:pt x="4042610" y="209220"/>
                </a:cubicBezTo>
                <a:lnTo>
                  <a:pt x="4051338" y="191134"/>
                </a:lnTo>
                <a:lnTo>
                  <a:pt x="4050468" y="196980"/>
                </a:lnTo>
                <a:lnTo>
                  <a:pt x="4045976" y="239439"/>
                </a:lnTo>
                <a:lnTo>
                  <a:pt x="4040608" y="261167"/>
                </a:lnTo>
                <a:cubicBezTo>
                  <a:pt x="4036136" y="274683"/>
                  <a:pt x="4039036" y="269034"/>
                  <a:pt x="4043726" y="260242"/>
                </a:cubicBezTo>
                <a:lnTo>
                  <a:pt x="4043788" y="260131"/>
                </a:lnTo>
                <a:lnTo>
                  <a:pt x="4043596" y="261964"/>
                </a:lnTo>
                <a:cubicBezTo>
                  <a:pt x="4040940" y="283878"/>
                  <a:pt x="4037812" y="306412"/>
                  <a:pt x="4033880" y="330642"/>
                </a:cubicBezTo>
                <a:cubicBezTo>
                  <a:pt x="4034556" y="332819"/>
                  <a:pt x="4029556" y="357551"/>
                  <a:pt x="4034032" y="356162"/>
                </a:cubicBezTo>
                <a:cubicBezTo>
                  <a:pt x="4038882" y="354657"/>
                  <a:pt x="4038860" y="322961"/>
                  <a:pt x="4039732" y="316554"/>
                </a:cubicBezTo>
                <a:lnTo>
                  <a:pt x="4049008" y="250933"/>
                </a:lnTo>
                <a:lnTo>
                  <a:pt x="4051408" y="246700"/>
                </a:lnTo>
                <a:cubicBezTo>
                  <a:pt x="4053948" y="242737"/>
                  <a:pt x="4056244" y="239990"/>
                  <a:pt x="4057592" y="240465"/>
                </a:cubicBezTo>
                <a:cubicBezTo>
                  <a:pt x="4063468" y="240000"/>
                  <a:pt x="4031218" y="321923"/>
                  <a:pt x="4048716" y="296536"/>
                </a:cubicBezTo>
                <a:cubicBezTo>
                  <a:pt x="4051524" y="288956"/>
                  <a:pt x="4071574" y="241683"/>
                  <a:pt x="4076996" y="241255"/>
                </a:cubicBezTo>
                <a:cubicBezTo>
                  <a:pt x="4080164" y="241004"/>
                  <a:pt x="4088070" y="257418"/>
                  <a:pt x="4088102" y="255092"/>
                </a:cubicBezTo>
                <a:cubicBezTo>
                  <a:pt x="4088070" y="257418"/>
                  <a:pt x="4088040" y="259744"/>
                  <a:pt x="4088008" y="262069"/>
                </a:cubicBezTo>
                <a:cubicBezTo>
                  <a:pt x="4093980" y="254627"/>
                  <a:pt x="4105696" y="222340"/>
                  <a:pt x="4099472" y="249161"/>
                </a:cubicBezTo>
                <a:cubicBezTo>
                  <a:pt x="4090492" y="278909"/>
                  <a:pt x="4105476" y="239005"/>
                  <a:pt x="4111090" y="224237"/>
                </a:cubicBezTo>
                <a:lnTo>
                  <a:pt x="4112428" y="220875"/>
                </a:lnTo>
                <a:lnTo>
                  <a:pt x="4100248" y="316519"/>
                </a:lnTo>
                <a:cubicBezTo>
                  <a:pt x="4100424" y="324988"/>
                  <a:pt x="4100676" y="341613"/>
                  <a:pt x="4104598" y="321306"/>
                </a:cubicBezTo>
                <a:cubicBezTo>
                  <a:pt x="4109116" y="295019"/>
                  <a:pt x="4110928" y="269231"/>
                  <a:pt x="4118168" y="243803"/>
                </a:cubicBezTo>
                <a:cubicBezTo>
                  <a:pt x="4118508" y="254775"/>
                  <a:pt x="4117944" y="265477"/>
                  <a:pt x="4116924" y="276041"/>
                </a:cubicBezTo>
                <a:lnTo>
                  <a:pt x="4113920" y="299679"/>
                </a:lnTo>
                <a:lnTo>
                  <a:pt x="4112740" y="303482"/>
                </a:lnTo>
                <a:cubicBezTo>
                  <a:pt x="4109788" y="313298"/>
                  <a:pt x="4108848" y="318164"/>
                  <a:pt x="4109142" y="319938"/>
                </a:cubicBezTo>
                <a:lnTo>
                  <a:pt x="4111488" y="318644"/>
                </a:lnTo>
                <a:lnTo>
                  <a:pt x="4108870" y="338920"/>
                </a:lnTo>
                <a:cubicBezTo>
                  <a:pt x="4107802" y="349499"/>
                  <a:pt x="4107168" y="360221"/>
                  <a:pt x="4107412" y="371224"/>
                </a:cubicBezTo>
                <a:lnTo>
                  <a:pt x="4110752" y="351654"/>
                </a:lnTo>
                <a:lnTo>
                  <a:pt x="4117696" y="310926"/>
                </a:lnTo>
                <a:lnTo>
                  <a:pt x="4119472" y="308342"/>
                </a:lnTo>
                <a:cubicBezTo>
                  <a:pt x="4121580" y="305180"/>
                  <a:pt x="4123364" y="302642"/>
                  <a:pt x="4124040" y="302592"/>
                </a:cubicBezTo>
                <a:cubicBezTo>
                  <a:pt x="4126752" y="302376"/>
                  <a:pt x="4112228" y="341856"/>
                  <a:pt x="4112100" y="351545"/>
                </a:cubicBezTo>
                <a:cubicBezTo>
                  <a:pt x="4120848" y="338853"/>
                  <a:pt x="4118234" y="331702"/>
                  <a:pt x="4126592" y="314392"/>
                </a:cubicBezTo>
                <a:cubicBezTo>
                  <a:pt x="4126592" y="314392"/>
                  <a:pt x="4138376" y="277451"/>
                  <a:pt x="4141088" y="277238"/>
                </a:cubicBezTo>
                <a:lnTo>
                  <a:pt x="4143414" y="305707"/>
                </a:lnTo>
                <a:cubicBezTo>
                  <a:pt x="4146128" y="305493"/>
                  <a:pt x="4186702" y="208973"/>
                  <a:pt x="4172084" y="255429"/>
                </a:cubicBezTo>
                <a:cubicBezTo>
                  <a:pt x="4160884" y="282644"/>
                  <a:pt x="4154716" y="304814"/>
                  <a:pt x="4151684" y="329060"/>
                </a:cubicBezTo>
                <a:cubicBezTo>
                  <a:pt x="4148744" y="346329"/>
                  <a:pt x="4137312" y="356912"/>
                  <a:pt x="4137058" y="375904"/>
                </a:cubicBezTo>
                <a:lnTo>
                  <a:pt x="4135200" y="376051"/>
                </a:lnTo>
                <a:lnTo>
                  <a:pt x="4134856" y="376079"/>
                </a:lnTo>
                <a:cubicBezTo>
                  <a:pt x="4134488" y="376106"/>
                  <a:pt x="4134304" y="376122"/>
                  <a:pt x="4134580" y="376102"/>
                </a:cubicBezTo>
                <a:lnTo>
                  <a:pt x="4135200" y="376051"/>
                </a:lnTo>
                <a:lnTo>
                  <a:pt x="4136232" y="375970"/>
                </a:lnTo>
                <a:cubicBezTo>
                  <a:pt x="4136692" y="375933"/>
                  <a:pt x="4137058" y="375904"/>
                  <a:pt x="4137058" y="375904"/>
                </a:cubicBezTo>
                <a:cubicBezTo>
                  <a:pt x="4151104" y="372472"/>
                  <a:pt x="4151714" y="326735"/>
                  <a:pt x="4160364" y="321404"/>
                </a:cubicBezTo>
                <a:cubicBezTo>
                  <a:pt x="4160374" y="320726"/>
                  <a:pt x="4161254" y="320318"/>
                  <a:pt x="4162568" y="320123"/>
                </a:cubicBezTo>
                <a:lnTo>
                  <a:pt x="4166190" y="320124"/>
                </a:lnTo>
                <a:lnTo>
                  <a:pt x="4173196" y="272607"/>
                </a:lnTo>
                <a:lnTo>
                  <a:pt x="4177304" y="278754"/>
                </a:lnTo>
                <a:lnTo>
                  <a:pt x="4174636" y="317714"/>
                </a:lnTo>
                <a:lnTo>
                  <a:pt x="4174336" y="319879"/>
                </a:lnTo>
                <a:lnTo>
                  <a:pt x="4174192" y="322515"/>
                </a:lnTo>
                <a:lnTo>
                  <a:pt x="4174344" y="322624"/>
                </a:lnTo>
                <a:cubicBezTo>
                  <a:pt x="4182674" y="307640"/>
                  <a:pt x="4180190" y="290801"/>
                  <a:pt x="4188486" y="278140"/>
                </a:cubicBezTo>
                <a:cubicBezTo>
                  <a:pt x="4191712" y="273240"/>
                  <a:pt x="4194424" y="273026"/>
                  <a:pt x="4199880" y="270272"/>
                </a:cubicBezTo>
                <a:cubicBezTo>
                  <a:pt x="4211310" y="259691"/>
                  <a:pt x="4214244" y="242808"/>
                  <a:pt x="4220320" y="227615"/>
                </a:cubicBezTo>
                <a:cubicBezTo>
                  <a:pt x="4234744" y="195499"/>
                  <a:pt x="4240556" y="166000"/>
                  <a:pt x="4257664" y="135996"/>
                </a:cubicBezTo>
                <a:cubicBezTo>
                  <a:pt x="4249048" y="172686"/>
                  <a:pt x="4237424" y="197612"/>
                  <a:pt x="4228356" y="234336"/>
                </a:cubicBezTo>
                <a:cubicBezTo>
                  <a:pt x="4228226" y="244028"/>
                  <a:pt x="4219868" y="261337"/>
                  <a:pt x="4210988" y="283720"/>
                </a:cubicBezTo>
                <a:cubicBezTo>
                  <a:pt x="4208114" y="295952"/>
                  <a:pt x="4182000" y="358029"/>
                  <a:pt x="4205052" y="322522"/>
                </a:cubicBezTo>
                <a:cubicBezTo>
                  <a:pt x="4207864" y="314943"/>
                  <a:pt x="4222288" y="282830"/>
                  <a:pt x="4225068" y="277576"/>
                </a:cubicBezTo>
                <a:cubicBezTo>
                  <a:pt x="4227812" y="275037"/>
                  <a:pt x="4233688" y="274571"/>
                  <a:pt x="4233688" y="274571"/>
                </a:cubicBezTo>
                <a:cubicBezTo>
                  <a:pt x="4241984" y="261915"/>
                  <a:pt x="4244888" y="247357"/>
                  <a:pt x="4248214" y="235091"/>
                </a:cubicBezTo>
                <a:cubicBezTo>
                  <a:pt x="4253768" y="224974"/>
                  <a:pt x="4256800" y="200727"/>
                  <a:pt x="4265420" y="197723"/>
                </a:cubicBezTo>
                <a:cubicBezTo>
                  <a:pt x="4274040" y="194720"/>
                  <a:pt x="4256604" y="215457"/>
                  <a:pt x="4265288" y="207413"/>
                </a:cubicBezTo>
                <a:cubicBezTo>
                  <a:pt x="4276720" y="196832"/>
                  <a:pt x="4291148" y="164715"/>
                  <a:pt x="4276624" y="204196"/>
                </a:cubicBezTo>
                <a:cubicBezTo>
                  <a:pt x="4267648" y="233558"/>
                  <a:pt x="4258900" y="246252"/>
                  <a:pt x="4253028" y="280402"/>
                </a:cubicBezTo>
                <a:cubicBezTo>
                  <a:pt x="4259540" y="274370"/>
                  <a:pt x="4270902" y="247917"/>
                  <a:pt x="4278516" y="230798"/>
                </a:cubicBezTo>
                <a:lnTo>
                  <a:pt x="4279528" y="228639"/>
                </a:lnTo>
                <a:lnTo>
                  <a:pt x="4277104" y="265718"/>
                </a:lnTo>
                <a:lnTo>
                  <a:pt x="4285260" y="217152"/>
                </a:lnTo>
                <a:lnTo>
                  <a:pt x="4291438" y="210515"/>
                </a:lnTo>
                <a:cubicBezTo>
                  <a:pt x="4294936" y="208461"/>
                  <a:pt x="4289612" y="220497"/>
                  <a:pt x="4287116" y="229698"/>
                </a:cubicBezTo>
                <a:cubicBezTo>
                  <a:pt x="4315752" y="181746"/>
                  <a:pt x="4325014" y="130679"/>
                  <a:pt x="4350940" y="82941"/>
                </a:cubicBezTo>
                <a:lnTo>
                  <a:pt x="4354980" y="74658"/>
                </a:lnTo>
                <a:lnTo>
                  <a:pt x="4354976" y="75194"/>
                </a:lnTo>
                <a:cubicBezTo>
                  <a:pt x="4355056" y="83350"/>
                  <a:pt x="4348492" y="110953"/>
                  <a:pt x="4349822" y="123156"/>
                </a:cubicBezTo>
                <a:cubicBezTo>
                  <a:pt x="4352408" y="139397"/>
                  <a:pt x="4355404" y="100287"/>
                  <a:pt x="4356484" y="95862"/>
                </a:cubicBezTo>
                <a:cubicBezTo>
                  <a:pt x="4357376" y="86550"/>
                  <a:pt x="4358252" y="79247"/>
                  <a:pt x="4359148" y="72877"/>
                </a:cubicBezTo>
                <a:lnTo>
                  <a:pt x="4360728" y="62881"/>
                </a:lnTo>
                <a:lnTo>
                  <a:pt x="4375552" y="32496"/>
                </a:lnTo>
                <a:lnTo>
                  <a:pt x="4377780" y="34028"/>
                </a:lnTo>
                <a:cubicBezTo>
                  <a:pt x="4377220" y="34201"/>
                  <a:pt x="4377392" y="32699"/>
                  <a:pt x="4378012" y="30236"/>
                </a:cubicBezTo>
                <a:lnTo>
                  <a:pt x="4380328" y="22711"/>
                </a:lnTo>
                <a:close/>
              </a:path>
            </a:pathLst>
          </a:custGeom>
          <a:solidFill>
            <a:srgbClr val="E00034"/>
          </a:solidFill>
          <a:ln>
            <a:noFill/>
          </a:ln>
          <a:effectLst>
            <a:outerShdw blurRad="342900" dist="38100" dir="5400000" algn="t" rotWithShape="0">
              <a:schemeClr val="accent1">
                <a:alpha val="25000"/>
              </a:scheme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id-ID" sz="1050" spc="100">
              <a:latin typeface="Roboto Light" panose="02000000000000000000" pitchFamily="2" charset="0"/>
              <a:ea typeface="Roboto Light" panose="02000000000000000000" pitchFamily="2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0184B5A4-5236-F6EF-D108-6C831CB0FCA0}"/>
              </a:ext>
            </a:extLst>
          </p:cNvPr>
          <p:cNvSpPr txBox="1"/>
          <p:nvPr/>
        </p:nvSpPr>
        <p:spPr>
          <a:xfrm>
            <a:off x="2425084" y="183374"/>
            <a:ext cx="7341832" cy="68880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defRPr sz="3600" b="1">
                <a:solidFill>
                  <a:schemeClr val="accent1"/>
                </a:solidFill>
                <a:latin typeface="+mj-lt"/>
                <a:ea typeface="Inter" panose="020B0502030000000004" pitchFamily="34" charset="0"/>
              </a:defRPr>
            </a:lvl1pPr>
          </a:lstStyle>
          <a:p>
            <a:pPr algn="ctr">
              <a:lnSpc>
                <a:spcPct val="150000"/>
              </a:lnSpc>
              <a:buClr>
                <a:srgbClr val="E00034"/>
              </a:buClr>
              <a:buSzPct val="150000"/>
            </a:pPr>
            <a:r>
              <a:rPr lang="cs-CZ" sz="2400" dirty="0">
                <a:solidFill>
                  <a:schemeClr val="bg1"/>
                </a:solidFill>
                <a:latin typeface="Clara Sans" panose="02000503000000020004" pitchFamily="2" charset="0"/>
              </a:rPr>
              <a:t>Založena</a:t>
            </a:r>
            <a:r>
              <a:rPr lang="cs-CZ" dirty="0">
                <a:solidFill>
                  <a:schemeClr val="bg1"/>
                </a:solidFill>
                <a:latin typeface="Clara Sans" panose="02000503000000020004" pitchFamily="2" charset="0"/>
              </a:rPr>
              <a:t>1991</a:t>
            </a:r>
          </a:p>
          <a:p>
            <a:pPr algn="ctr">
              <a:lnSpc>
                <a:spcPct val="150000"/>
              </a:lnSpc>
              <a:buClr>
                <a:srgbClr val="E00034"/>
              </a:buClr>
              <a:buSzPct val="150000"/>
            </a:pPr>
            <a:r>
              <a:rPr lang="cs-CZ" dirty="0">
                <a:solidFill>
                  <a:schemeClr val="bg1"/>
                </a:solidFill>
                <a:latin typeface="Clara Sans" panose="02000503000000020004" pitchFamily="2" charset="0"/>
              </a:rPr>
              <a:t>8 </a:t>
            </a:r>
            <a:r>
              <a:rPr lang="cs-CZ" sz="2400" dirty="0">
                <a:solidFill>
                  <a:schemeClr val="bg1"/>
                </a:solidFill>
                <a:latin typeface="Clara Sans" panose="02000503000000020004" pitchFamily="2" charset="0"/>
              </a:rPr>
              <a:t>fakult</a:t>
            </a:r>
          </a:p>
          <a:p>
            <a:pPr algn="ctr">
              <a:lnSpc>
                <a:spcPct val="100000"/>
              </a:lnSpc>
              <a:buClr>
                <a:srgbClr val="E00034"/>
              </a:buClr>
              <a:buSzPct val="150000"/>
            </a:pPr>
            <a:r>
              <a:rPr lang="cs-CZ" dirty="0">
                <a:solidFill>
                  <a:schemeClr val="bg1"/>
                </a:solidFill>
                <a:latin typeface="Clara Sans" panose="02000503000000020004" pitchFamily="2" charset="0"/>
              </a:rPr>
              <a:t>200</a:t>
            </a:r>
            <a:r>
              <a:rPr lang="cs-CZ" sz="2400" dirty="0">
                <a:solidFill>
                  <a:schemeClr val="bg1"/>
                </a:solidFill>
                <a:latin typeface="Clara Sans" panose="02000503000000020004" pitchFamily="2" charset="0"/>
              </a:rPr>
              <a:t> studijních programů</a:t>
            </a:r>
          </a:p>
          <a:p>
            <a:pPr algn="ctr">
              <a:lnSpc>
                <a:spcPct val="100000"/>
              </a:lnSpc>
              <a:buClr>
                <a:srgbClr val="E00034"/>
              </a:buClr>
              <a:buSzPct val="150000"/>
            </a:pPr>
            <a:r>
              <a:rPr lang="cs-CZ" sz="2400" dirty="0">
                <a:solidFill>
                  <a:schemeClr val="bg1"/>
                </a:solidFill>
                <a:latin typeface="Clara Sans" panose="02000503000000020004" pitchFamily="2" charset="0"/>
              </a:rPr>
              <a:t>(15% v anglickém jazyce)</a:t>
            </a:r>
          </a:p>
          <a:p>
            <a:pPr algn="ctr">
              <a:lnSpc>
                <a:spcPct val="100000"/>
              </a:lnSpc>
              <a:buClr>
                <a:srgbClr val="E00034"/>
              </a:buClr>
              <a:buSzPct val="150000"/>
            </a:pPr>
            <a:endParaRPr lang="cs-CZ" sz="2400" dirty="0">
              <a:solidFill>
                <a:schemeClr val="bg1"/>
              </a:solidFill>
              <a:latin typeface="Clara Sans" panose="02000503000000020004" pitchFamily="2" charset="0"/>
            </a:endParaRPr>
          </a:p>
          <a:p>
            <a:pPr algn="ctr">
              <a:lnSpc>
                <a:spcPct val="100000"/>
              </a:lnSpc>
              <a:buClr>
                <a:srgbClr val="E00034"/>
              </a:buClr>
              <a:buSzPct val="150000"/>
            </a:pPr>
            <a:r>
              <a:rPr lang="cs-CZ" dirty="0">
                <a:solidFill>
                  <a:schemeClr val="bg1"/>
                </a:solidFill>
                <a:latin typeface="Clara Sans" panose="02000503000000020004" pitchFamily="2" charset="0"/>
              </a:rPr>
              <a:t>9 221</a:t>
            </a:r>
            <a:r>
              <a:rPr lang="cs-CZ" sz="2400" dirty="0">
                <a:solidFill>
                  <a:schemeClr val="bg1"/>
                </a:solidFill>
                <a:latin typeface="Clara Sans" panose="02000503000000020004" pitchFamily="2" charset="0"/>
              </a:rPr>
              <a:t> studentů</a:t>
            </a:r>
          </a:p>
          <a:p>
            <a:pPr algn="ctr">
              <a:lnSpc>
                <a:spcPct val="100000"/>
              </a:lnSpc>
              <a:buClr>
                <a:srgbClr val="E00034"/>
              </a:buClr>
              <a:buSzPct val="150000"/>
            </a:pPr>
            <a:r>
              <a:rPr lang="cs-CZ" sz="2400" dirty="0">
                <a:solidFill>
                  <a:schemeClr val="bg1"/>
                </a:solidFill>
                <a:latin typeface="Clara Sans" panose="02000503000000020004" pitchFamily="2" charset="0"/>
              </a:rPr>
              <a:t>(10% zahraničních studentů)</a:t>
            </a:r>
          </a:p>
          <a:p>
            <a:pPr algn="ctr">
              <a:lnSpc>
                <a:spcPct val="100000"/>
              </a:lnSpc>
              <a:buClr>
                <a:srgbClr val="E00034"/>
              </a:buClr>
              <a:buSzPct val="150000"/>
            </a:pPr>
            <a:endParaRPr lang="cs-CZ" sz="2400" dirty="0">
              <a:solidFill>
                <a:schemeClr val="bg1"/>
              </a:solidFill>
              <a:latin typeface="Clara Sans" panose="02000503000000020004" pitchFamily="2" charset="0"/>
            </a:endParaRPr>
          </a:p>
          <a:p>
            <a:pPr algn="ctr">
              <a:lnSpc>
                <a:spcPct val="100000"/>
              </a:lnSpc>
              <a:buClr>
                <a:srgbClr val="E00034"/>
              </a:buClr>
              <a:buSzPct val="150000"/>
            </a:pPr>
            <a:r>
              <a:rPr lang="cs-CZ" dirty="0">
                <a:solidFill>
                  <a:schemeClr val="bg1"/>
                </a:solidFill>
                <a:latin typeface="Clara Sans" panose="02000503000000020004" pitchFamily="2" charset="0"/>
              </a:rPr>
              <a:t>1468</a:t>
            </a:r>
            <a:r>
              <a:rPr lang="cs-CZ" sz="2400" dirty="0">
                <a:solidFill>
                  <a:schemeClr val="bg1"/>
                </a:solidFill>
                <a:latin typeface="Clara Sans" panose="02000503000000020004" pitchFamily="2" charset="0"/>
              </a:rPr>
              <a:t> zaměstnanců</a:t>
            </a:r>
          </a:p>
          <a:p>
            <a:pPr algn="ctr">
              <a:lnSpc>
                <a:spcPct val="100000"/>
              </a:lnSpc>
              <a:buClr>
                <a:srgbClr val="E00034"/>
              </a:buClr>
              <a:buSzPct val="150000"/>
            </a:pPr>
            <a:r>
              <a:rPr lang="cs-CZ" sz="2400" dirty="0">
                <a:solidFill>
                  <a:schemeClr val="bg1"/>
                </a:solidFill>
                <a:latin typeface="Clara Sans" panose="02000503000000020004" pitchFamily="2" charset="0"/>
              </a:rPr>
              <a:t>(53% ženy)</a:t>
            </a:r>
          </a:p>
          <a:p>
            <a:pPr algn="ctr">
              <a:lnSpc>
                <a:spcPct val="100000"/>
              </a:lnSpc>
              <a:buClr>
                <a:srgbClr val="E00034"/>
              </a:buClr>
              <a:buSzPct val="150000"/>
            </a:pPr>
            <a:endParaRPr lang="cs-CZ" sz="2400" dirty="0">
              <a:solidFill>
                <a:schemeClr val="bg1"/>
              </a:solidFill>
              <a:latin typeface="Clara Sans" panose="02000503000000020004" pitchFamily="2" charset="0"/>
            </a:endParaRPr>
          </a:p>
          <a:p>
            <a:pPr algn="ctr">
              <a:lnSpc>
                <a:spcPct val="100000"/>
              </a:lnSpc>
              <a:buClr>
                <a:srgbClr val="E00034"/>
              </a:buClr>
              <a:buSzPct val="150000"/>
            </a:pPr>
            <a:r>
              <a:rPr lang="cs-CZ" dirty="0">
                <a:solidFill>
                  <a:schemeClr val="bg1"/>
                </a:solidFill>
                <a:latin typeface="Clara Sans" panose="02000503000000020004" pitchFamily="2" charset="0"/>
              </a:rPr>
              <a:t>567</a:t>
            </a:r>
            <a:r>
              <a:rPr lang="cs-CZ" sz="2400" dirty="0">
                <a:solidFill>
                  <a:schemeClr val="bg1"/>
                </a:solidFill>
                <a:latin typeface="Clara Sans" panose="02000503000000020004" pitchFamily="2" charset="0"/>
              </a:rPr>
              <a:t> Ph.D. studentů</a:t>
            </a:r>
          </a:p>
          <a:p>
            <a:pPr algn="ctr">
              <a:lnSpc>
                <a:spcPct val="100000"/>
              </a:lnSpc>
              <a:buClr>
                <a:srgbClr val="E00034"/>
              </a:buClr>
              <a:buSzPct val="150000"/>
            </a:pPr>
            <a:r>
              <a:rPr lang="cs-CZ" sz="2400" dirty="0">
                <a:solidFill>
                  <a:schemeClr val="bg1"/>
                </a:solidFill>
                <a:latin typeface="Clara Sans" panose="02000503000000020004" pitchFamily="2" charset="0"/>
              </a:rPr>
              <a:t>(48% zahraničních studentů) </a:t>
            </a:r>
          </a:p>
          <a:p>
            <a:pPr algn="ctr"/>
            <a:endParaRPr lang="en-US" sz="2400" b="0" dirty="0">
              <a:solidFill>
                <a:schemeClr val="bg1"/>
              </a:solidFill>
              <a:latin typeface="Clara Sans" panose="02000503000000020004" pitchFamily="2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058767617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Zástupný symbol obrázku 7">
            <a:extLst>
              <a:ext uri="{FF2B5EF4-FFF2-40B4-BE49-F238E27FC236}">
                <a16:creationId xmlns:a16="http://schemas.microsoft.com/office/drawing/2014/main" id="{9F8E8AB0-7E5F-EBEC-97F0-7CB280351F56}"/>
              </a:ext>
            </a:extLst>
          </p:cNvPr>
          <p:cNvPicPr>
            <a:picLocks noChangeAspect="1"/>
          </p:cNvPicPr>
          <p:nvPr/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4870" r="17377" b="12508"/>
          <a:stretch/>
        </p:blipFill>
        <p:spPr>
          <a:xfrm>
            <a:off x="342459" y="825745"/>
            <a:ext cx="2736424" cy="2052000"/>
          </a:xfrm>
          <a:custGeom>
            <a:avLst/>
            <a:gdLst>
              <a:gd name="connsiteX0" fmla="*/ 3311593 w 6842126"/>
              <a:gd name="connsiteY0" fmla="*/ 5124756 h 5130710"/>
              <a:gd name="connsiteX1" fmla="*/ 3310754 w 6842126"/>
              <a:gd name="connsiteY1" fmla="*/ 5126288 h 5130710"/>
              <a:gd name="connsiteX2" fmla="*/ 3305871 w 6842126"/>
              <a:gd name="connsiteY2" fmla="*/ 5130710 h 5130710"/>
              <a:gd name="connsiteX3" fmla="*/ 3375155 w 6842126"/>
              <a:gd name="connsiteY3" fmla="*/ 5089948 h 5130710"/>
              <a:gd name="connsiteX4" fmla="*/ 3374529 w 6842126"/>
              <a:gd name="connsiteY4" fmla="*/ 5092197 h 5130710"/>
              <a:gd name="connsiteX5" fmla="*/ 3370604 w 6842126"/>
              <a:gd name="connsiteY5" fmla="*/ 5093970 h 5130710"/>
              <a:gd name="connsiteX6" fmla="*/ 3375155 w 6842126"/>
              <a:gd name="connsiteY6" fmla="*/ 5089948 h 5130710"/>
              <a:gd name="connsiteX7" fmla="*/ 3379709 w 6842126"/>
              <a:gd name="connsiteY7" fmla="*/ 5085926 h 5130710"/>
              <a:gd name="connsiteX8" fmla="*/ 3379081 w 6842126"/>
              <a:gd name="connsiteY8" fmla="*/ 5088177 h 5130710"/>
              <a:gd name="connsiteX9" fmla="*/ 3375155 w 6842126"/>
              <a:gd name="connsiteY9" fmla="*/ 5089948 h 5130710"/>
              <a:gd name="connsiteX10" fmla="*/ 3379709 w 6842126"/>
              <a:gd name="connsiteY10" fmla="*/ 5085926 h 5130710"/>
              <a:gd name="connsiteX11" fmla="*/ 3573894 w 6842126"/>
              <a:gd name="connsiteY11" fmla="*/ 5083467 h 5130710"/>
              <a:gd name="connsiteX12" fmla="*/ 3573723 w 6842126"/>
              <a:gd name="connsiteY12" fmla="*/ 5084918 h 5130710"/>
              <a:gd name="connsiteX13" fmla="*/ 3573585 w 6842126"/>
              <a:gd name="connsiteY13" fmla="*/ 5086077 h 5130710"/>
              <a:gd name="connsiteX14" fmla="*/ 3574823 w 6842126"/>
              <a:gd name="connsiteY14" fmla="*/ 5075643 h 5130710"/>
              <a:gd name="connsiteX15" fmla="*/ 3574411 w 6842126"/>
              <a:gd name="connsiteY15" fmla="*/ 5079121 h 5130710"/>
              <a:gd name="connsiteX16" fmla="*/ 3573894 w 6842126"/>
              <a:gd name="connsiteY16" fmla="*/ 5083467 h 5130710"/>
              <a:gd name="connsiteX17" fmla="*/ 3391000 w 6842126"/>
              <a:gd name="connsiteY17" fmla="*/ 5074373 h 5130710"/>
              <a:gd name="connsiteX18" fmla="*/ 3387049 w 6842126"/>
              <a:gd name="connsiteY18" fmla="*/ 5080514 h 5130710"/>
              <a:gd name="connsiteX19" fmla="*/ 3379709 w 6842126"/>
              <a:gd name="connsiteY19" fmla="*/ 5085926 h 5130710"/>
              <a:gd name="connsiteX20" fmla="*/ 3391000 w 6842126"/>
              <a:gd name="connsiteY20" fmla="*/ 5074373 h 5130710"/>
              <a:gd name="connsiteX21" fmla="*/ 3297788 w 6842126"/>
              <a:gd name="connsiteY21" fmla="*/ 5029060 h 5130710"/>
              <a:gd name="connsiteX22" fmla="*/ 3299081 w 6842126"/>
              <a:gd name="connsiteY22" fmla="*/ 5039495 h 5130710"/>
              <a:gd name="connsiteX23" fmla="*/ 3297788 w 6842126"/>
              <a:gd name="connsiteY23" fmla="*/ 5029060 h 5130710"/>
              <a:gd name="connsiteX24" fmla="*/ 3277231 w 6842126"/>
              <a:gd name="connsiteY24" fmla="*/ 5015376 h 5130710"/>
              <a:gd name="connsiteX25" fmla="*/ 3275292 w 6842126"/>
              <a:gd name="connsiteY25" fmla="*/ 5018461 h 5130710"/>
              <a:gd name="connsiteX26" fmla="*/ 3274883 w 6842126"/>
              <a:gd name="connsiteY26" fmla="*/ 5020948 h 5130710"/>
              <a:gd name="connsiteX27" fmla="*/ 3169219 w 6842126"/>
              <a:gd name="connsiteY27" fmla="*/ 5013606 h 5130710"/>
              <a:gd name="connsiteX28" fmla="*/ 3169152 w 6842126"/>
              <a:gd name="connsiteY28" fmla="*/ 5014258 h 5130710"/>
              <a:gd name="connsiteX29" fmla="*/ 3168800 w 6842126"/>
              <a:gd name="connsiteY29" fmla="*/ 5013686 h 5130710"/>
              <a:gd name="connsiteX30" fmla="*/ 4250601 w 6842126"/>
              <a:gd name="connsiteY30" fmla="*/ 5010550 h 5130710"/>
              <a:gd name="connsiteX31" fmla="*/ 4249761 w 6842126"/>
              <a:gd name="connsiteY31" fmla="*/ 5012080 h 5130710"/>
              <a:gd name="connsiteX32" fmla="*/ 4244879 w 6842126"/>
              <a:gd name="connsiteY32" fmla="*/ 5016505 h 5130710"/>
              <a:gd name="connsiteX33" fmla="*/ 2573648 w 6842126"/>
              <a:gd name="connsiteY33" fmla="*/ 5010550 h 5130710"/>
              <a:gd name="connsiteX34" fmla="*/ 2572809 w 6842126"/>
              <a:gd name="connsiteY34" fmla="*/ 5012081 h 5130710"/>
              <a:gd name="connsiteX35" fmla="*/ 2567925 w 6842126"/>
              <a:gd name="connsiteY35" fmla="*/ 5016506 h 5130710"/>
              <a:gd name="connsiteX36" fmla="*/ 3235216 w 6842126"/>
              <a:gd name="connsiteY36" fmla="*/ 5000008 h 5130710"/>
              <a:gd name="connsiteX37" fmla="*/ 3234547 w 6842126"/>
              <a:gd name="connsiteY37" fmla="*/ 5002040 h 5130710"/>
              <a:gd name="connsiteX38" fmla="*/ 3233916 w 6842126"/>
              <a:gd name="connsiteY38" fmla="*/ 5003596 h 5130710"/>
              <a:gd name="connsiteX39" fmla="*/ 3231662 w 6842126"/>
              <a:gd name="connsiteY39" fmla="*/ 5006445 h 5130710"/>
              <a:gd name="connsiteX40" fmla="*/ 3235216 w 6842126"/>
              <a:gd name="connsiteY40" fmla="*/ 5000008 h 5130710"/>
              <a:gd name="connsiteX41" fmla="*/ 3386129 w 6842126"/>
              <a:gd name="connsiteY41" fmla="*/ 4993007 h 5130710"/>
              <a:gd name="connsiteX42" fmla="*/ 3387880 w 6842126"/>
              <a:gd name="connsiteY42" fmla="*/ 4993448 h 5130710"/>
              <a:gd name="connsiteX43" fmla="*/ 3384952 w 6842126"/>
              <a:gd name="connsiteY43" fmla="*/ 4997869 h 5130710"/>
              <a:gd name="connsiteX44" fmla="*/ 3380788 w 6842126"/>
              <a:gd name="connsiteY44" fmla="*/ 5000010 h 5130710"/>
              <a:gd name="connsiteX45" fmla="*/ 3386129 w 6842126"/>
              <a:gd name="connsiteY45" fmla="*/ 4993007 h 5130710"/>
              <a:gd name="connsiteX46" fmla="*/ 3470307 w 6842126"/>
              <a:gd name="connsiteY46" fmla="*/ 4989940 h 5130710"/>
              <a:gd name="connsiteX47" fmla="*/ 3465599 w 6842126"/>
              <a:gd name="connsiteY47" fmla="*/ 4998624 h 5130710"/>
              <a:gd name="connsiteX48" fmla="*/ 3471694 w 6842126"/>
              <a:gd name="connsiteY48" fmla="*/ 4990495 h 5130710"/>
              <a:gd name="connsiteX49" fmla="*/ 3470307 w 6842126"/>
              <a:gd name="connsiteY49" fmla="*/ 4989940 h 5130710"/>
              <a:gd name="connsiteX50" fmla="*/ 2637211 w 6842126"/>
              <a:gd name="connsiteY50" fmla="*/ 4975744 h 5130710"/>
              <a:gd name="connsiteX51" fmla="*/ 2636585 w 6842126"/>
              <a:gd name="connsiteY51" fmla="*/ 4977993 h 5130710"/>
              <a:gd name="connsiteX52" fmla="*/ 2632659 w 6842126"/>
              <a:gd name="connsiteY52" fmla="*/ 4979764 h 5130710"/>
              <a:gd name="connsiteX53" fmla="*/ 2637211 w 6842126"/>
              <a:gd name="connsiteY53" fmla="*/ 4975744 h 5130710"/>
              <a:gd name="connsiteX54" fmla="*/ 4314164 w 6842126"/>
              <a:gd name="connsiteY54" fmla="*/ 4975742 h 5130710"/>
              <a:gd name="connsiteX55" fmla="*/ 4313538 w 6842126"/>
              <a:gd name="connsiteY55" fmla="*/ 4977991 h 5130710"/>
              <a:gd name="connsiteX56" fmla="*/ 4309613 w 6842126"/>
              <a:gd name="connsiteY56" fmla="*/ 4979764 h 5130710"/>
              <a:gd name="connsiteX57" fmla="*/ 4314164 w 6842126"/>
              <a:gd name="connsiteY57" fmla="*/ 4975742 h 5130710"/>
              <a:gd name="connsiteX58" fmla="*/ 2641764 w 6842126"/>
              <a:gd name="connsiteY58" fmla="*/ 4971721 h 5130710"/>
              <a:gd name="connsiteX59" fmla="*/ 2641136 w 6842126"/>
              <a:gd name="connsiteY59" fmla="*/ 4973972 h 5130710"/>
              <a:gd name="connsiteX60" fmla="*/ 2637211 w 6842126"/>
              <a:gd name="connsiteY60" fmla="*/ 4975744 h 5130710"/>
              <a:gd name="connsiteX61" fmla="*/ 2641764 w 6842126"/>
              <a:gd name="connsiteY61" fmla="*/ 4971721 h 5130710"/>
              <a:gd name="connsiteX62" fmla="*/ 4318717 w 6842126"/>
              <a:gd name="connsiteY62" fmla="*/ 4971720 h 5130710"/>
              <a:gd name="connsiteX63" fmla="*/ 4318089 w 6842126"/>
              <a:gd name="connsiteY63" fmla="*/ 4973970 h 5130710"/>
              <a:gd name="connsiteX64" fmla="*/ 4314164 w 6842126"/>
              <a:gd name="connsiteY64" fmla="*/ 4975742 h 5130710"/>
              <a:gd name="connsiteX65" fmla="*/ 4318717 w 6842126"/>
              <a:gd name="connsiteY65" fmla="*/ 4971720 h 5130710"/>
              <a:gd name="connsiteX66" fmla="*/ 2835949 w 6842126"/>
              <a:gd name="connsiteY66" fmla="*/ 4969264 h 5130710"/>
              <a:gd name="connsiteX67" fmla="*/ 2835641 w 6842126"/>
              <a:gd name="connsiteY67" fmla="*/ 4971873 h 5130710"/>
              <a:gd name="connsiteX68" fmla="*/ 2835777 w 6842126"/>
              <a:gd name="connsiteY68" fmla="*/ 4970713 h 5130710"/>
              <a:gd name="connsiteX69" fmla="*/ 4512901 w 6842126"/>
              <a:gd name="connsiteY69" fmla="*/ 4969261 h 5130710"/>
              <a:gd name="connsiteX70" fmla="*/ 4512731 w 6842126"/>
              <a:gd name="connsiteY70" fmla="*/ 4970711 h 5130710"/>
              <a:gd name="connsiteX71" fmla="*/ 4512592 w 6842126"/>
              <a:gd name="connsiteY71" fmla="*/ 4971872 h 5130710"/>
              <a:gd name="connsiteX72" fmla="*/ 3438457 w 6842126"/>
              <a:gd name="connsiteY72" fmla="*/ 4964022 h 5130710"/>
              <a:gd name="connsiteX73" fmla="*/ 3435902 w 6842126"/>
              <a:gd name="connsiteY73" fmla="*/ 4968151 h 5130710"/>
              <a:gd name="connsiteX74" fmla="*/ 3431307 w 6842126"/>
              <a:gd name="connsiteY74" fmla="*/ 4971326 h 5130710"/>
              <a:gd name="connsiteX75" fmla="*/ 3438457 w 6842126"/>
              <a:gd name="connsiteY75" fmla="*/ 4964022 h 5130710"/>
              <a:gd name="connsiteX76" fmla="*/ 2836880 w 6842126"/>
              <a:gd name="connsiteY76" fmla="*/ 4961439 h 5130710"/>
              <a:gd name="connsiteX77" fmla="*/ 2836467 w 6842126"/>
              <a:gd name="connsiteY77" fmla="*/ 4964917 h 5130710"/>
              <a:gd name="connsiteX78" fmla="*/ 2835949 w 6842126"/>
              <a:gd name="connsiteY78" fmla="*/ 4969264 h 5130710"/>
              <a:gd name="connsiteX79" fmla="*/ 4513833 w 6842126"/>
              <a:gd name="connsiteY79" fmla="*/ 4961437 h 5130710"/>
              <a:gd name="connsiteX80" fmla="*/ 4512901 w 6842126"/>
              <a:gd name="connsiteY80" fmla="*/ 4969261 h 5130710"/>
              <a:gd name="connsiteX81" fmla="*/ 4513418 w 6842126"/>
              <a:gd name="connsiteY81" fmla="*/ 4964916 h 5130710"/>
              <a:gd name="connsiteX82" fmla="*/ 4513833 w 6842126"/>
              <a:gd name="connsiteY82" fmla="*/ 4961437 h 5130710"/>
              <a:gd name="connsiteX83" fmla="*/ 4330010 w 6842126"/>
              <a:gd name="connsiteY83" fmla="*/ 4960167 h 5130710"/>
              <a:gd name="connsiteX84" fmla="*/ 4326059 w 6842126"/>
              <a:gd name="connsiteY84" fmla="*/ 4966309 h 5130710"/>
              <a:gd name="connsiteX85" fmla="*/ 4318717 w 6842126"/>
              <a:gd name="connsiteY85" fmla="*/ 4971720 h 5130710"/>
              <a:gd name="connsiteX86" fmla="*/ 4330010 w 6842126"/>
              <a:gd name="connsiteY86" fmla="*/ 4960167 h 5130710"/>
              <a:gd name="connsiteX87" fmla="*/ 2653056 w 6842126"/>
              <a:gd name="connsiteY87" fmla="*/ 4960167 h 5130710"/>
              <a:gd name="connsiteX88" fmla="*/ 2649106 w 6842126"/>
              <a:gd name="connsiteY88" fmla="*/ 4966310 h 5130710"/>
              <a:gd name="connsiteX89" fmla="*/ 2641764 w 6842126"/>
              <a:gd name="connsiteY89" fmla="*/ 4971721 h 5130710"/>
              <a:gd name="connsiteX90" fmla="*/ 2653056 w 6842126"/>
              <a:gd name="connsiteY90" fmla="*/ 4960167 h 5130710"/>
              <a:gd name="connsiteX91" fmla="*/ 2342691 w 6842126"/>
              <a:gd name="connsiteY91" fmla="*/ 4917723 h 5130710"/>
              <a:gd name="connsiteX92" fmla="*/ 2342417 w 6842126"/>
              <a:gd name="connsiteY92" fmla="*/ 4932590 h 5130710"/>
              <a:gd name="connsiteX93" fmla="*/ 2342691 w 6842126"/>
              <a:gd name="connsiteY93" fmla="*/ 4917723 h 5130710"/>
              <a:gd name="connsiteX94" fmla="*/ 2559843 w 6842126"/>
              <a:gd name="connsiteY94" fmla="*/ 4914856 h 5130710"/>
              <a:gd name="connsiteX95" fmla="*/ 2561137 w 6842126"/>
              <a:gd name="connsiteY95" fmla="*/ 4925291 h 5130710"/>
              <a:gd name="connsiteX96" fmla="*/ 2559843 w 6842126"/>
              <a:gd name="connsiteY96" fmla="*/ 4914856 h 5130710"/>
              <a:gd name="connsiteX97" fmla="*/ 4236796 w 6842126"/>
              <a:gd name="connsiteY97" fmla="*/ 4914855 h 5130710"/>
              <a:gd name="connsiteX98" fmla="*/ 4238089 w 6842126"/>
              <a:gd name="connsiteY98" fmla="*/ 4925290 h 5130710"/>
              <a:gd name="connsiteX99" fmla="*/ 4236796 w 6842126"/>
              <a:gd name="connsiteY99" fmla="*/ 4914855 h 5130710"/>
              <a:gd name="connsiteX100" fmla="*/ 3538549 w 6842126"/>
              <a:gd name="connsiteY100" fmla="*/ 4906727 h 5130710"/>
              <a:gd name="connsiteX101" fmla="*/ 3518215 w 6842126"/>
              <a:gd name="connsiteY101" fmla="*/ 4931230 h 5130710"/>
              <a:gd name="connsiteX102" fmla="*/ 3529413 w 6842126"/>
              <a:gd name="connsiteY102" fmla="*/ 4915829 h 5130710"/>
              <a:gd name="connsiteX103" fmla="*/ 3538631 w 6842126"/>
              <a:gd name="connsiteY103" fmla="*/ 4906630 h 5130710"/>
              <a:gd name="connsiteX104" fmla="*/ 3538641 w 6842126"/>
              <a:gd name="connsiteY104" fmla="*/ 4906636 h 5130710"/>
              <a:gd name="connsiteX105" fmla="*/ 3538549 w 6842126"/>
              <a:gd name="connsiteY105" fmla="*/ 4906727 h 5130710"/>
              <a:gd name="connsiteX106" fmla="*/ 2539286 w 6842126"/>
              <a:gd name="connsiteY106" fmla="*/ 4901172 h 5130710"/>
              <a:gd name="connsiteX107" fmla="*/ 2537346 w 6842126"/>
              <a:gd name="connsiteY107" fmla="*/ 4904254 h 5130710"/>
              <a:gd name="connsiteX108" fmla="*/ 2536939 w 6842126"/>
              <a:gd name="connsiteY108" fmla="*/ 4906743 h 5130710"/>
              <a:gd name="connsiteX109" fmla="*/ 4216239 w 6842126"/>
              <a:gd name="connsiteY109" fmla="*/ 4901169 h 5130710"/>
              <a:gd name="connsiteX110" fmla="*/ 4214299 w 6842126"/>
              <a:gd name="connsiteY110" fmla="*/ 4904253 h 5130710"/>
              <a:gd name="connsiteX111" fmla="*/ 4213891 w 6842126"/>
              <a:gd name="connsiteY111" fmla="*/ 4906742 h 5130710"/>
              <a:gd name="connsiteX112" fmla="*/ 2359060 w 6842126"/>
              <a:gd name="connsiteY112" fmla="*/ 4900937 h 5130710"/>
              <a:gd name="connsiteX113" fmla="*/ 2356793 w 6842126"/>
              <a:gd name="connsiteY113" fmla="*/ 4912028 h 5130710"/>
              <a:gd name="connsiteX114" fmla="*/ 2357870 w 6842126"/>
              <a:gd name="connsiteY114" fmla="*/ 4906756 h 5130710"/>
              <a:gd name="connsiteX115" fmla="*/ 2431275 w 6842126"/>
              <a:gd name="connsiteY115" fmla="*/ 4899402 h 5130710"/>
              <a:gd name="connsiteX116" fmla="*/ 2431207 w 6842126"/>
              <a:gd name="connsiteY116" fmla="*/ 4900054 h 5130710"/>
              <a:gd name="connsiteX117" fmla="*/ 2430856 w 6842126"/>
              <a:gd name="connsiteY117" fmla="*/ 4899482 h 5130710"/>
              <a:gd name="connsiteX118" fmla="*/ 4108227 w 6842126"/>
              <a:gd name="connsiteY118" fmla="*/ 4899399 h 5130710"/>
              <a:gd name="connsiteX119" fmla="*/ 4108161 w 6842126"/>
              <a:gd name="connsiteY119" fmla="*/ 4900052 h 5130710"/>
              <a:gd name="connsiteX120" fmla="*/ 4107808 w 6842126"/>
              <a:gd name="connsiteY120" fmla="*/ 4899481 h 5130710"/>
              <a:gd name="connsiteX121" fmla="*/ 2359669 w 6842126"/>
              <a:gd name="connsiteY121" fmla="*/ 4897968 h 5130710"/>
              <a:gd name="connsiteX122" fmla="*/ 2359084 w 6842126"/>
              <a:gd name="connsiteY122" fmla="*/ 4900823 h 5130710"/>
              <a:gd name="connsiteX123" fmla="*/ 2359060 w 6842126"/>
              <a:gd name="connsiteY123" fmla="*/ 4900937 h 5130710"/>
              <a:gd name="connsiteX124" fmla="*/ 3073899 w 6842126"/>
              <a:gd name="connsiteY124" fmla="*/ 4893174 h 5130710"/>
              <a:gd name="connsiteX125" fmla="*/ 3051601 w 6842126"/>
              <a:gd name="connsiteY125" fmla="*/ 4932086 h 5130710"/>
              <a:gd name="connsiteX126" fmla="*/ 3047745 w 6842126"/>
              <a:gd name="connsiteY126" fmla="*/ 4935731 h 5130710"/>
              <a:gd name="connsiteX127" fmla="*/ 3042883 w 6842126"/>
              <a:gd name="connsiteY127" fmla="*/ 4939710 h 5130710"/>
              <a:gd name="connsiteX128" fmla="*/ 3052471 w 6842126"/>
              <a:gd name="connsiteY128" fmla="*/ 4920201 h 5130710"/>
              <a:gd name="connsiteX129" fmla="*/ 3062397 w 6842126"/>
              <a:gd name="connsiteY129" fmla="*/ 4901971 h 5130710"/>
              <a:gd name="connsiteX130" fmla="*/ 3070469 w 6842126"/>
              <a:gd name="connsiteY130" fmla="*/ 4896080 h 5130710"/>
              <a:gd name="connsiteX131" fmla="*/ 2286245 w 6842126"/>
              <a:gd name="connsiteY131" fmla="*/ 4886925 h 5130710"/>
              <a:gd name="connsiteX132" fmla="*/ 2287279 w 6842126"/>
              <a:gd name="connsiteY132" fmla="*/ 4898098 h 5130710"/>
              <a:gd name="connsiteX133" fmla="*/ 2286245 w 6842126"/>
              <a:gd name="connsiteY133" fmla="*/ 4886925 h 5130710"/>
              <a:gd name="connsiteX134" fmla="*/ 2497272 w 6842126"/>
              <a:gd name="connsiteY134" fmla="*/ 4885804 h 5130710"/>
              <a:gd name="connsiteX135" fmla="*/ 2496603 w 6842126"/>
              <a:gd name="connsiteY135" fmla="*/ 4887835 h 5130710"/>
              <a:gd name="connsiteX136" fmla="*/ 2495971 w 6842126"/>
              <a:gd name="connsiteY136" fmla="*/ 4889391 h 5130710"/>
              <a:gd name="connsiteX137" fmla="*/ 2493718 w 6842126"/>
              <a:gd name="connsiteY137" fmla="*/ 4892240 h 5130710"/>
              <a:gd name="connsiteX138" fmla="*/ 2497272 w 6842126"/>
              <a:gd name="connsiteY138" fmla="*/ 4885804 h 5130710"/>
              <a:gd name="connsiteX139" fmla="*/ 4174223 w 6842126"/>
              <a:gd name="connsiteY139" fmla="*/ 4885803 h 5130710"/>
              <a:gd name="connsiteX140" fmla="*/ 4173555 w 6842126"/>
              <a:gd name="connsiteY140" fmla="*/ 4887834 h 5130710"/>
              <a:gd name="connsiteX141" fmla="*/ 4172923 w 6842126"/>
              <a:gd name="connsiteY141" fmla="*/ 4889390 h 5130710"/>
              <a:gd name="connsiteX142" fmla="*/ 4170669 w 6842126"/>
              <a:gd name="connsiteY142" fmla="*/ 4892239 h 5130710"/>
              <a:gd name="connsiteX143" fmla="*/ 4174223 w 6842126"/>
              <a:gd name="connsiteY143" fmla="*/ 4885803 h 5130710"/>
              <a:gd name="connsiteX144" fmla="*/ 3557543 w 6842126"/>
              <a:gd name="connsiteY144" fmla="*/ 4882763 h 5130710"/>
              <a:gd name="connsiteX145" fmla="*/ 3548898 w 6842126"/>
              <a:gd name="connsiteY145" fmla="*/ 4894257 h 5130710"/>
              <a:gd name="connsiteX146" fmla="*/ 3538631 w 6842126"/>
              <a:gd name="connsiteY146" fmla="*/ 4906630 h 5130710"/>
              <a:gd name="connsiteX147" fmla="*/ 3536203 w 6842126"/>
              <a:gd name="connsiteY147" fmla="*/ 4905257 h 5130710"/>
              <a:gd name="connsiteX148" fmla="*/ 3557543 w 6842126"/>
              <a:gd name="connsiteY148" fmla="*/ 4882763 h 5130710"/>
              <a:gd name="connsiteX149" fmla="*/ 2648186 w 6842126"/>
              <a:gd name="connsiteY149" fmla="*/ 4878803 h 5130710"/>
              <a:gd name="connsiteX150" fmla="*/ 2649935 w 6842126"/>
              <a:gd name="connsiteY150" fmla="*/ 4879243 h 5130710"/>
              <a:gd name="connsiteX151" fmla="*/ 2647007 w 6842126"/>
              <a:gd name="connsiteY151" fmla="*/ 4883665 h 5130710"/>
              <a:gd name="connsiteX152" fmla="*/ 2642843 w 6842126"/>
              <a:gd name="connsiteY152" fmla="*/ 4885806 h 5130710"/>
              <a:gd name="connsiteX153" fmla="*/ 2648186 w 6842126"/>
              <a:gd name="connsiteY153" fmla="*/ 4878803 h 5130710"/>
              <a:gd name="connsiteX154" fmla="*/ 4325138 w 6842126"/>
              <a:gd name="connsiteY154" fmla="*/ 4878801 h 5130710"/>
              <a:gd name="connsiteX155" fmla="*/ 4326889 w 6842126"/>
              <a:gd name="connsiteY155" fmla="*/ 4879243 h 5130710"/>
              <a:gd name="connsiteX156" fmla="*/ 4323959 w 6842126"/>
              <a:gd name="connsiteY156" fmla="*/ 4883664 h 5130710"/>
              <a:gd name="connsiteX157" fmla="*/ 4319795 w 6842126"/>
              <a:gd name="connsiteY157" fmla="*/ 4885805 h 5130710"/>
              <a:gd name="connsiteX158" fmla="*/ 4325138 w 6842126"/>
              <a:gd name="connsiteY158" fmla="*/ 4878801 h 5130710"/>
              <a:gd name="connsiteX159" fmla="*/ 2732363 w 6842126"/>
              <a:gd name="connsiteY159" fmla="*/ 4875736 h 5130710"/>
              <a:gd name="connsiteX160" fmla="*/ 2727655 w 6842126"/>
              <a:gd name="connsiteY160" fmla="*/ 4884420 h 5130710"/>
              <a:gd name="connsiteX161" fmla="*/ 2733750 w 6842126"/>
              <a:gd name="connsiteY161" fmla="*/ 4876291 h 5130710"/>
              <a:gd name="connsiteX162" fmla="*/ 2732363 w 6842126"/>
              <a:gd name="connsiteY162" fmla="*/ 4875736 h 5130710"/>
              <a:gd name="connsiteX163" fmla="*/ 4409314 w 6842126"/>
              <a:gd name="connsiteY163" fmla="*/ 4875735 h 5130710"/>
              <a:gd name="connsiteX164" fmla="*/ 4404606 w 6842126"/>
              <a:gd name="connsiteY164" fmla="*/ 4884419 h 5130710"/>
              <a:gd name="connsiteX165" fmla="*/ 4410701 w 6842126"/>
              <a:gd name="connsiteY165" fmla="*/ 4876290 h 5130710"/>
              <a:gd name="connsiteX166" fmla="*/ 4409314 w 6842126"/>
              <a:gd name="connsiteY166" fmla="*/ 4875735 h 5130710"/>
              <a:gd name="connsiteX167" fmla="*/ 3010900 w 6842126"/>
              <a:gd name="connsiteY167" fmla="*/ 4866613 h 5130710"/>
              <a:gd name="connsiteX168" fmla="*/ 3010062 w 6842126"/>
              <a:gd name="connsiteY168" fmla="*/ 4868145 h 5130710"/>
              <a:gd name="connsiteX169" fmla="*/ 3005177 w 6842126"/>
              <a:gd name="connsiteY169" fmla="*/ 4872570 h 5130710"/>
              <a:gd name="connsiteX170" fmla="*/ 3483979 w 6842126"/>
              <a:gd name="connsiteY170" fmla="*/ 4859747 h 5130710"/>
              <a:gd name="connsiteX171" fmla="*/ 3480767 w 6842126"/>
              <a:gd name="connsiteY171" fmla="*/ 4862383 h 5130710"/>
              <a:gd name="connsiteX172" fmla="*/ 3478683 w 6842126"/>
              <a:gd name="connsiteY172" fmla="*/ 4864984 h 5130710"/>
              <a:gd name="connsiteX173" fmla="*/ 3468531 w 6842126"/>
              <a:gd name="connsiteY173" fmla="*/ 4878767 h 5130710"/>
              <a:gd name="connsiteX174" fmla="*/ 3481136 w 6842126"/>
              <a:gd name="connsiteY174" fmla="*/ 4864299 h 5130710"/>
              <a:gd name="connsiteX175" fmla="*/ 3483979 w 6842126"/>
              <a:gd name="connsiteY175" fmla="*/ 4859747 h 5130710"/>
              <a:gd name="connsiteX176" fmla="*/ 2700511 w 6842126"/>
              <a:gd name="connsiteY176" fmla="*/ 4849817 h 5130710"/>
              <a:gd name="connsiteX177" fmla="*/ 2697957 w 6842126"/>
              <a:gd name="connsiteY177" fmla="*/ 4853947 h 5130710"/>
              <a:gd name="connsiteX178" fmla="*/ 2693363 w 6842126"/>
              <a:gd name="connsiteY178" fmla="*/ 4857121 h 5130710"/>
              <a:gd name="connsiteX179" fmla="*/ 2700511 w 6842126"/>
              <a:gd name="connsiteY179" fmla="*/ 4849817 h 5130710"/>
              <a:gd name="connsiteX180" fmla="*/ 4377465 w 6842126"/>
              <a:gd name="connsiteY180" fmla="*/ 4849816 h 5130710"/>
              <a:gd name="connsiteX181" fmla="*/ 4374909 w 6842126"/>
              <a:gd name="connsiteY181" fmla="*/ 4853946 h 5130710"/>
              <a:gd name="connsiteX182" fmla="*/ 4370316 w 6842126"/>
              <a:gd name="connsiteY182" fmla="*/ 4857120 h 5130710"/>
              <a:gd name="connsiteX183" fmla="*/ 4377465 w 6842126"/>
              <a:gd name="connsiteY183" fmla="*/ 4849816 h 5130710"/>
              <a:gd name="connsiteX184" fmla="*/ 3074464 w 6842126"/>
              <a:gd name="connsiteY184" fmla="*/ 4831806 h 5130710"/>
              <a:gd name="connsiteX185" fmla="*/ 3073837 w 6842126"/>
              <a:gd name="connsiteY185" fmla="*/ 4834055 h 5130710"/>
              <a:gd name="connsiteX186" fmla="*/ 3069911 w 6842126"/>
              <a:gd name="connsiteY186" fmla="*/ 4835826 h 5130710"/>
              <a:gd name="connsiteX187" fmla="*/ 3074464 w 6842126"/>
              <a:gd name="connsiteY187" fmla="*/ 4831806 h 5130710"/>
              <a:gd name="connsiteX188" fmla="*/ 3079016 w 6842126"/>
              <a:gd name="connsiteY188" fmla="*/ 4827782 h 5130710"/>
              <a:gd name="connsiteX189" fmla="*/ 3078388 w 6842126"/>
              <a:gd name="connsiteY189" fmla="*/ 4830034 h 5130710"/>
              <a:gd name="connsiteX190" fmla="*/ 3074464 w 6842126"/>
              <a:gd name="connsiteY190" fmla="*/ 4831806 h 5130710"/>
              <a:gd name="connsiteX191" fmla="*/ 3079016 w 6842126"/>
              <a:gd name="connsiteY191" fmla="*/ 4827782 h 5130710"/>
              <a:gd name="connsiteX192" fmla="*/ 2262659 w 6842126"/>
              <a:gd name="connsiteY192" fmla="*/ 4822043 h 5130710"/>
              <a:gd name="connsiteX193" fmla="*/ 2263093 w 6842126"/>
              <a:gd name="connsiteY193" fmla="*/ 4824178 h 5130710"/>
              <a:gd name="connsiteX194" fmla="*/ 2259335 w 6842126"/>
              <a:gd name="connsiteY194" fmla="*/ 4829464 h 5130710"/>
              <a:gd name="connsiteX195" fmla="*/ 2259064 w 6842126"/>
              <a:gd name="connsiteY195" fmla="*/ 4828668 h 5130710"/>
              <a:gd name="connsiteX196" fmla="*/ 2262659 w 6842126"/>
              <a:gd name="connsiteY196" fmla="*/ 4822043 h 5130710"/>
              <a:gd name="connsiteX197" fmla="*/ 3090309 w 6842126"/>
              <a:gd name="connsiteY197" fmla="*/ 4816229 h 5130710"/>
              <a:gd name="connsiteX198" fmla="*/ 3086358 w 6842126"/>
              <a:gd name="connsiteY198" fmla="*/ 4822372 h 5130710"/>
              <a:gd name="connsiteX199" fmla="*/ 3079016 w 6842126"/>
              <a:gd name="connsiteY199" fmla="*/ 4827782 h 5130710"/>
              <a:gd name="connsiteX200" fmla="*/ 3090309 w 6842126"/>
              <a:gd name="connsiteY200" fmla="*/ 4816229 h 5130710"/>
              <a:gd name="connsiteX201" fmla="*/ 2349897 w 6842126"/>
              <a:gd name="connsiteY201" fmla="*/ 4808176 h 5130710"/>
              <a:gd name="connsiteX202" fmla="*/ 2345344 w 6842126"/>
              <a:gd name="connsiteY202" fmla="*/ 4812814 h 5130710"/>
              <a:gd name="connsiteX203" fmla="*/ 2340785 w 6842126"/>
              <a:gd name="connsiteY203" fmla="*/ 4819380 h 5130710"/>
              <a:gd name="connsiteX204" fmla="*/ 2273632 w 6842126"/>
              <a:gd name="connsiteY204" fmla="*/ 4805148 h 5130710"/>
              <a:gd name="connsiteX205" fmla="*/ 2274470 w 6842126"/>
              <a:gd name="connsiteY205" fmla="*/ 4808170 h 5130710"/>
              <a:gd name="connsiteX206" fmla="*/ 2270765 w 6842126"/>
              <a:gd name="connsiteY206" fmla="*/ 4813381 h 5130710"/>
              <a:gd name="connsiteX207" fmla="*/ 2270131 w 6842126"/>
              <a:gd name="connsiteY207" fmla="*/ 4811806 h 5130710"/>
              <a:gd name="connsiteX208" fmla="*/ 2273632 w 6842126"/>
              <a:gd name="connsiteY208" fmla="*/ 4805148 h 5130710"/>
              <a:gd name="connsiteX209" fmla="*/ 1604748 w 6842126"/>
              <a:gd name="connsiteY209" fmla="*/ 4803518 h 5130710"/>
              <a:gd name="connsiteX210" fmla="*/ 1604471 w 6842126"/>
              <a:gd name="connsiteY210" fmla="*/ 4818384 h 5130710"/>
              <a:gd name="connsiteX211" fmla="*/ 1604748 w 6842126"/>
              <a:gd name="connsiteY211" fmla="*/ 4803518 h 5130710"/>
              <a:gd name="connsiteX212" fmla="*/ 1619720 w 6842126"/>
              <a:gd name="connsiteY212" fmla="*/ 4793563 h 5130710"/>
              <a:gd name="connsiteX213" fmla="*/ 1618894 w 6842126"/>
              <a:gd name="connsiteY213" fmla="*/ 4797606 h 5130710"/>
              <a:gd name="connsiteX214" fmla="*/ 1618848 w 6842126"/>
              <a:gd name="connsiteY214" fmla="*/ 4797824 h 5130710"/>
              <a:gd name="connsiteX215" fmla="*/ 2800605 w 6842126"/>
              <a:gd name="connsiteY215" fmla="*/ 4792523 h 5130710"/>
              <a:gd name="connsiteX216" fmla="*/ 2780272 w 6842126"/>
              <a:gd name="connsiteY216" fmla="*/ 4817026 h 5130710"/>
              <a:gd name="connsiteX217" fmla="*/ 2791469 w 6842126"/>
              <a:gd name="connsiteY217" fmla="*/ 4801625 h 5130710"/>
              <a:gd name="connsiteX218" fmla="*/ 4477559 w 6842126"/>
              <a:gd name="connsiteY218" fmla="*/ 4792522 h 5130710"/>
              <a:gd name="connsiteX219" fmla="*/ 4457223 w 6842126"/>
              <a:gd name="connsiteY219" fmla="*/ 4817024 h 5130710"/>
              <a:gd name="connsiteX220" fmla="*/ 4468421 w 6842126"/>
              <a:gd name="connsiteY220" fmla="*/ 4801624 h 5130710"/>
              <a:gd name="connsiteX221" fmla="*/ 2800687 w 6842126"/>
              <a:gd name="connsiteY221" fmla="*/ 4792425 h 5130710"/>
              <a:gd name="connsiteX222" fmla="*/ 2800698 w 6842126"/>
              <a:gd name="connsiteY222" fmla="*/ 4792432 h 5130710"/>
              <a:gd name="connsiteX223" fmla="*/ 2800605 w 6842126"/>
              <a:gd name="connsiteY223" fmla="*/ 4792523 h 5130710"/>
              <a:gd name="connsiteX224" fmla="*/ 4477639 w 6842126"/>
              <a:gd name="connsiteY224" fmla="*/ 4792424 h 5130710"/>
              <a:gd name="connsiteX225" fmla="*/ 4477649 w 6842126"/>
              <a:gd name="connsiteY225" fmla="*/ 4792431 h 5130710"/>
              <a:gd name="connsiteX226" fmla="*/ 4477559 w 6842126"/>
              <a:gd name="connsiteY226" fmla="*/ 4792522 h 5130710"/>
              <a:gd name="connsiteX227" fmla="*/ 2285344 w 6842126"/>
              <a:gd name="connsiteY227" fmla="*/ 4788515 h 5130710"/>
              <a:gd name="connsiteX228" fmla="*/ 2286053 w 6842126"/>
              <a:gd name="connsiteY228" fmla="*/ 4792014 h 5130710"/>
              <a:gd name="connsiteX229" fmla="*/ 2282283 w 6842126"/>
              <a:gd name="connsiteY229" fmla="*/ 4797246 h 5130710"/>
              <a:gd name="connsiteX230" fmla="*/ 2281474 w 6842126"/>
              <a:gd name="connsiteY230" fmla="*/ 4795040 h 5130710"/>
              <a:gd name="connsiteX231" fmla="*/ 2285344 w 6842126"/>
              <a:gd name="connsiteY231" fmla="*/ 4788515 h 5130710"/>
              <a:gd name="connsiteX232" fmla="*/ 1621116 w 6842126"/>
              <a:gd name="connsiteY232" fmla="*/ 4786732 h 5130710"/>
              <a:gd name="connsiteX233" fmla="*/ 1619720 w 6842126"/>
              <a:gd name="connsiteY233" fmla="*/ 4793563 h 5130710"/>
              <a:gd name="connsiteX234" fmla="*/ 1619925 w 6842126"/>
              <a:gd name="connsiteY234" fmla="*/ 4792552 h 5130710"/>
              <a:gd name="connsiteX235" fmla="*/ 3144366 w 6842126"/>
              <a:gd name="connsiteY235" fmla="*/ 4783880 h 5130710"/>
              <a:gd name="connsiteX236" fmla="*/ 3138879 w 6842126"/>
              <a:gd name="connsiteY236" fmla="*/ 4793883 h 5130710"/>
              <a:gd name="connsiteX237" fmla="*/ 3107668 w 6842126"/>
              <a:gd name="connsiteY237" fmla="*/ 4836837 h 5130710"/>
              <a:gd name="connsiteX238" fmla="*/ 3094213 w 6842126"/>
              <a:gd name="connsiteY238" fmla="*/ 4859129 h 5130710"/>
              <a:gd name="connsiteX239" fmla="*/ 3094090 w 6842126"/>
              <a:gd name="connsiteY239" fmla="*/ 4858512 h 5130710"/>
              <a:gd name="connsiteX240" fmla="*/ 3083300 w 6842126"/>
              <a:gd name="connsiteY240" fmla="*/ 4867457 h 5130710"/>
              <a:gd name="connsiteX241" fmla="*/ 3079329 w 6842126"/>
              <a:gd name="connsiteY241" fmla="*/ 4870873 h 5130710"/>
              <a:gd name="connsiteX242" fmla="*/ 3083264 w 6842126"/>
              <a:gd name="connsiteY242" fmla="*/ 4863641 h 5130710"/>
              <a:gd name="connsiteX243" fmla="*/ 3110374 w 6842126"/>
              <a:gd name="connsiteY243" fmla="*/ 4817289 h 5130710"/>
              <a:gd name="connsiteX244" fmla="*/ 3125547 w 6842126"/>
              <a:gd name="connsiteY244" fmla="*/ 4803675 h 5130710"/>
              <a:gd name="connsiteX245" fmla="*/ 1621726 w 6842126"/>
              <a:gd name="connsiteY245" fmla="*/ 4783762 h 5130710"/>
              <a:gd name="connsiteX246" fmla="*/ 1621140 w 6842126"/>
              <a:gd name="connsiteY246" fmla="*/ 4786619 h 5130710"/>
              <a:gd name="connsiteX247" fmla="*/ 1621116 w 6842126"/>
              <a:gd name="connsiteY247" fmla="*/ 4786732 h 5130710"/>
              <a:gd name="connsiteX248" fmla="*/ 4012907 w 6842126"/>
              <a:gd name="connsiteY248" fmla="*/ 4778968 h 5130710"/>
              <a:gd name="connsiteX249" fmla="*/ 3990608 w 6842126"/>
              <a:gd name="connsiteY249" fmla="*/ 4817879 h 5130710"/>
              <a:gd name="connsiteX250" fmla="*/ 3986753 w 6842126"/>
              <a:gd name="connsiteY250" fmla="*/ 4821524 h 5130710"/>
              <a:gd name="connsiteX251" fmla="*/ 3981891 w 6842126"/>
              <a:gd name="connsiteY251" fmla="*/ 4825504 h 5130710"/>
              <a:gd name="connsiteX252" fmla="*/ 3991480 w 6842126"/>
              <a:gd name="connsiteY252" fmla="*/ 4805995 h 5130710"/>
              <a:gd name="connsiteX253" fmla="*/ 4001404 w 6842126"/>
              <a:gd name="connsiteY253" fmla="*/ 4787765 h 5130710"/>
              <a:gd name="connsiteX254" fmla="*/ 4009477 w 6842126"/>
              <a:gd name="connsiteY254" fmla="*/ 4781874 h 5130710"/>
              <a:gd name="connsiteX255" fmla="*/ 3076977 w 6842126"/>
              <a:gd name="connsiteY255" fmla="*/ 4774888 h 5130710"/>
              <a:gd name="connsiteX256" fmla="*/ 3068333 w 6842126"/>
              <a:gd name="connsiteY256" fmla="*/ 4779762 h 5130710"/>
              <a:gd name="connsiteX257" fmla="*/ 3065637 w 6842126"/>
              <a:gd name="connsiteY257" fmla="*/ 4784930 h 5130710"/>
              <a:gd name="connsiteX258" fmla="*/ 3062876 w 6842126"/>
              <a:gd name="connsiteY258" fmla="*/ 4789058 h 5130710"/>
              <a:gd name="connsiteX259" fmla="*/ 3063118 w 6842126"/>
              <a:gd name="connsiteY259" fmla="*/ 4788875 h 5130710"/>
              <a:gd name="connsiteX260" fmla="*/ 3064051 w 6842126"/>
              <a:gd name="connsiteY260" fmla="*/ 4788196 h 5130710"/>
              <a:gd name="connsiteX261" fmla="*/ 2243967 w 6842126"/>
              <a:gd name="connsiteY261" fmla="*/ 4773859 h 5130710"/>
              <a:gd name="connsiteX262" fmla="*/ 2245001 w 6842126"/>
              <a:gd name="connsiteY262" fmla="*/ 4785033 h 5130710"/>
              <a:gd name="connsiteX263" fmla="*/ 2243967 w 6842126"/>
              <a:gd name="connsiteY263" fmla="*/ 4773859 h 5130710"/>
              <a:gd name="connsiteX264" fmla="*/ 1548301 w 6842126"/>
              <a:gd name="connsiteY264" fmla="*/ 4772721 h 5130710"/>
              <a:gd name="connsiteX265" fmla="*/ 1549335 w 6842126"/>
              <a:gd name="connsiteY265" fmla="*/ 4783891 h 5130710"/>
              <a:gd name="connsiteX266" fmla="*/ 1548301 w 6842126"/>
              <a:gd name="connsiteY266" fmla="*/ 4772721 h 5130710"/>
              <a:gd name="connsiteX267" fmla="*/ 2819599 w 6842126"/>
              <a:gd name="connsiteY267" fmla="*/ 4768558 h 5130710"/>
              <a:gd name="connsiteX268" fmla="*/ 2810954 w 6842126"/>
              <a:gd name="connsiteY268" fmla="*/ 4780053 h 5130710"/>
              <a:gd name="connsiteX269" fmla="*/ 2800687 w 6842126"/>
              <a:gd name="connsiteY269" fmla="*/ 4792425 h 5130710"/>
              <a:gd name="connsiteX270" fmla="*/ 2798260 w 6842126"/>
              <a:gd name="connsiteY270" fmla="*/ 4791051 h 5130710"/>
              <a:gd name="connsiteX271" fmla="*/ 2819599 w 6842126"/>
              <a:gd name="connsiteY271" fmla="*/ 4768558 h 5130710"/>
              <a:gd name="connsiteX272" fmla="*/ 4496551 w 6842126"/>
              <a:gd name="connsiteY272" fmla="*/ 4768557 h 5130710"/>
              <a:gd name="connsiteX273" fmla="*/ 4487908 w 6842126"/>
              <a:gd name="connsiteY273" fmla="*/ 4780051 h 5130710"/>
              <a:gd name="connsiteX274" fmla="*/ 4477639 w 6842126"/>
              <a:gd name="connsiteY274" fmla="*/ 4792424 h 5130710"/>
              <a:gd name="connsiteX275" fmla="*/ 4475211 w 6842126"/>
              <a:gd name="connsiteY275" fmla="*/ 4791051 h 5130710"/>
              <a:gd name="connsiteX276" fmla="*/ 4496551 w 6842126"/>
              <a:gd name="connsiteY276" fmla="*/ 4768557 h 5130710"/>
              <a:gd name="connsiteX277" fmla="*/ 2272956 w 6842126"/>
              <a:gd name="connsiteY277" fmla="*/ 4752408 h 5130710"/>
              <a:gd name="connsiteX278" fmla="*/ 2272117 w 6842126"/>
              <a:gd name="connsiteY278" fmla="*/ 4753939 h 5130710"/>
              <a:gd name="connsiteX279" fmla="*/ 2267233 w 6842126"/>
              <a:gd name="connsiteY279" fmla="*/ 4758364 h 5130710"/>
              <a:gd name="connsiteX280" fmla="*/ 3949907 w 6842126"/>
              <a:gd name="connsiteY280" fmla="*/ 4752407 h 5130710"/>
              <a:gd name="connsiteX281" fmla="*/ 3949069 w 6842126"/>
              <a:gd name="connsiteY281" fmla="*/ 4753938 h 5130710"/>
              <a:gd name="connsiteX282" fmla="*/ 3944185 w 6842126"/>
              <a:gd name="connsiteY282" fmla="*/ 4758363 h 5130710"/>
              <a:gd name="connsiteX283" fmla="*/ 2746035 w 6842126"/>
              <a:gd name="connsiteY283" fmla="*/ 4745542 h 5130710"/>
              <a:gd name="connsiteX284" fmla="*/ 2742823 w 6842126"/>
              <a:gd name="connsiteY284" fmla="*/ 4748178 h 5130710"/>
              <a:gd name="connsiteX285" fmla="*/ 2740739 w 6842126"/>
              <a:gd name="connsiteY285" fmla="*/ 4750780 h 5130710"/>
              <a:gd name="connsiteX286" fmla="*/ 2730587 w 6842126"/>
              <a:gd name="connsiteY286" fmla="*/ 4764563 h 5130710"/>
              <a:gd name="connsiteX287" fmla="*/ 2743191 w 6842126"/>
              <a:gd name="connsiteY287" fmla="*/ 4750092 h 5130710"/>
              <a:gd name="connsiteX288" fmla="*/ 2746035 w 6842126"/>
              <a:gd name="connsiteY288" fmla="*/ 4745542 h 5130710"/>
              <a:gd name="connsiteX289" fmla="*/ 4422989 w 6842126"/>
              <a:gd name="connsiteY289" fmla="*/ 4745541 h 5130710"/>
              <a:gd name="connsiteX290" fmla="*/ 4419774 w 6842126"/>
              <a:gd name="connsiteY290" fmla="*/ 4748177 h 5130710"/>
              <a:gd name="connsiteX291" fmla="*/ 4417691 w 6842126"/>
              <a:gd name="connsiteY291" fmla="*/ 4750779 h 5130710"/>
              <a:gd name="connsiteX292" fmla="*/ 4407541 w 6842126"/>
              <a:gd name="connsiteY292" fmla="*/ 4764562 h 5130710"/>
              <a:gd name="connsiteX293" fmla="*/ 4420144 w 6842126"/>
              <a:gd name="connsiteY293" fmla="*/ 4750091 h 5130710"/>
              <a:gd name="connsiteX294" fmla="*/ 4422989 w 6842126"/>
              <a:gd name="connsiteY294" fmla="*/ 4745541 h 5130710"/>
              <a:gd name="connsiteX295" fmla="*/ 3106691 w 6842126"/>
              <a:gd name="connsiteY295" fmla="*/ 4740322 h 5130710"/>
              <a:gd name="connsiteX296" fmla="*/ 3106898 w 6842126"/>
              <a:gd name="connsiteY296" fmla="*/ 4741029 h 5130710"/>
              <a:gd name="connsiteX297" fmla="*/ 3107601 w 6842126"/>
              <a:gd name="connsiteY297" fmla="*/ 4743393 h 5130710"/>
              <a:gd name="connsiteX298" fmla="*/ 2936143 w 6842126"/>
              <a:gd name="connsiteY298" fmla="*/ 4739963 h 5130710"/>
              <a:gd name="connsiteX299" fmla="*/ 2934934 w 6842126"/>
              <a:gd name="connsiteY299" fmla="*/ 4743293 h 5130710"/>
              <a:gd name="connsiteX300" fmla="*/ 2934992 w 6842126"/>
              <a:gd name="connsiteY300" fmla="*/ 4743218 h 5130710"/>
              <a:gd name="connsiteX301" fmla="*/ 2936308 w 6842126"/>
              <a:gd name="connsiteY301" fmla="*/ 4740304 h 5130710"/>
              <a:gd name="connsiteX302" fmla="*/ 2942352 w 6842126"/>
              <a:gd name="connsiteY302" fmla="*/ 4737553 h 5130710"/>
              <a:gd name="connsiteX303" fmla="*/ 2941294 w 6842126"/>
              <a:gd name="connsiteY303" fmla="*/ 4740080 h 5130710"/>
              <a:gd name="connsiteX304" fmla="*/ 2942201 w 6842126"/>
              <a:gd name="connsiteY304" fmla="*/ 4739605 h 5130710"/>
              <a:gd name="connsiteX305" fmla="*/ 3093574 w 6842126"/>
              <a:gd name="connsiteY305" fmla="*/ 4735835 h 5130710"/>
              <a:gd name="connsiteX306" fmla="*/ 3085011 w 6842126"/>
              <a:gd name="connsiteY306" fmla="*/ 4748326 h 5130710"/>
              <a:gd name="connsiteX307" fmla="*/ 3076640 w 6842126"/>
              <a:gd name="connsiteY307" fmla="*/ 4763837 h 5130710"/>
              <a:gd name="connsiteX308" fmla="*/ 3075152 w 6842126"/>
              <a:gd name="connsiteY308" fmla="*/ 4766690 h 5130710"/>
              <a:gd name="connsiteX309" fmla="*/ 3086883 w 6842126"/>
              <a:gd name="connsiteY309" fmla="*/ 4751652 h 5130710"/>
              <a:gd name="connsiteX310" fmla="*/ 3093290 w 6842126"/>
              <a:gd name="connsiteY310" fmla="*/ 4736786 h 5130710"/>
              <a:gd name="connsiteX311" fmla="*/ 3085438 w 6842126"/>
              <a:gd name="connsiteY311" fmla="*/ 4734864 h 5130710"/>
              <a:gd name="connsiteX312" fmla="*/ 3087187 w 6842126"/>
              <a:gd name="connsiteY312" fmla="*/ 4735305 h 5130710"/>
              <a:gd name="connsiteX313" fmla="*/ 3084258 w 6842126"/>
              <a:gd name="connsiteY313" fmla="*/ 4739727 h 5130710"/>
              <a:gd name="connsiteX314" fmla="*/ 3080094 w 6842126"/>
              <a:gd name="connsiteY314" fmla="*/ 4741868 h 5130710"/>
              <a:gd name="connsiteX315" fmla="*/ 3085438 w 6842126"/>
              <a:gd name="connsiteY315" fmla="*/ 4734864 h 5130710"/>
              <a:gd name="connsiteX316" fmla="*/ 3169613 w 6842126"/>
              <a:gd name="connsiteY316" fmla="*/ 4731798 h 5130710"/>
              <a:gd name="connsiteX317" fmla="*/ 3165891 w 6842126"/>
              <a:gd name="connsiteY317" fmla="*/ 4734164 h 5130710"/>
              <a:gd name="connsiteX318" fmla="*/ 3165051 w 6842126"/>
              <a:gd name="connsiteY318" fmla="*/ 4735011 h 5130710"/>
              <a:gd name="connsiteX319" fmla="*/ 3163275 w 6842126"/>
              <a:gd name="connsiteY319" fmla="*/ 4737647 h 5130710"/>
              <a:gd name="connsiteX320" fmla="*/ 3164906 w 6842126"/>
              <a:gd name="connsiteY320" fmla="*/ 4740482 h 5130710"/>
              <a:gd name="connsiteX321" fmla="*/ 3171003 w 6842126"/>
              <a:gd name="connsiteY321" fmla="*/ 4732353 h 5130710"/>
              <a:gd name="connsiteX322" fmla="*/ 3169613 w 6842126"/>
              <a:gd name="connsiteY322" fmla="*/ 4731798 h 5130710"/>
              <a:gd name="connsiteX323" fmla="*/ 2348917 w 6842126"/>
              <a:gd name="connsiteY323" fmla="*/ 4725373 h 5130710"/>
              <a:gd name="connsiteX324" fmla="*/ 2349862 w 6842126"/>
              <a:gd name="connsiteY324" fmla="*/ 4729095 h 5130710"/>
              <a:gd name="connsiteX325" fmla="*/ 2344047 w 6842126"/>
              <a:gd name="connsiteY325" fmla="*/ 4737816 h 5130710"/>
              <a:gd name="connsiteX326" fmla="*/ 2344407 w 6842126"/>
              <a:gd name="connsiteY326" fmla="*/ 4734046 h 5130710"/>
              <a:gd name="connsiteX327" fmla="*/ 2343265 w 6842126"/>
              <a:gd name="connsiteY327" fmla="*/ 4733247 h 5130710"/>
              <a:gd name="connsiteX328" fmla="*/ 4013471 w 6842126"/>
              <a:gd name="connsiteY328" fmla="*/ 4717598 h 5130710"/>
              <a:gd name="connsiteX329" fmla="*/ 4012844 w 6842126"/>
              <a:gd name="connsiteY329" fmla="*/ 4719849 h 5130710"/>
              <a:gd name="connsiteX330" fmla="*/ 4008919 w 6842126"/>
              <a:gd name="connsiteY330" fmla="*/ 4721621 h 5130710"/>
              <a:gd name="connsiteX331" fmla="*/ 4013471 w 6842126"/>
              <a:gd name="connsiteY331" fmla="*/ 4717598 h 5130710"/>
              <a:gd name="connsiteX332" fmla="*/ 4018023 w 6842126"/>
              <a:gd name="connsiteY332" fmla="*/ 4713577 h 5130710"/>
              <a:gd name="connsiteX333" fmla="*/ 4017396 w 6842126"/>
              <a:gd name="connsiteY333" fmla="*/ 4715827 h 5130710"/>
              <a:gd name="connsiteX334" fmla="*/ 4013471 w 6842126"/>
              <a:gd name="connsiteY334" fmla="*/ 4717598 h 5130710"/>
              <a:gd name="connsiteX335" fmla="*/ 4018023 w 6842126"/>
              <a:gd name="connsiteY335" fmla="*/ 4713577 h 5130710"/>
              <a:gd name="connsiteX336" fmla="*/ 1524714 w 6842126"/>
              <a:gd name="connsiteY336" fmla="*/ 4707839 h 5130710"/>
              <a:gd name="connsiteX337" fmla="*/ 1525147 w 6842126"/>
              <a:gd name="connsiteY337" fmla="*/ 4709973 h 5130710"/>
              <a:gd name="connsiteX338" fmla="*/ 1521390 w 6842126"/>
              <a:gd name="connsiteY338" fmla="*/ 4715258 h 5130710"/>
              <a:gd name="connsiteX339" fmla="*/ 1521120 w 6842126"/>
              <a:gd name="connsiteY339" fmla="*/ 4714464 h 5130710"/>
              <a:gd name="connsiteX340" fmla="*/ 1524714 w 6842126"/>
              <a:gd name="connsiteY340" fmla="*/ 4707839 h 5130710"/>
              <a:gd name="connsiteX341" fmla="*/ 4029317 w 6842126"/>
              <a:gd name="connsiteY341" fmla="*/ 4702023 h 5130710"/>
              <a:gd name="connsiteX342" fmla="*/ 4025366 w 6842126"/>
              <a:gd name="connsiteY342" fmla="*/ 4708166 h 5130710"/>
              <a:gd name="connsiteX343" fmla="*/ 4018023 w 6842126"/>
              <a:gd name="connsiteY343" fmla="*/ 4713577 h 5130710"/>
              <a:gd name="connsiteX344" fmla="*/ 4029317 w 6842126"/>
              <a:gd name="connsiteY344" fmla="*/ 4702023 h 5130710"/>
              <a:gd name="connsiteX345" fmla="*/ 3150337 w 6842126"/>
              <a:gd name="connsiteY345" fmla="*/ 4695095 h 5130710"/>
              <a:gd name="connsiteX346" fmla="*/ 3147648 w 6842126"/>
              <a:gd name="connsiteY346" fmla="*/ 4697544 h 5130710"/>
              <a:gd name="connsiteX347" fmla="*/ 3140451 w 6842126"/>
              <a:gd name="connsiteY347" fmla="*/ 4706937 h 5130710"/>
              <a:gd name="connsiteX348" fmla="*/ 3135117 w 6842126"/>
              <a:gd name="connsiteY348" fmla="*/ 4711214 h 5130710"/>
              <a:gd name="connsiteX349" fmla="*/ 3123683 w 6842126"/>
              <a:gd name="connsiteY349" fmla="*/ 4726913 h 5130710"/>
              <a:gd name="connsiteX350" fmla="*/ 3132485 w 6842126"/>
              <a:gd name="connsiteY350" fmla="*/ 4717891 h 5130710"/>
              <a:gd name="connsiteX351" fmla="*/ 3146138 w 6842126"/>
              <a:gd name="connsiteY351" fmla="*/ 4704405 h 5130710"/>
              <a:gd name="connsiteX352" fmla="*/ 3149216 w 6842126"/>
              <a:gd name="connsiteY352" fmla="*/ 4697392 h 5130710"/>
              <a:gd name="connsiteX353" fmla="*/ 1741424 w 6842126"/>
              <a:gd name="connsiteY353" fmla="*/ 4692321 h 5130710"/>
              <a:gd name="connsiteX354" fmla="*/ 1739521 w 6842126"/>
              <a:gd name="connsiteY354" fmla="*/ 4704624 h 5130710"/>
              <a:gd name="connsiteX355" fmla="*/ 1741424 w 6842126"/>
              <a:gd name="connsiteY355" fmla="*/ 4692321 h 5130710"/>
              <a:gd name="connsiteX356" fmla="*/ 1535687 w 6842126"/>
              <a:gd name="connsiteY356" fmla="*/ 4690943 h 5130710"/>
              <a:gd name="connsiteX357" fmla="*/ 1536525 w 6842126"/>
              <a:gd name="connsiteY357" fmla="*/ 4693963 h 5130710"/>
              <a:gd name="connsiteX358" fmla="*/ 1532821 w 6842126"/>
              <a:gd name="connsiteY358" fmla="*/ 4699177 h 5130710"/>
              <a:gd name="connsiteX359" fmla="*/ 1532186 w 6842126"/>
              <a:gd name="connsiteY359" fmla="*/ 4697602 h 5130710"/>
              <a:gd name="connsiteX360" fmla="*/ 1535687 w 6842126"/>
              <a:gd name="connsiteY360" fmla="*/ 4690943 h 5130710"/>
              <a:gd name="connsiteX361" fmla="*/ 2315776 w 6842126"/>
              <a:gd name="connsiteY361" fmla="*/ 4690683 h 5130710"/>
              <a:gd name="connsiteX362" fmla="*/ 2312682 w 6842126"/>
              <a:gd name="connsiteY362" fmla="*/ 4692800 h 5130710"/>
              <a:gd name="connsiteX363" fmla="*/ 2296009 w 6842126"/>
              <a:gd name="connsiteY363" fmla="*/ 4716583 h 5130710"/>
              <a:gd name="connsiteX364" fmla="*/ 2322577 w 6842126"/>
              <a:gd name="connsiteY364" fmla="*/ 4690772 h 5130710"/>
              <a:gd name="connsiteX365" fmla="*/ 3742005 w 6842126"/>
              <a:gd name="connsiteY365" fmla="*/ 4675230 h 5130710"/>
              <a:gd name="connsiteX366" fmla="*/ 3743459 w 6842126"/>
              <a:gd name="connsiteY366" fmla="*/ 4677172 h 5130710"/>
              <a:gd name="connsiteX367" fmla="*/ 3743654 w 6842126"/>
              <a:gd name="connsiteY367" fmla="*/ 4679591 h 5130710"/>
              <a:gd name="connsiteX368" fmla="*/ 3742005 w 6842126"/>
              <a:gd name="connsiteY368" fmla="*/ 4675230 h 5130710"/>
              <a:gd name="connsiteX369" fmla="*/ 1547399 w 6842126"/>
              <a:gd name="connsiteY369" fmla="*/ 4674309 h 5130710"/>
              <a:gd name="connsiteX370" fmla="*/ 1548107 w 6842126"/>
              <a:gd name="connsiteY370" fmla="*/ 4677809 h 5130710"/>
              <a:gd name="connsiteX371" fmla="*/ 1544338 w 6842126"/>
              <a:gd name="connsiteY371" fmla="*/ 4683041 h 5130710"/>
              <a:gd name="connsiteX372" fmla="*/ 1543529 w 6842126"/>
              <a:gd name="connsiteY372" fmla="*/ 4680836 h 5130710"/>
              <a:gd name="connsiteX373" fmla="*/ 1547399 w 6842126"/>
              <a:gd name="connsiteY373" fmla="*/ 4674309 h 5130710"/>
              <a:gd name="connsiteX374" fmla="*/ 3229120 w 6842126"/>
              <a:gd name="connsiteY374" fmla="*/ 4672374 h 5130710"/>
              <a:gd name="connsiteX375" fmla="*/ 3226526 w 6842126"/>
              <a:gd name="connsiteY375" fmla="*/ 4675655 h 5130710"/>
              <a:gd name="connsiteX376" fmla="*/ 3226253 w 6842126"/>
              <a:gd name="connsiteY376" fmla="*/ 4676581 h 5130710"/>
              <a:gd name="connsiteX377" fmla="*/ 3226797 w 6842126"/>
              <a:gd name="connsiteY377" fmla="*/ 4676483 h 5130710"/>
              <a:gd name="connsiteX378" fmla="*/ 3229973 w 6842126"/>
              <a:gd name="connsiteY378" fmla="*/ 4673456 h 5130710"/>
              <a:gd name="connsiteX379" fmla="*/ 3229981 w 6842126"/>
              <a:gd name="connsiteY379" fmla="*/ 4672513 h 5130710"/>
              <a:gd name="connsiteX380" fmla="*/ 2406422 w 6842126"/>
              <a:gd name="connsiteY380" fmla="*/ 4669677 h 5130710"/>
              <a:gd name="connsiteX381" fmla="*/ 2400934 w 6842126"/>
              <a:gd name="connsiteY381" fmla="*/ 4679679 h 5130710"/>
              <a:gd name="connsiteX382" fmla="*/ 2369725 w 6842126"/>
              <a:gd name="connsiteY382" fmla="*/ 4722633 h 5130710"/>
              <a:gd name="connsiteX383" fmla="*/ 2356269 w 6842126"/>
              <a:gd name="connsiteY383" fmla="*/ 4744925 h 5130710"/>
              <a:gd name="connsiteX384" fmla="*/ 2356145 w 6842126"/>
              <a:gd name="connsiteY384" fmla="*/ 4744307 h 5130710"/>
              <a:gd name="connsiteX385" fmla="*/ 2345354 w 6842126"/>
              <a:gd name="connsiteY385" fmla="*/ 4753252 h 5130710"/>
              <a:gd name="connsiteX386" fmla="*/ 2341384 w 6842126"/>
              <a:gd name="connsiteY386" fmla="*/ 4756667 h 5130710"/>
              <a:gd name="connsiteX387" fmla="*/ 2345320 w 6842126"/>
              <a:gd name="connsiteY387" fmla="*/ 4749437 h 5130710"/>
              <a:gd name="connsiteX388" fmla="*/ 2372429 w 6842126"/>
              <a:gd name="connsiteY388" fmla="*/ 4703084 h 5130710"/>
              <a:gd name="connsiteX389" fmla="*/ 2387601 w 6842126"/>
              <a:gd name="connsiteY389" fmla="*/ 4689471 h 5130710"/>
              <a:gd name="connsiteX390" fmla="*/ 4083375 w 6842126"/>
              <a:gd name="connsiteY390" fmla="*/ 4669675 h 5130710"/>
              <a:gd name="connsiteX391" fmla="*/ 4077886 w 6842126"/>
              <a:gd name="connsiteY391" fmla="*/ 4679678 h 5130710"/>
              <a:gd name="connsiteX392" fmla="*/ 4046676 w 6842126"/>
              <a:gd name="connsiteY392" fmla="*/ 4722632 h 5130710"/>
              <a:gd name="connsiteX393" fmla="*/ 4033220 w 6842126"/>
              <a:gd name="connsiteY393" fmla="*/ 4744924 h 5130710"/>
              <a:gd name="connsiteX394" fmla="*/ 4033099 w 6842126"/>
              <a:gd name="connsiteY394" fmla="*/ 4744305 h 5130710"/>
              <a:gd name="connsiteX395" fmla="*/ 4022307 w 6842126"/>
              <a:gd name="connsiteY395" fmla="*/ 4753252 h 5130710"/>
              <a:gd name="connsiteX396" fmla="*/ 4018336 w 6842126"/>
              <a:gd name="connsiteY396" fmla="*/ 4756665 h 5130710"/>
              <a:gd name="connsiteX397" fmla="*/ 4022271 w 6842126"/>
              <a:gd name="connsiteY397" fmla="*/ 4749436 h 5130710"/>
              <a:gd name="connsiteX398" fmla="*/ 4049381 w 6842126"/>
              <a:gd name="connsiteY398" fmla="*/ 4703084 h 5130710"/>
              <a:gd name="connsiteX399" fmla="*/ 4064554 w 6842126"/>
              <a:gd name="connsiteY399" fmla="*/ 4689468 h 5130710"/>
              <a:gd name="connsiteX400" fmla="*/ 4015985 w 6842126"/>
              <a:gd name="connsiteY400" fmla="*/ 4660681 h 5130710"/>
              <a:gd name="connsiteX401" fmla="*/ 4007341 w 6842126"/>
              <a:gd name="connsiteY401" fmla="*/ 4665556 h 5130710"/>
              <a:gd name="connsiteX402" fmla="*/ 4004645 w 6842126"/>
              <a:gd name="connsiteY402" fmla="*/ 4670725 h 5130710"/>
              <a:gd name="connsiteX403" fmla="*/ 4001883 w 6842126"/>
              <a:gd name="connsiteY403" fmla="*/ 4674853 h 5130710"/>
              <a:gd name="connsiteX404" fmla="*/ 4002128 w 6842126"/>
              <a:gd name="connsiteY404" fmla="*/ 4674668 h 5130710"/>
              <a:gd name="connsiteX405" fmla="*/ 4003059 w 6842126"/>
              <a:gd name="connsiteY405" fmla="*/ 4673990 h 5130710"/>
              <a:gd name="connsiteX406" fmla="*/ 1506024 w 6842126"/>
              <a:gd name="connsiteY406" fmla="*/ 4659655 h 5130710"/>
              <a:gd name="connsiteX407" fmla="*/ 1507056 w 6842126"/>
              <a:gd name="connsiteY407" fmla="*/ 4670828 h 5130710"/>
              <a:gd name="connsiteX408" fmla="*/ 1506024 w 6842126"/>
              <a:gd name="connsiteY408" fmla="*/ 4659655 h 5130710"/>
              <a:gd name="connsiteX409" fmla="*/ 4045698 w 6842126"/>
              <a:gd name="connsiteY409" fmla="*/ 4626117 h 5130710"/>
              <a:gd name="connsiteX410" fmla="*/ 4045905 w 6842126"/>
              <a:gd name="connsiteY410" fmla="*/ 4626823 h 5130710"/>
              <a:gd name="connsiteX411" fmla="*/ 4046611 w 6842126"/>
              <a:gd name="connsiteY411" fmla="*/ 4629186 h 5130710"/>
              <a:gd name="connsiteX412" fmla="*/ 4024446 w 6842126"/>
              <a:gd name="connsiteY412" fmla="*/ 4620658 h 5130710"/>
              <a:gd name="connsiteX413" fmla="*/ 4026194 w 6842126"/>
              <a:gd name="connsiteY413" fmla="*/ 4621100 h 5130710"/>
              <a:gd name="connsiteX414" fmla="*/ 4023267 w 6842126"/>
              <a:gd name="connsiteY414" fmla="*/ 4625522 h 5130710"/>
              <a:gd name="connsiteX415" fmla="*/ 4019102 w 6842126"/>
              <a:gd name="connsiteY415" fmla="*/ 4627662 h 5130710"/>
              <a:gd name="connsiteX416" fmla="*/ 4024446 w 6842126"/>
              <a:gd name="connsiteY416" fmla="*/ 4620658 h 5130710"/>
              <a:gd name="connsiteX417" fmla="*/ 2431940 w 6842126"/>
              <a:gd name="connsiteY417" fmla="*/ 4617702 h 5130710"/>
              <a:gd name="connsiteX418" fmla="*/ 2426451 w 6842126"/>
              <a:gd name="connsiteY418" fmla="*/ 4625389 h 5130710"/>
              <a:gd name="connsiteX419" fmla="*/ 2426961 w 6842126"/>
              <a:gd name="connsiteY419" fmla="*/ 4626277 h 5130710"/>
              <a:gd name="connsiteX420" fmla="*/ 2433058 w 6842126"/>
              <a:gd name="connsiteY420" fmla="*/ 4618150 h 5130710"/>
              <a:gd name="connsiteX421" fmla="*/ 4108622 w 6842126"/>
              <a:gd name="connsiteY421" fmla="*/ 4617593 h 5130710"/>
              <a:gd name="connsiteX422" fmla="*/ 4104899 w 6842126"/>
              <a:gd name="connsiteY422" fmla="*/ 4619959 h 5130710"/>
              <a:gd name="connsiteX423" fmla="*/ 4104059 w 6842126"/>
              <a:gd name="connsiteY423" fmla="*/ 4620803 h 5130710"/>
              <a:gd name="connsiteX424" fmla="*/ 4102282 w 6842126"/>
              <a:gd name="connsiteY424" fmla="*/ 4623442 h 5130710"/>
              <a:gd name="connsiteX425" fmla="*/ 4103914 w 6842126"/>
              <a:gd name="connsiteY425" fmla="*/ 4626276 h 5130710"/>
              <a:gd name="connsiteX426" fmla="*/ 4110010 w 6842126"/>
              <a:gd name="connsiteY426" fmla="*/ 4618148 h 5130710"/>
              <a:gd name="connsiteX427" fmla="*/ 4108622 w 6842126"/>
              <a:gd name="connsiteY427" fmla="*/ 4617593 h 5130710"/>
              <a:gd name="connsiteX428" fmla="*/ 1610973 w 6842126"/>
              <a:gd name="connsiteY428" fmla="*/ 4611167 h 5130710"/>
              <a:gd name="connsiteX429" fmla="*/ 1611918 w 6842126"/>
              <a:gd name="connsiteY429" fmla="*/ 4614891 h 5130710"/>
              <a:gd name="connsiteX430" fmla="*/ 1606102 w 6842126"/>
              <a:gd name="connsiteY430" fmla="*/ 4623611 h 5130710"/>
              <a:gd name="connsiteX431" fmla="*/ 1606462 w 6842126"/>
              <a:gd name="connsiteY431" fmla="*/ 4619843 h 5130710"/>
              <a:gd name="connsiteX432" fmla="*/ 1605320 w 6842126"/>
              <a:gd name="connsiteY432" fmla="*/ 4619043 h 5130710"/>
              <a:gd name="connsiteX433" fmla="*/ 2398427 w 6842126"/>
              <a:gd name="connsiteY433" fmla="*/ 4608776 h 5130710"/>
              <a:gd name="connsiteX434" fmla="*/ 2391780 w 6842126"/>
              <a:gd name="connsiteY434" fmla="*/ 4615077 h 5130710"/>
              <a:gd name="connsiteX435" fmla="*/ 2384595 w 6842126"/>
              <a:gd name="connsiteY435" fmla="*/ 4623330 h 5130710"/>
              <a:gd name="connsiteX436" fmla="*/ 2374726 w 6842126"/>
              <a:gd name="connsiteY436" fmla="*/ 4640107 h 5130710"/>
              <a:gd name="connsiteX437" fmla="*/ 2388622 w 6842126"/>
              <a:gd name="connsiteY437" fmla="*/ 4626607 h 5130710"/>
              <a:gd name="connsiteX438" fmla="*/ 2392996 w 6842126"/>
              <a:gd name="connsiteY438" fmla="*/ 4619863 h 5130710"/>
              <a:gd name="connsiteX439" fmla="*/ 1913940 w 6842126"/>
              <a:gd name="connsiteY439" fmla="*/ 4594892 h 5130710"/>
              <a:gd name="connsiteX440" fmla="*/ 1893355 w 6842126"/>
              <a:gd name="connsiteY440" fmla="*/ 4627261 h 5130710"/>
              <a:gd name="connsiteX441" fmla="*/ 1876763 w 6842126"/>
              <a:gd name="connsiteY441" fmla="*/ 4645226 h 5130710"/>
              <a:gd name="connsiteX442" fmla="*/ 1885645 w 6842126"/>
              <a:gd name="connsiteY442" fmla="*/ 4630136 h 5130710"/>
              <a:gd name="connsiteX443" fmla="*/ 4089345 w 6842126"/>
              <a:gd name="connsiteY443" fmla="*/ 4580890 h 5130710"/>
              <a:gd name="connsiteX444" fmla="*/ 4084921 w 6842126"/>
              <a:gd name="connsiteY444" fmla="*/ 4584921 h 5130710"/>
              <a:gd name="connsiteX445" fmla="*/ 4079727 w 6842126"/>
              <a:gd name="connsiteY445" fmla="*/ 4589223 h 5130710"/>
              <a:gd name="connsiteX446" fmla="*/ 4074462 w 6842126"/>
              <a:gd name="connsiteY446" fmla="*/ 4596546 h 5130710"/>
              <a:gd name="connsiteX447" fmla="*/ 4062691 w 6842126"/>
              <a:gd name="connsiteY447" fmla="*/ 4612707 h 5130710"/>
              <a:gd name="connsiteX448" fmla="*/ 4071495 w 6842126"/>
              <a:gd name="connsiteY448" fmla="*/ 4603686 h 5130710"/>
              <a:gd name="connsiteX449" fmla="*/ 4085147 w 6842126"/>
              <a:gd name="connsiteY449" fmla="*/ 4590199 h 5130710"/>
              <a:gd name="connsiteX450" fmla="*/ 4088223 w 6842126"/>
              <a:gd name="connsiteY450" fmla="*/ 4583186 h 5130710"/>
              <a:gd name="connsiteX451" fmla="*/ 4098479 w 6842126"/>
              <a:gd name="connsiteY451" fmla="*/ 4563150 h 5130710"/>
              <a:gd name="connsiteX452" fmla="*/ 4087698 w 6842126"/>
              <a:gd name="connsiteY452" fmla="*/ 4578140 h 5130710"/>
              <a:gd name="connsiteX453" fmla="*/ 4093659 w 6842126"/>
              <a:gd name="connsiteY453" fmla="*/ 4572257 h 5130710"/>
              <a:gd name="connsiteX454" fmla="*/ 4681013 w 6842126"/>
              <a:gd name="connsiteY454" fmla="*/ 4561025 h 5130710"/>
              <a:gd name="connsiteX455" fmla="*/ 4682467 w 6842126"/>
              <a:gd name="connsiteY455" fmla="*/ 4562967 h 5130710"/>
              <a:gd name="connsiteX456" fmla="*/ 4682661 w 6842126"/>
              <a:gd name="connsiteY456" fmla="*/ 4565386 h 5130710"/>
              <a:gd name="connsiteX457" fmla="*/ 4681013 w 6842126"/>
              <a:gd name="connsiteY457" fmla="*/ 4561025 h 5130710"/>
              <a:gd name="connsiteX458" fmla="*/ 2491176 w 6842126"/>
              <a:gd name="connsiteY458" fmla="*/ 4558169 h 5130710"/>
              <a:gd name="connsiteX459" fmla="*/ 2488582 w 6842126"/>
              <a:gd name="connsiteY459" fmla="*/ 4561451 h 5130710"/>
              <a:gd name="connsiteX460" fmla="*/ 2488308 w 6842126"/>
              <a:gd name="connsiteY460" fmla="*/ 4562374 h 5130710"/>
              <a:gd name="connsiteX461" fmla="*/ 2488852 w 6842126"/>
              <a:gd name="connsiteY461" fmla="*/ 4562278 h 5130710"/>
              <a:gd name="connsiteX462" fmla="*/ 2489918 w 6842126"/>
              <a:gd name="connsiteY462" fmla="*/ 4561263 h 5130710"/>
              <a:gd name="connsiteX463" fmla="*/ 2491234 w 6842126"/>
              <a:gd name="connsiteY463" fmla="*/ 4558178 h 5130710"/>
              <a:gd name="connsiteX464" fmla="*/ 4168129 w 6842126"/>
              <a:gd name="connsiteY464" fmla="*/ 4558167 h 5130710"/>
              <a:gd name="connsiteX465" fmla="*/ 4165535 w 6842126"/>
              <a:gd name="connsiteY465" fmla="*/ 4561450 h 5130710"/>
              <a:gd name="connsiteX466" fmla="*/ 4165261 w 6842126"/>
              <a:gd name="connsiteY466" fmla="*/ 4562373 h 5130710"/>
              <a:gd name="connsiteX467" fmla="*/ 4165805 w 6842126"/>
              <a:gd name="connsiteY467" fmla="*/ 4562277 h 5130710"/>
              <a:gd name="connsiteX468" fmla="*/ 4168981 w 6842126"/>
              <a:gd name="connsiteY468" fmla="*/ 4559251 h 5130710"/>
              <a:gd name="connsiteX469" fmla="*/ 4168989 w 6842126"/>
              <a:gd name="connsiteY469" fmla="*/ 4558308 h 5130710"/>
              <a:gd name="connsiteX470" fmla="*/ 1960335 w 6842126"/>
              <a:gd name="connsiteY470" fmla="*/ 4533973 h 5130710"/>
              <a:gd name="connsiteX471" fmla="*/ 1953132 w 6842126"/>
              <a:gd name="connsiteY471" fmla="*/ 4545352 h 5130710"/>
              <a:gd name="connsiteX472" fmla="*/ 1950383 w 6842126"/>
              <a:gd name="connsiteY472" fmla="*/ 4547540 h 5130710"/>
              <a:gd name="connsiteX473" fmla="*/ 2035261 w 6842126"/>
              <a:gd name="connsiteY473" fmla="*/ 4520827 h 5130710"/>
              <a:gd name="connsiteX474" fmla="*/ 2012965 w 6842126"/>
              <a:gd name="connsiteY474" fmla="*/ 4559739 h 5130710"/>
              <a:gd name="connsiteX475" fmla="*/ 2009107 w 6842126"/>
              <a:gd name="connsiteY475" fmla="*/ 4563381 h 5130710"/>
              <a:gd name="connsiteX476" fmla="*/ 2004244 w 6842126"/>
              <a:gd name="connsiteY476" fmla="*/ 4567362 h 5130710"/>
              <a:gd name="connsiteX477" fmla="*/ 2013834 w 6842126"/>
              <a:gd name="connsiteY477" fmla="*/ 4547853 h 5130710"/>
              <a:gd name="connsiteX478" fmla="*/ 2023760 w 6842126"/>
              <a:gd name="connsiteY478" fmla="*/ 4529623 h 5130710"/>
              <a:gd name="connsiteX479" fmla="*/ 2031832 w 6842126"/>
              <a:gd name="connsiteY479" fmla="*/ 4523734 h 5130710"/>
              <a:gd name="connsiteX480" fmla="*/ 3846149 w 6842126"/>
              <a:gd name="connsiteY480" fmla="*/ 4515689 h 5130710"/>
              <a:gd name="connsiteX481" fmla="*/ 3839683 w 6842126"/>
              <a:gd name="connsiteY481" fmla="*/ 4524421 h 5130710"/>
              <a:gd name="connsiteX482" fmla="*/ 3830437 w 6842126"/>
              <a:gd name="connsiteY482" fmla="*/ 4538412 h 5130710"/>
              <a:gd name="connsiteX483" fmla="*/ 3836411 w 6842126"/>
              <a:gd name="connsiteY483" fmla="*/ 4530191 h 5130710"/>
              <a:gd name="connsiteX484" fmla="*/ 4140273 w 6842126"/>
              <a:gd name="connsiteY484" fmla="*/ 4507422 h 5130710"/>
              <a:gd name="connsiteX485" fmla="*/ 4133177 w 6842126"/>
              <a:gd name="connsiteY485" fmla="*/ 4514900 h 5130710"/>
              <a:gd name="connsiteX486" fmla="*/ 4132818 w 6842126"/>
              <a:gd name="connsiteY486" fmla="*/ 4515400 h 5130710"/>
              <a:gd name="connsiteX487" fmla="*/ 4139088 w 6842126"/>
              <a:gd name="connsiteY487" fmla="*/ 4509090 h 5130710"/>
              <a:gd name="connsiteX488" fmla="*/ 1983230 w 6842126"/>
              <a:gd name="connsiteY488" fmla="*/ 4503138 h 5130710"/>
              <a:gd name="connsiteX489" fmla="*/ 1975213 w 6842126"/>
              <a:gd name="connsiteY489" fmla="*/ 4514418 h 5130710"/>
              <a:gd name="connsiteX490" fmla="*/ 1962202 w 6842126"/>
              <a:gd name="connsiteY490" fmla="*/ 4531432 h 5130710"/>
              <a:gd name="connsiteX491" fmla="*/ 1979744 w 6842126"/>
              <a:gd name="connsiteY491" fmla="*/ 4507518 h 5130710"/>
              <a:gd name="connsiteX492" fmla="*/ 3858613 w 6842126"/>
              <a:gd name="connsiteY492" fmla="*/ 4488076 h 5130710"/>
              <a:gd name="connsiteX493" fmla="*/ 3854782 w 6842126"/>
              <a:gd name="connsiteY493" fmla="*/ 4491226 h 5130710"/>
              <a:gd name="connsiteX494" fmla="*/ 3850072 w 6842126"/>
              <a:gd name="connsiteY494" fmla="*/ 4498638 h 5130710"/>
              <a:gd name="connsiteX495" fmla="*/ 3858617 w 6842126"/>
              <a:gd name="connsiteY495" fmla="*/ 4490806 h 5130710"/>
              <a:gd name="connsiteX496" fmla="*/ 3859145 w 6842126"/>
              <a:gd name="connsiteY496" fmla="*/ 4490043 h 5130710"/>
              <a:gd name="connsiteX497" fmla="*/ 1673769 w 6842126"/>
              <a:gd name="connsiteY497" fmla="*/ 4477165 h 5130710"/>
              <a:gd name="connsiteX498" fmla="*/ 1680041 w 6842126"/>
              <a:gd name="connsiteY498" fmla="*/ 4477283 h 5130710"/>
              <a:gd name="connsiteX499" fmla="*/ 1673769 w 6842126"/>
              <a:gd name="connsiteY499" fmla="*/ 4477165 h 5130710"/>
              <a:gd name="connsiteX500" fmla="*/ 2027762 w 6842126"/>
              <a:gd name="connsiteY500" fmla="*/ 4437950 h 5130710"/>
              <a:gd name="connsiteX501" fmla="*/ 2029055 w 6842126"/>
              <a:gd name="connsiteY501" fmla="*/ 4448385 h 5130710"/>
              <a:gd name="connsiteX502" fmla="*/ 2031345 w 6842126"/>
              <a:gd name="connsiteY502" fmla="*/ 4447637 h 5130710"/>
              <a:gd name="connsiteX503" fmla="*/ 2027762 w 6842126"/>
              <a:gd name="connsiteY503" fmla="*/ 4437950 h 5130710"/>
              <a:gd name="connsiteX504" fmla="*/ 2064021 w 6842126"/>
              <a:gd name="connsiteY504" fmla="*/ 4394267 h 5130710"/>
              <a:gd name="connsiteX505" fmla="*/ 2065315 w 6842126"/>
              <a:gd name="connsiteY505" fmla="*/ 4404699 h 5130710"/>
              <a:gd name="connsiteX506" fmla="*/ 2064021 w 6842126"/>
              <a:gd name="connsiteY506" fmla="*/ 4394267 h 5130710"/>
              <a:gd name="connsiteX507" fmla="*/ 2073424 w 6842126"/>
              <a:gd name="connsiteY507" fmla="*/ 4381803 h 5130710"/>
              <a:gd name="connsiteX508" fmla="*/ 2074719 w 6842126"/>
              <a:gd name="connsiteY508" fmla="*/ 4392237 h 5130710"/>
              <a:gd name="connsiteX509" fmla="*/ 2073424 w 6842126"/>
              <a:gd name="connsiteY509" fmla="*/ 4381803 h 5130710"/>
              <a:gd name="connsiteX510" fmla="*/ 2190484 w 6842126"/>
              <a:gd name="connsiteY510" fmla="*/ 4300025 h 5130710"/>
              <a:gd name="connsiteX511" fmla="*/ 2187888 w 6842126"/>
              <a:gd name="connsiteY511" fmla="*/ 4303308 h 5130710"/>
              <a:gd name="connsiteX512" fmla="*/ 2188685 w 6842126"/>
              <a:gd name="connsiteY512" fmla="*/ 4305918 h 5130710"/>
              <a:gd name="connsiteX513" fmla="*/ 2189788 w 6842126"/>
              <a:gd name="connsiteY513" fmla="*/ 4305009 h 5130710"/>
              <a:gd name="connsiteX514" fmla="*/ 2192332 w 6842126"/>
              <a:gd name="connsiteY514" fmla="*/ 4301258 h 5130710"/>
              <a:gd name="connsiteX515" fmla="*/ 903711 w 6842126"/>
              <a:gd name="connsiteY515" fmla="*/ 4297785 h 5130710"/>
              <a:gd name="connsiteX516" fmla="*/ 903469 w 6842126"/>
              <a:gd name="connsiteY516" fmla="*/ 4310830 h 5130710"/>
              <a:gd name="connsiteX517" fmla="*/ 903711 w 6842126"/>
              <a:gd name="connsiteY517" fmla="*/ 4297785 h 5130710"/>
              <a:gd name="connsiteX518" fmla="*/ 916618 w 6842126"/>
              <a:gd name="connsiteY518" fmla="*/ 4290181 h 5130710"/>
              <a:gd name="connsiteX519" fmla="*/ 916084 w 6842126"/>
              <a:gd name="connsiteY519" fmla="*/ 4292788 h 5130710"/>
              <a:gd name="connsiteX520" fmla="*/ 916123 w 6842126"/>
              <a:gd name="connsiteY520" fmla="*/ 4292595 h 5130710"/>
              <a:gd name="connsiteX521" fmla="*/ 918075 w 6842126"/>
              <a:gd name="connsiteY521" fmla="*/ 4283055 h 5130710"/>
              <a:gd name="connsiteX522" fmla="*/ 917031 w 6842126"/>
              <a:gd name="connsiteY522" fmla="*/ 4288162 h 5130710"/>
              <a:gd name="connsiteX523" fmla="*/ 916618 w 6842126"/>
              <a:gd name="connsiteY523" fmla="*/ 4290181 h 5130710"/>
              <a:gd name="connsiteX524" fmla="*/ 918608 w 6842126"/>
              <a:gd name="connsiteY524" fmla="*/ 4280448 h 5130710"/>
              <a:gd name="connsiteX525" fmla="*/ 918096 w 6842126"/>
              <a:gd name="connsiteY525" fmla="*/ 4282955 h 5130710"/>
              <a:gd name="connsiteX526" fmla="*/ 918075 w 6842126"/>
              <a:gd name="connsiteY526" fmla="*/ 4283055 h 5130710"/>
              <a:gd name="connsiteX527" fmla="*/ 1545359 w 6842126"/>
              <a:gd name="connsiteY527" fmla="*/ 4276242 h 5130710"/>
              <a:gd name="connsiteX528" fmla="*/ 1525790 w 6842126"/>
              <a:gd name="connsiteY528" fmla="*/ 4310389 h 5130710"/>
              <a:gd name="connsiteX529" fmla="*/ 1522408 w 6842126"/>
              <a:gd name="connsiteY529" fmla="*/ 4313585 h 5130710"/>
              <a:gd name="connsiteX530" fmla="*/ 1518141 w 6842126"/>
              <a:gd name="connsiteY530" fmla="*/ 4317078 h 5130710"/>
              <a:gd name="connsiteX531" fmla="*/ 1526556 w 6842126"/>
              <a:gd name="connsiteY531" fmla="*/ 4299958 h 5130710"/>
              <a:gd name="connsiteX532" fmla="*/ 1535264 w 6842126"/>
              <a:gd name="connsiteY532" fmla="*/ 4283962 h 5130710"/>
              <a:gd name="connsiteX533" fmla="*/ 1542349 w 6842126"/>
              <a:gd name="connsiteY533" fmla="*/ 4278792 h 5130710"/>
              <a:gd name="connsiteX534" fmla="*/ 854177 w 6842126"/>
              <a:gd name="connsiteY534" fmla="*/ 4270759 h 5130710"/>
              <a:gd name="connsiteX535" fmla="*/ 855085 w 6842126"/>
              <a:gd name="connsiteY535" fmla="*/ 4280562 h 5130710"/>
              <a:gd name="connsiteX536" fmla="*/ 854177 w 6842126"/>
              <a:gd name="connsiteY536" fmla="*/ 4270759 h 5130710"/>
              <a:gd name="connsiteX537" fmla="*/ 1490075 w 6842126"/>
              <a:gd name="connsiteY537" fmla="*/ 4252934 h 5130710"/>
              <a:gd name="connsiteX538" fmla="*/ 1489340 w 6842126"/>
              <a:gd name="connsiteY538" fmla="*/ 4254278 h 5130710"/>
              <a:gd name="connsiteX539" fmla="*/ 1485054 w 6842126"/>
              <a:gd name="connsiteY539" fmla="*/ 4258161 h 5130710"/>
              <a:gd name="connsiteX540" fmla="*/ 1545854 w 6842126"/>
              <a:gd name="connsiteY540" fmla="*/ 4222390 h 5130710"/>
              <a:gd name="connsiteX541" fmla="*/ 1545304 w 6842126"/>
              <a:gd name="connsiteY541" fmla="*/ 4224366 h 5130710"/>
              <a:gd name="connsiteX542" fmla="*/ 1541859 w 6842126"/>
              <a:gd name="connsiteY542" fmla="*/ 4225918 h 5130710"/>
              <a:gd name="connsiteX543" fmla="*/ 1545854 w 6842126"/>
              <a:gd name="connsiteY543" fmla="*/ 4222390 h 5130710"/>
              <a:gd name="connsiteX544" fmla="*/ 1549848 w 6842126"/>
              <a:gd name="connsiteY544" fmla="*/ 4218861 h 5130710"/>
              <a:gd name="connsiteX545" fmla="*/ 1549298 w 6842126"/>
              <a:gd name="connsiteY545" fmla="*/ 4220836 h 5130710"/>
              <a:gd name="connsiteX546" fmla="*/ 1545854 w 6842126"/>
              <a:gd name="connsiteY546" fmla="*/ 4222390 h 5130710"/>
              <a:gd name="connsiteX547" fmla="*/ 1549848 w 6842126"/>
              <a:gd name="connsiteY547" fmla="*/ 4218861 h 5130710"/>
              <a:gd name="connsiteX548" fmla="*/ 833479 w 6842126"/>
              <a:gd name="connsiteY548" fmla="*/ 4213824 h 5130710"/>
              <a:gd name="connsiteX549" fmla="*/ 833860 w 6842126"/>
              <a:gd name="connsiteY549" fmla="*/ 4215698 h 5130710"/>
              <a:gd name="connsiteX550" fmla="*/ 830563 w 6842126"/>
              <a:gd name="connsiteY550" fmla="*/ 4220336 h 5130710"/>
              <a:gd name="connsiteX551" fmla="*/ 830326 w 6842126"/>
              <a:gd name="connsiteY551" fmla="*/ 4219637 h 5130710"/>
              <a:gd name="connsiteX552" fmla="*/ 833479 w 6842126"/>
              <a:gd name="connsiteY552" fmla="*/ 4213824 h 5130710"/>
              <a:gd name="connsiteX553" fmla="*/ 1559758 w 6842126"/>
              <a:gd name="connsiteY553" fmla="*/ 4208722 h 5130710"/>
              <a:gd name="connsiteX554" fmla="*/ 1556291 w 6842126"/>
              <a:gd name="connsiteY554" fmla="*/ 4214113 h 5130710"/>
              <a:gd name="connsiteX555" fmla="*/ 1549848 w 6842126"/>
              <a:gd name="connsiteY555" fmla="*/ 4218861 h 5130710"/>
              <a:gd name="connsiteX556" fmla="*/ 1559758 w 6842126"/>
              <a:gd name="connsiteY556" fmla="*/ 4208722 h 5130710"/>
              <a:gd name="connsiteX557" fmla="*/ 1023646 w 6842126"/>
              <a:gd name="connsiteY557" fmla="*/ 4200207 h 5130710"/>
              <a:gd name="connsiteX558" fmla="*/ 1021976 w 6842126"/>
              <a:gd name="connsiteY558" fmla="*/ 4211002 h 5130710"/>
              <a:gd name="connsiteX559" fmla="*/ 1023646 w 6842126"/>
              <a:gd name="connsiteY559" fmla="*/ 4200207 h 5130710"/>
              <a:gd name="connsiteX560" fmla="*/ 843109 w 6842126"/>
              <a:gd name="connsiteY560" fmla="*/ 4198998 h 5130710"/>
              <a:gd name="connsiteX561" fmla="*/ 843843 w 6842126"/>
              <a:gd name="connsiteY561" fmla="*/ 4201648 h 5130710"/>
              <a:gd name="connsiteX562" fmla="*/ 840593 w 6842126"/>
              <a:gd name="connsiteY562" fmla="*/ 4206223 h 5130710"/>
              <a:gd name="connsiteX563" fmla="*/ 840037 w 6842126"/>
              <a:gd name="connsiteY563" fmla="*/ 4204840 h 5130710"/>
              <a:gd name="connsiteX564" fmla="*/ 843109 w 6842126"/>
              <a:gd name="connsiteY564" fmla="*/ 4198998 h 5130710"/>
              <a:gd name="connsiteX565" fmla="*/ 853386 w 6842126"/>
              <a:gd name="connsiteY565" fmla="*/ 4184401 h 5130710"/>
              <a:gd name="connsiteX566" fmla="*/ 854008 w 6842126"/>
              <a:gd name="connsiteY566" fmla="*/ 4187472 h 5130710"/>
              <a:gd name="connsiteX567" fmla="*/ 850701 w 6842126"/>
              <a:gd name="connsiteY567" fmla="*/ 4192063 h 5130710"/>
              <a:gd name="connsiteX568" fmla="*/ 849990 w 6842126"/>
              <a:gd name="connsiteY568" fmla="*/ 4190128 h 5130710"/>
              <a:gd name="connsiteX569" fmla="*/ 853386 w 6842126"/>
              <a:gd name="connsiteY569" fmla="*/ 4184401 h 5130710"/>
              <a:gd name="connsiteX570" fmla="*/ 1607195 w 6842126"/>
              <a:gd name="connsiteY570" fmla="*/ 4180337 h 5130710"/>
              <a:gd name="connsiteX571" fmla="*/ 1602381 w 6842126"/>
              <a:gd name="connsiteY571" fmla="*/ 4189112 h 5130710"/>
              <a:gd name="connsiteX572" fmla="*/ 1574993 w 6842126"/>
              <a:gd name="connsiteY572" fmla="*/ 4226805 h 5130710"/>
              <a:gd name="connsiteX573" fmla="*/ 1563184 w 6842126"/>
              <a:gd name="connsiteY573" fmla="*/ 4246370 h 5130710"/>
              <a:gd name="connsiteX574" fmla="*/ 1563076 w 6842126"/>
              <a:gd name="connsiteY574" fmla="*/ 4245825 h 5130710"/>
              <a:gd name="connsiteX575" fmla="*/ 1553609 w 6842126"/>
              <a:gd name="connsiteY575" fmla="*/ 4253675 h 5130710"/>
              <a:gd name="connsiteX576" fmla="*/ 1550123 w 6842126"/>
              <a:gd name="connsiteY576" fmla="*/ 4256672 h 5130710"/>
              <a:gd name="connsiteX577" fmla="*/ 1553577 w 6842126"/>
              <a:gd name="connsiteY577" fmla="*/ 4250326 h 5130710"/>
              <a:gd name="connsiteX578" fmla="*/ 1577365 w 6842126"/>
              <a:gd name="connsiteY578" fmla="*/ 4209652 h 5130710"/>
              <a:gd name="connsiteX579" fmla="*/ 1590680 w 6842126"/>
              <a:gd name="connsiteY579" fmla="*/ 4197706 h 5130710"/>
              <a:gd name="connsiteX580" fmla="*/ 1548060 w 6842126"/>
              <a:gd name="connsiteY580" fmla="*/ 4172443 h 5130710"/>
              <a:gd name="connsiteX581" fmla="*/ 1540474 w 6842126"/>
              <a:gd name="connsiteY581" fmla="*/ 4176721 h 5130710"/>
              <a:gd name="connsiteX582" fmla="*/ 1538109 w 6842126"/>
              <a:gd name="connsiteY582" fmla="*/ 4181258 h 5130710"/>
              <a:gd name="connsiteX583" fmla="*/ 1535687 w 6842126"/>
              <a:gd name="connsiteY583" fmla="*/ 4184879 h 5130710"/>
              <a:gd name="connsiteX584" fmla="*/ 1535900 w 6842126"/>
              <a:gd name="connsiteY584" fmla="*/ 4184717 h 5130710"/>
              <a:gd name="connsiteX585" fmla="*/ 1536715 w 6842126"/>
              <a:gd name="connsiteY585" fmla="*/ 4184121 h 5130710"/>
              <a:gd name="connsiteX586" fmla="*/ 817077 w 6842126"/>
              <a:gd name="connsiteY586" fmla="*/ 4171541 h 5130710"/>
              <a:gd name="connsiteX587" fmla="*/ 817984 w 6842126"/>
              <a:gd name="connsiteY587" fmla="*/ 4181347 h 5130710"/>
              <a:gd name="connsiteX588" fmla="*/ 817077 w 6842126"/>
              <a:gd name="connsiteY588" fmla="*/ 4171541 h 5130710"/>
              <a:gd name="connsiteX589" fmla="*/ 1466761 w 6842126"/>
              <a:gd name="connsiteY589" fmla="*/ 4146083 h 5130710"/>
              <a:gd name="connsiteX590" fmla="*/ 1462404 w 6842126"/>
              <a:gd name="connsiteY590" fmla="*/ 4153007 h 5130710"/>
              <a:gd name="connsiteX591" fmla="*/ 1463331 w 6842126"/>
              <a:gd name="connsiteY591" fmla="*/ 4151796 h 5130710"/>
              <a:gd name="connsiteX592" fmla="*/ 1467089 w 6842126"/>
              <a:gd name="connsiteY592" fmla="*/ 4146114 h 5130710"/>
              <a:gd name="connsiteX593" fmla="*/ 1423054 w 6842126"/>
              <a:gd name="connsiteY593" fmla="*/ 4143466 h 5130710"/>
              <a:gd name="connsiteX594" fmla="*/ 1422468 w 6842126"/>
              <a:gd name="connsiteY594" fmla="*/ 4145249 h 5130710"/>
              <a:gd name="connsiteX595" fmla="*/ 1421913 w 6842126"/>
              <a:gd name="connsiteY595" fmla="*/ 4146615 h 5130710"/>
              <a:gd name="connsiteX596" fmla="*/ 1419934 w 6842126"/>
              <a:gd name="connsiteY596" fmla="*/ 4149116 h 5130710"/>
              <a:gd name="connsiteX597" fmla="*/ 1423054 w 6842126"/>
              <a:gd name="connsiteY597" fmla="*/ 4143466 h 5130710"/>
              <a:gd name="connsiteX598" fmla="*/ 1574134 w 6842126"/>
              <a:gd name="connsiteY598" fmla="*/ 4142113 h 5130710"/>
              <a:gd name="connsiteX599" fmla="*/ 1574933 w 6842126"/>
              <a:gd name="connsiteY599" fmla="*/ 4144806 h 5130710"/>
              <a:gd name="connsiteX600" fmla="*/ 1574318 w 6842126"/>
              <a:gd name="connsiteY600" fmla="*/ 4142732 h 5130710"/>
              <a:gd name="connsiteX601" fmla="*/ 1574134 w 6842126"/>
              <a:gd name="connsiteY601" fmla="*/ 4142113 h 5130710"/>
              <a:gd name="connsiteX602" fmla="*/ 1555483 w 6842126"/>
              <a:gd name="connsiteY602" fmla="*/ 4137323 h 5130710"/>
              <a:gd name="connsiteX603" fmla="*/ 1557020 w 6842126"/>
              <a:gd name="connsiteY603" fmla="*/ 4137709 h 5130710"/>
              <a:gd name="connsiteX604" fmla="*/ 1554449 w 6842126"/>
              <a:gd name="connsiteY604" fmla="*/ 4141590 h 5130710"/>
              <a:gd name="connsiteX605" fmla="*/ 1550796 w 6842126"/>
              <a:gd name="connsiteY605" fmla="*/ 4143468 h 5130710"/>
              <a:gd name="connsiteX606" fmla="*/ 1555483 w 6842126"/>
              <a:gd name="connsiteY606" fmla="*/ 4137323 h 5130710"/>
              <a:gd name="connsiteX607" fmla="*/ 1629351 w 6842126"/>
              <a:gd name="connsiteY607" fmla="*/ 4134632 h 5130710"/>
              <a:gd name="connsiteX608" fmla="*/ 1626082 w 6842126"/>
              <a:gd name="connsiteY608" fmla="*/ 4136709 h 5130710"/>
              <a:gd name="connsiteX609" fmla="*/ 1625345 w 6842126"/>
              <a:gd name="connsiteY609" fmla="*/ 4137452 h 5130710"/>
              <a:gd name="connsiteX610" fmla="*/ 1623788 w 6842126"/>
              <a:gd name="connsiteY610" fmla="*/ 4139765 h 5130710"/>
              <a:gd name="connsiteX611" fmla="*/ 1625219 w 6842126"/>
              <a:gd name="connsiteY611" fmla="*/ 4142251 h 5130710"/>
              <a:gd name="connsiteX612" fmla="*/ 1630567 w 6842126"/>
              <a:gd name="connsiteY612" fmla="*/ 4135120 h 5130710"/>
              <a:gd name="connsiteX613" fmla="*/ 1629351 w 6842126"/>
              <a:gd name="connsiteY613" fmla="*/ 4134632 h 5130710"/>
              <a:gd name="connsiteX614" fmla="*/ 2350008 w 6842126"/>
              <a:gd name="connsiteY614" fmla="*/ 4134075 h 5130710"/>
              <a:gd name="connsiteX615" fmla="*/ 2330854 w 6842126"/>
              <a:gd name="connsiteY615" fmla="*/ 4162393 h 5130710"/>
              <a:gd name="connsiteX616" fmla="*/ 2328965 w 6842126"/>
              <a:gd name="connsiteY616" fmla="*/ 4164993 h 5130710"/>
              <a:gd name="connsiteX617" fmla="*/ 2330508 w 6842126"/>
              <a:gd name="connsiteY617" fmla="*/ 4163224 h 5130710"/>
              <a:gd name="connsiteX618" fmla="*/ 2350034 w 6842126"/>
              <a:gd name="connsiteY618" fmla="*/ 4134373 h 5130710"/>
              <a:gd name="connsiteX619" fmla="*/ 909173 w 6842126"/>
              <a:gd name="connsiteY619" fmla="*/ 4128995 h 5130710"/>
              <a:gd name="connsiteX620" fmla="*/ 910004 w 6842126"/>
              <a:gd name="connsiteY620" fmla="*/ 4132261 h 5130710"/>
              <a:gd name="connsiteX621" fmla="*/ 904898 w 6842126"/>
              <a:gd name="connsiteY621" fmla="*/ 4139913 h 5130710"/>
              <a:gd name="connsiteX622" fmla="*/ 905216 w 6842126"/>
              <a:gd name="connsiteY622" fmla="*/ 4136605 h 5130710"/>
              <a:gd name="connsiteX623" fmla="*/ 904213 w 6842126"/>
              <a:gd name="connsiteY623" fmla="*/ 4135903 h 5130710"/>
              <a:gd name="connsiteX624" fmla="*/ 1175033 w 6842126"/>
              <a:gd name="connsiteY624" fmla="*/ 4114712 h 5130710"/>
              <a:gd name="connsiteX625" fmla="*/ 1156969 w 6842126"/>
              <a:gd name="connsiteY625" fmla="*/ 4143116 h 5130710"/>
              <a:gd name="connsiteX626" fmla="*/ 1142411 w 6842126"/>
              <a:gd name="connsiteY626" fmla="*/ 4158880 h 5130710"/>
              <a:gd name="connsiteX627" fmla="*/ 1150203 w 6842126"/>
              <a:gd name="connsiteY627" fmla="*/ 4145638 h 5130710"/>
              <a:gd name="connsiteX628" fmla="*/ 1612434 w 6842126"/>
              <a:gd name="connsiteY628" fmla="*/ 4102426 h 5130710"/>
              <a:gd name="connsiteX629" fmla="*/ 1608552 w 6842126"/>
              <a:gd name="connsiteY629" fmla="*/ 4105963 h 5130710"/>
              <a:gd name="connsiteX630" fmla="*/ 1603994 w 6842126"/>
              <a:gd name="connsiteY630" fmla="*/ 4109738 h 5130710"/>
              <a:gd name="connsiteX631" fmla="*/ 1599374 w 6842126"/>
              <a:gd name="connsiteY631" fmla="*/ 4116164 h 5130710"/>
              <a:gd name="connsiteX632" fmla="*/ 1589045 w 6842126"/>
              <a:gd name="connsiteY632" fmla="*/ 4130345 h 5130710"/>
              <a:gd name="connsiteX633" fmla="*/ 1596769 w 6842126"/>
              <a:gd name="connsiteY633" fmla="*/ 4122429 h 5130710"/>
              <a:gd name="connsiteX634" fmla="*/ 1608751 w 6842126"/>
              <a:gd name="connsiteY634" fmla="*/ 4110595 h 5130710"/>
              <a:gd name="connsiteX635" fmla="*/ 1611451 w 6842126"/>
              <a:gd name="connsiteY635" fmla="*/ 4104440 h 5130710"/>
              <a:gd name="connsiteX636" fmla="*/ 4983392 w 6842126"/>
              <a:gd name="connsiteY636" fmla="*/ 4099961 h 5130710"/>
              <a:gd name="connsiteX637" fmla="*/ 4901143 w 6842126"/>
              <a:gd name="connsiteY637" fmla="*/ 4217840 h 5130710"/>
              <a:gd name="connsiteX638" fmla="*/ 4894233 w 6842126"/>
              <a:gd name="connsiteY638" fmla="*/ 4228881 h 5130710"/>
              <a:gd name="connsiteX639" fmla="*/ 4798698 w 6842126"/>
              <a:gd name="connsiteY639" fmla="*/ 4369294 h 5130710"/>
              <a:gd name="connsiteX640" fmla="*/ 4797625 w 6842126"/>
              <a:gd name="connsiteY640" fmla="*/ 4376601 h 5130710"/>
              <a:gd name="connsiteX641" fmla="*/ 4821999 w 6842126"/>
              <a:gd name="connsiteY641" fmla="*/ 4341314 h 5130710"/>
              <a:gd name="connsiteX642" fmla="*/ 4857793 w 6842126"/>
              <a:gd name="connsiteY642" fmla="*/ 4294805 h 5130710"/>
              <a:gd name="connsiteX643" fmla="*/ 4918451 w 6842126"/>
              <a:gd name="connsiteY643" fmla="*/ 4198251 h 5130710"/>
              <a:gd name="connsiteX644" fmla="*/ 4965441 w 6842126"/>
              <a:gd name="connsiteY644" fmla="*/ 4127573 h 5130710"/>
              <a:gd name="connsiteX645" fmla="*/ 1620449 w 6842126"/>
              <a:gd name="connsiteY645" fmla="*/ 4086858 h 5130710"/>
              <a:gd name="connsiteX646" fmla="*/ 1610990 w 6842126"/>
              <a:gd name="connsiteY646" fmla="*/ 4100013 h 5130710"/>
              <a:gd name="connsiteX647" fmla="*/ 1616220 w 6842126"/>
              <a:gd name="connsiteY647" fmla="*/ 4094849 h 5130710"/>
              <a:gd name="connsiteX648" fmla="*/ 1681570 w 6842126"/>
              <a:gd name="connsiteY648" fmla="*/ 4082484 h 5130710"/>
              <a:gd name="connsiteX649" fmla="*/ 1679292 w 6842126"/>
              <a:gd name="connsiteY649" fmla="*/ 4085366 h 5130710"/>
              <a:gd name="connsiteX650" fmla="*/ 1679054 w 6842126"/>
              <a:gd name="connsiteY650" fmla="*/ 4086177 h 5130710"/>
              <a:gd name="connsiteX651" fmla="*/ 1679531 w 6842126"/>
              <a:gd name="connsiteY651" fmla="*/ 4086092 h 5130710"/>
              <a:gd name="connsiteX652" fmla="*/ 1682317 w 6842126"/>
              <a:gd name="connsiteY652" fmla="*/ 4083436 h 5130710"/>
              <a:gd name="connsiteX653" fmla="*/ 1682324 w 6842126"/>
              <a:gd name="connsiteY653" fmla="*/ 4082611 h 5130710"/>
              <a:gd name="connsiteX654" fmla="*/ 1215746 w 6842126"/>
              <a:gd name="connsiteY654" fmla="*/ 4061254 h 5130710"/>
              <a:gd name="connsiteX655" fmla="*/ 1209425 w 6842126"/>
              <a:gd name="connsiteY655" fmla="*/ 4071239 h 5130710"/>
              <a:gd name="connsiteX656" fmla="*/ 1207014 w 6842126"/>
              <a:gd name="connsiteY656" fmla="*/ 4073158 h 5130710"/>
              <a:gd name="connsiteX657" fmla="*/ 1281496 w 6842126"/>
              <a:gd name="connsiteY657" fmla="*/ 4049719 h 5130710"/>
              <a:gd name="connsiteX658" fmla="*/ 1261928 w 6842126"/>
              <a:gd name="connsiteY658" fmla="*/ 4083863 h 5130710"/>
              <a:gd name="connsiteX659" fmla="*/ 1258543 w 6842126"/>
              <a:gd name="connsiteY659" fmla="*/ 4087060 h 5130710"/>
              <a:gd name="connsiteX660" fmla="*/ 1254277 w 6842126"/>
              <a:gd name="connsiteY660" fmla="*/ 4090553 h 5130710"/>
              <a:gd name="connsiteX661" fmla="*/ 1262692 w 6842126"/>
              <a:gd name="connsiteY661" fmla="*/ 4073433 h 5130710"/>
              <a:gd name="connsiteX662" fmla="*/ 1271400 w 6842126"/>
              <a:gd name="connsiteY662" fmla="*/ 4057437 h 5130710"/>
              <a:gd name="connsiteX663" fmla="*/ 1278485 w 6842126"/>
              <a:gd name="connsiteY663" fmla="*/ 4052268 h 5130710"/>
              <a:gd name="connsiteX664" fmla="*/ 1657126 w 6842126"/>
              <a:gd name="connsiteY664" fmla="*/ 4037954 h 5130710"/>
              <a:gd name="connsiteX665" fmla="*/ 1650898 w 6842126"/>
              <a:gd name="connsiteY665" fmla="*/ 4044518 h 5130710"/>
              <a:gd name="connsiteX666" fmla="*/ 1650583 w 6842126"/>
              <a:gd name="connsiteY666" fmla="*/ 4044956 h 5130710"/>
              <a:gd name="connsiteX667" fmla="*/ 1656086 w 6842126"/>
              <a:gd name="connsiteY667" fmla="*/ 4039419 h 5130710"/>
              <a:gd name="connsiteX668" fmla="*/ 1235836 w 6842126"/>
              <a:gd name="connsiteY668" fmla="*/ 4034194 h 5130710"/>
              <a:gd name="connsiteX669" fmla="*/ 1228801 w 6842126"/>
              <a:gd name="connsiteY669" fmla="*/ 4044092 h 5130710"/>
              <a:gd name="connsiteX670" fmla="*/ 1217383 w 6842126"/>
              <a:gd name="connsiteY670" fmla="*/ 4059023 h 5130710"/>
              <a:gd name="connsiteX671" fmla="*/ 1232778 w 6842126"/>
              <a:gd name="connsiteY671" fmla="*/ 4038039 h 5130710"/>
              <a:gd name="connsiteX672" fmla="*/ 5183730 w 6842126"/>
              <a:gd name="connsiteY672" fmla="*/ 4031448 h 5130710"/>
              <a:gd name="connsiteX673" fmla="*/ 5182728 w 6842126"/>
              <a:gd name="connsiteY673" fmla="*/ 4035947 h 5130710"/>
              <a:gd name="connsiteX674" fmla="*/ 5190841 w 6842126"/>
              <a:gd name="connsiteY674" fmla="*/ 4034353 h 5130710"/>
              <a:gd name="connsiteX675" fmla="*/ 5109631 w 6842126"/>
              <a:gd name="connsiteY675" fmla="*/ 4150571 h 5130710"/>
              <a:gd name="connsiteX676" fmla="*/ 4808411 w 6842126"/>
              <a:gd name="connsiteY676" fmla="*/ 4596931 h 5130710"/>
              <a:gd name="connsiteX677" fmla="*/ 4821491 w 6842126"/>
              <a:gd name="connsiteY677" fmla="*/ 4560000 h 5130710"/>
              <a:gd name="connsiteX678" fmla="*/ 5147206 w 6842126"/>
              <a:gd name="connsiteY678" fmla="*/ 4085571 h 5130710"/>
              <a:gd name="connsiteX679" fmla="*/ 5198503 w 6842126"/>
              <a:gd name="connsiteY679" fmla="*/ 4023391 h 5130710"/>
              <a:gd name="connsiteX680" fmla="*/ 5192569 w 6842126"/>
              <a:gd name="connsiteY680" fmla="*/ 4031879 h 5130710"/>
              <a:gd name="connsiteX681" fmla="*/ 5193570 w 6842126"/>
              <a:gd name="connsiteY681" fmla="*/ 4024582 h 5130710"/>
              <a:gd name="connsiteX682" fmla="*/ 964278 w 6842126"/>
              <a:gd name="connsiteY682" fmla="*/ 4011403 h 5130710"/>
              <a:gd name="connsiteX683" fmla="*/ 969783 w 6842126"/>
              <a:gd name="connsiteY683" fmla="*/ 4011508 h 5130710"/>
              <a:gd name="connsiteX684" fmla="*/ 964278 w 6842126"/>
              <a:gd name="connsiteY684" fmla="*/ 4011403 h 5130710"/>
              <a:gd name="connsiteX685" fmla="*/ 1274913 w 6842126"/>
              <a:gd name="connsiteY685" fmla="*/ 3976992 h 5130710"/>
              <a:gd name="connsiteX686" fmla="*/ 1276049 w 6842126"/>
              <a:gd name="connsiteY686" fmla="*/ 3986148 h 5130710"/>
              <a:gd name="connsiteX687" fmla="*/ 1278060 w 6842126"/>
              <a:gd name="connsiteY687" fmla="*/ 3985493 h 5130710"/>
              <a:gd name="connsiteX688" fmla="*/ 1274913 w 6842126"/>
              <a:gd name="connsiteY688" fmla="*/ 3976992 h 5130710"/>
              <a:gd name="connsiteX689" fmla="*/ 1306731 w 6842126"/>
              <a:gd name="connsiteY689" fmla="*/ 3938659 h 5130710"/>
              <a:gd name="connsiteX690" fmla="*/ 1307868 w 6842126"/>
              <a:gd name="connsiteY690" fmla="*/ 3947814 h 5130710"/>
              <a:gd name="connsiteX691" fmla="*/ 1306731 w 6842126"/>
              <a:gd name="connsiteY691" fmla="*/ 3938659 h 5130710"/>
              <a:gd name="connsiteX692" fmla="*/ 1314984 w 6842126"/>
              <a:gd name="connsiteY692" fmla="*/ 3927720 h 5130710"/>
              <a:gd name="connsiteX693" fmla="*/ 1316119 w 6842126"/>
              <a:gd name="connsiteY693" fmla="*/ 3936876 h 5130710"/>
              <a:gd name="connsiteX694" fmla="*/ 1314984 w 6842126"/>
              <a:gd name="connsiteY694" fmla="*/ 3927720 h 5130710"/>
              <a:gd name="connsiteX695" fmla="*/ 5151935 w 6842126"/>
              <a:gd name="connsiteY695" fmla="*/ 3907453 h 5130710"/>
              <a:gd name="connsiteX696" fmla="*/ 5060673 w 6842126"/>
              <a:gd name="connsiteY696" fmla="*/ 4036538 h 5130710"/>
              <a:gd name="connsiteX697" fmla="*/ 5108175 w 6842126"/>
              <a:gd name="connsiteY697" fmla="*/ 3970796 h 5130710"/>
              <a:gd name="connsiteX698" fmla="*/ 5102507 w 6842126"/>
              <a:gd name="connsiteY698" fmla="*/ 3969154 h 5130710"/>
              <a:gd name="connsiteX699" fmla="*/ 5109025 w 6842126"/>
              <a:gd name="connsiteY699" fmla="*/ 3959598 h 5130710"/>
              <a:gd name="connsiteX700" fmla="*/ 5120525 w 6842126"/>
              <a:gd name="connsiteY700" fmla="*/ 3944846 h 5130710"/>
              <a:gd name="connsiteX701" fmla="*/ 5151935 w 6842126"/>
              <a:gd name="connsiteY701" fmla="*/ 3907453 h 5130710"/>
              <a:gd name="connsiteX702" fmla="*/ 5290129 w 6842126"/>
              <a:gd name="connsiteY702" fmla="*/ 3882708 h 5130710"/>
              <a:gd name="connsiteX703" fmla="*/ 5282643 w 6842126"/>
              <a:gd name="connsiteY703" fmla="*/ 3892470 h 5130710"/>
              <a:gd name="connsiteX704" fmla="*/ 5264998 w 6842126"/>
              <a:gd name="connsiteY704" fmla="*/ 3918224 h 5130710"/>
              <a:gd name="connsiteX705" fmla="*/ 5261322 w 6842126"/>
              <a:gd name="connsiteY705" fmla="*/ 3942691 h 5130710"/>
              <a:gd name="connsiteX706" fmla="*/ 5254024 w 6842126"/>
              <a:gd name="connsiteY706" fmla="*/ 3935120 h 5130710"/>
              <a:gd name="connsiteX707" fmla="*/ 5241969 w 6842126"/>
              <a:gd name="connsiteY707" fmla="*/ 3964868 h 5130710"/>
              <a:gd name="connsiteX708" fmla="*/ 5241240 w 6842126"/>
              <a:gd name="connsiteY708" fmla="*/ 3969972 h 5130710"/>
              <a:gd name="connsiteX709" fmla="*/ 5239499 w 6842126"/>
              <a:gd name="connsiteY709" fmla="*/ 3972184 h 5130710"/>
              <a:gd name="connsiteX710" fmla="*/ 5235357 w 6842126"/>
              <a:gd name="connsiteY710" fmla="*/ 3972566 h 5130710"/>
              <a:gd name="connsiteX711" fmla="*/ 5229770 w 6842126"/>
              <a:gd name="connsiteY711" fmla="*/ 3973081 h 5130710"/>
              <a:gd name="connsiteX712" fmla="*/ 5231525 w 6842126"/>
              <a:gd name="connsiteY712" fmla="*/ 3982319 h 5130710"/>
              <a:gd name="connsiteX713" fmla="*/ 5226747 w 6842126"/>
              <a:gd name="connsiteY713" fmla="*/ 3988389 h 5130710"/>
              <a:gd name="connsiteX714" fmla="*/ 5223355 w 6842126"/>
              <a:gd name="connsiteY714" fmla="*/ 3991487 h 5130710"/>
              <a:gd name="connsiteX715" fmla="*/ 5215657 w 6842126"/>
              <a:gd name="connsiteY715" fmla="*/ 3998841 h 5130710"/>
              <a:gd name="connsiteX716" fmla="*/ 5200655 w 6842126"/>
              <a:gd name="connsiteY716" fmla="*/ 4020310 h 5130710"/>
              <a:gd name="connsiteX717" fmla="*/ 5195304 w 6842126"/>
              <a:gd name="connsiteY717" fmla="*/ 4021602 h 5130710"/>
              <a:gd name="connsiteX718" fmla="*/ 5193570 w 6842126"/>
              <a:gd name="connsiteY718" fmla="*/ 4024582 h 5130710"/>
              <a:gd name="connsiteX719" fmla="*/ 5184615 w 6842126"/>
              <a:gd name="connsiteY719" fmla="*/ 4030139 h 5130710"/>
              <a:gd name="connsiteX720" fmla="*/ 5261101 w 6842126"/>
              <a:gd name="connsiteY720" fmla="*/ 3916793 h 5130710"/>
              <a:gd name="connsiteX721" fmla="*/ 1417706 w 6842126"/>
              <a:gd name="connsiteY721" fmla="*/ 3855961 h 5130710"/>
              <a:gd name="connsiteX722" fmla="*/ 1415427 w 6842126"/>
              <a:gd name="connsiteY722" fmla="*/ 3858840 h 5130710"/>
              <a:gd name="connsiteX723" fmla="*/ 1416127 w 6842126"/>
              <a:gd name="connsiteY723" fmla="*/ 3861131 h 5130710"/>
              <a:gd name="connsiteX724" fmla="*/ 1417094 w 6842126"/>
              <a:gd name="connsiteY724" fmla="*/ 3860333 h 5130710"/>
              <a:gd name="connsiteX725" fmla="*/ 1419327 w 6842126"/>
              <a:gd name="connsiteY725" fmla="*/ 3857042 h 5130710"/>
              <a:gd name="connsiteX726" fmla="*/ 5400161 w 6842126"/>
              <a:gd name="connsiteY726" fmla="*/ 3754953 h 5130710"/>
              <a:gd name="connsiteX727" fmla="*/ 5401193 w 6842126"/>
              <a:gd name="connsiteY727" fmla="*/ 3766123 h 5130710"/>
              <a:gd name="connsiteX728" fmla="*/ 5400161 w 6842126"/>
              <a:gd name="connsiteY728" fmla="*/ 3754953 h 5130710"/>
              <a:gd name="connsiteX729" fmla="*/ 1557692 w 6842126"/>
              <a:gd name="connsiteY729" fmla="*/ 3710336 h 5130710"/>
              <a:gd name="connsiteX730" fmla="*/ 1540882 w 6842126"/>
              <a:gd name="connsiteY730" fmla="*/ 3735184 h 5130710"/>
              <a:gd name="connsiteX731" fmla="*/ 1539224 w 6842126"/>
              <a:gd name="connsiteY731" fmla="*/ 3737467 h 5130710"/>
              <a:gd name="connsiteX732" fmla="*/ 1540579 w 6842126"/>
              <a:gd name="connsiteY732" fmla="*/ 3735914 h 5130710"/>
              <a:gd name="connsiteX733" fmla="*/ 1557713 w 6842126"/>
              <a:gd name="connsiteY733" fmla="*/ 3710595 h 5130710"/>
              <a:gd name="connsiteX734" fmla="*/ 5439560 w 6842126"/>
              <a:gd name="connsiteY734" fmla="*/ 3702405 h 5130710"/>
              <a:gd name="connsiteX735" fmla="*/ 5415566 w 6842126"/>
              <a:gd name="connsiteY735" fmla="*/ 3739627 h 5130710"/>
              <a:gd name="connsiteX736" fmla="*/ 5424595 w 6842126"/>
              <a:gd name="connsiteY736" fmla="*/ 3717697 h 5130710"/>
              <a:gd name="connsiteX737" fmla="*/ 5427351 w 6842126"/>
              <a:gd name="connsiteY737" fmla="*/ 3714112 h 5130710"/>
              <a:gd name="connsiteX738" fmla="*/ 1060557 w 6842126"/>
              <a:gd name="connsiteY738" fmla="*/ 3688066 h 5130710"/>
              <a:gd name="connsiteX739" fmla="*/ 1060084 w 6842126"/>
              <a:gd name="connsiteY739" fmla="*/ 3701762 h 5130710"/>
              <a:gd name="connsiteX740" fmla="*/ 1063121 w 6842126"/>
              <a:gd name="connsiteY740" fmla="*/ 3698207 h 5130710"/>
              <a:gd name="connsiteX741" fmla="*/ 1060557 w 6842126"/>
              <a:gd name="connsiteY741" fmla="*/ 3688066 h 5130710"/>
              <a:gd name="connsiteX742" fmla="*/ 5450017 w 6842126"/>
              <a:gd name="connsiteY742" fmla="*/ 3684626 h 5130710"/>
              <a:gd name="connsiteX743" fmla="*/ 5439560 w 6842126"/>
              <a:gd name="connsiteY743" fmla="*/ 3702405 h 5130710"/>
              <a:gd name="connsiteX744" fmla="*/ 5441237 w 6842126"/>
              <a:gd name="connsiteY744" fmla="*/ 3696048 h 5130710"/>
              <a:gd name="connsiteX745" fmla="*/ 5460126 w 6842126"/>
              <a:gd name="connsiteY745" fmla="*/ 3671473 h 5130710"/>
              <a:gd name="connsiteX746" fmla="*/ 5458077 w 6842126"/>
              <a:gd name="connsiteY746" fmla="*/ 3676543 h 5130710"/>
              <a:gd name="connsiteX747" fmla="*/ 5453641 w 6842126"/>
              <a:gd name="connsiteY747" fmla="*/ 3679909 h 5130710"/>
              <a:gd name="connsiteX748" fmla="*/ 1075453 w 6842126"/>
              <a:gd name="connsiteY748" fmla="*/ 3670731 h 5130710"/>
              <a:gd name="connsiteX749" fmla="*/ 1081231 w 6842126"/>
              <a:gd name="connsiteY749" fmla="*/ 3670931 h 5130710"/>
              <a:gd name="connsiteX750" fmla="*/ 1075453 w 6842126"/>
              <a:gd name="connsiteY750" fmla="*/ 3670731 h 5130710"/>
              <a:gd name="connsiteX751" fmla="*/ 5469459 w 6842126"/>
              <a:gd name="connsiteY751" fmla="*/ 3659328 h 5130710"/>
              <a:gd name="connsiteX752" fmla="*/ 5468023 w 6842126"/>
              <a:gd name="connsiteY752" fmla="*/ 3663310 h 5130710"/>
              <a:gd name="connsiteX753" fmla="*/ 5466147 w 6842126"/>
              <a:gd name="connsiteY753" fmla="*/ 3663641 h 5130710"/>
              <a:gd name="connsiteX754" fmla="*/ 1104760 w 6842126"/>
              <a:gd name="connsiteY754" fmla="*/ 3627129 h 5130710"/>
              <a:gd name="connsiteX755" fmla="*/ 1105895 w 6842126"/>
              <a:gd name="connsiteY755" fmla="*/ 3636286 h 5130710"/>
              <a:gd name="connsiteX756" fmla="*/ 1107906 w 6842126"/>
              <a:gd name="connsiteY756" fmla="*/ 3635630 h 5130710"/>
              <a:gd name="connsiteX757" fmla="*/ 1104760 w 6842126"/>
              <a:gd name="connsiteY757" fmla="*/ 3627129 h 5130710"/>
              <a:gd name="connsiteX758" fmla="*/ 1132688 w 6842126"/>
              <a:gd name="connsiteY758" fmla="*/ 3587418 h 5130710"/>
              <a:gd name="connsiteX759" fmla="*/ 1133825 w 6842126"/>
              <a:gd name="connsiteY759" fmla="*/ 3596575 h 5130710"/>
              <a:gd name="connsiteX760" fmla="*/ 1136610 w 6842126"/>
              <a:gd name="connsiteY760" fmla="*/ 3593730 h 5130710"/>
              <a:gd name="connsiteX761" fmla="*/ 1132688 w 6842126"/>
              <a:gd name="connsiteY761" fmla="*/ 3587418 h 5130710"/>
              <a:gd name="connsiteX762" fmla="*/ 1515902 w 6842126"/>
              <a:gd name="connsiteY762" fmla="*/ 3549656 h 5130710"/>
              <a:gd name="connsiteX763" fmla="*/ 1426255 w 6842126"/>
              <a:gd name="connsiteY763" fmla="*/ 3669427 h 5130710"/>
              <a:gd name="connsiteX764" fmla="*/ 1408780 w 6842126"/>
              <a:gd name="connsiteY764" fmla="*/ 3691720 h 5130710"/>
              <a:gd name="connsiteX765" fmla="*/ 1372393 w 6842126"/>
              <a:gd name="connsiteY765" fmla="*/ 3744260 h 5130710"/>
              <a:gd name="connsiteX766" fmla="*/ 1371094 w 6842126"/>
              <a:gd name="connsiteY766" fmla="*/ 3746069 h 5130710"/>
              <a:gd name="connsiteX767" fmla="*/ 1406654 w 6842126"/>
              <a:gd name="connsiteY767" fmla="*/ 3706453 h 5130710"/>
              <a:gd name="connsiteX768" fmla="*/ 1420219 w 6842126"/>
              <a:gd name="connsiteY768" fmla="*/ 3689840 h 5130710"/>
              <a:gd name="connsiteX769" fmla="*/ 1467597 w 6842126"/>
              <a:gd name="connsiteY769" fmla="*/ 3624534 h 5130710"/>
              <a:gd name="connsiteX770" fmla="*/ 1494485 w 6842126"/>
              <a:gd name="connsiteY770" fmla="*/ 3586519 h 5130710"/>
              <a:gd name="connsiteX771" fmla="*/ 1093975 w 6842126"/>
              <a:gd name="connsiteY771" fmla="*/ 3529146 h 5130710"/>
              <a:gd name="connsiteX772" fmla="*/ 1093390 w 6842126"/>
              <a:gd name="connsiteY772" fmla="*/ 3530214 h 5130710"/>
              <a:gd name="connsiteX773" fmla="*/ 1089986 w 6842126"/>
              <a:gd name="connsiteY773" fmla="*/ 3533299 h 5130710"/>
              <a:gd name="connsiteX774" fmla="*/ 5521063 w 6842126"/>
              <a:gd name="connsiteY774" fmla="*/ 3506505 h 5130710"/>
              <a:gd name="connsiteX775" fmla="*/ 5467442 w 6842126"/>
              <a:gd name="connsiteY775" fmla="*/ 3598731 h 5130710"/>
              <a:gd name="connsiteX776" fmla="*/ 5410111 w 6842126"/>
              <a:gd name="connsiteY776" fmla="*/ 3673995 h 5130710"/>
              <a:gd name="connsiteX777" fmla="*/ 5131745 w 6842126"/>
              <a:gd name="connsiteY777" fmla="*/ 4013616 h 5130710"/>
              <a:gd name="connsiteX778" fmla="*/ 5025099 w 6842126"/>
              <a:gd name="connsiteY778" fmla="*/ 4145206 h 5130710"/>
              <a:gd name="connsiteX779" fmla="*/ 5051343 w 6842126"/>
              <a:gd name="connsiteY779" fmla="*/ 4130760 h 5130710"/>
              <a:gd name="connsiteX780" fmla="*/ 5082104 w 6842126"/>
              <a:gd name="connsiteY780" fmla="*/ 4096731 h 5130710"/>
              <a:gd name="connsiteX781" fmla="*/ 5211375 w 6842126"/>
              <a:gd name="connsiteY781" fmla="*/ 3975185 h 5130710"/>
              <a:gd name="connsiteX782" fmla="*/ 5214045 w 6842126"/>
              <a:gd name="connsiteY782" fmla="*/ 3972053 h 5130710"/>
              <a:gd name="connsiteX783" fmla="*/ 4994624 w 6842126"/>
              <a:gd name="connsiteY783" fmla="*/ 4294215 h 5130710"/>
              <a:gd name="connsiteX784" fmla="*/ 4513833 w 6842126"/>
              <a:gd name="connsiteY784" fmla="*/ 4961437 h 5130710"/>
              <a:gd name="connsiteX785" fmla="*/ 4541227 w 6842126"/>
              <a:gd name="connsiteY785" fmla="*/ 4914614 h 5130710"/>
              <a:gd name="connsiteX786" fmla="*/ 4558741 w 6842126"/>
              <a:gd name="connsiteY786" fmla="*/ 4879251 h 5130710"/>
              <a:gd name="connsiteX787" fmla="*/ 4471087 w 6842126"/>
              <a:gd name="connsiteY787" fmla="*/ 4967080 h 5130710"/>
              <a:gd name="connsiteX788" fmla="*/ 4611833 w 6842126"/>
              <a:gd name="connsiteY788" fmla="*/ 4743438 h 5130710"/>
              <a:gd name="connsiteX789" fmla="*/ 4611833 w 6842126"/>
              <a:gd name="connsiteY789" fmla="*/ 4743438 h 5130710"/>
              <a:gd name="connsiteX790" fmla="*/ 4633021 w 6842126"/>
              <a:gd name="connsiteY790" fmla="*/ 4683610 h 5130710"/>
              <a:gd name="connsiteX791" fmla="*/ 4641137 w 6842126"/>
              <a:gd name="connsiteY791" fmla="*/ 4655415 h 5130710"/>
              <a:gd name="connsiteX792" fmla="*/ 4648459 w 6842126"/>
              <a:gd name="connsiteY792" fmla="*/ 4637762 h 5130710"/>
              <a:gd name="connsiteX793" fmla="*/ 4643159 w 6842126"/>
              <a:gd name="connsiteY793" fmla="*/ 4644353 h 5130710"/>
              <a:gd name="connsiteX794" fmla="*/ 4603841 w 6842126"/>
              <a:gd name="connsiteY794" fmla="*/ 4689073 h 5130710"/>
              <a:gd name="connsiteX795" fmla="*/ 4575039 w 6842126"/>
              <a:gd name="connsiteY795" fmla="*/ 4719755 h 5130710"/>
              <a:gd name="connsiteX796" fmla="*/ 4577149 w 6842126"/>
              <a:gd name="connsiteY796" fmla="*/ 4716369 h 5130710"/>
              <a:gd name="connsiteX797" fmla="*/ 4596169 w 6842126"/>
              <a:gd name="connsiteY797" fmla="*/ 4690700 h 5130710"/>
              <a:gd name="connsiteX798" fmla="*/ 4597835 w 6842126"/>
              <a:gd name="connsiteY798" fmla="*/ 4688081 h 5130710"/>
              <a:gd name="connsiteX799" fmla="*/ 4609474 w 6842126"/>
              <a:gd name="connsiteY799" fmla="*/ 4675667 h 5130710"/>
              <a:gd name="connsiteX800" fmla="*/ 4645303 w 6842126"/>
              <a:gd name="connsiteY800" fmla="*/ 4633958 h 5130710"/>
              <a:gd name="connsiteX801" fmla="*/ 4656799 w 6842126"/>
              <a:gd name="connsiteY801" fmla="*/ 4619426 h 5130710"/>
              <a:gd name="connsiteX802" fmla="*/ 4675589 w 6842126"/>
              <a:gd name="connsiteY802" fmla="*/ 4585842 h 5130710"/>
              <a:gd name="connsiteX803" fmla="*/ 4759668 w 6842126"/>
              <a:gd name="connsiteY803" fmla="*/ 4471601 h 5130710"/>
              <a:gd name="connsiteX804" fmla="*/ 5045209 w 6842126"/>
              <a:gd name="connsiteY804" fmla="*/ 4053124 h 5130710"/>
              <a:gd name="connsiteX805" fmla="*/ 5043825 w 6842126"/>
              <a:gd name="connsiteY805" fmla="*/ 4056610 h 5130710"/>
              <a:gd name="connsiteX806" fmla="*/ 5062951 w 6842126"/>
              <a:gd name="connsiteY806" fmla="*/ 4040682 h 5130710"/>
              <a:gd name="connsiteX807" fmla="*/ 5084779 w 6842126"/>
              <a:gd name="connsiteY807" fmla="*/ 4039467 h 5130710"/>
              <a:gd name="connsiteX808" fmla="*/ 5143231 w 6842126"/>
              <a:gd name="connsiteY808" fmla="*/ 3973999 h 5130710"/>
              <a:gd name="connsiteX809" fmla="*/ 5505630 w 6842126"/>
              <a:gd name="connsiteY809" fmla="*/ 3528858 h 5130710"/>
              <a:gd name="connsiteX810" fmla="*/ 1138289 w 6842126"/>
              <a:gd name="connsiteY810" fmla="*/ 3504880 h 5130710"/>
              <a:gd name="connsiteX811" fmla="*/ 1137850 w 6842126"/>
              <a:gd name="connsiteY811" fmla="*/ 3506449 h 5130710"/>
              <a:gd name="connsiteX812" fmla="*/ 1135116 w 6842126"/>
              <a:gd name="connsiteY812" fmla="*/ 3507684 h 5130710"/>
              <a:gd name="connsiteX813" fmla="*/ 1138289 w 6842126"/>
              <a:gd name="connsiteY813" fmla="*/ 3504880 h 5130710"/>
              <a:gd name="connsiteX814" fmla="*/ 1141463 w 6842126"/>
              <a:gd name="connsiteY814" fmla="*/ 3502075 h 5130710"/>
              <a:gd name="connsiteX815" fmla="*/ 1141025 w 6842126"/>
              <a:gd name="connsiteY815" fmla="*/ 3503644 h 5130710"/>
              <a:gd name="connsiteX816" fmla="*/ 1138289 w 6842126"/>
              <a:gd name="connsiteY816" fmla="*/ 3504880 h 5130710"/>
              <a:gd name="connsiteX817" fmla="*/ 1141463 w 6842126"/>
              <a:gd name="connsiteY817" fmla="*/ 3502075 h 5130710"/>
              <a:gd name="connsiteX818" fmla="*/ 1149334 w 6842126"/>
              <a:gd name="connsiteY818" fmla="*/ 3494021 h 5130710"/>
              <a:gd name="connsiteX819" fmla="*/ 1146580 w 6842126"/>
              <a:gd name="connsiteY819" fmla="*/ 3498304 h 5130710"/>
              <a:gd name="connsiteX820" fmla="*/ 1141463 w 6842126"/>
              <a:gd name="connsiteY820" fmla="*/ 3502075 h 5130710"/>
              <a:gd name="connsiteX821" fmla="*/ 1149334 w 6842126"/>
              <a:gd name="connsiteY821" fmla="*/ 3494021 h 5130710"/>
              <a:gd name="connsiteX822" fmla="*/ 1084352 w 6842126"/>
              <a:gd name="connsiteY822" fmla="*/ 3462433 h 5130710"/>
              <a:gd name="connsiteX823" fmla="*/ 1085252 w 6842126"/>
              <a:gd name="connsiteY823" fmla="*/ 3469708 h 5130710"/>
              <a:gd name="connsiteX824" fmla="*/ 1084352 w 6842126"/>
              <a:gd name="connsiteY824" fmla="*/ 3462433 h 5130710"/>
              <a:gd name="connsiteX825" fmla="*/ 1070021 w 6842126"/>
              <a:gd name="connsiteY825" fmla="*/ 3452891 h 5130710"/>
              <a:gd name="connsiteX826" fmla="*/ 1068668 w 6842126"/>
              <a:gd name="connsiteY826" fmla="*/ 3455043 h 5130710"/>
              <a:gd name="connsiteX827" fmla="*/ 1068383 w 6842126"/>
              <a:gd name="connsiteY827" fmla="*/ 3456777 h 5130710"/>
              <a:gd name="connsiteX828" fmla="*/ 994720 w 6842126"/>
              <a:gd name="connsiteY828" fmla="*/ 3451660 h 5130710"/>
              <a:gd name="connsiteX829" fmla="*/ 994675 w 6842126"/>
              <a:gd name="connsiteY829" fmla="*/ 3452114 h 5130710"/>
              <a:gd name="connsiteX830" fmla="*/ 994428 w 6842126"/>
              <a:gd name="connsiteY830" fmla="*/ 3451715 h 5130710"/>
              <a:gd name="connsiteX831" fmla="*/ 1040731 w 6842126"/>
              <a:gd name="connsiteY831" fmla="*/ 3442180 h 5130710"/>
              <a:gd name="connsiteX832" fmla="*/ 1040264 w 6842126"/>
              <a:gd name="connsiteY832" fmla="*/ 3443596 h 5130710"/>
              <a:gd name="connsiteX833" fmla="*/ 1039825 w 6842126"/>
              <a:gd name="connsiteY833" fmla="*/ 3444681 h 5130710"/>
              <a:gd name="connsiteX834" fmla="*/ 1038252 w 6842126"/>
              <a:gd name="connsiteY834" fmla="*/ 3446667 h 5130710"/>
              <a:gd name="connsiteX835" fmla="*/ 1040731 w 6842126"/>
              <a:gd name="connsiteY835" fmla="*/ 3442180 h 5130710"/>
              <a:gd name="connsiteX836" fmla="*/ 1145938 w 6842126"/>
              <a:gd name="connsiteY836" fmla="*/ 3437297 h 5130710"/>
              <a:gd name="connsiteX837" fmla="*/ 1147159 w 6842126"/>
              <a:gd name="connsiteY837" fmla="*/ 3437605 h 5130710"/>
              <a:gd name="connsiteX838" fmla="*/ 1145116 w 6842126"/>
              <a:gd name="connsiteY838" fmla="*/ 3440688 h 5130710"/>
              <a:gd name="connsiteX839" fmla="*/ 1142215 w 6842126"/>
              <a:gd name="connsiteY839" fmla="*/ 3442180 h 5130710"/>
              <a:gd name="connsiteX840" fmla="*/ 1145938 w 6842126"/>
              <a:gd name="connsiteY840" fmla="*/ 3437297 h 5130710"/>
              <a:gd name="connsiteX841" fmla="*/ 1182416 w 6842126"/>
              <a:gd name="connsiteY841" fmla="*/ 3417091 h 5130710"/>
              <a:gd name="connsiteX842" fmla="*/ 1180635 w 6842126"/>
              <a:gd name="connsiteY842" fmla="*/ 3419970 h 5130710"/>
              <a:gd name="connsiteX843" fmla="*/ 1177435 w 6842126"/>
              <a:gd name="connsiteY843" fmla="*/ 3422183 h 5130710"/>
              <a:gd name="connsiteX844" fmla="*/ 1182416 w 6842126"/>
              <a:gd name="connsiteY844" fmla="*/ 3417091 h 5130710"/>
              <a:gd name="connsiteX845" fmla="*/ 418512 w 6842126"/>
              <a:gd name="connsiteY845" fmla="*/ 3384814 h 5130710"/>
              <a:gd name="connsiteX846" fmla="*/ 418318 w 6842126"/>
              <a:gd name="connsiteY846" fmla="*/ 3395178 h 5130710"/>
              <a:gd name="connsiteX847" fmla="*/ 418512 w 6842126"/>
              <a:gd name="connsiteY847" fmla="*/ 3384814 h 5130710"/>
              <a:gd name="connsiteX848" fmla="*/ 429922 w 6842126"/>
              <a:gd name="connsiteY848" fmla="*/ 3373113 h 5130710"/>
              <a:gd name="connsiteX849" fmla="*/ 429094 w 6842126"/>
              <a:gd name="connsiteY849" fmla="*/ 3377169 h 5130710"/>
              <a:gd name="connsiteX850" fmla="*/ 428341 w 6842126"/>
              <a:gd name="connsiteY850" fmla="*/ 3380845 h 5130710"/>
              <a:gd name="connsiteX851" fmla="*/ 430346 w 6842126"/>
              <a:gd name="connsiteY851" fmla="*/ 3371042 h 5130710"/>
              <a:gd name="connsiteX852" fmla="*/ 429922 w 6842126"/>
              <a:gd name="connsiteY852" fmla="*/ 3373113 h 5130710"/>
              <a:gd name="connsiteX853" fmla="*/ 429938 w 6842126"/>
              <a:gd name="connsiteY853" fmla="*/ 3373033 h 5130710"/>
              <a:gd name="connsiteX854" fmla="*/ 430346 w 6842126"/>
              <a:gd name="connsiteY854" fmla="*/ 3371042 h 5130710"/>
              <a:gd name="connsiteX855" fmla="*/ 928269 w 6842126"/>
              <a:gd name="connsiteY855" fmla="*/ 3367701 h 5130710"/>
              <a:gd name="connsiteX856" fmla="*/ 912722 w 6842126"/>
              <a:gd name="connsiteY856" fmla="*/ 3394829 h 5130710"/>
              <a:gd name="connsiteX857" fmla="*/ 910035 w 6842126"/>
              <a:gd name="connsiteY857" fmla="*/ 3397368 h 5130710"/>
              <a:gd name="connsiteX858" fmla="*/ 906645 w 6842126"/>
              <a:gd name="connsiteY858" fmla="*/ 3400142 h 5130710"/>
              <a:gd name="connsiteX859" fmla="*/ 913330 w 6842126"/>
              <a:gd name="connsiteY859" fmla="*/ 3386542 h 5130710"/>
              <a:gd name="connsiteX860" fmla="*/ 920250 w 6842126"/>
              <a:gd name="connsiteY860" fmla="*/ 3373833 h 5130710"/>
              <a:gd name="connsiteX861" fmla="*/ 925878 w 6842126"/>
              <a:gd name="connsiteY861" fmla="*/ 3369727 h 5130710"/>
              <a:gd name="connsiteX862" fmla="*/ 379161 w 6842126"/>
              <a:gd name="connsiteY862" fmla="*/ 3363344 h 5130710"/>
              <a:gd name="connsiteX863" fmla="*/ 379881 w 6842126"/>
              <a:gd name="connsiteY863" fmla="*/ 3371132 h 5130710"/>
              <a:gd name="connsiteX864" fmla="*/ 379161 w 6842126"/>
              <a:gd name="connsiteY864" fmla="*/ 3363344 h 5130710"/>
              <a:gd name="connsiteX865" fmla="*/ 884349 w 6842126"/>
              <a:gd name="connsiteY865" fmla="*/ 3349184 h 5130710"/>
              <a:gd name="connsiteX866" fmla="*/ 883764 w 6842126"/>
              <a:gd name="connsiteY866" fmla="*/ 3350252 h 5130710"/>
              <a:gd name="connsiteX867" fmla="*/ 880360 w 6842126"/>
              <a:gd name="connsiteY867" fmla="*/ 3353335 h 5130710"/>
              <a:gd name="connsiteX868" fmla="*/ 5583455 w 6842126"/>
              <a:gd name="connsiteY868" fmla="*/ 3346541 h 5130710"/>
              <a:gd name="connsiteX869" fmla="*/ 5588397 w 6842126"/>
              <a:gd name="connsiteY869" fmla="*/ 3355520 h 5130710"/>
              <a:gd name="connsiteX870" fmla="*/ 5583455 w 6842126"/>
              <a:gd name="connsiteY870" fmla="*/ 3346541 h 5130710"/>
              <a:gd name="connsiteX871" fmla="*/ 1214155 w 6842126"/>
              <a:gd name="connsiteY871" fmla="*/ 3344397 h 5130710"/>
              <a:gd name="connsiteX872" fmla="*/ 1211914 w 6842126"/>
              <a:gd name="connsiteY872" fmla="*/ 3346234 h 5130710"/>
              <a:gd name="connsiteX873" fmla="*/ 1210462 w 6842126"/>
              <a:gd name="connsiteY873" fmla="*/ 3348047 h 5130710"/>
              <a:gd name="connsiteX874" fmla="*/ 1203384 w 6842126"/>
              <a:gd name="connsiteY874" fmla="*/ 3357656 h 5130710"/>
              <a:gd name="connsiteX875" fmla="*/ 1212172 w 6842126"/>
              <a:gd name="connsiteY875" fmla="*/ 3347569 h 5130710"/>
              <a:gd name="connsiteX876" fmla="*/ 1214155 w 6842126"/>
              <a:gd name="connsiteY876" fmla="*/ 3344397 h 5130710"/>
              <a:gd name="connsiteX877" fmla="*/ 5600303 w 6842126"/>
              <a:gd name="connsiteY877" fmla="*/ 3326467 h 5130710"/>
              <a:gd name="connsiteX878" fmla="*/ 5599707 w 6842126"/>
              <a:gd name="connsiteY878" fmla="*/ 3331518 h 5130710"/>
              <a:gd name="connsiteX879" fmla="*/ 5594295 w 6842126"/>
              <a:gd name="connsiteY879" fmla="*/ 3335173 h 5130710"/>
              <a:gd name="connsiteX880" fmla="*/ 5600303 w 6842126"/>
              <a:gd name="connsiteY880" fmla="*/ 3326467 h 5130710"/>
              <a:gd name="connsiteX881" fmla="*/ 928662 w 6842126"/>
              <a:gd name="connsiteY881" fmla="*/ 3324917 h 5130710"/>
              <a:gd name="connsiteX882" fmla="*/ 928224 w 6842126"/>
              <a:gd name="connsiteY882" fmla="*/ 3326486 h 5130710"/>
              <a:gd name="connsiteX883" fmla="*/ 925488 w 6842126"/>
              <a:gd name="connsiteY883" fmla="*/ 3327721 h 5130710"/>
              <a:gd name="connsiteX884" fmla="*/ 928662 w 6842126"/>
              <a:gd name="connsiteY884" fmla="*/ 3324917 h 5130710"/>
              <a:gd name="connsiteX885" fmla="*/ 931835 w 6842126"/>
              <a:gd name="connsiteY885" fmla="*/ 3322114 h 5130710"/>
              <a:gd name="connsiteX886" fmla="*/ 931399 w 6842126"/>
              <a:gd name="connsiteY886" fmla="*/ 3323682 h 5130710"/>
              <a:gd name="connsiteX887" fmla="*/ 928662 w 6842126"/>
              <a:gd name="connsiteY887" fmla="*/ 3324917 h 5130710"/>
              <a:gd name="connsiteX888" fmla="*/ 931835 w 6842126"/>
              <a:gd name="connsiteY888" fmla="*/ 3322114 h 5130710"/>
              <a:gd name="connsiteX889" fmla="*/ 362716 w 6842126"/>
              <a:gd name="connsiteY889" fmla="*/ 3318113 h 5130710"/>
              <a:gd name="connsiteX890" fmla="*/ 363018 w 6842126"/>
              <a:gd name="connsiteY890" fmla="*/ 3319601 h 5130710"/>
              <a:gd name="connsiteX891" fmla="*/ 360400 w 6842126"/>
              <a:gd name="connsiteY891" fmla="*/ 3323286 h 5130710"/>
              <a:gd name="connsiteX892" fmla="*/ 360210 w 6842126"/>
              <a:gd name="connsiteY892" fmla="*/ 3322731 h 5130710"/>
              <a:gd name="connsiteX893" fmla="*/ 362716 w 6842126"/>
              <a:gd name="connsiteY893" fmla="*/ 3318113 h 5130710"/>
              <a:gd name="connsiteX894" fmla="*/ 939709 w 6842126"/>
              <a:gd name="connsiteY894" fmla="*/ 3314059 h 5130710"/>
              <a:gd name="connsiteX895" fmla="*/ 936954 w 6842126"/>
              <a:gd name="connsiteY895" fmla="*/ 3318342 h 5130710"/>
              <a:gd name="connsiteX896" fmla="*/ 931835 w 6842126"/>
              <a:gd name="connsiteY896" fmla="*/ 3322114 h 5130710"/>
              <a:gd name="connsiteX897" fmla="*/ 939709 w 6842126"/>
              <a:gd name="connsiteY897" fmla="*/ 3314059 h 5130710"/>
              <a:gd name="connsiteX898" fmla="*/ 513794 w 6842126"/>
              <a:gd name="connsiteY898" fmla="*/ 3307294 h 5130710"/>
              <a:gd name="connsiteX899" fmla="*/ 512468 w 6842126"/>
              <a:gd name="connsiteY899" fmla="*/ 3315871 h 5130710"/>
              <a:gd name="connsiteX900" fmla="*/ 513794 w 6842126"/>
              <a:gd name="connsiteY900" fmla="*/ 3307294 h 5130710"/>
              <a:gd name="connsiteX901" fmla="*/ 370366 w 6842126"/>
              <a:gd name="connsiteY901" fmla="*/ 3306335 h 5130710"/>
              <a:gd name="connsiteX902" fmla="*/ 370950 w 6842126"/>
              <a:gd name="connsiteY902" fmla="*/ 3308441 h 5130710"/>
              <a:gd name="connsiteX903" fmla="*/ 368366 w 6842126"/>
              <a:gd name="connsiteY903" fmla="*/ 3312073 h 5130710"/>
              <a:gd name="connsiteX904" fmla="*/ 367925 w 6842126"/>
              <a:gd name="connsiteY904" fmla="*/ 3310976 h 5130710"/>
              <a:gd name="connsiteX905" fmla="*/ 370366 w 6842126"/>
              <a:gd name="connsiteY905" fmla="*/ 3306335 h 5130710"/>
              <a:gd name="connsiteX906" fmla="*/ 378530 w 6842126"/>
              <a:gd name="connsiteY906" fmla="*/ 3294738 h 5130710"/>
              <a:gd name="connsiteX907" fmla="*/ 379025 w 6842126"/>
              <a:gd name="connsiteY907" fmla="*/ 3297177 h 5130710"/>
              <a:gd name="connsiteX908" fmla="*/ 376398 w 6842126"/>
              <a:gd name="connsiteY908" fmla="*/ 3300826 h 5130710"/>
              <a:gd name="connsiteX909" fmla="*/ 375834 w 6842126"/>
              <a:gd name="connsiteY909" fmla="*/ 3299287 h 5130710"/>
              <a:gd name="connsiteX910" fmla="*/ 378530 w 6842126"/>
              <a:gd name="connsiteY910" fmla="*/ 3294738 h 5130710"/>
              <a:gd name="connsiteX911" fmla="*/ 977395 w 6842126"/>
              <a:gd name="connsiteY911" fmla="*/ 3291508 h 5130710"/>
              <a:gd name="connsiteX912" fmla="*/ 973570 w 6842126"/>
              <a:gd name="connsiteY912" fmla="*/ 3298481 h 5130710"/>
              <a:gd name="connsiteX913" fmla="*/ 951812 w 6842126"/>
              <a:gd name="connsiteY913" fmla="*/ 3328425 h 5130710"/>
              <a:gd name="connsiteX914" fmla="*/ 942431 w 6842126"/>
              <a:gd name="connsiteY914" fmla="*/ 3343969 h 5130710"/>
              <a:gd name="connsiteX915" fmla="*/ 942346 w 6842126"/>
              <a:gd name="connsiteY915" fmla="*/ 3343535 h 5130710"/>
              <a:gd name="connsiteX916" fmla="*/ 934822 w 6842126"/>
              <a:gd name="connsiteY916" fmla="*/ 3349772 h 5130710"/>
              <a:gd name="connsiteX917" fmla="*/ 932054 w 6842126"/>
              <a:gd name="connsiteY917" fmla="*/ 3352153 h 5130710"/>
              <a:gd name="connsiteX918" fmla="*/ 934797 w 6842126"/>
              <a:gd name="connsiteY918" fmla="*/ 3347111 h 5130710"/>
              <a:gd name="connsiteX919" fmla="*/ 953697 w 6842126"/>
              <a:gd name="connsiteY919" fmla="*/ 3314798 h 5130710"/>
              <a:gd name="connsiteX920" fmla="*/ 964273 w 6842126"/>
              <a:gd name="connsiteY920" fmla="*/ 3305306 h 5130710"/>
              <a:gd name="connsiteX921" fmla="*/ 930415 w 6842126"/>
              <a:gd name="connsiteY921" fmla="*/ 3285238 h 5130710"/>
              <a:gd name="connsiteX922" fmla="*/ 924388 w 6842126"/>
              <a:gd name="connsiteY922" fmla="*/ 3288637 h 5130710"/>
              <a:gd name="connsiteX923" fmla="*/ 922508 w 6842126"/>
              <a:gd name="connsiteY923" fmla="*/ 3292241 h 5130710"/>
              <a:gd name="connsiteX924" fmla="*/ 920584 w 6842126"/>
              <a:gd name="connsiteY924" fmla="*/ 3295117 h 5130710"/>
              <a:gd name="connsiteX925" fmla="*/ 920754 w 6842126"/>
              <a:gd name="connsiteY925" fmla="*/ 3294988 h 5130710"/>
              <a:gd name="connsiteX926" fmla="*/ 921402 w 6842126"/>
              <a:gd name="connsiteY926" fmla="*/ 3294514 h 5130710"/>
              <a:gd name="connsiteX927" fmla="*/ 349687 w 6842126"/>
              <a:gd name="connsiteY927" fmla="*/ 3284520 h 5130710"/>
              <a:gd name="connsiteX928" fmla="*/ 350406 w 6842126"/>
              <a:gd name="connsiteY928" fmla="*/ 3292310 h 5130710"/>
              <a:gd name="connsiteX929" fmla="*/ 349687 w 6842126"/>
              <a:gd name="connsiteY929" fmla="*/ 3284520 h 5130710"/>
              <a:gd name="connsiteX930" fmla="*/ 865826 w 6842126"/>
              <a:gd name="connsiteY930" fmla="*/ 3264296 h 5130710"/>
              <a:gd name="connsiteX931" fmla="*/ 862366 w 6842126"/>
              <a:gd name="connsiteY931" fmla="*/ 3269796 h 5130710"/>
              <a:gd name="connsiteX932" fmla="*/ 863100 w 6842126"/>
              <a:gd name="connsiteY932" fmla="*/ 3268834 h 5130710"/>
              <a:gd name="connsiteX933" fmla="*/ 866089 w 6842126"/>
              <a:gd name="connsiteY933" fmla="*/ 3264320 h 5130710"/>
              <a:gd name="connsiteX934" fmla="*/ 831105 w 6842126"/>
              <a:gd name="connsiteY934" fmla="*/ 3262216 h 5130710"/>
              <a:gd name="connsiteX935" fmla="*/ 830637 w 6842126"/>
              <a:gd name="connsiteY935" fmla="*/ 3263632 h 5130710"/>
              <a:gd name="connsiteX936" fmla="*/ 830196 w 6842126"/>
              <a:gd name="connsiteY936" fmla="*/ 3264717 h 5130710"/>
              <a:gd name="connsiteX937" fmla="*/ 828626 w 6842126"/>
              <a:gd name="connsiteY937" fmla="*/ 3266705 h 5130710"/>
              <a:gd name="connsiteX938" fmla="*/ 831105 w 6842126"/>
              <a:gd name="connsiteY938" fmla="*/ 3262216 h 5130710"/>
              <a:gd name="connsiteX939" fmla="*/ 951128 w 6842126"/>
              <a:gd name="connsiteY939" fmla="*/ 3261142 h 5130710"/>
              <a:gd name="connsiteX940" fmla="*/ 951764 w 6842126"/>
              <a:gd name="connsiteY940" fmla="*/ 3263281 h 5130710"/>
              <a:gd name="connsiteX941" fmla="*/ 951274 w 6842126"/>
              <a:gd name="connsiteY941" fmla="*/ 3261632 h 5130710"/>
              <a:gd name="connsiteX942" fmla="*/ 951128 w 6842126"/>
              <a:gd name="connsiteY942" fmla="*/ 3261142 h 5130710"/>
              <a:gd name="connsiteX943" fmla="*/ 5641379 w 6842126"/>
              <a:gd name="connsiteY943" fmla="*/ 3258862 h 5130710"/>
              <a:gd name="connsiteX944" fmla="*/ 5635751 w 6842126"/>
              <a:gd name="connsiteY944" fmla="*/ 3276838 h 5130710"/>
              <a:gd name="connsiteX945" fmla="*/ 5600303 w 6842126"/>
              <a:gd name="connsiteY945" fmla="*/ 3326467 h 5130710"/>
              <a:gd name="connsiteX946" fmla="*/ 5641379 w 6842126"/>
              <a:gd name="connsiteY946" fmla="*/ 3258862 h 5130710"/>
              <a:gd name="connsiteX947" fmla="*/ 936313 w 6842126"/>
              <a:gd name="connsiteY947" fmla="*/ 3257336 h 5130710"/>
              <a:gd name="connsiteX948" fmla="*/ 937532 w 6842126"/>
              <a:gd name="connsiteY948" fmla="*/ 3257643 h 5130710"/>
              <a:gd name="connsiteX949" fmla="*/ 935489 w 6842126"/>
              <a:gd name="connsiteY949" fmla="*/ 3260726 h 5130710"/>
              <a:gd name="connsiteX950" fmla="*/ 932588 w 6842126"/>
              <a:gd name="connsiteY950" fmla="*/ 3262218 h 5130710"/>
              <a:gd name="connsiteX951" fmla="*/ 936313 w 6842126"/>
              <a:gd name="connsiteY951" fmla="*/ 3257336 h 5130710"/>
              <a:gd name="connsiteX952" fmla="*/ 994996 w 6842126"/>
              <a:gd name="connsiteY952" fmla="*/ 3255199 h 5130710"/>
              <a:gd name="connsiteX953" fmla="*/ 992400 w 6842126"/>
              <a:gd name="connsiteY953" fmla="*/ 3256848 h 5130710"/>
              <a:gd name="connsiteX954" fmla="*/ 991815 w 6842126"/>
              <a:gd name="connsiteY954" fmla="*/ 3257437 h 5130710"/>
              <a:gd name="connsiteX955" fmla="*/ 990577 w 6842126"/>
              <a:gd name="connsiteY955" fmla="*/ 3259276 h 5130710"/>
              <a:gd name="connsiteX956" fmla="*/ 991714 w 6842126"/>
              <a:gd name="connsiteY956" fmla="*/ 3261252 h 5130710"/>
              <a:gd name="connsiteX957" fmla="*/ 995963 w 6842126"/>
              <a:gd name="connsiteY957" fmla="*/ 3255585 h 5130710"/>
              <a:gd name="connsiteX958" fmla="*/ 994996 w 6842126"/>
              <a:gd name="connsiteY958" fmla="*/ 3255199 h 5130710"/>
              <a:gd name="connsiteX959" fmla="*/ 422851 w 6842126"/>
              <a:gd name="connsiteY959" fmla="*/ 3250718 h 5130710"/>
              <a:gd name="connsiteX960" fmla="*/ 423509 w 6842126"/>
              <a:gd name="connsiteY960" fmla="*/ 3253313 h 5130710"/>
              <a:gd name="connsiteX961" fmla="*/ 419456 w 6842126"/>
              <a:gd name="connsiteY961" fmla="*/ 3259394 h 5130710"/>
              <a:gd name="connsiteX962" fmla="*/ 419706 w 6842126"/>
              <a:gd name="connsiteY962" fmla="*/ 3256767 h 5130710"/>
              <a:gd name="connsiteX963" fmla="*/ 418911 w 6842126"/>
              <a:gd name="connsiteY963" fmla="*/ 3256208 h 5130710"/>
              <a:gd name="connsiteX964" fmla="*/ 634062 w 6842126"/>
              <a:gd name="connsiteY964" fmla="*/ 3239372 h 5130710"/>
              <a:gd name="connsiteX965" fmla="*/ 619712 w 6842126"/>
              <a:gd name="connsiteY965" fmla="*/ 3261937 h 5130710"/>
              <a:gd name="connsiteX966" fmla="*/ 608147 w 6842126"/>
              <a:gd name="connsiteY966" fmla="*/ 3274462 h 5130710"/>
              <a:gd name="connsiteX967" fmla="*/ 614337 w 6842126"/>
              <a:gd name="connsiteY967" fmla="*/ 3263943 h 5130710"/>
              <a:gd name="connsiteX968" fmla="*/ 981557 w 6842126"/>
              <a:gd name="connsiteY968" fmla="*/ 3229612 h 5130710"/>
              <a:gd name="connsiteX969" fmla="*/ 978472 w 6842126"/>
              <a:gd name="connsiteY969" fmla="*/ 3232421 h 5130710"/>
              <a:gd name="connsiteX970" fmla="*/ 974851 w 6842126"/>
              <a:gd name="connsiteY970" fmla="*/ 3235422 h 5130710"/>
              <a:gd name="connsiteX971" fmla="*/ 971180 w 6842126"/>
              <a:gd name="connsiteY971" fmla="*/ 3240526 h 5130710"/>
              <a:gd name="connsiteX972" fmla="*/ 962974 w 6842126"/>
              <a:gd name="connsiteY972" fmla="*/ 3251792 h 5130710"/>
              <a:gd name="connsiteX973" fmla="*/ 969113 w 6842126"/>
              <a:gd name="connsiteY973" fmla="*/ 3245503 h 5130710"/>
              <a:gd name="connsiteX974" fmla="*/ 978630 w 6842126"/>
              <a:gd name="connsiteY974" fmla="*/ 3236102 h 5130710"/>
              <a:gd name="connsiteX975" fmla="*/ 980776 w 6842126"/>
              <a:gd name="connsiteY975" fmla="*/ 3231212 h 5130710"/>
              <a:gd name="connsiteX976" fmla="*/ 987924 w 6842126"/>
              <a:gd name="connsiteY976" fmla="*/ 3217244 h 5130710"/>
              <a:gd name="connsiteX977" fmla="*/ 980410 w 6842126"/>
              <a:gd name="connsiteY977" fmla="*/ 3227695 h 5130710"/>
              <a:gd name="connsiteX978" fmla="*/ 984564 w 6842126"/>
              <a:gd name="connsiteY978" fmla="*/ 3223592 h 5130710"/>
              <a:gd name="connsiteX979" fmla="*/ 1036481 w 6842126"/>
              <a:gd name="connsiteY979" fmla="*/ 3213771 h 5130710"/>
              <a:gd name="connsiteX980" fmla="*/ 1034671 w 6842126"/>
              <a:gd name="connsiteY980" fmla="*/ 3216058 h 5130710"/>
              <a:gd name="connsiteX981" fmla="*/ 1034481 w 6842126"/>
              <a:gd name="connsiteY981" fmla="*/ 3216703 h 5130710"/>
              <a:gd name="connsiteX982" fmla="*/ 1034861 w 6842126"/>
              <a:gd name="connsiteY982" fmla="*/ 3216635 h 5130710"/>
              <a:gd name="connsiteX983" fmla="*/ 1037074 w 6842126"/>
              <a:gd name="connsiteY983" fmla="*/ 3214524 h 5130710"/>
              <a:gd name="connsiteX984" fmla="*/ 1037080 w 6842126"/>
              <a:gd name="connsiteY984" fmla="*/ 3213869 h 5130710"/>
              <a:gd name="connsiteX985" fmla="*/ 666407 w 6842126"/>
              <a:gd name="connsiteY985" fmla="*/ 3196902 h 5130710"/>
              <a:gd name="connsiteX986" fmla="*/ 661386 w 6842126"/>
              <a:gd name="connsiteY986" fmla="*/ 3204836 h 5130710"/>
              <a:gd name="connsiteX987" fmla="*/ 659472 w 6842126"/>
              <a:gd name="connsiteY987" fmla="*/ 3206361 h 5130710"/>
              <a:gd name="connsiteX988" fmla="*/ 718642 w 6842126"/>
              <a:gd name="connsiteY988" fmla="*/ 3187738 h 5130710"/>
              <a:gd name="connsiteX989" fmla="*/ 703097 w 6842126"/>
              <a:gd name="connsiteY989" fmla="*/ 3214865 h 5130710"/>
              <a:gd name="connsiteX990" fmla="*/ 700409 w 6842126"/>
              <a:gd name="connsiteY990" fmla="*/ 3217405 h 5130710"/>
              <a:gd name="connsiteX991" fmla="*/ 697019 w 6842126"/>
              <a:gd name="connsiteY991" fmla="*/ 3220180 h 5130710"/>
              <a:gd name="connsiteX992" fmla="*/ 703705 w 6842126"/>
              <a:gd name="connsiteY992" fmla="*/ 3206579 h 5130710"/>
              <a:gd name="connsiteX993" fmla="*/ 710624 w 6842126"/>
              <a:gd name="connsiteY993" fmla="*/ 3193871 h 5130710"/>
              <a:gd name="connsiteX994" fmla="*/ 716251 w 6842126"/>
              <a:gd name="connsiteY994" fmla="*/ 3189765 h 5130710"/>
              <a:gd name="connsiteX995" fmla="*/ 1017061 w 6842126"/>
              <a:gd name="connsiteY995" fmla="*/ 3178394 h 5130710"/>
              <a:gd name="connsiteX996" fmla="*/ 1012113 w 6842126"/>
              <a:gd name="connsiteY996" fmla="*/ 3183607 h 5130710"/>
              <a:gd name="connsiteX997" fmla="*/ 1011864 w 6842126"/>
              <a:gd name="connsiteY997" fmla="*/ 3183956 h 5130710"/>
              <a:gd name="connsiteX998" fmla="*/ 1016235 w 6842126"/>
              <a:gd name="connsiteY998" fmla="*/ 3179558 h 5130710"/>
              <a:gd name="connsiteX999" fmla="*/ 682368 w 6842126"/>
              <a:gd name="connsiteY999" fmla="*/ 3175407 h 5130710"/>
              <a:gd name="connsiteX1000" fmla="*/ 676778 w 6842126"/>
              <a:gd name="connsiteY1000" fmla="*/ 3183270 h 5130710"/>
              <a:gd name="connsiteX1001" fmla="*/ 667709 w 6842126"/>
              <a:gd name="connsiteY1001" fmla="*/ 3195130 h 5130710"/>
              <a:gd name="connsiteX1002" fmla="*/ 679939 w 6842126"/>
              <a:gd name="connsiteY1002" fmla="*/ 3178461 h 5130710"/>
              <a:gd name="connsiteX1003" fmla="*/ 713413 w 6842126"/>
              <a:gd name="connsiteY1003" fmla="*/ 3129962 h 5130710"/>
              <a:gd name="connsiteX1004" fmla="*/ 714315 w 6842126"/>
              <a:gd name="connsiteY1004" fmla="*/ 3137235 h 5130710"/>
              <a:gd name="connsiteX1005" fmla="*/ 715913 w 6842126"/>
              <a:gd name="connsiteY1005" fmla="*/ 3136715 h 5130710"/>
              <a:gd name="connsiteX1006" fmla="*/ 713413 w 6842126"/>
              <a:gd name="connsiteY1006" fmla="*/ 3129962 h 5130710"/>
              <a:gd name="connsiteX1007" fmla="*/ 738692 w 6842126"/>
              <a:gd name="connsiteY1007" fmla="*/ 3099508 h 5130710"/>
              <a:gd name="connsiteX1008" fmla="*/ 739595 w 6842126"/>
              <a:gd name="connsiteY1008" fmla="*/ 3106782 h 5130710"/>
              <a:gd name="connsiteX1009" fmla="*/ 738692 w 6842126"/>
              <a:gd name="connsiteY1009" fmla="*/ 3099508 h 5130710"/>
              <a:gd name="connsiteX1010" fmla="*/ 745247 w 6842126"/>
              <a:gd name="connsiteY1010" fmla="*/ 3090818 h 5130710"/>
              <a:gd name="connsiteX1011" fmla="*/ 746150 w 6842126"/>
              <a:gd name="connsiteY1011" fmla="*/ 3098093 h 5130710"/>
              <a:gd name="connsiteX1012" fmla="*/ 745247 w 6842126"/>
              <a:gd name="connsiteY1012" fmla="*/ 3090818 h 5130710"/>
              <a:gd name="connsiteX1013" fmla="*/ 826855 w 6842126"/>
              <a:gd name="connsiteY1013" fmla="*/ 3033808 h 5130710"/>
              <a:gd name="connsiteX1014" fmla="*/ 825045 w 6842126"/>
              <a:gd name="connsiteY1014" fmla="*/ 3036097 h 5130710"/>
              <a:gd name="connsiteX1015" fmla="*/ 825601 w 6842126"/>
              <a:gd name="connsiteY1015" fmla="*/ 3037916 h 5130710"/>
              <a:gd name="connsiteX1016" fmla="*/ 826369 w 6842126"/>
              <a:gd name="connsiteY1016" fmla="*/ 3037283 h 5130710"/>
              <a:gd name="connsiteX1017" fmla="*/ 828143 w 6842126"/>
              <a:gd name="connsiteY1017" fmla="*/ 3034667 h 5130710"/>
              <a:gd name="connsiteX1018" fmla="*/ 5845067 w 6842126"/>
              <a:gd name="connsiteY1018" fmla="*/ 3001835 h 5130710"/>
              <a:gd name="connsiteX1019" fmla="*/ 5800262 w 6842126"/>
              <a:gd name="connsiteY1019" fmla="*/ 3085034 h 5130710"/>
              <a:gd name="connsiteX1020" fmla="*/ 5734473 w 6842126"/>
              <a:gd name="connsiteY1020" fmla="*/ 3205035 h 5130710"/>
              <a:gd name="connsiteX1021" fmla="*/ 5715171 w 6842126"/>
              <a:gd name="connsiteY1021" fmla="*/ 3234573 h 5130710"/>
              <a:gd name="connsiteX1022" fmla="*/ 5685941 w 6842126"/>
              <a:gd name="connsiteY1022" fmla="*/ 3279330 h 5130710"/>
              <a:gd name="connsiteX1023" fmla="*/ 5502011 w 6842126"/>
              <a:gd name="connsiteY1023" fmla="*/ 3553346 h 5130710"/>
              <a:gd name="connsiteX1024" fmla="*/ 5470441 w 6842126"/>
              <a:gd name="connsiteY1024" fmla="*/ 3594796 h 5130710"/>
              <a:gd name="connsiteX1025" fmla="*/ 5547739 w 6842126"/>
              <a:gd name="connsiteY1025" fmla="*/ 3473568 h 5130710"/>
              <a:gd name="connsiteX1026" fmla="*/ 5571334 w 6842126"/>
              <a:gd name="connsiteY1026" fmla="*/ 3433694 h 5130710"/>
              <a:gd name="connsiteX1027" fmla="*/ 5589703 w 6842126"/>
              <a:gd name="connsiteY1027" fmla="*/ 3407091 h 5130710"/>
              <a:gd name="connsiteX1028" fmla="*/ 5636944 w 6842126"/>
              <a:gd name="connsiteY1028" fmla="*/ 3331026 h 5130710"/>
              <a:gd name="connsiteX1029" fmla="*/ 5637155 w 6842126"/>
              <a:gd name="connsiteY1029" fmla="*/ 3330980 h 5130710"/>
              <a:gd name="connsiteX1030" fmla="*/ 5638388 w 6842126"/>
              <a:gd name="connsiteY1030" fmla="*/ 3328702 h 5130710"/>
              <a:gd name="connsiteX1031" fmla="*/ 5660570 w 6842126"/>
              <a:gd name="connsiteY1031" fmla="*/ 3292986 h 5130710"/>
              <a:gd name="connsiteX1032" fmla="*/ 5661123 w 6842126"/>
              <a:gd name="connsiteY1032" fmla="*/ 3292840 h 5130710"/>
              <a:gd name="connsiteX1033" fmla="*/ 5663963 w 6842126"/>
              <a:gd name="connsiteY1033" fmla="*/ 3287522 h 5130710"/>
              <a:gd name="connsiteX1034" fmla="*/ 5667391 w 6842126"/>
              <a:gd name="connsiteY1034" fmla="*/ 3282003 h 5130710"/>
              <a:gd name="connsiteX1035" fmla="*/ 5820623 w 6842126"/>
              <a:gd name="connsiteY1035" fmla="*/ 3027020 h 5130710"/>
              <a:gd name="connsiteX1036" fmla="*/ 5841131 w 6842126"/>
              <a:gd name="connsiteY1036" fmla="*/ 3003582 h 5130710"/>
              <a:gd name="connsiteX1037" fmla="*/ 513518 w 6842126"/>
              <a:gd name="connsiteY1037" fmla="*/ 2943304 h 5130710"/>
              <a:gd name="connsiteX1038" fmla="*/ 510908 w 6842126"/>
              <a:gd name="connsiteY1038" fmla="*/ 2950448 h 5130710"/>
              <a:gd name="connsiteX1039" fmla="*/ 513518 w 6842126"/>
              <a:gd name="connsiteY1039" fmla="*/ 2943304 h 5130710"/>
              <a:gd name="connsiteX1040" fmla="*/ 543117 w 6842126"/>
              <a:gd name="connsiteY1040" fmla="*/ 2900426 h 5130710"/>
              <a:gd name="connsiteX1041" fmla="*/ 542742 w 6842126"/>
              <a:gd name="connsiteY1041" fmla="*/ 2911305 h 5130710"/>
              <a:gd name="connsiteX1042" fmla="*/ 545156 w 6842126"/>
              <a:gd name="connsiteY1042" fmla="*/ 2908483 h 5130710"/>
              <a:gd name="connsiteX1043" fmla="*/ 543117 w 6842126"/>
              <a:gd name="connsiteY1043" fmla="*/ 2900426 h 5130710"/>
              <a:gd name="connsiteX1044" fmla="*/ 852118 w 6842126"/>
              <a:gd name="connsiteY1044" fmla="*/ 2860941 h 5130710"/>
              <a:gd name="connsiteX1045" fmla="*/ 833648 w 6842126"/>
              <a:gd name="connsiteY1045" fmla="*/ 2885617 h 5130710"/>
              <a:gd name="connsiteX1046" fmla="*/ 819764 w 6842126"/>
              <a:gd name="connsiteY1046" fmla="*/ 2903327 h 5130710"/>
              <a:gd name="connsiteX1047" fmla="*/ 790857 w 6842126"/>
              <a:gd name="connsiteY1047" fmla="*/ 2945068 h 5130710"/>
              <a:gd name="connsiteX1048" fmla="*/ 789822 w 6842126"/>
              <a:gd name="connsiteY1048" fmla="*/ 2946506 h 5130710"/>
              <a:gd name="connsiteX1049" fmla="*/ 818074 w 6842126"/>
              <a:gd name="connsiteY1049" fmla="*/ 2915031 h 5130710"/>
              <a:gd name="connsiteX1050" fmla="*/ 828851 w 6842126"/>
              <a:gd name="connsiteY1050" fmla="*/ 2901832 h 5130710"/>
              <a:gd name="connsiteX1051" fmla="*/ 855035 w 6842126"/>
              <a:gd name="connsiteY1051" fmla="*/ 2865742 h 5130710"/>
              <a:gd name="connsiteX1052" fmla="*/ 578235 w 6842126"/>
              <a:gd name="connsiteY1052" fmla="*/ 2852014 h 5130710"/>
              <a:gd name="connsiteX1053" fmla="*/ 579135 w 6842126"/>
              <a:gd name="connsiteY1053" fmla="*/ 2859288 h 5130710"/>
              <a:gd name="connsiteX1054" fmla="*/ 580732 w 6842126"/>
              <a:gd name="connsiteY1054" fmla="*/ 2858766 h 5130710"/>
              <a:gd name="connsiteX1055" fmla="*/ 578235 w 6842126"/>
              <a:gd name="connsiteY1055" fmla="*/ 2852014 h 5130710"/>
              <a:gd name="connsiteX1056" fmla="*/ 600423 w 6842126"/>
              <a:gd name="connsiteY1056" fmla="*/ 2820465 h 5130710"/>
              <a:gd name="connsiteX1057" fmla="*/ 601325 w 6842126"/>
              <a:gd name="connsiteY1057" fmla="*/ 2827739 h 5130710"/>
              <a:gd name="connsiteX1058" fmla="*/ 603538 w 6842126"/>
              <a:gd name="connsiteY1058" fmla="*/ 2825480 h 5130710"/>
              <a:gd name="connsiteX1059" fmla="*/ 600423 w 6842126"/>
              <a:gd name="connsiteY1059" fmla="*/ 2820465 h 5130710"/>
              <a:gd name="connsiteX1060" fmla="*/ 611999 w 6842126"/>
              <a:gd name="connsiteY1060" fmla="*/ 2753884 h 5130710"/>
              <a:gd name="connsiteX1061" fmla="*/ 611960 w 6842126"/>
              <a:gd name="connsiteY1061" fmla="*/ 2754252 h 5130710"/>
              <a:gd name="connsiteX1062" fmla="*/ 611763 w 6842126"/>
              <a:gd name="connsiteY1062" fmla="*/ 2753930 h 5130710"/>
              <a:gd name="connsiteX1063" fmla="*/ 147615 w 6842126"/>
              <a:gd name="connsiteY1063" fmla="*/ 2700015 h 5130710"/>
              <a:gd name="connsiteX1064" fmla="*/ 147461 w 6842126"/>
              <a:gd name="connsiteY1064" fmla="*/ 2708366 h 5130710"/>
              <a:gd name="connsiteX1065" fmla="*/ 147615 w 6842126"/>
              <a:gd name="connsiteY1065" fmla="*/ 2700015 h 5130710"/>
              <a:gd name="connsiteX1066" fmla="*/ 156812 w 6842126"/>
              <a:gd name="connsiteY1066" fmla="*/ 2690583 h 5130710"/>
              <a:gd name="connsiteX1067" fmla="*/ 156143 w 6842126"/>
              <a:gd name="connsiteY1067" fmla="*/ 2693853 h 5130710"/>
              <a:gd name="connsiteX1068" fmla="*/ 155536 w 6842126"/>
              <a:gd name="connsiteY1068" fmla="*/ 2696815 h 5130710"/>
              <a:gd name="connsiteX1069" fmla="*/ 157154 w 6842126"/>
              <a:gd name="connsiteY1069" fmla="*/ 2688914 h 5130710"/>
              <a:gd name="connsiteX1070" fmla="*/ 156812 w 6842126"/>
              <a:gd name="connsiteY1070" fmla="*/ 2690583 h 5130710"/>
              <a:gd name="connsiteX1071" fmla="*/ 156824 w 6842126"/>
              <a:gd name="connsiteY1071" fmla="*/ 2690519 h 5130710"/>
              <a:gd name="connsiteX1072" fmla="*/ 157154 w 6842126"/>
              <a:gd name="connsiteY1072" fmla="*/ 2688914 h 5130710"/>
              <a:gd name="connsiteX1073" fmla="*/ 558442 w 6842126"/>
              <a:gd name="connsiteY1073" fmla="*/ 2686221 h 5130710"/>
              <a:gd name="connsiteX1074" fmla="*/ 545916 w 6842126"/>
              <a:gd name="connsiteY1074" fmla="*/ 2708084 h 5130710"/>
              <a:gd name="connsiteX1075" fmla="*/ 543748 w 6842126"/>
              <a:gd name="connsiteY1075" fmla="*/ 2710131 h 5130710"/>
              <a:gd name="connsiteX1076" fmla="*/ 541017 w 6842126"/>
              <a:gd name="connsiteY1076" fmla="*/ 2712367 h 5130710"/>
              <a:gd name="connsiteX1077" fmla="*/ 546406 w 6842126"/>
              <a:gd name="connsiteY1077" fmla="*/ 2701405 h 5130710"/>
              <a:gd name="connsiteX1078" fmla="*/ 551981 w 6842126"/>
              <a:gd name="connsiteY1078" fmla="*/ 2691163 h 5130710"/>
              <a:gd name="connsiteX1079" fmla="*/ 556516 w 6842126"/>
              <a:gd name="connsiteY1079" fmla="*/ 2687854 h 5130710"/>
              <a:gd name="connsiteX1080" fmla="*/ 115901 w 6842126"/>
              <a:gd name="connsiteY1080" fmla="*/ 2682710 h 5130710"/>
              <a:gd name="connsiteX1081" fmla="*/ 116480 w 6842126"/>
              <a:gd name="connsiteY1081" fmla="*/ 2688987 h 5130710"/>
              <a:gd name="connsiteX1082" fmla="*/ 115901 w 6842126"/>
              <a:gd name="connsiteY1082" fmla="*/ 2682710 h 5130710"/>
              <a:gd name="connsiteX1083" fmla="*/ 523046 w 6842126"/>
              <a:gd name="connsiteY1083" fmla="*/ 2671299 h 5130710"/>
              <a:gd name="connsiteX1084" fmla="*/ 522575 w 6842126"/>
              <a:gd name="connsiteY1084" fmla="*/ 2672159 h 5130710"/>
              <a:gd name="connsiteX1085" fmla="*/ 519832 w 6842126"/>
              <a:gd name="connsiteY1085" fmla="*/ 2674644 h 5130710"/>
              <a:gd name="connsiteX1086" fmla="*/ 558760 w 6842126"/>
              <a:gd name="connsiteY1086" fmla="*/ 2651742 h 5130710"/>
              <a:gd name="connsiteX1087" fmla="*/ 558408 w 6842126"/>
              <a:gd name="connsiteY1087" fmla="*/ 2653005 h 5130710"/>
              <a:gd name="connsiteX1088" fmla="*/ 556202 w 6842126"/>
              <a:gd name="connsiteY1088" fmla="*/ 2654001 h 5130710"/>
              <a:gd name="connsiteX1089" fmla="*/ 558760 w 6842126"/>
              <a:gd name="connsiteY1089" fmla="*/ 2651742 h 5130710"/>
              <a:gd name="connsiteX1090" fmla="*/ 561317 w 6842126"/>
              <a:gd name="connsiteY1090" fmla="*/ 2649481 h 5130710"/>
              <a:gd name="connsiteX1091" fmla="*/ 560966 w 6842126"/>
              <a:gd name="connsiteY1091" fmla="*/ 2650746 h 5130710"/>
              <a:gd name="connsiteX1092" fmla="*/ 558760 w 6842126"/>
              <a:gd name="connsiteY1092" fmla="*/ 2651742 h 5130710"/>
              <a:gd name="connsiteX1093" fmla="*/ 561317 w 6842126"/>
              <a:gd name="connsiteY1093" fmla="*/ 2649481 h 5130710"/>
              <a:gd name="connsiteX1094" fmla="*/ 102648 w 6842126"/>
              <a:gd name="connsiteY1094" fmla="*/ 2646258 h 5130710"/>
              <a:gd name="connsiteX1095" fmla="*/ 102892 w 6842126"/>
              <a:gd name="connsiteY1095" fmla="*/ 2647457 h 5130710"/>
              <a:gd name="connsiteX1096" fmla="*/ 100782 w 6842126"/>
              <a:gd name="connsiteY1096" fmla="*/ 2650426 h 5130710"/>
              <a:gd name="connsiteX1097" fmla="*/ 100629 w 6842126"/>
              <a:gd name="connsiteY1097" fmla="*/ 2649978 h 5130710"/>
              <a:gd name="connsiteX1098" fmla="*/ 102648 w 6842126"/>
              <a:gd name="connsiteY1098" fmla="*/ 2646258 h 5130710"/>
              <a:gd name="connsiteX1099" fmla="*/ 567662 w 6842126"/>
              <a:gd name="connsiteY1099" fmla="*/ 2642989 h 5130710"/>
              <a:gd name="connsiteX1100" fmla="*/ 565442 w 6842126"/>
              <a:gd name="connsiteY1100" fmla="*/ 2646442 h 5130710"/>
              <a:gd name="connsiteX1101" fmla="*/ 561317 w 6842126"/>
              <a:gd name="connsiteY1101" fmla="*/ 2649481 h 5130710"/>
              <a:gd name="connsiteX1102" fmla="*/ 567662 w 6842126"/>
              <a:gd name="connsiteY1102" fmla="*/ 2642989 h 5130710"/>
              <a:gd name="connsiteX1103" fmla="*/ 224406 w 6842126"/>
              <a:gd name="connsiteY1103" fmla="*/ 2637538 h 5130710"/>
              <a:gd name="connsiteX1104" fmla="*/ 223339 w 6842126"/>
              <a:gd name="connsiteY1104" fmla="*/ 2644450 h 5130710"/>
              <a:gd name="connsiteX1105" fmla="*/ 224406 w 6842126"/>
              <a:gd name="connsiteY1105" fmla="*/ 2637538 h 5130710"/>
              <a:gd name="connsiteX1106" fmla="*/ 108812 w 6842126"/>
              <a:gd name="connsiteY1106" fmla="*/ 2636764 h 5130710"/>
              <a:gd name="connsiteX1107" fmla="*/ 109284 w 6842126"/>
              <a:gd name="connsiteY1107" fmla="*/ 2638461 h 5130710"/>
              <a:gd name="connsiteX1108" fmla="*/ 107202 w 6842126"/>
              <a:gd name="connsiteY1108" fmla="*/ 2641390 h 5130710"/>
              <a:gd name="connsiteX1109" fmla="*/ 106846 w 6842126"/>
              <a:gd name="connsiteY1109" fmla="*/ 2640506 h 5130710"/>
              <a:gd name="connsiteX1110" fmla="*/ 108812 w 6842126"/>
              <a:gd name="connsiteY1110" fmla="*/ 2636764 h 5130710"/>
              <a:gd name="connsiteX1111" fmla="*/ 5806405 w 6842126"/>
              <a:gd name="connsiteY1111" fmla="*/ 2636126 h 5130710"/>
              <a:gd name="connsiteX1112" fmla="*/ 5784291 w 6842126"/>
              <a:gd name="connsiteY1112" fmla="*/ 2673911 h 5130710"/>
              <a:gd name="connsiteX1113" fmla="*/ 5780741 w 6842126"/>
              <a:gd name="connsiteY1113" fmla="*/ 2682977 h 5130710"/>
              <a:gd name="connsiteX1114" fmla="*/ 5769693 w 6842126"/>
              <a:gd name="connsiteY1114" fmla="*/ 2725941 h 5130710"/>
              <a:gd name="connsiteX1115" fmla="*/ 5766019 w 6842126"/>
              <a:gd name="connsiteY1115" fmla="*/ 2735987 h 5130710"/>
              <a:gd name="connsiteX1116" fmla="*/ 5777615 w 6842126"/>
              <a:gd name="connsiteY1116" fmla="*/ 2714812 h 5130710"/>
              <a:gd name="connsiteX1117" fmla="*/ 5808177 w 6842126"/>
              <a:gd name="connsiteY1117" fmla="*/ 2647561 h 5130710"/>
              <a:gd name="connsiteX1118" fmla="*/ 115395 w 6842126"/>
              <a:gd name="connsiteY1118" fmla="*/ 2627418 h 5130710"/>
              <a:gd name="connsiteX1119" fmla="*/ 115792 w 6842126"/>
              <a:gd name="connsiteY1119" fmla="*/ 2629385 h 5130710"/>
              <a:gd name="connsiteX1120" fmla="*/ 113674 w 6842126"/>
              <a:gd name="connsiteY1120" fmla="*/ 2632324 h 5130710"/>
              <a:gd name="connsiteX1121" fmla="*/ 113219 w 6842126"/>
              <a:gd name="connsiteY1121" fmla="*/ 2631086 h 5130710"/>
              <a:gd name="connsiteX1122" fmla="*/ 115395 w 6842126"/>
              <a:gd name="connsiteY1122" fmla="*/ 2627418 h 5130710"/>
              <a:gd name="connsiteX1123" fmla="*/ 598036 w 6842126"/>
              <a:gd name="connsiteY1123" fmla="*/ 2624815 h 5130710"/>
              <a:gd name="connsiteX1124" fmla="*/ 594952 w 6842126"/>
              <a:gd name="connsiteY1124" fmla="*/ 2630435 h 5130710"/>
              <a:gd name="connsiteX1125" fmla="*/ 577416 w 6842126"/>
              <a:gd name="connsiteY1125" fmla="*/ 2654568 h 5130710"/>
              <a:gd name="connsiteX1126" fmla="*/ 569855 w 6842126"/>
              <a:gd name="connsiteY1126" fmla="*/ 2667094 h 5130710"/>
              <a:gd name="connsiteX1127" fmla="*/ 569787 w 6842126"/>
              <a:gd name="connsiteY1127" fmla="*/ 2666747 h 5130710"/>
              <a:gd name="connsiteX1128" fmla="*/ 563724 w 6842126"/>
              <a:gd name="connsiteY1128" fmla="*/ 2671771 h 5130710"/>
              <a:gd name="connsiteX1129" fmla="*/ 561494 w 6842126"/>
              <a:gd name="connsiteY1129" fmla="*/ 2673691 h 5130710"/>
              <a:gd name="connsiteX1130" fmla="*/ 563706 w 6842126"/>
              <a:gd name="connsiteY1130" fmla="*/ 2669628 h 5130710"/>
              <a:gd name="connsiteX1131" fmla="*/ 578938 w 6842126"/>
              <a:gd name="connsiteY1131" fmla="*/ 2643586 h 5130710"/>
              <a:gd name="connsiteX1132" fmla="*/ 587462 w 6842126"/>
              <a:gd name="connsiteY1132" fmla="*/ 2635936 h 5130710"/>
              <a:gd name="connsiteX1133" fmla="*/ 560172 w 6842126"/>
              <a:gd name="connsiteY1133" fmla="*/ 2619762 h 5130710"/>
              <a:gd name="connsiteX1134" fmla="*/ 555316 w 6842126"/>
              <a:gd name="connsiteY1134" fmla="*/ 2622499 h 5130710"/>
              <a:gd name="connsiteX1135" fmla="*/ 553801 w 6842126"/>
              <a:gd name="connsiteY1135" fmla="*/ 2625406 h 5130710"/>
              <a:gd name="connsiteX1136" fmla="*/ 552250 w 6842126"/>
              <a:gd name="connsiteY1136" fmla="*/ 2627724 h 5130710"/>
              <a:gd name="connsiteX1137" fmla="*/ 552386 w 6842126"/>
              <a:gd name="connsiteY1137" fmla="*/ 2627621 h 5130710"/>
              <a:gd name="connsiteX1138" fmla="*/ 552910 w 6842126"/>
              <a:gd name="connsiteY1138" fmla="*/ 2627240 h 5130710"/>
              <a:gd name="connsiteX1139" fmla="*/ 92147 w 6842126"/>
              <a:gd name="connsiteY1139" fmla="*/ 2619183 h 5130710"/>
              <a:gd name="connsiteX1140" fmla="*/ 92727 w 6842126"/>
              <a:gd name="connsiteY1140" fmla="*/ 2625463 h 5130710"/>
              <a:gd name="connsiteX1141" fmla="*/ 92147 w 6842126"/>
              <a:gd name="connsiteY1141" fmla="*/ 2619183 h 5130710"/>
              <a:gd name="connsiteX1142" fmla="*/ 5820511 w 6842126"/>
              <a:gd name="connsiteY1142" fmla="*/ 2614937 h 5130710"/>
              <a:gd name="connsiteX1143" fmla="*/ 5819687 w 6842126"/>
              <a:gd name="connsiteY1143" fmla="*/ 2615061 h 5130710"/>
              <a:gd name="connsiteX1144" fmla="*/ 5820719 w 6842126"/>
              <a:gd name="connsiteY1144" fmla="*/ 2626235 h 5130710"/>
              <a:gd name="connsiteX1145" fmla="*/ 5820511 w 6842126"/>
              <a:gd name="connsiteY1145" fmla="*/ 2614937 h 5130710"/>
              <a:gd name="connsiteX1146" fmla="*/ 508119 w 6842126"/>
              <a:gd name="connsiteY1146" fmla="*/ 2602882 h 5130710"/>
              <a:gd name="connsiteX1147" fmla="*/ 505329 w 6842126"/>
              <a:gd name="connsiteY1147" fmla="*/ 2607318 h 5130710"/>
              <a:gd name="connsiteX1148" fmla="*/ 505924 w 6842126"/>
              <a:gd name="connsiteY1148" fmla="*/ 2606541 h 5130710"/>
              <a:gd name="connsiteX1149" fmla="*/ 508330 w 6842126"/>
              <a:gd name="connsiteY1149" fmla="*/ 2602904 h 5130710"/>
              <a:gd name="connsiteX1150" fmla="*/ 480136 w 6842126"/>
              <a:gd name="connsiteY1150" fmla="*/ 2601209 h 5130710"/>
              <a:gd name="connsiteX1151" fmla="*/ 479759 w 6842126"/>
              <a:gd name="connsiteY1151" fmla="*/ 2602350 h 5130710"/>
              <a:gd name="connsiteX1152" fmla="*/ 479405 w 6842126"/>
              <a:gd name="connsiteY1152" fmla="*/ 2603224 h 5130710"/>
              <a:gd name="connsiteX1153" fmla="*/ 478138 w 6842126"/>
              <a:gd name="connsiteY1153" fmla="*/ 2604825 h 5130710"/>
              <a:gd name="connsiteX1154" fmla="*/ 480136 w 6842126"/>
              <a:gd name="connsiteY1154" fmla="*/ 2601209 h 5130710"/>
              <a:gd name="connsiteX1155" fmla="*/ 576867 w 6842126"/>
              <a:gd name="connsiteY1155" fmla="*/ 2600342 h 5130710"/>
              <a:gd name="connsiteX1156" fmla="*/ 577377 w 6842126"/>
              <a:gd name="connsiteY1156" fmla="*/ 2602067 h 5130710"/>
              <a:gd name="connsiteX1157" fmla="*/ 576985 w 6842126"/>
              <a:gd name="connsiteY1157" fmla="*/ 2600738 h 5130710"/>
              <a:gd name="connsiteX1158" fmla="*/ 576867 w 6842126"/>
              <a:gd name="connsiteY1158" fmla="*/ 2600342 h 5130710"/>
              <a:gd name="connsiteX1159" fmla="*/ 564926 w 6842126"/>
              <a:gd name="connsiteY1159" fmla="*/ 2597275 h 5130710"/>
              <a:gd name="connsiteX1160" fmla="*/ 565908 w 6842126"/>
              <a:gd name="connsiteY1160" fmla="*/ 2597524 h 5130710"/>
              <a:gd name="connsiteX1161" fmla="*/ 564264 w 6842126"/>
              <a:gd name="connsiteY1161" fmla="*/ 2600007 h 5130710"/>
              <a:gd name="connsiteX1162" fmla="*/ 561925 w 6842126"/>
              <a:gd name="connsiteY1162" fmla="*/ 2601211 h 5130710"/>
              <a:gd name="connsiteX1163" fmla="*/ 564926 w 6842126"/>
              <a:gd name="connsiteY1163" fmla="*/ 2597275 h 5130710"/>
              <a:gd name="connsiteX1164" fmla="*/ 612220 w 6842126"/>
              <a:gd name="connsiteY1164" fmla="*/ 2595553 h 5130710"/>
              <a:gd name="connsiteX1165" fmla="*/ 610128 w 6842126"/>
              <a:gd name="connsiteY1165" fmla="*/ 2596882 h 5130710"/>
              <a:gd name="connsiteX1166" fmla="*/ 609656 w 6842126"/>
              <a:gd name="connsiteY1166" fmla="*/ 2597357 h 5130710"/>
              <a:gd name="connsiteX1167" fmla="*/ 608659 w 6842126"/>
              <a:gd name="connsiteY1167" fmla="*/ 2598837 h 5130710"/>
              <a:gd name="connsiteX1168" fmla="*/ 609575 w 6842126"/>
              <a:gd name="connsiteY1168" fmla="*/ 2600432 h 5130710"/>
              <a:gd name="connsiteX1169" fmla="*/ 612999 w 6842126"/>
              <a:gd name="connsiteY1169" fmla="*/ 2595865 h 5130710"/>
              <a:gd name="connsiteX1170" fmla="*/ 612220 w 6842126"/>
              <a:gd name="connsiteY1170" fmla="*/ 2595553 h 5130710"/>
              <a:gd name="connsiteX1171" fmla="*/ 151112 w 6842126"/>
              <a:gd name="connsiteY1171" fmla="*/ 2591942 h 5130710"/>
              <a:gd name="connsiteX1172" fmla="*/ 151644 w 6842126"/>
              <a:gd name="connsiteY1172" fmla="*/ 2594034 h 5130710"/>
              <a:gd name="connsiteX1173" fmla="*/ 148376 w 6842126"/>
              <a:gd name="connsiteY1173" fmla="*/ 2598933 h 5130710"/>
              <a:gd name="connsiteX1174" fmla="*/ 148579 w 6842126"/>
              <a:gd name="connsiteY1174" fmla="*/ 2596815 h 5130710"/>
              <a:gd name="connsiteX1175" fmla="*/ 147937 w 6842126"/>
              <a:gd name="connsiteY1175" fmla="*/ 2596367 h 5130710"/>
              <a:gd name="connsiteX1176" fmla="*/ 321334 w 6842126"/>
              <a:gd name="connsiteY1176" fmla="*/ 2582798 h 5130710"/>
              <a:gd name="connsiteX1177" fmla="*/ 309769 w 6842126"/>
              <a:gd name="connsiteY1177" fmla="*/ 2600984 h 5130710"/>
              <a:gd name="connsiteX1178" fmla="*/ 300447 w 6842126"/>
              <a:gd name="connsiteY1178" fmla="*/ 2611077 h 5130710"/>
              <a:gd name="connsiteX1179" fmla="*/ 305437 w 6842126"/>
              <a:gd name="connsiteY1179" fmla="*/ 2602600 h 5130710"/>
              <a:gd name="connsiteX1180" fmla="*/ 601390 w 6842126"/>
              <a:gd name="connsiteY1180" fmla="*/ 2574932 h 5130710"/>
              <a:gd name="connsiteX1181" fmla="*/ 598904 w 6842126"/>
              <a:gd name="connsiteY1181" fmla="*/ 2577196 h 5130710"/>
              <a:gd name="connsiteX1182" fmla="*/ 595987 w 6842126"/>
              <a:gd name="connsiteY1182" fmla="*/ 2579614 h 5130710"/>
              <a:gd name="connsiteX1183" fmla="*/ 593027 w 6842126"/>
              <a:gd name="connsiteY1183" fmla="*/ 2583729 h 5130710"/>
              <a:gd name="connsiteX1184" fmla="*/ 586413 w 6842126"/>
              <a:gd name="connsiteY1184" fmla="*/ 2592808 h 5130710"/>
              <a:gd name="connsiteX1185" fmla="*/ 591359 w 6842126"/>
              <a:gd name="connsiteY1185" fmla="*/ 2587740 h 5130710"/>
              <a:gd name="connsiteX1186" fmla="*/ 599032 w 6842126"/>
              <a:gd name="connsiteY1186" fmla="*/ 2580162 h 5130710"/>
              <a:gd name="connsiteX1187" fmla="*/ 600759 w 6842126"/>
              <a:gd name="connsiteY1187" fmla="*/ 2576222 h 5130710"/>
              <a:gd name="connsiteX1188" fmla="*/ 606521 w 6842126"/>
              <a:gd name="connsiteY1188" fmla="*/ 2564965 h 5130710"/>
              <a:gd name="connsiteX1189" fmla="*/ 600465 w 6842126"/>
              <a:gd name="connsiteY1189" fmla="*/ 2573387 h 5130710"/>
              <a:gd name="connsiteX1190" fmla="*/ 603813 w 6842126"/>
              <a:gd name="connsiteY1190" fmla="*/ 2570080 h 5130710"/>
              <a:gd name="connsiteX1191" fmla="*/ 645655 w 6842126"/>
              <a:gd name="connsiteY1191" fmla="*/ 2562165 h 5130710"/>
              <a:gd name="connsiteX1192" fmla="*/ 644196 w 6842126"/>
              <a:gd name="connsiteY1192" fmla="*/ 2564009 h 5130710"/>
              <a:gd name="connsiteX1193" fmla="*/ 644044 w 6842126"/>
              <a:gd name="connsiteY1193" fmla="*/ 2564528 h 5130710"/>
              <a:gd name="connsiteX1194" fmla="*/ 644349 w 6842126"/>
              <a:gd name="connsiteY1194" fmla="*/ 2564474 h 5130710"/>
              <a:gd name="connsiteX1195" fmla="*/ 646134 w 6842126"/>
              <a:gd name="connsiteY1195" fmla="*/ 2562773 h 5130710"/>
              <a:gd name="connsiteX1196" fmla="*/ 646139 w 6842126"/>
              <a:gd name="connsiteY1196" fmla="*/ 2562244 h 5130710"/>
              <a:gd name="connsiteX1197" fmla="*/ 347401 w 6842126"/>
              <a:gd name="connsiteY1197" fmla="*/ 2548570 h 5130710"/>
              <a:gd name="connsiteX1198" fmla="*/ 343355 w 6842126"/>
              <a:gd name="connsiteY1198" fmla="*/ 2554964 h 5130710"/>
              <a:gd name="connsiteX1199" fmla="*/ 341811 w 6842126"/>
              <a:gd name="connsiteY1199" fmla="*/ 2556193 h 5130710"/>
              <a:gd name="connsiteX1200" fmla="*/ 389498 w 6842126"/>
              <a:gd name="connsiteY1200" fmla="*/ 2541185 h 5130710"/>
              <a:gd name="connsiteX1201" fmla="*/ 376971 w 6842126"/>
              <a:gd name="connsiteY1201" fmla="*/ 2563047 h 5130710"/>
              <a:gd name="connsiteX1202" fmla="*/ 374804 w 6842126"/>
              <a:gd name="connsiteY1202" fmla="*/ 2565093 h 5130710"/>
              <a:gd name="connsiteX1203" fmla="*/ 372073 w 6842126"/>
              <a:gd name="connsiteY1203" fmla="*/ 2567329 h 5130710"/>
              <a:gd name="connsiteX1204" fmla="*/ 377461 w 6842126"/>
              <a:gd name="connsiteY1204" fmla="*/ 2556369 h 5130710"/>
              <a:gd name="connsiteX1205" fmla="*/ 383036 w 6842126"/>
              <a:gd name="connsiteY1205" fmla="*/ 2546127 h 5130710"/>
              <a:gd name="connsiteX1206" fmla="*/ 387572 w 6842126"/>
              <a:gd name="connsiteY1206" fmla="*/ 2542816 h 5130710"/>
              <a:gd name="connsiteX1207" fmla="*/ 5856021 w 6842126"/>
              <a:gd name="connsiteY1207" fmla="*/ 2540646 h 5130710"/>
              <a:gd name="connsiteX1208" fmla="*/ 5857315 w 6842126"/>
              <a:gd name="connsiteY1208" fmla="*/ 2551079 h 5130710"/>
              <a:gd name="connsiteX1209" fmla="*/ 630004 w 6842126"/>
              <a:gd name="connsiteY1209" fmla="*/ 2533654 h 5130710"/>
              <a:gd name="connsiteX1210" fmla="*/ 626016 w 6842126"/>
              <a:gd name="connsiteY1210" fmla="*/ 2537856 h 5130710"/>
              <a:gd name="connsiteX1211" fmla="*/ 625815 w 6842126"/>
              <a:gd name="connsiteY1211" fmla="*/ 2538136 h 5130710"/>
              <a:gd name="connsiteX1212" fmla="*/ 629338 w 6842126"/>
              <a:gd name="connsiteY1212" fmla="*/ 2534591 h 5130710"/>
              <a:gd name="connsiteX1213" fmla="*/ 360266 w 6842126"/>
              <a:gd name="connsiteY1213" fmla="*/ 2531245 h 5130710"/>
              <a:gd name="connsiteX1214" fmla="*/ 355761 w 6842126"/>
              <a:gd name="connsiteY1214" fmla="*/ 2537583 h 5130710"/>
              <a:gd name="connsiteX1215" fmla="*/ 348451 w 6842126"/>
              <a:gd name="connsiteY1215" fmla="*/ 2547142 h 5130710"/>
              <a:gd name="connsiteX1216" fmla="*/ 358306 w 6842126"/>
              <a:gd name="connsiteY1216" fmla="*/ 2533707 h 5130710"/>
              <a:gd name="connsiteX1217" fmla="*/ 5871705 w 6842126"/>
              <a:gd name="connsiteY1217" fmla="*/ 2510457 h 5130710"/>
              <a:gd name="connsiteX1218" fmla="*/ 5868027 w 6842126"/>
              <a:gd name="connsiteY1218" fmla="*/ 2534922 h 5130710"/>
              <a:gd name="connsiteX1219" fmla="*/ 385285 w 6842126"/>
              <a:gd name="connsiteY1219" fmla="*/ 2494621 h 5130710"/>
              <a:gd name="connsiteX1220" fmla="*/ 386011 w 6842126"/>
              <a:gd name="connsiteY1220" fmla="*/ 2500482 h 5130710"/>
              <a:gd name="connsiteX1221" fmla="*/ 387298 w 6842126"/>
              <a:gd name="connsiteY1221" fmla="*/ 2500063 h 5130710"/>
              <a:gd name="connsiteX1222" fmla="*/ 385285 w 6842126"/>
              <a:gd name="connsiteY1222" fmla="*/ 2494621 h 5130710"/>
              <a:gd name="connsiteX1223" fmla="*/ 5887647 w 6842126"/>
              <a:gd name="connsiteY1223" fmla="*/ 2479526 h 5130710"/>
              <a:gd name="connsiteX1224" fmla="*/ 5887851 w 6842126"/>
              <a:gd name="connsiteY1224" fmla="*/ 2495392 h 5130710"/>
              <a:gd name="connsiteX1225" fmla="*/ 5887647 w 6842126"/>
              <a:gd name="connsiteY1225" fmla="*/ 2479526 h 5130710"/>
              <a:gd name="connsiteX1226" fmla="*/ 405657 w 6842126"/>
              <a:gd name="connsiteY1226" fmla="*/ 2470076 h 5130710"/>
              <a:gd name="connsiteX1227" fmla="*/ 406385 w 6842126"/>
              <a:gd name="connsiteY1227" fmla="*/ 2475939 h 5130710"/>
              <a:gd name="connsiteX1228" fmla="*/ 405657 w 6842126"/>
              <a:gd name="connsiteY1228" fmla="*/ 2470076 h 5130710"/>
              <a:gd name="connsiteX1229" fmla="*/ 410942 w 6842126"/>
              <a:gd name="connsiteY1229" fmla="*/ 2463073 h 5130710"/>
              <a:gd name="connsiteX1230" fmla="*/ 411667 w 6842126"/>
              <a:gd name="connsiteY1230" fmla="*/ 2468935 h 5130710"/>
              <a:gd name="connsiteX1231" fmla="*/ 410942 w 6842126"/>
              <a:gd name="connsiteY1231" fmla="*/ 2463073 h 5130710"/>
              <a:gd name="connsiteX1232" fmla="*/ 5909038 w 6842126"/>
              <a:gd name="connsiteY1232" fmla="*/ 2435564 h 5130710"/>
              <a:gd name="connsiteX1233" fmla="*/ 5906933 w 6842126"/>
              <a:gd name="connsiteY1233" fmla="*/ 2455598 h 5130710"/>
              <a:gd name="connsiteX1234" fmla="*/ 5910015 w 6842126"/>
              <a:gd name="connsiteY1234" fmla="*/ 2450638 h 5130710"/>
              <a:gd name="connsiteX1235" fmla="*/ 5909038 w 6842126"/>
              <a:gd name="connsiteY1235" fmla="*/ 2435564 h 5130710"/>
              <a:gd name="connsiteX1236" fmla="*/ 476710 w 6842126"/>
              <a:gd name="connsiteY1236" fmla="*/ 2417127 h 5130710"/>
              <a:gd name="connsiteX1237" fmla="*/ 475253 w 6842126"/>
              <a:gd name="connsiteY1237" fmla="*/ 2418972 h 5130710"/>
              <a:gd name="connsiteX1238" fmla="*/ 475700 w 6842126"/>
              <a:gd name="connsiteY1238" fmla="*/ 2420438 h 5130710"/>
              <a:gd name="connsiteX1239" fmla="*/ 476319 w 6842126"/>
              <a:gd name="connsiteY1239" fmla="*/ 2419927 h 5130710"/>
              <a:gd name="connsiteX1240" fmla="*/ 477749 w 6842126"/>
              <a:gd name="connsiteY1240" fmla="*/ 2417819 h 5130710"/>
              <a:gd name="connsiteX1241" fmla="*/ 5924721 w 6842126"/>
              <a:gd name="connsiteY1241" fmla="*/ 2405374 h 5130710"/>
              <a:gd name="connsiteX1242" fmla="*/ 5924445 w 6842126"/>
              <a:gd name="connsiteY1242" fmla="*/ 2420239 h 5130710"/>
              <a:gd name="connsiteX1243" fmla="*/ 5946944 w 6842126"/>
              <a:gd name="connsiteY1243" fmla="*/ 2356716 h 5130710"/>
              <a:gd name="connsiteX1244" fmla="*/ 5943528 w 6842126"/>
              <a:gd name="connsiteY1244" fmla="*/ 2380446 h 5130710"/>
              <a:gd name="connsiteX1245" fmla="*/ 5960438 w 6842126"/>
              <a:gd name="connsiteY1245" fmla="*/ 2334909 h 5130710"/>
              <a:gd name="connsiteX1246" fmla="*/ 5959487 w 6842126"/>
              <a:gd name="connsiteY1246" fmla="*/ 2335390 h 5130710"/>
              <a:gd name="connsiteX1247" fmla="*/ 5959211 w 6842126"/>
              <a:gd name="connsiteY1247" fmla="*/ 2350256 h 5130710"/>
              <a:gd name="connsiteX1248" fmla="*/ 5960438 w 6842126"/>
              <a:gd name="connsiteY1248" fmla="*/ 2334909 h 5130710"/>
              <a:gd name="connsiteX1249" fmla="*/ 566339 w 6842126"/>
              <a:gd name="connsiteY1249" fmla="*/ 2323889 h 5130710"/>
              <a:gd name="connsiteX1250" fmla="*/ 555577 w 6842126"/>
              <a:gd name="connsiteY1250" fmla="*/ 2339799 h 5130710"/>
              <a:gd name="connsiteX1251" fmla="*/ 554515 w 6842126"/>
              <a:gd name="connsiteY1251" fmla="*/ 2341260 h 5130710"/>
              <a:gd name="connsiteX1252" fmla="*/ 555382 w 6842126"/>
              <a:gd name="connsiteY1252" fmla="*/ 2340266 h 5130710"/>
              <a:gd name="connsiteX1253" fmla="*/ 566354 w 6842126"/>
              <a:gd name="connsiteY1253" fmla="*/ 2324056 h 5130710"/>
              <a:gd name="connsiteX1254" fmla="*/ 248038 w 6842126"/>
              <a:gd name="connsiteY1254" fmla="*/ 2309630 h 5130710"/>
              <a:gd name="connsiteX1255" fmla="*/ 247736 w 6842126"/>
              <a:gd name="connsiteY1255" fmla="*/ 2318398 h 5130710"/>
              <a:gd name="connsiteX1256" fmla="*/ 249681 w 6842126"/>
              <a:gd name="connsiteY1256" fmla="*/ 2316124 h 5130710"/>
              <a:gd name="connsiteX1257" fmla="*/ 248038 w 6842126"/>
              <a:gd name="connsiteY1257" fmla="*/ 2309630 h 5130710"/>
              <a:gd name="connsiteX1258" fmla="*/ 276341 w 6842126"/>
              <a:gd name="connsiteY1258" fmla="*/ 2270615 h 5130710"/>
              <a:gd name="connsiteX1259" fmla="*/ 277067 w 6842126"/>
              <a:gd name="connsiteY1259" fmla="*/ 2276476 h 5130710"/>
              <a:gd name="connsiteX1260" fmla="*/ 278355 w 6842126"/>
              <a:gd name="connsiteY1260" fmla="*/ 2276056 h 5130710"/>
              <a:gd name="connsiteX1261" fmla="*/ 276341 w 6842126"/>
              <a:gd name="connsiteY1261" fmla="*/ 2270615 h 5130710"/>
              <a:gd name="connsiteX1262" fmla="*/ 294223 w 6842126"/>
              <a:gd name="connsiteY1262" fmla="*/ 2245188 h 5130710"/>
              <a:gd name="connsiteX1263" fmla="*/ 294950 w 6842126"/>
              <a:gd name="connsiteY1263" fmla="*/ 2251052 h 5130710"/>
              <a:gd name="connsiteX1264" fmla="*/ 296733 w 6842126"/>
              <a:gd name="connsiteY1264" fmla="*/ 2249230 h 5130710"/>
              <a:gd name="connsiteX1265" fmla="*/ 294223 w 6842126"/>
              <a:gd name="connsiteY1265" fmla="*/ 2245188 h 5130710"/>
              <a:gd name="connsiteX1266" fmla="*/ 539583 w 6842126"/>
              <a:gd name="connsiteY1266" fmla="*/ 2221010 h 5130710"/>
              <a:gd name="connsiteX1267" fmla="*/ 482185 w 6842126"/>
              <a:gd name="connsiteY1267" fmla="*/ 2297696 h 5130710"/>
              <a:gd name="connsiteX1268" fmla="*/ 470995 w 6842126"/>
              <a:gd name="connsiteY1268" fmla="*/ 2311970 h 5130710"/>
              <a:gd name="connsiteX1269" fmla="*/ 447698 w 6842126"/>
              <a:gd name="connsiteY1269" fmla="*/ 2345610 h 5130710"/>
              <a:gd name="connsiteX1270" fmla="*/ 446868 w 6842126"/>
              <a:gd name="connsiteY1270" fmla="*/ 2346768 h 5130710"/>
              <a:gd name="connsiteX1271" fmla="*/ 469636 w 6842126"/>
              <a:gd name="connsiteY1271" fmla="*/ 2321403 h 5130710"/>
              <a:gd name="connsiteX1272" fmla="*/ 478319 w 6842126"/>
              <a:gd name="connsiteY1272" fmla="*/ 2310764 h 5130710"/>
              <a:gd name="connsiteX1273" fmla="*/ 508655 w 6842126"/>
              <a:gd name="connsiteY1273" fmla="*/ 2268953 h 5130710"/>
              <a:gd name="connsiteX1274" fmla="*/ 525871 w 6842126"/>
              <a:gd name="connsiteY1274" fmla="*/ 2244612 h 5130710"/>
              <a:gd name="connsiteX1275" fmla="*/ 5810429 w 6842126"/>
              <a:gd name="connsiteY1275" fmla="*/ 1725256 h 5130710"/>
              <a:gd name="connsiteX1276" fmla="*/ 5755493 w 6842126"/>
              <a:gd name="connsiteY1276" fmla="*/ 1840848 h 5130710"/>
              <a:gd name="connsiteX1277" fmla="*/ 5759412 w 6842126"/>
              <a:gd name="connsiteY1277" fmla="*/ 1851549 h 5130710"/>
              <a:gd name="connsiteX1278" fmla="*/ 5816141 w 6842126"/>
              <a:gd name="connsiteY1278" fmla="*/ 1726844 h 5130710"/>
              <a:gd name="connsiteX1279" fmla="*/ 6277833 w 6842126"/>
              <a:gd name="connsiteY1279" fmla="*/ 1638480 h 5130710"/>
              <a:gd name="connsiteX1280" fmla="*/ 6260042 w 6842126"/>
              <a:gd name="connsiteY1280" fmla="*/ 1688704 h 5130710"/>
              <a:gd name="connsiteX1281" fmla="*/ 6267745 w 6842126"/>
              <a:gd name="connsiteY1281" fmla="*/ 1682808 h 5130710"/>
              <a:gd name="connsiteX1282" fmla="*/ 6277833 w 6842126"/>
              <a:gd name="connsiteY1282" fmla="*/ 1638480 h 5130710"/>
              <a:gd name="connsiteX1283" fmla="*/ 6318177 w 6842126"/>
              <a:gd name="connsiteY1283" fmla="*/ 1531306 h 5130710"/>
              <a:gd name="connsiteX1284" fmla="*/ 6318147 w 6842126"/>
              <a:gd name="connsiteY1284" fmla="*/ 1531365 h 5130710"/>
              <a:gd name="connsiteX1285" fmla="*/ 6318104 w 6842126"/>
              <a:gd name="connsiteY1285" fmla="*/ 1531548 h 5130710"/>
              <a:gd name="connsiteX1286" fmla="*/ 6325165 w 6842126"/>
              <a:gd name="connsiteY1286" fmla="*/ 1528493 h 5130710"/>
              <a:gd name="connsiteX1287" fmla="*/ 6322123 w 6842126"/>
              <a:gd name="connsiteY1287" fmla="*/ 1537468 h 5130710"/>
              <a:gd name="connsiteX1288" fmla="*/ 6313961 w 6842126"/>
              <a:gd name="connsiteY1288" fmla="*/ 1550642 h 5130710"/>
              <a:gd name="connsiteX1289" fmla="*/ 6314109 w 6842126"/>
              <a:gd name="connsiteY1289" fmla="*/ 1547970 h 5130710"/>
              <a:gd name="connsiteX1290" fmla="*/ 6310370 w 6842126"/>
              <a:gd name="connsiteY1290" fmla="*/ 1563342 h 5130710"/>
              <a:gd name="connsiteX1291" fmla="*/ 6309333 w 6842126"/>
              <a:gd name="connsiteY1291" fmla="*/ 1568312 h 5130710"/>
              <a:gd name="connsiteX1292" fmla="*/ 6309897 w 6842126"/>
              <a:gd name="connsiteY1292" fmla="*/ 1569726 h 5130710"/>
              <a:gd name="connsiteX1293" fmla="*/ 6308785 w 6842126"/>
              <a:gd name="connsiteY1293" fmla="*/ 1570936 h 5130710"/>
              <a:gd name="connsiteX1294" fmla="*/ 6304167 w 6842126"/>
              <a:gd name="connsiteY1294" fmla="*/ 1593071 h 5130710"/>
              <a:gd name="connsiteX1295" fmla="*/ 6299517 w 6842126"/>
              <a:gd name="connsiteY1295" fmla="*/ 1605426 h 5130710"/>
              <a:gd name="connsiteX1296" fmla="*/ 6311250 w 6842126"/>
              <a:gd name="connsiteY1296" fmla="*/ 1588917 h 5130710"/>
              <a:gd name="connsiteX1297" fmla="*/ 6323261 w 6842126"/>
              <a:gd name="connsiteY1297" fmla="*/ 1540522 h 5130710"/>
              <a:gd name="connsiteX1298" fmla="*/ 1293610 w 6842126"/>
              <a:gd name="connsiteY1298" fmla="*/ 932608 h 5130710"/>
              <a:gd name="connsiteX1299" fmla="*/ 1291835 w 6842126"/>
              <a:gd name="connsiteY1299" fmla="*/ 936053 h 5130710"/>
              <a:gd name="connsiteX1300" fmla="*/ 1293272 w 6842126"/>
              <a:gd name="connsiteY1300" fmla="*/ 935194 h 5130710"/>
              <a:gd name="connsiteX1301" fmla="*/ 1210769 w 6842126"/>
              <a:gd name="connsiteY1301" fmla="*/ 821081 h 5130710"/>
              <a:gd name="connsiteX1302" fmla="*/ 1210500 w 6842126"/>
              <a:gd name="connsiteY1302" fmla="*/ 821452 h 5130710"/>
              <a:gd name="connsiteX1303" fmla="*/ 1208450 w 6842126"/>
              <a:gd name="connsiteY1303" fmla="*/ 837132 h 5130710"/>
              <a:gd name="connsiteX1304" fmla="*/ 1208469 w 6842126"/>
              <a:gd name="connsiteY1304" fmla="*/ 838431 h 5130710"/>
              <a:gd name="connsiteX1305" fmla="*/ 6593084 w 6842126"/>
              <a:gd name="connsiteY1305" fmla="*/ 737074 h 5130710"/>
              <a:gd name="connsiteX1306" fmla="*/ 6585773 w 6842126"/>
              <a:gd name="connsiteY1306" fmla="*/ 766429 h 5130710"/>
              <a:gd name="connsiteX1307" fmla="*/ 6549888 w 6842126"/>
              <a:gd name="connsiteY1307" fmla="*/ 884439 h 5130710"/>
              <a:gd name="connsiteX1308" fmla="*/ 6460681 w 6842126"/>
              <a:gd name="connsiteY1308" fmla="*/ 1136308 h 5130710"/>
              <a:gd name="connsiteX1309" fmla="*/ 6404946 w 6842126"/>
              <a:gd name="connsiteY1309" fmla="*/ 1307762 h 5130710"/>
              <a:gd name="connsiteX1310" fmla="*/ 6389956 w 6842126"/>
              <a:gd name="connsiteY1310" fmla="*/ 1346122 h 5130710"/>
              <a:gd name="connsiteX1311" fmla="*/ 6379511 w 6842126"/>
              <a:gd name="connsiteY1311" fmla="*/ 1372628 h 5130710"/>
              <a:gd name="connsiteX1312" fmla="*/ 6372040 w 6842126"/>
              <a:gd name="connsiteY1312" fmla="*/ 1393756 h 5130710"/>
              <a:gd name="connsiteX1313" fmla="*/ 6340700 w 6842126"/>
              <a:gd name="connsiteY1313" fmla="*/ 1482925 h 5130710"/>
              <a:gd name="connsiteX1314" fmla="*/ 6340067 w 6842126"/>
              <a:gd name="connsiteY1314" fmla="*/ 1490939 h 5130710"/>
              <a:gd name="connsiteX1315" fmla="*/ 6369568 w 6842126"/>
              <a:gd name="connsiteY1315" fmla="*/ 1424081 h 5130710"/>
              <a:gd name="connsiteX1316" fmla="*/ 6497957 w 6842126"/>
              <a:gd name="connsiteY1316" fmla="*/ 1087999 h 5130710"/>
              <a:gd name="connsiteX1317" fmla="*/ 6515557 w 6842126"/>
              <a:gd name="connsiteY1317" fmla="*/ 1038116 h 5130710"/>
              <a:gd name="connsiteX1318" fmla="*/ 6513091 w 6842126"/>
              <a:gd name="connsiteY1318" fmla="*/ 1042998 h 5130710"/>
              <a:gd name="connsiteX1319" fmla="*/ 6509657 w 6842126"/>
              <a:gd name="connsiteY1319" fmla="*/ 1048037 h 5130710"/>
              <a:gd name="connsiteX1320" fmla="*/ 6510359 w 6842126"/>
              <a:gd name="connsiteY1320" fmla="*/ 1033161 h 5130710"/>
              <a:gd name="connsiteX1321" fmla="*/ 6583107 w 6842126"/>
              <a:gd name="connsiteY1321" fmla="*/ 786616 h 5130710"/>
              <a:gd name="connsiteX1322" fmla="*/ 6122202 w 6842126"/>
              <a:gd name="connsiteY1322" fmla="*/ 731748 h 5130710"/>
              <a:gd name="connsiteX1323" fmla="*/ 6115527 w 6842126"/>
              <a:gd name="connsiteY1323" fmla="*/ 742758 h 5130710"/>
              <a:gd name="connsiteX1324" fmla="*/ 6122202 w 6842126"/>
              <a:gd name="connsiteY1324" fmla="*/ 731748 h 5130710"/>
              <a:gd name="connsiteX1325" fmla="*/ 6659283 w 6842126"/>
              <a:gd name="connsiteY1325" fmla="*/ 707052 h 5130710"/>
              <a:gd name="connsiteX1326" fmla="*/ 6660576 w 6842126"/>
              <a:gd name="connsiteY1326" fmla="*/ 717487 h 5130710"/>
              <a:gd name="connsiteX1327" fmla="*/ 6659283 w 6842126"/>
              <a:gd name="connsiteY1327" fmla="*/ 707052 h 5130710"/>
              <a:gd name="connsiteX1328" fmla="*/ 5134985 w 6842126"/>
              <a:gd name="connsiteY1328" fmla="*/ 697731 h 5130710"/>
              <a:gd name="connsiteX1329" fmla="*/ 5140475 w 6842126"/>
              <a:gd name="connsiteY1329" fmla="*/ 703991 h 5130710"/>
              <a:gd name="connsiteX1330" fmla="*/ 5134985 w 6842126"/>
              <a:gd name="connsiteY1330" fmla="*/ 697731 h 5130710"/>
              <a:gd name="connsiteX1331" fmla="*/ 2669535 w 6842126"/>
              <a:gd name="connsiteY1331" fmla="*/ 692143 h 5130710"/>
              <a:gd name="connsiteX1332" fmla="*/ 2661836 w 6842126"/>
              <a:gd name="connsiteY1332" fmla="*/ 695307 h 5130710"/>
              <a:gd name="connsiteX1333" fmla="*/ 2654550 w 6842126"/>
              <a:gd name="connsiteY1333" fmla="*/ 698438 h 5130710"/>
              <a:gd name="connsiteX1334" fmla="*/ 2661836 w 6842126"/>
              <a:gd name="connsiteY1334" fmla="*/ 695307 h 5130710"/>
              <a:gd name="connsiteX1335" fmla="*/ 2669535 w 6842126"/>
              <a:gd name="connsiteY1335" fmla="*/ 692143 h 5130710"/>
              <a:gd name="connsiteX1336" fmla="*/ 6826359 w 6842126"/>
              <a:gd name="connsiteY1336" fmla="*/ 627404 h 5130710"/>
              <a:gd name="connsiteX1337" fmla="*/ 6826084 w 6842126"/>
              <a:gd name="connsiteY1337" fmla="*/ 642270 h 5130710"/>
              <a:gd name="connsiteX1338" fmla="*/ 6826359 w 6842126"/>
              <a:gd name="connsiteY1338" fmla="*/ 627404 h 5130710"/>
              <a:gd name="connsiteX1339" fmla="*/ 5301341 w 6842126"/>
              <a:gd name="connsiteY1339" fmla="*/ 559156 h 5130710"/>
              <a:gd name="connsiteX1340" fmla="*/ 5300037 w 6842126"/>
              <a:gd name="connsiteY1340" fmla="*/ 562524 h 5130710"/>
              <a:gd name="connsiteX1341" fmla="*/ 5298057 w 6842126"/>
              <a:gd name="connsiteY1341" fmla="*/ 575428 h 5130710"/>
              <a:gd name="connsiteX1342" fmla="*/ 5297231 w 6842126"/>
              <a:gd name="connsiteY1342" fmla="*/ 575493 h 5130710"/>
              <a:gd name="connsiteX1343" fmla="*/ 5296197 w 6842126"/>
              <a:gd name="connsiteY1343" fmla="*/ 575575 h 5130710"/>
              <a:gd name="connsiteX1344" fmla="*/ 5295853 w 6842126"/>
              <a:gd name="connsiteY1344" fmla="*/ 575602 h 5130710"/>
              <a:gd name="connsiteX1345" fmla="*/ 5295579 w 6842126"/>
              <a:gd name="connsiteY1345" fmla="*/ 575624 h 5130710"/>
              <a:gd name="connsiteX1346" fmla="*/ 5296197 w 6842126"/>
              <a:gd name="connsiteY1346" fmla="*/ 575575 h 5130710"/>
              <a:gd name="connsiteX1347" fmla="*/ 5298057 w 6842126"/>
              <a:gd name="connsiteY1347" fmla="*/ 575428 h 5130710"/>
              <a:gd name="connsiteX1348" fmla="*/ 5298182 w 6842126"/>
              <a:gd name="connsiteY1348" fmla="*/ 575288 h 5130710"/>
              <a:gd name="connsiteX1349" fmla="*/ 5199395 w 6842126"/>
              <a:gd name="connsiteY1349" fmla="*/ 537334 h 5130710"/>
              <a:gd name="connsiteX1350" fmla="*/ 5197207 w 6842126"/>
              <a:gd name="connsiteY1350" fmla="*/ 551898 h 5130710"/>
              <a:gd name="connsiteX1351" fmla="*/ 5197843 w 6842126"/>
              <a:gd name="connsiteY1351" fmla="*/ 549763 h 5130710"/>
              <a:gd name="connsiteX1352" fmla="*/ 5199371 w 6842126"/>
              <a:gd name="connsiteY1352" fmla="*/ 537719 h 5130710"/>
              <a:gd name="connsiteX1353" fmla="*/ 5610012 w 6842126"/>
              <a:gd name="connsiteY1353" fmla="*/ 521908 h 5130710"/>
              <a:gd name="connsiteX1354" fmla="*/ 5604595 w 6842126"/>
              <a:gd name="connsiteY1354" fmla="*/ 530841 h 5130710"/>
              <a:gd name="connsiteX1355" fmla="*/ 5610012 w 6842126"/>
              <a:gd name="connsiteY1355" fmla="*/ 521908 h 5130710"/>
              <a:gd name="connsiteX1356" fmla="*/ 5126179 w 6842126"/>
              <a:gd name="connsiteY1356" fmla="*/ 504904 h 5130710"/>
              <a:gd name="connsiteX1357" fmla="*/ 5126097 w 6842126"/>
              <a:gd name="connsiteY1357" fmla="*/ 504933 h 5130710"/>
              <a:gd name="connsiteX1358" fmla="*/ 5126044 w 6842126"/>
              <a:gd name="connsiteY1358" fmla="*/ 504954 h 5130710"/>
              <a:gd name="connsiteX1359" fmla="*/ 5299023 w 6842126"/>
              <a:gd name="connsiteY1359" fmla="*/ 503333 h 5130710"/>
              <a:gd name="connsiteX1360" fmla="*/ 5295788 w 6842126"/>
              <a:gd name="connsiteY1360" fmla="*/ 504460 h 5130710"/>
              <a:gd name="connsiteX1361" fmla="*/ 5295441 w 6842126"/>
              <a:gd name="connsiteY1361" fmla="*/ 504580 h 5130710"/>
              <a:gd name="connsiteX1362" fmla="*/ 5295386 w 6842126"/>
              <a:gd name="connsiteY1362" fmla="*/ 504601 h 5130710"/>
              <a:gd name="connsiteX1363" fmla="*/ 5295788 w 6842126"/>
              <a:gd name="connsiteY1363" fmla="*/ 504460 h 5130710"/>
              <a:gd name="connsiteX1364" fmla="*/ 5296749 w 6842126"/>
              <a:gd name="connsiteY1364" fmla="*/ 504125 h 5130710"/>
              <a:gd name="connsiteX1365" fmla="*/ 5299023 w 6842126"/>
              <a:gd name="connsiteY1365" fmla="*/ 503333 h 5130710"/>
              <a:gd name="connsiteX1366" fmla="*/ 3075861 w 6842126"/>
              <a:gd name="connsiteY1366" fmla="*/ 503216 h 5130710"/>
              <a:gd name="connsiteX1367" fmla="*/ 3071615 w 6842126"/>
              <a:gd name="connsiteY1367" fmla="*/ 511651 h 5130710"/>
              <a:gd name="connsiteX1368" fmla="*/ 3069538 w 6842126"/>
              <a:gd name="connsiteY1368" fmla="*/ 515362 h 5130710"/>
              <a:gd name="connsiteX1369" fmla="*/ 3068123 w 6842126"/>
              <a:gd name="connsiteY1369" fmla="*/ 519483 h 5130710"/>
              <a:gd name="connsiteX1370" fmla="*/ 3068238 w 6842126"/>
              <a:gd name="connsiteY1370" fmla="*/ 519995 h 5130710"/>
              <a:gd name="connsiteX1371" fmla="*/ 3072070 w 6842126"/>
              <a:gd name="connsiteY1371" fmla="*/ 517031 h 5130710"/>
              <a:gd name="connsiteX1372" fmla="*/ 3075594 w 6842126"/>
              <a:gd name="connsiteY1372" fmla="*/ 506681 h 5130710"/>
              <a:gd name="connsiteX1373" fmla="*/ 3075861 w 6842126"/>
              <a:gd name="connsiteY1373" fmla="*/ 503216 h 5130710"/>
              <a:gd name="connsiteX1374" fmla="*/ 3851725 w 6842126"/>
              <a:gd name="connsiteY1374" fmla="*/ 490097 h 5130710"/>
              <a:gd name="connsiteX1375" fmla="*/ 3849860 w 6842126"/>
              <a:gd name="connsiteY1375" fmla="*/ 497753 h 5130710"/>
              <a:gd name="connsiteX1376" fmla="*/ 3849257 w 6842126"/>
              <a:gd name="connsiteY1376" fmla="*/ 501909 h 5130710"/>
              <a:gd name="connsiteX1377" fmla="*/ 3852132 w 6842126"/>
              <a:gd name="connsiteY1377" fmla="*/ 500473 h 5130710"/>
              <a:gd name="connsiteX1378" fmla="*/ 3852922 w 6842126"/>
              <a:gd name="connsiteY1378" fmla="*/ 492424 h 5130710"/>
              <a:gd name="connsiteX1379" fmla="*/ 3087279 w 6842126"/>
              <a:gd name="connsiteY1379" fmla="*/ 485110 h 5130710"/>
              <a:gd name="connsiteX1380" fmla="*/ 3086745 w 6842126"/>
              <a:gd name="connsiteY1380" fmla="*/ 488709 h 5130710"/>
              <a:gd name="connsiteX1381" fmla="*/ 3085731 w 6842126"/>
              <a:gd name="connsiteY1381" fmla="*/ 491492 h 5130710"/>
              <a:gd name="connsiteX1382" fmla="*/ 3088816 w 6842126"/>
              <a:gd name="connsiteY1382" fmla="*/ 492439 h 5130710"/>
              <a:gd name="connsiteX1383" fmla="*/ 3088432 w 6842126"/>
              <a:gd name="connsiteY1383" fmla="*/ 495199 h 5130710"/>
              <a:gd name="connsiteX1384" fmla="*/ 3089082 w 6842126"/>
              <a:gd name="connsiteY1384" fmla="*/ 492322 h 5130710"/>
              <a:gd name="connsiteX1385" fmla="*/ 3088816 w 6842126"/>
              <a:gd name="connsiteY1385" fmla="*/ 492439 h 5130710"/>
              <a:gd name="connsiteX1386" fmla="*/ 4080077 w 6842126"/>
              <a:gd name="connsiteY1386" fmla="*/ 479317 h 5130710"/>
              <a:gd name="connsiteX1387" fmla="*/ 4075241 w 6842126"/>
              <a:gd name="connsiteY1387" fmla="*/ 488930 h 5130710"/>
              <a:gd name="connsiteX1388" fmla="*/ 4072872 w 6842126"/>
              <a:gd name="connsiteY1388" fmla="*/ 493160 h 5130710"/>
              <a:gd name="connsiteX1389" fmla="*/ 4071259 w 6842126"/>
              <a:gd name="connsiteY1389" fmla="*/ 497854 h 5130710"/>
              <a:gd name="connsiteX1390" fmla="*/ 4071391 w 6842126"/>
              <a:gd name="connsiteY1390" fmla="*/ 498438 h 5130710"/>
              <a:gd name="connsiteX1391" fmla="*/ 4075759 w 6842126"/>
              <a:gd name="connsiteY1391" fmla="*/ 495063 h 5130710"/>
              <a:gd name="connsiteX1392" fmla="*/ 4079773 w 6842126"/>
              <a:gd name="connsiteY1392" fmla="*/ 483268 h 5130710"/>
              <a:gd name="connsiteX1393" fmla="*/ 4080077 w 6842126"/>
              <a:gd name="connsiteY1393" fmla="*/ 479317 h 5130710"/>
              <a:gd name="connsiteX1394" fmla="*/ 5210497 w 6842126"/>
              <a:gd name="connsiteY1394" fmla="*/ 475329 h 5130710"/>
              <a:gd name="connsiteX1395" fmla="*/ 5206383 w 6842126"/>
              <a:gd name="connsiteY1395" fmla="*/ 489352 h 5130710"/>
              <a:gd name="connsiteX1396" fmla="*/ 5205175 w 6842126"/>
              <a:gd name="connsiteY1396" fmla="*/ 495000 h 5130710"/>
              <a:gd name="connsiteX1397" fmla="*/ 5204727 w 6842126"/>
              <a:gd name="connsiteY1397" fmla="*/ 498644 h 5130710"/>
              <a:gd name="connsiteX1398" fmla="*/ 5205313 w 6842126"/>
              <a:gd name="connsiteY1398" fmla="*/ 500920 h 5130710"/>
              <a:gd name="connsiteX1399" fmla="*/ 5208101 w 6842126"/>
              <a:gd name="connsiteY1399" fmla="*/ 497840 h 5130710"/>
              <a:gd name="connsiteX1400" fmla="*/ 3499981 w 6842126"/>
              <a:gd name="connsiteY1400" fmla="*/ 473059 h 5130710"/>
              <a:gd name="connsiteX1401" fmla="*/ 3498837 w 6842126"/>
              <a:gd name="connsiteY1401" fmla="*/ 476014 h 5130710"/>
              <a:gd name="connsiteX1402" fmla="*/ 3497099 w 6842126"/>
              <a:gd name="connsiteY1402" fmla="*/ 487337 h 5130710"/>
              <a:gd name="connsiteX1403" fmla="*/ 3495470 w 6842126"/>
              <a:gd name="connsiteY1403" fmla="*/ 487466 h 5130710"/>
              <a:gd name="connsiteX1404" fmla="*/ 3494925 w 6842126"/>
              <a:gd name="connsiteY1404" fmla="*/ 487511 h 5130710"/>
              <a:gd name="connsiteX1405" fmla="*/ 3495166 w 6842126"/>
              <a:gd name="connsiteY1405" fmla="*/ 487492 h 5130710"/>
              <a:gd name="connsiteX1406" fmla="*/ 3495470 w 6842126"/>
              <a:gd name="connsiteY1406" fmla="*/ 487466 h 5130710"/>
              <a:gd name="connsiteX1407" fmla="*/ 3496375 w 6842126"/>
              <a:gd name="connsiteY1407" fmla="*/ 487395 h 5130710"/>
              <a:gd name="connsiteX1408" fmla="*/ 3497099 w 6842126"/>
              <a:gd name="connsiteY1408" fmla="*/ 487337 h 5130710"/>
              <a:gd name="connsiteX1409" fmla="*/ 3497211 w 6842126"/>
              <a:gd name="connsiteY1409" fmla="*/ 487216 h 5130710"/>
              <a:gd name="connsiteX1410" fmla="*/ 2082458 w 6842126"/>
              <a:gd name="connsiteY1410" fmla="*/ 472762 h 5130710"/>
              <a:gd name="connsiteX1411" fmla="*/ 2074756 w 6842126"/>
              <a:gd name="connsiteY1411" fmla="*/ 475927 h 5130710"/>
              <a:gd name="connsiteX1412" fmla="*/ 2082458 w 6842126"/>
              <a:gd name="connsiteY1412" fmla="*/ 472762 h 5130710"/>
              <a:gd name="connsiteX1413" fmla="*/ 2885368 w 6842126"/>
              <a:gd name="connsiteY1413" fmla="*/ 469429 h 5130710"/>
              <a:gd name="connsiteX1414" fmla="*/ 2883605 w 6842126"/>
              <a:gd name="connsiteY1414" fmla="*/ 479300 h 5130710"/>
              <a:gd name="connsiteX1415" fmla="*/ 2883279 w 6842126"/>
              <a:gd name="connsiteY1415" fmla="*/ 481637 h 5130710"/>
              <a:gd name="connsiteX1416" fmla="*/ 2883193 w 6842126"/>
              <a:gd name="connsiteY1416" fmla="*/ 483116 h 5130710"/>
              <a:gd name="connsiteX1417" fmla="*/ 2885137 w 6842126"/>
              <a:gd name="connsiteY1417" fmla="*/ 479677 h 5130710"/>
              <a:gd name="connsiteX1418" fmla="*/ 3021267 w 6842126"/>
              <a:gd name="connsiteY1418" fmla="*/ 461243 h 5130710"/>
              <a:gd name="connsiteX1419" fmla="*/ 3020832 w 6842126"/>
              <a:gd name="connsiteY1419" fmla="*/ 462502 h 5130710"/>
              <a:gd name="connsiteX1420" fmla="*/ 3019315 w 6842126"/>
              <a:gd name="connsiteY1420" fmla="*/ 469583 h 5130710"/>
              <a:gd name="connsiteX1421" fmla="*/ 3019702 w 6842126"/>
              <a:gd name="connsiteY1421" fmla="*/ 468853 h 5130710"/>
              <a:gd name="connsiteX1422" fmla="*/ 4093089 w 6842126"/>
              <a:gd name="connsiteY1422" fmla="*/ 458683 h 5130710"/>
              <a:gd name="connsiteX1423" fmla="*/ 4092482 w 6842126"/>
              <a:gd name="connsiteY1423" fmla="*/ 462785 h 5130710"/>
              <a:gd name="connsiteX1424" fmla="*/ 4091326 w 6842126"/>
              <a:gd name="connsiteY1424" fmla="*/ 465955 h 5130710"/>
              <a:gd name="connsiteX1425" fmla="*/ 4094841 w 6842126"/>
              <a:gd name="connsiteY1425" fmla="*/ 467036 h 5130710"/>
              <a:gd name="connsiteX1426" fmla="*/ 4094403 w 6842126"/>
              <a:gd name="connsiteY1426" fmla="*/ 470181 h 5130710"/>
              <a:gd name="connsiteX1427" fmla="*/ 4095143 w 6842126"/>
              <a:gd name="connsiteY1427" fmla="*/ 466903 h 5130710"/>
              <a:gd name="connsiteX1428" fmla="*/ 4094841 w 6842126"/>
              <a:gd name="connsiteY1428" fmla="*/ 467036 h 5130710"/>
              <a:gd name="connsiteX1429" fmla="*/ 3737243 w 6842126"/>
              <a:gd name="connsiteY1429" fmla="*/ 456303 h 5130710"/>
              <a:gd name="connsiteX1430" fmla="*/ 3737802 w 6842126"/>
              <a:gd name="connsiteY1430" fmla="*/ 457395 h 5130710"/>
              <a:gd name="connsiteX1431" fmla="*/ 3737992 w 6842126"/>
              <a:gd name="connsiteY1431" fmla="*/ 457767 h 5130710"/>
              <a:gd name="connsiteX1432" fmla="*/ 3094135 w 6842126"/>
              <a:gd name="connsiteY1432" fmla="*/ 454708 h 5130710"/>
              <a:gd name="connsiteX1433" fmla="*/ 3089647 w 6842126"/>
              <a:gd name="connsiteY1433" fmla="*/ 469150 h 5130710"/>
              <a:gd name="connsiteX1434" fmla="*/ 3087443 w 6842126"/>
              <a:gd name="connsiteY1434" fmla="*/ 484000 h 5130710"/>
              <a:gd name="connsiteX1435" fmla="*/ 3090443 w 6842126"/>
              <a:gd name="connsiteY1435" fmla="*/ 486298 h 5130710"/>
              <a:gd name="connsiteX1436" fmla="*/ 3091028 w 6842126"/>
              <a:gd name="connsiteY1436" fmla="*/ 483716 h 5130710"/>
              <a:gd name="connsiteX1437" fmla="*/ 3094135 w 6842126"/>
              <a:gd name="connsiteY1437" fmla="*/ 454708 h 5130710"/>
              <a:gd name="connsiteX1438" fmla="*/ 3410522 w 6842126"/>
              <a:gd name="connsiteY1438" fmla="*/ 453909 h 5130710"/>
              <a:gd name="connsiteX1439" fmla="*/ 3408601 w 6842126"/>
              <a:gd name="connsiteY1439" fmla="*/ 466688 h 5130710"/>
              <a:gd name="connsiteX1440" fmla="*/ 3409161 w 6842126"/>
              <a:gd name="connsiteY1440" fmla="*/ 464817 h 5130710"/>
              <a:gd name="connsiteX1441" fmla="*/ 3410501 w 6842126"/>
              <a:gd name="connsiteY1441" fmla="*/ 454248 h 5130710"/>
              <a:gd name="connsiteX1442" fmla="*/ 5118803 w 6842126"/>
              <a:gd name="connsiteY1442" fmla="*/ 447099 h 5130710"/>
              <a:gd name="connsiteX1443" fmla="*/ 5118238 w 6842126"/>
              <a:gd name="connsiteY1443" fmla="*/ 448032 h 5130710"/>
              <a:gd name="connsiteX1444" fmla="*/ 5107277 w 6842126"/>
              <a:gd name="connsiteY1444" fmla="*/ 476414 h 5130710"/>
              <a:gd name="connsiteX1445" fmla="*/ 5111255 w 6842126"/>
              <a:gd name="connsiteY1445" fmla="*/ 472265 h 5130710"/>
              <a:gd name="connsiteX1446" fmla="*/ 5116071 w 6842126"/>
              <a:gd name="connsiteY1446" fmla="*/ 462698 h 5130710"/>
              <a:gd name="connsiteX1447" fmla="*/ 4888601 w 6842126"/>
              <a:gd name="connsiteY1447" fmla="*/ 446074 h 5130710"/>
              <a:gd name="connsiteX1448" fmla="*/ 4881309 w 6842126"/>
              <a:gd name="connsiteY1448" fmla="*/ 466042 h 5130710"/>
              <a:gd name="connsiteX1449" fmla="*/ 4875003 w 6842126"/>
              <a:gd name="connsiteY1449" fmla="*/ 490108 h 5130710"/>
              <a:gd name="connsiteX1450" fmla="*/ 4874178 w 6842126"/>
              <a:gd name="connsiteY1450" fmla="*/ 490174 h 5130710"/>
              <a:gd name="connsiteX1451" fmla="*/ 4874083 w 6842126"/>
              <a:gd name="connsiteY1451" fmla="*/ 490183 h 5130710"/>
              <a:gd name="connsiteX1452" fmla="*/ 4875003 w 6842126"/>
              <a:gd name="connsiteY1452" fmla="*/ 490108 h 5130710"/>
              <a:gd name="connsiteX1453" fmla="*/ 4883353 w 6842126"/>
              <a:gd name="connsiteY1453" fmla="*/ 480895 h 5130710"/>
              <a:gd name="connsiteX1454" fmla="*/ 4884211 w 6842126"/>
              <a:gd name="connsiteY1454" fmla="*/ 478109 h 5130710"/>
              <a:gd name="connsiteX1455" fmla="*/ 4886513 w 6842126"/>
              <a:gd name="connsiteY1455" fmla="*/ 457772 h 5130710"/>
              <a:gd name="connsiteX1456" fmla="*/ 3862997 w 6842126"/>
              <a:gd name="connsiteY1456" fmla="*/ 440815 h 5130710"/>
              <a:gd name="connsiteX1457" fmla="*/ 3860974 w 6842126"/>
              <a:gd name="connsiteY1457" fmla="*/ 452144 h 5130710"/>
              <a:gd name="connsiteX1458" fmla="*/ 3859490 w 6842126"/>
              <a:gd name="connsiteY1458" fmla="*/ 458232 h 5130710"/>
              <a:gd name="connsiteX1459" fmla="*/ 3862732 w 6842126"/>
              <a:gd name="connsiteY1459" fmla="*/ 452493 h 5130710"/>
              <a:gd name="connsiteX1460" fmla="*/ 3095995 w 6842126"/>
              <a:gd name="connsiteY1460" fmla="*/ 436704 h 5130710"/>
              <a:gd name="connsiteX1461" fmla="*/ 3093320 w 6842126"/>
              <a:gd name="connsiteY1461" fmla="*/ 438208 h 5130710"/>
              <a:gd name="connsiteX1462" fmla="*/ 3095831 w 6842126"/>
              <a:gd name="connsiteY1462" fmla="*/ 438776 h 5130710"/>
              <a:gd name="connsiteX1463" fmla="*/ 3097577 w 6842126"/>
              <a:gd name="connsiteY1463" fmla="*/ 436886 h 5130710"/>
              <a:gd name="connsiteX1464" fmla="*/ 3095995 w 6842126"/>
              <a:gd name="connsiteY1464" fmla="*/ 436704 h 5130710"/>
              <a:gd name="connsiteX1465" fmla="*/ 5228850 w 6842126"/>
              <a:gd name="connsiteY1465" fmla="*/ 435853 h 5130710"/>
              <a:gd name="connsiteX1466" fmla="*/ 5228859 w 6842126"/>
              <a:gd name="connsiteY1466" fmla="*/ 435981 h 5130710"/>
              <a:gd name="connsiteX1467" fmla="*/ 5228820 w 6842126"/>
              <a:gd name="connsiteY1467" fmla="*/ 436084 h 5130710"/>
              <a:gd name="connsiteX1468" fmla="*/ 6817825 w 6842126"/>
              <a:gd name="connsiteY1468" fmla="*/ 434408 h 5130710"/>
              <a:gd name="connsiteX1469" fmla="*/ 6828178 w 6842126"/>
              <a:gd name="connsiteY1469" fmla="*/ 462623 h 5130710"/>
              <a:gd name="connsiteX1470" fmla="*/ 6840921 w 6842126"/>
              <a:gd name="connsiteY1470" fmla="*/ 457163 h 5130710"/>
              <a:gd name="connsiteX1471" fmla="*/ 6840647 w 6842126"/>
              <a:gd name="connsiteY1471" fmla="*/ 472029 h 5130710"/>
              <a:gd name="connsiteX1472" fmla="*/ 6817218 w 6842126"/>
              <a:gd name="connsiteY1472" fmla="*/ 639130 h 5130710"/>
              <a:gd name="connsiteX1473" fmla="*/ 6816069 w 6842126"/>
              <a:gd name="connsiteY1473" fmla="*/ 701069 h 5130710"/>
              <a:gd name="connsiteX1474" fmla="*/ 6719157 w 6842126"/>
              <a:gd name="connsiteY1474" fmla="*/ 1047468 h 5130710"/>
              <a:gd name="connsiteX1475" fmla="*/ 6617369 w 6842126"/>
              <a:gd name="connsiteY1475" fmla="*/ 1348769 h 5130710"/>
              <a:gd name="connsiteX1476" fmla="*/ 6515475 w 6842126"/>
              <a:gd name="connsiteY1476" fmla="*/ 1613189 h 5130710"/>
              <a:gd name="connsiteX1477" fmla="*/ 6414283 w 6842126"/>
              <a:gd name="connsiteY1477" fmla="*/ 1852388 h 5130710"/>
              <a:gd name="connsiteX1478" fmla="*/ 6405336 w 6842126"/>
              <a:gd name="connsiteY1478" fmla="*/ 1868737 h 5130710"/>
              <a:gd name="connsiteX1479" fmla="*/ 6294588 w 6842126"/>
              <a:gd name="connsiteY1479" fmla="*/ 2075027 h 5130710"/>
              <a:gd name="connsiteX1480" fmla="*/ 6066153 w 6842126"/>
              <a:gd name="connsiteY1480" fmla="*/ 2490526 h 5130710"/>
              <a:gd name="connsiteX1481" fmla="*/ 5848407 w 6842126"/>
              <a:gd name="connsiteY1481" fmla="*/ 2855148 h 5130710"/>
              <a:gd name="connsiteX1482" fmla="*/ 5846962 w 6842126"/>
              <a:gd name="connsiteY1482" fmla="*/ 2872140 h 5130710"/>
              <a:gd name="connsiteX1483" fmla="*/ 5902605 w 6842126"/>
              <a:gd name="connsiteY1483" fmla="*/ 2780319 h 5130710"/>
              <a:gd name="connsiteX1484" fmla="*/ 5985250 w 6842126"/>
              <a:gd name="connsiteY1484" fmla="*/ 2657441 h 5130710"/>
              <a:gd name="connsiteX1485" fmla="*/ 6122214 w 6842126"/>
              <a:gd name="connsiteY1485" fmla="*/ 2409274 h 5130710"/>
              <a:gd name="connsiteX1486" fmla="*/ 6283237 w 6842126"/>
              <a:gd name="connsiteY1486" fmla="*/ 2132343 h 5130710"/>
              <a:gd name="connsiteX1487" fmla="*/ 6305633 w 6842126"/>
              <a:gd name="connsiteY1487" fmla="*/ 2092718 h 5130710"/>
              <a:gd name="connsiteX1488" fmla="*/ 6286489 w 6842126"/>
              <a:gd name="connsiteY1488" fmla="*/ 2134769 h 5130710"/>
              <a:gd name="connsiteX1489" fmla="*/ 6225735 w 6842126"/>
              <a:gd name="connsiteY1489" fmla="*/ 2260653 h 5130710"/>
              <a:gd name="connsiteX1490" fmla="*/ 6123539 w 6842126"/>
              <a:gd name="connsiteY1490" fmla="*/ 2442742 h 5130710"/>
              <a:gd name="connsiteX1491" fmla="*/ 5804819 w 6842126"/>
              <a:gd name="connsiteY1491" fmla="*/ 2957430 h 5130710"/>
              <a:gd name="connsiteX1492" fmla="*/ 5652869 w 6842126"/>
              <a:gd name="connsiteY1492" fmla="*/ 3219243 h 5130710"/>
              <a:gd name="connsiteX1493" fmla="*/ 5193098 w 6842126"/>
              <a:gd name="connsiteY1493" fmla="*/ 3852060 h 5130710"/>
              <a:gd name="connsiteX1494" fmla="*/ 5152117 w 6842126"/>
              <a:gd name="connsiteY1494" fmla="*/ 3895519 h 5130710"/>
              <a:gd name="connsiteX1495" fmla="*/ 5318031 w 6842126"/>
              <a:gd name="connsiteY1495" fmla="*/ 3643580 h 5130710"/>
              <a:gd name="connsiteX1496" fmla="*/ 5499515 w 6842126"/>
              <a:gd name="connsiteY1496" fmla="*/ 3357046 h 5130710"/>
              <a:gd name="connsiteX1497" fmla="*/ 6078097 w 6842126"/>
              <a:gd name="connsiteY1497" fmla="*/ 2289284 h 5130710"/>
              <a:gd name="connsiteX1498" fmla="*/ 6260478 w 6842126"/>
              <a:gd name="connsiteY1498" fmla="*/ 1905821 h 5130710"/>
              <a:gd name="connsiteX1499" fmla="*/ 6376065 w 6842126"/>
              <a:gd name="connsiteY1499" fmla="*/ 1621732 h 5130710"/>
              <a:gd name="connsiteX1500" fmla="*/ 6462894 w 6842126"/>
              <a:gd name="connsiteY1500" fmla="*/ 1384502 h 5130710"/>
              <a:gd name="connsiteX1501" fmla="*/ 6483560 w 6842126"/>
              <a:gd name="connsiteY1501" fmla="*/ 1314488 h 5130710"/>
              <a:gd name="connsiteX1502" fmla="*/ 6482129 w 6842126"/>
              <a:gd name="connsiteY1502" fmla="*/ 1315102 h 5130710"/>
              <a:gd name="connsiteX1503" fmla="*/ 6480574 w 6842126"/>
              <a:gd name="connsiteY1503" fmla="*/ 1312730 h 5130710"/>
              <a:gd name="connsiteX1504" fmla="*/ 6483957 w 6842126"/>
              <a:gd name="connsiteY1504" fmla="*/ 1313141 h 5130710"/>
              <a:gd name="connsiteX1505" fmla="*/ 6497399 w 6842126"/>
              <a:gd name="connsiteY1505" fmla="*/ 1267602 h 5130710"/>
              <a:gd name="connsiteX1506" fmla="*/ 6530965 w 6842126"/>
              <a:gd name="connsiteY1506" fmla="*/ 1156214 h 5130710"/>
              <a:gd name="connsiteX1507" fmla="*/ 6632990 w 6842126"/>
              <a:gd name="connsiteY1507" fmla="*/ 868153 h 5130710"/>
              <a:gd name="connsiteX1508" fmla="*/ 6673320 w 6842126"/>
              <a:gd name="connsiteY1508" fmla="*/ 712025 h 5130710"/>
              <a:gd name="connsiteX1509" fmla="*/ 6697725 w 6842126"/>
              <a:gd name="connsiteY1509" fmla="*/ 612601 h 5130710"/>
              <a:gd name="connsiteX1510" fmla="*/ 6726413 w 6842126"/>
              <a:gd name="connsiteY1510" fmla="*/ 576211 h 5130710"/>
              <a:gd name="connsiteX1511" fmla="*/ 6739768 w 6842126"/>
              <a:gd name="connsiteY1511" fmla="*/ 524413 h 5130710"/>
              <a:gd name="connsiteX1512" fmla="*/ 6789197 w 6842126"/>
              <a:gd name="connsiteY1512" fmla="*/ 572678 h 5130710"/>
              <a:gd name="connsiteX1513" fmla="*/ 6803091 w 6842126"/>
              <a:gd name="connsiteY1513" fmla="*/ 505277 h 5130710"/>
              <a:gd name="connsiteX1514" fmla="*/ 6811812 w 6842126"/>
              <a:gd name="connsiteY1514" fmla="*/ 436045 h 5130710"/>
              <a:gd name="connsiteX1515" fmla="*/ 6817825 w 6842126"/>
              <a:gd name="connsiteY1515" fmla="*/ 434408 h 5130710"/>
              <a:gd name="connsiteX1516" fmla="*/ 4017864 w 6842126"/>
              <a:gd name="connsiteY1516" fmla="*/ 431487 h 5130710"/>
              <a:gd name="connsiteX1517" fmla="*/ 4017368 w 6842126"/>
              <a:gd name="connsiteY1517" fmla="*/ 432922 h 5130710"/>
              <a:gd name="connsiteX1518" fmla="*/ 4015639 w 6842126"/>
              <a:gd name="connsiteY1518" fmla="*/ 440989 h 5130710"/>
              <a:gd name="connsiteX1519" fmla="*/ 4016079 w 6842126"/>
              <a:gd name="connsiteY1519" fmla="*/ 440160 h 5130710"/>
              <a:gd name="connsiteX1520" fmla="*/ 6510727 w 6842126"/>
              <a:gd name="connsiteY1520" fmla="*/ 425855 h 5130710"/>
              <a:gd name="connsiteX1521" fmla="*/ 6511579 w 6842126"/>
              <a:gd name="connsiteY1521" fmla="*/ 427523 h 5130710"/>
              <a:gd name="connsiteX1522" fmla="*/ 6511361 w 6842126"/>
              <a:gd name="connsiteY1522" fmla="*/ 427100 h 5130710"/>
              <a:gd name="connsiteX1523" fmla="*/ 6510727 w 6842126"/>
              <a:gd name="connsiteY1523" fmla="*/ 425855 h 5130710"/>
              <a:gd name="connsiteX1524" fmla="*/ 3347248 w 6842126"/>
              <a:gd name="connsiteY1524" fmla="*/ 425098 h 5130710"/>
              <a:gd name="connsiteX1525" fmla="*/ 3346203 w 6842126"/>
              <a:gd name="connsiteY1525" fmla="*/ 425476 h 5130710"/>
              <a:gd name="connsiteX1526" fmla="*/ 3346156 w 6842126"/>
              <a:gd name="connsiteY1526" fmla="*/ 425495 h 5130710"/>
              <a:gd name="connsiteX1527" fmla="*/ 3347247 w 6842126"/>
              <a:gd name="connsiteY1527" fmla="*/ 425099 h 5130710"/>
              <a:gd name="connsiteX1528" fmla="*/ 3497947 w 6842126"/>
              <a:gd name="connsiteY1528" fmla="*/ 424073 h 5130710"/>
              <a:gd name="connsiteX1529" fmla="*/ 3495951 w 6842126"/>
              <a:gd name="connsiteY1529" fmla="*/ 424769 h 5130710"/>
              <a:gd name="connsiteX1530" fmla="*/ 3495109 w 6842126"/>
              <a:gd name="connsiteY1530" fmla="*/ 425063 h 5130710"/>
              <a:gd name="connsiteX1531" fmla="*/ 3494805 w 6842126"/>
              <a:gd name="connsiteY1531" fmla="*/ 425168 h 5130710"/>
              <a:gd name="connsiteX1532" fmla="*/ 3494756 w 6842126"/>
              <a:gd name="connsiteY1532" fmla="*/ 425185 h 5130710"/>
              <a:gd name="connsiteX1533" fmla="*/ 3495109 w 6842126"/>
              <a:gd name="connsiteY1533" fmla="*/ 425063 h 5130710"/>
              <a:gd name="connsiteX1534" fmla="*/ 4100904 w 6842126"/>
              <a:gd name="connsiteY1534" fmla="*/ 424038 h 5130710"/>
              <a:gd name="connsiteX1535" fmla="*/ 4095787 w 6842126"/>
              <a:gd name="connsiteY1535" fmla="*/ 440496 h 5130710"/>
              <a:gd name="connsiteX1536" fmla="*/ 4093277 w 6842126"/>
              <a:gd name="connsiteY1536" fmla="*/ 457420 h 5130710"/>
              <a:gd name="connsiteX1537" fmla="*/ 4096697 w 6842126"/>
              <a:gd name="connsiteY1537" fmla="*/ 460039 h 5130710"/>
              <a:gd name="connsiteX1538" fmla="*/ 4097360 w 6842126"/>
              <a:gd name="connsiteY1538" fmla="*/ 457094 h 5130710"/>
              <a:gd name="connsiteX1539" fmla="*/ 4100904 w 6842126"/>
              <a:gd name="connsiteY1539" fmla="*/ 424038 h 5130710"/>
              <a:gd name="connsiteX1540" fmla="*/ 3756593 w 6842126"/>
              <a:gd name="connsiteY1540" fmla="*/ 423112 h 5130710"/>
              <a:gd name="connsiteX1541" fmla="*/ 3756089 w 6842126"/>
              <a:gd name="connsiteY1541" fmla="*/ 424287 h 5130710"/>
              <a:gd name="connsiteX1542" fmla="*/ 3756103 w 6842126"/>
              <a:gd name="connsiteY1542" fmla="*/ 425592 h 5130710"/>
              <a:gd name="connsiteX1543" fmla="*/ 4872611 w 6842126"/>
              <a:gd name="connsiteY1543" fmla="*/ 419183 h 5130710"/>
              <a:gd name="connsiteX1544" fmla="*/ 4872329 w 6842126"/>
              <a:gd name="connsiteY1544" fmla="*/ 419282 h 5130710"/>
              <a:gd name="connsiteX1545" fmla="*/ 4872389 w 6842126"/>
              <a:gd name="connsiteY1545" fmla="*/ 419261 h 5130710"/>
              <a:gd name="connsiteX1546" fmla="*/ 5028470 w 6842126"/>
              <a:gd name="connsiteY1546" fmla="*/ 417492 h 5130710"/>
              <a:gd name="connsiteX1547" fmla="*/ 5024367 w 6842126"/>
              <a:gd name="connsiteY1547" fmla="*/ 428862 h 5130710"/>
              <a:gd name="connsiteX1548" fmla="*/ 5023886 w 6842126"/>
              <a:gd name="connsiteY1548" fmla="*/ 437983 h 5130710"/>
              <a:gd name="connsiteX1549" fmla="*/ 5024464 w 6842126"/>
              <a:gd name="connsiteY1549" fmla="*/ 439393 h 5130710"/>
              <a:gd name="connsiteX1550" fmla="*/ 5025955 w 6842126"/>
              <a:gd name="connsiteY1550" fmla="*/ 438012 h 5130710"/>
              <a:gd name="connsiteX1551" fmla="*/ 5188838 w 6842126"/>
              <a:gd name="connsiteY1551" fmla="*/ 410675 h 5130710"/>
              <a:gd name="connsiteX1552" fmla="*/ 5190613 w 6842126"/>
              <a:gd name="connsiteY1552" fmla="*/ 415942 h 5130710"/>
              <a:gd name="connsiteX1553" fmla="*/ 5186589 w 6842126"/>
              <a:gd name="connsiteY1553" fmla="*/ 424928 h 5130710"/>
              <a:gd name="connsiteX1554" fmla="*/ 5437063 w 6842126"/>
              <a:gd name="connsiteY1554" fmla="*/ 405276 h 5130710"/>
              <a:gd name="connsiteX1555" fmla="*/ 5424661 w 6842126"/>
              <a:gd name="connsiteY1555" fmla="*/ 440027 h 5130710"/>
              <a:gd name="connsiteX1556" fmla="*/ 5424037 w 6842126"/>
              <a:gd name="connsiteY1556" fmla="*/ 442368 h 5130710"/>
              <a:gd name="connsiteX1557" fmla="*/ 5426946 w 6842126"/>
              <a:gd name="connsiteY1557" fmla="*/ 441798 h 5130710"/>
              <a:gd name="connsiteX1558" fmla="*/ 5429990 w 6842126"/>
              <a:gd name="connsiteY1558" fmla="*/ 441127 h 5130710"/>
              <a:gd name="connsiteX1559" fmla="*/ 4103023 w 6842126"/>
              <a:gd name="connsiteY1559" fmla="*/ 403524 h 5130710"/>
              <a:gd name="connsiteX1560" fmla="*/ 4099977 w 6842126"/>
              <a:gd name="connsiteY1560" fmla="*/ 405235 h 5130710"/>
              <a:gd name="connsiteX1561" fmla="*/ 4102833 w 6842126"/>
              <a:gd name="connsiteY1561" fmla="*/ 405883 h 5130710"/>
              <a:gd name="connsiteX1562" fmla="*/ 4104824 w 6842126"/>
              <a:gd name="connsiteY1562" fmla="*/ 403730 h 5130710"/>
              <a:gd name="connsiteX1563" fmla="*/ 4103023 w 6842126"/>
              <a:gd name="connsiteY1563" fmla="*/ 403524 h 5130710"/>
              <a:gd name="connsiteX1564" fmla="*/ 3420266 w 6842126"/>
              <a:gd name="connsiteY1564" fmla="*/ 399500 h 5130710"/>
              <a:gd name="connsiteX1565" fmla="*/ 3416654 w 6842126"/>
              <a:gd name="connsiteY1565" fmla="*/ 411804 h 5130710"/>
              <a:gd name="connsiteX1566" fmla="*/ 3415594 w 6842126"/>
              <a:gd name="connsiteY1566" fmla="*/ 416760 h 5130710"/>
              <a:gd name="connsiteX1567" fmla="*/ 3415201 w 6842126"/>
              <a:gd name="connsiteY1567" fmla="*/ 419958 h 5130710"/>
              <a:gd name="connsiteX1568" fmla="*/ 3415716 w 6842126"/>
              <a:gd name="connsiteY1568" fmla="*/ 421956 h 5130710"/>
              <a:gd name="connsiteX1569" fmla="*/ 3418163 w 6842126"/>
              <a:gd name="connsiteY1569" fmla="*/ 419253 h 5130710"/>
              <a:gd name="connsiteX1570" fmla="*/ 5041698 w 6842126"/>
              <a:gd name="connsiteY1570" fmla="*/ 396357 h 5130710"/>
              <a:gd name="connsiteX1571" fmla="*/ 5040957 w 6842126"/>
              <a:gd name="connsiteY1571" fmla="*/ 398658 h 5130710"/>
              <a:gd name="connsiteX1572" fmla="*/ 5040431 w 6842126"/>
              <a:gd name="connsiteY1572" fmla="*/ 398198 h 5130710"/>
              <a:gd name="connsiteX1573" fmla="*/ 5041698 w 6842126"/>
              <a:gd name="connsiteY1573" fmla="*/ 396357 h 5130710"/>
              <a:gd name="connsiteX1574" fmla="*/ 5268441 w 6842126"/>
              <a:gd name="connsiteY1574" fmla="*/ 392441 h 5130710"/>
              <a:gd name="connsiteX1575" fmla="*/ 5268593 w 6842126"/>
              <a:gd name="connsiteY1575" fmla="*/ 392701 h 5130710"/>
              <a:gd name="connsiteX1576" fmla="*/ 5268200 w 6842126"/>
              <a:gd name="connsiteY1576" fmla="*/ 394412 h 5130710"/>
              <a:gd name="connsiteX1577" fmla="*/ 4389343 w 6842126"/>
              <a:gd name="connsiteY1577" fmla="*/ 390297 h 5130710"/>
              <a:gd name="connsiteX1578" fmla="*/ 4388153 w 6842126"/>
              <a:gd name="connsiteY1578" fmla="*/ 390728 h 5130710"/>
              <a:gd name="connsiteX1579" fmla="*/ 4388101 w 6842126"/>
              <a:gd name="connsiteY1579" fmla="*/ 390747 h 5130710"/>
              <a:gd name="connsiteX1580" fmla="*/ 5143519 w 6842126"/>
              <a:gd name="connsiteY1580" fmla="*/ 380678 h 5130710"/>
              <a:gd name="connsiteX1581" fmla="*/ 5136534 w 6842126"/>
              <a:gd name="connsiteY1581" fmla="*/ 398939 h 5130710"/>
              <a:gd name="connsiteX1582" fmla="*/ 5128187 w 6842126"/>
              <a:gd name="connsiteY1582" fmla="*/ 420939 h 5130710"/>
              <a:gd name="connsiteX1583" fmla="*/ 5127179 w 6842126"/>
              <a:gd name="connsiteY1583" fmla="*/ 429488 h 5130710"/>
              <a:gd name="connsiteX1584" fmla="*/ 5132401 w 6842126"/>
              <a:gd name="connsiteY1584" fmla="*/ 412576 h 5130710"/>
              <a:gd name="connsiteX1585" fmla="*/ 5139763 w 6842126"/>
              <a:gd name="connsiteY1585" fmla="*/ 391714 h 5130710"/>
              <a:gd name="connsiteX1586" fmla="*/ 5142967 w 6842126"/>
              <a:gd name="connsiteY1586" fmla="*/ 384964 h 5130710"/>
              <a:gd name="connsiteX1587" fmla="*/ 3095355 w 6842126"/>
              <a:gd name="connsiteY1587" fmla="*/ 378168 h 5130710"/>
              <a:gd name="connsiteX1588" fmla="*/ 3092919 w 6842126"/>
              <a:gd name="connsiteY1588" fmla="*/ 379102 h 5130710"/>
              <a:gd name="connsiteX1589" fmla="*/ 3091973 w 6842126"/>
              <a:gd name="connsiteY1589" fmla="*/ 382987 h 5130710"/>
              <a:gd name="connsiteX1590" fmla="*/ 3094373 w 6842126"/>
              <a:gd name="connsiteY1590" fmla="*/ 383784 h 5130710"/>
              <a:gd name="connsiteX1591" fmla="*/ 3095272 w 6842126"/>
              <a:gd name="connsiteY1591" fmla="*/ 381193 h 5130710"/>
              <a:gd name="connsiteX1592" fmla="*/ 3095355 w 6842126"/>
              <a:gd name="connsiteY1592" fmla="*/ 378168 h 5130710"/>
              <a:gd name="connsiteX1593" fmla="*/ 3339802 w 6842126"/>
              <a:gd name="connsiteY1593" fmla="*/ 374728 h 5130710"/>
              <a:gd name="connsiteX1594" fmla="*/ 3339304 w 6842126"/>
              <a:gd name="connsiteY1594" fmla="*/ 375545 h 5130710"/>
              <a:gd name="connsiteX1595" fmla="*/ 3329688 w 6842126"/>
              <a:gd name="connsiteY1595" fmla="*/ 400452 h 5130710"/>
              <a:gd name="connsiteX1596" fmla="*/ 3333178 w 6842126"/>
              <a:gd name="connsiteY1596" fmla="*/ 396810 h 5130710"/>
              <a:gd name="connsiteX1597" fmla="*/ 3337405 w 6842126"/>
              <a:gd name="connsiteY1597" fmla="*/ 388415 h 5130710"/>
              <a:gd name="connsiteX1598" fmla="*/ 3476791 w 6842126"/>
              <a:gd name="connsiteY1598" fmla="*/ 369441 h 5130710"/>
              <a:gd name="connsiteX1599" fmla="*/ 3473699 w 6842126"/>
              <a:gd name="connsiteY1599" fmla="*/ 369878 h 5130710"/>
              <a:gd name="connsiteX1600" fmla="*/ 3472753 w 6842126"/>
              <a:gd name="connsiteY1600" fmla="*/ 372765 h 5130710"/>
              <a:gd name="connsiteX1601" fmla="*/ 3472610 w 6842126"/>
              <a:gd name="connsiteY1601" fmla="*/ 373893 h 5130710"/>
              <a:gd name="connsiteX1602" fmla="*/ 3473018 w 6842126"/>
              <a:gd name="connsiteY1602" fmla="*/ 378091 h 5130710"/>
              <a:gd name="connsiteX1603" fmla="*/ 3474249 w 6842126"/>
              <a:gd name="connsiteY1603" fmla="*/ 378810 h 5130710"/>
              <a:gd name="connsiteX1604" fmla="*/ 3476791 w 6842126"/>
              <a:gd name="connsiteY1604" fmla="*/ 369441 h 5130710"/>
              <a:gd name="connsiteX1605" fmla="*/ 5053208 w 6842126"/>
              <a:gd name="connsiteY1605" fmla="*/ 367560 h 5130710"/>
              <a:gd name="connsiteX1606" fmla="*/ 5050419 w 6842126"/>
              <a:gd name="connsiteY1606" fmla="*/ 375968 h 5130710"/>
              <a:gd name="connsiteX1607" fmla="*/ 5048175 w 6842126"/>
              <a:gd name="connsiteY1607" fmla="*/ 384775 h 5130710"/>
              <a:gd name="connsiteX1608" fmla="*/ 5052406 w 6842126"/>
              <a:gd name="connsiteY1608" fmla="*/ 371318 h 5130710"/>
              <a:gd name="connsiteX1609" fmla="*/ 4472553 w 6842126"/>
              <a:gd name="connsiteY1609" fmla="*/ 361124 h 5130710"/>
              <a:gd name="connsiteX1610" fmla="*/ 4468437 w 6842126"/>
              <a:gd name="connsiteY1610" fmla="*/ 375148 h 5130710"/>
              <a:gd name="connsiteX1611" fmla="*/ 4467229 w 6842126"/>
              <a:gd name="connsiteY1611" fmla="*/ 380796 h 5130710"/>
              <a:gd name="connsiteX1612" fmla="*/ 4466782 w 6842126"/>
              <a:gd name="connsiteY1612" fmla="*/ 384439 h 5130710"/>
              <a:gd name="connsiteX1613" fmla="*/ 4467369 w 6842126"/>
              <a:gd name="connsiteY1613" fmla="*/ 386715 h 5130710"/>
              <a:gd name="connsiteX1614" fmla="*/ 4469766 w 6842126"/>
              <a:gd name="connsiteY1614" fmla="*/ 384066 h 5130710"/>
              <a:gd name="connsiteX1615" fmla="*/ 4470232 w 6842126"/>
              <a:gd name="connsiteY1615" fmla="*/ 382923 h 5130710"/>
              <a:gd name="connsiteX1616" fmla="*/ 4638929 w 6842126"/>
              <a:gd name="connsiteY1616" fmla="*/ 357014 h 5130710"/>
              <a:gd name="connsiteX1617" fmla="*/ 4634043 w 6842126"/>
              <a:gd name="connsiteY1617" fmla="*/ 369040 h 5130710"/>
              <a:gd name="connsiteX1618" fmla="*/ 4628661 w 6842126"/>
              <a:gd name="connsiteY1618" fmla="*/ 385255 h 5130710"/>
              <a:gd name="connsiteX1619" fmla="*/ 4627655 w 6842126"/>
              <a:gd name="connsiteY1619" fmla="*/ 388159 h 5130710"/>
              <a:gd name="connsiteX1620" fmla="*/ 4627319 w 6842126"/>
              <a:gd name="connsiteY1620" fmla="*/ 390839 h 5130710"/>
              <a:gd name="connsiteX1621" fmla="*/ 4634097 w 6842126"/>
              <a:gd name="connsiteY1621" fmla="*/ 390492 h 5130710"/>
              <a:gd name="connsiteX1622" fmla="*/ 6628999 w 6842126"/>
              <a:gd name="connsiteY1622" fmla="*/ 356182 h 5130710"/>
              <a:gd name="connsiteX1623" fmla="*/ 6628027 w 6842126"/>
              <a:gd name="connsiteY1623" fmla="*/ 366218 h 5130710"/>
              <a:gd name="connsiteX1624" fmla="*/ 6625907 w 6842126"/>
              <a:gd name="connsiteY1624" fmla="*/ 369487 h 5130710"/>
              <a:gd name="connsiteX1625" fmla="*/ 3126709 w 6842126"/>
              <a:gd name="connsiteY1625" fmla="*/ 349203 h 5130710"/>
              <a:gd name="connsiteX1626" fmla="*/ 3124565 w 6842126"/>
              <a:gd name="connsiteY1626" fmla="*/ 349952 h 5130710"/>
              <a:gd name="connsiteX1627" fmla="*/ 3123518 w 6842126"/>
              <a:gd name="connsiteY1627" fmla="*/ 350316 h 5130710"/>
              <a:gd name="connsiteX1628" fmla="*/ 3123567 w 6842126"/>
              <a:gd name="connsiteY1628" fmla="*/ 350299 h 5130710"/>
              <a:gd name="connsiteX1629" fmla="*/ 3124565 w 6842126"/>
              <a:gd name="connsiteY1629" fmla="*/ 349952 h 5130710"/>
              <a:gd name="connsiteX1630" fmla="*/ 3124715 w 6842126"/>
              <a:gd name="connsiteY1630" fmla="*/ 349901 h 5130710"/>
              <a:gd name="connsiteX1631" fmla="*/ 3126709 w 6842126"/>
              <a:gd name="connsiteY1631" fmla="*/ 349203 h 5130710"/>
              <a:gd name="connsiteX1632" fmla="*/ 3260531 w 6842126"/>
              <a:gd name="connsiteY1632" fmla="*/ 348747 h 5130710"/>
              <a:gd name="connsiteX1633" fmla="*/ 3256930 w 6842126"/>
              <a:gd name="connsiteY1633" fmla="*/ 358723 h 5130710"/>
              <a:gd name="connsiteX1634" fmla="*/ 3256417 w 6842126"/>
              <a:gd name="connsiteY1634" fmla="*/ 368522 h 5130710"/>
              <a:gd name="connsiteX1635" fmla="*/ 3258326 w 6842126"/>
              <a:gd name="connsiteY1635" fmla="*/ 366753 h 5130710"/>
              <a:gd name="connsiteX1636" fmla="*/ 2481118 w 6842126"/>
              <a:gd name="connsiteY1636" fmla="*/ 346265 h 5130710"/>
              <a:gd name="connsiteX1637" fmla="*/ 2480209 w 6842126"/>
              <a:gd name="connsiteY1637" fmla="*/ 348613 h 5130710"/>
              <a:gd name="connsiteX1638" fmla="*/ 2478828 w 6842126"/>
              <a:gd name="connsiteY1638" fmla="*/ 357609 h 5130710"/>
              <a:gd name="connsiteX1639" fmla="*/ 2477534 w 6842126"/>
              <a:gd name="connsiteY1639" fmla="*/ 357711 h 5130710"/>
              <a:gd name="connsiteX1640" fmla="*/ 2477292 w 6842126"/>
              <a:gd name="connsiteY1640" fmla="*/ 357730 h 5130710"/>
              <a:gd name="connsiteX1641" fmla="*/ 2477100 w 6842126"/>
              <a:gd name="connsiteY1641" fmla="*/ 357745 h 5130710"/>
              <a:gd name="connsiteX1642" fmla="*/ 2477534 w 6842126"/>
              <a:gd name="connsiteY1642" fmla="*/ 357711 h 5130710"/>
              <a:gd name="connsiteX1643" fmla="*/ 2478252 w 6842126"/>
              <a:gd name="connsiteY1643" fmla="*/ 357655 h 5130710"/>
              <a:gd name="connsiteX1644" fmla="*/ 2478828 w 6842126"/>
              <a:gd name="connsiteY1644" fmla="*/ 357609 h 5130710"/>
              <a:gd name="connsiteX1645" fmla="*/ 2478915 w 6842126"/>
              <a:gd name="connsiteY1645" fmla="*/ 357513 h 5130710"/>
              <a:gd name="connsiteX1646" fmla="*/ 4904413 w 6842126"/>
              <a:gd name="connsiteY1646" fmla="*/ 338433 h 5130710"/>
              <a:gd name="connsiteX1647" fmla="*/ 4905364 w 6842126"/>
              <a:gd name="connsiteY1647" fmla="*/ 343439 h 5130710"/>
              <a:gd name="connsiteX1648" fmla="*/ 4903528 w 6842126"/>
              <a:gd name="connsiteY1648" fmla="*/ 348918 h 5130710"/>
              <a:gd name="connsiteX1649" fmla="*/ 4901976 w 6842126"/>
              <a:gd name="connsiteY1649" fmla="*/ 347710 h 5130710"/>
              <a:gd name="connsiteX1650" fmla="*/ 4904413 w 6842126"/>
              <a:gd name="connsiteY1650" fmla="*/ 338433 h 5130710"/>
              <a:gd name="connsiteX1651" fmla="*/ 6581365 w 6842126"/>
              <a:gd name="connsiteY1651" fmla="*/ 338431 h 5130710"/>
              <a:gd name="connsiteX1652" fmla="*/ 6582317 w 6842126"/>
              <a:gd name="connsiteY1652" fmla="*/ 343438 h 5130710"/>
              <a:gd name="connsiteX1653" fmla="*/ 6580479 w 6842126"/>
              <a:gd name="connsiteY1653" fmla="*/ 348917 h 5130710"/>
              <a:gd name="connsiteX1654" fmla="*/ 6578929 w 6842126"/>
              <a:gd name="connsiteY1654" fmla="*/ 347709 h 5130710"/>
              <a:gd name="connsiteX1655" fmla="*/ 6581365 w 6842126"/>
              <a:gd name="connsiteY1655" fmla="*/ 338431 h 5130710"/>
              <a:gd name="connsiteX1656" fmla="*/ 4102293 w 6842126"/>
              <a:gd name="connsiteY1656" fmla="*/ 336817 h 5130710"/>
              <a:gd name="connsiteX1657" fmla="*/ 4099519 w 6842126"/>
              <a:gd name="connsiteY1657" fmla="*/ 337881 h 5130710"/>
              <a:gd name="connsiteX1658" fmla="*/ 4098438 w 6842126"/>
              <a:gd name="connsiteY1658" fmla="*/ 342307 h 5130710"/>
              <a:gd name="connsiteX1659" fmla="*/ 4101175 w 6842126"/>
              <a:gd name="connsiteY1659" fmla="*/ 343215 h 5130710"/>
              <a:gd name="connsiteX1660" fmla="*/ 4102199 w 6842126"/>
              <a:gd name="connsiteY1660" fmla="*/ 340264 h 5130710"/>
              <a:gd name="connsiteX1661" fmla="*/ 4102293 w 6842126"/>
              <a:gd name="connsiteY1661" fmla="*/ 336817 h 5130710"/>
              <a:gd name="connsiteX1662" fmla="*/ 4969999 w 6842126"/>
              <a:gd name="connsiteY1662" fmla="*/ 336275 h 5130710"/>
              <a:gd name="connsiteX1663" fmla="*/ 4966301 w 6842126"/>
              <a:gd name="connsiteY1663" fmla="*/ 348541 h 5130710"/>
              <a:gd name="connsiteX1664" fmla="*/ 4960899 w 6842126"/>
              <a:gd name="connsiteY1664" fmla="*/ 368474 h 5130710"/>
              <a:gd name="connsiteX1665" fmla="*/ 4957994 w 6842126"/>
              <a:gd name="connsiteY1665" fmla="*/ 375621 h 5130710"/>
              <a:gd name="connsiteX1666" fmla="*/ 4957557 w 6842126"/>
              <a:gd name="connsiteY1666" fmla="*/ 379206 h 5130710"/>
              <a:gd name="connsiteX1667" fmla="*/ 4956666 w 6842126"/>
              <a:gd name="connsiteY1667" fmla="*/ 393630 h 5130710"/>
              <a:gd name="connsiteX1668" fmla="*/ 4959003 w 6842126"/>
              <a:gd name="connsiteY1668" fmla="*/ 400186 h 5130710"/>
              <a:gd name="connsiteX1669" fmla="*/ 4959108 w 6842126"/>
              <a:gd name="connsiteY1669" fmla="*/ 399954 h 5130710"/>
              <a:gd name="connsiteX1670" fmla="*/ 4961749 w 6842126"/>
              <a:gd name="connsiteY1670" fmla="*/ 394427 h 5130710"/>
              <a:gd name="connsiteX1671" fmla="*/ 4964645 w 6842126"/>
              <a:gd name="connsiteY1671" fmla="*/ 377007 h 5130710"/>
              <a:gd name="connsiteX1672" fmla="*/ 2669610 w 6842126"/>
              <a:gd name="connsiteY1672" fmla="*/ 332953 h 5130710"/>
              <a:gd name="connsiteX1673" fmla="*/ 2670053 w 6842126"/>
              <a:gd name="connsiteY1673" fmla="*/ 333820 h 5130710"/>
              <a:gd name="connsiteX1674" fmla="*/ 2670203 w 6842126"/>
              <a:gd name="connsiteY1674" fmla="*/ 334116 h 5130710"/>
              <a:gd name="connsiteX1675" fmla="*/ 4380859 w 6842126"/>
              <a:gd name="connsiteY1675" fmla="*/ 332895 h 5130710"/>
              <a:gd name="connsiteX1676" fmla="*/ 4380293 w 6842126"/>
              <a:gd name="connsiteY1676" fmla="*/ 333827 h 5130710"/>
              <a:gd name="connsiteX1677" fmla="*/ 4369333 w 6842126"/>
              <a:gd name="connsiteY1677" fmla="*/ 362210 h 5130710"/>
              <a:gd name="connsiteX1678" fmla="*/ 4373309 w 6842126"/>
              <a:gd name="connsiteY1678" fmla="*/ 358059 h 5130710"/>
              <a:gd name="connsiteX1679" fmla="*/ 4378128 w 6842126"/>
              <a:gd name="connsiteY1679" fmla="*/ 348494 h 5130710"/>
              <a:gd name="connsiteX1680" fmla="*/ 2410047 w 6842126"/>
              <a:gd name="connsiteY1680" fmla="*/ 331051 h 5130710"/>
              <a:gd name="connsiteX1681" fmla="*/ 2408519 w 6842126"/>
              <a:gd name="connsiteY1681" fmla="*/ 341203 h 5130710"/>
              <a:gd name="connsiteX1682" fmla="*/ 2408965 w 6842126"/>
              <a:gd name="connsiteY1682" fmla="*/ 339717 h 5130710"/>
              <a:gd name="connsiteX1683" fmla="*/ 2410029 w 6842126"/>
              <a:gd name="connsiteY1683" fmla="*/ 331321 h 5130710"/>
              <a:gd name="connsiteX1684" fmla="*/ 3272141 w 6842126"/>
              <a:gd name="connsiteY1684" fmla="*/ 330199 h 5130710"/>
              <a:gd name="connsiteX1685" fmla="*/ 3271490 w 6842126"/>
              <a:gd name="connsiteY1685" fmla="*/ 332219 h 5130710"/>
              <a:gd name="connsiteX1686" fmla="*/ 3271030 w 6842126"/>
              <a:gd name="connsiteY1686" fmla="*/ 331817 h 5130710"/>
              <a:gd name="connsiteX1687" fmla="*/ 3272141 w 6842126"/>
              <a:gd name="connsiteY1687" fmla="*/ 330199 h 5130710"/>
              <a:gd name="connsiteX1688" fmla="*/ 6599849 w 6842126"/>
              <a:gd name="connsiteY1688" fmla="*/ 330060 h 5130710"/>
              <a:gd name="connsiteX1689" fmla="*/ 6587331 w 6842126"/>
              <a:gd name="connsiteY1689" fmla="*/ 390745 h 5130710"/>
              <a:gd name="connsiteX1690" fmla="*/ 6595487 w 6842126"/>
              <a:gd name="connsiteY1690" fmla="*/ 339409 h 5130710"/>
              <a:gd name="connsiteX1691" fmla="*/ 6599273 w 6842126"/>
              <a:gd name="connsiteY1691" fmla="*/ 330324 h 5130710"/>
              <a:gd name="connsiteX1692" fmla="*/ 4536971 w 6842126"/>
              <a:gd name="connsiteY1692" fmla="*/ 326870 h 5130710"/>
              <a:gd name="connsiteX1693" fmla="*/ 4533443 w 6842126"/>
              <a:gd name="connsiteY1693" fmla="*/ 327369 h 5130710"/>
              <a:gd name="connsiteX1694" fmla="*/ 4532369 w 6842126"/>
              <a:gd name="connsiteY1694" fmla="*/ 330658 h 5130710"/>
              <a:gd name="connsiteX1695" fmla="*/ 4532203 w 6842126"/>
              <a:gd name="connsiteY1695" fmla="*/ 331944 h 5130710"/>
              <a:gd name="connsiteX1696" fmla="*/ 4532668 w 6842126"/>
              <a:gd name="connsiteY1696" fmla="*/ 336728 h 5130710"/>
              <a:gd name="connsiteX1697" fmla="*/ 4534073 w 6842126"/>
              <a:gd name="connsiteY1697" fmla="*/ 337546 h 5130710"/>
              <a:gd name="connsiteX1698" fmla="*/ 4536971 w 6842126"/>
              <a:gd name="connsiteY1698" fmla="*/ 326870 h 5130710"/>
              <a:gd name="connsiteX1699" fmla="*/ 2322349 w 6842126"/>
              <a:gd name="connsiteY1699" fmla="*/ 323331 h 5130710"/>
              <a:gd name="connsiteX1700" fmla="*/ 2323226 w 6842126"/>
              <a:gd name="connsiteY1700" fmla="*/ 333740 h 5130710"/>
              <a:gd name="connsiteX1701" fmla="*/ 2322349 w 6842126"/>
              <a:gd name="connsiteY1701" fmla="*/ 323331 h 5130710"/>
              <a:gd name="connsiteX1702" fmla="*/ 3361491 w 6842126"/>
              <a:gd name="connsiteY1702" fmla="*/ 316440 h 5130710"/>
              <a:gd name="connsiteX1703" fmla="*/ 3355360 w 6842126"/>
              <a:gd name="connsiteY1703" fmla="*/ 332465 h 5130710"/>
              <a:gd name="connsiteX1704" fmla="*/ 3348038 w 6842126"/>
              <a:gd name="connsiteY1704" fmla="*/ 351771 h 5130710"/>
              <a:gd name="connsiteX1705" fmla="*/ 3347153 w 6842126"/>
              <a:gd name="connsiteY1705" fmla="*/ 359272 h 5130710"/>
              <a:gd name="connsiteX1706" fmla="*/ 3351733 w 6842126"/>
              <a:gd name="connsiteY1706" fmla="*/ 344431 h 5130710"/>
              <a:gd name="connsiteX1707" fmla="*/ 3358194 w 6842126"/>
              <a:gd name="connsiteY1707" fmla="*/ 326126 h 5130710"/>
              <a:gd name="connsiteX1708" fmla="*/ 3361006 w 6842126"/>
              <a:gd name="connsiteY1708" fmla="*/ 320201 h 5130710"/>
              <a:gd name="connsiteX1709" fmla="*/ 6626995 w 6842126"/>
              <a:gd name="connsiteY1709" fmla="*/ 313886 h 5130710"/>
              <a:gd name="connsiteX1710" fmla="*/ 6609707 w 6842126"/>
              <a:gd name="connsiteY1710" fmla="*/ 408470 h 5130710"/>
              <a:gd name="connsiteX1711" fmla="*/ 6607286 w 6842126"/>
              <a:gd name="connsiteY1711" fmla="*/ 418554 h 5130710"/>
              <a:gd name="connsiteX1712" fmla="*/ 6609071 w 6842126"/>
              <a:gd name="connsiteY1712" fmla="*/ 402098 h 5130710"/>
              <a:gd name="connsiteX1713" fmla="*/ 6610303 w 6842126"/>
              <a:gd name="connsiteY1713" fmla="*/ 390808 h 5130710"/>
              <a:gd name="connsiteX1714" fmla="*/ 6617857 w 6842126"/>
              <a:gd name="connsiteY1714" fmla="*/ 321495 h 5130710"/>
              <a:gd name="connsiteX1715" fmla="*/ 4618644 w 6842126"/>
              <a:gd name="connsiteY1715" fmla="*/ 311038 h 5130710"/>
              <a:gd name="connsiteX1716" fmla="*/ 4617905 w 6842126"/>
              <a:gd name="connsiteY1716" fmla="*/ 313339 h 5130710"/>
              <a:gd name="connsiteX1717" fmla="*/ 4617377 w 6842126"/>
              <a:gd name="connsiteY1717" fmla="*/ 312882 h 5130710"/>
              <a:gd name="connsiteX1718" fmla="*/ 4618644 w 6842126"/>
              <a:gd name="connsiteY1718" fmla="*/ 311038 h 5130710"/>
              <a:gd name="connsiteX1719" fmla="*/ 2479500 w 6842126"/>
              <a:gd name="connsiteY1719" fmla="*/ 307348 h 5130710"/>
              <a:gd name="connsiteX1720" fmla="*/ 2477916 w 6842126"/>
              <a:gd name="connsiteY1720" fmla="*/ 307900 h 5130710"/>
              <a:gd name="connsiteX1721" fmla="*/ 2477247 w 6842126"/>
              <a:gd name="connsiteY1721" fmla="*/ 308134 h 5130710"/>
              <a:gd name="connsiteX1722" fmla="*/ 2477005 w 6842126"/>
              <a:gd name="connsiteY1722" fmla="*/ 308217 h 5130710"/>
              <a:gd name="connsiteX1723" fmla="*/ 2476965 w 6842126"/>
              <a:gd name="connsiteY1723" fmla="*/ 308231 h 5130710"/>
              <a:gd name="connsiteX1724" fmla="*/ 2477247 w 6842126"/>
              <a:gd name="connsiteY1724" fmla="*/ 308134 h 5130710"/>
              <a:gd name="connsiteX1725" fmla="*/ 3282241 w 6842126"/>
              <a:gd name="connsiteY1725" fmla="*/ 304929 h 5130710"/>
              <a:gd name="connsiteX1726" fmla="*/ 3279793 w 6842126"/>
              <a:gd name="connsiteY1726" fmla="*/ 312307 h 5130710"/>
              <a:gd name="connsiteX1727" fmla="*/ 3277823 w 6842126"/>
              <a:gd name="connsiteY1727" fmla="*/ 320034 h 5130710"/>
              <a:gd name="connsiteX1728" fmla="*/ 3281537 w 6842126"/>
              <a:gd name="connsiteY1728" fmla="*/ 308227 h 5130710"/>
              <a:gd name="connsiteX1729" fmla="*/ 3427992 w 6842126"/>
              <a:gd name="connsiteY1729" fmla="*/ 304718 h 5130710"/>
              <a:gd name="connsiteX1730" fmla="*/ 3428827 w 6842126"/>
              <a:gd name="connsiteY1730" fmla="*/ 309112 h 5130710"/>
              <a:gd name="connsiteX1731" fmla="*/ 3427216 w 6842126"/>
              <a:gd name="connsiteY1731" fmla="*/ 313920 h 5130710"/>
              <a:gd name="connsiteX1732" fmla="*/ 3425855 w 6842126"/>
              <a:gd name="connsiteY1732" fmla="*/ 312859 h 5130710"/>
              <a:gd name="connsiteX1733" fmla="*/ 3427992 w 6842126"/>
              <a:gd name="connsiteY1733" fmla="*/ 304718 h 5130710"/>
              <a:gd name="connsiteX1734" fmla="*/ 4138023 w 6842126"/>
              <a:gd name="connsiteY1734" fmla="*/ 303810 h 5130710"/>
              <a:gd name="connsiteX1735" fmla="*/ 4135750 w 6842126"/>
              <a:gd name="connsiteY1735" fmla="*/ 304602 h 5130710"/>
              <a:gd name="connsiteX1736" fmla="*/ 4135582 w 6842126"/>
              <a:gd name="connsiteY1736" fmla="*/ 304661 h 5130710"/>
              <a:gd name="connsiteX1737" fmla="*/ 4134443 w 6842126"/>
              <a:gd name="connsiteY1737" fmla="*/ 305056 h 5130710"/>
              <a:gd name="connsiteX1738" fmla="*/ 4134386 w 6842126"/>
              <a:gd name="connsiteY1738" fmla="*/ 305077 h 5130710"/>
              <a:gd name="connsiteX1739" fmla="*/ 4135582 w 6842126"/>
              <a:gd name="connsiteY1739" fmla="*/ 304661 h 5130710"/>
              <a:gd name="connsiteX1740" fmla="*/ 4290524 w 6842126"/>
              <a:gd name="connsiteY1740" fmla="*/ 303289 h 5130710"/>
              <a:gd name="connsiteX1741" fmla="*/ 4286421 w 6842126"/>
              <a:gd name="connsiteY1741" fmla="*/ 314656 h 5130710"/>
              <a:gd name="connsiteX1742" fmla="*/ 4285833 w 6842126"/>
              <a:gd name="connsiteY1742" fmla="*/ 325825 h 5130710"/>
              <a:gd name="connsiteX1743" fmla="*/ 4288011 w 6842126"/>
              <a:gd name="connsiteY1743" fmla="*/ 323809 h 5130710"/>
              <a:gd name="connsiteX1744" fmla="*/ 6652061 w 6842126"/>
              <a:gd name="connsiteY1744" fmla="*/ 297397 h 5130710"/>
              <a:gd name="connsiteX1745" fmla="*/ 6650294 w 6842126"/>
              <a:gd name="connsiteY1745" fmla="*/ 317455 h 5130710"/>
              <a:gd name="connsiteX1746" fmla="*/ 6647593 w 6842126"/>
              <a:gd name="connsiteY1746" fmla="*/ 331381 h 5130710"/>
              <a:gd name="connsiteX1747" fmla="*/ 2417787 w 6842126"/>
              <a:gd name="connsiteY1747" fmla="*/ 287825 h 5130710"/>
              <a:gd name="connsiteX1748" fmla="*/ 2414917 w 6842126"/>
              <a:gd name="connsiteY1748" fmla="*/ 297602 h 5130710"/>
              <a:gd name="connsiteX1749" fmla="*/ 2414076 w 6842126"/>
              <a:gd name="connsiteY1749" fmla="*/ 301538 h 5130710"/>
              <a:gd name="connsiteX1750" fmla="*/ 2413763 w 6842126"/>
              <a:gd name="connsiteY1750" fmla="*/ 304078 h 5130710"/>
              <a:gd name="connsiteX1751" fmla="*/ 2414173 w 6842126"/>
              <a:gd name="connsiteY1751" fmla="*/ 305667 h 5130710"/>
              <a:gd name="connsiteX1752" fmla="*/ 2416115 w 6842126"/>
              <a:gd name="connsiteY1752" fmla="*/ 303519 h 5130710"/>
              <a:gd name="connsiteX1753" fmla="*/ 3009493 w 6842126"/>
              <a:gd name="connsiteY1753" fmla="*/ 284729 h 5130710"/>
              <a:gd name="connsiteX1754" fmla="*/ 3012415 w 6842126"/>
              <a:gd name="connsiteY1754" fmla="*/ 288361 h 5130710"/>
              <a:gd name="connsiteX1755" fmla="*/ 3009434 w 6842126"/>
              <a:gd name="connsiteY1755" fmla="*/ 289151 h 5130710"/>
              <a:gd name="connsiteX1756" fmla="*/ 3009493 w 6842126"/>
              <a:gd name="connsiteY1756" fmla="*/ 284729 h 5130710"/>
              <a:gd name="connsiteX1757" fmla="*/ 1770284 w 6842126"/>
              <a:gd name="connsiteY1757" fmla="*/ 283368 h 5130710"/>
              <a:gd name="connsiteX1758" fmla="*/ 1771364 w 6842126"/>
              <a:gd name="connsiteY1758" fmla="*/ 296199 h 5130710"/>
              <a:gd name="connsiteX1759" fmla="*/ 1770284 w 6842126"/>
              <a:gd name="connsiteY1759" fmla="*/ 283368 h 5130710"/>
              <a:gd name="connsiteX1760" fmla="*/ 4303753 w 6842126"/>
              <a:gd name="connsiteY1760" fmla="*/ 282153 h 5130710"/>
              <a:gd name="connsiteX1761" fmla="*/ 4303013 w 6842126"/>
              <a:gd name="connsiteY1761" fmla="*/ 284454 h 5130710"/>
              <a:gd name="connsiteX1762" fmla="*/ 4302487 w 6842126"/>
              <a:gd name="connsiteY1762" fmla="*/ 283995 h 5130710"/>
              <a:gd name="connsiteX1763" fmla="*/ 4303753 w 6842126"/>
              <a:gd name="connsiteY1763" fmla="*/ 282153 h 5130710"/>
              <a:gd name="connsiteX1764" fmla="*/ 5980706 w 6842126"/>
              <a:gd name="connsiteY1764" fmla="*/ 282150 h 5130710"/>
              <a:gd name="connsiteX1765" fmla="*/ 5979964 w 6842126"/>
              <a:gd name="connsiteY1765" fmla="*/ 284452 h 5130710"/>
              <a:gd name="connsiteX1766" fmla="*/ 5979438 w 6842126"/>
              <a:gd name="connsiteY1766" fmla="*/ 283993 h 5130710"/>
              <a:gd name="connsiteX1767" fmla="*/ 5980706 w 6842126"/>
              <a:gd name="connsiteY1767" fmla="*/ 282150 h 5130710"/>
              <a:gd name="connsiteX1768" fmla="*/ 5329567 w 6842126"/>
              <a:gd name="connsiteY1768" fmla="*/ 280259 h 5130710"/>
              <a:gd name="connsiteX1769" fmla="*/ 5329293 w 6842126"/>
              <a:gd name="connsiteY1769" fmla="*/ 285959 h 5130710"/>
              <a:gd name="connsiteX1770" fmla="*/ 5328839 w 6842126"/>
              <a:gd name="connsiteY1770" fmla="*/ 301215 h 5130710"/>
              <a:gd name="connsiteX1771" fmla="*/ 5329453 w 6842126"/>
              <a:gd name="connsiteY1771" fmla="*/ 300906 h 5130710"/>
              <a:gd name="connsiteX1772" fmla="*/ 5319321 w 6842126"/>
              <a:gd name="connsiteY1772" fmla="*/ 327391 h 5130710"/>
              <a:gd name="connsiteX1773" fmla="*/ 5303339 w 6842126"/>
              <a:gd name="connsiteY1773" fmla="*/ 382960 h 5130710"/>
              <a:gd name="connsiteX1774" fmla="*/ 5298427 w 6842126"/>
              <a:gd name="connsiteY1774" fmla="*/ 394369 h 5130710"/>
              <a:gd name="connsiteX1775" fmla="*/ 5302817 w 6842126"/>
              <a:gd name="connsiteY1775" fmla="*/ 364953 h 5130710"/>
              <a:gd name="connsiteX1776" fmla="*/ 5304347 w 6842126"/>
              <a:gd name="connsiteY1776" fmla="*/ 342807 h 5130710"/>
              <a:gd name="connsiteX1777" fmla="*/ 5325994 w 6842126"/>
              <a:gd name="connsiteY1777" fmla="*/ 288486 h 5130710"/>
              <a:gd name="connsiteX1778" fmla="*/ 6654419 w 6842126"/>
              <a:gd name="connsiteY1778" fmla="*/ 279963 h 5130710"/>
              <a:gd name="connsiteX1779" fmla="*/ 6654690 w 6842126"/>
              <a:gd name="connsiteY1779" fmla="*/ 289893 h 5130710"/>
              <a:gd name="connsiteX1780" fmla="*/ 6652061 w 6842126"/>
              <a:gd name="connsiteY1780" fmla="*/ 297397 h 5130710"/>
              <a:gd name="connsiteX1781" fmla="*/ 6654419 w 6842126"/>
              <a:gd name="connsiteY1781" fmla="*/ 279963 h 5130710"/>
              <a:gd name="connsiteX1782" fmla="*/ 3125287 w 6842126"/>
              <a:gd name="connsiteY1782" fmla="*/ 277623 h 5130710"/>
              <a:gd name="connsiteX1783" fmla="*/ 3116838 w 6842126"/>
              <a:gd name="connsiteY1783" fmla="*/ 313245 h 5130710"/>
              <a:gd name="connsiteX1784" fmla="*/ 3115440 w 6842126"/>
              <a:gd name="connsiteY1784" fmla="*/ 316920 h 5130710"/>
              <a:gd name="connsiteX1785" fmla="*/ 3121594 w 6842126"/>
              <a:gd name="connsiteY1785" fmla="*/ 280838 h 5130710"/>
              <a:gd name="connsiteX1786" fmla="*/ 3122584 w 6842126"/>
              <a:gd name="connsiteY1786" fmla="*/ 279445 h 5130710"/>
              <a:gd name="connsiteX1787" fmla="*/ 3125287 w 6842126"/>
              <a:gd name="connsiteY1787" fmla="*/ 277623 h 5130710"/>
              <a:gd name="connsiteX1788" fmla="*/ 1410080 w 6842126"/>
              <a:gd name="connsiteY1788" fmla="*/ 276523 h 5130710"/>
              <a:gd name="connsiteX1789" fmla="*/ 1408582 w 6842126"/>
              <a:gd name="connsiteY1789" fmla="*/ 282662 h 5130710"/>
              <a:gd name="connsiteX1790" fmla="*/ 1408684 w 6842126"/>
              <a:gd name="connsiteY1790" fmla="*/ 283163 h 5130710"/>
              <a:gd name="connsiteX1791" fmla="*/ 1410308 w 6842126"/>
              <a:gd name="connsiteY1791" fmla="*/ 282353 h 5130710"/>
              <a:gd name="connsiteX1792" fmla="*/ 1410751 w 6842126"/>
              <a:gd name="connsiteY1792" fmla="*/ 277829 h 5130710"/>
              <a:gd name="connsiteX1793" fmla="*/ 4977870 w 6842126"/>
              <a:gd name="connsiteY1793" fmla="*/ 273362 h 5130710"/>
              <a:gd name="connsiteX1794" fmla="*/ 4978978 w 6842126"/>
              <a:gd name="connsiteY1794" fmla="*/ 277919 h 5130710"/>
              <a:gd name="connsiteX1795" fmla="*/ 4977465 w 6842126"/>
              <a:gd name="connsiteY1795" fmla="*/ 279964 h 5130710"/>
              <a:gd name="connsiteX1796" fmla="*/ 4977870 w 6842126"/>
              <a:gd name="connsiteY1796" fmla="*/ 273362 h 5130710"/>
              <a:gd name="connsiteX1797" fmla="*/ 6654825 w 6842126"/>
              <a:gd name="connsiteY1797" fmla="*/ 273361 h 5130710"/>
              <a:gd name="connsiteX1798" fmla="*/ 6655931 w 6842126"/>
              <a:gd name="connsiteY1798" fmla="*/ 277917 h 5130710"/>
              <a:gd name="connsiteX1799" fmla="*/ 6654419 w 6842126"/>
              <a:gd name="connsiteY1799" fmla="*/ 279963 h 5130710"/>
              <a:gd name="connsiteX1800" fmla="*/ 6654825 w 6842126"/>
              <a:gd name="connsiteY1800" fmla="*/ 273361 h 5130710"/>
              <a:gd name="connsiteX1801" fmla="*/ 2718857 w 6842126"/>
              <a:gd name="connsiteY1801" fmla="*/ 272005 h 5130710"/>
              <a:gd name="connsiteX1802" fmla="*/ 2719518 w 6842126"/>
              <a:gd name="connsiteY1802" fmla="*/ 275496 h 5130710"/>
              <a:gd name="connsiteX1803" fmla="*/ 2718238 w 6842126"/>
              <a:gd name="connsiteY1803" fmla="*/ 279315 h 5130710"/>
              <a:gd name="connsiteX1804" fmla="*/ 2717156 w 6842126"/>
              <a:gd name="connsiteY1804" fmla="*/ 278473 h 5130710"/>
              <a:gd name="connsiteX1805" fmla="*/ 2718857 w 6842126"/>
              <a:gd name="connsiteY1805" fmla="*/ 272005 h 5130710"/>
              <a:gd name="connsiteX1806" fmla="*/ 1538378 w 6842126"/>
              <a:gd name="connsiteY1806" fmla="*/ 270465 h 5130710"/>
              <a:gd name="connsiteX1807" fmla="*/ 1535661 w 6842126"/>
              <a:gd name="connsiteY1807" fmla="*/ 275865 h 5130710"/>
              <a:gd name="connsiteX1808" fmla="*/ 1534330 w 6842126"/>
              <a:gd name="connsiteY1808" fmla="*/ 278243 h 5130710"/>
              <a:gd name="connsiteX1809" fmla="*/ 1533423 w 6842126"/>
              <a:gd name="connsiteY1809" fmla="*/ 280880 h 5130710"/>
              <a:gd name="connsiteX1810" fmla="*/ 1533496 w 6842126"/>
              <a:gd name="connsiteY1810" fmla="*/ 281209 h 5130710"/>
              <a:gd name="connsiteX1811" fmla="*/ 1535952 w 6842126"/>
              <a:gd name="connsiteY1811" fmla="*/ 279311 h 5130710"/>
              <a:gd name="connsiteX1812" fmla="*/ 1538207 w 6842126"/>
              <a:gd name="connsiteY1812" fmla="*/ 272685 h 5130710"/>
              <a:gd name="connsiteX1813" fmla="*/ 1538378 w 6842126"/>
              <a:gd name="connsiteY1813" fmla="*/ 270465 h 5130710"/>
              <a:gd name="connsiteX1814" fmla="*/ 4978276 w 6842126"/>
              <a:gd name="connsiteY1814" fmla="*/ 266760 h 5130710"/>
              <a:gd name="connsiteX1815" fmla="*/ 4979383 w 6842126"/>
              <a:gd name="connsiteY1815" fmla="*/ 271315 h 5130710"/>
              <a:gd name="connsiteX1816" fmla="*/ 4977870 w 6842126"/>
              <a:gd name="connsiteY1816" fmla="*/ 273362 h 5130710"/>
              <a:gd name="connsiteX1817" fmla="*/ 4978276 w 6842126"/>
              <a:gd name="connsiteY1817" fmla="*/ 266760 h 5130710"/>
              <a:gd name="connsiteX1818" fmla="*/ 6655229 w 6842126"/>
              <a:gd name="connsiteY1818" fmla="*/ 266757 h 5130710"/>
              <a:gd name="connsiteX1819" fmla="*/ 6656336 w 6842126"/>
              <a:gd name="connsiteY1819" fmla="*/ 271314 h 5130710"/>
              <a:gd name="connsiteX1820" fmla="*/ 6654825 w 6842126"/>
              <a:gd name="connsiteY1820" fmla="*/ 273361 h 5130710"/>
              <a:gd name="connsiteX1821" fmla="*/ 6655229 w 6842126"/>
              <a:gd name="connsiteY1821" fmla="*/ 266757 h 5130710"/>
              <a:gd name="connsiteX1822" fmla="*/ 4405574 w 6842126"/>
              <a:gd name="connsiteY1822" fmla="*/ 266472 h 5130710"/>
              <a:gd name="connsiteX1823" fmla="*/ 4398589 w 6842126"/>
              <a:gd name="connsiteY1823" fmla="*/ 284735 h 5130710"/>
              <a:gd name="connsiteX1824" fmla="*/ 4390243 w 6842126"/>
              <a:gd name="connsiteY1824" fmla="*/ 306735 h 5130710"/>
              <a:gd name="connsiteX1825" fmla="*/ 4389235 w 6842126"/>
              <a:gd name="connsiteY1825" fmla="*/ 315283 h 5130710"/>
              <a:gd name="connsiteX1826" fmla="*/ 4394457 w 6842126"/>
              <a:gd name="connsiteY1826" fmla="*/ 298370 h 5130710"/>
              <a:gd name="connsiteX1827" fmla="*/ 4401819 w 6842126"/>
              <a:gd name="connsiteY1827" fmla="*/ 277510 h 5130710"/>
              <a:gd name="connsiteX1828" fmla="*/ 4405023 w 6842126"/>
              <a:gd name="connsiteY1828" fmla="*/ 270759 h 5130710"/>
              <a:gd name="connsiteX1829" fmla="*/ 2946389 w 6842126"/>
              <a:gd name="connsiteY1829" fmla="*/ 265444 h 5130710"/>
              <a:gd name="connsiteX1830" fmla="*/ 2947824 w 6842126"/>
              <a:gd name="connsiteY1830" fmla="*/ 267465 h 5130710"/>
              <a:gd name="connsiteX1831" fmla="*/ 2947406 w 6842126"/>
              <a:gd name="connsiteY1831" fmla="*/ 268718 h 5130710"/>
              <a:gd name="connsiteX1832" fmla="*/ 2946389 w 6842126"/>
              <a:gd name="connsiteY1832" fmla="*/ 265444 h 5130710"/>
              <a:gd name="connsiteX1833" fmla="*/ 2734421 w 6842126"/>
              <a:gd name="connsiteY1833" fmla="*/ 264949 h 5130710"/>
              <a:gd name="connsiteX1834" fmla="*/ 2727113 w 6842126"/>
              <a:gd name="connsiteY1834" fmla="*/ 296188 h 5130710"/>
              <a:gd name="connsiteX1835" fmla="*/ 2723117 w 6842126"/>
              <a:gd name="connsiteY1835" fmla="*/ 307827 h 5130710"/>
              <a:gd name="connsiteX1836" fmla="*/ 2728700 w 6842126"/>
              <a:gd name="connsiteY1836" fmla="*/ 272688 h 5130710"/>
              <a:gd name="connsiteX1837" fmla="*/ 2731339 w 6842126"/>
              <a:gd name="connsiteY1837" fmla="*/ 266353 h 5130710"/>
              <a:gd name="connsiteX1838" fmla="*/ 2462693 w 6842126"/>
              <a:gd name="connsiteY1838" fmla="*/ 263945 h 5130710"/>
              <a:gd name="connsiteX1839" fmla="*/ 2460237 w 6842126"/>
              <a:gd name="connsiteY1839" fmla="*/ 264291 h 5130710"/>
              <a:gd name="connsiteX1840" fmla="*/ 2459487 w 6842126"/>
              <a:gd name="connsiteY1840" fmla="*/ 266587 h 5130710"/>
              <a:gd name="connsiteX1841" fmla="*/ 2459372 w 6842126"/>
              <a:gd name="connsiteY1841" fmla="*/ 267482 h 5130710"/>
              <a:gd name="connsiteX1842" fmla="*/ 2459696 w 6842126"/>
              <a:gd name="connsiteY1842" fmla="*/ 270818 h 5130710"/>
              <a:gd name="connsiteX1843" fmla="*/ 2460675 w 6842126"/>
              <a:gd name="connsiteY1843" fmla="*/ 271388 h 5130710"/>
              <a:gd name="connsiteX1844" fmla="*/ 2462693 w 6842126"/>
              <a:gd name="connsiteY1844" fmla="*/ 263945 h 5130710"/>
              <a:gd name="connsiteX1845" fmla="*/ 3716435 w 6842126"/>
              <a:gd name="connsiteY1845" fmla="*/ 263434 h 5130710"/>
              <a:gd name="connsiteX1846" fmla="*/ 3715614 w 6842126"/>
              <a:gd name="connsiteY1846" fmla="*/ 266806 h 5130710"/>
              <a:gd name="connsiteX1847" fmla="*/ 3714814 w 6842126"/>
              <a:gd name="connsiteY1847" fmla="*/ 268197 h 5130710"/>
              <a:gd name="connsiteX1848" fmla="*/ 3713675 w 6842126"/>
              <a:gd name="connsiteY1848" fmla="*/ 269897 h 5130710"/>
              <a:gd name="connsiteX1849" fmla="*/ 3716435 w 6842126"/>
              <a:gd name="connsiteY1849" fmla="*/ 263434 h 5130710"/>
              <a:gd name="connsiteX1850" fmla="*/ 3610149 w 6842126"/>
              <a:gd name="connsiteY1850" fmla="*/ 262385 h 5130710"/>
              <a:gd name="connsiteX1851" fmla="*/ 3609764 w 6842126"/>
              <a:gd name="connsiteY1851" fmla="*/ 266144 h 5130710"/>
              <a:gd name="connsiteX1852" fmla="*/ 3602935 w 6842126"/>
              <a:gd name="connsiteY1852" fmla="*/ 276813 h 5130710"/>
              <a:gd name="connsiteX1853" fmla="*/ 3610149 w 6842126"/>
              <a:gd name="connsiteY1853" fmla="*/ 262385 h 5130710"/>
              <a:gd name="connsiteX1854" fmla="*/ 2946745 w 6842126"/>
              <a:gd name="connsiteY1854" fmla="*/ 259650 h 5130710"/>
              <a:gd name="connsiteX1855" fmla="*/ 2948602 w 6842126"/>
              <a:gd name="connsiteY1855" fmla="*/ 262010 h 5130710"/>
              <a:gd name="connsiteX1856" fmla="*/ 2948412 w 6842126"/>
              <a:gd name="connsiteY1856" fmla="*/ 262814 h 5130710"/>
              <a:gd name="connsiteX1857" fmla="*/ 2948792 w 6842126"/>
              <a:gd name="connsiteY1857" fmla="*/ 262678 h 5130710"/>
              <a:gd name="connsiteX1858" fmla="*/ 2946389 w 6842126"/>
              <a:gd name="connsiteY1858" fmla="*/ 265444 h 5130710"/>
              <a:gd name="connsiteX1859" fmla="*/ 2946745 w 6842126"/>
              <a:gd name="connsiteY1859" fmla="*/ 259650 h 5130710"/>
              <a:gd name="connsiteX1860" fmla="*/ 1545689 w 6842126"/>
              <a:gd name="connsiteY1860" fmla="*/ 258873 h 5130710"/>
              <a:gd name="connsiteX1861" fmla="*/ 1545347 w 6842126"/>
              <a:gd name="connsiteY1861" fmla="*/ 261176 h 5130710"/>
              <a:gd name="connsiteX1862" fmla="*/ 1544697 w 6842126"/>
              <a:gd name="connsiteY1862" fmla="*/ 262958 h 5130710"/>
              <a:gd name="connsiteX1863" fmla="*/ 1546674 w 6842126"/>
              <a:gd name="connsiteY1863" fmla="*/ 263567 h 5130710"/>
              <a:gd name="connsiteX1864" fmla="*/ 1546426 w 6842126"/>
              <a:gd name="connsiteY1864" fmla="*/ 265333 h 5130710"/>
              <a:gd name="connsiteX1865" fmla="*/ 1546841 w 6842126"/>
              <a:gd name="connsiteY1865" fmla="*/ 263491 h 5130710"/>
              <a:gd name="connsiteX1866" fmla="*/ 1546674 w 6842126"/>
              <a:gd name="connsiteY1866" fmla="*/ 263567 h 5130710"/>
              <a:gd name="connsiteX1867" fmla="*/ 2900903 w 6842126"/>
              <a:gd name="connsiteY1867" fmla="*/ 255330 h 5130710"/>
              <a:gd name="connsiteX1868" fmla="*/ 2900253 w 6842126"/>
              <a:gd name="connsiteY1868" fmla="*/ 257351 h 5130710"/>
              <a:gd name="connsiteX1869" fmla="*/ 2899792 w 6842126"/>
              <a:gd name="connsiteY1869" fmla="*/ 256949 h 5130710"/>
              <a:gd name="connsiteX1870" fmla="*/ 2900903 w 6842126"/>
              <a:gd name="connsiteY1870" fmla="*/ 255330 h 5130710"/>
              <a:gd name="connsiteX1871" fmla="*/ 3492097 w 6842126"/>
              <a:gd name="connsiteY1871" fmla="*/ 253411 h 5130710"/>
              <a:gd name="connsiteX1872" fmla="*/ 3492335 w 6842126"/>
              <a:gd name="connsiteY1872" fmla="*/ 262125 h 5130710"/>
              <a:gd name="connsiteX1873" fmla="*/ 3490027 w 6842126"/>
              <a:gd name="connsiteY1873" fmla="*/ 268712 h 5130710"/>
              <a:gd name="connsiteX1874" fmla="*/ 3492097 w 6842126"/>
              <a:gd name="connsiteY1874" fmla="*/ 253411 h 5130710"/>
              <a:gd name="connsiteX1875" fmla="*/ 5992217 w 6842126"/>
              <a:gd name="connsiteY1875" fmla="*/ 253352 h 5130710"/>
              <a:gd name="connsiteX1876" fmla="*/ 5989429 w 6842126"/>
              <a:gd name="connsiteY1876" fmla="*/ 261760 h 5130710"/>
              <a:gd name="connsiteX1877" fmla="*/ 5987183 w 6842126"/>
              <a:gd name="connsiteY1877" fmla="*/ 270568 h 5130710"/>
              <a:gd name="connsiteX1878" fmla="*/ 5991414 w 6842126"/>
              <a:gd name="connsiteY1878" fmla="*/ 257113 h 5130710"/>
              <a:gd name="connsiteX1879" fmla="*/ 4315265 w 6842126"/>
              <a:gd name="connsiteY1879" fmla="*/ 253352 h 5130710"/>
              <a:gd name="connsiteX1880" fmla="*/ 4312475 w 6842126"/>
              <a:gd name="connsiteY1880" fmla="*/ 261762 h 5130710"/>
              <a:gd name="connsiteX1881" fmla="*/ 4310229 w 6842126"/>
              <a:gd name="connsiteY1881" fmla="*/ 270568 h 5130710"/>
              <a:gd name="connsiteX1882" fmla="*/ 4314463 w 6842126"/>
              <a:gd name="connsiteY1882" fmla="*/ 257114 h 5130710"/>
              <a:gd name="connsiteX1883" fmla="*/ 4481360 w 6842126"/>
              <a:gd name="connsiteY1883" fmla="*/ 253113 h 5130710"/>
              <a:gd name="connsiteX1884" fmla="*/ 4482309 w 6842126"/>
              <a:gd name="connsiteY1884" fmla="*/ 258122 h 5130710"/>
              <a:gd name="connsiteX1885" fmla="*/ 4480474 w 6842126"/>
              <a:gd name="connsiteY1885" fmla="*/ 263598 h 5130710"/>
              <a:gd name="connsiteX1886" fmla="*/ 4478922 w 6842126"/>
              <a:gd name="connsiteY1886" fmla="*/ 262391 h 5130710"/>
              <a:gd name="connsiteX1887" fmla="*/ 4481360 w 6842126"/>
              <a:gd name="connsiteY1887" fmla="*/ 253113 h 5130710"/>
              <a:gd name="connsiteX1888" fmla="*/ 1809931 w 6842126"/>
              <a:gd name="connsiteY1888" fmla="*/ 251157 h 5130710"/>
              <a:gd name="connsiteX1889" fmla="*/ 1809198 w 6842126"/>
              <a:gd name="connsiteY1889" fmla="*/ 253050 h 5130710"/>
              <a:gd name="connsiteX1890" fmla="*/ 1808085 w 6842126"/>
              <a:gd name="connsiteY1890" fmla="*/ 260299 h 5130710"/>
              <a:gd name="connsiteX1891" fmla="*/ 1807620 w 6842126"/>
              <a:gd name="connsiteY1891" fmla="*/ 260336 h 5130710"/>
              <a:gd name="connsiteX1892" fmla="*/ 1807041 w 6842126"/>
              <a:gd name="connsiteY1892" fmla="*/ 260383 h 5130710"/>
              <a:gd name="connsiteX1893" fmla="*/ 1806847 w 6842126"/>
              <a:gd name="connsiteY1893" fmla="*/ 260397 h 5130710"/>
              <a:gd name="connsiteX1894" fmla="*/ 1806693 w 6842126"/>
              <a:gd name="connsiteY1894" fmla="*/ 260409 h 5130710"/>
              <a:gd name="connsiteX1895" fmla="*/ 1807041 w 6842126"/>
              <a:gd name="connsiteY1895" fmla="*/ 260383 h 5130710"/>
              <a:gd name="connsiteX1896" fmla="*/ 1808085 w 6842126"/>
              <a:gd name="connsiteY1896" fmla="*/ 260299 h 5130710"/>
              <a:gd name="connsiteX1897" fmla="*/ 1808157 w 6842126"/>
              <a:gd name="connsiteY1897" fmla="*/ 260222 h 5130710"/>
              <a:gd name="connsiteX1898" fmla="*/ 1416411 w 6842126"/>
              <a:gd name="connsiteY1898" fmla="*/ 248833 h 5130710"/>
              <a:gd name="connsiteX1899" fmla="*/ 1415274 w 6842126"/>
              <a:gd name="connsiteY1899" fmla="*/ 255198 h 5130710"/>
              <a:gd name="connsiteX1900" fmla="*/ 1414440 w 6842126"/>
              <a:gd name="connsiteY1900" fmla="*/ 258619 h 5130710"/>
              <a:gd name="connsiteX1901" fmla="*/ 1416263 w 6842126"/>
              <a:gd name="connsiteY1901" fmla="*/ 255394 h 5130710"/>
              <a:gd name="connsiteX1902" fmla="*/ 3492452 w 6842126"/>
              <a:gd name="connsiteY1902" fmla="*/ 247616 h 5130710"/>
              <a:gd name="connsiteX1903" fmla="*/ 3493424 w 6842126"/>
              <a:gd name="connsiteY1903" fmla="*/ 251616 h 5130710"/>
              <a:gd name="connsiteX1904" fmla="*/ 3492097 w 6842126"/>
              <a:gd name="connsiteY1904" fmla="*/ 253411 h 5130710"/>
              <a:gd name="connsiteX1905" fmla="*/ 3492452 w 6842126"/>
              <a:gd name="connsiteY1905" fmla="*/ 247616 h 5130710"/>
              <a:gd name="connsiteX1906" fmla="*/ 3853689 w 6842126"/>
              <a:gd name="connsiteY1906" fmla="*/ 246319 h 5130710"/>
              <a:gd name="connsiteX1907" fmla="*/ 3853224 w 6842126"/>
              <a:gd name="connsiteY1907" fmla="*/ 252600 h 5130710"/>
              <a:gd name="connsiteX1908" fmla="*/ 3852563 w 6842126"/>
              <a:gd name="connsiteY1908" fmla="*/ 254133 h 5130710"/>
              <a:gd name="connsiteX1909" fmla="*/ 1503423 w 6842126"/>
              <a:gd name="connsiteY1909" fmla="*/ 243592 h 5130710"/>
              <a:gd name="connsiteX1910" fmla="*/ 1503144 w 6842126"/>
              <a:gd name="connsiteY1910" fmla="*/ 244397 h 5130710"/>
              <a:gd name="connsiteX1911" fmla="*/ 1502174 w 6842126"/>
              <a:gd name="connsiteY1911" fmla="*/ 248931 h 5130710"/>
              <a:gd name="connsiteX1912" fmla="*/ 1502420 w 6842126"/>
              <a:gd name="connsiteY1912" fmla="*/ 248465 h 5130710"/>
              <a:gd name="connsiteX1913" fmla="*/ 3492807 w 6842126"/>
              <a:gd name="connsiteY1913" fmla="*/ 241823 h 5130710"/>
              <a:gd name="connsiteX1914" fmla="*/ 3493781 w 6842126"/>
              <a:gd name="connsiteY1914" fmla="*/ 245822 h 5130710"/>
              <a:gd name="connsiteX1915" fmla="*/ 3492452 w 6842126"/>
              <a:gd name="connsiteY1915" fmla="*/ 247616 h 5130710"/>
              <a:gd name="connsiteX1916" fmla="*/ 3492807 w 6842126"/>
              <a:gd name="connsiteY1916" fmla="*/ 241823 h 5130710"/>
              <a:gd name="connsiteX1917" fmla="*/ 5753998 w 6842126"/>
              <a:gd name="connsiteY1917" fmla="*/ 241308 h 5130710"/>
              <a:gd name="connsiteX1918" fmla="*/ 5757387 w 6842126"/>
              <a:gd name="connsiteY1918" fmla="*/ 245186 h 5130710"/>
              <a:gd name="connsiteX1919" fmla="*/ 5758603 w 6842126"/>
              <a:gd name="connsiteY1919" fmla="*/ 250389 h 5130710"/>
              <a:gd name="connsiteX1920" fmla="*/ 5748227 w 6842126"/>
              <a:gd name="connsiteY1920" fmla="*/ 282541 h 5130710"/>
              <a:gd name="connsiteX1921" fmla="*/ 5749247 w 6842126"/>
              <a:gd name="connsiteY1921" fmla="*/ 248625 h 5130710"/>
              <a:gd name="connsiteX1922" fmla="*/ 1550079 w 6842126"/>
              <a:gd name="connsiteY1922" fmla="*/ 239406 h 5130710"/>
              <a:gd name="connsiteX1923" fmla="*/ 1547205 w 6842126"/>
              <a:gd name="connsiteY1923" fmla="*/ 248654 h 5130710"/>
              <a:gd name="connsiteX1924" fmla="*/ 1545795 w 6842126"/>
              <a:gd name="connsiteY1924" fmla="*/ 258163 h 5130710"/>
              <a:gd name="connsiteX1925" fmla="*/ 1547714 w 6842126"/>
              <a:gd name="connsiteY1925" fmla="*/ 259634 h 5130710"/>
              <a:gd name="connsiteX1926" fmla="*/ 1548089 w 6842126"/>
              <a:gd name="connsiteY1926" fmla="*/ 257980 h 5130710"/>
              <a:gd name="connsiteX1927" fmla="*/ 1550079 w 6842126"/>
              <a:gd name="connsiteY1927" fmla="*/ 239406 h 5130710"/>
              <a:gd name="connsiteX1928" fmla="*/ 1752653 w 6842126"/>
              <a:gd name="connsiteY1928" fmla="*/ 238896 h 5130710"/>
              <a:gd name="connsiteX1929" fmla="*/ 1751423 w 6842126"/>
              <a:gd name="connsiteY1929" fmla="*/ 247079 h 5130710"/>
              <a:gd name="connsiteX1930" fmla="*/ 1751780 w 6842126"/>
              <a:gd name="connsiteY1930" fmla="*/ 245881 h 5130710"/>
              <a:gd name="connsiteX1931" fmla="*/ 1752639 w 6842126"/>
              <a:gd name="connsiteY1931" fmla="*/ 239112 h 5130710"/>
              <a:gd name="connsiteX1932" fmla="*/ 2978785 w 6842126"/>
              <a:gd name="connsiteY1932" fmla="*/ 237513 h 5130710"/>
              <a:gd name="connsiteX1933" fmla="*/ 2979393 w 6842126"/>
              <a:gd name="connsiteY1933" fmla="*/ 244728 h 5130710"/>
              <a:gd name="connsiteX1934" fmla="*/ 2979026 w 6842126"/>
              <a:gd name="connsiteY1934" fmla="*/ 250519 h 5130710"/>
              <a:gd name="connsiteX1935" fmla="*/ 2976489 w 6842126"/>
              <a:gd name="connsiteY1935" fmla="*/ 256330 h 5130710"/>
              <a:gd name="connsiteX1936" fmla="*/ 2973238 w 6842126"/>
              <a:gd name="connsiteY1936" fmla="*/ 264129 h 5130710"/>
              <a:gd name="connsiteX1937" fmla="*/ 2973362 w 6842126"/>
              <a:gd name="connsiteY1937" fmla="*/ 260998 h 5130710"/>
              <a:gd name="connsiteX1938" fmla="*/ 2976018 w 6842126"/>
              <a:gd name="connsiteY1938" fmla="*/ 239495 h 5130710"/>
              <a:gd name="connsiteX1939" fmla="*/ 2978785 w 6842126"/>
              <a:gd name="connsiteY1939" fmla="*/ 237513 h 5130710"/>
              <a:gd name="connsiteX1940" fmla="*/ 5124953 w 6842126"/>
              <a:gd name="connsiteY1940" fmla="*/ 234955 h 5130710"/>
              <a:gd name="connsiteX1941" fmla="*/ 5124017 w 6842126"/>
              <a:gd name="connsiteY1941" fmla="*/ 238798 h 5130710"/>
              <a:gd name="connsiteX1942" fmla="*/ 5123101 w 6842126"/>
              <a:gd name="connsiteY1942" fmla="*/ 240380 h 5130710"/>
              <a:gd name="connsiteX1943" fmla="*/ 5121807 w 6842126"/>
              <a:gd name="connsiteY1943" fmla="*/ 242317 h 5130710"/>
              <a:gd name="connsiteX1944" fmla="*/ 5124953 w 6842126"/>
              <a:gd name="connsiteY1944" fmla="*/ 234955 h 5130710"/>
              <a:gd name="connsiteX1945" fmla="*/ 5003829 w 6842126"/>
              <a:gd name="connsiteY1945" fmla="*/ 233757 h 5130710"/>
              <a:gd name="connsiteX1946" fmla="*/ 5003392 w 6842126"/>
              <a:gd name="connsiteY1946" fmla="*/ 238042 h 5130710"/>
              <a:gd name="connsiteX1947" fmla="*/ 4995610 w 6842126"/>
              <a:gd name="connsiteY1947" fmla="*/ 250201 h 5130710"/>
              <a:gd name="connsiteX1948" fmla="*/ 5003829 w 6842126"/>
              <a:gd name="connsiteY1948" fmla="*/ 233757 h 5130710"/>
              <a:gd name="connsiteX1949" fmla="*/ 4004447 w 6842126"/>
              <a:gd name="connsiteY1949" fmla="*/ 230336 h 5130710"/>
              <a:gd name="connsiteX1950" fmla="*/ 4007776 w 6842126"/>
              <a:gd name="connsiteY1950" fmla="*/ 234476 h 5130710"/>
              <a:gd name="connsiteX1951" fmla="*/ 4004381 w 6842126"/>
              <a:gd name="connsiteY1951" fmla="*/ 235374 h 5130710"/>
              <a:gd name="connsiteX1952" fmla="*/ 4004447 w 6842126"/>
              <a:gd name="connsiteY1952" fmla="*/ 230336 h 5130710"/>
              <a:gd name="connsiteX1953" fmla="*/ 5550605 w 6842126"/>
              <a:gd name="connsiteY1953" fmla="*/ 229683 h 5130710"/>
              <a:gd name="connsiteX1954" fmla="*/ 5549162 w 6842126"/>
              <a:gd name="connsiteY1954" fmla="*/ 233835 h 5130710"/>
              <a:gd name="connsiteX1955" fmla="*/ 5550387 w 6842126"/>
              <a:gd name="connsiteY1955" fmla="*/ 231497 h 5130710"/>
              <a:gd name="connsiteX1956" fmla="*/ 3524749 w 6842126"/>
              <a:gd name="connsiteY1956" fmla="*/ 228323 h 5130710"/>
              <a:gd name="connsiteX1957" fmla="*/ 3524511 w 6842126"/>
              <a:gd name="connsiteY1957" fmla="*/ 233322 h 5130710"/>
              <a:gd name="connsiteX1958" fmla="*/ 3524112 w 6842126"/>
              <a:gd name="connsiteY1958" fmla="*/ 246710 h 5130710"/>
              <a:gd name="connsiteX1959" fmla="*/ 3524650 w 6842126"/>
              <a:gd name="connsiteY1959" fmla="*/ 246438 h 5130710"/>
              <a:gd name="connsiteX1960" fmla="*/ 3515760 w 6842126"/>
              <a:gd name="connsiteY1960" fmla="*/ 269681 h 5130710"/>
              <a:gd name="connsiteX1961" fmla="*/ 3501736 w 6842126"/>
              <a:gd name="connsiteY1961" fmla="*/ 318443 h 5130710"/>
              <a:gd name="connsiteX1962" fmla="*/ 3497424 w 6842126"/>
              <a:gd name="connsiteY1962" fmla="*/ 328455 h 5130710"/>
              <a:gd name="connsiteX1963" fmla="*/ 3501277 w 6842126"/>
              <a:gd name="connsiteY1963" fmla="*/ 302642 h 5130710"/>
              <a:gd name="connsiteX1964" fmla="*/ 3502620 w 6842126"/>
              <a:gd name="connsiteY1964" fmla="*/ 283209 h 5130710"/>
              <a:gd name="connsiteX1965" fmla="*/ 3521615 w 6842126"/>
              <a:gd name="connsiteY1965" fmla="*/ 235540 h 5130710"/>
              <a:gd name="connsiteX1966" fmla="*/ 1552283 w 6842126"/>
              <a:gd name="connsiteY1966" fmla="*/ 227997 h 5130710"/>
              <a:gd name="connsiteX1967" fmla="*/ 1549557 w 6842126"/>
              <a:gd name="connsiteY1967" fmla="*/ 228842 h 5130710"/>
              <a:gd name="connsiteX1968" fmla="*/ 1551163 w 6842126"/>
              <a:gd name="connsiteY1968" fmla="*/ 229206 h 5130710"/>
              <a:gd name="connsiteX1969" fmla="*/ 1552283 w 6842126"/>
              <a:gd name="connsiteY1969" fmla="*/ 227997 h 5130710"/>
              <a:gd name="connsiteX1970" fmla="*/ 2741287 w 6842126"/>
              <a:gd name="connsiteY1970" fmla="*/ 226804 h 5130710"/>
              <a:gd name="connsiteX1971" fmla="*/ 2740633 w 6842126"/>
              <a:gd name="connsiteY1971" fmla="*/ 238391 h 5130710"/>
              <a:gd name="connsiteX1972" fmla="*/ 2737665 w 6842126"/>
              <a:gd name="connsiteY1972" fmla="*/ 251078 h 5130710"/>
              <a:gd name="connsiteX1973" fmla="*/ 2739099 w 6842126"/>
              <a:gd name="connsiteY1973" fmla="*/ 240769 h 5130710"/>
              <a:gd name="connsiteX1974" fmla="*/ 2739359 w 6842126"/>
              <a:gd name="connsiteY1974" fmla="*/ 230707 h 5130710"/>
              <a:gd name="connsiteX1975" fmla="*/ 2998015 w 6842126"/>
              <a:gd name="connsiteY1975" fmla="*/ 224475 h 5130710"/>
              <a:gd name="connsiteX1976" fmla="*/ 2998472 w 6842126"/>
              <a:gd name="connsiteY1976" fmla="*/ 226492 h 5130710"/>
              <a:gd name="connsiteX1977" fmla="*/ 2997947 w 6842126"/>
              <a:gd name="connsiteY1977" fmla="*/ 230522 h 5130710"/>
              <a:gd name="connsiteX1978" fmla="*/ 2992870 w 6842126"/>
              <a:gd name="connsiteY1978" fmla="*/ 248686 h 5130710"/>
              <a:gd name="connsiteX1979" fmla="*/ 2987590 w 6842126"/>
              <a:gd name="connsiteY1979" fmla="*/ 263353 h 5130710"/>
              <a:gd name="connsiteX1980" fmla="*/ 2987372 w 6842126"/>
              <a:gd name="connsiteY1980" fmla="*/ 263942 h 5130710"/>
              <a:gd name="connsiteX1981" fmla="*/ 2991319 w 6842126"/>
              <a:gd name="connsiteY1981" fmla="*/ 233297 h 5130710"/>
              <a:gd name="connsiteX1982" fmla="*/ 2995023 w 6842126"/>
              <a:gd name="connsiteY1982" fmla="*/ 226926 h 5130710"/>
              <a:gd name="connsiteX1983" fmla="*/ 2998015 w 6842126"/>
              <a:gd name="connsiteY1983" fmla="*/ 224475 h 5130710"/>
              <a:gd name="connsiteX1984" fmla="*/ 4136403 w 6842126"/>
              <a:gd name="connsiteY1984" fmla="*/ 222237 h 5130710"/>
              <a:gd name="connsiteX1985" fmla="*/ 4126774 w 6842126"/>
              <a:gd name="connsiteY1985" fmla="*/ 262833 h 5130710"/>
              <a:gd name="connsiteX1986" fmla="*/ 4125181 w 6842126"/>
              <a:gd name="connsiteY1986" fmla="*/ 267019 h 5130710"/>
              <a:gd name="connsiteX1987" fmla="*/ 4132193 w 6842126"/>
              <a:gd name="connsiteY1987" fmla="*/ 225901 h 5130710"/>
              <a:gd name="connsiteX1988" fmla="*/ 4133321 w 6842126"/>
              <a:gd name="connsiteY1988" fmla="*/ 224314 h 5130710"/>
              <a:gd name="connsiteX1989" fmla="*/ 4136403 w 6842126"/>
              <a:gd name="connsiteY1989" fmla="*/ 222237 h 5130710"/>
              <a:gd name="connsiteX1990" fmla="*/ 2423926 w 6842126"/>
              <a:gd name="connsiteY1990" fmla="*/ 212526 h 5130710"/>
              <a:gd name="connsiteX1991" fmla="*/ 2424589 w 6842126"/>
              <a:gd name="connsiteY1991" fmla="*/ 216018 h 5130710"/>
              <a:gd name="connsiteX1992" fmla="*/ 2423308 w 6842126"/>
              <a:gd name="connsiteY1992" fmla="*/ 219836 h 5130710"/>
              <a:gd name="connsiteX1993" fmla="*/ 2422227 w 6842126"/>
              <a:gd name="connsiteY1993" fmla="*/ 218993 h 5130710"/>
              <a:gd name="connsiteX1994" fmla="*/ 2423926 w 6842126"/>
              <a:gd name="connsiteY1994" fmla="*/ 212526 h 5130710"/>
              <a:gd name="connsiteX1995" fmla="*/ 3932536 w 6842126"/>
              <a:gd name="connsiteY1995" fmla="*/ 208356 h 5130710"/>
              <a:gd name="connsiteX1996" fmla="*/ 3934171 w 6842126"/>
              <a:gd name="connsiteY1996" fmla="*/ 210662 h 5130710"/>
              <a:gd name="connsiteX1997" fmla="*/ 3933694 w 6842126"/>
              <a:gd name="connsiteY1997" fmla="*/ 212088 h 5130710"/>
              <a:gd name="connsiteX1998" fmla="*/ 3932536 w 6842126"/>
              <a:gd name="connsiteY1998" fmla="*/ 208356 h 5130710"/>
              <a:gd name="connsiteX1999" fmla="*/ 5609489 w 6842126"/>
              <a:gd name="connsiteY1999" fmla="*/ 208355 h 5130710"/>
              <a:gd name="connsiteX2000" fmla="*/ 5610663 w 6842126"/>
              <a:gd name="connsiteY2000" fmla="*/ 210012 h 5130710"/>
              <a:gd name="connsiteX2001" fmla="*/ 5610378 w 6842126"/>
              <a:gd name="connsiteY2001" fmla="*/ 211220 h 5130710"/>
              <a:gd name="connsiteX2002" fmla="*/ 4810063 w 6842126"/>
              <a:gd name="connsiteY2002" fmla="*/ 206067 h 5130710"/>
              <a:gd name="connsiteX2003" fmla="*/ 4809127 w 6842126"/>
              <a:gd name="connsiteY2003" fmla="*/ 209911 h 5130710"/>
              <a:gd name="connsiteX2004" fmla="*/ 4808213 w 6842126"/>
              <a:gd name="connsiteY2004" fmla="*/ 211495 h 5130710"/>
              <a:gd name="connsiteX2005" fmla="*/ 4806917 w 6842126"/>
              <a:gd name="connsiteY2005" fmla="*/ 213430 h 5130710"/>
              <a:gd name="connsiteX2006" fmla="*/ 4810063 w 6842126"/>
              <a:gd name="connsiteY2006" fmla="*/ 206067 h 5130710"/>
              <a:gd name="connsiteX2007" fmla="*/ 6487016 w 6842126"/>
              <a:gd name="connsiteY2007" fmla="*/ 206066 h 5130710"/>
              <a:gd name="connsiteX2008" fmla="*/ 6486078 w 6842126"/>
              <a:gd name="connsiteY2008" fmla="*/ 209909 h 5130710"/>
              <a:gd name="connsiteX2009" fmla="*/ 6485167 w 6842126"/>
              <a:gd name="connsiteY2009" fmla="*/ 211495 h 5130710"/>
              <a:gd name="connsiteX2010" fmla="*/ 6483869 w 6842126"/>
              <a:gd name="connsiteY2010" fmla="*/ 213429 h 5130710"/>
              <a:gd name="connsiteX2011" fmla="*/ 6487016 w 6842126"/>
              <a:gd name="connsiteY2011" fmla="*/ 206066 h 5130710"/>
              <a:gd name="connsiteX2012" fmla="*/ 4688939 w 6842126"/>
              <a:gd name="connsiteY2012" fmla="*/ 204872 h 5130710"/>
              <a:gd name="connsiteX2013" fmla="*/ 4688501 w 6842126"/>
              <a:gd name="connsiteY2013" fmla="*/ 209156 h 5130710"/>
              <a:gd name="connsiteX2014" fmla="*/ 4680721 w 6842126"/>
              <a:gd name="connsiteY2014" fmla="*/ 221316 h 5130710"/>
              <a:gd name="connsiteX2015" fmla="*/ 4688939 w 6842126"/>
              <a:gd name="connsiteY2015" fmla="*/ 204872 h 5130710"/>
              <a:gd name="connsiteX2016" fmla="*/ 5364227 w 6842126"/>
              <a:gd name="connsiteY2016" fmla="*/ 204609 h 5130710"/>
              <a:gd name="connsiteX2017" fmla="*/ 5364107 w 6842126"/>
              <a:gd name="connsiteY2017" fmla="*/ 209701 h 5130710"/>
              <a:gd name="connsiteX2018" fmla="*/ 5363559 w 6842126"/>
              <a:gd name="connsiteY2018" fmla="*/ 215453 h 5130710"/>
              <a:gd name="connsiteX2019" fmla="*/ 5345081 w 6842126"/>
              <a:gd name="connsiteY2019" fmla="*/ 260662 h 5130710"/>
              <a:gd name="connsiteX2020" fmla="*/ 5345279 w 6842126"/>
              <a:gd name="connsiteY2020" fmla="*/ 255771 h 5130710"/>
              <a:gd name="connsiteX2021" fmla="*/ 5344930 w 6842126"/>
              <a:gd name="connsiteY2021" fmla="*/ 244893 h 5130710"/>
              <a:gd name="connsiteX2022" fmla="*/ 5353939 w 6842126"/>
              <a:gd name="connsiteY2022" fmla="*/ 224163 h 5130710"/>
              <a:gd name="connsiteX2023" fmla="*/ 5363259 w 6842126"/>
              <a:gd name="connsiteY2023" fmla="*/ 204940 h 5130710"/>
              <a:gd name="connsiteX2024" fmla="*/ 1758889 w 6842126"/>
              <a:gd name="connsiteY2024" fmla="*/ 204060 h 5130710"/>
              <a:gd name="connsiteX2025" fmla="*/ 1756579 w 6842126"/>
              <a:gd name="connsiteY2025" fmla="*/ 211937 h 5130710"/>
              <a:gd name="connsiteX2026" fmla="*/ 1755901 w 6842126"/>
              <a:gd name="connsiteY2026" fmla="*/ 215111 h 5130710"/>
              <a:gd name="connsiteX2027" fmla="*/ 1755648 w 6842126"/>
              <a:gd name="connsiteY2027" fmla="*/ 217158 h 5130710"/>
              <a:gd name="connsiteX2028" fmla="*/ 1755978 w 6842126"/>
              <a:gd name="connsiteY2028" fmla="*/ 218438 h 5130710"/>
              <a:gd name="connsiteX2029" fmla="*/ 1757543 w 6842126"/>
              <a:gd name="connsiteY2029" fmla="*/ 216705 h 5130710"/>
              <a:gd name="connsiteX2030" fmla="*/ 3932941 w 6842126"/>
              <a:gd name="connsiteY2030" fmla="*/ 201754 h 5130710"/>
              <a:gd name="connsiteX2031" fmla="*/ 3935056 w 6842126"/>
              <a:gd name="connsiteY2031" fmla="*/ 204444 h 5130710"/>
              <a:gd name="connsiteX2032" fmla="*/ 3934841 w 6842126"/>
              <a:gd name="connsiteY2032" fmla="*/ 205363 h 5130710"/>
              <a:gd name="connsiteX2033" fmla="*/ 3935273 w 6842126"/>
              <a:gd name="connsiteY2033" fmla="*/ 205205 h 5130710"/>
              <a:gd name="connsiteX2034" fmla="*/ 3932536 w 6842126"/>
              <a:gd name="connsiteY2034" fmla="*/ 208356 h 5130710"/>
              <a:gd name="connsiteX2035" fmla="*/ 3932941 w 6842126"/>
              <a:gd name="connsiteY2035" fmla="*/ 201754 h 5130710"/>
              <a:gd name="connsiteX2036" fmla="*/ 5609894 w 6842126"/>
              <a:gd name="connsiteY2036" fmla="*/ 201753 h 5130710"/>
              <a:gd name="connsiteX2037" fmla="*/ 5611989 w 6842126"/>
              <a:gd name="connsiteY2037" fmla="*/ 204416 h 5130710"/>
              <a:gd name="connsiteX2038" fmla="*/ 5611643 w 6842126"/>
              <a:gd name="connsiteY2038" fmla="*/ 205872 h 5130710"/>
              <a:gd name="connsiteX2039" fmla="*/ 5609489 w 6842126"/>
              <a:gd name="connsiteY2039" fmla="*/ 208355 h 5130710"/>
              <a:gd name="connsiteX2040" fmla="*/ 5609894 w 6842126"/>
              <a:gd name="connsiteY2040" fmla="*/ 201753 h 5130710"/>
              <a:gd name="connsiteX2041" fmla="*/ 3880701 w 6842126"/>
              <a:gd name="connsiteY2041" fmla="*/ 196834 h 5130710"/>
              <a:gd name="connsiteX2042" fmla="*/ 3879960 w 6842126"/>
              <a:gd name="connsiteY2042" fmla="*/ 199135 h 5130710"/>
              <a:gd name="connsiteX2043" fmla="*/ 3879434 w 6842126"/>
              <a:gd name="connsiteY2043" fmla="*/ 198678 h 5130710"/>
              <a:gd name="connsiteX2044" fmla="*/ 3880701 w 6842126"/>
              <a:gd name="connsiteY2044" fmla="*/ 196834 h 5130710"/>
              <a:gd name="connsiteX2045" fmla="*/ 5557653 w 6842126"/>
              <a:gd name="connsiteY2045" fmla="*/ 196832 h 5130710"/>
              <a:gd name="connsiteX2046" fmla="*/ 5556913 w 6842126"/>
              <a:gd name="connsiteY2046" fmla="*/ 199134 h 5130710"/>
              <a:gd name="connsiteX2047" fmla="*/ 5556385 w 6842126"/>
              <a:gd name="connsiteY2047" fmla="*/ 198677 h 5130710"/>
              <a:gd name="connsiteX2048" fmla="*/ 5557653 w 6842126"/>
              <a:gd name="connsiteY2048" fmla="*/ 196832 h 5130710"/>
              <a:gd name="connsiteX2049" fmla="*/ 4906511 w 6842126"/>
              <a:gd name="connsiteY2049" fmla="*/ 194941 h 5130710"/>
              <a:gd name="connsiteX2050" fmla="*/ 4906239 w 6842126"/>
              <a:gd name="connsiteY2050" fmla="*/ 200639 h 5130710"/>
              <a:gd name="connsiteX2051" fmla="*/ 4905785 w 6842126"/>
              <a:gd name="connsiteY2051" fmla="*/ 215896 h 5130710"/>
              <a:gd name="connsiteX2052" fmla="*/ 4906399 w 6842126"/>
              <a:gd name="connsiteY2052" fmla="*/ 215586 h 5130710"/>
              <a:gd name="connsiteX2053" fmla="*/ 4896266 w 6842126"/>
              <a:gd name="connsiteY2053" fmla="*/ 242073 h 5130710"/>
              <a:gd name="connsiteX2054" fmla="*/ 4880285 w 6842126"/>
              <a:gd name="connsiteY2054" fmla="*/ 297641 h 5130710"/>
              <a:gd name="connsiteX2055" fmla="*/ 4875373 w 6842126"/>
              <a:gd name="connsiteY2055" fmla="*/ 309051 h 5130710"/>
              <a:gd name="connsiteX2056" fmla="*/ 4879764 w 6842126"/>
              <a:gd name="connsiteY2056" fmla="*/ 279633 h 5130710"/>
              <a:gd name="connsiteX2057" fmla="*/ 4881293 w 6842126"/>
              <a:gd name="connsiteY2057" fmla="*/ 257487 h 5130710"/>
              <a:gd name="connsiteX2058" fmla="*/ 4902939 w 6842126"/>
              <a:gd name="connsiteY2058" fmla="*/ 203165 h 5130710"/>
              <a:gd name="connsiteX2059" fmla="*/ 4554411 w 6842126"/>
              <a:gd name="connsiteY2059" fmla="*/ 194646 h 5130710"/>
              <a:gd name="connsiteX2060" fmla="*/ 4554683 w 6842126"/>
              <a:gd name="connsiteY2060" fmla="*/ 204575 h 5130710"/>
              <a:gd name="connsiteX2061" fmla="*/ 4552054 w 6842126"/>
              <a:gd name="connsiteY2061" fmla="*/ 212080 h 5130710"/>
              <a:gd name="connsiteX2062" fmla="*/ 4554411 w 6842126"/>
              <a:gd name="connsiteY2062" fmla="*/ 194646 h 5130710"/>
              <a:gd name="connsiteX2063" fmla="*/ 1550860 w 6842126"/>
              <a:gd name="connsiteY2063" fmla="*/ 190402 h 5130710"/>
              <a:gd name="connsiteX2064" fmla="*/ 1549300 w 6842126"/>
              <a:gd name="connsiteY2064" fmla="*/ 191000 h 5130710"/>
              <a:gd name="connsiteX2065" fmla="*/ 1548693 w 6842126"/>
              <a:gd name="connsiteY2065" fmla="*/ 193487 h 5130710"/>
              <a:gd name="connsiteX2066" fmla="*/ 1550231 w 6842126"/>
              <a:gd name="connsiteY2066" fmla="*/ 193996 h 5130710"/>
              <a:gd name="connsiteX2067" fmla="*/ 1550807 w 6842126"/>
              <a:gd name="connsiteY2067" fmla="*/ 192337 h 5130710"/>
              <a:gd name="connsiteX2068" fmla="*/ 1550860 w 6842126"/>
              <a:gd name="connsiteY2068" fmla="*/ 190402 h 5130710"/>
              <a:gd name="connsiteX2069" fmla="*/ 3345198 w 6842126"/>
              <a:gd name="connsiteY2069" fmla="*/ 188566 h 5130710"/>
              <a:gd name="connsiteX2070" fmla="*/ 3344376 w 6842126"/>
              <a:gd name="connsiteY2070" fmla="*/ 191937 h 5130710"/>
              <a:gd name="connsiteX2071" fmla="*/ 3343574 w 6842126"/>
              <a:gd name="connsiteY2071" fmla="*/ 193329 h 5130710"/>
              <a:gd name="connsiteX2072" fmla="*/ 3342437 w 6842126"/>
              <a:gd name="connsiteY2072" fmla="*/ 195027 h 5130710"/>
              <a:gd name="connsiteX2073" fmla="*/ 3345198 w 6842126"/>
              <a:gd name="connsiteY2073" fmla="*/ 188566 h 5130710"/>
              <a:gd name="connsiteX2074" fmla="*/ 1707372 w 6842126"/>
              <a:gd name="connsiteY2074" fmla="*/ 188198 h 5130710"/>
              <a:gd name="connsiteX2075" fmla="*/ 1707054 w 6842126"/>
              <a:gd name="connsiteY2075" fmla="*/ 188721 h 5130710"/>
              <a:gd name="connsiteX2076" fmla="*/ 1700895 w 6842126"/>
              <a:gd name="connsiteY2076" fmla="*/ 204668 h 5130710"/>
              <a:gd name="connsiteX2077" fmla="*/ 1703130 w 6842126"/>
              <a:gd name="connsiteY2077" fmla="*/ 202337 h 5130710"/>
              <a:gd name="connsiteX2078" fmla="*/ 1705838 w 6842126"/>
              <a:gd name="connsiteY2078" fmla="*/ 196962 h 5130710"/>
              <a:gd name="connsiteX2079" fmla="*/ 4554817 w 6842126"/>
              <a:gd name="connsiteY2079" fmla="*/ 188044 h 5130710"/>
              <a:gd name="connsiteX2080" fmla="*/ 4555925 w 6842126"/>
              <a:gd name="connsiteY2080" fmla="*/ 192601 h 5130710"/>
              <a:gd name="connsiteX2081" fmla="*/ 4554411 w 6842126"/>
              <a:gd name="connsiteY2081" fmla="*/ 194646 h 5130710"/>
              <a:gd name="connsiteX2082" fmla="*/ 4554817 w 6842126"/>
              <a:gd name="connsiteY2082" fmla="*/ 188044 h 5130710"/>
              <a:gd name="connsiteX2083" fmla="*/ 3238910 w 6842126"/>
              <a:gd name="connsiteY2083" fmla="*/ 187516 h 5130710"/>
              <a:gd name="connsiteX2084" fmla="*/ 3238525 w 6842126"/>
              <a:gd name="connsiteY2084" fmla="*/ 191275 h 5130710"/>
              <a:gd name="connsiteX2085" fmla="*/ 3231696 w 6842126"/>
              <a:gd name="connsiteY2085" fmla="*/ 201946 h 5130710"/>
              <a:gd name="connsiteX2086" fmla="*/ 3238910 w 6842126"/>
              <a:gd name="connsiteY2086" fmla="*/ 187516 h 5130710"/>
              <a:gd name="connsiteX2087" fmla="*/ 4966472 w 6842126"/>
              <a:gd name="connsiteY2087" fmla="*/ 186564 h 5130710"/>
              <a:gd name="connsiteX2088" fmla="*/ 4965943 w 6842126"/>
              <a:gd name="connsiteY2088" fmla="*/ 193722 h 5130710"/>
              <a:gd name="connsiteX2089" fmla="*/ 4965191 w 6842126"/>
              <a:gd name="connsiteY2089" fmla="*/ 195468 h 5130710"/>
              <a:gd name="connsiteX2090" fmla="*/ 4555221 w 6842126"/>
              <a:gd name="connsiteY2090" fmla="*/ 181441 h 5130710"/>
              <a:gd name="connsiteX2091" fmla="*/ 4556329 w 6842126"/>
              <a:gd name="connsiteY2091" fmla="*/ 185997 h 5130710"/>
              <a:gd name="connsiteX2092" fmla="*/ 4554817 w 6842126"/>
              <a:gd name="connsiteY2092" fmla="*/ 188044 h 5130710"/>
              <a:gd name="connsiteX2093" fmla="*/ 4555221 w 6842126"/>
              <a:gd name="connsiteY2093" fmla="*/ 181441 h 5130710"/>
              <a:gd name="connsiteX2094" fmla="*/ 2041317 w 6842126"/>
              <a:gd name="connsiteY2094" fmla="*/ 181324 h 5130710"/>
              <a:gd name="connsiteX2095" fmla="*/ 2042457 w 6842126"/>
              <a:gd name="connsiteY2095" fmla="*/ 182932 h 5130710"/>
              <a:gd name="connsiteX2096" fmla="*/ 2042123 w 6842126"/>
              <a:gd name="connsiteY2096" fmla="*/ 183926 h 5130710"/>
              <a:gd name="connsiteX2097" fmla="*/ 2041317 w 6842126"/>
              <a:gd name="connsiteY2097" fmla="*/ 181324 h 5130710"/>
              <a:gd name="connsiteX2098" fmla="*/ 2653080 w 6842126"/>
              <a:gd name="connsiteY2098" fmla="*/ 179729 h 5130710"/>
              <a:gd name="connsiteX2099" fmla="*/ 2652428 w 6842126"/>
              <a:gd name="connsiteY2099" fmla="*/ 182407 h 5130710"/>
              <a:gd name="connsiteX2100" fmla="*/ 2651791 w 6842126"/>
              <a:gd name="connsiteY2100" fmla="*/ 183512 h 5130710"/>
              <a:gd name="connsiteX2101" fmla="*/ 2650888 w 6842126"/>
              <a:gd name="connsiteY2101" fmla="*/ 184861 h 5130710"/>
              <a:gd name="connsiteX2102" fmla="*/ 2653080 w 6842126"/>
              <a:gd name="connsiteY2102" fmla="*/ 179729 h 5130710"/>
              <a:gd name="connsiteX2103" fmla="*/ 2568639 w 6842126"/>
              <a:gd name="connsiteY2103" fmla="*/ 178894 h 5130710"/>
              <a:gd name="connsiteX2104" fmla="*/ 2568333 w 6842126"/>
              <a:gd name="connsiteY2104" fmla="*/ 181880 h 5130710"/>
              <a:gd name="connsiteX2105" fmla="*/ 2562909 w 6842126"/>
              <a:gd name="connsiteY2105" fmla="*/ 190357 h 5130710"/>
              <a:gd name="connsiteX2106" fmla="*/ 2568639 w 6842126"/>
              <a:gd name="connsiteY2106" fmla="*/ 178894 h 5130710"/>
              <a:gd name="connsiteX2107" fmla="*/ 3083662 w 6842126"/>
              <a:gd name="connsiteY2107" fmla="*/ 178224 h 5130710"/>
              <a:gd name="connsiteX2108" fmla="*/ 3084340 w 6842126"/>
              <a:gd name="connsiteY2108" fmla="*/ 181035 h 5130710"/>
              <a:gd name="connsiteX2109" fmla="*/ 3084404 w 6842126"/>
              <a:gd name="connsiteY2109" fmla="*/ 182454 h 5130710"/>
              <a:gd name="connsiteX2110" fmla="*/ 3080706 w 6842126"/>
              <a:gd name="connsiteY2110" fmla="*/ 193645 h 5130710"/>
              <a:gd name="connsiteX2111" fmla="*/ 3064512 w 6842126"/>
              <a:gd name="connsiteY2111" fmla="*/ 229757 h 5130710"/>
              <a:gd name="connsiteX2112" fmla="*/ 3054398 w 6842126"/>
              <a:gd name="connsiteY2112" fmla="*/ 261609 h 5130710"/>
              <a:gd name="connsiteX2113" fmla="*/ 3058203 w 6842126"/>
              <a:gd name="connsiteY2113" fmla="*/ 234425 h 5130710"/>
              <a:gd name="connsiteX2114" fmla="*/ 3059756 w 6842126"/>
              <a:gd name="connsiteY2114" fmla="*/ 231151 h 5130710"/>
              <a:gd name="connsiteX2115" fmla="*/ 3069553 w 6842126"/>
              <a:gd name="connsiteY2115" fmla="*/ 208294 h 5130710"/>
              <a:gd name="connsiteX2116" fmla="*/ 3083662 w 6842126"/>
              <a:gd name="connsiteY2116" fmla="*/ 178224 h 5130710"/>
              <a:gd name="connsiteX2117" fmla="*/ 2041599 w 6842126"/>
              <a:gd name="connsiteY2117" fmla="*/ 176721 h 5130710"/>
              <a:gd name="connsiteX2118" fmla="*/ 2043073 w 6842126"/>
              <a:gd name="connsiteY2118" fmla="*/ 178597 h 5130710"/>
              <a:gd name="connsiteX2119" fmla="*/ 2042923 w 6842126"/>
              <a:gd name="connsiteY2119" fmla="*/ 179237 h 5130710"/>
              <a:gd name="connsiteX2120" fmla="*/ 2043225 w 6842126"/>
              <a:gd name="connsiteY2120" fmla="*/ 179127 h 5130710"/>
              <a:gd name="connsiteX2121" fmla="*/ 2041317 w 6842126"/>
              <a:gd name="connsiteY2121" fmla="*/ 181324 h 5130710"/>
              <a:gd name="connsiteX2122" fmla="*/ 2041599 w 6842126"/>
              <a:gd name="connsiteY2122" fmla="*/ 176721 h 5130710"/>
              <a:gd name="connsiteX2123" fmla="*/ 3969452 w 6842126"/>
              <a:gd name="connsiteY2123" fmla="*/ 176531 h 5130710"/>
              <a:gd name="connsiteX2124" fmla="*/ 3970145 w 6842126"/>
              <a:gd name="connsiteY2124" fmla="*/ 184752 h 5130710"/>
              <a:gd name="connsiteX2125" fmla="*/ 3969728 w 6842126"/>
              <a:gd name="connsiteY2125" fmla="*/ 191351 h 5130710"/>
              <a:gd name="connsiteX2126" fmla="*/ 3966837 w 6842126"/>
              <a:gd name="connsiteY2126" fmla="*/ 197973 h 5130710"/>
              <a:gd name="connsiteX2127" fmla="*/ 3963129 w 6842126"/>
              <a:gd name="connsiteY2127" fmla="*/ 206861 h 5130710"/>
              <a:gd name="connsiteX2128" fmla="*/ 3963273 w 6842126"/>
              <a:gd name="connsiteY2128" fmla="*/ 203291 h 5130710"/>
              <a:gd name="connsiteX2129" fmla="*/ 3966300 w 6842126"/>
              <a:gd name="connsiteY2129" fmla="*/ 178788 h 5130710"/>
              <a:gd name="connsiteX2130" fmla="*/ 3969452 w 6842126"/>
              <a:gd name="connsiteY2130" fmla="*/ 176531 h 5130710"/>
              <a:gd name="connsiteX2131" fmla="*/ 2047475 w 6842126"/>
              <a:gd name="connsiteY2131" fmla="*/ 175179 h 5130710"/>
              <a:gd name="connsiteX2132" fmla="*/ 2050568 w 6842126"/>
              <a:gd name="connsiteY2132" fmla="*/ 176273 h 5130710"/>
              <a:gd name="connsiteX2133" fmla="*/ 2053237 w 6842126"/>
              <a:gd name="connsiteY2133" fmla="*/ 185613 h 5130710"/>
              <a:gd name="connsiteX2134" fmla="*/ 2050076 w 6842126"/>
              <a:gd name="connsiteY2134" fmla="*/ 188849 h 5130710"/>
              <a:gd name="connsiteX2135" fmla="*/ 2047312 w 6842126"/>
              <a:gd name="connsiteY2135" fmla="*/ 221858 h 5130710"/>
              <a:gd name="connsiteX2136" fmla="*/ 2041855 w 6842126"/>
              <a:gd name="connsiteY2136" fmla="*/ 241933 h 5130710"/>
              <a:gd name="connsiteX2137" fmla="*/ 2049616 w 6842126"/>
              <a:gd name="connsiteY2137" fmla="*/ 189319 h 5130710"/>
              <a:gd name="connsiteX2138" fmla="*/ 2049527 w 6842126"/>
              <a:gd name="connsiteY2138" fmla="*/ 189410 h 5130710"/>
              <a:gd name="connsiteX2139" fmla="*/ 2047475 w 6842126"/>
              <a:gd name="connsiteY2139" fmla="*/ 175179 h 5130710"/>
              <a:gd name="connsiteX2140" fmla="*/ 1570934 w 6842126"/>
              <a:gd name="connsiteY2140" fmla="*/ 171856 h 5130710"/>
              <a:gd name="connsiteX2141" fmla="*/ 1569658 w 6842126"/>
              <a:gd name="connsiteY2141" fmla="*/ 172301 h 5130710"/>
              <a:gd name="connsiteX2142" fmla="*/ 1569563 w 6842126"/>
              <a:gd name="connsiteY2142" fmla="*/ 172335 h 5130710"/>
              <a:gd name="connsiteX2143" fmla="*/ 1568923 w 6842126"/>
              <a:gd name="connsiteY2143" fmla="*/ 172557 h 5130710"/>
              <a:gd name="connsiteX2144" fmla="*/ 1568891 w 6842126"/>
              <a:gd name="connsiteY2144" fmla="*/ 172569 h 5130710"/>
              <a:gd name="connsiteX2145" fmla="*/ 1569563 w 6842126"/>
              <a:gd name="connsiteY2145" fmla="*/ 172335 h 5130710"/>
              <a:gd name="connsiteX2146" fmla="*/ 2474854 w 6842126"/>
              <a:gd name="connsiteY2146" fmla="*/ 171765 h 5130710"/>
              <a:gd name="connsiteX2147" fmla="*/ 2475042 w 6842126"/>
              <a:gd name="connsiteY2147" fmla="*/ 178687 h 5130710"/>
              <a:gd name="connsiteX2148" fmla="*/ 2473210 w 6842126"/>
              <a:gd name="connsiteY2148" fmla="*/ 183920 h 5130710"/>
              <a:gd name="connsiteX2149" fmla="*/ 2474854 w 6842126"/>
              <a:gd name="connsiteY2149" fmla="*/ 171765 h 5130710"/>
              <a:gd name="connsiteX2150" fmla="*/ 3482450 w 6842126"/>
              <a:gd name="connsiteY2150" fmla="*/ 171452 h 5130710"/>
              <a:gd name="connsiteX2151" fmla="*/ 3481985 w 6842126"/>
              <a:gd name="connsiteY2151" fmla="*/ 177730 h 5130710"/>
              <a:gd name="connsiteX2152" fmla="*/ 3481325 w 6842126"/>
              <a:gd name="connsiteY2152" fmla="*/ 179265 h 5130710"/>
              <a:gd name="connsiteX2153" fmla="*/ 2475136 w 6842126"/>
              <a:gd name="connsiteY2153" fmla="*/ 167162 h 5130710"/>
              <a:gd name="connsiteX2154" fmla="*/ 2475908 w 6842126"/>
              <a:gd name="connsiteY2154" fmla="*/ 170339 h 5130710"/>
              <a:gd name="connsiteX2155" fmla="*/ 2474854 w 6842126"/>
              <a:gd name="connsiteY2155" fmla="*/ 171765 h 5130710"/>
              <a:gd name="connsiteX2156" fmla="*/ 2475136 w 6842126"/>
              <a:gd name="connsiteY2156" fmla="*/ 167162 h 5130710"/>
              <a:gd name="connsiteX2157" fmla="*/ 4591622 w 6842126"/>
              <a:gd name="connsiteY2157" fmla="*/ 166055 h 5130710"/>
              <a:gd name="connsiteX2158" fmla="*/ 4591349 w 6842126"/>
              <a:gd name="connsiteY2158" fmla="*/ 171754 h 5130710"/>
              <a:gd name="connsiteX2159" fmla="*/ 4590895 w 6842126"/>
              <a:gd name="connsiteY2159" fmla="*/ 187011 h 5130710"/>
              <a:gd name="connsiteX2160" fmla="*/ 4591509 w 6842126"/>
              <a:gd name="connsiteY2160" fmla="*/ 186700 h 5130710"/>
              <a:gd name="connsiteX2161" fmla="*/ 4581375 w 6842126"/>
              <a:gd name="connsiteY2161" fmla="*/ 213187 h 5130710"/>
              <a:gd name="connsiteX2162" fmla="*/ 4565394 w 6842126"/>
              <a:gd name="connsiteY2162" fmla="*/ 268755 h 5130710"/>
              <a:gd name="connsiteX2163" fmla="*/ 4560481 w 6842126"/>
              <a:gd name="connsiteY2163" fmla="*/ 280165 h 5130710"/>
              <a:gd name="connsiteX2164" fmla="*/ 4564871 w 6842126"/>
              <a:gd name="connsiteY2164" fmla="*/ 250748 h 5130710"/>
              <a:gd name="connsiteX2165" fmla="*/ 4566402 w 6842126"/>
              <a:gd name="connsiteY2165" fmla="*/ 228602 h 5130710"/>
              <a:gd name="connsiteX2166" fmla="*/ 4588048 w 6842126"/>
              <a:gd name="connsiteY2166" fmla="*/ 174280 h 5130710"/>
              <a:gd name="connsiteX2167" fmla="*/ 2475419 w 6842126"/>
              <a:gd name="connsiteY2167" fmla="*/ 162560 h 5130710"/>
              <a:gd name="connsiteX2168" fmla="*/ 2476191 w 6842126"/>
              <a:gd name="connsiteY2168" fmla="*/ 165736 h 5130710"/>
              <a:gd name="connsiteX2169" fmla="*/ 2475136 w 6842126"/>
              <a:gd name="connsiteY2169" fmla="*/ 167162 h 5130710"/>
              <a:gd name="connsiteX2170" fmla="*/ 2475419 w 6842126"/>
              <a:gd name="connsiteY2170" fmla="*/ 162560 h 5130710"/>
              <a:gd name="connsiteX2171" fmla="*/ 3991367 w 6842126"/>
              <a:gd name="connsiteY2171" fmla="*/ 161672 h 5130710"/>
              <a:gd name="connsiteX2172" fmla="*/ 3991887 w 6842126"/>
              <a:gd name="connsiteY2172" fmla="*/ 163970 h 5130710"/>
              <a:gd name="connsiteX2173" fmla="*/ 3991289 w 6842126"/>
              <a:gd name="connsiteY2173" fmla="*/ 168563 h 5130710"/>
              <a:gd name="connsiteX2174" fmla="*/ 3985505 w 6842126"/>
              <a:gd name="connsiteY2174" fmla="*/ 189262 h 5130710"/>
              <a:gd name="connsiteX2175" fmla="*/ 3979486 w 6842126"/>
              <a:gd name="connsiteY2175" fmla="*/ 205976 h 5130710"/>
              <a:gd name="connsiteX2176" fmla="*/ 3979239 w 6842126"/>
              <a:gd name="connsiteY2176" fmla="*/ 206648 h 5130710"/>
              <a:gd name="connsiteX2177" fmla="*/ 3983735 w 6842126"/>
              <a:gd name="connsiteY2177" fmla="*/ 171724 h 5130710"/>
              <a:gd name="connsiteX2178" fmla="*/ 3987957 w 6842126"/>
              <a:gd name="connsiteY2178" fmla="*/ 164464 h 5130710"/>
              <a:gd name="connsiteX2179" fmla="*/ 3991367 w 6842126"/>
              <a:gd name="connsiteY2179" fmla="*/ 161672 h 5130710"/>
              <a:gd name="connsiteX2180" fmla="*/ 3555201 w 6842126"/>
              <a:gd name="connsiteY2180" fmla="*/ 160403 h 5130710"/>
              <a:gd name="connsiteX2181" fmla="*/ 3555061 w 6842126"/>
              <a:gd name="connsiteY2181" fmla="*/ 166405 h 5130710"/>
              <a:gd name="connsiteX2182" fmla="*/ 3554580 w 6842126"/>
              <a:gd name="connsiteY2182" fmla="*/ 171453 h 5130710"/>
              <a:gd name="connsiteX2183" fmla="*/ 3538366 w 6842126"/>
              <a:gd name="connsiteY2183" fmla="*/ 211126 h 5130710"/>
              <a:gd name="connsiteX2184" fmla="*/ 3538537 w 6842126"/>
              <a:gd name="connsiteY2184" fmla="*/ 206832 h 5130710"/>
              <a:gd name="connsiteX2185" fmla="*/ 3538233 w 6842126"/>
              <a:gd name="connsiteY2185" fmla="*/ 197287 h 5130710"/>
              <a:gd name="connsiteX2186" fmla="*/ 3546137 w 6842126"/>
              <a:gd name="connsiteY2186" fmla="*/ 179095 h 5130710"/>
              <a:gd name="connsiteX2187" fmla="*/ 1664051 w 6842126"/>
              <a:gd name="connsiteY2187" fmla="*/ 159689 h 5130710"/>
              <a:gd name="connsiteX2188" fmla="*/ 1663633 w 6842126"/>
              <a:gd name="connsiteY2188" fmla="*/ 160982 h 5130710"/>
              <a:gd name="connsiteX2189" fmla="*/ 1663339 w 6842126"/>
              <a:gd name="connsiteY2189" fmla="*/ 160723 h 5130710"/>
              <a:gd name="connsiteX2190" fmla="*/ 1664051 w 6842126"/>
              <a:gd name="connsiteY2190" fmla="*/ 159689 h 5130710"/>
              <a:gd name="connsiteX2191" fmla="*/ 2042575 w 6842126"/>
              <a:gd name="connsiteY2191" fmla="*/ 158458 h 5130710"/>
              <a:gd name="connsiteX2192" fmla="*/ 2042727 w 6842126"/>
              <a:gd name="connsiteY2192" fmla="*/ 164039 h 5130710"/>
              <a:gd name="connsiteX2193" fmla="*/ 2041249 w 6842126"/>
              <a:gd name="connsiteY2193" fmla="*/ 168255 h 5130710"/>
              <a:gd name="connsiteX2194" fmla="*/ 2042575 w 6842126"/>
              <a:gd name="connsiteY2194" fmla="*/ 158458 h 5130710"/>
              <a:gd name="connsiteX2195" fmla="*/ 2042802 w 6842126"/>
              <a:gd name="connsiteY2195" fmla="*/ 154751 h 5130710"/>
              <a:gd name="connsiteX2196" fmla="*/ 2043425 w 6842126"/>
              <a:gd name="connsiteY2196" fmla="*/ 157310 h 5130710"/>
              <a:gd name="connsiteX2197" fmla="*/ 2042575 w 6842126"/>
              <a:gd name="connsiteY2197" fmla="*/ 158458 h 5130710"/>
              <a:gd name="connsiteX2198" fmla="*/ 2042802 w 6842126"/>
              <a:gd name="connsiteY2198" fmla="*/ 154751 h 5130710"/>
              <a:gd name="connsiteX2199" fmla="*/ 3153512 w 6842126"/>
              <a:gd name="connsiteY2199" fmla="*/ 153454 h 5130710"/>
              <a:gd name="connsiteX2200" fmla="*/ 3153271 w 6842126"/>
              <a:gd name="connsiteY2200" fmla="*/ 158455 h 5130710"/>
              <a:gd name="connsiteX2201" fmla="*/ 3152875 w 6842126"/>
              <a:gd name="connsiteY2201" fmla="*/ 171842 h 5130710"/>
              <a:gd name="connsiteX2202" fmla="*/ 3153413 w 6842126"/>
              <a:gd name="connsiteY2202" fmla="*/ 171569 h 5130710"/>
              <a:gd name="connsiteX2203" fmla="*/ 3144522 w 6842126"/>
              <a:gd name="connsiteY2203" fmla="*/ 194814 h 5130710"/>
              <a:gd name="connsiteX2204" fmla="*/ 3130497 w 6842126"/>
              <a:gd name="connsiteY2204" fmla="*/ 243575 h 5130710"/>
              <a:gd name="connsiteX2205" fmla="*/ 3126185 w 6842126"/>
              <a:gd name="connsiteY2205" fmla="*/ 253586 h 5130710"/>
              <a:gd name="connsiteX2206" fmla="*/ 3130040 w 6842126"/>
              <a:gd name="connsiteY2206" fmla="*/ 227772 h 5130710"/>
              <a:gd name="connsiteX2207" fmla="*/ 3131382 w 6842126"/>
              <a:gd name="connsiteY2207" fmla="*/ 208339 h 5130710"/>
              <a:gd name="connsiteX2208" fmla="*/ 3150378 w 6842126"/>
              <a:gd name="connsiteY2208" fmla="*/ 160670 h 5130710"/>
              <a:gd name="connsiteX2209" fmla="*/ 2043029 w 6842126"/>
              <a:gd name="connsiteY2209" fmla="*/ 151040 h 5130710"/>
              <a:gd name="connsiteX2210" fmla="*/ 2043652 w 6842126"/>
              <a:gd name="connsiteY2210" fmla="*/ 153600 h 5130710"/>
              <a:gd name="connsiteX2211" fmla="*/ 2042802 w 6842126"/>
              <a:gd name="connsiteY2211" fmla="*/ 154751 h 5130710"/>
              <a:gd name="connsiteX2212" fmla="*/ 2043029 w 6842126"/>
              <a:gd name="connsiteY2212" fmla="*/ 151040 h 5130710"/>
              <a:gd name="connsiteX2213" fmla="*/ 1721258 w 6842126"/>
              <a:gd name="connsiteY2213" fmla="*/ 150880 h 5130710"/>
              <a:gd name="connsiteX2214" fmla="*/ 1717332 w 6842126"/>
              <a:gd name="connsiteY2214" fmla="*/ 161140 h 5130710"/>
              <a:gd name="connsiteX2215" fmla="*/ 1712645 w 6842126"/>
              <a:gd name="connsiteY2215" fmla="*/ 173501 h 5130710"/>
              <a:gd name="connsiteX2216" fmla="*/ 1712076 w 6842126"/>
              <a:gd name="connsiteY2216" fmla="*/ 178302 h 5130710"/>
              <a:gd name="connsiteX2217" fmla="*/ 1715011 w 6842126"/>
              <a:gd name="connsiteY2217" fmla="*/ 168800 h 5130710"/>
              <a:gd name="connsiteX2218" fmla="*/ 1719148 w 6842126"/>
              <a:gd name="connsiteY2218" fmla="*/ 157081 h 5130710"/>
              <a:gd name="connsiteX2219" fmla="*/ 1720948 w 6842126"/>
              <a:gd name="connsiteY2219" fmla="*/ 153288 h 5130710"/>
              <a:gd name="connsiteX2220" fmla="*/ 1670517 w 6842126"/>
              <a:gd name="connsiteY2220" fmla="*/ 143508 h 5130710"/>
              <a:gd name="connsiteX2221" fmla="*/ 1668950 w 6842126"/>
              <a:gd name="connsiteY2221" fmla="*/ 148233 h 5130710"/>
              <a:gd name="connsiteX2222" fmla="*/ 1667690 w 6842126"/>
              <a:gd name="connsiteY2222" fmla="*/ 153182 h 5130710"/>
              <a:gd name="connsiteX2223" fmla="*/ 1670067 w 6842126"/>
              <a:gd name="connsiteY2223" fmla="*/ 145620 h 5130710"/>
              <a:gd name="connsiteX2224" fmla="*/ 1495885 w 6842126"/>
              <a:gd name="connsiteY2224" fmla="*/ 130575 h 5130710"/>
              <a:gd name="connsiteX2225" fmla="*/ 1497756 w 6842126"/>
              <a:gd name="connsiteY2225" fmla="*/ 132903 h 5130710"/>
              <a:gd name="connsiteX2226" fmla="*/ 1495847 w 6842126"/>
              <a:gd name="connsiteY2226" fmla="*/ 133406 h 5130710"/>
              <a:gd name="connsiteX2227" fmla="*/ 1495885 w 6842126"/>
              <a:gd name="connsiteY2227" fmla="*/ 130575 h 5130710"/>
              <a:gd name="connsiteX2228" fmla="*/ 1570026 w 6842126"/>
              <a:gd name="connsiteY2228" fmla="*/ 126025 h 5130710"/>
              <a:gd name="connsiteX2229" fmla="*/ 1564614 w 6842126"/>
              <a:gd name="connsiteY2229" fmla="*/ 148833 h 5130710"/>
              <a:gd name="connsiteX2230" fmla="*/ 1563719 w 6842126"/>
              <a:gd name="connsiteY2230" fmla="*/ 151187 h 5130710"/>
              <a:gd name="connsiteX2231" fmla="*/ 1567659 w 6842126"/>
              <a:gd name="connsiteY2231" fmla="*/ 128084 h 5130710"/>
              <a:gd name="connsiteX2232" fmla="*/ 1568293 w 6842126"/>
              <a:gd name="connsiteY2232" fmla="*/ 127193 h 5130710"/>
              <a:gd name="connsiteX2233" fmla="*/ 1570026 w 6842126"/>
              <a:gd name="connsiteY2233" fmla="*/ 126025 h 5130710"/>
              <a:gd name="connsiteX2234" fmla="*/ 4387008 w 6842126"/>
              <a:gd name="connsiteY2234" fmla="*/ 120748 h 5130710"/>
              <a:gd name="connsiteX2235" fmla="*/ 4386070 w 6842126"/>
              <a:gd name="connsiteY2235" fmla="*/ 124592 h 5130710"/>
              <a:gd name="connsiteX2236" fmla="*/ 4385159 w 6842126"/>
              <a:gd name="connsiteY2236" fmla="*/ 126176 h 5130710"/>
              <a:gd name="connsiteX2237" fmla="*/ 4383862 w 6842126"/>
              <a:gd name="connsiteY2237" fmla="*/ 128113 h 5130710"/>
              <a:gd name="connsiteX2238" fmla="*/ 4387008 w 6842126"/>
              <a:gd name="connsiteY2238" fmla="*/ 120748 h 5130710"/>
              <a:gd name="connsiteX2239" fmla="*/ 4265885 w 6842126"/>
              <a:gd name="connsiteY2239" fmla="*/ 119554 h 5130710"/>
              <a:gd name="connsiteX2240" fmla="*/ 4265446 w 6842126"/>
              <a:gd name="connsiteY2240" fmla="*/ 123839 h 5130710"/>
              <a:gd name="connsiteX2241" fmla="*/ 4257665 w 6842126"/>
              <a:gd name="connsiteY2241" fmla="*/ 135996 h 5130710"/>
              <a:gd name="connsiteX2242" fmla="*/ 4265885 w 6842126"/>
              <a:gd name="connsiteY2242" fmla="*/ 119554 h 5130710"/>
              <a:gd name="connsiteX2243" fmla="*/ 1455482 w 6842126"/>
              <a:gd name="connsiteY2243" fmla="*/ 118227 h 5130710"/>
              <a:gd name="connsiteX2244" fmla="*/ 1456400 w 6842126"/>
              <a:gd name="connsiteY2244" fmla="*/ 119522 h 5130710"/>
              <a:gd name="connsiteX2245" fmla="*/ 1456131 w 6842126"/>
              <a:gd name="connsiteY2245" fmla="*/ 120322 h 5130710"/>
              <a:gd name="connsiteX2246" fmla="*/ 1455482 w 6842126"/>
              <a:gd name="connsiteY2246" fmla="*/ 118227 h 5130710"/>
              <a:gd name="connsiteX2247" fmla="*/ 4941215 w 6842126"/>
              <a:gd name="connsiteY2247" fmla="*/ 117542 h 5130710"/>
              <a:gd name="connsiteX2248" fmla="*/ 4941053 w 6842126"/>
              <a:gd name="connsiteY2248" fmla="*/ 124382 h 5130710"/>
              <a:gd name="connsiteX2249" fmla="*/ 4940508 w 6842126"/>
              <a:gd name="connsiteY2249" fmla="*/ 130136 h 5130710"/>
              <a:gd name="connsiteX2250" fmla="*/ 4922027 w 6842126"/>
              <a:gd name="connsiteY2250" fmla="*/ 175344 h 5130710"/>
              <a:gd name="connsiteX2251" fmla="*/ 4922225 w 6842126"/>
              <a:gd name="connsiteY2251" fmla="*/ 170451 h 5130710"/>
              <a:gd name="connsiteX2252" fmla="*/ 4921879 w 6842126"/>
              <a:gd name="connsiteY2252" fmla="*/ 159573 h 5130710"/>
              <a:gd name="connsiteX2253" fmla="*/ 4930884 w 6842126"/>
              <a:gd name="connsiteY2253" fmla="*/ 138842 h 5130710"/>
              <a:gd name="connsiteX2254" fmla="*/ 1455709 w 6842126"/>
              <a:gd name="connsiteY2254" fmla="*/ 114517 h 5130710"/>
              <a:gd name="connsiteX2255" fmla="*/ 1456898 w 6842126"/>
              <a:gd name="connsiteY2255" fmla="*/ 116028 h 5130710"/>
              <a:gd name="connsiteX2256" fmla="*/ 1456776 w 6842126"/>
              <a:gd name="connsiteY2256" fmla="*/ 116544 h 5130710"/>
              <a:gd name="connsiteX2257" fmla="*/ 1457019 w 6842126"/>
              <a:gd name="connsiteY2257" fmla="*/ 116456 h 5130710"/>
              <a:gd name="connsiteX2258" fmla="*/ 1455482 w 6842126"/>
              <a:gd name="connsiteY2258" fmla="*/ 118227 h 5130710"/>
              <a:gd name="connsiteX2259" fmla="*/ 1455709 w 6842126"/>
              <a:gd name="connsiteY2259" fmla="*/ 114517 h 5130710"/>
              <a:gd name="connsiteX2260" fmla="*/ 1426358 w 6842126"/>
              <a:gd name="connsiteY2260" fmla="*/ 111753 h 5130710"/>
              <a:gd name="connsiteX2261" fmla="*/ 1425942 w 6842126"/>
              <a:gd name="connsiteY2261" fmla="*/ 113045 h 5130710"/>
              <a:gd name="connsiteX2262" fmla="*/ 1425647 w 6842126"/>
              <a:gd name="connsiteY2262" fmla="*/ 112788 h 5130710"/>
              <a:gd name="connsiteX2263" fmla="*/ 1426358 w 6842126"/>
              <a:gd name="connsiteY2263" fmla="*/ 111753 h 5130710"/>
              <a:gd name="connsiteX2264" fmla="*/ 4088969 w 6842126"/>
              <a:gd name="connsiteY2264" fmla="*/ 108964 h 5130710"/>
              <a:gd name="connsiteX2265" fmla="*/ 4089742 w 6842126"/>
              <a:gd name="connsiteY2265" fmla="*/ 112168 h 5130710"/>
              <a:gd name="connsiteX2266" fmla="*/ 4089814 w 6842126"/>
              <a:gd name="connsiteY2266" fmla="*/ 113784 h 5130710"/>
              <a:gd name="connsiteX2267" fmla="*/ 4085599 w 6842126"/>
              <a:gd name="connsiteY2267" fmla="*/ 126538 h 5130710"/>
              <a:gd name="connsiteX2268" fmla="*/ 4067143 w 6842126"/>
              <a:gd name="connsiteY2268" fmla="*/ 167690 h 5130710"/>
              <a:gd name="connsiteX2269" fmla="*/ 4055620 w 6842126"/>
              <a:gd name="connsiteY2269" fmla="*/ 203988 h 5130710"/>
              <a:gd name="connsiteX2270" fmla="*/ 4059957 w 6842126"/>
              <a:gd name="connsiteY2270" fmla="*/ 173010 h 5130710"/>
              <a:gd name="connsiteX2271" fmla="*/ 4061727 w 6842126"/>
              <a:gd name="connsiteY2271" fmla="*/ 169280 h 5130710"/>
              <a:gd name="connsiteX2272" fmla="*/ 4072889 w 6842126"/>
              <a:gd name="connsiteY2272" fmla="*/ 143231 h 5130710"/>
              <a:gd name="connsiteX2273" fmla="*/ 4088969 w 6842126"/>
              <a:gd name="connsiteY2273" fmla="*/ 108964 h 5130710"/>
              <a:gd name="connsiteX2274" fmla="*/ 2467189 w 6842126"/>
              <a:gd name="connsiteY2274" fmla="*/ 106652 h 5130710"/>
              <a:gd name="connsiteX2275" fmla="*/ 2466820 w 6842126"/>
              <a:gd name="connsiteY2275" fmla="*/ 111642 h 5130710"/>
              <a:gd name="connsiteX2276" fmla="*/ 2466296 w 6842126"/>
              <a:gd name="connsiteY2276" fmla="*/ 112860 h 5130710"/>
              <a:gd name="connsiteX2277" fmla="*/ 2658510 w 6842126"/>
              <a:gd name="connsiteY2277" fmla="*/ 102196 h 5130710"/>
              <a:gd name="connsiteX2278" fmla="*/ 2659824 w 6842126"/>
              <a:gd name="connsiteY2278" fmla="*/ 102369 h 5130710"/>
              <a:gd name="connsiteX2279" fmla="*/ 2653885 w 6842126"/>
              <a:gd name="connsiteY2279" fmla="*/ 119470 h 5130710"/>
              <a:gd name="connsiteX2280" fmla="*/ 2662587 w 6842126"/>
              <a:gd name="connsiteY2280" fmla="*/ 102864 h 5130710"/>
              <a:gd name="connsiteX2281" fmla="*/ 2662272 w 6842126"/>
              <a:gd name="connsiteY2281" fmla="*/ 112668 h 5130710"/>
              <a:gd name="connsiteX2282" fmla="*/ 2662388 w 6842126"/>
              <a:gd name="connsiteY2282" fmla="*/ 116851 h 5130710"/>
              <a:gd name="connsiteX2283" fmla="*/ 2638438 w 6842126"/>
              <a:gd name="connsiteY2283" fmla="*/ 171166 h 5130710"/>
              <a:gd name="connsiteX2284" fmla="*/ 2636107 w 6842126"/>
              <a:gd name="connsiteY2284" fmla="*/ 177269 h 5130710"/>
              <a:gd name="connsiteX2285" fmla="*/ 4543417 w 6842126"/>
              <a:gd name="connsiteY2285" fmla="*/ 101247 h 5130710"/>
              <a:gd name="connsiteX2286" fmla="*/ 4542887 w 6842126"/>
              <a:gd name="connsiteY2286" fmla="*/ 108403 h 5130710"/>
              <a:gd name="connsiteX2287" fmla="*/ 4542136 w 6842126"/>
              <a:gd name="connsiteY2287" fmla="*/ 110150 h 5130710"/>
              <a:gd name="connsiteX2288" fmla="*/ 1476224 w 6842126"/>
              <a:gd name="connsiteY2288" fmla="*/ 100345 h 5130710"/>
              <a:gd name="connsiteX2289" fmla="*/ 1476612 w 6842126"/>
              <a:gd name="connsiteY2289" fmla="*/ 104964 h 5130710"/>
              <a:gd name="connsiteX2290" fmla="*/ 1476378 w 6842126"/>
              <a:gd name="connsiteY2290" fmla="*/ 108671 h 5130710"/>
              <a:gd name="connsiteX2291" fmla="*/ 1474753 w 6842126"/>
              <a:gd name="connsiteY2291" fmla="*/ 112392 h 5130710"/>
              <a:gd name="connsiteX2292" fmla="*/ 1472670 w 6842126"/>
              <a:gd name="connsiteY2292" fmla="*/ 117385 h 5130710"/>
              <a:gd name="connsiteX2293" fmla="*/ 1472751 w 6842126"/>
              <a:gd name="connsiteY2293" fmla="*/ 115381 h 5130710"/>
              <a:gd name="connsiteX2294" fmla="*/ 1474451 w 6842126"/>
              <a:gd name="connsiteY2294" fmla="*/ 101613 h 5130710"/>
              <a:gd name="connsiteX2295" fmla="*/ 1476224 w 6842126"/>
              <a:gd name="connsiteY2295" fmla="*/ 100345 h 5130710"/>
              <a:gd name="connsiteX2296" fmla="*/ 1488537 w 6842126"/>
              <a:gd name="connsiteY2296" fmla="*/ 91997 h 5130710"/>
              <a:gd name="connsiteX2297" fmla="*/ 1488829 w 6842126"/>
              <a:gd name="connsiteY2297" fmla="*/ 93289 h 5130710"/>
              <a:gd name="connsiteX2298" fmla="*/ 1488491 w 6842126"/>
              <a:gd name="connsiteY2298" fmla="*/ 95868 h 5130710"/>
              <a:gd name="connsiteX2299" fmla="*/ 1485241 w 6842126"/>
              <a:gd name="connsiteY2299" fmla="*/ 107498 h 5130710"/>
              <a:gd name="connsiteX2300" fmla="*/ 1481860 w 6842126"/>
              <a:gd name="connsiteY2300" fmla="*/ 116888 h 5130710"/>
              <a:gd name="connsiteX2301" fmla="*/ 1481721 w 6842126"/>
              <a:gd name="connsiteY2301" fmla="*/ 117266 h 5130710"/>
              <a:gd name="connsiteX2302" fmla="*/ 1484248 w 6842126"/>
              <a:gd name="connsiteY2302" fmla="*/ 97644 h 5130710"/>
              <a:gd name="connsiteX2303" fmla="*/ 1486620 w 6842126"/>
              <a:gd name="connsiteY2303" fmla="*/ 93566 h 5130710"/>
              <a:gd name="connsiteX2304" fmla="*/ 1488537 w 6842126"/>
              <a:gd name="connsiteY2304" fmla="*/ 91997 h 5130710"/>
              <a:gd name="connsiteX2305" fmla="*/ 4626324 w 6842126"/>
              <a:gd name="connsiteY2305" fmla="*/ 88657 h 5130710"/>
              <a:gd name="connsiteX2306" fmla="*/ 4626163 w 6842126"/>
              <a:gd name="connsiteY2306" fmla="*/ 95497 h 5130710"/>
              <a:gd name="connsiteX2307" fmla="*/ 4625615 w 6842126"/>
              <a:gd name="connsiteY2307" fmla="*/ 101248 h 5130710"/>
              <a:gd name="connsiteX2308" fmla="*/ 4607138 w 6842126"/>
              <a:gd name="connsiteY2308" fmla="*/ 146457 h 5130710"/>
              <a:gd name="connsiteX2309" fmla="*/ 4607334 w 6842126"/>
              <a:gd name="connsiteY2309" fmla="*/ 141566 h 5130710"/>
              <a:gd name="connsiteX2310" fmla="*/ 4606986 w 6842126"/>
              <a:gd name="connsiteY2310" fmla="*/ 130687 h 5130710"/>
              <a:gd name="connsiteX2311" fmla="*/ 4615994 w 6842126"/>
              <a:gd name="connsiteY2311" fmla="*/ 109957 h 5130710"/>
              <a:gd name="connsiteX2312" fmla="*/ 3183964 w 6842126"/>
              <a:gd name="connsiteY2312" fmla="*/ 85535 h 5130710"/>
              <a:gd name="connsiteX2313" fmla="*/ 3183822 w 6842126"/>
              <a:gd name="connsiteY2313" fmla="*/ 91537 h 5130710"/>
              <a:gd name="connsiteX2314" fmla="*/ 3183342 w 6842126"/>
              <a:gd name="connsiteY2314" fmla="*/ 96586 h 5130710"/>
              <a:gd name="connsiteX2315" fmla="*/ 3167128 w 6842126"/>
              <a:gd name="connsiteY2315" fmla="*/ 136256 h 5130710"/>
              <a:gd name="connsiteX2316" fmla="*/ 3167300 w 6842126"/>
              <a:gd name="connsiteY2316" fmla="*/ 131965 h 5130710"/>
              <a:gd name="connsiteX2317" fmla="*/ 3166995 w 6842126"/>
              <a:gd name="connsiteY2317" fmla="*/ 122419 h 5130710"/>
              <a:gd name="connsiteX2318" fmla="*/ 3174899 w 6842126"/>
              <a:gd name="connsiteY2318" fmla="*/ 104226 h 5130710"/>
              <a:gd name="connsiteX2319" fmla="*/ 6491415 w 6842126"/>
              <a:gd name="connsiteY2319" fmla="*/ 85318 h 5130710"/>
              <a:gd name="connsiteX2320" fmla="*/ 6490453 w 6842126"/>
              <a:gd name="connsiteY2320" fmla="*/ 94279 h 5130710"/>
              <a:gd name="connsiteX2321" fmla="*/ 6496691 w 6842126"/>
              <a:gd name="connsiteY2321" fmla="*/ 95100 h 5130710"/>
              <a:gd name="connsiteX2322" fmla="*/ 6488172 w 6842126"/>
              <a:gd name="connsiteY2322" fmla="*/ 119629 h 5130710"/>
              <a:gd name="connsiteX2323" fmla="*/ 6500653 w 6842126"/>
              <a:gd name="connsiteY2323" fmla="*/ 95810 h 5130710"/>
              <a:gd name="connsiteX2324" fmla="*/ 6500202 w 6842126"/>
              <a:gd name="connsiteY2324" fmla="*/ 109873 h 5130710"/>
              <a:gd name="connsiteX2325" fmla="*/ 6500368 w 6842126"/>
              <a:gd name="connsiteY2325" fmla="*/ 115874 h 5130710"/>
              <a:gd name="connsiteX2326" fmla="*/ 6466013 w 6842126"/>
              <a:gd name="connsiteY2326" fmla="*/ 193785 h 5130710"/>
              <a:gd name="connsiteX2327" fmla="*/ 6461247 w 6842126"/>
              <a:gd name="connsiteY2327" fmla="*/ 206262 h 5130710"/>
              <a:gd name="connsiteX2328" fmla="*/ 6467708 w 6842126"/>
              <a:gd name="connsiteY2328" fmla="*/ 169612 h 5130710"/>
              <a:gd name="connsiteX2329" fmla="*/ 6476883 w 6842126"/>
              <a:gd name="connsiteY2329" fmla="*/ 122072 h 5130710"/>
              <a:gd name="connsiteX2330" fmla="*/ 6477439 w 6842126"/>
              <a:gd name="connsiteY2330" fmla="*/ 119106 h 5130710"/>
              <a:gd name="connsiteX2331" fmla="*/ 6477787 w 6842126"/>
              <a:gd name="connsiteY2331" fmla="*/ 119344 h 5130710"/>
              <a:gd name="connsiteX2332" fmla="*/ 6477981 w 6842126"/>
              <a:gd name="connsiteY2332" fmla="*/ 116222 h 5130710"/>
              <a:gd name="connsiteX2333" fmla="*/ 6478237 w 6842126"/>
              <a:gd name="connsiteY2333" fmla="*/ 114852 h 5130710"/>
              <a:gd name="connsiteX2334" fmla="*/ 6480332 w 6842126"/>
              <a:gd name="connsiteY2334" fmla="*/ 108027 h 5130710"/>
              <a:gd name="connsiteX2335" fmla="*/ 4168567 w 6842126"/>
              <a:gd name="connsiteY2335" fmla="*/ 80736 h 5130710"/>
              <a:gd name="connsiteX2336" fmla="*/ 4168295 w 6842126"/>
              <a:gd name="connsiteY2336" fmla="*/ 86435 h 5130710"/>
              <a:gd name="connsiteX2337" fmla="*/ 4167841 w 6842126"/>
              <a:gd name="connsiteY2337" fmla="*/ 101691 h 5130710"/>
              <a:gd name="connsiteX2338" fmla="*/ 4168453 w 6842126"/>
              <a:gd name="connsiteY2338" fmla="*/ 101382 h 5130710"/>
              <a:gd name="connsiteX2339" fmla="*/ 4158322 w 6842126"/>
              <a:gd name="connsiteY2339" fmla="*/ 127868 h 5130710"/>
              <a:gd name="connsiteX2340" fmla="*/ 4142341 w 6842126"/>
              <a:gd name="connsiteY2340" fmla="*/ 183436 h 5130710"/>
              <a:gd name="connsiteX2341" fmla="*/ 4137426 w 6842126"/>
              <a:gd name="connsiteY2341" fmla="*/ 194846 h 5130710"/>
              <a:gd name="connsiteX2342" fmla="*/ 4141819 w 6842126"/>
              <a:gd name="connsiteY2342" fmla="*/ 165429 h 5130710"/>
              <a:gd name="connsiteX2343" fmla="*/ 4143348 w 6842126"/>
              <a:gd name="connsiteY2343" fmla="*/ 143283 h 5130710"/>
              <a:gd name="connsiteX2344" fmla="*/ 4164995 w 6842126"/>
              <a:gd name="connsiteY2344" fmla="*/ 88961 h 5130710"/>
              <a:gd name="connsiteX2345" fmla="*/ 6030776 w 6842126"/>
              <a:gd name="connsiteY2345" fmla="*/ 77029 h 5130710"/>
              <a:gd name="connsiteX2346" fmla="*/ 6026912 w 6842126"/>
              <a:gd name="connsiteY2346" fmla="*/ 103110 h 5130710"/>
              <a:gd name="connsiteX2347" fmla="*/ 6009093 w 6842126"/>
              <a:gd name="connsiteY2347" fmla="*/ 197117 h 5130710"/>
              <a:gd name="connsiteX2348" fmla="*/ 5983477 w 6842126"/>
              <a:gd name="connsiteY2348" fmla="*/ 264173 h 5130710"/>
              <a:gd name="connsiteX2349" fmla="*/ 5978297 w 6842126"/>
              <a:gd name="connsiteY2349" fmla="*/ 277008 h 5130710"/>
              <a:gd name="connsiteX2350" fmla="*/ 5972223 w 6842126"/>
              <a:gd name="connsiteY2350" fmla="*/ 291108 h 5130710"/>
              <a:gd name="connsiteX2351" fmla="*/ 5990276 w 6842126"/>
              <a:gd name="connsiteY2351" fmla="*/ 213871 h 5130710"/>
              <a:gd name="connsiteX2352" fmla="*/ 6007921 w 6842126"/>
              <a:gd name="connsiteY2352" fmla="*/ 130322 h 5130710"/>
              <a:gd name="connsiteX2353" fmla="*/ 6027892 w 6842126"/>
              <a:gd name="connsiteY2353" fmla="*/ 82939 h 5130710"/>
              <a:gd name="connsiteX2354" fmla="*/ 1642523 w 6842126"/>
              <a:gd name="connsiteY2354" fmla="*/ 68835 h 5130710"/>
              <a:gd name="connsiteX2355" fmla="*/ 1642270 w 6842126"/>
              <a:gd name="connsiteY2355" fmla="*/ 71144 h 5130710"/>
              <a:gd name="connsiteX2356" fmla="*/ 1638154 w 6842126"/>
              <a:gd name="connsiteY2356" fmla="*/ 77572 h 5130710"/>
              <a:gd name="connsiteX2357" fmla="*/ 1543374 w 6842126"/>
              <a:gd name="connsiteY2357" fmla="*/ 62383 h 5130710"/>
              <a:gd name="connsiteX2358" fmla="*/ 1543807 w 6842126"/>
              <a:gd name="connsiteY2358" fmla="*/ 64182 h 5130710"/>
              <a:gd name="connsiteX2359" fmla="*/ 1543847 w 6842126"/>
              <a:gd name="connsiteY2359" fmla="*/ 65091 h 5130710"/>
              <a:gd name="connsiteX2360" fmla="*/ 1541481 w 6842126"/>
              <a:gd name="connsiteY2360" fmla="*/ 72257 h 5130710"/>
              <a:gd name="connsiteX2361" fmla="*/ 1531111 w 6842126"/>
              <a:gd name="connsiteY2361" fmla="*/ 95378 h 5130710"/>
              <a:gd name="connsiteX2362" fmla="*/ 1524637 w 6842126"/>
              <a:gd name="connsiteY2362" fmla="*/ 115772 h 5130710"/>
              <a:gd name="connsiteX2363" fmla="*/ 1527074 w 6842126"/>
              <a:gd name="connsiteY2363" fmla="*/ 98367 h 5130710"/>
              <a:gd name="connsiteX2364" fmla="*/ 1528066 w 6842126"/>
              <a:gd name="connsiteY2364" fmla="*/ 96272 h 5130710"/>
              <a:gd name="connsiteX2365" fmla="*/ 1534339 w 6842126"/>
              <a:gd name="connsiteY2365" fmla="*/ 81636 h 5130710"/>
              <a:gd name="connsiteX2366" fmla="*/ 1543374 w 6842126"/>
              <a:gd name="connsiteY2366" fmla="*/ 62383 h 5130710"/>
              <a:gd name="connsiteX2367" fmla="*/ 1588095 w 6842126"/>
              <a:gd name="connsiteY2367" fmla="*/ 46523 h 5130710"/>
              <a:gd name="connsiteX2368" fmla="*/ 1587942 w 6842126"/>
              <a:gd name="connsiteY2368" fmla="*/ 49725 h 5130710"/>
              <a:gd name="connsiteX2369" fmla="*/ 1587688 w 6842126"/>
              <a:gd name="connsiteY2369" fmla="*/ 58297 h 5130710"/>
              <a:gd name="connsiteX2370" fmla="*/ 1588034 w 6842126"/>
              <a:gd name="connsiteY2370" fmla="*/ 58123 h 5130710"/>
              <a:gd name="connsiteX2371" fmla="*/ 1582340 w 6842126"/>
              <a:gd name="connsiteY2371" fmla="*/ 73003 h 5130710"/>
              <a:gd name="connsiteX2372" fmla="*/ 1573361 w 6842126"/>
              <a:gd name="connsiteY2372" fmla="*/ 104226 h 5130710"/>
              <a:gd name="connsiteX2373" fmla="*/ 1570601 w 6842126"/>
              <a:gd name="connsiteY2373" fmla="*/ 110635 h 5130710"/>
              <a:gd name="connsiteX2374" fmla="*/ 1573068 w 6842126"/>
              <a:gd name="connsiteY2374" fmla="*/ 94108 h 5130710"/>
              <a:gd name="connsiteX2375" fmla="*/ 1573928 w 6842126"/>
              <a:gd name="connsiteY2375" fmla="*/ 81665 h 5130710"/>
              <a:gd name="connsiteX2376" fmla="*/ 1586089 w 6842126"/>
              <a:gd name="connsiteY2376" fmla="*/ 51144 h 5130710"/>
              <a:gd name="connsiteX2377" fmla="*/ 4203269 w 6842126"/>
              <a:gd name="connsiteY2377" fmla="*/ 3338 h 5130710"/>
              <a:gd name="connsiteX2378" fmla="*/ 4203107 w 6842126"/>
              <a:gd name="connsiteY2378" fmla="*/ 10178 h 5130710"/>
              <a:gd name="connsiteX2379" fmla="*/ 4202563 w 6842126"/>
              <a:gd name="connsiteY2379" fmla="*/ 15930 h 5130710"/>
              <a:gd name="connsiteX2380" fmla="*/ 4184081 w 6842126"/>
              <a:gd name="connsiteY2380" fmla="*/ 61138 h 5130710"/>
              <a:gd name="connsiteX2381" fmla="*/ 4184280 w 6842126"/>
              <a:gd name="connsiteY2381" fmla="*/ 56248 h 5130710"/>
              <a:gd name="connsiteX2382" fmla="*/ 4183933 w 6842126"/>
              <a:gd name="connsiteY2382" fmla="*/ 45371 h 5130710"/>
              <a:gd name="connsiteX2383" fmla="*/ 4192940 w 6842126"/>
              <a:gd name="connsiteY2383" fmla="*/ 24638 h 5130710"/>
              <a:gd name="connsiteX2384" fmla="*/ 1607593 w 6842126"/>
              <a:gd name="connsiteY2384" fmla="*/ 3037 h 5130710"/>
              <a:gd name="connsiteX2385" fmla="*/ 1607503 w 6842126"/>
              <a:gd name="connsiteY2385" fmla="*/ 6880 h 5130710"/>
              <a:gd name="connsiteX2386" fmla="*/ 1607196 w 6842126"/>
              <a:gd name="connsiteY2386" fmla="*/ 10112 h 5130710"/>
              <a:gd name="connsiteX2387" fmla="*/ 1596814 w 6842126"/>
              <a:gd name="connsiteY2387" fmla="*/ 35511 h 5130710"/>
              <a:gd name="connsiteX2388" fmla="*/ 1596924 w 6842126"/>
              <a:gd name="connsiteY2388" fmla="*/ 32764 h 5130710"/>
              <a:gd name="connsiteX2389" fmla="*/ 1596728 w 6842126"/>
              <a:gd name="connsiteY2389" fmla="*/ 26653 h 5130710"/>
              <a:gd name="connsiteX2390" fmla="*/ 1601788 w 6842126"/>
              <a:gd name="connsiteY2390" fmla="*/ 15004 h 5130710"/>
              <a:gd name="connsiteX2391" fmla="*/ 4391407 w 6842126"/>
              <a:gd name="connsiteY2391" fmla="*/ 0 h 5130710"/>
              <a:gd name="connsiteX2392" fmla="*/ 4390446 w 6842126"/>
              <a:gd name="connsiteY2392" fmla="*/ 8961 h 5130710"/>
              <a:gd name="connsiteX2393" fmla="*/ 4396685 w 6842126"/>
              <a:gd name="connsiteY2393" fmla="*/ 9781 h 5130710"/>
              <a:gd name="connsiteX2394" fmla="*/ 4388164 w 6842126"/>
              <a:gd name="connsiteY2394" fmla="*/ 34312 h 5130710"/>
              <a:gd name="connsiteX2395" fmla="*/ 4400646 w 6842126"/>
              <a:gd name="connsiteY2395" fmla="*/ 10494 h 5130710"/>
              <a:gd name="connsiteX2396" fmla="*/ 4400195 w 6842126"/>
              <a:gd name="connsiteY2396" fmla="*/ 24557 h 5130710"/>
              <a:gd name="connsiteX2397" fmla="*/ 4400363 w 6842126"/>
              <a:gd name="connsiteY2397" fmla="*/ 30557 h 5130710"/>
              <a:gd name="connsiteX2398" fmla="*/ 4366007 w 6842126"/>
              <a:gd name="connsiteY2398" fmla="*/ 108469 h 5130710"/>
              <a:gd name="connsiteX2399" fmla="*/ 4306525 w 6842126"/>
              <a:gd name="connsiteY2399" fmla="*/ 264175 h 5130710"/>
              <a:gd name="connsiteX2400" fmla="*/ 4293117 w 6842126"/>
              <a:gd name="connsiteY2400" fmla="*/ 296112 h 5130710"/>
              <a:gd name="connsiteX2401" fmla="*/ 4292495 w 6842126"/>
              <a:gd name="connsiteY2401" fmla="*/ 297832 h 5130710"/>
              <a:gd name="connsiteX2402" fmla="*/ 4292693 w 6842126"/>
              <a:gd name="connsiteY2402" fmla="*/ 318189 h 5130710"/>
              <a:gd name="connsiteX2403" fmla="*/ 4297725 w 6842126"/>
              <a:gd name="connsiteY2403" fmla="*/ 306471 h 5130710"/>
              <a:gd name="connsiteX2404" fmla="*/ 4298796 w 6842126"/>
              <a:gd name="connsiteY2404" fmla="*/ 297529 h 5130710"/>
              <a:gd name="connsiteX2405" fmla="*/ 4303013 w 6842126"/>
              <a:gd name="connsiteY2405" fmla="*/ 284454 h 5130710"/>
              <a:gd name="connsiteX2406" fmla="*/ 4305011 w 6842126"/>
              <a:gd name="connsiteY2406" fmla="*/ 286196 h 5130710"/>
              <a:gd name="connsiteX2407" fmla="*/ 4304738 w 6842126"/>
              <a:gd name="connsiteY2407" fmla="*/ 287738 h 5130710"/>
              <a:gd name="connsiteX2408" fmla="*/ 4305174 w 6842126"/>
              <a:gd name="connsiteY2408" fmla="*/ 286519 h 5130710"/>
              <a:gd name="connsiteX2409" fmla="*/ 4305011 w 6842126"/>
              <a:gd name="connsiteY2409" fmla="*/ 286196 h 5130710"/>
              <a:gd name="connsiteX2410" fmla="*/ 4316749 w 6842126"/>
              <a:gd name="connsiteY2410" fmla="*/ 242326 h 5130710"/>
              <a:gd name="connsiteX2411" fmla="*/ 4316288 w 6842126"/>
              <a:gd name="connsiteY2411" fmla="*/ 247753 h 5130710"/>
              <a:gd name="connsiteX2412" fmla="*/ 4316981 w 6842126"/>
              <a:gd name="connsiteY2412" fmla="*/ 250757 h 5130710"/>
              <a:gd name="connsiteX2413" fmla="*/ 4321008 w 6842126"/>
              <a:gd name="connsiteY2413" fmla="*/ 240960 h 5130710"/>
              <a:gd name="connsiteX2414" fmla="*/ 4340875 w 6842126"/>
              <a:gd name="connsiteY2414" fmla="*/ 194089 h 5130710"/>
              <a:gd name="connsiteX2415" fmla="*/ 4349526 w 6842126"/>
              <a:gd name="connsiteY2415" fmla="*/ 188758 h 5130710"/>
              <a:gd name="connsiteX2416" fmla="*/ 4372347 w 6842126"/>
              <a:gd name="connsiteY2416" fmla="*/ 136620 h 5130710"/>
              <a:gd name="connsiteX2417" fmla="*/ 4383715 w 6842126"/>
              <a:gd name="connsiteY2417" fmla="*/ 130688 h 5130710"/>
              <a:gd name="connsiteX2418" fmla="*/ 4385338 w 6842126"/>
              <a:gd name="connsiteY2418" fmla="*/ 127608 h 5130710"/>
              <a:gd name="connsiteX2419" fmla="*/ 4386070 w 6842126"/>
              <a:gd name="connsiteY2419" fmla="*/ 124592 h 5130710"/>
              <a:gd name="connsiteX2420" fmla="*/ 4388457 w 6842126"/>
              <a:gd name="connsiteY2420" fmla="*/ 120458 h 5130710"/>
              <a:gd name="connsiteX2421" fmla="*/ 4389387 w 6842126"/>
              <a:gd name="connsiteY2421" fmla="*/ 120269 h 5130710"/>
              <a:gd name="connsiteX2422" fmla="*/ 4389751 w 6842126"/>
              <a:gd name="connsiteY2422" fmla="*/ 118210 h 5130710"/>
              <a:gd name="connsiteX2423" fmla="*/ 4388457 w 6842126"/>
              <a:gd name="connsiteY2423" fmla="*/ 120458 h 5130710"/>
              <a:gd name="connsiteX2424" fmla="*/ 4387008 w 6842126"/>
              <a:gd name="connsiteY2424" fmla="*/ 120748 h 5130710"/>
              <a:gd name="connsiteX2425" fmla="*/ 4398013 w 6842126"/>
              <a:gd name="connsiteY2425" fmla="*/ 108263 h 5130710"/>
              <a:gd name="connsiteX2426" fmla="*/ 4375159 w 6842126"/>
              <a:gd name="connsiteY2426" fmla="*/ 162728 h 5130710"/>
              <a:gd name="connsiteX2427" fmla="*/ 4377710 w 6842126"/>
              <a:gd name="connsiteY2427" fmla="*/ 174529 h 5130710"/>
              <a:gd name="connsiteX2428" fmla="*/ 4363026 w 6842126"/>
              <a:gd name="connsiteY2428" fmla="*/ 226025 h 5130710"/>
              <a:gd name="connsiteX2429" fmla="*/ 4347504 w 6842126"/>
              <a:gd name="connsiteY2429" fmla="*/ 263986 h 5130710"/>
              <a:gd name="connsiteX2430" fmla="*/ 4347483 w 6842126"/>
              <a:gd name="connsiteY2430" fmla="*/ 264041 h 5130710"/>
              <a:gd name="connsiteX2431" fmla="*/ 4347577 w 6842126"/>
              <a:gd name="connsiteY2431" fmla="*/ 273622 h 5130710"/>
              <a:gd name="connsiteX2432" fmla="*/ 4345849 w 6842126"/>
              <a:gd name="connsiteY2432" fmla="*/ 293297 h 5130710"/>
              <a:gd name="connsiteX2433" fmla="*/ 4347479 w 6842126"/>
              <a:gd name="connsiteY2433" fmla="*/ 292213 h 5130710"/>
              <a:gd name="connsiteX2434" fmla="*/ 4350891 w 6842126"/>
              <a:gd name="connsiteY2434" fmla="*/ 289325 h 5130710"/>
              <a:gd name="connsiteX2435" fmla="*/ 4362446 w 6842126"/>
              <a:gd name="connsiteY2435" fmla="*/ 269438 h 5130710"/>
              <a:gd name="connsiteX2436" fmla="*/ 4379590 w 6842126"/>
              <a:gd name="connsiteY2436" fmla="*/ 236721 h 5130710"/>
              <a:gd name="connsiteX2437" fmla="*/ 4399601 w 6842126"/>
              <a:gd name="connsiteY2437" fmla="*/ 192161 h 5130710"/>
              <a:gd name="connsiteX2438" fmla="*/ 4451297 w 6842126"/>
              <a:gd name="connsiteY2438" fmla="*/ 78452 h 5130710"/>
              <a:gd name="connsiteX2439" fmla="*/ 4454752 w 6842126"/>
              <a:gd name="connsiteY2439" fmla="*/ 70881 h 5130710"/>
              <a:gd name="connsiteX2440" fmla="*/ 4455383 w 6842126"/>
              <a:gd name="connsiteY2440" fmla="*/ 79824 h 5130710"/>
              <a:gd name="connsiteX2441" fmla="*/ 4455884 w 6842126"/>
              <a:gd name="connsiteY2441" fmla="*/ 82898 h 5130710"/>
              <a:gd name="connsiteX2442" fmla="*/ 4445896 w 6842126"/>
              <a:gd name="connsiteY2442" fmla="*/ 106807 h 5130710"/>
              <a:gd name="connsiteX2443" fmla="*/ 4419780 w 6842126"/>
              <a:gd name="connsiteY2443" fmla="*/ 168886 h 5130710"/>
              <a:gd name="connsiteX2444" fmla="*/ 4430921 w 6842126"/>
              <a:gd name="connsiteY2444" fmla="*/ 180008 h 5130710"/>
              <a:gd name="connsiteX2445" fmla="*/ 4421947 w 6842126"/>
              <a:gd name="connsiteY2445" fmla="*/ 209369 h 5130710"/>
              <a:gd name="connsiteX2446" fmla="*/ 4416135 w 6842126"/>
              <a:gd name="connsiteY2446" fmla="*/ 238868 h 5130710"/>
              <a:gd name="connsiteX2447" fmla="*/ 4412755 w 6842126"/>
              <a:gd name="connsiteY2447" fmla="*/ 247707 h 5130710"/>
              <a:gd name="connsiteX2448" fmla="*/ 4413030 w 6842126"/>
              <a:gd name="connsiteY2448" fmla="*/ 247377 h 5130710"/>
              <a:gd name="connsiteX2449" fmla="*/ 4414419 w 6842126"/>
              <a:gd name="connsiteY2449" fmla="*/ 246990 h 5130710"/>
              <a:gd name="connsiteX2450" fmla="*/ 4414341 w 6842126"/>
              <a:gd name="connsiteY2450" fmla="*/ 253881 h 5130710"/>
              <a:gd name="connsiteX2451" fmla="*/ 4412653 w 6842126"/>
              <a:gd name="connsiteY2451" fmla="*/ 260694 h 5130710"/>
              <a:gd name="connsiteX2452" fmla="*/ 4415653 w 6842126"/>
              <a:gd name="connsiteY2452" fmla="*/ 258170 h 5130710"/>
              <a:gd name="connsiteX2453" fmla="*/ 4421336 w 6842126"/>
              <a:gd name="connsiteY2453" fmla="*/ 255108 h 5130710"/>
              <a:gd name="connsiteX2454" fmla="*/ 4432988 w 6842126"/>
              <a:gd name="connsiteY2454" fmla="*/ 227857 h 5130710"/>
              <a:gd name="connsiteX2455" fmla="*/ 4447229 w 6842126"/>
              <a:gd name="connsiteY2455" fmla="*/ 209697 h 5130710"/>
              <a:gd name="connsiteX2456" fmla="*/ 4429992 w 6842126"/>
              <a:gd name="connsiteY2456" fmla="*/ 249392 h 5130710"/>
              <a:gd name="connsiteX2457" fmla="*/ 4429763 w 6842126"/>
              <a:gd name="connsiteY2457" fmla="*/ 266444 h 5130710"/>
              <a:gd name="connsiteX2458" fmla="*/ 4420985 w 6842126"/>
              <a:gd name="connsiteY2458" fmla="*/ 281466 h 5130710"/>
              <a:gd name="connsiteX2459" fmla="*/ 4420972 w 6842126"/>
              <a:gd name="connsiteY2459" fmla="*/ 282373 h 5130710"/>
              <a:gd name="connsiteX2460" fmla="*/ 4422545 w 6842126"/>
              <a:gd name="connsiteY2460" fmla="*/ 279034 h 5130710"/>
              <a:gd name="connsiteX2461" fmla="*/ 4427981 w 6842126"/>
              <a:gd name="connsiteY2461" fmla="*/ 279605 h 5130710"/>
              <a:gd name="connsiteX2462" fmla="*/ 4416652 w 6842126"/>
              <a:gd name="connsiteY2462" fmla="*/ 316510 h 5130710"/>
              <a:gd name="connsiteX2463" fmla="*/ 4420022 w 6842126"/>
              <a:gd name="connsiteY2463" fmla="*/ 317744 h 5130710"/>
              <a:gd name="connsiteX2464" fmla="*/ 4421035 w 6842126"/>
              <a:gd name="connsiteY2464" fmla="*/ 318148 h 5130710"/>
              <a:gd name="connsiteX2465" fmla="*/ 4426693 w 6842126"/>
              <a:gd name="connsiteY2465" fmla="*/ 301910 h 5130710"/>
              <a:gd name="connsiteX2466" fmla="*/ 4434997 w 6842126"/>
              <a:gd name="connsiteY2466" fmla="*/ 280359 h 5130710"/>
              <a:gd name="connsiteX2467" fmla="*/ 4451357 w 6842126"/>
              <a:gd name="connsiteY2467" fmla="*/ 243058 h 5130710"/>
              <a:gd name="connsiteX2468" fmla="*/ 4455835 w 6842126"/>
              <a:gd name="connsiteY2468" fmla="*/ 233764 h 5130710"/>
              <a:gd name="connsiteX2469" fmla="*/ 4455566 w 6842126"/>
              <a:gd name="connsiteY2469" fmla="*/ 235893 h 5130710"/>
              <a:gd name="connsiteX2470" fmla="*/ 4453385 w 6842126"/>
              <a:gd name="connsiteY2470" fmla="*/ 253548 h 5130710"/>
              <a:gd name="connsiteX2471" fmla="*/ 4443617 w 6842126"/>
              <a:gd name="connsiteY2471" fmla="*/ 277355 h 5130710"/>
              <a:gd name="connsiteX2472" fmla="*/ 4440101 w 6842126"/>
              <a:gd name="connsiteY2472" fmla="*/ 303962 h 5130710"/>
              <a:gd name="connsiteX2473" fmla="*/ 4448887 w 6842126"/>
              <a:gd name="connsiteY2473" fmla="*/ 288373 h 5130710"/>
              <a:gd name="connsiteX2474" fmla="*/ 4446885 w 6842126"/>
              <a:gd name="connsiteY2474" fmla="*/ 302106 h 5130710"/>
              <a:gd name="connsiteX2475" fmla="*/ 4448737 w 6842126"/>
              <a:gd name="connsiteY2475" fmla="*/ 299227 h 5130710"/>
              <a:gd name="connsiteX2476" fmla="*/ 4450355 w 6842126"/>
              <a:gd name="connsiteY2476" fmla="*/ 294877 h 5130710"/>
              <a:gd name="connsiteX2477" fmla="*/ 4446459 w 6842126"/>
              <a:gd name="connsiteY2477" fmla="*/ 315602 h 5130710"/>
              <a:gd name="connsiteX2478" fmla="*/ 4444215 w 6842126"/>
              <a:gd name="connsiteY2478" fmla="*/ 320417 h 5130710"/>
              <a:gd name="connsiteX2479" fmla="*/ 4443239 w 6842126"/>
              <a:gd name="connsiteY2479" fmla="*/ 327115 h 5130710"/>
              <a:gd name="connsiteX2480" fmla="*/ 4439439 w 6842126"/>
              <a:gd name="connsiteY2480" fmla="*/ 353314 h 5130710"/>
              <a:gd name="connsiteX2481" fmla="*/ 4445457 w 6842126"/>
              <a:gd name="connsiteY2481" fmla="*/ 340469 h 5130710"/>
              <a:gd name="connsiteX2482" fmla="*/ 4449657 w 6842126"/>
              <a:gd name="connsiteY2482" fmla="*/ 330512 h 5130710"/>
              <a:gd name="connsiteX2483" fmla="*/ 4457303 w 6842126"/>
              <a:gd name="connsiteY2483" fmla="*/ 290237 h 5130710"/>
              <a:gd name="connsiteX2484" fmla="*/ 4462713 w 6842126"/>
              <a:gd name="connsiteY2484" fmla="*/ 293591 h 5130710"/>
              <a:gd name="connsiteX2485" fmla="*/ 4462321 w 6842126"/>
              <a:gd name="connsiteY2485" fmla="*/ 301789 h 5130710"/>
              <a:gd name="connsiteX2486" fmla="*/ 4465663 w 6842126"/>
              <a:gd name="connsiteY2486" fmla="*/ 294537 h 5130710"/>
              <a:gd name="connsiteX2487" fmla="*/ 4474392 w 6842126"/>
              <a:gd name="connsiteY2487" fmla="*/ 276451 h 5130710"/>
              <a:gd name="connsiteX2488" fmla="*/ 4473521 w 6842126"/>
              <a:gd name="connsiteY2488" fmla="*/ 282298 h 5130710"/>
              <a:gd name="connsiteX2489" fmla="*/ 4469031 w 6842126"/>
              <a:gd name="connsiteY2489" fmla="*/ 324758 h 5130710"/>
              <a:gd name="connsiteX2490" fmla="*/ 4463663 w 6842126"/>
              <a:gd name="connsiteY2490" fmla="*/ 346483 h 5130710"/>
              <a:gd name="connsiteX2491" fmla="*/ 4466780 w 6842126"/>
              <a:gd name="connsiteY2491" fmla="*/ 345562 h 5130710"/>
              <a:gd name="connsiteX2492" fmla="*/ 4466843 w 6842126"/>
              <a:gd name="connsiteY2492" fmla="*/ 345448 h 5130710"/>
              <a:gd name="connsiteX2493" fmla="*/ 4466649 w 6842126"/>
              <a:gd name="connsiteY2493" fmla="*/ 347281 h 5130710"/>
              <a:gd name="connsiteX2494" fmla="*/ 4456935 w 6842126"/>
              <a:gd name="connsiteY2494" fmla="*/ 415961 h 5130710"/>
              <a:gd name="connsiteX2495" fmla="*/ 4455747 w 6842126"/>
              <a:gd name="connsiteY2495" fmla="*/ 428368 h 5130710"/>
              <a:gd name="connsiteX2496" fmla="*/ 4458141 w 6842126"/>
              <a:gd name="connsiteY2496" fmla="*/ 419430 h 5130710"/>
              <a:gd name="connsiteX2497" fmla="*/ 4463460 w 6842126"/>
              <a:gd name="connsiteY2497" fmla="*/ 372456 h 5130710"/>
              <a:gd name="connsiteX2498" fmla="*/ 4473365 w 6842126"/>
              <a:gd name="connsiteY2498" fmla="*/ 316954 h 5130710"/>
              <a:gd name="connsiteX2499" fmla="*/ 4471384 w 6842126"/>
              <a:gd name="connsiteY2499" fmla="*/ 341043 h 5130710"/>
              <a:gd name="connsiteX2500" fmla="*/ 4472059 w 6842126"/>
              <a:gd name="connsiteY2500" fmla="*/ 336251 h 5130710"/>
              <a:gd name="connsiteX2501" fmla="*/ 4474459 w 6842126"/>
              <a:gd name="connsiteY2501" fmla="*/ 332020 h 5130710"/>
              <a:gd name="connsiteX2502" fmla="*/ 4475793 w 6842126"/>
              <a:gd name="connsiteY2502" fmla="*/ 330675 h 5130710"/>
              <a:gd name="connsiteX2503" fmla="*/ 4477778 w 6842126"/>
              <a:gd name="connsiteY2503" fmla="*/ 312029 h 5130710"/>
              <a:gd name="connsiteX2504" fmla="*/ 4479702 w 6842126"/>
              <a:gd name="connsiteY2504" fmla="*/ 294573 h 5130710"/>
              <a:gd name="connsiteX2505" fmla="*/ 4488410 w 6842126"/>
              <a:gd name="connsiteY2505" fmla="*/ 284395 h 5130710"/>
              <a:gd name="connsiteX2506" fmla="*/ 4490593 w 6842126"/>
              <a:gd name="connsiteY2506" fmla="*/ 285724 h 5130710"/>
              <a:gd name="connsiteX2507" fmla="*/ 4488675 w 6842126"/>
              <a:gd name="connsiteY2507" fmla="*/ 318773 h 5130710"/>
              <a:gd name="connsiteX2508" fmla="*/ 4490563 w 6842126"/>
              <a:gd name="connsiteY2508" fmla="*/ 315706 h 5130710"/>
              <a:gd name="connsiteX2509" fmla="*/ 4490913 w 6842126"/>
              <a:gd name="connsiteY2509" fmla="*/ 321776 h 5130710"/>
              <a:gd name="connsiteX2510" fmla="*/ 4489079 w 6842126"/>
              <a:gd name="connsiteY2510" fmla="*/ 326735 h 5130710"/>
              <a:gd name="connsiteX2511" fmla="*/ 4488387 w 6842126"/>
              <a:gd name="connsiteY2511" fmla="*/ 323513 h 5130710"/>
              <a:gd name="connsiteX2512" fmla="*/ 4487884 w 6842126"/>
              <a:gd name="connsiteY2512" fmla="*/ 331776 h 5130710"/>
              <a:gd name="connsiteX2513" fmla="*/ 4489079 w 6842126"/>
              <a:gd name="connsiteY2513" fmla="*/ 326735 h 5130710"/>
              <a:gd name="connsiteX2514" fmla="*/ 4488737 w 6842126"/>
              <a:gd name="connsiteY2514" fmla="*/ 338257 h 5130710"/>
              <a:gd name="connsiteX2515" fmla="*/ 4488241 w 6842126"/>
              <a:gd name="connsiteY2515" fmla="*/ 344755 h 5130710"/>
              <a:gd name="connsiteX2516" fmla="*/ 4489460 w 6842126"/>
              <a:gd name="connsiteY2516" fmla="*/ 342254 h 5130710"/>
              <a:gd name="connsiteX2517" fmla="*/ 4493421 w 6842126"/>
              <a:gd name="connsiteY2517" fmla="*/ 334916 h 5130710"/>
              <a:gd name="connsiteX2518" fmla="*/ 4495860 w 6842126"/>
              <a:gd name="connsiteY2518" fmla="*/ 314159 h 5130710"/>
              <a:gd name="connsiteX2519" fmla="*/ 4510395 w 6842126"/>
              <a:gd name="connsiteY2519" fmla="*/ 208308 h 5130710"/>
              <a:gd name="connsiteX2520" fmla="*/ 4510353 w 6842126"/>
              <a:gd name="connsiteY2520" fmla="*/ 207055 h 5130710"/>
              <a:gd name="connsiteX2521" fmla="*/ 4510351 w 6842126"/>
              <a:gd name="connsiteY2521" fmla="*/ 206722 h 5130710"/>
              <a:gd name="connsiteX2522" fmla="*/ 4508656 w 6842126"/>
              <a:gd name="connsiteY2522" fmla="*/ 211857 h 5130710"/>
              <a:gd name="connsiteX2523" fmla="*/ 4490199 w 6842126"/>
              <a:gd name="connsiteY2523" fmla="*/ 253009 h 5130710"/>
              <a:gd name="connsiteX2524" fmla="*/ 4478673 w 6842126"/>
              <a:gd name="connsiteY2524" fmla="*/ 289305 h 5130710"/>
              <a:gd name="connsiteX2525" fmla="*/ 4483010 w 6842126"/>
              <a:gd name="connsiteY2525" fmla="*/ 258326 h 5130710"/>
              <a:gd name="connsiteX2526" fmla="*/ 4484779 w 6842126"/>
              <a:gd name="connsiteY2526" fmla="*/ 254598 h 5130710"/>
              <a:gd name="connsiteX2527" fmla="*/ 4495943 w 6842126"/>
              <a:gd name="connsiteY2527" fmla="*/ 228548 h 5130710"/>
              <a:gd name="connsiteX2528" fmla="*/ 4508223 w 6842126"/>
              <a:gd name="connsiteY2528" fmla="*/ 201039 h 5130710"/>
              <a:gd name="connsiteX2529" fmla="*/ 4510640 w 6842126"/>
              <a:gd name="connsiteY2529" fmla="*/ 196740 h 5130710"/>
              <a:gd name="connsiteX2530" fmla="*/ 4510771 w 6842126"/>
              <a:gd name="connsiteY2530" fmla="*/ 193875 h 5130710"/>
              <a:gd name="connsiteX2531" fmla="*/ 4517331 w 6842126"/>
              <a:gd name="connsiteY2531" fmla="*/ 180588 h 5130710"/>
              <a:gd name="connsiteX2532" fmla="*/ 4511901 w 6842126"/>
              <a:gd name="connsiteY2532" fmla="*/ 228976 h 5130710"/>
              <a:gd name="connsiteX2533" fmla="*/ 4504910 w 6842126"/>
              <a:gd name="connsiteY2533" fmla="*/ 292590 h 5130710"/>
              <a:gd name="connsiteX2534" fmla="*/ 4501515 w 6842126"/>
              <a:gd name="connsiteY2534" fmla="*/ 327711 h 5130710"/>
              <a:gd name="connsiteX2535" fmla="*/ 4503118 w 6842126"/>
              <a:gd name="connsiteY2535" fmla="*/ 328958 h 5130710"/>
              <a:gd name="connsiteX2536" fmla="*/ 4506779 w 6842126"/>
              <a:gd name="connsiteY2536" fmla="*/ 334270 h 5130710"/>
              <a:gd name="connsiteX2537" fmla="*/ 4507127 w 6842126"/>
              <a:gd name="connsiteY2537" fmla="*/ 334825 h 5130710"/>
              <a:gd name="connsiteX2538" fmla="*/ 4508090 w 6842126"/>
              <a:gd name="connsiteY2538" fmla="*/ 326525 h 5130710"/>
              <a:gd name="connsiteX2539" fmla="*/ 4510296 w 6842126"/>
              <a:gd name="connsiteY2539" fmla="*/ 305492 h 5130710"/>
              <a:gd name="connsiteX2540" fmla="*/ 4527406 w 6842126"/>
              <a:gd name="connsiteY2540" fmla="*/ 148485 h 5130710"/>
              <a:gd name="connsiteX2541" fmla="*/ 4534550 w 6842126"/>
              <a:gd name="connsiteY2541" fmla="*/ 122747 h 5130710"/>
              <a:gd name="connsiteX2542" fmla="*/ 4533993 w 6842126"/>
              <a:gd name="connsiteY2542" fmla="*/ 131055 h 5130710"/>
              <a:gd name="connsiteX2543" fmla="*/ 4529913 w 6842126"/>
              <a:gd name="connsiteY2543" fmla="*/ 142376 h 5130710"/>
              <a:gd name="connsiteX2544" fmla="*/ 4527731 w 6842126"/>
              <a:gd name="connsiteY2544" fmla="*/ 152132 h 5130710"/>
              <a:gd name="connsiteX2545" fmla="*/ 4531783 w 6842126"/>
              <a:gd name="connsiteY2545" fmla="*/ 150437 h 5130710"/>
              <a:gd name="connsiteX2546" fmla="*/ 4531383 w 6842126"/>
              <a:gd name="connsiteY2546" fmla="*/ 153387 h 5130710"/>
              <a:gd name="connsiteX2547" fmla="*/ 4532968 w 6842126"/>
              <a:gd name="connsiteY2547" fmla="*/ 182212 h 5130710"/>
              <a:gd name="connsiteX2548" fmla="*/ 4537717 w 6842126"/>
              <a:gd name="connsiteY2548" fmla="*/ 140853 h 5130710"/>
              <a:gd name="connsiteX2549" fmla="*/ 4538087 w 6842126"/>
              <a:gd name="connsiteY2549" fmla="*/ 138270 h 5130710"/>
              <a:gd name="connsiteX2550" fmla="*/ 4538256 w 6842126"/>
              <a:gd name="connsiteY2550" fmla="*/ 137936 h 5130710"/>
              <a:gd name="connsiteX2551" fmla="*/ 4541291 w 6842126"/>
              <a:gd name="connsiteY2551" fmla="*/ 130009 h 5130710"/>
              <a:gd name="connsiteX2552" fmla="*/ 4536925 w 6842126"/>
              <a:gd name="connsiteY2552" fmla="*/ 189038 h 5130710"/>
              <a:gd name="connsiteX2553" fmla="*/ 4528019 w 6842126"/>
              <a:gd name="connsiteY2553" fmla="*/ 280901 h 5130710"/>
              <a:gd name="connsiteX2554" fmla="*/ 4526160 w 6842126"/>
              <a:gd name="connsiteY2554" fmla="*/ 292046 h 5130710"/>
              <a:gd name="connsiteX2555" fmla="*/ 4530256 w 6842126"/>
              <a:gd name="connsiteY2555" fmla="*/ 280206 h 5130710"/>
              <a:gd name="connsiteX2556" fmla="*/ 4552623 w 6842126"/>
              <a:gd name="connsiteY2556" fmla="*/ 115092 h 5130710"/>
              <a:gd name="connsiteX2557" fmla="*/ 4534503 w 6842126"/>
              <a:gd name="connsiteY2557" fmla="*/ 293888 h 5130710"/>
              <a:gd name="connsiteX2558" fmla="*/ 4533612 w 6842126"/>
              <a:gd name="connsiteY2558" fmla="*/ 308310 h 5130710"/>
              <a:gd name="connsiteX2559" fmla="*/ 4533863 w 6842126"/>
              <a:gd name="connsiteY2559" fmla="*/ 310293 h 5130710"/>
              <a:gd name="connsiteX2560" fmla="*/ 4534144 w 6842126"/>
              <a:gd name="connsiteY2560" fmla="*/ 309556 h 5130710"/>
              <a:gd name="connsiteX2561" fmla="*/ 4535483 w 6842126"/>
              <a:gd name="connsiteY2561" fmla="*/ 306193 h 5130710"/>
              <a:gd name="connsiteX2562" fmla="*/ 4534411 w 6842126"/>
              <a:gd name="connsiteY2562" fmla="*/ 314612 h 5130710"/>
              <a:gd name="connsiteX2563" fmla="*/ 4534555 w 6842126"/>
              <a:gd name="connsiteY2563" fmla="*/ 315730 h 5130710"/>
              <a:gd name="connsiteX2564" fmla="*/ 4537167 w 6842126"/>
              <a:gd name="connsiteY2564" fmla="*/ 318287 h 5130710"/>
              <a:gd name="connsiteX2565" fmla="*/ 4541589 w 6842126"/>
              <a:gd name="connsiteY2565" fmla="*/ 291687 h 5130710"/>
              <a:gd name="connsiteX2566" fmla="*/ 4552054 w 6842126"/>
              <a:gd name="connsiteY2566" fmla="*/ 212080 h 5130710"/>
              <a:gd name="connsiteX2567" fmla="*/ 4546042 w 6842126"/>
              <a:gd name="connsiteY2567" fmla="*/ 280335 h 5130710"/>
              <a:gd name="connsiteX2568" fmla="*/ 4540226 w 6842126"/>
              <a:gd name="connsiteY2568" fmla="*/ 333316 h 5130710"/>
              <a:gd name="connsiteX2569" fmla="*/ 4541222 w 6842126"/>
              <a:gd name="connsiteY2569" fmla="*/ 329121 h 5130710"/>
              <a:gd name="connsiteX2570" fmla="*/ 4540351 w 6842126"/>
              <a:gd name="connsiteY2570" fmla="*/ 351665 h 5130710"/>
              <a:gd name="connsiteX2571" fmla="*/ 4547376 w 6842126"/>
              <a:gd name="connsiteY2571" fmla="*/ 336375 h 5130710"/>
              <a:gd name="connsiteX2572" fmla="*/ 4554275 w 6842126"/>
              <a:gd name="connsiteY2572" fmla="*/ 316918 h 5130710"/>
              <a:gd name="connsiteX2573" fmla="*/ 4555246 w 6842126"/>
              <a:gd name="connsiteY2573" fmla="*/ 311219 h 5130710"/>
              <a:gd name="connsiteX2574" fmla="*/ 4556375 w 6842126"/>
              <a:gd name="connsiteY2574" fmla="*/ 309633 h 5130710"/>
              <a:gd name="connsiteX2575" fmla="*/ 4559457 w 6842126"/>
              <a:gd name="connsiteY2575" fmla="*/ 307557 h 5130710"/>
              <a:gd name="connsiteX2576" fmla="*/ 4557673 w 6842126"/>
              <a:gd name="connsiteY2576" fmla="*/ 319688 h 5130710"/>
              <a:gd name="connsiteX2577" fmla="*/ 4557397 w 6842126"/>
              <a:gd name="connsiteY2577" fmla="*/ 326393 h 5130710"/>
              <a:gd name="connsiteX2578" fmla="*/ 4555289 w 6842126"/>
              <a:gd name="connsiteY2578" fmla="*/ 350347 h 5130710"/>
              <a:gd name="connsiteX2579" fmla="*/ 4552525 w 6842126"/>
              <a:gd name="connsiteY2579" fmla="*/ 387471 h 5130710"/>
              <a:gd name="connsiteX2580" fmla="*/ 4555077 w 6842126"/>
              <a:gd name="connsiteY2580" fmla="*/ 383559 h 5130710"/>
              <a:gd name="connsiteX2581" fmla="*/ 4555877 w 6842126"/>
              <a:gd name="connsiteY2581" fmla="*/ 381214 h 5130710"/>
              <a:gd name="connsiteX2582" fmla="*/ 4564141 w 6842126"/>
              <a:gd name="connsiteY2582" fmla="*/ 362555 h 5130710"/>
              <a:gd name="connsiteX2583" fmla="*/ 4565453 w 6842126"/>
              <a:gd name="connsiteY2583" fmla="*/ 378595 h 5130710"/>
              <a:gd name="connsiteX2584" fmla="*/ 4571113 w 6842126"/>
              <a:gd name="connsiteY2584" fmla="*/ 376838 h 5130710"/>
              <a:gd name="connsiteX2585" fmla="*/ 4574974 w 6842126"/>
              <a:gd name="connsiteY2585" fmla="*/ 374777 h 5130710"/>
              <a:gd name="connsiteX2586" fmla="*/ 4587303 w 6842126"/>
              <a:gd name="connsiteY2586" fmla="*/ 348385 h 5130710"/>
              <a:gd name="connsiteX2587" fmla="*/ 4595138 w 6842126"/>
              <a:gd name="connsiteY2587" fmla="*/ 340749 h 5130710"/>
              <a:gd name="connsiteX2588" fmla="*/ 4586411 w 6842126"/>
              <a:gd name="connsiteY2588" fmla="*/ 365701 h 5130710"/>
              <a:gd name="connsiteX2589" fmla="*/ 4585851 w 6842126"/>
              <a:gd name="connsiteY2589" fmla="*/ 379406 h 5130710"/>
              <a:gd name="connsiteX2590" fmla="*/ 4584809 w 6842126"/>
              <a:gd name="connsiteY2590" fmla="*/ 398930 h 5130710"/>
              <a:gd name="connsiteX2591" fmla="*/ 4590868 w 6842126"/>
              <a:gd name="connsiteY2591" fmla="*/ 370098 h 5130710"/>
              <a:gd name="connsiteX2592" fmla="*/ 4591392 w 6842126"/>
              <a:gd name="connsiteY2592" fmla="*/ 371668 h 5130710"/>
              <a:gd name="connsiteX2593" fmla="*/ 4593471 w 6842126"/>
              <a:gd name="connsiteY2593" fmla="*/ 395887 h 5130710"/>
              <a:gd name="connsiteX2594" fmla="*/ 4591557 w 6842126"/>
              <a:gd name="connsiteY2594" fmla="*/ 405665 h 5130710"/>
              <a:gd name="connsiteX2595" fmla="*/ 4595234 w 6842126"/>
              <a:gd name="connsiteY2595" fmla="*/ 406389 h 5130710"/>
              <a:gd name="connsiteX2596" fmla="*/ 4597401 w 6842126"/>
              <a:gd name="connsiteY2596" fmla="*/ 407943 h 5130710"/>
              <a:gd name="connsiteX2597" fmla="*/ 4604481 w 6842126"/>
              <a:gd name="connsiteY2597" fmla="*/ 384830 h 5130710"/>
              <a:gd name="connsiteX2598" fmla="*/ 4606583 w 6842126"/>
              <a:gd name="connsiteY2598" fmla="*/ 378473 h 5130710"/>
              <a:gd name="connsiteX2599" fmla="*/ 4607579 w 6842126"/>
              <a:gd name="connsiteY2599" fmla="*/ 367206 h 5130710"/>
              <a:gd name="connsiteX2600" fmla="*/ 4610009 w 6842126"/>
              <a:gd name="connsiteY2600" fmla="*/ 362057 h 5130710"/>
              <a:gd name="connsiteX2601" fmla="*/ 4610729 w 6842126"/>
              <a:gd name="connsiteY2601" fmla="*/ 351146 h 5130710"/>
              <a:gd name="connsiteX2602" fmla="*/ 4613686 w 6842126"/>
              <a:gd name="connsiteY2602" fmla="*/ 326414 h 5130710"/>
              <a:gd name="connsiteX2603" fmla="*/ 4617905 w 6842126"/>
              <a:gd name="connsiteY2603" fmla="*/ 313339 h 5130710"/>
              <a:gd name="connsiteX2604" fmla="*/ 4619899 w 6842126"/>
              <a:gd name="connsiteY2604" fmla="*/ 315080 h 5130710"/>
              <a:gd name="connsiteX2605" fmla="*/ 4630155 w 6842126"/>
              <a:gd name="connsiteY2605" fmla="*/ 282239 h 5130710"/>
              <a:gd name="connsiteX2606" fmla="*/ 4622717 w 6842126"/>
              <a:gd name="connsiteY2606" fmla="*/ 316249 h 5130710"/>
              <a:gd name="connsiteX2607" fmla="*/ 4619899 w 6842126"/>
              <a:gd name="connsiteY2607" fmla="*/ 315080 h 5130710"/>
              <a:gd name="connsiteX2608" fmla="*/ 4631641 w 6842126"/>
              <a:gd name="connsiteY2608" fmla="*/ 271212 h 5130710"/>
              <a:gd name="connsiteX2609" fmla="*/ 4632393 w 6842126"/>
              <a:gd name="connsiteY2609" fmla="*/ 281545 h 5130710"/>
              <a:gd name="connsiteX2610" fmla="*/ 4639283 w 6842126"/>
              <a:gd name="connsiteY2610" fmla="*/ 287929 h 5130710"/>
              <a:gd name="connsiteX2611" fmla="*/ 4635615 w 6842126"/>
              <a:gd name="connsiteY2611" fmla="*/ 324861 h 5130710"/>
              <a:gd name="connsiteX2612" fmla="*/ 4633976 w 6842126"/>
              <a:gd name="connsiteY2612" fmla="*/ 337891 h 5130710"/>
              <a:gd name="connsiteX2613" fmla="*/ 4635162 w 6842126"/>
              <a:gd name="connsiteY2613" fmla="*/ 335992 h 5130710"/>
              <a:gd name="connsiteX2614" fmla="*/ 4643371 w 6842126"/>
              <a:gd name="connsiteY2614" fmla="*/ 312933 h 5130710"/>
              <a:gd name="connsiteX2615" fmla="*/ 4646300 w 6842126"/>
              <a:gd name="connsiteY2615" fmla="*/ 305208 h 5130710"/>
              <a:gd name="connsiteX2616" fmla="*/ 4649889 w 6842126"/>
              <a:gd name="connsiteY2616" fmla="*/ 274666 h 5130710"/>
              <a:gd name="connsiteX2617" fmla="*/ 4656857 w 6842126"/>
              <a:gd name="connsiteY2617" fmla="*/ 237818 h 5130710"/>
              <a:gd name="connsiteX2618" fmla="*/ 4660525 w 6842126"/>
              <a:gd name="connsiteY2618" fmla="*/ 249634 h 5130710"/>
              <a:gd name="connsiteX2619" fmla="*/ 4658743 w 6842126"/>
              <a:gd name="connsiteY2619" fmla="*/ 268936 h 5130710"/>
              <a:gd name="connsiteX2620" fmla="*/ 4659041 w 6842126"/>
              <a:gd name="connsiteY2620" fmla="*/ 271608 h 5130710"/>
              <a:gd name="connsiteX2621" fmla="*/ 4661041 w 6842126"/>
              <a:gd name="connsiteY2621" fmla="*/ 266332 h 5130710"/>
              <a:gd name="connsiteX2622" fmla="*/ 4680721 w 6842126"/>
              <a:gd name="connsiteY2622" fmla="*/ 221316 h 5130710"/>
              <a:gd name="connsiteX2623" fmla="*/ 4666235 w 6842126"/>
              <a:gd name="connsiteY2623" fmla="*/ 270472 h 5130710"/>
              <a:gd name="connsiteX2624" fmla="*/ 4660883 w 6842126"/>
              <a:gd name="connsiteY2624" fmla="*/ 288225 h 5130710"/>
              <a:gd name="connsiteX2625" fmla="*/ 4662466 w 6842126"/>
              <a:gd name="connsiteY2625" fmla="*/ 302506 h 5130710"/>
              <a:gd name="connsiteX2626" fmla="*/ 4659767 w 6842126"/>
              <a:gd name="connsiteY2626" fmla="*/ 333247 h 5130710"/>
              <a:gd name="connsiteX2627" fmla="*/ 4666651 w 6842126"/>
              <a:gd name="connsiteY2627" fmla="*/ 331966 h 5130710"/>
              <a:gd name="connsiteX2628" fmla="*/ 4668164 w 6842126"/>
              <a:gd name="connsiteY2628" fmla="*/ 331669 h 5130710"/>
              <a:gd name="connsiteX2629" fmla="*/ 4670582 w 6842126"/>
              <a:gd name="connsiteY2629" fmla="*/ 322894 h 5130710"/>
              <a:gd name="connsiteX2630" fmla="*/ 4670481 w 6842126"/>
              <a:gd name="connsiteY2630" fmla="*/ 322561 h 5130710"/>
              <a:gd name="connsiteX2631" fmla="*/ 4670621 w 6842126"/>
              <a:gd name="connsiteY2631" fmla="*/ 322758 h 5130710"/>
              <a:gd name="connsiteX2632" fmla="*/ 4670765 w 6842126"/>
              <a:gd name="connsiteY2632" fmla="*/ 322235 h 5130710"/>
              <a:gd name="connsiteX2633" fmla="*/ 4670481 w 6842126"/>
              <a:gd name="connsiteY2633" fmla="*/ 322561 h 5130710"/>
              <a:gd name="connsiteX2634" fmla="*/ 4670887 w 6842126"/>
              <a:gd name="connsiteY2634" fmla="*/ 315958 h 5130710"/>
              <a:gd name="connsiteX2635" fmla="*/ 4672227 w 6842126"/>
              <a:gd name="connsiteY2635" fmla="*/ 317663 h 5130710"/>
              <a:gd name="connsiteX2636" fmla="*/ 4678721 w 6842126"/>
              <a:gd name="connsiteY2636" fmla="*/ 299059 h 5130710"/>
              <a:gd name="connsiteX2637" fmla="*/ 4688473 w 6842126"/>
              <a:gd name="connsiteY2637" fmla="*/ 283043 h 5130710"/>
              <a:gd name="connsiteX2638" fmla="*/ 4688345 w 6842126"/>
              <a:gd name="connsiteY2638" fmla="*/ 292732 h 5130710"/>
              <a:gd name="connsiteX2639" fmla="*/ 4699675 w 6842126"/>
              <a:gd name="connsiteY2639" fmla="*/ 289515 h 5130710"/>
              <a:gd name="connsiteX2640" fmla="*/ 4686736 w 6842126"/>
              <a:gd name="connsiteY2640" fmla="*/ 325764 h 5130710"/>
              <a:gd name="connsiteX2641" fmla="*/ 4687353 w 6842126"/>
              <a:gd name="connsiteY2641" fmla="*/ 327917 h 5130710"/>
              <a:gd name="connsiteX2642" fmla="*/ 4688999 w 6842126"/>
              <a:gd name="connsiteY2642" fmla="*/ 327594 h 5130710"/>
              <a:gd name="connsiteX2643" fmla="*/ 4697177 w 6842126"/>
              <a:gd name="connsiteY2643" fmla="*/ 325791 h 5130710"/>
              <a:gd name="connsiteX2644" fmla="*/ 4701320 w 6842126"/>
              <a:gd name="connsiteY2644" fmla="*/ 316671 h 5130710"/>
              <a:gd name="connsiteX2645" fmla="*/ 4704245 w 6842126"/>
              <a:gd name="connsiteY2645" fmla="*/ 292991 h 5130710"/>
              <a:gd name="connsiteX2646" fmla="*/ 4708091 w 6842126"/>
              <a:gd name="connsiteY2646" fmla="*/ 298956 h 5130710"/>
              <a:gd name="connsiteX2647" fmla="*/ 4707673 w 6842126"/>
              <a:gd name="connsiteY2647" fmla="*/ 305555 h 5130710"/>
              <a:gd name="connsiteX2648" fmla="*/ 4704782 w 6842126"/>
              <a:gd name="connsiteY2648" fmla="*/ 312176 h 5130710"/>
              <a:gd name="connsiteX2649" fmla="*/ 4702313 w 6842126"/>
              <a:gd name="connsiteY2649" fmla="*/ 318097 h 5130710"/>
              <a:gd name="connsiteX2650" fmla="*/ 4701877 w 6842126"/>
              <a:gd name="connsiteY2650" fmla="*/ 324754 h 5130710"/>
              <a:gd name="connsiteX2651" fmla="*/ 4704675 w 6842126"/>
              <a:gd name="connsiteY2651" fmla="*/ 324138 h 5130710"/>
              <a:gd name="connsiteX2652" fmla="*/ 4708311 w 6842126"/>
              <a:gd name="connsiteY2652" fmla="*/ 302472 h 5130710"/>
              <a:gd name="connsiteX2653" fmla="*/ 4714491 w 6842126"/>
              <a:gd name="connsiteY2653" fmla="*/ 295834 h 5130710"/>
              <a:gd name="connsiteX2654" fmla="*/ 4710171 w 6842126"/>
              <a:gd name="connsiteY2654" fmla="*/ 315014 h 5130710"/>
              <a:gd name="connsiteX2655" fmla="*/ 4721065 w 6842126"/>
              <a:gd name="connsiteY2655" fmla="*/ 290718 h 5130710"/>
              <a:gd name="connsiteX2656" fmla="*/ 4721680 w 6842126"/>
              <a:gd name="connsiteY2656" fmla="*/ 285928 h 5130710"/>
              <a:gd name="connsiteX2657" fmla="*/ 4725903 w 6842126"/>
              <a:gd name="connsiteY2657" fmla="*/ 278667 h 5130710"/>
              <a:gd name="connsiteX2658" fmla="*/ 4726791 w 6842126"/>
              <a:gd name="connsiteY2658" fmla="*/ 277939 h 5130710"/>
              <a:gd name="connsiteX2659" fmla="*/ 4743100 w 6842126"/>
              <a:gd name="connsiteY2659" fmla="*/ 241557 h 5130710"/>
              <a:gd name="connsiteX2660" fmla="*/ 4773995 w 6842126"/>
              <a:gd name="connsiteY2660" fmla="*/ 168261 h 5130710"/>
              <a:gd name="connsiteX2661" fmla="*/ 4778035 w 6842126"/>
              <a:gd name="connsiteY2661" fmla="*/ 159976 h 5130710"/>
              <a:gd name="connsiteX2662" fmla="*/ 4778029 w 6842126"/>
              <a:gd name="connsiteY2662" fmla="*/ 160514 h 5130710"/>
              <a:gd name="connsiteX2663" fmla="*/ 4772877 w 6842126"/>
              <a:gd name="connsiteY2663" fmla="*/ 208474 h 5130710"/>
              <a:gd name="connsiteX2664" fmla="*/ 4779537 w 6842126"/>
              <a:gd name="connsiteY2664" fmla="*/ 181180 h 5130710"/>
              <a:gd name="connsiteX2665" fmla="*/ 4782199 w 6842126"/>
              <a:gd name="connsiteY2665" fmla="*/ 158195 h 5130710"/>
              <a:gd name="connsiteX2666" fmla="*/ 4783781 w 6842126"/>
              <a:gd name="connsiteY2666" fmla="*/ 148199 h 5130710"/>
              <a:gd name="connsiteX2667" fmla="*/ 4798605 w 6842126"/>
              <a:gd name="connsiteY2667" fmla="*/ 117814 h 5130710"/>
              <a:gd name="connsiteX2668" fmla="*/ 4800834 w 6842126"/>
              <a:gd name="connsiteY2668" fmla="*/ 119346 h 5130710"/>
              <a:gd name="connsiteX2669" fmla="*/ 4801069 w 6842126"/>
              <a:gd name="connsiteY2669" fmla="*/ 115556 h 5130710"/>
              <a:gd name="connsiteX2670" fmla="*/ 4803381 w 6842126"/>
              <a:gd name="connsiteY2670" fmla="*/ 108027 h 5130710"/>
              <a:gd name="connsiteX2671" fmla="*/ 4814462 w 6842126"/>
              <a:gd name="connsiteY2671" fmla="*/ 85319 h 5130710"/>
              <a:gd name="connsiteX2672" fmla="*/ 4813500 w 6842126"/>
              <a:gd name="connsiteY2672" fmla="*/ 94280 h 5130710"/>
              <a:gd name="connsiteX2673" fmla="*/ 4819739 w 6842126"/>
              <a:gd name="connsiteY2673" fmla="*/ 95101 h 5130710"/>
              <a:gd name="connsiteX2674" fmla="*/ 4811218 w 6842126"/>
              <a:gd name="connsiteY2674" fmla="*/ 119630 h 5130710"/>
              <a:gd name="connsiteX2675" fmla="*/ 4823701 w 6842126"/>
              <a:gd name="connsiteY2675" fmla="*/ 95812 h 5130710"/>
              <a:gd name="connsiteX2676" fmla="*/ 4823249 w 6842126"/>
              <a:gd name="connsiteY2676" fmla="*/ 109874 h 5130710"/>
              <a:gd name="connsiteX2677" fmla="*/ 4823415 w 6842126"/>
              <a:gd name="connsiteY2677" fmla="*/ 115875 h 5130710"/>
              <a:gd name="connsiteX2678" fmla="*/ 4789061 w 6842126"/>
              <a:gd name="connsiteY2678" fmla="*/ 193787 h 5130710"/>
              <a:gd name="connsiteX2679" fmla="*/ 4734813 w 6842126"/>
              <a:gd name="connsiteY2679" fmla="*/ 335788 h 5130710"/>
              <a:gd name="connsiteX2680" fmla="*/ 4731541 w 6842126"/>
              <a:gd name="connsiteY2680" fmla="*/ 345396 h 5130710"/>
              <a:gd name="connsiteX2681" fmla="*/ 4735819 w 6842126"/>
              <a:gd name="connsiteY2681" fmla="*/ 347055 h 5130710"/>
              <a:gd name="connsiteX2682" fmla="*/ 4737811 w 6842126"/>
              <a:gd name="connsiteY2682" fmla="*/ 341485 h 5130710"/>
              <a:gd name="connsiteX2683" fmla="*/ 4763929 w 6842126"/>
              <a:gd name="connsiteY2683" fmla="*/ 279408 h 5130710"/>
              <a:gd name="connsiteX2684" fmla="*/ 4772580 w 6842126"/>
              <a:gd name="connsiteY2684" fmla="*/ 274077 h 5130710"/>
              <a:gd name="connsiteX2685" fmla="*/ 4795403 w 6842126"/>
              <a:gd name="connsiteY2685" fmla="*/ 221940 h 5130710"/>
              <a:gd name="connsiteX2686" fmla="*/ 4806768 w 6842126"/>
              <a:gd name="connsiteY2686" fmla="*/ 216008 h 5130710"/>
              <a:gd name="connsiteX2687" fmla="*/ 4808391 w 6842126"/>
              <a:gd name="connsiteY2687" fmla="*/ 212927 h 5130710"/>
              <a:gd name="connsiteX2688" fmla="*/ 4809127 w 6842126"/>
              <a:gd name="connsiteY2688" fmla="*/ 209911 h 5130710"/>
              <a:gd name="connsiteX2689" fmla="*/ 4811511 w 6842126"/>
              <a:gd name="connsiteY2689" fmla="*/ 205777 h 5130710"/>
              <a:gd name="connsiteX2690" fmla="*/ 4812441 w 6842126"/>
              <a:gd name="connsiteY2690" fmla="*/ 205589 h 5130710"/>
              <a:gd name="connsiteX2691" fmla="*/ 4812805 w 6842126"/>
              <a:gd name="connsiteY2691" fmla="*/ 203528 h 5130710"/>
              <a:gd name="connsiteX2692" fmla="*/ 4811511 w 6842126"/>
              <a:gd name="connsiteY2692" fmla="*/ 205777 h 5130710"/>
              <a:gd name="connsiteX2693" fmla="*/ 4810063 w 6842126"/>
              <a:gd name="connsiteY2693" fmla="*/ 206067 h 5130710"/>
              <a:gd name="connsiteX2694" fmla="*/ 4821067 w 6842126"/>
              <a:gd name="connsiteY2694" fmla="*/ 193583 h 5130710"/>
              <a:gd name="connsiteX2695" fmla="*/ 4798214 w 6842126"/>
              <a:gd name="connsiteY2695" fmla="*/ 248047 h 5130710"/>
              <a:gd name="connsiteX2696" fmla="*/ 4800765 w 6842126"/>
              <a:gd name="connsiteY2696" fmla="*/ 259849 h 5130710"/>
              <a:gd name="connsiteX2697" fmla="*/ 4786079 w 6842126"/>
              <a:gd name="connsiteY2697" fmla="*/ 311343 h 5130710"/>
              <a:gd name="connsiteX2698" fmla="*/ 4784507 w 6842126"/>
              <a:gd name="connsiteY2698" fmla="*/ 315234 h 5130710"/>
              <a:gd name="connsiteX2699" fmla="*/ 4789282 w 6842126"/>
              <a:gd name="connsiteY2699" fmla="*/ 305338 h 5130710"/>
              <a:gd name="connsiteX2700" fmla="*/ 4788413 w 6842126"/>
              <a:gd name="connsiteY2700" fmla="*/ 311184 h 5130710"/>
              <a:gd name="connsiteX2701" fmla="*/ 4786953 w 6842126"/>
              <a:gd name="connsiteY2701" fmla="*/ 324988 h 5130710"/>
              <a:gd name="connsiteX2702" fmla="*/ 4792029 w 6842126"/>
              <a:gd name="connsiteY2702" fmla="*/ 314620 h 5130710"/>
              <a:gd name="connsiteX2703" fmla="*/ 4793925 w 6842126"/>
              <a:gd name="connsiteY2703" fmla="*/ 315608 h 5130710"/>
              <a:gd name="connsiteX2704" fmla="*/ 4797901 w 6842126"/>
              <a:gd name="connsiteY2704" fmla="*/ 287214 h 5130710"/>
              <a:gd name="connsiteX2705" fmla="*/ 4799671 w 6842126"/>
              <a:gd name="connsiteY2705" fmla="*/ 283485 h 5130710"/>
              <a:gd name="connsiteX2706" fmla="*/ 4810835 w 6842126"/>
              <a:gd name="connsiteY2706" fmla="*/ 257434 h 5130710"/>
              <a:gd name="connsiteX2707" fmla="*/ 4826913 w 6842126"/>
              <a:gd name="connsiteY2707" fmla="*/ 223169 h 5130710"/>
              <a:gd name="connsiteX2708" fmla="*/ 4827685 w 6842126"/>
              <a:gd name="connsiteY2708" fmla="*/ 226372 h 5130710"/>
              <a:gd name="connsiteX2709" fmla="*/ 4827759 w 6842126"/>
              <a:gd name="connsiteY2709" fmla="*/ 227989 h 5130710"/>
              <a:gd name="connsiteX2710" fmla="*/ 4823545 w 6842126"/>
              <a:gd name="connsiteY2710" fmla="*/ 240743 h 5130710"/>
              <a:gd name="connsiteX2711" fmla="*/ 4805089 w 6842126"/>
              <a:gd name="connsiteY2711" fmla="*/ 281894 h 5130710"/>
              <a:gd name="connsiteX2712" fmla="*/ 4794320 w 6842126"/>
              <a:gd name="connsiteY2712" fmla="*/ 315812 h 5130710"/>
              <a:gd name="connsiteX2713" fmla="*/ 4795757 w 6842126"/>
              <a:gd name="connsiteY2713" fmla="*/ 316561 h 5130710"/>
              <a:gd name="connsiteX2714" fmla="*/ 4797749 w 6842126"/>
              <a:gd name="connsiteY2714" fmla="*/ 324701 h 5130710"/>
              <a:gd name="connsiteX2715" fmla="*/ 4798079 w 6842126"/>
              <a:gd name="connsiteY2715" fmla="*/ 333393 h 5130710"/>
              <a:gd name="connsiteX2716" fmla="*/ 4802643 w 6842126"/>
              <a:gd name="connsiteY2716" fmla="*/ 322040 h 5130710"/>
              <a:gd name="connsiteX2717" fmla="*/ 4822655 w 6842126"/>
              <a:gd name="connsiteY2717" fmla="*/ 277479 h 5130710"/>
              <a:gd name="connsiteX2718" fmla="*/ 4874350 w 6842126"/>
              <a:gd name="connsiteY2718" fmla="*/ 163771 h 5130710"/>
              <a:gd name="connsiteX2719" fmla="*/ 4877805 w 6842126"/>
              <a:gd name="connsiteY2719" fmla="*/ 156197 h 5130710"/>
              <a:gd name="connsiteX2720" fmla="*/ 4878437 w 6842126"/>
              <a:gd name="connsiteY2720" fmla="*/ 165141 h 5130710"/>
              <a:gd name="connsiteX2721" fmla="*/ 4878939 w 6842126"/>
              <a:gd name="connsiteY2721" fmla="*/ 168215 h 5130710"/>
              <a:gd name="connsiteX2722" fmla="*/ 4868949 w 6842126"/>
              <a:gd name="connsiteY2722" fmla="*/ 192124 h 5130710"/>
              <a:gd name="connsiteX2723" fmla="*/ 4842833 w 6842126"/>
              <a:gd name="connsiteY2723" fmla="*/ 254202 h 5130710"/>
              <a:gd name="connsiteX2724" fmla="*/ 4853973 w 6842126"/>
              <a:gd name="connsiteY2724" fmla="*/ 265327 h 5130710"/>
              <a:gd name="connsiteX2725" fmla="*/ 4845001 w 6842126"/>
              <a:gd name="connsiteY2725" fmla="*/ 294689 h 5130710"/>
              <a:gd name="connsiteX2726" fmla="*/ 4839189 w 6842126"/>
              <a:gd name="connsiteY2726" fmla="*/ 324188 h 5130710"/>
              <a:gd name="connsiteX2727" fmla="*/ 4823587 w 6842126"/>
              <a:gd name="connsiteY2727" fmla="*/ 365845 h 5130710"/>
              <a:gd name="connsiteX2728" fmla="*/ 4823733 w 6842126"/>
              <a:gd name="connsiteY2728" fmla="*/ 366053 h 5130710"/>
              <a:gd name="connsiteX2729" fmla="*/ 4824874 w 6842126"/>
              <a:gd name="connsiteY2729" fmla="*/ 362828 h 5130710"/>
              <a:gd name="connsiteX2730" fmla="*/ 4832998 w 6842126"/>
              <a:gd name="connsiteY2730" fmla="*/ 348295 h 5130710"/>
              <a:gd name="connsiteX2731" fmla="*/ 4844391 w 6842126"/>
              <a:gd name="connsiteY2731" fmla="*/ 340428 h 5130710"/>
              <a:gd name="connsiteX2732" fmla="*/ 4856045 w 6842126"/>
              <a:gd name="connsiteY2732" fmla="*/ 313177 h 5130710"/>
              <a:gd name="connsiteX2733" fmla="*/ 4870284 w 6842126"/>
              <a:gd name="connsiteY2733" fmla="*/ 295014 h 5130710"/>
              <a:gd name="connsiteX2734" fmla="*/ 4853046 w 6842126"/>
              <a:gd name="connsiteY2734" fmla="*/ 334708 h 5130710"/>
              <a:gd name="connsiteX2735" fmla="*/ 4852819 w 6842126"/>
              <a:gd name="connsiteY2735" fmla="*/ 351764 h 5130710"/>
              <a:gd name="connsiteX2736" fmla="*/ 4846977 w 6842126"/>
              <a:gd name="connsiteY2736" fmla="*/ 361757 h 5130710"/>
              <a:gd name="connsiteX2737" fmla="*/ 4840389 w 6842126"/>
              <a:gd name="connsiteY2737" fmla="*/ 413489 h 5130710"/>
              <a:gd name="connsiteX2738" fmla="*/ 4841766 w 6842126"/>
              <a:gd name="connsiteY2738" fmla="*/ 410135 h 5130710"/>
              <a:gd name="connsiteX2739" fmla="*/ 4851767 w 6842126"/>
              <a:gd name="connsiteY2739" fmla="*/ 382834 h 5130710"/>
              <a:gd name="connsiteX2740" fmla="*/ 4856114 w 6842126"/>
              <a:gd name="connsiteY2740" fmla="*/ 358008 h 5130710"/>
              <a:gd name="connsiteX2741" fmla="*/ 4855553 w 6842126"/>
              <a:gd name="connsiteY2741" fmla="*/ 372495 h 5130710"/>
              <a:gd name="connsiteX2742" fmla="*/ 4858051 w 6842126"/>
              <a:gd name="connsiteY2742" fmla="*/ 365676 h 5130710"/>
              <a:gd name="connsiteX2743" fmla="*/ 4874409 w 6842126"/>
              <a:gd name="connsiteY2743" fmla="*/ 328375 h 5130710"/>
              <a:gd name="connsiteX2744" fmla="*/ 4878891 w 6842126"/>
              <a:gd name="connsiteY2744" fmla="*/ 319084 h 5130710"/>
              <a:gd name="connsiteX2745" fmla="*/ 4878621 w 6842126"/>
              <a:gd name="connsiteY2745" fmla="*/ 321213 h 5130710"/>
              <a:gd name="connsiteX2746" fmla="*/ 4876439 w 6842126"/>
              <a:gd name="connsiteY2746" fmla="*/ 338868 h 5130710"/>
              <a:gd name="connsiteX2747" fmla="*/ 4870120 w 6842126"/>
              <a:gd name="connsiteY2747" fmla="*/ 354265 h 5130710"/>
              <a:gd name="connsiteX2748" fmla="*/ 4864719 w 6842126"/>
              <a:gd name="connsiteY2748" fmla="*/ 377037 h 5130710"/>
              <a:gd name="connsiteX2749" fmla="*/ 4863127 w 6842126"/>
              <a:gd name="connsiteY2749" fmla="*/ 381225 h 5130710"/>
              <a:gd name="connsiteX2750" fmla="*/ 4866036 w 6842126"/>
              <a:gd name="connsiteY2750" fmla="*/ 364153 h 5130710"/>
              <a:gd name="connsiteX2751" fmla="*/ 4855249 w 6842126"/>
              <a:gd name="connsiteY2751" fmla="*/ 389372 h 5130710"/>
              <a:gd name="connsiteX2752" fmla="*/ 4863153 w 6842126"/>
              <a:gd name="connsiteY2752" fmla="*/ 389280 h 5130710"/>
              <a:gd name="connsiteX2753" fmla="*/ 4871941 w 6842126"/>
              <a:gd name="connsiteY2753" fmla="*/ 373693 h 5130710"/>
              <a:gd name="connsiteX2754" fmla="*/ 4866291 w 6842126"/>
              <a:gd name="connsiteY2754" fmla="*/ 412433 h 5130710"/>
              <a:gd name="connsiteX2755" fmla="*/ 4863866 w 6842126"/>
              <a:gd name="connsiteY2755" fmla="*/ 430517 h 5130710"/>
              <a:gd name="connsiteX2756" fmla="*/ 4864538 w 6842126"/>
              <a:gd name="connsiteY2756" fmla="*/ 428597 h 5130710"/>
              <a:gd name="connsiteX2757" fmla="*/ 4875624 w 6842126"/>
              <a:gd name="connsiteY2757" fmla="*/ 397338 h 5130710"/>
              <a:gd name="connsiteX2758" fmla="*/ 4876873 w 6842126"/>
              <a:gd name="connsiteY2758" fmla="*/ 395177 h 5130710"/>
              <a:gd name="connsiteX2759" fmla="*/ 4880355 w 6842126"/>
              <a:gd name="connsiteY2759" fmla="*/ 375557 h 5130710"/>
              <a:gd name="connsiteX2760" fmla="*/ 4885457 w 6842126"/>
              <a:gd name="connsiteY2760" fmla="*/ 367283 h 5130710"/>
              <a:gd name="connsiteX2761" fmla="*/ 4885352 w 6842126"/>
              <a:gd name="connsiteY2761" fmla="*/ 376304 h 5130710"/>
              <a:gd name="connsiteX2762" fmla="*/ 4885723 w 6842126"/>
              <a:gd name="connsiteY2762" fmla="*/ 370564 h 5130710"/>
              <a:gd name="connsiteX2763" fmla="*/ 4891221 w 6842126"/>
              <a:gd name="connsiteY2763" fmla="*/ 339779 h 5130710"/>
              <a:gd name="connsiteX2764" fmla="*/ 4893769 w 6842126"/>
              <a:gd name="connsiteY2764" fmla="*/ 345307 h 5130710"/>
              <a:gd name="connsiteX2765" fmla="*/ 4890749 w 6842126"/>
              <a:gd name="connsiteY2765" fmla="*/ 368907 h 5130710"/>
              <a:gd name="connsiteX2766" fmla="*/ 4884756 w 6842126"/>
              <a:gd name="connsiteY2766" fmla="*/ 414177 h 5130710"/>
              <a:gd name="connsiteX2767" fmla="*/ 4889040 w 6842126"/>
              <a:gd name="connsiteY2767" fmla="*/ 405432 h 5130710"/>
              <a:gd name="connsiteX2768" fmla="*/ 4910027 w 6842126"/>
              <a:gd name="connsiteY2768" fmla="*/ 369636 h 5130710"/>
              <a:gd name="connsiteX2769" fmla="*/ 4893719 w 6842126"/>
              <a:gd name="connsiteY2769" fmla="*/ 428494 h 5130710"/>
              <a:gd name="connsiteX2770" fmla="*/ 4891156 w 6842126"/>
              <a:gd name="connsiteY2770" fmla="*/ 453426 h 5130710"/>
              <a:gd name="connsiteX2771" fmla="*/ 4892993 w 6842126"/>
              <a:gd name="connsiteY2771" fmla="*/ 445890 h 5130710"/>
              <a:gd name="connsiteX2772" fmla="*/ 4898308 w 6842126"/>
              <a:gd name="connsiteY2772" fmla="*/ 435609 h 5130710"/>
              <a:gd name="connsiteX2773" fmla="*/ 4900513 w 6842126"/>
              <a:gd name="connsiteY2773" fmla="*/ 434329 h 5130710"/>
              <a:gd name="connsiteX2774" fmla="*/ 4902871 w 6842126"/>
              <a:gd name="connsiteY2774" fmla="*/ 434331 h 5130710"/>
              <a:gd name="connsiteX2775" fmla="*/ 4907144 w 6842126"/>
              <a:gd name="connsiteY2775" fmla="*/ 411081 h 5130710"/>
              <a:gd name="connsiteX2776" fmla="*/ 4918535 w 6842126"/>
              <a:gd name="connsiteY2776" fmla="*/ 339412 h 5130710"/>
              <a:gd name="connsiteX2777" fmla="*/ 4922321 w 6842126"/>
              <a:gd name="connsiteY2777" fmla="*/ 330325 h 5130710"/>
              <a:gd name="connsiteX2778" fmla="*/ 4927915 w 6842126"/>
              <a:gd name="connsiteY2778" fmla="*/ 327773 h 5130710"/>
              <a:gd name="connsiteX2779" fmla="*/ 4928389 w 6842126"/>
              <a:gd name="connsiteY2779" fmla="*/ 330041 h 5130710"/>
              <a:gd name="connsiteX2780" fmla="*/ 4933449 w 6842126"/>
              <a:gd name="connsiteY2780" fmla="*/ 293628 h 5130710"/>
              <a:gd name="connsiteX2781" fmla="*/ 4940387 w 6842126"/>
              <a:gd name="connsiteY2781" fmla="*/ 265906 h 5130710"/>
              <a:gd name="connsiteX2782" fmla="*/ 4934956 w 6842126"/>
              <a:gd name="connsiteY2782" fmla="*/ 314294 h 5130710"/>
              <a:gd name="connsiteX2783" fmla="*/ 4927964 w 6842126"/>
              <a:gd name="connsiteY2783" fmla="*/ 377910 h 5130710"/>
              <a:gd name="connsiteX2784" fmla="*/ 4926578 w 6842126"/>
              <a:gd name="connsiteY2784" fmla="*/ 392244 h 5130710"/>
              <a:gd name="connsiteX2785" fmla="*/ 4933757 w 6842126"/>
              <a:gd name="connsiteY2785" fmla="*/ 387285 h 5130710"/>
              <a:gd name="connsiteX2786" fmla="*/ 4942012 w 6842126"/>
              <a:gd name="connsiteY2786" fmla="*/ 316109 h 5130710"/>
              <a:gd name="connsiteX2787" fmla="*/ 4950461 w 6842126"/>
              <a:gd name="connsiteY2787" fmla="*/ 233804 h 5130710"/>
              <a:gd name="connsiteX2788" fmla="*/ 4957605 w 6842126"/>
              <a:gd name="connsiteY2788" fmla="*/ 208065 h 5130710"/>
              <a:gd name="connsiteX2789" fmla="*/ 4957049 w 6842126"/>
              <a:gd name="connsiteY2789" fmla="*/ 216372 h 5130710"/>
              <a:gd name="connsiteX2790" fmla="*/ 4952968 w 6842126"/>
              <a:gd name="connsiteY2790" fmla="*/ 227695 h 5130710"/>
              <a:gd name="connsiteX2791" fmla="*/ 4950784 w 6842126"/>
              <a:gd name="connsiteY2791" fmla="*/ 237451 h 5130710"/>
              <a:gd name="connsiteX2792" fmla="*/ 4954835 w 6842126"/>
              <a:gd name="connsiteY2792" fmla="*/ 235755 h 5130710"/>
              <a:gd name="connsiteX2793" fmla="*/ 4954436 w 6842126"/>
              <a:gd name="connsiteY2793" fmla="*/ 238707 h 5130710"/>
              <a:gd name="connsiteX2794" fmla="*/ 4956021 w 6842126"/>
              <a:gd name="connsiteY2794" fmla="*/ 267530 h 5130710"/>
              <a:gd name="connsiteX2795" fmla="*/ 4960769 w 6842126"/>
              <a:gd name="connsiteY2795" fmla="*/ 226173 h 5130710"/>
              <a:gd name="connsiteX2796" fmla="*/ 4961143 w 6842126"/>
              <a:gd name="connsiteY2796" fmla="*/ 223589 h 5130710"/>
              <a:gd name="connsiteX2797" fmla="*/ 4961311 w 6842126"/>
              <a:gd name="connsiteY2797" fmla="*/ 223256 h 5130710"/>
              <a:gd name="connsiteX2798" fmla="*/ 4964345 w 6842126"/>
              <a:gd name="connsiteY2798" fmla="*/ 215329 h 5130710"/>
              <a:gd name="connsiteX2799" fmla="*/ 4959979 w 6842126"/>
              <a:gd name="connsiteY2799" fmla="*/ 274355 h 5130710"/>
              <a:gd name="connsiteX2800" fmla="*/ 4951634 w 6842126"/>
              <a:gd name="connsiteY2800" fmla="*/ 360437 h 5130710"/>
              <a:gd name="connsiteX2801" fmla="*/ 4955115 w 6842126"/>
              <a:gd name="connsiteY2801" fmla="*/ 350657 h 5130710"/>
              <a:gd name="connsiteX2802" fmla="*/ 4963401 w 6842126"/>
              <a:gd name="connsiteY2802" fmla="*/ 282412 h 5130710"/>
              <a:gd name="connsiteX2803" fmla="*/ 4975677 w 6842126"/>
              <a:gd name="connsiteY2803" fmla="*/ 200410 h 5130710"/>
              <a:gd name="connsiteX2804" fmla="*/ 4968767 w 6842126"/>
              <a:gd name="connsiteY2804" fmla="*/ 287351 h 5130710"/>
              <a:gd name="connsiteX2805" fmla="*/ 4963951 w 6842126"/>
              <a:gd name="connsiteY2805" fmla="*/ 326814 h 5130710"/>
              <a:gd name="connsiteX2806" fmla="*/ 4975111 w 6842126"/>
              <a:gd name="connsiteY2806" fmla="*/ 297384 h 5130710"/>
              <a:gd name="connsiteX2807" fmla="*/ 4977465 w 6842126"/>
              <a:gd name="connsiteY2807" fmla="*/ 279964 h 5130710"/>
              <a:gd name="connsiteX2808" fmla="*/ 4977735 w 6842126"/>
              <a:gd name="connsiteY2808" fmla="*/ 289893 h 5130710"/>
              <a:gd name="connsiteX2809" fmla="*/ 4975151 w 6842126"/>
              <a:gd name="connsiteY2809" fmla="*/ 297273 h 5130710"/>
              <a:gd name="connsiteX2810" fmla="*/ 4975931 w 6842126"/>
              <a:gd name="connsiteY2810" fmla="*/ 295219 h 5130710"/>
              <a:gd name="connsiteX2811" fmla="*/ 4995610 w 6842126"/>
              <a:gd name="connsiteY2811" fmla="*/ 250201 h 5130710"/>
              <a:gd name="connsiteX2812" fmla="*/ 4981125 w 6842126"/>
              <a:gd name="connsiteY2812" fmla="*/ 299358 h 5130710"/>
              <a:gd name="connsiteX2813" fmla="*/ 4972379 w 6842126"/>
              <a:gd name="connsiteY2813" fmla="*/ 328374 h 5130710"/>
              <a:gd name="connsiteX2814" fmla="*/ 4969096 w 6842126"/>
              <a:gd name="connsiteY2814" fmla="*/ 365655 h 5130710"/>
              <a:gd name="connsiteX2815" fmla="*/ 4966355 w 6842126"/>
              <a:gd name="connsiteY2815" fmla="*/ 390615 h 5130710"/>
              <a:gd name="connsiteX2816" fmla="*/ 4971633 w 6842126"/>
              <a:gd name="connsiteY2816" fmla="*/ 388776 h 5130710"/>
              <a:gd name="connsiteX2817" fmla="*/ 4986159 w 6842126"/>
              <a:gd name="connsiteY2817" fmla="*/ 349296 h 5130710"/>
              <a:gd name="connsiteX2818" fmla="*/ 5003363 w 6842126"/>
              <a:gd name="connsiteY2818" fmla="*/ 311927 h 5130710"/>
              <a:gd name="connsiteX2819" fmla="*/ 5003235 w 6842126"/>
              <a:gd name="connsiteY2819" fmla="*/ 321617 h 5130710"/>
              <a:gd name="connsiteX2820" fmla="*/ 5014566 w 6842126"/>
              <a:gd name="connsiteY2820" fmla="*/ 318401 h 5130710"/>
              <a:gd name="connsiteX2821" fmla="*/ 4990971 w 6842126"/>
              <a:gd name="connsiteY2821" fmla="*/ 394606 h 5130710"/>
              <a:gd name="connsiteX2822" fmla="*/ 5016461 w 6842126"/>
              <a:gd name="connsiteY2822" fmla="*/ 345005 h 5130710"/>
              <a:gd name="connsiteX2823" fmla="*/ 5017474 w 6842126"/>
              <a:gd name="connsiteY2823" fmla="*/ 342845 h 5130710"/>
              <a:gd name="connsiteX2824" fmla="*/ 5015051 w 6842126"/>
              <a:gd name="connsiteY2824" fmla="*/ 379922 h 5130710"/>
              <a:gd name="connsiteX2825" fmla="*/ 5023202 w 6842126"/>
              <a:gd name="connsiteY2825" fmla="*/ 331357 h 5130710"/>
              <a:gd name="connsiteX2826" fmla="*/ 5029381 w 6842126"/>
              <a:gd name="connsiteY2826" fmla="*/ 324720 h 5130710"/>
              <a:gd name="connsiteX2827" fmla="*/ 5025063 w 6842126"/>
              <a:gd name="connsiteY2827" fmla="*/ 343900 h 5130710"/>
              <a:gd name="connsiteX2828" fmla="*/ 5088883 w 6842126"/>
              <a:gd name="connsiteY2828" fmla="*/ 197145 h 5130710"/>
              <a:gd name="connsiteX2829" fmla="*/ 5092925 w 6842126"/>
              <a:gd name="connsiteY2829" fmla="*/ 188863 h 5130710"/>
              <a:gd name="connsiteX2830" fmla="*/ 5092919 w 6842126"/>
              <a:gd name="connsiteY2830" fmla="*/ 189399 h 5130710"/>
              <a:gd name="connsiteX2831" fmla="*/ 5087768 w 6842126"/>
              <a:gd name="connsiteY2831" fmla="*/ 237361 h 5130710"/>
              <a:gd name="connsiteX2832" fmla="*/ 5094427 w 6842126"/>
              <a:gd name="connsiteY2832" fmla="*/ 210067 h 5130710"/>
              <a:gd name="connsiteX2833" fmla="*/ 5097091 w 6842126"/>
              <a:gd name="connsiteY2833" fmla="*/ 187081 h 5130710"/>
              <a:gd name="connsiteX2834" fmla="*/ 5098673 w 6842126"/>
              <a:gd name="connsiteY2834" fmla="*/ 177086 h 5130710"/>
              <a:gd name="connsiteX2835" fmla="*/ 5113497 w 6842126"/>
              <a:gd name="connsiteY2835" fmla="*/ 146702 h 5130710"/>
              <a:gd name="connsiteX2836" fmla="*/ 5115723 w 6842126"/>
              <a:gd name="connsiteY2836" fmla="*/ 148233 h 5130710"/>
              <a:gd name="connsiteX2837" fmla="*/ 5115959 w 6842126"/>
              <a:gd name="connsiteY2837" fmla="*/ 144441 h 5130710"/>
              <a:gd name="connsiteX2838" fmla="*/ 5118273 w 6842126"/>
              <a:gd name="connsiteY2838" fmla="*/ 136913 h 5130710"/>
              <a:gd name="connsiteX2839" fmla="*/ 5129353 w 6842126"/>
              <a:gd name="connsiteY2839" fmla="*/ 114205 h 5130710"/>
              <a:gd name="connsiteX2840" fmla="*/ 5128391 w 6842126"/>
              <a:gd name="connsiteY2840" fmla="*/ 123166 h 5130710"/>
              <a:gd name="connsiteX2841" fmla="*/ 5134629 w 6842126"/>
              <a:gd name="connsiteY2841" fmla="*/ 123986 h 5130710"/>
              <a:gd name="connsiteX2842" fmla="*/ 5126109 w 6842126"/>
              <a:gd name="connsiteY2842" fmla="*/ 148517 h 5130710"/>
              <a:gd name="connsiteX2843" fmla="*/ 5138591 w 6842126"/>
              <a:gd name="connsiteY2843" fmla="*/ 124698 h 5130710"/>
              <a:gd name="connsiteX2844" fmla="*/ 5138141 w 6842126"/>
              <a:gd name="connsiteY2844" fmla="*/ 138761 h 5130710"/>
              <a:gd name="connsiteX2845" fmla="*/ 5138307 w 6842126"/>
              <a:gd name="connsiteY2845" fmla="*/ 144763 h 5130710"/>
              <a:gd name="connsiteX2846" fmla="*/ 5103953 w 6842126"/>
              <a:gd name="connsiteY2846" fmla="*/ 222674 h 5130710"/>
              <a:gd name="connsiteX2847" fmla="*/ 5044471 w 6842126"/>
              <a:gd name="connsiteY2847" fmla="*/ 378379 h 5130710"/>
              <a:gd name="connsiteX2848" fmla="*/ 5031061 w 6842126"/>
              <a:gd name="connsiteY2848" fmla="*/ 410316 h 5130710"/>
              <a:gd name="connsiteX2849" fmla="*/ 5030440 w 6842126"/>
              <a:gd name="connsiteY2849" fmla="*/ 412036 h 5130710"/>
              <a:gd name="connsiteX2850" fmla="*/ 5030639 w 6842126"/>
              <a:gd name="connsiteY2850" fmla="*/ 432393 h 5130710"/>
              <a:gd name="connsiteX2851" fmla="*/ 5035671 w 6842126"/>
              <a:gd name="connsiteY2851" fmla="*/ 420675 h 5130710"/>
              <a:gd name="connsiteX2852" fmla="*/ 5036741 w 6842126"/>
              <a:gd name="connsiteY2852" fmla="*/ 411734 h 5130710"/>
              <a:gd name="connsiteX2853" fmla="*/ 5040957 w 6842126"/>
              <a:gd name="connsiteY2853" fmla="*/ 398658 h 5130710"/>
              <a:gd name="connsiteX2854" fmla="*/ 5042954 w 6842126"/>
              <a:gd name="connsiteY2854" fmla="*/ 400399 h 5130710"/>
              <a:gd name="connsiteX2855" fmla="*/ 5042682 w 6842126"/>
              <a:gd name="connsiteY2855" fmla="*/ 401943 h 5130710"/>
              <a:gd name="connsiteX2856" fmla="*/ 5043119 w 6842126"/>
              <a:gd name="connsiteY2856" fmla="*/ 400724 h 5130710"/>
              <a:gd name="connsiteX2857" fmla="*/ 5042954 w 6842126"/>
              <a:gd name="connsiteY2857" fmla="*/ 400399 h 5130710"/>
              <a:gd name="connsiteX2858" fmla="*/ 5054694 w 6842126"/>
              <a:gd name="connsiteY2858" fmla="*/ 356530 h 5130710"/>
              <a:gd name="connsiteX2859" fmla="*/ 5054233 w 6842126"/>
              <a:gd name="connsiteY2859" fmla="*/ 361958 h 5130710"/>
              <a:gd name="connsiteX2860" fmla="*/ 5054927 w 6842126"/>
              <a:gd name="connsiteY2860" fmla="*/ 364964 h 5130710"/>
              <a:gd name="connsiteX2861" fmla="*/ 5058954 w 6842126"/>
              <a:gd name="connsiteY2861" fmla="*/ 355164 h 5130710"/>
              <a:gd name="connsiteX2862" fmla="*/ 5078819 w 6842126"/>
              <a:gd name="connsiteY2862" fmla="*/ 308293 h 5130710"/>
              <a:gd name="connsiteX2863" fmla="*/ 5087469 w 6842126"/>
              <a:gd name="connsiteY2863" fmla="*/ 302965 h 5130710"/>
              <a:gd name="connsiteX2864" fmla="*/ 5110292 w 6842126"/>
              <a:gd name="connsiteY2864" fmla="*/ 250825 h 5130710"/>
              <a:gd name="connsiteX2865" fmla="*/ 5121659 w 6842126"/>
              <a:gd name="connsiteY2865" fmla="*/ 244895 h 5130710"/>
              <a:gd name="connsiteX2866" fmla="*/ 5123282 w 6842126"/>
              <a:gd name="connsiteY2866" fmla="*/ 241812 h 5130710"/>
              <a:gd name="connsiteX2867" fmla="*/ 5124017 w 6842126"/>
              <a:gd name="connsiteY2867" fmla="*/ 238798 h 5130710"/>
              <a:gd name="connsiteX2868" fmla="*/ 5126401 w 6842126"/>
              <a:gd name="connsiteY2868" fmla="*/ 234662 h 5130710"/>
              <a:gd name="connsiteX2869" fmla="*/ 5127330 w 6842126"/>
              <a:gd name="connsiteY2869" fmla="*/ 234476 h 5130710"/>
              <a:gd name="connsiteX2870" fmla="*/ 5127696 w 6842126"/>
              <a:gd name="connsiteY2870" fmla="*/ 232414 h 5130710"/>
              <a:gd name="connsiteX2871" fmla="*/ 5126401 w 6842126"/>
              <a:gd name="connsiteY2871" fmla="*/ 234662 h 5130710"/>
              <a:gd name="connsiteX2872" fmla="*/ 5124953 w 6842126"/>
              <a:gd name="connsiteY2872" fmla="*/ 234955 h 5130710"/>
              <a:gd name="connsiteX2873" fmla="*/ 5135956 w 6842126"/>
              <a:gd name="connsiteY2873" fmla="*/ 222469 h 5130710"/>
              <a:gd name="connsiteX2874" fmla="*/ 5113103 w 6842126"/>
              <a:gd name="connsiteY2874" fmla="*/ 276932 h 5130710"/>
              <a:gd name="connsiteX2875" fmla="*/ 5115655 w 6842126"/>
              <a:gd name="connsiteY2875" fmla="*/ 288733 h 5130710"/>
              <a:gd name="connsiteX2876" fmla="*/ 5100969 w 6842126"/>
              <a:gd name="connsiteY2876" fmla="*/ 340229 h 5130710"/>
              <a:gd name="connsiteX2877" fmla="*/ 5085448 w 6842126"/>
              <a:gd name="connsiteY2877" fmla="*/ 378192 h 5130710"/>
              <a:gd name="connsiteX2878" fmla="*/ 5085427 w 6842126"/>
              <a:gd name="connsiteY2878" fmla="*/ 378245 h 5130710"/>
              <a:gd name="connsiteX2879" fmla="*/ 5085521 w 6842126"/>
              <a:gd name="connsiteY2879" fmla="*/ 387826 h 5130710"/>
              <a:gd name="connsiteX2880" fmla="*/ 5083793 w 6842126"/>
              <a:gd name="connsiteY2880" fmla="*/ 407503 h 5130710"/>
              <a:gd name="connsiteX2881" fmla="*/ 5085424 w 6842126"/>
              <a:gd name="connsiteY2881" fmla="*/ 406417 h 5130710"/>
              <a:gd name="connsiteX2882" fmla="*/ 5088835 w 6842126"/>
              <a:gd name="connsiteY2882" fmla="*/ 403529 h 5130710"/>
              <a:gd name="connsiteX2883" fmla="*/ 5100391 w 6842126"/>
              <a:gd name="connsiteY2883" fmla="*/ 383642 h 5130710"/>
              <a:gd name="connsiteX2884" fmla="*/ 5117533 w 6842126"/>
              <a:gd name="connsiteY2884" fmla="*/ 350926 h 5130710"/>
              <a:gd name="connsiteX2885" fmla="*/ 5137545 w 6842126"/>
              <a:gd name="connsiteY2885" fmla="*/ 306366 h 5130710"/>
              <a:gd name="connsiteX2886" fmla="*/ 5189243 w 6842126"/>
              <a:gd name="connsiteY2886" fmla="*/ 192657 h 5130710"/>
              <a:gd name="connsiteX2887" fmla="*/ 5192695 w 6842126"/>
              <a:gd name="connsiteY2887" fmla="*/ 185085 h 5130710"/>
              <a:gd name="connsiteX2888" fmla="*/ 5193327 w 6842126"/>
              <a:gd name="connsiteY2888" fmla="*/ 194027 h 5130710"/>
              <a:gd name="connsiteX2889" fmla="*/ 5193830 w 6842126"/>
              <a:gd name="connsiteY2889" fmla="*/ 197101 h 5130710"/>
              <a:gd name="connsiteX2890" fmla="*/ 5183839 w 6842126"/>
              <a:gd name="connsiteY2890" fmla="*/ 221010 h 5130710"/>
              <a:gd name="connsiteX2891" fmla="*/ 5157723 w 6842126"/>
              <a:gd name="connsiteY2891" fmla="*/ 283090 h 5130710"/>
              <a:gd name="connsiteX2892" fmla="*/ 5168864 w 6842126"/>
              <a:gd name="connsiteY2892" fmla="*/ 294213 h 5130710"/>
              <a:gd name="connsiteX2893" fmla="*/ 5159891 w 6842126"/>
              <a:gd name="connsiteY2893" fmla="*/ 323574 h 5130710"/>
              <a:gd name="connsiteX2894" fmla="*/ 5154081 w 6842126"/>
              <a:gd name="connsiteY2894" fmla="*/ 353073 h 5130710"/>
              <a:gd name="connsiteX2895" fmla="*/ 5150699 w 6842126"/>
              <a:gd name="connsiteY2895" fmla="*/ 361911 h 5130710"/>
              <a:gd name="connsiteX2896" fmla="*/ 5150975 w 6842126"/>
              <a:gd name="connsiteY2896" fmla="*/ 361583 h 5130710"/>
              <a:gd name="connsiteX2897" fmla="*/ 5152365 w 6842126"/>
              <a:gd name="connsiteY2897" fmla="*/ 361195 h 5130710"/>
              <a:gd name="connsiteX2898" fmla="*/ 5152286 w 6842126"/>
              <a:gd name="connsiteY2898" fmla="*/ 368085 h 5130710"/>
              <a:gd name="connsiteX2899" fmla="*/ 5150599 w 6842126"/>
              <a:gd name="connsiteY2899" fmla="*/ 374897 h 5130710"/>
              <a:gd name="connsiteX2900" fmla="*/ 5153595 w 6842126"/>
              <a:gd name="connsiteY2900" fmla="*/ 372375 h 5130710"/>
              <a:gd name="connsiteX2901" fmla="*/ 5159282 w 6842126"/>
              <a:gd name="connsiteY2901" fmla="*/ 369313 h 5130710"/>
              <a:gd name="connsiteX2902" fmla="*/ 5170934 w 6842126"/>
              <a:gd name="connsiteY2902" fmla="*/ 342062 h 5130710"/>
              <a:gd name="connsiteX2903" fmla="*/ 5177997 w 6842126"/>
              <a:gd name="connsiteY2903" fmla="*/ 327637 h 5130710"/>
              <a:gd name="connsiteX2904" fmla="*/ 5176178 w 6842126"/>
              <a:gd name="connsiteY2904" fmla="*/ 337582 h 5130710"/>
              <a:gd name="connsiteX2905" fmla="*/ 5173942 w 6842126"/>
              <a:gd name="connsiteY2905" fmla="*/ 351738 h 5130710"/>
              <a:gd name="connsiteX2906" fmla="*/ 5167937 w 6842126"/>
              <a:gd name="connsiteY2906" fmla="*/ 363595 h 5130710"/>
              <a:gd name="connsiteX2907" fmla="*/ 5167709 w 6842126"/>
              <a:gd name="connsiteY2907" fmla="*/ 380651 h 5130710"/>
              <a:gd name="connsiteX2908" fmla="*/ 5158929 w 6842126"/>
              <a:gd name="connsiteY2908" fmla="*/ 395669 h 5130710"/>
              <a:gd name="connsiteX2909" fmla="*/ 5158917 w 6842126"/>
              <a:gd name="connsiteY2909" fmla="*/ 396580 h 5130710"/>
              <a:gd name="connsiteX2910" fmla="*/ 5160489 w 6842126"/>
              <a:gd name="connsiteY2910" fmla="*/ 393240 h 5130710"/>
              <a:gd name="connsiteX2911" fmla="*/ 5165926 w 6842126"/>
              <a:gd name="connsiteY2911" fmla="*/ 393810 h 5130710"/>
              <a:gd name="connsiteX2912" fmla="*/ 5154595 w 6842126"/>
              <a:gd name="connsiteY2912" fmla="*/ 430714 h 5130710"/>
              <a:gd name="connsiteX2913" fmla="*/ 5157965 w 6842126"/>
              <a:gd name="connsiteY2913" fmla="*/ 431949 h 5130710"/>
              <a:gd name="connsiteX2914" fmla="*/ 5158979 w 6842126"/>
              <a:gd name="connsiteY2914" fmla="*/ 432352 h 5130710"/>
              <a:gd name="connsiteX2915" fmla="*/ 5164638 w 6842126"/>
              <a:gd name="connsiteY2915" fmla="*/ 416116 h 5130710"/>
              <a:gd name="connsiteX2916" fmla="*/ 5164719 w 6842126"/>
              <a:gd name="connsiteY2916" fmla="*/ 415905 h 5130710"/>
              <a:gd name="connsiteX2917" fmla="*/ 5159920 w 6842126"/>
              <a:gd name="connsiteY2917" fmla="*/ 471363 h 5130710"/>
              <a:gd name="connsiteX2918" fmla="*/ 5175446 w 6842126"/>
              <a:gd name="connsiteY2918" fmla="*/ 479186 h 5130710"/>
              <a:gd name="connsiteX2919" fmla="*/ 5179099 w 6842126"/>
              <a:gd name="connsiteY2919" fmla="*/ 463853 h 5130710"/>
              <a:gd name="connsiteX2920" fmla="*/ 5183401 w 6842126"/>
              <a:gd name="connsiteY2920" fmla="*/ 454673 h 5130710"/>
              <a:gd name="connsiteX2921" fmla="*/ 5187603 w 6842126"/>
              <a:gd name="connsiteY2921" fmla="*/ 444717 h 5130710"/>
              <a:gd name="connsiteX2922" fmla="*/ 5195246 w 6842126"/>
              <a:gd name="connsiteY2922" fmla="*/ 404442 h 5130710"/>
              <a:gd name="connsiteX2923" fmla="*/ 5200659 w 6842126"/>
              <a:gd name="connsiteY2923" fmla="*/ 407797 h 5130710"/>
              <a:gd name="connsiteX2924" fmla="*/ 5200263 w 6842126"/>
              <a:gd name="connsiteY2924" fmla="*/ 415995 h 5130710"/>
              <a:gd name="connsiteX2925" fmla="*/ 5203607 w 6842126"/>
              <a:gd name="connsiteY2925" fmla="*/ 408743 h 5130710"/>
              <a:gd name="connsiteX2926" fmla="*/ 5205801 w 6842126"/>
              <a:gd name="connsiteY2926" fmla="*/ 404198 h 5130710"/>
              <a:gd name="connsiteX2927" fmla="*/ 5201927 w 6842126"/>
              <a:gd name="connsiteY2927" fmla="*/ 425018 h 5130710"/>
              <a:gd name="connsiteX2928" fmla="*/ 5150066 w 6842126"/>
              <a:gd name="connsiteY2928" fmla="*/ 651888 h 5130710"/>
              <a:gd name="connsiteX2929" fmla="*/ 5147563 w 6842126"/>
              <a:gd name="connsiteY2929" fmla="*/ 680634 h 5130710"/>
              <a:gd name="connsiteX2930" fmla="*/ 5177909 w 6842126"/>
              <a:gd name="connsiteY2930" fmla="*/ 583052 h 5130710"/>
              <a:gd name="connsiteX2931" fmla="*/ 5195875 w 6842126"/>
              <a:gd name="connsiteY2931" fmla="*/ 519521 h 5130710"/>
              <a:gd name="connsiteX2932" fmla="*/ 5196965 w 6842126"/>
              <a:gd name="connsiteY2932" fmla="*/ 515412 h 5130710"/>
              <a:gd name="connsiteX2933" fmla="*/ 5194880 w 6842126"/>
              <a:gd name="connsiteY2933" fmla="*/ 530166 h 5130710"/>
              <a:gd name="connsiteX2934" fmla="*/ 5193530 w 6842126"/>
              <a:gd name="connsiteY2934" fmla="*/ 544262 h 5130710"/>
              <a:gd name="connsiteX2935" fmla="*/ 5193353 w 6842126"/>
              <a:gd name="connsiteY2935" fmla="*/ 548898 h 5130710"/>
              <a:gd name="connsiteX2936" fmla="*/ 5195465 w 6842126"/>
              <a:gd name="connsiteY2936" fmla="*/ 539096 h 5130710"/>
              <a:gd name="connsiteX2937" fmla="*/ 5199027 w 6842126"/>
              <a:gd name="connsiteY2937" fmla="*/ 507647 h 5130710"/>
              <a:gd name="connsiteX2938" fmla="*/ 5202696 w 6842126"/>
              <a:gd name="connsiteY2938" fmla="*/ 493830 h 5130710"/>
              <a:gd name="connsiteX2939" fmla="*/ 5206095 w 6842126"/>
              <a:gd name="connsiteY2939" fmla="*/ 477358 h 5130710"/>
              <a:gd name="connsiteX2940" fmla="*/ 5218293 w 6842126"/>
              <a:gd name="connsiteY2940" fmla="*/ 457242 h 5130710"/>
              <a:gd name="connsiteX2941" fmla="*/ 5225907 w 6842126"/>
              <a:gd name="connsiteY2941" fmla="*/ 444691 h 5130710"/>
              <a:gd name="connsiteX2942" fmla="*/ 5225827 w 6842126"/>
              <a:gd name="connsiteY2942" fmla="*/ 445980 h 5130710"/>
              <a:gd name="connsiteX2943" fmla="*/ 5226279 w 6842126"/>
              <a:gd name="connsiteY2943" fmla="*/ 444077 h 5130710"/>
              <a:gd name="connsiteX2944" fmla="*/ 5226962 w 6842126"/>
              <a:gd name="connsiteY2944" fmla="*/ 442950 h 5130710"/>
              <a:gd name="connsiteX2945" fmla="*/ 5226680 w 6842126"/>
              <a:gd name="connsiteY2945" fmla="*/ 452461 h 5130710"/>
              <a:gd name="connsiteX2946" fmla="*/ 5226184 w 6842126"/>
              <a:gd name="connsiteY2946" fmla="*/ 458960 h 5130710"/>
              <a:gd name="connsiteX2947" fmla="*/ 5227407 w 6842126"/>
              <a:gd name="connsiteY2947" fmla="*/ 456460 h 5130710"/>
              <a:gd name="connsiteX2948" fmla="*/ 5231367 w 6842126"/>
              <a:gd name="connsiteY2948" fmla="*/ 449119 h 5130710"/>
              <a:gd name="connsiteX2949" fmla="*/ 5233803 w 6842126"/>
              <a:gd name="connsiteY2949" fmla="*/ 428363 h 5130710"/>
              <a:gd name="connsiteX2950" fmla="*/ 5238962 w 6842126"/>
              <a:gd name="connsiteY2950" fmla="*/ 390448 h 5130710"/>
              <a:gd name="connsiteX2951" fmla="*/ 5242111 w 6842126"/>
              <a:gd name="connsiteY2951" fmla="*/ 386692 h 5130710"/>
              <a:gd name="connsiteX2952" fmla="*/ 5245941 w 6842126"/>
              <a:gd name="connsiteY2952" fmla="*/ 378718 h 5130710"/>
              <a:gd name="connsiteX2953" fmla="*/ 5242855 w 6842126"/>
              <a:gd name="connsiteY2953" fmla="*/ 406794 h 5130710"/>
              <a:gd name="connsiteX2954" fmla="*/ 5239458 w 6842126"/>
              <a:gd name="connsiteY2954" fmla="*/ 441916 h 5130710"/>
              <a:gd name="connsiteX2955" fmla="*/ 5241062 w 6842126"/>
              <a:gd name="connsiteY2955" fmla="*/ 443162 h 5130710"/>
              <a:gd name="connsiteX2956" fmla="*/ 5244723 w 6842126"/>
              <a:gd name="connsiteY2956" fmla="*/ 448475 h 5130710"/>
              <a:gd name="connsiteX2957" fmla="*/ 5245069 w 6842126"/>
              <a:gd name="connsiteY2957" fmla="*/ 449030 h 5130710"/>
              <a:gd name="connsiteX2958" fmla="*/ 5246033 w 6842126"/>
              <a:gd name="connsiteY2958" fmla="*/ 440730 h 5130710"/>
              <a:gd name="connsiteX2959" fmla="*/ 5248241 w 6842126"/>
              <a:gd name="connsiteY2959" fmla="*/ 419697 h 5130710"/>
              <a:gd name="connsiteX2960" fmla="*/ 5257077 w 6842126"/>
              <a:gd name="connsiteY2960" fmla="*/ 338620 h 5130710"/>
              <a:gd name="connsiteX2961" fmla="*/ 5259593 w 6842126"/>
              <a:gd name="connsiteY2961" fmla="*/ 317510 h 5130710"/>
              <a:gd name="connsiteX2962" fmla="*/ 5267197 w 6842126"/>
              <a:gd name="connsiteY2962" fmla="*/ 285234 h 5130710"/>
              <a:gd name="connsiteX2963" fmla="*/ 5267511 w 6842126"/>
              <a:gd name="connsiteY2963" fmla="*/ 292316 h 5130710"/>
              <a:gd name="connsiteX2964" fmla="*/ 5270911 w 6842126"/>
              <a:gd name="connsiteY2964" fmla="*/ 296417 h 5130710"/>
              <a:gd name="connsiteX2965" fmla="*/ 5275661 w 6842126"/>
              <a:gd name="connsiteY2965" fmla="*/ 255060 h 5130710"/>
              <a:gd name="connsiteX2966" fmla="*/ 5275891 w 6842126"/>
              <a:gd name="connsiteY2966" fmla="*/ 253458 h 5130710"/>
              <a:gd name="connsiteX2967" fmla="*/ 5279107 w 6842126"/>
              <a:gd name="connsiteY2967" fmla="*/ 245952 h 5130710"/>
              <a:gd name="connsiteX2968" fmla="*/ 5274871 w 6842126"/>
              <a:gd name="connsiteY2968" fmla="*/ 303243 h 5130710"/>
              <a:gd name="connsiteX2969" fmla="*/ 5270176 w 6842126"/>
              <a:gd name="connsiteY2969" fmla="*/ 351654 h 5130710"/>
              <a:gd name="connsiteX2970" fmla="*/ 5269893 w 6842126"/>
              <a:gd name="connsiteY2970" fmla="*/ 353295 h 5130710"/>
              <a:gd name="connsiteX2971" fmla="*/ 5263107 w 6842126"/>
              <a:gd name="connsiteY2971" fmla="*/ 383352 h 5130710"/>
              <a:gd name="connsiteX2972" fmla="*/ 5266536 w 6842126"/>
              <a:gd name="connsiteY2972" fmla="*/ 389196 h 5130710"/>
              <a:gd name="connsiteX2973" fmla="*/ 5265963 w 6842126"/>
              <a:gd name="connsiteY2973" fmla="*/ 395106 h 5130710"/>
              <a:gd name="connsiteX2974" fmla="*/ 5264103 w 6842126"/>
              <a:gd name="connsiteY2974" fmla="*/ 406250 h 5130710"/>
              <a:gd name="connsiteX2975" fmla="*/ 5268451 w 6842126"/>
              <a:gd name="connsiteY2975" fmla="*/ 394888 h 5130710"/>
              <a:gd name="connsiteX2976" fmla="*/ 5268753 w 6842126"/>
              <a:gd name="connsiteY2976" fmla="*/ 392976 h 5130710"/>
              <a:gd name="connsiteX2977" fmla="*/ 5270227 w 6842126"/>
              <a:gd name="connsiteY2977" fmla="*/ 395488 h 5130710"/>
              <a:gd name="connsiteX2978" fmla="*/ 5272902 w 6842126"/>
              <a:gd name="connsiteY2978" fmla="*/ 404358 h 5130710"/>
              <a:gd name="connsiteX2979" fmla="*/ 5272445 w 6842126"/>
              <a:gd name="connsiteY2979" fmla="*/ 408092 h 5130710"/>
              <a:gd name="connsiteX2980" fmla="*/ 5271558 w 6842126"/>
              <a:gd name="connsiteY2980" fmla="*/ 422516 h 5130710"/>
              <a:gd name="connsiteX2981" fmla="*/ 5271810 w 6842126"/>
              <a:gd name="connsiteY2981" fmla="*/ 424498 h 5130710"/>
              <a:gd name="connsiteX2982" fmla="*/ 5272089 w 6842126"/>
              <a:gd name="connsiteY2982" fmla="*/ 423760 h 5130710"/>
              <a:gd name="connsiteX2983" fmla="*/ 5273428 w 6842126"/>
              <a:gd name="connsiteY2983" fmla="*/ 420399 h 5130710"/>
              <a:gd name="connsiteX2984" fmla="*/ 5272354 w 6842126"/>
              <a:gd name="connsiteY2984" fmla="*/ 428816 h 5130710"/>
              <a:gd name="connsiteX2985" fmla="*/ 5272499 w 6842126"/>
              <a:gd name="connsiteY2985" fmla="*/ 429935 h 5130710"/>
              <a:gd name="connsiteX2986" fmla="*/ 5273983 w 6842126"/>
              <a:gd name="connsiteY2986" fmla="*/ 431385 h 5130710"/>
              <a:gd name="connsiteX2987" fmla="*/ 5273558 w 6842126"/>
              <a:gd name="connsiteY2987" fmla="*/ 439423 h 5130710"/>
              <a:gd name="connsiteX2988" fmla="*/ 5273141 w 6842126"/>
              <a:gd name="connsiteY2988" fmla="*/ 441325 h 5130710"/>
              <a:gd name="connsiteX2989" fmla="*/ 5271389 w 6842126"/>
              <a:gd name="connsiteY2989" fmla="*/ 441572 h 5130710"/>
              <a:gd name="connsiteX2990" fmla="*/ 5270315 w 6842126"/>
              <a:gd name="connsiteY2990" fmla="*/ 444863 h 5130710"/>
              <a:gd name="connsiteX2991" fmla="*/ 5270149 w 6842126"/>
              <a:gd name="connsiteY2991" fmla="*/ 446150 h 5130710"/>
              <a:gd name="connsiteX2992" fmla="*/ 5270613 w 6842126"/>
              <a:gd name="connsiteY2992" fmla="*/ 450932 h 5130710"/>
              <a:gd name="connsiteX2993" fmla="*/ 5270987 w 6842126"/>
              <a:gd name="connsiteY2993" fmla="*/ 451152 h 5130710"/>
              <a:gd name="connsiteX2994" fmla="*/ 5265546 w 6842126"/>
              <a:gd name="connsiteY2994" fmla="*/ 475971 h 5130710"/>
              <a:gd name="connsiteX2995" fmla="*/ 5240414 w 6842126"/>
              <a:gd name="connsiteY2995" fmla="*/ 559854 h 5130710"/>
              <a:gd name="connsiteX2996" fmla="*/ 5225457 w 6842126"/>
              <a:gd name="connsiteY2996" fmla="*/ 611400 h 5130710"/>
              <a:gd name="connsiteX2997" fmla="*/ 5225912 w 6842126"/>
              <a:gd name="connsiteY2997" fmla="*/ 609000 h 5130710"/>
              <a:gd name="connsiteX2998" fmla="*/ 5227071 w 6842126"/>
              <a:gd name="connsiteY2998" fmla="*/ 603332 h 5130710"/>
              <a:gd name="connsiteX2999" fmla="*/ 5226745 w 6842126"/>
              <a:gd name="connsiteY2999" fmla="*/ 604596 h 5130710"/>
              <a:gd name="connsiteX3000" fmla="*/ 5225912 w 6842126"/>
              <a:gd name="connsiteY3000" fmla="*/ 609000 h 5130710"/>
              <a:gd name="connsiteX3001" fmla="*/ 5225337 w 6842126"/>
              <a:gd name="connsiteY3001" fmla="*/ 611815 h 5130710"/>
              <a:gd name="connsiteX3002" fmla="*/ 5225457 w 6842126"/>
              <a:gd name="connsiteY3002" fmla="*/ 611400 h 5130710"/>
              <a:gd name="connsiteX3003" fmla="*/ 5222767 w 6842126"/>
              <a:gd name="connsiteY3003" fmla="*/ 625605 h 5130710"/>
              <a:gd name="connsiteX3004" fmla="*/ 5221341 w 6842126"/>
              <a:gd name="connsiteY3004" fmla="*/ 666154 h 5130710"/>
              <a:gd name="connsiteX3005" fmla="*/ 5238179 w 6842126"/>
              <a:gd name="connsiteY3005" fmla="*/ 590642 h 5130710"/>
              <a:gd name="connsiteX3006" fmla="*/ 5268115 w 6842126"/>
              <a:gd name="connsiteY3006" fmla="*/ 469647 h 5130710"/>
              <a:gd name="connsiteX3007" fmla="*/ 5272992 w 6842126"/>
              <a:gd name="connsiteY3007" fmla="*/ 448779 h 5130710"/>
              <a:gd name="connsiteX3008" fmla="*/ 5274011 w 6842126"/>
              <a:gd name="connsiteY3008" fmla="*/ 445670 h 5130710"/>
              <a:gd name="connsiteX3009" fmla="*/ 5274914 w 6842126"/>
              <a:gd name="connsiteY3009" fmla="*/ 441076 h 5130710"/>
              <a:gd name="connsiteX3010" fmla="*/ 5274789 w 6842126"/>
              <a:gd name="connsiteY3010" fmla="*/ 441093 h 5130710"/>
              <a:gd name="connsiteX3011" fmla="*/ 5282497 w 6842126"/>
              <a:gd name="connsiteY3011" fmla="*/ 408107 h 5130710"/>
              <a:gd name="connsiteX3012" fmla="*/ 5278173 w 6842126"/>
              <a:gd name="connsiteY3012" fmla="*/ 447520 h 5130710"/>
              <a:gd name="connsiteX3013" fmla="*/ 5279167 w 6842126"/>
              <a:gd name="connsiteY3013" fmla="*/ 443327 h 5130710"/>
              <a:gd name="connsiteX3014" fmla="*/ 5278294 w 6842126"/>
              <a:gd name="connsiteY3014" fmla="*/ 465870 h 5130710"/>
              <a:gd name="connsiteX3015" fmla="*/ 5285320 w 6842126"/>
              <a:gd name="connsiteY3015" fmla="*/ 450581 h 5130710"/>
              <a:gd name="connsiteX3016" fmla="*/ 5292219 w 6842126"/>
              <a:gd name="connsiteY3016" fmla="*/ 431123 h 5130710"/>
              <a:gd name="connsiteX3017" fmla="*/ 5293192 w 6842126"/>
              <a:gd name="connsiteY3017" fmla="*/ 425424 h 5130710"/>
              <a:gd name="connsiteX3018" fmla="*/ 5294319 w 6842126"/>
              <a:gd name="connsiteY3018" fmla="*/ 423837 h 5130710"/>
              <a:gd name="connsiteX3019" fmla="*/ 5297401 w 6842126"/>
              <a:gd name="connsiteY3019" fmla="*/ 421761 h 5130710"/>
              <a:gd name="connsiteX3020" fmla="*/ 5295619 w 6842126"/>
              <a:gd name="connsiteY3020" fmla="*/ 433893 h 5130710"/>
              <a:gd name="connsiteX3021" fmla="*/ 5295341 w 6842126"/>
              <a:gd name="connsiteY3021" fmla="*/ 440598 h 5130710"/>
              <a:gd name="connsiteX3022" fmla="*/ 5293233 w 6842126"/>
              <a:gd name="connsiteY3022" fmla="*/ 464552 h 5130710"/>
              <a:gd name="connsiteX3023" fmla="*/ 5290249 w 6842126"/>
              <a:gd name="connsiteY3023" fmla="*/ 504634 h 5130710"/>
              <a:gd name="connsiteX3024" fmla="*/ 5290064 w 6842126"/>
              <a:gd name="connsiteY3024" fmla="*/ 506414 h 5130710"/>
              <a:gd name="connsiteX3025" fmla="*/ 5293822 w 6842126"/>
              <a:gd name="connsiteY3025" fmla="*/ 495418 h 5130710"/>
              <a:gd name="connsiteX3026" fmla="*/ 5302085 w 6842126"/>
              <a:gd name="connsiteY3026" fmla="*/ 476761 h 5130710"/>
              <a:gd name="connsiteX3027" fmla="*/ 5304415 w 6842126"/>
              <a:gd name="connsiteY3027" fmla="*/ 505229 h 5130710"/>
              <a:gd name="connsiteX3028" fmla="*/ 5333081 w 6842126"/>
              <a:gd name="connsiteY3028" fmla="*/ 454952 h 5130710"/>
              <a:gd name="connsiteX3029" fmla="*/ 5324357 w 6842126"/>
              <a:gd name="connsiteY3029" fmla="*/ 479906 h 5130710"/>
              <a:gd name="connsiteX3030" fmla="*/ 5323795 w 6842126"/>
              <a:gd name="connsiteY3030" fmla="*/ 493610 h 5130710"/>
              <a:gd name="connsiteX3031" fmla="*/ 5322754 w 6842126"/>
              <a:gd name="connsiteY3031" fmla="*/ 513135 h 5130710"/>
              <a:gd name="connsiteX3032" fmla="*/ 5328812 w 6842126"/>
              <a:gd name="connsiteY3032" fmla="*/ 484303 h 5130710"/>
              <a:gd name="connsiteX3033" fmla="*/ 5329335 w 6842126"/>
              <a:gd name="connsiteY3033" fmla="*/ 485873 h 5130710"/>
              <a:gd name="connsiteX3034" fmla="*/ 5331414 w 6842126"/>
              <a:gd name="connsiteY3034" fmla="*/ 510091 h 5130710"/>
              <a:gd name="connsiteX3035" fmla="*/ 5329501 w 6842126"/>
              <a:gd name="connsiteY3035" fmla="*/ 519869 h 5130710"/>
              <a:gd name="connsiteX3036" fmla="*/ 5333178 w 6842126"/>
              <a:gd name="connsiteY3036" fmla="*/ 520595 h 5130710"/>
              <a:gd name="connsiteX3037" fmla="*/ 5335343 w 6842126"/>
              <a:gd name="connsiteY3037" fmla="*/ 522148 h 5130710"/>
              <a:gd name="connsiteX3038" fmla="*/ 5349485 w 6842126"/>
              <a:gd name="connsiteY3038" fmla="*/ 477664 h 5130710"/>
              <a:gd name="connsiteX3039" fmla="*/ 5352515 w 6842126"/>
              <a:gd name="connsiteY3039" fmla="*/ 475570 h 5130710"/>
              <a:gd name="connsiteX3040" fmla="*/ 5351399 w 6842126"/>
              <a:gd name="connsiteY3040" fmla="*/ 482693 h 5130710"/>
              <a:gd name="connsiteX3041" fmla="*/ 5360369 w 6842126"/>
              <a:gd name="connsiteY3041" fmla="*/ 471294 h 5130710"/>
              <a:gd name="connsiteX3042" fmla="*/ 5356373 w 6842126"/>
              <a:gd name="connsiteY3042" fmla="*/ 525634 h 5130710"/>
              <a:gd name="connsiteX3043" fmla="*/ 5377953 w 6842126"/>
              <a:gd name="connsiteY3043" fmla="*/ 560728 h 5130710"/>
              <a:gd name="connsiteX3044" fmla="*/ 5417891 w 6842126"/>
              <a:gd name="connsiteY3044" fmla="*/ 376440 h 5130710"/>
              <a:gd name="connsiteX3045" fmla="*/ 5432577 w 6842126"/>
              <a:gd name="connsiteY3045" fmla="*/ 328127 h 5130710"/>
              <a:gd name="connsiteX3046" fmla="*/ 5432719 w 6842126"/>
              <a:gd name="connsiteY3046" fmla="*/ 329154 h 5130710"/>
              <a:gd name="connsiteX3047" fmla="*/ 5427227 w 6842126"/>
              <a:gd name="connsiteY3047" fmla="*/ 367838 h 5130710"/>
              <a:gd name="connsiteX3048" fmla="*/ 5418903 w 6842126"/>
              <a:gd name="connsiteY3048" fmla="*/ 409586 h 5130710"/>
              <a:gd name="connsiteX3049" fmla="*/ 5426419 w 6842126"/>
              <a:gd name="connsiteY3049" fmla="*/ 397247 h 5130710"/>
              <a:gd name="connsiteX3050" fmla="*/ 5426289 w 6842126"/>
              <a:gd name="connsiteY3050" fmla="*/ 406937 h 5130710"/>
              <a:gd name="connsiteX3051" fmla="*/ 5434924 w 6842126"/>
              <a:gd name="connsiteY3051" fmla="*/ 396418 h 5130710"/>
              <a:gd name="connsiteX3052" fmla="*/ 5440383 w 6842126"/>
              <a:gd name="connsiteY3052" fmla="*/ 388456 h 5130710"/>
              <a:gd name="connsiteX3053" fmla="*/ 5444937 w 6842126"/>
              <a:gd name="connsiteY3053" fmla="*/ 365380 h 5130710"/>
              <a:gd name="connsiteX3054" fmla="*/ 5480153 w 6842126"/>
              <a:gd name="connsiteY3054" fmla="*/ 284441 h 5130710"/>
              <a:gd name="connsiteX3055" fmla="*/ 5497129 w 6842126"/>
              <a:gd name="connsiteY3055" fmla="*/ 264683 h 5130710"/>
              <a:gd name="connsiteX3056" fmla="*/ 5500779 w 6842126"/>
              <a:gd name="connsiteY3056" fmla="*/ 265533 h 5130710"/>
              <a:gd name="connsiteX3057" fmla="*/ 5504157 w 6842126"/>
              <a:gd name="connsiteY3057" fmla="*/ 264484 h 5130710"/>
              <a:gd name="connsiteX3058" fmla="*/ 5500411 w 6842126"/>
              <a:gd name="connsiteY3058" fmla="*/ 280126 h 5130710"/>
              <a:gd name="connsiteX3059" fmla="*/ 5494995 w 6842126"/>
              <a:gd name="connsiteY3059" fmla="*/ 308518 h 5130710"/>
              <a:gd name="connsiteX3060" fmla="*/ 5504922 w 6842126"/>
              <a:gd name="connsiteY3060" fmla="*/ 328440 h 5130710"/>
              <a:gd name="connsiteX3061" fmla="*/ 5472743 w 6842126"/>
              <a:gd name="connsiteY3061" fmla="*/ 488473 h 5130710"/>
              <a:gd name="connsiteX3062" fmla="*/ 5431551 w 6842126"/>
              <a:gd name="connsiteY3062" fmla="*/ 649993 h 5130710"/>
              <a:gd name="connsiteX3063" fmla="*/ 5435883 w 6842126"/>
              <a:gd name="connsiteY3063" fmla="*/ 667682 h 5130710"/>
              <a:gd name="connsiteX3064" fmla="*/ 5478229 w 6842126"/>
              <a:gd name="connsiteY3064" fmla="*/ 513810 h 5130710"/>
              <a:gd name="connsiteX3065" fmla="*/ 5528711 w 6842126"/>
              <a:gd name="connsiteY3065" fmla="*/ 316042 h 5130710"/>
              <a:gd name="connsiteX3066" fmla="*/ 5530039 w 6842126"/>
              <a:gd name="connsiteY3066" fmla="*/ 309822 h 5130710"/>
              <a:gd name="connsiteX3067" fmla="*/ 5531691 w 6842126"/>
              <a:gd name="connsiteY3067" fmla="*/ 312668 h 5130710"/>
              <a:gd name="connsiteX3068" fmla="*/ 5544509 w 6842126"/>
              <a:gd name="connsiteY3068" fmla="*/ 276474 h 5130710"/>
              <a:gd name="connsiteX3069" fmla="*/ 5542869 w 6842126"/>
              <a:gd name="connsiteY3069" fmla="*/ 291623 h 5130710"/>
              <a:gd name="connsiteX3070" fmla="*/ 5546750 w 6842126"/>
              <a:gd name="connsiteY3070" fmla="*/ 270145 h 5130710"/>
              <a:gd name="connsiteX3071" fmla="*/ 5544509 w 6842126"/>
              <a:gd name="connsiteY3071" fmla="*/ 276474 h 5130710"/>
              <a:gd name="connsiteX3072" fmla="*/ 5545415 w 6842126"/>
              <a:gd name="connsiteY3072" fmla="*/ 266243 h 5130710"/>
              <a:gd name="connsiteX3073" fmla="*/ 5533629 w 6842126"/>
              <a:gd name="connsiteY3073" fmla="*/ 292968 h 5130710"/>
              <a:gd name="connsiteX3074" fmla="*/ 5551017 w 6842126"/>
              <a:gd name="connsiteY3074" fmla="*/ 211374 h 5130710"/>
              <a:gd name="connsiteX3075" fmla="*/ 5552659 w 6842126"/>
              <a:gd name="connsiteY3075" fmla="*/ 212498 h 5130710"/>
              <a:gd name="connsiteX3076" fmla="*/ 5552668 w 6842126"/>
              <a:gd name="connsiteY3076" fmla="*/ 212424 h 5130710"/>
              <a:gd name="connsiteX3077" fmla="*/ 5551555 w 6842126"/>
              <a:gd name="connsiteY3077" fmla="*/ 208845 h 5130710"/>
              <a:gd name="connsiteX3078" fmla="*/ 5551628 w 6842126"/>
              <a:gd name="connsiteY3078" fmla="*/ 208508 h 5130710"/>
              <a:gd name="connsiteX3079" fmla="*/ 5553795 w 6842126"/>
              <a:gd name="connsiteY3079" fmla="*/ 208793 h 5130710"/>
              <a:gd name="connsiteX3080" fmla="*/ 5556913 w 6842126"/>
              <a:gd name="connsiteY3080" fmla="*/ 199134 h 5130710"/>
              <a:gd name="connsiteX3081" fmla="*/ 5558905 w 6842126"/>
              <a:gd name="connsiteY3081" fmla="*/ 200875 h 5130710"/>
              <a:gd name="connsiteX3082" fmla="*/ 5557473 w 6842126"/>
              <a:gd name="connsiteY3082" fmla="*/ 209277 h 5130710"/>
              <a:gd name="connsiteX3083" fmla="*/ 5557682 w 6842126"/>
              <a:gd name="connsiteY3083" fmla="*/ 209305 h 5130710"/>
              <a:gd name="connsiteX3084" fmla="*/ 5557262 w 6842126"/>
              <a:gd name="connsiteY3084" fmla="*/ 210520 h 5130710"/>
              <a:gd name="connsiteX3085" fmla="*/ 5555274 w 6842126"/>
              <a:gd name="connsiteY3085" fmla="*/ 222177 h 5130710"/>
              <a:gd name="connsiteX3086" fmla="*/ 5558795 w 6842126"/>
              <a:gd name="connsiteY3086" fmla="*/ 215453 h 5130710"/>
              <a:gd name="connsiteX3087" fmla="*/ 5562547 w 6842126"/>
              <a:gd name="connsiteY3087" fmla="*/ 198779 h 5130710"/>
              <a:gd name="connsiteX3088" fmla="*/ 5569165 w 6842126"/>
              <a:gd name="connsiteY3088" fmla="*/ 168033 h 5130710"/>
              <a:gd name="connsiteX3089" fmla="*/ 5561725 w 6842126"/>
              <a:gd name="connsiteY3089" fmla="*/ 202044 h 5130710"/>
              <a:gd name="connsiteX3090" fmla="*/ 5558905 w 6842126"/>
              <a:gd name="connsiteY3090" fmla="*/ 200875 h 5130710"/>
              <a:gd name="connsiteX3091" fmla="*/ 5570647 w 6842126"/>
              <a:gd name="connsiteY3091" fmla="*/ 157005 h 5130710"/>
              <a:gd name="connsiteX3092" fmla="*/ 5571401 w 6842126"/>
              <a:gd name="connsiteY3092" fmla="*/ 167340 h 5130710"/>
              <a:gd name="connsiteX3093" fmla="*/ 5578291 w 6842126"/>
              <a:gd name="connsiteY3093" fmla="*/ 173723 h 5130710"/>
              <a:gd name="connsiteX3094" fmla="*/ 5574623 w 6842126"/>
              <a:gd name="connsiteY3094" fmla="*/ 210656 h 5130710"/>
              <a:gd name="connsiteX3095" fmla="*/ 5559367 w 6842126"/>
              <a:gd name="connsiteY3095" fmla="*/ 331975 h 5130710"/>
              <a:gd name="connsiteX3096" fmla="*/ 5558260 w 6842126"/>
              <a:gd name="connsiteY3096" fmla="*/ 338176 h 5130710"/>
              <a:gd name="connsiteX3097" fmla="*/ 5558277 w 6842126"/>
              <a:gd name="connsiteY3097" fmla="*/ 338411 h 5130710"/>
              <a:gd name="connsiteX3098" fmla="*/ 5555551 w 6842126"/>
              <a:gd name="connsiteY3098" fmla="*/ 362683 h 5130710"/>
              <a:gd name="connsiteX3099" fmla="*/ 5551811 w 6842126"/>
              <a:gd name="connsiteY3099" fmla="*/ 374326 h 5130710"/>
              <a:gd name="connsiteX3100" fmla="*/ 5542299 w 6842126"/>
              <a:gd name="connsiteY3100" fmla="*/ 427645 h 5130710"/>
              <a:gd name="connsiteX3101" fmla="*/ 5552324 w 6842126"/>
              <a:gd name="connsiteY3101" fmla="*/ 396452 h 5130710"/>
              <a:gd name="connsiteX3102" fmla="*/ 5555551 w 6842126"/>
              <a:gd name="connsiteY3102" fmla="*/ 362683 h 5130710"/>
              <a:gd name="connsiteX3103" fmla="*/ 5561501 w 6842126"/>
              <a:gd name="connsiteY3103" fmla="*/ 350382 h 5130710"/>
              <a:gd name="connsiteX3104" fmla="*/ 5566991 w 6842126"/>
              <a:gd name="connsiteY3104" fmla="*/ 318656 h 5130710"/>
              <a:gd name="connsiteX3105" fmla="*/ 5584853 w 6842126"/>
              <a:gd name="connsiteY3105" fmla="*/ 194865 h 5130710"/>
              <a:gd name="connsiteX3106" fmla="*/ 5595864 w 6842126"/>
              <a:gd name="connsiteY3106" fmla="*/ 123612 h 5130710"/>
              <a:gd name="connsiteX3107" fmla="*/ 5599531 w 6842126"/>
              <a:gd name="connsiteY3107" fmla="*/ 135429 h 5130710"/>
              <a:gd name="connsiteX3108" fmla="*/ 5597752 w 6842126"/>
              <a:gd name="connsiteY3108" fmla="*/ 154730 h 5130710"/>
              <a:gd name="connsiteX3109" fmla="*/ 5597900 w 6842126"/>
              <a:gd name="connsiteY3109" fmla="*/ 228996 h 5130710"/>
              <a:gd name="connsiteX3110" fmla="*/ 5587881 w 6842126"/>
              <a:gd name="connsiteY3110" fmla="*/ 308266 h 5130710"/>
              <a:gd name="connsiteX3111" fmla="*/ 5576064 w 6842126"/>
              <a:gd name="connsiteY3111" fmla="*/ 360723 h 5130710"/>
              <a:gd name="connsiteX3112" fmla="*/ 5563259 w 6842126"/>
              <a:gd name="connsiteY3112" fmla="*/ 457648 h 5130710"/>
              <a:gd name="connsiteX3113" fmla="*/ 5584261 w 6842126"/>
              <a:gd name="connsiteY3113" fmla="*/ 434474 h 5130710"/>
              <a:gd name="connsiteX3114" fmla="*/ 5562245 w 6842126"/>
              <a:gd name="connsiteY3114" fmla="*/ 600673 h 5130710"/>
              <a:gd name="connsiteX3115" fmla="*/ 5618511 w 6842126"/>
              <a:gd name="connsiteY3115" fmla="*/ 412383 h 5130710"/>
              <a:gd name="connsiteX3116" fmla="*/ 5636603 w 6842126"/>
              <a:gd name="connsiteY3116" fmla="*/ 430305 h 5130710"/>
              <a:gd name="connsiteX3117" fmla="*/ 5649444 w 6842126"/>
              <a:gd name="connsiteY3117" fmla="*/ 409133 h 5130710"/>
              <a:gd name="connsiteX3118" fmla="*/ 5633013 w 6842126"/>
              <a:gd name="connsiteY3118" fmla="*/ 506900 h 5130710"/>
              <a:gd name="connsiteX3119" fmla="*/ 5608423 w 6842126"/>
              <a:gd name="connsiteY3119" fmla="*/ 606666 h 5130710"/>
              <a:gd name="connsiteX3120" fmla="*/ 5621432 w 6842126"/>
              <a:gd name="connsiteY3120" fmla="*/ 621508 h 5130710"/>
              <a:gd name="connsiteX3121" fmla="*/ 5600327 w 6842126"/>
              <a:gd name="connsiteY3121" fmla="*/ 738448 h 5130710"/>
              <a:gd name="connsiteX3122" fmla="*/ 5641011 w 6842126"/>
              <a:gd name="connsiteY3122" fmla="*/ 648440 h 5130710"/>
              <a:gd name="connsiteX3123" fmla="*/ 5673362 w 6842126"/>
              <a:gd name="connsiteY3123" fmla="*/ 524419 h 5130710"/>
              <a:gd name="connsiteX3124" fmla="*/ 5748227 w 6842126"/>
              <a:gd name="connsiteY3124" fmla="*/ 282541 h 5130710"/>
              <a:gd name="connsiteX3125" fmla="*/ 5698365 w 6842126"/>
              <a:gd name="connsiteY3125" fmla="*/ 517572 h 5130710"/>
              <a:gd name="connsiteX3126" fmla="*/ 5681187 w 6842126"/>
              <a:gd name="connsiteY3126" fmla="*/ 629944 h 5130710"/>
              <a:gd name="connsiteX3127" fmla="*/ 5693117 w 6842126"/>
              <a:gd name="connsiteY3127" fmla="*/ 658028 h 5130710"/>
              <a:gd name="connsiteX3128" fmla="*/ 5660999 w 6842126"/>
              <a:gd name="connsiteY3128" fmla="*/ 768292 h 5130710"/>
              <a:gd name="connsiteX3129" fmla="*/ 5690337 w 6842126"/>
              <a:gd name="connsiteY3129" fmla="*/ 779134 h 5130710"/>
              <a:gd name="connsiteX3130" fmla="*/ 5662833 w 6842126"/>
              <a:gd name="connsiteY3130" fmla="*/ 919994 h 5130710"/>
              <a:gd name="connsiteX3131" fmla="*/ 5697183 w 6842126"/>
              <a:gd name="connsiteY3131" fmla="*/ 804137 h 5130710"/>
              <a:gd name="connsiteX3132" fmla="*/ 5756295 w 6842126"/>
              <a:gd name="connsiteY3132" fmla="*/ 624524 h 5130710"/>
              <a:gd name="connsiteX3133" fmla="*/ 5745117 w 6842126"/>
              <a:gd name="connsiteY3133" fmla="*/ 761385 h 5130710"/>
              <a:gd name="connsiteX3134" fmla="*/ 5788205 w 6842126"/>
              <a:gd name="connsiteY3134" fmla="*/ 701797 h 5130710"/>
              <a:gd name="connsiteX3135" fmla="*/ 5766698 w 6842126"/>
              <a:gd name="connsiteY3135" fmla="*/ 796481 h 5130710"/>
              <a:gd name="connsiteX3136" fmla="*/ 5745187 w 6842126"/>
              <a:gd name="connsiteY3136" fmla="*/ 891167 h 5130710"/>
              <a:gd name="connsiteX3137" fmla="*/ 5787701 w 6842126"/>
              <a:gd name="connsiteY3137" fmla="*/ 773308 h 5130710"/>
              <a:gd name="connsiteX3138" fmla="*/ 5808876 w 6842126"/>
              <a:gd name="connsiteY3138" fmla="*/ 786149 h 5130710"/>
              <a:gd name="connsiteX3139" fmla="*/ 5871817 w 6842126"/>
              <a:gd name="connsiteY3139" fmla="*/ 586851 h 5130710"/>
              <a:gd name="connsiteX3140" fmla="*/ 5867715 w 6842126"/>
              <a:gd name="connsiteY3140" fmla="*/ 664292 h 5130710"/>
              <a:gd name="connsiteX3141" fmla="*/ 5912501 w 6842126"/>
              <a:gd name="connsiteY3141" fmla="*/ 496844 h 5130710"/>
              <a:gd name="connsiteX3142" fmla="*/ 5955949 w 6842126"/>
              <a:gd name="connsiteY3142" fmla="*/ 360731 h 5130710"/>
              <a:gd name="connsiteX3143" fmla="*/ 5964475 w 6842126"/>
              <a:gd name="connsiteY3143" fmla="*/ 324259 h 5130710"/>
              <a:gd name="connsiteX3144" fmla="*/ 5964963 w 6842126"/>
              <a:gd name="connsiteY3144" fmla="*/ 323807 h 5130710"/>
              <a:gd name="connsiteX3145" fmla="*/ 5965385 w 6842126"/>
              <a:gd name="connsiteY3145" fmla="*/ 320365 h 5130710"/>
              <a:gd name="connsiteX3146" fmla="*/ 5969495 w 6842126"/>
              <a:gd name="connsiteY3146" fmla="*/ 302773 h 5130710"/>
              <a:gd name="connsiteX3147" fmla="*/ 5969647 w 6842126"/>
              <a:gd name="connsiteY3147" fmla="*/ 318188 h 5130710"/>
              <a:gd name="connsiteX3148" fmla="*/ 5974678 w 6842126"/>
              <a:gd name="connsiteY3148" fmla="*/ 306470 h 5130710"/>
              <a:gd name="connsiteX3149" fmla="*/ 5975749 w 6842126"/>
              <a:gd name="connsiteY3149" fmla="*/ 297528 h 5130710"/>
              <a:gd name="connsiteX3150" fmla="*/ 5979964 w 6842126"/>
              <a:gd name="connsiteY3150" fmla="*/ 284452 h 5130710"/>
              <a:gd name="connsiteX3151" fmla="*/ 5981961 w 6842126"/>
              <a:gd name="connsiteY3151" fmla="*/ 286194 h 5130710"/>
              <a:gd name="connsiteX3152" fmla="*/ 5981691 w 6842126"/>
              <a:gd name="connsiteY3152" fmla="*/ 287736 h 5130710"/>
              <a:gd name="connsiteX3153" fmla="*/ 5982127 w 6842126"/>
              <a:gd name="connsiteY3153" fmla="*/ 286518 h 5130710"/>
              <a:gd name="connsiteX3154" fmla="*/ 5981961 w 6842126"/>
              <a:gd name="connsiteY3154" fmla="*/ 286194 h 5130710"/>
              <a:gd name="connsiteX3155" fmla="*/ 5993701 w 6842126"/>
              <a:gd name="connsiteY3155" fmla="*/ 242325 h 5130710"/>
              <a:gd name="connsiteX3156" fmla="*/ 5993241 w 6842126"/>
              <a:gd name="connsiteY3156" fmla="*/ 247751 h 5130710"/>
              <a:gd name="connsiteX3157" fmla="*/ 5993934 w 6842126"/>
              <a:gd name="connsiteY3157" fmla="*/ 250757 h 5130710"/>
              <a:gd name="connsiteX3158" fmla="*/ 5997962 w 6842126"/>
              <a:gd name="connsiteY3158" fmla="*/ 240958 h 5130710"/>
              <a:gd name="connsiteX3159" fmla="*/ 6004169 w 6842126"/>
              <a:gd name="connsiteY3159" fmla="*/ 223099 h 5130710"/>
              <a:gd name="connsiteX3160" fmla="*/ 5995321 w 6842126"/>
              <a:gd name="connsiteY3160" fmla="*/ 269782 h 5130710"/>
              <a:gd name="connsiteX3161" fmla="*/ 5919246 w 6842126"/>
              <a:gd name="connsiteY3161" fmla="*/ 615615 h 5130710"/>
              <a:gd name="connsiteX3162" fmla="*/ 5908575 w 6842126"/>
              <a:gd name="connsiteY3162" fmla="*/ 680964 h 5130710"/>
              <a:gd name="connsiteX3163" fmla="*/ 5913825 w 6842126"/>
              <a:gd name="connsiteY3163" fmla="*/ 720060 h 5130710"/>
              <a:gd name="connsiteX3164" fmla="*/ 5923069 w 6842126"/>
              <a:gd name="connsiteY3164" fmla="*/ 704815 h 5130710"/>
              <a:gd name="connsiteX3165" fmla="*/ 5963762 w 6842126"/>
              <a:gd name="connsiteY3165" fmla="*/ 685473 h 5130710"/>
              <a:gd name="connsiteX3166" fmla="*/ 5945059 w 6842126"/>
              <a:gd name="connsiteY3166" fmla="*/ 832828 h 5130710"/>
              <a:gd name="connsiteX3167" fmla="*/ 6003261 w 6842126"/>
              <a:gd name="connsiteY3167" fmla="*/ 702476 h 5130710"/>
              <a:gd name="connsiteX3168" fmla="*/ 6008921 w 6842126"/>
              <a:gd name="connsiteY3168" fmla="*/ 763827 h 5130710"/>
              <a:gd name="connsiteX3169" fmla="*/ 6082700 w 6842126"/>
              <a:gd name="connsiteY3169" fmla="*/ 535192 h 5130710"/>
              <a:gd name="connsiteX3170" fmla="*/ 6111052 w 6842126"/>
              <a:gd name="connsiteY3170" fmla="*/ 394845 h 5130710"/>
              <a:gd name="connsiteX3171" fmla="*/ 6104381 w 6842126"/>
              <a:gd name="connsiteY3171" fmla="*/ 476520 h 5130710"/>
              <a:gd name="connsiteX3172" fmla="*/ 6061935 w 6842126"/>
              <a:gd name="connsiteY3172" fmla="*/ 724158 h 5130710"/>
              <a:gd name="connsiteX3173" fmla="*/ 6046587 w 6842126"/>
              <a:gd name="connsiteY3173" fmla="*/ 808681 h 5130710"/>
              <a:gd name="connsiteX3174" fmla="*/ 6080027 w 6842126"/>
              <a:gd name="connsiteY3174" fmla="*/ 742082 h 5130710"/>
              <a:gd name="connsiteX3175" fmla="*/ 6105022 w 6842126"/>
              <a:gd name="connsiteY3175" fmla="*/ 664569 h 5130710"/>
              <a:gd name="connsiteX3176" fmla="*/ 6103201 w 6842126"/>
              <a:gd name="connsiteY3176" fmla="*/ 763084 h 5130710"/>
              <a:gd name="connsiteX3177" fmla="*/ 6105605 w 6842126"/>
              <a:gd name="connsiteY3177" fmla="*/ 793504 h 5130710"/>
              <a:gd name="connsiteX3178" fmla="*/ 6115527 w 6842126"/>
              <a:gd name="connsiteY3178" fmla="*/ 742758 h 5130710"/>
              <a:gd name="connsiteX3179" fmla="*/ 6142529 w 6842126"/>
              <a:gd name="connsiteY3179" fmla="*/ 744075 h 5130710"/>
              <a:gd name="connsiteX3180" fmla="*/ 6169971 w 6842126"/>
              <a:gd name="connsiteY3180" fmla="*/ 652984 h 5130710"/>
              <a:gd name="connsiteX3181" fmla="*/ 6179052 w 6842126"/>
              <a:gd name="connsiteY3181" fmla="*/ 672394 h 5130710"/>
              <a:gd name="connsiteX3182" fmla="*/ 6173627 w 6842126"/>
              <a:gd name="connsiteY3182" fmla="*/ 706171 h 5130710"/>
              <a:gd name="connsiteX3183" fmla="*/ 6198629 w 6842126"/>
              <a:gd name="connsiteY3183" fmla="*/ 699326 h 5130710"/>
              <a:gd name="connsiteX3184" fmla="*/ 6172955 w 6842126"/>
              <a:gd name="connsiteY3184" fmla="*/ 812338 h 5130710"/>
              <a:gd name="connsiteX3185" fmla="*/ 6204557 w 6842126"/>
              <a:gd name="connsiteY3185" fmla="*/ 702922 h 5130710"/>
              <a:gd name="connsiteX3186" fmla="*/ 6240907 w 6842126"/>
              <a:gd name="connsiteY3186" fmla="*/ 595227 h 5130710"/>
              <a:gd name="connsiteX3187" fmla="*/ 6233725 w 6842126"/>
              <a:gd name="connsiteY3187" fmla="*/ 677750 h 5130710"/>
              <a:gd name="connsiteX3188" fmla="*/ 6221972 w 6842126"/>
              <a:gd name="connsiteY3188" fmla="*/ 756343 h 5130710"/>
              <a:gd name="connsiteX3189" fmla="*/ 6262082 w 6842126"/>
              <a:gd name="connsiteY3189" fmla="*/ 608068 h 5130710"/>
              <a:gd name="connsiteX3190" fmla="*/ 6293755 w 6842126"/>
              <a:gd name="connsiteY3190" fmla="*/ 519547 h 5130710"/>
              <a:gd name="connsiteX3191" fmla="*/ 6313163 w 6842126"/>
              <a:gd name="connsiteY3191" fmla="*/ 510466 h 5130710"/>
              <a:gd name="connsiteX3192" fmla="*/ 6270143 w 6842126"/>
              <a:gd name="connsiteY3192" fmla="*/ 699836 h 5130710"/>
              <a:gd name="connsiteX3193" fmla="*/ 6301987 w 6842126"/>
              <a:gd name="connsiteY3193" fmla="*/ 647326 h 5130710"/>
              <a:gd name="connsiteX3194" fmla="*/ 6289153 w 6842126"/>
              <a:gd name="connsiteY3194" fmla="*/ 739166 h 5130710"/>
              <a:gd name="connsiteX3195" fmla="*/ 6318079 w 6842126"/>
              <a:gd name="connsiteY3195" fmla="*/ 657085 h 5130710"/>
              <a:gd name="connsiteX3196" fmla="*/ 6341589 w 6842126"/>
              <a:gd name="connsiteY3196" fmla="*/ 570563 h 5130710"/>
              <a:gd name="connsiteX3197" fmla="*/ 6363673 w 6842126"/>
              <a:gd name="connsiteY3197" fmla="*/ 534147 h 5130710"/>
              <a:gd name="connsiteX3198" fmla="*/ 6400700 w 6842126"/>
              <a:gd name="connsiteY3198" fmla="*/ 390953 h 5130710"/>
              <a:gd name="connsiteX3199" fmla="*/ 6433627 w 6842126"/>
              <a:gd name="connsiteY3199" fmla="*/ 325200 h 5130710"/>
              <a:gd name="connsiteX3200" fmla="*/ 6445341 w 6842126"/>
              <a:gd name="connsiteY3200" fmla="*/ 276657 h 5130710"/>
              <a:gd name="connsiteX3201" fmla="*/ 6449533 w 6842126"/>
              <a:gd name="connsiteY3201" fmla="*/ 274076 h 5130710"/>
              <a:gd name="connsiteX3202" fmla="*/ 6472355 w 6842126"/>
              <a:gd name="connsiteY3202" fmla="*/ 221938 h 5130710"/>
              <a:gd name="connsiteX3203" fmla="*/ 6483723 w 6842126"/>
              <a:gd name="connsiteY3203" fmla="*/ 216007 h 5130710"/>
              <a:gd name="connsiteX3204" fmla="*/ 6485342 w 6842126"/>
              <a:gd name="connsiteY3204" fmla="*/ 212926 h 5130710"/>
              <a:gd name="connsiteX3205" fmla="*/ 6486078 w 6842126"/>
              <a:gd name="connsiteY3205" fmla="*/ 209909 h 5130710"/>
              <a:gd name="connsiteX3206" fmla="*/ 6488462 w 6842126"/>
              <a:gd name="connsiteY3206" fmla="*/ 205775 h 5130710"/>
              <a:gd name="connsiteX3207" fmla="*/ 6489394 w 6842126"/>
              <a:gd name="connsiteY3207" fmla="*/ 205588 h 5130710"/>
              <a:gd name="connsiteX3208" fmla="*/ 6489759 w 6842126"/>
              <a:gd name="connsiteY3208" fmla="*/ 203527 h 5130710"/>
              <a:gd name="connsiteX3209" fmla="*/ 6488462 w 6842126"/>
              <a:gd name="connsiteY3209" fmla="*/ 205775 h 5130710"/>
              <a:gd name="connsiteX3210" fmla="*/ 6487016 w 6842126"/>
              <a:gd name="connsiteY3210" fmla="*/ 206066 h 5130710"/>
              <a:gd name="connsiteX3211" fmla="*/ 6498020 w 6842126"/>
              <a:gd name="connsiteY3211" fmla="*/ 193582 h 5130710"/>
              <a:gd name="connsiteX3212" fmla="*/ 6475167 w 6842126"/>
              <a:gd name="connsiteY3212" fmla="*/ 248046 h 5130710"/>
              <a:gd name="connsiteX3213" fmla="*/ 6477717 w 6842126"/>
              <a:gd name="connsiteY3213" fmla="*/ 259847 h 5130710"/>
              <a:gd name="connsiteX3214" fmla="*/ 6463031 w 6842126"/>
              <a:gd name="connsiteY3214" fmla="*/ 311343 h 5130710"/>
              <a:gd name="connsiteX3215" fmla="*/ 6434073 w 6842126"/>
              <a:gd name="connsiteY3215" fmla="*/ 383326 h 5130710"/>
              <a:gd name="connsiteX3216" fmla="*/ 6442461 w 6842126"/>
              <a:gd name="connsiteY3216" fmla="*/ 380872 h 5130710"/>
              <a:gd name="connsiteX3217" fmla="*/ 6447939 w 6842126"/>
              <a:gd name="connsiteY3217" fmla="*/ 376826 h 5130710"/>
              <a:gd name="connsiteX3218" fmla="*/ 6452907 w 6842126"/>
              <a:gd name="connsiteY3218" fmla="*/ 362649 h 5130710"/>
              <a:gd name="connsiteX3219" fmla="*/ 6468979 w 6842126"/>
              <a:gd name="connsiteY3219" fmla="*/ 314620 h 5130710"/>
              <a:gd name="connsiteX3220" fmla="*/ 6474701 w 6842126"/>
              <a:gd name="connsiteY3220" fmla="*/ 324700 h 5130710"/>
              <a:gd name="connsiteX3221" fmla="*/ 6475031 w 6842126"/>
              <a:gd name="connsiteY3221" fmla="*/ 333392 h 5130710"/>
              <a:gd name="connsiteX3222" fmla="*/ 6479597 w 6842126"/>
              <a:gd name="connsiteY3222" fmla="*/ 322039 h 5130710"/>
              <a:gd name="connsiteX3223" fmla="*/ 6499609 w 6842126"/>
              <a:gd name="connsiteY3223" fmla="*/ 277477 h 5130710"/>
              <a:gd name="connsiteX3224" fmla="*/ 6551304 w 6842126"/>
              <a:gd name="connsiteY3224" fmla="*/ 163770 h 5130710"/>
              <a:gd name="connsiteX3225" fmla="*/ 6554757 w 6842126"/>
              <a:gd name="connsiteY3225" fmla="*/ 156196 h 5130710"/>
              <a:gd name="connsiteX3226" fmla="*/ 6555389 w 6842126"/>
              <a:gd name="connsiteY3226" fmla="*/ 165140 h 5130710"/>
              <a:gd name="connsiteX3227" fmla="*/ 6555893 w 6842126"/>
              <a:gd name="connsiteY3227" fmla="*/ 168214 h 5130710"/>
              <a:gd name="connsiteX3228" fmla="*/ 6545903 w 6842126"/>
              <a:gd name="connsiteY3228" fmla="*/ 192123 h 5130710"/>
              <a:gd name="connsiteX3229" fmla="*/ 6519785 w 6842126"/>
              <a:gd name="connsiteY3229" fmla="*/ 254201 h 5130710"/>
              <a:gd name="connsiteX3230" fmla="*/ 6530927 w 6842126"/>
              <a:gd name="connsiteY3230" fmla="*/ 265326 h 5130710"/>
              <a:gd name="connsiteX3231" fmla="*/ 6521953 w 6842126"/>
              <a:gd name="connsiteY3231" fmla="*/ 294688 h 5130710"/>
              <a:gd name="connsiteX3232" fmla="*/ 6516142 w 6842126"/>
              <a:gd name="connsiteY3232" fmla="*/ 324186 h 5130710"/>
              <a:gd name="connsiteX3233" fmla="*/ 6490317 w 6842126"/>
              <a:gd name="connsiteY3233" fmla="*/ 393140 h 5130710"/>
              <a:gd name="connsiteX3234" fmla="*/ 6489642 w 6842126"/>
              <a:gd name="connsiteY3234" fmla="*/ 399301 h 5130710"/>
              <a:gd name="connsiteX3235" fmla="*/ 6494463 w 6842126"/>
              <a:gd name="connsiteY3235" fmla="*/ 383687 h 5130710"/>
              <a:gd name="connsiteX3236" fmla="*/ 6509951 w 6842126"/>
              <a:gd name="connsiteY3236" fmla="*/ 348294 h 5130710"/>
              <a:gd name="connsiteX3237" fmla="*/ 6521343 w 6842126"/>
              <a:gd name="connsiteY3237" fmla="*/ 340425 h 5130710"/>
              <a:gd name="connsiteX3238" fmla="*/ 6532995 w 6842126"/>
              <a:gd name="connsiteY3238" fmla="*/ 313176 h 5130710"/>
              <a:gd name="connsiteX3239" fmla="*/ 6547237 w 6842126"/>
              <a:gd name="connsiteY3239" fmla="*/ 295014 h 5130710"/>
              <a:gd name="connsiteX3240" fmla="*/ 6530000 w 6842126"/>
              <a:gd name="connsiteY3240" fmla="*/ 334707 h 5130710"/>
              <a:gd name="connsiteX3241" fmla="*/ 6529771 w 6842126"/>
              <a:gd name="connsiteY3241" fmla="*/ 351763 h 5130710"/>
              <a:gd name="connsiteX3242" fmla="*/ 6520992 w 6842126"/>
              <a:gd name="connsiteY3242" fmla="*/ 366782 h 5130710"/>
              <a:gd name="connsiteX3243" fmla="*/ 6520768 w 6842126"/>
              <a:gd name="connsiteY3243" fmla="*/ 383450 h 5130710"/>
              <a:gd name="connsiteX3244" fmla="*/ 6506207 w 6842126"/>
              <a:gd name="connsiteY3244" fmla="*/ 425643 h 5130710"/>
              <a:gd name="connsiteX3245" fmla="*/ 6500399 w 6842126"/>
              <a:gd name="connsiteY3245" fmla="*/ 454753 h 5130710"/>
              <a:gd name="connsiteX3246" fmla="*/ 6511579 w 6842126"/>
              <a:gd name="connsiteY3246" fmla="*/ 427523 h 5130710"/>
              <a:gd name="connsiteX3247" fmla="*/ 6518719 w 6842126"/>
              <a:gd name="connsiteY3247" fmla="*/ 410134 h 5130710"/>
              <a:gd name="connsiteX3248" fmla="*/ 6535004 w 6842126"/>
              <a:gd name="connsiteY3248" fmla="*/ 365675 h 5130710"/>
              <a:gd name="connsiteX3249" fmla="*/ 6551361 w 6842126"/>
              <a:gd name="connsiteY3249" fmla="*/ 328375 h 5130710"/>
              <a:gd name="connsiteX3250" fmla="*/ 6555846 w 6842126"/>
              <a:gd name="connsiteY3250" fmla="*/ 319081 h 5130710"/>
              <a:gd name="connsiteX3251" fmla="*/ 6555573 w 6842126"/>
              <a:gd name="connsiteY3251" fmla="*/ 321210 h 5130710"/>
              <a:gd name="connsiteX3252" fmla="*/ 6553393 w 6842126"/>
              <a:gd name="connsiteY3252" fmla="*/ 338867 h 5130710"/>
              <a:gd name="connsiteX3253" fmla="*/ 6543623 w 6842126"/>
              <a:gd name="connsiteY3253" fmla="*/ 362672 h 5130710"/>
              <a:gd name="connsiteX3254" fmla="*/ 6540106 w 6842126"/>
              <a:gd name="connsiteY3254" fmla="*/ 389279 h 5130710"/>
              <a:gd name="connsiteX3255" fmla="*/ 6548895 w 6842126"/>
              <a:gd name="connsiteY3255" fmla="*/ 373692 h 5130710"/>
              <a:gd name="connsiteX3256" fmla="*/ 6543246 w 6842126"/>
              <a:gd name="connsiteY3256" fmla="*/ 412432 h 5130710"/>
              <a:gd name="connsiteX3257" fmla="*/ 6530333 w 6842126"/>
              <a:gd name="connsiteY3257" fmla="*/ 508692 h 5130710"/>
              <a:gd name="connsiteX3258" fmla="*/ 6537071 w 6842126"/>
              <a:gd name="connsiteY3258" fmla="*/ 489557 h 5130710"/>
              <a:gd name="connsiteX3259" fmla="*/ 6557307 w 6842126"/>
              <a:gd name="connsiteY3259" fmla="*/ 375556 h 5130710"/>
              <a:gd name="connsiteX3260" fmla="*/ 6562408 w 6842126"/>
              <a:gd name="connsiteY3260" fmla="*/ 367282 h 5130710"/>
              <a:gd name="connsiteX3261" fmla="*/ 6562305 w 6842126"/>
              <a:gd name="connsiteY3261" fmla="*/ 376303 h 5130710"/>
              <a:gd name="connsiteX3262" fmla="*/ 6562675 w 6842126"/>
              <a:gd name="connsiteY3262" fmla="*/ 370563 h 5130710"/>
              <a:gd name="connsiteX3263" fmla="*/ 6568173 w 6842126"/>
              <a:gd name="connsiteY3263" fmla="*/ 339778 h 5130710"/>
              <a:gd name="connsiteX3264" fmla="*/ 6570721 w 6842126"/>
              <a:gd name="connsiteY3264" fmla="*/ 345304 h 5130710"/>
              <a:gd name="connsiteX3265" fmla="*/ 6567701 w 6842126"/>
              <a:gd name="connsiteY3265" fmla="*/ 368906 h 5130710"/>
              <a:gd name="connsiteX3266" fmla="*/ 6555351 w 6842126"/>
              <a:gd name="connsiteY3266" fmla="*/ 462214 h 5130710"/>
              <a:gd name="connsiteX3267" fmla="*/ 6549953 w 6842126"/>
              <a:gd name="connsiteY3267" fmla="*/ 529383 h 5130710"/>
              <a:gd name="connsiteX3268" fmla="*/ 6554643 w 6842126"/>
              <a:gd name="connsiteY3268" fmla="*/ 523595 h 5130710"/>
              <a:gd name="connsiteX3269" fmla="*/ 6557528 w 6842126"/>
              <a:gd name="connsiteY3269" fmla="*/ 510207 h 5130710"/>
              <a:gd name="connsiteX3270" fmla="*/ 6573371 w 6842126"/>
              <a:gd name="connsiteY3270" fmla="*/ 402271 h 5130710"/>
              <a:gd name="connsiteX3271" fmla="*/ 6564587 w 6842126"/>
              <a:gd name="connsiteY3271" fmla="*/ 487619 h 5130710"/>
              <a:gd name="connsiteX3272" fmla="*/ 6560215 w 6842126"/>
              <a:gd name="connsiteY3272" fmla="*/ 516725 h 5130710"/>
              <a:gd name="connsiteX3273" fmla="*/ 6560951 w 6842126"/>
              <a:gd name="connsiteY3273" fmla="*/ 515813 h 5130710"/>
              <a:gd name="connsiteX3274" fmla="*/ 6574551 w 6842126"/>
              <a:gd name="connsiteY3274" fmla="*/ 463023 h 5130710"/>
              <a:gd name="connsiteX3275" fmla="*/ 6576058 w 6842126"/>
              <a:gd name="connsiteY3275" fmla="*/ 454816 h 5130710"/>
              <a:gd name="connsiteX3276" fmla="*/ 6574237 w 6842126"/>
              <a:gd name="connsiteY3276" fmla="*/ 478599 h 5130710"/>
              <a:gd name="connsiteX3277" fmla="*/ 6579641 w 6842126"/>
              <a:gd name="connsiteY3277" fmla="*/ 485570 h 5130710"/>
              <a:gd name="connsiteX3278" fmla="*/ 6598069 w 6842126"/>
              <a:gd name="connsiteY3278" fmla="*/ 395966 h 5130710"/>
              <a:gd name="connsiteX3279" fmla="*/ 6604187 w 6842126"/>
              <a:gd name="connsiteY3279" fmla="*/ 355077 h 5130710"/>
              <a:gd name="connsiteX3280" fmla="*/ 6608959 w 6842126"/>
              <a:gd name="connsiteY3280" fmla="*/ 341143 h 5130710"/>
              <a:gd name="connsiteX3281" fmla="*/ 6604917 w 6842126"/>
              <a:gd name="connsiteY3281" fmla="*/ 377909 h 5130710"/>
              <a:gd name="connsiteX3282" fmla="*/ 6600058 w 6842126"/>
              <a:gd name="connsiteY3282" fmla="*/ 428175 h 5130710"/>
              <a:gd name="connsiteX3283" fmla="*/ 6604861 w 6842126"/>
              <a:gd name="connsiteY3283" fmla="*/ 428648 h 5130710"/>
              <a:gd name="connsiteX3284" fmla="*/ 6603321 w 6842126"/>
              <a:gd name="connsiteY3284" fmla="*/ 435059 h 5130710"/>
              <a:gd name="connsiteX3285" fmla="*/ 6583575 w 6842126"/>
              <a:gd name="connsiteY3285" fmla="*/ 551665 h 5130710"/>
              <a:gd name="connsiteX3286" fmla="*/ 6583575 w 6842126"/>
              <a:gd name="connsiteY3286" fmla="*/ 551665 h 5130710"/>
              <a:gd name="connsiteX3287" fmla="*/ 6625245 w 6842126"/>
              <a:gd name="connsiteY3287" fmla="*/ 372338 h 5130710"/>
              <a:gd name="connsiteX3288" fmla="*/ 6626167 w 6842126"/>
              <a:gd name="connsiteY3288" fmla="*/ 377363 h 5130710"/>
              <a:gd name="connsiteX3289" fmla="*/ 6630264 w 6842126"/>
              <a:gd name="connsiteY3289" fmla="*/ 365524 h 5130710"/>
              <a:gd name="connsiteX3290" fmla="*/ 6634022 w 6842126"/>
              <a:gd name="connsiteY3290" fmla="*/ 334567 h 5130710"/>
              <a:gd name="connsiteX3291" fmla="*/ 6642941 w 6842126"/>
              <a:gd name="connsiteY3291" fmla="*/ 296188 h 5130710"/>
              <a:gd name="connsiteX3292" fmla="*/ 6646269 w 6842126"/>
              <a:gd name="connsiteY3292" fmla="*/ 280442 h 5130710"/>
              <a:gd name="connsiteX3293" fmla="*/ 6645722 w 6842126"/>
              <a:gd name="connsiteY3293" fmla="*/ 287350 h 5130710"/>
              <a:gd name="connsiteX3294" fmla="*/ 6634511 w 6842126"/>
              <a:gd name="connsiteY3294" fmla="*/ 379206 h 5130710"/>
              <a:gd name="connsiteX3295" fmla="*/ 6633619 w 6842126"/>
              <a:gd name="connsiteY3295" fmla="*/ 393629 h 5130710"/>
              <a:gd name="connsiteX3296" fmla="*/ 6634855 w 6842126"/>
              <a:gd name="connsiteY3296" fmla="*/ 397094 h 5130710"/>
              <a:gd name="connsiteX3297" fmla="*/ 6634549 w 6842126"/>
              <a:gd name="connsiteY3297" fmla="*/ 398668 h 5130710"/>
              <a:gd name="connsiteX3298" fmla="*/ 6618905 w 6842126"/>
              <a:gd name="connsiteY3298" fmla="*/ 516332 h 5130710"/>
              <a:gd name="connsiteX3299" fmla="*/ 6640961 w 6842126"/>
              <a:gd name="connsiteY3299" fmla="*/ 432201 h 5130710"/>
              <a:gd name="connsiteX3300" fmla="*/ 6639083 w 6842126"/>
              <a:gd name="connsiteY3300" fmla="*/ 472958 h 5130710"/>
              <a:gd name="connsiteX3301" fmla="*/ 6611407 w 6842126"/>
              <a:gd name="connsiteY3301" fmla="*/ 663495 h 5130710"/>
              <a:gd name="connsiteX3302" fmla="*/ 6609129 w 6842126"/>
              <a:gd name="connsiteY3302" fmla="*/ 672641 h 5130710"/>
              <a:gd name="connsiteX3303" fmla="*/ 6602666 w 6842126"/>
              <a:gd name="connsiteY3303" fmla="*/ 714101 h 5130710"/>
              <a:gd name="connsiteX3304" fmla="*/ 6590599 w 6842126"/>
              <a:gd name="connsiteY3304" fmla="*/ 777816 h 5130710"/>
              <a:gd name="connsiteX3305" fmla="*/ 6554877 w 6842126"/>
              <a:gd name="connsiteY3305" fmla="*/ 915712 h 5130710"/>
              <a:gd name="connsiteX3306" fmla="*/ 6541537 w 6842126"/>
              <a:gd name="connsiteY3306" fmla="*/ 964468 h 5130710"/>
              <a:gd name="connsiteX3307" fmla="*/ 6541515 w 6842126"/>
              <a:gd name="connsiteY3307" fmla="*/ 964534 h 5130710"/>
              <a:gd name="connsiteX3308" fmla="*/ 6557936 w 6842126"/>
              <a:gd name="connsiteY3308" fmla="*/ 917994 h 5130710"/>
              <a:gd name="connsiteX3309" fmla="*/ 6609722 w 6842126"/>
              <a:gd name="connsiteY3309" fmla="*/ 746026 h 5130710"/>
              <a:gd name="connsiteX3310" fmla="*/ 6657161 w 6842126"/>
              <a:gd name="connsiteY3310" fmla="*/ 567477 h 5130710"/>
              <a:gd name="connsiteX3311" fmla="*/ 6687886 w 6842126"/>
              <a:gd name="connsiteY3311" fmla="*/ 407948 h 5130710"/>
              <a:gd name="connsiteX3312" fmla="*/ 6696215 w 6842126"/>
              <a:gd name="connsiteY3312" fmla="*/ 426693 h 5130710"/>
              <a:gd name="connsiteX3313" fmla="*/ 6708610 w 6842126"/>
              <a:gd name="connsiteY3313" fmla="*/ 466827 h 5130710"/>
              <a:gd name="connsiteX3314" fmla="*/ 6661665 w 6842126"/>
              <a:gd name="connsiteY3314" fmla="*/ 672150 h 5130710"/>
              <a:gd name="connsiteX3315" fmla="*/ 6624737 w 6842126"/>
              <a:gd name="connsiteY3315" fmla="*/ 818677 h 5130710"/>
              <a:gd name="connsiteX3316" fmla="*/ 6534190 w 6842126"/>
              <a:gd name="connsiteY3316" fmla="*/ 1098426 h 5130710"/>
              <a:gd name="connsiteX3317" fmla="*/ 6238385 w 6842126"/>
              <a:gd name="connsiteY3317" fmla="*/ 1867241 h 5130710"/>
              <a:gd name="connsiteX3318" fmla="*/ 6038291 w 6842126"/>
              <a:gd name="connsiteY3318" fmla="*/ 2270199 h 5130710"/>
              <a:gd name="connsiteX3319" fmla="*/ 5841240 w 6842126"/>
              <a:gd name="connsiteY3319" fmla="*/ 2669246 h 5130710"/>
              <a:gd name="connsiteX3320" fmla="*/ 5643453 w 6842126"/>
              <a:gd name="connsiteY3320" fmla="*/ 3068034 h 5130710"/>
              <a:gd name="connsiteX3321" fmla="*/ 5421265 w 6842126"/>
              <a:gd name="connsiteY3321" fmla="*/ 3432410 h 5130710"/>
              <a:gd name="connsiteX3322" fmla="*/ 5315213 w 6842126"/>
              <a:gd name="connsiteY3322" fmla="*/ 3616799 h 5130710"/>
              <a:gd name="connsiteX3323" fmla="*/ 5061919 w 6842126"/>
              <a:gd name="connsiteY3323" fmla="*/ 3987406 h 5130710"/>
              <a:gd name="connsiteX3324" fmla="*/ 5058243 w 6842126"/>
              <a:gd name="connsiteY3324" fmla="*/ 3992677 h 5130710"/>
              <a:gd name="connsiteX3325" fmla="*/ 5058044 w 6842126"/>
              <a:gd name="connsiteY3325" fmla="*/ 3993878 h 5130710"/>
              <a:gd name="connsiteX3326" fmla="*/ 5057245 w 6842126"/>
              <a:gd name="connsiteY3326" fmla="*/ 3994110 h 5130710"/>
              <a:gd name="connsiteX3327" fmla="*/ 5046025 w 6842126"/>
              <a:gd name="connsiteY3327" fmla="*/ 4010192 h 5130710"/>
              <a:gd name="connsiteX3328" fmla="*/ 5046773 w 6842126"/>
              <a:gd name="connsiteY3328" fmla="*/ 4009929 h 5130710"/>
              <a:gd name="connsiteX3329" fmla="*/ 5041590 w 6842126"/>
              <a:gd name="connsiteY3329" fmla="*/ 4020948 h 5130710"/>
              <a:gd name="connsiteX3330" fmla="*/ 5016427 w 6842126"/>
              <a:gd name="connsiteY3330" fmla="*/ 4059219 h 5130710"/>
              <a:gd name="connsiteX3331" fmla="*/ 4917958 w 6842126"/>
              <a:gd name="connsiteY3331" fmla="*/ 4213010 h 5130710"/>
              <a:gd name="connsiteX3332" fmla="*/ 4778693 w 6842126"/>
              <a:gd name="connsiteY3332" fmla="*/ 4410216 h 5130710"/>
              <a:gd name="connsiteX3333" fmla="*/ 4711801 w 6842126"/>
              <a:gd name="connsiteY3333" fmla="*/ 4511425 h 5130710"/>
              <a:gd name="connsiteX3334" fmla="*/ 4514205 w 6842126"/>
              <a:gd name="connsiteY3334" fmla="*/ 4747935 h 5130710"/>
              <a:gd name="connsiteX3335" fmla="*/ 4479911 w 6842126"/>
              <a:gd name="connsiteY3335" fmla="*/ 4780150 h 5130710"/>
              <a:gd name="connsiteX3336" fmla="*/ 4472823 w 6842126"/>
              <a:gd name="connsiteY3336" fmla="*/ 4790589 h 5130710"/>
              <a:gd name="connsiteX3337" fmla="*/ 4472195 w 6842126"/>
              <a:gd name="connsiteY3337" fmla="*/ 4790467 h 5130710"/>
              <a:gd name="connsiteX3338" fmla="*/ 4471575 w 6842126"/>
              <a:gd name="connsiteY3338" fmla="*/ 4792427 h 5130710"/>
              <a:gd name="connsiteX3339" fmla="*/ 4472823 w 6842126"/>
              <a:gd name="connsiteY3339" fmla="*/ 4790589 h 5130710"/>
              <a:gd name="connsiteX3340" fmla="*/ 4475211 w 6842126"/>
              <a:gd name="connsiteY3340" fmla="*/ 4791051 h 5130710"/>
              <a:gd name="connsiteX3341" fmla="*/ 4450077 w 6842126"/>
              <a:gd name="connsiteY3341" fmla="*/ 4824326 h 5130710"/>
              <a:gd name="connsiteX3342" fmla="*/ 4457985 w 6842126"/>
              <a:gd name="connsiteY3342" fmla="*/ 4819037 h 5130710"/>
              <a:gd name="connsiteX3343" fmla="*/ 4466499 w 6842126"/>
              <a:gd name="connsiteY3343" fmla="*/ 4820420 h 5130710"/>
              <a:gd name="connsiteX3344" fmla="*/ 4491169 w 6842126"/>
              <a:gd name="connsiteY3344" fmla="*/ 4796906 h 5130710"/>
              <a:gd name="connsiteX3345" fmla="*/ 4530241 w 6842126"/>
              <a:gd name="connsiteY3345" fmla="*/ 4758069 h 5130710"/>
              <a:gd name="connsiteX3346" fmla="*/ 4563783 w 6842126"/>
              <a:gd name="connsiteY3346" fmla="*/ 4724052 h 5130710"/>
              <a:gd name="connsiteX3347" fmla="*/ 4556273 w 6842126"/>
              <a:gd name="connsiteY3347" fmla="*/ 4733331 h 5130710"/>
              <a:gd name="connsiteX3348" fmla="*/ 4512701 w 6842126"/>
              <a:gd name="connsiteY3348" fmla="*/ 4777219 h 5130710"/>
              <a:gd name="connsiteX3349" fmla="*/ 4424695 w 6842126"/>
              <a:gd name="connsiteY3349" fmla="*/ 4869922 h 5130710"/>
              <a:gd name="connsiteX3350" fmla="*/ 4376035 w 6842126"/>
              <a:gd name="connsiteY3350" fmla="*/ 4917266 h 5130710"/>
              <a:gd name="connsiteX3351" fmla="*/ 4330010 w 6842126"/>
              <a:gd name="connsiteY3351" fmla="*/ 4960167 h 5130710"/>
              <a:gd name="connsiteX3352" fmla="*/ 4381741 w 6842126"/>
              <a:gd name="connsiteY3352" fmla="*/ 4907632 h 5130710"/>
              <a:gd name="connsiteX3353" fmla="*/ 4398504 w 6842126"/>
              <a:gd name="connsiteY3353" fmla="*/ 4889409 h 5130710"/>
              <a:gd name="connsiteX3354" fmla="*/ 4379332 w 6842126"/>
              <a:gd name="connsiteY3354" fmla="*/ 4901258 h 5130710"/>
              <a:gd name="connsiteX3355" fmla="*/ 4260103 w 6842126"/>
              <a:gd name="connsiteY3355" fmla="*/ 5015352 h 5130710"/>
              <a:gd name="connsiteX3356" fmla="*/ 4367029 w 6842126"/>
              <a:gd name="connsiteY3356" fmla="*/ 4905911 h 5130710"/>
              <a:gd name="connsiteX3357" fmla="*/ 4373287 w 6842126"/>
              <a:gd name="connsiteY3357" fmla="*/ 4896257 h 5130710"/>
              <a:gd name="connsiteX3358" fmla="*/ 4366267 w 6842126"/>
              <a:gd name="connsiteY3358" fmla="*/ 4903897 h 5130710"/>
              <a:gd name="connsiteX3359" fmla="*/ 4304781 w 6842126"/>
              <a:gd name="connsiteY3359" fmla="*/ 4962226 h 5130710"/>
              <a:gd name="connsiteX3360" fmla="*/ 4264505 w 6842126"/>
              <a:gd name="connsiteY3360" fmla="*/ 4998721 h 5130710"/>
              <a:gd name="connsiteX3361" fmla="*/ 4268532 w 6842126"/>
              <a:gd name="connsiteY3361" fmla="*/ 4992047 h 5130710"/>
              <a:gd name="connsiteX3362" fmla="*/ 4268678 w 6842126"/>
              <a:gd name="connsiteY3362" fmla="*/ 4991737 h 5130710"/>
              <a:gd name="connsiteX3363" fmla="*/ 4270339 w 6842126"/>
              <a:gd name="connsiteY3363" fmla="*/ 4990009 h 5130710"/>
              <a:gd name="connsiteX3364" fmla="*/ 4297603 w 6842126"/>
              <a:gd name="connsiteY3364" fmla="*/ 4963214 h 5130710"/>
              <a:gd name="connsiteX3365" fmla="*/ 4275835 w 6842126"/>
              <a:gd name="connsiteY3365" fmla="*/ 4978344 h 5130710"/>
              <a:gd name="connsiteX3366" fmla="*/ 4273925 w 6842126"/>
              <a:gd name="connsiteY3366" fmla="*/ 4980300 h 5130710"/>
              <a:gd name="connsiteX3367" fmla="*/ 4272865 w 6842126"/>
              <a:gd name="connsiteY3367" fmla="*/ 4976409 h 5130710"/>
              <a:gd name="connsiteX3368" fmla="*/ 4267035 w 6842126"/>
              <a:gd name="connsiteY3368" fmla="*/ 4983500 h 5130710"/>
              <a:gd name="connsiteX3369" fmla="*/ 4261140 w 6842126"/>
              <a:gd name="connsiteY3369" fmla="*/ 4992847 h 5130710"/>
              <a:gd name="connsiteX3370" fmla="*/ 4255440 w 6842126"/>
              <a:gd name="connsiteY3370" fmla="*/ 4997943 h 5130710"/>
              <a:gd name="connsiteX3371" fmla="*/ 4270041 w 6842126"/>
              <a:gd name="connsiteY3371" fmla="*/ 4978234 h 5130710"/>
              <a:gd name="connsiteX3372" fmla="*/ 4374063 w 6842126"/>
              <a:gd name="connsiteY3372" fmla="*/ 4877175 h 5130710"/>
              <a:gd name="connsiteX3373" fmla="*/ 4411251 w 6842126"/>
              <a:gd name="connsiteY3373" fmla="*/ 4834361 h 5130710"/>
              <a:gd name="connsiteX3374" fmla="*/ 4405148 w 6842126"/>
              <a:gd name="connsiteY3374" fmla="*/ 4839351 h 5130710"/>
              <a:gd name="connsiteX3375" fmla="*/ 4319567 w 6842126"/>
              <a:gd name="connsiteY3375" fmla="*/ 4921551 h 5130710"/>
              <a:gd name="connsiteX3376" fmla="*/ 4287595 w 6842126"/>
              <a:gd name="connsiteY3376" fmla="*/ 4952809 h 5130710"/>
              <a:gd name="connsiteX3377" fmla="*/ 4303749 w 6842126"/>
              <a:gd name="connsiteY3377" fmla="*/ 4932132 h 5130710"/>
              <a:gd name="connsiteX3378" fmla="*/ 4396789 w 6842126"/>
              <a:gd name="connsiteY3378" fmla="*/ 4837527 h 5130710"/>
              <a:gd name="connsiteX3379" fmla="*/ 4431508 w 6842126"/>
              <a:gd name="connsiteY3379" fmla="*/ 4798327 h 5130710"/>
              <a:gd name="connsiteX3380" fmla="*/ 4405769 w 6842126"/>
              <a:gd name="connsiteY3380" fmla="*/ 4824928 h 5130710"/>
              <a:gd name="connsiteX3381" fmla="*/ 4377465 w 6842126"/>
              <a:gd name="connsiteY3381" fmla="*/ 4849816 h 5130710"/>
              <a:gd name="connsiteX3382" fmla="*/ 4422840 w 6842126"/>
              <a:gd name="connsiteY3382" fmla="*/ 4801605 h 5130710"/>
              <a:gd name="connsiteX3383" fmla="*/ 4433807 w 6842126"/>
              <a:gd name="connsiteY3383" fmla="*/ 4783269 h 5130710"/>
              <a:gd name="connsiteX3384" fmla="*/ 4441079 w 6842126"/>
              <a:gd name="connsiteY3384" fmla="*/ 4774633 h 5130710"/>
              <a:gd name="connsiteX3385" fmla="*/ 4441424 w 6842126"/>
              <a:gd name="connsiteY3385" fmla="*/ 4774410 h 5130710"/>
              <a:gd name="connsiteX3386" fmla="*/ 4442735 w 6842126"/>
              <a:gd name="connsiteY3386" fmla="*/ 4772667 h 5130710"/>
              <a:gd name="connsiteX3387" fmla="*/ 4458319 w 6842126"/>
              <a:gd name="connsiteY3387" fmla="*/ 4754161 h 5130710"/>
              <a:gd name="connsiteX3388" fmla="*/ 4483609 w 6842126"/>
              <a:gd name="connsiteY3388" fmla="*/ 4726482 h 5130710"/>
              <a:gd name="connsiteX3389" fmla="*/ 4489871 w 6842126"/>
              <a:gd name="connsiteY3389" fmla="*/ 4716831 h 5130710"/>
              <a:gd name="connsiteX3390" fmla="*/ 4474941 w 6842126"/>
              <a:gd name="connsiteY3390" fmla="*/ 4729759 h 5130710"/>
              <a:gd name="connsiteX3391" fmla="*/ 4462075 w 6842126"/>
              <a:gd name="connsiteY3391" fmla="*/ 4743318 h 5130710"/>
              <a:gd name="connsiteX3392" fmla="*/ 4450195 w 6842126"/>
              <a:gd name="connsiteY3392" fmla="*/ 4762745 h 5130710"/>
              <a:gd name="connsiteX3393" fmla="*/ 4442735 w 6842126"/>
              <a:gd name="connsiteY3393" fmla="*/ 4772667 h 5130710"/>
              <a:gd name="connsiteX3394" fmla="*/ 4441079 w 6842126"/>
              <a:gd name="connsiteY3394" fmla="*/ 4774633 h 5130710"/>
              <a:gd name="connsiteX3395" fmla="*/ 4434667 w 6842126"/>
              <a:gd name="connsiteY3395" fmla="*/ 4778781 h 5130710"/>
              <a:gd name="connsiteX3396" fmla="*/ 4438229 w 6842126"/>
              <a:gd name="connsiteY3396" fmla="*/ 4768449 h 5130710"/>
              <a:gd name="connsiteX3397" fmla="*/ 4418347 w 6842126"/>
              <a:gd name="connsiteY3397" fmla="*/ 4789402 h 5130710"/>
              <a:gd name="connsiteX3398" fmla="*/ 4361507 w 6842126"/>
              <a:gd name="connsiteY3398" fmla="*/ 4843961 h 5130710"/>
              <a:gd name="connsiteX3399" fmla="*/ 4407726 w 6842126"/>
              <a:gd name="connsiteY3399" fmla="*/ 4794280 h 5130710"/>
              <a:gd name="connsiteX3400" fmla="*/ 4447971 w 6842126"/>
              <a:gd name="connsiteY3400" fmla="*/ 4750370 h 5130710"/>
              <a:gd name="connsiteX3401" fmla="*/ 4453539 w 6842126"/>
              <a:gd name="connsiteY3401" fmla="*/ 4740473 h 5130710"/>
              <a:gd name="connsiteX3402" fmla="*/ 4461327 w 6842126"/>
              <a:gd name="connsiteY3402" fmla="*/ 4727297 h 5130710"/>
              <a:gd name="connsiteX3403" fmla="*/ 4458549 w 6842126"/>
              <a:gd name="connsiteY3403" fmla="*/ 4728670 h 5130710"/>
              <a:gd name="connsiteX3404" fmla="*/ 4347073 w 6842126"/>
              <a:gd name="connsiteY3404" fmla="*/ 4842134 h 5130710"/>
              <a:gd name="connsiteX3405" fmla="*/ 4335007 w 6842126"/>
              <a:gd name="connsiteY3405" fmla="*/ 4851770 h 5130710"/>
              <a:gd name="connsiteX3406" fmla="*/ 4323093 w 6842126"/>
              <a:gd name="connsiteY3406" fmla="*/ 4868649 h 5130710"/>
              <a:gd name="connsiteX3407" fmla="*/ 4325729 w 6842126"/>
              <a:gd name="connsiteY3407" fmla="*/ 4854808 h 5130710"/>
              <a:gd name="connsiteX3408" fmla="*/ 4337499 w 6842126"/>
              <a:gd name="connsiteY3408" fmla="*/ 4831400 h 5130710"/>
              <a:gd name="connsiteX3409" fmla="*/ 4326990 w 6842126"/>
              <a:gd name="connsiteY3409" fmla="*/ 4842379 h 5130710"/>
              <a:gd name="connsiteX3410" fmla="*/ 4333314 w 6842126"/>
              <a:gd name="connsiteY3410" fmla="*/ 4827214 h 5130710"/>
              <a:gd name="connsiteX3411" fmla="*/ 4316035 w 6842126"/>
              <a:gd name="connsiteY3411" fmla="*/ 4844785 h 5130710"/>
              <a:gd name="connsiteX3412" fmla="*/ 4304315 w 6842126"/>
              <a:gd name="connsiteY3412" fmla="*/ 4865303 h 5130710"/>
              <a:gd name="connsiteX3413" fmla="*/ 4292760 w 6842126"/>
              <a:gd name="connsiteY3413" fmla="*/ 4876853 h 5130710"/>
              <a:gd name="connsiteX3414" fmla="*/ 4291371 w 6842126"/>
              <a:gd name="connsiteY3414" fmla="*/ 4878251 h 5130710"/>
              <a:gd name="connsiteX3415" fmla="*/ 4295570 w 6842126"/>
              <a:gd name="connsiteY3415" fmla="*/ 4869759 h 5130710"/>
              <a:gd name="connsiteX3416" fmla="*/ 4313341 w 6842126"/>
              <a:gd name="connsiteY3416" fmla="*/ 4836849 h 5130710"/>
              <a:gd name="connsiteX3417" fmla="*/ 4336336 w 6842126"/>
              <a:gd name="connsiteY3417" fmla="*/ 4799949 h 5130710"/>
              <a:gd name="connsiteX3418" fmla="*/ 4351816 w 6842126"/>
              <a:gd name="connsiteY3418" fmla="*/ 4772836 h 5130710"/>
              <a:gd name="connsiteX3419" fmla="*/ 4341957 w 6842126"/>
              <a:gd name="connsiteY3419" fmla="*/ 4779983 h 5130710"/>
              <a:gd name="connsiteX3420" fmla="*/ 4340499 w 6842126"/>
              <a:gd name="connsiteY3420" fmla="*/ 4782131 h 5130710"/>
              <a:gd name="connsiteX3421" fmla="*/ 4318173 w 6842126"/>
              <a:gd name="connsiteY3421" fmla="*/ 4816503 h 5130710"/>
              <a:gd name="connsiteX3422" fmla="*/ 4306229 w 6842126"/>
              <a:gd name="connsiteY3422" fmla="*/ 4826077 h 5130710"/>
              <a:gd name="connsiteX3423" fmla="*/ 4300312 w 6842126"/>
              <a:gd name="connsiteY3423" fmla="*/ 4840917 h 5130710"/>
              <a:gd name="connsiteX3424" fmla="*/ 4288093 w 6842126"/>
              <a:gd name="connsiteY3424" fmla="*/ 4850713 h 5130710"/>
              <a:gd name="connsiteX3425" fmla="*/ 4269083 w 6842126"/>
              <a:gd name="connsiteY3425" fmla="*/ 4885611 h 5130710"/>
              <a:gd name="connsiteX3426" fmla="*/ 4263231 w 6842126"/>
              <a:gd name="connsiteY3426" fmla="*/ 4890868 h 5130710"/>
              <a:gd name="connsiteX3427" fmla="*/ 4264061 w 6842126"/>
              <a:gd name="connsiteY3427" fmla="*/ 4887352 h 5130710"/>
              <a:gd name="connsiteX3428" fmla="*/ 4254617 w 6842126"/>
              <a:gd name="connsiteY3428" fmla="*/ 4904411 h 5130710"/>
              <a:gd name="connsiteX3429" fmla="*/ 4247231 w 6842126"/>
              <a:gd name="connsiteY3429" fmla="*/ 4913563 h 5130710"/>
              <a:gd name="connsiteX3430" fmla="*/ 4255340 w 6842126"/>
              <a:gd name="connsiteY3430" fmla="*/ 4890666 h 5130710"/>
              <a:gd name="connsiteX3431" fmla="*/ 4269852 w 6842126"/>
              <a:gd name="connsiteY3431" fmla="*/ 4865361 h 5130710"/>
              <a:gd name="connsiteX3432" fmla="*/ 4286396 w 6842126"/>
              <a:gd name="connsiteY3432" fmla="*/ 4834111 h 5130710"/>
              <a:gd name="connsiteX3433" fmla="*/ 4286605 w 6842126"/>
              <a:gd name="connsiteY3433" fmla="*/ 4828524 h 5130710"/>
              <a:gd name="connsiteX3434" fmla="*/ 4292542 w 6842126"/>
              <a:gd name="connsiteY3434" fmla="*/ 4814433 h 5130710"/>
              <a:gd name="connsiteX3435" fmla="*/ 4295485 w 6842126"/>
              <a:gd name="connsiteY3435" fmla="*/ 4809830 h 5130710"/>
              <a:gd name="connsiteX3436" fmla="*/ 4294245 w 6842126"/>
              <a:gd name="connsiteY3436" fmla="*/ 4811342 h 5130710"/>
              <a:gd name="connsiteX3437" fmla="*/ 4290878 w 6842126"/>
              <a:gd name="connsiteY3437" fmla="*/ 4816416 h 5130710"/>
              <a:gd name="connsiteX3438" fmla="*/ 4272647 w 6842126"/>
              <a:gd name="connsiteY3438" fmla="*/ 4846621 h 5130710"/>
              <a:gd name="connsiteX3439" fmla="*/ 4264859 w 6842126"/>
              <a:gd name="connsiteY3439" fmla="*/ 4856054 h 5130710"/>
              <a:gd name="connsiteX3440" fmla="*/ 4263983 w 6842126"/>
              <a:gd name="connsiteY3440" fmla="*/ 4857027 h 5130710"/>
              <a:gd name="connsiteX3441" fmla="*/ 4254871 w 6842126"/>
              <a:gd name="connsiteY3441" fmla="*/ 4870862 h 5130710"/>
              <a:gd name="connsiteX3442" fmla="*/ 4246785 w 6842126"/>
              <a:gd name="connsiteY3442" fmla="*/ 4882349 h 5130710"/>
              <a:gd name="connsiteX3443" fmla="*/ 4246773 w 6842126"/>
              <a:gd name="connsiteY3443" fmla="*/ 4882376 h 5130710"/>
              <a:gd name="connsiteX3444" fmla="*/ 4246756 w 6842126"/>
              <a:gd name="connsiteY3444" fmla="*/ 4882391 h 5130710"/>
              <a:gd name="connsiteX3445" fmla="*/ 4218048 w 6842126"/>
              <a:gd name="connsiteY3445" fmla="*/ 4923178 h 5130710"/>
              <a:gd name="connsiteX3446" fmla="*/ 4188267 w 6842126"/>
              <a:gd name="connsiteY3446" fmla="*/ 4965000 h 5130710"/>
              <a:gd name="connsiteX3447" fmla="*/ 4186767 w 6842126"/>
              <a:gd name="connsiteY3447" fmla="*/ 4955298 h 5130710"/>
              <a:gd name="connsiteX3448" fmla="*/ 4182161 w 6842126"/>
              <a:gd name="connsiteY3448" fmla="*/ 4963486 h 5130710"/>
              <a:gd name="connsiteX3449" fmla="*/ 4179649 w 6842126"/>
              <a:gd name="connsiteY3449" fmla="*/ 4964860 h 5130710"/>
              <a:gd name="connsiteX3450" fmla="*/ 4172817 w 6842126"/>
              <a:gd name="connsiteY3450" fmla="*/ 4969454 h 5130710"/>
              <a:gd name="connsiteX3451" fmla="*/ 4176350 w 6842126"/>
              <a:gd name="connsiteY3451" fmla="*/ 4962673 h 5130710"/>
              <a:gd name="connsiteX3452" fmla="*/ 4229491 w 6842126"/>
              <a:gd name="connsiteY3452" fmla="*/ 4861027 h 5130710"/>
              <a:gd name="connsiteX3453" fmla="*/ 4237758 w 6842126"/>
              <a:gd name="connsiteY3453" fmla="*/ 4845565 h 5130710"/>
              <a:gd name="connsiteX3454" fmla="*/ 4247467 w 6842126"/>
              <a:gd name="connsiteY3454" fmla="*/ 4827062 h 5130710"/>
              <a:gd name="connsiteX3455" fmla="*/ 4257552 w 6842126"/>
              <a:gd name="connsiteY3455" fmla="*/ 4803127 h 5130710"/>
              <a:gd name="connsiteX3456" fmla="*/ 4262559 w 6842126"/>
              <a:gd name="connsiteY3456" fmla="*/ 4792760 h 5130710"/>
              <a:gd name="connsiteX3457" fmla="*/ 4258371 w 6842126"/>
              <a:gd name="connsiteY3457" fmla="*/ 4797772 h 5130710"/>
              <a:gd name="connsiteX3458" fmla="*/ 4272333 w 6842126"/>
              <a:gd name="connsiteY3458" fmla="*/ 4770887 h 5130710"/>
              <a:gd name="connsiteX3459" fmla="*/ 4269122 w 6842126"/>
              <a:gd name="connsiteY3459" fmla="*/ 4753800 h 5130710"/>
              <a:gd name="connsiteX3460" fmla="*/ 4233353 w 6842126"/>
              <a:gd name="connsiteY3460" fmla="*/ 4815418 h 5130710"/>
              <a:gd name="connsiteX3461" fmla="*/ 4204360 w 6842126"/>
              <a:gd name="connsiteY3461" fmla="*/ 4855134 h 5130710"/>
              <a:gd name="connsiteX3462" fmla="*/ 4194375 w 6842126"/>
              <a:gd name="connsiteY3462" fmla="*/ 4859952 h 5130710"/>
              <a:gd name="connsiteX3463" fmla="*/ 4167844 w 6842126"/>
              <a:gd name="connsiteY3463" fmla="*/ 4907257 h 5130710"/>
              <a:gd name="connsiteX3464" fmla="*/ 4170669 w 6842126"/>
              <a:gd name="connsiteY3464" fmla="*/ 4892239 h 5130710"/>
              <a:gd name="connsiteX3465" fmla="*/ 4171276 w 6842126"/>
              <a:gd name="connsiteY3465" fmla="*/ 4893451 h 5130710"/>
              <a:gd name="connsiteX3466" fmla="*/ 4170380 w 6842126"/>
              <a:gd name="connsiteY3466" fmla="*/ 4895659 h 5130710"/>
              <a:gd name="connsiteX3467" fmla="*/ 4171665 w 6842126"/>
              <a:gd name="connsiteY3467" fmla="*/ 4894230 h 5130710"/>
              <a:gd name="connsiteX3468" fmla="*/ 4171276 w 6842126"/>
              <a:gd name="connsiteY3468" fmla="*/ 4893451 h 5130710"/>
              <a:gd name="connsiteX3469" fmla="*/ 4172923 w 6842126"/>
              <a:gd name="connsiteY3469" fmla="*/ 4889390 h 5130710"/>
              <a:gd name="connsiteX3470" fmla="*/ 4174693 w 6842126"/>
              <a:gd name="connsiteY3470" fmla="*/ 4887154 h 5130710"/>
              <a:gd name="connsiteX3471" fmla="*/ 4176008 w 6842126"/>
              <a:gd name="connsiteY3471" fmla="*/ 4884240 h 5130710"/>
              <a:gd name="connsiteX3472" fmla="*/ 4173883 w 6842126"/>
              <a:gd name="connsiteY3472" fmla="*/ 4872660 h 5130710"/>
              <a:gd name="connsiteX3473" fmla="*/ 4185800 w 6842126"/>
              <a:gd name="connsiteY3473" fmla="*/ 4848893 h 5130710"/>
              <a:gd name="connsiteX3474" fmla="*/ 4194020 w 6842126"/>
              <a:gd name="connsiteY3474" fmla="*/ 4834792 h 5130710"/>
              <a:gd name="connsiteX3475" fmla="*/ 4185943 w 6842126"/>
              <a:gd name="connsiteY3475" fmla="*/ 4838031 h 5130710"/>
              <a:gd name="connsiteX3476" fmla="*/ 4175941 w 6842126"/>
              <a:gd name="connsiteY3476" fmla="*/ 4842022 h 5130710"/>
              <a:gd name="connsiteX3477" fmla="*/ 4174698 w 6842126"/>
              <a:gd name="connsiteY3477" fmla="*/ 4842951 h 5130710"/>
              <a:gd name="connsiteX3478" fmla="*/ 4149918 w 6842126"/>
              <a:gd name="connsiteY3478" fmla="*/ 4883968 h 5130710"/>
              <a:gd name="connsiteX3479" fmla="*/ 4112906 w 6842126"/>
              <a:gd name="connsiteY3479" fmla="*/ 4952842 h 5130710"/>
              <a:gd name="connsiteX3480" fmla="*/ 4108464 w 6842126"/>
              <a:gd name="connsiteY3480" fmla="*/ 4956110 h 5130710"/>
              <a:gd name="connsiteX3481" fmla="*/ 4098537 w 6842126"/>
              <a:gd name="connsiteY3481" fmla="*/ 4964380 h 5130710"/>
              <a:gd name="connsiteX3482" fmla="*/ 4108735 w 6842126"/>
              <a:gd name="connsiteY3482" fmla="*/ 4941888 h 5130710"/>
              <a:gd name="connsiteX3483" fmla="*/ 4095785 w 6842126"/>
              <a:gd name="connsiteY3483" fmla="*/ 4961912 h 5130710"/>
              <a:gd name="connsiteX3484" fmla="*/ 4091668 w 6842126"/>
              <a:gd name="connsiteY3484" fmla="*/ 4957859 h 5130710"/>
              <a:gd name="connsiteX3485" fmla="*/ 4085722 w 6842126"/>
              <a:gd name="connsiteY3485" fmla="*/ 4963615 h 5130710"/>
              <a:gd name="connsiteX3486" fmla="*/ 4095909 w 6842126"/>
              <a:gd name="connsiteY3486" fmla="*/ 4942766 h 5130710"/>
              <a:gd name="connsiteX3487" fmla="*/ 4100053 w 6842126"/>
              <a:gd name="connsiteY3487" fmla="*/ 4936842 h 5130710"/>
              <a:gd name="connsiteX3488" fmla="*/ 4102664 w 6842126"/>
              <a:gd name="connsiteY3488" fmla="*/ 4934532 h 5130710"/>
              <a:gd name="connsiteX3489" fmla="*/ 4100297 w 6842126"/>
              <a:gd name="connsiteY3489" fmla="*/ 4933782 h 5130710"/>
              <a:gd name="connsiteX3490" fmla="*/ 4113927 w 6842126"/>
              <a:gd name="connsiteY3490" fmla="*/ 4905889 h 5130710"/>
              <a:gd name="connsiteX3491" fmla="*/ 4120271 w 6842126"/>
              <a:gd name="connsiteY3491" fmla="*/ 4899099 h 5130710"/>
              <a:gd name="connsiteX3492" fmla="*/ 4121731 w 6842126"/>
              <a:gd name="connsiteY3492" fmla="*/ 4897663 h 5130710"/>
              <a:gd name="connsiteX3493" fmla="*/ 4110169 w 6842126"/>
              <a:gd name="connsiteY3493" fmla="*/ 4899037 h 5130710"/>
              <a:gd name="connsiteX3494" fmla="*/ 4108227 w 6842126"/>
              <a:gd name="connsiteY3494" fmla="*/ 4899399 h 5130710"/>
              <a:gd name="connsiteX3495" fmla="*/ 4108445 w 6842126"/>
              <a:gd name="connsiteY3495" fmla="*/ 4897328 h 5130710"/>
              <a:gd name="connsiteX3496" fmla="*/ 4111409 w 6842126"/>
              <a:gd name="connsiteY3496" fmla="*/ 4864413 h 5130710"/>
              <a:gd name="connsiteX3497" fmla="*/ 4111661 w 6842126"/>
              <a:gd name="connsiteY3497" fmla="*/ 4857895 h 5130710"/>
              <a:gd name="connsiteX3498" fmla="*/ 4124301 w 6842126"/>
              <a:gd name="connsiteY3498" fmla="*/ 4838450 h 5130710"/>
              <a:gd name="connsiteX3499" fmla="*/ 4135571 w 6842126"/>
              <a:gd name="connsiteY3499" fmla="*/ 4814697 h 5130710"/>
              <a:gd name="connsiteX3500" fmla="*/ 4122830 w 6842126"/>
              <a:gd name="connsiteY3500" fmla="*/ 4827146 h 5130710"/>
              <a:gd name="connsiteX3501" fmla="*/ 4133738 w 6842126"/>
              <a:gd name="connsiteY3501" fmla="*/ 4811991 h 5130710"/>
              <a:gd name="connsiteX3502" fmla="*/ 4135370 w 6842126"/>
              <a:gd name="connsiteY3502" fmla="*/ 4809729 h 5130710"/>
              <a:gd name="connsiteX3503" fmla="*/ 4152222 w 6842126"/>
              <a:gd name="connsiteY3503" fmla="*/ 4786499 h 5130710"/>
              <a:gd name="connsiteX3504" fmla="*/ 4159595 w 6842126"/>
              <a:gd name="connsiteY3504" fmla="*/ 4774179 h 5130710"/>
              <a:gd name="connsiteX3505" fmla="*/ 4164682 w 6842126"/>
              <a:gd name="connsiteY3505" fmla="*/ 4755162 h 5130710"/>
              <a:gd name="connsiteX3506" fmla="*/ 4157741 w 6842126"/>
              <a:gd name="connsiteY3506" fmla="*/ 4760727 h 5130710"/>
              <a:gd name="connsiteX3507" fmla="*/ 4175080 w 6842126"/>
              <a:gd name="connsiteY3507" fmla="*/ 4727166 h 5130710"/>
              <a:gd name="connsiteX3508" fmla="*/ 4195464 w 6842126"/>
              <a:gd name="connsiteY3508" fmla="*/ 4694352 h 5130710"/>
              <a:gd name="connsiteX3509" fmla="*/ 4194008 w 6842126"/>
              <a:gd name="connsiteY3509" fmla="*/ 4691667 h 5130710"/>
              <a:gd name="connsiteX3510" fmla="*/ 4192998 w 6842126"/>
              <a:gd name="connsiteY3510" fmla="*/ 4687378 h 5130710"/>
              <a:gd name="connsiteX3511" fmla="*/ 4185581 w 6842126"/>
              <a:gd name="connsiteY3511" fmla="*/ 4695548 h 5130710"/>
              <a:gd name="connsiteX3512" fmla="*/ 4162315 w 6842126"/>
              <a:gd name="connsiteY3512" fmla="*/ 4716921 h 5130710"/>
              <a:gd name="connsiteX3513" fmla="*/ 4153986 w 6842126"/>
              <a:gd name="connsiteY3513" fmla="*/ 4726406 h 5130710"/>
              <a:gd name="connsiteX3514" fmla="*/ 4136078 w 6842126"/>
              <a:gd name="connsiteY3514" fmla="*/ 4751724 h 5130710"/>
              <a:gd name="connsiteX3515" fmla="*/ 4116239 w 6842126"/>
              <a:gd name="connsiteY3515" fmla="*/ 4779405 h 5130710"/>
              <a:gd name="connsiteX3516" fmla="*/ 4111941 w 6842126"/>
              <a:gd name="connsiteY3516" fmla="*/ 4786365 h 5130710"/>
              <a:gd name="connsiteX3517" fmla="*/ 4106622 w 6842126"/>
              <a:gd name="connsiteY3517" fmla="*/ 4795763 h 5130710"/>
              <a:gd name="connsiteX3518" fmla="*/ 4104256 w 6842126"/>
              <a:gd name="connsiteY3518" fmla="*/ 4802474 h 5130710"/>
              <a:gd name="connsiteX3519" fmla="*/ 4101401 w 6842126"/>
              <a:gd name="connsiteY3519" fmla="*/ 4805211 h 5130710"/>
              <a:gd name="connsiteX3520" fmla="*/ 4101378 w 6842126"/>
              <a:gd name="connsiteY3520" fmla="*/ 4805029 h 5130710"/>
              <a:gd name="connsiteX3521" fmla="*/ 4100863 w 6842126"/>
              <a:gd name="connsiteY3521" fmla="*/ 4805937 h 5130710"/>
              <a:gd name="connsiteX3522" fmla="*/ 4091113 w 6842126"/>
              <a:gd name="connsiteY3522" fmla="*/ 4816705 h 5130710"/>
              <a:gd name="connsiteX3523" fmla="*/ 4091461 w 6842126"/>
              <a:gd name="connsiteY3523" fmla="*/ 4813634 h 5130710"/>
              <a:gd name="connsiteX3524" fmla="*/ 4104177 w 6842126"/>
              <a:gd name="connsiteY3524" fmla="*/ 4795003 h 5130710"/>
              <a:gd name="connsiteX3525" fmla="*/ 4101465 w 6842126"/>
              <a:gd name="connsiteY3525" fmla="*/ 4789938 h 5130710"/>
              <a:gd name="connsiteX3526" fmla="*/ 4101015 w 6842126"/>
              <a:gd name="connsiteY3526" fmla="*/ 4787387 h 5130710"/>
              <a:gd name="connsiteX3527" fmla="*/ 4106707 w 6842126"/>
              <a:gd name="connsiteY3527" fmla="*/ 4776639 h 5130710"/>
              <a:gd name="connsiteX3528" fmla="*/ 4111766 w 6842126"/>
              <a:gd name="connsiteY3528" fmla="*/ 4772481 h 5130710"/>
              <a:gd name="connsiteX3529" fmla="*/ 4104355 w 6842126"/>
              <a:gd name="connsiteY3529" fmla="*/ 4772908 h 5130710"/>
              <a:gd name="connsiteX3530" fmla="*/ 4109260 w 6842126"/>
              <a:gd name="connsiteY3530" fmla="*/ 4765487 h 5130710"/>
              <a:gd name="connsiteX3531" fmla="*/ 4153865 w 6842126"/>
              <a:gd name="connsiteY3531" fmla="*/ 4702410 h 5130710"/>
              <a:gd name="connsiteX3532" fmla="*/ 4094507 w 6842126"/>
              <a:gd name="connsiteY3532" fmla="*/ 4753960 h 5130710"/>
              <a:gd name="connsiteX3533" fmla="*/ 4057738 w 6842126"/>
              <a:gd name="connsiteY3533" fmla="*/ 4803201 h 5130710"/>
              <a:gd name="connsiteX3534" fmla="*/ 4030791 w 6842126"/>
              <a:gd name="connsiteY3534" fmla="*/ 4831883 h 5130710"/>
              <a:gd name="connsiteX3535" fmla="*/ 4029360 w 6842126"/>
              <a:gd name="connsiteY3535" fmla="*/ 4831410 h 5130710"/>
              <a:gd name="connsiteX3536" fmla="*/ 4021297 w 6842126"/>
              <a:gd name="connsiteY3536" fmla="*/ 4840271 h 5130710"/>
              <a:gd name="connsiteX3537" fmla="*/ 4017063 w 6842126"/>
              <a:gd name="connsiteY3537" fmla="*/ 4846702 h 5130710"/>
              <a:gd name="connsiteX3538" fmla="*/ 3995266 w 6842126"/>
              <a:gd name="connsiteY3538" fmla="*/ 4870255 h 5130710"/>
              <a:gd name="connsiteX3539" fmla="*/ 3994627 w 6842126"/>
              <a:gd name="connsiteY3539" fmla="*/ 4860321 h 5130710"/>
              <a:gd name="connsiteX3540" fmla="*/ 4003909 w 6842126"/>
              <a:gd name="connsiteY3540" fmla="*/ 4836663 h 5130710"/>
              <a:gd name="connsiteX3541" fmla="*/ 4009504 w 6842126"/>
              <a:gd name="connsiteY3541" fmla="*/ 4829506 h 5130710"/>
              <a:gd name="connsiteX3542" fmla="*/ 4059305 w 6842126"/>
              <a:gd name="connsiteY3542" fmla="*/ 4753967 h 5130710"/>
              <a:gd name="connsiteX3543" fmla="*/ 4060021 w 6842126"/>
              <a:gd name="connsiteY3543" fmla="*/ 4729691 h 5130710"/>
              <a:gd name="connsiteX3544" fmla="*/ 4119922 w 6842126"/>
              <a:gd name="connsiteY3544" fmla="*/ 4660646 h 5130710"/>
              <a:gd name="connsiteX3545" fmla="*/ 4111424 w 6842126"/>
              <a:gd name="connsiteY3545" fmla="*/ 4657059 h 5130710"/>
              <a:gd name="connsiteX3546" fmla="*/ 4105418 w 6842126"/>
              <a:gd name="connsiteY3546" fmla="*/ 4650545 h 5130710"/>
              <a:gd name="connsiteX3547" fmla="*/ 4102629 w 6842126"/>
              <a:gd name="connsiteY3547" fmla="*/ 4653465 h 5130710"/>
              <a:gd name="connsiteX3548" fmla="*/ 4102392 w 6842126"/>
              <a:gd name="connsiteY3548" fmla="*/ 4650061 h 5130710"/>
              <a:gd name="connsiteX3549" fmla="*/ 4102903 w 6842126"/>
              <a:gd name="connsiteY3549" fmla="*/ 4648348 h 5130710"/>
              <a:gd name="connsiteX3550" fmla="*/ 4103146 w 6842126"/>
              <a:gd name="connsiteY3550" fmla="*/ 4648082 h 5130710"/>
              <a:gd name="connsiteX3551" fmla="*/ 4102586 w 6842126"/>
              <a:gd name="connsiteY3551" fmla="*/ 4647477 h 5130710"/>
              <a:gd name="connsiteX3552" fmla="*/ 4102509 w 6842126"/>
              <a:gd name="connsiteY3552" fmla="*/ 4646228 h 5130710"/>
              <a:gd name="connsiteX3553" fmla="*/ 4123130 w 6842126"/>
              <a:gd name="connsiteY3553" fmla="*/ 4615267 h 5130710"/>
              <a:gd name="connsiteX3554" fmla="*/ 4107947 w 6842126"/>
              <a:gd name="connsiteY3554" fmla="*/ 4628082 h 5130710"/>
              <a:gd name="connsiteX3555" fmla="*/ 4110422 w 6842126"/>
              <a:gd name="connsiteY3555" fmla="*/ 4624994 h 5130710"/>
              <a:gd name="connsiteX3556" fmla="*/ 4075343 w 6842126"/>
              <a:gd name="connsiteY3556" fmla="*/ 4659124 h 5130710"/>
              <a:gd name="connsiteX3557" fmla="*/ 4029317 w 6842126"/>
              <a:gd name="connsiteY3557" fmla="*/ 4702023 h 5130710"/>
              <a:gd name="connsiteX3558" fmla="*/ 4081048 w 6842126"/>
              <a:gd name="connsiteY3558" fmla="*/ 4649491 h 5130710"/>
              <a:gd name="connsiteX3559" fmla="*/ 4097810 w 6842126"/>
              <a:gd name="connsiteY3559" fmla="*/ 4631268 h 5130710"/>
              <a:gd name="connsiteX3560" fmla="*/ 4094485 w 6842126"/>
              <a:gd name="connsiteY3560" fmla="*/ 4630818 h 5130710"/>
              <a:gd name="connsiteX3561" fmla="*/ 4093592 w 6842126"/>
              <a:gd name="connsiteY3561" fmla="*/ 4631348 h 5130710"/>
              <a:gd name="connsiteX3562" fmla="*/ 4088104 w 6842126"/>
              <a:gd name="connsiteY3562" fmla="*/ 4636876 h 5130710"/>
              <a:gd name="connsiteX3563" fmla="*/ 4089781 w 6842126"/>
              <a:gd name="connsiteY3563" fmla="*/ 4634009 h 5130710"/>
              <a:gd name="connsiteX3564" fmla="*/ 4090158 w 6842126"/>
              <a:gd name="connsiteY3564" fmla="*/ 4633387 h 5130710"/>
              <a:gd name="connsiteX3565" fmla="*/ 4088581 w 6842126"/>
              <a:gd name="connsiteY3565" fmla="*/ 4634324 h 5130710"/>
              <a:gd name="connsiteX3566" fmla="*/ 4078640 w 6842126"/>
              <a:gd name="connsiteY3566" fmla="*/ 4643115 h 5130710"/>
              <a:gd name="connsiteX3567" fmla="*/ 3959410 w 6842126"/>
              <a:gd name="connsiteY3567" fmla="*/ 4757208 h 5130710"/>
              <a:gd name="connsiteX3568" fmla="*/ 4066334 w 6842126"/>
              <a:gd name="connsiteY3568" fmla="*/ 4647767 h 5130710"/>
              <a:gd name="connsiteX3569" fmla="*/ 4072595 w 6842126"/>
              <a:gd name="connsiteY3569" fmla="*/ 4638116 h 5130710"/>
              <a:gd name="connsiteX3570" fmla="*/ 4065573 w 6842126"/>
              <a:gd name="connsiteY3570" fmla="*/ 4645755 h 5130710"/>
              <a:gd name="connsiteX3571" fmla="*/ 4004087 w 6842126"/>
              <a:gd name="connsiteY3571" fmla="*/ 4704084 h 5130710"/>
              <a:gd name="connsiteX3572" fmla="*/ 3963811 w 6842126"/>
              <a:gd name="connsiteY3572" fmla="*/ 4740579 h 5130710"/>
              <a:gd name="connsiteX3573" fmla="*/ 3967837 w 6842126"/>
              <a:gd name="connsiteY3573" fmla="*/ 4733906 h 5130710"/>
              <a:gd name="connsiteX3574" fmla="*/ 3967986 w 6842126"/>
              <a:gd name="connsiteY3574" fmla="*/ 4733595 h 5130710"/>
              <a:gd name="connsiteX3575" fmla="*/ 3969645 w 6842126"/>
              <a:gd name="connsiteY3575" fmla="*/ 4731867 h 5130710"/>
              <a:gd name="connsiteX3576" fmla="*/ 3996908 w 6842126"/>
              <a:gd name="connsiteY3576" fmla="*/ 4705073 h 5130710"/>
              <a:gd name="connsiteX3577" fmla="*/ 3975143 w 6842126"/>
              <a:gd name="connsiteY3577" fmla="*/ 4720203 h 5130710"/>
              <a:gd name="connsiteX3578" fmla="*/ 3973233 w 6842126"/>
              <a:gd name="connsiteY3578" fmla="*/ 4722157 h 5130710"/>
              <a:gd name="connsiteX3579" fmla="*/ 3972173 w 6842126"/>
              <a:gd name="connsiteY3579" fmla="*/ 4718268 h 5130710"/>
              <a:gd name="connsiteX3580" fmla="*/ 3966341 w 6842126"/>
              <a:gd name="connsiteY3580" fmla="*/ 4725356 h 5130710"/>
              <a:gd name="connsiteX3581" fmla="*/ 3960448 w 6842126"/>
              <a:gd name="connsiteY3581" fmla="*/ 4734706 h 5130710"/>
              <a:gd name="connsiteX3582" fmla="*/ 3954747 w 6842126"/>
              <a:gd name="connsiteY3582" fmla="*/ 4739800 h 5130710"/>
              <a:gd name="connsiteX3583" fmla="*/ 3969347 w 6842126"/>
              <a:gd name="connsiteY3583" fmla="*/ 4720092 h 5130710"/>
              <a:gd name="connsiteX3584" fmla="*/ 4073371 w 6842126"/>
              <a:gd name="connsiteY3584" fmla="*/ 4619032 h 5130710"/>
              <a:gd name="connsiteX3585" fmla="*/ 4087355 w 6842126"/>
              <a:gd name="connsiteY3585" fmla="*/ 4605557 h 5130710"/>
              <a:gd name="connsiteX3586" fmla="*/ 4092821 w 6842126"/>
              <a:gd name="connsiteY3586" fmla="*/ 4600172 h 5130710"/>
              <a:gd name="connsiteX3587" fmla="*/ 4092221 w 6842126"/>
              <a:gd name="connsiteY3587" fmla="*/ 4600236 h 5130710"/>
              <a:gd name="connsiteX3588" fmla="*/ 4086309 w 6842126"/>
              <a:gd name="connsiteY3588" fmla="*/ 4600584 h 5130710"/>
              <a:gd name="connsiteX3589" fmla="*/ 4084500 w 6842126"/>
              <a:gd name="connsiteY3589" fmla="*/ 4600128 h 5130710"/>
              <a:gd name="connsiteX3590" fmla="*/ 4060988 w 6842126"/>
              <a:gd name="connsiteY3590" fmla="*/ 4622422 h 5130710"/>
              <a:gd name="connsiteX3591" fmla="*/ 4042539 w 6842126"/>
              <a:gd name="connsiteY3591" fmla="*/ 4640377 h 5130710"/>
              <a:gd name="connsiteX3592" fmla="*/ 4035955 w 6842126"/>
              <a:gd name="connsiteY3592" fmla="*/ 4649418 h 5130710"/>
              <a:gd name="connsiteX3593" fmla="*/ 4029521 w 6842126"/>
              <a:gd name="connsiteY3593" fmla="*/ 4653044 h 5130710"/>
              <a:gd name="connsiteX3594" fmla="*/ 4018873 w 6842126"/>
              <a:gd name="connsiteY3594" fmla="*/ 4663409 h 5130710"/>
              <a:gd name="connsiteX3595" fmla="*/ 3986905 w 6842126"/>
              <a:gd name="connsiteY3595" fmla="*/ 4694666 h 5130710"/>
              <a:gd name="connsiteX3596" fmla="*/ 3992818 w 6842126"/>
              <a:gd name="connsiteY3596" fmla="*/ 4682413 h 5130710"/>
              <a:gd name="connsiteX3597" fmla="*/ 3994820 w 6842126"/>
              <a:gd name="connsiteY3597" fmla="*/ 4680699 h 5130710"/>
              <a:gd name="connsiteX3598" fmla="*/ 3996567 w 6842126"/>
              <a:gd name="connsiteY3598" fmla="*/ 4676521 h 5130710"/>
              <a:gd name="connsiteX3599" fmla="*/ 4009552 w 6842126"/>
              <a:gd name="connsiteY3599" fmla="*/ 4652095 h 5130710"/>
              <a:gd name="connsiteX3600" fmla="*/ 4022110 w 6842126"/>
              <a:gd name="connsiteY3600" fmla="*/ 4629300 h 5130710"/>
              <a:gd name="connsiteX3601" fmla="*/ 4023811 w 6842126"/>
              <a:gd name="connsiteY3601" fmla="*/ 4625912 h 5130710"/>
              <a:gd name="connsiteX3602" fmla="*/ 4043792 w 6842126"/>
              <a:gd name="connsiteY3602" fmla="*/ 4605278 h 5130710"/>
              <a:gd name="connsiteX3603" fmla="*/ 4024018 w 6842126"/>
              <a:gd name="connsiteY3603" fmla="*/ 4634121 h 5130710"/>
              <a:gd name="connsiteX3604" fmla="*/ 4015647 w 6842126"/>
              <a:gd name="connsiteY3604" fmla="*/ 4649632 h 5130710"/>
              <a:gd name="connsiteX3605" fmla="*/ 4014159 w 6842126"/>
              <a:gd name="connsiteY3605" fmla="*/ 4652484 h 5130710"/>
              <a:gd name="connsiteX3606" fmla="*/ 4028355 w 6842126"/>
              <a:gd name="connsiteY3606" fmla="*/ 4634289 h 5130710"/>
              <a:gd name="connsiteX3607" fmla="*/ 4052872 w 6842126"/>
              <a:gd name="connsiteY3607" fmla="*/ 4605103 h 5130710"/>
              <a:gd name="connsiteX3608" fmla="*/ 4071839 w 6842126"/>
              <a:gd name="connsiteY3608" fmla="*/ 4582028 h 5130710"/>
              <a:gd name="connsiteX3609" fmla="*/ 4072341 w 6842126"/>
              <a:gd name="connsiteY3609" fmla="*/ 4578106 h 5130710"/>
              <a:gd name="connsiteX3610" fmla="*/ 4074050 w 6842126"/>
              <a:gd name="connsiteY3610" fmla="*/ 4573977 h 5130710"/>
              <a:gd name="connsiteX3611" fmla="*/ 4077138 w 6842126"/>
              <a:gd name="connsiteY3611" fmla="*/ 4570782 h 5130710"/>
              <a:gd name="connsiteX3612" fmla="*/ 4060815 w 6842126"/>
              <a:gd name="connsiteY3612" fmla="*/ 4585819 h 5130710"/>
              <a:gd name="connsiteX3613" fmla="*/ 4091405 w 6842126"/>
              <a:gd name="connsiteY3613" fmla="*/ 4551762 h 5130710"/>
              <a:gd name="connsiteX3614" fmla="*/ 4083473 w 6842126"/>
              <a:gd name="connsiteY3614" fmla="*/ 4559179 h 5130710"/>
              <a:gd name="connsiteX3615" fmla="*/ 4080827 w 6842126"/>
              <a:gd name="connsiteY3615" fmla="*/ 4561919 h 5130710"/>
              <a:gd name="connsiteX3616" fmla="*/ 4059820 w 6842126"/>
              <a:gd name="connsiteY3616" fmla="*/ 4584943 h 5130710"/>
              <a:gd name="connsiteX3617" fmla="*/ 4049253 w 6842126"/>
              <a:gd name="connsiteY3617" fmla="*/ 4596529 h 5130710"/>
              <a:gd name="connsiteX3618" fmla="*/ 4039727 w 6842126"/>
              <a:gd name="connsiteY3618" fmla="*/ 4606972 h 5130710"/>
              <a:gd name="connsiteX3619" fmla="*/ 4029977 w 6842126"/>
              <a:gd name="connsiteY3619" fmla="*/ 4614873 h 5130710"/>
              <a:gd name="connsiteX3620" fmla="*/ 4034673 w 6842126"/>
              <a:gd name="connsiteY3620" fmla="*/ 4602225 h 5130710"/>
              <a:gd name="connsiteX3621" fmla="*/ 4040806 w 6842126"/>
              <a:gd name="connsiteY3621" fmla="*/ 4588786 h 5130710"/>
              <a:gd name="connsiteX3622" fmla="*/ 4037881 w 6842126"/>
              <a:gd name="connsiteY3622" fmla="*/ 4591302 h 5130710"/>
              <a:gd name="connsiteX3623" fmla="*/ 4032398 w 6842126"/>
              <a:gd name="connsiteY3623" fmla="*/ 4589276 h 5130710"/>
              <a:gd name="connsiteX3624" fmla="*/ 4043078 w 6842126"/>
              <a:gd name="connsiteY3624" fmla="*/ 4577121 h 5130710"/>
              <a:gd name="connsiteX3625" fmla="*/ 4042912 w 6842126"/>
              <a:gd name="connsiteY3625" fmla="*/ 4575217 h 5130710"/>
              <a:gd name="connsiteX3626" fmla="*/ 4038416 w 6842126"/>
              <a:gd name="connsiteY3626" fmla="*/ 4578845 h 5130710"/>
              <a:gd name="connsiteX3627" fmla="*/ 4038107 w 6842126"/>
              <a:gd name="connsiteY3627" fmla="*/ 4579427 h 5130710"/>
              <a:gd name="connsiteX3628" fmla="*/ 4037380 w 6842126"/>
              <a:gd name="connsiteY3628" fmla="*/ 4579683 h 5130710"/>
              <a:gd name="connsiteX3629" fmla="*/ 4034697 w 6842126"/>
              <a:gd name="connsiteY3629" fmla="*/ 4581848 h 5130710"/>
              <a:gd name="connsiteX3630" fmla="*/ 4018939 w 6842126"/>
              <a:gd name="connsiteY3630" fmla="*/ 4598544 h 5130710"/>
              <a:gd name="connsiteX3631" fmla="*/ 3907132 w 6842126"/>
              <a:gd name="connsiteY3631" fmla="*/ 4721715 h 5130710"/>
              <a:gd name="connsiteX3632" fmla="*/ 3935858 w 6842126"/>
              <a:gd name="connsiteY3632" fmla="*/ 4667083 h 5130710"/>
              <a:gd name="connsiteX3633" fmla="*/ 3863653 w 6842126"/>
              <a:gd name="connsiteY3633" fmla="*/ 4751093 h 5130710"/>
              <a:gd name="connsiteX3634" fmla="*/ 3853141 w 6842126"/>
              <a:gd name="connsiteY3634" fmla="*/ 4765767 h 5130710"/>
              <a:gd name="connsiteX3635" fmla="*/ 3861528 w 6842126"/>
              <a:gd name="connsiteY3635" fmla="*/ 4751184 h 5130710"/>
              <a:gd name="connsiteX3636" fmla="*/ 3833377 w 6842126"/>
              <a:gd name="connsiteY3636" fmla="*/ 4771971 h 5130710"/>
              <a:gd name="connsiteX3637" fmla="*/ 3797654 w 6842126"/>
              <a:gd name="connsiteY3637" fmla="*/ 4800054 h 5130710"/>
              <a:gd name="connsiteX3638" fmla="*/ 3787360 w 6842126"/>
              <a:gd name="connsiteY3638" fmla="*/ 4810762 h 5130710"/>
              <a:gd name="connsiteX3639" fmla="*/ 3850516 w 6842126"/>
              <a:gd name="connsiteY3639" fmla="*/ 4727285 h 5130710"/>
              <a:gd name="connsiteX3640" fmla="*/ 3851587 w 6842126"/>
              <a:gd name="connsiteY3640" fmla="*/ 4722700 h 5130710"/>
              <a:gd name="connsiteX3641" fmla="*/ 3882483 w 6842126"/>
              <a:gd name="connsiteY3641" fmla="*/ 4674205 h 5130710"/>
              <a:gd name="connsiteX3642" fmla="*/ 3896685 w 6842126"/>
              <a:gd name="connsiteY3642" fmla="*/ 4653520 h 5130710"/>
              <a:gd name="connsiteX3643" fmla="*/ 3897601 w 6842126"/>
              <a:gd name="connsiteY3643" fmla="*/ 4650531 h 5130710"/>
              <a:gd name="connsiteX3644" fmla="*/ 3921065 w 6842126"/>
              <a:gd name="connsiteY3644" fmla="*/ 4611421 h 5130710"/>
              <a:gd name="connsiteX3645" fmla="*/ 3909311 w 6842126"/>
              <a:gd name="connsiteY3645" fmla="*/ 4619368 h 5130710"/>
              <a:gd name="connsiteX3646" fmla="*/ 3907425 w 6842126"/>
              <a:gd name="connsiteY3646" fmla="*/ 4619153 h 5130710"/>
              <a:gd name="connsiteX3647" fmla="*/ 3817666 w 6842126"/>
              <a:gd name="connsiteY3647" fmla="*/ 4746793 h 5130710"/>
              <a:gd name="connsiteX3648" fmla="*/ 3574823 w 6842126"/>
              <a:gd name="connsiteY3648" fmla="*/ 5075643 h 5130710"/>
              <a:gd name="connsiteX3649" fmla="*/ 3602218 w 6842126"/>
              <a:gd name="connsiteY3649" fmla="*/ 5028819 h 5130710"/>
              <a:gd name="connsiteX3650" fmla="*/ 3619731 w 6842126"/>
              <a:gd name="connsiteY3650" fmla="*/ 4993459 h 5130710"/>
              <a:gd name="connsiteX3651" fmla="*/ 3532079 w 6842126"/>
              <a:gd name="connsiteY3651" fmla="*/ 5081286 h 5130710"/>
              <a:gd name="connsiteX3652" fmla="*/ 3672824 w 6842126"/>
              <a:gd name="connsiteY3652" fmla="*/ 4857645 h 5130710"/>
              <a:gd name="connsiteX3653" fmla="*/ 3672824 w 6842126"/>
              <a:gd name="connsiteY3653" fmla="*/ 4857645 h 5130710"/>
              <a:gd name="connsiteX3654" fmla="*/ 3694013 w 6842126"/>
              <a:gd name="connsiteY3654" fmla="*/ 4797817 h 5130710"/>
              <a:gd name="connsiteX3655" fmla="*/ 3702128 w 6842126"/>
              <a:gd name="connsiteY3655" fmla="*/ 4769622 h 5130710"/>
              <a:gd name="connsiteX3656" fmla="*/ 3709449 w 6842126"/>
              <a:gd name="connsiteY3656" fmla="*/ 4751967 h 5130710"/>
              <a:gd name="connsiteX3657" fmla="*/ 3704151 w 6842126"/>
              <a:gd name="connsiteY3657" fmla="*/ 4758558 h 5130710"/>
              <a:gd name="connsiteX3658" fmla="*/ 3664831 w 6842126"/>
              <a:gd name="connsiteY3658" fmla="*/ 4803279 h 5130710"/>
              <a:gd name="connsiteX3659" fmla="*/ 3636031 w 6842126"/>
              <a:gd name="connsiteY3659" fmla="*/ 4833961 h 5130710"/>
              <a:gd name="connsiteX3660" fmla="*/ 3638140 w 6842126"/>
              <a:gd name="connsiteY3660" fmla="*/ 4830574 h 5130710"/>
              <a:gd name="connsiteX3661" fmla="*/ 3657161 w 6842126"/>
              <a:gd name="connsiteY3661" fmla="*/ 4804905 h 5130710"/>
              <a:gd name="connsiteX3662" fmla="*/ 3658827 w 6842126"/>
              <a:gd name="connsiteY3662" fmla="*/ 4802288 h 5130710"/>
              <a:gd name="connsiteX3663" fmla="*/ 3670466 w 6842126"/>
              <a:gd name="connsiteY3663" fmla="*/ 4789873 h 5130710"/>
              <a:gd name="connsiteX3664" fmla="*/ 3706294 w 6842126"/>
              <a:gd name="connsiteY3664" fmla="*/ 4748163 h 5130710"/>
              <a:gd name="connsiteX3665" fmla="*/ 3717792 w 6842126"/>
              <a:gd name="connsiteY3665" fmla="*/ 4733631 h 5130710"/>
              <a:gd name="connsiteX3666" fmla="*/ 3736579 w 6842126"/>
              <a:gd name="connsiteY3666" fmla="*/ 4700048 h 5130710"/>
              <a:gd name="connsiteX3667" fmla="*/ 3820661 w 6842126"/>
              <a:gd name="connsiteY3667" fmla="*/ 4585806 h 5130710"/>
              <a:gd name="connsiteX3668" fmla="*/ 3902654 w 6842126"/>
              <a:gd name="connsiteY3668" fmla="*/ 4465640 h 5130710"/>
              <a:gd name="connsiteX3669" fmla="*/ 3909915 w 6842126"/>
              <a:gd name="connsiteY3669" fmla="*/ 4446919 h 5130710"/>
              <a:gd name="connsiteX3670" fmla="*/ 3868060 w 6842126"/>
              <a:gd name="connsiteY3670" fmla="*/ 4507041 h 5130710"/>
              <a:gd name="connsiteX3671" fmla="*/ 3857927 w 6842126"/>
              <a:gd name="connsiteY3671" fmla="*/ 4519680 h 5130710"/>
              <a:gd name="connsiteX3672" fmla="*/ 3863373 w 6842126"/>
              <a:gd name="connsiteY3672" fmla="*/ 4499321 h 5130710"/>
              <a:gd name="connsiteX3673" fmla="*/ 3861027 w 6842126"/>
              <a:gd name="connsiteY3673" fmla="*/ 4502474 h 5130710"/>
              <a:gd name="connsiteX3674" fmla="*/ 3790704 w 6842126"/>
              <a:gd name="connsiteY3674" fmla="*/ 4599463 h 5130710"/>
              <a:gd name="connsiteX3675" fmla="*/ 3786695 w 6842126"/>
              <a:gd name="connsiteY3675" fmla="*/ 4604594 h 5130710"/>
              <a:gd name="connsiteX3676" fmla="*/ 3772794 w 6842126"/>
              <a:gd name="connsiteY3676" fmla="*/ 4625631 h 5130710"/>
              <a:gd name="connsiteX3677" fmla="*/ 3575195 w 6842126"/>
              <a:gd name="connsiteY3677" fmla="*/ 4862142 h 5130710"/>
              <a:gd name="connsiteX3678" fmla="*/ 3540901 w 6842126"/>
              <a:gd name="connsiteY3678" fmla="*/ 4894355 h 5130710"/>
              <a:gd name="connsiteX3679" fmla="*/ 3533814 w 6842126"/>
              <a:gd name="connsiteY3679" fmla="*/ 4904795 h 5130710"/>
              <a:gd name="connsiteX3680" fmla="*/ 3533186 w 6842126"/>
              <a:gd name="connsiteY3680" fmla="*/ 4904673 h 5130710"/>
              <a:gd name="connsiteX3681" fmla="*/ 3532568 w 6842126"/>
              <a:gd name="connsiteY3681" fmla="*/ 4906632 h 5130710"/>
              <a:gd name="connsiteX3682" fmla="*/ 3533814 w 6842126"/>
              <a:gd name="connsiteY3682" fmla="*/ 4904795 h 5130710"/>
              <a:gd name="connsiteX3683" fmla="*/ 3536203 w 6842126"/>
              <a:gd name="connsiteY3683" fmla="*/ 4905257 h 5130710"/>
              <a:gd name="connsiteX3684" fmla="*/ 3511069 w 6842126"/>
              <a:gd name="connsiteY3684" fmla="*/ 4938531 h 5130710"/>
              <a:gd name="connsiteX3685" fmla="*/ 3518977 w 6842126"/>
              <a:gd name="connsiteY3685" fmla="*/ 4933244 h 5130710"/>
              <a:gd name="connsiteX3686" fmla="*/ 3527489 w 6842126"/>
              <a:gd name="connsiteY3686" fmla="*/ 4934626 h 5130710"/>
              <a:gd name="connsiteX3687" fmla="*/ 3552160 w 6842126"/>
              <a:gd name="connsiteY3687" fmla="*/ 4911113 h 5130710"/>
              <a:gd name="connsiteX3688" fmla="*/ 3591233 w 6842126"/>
              <a:gd name="connsiteY3688" fmla="*/ 4872275 h 5130710"/>
              <a:gd name="connsiteX3689" fmla="*/ 3624775 w 6842126"/>
              <a:gd name="connsiteY3689" fmla="*/ 4838259 h 5130710"/>
              <a:gd name="connsiteX3690" fmla="*/ 3617265 w 6842126"/>
              <a:gd name="connsiteY3690" fmla="*/ 4847536 h 5130710"/>
              <a:gd name="connsiteX3691" fmla="*/ 3573691 w 6842126"/>
              <a:gd name="connsiteY3691" fmla="*/ 4891425 h 5130710"/>
              <a:gd name="connsiteX3692" fmla="*/ 3485688 w 6842126"/>
              <a:gd name="connsiteY3692" fmla="*/ 4984128 h 5130710"/>
              <a:gd name="connsiteX3693" fmla="*/ 3437028 w 6842126"/>
              <a:gd name="connsiteY3693" fmla="*/ 5031473 h 5130710"/>
              <a:gd name="connsiteX3694" fmla="*/ 3391000 w 6842126"/>
              <a:gd name="connsiteY3694" fmla="*/ 5074373 h 5130710"/>
              <a:gd name="connsiteX3695" fmla="*/ 3442734 w 6842126"/>
              <a:gd name="connsiteY3695" fmla="*/ 5021837 h 5130710"/>
              <a:gd name="connsiteX3696" fmla="*/ 3459495 w 6842126"/>
              <a:gd name="connsiteY3696" fmla="*/ 5003614 h 5130710"/>
              <a:gd name="connsiteX3697" fmla="*/ 3440325 w 6842126"/>
              <a:gd name="connsiteY3697" fmla="*/ 5015465 h 5130710"/>
              <a:gd name="connsiteX3698" fmla="*/ 3321095 w 6842126"/>
              <a:gd name="connsiteY3698" fmla="*/ 5129558 h 5130710"/>
              <a:gd name="connsiteX3699" fmla="*/ 3428019 w 6842126"/>
              <a:gd name="connsiteY3699" fmla="*/ 5020116 h 5130710"/>
              <a:gd name="connsiteX3700" fmla="*/ 3434280 w 6842126"/>
              <a:gd name="connsiteY3700" fmla="*/ 5010463 h 5130710"/>
              <a:gd name="connsiteX3701" fmla="*/ 3427259 w 6842126"/>
              <a:gd name="connsiteY3701" fmla="*/ 5018103 h 5130710"/>
              <a:gd name="connsiteX3702" fmla="*/ 3365773 w 6842126"/>
              <a:gd name="connsiteY3702" fmla="*/ 5076432 h 5130710"/>
              <a:gd name="connsiteX3703" fmla="*/ 3325497 w 6842126"/>
              <a:gd name="connsiteY3703" fmla="*/ 5112927 h 5130710"/>
              <a:gd name="connsiteX3704" fmla="*/ 3329525 w 6842126"/>
              <a:gd name="connsiteY3704" fmla="*/ 5106253 h 5130710"/>
              <a:gd name="connsiteX3705" fmla="*/ 3329669 w 6842126"/>
              <a:gd name="connsiteY3705" fmla="*/ 5105943 h 5130710"/>
              <a:gd name="connsiteX3706" fmla="*/ 3331330 w 6842126"/>
              <a:gd name="connsiteY3706" fmla="*/ 5104214 h 5130710"/>
              <a:gd name="connsiteX3707" fmla="*/ 3358594 w 6842126"/>
              <a:gd name="connsiteY3707" fmla="*/ 5077420 h 5130710"/>
              <a:gd name="connsiteX3708" fmla="*/ 3336828 w 6842126"/>
              <a:gd name="connsiteY3708" fmla="*/ 5092549 h 5130710"/>
              <a:gd name="connsiteX3709" fmla="*/ 3334918 w 6842126"/>
              <a:gd name="connsiteY3709" fmla="*/ 5094507 h 5130710"/>
              <a:gd name="connsiteX3710" fmla="*/ 3333858 w 6842126"/>
              <a:gd name="connsiteY3710" fmla="*/ 5090615 h 5130710"/>
              <a:gd name="connsiteX3711" fmla="*/ 3328027 w 6842126"/>
              <a:gd name="connsiteY3711" fmla="*/ 5097706 h 5130710"/>
              <a:gd name="connsiteX3712" fmla="*/ 3322131 w 6842126"/>
              <a:gd name="connsiteY3712" fmla="*/ 5107052 h 5130710"/>
              <a:gd name="connsiteX3713" fmla="*/ 3316433 w 6842126"/>
              <a:gd name="connsiteY3713" fmla="*/ 5112148 h 5130710"/>
              <a:gd name="connsiteX3714" fmla="*/ 3331033 w 6842126"/>
              <a:gd name="connsiteY3714" fmla="*/ 5092439 h 5130710"/>
              <a:gd name="connsiteX3715" fmla="*/ 3435055 w 6842126"/>
              <a:gd name="connsiteY3715" fmla="*/ 4991382 h 5130710"/>
              <a:gd name="connsiteX3716" fmla="*/ 3472244 w 6842126"/>
              <a:gd name="connsiteY3716" fmla="*/ 4948566 h 5130710"/>
              <a:gd name="connsiteX3717" fmla="*/ 3466139 w 6842126"/>
              <a:gd name="connsiteY3717" fmla="*/ 4953556 h 5130710"/>
              <a:gd name="connsiteX3718" fmla="*/ 3380559 w 6842126"/>
              <a:gd name="connsiteY3718" fmla="*/ 5035756 h 5130710"/>
              <a:gd name="connsiteX3719" fmla="*/ 3348588 w 6842126"/>
              <a:gd name="connsiteY3719" fmla="*/ 5067016 h 5130710"/>
              <a:gd name="connsiteX3720" fmla="*/ 3364742 w 6842126"/>
              <a:gd name="connsiteY3720" fmla="*/ 5046338 h 5130710"/>
              <a:gd name="connsiteX3721" fmla="*/ 3457780 w 6842126"/>
              <a:gd name="connsiteY3721" fmla="*/ 4951732 h 5130710"/>
              <a:gd name="connsiteX3722" fmla="*/ 3492501 w 6842126"/>
              <a:gd name="connsiteY3722" fmla="*/ 4912532 h 5130710"/>
              <a:gd name="connsiteX3723" fmla="*/ 3466761 w 6842126"/>
              <a:gd name="connsiteY3723" fmla="*/ 4939136 h 5130710"/>
              <a:gd name="connsiteX3724" fmla="*/ 3438457 w 6842126"/>
              <a:gd name="connsiteY3724" fmla="*/ 4964022 h 5130710"/>
              <a:gd name="connsiteX3725" fmla="*/ 3483832 w 6842126"/>
              <a:gd name="connsiteY3725" fmla="*/ 4915811 h 5130710"/>
              <a:gd name="connsiteX3726" fmla="*/ 3494799 w 6842126"/>
              <a:gd name="connsiteY3726" fmla="*/ 4897475 h 5130710"/>
              <a:gd name="connsiteX3727" fmla="*/ 3502071 w 6842126"/>
              <a:gd name="connsiteY3727" fmla="*/ 4888839 h 5130710"/>
              <a:gd name="connsiteX3728" fmla="*/ 3502416 w 6842126"/>
              <a:gd name="connsiteY3728" fmla="*/ 4888617 h 5130710"/>
              <a:gd name="connsiteX3729" fmla="*/ 3503726 w 6842126"/>
              <a:gd name="connsiteY3729" fmla="*/ 4886872 h 5130710"/>
              <a:gd name="connsiteX3730" fmla="*/ 3519310 w 6842126"/>
              <a:gd name="connsiteY3730" fmla="*/ 4868366 h 5130710"/>
              <a:gd name="connsiteX3731" fmla="*/ 3544602 w 6842126"/>
              <a:gd name="connsiteY3731" fmla="*/ 4840687 h 5130710"/>
              <a:gd name="connsiteX3732" fmla="*/ 3550862 w 6842126"/>
              <a:gd name="connsiteY3732" fmla="*/ 4831037 h 5130710"/>
              <a:gd name="connsiteX3733" fmla="*/ 3535933 w 6842126"/>
              <a:gd name="connsiteY3733" fmla="*/ 4843965 h 5130710"/>
              <a:gd name="connsiteX3734" fmla="*/ 3523067 w 6842126"/>
              <a:gd name="connsiteY3734" fmla="*/ 4857524 h 5130710"/>
              <a:gd name="connsiteX3735" fmla="*/ 3511188 w 6842126"/>
              <a:gd name="connsiteY3735" fmla="*/ 4876950 h 5130710"/>
              <a:gd name="connsiteX3736" fmla="*/ 3503726 w 6842126"/>
              <a:gd name="connsiteY3736" fmla="*/ 4886872 h 5130710"/>
              <a:gd name="connsiteX3737" fmla="*/ 3502071 w 6842126"/>
              <a:gd name="connsiteY3737" fmla="*/ 4888839 h 5130710"/>
              <a:gd name="connsiteX3738" fmla="*/ 3495659 w 6842126"/>
              <a:gd name="connsiteY3738" fmla="*/ 4892987 h 5130710"/>
              <a:gd name="connsiteX3739" fmla="*/ 3499222 w 6842126"/>
              <a:gd name="connsiteY3739" fmla="*/ 4882654 h 5130710"/>
              <a:gd name="connsiteX3740" fmla="*/ 3479339 w 6842126"/>
              <a:gd name="connsiteY3740" fmla="*/ 4903610 h 5130710"/>
              <a:gd name="connsiteX3741" fmla="*/ 3422498 w 6842126"/>
              <a:gd name="connsiteY3741" fmla="*/ 4958168 h 5130710"/>
              <a:gd name="connsiteX3742" fmla="*/ 3468718 w 6842126"/>
              <a:gd name="connsiteY3742" fmla="*/ 4908487 h 5130710"/>
              <a:gd name="connsiteX3743" fmla="*/ 3508962 w 6842126"/>
              <a:gd name="connsiteY3743" fmla="*/ 4864576 h 5130710"/>
              <a:gd name="connsiteX3744" fmla="*/ 3514529 w 6842126"/>
              <a:gd name="connsiteY3744" fmla="*/ 4854679 h 5130710"/>
              <a:gd name="connsiteX3745" fmla="*/ 3522319 w 6842126"/>
              <a:gd name="connsiteY3745" fmla="*/ 4841504 h 5130710"/>
              <a:gd name="connsiteX3746" fmla="*/ 3519542 w 6842126"/>
              <a:gd name="connsiteY3746" fmla="*/ 4842878 h 5130710"/>
              <a:gd name="connsiteX3747" fmla="*/ 3408066 w 6842126"/>
              <a:gd name="connsiteY3747" fmla="*/ 4956339 h 5130710"/>
              <a:gd name="connsiteX3748" fmla="*/ 3395999 w 6842126"/>
              <a:gd name="connsiteY3748" fmla="*/ 4965976 h 5130710"/>
              <a:gd name="connsiteX3749" fmla="*/ 3384085 w 6842126"/>
              <a:gd name="connsiteY3749" fmla="*/ 4982855 h 5130710"/>
              <a:gd name="connsiteX3750" fmla="*/ 3386722 w 6842126"/>
              <a:gd name="connsiteY3750" fmla="*/ 4969014 h 5130710"/>
              <a:gd name="connsiteX3751" fmla="*/ 3398491 w 6842126"/>
              <a:gd name="connsiteY3751" fmla="*/ 4945607 h 5130710"/>
              <a:gd name="connsiteX3752" fmla="*/ 3387981 w 6842126"/>
              <a:gd name="connsiteY3752" fmla="*/ 4956586 h 5130710"/>
              <a:gd name="connsiteX3753" fmla="*/ 3394306 w 6842126"/>
              <a:gd name="connsiteY3753" fmla="*/ 4941419 h 5130710"/>
              <a:gd name="connsiteX3754" fmla="*/ 3377026 w 6842126"/>
              <a:gd name="connsiteY3754" fmla="*/ 4958991 h 5130710"/>
              <a:gd name="connsiteX3755" fmla="*/ 3365306 w 6842126"/>
              <a:gd name="connsiteY3755" fmla="*/ 4979510 h 5130710"/>
              <a:gd name="connsiteX3756" fmla="*/ 3353752 w 6842126"/>
              <a:gd name="connsiteY3756" fmla="*/ 4991060 h 5130710"/>
              <a:gd name="connsiteX3757" fmla="*/ 3352364 w 6842126"/>
              <a:gd name="connsiteY3757" fmla="*/ 4992457 h 5130710"/>
              <a:gd name="connsiteX3758" fmla="*/ 3356561 w 6842126"/>
              <a:gd name="connsiteY3758" fmla="*/ 4983964 h 5130710"/>
              <a:gd name="connsiteX3759" fmla="*/ 3374334 w 6842126"/>
              <a:gd name="connsiteY3759" fmla="*/ 4951054 h 5130710"/>
              <a:gd name="connsiteX3760" fmla="*/ 3397329 w 6842126"/>
              <a:gd name="connsiteY3760" fmla="*/ 4914154 h 5130710"/>
              <a:gd name="connsiteX3761" fmla="*/ 3412809 w 6842126"/>
              <a:gd name="connsiteY3761" fmla="*/ 4887043 h 5130710"/>
              <a:gd name="connsiteX3762" fmla="*/ 3402948 w 6842126"/>
              <a:gd name="connsiteY3762" fmla="*/ 4894189 h 5130710"/>
              <a:gd name="connsiteX3763" fmla="*/ 3401491 w 6842126"/>
              <a:gd name="connsiteY3763" fmla="*/ 4896336 h 5130710"/>
              <a:gd name="connsiteX3764" fmla="*/ 3379165 w 6842126"/>
              <a:gd name="connsiteY3764" fmla="*/ 4930708 h 5130710"/>
              <a:gd name="connsiteX3765" fmla="*/ 3367220 w 6842126"/>
              <a:gd name="connsiteY3765" fmla="*/ 4940283 h 5130710"/>
              <a:gd name="connsiteX3766" fmla="*/ 3361303 w 6842126"/>
              <a:gd name="connsiteY3766" fmla="*/ 4955123 h 5130710"/>
              <a:gd name="connsiteX3767" fmla="*/ 3349083 w 6842126"/>
              <a:gd name="connsiteY3767" fmla="*/ 4964918 h 5130710"/>
              <a:gd name="connsiteX3768" fmla="*/ 3330076 w 6842126"/>
              <a:gd name="connsiteY3768" fmla="*/ 4999818 h 5130710"/>
              <a:gd name="connsiteX3769" fmla="*/ 3324223 w 6842126"/>
              <a:gd name="connsiteY3769" fmla="*/ 5005075 h 5130710"/>
              <a:gd name="connsiteX3770" fmla="*/ 3325054 w 6842126"/>
              <a:gd name="connsiteY3770" fmla="*/ 5001557 h 5130710"/>
              <a:gd name="connsiteX3771" fmla="*/ 3315609 w 6842126"/>
              <a:gd name="connsiteY3771" fmla="*/ 5018616 h 5130710"/>
              <a:gd name="connsiteX3772" fmla="*/ 3308223 w 6842126"/>
              <a:gd name="connsiteY3772" fmla="*/ 5027768 h 5130710"/>
              <a:gd name="connsiteX3773" fmla="*/ 3316333 w 6842126"/>
              <a:gd name="connsiteY3773" fmla="*/ 5004872 h 5130710"/>
              <a:gd name="connsiteX3774" fmla="*/ 3330843 w 6842126"/>
              <a:gd name="connsiteY3774" fmla="*/ 4979567 h 5130710"/>
              <a:gd name="connsiteX3775" fmla="*/ 3347389 w 6842126"/>
              <a:gd name="connsiteY3775" fmla="*/ 4948316 h 5130710"/>
              <a:gd name="connsiteX3776" fmla="*/ 3347598 w 6842126"/>
              <a:gd name="connsiteY3776" fmla="*/ 4942730 h 5130710"/>
              <a:gd name="connsiteX3777" fmla="*/ 3353534 w 6842126"/>
              <a:gd name="connsiteY3777" fmla="*/ 4928640 h 5130710"/>
              <a:gd name="connsiteX3778" fmla="*/ 3356477 w 6842126"/>
              <a:gd name="connsiteY3778" fmla="*/ 4924036 h 5130710"/>
              <a:gd name="connsiteX3779" fmla="*/ 3355238 w 6842126"/>
              <a:gd name="connsiteY3779" fmla="*/ 4925547 h 5130710"/>
              <a:gd name="connsiteX3780" fmla="*/ 3351870 w 6842126"/>
              <a:gd name="connsiteY3780" fmla="*/ 4930623 h 5130710"/>
              <a:gd name="connsiteX3781" fmla="*/ 3333638 w 6842126"/>
              <a:gd name="connsiteY3781" fmla="*/ 4960828 h 5130710"/>
              <a:gd name="connsiteX3782" fmla="*/ 3325850 w 6842126"/>
              <a:gd name="connsiteY3782" fmla="*/ 4970259 h 5130710"/>
              <a:gd name="connsiteX3783" fmla="*/ 3324976 w 6842126"/>
              <a:gd name="connsiteY3783" fmla="*/ 4971233 h 5130710"/>
              <a:gd name="connsiteX3784" fmla="*/ 3315863 w 6842126"/>
              <a:gd name="connsiteY3784" fmla="*/ 4985067 h 5130710"/>
              <a:gd name="connsiteX3785" fmla="*/ 3307777 w 6842126"/>
              <a:gd name="connsiteY3785" fmla="*/ 4996556 h 5130710"/>
              <a:gd name="connsiteX3786" fmla="*/ 3307764 w 6842126"/>
              <a:gd name="connsiteY3786" fmla="*/ 4996582 h 5130710"/>
              <a:gd name="connsiteX3787" fmla="*/ 3307749 w 6842126"/>
              <a:gd name="connsiteY3787" fmla="*/ 4996598 h 5130710"/>
              <a:gd name="connsiteX3788" fmla="*/ 3279040 w 6842126"/>
              <a:gd name="connsiteY3788" fmla="*/ 5037384 h 5130710"/>
              <a:gd name="connsiteX3789" fmla="*/ 3249259 w 6842126"/>
              <a:gd name="connsiteY3789" fmla="*/ 5079206 h 5130710"/>
              <a:gd name="connsiteX3790" fmla="*/ 3247759 w 6842126"/>
              <a:gd name="connsiteY3790" fmla="*/ 5069506 h 5130710"/>
              <a:gd name="connsiteX3791" fmla="*/ 3243152 w 6842126"/>
              <a:gd name="connsiteY3791" fmla="*/ 5077693 h 5130710"/>
              <a:gd name="connsiteX3792" fmla="*/ 3240641 w 6842126"/>
              <a:gd name="connsiteY3792" fmla="*/ 5079065 h 5130710"/>
              <a:gd name="connsiteX3793" fmla="*/ 3233810 w 6842126"/>
              <a:gd name="connsiteY3793" fmla="*/ 5083659 h 5130710"/>
              <a:gd name="connsiteX3794" fmla="*/ 3237343 w 6842126"/>
              <a:gd name="connsiteY3794" fmla="*/ 5076881 h 5130710"/>
              <a:gd name="connsiteX3795" fmla="*/ 3290481 w 6842126"/>
              <a:gd name="connsiteY3795" fmla="*/ 4975232 h 5130710"/>
              <a:gd name="connsiteX3796" fmla="*/ 3298749 w 6842126"/>
              <a:gd name="connsiteY3796" fmla="*/ 4959770 h 5130710"/>
              <a:gd name="connsiteX3797" fmla="*/ 3308458 w 6842126"/>
              <a:gd name="connsiteY3797" fmla="*/ 4941268 h 5130710"/>
              <a:gd name="connsiteX3798" fmla="*/ 3318543 w 6842126"/>
              <a:gd name="connsiteY3798" fmla="*/ 4917333 h 5130710"/>
              <a:gd name="connsiteX3799" fmla="*/ 3323550 w 6842126"/>
              <a:gd name="connsiteY3799" fmla="*/ 4906965 h 5130710"/>
              <a:gd name="connsiteX3800" fmla="*/ 3319362 w 6842126"/>
              <a:gd name="connsiteY3800" fmla="*/ 4911980 h 5130710"/>
              <a:gd name="connsiteX3801" fmla="*/ 3333326 w 6842126"/>
              <a:gd name="connsiteY3801" fmla="*/ 4885092 h 5130710"/>
              <a:gd name="connsiteX3802" fmla="*/ 3330115 w 6842126"/>
              <a:gd name="connsiteY3802" fmla="*/ 4868005 h 5130710"/>
              <a:gd name="connsiteX3803" fmla="*/ 3294346 w 6842126"/>
              <a:gd name="connsiteY3803" fmla="*/ 4929625 h 5130710"/>
              <a:gd name="connsiteX3804" fmla="*/ 3265352 w 6842126"/>
              <a:gd name="connsiteY3804" fmla="*/ 4969339 h 5130710"/>
              <a:gd name="connsiteX3805" fmla="*/ 3255368 w 6842126"/>
              <a:gd name="connsiteY3805" fmla="*/ 4974157 h 5130710"/>
              <a:gd name="connsiteX3806" fmla="*/ 3228837 w 6842126"/>
              <a:gd name="connsiteY3806" fmla="*/ 5021464 h 5130710"/>
              <a:gd name="connsiteX3807" fmla="*/ 3231662 w 6842126"/>
              <a:gd name="connsiteY3807" fmla="*/ 5006445 h 5130710"/>
              <a:gd name="connsiteX3808" fmla="*/ 3232268 w 6842126"/>
              <a:gd name="connsiteY3808" fmla="*/ 5007657 h 5130710"/>
              <a:gd name="connsiteX3809" fmla="*/ 3231373 w 6842126"/>
              <a:gd name="connsiteY3809" fmla="*/ 5009866 h 5130710"/>
              <a:gd name="connsiteX3810" fmla="*/ 3232657 w 6842126"/>
              <a:gd name="connsiteY3810" fmla="*/ 5008435 h 5130710"/>
              <a:gd name="connsiteX3811" fmla="*/ 3232268 w 6842126"/>
              <a:gd name="connsiteY3811" fmla="*/ 5007657 h 5130710"/>
              <a:gd name="connsiteX3812" fmla="*/ 3233916 w 6842126"/>
              <a:gd name="connsiteY3812" fmla="*/ 5003596 h 5130710"/>
              <a:gd name="connsiteX3813" fmla="*/ 3235686 w 6842126"/>
              <a:gd name="connsiteY3813" fmla="*/ 5001361 h 5130710"/>
              <a:gd name="connsiteX3814" fmla="*/ 3236999 w 6842126"/>
              <a:gd name="connsiteY3814" fmla="*/ 4998446 h 5130710"/>
              <a:gd name="connsiteX3815" fmla="*/ 3234875 w 6842126"/>
              <a:gd name="connsiteY3815" fmla="*/ 4986865 h 5130710"/>
              <a:gd name="connsiteX3816" fmla="*/ 3246790 w 6842126"/>
              <a:gd name="connsiteY3816" fmla="*/ 4963099 h 5130710"/>
              <a:gd name="connsiteX3817" fmla="*/ 3255013 w 6842126"/>
              <a:gd name="connsiteY3817" fmla="*/ 4948999 h 5130710"/>
              <a:gd name="connsiteX3818" fmla="*/ 3246934 w 6842126"/>
              <a:gd name="connsiteY3818" fmla="*/ 4952236 h 5130710"/>
              <a:gd name="connsiteX3819" fmla="*/ 3236933 w 6842126"/>
              <a:gd name="connsiteY3819" fmla="*/ 4956227 h 5130710"/>
              <a:gd name="connsiteX3820" fmla="*/ 3235690 w 6842126"/>
              <a:gd name="connsiteY3820" fmla="*/ 4957157 h 5130710"/>
              <a:gd name="connsiteX3821" fmla="*/ 3210909 w 6842126"/>
              <a:gd name="connsiteY3821" fmla="*/ 4998173 h 5130710"/>
              <a:gd name="connsiteX3822" fmla="*/ 3173897 w 6842126"/>
              <a:gd name="connsiteY3822" fmla="*/ 5067048 h 5130710"/>
              <a:gd name="connsiteX3823" fmla="*/ 3169457 w 6842126"/>
              <a:gd name="connsiteY3823" fmla="*/ 5070316 h 5130710"/>
              <a:gd name="connsiteX3824" fmla="*/ 3159530 w 6842126"/>
              <a:gd name="connsiteY3824" fmla="*/ 5078585 h 5130710"/>
              <a:gd name="connsiteX3825" fmla="*/ 3169728 w 6842126"/>
              <a:gd name="connsiteY3825" fmla="*/ 5056095 h 5130710"/>
              <a:gd name="connsiteX3826" fmla="*/ 3156777 w 6842126"/>
              <a:gd name="connsiteY3826" fmla="*/ 5076119 h 5130710"/>
              <a:gd name="connsiteX3827" fmla="*/ 3152659 w 6842126"/>
              <a:gd name="connsiteY3827" fmla="*/ 5072065 h 5130710"/>
              <a:gd name="connsiteX3828" fmla="*/ 3146715 w 6842126"/>
              <a:gd name="connsiteY3828" fmla="*/ 5077821 h 5130710"/>
              <a:gd name="connsiteX3829" fmla="*/ 3156900 w 6842126"/>
              <a:gd name="connsiteY3829" fmla="*/ 5056972 h 5130710"/>
              <a:gd name="connsiteX3830" fmla="*/ 3161046 w 6842126"/>
              <a:gd name="connsiteY3830" fmla="*/ 5051048 h 5130710"/>
              <a:gd name="connsiteX3831" fmla="*/ 3163657 w 6842126"/>
              <a:gd name="connsiteY3831" fmla="*/ 5048738 h 5130710"/>
              <a:gd name="connsiteX3832" fmla="*/ 3161289 w 6842126"/>
              <a:gd name="connsiteY3832" fmla="*/ 5047989 h 5130710"/>
              <a:gd name="connsiteX3833" fmla="*/ 3174918 w 6842126"/>
              <a:gd name="connsiteY3833" fmla="*/ 5020096 h 5130710"/>
              <a:gd name="connsiteX3834" fmla="*/ 3181264 w 6842126"/>
              <a:gd name="connsiteY3834" fmla="*/ 5013305 h 5130710"/>
              <a:gd name="connsiteX3835" fmla="*/ 3182721 w 6842126"/>
              <a:gd name="connsiteY3835" fmla="*/ 5011868 h 5130710"/>
              <a:gd name="connsiteX3836" fmla="*/ 3171160 w 6842126"/>
              <a:gd name="connsiteY3836" fmla="*/ 5013243 h 5130710"/>
              <a:gd name="connsiteX3837" fmla="*/ 3169219 w 6842126"/>
              <a:gd name="connsiteY3837" fmla="*/ 5013606 h 5130710"/>
              <a:gd name="connsiteX3838" fmla="*/ 3169437 w 6842126"/>
              <a:gd name="connsiteY3838" fmla="*/ 5011533 h 5130710"/>
              <a:gd name="connsiteX3839" fmla="*/ 3172401 w 6842126"/>
              <a:gd name="connsiteY3839" fmla="*/ 4978619 h 5130710"/>
              <a:gd name="connsiteX3840" fmla="*/ 3172654 w 6842126"/>
              <a:gd name="connsiteY3840" fmla="*/ 4972102 h 5130710"/>
              <a:gd name="connsiteX3841" fmla="*/ 3185293 w 6842126"/>
              <a:gd name="connsiteY3841" fmla="*/ 4952657 h 5130710"/>
              <a:gd name="connsiteX3842" fmla="*/ 3196563 w 6842126"/>
              <a:gd name="connsiteY3842" fmla="*/ 4928903 h 5130710"/>
              <a:gd name="connsiteX3843" fmla="*/ 3183822 w 6842126"/>
              <a:gd name="connsiteY3843" fmla="*/ 4941351 h 5130710"/>
              <a:gd name="connsiteX3844" fmla="*/ 3194731 w 6842126"/>
              <a:gd name="connsiteY3844" fmla="*/ 4926197 h 5130710"/>
              <a:gd name="connsiteX3845" fmla="*/ 3196362 w 6842126"/>
              <a:gd name="connsiteY3845" fmla="*/ 4923934 h 5130710"/>
              <a:gd name="connsiteX3846" fmla="*/ 3213215 w 6842126"/>
              <a:gd name="connsiteY3846" fmla="*/ 4900706 h 5130710"/>
              <a:gd name="connsiteX3847" fmla="*/ 3220586 w 6842126"/>
              <a:gd name="connsiteY3847" fmla="*/ 4888385 h 5130710"/>
              <a:gd name="connsiteX3848" fmla="*/ 3225675 w 6842126"/>
              <a:gd name="connsiteY3848" fmla="*/ 4869368 h 5130710"/>
              <a:gd name="connsiteX3849" fmla="*/ 3218733 w 6842126"/>
              <a:gd name="connsiteY3849" fmla="*/ 4874933 h 5130710"/>
              <a:gd name="connsiteX3850" fmla="*/ 3236072 w 6842126"/>
              <a:gd name="connsiteY3850" fmla="*/ 4841373 h 5130710"/>
              <a:gd name="connsiteX3851" fmla="*/ 3256456 w 6842126"/>
              <a:gd name="connsiteY3851" fmla="*/ 4808558 h 5130710"/>
              <a:gd name="connsiteX3852" fmla="*/ 3254999 w 6842126"/>
              <a:gd name="connsiteY3852" fmla="*/ 4805872 h 5130710"/>
              <a:gd name="connsiteX3853" fmla="*/ 3253990 w 6842126"/>
              <a:gd name="connsiteY3853" fmla="*/ 4801584 h 5130710"/>
              <a:gd name="connsiteX3854" fmla="*/ 3246572 w 6842126"/>
              <a:gd name="connsiteY3854" fmla="*/ 4809754 h 5130710"/>
              <a:gd name="connsiteX3855" fmla="*/ 3223306 w 6842126"/>
              <a:gd name="connsiteY3855" fmla="*/ 4831127 h 5130710"/>
              <a:gd name="connsiteX3856" fmla="*/ 3214979 w 6842126"/>
              <a:gd name="connsiteY3856" fmla="*/ 4840613 h 5130710"/>
              <a:gd name="connsiteX3857" fmla="*/ 3197069 w 6842126"/>
              <a:gd name="connsiteY3857" fmla="*/ 4865929 h 5130710"/>
              <a:gd name="connsiteX3858" fmla="*/ 3177230 w 6842126"/>
              <a:gd name="connsiteY3858" fmla="*/ 4893610 h 5130710"/>
              <a:gd name="connsiteX3859" fmla="*/ 3172934 w 6842126"/>
              <a:gd name="connsiteY3859" fmla="*/ 4900570 h 5130710"/>
              <a:gd name="connsiteX3860" fmla="*/ 3167614 w 6842126"/>
              <a:gd name="connsiteY3860" fmla="*/ 4909970 h 5130710"/>
              <a:gd name="connsiteX3861" fmla="*/ 3165247 w 6842126"/>
              <a:gd name="connsiteY3861" fmla="*/ 4916681 h 5130710"/>
              <a:gd name="connsiteX3862" fmla="*/ 3162392 w 6842126"/>
              <a:gd name="connsiteY3862" fmla="*/ 4919417 h 5130710"/>
              <a:gd name="connsiteX3863" fmla="*/ 3162369 w 6842126"/>
              <a:gd name="connsiteY3863" fmla="*/ 4919236 h 5130710"/>
              <a:gd name="connsiteX3864" fmla="*/ 3161855 w 6842126"/>
              <a:gd name="connsiteY3864" fmla="*/ 4920144 h 5130710"/>
              <a:gd name="connsiteX3865" fmla="*/ 3152106 w 6842126"/>
              <a:gd name="connsiteY3865" fmla="*/ 4930913 h 5130710"/>
              <a:gd name="connsiteX3866" fmla="*/ 3152452 w 6842126"/>
              <a:gd name="connsiteY3866" fmla="*/ 4927840 h 5130710"/>
              <a:gd name="connsiteX3867" fmla="*/ 3165168 w 6842126"/>
              <a:gd name="connsiteY3867" fmla="*/ 4909209 h 5130710"/>
              <a:gd name="connsiteX3868" fmla="*/ 3162457 w 6842126"/>
              <a:gd name="connsiteY3868" fmla="*/ 4904143 h 5130710"/>
              <a:gd name="connsiteX3869" fmla="*/ 3162007 w 6842126"/>
              <a:gd name="connsiteY3869" fmla="*/ 4901592 h 5130710"/>
              <a:gd name="connsiteX3870" fmla="*/ 3167697 w 6842126"/>
              <a:gd name="connsiteY3870" fmla="*/ 4890845 h 5130710"/>
              <a:gd name="connsiteX3871" fmla="*/ 3172758 w 6842126"/>
              <a:gd name="connsiteY3871" fmla="*/ 4886686 h 5130710"/>
              <a:gd name="connsiteX3872" fmla="*/ 3165346 w 6842126"/>
              <a:gd name="connsiteY3872" fmla="*/ 4887114 h 5130710"/>
              <a:gd name="connsiteX3873" fmla="*/ 3170251 w 6842126"/>
              <a:gd name="connsiteY3873" fmla="*/ 4879692 h 5130710"/>
              <a:gd name="connsiteX3874" fmla="*/ 3214857 w 6842126"/>
              <a:gd name="connsiteY3874" fmla="*/ 4816615 h 5130710"/>
              <a:gd name="connsiteX3875" fmla="*/ 3155500 w 6842126"/>
              <a:gd name="connsiteY3875" fmla="*/ 4868165 h 5130710"/>
              <a:gd name="connsiteX3876" fmla="*/ 3118730 w 6842126"/>
              <a:gd name="connsiteY3876" fmla="*/ 4917408 h 5130710"/>
              <a:gd name="connsiteX3877" fmla="*/ 3091784 w 6842126"/>
              <a:gd name="connsiteY3877" fmla="*/ 4946088 h 5130710"/>
              <a:gd name="connsiteX3878" fmla="*/ 3090352 w 6842126"/>
              <a:gd name="connsiteY3878" fmla="*/ 4945615 h 5130710"/>
              <a:gd name="connsiteX3879" fmla="*/ 3082288 w 6842126"/>
              <a:gd name="connsiteY3879" fmla="*/ 4954476 h 5130710"/>
              <a:gd name="connsiteX3880" fmla="*/ 3078055 w 6842126"/>
              <a:gd name="connsiteY3880" fmla="*/ 4960908 h 5130710"/>
              <a:gd name="connsiteX3881" fmla="*/ 3056258 w 6842126"/>
              <a:gd name="connsiteY3881" fmla="*/ 4984462 h 5130710"/>
              <a:gd name="connsiteX3882" fmla="*/ 3055620 w 6842126"/>
              <a:gd name="connsiteY3882" fmla="*/ 4974527 h 5130710"/>
              <a:gd name="connsiteX3883" fmla="*/ 3064900 w 6842126"/>
              <a:gd name="connsiteY3883" fmla="*/ 4950868 h 5130710"/>
              <a:gd name="connsiteX3884" fmla="*/ 3070495 w 6842126"/>
              <a:gd name="connsiteY3884" fmla="*/ 4943711 h 5130710"/>
              <a:gd name="connsiteX3885" fmla="*/ 3120296 w 6842126"/>
              <a:gd name="connsiteY3885" fmla="*/ 4868173 h 5130710"/>
              <a:gd name="connsiteX3886" fmla="*/ 3121012 w 6842126"/>
              <a:gd name="connsiteY3886" fmla="*/ 4843896 h 5130710"/>
              <a:gd name="connsiteX3887" fmla="*/ 3180915 w 6842126"/>
              <a:gd name="connsiteY3887" fmla="*/ 4774852 h 5130710"/>
              <a:gd name="connsiteX3888" fmla="*/ 3172416 w 6842126"/>
              <a:gd name="connsiteY3888" fmla="*/ 4771264 h 5130710"/>
              <a:gd name="connsiteX3889" fmla="*/ 3166410 w 6842126"/>
              <a:gd name="connsiteY3889" fmla="*/ 4764752 h 5130710"/>
              <a:gd name="connsiteX3890" fmla="*/ 3163620 w 6842126"/>
              <a:gd name="connsiteY3890" fmla="*/ 4767670 h 5130710"/>
              <a:gd name="connsiteX3891" fmla="*/ 3163384 w 6842126"/>
              <a:gd name="connsiteY3891" fmla="*/ 4764266 h 5130710"/>
              <a:gd name="connsiteX3892" fmla="*/ 3163895 w 6842126"/>
              <a:gd name="connsiteY3892" fmla="*/ 4762555 h 5130710"/>
              <a:gd name="connsiteX3893" fmla="*/ 3164138 w 6842126"/>
              <a:gd name="connsiteY3893" fmla="*/ 4762289 h 5130710"/>
              <a:gd name="connsiteX3894" fmla="*/ 3163578 w 6842126"/>
              <a:gd name="connsiteY3894" fmla="*/ 4761682 h 5130710"/>
              <a:gd name="connsiteX3895" fmla="*/ 3163501 w 6842126"/>
              <a:gd name="connsiteY3895" fmla="*/ 4760433 h 5130710"/>
              <a:gd name="connsiteX3896" fmla="*/ 3184123 w 6842126"/>
              <a:gd name="connsiteY3896" fmla="*/ 4729473 h 5130710"/>
              <a:gd name="connsiteX3897" fmla="*/ 3168938 w 6842126"/>
              <a:gd name="connsiteY3897" fmla="*/ 4742289 h 5130710"/>
              <a:gd name="connsiteX3898" fmla="*/ 3171415 w 6842126"/>
              <a:gd name="connsiteY3898" fmla="*/ 4739200 h 5130710"/>
              <a:gd name="connsiteX3899" fmla="*/ 3136336 w 6842126"/>
              <a:gd name="connsiteY3899" fmla="*/ 4773329 h 5130710"/>
              <a:gd name="connsiteX3900" fmla="*/ 3090309 w 6842126"/>
              <a:gd name="connsiteY3900" fmla="*/ 4816229 h 5130710"/>
              <a:gd name="connsiteX3901" fmla="*/ 3142041 w 6842126"/>
              <a:gd name="connsiteY3901" fmla="*/ 4763697 h 5130710"/>
              <a:gd name="connsiteX3902" fmla="*/ 3158803 w 6842126"/>
              <a:gd name="connsiteY3902" fmla="*/ 4745473 h 5130710"/>
              <a:gd name="connsiteX3903" fmla="*/ 3155476 w 6842126"/>
              <a:gd name="connsiteY3903" fmla="*/ 4745023 h 5130710"/>
              <a:gd name="connsiteX3904" fmla="*/ 3154585 w 6842126"/>
              <a:gd name="connsiteY3904" fmla="*/ 4745553 h 5130710"/>
              <a:gd name="connsiteX3905" fmla="*/ 3149097 w 6842126"/>
              <a:gd name="connsiteY3905" fmla="*/ 4751082 h 5130710"/>
              <a:gd name="connsiteX3906" fmla="*/ 3150774 w 6842126"/>
              <a:gd name="connsiteY3906" fmla="*/ 4748214 h 5130710"/>
              <a:gd name="connsiteX3907" fmla="*/ 3151151 w 6842126"/>
              <a:gd name="connsiteY3907" fmla="*/ 4747594 h 5130710"/>
              <a:gd name="connsiteX3908" fmla="*/ 3149572 w 6842126"/>
              <a:gd name="connsiteY3908" fmla="*/ 4748531 h 5130710"/>
              <a:gd name="connsiteX3909" fmla="*/ 3139631 w 6842126"/>
              <a:gd name="connsiteY3909" fmla="*/ 4757320 h 5130710"/>
              <a:gd name="connsiteX3910" fmla="*/ 3020401 w 6842126"/>
              <a:gd name="connsiteY3910" fmla="*/ 4871414 h 5130710"/>
              <a:gd name="connsiteX3911" fmla="*/ 3127326 w 6842126"/>
              <a:gd name="connsiteY3911" fmla="*/ 4761972 h 5130710"/>
              <a:gd name="connsiteX3912" fmla="*/ 3133587 w 6842126"/>
              <a:gd name="connsiteY3912" fmla="*/ 4752322 h 5130710"/>
              <a:gd name="connsiteX3913" fmla="*/ 3126565 w 6842126"/>
              <a:gd name="connsiteY3913" fmla="*/ 4759961 h 5130710"/>
              <a:gd name="connsiteX3914" fmla="*/ 3065079 w 6842126"/>
              <a:gd name="connsiteY3914" fmla="*/ 4818289 h 5130710"/>
              <a:gd name="connsiteX3915" fmla="*/ 3024803 w 6842126"/>
              <a:gd name="connsiteY3915" fmla="*/ 4854785 h 5130710"/>
              <a:gd name="connsiteX3916" fmla="*/ 3028830 w 6842126"/>
              <a:gd name="connsiteY3916" fmla="*/ 4848111 h 5130710"/>
              <a:gd name="connsiteX3917" fmla="*/ 3028978 w 6842126"/>
              <a:gd name="connsiteY3917" fmla="*/ 4847801 h 5130710"/>
              <a:gd name="connsiteX3918" fmla="*/ 3030637 w 6842126"/>
              <a:gd name="connsiteY3918" fmla="*/ 4846072 h 5130710"/>
              <a:gd name="connsiteX3919" fmla="*/ 3057901 w 6842126"/>
              <a:gd name="connsiteY3919" fmla="*/ 4819279 h 5130710"/>
              <a:gd name="connsiteX3920" fmla="*/ 3036135 w 6842126"/>
              <a:gd name="connsiteY3920" fmla="*/ 4834408 h 5130710"/>
              <a:gd name="connsiteX3921" fmla="*/ 3034226 w 6842126"/>
              <a:gd name="connsiteY3921" fmla="*/ 4836362 h 5130710"/>
              <a:gd name="connsiteX3922" fmla="*/ 3033164 w 6842126"/>
              <a:gd name="connsiteY3922" fmla="*/ 4832473 h 5130710"/>
              <a:gd name="connsiteX3923" fmla="*/ 3027333 w 6842126"/>
              <a:gd name="connsiteY3923" fmla="*/ 4839563 h 5130710"/>
              <a:gd name="connsiteX3924" fmla="*/ 3021439 w 6842126"/>
              <a:gd name="connsiteY3924" fmla="*/ 4848911 h 5130710"/>
              <a:gd name="connsiteX3925" fmla="*/ 3015739 w 6842126"/>
              <a:gd name="connsiteY3925" fmla="*/ 4854006 h 5130710"/>
              <a:gd name="connsiteX3926" fmla="*/ 3030340 w 6842126"/>
              <a:gd name="connsiteY3926" fmla="*/ 4834297 h 5130710"/>
              <a:gd name="connsiteX3927" fmla="*/ 3134362 w 6842126"/>
              <a:gd name="connsiteY3927" fmla="*/ 4733238 h 5130710"/>
              <a:gd name="connsiteX3928" fmla="*/ 3148346 w 6842126"/>
              <a:gd name="connsiteY3928" fmla="*/ 4719763 h 5130710"/>
              <a:gd name="connsiteX3929" fmla="*/ 3153813 w 6842126"/>
              <a:gd name="connsiteY3929" fmla="*/ 4714379 h 5130710"/>
              <a:gd name="connsiteX3930" fmla="*/ 3153213 w 6842126"/>
              <a:gd name="connsiteY3930" fmla="*/ 4714441 h 5130710"/>
              <a:gd name="connsiteX3931" fmla="*/ 3147301 w 6842126"/>
              <a:gd name="connsiteY3931" fmla="*/ 4714789 h 5130710"/>
              <a:gd name="connsiteX3932" fmla="*/ 3145493 w 6842126"/>
              <a:gd name="connsiteY3932" fmla="*/ 4714333 h 5130710"/>
              <a:gd name="connsiteX3933" fmla="*/ 3121979 w 6842126"/>
              <a:gd name="connsiteY3933" fmla="*/ 4736627 h 5130710"/>
              <a:gd name="connsiteX3934" fmla="*/ 3103530 w 6842126"/>
              <a:gd name="connsiteY3934" fmla="*/ 4754584 h 5130710"/>
              <a:gd name="connsiteX3935" fmla="*/ 3096947 w 6842126"/>
              <a:gd name="connsiteY3935" fmla="*/ 4763623 h 5130710"/>
              <a:gd name="connsiteX3936" fmla="*/ 3090514 w 6842126"/>
              <a:gd name="connsiteY3936" fmla="*/ 4767251 h 5130710"/>
              <a:gd name="connsiteX3937" fmla="*/ 3079866 w 6842126"/>
              <a:gd name="connsiteY3937" fmla="*/ 4777614 h 5130710"/>
              <a:gd name="connsiteX3938" fmla="*/ 3047897 w 6842126"/>
              <a:gd name="connsiteY3938" fmla="*/ 4808872 h 5130710"/>
              <a:gd name="connsiteX3939" fmla="*/ 3053810 w 6842126"/>
              <a:gd name="connsiteY3939" fmla="*/ 4796620 h 5130710"/>
              <a:gd name="connsiteX3940" fmla="*/ 3055813 w 6842126"/>
              <a:gd name="connsiteY3940" fmla="*/ 4794905 h 5130710"/>
              <a:gd name="connsiteX3941" fmla="*/ 3057560 w 6842126"/>
              <a:gd name="connsiteY3941" fmla="*/ 4790728 h 5130710"/>
              <a:gd name="connsiteX3942" fmla="*/ 3070545 w 6842126"/>
              <a:gd name="connsiteY3942" fmla="*/ 4766301 h 5130710"/>
              <a:gd name="connsiteX3943" fmla="*/ 3083102 w 6842126"/>
              <a:gd name="connsiteY3943" fmla="*/ 4743506 h 5130710"/>
              <a:gd name="connsiteX3944" fmla="*/ 3084804 w 6842126"/>
              <a:gd name="connsiteY3944" fmla="*/ 4740119 h 5130710"/>
              <a:gd name="connsiteX3945" fmla="*/ 3095639 w 6842126"/>
              <a:gd name="connsiteY3945" fmla="*/ 4728928 h 5130710"/>
              <a:gd name="connsiteX3946" fmla="*/ 3097072 w 6842126"/>
              <a:gd name="connsiteY3946" fmla="*/ 4724133 h 5130710"/>
              <a:gd name="connsiteX3947" fmla="*/ 3090967 w 6842126"/>
              <a:gd name="connsiteY3947" fmla="*/ 4729080 h 5130710"/>
              <a:gd name="connsiteX3948" fmla="*/ 3095436 w 6842126"/>
              <a:gd name="connsiteY3948" fmla="*/ 4717049 h 5130710"/>
              <a:gd name="connsiteX3949" fmla="*/ 3084014 w 6842126"/>
              <a:gd name="connsiteY3949" fmla="*/ 4727473 h 5130710"/>
              <a:gd name="connsiteX3950" fmla="*/ 3037727 w 6842126"/>
              <a:gd name="connsiteY3950" fmla="*/ 4778622 h 5130710"/>
              <a:gd name="connsiteX3951" fmla="*/ 3056367 w 6842126"/>
              <a:gd name="connsiteY3951" fmla="*/ 4745477 h 5130710"/>
              <a:gd name="connsiteX3952" fmla="*/ 3057362 w 6842126"/>
              <a:gd name="connsiteY3952" fmla="*/ 4740001 h 5130710"/>
              <a:gd name="connsiteX3953" fmla="*/ 3026424 w 6842126"/>
              <a:gd name="connsiteY3953" fmla="*/ 4777354 h 5130710"/>
              <a:gd name="connsiteX3954" fmla="*/ 2968124 w 6842126"/>
              <a:gd name="connsiteY3954" fmla="*/ 4835920 h 5130710"/>
              <a:gd name="connsiteX3955" fmla="*/ 2996849 w 6842126"/>
              <a:gd name="connsiteY3955" fmla="*/ 4781289 h 5130710"/>
              <a:gd name="connsiteX3956" fmla="*/ 2924644 w 6842126"/>
              <a:gd name="connsiteY3956" fmla="*/ 4865299 h 5130710"/>
              <a:gd name="connsiteX3957" fmla="*/ 2914132 w 6842126"/>
              <a:gd name="connsiteY3957" fmla="*/ 4879975 h 5130710"/>
              <a:gd name="connsiteX3958" fmla="*/ 2922520 w 6842126"/>
              <a:gd name="connsiteY3958" fmla="*/ 4865391 h 5130710"/>
              <a:gd name="connsiteX3959" fmla="*/ 2894370 w 6842126"/>
              <a:gd name="connsiteY3959" fmla="*/ 4886178 h 5130710"/>
              <a:gd name="connsiteX3960" fmla="*/ 2889026 w 6842126"/>
              <a:gd name="connsiteY3960" fmla="*/ 4890825 h 5130710"/>
              <a:gd name="connsiteX3961" fmla="*/ 2836880 w 6842126"/>
              <a:gd name="connsiteY3961" fmla="*/ 4961439 h 5130710"/>
              <a:gd name="connsiteX3962" fmla="*/ 2864274 w 6842126"/>
              <a:gd name="connsiteY3962" fmla="*/ 4914615 h 5130710"/>
              <a:gd name="connsiteX3963" fmla="*/ 2868130 w 6842126"/>
              <a:gd name="connsiteY3963" fmla="*/ 4907623 h 5130710"/>
              <a:gd name="connsiteX3964" fmla="*/ 2858646 w 6842126"/>
              <a:gd name="connsiteY3964" fmla="*/ 4914259 h 5130710"/>
              <a:gd name="connsiteX3965" fmla="*/ 2848351 w 6842126"/>
              <a:gd name="connsiteY3965" fmla="*/ 4924968 h 5130710"/>
              <a:gd name="connsiteX3966" fmla="*/ 2884609 w 6842126"/>
              <a:gd name="connsiteY3966" fmla="*/ 4877046 h 5130710"/>
              <a:gd name="connsiteX3967" fmla="*/ 2881788 w 6842126"/>
              <a:gd name="connsiteY3967" fmla="*/ 4879252 h 5130710"/>
              <a:gd name="connsiteX3968" fmla="*/ 2794136 w 6842126"/>
              <a:gd name="connsiteY3968" fmla="*/ 4967082 h 5130710"/>
              <a:gd name="connsiteX3969" fmla="*/ 2930676 w 6842126"/>
              <a:gd name="connsiteY3969" fmla="*/ 4750120 h 5130710"/>
              <a:gd name="connsiteX3970" fmla="*/ 2930969 w 6842126"/>
              <a:gd name="connsiteY3970" fmla="*/ 4748303 h 5130710"/>
              <a:gd name="connsiteX3971" fmla="*/ 2931345 w 6842126"/>
              <a:gd name="connsiteY3971" fmla="*/ 4749054 h 5130710"/>
              <a:gd name="connsiteX3972" fmla="*/ 2932518 w 6842126"/>
              <a:gd name="connsiteY3972" fmla="*/ 4747193 h 5130710"/>
              <a:gd name="connsiteX3973" fmla="*/ 2933223 w 6842126"/>
              <a:gd name="connsiteY3973" fmla="*/ 4745454 h 5130710"/>
              <a:gd name="connsiteX3974" fmla="*/ 2934857 w 6842126"/>
              <a:gd name="connsiteY3974" fmla="*/ 4743389 h 5130710"/>
              <a:gd name="connsiteX3975" fmla="*/ 2934367 w 6842126"/>
              <a:gd name="connsiteY3975" fmla="*/ 4742338 h 5130710"/>
              <a:gd name="connsiteX3976" fmla="*/ 2933854 w 6842126"/>
              <a:gd name="connsiteY3976" fmla="*/ 4743897 h 5130710"/>
              <a:gd name="connsiteX3977" fmla="*/ 2933223 w 6842126"/>
              <a:gd name="connsiteY3977" fmla="*/ 4745454 h 5130710"/>
              <a:gd name="connsiteX3978" fmla="*/ 2930969 w 6842126"/>
              <a:gd name="connsiteY3978" fmla="*/ 4748303 h 5130710"/>
              <a:gd name="connsiteX3979" fmla="*/ 2934319 w 6842126"/>
              <a:gd name="connsiteY3979" fmla="*/ 4742236 h 5130710"/>
              <a:gd name="connsiteX3980" fmla="*/ 2928309 w 6842126"/>
              <a:gd name="connsiteY3980" fmla="*/ 4729306 h 5130710"/>
              <a:gd name="connsiteX3981" fmla="*/ 2956070 w 6842126"/>
              <a:gd name="connsiteY3981" fmla="*/ 4683612 h 5130710"/>
              <a:gd name="connsiteX3982" fmla="*/ 2958288 w 6842126"/>
              <a:gd name="connsiteY3982" fmla="*/ 4675904 h 5130710"/>
              <a:gd name="connsiteX3983" fmla="*/ 2958019 w 6842126"/>
              <a:gd name="connsiteY3983" fmla="*/ 4673479 h 5130710"/>
              <a:gd name="connsiteX3984" fmla="*/ 2960626 w 6842126"/>
              <a:gd name="connsiteY3984" fmla="*/ 4667778 h 5130710"/>
              <a:gd name="connsiteX3985" fmla="*/ 2963938 w 6842126"/>
              <a:gd name="connsiteY3985" fmla="*/ 4656273 h 5130710"/>
              <a:gd name="connsiteX3986" fmla="*/ 2954529 w 6842126"/>
              <a:gd name="connsiteY3986" fmla="*/ 4666689 h 5130710"/>
              <a:gd name="connsiteX3987" fmla="*/ 2910217 w 6842126"/>
              <a:gd name="connsiteY3987" fmla="*/ 4740031 h 5130710"/>
              <a:gd name="connsiteX3988" fmla="*/ 2873204 w 6842126"/>
              <a:gd name="connsiteY3988" fmla="*/ 4808905 h 5130710"/>
              <a:gd name="connsiteX3989" fmla="*/ 2868764 w 6842126"/>
              <a:gd name="connsiteY3989" fmla="*/ 4812174 h 5130710"/>
              <a:gd name="connsiteX3990" fmla="*/ 2858837 w 6842126"/>
              <a:gd name="connsiteY3990" fmla="*/ 4820442 h 5130710"/>
              <a:gd name="connsiteX3991" fmla="*/ 2869033 w 6842126"/>
              <a:gd name="connsiteY3991" fmla="*/ 4797953 h 5130710"/>
              <a:gd name="connsiteX3992" fmla="*/ 2856085 w 6842126"/>
              <a:gd name="connsiteY3992" fmla="*/ 4817975 h 5130710"/>
              <a:gd name="connsiteX3993" fmla="*/ 2851968 w 6842126"/>
              <a:gd name="connsiteY3993" fmla="*/ 4813923 h 5130710"/>
              <a:gd name="connsiteX3994" fmla="*/ 2846021 w 6842126"/>
              <a:gd name="connsiteY3994" fmla="*/ 4819680 h 5130710"/>
              <a:gd name="connsiteX3995" fmla="*/ 2856207 w 6842126"/>
              <a:gd name="connsiteY3995" fmla="*/ 4798831 h 5130710"/>
              <a:gd name="connsiteX3996" fmla="*/ 2860353 w 6842126"/>
              <a:gd name="connsiteY3996" fmla="*/ 4792904 h 5130710"/>
              <a:gd name="connsiteX3997" fmla="*/ 2862963 w 6842126"/>
              <a:gd name="connsiteY3997" fmla="*/ 4790593 h 5130710"/>
              <a:gd name="connsiteX3998" fmla="*/ 2860597 w 6842126"/>
              <a:gd name="connsiteY3998" fmla="*/ 4789847 h 5130710"/>
              <a:gd name="connsiteX3999" fmla="*/ 2874225 w 6842126"/>
              <a:gd name="connsiteY3999" fmla="*/ 4761954 h 5130710"/>
              <a:gd name="connsiteX4000" fmla="*/ 2880571 w 6842126"/>
              <a:gd name="connsiteY4000" fmla="*/ 4755162 h 5130710"/>
              <a:gd name="connsiteX4001" fmla="*/ 2895710 w 6842126"/>
              <a:gd name="connsiteY4001" fmla="*/ 4740254 h 5130710"/>
              <a:gd name="connsiteX4002" fmla="*/ 2911710 w 6842126"/>
              <a:gd name="connsiteY4002" fmla="*/ 4720017 h 5130710"/>
              <a:gd name="connsiteX4003" fmla="*/ 2879894 w 6842126"/>
              <a:gd name="connsiteY4003" fmla="*/ 4750834 h 5130710"/>
              <a:gd name="connsiteX4004" fmla="*/ 2879507 w 6842126"/>
              <a:gd name="connsiteY4004" fmla="*/ 4751141 h 5130710"/>
              <a:gd name="connsiteX4005" fmla="*/ 2883224 w 6842126"/>
              <a:gd name="connsiteY4005" fmla="*/ 4743535 h 5130710"/>
              <a:gd name="connsiteX4006" fmla="*/ 2918850 w 6842126"/>
              <a:gd name="connsiteY4006" fmla="*/ 4679773 h 5130710"/>
              <a:gd name="connsiteX4007" fmla="*/ 2931763 w 6842126"/>
              <a:gd name="connsiteY4007" fmla="*/ 4657963 h 5130710"/>
              <a:gd name="connsiteX4008" fmla="*/ 2927859 w 6842126"/>
              <a:gd name="connsiteY4008" fmla="*/ 4662347 h 5130710"/>
              <a:gd name="connsiteX4009" fmla="*/ 2872627 w 6842126"/>
              <a:gd name="connsiteY4009" fmla="*/ 4718777 h 5130710"/>
              <a:gd name="connsiteX4010" fmla="*/ 2880855 w 6842126"/>
              <a:gd name="connsiteY4010" fmla="*/ 4705992 h 5130710"/>
              <a:gd name="connsiteX4011" fmla="*/ 2917916 w 6842126"/>
              <a:gd name="connsiteY4011" fmla="*/ 4657735 h 5130710"/>
              <a:gd name="connsiteX4012" fmla="*/ 2837252 w 6842126"/>
              <a:gd name="connsiteY4012" fmla="*/ 4747936 h 5130710"/>
              <a:gd name="connsiteX4013" fmla="*/ 2802957 w 6842126"/>
              <a:gd name="connsiteY4013" fmla="*/ 4780151 h 5130710"/>
              <a:gd name="connsiteX4014" fmla="*/ 2795871 w 6842126"/>
              <a:gd name="connsiteY4014" fmla="*/ 4790591 h 5130710"/>
              <a:gd name="connsiteX4015" fmla="*/ 2795242 w 6842126"/>
              <a:gd name="connsiteY4015" fmla="*/ 4790468 h 5130710"/>
              <a:gd name="connsiteX4016" fmla="*/ 2794622 w 6842126"/>
              <a:gd name="connsiteY4016" fmla="*/ 4792427 h 5130710"/>
              <a:gd name="connsiteX4017" fmla="*/ 2795871 w 6842126"/>
              <a:gd name="connsiteY4017" fmla="*/ 4790591 h 5130710"/>
              <a:gd name="connsiteX4018" fmla="*/ 2798260 w 6842126"/>
              <a:gd name="connsiteY4018" fmla="*/ 4791051 h 5130710"/>
              <a:gd name="connsiteX4019" fmla="*/ 2773124 w 6842126"/>
              <a:gd name="connsiteY4019" fmla="*/ 4824327 h 5130710"/>
              <a:gd name="connsiteX4020" fmla="*/ 2781033 w 6842126"/>
              <a:gd name="connsiteY4020" fmla="*/ 4819038 h 5130710"/>
              <a:gd name="connsiteX4021" fmla="*/ 2789546 w 6842126"/>
              <a:gd name="connsiteY4021" fmla="*/ 4820421 h 5130710"/>
              <a:gd name="connsiteX4022" fmla="*/ 2814216 w 6842126"/>
              <a:gd name="connsiteY4022" fmla="*/ 4796908 h 5130710"/>
              <a:gd name="connsiteX4023" fmla="*/ 2853287 w 6842126"/>
              <a:gd name="connsiteY4023" fmla="*/ 4758071 h 5130710"/>
              <a:gd name="connsiteX4024" fmla="*/ 2886832 w 6842126"/>
              <a:gd name="connsiteY4024" fmla="*/ 4724054 h 5130710"/>
              <a:gd name="connsiteX4025" fmla="*/ 2879321 w 6842126"/>
              <a:gd name="connsiteY4025" fmla="*/ 4733332 h 5130710"/>
              <a:gd name="connsiteX4026" fmla="*/ 2835748 w 6842126"/>
              <a:gd name="connsiteY4026" fmla="*/ 4777219 h 5130710"/>
              <a:gd name="connsiteX4027" fmla="*/ 2747742 w 6842126"/>
              <a:gd name="connsiteY4027" fmla="*/ 4869923 h 5130710"/>
              <a:gd name="connsiteX4028" fmla="*/ 2699084 w 6842126"/>
              <a:gd name="connsiteY4028" fmla="*/ 4917267 h 5130710"/>
              <a:gd name="connsiteX4029" fmla="*/ 2653056 w 6842126"/>
              <a:gd name="connsiteY4029" fmla="*/ 4960167 h 5130710"/>
              <a:gd name="connsiteX4030" fmla="*/ 2704790 w 6842126"/>
              <a:gd name="connsiteY4030" fmla="*/ 4907633 h 5130710"/>
              <a:gd name="connsiteX4031" fmla="*/ 2721551 w 6842126"/>
              <a:gd name="connsiteY4031" fmla="*/ 4889410 h 5130710"/>
              <a:gd name="connsiteX4032" fmla="*/ 2702380 w 6842126"/>
              <a:gd name="connsiteY4032" fmla="*/ 4901258 h 5130710"/>
              <a:gd name="connsiteX4033" fmla="*/ 2583150 w 6842126"/>
              <a:gd name="connsiteY4033" fmla="*/ 5015353 h 5130710"/>
              <a:gd name="connsiteX4034" fmla="*/ 2690075 w 6842126"/>
              <a:gd name="connsiteY4034" fmla="*/ 4905912 h 5130710"/>
              <a:gd name="connsiteX4035" fmla="*/ 2696335 w 6842126"/>
              <a:gd name="connsiteY4035" fmla="*/ 4896258 h 5130710"/>
              <a:gd name="connsiteX4036" fmla="*/ 2689313 w 6842126"/>
              <a:gd name="connsiteY4036" fmla="*/ 4903899 h 5130710"/>
              <a:gd name="connsiteX4037" fmla="*/ 2627828 w 6842126"/>
              <a:gd name="connsiteY4037" fmla="*/ 4962227 h 5130710"/>
              <a:gd name="connsiteX4038" fmla="*/ 2587552 w 6842126"/>
              <a:gd name="connsiteY4038" fmla="*/ 4998722 h 5130710"/>
              <a:gd name="connsiteX4039" fmla="*/ 2591580 w 6842126"/>
              <a:gd name="connsiteY4039" fmla="*/ 4992049 h 5130710"/>
              <a:gd name="connsiteX4040" fmla="*/ 2591725 w 6842126"/>
              <a:gd name="connsiteY4040" fmla="*/ 4991739 h 5130710"/>
              <a:gd name="connsiteX4041" fmla="*/ 2593386 w 6842126"/>
              <a:gd name="connsiteY4041" fmla="*/ 4990010 h 5130710"/>
              <a:gd name="connsiteX4042" fmla="*/ 2620650 w 6842126"/>
              <a:gd name="connsiteY4042" fmla="*/ 4963215 h 5130710"/>
              <a:gd name="connsiteX4043" fmla="*/ 2598884 w 6842126"/>
              <a:gd name="connsiteY4043" fmla="*/ 4978345 h 5130710"/>
              <a:gd name="connsiteX4044" fmla="*/ 2596973 w 6842126"/>
              <a:gd name="connsiteY4044" fmla="*/ 4980300 h 5130710"/>
              <a:gd name="connsiteX4045" fmla="*/ 2595913 w 6842126"/>
              <a:gd name="connsiteY4045" fmla="*/ 4976410 h 5130710"/>
              <a:gd name="connsiteX4046" fmla="*/ 2590082 w 6842126"/>
              <a:gd name="connsiteY4046" fmla="*/ 4983500 h 5130710"/>
              <a:gd name="connsiteX4047" fmla="*/ 2584187 w 6842126"/>
              <a:gd name="connsiteY4047" fmla="*/ 4992848 h 5130710"/>
              <a:gd name="connsiteX4048" fmla="*/ 2578488 w 6842126"/>
              <a:gd name="connsiteY4048" fmla="*/ 4997944 h 5130710"/>
              <a:gd name="connsiteX4049" fmla="*/ 2593088 w 6842126"/>
              <a:gd name="connsiteY4049" fmla="*/ 4978235 h 5130710"/>
              <a:gd name="connsiteX4050" fmla="*/ 2697111 w 6842126"/>
              <a:gd name="connsiteY4050" fmla="*/ 4877176 h 5130710"/>
              <a:gd name="connsiteX4051" fmla="*/ 2734299 w 6842126"/>
              <a:gd name="connsiteY4051" fmla="*/ 4834361 h 5130710"/>
              <a:gd name="connsiteX4052" fmla="*/ 2728194 w 6842126"/>
              <a:gd name="connsiteY4052" fmla="*/ 4839352 h 5130710"/>
              <a:gd name="connsiteX4053" fmla="*/ 2642614 w 6842126"/>
              <a:gd name="connsiteY4053" fmla="*/ 4921552 h 5130710"/>
              <a:gd name="connsiteX4054" fmla="*/ 2610644 w 6842126"/>
              <a:gd name="connsiteY4054" fmla="*/ 4952811 h 5130710"/>
              <a:gd name="connsiteX4055" fmla="*/ 2626798 w 6842126"/>
              <a:gd name="connsiteY4055" fmla="*/ 4932132 h 5130710"/>
              <a:gd name="connsiteX4056" fmla="*/ 2719835 w 6842126"/>
              <a:gd name="connsiteY4056" fmla="*/ 4837528 h 5130710"/>
              <a:gd name="connsiteX4057" fmla="*/ 2754556 w 6842126"/>
              <a:gd name="connsiteY4057" fmla="*/ 4798327 h 5130710"/>
              <a:gd name="connsiteX4058" fmla="*/ 2728817 w 6842126"/>
              <a:gd name="connsiteY4058" fmla="*/ 4824929 h 5130710"/>
              <a:gd name="connsiteX4059" fmla="*/ 2700511 w 6842126"/>
              <a:gd name="connsiteY4059" fmla="*/ 4849817 h 5130710"/>
              <a:gd name="connsiteX4060" fmla="*/ 2745887 w 6842126"/>
              <a:gd name="connsiteY4060" fmla="*/ 4801605 h 5130710"/>
              <a:gd name="connsiteX4061" fmla="*/ 2756853 w 6842126"/>
              <a:gd name="connsiteY4061" fmla="*/ 4783270 h 5130710"/>
              <a:gd name="connsiteX4062" fmla="*/ 2764127 w 6842126"/>
              <a:gd name="connsiteY4062" fmla="*/ 4774633 h 5130710"/>
              <a:gd name="connsiteX4063" fmla="*/ 2764473 w 6842126"/>
              <a:gd name="connsiteY4063" fmla="*/ 4774411 h 5130710"/>
              <a:gd name="connsiteX4064" fmla="*/ 2765783 w 6842126"/>
              <a:gd name="connsiteY4064" fmla="*/ 4772668 h 5130710"/>
              <a:gd name="connsiteX4065" fmla="*/ 2781366 w 6842126"/>
              <a:gd name="connsiteY4065" fmla="*/ 4754162 h 5130710"/>
              <a:gd name="connsiteX4066" fmla="*/ 2806658 w 6842126"/>
              <a:gd name="connsiteY4066" fmla="*/ 4726484 h 5130710"/>
              <a:gd name="connsiteX4067" fmla="*/ 2812917 w 6842126"/>
              <a:gd name="connsiteY4067" fmla="*/ 4716833 h 5130710"/>
              <a:gd name="connsiteX4068" fmla="*/ 2797987 w 6842126"/>
              <a:gd name="connsiteY4068" fmla="*/ 4729760 h 5130710"/>
              <a:gd name="connsiteX4069" fmla="*/ 2785122 w 6842126"/>
              <a:gd name="connsiteY4069" fmla="*/ 4743319 h 5130710"/>
              <a:gd name="connsiteX4070" fmla="*/ 2773244 w 6842126"/>
              <a:gd name="connsiteY4070" fmla="*/ 4762746 h 5130710"/>
              <a:gd name="connsiteX4071" fmla="*/ 2765783 w 6842126"/>
              <a:gd name="connsiteY4071" fmla="*/ 4772668 h 5130710"/>
              <a:gd name="connsiteX4072" fmla="*/ 2764127 w 6842126"/>
              <a:gd name="connsiteY4072" fmla="*/ 4774633 h 5130710"/>
              <a:gd name="connsiteX4073" fmla="*/ 2757715 w 6842126"/>
              <a:gd name="connsiteY4073" fmla="*/ 4778782 h 5130710"/>
              <a:gd name="connsiteX4074" fmla="*/ 2761278 w 6842126"/>
              <a:gd name="connsiteY4074" fmla="*/ 4768450 h 5130710"/>
              <a:gd name="connsiteX4075" fmla="*/ 2741394 w 6842126"/>
              <a:gd name="connsiteY4075" fmla="*/ 4789404 h 5130710"/>
              <a:gd name="connsiteX4076" fmla="*/ 2684554 w 6842126"/>
              <a:gd name="connsiteY4076" fmla="*/ 4843963 h 5130710"/>
              <a:gd name="connsiteX4077" fmla="*/ 2730774 w 6842126"/>
              <a:gd name="connsiteY4077" fmla="*/ 4794281 h 5130710"/>
              <a:gd name="connsiteX4078" fmla="*/ 2771017 w 6842126"/>
              <a:gd name="connsiteY4078" fmla="*/ 4750372 h 5130710"/>
              <a:gd name="connsiteX4079" fmla="*/ 2776586 w 6842126"/>
              <a:gd name="connsiteY4079" fmla="*/ 4740473 h 5130710"/>
              <a:gd name="connsiteX4080" fmla="*/ 2784374 w 6842126"/>
              <a:gd name="connsiteY4080" fmla="*/ 4727299 h 5130710"/>
              <a:gd name="connsiteX4081" fmla="*/ 2781599 w 6842126"/>
              <a:gd name="connsiteY4081" fmla="*/ 4728671 h 5130710"/>
              <a:gd name="connsiteX4082" fmla="*/ 2670121 w 6842126"/>
              <a:gd name="connsiteY4082" fmla="*/ 4842135 h 5130710"/>
              <a:gd name="connsiteX4083" fmla="*/ 2658054 w 6842126"/>
              <a:gd name="connsiteY4083" fmla="*/ 4851771 h 5130710"/>
              <a:gd name="connsiteX4084" fmla="*/ 2646140 w 6842126"/>
              <a:gd name="connsiteY4084" fmla="*/ 4868650 h 5130710"/>
              <a:gd name="connsiteX4085" fmla="*/ 2648777 w 6842126"/>
              <a:gd name="connsiteY4085" fmla="*/ 4854810 h 5130710"/>
              <a:gd name="connsiteX4086" fmla="*/ 2660547 w 6842126"/>
              <a:gd name="connsiteY4086" fmla="*/ 4831403 h 5130710"/>
              <a:gd name="connsiteX4087" fmla="*/ 2650038 w 6842126"/>
              <a:gd name="connsiteY4087" fmla="*/ 4842379 h 5130710"/>
              <a:gd name="connsiteX4088" fmla="*/ 2656361 w 6842126"/>
              <a:gd name="connsiteY4088" fmla="*/ 4827215 h 5130710"/>
              <a:gd name="connsiteX4089" fmla="*/ 2639083 w 6842126"/>
              <a:gd name="connsiteY4089" fmla="*/ 4844786 h 5130710"/>
              <a:gd name="connsiteX4090" fmla="*/ 2627361 w 6842126"/>
              <a:gd name="connsiteY4090" fmla="*/ 4865304 h 5130710"/>
              <a:gd name="connsiteX4091" fmla="*/ 2615809 w 6842126"/>
              <a:gd name="connsiteY4091" fmla="*/ 4876854 h 5130710"/>
              <a:gd name="connsiteX4092" fmla="*/ 2614419 w 6842126"/>
              <a:gd name="connsiteY4092" fmla="*/ 4878252 h 5130710"/>
              <a:gd name="connsiteX4093" fmla="*/ 2618618 w 6842126"/>
              <a:gd name="connsiteY4093" fmla="*/ 4869760 h 5130710"/>
              <a:gd name="connsiteX4094" fmla="*/ 2636389 w 6842126"/>
              <a:gd name="connsiteY4094" fmla="*/ 4836849 h 5130710"/>
              <a:gd name="connsiteX4095" fmla="*/ 2659384 w 6842126"/>
              <a:gd name="connsiteY4095" fmla="*/ 4799950 h 5130710"/>
              <a:gd name="connsiteX4096" fmla="*/ 2674865 w 6842126"/>
              <a:gd name="connsiteY4096" fmla="*/ 4772839 h 5130710"/>
              <a:gd name="connsiteX4097" fmla="*/ 2665004 w 6842126"/>
              <a:gd name="connsiteY4097" fmla="*/ 4779985 h 5130710"/>
              <a:gd name="connsiteX4098" fmla="*/ 2663546 w 6842126"/>
              <a:gd name="connsiteY4098" fmla="*/ 4782132 h 5130710"/>
              <a:gd name="connsiteX4099" fmla="*/ 2641220 w 6842126"/>
              <a:gd name="connsiteY4099" fmla="*/ 4816504 h 5130710"/>
              <a:gd name="connsiteX4100" fmla="*/ 2629276 w 6842126"/>
              <a:gd name="connsiteY4100" fmla="*/ 4826078 h 5130710"/>
              <a:gd name="connsiteX4101" fmla="*/ 2623360 w 6842126"/>
              <a:gd name="connsiteY4101" fmla="*/ 4840917 h 5130710"/>
              <a:gd name="connsiteX4102" fmla="*/ 2611139 w 6842126"/>
              <a:gd name="connsiteY4102" fmla="*/ 4850714 h 5130710"/>
              <a:gd name="connsiteX4103" fmla="*/ 2592131 w 6842126"/>
              <a:gd name="connsiteY4103" fmla="*/ 4885611 h 5130710"/>
              <a:gd name="connsiteX4104" fmla="*/ 2586279 w 6842126"/>
              <a:gd name="connsiteY4104" fmla="*/ 4890869 h 5130710"/>
              <a:gd name="connsiteX4105" fmla="*/ 2587109 w 6842126"/>
              <a:gd name="connsiteY4105" fmla="*/ 4887353 h 5130710"/>
              <a:gd name="connsiteX4106" fmla="*/ 2577664 w 6842126"/>
              <a:gd name="connsiteY4106" fmla="*/ 4904412 h 5130710"/>
              <a:gd name="connsiteX4107" fmla="*/ 2570278 w 6842126"/>
              <a:gd name="connsiteY4107" fmla="*/ 4913564 h 5130710"/>
              <a:gd name="connsiteX4108" fmla="*/ 2578389 w 6842126"/>
              <a:gd name="connsiteY4108" fmla="*/ 4890667 h 5130710"/>
              <a:gd name="connsiteX4109" fmla="*/ 2592898 w 6842126"/>
              <a:gd name="connsiteY4109" fmla="*/ 4865361 h 5130710"/>
              <a:gd name="connsiteX4110" fmla="*/ 2609444 w 6842126"/>
              <a:gd name="connsiteY4110" fmla="*/ 4834112 h 5130710"/>
              <a:gd name="connsiteX4111" fmla="*/ 2609653 w 6842126"/>
              <a:gd name="connsiteY4111" fmla="*/ 4828525 h 5130710"/>
              <a:gd name="connsiteX4112" fmla="*/ 2615588 w 6842126"/>
              <a:gd name="connsiteY4112" fmla="*/ 4814434 h 5130710"/>
              <a:gd name="connsiteX4113" fmla="*/ 2618532 w 6842126"/>
              <a:gd name="connsiteY4113" fmla="*/ 4809832 h 5130710"/>
              <a:gd name="connsiteX4114" fmla="*/ 2617293 w 6842126"/>
              <a:gd name="connsiteY4114" fmla="*/ 4811344 h 5130710"/>
              <a:gd name="connsiteX4115" fmla="*/ 2613925 w 6842126"/>
              <a:gd name="connsiteY4115" fmla="*/ 4816418 h 5130710"/>
              <a:gd name="connsiteX4116" fmla="*/ 2595694 w 6842126"/>
              <a:gd name="connsiteY4116" fmla="*/ 4846622 h 5130710"/>
              <a:gd name="connsiteX4117" fmla="*/ 2587906 w 6842126"/>
              <a:gd name="connsiteY4117" fmla="*/ 4856055 h 5130710"/>
              <a:gd name="connsiteX4118" fmla="*/ 2587031 w 6842126"/>
              <a:gd name="connsiteY4118" fmla="*/ 4857028 h 5130710"/>
              <a:gd name="connsiteX4119" fmla="*/ 2577918 w 6842126"/>
              <a:gd name="connsiteY4119" fmla="*/ 4870863 h 5130710"/>
              <a:gd name="connsiteX4120" fmla="*/ 2569834 w 6842126"/>
              <a:gd name="connsiteY4120" fmla="*/ 4882350 h 5130710"/>
              <a:gd name="connsiteX4121" fmla="*/ 2569819 w 6842126"/>
              <a:gd name="connsiteY4121" fmla="*/ 4882377 h 5130710"/>
              <a:gd name="connsiteX4122" fmla="*/ 2569805 w 6842126"/>
              <a:gd name="connsiteY4122" fmla="*/ 4882393 h 5130710"/>
              <a:gd name="connsiteX4123" fmla="*/ 2541096 w 6842126"/>
              <a:gd name="connsiteY4123" fmla="*/ 4923179 h 5130710"/>
              <a:gd name="connsiteX4124" fmla="*/ 2511315 w 6842126"/>
              <a:gd name="connsiteY4124" fmla="*/ 4965001 h 5130710"/>
              <a:gd name="connsiteX4125" fmla="*/ 2509814 w 6842126"/>
              <a:gd name="connsiteY4125" fmla="*/ 4955300 h 5130710"/>
              <a:gd name="connsiteX4126" fmla="*/ 2505207 w 6842126"/>
              <a:gd name="connsiteY4126" fmla="*/ 4963489 h 5130710"/>
              <a:gd name="connsiteX4127" fmla="*/ 2502697 w 6842126"/>
              <a:gd name="connsiteY4127" fmla="*/ 4964861 h 5130710"/>
              <a:gd name="connsiteX4128" fmla="*/ 2495865 w 6842126"/>
              <a:gd name="connsiteY4128" fmla="*/ 4969454 h 5130710"/>
              <a:gd name="connsiteX4129" fmla="*/ 2499399 w 6842126"/>
              <a:gd name="connsiteY4129" fmla="*/ 4962676 h 5130710"/>
              <a:gd name="connsiteX4130" fmla="*/ 2552537 w 6842126"/>
              <a:gd name="connsiteY4130" fmla="*/ 4861028 h 5130710"/>
              <a:gd name="connsiteX4131" fmla="*/ 2560804 w 6842126"/>
              <a:gd name="connsiteY4131" fmla="*/ 4845566 h 5130710"/>
              <a:gd name="connsiteX4132" fmla="*/ 2570514 w 6842126"/>
              <a:gd name="connsiteY4132" fmla="*/ 4827063 h 5130710"/>
              <a:gd name="connsiteX4133" fmla="*/ 2580600 w 6842126"/>
              <a:gd name="connsiteY4133" fmla="*/ 4803128 h 5130710"/>
              <a:gd name="connsiteX4134" fmla="*/ 2585605 w 6842126"/>
              <a:gd name="connsiteY4134" fmla="*/ 4792761 h 5130710"/>
              <a:gd name="connsiteX4135" fmla="*/ 2581417 w 6842126"/>
              <a:gd name="connsiteY4135" fmla="*/ 4797773 h 5130710"/>
              <a:gd name="connsiteX4136" fmla="*/ 2595382 w 6842126"/>
              <a:gd name="connsiteY4136" fmla="*/ 4770888 h 5130710"/>
              <a:gd name="connsiteX4137" fmla="*/ 2592170 w 6842126"/>
              <a:gd name="connsiteY4137" fmla="*/ 4753801 h 5130710"/>
              <a:gd name="connsiteX4138" fmla="*/ 2556401 w 6842126"/>
              <a:gd name="connsiteY4138" fmla="*/ 4815419 h 5130710"/>
              <a:gd name="connsiteX4139" fmla="*/ 2527409 w 6842126"/>
              <a:gd name="connsiteY4139" fmla="*/ 4855135 h 5130710"/>
              <a:gd name="connsiteX4140" fmla="*/ 2517423 w 6842126"/>
              <a:gd name="connsiteY4140" fmla="*/ 4859953 h 5130710"/>
              <a:gd name="connsiteX4141" fmla="*/ 2490892 w 6842126"/>
              <a:gd name="connsiteY4141" fmla="*/ 4907258 h 5130710"/>
              <a:gd name="connsiteX4142" fmla="*/ 2493718 w 6842126"/>
              <a:gd name="connsiteY4142" fmla="*/ 4892240 h 5130710"/>
              <a:gd name="connsiteX4143" fmla="*/ 2494324 w 6842126"/>
              <a:gd name="connsiteY4143" fmla="*/ 4893453 h 5130710"/>
              <a:gd name="connsiteX4144" fmla="*/ 2493428 w 6842126"/>
              <a:gd name="connsiteY4144" fmla="*/ 4895659 h 5130710"/>
              <a:gd name="connsiteX4145" fmla="*/ 2494714 w 6842126"/>
              <a:gd name="connsiteY4145" fmla="*/ 4894231 h 5130710"/>
              <a:gd name="connsiteX4146" fmla="*/ 2494324 w 6842126"/>
              <a:gd name="connsiteY4146" fmla="*/ 4893453 h 5130710"/>
              <a:gd name="connsiteX4147" fmla="*/ 2495971 w 6842126"/>
              <a:gd name="connsiteY4147" fmla="*/ 4889391 h 5130710"/>
              <a:gd name="connsiteX4148" fmla="*/ 2497741 w 6842126"/>
              <a:gd name="connsiteY4148" fmla="*/ 4887155 h 5130710"/>
              <a:gd name="connsiteX4149" fmla="*/ 2499056 w 6842126"/>
              <a:gd name="connsiteY4149" fmla="*/ 4884241 h 5130710"/>
              <a:gd name="connsiteX4150" fmla="*/ 2496930 w 6842126"/>
              <a:gd name="connsiteY4150" fmla="*/ 4872661 h 5130710"/>
              <a:gd name="connsiteX4151" fmla="*/ 2508846 w 6842126"/>
              <a:gd name="connsiteY4151" fmla="*/ 4848895 h 5130710"/>
              <a:gd name="connsiteX4152" fmla="*/ 2517069 w 6842126"/>
              <a:gd name="connsiteY4152" fmla="*/ 4834793 h 5130710"/>
              <a:gd name="connsiteX4153" fmla="*/ 2508989 w 6842126"/>
              <a:gd name="connsiteY4153" fmla="*/ 4838032 h 5130710"/>
              <a:gd name="connsiteX4154" fmla="*/ 2498989 w 6842126"/>
              <a:gd name="connsiteY4154" fmla="*/ 4842023 h 5130710"/>
              <a:gd name="connsiteX4155" fmla="*/ 2497747 w 6842126"/>
              <a:gd name="connsiteY4155" fmla="*/ 4842954 h 5130710"/>
              <a:gd name="connsiteX4156" fmla="*/ 2472964 w 6842126"/>
              <a:gd name="connsiteY4156" fmla="*/ 4883969 h 5130710"/>
              <a:gd name="connsiteX4157" fmla="*/ 2435954 w 6842126"/>
              <a:gd name="connsiteY4157" fmla="*/ 4952843 h 5130710"/>
              <a:gd name="connsiteX4158" fmla="*/ 2431512 w 6842126"/>
              <a:gd name="connsiteY4158" fmla="*/ 4956111 h 5130710"/>
              <a:gd name="connsiteX4159" fmla="*/ 2421585 w 6842126"/>
              <a:gd name="connsiteY4159" fmla="*/ 4964381 h 5130710"/>
              <a:gd name="connsiteX4160" fmla="*/ 2431783 w 6842126"/>
              <a:gd name="connsiteY4160" fmla="*/ 4941891 h 5130710"/>
              <a:gd name="connsiteX4161" fmla="*/ 2418833 w 6842126"/>
              <a:gd name="connsiteY4161" fmla="*/ 4961912 h 5130710"/>
              <a:gd name="connsiteX4162" fmla="*/ 2414716 w 6842126"/>
              <a:gd name="connsiteY4162" fmla="*/ 4957861 h 5130710"/>
              <a:gd name="connsiteX4163" fmla="*/ 2408769 w 6842126"/>
              <a:gd name="connsiteY4163" fmla="*/ 4963616 h 5130710"/>
              <a:gd name="connsiteX4164" fmla="*/ 2418957 w 6842126"/>
              <a:gd name="connsiteY4164" fmla="*/ 4942767 h 5130710"/>
              <a:gd name="connsiteX4165" fmla="*/ 2423100 w 6842126"/>
              <a:gd name="connsiteY4165" fmla="*/ 4936843 h 5130710"/>
              <a:gd name="connsiteX4166" fmla="*/ 2425712 w 6842126"/>
              <a:gd name="connsiteY4166" fmla="*/ 4934532 h 5130710"/>
              <a:gd name="connsiteX4167" fmla="*/ 2423344 w 6842126"/>
              <a:gd name="connsiteY4167" fmla="*/ 4933784 h 5130710"/>
              <a:gd name="connsiteX4168" fmla="*/ 2436975 w 6842126"/>
              <a:gd name="connsiteY4168" fmla="*/ 4905891 h 5130710"/>
              <a:gd name="connsiteX4169" fmla="*/ 2443319 w 6842126"/>
              <a:gd name="connsiteY4169" fmla="*/ 4899101 h 5130710"/>
              <a:gd name="connsiteX4170" fmla="*/ 2444777 w 6842126"/>
              <a:gd name="connsiteY4170" fmla="*/ 4897664 h 5130710"/>
              <a:gd name="connsiteX4171" fmla="*/ 2433216 w 6842126"/>
              <a:gd name="connsiteY4171" fmla="*/ 4899038 h 5130710"/>
              <a:gd name="connsiteX4172" fmla="*/ 2431275 w 6842126"/>
              <a:gd name="connsiteY4172" fmla="*/ 4899402 h 5130710"/>
              <a:gd name="connsiteX4173" fmla="*/ 2431494 w 6842126"/>
              <a:gd name="connsiteY4173" fmla="*/ 4897328 h 5130710"/>
              <a:gd name="connsiteX4174" fmla="*/ 2434456 w 6842126"/>
              <a:gd name="connsiteY4174" fmla="*/ 4864414 h 5130710"/>
              <a:gd name="connsiteX4175" fmla="*/ 2434707 w 6842126"/>
              <a:gd name="connsiteY4175" fmla="*/ 4857898 h 5130710"/>
              <a:gd name="connsiteX4176" fmla="*/ 2447348 w 6842126"/>
              <a:gd name="connsiteY4176" fmla="*/ 4838451 h 5130710"/>
              <a:gd name="connsiteX4177" fmla="*/ 2458617 w 6842126"/>
              <a:gd name="connsiteY4177" fmla="*/ 4814698 h 5130710"/>
              <a:gd name="connsiteX4178" fmla="*/ 2445878 w 6842126"/>
              <a:gd name="connsiteY4178" fmla="*/ 4827147 h 5130710"/>
              <a:gd name="connsiteX4179" fmla="*/ 2456786 w 6842126"/>
              <a:gd name="connsiteY4179" fmla="*/ 4811993 h 5130710"/>
              <a:gd name="connsiteX4180" fmla="*/ 2458417 w 6842126"/>
              <a:gd name="connsiteY4180" fmla="*/ 4809730 h 5130710"/>
              <a:gd name="connsiteX4181" fmla="*/ 2475271 w 6842126"/>
              <a:gd name="connsiteY4181" fmla="*/ 4786501 h 5130710"/>
              <a:gd name="connsiteX4182" fmla="*/ 2482641 w 6842126"/>
              <a:gd name="connsiteY4182" fmla="*/ 4774180 h 5130710"/>
              <a:gd name="connsiteX4183" fmla="*/ 2484876 w 6842126"/>
              <a:gd name="connsiteY4183" fmla="*/ 4765827 h 5130710"/>
              <a:gd name="connsiteX4184" fmla="*/ 2482729 w 6842126"/>
              <a:gd name="connsiteY4184" fmla="*/ 4768349 h 5130710"/>
              <a:gd name="connsiteX4185" fmla="*/ 2474439 w 6842126"/>
              <a:gd name="connsiteY4185" fmla="*/ 4778180 h 5130710"/>
              <a:gd name="connsiteX4186" fmla="*/ 2450996 w 6842126"/>
              <a:gd name="connsiteY4186" fmla="*/ 4785671 h 5130710"/>
              <a:gd name="connsiteX4187" fmla="*/ 2359669 w 6842126"/>
              <a:gd name="connsiteY4187" fmla="*/ 4897968 h 5130710"/>
              <a:gd name="connsiteX4188" fmla="*/ 2371544 w 6842126"/>
              <a:gd name="connsiteY4188" fmla="*/ 4874285 h 5130710"/>
              <a:gd name="connsiteX4189" fmla="*/ 2373961 w 6842126"/>
              <a:gd name="connsiteY4189" fmla="*/ 4871921 h 5130710"/>
              <a:gd name="connsiteX4190" fmla="*/ 2376155 w 6842126"/>
              <a:gd name="connsiteY4190" fmla="*/ 4867215 h 5130710"/>
              <a:gd name="connsiteX4191" fmla="*/ 2381866 w 6842126"/>
              <a:gd name="connsiteY4191" fmla="*/ 4859070 h 5130710"/>
              <a:gd name="connsiteX4192" fmla="*/ 2394157 w 6842126"/>
              <a:gd name="connsiteY4192" fmla="*/ 4842850 h 5130710"/>
              <a:gd name="connsiteX4193" fmla="*/ 2414607 w 6842126"/>
              <a:gd name="connsiteY4193" fmla="*/ 4817983 h 5130710"/>
              <a:gd name="connsiteX4194" fmla="*/ 2419228 w 6842126"/>
              <a:gd name="connsiteY4194" fmla="*/ 4811111 h 5130710"/>
              <a:gd name="connsiteX4195" fmla="*/ 2414161 w 6842126"/>
              <a:gd name="connsiteY4195" fmla="*/ 4816707 h 5130710"/>
              <a:gd name="connsiteX4196" fmla="*/ 2414507 w 6842126"/>
              <a:gd name="connsiteY4196" fmla="*/ 4813635 h 5130710"/>
              <a:gd name="connsiteX4197" fmla="*/ 2427224 w 6842126"/>
              <a:gd name="connsiteY4197" fmla="*/ 4795004 h 5130710"/>
              <a:gd name="connsiteX4198" fmla="*/ 2424542 w 6842126"/>
              <a:gd name="connsiteY4198" fmla="*/ 4789995 h 5130710"/>
              <a:gd name="connsiteX4199" fmla="*/ 2414593 w 6842126"/>
              <a:gd name="connsiteY4199" fmla="*/ 4800416 h 5130710"/>
              <a:gd name="connsiteX4200" fmla="*/ 2394695 w 6842126"/>
              <a:gd name="connsiteY4200" fmla="*/ 4827244 h 5130710"/>
              <a:gd name="connsiteX4201" fmla="*/ 2381427 w 6842126"/>
              <a:gd name="connsiteY4201" fmla="*/ 4855901 h 5130710"/>
              <a:gd name="connsiteX4202" fmla="*/ 2376155 w 6842126"/>
              <a:gd name="connsiteY4202" fmla="*/ 4867215 h 5130710"/>
              <a:gd name="connsiteX4203" fmla="*/ 2372412 w 6842126"/>
              <a:gd name="connsiteY4203" fmla="*/ 4872553 h 5130710"/>
              <a:gd name="connsiteX4204" fmla="*/ 2371544 w 6842126"/>
              <a:gd name="connsiteY4204" fmla="*/ 4874285 h 5130710"/>
              <a:gd name="connsiteX4205" fmla="*/ 2366210 w 6842126"/>
              <a:gd name="connsiteY4205" fmla="*/ 4879502 h 5130710"/>
              <a:gd name="connsiteX4206" fmla="*/ 2377327 w 6842126"/>
              <a:gd name="connsiteY4206" fmla="*/ 4837857 h 5130710"/>
              <a:gd name="connsiteX4207" fmla="*/ 2381226 w 6842126"/>
              <a:gd name="connsiteY4207" fmla="*/ 4832023 h 5130710"/>
              <a:gd name="connsiteX4208" fmla="*/ 2381752 w 6842126"/>
              <a:gd name="connsiteY4208" fmla="*/ 4831285 h 5130710"/>
              <a:gd name="connsiteX4209" fmla="*/ 2381817 w 6842126"/>
              <a:gd name="connsiteY4209" fmla="*/ 4831140 h 5130710"/>
              <a:gd name="connsiteX4210" fmla="*/ 2381226 w 6842126"/>
              <a:gd name="connsiteY4210" fmla="*/ 4832023 h 5130710"/>
              <a:gd name="connsiteX4211" fmla="*/ 2374855 w 6842126"/>
              <a:gd name="connsiteY4211" fmla="*/ 4841001 h 5130710"/>
              <a:gd name="connsiteX4212" fmla="*/ 2299470 w 6842126"/>
              <a:gd name="connsiteY4212" fmla="*/ 4922366 h 5130710"/>
              <a:gd name="connsiteX4213" fmla="*/ 2302549 w 6842126"/>
              <a:gd name="connsiteY4213" fmla="*/ 4893427 h 5130710"/>
              <a:gd name="connsiteX4214" fmla="*/ 2306422 w 6842126"/>
              <a:gd name="connsiteY4214" fmla="*/ 4886753 h 5130710"/>
              <a:gd name="connsiteX4215" fmla="*/ 2318271 w 6842126"/>
              <a:gd name="connsiteY4215" fmla="*/ 4869609 h 5130710"/>
              <a:gd name="connsiteX4216" fmla="*/ 2317675 w 6842126"/>
              <a:gd name="connsiteY4216" fmla="*/ 4860323 h 5130710"/>
              <a:gd name="connsiteX4217" fmla="*/ 2324566 w 6842126"/>
              <a:gd name="connsiteY4217" fmla="*/ 4842756 h 5130710"/>
              <a:gd name="connsiteX4218" fmla="*/ 2323616 w 6842126"/>
              <a:gd name="connsiteY4218" fmla="*/ 4844126 h 5130710"/>
              <a:gd name="connsiteX4219" fmla="*/ 2322257 w 6842126"/>
              <a:gd name="connsiteY4219" fmla="*/ 4846224 h 5130710"/>
              <a:gd name="connsiteX4220" fmla="*/ 2320372 w 6842126"/>
              <a:gd name="connsiteY4220" fmla="*/ 4848095 h 5130710"/>
              <a:gd name="connsiteX4221" fmla="*/ 2303222 w 6842126"/>
              <a:gd name="connsiteY4221" fmla="*/ 4867167 h 5130710"/>
              <a:gd name="connsiteX4222" fmla="*/ 2291087 w 6842126"/>
              <a:gd name="connsiteY4222" fmla="*/ 4871497 h 5130710"/>
              <a:gd name="connsiteX4223" fmla="*/ 2292613 w 6842126"/>
              <a:gd name="connsiteY4223" fmla="*/ 4865901 h 5130710"/>
              <a:gd name="connsiteX4224" fmla="*/ 2381066 w 6842126"/>
              <a:gd name="connsiteY4224" fmla="*/ 4745762 h 5130710"/>
              <a:gd name="connsiteX4225" fmla="*/ 2380412 w 6842126"/>
              <a:gd name="connsiteY4225" fmla="*/ 4741600 h 5130710"/>
              <a:gd name="connsiteX4226" fmla="*/ 2383068 w 6842126"/>
              <a:gd name="connsiteY4226" fmla="*/ 4729692 h 5130710"/>
              <a:gd name="connsiteX4227" fmla="*/ 2411549 w 6842126"/>
              <a:gd name="connsiteY4227" fmla="*/ 4696164 h 5130710"/>
              <a:gd name="connsiteX4228" fmla="*/ 2422251 w 6842126"/>
              <a:gd name="connsiteY4228" fmla="*/ 4684067 h 5130710"/>
              <a:gd name="connsiteX4229" fmla="*/ 2424215 w 6842126"/>
              <a:gd name="connsiteY4229" fmla="*/ 4680536 h 5130710"/>
              <a:gd name="connsiteX4230" fmla="*/ 2422625 w 6842126"/>
              <a:gd name="connsiteY4230" fmla="*/ 4673699 h 5130710"/>
              <a:gd name="connsiteX4231" fmla="*/ 2379496 w 6842126"/>
              <a:gd name="connsiteY4231" fmla="*/ 4732360 h 5130710"/>
              <a:gd name="connsiteX4232" fmla="*/ 2343451 w 6842126"/>
              <a:gd name="connsiteY4232" fmla="*/ 4778809 h 5130710"/>
              <a:gd name="connsiteX4233" fmla="*/ 2334695 w 6842126"/>
              <a:gd name="connsiteY4233" fmla="*/ 4781166 h 5130710"/>
              <a:gd name="connsiteX4234" fmla="*/ 2313656 w 6842126"/>
              <a:gd name="connsiteY4234" fmla="*/ 4817881 h 5130710"/>
              <a:gd name="connsiteX4235" fmla="*/ 2309800 w 6842126"/>
              <a:gd name="connsiteY4235" fmla="*/ 4821524 h 5130710"/>
              <a:gd name="connsiteX4236" fmla="*/ 2304938 w 6842126"/>
              <a:gd name="connsiteY4236" fmla="*/ 4825504 h 5130710"/>
              <a:gd name="connsiteX4237" fmla="*/ 2314528 w 6842126"/>
              <a:gd name="connsiteY4237" fmla="*/ 4805995 h 5130710"/>
              <a:gd name="connsiteX4238" fmla="*/ 2324452 w 6842126"/>
              <a:gd name="connsiteY4238" fmla="*/ 4787766 h 5130710"/>
              <a:gd name="connsiteX4239" fmla="*/ 2332524 w 6842126"/>
              <a:gd name="connsiteY4239" fmla="*/ 4781876 h 5130710"/>
              <a:gd name="connsiteX4240" fmla="*/ 2335116 w 6842126"/>
              <a:gd name="connsiteY4240" fmla="*/ 4779681 h 5130710"/>
              <a:gd name="connsiteX4241" fmla="*/ 2347655 w 6842126"/>
              <a:gd name="connsiteY4241" fmla="*/ 4759980 h 5130710"/>
              <a:gd name="connsiteX4242" fmla="*/ 2423641 w 6842126"/>
              <a:gd name="connsiteY4242" fmla="*/ 4662571 h 5130710"/>
              <a:gd name="connsiteX4243" fmla="*/ 2430787 w 6842126"/>
              <a:gd name="connsiteY4243" fmla="*/ 4653065 h 5130710"/>
              <a:gd name="connsiteX4244" fmla="*/ 2428464 w 6842126"/>
              <a:gd name="connsiteY4244" fmla="*/ 4650546 h 5130710"/>
              <a:gd name="connsiteX4245" fmla="*/ 2425677 w 6842126"/>
              <a:gd name="connsiteY4245" fmla="*/ 4653466 h 5130710"/>
              <a:gd name="connsiteX4246" fmla="*/ 2425441 w 6842126"/>
              <a:gd name="connsiteY4246" fmla="*/ 4650062 h 5130710"/>
              <a:gd name="connsiteX4247" fmla="*/ 2425950 w 6842126"/>
              <a:gd name="connsiteY4247" fmla="*/ 4648350 h 5130710"/>
              <a:gd name="connsiteX4248" fmla="*/ 2426192 w 6842126"/>
              <a:gd name="connsiteY4248" fmla="*/ 4648083 h 5130710"/>
              <a:gd name="connsiteX4249" fmla="*/ 2425633 w 6842126"/>
              <a:gd name="connsiteY4249" fmla="*/ 4647478 h 5130710"/>
              <a:gd name="connsiteX4250" fmla="*/ 2425557 w 6842126"/>
              <a:gd name="connsiteY4250" fmla="*/ 4646229 h 5130710"/>
              <a:gd name="connsiteX4251" fmla="*/ 2446178 w 6842126"/>
              <a:gd name="connsiteY4251" fmla="*/ 4615268 h 5130710"/>
              <a:gd name="connsiteX4252" fmla="*/ 2430993 w 6842126"/>
              <a:gd name="connsiteY4252" fmla="*/ 4628083 h 5130710"/>
              <a:gd name="connsiteX4253" fmla="*/ 2433468 w 6842126"/>
              <a:gd name="connsiteY4253" fmla="*/ 4624995 h 5130710"/>
              <a:gd name="connsiteX4254" fmla="*/ 2411315 w 6842126"/>
              <a:gd name="connsiteY4254" fmla="*/ 4646548 h 5130710"/>
              <a:gd name="connsiteX4255" fmla="*/ 2377596 w 6842126"/>
              <a:gd name="connsiteY4255" fmla="*/ 4693496 h 5130710"/>
              <a:gd name="connsiteX4256" fmla="*/ 2355020 w 6842126"/>
              <a:gd name="connsiteY4256" fmla="*/ 4720921 h 5130710"/>
              <a:gd name="connsiteX4257" fmla="*/ 2353580 w 6842126"/>
              <a:gd name="connsiteY4257" fmla="*/ 4718877 h 5130710"/>
              <a:gd name="connsiteX4258" fmla="*/ 2354016 w 6842126"/>
              <a:gd name="connsiteY4258" fmla="*/ 4718272 h 5130710"/>
              <a:gd name="connsiteX4259" fmla="*/ 2381330 w 6842126"/>
              <a:gd name="connsiteY4259" fmla="*/ 4675026 h 5130710"/>
              <a:gd name="connsiteX4260" fmla="*/ 2352364 w 6842126"/>
              <a:gd name="connsiteY4260" fmla="*/ 4702025 h 5130710"/>
              <a:gd name="connsiteX4261" fmla="*/ 2385587 w 6842126"/>
              <a:gd name="connsiteY4261" fmla="*/ 4668288 h 5130710"/>
              <a:gd name="connsiteX4262" fmla="*/ 2401143 w 6842126"/>
              <a:gd name="connsiteY4262" fmla="*/ 4643658 h 5130710"/>
              <a:gd name="connsiteX4263" fmla="*/ 2395639 w 6842126"/>
              <a:gd name="connsiteY4263" fmla="*/ 4649144 h 5130710"/>
              <a:gd name="connsiteX4264" fmla="*/ 2351413 w 6842126"/>
              <a:gd name="connsiteY4264" fmla="*/ 4702999 h 5130710"/>
              <a:gd name="connsiteX4265" fmla="*/ 2352364 w 6842126"/>
              <a:gd name="connsiteY4265" fmla="*/ 4702025 h 5130710"/>
              <a:gd name="connsiteX4266" fmla="*/ 2348413 w 6842126"/>
              <a:gd name="connsiteY4266" fmla="*/ 4708166 h 5130710"/>
              <a:gd name="connsiteX4267" fmla="*/ 2345256 w 6842126"/>
              <a:gd name="connsiteY4267" fmla="*/ 4710493 h 5130710"/>
              <a:gd name="connsiteX4268" fmla="*/ 2341461 w 6842126"/>
              <a:gd name="connsiteY4268" fmla="*/ 4715117 h 5130710"/>
              <a:gd name="connsiteX4269" fmla="*/ 2303062 w 6842126"/>
              <a:gd name="connsiteY4269" fmla="*/ 4768405 h 5130710"/>
              <a:gd name="connsiteX4270" fmla="*/ 2302060 w 6842126"/>
              <a:gd name="connsiteY4270" fmla="*/ 4769495 h 5130710"/>
              <a:gd name="connsiteX4271" fmla="*/ 2341992 w 6842126"/>
              <a:gd name="connsiteY4271" fmla="*/ 4702625 h 5130710"/>
              <a:gd name="connsiteX4272" fmla="*/ 2341508 w 6842126"/>
              <a:gd name="connsiteY4272" fmla="*/ 4703108 h 5130710"/>
              <a:gd name="connsiteX4273" fmla="*/ 2282456 w 6842126"/>
              <a:gd name="connsiteY4273" fmla="*/ 4757210 h 5130710"/>
              <a:gd name="connsiteX4274" fmla="*/ 2334901 w 6842126"/>
              <a:gd name="connsiteY4274" fmla="*/ 4702011 h 5130710"/>
              <a:gd name="connsiteX4275" fmla="*/ 2351295 w 6842126"/>
              <a:gd name="connsiteY4275" fmla="*/ 4685690 h 5130710"/>
              <a:gd name="connsiteX4276" fmla="*/ 2356387 w 6842126"/>
              <a:gd name="connsiteY4276" fmla="*/ 4676335 h 5130710"/>
              <a:gd name="connsiteX4277" fmla="*/ 2327134 w 6842126"/>
              <a:gd name="connsiteY4277" fmla="*/ 4704085 h 5130710"/>
              <a:gd name="connsiteX4278" fmla="*/ 2286860 w 6842126"/>
              <a:gd name="connsiteY4278" fmla="*/ 4740580 h 5130710"/>
              <a:gd name="connsiteX4279" fmla="*/ 2290884 w 6842126"/>
              <a:gd name="connsiteY4279" fmla="*/ 4733907 h 5130710"/>
              <a:gd name="connsiteX4280" fmla="*/ 2291032 w 6842126"/>
              <a:gd name="connsiteY4280" fmla="*/ 4733595 h 5130710"/>
              <a:gd name="connsiteX4281" fmla="*/ 2292692 w 6842126"/>
              <a:gd name="connsiteY4281" fmla="*/ 4731868 h 5130710"/>
              <a:gd name="connsiteX4282" fmla="*/ 2319957 w 6842126"/>
              <a:gd name="connsiteY4282" fmla="*/ 4705073 h 5130710"/>
              <a:gd name="connsiteX4283" fmla="*/ 2298190 w 6842126"/>
              <a:gd name="connsiteY4283" fmla="*/ 4720203 h 5130710"/>
              <a:gd name="connsiteX4284" fmla="*/ 2296281 w 6842126"/>
              <a:gd name="connsiteY4284" fmla="*/ 4722158 h 5130710"/>
              <a:gd name="connsiteX4285" fmla="*/ 2295220 w 6842126"/>
              <a:gd name="connsiteY4285" fmla="*/ 4718269 h 5130710"/>
              <a:gd name="connsiteX4286" fmla="*/ 2294306 w 6842126"/>
              <a:gd name="connsiteY4286" fmla="*/ 4719379 h 5130710"/>
              <a:gd name="connsiteX4287" fmla="*/ 2279691 w 6842126"/>
              <a:gd name="connsiteY4287" fmla="*/ 4745779 h 5130710"/>
              <a:gd name="connsiteX4288" fmla="*/ 2254405 w 6842126"/>
              <a:gd name="connsiteY4288" fmla="*/ 4772567 h 5130710"/>
              <a:gd name="connsiteX4289" fmla="*/ 2248677 w 6842126"/>
              <a:gd name="connsiteY4289" fmla="*/ 4760566 h 5130710"/>
              <a:gd name="connsiteX4290" fmla="*/ 2201443 w 6842126"/>
              <a:gd name="connsiteY4290" fmla="*/ 4821144 h 5130710"/>
              <a:gd name="connsiteX4291" fmla="*/ 2159454 w 6842126"/>
              <a:gd name="connsiteY4291" fmla="*/ 4852824 h 5130710"/>
              <a:gd name="connsiteX4292" fmla="*/ 2154283 w 6842126"/>
              <a:gd name="connsiteY4292" fmla="*/ 4850992 h 5130710"/>
              <a:gd name="connsiteX4293" fmla="*/ 2098719 w 6842126"/>
              <a:gd name="connsiteY4293" fmla="*/ 4892829 h 5130710"/>
              <a:gd name="connsiteX4294" fmla="*/ 2119372 w 6842126"/>
              <a:gd name="connsiteY4294" fmla="*/ 4848603 h 5130710"/>
              <a:gd name="connsiteX4295" fmla="*/ 2084681 w 6842126"/>
              <a:gd name="connsiteY4295" fmla="*/ 4887856 h 5130710"/>
              <a:gd name="connsiteX4296" fmla="*/ 2116585 w 6842126"/>
              <a:gd name="connsiteY4296" fmla="*/ 4811872 h 5130710"/>
              <a:gd name="connsiteX4297" fmla="*/ 2127983 w 6842126"/>
              <a:gd name="connsiteY4297" fmla="*/ 4794959 h 5130710"/>
              <a:gd name="connsiteX4298" fmla="*/ 2120701 w 6842126"/>
              <a:gd name="connsiteY4298" fmla="*/ 4800054 h 5130710"/>
              <a:gd name="connsiteX4299" fmla="*/ 2110406 w 6842126"/>
              <a:gd name="connsiteY4299" fmla="*/ 4810764 h 5130710"/>
              <a:gd name="connsiteX4300" fmla="*/ 2173841 w 6842126"/>
              <a:gd name="connsiteY4300" fmla="*/ 4726922 h 5130710"/>
              <a:gd name="connsiteX4301" fmla="*/ 2204750 w 6842126"/>
              <a:gd name="connsiteY4301" fmla="*/ 4681064 h 5130710"/>
              <a:gd name="connsiteX4302" fmla="*/ 2228421 w 6842126"/>
              <a:gd name="connsiteY4302" fmla="*/ 4647159 h 5130710"/>
              <a:gd name="connsiteX4303" fmla="*/ 2219185 w 6842126"/>
              <a:gd name="connsiteY4303" fmla="*/ 4655307 h 5130710"/>
              <a:gd name="connsiteX4304" fmla="*/ 2244112 w 6842126"/>
              <a:gd name="connsiteY4304" fmla="*/ 4611422 h 5130710"/>
              <a:gd name="connsiteX4305" fmla="*/ 2232357 w 6842126"/>
              <a:gd name="connsiteY4305" fmla="*/ 4619371 h 5130710"/>
              <a:gd name="connsiteX4306" fmla="*/ 2229029 w 6842126"/>
              <a:gd name="connsiteY4306" fmla="*/ 4618989 h 5130710"/>
              <a:gd name="connsiteX4307" fmla="*/ 2199659 w 6842126"/>
              <a:gd name="connsiteY4307" fmla="*/ 4650100 h 5130710"/>
              <a:gd name="connsiteX4308" fmla="*/ 2145127 w 6842126"/>
              <a:gd name="connsiteY4308" fmla="*/ 4703106 h 5130710"/>
              <a:gd name="connsiteX4309" fmla="*/ 2156376 w 6842126"/>
              <a:gd name="connsiteY4309" fmla="*/ 4671347 h 5130710"/>
              <a:gd name="connsiteX4310" fmla="*/ 2187464 w 6842126"/>
              <a:gd name="connsiteY4310" fmla="*/ 4625830 h 5130710"/>
              <a:gd name="connsiteX4311" fmla="*/ 2197805 w 6842126"/>
              <a:gd name="connsiteY4311" fmla="*/ 4611390 h 5130710"/>
              <a:gd name="connsiteX4312" fmla="*/ 2208153 w 6842126"/>
              <a:gd name="connsiteY4312" fmla="*/ 4590751 h 5130710"/>
              <a:gd name="connsiteX4313" fmla="*/ 2221100 w 6842126"/>
              <a:gd name="connsiteY4313" fmla="*/ 4568547 h 5130710"/>
              <a:gd name="connsiteX4314" fmla="*/ 2220076 w 6842126"/>
              <a:gd name="connsiteY4314" fmla="*/ 4559274 h 5130710"/>
              <a:gd name="connsiteX4315" fmla="*/ 2228994 w 6842126"/>
              <a:gd name="connsiteY4315" fmla="*/ 4539768 h 5130710"/>
              <a:gd name="connsiteX4316" fmla="*/ 2231167 w 6842126"/>
              <a:gd name="connsiteY4316" fmla="*/ 4536407 h 5130710"/>
              <a:gd name="connsiteX4317" fmla="*/ 2227364 w 6842126"/>
              <a:gd name="connsiteY4317" fmla="*/ 4540550 h 5130710"/>
              <a:gd name="connsiteX4318" fmla="*/ 2216583 w 6842126"/>
              <a:gd name="connsiteY4318" fmla="*/ 4552484 h 5130710"/>
              <a:gd name="connsiteX4319" fmla="*/ 2172273 w 6842126"/>
              <a:gd name="connsiteY4319" fmla="*/ 4625827 h 5130710"/>
              <a:gd name="connsiteX4320" fmla="*/ 2135259 w 6842126"/>
              <a:gd name="connsiteY4320" fmla="*/ 4694701 h 5130710"/>
              <a:gd name="connsiteX4321" fmla="*/ 2130819 w 6842126"/>
              <a:gd name="connsiteY4321" fmla="*/ 4697969 h 5130710"/>
              <a:gd name="connsiteX4322" fmla="*/ 2120890 w 6842126"/>
              <a:gd name="connsiteY4322" fmla="*/ 4706235 h 5130710"/>
              <a:gd name="connsiteX4323" fmla="*/ 2131089 w 6842126"/>
              <a:gd name="connsiteY4323" fmla="*/ 4683749 h 5130710"/>
              <a:gd name="connsiteX4324" fmla="*/ 2118140 w 6842126"/>
              <a:gd name="connsiteY4324" fmla="*/ 4703771 h 5130710"/>
              <a:gd name="connsiteX4325" fmla="*/ 2114022 w 6842126"/>
              <a:gd name="connsiteY4325" fmla="*/ 4699719 h 5130710"/>
              <a:gd name="connsiteX4326" fmla="*/ 2108076 w 6842126"/>
              <a:gd name="connsiteY4326" fmla="*/ 4705473 h 5130710"/>
              <a:gd name="connsiteX4327" fmla="*/ 2118263 w 6842126"/>
              <a:gd name="connsiteY4327" fmla="*/ 4684625 h 5130710"/>
              <a:gd name="connsiteX4328" fmla="*/ 2122408 w 6842126"/>
              <a:gd name="connsiteY4328" fmla="*/ 4678700 h 5130710"/>
              <a:gd name="connsiteX4329" fmla="*/ 2125019 w 6842126"/>
              <a:gd name="connsiteY4329" fmla="*/ 4676388 h 5130710"/>
              <a:gd name="connsiteX4330" fmla="*/ 2122653 w 6842126"/>
              <a:gd name="connsiteY4330" fmla="*/ 4675642 h 5130710"/>
              <a:gd name="connsiteX4331" fmla="*/ 2136281 w 6842126"/>
              <a:gd name="connsiteY4331" fmla="*/ 4647747 h 5130710"/>
              <a:gd name="connsiteX4332" fmla="*/ 2142626 w 6842126"/>
              <a:gd name="connsiteY4332" fmla="*/ 4640956 h 5130710"/>
              <a:gd name="connsiteX4333" fmla="*/ 2157765 w 6842126"/>
              <a:gd name="connsiteY4333" fmla="*/ 4626048 h 5130710"/>
              <a:gd name="connsiteX4334" fmla="*/ 2173766 w 6842126"/>
              <a:gd name="connsiteY4334" fmla="*/ 4605812 h 5130710"/>
              <a:gd name="connsiteX4335" fmla="*/ 2141950 w 6842126"/>
              <a:gd name="connsiteY4335" fmla="*/ 4636630 h 5130710"/>
              <a:gd name="connsiteX4336" fmla="*/ 2141564 w 6842126"/>
              <a:gd name="connsiteY4336" fmla="*/ 4636937 h 5130710"/>
              <a:gd name="connsiteX4337" fmla="*/ 2145278 w 6842126"/>
              <a:gd name="connsiteY4337" fmla="*/ 4629331 h 5130710"/>
              <a:gd name="connsiteX4338" fmla="*/ 2180905 w 6842126"/>
              <a:gd name="connsiteY4338" fmla="*/ 4565568 h 5130710"/>
              <a:gd name="connsiteX4339" fmla="*/ 2193818 w 6842126"/>
              <a:gd name="connsiteY4339" fmla="*/ 4543758 h 5130710"/>
              <a:gd name="connsiteX4340" fmla="*/ 2189914 w 6842126"/>
              <a:gd name="connsiteY4340" fmla="*/ 4548143 h 5130710"/>
              <a:gd name="connsiteX4341" fmla="*/ 2134683 w 6842126"/>
              <a:gd name="connsiteY4341" fmla="*/ 4604571 h 5130710"/>
              <a:gd name="connsiteX4342" fmla="*/ 2142910 w 6842126"/>
              <a:gd name="connsiteY4342" fmla="*/ 4591788 h 5130710"/>
              <a:gd name="connsiteX4343" fmla="*/ 2199625 w 6842126"/>
              <a:gd name="connsiteY4343" fmla="*/ 4517940 h 5130710"/>
              <a:gd name="connsiteX4344" fmla="*/ 2204496 w 6842126"/>
              <a:gd name="connsiteY4344" fmla="*/ 4511413 h 5130710"/>
              <a:gd name="connsiteX4345" fmla="*/ 2205366 w 6842126"/>
              <a:gd name="connsiteY4345" fmla="*/ 4505977 h 5130710"/>
              <a:gd name="connsiteX4346" fmla="*/ 2222500 w 6842126"/>
              <a:gd name="connsiteY4346" fmla="*/ 4487292 h 5130710"/>
              <a:gd name="connsiteX4347" fmla="*/ 2228474 w 6842126"/>
              <a:gd name="connsiteY4347" fmla="*/ 4479288 h 5130710"/>
              <a:gd name="connsiteX4348" fmla="*/ 2210448 w 6842126"/>
              <a:gd name="connsiteY4348" fmla="*/ 4495344 h 5130710"/>
              <a:gd name="connsiteX4349" fmla="*/ 2211440 w 6842126"/>
              <a:gd name="connsiteY4349" fmla="*/ 4493389 h 5130710"/>
              <a:gd name="connsiteX4350" fmla="*/ 2232961 w 6842126"/>
              <a:gd name="connsiteY4350" fmla="*/ 4446921 h 5130710"/>
              <a:gd name="connsiteX4351" fmla="*/ 2191106 w 6842126"/>
              <a:gd name="connsiteY4351" fmla="*/ 4507043 h 5130710"/>
              <a:gd name="connsiteX4352" fmla="*/ 2180976 w 6842126"/>
              <a:gd name="connsiteY4352" fmla="*/ 4519681 h 5130710"/>
              <a:gd name="connsiteX4353" fmla="*/ 2186422 w 6842126"/>
              <a:gd name="connsiteY4353" fmla="*/ 4499322 h 5130710"/>
              <a:gd name="connsiteX4354" fmla="*/ 2184076 w 6842126"/>
              <a:gd name="connsiteY4354" fmla="*/ 4502475 h 5130710"/>
              <a:gd name="connsiteX4355" fmla="*/ 2113750 w 6842126"/>
              <a:gd name="connsiteY4355" fmla="*/ 4599464 h 5130710"/>
              <a:gd name="connsiteX4356" fmla="*/ 2091343 w 6842126"/>
              <a:gd name="connsiteY4356" fmla="*/ 4628159 h 5130710"/>
              <a:gd name="connsiteX4357" fmla="*/ 2103839 w 6842126"/>
              <a:gd name="connsiteY4357" fmla="*/ 4609086 h 5130710"/>
              <a:gd name="connsiteX4358" fmla="*/ 2138384 w 6842126"/>
              <a:gd name="connsiteY4358" fmla="*/ 4559191 h 5130710"/>
              <a:gd name="connsiteX4359" fmla="*/ 2177598 w 6842126"/>
              <a:gd name="connsiteY4359" fmla="*/ 4503181 h 5130710"/>
              <a:gd name="connsiteX4360" fmla="*/ 2131264 w 6842126"/>
              <a:gd name="connsiteY4360" fmla="*/ 4540213 h 5130710"/>
              <a:gd name="connsiteX4361" fmla="*/ 2087406 w 6842126"/>
              <a:gd name="connsiteY4361" fmla="*/ 4587945 h 5130710"/>
              <a:gd name="connsiteX4362" fmla="*/ 2103187 w 6842126"/>
              <a:gd name="connsiteY4362" fmla="*/ 4560266 h 5130710"/>
              <a:gd name="connsiteX4363" fmla="*/ 2109480 w 6842126"/>
              <a:gd name="connsiteY4363" fmla="*/ 4546055 h 5130710"/>
              <a:gd name="connsiteX4364" fmla="*/ 2195566 w 6842126"/>
              <a:gd name="connsiteY4364" fmla="*/ 4413385 h 5130710"/>
              <a:gd name="connsiteX4365" fmla="*/ 2194875 w 6842126"/>
              <a:gd name="connsiteY4365" fmla="*/ 4401465 h 5130710"/>
              <a:gd name="connsiteX4366" fmla="*/ 2219100 w 6842126"/>
              <a:gd name="connsiteY4366" fmla="*/ 4366105 h 5130710"/>
              <a:gd name="connsiteX4367" fmla="*/ 2210321 w 6842126"/>
              <a:gd name="connsiteY4367" fmla="*/ 4356670 h 5130710"/>
              <a:gd name="connsiteX4368" fmla="*/ 2236621 w 6842126"/>
              <a:gd name="connsiteY4368" fmla="*/ 4309016 h 5130710"/>
              <a:gd name="connsiteX4369" fmla="*/ 2236202 w 6842126"/>
              <a:gd name="connsiteY4369" fmla="*/ 4308382 h 5130710"/>
              <a:gd name="connsiteX4370" fmla="*/ 2235677 w 6842126"/>
              <a:gd name="connsiteY4370" fmla="*/ 4307588 h 5130710"/>
              <a:gd name="connsiteX4371" fmla="*/ 2235503 w 6842126"/>
              <a:gd name="connsiteY4371" fmla="*/ 4307324 h 5130710"/>
              <a:gd name="connsiteX4372" fmla="*/ 2235363 w 6842126"/>
              <a:gd name="connsiteY4372" fmla="*/ 4307113 h 5130710"/>
              <a:gd name="connsiteX4373" fmla="*/ 2235677 w 6842126"/>
              <a:gd name="connsiteY4373" fmla="*/ 4307588 h 5130710"/>
              <a:gd name="connsiteX4374" fmla="*/ 2236621 w 6842126"/>
              <a:gd name="connsiteY4374" fmla="*/ 4309016 h 5130710"/>
              <a:gd name="connsiteX4375" fmla="*/ 2210962 w 6842126"/>
              <a:gd name="connsiteY4375" fmla="*/ 4346061 h 5130710"/>
              <a:gd name="connsiteX4376" fmla="*/ 2189140 w 6842126"/>
              <a:gd name="connsiteY4376" fmla="*/ 4371390 h 5130710"/>
              <a:gd name="connsiteX4377" fmla="*/ 2188091 w 6842126"/>
              <a:gd name="connsiteY4377" fmla="*/ 4373020 h 5130710"/>
              <a:gd name="connsiteX4378" fmla="*/ 2189222 w 6842126"/>
              <a:gd name="connsiteY4378" fmla="*/ 4374433 h 5130710"/>
              <a:gd name="connsiteX4379" fmla="*/ 2189281 w 6842126"/>
              <a:gd name="connsiteY4379" fmla="*/ 4379715 h 5130710"/>
              <a:gd name="connsiteX4380" fmla="*/ 2186991 w 6842126"/>
              <a:gd name="connsiteY4380" fmla="*/ 4380462 h 5130710"/>
              <a:gd name="connsiteX4381" fmla="*/ 2185068 w 6842126"/>
              <a:gd name="connsiteY4381" fmla="*/ 4378845 h 5130710"/>
              <a:gd name="connsiteX4382" fmla="*/ 2185159 w 6842126"/>
              <a:gd name="connsiteY4382" fmla="*/ 4377575 h 5130710"/>
              <a:gd name="connsiteX4383" fmla="*/ 2169166 w 6842126"/>
              <a:gd name="connsiteY4383" fmla="*/ 4402415 h 5130710"/>
              <a:gd name="connsiteX4384" fmla="*/ 2189382 w 6842126"/>
              <a:gd name="connsiteY4384" fmla="*/ 4353262 h 5130710"/>
              <a:gd name="connsiteX4385" fmla="*/ 2185345 w 6842126"/>
              <a:gd name="connsiteY4385" fmla="*/ 4355913 h 5130710"/>
              <a:gd name="connsiteX4386" fmla="*/ 2113450 w 6842126"/>
              <a:gd name="connsiteY4386" fmla="*/ 4442531 h 5130710"/>
              <a:gd name="connsiteX4387" fmla="*/ 2074051 w 6842126"/>
              <a:gd name="connsiteY4387" fmla="*/ 4495077 h 5130710"/>
              <a:gd name="connsiteX4388" fmla="*/ 2049855 w 6842126"/>
              <a:gd name="connsiteY4388" fmla="*/ 4529240 h 5130710"/>
              <a:gd name="connsiteX4389" fmla="*/ 2040275 w 6842126"/>
              <a:gd name="connsiteY4389" fmla="*/ 4541863 h 5130710"/>
              <a:gd name="connsiteX4390" fmla="*/ 2034044 w 6842126"/>
              <a:gd name="connsiteY4390" fmla="*/ 4534801 h 5130710"/>
              <a:gd name="connsiteX4391" fmla="*/ 2043996 w 6842126"/>
              <a:gd name="connsiteY4391" fmla="*/ 4518527 h 5130710"/>
              <a:gd name="connsiteX4392" fmla="*/ 2059879 w 6842126"/>
              <a:gd name="connsiteY4392" fmla="*/ 4499020 h 5130710"/>
              <a:gd name="connsiteX4393" fmla="*/ 2087442 w 6842126"/>
              <a:gd name="connsiteY4393" fmla="*/ 4458501 h 5130710"/>
              <a:gd name="connsiteX4394" fmla="*/ 2082458 w 6842126"/>
              <a:gd name="connsiteY4394" fmla="*/ 4461596 h 5130710"/>
              <a:gd name="connsiteX4395" fmla="*/ 2111125 w 6842126"/>
              <a:gd name="connsiteY4395" fmla="*/ 4420927 h 5130710"/>
              <a:gd name="connsiteX4396" fmla="*/ 2137129 w 6842126"/>
              <a:gd name="connsiteY4396" fmla="*/ 4382606 h 5130710"/>
              <a:gd name="connsiteX4397" fmla="*/ 2124984 w 6842126"/>
              <a:gd name="connsiteY4397" fmla="*/ 4395325 h 5130710"/>
              <a:gd name="connsiteX4398" fmla="*/ 2124746 w 6842126"/>
              <a:gd name="connsiteY4398" fmla="*/ 4391920 h 5130710"/>
              <a:gd name="connsiteX4399" fmla="*/ 2125257 w 6842126"/>
              <a:gd name="connsiteY4399" fmla="*/ 4390206 h 5130710"/>
              <a:gd name="connsiteX4400" fmla="*/ 2151071 w 6842126"/>
              <a:gd name="connsiteY4400" fmla="*/ 4361909 h 5130710"/>
              <a:gd name="connsiteX4401" fmla="*/ 2150211 w 6842126"/>
              <a:gd name="connsiteY4401" fmla="*/ 4363329 h 5130710"/>
              <a:gd name="connsiteX4402" fmla="*/ 2174892 w 6842126"/>
              <a:gd name="connsiteY4402" fmla="*/ 4326958 h 5130710"/>
              <a:gd name="connsiteX4403" fmla="*/ 2170448 w 6842126"/>
              <a:gd name="connsiteY4403" fmla="*/ 4332309 h 5130710"/>
              <a:gd name="connsiteX4404" fmla="*/ 2168361 w 6842126"/>
              <a:gd name="connsiteY4404" fmla="*/ 4335310 h 5130710"/>
              <a:gd name="connsiteX4405" fmla="*/ 2152940 w 6842126"/>
              <a:gd name="connsiteY4405" fmla="*/ 4350832 h 5130710"/>
              <a:gd name="connsiteX4406" fmla="*/ 2130299 w 6842126"/>
              <a:gd name="connsiteY4406" fmla="*/ 4369941 h 5130710"/>
              <a:gd name="connsiteX4407" fmla="*/ 2178755 w 6842126"/>
              <a:gd name="connsiteY4407" fmla="*/ 4316347 h 5130710"/>
              <a:gd name="connsiteX4408" fmla="*/ 2172834 w 6842126"/>
              <a:gd name="connsiteY4408" fmla="*/ 4315902 h 5130710"/>
              <a:gd name="connsiteX4409" fmla="*/ 2140251 w 6842126"/>
              <a:gd name="connsiteY4409" fmla="*/ 4348723 h 5130710"/>
              <a:gd name="connsiteX4410" fmla="*/ 2111731 w 6842126"/>
              <a:gd name="connsiteY4410" fmla="*/ 4389507 h 5130710"/>
              <a:gd name="connsiteX4411" fmla="*/ 2075038 w 6842126"/>
              <a:gd name="connsiteY4411" fmla="*/ 4441980 h 5130710"/>
              <a:gd name="connsiteX4412" fmla="*/ 2086908 w 6842126"/>
              <a:gd name="connsiteY4412" fmla="*/ 4431326 h 5130710"/>
              <a:gd name="connsiteX4413" fmla="*/ 2105728 w 6842126"/>
              <a:gd name="connsiteY4413" fmla="*/ 4411535 h 5130710"/>
              <a:gd name="connsiteX4414" fmla="*/ 2100240 w 6842126"/>
              <a:gd name="connsiteY4414" fmla="*/ 4421536 h 5130710"/>
              <a:gd name="connsiteX4415" fmla="*/ 2069031 w 6842126"/>
              <a:gd name="connsiteY4415" fmla="*/ 4464489 h 5130710"/>
              <a:gd name="connsiteX4416" fmla="*/ 2055574 w 6842126"/>
              <a:gd name="connsiteY4416" fmla="*/ 4486785 h 5130710"/>
              <a:gd name="connsiteX4417" fmla="*/ 2055453 w 6842126"/>
              <a:gd name="connsiteY4417" fmla="*/ 4486163 h 5130710"/>
              <a:gd name="connsiteX4418" fmla="*/ 2044663 w 6842126"/>
              <a:gd name="connsiteY4418" fmla="*/ 4495108 h 5130710"/>
              <a:gd name="connsiteX4419" fmla="*/ 2040689 w 6842126"/>
              <a:gd name="connsiteY4419" fmla="*/ 4498525 h 5130710"/>
              <a:gd name="connsiteX4420" fmla="*/ 2044628 w 6842126"/>
              <a:gd name="connsiteY4420" fmla="*/ 4491293 h 5130710"/>
              <a:gd name="connsiteX4421" fmla="*/ 2066442 w 6842126"/>
              <a:gd name="connsiteY4421" fmla="*/ 4453995 h 5130710"/>
              <a:gd name="connsiteX4422" fmla="*/ 2035289 w 6842126"/>
              <a:gd name="connsiteY4422" fmla="*/ 4496520 h 5130710"/>
              <a:gd name="connsiteX4423" fmla="*/ 2001048 w 6842126"/>
              <a:gd name="connsiteY4423" fmla="*/ 4541544 h 5130710"/>
              <a:gd name="connsiteX4424" fmla="*/ 2000534 w 6842126"/>
              <a:gd name="connsiteY4424" fmla="*/ 4534193 h 5130710"/>
              <a:gd name="connsiteX4425" fmla="*/ 2000401 w 6842126"/>
              <a:gd name="connsiteY4425" fmla="*/ 4534072 h 5130710"/>
              <a:gd name="connsiteX4426" fmla="*/ 2004530 w 6842126"/>
              <a:gd name="connsiteY4426" fmla="*/ 4530283 h 5130710"/>
              <a:gd name="connsiteX4427" fmla="*/ 2033372 w 6842126"/>
              <a:gd name="connsiteY4427" fmla="*/ 4482684 h 5130710"/>
              <a:gd name="connsiteX4428" fmla="*/ 1955046 w 6842126"/>
              <a:gd name="connsiteY4428" fmla="*/ 4576555 h 5130710"/>
              <a:gd name="connsiteX4429" fmla="*/ 1919456 w 6842126"/>
              <a:gd name="connsiteY4429" fmla="*/ 4611992 h 5130710"/>
              <a:gd name="connsiteX4430" fmla="*/ 1918809 w 6842126"/>
              <a:gd name="connsiteY4430" fmla="*/ 4612687 h 5130710"/>
              <a:gd name="connsiteX4431" fmla="*/ 1934598 w 6842126"/>
              <a:gd name="connsiteY4431" fmla="*/ 4585653 h 5130710"/>
              <a:gd name="connsiteX4432" fmla="*/ 1964307 w 6842126"/>
              <a:gd name="connsiteY4432" fmla="*/ 4544324 h 5130710"/>
              <a:gd name="connsiteX4433" fmla="*/ 2006076 w 6842126"/>
              <a:gd name="connsiteY4433" fmla="*/ 4471001 h 5130710"/>
              <a:gd name="connsiteX4434" fmla="*/ 1985963 w 6842126"/>
              <a:gd name="connsiteY4434" fmla="*/ 4499294 h 5130710"/>
              <a:gd name="connsiteX4435" fmla="*/ 1976446 w 6842126"/>
              <a:gd name="connsiteY4435" fmla="*/ 4510584 h 5130710"/>
              <a:gd name="connsiteX4436" fmla="*/ 1939251 w 6842126"/>
              <a:gd name="connsiteY4436" fmla="*/ 4534893 h 5130710"/>
              <a:gd name="connsiteX4437" fmla="*/ 1979080 w 6842126"/>
              <a:gd name="connsiteY4437" fmla="*/ 4472757 h 5130710"/>
              <a:gd name="connsiteX4438" fmla="*/ 1930862 w 6842126"/>
              <a:gd name="connsiteY4438" fmla="*/ 4522485 h 5130710"/>
              <a:gd name="connsiteX4439" fmla="*/ 1885082 w 6842126"/>
              <a:gd name="connsiteY4439" fmla="*/ 4577227 h 5130710"/>
              <a:gd name="connsiteX4440" fmla="*/ 1856999 w 6842126"/>
              <a:gd name="connsiteY4440" fmla="*/ 4596211 h 5130710"/>
              <a:gd name="connsiteX4441" fmla="*/ 1839885 w 6842126"/>
              <a:gd name="connsiteY4441" fmla="*/ 4616778 h 5130710"/>
              <a:gd name="connsiteX4442" fmla="*/ 1958503 w 6842126"/>
              <a:gd name="connsiteY4442" fmla="*/ 4437927 h 5130710"/>
              <a:gd name="connsiteX4443" fmla="*/ 1947421 w 6842126"/>
              <a:gd name="connsiteY4443" fmla="*/ 4441314 h 5130710"/>
              <a:gd name="connsiteX4444" fmla="*/ 1957018 w 6842126"/>
              <a:gd name="connsiteY4444" fmla="*/ 4426065 h 5130710"/>
              <a:gd name="connsiteX4445" fmla="*/ 1945058 w 6842126"/>
              <a:gd name="connsiteY4445" fmla="*/ 4442728 h 5130710"/>
              <a:gd name="connsiteX4446" fmla="*/ 1741424 w 6842126"/>
              <a:gd name="connsiteY4446" fmla="*/ 4692321 h 5130710"/>
              <a:gd name="connsiteX4447" fmla="*/ 1787900 w 6842126"/>
              <a:gd name="connsiteY4447" fmla="*/ 4605704 h 5130710"/>
              <a:gd name="connsiteX4448" fmla="*/ 1736494 w 6842126"/>
              <a:gd name="connsiteY4448" fmla="*/ 4663976 h 5130710"/>
              <a:gd name="connsiteX4449" fmla="*/ 1713053 w 6842126"/>
              <a:gd name="connsiteY4449" fmla="*/ 4671467 h 5130710"/>
              <a:gd name="connsiteX4450" fmla="*/ 1621726 w 6842126"/>
              <a:gd name="connsiteY4450" fmla="*/ 4783762 h 5130710"/>
              <a:gd name="connsiteX4451" fmla="*/ 1633598 w 6842126"/>
              <a:gd name="connsiteY4451" fmla="*/ 4760080 h 5130710"/>
              <a:gd name="connsiteX4452" fmla="*/ 1636017 w 6842126"/>
              <a:gd name="connsiteY4452" fmla="*/ 4757717 h 5130710"/>
              <a:gd name="connsiteX4453" fmla="*/ 1638210 w 6842126"/>
              <a:gd name="connsiteY4453" fmla="*/ 4753010 h 5130710"/>
              <a:gd name="connsiteX4454" fmla="*/ 1643921 w 6842126"/>
              <a:gd name="connsiteY4454" fmla="*/ 4744864 h 5130710"/>
              <a:gd name="connsiteX4455" fmla="*/ 1656212 w 6842126"/>
              <a:gd name="connsiteY4455" fmla="*/ 4728645 h 5130710"/>
              <a:gd name="connsiteX4456" fmla="*/ 1693012 w 6842126"/>
              <a:gd name="connsiteY4456" fmla="*/ 4669356 h 5130710"/>
              <a:gd name="connsiteX4457" fmla="*/ 1656752 w 6842126"/>
              <a:gd name="connsiteY4457" fmla="*/ 4713040 h 5130710"/>
              <a:gd name="connsiteX4458" fmla="*/ 1643484 w 6842126"/>
              <a:gd name="connsiteY4458" fmla="*/ 4741696 h 5130710"/>
              <a:gd name="connsiteX4459" fmla="*/ 1638210 w 6842126"/>
              <a:gd name="connsiteY4459" fmla="*/ 4753010 h 5130710"/>
              <a:gd name="connsiteX4460" fmla="*/ 1634466 w 6842126"/>
              <a:gd name="connsiteY4460" fmla="*/ 4758349 h 5130710"/>
              <a:gd name="connsiteX4461" fmla="*/ 1633598 w 6842126"/>
              <a:gd name="connsiteY4461" fmla="*/ 4760080 h 5130710"/>
              <a:gd name="connsiteX4462" fmla="*/ 1628264 w 6842126"/>
              <a:gd name="connsiteY4462" fmla="*/ 4765298 h 5130710"/>
              <a:gd name="connsiteX4463" fmla="*/ 1639382 w 6842126"/>
              <a:gd name="connsiteY4463" fmla="*/ 4723651 h 5130710"/>
              <a:gd name="connsiteX4464" fmla="*/ 1643283 w 6842126"/>
              <a:gd name="connsiteY4464" fmla="*/ 4717819 h 5130710"/>
              <a:gd name="connsiteX4465" fmla="*/ 1643808 w 6842126"/>
              <a:gd name="connsiteY4465" fmla="*/ 4717079 h 5130710"/>
              <a:gd name="connsiteX4466" fmla="*/ 1643873 w 6842126"/>
              <a:gd name="connsiteY4466" fmla="*/ 4716936 h 5130710"/>
              <a:gd name="connsiteX4467" fmla="*/ 1643283 w 6842126"/>
              <a:gd name="connsiteY4467" fmla="*/ 4717819 h 5130710"/>
              <a:gd name="connsiteX4468" fmla="*/ 1636912 w 6842126"/>
              <a:gd name="connsiteY4468" fmla="*/ 4726795 h 5130710"/>
              <a:gd name="connsiteX4469" fmla="*/ 1561527 w 6842126"/>
              <a:gd name="connsiteY4469" fmla="*/ 4808161 h 5130710"/>
              <a:gd name="connsiteX4470" fmla="*/ 1564603 w 6842126"/>
              <a:gd name="connsiteY4470" fmla="*/ 4779222 h 5130710"/>
              <a:gd name="connsiteX4471" fmla="*/ 1568476 w 6842126"/>
              <a:gd name="connsiteY4471" fmla="*/ 4772548 h 5130710"/>
              <a:gd name="connsiteX4472" fmla="*/ 1589874 w 6842126"/>
              <a:gd name="connsiteY4472" fmla="*/ 4741593 h 5130710"/>
              <a:gd name="connsiteX4473" fmla="*/ 1622077 w 6842126"/>
              <a:gd name="connsiteY4473" fmla="*/ 4683659 h 5130710"/>
              <a:gd name="connsiteX4474" fmla="*/ 1585671 w 6842126"/>
              <a:gd name="connsiteY4474" fmla="*/ 4729921 h 5130710"/>
              <a:gd name="connsiteX4475" fmla="*/ 1584312 w 6842126"/>
              <a:gd name="connsiteY4475" fmla="*/ 4732020 h 5130710"/>
              <a:gd name="connsiteX4476" fmla="*/ 1582426 w 6842126"/>
              <a:gd name="connsiteY4476" fmla="*/ 4733890 h 5130710"/>
              <a:gd name="connsiteX4477" fmla="*/ 1565277 w 6842126"/>
              <a:gd name="connsiteY4477" fmla="*/ 4752963 h 5130710"/>
              <a:gd name="connsiteX4478" fmla="*/ 1553143 w 6842126"/>
              <a:gd name="connsiteY4478" fmla="*/ 4757290 h 5130710"/>
              <a:gd name="connsiteX4479" fmla="*/ 1554668 w 6842126"/>
              <a:gd name="connsiteY4479" fmla="*/ 4751697 h 5130710"/>
              <a:gd name="connsiteX4480" fmla="*/ 1655956 w 6842126"/>
              <a:gd name="connsiteY4480" fmla="*/ 4614127 h 5130710"/>
              <a:gd name="connsiteX4481" fmla="*/ 1684682 w 6842126"/>
              <a:gd name="connsiteY4481" fmla="*/ 4559495 h 5130710"/>
              <a:gd name="connsiteX4482" fmla="*/ 1641550 w 6842126"/>
              <a:gd name="connsiteY4482" fmla="*/ 4618154 h 5130710"/>
              <a:gd name="connsiteX4483" fmla="*/ 1605506 w 6842126"/>
              <a:gd name="connsiteY4483" fmla="*/ 4664604 h 5130710"/>
              <a:gd name="connsiteX4484" fmla="*/ 1596116 w 6842126"/>
              <a:gd name="connsiteY4484" fmla="*/ 4667133 h 5130710"/>
              <a:gd name="connsiteX4485" fmla="*/ 1609710 w 6842126"/>
              <a:gd name="connsiteY4485" fmla="*/ 4645775 h 5130710"/>
              <a:gd name="connsiteX4486" fmla="*/ 1745960 w 6842126"/>
              <a:gd name="connsiteY4486" fmla="*/ 4461170 h 5130710"/>
              <a:gd name="connsiteX4487" fmla="*/ 1745201 w 6842126"/>
              <a:gd name="connsiteY4487" fmla="*/ 4435133 h 5130710"/>
              <a:gd name="connsiteX4488" fmla="*/ 1617074 w 6842126"/>
              <a:gd name="connsiteY4488" fmla="*/ 4606717 h 5130710"/>
              <a:gd name="connsiteX4489" fmla="*/ 1615635 w 6842126"/>
              <a:gd name="connsiteY4489" fmla="*/ 4604673 h 5130710"/>
              <a:gd name="connsiteX4490" fmla="*/ 1616071 w 6842126"/>
              <a:gd name="connsiteY4490" fmla="*/ 4604065 h 5130710"/>
              <a:gd name="connsiteX4491" fmla="*/ 1666523 w 6842126"/>
              <a:gd name="connsiteY4491" fmla="*/ 4524191 h 5130710"/>
              <a:gd name="connsiteX4492" fmla="*/ 1603515 w 6842126"/>
              <a:gd name="connsiteY4492" fmla="*/ 4600913 h 5130710"/>
              <a:gd name="connsiteX4493" fmla="*/ 1565119 w 6842126"/>
              <a:gd name="connsiteY4493" fmla="*/ 4654201 h 5130710"/>
              <a:gd name="connsiteX4494" fmla="*/ 1564115 w 6842126"/>
              <a:gd name="connsiteY4494" fmla="*/ 4655291 h 5130710"/>
              <a:gd name="connsiteX4495" fmla="*/ 1629398 w 6842126"/>
              <a:gd name="connsiteY4495" fmla="*/ 4543747 h 5130710"/>
              <a:gd name="connsiteX4496" fmla="*/ 1646650 w 6842126"/>
              <a:gd name="connsiteY4496" fmla="*/ 4509124 h 5130710"/>
              <a:gd name="connsiteX4497" fmla="*/ 1603848 w 6842126"/>
              <a:gd name="connsiteY4497" fmla="*/ 4571274 h 5130710"/>
              <a:gd name="connsiteX4498" fmla="*/ 1576236 w 6842126"/>
              <a:gd name="connsiteY4498" fmla="*/ 4576458 h 5130710"/>
              <a:gd name="connsiteX4499" fmla="*/ 1541746 w 6842126"/>
              <a:gd name="connsiteY4499" fmla="*/ 4631575 h 5130710"/>
              <a:gd name="connsiteX4500" fmla="*/ 1516460 w 6842126"/>
              <a:gd name="connsiteY4500" fmla="*/ 4658363 h 5130710"/>
              <a:gd name="connsiteX4501" fmla="*/ 1510733 w 6842126"/>
              <a:gd name="connsiteY4501" fmla="*/ 4646360 h 5130710"/>
              <a:gd name="connsiteX4502" fmla="*/ 1463497 w 6842126"/>
              <a:gd name="connsiteY4502" fmla="*/ 4706939 h 5130710"/>
              <a:gd name="connsiteX4503" fmla="*/ 1421511 w 6842126"/>
              <a:gd name="connsiteY4503" fmla="*/ 4738620 h 5130710"/>
              <a:gd name="connsiteX4504" fmla="*/ 1416338 w 6842126"/>
              <a:gd name="connsiteY4504" fmla="*/ 4736786 h 5130710"/>
              <a:gd name="connsiteX4505" fmla="*/ 1360776 w 6842126"/>
              <a:gd name="connsiteY4505" fmla="*/ 4778623 h 5130710"/>
              <a:gd name="connsiteX4506" fmla="*/ 1381428 w 6842126"/>
              <a:gd name="connsiteY4506" fmla="*/ 4734399 h 5130710"/>
              <a:gd name="connsiteX4507" fmla="*/ 1346736 w 6842126"/>
              <a:gd name="connsiteY4507" fmla="*/ 4773652 h 5130710"/>
              <a:gd name="connsiteX4508" fmla="*/ 1378640 w 6842126"/>
              <a:gd name="connsiteY4508" fmla="*/ 4697668 h 5130710"/>
              <a:gd name="connsiteX4509" fmla="*/ 1647914 w 6842126"/>
              <a:gd name="connsiteY4509" fmla="*/ 4308494 h 5130710"/>
              <a:gd name="connsiteX4510" fmla="*/ 1674730 w 6842126"/>
              <a:gd name="connsiteY4510" fmla="*/ 4269614 h 5130710"/>
              <a:gd name="connsiteX4511" fmla="*/ 1678546 w 6842126"/>
              <a:gd name="connsiteY4511" fmla="*/ 4255352 h 5130710"/>
              <a:gd name="connsiteX4512" fmla="*/ 1672453 w 6842126"/>
              <a:gd name="connsiteY4512" fmla="*/ 4260236 h 5130710"/>
              <a:gd name="connsiteX4513" fmla="*/ 1672747 w 6842126"/>
              <a:gd name="connsiteY4513" fmla="*/ 4259458 h 5130710"/>
              <a:gd name="connsiteX4514" fmla="*/ 1661375 w 6842126"/>
              <a:gd name="connsiteY4514" fmla="*/ 4273270 h 5130710"/>
              <a:gd name="connsiteX4515" fmla="*/ 1595581 w 6842126"/>
              <a:gd name="connsiteY4515" fmla="*/ 4362188 h 5130710"/>
              <a:gd name="connsiteX4516" fmla="*/ 1461713 w 6842126"/>
              <a:gd name="connsiteY4516" fmla="*/ 4535896 h 5130710"/>
              <a:gd name="connsiteX4517" fmla="*/ 1407182 w 6842126"/>
              <a:gd name="connsiteY4517" fmla="*/ 4588902 h 5130710"/>
              <a:gd name="connsiteX4518" fmla="*/ 1418430 w 6842126"/>
              <a:gd name="connsiteY4518" fmla="*/ 4557141 h 5130710"/>
              <a:gd name="connsiteX4519" fmla="*/ 1449519 w 6842126"/>
              <a:gd name="connsiteY4519" fmla="*/ 4511627 h 5130710"/>
              <a:gd name="connsiteX4520" fmla="*/ 1642133 w 6842126"/>
              <a:gd name="connsiteY4520" fmla="*/ 4244842 h 5130710"/>
              <a:gd name="connsiteX4521" fmla="*/ 1671740 w 6842126"/>
              <a:gd name="connsiteY4521" fmla="*/ 4202820 h 5130710"/>
              <a:gd name="connsiteX4522" fmla="*/ 1676200 w 6842126"/>
              <a:gd name="connsiteY4522" fmla="*/ 4192466 h 5130710"/>
              <a:gd name="connsiteX4523" fmla="*/ 1616966 w 6842126"/>
              <a:gd name="connsiteY4523" fmla="*/ 4254296 h 5130710"/>
              <a:gd name="connsiteX4524" fmla="*/ 1584697 w 6842126"/>
              <a:gd name="connsiteY4524" fmla="*/ 4297508 h 5130710"/>
              <a:gd name="connsiteX4525" fmla="*/ 1561052 w 6842126"/>
              <a:gd name="connsiteY4525" fmla="*/ 4322675 h 5130710"/>
              <a:gd name="connsiteX4526" fmla="*/ 1559796 w 6842126"/>
              <a:gd name="connsiteY4526" fmla="*/ 4322262 h 5130710"/>
              <a:gd name="connsiteX4527" fmla="*/ 1552721 w 6842126"/>
              <a:gd name="connsiteY4527" fmla="*/ 4330038 h 5130710"/>
              <a:gd name="connsiteX4528" fmla="*/ 1549005 w 6842126"/>
              <a:gd name="connsiteY4528" fmla="*/ 4335681 h 5130710"/>
              <a:gd name="connsiteX4529" fmla="*/ 1529877 w 6842126"/>
              <a:gd name="connsiteY4529" fmla="*/ 4356348 h 5130710"/>
              <a:gd name="connsiteX4530" fmla="*/ 1529318 w 6842126"/>
              <a:gd name="connsiteY4530" fmla="*/ 4347632 h 5130710"/>
              <a:gd name="connsiteX4531" fmla="*/ 1537462 w 6842126"/>
              <a:gd name="connsiteY4531" fmla="*/ 4326871 h 5130710"/>
              <a:gd name="connsiteX4532" fmla="*/ 1542372 w 6842126"/>
              <a:gd name="connsiteY4532" fmla="*/ 4320591 h 5130710"/>
              <a:gd name="connsiteX4533" fmla="*/ 1586072 w 6842126"/>
              <a:gd name="connsiteY4533" fmla="*/ 4254303 h 5130710"/>
              <a:gd name="connsiteX4534" fmla="*/ 1586703 w 6842126"/>
              <a:gd name="connsiteY4534" fmla="*/ 4233001 h 5130710"/>
              <a:gd name="connsiteX4535" fmla="*/ 1639267 w 6842126"/>
              <a:gd name="connsiteY4535" fmla="*/ 4172411 h 5130710"/>
              <a:gd name="connsiteX4536" fmla="*/ 1631809 w 6842126"/>
              <a:gd name="connsiteY4536" fmla="*/ 4169264 h 5130710"/>
              <a:gd name="connsiteX4537" fmla="*/ 1626537 w 6842126"/>
              <a:gd name="connsiteY4537" fmla="*/ 4163549 h 5130710"/>
              <a:gd name="connsiteX4538" fmla="*/ 1624093 w 6842126"/>
              <a:gd name="connsiteY4538" fmla="*/ 4166112 h 5130710"/>
              <a:gd name="connsiteX4539" fmla="*/ 1623883 w 6842126"/>
              <a:gd name="connsiteY4539" fmla="*/ 4163123 h 5130710"/>
              <a:gd name="connsiteX4540" fmla="*/ 1624332 w 6842126"/>
              <a:gd name="connsiteY4540" fmla="*/ 4161621 h 5130710"/>
              <a:gd name="connsiteX4541" fmla="*/ 1624546 w 6842126"/>
              <a:gd name="connsiteY4541" fmla="*/ 4161389 h 5130710"/>
              <a:gd name="connsiteX4542" fmla="*/ 1624054 w 6842126"/>
              <a:gd name="connsiteY4542" fmla="*/ 4160856 h 5130710"/>
              <a:gd name="connsiteX4543" fmla="*/ 1623987 w 6842126"/>
              <a:gd name="connsiteY4543" fmla="*/ 4159761 h 5130710"/>
              <a:gd name="connsiteX4544" fmla="*/ 1642081 w 6842126"/>
              <a:gd name="connsiteY4544" fmla="*/ 4132592 h 5130710"/>
              <a:gd name="connsiteX4545" fmla="*/ 1628758 w 6842126"/>
              <a:gd name="connsiteY4545" fmla="*/ 4143838 h 5130710"/>
              <a:gd name="connsiteX4546" fmla="*/ 1630928 w 6842126"/>
              <a:gd name="connsiteY4546" fmla="*/ 4141126 h 5130710"/>
              <a:gd name="connsiteX4547" fmla="*/ 1600148 w 6842126"/>
              <a:gd name="connsiteY4547" fmla="*/ 4171076 h 5130710"/>
              <a:gd name="connsiteX4548" fmla="*/ 1559758 w 6842126"/>
              <a:gd name="connsiteY4548" fmla="*/ 4208722 h 5130710"/>
              <a:gd name="connsiteX4549" fmla="*/ 1605154 w 6842126"/>
              <a:gd name="connsiteY4549" fmla="*/ 4162623 h 5130710"/>
              <a:gd name="connsiteX4550" fmla="*/ 1619864 w 6842126"/>
              <a:gd name="connsiteY4550" fmla="*/ 4146632 h 5130710"/>
              <a:gd name="connsiteX4551" fmla="*/ 1616944 w 6842126"/>
              <a:gd name="connsiteY4551" fmla="*/ 4146237 h 5130710"/>
              <a:gd name="connsiteX4552" fmla="*/ 1616163 w 6842126"/>
              <a:gd name="connsiteY4552" fmla="*/ 4146701 h 5130710"/>
              <a:gd name="connsiteX4553" fmla="*/ 1611346 w 6842126"/>
              <a:gd name="connsiteY4553" fmla="*/ 4151554 h 5130710"/>
              <a:gd name="connsiteX4554" fmla="*/ 1612818 w 6842126"/>
              <a:gd name="connsiteY4554" fmla="*/ 4149039 h 5130710"/>
              <a:gd name="connsiteX4555" fmla="*/ 1613149 w 6842126"/>
              <a:gd name="connsiteY4555" fmla="*/ 4148493 h 5130710"/>
              <a:gd name="connsiteX4556" fmla="*/ 1611763 w 6842126"/>
              <a:gd name="connsiteY4556" fmla="*/ 4149316 h 5130710"/>
              <a:gd name="connsiteX4557" fmla="*/ 1603039 w 6842126"/>
              <a:gd name="connsiteY4557" fmla="*/ 4157029 h 5130710"/>
              <a:gd name="connsiteX4558" fmla="*/ 1498414 w 6842126"/>
              <a:gd name="connsiteY4558" fmla="*/ 4257149 h 5130710"/>
              <a:gd name="connsiteX4559" fmla="*/ 1592242 w 6842126"/>
              <a:gd name="connsiteY4559" fmla="*/ 4161111 h 5130710"/>
              <a:gd name="connsiteX4560" fmla="*/ 1597736 w 6842126"/>
              <a:gd name="connsiteY4560" fmla="*/ 4152641 h 5130710"/>
              <a:gd name="connsiteX4561" fmla="*/ 1591575 w 6842126"/>
              <a:gd name="connsiteY4561" fmla="*/ 4159344 h 5130710"/>
              <a:gd name="connsiteX4562" fmla="*/ 1537619 w 6842126"/>
              <a:gd name="connsiteY4562" fmla="*/ 4210530 h 5130710"/>
              <a:gd name="connsiteX4563" fmla="*/ 1502277 w 6842126"/>
              <a:gd name="connsiteY4563" fmla="*/ 4242555 h 5130710"/>
              <a:gd name="connsiteX4564" fmla="*/ 1505811 w 6842126"/>
              <a:gd name="connsiteY4564" fmla="*/ 4236698 h 5130710"/>
              <a:gd name="connsiteX4565" fmla="*/ 1505938 w 6842126"/>
              <a:gd name="connsiteY4565" fmla="*/ 4236427 h 5130710"/>
              <a:gd name="connsiteX4566" fmla="*/ 1507395 w 6842126"/>
              <a:gd name="connsiteY4566" fmla="*/ 4234910 h 5130710"/>
              <a:gd name="connsiteX4567" fmla="*/ 1531321 w 6842126"/>
              <a:gd name="connsiteY4567" fmla="*/ 4211398 h 5130710"/>
              <a:gd name="connsiteX4568" fmla="*/ 1512221 w 6842126"/>
              <a:gd name="connsiteY4568" fmla="*/ 4224675 h 5130710"/>
              <a:gd name="connsiteX4569" fmla="*/ 1510543 w 6842126"/>
              <a:gd name="connsiteY4569" fmla="*/ 4226390 h 5130710"/>
              <a:gd name="connsiteX4570" fmla="*/ 1509614 w 6842126"/>
              <a:gd name="connsiteY4570" fmla="*/ 4222976 h 5130710"/>
              <a:gd name="connsiteX4571" fmla="*/ 1504496 w 6842126"/>
              <a:gd name="connsiteY4571" fmla="*/ 4229198 h 5130710"/>
              <a:gd name="connsiteX4572" fmla="*/ 1499324 w 6842126"/>
              <a:gd name="connsiteY4572" fmla="*/ 4237400 h 5130710"/>
              <a:gd name="connsiteX4573" fmla="*/ 1494321 w 6842126"/>
              <a:gd name="connsiteY4573" fmla="*/ 4241871 h 5130710"/>
              <a:gd name="connsiteX4574" fmla="*/ 1507135 w 6842126"/>
              <a:gd name="connsiteY4574" fmla="*/ 4224579 h 5130710"/>
              <a:gd name="connsiteX4575" fmla="*/ 1598417 w 6842126"/>
              <a:gd name="connsiteY4575" fmla="*/ 4135896 h 5130710"/>
              <a:gd name="connsiteX4576" fmla="*/ 1610688 w 6842126"/>
              <a:gd name="connsiteY4576" fmla="*/ 4124072 h 5130710"/>
              <a:gd name="connsiteX4577" fmla="*/ 1615485 w 6842126"/>
              <a:gd name="connsiteY4577" fmla="*/ 4119346 h 5130710"/>
              <a:gd name="connsiteX4578" fmla="*/ 1614959 w 6842126"/>
              <a:gd name="connsiteY4578" fmla="*/ 4119401 h 5130710"/>
              <a:gd name="connsiteX4579" fmla="*/ 1609769 w 6842126"/>
              <a:gd name="connsiteY4579" fmla="*/ 4119708 h 5130710"/>
              <a:gd name="connsiteX4580" fmla="*/ 1608183 w 6842126"/>
              <a:gd name="connsiteY4580" fmla="*/ 4119308 h 5130710"/>
              <a:gd name="connsiteX4581" fmla="*/ 1587550 w 6842126"/>
              <a:gd name="connsiteY4581" fmla="*/ 4138870 h 5130710"/>
              <a:gd name="connsiteX4582" fmla="*/ 1571361 w 6842126"/>
              <a:gd name="connsiteY4582" fmla="*/ 4154627 h 5130710"/>
              <a:gd name="connsiteX4583" fmla="*/ 1565583 w 6842126"/>
              <a:gd name="connsiteY4583" fmla="*/ 4162559 h 5130710"/>
              <a:gd name="connsiteX4584" fmla="*/ 1559940 w 6842126"/>
              <a:gd name="connsiteY4584" fmla="*/ 4165742 h 5130710"/>
              <a:gd name="connsiteX4585" fmla="*/ 1550595 w 6842126"/>
              <a:gd name="connsiteY4585" fmla="*/ 4174838 h 5130710"/>
              <a:gd name="connsiteX4586" fmla="*/ 1522540 w 6842126"/>
              <a:gd name="connsiteY4586" fmla="*/ 4202266 h 5130710"/>
              <a:gd name="connsiteX4587" fmla="*/ 1527730 w 6842126"/>
              <a:gd name="connsiteY4587" fmla="*/ 4191514 h 5130710"/>
              <a:gd name="connsiteX4588" fmla="*/ 1529487 w 6842126"/>
              <a:gd name="connsiteY4588" fmla="*/ 4190009 h 5130710"/>
              <a:gd name="connsiteX4589" fmla="*/ 1531021 w 6842126"/>
              <a:gd name="connsiteY4589" fmla="*/ 4186343 h 5130710"/>
              <a:gd name="connsiteX4590" fmla="*/ 1542415 w 6842126"/>
              <a:gd name="connsiteY4590" fmla="*/ 4164909 h 5130710"/>
              <a:gd name="connsiteX4591" fmla="*/ 1553435 w 6842126"/>
              <a:gd name="connsiteY4591" fmla="*/ 4144905 h 5130710"/>
              <a:gd name="connsiteX4592" fmla="*/ 1554927 w 6842126"/>
              <a:gd name="connsiteY4592" fmla="*/ 4141933 h 5130710"/>
              <a:gd name="connsiteX4593" fmla="*/ 1572460 w 6842126"/>
              <a:gd name="connsiteY4593" fmla="*/ 4123825 h 5130710"/>
              <a:gd name="connsiteX4594" fmla="*/ 1555110 w 6842126"/>
              <a:gd name="connsiteY4594" fmla="*/ 4149136 h 5130710"/>
              <a:gd name="connsiteX4595" fmla="*/ 1547764 w 6842126"/>
              <a:gd name="connsiteY4595" fmla="*/ 4162747 h 5130710"/>
              <a:gd name="connsiteX4596" fmla="*/ 1546457 w 6842126"/>
              <a:gd name="connsiteY4596" fmla="*/ 4165251 h 5130710"/>
              <a:gd name="connsiteX4597" fmla="*/ 1558915 w 6842126"/>
              <a:gd name="connsiteY4597" fmla="*/ 4149283 h 5130710"/>
              <a:gd name="connsiteX4598" fmla="*/ 1580429 w 6842126"/>
              <a:gd name="connsiteY4598" fmla="*/ 4123673 h 5130710"/>
              <a:gd name="connsiteX4599" fmla="*/ 1597073 w 6842126"/>
              <a:gd name="connsiteY4599" fmla="*/ 4103425 h 5130710"/>
              <a:gd name="connsiteX4600" fmla="*/ 1597514 w 6842126"/>
              <a:gd name="connsiteY4600" fmla="*/ 4099981 h 5130710"/>
              <a:gd name="connsiteX4601" fmla="*/ 1599013 w 6842126"/>
              <a:gd name="connsiteY4601" fmla="*/ 4096359 h 5130710"/>
              <a:gd name="connsiteX4602" fmla="*/ 1601721 w 6842126"/>
              <a:gd name="connsiteY4602" fmla="*/ 4093555 h 5130710"/>
              <a:gd name="connsiteX4603" fmla="*/ 1587398 w 6842126"/>
              <a:gd name="connsiteY4603" fmla="*/ 4106751 h 5130710"/>
              <a:gd name="connsiteX4604" fmla="*/ 1614241 w 6842126"/>
              <a:gd name="connsiteY4604" fmla="*/ 4076865 h 5130710"/>
              <a:gd name="connsiteX4605" fmla="*/ 1607280 w 6842126"/>
              <a:gd name="connsiteY4605" fmla="*/ 4083373 h 5130710"/>
              <a:gd name="connsiteX4606" fmla="*/ 1604959 w 6842126"/>
              <a:gd name="connsiteY4606" fmla="*/ 4085779 h 5130710"/>
              <a:gd name="connsiteX4607" fmla="*/ 1586525 w 6842126"/>
              <a:gd name="connsiteY4607" fmla="*/ 4105982 h 5130710"/>
              <a:gd name="connsiteX4608" fmla="*/ 1577255 w 6842126"/>
              <a:gd name="connsiteY4608" fmla="*/ 4116147 h 5130710"/>
              <a:gd name="connsiteX4609" fmla="*/ 1568896 w 6842126"/>
              <a:gd name="connsiteY4609" fmla="*/ 4125313 h 5130710"/>
              <a:gd name="connsiteX4610" fmla="*/ 1560337 w 6842126"/>
              <a:gd name="connsiteY4610" fmla="*/ 4132246 h 5130710"/>
              <a:gd name="connsiteX4611" fmla="*/ 1564460 w 6842126"/>
              <a:gd name="connsiteY4611" fmla="*/ 4121147 h 5130710"/>
              <a:gd name="connsiteX4612" fmla="*/ 1569841 w 6842126"/>
              <a:gd name="connsiteY4612" fmla="*/ 4109355 h 5130710"/>
              <a:gd name="connsiteX4613" fmla="*/ 1567275 w 6842126"/>
              <a:gd name="connsiteY4613" fmla="*/ 4111561 h 5130710"/>
              <a:gd name="connsiteX4614" fmla="*/ 1562462 w 6842126"/>
              <a:gd name="connsiteY4614" fmla="*/ 4109785 h 5130710"/>
              <a:gd name="connsiteX4615" fmla="*/ 1571834 w 6842126"/>
              <a:gd name="connsiteY4615" fmla="*/ 4099117 h 5130710"/>
              <a:gd name="connsiteX4616" fmla="*/ 1571687 w 6842126"/>
              <a:gd name="connsiteY4616" fmla="*/ 4097447 h 5130710"/>
              <a:gd name="connsiteX4617" fmla="*/ 1567745 w 6842126"/>
              <a:gd name="connsiteY4617" fmla="*/ 4100631 h 5130710"/>
              <a:gd name="connsiteX4618" fmla="*/ 1567473 w 6842126"/>
              <a:gd name="connsiteY4618" fmla="*/ 4101141 h 5130710"/>
              <a:gd name="connsiteX4619" fmla="*/ 1566834 w 6842126"/>
              <a:gd name="connsiteY4619" fmla="*/ 4101366 h 5130710"/>
              <a:gd name="connsiteX4620" fmla="*/ 1564482 w 6842126"/>
              <a:gd name="connsiteY4620" fmla="*/ 4103265 h 5130710"/>
              <a:gd name="connsiteX4621" fmla="*/ 1550652 w 6842126"/>
              <a:gd name="connsiteY4621" fmla="*/ 4117917 h 5130710"/>
              <a:gd name="connsiteX4622" fmla="*/ 1452540 w 6842126"/>
              <a:gd name="connsiteY4622" fmla="*/ 4226000 h 5130710"/>
              <a:gd name="connsiteX4623" fmla="*/ 1477747 w 6842126"/>
              <a:gd name="connsiteY4623" fmla="*/ 4178061 h 5130710"/>
              <a:gd name="connsiteX4624" fmla="*/ 1414385 w 6842126"/>
              <a:gd name="connsiteY4624" fmla="*/ 4251782 h 5130710"/>
              <a:gd name="connsiteX4625" fmla="*/ 1405161 w 6842126"/>
              <a:gd name="connsiteY4625" fmla="*/ 4264660 h 5130710"/>
              <a:gd name="connsiteX4626" fmla="*/ 1412521 w 6842126"/>
              <a:gd name="connsiteY4626" fmla="*/ 4251863 h 5130710"/>
              <a:gd name="connsiteX4627" fmla="*/ 1387819 w 6842126"/>
              <a:gd name="connsiteY4627" fmla="*/ 4270105 h 5130710"/>
              <a:gd name="connsiteX4628" fmla="*/ 1356470 w 6842126"/>
              <a:gd name="connsiteY4628" fmla="*/ 4294744 h 5130710"/>
              <a:gd name="connsiteX4629" fmla="*/ 1347436 w 6842126"/>
              <a:gd name="connsiteY4629" fmla="*/ 4304142 h 5130710"/>
              <a:gd name="connsiteX4630" fmla="*/ 1430841 w 6842126"/>
              <a:gd name="connsiteY4630" fmla="*/ 4193905 h 5130710"/>
              <a:gd name="connsiteX4631" fmla="*/ 1439869 w 6842126"/>
              <a:gd name="connsiteY4631" fmla="*/ 4182327 h 5130710"/>
              <a:gd name="connsiteX4632" fmla="*/ 1451450 w 6842126"/>
              <a:gd name="connsiteY4632" fmla="*/ 4160178 h 5130710"/>
              <a:gd name="connsiteX4633" fmla="*/ 1442890 w 6842126"/>
              <a:gd name="connsiteY4633" fmla="*/ 4167727 h 5130710"/>
              <a:gd name="connsiteX4634" fmla="*/ 1464765 w 6842126"/>
              <a:gd name="connsiteY4634" fmla="*/ 4129217 h 5130710"/>
              <a:gd name="connsiteX4635" fmla="*/ 1454450 w 6842126"/>
              <a:gd name="connsiteY4635" fmla="*/ 4136191 h 5130710"/>
              <a:gd name="connsiteX4636" fmla="*/ 1441024 w 6842126"/>
              <a:gd name="connsiteY4636" fmla="*/ 4137022 h 5130710"/>
              <a:gd name="connsiteX4637" fmla="*/ 1430711 w 6842126"/>
              <a:gd name="connsiteY4637" fmla="*/ 4137801 h 5130710"/>
              <a:gd name="connsiteX4638" fmla="*/ 1426414 w 6842126"/>
              <a:gd name="connsiteY4638" fmla="*/ 4148060 h 5130710"/>
              <a:gd name="connsiteX4639" fmla="*/ 1417455 w 6842126"/>
              <a:gd name="connsiteY4639" fmla="*/ 4162293 h 5130710"/>
              <a:gd name="connsiteX4640" fmla="*/ 1419934 w 6842126"/>
              <a:gd name="connsiteY4640" fmla="*/ 4149116 h 5130710"/>
              <a:gd name="connsiteX4641" fmla="*/ 1420468 w 6842126"/>
              <a:gd name="connsiteY4641" fmla="*/ 4150178 h 5130710"/>
              <a:gd name="connsiteX4642" fmla="*/ 1419680 w 6842126"/>
              <a:gd name="connsiteY4642" fmla="*/ 4152116 h 5130710"/>
              <a:gd name="connsiteX4643" fmla="*/ 1420810 w 6842126"/>
              <a:gd name="connsiteY4643" fmla="*/ 4150863 h 5130710"/>
              <a:gd name="connsiteX4644" fmla="*/ 1420468 w 6842126"/>
              <a:gd name="connsiteY4644" fmla="*/ 4150178 h 5130710"/>
              <a:gd name="connsiteX4645" fmla="*/ 1421913 w 6842126"/>
              <a:gd name="connsiteY4645" fmla="*/ 4146615 h 5130710"/>
              <a:gd name="connsiteX4646" fmla="*/ 1423466 w 6842126"/>
              <a:gd name="connsiteY4646" fmla="*/ 4144652 h 5130710"/>
              <a:gd name="connsiteX4647" fmla="*/ 1424618 w 6842126"/>
              <a:gd name="connsiteY4647" fmla="*/ 4142095 h 5130710"/>
              <a:gd name="connsiteX4648" fmla="*/ 1422753 w 6842126"/>
              <a:gd name="connsiteY4648" fmla="*/ 4131933 h 5130710"/>
              <a:gd name="connsiteX4649" fmla="*/ 1444573 w 6842126"/>
              <a:gd name="connsiteY4649" fmla="*/ 4091595 h 5130710"/>
              <a:gd name="connsiteX4650" fmla="*/ 1443672 w 6842126"/>
              <a:gd name="connsiteY4650" fmla="*/ 4083456 h 5130710"/>
              <a:gd name="connsiteX4651" fmla="*/ 1451499 w 6842126"/>
              <a:gd name="connsiteY4651" fmla="*/ 4066338 h 5130710"/>
              <a:gd name="connsiteX4652" fmla="*/ 1453406 w 6842126"/>
              <a:gd name="connsiteY4652" fmla="*/ 4063390 h 5130710"/>
              <a:gd name="connsiteX4653" fmla="*/ 1450068 w 6842126"/>
              <a:gd name="connsiteY4653" fmla="*/ 4067025 h 5130710"/>
              <a:gd name="connsiteX4654" fmla="*/ 1440609 w 6842126"/>
              <a:gd name="connsiteY4654" fmla="*/ 4077498 h 5130710"/>
              <a:gd name="connsiteX4655" fmla="*/ 1401725 w 6842126"/>
              <a:gd name="connsiteY4655" fmla="*/ 4141856 h 5130710"/>
              <a:gd name="connsiteX4656" fmla="*/ 1369244 w 6842126"/>
              <a:gd name="connsiteY4656" fmla="*/ 4202296 h 5130710"/>
              <a:gd name="connsiteX4657" fmla="*/ 1365349 w 6842126"/>
              <a:gd name="connsiteY4657" fmla="*/ 4205164 h 5130710"/>
              <a:gd name="connsiteX4658" fmla="*/ 1356637 w 6842126"/>
              <a:gd name="connsiteY4658" fmla="*/ 4212419 h 5130710"/>
              <a:gd name="connsiteX4659" fmla="*/ 1365586 w 6842126"/>
              <a:gd name="connsiteY4659" fmla="*/ 4192684 h 5130710"/>
              <a:gd name="connsiteX4660" fmla="*/ 1354222 w 6842126"/>
              <a:gd name="connsiteY4660" fmla="*/ 4210254 h 5130710"/>
              <a:gd name="connsiteX4661" fmla="*/ 1350610 w 6842126"/>
              <a:gd name="connsiteY4661" fmla="*/ 4206698 h 5130710"/>
              <a:gd name="connsiteX4662" fmla="*/ 1345392 w 6842126"/>
              <a:gd name="connsiteY4662" fmla="*/ 4211749 h 5130710"/>
              <a:gd name="connsiteX4663" fmla="*/ 1354330 w 6842126"/>
              <a:gd name="connsiteY4663" fmla="*/ 4193454 h 5130710"/>
              <a:gd name="connsiteX4664" fmla="*/ 1357968 w 6842126"/>
              <a:gd name="connsiteY4664" fmla="*/ 4188255 h 5130710"/>
              <a:gd name="connsiteX4665" fmla="*/ 1360259 w 6842126"/>
              <a:gd name="connsiteY4665" fmla="*/ 4186226 h 5130710"/>
              <a:gd name="connsiteX4666" fmla="*/ 1358183 w 6842126"/>
              <a:gd name="connsiteY4666" fmla="*/ 4185571 h 5130710"/>
              <a:gd name="connsiteX4667" fmla="*/ 1370141 w 6842126"/>
              <a:gd name="connsiteY4667" fmla="*/ 4161093 h 5130710"/>
              <a:gd name="connsiteX4668" fmla="*/ 1375709 w 6842126"/>
              <a:gd name="connsiteY4668" fmla="*/ 4155135 h 5130710"/>
              <a:gd name="connsiteX4669" fmla="*/ 1388994 w 6842126"/>
              <a:gd name="connsiteY4669" fmla="*/ 4142052 h 5130710"/>
              <a:gd name="connsiteX4670" fmla="*/ 1403035 w 6842126"/>
              <a:gd name="connsiteY4670" fmla="*/ 4124293 h 5130710"/>
              <a:gd name="connsiteX4671" fmla="*/ 1375115 w 6842126"/>
              <a:gd name="connsiteY4671" fmla="*/ 4151337 h 5130710"/>
              <a:gd name="connsiteX4672" fmla="*/ 1374777 w 6842126"/>
              <a:gd name="connsiteY4672" fmla="*/ 4151606 h 5130710"/>
              <a:gd name="connsiteX4673" fmla="*/ 1378037 w 6842126"/>
              <a:gd name="connsiteY4673" fmla="*/ 4144933 h 5130710"/>
              <a:gd name="connsiteX4674" fmla="*/ 1409300 w 6842126"/>
              <a:gd name="connsiteY4674" fmla="*/ 4088979 h 5130710"/>
              <a:gd name="connsiteX4675" fmla="*/ 1420632 w 6842126"/>
              <a:gd name="connsiteY4675" fmla="*/ 4069840 h 5130710"/>
              <a:gd name="connsiteX4676" fmla="*/ 1417206 w 6842126"/>
              <a:gd name="connsiteY4676" fmla="*/ 4073687 h 5130710"/>
              <a:gd name="connsiteX4677" fmla="*/ 1368740 w 6842126"/>
              <a:gd name="connsiteY4677" fmla="*/ 4123205 h 5130710"/>
              <a:gd name="connsiteX4678" fmla="*/ 1375959 w 6842126"/>
              <a:gd name="connsiteY4678" fmla="*/ 4111986 h 5130710"/>
              <a:gd name="connsiteX4679" fmla="*/ 1425727 w 6842126"/>
              <a:gd name="connsiteY4679" fmla="*/ 4047185 h 5130710"/>
              <a:gd name="connsiteX4680" fmla="*/ 1430002 w 6842126"/>
              <a:gd name="connsiteY4680" fmla="*/ 4041456 h 5130710"/>
              <a:gd name="connsiteX4681" fmla="*/ 1430764 w 6842126"/>
              <a:gd name="connsiteY4681" fmla="*/ 4036687 h 5130710"/>
              <a:gd name="connsiteX4682" fmla="*/ 1445800 w 6842126"/>
              <a:gd name="connsiteY4682" fmla="*/ 4020290 h 5130710"/>
              <a:gd name="connsiteX4683" fmla="*/ 1451042 w 6842126"/>
              <a:gd name="connsiteY4683" fmla="*/ 4013266 h 5130710"/>
              <a:gd name="connsiteX4684" fmla="*/ 1435224 w 6842126"/>
              <a:gd name="connsiteY4684" fmla="*/ 4027355 h 5130710"/>
              <a:gd name="connsiteX4685" fmla="*/ 1436096 w 6842126"/>
              <a:gd name="connsiteY4685" fmla="*/ 4025643 h 5130710"/>
              <a:gd name="connsiteX4686" fmla="*/ 1454981 w 6842126"/>
              <a:gd name="connsiteY4686" fmla="*/ 3984863 h 5130710"/>
              <a:gd name="connsiteX4687" fmla="*/ 1418252 w 6842126"/>
              <a:gd name="connsiteY4687" fmla="*/ 4037622 h 5130710"/>
              <a:gd name="connsiteX4688" fmla="*/ 1409362 w 6842126"/>
              <a:gd name="connsiteY4688" fmla="*/ 4048712 h 5130710"/>
              <a:gd name="connsiteX4689" fmla="*/ 1414140 w 6842126"/>
              <a:gd name="connsiteY4689" fmla="*/ 4030847 h 5130710"/>
              <a:gd name="connsiteX4690" fmla="*/ 1412081 w 6842126"/>
              <a:gd name="connsiteY4690" fmla="*/ 4033614 h 5130710"/>
              <a:gd name="connsiteX4691" fmla="*/ 1350371 w 6842126"/>
              <a:gd name="connsiteY4691" fmla="*/ 4118723 h 5130710"/>
              <a:gd name="connsiteX4692" fmla="*/ 1330707 w 6842126"/>
              <a:gd name="connsiteY4692" fmla="*/ 4143903 h 5130710"/>
              <a:gd name="connsiteX4693" fmla="*/ 1341673 w 6842126"/>
              <a:gd name="connsiteY4693" fmla="*/ 4127166 h 5130710"/>
              <a:gd name="connsiteX4694" fmla="*/ 1371987 w 6842126"/>
              <a:gd name="connsiteY4694" fmla="*/ 4083382 h 5130710"/>
              <a:gd name="connsiteX4695" fmla="*/ 1406397 w 6842126"/>
              <a:gd name="connsiteY4695" fmla="*/ 4034231 h 5130710"/>
              <a:gd name="connsiteX4696" fmla="*/ 1365739 w 6842126"/>
              <a:gd name="connsiteY4696" fmla="*/ 4066730 h 5130710"/>
              <a:gd name="connsiteX4697" fmla="*/ 1327252 w 6842126"/>
              <a:gd name="connsiteY4697" fmla="*/ 4108616 h 5130710"/>
              <a:gd name="connsiteX4698" fmla="*/ 1341101 w 6842126"/>
              <a:gd name="connsiteY4698" fmla="*/ 4084326 h 5130710"/>
              <a:gd name="connsiteX4699" fmla="*/ 1346623 w 6842126"/>
              <a:gd name="connsiteY4699" fmla="*/ 4071857 h 5130710"/>
              <a:gd name="connsiteX4700" fmla="*/ 1422166 w 6842126"/>
              <a:gd name="connsiteY4700" fmla="*/ 3955436 h 5130710"/>
              <a:gd name="connsiteX4701" fmla="*/ 1421559 w 6842126"/>
              <a:gd name="connsiteY4701" fmla="*/ 3944976 h 5130710"/>
              <a:gd name="connsiteX4702" fmla="*/ 1442817 w 6842126"/>
              <a:gd name="connsiteY4702" fmla="*/ 3913946 h 5130710"/>
              <a:gd name="connsiteX4703" fmla="*/ 1435112 w 6842126"/>
              <a:gd name="connsiteY4703" fmla="*/ 3905666 h 5130710"/>
              <a:gd name="connsiteX4704" fmla="*/ 1458191 w 6842126"/>
              <a:gd name="connsiteY4704" fmla="*/ 3863850 h 5130710"/>
              <a:gd name="connsiteX4705" fmla="*/ 1457825 w 6842126"/>
              <a:gd name="connsiteY4705" fmla="*/ 3863293 h 5130710"/>
              <a:gd name="connsiteX4706" fmla="*/ 1457364 w 6842126"/>
              <a:gd name="connsiteY4706" fmla="*/ 3862596 h 5130710"/>
              <a:gd name="connsiteX4707" fmla="*/ 1457211 w 6842126"/>
              <a:gd name="connsiteY4707" fmla="*/ 3862364 h 5130710"/>
              <a:gd name="connsiteX4708" fmla="*/ 1457087 w 6842126"/>
              <a:gd name="connsiteY4708" fmla="*/ 3862179 h 5130710"/>
              <a:gd name="connsiteX4709" fmla="*/ 1457364 w 6842126"/>
              <a:gd name="connsiteY4709" fmla="*/ 3862596 h 5130710"/>
              <a:gd name="connsiteX4710" fmla="*/ 1458191 w 6842126"/>
              <a:gd name="connsiteY4710" fmla="*/ 3863850 h 5130710"/>
              <a:gd name="connsiteX4711" fmla="*/ 1435674 w 6842126"/>
              <a:gd name="connsiteY4711" fmla="*/ 3896356 h 5130710"/>
              <a:gd name="connsiteX4712" fmla="*/ 1416527 w 6842126"/>
              <a:gd name="connsiteY4712" fmla="*/ 3918586 h 5130710"/>
              <a:gd name="connsiteX4713" fmla="*/ 1415607 w 6842126"/>
              <a:gd name="connsiteY4713" fmla="*/ 3920013 h 5130710"/>
              <a:gd name="connsiteX4714" fmla="*/ 1416599 w 6842126"/>
              <a:gd name="connsiteY4714" fmla="*/ 3921253 h 5130710"/>
              <a:gd name="connsiteX4715" fmla="*/ 1416651 w 6842126"/>
              <a:gd name="connsiteY4715" fmla="*/ 3925889 h 5130710"/>
              <a:gd name="connsiteX4716" fmla="*/ 1414641 w 6842126"/>
              <a:gd name="connsiteY4716" fmla="*/ 3926545 h 5130710"/>
              <a:gd name="connsiteX4717" fmla="*/ 1412953 w 6842126"/>
              <a:gd name="connsiteY4717" fmla="*/ 3925126 h 5130710"/>
              <a:gd name="connsiteX4718" fmla="*/ 1413032 w 6842126"/>
              <a:gd name="connsiteY4718" fmla="*/ 3924011 h 5130710"/>
              <a:gd name="connsiteX4719" fmla="*/ 1398999 w 6842126"/>
              <a:gd name="connsiteY4719" fmla="*/ 3945808 h 5130710"/>
              <a:gd name="connsiteX4720" fmla="*/ 1416739 w 6842126"/>
              <a:gd name="connsiteY4720" fmla="*/ 3902676 h 5130710"/>
              <a:gd name="connsiteX4721" fmla="*/ 1413196 w 6842126"/>
              <a:gd name="connsiteY4721" fmla="*/ 3905003 h 5130710"/>
              <a:gd name="connsiteX4722" fmla="*/ 1350107 w 6842126"/>
              <a:gd name="connsiteY4722" fmla="*/ 3981011 h 5130710"/>
              <a:gd name="connsiteX4723" fmla="*/ 1315534 w 6842126"/>
              <a:gd name="connsiteY4723" fmla="*/ 4027122 h 5130710"/>
              <a:gd name="connsiteX4724" fmla="*/ 1294301 w 6842126"/>
              <a:gd name="connsiteY4724" fmla="*/ 4057102 h 5130710"/>
              <a:gd name="connsiteX4725" fmla="*/ 1285894 w 6842126"/>
              <a:gd name="connsiteY4725" fmla="*/ 4068176 h 5130710"/>
              <a:gd name="connsiteX4726" fmla="*/ 1280425 w 6842126"/>
              <a:gd name="connsiteY4726" fmla="*/ 4061979 h 5130710"/>
              <a:gd name="connsiteX4727" fmla="*/ 1289161 w 6842126"/>
              <a:gd name="connsiteY4727" fmla="*/ 4047699 h 5130710"/>
              <a:gd name="connsiteX4728" fmla="*/ 1303098 w 6842126"/>
              <a:gd name="connsiteY4728" fmla="*/ 4030582 h 5130710"/>
              <a:gd name="connsiteX4729" fmla="*/ 1327284 w 6842126"/>
              <a:gd name="connsiteY4729" fmla="*/ 3995025 h 5130710"/>
              <a:gd name="connsiteX4730" fmla="*/ 1322912 w 6842126"/>
              <a:gd name="connsiteY4730" fmla="*/ 3997742 h 5130710"/>
              <a:gd name="connsiteX4731" fmla="*/ 1348068 w 6842126"/>
              <a:gd name="connsiteY4731" fmla="*/ 3962053 h 5130710"/>
              <a:gd name="connsiteX4732" fmla="*/ 1370885 w 6842126"/>
              <a:gd name="connsiteY4732" fmla="*/ 3928427 h 5130710"/>
              <a:gd name="connsiteX4733" fmla="*/ 1360227 w 6842126"/>
              <a:gd name="connsiteY4733" fmla="*/ 3939587 h 5130710"/>
              <a:gd name="connsiteX4734" fmla="*/ 1360020 w 6842126"/>
              <a:gd name="connsiteY4734" fmla="*/ 3936598 h 5130710"/>
              <a:gd name="connsiteX4735" fmla="*/ 1360469 w 6842126"/>
              <a:gd name="connsiteY4735" fmla="*/ 3935096 h 5130710"/>
              <a:gd name="connsiteX4736" fmla="*/ 1383120 w 6842126"/>
              <a:gd name="connsiteY4736" fmla="*/ 3910265 h 5130710"/>
              <a:gd name="connsiteX4737" fmla="*/ 1382365 w 6842126"/>
              <a:gd name="connsiteY4737" fmla="*/ 3911510 h 5130710"/>
              <a:gd name="connsiteX4738" fmla="*/ 1404023 w 6842126"/>
              <a:gd name="connsiteY4738" fmla="*/ 3879594 h 5130710"/>
              <a:gd name="connsiteX4739" fmla="*/ 1400125 w 6842126"/>
              <a:gd name="connsiteY4739" fmla="*/ 3884289 h 5130710"/>
              <a:gd name="connsiteX4740" fmla="*/ 1398292 w 6842126"/>
              <a:gd name="connsiteY4740" fmla="*/ 3886923 h 5130710"/>
              <a:gd name="connsiteX4741" fmla="*/ 1384760 w 6842126"/>
              <a:gd name="connsiteY4741" fmla="*/ 3900544 h 5130710"/>
              <a:gd name="connsiteX4742" fmla="*/ 1364894 w 6842126"/>
              <a:gd name="connsiteY4742" fmla="*/ 3917312 h 5130710"/>
              <a:gd name="connsiteX4743" fmla="*/ 1407413 w 6842126"/>
              <a:gd name="connsiteY4743" fmla="*/ 3870283 h 5130710"/>
              <a:gd name="connsiteX4744" fmla="*/ 1402217 w 6842126"/>
              <a:gd name="connsiteY4744" fmla="*/ 3869891 h 5130710"/>
              <a:gd name="connsiteX4745" fmla="*/ 1373626 w 6842126"/>
              <a:gd name="connsiteY4745" fmla="*/ 3898693 h 5130710"/>
              <a:gd name="connsiteX4746" fmla="*/ 1348599 w 6842126"/>
              <a:gd name="connsiteY4746" fmla="*/ 3934481 h 5130710"/>
              <a:gd name="connsiteX4747" fmla="*/ 1316400 w 6842126"/>
              <a:gd name="connsiteY4747" fmla="*/ 3980527 h 5130710"/>
              <a:gd name="connsiteX4748" fmla="*/ 1326817 w 6842126"/>
              <a:gd name="connsiteY4748" fmla="*/ 3971180 h 5130710"/>
              <a:gd name="connsiteX4749" fmla="*/ 1343331 w 6842126"/>
              <a:gd name="connsiteY4749" fmla="*/ 3953811 h 5130710"/>
              <a:gd name="connsiteX4750" fmla="*/ 1338516 w 6842126"/>
              <a:gd name="connsiteY4750" fmla="*/ 3962588 h 5130710"/>
              <a:gd name="connsiteX4751" fmla="*/ 1311130 w 6842126"/>
              <a:gd name="connsiteY4751" fmla="*/ 4000281 h 5130710"/>
              <a:gd name="connsiteX4752" fmla="*/ 1299320 w 6842126"/>
              <a:gd name="connsiteY4752" fmla="*/ 4019844 h 5130710"/>
              <a:gd name="connsiteX4753" fmla="*/ 1299213 w 6842126"/>
              <a:gd name="connsiteY4753" fmla="*/ 4019301 h 5130710"/>
              <a:gd name="connsiteX4754" fmla="*/ 1289745 w 6842126"/>
              <a:gd name="connsiteY4754" fmla="*/ 4027149 h 5130710"/>
              <a:gd name="connsiteX4755" fmla="*/ 1286259 w 6842126"/>
              <a:gd name="connsiteY4755" fmla="*/ 4030147 h 5130710"/>
              <a:gd name="connsiteX4756" fmla="*/ 1289714 w 6842126"/>
              <a:gd name="connsiteY4756" fmla="*/ 4023800 h 5130710"/>
              <a:gd name="connsiteX4757" fmla="*/ 1308856 w 6842126"/>
              <a:gd name="connsiteY4757" fmla="*/ 3991071 h 5130710"/>
              <a:gd name="connsiteX4758" fmla="*/ 1281520 w 6842126"/>
              <a:gd name="connsiteY4758" fmla="*/ 4028387 h 5130710"/>
              <a:gd name="connsiteX4759" fmla="*/ 1251473 w 6842126"/>
              <a:gd name="connsiteY4759" fmla="*/ 4067897 h 5130710"/>
              <a:gd name="connsiteX4760" fmla="*/ 1251021 w 6842126"/>
              <a:gd name="connsiteY4760" fmla="*/ 4061445 h 5130710"/>
              <a:gd name="connsiteX4761" fmla="*/ 1250904 w 6842126"/>
              <a:gd name="connsiteY4761" fmla="*/ 4061339 h 5130710"/>
              <a:gd name="connsiteX4762" fmla="*/ 1254529 w 6842126"/>
              <a:gd name="connsiteY4762" fmla="*/ 4058016 h 5130710"/>
              <a:gd name="connsiteX4763" fmla="*/ 1279836 w 6842126"/>
              <a:gd name="connsiteY4763" fmla="*/ 4016247 h 5130710"/>
              <a:gd name="connsiteX4764" fmla="*/ 1211105 w 6842126"/>
              <a:gd name="connsiteY4764" fmla="*/ 4098619 h 5130710"/>
              <a:gd name="connsiteX4765" fmla="*/ 1179872 w 6842126"/>
              <a:gd name="connsiteY4765" fmla="*/ 4129716 h 5130710"/>
              <a:gd name="connsiteX4766" fmla="*/ 1179305 w 6842126"/>
              <a:gd name="connsiteY4766" fmla="*/ 4130327 h 5130710"/>
              <a:gd name="connsiteX4767" fmla="*/ 1193162 w 6842126"/>
              <a:gd name="connsiteY4767" fmla="*/ 4106604 h 5130710"/>
              <a:gd name="connsiteX4768" fmla="*/ 1219232 w 6842126"/>
              <a:gd name="connsiteY4768" fmla="*/ 4070336 h 5130710"/>
              <a:gd name="connsiteX4769" fmla="*/ 1255883 w 6842126"/>
              <a:gd name="connsiteY4769" fmla="*/ 4005995 h 5130710"/>
              <a:gd name="connsiteX4770" fmla="*/ 1238234 w 6842126"/>
              <a:gd name="connsiteY4770" fmla="*/ 4030823 h 5130710"/>
              <a:gd name="connsiteX4771" fmla="*/ 1229883 w 6842126"/>
              <a:gd name="connsiteY4771" fmla="*/ 4040730 h 5130710"/>
              <a:gd name="connsiteX4772" fmla="*/ 1197244 w 6842126"/>
              <a:gd name="connsiteY4772" fmla="*/ 4062062 h 5130710"/>
              <a:gd name="connsiteX4773" fmla="*/ 1232195 w 6842126"/>
              <a:gd name="connsiteY4773" fmla="*/ 4007535 h 5130710"/>
              <a:gd name="connsiteX4774" fmla="*/ 1189883 w 6842126"/>
              <a:gd name="connsiteY4774" fmla="*/ 4051172 h 5130710"/>
              <a:gd name="connsiteX4775" fmla="*/ 1149709 w 6842126"/>
              <a:gd name="connsiteY4775" fmla="*/ 4099209 h 5130710"/>
              <a:gd name="connsiteX4776" fmla="*/ 1125066 w 6842126"/>
              <a:gd name="connsiteY4776" fmla="*/ 4115868 h 5130710"/>
              <a:gd name="connsiteX4777" fmla="*/ 1110049 w 6842126"/>
              <a:gd name="connsiteY4777" fmla="*/ 4133916 h 5130710"/>
              <a:gd name="connsiteX4778" fmla="*/ 1215581 w 6842126"/>
              <a:gd name="connsiteY4778" fmla="*/ 3974796 h 5130710"/>
              <a:gd name="connsiteX4779" fmla="*/ 1303364 w 6842126"/>
              <a:gd name="connsiteY4779" fmla="*/ 3851779 h 5130710"/>
              <a:gd name="connsiteX4780" fmla="*/ 1299980 w 6842126"/>
              <a:gd name="connsiteY4780" fmla="*/ 3851727 h 5130710"/>
              <a:gd name="connsiteX4781" fmla="*/ 1303148 w 6842126"/>
              <a:gd name="connsiteY4781" fmla="*/ 3849190 h 5130710"/>
              <a:gd name="connsiteX4782" fmla="*/ 1303921 w 6842126"/>
              <a:gd name="connsiteY4782" fmla="*/ 3851000 h 5130710"/>
              <a:gd name="connsiteX4783" fmla="*/ 1313391 w 6842126"/>
              <a:gd name="connsiteY4783" fmla="*/ 3837730 h 5130710"/>
              <a:gd name="connsiteX4784" fmla="*/ 1314052 w 6842126"/>
              <a:gd name="connsiteY4784" fmla="*/ 3835726 h 5130710"/>
              <a:gd name="connsiteX4785" fmla="*/ 1311466 w 6842126"/>
              <a:gd name="connsiteY4785" fmla="*/ 3834128 h 5130710"/>
              <a:gd name="connsiteX4786" fmla="*/ 1303148 w 6842126"/>
              <a:gd name="connsiteY4786" fmla="*/ 3849190 h 5130710"/>
              <a:gd name="connsiteX4787" fmla="*/ 1298876 w 6842126"/>
              <a:gd name="connsiteY4787" fmla="*/ 3846686 h 5130710"/>
              <a:gd name="connsiteX4788" fmla="*/ 1202339 w 6842126"/>
              <a:gd name="connsiteY4788" fmla="*/ 3981184 h 5130710"/>
              <a:gd name="connsiteX4789" fmla="*/ 1023646 w 6842126"/>
              <a:gd name="connsiteY4789" fmla="*/ 4200207 h 5130710"/>
              <a:gd name="connsiteX4790" fmla="*/ 1064430 w 6842126"/>
              <a:gd name="connsiteY4790" fmla="*/ 4124199 h 5130710"/>
              <a:gd name="connsiteX4791" fmla="*/ 1019321 w 6842126"/>
              <a:gd name="connsiteY4791" fmla="*/ 4175334 h 5130710"/>
              <a:gd name="connsiteX4792" fmla="*/ 998750 w 6842126"/>
              <a:gd name="connsiteY4792" fmla="*/ 4181906 h 5130710"/>
              <a:gd name="connsiteX4793" fmla="*/ 918608 w 6842126"/>
              <a:gd name="connsiteY4793" fmla="*/ 4280448 h 5130710"/>
              <a:gd name="connsiteX4794" fmla="*/ 929028 w 6842126"/>
              <a:gd name="connsiteY4794" fmla="*/ 4259667 h 5130710"/>
              <a:gd name="connsiteX4795" fmla="*/ 931149 w 6842126"/>
              <a:gd name="connsiteY4795" fmla="*/ 4257592 h 5130710"/>
              <a:gd name="connsiteX4796" fmla="*/ 933074 w 6842126"/>
              <a:gd name="connsiteY4796" fmla="*/ 4253463 h 5130710"/>
              <a:gd name="connsiteX4797" fmla="*/ 938086 w 6842126"/>
              <a:gd name="connsiteY4797" fmla="*/ 4246314 h 5130710"/>
              <a:gd name="connsiteX4798" fmla="*/ 948873 w 6842126"/>
              <a:gd name="connsiteY4798" fmla="*/ 4232081 h 5130710"/>
              <a:gd name="connsiteX4799" fmla="*/ 981163 w 6842126"/>
              <a:gd name="connsiteY4799" fmla="*/ 4180055 h 5130710"/>
              <a:gd name="connsiteX4800" fmla="*/ 949345 w 6842126"/>
              <a:gd name="connsiteY4800" fmla="*/ 4218388 h 5130710"/>
              <a:gd name="connsiteX4801" fmla="*/ 937701 w 6842126"/>
              <a:gd name="connsiteY4801" fmla="*/ 4243535 h 5130710"/>
              <a:gd name="connsiteX4802" fmla="*/ 933074 w 6842126"/>
              <a:gd name="connsiteY4802" fmla="*/ 4253463 h 5130710"/>
              <a:gd name="connsiteX4803" fmla="*/ 929790 w 6842126"/>
              <a:gd name="connsiteY4803" fmla="*/ 4258147 h 5130710"/>
              <a:gd name="connsiteX4804" fmla="*/ 929028 w 6842126"/>
              <a:gd name="connsiteY4804" fmla="*/ 4259667 h 5130710"/>
              <a:gd name="connsiteX4805" fmla="*/ 924348 w 6842126"/>
              <a:gd name="connsiteY4805" fmla="*/ 4264244 h 5130710"/>
              <a:gd name="connsiteX4806" fmla="*/ 934104 w 6842126"/>
              <a:gd name="connsiteY4806" fmla="*/ 4227701 h 5130710"/>
              <a:gd name="connsiteX4807" fmla="*/ 937526 w 6842126"/>
              <a:gd name="connsiteY4807" fmla="*/ 4222580 h 5130710"/>
              <a:gd name="connsiteX4808" fmla="*/ 937987 w 6842126"/>
              <a:gd name="connsiteY4808" fmla="*/ 4221934 h 5130710"/>
              <a:gd name="connsiteX4809" fmla="*/ 938045 w 6842126"/>
              <a:gd name="connsiteY4809" fmla="*/ 4221806 h 5130710"/>
              <a:gd name="connsiteX4810" fmla="*/ 937526 w 6842126"/>
              <a:gd name="connsiteY4810" fmla="*/ 4222580 h 5130710"/>
              <a:gd name="connsiteX4811" fmla="*/ 931935 w 6842126"/>
              <a:gd name="connsiteY4811" fmla="*/ 4230459 h 5130710"/>
              <a:gd name="connsiteX4812" fmla="*/ 865784 w 6842126"/>
              <a:gd name="connsiteY4812" fmla="*/ 4301859 h 5130710"/>
              <a:gd name="connsiteX4813" fmla="*/ 868484 w 6842126"/>
              <a:gd name="connsiteY4813" fmla="*/ 4276465 h 5130710"/>
              <a:gd name="connsiteX4814" fmla="*/ 871882 w 6842126"/>
              <a:gd name="connsiteY4814" fmla="*/ 4270608 h 5130710"/>
              <a:gd name="connsiteX4815" fmla="*/ 890659 w 6842126"/>
              <a:gd name="connsiteY4815" fmla="*/ 4243444 h 5130710"/>
              <a:gd name="connsiteX4816" fmla="*/ 918919 w 6842126"/>
              <a:gd name="connsiteY4816" fmla="*/ 4192605 h 5130710"/>
              <a:gd name="connsiteX4817" fmla="*/ 886970 w 6842126"/>
              <a:gd name="connsiteY4817" fmla="*/ 4233203 h 5130710"/>
              <a:gd name="connsiteX4818" fmla="*/ 885778 w 6842126"/>
              <a:gd name="connsiteY4818" fmla="*/ 4235044 h 5130710"/>
              <a:gd name="connsiteX4819" fmla="*/ 884124 w 6842126"/>
              <a:gd name="connsiteY4819" fmla="*/ 4236685 h 5130710"/>
              <a:gd name="connsiteX4820" fmla="*/ 869075 w 6842126"/>
              <a:gd name="connsiteY4820" fmla="*/ 4253422 h 5130710"/>
              <a:gd name="connsiteX4821" fmla="*/ 858427 w 6842126"/>
              <a:gd name="connsiteY4821" fmla="*/ 4257219 h 5130710"/>
              <a:gd name="connsiteX4822" fmla="*/ 859764 w 6842126"/>
              <a:gd name="connsiteY4822" fmla="*/ 4252311 h 5130710"/>
              <a:gd name="connsiteX4823" fmla="*/ 948647 w 6842126"/>
              <a:gd name="connsiteY4823" fmla="*/ 4131590 h 5130710"/>
              <a:gd name="connsiteX4824" fmla="*/ 973853 w 6842126"/>
              <a:gd name="connsiteY4824" fmla="*/ 4083650 h 5130710"/>
              <a:gd name="connsiteX4825" fmla="*/ 936006 w 6842126"/>
              <a:gd name="connsiteY4825" fmla="*/ 4135124 h 5130710"/>
              <a:gd name="connsiteX4826" fmla="*/ 904377 w 6842126"/>
              <a:gd name="connsiteY4826" fmla="*/ 4175884 h 5130710"/>
              <a:gd name="connsiteX4827" fmla="*/ 896137 w 6842126"/>
              <a:gd name="connsiteY4827" fmla="*/ 4178104 h 5130710"/>
              <a:gd name="connsiteX4828" fmla="*/ 908066 w 6842126"/>
              <a:gd name="connsiteY4828" fmla="*/ 4159363 h 5130710"/>
              <a:gd name="connsiteX4829" fmla="*/ 1027627 w 6842126"/>
              <a:gd name="connsiteY4829" fmla="*/ 3997368 h 5130710"/>
              <a:gd name="connsiteX4830" fmla="*/ 1026961 w 6842126"/>
              <a:gd name="connsiteY4830" fmla="*/ 3974520 h 5130710"/>
              <a:gd name="connsiteX4831" fmla="*/ 914527 w 6842126"/>
              <a:gd name="connsiteY4831" fmla="*/ 4125087 h 5130710"/>
              <a:gd name="connsiteX4832" fmla="*/ 913265 w 6842126"/>
              <a:gd name="connsiteY4832" fmla="*/ 4123295 h 5130710"/>
              <a:gd name="connsiteX4833" fmla="*/ 913648 w 6842126"/>
              <a:gd name="connsiteY4833" fmla="*/ 4122760 h 5130710"/>
              <a:gd name="connsiteX4834" fmla="*/ 957918 w 6842126"/>
              <a:gd name="connsiteY4834" fmla="*/ 4052670 h 5130710"/>
              <a:gd name="connsiteX4835" fmla="*/ 902630 w 6842126"/>
              <a:gd name="connsiteY4835" fmla="*/ 4119993 h 5130710"/>
              <a:gd name="connsiteX4836" fmla="*/ 868934 w 6842126"/>
              <a:gd name="connsiteY4836" fmla="*/ 4166756 h 5130710"/>
              <a:gd name="connsiteX4837" fmla="*/ 868054 w 6842126"/>
              <a:gd name="connsiteY4837" fmla="*/ 4167713 h 5130710"/>
              <a:gd name="connsiteX4838" fmla="*/ 925343 w 6842126"/>
              <a:gd name="connsiteY4838" fmla="*/ 4069829 h 5130710"/>
              <a:gd name="connsiteX4839" fmla="*/ 940482 w 6842126"/>
              <a:gd name="connsiteY4839" fmla="*/ 4039448 h 5130710"/>
              <a:gd name="connsiteX4840" fmla="*/ 902923 w 6842126"/>
              <a:gd name="connsiteY4840" fmla="*/ 4093986 h 5130710"/>
              <a:gd name="connsiteX4841" fmla="*/ 878692 w 6842126"/>
              <a:gd name="connsiteY4841" fmla="*/ 4098534 h 5130710"/>
              <a:gd name="connsiteX4842" fmla="*/ 848426 w 6842126"/>
              <a:gd name="connsiteY4842" fmla="*/ 4146901 h 5130710"/>
              <a:gd name="connsiteX4843" fmla="*/ 826237 w 6842126"/>
              <a:gd name="connsiteY4843" fmla="*/ 4170408 h 5130710"/>
              <a:gd name="connsiteX4844" fmla="*/ 821211 w 6842126"/>
              <a:gd name="connsiteY4844" fmla="*/ 4159876 h 5130710"/>
              <a:gd name="connsiteX4845" fmla="*/ 779761 w 6842126"/>
              <a:gd name="connsiteY4845" fmla="*/ 4213034 h 5130710"/>
              <a:gd name="connsiteX4846" fmla="*/ 742916 w 6842126"/>
              <a:gd name="connsiteY4846" fmla="*/ 4240834 h 5130710"/>
              <a:gd name="connsiteX4847" fmla="*/ 738377 w 6842126"/>
              <a:gd name="connsiteY4847" fmla="*/ 4239226 h 5130710"/>
              <a:gd name="connsiteX4848" fmla="*/ 689620 w 6842126"/>
              <a:gd name="connsiteY4848" fmla="*/ 4275939 h 5130710"/>
              <a:gd name="connsiteX4849" fmla="*/ 707743 w 6842126"/>
              <a:gd name="connsiteY4849" fmla="*/ 4237132 h 5130710"/>
              <a:gd name="connsiteX4850" fmla="*/ 677301 w 6842126"/>
              <a:gd name="connsiteY4850" fmla="*/ 4271576 h 5130710"/>
              <a:gd name="connsiteX4851" fmla="*/ 705296 w 6842126"/>
              <a:gd name="connsiteY4851" fmla="*/ 4204898 h 5130710"/>
              <a:gd name="connsiteX4852" fmla="*/ 1011991 w 6842126"/>
              <a:gd name="connsiteY4852" fmla="*/ 3761320 h 5130710"/>
              <a:gd name="connsiteX4853" fmla="*/ 1020012 w 6842126"/>
              <a:gd name="connsiteY4853" fmla="*/ 3751031 h 5130710"/>
              <a:gd name="connsiteX4854" fmla="*/ 1020012 w 6842126"/>
              <a:gd name="connsiteY4854" fmla="*/ 3751031 h 5130710"/>
              <a:gd name="connsiteX4855" fmla="*/ 1011991 w 6842126"/>
              <a:gd name="connsiteY4855" fmla="*/ 3761320 h 5130710"/>
              <a:gd name="connsiteX4856" fmla="*/ 895668 w 6842126"/>
              <a:gd name="connsiteY4856" fmla="*/ 3910510 h 5130710"/>
              <a:gd name="connsiteX4857" fmla="*/ 778195 w 6842126"/>
              <a:gd name="connsiteY4857" fmla="*/ 4062941 h 5130710"/>
              <a:gd name="connsiteX4858" fmla="*/ 730342 w 6842126"/>
              <a:gd name="connsiteY4858" fmla="*/ 4109455 h 5130710"/>
              <a:gd name="connsiteX4859" fmla="*/ 740214 w 6842126"/>
              <a:gd name="connsiteY4859" fmla="*/ 4081585 h 5130710"/>
              <a:gd name="connsiteX4860" fmla="*/ 767494 w 6842126"/>
              <a:gd name="connsiteY4860" fmla="*/ 4041643 h 5130710"/>
              <a:gd name="connsiteX4861" fmla="*/ 936517 w 6842126"/>
              <a:gd name="connsiteY4861" fmla="*/ 3807535 h 5130710"/>
              <a:gd name="connsiteX4862" fmla="*/ 1172875 w 6842126"/>
              <a:gd name="connsiteY4862" fmla="*/ 3472080 h 5130710"/>
              <a:gd name="connsiteX4863" fmla="*/ 1149334 w 6842126"/>
              <a:gd name="connsiteY4863" fmla="*/ 3494021 h 5130710"/>
              <a:gd name="connsiteX4864" fmla="*/ 1177738 w 6842126"/>
              <a:gd name="connsiteY4864" fmla="*/ 3465179 h 5130710"/>
              <a:gd name="connsiteX4865" fmla="*/ 1190675 w 6842126"/>
              <a:gd name="connsiteY4865" fmla="*/ 3446818 h 5130710"/>
              <a:gd name="connsiteX4866" fmla="*/ 1190650 w 6842126"/>
              <a:gd name="connsiteY4866" fmla="*/ 3446825 h 5130710"/>
              <a:gd name="connsiteX4867" fmla="*/ 1183719 w 6842126"/>
              <a:gd name="connsiteY4867" fmla="*/ 3452954 h 5130710"/>
              <a:gd name="connsiteX4868" fmla="*/ 1100599 w 6842126"/>
              <a:gd name="connsiteY4868" fmla="*/ 3532493 h 5130710"/>
              <a:gd name="connsiteX4869" fmla="*/ 1175142 w 6842126"/>
              <a:gd name="connsiteY4869" fmla="*/ 3456198 h 5130710"/>
              <a:gd name="connsiteX4870" fmla="*/ 1179505 w 6842126"/>
              <a:gd name="connsiteY4870" fmla="*/ 3449468 h 5130710"/>
              <a:gd name="connsiteX4871" fmla="*/ 1174613 w 6842126"/>
              <a:gd name="connsiteY4871" fmla="*/ 3454794 h 5130710"/>
              <a:gd name="connsiteX4872" fmla="*/ 1131745 w 6842126"/>
              <a:gd name="connsiteY4872" fmla="*/ 3495459 h 5130710"/>
              <a:gd name="connsiteX4873" fmla="*/ 1103668 w 6842126"/>
              <a:gd name="connsiteY4873" fmla="*/ 3520900 h 5130710"/>
              <a:gd name="connsiteX4874" fmla="*/ 1106476 w 6842126"/>
              <a:gd name="connsiteY4874" fmla="*/ 3516246 h 5130710"/>
              <a:gd name="connsiteX4875" fmla="*/ 1106577 w 6842126"/>
              <a:gd name="connsiteY4875" fmla="*/ 3516032 h 5130710"/>
              <a:gd name="connsiteX4876" fmla="*/ 1107736 w 6842126"/>
              <a:gd name="connsiteY4876" fmla="*/ 3514827 h 5130710"/>
              <a:gd name="connsiteX4877" fmla="*/ 1126742 w 6842126"/>
              <a:gd name="connsiteY4877" fmla="*/ 3496146 h 5130710"/>
              <a:gd name="connsiteX4878" fmla="*/ 1111568 w 6842126"/>
              <a:gd name="connsiteY4878" fmla="*/ 3506695 h 5130710"/>
              <a:gd name="connsiteX4879" fmla="*/ 1110237 w 6842126"/>
              <a:gd name="connsiteY4879" fmla="*/ 3508058 h 5130710"/>
              <a:gd name="connsiteX4880" fmla="*/ 1109496 w 6842126"/>
              <a:gd name="connsiteY4880" fmla="*/ 3505346 h 5130710"/>
              <a:gd name="connsiteX4881" fmla="*/ 1105432 w 6842126"/>
              <a:gd name="connsiteY4881" fmla="*/ 3510288 h 5130710"/>
              <a:gd name="connsiteX4882" fmla="*/ 1101324 w 6842126"/>
              <a:gd name="connsiteY4882" fmla="*/ 3516804 h 5130710"/>
              <a:gd name="connsiteX4883" fmla="*/ 1097348 w 6842126"/>
              <a:gd name="connsiteY4883" fmla="*/ 3520357 h 5130710"/>
              <a:gd name="connsiteX4884" fmla="*/ 1107527 w 6842126"/>
              <a:gd name="connsiteY4884" fmla="*/ 3506619 h 5130710"/>
              <a:gd name="connsiteX4885" fmla="*/ 1180047 w 6842126"/>
              <a:gd name="connsiteY4885" fmla="*/ 3436165 h 5130710"/>
              <a:gd name="connsiteX4886" fmla="*/ 1205972 w 6842126"/>
              <a:gd name="connsiteY4886" fmla="*/ 3406316 h 5130710"/>
              <a:gd name="connsiteX4887" fmla="*/ 1201718 w 6842126"/>
              <a:gd name="connsiteY4887" fmla="*/ 3409796 h 5130710"/>
              <a:gd name="connsiteX4888" fmla="*/ 1142055 w 6842126"/>
              <a:gd name="connsiteY4888" fmla="*/ 3467102 h 5130710"/>
              <a:gd name="connsiteX4889" fmla="*/ 1119767 w 6842126"/>
              <a:gd name="connsiteY4889" fmla="*/ 3488894 h 5130710"/>
              <a:gd name="connsiteX4890" fmla="*/ 1131030 w 6842126"/>
              <a:gd name="connsiteY4890" fmla="*/ 3474477 h 5130710"/>
              <a:gd name="connsiteX4891" fmla="*/ 1195889 w 6842126"/>
              <a:gd name="connsiteY4891" fmla="*/ 3408524 h 5130710"/>
              <a:gd name="connsiteX4892" fmla="*/ 1220095 w 6842126"/>
              <a:gd name="connsiteY4892" fmla="*/ 3381196 h 5130710"/>
              <a:gd name="connsiteX4893" fmla="*/ 1202150 w 6842126"/>
              <a:gd name="connsiteY4893" fmla="*/ 3399741 h 5130710"/>
              <a:gd name="connsiteX4894" fmla="*/ 1182416 w 6842126"/>
              <a:gd name="connsiteY4894" fmla="*/ 3417091 h 5130710"/>
              <a:gd name="connsiteX4895" fmla="*/ 1214050 w 6842126"/>
              <a:gd name="connsiteY4895" fmla="*/ 3383481 h 5130710"/>
              <a:gd name="connsiteX4896" fmla="*/ 1221696 w 6842126"/>
              <a:gd name="connsiteY4896" fmla="*/ 3370700 h 5130710"/>
              <a:gd name="connsiteX4897" fmla="*/ 1256417 w 6842126"/>
              <a:gd name="connsiteY4897" fmla="*/ 3331110 h 5130710"/>
              <a:gd name="connsiteX4898" fmla="*/ 1260780 w 6842126"/>
              <a:gd name="connsiteY4898" fmla="*/ 3324383 h 5130710"/>
              <a:gd name="connsiteX4899" fmla="*/ 1250373 w 6842126"/>
              <a:gd name="connsiteY4899" fmla="*/ 3333394 h 5130710"/>
              <a:gd name="connsiteX4900" fmla="*/ 1241404 w 6842126"/>
              <a:gd name="connsiteY4900" fmla="*/ 3342848 h 5130710"/>
              <a:gd name="connsiteX4901" fmla="*/ 1233122 w 6842126"/>
              <a:gd name="connsiteY4901" fmla="*/ 3356390 h 5130710"/>
              <a:gd name="connsiteX4902" fmla="*/ 1222297 w 6842126"/>
              <a:gd name="connsiteY4902" fmla="*/ 3367571 h 5130710"/>
              <a:gd name="connsiteX4903" fmla="*/ 1224781 w 6842126"/>
              <a:gd name="connsiteY4903" fmla="*/ 3360366 h 5130710"/>
              <a:gd name="connsiteX4904" fmla="*/ 1210919 w 6842126"/>
              <a:gd name="connsiteY4904" fmla="*/ 3374975 h 5130710"/>
              <a:gd name="connsiteX4905" fmla="*/ 1171293 w 6842126"/>
              <a:gd name="connsiteY4905" fmla="*/ 3413010 h 5130710"/>
              <a:gd name="connsiteX4906" fmla="*/ 1203516 w 6842126"/>
              <a:gd name="connsiteY4906" fmla="*/ 3378375 h 5130710"/>
              <a:gd name="connsiteX4907" fmla="*/ 1231570 w 6842126"/>
              <a:gd name="connsiteY4907" fmla="*/ 3347764 h 5130710"/>
              <a:gd name="connsiteX4908" fmla="*/ 1235453 w 6842126"/>
              <a:gd name="connsiteY4908" fmla="*/ 3340862 h 5130710"/>
              <a:gd name="connsiteX4909" fmla="*/ 1240883 w 6842126"/>
              <a:gd name="connsiteY4909" fmla="*/ 3331680 h 5130710"/>
              <a:gd name="connsiteX4910" fmla="*/ 1238945 w 6842126"/>
              <a:gd name="connsiteY4910" fmla="*/ 3332636 h 5130710"/>
              <a:gd name="connsiteX4911" fmla="*/ 1161230 w 6842126"/>
              <a:gd name="connsiteY4911" fmla="*/ 3411735 h 5130710"/>
              <a:gd name="connsiteX4912" fmla="*/ 1152820 w 6842126"/>
              <a:gd name="connsiteY4912" fmla="*/ 3418453 h 5130710"/>
              <a:gd name="connsiteX4913" fmla="*/ 1144513 w 6842126"/>
              <a:gd name="connsiteY4913" fmla="*/ 3430222 h 5130710"/>
              <a:gd name="connsiteX4914" fmla="*/ 1146351 w 6842126"/>
              <a:gd name="connsiteY4914" fmla="*/ 3420575 h 5130710"/>
              <a:gd name="connsiteX4915" fmla="*/ 1154557 w 6842126"/>
              <a:gd name="connsiteY4915" fmla="*/ 3404254 h 5130710"/>
              <a:gd name="connsiteX4916" fmla="*/ 1147230 w 6842126"/>
              <a:gd name="connsiteY4916" fmla="*/ 3411908 h 5130710"/>
              <a:gd name="connsiteX4917" fmla="*/ 1151638 w 6842126"/>
              <a:gd name="connsiteY4917" fmla="*/ 3401334 h 5130710"/>
              <a:gd name="connsiteX4918" fmla="*/ 1139593 w 6842126"/>
              <a:gd name="connsiteY4918" fmla="*/ 3413584 h 5130710"/>
              <a:gd name="connsiteX4919" fmla="*/ 1131420 w 6842126"/>
              <a:gd name="connsiteY4919" fmla="*/ 3427888 h 5130710"/>
              <a:gd name="connsiteX4920" fmla="*/ 1123367 w 6842126"/>
              <a:gd name="connsiteY4920" fmla="*/ 3435940 h 5130710"/>
              <a:gd name="connsiteX4921" fmla="*/ 1122399 w 6842126"/>
              <a:gd name="connsiteY4921" fmla="*/ 3436915 h 5130710"/>
              <a:gd name="connsiteX4922" fmla="*/ 1125325 w 6842126"/>
              <a:gd name="connsiteY4922" fmla="*/ 3430995 h 5130710"/>
              <a:gd name="connsiteX4923" fmla="*/ 1137714 w 6842126"/>
              <a:gd name="connsiteY4923" fmla="*/ 3408052 h 5130710"/>
              <a:gd name="connsiteX4924" fmla="*/ 1153746 w 6842126"/>
              <a:gd name="connsiteY4924" fmla="*/ 3382326 h 5130710"/>
              <a:gd name="connsiteX4925" fmla="*/ 1164538 w 6842126"/>
              <a:gd name="connsiteY4925" fmla="*/ 3363426 h 5130710"/>
              <a:gd name="connsiteX4926" fmla="*/ 1157662 w 6842126"/>
              <a:gd name="connsiteY4926" fmla="*/ 3368409 h 5130710"/>
              <a:gd name="connsiteX4927" fmla="*/ 1156647 w 6842126"/>
              <a:gd name="connsiteY4927" fmla="*/ 3369906 h 5130710"/>
              <a:gd name="connsiteX4928" fmla="*/ 1141082 w 6842126"/>
              <a:gd name="connsiteY4928" fmla="*/ 3393868 h 5130710"/>
              <a:gd name="connsiteX4929" fmla="*/ 1132756 w 6842126"/>
              <a:gd name="connsiteY4929" fmla="*/ 3400542 h 5130710"/>
              <a:gd name="connsiteX4930" fmla="*/ 1128630 w 6842126"/>
              <a:gd name="connsiteY4930" fmla="*/ 3410888 h 5130710"/>
              <a:gd name="connsiteX4931" fmla="*/ 1120111 w 6842126"/>
              <a:gd name="connsiteY4931" fmla="*/ 3417716 h 5130710"/>
              <a:gd name="connsiteX4932" fmla="*/ 1106860 w 6842126"/>
              <a:gd name="connsiteY4932" fmla="*/ 3442045 h 5130710"/>
              <a:gd name="connsiteX4933" fmla="*/ 1102781 w 6842126"/>
              <a:gd name="connsiteY4933" fmla="*/ 3445711 h 5130710"/>
              <a:gd name="connsiteX4934" fmla="*/ 1103359 w 6842126"/>
              <a:gd name="connsiteY4934" fmla="*/ 3443261 h 5130710"/>
              <a:gd name="connsiteX4935" fmla="*/ 1096775 w 6842126"/>
              <a:gd name="connsiteY4935" fmla="*/ 3455153 h 5130710"/>
              <a:gd name="connsiteX4936" fmla="*/ 1091626 w 6842126"/>
              <a:gd name="connsiteY4936" fmla="*/ 3461533 h 5130710"/>
              <a:gd name="connsiteX4937" fmla="*/ 1097279 w 6842126"/>
              <a:gd name="connsiteY4937" fmla="*/ 3445570 h 5130710"/>
              <a:gd name="connsiteX4938" fmla="*/ 1107395 w 6842126"/>
              <a:gd name="connsiteY4938" fmla="*/ 3427928 h 5130710"/>
              <a:gd name="connsiteX4939" fmla="*/ 1118930 w 6842126"/>
              <a:gd name="connsiteY4939" fmla="*/ 3406143 h 5130710"/>
              <a:gd name="connsiteX4940" fmla="*/ 1119076 w 6842126"/>
              <a:gd name="connsiteY4940" fmla="*/ 3402247 h 5130710"/>
              <a:gd name="connsiteX4941" fmla="*/ 1123214 w 6842126"/>
              <a:gd name="connsiteY4941" fmla="*/ 3392425 h 5130710"/>
              <a:gd name="connsiteX4942" fmla="*/ 1125265 w 6842126"/>
              <a:gd name="connsiteY4942" fmla="*/ 3389216 h 5130710"/>
              <a:gd name="connsiteX4943" fmla="*/ 1124402 w 6842126"/>
              <a:gd name="connsiteY4943" fmla="*/ 3390270 h 5130710"/>
              <a:gd name="connsiteX4944" fmla="*/ 1122055 w 6842126"/>
              <a:gd name="connsiteY4944" fmla="*/ 3393806 h 5130710"/>
              <a:gd name="connsiteX4945" fmla="*/ 1109346 w 6842126"/>
              <a:gd name="connsiteY4945" fmla="*/ 3414866 h 5130710"/>
              <a:gd name="connsiteX4946" fmla="*/ 1103915 w 6842126"/>
              <a:gd name="connsiteY4946" fmla="*/ 3421442 h 5130710"/>
              <a:gd name="connsiteX4947" fmla="*/ 1103306 w 6842126"/>
              <a:gd name="connsiteY4947" fmla="*/ 3422119 h 5130710"/>
              <a:gd name="connsiteX4948" fmla="*/ 1096953 w 6842126"/>
              <a:gd name="connsiteY4948" fmla="*/ 3431762 h 5130710"/>
              <a:gd name="connsiteX4949" fmla="*/ 1091317 w 6842126"/>
              <a:gd name="connsiteY4949" fmla="*/ 3439772 h 5130710"/>
              <a:gd name="connsiteX4950" fmla="*/ 1091306 w 6842126"/>
              <a:gd name="connsiteY4950" fmla="*/ 3439791 h 5130710"/>
              <a:gd name="connsiteX4951" fmla="*/ 1091296 w 6842126"/>
              <a:gd name="connsiteY4951" fmla="*/ 3439802 h 5130710"/>
              <a:gd name="connsiteX4952" fmla="*/ 1071283 w 6842126"/>
              <a:gd name="connsiteY4952" fmla="*/ 3468235 h 5130710"/>
              <a:gd name="connsiteX4953" fmla="*/ 1050519 w 6842126"/>
              <a:gd name="connsiteY4953" fmla="*/ 3497391 h 5130710"/>
              <a:gd name="connsiteX4954" fmla="*/ 1049474 w 6842126"/>
              <a:gd name="connsiteY4954" fmla="*/ 3490629 h 5130710"/>
              <a:gd name="connsiteX4955" fmla="*/ 1046262 w 6842126"/>
              <a:gd name="connsiteY4955" fmla="*/ 3496336 h 5130710"/>
              <a:gd name="connsiteX4956" fmla="*/ 1044512 w 6842126"/>
              <a:gd name="connsiteY4956" fmla="*/ 3497294 h 5130710"/>
              <a:gd name="connsiteX4957" fmla="*/ 1039749 w 6842126"/>
              <a:gd name="connsiteY4957" fmla="*/ 3500495 h 5130710"/>
              <a:gd name="connsiteX4958" fmla="*/ 1042212 w 6842126"/>
              <a:gd name="connsiteY4958" fmla="*/ 3495772 h 5130710"/>
              <a:gd name="connsiteX4959" fmla="*/ 1079258 w 6842126"/>
              <a:gd name="connsiteY4959" fmla="*/ 3424907 h 5130710"/>
              <a:gd name="connsiteX4960" fmla="*/ 1085022 w 6842126"/>
              <a:gd name="connsiteY4960" fmla="*/ 3414128 h 5130710"/>
              <a:gd name="connsiteX4961" fmla="*/ 1091791 w 6842126"/>
              <a:gd name="connsiteY4961" fmla="*/ 3401230 h 5130710"/>
              <a:gd name="connsiteX4962" fmla="*/ 1098822 w 6842126"/>
              <a:gd name="connsiteY4962" fmla="*/ 3384543 h 5130710"/>
              <a:gd name="connsiteX4963" fmla="*/ 1102311 w 6842126"/>
              <a:gd name="connsiteY4963" fmla="*/ 3377315 h 5130710"/>
              <a:gd name="connsiteX4964" fmla="*/ 1099393 w 6842126"/>
              <a:gd name="connsiteY4964" fmla="*/ 3380809 h 5130710"/>
              <a:gd name="connsiteX4965" fmla="*/ 1109128 w 6842126"/>
              <a:gd name="connsiteY4965" fmla="*/ 3362066 h 5130710"/>
              <a:gd name="connsiteX4966" fmla="*/ 1106887 w 6842126"/>
              <a:gd name="connsiteY4966" fmla="*/ 3350155 h 5130710"/>
              <a:gd name="connsiteX4967" fmla="*/ 1081951 w 6842126"/>
              <a:gd name="connsiteY4967" fmla="*/ 3393113 h 5130710"/>
              <a:gd name="connsiteX4968" fmla="*/ 1061739 w 6842126"/>
              <a:gd name="connsiteY4968" fmla="*/ 3420800 h 5130710"/>
              <a:gd name="connsiteX4969" fmla="*/ 1054777 w 6842126"/>
              <a:gd name="connsiteY4969" fmla="*/ 3424158 h 5130710"/>
              <a:gd name="connsiteX4970" fmla="*/ 1036282 w 6842126"/>
              <a:gd name="connsiteY4970" fmla="*/ 3457136 h 5130710"/>
              <a:gd name="connsiteX4971" fmla="*/ 1038252 w 6842126"/>
              <a:gd name="connsiteY4971" fmla="*/ 3446667 h 5130710"/>
              <a:gd name="connsiteX4972" fmla="*/ 1038675 w 6842126"/>
              <a:gd name="connsiteY4972" fmla="*/ 3447511 h 5130710"/>
              <a:gd name="connsiteX4973" fmla="*/ 1038050 w 6842126"/>
              <a:gd name="connsiteY4973" fmla="*/ 3449052 h 5130710"/>
              <a:gd name="connsiteX4974" fmla="*/ 1038947 w 6842126"/>
              <a:gd name="connsiteY4974" fmla="*/ 3448055 h 5130710"/>
              <a:gd name="connsiteX4975" fmla="*/ 1038675 w 6842126"/>
              <a:gd name="connsiteY4975" fmla="*/ 3447511 h 5130710"/>
              <a:gd name="connsiteX4976" fmla="*/ 1039825 w 6842126"/>
              <a:gd name="connsiteY4976" fmla="*/ 3444681 h 5130710"/>
              <a:gd name="connsiteX4977" fmla="*/ 1041056 w 6842126"/>
              <a:gd name="connsiteY4977" fmla="*/ 3443121 h 5130710"/>
              <a:gd name="connsiteX4978" fmla="*/ 1041973 w 6842126"/>
              <a:gd name="connsiteY4978" fmla="*/ 3441090 h 5130710"/>
              <a:gd name="connsiteX4979" fmla="*/ 1040492 w 6842126"/>
              <a:gd name="connsiteY4979" fmla="*/ 3433018 h 5130710"/>
              <a:gd name="connsiteX4980" fmla="*/ 1048799 w 6842126"/>
              <a:gd name="connsiteY4980" fmla="*/ 3416448 h 5130710"/>
              <a:gd name="connsiteX4981" fmla="*/ 1054531 w 6842126"/>
              <a:gd name="connsiteY4981" fmla="*/ 3406618 h 5130710"/>
              <a:gd name="connsiteX4982" fmla="*/ 1048900 w 6842126"/>
              <a:gd name="connsiteY4982" fmla="*/ 3408877 h 5130710"/>
              <a:gd name="connsiteX4983" fmla="*/ 1041928 w 6842126"/>
              <a:gd name="connsiteY4983" fmla="*/ 3411658 h 5130710"/>
              <a:gd name="connsiteX4984" fmla="*/ 1041062 w 6842126"/>
              <a:gd name="connsiteY4984" fmla="*/ 3412306 h 5130710"/>
              <a:gd name="connsiteX4985" fmla="*/ 1023785 w 6842126"/>
              <a:gd name="connsiteY4985" fmla="*/ 3440901 h 5130710"/>
              <a:gd name="connsiteX4986" fmla="*/ 997981 w 6842126"/>
              <a:gd name="connsiteY4986" fmla="*/ 3488914 h 5130710"/>
              <a:gd name="connsiteX4987" fmla="*/ 994886 w 6842126"/>
              <a:gd name="connsiteY4987" fmla="*/ 3491195 h 5130710"/>
              <a:gd name="connsiteX4988" fmla="*/ 987965 w 6842126"/>
              <a:gd name="connsiteY4988" fmla="*/ 3496959 h 5130710"/>
              <a:gd name="connsiteX4989" fmla="*/ 995076 w 6842126"/>
              <a:gd name="connsiteY4989" fmla="*/ 3481280 h 5130710"/>
              <a:gd name="connsiteX4990" fmla="*/ 986046 w 6842126"/>
              <a:gd name="connsiteY4990" fmla="*/ 3495240 h 5130710"/>
              <a:gd name="connsiteX4991" fmla="*/ 983178 w 6842126"/>
              <a:gd name="connsiteY4991" fmla="*/ 3492414 h 5130710"/>
              <a:gd name="connsiteX4992" fmla="*/ 979032 w 6842126"/>
              <a:gd name="connsiteY4992" fmla="*/ 3496426 h 5130710"/>
              <a:gd name="connsiteX4993" fmla="*/ 986134 w 6842126"/>
              <a:gd name="connsiteY4993" fmla="*/ 3481892 h 5130710"/>
              <a:gd name="connsiteX4994" fmla="*/ 989021 w 6842126"/>
              <a:gd name="connsiteY4994" fmla="*/ 3477761 h 5130710"/>
              <a:gd name="connsiteX4995" fmla="*/ 990843 w 6842126"/>
              <a:gd name="connsiteY4995" fmla="*/ 3476150 h 5130710"/>
              <a:gd name="connsiteX4996" fmla="*/ 989192 w 6842126"/>
              <a:gd name="connsiteY4996" fmla="*/ 3475628 h 5130710"/>
              <a:gd name="connsiteX4997" fmla="*/ 998695 w 6842126"/>
              <a:gd name="connsiteY4997" fmla="*/ 3456183 h 5130710"/>
              <a:gd name="connsiteX4998" fmla="*/ 1003116 w 6842126"/>
              <a:gd name="connsiteY4998" fmla="*/ 3451449 h 5130710"/>
              <a:gd name="connsiteX4999" fmla="*/ 1004133 w 6842126"/>
              <a:gd name="connsiteY4999" fmla="*/ 3450448 h 5130710"/>
              <a:gd name="connsiteX5000" fmla="*/ 996075 w 6842126"/>
              <a:gd name="connsiteY5000" fmla="*/ 3451407 h 5130710"/>
              <a:gd name="connsiteX5001" fmla="*/ 994720 w 6842126"/>
              <a:gd name="connsiteY5001" fmla="*/ 3451660 h 5130710"/>
              <a:gd name="connsiteX5002" fmla="*/ 994874 w 6842126"/>
              <a:gd name="connsiteY5002" fmla="*/ 3450213 h 5130710"/>
              <a:gd name="connsiteX5003" fmla="*/ 996939 w 6842126"/>
              <a:gd name="connsiteY5003" fmla="*/ 3427268 h 5130710"/>
              <a:gd name="connsiteX5004" fmla="*/ 997114 w 6842126"/>
              <a:gd name="connsiteY5004" fmla="*/ 3422724 h 5130710"/>
              <a:gd name="connsiteX5005" fmla="*/ 1005926 w 6842126"/>
              <a:gd name="connsiteY5005" fmla="*/ 3409169 h 5130710"/>
              <a:gd name="connsiteX5006" fmla="*/ 1013784 w 6842126"/>
              <a:gd name="connsiteY5006" fmla="*/ 3392609 h 5130710"/>
              <a:gd name="connsiteX5007" fmla="*/ 1004901 w 6842126"/>
              <a:gd name="connsiteY5007" fmla="*/ 3401287 h 5130710"/>
              <a:gd name="connsiteX5008" fmla="*/ 1012507 w 6842126"/>
              <a:gd name="connsiteY5008" fmla="*/ 3390723 h 5130710"/>
              <a:gd name="connsiteX5009" fmla="*/ 1013643 w 6842126"/>
              <a:gd name="connsiteY5009" fmla="*/ 3389144 h 5130710"/>
              <a:gd name="connsiteX5010" fmla="*/ 1025392 w 6842126"/>
              <a:gd name="connsiteY5010" fmla="*/ 3372951 h 5130710"/>
              <a:gd name="connsiteX5011" fmla="*/ 1030531 w 6842126"/>
              <a:gd name="connsiteY5011" fmla="*/ 3364362 h 5130710"/>
              <a:gd name="connsiteX5012" fmla="*/ 1034079 w 6842126"/>
              <a:gd name="connsiteY5012" fmla="*/ 3351104 h 5130710"/>
              <a:gd name="connsiteX5013" fmla="*/ 1029238 w 6842126"/>
              <a:gd name="connsiteY5013" fmla="*/ 3354984 h 5130710"/>
              <a:gd name="connsiteX5014" fmla="*/ 1041325 w 6842126"/>
              <a:gd name="connsiteY5014" fmla="*/ 3331587 h 5130710"/>
              <a:gd name="connsiteX5015" fmla="*/ 1055537 w 6842126"/>
              <a:gd name="connsiteY5015" fmla="*/ 3308711 h 5130710"/>
              <a:gd name="connsiteX5016" fmla="*/ 1054523 w 6842126"/>
              <a:gd name="connsiteY5016" fmla="*/ 3306839 h 5130710"/>
              <a:gd name="connsiteX5017" fmla="*/ 1053819 w 6842126"/>
              <a:gd name="connsiteY5017" fmla="*/ 3303849 h 5130710"/>
              <a:gd name="connsiteX5018" fmla="*/ 1048647 w 6842126"/>
              <a:gd name="connsiteY5018" fmla="*/ 3309545 h 5130710"/>
              <a:gd name="connsiteX5019" fmla="*/ 1032428 w 6842126"/>
              <a:gd name="connsiteY5019" fmla="*/ 3324445 h 5130710"/>
              <a:gd name="connsiteX5020" fmla="*/ 1026620 w 6842126"/>
              <a:gd name="connsiteY5020" fmla="*/ 3331057 h 5130710"/>
              <a:gd name="connsiteX5021" fmla="*/ 1014136 w 6842126"/>
              <a:gd name="connsiteY5021" fmla="*/ 3348707 h 5130710"/>
              <a:gd name="connsiteX5022" fmla="*/ 1000306 w 6842126"/>
              <a:gd name="connsiteY5022" fmla="*/ 3368006 h 5130710"/>
              <a:gd name="connsiteX5023" fmla="*/ 997310 w 6842126"/>
              <a:gd name="connsiteY5023" fmla="*/ 3372857 h 5130710"/>
              <a:gd name="connsiteX5024" fmla="*/ 993603 w 6842126"/>
              <a:gd name="connsiteY5024" fmla="*/ 3379409 h 5130710"/>
              <a:gd name="connsiteX5025" fmla="*/ 991952 w 6842126"/>
              <a:gd name="connsiteY5025" fmla="*/ 3384088 h 5130710"/>
              <a:gd name="connsiteX5026" fmla="*/ 989960 w 6842126"/>
              <a:gd name="connsiteY5026" fmla="*/ 3385995 h 5130710"/>
              <a:gd name="connsiteX5027" fmla="*/ 989946 w 6842126"/>
              <a:gd name="connsiteY5027" fmla="*/ 3385870 h 5130710"/>
              <a:gd name="connsiteX5028" fmla="*/ 989587 w 6842126"/>
              <a:gd name="connsiteY5028" fmla="*/ 3386501 h 5130710"/>
              <a:gd name="connsiteX5029" fmla="*/ 982788 w 6842126"/>
              <a:gd name="connsiteY5029" fmla="*/ 3394009 h 5130710"/>
              <a:gd name="connsiteX5030" fmla="*/ 983032 w 6842126"/>
              <a:gd name="connsiteY5030" fmla="*/ 3391866 h 5130710"/>
              <a:gd name="connsiteX5031" fmla="*/ 991897 w 6842126"/>
              <a:gd name="connsiteY5031" fmla="*/ 3378879 h 5130710"/>
              <a:gd name="connsiteX5032" fmla="*/ 990006 w 6842126"/>
              <a:gd name="connsiteY5032" fmla="*/ 3375347 h 5130710"/>
              <a:gd name="connsiteX5033" fmla="*/ 989692 w 6842126"/>
              <a:gd name="connsiteY5033" fmla="*/ 3373569 h 5130710"/>
              <a:gd name="connsiteX5034" fmla="*/ 993661 w 6842126"/>
              <a:gd name="connsiteY5034" fmla="*/ 3366076 h 5130710"/>
              <a:gd name="connsiteX5035" fmla="*/ 997186 w 6842126"/>
              <a:gd name="connsiteY5035" fmla="*/ 3363178 h 5130710"/>
              <a:gd name="connsiteX5036" fmla="*/ 992021 w 6842126"/>
              <a:gd name="connsiteY5036" fmla="*/ 3363476 h 5130710"/>
              <a:gd name="connsiteX5037" fmla="*/ 995440 w 6842126"/>
              <a:gd name="connsiteY5037" fmla="*/ 3358302 h 5130710"/>
              <a:gd name="connsiteX5038" fmla="*/ 1026537 w 6842126"/>
              <a:gd name="connsiteY5038" fmla="*/ 3314327 h 5130710"/>
              <a:gd name="connsiteX5039" fmla="*/ 985156 w 6842126"/>
              <a:gd name="connsiteY5039" fmla="*/ 3350266 h 5130710"/>
              <a:gd name="connsiteX5040" fmla="*/ 959522 w 6842126"/>
              <a:gd name="connsiteY5040" fmla="*/ 3384595 h 5130710"/>
              <a:gd name="connsiteX5041" fmla="*/ 940736 w 6842126"/>
              <a:gd name="connsiteY5041" fmla="*/ 3404589 h 5130710"/>
              <a:gd name="connsiteX5042" fmla="*/ 939739 w 6842126"/>
              <a:gd name="connsiteY5042" fmla="*/ 3404260 h 5130710"/>
              <a:gd name="connsiteX5043" fmla="*/ 934118 w 6842126"/>
              <a:gd name="connsiteY5043" fmla="*/ 3410437 h 5130710"/>
              <a:gd name="connsiteX5044" fmla="*/ 931166 w 6842126"/>
              <a:gd name="connsiteY5044" fmla="*/ 3414921 h 5130710"/>
              <a:gd name="connsiteX5045" fmla="*/ 915970 w 6842126"/>
              <a:gd name="connsiteY5045" fmla="*/ 3431342 h 5130710"/>
              <a:gd name="connsiteX5046" fmla="*/ 915526 w 6842126"/>
              <a:gd name="connsiteY5046" fmla="*/ 3424416 h 5130710"/>
              <a:gd name="connsiteX5047" fmla="*/ 921995 w 6842126"/>
              <a:gd name="connsiteY5047" fmla="*/ 3407922 h 5130710"/>
              <a:gd name="connsiteX5048" fmla="*/ 925896 w 6842126"/>
              <a:gd name="connsiteY5048" fmla="*/ 3402933 h 5130710"/>
              <a:gd name="connsiteX5049" fmla="*/ 960614 w 6842126"/>
              <a:gd name="connsiteY5049" fmla="*/ 3350272 h 5130710"/>
              <a:gd name="connsiteX5050" fmla="*/ 961114 w 6842126"/>
              <a:gd name="connsiteY5050" fmla="*/ 3333348 h 5130710"/>
              <a:gd name="connsiteX5051" fmla="*/ 1002873 w 6842126"/>
              <a:gd name="connsiteY5051" fmla="*/ 3285212 h 5130710"/>
              <a:gd name="connsiteX5052" fmla="*/ 996949 w 6842126"/>
              <a:gd name="connsiteY5052" fmla="*/ 3282713 h 5130710"/>
              <a:gd name="connsiteX5053" fmla="*/ 992761 w 6842126"/>
              <a:gd name="connsiteY5053" fmla="*/ 3278172 h 5130710"/>
              <a:gd name="connsiteX5054" fmla="*/ 990818 w 6842126"/>
              <a:gd name="connsiteY5054" fmla="*/ 3280207 h 5130710"/>
              <a:gd name="connsiteX5055" fmla="*/ 990652 w 6842126"/>
              <a:gd name="connsiteY5055" fmla="*/ 3277834 h 5130710"/>
              <a:gd name="connsiteX5056" fmla="*/ 991009 w 6842126"/>
              <a:gd name="connsiteY5056" fmla="*/ 3276640 h 5130710"/>
              <a:gd name="connsiteX5057" fmla="*/ 991178 w 6842126"/>
              <a:gd name="connsiteY5057" fmla="*/ 3276454 h 5130710"/>
              <a:gd name="connsiteX5058" fmla="*/ 990787 w 6842126"/>
              <a:gd name="connsiteY5058" fmla="*/ 3276032 h 5130710"/>
              <a:gd name="connsiteX5059" fmla="*/ 990735 w 6842126"/>
              <a:gd name="connsiteY5059" fmla="*/ 3275162 h 5130710"/>
              <a:gd name="connsiteX5060" fmla="*/ 1005109 w 6842126"/>
              <a:gd name="connsiteY5060" fmla="*/ 3253577 h 5130710"/>
              <a:gd name="connsiteX5061" fmla="*/ 994524 w 6842126"/>
              <a:gd name="connsiteY5061" fmla="*/ 3262513 h 5130710"/>
              <a:gd name="connsiteX5062" fmla="*/ 996250 w 6842126"/>
              <a:gd name="connsiteY5062" fmla="*/ 3260358 h 5130710"/>
              <a:gd name="connsiteX5063" fmla="*/ 971794 w 6842126"/>
              <a:gd name="connsiteY5063" fmla="*/ 3284153 h 5130710"/>
              <a:gd name="connsiteX5064" fmla="*/ 939709 w 6842126"/>
              <a:gd name="connsiteY5064" fmla="*/ 3314059 h 5130710"/>
              <a:gd name="connsiteX5065" fmla="*/ 975774 w 6842126"/>
              <a:gd name="connsiteY5065" fmla="*/ 3277435 h 5130710"/>
              <a:gd name="connsiteX5066" fmla="*/ 987458 w 6842126"/>
              <a:gd name="connsiteY5066" fmla="*/ 3264732 h 5130710"/>
              <a:gd name="connsiteX5067" fmla="*/ 985139 w 6842126"/>
              <a:gd name="connsiteY5067" fmla="*/ 3264419 h 5130710"/>
              <a:gd name="connsiteX5068" fmla="*/ 984518 w 6842126"/>
              <a:gd name="connsiteY5068" fmla="*/ 3264786 h 5130710"/>
              <a:gd name="connsiteX5069" fmla="*/ 980691 w 6842126"/>
              <a:gd name="connsiteY5069" fmla="*/ 3268641 h 5130710"/>
              <a:gd name="connsiteX5070" fmla="*/ 981862 w 6842126"/>
              <a:gd name="connsiteY5070" fmla="*/ 3266643 h 5130710"/>
              <a:gd name="connsiteX5071" fmla="*/ 982125 w 6842126"/>
              <a:gd name="connsiteY5071" fmla="*/ 3266209 h 5130710"/>
              <a:gd name="connsiteX5072" fmla="*/ 981024 w 6842126"/>
              <a:gd name="connsiteY5072" fmla="*/ 3266864 h 5130710"/>
              <a:gd name="connsiteX5073" fmla="*/ 974094 w 6842126"/>
              <a:gd name="connsiteY5073" fmla="*/ 3272992 h 5130710"/>
              <a:gd name="connsiteX5074" fmla="*/ 890974 w 6842126"/>
              <a:gd name="connsiteY5074" fmla="*/ 3352531 h 5130710"/>
              <a:gd name="connsiteX5075" fmla="*/ 965515 w 6842126"/>
              <a:gd name="connsiteY5075" fmla="*/ 3276234 h 5130710"/>
              <a:gd name="connsiteX5076" fmla="*/ 969880 w 6842126"/>
              <a:gd name="connsiteY5076" fmla="*/ 3269505 h 5130710"/>
              <a:gd name="connsiteX5077" fmla="*/ 964986 w 6842126"/>
              <a:gd name="connsiteY5077" fmla="*/ 3274831 h 5130710"/>
              <a:gd name="connsiteX5078" fmla="*/ 922119 w 6842126"/>
              <a:gd name="connsiteY5078" fmla="*/ 3315495 h 5130710"/>
              <a:gd name="connsiteX5079" fmla="*/ 894042 w 6842126"/>
              <a:gd name="connsiteY5079" fmla="*/ 3340937 h 5130710"/>
              <a:gd name="connsiteX5080" fmla="*/ 896849 w 6842126"/>
              <a:gd name="connsiteY5080" fmla="*/ 3336284 h 5130710"/>
              <a:gd name="connsiteX5081" fmla="*/ 896951 w 6842126"/>
              <a:gd name="connsiteY5081" fmla="*/ 3336069 h 5130710"/>
              <a:gd name="connsiteX5082" fmla="*/ 898108 w 6842126"/>
              <a:gd name="connsiteY5082" fmla="*/ 3334864 h 5130710"/>
              <a:gd name="connsiteX5083" fmla="*/ 917116 w 6842126"/>
              <a:gd name="connsiteY5083" fmla="*/ 3316185 h 5130710"/>
              <a:gd name="connsiteX5084" fmla="*/ 901942 w 6842126"/>
              <a:gd name="connsiteY5084" fmla="*/ 3326733 h 5130710"/>
              <a:gd name="connsiteX5085" fmla="*/ 900610 w 6842126"/>
              <a:gd name="connsiteY5085" fmla="*/ 3328095 h 5130710"/>
              <a:gd name="connsiteX5086" fmla="*/ 899871 w 6842126"/>
              <a:gd name="connsiteY5086" fmla="*/ 3325383 h 5130710"/>
              <a:gd name="connsiteX5087" fmla="*/ 895806 w 6842126"/>
              <a:gd name="connsiteY5087" fmla="*/ 3330326 h 5130710"/>
              <a:gd name="connsiteX5088" fmla="*/ 891698 w 6842126"/>
              <a:gd name="connsiteY5088" fmla="*/ 3336843 h 5130710"/>
              <a:gd name="connsiteX5089" fmla="*/ 887722 w 6842126"/>
              <a:gd name="connsiteY5089" fmla="*/ 3340394 h 5130710"/>
              <a:gd name="connsiteX5090" fmla="*/ 897902 w 6842126"/>
              <a:gd name="connsiteY5090" fmla="*/ 3326656 h 5130710"/>
              <a:gd name="connsiteX5091" fmla="*/ 970420 w 6842126"/>
              <a:gd name="connsiteY5091" fmla="*/ 3256202 h 5130710"/>
              <a:gd name="connsiteX5092" fmla="*/ 980170 w 6842126"/>
              <a:gd name="connsiteY5092" fmla="*/ 3246808 h 5130710"/>
              <a:gd name="connsiteX5093" fmla="*/ 983980 w 6842126"/>
              <a:gd name="connsiteY5093" fmla="*/ 3243054 h 5130710"/>
              <a:gd name="connsiteX5094" fmla="*/ 983563 w 6842126"/>
              <a:gd name="connsiteY5094" fmla="*/ 3243099 h 5130710"/>
              <a:gd name="connsiteX5095" fmla="*/ 979440 w 6842126"/>
              <a:gd name="connsiteY5095" fmla="*/ 3243342 h 5130710"/>
              <a:gd name="connsiteX5096" fmla="*/ 978180 w 6842126"/>
              <a:gd name="connsiteY5096" fmla="*/ 3243023 h 5130710"/>
              <a:gd name="connsiteX5097" fmla="*/ 961787 w 6842126"/>
              <a:gd name="connsiteY5097" fmla="*/ 3258564 h 5130710"/>
              <a:gd name="connsiteX5098" fmla="*/ 948926 w 6842126"/>
              <a:gd name="connsiteY5098" fmla="*/ 3271083 h 5130710"/>
              <a:gd name="connsiteX5099" fmla="*/ 944336 w 6842126"/>
              <a:gd name="connsiteY5099" fmla="*/ 3277386 h 5130710"/>
              <a:gd name="connsiteX5100" fmla="*/ 939852 w 6842126"/>
              <a:gd name="connsiteY5100" fmla="*/ 3279913 h 5130710"/>
              <a:gd name="connsiteX5101" fmla="*/ 932429 w 6842126"/>
              <a:gd name="connsiteY5101" fmla="*/ 3287139 h 5130710"/>
              <a:gd name="connsiteX5102" fmla="*/ 910141 w 6842126"/>
              <a:gd name="connsiteY5102" fmla="*/ 3308931 h 5130710"/>
              <a:gd name="connsiteX5103" fmla="*/ 914264 w 6842126"/>
              <a:gd name="connsiteY5103" fmla="*/ 3300387 h 5130710"/>
              <a:gd name="connsiteX5104" fmla="*/ 915660 w 6842126"/>
              <a:gd name="connsiteY5104" fmla="*/ 3299193 h 5130710"/>
              <a:gd name="connsiteX5105" fmla="*/ 916878 w 6842126"/>
              <a:gd name="connsiteY5105" fmla="*/ 3296280 h 5130710"/>
              <a:gd name="connsiteX5106" fmla="*/ 925930 w 6842126"/>
              <a:gd name="connsiteY5106" fmla="*/ 3279251 h 5130710"/>
              <a:gd name="connsiteX5107" fmla="*/ 934684 w 6842126"/>
              <a:gd name="connsiteY5107" fmla="*/ 3263359 h 5130710"/>
              <a:gd name="connsiteX5108" fmla="*/ 935869 w 6842126"/>
              <a:gd name="connsiteY5108" fmla="*/ 3260999 h 5130710"/>
              <a:gd name="connsiteX5109" fmla="*/ 949799 w 6842126"/>
              <a:gd name="connsiteY5109" fmla="*/ 3246614 h 5130710"/>
              <a:gd name="connsiteX5110" fmla="*/ 936014 w 6842126"/>
              <a:gd name="connsiteY5110" fmla="*/ 3266722 h 5130710"/>
              <a:gd name="connsiteX5111" fmla="*/ 930179 w 6842126"/>
              <a:gd name="connsiteY5111" fmla="*/ 3277534 h 5130710"/>
              <a:gd name="connsiteX5112" fmla="*/ 929141 w 6842126"/>
              <a:gd name="connsiteY5112" fmla="*/ 3279523 h 5130710"/>
              <a:gd name="connsiteX5113" fmla="*/ 939039 w 6842126"/>
              <a:gd name="connsiteY5113" fmla="*/ 3266839 h 5130710"/>
              <a:gd name="connsiteX5114" fmla="*/ 956129 w 6842126"/>
              <a:gd name="connsiteY5114" fmla="*/ 3246493 h 5130710"/>
              <a:gd name="connsiteX5115" fmla="*/ 969354 w 6842126"/>
              <a:gd name="connsiteY5115" fmla="*/ 3230406 h 5130710"/>
              <a:gd name="connsiteX5116" fmla="*/ 969703 w 6842126"/>
              <a:gd name="connsiteY5116" fmla="*/ 3227670 h 5130710"/>
              <a:gd name="connsiteX5117" fmla="*/ 970895 w 6842126"/>
              <a:gd name="connsiteY5117" fmla="*/ 3224793 h 5130710"/>
              <a:gd name="connsiteX5118" fmla="*/ 973045 w 6842126"/>
              <a:gd name="connsiteY5118" fmla="*/ 3222565 h 5130710"/>
              <a:gd name="connsiteX5119" fmla="*/ 961667 w 6842126"/>
              <a:gd name="connsiteY5119" fmla="*/ 3233048 h 5130710"/>
              <a:gd name="connsiteX5120" fmla="*/ 982994 w 6842126"/>
              <a:gd name="connsiteY5120" fmla="*/ 3209305 h 5130710"/>
              <a:gd name="connsiteX5121" fmla="*/ 977462 w 6842126"/>
              <a:gd name="connsiteY5121" fmla="*/ 3214476 h 5130710"/>
              <a:gd name="connsiteX5122" fmla="*/ 975618 w 6842126"/>
              <a:gd name="connsiteY5122" fmla="*/ 3216387 h 5130710"/>
              <a:gd name="connsiteX5123" fmla="*/ 960974 w 6842126"/>
              <a:gd name="connsiteY5123" fmla="*/ 3232437 h 5130710"/>
              <a:gd name="connsiteX5124" fmla="*/ 953609 w 6842126"/>
              <a:gd name="connsiteY5124" fmla="*/ 3240512 h 5130710"/>
              <a:gd name="connsiteX5125" fmla="*/ 946966 w 6842126"/>
              <a:gd name="connsiteY5125" fmla="*/ 3247795 h 5130710"/>
              <a:gd name="connsiteX5126" fmla="*/ 940169 w 6842126"/>
              <a:gd name="connsiteY5126" fmla="*/ 3253302 h 5130710"/>
              <a:gd name="connsiteX5127" fmla="*/ 943444 w 6842126"/>
              <a:gd name="connsiteY5127" fmla="*/ 3244485 h 5130710"/>
              <a:gd name="connsiteX5128" fmla="*/ 947718 w 6842126"/>
              <a:gd name="connsiteY5128" fmla="*/ 3235117 h 5130710"/>
              <a:gd name="connsiteX5129" fmla="*/ 945681 w 6842126"/>
              <a:gd name="connsiteY5129" fmla="*/ 3236870 h 5130710"/>
              <a:gd name="connsiteX5130" fmla="*/ 941857 w 6842126"/>
              <a:gd name="connsiteY5130" fmla="*/ 3235458 h 5130710"/>
              <a:gd name="connsiteX5131" fmla="*/ 949302 w 6842126"/>
              <a:gd name="connsiteY5131" fmla="*/ 3226983 h 5130710"/>
              <a:gd name="connsiteX5132" fmla="*/ 949185 w 6842126"/>
              <a:gd name="connsiteY5132" fmla="*/ 3225656 h 5130710"/>
              <a:gd name="connsiteX5133" fmla="*/ 946053 w 6842126"/>
              <a:gd name="connsiteY5133" fmla="*/ 3228186 h 5130710"/>
              <a:gd name="connsiteX5134" fmla="*/ 945838 w 6842126"/>
              <a:gd name="connsiteY5134" fmla="*/ 3228593 h 5130710"/>
              <a:gd name="connsiteX5135" fmla="*/ 945329 w 6842126"/>
              <a:gd name="connsiteY5135" fmla="*/ 3228770 h 5130710"/>
              <a:gd name="connsiteX5136" fmla="*/ 943461 w 6842126"/>
              <a:gd name="connsiteY5136" fmla="*/ 3230279 h 5130710"/>
              <a:gd name="connsiteX5137" fmla="*/ 932473 w 6842126"/>
              <a:gd name="connsiteY5137" fmla="*/ 3241919 h 5130710"/>
              <a:gd name="connsiteX5138" fmla="*/ 854528 w 6842126"/>
              <a:gd name="connsiteY5138" fmla="*/ 3327787 h 5130710"/>
              <a:gd name="connsiteX5139" fmla="*/ 874555 w 6842126"/>
              <a:gd name="connsiteY5139" fmla="*/ 3289701 h 5130710"/>
              <a:gd name="connsiteX5140" fmla="*/ 824218 w 6842126"/>
              <a:gd name="connsiteY5140" fmla="*/ 3348267 h 5130710"/>
              <a:gd name="connsiteX5141" fmla="*/ 816888 w 6842126"/>
              <a:gd name="connsiteY5141" fmla="*/ 3358499 h 5130710"/>
              <a:gd name="connsiteX5142" fmla="*/ 822735 w 6842126"/>
              <a:gd name="connsiteY5142" fmla="*/ 3348331 h 5130710"/>
              <a:gd name="connsiteX5143" fmla="*/ 803111 w 6842126"/>
              <a:gd name="connsiteY5143" fmla="*/ 3362824 h 5130710"/>
              <a:gd name="connsiteX5144" fmla="*/ 778205 w 6842126"/>
              <a:gd name="connsiteY5144" fmla="*/ 3382400 h 5130710"/>
              <a:gd name="connsiteX5145" fmla="*/ 771030 w 6842126"/>
              <a:gd name="connsiteY5145" fmla="*/ 3389866 h 5130710"/>
              <a:gd name="connsiteX5146" fmla="*/ 837289 w 6842126"/>
              <a:gd name="connsiteY5146" fmla="*/ 3302289 h 5130710"/>
              <a:gd name="connsiteX5147" fmla="*/ 844462 w 6842126"/>
              <a:gd name="connsiteY5147" fmla="*/ 3293089 h 5130710"/>
              <a:gd name="connsiteX5148" fmla="*/ 853663 w 6842126"/>
              <a:gd name="connsiteY5148" fmla="*/ 3275493 h 5130710"/>
              <a:gd name="connsiteX5149" fmla="*/ 846863 w 6842126"/>
              <a:gd name="connsiteY5149" fmla="*/ 3281492 h 5130710"/>
              <a:gd name="connsiteX5150" fmla="*/ 864242 w 6842126"/>
              <a:gd name="connsiteY5150" fmla="*/ 3250897 h 5130710"/>
              <a:gd name="connsiteX5151" fmla="*/ 856047 w 6842126"/>
              <a:gd name="connsiteY5151" fmla="*/ 3256437 h 5130710"/>
              <a:gd name="connsiteX5152" fmla="*/ 845381 w 6842126"/>
              <a:gd name="connsiteY5152" fmla="*/ 3257097 h 5130710"/>
              <a:gd name="connsiteX5153" fmla="*/ 837187 w 6842126"/>
              <a:gd name="connsiteY5153" fmla="*/ 3257715 h 5130710"/>
              <a:gd name="connsiteX5154" fmla="*/ 833773 w 6842126"/>
              <a:gd name="connsiteY5154" fmla="*/ 3265866 h 5130710"/>
              <a:gd name="connsiteX5155" fmla="*/ 826656 w 6842126"/>
              <a:gd name="connsiteY5155" fmla="*/ 3277174 h 5130710"/>
              <a:gd name="connsiteX5156" fmla="*/ 828626 w 6842126"/>
              <a:gd name="connsiteY5156" fmla="*/ 3266705 h 5130710"/>
              <a:gd name="connsiteX5157" fmla="*/ 829048 w 6842126"/>
              <a:gd name="connsiteY5157" fmla="*/ 3267549 h 5130710"/>
              <a:gd name="connsiteX5158" fmla="*/ 828423 w 6842126"/>
              <a:gd name="connsiteY5158" fmla="*/ 3269089 h 5130710"/>
              <a:gd name="connsiteX5159" fmla="*/ 829319 w 6842126"/>
              <a:gd name="connsiteY5159" fmla="*/ 3268092 h 5130710"/>
              <a:gd name="connsiteX5160" fmla="*/ 829048 w 6842126"/>
              <a:gd name="connsiteY5160" fmla="*/ 3267549 h 5130710"/>
              <a:gd name="connsiteX5161" fmla="*/ 830196 w 6842126"/>
              <a:gd name="connsiteY5161" fmla="*/ 3264717 h 5130710"/>
              <a:gd name="connsiteX5162" fmla="*/ 831430 w 6842126"/>
              <a:gd name="connsiteY5162" fmla="*/ 3263159 h 5130710"/>
              <a:gd name="connsiteX5163" fmla="*/ 832348 w 6842126"/>
              <a:gd name="connsiteY5163" fmla="*/ 3261127 h 5130710"/>
              <a:gd name="connsiteX5164" fmla="*/ 830867 w 6842126"/>
              <a:gd name="connsiteY5164" fmla="*/ 3253056 h 5130710"/>
              <a:gd name="connsiteX5165" fmla="*/ 848198 w 6842126"/>
              <a:gd name="connsiteY5165" fmla="*/ 3221006 h 5130710"/>
              <a:gd name="connsiteX5166" fmla="*/ 847483 w 6842126"/>
              <a:gd name="connsiteY5166" fmla="*/ 3214542 h 5130710"/>
              <a:gd name="connsiteX5167" fmla="*/ 853702 w 6842126"/>
              <a:gd name="connsiteY5167" fmla="*/ 3200942 h 5130710"/>
              <a:gd name="connsiteX5168" fmla="*/ 855217 w 6842126"/>
              <a:gd name="connsiteY5168" fmla="*/ 3198600 h 5130710"/>
              <a:gd name="connsiteX5169" fmla="*/ 852564 w 6842126"/>
              <a:gd name="connsiteY5169" fmla="*/ 3201489 h 5130710"/>
              <a:gd name="connsiteX5170" fmla="*/ 845051 w 6842126"/>
              <a:gd name="connsiteY5170" fmla="*/ 3209808 h 5130710"/>
              <a:gd name="connsiteX5171" fmla="*/ 814159 w 6842126"/>
              <a:gd name="connsiteY5171" fmla="*/ 3260938 h 5130710"/>
              <a:gd name="connsiteX5172" fmla="*/ 788355 w 6842126"/>
              <a:gd name="connsiteY5172" fmla="*/ 3308952 h 5130710"/>
              <a:gd name="connsiteX5173" fmla="*/ 785259 w 6842126"/>
              <a:gd name="connsiteY5173" fmla="*/ 3311233 h 5130710"/>
              <a:gd name="connsiteX5174" fmla="*/ 778339 w 6842126"/>
              <a:gd name="connsiteY5174" fmla="*/ 3316996 h 5130710"/>
              <a:gd name="connsiteX5175" fmla="*/ 785449 w 6842126"/>
              <a:gd name="connsiteY5175" fmla="*/ 3301318 h 5130710"/>
              <a:gd name="connsiteX5176" fmla="*/ 776420 w 6842126"/>
              <a:gd name="connsiteY5176" fmla="*/ 3315276 h 5130710"/>
              <a:gd name="connsiteX5177" fmla="*/ 773550 w 6842126"/>
              <a:gd name="connsiteY5177" fmla="*/ 3312450 h 5130710"/>
              <a:gd name="connsiteX5178" fmla="*/ 769406 w 6842126"/>
              <a:gd name="connsiteY5178" fmla="*/ 3316463 h 5130710"/>
              <a:gd name="connsiteX5179" fmla="*/ 776508 w 6842126"/>
              <a:gd name="connsiteY5179" fmla="*/ 3301930 h 5130710"/>
              <a:gd name="connsiteX5180" fmla="*/ 779395 w 6842126"/>
              <a:gd name="connsiteY5180" fmla="*/ 3297799 h 5130710"/>
              <a:gd name="connsiteX5181" fmla="*/ 781216 w 6842126"/>
              <a:gd name="connsiteY5181" fmla="*/ 3296188 h 5130710"/>
              <a:gd name="connsiteX5182" fmla="*/ 779567 w 6842126"/>
              <a:gd name="connsiteY5182" fmla="*/ 3295666 h 5130710"/>
              <a:gd name="connsiteX5183" fmla="*/ 789069 w 6842126"/>
              <a:gd name="connsiteY5183" fmla="*/ 3276220 h 5130710"/>
              <a:gd name="connsiteX5184" fmla="*/ 793490 w 6842126"/>
              <a:gd name="connsiteY5184" fmla="*/ 3271487 h 5130710"/>
              <a:gd name="connsiteX5185" fmla="*/ 804044 w 6842126"/>
              <a:gd name="connsiteY5185" fmla="*/ 3261093 h 5130710"/>
              <a:gd name="connsiteX5186" fmla="*/ 815200 w 6842126"/>
              <a:gd name="connsiteY5186" fmla="*/ 3246986 h 5130710"/>
              <a:gd name="connsiteX5187" fmla="*/ 793021 w 6842126"/>
              <a:gd name="connsiteY5187" fmla="*/ 3268469 h 5130710"/>
              <a:gd name="connsiteX5188" fmla="*/ 792750 w 6842126"/>
              <a:gd name="connsiteY5188" fmla="*/ 3268684 h 5130710"/>
              <a:gd name="connsiteX5189" fmla="*/ 795340 w 6842126"/>
              <a:gd name="connsiteY5189" fmla="*/ 3263382 h 5130710"/>
              <a:gd name="connsiteX5190" fmla="*/ 820177 w 6842126"/>
              <a:gd name="connsiteY5190" fmla="*/ 3218929 h 5130710"/>
              <a:gd name="connsiteX5191" fmla="*/ 829178 w 6842126"/>
              <a:gd name="connsiteY5191" fmla="*/ 3203725 h 5130710"/>
              <a:gd name="connsiteX5192" fmla="*/ 826457 w 6842126"/>
              <a:gd name="connsiteY5192" fmla="*/ 3206781 h 5130710"/>
              <a:gd name="connsiteX5193" fmla="*/ 787954 w 6842126"/>
              <a:gd name="connsiteY5193" fmla="*/ 3246121 h 5130710"/>
              <a:gd name="connsiteX5194" fmla="*/ 793689 w 6842126"/>
              <a:gd name="connsiteY5194" fmla="*/ 3237207 h 5130710"/>
              <a:gd name="connsiteX5195" fmla="*/ 833228 w 6842126"/>
              <a:gd name="connsiteY5195" fmla="*/ 3185726 h 5130710"/>
              <a:gd name="connsiteX5196" fmla="*/ 836623 w 6842126"/>
              <a:gd name="connsiteY5196" fmla="*/ 3181176 h 5130710"/>
              <a:gd name="connsiteX5197" fmla="*/ 837230 w 6842126"/>
              <a:gd name="connsiteY5197" fmla="*/ 3177385 h 5130710"/>
              <a:gd name="connsiteX5198" fmla="*/ 849174 w 6842126"/>
              <a:gd name="connsiteY5198" fmla="*/ 3164361 h 5130710"/>
              <a:gd name="connsiteX5199" fmla="*/ 853339 w 6842126"/>
              <a:gd name="connsiteY5199" fmla="*/ 3158779 h 5130710"/>
              <a:gd name="connsiteX5200" fmla="*/ 840773 w 6842126"/>
              <a:gd name="connsiteY5200" fmla="*/ 3169972 h 5130710"/>
              <a:gd name="connsiteX5201" fmla="*/ 841464 w 6842126"/>
              <a:gd name="connsiteY5201" fmla="*/ 3168611 h 5130710"/>
              <a:gd name="connsiteX5202" fmla="*/ 856466 w 6842126"/>
              <a:gd name="connsiteY5202" fmla="*/ 3136215 h 5130710"/>
              <a:gd name="connsiteX5203" fmla="*/ 827289 w 6842126"/>
              <a:gd name="connsiteY5203" fmla="*/ 3178128 h 5130710"/>
              <a:gd name="connsiteX5204" fmla="*/ 820226 w 6842126"/>
              <a:gd name="connsiteY5204" fmla="*/ 3186939 h 5130710"/>
              <a:gd name="connsiteX5205" fmla="*/ 824021 w 6842126"/>
              <a:gd name="connsiteY5205" fmla="*/ 3172747 h 5130710"/>
              <a:gd name="connsiteX5206" fmla="*/ 822386 w 6842126"/>
              <a:gd name="connsiteY5206" fmla="*/ 3174943 h 5130710"/>
              <a:gd name="connsiteX5207" fmla="*/ 773360 w 6842126"/>
              <a:gd name="connsiteY5207" fmla="*/ 3242559 h 5130710"/>
              <a:gd name="connsiteX5208" fmla="*/ 757739 w 6842126"/>
              <a:gd name="connsiteY5208" fmla="*/ 3262563 h 5130710"/>
              <a:gd name="connsiteX5209" fmla="*/ 766451 w 6842126"/>
              <a:gd name="connsiteY5209" fmla="*/ 3249266 h 5130710"/>
              <a:gd name="connsiteX5210" fmla="*/ 790534 w 6842126"/>
              <a:gd name="connsiteY5210" fmla="*/ 3214482 h 5130710"/>
              <a:gd name="connsiteX5211" fmla="*/ 817871 w 6842126"/>
              <a:gd name="connsiteY5211" fmla="*/ 3175436 h 5130710"/>
              <a:gd name="connsiteX5212" fmla="*/ 785570 w 6842126"/>
              <a:gd name="connsiteY5212" fmla="*/ 3201253 h 5130710"/>
              <a:gd name="connsiteX5213" fmla="*/ 754995 w 6842126"/>
              <a:gd name="connsiteY5213" fmla="*/ 3234529 h 5130710"/>
              <a:gd name="connsiteX5214" fmla="*/ 765997 w 6842126"/>
              <a:gd name="connsiteY5214" fmla="*/ 3215231 h 5130710"/>
              <a:gd name="connsiteX5215" fmla="*/ 770382 w 6842126"/>
              <a:gd name="connsiteY5215" fmla="*/ 3205326 h 5130710"/>
              <a:gd name="connsiteX5216" fmla="*/ 830399 w 6842126"/>
              <a:gd name="connsiteY5216" fmla="*/ 3112836 h 5130710"/>
              <a:gd name="connsiteX5217" fmla="*/ 829915 w 6842126"/>
              <a:gd name="connsiteY5217" fmla="*/ 3104526 h 5130710"/>
              <a:gd name="connsiteX5218" fmla="*/ 846803 w 6842126"/>
              <a:gd name="connsiteY5218" fmla="*/ 3079875 h 5130710"/>
              <a:gd name="connsiteX5219" fmla="*/ 840682 w 6842126"/>
              <a:gd name="connsiteY5219" fmla="*/ 3073297 h 5130710"/>
              <a:gd name="connsiteX5220" fmla="*/ 859020 w 6842126"/>
              <a:gd name="connsiteY5220" fmla="*/ 3040076 h 5130710"/>
              <a:gd name="connsiteX5221" fmla="*/ 858727 w 6842126"/>
              <a:gd name="connsiteY5221" fmla="*/ 3039633 h 5130710"/>
              <a:gd name="connsiteX5222" fmla="*/ 858361 w 6842126"/>
              <a:gd name="connsiteY5222" fmla="*/ 3039080 h 5130710"/>
              <a:gd name="connsiteX5223" fmla="*/ 858241 w 6842126"/>
              <a:gd name="connsiteY5223" fmla="*/ 3038895 h 5130710"/>
              <a:gd name="connsiteX5224" fmla="*/ 858142 w 6842126"/>
              <a:gd name="connsiteY5224" fmla="*/ 3038748 h 5130710"/>
              <a:gd name="connsiteX5225" fmla="*/ 858361 w 6842126"/>
              <a:gd name="connsiteY5225" fmla="*/ 3039080 h 5130710"/>
              <a:gd name="connsiteX5226" fmla="*/ 859020 w 6842126"/>
              <a:gd name="connsiteY5226" fmla="*/ 3040076 h 5130710"/>
              <a:gd name="connsiteX5227" fmla="*/ 841130 w 6842126"/>
              <a:gd name="connsiteY5227" fmla="*/ 3065900 h 5130710"/>
              <a:gd name="connsiteX5228" fmla="*/ 825918 w 6842126"/>
              <a:gd name="connsiteY5228" fmla="*/ 3083561 h 5130710"/>
              <a:gd name="connsiteX5229" fmla="*/ 825187 w 6842126"/>
              <a:gd name="connsiteY5229" fmla="*/ 3084695 h 5130710"/>
              <a:gd name="connsiteX5230" fmla="*/ 825976 w 6842126"/>
              <a:gd name="connsiteY5230" fmla="*/ 3085680 h 5130710"/>
              <a:gd name="connsiteX5231" fmla="*/ 826016 w 6842126"/>
              <a:gd name="connsiteY5231" fmla="*/ 3089363 h 5130710"/>
              <a:gd name="connsiteX5232" fmla="*/ 824420 w 6842126"/>
              <a:gd name="connsiteY5232" fmla="*/ 3089884 h 5130710"/>
              <a:gd name="connsiteX5233" fmla="*/ 823078 w 6842126"/>
              <a:gd name="connsiteY5233" fmla="*/ 3088757 h 5130710"/>
              <a:gd name="connsiteX5234" fmla="*/ 823142 w 6842126"/>
              <a:gd name="connsiteY5234" fmla="*/ 3087873 h 5130710"/>
              <a:gd name="connsiteX5235" fmla="*/ 811994 w 6842126"/>
              <a:gd name="connsiteY5235" fmla="*/ 3105187 h 5130710"/>
              <a:gd name="connsiteX5236" fmla="*/ 826086 w 6842126"/>
              <a:gd name="connsiteY5236" fmla="*/ 3070923 h 5130710"/>
              <a:gd name="connsiteX5237" fmla="*/ 823271 w 6842126"/>
              <a:gd name="connsiteY5237" fmla="*/ 3072770 h 5130710"/>
              <a:gd name="connsiteX5238" fmla="*/ 773151 w 6842126"/>
              <a:gd name="connsiteY5238" fmla="*/ 3133154 h 5130710"/>
              <a:gd name="connsiteX5239" fmla="*/ 745684 w 6842126"/>
              <a:gd name="connsiteY5239" fmla="*/ 3169787 h 5130710"/>
              <a:gd name="connsiteX5240" fmla="*/ 728817 w 6842126"/>
              <a:gd name="connsiteY5240" fmla="*/ 3193603 h 5130710"/>
              <a:gd name="connsiteX5241" fmla="*/ 722137 w 6842126"/>
              <a:gd name="connsiteY5241" fmla="*/ 3202402 h 5130710"/>
              <a:gd name="connsiteX5242" fmla="*/ 717792 w 6842126"/>
              <a:gd name="connsiteY5242" fmla="*/ 3197479 h 5130710"/>
              <a:gd name="connsiteX5243" fmla="*/ 724731 w 6842126"/>
              <a:gd name="connsiteY5243" fmla="*/ 3186135 h 5130710"/>
              <a:gd name="connsiteX5244" fmla="*/ 735804 w 6842126"/>
              <a:gd name="connsiteY5244" fmla="*/ 3172537 h 5130710"/>
              <a:gd name="connsiteX5245" fmla="*/ 755018 w 6842126"/>
              <a:gd name="connsiteY5245" fmla="*/ 3144287 h 5130710"/>
              <a:gd name="connsiteX5246" fmla="*/ 751545 w 6842126"/>
              <a:gd name="connsiteY5246" fmla="*/ 3146446 h 5130710"/>
              <a:gd name="connsiteX5247" fmla="*/ 771531 w 6842126"/>
              <a:gd name="connsiteY5247" fmla="*/ 3118093 h 5130710"/>
              <a:gd name="connsiteX5248" fmla="*/ 789658 w 6842126"/>
              <a:gd name="connsiteY5248" fmla="*/ 3091379 h 5130710"/>
              <a:gd name="connsiteX5249" fmla="*/ 781192 w 6842126"/>
              <a:gd name="connsiteY5249" fmla="*/ 3100244 h 5130710"/>
              <a:gd name="connsiteX5250" fmla="*/ 781025 w 6842126"/>
              <a:gd name="connsiteY5250" fmla="*/ 3097872 h 5130710"/>
              <a:gd name="connsiteX5251" fmla="*/ 781383 w 6842126"/>
              <a:gd name="connsiteY5251" fmla="*/ 3096677 h 5130710"/>
              <a:gd name="connsiteX5252" fmla="*/ 799378 w 6842126"/>
              <a:gd name="connsiteY5252" fmla="*/ 3076949 h 5130710"/>
              <a:gd name="connsiteX5253" fmla="*/ 798777 w 6842126"/>
              <a:gd name="connsiteY5253" fmla="*/ 3077939 h 5130710"/>
              <a:gd name="connsiteX5254" fmla="*/ 815984 w 6842126"/>
              <a:gd name="connsiteY5254" fmla="*/ 3052584 h 5130710"/>
              <a:gd name="connsiteX5255" fmla="*/ 812888 w 6842126"/>
              <a:gd name="connsiteY5255" fmla="*/ 3056315 h 5130710"/>
              <a:gd name="connsiteX5256" fmla="*/ 811431 w 6842126"/>
              <a:gd name="connsiteY5256" fmla="*/ 3058406 h 5130710"/>
              <a:gd name="connsiteX5257" fmla="*/ 800680 w 6842126"/>
              <a:gd name="connsiteY5257" fmla="*/ 3069227 h 5130710"/>
              <a:gd name="connsiteX5258" fmla="*/ 784898 w 6842126"/>
              <a:gd name="connsiteY5258" fmla="*/ 3082549 h 5130710"/>
              <a:gd name="connsiteX5259" fmla="*/ 818678 w 6842126"/>
              <a:gd name="connsiteY5259" fmla="*/ 3045186 h 5130710"/>
              <a:gd name="connsiteX5260" fmla="*/ 814551 w 6842126"/>
              <a:gd name="connsiteY5260" fmla="*/ 3044874 h 5130710"/>
              <a:gd name="connsiteX5261" fmla="*/ 791835 w 6842126"/>
              <a:gd name="connsiteY5261" fmla="*/ 3067757 h 5130710"/>
              <a:gd name="connsiteX5262" fmla="*/ 771952 w 6842126"/>
              <a:gd name="connsiteY5262" fmla="*/ 3096189 h 5130710"/>
              <a:gd name="connsiteX5263" fmla="*/ 746373 w 6842126"/>
              <a:gd name="connsiteY5263" fmla="*/ 3132771 h 5130710"/>
              <a:gd name="connsiteX5264" fmla="*/ 754647 w 6842126"/>
              <a:gd name="connsiteY5264" fmla="*/ 3125343 h 5130710"/>
              <a:gd name="connsiteX5265" fmla="*/ 767767 w 6842126"/>
              <a:gd name="connsiteY5265" fmla="*/ 3111546 h 5130710"/>
              <a:gd name="connsiteX5266" fmla="*/ 763943 w 6842126"/>
              <a:gd name="connsiteY5266" fmla="*/ 3118519 h 5130710"/>
              <a:gd name="connsiteX5267" fmla="*/ 742185 w 6842126"/>
              <a:gd name="connsiteY5267" fmla="*/ 3148463 h 5130710"/>
              <a:gd name="connsiteX5268" fmla="*/ 732804 w 6842126"/>
              <a:gd name="connsiteY5268" fmla="*/ 3164006 h 5130710"/>
              <a:gd name="connsiteX5269" fmla="*/ 732718 w 6842126"/>
              <a:gd name="connsiteY5269" fmla="*/ 3163573 h 5130710"/>
              <a:gd name="connsiteX5270" fmla="*/ 725196 w 6842126"/>
              <a:gd name="connsiteY5270" fmla="*/ 3169809 h 5130710"/>
              <a:gd name="connsiteX5271" fmla="*/ 722428 w 6842126"/>
              <a:gd name="connsiteY5271" fmla="*/ 3172191 h 5130710"/>
              <a:gd name="connsiteX5272" fmla="*/ 725172 w 6842126"/>
              <a:gd name="connsiteY5272" fmla="*/ 3167148 h 5130710"/>
              <a:gd name="connsiteX5273" fmla="*/ 740380 w 6842126"/>
              <a:gd name="connsiteY5273" fmla="*/ 3141145 h 5130710"/>
              <a:gd name="connsiteX5274" fmla="*/ 718663 w 6842126"/>
              <a:gd name="connsiteY5274" fmla="*/ 3170793 h 5130710"/>
              <a:gd name="connsiteX5275" fmla="*/ 694791 w 6842126"/>
              <a:gd name="connsiteY5275" fmla="*/ 3202181 h 5130710"/>
              <a:gd name="connsiteX5276" fmla="*/ 694431 w 6842126"/>
              <a:gd name="connsiteY5276" fmla="*/ 3197057 h 5130710"/>
              <a:gd name="connsiteX5277" fmla="*/ 694339 w 6842126"/>
              <a:gd name="connsiteY5277" fmla="*/ 3196971 h 5130710"/>
              <a:gd name="connsiteX5278" fmla="*/ 697219 w 6842126"/>
              <a:gd name="connsiteY5278" fmla="*/ 3194330 h 5130710"/>
              <a:gd name="connsiteX5279" fmla="*/ 717325 w 6842126"/>
              <a:gd name="connsiteY5279" fmla="*/ 3161147 h 5130710"/>
              <a:gd name="connsiteX5280" fmla="*/ 662721 w 6842126"/>
              <a:gd name="connsiteY5280" fmla="*/ 3226588 h 5130710"/>
              <a:gd name="connsiteX5281" fmla="*/ 637907 w 6842126"/>
              <a:gd name="connsiteY5281" fmla="*/ 3251292 h 5130710"/>
              <a:gd name="connsiteX5282" fmla="*/ 637457 w 6842126"/>
              <a:gd name="connsiteY5282" fmla="*/ 3251779 h 5130710"/>
              <a:gd name="connsiteX5283" fmla="*/ 648465 w 6842126"/>
              <a:gd name="connsiteY5283" fmla="*/ 3232931 h 5130710"/>
              <a:gd name="connsiteX5284" fmla="*/ 669177 w 6842126"/>
              <a:gd name="connsiteY5284" fmla="*/ 3204119 h 5130710"/>
              <a:gd name="connsiteX5285" fmla="*/ 698295 w 6842126"/>
              <a:gd name="connsiteY5285" fmla="*/ 3153004 h 5130710"/>
              <a:gd name="connsiteX5286" fmla="*/ 684274 w 6842126"/>
              <a:gd name="connsiteY5286" fmla="*/ 3172727 h 5130710"/>
              <a:gd name="connsiteX5287" fmla="*/ 677640 w 6842126"/>
              <a:gd name="connsiteY5287" fmla="*/ 3180598 h 5130710"/>
              <a:gd name="connsiteX5288" fmla="*/ 651709 w 6842126"/>
              <a:gd name="connsiteY5288" fmla="*/ 3197544 h 5130710"/>
              <a:gd name="connsiteX5289" fmla="*/ 679477 w 6842126"/>
              <a:gd name="connsiteY5289" fmla="*/ 3154226 h 5130710"/>
              <a:gd name="connsiteX5290" fmla="*/ 645862 w 6842126"/>
              <a:gd name="connsiteY5290" fmla="*/ 3188893 h 5130710"/>
              <a:gd name="connsiteX5291" fmla="*/ 613945 w 6842126"/>
              <a:gd name="connsiteY5291" fmla="*/ 3227057 h 5130710"/>
              <a:gd name="connsiteX5292" fmla="*/ 594367 w 6842126"/>
              <a:gd name="connsiteY5292" fmla="*/ 3240292 h 5130710"/>
              <a:gd name="connsiteX5293" fmla="*/ 582436 w 6842126"/>
              <a:gd name="connsiteY5293" fmla="*/ 3254629 h 5130710"/>
              <a:gd name="connsiteX5294" fmla="*/ 666277 w 6842126"/>
              <a:gd name="connsiteY5294" fmla="*/ 3128217 h 5130710"/>
              <a:gd name="connsiteX5295" fmla="*/ 736016 w 6842126"/>
              <a:gd name="connsiteY5295" fmla="*/ 3030487 h 5130710"/>
              <a:gd name="connsiteX5296" fmla="*/ 733326 w 6842126"/>
              <a:gd name="connsiteY5296" fmla="*/ 3030447 h 5130710"/>
              <a:gd name="connsiteX5297" fmla="*/ 735844 w 6842126"/>
              <a:gd name="connsiteY5297" fmla="*/ 3028427 h 5130710"/>
              <a:gd name="connsiteX5298" fmla="*/ 736459 w 6842126"/>
              <a:gd name="connsiteY5298" fmla="*/ 3029867 h 5130710"/>
              <a:gd name="connsiteX5299" fmla="*/ 743981 w 6842126"/>
              <a:gd name="connsiteY5299" fmla="*/ 3019325 h 5130710"/>
              <a:gd name="connsiteX5300" fmla="*/ 744507 w 6842126"/>
              <a:gd name="connsiteY5300" fmla="*/ 3017734 h 5130710"/>
              <a:gd name="connsiteX5301" fmla="*/ 742452 w 6842126"/>
              <a:gd name="connsiteY5301" fmla="*/ 3016462 h 5130710"/>
              <a:gd name="connsiteX5302" fmla="*/ 735844 w 6842126"/>
              <a:gd name="connsiteY5302" fmla="*/ 3028427 h 5130710"/>
              <a:gd name="connsiteX5303" fmla="*/ 732451 w 6842126"/>
              <a:gd name="connsiteY5303" fmla="*/ 3026441 h 5130710"/>
              <a:gd name="connsiteX5304" fmla="*/ 655757 w 6842126"/>
              <a:gd name="connsiteY5304" fmla="*/ 3133291 h 5130710"/>
              <a:gd name="connsiteX5305" fmla="*/ 513794 w 6842126"/>
              <a:gd name="connsiteY5305" fmla="*/ 3307294 h 5130710"/>
              <a:gd name="connsiteX5306" fmla="*/ 546195 w 6842126"/>
              <a:gd name="connsiteY5306" fmla="*/ 3246910 h 5130710"/>
              <a:gd name="connsiteX5307" fmla="*/ 510359 w 6842126"/>
              <a:gd name="connsiteY5307" fmla="*/ 3287534 h 5130710"/>
              <a:gd name="connsiteX5308" fmla="*/ 494015 w 6842126"/>
              <a:gd name="connsiteY5308" fmla="*/ 3292755 h 5130710"/>
              <a:gd name="connsiteX5309" fmla="*/ 430346 w 6842126"/>
              <a:gd name="connsiteY5309" fmla="*/ 3371042 h 5130710"/>
              <a:gd name="connsiteX5310" fmla="*/ 438624 w 6842126"/>
              <a:gd name="connsiteY5310" fmla="*/ 3354533 h 5130710"/>
              <a:gd name="connsiteX5311" fmla="*/ 440310 w 6842126"/>
              <a:gd name="connsiteY5311" fmla="*/ 3352884 h 5130710"/>
              <a:gd name="connsiteX5312" fmla="*/ 441839 w 6842126"/>
              <a:gd name="connsiteY5312" fmla="*/ 3349603 h 5130710"/>
              <a:gd name="connsiteX5313" fmla="*/ 445820 w 6842126"/>
              <a:gd name="connsiteY5313" fmla="*/ 3343925 h 5130710"/>
              <a:gd name="connsiteX5314" fmla="*/ 454390 w 6842126"/>
              <a:gd name="connsiteY5314" fmla="*/ 3332618 h 5130710"/>
              <a:gd name="connsiteX5315" fmla="*/ 480044 w 6842126"/>
              <a:gd name="connsiteY5315" fmla="*/ 3291285 h 5130710"/>
              <a:gd name="connsiteX5316" fmla="*/ 454765 w 6842126"/>
              <a:gd name="connsiteY5316" fmla="*/ 3321737 h 5130710"/>
              <a:gd name="connsiteX5317" fmla="*/ 445515 w 6842126"/>
              <a:gd name="connsiteY5317" fmla="*/ 3341717 h 5130710"/>
              <a:gd name="connsiteX5318" fmla="*/ 441839 w 6842126"/>
              <a:gd name="connsiteY5318" fmla="*/ 3349603 h 5130710"/>
              <a:gd name="connsiteX5319" fmla="*/ 439230 w 6842126"/>
              <a:gd name="connsiteY5319" fmla="*/ 3353326 h 5130710"/>
              <a:gd name="connsiteX5320" fmla="*/ 438624 w 6842126"/>
              <a:gd name="connsiteY5320" fmla="*/ 3354533 h 5130710"/>
              <a:gd name="connsiteX5321" fmla="*/ 434906 w 6842126"/>
              <a:gd name="connsiteY5321" fmla="*/ 3358169 h 5130710"/>
              <a:gd name="connsiteX5322" fmla="*/ 442657 w 6842126"/>
              <a:gd name="connsiteY5322" fmla="*/ 3329135 h 5130710"/>
              <a:gd name="connsiteX5323" fmla="*/ 445375 w 6842126"/>
              <a:gd name="connsiteY5323" fmla="*/ 3325070 h 5130710"/>
              <a:gd name="connsiteX5324" fmla="*/ 445742 w 6842126"/>
              <a:gd name="connsiteY5324" fmla="*/ 3324555 h 5130710"/>
              <a:gd name="connsiteX5325" fmla="*/ 445786 w 6842126"/>
              <a:gd name="connsiteY5325" fmla="*/ 3324453 h 5130710"/>
              <a:gd name="connsiteX5326" fmla="*/ 445375 w 6842126"/>
              <a:gd name="connsiteY5326" fmla="*/ 3325070 h 5130710"/>
              <a:gd name="connsiteX5327" fmla="*/ 440934 w 6842126"/>
              <a:gd name="connsiteY5327" fmla="*/ 3331328 h 5130710"/>
              <a:gd name="connsiteX5328" fmla="*/ 388380 w 6842126"/>
              <a:gd name="connsiteY5328" fmla="*/ 3388052 h 5130710"/>
              <a:gd name="connsiteX5329" fmla="*/ 390527 w 6842126"/>
              <a:gd name="connsiteY5329" fmla="*/ 3367877 h 5130710"/>
              <a:gd name="connsiteX5330" fmla="*/ 393224 w 6842126"/>
              <a:gd name="connsiteY5330" fmla="*/ 3363225 h 5130710"/>
              <a:gd name="connsiteX5331" fmla="*/ 408141 w 6842126"/>
              <a:gd name="connsiteY5331" fmla="*/ 3341644 h 5130710"/>
              <a:gd name="connsiteX5332" fmla="*/ 430593 w 6842126"/>
              <a:gd name="connsiteY5332" fmla="*/ 3301256 h 5130710"/>
              <a:gd name="connsiteX5333" fmla="*/ 405212 w 6842126"/>
              <a:gd name="connsiteY5333" fmla="*/ 3333507 h 5130710"/>
              <a:gd name="connsiteX5334" fmla="*/ 404264 w 6842126"/>
              <a:gd name="connsiteY5334" fmla="*/ 3334970 h 5130710"/>
              <a:gd name="connsiteX5335" fmla="*/ 402951 w 6842126"/>
              <a:gd name="connsiteY5335" fmla="*/ 3336274 h 5130710"/>
              <a:gd name="connsiteX5336" fmla="*/ 390995 w 6842126"/>
              <a:gd name="connsiteY5336" fmla="*/ 3349570 h 5130710"/>
              <a:gd name="connsiteX5337" fmla="*/ 382535 w 6842126"/>
              <a:gd name="connsiteY5337" fmla="*/ 3352588 h 5130710"/>
              <a:gd name="connsiteX5338" fmla="*/ 383599 w 6842126"/>
              <a:gd name="connsiteY5338" fmla="*/ 3348686 h 5130710"/>
              <a:gd name="connsiteX5339" fmla="*/ 454209 w 6842126"/>
              <a:gd name="connsiteY5339" fmla="*/ 3252781 h 5130710"/>
              <a:gd name="connsiteX5340" fmla="*/ 474237 w 6842126"/>
              <a:gd name="connsiteY5340" fmla="*/ 3214695 h 5130710"/>
              <a:gd name="connsiteX5341" fmla="*/ 444168 w 6842126"/>
              <a:gd name="connsiteY5341" fmla="*/ 3255589 h 5130710"/>
              <a:gd name="connsiteX5342" fmla="*/ 419038 w 6842126"/>
              <a:gd name="connsiteY5342" fmla="*/ 3287971 h 5130710"/>
              <a:gd name="connsiteX5343" fmla="*/ 412493 w 6842126"/>
              <a:gd name="connsiteY5343" fmla="*/ 3289735 h 5130710"/>
              <a:gd name="connsiteX5344" fmla="*/ 421972 w 6842126"/>
              <a:gd name="connsiteY5344" fmla="*/ 3274845 h 5130710"/>
              <a:gd name="connsiteX5345" fmla="*/ 516957 w 6842126"/>
              <a:gd name="connsiteY5345" fmla="*/ 3146149 h 5130710"/>
              <a:gd name="connsiteX5346" fmla="*/ 516428 w 6842126"/>
              <a:gd name="connsiteY5346" fmla="*/ 3127997 h 5130710"/>
              <a:gd name="connsiteX5347" fmla="*/ 427106 w 6842126"/>
              <a:gd name="connsiteY5347" fmla="*/ 3247614 h 5130710"/>
              <a:gd name="connsiteX5348" fmla="*/ 426102 w 6842126"/>
              <a:gd name="connsiteY5348" fmla="*/ 3246191 h 5130710"/>
              <a:gd name="connsiteX5349" fmla="*/ 426405 w 6842126"/>
              <a:gd name="connsiteY5349" fmla="*/ 3245768 h 5130710"/>
              <a:gd name="connsiteX5350" fmla="*/ 461578 w 6842126"/>
              <a:gd name="connsiteY5350" fmla="*/ 3190084 h 5130710"/>
              <a:gd name="connsiteX5351" fmla="*/ 417653 w 6842126"/>
              <a:gd name="connsiteY5351" fmla="*/ 3243568 h 5130710"/>
              <a:gd name="connsiteX5352" fmla="*/ 390884 w 6842126"/>
              <a:gd name="connsiteY5352" fmla="*/ 3280720 h 5130710"/>
              <a:gd name="connsiteX5353" fmla="*/ 390185 w 6842126"/>
              <a:gd name="connsiteY5353" fmla="*/ 3281480 h 5130710"/>
              <a:gd name="connsiteX5354" fmla="*/ 435696 w 6842126"/>
              <a:gd name="connsiteY5354" fmla="*/ 3203716 h 5130710"/>
              <a:gd name="connsiteX5355" fmla="*/ 447724 w 6842126"/>
              <a:gd name="connsiteY5355" fmla="*/ 3179579 h 5130710"/>
              <a:gd name="connsiteX5356" fmla="*/ 417886 w 6842126"/>
              <a:gd name="connsiteY5356" fmla="*/ 3222906 h 5130710"/>
              <a:gd name="connsiteX5357" fmla="*/ 398634 w 6842126"/>
              <a:gd name="connsiteY5357" fmla="*/ 3226521 h 5130710"/>
              <a:gd name="connsiteX5358" fmla="*/ 374589 w 6842126"/>
              <a:gd name="connsiteY5358" fmla="*/ 3264946 h 5130710"/>
              <a:gd name="connsiteX5359" fmla="*/ 356961 w 6842126"/>
              <a:gd name="connsiteY5359" fmla="*/ 3283620 h 5130710"/>
              <a:gd name="connsiteX5360" fmla="*/ 352970 w 6842126"/>
              <a:gd name="connsiteY5360" fmla="*/ 3275253 h 5130710"/>
              <a:gd name="connsiteX5361" fmla="*/ 320040 w 6842126"/>
              <a:gd name="connsiteY5361" fmla="*/ 3317486 h 5130710"/>
              <a:gd name="connsiteX5362" fmla="*/ 290768 w 6842126"/>
              <a:gd name="connsiteY5362" fmla="*/ 3339571 h 5130710"/>
              <a:gd name="connsiteX5363" fmla="*/ 287163 w 6842126"/>
              <a:gd name="connsiteY5363" fmla="*/ 3338293 h 5130710"/>
              <a:gd name="connsiteX5364" fmla="*/ 248427 w 6842126"/>
              <a:gd name="connsiteY5364" fmla="*/ 3367459 h 5130710"/>
              <a:gd name="connsiteX5365" fmla="*/ 262825 w 6842126"/>
              <a:gd name="connsiteY5365" fmla="*/ 3336628 h 5130710"/>
              <a:gd name="connsiteX5366" fmla="*/ 238640 w 6842126"/>
              <a:gd name="connsiteY5366" fmla="*/ 3363994 h 5130710"/>
              <a:gd name="connsiteX5367" fmla="*/ 260881 w 6842126"/>
              <a:gd name="connsiteY5367" fmla="*/ 3311021 h 5130710"/>
              <a:gd name="connsiteX5368" fmla="*/ 504534 w 6842126"/>
              <a:gd name="connsiteY5368" fmla="*/ 2958622 h 5130710"/>
              <a:gd name="connsiteX5369" fmla="*/ 412122 w 6842126"/>
              <a:gd name="connsiteY5369" fmla="*/ 3077144 h 5130710"/>
              <a:gd name="connsiteX5370" fmla="*/ 318795 w 6842126"/>
              <a:gd name="connsiteY5370" fmla="*/ 3198244 h 5130710"/>
              <a:gd name="connsiteX5371" fmla="*/ 280779 w 6842126"/>
              <a:gd name="connsiteY5371" fmla="*/ 3235196 h 5130710"/>
              <a:gd name="connsiteX5372" fmla="*/ 288621 w 6842126"/>
              <a:gd name="connsiteY5372" fmla="*/ 3213054 h 5130710"/>
              <a:gd name="connsiteX5373" fmla="*/ 310294 w 6842126"/>
              <a:gd name="connsiteY5373" fmla="*/ 3181323 h 5130710"/>
              <a:gd name="connsiteX5374" fmla="*/ 444574 w 6842126"/>
              <a:gd name="connsiteY5374" fmla="*/ 2995338 h 5130710"/>
              <a:gd name="connsiteX5375" fmla="*/ 615002 w 6842126"/>
              <a:gd name="connsiteY5375" fmla="*/ 2753456 h 5130710"/>
              <a:gd name="connsiteX5376" fmla="*/ 613090 w 6842126"/>
              <a:gd name="connsiteY5376" fmla="*/ 2753682 h 5130710"/>
              <a:gd name="connsiteX5377" fmla="*/ 611999 w 6842126"/>
              <a:gd name="connsiteY5377" fmla="*/ 2753884 h 5130710"/>
              <a:gd name="connsiteX5378" fmla="*/ 612122 w 6842126"/>
              <a:gd name="connsiteY5378" fmla="*/ 2752721 h 5130710"/>
              <a:gd name="connsiteX5379" fmla="*/ 613786 w 6842126"/>
              <a:gd name="connsiteY5379" fmla="*/ 2734229 h 5130710"/>
              <a:gd name="connsiteX5380" fmla="*/ 613928 w 6842126"/>
              <a:gd name="connsiteY5380" fmla="*/ 2730567 h 5130710"/>
              <a:gd name="connsiteX5381" fmla="*/ 621030 w 6842126"/>
              <a:gd name="connsiteY5381" fmla="*/ 2719643 h 5130710"/>
              <a:gd name="connsiteX5382" fmla="*/ 627362 w 6842126"/>
              <a:gd name="connsiteY5382" fmla="*/ 2706296 h 5130710"/>
              <a:gd name="connsiteX5383" fmla="*/ 620204 w 6842126"/>
              <a:gd name="connsiteY5383" fmla="*/ 2713290 h 5130710"/>
              <a:gd name="connsiteX5384" fmla="*/ 626332 w 6842126"/>
              <a:gd name="connsiteY5384" fmla="*/ 2704776 h 5130710"/>
              <a:gd name="connsiteX5385" fmla="*/ 627249 w 6842126"/>
              <a:gd name="connsiteY5385" fmla="*/ 2703504 h 5130710"/>
              <a:gd name="connsiteX5386" fmla="*/ 636718 w 6842126"/>
              <a:gd name="connsiteY5386" fmla="*/ 2690453 h 5130710"/>
              <a:gd name="connsiteX5387" fmla="*/ 640860 w 6842126"/>
              <a:gd name="connsiteY5387" fmla="*/ 2683532 h 5130710"/>
              <a:gd name="connsiteX5388" fmla="*/ 643718 w 6842126"/>
              <a:gd name="connsiteY5388" fmla="*/ 2672845 h 5130710"/>
              <a:gd name="connsiteX5389" fmla="*/ 639816 w 6842126"/>
              <a:gd name="connsiteY5389" fmla="*/ 2675974 h 5130710"/>
              <a:gd name="connsiteX5390" fmla="*/ 649561 w 6842126"/>
              <a:gd name="connsiteY5390" fmla="*/ 2657117 h 5130710"/>
              <a:gd name="connsiteX5391" fmla="*/ 661012 w 6842126"/>
              <a:gd name="connsiteY5391" fmla="*/ 2638680 h 5130710"/>
              <a:gd name="connsiteX5392" fmla="*/ 660195 w 6842126"/>
              <a:gd name="connsiteY5392" fmla="*/ 2637170 h 5130710"/>
              <a:gd name="connsiteX5393" fmla="*/ 659627 w 6842126"/>
              <a:gd name="connsiteY5393" fmla="*/ 2634761 h 5130710"/>
              <a:gd name="connsiteX5394" fmla="*/ 655461 w 6842126"/>
              <a:gd name="connsiteY5394" fmla="*/ 2639352 h 5130710"/>
              <a:gd name="connsiteX5395" fmla="*/ 642388 w 6842126"/>
              <a:gd name="connsiteY5395" fmla="*/ 2651360 h 5130710"/>
              <a:gd name="connsiteX5396" fmla="*/ 637709 w 6842126"/>
              <a:gd name="connsiteY5396" fmla="*/ 2656690 h 5130710"/>
              <a:gd name="connsiteX5397" fmla="*/ 627646 w 6842126"/>
              <a:gd name="connsiteY5397" fmla="*/ 2670914 h 5130710"/>
              <a:gd name="connsiteX5398" fmla="*/ 616500 w 6842126"/>
              <a:gd name="connsiteY5398" fmla="*/ 2686468 h 5130710"/>
              <a:gd name="connsiteX5399" fmla="*/ 614086 w 6842126"/>
              <a:gd name="connsiteY5399" fmla="*/ 2690377 h 5130710"/>
              <a:gd name="connsiteX5400" fmla="*/ 611097 w 6842126"/>
              <a:gd name="connsiteY5400" fmla="*/ 2695658 h 5130710"/>
              <a:gd name="connsiteX5401" fmla="*/ 609766 w 6842126"/>
              <a:gd name="connsiteY5401" fmla="*/ 2699427 h 5130710"/>
              <a:gd name="connsiteX5402" fmla="*/ 608163 w 6842126"/>
              <a:gd name="connsiteY5402" fmla="*/ 2700966 h 5130710"/>
              <a:gd name="connsiteX5403" fmla="*/ 608151 w 6842126"/>
              <a:gd name="connsiteY5403" fmla="*/ 2700863 h 5130710"/>
              <a:gd name="connsiteX5404" fmla="*/ 607862 w 6842126"/>
              <a:gd name="connsiteY5404" fmla="*/ 2701375 h 5130710"/>
              <a:gd name="connsiteX5405" fmla="*/ 602383 w 6842126"/>
              <a:gd name="connsiteY5405" fmla="*/ 2707423 h 5130710"/>
              <a:gd name="connsiteX5406" fmla="*/ 602578 w 6842126"/>
              <a:gd name="connsiteY5406" fmla="*/ 2705698 h 5130710"/>
              <a:gd name="connsiteX5407" fmla="*/ 609723 w 6842126"/>
              <a:gd name="connsiteY5407" fmla="*/ 2695230 h 5130710"/>
              <a:gd name="connsiteX5408" fmla="*/ 608200 w 6842126"/>
              <a:gd name="connsiteY5408" fmla="*/ 2692384 h 5130710"/>
              <a:gd name="connsiteX5409" fmla="*/ 607947 w 6842126"/>
              <a:gd name="connsiteY5409" fmla="*/ 2690950 h 5130710"/>
              <a:gd name="connsiteX5410" fmla="*/ 611145 w 6842126"/>
              <a:gd name="connsiteY5410" fmla="*/ 2684913 h 5130710"/>
              <a:gd name="connsiteX5411" fmla="*/ 613986 w 6842126"/>
              <a:gd name="connsiteY5411" fmla="*/ 2682577 h 5130710"/>
              <a:gd name="connsiteX5412" fmla="*/ 609822 w 6842126"/>
              <a:gd name="connsiteY5412" fmla="*/ 2682816 h 5130710"/>
              <a:gd name="connsiteX5413" fmla="*/ 612579 w 6842126"/>
              <a:gd name="connsiteY5413" fmla="*/ 2678648 h 5130710"/>
              <a:gd name="connsiteX5414" fmla="*/ 637640 w 6842126"/>
              <a:gd name="connsiteY5414" fmla="*/ 2643209 h 5130710"/>
              <a:gd name="connsiteX5415" fmla="*/ 604290 w 6842126"/>
              <a:gd name="connsiteY5415" fmla="*/ 2672170 h 5130710"/>
              <a:gd name="connsiteX5416" fmla="*/ 583630 w 6842126"/>
              <a:gd name="connsiteY5416" fmla="*/ 2699836 h 5130710"/>
              <a:gd name="connsiteX5417" fmla="*/ 568490 w 6842126"/>
              <a:gd name="connsiteY5417" fmla="*/ 2715951 h 5130710"/>
              <a:gd name="connsiteX5418" fmla="*/ 567687 w 6842126"/>
              <a:gd name="connsiteY5418" fmla="*/ 2715685 h 5130710"/>
              <a:gd name="connsiteX5419" fmla="*/ 563157 w 6842126"/>
              <a:gd name="connsiteY5419" fmla="*/ 2720663 h 5130710"/>
              <a:gd name="connsiteX5420" fmla="*/ 560778 w 6842126"/>
              <a:gd name="connsiteY5420" fmla="*/ 2724278 h 5130710"/>
              <a:gd name="connsiteX5421" fmla="*/ 548532 w 6842126"/>
              <a:gd name="connsiteY5421" fmla="*/ 2737510 h 5130710"/>
              <a:gd name="connsiteX5422" fmla="*/ 548173 w 6842126"/>
              <a:gd name="connsiteY5422" fmla="*/ 2731929 h 5130710"/>
              <a:gd name="connsiteX5423" fmla="*/ 553387 w 6842126"/>
              <a:gd name="connsiteY5423" fmla="*/ 2718637 h 5130710"/>
              <a:gd name="connsiteX5424" fmla="*/ 556531 w 6842126"/>
              <a:gd name="connsiteY5424" fmla="*/ 2714617 h 5130710"/>
              <a:gd name="connsiteX5425" fmla="*/ 584510 w 6842126"/>
              <a:gd name="connsiteY5425" fmla="*/ 2672175 h 5130710"/>
              <a:gd name="connsiteX5426" fmla="*/ 584915 w 6842126"/>
              <a:gd name="connsiteY5426" fmla="*/ 2658535 h 5130710"/>
              <a:gd name="connsiteX5427" fmla="*/ 618571 w 6842126"/>
              <a:gd name="connsiteY5427" fmla="*/ 2619742 h 5130710"/>
              <a:gd name="connsiteX5428" fmla="*/ 613794 w 6842126"/>
              <a:gd name="connsiteY5428" fmla="*/ 2617726 h 5130710"/>
              <a:gd name="connsiteX5429" fmla="*/ 610419 w 6842126"/>
              <a:gd name="connsiteY5429" fmla="*/ 2614068 h 5130710"/>
              <a:gd name="connsiteX5430" fmla="*/ 608854 w 6842126"/>
              <a:gd name="connsiteY5430" fmla="*/ 2615708 h 5130710"/>
              <a:gd name="connsiteX5431" fmla="*/ 608720 w 6842126"/>
              <a:gd name="connsiteY5431" fmla="*/ 2613795 h 5130710"/>
              <a:gd name="connsiteX5432" fmla="*/ 609007 w 6842126"/>
              <a:gd name="connsiteY5432" fmla="*/ 2612833 h 5130710"/>
              <a:gd name="connsiteX5433" fmla="*/ 609143 w 6842126"/>
              <a:gd name="connsiteY5433" fmla="*/ 2612684 h 5130710"/>
              <a:gd name="connsiteX5434" fmla="*/ 608830 w 6842126"/>
              <a:gd name="connsiteY5434" fmla="*/ 2612343 h 5130710"/>
              <a:gd name="connsiteX5435" fmla="*/ 608786 w 6842126"/>
              <a:gd name="connsiteY5435" fmla="*/ 2611641 h 5130710"/>
              <a:gd name="connsiteX5436" fmla="*/ 620371 w 6842126"/>
              <a:gd name="connsiteY5436" fmla="*/ 2594247 h 5130710"/>
              <a:gd name="connsiteX5437" fmla="*/ 611840 w 6842126"/>
              <a:gd name="connsiteY5437" fmla="*/ 2601447 h 5130710"/>
              <a:gd name="connsiteX5438" fmla="*/ 613232 w 6842126"/>
              <a:gd name="connsiteY5438" fmla="*/ 2599712 h 5130710"/>
              <a:gd name="connsiteX5439" fmla="*/ 593523 w 6842126"/>
              <a:gd name="connsiteY5439" fmla="*/ 2618887 h 5130710"/>
              <a:gd name="connsiteX5440" fmla="*/ 567662 w 6842126"/>
              <a:gd name="connsiteY5440" fmla="*/ 2642989 h 5130710"/>
              <a:gd name="connsiteX5441" fmla="*/ 596730 w 6842126"/>
              <a:gd name="connsiteY5441" fmla="*/ 2613475 h 5130710"/>
              <a:gd name="connsiteX5442" fmla="*/ 606146 w 6842126"/>
              <a:gd name="connsiteY5442" fmla="*/ 2603235 h 5130710"/>
              <a:gd name="connsiteX5443" fmla="*/ 604278 w 6842126"/>
              <a:gd name="connsiteY5443" fmla="*/ 2602982 h 5130710"/>
              <a:gd name="connsiteX5444" fmla="*/ 603776 w 6842126"/>
              <a:gd name="connsiteY5444" fmla="*/ 2603281 h 5130710"/>
              <a:gd name="connsiteX5445" fmla="*/ 600691 w 6842126"/>
              <a:gd name="connsiteY5445" fmla="*/ 2606387 h 5130710"/>
              <a:gd name="connsiteX5446" fmla="*/ 601635 w 6842126"/>
              <a:gd name="connsiteY5446" fmla="*/ 2604776 h 5130710"/>
              <a:gd name="connsiteX5447" fmla="*/ 601847 w 6842126"/>
              <a:gd name="connsiteY5447" fmla="*/ 2604426 h 5130710"/>
              <a:gd name="connsiteX5448" fmla="*/ 600961 w 6842126"/>
              <a:gd name="connsiteY5448" fmla="*/ 2604955 h 5130710"/>
              <a:gd name="connsiteX5449" fmla="*/ 595375 w 6842126"/>
              <a:gd name="connsiteY5449" fmla="*/ 2609893 h 5130710"/>
              <a:gd name="connsiteX5450" fmla="*/ 528386 w 6842126"/>
              <a:gd name="connsiteY5450" fmla="*/ 2673995 h 5130710"/>
              <a:gd name="connsiteX5451" fmla="*/ 588461 w 6842126"/>
              <a:gd name="connsiteY5451" fmla="*/ 2612505 h 5130710"/>
              <a:gd name="connsiteX5452" fmla="*/ 591980 w 6842126"/>
              <a:gd name="connsiteY5452" fmla="*/ 2607083 h 5130710"/>
              <a:gd name="connsiteX5453" fmla="*/ 588034 w 6842126"/>
              <a:gd name="connsiteY5453" fmla="*/ 2611375 h 5130710"/>
              <a:gd name="connsiteX5454" fmla="*/ 553487 w 6842126"/>
              <a:gd name="connsiteY5454" fmla="*/ 2644147 h 5130710"/>
              <a:gd name="connsiteX5455" fmla="*/ 530858 w 6842126"/>
              <a:gd name="connsiteY5455" fmla="*/ 2664653 h 5130710"/>
              <a:gd name="connsiteX5456" fmla="*/ 533120 w 6842126"/>
              <a:gd name="connsiteY5456" fmla="*/ 2660903 h 5130710"/>
              <a:gd name="connsiteX5457" fmla="*/ 533204 w 6842126"/>
              <a:gd name="connsiteY5457" fmla="*/ 2660727 h 5130710"/>
              <a:gd name="connsiteX5458" fmla="*/ 534136 w 6842126"/>
              <a:gd name="connsiteY5458" fmla="*/ 2659757 h 5130710"/>
              <a:gd name="connsiteX5459" fmla="*/ 549456 w 6842126"/>
              <a:gd name="connsiteY5459" fmla="*/ 2644703 h 5130710"/>
              <a:gd name="connsiteX5460" fmla="*/ 537226 w 6842126"/>
              <a:gd name="connsiteY5460" fmla="*/ 2653204 h 5130710"/>
              <a:gd name="connsiteX5461" fmla="*/ 536153 w 6842126"/>
              <a:gd name="connsiteY5461" fmla="*/ 2654302 h 5130710"/>
              <a:gd name="connsiteX5462" fmla="*/ 535555 w 6842126"/>
              <a:gd name="connsiteY5462" fmla="*/ 2652116 h 5130710"/>
              <a:gd name="connsiteX5463" fmla="*/ 532280 w 6842126"/>
              <a:gd name="connsiteY5463" fmla="*/ 2656100 h 5130710"/>
              <a:gd name="connsiteX5464" fmla="*/ 528970 w 6842126"/>
              <a:gd name="connsiteY5464" fmla="*/ 2661352 h 5130710"/>
              <a:gd name="connsiteX5465" fmla="*/ 525766 w 6842126"/>
              <a:gd name="connsiteY5465" fmla="*/ 2664214 h 5130710"/>
              <a:gd name="connsiteX5466" fmla="*/ 533968 w 6842126"/>
              <a:gd name="connsiteY5466" fmla="*/ 2653141 h 5130710"/>
              <a:gd name="connsiteX5467" fmla="*/ 592414 w 6842126"/>
              <a:gd name="connsiteY5467" fmla="*/ 2596362 h 5130710"/>
              <a:gd name="connsiteX5468" fmla="*/ 600272 w 6842126"/>
              <a:gd name="connsiteY5468" fmla="*/ 2588791 h 5130710"/>
              <a:gd name="connsiteX5469" fmla="*/ 603344 w 6842126"/>
              <a:gd name="connsiteY5469" fmla="*/ 2585765 h 5130710"/>
              <a:gd name="connsiteX5470" fmla="*/ 603005 w 6842126"/>
              <a:gd name="connsiteY5470" fmla="*/ 2585802 h 5130710"/>
              <a:gd name="connsiteX5471" fmla="*/ 599685 w 6842126"/>
              <a:gd name="connsiteY5471" fmla="*/ 2585997 h 5130710"/>
              <a:gd name="connsiteX5472" fmla="*/ 598667 w 6842126"/>
              <a:gd name="connsiteY5472" fmla="*/ 2585741 h 5130710"/>
              <a:gd name="connsiteX5473" fmla="*/ 585457 w 6842126"/>
              <a:gd name="connsiteY5473" fmla="*/ 2598266 h 5130710"/>
              <a:gd name="connsiteX5474" fmla="*/ 575091 w 6842126"/>
              <a:gd name="connsiteY5474" fmla="*/ 2608356 h 5130710"/>
              <a:gd name="connsiteX5475" fmla="*/ 571393 w 6842126"/>
              <a:gd name="connsiteY5475" fmla="*/ 2613434 h 5130710"/>
              <a:gd name="connsiteX5476" fmla="*/ 567778 w 6842126"/>
              <a:gd name="connsiteY5476" fmla="*/ 2615471 h 5130710"/>
              <a:gd name="connsiteX5477" fmla="*/ 561795 w 6842126"/>
              <a:gd name="connsiteY5477" fmla="*/ 2621294 h 5130710"/>
              <a:gd name="connsiteX5478" fmla="*/ 543832 w 6842126"/>
              <a:gd name="connsiteY5478" fmla="*/ 2638857 h 5130710"/>
              <a:gd name="connsiteX5479" fmla="*/ 547156 w 6842126"/>
              <a:gd name="connsiteY5479" fmla="*/ 2631971 h 5130710"/>
              <a:gd name="connsiteX5480" fmla="*/ 548282 w 6842126"/>
              <a:gd name="connsiteY5480" fmla="*/ 2631010 h 5130710"/>
              <a:gd name="connsiteX5481" fmla="*/ 549264 w 6842126"/>
              <a:gd name="connsiteY5481" fmla="*/ 2628663 h 5130710"/>
              <a:gd name="connsiteX5482" fmla="*/ 556560 w 6842126"/>
              <a:gd name="connsiteY5482" fmla="*/ 2614938 h 5130710"/>
              <a:gd name="connsiteX5483" fmla="*/ 563613 w 6842126"/>
              <a:gd name="connsiteY5483" fmla="*/ 2602131 h 5130710"/>
              <a:gd name="connsiteX5484" fmla="*/ 564569 w 6842126"/>
              <a:gd name="connsiteY5484" fmla="*/ 2600228 h 5130710"/>
              <a:gd name="connsiteX5485" fmla="*/ 575795 w 6842126"/>
              <a:gd name="connsiteY5485" fmla="*/ 2588633 h 5130710"/>
              <a:gd name="connsiteX5486" fmla="*/ 564686 w 6842126"/>
              <a:gd name="connsiteY5486" fmla="*/ 2604839 h 5130710"/>
              <a:gd name="connsiteX5487" fmla="*/ 559983 w 6842126"/>
              <a:gd name="connsiteY5487" fmla="*/ 2613554 h 5130710"/>
              <a:gd name="connsiteX5488" fmla="*/ 559146 w 6842126"/>
              <a:gd name="connsiteY5488" fmla="*/ 2615157 h 5130710"/>
              <a:gd name="connsiteX5489" fmla="*/ 567123 w 6842126"/>
              <a:gd name="connsiteY5489" fmla="*/ 2604933 h 5130710"/>
              <a:gd name="connsiteX5490" fmla="*/ 580898 w 6842126"/>
              <a:gd name="connsiteY5490" fmla="*/ 2588535 h 5130710"/>
              <a:gd name="connsiteX5491" fmla="*/ 591554 w 6842126"/>
              <a:gd name="connsiteY5491" fmla="*/ 2575571 h 5130710"/>
              <a:gd name="connsiteX5492" fmla="*/ 591836 w 6842126"/>
              <a:gd name="connsiteY5492" fmla="*/ 2573366 h 5130710"/>
              <a:gd name="connsiteX5493" fmla="*/ 592796 w 6842126"/>
              <a:gd name="connsiteY5493" fmla="*/ 2571048 h 5130710"/>
              <a:gd name="connsiteX5494" fmla="*/ 594531 w 6842126"/>
              <a:gd name="connsiteY5494" fmla="*/ 2569252 h 5130710"/>
              <a:gd name="connsiteX5495" fmla="*/ 585359 w 6842126"/>
              <a:gd name="connsiteY5495" fmla="*/ 2577701 h 5130710"/>
              <a:gd name="connsiteX5496" fmla="*/ 602547 w 6842126"/>
              <a:gd name="connsiteY5496" fmla="*/ 2558567 h 5130710"/>
              <a:gd name="connsiteX5497" fmla="*/ 598090 w 6842126"/>
              <a:gd name="connsiteY5497" fmla="*/ 2562733 h 5130710"/>
              <a:gd name="connsiteX5498" fmla="*/ 596603 w 6842126"/>
              <a:gd name="connsiteY5498" fmla="*/ 2564274 h 5130710"/>
              <a:gd name="connsiteX5499" fmla="*/ 584801 w 6842126"/>
              <a:gd name="connsiteY5499" fmla="*/ 2577209 h 5130710"/>
              <a:gd name="connsiteX5500" fmla="*/ 578864 w 6842126"/>
              <a:gd name="connsiteY5500" fmla="*/ 2583718 h 5130710"/>
              <a:gd name="connsiteX5501" fmla="*/ 573512 w 6842126"/>
              <a:gd name="connsiteY5501" fmla="*/ 2589587 h 5130710"/>
              <a:gd name="connsiteX5502" fmla="*/ 568032 w 6842126"/>
              <a:gd name="connsiteY5502" fmla="*/ 2594026 h 5130710"/>
              <a:gd name="connsiteX5503" fmla="*/ 570674 w 6842126"/>
              <a:gd name="connsiteY5503" fmla="*/ 2586920 h 5130710"/>
              <a:gd name="connsiteX5504" fmla="*/ 574118 w 6842126"/>
              <a:gd name="connsiteY5504" fmla="*/ 2579367 h 5130710"/>
              <a:gd name="connsiteX5505" fmla="*/ 572476 w 6842126"/>
              <a:gd name="connsiteY5505" fmla="*/ 2580781 h 5130710"/>
              <a:gd name="connsiteX5506" fmla="*/ 569394 w 6842126"/>
              <a:gd name="connsiteY5506" fmla="*/ 2579644 h 5130710"/>
              <a:gd name="connsiteX5507" fmla="*/ 575395 w 6842126"/>
              <a:gd name="connsiteY5507" fmla="*/ 2572814 h 5130710"/>
              <a:gd name="connsiteX5508" fmla="*/ 575300 w 6842126"/>
              <a:gd name="connsiteY5508" fmla="*/ 2571743 h 5130710"/>
              <a:gd name="connsiteX5509" fmla="*/ 572775 w 6842126"/>
              <a:gd name="connsiteY5509" fmla="*/ 2573783 h 5130710"/>
              <a:gd name="connsiteX5510" fmla="*/ 572601 w 6842126"/>
              <a:gd name="connsiteY5510" fmla="*/ 2574109 h 5130710"/>
              <a:gd name="connsiteX5511" fmla="*/ 572194 w 6842126"/>
              <a:gd name="connsiteY5511" fmla="*/ 2574253 h 5130710"/>
              <a:gd name="connsiteX5512" fmla="*/ 570686 w 6842126"/>
              <a:gd name="connsiteY5512" fmla="*/ 2575470 h 5130710"/>
              <a:gd name="connsiteX5513" fmla="*/ 561832 w 6842126"/>
              <a:gd name="connsiteY5513" fmla="*/ 2584850 h 5130710"/>
              <a:gd name="connsiteX5514" fmla="*/ 499014 w 6842126"/>
              <a:gd name="connsiteY5514" fmla="*/ 2654054 h 5130710"/>
              <a:gd name="connsiteX5515" fmla="*/ 515152 w 6842126"/>
              <a:gd name="connsiteY5515" fmla="*/ 2623358 h 5130710"/>
              <a:gd name="connsiteX5516" fmla="*/ 474585 w 6842126"/>
              <a:gd name="connsiteY5516" fmla="*/ 2670560 h 5130710"/>
              <a:gd name="connsiteX5517" fmla="*/ 468680 w 6842126"/>
              <a:gd name="connsiteY5517" fmla="*/ 2678804 h 5130710"/>
              <a:gd name="connsiteX5518" fmla="*/ 473391 w 6842126"/>
              <a:gd name="connsiteY5518" fmla="*/ 2670612 h 5130710"/>
              <a:gd name="connsiteX5519" fmla="*/ 457574 w 6842126"/>
              <a:gd name="connsiteY5519" fmla="*/ 2682291 h 5130710"/>
              <a:gd name="connsiteX5520" fmla="*/ 437503 w 6842126"/>
              <a:gd name="connsiteY5520" fmla="*/ 2698068 h 5130710"/>
              <a:gd name="connsiteX5521" fmla="*/ 431720 w 6842126"/>
              <a:gd name="connsiteY5521" fmla="*/ 2704084 h 5130710"/>
              <a:gd name="connsiteX5522" fmla="*/ 485121 w 6842126"/>
              <a:gd name="connsiteY5522" fmla="*/ 2633503 h 5130710"/>
              <a:gd name="connsiteX5523" fmla="*/ 490901 w 6842126"/>
              <a:gd name="connsiteY5523" fmla="*/ 2626090 h 5130710"/>
              <a:gd name="connsiteX5524" fmla="*/ 498315 w 6842126"/>
              <a:gd name="connsiteY5524" fmla="*/ 2611907 h 5130710"/>
              <a:gd name="connsiteX5525" fmla="*/ 492835 w 6842126"/>
              <a:gd name="connsiteY5525" fmla="*/ 2616742 h 5130710"/>
              <a:gd name="connsiteX5526" fmla="*/ 506843 w 6842126"/>
              <a:gd name="connsiteY5526" fmla="*/ 2592085 h 5130710"/>
              <a:gd name="connsiteX5527" fmla="*/ 500237 w 6842126"/>
              <a:gd name="connsiteY5527" fmla="*/ 2596551 h 5130710"/>
              <a:gd name="connsiteX5528" fmla="*/ 491641 w 6842126"/>
              <a:gd name="connsiteY5528" fmla="*/ 2597082 h 5130710"/>
              <a:gd name="connsiteX5529" fmla="*/ 485038 w 6842126"/>
              <a:gd name="connsiteY5529" fmla="*/ 2597582 h 5130710"/>
              <a:gd name="connsiteX5530" fmla="*/ 482286 w 6842126"/>
              <a:gd name="connsiteY5530" fmla="*/ 2604149 h 5130710"/>
              <a:gd name="connsiteX5531" fmla="*/ 476551 w 6842126"/>
              <a:gd name="connsiteY5531" fmla="*/ 2613263 h 5130710"/>
              <a:gd name="connsiteX5532" fmla="*/ 478138 w 6842126"/>
              <a:gd name="connsiteY5532" fmla="*/ 2604825 h 5130710"/>
              <a:gd name="connsiteX5533" fmla="*/ 478479 w 6842126"/>
              <a:gd name="connsiteY5533" fmla="*/ 2605506 h 5130710"/>
              <a:gd name="connsiteX5534" fmla="*/ 477975 w 6842126"/>
              <a:gd name="connsiteY5534" fmla="*/ 2606747 h 5130710"/>
              <a:gd name="connsiteX5535" fmla="*/ 478699 w 6842126"/>
              <a:gd name="connsiteY5535" fmla="*/ 2605944 h 5130710"/>
              <a:gd name="connsiteX5536" fmla="*/ 478479 w 6842126"/>
              <a:gd name="connsiteY5536" fmla="*/ 2605506 h 5130710"/>
              <a:gd name="connsiteX5537" fmla="*/ 479405 w 6842126"/>
              <a:gd name="connsiteY5537" fmla="*/ 2603224 h 5130710"/>
              <a:gd name="connsiteX5538" fmla="*/ 480398 w 6842126"/>
              <a:gd name="connsiteY5538" fmla="*/ 2601967 h 5130710"/>
              <a:gd name="connsiteX5539" fmla="*/ 481137 w 6842126"/>
              <a:gd name="connsiteY5539" fmla="*/ 2600332 h 5130710"/>
              <a:gd name="connsiteX5540" fmla="*/ 479943 w 6842126"/>
              <a:gd name="connsiteY5540" fmla="*/ 2593825 h 5130710"/>
              <a:gd name="connsiteX5541" fmla="*/ 493913 w 6842126"/>
              <a:gd name="connsiteY5541" fmla="*/ 2567997 h 5130710"/>
              <a:gd name="connsiteX5542" fmla="*/ 493336 w 6842126"/>
              <a:gd name="connsiteY5542" fmla="*/ 2562786 h 5130710"/>
              <a:gd name="connsiteX5543" fmla="*/ 498348 w 6842126"/>
              <a:gd name="connsiteY5543" fmla="*/ 2551825 h 5130710"/>
              <a:gd name="connsiteX5544" fmla="*/ 499569 w 6842126"/>
              <a:gd name="connsiteY5544" fmla="*/ 2549939 h 5130710"/>
              <a:gd name="connsiteX5545" fmla="*/ 497431 w 6842126"/>
              <a:gd name="connsiteY5545" fmla="*/ 2552265 h 5130710"/>
              <a:gd name="connsiteX5546" fmla="*/ 491375 w 6842126"/>
              <a:gd name="connsiteY5546" fmla="*/ 2558971 h 5130710"/>
              <a:gd name="connsiteX5547" fmla="*/ 466478 w 6842126"/>
              <a:gd name="connsiteY5547" fmla="*/ 2600178 h 5130710"/>
              <a:gd name="connsiteX5548" fmla="*/ 445683 w 6842126"/>
              <a:gd name="connsiteY5548" fmla="*/ 2638875 h 5130710"/>
              <a:gd name="connsiteX5549" fmla="*/ 443188 w 6842126"/>
              <a:gd name="connsiteY5549" fmla="*/ 2640711 h 5130710"/>
              <a:gd name="connsiteX5550" fmla="*/ 437611 w 6842126"/>
              <a:gd name="connsiteY5550" fmla="*/ 2645357 h 5130710"/>
              <a:gd name="connsiteX5551" fmla="*/ 443338 w 6842126"/>
              <a:gd name="connsiteY5551" fmla="*/ 2632722 h 5130710"/>
              <a:gd name="connsiteX5552" fmla="*/ 436064 w 6842126"/>
              <a:gd name="connsiteY5552" fmla="*/ 2643971 h 5130710"/>
              <a:gd name="connsiteX5553" fmla="*/ 433750 w 6842126"/>
              <a:gd name="connsiteY5553" fmla="*/ 2641694 h 5130710"/>
              <a:gd name="connsiteX5554" fmla="*/ 430410 w 6842126"/>
              <a:gd name="connsiteY5554" fmla="*/ 2644928 h 5130710"/>
              <a:gd name="connsiteX5555" fmla="*/ 436133 w 6842126"/>
              <a:gd name="connsiteY5555" fmla="*/ 2633215 h 5130710"/>
              <a:gd name="connsiteX5556" fmla="*/ 438462 w 6842126"/>
              <a:gd name="connsiteY5556" fmla="*/ 2629884 h 5130710"/>
              <a:gd name="connsiteX5557" fmla="*/ 439928 w 6842126"/>
              <a:gd name="connsiteY5557" fmla="*/ 2628586 h 5130710"/>
              <a:gd name="connsiteX5558" fmla="*/ 438599 w 6842126"/>
              <a:gd name="connsiteY5558" fmla="*/ 2628167 h 5130710"/>
              <a:gd name="connsiteX5559" fmla="*/ 446257 w 6842126"/>
              <a:gd name="connsiteY5559" fmla="*/ 2612494 h 5130710"/>
              <a:gd name="connsiteX5560" fmla="*/ 449822 w 6842126"/>
              <a:gd name="connsiteY5560" fmla="*/ 2608679 h 5130710"/>
              <a:gd name="connsiteX5561" fmla="*/ 458328 w 6842126"/>
              <a:gd name="connsiteY5561" fmla="*/ 2600303 h 5130710"/>
              <a:gd name="connsiteX5562" fmla="*/ 467317 w 6842126"/>
              <a:gd name="connsiteY5562" fmla="*/ 2588934 h 5130710"/>
              <a:gd name="connsiteX5563" fmla="*/ 449442 w 6842126"/>
              <a:gd name="connsiteY5563" fmla="*/ 2606248 h 5130710"/>
              <a:gd name="connsiteX5564" fmla="*/ 449225 w 6842126"/>
              <a:gd name="connsiteY5564" fmla="*/ 2606421 h 5130710"/>
              <a:gd name="connsiteX5565" fmla="*/ 451312 w 6842126"/>
              <a:gd name="connsiteY5565" fmla="*/ 2602148 h 5130710"/>
              <a:gd name="connsiteX5566" fmla="*/ 471329 w 6842126"/>
              <a:gd name="connsiteY5566" fmla="*/ 2566323 h 5130710"/>
              <a:gd name="connsiteX5567" fmla="*/ 478584 w 6842126"/>
              <a:gd name="connsiteY5567" fmla="*/ 2554068 h 5130710"/>
              <a:gd name="connsiteX5568" fmla="*/ 476391 w 6842126"/>
              <a:gd name="connsiteY5568" fmla="*/ 2556532 h 5130710"/>
              <a:gd name="connsiteX5569" fmla="*/ 445358 w 6842126"/>
              <a:gd name="connsiteY5569" fmla="*/ 2588237 h 5130710"/>
              <a:gd name="connsiteX5570" fmla="*/ 449981 w 6842126"/>
              <a:gd name="connsiteY5570" fmla="*/ 2581053 h 5130710"/>
              <a:gd name="connsiteX5571" fmla="*/ 481847 w 6842126"/>
              <a:gd name="connsiteY5571" fmla="*/ 2539563 h 5130710"/>
              <a:gd name="connsiteX5572" fmla="*/ 484584 w 6842126"/>
              <a:gd name="connsiteY5572" fmla="*/ 2535895 h 5130710"/>
              <a:gd name="connsiteX5573" fmla="*/ 485072 w 6842126"/>
              <a:gd name="connsiteY5573" fmla="*/ 2532842 h 5130710"/>
              <a:gd name="connsiteX5574" fmla="*/ 494698 w 6842126"/>
              <a:gd name="connsiteY5574" fmla="*/ 2522344 h 5130710"/>
              <a:gd name="connsiteX5575" fmla="*/ 498055 w 6842126"/>
              <a:gd name="connsiteY5575" fmla="*/ 2517845 h 5130710"/>
              <a:gd name="connsiteX5576" fmla="*/ 487927 w 6842126"/>
              <a:gd name="connsiteY5576" fmla="*/ 2526866 h 5130710"/>
              <a:gd name="connsiteX5577" fmla="*/ 488484 w 6842126"/>
              <a:gd name="connsiteY5577" fmla="*/ 2525769 h 5130710"/>
              <a:gd name="connsiteX5578" fmla="*/ 500576 w 6842126"/>
              <a:gd name="connsiteY5578" fmla="*/ 2499660 h 5130710"/>
              <a:gd name="connsiteX5579" fmla="*/ 477060 w 6842126"/>
              <a:gd name="connsiteY5579" fmla="*/ 2533441 h 5130710"/>
              <a:gd name="connsiteX5580" fmla="*/ 471369 w 6842126"/>
              <a:gd name="connsiteY5580" fmla="*/ 2540540 h 5130710"/>
              <a:gd name="connsiteX5581" fmla="*/ 474428 w 6842126"/>
              <a:gd name="connsiteY5581" fmla="*/ 2529102 h 5130710"/>
              <a:gd name="connsiteX5582" fmla="*/ 473110 w 6842126"/>
              <a:gd name="connsiteY5582" fmla="*/ 2530874 h 5130710"/>
              <a:gd name="connsiteX5583" fmla="*/ 433597 w 6842126"/>
              <a:gd name="connsiteY5583" fmla="*/ 2585366 h 5130710"/>
              <a:gd name="connsiteX5584" fmla="*/ 421008 w 6842126"/>
              <a:gd name="connsiteY5584" fmla="*/ 2601488 h 5130710"/>
              <a:gd name="connsiteX5585" fmla="*/ 428029 w 6842126"/>
              <a:gd name="connsiteY5585" fmla="*/ 2590773 h 5130710"/>
              <a:gd name="connsiteX5586" fmla="*/ 447437 w 6842126"/>
              <a:gd name="connsiteY5586" fmla="*/ 2562740 h 5130710"/>
              <a:gd name="connsiteX5587" fmla="*/ 469470 w 6842126"/>
              <a:gd name="connsiteY5587" fmla="*/ 2531270 h 5130710"/>
              <a:gd name="connsiteX5588" fmla="*/ 443437 w 6842126"/>
              <a:gd name="connsiteY5588" fmla="*/ 2552076 h 5130710"/>
              <a:gd name="connsiteX5589" fmla="*/ 418796 w 6842126"/>
              <a:gd name="connsiteY5589" fmla="*/ 2578895 h 5130710"/>
              <a:gd name="connsiteX5590" fmla="*/ 427662 w 6842126"/>
              <a:gd name="connsiteY5590" fmla="*/ 2563343 h 5130710"/>
              <a:gd name="connsiteX5591" fmla="*/ 431199 w 6842126"/>
              <a:gd name="connsiteY5591" fmla="*/ 2555359 h 5130710"/>
              <a:gd name="connsiteX5592" fmla="*/ 479566 w 6842126"/>
              <a:gd name="connsiteY5592" fmla="*/ 2480818 h 5130710"/>
              <a:gd name="connsiteX5593" fmla="*/ 479177 w 6842126"/>
              <a:gd name="connsiteY5593" fmla="*/ 2474122 h 5130710"/>
              <a:gd name="connsiteX5594" fmla="*/ 492787 w 6842126"/>
              <a:gd name="connsiteY5594" fmla="*/ 2454254 h 5130710"/>
              <a:gd name="connsiteX5595" fmla="*/ 487856 w 6842126"/>
              <a:gd name="connsiteY5595" fmla="*/ 2448954 h 5130710"/>
              <a:gd name="connsiteX5596" fmla="*/ 502633 w 6842126"/>
              <a:gd name="connsiteY5596" fmla="*/ 2422180 h 5130710"/>
              <a:gd name="connsiteX5597" fmla="*/ 502398 w 6842126"/>
              <a:gd name="connsiteY5597" fmla="*/ 2421822 h 5130710"/>
              <a:gd name="connsiteX5598" fmla="*/ 502102 w 6842126"/>
              <a:gd name="connsiteY5598" fmla="*/ 2421376 h 5130710"/>
              <a:gd name="connsiteX5599" fmla="*/ 502004 w 6842126"/>
              <a:gd name="connsiteY5599" fmla="*/ 2421227 h 5130710"/>
              <a:gd name="connsiteX5600" fmla="*/ 501925 w 6842126"/>
              <a:gd name="connsiteY5600" fmla="*/ 2421108 h 5130710"/>
              <a:gd name="connsiteX5601" fmla="*/ 502102 w 6842126"/>
              <a:gd name="connsiteY5601" fmla="*/ 2421376 h 5130710"/>
              <a:gd name="connsiteX5602" fmla="*/ 502633 w 6842126"/>
              <a:gd name="connsiteY5602" fmla="*/ 2422180 h 5130710"/>
              <a:gd name="connsiteX5603" fmla="*/ 488216 w 6842126"/>
              <a:gd name="connsiteY5603" fmla="*/ 2442992 h 5130710"/>
              <a:gd name="connsiteX5604" fmla="*/ 475956 w 6842126"/>
              <a:gd name="connsiteY5604" fmla="*/ 2457223 h 5130710"/>
              <a:gd name="connsiteX5605" fmla="*/ 475366 w 6842126"/>
              <a:gd name="connsiteY5605" fmla="*/ 2458139 h 5130710"/>
              <a:gd name="connsiteX5606" fmla="*/ 476002 w 6842126"/>
              <a:gd name="connsiteY5606" fmla="*/ 2458934 h 5130710"/>
              <a:gd name="connsiteX5607" fmla="*/ 476036 w 6842126"/>
              <a:gd name="connsiteY5607" fmla="*/ 2461900 h 5130710"/>
              <a:gd name="connsiteX5608" fmla="*/ 474749 w 6842126"/>
              <a:gd name="connsiteY5608" fmla="*/ 2462319 h 5130710"/>
              <a:gd name="connsiteX5609" fmla="*/ 473668 w 6842126"/>
              <a:gd name="connsiteY5609" fmla="*/ 2461412 h 5130710"/>
              <a:gd name="connsiteX5610" fmla="*/ 473718 w 6842126"/>
              <a:gd name="connsiteY5610" fmla="*/ 2460698 h 5130710"/>
              <a:gd name="connsiteX5611" fmla="*/ 464733 w 6842126"/>
              <a:gd name="connsiteY5611" fmla="*/ 2474654 h 5130710"/>
              <a:gd name="connsiteX5612" fmla="*/ 476092 w 6842126"/>
              <a:gd name="connsiteY5612" fmla="*/ 2447039 h 5130710"/>
              <a:gd name="connsiteX5613" fmla="*/ 473823 w 6842126"/>
              <a:gd name="connsiteY5613" fmla="*/ 2448528 h 5130710"/>
              <a:gd name="connsiteX5614" fmla="*/ 433430 w 6842126"/>
              <a:gd name="connsiteY5614" fmla="*/ 2497194 h 5130710"/>
              <a:gd name="connsiteX5615" fmla="*/ 411294 w 6842126"/>
              <a:gd name="connsiteY5615" fmla="*/ 2526718 h 5130710"/>
              <a:gd name="connsiteX5616" fmla="*/ 397698 w 6842126"/>
              <a:gd name="connsiteY5616" fmla="*/ 2545913 h 5130710"/>
              <a:gd name="connsiteX5617" fmla="*/ 392315 w 6842126"/>
              <a:gd name="connsiteY5617" fmla="*/ 2553004 h 5130710"/>
              <a:gd name="connsiteX5618" fmla="*/ 388814 w 6842126"/>
              <a:gd name="connsiteY5618" fmla="*/ 2549036 h 5130710"/>
              <a:gd name="connsiteX5619" fmla="*/ 394406 w 6842126"/>
              <a:gd name="connsiteY5619" fmla="*/ 2539893 h 5130710"/>
              <a:gd name="connsiteX5620" fmla="*/ 403331 w 6842126"/>
              <a:gd name="connsiteY5620" fmla="*/ 2528932 h 5130710"/>
              <a:gd name="connsiteX5621" fmla="*/ 418816 w 6842126"/>
              <a:gd name="connsiteY5621" fmla="*/ 2506165 h 5130710"/>
              <a:gd name="connsiteX5622" fmla="*/ 416016 w 6842126"/>
              <a:gd name="connsiteY5622" fmla="*/ 2507905 h 5130710"/>
              <a:gd name="connsiteX5623" fmla="*/ 432123 w 6842126"/>
              <a:gd name="connsiteY5623" fmla="*/ 2485056 h 5130710"/>
              <a:gd name="connsiteX5624" fmla="*/ 446732 w 6842126"/>
              <a:gd name="connsiteY5624" fmla="*/ 2463526 h 5130710"/>
              <a:gd name="connsiteX5625" fmla="*/ 439910 w 6842126"/>
              <a:gd name="connsiteY5625" fmla="*/ 2470671 h 5130710"/>
              <a:gd name="connsiteX5626" fmla="*/ 439777 w 6842126"/>
              <a:gd name="connsiteY5626" fmla="*/ 2468758 h 5130710"/>
              <a:gd name="connsiteX5627" fmla="*/ 440062 w 6842126"/>
              <a:gd name="connsiteY5627" fmla="*/ 2467796 h 5130710"/>
              <a:gd name="connsiteX5628" fmla="*/ 454567 w 6842126"/>
              <a:gd name="connsiteY5628" fmla="*/ 2451897 h 5130710"/>
              <a:gd name="connsiteX5629" fmla="*/ 454084 w 6842126"/>
              <a:gd name="connsiteY5629" fmla="*/ 2452694 h 5130710"/>
              <a:gd name="connsiteX5630" fmla="*/ 467949 w 6842126"/>
              <a:gd name="connsiteY5630" fmla="*/ 2432259 h 5130710"/>
              <a:gd name="connsiteX5631" fmla="*/ 465453 w 6842126"/>
              <a:gd name="connsiteY5631" fmla="*/ 2435266 h 5130710"/>
              <a:gd name="connsiteX5632" fmla="*/ 464280 w 6842126"/>
              <a:gd name="connsiteY5632" fmla="*/ 2436953 h 5130710"/>
              <a:gd name="connsiteX5633" fmla="*/ 455617 w 6842126"/>
              <a:gd name="connsiteY5633" fmla="*/ 2445673 h 5130710"/>
              <a:gd name="connsiteX5634" fmla="*/ 442896 w 6842126"/>
              <a:gd name="connsiteY5634" fmla="*/ 2456410 h 5130710"/>
              <a:gd name="connsiteX5635" fmla="*/ 470121 w 6842126"/>
              <a:gd name="connsiteY5635" fmla="*/ 2426296 h 5130710"/>
              <a:gd name="connsiteX5636" fmla="*/ 466794 w 6842126"/>
              <a:gd name="connsiteY5636" fmla="*/ 2426047 h 5130710"/>
              <a:gd name="connsiteX5637" fmla="*/ 448487 w 6842126"/>
              <a:gd name="connsiteY5637" fmla="*/ 2444487 h 5130710"/>
              <a:gd name="connsiteX5638" fmla="*/ 432463 w 6842126"/>
              <a:gd name="connsiteY5638" fmla="*/ 2467402 h 5130710"/>
              <a:gd name="connsiteX5639" fmla="*/ 411848 w 6842126"/>
              <a:gd name="connsiteY5639" fmla="*/ 2496884 h 5130710"/>
              <a:gd name="connsiteX5640" fmla="*/ 418517 w 6842126"/>
              <a:gd name="connsiteY5640" fmla="*/ 2490900 h 5130710"/>
              <a:gd name="connsiteX5641" fmla="*/ 429092 w 6842126"/>
              <a:gd name="connsiteY5641" fmla="*/ 2479779 h 5130710"/>
              <a:gd name="connsiteX5642" fmla="*/ 426008 w 6842126"/>
              <a:gd name="connsiteY5642" fmla="*/ 2485397 h 5130710"/>
              <a:gd name="connsiteX5643" fmla="*/ 408473 w 6842126"/>
              <a:gd name="connsiteY5643" fmla="*/ 2509531 h 5130710"/>
              <a:gd name="connsiteX5644" fmla="*/ 400912 w 6842126"/>
              <a:gd name="connsiteY5644" fmla="*/ 2522056 h 5130710"/>
              <a:gd name="connsiteX5645" fmla="*/ 400843 w 6842126"/>
              <a:gd name="connsiteY5645" fmla="*/ 2521709 h 5130710"/>
              <a:gd name="connsiteX5646" fmla="*/ 394780 w 6842126"/>
              <a:gd name="connsiteY5646" fmla="*/ 2526735 h 5130710"/>
              <a:gd name="connsiteX5647" fmla="*/ 392550 w 6842126"/>
              <a:gd name="connsiteY5647" fmla="*/ 2528653 h 5130710"/>
              <a:gd name="connsiteX5648" fmla="*/ 394761 w 6842126"/>
              <a:gd name="connsiteY5648" fmla="*/ 2524592 h 5130710"/>
              <a:gd name="connsiteX5649" fmla="*/ 407018 w 6842126"/>
              <a:gd name="connsiteY5649" fmla="*/ 2503634 h 5130710"/>
              <a:gd name="connsiteX5650" fmla="*/ 389515 w 6842126"/>
              <a:gd name="connsiteY5650" fmla="*/ 2527527 h 5130710"/>
              <a:gd name="connsiteX5651" fmla="*/ 370276 w 6842126"/>
              <a:gd name="connsiteY5651" fmla="*/ 2552823 h 5130710"/>
              <a:gd name="connsiteX5652" fmla="*/ 369987 w 6842126"/>
              <a:gd name="connsiteY5652" fmla="*/ 2548694 h 5130710"/>
              <a:gd name="connsiteX5653" fmla="*/ 369912 w 6842126"/>
              <a:gd name="connsiteY5653" fmla="*/ 2548627 h 5130710"/>
              <a:gd name="connsiteX5654" fmla="*/ 372233 w 6842126"/>
              <a:gd name="connsiteY5654" fmla="*/ 2546498 h 5130710"/>
              <a:gd name="connsiteX5655" fmla="*/ 388439 w 6842126"/>
              <a:gd name="connsiteY5655" fmla="*/ 2519754 h 5130710"/>
              <a:gd name="connsiteX5656" fmla="*/ 344431 w 6842126"/>
              <a:gd name="connsiteY5656" fmla="*/ 2572495 h 5130710"/>
              <a:gd name="connsiteX5657" fmla="*/ 324434 w 6842126"/>
              <a:gd name="connsiteY5657" fmla="*/ 2592405 h 5130710"/>
              <a:gd name="connsiteX5658" fmla="*/ 324071 w 6842126"/>
              <a:gd name="connsiteY5658" fmla="*/ 2592797 h 5130710"/>
              <a:gd name="connsiteX5659" fmla="*/ 332942 w 6842126"/>
              <a:gd name="connsiteY5659" fmla="*/ 2577607 h 5130710"/>
              <a:gd name="connsiteX5660" fmla="*/ 349634 w 6842126"/>
              <a:gd name="connsiteY5660" fmla="*/ 2554386 h 5130710"/>
              <a:gd name="connsiteX5661" fmla="*/ 373101 w 6842126"/>
              <a:gd name="connsiteY5661" fmla="*/ 2513190 h 5130710"/>
              <a:gd name="connsiteX5662" fmla="*/ 361800 w 6842126"/>
              <a:gd name="connsiteY5662" fmla="*/ 2529087 h 5130710"/>
              <a:gd name="connsiteX5663" fmla="*/ 356453 w 6842126"/>
              <a:gd name="connsiteY5663" fmla="*/ 2535430 h 5130710"/>
              <a:gd name="connsiteX5664" fmla="*/ 335557 w 6842126"/>
              <a:gd name="connsiteY5664" fmla="*/ 2549088 h 5130710"/>
              <a:gd name="connsiteX5665" fmla="*/ 357934 w 6842126"/>
              <a:gd name="connsiteY5665" fmla="*/ 2514176 h 5130710"/>
              <a:gd name="connsiteX5666" fmla="*/ 330842 w 6842126"/>
              <a:gd name="connsiteY5666" fmla="*/ 2542116 h 5130710"/>
              <a:gd name="connsiteX5667" fmla="*/ 305121 w 6842126"/>
              <a:gd name="connsiteY5667" fmla="*/ 2572872 h 5130710"/>
              <a:gd name="connsiteX5668" fmla="*/ 289343 w 6842126"/>
              <a:gd name="connsiteY5668" fmla="*/ 2583539 h 5130710"/>
              <a:gd name="connsiteX5669" fmla="*/ 279727 w 6842126"/>
              <a:gd name="connsiteY5669" fmla="*/ 2595094 h 5130710"/>
              <a:gd name="connsiteX5670" fmla="*/ 347296 w 6842126"/>
              <a:gd name="connsiteY5670" fmla="*/ 2493214 h 5130710"/>
              <a:gd name="connsiteX5671" fmla="*/ 403501 w 6842126"/>
              <a:gd name="connsiteY5671" fmla="*/ 2414452 h 5130710"/>
              <a:gd name="connsiteX5672" fmla="*/ 401335 w 6842126"/>
              <a:gd name="connsiteY5672" fmla="*/ 2414418 h 5130710"/>
              <a:gd name="connsiteX5673" fmla="*/ 403362 w 6842126"/>
              <a:gd name="connsiteY5673" fmla="*/ 2412792 h 5130710"/>
              <a:gd name="connsiteX5674" fmla="*/ 403858 w 6842126"/>
              <a:gd name="connsiteY5674" fmla="*/ 2413951 h 5130710"/>
              <a:gd name="connsiteX5675" fmla="*/ 409920 w 6842126"/>
              <a:gd name="connsiteY5675" fmla="*/ 2405456 h 5130710"/>
              <a:gd name="connsiteX5676" fmla="*/ 410345 w 6842126"/>
              <a:gd name="connsiteY5676" fmla="*/ 2404171 h 5130710"/>
              <a:gd name="connsiteX5677" fmla="*/ 408689 w 6842126"/>
              <a:gd name="connsiteY5677" fmla="*/ 2403149 h 5130710"/>
              <a:gd name="connsiteX5678" fmla="*/ 403362 w 6842126"/>
              <a:gd name="connsiteY5678" fmla="*/ 2412792 h 5130710"/>
              <a:gd name="connsiteX5679" fmla="*/ 400628 w 6842126"/>
              <a:gd name="connsiteY5679" fmla="*/ 2411190 h 5130710"/>
              <a:gd name="connsiteX5680" fmla="*/ 338818 w 6842126"/>
              <a:gd name="connsiteY5680" fmla="*/ 2497304 h 5130710"/>
              <a:gd name="connsiteX5681" fmla="*/ 224406 w 6842126"/>
              <a:gd name="connsiteY5681" fmla="*/ 2637538 h 5130710"/>
              <a:gd name="connsiteX5682" fmla="*/ 250519 w 6842126"/>
              <a:gd name="connsiteY5682" fmla="*/ 2588873 h 5130710"/>
              <a:gd name="connsiteX5683" fmla="*/ 221637 w 6842126"/>
              <a:gd name="connsiteY5683" fmla="*/ 2621612 h 5130710"/>
              <a:gd name="connsiteX5684" fmla="*/ 208466 w 6842126"/>
              <a:gd name="connsiteY5684" fmla="*/ 2625820 h 5130710"/>
              <a:gd name="connsiteX5685" fmla="*/ 157154 w 6842126"/>
              <a:gd name="connsiteY5685" fmla="*/ 2688914 h 5130710"/>
              <a:gd name="connsiteX5686" fmla="*/ 163825 w 6842126"/>
              <a:gd name="connsiteY5686" fmla="*/ 2675610 h 5130710"/>
              <a:gd name="connsiteX5687" fmla="*/ 165183 w 6842126"/>
              <a:gd name="connsiteY5687" fmla="*/ 2674281 h 5130710"/>
              <a:gd name="connsiteX5688" fmla="*/ 166415 w 6842126"/>
              <a:gd name="connsiteY5688" fmla="*/ 2671636 h 5130710"/>
              <a:gd name="connsiteX5689" fmla="*/ 169623 w 6842126"/>
              <a:gd name="connsiteY5689" fmla="*/ 2667060 h 5130710"/>
              <a:gd name="connsiteX5690" fmla="*/ 176531 w 6842126"/>
              <a:gd name="connsiteY5690" fmla="*/ 2657947 h 5130710"/>
              <a:gd name="connsiteX5691" fmla="*/ 197206 w 6842126"/>
              <a:gd name="connsiteY5691" fmla="*/ 2624636 h 5130710"/>
              <a:gd name="connsiteX5692" fmla="*/ 176833 w 6842126"/>
              <a:gd name="connsiteY5692" fmla="*/ 2649179 h 5130710"/>
              <a:gd name="connsiteX5693" fmla="*/ 169380 w 6842126"/>
              <a:gd name="connsiteY5693" fmla="*/ 2665280 h 5130710"/>
              <a:gd name="connsiteX5694" fmla="*/ 166415 w 6842126"/>
              <a:gd name="connsiteY5694" fmla="*/ 2671636 h 5130710"/>
              <a:gd name="connsiteX5695" fmla="*/ 164313 w 6842126"/>
              <a:gd name="connsiteY5695" fmla="*/ 2674636 h 5130710"/>
              <a:gd name="connsiteX5696" fmla="*/ 163825 w 6842126"/>
              <a:gd name="connsiteY5696" fmla="*/ 2675610 h 5130710"/>
              <a:gd name="connsiteX5697" fmla="*/ 160827 w 6842126"/>
              <a:gd name="connsiteY5697" fmla="*/ 2678541 h 5130710"/>
              <a:gd name="connsiteX5698" fmla="*/ 167076 w 6842126"/>
              <a:gd name="connsiteY5698" fmla="*/ 2655140 h 5130710"/>
              <a:gd name="connsiteX5699" fmla="*/ 169265 w 6842126"/>
              <a:gd name="connsiteY5699" fmla="*/ 2651864 h 5130710"/>
              <a:gd name="connsiteX5700" fmla="*/ 169560 w 6842126"/>
              <a:gd name="connsiteY5700" fmla="*/ 2651448 h 5130710"/>
              <a:gd name="connsiteX5701" fmla="*/ 169597 w 6842126"/>
              <a:gd name="connsiteY5701" fmla="*/ 2651368 h 5130710"/>
              <a:gd name="connsiteX5702" fmla="*/ 169265 w 6842126"/>
              <a:gd name="connsiteY5702" fmla="*/ 2651864 h 5130710"/>
              <a:gd name="connsiteX5703" fmla="*/ 165685 w 6842126"/>
              <a:gd name="connsiteY5703" fmla="*/ 2656908 h 5130710"/>
              <a:gd name="connsiteX5704" fmla="*/ 123331 w 6842126"/>
              <a:gd name="connsiteY5704" fmla="*/ 2702624 h 5130710"/>
              <a:gd name="connsiteX5705" fmla="*/ 125060 w 6842126"/>
              <a:gd name="connsiteY5705" fmla="*/ 2686363 h 5130710"/>
              <a:gd name="connsiteX5706" fmla="*/ 127236 w 6842126"/>
              <a:gd name="connsiteY5706" fmla="*/ 2682614 h 5130710"/>
              <a:gd name="connsiteX5707" fmla="*/ 139258 w 6842126"/>
              <a:gd name="connsiteY5707" fmla="*/ 2665222 h 5130710"/>
              <a:gd name="connsiteX5708" fmla="*/ 157352 w 6842126"/>
              <a:gd name="connsiteY5708" fmla="*/ 2632672 h 5130710"/>
              <a:gd name="connsiteX5709" fmla="*/ 136898 w 6842126"/>
              <a:gd name="connsiteY5709" fmla="*/ 2658663 h 5130710"/>
              <a:gd name="connsiteX5710" fmla="*/ 136133 w 6842126"/>
              <a:gd name="connsiteY5710" fmla="*/ 2659843 h 5130710"/>
              <a:gd name="connsiteX5711" fmla="*/ 135074 w 6842126"/>
              <a:gd name="connsiteY5711" fmla="*/ 2660895 h 5130710"/>
              <a:gd name="connsiteX5712" fmla="*/ 125440 w 6842126"/>
              <a:gd name="connsiteY5712" fmla="*/ 2671610 h 5130710"/>
              <a:gd name="connsiteX5713" fmla="*/ 118621 w 6842126"/>
              <a:gd name="connsiteY5713" fmla="*/ 2674042 h 5130710"/>
              <a:gd name="connsiteX5714" fmla="*/ 119478 w 6842126"/>
              <a:gd name="connsiteY5714" fmla="*/ 2670899 h 5130710"/>
              <a:gd name="connsiteX5715" fmla="*/ 176385 w 6842126"/>
              <a:gd name="connsiteY5715" fmla="*/ 2593604 h 5130710"/>
              <a:gd name="connsiteX5716" fmla="*/ 192526 w 6842126"/>
              <a:gd name="connsiteY5716" fmla="*/ 2562910 h 5130710"/>
              <a:gd name="connsiteX5717" fmla="*/ 168293 w 6842126"/>
              <a:gd name="connsiteY5717" fmla="*/ 2595868 h 5130710"/>
              <a:gd name="connsiteX5718" fmla="*/ 148042 w 6842126"/>
              <a:gd name="connsiteY5718" fmla="*/ 2621965 h 5130710"/>
              <a:gd name="connsiteX5719" fmla="*/ 142767 w 6842126"/>
              <a:gd name="connsiteY5719" fmla="*/ 2623387 h 5130710"/>
              <a:gd name="connsiteX5720" fmla="*/ 150404 w 6842126"/>
              <a:gd name="connsiteY5720" fmla="*/ 2611387 h 5130710"/>
              <a:gd name="connsiteX5721" fmla="*/ 226954 w 6842126"/>
              <a:gd name="connsiteY5721" fmla="*/ 2507667 h 5130710"/>
              <a:gd name="connsiteX5722" fmla="*/ 226528 w 6842126"/>
              <a:gd name="connsiteY5722" fmla="*/ 2493037 h 5130710"/>
              <a:gd name="connsiteX5723" fmla="*/ 154543 w 6842126"/>
              <a:gd name="connsiteY5723" fmla="*/ 2589441 h 5130710"/>
              <a:gd name="connsiteX5724" fmla="*/ 153732 w 6842126"/>
              <a:gd name="connsiteY5724" fmla="*/ 2588293 h 5130710"/>
              <a:gd name="connsiteX5725" fmla="*/ 153977 w 6842126"/>
              <a:gd name="connsiteY5725" fmla="*/ 2587951 h 5130710"/>
              <a:gd name="connsiteX5726" fmla="*/ 182322 w 6842126"/>
              <a:gd name="connsiteY5726" fmla="*/ 2543074 h 5130710"/>
              <a:gd name="connsiteX5727" fmla="*/ 146923 w 6842126"/>
              <a:gd name="connsiteY5727" fmla="*/ 2586180 h 5130710"/>
              <a:gd name="connsiteX5728" fmla="*/ 125349 w 6842126"/>
              <a:gd name="connsiteY5728" fmla="*/ 2616120 h 5130710"/>
              <a:gd name="connsiteX5729" fmla="*/ 124786 w 6842126"/>
              <a:gd name="connsiteY5729" fmla="*/ 2616733 h 5130710"/>
              <a:gd name="connsiteX5730" fmla="*/ 161466 w 6842126"/>
              <a:gd name="connsiteY5730" fmla="*/ 2554061 h 5130710"/>
              <a:gd name="connsiteX5731" fmla="*/ 171158 w 6842126"/>
              <a:gd name="connsiteY5731" fmla="*/ 2534610 h 5130710"/>
              <a:gd name="connsiteX5732" fmla="*/ 147110 w 6842126"/>
              <a:gd name="connsiteY5732" fmla="*/ 2569529 h 5130710"/>
              <a:gd name="connsiteX5733" fmla="*/ 131596 w 6842126"/>
              <a:gd name="connsiteY5733" fmla="*/ 2572439 h 5130710"/>
              <a:gd name="connsiteX5734" fmla="*/ 112217 w 6842126"/>
              <a:gd name="connsiteY5734" fmla="*/ 2603409 h 5130710"/>
              <a:gd name="connsiteX5735" fmla="*/ 98011 w 6842126"/>
              <a:gd name="connsiteY5735" fmla="*/ 2618460 h 5130710"/>
              <a:gd name="connsiteX5736" fmla="*/ 94794 w 6842126"/>
              <a:gd name="connsiteY5736" fmla="*/ 2611716 h 5130710"/>
              <a:gd name="connsiteX5737" fmla="*/ 68253 w 6842126"/>
              <a:gd name="connsiteY5737" fmla="*/ 2645752 h 5130710"/>
              <a:gd name="connsiteX5738" fmla="*/ 44665 w 6842126"/>
              <a:gd name="connsiteY5738" fmla="*/ 2663549 h 5130710"/>
              <a:gd name="connsiteX5739" fmla="*/ 41758 w 6842126"/>
              <a:gd name="connsiteY5739" fmla="*/ 2662521 h 5130710"/>
              <a:gd name="connsiteX5740" fmla="*/ 10540 w 6842126"/>
              <a:gd name="connsiteY5740" fmla="*/ 2686026 h 5130710"/>
              <a:gd name="connsiteX5741" fmla="*/ 22142 w 6842126"/>
              <a:gd name="connsiteY5741" fmla="*/ 2661178 h 5130710"/>
              <a:gd name="connsiteX5742" fmla="*/ 2652 w 6842126"/>
              <a:gd name="connsiteY5742" fmla="*/ 2683234 h 5130710"/>
              <a:gd name="connsiteX5743" fmla="*/ 20576 w 6842126"/>
              <a:gd name="connsiteY5743" fmla="*/ 2640541 h 5130710"/>
              <a:gd name="connsiteX5744" fmla="*/ 216943 w 6842126"/>
              <a:gd name="connsiteY5744" fmla="*/ 2356531 h 5130710"/>
              <a:gd name="connsiteX5745" fmla="*/ 142466 w 6842126"/>
              <a:gd name="connsiteY5745" fmla="*/ 2452055 h 5130710"/>
              <a:gd name="connsiteX5746" fmla="*/ 67252 w 6842126"/>
              <a:gd name="connsiteY5746" fmla="*/ 2549651 h 5130710"/>
              <a:gd name="connsiteX5747" fmla="*/ 36613 w 6842126"/>
              <a:gd name="connsiteY5747" fmla="*/ 2579432 h 5130710"/>
              <a:gd name="connsiteX5748" fmla="*/ 42932 w 6842126"/>
              <a:gd name="connsiteY5748" fmla="*/ 2561588 h 5130710"/>
              <a:gd name="connsiteX5749" fmla="*/ 60400 w 6842126"/>
              <a:gd name="connsiteY5749" fmla="*/ 2536015 h 5130710"/>
              <a:gd name="connsiteX5750" fmla="*/ 168620 w 6842126"/>
              <a:gd name="connsiteY5750" fmla="*/ 2386123 h 5130710"/>
              <a:gd name="connsiteX5751" fmla="*/ 731657 w 6842126"/>
              <a:gd name="connsiteY5751" fmla="*/ 1557558 h 5130710"/>
              <a:gd name="connsiteX5752" fmla="*/ 857720 w 6842126"/>
              <a:gd name="connsiteY5752" fmla="*/ 1324310 h 5130710"/>
              <a:gd name="connsiteX5753" fmla="*/ 1169381 w 6842126"/>
              <a:gd name="connsiteY5753" fmla="*/ 681806 h 5130710"/>
              <a:gd name="connsiteX5754" fmla="*/ 1319631 w 6842126"/>
              <a:gd name="connsiteY5754" fmla="*/ 248353 h 5130710"/>
              <a:gd name="connsiteX5755" fmla="*/ 1346699 w 6842126"/>
              <a:gd name="connsiteY5755" fmla="*/ 148183 h 5130710"/>
              <a:gd name="connsiteX5756" fmla="*/ 1356164 w 6842126"/>
              <a:gd name="connsiteY5756" fmla="*/ 186096 h 5130710"/>
              <a:gd name="connsiteX5757" fmla="*/ 1347589 w 6842126"/>
              <a:gd name="connsiteY5757" fmla="*/ 235369 h 5130710"/>
              <a:gd name="connsiteX5758" fmla="*/ 1303134 w 6842126"/>
              <a:gd name="connsiteY5758" fmla="*/ 401774 h 5130710"/>
              <a:gd name="connsiteX5759" fmla="*/ 1154879 w 6842126"/>
              <a:gd name="connsiteY5759" fmla="*/ 795300 h 5130710"/>
              <a:gd name="connsiteX5760" fmla="*/ 1112564 w 6842126"/>
              <a:gd name="connsiteY5760" fmla="*/ 898944 h 5130710"/>
              <a:gd name="connsiteX5761" fmla="*/ 1122256 w 6842126"/>
              <a:gd name="connsiteY5761" fmla="*/ 879492 h 5130710"/>
              <a:gd name="connsiteX5762" fmla="*/ 1351345 w 6842126"/>
              <a:gd name="connsiteY5762" fmla="*/ 265657 h 5130710"/>
              <a:gd name="connsiteX5763" fmla="*/ 1382816 w 6842126"/>
              <a:gd name="connsiteY5763" fmla="*/ 160974 h 5130710"/>
              <a:gd name="connsiteX5764" fmla="*/ 1392353 w 6842126"/>
              <a:gd name="connsiteY5764" fmla="*/ 149874 h 5130710"/>
              <a:gd name="connsiteX5765" fmla="*/ 1406406 w 6842126"/>
              <a:gd name="connsiteY5765" fmla="*/ 143175 h 5130710"/>
              <a:gd name="connsiteX5766" fmla="*/ 1405949 w 6842126"/>
              <a:gd name="connsiteY5766" fmla="*/ 160294 h 5130710"/>
              <a:gd name="connsiteX5767" fmla="*/ 1411771 w 6842126"/>
              <a:gd name="connsiteY5767" fmla="*/ 176834 h 5130710"/>
              <a:gd name="connsiteX5768" fmla="*/ 1418973 w 6842126"/>
              <a:gd name="connsiteY5768" fmla="*/ 156499 h 5130710"/>
              <a:gd name="connsiteX5769" fmla="*/ 1418051 w 6842126"/>
              <a:gd name="connsiteY5769" fmla="*/ 165011 h 5130710"/>
              <a:gd name="connsiteX5770" fmla="*/ 1420233 w 6842126"/>
              <a:gd name="connsiteY5770" fmla="*/ 152944 h 5130710"/>
              <a:gd name="connsiteX5771" fmla="*/ 1418973 w 6842126"/>
              <a:gd name="connsiteY5771" fmla="*/ 156499 h 5130710"/>
              <a:gd name="connsiteX5772" fmla="*/ 1420140 w 6842126"/>
              <a:gd name="connsiteY5772" fmla="*/ 143311 h 5130710"/>
              <a:gd name="connsiteX5773" fmla="*/ 1421504 w 6842126"/>
              <a:gd name="connsiteY5773" fmla="*/ 140416 h 5130710"/>
              <a:gd name="connsiteX5774" fmla="*/ 1421911 w 6842126"/>
              <a:gd name="connsiteY5774" fmla="*/ 134287 h 5130710"/>
              <a:gd name="connsiteX5775" fmla="*/ 1423572 w 6842126"/>
              <a:gd name="connsiteY5775" fmla="*/ 120392 h 5130710"/>
              <a:gd name="connsiteX5776" fmla="*/ 1425942 w 6842126"/>
              <a:gd name="connsiteY5776" fmla="*/ 113045 h 5130710"/>
              <a:gd name="connsiteX5777" fmla="*/ 1427063 w 6842126"/>
              <a:gd name="connsiteY5777" fmla="*/ 114024 h 5130710"/>
              <a:gd name="connsiteX5778" fmla="*/ 1426533 w 6842126"/>
              <a:gd name="connsiteY5778" fmla="*/ 124289 h 5130710"/>
              <a:gd name="connsiteX5779" fmla="*/ 1428639 w 6842126"/>
              <a:gd name="connsiteY5779" fmla="*/ 114677 h 5130710"/>
              <a:gd name="connsiteX5780" fmla="*/ 1428646 w 6842126"/>
              <a:gd name="connsiteY5780" fmla="*/ 114680 h 5130710"/>
              <a:gd name="connsiteX5781" fmla="*/ 1428656 w 6842126"/>
              <a:gd name="connsiteY5781" fmla="*/ 114599 h 5130710"/>
              <a:gd name="connsiteX5782" fmla="*/ 1432825 w 6842126"/>
              <a:gd name="connsiteY5782" fmla="*/ 95571 h 5130710"/>
              <a:gd name="connsiteX5783" fmla="*/ 1429608 w 6842126"/>
              <a:gd name="connsiteY5783" fmla="*/ 106770 h 5130710"/>
              <a:gd name="connsiteX5784" fmla="*/ 1428656 w 6842126"/>
              <a:gd name="connsiteY5784" fmla="*/ 114599 h 5130710"/>
              <a:gd name="connsiteX5785" fmla="*/ 1428639 w 6842126"/>
              <a:gd name="connsiteY5785" fmla="*/ 114677 h 5130710"/>
              <a:gd name="connsiteX5786" fmla="*/ 1427063 w 6842126"/>
              <a:gd name="connsiteY5786" fmla="*/ 114024 h 5130710"/>
              <a:gd name="connsiteX5787" fmla="*/ 1433660 w 6842126"/>
              <a:gd name="connsiteY5787" fmla="*/ 89377 h 5130710"/>
              <a:gd name="connsiteX5788" fmla="*/ 1434084 w 6842126"/>
              <a:gd name="connsiteY5788" fmla="*/ 95181 h 5130710"/>
              <a:gd name="connsiteX5789" fmla="*/ 1437952 w 6842126"/>
              <a:gd name="connsiteY5789" fmla="*/ 98769 h 5130710"/>
              <a:gd name="connsiteX5790" fmla="*/ 1435891 w 6842126"/>
              <a:gd name="connsiteY5790" fmla="*/ 119519 h 5130710"/>
              <a:gd name="connsiteX5791" fmla="*/ 1427320 w 6842126"/>
              <a:gd name="connsiteY5791" fmla="*/ 187682 h 5130710"/>
              <a:gd name="connsiteX5792" fmla="*/ 1426700 w 6842126"/>
              <a:gd name="connsiteY5792" fmla="*/ 191166 h 5130710"/>
              <a:gd name="connsiteX5793" fmla="*/ 1426709 w 6842126"/>
              <a:gd name="connsiteY5793" fmla="*/ 191298 h 5130710"/>
              <a:gd name="connsiteX5794" fmla="*/ 1425178 w 6842126"/>
              <a:gd name="connsiteY5794" fmla="*/ 204937 h 5130710"/>
              <a:gd name="connsiteX5795" fmla="*/ 1423075 w 6842126"/>
              <a:gd name="connsiteY5795" fmla="*/ 211476 h 5130710"/>
              <a:gd name="connsiteX5796" fmla="*/ 1417731 w 6842126"/>
              <a:gd name="connsiteY5796" fmla="*/ 241435 h 5130710"/>
              <a:gd name="connsiteX5797" fmla="*/ 1423364 w 6842126"/>
              <a:gd name="connsiteY5797" fmla="*/ 223910 h 5130710"/>
              <a:gd name="connsiteX5798" fmla="*/ 1425178 w 6842126"/>
              <a:gd name="connsiteY5798" fmla="*/ 204937 h 5130710"/>
              <a:gd name="connsiteX5799" fmla="*/ 1428521 w 6842126"/>
              <a:gd name="connsiteY5799" fmla="*/ 198025 h 5130710"/>
              <a:gd name="connsiteX5800" fmla="*/ 1431604 w 6842126"/>
              <a:gd name="connsiteY5800" fmla="*/ 180200 h 5130710"/>
              <a:gd name="connsiteX5801" fmla="*/ 1441642 w 6842126"/>
              <a:gd name="connsiteY5801" fmla="*/ 110647 h 5130710"/>
              <a:gd name="connsiteX5802" fmla="*/ 1447826 w 6842126"/>
              <a:gd name="connsiteY5802" fmla="*/ 70613 h 5130710"/>
              <a:gd name="connsiteX5803" fmla="*/ 1449887 w 6842126"/>
              <a:gd name="connsiteY5803" fmla="*/ 77253 h 5130710"/>
              <a:gd name="connsiteX5804" fmla="*/ 1448887 w 6842126"/>
              <a:gd name="connsiteY5804" fmla="*/ 88098 h 5130710"/>
              <a:gd name="connsiteX5805" fmla="*/ 1448971 w 6842126"/>
              <a:gd name="connsiteY5805" fmla="*/ 129824 h 5130710"/>
              <a:gd name="connsiteX5806" fmla="*/ 1441730 w 6842126"/>
              <a:gd name="connsiteY5806" fmla="*/ 187118 h 5130710"/>
              <a:gd name="connsiteX5807" fmla="*/ 1441285 w 6842126"/>
              <a:gd name="connsiteY5807" fmla="*/ 189525 h 5130710"/>
              <a:gd name="connsiteX5808" fmla="*/ 1441608 w 6842126"/>
              <a:gd name="connsiteY5808" fmla="*/ 190204 h 5130710"/>
              <a:gd name="connsiteX5809" fmla="*/ 1443147 w 6842126"/>
              <a:gd name="connsiteY5809" fmla="*/ 195809 h 5130710"/>
              <a:gd name="connsiteX5810" fmla="*/ 1444425 w 6842126"/>
              <a:gd name="connsiteY5810" fmla="*/ 188741 h 5130710"/>
              <a:gd name="connsiteX5811" fmla="*/ 1456131 w 6842126"/>
              <a:gd name="connsiteY5811" fmla="*/ 120322 h 5130710"/>
              <a:gd name="connsiteX5812" fmla="*/ 1452571 w 6842126"/>
              <a:gd name="connsiteY5812" fmla="*/ 179461 h 5130710"/>
              <a:gd name="connsiteX5813" fmla="*/ 1450181 w 6842126"/>
              <a:gd name="connsiteY5813" fmla="*/ 196732 h 5130710"/>
              <a:gd name="connsiteX5814" fmla="*/ 1451986 w 6842126"/>
              <a:gd name="connsiteY5814" fmla="*/ 193881 h 5130710"/>
              <a:gd name="connsiteX5815" fmla="*/ 1452156 w 6842126"/>
              <a:gd name="connsiteY5815" fmla="*/ 193730 h 5130710"/>
              <a:gd name="connsiteX5816" fmla="*/ 1455589 w 6842126"/>
              <a:gd name="connsiteY5816" fmla="*/ 169284 h 5130710"/>
              <a:gd name="connsiteX5817" fmla="*/ 1462171 w 6842126"/>
              <a:gd name="connsiteY5817" fmla="*/ 124669 h 5130710"/>
              <a:gd name="connsiteX5818" fmla="*/ 1462099 w 6842126"/>
              <a:gd name="connsiteY5818" fmla="*/ 124744 h 5130710"/>
              <a:gd name="connsiteX5819" fmla="*/ 1460446 w 6842126"/>
              <a:gd name="connsiteY5819" fmla="*/ 113275 h 5130710"/>
              <a:gd name="connsiteX5820" fmla="*/ 1462938 w 6842126"/>
              <a:gd name="connsiteY5820" fmla="*/ 114156 h 5130710"/>
              <a:gd name="connsiteX5821" fmla="*/ 1465089 w 6842126"/>
              <a:gd name="connsiteY5821" fmla="*/ 121684 h 5130710"/>
              <a:gd name="connsiteX5822" fmla="*/ 1462541 w 6842126"/>
              <a:gd name="connsiteY5822" fmla="*/ 124291 h 5130710"/>
              <a:gd name="connsiteX5823" fmla="*/ 1458816 w 6842126"/>
              <a:gd name="connsiteY5823" fmla="*/ 168759 h 5130710"/>
              <a:gd name="connsiteX5824" fmla="*/ 1455953 w 6842126"/>
              <a:gd name="connsiteY5824" fmla="*/ 190349 h 5130710"/>
              <a:gd name="connsiteX5825" fmla="*/ 1457615 w 6842126"/>
              <a:gd name="connsiteY5825" fmla="*/ 188868 h 5130710"/>
              <a:gd name="connsiteX5826" fmla="*/ 1458732 w 6842126"/>
              <a:gd name="connsiteY5826" fmla="*/ 190664 h 5130710"/>
              <a:gd name="connsiteX5827" fmla="*/ 1467720 w 6842126"/>
              <a:gd name="connsiteY5827" fmla="*/ 141538 h 5130710"/>
              <a:gd name="connsiteX5828" fmla="*/ 1469509 w 6842126"/>
              <a:gd name="connsiteY5828" fmla="*/ 142773 h 5130710"/>
              <a:gd name="connsiteX5829" fmla="*/ 1472163 w 6842126"/>
              <a:gd name="connsiteY5829" fmla="*/ 126074 h 5130710"/>
              <a:gd name="connsiteX5830" fmla="*/ 1472316 w 6842126"/>
              <a:gd name="connsiteY5830" fmla="*/ 124185 h 5130710"/>
              <a:gd name="connsiteX5831" fmla="*/ 1472948 w 6842126"/>
              <a:gd name="connsiteY5831" fmla="*/ 123494 h 5130710"/>
              <a:gd name="connsiteX5832" fmla="*/ 1475801 w 6842126"/>
              <a:gd name="connsiteY5832" fmla="*/ 117788 h 5130710"/>
              <a:gd name="connsiteX5833" fmla="*/ 1475723 w 6842126"/>
              <a:gd name="connsiteY5833" fmla="*/ 119030 h 5130710"/>
              <a:gd name="connsiteX5834" fmla="*/ 1472184 w 6842126"/>
              <a:gd name="connsiteY5834" fmla="*/ 149037 h 5130710"/>
              <a:gd name="connsiteX5835" fmla="*/ 1472776 w 6842126"/>
              <a:gd name="connsiteY5835" fmla="*/ 152451 h 5130710"/>
              <a:gd name="connsiteX5836" fmla="*/ 1471513 w 6842126"/>
              <a:gd name="connsiteY5836" fmla="*/ 190566 h 5130710"/>
              <a:gd name="connsiteX5837" fmla="*/ 1472148 w 6842126"/>
              <a:gd name="connsiteY5837" fmla="*/ 189144 h 5130710"/>
              <a:gd name="connsiteX5838" fmla="*/ 1480408 w 6842126"/>
              <a:gd name="connsiteY5838" fmla="*/ 127464 h 5130710"/>
              <a:gd name="connsiteX5839" fmla="*/ 1480446 w 6842126"/>
              <a:gd name="connsiteY5839" fmla="*/ 127166 h 5130710"/>
              <a:gd name="connsiteX5840" fmla="*/ 1482983 w 6842126"/>
              <a:gd name="connsiteY5840" fmla="*/ 120022 h 5130710"/>
              <a:gd name="connsiteX5841" fmla="*/ 1483640 w 6842126"/>
              <a:gd name="connsiteY5841" fmla="*/ 116748 h 5130710"/>
              <a:gd name="connsiteX5842" fmla="*/ 1488155 w 6842126"/>
              <a:gd name="connsiteY5842" fmla="*/ 120526 h 5130710"/>
              <a:gd name="connsiteX5843" fmla="*/ 1491549 w 6842126"/>
              <a:gd name="connsiteY5843" fmla="*/ 113295 h 5130710"/>
              <a:gd name="connsiteX5844" fmla="*/ 1496155 w 6842126"/>
              <a:gd name="connsiteY5844" fmla="*/ 110321 h 5130710"/>
              <a:gd name="connsiteX5845" fmla="*/ 1489789 w 6842126"/>
              <a:gd name="connsiteY5845" fmla="*/ 131057 h 5130710"/>
              <a:gd name="connsiteX5846" fmla="*/ 1495847 w 6842126"/>
              <a:gd name="connsiteY5846" fmla="*/ 133406 h 5130710"/>
              <a:gd name="connsiteX5847" fmla="*/ 1491133 w 6842126"/>
              <a:gd name="connsiteY5847" fmla="*/ 144439 h 5130710"/>
              <a:gd name="connsiteX5848" fmla="*/ 1495777 w 6842126"/>
              <a:gd name="connsiteY5848" fmla="*/ 138632 h 5130710"/>
              <a:gd name="connsiteX5849" fmla="*/ 1497939 w 6842126"/>
              <a:gd name="connsiteY5849" fmla="*/ 135642 h 5130710"/>
              <a:gd name="connsiteX5850" fmla="*/ 1499347 w 6842126"/>
              <a:gd name="connsiteY5850" fmla="*/ 129837 h 5130710"/>
              <a:gd name="connsiteX5851" fmla="*/ 1499970 w 6842126"/>
              <a:gd name="connsiteY5851" fmla="*/ 132836 h 5130710"/>
              <a:gd name="connsiteX5852" fmla="*/ 1504080 w 6842126"/>
              <a:gd name="connsiteY5852" fmla="*/ 127154 h 5130710"/>
              <a:gd name="connsiteX5853" fmla="*/ 1508726 w 6842126"/>
              <a:gd name="connsiteY5853" fmla="*/ 118901 h 5130710"/>
              <a:gd name="connsiteX5854" fmla="*/ 1503667 w 6842126"/>
              <a:gd name="connsiteY5854" fmla="*/ 136704 h 5130710"/>
              <a:gd name="connsiteX5855" fmla="*/ 1501935 w 6842126"/>
              <a:gd name="connsiteY5855" fmla="*/ 142291 h 5130710"/>
              <a:gd name="connsiteX5856" fmla="*/ 1501968 w 6842126"/>
              <a:gd name="connsiteY5856" fmla="*/ 142459 h 5130710"/>
              <a:gd name="connsiteX5857" fmla="*/ 1500190 w 6842126"/>
              <a:gd name="connsiteY5857" fmla="*/ 153871 h 5130710"/>
              <a:gd name="connsiteX5858" fmla="*/ 1499469 w 6842126"/>
              <a:gd name="connsiteY5858" fmla="*/ 155750 h 5130710"/>
              <a:gd name="connsiteX5859" fmla="*/ 1501925 w 6842126"/>
              <a:gd name="connsiteY5859" fmla="*/ 153158 h 5130710"/>
              <a:gd name="connsiteX5860" fmla="*/ 1510033 w 6842126"/>
              <a:gd name="connsiteY5860" fmla="*/ 134897 h 5130710"/>
              <a:gd name="connsiteX5861" fmla="*/ 1517325 w 6842126"/>
              <a:gd name="connsiteY5861" fmla="*/ 118711 h 5130710"/>
              <a:gd name="connsiteX5862" fmla="*/ 1522231 w 6842126"/>
              <a:gd name="connsiteY5862" fmla="*/ 108550 h 5130710"/>
              <a:gd name="connsiteX5863" fmla="*/ 1521741 w 6842126"/>
              <a:gd name="connsiteY5863" fmla="*/ 111833 h 5130710"/>
              <a:gd name="connsiteX5864" fmla="*/ 1519218 w 6842126"/>
              <a:gd name="connsiteY5864" fmla="*/ 135690 h 5130710"/>
              <a:gd name="connsiteX5865" fmla="*/ 1516202 w 6842126"/>
              <a:gd name="connsiteY5865" fmla="*/ 147897 h 5130710"/>
              <a:gd name="connsiteX5866" fmla="*/ 1517954 w 6842126"/>
              <a:gd name="connsiteY5866" fmla="*/ 147377 h 5130710"/>
              <a:gd name="connsiteX5867" fmla="*/ 1517989 w 6842126"/>
              <a:gd name="connsiteY5867" fmla="*/ 147316 h 5130710"/>
              <a:gd name="connsiteX5868" fmla="*/ 1517881 w 6842126"/>
              <a:gd name="connsiteY5868" fmla="*/ 148345 h 5130710"/>
              <a:gd name="connsiteX5869" fmla="*/ 1512424 w 6842126"/>
              <a:gd name="connsiteY5869" fmla="*/ 186933 h 5130710"/>
              <a:gd name="connsiteX5870" fmla="*/ 1512507 w 6842126"/>
              <a:gd name="connsiteY5870" fmla="*/ 201271 h 5130710"/>
              <a:gd name="connsiteX5871" fmla="*/ 1515711 w 6842126"/>
              <a:gd name="connsiteY5871" fmla="*/ 179017 h 5130710"/>
              <a:gd name="connsiteX5872" fmla="*/ 1520921 w 6842126"/>
              <a:gd name="connsiteY5872" fmla="*/ 142149 h 5130710"/>
              <a:gd name="connsiteX5873" fmla="*/ 1522268 w 6842126"/>
              <a:gd name="connsiteY5873" fmla="*/ 139770 h 5130710"/>
              <a:gd name="connsiteX5874" fmla="*/ 1525744 w 6842126"/>
              <a:gd name="connsiteY5874" fmla="*/ 136266 h 5130710"/>
              <a:gd name="connsiteX5875" fmla="*/ 1520757 w 6842126"/>
              <a:gd name="connsiteY5875" fmla="*/ 167770 h 5130710"/>
              <a:gd name="connsiteX5876" fmla="*/ 1536648 w 6842126"/>
              <a:gd name="connsiteY5876" fmla="*/ 136710 h 5130710"/>
              <a:gd name="connsiteX5877" fmla="*/ 1542886 w 6842126"/>
              <a:gd name="connsiteY5877" fmla="*/ 144485 h 5130710"/>
              <a:gd name="connsiteX5878" fmla="*/ 1542834 w 6842126"/>
              <a:gd name="connsiteY5878" fmla="*/ 148405 h 5130710"/>
              <a:gd name="connsiteX5879" fmla="*/ 1549273 w 6842126"/>
              <a:gd name="connsiteY5879" fmla="*/ 141153 h 5130710"/>
              <a:gd name="connsiteX5880" fmla="*/ 1555804 w 6842126"/>
              <a:gd name="connsiteY5880" fmla="*/ 127148 h 5130710"/>
              <a:gd name="connsiteX5881" fmla="*/ 1556555 w 6842126"/>
              <a:gd name="connsiteY5881" fmla="*/ 125260 h 5130710"/>
              <a:gd name="connsiteX5882" fmla="*/ 1549711 w 6842126"/>
              <a:gd name="connsiteY5882" fmla="*/ 178998 h 5130710"/>
              <a:gd name="connsiteX5883" fmla="*/ 1552155 w 6842126"/>
              <a:gd name="connsiteY5883" fmla="*/ 181687 h 5130710"/>
              <a:gd name="connsiteX5884" fmla="*/ 1559778 w 6842126"/>
              <a:gd name="connsiteY5884" fmla="*/ 138140 h 5130710"/>
              <a:gd name="connsiteX5885" fmla="*/ 1559079 w 6842126"/>
              <a:gd name="connsiteY5885" fmla="*/ 156255 h 5130710"/>
              <a:gd name="connsiteX5886" fmla="*/ 1557392 w 6842126"/>
              <a:gd name="connsiteY5886" fmla="*/ 169536 h 5130710"/>
              <a:gd name="connsiteX5887" fmla="*/ 1556730 w 6842126"/>
              <a:gd name="connsiteY5887" fmla="*/ 171673 h 5130710"/>
              <a:gd name="connsiteX5888" fmla="*/ 1554707 w 6842126"/>
              <a:gd name="connsiteY5888" fmla="*/ 180918 h 5130710"/>
              <a:gd name="connsiteX5889" fmla="*/ 1556025 w 6842126"/>
              <a:gd name="connsiteY5889" fmla="*/ 180194 h 5130710"/>
              <a:gd name="connsiteX5890" fmla="*/ 1554556 w 6842126"/>
              <a:gd name="connsiteY5890" fmla="*/ 191584 h 5130710"/>
              <a:gd name="connsiteX5891" fmla="*/ 1553736 w 6842126"/>
              <a:gd name="connsiteY5891" fmla="*/ 209732 h 5130710"/>
              <a:gd name="connsiteX5892" fmla="*/ 1555611 w 6842126"/>
              <a:gd name="connsiteY5892" fmla="*/ 198737 h 5130710"/>
              <a:gd name="connsiteX5893" fmla="*/ 1559512 w 6842126"/>
              <a:gd name="connsiteY5893" fmla="*/ 175855 h 5130710"/>
              <a:gd name="connsiteX5894" fmla="*/ 1560510 w 6842126"/>
              <a:gd name="connsiteY5894" fmla="*/ 174403 h 5130710"/>
              <a:gd name="connsiteX5895" fmla="*/ 1563079 w 6842126"/>
              <a:gd name="connsiteY5895" fmla="*/ 171172 h 5130710"/>
              <a:gd name="connsiteX5896" fmla="*/ 1556370 w 6842126"/>
              <a:gd name="connsiteY5896" fmla="*/ 198678 h 5130710"/>
              <a:gd name="connsiteX5897" fmla="*/ 1564513 w 6842126"/>
              <a:gd name="connsiteY5897" fmla="*/ 177802 h 5130710"/>
              <a:gd name="connsiteX5898" fmla="*/ 1572656 w 6842126"/>
              <a:gd name="connsiteY5898" fmla="*/ 156928 h 5130710"/>
              <a:gd name="connsiteX5899" fmla="*/ 1573964 w 6842126"/>
              <a:gd name="connsiteY5899" fmla="*/ 172922 h 5130710"/>
              <a:gd name="connsiteX5900" fmla="*/ 1590072 w 6842126"/>
              <a:gd name="connsiteY5900" fmla="*/ 144675 h 5130710"/>
              <a:gd name="connsiteX5901" fmla="*/ 1578610 w 6842126"/>
              <a:gd name="connsiteY5901" fmla="*/ 186044 h 5130710"/>
              <a:gd name="connsiteX5902" fmla="*/ 1570392 w 6842126"/>
              <a:gd name="connsiteY5902" fmla="*/ 212363 h 5130710"/>
              <a:gd name="connsiteX5903" fmla="*/ 1569349 w 6842126"/>
              <a:gd name="connsiteY5903" fmla="*/ 212445 h 5130710"/>
              <a:gd name="connsiteX5904" fmla="*/ 1569155 w 6842126"/>
              <a:gd name="connsiteY5904" fmla="*/ 212460 h 5130710"/>
              <a:gd name="connsiteX5905" fmla="*/ 1568999 w 6842126"/>
              <a:gd name="connsiteY5905" fmla="*/ 212473 h 5130710"/>
              <a:gd name="connsiteX5906" fmla="*/ 1569349 w 6842126"/>
              <a:gd name="connsiteY5906" fmla="*/ 212445 h 5130710"/>
              <a:gd name="connsiteX5907" fmla="*/ 1569929 w 6842126"/>
              <a:gd name="connsiteY5907" fmla="*/ 212401 h 5130710"/>
              <a:gd name="connsiteX5908" fmla="*/ 1570392 w 6842126"/>
              <a:gd name="connsiteY5908" fmla="*/ 212363 h 5130710"/>
              <a:gd name="connsiteX5909" fmla="*/ 1583487 w 6842126"/>
              <a:gd name="connsiteY5909" fmla="*/ 181743 h 5130710"/>
              <a:gd name="connsiteX5910" fmla="*/ 1584726 w 6842126"/>
              <a:gd name="connsiteY5910" fmla="*/ 181022 h 5130710"/>
              <a:gd name="connsiteX5911" fmla="*/ 1586760 w 6842126"/>
              <a:gd name="connsiteY5911" fmla="*/ 181023 h 5130710"/>
              <a:gd name="connsiteX5912" fmla="*/ 1590697 w 6842126"/>
              <a:gd name="connsiteY5912" fmla="*/ 154326 h 5130710"/>
              <a:gd name="connsiteX5913" fmla="*/ 1593005 w 6842126"/>
              <a:gd name="connsiteY5913" fmla="*/ 157779 h 5130710"/>
              <a:gd name="connsiteX5914" fmla="*/ 1591505 w 6842126"/>
              <a:gd name="connsiteY5914" fmla="*/ 179669 h 5130710"/>
              <a:gd name="connsiteX5915" fmla="*/ 1591338 w 6842126"/>
              <a:gd name="connsiteY5915" fmla="*/ 180887 h 5130710"/>
              <a:gd name="connsiteX5916" fmla="*/ 1591256 w 6842126"/>
              <a:gd name="connsiteY5916" fmla="*/ 182367 h 5130710"/>
              <a:gd name="connsiteX5917" fmla="*/ 1591341 w 6842126"/>
              <a:gd name="connsiteY5917" fmla="*/ 182426 h 5130710"/>
              <a:gd name="connsiteX5918" fmla="*/ 1599288 w 6842126"/>
              <a:gd name="connsiteY5918" fmla="*/ 157435 h 5130710"/>
              <a:gd name="connsiteX5919" fmla="*/ 1605691 w 6842126"/>
              <a:gd name="connsiteY5919" fmla="*/ 153013 h 5130710"/>
              <a:gd name="connsiteX5920" fmla="*/ 1617170 w 6842126"/>
              <a:gd name="connsiteY5920" fmla="*/ 129047 h 5130710"/>
              <a:gd name="connsiteX5921" fmla="*/ 1638154 w 6842126"/>
              <a:gd name="connsiteY5921" fmla="*/ 77572 h 5130710"/>
              <a:gd name="connsiteX5922" fmla="*/ 1621687 w 6842126"/>
              <a:gd name="connsiteY5922" fmla="*/ 132824 h 5130710"/>
              <a:gd name="connsiteX5923" fmla="*/ 1611931 w 6842126"/>
              <a:gd name="connsiteY5923" fmla="*/ 160570 h 5130710"/>
              <a:gd name="connsiteX5924" fmla="*/ 1608595 w 6842126"/>
              <a:gd name="connsiteY5924" fmla="*/ 182371 h 5130710"/>
              <a:gd name="connsiteX5925" fmla="*/ 1619841 w 6842126"/>
              <a:gd name="connsiteY5925" fmla="*/ 157117 h 5130710"/>
              <a:gd name="connsiteX5926" fmla="*/ 1621764 w 6842126"/>
              <a:gd name="connsiteY5926" fmla="*/ 156448 h 5130710"/>
              <a:gd name="connsiteX5927" fmla="*/ 1620383 w 6842126"/>
              <a:gd name="connsiteY5927" fmla="*/ 162368 h 5130710"/>
              <a:gd name="connsiteX5928" fmla="*/ 1617469 w 6842126"/>
              <a:gd name="connsiteY5928" fmla="*/ 215729 h 5130710"/>
              <a:gd name="connsiteX5929" fmla="*/ 1636596 w 6842126"/>
              <a:gd name="connsiteY5929" fmla="*/ 171377 h 5130710"/>
              <a:gd name="connsiteX5930" fmla="*/ 1642579 w 6842126"/>
              <a:gd name="connsiteY5930" fmla="*/ 146883 h 5130710"/>
              <a:gd name="connsiteX5931" fmla="*/ 1649870 w 6842126"/>
              <a:gd name="connsiteY5931" fmla="*/ 130835 h 5130710"/>
              <a:gd name="connsiteX5932" fmla="*/ 1650439 w 6842126"/>
              <a:gd name="connsiteY5932" fmla="*/ 129623 h 5130710"/>
              <a:gd name="connsiteX5933" fmla="*/ 1649078 w 6842126"/>
              <a:gd name="connsiteY5933" fmla="*/ 150455 h 5130710"/>
              <a:gd name="connsiteX5934" fmla="*/ 1653657 w 6842126"/>
              <a:gd name="connsiteY5934" fmla="*/ 123167 h 5130710"/>
              <a:gd name="connsiteX5935" fmla="*/ 1657130 w 6842126"/>
              <a:gd name="connsiteY5935" fmla="*/ 119440 h 5130710"/>
              <a:gd name="connsiteX5936" fmla="*/ 1654703 w 6842126"/>
              <a:gd name="connsiteY5936" fmla="*/ 130216 h 5130710"/>
              <a:gd name="connsiteX5937" fmla="*/ 1662968 w 6842126"/>
              <a:gd name="connsiteY5937" fmla="*/ 111778 h 5130710"/>
              <a:gd name="connsiteX5938" fmla="*/ 1662335 w 6842126"/>
              <a:gd name="connsiteY5938" fmla="*/ 122989 h 5130710"/>
              <a:gd name="connsiteX5939" fmla="*/ 1651992 w 6842126"/>
              <a:gd name="connsiteY5939" fmla="*/ 188964 h 5130710"/>
              <a:gd name="connsiteX5940" fmla="*/ 1654163 w 6842126"/>
              <a:gd name="connsiteY5940" fmla="*/ 180784 h 5130710"/>
              <a:gd name="connsiteX5941" fmla="*/ 1653982 w 6842126"/>
              <a:gd name="connsiteY5941" fmla="*/ 184226 h 5130710"/>
              <a:gd name="connsiteX5942" fmla="*/ 1655206 w 6842126"/>
              <a:gd name="connsiteY5942" fmla="*/ 183092 h 5130710"/>
              <a:gd name="connsiteX5943" fmla="*/ 1656618 w 6842126"/>
              <a:gd name="connsiteY5943" fmla="*/ 171564 h 5130710"/>
              <a:gd name="connsiteX5944" fmla="*/ 1656584 w 6842126"/>
              <a:gd name="connsiteY5944" fmla="*/ 171654 h 5130710"/>
              <a:gd name="connsiteX5945" fmla="*/ 1677077 w 6842126"/>
              <a:gd name="connsiteY5945" fmla="*/ 94410 h 5130710"/>
              <a:gd name="connsiteX5946" fmla="*/ 1683770 w 6842126"/>
              <a:gd name="connsiteY5946" fmla="*/ 63875 h 5130710"/>
              <a:gd name="connsiteX5947" fmla="*/ 1690563 w 6842126"/>
              <a:gd name="connsiteY5947" fmla="*/ 47762 h 5130710"/>
              <a:gd name="connsiteX5948" fmla="*/ 1692831 w 6842126"/>
              <a:gd name="connsiteY5948" fmla="*/ 43108 h 5130710"/>
              <a:gd name="connsiteX5949" fmla="*/ 1692829 w 6842126"/>
              <a:gd name="connsiteY5949" fmla="*/ 43409 h 5130710"/>
              <a:gd name="connsiteX5950" fmla="*/ 1689935 w 6842126"/>
              <a:gd name="connsiteY5950" fmla="*/ 70356 h 5130710"/>
              <a:gd name="connsiteX5951" fmla="*/ 1693676 w 6842126"/>
              <a:gd name="connsiteY5951" fmla="*/ 55021 h 5130710"/>
              <a:gd name="connsiteX5952" fmla="*/ 1695172 w 6842126"/>
              <a:gd name="connsiteY5952" fmla="*/ 42106 h 5130710"/>
              <a:gd name="connsiteX5953" fmla="*/ 1696061 w 6842126"/>
              <a:gd name="connsiteY5953" fmla="*/ 36490 h 5130710"/>
              <a:gd name="connsiteX5954" fmla="*/ 1704391 w 6842126"/>
              <a:gd name="connsiteY5954" fmla="*/ 19419 h 5130710"/>
              <a:gd name="connsiteX5955" fmla="*/ 1705642 w 6842126"/>
              <a:gd name="connsiteY5955" fmla="*/ 20280 h 5130710"/>
              <a:gd name="connsiteX5956" fmla="*/ 1705773 w 6842126"/>
              <a:gd name="connsiteY5956" fmla="*/ 18150 h 5130710"/>
              <a:gd name="connsiteX5957" fmla="*/ 1707072 w 6842126"/>
              <a:gd name="connsiteY5957" fmla="*/ 13921 h 5130710"/>
              <a:gd name="connsiteX5958" fmla="*/ 1712050 w 6842126"/>
              <a:gd name="connsiteY5958" fmla="*/ 3722 h 5130710"/>
              <a:gd name="connsiteX5959" fmla="*/ 1711062 w 6842126"/>
              <a:gd name="connsiteY5959" fmla="*/ 16998 h 5130710"/>
              <a:gd name="connsiteX5960" fmla="*/ 1707230 w 6842126"/>
              <a:gd name="connsiteY5960" fmla="*/ 43501 h 5130710"/>
              <a:gd name="connsiteX5961" fmla="*/ 1699027 w 6842126"/>
              <a:gd name="connsiteY5961" fmla="*/ 62104 h 5130710"/>
              <a:gd name="connsiteX5962" fmla="*/ 1665607 w 6842126"/>
              <a:gd name="connsiteY5962" fmla="*/ 149588 h 5130710"/>
              <a:gd name="connsiteX5963" fmla="*/ 1658072 w 6842126"/>
              <a:gd name="connsiteY5963" fmla="*/ 167531 h 5130710"/>
              <a:gd name="connsiteX5964" fmla="*/ 1657725 w 6842126"/>
              <a:gd name="connsiteY5964" fmla="*/ 168498 h 5130710"/>
              <a:gd name="connsiteX5965" fmla="*/ 1657835 w 6842126"/>
              <a:gd name="connsiteY5965" fmla="*/ 179936 h 5130710"/>
              <a:gd name="connsiteX5966" fmla="*/ 1660664 w 6842126"/>
              <a:gd name="connsiteY5966" fmla="*/ 173352 h 5130710"/>
              <a:gd name="connsiteX5967" fmla="*/ 1661265 w 6842126"/>
              <a:gd name="connsiteY5967" fmla="*/ 168328 h 5130710"/>
              <a:gd name="connsiteX5968" fmla="*/ 1663633 w 6842126"/>
              <a:gd name="connsiteY5968" fmla="*/ 160982 h 5130710"/>
              <a:gd name="connsiteX5969" fmla="*/ 1664755 w 6842126"/>
              <a:gd name="connsiteY5969" fmla="*/ 161960 h 5130710"/>
              <a:gd name="connsiteX5970" fmla="*/ 1664602 w 6842126"/>
              <a:gd name="connsiteY5970" fmla="*/ 162828 h 5130710"/>
              <a:gd name="connsiteX5971" fmla="*/ 1664848 w 6842126"/>
              <a:gd name="connsiteY5971" fmla="*/ 162142 h 5130710"/>
              <a:gd name="connsiteX5972" fmla="*/ 1664755 w 6842126"/>
              <a:gd name="connsiteY5972" fmla="*/ 161960 h 5130710"/>
              <a:gd name="connsiteX5973" fmla="*/ 1671351 w 6842126"/>
              <a:gd name="connsiteY5973" fmla="*/ 137312 h 5130710"/>
              <a:gd name="connsiteX5974" fmla="*/ 1671094 w 6842126"/>
              <a:gd name="connsiteY5974" fmla="*/ 140361 h 5130710"/>
              <a:gd name="connsiteX5975" fmla="*/ 1671483 w 6842126"/>
              <a:gd name="connsiteY5975" fmla="*/ 142050 h 5130710"/>
              <a:gd name="connsiteX5976" fmla="*/ 1673745 w 6842126"/>
              <a:gd name="connsiteY5976" fmla="*/ 136544 h 5130710"/>
              <a:gd name="connsiteX5977" fmla="*/ 1684907 w 6842126"/>
              <a:gd name="connsiteY5977" fmla="*/ 110210 h 5130710"/>
              <a:gd name="connsiteX5978" fmla="*/ 1689767 w 6842126"/>
              <a:gd name="connsiteY5978" fmla="*/ 107216 h 5130710"/>
              <a:gd name="connsiteX5979" fmla="*/ 1702590 w 6842126"/>
              <a:gd name="connsiteY5979" fmla="*/ 77922 h 5130710"/>
              <a:gd name="connsiteX5980" fmla="*/ 1703237 w 6842126"/>
              <a:gd name="connsiteY5980" fmla="*/ 77585 h 5130710"/>
              <a:gd name="connsiteX5981" fmla="*/ 1702300 w 6842126"/>
              <a:gd name="connsiteY5981" fmla="*/ 87207 h 5130710"/>
              <a:gd name="connsiteX5982" fmla="*/ 1700043 w 6842126"/>
              <a:gd name="connsiteY5982" fmla="*/ 110368 h 5130710"/>
              <a:gd name="connsiteX5983" fmla="*/ 1696832 w 6842126"/>
              <a:gd name="connsiteY5983" fmla="*/ 129442 h 5130710"/>
              <a:gd name="connsiteX5984" fmla="*/ 1694146 w 6842126"/>
              <a:gd name="connsiteY5984" fmla="*/ 136086 h 5130710"/>
              <a:gd name="connsiteX5985" fmla="*/ 1688633 w 6842126"/>
              <a:gd name="connsiteY5985" fmla="*/ 149483 h 5130710"/>
              <a:gd name="connsiteX5986" fmla="*/ 1688619 w 6842126"/>
              <a:gd name="connsiteY5986" fmla="*/ 149513 h 5130710"/>
              <a:gd name="connsiteX5987" fmla="*/ 1688672 w 6842126"/>
              <a:gd name="connsiteY5987" fmla="*/ 154897 h 5130710"/>
              <a:gd name="connsiteX5988" fmla="*/ 1687702 w 6842126"/>
              <a:gd name="connsiteY5988" fmla="*/ 165950 h 5130710"/>
              <a:gd name="connsiteX5989" fmla="*/ 1688618 w 6842126"/>
              <a:gd name="connsiteY5989" fmla="*/ 165341 h 5130710"/>
              <a:gd name="connsiteX5990" fmla="*/ 1689678 w 6842126"/>
              <a:gd name="connsiteY5990" fmla="*/ 164444 h 5130710"/>
              <a:gd name="connsiteX5991" fmla="*/ 1679539 w 6842126"/>
              <a:gd name="connsiteY5991" fmla="*/ 200310 h 5130710"/>
              <a:gd name="connsiteX5992" fmla="*/ 1669991 w 6842126"/>
              <a:gd name="connsiteY5992" fmla="*/ 261003 h 5130710"/>
              <a:gd name="connsiteX5993" fmla="*/ 1694435 w 6842126"/>
              <a:gd name="connsiteY5993" fmla="*/ 185388 h 5130710"/>
              <a:gd name="connsiteX5994" fmla="*/ 1724717 w 6842126"/>
              <a:gd name="connsiteY5994" fmla="*/ 108288 h 5130710"/>
              <a:gd name="connsiteX5995" fmla="*/ 1709356 w 6842126"/>
              <a:gd name="connsiteY5995" fmla="*/ 220910 h 5130710"/>
              <a:gd name="connsiteX5996" fmla="*/ 1688974 w 6842126"/>
              <a:gd name="connsiteY5996" fmla="*/ 332960 h 5130710"/>
              <a:gd name="connsiteX5997" fmla="*/ 1716264 w 6842126"/>
              <a:gd name="connsiteY5997" fmla="*/ 220329 h 5130710"/>
              <a:gd name="connsiteX5998" fmla="*/ 1735612 w 6842126"/>
              <a:gd name="connsiteY5998" fmla="*/ 237582 h 5130710"/>
              <a:gd name="connsiteX5999" fmla="*/ 1745780 w 6842126"/>
              <a:gd name="connsiteY5999" fmla="*/ 204919 h 5130710"/>
              <a:gd name="connsiteX6000" fmla="*/ 1754178 w 6842126"/>
              <a:gd name="connsiteY6000" fmla="*/ 181800 h 5130710"/>
              <a:gd name="connsiteX6001" fmla="*/ 1757247 w 6842126"/>
              <a:gd name="connsiteY6001" fmla="*/ 180452 h 5130710"/>
              <a:gd name="connsiteX6002" fmla="*/ 1756911 w 6842126"/>
              <a:gd name="connsiteY6002" fmla="*/ 183626 h 5130710"/>
              <a:gd name="connsiteX6003" fmla="*/ 1753895 w 6842126"/>
              <a:gd name="connsiteY6003" fmla="*/ 195834 h 5130710"/>
              <a:gd name="connsiteX6004" fmla="*/ 1755647 w 6842126"/>
              <a:gd name="connsiteY6004" fmla="*/ 195315 h 5130710"/>
              <a:gd name="connsiteX6005" fmla="*/ 1755682 w 6842126"/>
              <a:gd name="connsiteY6005" fmla="*/ 195252 h 5130710"/>
              <a:gd name="connsiteX6006" fmla="*/ 1755572 w 6842126"/>
              <a:gd name="connsiteY6006" fmla="*/ 196282 h 5130710"/>
              <a:gd name="connsiteX6007" fmla="*/ 1750115 w 6842126"/>
              <a:gd name="connsiteY6007" fmla="*/ 234868 h 5130710"/>
              <a:gd name="connsiteX6008" fmla="*/ 1749356 w 6842126"/>
              <a:gd name="connsiteY6008" fmla="*/ 242787 h 5130710"/>
              <a:gd name="connsiteX6009" fmla="*/ 1749259 w 6842126"/>
              <a:gd name="connsiteY6009" fmla="*/ 245393 h 5130710"/>
              <a:gd name="connsiteX6010" fmla="*/ 1750445 w 6842126"/>
              <a:gd name="connsiteY6010" fmla="*/ 239884 h 5130710"/>
              <a:gd name="connsiteX6011" fmla="*/ 1759300 w 6842126"/>
              <a:gd name="connsiteY6011" fmla="*/ 179551 h 5130710"/>
              <a:gd name="connsiteX6012" fmla="*/ 1759315 w 6842126"/>
              <a:gd name="connsiteY6012" fmla="*/ 179596 h 5130710"/>
              <a:gd name="connsiteX6013" fmla="*/ 1758233 w 6842126"/>
              <a:gd name="connsiteY6013" fmla="*/ 192775 h 5130710"/>
              <a:gd name="connsiteX6014" fmla="*/ 1758613 w 6842126"/>
              <a:gd name="connsiteY6014" fmla="*/ 190084 h 5130710"/>
              <a:gd name="connsiteX6015" fmla="*/ 1759961 w 6842126"/>
              <a:gd name="connsiteY6015" fmla="*/ 187706 h 5130710"/>
              <a:gd name="connsiteX6016" fmla="*/ 1760710 w 6842126"/>
              <a:gd name="connsiteY6016" fmla="*/ 186951 h 5130710"/>
              <a:gd name="connsiteX6017" fmla="*/ 1760998 w 6842126"/>
              <a:gd name="connsiteY6017" fmla="*/ 184266 h 5130710"/>
              <a:gd name="connsiteX6018" fmla="*/ 1761855 w 6842126"/>
              <a:gd name="connsiteY6018" fmla="*/ 186651 h 5130710"/>
              <a:gd name="connsiteX6019" fmla="*/ 1762550 w 6842126"/>
              <a:gd name="connsiteY6019" fmla="*/ 191577 h 5130710"/>
              <a:gd name="connsiteX6020" fmla="*/ 1746594 w 6842126"/>
              <a:gd name="connsiteY6020" fmla="*/ 285363 h 5130710"/>
              <a:gd name="connsiteX6021" fmla="*/ 1771364 w 6842126"/>
              <a:gd name="connsiteY6021" fmla="*/ 296199 h 5130710"/>
              <a:gd name="connsiteX6022" fmla="*/ 1757672 w 6842126"/>
              <a:gd name="connsiteY6022" fmla="*/ 346058 h 5130710"/>
              <a:gd name="connsiteX6023" fmla="*/ 1773360 w 6842126"/>
              <a:gd name="connsiteY6023" fmla="*/ 319886 h 5130710"/>
              <a:gd name="connsiteX6024" fmla="*/ 1815559 w 6842126"/>
              <a:gd name="connsiteY6024" fmla="*/ 230848 h 5130710"/>
              <a:gd name="connsiteX6025" fmla="*/ 1803459 w 6842126"/>
              <a:gd name="connsiteY6025" fmla="*/ 311385 h 5130710"/>
              <a:gd name="connsiteX6026" fmla="*/ 1803772 w 6842126"/>
              <a:gd name="connsiteY6026" fmla="*/ 385909 h 5130710"/>
              <a:gd name="connsiteX6027" fmla="*/ 1827636 w 6842126"/>
              <a:gd name="connsiteY6027" fmla="*/ 303385 h 5130710"/>
              <a:gd name="connsiteX6028" fmla="*/ 1849198 w 6842126"/>
              <a:gd name="connsiteY6028" fmla="*/ 230249 h 5130710"/>
              <a:gd name="connsiteX6029" fmla="*/ 1856861 w 6842126"/>
              <a:gd name="connsiteY6029" fmla="*/ 206509 h 5130710"/>
              <a:gd name="connsiteX6030" fmla="*/ 1857534 w 6842126"/>
              <a:gd name="connsiteY6030" fmla="*/ 205053 h 5130710"/>
              <a:gd name="connsiteX6031" fmla="*/ 1860533 w 6842126"/>
              <a:gd name="connsiteY6031" fmla="*/ 203673 h 5130710"/>
              <a:gd name="connsiteX6032" fmla="*/ 1860675 w 6842126"/>
              <a:gd name="connsiteY6032" fmla="*/ 203651 h 5130710"/>
              <a:gd name="connsiteX6033" fmla="*/ 1861569 w 6842126"/>
              <a:gd name="connsiteY6033" fmla="*/ 194479 h 5130710"/>
              <a:gd name="connsiteX6034" fmla="*/ 1863220 w 6842126"/>
              <a:gd name="connsiteY6034" fmla="*/ 188556 h 5130710"/>
              <a:gd name="connsiteX6035" fmla="*/ 1867943 w 6842126"/>
              <a:gd name="connsiteY6035" fmla="*/ 187676 h 5130710"/>
              <a:gd name="connsiteX6036" fmla="*/ 1868795 w 6842126"/>
              <a:gd name="connsiteY6036" fmla="*/ 187508 h 5130710"/>
              <a:gd name="connsiteX6037" fmla="*/ 1870538 w 6842126"/>
              <a:gd name="connsiteY6037" fmla="*/ 181185 h 5130710"/>
              <a:gd name="connsiteX6038" fmla="*/ 1880205 w 6842126"/>
              <a:gd name="connsiteY6038" fmla="*/ 160188 h 5130710"/>
              <a:gd name="connsiteX6039" fmla="*/ 1880132 w 6842126"/>
              <a:gd name="connsiteY6039" fmla="*/ 165632 h 5130710"/>
              <a:gd name="connsiteX6040" fmla="*/ 1887584 w 6842126"/>
              <a:gd name="connsiteY6040" fmla="*/ 155770 h 5130710"/>
              <a:gd name="connsiteX6041" fmla="*/ 1885777 w 6842126"/>
              <a:gd name="connsiteY6041" fmla="*/ 165847 h 5130710"/>
              <a:gd name="connsiteX6042" fmla="*/ 1879218 w 6842126"/>
              <a:gd name="connsiteY6042" fmla="*/ 184222 h 5130710"/>
              <a:gd name="connsiteX6043" fmla="*/ 1878868 w 6842126"/>
              <a:gd name="connsiteY6043" fmla="*/ 185539 h 5130710"/>
              <a:gd name="connsiteX6044" fmla="*/ 1880501 w 6842126"/>
              <a:gd name="connsiteY6044" fmla="*/ 185219 h 5130710"/>
              <a:gd name="connsiteX6045" fmla="*/ 1882378 w 6842126"/>
              <a:gd name="connsiteY6045" fmla="*/ 184805 h 5130710"/>
              <a:gd name="connsiteX6046" fmla="*/ 1870884 w 6842126"/>
              <a:gd name="connsiteY6046" fmla="*/ 248925 h 5130710"/>
              <a:gd name="connsiteX6047" fmla="*/ 1857465 w 6842126"/>
              <a:gd name="connsiteY6047" fmla="*/ 362499 h 5130710"/>
              <a:gd name="connsiteX6048" fmla="*/ 1889828 w 6842126"/>
              <a:gd name="connsiteY6048" fmla="*/ 310074 h 5130710"/>
              <a:gd name="connsiteX6049" fmla="*/ 1883952 w 6842126"/>
              <a:gd name="connsiteY6049" fmla="*/ 452709 h 5130710"/>
              <a:gd name="connsiteX6050" fmla="*/ 1932768 w 6842126"/>
              <a:gd name="connsiteY6050" fmla="*/ 312419 h 5130710"/>
              <a:gd name="connsiteX6051" fmla="*/ 1960603 w 6842126"/>
              <a:gd name="connsiteY6051" fmla="*/ 347847 h 5130710"/>
              <a:gd name="connsiteX6052" fmla="*/ 1962099 w 6842126"/>
              <a:gd name="connsiteY6052" fmla="*/ 365610 h 5130710"/>
              <a:gd name="connsiteX6053" fmla="*/ 1984198 w 6842126"/>
              <a:gd name="connsiteY6053" fmla="*/ 332937 h 5130710"/>
              <a:gd name="connsiteX6054" fmla="*/ 2003717 w 6842126"/>
              <a:gd name="connsiteY6054" fmla="*/ 269664 h 5130710"/>
              <a:gd name="connsiteX6055" fmla="*/ 2012883 w 6842126"/>
              <a:gd name="connsiteY6055" fmla="*/ 232939 h 5130710"/>
              <a:gd name="connsiteX6056" fmla="*/ 2012032 w 6842126"/>
              <a:gd name="connsiteY6056" fmla="*/ 241733 h 5130710"/>
              <a:gd name="connsiteX6057" fmla="*/ 2014041 w 6842126"/>
              <a:gd name="connsiteY6057" fmla="*/ 241930 h 5130710"/>
              <a:gd name="connsiteX6058" fmla="*/ 2018706 w 6842126"/>
              <a:gd name="connsiteY6058" fmla="*/ 209604 h 5130710"/>
              <a:gd name="connsiteX6059" fmla="*/ 2033738 w 6842126"/>
              <a:gd name="connsiteY6059" fmla="*/ 149370 h 5130710"/>
              <a:gd name="connsiteX6060" fmla="*/ 2034802 w 6842126"/>
              <a:gd name="connsiteY6060" fmla="*/ 158971 h 5130710"/>
              <a:gd name="connsiteX6061" fmla="*/ 2039991 w 6842126"/>
              <a:gd name="connsiteY6061" fmla="*/ 124313 h 5130710"/>
              <a:gd name="connsiteX6062" fmla="*/ 2041077 w 6842126"/>
              <a:gd name="connsiteY6062" fmla="*/ 119957 h 5130710"/>
              <a:gd name="connsiteX6063" fmla="*/ 2037689 w 6842126"/>
              <a:gd name="connsiteY6063" fmla="*/ 162610 h 5130710"/>
              <a:gd name="connsiteX6064" fmla="*/ 2031389 w 6842126"/>
              <a:gd name="connsiteY6064" fmla="*/ 214219 h 5130710"/>
              <a:gd name="connsiteX6065" fmla="*/ 2030888 w 6842126"/>
              <a:gd name="connsiteY6065" fmla="*/ 222324 h 5130710"/>
              <a:gd name="connsiteX6066" fmla="*/ 2032805 w 6842126"/>
              <a:gd name="connsiteY6066" fmla="*/ 227695 h 5130710"/>
              <a:gd name="connsiteX6067" fmla="*/ 2032911 w 6842126"/>
              <a:gd name="connsiteY6067" fmla="*/ 227788 h 5130710"/>
              <a:gd name="connsiteX6068" fmla="*/ 2035372 w 6842126"/>
              <a:gd name="connsiteY6068" fmla="*/ 212984 h 5130710"/>
              <a:gd name="connsiteX6069" fmla="*/ 2041249 w 6842126"/>
              <a:gd name="connsiteY6069" fmla="*/ 168255 h 5130710"/>
              <a:gd name="connsiteX6070" fmla="*/ 2037873 w 6842126"/>
              <a:gd name="connsiteY6070" fmla="*/ 206603 h 5130710"/>
              <a:gd name="connsiteX6071" fmla="*/ 2037209 w 6842126"/>
              <a:gd name="connsiteY6071" fmla="*/ 212647 h 5130710"/>
              <a:gd name="connsiteX6072" fmla="*/ 2042123 w 6842126"/>
              <a:gd name="connsiteY6072" fmla="*/ 183926 h 5130710"/>
              <a:gd name="connsiteX6073" fmla="*/ 2037707 w 6842126"/>
              <a:gd name="connsiteY6073" fmla="*/ 257304 h 5130710"/>
              <a:gd name="connsiteX6074" fmla="*/ 2037427 w 6842126"/>
              <a:gd name="connsiteY6074" fmla="*/ 259323 h 5130710"/>
              <a:gd name="connsiteX6075" fmla="*/ 2027102 w 6842126"/>
              <a:gd name="connsiteY6075" fmla="*/ 307391 h 5130710"/>
              <a:gd name="connsiteX6076" fmla="*/ 2028207 w 6842126"/>
              <a:gd name="connsiteY6076" fmla="*/ 336186 h 5130710"/>
              <a:gd name="connsiteX6077" fmla="*/ 2058990 w 6842126"/>
              <a:gd name="connsiteY6077" fmla="*/ 265008 h 5130710"/>
              <a:gd name="connsiteX6078" fmla="*/ 2026686 w 6842126"/>
              <a:gd name="connsiteY6078" fmla="*/ 471497 h 5130710"/>
              <a:gd name="connsiteX6079" fmla="*/ 2051360 w 6842126"/>
              <a:gd name="connsiteY6079" fmla="*/ 469417 h 5130710"/>
              <a:gd name="connsiteX6080" fmla="*/ 2036997 w 6842126"/>
              <a:gd name="connsiteY6080" fmla="*/ 593883 h 5130710"/>
              <a:gd name="connsiteX6081" fmla="*/ 2029503 w 6842126"/>
              <a:gd name="connsiteY6081" fmla="*/ 594514 h 5130710"/>
              <a:gd name="connsiteX6082" fmla="*/ 2036997 w 6842126"/>
              <a:gd name="connsiteY6082" fmla="*/ 593883 h 5130710"/>
              <a:gd name="connsiteX6083" fmla="*/ 2059862 w 6842126"/>
              <a:gd name="connsiteY6083" fmla="*/ 499516 h 5130710"/>
              <a:gd name="connsiteX6084" fmla="*/ 2082724 w 6842126"/>
              <a:gd name="connsiteY6084" fmla="*/ 405149 h 5130710"/>
              <a:gd name="connsiteX6085" fmla="*/ 2094801 w 6842126"/>
              <a:gd name="connsiteY6085" fmla="*/ 477687 h 5130710"/>
              <a:gd name="connsiteX6086" fmla="*/ 2145685 w 6842126"/>
              <a:gd name="connsiteY6086" fmla="*/ 350144 h 5130710"/>
              <a:gd name="connsiteX6087" fmla="*/ 2139745 w 6842126"/>
              <a:gd name="connsiteY6087" fmla="*/ 378811 h 5130710"/>
              <a:gd name="connsiteX6088" fmla="*/ 2139152 w 6842126"/>
              <a:gd name="connsiteY6088" fmla="*/ 379873 h 5130710"/>
              <a:gd name="connsiteX6089" fmla="*/ 2138027 w 6842126"/>
              <a:gd name="connsiteY6089" fmla="*/ 383147 h 5130710"/>
              <a:gd name="connsiteX6090" fmla="*/ 2138119 w 6842126"/>
              <a:gd name="connsiteY6090" fmla="*/ 383554 h 5130710"/>
              <a:gd name="connsiteX6091" fmla="*/ 2138887 w 6842126"/>
              <a:gd name="connsiteY6091" fmla="*/ 382960 h 5130710"/>
              <a:gd name="connsiteX6092" fmla="*/ 2125721 w 6842126"/>
              <a:gd name="connsiteY6092" fmla="*/ 446503 h 5130710"/>
              <a:gd name="connsiteX6093" fmla="*/ 2118709 w 6842126"/>
              <a:gd name="connsiteY6093" fmla="*/ 537300 h 5130710"/>
              <a:gd name="connsiteX6094" fmla="*/ 2097924 w 6842126"/>
              <a:gd name="connsiteY6094" fmla="*/ 656340 h 5130710"/>
              <a:gd name="connsiteX6095" fmla="*/ 2135966 w 6842126"/>
              <a:gd name="connsiteY6095" fmla="*/ 517954 h 5130710"/>
              <a:gd name="connsiteX6096" fmla="*/ 2167063 w 6842126"/>
              <a:gd name="connsiteY6096" fmla="*/ 521297 h 5130710"/>
              <a:gd name="connsiteX6097" fmla="*/ 2187359 w 6842126"/>
              <a:gd name="connsiteY6097" fmla="*/ 408259 h 5130710"/>
              <a:gd name="connsiteX6098" fmla="*/ 2210538 w 6842126"/>
              <a:gd name="connsiteY6098" fmla="*/ 388415 h 5130710"/>
              <a:gd name="connsiteX6099" fmla="*/ 2245152 w 6842126"/>
              <a:gd name="connsiteY6099" fmla="*/ 280136 h 5130710"/>
              <a:gd name="connsiteX6100" fmla="*/ 2267707 w 6842126"/>
              <a:gd name="connsiteY6100" fmla="*/ 183234 h 5130710"/>
              <a:gd name="connsiteX6101" fmla="*/ 2273385 w 6842126"/>
              <a:gd name="connsiteY6101" fmla="*/ 173911 h 5130710"/>
              <a:gd name="connsiteX6102" fmla="*/ 2273294 w 6842126"/>
              <a:gd name="connsiteY6102" fmla="*/ 180667 h 5130710"/>
              <a:gd name="connsiteX6103" fmla="*/ 2281195 w 6842126"/>
              <a:gd name="connsiteY6103" fmla="*/ 178425 h 5130710"/>
              <a:gd name="connsiteX6104" fmla="*/ 2264744 w 6842126"/>
              <a:gd name="connsiteY6104" fmla="*/ 231551 h 5130710"/>
              <a:gd name="connsiteX6105" fmla="*/ 2273343 w 6842126"/>
              <a:gd name="connsiteY6105" fmla="*/ 217158 h 5130710"/>
              <a:gd name="connsiteX6106" fmla="*/ 2279266 w 6842126"/>
              <a:gd name="connsiteY6106" fmla="*/ 204123 h 5130710"/>
              <a:gd name="connsiteX6107" fmla="*/ 2274077 w 6842126"/>
              <a:gd name="connsiteY6107" fmla="*/ 232070 h 5130710"/>
              <a:gd name="connsiteX6108" fmla="*/ 2264498 w 6842126"/>
              <a:gd name="connsiteY6108" fmla="*/ 297393 h 5130710"/>
              <a:gd name="connsiteX6109" fmla="*/ 2238290 w 6842126"/>
              <a:gd name="connsiteY6109" fmla="*/ 422854 h 5130710"/>
              <a:gd name="connsiteX6110" fmla="*/ 2234678 w 6842126"/>
              <a:gd name="connsiteY6110" fmla="*/ 521564 h 5130710"/>
              <a:gd name="connsiteX6111" fmla="*/ 2267807 w 6842126"/>
              <a:gd name="connsiteY6111" fmla="*/ 407445 h 5130710"/>
              <a:gd name="connsiteX6112" fmla="*/ 2286063 w 6842126"/>
              <a:gd name="connsiteY6112" fmla="*/ 399945 h 5130710"/>
              <a:gd name="connsiteX6113" fmla="*/ 2308425 w 6842126"/>
              <a:gd name="connsiteY6113" fmla="*/ 299656 h 5130710"/>
              <a:gd name="connsiteX6114" fmla="*/ 2326387 w 6842126"/>
              <a:gd name="connsiteY6114" fmla="*/ 219167 h 5130710"/>
              <a:gd name="connsiteX6115" fmla="*/ 2336555 w 6842126"/>
              <a:gd name="connsiteY6115" fmla="*/ 205663 h 5130710"/>
              <a:gd name="connsiteX6116" fmla="*/ 2330610 w 6842126"/>
              <a:gd name="connsiteY6116" fmla="*/ 220107 h 5130710"/>
              <a:gd name="connsiteX6117" fmla="*/ 2330595 w 6842126"/>
              <a:gd name="connsiteY6117" fmla="*/ 220144 h 5130710"/>
              <a:gd name="connsiteX6118" fmla="*/ 2330660 w 6842126"/>
              <a:gd name="connsiteY6118" fmla="*/ 226823 h 5130710"/>
              <a:gd name="connsiteX6119" fmla="*/ 2329455 w 6842126"/>
              <a:gd name="connsiteY6119" fmla="*/ 240541 h 5130710"/>
              <a:gd name="connsiteX6120" fmla="*/ 2330593 w 6842126"/>
              <a:gd name="connsiteY6120" fmla="*/ 239784 h 5130710"/>
              <a:gd name="connsiteX6121" fmla="*/ 2332971 w 6842126"/>
              <a:gd name="connsiteY6121" fmla="*/ 237770 h 5130710"/>
              <a:gd name="connsiteX6122" fmla="*/ 2335333 w 6842126"/>
              <a:gd name="connsiteY6122" fmla="*/ 232365 h 5130710"/>
              <a:gd name="connsiteX6123" fmla="*/ 2339291 w 6842126"/>
              <a:gd name="connsiteY6123" fmla="*/ 229463 h 5130710"/>
              <a:gd name="connsiteX6124" fmla="*/ 2340420 w 6842126"/>
              <a:gd name="connsiteY6124" fmla="*/ 227636 h 5130710"/>
              <a:gd name="connsiteX6125" fmla="*/ 2339970 w 6842126"/>
              <a:gd name="connsiteY6125" fmla="*/ 230406 h 5130710"/>
              <a:gd name="connsiteX6126" fmla="*/ 2343914 w 6842126"/>
              <a:gd name="connsiteY6126" fmla="*/ 222768 h 5130710"/>
              <a:gd name="connsiteX6127" fmla="*/ 2345025 w 6842126"/>
              <a:gd name="connsiteY6127" fmla="*/ 220183 h 5130710"/>
              <a:gd name="connsiteX6128" fmla="*/ 2355749 w 6842126"/>
              <a:gd name="connsiteY6128" fmla="*/ 202823 h 5130710"/>
              <a:gd name="connsiteX6129" fmla="*/ 2363469 w 6842126"/>
              <a:gd name="connsiteY6129" fmla="*/ 221463 h 5130710"/>
              <a:gd name="connsiteX6130" fmla="*/ 2353585 w 6842126"/>
              <a:gd name="connsiteY6130" fmla="*/ 270985 h 5130710"/>
              <a:gd name="connsiteX6131" fmla="*/ 2352659 w 6842126"/>
              <a:gd name="connsiteY6131" fmla="*/ 275015 h 5130710"/>
              <a:gd name="connsiteX6132" fmla="*/ 2353862 w 6842126"/>
              <a:gd name="connsiteY6132" fmla="*/ 268145 h 5130710"/>
              <a:gd name="connsiteX6133" fmla="*/ 2353468 w 6842126"/>
              <a:gd name="connsiteY6133" fmla="*/ 268795 h 5130710"/>
              <a:gd name="connsiteX6134" fmla="*/ 2345827 w 6842126"/>
              <a:gd name="connsiteY6134" fmla="*/ 288583 h 5130710"/>
              <a:gd name="connsiteX6135" fmla="*/ 2348600 w 6842126"/>
              <a:gd name="connsiteY6135" fmla="*/ 285688 h 5130710"/>
              <a:gd name="connsiteX6136" fmla="*/ 2351557 w 6842126"/>
              <a:gd name="connsiteY6136" fmla="*/ 279817 h 5130710"/>
              <a:gd name="connsiteX6137" fmla="*/ 2343779 w 6842126"/>
              <a:gd name="connsiteY6137" fmla="*/ 313699 h 5130710"/>
              <a:gd name="connsiteX6138" fmla="*/ 2330083 w 6842126"/>
              <a:gd name="connsiteY6138" fmla="*/ 415120 h 5130710"/>
              <a:gd name="connsiteX6139" fmla="*/ 2322171 w 6842126"/>
              <a:gd name="connsiteY6139" fmla="*/ 415787 h 5130710"/>
              <a:gd name="connsiteX6140" fmla="*/ 2330083 w 6842126"/>
              <a:gd name="connsiteY6140" fmla="*/ 415120 h 5130710"/>
              <a:gd name="connsiteX6141" fmla="*/ 2384310 w 6842126"/>
              <a:gd name="connsiteY6141" fmla="*/ 256485 h 5130710"/>
              <a:gd name="connsiteX6142" fmla="*/ 2389662 w 6842126"/>
              <a:gd name="connsiteY6142" fmla="*/ 248991 h 5130710"/>
              <a:gd name="connsiteX6143" fmla="*/ 2389696 w 6842126"/>
              <a:gd name="connsiteY6143" fmla="*/ 252181 h 5130710"/>
              <a:gd name="connsiteX6144" fmla="*/ 2395161 w 6842126"/>
              <a:gd name="connsiteY6144" fmla="*/ 247975 h 5130710"/>
              <a:gd name="connsiteX6145" fmla="*/ 2399202 w 6842126"/>
              <a:gd name="connsiteY6145" fmla="*/ 240808 h 5130710"/>
              <a:gd name="connsiteX6146" fmla="*/ 2400318 w 6842126"/>
              <a:gd name="connsiteY6146" fmla="*/ 242958 h 5130710"/>
              <a:gd name="connsiteX6147" fmla="*/ 2392811 w 6842126"/>
              <a:gd name="connsiteY6147" fmla="*/ 286583 h 5130710"/>
              <a:gd name="connsiteX6148" fmla="*/ 2395034 w 6842126"/>
              <a:gd name="connsiteY6148" fmla="*/ 280090 h 5130710"/>
              <a:gd name="connsiteX6149" fmla="*/ 2394701 w 6842126"/>
              <a:gd name="connsiteY6149" fmla="*/ 282382 h 5130710"/>
              <a:gd name="connsiteX6150" fmla="*/ 2398896 w 6842126"/>
              <a:gd name="connsiteY6150" fmla="*/ 273426 h 5130710"/>
              <a:gd name="connsiteX6151" fmla="*/ 2401825 w 6842126"/>
              <a:gd name="connsiteY6151" fmla="*/ 266484 h 5130710"/>
              <a:gd name="connsiteX6152" fmla="*/ 2404486 w 6842126"/>
              <a:gd name="connsiteY6152" fmla="*/ 252470 h 5130710"/>
              <a:gd name="connsiteX6153" fmla="*/ 2410548 w 6842126"/>
              <a:gd name="connsiteY6153" fmla="*/ 234756 h 5130710"/>
              <a:gd name="connsiteX6154" fmla="*/ 2410926 w 6842126"/>
              <a:gd name="connsiteY6154" fmla="*/ 240745 h 5130710"/>
              <a:gd name="connsiteX6155" fmla="*/ 2410651 w 6842126"/>
              <a:gd name="connsiteY6155" fmla="*/ 246460 h 5130710"/>
              <a:gd name="connsiteX6156" fmla="*/ 2412983 w 6842126"/>
              <a:gd name="connsiteY6156" fmla="*/ 241405 h 5130710"/>
              <a:gd name="connsiteX6157" fmla="*/ 2419070 w 6842126"/>
              <a:gd name="connsiteY6157" fmla="*/ 228796 h 5130710"/>
              <a:gd name="connsiteX6158" fmla="*/ 2418462 w 6842126"/>
              <a:gd name="connsiteY6158" fmla="*/ 232872 h 5130710"/>
              <a:gd name="connsiteX6159" fmla="*/ 2415331 w 6842126"/>
              <a:gd name="connsiteY6159" fmla="*/ 262473 h 5130710"/>
              <a:gd name="connsiteX6160" fmla="*/ 2411589 w 6842126"/>
              <a:gd name="connsiteY6160" fmla="*/ 277618 h 5130710"/>
              <a:gd name="connsiteX6161" fmla="*/ 2413762 w 6842126"/>
              <a:gd name="connsiteY6161" fmla="*/ 276976 h 5130710"/>
              <a:gd name="connsiteX6162" fmla="*/ 2413807 w 6842126"/>
              <a:gd name="connsiteY6162" fmla="*/ 276897 h 5130710"/>
              <a:gd name="connsiteX6163" fmla="*/ 2413671 w 6842126"/>
              <a:gd name="connsiteY6163" fmla="*/ 278176 h 5130710"/>
              <a:gd name="connsiteX6164" fmla="*/ 2406898 w 6842126"/>
              <a:gd name="connsiteY6164" fmla="*/ 326053 h 5130710"/>
              <a:gd name="connsiteX6165" fmla="*/ 2405958 w 6842126"/>
              <a:gd name="connsiteY6165" fmla="*/ 335882 h 5130710"/>
              <a:gd name="connsiteX6166" fmla="*/ 2405833 w 6842126"/>
              <a:gd name="connsiteY6166" fmla="*/ 339114 h 5130710"/>
              <a:gd name="connsiteX6167" fmla="*/ 2407307 w 6842126"/>
              <a:gd name="connsiteY6167" fmla="*/ 332277 h 5130710"/>
              <a:gd name="connsiteX6168" fmla="*/ 2418352 w 6842126"/>
              <a:gd name="connsiteY6168" fmla="*/ 257032 h 5130710"/>
              <a:gd name="connsiteX6169" fmla="*/ 2416971 w 6842126"/>
              <a:gd name="connsiteY6169" fmla="*/ 273827 h 5130710"/>
              <a:gd name="connsiteX6170" fmla="*/ 2417443 w 6842126"/>
              <a:gd name="connsiteY6170" fmla="*/ 270484 h 5130710"/>
              <a:gd name="connsiteX6171" fmla="*/ 2419117 w 6842126"/>
              <a:gd name="connsiteY6171" fmla="*/ 267535 h 5130710"/>
              <a:gd name="connsiteX6172" fmla="*/ 2420045 w 6842126"/>
              <a:gd name="connsiteY6172" fmla="*/ 266598 h 5130710"/>
              <a:gd name="connsiteX6173" fmla="*/ 2421430 w 6842126"/>
              <a:gd name="connsiteY6173" fmla="*/ 253599 h 5130710"/>
              <a:gd name="connsiteX6174" fmla="*/ 2422770 w 6842126"/>
              <a:gd name="connsiteY6174" fmla="*/ 241429 h 5130710"/>
              <a:gd name="connsiteX6175" fmla="*/ 2428841 w 6842126"/>
              <a:gd name="connsiteY6175" fmla="*/ 234333 h 5130710"/>
              <a:gd name="connsiteX6176" fmla="*/ 2430364 w 6842126"/>
              <a:gd name="connsiteY6176" fmla="*/ 235261 h 5130710"/>
              <a:gd name="connsiteX6177" fmla="*/ 2429025 w 6842126"/>
              <a:gd name="connsiteY6177" fmla="*/ 258299 h 5130710"/>
              <a:gd name="connsiteX6178" fmla="*/ 2430343 w 6842126"/>
              <a:gd name="connsiteY6178" fmla="*/ 256163 h 5130710"/>
              <a:gd name="connsiteX6179" fmla="*/ 2430587 w 6842126"/>
              <a:gd name="connsiteY6179" fmla="*/ 260395 h 5130710"/>
              <a:gd name="connsiteX6180" fmla="*/ 2429306 w 6842126"/>
              <a:gd name="connsiteY6180" fmla="*/ 263851 h 5130710"/>
              <a:gd name="connsiteX6181" fmla="*/ 2428824 w 6842126"/>
              <a:gd name="connsiteY6181" fmla="*/ 261605 h 5130710"/>
              <a:gd name="connsiteX6182" fmla="*/ 2428474 w 6842126"/>
              <a:gd name="connsiteY6182" fmla="*/ 267364 h 5130710"/>
              <a:gd name="connsiteX6183" fmla="*/ 2429306 w 6842126"/>
              <a:gd name="connsiteY6183" fmla="*/ 263851 h 5130710"/>
              <a:gd name="connsiteX6184" fmla="*/ 2429067 w 6842126"/>
              <a:gd name="connsiteY6184" fmla="*/ 271883 h 5130710"/>
              <a:gd name="connsiteX6185" fmla="*/ 2428722 w 6842126"/>
              <a:gd name="connsiteY6185" fmla="*/ 276413 h 5130710"/>
              <a:gd name="connsiteX6186" fmla="*/ 2429573 w 6842126"/>
              <a:gd name="connsiteY6186" fmla="*/ 274670 h 5130710"/>
              <a:gd name="connsiteX6187" fmla="*/ 2432335 w 6842126"/>
              <a:gd name="connsiteY6187" fmla="*/ 269555 h 5130710"/>
              <a:gd name="connsiteX6188" fmla="*/ 2434034 w 6842126"/>
              <a:gd name="connsiteY6188" fmla="*/ 255085 h 5130710"/>
              <a:gd name="connsiteX6189" fmla="*/ 2444168 w 6842126"/>
              <a:gd name="connsiteY6189" fmla="*/ 181291 h 5130710"/>
              <a:gd name="connsiteX6190" fmla="*/ 2444139 w 6842126"/>
              <a:gd name="connsiteY6190" fmla="*/ 180416 h 5130710"/>
              <a:gd name="connsiteX6191" fmla="*/ 2444138 w 6842126"/>
              <a:gd name="connsiteY6191" fmla="*/ 180184 h 5130710"/>
              <a:gd name="connsiteX6192" fmla="*/ 2442954 w 6842126"/>
              <a:gd name="connsiteY6192" fmla="*/ 183765 h 5130710"/>
              <a:gd name="connsiteX6193" fmla="*/ 2430087 w 6842126"/>
              <a:gd name="connsiteY6193" fmla="*/ 212453 h 5130710"/>
              <a:gd name="connsiteX6194" fmla="*/ 2422052 w 6842126"/>
              <a:gd name="connsiteY6194" fmla="*/ 237757 h 5130710"/>
              <a:gd name="connsiteX6195" fmla="*/ 2425078 w 6842126"/>
              <a:gd name="connsiteY6195" fmla="*/ 216162 h 5130710"/>
              <a:gd name="connsiteX6196" fmla="*/ 2426309 w 6842126"/>
              <a:gd name="connsiteY6196" fmla="*/ 213562 h 5130710"/>
              <a:gd name="connsiteX6197" fmla="*/ 2434092 w 6842126"/>
              <a:gd name="connsiteY6197" fmla="*/ 195400 h 5130710"/>
              <a:gd name="connsiteX6198" fmla="*/ 2442653 w 6842126"/>
              <a:gd name="connsiteY6198" fmla="*/ 176223 h 5130710"/>
              <a:gd name="connsiteX6199" fmla="*/ 2444339 w 6842126"/>
              <a:gd name="connsiteY6199" fmla="*/ 173227 h 5130710"/>
              <a:gd name="connsiteX6200" fmla="*/ 2444431 w 6842126"/>
              <a:gd name="connsiteY6200" fmla="*/ 171228 h 5130710"/>
              <a:gd name="connsiteX6201" fmla="*/ 2449005 w 6842126"/>
              <a:gd name="connsiteY6201" fmla="*/ 161966 h 5130710"/>
              <a:gd name="connsiteX6202" fmla="*/ 2445218 w 6842126"/>
              <a:gd name="connsiteY6202" fmla="*/ 195699 h 5130710"/>
              <a:gd name="connsiteX6203" fmla="*/ 2440345 w 6842126"/>
              <a:gd name="connsiteY6203" fmla="*/ 240048 h 5130710"/>
              <a:gd name="connsiteX6204" fmla="*/ 2437977 w 6842126"/>
              <a:gd name="connsiteY6204" fmla="*/ 264531 h 5130710"/>
              <a:gd name="connsiteX6205" fmla="*/ 2439095 w 6842126"/>
              <a:gd name="connsiteY6205" fmla="*/ 265401 h 5130710"/>
              <a:gd name="connsiteX6206" fmla="*/ 2441647 w 6842126"/>
              <a:gd name="connsiteY6206" fmla="*/ 269104 h 5130710"/>
              <a:gd name="connsiteX6207" fmla="*/ 2441889 w 6842126"/>
              <a:gd name="connsiteY6207" fmla="*/ 269492 h 5130710"/>
              <a:gd name="connsiteX6208" fmla="*/ 2442559 w 6842126"/>
              <a:gd name="connsiteY6208" fmla="*/ 263705 h 5130710"/>
              <a:gd name="connsiteX6209" fmla="*/ 2444098 w 6842126"/>
              <a:gd name="connsiteY6209" fmla="*/ 249040 h 5130710"/>
              <a:gd name="connsiteX6210" fmla="*/ 2456027 w 6842126"/>
              <a:gd name="connsiteY6210" fmla="*/ 139584 h 5130710"/>
              <a:gd name="connsiteX6211" fmla="*/ 2461007 w 6842126"/>
              <a:gd name="connsiteY6211" fmla="*/ 121643 h 5130710"/>
              <a:gd name="connsiteX6212" fmla="*/ 2460621 w 6842126"/>
              <a:gd name="connsiteY6212" fmla="*/ 127434 h 5130710"/>
              <a:gd name="connsiteX6213" fmla="*/ 2457777 w 6842126"/>
              <a:gd name="connsiteY6213" fmla="*/ 135326 h 5130710"/>
              <a:gd name="connsiteX6214" fmla="*/ 2456254 w 6842126"/>
              <a:gd name="connsiteY6214" fmla="*/ 142127 h 5130710"/>
              <a:gd name="connsiteX6215" fmla="*/ 2459078 w 6842126"/>
              <a:gd name="connsiteY6215" fmla="*/ 140946 h 5130710"/>
              <a:gd name="connsiteX6216" fmla="*/ 2458800 w 6842126"/>
              <a:gd name="connsiteY6216" fmla="*/ 143003 h 5130710"/>
              <a:gd name="connsiteX6217" fmla="*/ 2459904 w 6842126"/>
              <a:gd name="connsiteY6217" fmla="*/ 163098 h 5130710"/>
              <a:gd name="connsiteX6218" fmla="*/ 2463216 w 6842126"/>
              <a:gd name="connsiteY6218" fmla="*/ 134266 h 5130710"/>
              <a:gd name="connsiteX6219" fmla="*/ 2463473 w 6842126"/>
              <a:gd name="connsiteY6219" fmla="*/ 132464 h 5130710"/>
              <a:gd name="connsiteX6220" fmla="*/ 2463591 w 6842126"/>
              <a:gd name="connsiteY6220" fmla="*/ 132231 h 5130710"/>
              <a:gd name="connsiteX6221" fmla="*/ 2465707 w 6842126"/>
              <a:gd name="connsiteY6221" fmla="*/ 126706 h 5130710"/>
              <a:gd name="connsiteX6222" fmla="*/ 2462663 w 6842126"/>
              <a:gd name="connsiteY6222" fmla="*/ 167855 h 5130710"/>
              <a:gd name="connsiteX6223" fmla="*/ 2456453 w 6842126"/>
              <a:gd name="connsiteY6223" fmla="*/ 231898 h 5130710"/>
              <a:gd name="connsiteX6224" fmla="*/ 2455159 w 6842126"/>
              <a:gd name="connsiteY6224" fmla="*/ 239668 h 5130710"/>
              <a:gd name="connsiteX6225" fmla="*/ 2458014 w 6842126"/>
              <a:gd name="connsiteY6225" fmla="*/ 231415 h 5130710"/>
              <a:gd name="connsiteX6226" fmla="*/ 2473606 w 6842126"/>
              <a:gd name="connsiteY6226" fmla="*/ 116304 h 5130710"/>
              <a:gd name="connsiteX6227" fmla="*/ 2460975 w 6842126"/>
              <a:gd name="connsiteY6227" fmla="*/ 240951 h 5130710"/>
              <a:gd name="connsiteX6228" fmla="*/ 2460352 w 6842126"/>
              <a:gd name="connsiteY6228" fmla="*/ 251007 h 5130710"/>
              <a:gd name="connsiteX6229" fmla="*/ 2460529 w 6842126"/>
              <a:gd name="connsiteY6229" fmla="*/ 252389 h 5130710"/>
              <a:gd name="connsiteX6230" fmla="*/ 2460724 w 6842126"/>
              <a:gd name="connsiteY6230" fmla="*/ 251874 h 5130710"/>
              <a:gd name="connsiteX6231" fmla="*/ 2461659 w 6842126"/>
              <a:gd name="connsiteY6231" fmla="*/ 249530 h 5130710"/>
              <a:gd name="connsiteX6232" fmla="*/ 2460910 w 6842126"/>
              <a:gd name="connsiteY6232" fmla="*/ 255399 h 5130710"/>
              <a:gd name="connsiteX6233" fmla="*/ 2461011 w 6842126"/>
              <a:gd name="connsiteY6233" fmla="*/ 256179 h 5130710"/>
              <a:gd name="connsiteX6234" fmla="*/ 2462833 w 6842126"/>
              <a:gd name="connsiteY6234" fmla="*/ 257961 h 5130710"/>
              <a:gd name="connsiteX6235" fmla="*/ 2465914 w 6842126"/>
              <a:gd name="connsiteY6235" fmla="*/ 239418 h 5130710"/>
              <a:gd name="connsiteX6236" fmla="*/ 2473210 w 6842126"/>
              <a:gd name="connsiteY6236" fmla="*/ 183920 h 5130710"/>
              <a:gd name="connsiteX6237" fmla="*/ 2469019 w 6842126"/>
              <a:gd name="connsiteY6237" fmla="*/ 231505 h 5130710"/>
              <a:gd name="connsiteX6238" fmla="*/ 2464965 w 6842126"/>
              <a:gd name="connsiteY6238" fmla="*/ 268440 h 5130710"/>
              <a:gd name="connsiteX6239" fmla="*/ 2465659 w 6842126"/>
              <a:gd name="connsiteY6239" fmla="*/ 265515 h 5130710"/>
              <a:gd name="connsiteX6240" fmla="*/ 2465281 w 6842126"/>
              <a:gd name="connsiteY6240" fmla="*/ 275311 h 5130710"/>
              <a:gd name="connsiteX6241" fmla="*/ 2443974 w 6842126"/>
              <a:gd name="connsiteY6241" fmla="*/ 374712 h 5130710"/>
              <a:gd name="connsiteX6242" fmla="*/ 2413435 w 6842126"/>
              <a:gd name="connsiteY6242" fmla="*/ 531355 h 5130710"/>
              <a:gd name="connsiteX6243" fmla="*/ 2425184 w 6842126"/>
              <a:gd name="connsiteY6243" fmla="*/ 517441 h 5130710"/>
              <a:gd name="connsiteX6244" fmla="*/ 2460160 w 6842126"/>
              <a:gd name="connsiteY6244" fmla="*/ 354463 h 5130710"/>
              <a:gd name="connsiteX6245" fmla="*/ 2470216 w 6842126"/>
              <a:gd name="connsiteY6245" fmla="*/ 315842 h 5130710"/>
              <a:gd name="connsiteX6246" fmla="*/ 2474360 w 6842126"/>
              <a:gd name="connsiteY6246" fmla="*/ 295154 h 5130710"/>
              <a:gd name="connsiteX6247" fmla="*/ 2473384 w 6842126"/>
              <a:gd name="connsiteY6247" fmla="*/ 308254 h 5130710"/>
              <a:gd name="connsiteX6248" fmla="*/ 2473257 w 6842126"/>
              <a:gd name="connsiteY6248" fmla="*/ 309497 h 5130710"/>
              <a:gd name="connsiteX6249" fmla="*/ 2475876 w 6842126"/>
              <a:gd name="connsiteY6249" fmla="*/ 301830 h 5130710"/>
              <a:gd name="connsiteX6250" fmla="*/ 2481636 w 6842126"/>
              <a:gd name="connsiteY6250" fmla="*/ 288824 h 5130710"/>
              <a:gd name="connsiteX6251" fmla="*/ 2483260 w 6842126"/>
              <a:gd name="connsiteY6251" fmla="*/ 308670 h 5130710"/>
              <a:gd name="connsiteX6252" fmla="*/ 2503245 w 6842126"/>
              <a:gd name="connsiteY6252" fmla="*/ 273622 h 5130710"/>
              <a:gd name="connsiteX6253" fmla="*/ 2497163 w 6842126"/>
              <a:gd name="connsiteY6253" fmla="*/ 291015 h 5130710"/>
              <a:gd name="connsiteX6254" fmla="*/ 2496771 w 6842126"/>
              <a:gd name="connsiteY6254" fmla="*/ 300571 h 5130710"/>
              <a:gd name="connsiteX6255" fmla="*/ 2496045 w 6842126"/>
              <a:gd name="connsiteY6255" fmla="*/ 314182 h 5130710"/>
              <a:gd name="connsiteX6256" fmla="*/ 2500268 w 6842126"/>
              <a:gd name="connsiteY6256" fmla="*/ 294081 h 5130710"/>
              <a:gd name="connsiteX6257" fmla="*/ 2500635 w 6842126"/>
              <a:gd name="connsiteY6257" fmla="*/ 295177 h 5130710"/>
              <a:gd name="connsiteX6258" fmla="*/ 2502082 w 6842126"/>
              <a:gd name="connsiteY6258" fmla="*/ 312059 h 5130710"/>
              <a:gd name="connsiteX6259" fmla="*/ 2500749 w 6842126"/>
              <a:gd name="connsiteY6259" fmla="*/ 318876 h 5130710"/>
              <a:gd name="connsiteX6260" fmla="*/ 2503312 w 6842126"/>
              <a:gd name="connsiteY6260" fmla="*/ 319381 h 5130710"/>
              <a:gd name="connsiteX6261" fmla="*/ 2504822 w 6842126"/>
              <a:gd name="connsiteY6261" fmla="*/ 320464 h 5130710"/>
              <a:gd name="connsiteX6262" fmla="*/ 2514680 w 6842126"/>
              <a:gd name="connsiteY6262" fmla="*/ 289454 h 5130710"/>
              <a:gd name="connsiteX6263" fmla="*/ 2522625 w 6842126"/>
              <a:gd name="connsiteY6263" fmla="*/ 283968 h 5130710"/>
              <a:gd name="connsiteX6264" fmla="*/ 2536872 w 6842126"/>
              <a:gd name="connsiteY6264" fmla="*/ 254230 h 5130710"/>
              <a:gd name="connsiteX6265" fmla="*/ 2562909 w 6842126"/>
              <a:gd name="connsiteY6265" fmla="*/ 190357 h 5130710"/>
              <a:gd name="connsiteX6266" fmla="*/ 2542477 w 6842126"/>
              <a:gd name="connsiteY6266" fmla="*/ 258915 h 5130710"/>
              <a:gd name="connsiteX6267" fmla="*/ 2530368 w 6842126"/>
              <a:gd name="connsiteY6267" fmla="*/ 293344 h 5130710"/>
              <a:gd name="connsiteX6268" fmla="*/ 2526616 w 6842126"/>
              <a:gd name="connsiteY6268" fmla="*/ 304648 h 5130710"/>
              <a:gd name="connsiteX6269" fmla="*/ 2525259 w 6842126"/>
              <a:gd name="connsiteY6269" fmla="*/ 308561 h 5130710"/>
              <a:gd name="connsiteX6270" fmla="*/ 2531443 w 6842126"/>
              <a:gd name="connsiteY6270" fmla="*/ 308245 h 5130710"/>
              <a:gd name="connsiteX6271" fmla="*/ 2533215 w 6842126"/>
              <a:gd name="connsiteY6271" fmla="*/ 304118 h 5130710"/>
              <a:gd name="connsiteX6272" fmla="*/ 2540184 w 6842126"/>
              <a:gd name="connsiteY6272" fmla="*/ 289060 h 5130710"/>
              <a:gd name="connsiteX6273" fmla="*/ 2543906 w 6842126"/>
              <a:gd name="connsiteY6273" fmla="*/ 287347 h 5130710"/>
              <a:gd name="connsiteX6274" fmla="*/ 2544083 w 6842126"/>
              <a:gd name="connsiteY6274" fmla="*/ 287319 h 5130710"/>
              <a:gd name="connsiteX6275" fmla="*/ 2545191 w 6842126"/>
              <a:gd name="connsiteY6275" fmla="*/ 275940 h 5130710"/>
              <a:gd name="connsiteX6276" fmla="*/ 2547239 w 6842126"/>
              <a:gd name="connsiteY6276" fmla="*/ 268589 h 5130710"/>
              <a:gd name="connsiteX6277" fmla="*/ 2553100 w 6842126"/>
              <a:gd name="connsiteY6277" fmla="*/ 267497 h 5130710"/>
              <a:gd name="connsiteX6278" fmla="*/ 2554156 w 6842126"/>
              <a:gd name="connsiteY6278" fmla="*/ 267291 h 5130710"/>
              <a:gd name="connsiteX6279" fmla="*/ 2556319 w 6842126"/>
              <a:gd name="connsiteY6279" fmla="*/ 259441 h 5130710"/>
              <a:gd name="connsiteX6280" fmla="*/ 2561516 w 6842126"/>
              <a:gd name="connsiteY6280" fmla="*/ 244556 h 5130710"/>
              <a:gd name="connsiteX6281" fmla="*/ 2566075 w 6842126"/>
              <a:gd name="connsiteY6281" fmla="*/ 237069 h 5130710"/>
              <a:gd name="connsiteX6282" fmla="*/ 2559127 w 6842126"/>
              <a:gd name="connsiteY6282" fmla="*/ 278533 h 5130710"/>
              <a:gd name="connsiteX6283" fmla="*/ 2512900 w 6842126"/>
              <a:gd name="connsiteY6283" fmla="*/ 461346 h 5130710"/>
              <a:gd name="connsiteX6284" fmla="*/ 2547841 w 6842126"/>
              <a:gd name="connsiteY6284" fmla="*/ 439515 h 5130710"/>
              <a:gd name="connsiteX6285" fmla="*/ 2568441 w 6842126"/>
              <a:gd name="connsiteY6285" fmla="*/ 389075 h 5130710"/>
              <a:gd name="connsiteX6286" fmla="*/ 2598225 w 6842126"/>
              <a:gd name="connsiteY6286" fmla="*/ 306053 h 5130710"/>
              <a:gd name="connsiteX6287" fmla="*/ 2618645 w 6842126"/>
              <a:gd name="connsiteY6287" fmla="*/ 237238 h 5130710"/>
              <a:gd name="connsiteX6288" fmla="*/ 2619813 w 6842126"/>
              <a:gd name="connsiteY6288" fmla="*/ 233193 h 5130710"/>
              <a:gd name="connsiteX6289" fmla="*/ 2620918 w 6842126"/>
              <a:gd name="connsiteY6289" fmla="*/ 230857 h 5130710"/>
              <a:gd name="connsiteX6290" fmla="*/ 2626949 w 6842126"/>
              <a:gd name="connsiteY6290" fmla="*/ 227141 h 5130710"/>
              <a:gd name="connsiteX6291" fmla="*/ 2642860 w 6842126"/>
              <a:gd name="connsiteY6291" fmla="*/ 190793 h 5130710"/>
              <a:gd name="connsiteX6292" fmla="*/ 2650783 w 6842126"/>
              <a:gd name="connsiteY6292" fmla="*/ 186658 h 5130710"/>
              <a:gd name="connsiteX6293" fmla="*/ 2651914 w 6842126"/>
              <a:gd name="connsiteY6293" fmla="*/ 184510 h 5130710"/>
              <a:gd name="connsiteX6294" fmla="*/ 2652428 w 6842126"/>
              <a:gd name="connsiteY6294" fmla="*/ 182407 h 5130710"/>
              <a:gd name="connsiteX6295" fmla="*/ 2654088 w 6842126"/>
              <a:gd name="connsiteY6295" fmla="*/ 179525 h 5130710"/>
              <a:gd name="connsiteX6296" fmla="*/ 2654737 w 6842126"/>
              <a:gd name="connsiteY6296" fmla="*/ 179395 h 5130710"/>
              <a:gd name="connsiteX6297" fmla="*/ 2654992 w 6842126"/>
              <a:gd name="connsiteY6297" fmla="*/ 177958 h 5130710"/>
              <a:gd name="connsiteX6298" fmla="*/ 2654088 w 6842126"/>
              <a:gd name="connsiteY6298" fmla="*/ 179525 h 5130710"/>
              <a:gd name="connsiteX6299" fmla="*/ 2653080 w 6842126"/>
              <a:gd name="connsiteY6299" fmla="*/ 179729 h 5130710"/>
              <a:gd name="connsiteX6300" fmla="*/ 2660750 w 6842126"/>
              <a:gd name="connsiteY6300" fmla="*/ 171023 h 5130710"/>
              <a:gd name="connsiteX6301" fmla="*/ 2644819 w 6842126"/>
              <a:gd name="connsiteY6301" fmla="*/ 208994 h 5130710"/>
              <a:gd name="connsiteX6302" fmla="*/ 2646596 w 6842126"/>
              <a:gd name="connsiteY6302" fmla="*/ 217221 h 5130710"/>
              <a:gd name="connsiteX6303" fmla="*/ 2636359 w 6842126"/>
              <a:gd name="connsiteY6303" fmla="*/ 253121 h 5130710"/>
              <a:gd name="connsiteX6304" fmla="*/ 2616172 w 6842126"/>
              <a:gd name="connsiteY6304" fmla="*/ 303304 h 5130710"/>
              <a:gd name="connsiteX6305" fmla="*/ 2622018 w 6842126"/>
              <a:gd name="connsiteY6305" fmla="*/ 301594 h 5130710"/>
              <a:gd name="connsiteX6306" fmla="*/ 2625840 w 6842126"/>
              <a:gd name="connsiteY6306" fmla="*/ 298772 h 5130710"/>
              <a:gd name="connsiteX6307" fmla="*/ 2629302 w 6842126"/>
              <a:gd name="connsiteY6307" fmla="*/ 288890 h 5130710"/>
              <a:gd name="connsiteX6308" fmla="*/ 2640507 w 6842126"/>
              <a:gd name="connsiteY6308" fmla="*/ 255408 h 5130710"/>
              <a:gd name="connsiteX6309" fmla="*/ 2644496 w 6842126"/>
              <a:gd name="connsiteY6309" fmla="*/ 262434 h 5130710"/>
              <a:gd name="connsiteX6310" fmla="*/ 2644725 w 6842126"/>
              <a:gd name="connsiteY6310" fmla="*/ 268493 h 5130710"/>
              <a:gd name="connsiteX6311" fmla="*/ 2647907 w 6842126"/>
              <a:gd name="connsiteY6311" fmla="*/ 260578 h 5130710"/>
              <a:gd name="connsiteX6312" fmla="*/ 2661858 w 6842126"/>
              <a:gd name="connsiteY6312" fmla="*/ 229512 h 5130710"/>
              <a:gd name="connsiteX6313" fmla="*/ 2693940 w 6842126"/>
              <a:gd name="connsiteY6313" fmla="*/ 158946 h 5130710"/>
              <a:gd name="connsiteX6314" fmla="*/ 2697322 w 6842126"/>
              <a:gd name="connsiteY6314" fmla="*/ 162369 h 5130710"/>
              <a:gd name="connsiteX6315" fmla="*/ 2694132 w 6842126"/>
              <a:gd name="connsiteY6315" fmla="*/ 170008 h 5130710"/>
              <a:gd name="connsiteX6316" fmla="*/ 2675924 w 6842126"/>
              <a:gd name="connsiteY6316" fmla="*/ 213286 h 5130710"/>
              <a:gd name="connsiteX6317" fmla="*/ 2683692 w 6842126"/>
              <a:gd name="connsiteY6317" fmla="*/ 221041 h 5130710"/>
              <a:gd name="connsiteX6318" fmla="*/ 2677437 w 6842126"/>
              <a:gd name="connsiteY6318" fmla="*/ 241510 h 5130710"/>
              <a:gd name="connsiteX6319" fmla="*/ 2673384 w 6842126"/>
              <a:gd name="connsiteY6319" fmla="*/ 262075 h 5130710"/>
              <a:gd name="connsiteX6320" fmla="*/ 2655381 w 6842126"/>
              <a:gd name="connsiteY6320" fmla="*/ 310145 h 5130710"/>
              <a:gd name="connsiteX6321" fmla="*/ 2654911 w 6842126"/>
              <a:gd name="connsiteY6321" fmla="*/ 314441 h 5130710"/>
              <a:gd name="connsiteX6322" fmla="*/ 2658272 w 6842126"/>
              <a:gd name="connsiteY6322" fmla="*/ 303556 h 5130710"/>
              <a:gd name="connsiteX6323" fmla="*/ 2669068 w 6842126"/>
              <a:gd name="connsiteY6323" fmla="*/ 278881 h 5130710"/>
              <a:gd name="connsiteX6324" fmla="*/ 2677012 w 6842126"/>
              <a:gd name="connsiteY6324" fmla="*/ 273397 h 5130710"/>
              <a:gd name="connsiteX6325" fmla="*/ 2683241 w 6842126"/>
              <a:gd name="connsiteY6325" fmla="*/ 258831 h 5130710"/>
              <a:gd name="connsiteX6326" fmla="*/ 2681366 w 6842126"/>
              <a:gd name="connsiteY6326" fmla="*/ 283900 h 5130710"/>
              <a:gd name="connsiteX6327" fmla="*/ 2676766 w 6842126"/>
              <a:gd name="connsiteY6327" fmla="*/ 291770 h 5130710"/>
              <a:gd name="connsiteX6328" fmla="*/ 2676611 w 6842126"/>
              <a:gd name="connsiteY6328" fmla="*/ 303391 h 5130710"/>
              <a:gd name="connsiteX6329" fmla="*/ 2666458 w 6842126"/>
              <a:gd name="connsiteY6329" fmla="*/ 332805 h 5130710"/>
              <a:gd name="connsiteX6330" fmla="*/ 2662411 w 6842126"/>
              <a:gd name="connsiteY6330" fmla="*/ 353100 h 5130710"/>
              <a:gd name="connsiteX6331" fmla="*/ 2670203 w 6842126"/>
              <a:gd name="connsiteY6331" fmla="*/ 334116 h 5130710"/>
              <a:gd name="connsiteX6332" fmla="*/ 2675180 w 6842126"/>
              <a:gd name="connsiteY6332" fmla="*/ 321994 h 5130710"/>
              <a:gd name="connsiteX6333" fmla="*/ 2679375 w 6842126"/>
              <a:gd name="connsiteY6333" fmla="*/ 310544 h 5130710"/>
              <a:gd name="connsiteX6334" fmla="*/ 2679255 w 6842126"/>
              <a:gd name="connsiteY6334" fmla="*/ 312148 h 5130710"/>
              <a:gd name="connsiteX6335" fmla="*/ 2624770 w 6842126"/>
              <a:gd name="connsiteY6335" fmla="*/ 550324 h 5130710"/>
              <a:gd name="connsiteX6336" fmla="*/ 2606247 w 6842126"/>
              <a:gd name="connsiteY6336" fmla="*/ 625440 h 5130710"/>
              <a:gd name="connsiteX6337" fmla="*/ 2623015 w 6842126"/>
              <a:gd name="connsiteY6337" fmla="*/ 588494 h 5130710"/>
              <a:gd name="connsiteX6338" fmla="*/ 2626925 w 6842126"/>
              <a:gd name="connsiteY6338" fmla="*/ 574577 h 5130710"/>
              <a:gd name="connsiteX6339" fmla="*/ 2626849 w 6842126"/>
              <a:gd name="connsiteY6339" fmla="*/ 575001 h 5130710"/>
              <a:gd name="connsiteX6340" fmla="*/ 2627585 w 6842126"/>
              <a:gd name="connsiteY6340" fmla="*/ 572231 h 5130710"/>
              <a:gd name="connsiteX6341" fmla="*/ 2628798 w 6842126"/>
              <a:gd name="connsiteY6341" fmla="*/ 567910 h 5130710"/>
              <a:gd name="connsiteX6342" fmla="*/ 2629071 w 6842126"/>
              <a:gd name="connsiteY6342" fmla="*/ 566632 h 5130710"/>
              <a:gd name="connsiteX6343" fmla="*/ 2627585 w 6842126"/>
              <a:gd name="connsiteY6343" fmla="*/ 572231 h 5130710"/>
              <a:gd name="connsiteX6344" fmla="*/ 2626925 w 6842126"/>
              <a:gd name="connsiteY6344" fmla="*/ 574577 h 5130710"/>
              <a:gd name="connsiteX6345" fmla="*/ 2636466 w 6842126"/>
              <a:gd name="connsiteY6345" fmla="*/ 521757 h 5130710"/>
              <a:gd name="connsiteX6346" fmla="*/ 2671495 w 6842126"/>
              <a:gd name="connsiteY6346" fmla="*/ 373435 h 5130710"/>
              <a:gd name="connsiteX6347" fmla="*/ 2682897 w 6842126"/>
              <a:gd name="connsiteY6347" fmla="*/ 361291 h 5130710"/>
              <a:gd name="connsiteX6348" fmla="*/ 2687639 w 6842126"/>
              <a:gd name="connsiteY6348" fmla="*/ 358192 h 5130710"/>
              <a:gd name="connsiteX6349" fmla="*/ 2683278 w 6842126"/>
              <a:gd name="connsiteY6349" fmla="*/ 390702 h 5130710"/>
              <a:gd name="connsiteX6350" fmla="*/ 2687976 w 6842126"/>
              <a:gd name="connsiteY6350" fmla="*/ 377362 h 5130710"/>
              <a:gd name="connsiteX6351" fmla="*/ 2691872 w 6842126"/>
              <a:gd name="connsiteY6351" fmla="*/ 355425 h 5130710"/>
              <a:gd name="connsiteX6352" fmla="*/ 2694675 w 6842126"/>
              <a:gd name="connsiteY6352" fmla="*/ 353591 h 5130710"/>
              <a:gd name="connsiteX6353" fmla="*/ 2701969 w 6842126"/>
              <a:gd name="connsiteY6353" fmla="*/ 323652 h 5130710"/>
              <a:gd name="connsiteX6354" fmla="*/ 2707962 w 6842126"/>
              <a:gd name="connsiteY6354" fmla="*/ 303591 h 5130710"/>
              <a:gd name="connsiteX6355" fmla="*/ 2700719 w 6842126"/>
              <a:gd name="connsiteY6355" fmla="*/ 358300 h 5130710"/>
              <a:gd name="connsiteX6356" fmla="*/ 2696955 w 6842126"/>
              <a:gd name="connsiteY6356" fmla="*/ 405128 h 5130710"/>
              <a:gd name="connsiteX6357" fmla="*/ 2700227 w 6842126"/>
              <a:gd name="connsiteY6357" fmla="*/ 401093 h 5130710"/>
              <a:gd name="connsiteX6358" fmla="*/ 2702238 w 6842126"/>
              <a:gd name="connsiteY6358" fmla="*/ 391758 h 5130710"/>
              <a:gd name="connsiteX6359" fmla="*/ 2713283 w 6842126"/>
              <a:gd name="connsiteY6359" fmla="*/ 316512 h 5130710"/>
              <a:gd name="connsiteX6360" fmla="*/ 2707160 w 6842126"/>
              <a:gd name="connsiteY6360" fmla="*/ 376012 h 5130710"/>
              <a:gd name="connsiteX6361" fmla="*/ 2704109 w 6842126"/>
              <a:gd name="connsiteY6361" fmla="*/ 396303 h 5130710"/>
              <a:gd name="connsiteX6362" fmla="*/ 2704624 w 6842126"/>
              <a:gd name="connsiteY6362" fmla="*/ 395667 h 5130710"/>
              <a:gd name="connsiteX6363" fmla="*/ 2712133 w 6842126"/>
              <a:gd name="connsiteY6363" fmla="*/ 366515 h 5130710"/>
              <a:gd name="connsiteX6364" fmla="*/ 2716005 w 6842126"/>
              <a:gd name="connsiteY6364" fmla="*/ 382606 h 5130710"/>
              <a:gd name="connsiteX6365" fmla="*/ 2700329 w 6842126"/>
              <a:gd name="connsiteY6365" fmla="*/ 420705 h 5130710"/>
              <a:gd name="connsiteX6366" fmla="*/ 2703905 w 6842126"/>
              <a:gd name="connsiteY6366" fmla="*/ 463146 h 5130710"/>
              <a:gd name="connsiteX6367" fmla="*/ 2682122 w 6842126"/>
              <a:gd name="connsiteY6367" fmla="*/ 570344 h 5130710"/>
              <a:gd name="connsiteX6368" fmla="*/ 2676430 w 6842126"/>
              <a:gd name="connsiteY6368" fmla="*/ 644377 h 5130710"/>
              <a:gd name="connsiteX6369" fmla="*/ 2730928 w 6842126"/>
              <a:gd name="connsiteY6369" fmla="*/ 418127 h 5130710"/>
              <a:gd name="connsiteX6370" fmla="*/ 2757862 w 6842126"/>
              <a:gd name="connsiteY6370" fmla="*/ 323417 h 5130710"/>
              <a:gd name="connsiteX6371" fmla="*/ 2761694 w 6842126"/>
              <a:gd name="connsiteY6371" fmla="*/ 311535 h 5130710"/>
              <a:gd name="connsiteX6372" fmla="*/ 2760073 w 6842126"/>
              <a:gd name="connsiteY6372" fmla="*/ 326293 h 5130710"/>
              <a:gd name="connsiteX6373" fmla="*/ 2760717 w 6842126"/>
              <a:gd name="connsiteY6373" fmla="*/ 330510 h 5130710"/>
              <a:gd name="connsiteX6374" fmla="*/ 2759745 w 6842126"/>
              <a:gd name="connsiteY6374" fmla="*/ 351609 h 5130710"/>
              <a:gd name="connsiteX6375" fmla="*/ 2764752 w 6842126"/>
              <a:gd name="connsiteY6375" fmla="*/ 332908 h 5130710"/>
              <a:gd name="connsiteX6376" fmla="*/ 2770929 w 6842126"/>
              <a:gd name="connsiteY6376" fmla="*/ 317775 h 5130710"/>
              <a:gd name="connsiteX6377" fmla="*/ 2774146 w 6842126"/>
              <a:gd name="connsiteY6377" fmla="*/ 314565 h 5130710"/>
              <a:gd name="connsiteX6378" fmla="*/ 2749181 w 6842126"/>
              <a:gd name="connsiteY6378" fmla="*/ 410624 h 5130710"/>
              <a:gd name="connsiteX6379" fmla="*/ 2747927 w 6842126"/>
              <a:gd name="connsiteY6379" fmla="*/ 478322 h 5130710"/>
              <a:gd name="connsiteX6380" fmla="*/ 2792888 w 6842126"/>
              <a:gd name="connsiteY6380" fmla="*/ 351278 h 5130710"/>
              <a:gd name="connsiteX6381" fmla="*/ 2799739 w 6842126"/>
              <a:gd name="connsiteY6381" fmla="*/ 327477 h 5130710"/>
              <a:gd name="connsiteX6382" fmla="*/ 2798922 w 6842126"/>
              <a:gd name="connsiteY6382" fmla="*/ 333537 h 5130710"/>
              <a:gd name="connsiteX6383" fmla="*/ 2807562 w 6842126"/>
              <a:gd name="connsiteY6383" fmla="*/ 361516 h 5130710"/>
              <a:gd name="connsiteX6384" fmla="*/ 2774835 w 6842126"/>
              <a:gd name="connsiteY6384" fmla="*/ 504657 h 5130710"/>
              <a:gd name="connsiteX6385" fmla="*/ 2749090 w 6842126"/>
              <a:gd name="connsiteY6385" fmla="*/ 606806 h 5130710"/>
              <a:gd name="connsiteX6386" fmla="*/ 2685967 w 6842126"/>
              <a:gd name="connsiteY6386" fmla="*/ 801834 h 5130710"/>
              <a:gd name="connsiteX6387" fmla="*/ 2672541 w 6842126"/>
              <a:gd name="connsiteY6387" fmla="*/ 838013 h 5130710"/>
              <a:gd name="connsiteX6388" fmla="*/ 2674510 w 6842126"/>
              <a:gd name="connsiteY6388" fmla="*/ 838961 h 5130710"/>
              <a:gd name="connsiteX6389" fmla="*/ 2711532 w 6842126"/>
              <a:gd name="connsiteY6389" fmla="*/ 732975 h 5130710"/>
              <a:gd name="connsiteX6390" fmla="*/ 2772044 w 6842126"/>
              <a:gd name="connsiteY6390" fmla="*/ 534152 h 5130710"/>
              <a:gd name="connsiteX6391" fmla="*/ 2770898 w 6842126"/>
              <a:gd name="connsiteY6391" fmla="*/ 532962 h 5130710"/>
              <a:gd name="connsiteX6392" fmla="*/ 2773175 w 6842126"/>
              <a:gd name="connsiteY6392" fmla="*/ 528988 h 5130710"/>
              <a:gd name="connsiteX6393" fmla="*/ 2773302 w 6842126"/>
              <a:gd name="connsiteY6393" fmla="*/ 530017 h 5130710"/>
              <a:gd name="connsiteX6394" fmla="*/ 2783745 w 6842126"/>
              <a:gd name="connsiteY6394" fmla="*/ 495706 h 5130710"/>
              <a:gd name="connsiteX6395" fmla="*/ 2832897 w 6842126"/>
              <a:gd name="connsiteY6395" fmla="*/ 332207 h 5130710"/>
              <a:gd name="connsiteX6396" fmla="*/ 2847793 w 6842126"/>
              <a:gd name="connsiteY6396" fmla="*/ 314871 h 5130710"/>
              <a:gd name="connsiteX6397" fmla="*/ 2869741 w 6842126"/>
              <a:gd name="connsiteY6397" fmla="*/ 304407 h 5130710"/>
              <a:gd name="connsiteX6398" fmla="*/ 2869028 w 6842126"/>
              <a:gd name="connsiteY6398" fmla="*/ 331145 h 5130710"/>
              <a:gd name="connsiteX6399" fmla="*/ 2872455 w 6842126"/>
              <a:gd name="connsiteY6399" fmla="*/ 347220 h 5130710"/>
              <a:gd name="connsiteX6400" fmla="*/ 2877250 w 6842126"/>
              <a:gd name="connsiteY6400" fmla="*/ 355479 h 5130710"/>
              <a:gd name="connsiteX6401" fmla="*/ 2879509 w 6842126"/>
              <a:gd name="connsiteY6401" fmla="*/ 340057 h 5130710"/>
              <a:gd name="connsiteX6402" fmla="*/ 2883700 w 6842126"/>
              <a:gd name="connsiteY6402" fmla="*/ 338915 h 5130710"/>
              <a:gd name="connsiteX6403" fmla="*/ 2885734 w 6842126"/>
              <a:gd name="connsiteY6403" fmla="*/ 342636 h 5130710"/>
              <a:gd name="connsiteX6404" fmla="*/ 2889369 w 6842126"/>
              <a:gd name="connsiteY6404" fmla="*/ 325219 h 5130710"/>
              <a:gd name="connsiteX6405" fmla="*/ 2887930 w 6842126"/>
              <a:gd name="connsiteY6405" fmla="*/ 338512 h 5130710"/>
              <a:gd name="connsiteX6406" fmla="*/ 2891336 w 6842126"/>
              <a:gd name="connsiteY6406" fmla="*/ 319664 h 5130710"/>
              <a:gd name="connsiteX6407" fmla="*/ 2889369 w 6842126"/>
              <a:gd name="connsiteY6407" fmla="*/ 325219 h 5130710"/>
              <a:gd name="connsiteX6408" fmla="*/ 2891192 w 6842126"/>
              <a:gd name="connsiteY6408" fmla="*/ 304619 h 5130710"/>
              <a:gd name="connsiteX6409" fmla="*/ 2893324 w 6842126"/>
              <a:gd name="connsiteY6409" fmla="*/ 300100 h 5130710"/>
              <a:gd name="connsiteX6410" fmla="*/ 2893957 w 6842126"/>
              <a:gd name="connsiteY6410" fmla="*/ 290527 h 5130710"/>
              <a:gd name="connsiteX6411" fmla="*/ 2896550 w 6842126"/>
              <a:gd name="connsiteY6411" fmla="*/ 268824 h 5130710"/>
              <a:gd name="connsiteX6412" fmla="*/ 2900253 w 6842126"/>
              <a:gd name="connsiteY6412" fmla="*/ 257351 h 5130710"/>
              <a:gd name="connsiteX6413" fmla="*/ 2902004 w 6842126"/>
              <a:gd name="connsiteY6413" fmla="*/ 258879 h 5130710"/>
              <a:gd name="connsiteX6414" fmla="*/ 2901178 w 6842126"/>
              <a:gd name="connsiteY6414" fmla="*/ 274909 h 5130710"/>
              <a:gd name="connsiteX6415" fmla="*/ 2904466 w 6842126"/>
              <a:gd name="connsiteY6415" fmla="*/ 259899 h 5130710"/>
              <a:gd name="connsiteX6416" fmla="*/ 2904477 w 6842126"/>
              <a:gd name="connsiteY6416" fmla="*/ 259905 h 5130710"/>
              <a:gd name="connsiteX6417" fmla="*/ 2904492 w 6842126"/>
              <a:gd name="connsiteY6417" fmla="*/ 259780 h 5130710"/>
              <a:gd name="connsiteX6418" fmla="*/ 2911004 w 6842126"/>
              <a:gd name="connsiteY6418" fmla="*/ 230059 h 5130710"/>
              <a:gd name="connsiteX6419" fmla="*/ 2905981 w 6842126"/>
              <a:gd name="connsiteY6419" fmla="*/ 247547 h 5130710"/>
              <a:gd name="connsiteX6420" fmla="*/ 2904492 w 6842126"/>
              <a:gd name="connsiteY6420" fmla="*/ 259780 h 5130710"/>
              <a:gd name="connsiteX6421" fmla="*/ 2904466 w 6842126"/>
              <a:gd name="connsiteY6421" fmla="*/ 259899 h 5130710"/>
              <a:gd name="connsiteX6422" fmla="*/ 2902004 w 6842126"/>
              <a:gd name="connsiteY6422" fmla="*/ 258879 h 5130710"/>
              <a:gd name="connsiteX6423" fmla="*/ 2912307 w 6842126"/>
              <a:gd name="connsiteY6423" fmla="*/ 220382 h 5130710"/>
              <a:gd name="connsiteX6424" fmla="*/ 2912968 w 6842126"/>
              <a:gd name="connsiteY6424" fmla="*/ 229451 h 5130710"/>
              <a:gd name="connsiteX6425" fmla="*/ 2919014 w 6842126"/>
              <a:gd name="connsiteY6425" fmla="*/ 235052 h 5130710"/>
              <a:gd name="connsiteX6426" fmla="*/ 2915794 w 6842126"/>
              <a:gd name="connsiteY6426" fmla="*/ 267462 h 5130710"/>
              <a:gd name="connsiteX6427" fmla="*/ 2902407 w 6842126"/>
              <a:gd name="connsiteY6427" fmla="*/ 373921 h 5130710"/>
              <a:gd name="connsiteX6428" fmla="*/ 2901435 w 6842126"/>
              <a:gd name="connsiteY6428" fmla="*/ 379362 h 5130710"/>
              <a:gd name="connsiteX6429" fmla="*/ 2901450 w 6842126"/>
              <a:gd name="connsiteY6429" fmla="*/ 379568 h 5130710"/>
              <a:gd name="connsiteX6430" fmla="*/ 2899061 w 6842126"/>
              <a:gd name="connsiteY6430" fmla="*/ 400869 h 5130710"/>
              <a:gd name="connsiteX6431" fmla="*/ 2895777 w 6842126"/>
              <a:gd name="connsiteY6431" fmla="*/ 411084 h 5130710"/>
              <a:gd name="connsiteX6432" fmla="*/ 2887429 w 6842126"/>
              <a:gd name="connsiteY6432" fmla="*/ 457874 h 5130710"/>
              <a:gd name="connsiteX6433" fmla="*/ 2896226 w 6842126"/>
              <a:gd name="connsiteY6433" fmla="*/ 430502 h 5130710"/>
              <a:gd name="connsiteX6434" fmla="*/ 2899061 w 6842126"/>
              <a:gd name="connsiteY6434" fmla="*/ 400869 h 5130710"/>
              <a:gd name="connsiteX6435" fmla="*/ 2904282 w 6842126"/>
              <a:gd name="connsiteY6435" fmla="*/ 390074 h 5130710"/>
              <a:gd name="connsiteX6436" fmla="*/ 2909098 w 6842126"/>
              <a:gd name="connsiteY6436" fmla="*/ 362234 h 5130710"/>
              <a:gd name="connsiteX6437" fmla="*/ 2924773 w 6842126"/>
              <a:gd name="connsiteY6437" fmla="*/ 253605 h 5130710"/>
              <a:gd name="connsiteX6438" fmla="*/ 2934435 w 6842126"/>
              <a:gd name="connsiteY6438" fmla="*/ 191079 h 5130710"/>
              <a:gd name="connsiteX6439" fmla="*/ 2937653 w 6842126"/>
              <a:gd name="connsiteY6439" fmla="*/ 201448 h 5130710"/>
              <a:gd name="connsiteX6440" fmla="*/ 2936092 w 6842126"/>
              <a:gd name="connsiteY6440" fmla="*/ 218385 h 5130710"/>
              <a:gd name="connsiteX6441" fmla="*/ 2936220 w 6842126"/>
              <a:gd name="connsiteY6441" fmla="*/ 283556 h 5130710"/>
              <a:gd name="connsiteX6442" fmla="*/ 2924910 w 6842126"/>
              <a:gd name="connsiteY6442" fmla="*/ 373041 h 5130710"/>
              <a:gd name="connsiteX6443" fmla="*/ 2924218 w 6842126"/>
              <a:gd name="connsiteY6443" fmla="*/ 376799 h 5130710"/>
              <a:gd name="connsiteX6444" fmla="*/ 2924721 w 6842126"/>
              <a:gd name="connsiteY6444" fmla="*/ 377861 h 5130710"/>
              <a:gd name="connsiteX6445" fmla="*/ 2927125 w 6842126"/>
              <a:gd name="connsiteY6445" fmla="*/ 386613 h 5130710"/>
              <a:gd name="connsiteX6446" fmla="*/ 2929120 w 6842126"/>
              <a:gd name="connsiteY6446" fmla="*/ 375576 h 5130710"/>
              <a:gd name="connsiteX6447" fmla="*/ 2947406 w 6842126"/>
              <a:gd name="connsiteY6447" fmla="*/ 268718 h 5130710"/>
              <a:gd name="connsiteX6448" fmla="*/ 2941846 w 6842126"/>
              <a:gd name="connsiteY6448" fmla="*/ 361082 h 5130710"/>
              <a:gd name="connsiteX6449" fmla="*/ 2938112 w 6842126"/>
              <a:gd name="connsiteY6449" fmla="*/ 388056 h 5130710"/>
              <a:gd name="connsiteX6450" fmla="*/ 2940931 w 6842126"/>
              <a:gd name="connsiteY6450" fmla="*/ 383603 h 5130710"/>
              <a:gd name="connsiteX6451" fmla="*/ 2941196 w 6842126"/>
              <a:gd name="connsiteY6451" fmla="*/ 383367 h 5130710"/>
              <a:gd name="connsiteX6452" fmla="*/ 2946558 w 6842126"/>
              <a:gd name="connsiteY6452" fmla="*/ 345187 h 5130710"/>
              <a:gd name="connsiteX6453" fmla="*/ 2956838 w 6842126"/>
              <a:gd name="connsiteY6453" fmla="*/ 275505 h 5130710"/>
              <a:gd name="connsiteX6454" fmla="*/ 2956725 w 6842126"/>
              <a:gd name="connsiteY6454" fmla="*/ 275621 h 5130710"/>
              <a:gd name="connsiteX6455" fmla="*/ 2954142 w 6842126"/>
              <a:gd name="connsiteY6455" fmla="*/ 257707 h 5130710"/>
              <a:gd name="connsiteX6456" fmla="*/ 2958033 w 6842126"/>
              <a:gd name="connsiteY6456" fmla="*/ 259086 h 5130710"/>
              <a:gd name="connsiteX6457" fmla="*/ 2961394 w 6842126"/>
              <a:gd name="connsiteY6457" fmla="*/ 270842 h 5130710"/>
              <a:gd name="connsiteX6458" fmla="*/ 2957416 w 6842126"/>
              <a:gd name="connsiteY6458" fmla="*/ 274914 h 5130710"/>
              <a:gd name="connsiteX6459" fmla="*/ 2951598 w 6842126"/>
              <a:gd name="connsiteY6459" fmla="*/ 344369 h 5130710"/>
              <a:gd name="connsiteX6460" fmla="*/ 2947126 w 6842126"/>
              <a:gd name="connsiteY6460" fmla="*/ 378086 h 5130710"/>
              <a:gd name="connsiteX6461" fmla="*/ 2949723 w 6842126"/>
              <a:gd name="connsiteY6461" fmla="*/ 375773 h 5130710"/>
              <a:gd name="connsiteX6462" fmla="*/ 2951467 w 6842126"/>
              <a:gd name="connsiteY6462" fmla="*/ 378581 h 5130710"/>
              <a:gd name="connsiteX6463" fmla="*/ 2965506 w 6842126"/>
              <a:gd name="connsiteY6463" fmla="*/ 301852 h 5130710"/>
              <a:gd name="connsiteX6464" fmla="*/ 2968299 w 6842126"/>
              <a:gd name="connsiteY6464" fmla="*/ 303780 h 5130710"/>
              <a:gd name="connsiteX6465" fmla="*/ 2972443 w 6842126"/>
              <a:gd name="connsiteY6465" fmla="*/ 277698 h 5130710"/>
              <a:gd name="connsiteX6466" fmla="*/ 2972683 w 6842126"/>
              <a:gd name="connsiteY6466" fmla="*/ 274749 h 5130710"/>
              <a:gd name="connsiteX6467" fmla="*/ 2973670 w 6842126"/>
              <a:gd name="connsiteY6467" fmla="*/ 273669 h 5130710"/>
              <a:gd name="connsiteX6468" fmla="*/ 2978125 w 6842126"/>
              <a:gd name="connsiteY6468" fmla="*/ 264755 h 5130710"/>
              <a:gd name="connsiteX6469" fmla="*/ 2978001 w 6842126"/>
              <a:gd name="connsiteY6469" fmla="*/ 266699 h 5130710"/>
              <a:gd name="connsiteX6470" fmla="*/ 2972476 w 6842126"/>
              <a:gd name="connsiteY6470" fmla="*/ 313564 h 5130710"/>
              <a:gd name="connsiteX6471" fmla="*/ 2973402 w 6842126"/>
              <a:gd name="connsiteY6471" fmla="*/ 318896 h 5130710"/>
              <a:gd name="connsiteX6472" fmla="*/ 2971428 w 6842126"/>
              <a:gd name="connsiteY6472" fmla="*/ 378424 h 5130710"/>
              <a:gd name="connsiteX6473" fmla="*/ 2972420 w 6842126"/>
              <a:gd name="connsiteY6473" fmla="*/ 376203 h 5130710"/>
              <a:gd name="connsiteX6474" fmla="*/ 2985320 w 6842126"/>
              <a:gd name="connsiteY6474" fmla="*/ 279870 h 5130710"/>
              <a:gd name="connsiteX6475" fmla="*/ 2985379 w 6842126"/>
              <a:gd name="connsiteY6475" fmla="*/ 279406 h 5130710"/>
              <a:gd name="connsiteX6476" fmla="*/ 2989344 w 6842126"/>
              <a:gd name="connsiteY6476" fmla="*/ 268248 h 5130710"/>
              <a:gd name="connsiteX6477" fmla="*/ 2990366 w 6842126"/>
              <a:gd name="connsiteY6477" fmla="*/ 263135 h 5130710"/>
              <a:gd name="connsiteX6478" fmla="*/ 2995515 w 6842126"/>
              <a:gd name="connsiteY6478" fmla="*/ 263299 h 5130710"/>
              <a:gd name="connsiteX6479" fmla="*/ 2991411 w 6842126"/>
              <a:gd name="connsiteY6479" fmla="*/ 278440 h 5130710"/>
              <a:gd name="connsiteX6480" fmla="*/ 2991617 w 6842126"/>
              <a:gd name="connsiteY6480" fmla="*/ 304111 h 5130710"/>
              <a:gd name="connsiteX6481" fmla="*/ 3002139 w 6842126"/>
              <a:gd name="connsiteY6481" fmla="*/ 286320 h 5130710"/>
              <a:gd name="connsiteX6482" fmla="*/ 3009434 w 6842126"/>
              <a:gd name="connsiteY6482" fmla="*/ 289151 h 5130710"/>
              <a:gd name="connsiteX6483" fmla="*/ 3002071 w 6842126"/>
              <a:gd name="connsiteY6483" fmla="*/ 306381 h 5130710"/>
              <a:gd name="connsiteX6484" fmla="*/ 3009324 w 6842126"/>
              <a:gd name="connsiteY6484" fmla="*/ 297314 h 5130710"/>
              <a:gd name="connsiteX6485" fmla="*/ 3012705 w 6842126"/>
              <a:gd name="connsiteY6485" fmla="*/ 292642 h 5130710"/>
              <a:gd name="connsiteX6486" fmla="*/ 3014902 w 6842126"/>
              <a:gd name="connsiteY6486" fmla="*/ 283577 h 5130710"/>
              <a:gd name="connsiteX6487" fmla="*/ 3015874 w 6842126"/>
              <a:gd name="connsiteY6487" fmla="*/ 288261 h 5130710"/>
              <a:gd name="connsiteX6488" fmla="*/ 3022294 w 6842126"/>
              <a:gd name="connsiteY6488" fmla="*/ 279386 h 5130710"/>
              <a:gd name="connsiteX6489" fmla="*/ 3029549 w 6842126"/>
              <a:gd name="connsiteY6489" fmla="*/ 266496 h 5130710"/>
              <a:gd name="connsiteX6490" fmla="*/ 3021648 w 6842126"/>
              <a:gd name="connsiteY6490" fmla="*/ 294303 h 5130710"/>
              <a:gd name="connsiteX6491" fmla="*/ 3018941 w 6842126"/>
              <a:gd name="connsiteY6491" fmla="*/ 303030 h 5130710"/>
              <a:gd name="connsiteX6492" fmla="*/ 3018996 w 6842126"/>
              <a:gd name="connsiteY6492" fmla="*/ 303291 h 5130710"/>
              <a:gd name="connsiteX6493" fmla="*/ 3016218 w 6842126"/>
              <a:gd name="connsiteY6493" fmla="*/ 321113 h 5130710"/>
              <a:gd name="connsiteX6494" fmla="*/ 3015090 w 6842126"/>
              <a:gd name="connsiteY6494" fmla="*/ 324050 h 5130710"/>
              <a:gd name="connsiteX6495" fmla="*/ 3018927 w 6842126"/>
              <a:gd name="connsiteY6495" fmla="*/ 320000 h 5130710"/>
              <a:gd name="connsiteX6496" fmla="*/ 3031592 w 6842126"/>
              <a:gd name="connsiteY6496" fmla="*/ 291478 h 5130710"/>
              <a:gd name="connsiteX6497" fmla="*/ 3042981 w 6842126"/>
              <a:gd name="connsiteY6497" fmla="*/ 266199 h 5130710"/>
              <a:gd name="connsiteX6498" fmla="*/ 3050642 w 6842126"/>
              <a:gd name="connsiteY6498" fmla="*/ 250329 h 5130710"/>
              <a:gd name="connsiteX6499" fmla="*/ 3049878 w 6842126"/>
              <a:gd name="connsiteY6499" fmla="*/ 255459 h 5130710"/>
              <a:gd name="connsiteX6500" fmla="*/ 3045937 w 6842126"/>
              <a:gd name="connsiteY6500" fmla="*/ 292718 h 5130710"/>
              <a:gd name="connsiteX6501" fmla="*/ 3041225 w 6842126"/>
              <a:gd name="connsiteY6501" fmla="*/ 311783 h 5130710"/>
              <a:gd name="connsiteX6502" fmla="*/ 3043961 w 6842126"/>
              <a:gd name="connsiteY6502" fmla="*/ 310972 h 5130710"/>
              <a:gd name="connsiteX6503" fmla="*/ 3044017 w 6842126"/>
              <a:gd name="connsiteY6503" fmla="*/ 310874 h 5130710"/>
              <a:gd name="connsiteX6504" fmla="*/ 3043846 w 6842126"/>
              <a:gd name="connsiteY6504" fmla="*/ 312484 h 5130710"/>
              <a:gd name="connsiteX6505" fmla="*/ 3035323 w 6842126"/>
              <a:gd name="connsiteY6505" fmla="*/ 372751 h 5130710"/>
              <a:gd name="connsiteX6506" fmla="*/ 3035455 w 6842126"/>
              <a:gd name="connsiteY6506" fmla="*/ 395146 h 5130710"/>
              <a:gd name="connsiteX6507" fmla="*/ 3040458 w 6842126"/>
              <a:gd name="connsiteY6507" fmla="*/ 360388 h 5130710"/>
              <a:gd name="connsiteX6508" fmla="*/ 3048594 w 6842126"/>
              <a:gd name="connsiteY6508" fmla="*/ 302804 h 5130710"/>
              <a:gd name="connsiteX6509" fmla="*/ 3050701 w 6842126"/>
              <a:gd name="connsiteY6509" fmla="*/ 299091 h 5130710"/>
              <a:gd name="connsiteX6510" fmla="*/ 3056129 w 6842126"/>
              <a:gd name="connsiteY6510" fmla="*/ 293617 h 5130710"/>
              <a:gd name="connsiteX6511" fmla="*/ 3048341 w 6842126"/>
              <a:gd name="connsiteY6511" fmla="*/ 342821 h 5130710"/>
              <a:gd name="connsiteX6512" fmla="*/ 3073158 w 6842126"/>
              <a:gd name="connsiteY6512" fmla="*/ 294311 h 5130710"/>
              <a:gd name="connsiteX6513" fmla="*/ 3082901 w 6842126"/>
              <a:gd name="connsiteY6513" fmla="*/ 306454 h 5130710"/>
              <a:gd name="connsiteX6514" fmla="*/ 3082821 w 6842126"/>
              <a:gd name="connsiteY6514" fmla="*/ 312577 h 5130710"/>
              <a:gd name="connsiteX6515" fmla="*/ 3092877 w 6842126"/>
              <a:gd name="connsiteY6515" fmla="*/ 301250 h 5130710"/>
              <a:gd name="connsiteX6516" fmla="*/ 3103075 w 6842126"/>
              <a:gd name="connsiteY6516" fmla="*/ 279378 h 5130710"/>
              <a:gd name="connsiteX6517" fmla="*/ 3104250 w 6842126"/>
              <a:gd name="connsiteY6517" fmla="*/ 276428 h 5130710"/>
              <a:gd name="connsiteX6518" fmla="*/ 3093561 w 6842126"/>
              <a:gd name="connsiteY6518" fmla="*/ 360358 h 5130710"/>
              <a:gd name="connsiteX6519" fmla="*/ 3097377 w 6842126"/>
              <a:gd name="connsiteY6519" fmla="*/ 364557 h 5130710"/>
              <a:gd name="connsiteX6520" fmla="*/ 3109287 w 6842126"/>
              <a:gd name="connsiteY6520" fmla="*/ 296546 h 5130710"/>
              <a:gd name="connsiteX6521" fmla="*/ 3108192 w 6842126"/>
              <a:gd name="connsiteY6521" fmla="*/ 324836 h 5130710"/>
              <a:gd name="connsiteX6522" fmla="*/ 3105559 w 6842126"/>
              <a:gd name="connsiteY6522" fmla="*/ 345580 h 5130710"/>
              <a:gd name="connsiteX6523" fmla="*/ 3104523 w 6842126"/>
              <a:gd name="connsiteY6523" fmla="*/ 348918 h 5130710"/>
              <a:gd name="connsiteX6524" fmla="*/ 3101366 w 6842126"/>
              <a:gd name="connsiteY6524" fmla="*/ 363357 h 5130710"/>
              <a:gd name="connsiteX6525" fmla="*/ 3103424 w 6842126"/>
              <a:gd name="connsiteY6525" fmla="*/ 362223 h 5130710"/>
              <a:gd name="connsiteX6526" fmla="*/ 3101126 w 6842126"/>
              <a:gd name="connsiteY6526" fmla="*/ 380015 h 5130710"/>
              <a:gd name="connsiteX6527" fmla="*/ 3099848 w 6842126"/>
              <a:gd name="connsiteY6527" fmla="*/ 408362 h 5130710"/>
              <a:gd name="connsiteX6528" fmla="*/ 3102777 w 6842126"/>
              <a:gd name="connsiteY6528" fmla="*/ 391187 h 5130710"/>
              <a:gd name="connsiteX6529" fmla="*/ 3108870 w 6842126"/>
              <a:gd name="connsiteY6529" fmla="*/ 355450 h 5130710"/>
              <a:gd name="connsiteX6530" fmla="*/ 3110429 w 6842126"/>
              <a:gd name="connsiteY6530" fmla="*/ 353181 h 5130710"/>
              <a:gd name="connsiteX6531" fmla="*/ 3114439 w 6842126"/>
              <a:gd name="connsiteY6531" fmla="*/ 348134 h 5130710"/>
              <a:gd name="connsiteX6532" fmla="*/ 3103961 w 6842126"/>
              <a:gd name="connsiteY6532" fmla="*/ 391093 h 5130710"/>
              <a:gd name="connsiteX6533" fmla="*/ 3116679 w 6842126"/>
              <a:gd name="connsiteY6533" fmla="*/ 358489 h 5130710"/>
              <a:gd name="connsiteX6534" fmla="*/ 3129397 w 6842126"/>
              <a:gd name="connsiteY6534" fmla="*/ 325887 h 5130710"/>
              <a:gd name="connsiteX6535" fmla="*/ 3131441 w 6842126"/>
              <a:gd name="connsiteY6535" fmla="*/ 350870 h 5130710"/>
              <a:gd name="connsiteX6536" fmla="*/ 3156597 w 6842126"/>
              <a:gd name="connsiteY6536" fmla="*/ 306750 h 5130710"/>
              <a:gd name="connsiteX6537" fmla="*/ 3138696 w 6842126"/>
              <a:gd name="connsiteY6537" fmla="*/ 371364 h 5130710"/>
              <a:gd name="connsiteX6538" fmla="*/ 3125863 w 6842126"/>
              <a:gd name="connsiteY6538" fmla="*/ 412469 h 5130710"/>
              <a:gd name="connsiteX6539" fmla="*/ 3124232 w 6842126"/>
              <a:gd name="connsiteY6539" fmla="*/ 412597 h 5130710"/>
              <a:gd name="connsiteX6540" fmla="*/ 3123686 w 6842126"/>
              <a:gd name="connsiteY6540" fmla="*/ 412641 h 5130710"/>
              <a:gd name="connsiteX6541" fmla="*/ 3123928 w 6842126"/>
              <a:gd name="connsiteY6541" fmla="*/ 412622 h 5130710"/>
              <a:gd name="connsiteX6542" fmla="*/ 3124232 w 6842126"/>
              <a:gd name="connsiteY6542" fmla="*/ 412597 h 5130710"/>
              <a:gd name="connsiteX6543" fmla="*/ 3125139 w 6842126"/>
              <a:gd name="connsiteY6543" fmla="*/ 412527 h 5130710"/>
              <a:gd name="connsiteX6544" fmla="*/ 3125863 w 6842126"/>
              <a:gd name="connsiteY6544" fmla="*/ 412469 h 5130710"/>
              <a:gd name="connsiteX6545" fmla="*/ 3146315 w 6842126"/>
              <a:gd name="connsiteY6545" fmla="*/ 364643 h 5130710"/>
              <a:gd name="connsiteX6546" fmla="*/ 3148248 w 6842126"/>
              <a:gd name="connsiteY6546" fmla="*/ 363520 h 5130710"/>
              <a:gd name="connsiteX6547" fmla="*/ 3151426 w 6842126"/>
              <a:gd name="connsiteY6547" fmla="*/ 363521 h 5130710"/>
              <a:gd name="connsiteX6548" fmla="*/ 3157573 w 6842126"/>
              <a:gd name="connsiteY6548" fmla="*/ 321823 h 5130710"/>
              <a:gd name="connsiteX6549" fmla="*/ 3161181 w 6842126"/>
              <a:gd name="connsiteY6549" fmla="*/ 327218 h 5130710"/>
              <a:gd name="connsiteX6550" fmla="*/ 3158836 w 6842126"/>
              <a:gd name="connsiteY6550" fmla="*/ 361404 h 5130710"/>
              <a:gd name="connsiteX6551" fmla="*/ 3158575 w 6842126"/>
              <a:gd name="connsiteY6551" fmla="*/ 363306 h 5130710"/>
              <a:gd name="connsiteX6552" fmla="*/ 3158449 w 6842126"/>
              <a:gd name="connsiteY6552" fmla="*/ 365619 h 5130710"/>
              <a:gd name="connsiteX6553" fmla="*/ 3158584 w 6842126"/>
              <a:gd name="connsiteY6553" fmla="*/ 365715 h 5130710"/>
              <a:gd name="connsiteX6554" fmla="*/ 3170992 w 6842126"/>
              <a:gd name="connsiteY6554" fmla="*/ 326679 h 5130710"/>
              <a:gd name="connsiteX6555" fmla="*/ 3180990 w 6842126"/>
              <a:gd name="connsiteY6555" fmla="*/ 319774 h 5130710"/>
              <a:gd name="connsiteX6556" fmla="*/ 3198923 w 6842126"/>
              <a:gd name="connsiteY6556" fmla="*/ 282342 h 5130710"/>
              <a:gd name="connsiteX6557" fmla="*/ 3231696 w 6842126"/>
              <a:gd name="connsiteY6557" fmla="*/ 201946 h 5130710"/>
              <a:gd name="connsiteX6558" fmla="*/ 3205977 w 6842126"/>
              <a:gd name="connsiteY6558" fmla="*/ 288240 h 5130710"/>
              <a:gd name="connsiteX6559" fmla="*/ 3190738 w 6842126"/>
              <a:gd name="connsiteY6559" fmla="*/ 331576 h 5130710"/>
              <a:gd name="connsiteX6560" fmla="*/ 3185527 w 6842126"/>
              <a:gd name="connsiteY6560" fmla="*/ 365626 h 5130710"/>
              <a:gd name="connsiteX6561" fmla="*/ 3203092 w 6842126"/>
              <a:gd name="connsiteY6561" fmla="*/ 326185 h 5130710"/>
              <a:gd name="connsiteX6562" fmla="*/ 3210657 w 6842126"/>
              <a:gd name="connsiteY6562" fmla="*/ 323546 h 5130710"/>
              <a:gd name="connsiteX6563" fmla="*/ 3223404 w 6842126"/>
              <a:gd name="connsiteY6563" fmla="*/ 288903 h 5130710"/>
              <a:gd name="connsiteX6564" fmla="*/ 3238501 w 6842126"/>
              <a:gd name="connsiteY6564" fmla="*/ 256113 h 5130710"/>
              <a:gd name="connsiteX6565" fmla="*/ 3238388 w 6842126"/>
              <a:gd name="connsiteY6565" fmla="*/ 264615 h 5130710"/>
              <a:gd name="connsiteX6566" fmla="*/ 3248331 w 6842126"/>
              <a:gd name="connsiteY6566" fmla="*/ 261792 h 5130710"/>
              <a:gd name="connsiteX6567" fmla="*/ 3227627 w 6842126"/>
              <a:gd name="connsiteY6567" fmla="*/ 328664 h 5130710"/>
              <a:gd name="connsiteX6568" fmla="*/ 3249994 w 6842126"/>
              <a:gd name="connsiteY6568" fmla="*/ 285137 h 5130710"/>
              <a:gd name="connsiteX6569" fmla="*/ 3250884 w 6842126"/>
              <a:gd name="connsiteY6569" fmla="*/ 283240 h 5130710"/>
              <a:gd name="connsiteX6570" fmla="*/ 3248757 w 6842126"/>
              <a:gd name="connsiteY6570" fmla="*/ 315776 h 5130710"/>
              <a:gd name="connsiteX6571" fmla="*/ 3255908 w 6842126"/>
              <a:gd name="connsiteY6571" fmla="*/ 273162 h 5130710"/>
              <a:gd name="connsiteX6572" fmla="*/ 3261333 w 6842126"/>
              <a:gd name="connsiteY6572" fmla="*/ 267337 h 5130710"/>
              <a:gd name="connsiteX6573" fmla="*/ 3257542 w 6842126"/>
              <a:gd name="connsiteY6573" fmla="*/ 284168 h 5130710"/>
              <a:gd name="connsiteX6574" fmla="*/ 3313547 w 6842126"/>
              <a:gd name="connsiteY6574" fmla="*/ 155387 h 5130710"/>
              <a:gd name="connsiteX6575" fmla="*/ 3317092 w 6842126"/>
              <a:gd name="connsiteY6575" fmla="*/ 148119 h 5130710"/>
              <a:gd name="connsiteX6576" fmla="*/ 3317090 w 6842126"/>
              <a:gd name="connsiteY6576" fmla="*/ 148590 h 5130710"/>
              <a:gd name="connsiteX6577" fmla="*/ 3312567 w 6842126"/>
              <a:gd name="connsiteY6577" fmla="*/ 190676 h 5130710"/>
              <a:gd name="connsiteX6578" fmla="*/ 3318411 w 6842126"/>
              <a:gd name="connsiteY6578" fmla="*/ 166727 h 5130710"/>
              <a:gd name="connsiteX6579" fmla="*/ 3320749 w 6842126"/>
              <a:gd name="connsiteY6579" fmla="*/ 146557 h 5130710"/>
              <a:gd name="connsiteX6580" fmla="*/ 3322135 w 6842126"/>
              <a:gd name="connsiteY6580" fmla="*/ 137785 h 5130710"/>
              <a:gd name="connsiteX6581" fmla="*/ 3335145 w 6842126"/>
              <a:gd name="connsiteY6581" fmla="*/ 111122 h 5130710"/>
              <a:gd name="connsiteX6582" fmla="*/ 3337100 w 6842126"/>
              <a:gd name="connsiteY6582" fmla="*/ 112467 h 5130710"/>
              <a:gd name="connsiteX6583" fmla="*/ 3337306 w 6842126"/>
              <a:gd name="connsiteY6583" fmla="*/ 109140 h 5130710"/>
              <a:gd name="connsiteX6584" fmla="*/ 3339336 w 6842126"/>
              <a:gd name="connsiteY6584" fmla="*/ 102535 h 5130710"/>
              <a:gd name="connsiteX6585" fmla="*/ 3349058 w 6842126"/>
              <a:gd name="connsiteY6585" fmla="*/ 82606 h 5130710"/>
              <a:gd name="connsiteX6586" fmla="*/ 3348215 w 6842126"/>
              <a:gd name="connsiteY6586" fmla="*/ 90469 h 5130710"/>
              <a:gd name="connsiteX6587" fmla="*/ 3353691 w 6842126"/>
              <a:gd name="connsiteY6587" fmla="*/ 91190 h 5130710"/>
              <a:gd name="connsiteX6588" fmla="*/ 3346211 w 6842126"/>
              <a:gd name="connsiteY6588" fmla="*/ 112716 h 5130710"/>
              <a:gd name="connsiteX6589" fmla="*/ 3357164 w 6842126"/>
              <a:gd name="connsiteY6589" fmla="*/ 91814 h 5130710"/>
              <a:gd name="connsiteX6590" fmla="*/ 3356770 w 6842126"/>
              <a:gd name="connsiteY6590" fmla="*/ 104154 h 5130710"/>
              <a:gd name="connsiteX6591" fmla="*/ 3356917 w 6842126"/>
              <a:gd name="connsiteY6591" fmla="*/ 109420 h 5130710"/>
              <a:gd name="connsiteX6592" fmla="*/ 3326768 w 6842126"/>
              <a:gd name="connsiteY6592" fmla="*/ 177789 h 5130710"/>
              <a:gd name="connsiteX6593" fmla="*/ 3274572 w 6842126"/>
              <a:gd name="connsiteY6593" fmla="*/ 314424 h 5130710"/>
              <a:gd name="connsiteX6594" fmla="*/ 3262806 w 6842126"/>
              <a:gd name="connsiteY6594" fmla="*/ 342449 h 5130710"/>
              <a:gd name="connsiteX6595" fmla="*/ 3262261 w 6842126"/>
              <a:gd name="connsiteY6595" fmla="*/ 343958 h 5130710"/>
              <a:gd name="connsiteX6596" fmla="*/ 3262435 w 6842126"/>
              <a:gd name="connsiteY6596" fmla="*/ 361823 h 5130710"/>
              <a:gd name="connsiteX6597" fmla="*/ 3266851 w 6842126"/>
              <a:gd name="connsiteY6597" fmla="*/ 351540 h 5130710"/>
              <a:gd name="connsiteX6598" fmla="*/ 3267788 w 6842126"/>
              <a:gd name="connsiteY6598" fmla="*/ 343693 h 5130710"/>
              <a:gd name="connsiteX6599" fmla="*/ 3271490 w 6842126"/>
              <a:gd name="connsiteY6599" fmla="*/ 332219 h 5130710"/>
              <a:gd name="connsiteX6600" fmla="*/ 3273243 w 6842126"/>
              <a:gd name="connsiteY6600" fmla="*/ 333747 h 5130710"/>
              <a:gd name="connsiteX6601" fmla="*/ 3273003 w 6842126"/>
              <a:gd name="connsiteY6601" fmla="*/ 335101 h 5130710"/>
              <a:gd name="connsiteX6602" fmla="*/ 3273387 w 6842126"/>
              <a:gd name="connsiteY6602" fmla="*/ 334032 h 5130710"/>
              <a:gd name="connsiteX6603" fmla="*/ 3273243 w 6842126"/>
              <a:gd name="connsiteY6603" fmla="*/ 333747 h 5130710"/>
              <a:gd name="connsiteX6604" fmla="*/ 3283544 w 6842126"/>
              <a:gd name="connsiteY6604" fmla="*/ 295251 h 5130710"/>
              <a:gd name="connsiteX6605" fmla="*/ 3283139 w 6842126"/>
              <a:gd name="connsiteY6605" fmla="*/ 300013 h 5130710"/>
              <a:gd name="connsiteX6606" fmla="*/ 3283750 w 6842126"/>
              <a:gd name="connsiteY6606" fmla="*/ 302651 h 5130710"/>
              <a:gd name="connsiteX6607" fmla="*/ 3287281 w 6842126"/>
              <a:gd name="connsiteY6607" fmla="*/ 294052 h 5130710"/>
              <a:gd name="connsiteX6608" fmla="*/ 3304715 w 6842126"/>
              <a:gd name="connsiteY6608" fmla="*/ 252921 h 5130710"/>
              <a:gd name="connsiteX6609" fmla="*/ 3312307 w 6842126"/>
              <a:gd name="connsiteY6609" fmla="*/ 248246 h 5130710"/>
              <a:gd name="connsiteX6610" fmla="*/ 3332334 w 6842126"/>
              <a:gd name="connsiteY6610" fmla="*/ 202492 h 5130710"/>
              <a:gd name="connsiteX6611" fmla="*/ 3342307 w 6842126"/>
              <a:gd name="connsiteY6611" fmla="*/ 197287 h 5130710"/>
              <a:gd name="connsiteX6612" fmla="*/ 3343732 w 6842126"/>
              <a:gd name="connsiteY6612" fmla="*/ 194584 h 5130710"/>
              <a:gd name="connsiteX6613" fmla="*/ 3344376 w 6842126"/>
              <a:gd name="connsiteY6613" fmla="*/ 191937 h 5130710"/>
              <a:gd name="connsiteX6614" fmla="*/ 3346469 w 6842126"/>
              <a:gd name="connsiteY6614" fmla="*/ 188310 h 5130710"/>
              <a:gd name="connsiteX6615" fmla="*/ 3347284 w 6842126"/>
              <a:gd name="connsiteY6615" fmla="*/ 188145 h 5130710"/>
              <a:gd name="connsiteX6616" fmla="*/ 3347605 w 6842126"/>
              <a:gd name="connsiteY6616" fmla="*/ 186337 h 5130710"/>
              <a:gd name="connsiteX6617" fmla="*/ 3346469 w 6842126"/>
              <a:gd name="connsiteY6617" fmla="*/ 188310 h 5130710"/>
              <a:gd name="connsiteX6618" fmla="*/ 3345198 w 6842126"/>
              <a:gd name="connsiteY6618" fmla="*/ 188566 h 5130710"/>
              <a:gd name="connsiteX6619" fmla="*/ 3354854 w 6842126"/>
              <a:gd name="connsiteY6619" fmla="*/ 177610 h 5130710"/>
              <a:gd name="connsiteX6620" fmla="*/ 3334801 w 6842126"/>
              <a:gd name="connsiteY6620" fmla="*/ 225403 h 5130710"/>
              <a:gd name="connsiteX6621" fmla="*/ 3337038 w 6842126"/>
              <a:gd name="connsiteY6621" fmla="*/ 235758 h 5130710"/>
              <a:gd name="connsiteX6622" fmla="*/ 3324152 w 6842126"/>
              <a:gd name="connsiteY6622" fmla="*/ 280948 h 5130710"/>
              <a:gd name="connsiteX6623" fmla="*/ 3310532 w 6842126"/>
              <a:gd name="connsiteY6623" fmla="*/ 314258 h 5130710"/>
              <a:gd name="connsiteX6624" fmla="*/ 3310513 w 6842126"/>
              <a:gd name="connsiteY6624" fmla="*/ 314306 h 5130710"/>
              <a:gd name="connsiteX6625" fmla="*/ 3310596 w 6842126"/>
              <a:gd name="connsiteY6625" fmla="*/ 322714 h 5130710"/>
              <a:gd name="connsiteX6626" fmla="*/ 3309079 w 6842126"/>
              <a:gd name="connsiteY6626" fmla="*/ 339980 h 5130710"/>
              <a:gd name="connsiteX6627" fmla="*/ 3310511 w 6842126"/>
              <a:gd name="connsiteY6627" fmla="*/ 339027 h 5130710"/>
              <a:gd name="connsiteX6628" fmla="*/ 3313504 w 6842126"/>
              <a:gd name="connsiteY6628" fmla="*/ 336492 h 5130710"/>
              <a:gd name="connsiteX6629" fmla="*/ 3323644 w 6842126"/>
              <a:gd name="connsiteY6629" fmla="*/ 319043 h 5130710"/>
              <a:gd name="connsiteX6630" fmla="*/ 3338688 w 6842126"/>
              <a:gd name="connsiteY6630" fmla="*/ 290331 h 5130710"/>
              <a:gd name="connsiteX6631" fmla="*/ 3356248 w 6842126"/>
              <a:gd name="connsiteY6631" fmla="*/ 251232 h 5130710"/>
              <a:gd name="connsiteX6632" fmla="*/ 3401613 w 6842126"/>
              <a:gd name="connsiteY6632" fmla="*/ 151448 h 5130710"/>
              <a:gd name="connsiteX6633" fmla="*/ 3404644 w 6842126"/>
              <a:gd name="connsiteY6633" fmla="*/ 144804 h 5130710"/>
              <a:gd name="connsiteX6634" fmla="*/ 3405197 w 6842126"/>
              <a:gd name="connsiteY6634" fmla="*/ 152652 h 5130710"/>
              <a:gd name="connsiteX6635" fmla="*/ 3405638 w 6842126"/>
              <a:gd name="connsiteY6635" fmla="*/ 155349 h 5130710"/>
              <a:gd name="connsiteX6636" fmla="*/ 3396872 w 6842126"/>
              <a:gd name="connsiteY6636" fmla="*/ 176330 h 5130710"/>
              <a:gd name="connsiteX6637" fmla="*/ 3373955 w 6842126"/>
              <a:gd name="connsiteY6637" fmla="*/ 230805 h 5130710"/>
              <a:gd name="connsiteX6638" fmla="*/ 3383732 w 6842126"/>
              <a:gd name="connsiteY6638" fmla="*/ 240567 h 5130710"/>
              <a:gd name="connsiteX6639" fmla="*/ 3375857 w 6842126"/>
              <a:gd name="connsiteY6639" fmla="*/ 266331 h 5130710"/>
              <a:gd name="connsiteX6640" fmla="*/ 3370758 w 6842126"/>
              <a:gd name="connsiteY6640" fmla="*/ 292217 h 5130710"/>
              <a:gd name="connsiteX6641" fmla="*/ 3367790 w 6842126"/>
              <a:gd name="connsiteY6641" fmla="*/ 299974 h 5130710"/>
              <a:gd name="connsiteX6642" fmla="*/ 3368033 w 6842126"/>
              <a:gd name="connsiteY6642" fmla="*/ 299685 h 5130710"/>
              <a:gd name="connsiteX6643" fmla="*/ 3369253 w 6842126"/>
              <a:gd name="connsiteY6643" fmla="*/ 299345 h 5130710"/>
              <a:gd name="connsiteX6644" fmla="*/ 3369184 w 6842126"/>
              <a:gd name="connsiteY6644" fmla="*/ 305391 h 5130710"/>
              <a:gd name="connsiteX6645" fmla="*/ 3367702 w 6842126"/>
              <a:gd name="connsiteY6645" fmla="*/ 311369 h 5130710"/>
              <a:gd name="connsiteX6646" fmla="*/ 3370333 w 6842126"/>
              <a:gd name="connsiteY6646" fmla="*/ 309156 h 5130710"/>
              <a:gd name="connsiteX6647" fmla="*/ 3375321 w 6842126"/>
              <a:gd name="connsiteY6647" fmla="*/ 306467 h 5130710"/>
              <a:gd name="connsiteX6648" fmla="*/ 3385549 w 6842126"/>
              <a:gd name="connsiteY6648" fmla="*/ 282555 h 5130710"/>
              <a:gd name="connsiteX6649" fmla="*/ 3398043 w 6842126"/>
              <a:gd name="connsiteY6649" fmla="*/ 266618 h 5130710"/>
              <a:gd name="connsiteX6650" fmla="*/ 3382917 w 6842126"/>
              <a:gd name="connsiteY6650" fmla="*/ 301451 h 5130710"/>
              <a:gd name="connsiteX6651" fmla="*/ 3382718 w 6842126"/>
              <a:gd name="connsiteY6651" fmla="*/ 316417 h 5130710"/>
              <a:gd name="connsiteX6652" fmla="*/ 3375013 w 6842126"/>
              <a:gd name="connsiteY6652" fmla="*/ 329597 h 5130710"/>
              <a:gd name="connsiteX6653" fmla="*/ 3375002 w 6842126"/>
              <a:gd name="connsiteY6653" fmla="*/ 330394 h 5130710"/>
              <a:gd name="connsiteX6654" fmla="*/ 3376382 w 6842126"/>
              <a:gd name="connsiteY6654" fmla="*/ 327463 h 5130710"/>
              <a:gd name="connsiteX6655" fmla="*/ 3381153 w 6842126"/>
              <a:gd name="connsiteY6655" fmla="*/ 327964 h 5130710"/>
              <a:gd name="connsiteX6656" fmla="*/ 3371209 w 6842126"/>
              <a:gd name="connsiteY6656" fmla="*/ 360348 h 5130710"/>
              <a:gd name="connsiteX6657" fmla="*/ 3374167 w 6842126"/>
              <a:gd name="connsiteY6657" fmla="*/ 361432 h 5130710"/>
              <a:gd name="connsiteX6658" fmla="*/ 3375058 w 6842126"/>
              <a:gd name="connsiteY6658" fmla="*/ 361785 h 5130710"/>
              <a:gd name="connsiteX6659" fmla="*/ 3380022 w 6842126"/>
              <a:gd name="connsiteY6659" fmla="*/ 347538 h 5130710"/>
              <a:gd name="connsiteX6660" fmla="*/ 3387309 w 6842126"/>
              <a:gd name="connsiteY6660" fmla="*/ 328625 h 5130710"/>
              <a:gd name="connsiteX6661" fmla="*/ 3401665 w 6842126"/>
              <a:gd name="connsiteY6661" fmla="*/ 295893 h 5130710"/>
              <a:gd name="connsiteX6662" fmla="*/ 3405596 w 6842126"/>
              <a:gd name="connsiteY6662" fmla="*/ 287738 h 5130710"/>
              <a:gd name="connsiteX6663" fmla="*/ 3405359 w 6842126"/>
              <a:gd name="connsiteY6663" fmla="*/ 289606 h 5130710"/>
              <a:gd name="connsiteX6664" fmla="*/ 3403444 w 6842126"/>
              <a:gd name="connsiteY6664" fmla="*/ 305101 h 5130710"/>
              <a:gd name="connsiteX6665" fmla="*/ 3394871 w 6842126"/>
              <a:gd name="connsiteY6665" fmla="*/ 325990 h 5130710"/>
              <a:gd name="connsiteX6666" fmla="*/ 3391786 w 6842126"/>
              <a:gd name="connsiteY6666" fmla="*/ 349338 h 5130710"/>
              <a:gd name="connsiteX6667" fmla="*/ 3399497 w 6842126"/>
              <a:gd name="connsiteY6667" fmla="*/ 335660 h 5130710"/>
              <a:gd name="connsiteX6668" fmla="*/ 3397742 w 6842126"/>
              <a:gd name="connsiteY6668" fmla="*/ 347709 h 5130710"/>
              <a:gd name="connsiteX6669" fmla="*/ 3399367 w 6842126"/>
              <a:gd name="connsiteY6669" fmla="*/ 345182 h 5130710"/>
              <a:gd name="connsiteX6670" fmla="*/ 3400786 w 6842126"/>
              <a:gd name="connsiteY6670" fmla="*/ 341365 h 5130710"/>
              <a:gd name="connsiteX6671" fmla="*/ 3397367 w 6842126"/>
              <a:gd name="connsiteY6671" fmla="*/ 359551 h 5130710"/>
              <a:gd name="connsiteX6672" fmla="*/ 3395398 w 6842126"/>
              <a:gd name="connsiteY6672" fmla="*/ 363779 h 5130710"/>
              <a:gd name="connsiteX6673" fmla="*/ 3394540 w 6842126"/>
              <a:gd name="connsiteY6673" fmla="*/ 369655 h 5130710"/>
              <a:gd name="connsiteX6674" fmla="*/ 3391207 w 6842126"/>
              <a:gd name="connsiteY6674" fmla="*/ 392646 h 5130710"/>
              <a:gd name="connsiteX6675" fmla="*/ 3396487 w 6842126"/>
              <a:gd name="connsiteY6675" fmla="*/ 381373 h 5130710"/>
              <a:gd name="connsiteX6676" fmla="*/ 3400174 w 6842126"/>
              <a:gd name="connsiteY6676" fmla="*/ 372636 h 5130710"/>
              <a:gd name="connsiteX6677" fmla="*/ 3406882 w 6842126"/>
              <a:gd name="connsiteY6677" fmla="*/ 337293 h 5130710"/>
              <a:gd name="connsiteX6678" fmla="*/ 3411630 w 6842126"/>
              <a:gd name="connsiteY6678" fmla="*/ 340238 h 5130710"/>
              <a:gd name="connsiteX6679" fmla="*/ 3411285 w 6842126"/>
              <a:gd name="connsiteY6679" fmla="*/ 347432 h 5130710"/>
              <a:gd name="connsiteX6680" fmla="*/ 3414217 w 6842126"/>
              <a:gd name="connsiteY6680" fmla="*/ 341068 h 5130710"/>
              <a:gd name="connsiteX6681" fmla="*/ 3421879 w 6842126"/>
              <a:gd name="connsiteY6681" fmla="*/ 325196 h 5130710"/>
              <a:gd name="connsiteX6682" fmla="*/ 3421116 w 6842126"/>
              <a:gd name="connsiteY6682" fmla="*/ 330327 h 5130710"/>
              <a:gd name="connsiteX6683" fmla="*/ 3417173 w 6842126"/>
              <a:gd name="connsiteY6683" fmla="*/ 367588 h 5130710"/>
              <a:gd name="connsiteX6684" fmla="*/ 3412463 w 6842126"/>
              <a:gd name="connsiteY6684" fmla="*/ 386651 h 5130710"/>
              <a:gd name="connsiteX6685" fmla="*/ 3415199 w 6842126"/>
              <a:gd name="connsiteY6685" fmla="*/ 385842 h 5130710"/>
              <a:gd name="connsiteX6686" fmla="*/ 3415254 w 6842126"/>
              <a:gd name="connsiteY6686" fmla="*/ 385742 h 5130710"/>
              <a:gd name="connsiteX6687" fmla="*/ 3415084 w 6842126"/>
              <a:gd name="connsiteY6687" fmla="*/ 387351 h 5130710"/>
              <a:gd name="connsiteX6688" fmla="*/ 3406560 w 6842126"/>
              <a:gd name="connsiteY6688" fmla="*/ 447618 h 5130710"/>
              <a:gd name="connsiteX6689" fmla="*/ 3405376 w 6842126"/>
              <a:gd name="connsiteY6689" fmla="*/ 459990 h 5130710"/>
              <a:gd name="connsiteX6690" fmla="*/ 3405222 w 6842126"/>
              <a:gd name="connsiteY6690" fmla="*/ 464059 h 5130710"/>
              <a:gd name="connsiteX6691" fmla="*/ 3407075 w 6842126"/>
              <a:gd name="connsiteY6691" fmla="*/ 455454 h 5130710"/>
              <a:gd name="connsiteX6692" fmla="*/ 3420976 w 6842126"/>
              <a:gd name="connsiteY6692" fmla="*/ 360738 h 5130710"/>
              <a:gd name="connsiteX6693" fmla="*/ 3419238 w 6842126"/>
              <a:gd name="connsiteY6693" fmla="*/ 381878 h 5130710"/>
              <a:gd name="connsiteX6694" fmla="*/ 3419832 w 6842126"/>
              <a:gd name="connsiteY6694" fmla="*/ 377673 h 5130710"/>
              <a:gd name="connsiteX6695" fmla="*/ 3421938 w 6842126"/>
              <a:gd name="connsiteY6695" fmla="*/ 373960 h 5130710"/>
              <a:gd name="connsiteX6696" fmla="*/ 3423108 w 6842126"/>
              <a:gd name="connsiteY6696" fmla="*/ 372778 h 5130710"/>
              <a:gd name="connsiteX6697" fmla="*/ 3424850 w 6842126"/>
              <a:gd name="connsiteY6697" fmla="*/ 356418 h 5130710"/>
              <a:gd name="connsiteX6698" fmla="*/ 3426538 w 6842126"/>
              <a:gd name="connsiteY6698" fmla="*/ 341098 h 5130710"/>
              <a:gd name="connsiteX6699" fmla="*/ 3434180 w 6842126"/>
              <a:gd name="connsiteY6699" fmla="*/ 332168 h 5130710"/>
              <a:gd name="connsiteX6700" fmla="*/ 3436095 w 6842126"/>
              <a:gd name="connsiteY6700" fmla="*/ 333334 h 5130710"/>
              <a:gd name="connsiteX6701" fmla="*/ 3434411 w 6842126"/>
              <a:gd name="connsiteY6701" fmla="*/ 362334 h 5130710"/>
              <a:gd name="connsiteX6702" fmla="*/ 3436069 w 6842126"/>
              <a:gd name="connsiteY6702" fmla="*/ 359644 h 5130710"/>
              <a:gd name="connsiteX6703" fmla="*/ 3436376 w 6842126"/>
              <a:gd name="connsiteY6703" fmla="*/ 364970 h 5130710"/>
              <a:gd name="connsiteX6704" fmla="*/ 3434766 w 6842126"/>
              <a:gd name="connsiteY6704" fmla="*/ 369321 h 5130710"/>
              <a:gd name="connsiteX6705" fmla="*/ 3434158 w 6842126"/>
              <a:gd name="connsiteY6705" fmla="*/ 366494 h 5130710"/>
              <a:gd name="connsiteX6706" fmla="*/ 3433716 w 6842126"/>
              <a:gd name="connsiteY6706" fmla="*/ 373745 h 5130710"/>
              <a:gd name="connsiteX6707" fmla="*/ 3434766 w 6842126"/>
              <a:gd name="connsiteY6707" fmla="*/ 369321 h 5130710"/>
              <a:gd name="connsiteX6708" fmla="*/ 3434467 w 6842126"/>
              <a:gd name="connsiteY6708" fmla="*/ 379431 h 5130710"/>
              <a:gd name="connsiteX6709" fmla="*/ 3434030 w 6842126"/>
              <a:gd name="connsiteY6709" fmla="*/ 385136 h 5130710"/>
              <a:gd name="connsiteX6710" fmla="*/ 3435102 w 6842126"/>
              <a:gd name="connsiteY6710" fmla="*/ 382941 h 5130710"/>
              <a:gd name="connsiteX6711" fmla="*/ 3438579 w 6842126"/>
              <a:gd name="connsiteY6711" fmla="*/ 376500 h 5130710"/>
              <a:gd name="connsiteX6712" fmla="*/ 3440716 w 6842126"/>
              <a:gd name="connsiteY6712" fmla="*/ 358286 h 5130710"/>
              <a:gd name="connsiteX6713" fmla="*/ 3453472 w 6842126"/>
              <a:gd name="connsiteY6713" fmla="*/ 265401 h 5130710"/>
              <a:gd name="connsiteX6714" fmla="*/ 3453437 w 6842126"/>
              <a:gd name="connsiteY6714" fmla="*/ 264300 h 5130710"/>
              <a:gd name="connsiteX6715" fmla="*/ 3453432 w 6842126"/>
              <a:gd name="connsiteY6715" fmla="*/ 264008 h 5130710"/>
              <a:gd name="connsiteX6716" fmla="*/ 3451945 w 6842126"/>
              <a:gd name="connsiteY6716" fmla="*/ 268514 h 5130710"/>
              <a:gd name="connsiteX6717" fmla="*/ 3435749 w 6842126"/>
              <a:gd name="connsiteY6717" fmla="*/ 304625 h 5130710"/>
              <a:gd name="connsiteX6718" fmla="*/ 3425635 w 6842126"/>
              <a:gd name="connsiteY6718" fmla="*/ 336477 h 5130710"/>
              <a:gd name="connsiteX6719" fmla="*/ 3429442 w 6842126"/>
              <a:gd name="connsiteY6719" fmla="*/ 309293 h 5130710"/>
              <a:gd name="connsiteX6720" fmla="*/ 3430992 w 6842126"/>
              <a:gd name="connsiteY6720" fmla="*/ 306021 h 5130710"/>
              <a:gd name="connsiteX6721" fmla="*/ 3440791 w 6842126"/>
              <a:gd name="connsiteY6721" fmla="*/ 283161 h 5130710"/>
              <a:gd name="connsiteX6722" fmla="*/ 3451566 w 6842126"/>
              <a:gd name="connsiteY6722" fmla="*/ 259021 h 5130710"/>
              <a:gd name="connsiteX6723" fmla="*/ 3453686 w 6842126"/>
              <a:gd name="connsiteY6723" fmla="*/ 255249 h 5130710"/>
              <a:gd name="connsiteX6724" fmla="*/ 3453802 w 6842126"/>
              <a:gd name="connsiteY6724" fmla="*/ 252733 h 5130710"/>
              <a:gd name="connsiteX6725" fmla="*/ 3459560 w 6842126"/>
              <a:gd name="connsiteY6725" fmla="*/ 241075 h 5130710"/>
              <a:gd name="connsiteX6726" fmla="*/ 3454794 w 6842126"/>
              <a:gd name="connsiteY6726" fmla="*/ 283535 h 5130710"/>
              <a:gd name="connsiteX6727" fmla="*/ 3448658 w 6842126"/>
              <a:gd name="connsiteY6727" fmla="*/ 339360 h 5130710"/>
              <a:gd name="connsiteX6728" fmla="*/ 3445679 w 6842126"/>
              <a:gd name="connsiteY6728" fmla="*/ 370179 h 5130710"/>
              <a:gd name="connsiteX6729" fmla="*/ 3447086 w 6842126"/>
              <a:gd name="connsiteY6729" fmla="*/ 371272 h 5130710"/>
              <a:gd name="connsiteX6730" fmla="*/ 3450301 w 6842126"/>
              <a:gd name="connsiteY6730" fmla="*/ 375934 h 5130710"/>
              <a:gd name="connsiteX6731" fmla="*/ 3450602 w 6842126"/>
              <a:gd name="connsiteY6731" fmla="*/ 376422 h 5130710"/>
              <a:gd name="connsiteX6732" fmla="*/ 3451449 w 6842126"/>
              <a:gd name="connsiteY6732" fmla="*/ 369139 h 5130710"/>
              <a:gd name="connsiteX6733" fmla="*/ 3453384 w 6842126"/>
              <a:gd name="connsiteY6733" fmla="*/ 350679 h 5130710"/>
              <a:gd name="connsiteX6734" fmla="*/ 3468401 w 6842126"/>
              <a:gd name="connsiteY6734" fmla="*/ 212904 h 5130710"/>
              <a:gd name="connsiteX6735" fmla="*/ 3474668 w 6842126"/>
              <a:gd name="connsiteY6735" fmla="*/ 190318 h 5130710"/>
              <a:gd name="connsiteX6736" fmla="*/ 3474180 w 6842126"/>
              <a:gd name="connsiteY6736" fmla="*/ 197608 h 5130710"/>
              <a:gd name="connsiteX6737" fmla="*/ 3470600 w 6842126"/>
              <a:gd name="connsiteY6737" fmla="*/ 207545 h 5130710"/>
              <a:gd name="connsiteX6738" fmla="*/ 3468685 w 6842126"/>
              <a:gd name="connsiteY6738" fmla="*/ 216103 h 5130710"/>
              <a:gd name="connsiteX6739" fmla="*/ 3472239 w 6842126"/>
              <a:gd name="connsiteY6739" fmla="*/ 214616 h 5130710"/>
              <a:gd name="connsiteX6740" fmla="*/ 3471889 w 6842126"/>
              <a:gd name="connsiteY6740" fmla="*/ 217205 h 5130710"/>
              <a:gd name="connsiteX6741" fmla="*/ 3473279 w 6842126"/>
              <a:gd name="connsiteY6741" fmla="*/ 242500 h 5130710"/>
              <a:gd name="connsiteX6742" fmla="*/ 3477445 w 6842126"/>
              <a:gd name="connsiteY6742" fmla="*/ 206207 h 5130710"/>
              <a:gd name="connsiteX6743" fmla="*/ 3477773 w 6842126"/>
              <a:gd name="connsiteY6743" fmla="*/ 203941 h 5130710"/>
              <a:gd name="connsiteX6744" fmla="*/ 3477921 w 6842126"/>
              <a:gd name="connsiteY6744" fmla="*/ 203648 h 5130710"/>
              <a:gd name="connsiteX6745" fmla="*/ 3480583 w 6842126"/>
              <a:gd name="connsiteY6745" fmla="*/ 196691 h 5130710"/>
              <a:gd name="connsiteX6746" fmla="*/ 3476755 w 6842126"/>
              <a:gd name="connsiteY6746" fmla="*/ 248489 h 5130710"/>
              <a:gd name="connsiteX6747" fmla="*/ 3468937 w 6842126"/>
              <a:gd name="connsiteY6747" fmla="*/ 329102 h 5130710"/>
              <a:gd name="connsiteX6748" fmla="*/ 3467307 w 6842126"/>
              <a:gd name="connsiteY6748" fmla="*/ 338882 h 5130710"/>
              <a:gd name="connsiteX6749" fmla="*/ 3470900 w 6842126"/>
              <a:gd name="connsiteY6749" fmla="*/ 328492 h 5130710"/>
              <a:gd name="connsiteX6750" fmla="*/ 3490528 w 6842126"/>
              <a:gd name="connsiteY6750" fmla="*/ 183601 h 5130710"/>
              <a:gd name="connsiteX6751" fmla="*/ 3474628 w 6842126"/>
              <a:gd name="connsiteY6751" fmla="*/ 340498 h 5130710"/>
              <a:gd name="connsiteX6752" fmla="*/ 3473847 w 6842126"/>
              <a:gd name="connsiteY6752" fmla="*/ 353154 h 5130710"/>
              <a:gd name="connsiteX6753" fmla="*/ 3474067 w 6842126"/>
              <a:gd name="connsiteY6753" fmla="*/ 354895 h 5130710"/>
              <a:gd name="connsiteX6754" fmla="*/ 3474313 w 6842126"/>
              <a:gd name="connsiteY6754" fmla="*/ 354245 h 5130710"/>
              <a:gd name="connsiteX6755" fmla="*/ 3475488 w 6842126"/>
              <a:gd name="connsiteY6755" fmla="*/ 351297 h 5130710"/>
              <a:gd name="connsiteX6756" fmla="*/ 3474547 w 6842126"/>
              <a:gd name="connsiteY6756" fmla="*/ 358683 h 5130710"/>
              <a:gd name="connsiteX6757" fmla="*/ 3474673 w 6842126"/>
              <a:gd name="connsiteY6757" fmla="*/ 359666 h 5130710"/>
              <a:gd name="connsiteX6758" fmla="*/ 3476967 w 6842126"/>
              <a:gd name="connsiteY6758" fmla="*/ 361908 h 5130710"/>
              <a:gd name="connsiteX6759" fmla="*/ 3480846 w 6842126"/>
              <a:gd name="connsiteY6759" fmla="*/ 338567 h 5130710"/>
              <a:gd name="connsiteX6760" fmla="*/ 3490027 w 6842126"/>
              <a:gd name="connsiteY6760" fmla="*/ 268712 h 5130710"/>
              <a:gd name="connsiteX6761" fmla="*/ 3484753 w 6842126"/>
              <a:gd name="connsiteY6761" fmla="*/ 328606 h 5130710"/>
              <a:gd name="connsiteX6762" fmla="*/ 3479650 w 6842126"/>
              <a:gd name="connsiteY6762" fmla="*/ 375097 h 5130710"/>
              <a:gd name="connsiteX6763" fmla="*/ 3480523 w 6842126"/>
              <a:gd name="connsiteY6763" fmla="*/ 371417 h 5130710"/>
              <a:gd name="connsiteX6764" fmla="*/ 3479760 w 6842126"/>
              <a:gd name="connsiteY6764" fmla="*/ 391199 h 5130710"/>
              <a:gd name="connsiteX6765" fmla="*/ 3485923 w 6842126"/>
              <a:gd name="connsiteY6765" fmla="*/ 377781 h 5130710"/>
              <a:gd name="connsiteX6766" fmla="*/ 3491977 w 6842126"/>
              <a:gd name="connsiteY6766" fmla="*/ 360707 h 5130710"/>
              <a:gd name="connsiteX6767" fmla="*/ 3492830 w 6842126"/>
              <a:gd name="connsiteY6767" fmla="*/ 355707 h 5130710"/>
              <a:gd name="connsiteX6768" fmla="*/ 3493821 w 6842126"/>
              <a:gd name="connsiteY6768" fmla="*/ 354315 h 5130710"/>
              <a:gd name="connsiteX6769" fmla="*/ 3496525 w 6842126"/>
              <a:gd name="connsiteY6769" fmla="*/ 352493 h 5130710"/>
              <a:gd name="connsiteX6770" fmla="*/ 3494961 w 6842126"/>
              <a:gd name="connsiteY6770" fmla="*/ 363139 h 5130710"/>
              <a:gd name="connsiteX6771" fmla="*/ 3494717 w 6842126"/>
              <a:gd name="connsiteY6771" fmla="*/ 369021 h 5130710"/>
              <a:gd name="connsiteX6772" fmla="*/ 3492868 w 6842126"/>
              <a:gd name="connsiteY6772" fmla="*/ 390042 h 5130710"/>
              <a:gd name="connsiteX6773" fmla="*/ 3490249 w 6842126"/>
              <a:gd name="connsiteY6773" fmla="*/ 425216 h 5130710"/>
              <a:gd name="connsiteX6774" fmla="*/ 3490086 w 6842126"/>
              <a:gd name="connsiteY6774" fmla="*/ 426777 h 5130710"/>
              <a:gd name="connsiteX6775" fmla="*/ 3493383 w 6842126"/>
              <a:gd name="connsiteY6775" fmla="*/ 417128 h 5130710"/>
              <a:gd name="connsiteX6776" fmla="*/ 3500634 w 6842126"/>
              <a:gd name="connsiteY6776" fmla="*/ 400754 h 5130710"/>
              <a:gd name="connsiteX6777" fmla="*/ 3502680 w 6842126"/>
              <a:gd name="connsiteY6777" fmla="*/ 425738 h 5130710"/>
              <a:gd name="connsiteX6778" fmla="*/ 3527835 w 6842126"/>
              <a:gd name="connsiteY6778" fmla="*/ 381619 h 5130710"/>
              <a:gd name="connsiteX6779" fmla="*/ 3520179 w 6842126"/>
              <a:gd name="connsiteY6779" fmla="*/ 403515 h 5130710"/>
              <a:gd name="connsiteX6780" fmla="*/ 3519685 w 6842126"/>
              <a:gd name="connsiteY6780" fmla="*/ 415542 h 5130710"/>
              <a:gd name="connsiteX6781" fmla="*/ 3518771 w 6842126"/>
              <a:gd name="connsiteY6781" fmla="*/ 432674 h 5130710"/>
              <a:gd name="connsiteX6782" fmla="*/ 3524089 w 6842126"/>
              <a:gd name="connsiteY6782" fmla="*/ 407373 h 5130710"/>
              <a:gd name="connsiteX6783" fmla="*/ 3524547 w 6842126"/>
              <a:gd name="connsiteY6783" fmla="*/ 408752 h 5130710"/>
              <a:gd name="connsiteX6784" fmla="*/ 3526372 w 6842126"/>
              <a:gd name="connsiteY6784" fmla="*/ 430003 h 5130710"/>
              <a:gd name="connsiteX6785" fmla="*/ 3524693 w 6842126"/>
              <a:gd name="connsiteY6785" fmla="*/ 438583 h 5130710"/>
              <a:gd name="connsiteX6786" fmla="*/ 3527919 w 6842126"/>
              <a:gd name="connsiteY6786" fmla="*/ 439221 h 5130710"/>
              <a:gd name="connsiteX6787" fmla="*/ 3529819 w 6842126"/>
              <a:gd name="connsiteY6787" fmla="*/ 440582 h 5130710"/>
              <a:gd name="connsiteX6788" fmla="*/ 3542229 w 6842126"/>
              <a:gd name="connsiteY6788" fmla="*/ 401548 h 5130710"/>
              <a:gd name="connsiteX6789" fmla="*/ 3552227 w 6842126"/>
              <a:gd name="connsiteY6789" fmla="*/ 394642 h 5130710"/>
              <a:gd name="connsiteX6790" fmla="*/ 3570161 w 6842126"/>
              <a:gd name="connsiteY6790" fmla="*/ 357209 h 5130710"/>
              <a:gd name="connsiteX6791" fmla="*/ 3602935 w 6842126"/>
              <a:gd name="connsiteY6791" fmla="*/ 276813 h 5130710"/>
              <a:gd name="connsiteX6792" fmla="*/ 3577216 w 6842126"/>
              <a:gd name="connsiteY6792" fmla="*/ 363111 h 5130710"/>
              <a:gd name="connsiteX6793" fmla="*/ 3561976 w 6842126"/>
              <a:gd name="connsiteY6793" fmla="*/ 406445 h 5130710"/>
              <a:gd name="connsiteX6794" fmla="*/ 3557253 w 6842126"/>
              <a:gd name="connsiteY6794" fmla="*/ 420674 h 5130710"/>
              <a:gd name="connsiteX6795" fmla="*/ 3555546 w 6842126"/>
              <a:gd name="connsiteY6795" fmla="*/ 425601 h 5130710"/>
              <a:gd name="connsiteX6796" fmla="*/ 3563329 w 6842126"/>
              <a:gd name="connsiteY6796" fmla="*/ 425202 h 5130710"/>
              <a:gd name="connsiteX6797" fmla="*/ 3565558 w 6842126"/>
              <a:gd name="connsiteY6797" fmla="*/ 420008 h 5130710"/>
              <a:gd name="connsiteX6798" fmla="*/ 3574330 w 6842126"/>
              <a:gd name="connsiteY6798" fmla="*/ 401052 h 5130710"/>
              <a:gd name="connsiteX6799" fmla="*/ 3579015 w 6842126"/>
              <a:gd name="connsiteY6799" fmla="*/ 398899 h 5130710"/>
              <a:gd name="connsiteX6800" fmla="*/ 3579238 w 6842126"/>
              <a:gd name="connsiteY6800" fmla="*/ 398862 h 5130710"/>
              <a:gd name="connsiteX6801" fmla="*/ 3580632 w 6842126"/>
              <a:gd name="connsiteY6801" fmla="*/ 384538 h 5130710"/>
              <a:gd name="connsiteX6802" fmla="*/ 3583211 w 6842126"/>
              <a:gd name="connsiteY6802" fmla="*/ 375284 h 5130710"/>
              <a:gd name="connsiteX6803" fmla="*/ 3590590 w 6842126"/>
              <a:gd name="connsiteY6803" fmla="*/ 373910 h 5130710"/>
              <a:gd name="connsiteX6804" fmla="*/ 3591918 w 6842126"/>
              <a:gd name="connsiteY6804" fmla="*/ 373651 h 5130710"/>
              <a:gd name="connsiteX6805" fmla="*/ 3594641 w 6842126"/>
              <a:gd name="connsiteY6805" fmla="*/ 363772 h 5130710"/>
              <a:gd name="connsiteX6806" fmla="*/ 3609739 w 6842126"/>
              <a:gd name="connsiteY6806" fmla="*/ 330979 h 5130710"/>
              <a:gd name="connsiteX6807" fmla="*/ 3609625 w 6842126"/>
              <a:gd name="connsiteY6807" fmla="*/ 339484 h 5130710"/>
              <a:gd name="connsiteX6808" fmla="*/ 3619569 w 6842126"/>
              <a:gd name="connsiteY6808" fmla="*/ 336661 h 5130710"/>
              <a:gd name="connsiteX6809" fmla="*/ 3608199 w 6842126"/>
              <a:gd name="connsiteY6809" fmla="*/ 368519 h 5130710"/>
              <a:gd name="connsiteX6810" fmla="*/ 3607649 w 6842126"/>
              <a:gd name="connsiteY6810" fmla="*/ 370574 h 5130710"/>
              <a:gd name="connsiteX6811" fmla="*/ 3610202 w 6842126"/>
              <a:gd name="connsiteY6811" fmla="*/ 370076 h 5130710"/>
              <a:gd name="connsiteX6812" fmla="*/ 3617375 w 6842126"/>
              <a:gd name="connsiteY6812" fmla="*/ 368493 h 5130710"/>
              <a:gd name="connsiteX6813" fmla="*/ 3621232 w 6842126"/>
              <a:gd name="connsiteY6813" fmla="*/ 360005 h 5130710"/>
              <a:gd name="connsiteX6814" fmla="*/ 3622122 w 6842126"/>
              <a:gd name="connsiteY6814" fmla="*/ 358110 h 5130710"/>
              <a:gd name="connsiteX6815" fmla="*/ 3621500 w 6842126"/>
              <a:gd name="connsiteY6815" fmla="*/ 367584 h 5130710"/>
              <a:gd name="connsiteX6816" fmla="*/ 3623955 w 6842126"/>
              <a:gd name="connsiteY6816" fmla="*/ 367042 h 5130710"/>
              <a:gd name="connsiteX6817" fmla="*/ 3627146 w 6842126"/>
              <a:gd name="connsiteY6817" fmla="*/ 348031 h 5130710"/>
              <a:gd name="connsiteX6818" fmla="*/ 3632571 w 6842126"/>
              <a:gd name="connsiteY6818" fmla="*/ 342207 h 5130710"/>
              <a:gd name="connsiteX6819" fmla="*/ 3628779 w 6842126"/>
              <a:gd name="connsiteY6819" fmla="*/ 359037 h 5130710"/>
              <a:gd name="connsiteX6820" fmla="*/ 3684785 w 6842126"/>
              <a:gd name="connsiteY6820" fmla="*/ 230258 h 5130710"/>
              <a:gd name="connsiteX6821" fmla="*/ 3688330 w 6842126"/>
              <a:gd name="connsiteY6821" fmla="*/ 222986 h 5130710"/>
              <a:gd name="connsiteX6822" fmla="*/ 3688328 w 6842126"/>
              <a:gd name="connsiteY6822" fmla="*/ 223459 h 5130710"/>
              <a:gd name="connsiteX6823" fmla="*/ 3683805 w 6842126"/>
              <a:gd name="connsiteY6823" fmla="*/ 265546 h 5130710"/>
              <a:gd name="connsiteX6824" fmla="*/ 3689649 w 6842126"/>
              <a:gd name="connsiteY6824" fmla="*/ 241595 h 5130710"/>
              <a:gd name="connsiteX6825" fmla="*/ 3691986 w 6842126"/>
              <a:gd name="connsiteY6825" fmla="*/ 221425 h 5130710"/>
              <a:gd name="connsiteX6826" fmla="*/ 3693373 w 6842126"/>
              <a:gd name="connsiteY6826" fmla="*/ 212655 h 5130710"/>
              <a:gd name="connsiteX6827" fmla="*/ 3706383 w 6842126"/>
              <a:gd name="connsiteY6827" fmla="*/ 185989 h 5130710"/>
              <a:gd name="connsiteX6828" fmla="*/ 3708337 w 6842126"/>
              <a:gd name="connsiteY6828" fmla="*/ 187334 h 5130710"/>
              <a:gd name="connsiteX6829" fmla="*/ 3708543 w 6842126"/>
              <a:gd name="connsiteY6829" fmla="*/ 184007 h 5130710"/>
              <a:gd name="connsiteX6830" fmla="*/ 3710572 w 6842126"/>
              <a:gd name="connsiteY6830" fmla="*/ 177402 h 5130710"/>
              <a:gd name="connsiteX6831" fmla="*/ 3720295 w 6842126"/>
              <a:gd name="connsiteY6831" fmla="*/ 157473 h 5130710"/>
              <a:gd name="connsiteX6832" fmla="*/ 3719454 w 6842126"/>
              <a:gd name="connsiteY6832" fmla="*/ 165338 h 5130710"/>
              <a:gd name="connsiteX6833" fmla="*/ 3724926 w 6842126"/>
              <a:gd name="connsiteY6833" fmla="*/ 166058 h 5130710"/>
              <a:gd name="connsiteX6834" fmla="*/ 3717449 w 6842126"/>
              <a:gd name="connsiteY6834" fmla="*/ 187584 h 5130710"/>
              <a:gd name="connsiteX6835" fmla="*/ 3728401 w 6842126"/>
              <a:gd name="connsiteY6835" fmla="*/ 166682 h 5130710"/>
              <a:gd name="connsiteX6836" fmla="*/ 3728008 w 6842126"/>
              <a:gd name="connsiteY6836" fmla="*/ 179023 h 5130710"/>
              <a:gd name="connsiteX6837" fmla="*/ 3728153 w 6842126"/>
              <a:gd name="connsiteY6837" fmla="*/ 184289 h 5130710"/>
              <a:gd name="connsiteX6838" fmla="*/ 3698005 w 6842126"/>
              <a:gd name="connsiteY6838" fmla="*/ 252657 h 5130710"/>
              <a:gd name="connsiteX6839" fmla="*/ 3645810 w 6842126"/>
              <a:gd name="connsiteY6839" fmla="*/ 389292 h 5130710"/>
              <a:gd name="connsiteX6840" fmla="*/ 3634045 w 6842126"/>
              <a:gd name="connsiteY6840" fmla="*/ 417318 h 5130710"/>
              <a:gd name="connsiteX6841" fmla="*/ 3632139 w 6842126"/>
              <a:gd name="connsiteY6841" fmla="*/ 422598 h 5130710"/>
              <a:gd name="connsiteX6842" fmla="*/ 3630111 w 6842126"/>
              <a:gd name="connsiteY6842" fmla="*/ 438516 h 5130710"/>
              <a:gd name="connsiteX6843" fmla="*/ 3629716 w 6842126"/>
              <a:gd name="connsiteY6843" fmla="*/ 441481 h 5130710"/>
              <a:gd name="connsiteX6844" fmla="*/ 3632867 w 6842126"/>
              <a:gd name="connsiteY6844" fmla="*/ 438563 h 5130710"/>
              <a:gd name="connsiteX6845" fmla="*/ 3653036 w 6842126"/>
              <a:gd name="connsiteY6845" fmla="*/ 382265 h 5130710"/>
              <a:gd name="connsiteX6846" fmla="*/ 3675952 w 6842126"/>
              <a:gd name="connsiteY6846" fmla="*/ 327790 h 5130710"/>
              <a:gd name="connsiteX6847" fmla="*/ 3683544 w 6842126"/>
              <a:gd name="connsiteY6847" fmla="*/ 323113 h 5130710"/>
              <a:gd name="connsiteX6848" fmla="*/ 3703571 w 6842126"/>
              <a:gd name="connsiteY6848" fmla="*/ 277362 h 5130710"/>
              <a:gd name="connsiteX6849" fmla="*/ 3713545 w 6842126"/>
              <a:gd name="connsiteY6849" fmla="*/ 272158 h 5130710"/>
              <a:gd name="connsiteX6850" fmla="*/ 3714970 w 6842126"/>
              <a:gd name="connsiteY6850" fmla="*/ 269454 h 5130710"/>
              <a:gd name="connsiteX6851" fmla="*/ 3715614 w 6842126"/>
              <a:gd name="connsiteY6851" fmla="*/ 266806 h 5130710"/>
              <a:gd name="connsiteX6852" fmla="*/ 3717707 w 6842126"/>
              <a:gd name="connsiteY6852" fmla="*/ 263179 h 5130710"/>
              <a:gd name="connsiteX6853" fmla="*/ 3718523 w 6842126"/>
              <a:gd name="connsiteY6853" fmla="*/ 263014 h 5130710"/>
              <a:gd name="connsiteX6854" fmla="*/ 3718843 w 6842126"/>
              <a:gd name="connsiteY6854" fmla="*/ 261204 h 5130710"/>
              <a:gd name="connsiteX6855" fmla="*/ 3717707 w 6842126"/>
              <a:gd name="connsiteY6855" fmla="*/ 263179 h 5130710"/>
              <a:gd name="connsiteX6856" fmla="*/ 3716435 w 6842126"/>
              <a:gd name="connsiteY6856" fmla="*/ 263434 h 5130710"/>
              <a:gd name="connsiteX6857" fmla="*/ 3726092 w 6842126"/>
              <a:gd name="connsiteY6857" fmla="*/ 252478 h 5130710"/>
              <a:gd name="connsiteX6858" fmla="*/ 3706038 w 6842126"/>
              <a:gd name="connsiteY6858" fmla="*/ 300271 h 5130710"/>
              <a:gd name="connsiteX6859" fmla="*/ 3708277 w 6842126"/>
              <a:gd name="connsiteY6859" fmla="*/ 310626 h 5130710"/>
              <a:gd name="connsiteX6860" fmla="*/ 3695390 w 6842126"/>
              <a:gd name="connsiteY6860" fmla="*/ 355815 h 5130710"/>
              <a:gd name="connsiteX6861" fmla="*/ 3669980 w 6842126"/>
              <a:gd name="connsiteY6861" fmla="*/ 418982 h 5130710"/>
              <a:gd name="connsiteX6862" fmla="*/ 3677338 w 6842126"/>
              <a:gd name="connsiteY6862" fmla="*/ 416829 h 5130710"/>
              <a:gd name="connsiteX6863" fmla="*/ 3682148 w 6842126"/>
              <a:gd name="connsiteY6863" fmla="*/ 413279 h 5130710"/>
              <a:gd name="connsiteX6864" fmla="*/ 3686505 w 6842126"/>
              <a:gd name="connsiteY6864" fmla="*/ 400839 h 5130710"/>
              <a:gd name="connsiteX6865" fmla="*/ 3700611 w 6842126"/>
              <a:gd name="connsiteY6865" fmla="*/ 358693 h 5130710"/>
              <a:gd name="connsiteX6866" fmla="*/ 3705239 w 6842126"/>
              <a:gd name="connsiteY6866" fmla="*/ 366848 h 5130710"/>
              <a:gd name="connsiteX6867" fmla="*/ 3710945 w 6842126"/>
              <a:gd name="connsiteY6867" fmla="*/ 339776 h 5130710"/>
              <a:gd name="connsiteX6868" fmla="*/ 3738919 w 6842126"/>
              <a:gd name="connsiteY6868" fmla="*/ 261674 h 5130710"/>
              <a:gd name="connsiteX6869" fmla="*/ 3745293 w 6842126"/>
              <a:gd name="connsiteY6869" fmla="*/ 273542 h 5130710"/>
              <a:gd name="connsiteX6870" fmla="*/ 3747357 w 6842126"/>
              <a:gd name="connsiteY6870" fmla="*/ 282393 h 5130710"/>
              <a:gd name="connsiteX6871" fmla="*/ 3772851 w 6842126"/>
              <a:gd name="connsiteY6871" fmla="*/ 226318 h 5130710"/>
              <a:gd name="connsiteX6872" fmla="*/ 3775881 w 6842126"/>
              <a:gd name="connsiteY6872" fmla="*/ 219672 h 5130710"/>
              <a:gd name="connsiteX6873" fmla="*/ 3776435 w 6842126"/>
              <a:gd name="connsiteY6873" fmla="*/ 227521 h 5130710"/>
              <a:gd name="connsiteX6874" fmla="*/ 3776876 w 6842126"/>
              <a:gd name="connsiteY6874" fmla="*/ 230218 h 5130710"/>
              <a:gd name="connsiteX6875" fmla="*/ 3768111 w 6842126"/>
              <a:gd name="connsiteY6875" fmla="*/ 251199 h 5130710"/>
              <a:gd name="connsiteX6876" fmla="*/ 3754709 w 6842126"/>
              <a:gd name="connsiteY6876" fmla="*/ 279355 h 5130710"/>
              <a:gd name="connsiteX6877" fmla="*/ 3749808 w 6842126"/>
              <a:gd name="connsiteY6877" fmla="*/ 292907 h 5130710"/>
              <a:gd name="connsiteX6878" fmla="*/ 3750667 w 6842126"/>
              <a:gd name="connsiteY6878" fmla="*/ 296591 h 5130710"/>
              <a:gd name="connsiteX6879" fmla="*/ 3753559 w 6842126"/>
              <a:gd name="connsiteY6879" fmla="*/ 314078 h 5130710"/>
              <a:gd name="connsiteX6880" fmla="*/ 3754969 w 6842126"/>
              <a:gd name="connsiteY6880" fmla="*/ 315436 h 5130710"/>
              <a:gd name="connsiteX6881" fmla="*/ 3754482 w 6842126"/>
              <a:gd name="connsiteY6881" fmla="*/ 319802 h 5130710"/>
              <a:gd name="connsiteX6882" fmla="*/ 3755765 w 6842126"/>
              <a:gd name="connsiteY6882" fmla="*/ 329155 h 5130710"/>
              <a:gd name="connsiteX6883" fmla="*/ 3750274 w 6842126"/>
              <a:gd name="connsiteY6883" fmla="*/ 367839 h 5130710"/>
              <a:gd name="connsiteX6884" fmla="*/ 3748479 w 6842126"/>
              <a:gd name="connsiteY6884" fmla="*/ 376848 h 5130710"/>
              <a:gd name="connsiteX6885" fmla="*/ 3756785 w 6842126"/>
              <a:gd name="connsiteY6885" fmla="*/ 357424 h 5130710"/>
              <a:gd name="connsiteX6886" fmla="*/ 3769281 w 6842126"/>
              <a:gd name="connsiteY6886" fmla="*/ 341485 h 5130710"/>
              <a:gd name="connsiteX6887" fmla="*/ 3754155 w 6842126"/>
              <a:gd name="connsiteY6887" fmla="*/ 376320 h 5130710"/>
              <a:gd name="connsiteX6888" fmla="*/ 3753956 w 6842126"/>
              <a:gd name="connsiteY6888" fmla="*/ 391285 h 5130710"/>
              <a:gd name="connsiteX6889" fmla="*/ 3746251 w 6842126"/>
              <a:gd name="connsiteY6889" fmla="*/ 404464 h 5130710"/>
              <a:gd name="connsiteX6890" fmla="*/ 3746055 w 6842126"/>
              <a:gd name="connsiteY6890" fmla="*/ 419092 h 5130710"/>
              <a:gd name="connsiteX6891" fmla="*/ 3733277 w 6842126"/>
              <a:gd name="connsiteY6891" fmla="*/ 456118 h 5130710"/>
              <a:gd name="connsiteX6892" fmla="*/ 3730198 w 6842126"/>
              <a:gd name="connsiteY6892" fmla="*/ 465654 h 5130710"/>
              <a:gd name="connsiteX6893" fmla="*/ 3726001 w 6842126"/>
              <a:gd name="connsiteY6893" fmla="*/ 485532 h 5130710"/>
              <a:gd name="connsiteX6894" fmla="*/ 3728181 w 6842126"/>
              <a:gd name="connsiteY6894" fmla="*/ 481663 h 5130710"/>
              <a:gd name="connsiteX6895" fmla="*/ 3737992 w 6842126"/>
              <a:gd name="connsiteY6895" fmla="*/ 457767 h 5130710"/>
              <a:gd name="connsiteX6896" fmla="*/ 3744256 w 6842126"/>
              <a:gd name="connsiteY6896" fmla="*/ 442508 h 5130710"/>
              <a:gd name="connsiteX6897" fmla="*/ 3758546 w 6842126"/>
              <a:gd name="connsiteY6897" fmla="*/ 403494 h 5130710"/>
              <a:gd name="connsiteX6898" fmla="*/ 3762032 w 6842126"/>
              <a:gd name="connsiteY6898" fmla="*/ 395547 h 5130710"/>
              <a:gd name="connsiteX6899" fmla="*/ 3767985 w 6842126"/>
              <a:gd name="connsiteY6899" fmla="*/ 365381 h 5130710"/>
              <a:gd name="connsiteX6900" fmla="*/ 3803200 w 6842126"/>
              <a:gd name="connsiteY6900" fmla="*/ 284441 h 5130710"/>
              <a:gd name="connsiteX6901" fmla="*/ 3820177 w 6842126"/>
              <a:gd name="connsiteY6901" fmla="*/ 264684 h 5130710"/>
              <a:gd name="connsiteX6902" fmla="*/ 3845189 w 6842126"/>
              <a:gd name="connsiteY6902" fmla="*/ 252760 h 5130710"/>
              <a:gd name="connsiteX6903" fmla="*/ 3844375 w 6842126"/>
              <a:gd name="connsiteY6903" fmla="*/ 283231 h 5130710"/>
              <a:gd name="connsiteX6904" fmla="*/ 3847475 w 6842126"/>
              <a:gd name="connsiteY6904" fmla="*/ 297765 h 5130710"/>
              <a:gd name="connsiteX6905" fmla="*/ 3848159 w 6842126"/>
              <a:gd name="connsiteY6905" fmla="*/ 289105 h 5130710"/>
              <a:gd name="connsiteX6906" fmla="*/ 3848685 w 6842126"/>
              <a:gd name="connsiteY6906" fmla="*/ 281075 h 5130710"/>
              <a:gd name="connsiteX6907" fmla="*/ 3849010 w 6842126"/>
              <a:gd name="connsiteY6907" fmla="*/ 278809 h 5130710"/>
              <a:gd name="connsiteX6908" fmla="*/ 3849159 w 6842126"/>
              <a:gd name="connsiteY6908" fmla="*/ 278517 h 5130710"/>
              <a:gd name="connsiteX6909" fmla="*/ 3851821 w 6842126"/>
              <a:gd name="connsiteY6909" fmla="*/ 271561 h 5130710"/>
              <a:gd name="connsiteX6910" fmla="*/ 3849454 w 6842126"/>
              <a:gd name="connsiteY6910" fmla="*/ 303571 h 5130710"/>
              <a:gd name="connsiteX6911" fmla="*/ 3853875 w 6842126"/>
              <a:gd name="connsiteY6911" fmla="*/ 311183 h 5130710"/>
              <a:gd name="connsiteX6912" fmla="*/ 3861766 w 6842126"/>
              <a:gd name="connsiteY6912" fmla="*/ 258470 h 5130710"/>
              <a:gd name="connsiteX6913" fmla="*/ 3856644 w 6842126"/>
              <a:gd name="connsiteY6913" fmla="*/ 322921 h 5130710"/>
              <a:gd name="connsiteX6914" fmla="*/ 3857010 w 6842126"/>
              <a:gd name="connsiteY6914" fmla="*/ 322099 h 5130710"/>
              <a:gd name="connsiteX6915" fmla="*/ 3867557 w 6842126"/>
              <a:gd name="connsiteY6915" fmla="*/ 276477 h 5130710"/>
              <a:gd name="connsiteX6916" fmla="*/ 3865917 w 6842126"/>
              <a:gd name="connsiteY6916" fmla="*/ 291626 h 5130710"/>
              <a:gd name="connsiteX6917" fmla="*/ 3869797 w 6842126"/>
              <a:gd name="connsiteY6917" fmla="*/ 270147 h 5130710"/>
              <a:gd name="connsiteX6918" fmla="*/ 3867557 w 6842126"/>
              <a:gd name="connsiteY6918" fmla="*/ 276477 h 5130710"/>
              <a:gd name="connsiteX6919" fmla="*/ 3869634 w 6842126"/>
              <a:gd name="connsiteY6919" fmla="*/ 253002 h 5130710"/>
              <a:gd name="connsiteX6920" fmla="*/ 3872062 w 6842126"/>
              <a:gd name="connsiteY6920" fmla="*/ 247852 h 5130710"/>
              <a:gd name="connsiteX6921" fmla="*/ 3872785 w 6842126"/>
              <a:gd name="connsiteY6921" fmla="*/ 236942 h 5130710"/>
              <a:gd name="connsiteX6922" fmla="*/ 3875741 w 6842126"/>
              <a:gd name="connsiteY6922" fmla="*/ 212212 h 5130710"/>
              <a:gd name="connsiteX6923" fmla="*/ 3879960 w 6842126"/>
              <a:gd name="connsiteY6923" fmla="*/ 199135 h 5130710"/>
              <a:gd name="connsiteX6924" fmla="*/ 3881955 w 6842126"/>
              <a:gd name="connsiteY6924" fmla="*/ 200876 h 5130710"/>
              <a:gd name="connsiteX6925" fmla="*/ 3892212 w 6842126"/>
              <a:gd name="connsiteY6925" fmla="*/ 168036 h 5130710"/>
              <a:gd name="connsiteX6926" fmla="*/ 3884771 w 6842126"/>
              <a:gd name="connsiteY6926" fmla="*/ 202046 h 5130710"/>
              <a:gd name="connsiteX6927" fmla="*/ 3881955 w 6842126"/>
              <a:gd name="connsiteY6927" fmla="*/ 200876 h 5130710"/>
              <a:gd name="connsiteX6928" fmla="*/ 3893695 w 6842126"/>
              <a:gd name="connsiteY6928" fmla="*/ 157006 h 5130710"/>
              <a:gd name="connsiteX6929" fmla="*/ 3894449 w 6842126"/>
              <a:gd name="connsiteY6929" fmla="*/ 167341 h 5130710"/>
              <a:gd name="connsiteX6930" fmla="*/ 3901339 w 6842126"/>
              <a:gd name="connsiteY6930" fmla="*/ 173724 h 5130710"/>
              <a:gd name="connsiteX6931" fmla="*/ 3897670 w 6842126"/>
              <a:gd name="connsiteY6931" fmla="*/ 210656 h 5130710"/>
              <a:gd name="connsiteX6932" fmla="*/ 3882413 w 6842126"/>
              <a:gd name="connsiteY6932" fmla="*/ 331976 h 5130710"/>
              <a:gd name="connsiteX6933" fmla="*/ 3881306 w 6842126"/>
              <a:gd name="connsiteY6933" fmla="*/ 338177 h 5130710"/>
              <a:gd name="connsiteX6934" fmla="*/ 3881324 w 6842126"/>
              <a:gd name="connsiteY6934" fmla="*/ 338413 h 5130710"/>
              <a:gd name="connsiteX6935" fmla="*/ 3878601 w 6842126"/>
              <a:gd name="connsiteY6935" fmla="*/ 362686 h 5130710"/>
              <a:gd name="connsiteX6936" fmla="*/ 3874859 w 6842126"/>
              <a:gd name="connsiteY6936" fmla="*/ 374329 h 5130710"/>
              <a:gd name="connsiteX6937" fmla="*/ 3865346 w 6842126"/>
              <a:gd name="connsiteY6937" fmla="*/ 427647 h 5130710"/>
              <a:gd name="connsiteX6938" fmla="*/ 3875370 w 6842126"/>
              <a:gd name="connsiteY6938" fmla="*/ 396453 h 5130710"/>
              <a:gd name="connsiteX6939" fmla="*/ 3878601 w 6842126"/>
              <a:gd name="connsiteY6939" fmla="*/ 362686 h 5130710"/>
              <a:gd name="connsiteX6940" fmla="*/ 3884550 w 6842126"/>
              <a:gd name="connsiteY6940" fmla="*/ 350383 h 5130710"/>
              <a:gd name="connsiteX6941" fmla="*/ 3890039 w 6842126"/>
              <a:gd name="connsiteY6941" fmla="*/ 318658 h 5130710"/>
              <a:gd name="connsiteX6942" fmla="*/ 3907901 w 6842126"/>
              <a:gd name="connsiteY6942" fmla="*/ 194868 h 5130710"/>
              <a:gd name="connsiteX6943" fmla="*/ 3918910 w 6842126"/>
              <a:gd name="connsiteY6943" fmla="*/ 123614 h 5130710"/>
              <a:gd name="connsiteX6944" fmla="*/ 3922580 w 6842126"/>
              <a:gd name="connsiteY6944" fmla="*/ 135430 h 5130710"/>
              <a:gd name="connsiteX6945" fmla="*/ 3920798 w 6842126"/>
              <a:gd name="connsiteY6945" fmla="*/ 154732 h 5130710"/>
              <a:gd name="connsiteX6946" fmla="*/ 3920949 w 6842126"/>
              <a:gd name="connsiteY6946" fmla="*/ 228997 h 5130710"/>
              <a:gd name="connsiteX6947" fmla="*/ 3908060 w 6842126"/>
              <a:gd name="connsiteY6947" fmla="*/ 330971 h 5130710"/>
              <a:gd name="connsiteX6948" fmla="*/ 3907269 w 6842126"/>
              <a:gd name="connsiteY6948" fmla="*/ 335256 h 5130710"/>
              <a:gd name="connsiteX6949" fmla="*/ 3907842 w 6842126"/>
              <a:gd name="connsiteY6949" fmla="*/ 336466 h 5130710"/>
              <a:gd name="connsiteX6950" fmla="*/ 3910581 w 6842126"/>
              <a:gd name="connsiteY6950" fmla="*/ 346441 h 5130710"/>
              <a:gd name="connsiteX6951" fmla="*/ 3912855 w 6842126"/>
              <a:gd name="connsiteY6951" fmla="*/ 333862 h 5130710"/>
              <a:gd name="connsiteX6952" fmla="*/ 3933694 w 6842126"/>
              <a:gd name="connsiteY6952" fmla="*/ 212088 h 5130710"/>
              <a:gd name="connsiteX6953" fmla="*/ 3927357 w 6842126"/>
              <a:gd name="connsiteY6953" fmla="*/ 317344 h 5130710"/>
              <a:gd name="connsiteX6954" fmla="*/ 3923103 w 6842126"/>
              <a:gd name="connsiteY6954" fmla="*/ 348085 h 5130710"/>
              <a:gd name="connsiteX6955" fmla="*/ 3926317 w 6842126"/>
              <a:gd name="connsiteY6955" fmla="*/ 343008 h 5130710"/>
              <a:gd name="connsiteX6956" fmla="*/ 3926615 w 6842126"/>
              <a:gd name="connsiteY6956" fmla="*/ 342741 h 5130710"/>
              <a:gd name="connsiteX6957" fmla="*/ 3932726 w 6842126"/>
              <a:gd name="connsiteY6957" fmla="*/ 299230 h 5130710"/>
              <a:gd name="connsiteX6958" fmla="*/ 3944442 w 6842126"/>
              <a:gd name="connsiteY6958" fmla="*/ 219825 h 5130710"/>
              <a:gd name="connsiteX6959" fmla="*/ 3944314 w 6842126"/>
              <a:gd name="connsiteY6959" fmla="*/ 219955 h 5130710"/>
              <a:gd name="connsiteX6960" fmla="*/ 3941370 w 6842126"/>
              <a:gd name="connsiteY6960" fmla="*/ 199542 h 5130710"/>
              <a:gd name="connsiteX6961" fmla="*/ 3945804 w 6842126"/>
              <a:gd name="connsiteY6961" fmla="*/ 201112 h 5130710"/>
              <a:gd name="connsiteX6962" fmla="*/ 3949635 w 6842126"/>
              <a:gd name="connsiteY6962" fmla="*/ 214509 h 5130710"/>
              <a:gd name="connsiteX6963" fmla="*/ 3945102 w 6842126"/>
              <a:gd name="connsiteY6963" fmla="*/ 219150 h 5130710"/>
              <a:gd name="connsiteX6964" fmla="*/ 3938469 w 6842126"/>
              <a:gd name="connsiteY6964" fmla="*/ 298300 h 5130710"/>
              <a:gd name="connsiteX6965" fmla="*/ 3933375 w 6842126"/>
              <a:gd name="connsiteY6965" fmla="*/ 336724 h 5130710"/>
              <a:gd name="connsiteX6966" fmla="*/ 3936335 w 6842126"/>
              <a:gd name="connsiteY6966" fmla="*/ 334088 h 5130710"/>
              <a:gd name="connsiteX6967" fmla="*/ 3938321 w 6842126"/>
              <a:gd name="connsiteY6967" fmla="*/ 337285 h 5130710"/>
              <a:gd name="connsiteX6968" fmla="*/ 3954321 w 6842126"/>
              <a:gd name="connsiteY6968" fmla="*/ 249849 h 5130710"/>
              <a:gd name="connsiteX6969" fmla="*/ 3957503 w 6842126"/>
              <a:gd name="connsiteY6969" fmla="*/ 252045 h 5130710"/>
              <a:gd name="connsiteX6970" fmla="*/ 3962227 w 6842126"/>
              <a:gd name="connsiteY6970" fmla="*/ 222321 h 5130710"/>
              <a:gd name="connsiteX6971" fmla="*/ 3962497 w 6842126"/>
              <a:gd name="connsiteY6971" fmla="*/ 218962 h 5130710"/>
              <a:gd name="connsiteX6972" fmla="*/ 3963623 w 6842126"/>
              <a:gd name="connsiteY6972" fmla="*/ 217730 h 5130710"/>
              <a:gd name="connsiteX6973" fmla="*/ 3968699 w 6842126"/>
              <a:gd name="connsiteY6973" fmla="*/ 207574 h 5130710"/>
              <a:gd name="connsiteX6974" fmla="*/ 3968561 w 6842126"/>
              <a:gd name="connsiteY6974" fmla="*/ 209789 h 5130710"/>
              <a:gd name="connsiteX6975" fmla="*/ 3962263 w 6842126"/>
              <a:gd name="connsiteY6975" fmla="*/ 263196 h 5130710"/>
              <a:gd name="connsiteX6976" fmla="*/ 3963319 w 6842126"/>
              <a:gd name="connsiteY6976" fmla="*/ 269272 h 5130710"/>
              <a:gd name="connsiteX6977" fmla="*/ 3961069 w 6842126"/>
              <a:gd name="connsiteY6977" fmla="*/ 337107 h 5130710"/>
              <a:gd name="connsiteX6978" fmla="*/ 3962197 w 6842126"/>
              <a:gd name="connsiteY6978" fmla="*/ 334578 h 5130710"/>
              <a:gd name="connsiteX6979" fmla="*/ 3976901 w 6842126"/>
              <a:gd name="connsiteY6979" fmla="*/ 224799 h 5130710"/>
              <a:gd name="connsiteX6980" fmla="*/ 3976968 w 6842126"/>
              <a:gd name="connsiteY6980" fmla="*/ 224270 h 5130710"/>
              <a:gd name="connsiteX6981" fmla="*/ 3981486 w 6842126"/>
              <a:gd name="connsiteY6981" fmla="*/ 211553 h 5130710"/>
              <a:gd name="connsiteX6982" fmla="*/ 3982649 w 6842126"/>
              <a:gd name="connsiteY6982" fmla="*/ 205726 h 5130710"/>
              <a:gd name="connsiteX6983" fmla="*/ 3990688 w 6842126"/>
              <a:gd name="connsiteY6983" fmla="*/ 212450 h 5130710"/>
              <a:gd name="connsiteX6984" fmla="*/ 3996730 w 6842126"/>
              <a:gd name="connsiteY6984" fmla="*/ 199582 h 5130710"/>
              <a:gd name="connsiteX6985" fmla="*/ 4004929 w 6842126"/>
              <a:gd name="connsiteY6985" fmla="*/ 194288 h 5130710"/>
              <a:gd name="connsiteX6986" fmla="*/ 3993598 w 6842126"/>
              <a:gd name="connsiteY6986" fmla="*/ 231191 h 5130710"/>
              <a:gd name="connsiteX6987" fmla="*/ 4004381 w 6842126"/>
              <a:gd name="connsiteY6987" fmla="*/ 235374 h 5130710"/>
              <a:gd name="connsiteX6988" fmla="*/ 3995991 w 6842126"/>
              <a:gd name="connsiteY6988" fmla="*/ 255009 h 5130710"/>
              <a:gd name="connsiteX6989" fmla="*/ 4004253 w 6842126"/>
              <a:gd name="connsiteY6989" fmla="*/ 244675 h 5130710"/>
              <a:gd name="connsiteX6990" fmla="*/ 4008106 w 6842126"/>
              <a:gd name="connsiteY6990" fmla="*/ 239351 h 5130710"/>
              <a:gd name="connsiteX6991" fmla="*/ 4010609 w 6842126"/>
              <a:gd name="connsiteY6991" fmla="*/ 229022 h 5130710"/>
              <a:gd name="connsiteX6992" fmla="*/ 4011719 w 6842126"/>
              <a:gd name="connsiteY6992" fmla="*/ 234360 h 5130710"/>
              <a:gd name="connsiteX6993" fmla="*/ 4019033 w 6842126"/>
              <a:gd name="connsiteY6993" fmla="*/ 224246 h 5130710"/>
              <a:gd name="connsiteX6994" fmla="*/ 4027302 w 6842126"/>
              <a:gd name="connsiteY6994" fmla="*/ 209557 h 5130710"/>
              <a:gd name="connsiteX6995" fmla="*/ 4018298 w 6842126"/>
              <a:gd name="connsiteY6995" fmla="*/ 241244 h 5130710"/>
              <a:gd name="connsiteX6996" fmla="*/ 4015213 w 6842126"/>
              <a:gd name="connsiteY6996" fmla="*/ 251189 h 5130710"/>
              <a:gd name="connsiteX6997" fmla="*/ 4015275 w 6842126"/>
              <a:gd name="connsiteY6997" fmla="*/ 251488 h 5130710"/>
              <a:gd name="connsiteX6998" fmla="*/ 4012110 w 6842126"/>
              <a:gd name="connsiteY6998" fmla="*/ 271799 h 5130710"/>
              <a:gd name="connsiteX6999" fmla="*/ 4010825 w 6842126"/>
              <a:gd name="connsiteY6999" fmla="*/ 275144 h 5130710"/>
              <a:gd name="connsiteX7000" fmla="*/ 4015197 w 6842126"/>
              <a:gd name="connsiteY7000" fmla="*/ 270530 h 5130710"/>
              <a:gd name="connsiteX7001" fmla="*/ 4029631 w 6842126"/>
              <a:gd name="connsiteY7001" fmla="*/ 238028 h 5130710"/>
              <a:gd name="connsiteX7002" fmla="*/ 4042610 w 6842126"/>
              <a:gd name="connsiteY7002" fmla="*/ 209220 h 5130710"/>
              <a:gd name="connsiteX7003" fmla="*/ 4051338 w 6842126"/>
              <a:gd name="connsiteY7003" fmla="*/ 191134 h 5130710"/>
              <a:gd name="connsiteX7004" fmla="*/ 4050469 w 6842126"/>
              <a:gd name="connsiteY7004" fmla="*/ 196980 h 5130710"/>
              <a:gd name="connsiteX7005" fmla="*/ 4045977 w 6842126"/>
              <a:gd name="connsiteY7005" fmla="*/ 239439 h 5130710"/>
              <a:gd name="connsiteX7006" fmla="*/ 4040609 w 6842126"/>
              <a:gd name="connsiteY7006" fmla="*/ 261167 h 5130710"/>
              <a:gd name="connsiteX7007" fmla="*/ 4043726 w 6842126"/>
              <a:gd name="connsiteY7007" fmla="*/ 260242 h 5130710"/>
              <a:gd name="connsiteX7008" fmla="*/ 4043789 w 6842126"/>
              <a:gd name="connsiteY7008" fmla="*/ 260131 h 5130710"/>
              <a:gd name="connsiteX7009" fmla="*/ 4043595 w 6842126"/>
              <a:gd name="connsiteY7009" fmla="*/ 261964 h 5130710"/>
              <a:gd name="connsiteX7010" fmla="*/ 4033881 w 6842126"/>
              <a:gd name="connsiteY7010" fmla="*/ 330642 h 5130710"/>
              <a:gd name="connsiteX7011" fmla="*/ 4034032 w 6842126"/>
              <a:gd name="connsiteY7011" fmla="*/ 356162 h 5130710"/>
              <a:gd name="connsiteX7012" fmla="*/ 4039733 w 6842126"/>
              <a:gd name="connsiteY7012" fmla="*/ 316554 h 5130710"/>
              <a:gd name="connsiteX7013" fmla="*/ 4049007 w 6842126"/>
              <a:gd name="connsiteY7013" fmla="*/ 250933 h 5130710"/>
              <a:gd name="connsiteX7014" fmla="*/ 4051407 w 6842126"/>
              <a:gd name="connsiteY7014" fmla="*/ 246700 h 5130710"/>
              <a:gd name="connsiteX7015" fmla="*/ 4057591 w 6842126"/>
              <a:gd name="connsiteY7015" fmla="*/ 240465 h 5130710"/>
              <a:gd name="connsiteX7016" fmla="*/ 4048715 w 6842126"/>
              <a:gd name="connsiteY7016" fmla="*/ 296536 h 5130710"/>
              <a:gd name="connsiteX7017" fmla="*/ 4076997 w 6842126"/>
              <a:gd name="connsiteY7017" fmla="*/ 241255 h 5130710"/>
              <a:gd name="connsiteX7018" fmla="*/ 4088102 w 6842126"/>
              <a:gd name="connsiteY7018" fmla="*/ 255092 h 5130710"/>
              <a:gd name="connsiteX7019" fmla="*/ 4088008 w 6842126"/>
              <a:gd name="connsiteY7019" fmla="*/ 262069 h 5130710"/>
              <a:gd name="connsiteX7020" fmla="*/ 4099471 w 6842126"/>
              <a:gd name="connsiteY7020" fmla="*/ 249161 h 5130710"/>
              <a:gd name="connsiteX7021" fmla="*/ 4111090 w 6842126"/>
              <a:gd name="connsiteY7021" fmla="*/ 224237 h 5130710"/>
              <a:gd name="connsiteX7022" fmla="*/ 4112429 w 6842126"/>
              <a:gd name="connsiteY7022" fmla="*/ 220875 h 5130710"/>
              <a:gd name="connsiteX7023" fmla="*/ 4100249 w 6842126"/>
              <a:gd name="connsiteY7023" fmla="*/ 316519 h 5130710"/>
              <a:gd name="connsiteX7024" fmla="*/ 4104598 w 6842126"/>
              <a:gd name="connsiteY7024" fmla="*/ 321306 h 5130710"/>
              <a:gd name="connsiteX7025" fmla="*/ 4118169 w 6842126"/>
              <a:gd name="connsiteY7025" fmla="*/ 243803 h 5130710"/>
              <a:gd name="connsiteX7026" fmla="*/ 4116923 w 6842126"/>
              <a:gd name="connsiteY7026" fmla="*/ 276041 h 5130710"/>
              <a:gd name="connsiteX7027" fmla="*/ 4113920 w 6842126"/>
              <a:gd name="connsiteY7027" fmla="*/ 299679 h 5130710"/>
              <a:gd name="connsiteX7028" fmla="*/ 4112740 w 6842126"/>
              <a:gd name="connsiteY7028" fmla="*/ 303482 h 5130710"/>
              <a:gd name="connsiteX7029" fmla="*/ 4109142 w 6842126"/>
              <a:gd name="connsiteY7029" fmla="*/ 319938 h 5130710"/>
              <a:gd name="connsiteX7030" fmla="*/ 4111489 w 6842126"/>
              <a:gd name="connsiteY7030" fmla="*/ 318644 h 5130710"/>
              <a:gd name="connsiteX7031" fmla="*/ 4108870 w 6842126"/>
              <a:gd name="connsiteY7031" fmla="*/ 338920 h 5130710"/>
              <a:gd name="connsiteX7032" fmla="*/ 4107413 w 6842126"/>
              <a:gd name="connsiteY7032" fmla="*/ 371224 h 5130710"/>
              <a:gd name="connsiteX7033" fmla="*/ 4110752 w 6842126"/>
              <a:gd name="connsiteY7033" fmla="*/ 351654 h 5130710"/>
              <a:gd name="connsiteX7034" fmla="*/ 4117696 w 6842126"/>
              <a:gd name="connsiteY7034" fmla="*/ 310926 h 5130710"/>
              <a:gd name="connsiteX7035" fmla="*/ 4119471 w 6842126"/>
              <a:gd name="connsiteY7035" fmla="*/ 308342 h 5130710"/>
              <a:gd name="connsiteX7036" fmla="*/ 4124041 w 6842126"/>
              <a:gd name="connsiteY7036" fmla="*/ 302592 h 5130710"/>
              <a:gd name="connsiteX7037" fmla="*/ 4112099 w 6842126"/>
              <a:gd name="connsiteY7037" fmla="*/ 351545 h 5130710"/>
              <a:gd name="connsiteX7038" fmla="*/ 4126593 w 6842126"/>
              <a:gd name="connsiteY7038" fmla="*/ 314392 h 5130710"/>
              <a:gd name="connsiteX7039" fmla="*/ 4141087 w 6842126"/>
              <a:gd name="connsiteY7039" fmla="*/ 277238 h 5130710"/>
              <a:gd name="connsiteX7040" fmla="*/ 4143414 w 6842126"/>
              <a:gd name="connsiteY7040" fmla="*/ 305707 h 5130710"/>
              <a:gd name="connsiteX7041" fmla="*/ 4172084 w 6842126"/>
              <a:gd name="connsiteY7041" fmla="*/ 255429 h 5130710"/>
              <a:gd name="connsiteX7042" fmla="*/ 4151684 w 6842126"/>
              <a:gd name="connsiteY7042" fmla="*/ 329060 h 5130710"/>
              <a:gd name="connsiteX7043" fmla="*/ 4137058 w 6842126"/>
              <a:gd name="connsiteY7043" fmla="*/ 375904 h 5130710"/>
              <a:gd name="connsiteX7044" fmla="*/ 4135200 w 6842126"/>
              <a:gd name="connsiteY7044" fmla="*/ 376051 h 5130710"/>
              <a:gd name="connsiteX7045" fmla="*/ 4134855 w 6842126"/>
              <a:gd name="connsiteY7045" fmla="*/ 376079 h 5130710"/>
              <a:gd name="connsiteX7046" fmla="*/ 4134580 w 6842126"/>
              <a:gd name="connsiteY7046" fmla="*/ 376102 h 5130710"/>
              <a:gd name="connsiteX7047" fmla="*/ 4135200 w 6842126"/>
              <a:gd name="connsiteY7047" fmla="*/ 376051 h 5130710"/>
              <a:gd name="connsiteX7048" fmla="*/ 4136232 w 6842126"/>
              <a:gd name="connsiteY7048" fmla="*/ 375970 h 5130710"/>
              <a:gd name="connsiteX7049" fmla="*/ 4137058 w 6842126"/>
              <a:gd name="connsiteY7049" fmla="*/ 375904 h 5130710"/>
              <a:gd name="connsiteX7050" fmla="*/ 4160365 w 6842126"/>
              <a:gd name="connsiteY7050" fmla="*/ 321404 h 5130710"/>
              <a:gd name="connsiteX7051" fmla="*/ 4162569 w 6842126"/>
              <a:gd name="connsiteY7051" fmla="*/ 320123 h 5130710"/>
              <a:gd name="connsiteX7052" fmla="*/ 4166190 w 6842126"/>
              <a:gd name="connsiteY7052" fmla="*/ 320124 h 5130710"/>
              <a:gd name="connsiteX7053" fmla="*/ 4173195 w 6842126"/>
              <a:gd name="connsiteY7053" fmla="*/ 272607 h 5130710"/>
              <a:gd name="connsiteX7054" fmla="*/ 4177305 w 6842126"/>
              <a:gd name="connsiteY7054" fmla="*/ 278754 h 5130710"/>
              <a:gd name="connsiteX7055" fmla="*/ 4174635 w 6842126"/>
              <a:gd name="connsiteY7055" fmla="*/ 317714 h 5130710"/>
              <a:gd name="connsiteX7056" fmla="*/ 4174337 w 6842126"/>
              <a:gd name="connsiteY7056" fmla="*/ 319879 h 5130710"/>
              <a:gd name="connsiteX7057" fmla="*/ 4174192 w 6842126"/>
              <a:gd name="connsiteY7057" fmla="*/ 322515 h 5130710"/>
              <a:gd name="connsiteX7058" fmla="*/ 4174344 w 6842126"/>
              <a:gd name="connsiteY7058" fmla="*/ 322624 h 5130710"/>
              <a:gd name="connsiteX7059" fmla="*/ 4188486 w 6842126"/>
              <a:gd name="connsiteY7059" fmla="*/ 278140 h 5130710"/>
              <a:gd name="connsiteX7060" fmla="*/ 4199881 w 6842126"/>
              <a:gd name="connsiteY7060" fmla="*/ 270272 h 5130710"/>
              <a:gd name="connsiteX7061" fmla="*/ 4220319 w 6842126"/>
              <a:gd name="connsiteY7061" fmla="*/ 227615 h 5130710"/>
              <a:gd name="connsiteX7062" fmla="*/ 4257665 w 6842126"/>
              <a:gd name="connsiteY7062" fmla="*/ 135996 h 5130710"/>
              <a:gd name="connsiteX7063" fmla="*/ 4228357 w 6842126"/>
              <a:gd name="connsiteY7063" fmla="*/ 234336 h 5130710"/>
              <a:gd name="connsiteX7064" fmla="*/ 4210989 w 6842126"/>
              <a:gd name="connsiteY7064" fmla="*/ 283720 h 5130710"/>
              <a:gd name="connsiteX7065" fmla="*/ 4205052 w 6842126"/>
              <a:gd name="connsiteY7065" fmla="*/ 322522 h 5130710"/>
              <a:gd name="connsiteX7066" fmla="*/ 4225068 w 6842126"/>
              <a:gd name="connsiteY7066" fmla="*/ 277576 h 5130710"/>
              <a:gd name="connsiteX7067" fmla="*/ 4233688 w 6842126"/>
              <a:gd name="connsiteY7067" fmla="*/ 274571 h 5130710"/>
              <a:gd name="connsiteX7068" fmla="*/ 4248214 w 6842126"/>
              <a:gd name="connsiteY7068" fmla="*/ 235091 h 5130710"/>
              <a:gd name="connsiteX7069" fmla="*/ 4265419 w 6842126"/>
              <a:gd name="connsiteY7069" fmla="*/ 197723 h 5130710"/>
              <a:gd name="connsiteX7070" fmla="*/ 4265289 w 6842126"/>
              <a:gd name="connsiteY7070" fmla="*/ 207413 h 5130710"/>
              <a:gd name="connsiteX7071" fmla="*/ 4276623 w 6842126"/>
              <a:gd name="connsiteY7071" fmla="*/ 204196 h 5130710"/>
              <a:gd name="connsiteX7072" fmla="*/ 4253027 w 6842126"/>
              <a:gd name="connsiteY7072" fmla="*/ 280402 h 5130710"/>
              <a:gd name="connsiteX7073" fmla="*/ 4278517 w 6842126"/>
              <a:gd name="connsiteY7073" fmla="*/ 230798 h 5130710"/>
              <a:gd name="connsiteX7074" fmla="*/ 4279529 w 6842126"/>
              <a:gd name="connsiteY7074" fmla="*/ 228639 h 5130710"/>
              <a:gd name="connsiteX7075" fmla="*/ 4277105 w 6842126"/>
              <a:gd name="connsiteY7075" fmla="*/ 265718 h 5130710"/>
              <a:gd name="connsiteX7076" fmla="*/ 4285259 w 6842126"/>
              <a:gd name="connsiteY7076" fmla="*/ 217152 h 5130710"/>
              <a:gd name="connsiteX7077" fmla="*/ 4291438 w 6842126"/>
              <a:gd name="connsiteY7077" fmla="*/ 210515 h 5130710"/>
              <a:gd name="connsiteX7078" fmla="*/ 4287117 w 6842126"/>
              <a:gd name="connsiteY7078" fmla="*/ 229698 h 5130710"/>
              <a:gd name="connsiteX7079" fmla="*/ 4350939 w 6842126"/>
              <a:gd name="connsiteY7079" fmla="*/ 82941 h 5130710"/>
              <a:gd name="connsiteX7080" fmla="*/ 4354981 w 6842126"/>
              <a:gd name="connsiteY7080" fmla="*/ 74658 h 5130710"/>
              <a:gd name="connsiteX7081" fmla="*/ 4354977 w 6842126"/>
              <a:gd name="connsiteY7081" fmla="*/ 75194 h 5130710"/>
              <a:gd name="connsiteX7082" fmla="*/ 4349822 w 6842126"/>
              <a:gd name="connsiteY7082" fmla="*/ 123156 h 5130710"/>
              <a:gd name="connsiteX7083" fmla="*/ 4356483 w 6842126"/>
              <a:gd name="connsiteY7083" fmla="*/ 95862 h 5130710"/>
              <a:gd name="connsiteX7084" fmla="*/ 4359147 w 6842126"/>
              <a:gd name="connsiteY7084" fmla="*/ 72877 h 5130710"/>
              <a:gd name="connsiteX7085" fmla="*/ 4360727 w 6842126"/>
              <a:gd name="connsiteY7085" fmla="*/ 62881 h 5130710"/>
              <a:gd name="connsiteX7086" fmla="*/ 4375553 w 6842126"/>
              <a:gd name="connsiteY7086" fmla="*/ 32496 h 5130710"/>
              <a:gd name="connsiteX7087" fmla="*/ 4377779 w 6842126"/>
              <a:gd name="connsiteY7087" fmla="*/ 34028 h 5130710"/>
              <a:gd name="connsiteX7088" fmla="*/ 4378013 w 6842126"/>
              <a:gd name="connsiteY7088" fmla="*/ 30236 h 5130710"/>
              <a:gd name="connsiteX7089" fmla="*/ 4380327 w 6842126"/>
              <a:gd name="connsiteY7089" fmla="*/ 22711 h 5130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</a:cxnLst>
            <a:rect l="l" t="t" r="r" b="b"/>
            <a:pathLst>
              <a:path w="6842126" h="5130710">
                <a:moveTo>
                  <a:pt x="3311593" y="5124756"/>
                </a:moveTo>
                <a:lnTo>
                  <a:pt x="3310754" y="5126288"/>
                </a:lnTo>
                <a:lnTo>
                  <a:pt x="3305871" y="5130710"/>
                </a:lnTo>
                <a:close/>
                <a:moveTo>
                  <a:pt x="3375155" y="5089948"/>
                </a:moveTo>
                <a:cubicBezTo>
                  <a:pt x="3375537" y="5090955"/>
                  <a:pt x="3375307" y="5091616"/>
                  <a:pt x="3374529" y="5092197"/>
                </a:cubicBezTo>
                <a:cubicBezTo>
                  <a:pt x="3373750" y="5092781"/>
                  <a:pt x="3372422" y="5093282"/>
                  <a:pt x="3370604" y="5093970"/>
                </a:cubicBezTo>
                <a:cubicBezTo>
                  <a:pt x="3369082" y="5089943"/>
                  <a:pt x="3373479" y="5090582"/>
                  <a:pt x="3375155" y="5089948"/>
                </a:cubicBezTo>
                <a:close/>
                <a:moveTo>
                  <a:pt x="3379709" y="5085926"/>
                </a:moveTo>
                <a:cubicBezTo>
                  <a:pt x="3380090" y="5086932"/>
                  <a:pt x="3379861" y="5087595"/>
                  <a:pt x="3379081" y="5088177"/>
                </a:cubicBezTo>
                <a:cubicBezTo>
                  <a:pt x="3378301" y="5088758"/>
                  <a:pt x="3376975" y="5089259"/>
                  <a:pt x="3375155" y="5089948"/>
                </a:cubicBezTo>
                <a:cubicBezTo>
                  <a:pt x="3373634" y="5085921"/>
                  <a:pt x="3378032" y="5086560"/>
                  <a:pt x="3379709" y="5085926"/>
                </a:cubicBezTo>
                <a:close/>
                <a:moveTo>
                  <a:pt x="3573894" y="5083467"/>
                </a:moveTo>
                <a:lnTo>
                  <a:pt x="3573723" y="5084918"/>
                </a:lnTo>
                <a:cubicBezTo>
                  <a:pt x="3573539" y="5086462"/>
                  <a:pt x="3573446" y="5087236"/>
                  <a:pt x="3573585" y="5086077"/>
                </a:cubicBezTo>
                <a:close/>
                <a:moveTo>
                  <a:pt x="3574823" y="5075643"/>
                </a:moveTo>
                <a:cubicBezTo>
                  <a:pt x="3574823" y="5075643"/>
                  <a:pt x="3574641" y="5077189"/>
                  <a:pt x="3574411" y="5079121"/>
                </a:cubicBezTo>
                <a:lnTo>
                  <a:pt x="3573894" y="5083467"/>
                </a:lnTo>
                <a:close/>
                <a:moveTo>
                  <a:pt x="3391000" y="5074373"/>
                </a:moveTo>
                <a:cubicBezTo>
                  <a:pt x="3390147" y="5077187"/>
                  <a:pt x="3388882" y="5078911"/>
                  <a:pt x="3387049" y="5080514"/>
                </a:cubicBezTo>
                <a:cubicBezTo>
                  <a:pt x="3385220" y="5082119"/>
                  <a:pt x="3382824" y="5083599"/>
                  <a:pt x="3379709" y="5085926"/>
                </a:cubicBezTo>
                <a:cubicBezTo>
                  <a:pt x="3381542" y="5080632"/>
                  <a:pt x="3385967" y="5076274"/>
                  <a:pt x="3391000" y="5074373"/>
                </a:cubicBezTo>
                <a:close/>
                <a:moveTo>
                  <a:pt x="3297788" y="5029060"/>
                </a:moveTo>
                <a:cubicBezTo>
                  <a:pt x="3299356" y="5024629"/>
                  <a:pt x="3299081" y="5039495"/>
                  <a:pt x="3299081" y="5039495"/>
                </a:cubicBezTo>
                <a:cubicBezTo>
                  <a:pt x="3294648" y="5037924"/>
                  <a:pt x="3297788" y="5029060"/>
                  <a:pt x="3297788" y="5029060"/>
                </a:cubicBezTo>
                <a:close/>
                <a:moveTo>
                  <a:pt x="3277231" y="5015376"/>
                </a:moveTo>
                <a:lnTo>
                  <a:pt x="3275292" y="5018461"/>
                </a:lnTo>
                <a:lnTo>
                  <a:pt x="3274883" y="5020948"/>
                </a:lnTo>
                <a:close/>
                <a:moveTo>
                  <a:pt x="3169219" y="5013606"/>
                </a:moveTo>
                <a:lnTo>
                  <a:pt x="3169152" y="5014258"/>
                </a:lnTo>
                <a:cubicBezTo>
                  <a:pt x="3168504" y="5014029"/>
                  <a:pt x="3168427" y="5013846"/>
                  <a:pt x="3168800" y="5013686"/>
                </a:cubicBezTo>
                <a:close/>
                <a:moveTo>
                  <a:pt x="4250601" y="5010550"/>
                </a:moveTo>
                <a:lnTo>
                  <a:pt x="4249761" y="5012080"/>
                </a:lnTo>
                <a:lnTo>
                  <a:pt x="4244879" y="5016505"/>
                </a:lnTo>
                <a:close/>
                <a:moveTo>
                  <a:pt x="2573648" y="5010550"/>
                </a:moveTo>
                <a:lnTo>
                  <a:pt x="2572809" y="5012081"/>
                </a:lnTo>
                <a:lnTo>
                  <a:pt x="2567925" y="5016506"/>
                </a:lnTo>
                <a:close/>
                <a:moveTo>
                  <a:pt x="3235216" y="5000008"/>
                </a:moveTo>
                <a:cubicBezTo>
                  <a:pt x="3235339" y="4999911"/>
                  <a:pt x="3235152" y="5000492"/>
                  <a:pt x="3234547" y="5002040"/>
                </a:cubicBezTo>
                <a:lnTo>
                  <a:pt x="3233916" y="5003596"/>
                </a:lnTo>
                <a:lnTo>
                  <a:pt x="3231662" y="5006445"/>
                </a:lnTo>
                <a:cubicBezTo>
                  <a:pt x="3233498" y="5003113"/>
                  <a:pt x="3234974" y="5000203"/>
                  <a:pt x="3235216" y="5000008"/>
                </a:cubicBezTo>
                <a:close/>
                <a:moveTo>
                  <a:pt x="3386129" y="4993007"/>
                </a:moveTo>
                <a:cubicBezTo>
                  <a:pt x="3387457" y="4992504"/>
                  <a:pt x="3387940" y="4992777"/>
                  <a:pt x="3387880" y="4993448"/>
                </a:cubicBezTo>
                <a:cubicBezTo>
                  <a:pt x="3387789" y="4994453"/>
                  <a:pt x="3386471" y="4996352"/>
                  <a:pt x="3384952" y="4997869"/>
                </a:cubicBezTo>
                <a:cubicBezTo>
                  <a:pt x="3383429" y="4999390"/>
                  <a:pt x="3381703" y="5000528"/>
                  <a:pt x="3380788" y="5000010"/>
                </a:cubicBezTo>
                <a:cubicBezTo>
                  <a:pt x="3380788" y="5000010"/>
                  <a:pt x="3382775" y="4994275"/>
                  <a:pt x="3386129" y="4993007"/>
                </a:cubicBezTo>
                <a:close/>
                <a:moveTo>
                  <a:pt x="3470307" y="4989940"/>
                </a:moveTo>
                <a:cubicBezTo>
                  <a:pt x="3463315" y="4992584"/>
                  <a:pt x="3461963" y="4999998"/>
                  <a:pt x="3465599" y="4998624"/>
                </a:cubicBezTo>
                <a:cubicBezTo>
                  <a:pt x="3465599" y="4998624"/>
                  <a:pt x="3471078" y="4992670"/>
                  <a:pt x="3471694" y="4990495"/>
                </a:cubicBezTo>
                <a:cubicBezTo>
                  <a:pt x="3471901" y="4989772"/>
                  <a:pt x="3471565" y="4989466"/>
                  <a:pt x="3470307" y="4989940"/>
                </a:cubicBezTo>
                <a:close/>
                <a:moveTo>
                  <a:pt x="2637211" y="4975744"/>
                </a:moveTo>
                <a:cubicBezTo>
                  <a:pt x="2637593" y="4976749"/>
                  <a:pt x="2637362" y="4977412"/>
                  <a:pt x="2636585" y="4977993"/>
                </a:cubicBezTo>
                <a:cubicBezTo>
                  <a:pt x="2635805" y="4978575"/>
                  <a:pt x="2634478" y="4979077"/>
                  <a:pt x="2632659" y="4979764"/>
                </a:cubicBezTo>
                <a:cubicBezTo>
                  <a:pt x="2631138" y="4975738"/>
                  <a:pt x="2635534" y="4976377"/>
                  <a:pt x="2637211" y="4975744"/>
                </a:cubicBezTo>
                <a:close/>
                <a:moveTo>
                  <a:pt x="4314164" y="4975742"/>
                </a:moveTo>
                <a:cubicBezTo>
                  <a:pt x="4314545" y="4976748"/>
                  <a:pt x="4314315" y="4977410"/>
                  <a:pt x="4313538" y="4977991"/>
                </a:cubicBezTo>
                <a:cubicBezTo>
                  <a:pt x="4312757" y="4978574"/>
                  <a:pt x="4311431" y="4979076"/>
                  <a:pt x="4309613" y="4979764"/>
                </a:cubicBezTo>
                <a:cubicBezTo>
                  <a:pt x="4308091" y="4975737"/>
                  <a:pt x="4312487" y="4976376"/>
                  <a:pt x="4314164" y="4975742"/>
                </a:cubicBezTo>
                <a:close/>
                <a:moveTo>
                  <a:pt x="2641764" y="4971721"/>
                </a:moveTo>
                <a:cubicBezTo>
                  <a:pt x="2642146" y="4972728"/>
                  <a:pt x="2641916" y="4973391"/>
                  <a:pt x="2641136" y="4973972"/>
                </a:cubicBezTo>
                <a:cubicBezTo>
                  <a:pt x="2640358" y="4974553"/>
                  <a:pt x="2639030" y="4975055"/>
                  <a:pt x="2637211" y="4975744"/>
                </a:cubicBezTo>
                <a:cubicBezTo>
                  <a:pt x="2635691" y="4971716"/>
                  <a:pt x="2640087" y="4972356"/>
                  <a:pt x="2641764" y="4971721"/>
                </a:cubicBezTo>
                <a:close/>
                <a:moveTo>
                  <a:pt x="4318717" y="4971720"/>
                </a:moveTo>
                <a:cubicBezTo>
                  <a:pt x="4319099" y="4972726"/>
                  <a:pt x="4318869" y="4973390"/>
                  <a:pt x="4318089" y="4973970"/>
                </a:cubicBezTo>
                <a:cubicBezTo>
                  <a:pt x="4317309" y="4974552"/>
                  <a:pt x="4315982" y="4975054"/>
                  <a:pt x="4314164" y="4975742"/>
                </a:cubicBezTo>
                <a:cubicBezTo>
                  <a:pt x="4312642" y="4971716"/>
                  <a:pt x="4317039" y="4972354"/>
                  <a:pt x="4318717" y="4971720"/>
                </a:cubicBezTo>
                <a:close/>
                <a:moveTo>
                  <a:pt x="2835949" y="4969264"/>
                </a:moveTo>
                <a:lnTo>
                  <a:pt x="2835641" y="4971873"/>
                </a:lnTo>
                <a:cubicBezTo>
                  <a:pt x="2835501" y="4973032"/>
                  <a:pt x="2835594" y="4972258"/>
                  <a:pt x="2835777" y="4970713"/>
                </a:cubicBezTo>
                <a:close/>
                <a:moveTo>
                  <a:pt x="4512901" y="4969261"/>
                </a:moveTo>
                <a:lnTo>
                  <a:pt x="4512731" y="4970711"/>
                </a:lnTo>
                <a:cubicBezTo>
                  <a:pt x="4512547" y="4972257"/>
                  <a:pt x="4512453" y="4973031"/>
                  <a:pt x="4512592" y="4971872"/>
                </a:cubicBezTo>
                <a:close/>
                <a:moveTo>
                  <a:pt x="3438457" y="4964022"/>
                </a:moveTo>
                <a:cubicBezTo>
                  <a:pt x="3437998" y="4965347"/>
                  <a:pt x="3437119" y="4966830"/>
                  <a:pt x="3435902" y="4968151"/>
                </a:cubicBezTo>
                <a:cubicBezTo>
                  <a:pt x="3434683" y="4969473"/>
                  <a:pt x="3433126" y="4970639"/>
                  <a:pt x="3431307" y="4971326"/>
                </a:cubicBezTo>
                <a:cubicBezTo>
                  <a:pt x="3431464" y="4966665"/>
                  <a:pt x="3433423" y="4965926"/>
                  <a:pt x="3438457" y="4964022"/>
                </a:cubicBezTo>
                <a:close/>
                <a:moveTo>
                  <a:pt x="2836880" y="4961439"/>
                </a:moveTo>
                <a:cubicBezTo>
                  <a:pt x="2836880" y="4961439"/>
                  <a:pt x="2836694" y="4962985"/>
                  <a:pt x="2836467" y="4964917"/>
                </a:cubicBezTo>
                <a:lnTo>
                  <a:pt x="2835949" y="4969264"/>
                </a:lnTo>
                <a:close/>
                <a:moveTo>
                  <a:pt x="4513833" y="4961437"/>
                </a:moveTo>
                <a:lnTo>
                  <a:pt x="4512901" y="4969261"/>
                </a:lnTo>
                <a:lnTo>
                  <a:pt x="4513418" y="4964916"/>
                </a:lnTo>
                <a:cubicBezTo>
                  <a:pt x="4513648" y="4962984"/>
                  <a:pt x="4513833" y="4961437"/>
                  <a:pt x="4513833" y="4961437"/>
                </a:cubicBezTo>
                <a:close/>
                <a:moveTo>
                  <a:pt x="4330010" y="4960167"/>
                </a:moveTo>
                <a:cubicBezTo>
                  <a:pt x="4329155" y="4962981"/>
                  <a:pt x="4327891" y="4964705"/>
                  <a:pt x="4326059" y="4966309"/>
                </a:cubicBezTo>
                <a:cubicBezTo>
                  <a:pt x="4324228" y="4967911"/>
                  <a:pt x="4321831" y="4969392"/>
                  <a:pt x="4318717" y="4971720"/>
                </a:cubicBezTo>
                <a:cubicBezTo>
                  <a:pt x="4320551" y="4966425"/>
                  <a:pt x="4324975" y="4962069"/>
                  <a:pt x="4330010" y="4960167"/>
                </a:cubicBezTo>
                <a:close/>
                <a:moveTo>
                  <a:pt x="2653056" y="4960167"/>
                </a:moveTo>
                <a:cubicBezTo>
                  <a:pt x="2652204" y="4962983"/>
                  <a:pt x="2650938" y="4964706"/>
                  <a:pt x="2649106" y="4966310"/>
                </a:cubicBezTo>
                <a:cubicBezTo>
                  <a:pt x="2647275" y="4967913"/>
                  <a:pt x="2644879" y="4969394"/>
                  <a:pt x="2641764" y="4971721"/>
                </a:cubicBezTo>
                <a:cubicBezTo>
                  <a:pt x="2643598" y="4966427"/>
                  <a:pt x="2648023" y="4962069"/>
                  <a:pt x="2653056" y="4960167"/>
                </a:cubicBezTo>
                <a:close/>
                <a:moveTo>
                  <a:pt x="2342691" y="4917723"/>
                </a:moveTo>
                <a:lnTo>
                  <a:pt x="2342417" y="4932590"/>
                </a:lnTo>
                <a:cubicBezTo>
                  <a:pt x="2336414" y="4935451"/>
                  <a:pt x="2335951" y="4920324"/>
                  <a:pt x="2342691" y="4917723"/>
                </a:cubicBezTo>
                <a:close/>
                <a:moveTo>
                  <a:pt x="2559843" y="4914856"/>
                </a:moveTo>
                <a:cubicBezTo>
                  <a:pt x="2561412" y="4910425"/>
                  <a:pt x="2561137" y="4925291"/>
                  <a:pt x="2561137" y="4925291"/>
                </a:cubicBezTo>
                <a:cubicBezTo>
                  <a:pt x="2556703" y="4923720"/>
                  <a:pt x="2559843" y="4914856"/>
                  <a:pt x="2559843" y="4914856"/>
                </a:cubicBezTo>
                <a:close/>
                <a:moveTo>
                  <a:pt x="4236796" y="4914855"/>
                </a:moveTo>
                <a:cubicBezTo>
                  <a:pt x="4238366" y="4910424"/>
                  <a:pt x="4238089" y="4925290"/>
                  <a:pt x="4238089" y="4925290"/>
                </a:cubicBezTo>
                <a:cubicBezTo>
                  <a:pt x="4233655" y="4923718"/>
                  <a:pt x="4236796" y="4914855"/>
                  <a:pt x="4236796" y="4914855"/>
                </a:cubicBezTo>
                <a:close/>
                <a:moveTo>
                  <a:pt x="3538549" y="4906727"/>
                </a:moveTo>
                <a:lnTo>
                  <a:pt x="3518215" y="4931230"/>
                </a:lnTo>
                <a:cubicBezTo>
                  <a:pt x="3519907" y="4928098"/>
                  <a:pt x="3524825" y="4921445"/>
                  <a:pt x="3529413" y="4915829"/>
                </a:cubicBezTo>
                <a:close/>
                <a:moveTo>
                  <a:pt x="3538631" y="4906630"/>
                </a:moveTo>
                <a:lnTo>
                  <a:pt x="3538641" y="4906636"/>
                </a:lnTo>
                <a:lnTo>
                  <a:pt x="3538549" y="4906727"/>
                </a:lnTo>
                <a:close/>
                <a:moveTo>
                  <a:pt x="2539286" y="4901172"/>
                </a:moveTo>
                <a:lnTo>
                  <a:pt x="2537346" y="4904254"/>
                </a:lnTo>
                <a:lnTo>
                  <a:pt x="2536939" y="4906743"/>
                </a:lnTo>
                <a:close/>
                <a:moveTo>
                  <a:pt x="4216239" y="4901169"/>
                </a:moveTo>
                <a:lnTo>
                  <a:pt x="4214299" y="4904253"/>
                </a:lnTo>
                <a:lnTo>
                  <a:pt x="4213891" y="4906742"/>
                </a:lnTo>
                <a:close/>
                <a:moveTo>
                  <a:pt x="2359060" y="4900937"/>
                </a:moveTo>
                <a:lnTo>
                  <a:pt x="2356793" y="4912028"/>
                </a:lnTo>
                <a:cubicBezTo>
                  <a:pt x="2356312" y="4914373"/>
                  <a:pt x="2357032" y="4910856"/>
                  <a:pt x="2357870" y="4906756"/>
                </a:cubicBezTo>
                <a:close/>
                <a:moveTo>
                  <a:pt x="2431275" y="4899402"/>
                </a:moveTo>
                <a:lnTo>
                  <a:pt x="2431207" y="4900054"/>
                </a:lnTo>
                <a:cubicBezTo>
                  <a:pt x="2430561" y="4899824"/>
                  <a:pt x="2430483" y="4899641"/>
                  <a:pt x="2430856" y="4899482"/>
                </a:cubicBezTo>
                <a:close/>
                <a:moveTo>
                  <a:pt x="4108227" y="4899399"/>
                </a:moveTo>
                <a:lnTo>
                  <a:pt x="4108161" y="4900052"/>
                </a:lnTo>
                <a:cubicBezTo>
                  <a:pt x="4107512" y="4899823"/>
                  <a:pt x="4107435" y="4899639"/>
                  <a:pt x="4107808" y="4899481"/>
                </a:cubicBezTo>
                <a:close/>
                <a:moveTo>
                  <a:pt x="2359669" y="4897968"/>
                </a:moveTo>
                <a:cubicBezTo>
                  <a:pt x="2359669" y="4897968"/>
                  <a:pt x="2359430" y="4899140"/>
                  <a:pt x="2359084" y="4900823"/>
                </a:cubicBezTo>
                <a:lnTo>
                  <a:pt x="2359060" y="4900937"/>
                </a:lnTo>
                <a:close/>
                <a:moveTo>
                  <a:pt x="3073899" y="4893174"/>
                </a:moveTo>
                <a:lnTo>
                  <a:pt x="3051601" y="4932086"/>
                </a:lnTo>
                <a:lnTo>
                  <a:pt x="3047745" y="4935731"/>
                </a:lnTo>
                <a:lnTo>
                  <a:pt x="3042883" y="4939710"/>
                </a:lnTo>
                <a:lnTo>
                  <a:pt x="3052471" y="4920201"/>
                </a:lnTo>
                <a:lnTo>
                  <a:pt x="3062397" y="4901971"/>
                </a:lnTo>
                <a:lnTo>
                  <a:pt x="3070469" y="4896080"/>
                </a:lnTo>
                <a:close/>
                <a:moveTo>
                  <a:pt x="2286245" y="4886925"/>
                </a:moveTo>
                <a:cubicBezTo>
                  <a:pt x="2290680" y="4888494"/>
                  <a:pt x="2287279" y="4898098"/>
                  <a:pt x="2287279" y="4898098"/>
                </a:cubicBezTo>
                <a:cubicBezTo>
                  <a:pt x="2285707" y="4902530"/>
                  <a:pt x="2284677" y="4891356"/>
                  <a:pt x="2286245" y="4886925"/>
                </a:cubicBezTo>
                <a:close/>
                <a:moveTo>
                  <a:pt x="2497272" y="4885804"/>
                </a:moveTo>
                <a:cubicBezTo>
                  <a:pt x="2497394" y="4885706"/>
                  <a:pt x="2497207" y="4886287"/>
                  <a:pt x="2496603" y="4887835"/>
                </a:cubicBezTo>
                <a:lnTo>
                  <a:pt x="2495971" y="4889391"/>
                </a:lnTo>
                <a:lnTo>
                  <a:pt x="2493718" y="4892240"/>
                </a:lnTo>
                <a:cubicBezTo>
                  <a:pt x="2495554" y="4888909"/>
                  <a:pt x="2497029" y="4885998"/>
                  <a:pt x="2497272" y="4885804"/>
                </a:cubicBezTo>
                <a:close/>
                <a:moveTo>
                  <a:pt x="4174223" y="4885803"/>
                </a:moveTo>
                <a:cubicBezTo>
                  <a:pt x="4174347" y="4885705"/>
                  <a:pt x="4174160" y="4886285"/>
                  <a:pt x="4173555" y="4887834"/>
                </a:cubicBezTo>
                <a:lnTo>
                  <a:pt x="4172923" y="4889390"/>
                </a:lnTo>
                <a:lnTo>
                  <a:pt x="4170669" y="4892239"/>
                </a:lnTo>
                <a:cubicBezTo>
                  <a:pt x="4172507" y="4888908"/>
                  <a:pt x="4173981" y="4885996"/>
                  <a:pt x="4174223" y="4885803"/>
                </a:cubicBezTo>
                <a:close/>
                <a:moveTo>
                  <a:pt x="3557543" y="4882763"/>
                </a:moveTo>
                <a:cubicBezTo>
                  <a:pt x="3557571" y="4883209"/>
                  <a:pt x="3555071" y="4886609"/>
                  <a:pt x="3548898" y="4894257"/>
                </a:cubicBezTo>
                <a:lnTo>
                  <a:pt x="3538631" y="4906630"/>
                </a:lnTo>
                <a:lnTo>
                  <a:pt x="3536203" y="4905257"/>
                </a:lnTo>
                <a:cubicBezTo>
                  <a:pt x="3547319" y="4892810"/>
                  <a:pt x="3557487" y="4881874"/>
                  <a:pt x="3557543" y="4882763"/>
                </a:cubicBezTo>
                <a:close/>
                <a:moveTo>
                  <a:pt x="2648186" y="4878803"/>
                </a:moveTo>
                <a:cubicBezTo>
                  <a:pt x="2649514" y="4878300"/>
                  <a:pt x="2649997" y="4878572"/>
                  <a:pt x="2649935" y="4879243"/>
                </a:cubicBezTo>
                <a:cubicBezTo>
                  <a:pt x="2649844" y="4880247"/>
                  <a:pt x="2648526" y="4882148"/>
                  <a:pt x="2647007" y="4883665"/>
                </a:cubicBezTo>
                <a:cubicBezTo>
                  <a:pt x="2645485" y="4885185"/>
                  <a:pt x="2643758" y="4886324"/>
                  <a:pt x="2642843" y="4885806"/>
                </a:cubicBezTo>
                <a:cubicBezTo>
                  <a:pt x="2642843" y="4885806"/>
                  <a:pt x="2644831" y="4880071"/>
                  <a:pt x="2648186" y="4878803"/>
                </a:cubicBezTo>
                <a:close/>
                <a:moveTo>
                  <a:pt x="4325138" y="4878801"/>
                </a:moveTo>
                <a:cubicBezTo>
                  <a:pt x="4326467" y="4878299"/>
                  <a:pt x="4326949" y="4878571"/>
                  <a:pt x="4326889" y="4879243"/>
                </a:cubicBezTo>
                <a:cubicBezTo>
                  <a:pt x="4326796" y="4880247"/>
                  <a:pt x="4325479" y="4882147"/>
                  <a:pt x="4323959" y="4883664"/>
                </a:cubicBezTo>
                <a:cubicBezTo>
                  <a:pt x="4322436" y="4885184"/>
                  <a:pt x="4320711" y="4886323"/>
                  <a:pt x="4319795" y="4885805"/>
                </a:cubicBezTo>
                <a:cubicBezTo>
                  <a:pt x="4319795" y="4885805"/>
                  <a:pt x="4321783" y="4880070"/>
                  <a:pt x="4325138" y="4878801"/>
                </a:cubicBezTo>
                <a:close/>
                <a:moveTo>
                  <a:pt x="2732363" y="4875736"/>
                </a:moveTo>
                <a:cubicBezTo>
                  <a:pt x="2725371" y="4878381"/>
                  <a:pt x="2724020" y="4885794"/>
                  <a:pt x="2727655" y="4884420"/>
                </a:cubicBezTo>
                <a:cubicBezTo>
                  <a:pt x="2727655" y="4884420"/>
                  <a:pt x="2733135" y="4878465"/>
                  <a:pt x="2733750" y="4876291"/>
                </a:cubicBezTo>
                <a:cubicBezTo>
                  <a:pt x="2733956" y="4875565"/>
                  <a:pt x="2733620" y="4875261"/>
                  <a:pt x="2732363" y="4875736"/>
                </a:cubicBezTo>
                <a:close/>
                <a:moveTo>
                  <a:pt x="4409314" y="4875735"/>
                </a:moveTo>
                <a:cubicBezTo>
                  <a:pt x="4402323" y="4878379"/>
                  <a:pt x="4400971" y="4885793"/>
                  <a:pt x="4404606" y="4884419"/>
                </a:cubicBezTo>
                <a:cubicBezTo>
                  <a:pt x="4404606" y="4884419"/>
                  <a:pt x="4410087" y="4878464"/>
                  <a:pt x="4410701" y="4876290"/>
                </a:cubicBezTo>
                <a:cubicBezTo>
                  <a:pt x="4410909" y="4875564"/>
                  <a:pt x="4410573" y="4875260"/>
                  <a:pt x="4409314" y="4875735"/>
                </a:cubicBezTo>
                <a:close/>
                <a:moveTo>
                  <a:pt x="3010900" y="4866613"/>
                </a:moveTo>
                <a:lnTo>
                  <a:pt x="3010062" y="4868145"/>
                </a:lnTo>
                <a:lnTo>
                  <a:pt x="3005177" y="4872570"/>
                </a:lnTo>
                <a:close/>
                <a:moveTo>
                  <a:pt x="3483979" y="4859747"/>
                </a:moveTo>
                <a:lnTo>
                  <a:pt x="3480767" y="4862383"/>
                </a:lnTo>
                <a:lnTo>
                  <a:pt x="3478683" y="4864984"/>
                </a:lnTo>
                <a:lnTo>
                  <a:pt x="3468531" y="4878767"/>
                </a:lnTo>
                <a:lnTo>
                  <a:pt x="3481136" y="4864299"/>
                </a:lnTo>
                <a:cubicBezTo>
                  <a:pt x="3483334" y="4861548"/>
                  <a:pt x="3484622" y="4859672"/>
                  <a:pt x="3483979" y="4859747"/>
                </a:cubicBezTo>
                <a:close/>
                <a:moveTo>
                  <a:pt x="2700511" y="4849817"/>
                </a:moveTo>
                <a:cubicBezTo>
                  <a:pt x="2700053" y="4851141"/>
                  <a:pt x="2699173" y="4852624"/>
                  <a:pt x="2697957" y="4853947"/>
                </a:cubicBezTo>
                <a:cubicBezTo>
                  <a:pt x="2696740" y="4855269"/>
                  <a:pt x="2695183" y="4856435"/>
                  <a:pt x="2693363" y="4857121"/>
                </a:cubicBezTo>
                <a:cubicBezTo>
                  <a:pt x="2693520" y="4852461"/>
                  <a:pt x="2695478" y="4851721"/>
                  <a:pt x="2700511" y="4849817"/>
                </a:cubicBezTo>
                <a:close/>
                <a:moveTo>
                  <a:pt x="4377465" y="4849816"/>
                </a:moveTo>
                <a:cubicBezTo>
                  <a:pt x="4377006" y="4851140"/>
                  <a:pt x="4376127" y="4852622"/>
                  <a:pt x="4374909" y="4853946"/>
                </a:cubicBezTo>
                <a:cubicBezTo>
                  <a:pt x="4373691" y="4855268"/>
                  <a:pt x="4372134" y="4856433"/>
                  <a:pt x="4370316" y="4857120"/>
                </a:cubicBezTo>
                <a:cubicBezTo>
                  <a:pt x="4370471" y="4852460"/>
                  <a:pt x="4372430" y="4851719"/>
                  <a:pt x="4377465" y="4849816"/>
                </a:cubicBezTo>
                <a:close/>
                <a:moveTo>
                  <a:pt x="3074464" y="4831806"/>
                </a:moveTo>
                <a:cubicBezTo>
                  <a:pt x="3074845" y="4832810"/>
                  <a:pt x="3074615" y="4833472"/>
                  <a:pt x="3073837" y="4834055"/>
                </a:cubicBezTo>
                <a:cubicBezTo>
                  <a:pt x="3073058" y="4834637"/>
                  <a:pt x="3071730" y="4835139"/>
                  <a:pt x="3069911" y="4835826"/>
                </a:cubicBezTo>
                <a:cubicBezTo>
                  <a:pt x="3068389" y="4831800"/>
                  <a:pt x="3072786" y="4832441"/>
                  <a:pt x="3074464" y="4831806"/>
                </a:cubicBezTo>
                <a:close/>
                <a:moveTo>
                  <a:pt x="3079016" y="4827782"/>
                </a:moveTo>
                <a:cubicBezTo>
                  <a:pt x="3079397" y="4828790"/>
                  <a:pt x="3079166" y="4829452"/>
                  <a:pt x="3078388" y="4830034"/>
                </a:cubicBezTo>
                <a:cubicBezTo>
                  <a:pt x="3077609" y="4830615"/>
                  <a:pt x="3076281" y="4831117"/>
                  <a:pt x="3074464" y="4831806"/>
                </a:cubicBezTo>
                <a:cubicBezTo>
                  <a:pt x="3072942" y="4827780"/>
                  <a:pt x="3077338" y="4828416"/>
                  <a:pt x="3079016" y="4827782"/>
                </a:cubicBezTo>
                <a:close/>
                <a:moveTo>
                  <a:pt x="2262659" y="4822043"/>
                </a:moveTo>
                <a:lnTo>
                  <a:pt x="2263093" y="4824178"/>
                </a:lnTo>
                <a:lnTo>
                  <a:pt x="2259335" y="4829464"/>
                </a:lnTo>
                <a:lnTo>
                  <a:pt x="2259064" y="4828668"/>
                </a:lnTo>
                <a:cubicBezTo>
                  <a:pt x="2259199" y="4824767"/>
                  <a:pt x="2260442" y="4821259"/>
                  <a:pt x="2262659" y="4822043"/>
                </a:cubicBezTo>
                <a:close/>
                <a:moveTo>
                  <a:pt x="3090309" y="4816229"/>
                </a:moveTo>
                <a:cubicBezTo>
                  <a:pt x="3089456" y="4819045"/>
                  <a:pt x="3088188" y="4820768"/>
                  <a:pt x="3086358" y="4822372"/>
                </a:cubicBezTo>
                <a:cubicBezTo>
                  <a:pt x="3084527" y="4823973"/>
                  <a:pt x="3082131" y="4825456"/>
                  <a:pt x="3079016" y="4827782"/>
                </a:cubicBezTo>
                <a:cubicBezTo>
                  <a:pt x="3080849" y="4822490"/>
                  <a:pt x="3085276" y="4818131"/>
                  <a:pt x="3090309" y="4816229"/>
                </a:cubicBezTo>
                <a:close/>
                <a:moveTo>
                  <a:pt x="2349897" y="4808176"/>
                </a:moveTo>
                <a:lnTo>
                  <a:pt x="2345344" y="4812814"/>
                </a:lnTo>
                <a:lnTo>
                  <a:pt x="2340785" y="4819380"/>
                </a:lnTo>
                <a:close/>
                <a:moveTo>
                  <a:pt x="2273632" y="4805148"/>
                </a:moveTo>
                <a:lnTo>
                  <a:pt x="2274470" y="4808170"/>
                </a:lnTo>
                <a:lnTo>
                  <a:pt x="2270765" y="4813381"/>
                </a:lnTo>
                <a:lnTo>
                  <a:pt x="2270131" y="4811806"/>
                </a:lnTo>
                <a:cubicBezTo>
                  <a:pt x="2270172" y="4807872"/>
                  <a:pt x="2271415" y="4804365"/>
                  <a:pt x="2273632" y="4805148"/>
                </a:cubicBezTo>
                <a:close/>
                <a:moveTo>
                  <a:pt x="1604748" y="4803518"/>
                </a:moveTo>
                <a:lnTo>
                  <a:pt x="1604471" y="4818384"/>
                </a:lnTo>
                <a:cubicBezTo>
                  <a:pt x="1598470" y="4821246"/>
                  <a:pt x="1598006" y="4806120"/>
                  <a:pt x="1604748" y="4803518"/>
                </a:cubicBezTo>
                <a:close/>
                <a:moveTo>
                  <a:pt x="1619720" y="4793563"/>
                </a:moveTo>
                <a:lnTo>
                  <a:pt x="1618894" y="4797606"/>
                </a:lnTo>
                <a:cubicBezTo>
                  <a:pt x="1618668" y="4798703"/>
                  <a:pt x="1618607" y="4798996"/>
                  <a:pt x="1618848" y="4797824"/>
                </a:cubicBezTo>
                <a:close/>
                <a:moveTo>
                  <a:pt x="2800605" y="4792523"/>
                </a:moveTo>
                <a:lnTo>
                  <a:pt x="2780272" y="4817026"/>
                </a:lnTo>
                <a:cubicBezTo>
                  <a:pt x="2781963" y="4813894"/>
                  <a:pt x="2786878" y="4807241"/>
                  <a:pt x="2791469" y="4801625"/>
                </a:cubicBezTo>
                <a:close/>
                <a:moveTo>
                  <a:pt x="4477559" y="4792522"/>
                </a:moveTo>
                <a:lnTo>
                  <a:pt x="4457223" y="4817024"/>
                </a:lnTo>
                <a:cubicBezTo>
                  <a:pt x="4458917" y="4813893"/>
                  <a:pt x="4463832" y="4807240"/>
                  <a:pt x="4468421" y="4801624"/>
                </a:cubicBezTo>
                <a:close/>
                <a:moveTo>
                  <a:pt x="2800687" y="4792425"/>
                </a:moveTo>
                <a:lnTo>
                  <a:pt x="2800698" y="4792432"/>
                </a:lnTo>
                <a:lnTo>
                  <a:pt x="2800605" y="4792523"/>
                </a:lnTo>
                <a:close/>
                <a:moveTo>
                  <a:pt x="4477639" y="4792424"/>
                </a:moveTo>
                <a:lnTo>
                  <a:pt x="4477649" y="4792431"/>
                </a:lnTo>
                <a:lnTo>
                  <a:pt x="4477559" y="4792522"/>
                </a:lnTo>
                <a:close/>
                <a:moveTo>
                  <a:pt x="2285344" y="4788515"/>
                </a:moveTo>
                <a:lnTo>
                  <a:pt x="2286053" y="4792014"/>
                </a:lnTo>
                <a:lnTo>
                  <a:pt x="2282283" y="4797246"/>
                </a:lnTo>
                <a:lnTo>
                  <a:pt x="2281474" y="4795040"/>
                </a:lnTo>
                <a:cubicBezTo>
                  <a:pt x="2281515" y="4791106"/>
                  <a:pt x="2282757" y="4787598"/>
                  <a:pt x="2285344" y="4788515"/>
                </a:cubicBezTo>
                <a:close/>
                <a:moveTo>
                  <a:pt x="1621116" y="4786732"/>
                </a:moveTo>
                <a:lnTo>
                  <a:pt x="1619720" y="4793563"/>
                </a:lnTo>
                <a:lnTo>
                  <a:pt x="1619925" y="4792552"/>
                </a:lnTo>
                <a:close/>
                <a:moveTo>
                  <a:pt x="3144366" y="4783880"/>
                </a:moveTo>
                <a:lnTo>
                  <a:pt x="3138879" y="4793883"/>
                </a:lnTo>
                <a:cubicBezTo>
                  <a:pt x="3128143" y="4807536"/>
                  <a:pt x="3117753" y="4821711"/>
                  <a:pt x="3107668" y="4836837"/>
                </a:cubicBezTo>
                <a:lnTo>
                  <a:pt x="3094213" y="4859129"/>
                </a:lnTo>
                <a:lnTo>
                  <a:pt x="3094090" y="4858512"/>
                </a:lnTo>
                <a:cubicBezTo>
                  <a:pt x="3092539" y="4859505"/>
                  <a:pt x="3089237" y="4862240"/>
                  <a:pt x="3083300" y="4867457"/>
                </a:cubicBezTo>
                <a:lnTo>
                  <a:pt x="3079329" y="4870873"/>
                </a:lnTo>
                <a:lnTo>
                  <a:pt x="3083264" y="4863641"/>
                </a:lnTo>
                <a:lnTo>
                  <a:pt x="3110374" y="4817289"/>
                </a:lnTo>
                <a:lnTo>
                  <a:pt x="3125547" y="4803675"/>
                </a:lnTo>
                <a:close/>
                <a:moveTo>
                  <a:pt x="1621726" y="4783762"/>
                </a:moveTo>
                <a:cubicBezTo>
                  <a:pt x="1621726" y="4783762"/>
                  <a:pt x="1621485" y="4784935"/>
                  <a:pt x="1621140" y="4786619"/>
                </a:cubicBezTo>
                <a:lnTo>
                  <a:pt x="1621116" y="4786732"/>
                </a:lnTo>
                <a:close/>
                <a:moveTo>
                  <a:pt x="4012907" y="4778968"/>
                </a:moveTo>
                <a:lnTo>
                  <a:pt x="3990608" y="4817879"/>
                </a:lnTo>
                <a:lnTo>
                  <a:pt x="3986753" y="4821524"/>
                </a:lnTo>
                <a:lnTo>
                  <a:pt x="3981891" y="4825504"/>
                </a:lnTo>
                <a:lnTo>
                  <a:pt x="3991480" y="4805995"/>
                </a:lnTo>
                <a:lnTo>
                  <a:pt x="4001404" y="4787765"/>
                </a:lnTo>
                <a:lnTo>
                  <a:pt x="4009477" y="4781874"/>
                </a:lnTo>
                <a:close/>
                <a:moveTo>
                  <a:pt x="3076977" y="4774888"/>
                </a:moveTo>
                <a:lnTo>
                  <a:pt x="3068333" y="4779762"/>
                </a:lnTo>
                <a:lnTo>
                  <a:pt x="3065637" y="4784930"/>
                </a:lnTo>
                <a:lnTo>
                  <a:pt x="3062876" y="4789058"/>
                </a:lnTo>
                <a:lnTo>
                  <a:pt x="3063118" y="4788875"/>
                </a:lnTo>
                <a:cubicBezTo>
                  <a:pt x="3063708" y="4788438"/>
                  <a:pt x="3064051" y="4788196"/>
                  <a:pt x="3064051" y="4788196"/>
                </a:cubicBezTo>
                <a:close/>
                <a:moveTo>
                  <a:pt x="2243967" y="4773859"/>
                </a:moveTo>
                <a:cubicBezTo>
                  <a:pt x="2245538" y="4769428"/>
                  <a:pt x="2246569" y="4780601"/>
                  <a:pt x="2245001" y="4785033"/>
                </a:cubicBezTo>
                <a:cubicBezTo>
                  <a:pt x="2240567" y="4783461"/>
                  <a:pt x="2238796" y="4772027"/>
                  <a:pt x="2243967" y="4773859"/>
                </a:cubicBezTo>
                <a:close/>
                <a:moveTo>
                  <a:pt x="1548301" y="4772721"/>
                </a:moveTo>
                <a:cubicBezTo>
                  <a:pt x="1552734" y="4774290"/>
                  <a:pt x="1549335" y="4783891"/>
                  <a:pt x="1549335" y="4783891"/>
                </a:cubicBezTo>
                <a:cubicBezTo>
                  <a:pt x="1547764" y="4788325"/>
                  <a:pt x="1546732" y="4777151"/>
                  <a:pt x="1548301" y="4772721"/>
                </a:cubicBezTo>
                <a:close/>
                <a:moveTo>
                  <a:pt x="2819599" y="4768558"/>
                </a:moveTo>
                <a:cubicBezTo>
                  <a:pt x="2819626" y="4769004"/>
                  <a:pt x="2817128" y="4772405"/>
                  <a:pt x="2810954" y="4780053"/>
                </a:cubicBezTo>
                <a:lnTo>
                  <a:pt x="2800687" y="4792425"/>
                </a:lnTo>
                <a:lnTo>
                  <a:pt x="2798260" y="4791051"/>
                </a:lnTo>
                <a:cubicBezTo>
                  <a:pt x="2809375" y="4778607"/>
                  <a:pt x="2819542" y="4767668"/>
                  <a:pt x="2819599" y="4768558"/>
                </a:cubicBezTo>
                <a:close/>
                <a:moveTo>
                  <a:pt x="4496551" y="4768557"/>
                </a:moveTo>
                <a:cubicBezTo>
                  <a:pt x="4496580" y="4769003"/>
                  <a:pt x="4494079" y="4772404"/>
                  <a:pt x="4487908" y="4780051"/>
                </a:cubicBezTo>
                <a:lnTo>
                  <a:pt x="4477639" y="4792424"/>
                </a:lnTo>
                <a:lnTo>
                  <a:pt x="4475211" y="4791051"/>
                </a:lnTo>
                <a:cubicBezTo>
                  <a:pt x="4486329" y="4778605"/>
                  <a:pt x="4496495" y="4767668"/>
                  <a:pt x="4496551" y="4768557"/>
                </a:cubicBezTo>
                <a:close/>
                <a:moveTo>
                  <a:pt x="2272956" y="4752408"/>
                </a:moveTo>
                <a:lnTo>
                  <a:pt x="2272117" y="4753939"/>
                </a:lnTo>
                <a:lnTo>
                  <a:pt x="2267233" y="4758364"/>
                </a:lnTo>
                <a:close/>
                <a:moveTo>
                  <a:pt x="3949907" y="4752407"/>
                </a:moveTo>
                <a:lnTo>
                  <a:pt x="3949069" y="4753938"/>
                </a:lnTo>
                <a:lnTo>
                  <a:pt x="3944185" y="4758363"/>
                </a:lnTo>
                <a:close/>
                <a:moveTo>
                  <a:pt x="2746035" y="4745542"/>
                </a:moveTo>
                <a:lnTo>
                  <a:pt x="2742823" y="4748178"/>
                </a:lnTo>
                <a:lnTo>
                  <a:pt x="2740739" y="4750780"/>
                </a:lnTo>
                <a:lnTo>
                  <a:pt x="2730587" y="4764563"/>
                </a:lnTo>
                <a:lnTo>
                  <a:pt x="2743191" y="4750092"/>
                </a:lnTo>
                <a:cubicBezTo>
                  <a:pt x="2745390" y="4747345"/>
                  <a:pt x="2746677" y="4745467"/>
                  <a:pt x="2746035" y="4745542"/>
                </a:cubicBezTo>
                <a:close/>
                <a:moveTo>
                  <a:pt x="4422989" y="4745541"/>
                </a:moveTo>
                <a:lnTo>
                  <a:pt x="4419774" y="4748177"/>
                </a:lnTo>
                <a:lnTo>
                  <a:pt x="4417691" y="4750779"/>
                </a:lnTo>
                <a:lnTo>
                  <a:pt x="4407541" y="4764562"/>
                </a:lnTo>
                <a:lnTo>
                  <a:pt x="4420144" y="4750091"/>
                </a:lnTo>
                <a:cubicBezTo>
                  <a:pt x="4422341" y="4747343"/>
                  <a:pt x="4423629" y="4745467"/>
                  <a:pt x="4422989" y="4745541"/>
                </a:cubicBezTo>
                <a:close/>
                <a:moveTo>
                  <a:pt x="3106691" y="4740322"/>
                </a:moveTo>
                <a:cubicBezTo>
                  <a:pt x="3106480" y="4739617"/>
                  <a:pt x="3106621" y="4740087"/>
                  <a:pt x="3106898" y="4741029"/>
                </a:cubicBezTo>
                <a:lnTo>
                  <a:pt x="3107601" y="4743393"/>
                </a:lnTo>
                <a:close/>
                <a:moveTo>
                  <a:pt x="2936143" y="4739963"/>
                </a:moveTo>
                <a:lnTo>
                  <a:pt x="2934934" y="4743293"/>
                </a:lnTo>
                <a:lnTo>
                  <a:pt x="2934992" y="4743218"/>
                </a:lnTo>
                <a:cubicBezTo>
                  <a:pt x="2935875" y="4741579"/>
                  <a:pt x="2936308" y="4740304"/>
                  <a:pt x="2936308" y="4740304"/>
                </a:cubicBezTo>
                <a:close/>
                <a:moveTo>
                  <a:pt x="2942352" y="4737553"/>
                </a:moveTo>
                <a:lnTo>
                  <a:pt x="2941294" y="4740080"/>
                </a:lnTo>
                <a:lnTo>
                  <a:pt x="2942201" y="4739605"/>
                </a:lnTo>
                <a:close/>
                <a:moveTo>
                  <a:pt x="3093574" y="4735835"/>
                </a:moveTo>
                <a:lnTo>
                  <a:pt x="3085011" y="4748326"/>
                </a:lnTo>
                <a:cubicBezTo>
                  <a:pt x="3083029" y="4751113"/>
                  <a:pt x="3080054" y="4757010"/>
                  <a:pt x="3076640" y="4763837"/>
                </a:cubicBezTo>
                <a:lnTo>
                  <a:pt x="3075152" y="4766690"/>
                </a:lnTo>
                <a:lnTo>
                  <a:pt x="3086883" y="4751652"/>
                </a:lnTo>
                <a:lnTo>
                  <a:pt x="3093290" y="4736786"/>
                </a:lnTo>
                <a:close/>
                <a:moveTo>
                  <a:pt x="3085438" y="4734864"/>
                </a:moveTo>
                <a:cubicBezTo>
                  <a:pt x="3086764" y="4734361"/>
                  <a:pt x="3087249" y="4734635"/>
                  <a:pt x="3087187" y="4735305"/>
                </a:cubicBezTo>
                <a:cubicBezTo>
                  <a:pt x="3087095" y="4736311"/>
                  <a:pt x="3085779" y="4738209"/>
                  <a:pt x="3084258" y="4739727"/>
                </a:cubicBezTo>
                <a:cubicBezTo>
                  <a:pt x="3082736" y="4741246"/>
                  <a:pt x="3081010" y="4742385"/>
                  <a:pt x="3080094" y="4741868"/>
                </a:cubicBezTo>
                <a:cubicBezTo>
                  <a:pt x="3080094" y="4741868"/>
                  <a:pt x="3082082" y="4736132"/>
                  <a:pt x="3085438" y="4734864"/>
                </a:cubicBezTo>
                <a:close/>
                <a:moveTo>
                  <a:pt x="3169613" y="4731798"/>
                </a:moveTo>
                <a:lnTo>
                  <a:pt x="3165891" y="4734164"/>
                </a:lnTo>
                <a:lnTo>
                  <a:pt x="3165051" y="4735011"/>
                </a:lnTo>
                <a:lnTo>
                  <a:pt x="3163275" y="4737647"/>
                </a:lnTo>
                <a:cubicBezTo>
                  <a:pt x="3162517" y="4739659"/>
                  <a:pt x="3163088" y="4741169"/>
                  <a:pt x="3164906" y="4740482"/>
                </a:cubicBezTo>
                <a:cubicBezTo>
                  <a:pt x="3164906" y="4740482"/>
                  <a:pt x="3170385" y="4734528"/>
                  <a:pt x="3171003" y="4732353"/>
                </a:cubicBezTo>
                <a:cubicBezTo>
                  <a:pt x="3171207" y="4731629"/>
                  <a:pt x="3170873" y="4731324"/>
                  <a:pt x="3169613" y="4731798"/>
                </a:cubicBezTo>
                <a:close/>
                <a:moveTo>
                  <a:pt x="2348917" y="4725373"/>
                </a:moveTo>
                <a:lnTo>
                  <a:pt x="2349862" y="4729095"/>
                </a:lnTo>
                <a:cubicBezTo>
                  <a:pt x="2349481" y="4731273"/>
                  <a:pt x="2347899" y="4733986"/>
                  <a:pt x="2344047" y="4737816"/>
                </a:cubicBezTo>
                <a:cubicBezTo>
                  <a:pt x="2345613" y="4736916"/>
                  <a:pt x="2345454" y="4735456"/>
                  <a:pt x="2344407" y="4734046"/>
                </a:cubicBezTo>
                <a:lnTo>
                  <a:pt x="2343265" y="4733247"/>
                </a:lnTo>
                <a:close/>
                <a:moveTo>
                  <a:pt x="4013471" y="4717598"/>
                </a:moveTo>
                <a:cubicBezTo>
                  <a:pt x="4013852" y="4718605"/>
                  <a:pt x="4013623" y="4719267"/>
                  <a:pt x="4012844" y="4719849"/>
                </a:cubicBezTo>
                <a:cubicBezTo>
                  <a:pt x="4012065" y="4720431"/>
                  <a:pt x="4010737" y="4720934"/>
                  <a:pt x="4008919" y="4721621"/>
                </a:cubicBezTo>
                <a:cubicBezTo>
                  <a:pt x="4007397" y="4717595"/>
                  <a:pt x="4011794" y="4718233"/>
                  <a:pt x="4013471" y="4717598"/>
                </a:cubicBezTo>
                <a:close/>
                <a:moveTo>
                  <a:pt x="4018023" y="4713577"/>
                </a:moveTo>
                <a:cubicBezTo>
                  <a:pt x="4018405" y="4714585"/>
                  <a:pt x="4018176" y="4715247"/>
                  <a:pt x="4017396" y="4715827"/>
                </a:cubicBezTo>
                <a:cubicBezTo>
                  <a:pt x="4016617" y="4716409"/>
                  <a:pt x="4015289" y="4716912"/>
                  <a:pt x="4013471" y="4717598"/>
                </a:cubicBezTo>
                <a:cubicBezTo>
                  <a:pt x="4011950" y="4713574"/>
                  <a:pt x="4016346" y="4714211"/>
                  <a:pt x="4018023" y="4713577"/>
                </a:cubicBezTo>
                <a:close/>
                <a:moveTo>
                  <a:pt x="1524714" y="4707839"/>
                </a:moveTo>
                <a:lnTo>
                  <a:pt x="1525147" y="4709973"/>
                </a:lnTo>
                <a:lnTo>
                  <a:pt x="1521390" y="4715258"/>
                </a:lnTo>
                <a:lnTo>
                  <a:pt x="1521120" y="4714464"/>
                </a:lnTo>
                <a:cubicBezTo>
                  <a:pt x="1521253" y="4710563"/>
                  <a:pt x="1522498" y="4707054"/>
                  <a:pt x="1524714" y="4707839"/>
                </a:cubicBezTo>
                <a:close/>
                <a:moveTo>
                  <a:pt x="4029317" y="4702023"/>
                </a:moveTo>
                <a:cubicBezTo>
                  <a:pt x="4028464" y="4704839"/>
                  <a:pt x="4027197" y="4706563"/>
                  <a:pt x="4025366" y="4708166"/>
                </a:cubicBezTo>
                <a:cubicBezTo>
                  <a:pt x="4023535" y="4709768"/>
                  <a:pt x="4021138" y="4711249"/>
                  <a:pt x="4018023" y="4713577"/>
                </a:cubicBezTo>
                <a:cubicBezTo>
                  <a:pt x="4019857" y="4708282"/>
                  <a:pt x="4024283" y="4703926"/>
                  <a:pt x="4029317" y="4702023"/>
                </a:cubicBezTo>
                <a:close/>
                <a:moveTo>
                  <a:pt x="3150337" y="4695095"/>
                </a:moveTo>
                <a:lnTo>
                  <a:pt x="3147648" y="4697544"/>
                </a:lnTo>
                <a:lnTo>
                  <a:pt x="3140451" y="4706937"/>
                </a:lnTo>
                <a:lnTo>
                  <a:pt x="3135117" y="4711214"/>
                </a:lnTo>
                <a:lnTo>
                  <a:pt x="3123683" y="4726913"/>
                </a:lnTo>
                <a:lnTo>
                  <a:pt x="3132485" y="4717891"/>
                </a:lnTo>
                <a:lnTo>
                  <a:pt x="3146138" y="4704405"/>
                </a:lnTo>
                <a:lnTo>
                  <a:pt x="3149216" y="4697392"/>
                </a:lnTo>
                <a:close/>
                <a:moveTo>
                  <a:pt x="1741424" y="4692321"/>
                </a:moveTo>
                <a:cubicBezTo>
                  <a:pt x="1741424" y="4692321"/>
                  <a:pt x="1738888" y="4708723"/>
                  <a:pt x="1739521" y="4704624"/>
                </a:cubicBezTo>
                <a:cubicBezTo>
                  <a:pt x="1739733" y="4703258"/>
                  <a:pt x="1740296" y="4699612"/>
                  <a:pt x="1741424" y="4692321"/>
                </a:cubicBezTo>
                <a:close/>
                <a:moveTo>
                  <a:pt x="1535687" y="4690943"/>
                </a:moveTo>
                <a:lnTo>
                  <a:pt x="1536525" y="4693963"/>
                </a:lnTo>
                <a:lnTo>
                  <a:pt x="1532821" y="4699177"/>
                </a:lnTo>
                <a:lnTo>
                  <a:pt x="1532186" y="4697602"/>
                </a:lnTo>
                <a:cubicBezTo>
                  <a:pt x="1532227" y="4693668"/>
                  <a:pt x="1533470" y="4690158"/>
                  <a:pt x="1535687" y="4690943"/>
                </a:cubicBezTo>
                <a:close/>
                <a:moveTo>
                  <a:pt x="2315776" y="4690683"/>
                </a:moveTo>
                <a:lnTo>
                  <a:pt x="2312682" y="4692800"/>
                </a:lnTo>
                <a:lnTo>
                  <a:pt x="2296009" y="4716583"/>
                </a:lnTo>
                <a:lnTo>
                  <a:pt x="2322577" y="4690772"/>
                </a:lnTo>
                <a:close/>
                <a:moveTo>
                  <a:pt x="3742005" y="4675230"/>
                </a:moveTo>
                <a:cubicBezTo>
                  <a:pt x="3742843" y="4674913"/>
                  <a:pt x="3743256" y="4676004"/>
                  <a:pt x="3743459" y="4677172"/>
                </a:cubicBezTo>
                <a:cubicBezTo>
                  <a:pt x="3743660" y="4678342"/>
                  <a:pt x="3743654" y="4679591"/>
                  <a:pt x="3743654" y="4679591"/>
                </a:cubicBezTo>
                <a:cubicBezTo>
                  <a:pt x="3740298" y="4680861"/>
                  <a:pt x="3740327" y="4675864"/>
                  <a:pt x="3742005" y="4675230"/>
                </a:cubicBezTo>
                <a:close/>
                <a:moveTo>
                  <a:pt x="1547399" y="4674309"/>
                </a:moveTo>
                <a:lnTo>
                  <a:pt x="1548107" y="4677809"/>
                </a:lnTo>
                <a:lnTo>
                  <a:pt x="1544338" y="4683041"/>
                </a:lnTo>
                <a:lnTo>
                  <a:pt x="1543529" y="4680836"/>
                </a:lnTo>
                <a:cubicBezTo>
                  <a:pt x="1543570" y="4676902"/>
                  <a:pt x="1544813" y="4673392"/>
                  <a:pt x="1547399" y="4674309"/>
                </a:cubicBezTo>
                <a:close/>
                <a:moveTo>
                  <a:pt x="3229120" y="4672374"/>
                </a:moveTo>
                <a:cubicBezTo>
                  <a:pt x="3227442" y="4673007"/>
                  <a:pt x="3228203" y="4675020"/>
                  <a:pt x="3226526" y="4675655"/>
                </a:cubicBezTo>
                <a:lnTo>
                  <a:pt x="3226253" y="4676581"/>
                </a:lnTo>
                <a:lnTo>
                  <a:pt x="3226797" y="4676483"/>
                </a:lnTo>
                <a:lnTo>
                  <a:pt x="3229973" y="4673456"/>
                </a:lnTo>
                <a:lnTo>
                  <a:pt x="3229981" y="4672513"/>
                </a:lnTo>
                <a:close/>
                <a:moveTo>
                  <a:pt x="2406422" y="4669677"/>
                </a:moveTo>
                <a:lnTo>
                  <a:pt x="2400934" y="4679679"/>
                </a:lnTo>
                <a:cubicBezTo>
                  <a:pt x="2390198" y="4693332"/>
                  <a:pt x="2379808" y="4707507"/>
                  <a:pt x="2369725" y="4722633"/>
                </a:cubicBezTo>
                <a:lnTo>
                  <a:pt x="2356269" y="4744925"/>
                </a:lnTo>
                <a:lnTo>
                  <a:pt x="2356145" y="4744307"/>
                </a:lnTo>
                <a:cubicBezTo>
                  <a:pt x="2354594" y="4745301"/>
                  <a:pt x="2351294" y="4748033"/>
                  <a:pt x="2345354" y="4753252"/>
                </a:cubicBezTo>
                <a:lnTo>
                  <a:pt x="2341384" y="4756667"/>
                </a:lnTo>
                <a:lnTo>
                  <a:pt x="2345320" y="4749437"/>
                </a:lnTo>
                <a:lnTo>
                  <a:pt x="2372429" y="4703084"/>
                </a:lnTo>
                <a:lnTo>
                  <a:pt x="2387601" y="4689471"/>
                </a:lnTo>
                <a:close/>
                <a:moveTo>
                  <a:pt x="4083375" y="4669675"/>
                </a:moveTo>
                <a:lnTo>
                  <a:pt x="4077886" y="4679678"/>
                </a:lnTo>
                <a:cubicBezTo>
                  <a:pt x="4067151" y="4693331"/>
                  <a:pt x="4056760" y="4707506"/>
                  <a:pt x="4046676" y="4722632"/>
                </a:cubicBezTo>
                <a:lnTo>
                  <a:pt x="4033220" y="4744924"/>
                </a:lnTo>
                <a:lnTo>
                  <a:pt x="4033099" y="4744305"/>
                </a:lnTo>
                <a:cubicBezTo>
                  <a:pt x="4031547" y="4745300"/>
                  <a:pt x="4028246" y="4748032"/>
                  <a:pt x="4022307" y="4753252"/>
                </a:cubicBezTo>
                <a:lnTo>
                  <a:pt x="4018336" y="4756665"/>
                </a:lnTo>
                <a:lnTo>
                  <a:pt x="4022271" y="4749436"/>
                </a:lnTo>
                <a:lnTo>
                  <a:pt x="4049381" y="4703084"/>
                </a:lnTo>
                <a:lnTo>
                  <a:pt x="4064554" y="4689468"/>
                </a:lnTo>
                <a:close/>
                <a:moveTo>
                  <a:pt x="4015985" y="4660681"/>
                </a:moveTo>
                <a:lnTo>
                  <a:pt x="4007341" y="4665556"/>
                </a:lnTo>
                <a:lnTo>
                  <a:pt x="4004645" y="4670725"/>
                </a:lnTo>
                <a:lnTo>
                  <a:pt x="4001883" y="4674853"/>
                </a:lnTo>
                <a:lnTo>
                  <a:pt x="4002128" y="4674668"/>
                </a:lnTo>
                <a:cubicBezTo>
                  <a:pt x="4002715" y="4674232"/>
                  <a:pt x="4003059" y="4673990"/>
                  <a:pt x="4003059" y="4673990"/>
                </a:cubicBezTo>
                <a:close/>
                <a:moveTo>
                  <a:pt x="1506024" y="4659655"/>
                </a:moveTo>
                <a:cubicBezTo>
                  <a:pt x="1507594" y="4655224"/>
                  <a:pt x="1508625" y="4666397"/>
                  <a:pt x="1507056" y="4670828"/>
                </a:cubicBezTo>
                <a:cubicBezTo>
                  <a:pt x="1502622" y="4669258"/>
                  <a:pt x="1500851" y="4657822"/>
                  <a:pt x="1506024" y="4659655"/>
                </a:cubicBezTo>
                <a:close/>
                <a:moveTo>
                  <a:pt x="4045698" y="4626117"/>
                </a:moveTo>
                <a:cubicBezTo>
                  <a:pt x="4045487" y="4625411"/>
                  <a:pt x="4045628" y="4625882"/>
                  <a:pt x="4045905" y="4626823"/>
                </a:cubicBezTo>
                <a:lnTo>
                  <a:pt x="4046611" y="4629186"/>
                </a:lnTo>
                <a:close/>
                <a:moveTo>
                  <a:pt x="4024446" y="4620658"/>
                </a:moveTo>
                <a:cubicBezTo>
                  <a:pt x="4025773" y="4620156"/>
                  <a:pt x="4026257" y="4620429"/>
                  <a:pt x="4026194" y="4621100"/>
                </a:cubicBezTo>
                <a:cubicBezTo>
                  <a:pt x="4026103" y="4622105"/>
                  <a:pt x="4024788" y="4624004"/>
                  <a:pt x="4023267" y="4625522"/>
                </a:cubicBezTo>
                <a:cubicBezTo>
                  <a:pt x="4021745" y="4627041"/>
                  <a:pt x="4020016" y="4628180"/>
                  <a:pt x="4019102" y="4627662"/>
                </a:cubicBezTo>
                <a:cubicBezTo>
                  <a:pt x="4019102" y="4627662"/>
                  <a:pt x="4021090" y="4621927"/>
                  <a:pt x="4024446" y="4620658"/>
                </a:cubicBezTo>
                <a:close/>
                <a:moveTo>
                  <a:pt x="2431940" y="4617702"/>
                </a:moveTo>
                <a:lnTo>
                  <a:pt x="2426451" y="4625389"/>
                </a:lnTo>
                <a:lnTo>
                  <a:pt x="2426961" y="4626277"/>
                </a:lnTo>
                <a:cubicBezTo>
                  <a:pt x="2426961" y="4626277"/>
                  <a:pt x="2432441" y="4620323"/>
                  <a:pt x="2433058" y="4618150"/>
                </a:cubicBezTo>
                <a:close/>
                <a:moveTo>
                  <a:pt x="4108622" y="4617593"/>
                </a:moveTo>
                <a:lnTo>
                  <a:pt x="4104899" y="4619959"/>
                </a:lnTo>
                <a:lnTo>
                  <a:pt x="4104059" y="4620803"/>
                </a:lnTo>
                <a:lnTo>
                  <a:pt x="4102282" y="4623442"/>
                </a:lnTo>
                <a:cubicBezTo>
                  <a:pt x="4101525" y="4625454"/>
                  <a:pt x="4102096" y="4626962"/>
                  <a:pt x="4103914" y="4626276"/>
                </a:cubicBezTo>
                <a:cubicBezTo>
                  <a:pt x="4103914" y="4626276"/>
                  <a:pt x="4109393" y="4620322"/>
                  <a:pt x="4110010" y="4618148"/>
                </a:cubicBezTo>
                <a:cubicBezTo>
                  <a:pt x="4110215" y="4617422"/>
                  <a:pt x="4109880" y="4617118"/>
                  <a:pt x="4108622" y="4617593"/>
                </a:cubicBezTo>
                <a:close/>
                <a:moveTo>
                  <a:pt x="1610973" y="4611167"/>
                </a:moveTo>
                <a:lnTo>
                  <a:pt x="1611918" y="4614891"/>
                </a:lnTo>
                <a:cubicBezTo>
                  <a:pt x="1611536" y="4617068"/>
                  <a:pt x="1609953" y="4619780"/>
                  <a:pt x="1606102" y="4623611"/>
                </a:cubicBezTo>
                <a:cubicBezTo>
                  <a:pt x="1607668" y="4622712"/>
                  <a:pt x="1607509" y="4621251"/>
                  <a:pt x="1606462" y="4619843"/>
                </a:cubicBezTo>
                <a:lnTo>
                  <a:pt x="1605320" y="4619043"/>
                </a:lnTo>
                <a:close/>
                <a:moveTo>
                  <a:pt x="2398427" y="4608776"/>
                </a:moveTo>
                <a:lnTo>
                  <a:pt x="2391780" y="4615077"/>
                </a:lnTo>
                <a:lnTo>
                  <a:pt x="2384595" y="4623330"/>
                </a:lnTo>
                <a:lnTo>
                  <a:pt x="2374726" y="4640107"/>
                </a:lnTo>
                <a:lnTo>
                  <a:pt x="2388622" y="4626607"/>
                </a:lnTo>
                <a:lnTo>
                  <a:pt x="2392996" y="4619863"/>
                </a:lnTo>
                <a:close/>
                <a:moveTo>
                  <a:pt x="1913940" y="4594892"/>
                </a:moveTo>
                <a:lnTo>
                  <a:pt x="1893355" y="4627261"/>
                </a:lnTo>
                <a:lnTo>
                  <a:pt x="1876763" y="4645226"/>
                </a:lnTo>
                <a:lnTo>
                  <a:pt x="1885645" y="4630136"/>
                </a:lnTo>
                <a:close/>
                <a:moveTo>
                  <a:pt x="4089345" y="4580890"/>
                </a:moveTo>
                <a:lnTo>
                  <a:pt x="4084921" y="4584921"/>
                </a:lnTo>
                <a:lnTo>
                  <a:pt x="4079727" y="4589223"/>
                </a:lnTo>
                <a:lnTo>
                  <a:pt x="4074462" y="4596546"/>
                </a:lnTo>
                <a:lnTo>
                  <a:pt x="4062691" y="4612707"/>
                </a:lnTo>
                <a:lnTo>
                  <a:pt x="4071495" y="4603686"/>
                </a:lnTo>
                <a:lnTo>
                  <a:pt x="4085147" y="4590199"/>
                </a:lnTo>
                <a:lnTo>
                  <a:pt x="4088223" y="4583186"/>
                </a:lnTo>
                <a:close/>
                <a:moveTo>
                  <a:pt x="4098479" y="4563150"/>
                </a:moveTo>
                <a:lnTo>
                  <a:pt x="4087698" y="4578140"/>
                </a:lnTo>
                <a:lnTo>
                  <a:pt x="4093659" y="4572257"/>
                </a:lnTo>
                <a:close/>
                <a:moveTo>
                  <a:pt x="4681013" y="4561025"/>
                </a:moveTo>
                <a:cubicBezTo>
                  <a:pt x="4681851" y="4560707"/>
                  <a:pt x="4682264" y="4561798"/>
                  <a:pt x="4682467" y="4562967"/>
                </a:cubicBezTo>
                <a:cubicBezTo>
                  <a:pt x="4682669" y="4564137"/>
                  <a:pt x="4682661" y="4565386"/>
                  <a:pt x="4682661" y="4565386"/>
                </a:cubicBezTo>
                <a:cubicBezTo>
                  <a:pt x="4679307" y="4566655"/>
                  <a:pt x="4679335" y="4561659"/>
                  <a:pt x="4681013" y="4561025"/>
                </a:cubicBezTo>
                <a:close/>
                <a:moveTo>
                  <a:pt x="2491176" y="4558169"/>
                </a:moveTo>
                <a:cubicBezTo>
                  <a:pt x="2489499" y="4558803"/>
                  <a:pt x="2490260" y="4560815"/>
                  <a:pt x="2488582" y="4561451"/>
                </a:cubicBezTo>
                <a:lnTo>
                  <a:pt x="2488308" y="4562374"/>
                </a:lnTo>
                <a:lnTo>
                  <a:pt x="2488852" y="4562278"/>
                </a:lnTo>
                <a:lnTo>
                  <a:pt x="2489918" y="4561263"/>
                </a:lnTo>
                <a:lnTo>
                  <a:pt x="2491234" y="4558178"/>
                </a:lnTo>
                <a:close/>
                <a:moveTo>
                  <a:pt x="4168129" y="4558167"/>
                </a:moveTo>
                <a:cubicBezTo>
                  <a:pt x="4166450" y="4558802"/>
                  <a:pt x="4167211" y="4560814"/>
                  <a:pt x="4165535" y="4561450"/>
                </a:cubicBezTo>
                <a:lnTo>
                  <a:pt x="4165261" y="4562373"/>
                </a:lnTo>
                <a:lnTo>
                  <a:pt x="4165805" y="4562277"/>
                </a:lnTo>
                <a:lnTo>
                  <a:pt x="4168981" y="4559251"/>
                </a:lnTo>
                <a:lnTo>
                  <a:pt x="4168989" y="4558308"/>
                </a:lnTo>
                <a:close/>
                <a:moveTo>
                  <a:pt x="1960335" y="4533973"/>
                </a:moveTo>
                <a:lnTo>
                  <a:pt x="1953132" y="4545352"/>
                </a:lnTo>
                <a:lnTo>
                  <a:pt x="1950383" y="4547540"/>
                </a:lnTo>
                <a:close/>
                <a:moveTo>
                  <a:pt x="2035261" y="4520827"/>
                </a:moveTo>
                <a:lnTo>
                  <a:pt x="2012965" y="4559739"/>
                </a:lnTo>
                <a:lnTo>
                  <a:pt x="2009107" y="4563381"/>
                </a:lnTo>
                <a:lnTo>
                  <a:pt x="2004244" y="4567362"/>
                </a:lnTo>
                <a:lnTo>
                  <a:pt x="2013834" y="4547853"/>
                </a:lnTo>
                <a:lnTo>
                  <a:pt x="2023760" y="4529623"/>
                </a:lnTo>
                <a:lnTo>
                  <a:pt x="2031832" y="4523734"/>
                </a:lnTo>
                <a:close/>
                <a:moveTo>
                  <a:pt x="3846149" y="4515689"/>
                </a:moveTo>
                <a:lnTo>
                  <a:pt x="3839683" y="4524421"/>
                </a:lnTo>
                <a:lnTo>
                  <a:pt x="3830437" y="4538412"/>
                </a:lnTo>
                <a:lnTo>
                  <a:pt x="3836411" y="4530191"/>
                </a:lnTo>
                <a:close/>
                <a:moveTo>
                  <a:pt x="4140273" y="4507422"/>
                </a:moveTo>
                <a:lnTo>
                  <a:pt x="4133177" y="4514900"/>
                </a:lnTo>
                <a:lnTo>
                  <a:pt x="4132818" y="4515400"/>
                </a:lnTo>
                <a:lnTo>
                  <a:pt x="4139088" y="4509090"/>
                </a:lnTo>
                <a:close/>
                <a:moveTo>
                  <a:pt x="1983230" y="4503138"/>
                </a:moveTo>
                <a:lnTo>
                  <a:pt x="1975213" y="4514418"/>
                </a:lnTo>
                <a:lnTo>
                  <a:pt x="1962202" y="4531432"/>
                </a:lnTo>
                <a:lnTo>
                  <a:pt x="1979744" y="4507518"/>
                </a:lnTo>
                <a:close/>
                <a:moveTo>
                  <a:pt x="3858613" y="4488076"/>
                </a:moveTo>
                <a:lnTo>
                  <a:pt x="3854782" y="4491226"/>
                </a:lnTo>
                <a:lnTo>
                  <a:pt x="3850072" y="4498638"/>
                </a:lnTo>
                <a:cubicBezTo>
                  <a:pt x="3848143" y="4502625"/>
                  <a:pt x="3849242" y="4502785"/>
                  <a:pt x="3858617" y="4490806"/>
                </a:cubicBezTo>
                <a:lnTo>
                  <a:pt x="3859145" y="4490043"/>
                </a:lnTo>
                <a:close/>
                <a:moveTo>
                  <a:pt x="1673769" y="4477165"/>
                </a:moveTo>
                <a:cubicBezTo>
                  <a:pt x="1673769" y="4477165"/>
                  <a:pt x="1682133" y="4477323"/>
                  <a:pt x="1680041" y="4477283"/>
                </a:cubicBezTo>
                <a:cubicBezTo>
                  <a:pt x="1679345" y="4477271"/>
                  <a:pt x="1677486" y="4477235"/>
                  <a:pt x="1673769" y="4477165"/>
                </a:cubicBezTo>
                <a:close/>
                <a:moveTo>
                  <a:pt x="2027762" y="4437950"/>
                </a:moveTo>
                <a:cubicBezTo>
                  <a:pt x="2027762" y="4437950"/>
                  <a:pt x="2027486" y="4452816"/>
                  <a:pt x="2029055" y="4448385"/>
                </a:cubicBezTo>
                <a:cubicBezTo>
                  <a:pt x="2030163" y="4448777"/>
                  <a:pt x="2030914" y="4448420"/>
                  <a:pt x="2031345" y="4447637"/>
                </a:cubicBezTo>
                <a:cubicBezTo>
                  <a:pt x="2032645" y="4445292"/>
                  <a:pt x="2031086" y="4439128"/>
                  <a:pt x="2027762" y="4437950"/>
                </a:cubicBezTo>
                <a:close/>
                <a:moveTo>
                  <a:pt x="2064021" y="4394267"/>
                </a:moveTo>
                <a:cubicBezTo>
                  <a:pt x="2058851" y="4392435"/>
                  <a:pt x="2060882" y="4403130"/>
                  <a:pt x="2065315" y="4404699"/>
                </a:cubicBezTo>
                <a:cubicBezTo>
                  <a:pt x="2066884" y="4400268"/>
                  <a:pt x="2065852" y="4389096"/>
                  <a:pt x="2064021" y="4394267"/>
                </a:cubicBezTo>
                <a:close/>
                <a:moveTo>
                  <a:pt x="2073424" y="4381803"/>
                </a:moveTo>
                <a:cubicBezTo>
                  <a:pt x="2068993" y="4380232"/>
                  <a:pt x="2070285" y="4390666"/>
                  <a:pt x="2074719" y="4392237"/>
                </a:cubicBezTo>
                <a:cubicBezTo>
                  <a:pt x="2076290" y="4387804"/>
                  <a:pt x="2074995" y="4377371"/>
                  <a:pt x="2073424" y="4381803"/>
                </a:cubicBezTo>
                <a:close/>
                <a:moveTo>
                  <a:pt x="2190484" y="4300025"/>
                </a:moveTo>
                <a:cubicBezTo>
                  <a:pt x="2188805" y="4300660"/>
                  <a:pt x="2189566" y="4302673"/>
                  <a:pt x="2187888" y="4303308"/>
                </a:cubicBezTo>
                <a:cubicBezTo>
                  <a:pt x="2186123" y="4306564"/>
                  <a:pt x="2187138" y="4306827"/>
                  <a:pt x="2188685" y="4305918"/>
                </a:cubicBezTo>
                <a:lnTo>
                  <a:pt x="2189788" y="4305009"/>
                </a:lnTo>
                <a:lnTo>
                  <a:pt x="2192332" y="4301258"/>
                </a:lnTo>
                <a:close/>
                <a:moveTo>
                  <a:pt x="903711" y="4297785"/>
                </a:moveTo>
                <a:lnTo>
                  <a:pt x="903469" y="4310830"/>
                </a:lnTo>
                <a:cubicBezTo>
                  <a:pt x="898202" y="4313342"/>
                  <a:pt x="897795" y="4300068"/>
                  <a:pt x="903711" y="4297785"/>
                </a:cubicBezTo>
                <a:close/>
                <a:moveTo>
                  <a:pt x="916618" y="4290181"/>
                </a:moveTo>
                <a:lnTo>
                  <a:pt x="916084" y="4292788"/>
                </a:lnTo>
                <a:cubicBezTo>
                  <a:pt x="915874" y="4293816"/>
                  <a:pt x="915926" y="4293559"/>
                  <a:pt x="916123" y="4292595"/>
                </a:cubicBezTo>
                <a:close/>
                <a:moveTo>
                  <a:pt x="918075" y="4283055"/>
                </a:moveTo>
                <a:lnTo>
                  <a:pt x="917031" y="4288162"/>
                </a:lnTo>
                <a:lnTo>
                  <a:pt x="916618" y="4290181"/>
                </a:lnTo>
                <a:close/>
                <a:moveTo>
                  <a:pt x="918608" y="4280448"/>
                </a:moveTo>
                <a:cubicBezTo>
                  <a:pt x="918608" y="4280448"/>
                  <a:pt x="918399" y="4281478"/>
                  <a:pt x="918096" y="4282955"/>
                </a:cubicBezTo>
                <a:lnTo>
                  <a:pt x="918075" y="4283055"/>
                </a:lnTo>
                <a:close/>
                <a:moveTo>
                  <a:pt x="1545359" y="4276242"/>
                </a:moveTo>
                <a:lnTo>
                  <a:pt x="1525790" y="4310389"/>
                </a:lnTo>
                <a:lnTo>
                  <a:pt x="1522408" y="4313585"/>
                </a:lnTo>
                <a:lnTo>
                  <a:pt x="1518141" y="4317078"/>
                </a:lnTo>
                <a:lnTo>
                  <a:pt x="1526556" y="4299958"/>
                </a:lnTo>
                <a:lnTo>
                  <a:pt x="1535264" y="4283962"/>
                </a:lnTo>
                <a:lnTo>
                  <a:pt x="1542349" y="4278792"/>
                </a:lnTo>
                <a:close/>
                <a:moveTo>
                  <a:pt x="854177" y="4270759"/>
                </a:moveTo>
                <a:cubicBezTo>
                  <a:pt x="858068" y="4272135"/>
                  <a:pt x="855085" y="4280562"/>
                  <a:pt x="855085" y="4280562"/>
                </a:cubicBezTo>
                <a:cubicBezTo>
                  <a:pt x="853706" y="4284453"/>
                  <a:pt x="852800" y="4274647"/>
                  <a:pt x="854177" y="4270759"/>
                </a:cubicBezTo>
                <a:close/>
                <a:moveTo>
                  <a:pt x="1490075" y="4252934"/>
                </a:moveTo>
                <a:lnTo>
                  <a:pt x="1489340" y="4254278"/>
                </a:lnTo>
                <a:lnTo>
                  <a:pt x="1485054" y="4258161"/>
                </a:lnTo>
                <a:close/>
                <a:moveTo>
                  <a:pt x="1545854" y="4222390"/>
                </a:moveTo>
                <a:cubicBezTo>
                  <a:pt x="1546188" y="4223273"/>
                  <a:pt x="1545987" y="4223853"/>
                  <a:pt x="1545304" y="4224366"/>
                </a:cubicBezTo>
                <a:cubicBezTo>
                  <a:pt x="1544620" y="4224875"/>
                  <a:pt x="1543456" y="4225316"/>
                  <a:pt x="1541859" y="4225918"/>
                </a:cubicBezTo>
                <a:cubicBezTo>
                  <a:pt x="1540525" y="4222386"/>
                  <a:pt x="1544382" y="4222946"/>
                  <a:pt x="1545854" y="4222390"/>
                </a:cubicBezTo>
                <a:close/>
                <a:moveTo>
                  <a:pt x="1549848" y="4218861"/>
                </a:moveTo>
                <a:cubicBezTo>
                  <a:pt x="1550183" y="4219743"/>
                  <a:pt x="1549981" y="4220326"/>
                  <a:pt x="1549298" y="4220836"/>
                </a:cubicBezTo>
                <a:cubicBezTo>
                  <a:pt x="1548616" y="4221347"/>
                  <a:pt x="1547450" y="4221788"/>
                  <a:pt x="1545854" y="4222390"/>
                </a:cubicBezTo>
                <a:cubicBezTo>
                  <a:pt x="1544519" y="4218858"/>
                  <a:pt x="1548377" y="4219418"/>
                  <a:pt x="1549848" y="4218861"/>
                </a:cubicBezTo>
                <a:close/>
                <a:moveTo>
                  <a:pt x="833479" y="4213824"/>
                </a:moveTo>
                <a:lnTo>
                  <a:pt x="833860" y="4215698"/>
                </a:lnTo>
                <a:lnTo>
                  <a:pt x="830563" y="4220336"/>
                </a:lnTo>
                <a:lnTo>
                  <a:pt x="830326" y="4219637"/>
                </a:lnTo>
                <a:cubicBezTo>
                  <a:pt x="830444" y="4216213"/>
                  <a:pt x="831535" y="4213137"/>
                  <a:pt x="833479" y="4213824"/>
                </a:cubicBezTo>
                <a:close/>
                <a:moveTo>
                  <a:pt x="1559758" y="4208722"/>
                </a:moveTo>
                <a:cubicBezTo>
                  <a:pt x="1559010" y="4211193"/>
                  <a:pt x="1557899" y="4212705"/>
                  <a:pt x="1556291" y="4214113"/>
                </a:cubicBezTo>
                <a:cubicBezTo>
                  <a:pt x="1554685" y="4215518"/>
                  <a:pt x="1552583" y="4216817"/>
                  <a:pt x="1549848" y="4218861"/>
                </a:cubicBezTo>
                <a:cubicBezTo>
                  <a:pt x="1551458" y="4214215"/>
                  <a:pt x="1555341" y="4210391"/>
                  <a:pt x="1559758" y="4208722"/>
                </a:cubicBezTo>
                <a:close/>
                <a:moveTo>
                  <a:pt x="1023646" y="4200207"/>
                </a:moveTo>
                <a:cubicBezTo>
                  <a:pt x="1023646" y="4200207"/>
                  <a:pt x="1021422" y="4214601"/>
                  <a:pt x="1021976" y="4211002"/>
                </a:cubicBezTo>
                <a:cubicBezTo>
                  <a:pt x="1022163" y="4209804"/>
                  <a:pt x="1022655" y="4206605"/>
                  <a:pt x="1023646" y="4200207"/>
                </a:cubicBezTo>
                <a:close/>
                <a:moveTo>
                  <a:pt x="843109" y="4198998"/>
                </a:moveTo>
                <a:lnTo>
                  <a:pt x="843843" y="4201648"/>
                </a:lnTo>
                <a:lnTo>
                  <a:pt x="840593" y="4206223"/>
                </a:lnTo>
                <a:lnTo>
                  <a:pt x="840037" y="4204840"/>
                </a:lnTo>
                <a:cubicBezTo>
                  <a:pt x="840072" y="4201389"/>
                  <a:pt x="841163" y="4198309"/>
                  <a:pt x="843109" y="4198998"/>
                </a:cubicBezTo>
                <a:close/>
                <a:moveTo>
                  <a:pt x="853386" y="4184401"/>
                </a:moveTo>
                <a:lnTo>
                  <a:pt x="854008" y="4187472"/>
                </a:lnTo>
                <a:lnTo>
                  <a:pt x="850701" y="4192063"/>
                </a:lnTo>
                <a:lnTo>
                  <a:pt x="849990" y="4190128"/>
                </a:lnTo>
                <a:cubicBezTo>
                  <a:pt x="850027" y="4186675"/>
                  <a:pt x="851116" y="4183599"/>
                  <a:pt x="853386" y="4184401"/>
                </a:cubicBezTo>
                <a:close/>
                <a:moveTo>
                  <a:pt x="1607195" y="4180337"/>
                </a:moveTo>
                <a:lnTo>
                  <a:pt x="1602381" y="4189112"/>
                </a:lnTo>
                <a:cubicBezTo>
                  <a:pt x="1592960" y="4201096"/>
                  <a:pt x="1583841" y="4213533"/>
                  <a:pt x="1574993" y="4226805"/>
                </a:cubicBezTo>
                <a:lnTo>
                  <a:pt x="1563184" y="4246370"/>
                </a:lnTo>
                <a:lnTo>
                  <a:pt x="1563076" y="4245825"/>
                </a:lnTo>
                <a:cubicBezTo>
                  <a:pt x="1561716" y="4246698"/>
                  <a:pt x="1558819" y="4249097"/>
                  <a:pt x="1553609" y="4253675"/>
                </a:cubicBezTo>
                <a:lnTo>
                  <a:pt x="1550123" y="4256672"/>
                </a:lnTo>
                <a:lnTo>
                  <a:pt x="1553577" y="4250326"/>
                </a:lnTo>
                <a:lnTo>
                  <a:pt x="1577365" y="4209652"/>
                </a:lnTo>
                <a:lnTo>
                  <a:pt x="1590680" y="4197706"/>
                </a:lnTo>
                <a:close/>
                <a:moveTo>
                  <a:pt x="1548060" y="4172443"/>
                </a:moveTo>
                <a:lnTo>
                  <a:pt x="1540474" y="4176721"/>
                </a:lnTo>
                <a:lnTo>
                  <a:pt x="1538109" y="4181258"/>
                </a:lnTo>
                <a:lnTo>
                  <a:pt x="1535687" y="4184879"/>
                </a:lnTo>
                <a:lnTo>
                  <a:pt x="1535900" y="4184717"/>
                </a:lnTo>
                <a:cubicBezTo>
                  <a:pt x="1536415" y="4184334"/>
                  <a:pt x="1536715" y="4184121"/>
                  <a:pt x="1536715" y="4184121"/>
                </a:cubicBezTo>
                <a:close/>
                <a:moveTo>
                  <a:pt x="817077" y="4171541"/>
                </a:moveTo>
                <a:cubicBezTo>
                  <a:pt x="818456" y="4167653"/>
                  <a:pt x="819361" y="4177455"/>
                  <a:pt x="817984" y="4181347"/>
                </a:cubicBezTo>
                <a:cubicBezTo>
                  <a:pt x="814092" y="4179968"/>
                  <a:pt x="812539" y="4169935"/>
                  <a:pt x="817077" y="4171541"/>
                </a:cubicBezTo>
                <a:close/>
                <a:moveTo>
                  <a:pt x="1466761" y="4146083"/>
                </a:moveTo>
                <a:lnTo>
                  <a:pt x="1462404" y="4153007"/>
                </a:lnTo>
                <a:lnTo>
                  <a:pt x="1463331" y="4151796"/>
                </a:lnTo>
                <a:lnTo>
                  <a:pt x="1467089" y="4146114"/>
                </a:lnTo>
                <a:close/>
                <a:moveTo>
                  <a:pt x="1423054" y="4143466"/>
                </a:moveTo>
                <a:cubicBezTo>
                  <a:pt x="1423161" y="4143382"/>
                  <a:pt x="1422996" y="4143891"/>
                  <a:pt x="1422468" y="4145249"/>
                </a:cubicBezTo>
                <a:lnTo>
                  <a:pt x="1421913" y="4146615"/>
                </a:lnTo>
                <a:lnTo>
                  <a:pt x="1419934" y="4149116"/>
                </a:lnTo>
                <a:cubicBezTo>
                  <a:pt x="1421545" y="4146192"/>
                  <a:pt x="1422842" y="4143637"/>
                  <a:pt x="1423054" y="4143466"/>
                </a:cubicBezTo>
                <a:close/>
                <a:moveTo>
                  <a:pt x="1574134" y="4142113"/>
                </a:moveTo>
                <a:lnTo>
                  <a:pt x="1574933" y="4144806"/>
                </a:lnTo>
                <a:lnTo>
                  <a:pt x="1574318" y="4142732"/>
                </a:lnTo>
                <a:cubicBezTo>
                  <a:pt x="1574073" y="4141907"/>
                  <a:pt x="1573948" y="4141494"/>
                  <a:pt x="1574134" y="4142113"/>
                </a:cubicBezTo>
                <a:close/>
                <a:moveTo>
                  <a:pt x="1555483" y="4137323"/>
                </a:moveTo>
                <a:cubicBezTo>
                  <a:pt x="1556649" y="4136881"/>
                  <a:pt x="1557073" y="4137120"/>
                  <a:pt x="1557020" y="4137709"/>
                </a:cubicBezTo>
                <a:cubicBezTo>
                  <a:pt x="1556938" y="4138593"/>
                  <a:pt x="1555784" y="4140258"/>
                  <a:pt x="1554449" y="4141590"/>
                </a:cubicBezTo>
                <a:cubicBezTo>
                  <a:pt x="1553114" y="4142923"/>
                  <a:pt x="1551599" y="4143922"/>
                  <a:pt x="1550796" y="4143468"/>
                </a:cubicBezTo>
                <a:cubicBezTo>
                  <a:pt x="1550796" y="4143468"/>
                  <a:pt x="1552538" y="4138437"/>
                  <a:pt x="1555483" y="4137323"/>
                </a:cubicBezTo>
                <a:close/>
                <a:moveTo>
                  <a:pt x="1629351" y="4134632"/>
                </a:moveTo>
                <a:lnTo>
                  <a:pt x="1626082" y="4136709"/>
                </a:lnTo>
                <a:lnTo>
                  <a:pt x="1625345" y="4137452"/>
                </a:lnTo>
                <a:lnTo>
                  <a:pt x="1623788" y="4139765"/>
                </a:lnTo>
                <a:cubicBezTo>
                  <a:pt x="1623122" y="4141529"/>
                  <a:pt x="1623623" y="4142856"/>
                  <a:pt x="1625219" y="4142251"/>
                </a:cubicBezTo>
                <a:cubicBezTo>
                  <a:pt x="1625219" y="4142251"/>
                  <a:pt x="1630028" y="4137027"/>
                  <a:pt x="1630567" y="4135120"/>
                </a:cubicBezTo>
                <a:cubicBezTo>
                  <a:pt x="1630749" y="4134483"/>
                  <a:pt x="1630455" y="4134216"/>
                  <a:pt x="1629351" y="4134632"/>
                </a:cubicBezTo>
                <a:close/>
                <a:moveTo>
                  <a:pt x="2350008" y="4134075"/>
                </a:moveTo>
                <a:lnTo>
                  <a:pt x="2330854" y="4162393"/>
                </a:lnTo>
                <a:lnTo>
                  <a:pt x="2328965" y="4164993"/>
                </a:lnTo>
                <a:lnTo>
                  <a:pt x="2330508" y="4163224"/>
                </a:lnTo>
                <a:cubicBezTo>
                  <a:pt x="2337900" y="4154096"/>
                  <a:pt x="2346877" y="4141779"/>
                  <a:pt x="2350034" y="4134373"/>
                </a:cubicBezTo>
                <a:close/>
                <a:moveTo>
                  <a:pt x="909173" y="4128995"/>
                </a:moveTo>
                <a:lnTo>
                  <a:pt x="910004" y="4132261"/>
                </a:lnTo>
                <a:cubicBezTo>
                  <a:pt x="909669" y="4134172"/>
                  <a:pt x="908279" y="4136551"/>
                  <a:pt x="904898" y="4139913"/>
                </a:cubicBezTo>
                <a:cubicBezTo>
                  <a:pt x="906272" y="4139123"/>
                  <a:pt x="906135" y="4137842"/>
                  <a:pt x="905216" y="4136605"/>
                </a:cubicBezTo>
                <a:lnTo>
                  <a:pt x="904213" y="4135903"/>
                </a:lnTo>
                <a:close/>
                <a:moveTo>
                  <a:pt x="1175033" y="4114712"/>
                </a:moveTo>
                <a:lnTo>
                  <a:pt x="1156969" y="4143116"/>
                </a:lnTo>
                <a:lnTo>
                  <a:pt x="1142411" y="4158880"/>
                </a:lnTo>
                <a:lnTo>
                  <a:pt x="1150203" y="4145638"/>
                </a:lnTo>
                <a:close/>
                <a:moveTo>
                  <a:pt x="1612434" y="4102426"/>
                </a:moveTo>
                <a:lnTo>
                  <a:pt x="1608552" y="4105963"/>
                </a:lnTo>
                <a:lnTo>
                  <a:pt x="1603994" y="4109738"/>
                </a:lnTo>
                <a:lnTo>
                  <a:pt x="1599374" y="4116164"/>
                </a:lnTo>
                <a:lnTo>
                  <a:pt x="1589045" y="4130345"/>
                </a:lnTo>
                <a:lnTo>
                  <a:pt x="1596769" y="4122429"/>
                </a:lnTo>
                <a:lnTo>
                  <a:pt x="1608751" y="4110595"/>
                </a:lnTo>
                <a:lnTo>
                  <a:pt x="1611451" y="4104440"/>
                </a:lnTo>
                <a:close/>
                <a:moveTo>
                  <a:pt x="4983392" y="4099961"/>
                </a:moveTo>
                <a:lnTo>
                  <a:pt x="4901143" y="4217840"/>
                </a:lnTo>
                <a:lnTo>
                  <a:pt x="4894233" y="4228881"/>
                </a:lnTo>
                <a:cubicBezTo>
                  <a:pt x="4861923" y="4274455"/>
                  <a:pt x="4833249" y="4318654"/>
                  <a:pt x="4798698" y="4369294"/>
                </a:cubicBezTo>
                <a:cubicBezTo>
                  <a:pt x="4793230" y="4375962"/>
                  <a:pt x="4778876" y="4400559"/>
                  <a:pt x="4797625" y="4376601"/>
                </a:cubicBezTo>
                <a:cubicBezTo>
                  <a:pt x="4804928" y="4364637"/>
                  <a:pt x="4813783" y="4351704"/>
                  <a:pt x="4821999" y="4341314"/>
                </a:cubicBezTo>
                <a:cubicBezTo>
                  <a:pt x="4836321" y="4321711"/>
                  <a:pt x="4844513" y="4312095"/>
                  <a:pt x="4857793" y="4294805"/>
                </a:cubicBezTo>
                <a:cubicBezTo>
                  <a:pt x="4878501" y="4265888"/>
                  <a:pt x="4897870" y="4227505"/>
                  <a:pt x="4918451" y="4198251"/>
                </a:cubicBezTo>
                <a:cubicBezTo>
                  <a:pt x="4934227" y="4174460"/>
                  <a:pt x="4949701" y="4151354"/>
                  <a:pt x="4965441" y="4127573"/>
                </a:cubicBezTo>
                <a:close/>
                <a:moveTo>
                  <a:pt x="1620449" y="4086858"/>
                </a:moveTo>
                <a:lnTo>
                  <a:pt x="1610990" y="4100013"/>
                </a:lnTo>
                <a:lnTo>
                  <a:pt x="1616220" y="4094849"/>
                </a:lnTo>
                <a:close/>
                <a:moveTo>
                  <a:pt x="1681570" y="4082484"/>
                </a:moveTo>
                <a:cubicBezTo>
                  <a:pt x="1680097" y="4083042"/>
                  <a:pt x="1680764" y="4084808"/>
                  <a:pt x="1679292" y="4085366"/>
                </a:cubicBezTo>
                <a:lnTo>
                  <a:pt x="1679054" y="4086177"/>
                </a:lnTo>
                <a:lnTo>
                  <a:pt x="1679531" y="4086092"/>
                </a:lnTo>
                <a:lnTo>
                  <a:pt x="1682317" y="4083436"/>
                </a:lnTo>
                <a:lnTo>
                  <a:pt x="1682324" y="4082611"/>
                </a:lnTo>
                <a:close/>
                <a:moveTo>
                  <a:pt x="1215746" y="4061254"/>
                </a:moveTo>
                <a:lnTo>
                  <a:pt x="1209425" y="4071239"/>
                </a:lnTo>
                <a:lnTo>
                  <a:pt x="1207014" y="4073158"/>
                </a:lnTo>
                <a:close/>
                <a:moveTo>
                  <a:pt x="1281496" y="4049719"/>
                </a:moveTo>
                <a:lnTo>
                  <a:pt x="1261928" y="4083863"/>
                </a:lnTo>
                <a:lnTo>
                  <a:pt x="1258543" y="4087060"/>
                </a:lnTo>
                <a:lnTo>
                  <a:pt x="1254277" y="4090553"/>
                </a:lnTo>
                <a:lnTo>
                  <a:pt x="1262692" y="4073433"/>
                </a:lnTo>
                <a:lnTo>
                  <a:pt x="1271400" y="4057437"/>
                </a:lnTo>
                <a:lnTo>
                  <a:pt x="1278485" y="4052268"/>
                </a:lnTo>
                <a:close/>
                <a:moveTo>
                  <a:pt x="1657126" y="4037954"/>
                </a:moveTo>
                <a:lnTo>
                  <a:pt x="1650898" y="4044518"/>
                </a:lnTo>
                <a:lnTo>
                  <a:pt x="1650583" y="4044956"/>
                </a:lnTo>
                <a:lnTo>
                  <a:pt x="1656086" y="4039419"/>
                </a:lnTo>
                <a:close/>
                <a:moveTo>
                  <a:pt x="1235836" y="4034194"/>
                </a:moveTo>
                <a:lnTo>
                  <a:pt x="1228801" y="4044092"/>
                </a:lnTo>
                <a:lnTo>
                  <a:pt x="1217383" y="4059023"/>
                </a:lnTo>
                <a:lnTo>
                  <a:pt x="1232778" y="4038039"/>
                </a:lnTo>
                <a:close/>
                <a:moveTo>
                  <a:pt x="5183730" y="4031448"/>
                </a:moveTo>
                <a:lnTo>
                  <a:pt x="5182728" y="4035947"/>
                </a:lnTo>
                <a:lnTo>
                  <a:pt x="5190841" y="4034353"/>
                </a:lnTo>
                <a:lnTo>
                  <a:pt x="5109631" y="4150571"/>
                </a:lnTo>
                <a:cubicBezTo>
                  <a:pt x="5007828" y="4303305"/>
                  <a:pt x="4915865" y="4457306"/>
                  <a:pt x="4808411" y="4596931"/>
                </a:cubicBezTo>
                <a:cubicBezTo>
                  <a:pt x="4761177" y="4657510"/>
                  <a:pt x="4803777" y="4579496"/>
                  <a:pt x="4821491" y="4560000"/>
                </a:cubicBezTo>
                <a:cubicBezTo>
                  <a:pt x="4929694" y="4400064"/>
                  <a:pt x="5039329" y="4243129"/>
                  <a:pt x="5147206" y="4085571"/>
                </a:cubicBezTo>
                <a:close/>
                <a:moveTo>
                  <a:pt x="5198503" y="4023391"/>
                </a:moveTo>
                <a:lnTo>
                  <a:pt x="5192569" y="4031879"/>
                </a:lnTo>
                <a:lnTo>
                  <a:pt x="5193570" y="4024582"/>
                </a:lnTo>
                <a:close/>
                <a:moveTo>
                  <a:pt x="964278" y="4011403"/>
                </a:moveTo>
                <a:cubicBezTo>
                  <a:pt x="964278" y="4011403"/>
                  <a:pt x="971618" y="4011543"/>
                  <a:pt x="969783" y="4011508"/>
                </a:cubicBezTo>
                <a:cubicBezTo>
                  <a:pt x="969171" y="4011497"/>
                  <a:pt x="967541" y="4011466"/>
                  <a:pt x="964278" y="4011403"/>
                </a:cubicBezTo>
                <a:close/>
                <a:moveTo>
                  <a:pt x="1274913" y="3976992"/>
                </a:moveTo>
                <a:cubicBezTo>
                  <a:pt x="1274913" y="3976992"/>
                  <a:pt x="1274672" y="3990036"/>
                  <a:pt x="1276049" y="3986148"/>
                </a:cubicBezTo>
                <a:cubicBezTo>
                  <a:pt x="1277021" y="3986493"/>
                  <a:pt x="1277680" y="3986178"/>
                  <a:pt x="1278060" y="3985493"/>
                </a:cubicBezTo>
                <a:cubicBezTo>
                  <a:pt x="1279198" y="3983434"/>
                  <a:pt x="1277830" y="3978024"/>
                  <a:pt x="1274913" y="3976992"/>
                </a:cubicBezTo>
                <a:close/>
                <a:moveTo>
                  <a:pt x="1306731" y="3938659"/>
                </a:moveTo>
                <a:cubicBezTo>
                  <a:pt x="1302194" y="3937051"/>
                  <a:pt x="1303977" y="3946437"/>
                  <a:pt x="1307868" y="3947814"/>
                </a:cubicBezTo>
                <a:cubicBezTo>
                  <a:pt x="1309245" y="3943925"/>
                  <a:pt x="1308340" y="3934121"/>
                  <a:pt x="1306731" y="3938659"/>
                </a:cubicBezTo>
                <a:close/>
                <a:moveTo>
                  <a:pt x="1314984" y="3927720"/>
                </a:moveTo>
                <a:cubicBezTo>
                  <a:pt x="1311093" y="3926341"/>
                  <a:pt x="1312229" y="3935500"/>
                  <a:pt x="1316119" y="3936876"/>
                </a:cubicBezTo>
                <a:cubicBezTo>
                  <a:pt x="1317498" y="3932987"/>
                  <a:pt x="1316361" y="3923832"/>
                  <a:pt x="1314984" y="3927720"/>
                </a:cubicBezTo>
                <a:close/>
                <a:moveTo>
                  <a:pt x="5151935" y="3907453"/>
                </a:moveTo>
                <a:cubicBezTo>
                  <a:pt x="5152235" y="3909425"/>
                  <a:pt x="5128955" y="3943158"/>
                  <a:pt x="5060673" y="4036538"/>
                </a:cubicBezTo>
                <a:cubicBezTo>
                  <a:pt x="5068162" y="4020718"/>
                  <a:pt x="5105895" y="3966651"/>
                  <a:pt x="5108175" y="3970796"/>
                </a:cubicBezTo>
                <a:lnTo>
                  <a:pt x="5102507" y="3969154"/>
                </a:lnTo>
                <a:lnTo>
                  <a:pt x="5109025" y="3959598"/>
                </a:lnTo>
                <a:lnTo>
                  <a:pt x="5120525" y="3944846"/>
                </a:lnTo>
                <a:cubicBezTo>
                  <a:pt x="5138226" y="3922357"/>
                  <a:pt x="5151711" y="3905973"/>
                  <a:pt x="5151935" y="3907453"/>
                </a:cubicBezTo>
                <a:close/>
                <a:moveTo>
                  <a:pt x="5290129" y="3882708"/>
                </a:moveTo>
                <a:lnTo>
                  <a:pt x="5282643" y="3892470"/>
                </a:lnTo>
                <a:cubicBezTo>
                  <a:pt x="5274131" y="3903587"/>
                  <a:pt x="5266567" y="3913793"/>
                  <a:pt x="5264998" y="3918224"/>
                </a:cubicBezTo>
                <a:cubicBezTo>
                  <a:pt x="5261597" y="3927828"/>
                  <a:pt x="5262892" y="3938260"/>
                  <a:pt x="5261322" y="3942691"/>
                </a:cubicBezTo>
                <a:cubicBezTo>
                  <a:pt x="5259752" y="3947123"/>
                  <a:pt x="5254024" y="3935120"/>
                  <a:pt x="5254024" y="3935120"/>
                </a:cubicBezTo>
                <a:cubicBezTo>
                  <a:pt x="5244467" y="3939217"/>
                  <a:pt x="5242917" y="3955034"/>
                  <a:pt x="5241969" y="3964868"/>
                </a:cubicBezTo>
                <a:lnTo>
                  <a:pt x="5241240" y="3969972"/>
                </a:lnTo>
                <a:lnTo>
                  <a:pt x="5239499" y="3972184"/>
                </a:lnTo>
                <a:lnTo>
                  <a:pt x="5235357" y="3972566"/>
                </a:lnTo>
                <a:cubicBezTo>
                  <a:pt x="5232956" y="3971716"/>
                  <a:pt x="5230555" y="3970865"/>
                  <a:pt x="5229770" y="3973081"/>
                </a:cubicBezTo>
                <a:lnTo>
                  <a:pt x="5231525" y="3982319"/>
                </a:lnTo>
                <a:lnTo>
                  <a:pt x="5226747" y="3988389"/>
                </a:lnTo>
                <a:lnTo>
                  <a:pt x="5223355" y="3991487"/>
                </a:lnTo>
                <a:cubicBezTo>
                  <a:pt x="5221337" y="3993370"/>
                  <a:pt x="5219443" y="3995192"/>
                  <a:pt x="5215657" y="3998841"/>
                </a:cubicBezTo>
                <a:lnTo>
                  <a:pt x="5200655" y="4020310"/>
                </a:lnTo>
                <a:lnTo>
                  <a:pt x="5195304" y="4021602"/>
                </a:lnTo>
                <a:cubicBezTo>
                  <a:pt x="5194036" y="4022976"/>
                  <a:pt x="5193570" y="4024582"/>
                  <a:pt x="5193570" y="4024582"/>
                </a:cubicBezTo>
                <a:lnTo>
                  <a:pt x="5184615" y="4030139"/>
                </a:lnTo>
                <a:lnTo>
                  <a:pt x="5261101" y="3916793"/>
                </a:lnTo>
                <a:close/>
                <a:moveTo>
                  <a:pt x="1417706" y="3855961"/>
                </a:moveTo>
                <a:cubicBezTo>
                  <a:pt x="1416233" y="3856517"/>
                  <a:pt x="1416900" y="3858284"/>
                  <a:pt x="1415427" y="3858840"/>
                </a:cubicBezTo>
                <a:cubicBezTo>
                  <a:pt x="1413879" y="3861699"/>
                  <a:pt x="1414769" y="3861930"/>
                  <a:pt x="1416127" y="3861131"/>
                </a:cubicBezTo>
                <a:lnTo>
                  <a:pt x="1417094" y="3860333"/>
                </a:lnTo>
                <a:lnTo>
                  <a:pt x="1419327" y="3857042"/>
                </a:lnTo>
                <a:close/>
                <a:moveTo>
                  <a:pt x="5400161" y="3754953"/>
                </a:moveTo>
                <a:lnTo>
                  <a:pt x="5401193" y="3766123"/>
                </a:lnTo>
                <a:cubicBezTo>
                  <a:pt x="5395189" y="3768985"/>
                  <a:pt x="5395727" y="3753383"/>
                  <a:pt x="5400161" y="3754953"/>
                </a:cubicBezTo>
                <a:close/>
                <a:moveTo>
                  <a:pt x="1557692" y="3710336"/>
                </a:moveTo>
                <a:lnTo>
                  <a:pt x="1540882" y="3735184"/>
                </a:lnTo>
                <a:lnTo>
                  <a:pt x="1539224" y="3737467"/>
                </a:lnTo>
                <a:lnTo>
                  <a:pt x="1540579" y="3735914"/>
                </a:lnTo>
                <a:cubicBezTo>
                  <a:pt x="1547065" y="3727903"/>
                  <a:pt x="1554944" y="3717096"/>
                  <a:pt x="1557713" y="3710595"/>
                </a:cubicBezTo>
                <a:close/>
                <a:moveTo>
                  <a:pt x="5439560" y="3702405"/>
                </a:moveTo>
                <a:cubicBezTo>
                  <a:pt x="5434851" y="3715700"/>
                  <a:pt x="5423878" y="3732595"/>
                  <a:pt x="5415566" y="3739627"/>
                </a:cubicBezTo>
                <a:lnTo>
                  <a:pt x="5424595" y="3717697"/>
                </a:lnTo>
                <a:lnTo>
                  <a:pt x="5427351" y="3714112"/>
                </a:lnTo>
                <a:close/>
                <a:moveTo>
                  <a:pt x="1060557" y="3688066"/>
                </a:moveTo>
                <a:lnTo>
                  <a:pt x="1060084" y="3701762"/>
                </a:lnTo>
                <a:cubicBezTo>
                  <a:pt x="1061401" y="3701132"/>
                  <a:pt x="1062417" y="3699806"/>
                  <a:pt x="1063121" y="3698207"/>
                </a:cubicBezTo>
                <a:cubicBezTo>
                  <a:pt x="1065229" y="3693415"/>
                  <a:pt x="1064505" y="3686184"/>
                  <a:pt x="1060557" y="3688066"/>
                </a:cubicBezTo>
                <a:close/>
                <a:moveTo>
                  <a:pt x="5450017" y="3684626"/>
                </a:moveTo>
                <a:lnTo>
                  <a:pt x="5439560" y="3702405"/>
                </a:lnTo>
                <a:lnTo>
                  <a:pt x="5441237" y="3696048"/>
                </a:lnTo>
                <a:close/>
                <a:moveTo>
                  <a:pt x="5460126" y="3671473"/>
                </a:moveTo>
                <a:lnTo>
                  <a:pt x="5458077" y="3676543"/>
                </a:lnTo>
                <a:lnTo>
                  <a:pt x="5453641" y="3679909"/>
                </a:lnTo>
                <a:close/>
                <a:moveTo>
                  <a:pt x="1075453" y="3670731"/>
                </a:moveTo>
                <a:cubicBezTo>
                  <a:pt x="1078876" y="3670848"/>
                  <a:pt x="1080588" y="3670908"/>
                  <a:pt x="1081231" y="3670931"/>
                </a:cubicBezTo>
                <a:cubicBezTo>
                  <a:pt x="1083156" y="3670997"/>
                  <a:pt x="1075453" y="3670731"/>
                  <a:pt x="1075453" y="3670731"/>
                </a:cubicBezTo>
                <a:close/>
                <a:moveTo>
                  <a:pt x="5469459" y="3659328"/>
                </a:moveTo>
                <a:lnTo>
                  <a:pt x="5468023" y="3663310"/>
                </a:lnTo>
                <a:lnTo>
                  <a:pt x="5466147" y="3663641"/>
                </a:lnTo>
                <a:close/>
                <a:moveTo>
                  <a:pt x="1104760" y="3627129"/>
                </a:moveTo>
                <a:cubicBezTo>
                  <a:pt x="1104760" y="3627129"/>
                  <a:pt x="1104288" y="3640824"/>
                  <a:pt x="1105895" y="3636286"/>
                </a:cubicBezTo>
                <a:cubicBezTo>
                  <a:pt x="1106868" y="3636631"/>
                  <a:pt x="1107525" y="3636317"/>
                  <a:pt x="1107906" y="3635630"/>
                </a:cubicBezTo>
                <a:cubicBezTo>
                  <a:pt x="1109045" y="3633571"/>
                  <a:pt x="1107678" y="3628164"/>
                  <a:pt x="1104760" y="3627129"/>
                </a:cubicBezTo>
                <a:close/>
                <a:moveTo>
                  <a:pt x="1132688" y="3587418"/>
                </a:moveTo>
                <a:lnTo>
                  <a:pt x="1133825" y="3596575"/>
                </a:lnTo>
                <a:cubicBezTo>
                  <a:pt x="1135142" y="3595947"/>
                  <a:pt x="1136057" y="3594904"/>
                  <a:pt x="1136610" y="3593730"/>
                </a:cubicBezTo>
                <a:cubicBezTo>
                  <a:pt x="1138266" y="3590214"/>
                  <a:pt x="1136639" y="3585535"/>
                  <a:pt x="1132688" y="3587418"/>
                </a:cubicBezTo>
                <a:close/>
                <a:moveTo>
                  <a:pt x="1515902" y="3549656"/>
                </a:moveTo>
                <a:cubicBezTo>
                  <a:pt x="1483626" y="3588356"/>
                  <a:pt x="1456816" y="3628585"/>
                  <a:pt x="1426255" y="3669427"/>
                </a:cubicBezTo>
                <a:lnTo>
                  <a:pt x="1408780" y="3691720"/>
                </a:lnTo>
                <a:lnTo>
                  <a:pt x="1372393" y="3744260"/>
                </a:lnTo>
                <a:lnTo>
                  <a:pt x="1371094" y="3746069"/>
                </a:lnTo>
                <a:lnTo>
                  <a:pt x="1406654" y="3706453"/>
                </a:lnTo>
                <a:lnTo>
                  <a:pt x="1420219" y="3689840"/>
                </a:lnTo>
                <a:lnTo>
                  <a:pt x="1467597" y="3624534"/>
                </a:lnTo>
                <a:lnTo>
                  <a:pt x="1494485" y="3586519"/>
                </a:lnTo>
                <a:close/>
                <a:moveTo>
                  <a:pt x="1093975" y="3529146"/>
                </a:moveTo>
                <a:lnTo>
                  <a:pt x="1093390" y="3530214"/>
                </a:lnTo>
                <a:lnTo>
                  <a:pt x="1089986" y="3533299"/>
                </a:lnTo>
                <a:close/>
                <a:moveTo>
                  <a:pt x="5521063" y="3506505"/>
                </a:moveTo>
                <a:lnTo>
                  <a:pt x="5467442" y="3598731"/>
                </a:lnTo>
                <a:lnTo>
                  <a:pt x="5410111" y="3673995"/>
                </a:lnTo>
                <a:cubicBezTo>
                  <a:pt x="5318905" y="3789621"/>
                  <a:pt x="5228867" y="3893342"/>
                  <a:pt x="5131745" y="4013616"/>
                </a:cubicBezTo>
                <a:cubicBezTo>
                  <a:pt x="5089449" y="4059393"/>
                  <a:pt x="5066973" y="4088863"/>
                  <a:pt x="5025099" y="4145206"/>
                </a:cubicBezTo>
                <a:cubicBezTo>
                  <a:pt x="5004905" y="4178820"/>
                  <a:pt x="5027797" y="4159918"/>
                  <a:pt x="5051343" y="4130760"/>
                </a:cubicBezTo>
                <a:cubicBezTo>
                  <a:pt x="5061493" y="4119777"/>
                  <a:pt x="5058831" y="4114940"/>
                  <a:pt x="5082104" y="4096731"/>
                </a:cubicBezTo>
                <a:cubicBezTo>
                  <a:pt x="5123063" y="4079587"/>
                  <a:pt x="5169082" y="4020962"/>
                  <a:pt x="5211375" y="3975185"/>
                </a:cubicBezTo>
                <a:lnTo>
                  <a:pt x="5214045" y="3972053"/>
                </a:lnTo>
                <a:lnTo>
                  <a:pt x="4994624" y="4294215"/>
                </a:lnTo>
                <a:cubicBezTo>
                  <a:pt x="4837258" y="4521943"/>
                  <a:pt x="4677719" y="4746409"/>
                  <a:pt x="4513833" y="4961437"/>
                </a:cubicBezTo>
                <a:cubicBezTo>
                  <a:pt x="4520373" y="4942973"/>
                  <a:pt x="4530517" y="4930770"/>
                  <a:pt x="4541227" y="4914614"/>
                </a:cubicBezTo>
                <a:cubicBezTo>
                  <a:pt x="4546197" y="4900581"/>
                  <a:pt x="4581719" y="4856635"/>
                  <a:pt x="4558741" y="4879251"/>
                </a:cubicBezTo>
                <a:cubicBezTo>
                  <a:pt x="4528759" y="4905209"/>
                  <a:pt x="4504429" y="4973900"/>
                  <a:pt x="4471087" y="4967080"/>
                </a:cubicBezTo>
                <a:cubicBezTo>
                  <a:pt x="4518120" y="4890636"/>
                  <a:pt x="4565630" y="4815191"/>
                  <a:pt x="4611833" y="4743438"/>
                </a:cubicBezTo>
                <a:cubicBezTo>
                  <a:pt x="4627439" y="4743980"/>
                  <a:pt x="4617079" y="4714541"/>
                  <a:pt x="4611833" y="4743438"/>
                </a:cubicBezTo>
                <a:cubicBezTo>
                  <a:pt x="4592066" y="4726464"/>
                  <a:pt x="4622049" y="4700506"/>
                  <a:pt x="4633021" y="4683610"/>
                </a:cubicBezTo>
                <a:cubicBezTo>
                  <a:pt x="4636161" y="4674746"/>
                  <a:pt x="4638258" y="4665306"/>
                  <a:pt x="4641137" y="4655415"/>
                </a:cubicBezTo>
                <a:lnTo>
                  <a:pt x="4648459" y="4637762"/>
                </a:lnTo>
                <a:lnTo>
                  <a:pt x="4643159" y="4644353"/>
                </a:lnTo>
                <a:cubicBezTo>
                  <a:pt x="4629863" y="4660117"/>
                  <a:pt x="4616805" y="4674878"/>
                  <a:pt x="4603841" y="4689073"/>
                </a:cubicBezTo>
                <a:lnTo>
                  <a:pt x="4575039" y="4719755"/>
                </a:lnTo>
                <a:lnTo>
                  <a:pt x="4577149" y="4716369"/>
                </a:lnTo>
                <a:cubicBezTo>
                  <a:pt x="4582591" y="4708678"/>
                  <a:pt x="4590003" y="4699431"/>
                  <a:pt x="4596169" y="4690700"/>
                </a:cubicBezTo>
                <a:lnTo>
                  <a:pt x="4597835" y="4688081"/>
                </a:lnTo>
                <a:lnTo>
                  <a:pt x="4609474" y="4675667"/>
                </a:lnTo>
                <a:cubicBezTo>
                  <a:pt x="4622077" y="4661717"/>
                  <a:pt x="4634141" y="4647762"/>
                  <a:pt x="4645303" y="4633958"/>
                </a:cubicBezTo>
                <a:lnTo>
                  <a:pt x="4656799" y="4619426"/>
                </a:lnTo>
                <a:lnTo>
                  <a:pt x="4675589" y="4585842"/>
                </a:lnTo>
                <a:cubicBezTo>
                  <a:pt x="4700473" y="4548052"/>
                  <a:pt x="4733443" y="4512189"/>
                  <a:pt x="4759668" y="4471601"/>
                </a:cubicBezTo>
                <a:lnTo>
                  <a:pt x="5045209" y="4053124"/>
                </a:lnTo>
                <a:lnTo>
                  <a:pt x="5043825" y="4056610"/>
                </a:lnTo>
                <a:cubicBezTo>
                  <a:pt x="5041543" y="4052465"/>
                  <a:pt x="5062951" y="4040682"/>
                  <a:pt x="5062951" y="4040682"/>
                </a:cubicBezTo>
                <a:cubicBezTo>
                  <a:pt x="5075383" y="4033840"/>
                  <a:pt x="5067514" y="4048970"/>
                  <a:pt x="5084779" y="4039467"/>
                </a:cubicBezTo>
                <a:cubicBezTo>
                  <a:pt x="5094930" y="4028479"/>
                  <a:pt x="5122239" y="3996352"/>
                  <a:pt x="5143231" y="3973999"/>
                </a:cubicBezTo>
                <a:cubicBezTo>
                  <a:pt x="5262307" y="3835565"/>
                  <a:pt x="5402065" y="3675851"/>
                  <a:pt x="5505630" y="3528858"/>
                </a:cubicBezTo>
                <a:close/>
                <a:moveTo>
                  <a:pt x="1138289" y="3504880"/>
                </a:moveTo>
                <a:cubicBezTo>
                  <a:pt x="1138553" y="3505582"/>
                  <a:pt x="1138394" y="3506044"/>
                  <a:pt x="1137850" y="3506449"/>
                </a:cubicBezTo>
                <a:cubicBezTo>
                  <a:pt x="1137308" y="3506853"/>
                  <a:pt x="1136382" y="3507205"/>
                  <a:pt x="1135116" y="3507684"/>
                </a:cubicBezTo>
                <a:cubicBezTo>
                  <a:pt x="1134054" y="3504877"/>
                  <a:pt x="1137118" y="3505321"/>
                  <a:pt x="1138289" y="3504880"/>
                </a:cubicBezTo>
                <a:close/>
                <a:moveTo>
                  <a:pt x="1141463" y="3502075"/>
                </a:moveTo>
                <a:cubicBezTo>
                  <a:pt x="1141729" y="3502777"/>
                  <a:pt x="1141567" y="3503241"/>
                  <a:pt x="1141025" y="3503644"/>
                </a:cubicBezTo>
                <a:cubicBezTo>
                  <a:pt x="1140482" y="3504051"/>
                  <a:pt x="1139555" y="3504400"/>
                  <a:pt x="1138289" y="3504880"/>
                </a:cubicBezTo>
                <a:cubicBezTo>
                  <a:pt x="1137227" y="3502073"/>
                  <a:pt x="1140293" y="3502520"/>
                  <a:pt x="1141463" y="3502075"/>
                </a:cubicBezTo>
                <a:close/>
                <a:moveTo>
                  <a:pt x="1149334" y="3494021"/>
                </a:moveTo>
                <a:cubicBezTo>
                  <a:pt x="1148739" y="3495985"/>
                  <a:pt x="1147856" y="3497187"/>
                  <a:pt x="1146580" y="3498304"/>
                </a:cubicBezTo>
                <a:cubicBezTo>
                  <a:pt x="1145304" y="3499421"/>
                  <a:pt x="1143634" y="3500455"/>
                  <a:pt x="1141463" y="3502075"/>
                </a:cubicBezTo>
                <a:cubicBezTo>
                  <a:pt x="1142741" y="3498386"/>
                  <a:pt x="1145825" y="3495348"/>
                  <a:pt x="1149334" y="3494021"/>
                </a:cubicBezTo>
                <a:close/>
                <a:moveTo>
                  <a:pt x="1084352" y="3462433"/>
                </a:moveTo>
                <a:cubicBezTo>
                  <a:pt x="1085445" y="3459344"/>
                  <a:pt x="1085252" y="3469708"/>
                  <a:pt x="1085252" y="3469708"/>
                </a:cubicBezTo>
                <a:cubicBezTo>
                  <a:pt x="1082162" y="3468613"/>
                  <a:pt x="1084352" y="3462433"/>
                  <a:pt x="1084352" y="3462433"/>
                </a:cubicBezTo>
                <a:close/>
                <a:moveTo>
                  <a:pt x="1070021" y="3452891"/>
                </a:moveTo>
                <a:lnTo>
                  <a:pt x="1068668" y="3455043"/>
                </a:lnTo>
                <a:lnTo>
                  <a:pt x="1068383" y="3456777"/>
                </a:lnTo>
                <a:close/>
                <a:moveTo>
                  <a:pt x="994720" y="3451660"/>
                </a:moveTo>
                <a:lnTo>
                  <a:pt x="994675" y="3452114"/>
                </a:lnTo>
                <a:cubicBezTo>
                  <a:pt x="994222" y="3451955"/>
                  <a:pt x="994169" y="3451827"/>
                  <a:pt x="994428" y="3451715"/>
                </a:cubicBezTo>
                <a:close/>
                <a:moveTo>
                  <a:pt x="1040731" y="3442180"/>
                </a:moveTo>
                <a:cubicBezTo>
                  <a:pt x="1040816" y="3442111"/>
                  <a:pt x="1040684" y="3442517"/>
                  <a:pt x="1040264" y="3443596"/>
                </a:cubicBezTo>
                <a:lnTo>
                  <a:pt x="1039825" y="3444681"/>
                </a:lnTo>
                <a:lnTo>
                  <a:pt x="1038252" y="3446667"/>
                </a:lnTo>
                <a:cubicBezTo>
                  <a:pt x="1039532" y="3444345"/>
                  <a:pt x="1040562" y="3442315"/>
                  <a:pt x="1040731" y="3442180"/>
                </a:cubicBezTo>
                <a:close/>
                <a:moveTo>
                  <a:pt x="1145938" y="3437297"/>
                </a:moveTo>
                <a:cubicBezTo>
                  <a:pt x="1146865" y="3436948"/>
                  <a:pt x="1147202" y="3437137"/>
                  <a:pt x="1147159" y="3437605"/>
                </a:cubicBezTo>
                <a:cubicBezTo>
                  <a:pt x="1147095" y="3438306"/>
                  <a:pt x="1146178" y="3439632"/>
                  <a:pt x="1145116" y="3440688"/>
                </a:cubicBezTo>
                <a:cubicBezTo>
                  <a:pt x="1144055" y="3441749"/>
                  <a:pt x="1142852" y="3442542"/>
                  <a:pt x="1142215" y="3442180"/>
                </a:cubicBezTo>
                <a:cubicBezTo>
                  <a:pt x="1142215" y="3442180"/>
                  <a:pt x="1143600" y="3438182"/>
                  <a:pt x="1145938" y="3437297"/>
                </a:cubicBezTo>
                <a:close/>
                <a:moveTo>
                  <a:pt x="1182416" y="3417091"/>
                </a:moveTo>
                <a:cubicBezTo>
                  <a:pt x="1182097" y="3418015"/>
                  <a:pt x="1181486" y="3419049"/>
                  <a:pt x="1180635" y="3419970"/>
                </a:cubicBezTo>
                <a:cubicBezTo>
                  <a:pt x="1179788" y="3420894"/>
                  <a:pt x="1178702" y="3421705"/>
                  <a:pt x="1177435" y="3422183"/>
                </a:cubicBezTo>
                <a:cubicBezTo>
                  <a:pt x="1177543" y="3418936"/>
                  <a:pt x="1178909" y="3418418"/>
                  <a:pt x="1182416" y="3417091"/>
                </a:cubicBezTo>
                <a:close/>
                <a:moveTo>
                  <a:pt x="418512" y="3384814"/>
                </a:moveTo>
                <a:lnTo>
                  <a:pt x="418318" y="3395178"/>
                </a:lnTo>
                <a:cubicBezTo>
                  <a:pt x="414134" y="3397173"/>
                  <a:pt x="413810" y="3386629"/>
                  <a:pt x="418512" y="3384814"/>
                </a:cubicBezTo>
                <a:close/>
                <a:moveTo>
                  <a:pt x="429922" y="3373113"/>
                </a:moveTo>
                <a:lnTo>
                  <a:pt x="429094" y="3377169"/>
                </a:lnTo>
                <a:cubicBezTo>
                  <a:pt x="428509" y="3380029"/>
                  <a:pt x="428005" y="3382479"/>
                  <a:pt x="428341" y="3380845"/>
                </a:cubicBezTo>
                <a:close/>
                <a:moveTo>
                  <a:pt x="430346" y="3371042"/>
                </a:moveTo>
                <a:lnTo>
                  <a:pt x="429922" y="3373113"/>
                </a:lnTo>
                <a:lnTo>
                  <a:pt x="429938" y="3373033"/>
                </a:lnTo>
                <a:cubicBezTo>
                  <a:pt x="430180" y="3371859"/>
                  <a:pt x="430346" y="3371042"/>
                  <a:pt x="430346" y="3371042"/>
                </a:cubicBezTo>
                <a:close/>
                <a:moveTo>
                  <a:pt x="928269" y="3367701"/>
                </a:moveTo>
                <a:lnTo>
                  <a:pt x="912722" y="3394829"/>
                </a:lnTo>
                <a:lnTo>
                  <a:pt x="910035" y="3397368"/>
                </a:lnTo>
                <a:lnTo>
                  <a:pt x="906645" y="3400142"/>
                </a:lnTo>
                <a:lnTo>
                  <a:pt x="913330" y="3386542"/>
                </a:lnTo>
                <a:lnTo>
                  <a:pt x="920250" y="3373833"/>
                </a:lnTo>
                <a:lnTo>
                  <a:pt x="925878" y="3369727"/>
                </a:lnTo>
                <a:close/>
                <a:moveTo>
                  <a:pt x="379161" y="3363344"/>
                </a:moveTo>
                <a:cubicBezTo>
                  <a:pt x="382251" y="3364438"/>
                  <a:pt x="379881" y="3371132"/>
                  <a:pt x="379881" y="3371132"/>
                </a:cubicBezTo>
                <a:cubicBezTo>
                  <a:pt x="378784" y="3374222"/>
                  <a:pt x="378065" y="3366434"/>
                  <a:pt x="379161" y="3363344"/>
                </a:cubicBezTo>
                <a:close/>
                <a:moveTo>
                  <a:pt x="884349" y="3349184"/>
                </a:moveTo>
                <a:lnTo>
                  <a:pt x="883764" y="3350252"/>
                </a:lnTo>
                <a:lnTo>
                  <a:pt x="880360" y="3353335"/>
                </a:lnTo>
                <a:close/>
                <a:moveTo>
                  <a:pt x="5583455" y="3346541"/>
                </a:moveTo>
                <a:cubicBezTo>
                  <a:pt x="5587598" y="3344259"/>
                  <a:pt x="5588397" y="3355520"/>
                  <a:pt x="5588397" y="3355520"/>
                </a:cubicBezTo>
                <a:cubicBezTo>
                  <a:pt x="5580109" y="3360079"/>
                  <a:pt x="5579310" y="3348819"/>
                  <a:pt x="5583455" y="3346541"/>
                </a:cubicBezTo>
                <a:close/>
                <a:moveTo>
                  <a:pt x="1214155" y="3344397"/>
                </a:moveTo>
                <a:lnTo>
                  <a:pt x="1211914" y="3346234"/>
                </a:lnTo>
                <a:lnTo>
                  <a:pt x="1210462" y="3348047"/>
                </a:lnTo>
                <a:lnTo>
                  <a:pt x="1203384" y="3357656"/>
                </a:lnTo>
                <a:lnTo>
                  <a:pt x="1212172" y="3347569"/>
                </a:lnTo>
                <a:cubicBezTo>
                  <a:pt x="1213704" y="3345654"/>
                  <a:pt x="1214602" y="3344344"/>
                  <a:pt x="1214155" y="3344397"/>
                </a:cubicBezTo>
                <a:close/>
                <a:moveTo>
                  <a:pt x="5600303" y="3326467"/>
                </a:moveTo>
                <a:cubicBezTo>
                  <a:pt x="5601443" y="3328538"/>
                  <a:pt x="5600977" y="3330146"/>
                  <a:pt x="5599707" y="3331518"/>
                </a:cubicBezTo>
                <a:cubicBezTo>
                  <a:pt x="5598439" y="3332891"/>
                  <a:pt x="5596367" y="3334032"/>
                  <a:pt x="5594295" y="3335173"/>
                </a:cubicBezTo>
                <a:cubicBezTo>
                  <a:pt x="5592013" y="3331028"/>
                  <a:pt x="5596159" y="3328748"/>
                  <a:pt x="5600303" y="3326467"/>
                </a:cubicBezTo>
                <a:close/>
                <a:moveTo>
                  <a:pt x="928662" y="3324917"/>
                </a:moveTo>
                <a:cubicBezTo>
                  <a:pt x="928927" y="3325619"/>
                  <a:pt x="928767" y="3326081"/>
                  <a:pt x="928224" y="3326486"/>
                </a:cubicBezTo>
                <a:cubicBezTo>
                  <a:pt x="927682" y="3326892"/>
                  <a:pt x="926756" y="3327241"/>
                  <a:pt x="925488" y="3327721"/>
                </a:cubicBezTo>
                <a:cubicBezTo>
                  <a:pt x="924427" y="3324915"/>
                  <a:pt x="927493" y="3325358"/>
                  <a:pt x="928662" y="3324917"/>
                </a:cubicBezTo>
                <a:close/>
                <a:moveTo>
                  <a:pt x="931835" y="3322114"/>
                </a:moveTo>
                <a:cubicBezTo>
                  <a:pt x="932101" y="3322815"/>
                  <a:pt x="931941" y="3323277"/>
                  <a:pt x="931399" y="3323682"/>
                </a:cubicBezTo>
                <a:cubicBezTo>
                  <a:pt x="930855" y="3324089"/>
                  <a:pt x="929929" y="3324438"/>
                  <a:pt x="928662" y="3324917"/>
                </a:cubicBezTo>
                <a:cubicBezTo>
                  <a:pt x="927601" y="3322111"/>
                  <a:pt x="930666" y="3322556"/>
                  <a:pt x="931835" y="3322114"/>
                </a:cubicBezTo>
                <a:close/>
                <a:moveTo>
                  <a:pt x="362716" y="3318113"/>
                </a:moveTo>
                <a:lnTo>
                  <a:pt x="363018" y="3319601"/>
                </a:lnTo>
                <a:lnTo>
                  <a:pt x="360400" y="3323286"/>
                </a:lnTo>
                <a:lnTo>
                  <a:pt x="360210" y="3322731"/>
                </a:lnTo>
                <a:cubicBezTo>
                  <a:pt x="360306" y="3320012"/>
                  <a:pt x="361172" y="3317565"/>
                  <a:pt x="362716" y="3318113"/>
                </a:cubicBezTo>
                <a:close/>
                <a:moveTo>
                  <a:pt x="939709" y="3314059"/>
                </a:moveTo>
                <a:cubicBezTo>
                  <a:pt x="939113" y="3316023"/>
                  <a:pt x="938231" y="3317223"/>
                  <a:pt x="936954" y="3318342"/>
                </a:cubicBezTo>
                <a:cubicBezTo>
                  <a:pt x="935677" y="3319458"/>
                  <a:pt x="934007" y="3320491"/>
                  <a:pt x="931835" y="3322114"/>
                </a:cubicBezTo>
                <a:cubicBezTo>
                  <a:pt x="933114" y="3318422"/>
                  <a:pt x="936200" y="3315386"/>
                  <a:pt x="939709" y="3314059"/>
                </a:cubicBezTo>
                <a:close/>
                <a:moveTo>
                  <a:pt x="513794" y="3307294"/>
                </a:moveTo>
                <a:cubicBezTo>
                  <a:pt x="513008" y="3312377"/>
                  <a:pt x="512616" y="3314919"/>
                  <a:pt x="512468" y="3315871"/>
                </a:cubicBezTo>
                <a:cubicBezTo>
                  <a:pt x="512026" y="3318728"/>
                  <a:pt x="513794" y="3307294"/>
                  <a:pt x="513794" y="3307294"/>
                </a:cubicBezTo>
                <a:close/>
                <a:moveTo>
                  <a:pt x="370366" y="3306335"/>
                </a:moveTo>
                <a:lnTo>
                  <a:pt x="370950" y="3308441"/>
                </a:lnTo>
                <a:lnTo>
                  <a:pt x="368366" y="3312073"/>
                </a:lnTo>
                <a:lnTo>
                  <a:pt x="367925" y="3310976"/>
                </a:lnTo>
                <a:cubicBezTo>
                  <a:pt x="367953" y="3308232"/>
                  <a:pt x="368822" y="3305788"/>
                  <a:pt x="370366" y="3306335"/>
                </a:cubicBezTo>
                <a:close/>
                <a:moveTo>
                  <a:pt x="378530" y="3294738"/>
                </a:moveTo>
                <a:lnTo>
                  <a:pt x="379025" y="3297177"/>
                </a:lnTo>
                <a:lnTo>
                  <a:pt x="376398" y="3300826"/>
                </a:lnTo>
                <a:lnTo>
                  <a:pt x="375834" y="3299287"/>
                </a:lnTo>
                <a:cubicBezTo>
                  <a:pt x="375863" y="3296544"/>
                  <a:pt x="376729" y="3294098"/>
                  <a:pt x="378530" y="3294738"/>
                </a:cubicBezTo>
                <a:close/>
                <a:moveTo>
                  <a:pt x="977395" y="3291508"/>
                </a:moveTo>
                <a:lnTo>
                  <a:pt x="973570" y="3298481"/>
                </a:lnTo>
                <a:cubicBezTo>
                  <a:pt x="966084" y="3308000"/>
                  <a:pt x="958841" y="3317881"/>
                  <a:pt x="951812" y="3328425"/>
                </a:cubicBezTo>
                <a:lnTo>
                  <a:pt x="942431" y="3343969"/>
                </a:lnTo>
                <a:lnTo>
                  <a:pt x="942346" y="3343535"/>
                </a:lnTo>
                <a:cubicBezTo>
                  <a:pt x="941263" y="3344229"/>
                  <a:pt x="938961" y="3346136"/>
                  <a:pt x="934822" y="3349772"/>
                </a:cubicBezTo>
                <a:lnTo>
                  <a:pt x="932054" y="3352153"/>
                </a:lnTo>
                <a:lnTo>
                  <a:pt x="934797" y="3347111"/>
                </a:lnTo>
                <a:lnTo>
                  <a:pt x="953697" y="3314798"/>
                </a:lnTo>
                <a:lnTo>
                  <a:pt x="964273" y="3305306"/>
                </a:lnTo>
                <a:close/>
                <a:moveTo>
                  <a:pt x="930415" y="3285238"/>
                </a:moveTo>
                <a:lnTo>
                  <a:pt x="924388" y="3288637"/>
                </a:lnTo>
                <a:lnTo>
                  <a:pt x="922508" y="3292241"/>
                </a:lnTo>
                <a:lnTo>
                  <a:pt x="920584" y="3295117"/>
                </a:lnTo>
                <a:lnTo>
                  <a:pt x="920754" y="3294988"/>
                </a:lnTo>
                <a:cubicBezTo>
                  <a:pt x="921163" y="3294685"/>
                  <a:pt x="921402" y="3294514"/>
                  <a:pt x="921402" y="3294514"/>
                </a:cubicBezTo>
                <a:close/>
                <a:moveTo>
                  <a:pt x="349687" y="3284520"/>
                </a:moveTo>
                <a:cubicBezTo>
                  <a:pt x="350781" y="3281431"/>
                  <a:pt x="351501" y="3289219"/>
                  <a:pt x="350406" y="3292310"/>
                </a:cubicBezTo>
                <a:cubicBezTo>
                  <a:pt x="347314" y="3291217"/>
                  <a:pt x="346081" y="3283242"/>
                  <a:pt x="349687" y="3284520"/>
                </a:cubicBezTo>
                <a:close/>
                <a:moveTo>
                  <a:pt x="865826" y="3264296"/>
                </a:moveTo>
                <a:lnTo>
                  <a:pt x="862366" y="3269796"/>
                </a:lnTo>
                <a:lnTo>
                  <a:pt x="863100" y="3268834"/>
                </a:lnTo>
                <a:lnTo>
                  <a:pt x="866089" y="3264320"/>
                </a:lnTo>
                <a:close/>
                <a:moveTo>
                  <a:pt x="831105" y="3262216"/>
                </a:moveTo>
                <a:cubicBezTo>
                  <a:pt x="831189" y="3262149"/>
                  <a:pt x="831058" y="3262555"/>
                  <a:pt x="830637" y="3263632"/>
                </a:cubicBezTo>
                <a:lnTo>
                  <a:pt x="830196" y="3264717"/>
                </a:lnTo>
                <a:lnTo>
                  <a:pt x="828626" y="3266705"/>
                </a:lnTo>
                <a:cubicBezTo>
                  <a:pt x="829905" y="3264383"/>
                  <a:pt x="830935" y="3262354"/>
                  <a:pt x="831105" y="3262216"/>
                </a:cubicBezTo>
                <a:close/>
                <a:moveTo>
                  <a:pt x="951128" y="3261142"/>
                </a:moveTo>
                <a:lnTo>
                  <a:pt x="951764" y="3263281"/>
                </a:lnTo>
                <a:lnTo>
                  <a:pt x="951274" y="3261632"/>
                </a:lnTo>
                <a:cubicBezTo>
                  <a:pt x="951080" y="3260977"/>
                  <a:pt x="950983" y="3260650"/>
                  <a:pt x="951128" y="3261142"/>
                </a:cubicBezTo>
                <a:close/>
                <a:moveTo>
                  <a:pt x="5641379" y="3258862"/>
                </a:moveTo>
                <a:cubicBezTo>
                  <a:pt x="5640476" y="3264985"/>
                  <a:pt x="5638485" y="3270973"/>
                  <a:pt x="5635751" y="3276838"/>
                </a:cubicBezTo>
                <a:cubicBezTo>
                  <a:pt x="5627549" y="3294428"/>
                  <a:pt x="5612651" y="3310894"/>
                  <a:pt x="5600303" y="3326467"/>
                </a:cubicBezTo>
                <a:cubicBezTo>
                  <a:pt x="5610345" y="3303840"/>
                  <a:pt x="5624911" y="3279626"/>
                  <a:pt x="5641379" y="3258862"/>
                </a:cubicBezTo>
                <a:close/>
                <a:moveTo>
                  <a:pt x="936313" y="3257336"/>
                </a:moveTo>
                <a:cubicBezTo>
                  <a:pt x="937238" y="3256985"/>
                  <a:pt x="937576" y="3257175"/>
                  <a:pt x="937532" y="3257643"/>
                </a:cubicBezTo>
                <a:cubicBezTo>
                  <a:pt x="937469" y="3258344"/>
                  <a:pt x="936552" y="3259668"/>
                  <a:pt x="935489" y="3260726"/>
                </a:cubicBezTo>
                <a:cubicBezTo>
                  <a:pt x="934429" y="3261787"/>
                  <a:pt x="933226" y="3262578"/>
                  <a:pt x="932588" y="3262218"/>
                </a:cubicBezTo>
                <a:cubicBezTo>
                  <a:pt x="932588" y="3262218"/>
                  <a:pt x="933974" y="3258220"/>
                  <a:pt x="936313" y="3257336"/>
                </a:cubicBezTo>
                <a:close/>
                <a:moveTo>
                  <a:pt x="994996" y="3255199"/>
                </a:moveTo>
                <a:lnTo>
                  <a:pt x="992400" y="3256848"/>
                </a:lnTo>
                <a:lnTo>
                  <a:pt x="991815" y="3257437"/>
                </a:lnTo>
                <a:lnTo>
                  <a:pt x="990577" y="3259276"/>
                </a:lnTo>
                <a:cubicBezTo>
                  <a:pt x="990048" y="3260679"/>
                  <a:pt x="990446" y="3261731"/>
                  <a:pt x="991714" y="3261252"/>
                </a:cubicBezTo>
                <a:cubicBezTo>
                  <a:pt x="991714" y="3261252"/>
                  <a:pt x="995534" y="3257101"/>
                  <a:pt x="995963" y="3255585"/>
                </a:cubicBezTo>
                <a:cubicBezTo>
                  <a:pt x="996106" y="3255080"/>
                  <a:pt x="995874" y="3254868"/>
                  <a:pt x="994996" y="3255199"/>
                </a:cubicBezTo>
                <a:close/>
                <a:moveTo>
                  <a:pt x="422851" y="3250718"/>
                </a:moveTo>
                <a:lnTo>
                  <a:pt x="423509" y="3253313"/>
                </a:lnTo>
                <a:cubicBezTo>
                  <a:pt x="423243" y="3254832"/>
                  <a:pt x="422140" y="3256724"/>
                  <a:pt x="419456" y="3259394"/>
                </a:cubicBezTo>
                <a:cubicBezTo>
                  <a:pt x="420547" y="3258765"/>
                  <a:pt x="420436" y="3257749"/>
                  <a:pt x="419706" y="3256767"/>
                </a:cubicBezTo>
                <a:lnTo>
                  <a:pt x="418911" y="3256208"/>
                </a:lnTo>
                <a:close/>
                <a:moveTo>
                  <a:pt x="634062" y="3239372"/>
                </a:moveTo>
                <a:lnTo>
                  <a:pt x="619712" y="3261937"/>
                </a:lnTo>
                <a:lnTo>
                  <a:pt x="608147" y="3274462"/>
                </a:lnTo>
                <a:lnTo>
                  <a:pt x="614337" y="3263943"/>
                </a:lnTo>
                <a:close/>
                <a:moveTo>
                  <a:pt x="981557" y="3229612"/>
                </a:moveTo>
                <a:lnTo>
                  <a:pt x="978472" y="3232421"/>
                </a:lnTo>
                <a:lnTo>
                  <a:pt x="974851" y="3235422"/>
                </a:lnTo>
                <a:lnTo>
                  <a:pt x="971180" y="3240526"/>
                </a:lnTo>
                <a:lnTo>
                  <a:pt x="962974" y="3251792"/>
                </a:lnTo>
                <a:lnTo>
                  <a:pt x="969113" y="3245503"/>
                </a:lnTo>
                <a:lnTo>
                  <a:pt x="978630" y="3236102"/>
                </a:lnTo>
                <a:lnTo>
                  <a:pt x="980776" y="3231212"/>
                </a:lnTo>
                <a:close/>
                <a:moveTo>
                  <a:pt x="987924" y="3217244"/>
                </a:moveTo>
                <a:lnTo>
                  <a:pt x="980410" y="3227695"/>
                </a:lnTo>
                <a:lnTo>
                  <a:pt x="984564" y="3223592"/>
                </a:lnTo>
                <a:close/>
                <a:moveTo>
                  <a:pt x="1036481" y="3213771"/>
                </a:moveTo>
                <a:cubicBezTo>
                  <a:pt x="1035310" y="3214214"/>
                  <a:pt x="1035841" y="3215617"/>
                  <a:pt x="1034671" y="3216058"/>
                </a:cubicBezTo>
                <a:lnTo>
                  <a:pt x="1034481" y="3216703"/>
                </a:lnTo>
                <a:lnTo>
                  <a:pt x="1034861" y="3216635"/>
                </a:lnTo>
                <a:lnTo>
                  <a:pt x="1037074" y="3214524"/>
                </a:lnTo>
                <a:lnTo>
                  <a:pt x="1037080" y="3213869"/>
                </a:lnTo>
                <a:close/>
                <a:moveTo>
                  <a:pt x="666407" y="3196902"/>
                </a:moveTo>
                <a:lnTo>
                  <a:pt x="661386" y="3204836"/>
                </a:lnTo>
                <a:lnTo>
                  <a:pt x="659472" y="3206361"/>
                </a:lnTo>
                <a:close/>
                <a:moveTo>
                  <a:pt x="718642" y="3187738"/>
                </a:moveTo>
                <a:lnTo>
                  <a:pt x="703097" y="3214865"/>
                </a:lnTo>
                <a:lnTo>
                  <a:pt x="700409" y="3217405"/>
                </a:lnTo>
                <a:lnTo>
                  <a:pt x="697019" y="3220180"/>
                </a:lnTo>
                <a:lnTo>
                  <a:pt x="703705" y="3206579"/>
                </a:lnTo>
                <a:lnTo>
                  <a:pt x="710624" y="3193871"/>
                </a:lnTo>
                <a:lnTo>
                  <a:pt x="716251" y="3189765"/>
                </a:lnTo>
                <a:close/>
                <a:moveTo>
                  <a:pt x="1017061" y="3178394"/>
                </a:moveTo>
                <a:lnTo>
                  <a:pt x="1012113" y="3183607"/>
                </a:lnTo>
                <a:lnTo>
                  <a:pt x="1011864" y="3183956"/>
                </a:lnTo>
                <a:lnTo>
                  <a:pt x="1016235" y="3179558"/>
                </a:lnTo>
                <a:close/>
                <a:moveTo>
                  <a:pt x="682368" y="3175407"/>
                </a:moveTo>
                <a:lnTo>
                  <a:pt x="676778" y="3183270"/>
                </a:lnTo>
                <a:lnTo>
                  <a:pt x="667709" y="3195130"/>
                </a:lnTo>
                <a:lnTo>
                  <a:pt x="679939" y="3178461"/>
                </a:lnTo>
                <a:close/>
                <a:moveTo>
                  <a:pt x="713413" y="3129962"/>
                </a:moveTo>
                <a:cubicBezTo>
                  <a:pt x="713413" y="3129962"/>
                  <a:pt x="713221" y="3140323"/>
                  <a:pt x="714315" y="3137235"/>
                </a:cubicBezTo>
                <a:cubicBezTo>
                  <a:pt x="715088" y="3137509"/>
                  <a:pt x="715609" y="3137260"/>
                  <a:pt x="715913" y="3136715"/>
                </a:cubicBezTo>
                <a:cubicBezTo>
                  <a:pt x="716818" y="3135079"/>
                  <a:pt x="715731" y="3130782"/>
                  <a:pt x="713413" y="3129962"/>
                </a:cubicBezTo>
                <a:close/>
                <a:moveTo>
                  <a:pt x="738692" y="3099508"/>
                </a:moveTo>
                <a:cubicBezTo>
                  <a:pt x="735088" y="3098232"/>
                  <a:pt x="736503" y="3105686"/>
                  <a:pt x="739595" y="3106782"/>
                </a:cubicBezTo>
                <a:cubicBezTo>
                  <a:pt x="740688" y="3103691"/>
                  <a:pt x="739968" y="3095903"/>
                  <a:pt x="738692" y="3099508"/>
                </a:cubicBezTo>
                <a:close/>
                <a:moveTo>
                  <a:pt x="745247" y="3090818"/>
                </a:moveTo>
                <a:cubicBezTo>
                  <a:pt x="742157" y="3089723"/>
                  <a:pt x="743059" y="3096997"/>
                  <a:pt x="746150" y="3098093"/>
                </a:cubicBezTo>
                <a:cubicBezTo>
                  <a:pt x="747244" y="3095002"/>
                  <a:pt x="746343" y="3087728"/>
                  <a:pt x="745247" y="3090818"/>
                </a:cubicBezTo>
                <a:close/>
                <a:moveTo>
                  <a:pt x="826855" y="3033808"/>
                </a:moveTo>
                <a:cubicBezTo>
                  <a:pt x="825684" y="3034251"/>
                  <a:pt x="826215" y="3035653"/>
                  <a:pt x="825045" y="3036097"/>
                </a:cubicBezTo>
                <a:cubicBezTo>
                  <a:pt x="823815" y="3038366"/>
                  <a:pt x="824521" y="3038550"/>
                  <a:pt x="825601" y="3037916"/>
                </a:cubicBezTo>
                <a:lnTo>
                  <a:pt x="826369" y="3037283"/>
                </a:lnTo>
                <a:lnTo>
                  <a:pt x="828143" y="3034667"/>
                </a:lnTo>
                <a:close/>
                <a:moveTo>
                  <a:pt x="5845067" y="3001835"/>
                </a:moveTo>
                <a:lnTo>
                  <a:pt x="5800262" y="3085034"/>
                </a:lnTo>
                <a:lnTo>
                  <a:pt x="5734473" y="3205035"/>
                </a:lnTo>
                <a:lnTo>
                  <a:pt x="5715171" y="3234573"/>
                </a:lnTo>
                <a:cubicBezTo>
                  <a:pt x="5704213" y="3251219"/>
                  <a:pt x="5694165" y="3266480"/>
                  <a:pt x="5685941" y="3279330"/>
                </a:cubicBezTo>
                <a:cubicBezTo>
                  <a:pt x="5620146" y="3382137"/>
                  <a:pt x="5573061" y="3458448"/>
                  <a:pt x="5502011" y="3553346"/>
                </a:cubicBezTo>
                <a:lnTo>
                  <a:pt x="5470441" y="3594796"/>
                </a:lnTo>
                <a:lnTo>
                  <a:pt x="5547739" y="3473568"/>
                </a:lnTo>
                <a:lnTo>
                  <a:pt x="5571334" y="3433694"/>
                </a:lnTo>
                <a:lnTo>
                  <a:pt x="5589703" y="3407091"/>
                </a:lnTo>
                <a:lnTo>
                  <a:pt x="5636944" y="3331026"/>
                </a:lnTo>
                <a:lnTo>
                  <a:pt x="5637155" y="3330980"/>
                </a:lnTo>
                <a:lnTo>
                  <a:pt x="5638388" y="3328702"/>
                </a:lnTo>
                <a:lnTo>
                  <a:pt x="5660570" y="3292986"/>
                </a:lnTo>
                <a:lnTo>
                  <a:pt x="5661123" y="3292840"/>
                </a:lnTo>
                <a:lnTo>
                  <a:pt x="5663963" y="3287522"/>
                </a:lnTo>
                <a:lnTo>
                  <a:pt x="5667391" y="3282003"/>
                </a:lnTo>
                <a:cubicBezTo>
                  <a:pt x="5718001" y="3197793"/>
                  <a:pt x="5767189" y="3112226"/>
                  <a:pt x="5820623" y="3027020"/>
                </a:cubicBezTo>
                <a:cubicBezTo>
                  <a:pt x="5823733" y="3025309"/>
                  <a:pt x="5834822" y="3009588"/>
                  <a:pt x="5841131" y="3003582"/>
                </a:cubicBezTo>
                <a:close/>
                <a:moveTo>
                  <a:pt x="513518" y="2943304"/>
                </a:moveTo>
                <a:cubicBezTo>
                  <a:pt x="512550" y="2944074"/>
                  <a:pt x="511548" y="2946184"/>
                  <a:pt x="510908" y="2950448"/>
                </a:cubicBezTo>
                <a:cubicBezTo>
                  <a:pt x="519070" y="2950731"/>
                  <a:pt x="516430" y="2940994"/>
                  <a:pt x="513518" y="2943304"/>
                </a:cubicBezTo>
                <a:close/>
                <a:moveTo>
                  <a:pt x="543117" y="2900426"/>
                </a:moveTo>
                <a:lnTo>
                  <a:pt x="542742" y="2911305"/>
                </a:lnTo>
                <a:cubicBezTo>
                  <a:pt x="543788" y="2910805"/>
                  <a:pt x="544596" y="2909752"/>
                  <a:pt x="545156" y="2908483"/>
                </a:cubicBezTo>
                <a:cubicBezTo>
                  <a:pt x="546829" y="2904674"/>
                  <a:pt x="546256" y="2898929"/>
                  <a:pt x="543117" y="2900426"/>
                </a:cubicBezTo>
                <a:close/>
                <a:moveTo>
                  <a:pt x="852118" y="2860941"/>
                </a:moveTo>
                <a:lnTo>
                  <a:pt x="833648" y="2885617"/>
                </a:lnTo>
                <a:lnTo>
                  <a:pt x="819764" y="2903327"/>
                </a:lnTo>
                <a:lnTo>
                  <a:pt x="790857" y="2945068"/>
                </a:lnTo>
                <a:lnTo>
                  <a:pt x="789822" y="2946506"/>
                </a:lnTo>
                <a:lnTo>
                  <a:pt x="818074" y="2915031"/>
                </a:lnTo>
                <a:lnTo>
                  <a:pt x="828851" y="2901832"/>
                </a:lnTo>
                <a:lnTo>
                  <a:pt x="855035" y="2865742"/>
                </a:lnTo>
                <a:close/>
                <a:moveTo>
                  <a:pt x="578235" y="2852014"/>
                </a:moveTo>
                <a:cubicBezTo>
                  <a:pt x="578235" y="2852014"/>
                  <a:pt x="577860" y="2862893"/>
                  <a:pt x="579135" y="2859288"/>
                </a:cubicBezTo>
                <a:cubicBezTo>
                  <a:pt x="579910" y="2859562"/>
                  <a:pt x="580432" y="2859312"/>
                  <a:pt x="580732" y="2858766"/>
                </a:cubicBezTo>
                <a:cubicBezTo>
                  <a:pt x="581640" y="2857133"/>
                  <a:pt x="580553" y="2852835"/>
                  <a:pt x="578235" y="2852014"/>
                </a:cubicBezTo>
                <a:close/>
                <a:moveTo>
                  <a:pt x="600423" y="2820465"/>
                </a:moveTo>
                <a:lnTo>
                  <a:pt x="601325" y="2827739"/>
                </a:lnTo>
                <a:cubicBezTo>
                  <a:pt x="602372" y="2827240"/>
                  <a:pt x="603099" y="2826411"/>
                  <a:pt x="603538" y="2825480"/>
                </a:cubicBezTo>
                <a:cubicBezTo>
                  <a:pt x="604854" y="2822685"/>
                  <a:pt x="603561" y="2818970"/>
                  <a:pt x="600423" y="2820465"/>
                </a:cubicBezTo>
                <a:close/>
                <a:moveTo>
                  <a:pt x="611999" y="2753884"/>
                </a:moveTo>
                <a:lnTo>
                  <a:pt x="611960" y="2754252"/>
                </a:lnTo>
                <a:cubicBezTo>
                  <a:pt x="611597" y="2754124"/>
                  <a:pt x="611555" y="2754021"/>
                  <a:pt x="611763" y="2753930"/>
                </a:cubicBezTo>
                <a:close/>
                <a:moveTo>
                  <a:pt x="147615" y="2700015"/>
                </a:moveTo>
                <a:lnTo>
                  <a:pt x="147461" y="2708366"/>
                </a:lnTo>
                <a:cubicBezTo>
                  <a:pt x="144087" y="2709975"/>
                  <a:pt x="143829" y="2701475"/>
                  <a:pt x="147615" y="2700015"/>
                </a:cubicBezTo>
                <a:close/>
                <a:moveTo>
                  <a:pt x="156812" y="2690583"/>
                </a:moveTo>
                <a:lnTo>
                  <a:pt x="156143" y="2693853"/>
                </a:lnTo>
                <a:cubicBezTo>
                  <a:pt x="155673" y="2696157"/>
                  <a:pt x="155268" y="2698131"/>
                  <a:pt x="155536" y="2696815"/>
                </a:cubicBezTo>
                <a:close/>
                <a:moveTo>
                  <a:pt x="157154" y="2688914"/>
                </a:moveTo>
                <a:lnTo>
                  <a:pt x="156812" y="2690583"/>
                </a:lnTo>
                <a:lnTo>
                  <a:pt x="156824" y="2690519"/>
                </a:lnTo>
                <a:cubicBezTo>
                  <a:pt x="157019" y="2689573"/>
                  <a:pt x="157154" y="2688914"/>
                  <a:pt x="157154" y="2688914"/>
                </a:cubicBezTo>
                <a:close/>
                <a:moveTo>
                  <a:pt x="558442" y="2686221"/>
                </a:moveTo>
                <a:lnTo>
                  <a:pt x="545916" y="2708084"/>
                </a:lnTo>
                <a:lnTo>
                  <a:pt x="543748" y="2710131"/>
                </a:lnTo>
                <a:lnTo>
                  <a:pt x="541017" y="2712367"/>
                </a:lnTo>
                <a:lnTo>
                  <a:pt x="546406" y="2701405"/>
                </a:lnTo>
                <a:lnTo>
                  <a:pt x="551981" y="2691163"/>
                </a:lnTo>
                <a:lnTo>
                  <a:pt x="556516" y="2687854"/>
                </a:lnTo>
                <a:close/>
                <a:moveTo>
                  <a:pt x="115901" y="2682710"/>
                </a:moveTo>
                <a:cubicBezTo>
                  <a:pt x="118392" y="2683592"/>
                  <a:pt x="116480" y="2688987"/>
                  <a:pt x="116480" y="2688987"/>
                </a:cubicBezTo>
                <a:cubicBezTo>
                  <a:pt x="115599" y="2691477"/>
                  <a:pt x="115019" y="2685199"/>
                  <a:pt x="115901" y="2682710"/>
                </a:cubicBezTo>
                <a:close/>
                <a:moveTo>
                  <a:pt x="523046" y="2671299"/>
                </a:moveTo>
                <a:lnTo>
                  <a:pt x="522575" y="2672159"/>
                </a:lnTo>
                <a:lnTo>
                  <a:pt x="519832" y="2674644"/>
                </a:lnTo>
                <a:close/>
                <a:moveTo>
                  <a:pt x="558760" y="2651742"/>
                </a:moveTo>
                <a:cubicBezTo>
                  <a:pt x="558974" y="2652307"/>
                  <a:pt x="558845" y="2652678"/>
                  <a:pt x="558408" y="2653005"/>
                </a:cubicBezTo>
                <a:cubicBezTo>
                  <a:pt x="557971" y="2653334"/>
                  <a:pt x="557223" y="2653616"/>
                  <a:pt x="556202" y="2654001"/>
                </a:cubicBezTo>
                <a:cubicBezTo>
                  <a:pt x="555348" y="2651740"/>
                  <a:pt x="557818" y="2652097"/>
                  <a:pt x="558760" y="2651742"/>
                </a:cubicBezTo>
                <a:close/>
                <a:moveTo>
                  <a:pt x="561317" y="2649481"/>
                </a:moveTo>
                <a:cubicBezTo>
                  <a:pt x="561533" y="2650047"/>
                  <a:pt x="561403" y="2650420"/>
                  <a:pt x="560966" y="2650746"/>
                </a:cubicBezTo>
                <a:cubicBezTo>
                  <a:pt x="560528" y="2651072"/>
                  <a:pt x="559781" y="2651355"/>
                  <a:pt x="558760" y="2651742"/>
                </a:cubicBezTo>
                <a:cubicBezTo>
                  <a:pt x="557906" y="2649480"/>
                  <a:pt x="560376" y="2649839"/>
                  <a:pt x="561317" y="2649481"/>
                </a:cubicBezTo>
                <a:close/>
                <a:moveTo>
                  <a:pt x="102648" y="2646258"/>
                </a:moveTo>
                <a:lnTo>
                  <a:pt x="102892" y="2647457"/>
                </a:lnTo>
                <a:lnTo>
                  <a:pt x="100782" y="2650426"/>
                </a:lnTo>
                <a:lnTo>
                  <a:pt x="100629" y="2649978"/>
                </a:lnTo>
                <a:cubicBezTo>
                  <a:pt x="100705" y="2647787"/>
                  <a:pt x="101402" y="2645816"/>
                  <a:pt x="102648" y="2646258"/>
                </a:cubicBezTo>
                <a:close/>
                <a:moveTo>
                  <a:pt x="567662" y="2642989"/>
                </a:moveTo>
                <a:cubicBezTo>
                  <a:pt x="567182" y="2644572"/>
                  <a:pt x="566472" y="2645540"/>
                  <a:pt x="565442" y="2646442"/>
                </a:cubicBezTo>
                <a:cubicBezTo>
                  <a:pt x="564414" y="2647341"/>
                  <a:pt x="563068" y="2648174"/>
                  <a:pt x="561317" y="2649481"/>
                </a:cubicBezTo>
                <a:cubicBezTo>
                  <a:pt x="562348" y="2646506"/>
                  <a:pt x="564834" y="2644060"/>
                  <a:pt x="567662" y="2642989"/>
                </a:cubicBezTo>
                <a:close/>
                <a:moveTo>
                  <a:pt x="224406" y="2637538"/>
                </a:moveTo>
                <a:cubicBezTo>
                  <a:pt x="223772" y="2641634"/>
                  <a:pt x="223457" y="2643682"/>
                  <a:pt x="223339" y="2644450"/>
                </a:cubicBezTo>
                <a:cubicBezTo>
                  <a:pt x="222981" y="2646754"/>
                  <a:pt x="224406" y="2637538"/>
                  <a:pt x="224406" y="2637538"/>
                </a:cubicBezTo>
                <a:close/>
                <a:moveTo>
                  <a:pt x="108812" y="2636764"/>
                </a:moveTo>
                <a:lnTo>
                  <a:pt x="109284" y="2638461"/>
                </a:lnTo>
                <a:lnTo>
                  <a:pt x="107202" y="2641390"/>
                </a:lnTo>
                <a:lnTo>
                  <a:pt x="106846" y="2640506"/>
                </a:lnTo>
                <a:cubicBezTo>
                  <a:pt x="106870" y="2638294"/>
                  <a:pt x="107568" y="2636322"/>
                  <a:pt x="108812" y="2636764"/>
                </a:cubicBezTo>
                <a:close/>
                <a:moveTo>
                  <a:pt x="5806405" y="2636126"/>
                </a:moveTo>
                <a:cubicBezTo>
                  <a:pt x="5801187" y="2636771"/>
                  <a:pt x="5792495" y="2654268"/>
                  <a:pt x="5784291" y="2673911"/>
                </a:cubicBezTo>
                <a:lnTo>
                  <a:pt x="5780741" y="2682977"/>
                </a:lnTo>
                <a:lnTo>
                  <a:pt x="5769693" y="2725941"/>
                </a:lnTo>
                <a:lnTo>
                  <a:pt x="5766019" y="2735987"/>
                </a:lnTo>
                <a:lnTo>
                  <a:pt x="5777615" y="2714812"/>
                </a:lnTo>
                <a:cubicBezTo>
                  <a:pt x="5790891" y="2689029"/>
                  <a:pt x="5801700" y="2665842"/>
                  <a:pt x="5808177" y="2647561"/>
                </a:cubicBezTo>
                <a:close/>
                <a:moveTo>
                  <a:pt x="115395" y="2627418"/>
                </a:moveTo>
                <a:lnTo>
                  <a:pt x="115792" y="2629385"/>
                </a:lnTo>
                <a:lnTo>
                  <a:pt x="113674" y="2632324"/>
                </a:lnTo>
                <a:lnTo>
                  <a:pt x="113219" y="2631086"/>
                </a:lnTo>
                <a:cubicBezTo>
                  <a:pt x="113242" y="2628874"/>
                  <a:pt x="113942" y="2626903"/>
                  <a:pt x="115395" y="2627418"/>
                </a:cubicBezTo>
                <a:close/>
                <a:moveTo>
                  <a:pt x="598036" y="2624815"/>
                </a:moveTo>
                <a:lnTo>
                  <a:pt x="594952" y="2630435"/>
                </a:lnTo>
                <a:cubicBezTo>
                  <a:pt x="588921" y="2638107"/>
                  <a:pt x="583082" y="2646071"/>
                  <a:pt x="577416" y="2654568"/>
                </a:cubicBezTo>
                <a:lnTo>
                  <a:pt x="569855" y="2667094"/>
                </a:lnTo>
                <a:lnTo>
                  <a:pt x="569787" y="2666747"/>
                </a:lnTo>
                <a:cubicBezTo>
                  <a:pt x="568915" y="2667304"/>
                  <a:pt x="567061" y="2668842"/>
                  <a:pt x="563724" y="2671771"/>
                </a:cubicBezTo>
                <a:lnTo>
                  <a:pt x="561494" y="2673691"/>
                </a:lnTo>
                <a:lnTo>
                  <a:pt x="563706" y="2669628"/>
                </a:lnTo>
                <a:lnTo>
                  <a:pt x="578938" y="2643586"/>
                </a:lnTo>
                <a:lnTo>
                  <a:pt x="587462" y="2635936"/>
                </a:lnTo>
                <a:close/>
                <a:moveTo>
                  <a:pt x="560172" y="2619762"/>
                </a:moveTo>
                <a:lnTo>
                  <a:pt x="555316" y="2622499"/>
                </a:lnTo>
                <a:lnTo>
                  <a:pt x="553801" y="2625406"/>
                </a:lnTo>
                <a:lnTo>
                  <a:pt x="552250" y="2627724"/>
                </a:lnTo>
                <a:lnTo>
                  <a:pt x="552386" y="2627621"/>
                </a:lnTo>
                <a:cubicBezTo>
                  <a:pt x="552716" y="2627376"/>
                  <a:pt x="552910" y="2627240"/>
                  <a:pt x="552910" y="2627240"/>
                </a:cubicBezTo>
                <a:close/>
                <a:moveTo>
                  <a:pt x="92147" y="2619183"/>
                </a:moveTo>
                <a:cubicBezTo>
                  <a:pt x="93029" y="2616696"/>
                  <a:pt x="93609" y="2622971"/>
                  <a:pt x="92727" y="2625463"/>
                </a:cubicBezTo>
                <a:cubicBezTo>
                  <a:pt x="90235" y="2624580"/>
                  <a:pt x="89241" y="2618155"/>
                  <a:pt x="92147" y="2619183"/>
                </a:cubicBezTo>
                <a:close/>
                <a:moveTo>
                  <a:pt x="5820511" y="2614937"/>
                </a:moveTo>
                <a:cubicBezTo>
                  <a:pt x="5820340" y="2614097"/>
                  <a:pt x="5820080" y="2613952"/>
                  <a:pt x="5819687" y="2615061"/>
                </a:cubicBezTo>
                <a:cubicBezTo>
                  <a:pt x="5814516" y="2613229"/>
                  <a:pt x="5816286" y="2624663"/>
                  <a:pt x="5820719" y="2626235"/>
                </a:cubicBezTo>
                <a:cubicBezTo>
                  <a:pt x="5820719" y="2626235"/>
                  <a:pt x="5821022" y="2617456"/>
                  <a:pt x="5820511" y="2614937"/>
                </a:cubicBezTo>
                <a:close/>
                <a:moveTo>
                  <a:pt x="508119" y="2602882"/>
                </a:moveTo>
                <a:lnTo>
                  <a:pt x="505329" y="2607318"/>
                </a:lnTo>
                <a:lnTo>
                  <a:pt x="505924" y="2606541"/>
                </a:lnTo>
                <a:lnTo>
                  <a:pt x="508330" y="2602904"/>
                </a:lnTo>
                <a:close/>
                <a:moveTo>
                  <a:pt x="480136" y="2601209"/>
                </a:moveTo>
                <a:cubicBezTo>
                  <a:pt x="480204" y="2601154"/>
                  <a:pt x="480098" y="2601480"/>
                  <a:pt x="479759" y="2602350"/>
                </a:cubicBezTo>
                <a:lnTo>
                  <a:pt x="479405" y="2603224"/>
                </a:lnTo>
                <a:lnTo>
                  <a:pt x="478138" y="2604825"/>
                </a:lnTo>
                <a:cubicBezTo>
                  <a:pt x="479169" y="2602955"/>
                  <a:pt x="479998" y="2601319"/>
                  <a:pt x="480136" y="2601209"/>
                </a:cubicBezTo>
                <a:close/>
                <a:moveTo>
                  <a:pt x="576867" y="2600342"/>
                </a:moveTo>
                <a:lnTo>
                  <a:pt x="577377" y="2602067"/>
                </a:lnTo>
                <a:lnTo>
                  <a:pt x="576985" y="2600738"/>
                </a:lnTo>
                <a:cubicBezTo>
                  <a:pt x="576828" y="2600209"/>
                  <a:pt x="576749" y="2599947"/>
                  <a:pt x="576867" y="2600342"/>
                </a:cubicBezTo>
                <a:close/>
                <a:moveTo>
                  <a:pt x="564926" y="2597275"/>
                </a:moveTo>
                <a:cubicBezTo>
                  <a:pt x="565672" y="2596993"/>
                  <a:pt x="565943" y="2597146"/>
                  <a:pt x="565908" y="2597524"/>
                </a:cubicBezTo>
                <a:cubicBezTo>
                  <a:pt x="565855" y="2598087"/>
                  <a:pt x="565117" y="2599156"/>
                  <a:pt x="564264" y="2600007"/>
                </a:cubicBezTo>
                <a:cubicBezTo>
                  <a:pt x="563409" y="2600862"/>
                  <a:pt x="562438" y="2601500"/>
                  <a:pt x="561925" y="2601211"/>
                </a:cubicBezTo>
                <a:cubicBezTo>
                  <a:pt x="561925" y="2601211"/>
                  <a:pt x="563040" y="2597986"/>
                  <a:pt x="564926" y="2597275"/>
                </a:cubicBezTo>
                <a:close/>
                <a:moveTo>
                  <a:pt x="612220" y="2595553"/>
                </a:moveTo>
                <a:lnTo>
                  <a:pt x="610128" y="2596882"/>
                </a:lnTo>
                <a:lnTo>
                  <a:pt x="609656" y="2597357"/>
                </a:lnTo>
                <a:lnTo>
                  <a:pt x="608659" y="2598837"/>
                </a:lnTo>
                <a:cubicBezTo>
                  <a:pt x="608232" y="2599968"/>
                  <a:pt x="608553" y="2600817"/>
                  <a:pt x="609575" y="2600432"/>
                </a:cubicBezTo>
                <a:cubicBezTo>
                  <a:pt x="609575" y="2600432"/>
                  <a:pt x="612654" y="2597087"/>
                  <a:pt x="612999" y="2595865"/>
                </a:cubicBezTo>
                <a:cubicBezTo>
                  <a:pt x="613116" y="2595458"/>
                  <a:pt x="612928" y="2595286"/>
                  <a:pt x="612220" y="2595553"/>
                </a:cubicBezTo>
                <a:close/>
                <a:moveTo>
                  <a:pt x="151112" y="2591942"/>
                </a:moveTo>
                <a:lnTo>
                  <a:pt x="151644" y="2594034"/>
                </a:lnTo>
                <a:cubicBezTo>
                  <a:pt x="151430" y="2595257"/>
                  <a:pt x="150540" y="2596782"/>
                  <a:pt x="148376" y="2598933"/>
                </a:cubicBezTo>
                <a:cubicBezTo>
                  <a:pt x="149254" y="2598427"/>
                  <a:pt x="149168" y="2597607"/>
                  <a:pt x="148579" y="2596815"/>
                </a:cubicBezTo>
                <a:lnTo>
                  <a:pt x="147937" y="2596367"/>
                </a:lnTo>
                <a:close/>
                <a:moveTo>
                  <a:pt x="321334" y="2582798"/>
                </a:moveTo>
                <a:lnTo>
                  <a:pt x="309769" y="2600984"/>
                </a:lnTo>
                <a:lnTo>
                  <a:pt x="300447" y="2611077"/>
                </a:lnTo>
                <a:lnTo>
                  <a:pt x="305437" y="2602600"/>
                </a:lnTo>
                <a:close/>
                <a:moveTo>
                  <a:pt x="601390" y="2574932"/>
                </a:moveTo>
                <a:lnTo>
                  <a:pt x="598904" y="2577196"/>
                </a:lnTo>
                <a:lnTo>
                  <a:pt x="595987" y="2579614"/>
                </a:lnTo>
                <a:lnTo>
                  <a:pt x="593027" y="2583729"/>
                </a:lnTo>
                <a:lnTo>
                  <a:pt x="586413" y="2592808"/>
                </a:lnTo>
                <a:lnTo>
                  <a:pt x="591359" y="2587740"/>
                </a:lnTo>
                <a:lnTo>
                  <a:pt x="599032" y="2580162"/>
                </a:lnTo>
                <a:lnTo>
                  <a:pt x="600759" y="2576222"/>
                </a:lnTo>
                <a:close/>
                <a:moveTo>
                  <a:pt x="606521" y="2564965"/>
                </a:moveTo>
                <a:lnTo>
                  <a:pt x="600465" y="2573387"/>
                </a:lnTo>
                <a:lnTo>
                  <a:pt x="603813" y="2570080"/>
                </a:lnTo>
                <a:close/>
                <a:moveTo>
                  <a:pt x="645655" y="2562165"/>
                </a:moveTo>
                <a:cubicBezTo>
                  <a:pt x="644712" y="2562521"/>
                  <a:pt x="645140" y="2563652"/>
                  <a:pt x="644196" y="2564009"/>
                </a:cubicBezTo>
                <a:lnTo>
                  <a:pt x="644044" y="2564528"/>
                </a:lnTo>
                <a:lnTo>
                  <a:pt x="644349" y="2564474"/>
                </a:lnTo>
                <a:lnTo>
                  <a:pt x="646134" y="2562773"/>
                </a:lnTo>
                <a:lnTo>
                  <a:pt x="646139" y="2562244"/>
                </a:lnTo>
                <a:close/>
                <a:moveTo>
                  <a:pt x="347401" y="2548570"/>
                </a:moveTo>
                <a:lnTo>
                  <a:pt x="343355" y="2554964"/>
                </a:lnTo>
                <a:lnTo>
                  <a:pt x="341811" y="2556193"/>
                </a:lnTo>
                <a:close/>
                <a:moveTo>
                  <a:pt x="389498" y="2541185"/>
                </a:moveTo>
                <a:lnTo>
                  <a:pt x="376971" y="2563047"/>
                </a:lnTo>
                <a:lnTo>
                  <a:pt x="374804" y="2565093"/>
                </a:lnTo>
                <a:lnTo>
                  <a:pt x="372073" y="2567329"/>
                </a:lnTo>
                <a:lnTo>
                  <a:pt x="377461" y="2556369"/>
                </a:lnTo>
                <a:lnTo>
                  <a:pt x="383036" y="2546127"/>
                </a:lnTo>
                <a:lnTo>
                  <a:pt x="387572" y="2542816"/>
                </a:lnTo>
                <a:close/>
                <a:moveTo>
                  <a:pt x="5856021" y="2540646"/>
                </a:moveTo>
                <a:cubicBezTo>
                  <a:pt x="5850020" y="2543507"/>
                  <a:pt x="5851311" y="2553942"/>
                  <a:pt x="5857315" y="2551079"/>
                </a:cubicBezTo>
                <a:close/>
                <a:moveTo>
                  <a:pt x="630004" y="2533654"/>
                </a:moveTo>
                <a:lnTo>
                  <a:pt x="626016" y="2537856"/>
                </a:lnTo>
                <a:lnTo>
                  <a:pt x="625815" y="2538136"/>
                </a:lnTo>
                <a:lnTo>
                  <a:pt x="629338" y="2534591"/>
                </a:lnTo>
                <a:close/>
                <a:moveTo>
                  <a:pt x="360266" y="2531245"/>
                </a:moveTo>
                <a:lnTo>
                  <a:pt x="355761" y="2537583"/>
                </a:lnTo>
                <a:lnTo>
                  <a:pt x="348451" y="2547142"/>
                </a:lnTo>
                <a:lnTo>
                  <a:pt x="358306" y="2533707"/>
                </a:lnTo>
                <a:close/>
                <a:moveTo>
                  <a:pt x="5871705" y="2510457"/>
                </a:moveTo>
                <a:cubicBezTo>
                  <a:pt x="5859699" y="2516179"/>
                  <a:pt x="5868027" y="2534922"/>
                  <a:pt x="5868027" y="2534922"/>
                </a:cubicBezTo>
                <a:close/>
                <a:moveTo>
                  <a:pt x="385285" y="2494621"/>
                </a:moveTo>
                <a:cubicBezTo>
                  <a:pt x="385285" y="2494621"/>
                  <a:pt x="385131" y="2502972"/>
                  <a:pt x="386011" y="2500482"/>
                </a:cubicBezTo>
                <a:cubicBezTo>
                  <a:pt x="386634" y="2500704"/>
                  <a:pt x="387055" y="2500502"/>
                  <a:pt x="387298" y="2500063"/>
                </a:cubicBezTo>
                <a:cubicBezTo>
                  <a:pt x="388029" y="2498743"/>
                  <a:pt x="387153" y="2495282"/>
                  <a:pt x="385285" y="2494621"/>
                </a:cubicBezTo>
                <a:close/>
                <a:moveTo>
                  <a:pt x="5887647" y="2479526"/>
                </a:moveTo>
                <a:cubicBezTo>
                  <a:pt x="5883215" y="2477956"/>
                  <a:pt x="5881107" y="2497992"/>
                  <a:pt x="5887851" y="2495392"/>
                </a:cubicBezTo>
                <a:cubicBezTo>
                  <a:pt x="5889681" y="2490222"/>
                  <a:pt x="5889217" y="2475094"/>
                  <a:pt x="5887647" y="2479526"/>
                </a:cubicBezTo>
                <a:close/>
                <a:moveTo>
                  <a:pt x="405657" y="2470076"/>
                </a:moveTo>
                <a:cubicBezTo>
                  <a:pt x="402752" y="2469048"/>
                  <a:pt x="403893" y="2475056"/>
                  <a:pt x="406385" y="2475939"/>
                </a:cubicBezTo>
                <a:cubicBezTo>
                  <a:pt x="407266" y="2473447"/>
                  <a:pt x="406687" y="2467172"/>
                  <a:pt x="405657" y="2470076"/>
                </a:cubicBezTo>
                <a:close/>
                <a:moveTo>
                  <a:pt x="410942" y="2463073"/>
                </a:moveTo>
                <a:cubicBezTo>
                  <a:pt x="408451" y="2462192"/>
                  <a:pt x="409177" y="2468055"/>
                  <a:pt x="411667" y="2468935"/>
                </a:cubicBezTo>
                <a:cubicBezTo>
                  <a:pt x="412551" y="2466445"/>
                  <a:pt x="411822" y="2460583"/>
                  <a:pt x="410942" y="2463073"/>
                </a:cubicBezTo>
                <a:close/>
                <a:moveTo>
                  <a:pt x="5909038" y="2435564"/>
                </a:moveTo>
                <a:cubicBezTo>
                  <a:pt x="5903867" y="2433732"/>
                  <a:pt x="5902499" y="2454028"/>
                  <a:pt x="5906933" y="2455598"/>
                </a:cubicBezTo>
                <a:cubicBezTo>
                  <a:pt x="5908432" y="2454884"/>
                  <a:pt x="5909415" y="2452997"/>
                  <a:pt x="5910015" y="2450638"/>
                </a:cubicBezTo>
                <a:cubicBezTo>
                  <a:pt x="5911819" y="2443563"/>
                  <a:pt x="5910217" y="2432240"/>
                  <a:pt x="5909038" y="2435564"/>
                </a:cubicBezTo>
                <a:close/>
                <a:moveTo>
                  <a:pt x="476710" y="2417127"/>
                </a:moveTo>
                <a:cubicBezTo>
                  <a:pt x="475767" y="2417485"/>
                  <a:pt x="476196" y="2418615"/>
                  <a:pt x="475253" y="2418972"/>
                </a:cubicBezTo>
                <a:cubicBezTo>
                  <a:pt x="474260" y="2420801"/>
                  <a:pt x="474830" y="2420949"/>
                  <a:pt x="475700" y="2420438"/>
                </a:cubicBezTo>
                <a:lnTo>
                  <a:pt x="476319" y="2419927"/>
                </a:lnTo>
                <a:lnTo>
                  <a:pt x="477749" y="2417819"/>
                </a:lnTo>
                <a:close/>
                <a:moveTo>
                  <a:pt x="5924721" y="2405374"/>
                </a:moveTo>
                <a:cubicBezTo>
                  <a:pt x="5918719" y="2408235"/>
                  <a:pt x="5918445" y="2423100"/>
                  <a:pt x="5924445" y="2420239"/>
                </a:cubicBezTo>
                <a:close/>
                <a:moveTo>
                  <a:pt x="5946944" y="2356716"/>
                </a:moveTo>
                <a:cubicBezTo>
                  <a:pt x="5934939" y="2362439"/>
                  <a:pt x="5943528" y="2380446"/>
                  <a:pt x="5943528" y="2380446"/>
                </a:cubicBezTo>
                <a:close/>
                <a:moveTo>
                  <a:pt x="5960438" y="2334909"/>
                </a:moveTo>
                <a:cubicBezTo>
                  <a:pt x="5960255" y="2334104"/>
                  <a:pt x="5959945" y="2334098"/>
                  <a:pt x="5959487" y="2335390"/>
                </a:cubicBezTo>
                <a:cubicBezTo>
                  <a:pt x="5955053" y="2333821"/>
                  <a:pt x="5954778" y="2348686"/>
                  <a:pt x="5959211" y="2350256"/>
                </a:cubicBezTo>
                <a:cubicBezTo>
                  <a:pt x="5960389" y="2346933"/>
                  <a:pt x="5960986" y="2337324"/>
                  <a:pt x="5960438" y="2334909"/>
                </a:cubicBezTo>
                <a:close/>
                <a:moveTo>
                  <a:pt x="566339" y="2323889"/>
                </a:moveTo>
                <a:lnTo>
                  <a:pt x="555577" y="2339799"/>
                </a:lnTo>
                <a:lnTo>
                  <a:pt x="554515" y="2341260"/>
                </a:lnTo>
                <a:lnTo>
                  <a:pt x="555382" y="2340266"/>
                </a:lnTo>
                <a:cubicBezTo>
                  <a:pt x="559536" y="2335138"/>
                  <a:pt x="564580" y="2328218"/>
                  <a:pt x="566354" y="2324056"/>
                </a:cubicBezTo>
                <a:close/>
                <a:moveTo>
                  <a:pt x="248038" y="2309630"/>
                </a:moveTo>
                <a:lnTo>
                  <a:pt x="247736" y="2318398"/>
                </a:lnTo>
                <a:cubicBezTo>
                  <a:pt x="248578" y="2317995"/>
                  <a:pt x="249229" y="2317147"/>
                  <a:pt x="249681" y="2316124"/>
                </a:cubicBezTo>
                <a:cubicBezTo>
                  <a:pt x="251031" y="2313055"/>
                  <a:pt x="250567" y="2308425"/>
                  <a:pt x="248038" y="2309630"/>
                </a:cubicBezTo>
                <a:close/>
                <a:moveTo>
                  <a:pt x="276341" y="2270615"/>
                </a:moveTo>
                <a:cubicBezTo>
                  <a:pt x="276341" y="2270615"/>
                  <a:pt x="276039" y="2279382"/>
                  <a:pt x="277067" y="2276476"/>
                </a:cubicBezTo>
                <a:cubicBezTo>
                  <a:pt x="277689" y="2276698"/>
                  <a:pt x="278112" y="2276495"/>
                  <a:pt x="278355" y="2276056"/>
                </a:cubicBezTo>
                <a:cubicBezTo>
                  <a:pt x="279085" y="2274739"/>
                  <a:pt x="278208" y="2271275"/>
                  <a:pt x="276341" y="2270615"/>
                </a:cubicBezTo>
                <a:close/>
                <a:moveTo>
                  <a:pt x="294223" y="2245188"/>
                </a:moveTo>
                <a:lnTo>
                  <a:pt x="294950" y="2251052"/>
                </a:lnTo>
                <a:cubicBezTo>
                  <a:pt x="295794" y="2250649"/>
                  <a:pt x="296381" y="2249980"/>
                  <a:pt x="296733" y="2249230"/>
                </a:cubicBezTo>
                <a:cubicBezTo>
                  <a:pt x="297793" y="2246978"/>
                  <a:pt x="296753" y="2243981"/>
                  <a:pt x="294223" y="2245188"/>
                </a:cubicBezTo>
                <a:close/>
                <a:moveTo>
                  <a:pt x="539583" y="2221010"/>
                </a:moveTo>
                <a:cubicBezTo>
                  <a:pt x="518917" y="2245789"/>
                  <a:pt x="501752" y="2271547"/>
                  <a:pt x="482185" y="2297696"/>
                </a:cubicBezTo>
                <a:lnTo>
                  <a:pt x="470995" y="2311970"/>
                </a:lnTo>
                <a:lnTo>
                  <a:pt x="447698" y="2345610"/>
                </a:lnTo>
                <a:lnTo>
                  <a:pt x="446868" y="2346768"/>
                </a:lnTo>
                <a:lnTo>
                  <a:pt x="469636" y="2321403"/>
                </a:lnTo>
                <a:lnTo>
                  <a:pt x="478319" y="2310764"/>
                </a:lnTo>
                <a:lnTo>
                  <a:pt x="508655" y="2268953"/>
                </a:lnTo>
                <a:lnTo>
                  <a:pt x="525871" y="2244612"/>
                </a:lnTo>
                <a:close/>
                <a:moveTo>
                  <a:pt x="5810429" y="1725256"/>
                </a:moveTo>
                <a:lnTo>
                  <a:pt x="5755493" y="1840848"/>
                </a:lnTo>
                <a:lnTo>
                  <a:pt x="5759412" y="1851549"/>
                </a:lnTo>
                <a:lnTo>
                  <a:pt x="5816141" y="1726844"/>
                </a:lnTo>
                <a:close/>
                <a:moveTo>
                  <a:pt x="6277833" y="1638480"/>
                </a:moveTo>
                <a:cubicBezTo>
                  <a:pt x="6276001" y="1643648"/>
                  <a:pt x="6260042" y="1688704"/>
                  <a:pt x="6260042" y="1688704"/>
                </a:cubicBezTo>
                <a:cubicBezTo>
                  <a:pt x="6253234" y="1714971"/>
                  <a:pt x="6260291" y="1702092"/>
                  <a:pt x="6267745" y="1682808"/>
                </a:cubicBezTo>
                <a:cubicBezTo>
                  <a:pt x="6275198" y="1663523"/>
                  <a:pt x="6283053" y="1637832"/>
                  <a:pt x="6277833" y="1638480"/>
                </a:cubicBezTo>
                <a:close/>
                <a:moveTo>
                  <a:pt x="6318177" y="1531306"/>
                </a:moveTo>
                <a:lnTo>
                  <a:pt x="6318147" y="1531365"/>
                </a:lnTo>
                <a:lnTo>
                  <a:pt x="6318104" y="1531548"/>
                </a:lnTo>
                <a:close/>
                <a:moveTo>
                  <a:pt x="6325165" y="1528493"/>
                </a:moveTo>
                <a:lnTo>
                  <a:pt x="6322123" y="1537468"/>
                </a:lnTo>
                <a:cubicBezTo>
                  <a:pt x="6320067" y="1542708"/>
                  <a:pt x="6315113" y="1552682"/>
                  <a:pt x="6313961" y="1550642"/>
                </a:cubicBezTo>
                <a:lnTo>
                  <a:pt x="6314109" y="1547970"/>
                </a:lnTo>
                <a:lnTo>
                  <a:pt x="6310370" y="1563342"/>
                </a:lnTo>
                <a:lnTo>
                  <a:pt x="6309333" y="1568312"/>
                </a:lnTo>
                <a:lnTo>
                  <a:pt x="6309897" y="1569726"/>
                </a:lnTo>
                <a:lnTo>
                  <a:pt x="6308785" y="1570936"/>
                </a:lnTo>
                <a:lnTo>
                  <a:pt x="6304167" y="1593071"/>
                </a:lnTo>
                <a:cubicBezTo>
                  <a:pt x="6302359" y="1600926"/>
                  <a:pt x="6300811" y="1605884"/>
                  <a:pt x="6299517" y="1605426"/>
                </a:cubicBezTo>
                <a:cubicBezTo>
                  <a:pt x="6303879" y="1604269"/>
                  <a:pt x="6307809" y="1597868"/>
                  <a:pt x="6311250" y="1588917"/>
                </a:cubicBezTo>
                <a:cubicBezTo>
                  <a:pt x="6316415" y="1575491"/>
                  <a:pt x="6320483" y="1556328"/>
                  <a:pt x="6323261" y="1540522"/>
                </a:cubicBezTo>
                <a:close/>
                <a:moveTo>
                  <a:pt x="1293610" y="932608"/>
                </a:moveTo>
                <a:lnTo>
                  <a:pt x="1291835" y="936053"/>
                </a:lnTo>
                <a:lnTo>
                  <a:pt x="1293272" y="935194"/>
                </a:lnTo>
                <a:close/>
                <a:moveTo>
                  <a:pt x="1210769" y="821081"/>
                </a:moveTo>
                <a:lnTo>
                  <a:pt x="1210500" y="821452"/>
                </a:lnTo>
                <a:cubicBezTo>
                  <a:pt x="1208790" y="826276"/>
                  <a:pt x="1208472" y="833110"/>
                  <a:pt x="1208450" y="837132"/>
                </a:cubicBezTo>
                <a:lnTo>
                  <a:pt x="1208469" y="838431"/>
                </a:lnTo>
                <a:close/>
                <a:moveTo>
                  <a:pt x="6593084" y="737074"/>
                </a:moveTo>
                <a:lnTo>
                  <a:pt x="6585773" y="766429"/>
                </a:lnTo>
                <a:cubicBezTo>
                  <a:pt x="6575619" y="802840"/>
                  <a:pt x="6563757" y="841761"/>
                  <a:pt x="6549888" y="884439"/>
                </a:cubicBezTo>
                <a:cubicBezTo>
                  <a:pt x="6526592" y="964303"/>
                  <a:pt x="6488150" y="1058753"/>
                  <a:pt x="6460681" y="1136308"/>
                </a:cubicBezTo>
                <a:cubicBezTo>
                  <a:pt x="6439491" y="1196137"/>
                  <a:pt x="6427705" y="1243502"/>
                  <a:pt x="6404946" y="1307762"/>
                </a:cubicBezTo>
                <a:cubicBezTo>
                  <a:pt x="6402525" y="1314594"/>
                  <a:pt x="6396919" y="1328662"/>
                  <a:pt x="6389956" y="1346122"/>
                </a:cubicBezTo>
                <a:lnTo>
                  <a:pt x="6379511" y="1372628"/>
                </a:lnTo>
                <a:lnTo>
                  <a:pt x="6372040" y="1393756"/>
                </a:lnTo>
                <a:lnTo>
                  <a:pt x="6340700" y="1482925"/>
                </a:lnTo>
                <a:lnTo>
                  <a:pt x="6340067" y="1490939"/>
                </a:lnTo>
                <a:cubicBezTo>
                  <a:pt x="6348103" y="1498773"/>
                  <a:pt x="6367998" y="1428512"/>
                  <a:pt x="6369568" y="1424081"/>
                </a:cubicBezTo>
                <a:cubicBezTo>
                  <a:pt x="6411549" y="1312595"/>
                  <a:pt x="6456137" y="1200788"/>
                  <a:pt x="6497957" y="1087999"/>
                </a:cubicBezTo>
                <a:lnTo>
                  <a:pt x="6515557" y="1038116"/>
                </a:lnTo>
                <a:lnTo>
                  <a:pt x="6513091" y="1042998"/>
                </a:lnTo>
                <a:cubicBezTo>
                  <a:pt x="6511494" y="1045889"/>
                  <a:pt x="6510217" y="1047863"/>
                  <a:pt x="6509657" y="1048037"/>
                </a:cubicBezTo>
                <a:cubicBezTo>
                  <a:pt x="6507419" y="1048730"/>
                  <a:pt x="6510935" y="1035026"/>
                  <a:pt x="6510359" y="1033161"/>
                </a:cubicBezTo>
                <a:cubicBezTo>
                  <a:pt x="6535092" y="949466"/>
                  <a:pt x="6566039" y="869977"/>
                  <a:pt x="6583107" y="786616"/>
                </a:cubicBezTo>
                <a:close/>
                <a:moveTo>
                  <a:pt x="6122202" y="731748"/>
                </a:moveTo>
                <a:cubicBezTo>
                  <a:pt x="6122202" y="731748"/>
                  <a:pt x="6119123" y="736830"/>
                  <a:pt x="6115527" y="742758"/>
                </a:cubicBezTo>
                <a:cubicBezTo>
                  <a:pt x="6109597" y="739163"/>
                  <a:pt x="6104519" y="736081"/>
                  <a:pt x="6122202" y="731748"/>
                </a:cubicBezTo>
                <a:close/>
                <a:moveTo>
                  <a:pt x="6659283" y="707052"/>
                </a:moveTo>
                <a:lnTo>
                  <a:pt x="6660576" y="717487"/>
                </a:lnTo>
                <a:cubicBezTo>
                  <a:pt x="6654575" y="720346"/>
                  <a:pt x="6654849" y="705482"/>
                  <a:pt x="6659283" y="707052"/>
                </a:cubicBezTo>
                <a:close/>
                <a:moveTo>
                  <a:pt x="5134985" y="697731"/>
                </a:moveTo>
                <a:cubicBezTo>
                  <a:pt x="5135597" y="698426"/>
                  <a:pt x="5137223" y="700282"/>
                  <a:pt x="5140475" y="703991"/>
                </a:cubicBezTo>
                <a:cubicBezTo>
                  <a:pt x="5140475" y="703991"/>
                  <a:pt x="5133155" y="695644"/>
                  <a:pt x="5134985" y="697731"/>
                </a:cubicBezTo>
                <a:close/>
                <a:moveTo>
                  <a:pt x="2669535" y="692143"/>
                </a:moveTo>
                <a:cubicBezTo>
                  <a:pt x="2668682" y="692493"/>
                  <a:pt x="2666400" y="693432"/>
                  <a:pt x="2661836" y="695307"/>
                </a:cubicBezTo>
                <a:cubicBezTo>
                  <a:pt x="2661836" y="695307"/>
                  <a:pt x="2652123" y="699480"/>
                  <a:pt x="2654550" y="698438"/>
                </a:cubicBezTo>
                <a:cubicBezTo>
                  <a:pt x="2655360" y="698090"/>
                  <a:pt x="2657519" y="697161"/>
                  <a:pt x="2661836" y="695307"/>
                </a:cubicBezTo>
                <a:cubicBezTo>
                  <a:pt x="2661836" y="695307"/>
                  <a:pt x="2672103" y="691088"/>
                  <a:pt x="2669535" y="692143"/>
                </a:cubicBezTo>
                <a:close/>
                <a:moveTo>
                  <a:pt x="6826359" y="627404"/>
                </a:moveTo>
                <a:lnTo>
                  <a:pt x="6826084" y="642270"/>
                </a:lnTo>
                <a:cubicBezTo>
                  <a:pt x="6820083" y="645131"/>
                  <a:pt x="6820356" y="630266"/>
                  <a:pt x="6826359" y="627404"/>
                </a:cubicBezTo>
                <a:close/>
                <a:moveTo>
                  <a:pt x="5301341" y="559156"/>
                </a:moveTo>
                <a:lnTo>
                  <a:pt x="5300037" y="562524"/>
                </a:lnTo>
                <a:cubicBezTo>
                  <a:pt x="5298883" y="566456"/>
                  <a:pt x="5298121" y="570680"/>
                  <a:pt x="5298057" y="575428"/>
                </a:cubicBezTo>
                <a:cubicBezTo>
                  <a:pt x="5298057" y="575428"/>
                  <a:pt x="5297691" y="575457"/>
                  <a:pt x="5297231" y="575493"/>
                </a:cubicBezTo>
                <a:lnTo>
                  <a:pt x="5296197" y="575575"/>
                </a:lnTo>
                <a:lnTo>
                  <a:pt x="5295853" y="575602"/>
                </a:lnTo>
                <a:cubicBezTo>
                  <a:pt x="5295486" y="575630"/>
                  <a:pt x="5295303" y="575645"/>
                  <a:pt x="5295579" y="575624"/>
                </a:cubicBezTo>
                <a:lnTo>
                  <a:pt x="5296197" y="575575"/>
                </a:lnTo>
                <a:lnTo>
                  <a:pt x="5298057" y="575428"/>
                </a:lnTo>
                <a:lnTo>
                  <a:pt x="5298182" y="575288"/>
                </a:lnTo>
                <a:close/>
                <a:moveTo>
                  <a:pt x="5199395" y="537334"/>
                </a:moveTo>
                <a:lnTo>
                  <a:pt x="5197207" y="551898"/>
                </a:lnTo>
                <a:lnTo>
                  <a:pt x="5197843" y="549763"/>
                </a:lnTo>
                <a:cubicBezTo>
                  <a:pt x="5198538" y="546478"/>
                  <a:pt x="5199017" y="542177"/>
                  <a:pt x="5199371" y="537719"/>
                </a:cubicBezTo>
                <a:close/>
                <a:moveTo>
                  <a:pt x="5610012" y="521908"/>
                </a:moveTo>
                <a:cubicBezTo>
                  <a:pt x="5610012" y="521908"/>
                  <a:pt x="5602787" y="533819"/>
                  <a:pt x="5604595" y="530841"/>
                </a:cubicBezTo>
                <a:cubicBezTo>
                  <a:pt x="5605195" y="529849"/>
                  <a:pt x="5606802" y="527203"/>
                  <a:pt x="5610012" y="521908"/>
                </a:cubicBezTo>
                <a:close/>
                <a:moveTo>
                  <a:pt x="5126179" y="504904"/>
                </a:moveTo>
                <a:lnTo>
                  <a:pt x="5126097" y="504933"/>
                </a:lnTo>
                <a:cubicBezTo>
                  <a:pt x="5125829" y="505032"/>
                  <a:pt x="5125757" y="505057"/>
                  <a:pt x="5126044" y="504954"/>
                </a:cubicBezTo>
                <a:close/>
                <a:moveTo>
                  <a:pt x="5299023" y="503333"/>
                </a:moveTo>
                <a:lnTo>
                  <a:pt x="5295788" y="504460"/>
                </a:lnTo>
                <a:lnTo>
                  <a:pt x="5295441" y="504580"/>
                </a:lnTo>
                <a:cubicBezTo>
                  <a:pt x="5295157" y="504679"/>
                  <a:pt x="5295083" y="504705"/>
                  <a:pt x="5295386" y="504601"/>
                </a:cubicBezTo>
                <a:lnTo>
                  <a:pt x="5295788" y="504460"/>
                </a:lnTo>
                <a:lnTo>
                  <a:pt x="5296749" y="504125"/>
                </a:lnTo>
                <a:cubicBezTo>
                  <a:pt x="5297809" y="503755"/>
                  <a:pt x="5299023" y="503333"/>
                  <a:pt x="5299023" y="503333"/>
                </a:cubicBezTo>
                <a:close/>
                <a:moveTo>
                  <a:pt x="3075861" y="503216"/>
                </a:moveTo>
                <a:cubicBezTo>
                  <a:pt x="3075423" y="503104"/>
                  <a:pt x="3074141" y="505333"/>
                  <a:pt x="3071615" y="511651"/>
                </a:cubicBezTo>
                <a:cubicBezTo>
                  <a:pt x="3071615" y="511651"/>
                  <a:pt x="3070545" y="513405"/>
                  <a:pt x="3069538" y="515362"/>
                </a:cubicBezTo>
                <a:lnTo>
                  <a:pt x="3068123" y="519483"/>
                </a:lnTo>
                <a:lnTo>
                  <a:pt x="3068238" y="519995"/>
                </a:lnTo>
                <a:lnTo>
                  <a:pt x="3072070" y="517031"/>
                </a:lnTo>
                <a:cubicBezTo>
                  <a:pt x="3073553" y="513934"/>
                  <a:pt x="3074916" y="509654"/>
                  <a:pt x="3075594" y="506681"/>
                </a:cubicBezTo>
                <a:cubicBezTo>
                  <a:pt x="3076044" y="504701"/>
                  <a:pt x="3076191" y="503300"/>
                  <a:pt x="3075861" y="503216"/>
                </a:cubicBezTo>
                <a:close/>
                <a:moveTo>
                  <a:pt x="3851725" y="490097"/>
                </a:moveTo>
                <a:lnTo>
                  <a:pt x="3849860" y="497753"/>
                </a:lnTo>
                <a:lnTo>
                  <a:pt x="3849257" y="501909"/>
                </a:lnTo>
                <a:lnTo>
                  <a:pt x="3852132" y="500473"/>
                </a:lnTo>
                <a:cubicBezTo>
                  <a:pt x="3853092" y="498592"/>
                  <a:pt x="3853334" y="495346"/>
                  <a:pt x="3852922" y="492424"/>
                </a:cubicBezTo>
                <a:close/>
                <a:moveTo>
                  <a:pt x="3087279" y="485110"/>
                </a:moveTo>
                <a:lnTo>
                  <a:pt x="3086745" y="488709"/>
                </a:lnTo>
                <a:lnTo>
                  <a:pt x="3085731" y="491492"/>
                </a:lnTo>
                <a:lnTo>
                  <a:pt x="3088816" y="492439"/>
                </a:lnTo>
                <a:lnTo>
                  <a:pt x="3088432" y="495199"/>
                </a:lnTo>
                <a:lnTo>
                  <a:pt x="3089082" y="492322"/>
                </a:lnTo>
                <a:lnTo>
                  <a:pt x="3088816" y="492439"/>
                </a:lnTo>
                <a:close/>
                <a:moveTo>
                  <a:pt x="4080077" y="479317"/>
                </a:moveTo>
                <a:cubicBezTo>
                  <a:pt x="4079578" y="479190"/>
                  <a:pt x="4078117" y="481731"/>
                  <a:pt x="4075241" y="488930"/>
                </a:cubicBezTo>
                <a:cubicBezTo>
                  <a:pt x="4075241" y="488930"/>
                  <a:pt x="4074020" y="490928"/>
                  <a:pt x="4072872" y="493160"/>
                </a:cubicBezTo>
                <a:lnTo>
                  <a:pt x="4071259" y="497854"/>
                </a:lnTo>
                <a:lnTo>
                  <a:pt x="4071391" y="498438"/>
                </a:lnTo>
                <a:lnTo>
                  <a:pt x="4075759" y="495063"/>
                </a:lnTo>
                <a:cubicBezTo>
                  <a:pt x="4077448" y="491530"/>
                  <a:pt x="4079002" y="486655"/>
                  <a:pt x="4079773" y="483268"/>
                </a:cubicBezTo>
                <a:cubicBezTo>
                  <a:pt x="4080287" y="481007"/>
                  <a:pt x="4080453" y="479412"/>
                  <a:pt x="4080077" y="479317"/>
                </a:cubicBezTo>
                <a:close/>
                <a:moveTo>
                  <a:pt x="5210497" y="475329"/>
                </a:moveTo>
                <a:lnTo>
                  <a:pt x="5206383" y="489352"/>
                </a:lnTo>
                <a:lnTo>
                  <a:pt x="5205175" y="495000"/>
                </a:lnTo>
                <a:lnTo>
                  <a:pt x="5204727" y="498644"/>
                </a:lnTo>
                <a:lnTo>
                  <a:pt x="5205313" y="500920"/>
                </a:lnTo>
                <a:lnTo>
                  <a:pt x="5208101" y="497840"/>
                </a:lnTo>
                <a:close/>
                <a:moveTo>
                  <a:pt x="3499981" y="473059"/>
                </a:moveTo>
                <a:lnTo>
                  <a:pt x="3498837" y="476014"/>
                </a:lnTo>
                <a:cubicBezTo>
                  <a:pt x="3497825" y="479465"/>
                  <a:pt x="3497157" y="483171"/>
                  <a:pt x="3497099" y="487337"/>
                </a:cubicBezTo>
                <a:lnTo>
                  <a:pt x="3495470" y="487466"/>
                </a:lnTo>
                <a:lnTo>
                  <a:pt x="3494925" y="487511"/>
                </a:lnTo>
                <a:cubicBezTo>
                  <a:pt x="3494683" y="487529"/>
                  <a:pt x="3494845" y="487516"/>
                  <a:pt x="3495166" y="487492"/>
                </a:cubicBezTo>
                <a:lnTo>
                  <a:pt x="3495470" y="487466"/>
                </a:lnTo>
                <a:lnTo>
                  <a:pt x="3496375" y="487395"/>
                </a:lnTo>
                <a:cubicBezTo>
                  <a:pt x="3496779" y="487364"/>
                  <a:pt x="3497099" y="487337"/>
                  <a:pt x="3497099" y="487337"/>
                </a:cubicBezTo>
                <a:lnTo>
                  <a:pt x="3497211" y="487216"/>
                </a:lnTo>
                <a:close/>
                <a:moveTo>
                  <a:pt x="2082458" y="472762"/>
                </a:moveTo>
                <a:cubicBezTo>
                  <a:pt x="2077895" y="474638"/>
                  <a:pt x="2075613" y="475575"/>
                  <a:pt x="2074756" y="475927"/>
                </a:cubicBezTo>
                <a:cubicBezTo>
                  <a:pt x="2072191" y="476983"/>
                  <a:pt x="2082458" y="472762"/>
                  <a:pt x="2082458" y="472762"/>
                </a:cubicBezTo>
                <a:close/>
                <a:moveTo>
                  <a:pt x="2885368" y="469429"/>
                </a:moveTo>
                <a:lnTo>
                  <a:pt x="2883605" y="479300"/>
                </a:lnTo>
                <a:lnTo>
                  <a:pt x="2883279" y="481637"/>
                </a:lnTo>
                <a:lnTo>
                  <a:pt x="2883193" y="483116"/>
                </a:lnTo>
                <a:lnTo>
                  <a:pt x="2885137" y="479677"/>
                </a:lnTo>
                <a:close/>
                <a:moveTo>
                  <a:pt x="3021267" y="461243"/>
                </a:moveTo>
                <a:lnTo>
                  <a:pt x="3020832" y="462502"/>
                </a:lnTo>
                <a:lnTo>
                  <a:pt x="3019315" y="469583"/>
                </a:lnTo>
                <a:lnTo>
                  <a:pt x="3019702" y="468853"/>
                </a:lnTo>
                <a:close/>
                <a:moveTo>
                  <a:pt x="4093089" y="458683"/>
                </a:moveTo>
                <a:lnTo>
                  <a:pt x="4092482" y="462785"/>
                </a:lnTo>
                <a:lnTo>
                  <a:pt x="4091326" y="465955"/>
                </a:lnTo>
                <a:lnTo>
                  <a:pt x="4094841" y="467036"/>
                </a:lnTo>
                <a:lnTo>
                  <a:pt x="4094403" y="470181"/>
                </a:lnTo>
                <a:lnTo>
                  <a:pt x="4095143" y="466903"/>
                </a:lnTo>
                <a:lnTo>
                  <a:pt x="4094841" y="467036"/>
                </a:lnTo>
                <a:close/>
                <a:moveTo>
                  <a:pt x="3737243" y="456303"/>
                </a:moveTo>
                <a:cubicBezTo>
                  <a:pt x="3737178" y="456173"/>
                  <a:pt x="3737418" y="456643"/>
                  <a:pt x="3737802" y="457395"/>
                </a:cubicBezTo>
                <a:lnTo>
                  <a:pt x="3737992" y="457767"/>
                </a:lnTo>
                <a:close/>
                <a:moveTo>
                  <a:pt x="3094135" y="454708"/>
                </a:moveTo>
                <a:cubicBezTo>
                  <a:pt x="3091102" y="459388"/>
                  <a:pt x="3090243" y="463841"/>
                  <a:pt x="3089647" y="469150"/>
                </a:cubicBezTo>
                <a:lnTo>
                  <a:pt x="3087443" y="484000"/>
                </a:lnTo>
                <a:lnTo>
                  <a:pt x="3090443" y="486298"/>
                </a:lnTo>
                <a:lnTo>
                  <a:pt x="3091028" y="483716"/>
                </a:lnTo>
                <a:cubicBezTo>
                  <a:pt x="3092548" y="473296"/>
                  <a:pt x="3093397" y="463312"/>
                  <a:pt x="3094135" y="454708"/>
                </a:cubicBezTo>
                <a:close/>
                <a:moveTo>
                  <a:pt x="3410522" y="453909"/>
                </a:moveTo>
                <a:lnTo>
                  <a:pt x="3408601" y="466688"/>
                </a:lnTo>
                <a:lnTo>
                  <a:pt x="3409161" y="464817"/>
                </a:lnTo>
                <a:cubicBezTo>
                  <a:pt x="3409771" y="461935"/>
                  <a:pt x="3410190" y="458158"/>
                  <a:pt x="3410501" y="454248"/>
                </a:cubicBezTo>
                <a:close/>
                <a:moveTo>
                  <a:pt x="5118803" y="447099"/>
                </a:moveTo>
                <a:lnTo>
                  <a:pt x="5118238" y="448032"/>
                </a:lnTo>
                <a:cubicBezTo>
                  <a:pt x="5115042" y="453354"/>
                  <a:pt x="5102557" y="474752"/>
                  <a:pt x="5107277" y="476414"/>
                </a:cubicBezTo>
                <a:cubicBezTo>
                  <a:pt x="5108059" y="477029"/>
                  <a:pt x="5109553" y="475171"/>
                  <a:pt x="5111255" y="472265"/>
                </a:cubicBezTo>
                <a:lnTo>
                  <a:pt x="5116071" y="462698"/>
                </a:lnTo>
                <a:close/>
                <a:moveTo>
                  <a:pt x="4888601" y="446074"/>
                </a:moveTo>
                <a:lnTo>
                  <a:pt x="4881309" y="466042"/>
                </a:lnTo>
                <a:cubicBezTo>
                  <a:pt x="4878051" y="473219"/>
                  <a:pt x="4875131" y="480614"/>
                  <a:pt x="4875003" y="490108"/>
                </a:cubicBezTo>
                <a:cubicBezTo>
                  <a:pt x="4875003" y="490108"/>
                  <a:pt x="4874637" y="490137"/>
                  <a:pt x="4874178" y="490174"/>
                </a:cubicBezTo>
                <a:lnTo>
                  <a:pt x="4874083" y="490183"/>
                </a:lnTo>
                <a:lnTo>
                  <a:pt x="4875003" y="490108"/>
                </a:lnTo>
                <a:cubicBezTo>
                  <a:pt x="4878515" y="489251"/>
                  <a:pt x="4881187" y="485749"/>
                  <a:pt x="4883353" y="480895"/>
                </a:cubicBezTo>
                <a:lnTo>
                  <a:pt x="4884211" y="478109"/>
                </a:lnTo>
                <a:lnTo>
                  <a:pt x="4886513" y="457772"/>
                </a:lnTo>
                <a:close/>
                <a:moveTo>
                  <a:pt x="3862997" y="440815"/>
                </a:moveTo>
                <a:lnTo>
                  <a:pt x="3860974" y="452144"/>
                </a:lnTo>
                <a:lnTo>
                  <a:pt x="3859490" y="458232"/>
                </a:lnTo>
                <a:lnTo>
                  <a:pt x="3862732" y="452493"/>
                </a:lnTo>
                <a:close/>
                <a:moveTo>
                  <a:pt x="3095995" y="436704"/>
                </a:moveTo>
                <a:cubicBezTo>
                  <a:pt x="3094748" y="437316"/>
                  <a:pt x="3093320" y="438208"/>
                  <a:pt x="3093320" y="438208"/>
                </a:cubicBezTo>
                <a:cubicBezTo>
                  <a:pt x="3093576" y="439027"/>
                  <a:pt x="3094765" y="439105"/>
                  <a:pt x="3095831" y="438776"/>
                </a:cubicBezTo>
                <a:cubicBezTo>
                  <a:pt x="3096894" y="438445"/>
                  <a:pt x="3097831" y="437704"/>
                  <a:pt x="3097577" y="436886"/>
                </a:cubicBezTo>
                <a:cubicBezTo>
                  <a:pt x="3098305" y="435763"/>
                  <a:pt x="3097241" y="436093"/>
                  <a:pt x="3095995" y="436704"/>
                </a:cubicBezTo>
                <a:close/>
                <a:moveTo>
                  <a:pt x="5228850" y="435853"/>
                </a:moveTo>
                <a:lnTo>
                  <a:pt x="5228859" y="435981"/>
                </a:lnTo>
                <a:lnTo>
                  <a:pt x="5228820" y="436084"/>
                </a:lnTo>
                <a:close/>
                <a:moveTo>
                  <a:pt x="6817825" y="434408"/>
                </a:moveTo>
                <a:cubicBezTo>
                  <a:pt x="6823041" y="438827"/>
                  <a:pt x="6826029" y="458122"/>
                  <a:pt x="6828178" y="462623"/>
                </a:cubicBezTo>
                <a:cubicBezTo>
                  <a:pt x="6837246" y="481630"/>
                  <a:pt x="6837857" y="435295"/>
                  <a:pt x="6840921" y="457163"/>
                </a:cubicBezTo>
                <a:cubicBezTo>
                  <a:pt x="6843784" y="463164"/>
                  <a:pt x="6840647" y="472029"/>
                  <a:pt x="6840647" y="472029"/>
                </a:cubicBezTo>
                <a:cubicBezTo>
                  <a:pt x="6834326" y="532136"/>
                  <a:pt x="6821709" y="584193"/>
                  <a:pt x="6817218" y="639130"/>
                </a:cubicBezTo>
                <a:cubicBezTo>
                  <a:pt x="6810679" y="657596"/>
                  <a:pt x="6819747" y="676600"/>
                  <a:pt x="6816069" y="701069"/>
                </a:cubicBezTo>
                <a:cubicBezTo>
                  <a:pt x="6803394" y="809632"/>
                  <a:pt x="6756843" y="926982"/>
                  <a:pt x="6719157" y="1047468"/>
                </a:cubicBezTo>
                <a:cubicBezTo>
                  <a:pt x="6688237" y="1147390"/>
                  <a:pt x="6654093" y="1248014"/>
                  <a:pt x="6617369" y="1348769"/>
                </a:cubicBezTo>
                <a:cubicBezTo>
                  <a:pt x="6585235" y="1436933"/>
                  <a:pt x="6551127" y="1525200"/>
                  <a:pt x="6515475" y="1613189"/>
                </a:cubicBezTo>
                <a:lnTo>
                  <a:pt x="6414283" y="1852388"/>
                </a:lnTo>
                <a:lnTo>
                  <a:pt x="6405336" y="1868737"/>
                </a:lnTo>
                <a:cubicBezTo>
                  <a:pt x="6369671" y="1937187"/>
                  <a:pt x="6334525" y="2005351"/>
                  <a:pt x="6294588" y="2075027"/>
                </a:cubicBezTo>
                <a:cubicBezTo>
                  <a:pt x="6223311" y="2208748"/>
                  <a:pt x="6147891" y="2344748"/>
                  <a:pt x="6066153" y="2490526"/>
                </a:cubicBezTo>
                <a:cubicBezTo>
                  <a:pt x="5992176" y="2609535"/>
                  <a:pt x="5927179" y="2723600"/>
                  <a:pt x="5848407" y="2855148"/>
                </a:cubicBezTo>
                <a:cubicBezTo>
                  <a:pt x="5835701" y="2872940"/>
                  <a:pt x="5803601" y="2935602"/>
                  <a:pt x="5846962" y="2872140"/>
                </a:cubicBezTo>
                <a:cubicBezTo>
                  <a:pt x="5863391" y="2841499"/>
                  <a:pt x="5883585" y="2807887"/>
                  <a:pt x="5902605" y="2780319"/>
                </a:cubicBezTo>
                <a:cubicBezTo>
                  <a:pt x="5935504" y="2728915"/>
                  <a:pt x="5954596" y="2703110"/>
                  <a:pt x="5985250" y="2657441"/>
                </a:cubicBezTo>
                <a:cubicBezTo>
                  <a:pt x="6032713" y="2581823"/>
                  <a:pt x="6075130" y="2485584"/>
                  <a:pt x="6122214" y="2409274"/>
                </a:cubicBezTo>
                <a:cubicBezTo>
                  <a:pt x="6175987" y="2316910"/>
                  <a:pt x="6228321" y="2228373"/>
                  <a:pt x="6283237" y="2132343"/>
                </a:cubicBezTo>
                <a:lnTo>
                  <a:pt x="6305633" y="2092718"/>
                </a:lnTo>
                <a:lnTo>
                  <a:pt x="6286489" y="2134769"/>
                </a:lnTo>
                <a:lnTo>
                  <a:pt x="6225735" y="2260653"/>
                </a:lnTo>
                <a:lnTo>
                  <a:pt x="6123539" y="2442742"/>
                </a:lnTo>
                <a:cubicBezTo>
                  <a:pt x="6027651" y="2623305"/>
                  <a:pt x="5909829" y="2793443"/>
                  <a:pt x="5804819" y="2957430"/>
                </a:cubicBezTo>
                <a:cubicBezTo>
                  <a:pt x="5755178" y="3040544"/>
                  <a:pt x="5704370" y="3129704"/>
                  <a:pt x="5652869" y="3219243"/>
                </a:cubicBezTo>
                <a:cubicBezTo>
                  <a:pt x="5521385" y="3436496"/>
                  <a:pt x="5357397" y="3643743"/>
                  <a:pt x="5193098" y="3852060"/>
                </a:cubicBezTo>
                <a:lnTo>
                  <a:pt x="5152117" y="3895519"/>
                </a:lnTo>
                <a:lnTo>
                  <a:pt x="5318031" y="3643580"/>
                </a:lnTo>
                <a:cubicBezTo>
                  <a:pt x="5378806" y="3549648"/>
                  <a:pt x="5439264" y="3454370"/>
                  <a:pt x="5499515" y="3357046"/>
                </a:cubicBezTo>
                <a:cubicBezTo>
                  <a:pt x="5708623" y="3029602"/>
                  <a:pt x="5889988" y="2660741"/>
                  <a:pt x="6078097" y="2289284"/>
                </a:cubicBezTo>
                <a:cubicBezTo>
                  <a:pt x="6137655" y="2165736"/>
                  <a:pt x="6204523" y="2035633"/>
                  <a:pt x="6260478" y="1905821"/>
                </a:cubicBezTo>
                <a:cubicBezTo>
                  <a:pt x="6298920" y="1811372"/>
                  <a:pt x="6334760" y="1710180"/>
                  <a:pt x="6376065" y="1621732"/>
                </a:cubicBezTo>
                <a:cubicBezTo>
                  <a:pt x="6411469" y="1544077"/>
                  <a:pt x="6438745" y="1463545"/>
                  <a:pt x="6462894" y="1384502"/>
                </a:cubicBezTo>
                <a:lnTo>
                  <a:pt x="6483560" y="1314488"/>
                </a:lnTo>
                <a:lnTo>
                  <a:pt x="6482129" y="1315102"/>
                </a:lnTo>
                <a:cubicBezTo>
                  <a:pt x="6480758" y="1314974"/>
                  <a:pt x="6479793" y="1314165"/>
                  <a:pt x="6480574" y="1312730"/>
                </a:cubicBezTo>
                <a:lnTo>
                  <a:pt x="6483957" y="1313141"/>
                </a:lnTo>
                <a:lnTo>
                  <a:pt x="6497399" y="1267602"/>
                </a:lnTo>
                <a:cubicBezTo>
                  <a:pt x="6508535" y="1229373"/>
                  <a:pt x="6519515" y="1192060"/>
                  <a:pt x="6530965" y="1156214"/>
                </a:cubicBezTo>
                <a:cubicBezTo>
                  <a:pt x="6562109" y="1054191"/>
                  <a:pt x="6606817" y="956141"/>
                  <a:pt x="6632990" y="868153"/>
                </a:cubicBezTo>
                <a:cubicBezTo>
                  <a:pt x="6645038" y="820048"/>
                  <a:pt x="6658394" y="768251"/>
                  <a:pt x="6673320" y="712025"/>
                </a:cubicBezTo>
                <a:cubicBezTo>
                  <a:pt x="6681229" y="673261"/>
                  <a:pt x="6685181" y="633928"/>
                  <a:pt x="6697725" y="612601"/>
                </a:cubicBezTo>
                <a:cubicBezTo>
                  <a:pt x="6702695" y="598568"/>
                  <a:pt x="6713869" y="597538"/>
                  <a:pt x="6726413" y="576211"/>
                </a:cubicBezTo>
                <a:cubicBezTo>
                  <a:pt x="6732952" y="557746"/>
                  <a:pt x="6729889" y="535877"/>
                  <a:pt x="6739768" y="524413"/>
                </a:cubicBezTo>
                <a:cubicBezTo>
                  <a:pt x="6772964" y="458863"/>
                  <a:pt x="6802553" y="520883"/>
                  <a:pt x="6789197" y="572678"/>
                </a:cubicBezTo>
                <a:cubicBezTo>
                  <a:pt x="6797307" y="549782"/>
                  <a:pt x="6799415" y="529745"/>
                  <a:pt x="6803091" y="505277"/>
                </a:cubicBezTo>
                <a:cubicBezTo>
                  <a:pt x="6805197" y="485242"/>
                  <a:pt x="6809983" y="441217"/>
                  <a:pt x="6811812" y="436045"/>
                </a:cubicBezTo>
                <a:cubicBezTo>
                  <a:pt x="6814099" y="433114"/>
                  <a:pt x="6816085" y="432935"/>
                  <a:pt x="6817825" y="434408"/>
                </a:cubicBezTo>
                <a:close/>
                <a:moveTo>
                  <a:pt x="4017864" y="431487"/>
                </a:moveTo>
                <a:lnTo>
                  <a:pt x="4017368" y="432922"/>
                </a:lnTo>
                <a:lnTo>
                  <a:pt x="4015639" y="440989"/>
                </a:lnTo>
                <a:lnTo>
                  <a:pt x="4016079" y="440160"/>
                </a:lnTo>
                <a:close/>
                <a:moveTo>
                  <a:pt x="6510727" y="425855"/>
                </a:moveTo>
                <a:lnTo>
                  <a:pt x="6511579" y="427523"/>
                </a:lnTo>
                <a:lnTo>
                  <a:pt x="6511361" y="427100"/>
                </a:lnTo>
                <a:cubicBezTo>
                  <a:pt x="6510925" y="426244"/>
                  <a:pt x="6510651" y="425708"/>
                  <a:pt x="6510727" y="425855"/>
                </a:cubicBezTo>
                <a:close/>
                <a:moveTo>
                  <a:pt x="3347248" y="425098"/>
                </a:moveTo>
                <a:lnTo>
                  <a:pt x="3346203" y="425476"/>
                </a:lnTo>
                <a:cubicBezTo>
                  <a:pt x="3345967" y="425564"/>
                  <a:pt x="3345903" y="425585"/>
                  <a:pt x="3346156" y="425495"/>
                </a:cubicBezTo>
                <a:lnTo>
                  <a:pt x="3347247" y="425099"/>
                </a:lnTo>
                <a:close/>
                <a:moveTo>
                  <a:pt x="3497947" y="424073"/>
                </a:moveTo>
                <a:cubicBezTo>
                  <a:pt x="3497947" y="424073"/>
                  <a:pt x="3496882" y="424444"/>
                  <a:pt x="3495951" y="424769"/>
                </a:cubicBezTo>
                <a:lnTo>
                  <a:pt x="3495109" y="425063"/>
                </a:lnTo>
                <a:lnTo>
                  <a:pt x="3494805" y="425168"/>
                </a:lnTo>
                <a:cubicBezTo>
                  <a:pt x="3494555" y="425255"/>
                  <a:pt x="3494489" y="425277"/>
                  <a:pt x="3494756" y="425185"/>
                </a:cubicBezTo>
                <a:lnTo>
                  <a:pt x="3495109" y="425063"/>
                </a:lnTo>
                <a:close/>
                <a:moveTo>
                  <a:pt x="4100904" y="424038"/>
                </a:moveTo>
                <a:cubicBezTo>
                  <a:pt x="4097447" y="429372"/>
                  <a:pt x="4096465" y="434446"/>
                  <a:pt x="4095787" y="440496"/>
                </a:cubicBezTo>
                <a:lnTo>
                  <a:pt x="4093277" y="457420"/>
                </a:lnTo>
                <a:lnTo>
                  <a:pt x="4096697" y="460039"/>
                </a:lnTo>
                <a:lnTo>
                  <a:pt x="4097360" y="457094"/>
                </a:lnTo>
                <a:cubicBezTo>
                  <a:pt x="4099095" y="445222"/>
                  <a:pt x="4100063" y="433842"/>
                  <a:pt x="4100904" y="424038"/>
                </a:cubicBezTo>
                <a:close/>
                <a:moveTo>
                  <a:pt x="3756593" y="423112"/>
                </a:moveTo>
                <a:lnTo>
                  <a:pt x="3756089" y="424287"/>
                </a:lnTo>
                <a:lnTo>
                  <a:pt x="3756103" y="425592"/>
                </a:lnTo>
                <a:close/>
                <a:moveTo>
                  <a:pt x="4872611" y="419183"/>
                </a:moveTo>
                <a:lnTo>
                  <a:pt x="4872329" y="419282"/>
                </a:lnTo>
                <a:cubicBezTo>
                  <a:pt x="4872029" y="419387"/>
                  <a:pt x="4872103" y="419360"/>
                  <a:pt x="4872389" y="419261"/>
                </a:cubicBezTo>
                <a:close/>
                <a:moveTo>
                  <a:pt x="5028470" y="417492"/>
                </a:moveTo>
                <a:lnTo>
                  <a:pt x="5024367" y="428862"/>
                </a:lnTo>
                <a:lnTo>
                  <a:pt x="5023886" y="437983"/>
                </a:lnTo>
                <a:lnTo>
                  <a:pt x="5024464" y="439393"/>
                </a:lnTo>
                <a:lnTo>
                  <a:pt x="5025955" y="438012"/>
                </a:lnTo>
                <a:close/>
                <a:moveTo>
                  <a:pt x="5188838" y="410675"/>
                </a:moveTo>
                <a:lnTo>
                  <a:pt x="5190613" y="415942"/>
                </a:lnTo>
                <a:lnTo>
                  <a:pt x="5186589" y="424928"/>
                </a:lnTo>
                <a:close/>
                <a:moveTo>
                  <a:pt x="5437063" y="405276"/>
                </a:moveTo>
                <a:lnTo>
                  <a:pt x="5424661" y="440027"/>
                </a:lnTo>
                <a:lnTo>
                  <a:pt x="5424037" y="442368"/>
                </a:lnTo>
                <a:lnTo>
                  <a:pt x="5426946" y="441798"/>
                </a:lnTo>
                <a:lnTo>
                  <a:pt x="5429990" y="441127"/>
                </a:lnTo>
                <a:close/>
                <a:moveTo>
                  <a:pt x="4103023" y="403524"/>
                </a:moveTo>
                <a:cubicBezTo>
                  <a:pt x="4101603" y="404218"/>
                  <a:pt x="4099977" y="405235"/>
                  <a:pt x="4099977" y="405235"/>
                </a:cubicBezTo>
                <a:cubicBezTo>
                  <a:pt x="4100265" y="406168"/>
                  <a:pt x="4101621" y="406257"/>
                  <a:pt x="4102833" y="405883"/>
                </a:cubicBezTo>
                <a:cubicBezTo>
                  <a:pt x="4104046" y="405505"/>
                  <a:pt x="4105114" y="404663"/>
                  <a:pt x="4104824" y="403730"/>
                </a:cubicBezTo>
                <a:cubicBezTo>
                  <a:pt x="4105655" y="402451"/>
                  <a:pt x="4104444" y="402827"/>
                  <a:pt x="4103023" y="403524"/>
                </a:cubicBezTo>
                <a:close/>
                <a:moveTo>
                  <a:pt x="3420266" y="399500"/>
                </a:moveTo>
                <a:lnTo>
                  <a:pt x="3416654" y="411804"/>
                </a:lnTo>
                <a:lnTo>
                  <a:pt x="3415594" y="416760"/>
                </a:lnTo>
                <a:lnTo>
                  <a:pt x="3415201" y="419958"/>
                </a:lnTo>
                <a:lnTo>
                  <a:pt x="3415716" y="421956"/>
                </a:lnTo>
                <a:lnTo>
                  <a:pt x="3418163" y="419253"/>
                </a:lnTo>
                <a:close/>
                <a:moveTo>
                  <a:pt x="5041698" y="396357"/>
                </a:moveTo>
                <a:lnTo>
                  <a:pt x="5040957" y="398658"/>
                </a:lnTo>
                <a:lnTo>
                  <a:pt x="5040431" y="398198"/>
                </a:lnTo>
                <a:cubicBezTo>
                  <a:pt x="5040189" y="397422"/>
                  <a:pt x="5040581" y="396705"/>
                  <a:pt x="5041698" y="396357"/>
                </a:cubicBezTo>
                <a:close/>
                <a:moveTo>
                  <a:pt x="5268441" y="392441"/>
                </a:moveTo>
                <a:lnTo>
                  <a:pt x="5268593" y="392701"/>
                </a:lnTo>
                <a:lnTo>
                  <a:pt x="5268200" y="394412"/>
                </a:lnTo>
                <a:close/>
                <a:moveTo>
                  <a:pt x="4389343" y="390297"/>
                </a:moveTo>
                <a:lnTo>
                  <a:pt x="4388153" y="390728"/>
                </a:lnTo>
                <a:cubicBezTo>
                  <a:pt x="4387883" y="390825"/>
                  <a:pt x="4387814" y="390852"/>
                  <a:pt x="4388101" y="390747"/>
                </a:cubicBezTo>
                <a:close/>
                <a:moveTo>
                  <a:pt x="5143519" y="380678"/>
                </a:moveTo>
                <a:lnTo>
                  <a:pt x="5136534" y="398939"/>
                </a:lnTo>
                <a:lnTo>
                  <a:pt x="5128187" y="420939"/>
                </a:lnTo>
                <a:lnTo>
                  <a:pt x="5127179" y="429488"/>
                </a:lnTo>
                <a:lnTo>
                  <a:pt x="5132401" y="412576"/>
                </a:lnTo>
                <a:cubicBezTo>
                  <a:pt x="5134759" y="405031"/>
                  <a:pt x="5137197" y="397846"/>
                  <a:pt x="5139763" y="391714"/>
                </a:cubicBezTo>
                <a:lnTo>
                  <a:pt x="5142967" y="384964"/>
                </a:lnTo>
                <a:close/>
                <a:moveTo>
                  <a:pt x="3095355" y="378168"/>
                </a:moveTo>
                <a:cubicBezTo>
                  <a:pt x="3095131" y="376468"/>
                  <a:pt x="3094335" y="375861"/>
                  <a:pt x="3092919" y="379102"/>
                </a:cubicBezTo>
                <a:cubicBezTo>
                  <a:pt x="3093427" y="380739"/>
                  <a:pt x="3091465" y="381350"/>
                  <a:pt x="3091973" y="382987"/>
                </a:cubicBezTo>
                <a:cubicBezTo>
                  <a:pt x="3092992" y="384540"/>
                  <a:pt x="3093797" y="384531"/>
                  <a:pt x="3094373" y="383784"/>
                </a:cubicBezTo>
                <a:cubicBezTo>
                  <a:pt x="3094805" y="383223"/>
                  <a:pt x="3095106" y="382242"/>
                  <a:pt x="3095272" y="381193"/>
                </a:cubicBezTo>
                <a:cubicBezTo>
                  <a:pt x="3095438" y="380141"/>
                  <a:pt x="3095467" y="379018"/>
                  <a:pt x="3095355" y="378168"/>
                </a:cubicBezTo>
                <a:close/>
                <a:moveTo>
                  <a:pt x="3339802" y="374728"/>
                </a:moveTo>
                <a:lnTo>
                  <a:pt x="3339304" y="375545"/>
                </a:lnTo>
                <a:cubicBezTo>
                  <a:pt x="3336501" y="380217"/>
                  <a:pt x="3325548" y="398994"/>
                  <a:pt x="3329688" y="400452"/>
                </a:cubicBezTo>
                <a:cubicBezTo>
                  <a:pt x="3330374" y="400992"/>
                  <a:pt x="3331684" y="399360"/>
                  <a:pt x="3333178" y="396810"/>
                </a:cubicBezTo>
                <a:lnTo>
                  <a:pt x="3337405" y="388415"/>
                </a:lnTo>
                <a:close/>
                <a:moveTo>
                  <a:pt x="3476791" y="369441"/>
                </a:moveTo>
                <a:cubicBezTo>
                  <a:pt x="3476241" y="367667"/>
                  <a:pt x="3474768" y="368124"/>
                  <a:pt x="3473699" y="369878"/>
                </a:cubicBezTo>
                <a:lnTo>
                  <a:pt x="3472753" y="372765"/>
                </a:lnTo>
                <a:lnTo>
                  <a:pt x="3472610" y="373893"/>
                </a:lnTo>
                <a:lnTo>
                  <a:pt x="3473018" y="378091"/>
                </a:lnTo>
                <a:cubicBezTo>
                  <a:pt x="3473400" y="379319"/>
                  <a:pt x="3473826" y="379391"/>
                  <a:pt x="3474249" y="378810"/>
                </a:cubicBezTo>
                <a:cubicBezTo>
                  <a:pt x="3475525" y="377070"/>
                  <a:pt x="3476791" y="369441"/>
                  <a:pt x="3476791" y="369441"/>
                </a:cubicBezTo>
                <a:close/>
                <a:moveTo>
                  <a:pt x="5053208" y="367560"/>
                </a:moveTo>
                <a:cubicBezTo>
                  <a:pt x="5052431" y="369333"/>
                  <a:pt x="5051437" y="372391"/>
                  <a:pt x="5050419" y="375968"/>
                </a:cubicBezTo>
                <a:lnTo>
                  <a:pt x="5048175" y="384775"/>
                </a:lnTo>
                <a:lnTo>
                  <a:pt x="5052406" y="371318"/>
                </a:lnTo>
                <a:close/>
                <a:moveTo>
                  <a:pt x="4472553" y="361124"/>
                </a:moveTo>
                <a:lnTo>
                  <a:pt x="4468437" y="375148"/>
                </a:lnTo>
                <a:lnTo>
                  <a:pt x="4467229" y="380796"/>
                </a:lnTo>
                <a:lnTo>
                  <a:pt x="4466782" y="384439"/>
                </a:lnTo>
                <a:lnTo>
                  <a:pt x="4467369" y="386715"/>
                </a:lnTo>
                <a:lnTo>
                  <a:pt x="4469766" y="384066"/>
                </a:lnTo>
                <a:lnTo>
                  <a:pt x="4470232" y="382923"/>
                </a:lnTo>
                <a:close/>
                <a:moveTo>
                  <a:pt x="4638929" y="357014"/>
                </a:moveTo>
                <a:lnTo>
                  <a:pt x="4634043" y="369040"/>
                </a:lnTo>
                <a:cubicBezTo>
                  <a:pt x="4633325" y="372097"/>
                  <a:pt x="4631153" y="378270"/>
                  <a:pt x="4628661" y="385255"/>
                </a:cubicBezTo>
                <a:lnTo>
                  <a:pt x="4627655" y="388159"/>
                </a:lnTo>
                <a:lnTo>
                  <a:pt x="4627319" y="390839"/>
                </a:lnTo>
                <a:lnTo>
                  <a:pt x="4634097" y="390492"/>
                </a:lnTo>
                <a:close/>
                <a:moveTo>
                  <a:pt x="6628999" y="356182"/>
                </a:moveTo>
                <a:lnTo>
                  <a:pt x="6628027" y="366218"/>
                </a:lnTo>
                <a:lnTo>
                  <a:pt x="6625907" y="369487"/>
                </a:lnTo>
                <a:close/>
                <a:moveTo>
                  <a:pt x="3126709" y="349203"/>
                </a:moveTo>
                <a:lnTo>
                  <a:pt x="3124565" y="349952"/>
                </a:lnTo>
                <a:lnTo>
                  <a:pt x="3123518" y="350316"/>
                </a:lnTo>
                <a:cubicBezTo>
                  <a:pt x="3123251" y="350410"/>
                  <a:pt x="3123317" y="350384"/>
                  <a:pt x="3123567" y="350299"/>
                </a:cubicBezTo>
                <a:lnTo>
                  <a:pt x="3124565" y="349952"/>
                </a:lnTo>
                <a:lnTo>
                  <a:pt x="3124715" y="349901"/>
                </a:lnTo>
                <a:cubicBezTo>
                  <a:pt x="3125646" y="349574"/>
                  <a:pt x="3126709" y="349203"/>
                  <a:pt x="3126709" y="349203"/>
                </a:cubicBezTo>
                <a:close/>
                <a:moveTo>
                  <a:pt x="3260531" y="348747"/>
                </a:moveTo>
                <a:lnTo>
                  <a:pt x="3256930" y="358723"/>
                </a:lnTo>
                <a:cubicBezTo>
                  <a:pt x="3255641" y="363403"/>
                  <a:pt x="3255246" y="367000"/>
                  <a:pt x="3256417" y="368522"/>
                </a:cubicBezTo>
                <a:lnTo>
                  <a:pt x="3258326" y="366753"/>
                </a:lnTo>
                <a:close/>
                <a:moveTo>
                  <a:pt x="2481118" y="346265"/>
                </a:moveTo>
                <a:lnTo>
                  <a:pt x="2480209" y="348613"/>
                </a:lnTo>
                <a:cubicBezTo>
                  <a:pt x="2479404" y="351355"/>
                  <a:pt x="2478873" y="354298"/>
                  <a:pt x="2478828" y="357609"/>
                </a:cubicBezTo>
                <a:lnTo>
                  <a:pt x="2477534" y="357711"/>
                </a:lnTo>
                <a:lnTo>
                  <a:pt x="2477292" y="357730"/>
                </a:lnTo>
                <a:cubicBezTo>
                  <a:pt x="2477036" y="357750"/>
                  <a:pt x="2476909" y="357760"/>
                  <a:pt x="2477100" y="357745"/>
                </a:cubicBezTo>
                <a:lnTo>
                  <a:pt x="2477534" y="357711"/>
                </a:lnTo>
                <a:lnTo>
                  <a:pt x="2478252" y="357655"/>
                </a:lnTo>
                <a:cubicBezTo>
                  <a:pt x="2478574" y="357630"/>
                  <a:pt x="2478828" y="357609"/>
                  <a:pt x="2478828" y="357609"/>
                </a:cubicBezTo>
                <a:lnTo>
                  <a:pt x="2478915" y="357513"/>
                </a:lnTo>
                <a:close/>
                <a:moveTo>
                  <a:pt x="4904413" y="338433"/>
                </a:moveTo>
                <a:cubicBezTo>
                  <a:pt x="4905470" y="338871"/>
                  <a:pt x="4905649" y="341117"/>
                  <a:pt x="4905364" y="343439"/>
                </a:cubicBezTo>
                <a:cubicBezTo>
                  <a:pt x="4905077" y="345762"/>
                  <a:pt x="4904330" y="348165"/>
                  <a:pt x="4903528" y="348918"/>
                </a:cubicBezTo>
                <a:cubicBezTo>
                  <a:pt x="4902992" y="349419"/>
                  <a:pt x="4902436" y="349188"/>
                  <a:pt x="4901976" y="347710"/>
                </a:cubicBezTo>
                <a:cubicBezTo>
                  <a:pt x="4900819" y="343980"/>
                  <a:pt x="4904413" y="338433"/>
                  <a:pt x="4904413" y="338433"/>
                </a:cubicBezTo>
                <a:close/>
                <a:moveTo>
                  <a:pt x="6581365" y="338431"/>
                </a:moveTo>
                <a:cubicBezTo>
                  <a:pt x="6582423" y="338870"/>
                  <a:pt x="6582601" y="341115"/>
                  <a:pt x="6582317" y="343438"/>
                </a:cubicBezTo>
                <a:cubicBezTo>
                  <a:pt x="6582031" y="345762"/>
                  <a:pt x="6581283" y="348164"/>
                  <a:pt x="6580479" y="348917"/>
                </a:cubicBezTo>
                <a:cubicBezTo>
                  <a:pt x="6579945" y="349418"/>
                  <a:pt x="6579389" y="349186"/>
                  <a:pt x="6578929" y="347709"/>
                </a:cubicBezTo>
                <a:cubicBezTo>
                  <a:pt x="6577771" y="343979"/>
                  <a:pt x="6581365" y="338431"/>
                  <a:pt x="6581365" y="338431"/>
                </a:cubicBezTo>
                <a:close/>
                <a:moveTo>
                  <a:pt x="4102293" y="336817"/>
                </a:moveTo>
                <a:cubicBezTo>
                  <a:pt x="4102038" y="334879"/>
                  <a:pt x="4101131" y="334186"/>
                  <a:pt x="4099519" y="337881"/>
                </a:cubicBezTo>
                <a:cubicBezTo>
                  <a:pt x="4100097" y="339747"/>
                  <a:pt x="4097859" y="340441"/>
                  <a:pt x="4098438" y="342307"/>
                </a:cubicBezTo>
                <a:cubicBezTo>
                  <a:pt x="4099601" y="344077"/>
                  <a:pt x="4100519" y="344070"/>
                  <a:pt x="4101175" y="343215"/>
                </a:cubicBezTo>
                <a:cubicBezTo>
                  <a:pt x="4101666" y="342576"/>
                  <a:pt x="4102010" y="341461"/>
                  <a:pt x="4102199" y="340264"/>
                </a:cubicBezTo>
                <a:cubicBezTo>
                  <a:pt x="4102387" y="339066"/>
                  <a:pt x="4102422" y="337785"/>
                  <a:pt x="4102293" y="336817"/>
                </a:cubicBezTo>
                <a:close/>
                <a:moveTo>
                  <a:pt x="4969999" y="336275"/>
                </a:moveTo>
                <a:lnTo>
                  <a:pt x="4966301" y="348541"/>
                </a:lnTo>
                <a:cubicBezTo>
                  <a:pt x="4966236" y="353386"/>
                  <a:pt x="4964115" y="360136"/>
                  <a:pt x="4960899" y="368474"/>
                </a:cubicBezTo>
                <a:lnTo>
                  <a:pt x="4957994" y="375621"/>
                </a:lnTo>
                <a:lnTo>
                  <a:pt x="4957557" y="379206"/>
                </a:lnTo>
                <a:cubicBezTo>
                  <a:pt x="4957017" y="381419"/>
                  <a:pt x="4956471" y="387895"/>
                  <a:pt x="4956666" y="393630"/>
                </a:cubicBezTo>
                <a:lnTo>
                  <a:pt x="4959003" y="400186"/>
                </a:lnTo>
                <a:lnTo>
                  <a:pt x="4959108" y="399954"/>
                </a:lnTo>
                <a:lnTo>
                  <a:pt x="4961749" y="394427"/>
                </a:lnTo>
                <a:lnTo>
                  <a:pt x="4964645" y="377007"/>
                </a:lnTo>
                <a:close/>
                <a:moveTo>
                  <a:pt x="2669610" y="332953"/>
                </a:moveTo>
                <a:cubicBezTo>
                  <a:pt x="2669558" y="332852"/>
                  <a:pt x="2669749" y="333222"/>
                  <a:pt x="2670053" y="333820"/>
                </a:cubicBezTo>
                <a:lnTo>
                  <a:pt x="2670203" y="334116"/>
                </a:lnTo>
                <a:close/>
                <a:moveTo>
                  <a:pt x="4380859" y="332895"/>
                </a:moveTo>
                <a:lnTo>
                  <a:pt x="4380293" y="333827"/>
                </a:lnTo>
                <a:cubicBezTo>
                  <a:pt x="4377097" y="339150"/>
                  <a:pt x="4364613" y="360548"/>
                  <a:pt x="4369333" y="362210"/>
                </a:cubicBezTo>
                <a:cubicBezTo>
                  <a:pt x="4370116" y="362826"/>
                  <a:pt x="4371608" y="360965"/>
                  <a:pt x="4373309" y="358059"/>
                </a:cubicBezTo>
                <a:lnTo>
                  <a:pt x="4378128" y="348494"/>
                </a:lnTo>
                <a:close/>
                <a:moveTo>
                  <a:pt x="2410047" y="331051"/>
                </a:moveTo>
                <a:lnTo>
                  <a:pt x="2408519" y="341203"/>
                </a:lnTo>
                <a:lnTo>
                  <a:pt x="2408965" y="339717"/>
                </a:lnTo>
                <a:cubicBezTo>
                  <a:pt x="2409449" y="337428"/>
                  <a:pt x="2409783" y="334428"/>
                  <a:pt x="2410029" y="331321"/>
                </a:cubicBezTo>
                <a:close/>
                <a:moveTo>
                  <a:pt x="3272141" y="330199"/>
                </a:moveTo>
                <a:lnTo>
                  <a:pt x="3271490" y="332219"/>
                </a:lnTo>
                <a:lnTo>
                  <a:pt x="3271030" y="331817"/>
                </a:lnTo>
                <a:cubicBezTo>
                  <a:pt x="3270816" y="331135"/>
                  <a:pt x="3271161" y="330504"/>
                  <a:pt x="3272141" y="330199"/>
                </a:cubicBezTo>
                <a:close/>
                <a:moveTo>
                  <a:pt x="6599849" y="330060"/>
                </a:moveTo>
                <a:lnTo>
                  <a:pt x="6587331" y="390745"/>
                </a:lnTo>
                <a:lnTo>
                  <a:pt x="6595487" y="339409"/>
                </a:lnTo>
                <a:lnTo>
                  <a:pt x="6599273" y="330324"/>
                </a:lnTo>
                <a:close/>
                <a:moveTo>
                  <a:pt x="4536971" y="326870"/>
                </a:moveTo>
                <a:cubicBezTo>
                  <a:pt x="4536341" y="324848"/>
                  <a:pt x="4534663" y="325369"/>
                  <a:pt x="4533443" y="327369"/>
                </a:cubicBezTo>
                <a:lnTo>
                  <a:pt x="4532369" y="330658"/>
                </a:lnTo>
                <a:lnTo>
                  <a:pt x="4532203" y="331944"/>
                </a:lnTo>
                <a:lnTo>
                  <a:pt x="4532668" y="336728"/>
                </a:lnTo>
                <a:cubicBezTo>
                  <a:pt x="4533104" y="338127"/>
                  <a:pt x="4533588" y="338209"/>
                  <a:pt x="4534073" y="337546"/>
                </a:cubicBezTo>
                <a:cubicBezTo>
                  <a:pt x="4535527" y="335562"/>
                  <a:pt x="4536971" y="326870"/>
                  <a:pt x="4536971" y="326870"/>
                </a:cubicBezTo>
                <a:close/>
                <a:moveTo>
                  <a:pt x="2322349" y="323331"/>
                </a:moveTo>
                <a:cubicBezTo>
                  <a:pt x="2322349" y="323331"/>
                  <a:pt x="2323517" y="337212"/>
                  <a:pt x="2323226" y="333740"/>
                </a:cubicBezTo>
                <a:cubicBezTo>
                  <a:pt x="2323128" y="332585"/>
                  <a:pt x="2322870" y="329502"/>
                  <a:pt x="2322349" y="323331"/>
                </a:cubicBezTo>
                <a:close/>
                <a:moveTo>
                  <a:pt x="3361491" y="316440"/>
                </a:moveTo>
                <a:lnTo>
                  <a:pt x="3355360" y="332465"/>
                </a:lnTo>
                <a:lnTo>
                  <a:pt x="3348038" y="351771"/>
                </a:lnTo>
                <a:lnTo>
                  <a:pt x="3347153" y="359272"/>
                </a:lnTo>
                <a:lnTo>
                  <a:pt x="3351733" y="344431"/>
                </a:lnTo>
                <a:cubicBezTo>
                  <a:pt x="3353804" y="337811"/>
                  <a:pt x="3355944" y="331507"/>
                  <a:pt x="3358194" y="326126"/>
                </a:cubicBezTo>
                <a:lnTo>
                  <a:pt x="3361006" y="320201"/>
                </a:lnTo>
                <a:close/>
                <a:moveTo>
                  <a:pt x="6626995" y="313886"/>
                </a:moveTo>
                <a:cubicBezTo>
                  <a:pt x="6630805" y="316198"/>
                  <a:pt x="6618215" y="372417"/>
                  <a:pt x="6609707" y="408470"/>
                </a:cubicBezTo>
                <a:lnTo>
                  <a:pt x="6607286" y="418554"/>
                </a:lnTo>
                <a:lnTo>
                  <a:pt x="6609071" y="402098"/>
                </a:lnTo>
                <a:cubicBezTo>
                  <a:pt x="6609635" y="396237"/>
                  <a:pt x="6610033" y="391915"/>
                  <a:pt x="6610303" y="390808"/>
                </a:cubicBezTo>
                <a:lnTo>
                  <a:pt x="6617857" y="321495"/>
                </a:lnTo>
                <a:close/>
                <a:moveTo>
                  <a:pt x="4618644" y="311038"/>
                </a:moveTo>
                <a:lnTo>
                  <a:pt x="4617905" y="313339"/>
                </a:lnTo>
                <a:lnTo>
                  <a:pt x="4617377" y="312882"/>
                </a:lnTo>
                <a:cubicBezTo>
                  <a:pt x="4617137" y="312103"/>
                  <a:pt x="4617527" y="311384"/>
                  <a:pt x="4618644" y="311038"/>
                </a:cubicBezTo>
                <a:close/>
                <a:moveTo>
                  <a:pt x="2479500" y="307348"/>
                </a:moveTo>
                <a:cubicBezTo>
                  <a:pt x="2479500" y="307348"/>
                  <a:pt x="2478656" y="307643"/>
                  <a:pt x="2477916" y="307900"/>
                </a:cubicBezTo>
                <a:lnTo>
                  <a:pt x="2477247" y="308134"/>
                </a:lnTo>
                <a:lnTo>
                  <a:pt x="2477005" y="308217"/>
                </a:lnTo>
                <a:cubicBezTo>
                  <a:pt x="2476808" y="308288"/>
                  <a:pt x="2476755" y="308305"/>
                  <a:pt x="2476965" y="308231"/>
                </a:cubicBezTo>
                <a:lnTo>
                  <a:pt x="2477247" y="308134"/>
                </a:lnTo>
                <a:close/>
                <a:moveTo>
                  <a:pt x="3282241" y="304929"/>
                </a:moveTo>
                <a:cubicBezTo>
                  <a:pt x="3281559" y="306485"/>
                  <a:pt x="3280686" y="309168"/>
                  <a:pt x="3279793" y="312307"/>
                </a:cubicBezTo>
                <a:lnTo>
                  <a:pt x="3277823" y="320034"/>
                </a:lnTo>
                <a:lnTo>
                  <a:pt x="3281537" y="308227"/>
                </a:lnTo>
                <a:close/>
                <a:moveTo>
                  <a:pt x="3427992" y="304718"/>
                </a:moveTo>
                <a:cubicBezTo>
                  <a:pt x="3428919" y="305102"/>
                  <a:pt x="3429077" y="307072"/>
                  <a:pt x="3428827" y="309112"/>
                </a:cubicBezTo>
                <a:cubicBezTo>
                  <a:pt x="3428576" y="311150"/>
                  <a:pt x="3427920" y="313257"/>
                  <a:pt x="3427216" y="313920"/>
                </a:cubicBezTo>
                <a:cubicBezTo>
                  <a:pt x="3426746" y="314358"/>
                  <a:pt x="3426256" y="314156"/>
                  <a:pt x="3425855" y="312859"/>
                </a:cubicBezTo>
                <a:cubicBezTo>
                  <a:pt x="3424837" y="309585"/>
                  <a:pt x="3427992" y="304718"/>
                  <a:pt x="3427992" y="304718"/>
                </a:cubicBezTo>
                <a:close/>
                <a:moveTo>
                  <a:pt x="4138023" y="303810"/>
                </a:moveTo>
                <a:cubicBezTo>
                  <a:pt x="4138023" y="303810"/>
                  <a:pt x="4136810" y="304231"/>
                  <a:pt x="4135750" y="304602"/>
                </a:cubicBezTo>
                <a:lnTo>
                  <a:pt x="4135582" y="304661"/>
                </a:lnTo>
                <a:lnTo>
                  <a:pt x="4134443" y="305056"/>
                </a:lnTo>
                <a:cubicBezTo>
                  <a:pt x="4134159" y="305155"/>
                  <a:pt x="4134083" y="305181"/>
                  <a:pt x="4134386" y="305077"/>
                </a:cubicBezTo>
                <a:lnTo>
                  <a:pt x="4135582" y="304661"/>
                </a:lnTo>
                <a:close/>
                <a:moveTo>
                  <a:pt x="4290524" y="303289"/>
                </a:moveTo>
                <a:lnTo>
                  <a:pt x="4286421" y="314656"/>
                </a:lnTo>
                <a:cubicBezTo>
                  <a:pt x="4284953" y="319988"/>
                  <a:pt x="4284502" y="324089"/>
                  <a:pt x="4285833" y="325825"/>
                </a:cubicBezTo>
                <a:lnTo>
                  <a:pt x="4288011" y="323809"/>
                </a:lnTo>
                <a:close/>
                <a:moveTo>
                  <a:pt x="6652061" y="297397"/>
                </a:moveTo>
                <a:lnTo>
                  <a:pt x="6650294" y="317455"/>
                </a:lnTo>
                <a:lnTo>
                  <a:pt x="6647593" y="331381"/>
                </a:lnTo>
                <a:close/>
                <a:moveTo>
                  <a:pt x="2417787" y="287825"/>
                </a:moveTo>
                <a:lnTo>
                  <a:pt x="2414917" y="297602"/>
                </a:lnTo>
                <a:lnTo>
                  <a:pt x="2414076" y="301538"/>
                </a:lnTo>
                <a:lnTo>
                  <a:pt x="2413763" y="304078"/>
                </a:lnTo>
                <a:lnTo>
                  <a:pt x="2414173" y="305667"/>
                </a:lnTo>
                <a:lnTo>
                  <a:pt x="2416115" y="303519"/>
                </a:lnTo>
                <a:close/>
                <a:moveTo>
                  <a:pt x="3009493" y="284729"/>
                </a:moveTo>
                <a:cubicBezTo>
                  <a:pt x="3012041" y="286736"/>
                  <a:pt x="3012720" y="287786"/>
                  <a:pt x="3012415" y="288361"/>
                </a:cubicBezTo>
                <a:cubicBezTo>
                  <a:pt x="3012111" y="288939"/>
                  <a:pt x="3010822" y="289041"/>
                  <a:pt x="3009434" y="289151"/>
                </a:cubicBezTo>
                <a:cubicBezTo>
                  <a:pt x="3009464" y="286771"/>
                  <a:pt x="3009493" y="284729"/>
                  <a:pt x="3009493" y="284729"/>
                </a:cubicBezTo>
                <a:close/>
                <a:moveTo>
                  <a:pt x="1770284" y="283368"/>
                </a:moveTo>
                <a:cubicBezTo>
                  <a:pt x="1784195" y="295118"/>
                  <a:pt x="1778273" y="295616"/>
                  <a:pt x="1771364" y="296199"/>
                </a:cubicBezTo>
                <a:cubicBezTo>
                  <a:pt x="1770782" y="289290"/>
                  <a:pt x="1770284" y="283368"/>
                  <a:pt x="1770284" y="283368"/>
                </a:cubicBezTo>
                <a:close/>
                <a:moveTo>
                  <a:pt x="4303753" y="282153"/>
                </a:moveTo>
                <a:lnTo>
                  <a:pt x="4303013" y="284454"/>
                </a:lnTo>
                <a:lnTo>
                  <a:pt x="4302487" y="283995"/>
                </a:lnTo>
                <a:cubicBezTo>
                  <a:pt x="4302245" y="283217"/>
                  <a:pt x="4302636" y="282500"/>
                  <a:pt x="4303753" y="282153"/>
                </a:cubicBezTo>
                <a:close/>
                <a:moveTo>
                  <a:pt x="5980706" y="282150"/>
                </a:moveTo>
                <a:lnTo>
                  <a:pt x="5979964" y="284452"/>
                </a:lnTo>
                <a:lnTo>
                  <a:pt x="5979438" y="283993"/>
                </a:lnTo>
                <a:cubicBezTo>
                  <a:pt x="5979197" y="283216"/>
                  <a:pt x="5979589" y="282500"/>
                  <a:pt x="5980706" y="282150"/>
                </a:cubicBezTo>
                <a:close/>
                <a:moveTo>
                  <a:pt x="5329567" y="280259"/>
                </a:moveTo>
                <a:lnTo>
                  <a:pt x="5329293" y="285959"/>
                </a:lnTo>
                <a:cubicBezTo>
                  <a:pt x="5328791" y="294551"/>
                  <a:pt x="5328653" y="299216"/>
                  <a:pt x="5328839" y="301215"/>
                </a:cubicBezTo>
                <a:lnTo>
                  <a:pt x="5329453" y="300906"/>
                </a:lnTo>
                <a:lnTo>
                  <a:pt x="5319321" y="327391"/>
                </a:lnTo>
                <a:cubicBezTo>
                  <a:pt x="5313087" y="346179"/>
                  <a:pt x="5307875" y="364595"/>
                  <a:pt x="5303339" y="382960"/>
                </a:cubicBezTo>
                <a:lnTo>
                  <a:pt x="5298427" y="394369"/>
                </a:lnTo>
                <a:lnTo>
                  <a:pt x="5302817" y="364953"/>
                </a:lnTo>
                <a:lnTo>
                  <a:pt x="5304347" y="342807"/>
                </a:lnTo>
                <a:lnTo>
                  <a:pt x="5325994" y="288486"/>
                </a:lnTo>
                <a:close/>
                <a:moveTo>
                  <a:pt x="6654419" y="279963"/>
                </a:moveTo>
                <a:cubicBezTo>
                  <a:pt x="6654507" y="284196"/>
                  <a:pt x="6654839" y="287248"/>
                  <a:pt x="6654690" y="289893"/>
                </a:cubicBezTo>
                <a:cubicBezTo>
                  <a:pt x="6654539" y="292537"/>
                  <a:pt x="6653905" y="294780"/>
                  <a:pt x="6652061" y="297397"/>
                </a:cubicBezTo>
                <a:cubicBezTo>
                  <a:pt x="6650324" y="291801"/>
                  <a:pt x="6651099" y="285084"/>
                  <a:pt x="6654419" y="279963"/>
                </a:cubicBezTo>
                <a:close/>
                <a:moveTo>
                  <a:pt x="3125287" y="277623"/>
                </a:moveTo>
                <a:cubicBezTo>
                  <a:pt x="3125130" y="289357"/>
                  <a:pt x="3121306" y="301297"/>
                  <a:pt x="3116838" y="313245"/>
                </a:cubicBezTo>
                <a:lnTo>
                  <a:pt x="3115440" y="316920"/>
                </a:lnTo>
                <a:lnTo>
                  <a:pt x="3121594" y="280838"/>
                </a:lnTo>
                <a:lnTo>
                  <a:pt x="3122584" y="279445"/>
                </a:lnTo>
                <a:cubicBezTo>
                  <a:pt x="3124201" y="277497"/>
                  <a:pt x="3125301" y="276603"/>
                  <a:pt x="3125287" y="277623"/>
                </a:cubicBezTo>
                <a:close/>
                <a:moveTo>
                  <a:pt x="1410080" y="276523"/>
                </a:moveTo>
                <a:lnTo>
                  <a:pt x="1408582" y="282662"/>
                </a:lnTo>
                <a:lnTo>
                  <a:pt x="1408684" y="283163"/>
                </a:lnTo>
                <a:cubicBezTo>
                  <a:pt x="1409412" y="283421"/>
                  <a:pt x="1409949" y="283057"/>
                  <a:pt x="1410308" y="282353"/>
                </a:cubicBezTo>
                <a:cubicBezTo>
                  <a:pt x="1410846" y="281294"/>
                  <a:pt x="1410983" y="279470"/>
                  <a:pt x="1410751" y="277829"/>
                </a:cubicBezTo>
                <a:close/>
                <a:moveTo>
                  <a:pt x="4977870" y="273362"/>
                </a:moveTo>
                <a:cubicBezTo>
                  <a:pt x="4978499" y="275382"/>
                  <a:pt x="4978956" y="276861"/>
                  <a:pt x="4978978" y="277919"/>
                </a:cubicBezTo>
                <a:cubicBezTo>
                  <a:pt x="4978999" y="278977"/>
                  <a:pt x="4978585" y="279617"/>
                  <a:pt x="4977465" y="279964"/>
                </a:cubicBezTo>
                <a:cubicBezTo>
                  <a:pt x="4976887" y="278099"/>
                  <a:pt x="4973395" y="274753"/>
                  <a:pt x="4977870" y="273362"/>
                </a:cubicBezTo>
                <a:close/>
                <a:moveTo>
                  <a:pt x="6654825" y="273361"/>
                </a:moveTo>
                <a:cubicBezTo>
                  <a:pt x="6655451" y="275381"/>
                  <a:pt x="6655910" y="276860"/>
                  <a:pt x="6655931" y="277917"/>
                </a:cubicBezTo>
                <a:cubicBezTo>
                  <a:pt x="6655952" y="278975"/>
                  <a:pt x="6655538" y="279616"/>
                  <a:pt x="6654419" y="279963"/>
                </a:cubicBezTo>
                <a:cubicBezTo>
                  <a:pt x="6653840" y="278098"/>
                  <a:pt x="6650347" y="274750"/>
                  <a:pt x="6654825" y="273361"/>
                </a:cubicBezTo>
                <a:close/>
                <a:moveTo>
                  <a:pt x="2718857" y="272005"/>
                </a:moveTo>
                <a:cubicBezTo>
                  <a:pt x="2719591" y="272311"/>
                  <a:pt x="2719716" y="273876"/>
                  <a:pt x="2719518" y="275496"/>
                </a:cubicBezTo>
                <a:cubicBezTo>
                  <a:pt x="2719319" y="277115"/>
                  <a:pt x="2718796" y="278791"/>
                  <a:pt x="2718238" y="279315"/>
                </a:cubicBezTo>
                <a:cubicBezTo>
                  <a:pt x="2717864" y="279665"/>
                  <a:pt x="2717477" y="279504"/>
                  <a:pt x="2717156" y="278473"/>
                </a:cubicBezTo>
                <a:cubicBezTo>
                  <a:pt x="2716350" y="275874"/>
                  <a:pt x="2718857" y="272005"/>
                  <a:pt x="2718857" y="272005"/>
                </a:cubicBezTo>
                <a:close/>
                <a:moveTo>
                  <a:pt x="1538378" y="270465"/>
                </a:moveTo>
                <a:cubicBezTo>
                  <a:pt x="1538097" y="270394"/>
                  <a:pt x="1537276" y="271821"/>
                  <a:pt x="1535661" y="275865"/>
                </a:cubicBezTo>
                <a:cubicBezTo>
                  <a:pt x="1535661" y="275865"/>
                  <a:pt x="1534974" y="276990"/>
                  <a:pt x="1534330" y="278243"/>
                </a:cubicBezTo>
                <a:lnTo>
                  <a:pt x="1533423" y="280880"/>
                </a:lnTo>
                <a:lnTo>
                  <a:pt x="1533496" y="281209"/>
                </a:lnTo>
                <a:lnTo>
                  <a:pt x="1535952" y="279311"/>
                </a:lnTo>
                <a:cubicBezTo>
                  <a:pt x="1536899" y="277327"/>
                  <a:pt x="1537773" y="274588"/>
                  <a:pt x="1538207" y="272685"/>
                </a:cubicBezTo>
                <a:cubicBezTo>
                  <a:pt x="1538496" y="271416"/>
                  <a:pt x="1538589" y="270519"/>
                  <a:pt x="1538378" y="270465"/>
                </a:cubicBezTo>
                <a:close/>
                <a:moveTo>
                  <a:pt x="4978276" y="266760"/>
                </a:moveTo>
                <a:cubicBezTo>
                  <a:pt x="4978902" y="268781"/>
                  <a:pt x="4979361" y="270258"/>
                  <a:pt x="4979383" y="271315"/>
                </a:cubicBezTo>
                <a:cubicBezTo>
                  <a:pt x="4979404" y="272375"/>
                  <a:pt x="4978990" y="273014"/>
                  <a:pt x="4977870" y="273362"/>
                </a:cubicBezTo>
                <a:cubicBezTo>
                  <a:pt x="4977292" y="271496"/>
                  <a:pt x="4973798" y="268148"/>
                  <a:pt x="4978276" y="266760"/>
                </a:cubicBezTo>
                <a:close/>
                <a:moveTo>
                  <a:pt x="6655229" y="266757"/>
                </a:moveTo>
                <a:cubicBezTo>
                  <a:pt x="6655855" y="268780"/>
                  <a:pt x="6656316" y="270258"/>
                  <a:pt x="6656336" y="271314"/>
                </a:cubicBezTo>
                <a:cubicBezTo>
                  <a:pt x="6656357" y="272373"/>
                  <a:pt x="6655943" y="273014"/>
                  <a:pt x="6654825" y="273361"/>
                </a:cubicBezTo>
                <a:cubicBezTo>
                  <a:pt x="6654245" y="271496"/>
                  <a:pt x="6650753" y="268147"/>
                  <a:pt x="6655229" y="266757"/>
                </a:cubicBezTo>
                <a:close/>
                <a:moveTo>
                  <a:pt x="4405574" y="266472"/>
                </a:moveTo>
                <a:lnTo>
                  <a:pt x="4398589" y="284735"/>
                </a:lnTo>
                <a:lnTo>
                  <a:pt x="4390243" y="306735"/>
                </a:lnTo>
                <a:lnTo>
                  <a:pt x="4389235" y="315283"/>
                </a:lnTo>
                <a:lnTo>
                  <a:pt x="4394457" y="298370"/>
                </a:lnTo>
                <a:cubicBezTo>
                  <a:pt x="4396815" y="290827"/>
                  <a:pt x="4399253" y="283640"/>
                  <a:pt x="4401819" y="277510"/>
                </a:cubicBezTo>
                <a:lnTo>
                  <a:pt x="4405023" y="270759"/>
                </a:lnTo>
                <a:close/>
                <a:moveTo>
                  <a:pt x="2946389" y="265444"/>
                </a:moveTo>
                <a:cubicBezTo>
                  <a:pt x="2947626" y="265957"/>
                  <a:pt x="2947880" y="266774"/>
                  <a:pt x="2947824" y="267465"/>
                </a:cubicBezTo>
                <a:cubicBezTo>
                  <a:pt x="2947770" y="268157"/>
                  <a:pt x="2947406" y="268718"/>
                  <a:pt x="2947406" y="268718"/>
                </a:cubicBezTo>
                <a:cubicBezTo>
                  <a:pt x="2944934" y="267691"/>
                  <a:pt x="2946389" y="265444"/>
                  <a:pt x="2946389" y="265444"/>
                </a:cubicBezTo>
                <a:close/>
                <a:moveTo>
                  <a:pt x="2734421" y="264949"/>
                </a:moveTo>
                <a:lnTo>
                  <a:pt x="2727113" y="296188"/>
                </a:lnTo>
                <a:lnTo>
                  <a:pt x="2723117" y="307827"/>
                </a:lnTo>
                <a:lnTo>
                  <a:pt x="2728700" y="272688"/>
                </a:lnTo>
                <a:lnTo>
                  <a:pt x="2731339" y="266353"/>
                </a:lnTo>
                <a:close/>
                <a:moveTo>
                  <a:pt x="2462693" y="263945"/>
                </a:moveTo>
                <a:cubicBezTo>
                  <a:pt x="2462257" y="262537"/>
                  <a:pt x="2461087" y="262900"/>
                  <a:pt x="2460237" y="264291"/>
                </a:cubicBezTo>
                <a:lnTo>
                  <a:pt x="2459487" y="266587"/>
                </a:lnTo>
                <a:lnTo>
                  <a:pt x="2459372" y="267482"/>
                </a:lnTo>
                <a:lnTo>
                  <a:pt x="2459696" y="270818"/>
                </a:lnTo>
                <a:cubicBezTo>
                  <a:pt x="2459998" y="271793"/>
                  <a:pt x="2460337" y="271850"/>
                  <a:pt x="2460675" y="271388"/>
                </a:cubicBezTo>
                <a:cubicBezTo>
                  <a:pt x="2461689" y="270005"/>
                  <a:pt x="2462693" y="263945"/>
                  <a:pt x="2462693" y="263945"/>
                </a:cubicBezTo>
                <a:close/>
                <a:moveTo>
                  <a:pt x="3716435" y="263434"/>
                </a:moveTo>
                <a:lnTo>
                  <a:pt x="3715614" y="266806"/>
                </a:lnTo>
                <a:lnTo>
                  <a:pt x="3714814" y="268197"/>
                </a:lnTo>
                <a:cubicBezTo>
                  <a:pt x="3714003" y="269563"/>
                  <a:pt x="3713673" y="270043"/>
                  <a:pt x="3713675" y="269897"/>
                </a:cubicBezTo>
                <a:cubicBezTo>
                  <a:pt x="3713680" y="269598"/>
                  <a:pt x="3715006" y="266774"/>
                  <a:pt x="3716435" y="263434"/>
                </a:cubicBezTo>
                <a:close/>
                <a:moveTo>
                  <a:pt x="3610149" y="262385"/>
                </a:moveTo>
                <a:cubicBezTo>
                  <a:pt x="3610503" y="262984"/>
                  <a:pt x="3610457" y="264258"/>
                  <a:pt x="3609764" y="266144"/>
                </a:cubicBezTo>
                <a:cubicBezTo>
                  <a:pt x="3608839" y="268660"/>
                  <a:pt x="3606760" y="272265"/>
                  <a:pt x="3602935" y="276813"/>
                </a:cubicBezTo>
                <a:cubicBezTo>
                  <a:pt x="3604432" y="264845"/>
                  <a:pt x="3609085" y="260584"/>
                  <a:pt x="3610149" y="262385"/>
                </a:cubicBezTo>
                <a:close/>
                <a:moveTo>
                  <a:pt x="2946745" y="259650"/>
                </a:moveTo>
                <a:lnTo>
                  <a:pt x="2948602" y="262010"/>
                </a:lnTo>
                <a:lnTo>
                  <a:pt x="2948412" y="262814"/>
                </a:lnTo>
                <a:lnTo>
                  <a:pt x="2948792" y="262678"/>
                </a:lnTo>
                <a:lnTo>
                  <a:pt x="2946389" y="265444"/>
                </a:lnTo>
                <a:cubicBezTo>
                  <a:pt x="2945290" y="261896"/>
                  <a:pt x="2944782" y="260258"/>
                  <a:pt x="2946745" y="259650"/>
                </a:cubicBezTo>
                <a:close/>
                <a:moveTo>
                  <a:pt x="1545689" y="258873"/>
                </a:moveTo>
                <a:lnTo>
                  <a:pt x="1545347" y="261176"/>
                </a:lnTo>
                <a:lnTo>
                  <a:pt x="1544697" y="262958"/>
                </a:lnTo>
                <a:lnTo>
                  <a:pt x="1546674" y="263567"/>
                </a:lnTo>
                <a:lnTo>
                  <a:pt x="1546426" y="265333"/>
                </a:lnTo>
                <a:lnTo>
                  <a:pt x="1546841" y="263491"/>
                </a:lnTo>
                <a:lnTo>
                  <a:pt x="1546674" y="263567"/>
                </a:lnTo>
                <a:close/>
                <a:moveTo>
                  <a:pt x="2900903" y="255330"/>
                </a:moveTo>
                <a:lnTo>
                  <a:pt x="2900253" y="257351"/>
                </a:lnTo>
                <a:lnTo>
                  <a:pt x="2899792" y="256949"/>
                </a:lnTo>
                <a:cubicBezTo>
                  <a:pt x="2899580" y="256265"/>
                  <a:pt x="2899922" y="255635"/>
                  <a:pt x="2900903" y="255330"/>
                </a:cubicBezTo>
                <a:close/>
                <a:moveTo>
                  <a:pt x="3492097" y="253411"/>
                </a:moveTo>
                <a:cubicBezTo>
                  <a:pt x="3492174" y="257127"/>
                  <a:pt x="3492465" y="259803"/>
                  <a:pt x="3492335" y="262125"/>
                </a:cubicBezTo>
                <a:cubicBezTo>
                  <a:pt x="3492203" y="264446"/>
                  <a:pt x="3491648" y="266414"/>
                  <a:pt x="3490027" y="268712"/>
                </a:cubicBezTo>
                <a:cubicBezTo>
                  <a:pt x="3488504" y="263799"/>
                  <a:pt x="3489185" y="257906"/>
                  <a:pt x="3492097" y="253411"/>
                </a:cubicBezTo>
                <a:close/>
                <a:moveTo>
                  <a:pt x="5992217" y="253352"/>
                </a:moveTo>
                <a:cubicBezTo>
                  <a:pt x="5991441" y="255128"/>
                  <a:pt x="5990445" y="258186"/>
                  <a:pt x="5989429" y="261760"/>
                </a:cubicBezTo>
                <a:lnTo>
                  <a:pt x="5987183" y="270568"/>
                </a:lnTo>
                <a:lnTo>
                  <a:pt x="5991414" y="257113"/>
                </a:lnTo>
                <a:close/>
                <a:moveTo>
                  <a:pt x="4315265" y="253352"/>
                </a:moveTo>
                <a:cubicBezTo>
                  <a:pt x="4314487" y="255128"/>
                  <a:pt x="4313492" y="258187"/>
                  <a:pt x="4312475" y="261762"/>
                </a:cubicBezTo>
                <a:lnTo>
                  <a:pt x="4310229" y="270568"/>
                </a:lnTo>
                <a:lnTo>
                  <a:pt x="4314463" y="257114"/>
                </a:lnTo>
                <a:close/>
                <a:moveTo>
                  <a:pt x="4481360" y="253113"/>
                </a:moveTo>
                <a:cubicBezTo>
                  <a:pt x="4482416" y="253552"/>
                  <a:pt x="4482595" y="255796"/>
                  <a:pt x="4482309" y="258122"/>
                </a:cubicBezTo>
                <a:cubicBezTo>
                  <a:pt x="4482025" y="260444"/>
                  <a:pt x="4481276" y="262847"/>
                  <a:pt x="4480474" y="263598"/>
                </a:cubicBezTo>
                <a:cubicBezTo>
                  <a:pt x="4479939" y="264100"/>
                  <a:pt x="4479381" y="263869"/>
                  <a:pt x="4478922" y="262391"/>
                </a:cubicBezTo>
                <a:cubicBezTo>
                  <a:pt x="4477765" y="258660"/>
                  <a:pt x="4481360" y="253113"/>
                  <a:pt x="4481360" y="253113"/>
                </a:cubicBezTo>
                <a:close/>
                <a:moveTo>
                  <a:pt x="1809931" y="251157"/>
                </a:moveTo>
                <a:lnTo>
                  <a:pt x="1809198" y="253050"/>
                </a:lnTo>
                <a:cubicBezTo>
                  <a:pt x="1808549" y="255259"/>
                  <a:pt x="1808120" y="257632"/>
                  <a:pt x="1808085" y="260299"/>
                </a:cubicBezTo>
                <a:cubicBezTo>
                  <a:pt x="1808085" y="260299"/>
                  <a:pt x="1807879" y="260315"/>
                  <a:pt x="1807620" y="260336"/>
                </a:cubicBezTo>
                <a:lnTo>
                  <a:pt x="1807041" y="260383"/>
                </a:lnTo>
                <a:lnTo>
                  <a:pt x="1806847" y="260397"/>
                </a:lnTo>
                <a:cubicBezTo>
                  <a:pt x="1806641" y="260414"/>
                  <a:pt x="1806538" y="260423"/>
                  <a:pt x="1806693" y="260409"/>
                </a:cubicBezTo>
                <a:lnTo>
                  <a:pt x="1807041" y="260383"/>
                </a:lnTo>
                <a:lnTo>
                  <a:pt x="1808085" y="260299"/>
                </a:lnTo>
                <a:lnTo>
                  <a:pt x="1808157" y="260222"/>
                </a:lnTo>
                <a:close/>
                <a:moveTo>
                  <a:pt x="1416411" y="248833"/>
                </a:moveTo>
                <a:lnTo>
                  <a:pt x="1415274" y="255198"/>
                </a:lnTo>
                <a:lnTo>
                  <a:pt x="1414440" y="258619"/>
                </a:lnTo>
                <a:lnTo>
                  <a:pt x="1416263" y="255394"/>
                </a:lnTo>
                <a:close/>
                <a:moveTo>
                  <a:pt x="3492452" y="247616"/>
                </a:moveTo>
                <a:cubicBezTo>
                  <a:pt x="3493004" y="249392"/>
                  <a:pt x="3493406" y="250687"/>
                  <a:pt x="3493424" y="251616"/>
                </a:cubicBezTo>
                <a:cubicBezTo>
                  <a:pt x="3493445" y="252544"/>
                  <a:pt x="3493079" y="253107"/>
                  <a:pt x="3492097" y="253411"/>
                </a:cubicBezTo>
                <a:cubicBezTo>
                  <a:pt x="3491589" y="251774"/>
                  <a:pt x="3488526" y="248836"/>
                  <a:pt x="3492452" y="247616"/>
                </a:cubicBezTo>
                <a:close/>
                <a:moveTo>
                  <a:pt x="3853689" y="246319"/>
                </a:moveTo>
                <a:lnTo>
                  <a:pt x="3853224" y="252600"/>
                </a:lnTo>
                <a:lnTo>
                  <a:pt x="3852563" y="254133"/>
                </a:lnTo>
                <a:close/>
                <a:moveTo>
                  <a:pt x="1503423" y="243592"/>
                </a:moveTo>
                <a:lnTo>
                  <a:pt x="1503144" y="244397"/>
                </a:lnTo>
                <a:lnTo>
                  <a:pt x="1502174" y="248931"/>
                </a:lnTo>
                <a:lnTo>
                  <a:pt x="1502420" y="248465"/>
                </a:lnTo>
                <a:close/>
                <a:moveTo>
                  <a:pt x="3492807" y="241823"/>
                </a:moveTo>
                <a:cubicBezTo>
                  <a:pt x="3493357" y="243597"/>
                  <a:pt x="3493761" y="244893"/>
                  <a:pt x="3493781" y="245822"/>
                </a:cubicBezTo>
                <a:cubicBezTo>
                  <a:pt x="3493800" y="246750"/>
                  <a:pt x="3493435" y="247314"/>
                  <a:pt x="3492452" y="247616"/>
                </a:cubicBezTo>
                <a:cubicBezTo>
                  <a:pt x="3491944" y="245980"/>
                  <a:pt x="3488880" y="243043"/>
                  <a:pt x="3492807" y="241823"/>
                </a:cubicBezTo>
                <a:close/>
                <a:moveTo>
                  <a:pt x="5753998" y="241308"/>
                </a:moveTo>
                <a:lnTo>
                  <a:pt x="5757387" y="245186"/>
                </a:lnTo>
                <a:lnTo>
                  <a:pt x="5758603" y="250389"/>
                </a:lnTo>
                <a:cubicBezTo>
                  <a:pt x="5757856" y="257828"/>
                  <a:pt x="5754915" y="268643"/>
                  <a:pt x="5748227" y="282541"/>
                </a:cubicBezTo>
                <a:cubicBezTo>
                  <a:pt x="5746600" y="267075"/>
                  <a:pt x="5747460" y="255868"/>
                  <a:pt x="5749247" y="248625"/>
                </a:cubicBezTo>
                <a:close/>
                <a:moveTo>
                  <a:pt x="1550079" y="239406"/>
                </a:moveTo>
                <a:cubicBezTo>
                  <a:pt x="1548138" y="242405"/>
                  <a:pt x="1547586" y="245256"/>
                  <a:pt x="1547205" y="248654"/>
                </a:cubicBezTo>
                <a:lnTo>
                  <a:pt x="1545795" y="258163"/>
                </a:lnTo>
                <a:lnTo>
                  <a:pt x="1547714" y="259634"/>
                </a:lnTo>
                <a:lnTo>
                  <a:pt x="1548089" y="257980"/>
                </a:lnTo>
                <a:cubicBezTo>
                  <a:pt x="1549063" y="251309"/>
                  <a:pt x="1549606" y="244915"/>
                  <a:pt x="1550079" y="239406"/>
                </a:cubicBezTo>
                <a:close/>
                <a:moveTo>
                  <a:pt x="1752653" y="238896"/>
                </a:moveTo>
                <a:lnTo>
                  <a:pt x="1751423" y="247079"/>
                </a:lnTo>
                <a:lnTo>
                  <a:pt x="1751780" y="245881"/>
                </a:lnTo>
                <a:cubicBezTo>
                  <a:pt x="1752170" y="244035"/>
                  <a:pt x="1752439" y="241618"/>
                  <a:pt x="1752639" y="239112"/>
                </a:cubicBezTo>
                <a:close/>
                <a:moveTo>
                  <a:pt x="2978785" y="237513"/>
                </a:moveTo>
                <a:cubicBezTo>
                  <a:pt x="2979293" y="238666"/>
                  <a:pt x="2979443" y="241349"/>
                  <a:pt x="2979393" y="244728"/>
                </a:cubicBezTo>
                <a:lnTo>
                  <a:pt x="2979026" y="250519"/>
                </a:lnTo>
                <a:lnTo>
                  <a:pt x="2976489" y="256330"/>
                </a:lnTo>
                <a:lnTo>
                  <a:pt x="2973238" y="264129"/>
                </a:lnTo>
                <a:lnTo>
                  <a:pt x="2973362" y="260998"/>
                </a:lnTo>
                <a:cubicBezTo>
                  <a:pt x="2973728" y="253219"/>
                  <a:pt x="2974385" y="244639"/>
                  <a:pt x="2976018" y="239495"/>
                </a:cubicBezTo>
                <a:cubicBezTo>
                  <a:pt x="2977407" y="236745"/>
                  <a:pt x="2978277" y="236364"/>
                  <a:pt x="2978785" y="237513"/>
                </a:cubicBezTo>
                <a:close/>
                <a:moveTo>
                  <a:pt x="5124953" y="234955"/>
                </a:moveTo>
                <a:lnTo>
                  <a:pt x="5124017" y="238798"/>
                </a:lnTo>
                <a:lnTo>
                  <a:pt x="5123101" y="240380"/>
                </a:lnTo>
                <a:cubicBezTo>
                  <a:pt x="5122179" y="241935"/>
                  <a:pt x="5121805" y="242486"/>
                  <a:pt x="5121807" y="242317"/>
                </a:cubicBezTo>
                <a:cubicBezTo>
                  <a:pt x="5121813" y="241978"/>
                  <a:pt x="5123323" y="238761"/>
                  <a:pt x="5124953" y="234955"/>
                </a:cubicBezTo>
                <a:close/>
                <a:moveTo>
                  <a:pt x="5003829" y="233757"/>
                </a:moveTo>
                <a:cubicBezTo>
                  <a:pt x="5004234" y="234441"/>
                  <a:pt x="5004182" y="235893"/>
                  <a:pt x="5003392" y="238042"/>
                </a:cubicBezTo>
                <a:cubicBezTo>
                  <a:pt x="5002337" y="240909"/>
                  <a:pt x="4999969" y="245018"/>
                  <a:pt x="4995610" y="250201"/>
                </a:cubicBezTo>
                <a:cubicBezTo>
                  <a:pt x="4997317" y="236563"/>
                  <a:pt x="5002619" y="231707"/>
                  <a:pt x="5003829" y="233757"/>
                </a:cubicBezTo>
                <a:close/>
                <a:moveTo>
                  <a:pt x="4004447" y="230336"/>
                </a:moveTo>
                <a:cubicBezTo>
                  <a:pt x="4007350" y="232624"/>
                  <a:pt x="4008125" y="233820"/>
                  <a:pt x="4007776" y="234476"/>
                </a:cubicBezTo>
                <a:cubicBezTo>
                  <a:pt x="4007431" y="235132"/>
                  <a:pt x="4005962" y="235249"/>
                  <a:pt x="4004381" y="235374"/>
                </a:cubicBezTo>
                <a:cubicBezTo>
                  <a:pt x="4004415" y="232660"/>
                  <a:pt x="4004447" y="230336"/>
                  <a:pt x="4004447" y="230336"/>
                </a:cubicBezTo>
                <a:close/>
                <a:moveTo>
                  <a:pt x="5550605" y="229683"/>
                </a:moveTo>
                <a:lnTo>
                  <a:pt x="5549162" y="233835"/>
                </a:lnTo>
                <a:lnTo>
                  <a:pt x="5550387" y="231497"/>
                </a:lnTo>
                <a:close/>
                <a:moveTo>
                  <a:pt x="3524749" y="228323"/>
                </a:moveTo>
                <a:lnTo>
                  <a:pt x="3524511" y="233322"/>
                </a:lnTo>
                <a:cubicBezTo>
                  <a:pt x="3524069" y="240863"/>
                  <a:pt x="3523949" y="244956"/>
                  <a:pt x="3524112" y="246710"/>
                </a:cubicBezTo>
                <a:lnTo>
                  <a:pt x="3524650" y="246438"/>
                </a:lnTo>
                <a:lnTo>
                  <a:pt x="3515760" y="269681"/>
                </a:lnTo>
                <a:cubicBezTo>
                  <a:pt x="3510289" y="286166"/>
                  <a:pt x="3505715" y="302330"/>
                  <a:pt x="3501736" y="318443"/>
                </a:cubicBezTo>
                <a:lnTo>
                  <a:pt x="3497424" y="328455"/>
                </a:lnTo>
                <a:lnTo>
                  <a:pt x="3501277" y="302642"/>
                </a:lnTo>
                <a:lnTo>
                  <a:pt x="3502620" y="283209"/>
                </a:lnTo>
                <a:lnTo>
                  <a:pt x="3521615" y="235540"/>
                </a:lnTo>
                <a:close/>
                <a:moveTo>
                  <a:pt x="1552283" y="227997"/>
                </a:moveTo>
                <a:cubicBezTo>
                  <a:pt x="1553215" y="226559"/>
                  <a:pt x="1549557" y="228842"/>
                  <a:pt x="1549557" y="228842"/>
                </a:cubicBezTo>
                <a:cubicBezTo>
                  <a:pt x="1549720" y="229367"/>
                  <a:pt x="1550483" y="229416"/>
                  <a:pt x="1551163" y="229206"/>
                </a:cubicBezTo>
                <a:cubicBezTo>
                  <a:pt x="1551845" y="228994"/>
                  <a:pt x="1552444" y="228521"/>
                  <a:pt x="1552283" y="227997"/>
                </a:cubicBezTo>
                <a:close/>
                <a:moveTo>
                  <a:pt x="2741287" y="226804"/>
                </a:moveTo>
                <a:lnTo>
                  <a:pt x="2740633" y="238391"/>
                </a:lnTo>
                <a:lnTo>
                  <a:pt x="2737665" y="251078"/>
                </a:lnTo>
                <a:lnTo>
                  <a:pt x="2739099" y="240769"/>
                </a:lnTo>
                <a:cubicBezTo>
                  <a:pt x="2739099" y="240769"/>
                  <a:pt x="2738870" y="235673"/>
                  <a:pt x="2739359" y="230707"/>
                </a:cubicBezTo>
                <a:close/>
                <a:moveTo>
                  <a:pt x="2998015" y="224475"/>
                </a:moveTo>
                <a:cubicBezTo>
                  <a:pt x="2998358" y="224744"/>
                  <a:pt x="2998496" y="225451"/>
                  <a:pt x="2998472" y="226492"/>
                </a:cubicBezTo>
                <a:cubicBezTo>
                  <a:pt x="2998446" y="227533"/>
                  <a:pt x="2998259" y="228910"/>
                  <a:pt x="2997947" y="230522"/>
                </a:cubicBezTo>
                <a:cubicBezTo>
                  <a:pt x="2997009" y="235358"/>
                  <a:pt x="2994956" y="242313"/>
                  <a:pt x="2992870" y="248686"/>
                </a:cubicBezTo>
                <a:cubicBezTo>
                  <a:pt x="2990784" y="255058"/>
                  <a:pt x="2988662" y="260848"/>
                  <a:pt x="2987590" y="263353"/>
                </a:cubicBezTo>
                <a:lnTo>
                  <a:pt x="2987372" y="263942"/>
                </a:lnTo>
                <a:lnTo>
                  <a:pt x="2991319" y="233297"/>
                </a:lnTo>
                <a:lnTo>
                  <a:pt x="2995023" y="226926"/>
                </a:lnTo>
                <a:cubicBezTo>
                  <a:pt x="2996348" y="225032"/>
                  <a:pt x="2997426" y="224011"/>
                  <a:pt x="2998015" y="224475"/>
                </a:cubicBezTo>
                <a:close/>
                <a:moveTo>
                  <a:pt x="4136403" y="222237"/>
                </a:moveTo>
                <a:cubicBezTo>
                  <a:pt x="4136225" y="235610"/>
                  <a:pt x="4131866" y="249217"/>
                  <a:pt x="4126774" y="262833"/>
                </a:cubicBezTo>
                <a:lnTo>
                  <a:pt x="4125181" y="267019"/>
                </a:lnTo>
                <a:lnTo>
                  <a:pt x="4132193" y="225901"/>
                </a:lnTo>
                <a:lnTo>
                  <a:pt x="4133321" y="224314"/>
                </a:lnTo>
                <a:cubicBezTo>
                  <a:pt x="4135164" y="222094"/>
                  <a:pt x="4136417" y="221074"/>
                  <a:pt x="4136403" y="222237"/>
                </a:cubicBezTo>
                <a:close/>
                <a:moveTo>
                  <a:pt x="2423926" y="212526"/>
                </a:moveTo>
                <a:cubicBezTo>
                  <a:pt x="2424662" y="212832"/>
                  <a:pt x="2424787" y="214397"/>
                  <a:pt x="2424589" y="216018"/>
                </a:cubicBezTo>
                <a:cubicBezTo>
                  <a:pt x="2424389" y="217636"/>
                  <a:pt x="2423868" y="219310"/>
                  <a:pt x="2423308" y="219836"/>
                </a:cubicBezTo>
                <a:cubicBezTo>
                  <a:pt x="2422935" y="220186"/>
                  <a:pt x="2422546" y="220024"/>
                  <a:pt x="2422227" y="218993"/>
                </a:cubicBezTo>
                <a:cubicBezTo>
                  <a:pt x="2421420" y="216394"/>
                  <a:pt x="2423926" y="212526"/>
                  <a:pt x="2423926" y="212526"/>
                </a:cubicBezTo>
                <a:close/>
                <a:moveTo>
                  <a:pt x="3932536" y="208356"/>
                </a:moveTo>
                <a:cubicBezTo>
                  <a:pt x="3933945" y="208943"/>
                  <a:pt x="3934235" y="209876"/>
                  <a:pt x="3934171" y="210662"/>
                </a:cubicBezTo>
                <a:cubicBezTo>
                  <a:pt x="3934108" y="211447"/>
                  <a:pt x="3933694" y="212088"/>
                  <a:pt x="3933694" y="212088"/>
                </a:cubicBezTo>
                <a:cubicBezTo>
                  <a:pt x="3930877" y="210917"/>
                  <a:pt x="3932536" y="208356"/>
                  <a:pt x="3932536" y="208356"/>
                </a:cubicBezTo>
                <a:close/>
                <a:moveTo>
                  <a:pt x="5609489" y="208355"/>
                </a:moveTo>
                <a:lnTo>
                  <a:pt x="5610663" y="210012"/>
                </a:lnTo>
                <a:lnTo>
                  <a:pt x="5610378" y="211220"/>
                </a:lnTo>
                <a:close/>
                <a:moveTo>
                  <a:pt x="4810063" y="206067"/>
                </a:moveTo>
                <a:lnTo>
                  <a:pt x="4809127" y="209911"/>
                </a:lnTo>
                <a:lnTo>
                  <a:pt x="4808213" y="211495"/>
                </a:lnTo>
                <a:cubicBezTo>
                  <a:pt x="4807288" y="213051"/>
                  <a:pt x="4806915" y="213600"/>
                  <a:pt x="4806917" y="213430"/>
                </a:cubicBezTo>
                <a:cubicBezTo>
                  <a:pt x="4806922" y="213093"/>
                  <a:pt x="4808432" y="209876"/>
                  <a:pt x="4810063" y="206067"/>
                </a:cubicBezTo>
                <a:close/>
                <a:moveTo>
                  <a:pt x="6487016" y="206066"/>
                </a:moveTo>
                <a:lnTo>
                  <a:pt x="6486078" y="209909"/>
                </a:lnTo>
                <a:lnTo>
                  <a:pt x="6485167" y="211495"/>
                </a:lnTo>
                <a:cubicBezTo>
                  <a:pt x="6484241" y="213050"/>
                  <a:pt x="6483866" y="213599"/>
                  <a:pt x="6483869" y="213429"/>
                </a:cubicBezTo>
                <a:cubicBezTo>
                  <a:pt x="6483875" y="213091"/>
                  <a:pt x="6485385" y="209873"/>
                  <a:pt x="6487016" y="206066"/>
                </a:cubicBezTo>
                <a:close/>
                <a:moveTo>
                  <a:pt x="4688939" y="204872"/>
                </a:moveTo>
                <a:cubicBezTo>
                  <a:pt x="4689343" y="205554"/>
                  <a:pt x="4689291" y="207008"/>
                  <a:pt x="4688501" y="209156"/>
                </a:cubicBezTo>
                <a:cubicBezTo>
                  <a:pt x="4687447" y="212021"/>
                  <a:pt x="4685079" y="216131"/>
                  <a:pt x="4680721" y="221316"/>
                </a:cubicBezTo>
                <a:cubicBezTo>
                  <a:pt x="4682425" y="207677"/>
                  <a:pt x="4687729" y="202820"/>
                  <a:pt x="4688939" y="204872"/>
                </a:cubicBezTo>
                <a:close/>
                <a:moveTo>
                  <a:pt x="5364227" y="204609"/>
                </a:moveTo>
                <a:lnTo>
                  <a:pt x="5364107" y="209701"/>
                </a:lnTo>
                <a:lnTo>
                  <a:pt x="5363559" y="215453"/>
                </a:lnTo>
                <a:lnTo>
                  <a:pt x="5345081" y="260662"/>
                </a:lnTo>
                <a:lnTo>
                  <a:pt x="5345279" y="255771"/>
                </a:lnTo>
                <a:lnTo>
                  <a:pt x="5344930" y="244893"/>
                </a:lnTo>
                <a:lnTo>
                  <a:pt x="5353939" y="224163"/>
                </a:lnTo>
                <a:lnTo>
                  <a:pt x="5363259" y="204940"/>
                </a:lnTo>
                <a:close/>
                <a:moveTo>
                  <a:pt x="1758889" y="204060"/>
                </a:moveTo>
                <a:lnTo>
                  <a:pt x="1756579" y="211937"/>
                </a:lnTo>
                <a:lnTo>
                  <a:pt x="1755901" y="215111"/>
                </a:lnTo>
                <a:lnTo>
                  <a:pt x="1755648" y="217158"/>
                </a:lnTo>
                <a:lnTo>
                  <a:pt x="1755978" y="218438"/>
                </a:lnTo>
                <a:lnTo>
                  <a:pt x="1757543" y="216705"/>
                </a:lnTo>
                <a:close/>
                <a:moveTo>
                  <a:pt x="3932941" y="201754"/>
                </a:moveTo>
                <a:lnTo>
                  <a:pt x="3935056" y="204444"/>
                </a:lnTo>
                <a:lnTo>
                  <a:pt x="3934841" y="205363"/>
                </a:lnTo>
                <a:lnTo>
                  <a:pt x="3935273" y="205205"/>
                </a:lnTo>
                <a:lnTo>
                  <a:pt x="3932536" y="208356"/>
                </a:lnTo>
                <a:cubicBezTo>
                  <a:pt x="3931281" y="204315"/>
                  <a:pt x="3930702" y="202449"/>
                  <a:pt x="3932941" y="201754"/>
                </a:cubicBezTo>
                <a:close/>
                <a:moveTo>
                  <a:pt x="5609894" y="201753"/>
                </a:moveTo>
                <a:lnTo>
                  <a:pt x="5611989" y="204416"/>
                </a:lnTo>
                <a:lnTo>
                  <a:pt x="5611643" y="205872"/>
                </a:lnTo>
                <a:lnTo>
                  <a:pt x="5609489" y="208355"/>
                </a:lnTo>
                <a:cubicBezTo>
                  <a:pt x="5608235" y="204314"/>
                  <a:pt x="5607655" y="202448"/>
                  <a:pt x="5609894" y="201753"/>
                </a:cubicBezTo>
                <a:close/>
                <a:moveTo>
                  <a:pt x="3880701" y="196834"/>
                </a:moveTo>
                <a:lnTo>
                  <a:pt x="3879960" y="199135"/>
                </a:lnTo>
                <a:lnTo>
                  <a:pt x="3879434" y="198678"/>
                </a:lnTo>
                <a:cubicBezTo>
                  <a:pt x="3879191" y="197897"/>
                  <a:pt x="3879581" y="197180"/>
                  <a:pt x="3880701" y="196834"/>
                </a:cubicBezTo>
                <a:close/>
                <a:moveTo>
                  <a:pt x="5557653" y="196832"/>
                </a:moveTo>
                <a:lnTo>
                  <a:pt x="5556913" y="199134"/>
                </a:lnTo>
                <a:lnTo>
                  <a:pt x="5556385" y="198677"/>
                </a:lnTo>
                <a:cubicBezTo>
                  <a:pt x="5556145" y="197897"/>
                  <a:pt x="5556535" y="197179"/>
                  <a:pt x="5557653" y="196832"/>
                </a:cubicBezTo>
                <a:close/>
                <a:moveTo>
                  <a:pt x="4906511" y="194941"/>
                </a:moveTo>
                <a:lnTo>
                  <a:pt x="4906239" y="200639"/>
                </a:lnTo>
                <a:cubicBezTo>
                  <a:pt x="4905737" y="209233"/>
                  <a:pt x="4905600" y="213897"/>
                  <a:pt x="4905785" y="215896"/>
                </a:cubicBezTo>
                <a:lnTo>
                  <a:pt x="4906399" y="215586"/>
                </a:lnTo>
                <a:lnTo>
                  <a:pt x="4896266" y="242073"/>
                </a:lnTo>
                <a:cubicBezTo>
                  <a:pt x="4890033" y="260861"/>
                  <a:pt x="4884820" y="279278"/>
                  <a:pt x="4880285" y="297641"/>
                </a:cubicBezTo>
                <a:lnTo>
                  <a:pt x="4875373" y="309051"/>
                </a:lnTo>
                <a:lnTo>
                  <a:pt x="4879764" y="279633"/>
                </a:lnTo>
                <a:lnTo>
                  <a:pt x="4881293" y="257487"/>
                </a:lnTo>
                <a:lnTo>
                  <a:pt x="4902939" y="203165"/>
                </a:lnTo>
                <a:close/>
                <a:moveTo>
                  <a:pt x="4554411" y="194646"/>
                </a:moveTo>
                <a:cubicBezTo>
                  <a:pt x="4554499" y="198880"/>
                  <a:pt x="4554833" y="201930"/>
                  <a:pt x="4554683" y="204575"/>
                </a:cubicBezTo>
                <a:cubicBezTo>
                  <a:pt x="4554532" y="207222"/>
                  <a:pt x="4553900" y="209463"/>
                  <a:pt x="4552054" y="212080"/>
                </a:cubicBezTo>
                <a:cubicBezTo>
                  <a:pt x="4550315" y="206484"/>
                  <a:pt x="4551095" y="199766"/>
                  <a:pt x="4554411" y="194646"/>
                </a:cubicBezTo>
                <a:close/>
                <a:moveTo>
                  <a:pt x="1550860" y="190402"/>
                </a:moveTo>
                <a:cubicBezTo>
                  <a:pt x="1550715" y="189313"/>
                  <a:pt x="1550206" y="188925"/>
                  <a:pt x="1549300" y="191000"/>
                </a:cubicBezTo>
                <a:cubicBezTo>
                  <a:pt x="1549625" y="192047"/>
                  <a:pt x="1548368" y="192439"/>
                  <a:pt x="1548693" y="193487"/>
                </a:cubicBezTo>
                <a:cubicBezTo>
                  <a:pt x="1549346" y="194481"/>
                  <a:pt x="1549863" y="194477"/>
                  <a:pt x="1550231" y="193996"/>
                </a:cubicBezTo>
                <a:cubicBezTo>
                  <a:pt x="1550508" y="193637"/>
                  <a:pt x="1550701" y="193011"/>
                  <a:pt x="1550807" y="192337"/>
                </a:cubicBezTo>
                <a:cubicBezTo>
                  <a:pt x="1550913" y="191665"/>
                  <a:pt x="1550932" y="190946"/>
                  <a:pt x="1550860" y="190402"/>
                </a:cubicBezTo>
                <a:close/>
                <a:moveTo>
                  <a:pt x="3345198" y="188566"/>
                </a:moveTo>
                <a:lnTo>
                  <a:pt x="3344376" y="191937"/>
                </a:lnTo>
                <a:lnTo>
                  <a:pt x="3343574" y="193329"/>
                </a:lnTo>
                <a:cubicBezTo>
                  <a:pt x="3342765" y="194692"/>
                  <a:pt x="3342436" y="195175"/>
                  <a:pt x="3342437" y="195027"/>
                </a:cubicBezTo>
                <a:cubicBezTo>
                  <a:pt x="3342442" y="194729"/>
                  <a:pt x="3343767" y="191907"/>
                  <a:pt x="3345198" y="188566"/>
                </a:cubicBezTo>
                <a:close/>
                <a:moveTo>
                  <a:pt x="1707372" y="188198"/>
                </a:moveTo>
                <a:lnTo>
                  <a:pt x="1707054" y="188721"/>
                </a:lnTo>
                <a:cubicBezTo>
                  <a:pt x="1705259" y="191712"/>
                  <a:pt x="1698244" y="203736"/>
                  <a:pt x="1700895" y="204668"/>
                </a:cubicBezTo>
                <a:cubicBezTo>
                  <a:pt x="1701335" y="205015"/>
                  <a:pt x="1702173" y="203970"/>
                  <a:pt x="1703130" y="202337"/>
                </a:cubicBezTo>
                <a:lnTo>
                  <a:pt x="1705838" y="196962"/>
                </a:lnTo>
                <a:close/>
                <a:moveTo>
                  <a:pt x="4554817" y="188044"/>
                </a:moveTo>
                <a:cubicBezTo>
                  <a:pt x="4555443" y="190064"/>
                  <a:pt x="4555903" y="191542"/>
                  <a:pt x="4555925" y="192601"/>
                </a:cubicBezTo>
                <a:cubicBezTo>
                  <a:pt x="4555947" y="193658"/>
                  <a:pt x="4555531" y="194297"/>
                  <a:pt x="4554411" y="194646"/>
                </a:cubicBezTo>
                <a:cubicBezTo>
                  <a:pt x="4553833" y="192780"/>
                  <a:pt x="4550341" y="189433"/>
                  <a:pt x="4554817" y="188044"/>
                </a:cubicBezTo>
                <a:close/>
                <a:moveTo>
                  <a:pt x="3238910" y="187516"/>
                </a:moveTo>
                <a:cubicBezTo>
                  <a:pt x="3239265" y="188115"/>
                  <a:pt x="3239218" y="189391"/>
                  <a:pt x="3238525" y="191275"/>
                </a:cubicBezTo>
                <a:cubicBezTo>
                  <a:pt x="3237600" y="193790"/>
                  <a:pt x="3235522" y="197395"/>
                  <a:pt x="3231696" y="201946"/>
                </a:cubicBezTo>
                <a:cubicBezTo>
                  <a:pt x="3233196" y="189977"/>
                  <a:pt x="3237848" y="185716"/>
                  <a:pt x="3238910" y="187516"/>
                </a:cubicBezTo>
                <a:close/>
                <a:moveTo>
                  <a:pt x="4966472" y="186564"/>
                </a:moveTo>
                <a:lnTo>
                  <a:pt x="4965943" y="193722"/>
                </a:lnTo>
                <a:lnTo>
                  <a:pt x="4965191" y="195468"/>
                </a:lnTo>
                <a:close/>
                <a:moveTo>
                  <a:pt x="4555221" y="181441"/>
                </a:moveTo>
                <a:cubicBezTo>
                  <a:pt x="4555848" y="183461"/>
                  <a:pt x="4556305" y="184939"/>
                  <a:pt x="4556329" y="185997"/>
                </a:cubicBezTo>
                <a:cubicBezTo>
                  <a:pt x="4556350" y="187056"/>
                  <a:pt x="4555936" y="187695"/>
                  <a:pt x="4554817" y="188044"/>
                </a:cubicBezTo>
                <a:cubicBezTo>
                  <a:pt x="4554238" y="186177"/>
                  <a:pt x="4550747" y="182831"/>
                  <a:pt x="4555221" y="181441"/>
                </a:cubicBezTo>
                <a:close/>
                <a:moveTo>
                  <a:pt x="2041317" y="181324"/>
                </a:moveTo>
                <a:cubicBezTo>
                  <a:pt x="2042298" y="181734"/>
                  <a:pt x="2042500" y="182383"/>
                  <a:pt x="2042457" y="182932"/>
                </a:cubicBezTo>
                <a:cubicBezTo>
                  <a:pt x="2042413" y="183481"/>
                  <a:pt x="2042123" y="183926"/>
                  <a:pt x="2042123" y="183926"/>
                </a:cubicBezTo>
                <a:cubicBezTo>
                  <a:pt x="2040162" y="183110"/>
                  <a:pt x="2041317" y="181324"/>
                  <a:pt x="2041317" y="181324"/>
                </a:cubicBezTo>
                <a:close/>
                <a:moveTo>
                  <a:pt x="2653080" y="179729"/>
                </a:moveTo>
                <a:lnTo>
                  <a:pt x="2652428" y="182407"/>
                </a:lnTo>
                <a:lnTo>
                  <a:pt x="2651791" y="183512"/>
                </a:lnTo>
                <a:cubicBezTo>
                  <a:pt x="2651145" y="184597"/>
                  <a:pt x="2650885" y="184980"/>
                  <a:pt x="2650888" y="184861"/>
                </a:cubicBezTo>
                <a:cubicBezTo>
                  <a:pt x="2650889" y="184626"/>
                  <a:pt x="2651942" y="182383"/>
                  <a:pt x="2653080" y="179729"/>
                </a:cubicBezTo>
                <a:close/>
                <a:moveTo>
                  <a:pt x="2568639" y="178894"/>
                </a:moveTo>
                <a:cubicBezTo>
                  <a:pt x="2568921" y="179372"/>
                  <a:pt x="2568884" y="180384"/>
                  <a:pt x="2568333" y="181880"/>
                </a:cubicBezTo>
                <a:cubicBezTo>
                  <a:pt x="2567599" y="183880"/>
                  <a:pt x="2565947" y="186744"/>
                  <a:pt x="2562909" y="190357"/>
                </a:cubicBezTo>
                <a:cubicBezTo>
                  <a:pt x="2564099" y="180850"/>
                  <a:pt x="2567796" y="177464"/>
                  <a:pt x="2568639" y="178894"/>
                </a:cubicBezTo>
                <a:close/>
                <a:moveTo>
                  <a:pt x="3083662" y="178224"/>
                </a:moveTo>
                <a:lnTo>
                  <a:pt x="3084340" y="181035"/>
                </a:lnTo>
                <a:lnTo>
                  <a:pt x="3084404" y="182454"/>
                </a:lnTo>
                <a:lnTo>
                  <a:pt x="3080706" y="193645"/>
                </a:lnTo>
                <a:cubicBezTo>
                  <a:pt x="3075293" y="206926"/>
                  <a:pt x="3066377" y="223494"/>
                  <a:pt x="3064512" y="229757"/>
                </a:cubicBezTo>
                <a:lnTo>
                  <a:pt x="3054398" y="261609"/>
                </a:lnTo>
                <a:lnTo>
                  <a:pt x="3058203" y="234425"/>
                </a:lnTo>
                <a:lnTo>
                  <a:pt x="3059756" y="231151"/>
                </a:lnTo>
                <a:cubicBezTo>
                  <a:pt x="3062621" y="224852"/>
                  <a:pt x="3065763" y="217595"/>
                  <a:pt x="3069553" y="208294"/>
                </a:cubicBezTo>
                <a:cubicBezTo>
                  <a:pt x="3071379" y="205089"/>
                  <a:pt x="3080376" y="182209"/>
                  <a:pt x="3083662" y="178224"/>
                </a:cubicBezTo>
                <a:close/>
                <a:moveTo>
                  <a:pt x="2041599" y="176721"/>
                </a:moveTo>
                <a:lnTo>
                  <a:pt x="2043073" y="178597"/>
                </a:lnTo>
                <a:lnTo>
                  <a:pt x="2042923" y="179237"/>
                </a:lnTo>
                <a:lnTo>
                  <a:pt x="2043225" y="179127"/>
                </a:lnTo>
                <a:lnTo>
                  <a:pt x="2041317" y="181324"/>
                </a:lnTo>
                <a:cubicBezTo>
                  <a:pt x="2040444" y="178507"/>
                  <a:pt x="2040038" y="177206"/>
                  <a:pt x="2041599" y="176721"/>
                </a:cubicBezTo>
                <a:close/>
                <a:moveTo>
                  <a:pt x="3969452" y="176531"/>
                </a:moveTo>
                <a:cubicBezTo>
                  <a:pt x="3970033" y="177842"/>
                  <a:pt x="3970201" y="180900"/>
                  <a:pt x="3970145" y="184752"/>
                </a:cubicBezTo>
                <a:lnTo>
                  <a:pt x="3969728" y="191351"/>
                </a:lnTo>
                <a:lnTo>
                  <a:pt x="3966837" y="197973"/>
                </a:lnTo>
                <a:lnTo>
                  <a:pt x="3963129" y="206861"/>
                </a:lnTo>
                <a:lnTo>
                  <a:pt x="3963273" y="203291"/>
                </a:lnTo>
                <a:cubicBezTo>
                  <a:pt x="3963689" y="194426"/>
                  <a:pt x="3964438" y="184649"/>
                  <a:pt x="3966300" y="178788"/>
                </a:cubicBezTo>
                <a:cubicBezTo>
                  <a:pt x="3967883" y="175654"/>
                  <a:pt x="3968874" y="175218"/>
                  <a:pt x="3969452" y="176531"/>
                </a:cubicBezTo>
                <a:close/>
                <a:moveTo>
                  <a:pt x="2047475" y="175179"/>
                </a:moveTo>
                <a:lnTo>
                  <a:pt x="2050568" y="176273"/>
                </a:lnTo>
                <a:cubicBezTo>
                  <a:pt x="2053738" y="180004"/>
                  <a:pt x="2054153" y="183231"/>
                  <a:pt x="2053237" y="185613"/>
                </a:cubicBezTo>
                <a:lnTo>
                  <a:pt x="2050076" y="188849"/>
                </a:lnTo>
                <a:lnTo>
                  <a:pt x="2047312" y="221858"/>
                </a:lnTo>
                <a:lnTo>
                  <a:pt x="2041855" y="241933"/>
                </a:lnTo>
                <a:lnTo>
                  <a:pt x="2049616" y="189319"/>
                </a:lnTo>
                <a:lnTo>
                  <a:pt x="2049527" y="189410"/>
                </a:lnTo>
                <a:cubicBezTo>
                  <a:pt x="2044773" y="191498"/>
                  <a:pt x="2038682" y="188037"/>
                  <a:pt x="2047475" y="175179"/>
                </a:cubicBezTo>
                <a:close/>
                <a:moveTo>
                  <a:pt x="1570934" y="171856"/>
                </a:moveTo>
                <a:cubicBezTo>
                  <a:pt x="1570934" y="171856"/>
                  <a:pt x="1570254" y="172094"/>
                  <a:pt x="1569658" y="172301"/>
                </a:cubicBezTo>
                <a:lnTo>
                  <a:pt x="1569563" y="172335"/>
                </a:lnTo>
                <a:lnTo>
                  <a:pt x="1568923" y="172557"/>
                </a:lnTo>
                <a:cubicBezTo>
                  <a:pt x="1568763" y="172614"/>
                  <a:pt x="1568720" y="172628"/>
                  <a:pt x="1568891" y="172569"/>
                </a:cubicBezTo>
                <a:lnTo>
                  <a:pt x="1569563" y="172335"/>
                </a:lnTo>
                <a:close/>
                <a:moveTo>
                  <a:pt x="2474854" y="171765"/>
                </a:moveTo>
                <a:cubicBezTo>
                  <a:pt x="2474916" y="174717"/>
                  <a:pt x="2475147" y="176844"/>
                  <a:pt x="2475042" y="178687"/>
                </a:cubicBezTo>
                <a:cubicBezTo>
                  <a:pt x="2474939" y="180533"/>
                  <a:pt x="2474496" y="182096"/>
                  <a:pt x="2473210" y="183920"/>
                </a:cubicBezTo>
                <a:cubicBezTo>
                  <a:pt x="2472000" y="180018"/>
                  <a:pt x="2472540" y="175336"/>
                  <a:pt x="2474854" y="171765"/>
                </a:cubicBezTo>
                <a:close/>
                <a:moveTo>
                  <a:pt x="3482450" y="171452"/>
                </a:moveTo>
                <a:lnTo>
                  <a:pt x="3481985" y="177730"/>
                </a:lnTo>
                <a:lnTo>
                  <a:pt x="3481325" y="179265"/>
                </a:lnTo>
                <a:close/>
                <a:moveTo>
                  <a:pt x="2475136" y="167162"/>
                </a:moveTo>
                <a:cubicBezTo>
                  <a:pt x="2475573" y="168572"/>
                  <a:pt x="2475892" y="169602"/>
                  <a:pt x="2475908" y="170339"/>
                </a:cubicBezTo>
                <a:cubicBezTo>
                  <a:pt x="2475924" y="171079"/>
                  <a:pt x="2475635" y="171523"/>
                  <a:pt x="2474854" y="171765"/>
                </a:cubicBezTo>
                <a:cubicBezTo>
                  <a:pt x="2474451" y="170465"/>
                  <a:pt x="2472016" y="168131"/>
                  <a:pt x="2475136" y="167162"/>
                </a:cubicBezTo>
                <a:close/>
                <a:moveTo>
                  <a:pt x="4591622" y="166055"/>
                </a:moveTo>
                <a:lnTo>
                  <a:pt x="4591349" y="171754"/>
                </a:lnTo>
                <a:cubicBezTo>
                  <a:pt x="4590847" y="180346"/>
                  <a:pt x="4590709" y="185011"/>
                  <a:pt x="4590895" y="187011"/>
                </a:cubicBezTo>
                <a:lnTo>
                  <a:pt x="4591509" y="186700"/>
                </a:lnTo>
                <a:lnTo>
                  <a:pt x="4581375" y="213187"/>
                </a:lnTo>
                <a:cubicBezTo>
                  <a:pt x="4575143" y="231976"/>
                  <a:pt x="4569929" y="250393"/>
                  <a:pt x="4565394" y="268755"/>
                </a:cubicBezTo>
                <a:lnTo>
                  <a:pt x="4560481" y="280165"/>
                </a:lnTo>
                <a:lnTo>
                  <a:pt x="4564871" y="250748"/>
                </a:lnTo>
                <a:lnTo>
                  <a:pt x="4566402" y="228602"/>
                </a:lnTo>
                <a:lnTo>
                  <a:pt x="4588048" y="174280"/>
                </a:lnTo>
                <a:close/>
                <a:moveTo>
                  <a:pt x="2475419" y="162560"/>
                </a:moveTo>
                <a:cubicBezTo>
                  <a:pt x="2475855" y="163968"/>
                  <a:pt x="2476174" y="164999"/>
                  <a:pt x="2476191" y="165736"/>
                </a:cubicBezTo>
                <a:cubicBezTo>
                  <a:pt x="2476205" y="166475"/>
                  <a:pt x="2475916" y="166921"/>
                  <a:pt x="2475136" y="167162"/>
                </a:cubicBezTo>
                <a:cubicBezTo>
                  <a:pt x="2474732" y="165864"/>
                  <a:pt x="2472298" y="163528"/>
                  <a:pt x="2475419" y="162560"/>
                </a:cubicBezTo>
                <a:close/>
                <a:moveTo>
                  <a:pt x="3991367" y="161672"/>
                </a:moveTo>
                <a:cubicBezTo>
                  <a:pt x="3991757" y="161979"/>
                  <a:pt x="3991915" y="162782"/>
                  <a:pt x="3991887" y="163970"/>
                </a:cubicBezTo>
                <a:cubicBezTo>
                  <a:pt x="3991858" y="165157"/>
                  <a:pt x="3991644" y="166724"/>
                  <a:pt x="3991289" y="168563"/>
                </a:cubicBezTo>
                <a:cubicBezTo>
                  <a:pt x="3990221" y="174074"/>
                  <a:pt x="3987881" y="181998"/>
                  <a:pt x="3985505" y="189262"/>
                </a:cubicBezTo>
                <a:cubicBezTo>
                  <a:pt x="3983127" y="196524"/>
                  <a:pt x="3980708" y="203122"/>
                  <a:pt x="3979486" y="205976"/>
                </a:cubicBezTo>
                <a:lnTo>
                  <a:pt x="3979239" y="206648"/>
                </a:lnTo>
                <a:lnTo>
                  <a:pt x="3983735" y="171724"/>
                </a:lnTo>
                <a:lnTo>
                  <a:pt x="3987957" y="164464"/>
                </a:lnTo>
                <a:cubicBezTo>
                  <a:pt x="3989465" y="162304"/>
                  <a:pt x="3990695" y="161143"/>
                  <a:pt x="3991367" y="161672"/>
                </a:cubicBezTo>
                <a:close/>
                <a:moveTo>
                  <a:pt x="3555201" y="160403"/>
                </a:moveTo>
                <a:lnTo>
                  <a:pt x="3555061" y="166405"/>
                </a:lnTo>
                <a:lnTo>
                  <a:pt x="3554580" y="171453"/>
                </a:lnTo>
                <a:lnTo>
                  <a:pt x="3538366" y="211126"/>
                </a:lnTo>
                <a:lnTo>
                  <a:pt x="3538537" y="206832"/>
                </a:lnTo>
                <a:lnTo>
                  <a:pt x="3538233" y="197287"/>
                </a:lnTo>
                <a:lnTo>
                  <a:pt x="3546137" y="179095"/>
                </a:lnTo>
                <a:close/>
                <a:moveTo>
                  <a:pt x="1664051" y="159689"/>
                </a:moveTo>
                <a:lnTo>
                  <a:pt x="1663633" y="160982"/>
                </a:lnTo>
                <a:lnTo>
                  <a:pt x="1663339" y="160723"/>
                </a:lnTo>
                <a:cubicBezTo>
                  <a:pt x="1663203" y="160287"/>
                  <a:pt x="1663422" y="159883"/>
                  <a:pt x="1664051" y="159689"/>
                </a:cubicBezTo>
                <a:close/>
                <a:moveTo>
                  <a:pt x="2042575" y="158458"/>
                </a:moveTo>
                <a:cubicBezTo>
                  <a:pt x="2042624" y="160838"/>
                  <a:pt x="2042812" y="162551"/>
                  <a:pt x="2042727" y="164039"/>
                </a:cubicBezTo>
                <a:cubicBezTo>
                  <a:pt x="2042642" y="165524"/>
                  <a:pt x="2042287" y="166785"/>
                  <a:pt x="2041249" y="168255"/>
                </a:cubicBezTo>
                <a:cubicBezTo>
                  <a:pt x="2040274" y="165111"/>
                  <a:pt x="2040710" y="161337"/>
                  <a:pt x="2042575" y="158458"/>
                </a:cubicBezTo>
                <a:close/>
                <a:moveTo>
                  <a:pt x="2042802" y="154751"/>
                </a:moveTo>
                <a:cubicBezTo>
                  <a:pt x="2043156" y="155885"/>
                  <a:pt x="2043413" y="156715"/>
                  <a:pt x="2043425" y="157310"/>
                </a:cubicBezTo>
                <a:cubicBezTo>
                  <a:pt x="2043438" y="157905"/>
                  <a:pt x="2043205" y="158265"/>
                  <a:pt x="2042575" y="158458"/>
                </a:cubicBezTo>
                <a:cubicBezTo>
                  <a:pt x="2042248" y="157412"/>
                  <a:pt x="2040287" y="155530"/>
                  <a:pt x="2042802" y="154751"/>
                </a:cubicBezTo>
                <a:close/>
                <a:moveTo>
                  <a:pt x="3153512" y="153454"/>
                </a:moveTo>
                <a:lnTo>
                  <a:pt x="3153271" y="158455"/>
                </a:lnTo>
                <a:cubicBezTo>
                  <a:pt x="3152832" y="165995"/>
                  <a:pt x="3152711" y="170088"/>
                  <a:pt x="3152875" y="171842"/>
                </a:cubicBezTo>
                <a:lnTo>
                  <a:pt x="3153413" y="171569"/>
                </a:lnTo>
                <a:lnTo>
                  <a:pt x="3144522" y="194814"/>
                </a:lnTo>
                <a:cubicBezTo>
                  <a:pt x="3139051" y="211299"/>
                  <a:pt x="3134476" y="227460"/>
                  <a:pt x="3130497" y="243575"/>
                </a:cubicBezTo>
                <a:lnTo>
                  <a:pt x="3126185" y="253586"/>
                </a:lnTo>
                <a:lnTo>
                  <a:pt x="3130040" y="227772"/>
                </a:lnTo>
                <a:lnTo>
                  <a:pt x="3131382" y="208339"/>
                </a:lnTo>
                <a:lnTo>
                  <a:pt x="3150378" y="160670"/>
                </a:lnTo>
                <a:close/>
                <a:moveTo>
                  <a:pt x="2043029" y="151040"/>
                </a:moveTo>
                <a:cubicBezTo>
                  <a:pt x="2043383" y="152177"/>
                  <a:pt x="2043640" y="153007"/>
                  <a:pt x="2043652" y="153600"/>
                </a:cubicBezTo>
                <a:cubicBezTo>
                  <a:pt x="2043663" y="154196"/>
                  <a:pt x="2043431" y="154555"/>
                  <a:pt x="2042802" y="154751"/>
                </a:cubicBezTo>
                <a:cubicBezTo>
                  <a:pt x="2042477" y="153701"/>
                  <a:pt x="2040515" y="151820"/>
                  <a:pt x="2043029" y="151040"/>
                </a:cubicBezTo>
                <a:close/>
                <a:moveTo>
                  <a:pt x="1721258" y="150880"/>
                </a:moveTo>
                <a:lnTo>
                  <a:pt x="1717332" y="161140"/>
                </a:lnTo>
                <a:lnTo>
                  <a:pt x="1712645" y="173501"/>
                </a:lnTo>
                <a:lnTo>
                  <a:pt x="1712076" y="178302"/>
                </a:lnTo>
                <a:lnTo>
                  <a:pt x="1715011" y="168800"/>
                </a:lnTo>
                <a:cubicBezTo>
                  <a:pt x="1716338" y="164563"/>
                  <a:pt x="1717705" y="160526"/>
                  <a:pt x="1719148" y="157081"/>
                </a:cubicBezTo>
                <a:lnTo>
                  <a:pt x="1720948" y="153288"/>
                </a:lnTo>
                <a:close/>
                <a:moveTo>
                  <a:pt x="1670517" y="143508"/>
                </a:moveTo>
                <a:cubicBezTo>
                  <a:pt x="1670080" y="144506"/>
                  <a:pt x="1669523" y="146224"/>
                  <a:pt x="1668950" y="148233"/>
                </a:cubicBezTo>
                <a:lnTo>
                  <a:pt x="1667690" y="153182"/>
                </a:lnTo>
                <a:lnTo>
                  <a:pt x="1670067" y="145620"/>
                </a:lnTo>
                <a:close/>
                <a:moveTo>
                  <a:pt x="1495885" y="130575"/>
                </a:moveTo>
                <a:cubicBezTo>
                  <a:pt x="1497517" y="131860"/>
                  <a:pt x="1497950" y="132533"/>
                  <a:pt x="1497756" y="132903"/>
                </a:cubicBezTo>
                <a:cubicBezTo>
                  <a:pt x="1497561" y="133271"/>
                  <a:pt x="1496735" y="133335"/>
                  <a:pt x="1495847" y="133406"/>
                </a:cubicBezTo>
                <a:cubicBezTo>
                  <a:pt x="1495867" y="131881"/>
                  <a:pt x="1495885" y="130575"/>
                  <a:pt x="1495885" y="130575"/>
                </a:cubicBezTo>
                <a:close/>
                <a:moveTo>
                  <a:pt x="1570026" y="126025"/>
                </a:moveTo>
                <a:cubicBezTo>
                  <a:pt x="1569924" y="133540"/>
                  <a:pt x="1567476" y="141183"/>
                  <a:pt x="1564614" y="148833"/>
                </a:cubicBezTo>
                <a:lnTo>
                  <a:pt x="1563719" y="151187"/>
                </a:lnTo>
                <a:lnTo>
                  <a:pt x="1567659" y="128084"/>
                </a:lnTo>
                <a:lnTo>
                  <a:pt x="1568293" y="127193"/>
                </a:lnTo>
                <a:cubicBezTo>
                  <a:pt x="1569328" y="125945"/>
                  <a:pt x="1570034" y="125372"/>
                  <a:pt x="1570026" y="126025"/>
                </a:cubicBezTo>
                <a:close/>
                <a:moveTo>
                  <a:pt x="4387008" y="120748"/>
                </a:moveTo>
                <a:lnTo>
                  <a:pt x="4386070" y="124592"/>
                </a:lnTo>
                <a:lnTo>
                  <a:pt x="4385159" y="126176"/>
                </a:lnTo>
                <a:cubicBezTo>
                  <a:pt x="4384235" y="127732"/>
                  <a:pt x="4383859" y="128281"/>
                  <a:pt x="4383862" y="128113"/>
                </a:cubicBezTo>
                <a:cubicBezTo>
                  <a:pt x="4383867" y="127773"/>
                  <a:pt x="4385379" y="124557"/>
                  <a:pt x="4387008" y="120748"/>
                </a:cubicBezTo>
                <a:close/>
                <a:moveTo>
                  <a:pt x="4265885" y="119554"/>
                </a:moveTo>
                <a:cubicBezTo>
                  <a:pt x="4266289" y="120237"/>
                  <a:pt x="4266237" y="121689"/>
                  <a:pt x="4265446" y="123839"/>
                </a:cubicBezTo>
                <a:cubicBezTo>
                  <a:pt x="4264391" y="126705"/>
                  <a:pt x="4262024" y="130813"/>
                  <a:pt x="4257665" y="135996"/>
                </a:cubicBezTo>
                <a:cubicBezTo>
                  <a:pt x="4259371" y="122357"/>
                  <a:pt x="4264675" y="117501"/>
                  <a:pt x="4265885" y="119554"/>
                </a:cubicBezTo>
                <a:close/>
                <a:moveTo>
                  <a:pt x="1455482" y="118227"/>
                </a:moveTo>
                <a:cubicBezTo>
                  <a:pt x="1456273" y="118556"/>
                  <a:pt x="1456435" y="119080"/>
                  <a:pt x="1456400" y="119522"/>
                </a:cubicBezTo>
                <a:cubicBezTo>
                  <a:pt x="1456366" y="119963"/>
                  <a:pt x="1456131" y="120322"/>
                  <a:pt x="1456131" y="120322"/>
                </a:cubicBezTo>
                <a:cubicBezTo>
                  <a:pt x="1454551" y="119665"/>
                  <a:pt x="1455482" y="118227"/>
                  <a:pt x="1455482" y="118227"/>
                </a:cubicBezTo>
                <a:close/>
                <a:moveTo>
                  <a:pt x="4941215" y="117542"/>
                </a:moveTo>
                <a:lnTo>
                  <a:pt x="4941053" y="124382"/>
                </a:lnTo>
                <a:lnTo>
                  <a:pt x="4940508" y="130136"/>
                </a:lnTo>
                <a:lnTo>
                  <a:pt x="4922027" y="175344"/>
                </a:lnTo>
                <a:lnTo>
                  <a:pt x="4922225" y="170451"/>
                </a:lnTo>
                <a:lnTo>
                  <a:pt x="4921879" y="159573"/>
                </a:lnTo>
                <a:lnTo>
                  <a:pt x="4930884" y="138842"/>
                </a:lnTo>
                <a:close/>
                <a:moveTo>
                  <a:pt x="1455709" y="114517"/>
                </a:moveTo>
                <a:lnTo>
                  <a:pt x="1456898" y="116028"/>
                </a:lnTo>
                <a:lnTo>
                  <a:pt x="1456776" y="116544"/>
                </a:lnTo>
                <a:lnTo>
                  <a:pt x="1457019" y="116456"/>
                </a:lnTo>
                <a:lnTo>
                  <a:pt x="1455482" y="118227"/>
                </a:lnTo>
                <a:cubicBezTo>
                  <a:pt x="1454777" y="115956"/>
                  <a:pt x="1454451" y="114906"/>
                  <a:pt x="1455709" y="114517"/>
                </a:cubicBezTo>
                <a:close/>
                <a:moveTo>
                  <a:pt x="1426358" y="111753"/>
                </a:moveTo>
                <a:lnTo>
                  <a:pt x="1425942" y="113045"/>
                </a:lnTo>
                <a:lnTo>
                  <a:pt x="1425647" y="112788"/>
                </a:lnTo>
                <a:cubicBezTo>
                  <a:pt x="1425511" y="112350"/>
                  <a:pt x="1425730" y="111948"/>
                  <a:pt x="1426358" y="111753"/>
                </a:cubicBezTo>
                <a:close/>
                <a:moveTo>
                  <a:pt x="4088969" y="108964"/>
                </a:moveTo>
                <a:lnTo>
                  <a:pt x="4089742" y="112168"/>
                </a:lnTo>
                <a:lnTo>
                  <a:pt x="4089814" y="113784"/>
                </a:lnTo>
                <a:lnTo>
                  <a:pt x="4085599" y="126538"/>
                </a:lnTo>
                <a:cubicBezTo>
                  <a:pt x="4079430" y="141673"/>
                  <a:pt x="4069272" y="160553"/>
                  <a:pt x="4067143" y="167690"/>
                </a:cubicBezTo>
                <a:lnTo>
                  <a:pt x="4055620" y="203988"/>
                </a:lnTo>
                <a:lnTo>
                  <a:pt x="4059957" y="173010"/>
                </a:lnTo>
                <a:lnTo>
                  <a:pt x="4061727" y="169280"/>
                </a:lnTo>
                <a:cubicBezTo>
                  <a:pt x="4064989" y="162101"/>
                  <a:pt x="4068571" y="153833"/>
                  <a:pt x="4072889" y="143231"/>
                </a:cubicBezTo>
                <a:cubicBezTo>
                  <a:pt x="4074971" y="139582"/>
                  <a:pt x="4085224" y="113506"/>
                  <a:pt x="4088969" y="108964"/>
                </a:cubicBezTo>
                <a:close/>
                <a:moveTo>
                  <a:pt x="2467189" y="106652"/>
                </a:moveTo>
                <a:lnTo>
                  <a:pt x="2466820" y="111642"/>
                </a:lnTo>
                <a:lnTo>
                  <a:pt x="2466296" y="112860"/>
                </a:lnTo>
                <a:close/>
                <a:moveTo>
                  <a:pt x="2658510" y="102196"/>
                </a:moveTo>
                <a:lnTo>
                  <a:pt x="2659824" y="102369"/>
                </a:lnTo>
                <a:lnTo>
                  <a:pt x="2653885" y="119470"/>
                </a:lnTo>
                <a:lnTo>
                  <a:pt x="2662587" y="102864"/>
                </a:lnTo>
                <a:lnTo>
                  <a:pt x="2662272" y="112668"/>
                </a:lnTo>
                <a:lnTo>
                  <a:pt x="2662388" y="116851"/>
                </a:lnTo>
                <a:lnTo>
                  <a:pt x="2638438" y="171166"/>
                </a:lnTo>
                <a:lnTo>
                  <a:pt x="2636107" y="177269"/>
                </a:lnTo>
                <a:close/>
                <a:moveTo>
                  <a:pt x="4543417" y="101247"/>
                </a:moveTo>
                <a:lnTo>
                  <a:pt x="4542887" y="108403"/>
                </a:lnTo>
                <a:lnTo>
                  <a:pt x="4542136" y="110150"/>
                </a:lnTo>
                <a:close/>
                <a:moveTo>
                  <a:pt x="1476224" y="100345"/>
                </a:moveTo>
                <a:cubicBezTo>
                  <a:pt x="1476549" y="101082"/>
                  <a:pt x="1476645" y="102801"/>
                  <a:pt x="1476612" y="104964"/>
                </a:cubicBezTo>
                <a:lnTo>
                  <a:pt x="1476378" y="108671"/>
                </a:lnTo>
                <a:lnTo>
                  <a:pt x="1474753" y="112392"/>
                </a:lnTo>
                <a:lnTo>
                  <a:pt x="1472670" y="117385"/>
                </a:lnTo>
                <a:lnTo>
                  <a:pt x="1472751" y="115381"/>
                </a:lnTo>
                <a:cubicBezTo>
                  <a:pt x="1472986" y="110401"/>
                  <a:pt x="1473407" y="104906"/>
                  <a:pt x="1474451" y="101613"/>
                </a:cubicBezTo>
                <a:cubicBezTo>
                  <a:pt x="1475341" y="99853"/>
                  <a:pt x="1475897" y="99609"/>
                  <a:pt x="1476224" y="100345"/>
                </a:cubicBezTo>
                <a:close/>
                <a:moveTo>
                  <a:pt x="1488537" y="91997"/>
                </a:moveTo>
                <a:cubicBezTo>
                  <a:pt x="1488755" y="92169"/>
                  <a:pt x="1488845" y="92622"/>
                  <a:pt x="1488829" y="93289"/>
                </a:cubicBezTo>
                <a:cubicBezTo>
                  <a:pt x="1488811" y="93954"/>
                  <a:pt x="1488692" y="94836"/>
                  <a:pt x="1488491" y="95868"/>
                </a:cubicBezTo>
                <a:cubicBezTo>
                  <a:pt x="1487892" y="98965"/>
                  <a:pt x="1486576" y="103418"/>
                  <a:pt x="1485241" y="107498"/>
                </a:cubicBezTo>
                <a:cubicBezTo>
                  <a:pt x="1483906" y="111578"/>
                  <a:pt x="1482547" y="115285"/>
                  <a:pt x="1481860" y="116888"/>
                </a:cubicBezTo>
                <a:lnTo>
                  <a:pt x="1481721" y="117266"/>
                </a:lnTo>
                <a:lnTo>
                  <a:pt x="1484248" y="97644"/>
                </a:lnTo>
                <a:lnTo>
                  <a:pt x="1486620" y="93566"/>
                </a:lnTo>
                <a:cubicBezTo>
                  <a:pt x="1487467" y="92351"/>
                  <a:pt x="1488159" y="91698"/>
                  <a:pt x="1488537" y="91997"/>
                </a:cubicBezTo>
                <a:close/>
                <a:moveTo>
                  <a:pt x="4626324" y="88657"/>
                </a:moveTo>
                <a:lnTo>
                  <a:pt x="4626163" y="95497"/>
                </a:lnTo>
                <a:lnTo>
                  <a:pt x="4625615" y="101248"/>
                </a:lnTo>
                <a:lnTo>
                  <a:pt x="4607138" y="146457"/>
                </a:lnTo>
                <a:lnTo>
                  <a:pt x="4607334" y="141566"/>
                </a:lnTo>
                <a:lnTo>
                  <a:pt x="4606986" y="130687"/>
                </a:lnTo>
                <a:lnTo>
                  <a:pt x="4615994" y="109957"/>
                </a:lnTo>
                <a:close/>
                <a:moveTo>
                  <a:pt x="3183964" y="85535"/>
                </a:moveTo>
                <a:lnTo>
                  <a:pt x="3183822" y="91537"/>
                </a:lnTo>
                <a:lnTo>
                  <a:pt x="3183342" y="96586"/>
                </a:lnTo>
                <a:lnTo>
                  <a:pt x="3167128" y="136256"/>
                </a:lnTo>
                <a:lnTo>
                  <a:pt x="3167300" y="131965"/>
                </a:lnTo>
                <a:lnTo>
                  <a:pt x="3166995" y="122419"/>
                </a:lnTo>
                <a:lnTo>
                  <a:pt x="3174899" y="104226"/>
                </a:lnTo>
                <a:close/>
                <a:moveTo>
                  <a:pt x="6491415" y="85318"/>
                </a:moveTo>
                <a:lnTo>
                  <a:pt x="6490453" y="94279"/>
                </a:lnTo>
                <a:lnTo>
                  <a:pt x="6496691" y="95100"/>
                </a:lnTo>
                <a:lnTo>
                  <a:pt x="6488172" y="119629"/>
                </a:lnTo>
                <a:lnTo>
                  <a:pt x="6500653" y="95810"/>
                </a:lnTo>
                <a:lnTo>
                  <a:pt x="6500202" y="109873"/>
                </a:lnTo>
                <a:lnTo>
                  <a:pt x="6500368" y="115874"/>
                </a:lnTo>
                <a:lnTo>
                  <a:pt x="6466013" y="193785"/>
                </a:lnTo>
                <a:lnTo>
                  <a:pt x="6461247" y="206262"/>
                </a:lnTo>
                <a:lnTo>
                  <a:pt x="6467708" y="169612"/>
                </a:lnTo>
                <a:cubicBezTo>
                  <a:pt x="6470731" y="152511"/>
                  <a:pt x="6473717" y="136367"/>
                  <a:pt x="6476883" y="122072"/>
                </a:cubicBezTo>
                <a:lnTo>
                  <a:pt x="6477439" y="119106"/>
                </a:lnTo>
                <a:lnTo>
                  <a:pt x="6477787" y="119344"/>
                </a:lnTo>
                <a:lnTo>
                  <a:pt x="6477981" y="116222"/>
                </a:lnTo>
                <a:lnTo>
                  <a:pt x="6478237" y="114852"/>
                </a:lnTo>
                <a:lnTo>
                  <a:pt x="6480332" y="108027"/>
                </a:lnTo>
                <a:close/>
                <a:moveTo>
                  <a:pt x="4168567" y="80736"/>
                </a:moveTo>
                <a:lnTo>
                  <a:pt x="4168295" y="86435"/>
                </a:lnTo>
                <a:cubicBezTo>
                  <a:pt x="4167791" y="95026"/>
                  <a:pt x="4167654" y="99694"/>
                  <a:pt x="4167841" y="101691"/>
                </a:cubicBezTo>
                <a:lnTo>
                  <a:pt x="4168453" y="101382"/>
                </a:lnTo>
                <a:lnTo>
                  <a:pt x="4158322" y="127868"/>
                </a:lnTo>
                <a:cubicBezTo>
                  <a:pt x="4152087" y="146656"/>
                  <a:pt x="4146875" y="165072"/>
                  <a:pt x="4142341" y="183436"/>
                </a:cubicBezTo>
                <a:lnTo>
                  <a:pt x="4137426" y="194846"/>
                </a:lnTo>
                <a:lnTo>
                  <a:pt x="4141819" y="165429"/>
                </a:lnTo>
                <a:lnTo>
                  <a:pt x="4143348" y="143283"/>
                </a:lnTo>
                <a:lnTo>
                  <a:pt x="4164995" y="88961"/>
                </a:lnTo>
                <a:close/>
                <a:moveTo>
                  <a:pt x="6030776" y="77029"/>
                </a:moveTo>
                <a:lnTo>
                  <a:pt x="6026912" y="103110"/>
                </a:lnTo>
                <a:lnTo>
                  <a:pt x="6009093" y="197117"/>
                </a:lnTo>
                <a:lnTo>
                  <a:pt x="5983477" y="264173"/>
                </a:lnTo>
                <a:cubicBezTo>
                  <a:pt x="5982767" y="266649"/>
                  <a:pt x="5980785" y="271306"/>
                  <a:pt x="5978297" y="277008"/>
                </a:cubicBezTo>
                <a:lnTo>
                  <a:pt x="5972223" y="291108"/>
                </a:lnTo>
                <a:lnTo>
                  <a:pt x="5990276" y="213871"/>
                </a:lnTo>
                <a:lnTo>
                  <a:pt x="6007921" y="130322"/>
                </a:lnTo>
                <a:lnTo>
                  <a:pt x="6027892" y="82939"/>
                </a:lnTo>
                <a:close/>
                <a:moveTo>
                  <a:pt x="1642523" y="68835"/>
                </a:moveTo>
                <a:lnTo>
                  <a:pt x="1642270" y="71144"/>
                </a:lnTo>
                <a:lnTo>
                  <a:pt x="1638154" y="77572"/>
                </a:lnTo>
                <a:close/>
                <a:moveTo>
                  <a:pt x="1543374" y="62383"/>
                </a:moveTo>
                <a:lnTo>
                  <a:pt x="1543807" y="64182"/>
                </a:lnTo>
                <a:lnTo>
                  <a:pt x="1543847" y="65091"/>
                </a:lnTo>
                <a:lnTo>
                  <a:pt x="1541481" y="72257"/>
                </a:lnTo>
                <a:cubicBezTo>
                  <a:pt x="1538014" y="80760"/>
                  <a:pt x="1532306" y="91367"/>
                  <a:pt x="1531111" y="95378"/>
                </a:cubicBezTo>
                <a:lnTo>
                  <a:pt x="1524637" y="115772"/>
                </a:lnTo>
                <a:lnTo>
                  <a:pt x="1527074" y="98367"/>
                </a:lnTo>
                <a:lnTo>
                  <a:pt x="1528066" y="96272"/>
                </a:lnTo>
                <a:cubicBezTo>
                  <a:pt x="1529900" y="92238"/>
                  <a:pt x="1531913" y="87592"/>
                  <a:pt x="1534339" y="81636"/>
                </a:cubicBezTo>
                <a:cubicBezTo>
                  <a:pt x="1535509" y="79585"/>
                  <a:pt x="1541270" y="64935"/>
                  <a:pt x="1543374" y="62383"/>
                </a:cubicBezTo>
                <a:close/>
                <a:moveTo>
                  <a:pt x="1588095" y="46523"/>
                </a:moveTo>
                <a:lnTo>
                  <a:pt x="1587942" y="49725"/>
                </a:lnTo>
                <a:cubicBezTo>
                  <a:pt x="1587660" y="54553"/>
                  <a:pt x="1587583" y="57175"/>
                  <a:pt x="1587688" y="58297"/>
                </a:cubicBezTo>
                <a:lnTo>
                  <a:pt x="1588034" y="58123"/>
                </a:lnTo>
                <a:lnTo>
                  <a:pt x="1582340" y="73003"/>
                </a:lnTo>
                <a:cubicBezTo>
                  <a:pt x="1578837" y="83561"/>
                  <a:pt x="1575910" y="93907"/>
                  <a:pt x="1573361" y="104226"/>
                </a:cubicBezTo>
                <a:lnTo>
                  <a:pt x="1570601" y="110635"/>
                </a:lnTo>
                <a:lnTo>
                  <a:pt x="1573068" y="94108"/>
                </a:lnTo>
                <a:lnTo>
                  <a:pt x="1573928" y="81665"/>
                </a:lnTo>
                <a:lnTo>
                  <a:pt x="1586089" y="51144"/>
                </a:lnTo>
                <a:close/>
                <a:moveTo>
                  <a:pt x="4203269" y="3338"/>
                </a:moveTo>
                <a:lnTo>
                  <a:pt x="4203107" y="10178"/>
                </a:lnTo>
                <a:lnTo>
                  <a:pt x="4202563" y="15930"/>
                </a:lnTo>
                <a:lnTo>
                  <a:pt x="4184081" y="61138"/>
                </a:lnTo>
                <a:lnTo>
                  <a:pt x="4184280" y="56248"/>
                </a:lnTo>
                <a:lnTo>
                  <a:pt x="4183933" y="45371"/>
                </a:lnTo>
                <a:lnTo>
                  <a:pt x="4192940" y="24638"/>
                </a:lnTo>
                <a:close/>
                <a:moveTo>
                  <a:pt x="1607593" y="3037"/>
                </a:moveTo>
                <a:lnTo>
                  <a:pt x="1607503" y="6880"/>
                </a:lnTo>
                <a:lnTo>
                  <a:pt x="1607196" y="10112"/>
                </a:lnTo>
                <a:lnTo>
                  <a:pt x="1596814" y="35511"/>
                </a:lnTo>
                <a:lnTo>
                  <a:pt x="1596924" y="32764"/>
                </a:lnTo>
                <a:lnTo>
                  <a:pt x="1596728" y="26653"/>
                </a:lnTo>
                <a:lnTo>
                  <a:pt x="1601788" y="15004"/>
                </a:lnTo>
                <a:close/>
                <a:moveTo>
                  <a:pt x="4391407" y="0"/>
                </a:moveTo>
                <a:lnTo>
                  <a:pt x="4390446" y="8961"/>
                </a:lnTo>
                <a:lnTo>
                  <a:pt x="4396685" y="9781"/>
                </a:lnTo>
                <a:lnTo>
                  <a:pt x="4388164" y="34312"/>
                </a:lnTo>
                <a:lnTo>
                  <a:pt x="4400646" y="10494"/>
                </a:lnTo>
                <a:lnTo>
                  <a:pt x="4400195" y="24557"/>
                </a:lnTo>
                <a:lnTo>
                  <a:pt x="4400363" y="30557"/>
                </a:lnTo>
                <a:lnTo>
                  <a:pt x="4366007" y="108469"/>
                </a:lnTo>
                <a:cubicBezTo>
                  <a:pt x="4344270" y="159649"/>
                  <a:pt x="4323941" y="211108"/>
                  <a:pt x="4306525" y="264175"/>
                </a:cubicBezTo>
                <a:cubicBezTo>
                  <a:pt x="4305105" y="269126"/>
                  <a:pt x="4298599" y="282804"/>
                  <a:pt x="4293117" y="296112"/>
                </a:cubicBezTo>
                <a:lnTo>
                  <a:pt x="4292495" y="297832"/>
                </a:lnTo>
                <a:lnTo>
                  <a:pt x="4292693" y="318189"/>
                </a:lnTo>
                <a:lnTo>
                  <a:pt x="4297725" y="306471"/>
                </a:lnTo>
                <a:lnTo>
                  <a:pt x="4298796" y="297529"/>
                </a:lnTo>
                <a:lnTo>
                  <a:pt x="4303013" y="284454"/>
                </a:lnTo>
                <a:lnTo>
                  <a:pt x="4305011" y="286196"/>
                </a:lnTo>
                <a:lnTo>
                  <a:pt x="4304738" y="287738"/>
                </a:lnTo>
                <a:lnTo>
                  <a:pt x="4305174" y="286519"/>
                </a:lnTo>
                <a:lnTo>
                  <a:pt x="4305011" y="286196"/>
                </a:lnTo>
                <a:cubicBezTo>
                  <a:pt x="4308932" y="265887"/>
                  <a:pt x="4314511" y="243021"/>
                  <a:pt x="4316749" y="242326"/>
                </a:cubicBezTo>
                <a:cubicBezTo>
                  <a:pt x="4315631" y="242673"/>
                  <a:pt x="4315819" y="245256"/>
                  <a:pt x="4316288" y="247753"/>
                </a:cubicBezTo>
                <a:lnTo>
                  <a:pt x="4316981" y="250757"/>
                </a:lnTo>
                <a:lnTo>
                  <a:pt x="4321008" y="240960"/>
                </a:lnTo>
                <a:cubicBezTo>
                  <a:pt x="4327014" y="224077"/>
                  <a:pt x="4332619" y="203743"/>
                  <a:pt x="4340875" y="194089"/>
                </a:cubicBezTo>
                <a:cubicBezTo>
                  <a:pt x="4343617" y="191548"/>
                  <a:pt x="4349495" y="191085"/>
                  <a:pt x="4349526" y="188758"/>
                </a:cubicBezTo>
                <a:cubicBezTo>
                  <a:pt x="4355081" y="178640"/>
                  <a:pt x="4364082" y="146953"/>
                  <a:pt x="4372347" y="136620"/>
                </a:cubicBezTo>
                <a:cubicBezTo>
                  <a:pt x="4375579" y="131332"/>
                  <a:pt x="4383715" y="130688"/>
                  <a:pt x="4383715" y="130688"/>
                </a:cubicBezTo>
                <a:cubicBezTo>
                  <a:pt x="4383715" y="130688"/>
                  <a:pt x="4384522" y="129464"/>
                  <a:pt x="4385338" y="127608"/>
                </a:cubicBezTo>
                <a:lnTo>
                  <a:pt x="4386070" y="124592"/>
                </a:lnTo>
                <a:lnTo>
                  <a:pt x="4388457" y="120458"/>
                </a:lnTo>
                <a:lnTo>
                  <a:pt x="4389387" y="120269"/>
                </a:lnTo>
                <a:cubicBezTo>
                  <a:pt x="4389729" y="119955"/>
                  <a:pt x="4389737" y="119372"/>
                  <a:pt x="4389751" y="118210"/>
                </a:cubicBezTo>
                <a:lnTo>
                  <a:pt x="4388457" y="120458"/>
                </a:lnTo>
                <a:lnTo>
                  <a:pt x="4387008" y="120748"/>
                </a:lnTo>
                <a:cubicBezTo>
                  <a:pt x="4392495" y="115670"/>
                  <a:pt x="4398013" y="108263"/>
                  <a:pt x="4398013" y="108263"/>
                </a:cubicBezTo>
                <a:cubicBezTo>
                  <a:pt x="4406570" y="109912"/>
                  <a:pt x="4378161" y="140809"/>
                  <a:pt x="4375159" y="162728"/>
                </a:cubicBezTo>
                <a:cubicBezTo>
                  <a:pt x="4375127" y="165053"/>
                  <a:pt x="4377743" y="172203"/>
                  <a:pt x="4377710" y="174529"/>
                </a:cubicBezTo>
                <a:cubicBezTo>
                  <a:pt x="4374807" y="189086"/>
                  <a:pt x="4368703" y="206604"/>
                  <a:pt x="4363026" y="226025"/>
                </a:cubicBezTo>
                <a:cubicBezTo>
                  <a:pt x="4361620" y="229816"/>
                  <a:pt x="4354389" y="247229"/>
                  <a:pt x="4347504" y="263986"/>
                </a:cubicBezTo>
                <a:lnTo>
                  <a:pt x="4347483" y="264041"/>
                </a:lnTo>
                <a:lnTo>
                  <a:pt x="4347577" y="273622"/>
                </a:lnTo>
                <a:lnTo>
                  <a:pt x="4345849" y="293297"/>
                </a:lnTo>
                <a:lnTo>
                  <a:pt x="4347479" y="292213"/>
                </a:lnTo>
                <a:cubicBezTo>
                  <a:pt x="4348975" y="291096"/>
                  <a:pt x="4350203" y="290055"/>
                  <a:pt x="4350891" y="289325"/>
                </a:cubicBezTo>
                <a:cubicBezTo>
                  <a:pt x="4353665" y="284459"/>
                  <a:pt x="4370969" y="239724"/>
                  <a:pt x="4362446" y="269438"/>
                </a:cubicBezTo>
                <a:cubicBezTo>
                  <a:pt x="4353441" y="301124"/>
                  <a:pt x="4376778" y="244300"/>
                  <a:pt x="4379590" y="236721"/>
                </a:cubicBezTo>
                <a:cubicBezTo>
                  <a:pt x="4388437" y="216662"/>
                  <a:pt x="4396794" y="199352"/>
                  <a:pt x="4399601" y="192161"/>
                </a:cubicBezTo>
                <a:cubicBezTo>
                  <a:pt x="4418423" y="152148"/>
                  <a:pt x="4435064" y="114825"/>
                  <a:pt x="4451297" y="78452"/>
                </a:cubicBezTo>
                <a:lnTo>
                  <a:pt x="4454752" y="70881"/>
                </a:lnTo>
                <a:lnTo>
                  <a:pt x="4455383" y="79824"/>
                </a:lnTo>
                <a:lnTo>
                  <a:pt x="4455884" y="82898"/>
                </a:lnTo>
                <a:lnTo>
                  <a:pt x="4445896" y="106807"/>
                </a:lnTo>
                <a:cubicBezTo>
                  <a:pt x="4439827" y="121612"/>
                  <a:pt x="4419941" y="156869"/>
                  <a:pt x="4419780" y="168886"/>
                </a:cubicBezTo>
                <a:cubicBezTo>
                  <a:pt x="4419717" y="173535"/>
                  <a:pt x="4427853" y="172894"/>
                  <a:pt x="4430921" y="180008"/>
                </a:cubicBezTo>
                <a:cubicBezTo>
                  <a:pt x="4433502" y="189486"/>
                  <a:pt x="4427565" y="194600"/>
                  <a:pt x="4421947" y="209369"/>
                </a:cubicBezTo>
                <a:cubicBezTo>
                  <a:pt x="4419076" y="221599"/>
                  <a:pt x="4418945" y="231289"/>
                  <a:pt x="4416135" y="238868"/>
                </a:cubicBezTo>
                <a:lnTo>
                  <a:pt x="4412755" y="247707"/>
                </a:lnTo>
                <a:lnTo>
                  <a:pt x="4413030" y="247377"/>
                </a:lnTo>
                <a:cubicBezTo>
                  <a:pt x="4413609" y="246885"/>
                  <a:pt x="4414086" y="246726"/>
                  <a:pt x="4414419" y="246990"/>
                </a:cubicBezTo>
                <a:cubicBezTo>
                  <a:pt x="4415202" y="247606"/>
                  <a:pt x="4415053" y="250207"/>
                  <a:pt x="4414341" y="253881"/>
                </a:cubicBezTo>
                <a:lnTo>
                  <a:pt x="4412653" y="260694"/>
                </a:lnTo>
                <a:lnTo>
                  <a:pt x="4415653" y="258170"/>
                </a:lnTo>
                <a:cubicBezTo>
                  <a:pt x="4417811" y="257128"/>
                  <a:pt x="4419965" y="256378"/>
                  <a:pt x="4421336" y="255108"/>
                </a:cubicBezTo>
                <a:cubicBezTo>
                  <a:pt x="4424115" y="249854"/>
                  <a:pt x="4426982" y="238012"/>
                  <a:pt x="4432988" y="227857"/>
                </a:cubicBezTo>
                <a:cubicBezTo>
                  <a:pt x="4435801" y="220279"/>
                  <a:pt x="4452975" y="185235"/>
                  <a:pt x="4447229" y="209697"/>
                </a:cubicBezTo>
                <a:cubicBezTo>
                  <a:pt x="4444321" y="224640"/>
                  <a:pt x="4432797" y="242200"/>
                  <a:pt x="4429992" y="249392"/>
                </a:cubicBezTo>
                <a:cubicBezTo>
                  <a:pt x="4426729" y="257005"/>
                  <a:pt x="4429796" y="264122"/>
                  <a:pt x="4429763" y="266444"/>
                </a:cubicBezTo>
                <a:cubicBezTo>
                  <a:pt x="4426539" y="271349"/>
                  <a:pt x="4423790" y="274275"/>
                  <a:pt x="4420985" y="281466"/>
                </a:cubicBezTo>
                <a:lnTo>
                  <a:pt x="4420972" y="282373"/>
                </a:lnTo>
                <a:lnTo>
                  <a:pt x="4422545" y="279034"/>
                </a:lnTo>
                <a:cubicBezTo>
                  <a:pt x="4428128" y="268625"/>
                  <a:pt x="4427981" y="279605"/>
                  <a:pt x="4427981" y="279605"/>
                </a:cubicBezTo>
                <a:cubicBezTo>
                  <a:pt x="4427853" y="289297"/>
                  <a:pt x="4416713" y="311859"/>
                  <a:pt x="4416652" y="316510"/>
                </a:cubicBezTo>
                <a:cubicBezTo>
                  <a:pt x="4416652" y="316510"/>
                  <a:pt x="4417999" y="316984"/>
                  <a:pt x="4420022" y="317744"/>
                </a:cubicBezTo>
                <a:lnTo>
                  <a:pt x="4421035" y="318148"/>
                </a:lnTo>
                <a:lnTo>
                  <a:pt x="4426693" y="301910"/>
                </a:lnTo>
                <a:cubicBezTo>
                  <a:pt x="4429363" y="294428"/>
                  <a:pt x="4432083" y="287172"/>
                  <a:pt x="4434997" y="280359"/>
                </a:cubicBezTo>
                <a:cubicBezTo>
                  <a:pt x="4439451" y="268004"/>
                  <a:pt x="4445263" y="255543"/>
                  <a:pt x="4451357" y="243058"/>
                </a:cubicBezTo>
                <a:lnTo>
                  <a:pt x="4455835" y="233764"/>
                </a:lnTo>
                <a:lnTo>
                  <a:pt x="4455566" y="235893"/>
                </a:lnTo>
                <a:lnTo>
                  <a:pt x="4453385" y="253548"/>
                </a:lnTo>
                <a:lnTo>
                  <a:pt x="4443617" y="277355"/>
                </a:lnTo>
                <a:cubicBezTo>
                  <a:pt x="4434805" y="294701"/>
                  <a:pt x="4423147" y="322336"/>
                  <a:pt x="4440101" y="303962"/>
                </a:cubicBezTo>
                <a:lnTo>
                  <a:pt x="4448887" y="288373"/>
                </a:lnTo>
                <a:lnTo>
                  <a:pt x="4446885" y="302106"/>
                </a:lnTo>
                <a:lnTo>
                  <a:pt x="4448737" y="299227"/>
                </a:lnTo>
                <a:cubicBezTo>
                  <a:pt x="4450305" y="296525"/>
                  <a:pt x="4451031" y="294823"/>
                  <a:pt x="4450355" y="294877"/>
                </a:cubicBezTo>
                <a:cubicBezTo>
                  <a:pt x="4456434" y="296137"/>
                  <a:pt x="4451743" y="305003"/>
                  <a:pt x="4446459" y="315602"/>
                </a:cubicBezTo>
                <a:lnTo>
                  <a:pt x="4444215" y="320417"/>
                </a:lnTo>
                <a:lnTo>
                  <a:pt x="4443239" y="327115"/>
                </a:lnTo>
                <a:lnTo>
                  <a:pt x="4439439" y="353314"/>
                </a:lnTo>
                <a:lnTo>
                  <a:pt x="4445457" y="340469"/>
                </a:lnTo>
                <a:lnTo>
                  <a:pt x="4449657" y="330512"/>
                </a:lnTo>
                <a:lnTo>
                  <a:pt x="4457303" y="290237"/>
                </a:lnTo>
                <a:cubicBezTo>
                  <a:pt x="4461790" y="268135"/>
                  <a:pt x="4462925" y="280438"/>
                  <a:pt x="4462713" y="293591"/>
                </a:cubicBezTo>
                <a:lnTo>
                  <a:pt x="4462321" y="301789"/>
                </a:lnTo>
                <a:lnTo>
                  <a:pt x="4465663" y="294537"/>
                </a:lnTo>
                <a:lnTo>
                  <a:pt x="4474392" y="276451"/>
                </a:lnTo>
                <a:lnTo>
                  <a:pt x="4473521" y="282298"/>
                </a:lnTo>
                <a:lnTo>
                  <a:pt x="4469031" y="324758"/>
                </a:lnTo>
                <a:lnTo>
                  <a:pt x="4463663" y="346483"/>
                </a:lnTo>
                <a:cubicBezTo>
                  <a:pt x="4459193" y="360002"/>
                  <a:pt x="4462090" y="354351"/>
                  <a:pt x="4466780" y="345562"/>
                </a:cubicBezTo>
                <a:lnTo>
                  <a:pt x="4466843" y="345448"/>
                </a:lnTo>
                <a:lnTo>
                  <a:pt x="4466649" y="347281"/>
                </a:lnTo>
                <a:cubicBezTo>
                  <a:pt x="4463993" y="369198"/>
                  <a:pt x="4460865" y="391730"/>
                  <a:pt x="4456935" y="415961"/>
                </a:cubicBezTo>
                <a:lnTo>
                  <a:pt x="4455747" y="428368"/>
                </a:lnTo>
                <a:lnTo>
                  <a:pt x="4458141" y="419430"/>
                </a:lnTo>
                <a:lnTo>
                  <a:pt x="4463460" y="372456"/>
                </a:lnTo>
                <a:cubicBezTo>
                  <a:pt x="4465406" y="354867"/>
                  <a:pt x="4468011" y="336767"/>
                  <a:pt x="4473365" y="316954"/>
                </a:cubicBezTo>
                <a:lnTo>
                  <a:pt x="4471384" y="341043"/>
                </a:lnTo>
                <a:lnTo>
                  <a:pt x="4472059" y="336251"/>
                </a:lnTo>
                <a:lnTo>
                  <a:pt x="4474459" y="332020"/>
                </a:lnTo>
                <a:lnTo>
                  <a:pt x="4475793" y="330675"/>
                </a:lnTo>
                <a:lnTo>
                  <a:pt x="4477778" y="312029"/>
                </a:lnTo>
                <a:lnTo>
                  <a:pt x="4479702" y="294573"/>
                </a:lnTo>
                <a:lnTo>
                  <a:pt x="4488410" y="284395"/>
                </a:lnTo>
                <a:lnTo>
                  <a:pt x="4490593" y="285724"/>
                </a:lnTo>
                <a:lnTo>
                  <a:pt x="4488675" y="318773"/>
                </a:lnTo>
                <a:lnTo>
                  <a:pt x="4490563" y="315706"/>
                </a:lnTo>
                <a:cubicBezTo>
                  <a:pt x="4491191" y="317728"/>
                  <a:pt x="4491234" y="319845"/>
                  <a:pt x="4490913" y="321776"/>
                </a:cubicBezTo>
                <a:cubicBezTo>
                  <a:pt x="4490592" y="323709"/>
                  <a:pt x="4489908" y="325455"/>
                  <a:pt x="4489079" y="326735"/>
                </a:cubicBezTo>
                <a:lnTo>
                  <a:pt x="4488387" y="323513"/>
                </a:lnTo>
                <a:lnTo>
                  <a:pt x="4487884" y="331776"/>
                </a:lnTo>
                <a:lnTo>
                  <a:pt x="4489079" y="326735"/>
                </a:lnTo>
                <a:cubicBezTo>
                  <a:pt x="4489073" y="330998"/>
                  <a:pt x="4488939" y="334768"/>
                  <a:pt x="4488737" y="338257"/>
                </a:cubicBezTo>
                <a:lnTo>
                  <a:pt x="4488241" y="344755"/>
                </a:lnTo>
                <a:lnTo>
                  <a:pt x="4489460" y="342254"/>
                </a:lnTo>
                <a:lnTo>
                  <a:pt x="4493421" y="334916"/>
                </a:lnTo>
                <a:lnTo>
                  <a:pt x="4495860" y="314159"/>
                </a:lnTo>
                <a:cubicBezTo>
                  <a:pt x="4500237" y="279594"/>
                  <a:pt x="4504701" y="251237"/>
                  <a:pt x="4510395" y="208308"/>
                </a:cubicBezTo>
                <a:cubicBezTo>
                  <a:pt x="4510395" y="208308"/>
                  <a:pt x="4510375" y="207851"/>
                  <a:pt x="4510353" y="207055"/>
                </a:cubicBezTo>
                <a:lnTo>
                  <a:pt x="4510351" y="206722"/>
                </a:lnTo>
                <a:lnTo>
                  <a:pt x="4508656" y="211857"/>
                </a:lnTo>
                <a:cubicBezTo>
                  <a:pt x="4502483" y="226992"/>
                  <a:pt x="4492325" y="245871"/>
                  <a:pt x="4490199" y="253009"/>
                </a:cubicBezTo>
                <a:lnTo>
                  <a:pt x="4478673" y="289305"/>
                </a:lnTo>
                <a:lnTo>
                  <a:pt x="4483010" y="258326"/>
                </a:lnTo>
                <a:lnTo>
                  <a:pt x="4484779" y="254598"/>
                </a:lnTo>
                <a:cubicBezTo>
                  <a:pt x="4488044" y="247418"/>
                  <a:pt x="4491627" y="239150"/>
                  <a:pt x="4495943" y="228548"/>
                </a:cubicBezTo>
                <a:cubicBezTo>
                  <a:pt x="4497505" y="225813"/>
                  <a:pt x="4503663" y="210461"/>
                  <a:pt x="4508223" y="201039"/>
                </a:cubicBezTo>
                <a:lnTo>
                  <a:pt x="4510640" y="196740"/>
                </a:lnTo>
                <a:lnTo>
                  <a:pt x="4510771" y="193875"/>
                </a:lnTo>
                <a:cubicBezTo>
                  <a:pt x="4511475" y="186751"/>
                  <a:pt x="4513209" y="179823"/>
                  <a:pt x="4517331" y="180588"/>
                </a:cubicBezTo>
                <a:cubicBezTo>
                  <a:pt x="4520823" y="183936"/>
                  <a:pt x="4511322" y="227110"/>
                  <a:pt x="4511901" y="228976"/>
                </a:cubicBezTo>
                <a:cubicBezTo>
                  <a:pt x="4509678" y="250799"/>
                  <a:pt x="4507235" y="271586"/>
                  <a:pt x="4504910" y="292590"/>
                </a:cubicBezTo>
                <a:lnTo>
                  <a:pt x="4501515" y="327711"/>
                </a:lnTo>
                <a:lnTo>
                  <a:pt x="4503118" y="328958"/>
                </a:lnTo>
                <a:cubicBezTo>
                  <a:pt x="4504303" y="330423"/>
                  <a:pt x="4505591" y="332380"/>
                  <a:pt x="4506779" y="334270"/>
                </a:cubicBezTo>
                <a:lnTo>
                  <a:pt x="4507127" y="334825"/>
                </a:lnTo>
                <a:lnTo>
                  <a:pt x="4508090" y="326525"/>
                </a:lnTo>
                <a:cubicBezTo>
                  <a:pt x="4509199" y="316042"/>
                  <a:pt x="4509889" y="307151"/>
                  <a:pt x="4510296" y="305492"/>
                </a:cubicBezTo>
                <a:cubicBezTo>
                  <a:pt x="4515447" y="257532"/>
                  <a:pt x="4522539" y="206585"/>
                  <a:pt x="4527406" y="148485"/>
                </a:cubicBezTo>
                <a:cubicBezTo>
                  <a:pt x="4527406" y="148485"/>
                  <a:pt x="4530575" y="117844"/>
                  <a:pt x="4534550" y="122747"/>
                </a:cubicBezTo>
                <a:lnTo>
                  <a:pt x="4533993" y="131055"/>
                </a:lnTo>
                <a:lnTo>
                  <a:pt x="4529913" y="142376"/>
                </a:lnTo>
                <a:cubicBezTo>
                  <a:pt x="4528471" y="146846"/>
                  <a:pt x="4527561" y="150450"/>
                  <a:pt x="4527731" y="152132"/>
                </a:cubicBezTo>
                <a:lnTo>
                  <a:pt x="4531783" y="150437"/>
                </a:lnTo>
                <a:lnTo>
                  <a:pt x="4531383" y="153387"/>
                </a:lnTo>
                <a:cubicBezTo>
                  <a:pt x="4530225" y="149656"/>
                  <a:pt x="4525879" y="184413"/>
                  <a:pt x="4532968" y="182212"/>
                </a:cubicBezTo>
                <a:cubicBezTo>
                  <a:pt x="4535207" y="181517"/>
                  <a:pt x="4537312" y="147455"/>
                  <a:pt x="4537717" y="140853"/>
                </a:cubicBezTo>
                <a:lnTo>
                  <a:pt x="4538087" y="138270"/>
                </a:lnTo>
                <a:lnTo>
                  <a:pt x="4538256" y="137936"/>
                </a:lnTo>
                <a:lnTo>
                  <a:pt x="4541291" y="130009"/>
                </a:lnTo>
                <a:lnTo>
                  <a:pt x="4536925" y="189038"/>
                </a:lnTo>
                <a:cubicBezTo>
                  <a:pt x="4534113" y="218841"/>
                  <a:pt x="4530895" y="249327"/>
                  <a:pt x="4528019" y="280901"/>
                </a:cubicBezTo>
                <a:cubicBezTo>
                  <a:pt x="4528019" y="280901"/>
                  <a:pt x="4520527" y="289704"/>
                  <a:pt x="4526160" y="292046"/>
                </a:cubicBezTo>
                <a:cubicBezTo>
                  <a:pt x="4529351" y="293101"/>
                  <a:pt x="4533194" y="264637"/>
                  <a:pt x="4530256" y="280206"/>
                </a:cubicBezTo>
                <a:cubicBezTo>
                  <a:pt x="4539585" y="228566"/>
                  <a:pt x="4540381" y="165253"/>
                  <a:pt x="4552623" y="115092"/>
                </a:cubicBezTo>
                <a:cubicBezTo>
                  <a:pt x="4553682" y="167260"/>
                  <a:pt x="4539177" y="235168"/>
                  <a:pt x="4534503" y="293888"/>
                </a:cubicBezTo>
                <a:cubicBezTo>
                  <a:pt x="4533963" y="296101"/>
                  <a:pt x="4533418" y="302576"/>
                  <a:pt x="4533612" y="308310"/>
                </a:cubicBezTo>
                <a:lnTo>
                  <a:pt x="4533863" y="310293"/>
                </a:lnTo>
                <a:lnTo>
                  <a:pt x="4534144" y="309556"/>
                </a:lnTo>
                <a:lnTo>
                  <a:pt x="4535483" y="306193"/>
                </a:lnTo>
                <a:lnTo>
                  <a:pt x="4534411" y="314612"/>
                </a:lnTo>
                <a:lnTo>
                  <a:pt x="4534555" y="315730"/>
                </a:lnTo>
                <a:cubicBezTo>
                  <a:pt x="4535116" y="317603"/>
                  <a:pt x="4535955" y="318661"/>
                  <a:pt x="4537167" y="318287"/>
                </a:cubicBezTo>
                <a:lnTo>
                  <a:pt x="4541589" y="291687"/>
                </a:lnTo>
                <a:cubicBezTo>
                  <a:pt x="4543677" y="265473"/>
                  <a:pt x="4547149" y="237125"/>
                  <a:pt x="4552054" y="212080"/>
                </a:cubicBezTo>
                <a:cubicBezTo>
                  <a:pt x="4551137" y="233502"/>
                  <a:pt x="4548761" y="256480"/>
                  <a:pt x="4546042" y="280335"/>
                </a:cubicBezTo>
                <a:lnTo>
                  <a:pt x="4540226" y="333316"/>
                </a:lnTo>
                <a:lnTo>
                  <a:pt x="4541222" y="329121"/>
                </a:lnTo>
                <a:lnTo>
                  <a:pt x="4540351" y="351665"/>
                </a:lnTo>
                <a:lnTo>
                  <a:pt x="4547376" y="336375"/>
                </a:lnTo>
                <a:lnTo>
                  <a:pt x="4554275" y="316918"/>
                </a:lnTo>
                <a:lnTo>
                  <a:pt x="4555246" y="311219"/>
                </a:lnTo>
                <a:lnTo>
                  <a:pt x="4556375" y="309633"/>
                </a:lnTo>
                <a:cubicBezTo>
                  <a:pt x="4558218" y="307413"/>
                  <a:pt x="4559473" y="306394"/>
                  <a:pt x="4559457" y="307557"/>
                </a:cubicBezTo>
                <a:lnTo>
                  <a:pt x="4557673" y="319688"/>
                </a:lnTo>
                <a:lnTo>
                  <a:pt x="4557397" y="326393"/>
                </a:lnTo>
                <a:cubicBezTo>
                  <a:pt x="4556971" y="332312"/>
                  <a:pt x="4556277" y="340172"/>
                  <a:pt x="4555289" y="350347"/>
                </a:cubicBezTo>
                <a:lnTo>
                  <a:pt x="4552525" y="387471"/>
                </a:lnTo>
                <a:lnTo>
                  <a:pt x="4555077" y="383559"/>
                </a:lnTo>
                <a:lnTo>
                  <a:pt x="4555877" y="381214"/>
                </a:lnTo>
                <a:cubicBezTo>
                  <a:pt x="4559162" y="371952"/>
                  <a:pt x="4562786" y="362663"/>
                  <a:pt x="4564141" y="362555"/>
                </a:cubicBezTo>
                <a:lnTo>
                  <a:pt x="4565453" y="378595"/>
                </a:lnTo>
                <a:lnTo>
                  <a:pt x="4571113" y="376838"/>
                </a:lnTo>
                <a:lnTo>
                  <a:pt x="4574974" y="374777"/>
                </a:lnTo>
                <a:lnTo>
                  <a:pt x="4587303" y="348385"/>
                </a:lnTo>
                <a:cubicBezTo>
                  <a:pt x="4595958" y="330035"/>
                  <a:pt x="4602447" y="317519"/>
                  <a:pt x="4595138" y="340749"/>
                </a:cubicBezTo>
                <a:lnTo>
                  <a:pt x="4586411" y="365701"/>
                </a:lnTo>
                <a:lnTo>
                  <a:pt x="4585851" y="379406"/>
                </a:lnTo>
                <a:cubicBezTo>
                  <a:pt x="4585411" y="385715"/>
                  <a:pt x="4584905" y="392669"/>
                  <a:pt x="4584809" y="398930"/>
                </a:cubicBezTo>
                <a:lnTo>
                  <a:pt x="4590868" y="370098"/>
                </a:lnTo>
                <a:lnTo>
                  <a:pt x="4591392" y="371668"/>
                </a:lnTo>
                <a:cubicBezTo>
                  <a:pt x="4593758" y="380670"/>
                  <a:pt x="4594315" y="387600"/>
                  <a:pt x="4593471" y="395887"/>
                </a:cubicBezTo>
                <a:lnTo>
                  <a:pt x="4591557" y="405665"/>
                </a:lnTo>
                <a:lnTo>
                  <a:pt x="4595234" y="406389"/>
                </a:lnTo>
                <a:cubicBezTo>
                  <a:pt x="4596539" y="406824"/>
                  <a:pt x="4597407" y="407361"/>
                  <a:pt x="4597401" y="407943"/>
                </a:cubicBezTo>
                <a:cubicBezTo>
                  <a:pt x="4601563" y="400452"/>
                  <a:pt x="4603023" y="392496"/>
                  <a:pt x="4604481" y="384830"/>
                </a:cubicBezTo>
                <a:lnTo>
                  <a:pt x="4606583" y="378473"/>
                </a:lnTo>
                <a:lnTo>
                  <a:pt x="4607579" y="367206"/>
                </a:lnTo>
                <a:lnTo>
                  <a:pt x="4610009" y="362057"/>
                </a:lnTo>
                <a:lnTo>
                  <a:pt x="4610729" y="351146"/>
                </a:lnTo>
                <a:cubicBezTo>
                  <a:pt x="4611253" y="342614"/>
                  <a:pt x="4611976" y="334345"/>
                  <a:pt x="4613686" y="326414"/>
                </a:cubicBezTo>
                <a:lnTo>
                  <a:pt x="4617905" y="313339"/>
                </a:lnTo>
                <a:lnTo>
                  <a:pt x="4619899" y="315080"/>
                </a:lnTo>
                <a:cubicBezTo>
                  <a:pt x="4613413" y="350841"/>
                  <a:pt x="4609570" y="379306"/>
                  <a:pt x="4630155" y="282239"/>
                </a:cubicBezTo>
                <a:cubicBezTo>
                  <a:pt x="4627043" y="289340"/>
                  <a:pt x="4620479" y="316945"/>
                  <a:pt x="4622717" y="316249"/>
                </a:cubicBezTo>
                <a:cubicBezTo>
                  <a:pt x="4620479" y="316945"/>
                  <a:pt x="4620479" y="316945"/>
                  <a:pt x="4619899" y="315080"/>
                </a:cubicBezTo>
                <a:cubicBezTo>
                  <a:pt x="4623821" y="294773"/>
                  <a:pt x="4629401" y="271906"/>
                  <a:pt x="4631641" y="271212"/>
                </a:cubicBezTo>
                <a:cubicBezTo>
                  <a:pt x="4629401" y="271906"/>
                  <a:pt x="4632393" y="281545"/>
                  <a:pt x="4632393" y="281545"/>
                </a:cubicBezTo>
                <a:cubicBezTo>
                  <a:pt x="4634130" y="287143"/>
                  <a:pt x="4636871" y="280155"/>
                  <a:pt x="4639283" y="287929"/>
                </a:cubicBezTo>
                <a:cubicBezTo>
                  <a:pt x="4638781" y="294222"/>
                  <a:pt x="4636521" y="311968"/>
                  <a:pt x="4635615" y="324861"/>
                </a:cubicBezTo>
                <a:lnTo>
                  <a:pt x="4633976" y="337891"/>
                </a:lnTo>
                <a:lnTo>
                  <a:pt x="4635162" y="335992"/>
                </a:lnTo>
                <a:cubicBezTo>
                  <a:pt x="4638083" y="328548"/>
                  <a:pt x="4640336" y="320530"/>
                  <a:pt x="4643371" y="312933"/>
                </a:cubicBezTo>
                <a:lnTo>
                  <a:pt x="4646300" y="305208"/>
                </a:lnTo>
                <a:lnTo>
                  <a:pt x="4649889" y="274666"/>
                </a:lnTo>
                <a:cubicBezTo>
                  <a:pt x="4651633" y="263812"/>
                  <a:pt x="4653864" y="252553"/>
                  <a:pt x="4656857" y="237818"/>
                </a:cubicBezTo>
                <a:cubicBezTo>
                  <a:pt x="4662033" y="221553"/>
                  <a:pt x="4662993" y="233869"/>
                  <a:pt x="4660525" y="249634"/>
                </a:cubicBezTo>
                <a:cubicBezTo>
                  <a:pt x="4660022" y="255925"/>
                  <a:pt x="4657411" y="256737"/>
                  <a:pt x="4658743" y="268936"/>
                </a:cubicBezTo>
                <a:lnTo>
                  <a:pt x="4659041" y="271608"/>
                </a:lnTo>
                <a:lnTo>
                  <a:pt x="4661041" y="266332"/>
                </a:lnTo>
                <a:cubicBezTo>
                  <a:pt x="4666435" y="251193"/>
                  <a:pt x="4672165" y="236317"/>
                  <a:pt x="4680721" y="221316"/>
                </a:cubicBezTo>
                <a:cubicBezTo>
                  <a:pt x="4676409" y="239659"/>
                  <a:pt x="4671350" y="255064"/>
                  <a:pt x="4666235" y="270472"/>
                </a:cubicBezTo>
                <a:lnTo>
                  <a:pt x="4660883" y="288225"/>
                </a:lnTo>
                <a:lnTo>
                  <a:pt x="4662466" y="302506"/>
                </a:lnTo>
                <a:lnTo>
                  <a:pt x="4659767" y="333247"/>
                </a:lnTo>
                <a:lnTo>
                  <a:pt x="4666651" y="331966"/>
                </a:lnTo>
                <a:lnTo>
                  <a:pt x="4668164" y="331669"/>
                </a:lnTo>
                <a:lnTo>
                  <a:pt x="4670582" y="322894"/>
                </a:lnTo>
                <a:lnTo>
                  <a:pt x="4670481" y="322561"/>
                </a:lnTo>
                <a:lnTo>
                  <a:pt x="4670621" y="322758"/>
                </a:lnTo>
                <a:lnTo>
                  <a:pt x="4670765" y="322235"/>
                </a:lnTo>
                <a:lnTo>
                  <a:pt x="4670481" y="322561"/>
                </a:lnTo>
                <a:cubicBezTo>
                  <a:pt x="4669226" y="318521"/>
                  <a:pt x="4668647" y="316653"/>
                  <a:pt x="4670887" y="315958"/>
                </a:cubicBezTo>
                <a:lnTo>
                  <a:pt x="4672227" y="317663"/>
                </a:lnTo>
                <a:lnTo>
                  <a:pt x="4678721" y="299059"/>
                </a:lnTo>
                <a:cubicBezTo>
                  <a:pt x="4681251" y="291356"/>
                  <a:pt x="4684164" y="284543"/>
                  <a:pt x="4688473" y="283043"/>
                </a:cubicBezTo>
                <a:cubicBezTo>
                  <a:pt x="4697093" y="280040"/>
                  <a:pt x="4679657" y="300776"/>
                  <a:pt x="4688345" y="292732"/>
                </a:cubicBezTo>
                <a:cubicBezTo>
                  <a:pt x="4699774" y="282150"/>
                  <a:pt x="4714201" y="250035"/>
                  <a:pt x="4699675" y="289515"/>
                </a:cubicBezTo>
                <a:lnTo>
                  <a:pt x="4686736" y="325764"/>
                </a:lnTo>
                <a:lnTo>
                  <a:pt x="4687353" y="327917"/>
                </a:lnTo>
                <a:lnTo>
                  <a:pt x="4688999" y="327594"/>
                </a:lnTo>
                <a:lnTo>
                  <a:pt x="4697177" y="325791"/>
                </a:lnTo>
                <a:lnTo>
                  <a:pt x="4701320" y="316671"/>
                </a:lnTo>
                <a:lnTo>
                  <a:pt x="4704245" y="292991"/>
                </a:lnTo>
                <a:cubicBezTo>
                  <a:pt x="4707411" y="286724"/>
                  <a:pt x="4708205" y="291251"/>
                  <a:pt x="4708091" y="298956"/>
                </a:cubicBezTo>
                <a:lnTo>
                  <a:pt x="4707673" y="305555"/>
                </a:lnTo>
                <a:lnTo>
                  <a:pt x="4704782" y="312176"/>
                </a:lnTo>
                <a:lnTo>
                  <a:pt x="4702313" y="318097"/>
                </a:lnTo>
                <a:lnTo>
                  <a:pt x="4701877" y="324754"/>
                </a:lnTo>
                <a:lnTo>
                  <a:pt x="4704675" y="324138"/>
                </a:lnTo>
                <a:lnTo>
                  <a:pt x="4708311" y="302472"/>
                </a:lnTo>
                <a:lnTo>
                  <a:pt x="4714491" y="295834"/>
                </a:lnTo>
                <a:cubicBezTo>
                  <a:pt x="4717991" y="293779"/>
                  <a:pt x="4712667" y="305816"/>
                  <a:pt x="4710171" y="315014"/>
                </a:cubicBezTo>
                <a:lnTo>
                  <a:pt x="4721065" y="290718"/>
                </a:lnTo>
                <a:lnTo>
                  <a:pt x="4721680" y="285928"/>
                </a:lnTo>
                <a:lnTo>
                  <a:pt x="4725903" y="278667"/>
                </a:lnTo>
                <a:lnTo>
                  <a:pt x="4726791" y="277939"/>
                </a:lnTo>
                <a:lnTo>
                  <a:pt x="4743100" y="241557"/>
                </a:lnTo>
                <a:cubicBezTo>
                  <a:pt x="4752237" y="216831"/>
                  <a:pt x="4761031" y="192130"/>
                  <a:pt x="4773995" y="168261"/>
                </a:cubicBezTo>
                <a:lnTo>
                  <a:pt x="4778035" y="159976"/>
                </a:lnTo>
                <a:lnTo>
                  <a:pt x="4778029" y="160514"/>
                </a:lnTo>
                <a:cubicBezTo>
                  <a:pt x="4778109" y="168672"/>
                  <a:pt x="4771545" y="196273"/>
                  <a:pt x="4772877" y="208474"/>
                </a:cubicBezTo>
                <a:cubicBezTo>
                  <a:pt x="4775463" y="224714"/>
                  <a:pt x="4778457" y="185606"/>
                  <a:pt x="4779537" y="181180"/>
                </a:cubicBezTo>
                <a:cubicBezTo>
                  <a:pt x="4780431" y="171870"/>
                  <a:pt x="4781307" y="164566"/>
                  <a:pt x="4782199" y="158195"/>
                </a:cubicBezTo>
                <a:lnTo>
                  <a:pt x="4783781" y="148199"/>
                </a:lnTo>
                <a:lnTo>
                  <a:pt x="4798605" y="117814"/>
                </a:lnTo>
                <a:lnTo>
                  <a:pt x="4800834" y="119346"/>
                </a:lnTo>
                <a:cubicBezTo>
                  <a:pt x="4800273" y="119520"/>
                  <a:pt x="4800445" y="118018"/>
                  <a:pt x="4801069" y="115556"/>
                </a:cubicBezTo>
                <a:lnTo>
                  <a:pt x="4803381" y="108027"/>
                </a:lnTo>
                <a:lnTo>
                  <a:pt x="4814462" y="85319"/>
                </a:lnTo>
                <a:lnTo>
                  <a:pt x="4813500" y="94280"/>
                </a:lnTo>
                <a:lnTo>
                  <a:pt x="4819739" y="95101"/>
                </a:lnTo>
                <a:lnTo>
                  <a:pt x="4811218" y="119630"/>
                </a:lnTo>
                <a:lnTo>
                  <a:pt x="4823701" y="95812"/>
                </a:lnTo>
                <a:lnTo>
                  <a:pt x="4823249" y="109874"/>
                </a:lnTo>
                <a:lnTo>
                  <a:pt x="4823415" y="115875"/>
                </a:lnTo>
                <a:lnTo>
                  <a:pt x="4789061" y="193787"/>
                </a:lnTo>
                <a:lnTo>
                  <a:pt x="4734813" y="335788"/>
                </a:lnTo>
                <a:lnTo>
                  <a:pt x="4731541" y="345396"/>
                </a:lnTo>
                <a:lnTo>
                  <a:pt x="4735819" y="347055"/>
                </a:lnTo>
                <a:lnTo>
                  <a:pt x="4737811" y="341485"/>
                </a:lnTo>
                <a:cubicBezTo>
                  <a:pt x="4746624" y="324140"/>
                  <a:pt x="4752921" y="292279"/>
                  <a:pt x="4763929" y="279408"/>
                </a:cubicBezTo>
                <a:cubicBezTo>
                  <a:pt x="4766673" y="276868"/>
                  <a:pt x="4772549" y="276403"/>
                  <a:pt x="4772580" y="274077"/>
                </a:cubicBezTo>
                <a:cubicBezTo>
                  <a:pt x="4778135" y="263959"/>
                  <a:pt x="4787136" y="232272"/>
                  <a:pt x="4795403" y="221940"/>
                </a:cubicBezTo>
                <a:cubicBezTo>
                  <a:pt x="4798634" y="216650"/>
                  <a:pt x="4806768" y="216008"/>
                  <a:pt x="4806768" y="216008"/>
                </a:cubicBezTo>
                <a:cubicBezTo>
                  <a:pt x="4806768" y="216008"/>
                  <a:pt x="4807575" y="214782"/>
                  <a:pt x="4808391" y="212927"/>
                </a:cubicBezTo>
                <a:lnTo>
                  <a:pt x="4809127" y="209911"/>
                </a:lnTo>
                <a:lnTo>
                  <a:pt x="4811511" y="205777"/>
                </a:lnTo>
                <a:lnTo>
                  <a:pt x="4812441" y="205589"/>
                </a:lnTo>
                <a:cubicBezTo>
                  <a:pt x="4812783" y="205271"/>
                  <a:pt x="4812791" y="204690"/>
                  <a:pt x="4812805" y="203528"/>
                </a:cubicBezTo>
                <a:lnTo>
                  <a:pt x="4811511" y="205777"/>
                </a:lnTo>
                <a:lnTo>
                  <a:pt x="4810063" y="206067"/>
                </a:lnTo>
                <a:cubicBezTo>
                  <a:pt x="4815548" y="200988"/>
                  <a:pt x="4821067" y="193583"/>
                  <a:pt x="4821067" y="193583"/>
                </a:cubicBezTo>
                <a:cubicBezTo>
                  <a:pt x="4829624" y="195232"/>
                  <a:pt x="4801215" y="226125"/>
                  <a:pt x="4798214" y="248047"/>
                </a:cubicBezTo>
                <a:cubicBezTo>
                  <a:pt x="4798183" y="250372"/>
                  <a:pt x="4800797" y="257523"/>
                  <a:pt x="4800765" y="259849"/>
                </a:cubicBezTo>
                <a:cubicBezTo>
                  <a:pt x="4797861" y="274403"/>
                  <a:pt x="4791757" y="291923"/>
                  <a:pt x="4786079" y="311343"/>
                </a:cubicBezTo>
                <a:lnTo>
                  <a:pt x="4784507" y="315234"/>
                </a:lnTo>
                <a:lnTo>
                  <a:pt x="4789282" y="305338"/>
                </a:lnTo>
                <a:lnTo>
                  <a:pt x="4788413" y="311184"/>
                </a:lnTo>
                <a:lnTo>
                  <a:pt x="4786953" y="324988"/>
                </a:lnTo>
                <a:lnTo>
                  <a:pt x="4792029" y="314620"/>
                </a:lnTo>
                <a:lnTo>
                  <a:pt x="4793925" y="315608"/>
                </a:lnTo>
                <a:lnTo>
                  <a:pt x="4797901" y="287214"/>
                </a:lnTo>
                <a:lnTo>
                  <a:pt x="4799671" y="283485"/>
                </a:lnTo>
                <a:cubicBezTo>
                  <a:pt x="4802934" y="276305"/>
                  <a:pt x="4806515" y="268037"/>
                  <a:pt x="4810835" y="257434"/>
                </a:cubicBezTo>
                <a:cubicBezTo>
                  <a:pt x="4812915" y="253786"/>
                  <a:pt x="4823169" y="227710"/>
                  <a:pt x="4826913" y="223169"/>
                </a:cubicBezTo>
                <a:lnTo>
                  <a:pt x="4827685" y="226372"/>
                </a:lnTo>
                <a:lnTo>
                  <a:pt x="4827759" y="227989"/>
                </a:lnTo>
                <a:lnTo>
                  <a:pt x="4823545" y="240743"/>
                </a:lnTo>
                <a:cubicBezTo>
                  <a:pt x="4817373" y="255878"/>
                  <a:pt x="4807215" y="274757"/>
                  <a:pt x="4805089" y="281894"/>
                </a:cubicBezTo>
                <a:lnTo>
                  <a:pt x="4794320" y="315812"/>
                </a:lnTo>
                <a:lnTo>
                  <a:pt x="4795757" y="316561"/>
                </a:lnTo>
                <a:cubicBezTo>
                  <a:pt x="4796680" y="318388"/>
                  <a:pt x="4797315" y="321250"/>
                  <a:pt x="4797749" y="324701"/>
                </a:cubicBezTo>
                <a:lnTo>
                  <a:pt x="4798079" y="333393"/>
                </a:lnTo>
                <a:lnTo>
                  <a:pt x="4802643" y="322040"/>
                </a:lnTo>
                <a:cubicBezTo>
                  <a:pt x="4811489" y="301981"/>
                  <a:pt x="4819849" y="284671"/>
                  <a:pt x="4822655" y="277479"/>
                </a:cubicBezTo>
                <a:cubicBezTo>
                  <a:pt x="4841477" y="237468"/>
                  <a:pt x="4858117" y="200143"/>
                  <a:pt x="4874350" y="163771"/>
                </a:cubicBezTo>
                <a:lnTo>
                  <a:pt x="4877805" y="156197"/>
                </a:lnTo>
                <a:lnTo>
                  <a:pt x="4878437" y="165141"/>
                </a:lnTo>
                <a:lnTo>
                  <a:pt x="4878939" y="168215"/>
                </a:lnTo>
                <a:lnTo>
                  <a:pt x="4868949" y="192124"/>
                </a:lnTo>
                <a:cubicBezTo>
                  <a:pt x="4862881" y="206931"/>
                  <a:pt x="4842995" y="242188"/>
                  <a:pt x="4842833" y="254202"/>
                </a:cubicBezTo>
                <a:cubicBezTo>
                  <a:pt x="4842771" y="258854"/>
                  <a:pt x="4850907" y="258212"/>
                  <a:pt x="4853973" y="265327"/>
                </a:cubicBezTo>
                <a:cubicBezTo>
                  <a:pt x="4856555" y="274802"/>
                  <a:pt x="4850616" y="279918"/>
                  <a:pt x="4845001" y="294689"/>
                </a:cubicBezTo>
                <a:cubicBezTo>
                  <a:pt x="4842129" y="306918"/>
                  <a:pt x="4841999" y="316609"/>
                  <a:pt x="4839189" y="324188"/>
                </a:cubicBezTo>
                <a:lnTo>
                  <a:pt x="4823587" y="365845"/>
                </a:lnTo>
                <a:lnTo>
                  <a:pt x="4823733" y="366053"/>
                </a:lnTo>
                <a:lnTo>
                  <a:pt x="4824874" y="362828"/>
                </a:lnTo>
                <a:cubicBezTo>
                  <a:pt x="4827437" y="356695"/>
                  <a:pt x="4830129" y="351620"/>
                  <a:pt x="4832998" y="348295"/>
                </a:cubicBezTo>
                <a:cubicBezTo>
                  <a:pt x="4835771" y="343431"/>
                  <a:pt x="4841648" y="342967"/>
                  <a:pt x="4844391" y="340428"/>
                </a:cubicBezTo>
                <a:cubicBezTo>
                  <a:pt x="4847170" y="335174"/>
                  <a:pt x="4850037" y="323331"/>
                  <a:pt x="4856045" y="313177"/>
                </a:cubicBezTo>
                <a:cubicBezTo>
                  <a:pt x="4858855" y="305598"/>
                  <a:pt x="4876029" y="270555"/>
                  <a:pt x="4870284" y="295014"/>
                </a:cubicBezTo>
                <a:cubicBezTo>
                  <a:pt x="4867373" y="309958"/>
                  <a:pt x="4855851" y="327517"/>
                  <a:pt x="4853046" y="334708"/>
                </a:cubicBezTo>
                <a:cubicBezTo>
                  <a:pt x="4849784" y="342323"/>
                  <a:pt x="4852851" y="349438"/>
                  <a:pt x="4852819" y="351764"/>
                </a:cubicBezTo>
                <a:lnTo>
                  <a:pt x="4846977" y="361757"/>
                </a:lnTo>
                <a:lnTo>
                  <a:pt x="4840389" y="413489"/>
                </a:lnTo>
                <a:lnTo>
                  <a:pt x="4841766" y="410135"/>
                </a:lnTo>
                <a:lnTo>
                  <a:pt x="4851767" y="382834"/>
                </a:lnTo>
                <a:lnTo>
                  <a:pt x="4856114" y="358008"/>
                </a:lnTo>
                <a:lnTo>
                  <a:pt x="4855553" y="372495"/>
                </a:lnTo>
                <a:lnTo>
                  <a:pt x="4858051" y="365676"/>
                </a:lnTo>
                <a:cubicBezTo>
                  <a:pt x="4862505" y="353323"/>
                  <a:pt x="4868317" y="340860"/>
                  <a:pt x="4874409" y="328375"/>
                </a:cubicBezTo>
                <a:lnTo>
                  <a:pt x="4878891" y="319084"/>
                </a:lnTo>
                <a:lnTo>
                  <a:pt x="4878621" y="321213"/>
                </a:lnTo>
                <a:lnTo>
                  <a:pt x="4876439" y="338868"/>
                </a:lnTo>
                <a:lnTo>
                  <a:pt x="4870120" y="354265"/>
                </a:lnTo>
                <a:lnTo>
                  <a:pt x="4864719" y="377037"/>
                </a:lnTo>
                <a:lnTo>
                  <a:pt x="4863127" y="381225"/>
                </a:lnTo>
                <a:lnTo>
                  <a:pt x="4866036" y="364153"/>
                </a:lnTo>
                <a:lnTo>
                  <a:pt x="4855249" y="389372"/>
                </a:lnTo>
                <a:cubicBezTo>
                  <a:pt x="4853353" y="396153"/>
                  <a:pt x="4854677" y="398469"/>
                  <a:pt x="4863153" y="389280"/>
                </a:cubicBezTo>
                <a:lnTo>
                  <a:pt x="4871941" y="373693"/>
                </a:lnTo>
                <a:lnTo>
                  <a:pt x="4866291" y="412433"/>
                </a:lnTo>
                <a:lnTo>
                  <a:pt x="4863866" y="430517"/>
                </a:lnTo>
                <a:lnTo>
                  <a:pt x="4864538" y="428597"/>
                </a:lnTo>
                <a:cubicBezTo>
                  <a:pt x="4864538" y="428597"/>
                  <a:pt x="4871165" y="407818"/>
                  <a:pt x="4875624" y="397338"/>
                </a:cubicBezTo>
                <a:lnTo>
                  <a:pt x="4876873" y="395177"/>
                </a:lnTo>
                <a:lnTo>
                  <a:pt x="4880355" y="375557"/>
                </a:lnTo>
                <a:cubicBezTo>
                  <a:pt x="4883347" y="360820"/>
                  <a:pt x="4884850" y="361377"/>
                  <a:pt x="4885457" y="367283"/>
                </a:cubicBezTo>
                <a:lnTo>
                  <a:pt x="4885352" y="376304"/>
                </a:lnTo>
                <a:lnTo>
                  <a:pt x="4885723" y="370564"/>
                </a:lnTo>
                <a:cubicBezTo>
                  <a:pt x="4885781" y="355726"/>
                  <a:pt x="4885217" y="342641"/>
                  <a:pt x="4891221" y="339779"/>
                </a:cubicBezTo>
                <a:lnTo>
                  <a:pt x="4893769" y="345307"/>
                </a:lnTo>
                <a:lnTo>
                  <a:pt x="4890749" y="368907"/>
                </a:lnTo>
                <a:lnTo>
                  <a:pt x="4884756" y="414177"/>
                </a:lnTo>
                <a:lnTo>
                  <a:pt x="4889040" y="405432"/>
                </a:lnTo>
                <a:cubicBezTo>
                  <a:pt x="4900910" y="380374"/>
                  <a:pt x="4920992" y="334791"/>
                  <a:pt x="4910027" y="369636"/>
                </a:cubicBezTo>
                <a:lnTo>
                  <a:pt x="4893719" y="428494"/>
                </a:lnTo>
                <a:lnTo>
                  <a:pt x="4891156" y="453426"/>
                </a:lnTo>
                <a:lnTo>
                  <a:pt x="4892993" y="445890"/>
                </a:lnTo>
                <a:cubicBezTo>
                  <a:pt x="4894487" y="440799"/>
                  <a:pt x="4896147" y="436942"/>
                  <a:pt x="4898308" y="435609"/>
                </a:cubicBezTo>
                <a:cubicBezTo>
                  <a:pt x="4898318" y="434931"/>
                  <a:pt x="4899199" y="434523"/>
                  <a:pt x="4900513" y="434329"/>
                </a:cubicBezTo>
                <a:lnTo>
                  <a:pt x="4902871" y="434331"/>
                </a:lnTo>
                <a:lnTo>
                  <a:pt x="4907144" y="411081"/>
                </a:lnTo>
                <a:lnTo>
                  <a:pt x="4918535" y="339412"/>
                </a:lnTo>
                <a:lnTo>
                  <a:pt x="4922321" y="330325"/>
                </a:lnTo>
                <a:cubicBezTo>
                  <a:pt x="4924424" y="327174"/>
                  <a:pt x="4926354" y="325908"/>
                  <a:pt x="4927915" y="327773"/>
                </a:cubicBezTo>
                <a:lnTo>
                  <a:pt x="4928389" y="330041"/>
                </a:lnTo>
                <a:lnTo>
                  <a:pt x="4933449" y="293628"/>
                </a:lnTo>
                <a:cubicBezTo>
                  <a:pt x="4933449" y="293628"/>
                  <a:pt x="4932139" y="264376"/>
                  <a:pt x="4940387" y="265906"/>
                </a:cubicBezTo>
                <a:cubicBezTo>
                  <a:pt x="4943879" y="269252"/>
                  <a:pt x="4934377" y="312428"/>
                  <a:pt x="4934956" y="314294"/>
                </a:cubicBezTo>
                <a:cubicBezTo>
                  <a:pt x="4932733" y="336119"/>
                  <a:pt x="4930289" y="356905"/>
                  <a:pt x="4927964" y="377910"/>
                </a:cubicBezTo>
                <a:lnTo>
                  <a:pt x="4926578" y="392244"/>
                </a:lnTo>
                <a:lnTo>
                  <a:pt x="4933757" y="387285"/>
                </a:lnTo>
                <a:lnTo>
                  <a:pt x="4942012" y="316109"/>
                </a:lnTo>
                <a:cubicBezTo>
                  <a:pt x="4945037" y="290114"/>
                  <a:pt x="4948027" y="262852"/>
                  <a:pt x="4950461" y="233804"/>
                </a:cubicBezTo>
                <a:cubicBezTo>
                  <a:pt x="4950461" y="233804"/>
                  <a:pt x="4953629" y="203164"/>
                  <a:pt x="4957605" y="208065"/>
                </a:cubicBezTo>
                <a:lnTo>
                  <a:pt x="4957049" y="216372"/>
                </a:lnTo>
                <a:lnTo>
                  <a:pt x="4952968" y="227695"/>
                </a:lnTo>
                <a:cubicBezTo>
                  <a:pt x="4951525" y="232165"/>
                  <a:pt x="4950617" y="235771"/>
                  <a:pt x="4950784" y="237451"/>
                </a:cubicBezTo>
                <a:lnTo>
                  <a:pt x="4954835" y="235755"/>
                </a:lnTo>
                <a:lnTo>
                  <a:pt x="4954436" y="238707"/>
                </a:lnTo>
                <a:cubicBezTo>
                  <a:pt x="4953277" y="234974"/>
                  <a:pt x="4948935" y="269730"/>
                  <a:pt x="4956021" y="267530"/>
                </a:cubicBezTo>
                <a:cubicBezTo>
                  <a:pt x="4958259" y="266836"/>
                  <a:pt x="4960366" y="232775"/>
                  <a:pt x="4960769" y="226173"/>
                </a:cubicBezTo>
                <a:lnTo>
                  <a:pt x="4961143" y="223589"/>
                </a:lnTo>
                <a:lnTo>
                  <a:pt x="4961311" y="223256"/>
                </a:lnTo>
                <a:lnTo>
                  <a:pt x="4964345" y="215329"/>
                </a:lnTo>
                <a:lnTo>
                  <a:pt x="4959979" y="274355"/>
                </a:lnTo>
                <a:lnTo>
                  <a:pt x="4951634" y="360437"/>
                </a:lnTo>
                <a:lnTo>
                  <a:pt x="4955115" y="350657"/>
                </a:lnTo>
                <a:lnTo>
                  <a:pt x="4963401" y="282412"/>
                </a:lnTo>
                <a:cubicBezTo>
                  <a:pt x="4966297" y="253858"/>
                  <a:pt x="4969556" y="225492"/>
                  <a:pt x="4975677" y="200410"/>
                </a:cubicBezTo>
                <a:cubicBezTo>
                  <a:pt x="4976206" y="226495"/>
                  <a:pt x="4972845" y="256513"/>
                  <a:pt x="4968767" y="287351"/>
                </a:cubicBezTo>
                <a:lnTo>
                  <a:pt x="4963951" y="326814"/>
                </a:lnTo>
                <a:lnTo>
                  <a:pt x="4975111" y="297384"/>
                </a:lnTo>
                <a:lnTo>
                  <a:pt x="4977465" y="279964"/>
                </a:lnTo>
                <a:cubicBezTo>
                  <a:pt x="4977553" y="284198"/>
                  <a:pt x="4977886" y="287249"/>
                  <a:pt x="4977735" y="289893"/>
                </a:cubicBezTo>
                <a:lnTo>
                  <a:pt x="4975151" y="297273"/>
                </a:lnTo>
                <a:lnTo>
                  <a:pt x="4975931" y="295219"/>
                </a:lnTo>
                <a:cubicBezTo>
                  <a:pt x="4981326" y="280080"/>
                  <a:pt x="4987056" y="265203"/>
                  <a:pt x="4995610" y="250201"/>
                </a:cubicBezTo>
                <a:cubicBezTo>
                  <a:pt x="4991301" y="268546"/>
                  <a:pt x="4986242" y="283950"/>
                  <a:pt x="4981125" y="299358"/>
                </a:cubicBezTo>
                <a:lnTo>
                  <a:pt x="4972379" y="328374"/>
                </a:lnTo>
                <a:lnTo>
                  <a:pt x="4969096" y="365655"/>
                </a:lnTo>
                <a:lnTo>
                  <a:pt x="4966355" y="390615"/>
                </a:lnTo>
                <a:lnTo>
                  <a:pt x="4971633" y="388776"/>
                </a:lnTo>
                <a:cubicBezTo>
                  <a:pt x="4979931" y="376118"/>
                  <a:pt x="4982833" y="361561"/>
                  <a:pt x="4986159" y="349296"/>
                </a:cubicBezTo>
                <a:cubicBezTo>
                  <a:pt x="4991713" y="339178"/>
                  <a:pt x="4994745" y="314932"/>
                  <a:pt x="5003363" y="311927"/>
                </a:cubicBezTo>
                <a:cubicBezTo>
                  <a:pt x="5011983" y="308925"/>
                  <a:pt x="4994548" y="329662"/>
                  <a:pt x="5003235" y="321617"/>
                </a:cubicBezTo>
                <a:cubicBezTo>
                  <a:pt x="5014665" y="311036"/>
                  <a:pt x="5029093" y="278920"/>
                  <a:pt x="5014566" y="318401"/>
                </a:cubicBezTo>
                <a:cubicBezTo>
                  <a:pt x="5005595" y="347762"/>
                  <a:pt x="4996845" y="360456"/>
                  <a:pt x="4990971" y="394606"/>
                </a:cubicBezTo>
                <a:cubicBezTo>
                  <a:pt x="4997485" y="388574"/>
                  <a:pt x="5008845" y="362122"/>
                  <a:pt x="5016461" y="345005"/>
                </a:cubicBezTo>
                <a:lnTo>
                  <a:pt x="5017474" y="342845"/>
                </a:lnTo>
                <a:lnTo>
                  <a:pt x="5015051" y="379922"/>
                </a:lnTo>
                <a:lnTo>
                  <a:pt x="5023202" y="331357"/>
                </a:lnTo>
                <a:lnTo>
                  <a:pt x="5029381" y="324720"/>
                </a:lnTo>
                <a:cubicBezTo>
                  <a:pt x="5032881" y="322665"/>
                  <a:pt x="5027555" y="334702"/>
                  <a:pt x="5025063" y="343900"/>
                </a:cubicBezTo>
                <a:cubicBezTo>
                  <a:pt x="5053698" y="295951"/>
                  <a:pt x="5062960" y="244884"/>
                  <a:pt x="5088883" y="197145"/>
                </a:cubicBezTo>
                <a:lnTo>
                  <a:pt x="5092925" y="188863"/>
                </a:lnTo>
                <a:lnTo>
                  <a:pt x="5092919" y="189399"/>
                </a:lnTo>
                <a:cubicBezTo>
                  <a:pt x="5092999" y="197555"/>
                  <a:pt x="5086435" y="225159"/>
                  <a:pt x="5087768" y="237361"/>
                </a:cubicBezTo>
                <a:cubicBezTo>
                  <a:pt x="5090355" y="253601"/>
                  <a:pt x="5093348" y="214491"/>
                  <a:pt x="5094427" y="210067"/>
                </a:cubicBezTo>
                <a:cubicBezTo>
                  <a:pt x="5095321" y="200756"/>
                  <a:pt x="5096197" y="193452"/>
                  <a:pt x="5097091" y="187081"/>
                </a:cubicBezTo>
                <a:lnTo>
                  <a:pt x="5098673" y="177086"/>
                </a:lnTo>
                <a:lnTo>
                  <a:pt x="5113497" y="146702"/>
                </a:lnTo>
                <a:lnTo>
                  <a:pt x="5115723" y="148233"/>
                </a:lnTo>
                <a:cubicBezTo>
                  <a:pt x="5115164" y="148407"/>
                  <a:pt x="5115336" y="146904"/>
                  <a:pt x="5115959" y="144441"/>
                </a:cubicBezTo>
                <a:lnTo>
                  <a:pt x="5118273" y="136913"/>
                </a:lnTo>
                <a:lnTo>
                  <a:pt x="5129353" y="114205"/>
                </a:lnTo>
                <a:lnTo>
                  <a:pt x="5128391" y="123166"/>
                </a:lnTo>
                <a:lnTo>
                  <a:pt x="5134629" y="123986"/>
                </a:lnTo>
                <a:lnTo>
                  <a:pt x="5126109" y="148517"/>
                </a:lnTo>
                <a:lnTo>
                  <a:pt x="5138591" y="124698"/>
                </a:lnTo>
                <a:lnTo>
                  <a:pt x="5138141" y="138761"/>
                </a:lnTo>
                <a:lnTo>
                  <a:pt x="5138307" y="144763"/>
                </a:lnTo>
                <a:lnTo>
                  <a:pt x="5103953" y="222674"/>
                </a:lnTo>
                <a:cubicBezTo>
                  <a:pt x="5082215" y="273854"/>
                  <a:pt x="5061885" y="325311"/>
                  <a:pt x="5044471" y="378379"/>
                </a:cubicBezTo>
                <a:cubicBezTo>
                  <a:pt x="5043048" y="383331"/>
                  <a:pt x="5036545" y="397009"/>
                  <a:pt x="5031061" y="410316"/>
                </a:cubicBezTo>
                <a:lnTo>
                  <a:pt x="5030440" y="412036"/>
                </a:lnTo>
                <a:lnTo>
                  <a:pt x="5030639" y="432393"/>
                </a:lnTo>
                <a:lnTo>
                  <a:pt x="5035671" y="420675"/>
                </a:lnTo>
                <a:lnTo>
                  <a:pt x="5036741" y="411734"/>
                </a:lnTo>
                <a:lnTo>
                  <a:pt x="5040957" y="398658"/>
                </a:lnTo>
                <a:lnTo>
                  <a:pt x="5042954" y="400399"/>
                </a:lnTo>
                <a:lnTo>
                  <a:pt x="5042682" y="401943"/>
                </a:lnTo>
                <a:lnTo>
                  <a:pt x="5043119" y="400724"/>
                </a:lnTo>
                <a:lnTo>
                  <a:pt x="5042954" y="400399"/>
                </a:lnTo>
                <a:cubicBezTo>
                  <a:pt x="5046876" y="380092"/>
                  <a:pt x="5052457" y="357225"/>
                  <a:pt x="5054694" y="356530"/>
                </a:cubicBezTo>
                <a:cubicBezTo>
                  <a:pt x="5053574" y="356877"/>
                  <a:pt x="5053765" y="359461"/>
                  <a:pt x="5054233" y="361958"/>
                </a:cubicBezTo>
                <a:lnTo>
                  <a:pt x="5054927" y="364964"/>
                </a:lnTo>
                <a:lnTo>
                  <a:pt x="5058954" y="355164"/>
                </a:lnTo>
                <a:cubicBezTo>
                  <a:pt x="5064957" y="338282"/>
                  <a:pt x="5070561" y="317947"/>
                  <a:pt x="5078819" y="308293"/>
                </a:cubicBezTo>
                <a:cubicBezTo>
                  <a:pt x="5081563" y="305753"/>
                  <a:pt x="5087439" y="305289"/>
                  <a:pt x="5087469" y="302965"/>
                </a:cubicBezTo>
                <a:cubicBezTo>
                  <a:pt x="5093024" y="292844"/>
                  <a:pt x="5102027" y="261157"/>
                  <a:pt x="5110292" y="250825"/>
                </a:cubicBezTo>
                <a:cubicBezTo>
                  <a:pt x="5113524" y="245538"/>
                  <a:pt x="5121659" y="244895"/>
                  <a:pt x="5121659" y="244895"/>
                </a:cubicBezTo>
                <a:cubicBezTo>
                  <a:pt x="5121659" y="244895"/>
                  <a:pt x="5122465" y="243669"/>
                  <a:pt x="5123282" y="241812"/>
                </a:cubicBezTo>
                <a:lnTo>
                  <a:pt x="5124017" y="238798"/>
                </a:lnTo>
                <a:lnTo>
                  <a:pt x="5126401" y="234662"/>
                </a:lnTo>
                <a:lnTo>
                  <a:pt x="5127330" y="234476"/>
                </a:lnTo>
                <a:cubicBezTo>
                  <a:pt x="5127673" y="234158"/>
                  <a:pt x="5127681" y="233577"/>
                  <a:pt x="5127696" y="232414"/>
                </a:cubicBezTo>
                <a:lnTo>
                  <a:pt x="5126401" y="234662"/>
                </a:lnTo>
                <a:lnTo>
                  <a:pt x="5124953" y="234955"/>
                </a:lnTo>
                <a:cubicBezTo>
                  <a:pt x="5130439" y="229873"/>
                  <a:pt x="5135956" y="222469"/>
                  <a:pt x="5135956" y="222469"/>
                </a:cubicBezTo>
                <a:cubicBezTo>
                  <a:pt x="5144515" y="224117"/>
                  <a:pt x="5116107" y="255013"/>
                  <a:pt x="5113103" y="276932"/>
                </a:cubicBezTo>
                <a:cubicBezTo>
                  <a:pt x="5113073" y="279258"/>
                  <a:pt x="5115687" y="286409"/>
                  <a:pt x="5115655" y="288733"/>
                </a:cubicBezTo>
                <a:cubicBezTo>
                  <a:pt x="5112751" y="303290"/>
                  <a:pt x="5106647" y="320810"/>
                  <a:pt x="5100969" y="340229"/>
                </a:cubicBezTo>
                <a:cubicBezTo>
                  <a:pt x="5099563" y="344021"/>
                  <a:pt x="5092334" y="361434"/>
                  <a:pt x="5085448" y="378192"/>
                </a:cubicBezTo>
                <a:lnTo>
                  <a:pt x="5085427" y="378245"/>
                </a:lnTo>
                <a:lnTo>
                  <a:pt x="5085521" y="387826"/>
                </a:lnTo>
                <a:lnTo>
                  <a:pt x="5083793" y="407503"/>
                </a:lnTo>
                <a:lnTo>
                  <a:pt x="5085424" y="406417"/>
                </a:lnTo>
                <a:cubicBezTo>
                  <a:pt x="5086921" y="405300"/>
                  <a:pt x="5088149" y="404261"/>
                  <a:pt x="5088835" y="403529"/>
                </a:cubicBezTo>
                <a:cubicBezTo>
                  <a:pt x="5091611" y="398663"/>
                  <a:pt x="5108915" y="353931"/>
                  <a:pt x="5100391" y="383642"/>
                </a:cubicBezTo>
                <a:cubicBezTo>
                  <a:pt x="5091387" y="415330"/>
                  <a:pt x="5114723" y="358504"/>
                  <a:pt x="5117533" y="350926"/>
                </a:cubicBezTo>
                <a:cubicBezTo>
                  <a:pt x="5126381" y="330866"/>
                  <a:pt x="5134739" y="313558"/>
                  <a:pt x="5137545" y="306366"/>
                </a:cubicBezTo>
                <a:cubicBezTo>
                  <a:pt x="5156368" y="266353"/>
                  <a:pt x="5173009" y="229031"/>
                  <a:pt x="5189243" y="192657"/>
                </a:cubicBezTo>
                <a:lnTo>
                  <a:pt x="5192695" y="185085"/>
                </a:lnTo>
                <a:lnTo>
                  <a:pt x="5193327" y="194027"/>
                </a:lnTo>
                <a:lnTo>
                  <a:pt x="5193830" y="197101"/>
                </a:lnTo>
                <a:lnTo>
                  <a:pt x="5183839" y="221010"/>
                </a:lnTo>
                <a:cubicBezTo>
                  <a:pt x="5177772" y="235817"/>
                  <a:pt x="5157885" y="271074"/>
                  <a:pt x="5157723" y="283090"/>
                </a:cubicBezTo>
                <a:cubicBezTo>
                  <a:pt x="5157661" y="287740"/>
                  <a:pt x="5165797" y="287098"/>
                  <a:pt x="5168864" y="294213"/>
                </a:cubicBezTo>
                <a:cubicBezTo>
                  <a:pt x="5171446" y="303689"/>
                  <a:pt x="5165507" y="308803"/>
                  <a:pt x="5159891" y="323574"/>
                </a:cubicBezTo>
                <a:cubicBezTo>
                  <a:pt x="5157021" y="335803"/>
                  <a:pt x="5156891" y="345495"/>
                  <a:pt x="5154081" y="353073"/>
                </a:cubicBezTo>
                <a:lnTo>
                  <a:pt x="5150699" y="361911"/>
                </a:lnTo>
                <a:lnTo>
                  <a:pt x="5150975" y="361583"/>
                </a:lnTo>
                <a:cubicBezTo>
                  <a:pt x="5151554" y="361090"/>
                  <a:pt x="5152029" y="360930"/>
                  <a:pt x="5152365" y="361195"/>
                </a:cubicBezTo>
                <a:cubicBezTo>
                  <a:pt x="5153146" y="361810"/>
                  <a:pt x="5152998" y="364411"/>
                  <a:pt x="5152286" y="368085"/>
                </a:cubicBezTo>
                <a:lnTo>
                  <a:pt x="5150599" y="374897"/>
                </a:lnTo>
                <a:lnTo>
                  <a:pt x="5153595" y="372375"/>
                </a:lnTo>
                <a:cubicBezTo>
                  <a:pt x="5155754" y="371334"/>
                  <a:pt x="5157909" y="370582"/>
                  <a:pt x="5159282" y="369313"/>
                </a:cubicBezTo>
                <a:cubicBezTo>
                  <a:pt x="5162061" y="364060"/>
                  <a:pt x="5164927" y="352216"/>
                  <a:pt x="5170934" y="342062"/>
                </a:cubicBezTo>
                <a:lnTo>
                  <a:pt x="5177997" y="327637"/>
                </a:lnTo>
                <a:lnTo>
                  <a:pt x="5176178" y="337582"/>
                </a:lnTo>
                <a:lnTo>
                  <a:pt x="5173942" y="351738"/>
                </a:lnTo>
                <a:lnTo>
                  <a:pt x="5167937" y="363595"/>
                </a:lnTo>
                <a:cubicBezTo>
                  <a:pt x="5164674" y="371209"/>
                  <a:pt x="5167739" y="378326"/>
                  <a:pt x="5167709" y="380651"/>
                </a:cubicBezTo>
                <a:cubicBezTo>
                  <a:pt x="5164483" y="385552"/>
                  <a:pt x="5161733" y="388479"/>
                  <a:pt x="5158929" y="395669"/>
                </a:cubicBezTo>
                <a:lnTo>
                  <a:pt x="5158917" y="396580"/>
                </a:lnTo>
                <a:lnTo>
                  <a:pt x="5160489" y="393240"/>
                </a:lnTo>
                <a:cubicBezTo>
                  <a:pt x="5166073" y="382829"/>
                  <a:pt x="5165926" y="393810"/>
                  <a:pt x="5165926" y="393810"/>
                </a:cubicBezTo>
                <a:cubicBezTo>
                  <a:pt x="5165797" y="403501"/>
                  <a:pt x="5154659" y="426062"/>
                  <a:pt x="5154595" y="430714"/>
                </a:cubicBezTo>
                <a:cubicBezTo>
                  <a:pt x="5154595" y="430714"/>
                  <a:pt x="5155944" y="431189"/>
                  <a:pt x="5157965" y="431949"/>
                </a:cubicBezTo>
                <a:lnTo>
                  <a:pt x="5158979" y="432352"/>
                </a:lnTo>
                <a:lnTo>
                  <a:pt x="5164638" y="416116"/>
                </a:lnTo>
                <a:lnTo>
                  <a:pt x="5164719" y="415905"/>
                </a:lnTo>
                <a:lnTo>
                  <a:pt x="5159920" y="471363"/>
                </a:lnTo>
                <a:cubicBezTo>
                  <a:pt x="5164289" y="499496"/>
                  <a:pt x="5170039" y="495744"/>
                  <a:pt x="5175446" y="479186"/>
                </a:cubicBezTo>
                <a:lnTo>
                  <a:pt x="5179099" y="463853"/>
                </a:lnTo>
                <a:lnTo>
                  <a:pt x="5183401" y="454673"/>
                </a:lnTo>
                <a:lnTo>
                  <a:pt x="5187603" y="444717"/>
                </a:lnTo>
                <a:lnTo>
                  <a:pt x="5195246" y="404442"/>
                </a:lnTo>
                <a:cubicBezTo>
                  <a:pt x="5199735" y="382340"/>
                  <a:pt x="5200869" y="394642"/>
                  <a:pt x="5200659" y="407797"/>
                </a:cubicBezTo>
                <a:lnTo>
                  <a:pt x="5200263" y="415995"/>
                </a:lnTo>
                <a:lnTo>
                  <a:pt x="5203607" y="408743"/>
                </a:lnTo>
                <a:lnTo>
                  <a:pt x="5205801" y="404198"/>
                </a:lnTo>
                <a:lnTo>
                  <a:pt x="5201927" y="425018"/>
                </a:lnTo>
                <a:cubicBezTo>
                  <a:pt x="5188175" y="495450"/>
                  <a:pt x="5158734" y="578374"/>
                  <a:pt x="5150066" y="651888"/>
                </a:cubicBezTo>
                <a:cubicBezTo>
                  <a:pt x="5146998" y="671746"/>
                  <a:pt x="5146459" y="680036"/>
                  <a:pt x="5147563" y="680634"/>
                </a:cubicBezTo>
                <a:cubicBezTo>
                  <a:pt x="5150875" y="682425"/>
                  <a:pt x="5168967" y="614989"/>
                  <a:pt x="5177909" y="583052"/>
                </a:cubicBezTo>
                <a:cubicBezTo>
                  <a:pt x="5183869" y="561762"/>
                  <a:pt x="5190519" y="538861"/>
                  <a:pt x="5195875" y="519521"/>
                </a:cubicBezTo>
                <a:lnTo>
                  <a:pt x="5196965" y="515412"/>
                </a:lnTo>
                <a:lnTo>
                  <a:pt x="5194880" y="530166"/>
                </a:lnTo>
                <a:cubicBezTo>
                  <a:pt x="5195217" y="531252"/>
                  <a:pt x="5194136" y="537982"/>
                  <a:pt x="5193530" y="544262"/>
                </a:cubicBezTo>
                <a:lnTo>
                  <a:pt x="5193353" y="548898"/>
                </a:lnTo>
                <a:lnTo>
                  <a:pt x="5195465" y="539096"/>
                </a:lnTo>
                <a:lnTo>
                  <a:pt x="5199027" y="507647"/>
                </a:lnTo>
                <a:lnTo>
                  <a:pt x="5202696" y="493830"/>
                </a:lnTo>
                <a:cubicBezTo>
                  <a:pt x="5204481" y="486587"/>
                  <a:pt x="5205697" y="480881"/>
                  <a:pt x="5206095" y="477358"/>
                </a:cubicBezTo>
                <a:cubicBezTo>
                  <a:pt x="5209176" y="472277"/>
                  <a:pt x="5213927" y="464441"/>
                  <a:pt x="5218293" y="457242"/>
                </a:cubicBezTo>
                <a:lnTo>
                  <a:pt x="5225907" y="444691"/>
                </a:lnTo>
                <a:lnTo>
                  <a:pt x="5225827" y="445980"/>
                </a:lnTo>
                <a:lnTo>
                  <a:pt x="5226279" y="444077"/>
                </a:lnTo>
                <a:lnTo>
                  <a:pt x="5226962" y="442950"/>
                </a:lnTo>
                <a:lnTo>
                  <a:pt x="5226680" y="452461"/>
                </a:lnTo>
                <a:lnTo>
                  <a:pt x="5226184" y="458960"/>
                </a:lnTo>
                <a:lnTo>
                  <a:pt x="5227407" y="456460"/>
                </a:lnTo>
                <a:lnTo>
                  <a:pt x="5231367" y="449119"/>
                </a:lnTo>
                <a:lnTo>
                  <a:pt x="5233803" y="428363"/>
                </a:lnTo>
                <a:lnTo>
                  <a:pt x="5238962" y="390448"/>
                </a:lnTo>
                <a:lnTo>
                  <a:pt x="5242111" y="386692"/>
                </a:lnTo>
                <a:lnTo>
                  <a:pt x="5245941" y="378718"/>
                </a:lnTo>
                <a:lnTo>
                  <a:pt x="5242855" y="406794"/>
                </a:lnTo>
                <a:lnTo>
                  <a:pt x="5239458" y="441916"/>
                </a:lnTo>
                <a:lnTo>
                  <a:pt x="5241062" y="443162"/>
                </a:lnTo>
                <a:cubicBezTo>
                  <a:pt x="5242248" y="444628"/>
                  <a:pt x="5243535" y="446584"/>
                  <a:pt x="5244723" y="448475"/>
                </a:cubicBezTo>
                <a:lnTo>
                  <a:pt x="5245069" y="449030"/>
                </a:lnTo>
                <a:lnTo>
                  <a:pt x="5246033" y="440730"/>
                </a:lnTo>
                <a:cubicBezTo>
                  <a:pt x="5247144" y="430247"/>
                  <a:pt x="5247834" y="421356"/>
                  <a:pt x="5248241" y="419697"/>
                </a:cubicBezTo>
                <a:lnTo>
                  <a:pt x="5257077" y="338620"/>
                </a:lnTo>
                <a:lnTo>
                  <a:pt x="5259593" y="317510"/>
                </a:lnTo>
                <a:lnTo>
                  <a:pt x="5267197" y="285234"/>
                </a:lnTo>
                <a:lnTo>
                  <a:pt x="5267511" y="292316"/>
                </a:lnTo>
                <a:cubicBezTo>
                  <a:pt x="5268082" y="295207"/>
                  <a:pt x="5269141" y="296966"/>
                  <a:pt x="5270911" y="296417"/>
                </a:cubicBezTo>
                <a:cubicBezTo>
                  <a:pt x="5273149" y="295721"/>
                  <a:pt x="5275257" y="261662"/>
                  <a:pt x="5275661" y="255060"/>
                </a:cubicBezTo>
                <a:lnTo>
                  <a:pt x="5275891" y="253458"/>
                </a:lnTo>
                <a:lnTo>
                  <a:pt x="5279107" y="245952"/>
                </a:lnTo>
                <a:lnTo>
                  <a:pt x="5274871" y="303243"/>
                </a:lnTo>
                <a:lnTo>
                  <a:pt x="5270176" y="351654"/>
                </a:lnTo>
                <a:lnTo>
                  <a:pt x="5269893" y="353295"/>
                </a:lnTo>
                <a:cubicBezTo>
                  <a:pt x="5266883" y="365660"/>
                  <a:pt x="5263903" y="376305"/>
                  <a:pt x="5263107" y="383352"/>
                </a:cubicBezTo>
                <a:lnTo>
                  <a:pt x="5266536" y="389196"/>
                </a:lnTo>
                <a:lnTo>
                  <a:pt x="5265963" y="395106"/>
                </a:lnTo>
                <a:cubicBezTo>
                  <a:pt x="5265963" y="395106"/>
                  <a:pt x="5258469" y="403908"/>
                  <a:pt x="5264103" y="406250"/>
                </a:cubicBezTo>
                <a:cubicBezTo>
                  <a:pt x="5265700" y="406778"/>
                  <a:pt x="5267458" y="399926"/>
                  <a:pt x="5268451" y="394888"/>
                </a:cubicBezTo>
                <a:lnTo>
                  <a:pt x="5268753" y="392976"/>
                </a:lnTo>
                <a:lnTo>
                  <a:pt x="5270227" y="395488"/>
                </a:lnTo>
                <a:lnTo>
                  <a:pt x="5272902" y="404358"/>
                </a:lnTo>
                <a:lnTo>
                  <a:pt x="5272445" y="408092"/>
                </a:lnTo>
                <a:cubicBezTo>
                  <a:pt x="5271907" y="410305"/>
                  <a:pt x="5271362" y="416782"/>
                  <a:pt x="5271558" y="422516"/>
                </a:cubicBezTo>
                <a:lnTo>
                  <a:pt x="5271810" y="424498"/>
                </a:lnTo>
                <a:lnTo>
                  <a:pt x="5272089" y="423760"/>
                </a:lnTo>
                <a:lnTo>
                  <a:pt x="5273428" y="420399"/>
                </a:lnTo>
                <a:lnTo>
                  <a:pt x="5272354" y="428816"/>
                </a:lnTo>
                <a:lnTo>
                  <a:pt x="5272499" y="429935"/>
                </a:lnTo>
                <a:lnTo>
                  <a:pt x="5273983" y="431385"/>
                </a:lnTo>
                <a:lnTo>
                  <a:pt x="5273558" y="439423"/>
                </a:lnTo>
                <a:lnTo>
                  <a:pt x="5273141" y="441325"/>
                </a:lnTo>
                <a:lnTo>
                  <a:pt x="5271389" y="441572"/>
                </a:lnTo>
                <a:lnTo>
                  <a:pt x="5270315" y="444863"/>
                </a:lnTo>
                <a:lnTo>
                  <a:pt x="5270149" y="446150"/>
                </a:lnTo>
                <a:lnTo>
                  <a:pt x="5270613" y="450932"/>
                </a:lnTo>
                <a:lnTo>
                  <a:pt x="5270987" y="451152"/>
                </a:lnTo>
                <a:lnTo>
                  <a:pt x="5265546" y="475971"/>
                </a:lnTo>
                <a:cubicBezTo>
                  <a:pt x="5258608" y="502362"/>
                  <a:pt x="5249067" y="531978"/>
                  <a:pt x="5240414" y="559854"/>
                </a:cubicBezTo>
                <a:lnTo>
                  <a:pt x="5225457" y="611400"/>
                </a:lnTo>
                <a:lnTo>
                  <a:pt x="5225912" y="609000"/>
                </a:lnTo>
                <a:lnTo>
                  <a:pt x="5227071" y="603332"/>
                </a:lnTo>
                <a:cubicBezTo>
                  <a:pt x="5227264" y="602278"/>
                  <a:pt x="5227116" y="602850"/>
                  <a:pt x="5226745" y="604596"/>
                </a:cubicBezTo>
                <a:lnTo>
                  <a:pt x="5225912" y="609000"/>
                </a:lnTo>
                <a:lnTo>
                  <a:pt x="5225337" y="611815"/>
                </a:lnTo>
                <a:lnTo>
                  <a:pt x="5225457" y="611400"/>
                </a:lnTo>
                <a:lnTo>
                  <a:pt x="5222767" y="625605"/>
                </a:lnTo>
                <a:cubicBezTo>
                  <a:pt x="5219579" y="644232"/>
                  <a:pt x="5216583" y="667322"/>
                  <a:pt x="5221341" y="666154"/>
                </a:cubicBezTo>
                <a:cubicBezTo>
                  <a:pt x="5234587" y="667237"/>
                  <a:pt x="5238179" y="590642"/>
                  <a:pt x="5238179" y="590642"/>
                </a:cubicBezTo>
                <a:cubicBezTo>
                  <a:pt x="5249933" y="547381"/>
                  <a:pt x="5259249" y="508143"/>
                  <a:pt x="5268115" y="469647"/>
                </a:cubicBezTo>
                <a:lnTo>
                  <a:pt x="5272992" y="448779"/>
                </a:lnTo>
                <a:lnTo>
                  <a:pt x="5274011" y="445670"/>
                </a:lnTo>
                <a:cubicBezTo>
                  <a:pt x="5274553" y="443248"/>
                  <a:pt x="5274914" y="441076"/>
                  <a:pt x="5274914" y="441076"/>
                </a:cubicBezTo>
                <a:lnTo>
                  <a:pt x="5274789" y="441093"/>
                </a:lnTo>
                <a:lnTo>
                  <a:pt x="5282497" y="408107"/>
                </a:lnTo>
                <a:lnTo>
                  <a:pt x="5278173" y="447520"/>
                </a:lnTo>
                <a:lnTo>
                  <a:pt x="5279167" y="443327"/>
                </a:lnTo>
                <a:lnTo>
                  <a:pt x="5278294" y="465870"/>
                </a:lnTo>
                <a:lnTo>
                  <a:pt x="5285320" y="450581"/>
                </a:lnTo>
                <a:lnTo>
                  <a:pt x="5292219" y="431123"/>
                </a:lnTo>
                <a:lnTo>
                  <a:pt x="5293192" y="425424"/>
                </a:lnTo>
                <a:lnTo>
                  <a:pt x="5294319" y="423837"/>
                </a:lnTo>
                <a:cubicBezTo>
                  <a:pt x="5296163" y="421618"/>
                  <a:pt x="5297417" y="420599"/>
                  <a:pt x="5297401" y="421761"/>
                </a:cubicBezTo>
                <a:lnTo>
                  <a:pt x="5295619" y="433893"/>
                </a:lnTo>
                <a:lnTo>
                  <a:pt x="5295341" y="440598"/>
                </a:lnTo>
                <a:cubicBezTo>
                  <a:pt x="5294914" y="446516"/>
                  <a:pt x="5294221" y="454375"/>
                  <a:pt x="5293233" y="464552"/>
                </a:cubicBezTo>
                <a:cubicBezTo>
                  <a:pt x="5292563" y="479594"/>
                  <a:pt x="5291456" y="492563"/>
                  <a:pt x="5290249" y="504634"/>
                </a:cubicBezTo>
                <a:lnTo>
                  <a:pt x="5290064" y="506414"/>
                </a:lnTo>
                <a:lnTo>
                  <a:pt x="5293822" y="495418"/>
                </a:lnTo>
                <a:cubicBezTo>
                  <a:pt x="5297105" y="486157"/>
                  <a:pt x="5300730" y="476868"/>
                  <a:pt x="5302085" y="476761"/>
                </a:cubicBezTo>
                <a:lnTo>
                  <a:pt x="5304415" y="505229"/>
                </a:lnTo>
                <a:cubicBezTo>
                  <a:pt x="5307126" y="505016"/>
                  <a:pt x="5347701" y="408495"/>
                  <a:pt x="5333081" y="454952"/>
                </a:cubicBezTo>
                <a:lnTo>
                  <a:pt x="5324357" y="479906"/>
                </a:lnTo>
                <a:lnTo>
                  <a:pt x="5323795" y="493610"/>
                </a:lnTo>
                <a:cubicBezTo>
                  <a:pt x="5323355" y="499920"/>
                  <a:pt x="5322849" y="506872"/>
                  <a:pt x="5322754" y="513135"/>
                </a:cubicBezTo>
                <a:lnTo>
                  <a:pt x="5328812" y="484303"/>
                </a:lnTo>
                <a:lnTo>
                  <a:pt x="5329335" y="485873"/>
                </a:lnTo>
                <a:cubicBezTo>
                  <a:pt x="5331701" y="494874"/>
                  <a:pt x="5332258" y="501802"/>
                  <a:pt x="5331414" y="510091"/>
                </a:cubicBezTo>
                <a:lnTo>
                  <a:pt x="5329501" y="519869"/>
                </a:lnTo>
                <a:lnTo>
                  <a:pt x="5333178" y="520595"/>
                </a:lnTo>
                <a:cubicBezTo>
                  <a:pt x="5334485" y="521029"/>
                  <a:pt x="5335351" y="521565"/>
                  <a:pt x="5335343" y="522148"/>
                </a:cubicBezTo>
                <a:cubicBezTo>
                  <a:pt x="5343673" y="507164"/>
                  <a:pt x="5341187" y="490322"/>
                  <a:pt x="5349485" y="477664"/>
                </a:cubicBezTo>
                <a:lnTo>
                  <a:pt x="5352515" y="475570"/>
                </a:lnTo>
                <a:lnTo>
                  <a:pt x="5351399" y="482693"/>
                </a:lnTo>
                <a:cubicBezTo>
                  <a:pt x="5349438" y="498005"/>
                  <a:pt x="5350996" y="500361"/>
                  <a:pt x="5360369" y="471294"/>
                </a:cubicBezTo>
                <a:cubicBezTo>
                  <a:pt x="5383644" y="398530"/>
                  <a:pt x="5357455" y="512389"/>
                  <a:pt x="5356373" y="525634"/>
                </a:cubicBezTo>
                <a:cubicBezTo>
                  <a:pt x="5357862" y="534644"/>
                  <a:pt x="5369789" y="562728"/>
                  <a:pt x="5377953" y="560728"/>
                </a:cubicBezTo>
                <a:cubicBezTo>
                  <a:pt x="5381033" y="555647"/>
                  <a:pt x="5413215" y="395612"/>
                  <a:pt x="5417891" y="376440"/>
                </a:cubicBezTo>
                <a:lnTo>
                  <a:pt x="5432577" y="328127"/>
                </a:lnTo>
                <a:lnTo>
                  <a:pt x="5432719" y="329154"/>
                </a:lnTo>
                <a:cubicBezTo>
                  <a:pt x="5432035" y="339301"/>
                  <a:pt x="5429987" y="352709"/>
                  <a:pt x="5427227" y="367838"/>
                </a:cubicBezTo>
                <a:lnTo>
                  <a:pt x="5418903" y="409586"/>
                </a:lnTo>
                <a:lnTo>
                  <a:pt x="5426419" y="397247"/>
                </a:lnTo>
                <a:cubicBezTo>
                  <a:pt x="5435037" y="394243"/>
                  <a:pt x="5417602" y="414978"/>
                  <a:pt x="5426289" y="406937"/>
                </a:cubicBezTo>
                <a:cubicBezTo>
                  <a:pt x="5429145" y="404291"/>
                  <a:pt x="5432191" y="400299"/>
                  <a:pt x="5434924" y="396418"/>
                </a:cubicBezTo>
                <a:lnTo>
                  <a:pt x="5440383" y="388456"/>
                </a:lnTo>
                <a:lnTo>
                  <a:pt x="5444937" y="365380"/>
                </a:lnTo>
                <a:cubicBezTo>
                  <a:pt x="5451563" y="332295"/>
                  <a:pt x="5460591" y="303280"/>
                  <a:pt x="5480153" y="284441"/>
                </a:cubicBezTo>
                <a:cubicBezTo>
                  <a:pt x="5486156" y="281576"/>
                  <a:pt x="5495560" y="269114"/>
                  <a:pt x="5497129" y="264683"/>
                </a:cubicBezTo>
                <a:cubicBezTo>
                  <a:pt x="5496738" y="265791"/>
                  <a:pt x="5498284" y="265974"/>
                  <a:pt x="5500779" y="265533"/>
                </a:cubicBezTo>
                <a:lnTo>
                  <a:pt x="5504157" y="264484"/>
                </a:lnTo>
                <a:lnTo>
                  <a:pt x="5500411" y="280126"/>
                </a:lnTo>
                <a:cubicBezTo>
                  <a:pt x="5497727" y="291714"/>
                  <a:pt x="5495663" y="301683"/>
                  <a:pt x="5494995" y="308518"/>
                </a:cubicBezTo>
                <a:cubicBezTo>
                  <a:pt x="5491913" y="313599"/>
                  <a:pt x="5502922" y="320277"/>
                  <a:pt x="5504922" y="328440"/>
                </a:cubicBezTo>
                <a:cubicBezTo>
                  <a:pt x="5509328" y="367020"/>
                  <a:pt x="5478735" y="442297"/>
                  <a:pt x="5472743" y="488473"/>
                </a:cubicBezTo>
                <a:cubicBezTo>
                  <a:pt x="5460307" y="531902"/>
                  <a:pt x="5441708" y="585492"/>
                  <a:pt x="5431551" y="649993"/>
                </a:cubicBezTo>
                <a:cubicBezTo>
                  <a:pt x="5431551" y="649993"/>
                  <a:pt x="5429955" y="664085"/>
                  <a:pt x="5435883" y="667682"/>
                </a:cubicBezTo>
                <a:cubicBezTo>
                  <a:pt x="5455807" y="657755"/>
                  <a:pt x="5470469" y="538065"/>
                  <a:pt x="5478229" y="513810"/>
                </a:cubicBezTo>
                <a:cubicBezTo>
                  <a:pt x="5496843" y="447777"/>
                  <a:pt x="5513473" y="381914"/>
                  <a:pt x="5528711" y="316042"/>
                </a:cubicBezTo>
                <a:lnTo>
                  <a:pt x="5530039" y="309822"/>
                </a:lnTo>
                <a:lnTo>
                  <a:pt x="5531691" y="312668"/>
                </a:lnTo>
                <a:cubicBezTo>
                  <a:pt x="5525907" y="357171"/>
                  <a:pt x="5539261" y="305375"/>
                  <a:pt x="5544509" y="276474"/>
                </a:cubicBezTo>
                <a:lnTo>
                  <a:pt x="5542869" y="291623"/>
                </a:lnTo>
                <a:lnTo>
                  <a:pt x="5546750" y="270145"/>
                </a:lnTo>
                <a:lnTo>
                  <a:pt x="5544509" y="276474"/>
                </a:lnTo>
                <a:lnTo>
                  <a:pt x="5545415" y="266243"/>
                </a:lnTo>
                <a:lnTo>
                  <a:pt x="5533629" y="292968"/>
                </a:lnTo>
                <a:lnTo>
                  <a:pt x="5551017" y="211374"/>
                </a:lnTo>
                <a:lnTo>
                  <a:pt x="5552659" y="212498"/>
                </a:lnTo>
                <a:lnTo>
                  <a:pt x="5552668" y="212424"/>
                </a:lnTo>
                <a:lnTo>
                  <a:pt x="5551555" y="208845"/>
                </a:lnTo>
                <a:lnTo>
                  <a:pt x="5551628" y="208508"/>
                </a:lnTo>
                <a:lnTo>
                  <a:pt x="5553795" y="208793"/>
                </a:lnTo>
                <a:lnTo>
                  <a:pt x="5556913" y="199134"/>
                </a:lnTo>
                <a:lnTo>
                  <a:pt x="5558905" y="200875"/>
                </a:lnTo>
                <a:lnTo>
                  <a:pt x="5557473" y="209277"/>
                </a:lnTo>
                <a:lnTo>
                  <a:pt x="5557682" y="209305"/>
                </a:lnTo>
                <a:lnTo>
                  <a:pt x="5557262" y="210520"/>
                </a:lnTo>
                <a:lnTo>
                  <a:pt x="5555274" y="222177"/>
                </a:lnTo>
                <a:lnTo>
                  <a:pt x="5558795" y="215453"/>
                </a:lnTo>
                <a:lnTo>
                  <a:pt x="5562547" y="198779"/>
                </a:lnTo>
                <a:cubicBezTo>
                  <a:pt x="5564399" y="190338"/>
                  <a:pt x="5566591" y="180167"/>
                  <a:pt x="5569165" y="168033"/>
                </a:cubicBezTo>
                <a:cubicBezTo>
                  <a:pt x="5566053" y="175134"/>
                  <a:pt x="5559488" y="202740"/>
                  <a:pt x="5561725" y="202044"/>
                </a:cubicBezTo>
                <a:cubicBezTo>
                  <a:pt x="5559488" y="202740"/>
                  <a:pt x="5559488" y="202740"/>
                  <a:pt x="5558905" y="200875"/>
                </a:cubicBezTo>
                <a:cubicBezTo>
                  <a:pt x="5562831" y="180568"/>
                  <a:pt x="5568411" y="157700"/>
                  <a:pt x="5570647" y="157005"/>
                </a:cubicBezTo>
                <a:cubicBezTo>
                  <a:pt x="5568411" y="157700"/>
                  <a:pt x="5571401" y="167340"/>
                  <a:pt x="5571401" y="167340"/>
                </a:cubicBezTo>
                <a:cubicBezTo>
                  <a:pt x="5573138" y="172935"/>
                  <a:pt x="5575879" y="165949"/>
                  <a:pt x="5578291" y="173723"/>
                </a:cubicBezTo>
                <a:cubicBezTo>
                  <a:pt x="5577791" y="180015"/>
                  <a:pt x="5575527" y="197761"/>
                  <a:pt x="5574623" y="210656"/>
                </a:cubicBezTo>
                <a:cubicBezTo>
                  <a:pt x="5569985" y="249080"/>
                  <a:pt x="5565192" y="290624"/>
                  <a:pt x="5559367" y="331975"/>
                </a:cubicBezTo>
                <a:lnTo>
                  <a:pt x="5558260" y="338176"/>
                </a:lnTo>
                <a:lnTo>
                  <a:pt x="5558277" y="338411"/>
                </a:lnTo>
                <a:cubicBezTo>
                  <a:pt x="5558554" y="350394"/>
                  <a:pt x="5557903" y="359567"/>
                  <a:pt x="5555551" y="362683"/>
                </a:cubicBezTo>
                <a:lnTo>
                  <a:pt x="5551811" y="374326"/>
                </a:lnTo>
                <a:lnTo>
                  <a:pt x="5542299" y="427645"/>
                </a:lnTo>
                <a:lnTo>
                  <a:pt x="5552324" y="396452"/>
                </a:lnTo>
                <a:cubicBezTo>
                  <a:pt x="5555271" y="384611"/>
                  <a:pt x="5556717" y="373486"/>
                  <a:pt x="5555551" y="362683"/>
                </a:cubicBezTo>
                <a:lnTo>
                  <a:pt x="5561501" y="350382"/>
                </a:lnTo>
                <a:lnTo>
                  <a:pt x="5566991" y="318656"/>
                </a:lnTo>
                <a:cubicBezTo>
                  <a:pt x="5572837" y="278364"/>
                  <a:pt x="5578065" y="238221"/>
                  <a:pt x="5584853" y="194865"/>
                </a:cubicBezTo>
                <a:cubicBezTo>
                  <a:pt x="5586941" y="168652"/>
                  <a:pt x="5589879" y="153082"/>
                  <a:pt x="5595864" y="123612"/>
                </a:cubicBezTo>
                <a:cubicBezTo>
                  <a:pt x="5601041" y="107347"/>
                  <a:pt x="5602000" y="119662"/>
                  <a:pt x="5599531" y="135429"/>
                </a:cubicBezTo>
                <a:cubicBezTo>
                  <a:pt x="5599031" y="141719"/>
                  <a:pt x="5596421" y="142529"/>
                  <a:pt x="5597752" y="154730"/>
                </a:cubicBezTo>
                <a:cubicBezTo>
                  <a:pt x="5605395" y="171446"/>
                  <a:pt x="5599989" y="202783"/>
                  <a:pt x="5597900" y="228996"/>
                </a:cubicBezTo>
                <a:lnTo>
                  <a:pt x="5587881" y="308266"/>
                </a:lnTo>
                <a:lnTo>
                  <a:pt x="5576064" y="360723"/>
                </a:lnTo>
                <a:cubicBezTo>
                  <a:pt x="5569969" y="392503"/>
                  <a:pt x="5565283" y="424703"/>
                  <a:pt x="5563259" y="457648"/>
                </a:cubicBezTo>
                <a:cubicBezTo>
                  <a:pt x="5573251" y="427800"/>
                  <a:pt x="5580094" y="382134"/>
                  <a:pt x="5584261" y="434474"/>
                </a:cubicBezTo>
                <a:cubicBezTo>
                  <a:pt x="5581586" y="461812"/>
                  <a:pt x="5555912" y="574821"/>
                  <a:pt x="5562245" y="600673"/>
                </a:cubicBezTo>
                <a:cubicBezTo>
                  <a:pt x="5596767" y="520828"/>
                  <a:pt x="5596595" y="484816"/>
                  <a:pt x="5618511" y="412383"/>
                </a:cubicBezTo>
                <a:cubicBezTo>
                  <a:pt x="5643103" y="312618"/>
                  <a:pt x="5628269" y="396293"/>
                  <a:pt x="5636603" y="430305"/>
                </a:cubicBezTo>
                <a:cubicBezTo>
                  <a:pt x="5642937" y="456156"/>
                  <a:pt x="5636430" y="394294"/>
                  <a:pt x="5649444" y="409133"/>
                </a:cubicBezTo>
                <a:cubicBezTo>
                  <a:pt x="5662453" y="423974"/>
                  <a:pt x="5635692" y="479564"/>
                  <a:pt x="5633013" y="506900"/>
                </a:cubicBezTo>
                <a:cubicBezTo>
                  <a:pt x="5623019" y="536749"/>
                  <a:pt x="5609099" y="571168"/>
                  <a:pt x="5608423" y="606666"/>
                </a:cubicBezTo>
                <a:cubicBezTo>
                  <a:pt x="5608423" y="606666"/>
                  <a:pt x="5619433" y="613344"/>
                  <a:pt x="5621432" y="621508"/>
                </a:cubicBezTo>
                <a:cubicBezTo>
                  <a:pt x="5619835" y="635599"/>
                  <a:pt x="5605005" y="719274"/>
                  <a:pt x="5600327" y="738448"/>
                </a:cubicBezTo>
                <a:cubicBezTo>
                  <a:pt x="5597988" y="837810"/>
                  <a:pt x="5630170" y="677775"/>
                  <a:pt x="5641011" y="648440"/>
                </a:cubicBezTo>
                <a:cubicBezTo>
                  <a:pt x="5653681" y="591254"/>
                  <a:pt x="5660521" y="545592"/>
                  <a:pt x="5673362" y="524419"/>
                </a:cubicBezTo>
                <a:cubicBezTo>
                  <a:pt x="5705033" y="435896"/>
                  <a:pt x="5715705" y="370547"/>
                  <a:pt x="5748227" y="282541"/>
                </a:cubicBezTo>
                <a:cubicBezTo>
                  <a:pt x="5741555" y="364216"/>
                  <a:pt x="5713196" y="433897"/>
                  <a:pt x="5698365" y="517572"/>
                </a:cubicBezTo>
                <a:cubicBezTo>
                  <a:pt x="5689859" y="556431"/>
                  <a:pt x="5672851" y="595933"/>
                  <a:pt x="5681187" y="629944"/>
                </a:cubicBezTo>
                <a:cubicBezTo>
                  <a:pt x="5688267" y="641190"/>
                  <a:pt x="5693350" y="644271"/>
                  <a:pt x="5693117" y="658028"/>
                </a:cubicBezTo>
                <a:cubicBezTo>
                  <a:pt x="5692440" y="693528"/>
                  <a:pt x="5664757" y="727712"/>
                  <a:pt x="5660999" y="768292"/>
                </a:cubicBezTo>
                <a:cubicBezTo>
                  <a:pt x="5664081" y="763211"/>
                  <a:pt x="5693931" y="773205"/>
                  <a:pt x="5690337" y="779134"/>
                </a:cubicBezTo>
                <a:cubicBezTo>
                  <a:pt x="5700264" y="799054"/>
                  <a:pt x="5639659" y="898990"/>
                  <a:pt x="5662833" y="919994"/>
                </a:cubicBezTo>
                <a:cubicBezTo>
                  <a:pt x="5688001" y="878495"/>
                  <a:pt x="5679665" y="844483"/>
                  <a:pt x="5697183" y="804137"/>
                </a:cubicBezTo>
                <a:cubicBezTo>
                  <a:pt x="5723947" y="748547"/>
                  <a:pt x="5741697" y="694442"/>
                  <a:pt x="5756295" y="624524"/>
                </a:cubicBezTo>
                <a:cubicBezTo>
                  <a:pt x="5790133" y="509515"/>
                  <a:pt x="5740035" y="758304"/>
                  <a:pt x="5745117" y="761385"/>
                </a:cubicBezTo>
                <a:lnTo>
                  <a:pt x="5788205" y="701797"/>
                </a:lnTo>
                <a:cubicBezTo>
                  <a:pt x="5793289" y="704878"/>
                  <a:pt x="5766698" y="796481"/>
                  <a:pt x="5766698" y="796481"/>
                </a:cubicBezTo>
                <a:cubicBezTo>
                  <a:pt x="5759857" y="842145"/>
                  <a:pt x="5745015" y="855155"/>
                  <a:pt x="5745187" y="891167"/>
                </a:cubicBezTo>
                <a:cubicBezTo>
                  <a:pt x="5758027" y="869994"/>
                  <a:pt x="5782619" y="770228"/>
                  <a:pt x="5787701" y="773308"/>
                </a:cubicBezTo>
                <a:cubicBezTo>
                  <a:pt x="5792782" y="776391"/>
                  <a:pt x="5779200" y="882836"/>
                  <a:pt x="5808876" y="786149"/>
                </a:cubicBezTo>
                <a:cubicBezTo>
                  <a:pt x="5832789" y="721883"/>
                  <a:pt x="5836377" y="645289"/>
                  <a:pt x="5871817" y="586851"/>
                </a:cubicBezTo>
                <a:cubicBezTo>
                  <a:pt x="5877979" y="576689"/>
                  <a:pt x="5877237" y="661961"/>
                  <a:pt x="5867715" y="664292"/>
                </a:cubicBezTo>
                <a:cubicBezTo>
                  <a:pt x="5885401" y="659960"/>
                  <a:pt x="5907824" y="516017"/>
                  <a:pt x="5912501" y="496844"/>
                </a:cubicBezTo>
                <a:cubicBezTo>
                  <a:pt x="5928339" y="452584"/>
                  <a:pt x="5942905" y="407553"/>
                  <a:pt x="5955949" y="360731"/>
                </a:cubicBezTo>
                <a:lnTo>
                  <a:pt x="5964475" y="324259"/>
                </a:lnTo>
                <a:lnTo>
                  <a:pt x="5964963" y="323807"/>
                </a:lnTo>
                <a:lnTo>
                  <a:pt x="5965385" y="320365"/>
                </a:lnTo>
                <a:lnTo>
                  <a:pt x="5969495" y="302773"/>
                </a:lnTo>
                <a:lnTo>
                  <a:pt x="5969647" y="318188"/>
                </a:lnTo>
                <a:lnTo>
                  <a:pt x="5974678" y="306470"/>
                </a:lnTo>
                <a:lnTo>
                  <a:pt x="5975749" y="297528"/>
                </a:lnTo>
                <a:lnTo>
                  <a:pt x="5979964" y="284452"/>
                </a:lnTo>
                <a:lnTo>
                  <a:pt x="5981961" y="286194"/>
                </a:lnTo>
                <a:lnTo>
                  <a:pt x="5981691" y="287736"/>
                </a:lnTo>
                <a:lnTo>
                  <a:pt x="5982127" y="286518"/>
                </a:lnTo>
                <a:lnTo>
                  <a:pt x="5981961" y="286194"/>
                </a:lnTo>
                <a:cubicBezTo>
                  <a:pt x="5985883" y="265886"/>
                  <a:pt x="5991465" y="243020"/>
                  <a:pt x="5993701" y="242325"/>
                </a:cubicBezTo>
                <a:cubicBezTo>
                  <a:pt x="5992583" y="242672"/>
                  <a:pt x="5992772" y="245256"/>
                  <a:pt x="5993241" y="247751"/>
                </a:cubicBezTo>
                <a:lnTo>
                  <a:pt x="5993934" y="250757"/>
                </a:lnTo>
                <a:lnTo>
                  <a:pt x="5997962" y="240958"/>
                </a:lnTo>
                <a:lnTo>
                  <a:pt x="6004169" y="223099"/>
                </a:lnTo>
                <a:lnTo>
                  <a:pt x="5995321" y="269782"/>
                </a:lnTo>
                <a:cubicBezTo>
                  <a:pt x="5972064" y="383823"/>
                  <a:pt x="5945175" y="502179"/>
                  <a:pt x="5919246" y="615615"/>
                </a:cubicBezTo>
                <a:cubicBezTo>
                  <a:pt x="5910406" y="653114"/>
                  <a:pt x="5886145" y="754240"/>
                  <a:pt x="5908575" y="680964"/>
                </a:cubicBezTo>
                <a:cubicBezTo>
                  <a:pt x="5932490" y="616696"/>
                  <a:pt x="5912060" y="698137"/>
                  <a:pt x="5913825" y="720060"/>
                </a:cubicBezTo>
                <a:cubicBezTo>
                  <a:pt x="5916908" y="714978"/>
                  <a:pt x="5919991" y="709897"/>
                  <a:pt x="5923069" y="704815"/>
                </a:cubicBezTo>
                <a:cubicBezTo>
                  <a:pt x="5919991" y="709897"/>
                  <a:pt x="5957833" y="681876"/>
                  <a:pt x="5963762" y="685473"/>
                </a:cubicBezTo>
                <a:cubicBezTo>
                  <a:pt x="5973925" y="691636"/>
                  <a:pt x="5949737" y="813658"/>
                  <a:pt x="5945059" y="832828"/>
                </a:cubicBezTo>
                <a:cubicBezTo>
                  <a:pt x="5945401" y="904856"/>
                  <a:pt x="5992252" y="695800"/>
                  <a:pt x="6003261" y="702476"/>
                </a:cubicBezTo>
                <a:cubicBezTo>
                  <a:pt x="6016507" y="703559"/>
                  <a:pt x="5990085" y="831176"/>
                  <a:pt x="6008921" y="763827"/>
                </a:cubicBezTo>
                <a:cubicBezTo>
                  <a:pt x="6033681" y="700074"/>
                  <a:pt x="6062271" y="616632"/>
                  <a:pt x="6082700" y="535192"/>
                </a:cubicBezTo>
                <a:cubicBezTo>
                  <a:pt x="6089944" y="511784"/>
                  <a:pt x="6097127" y="429263"/>
                  <a:pt x="6111052" y="394845"/>
                </a:cubicBezTo>
                <a:cubicBezTo>
                  <a:pt x="6131649" y="349419"/>
                  <a:pt x="6105463" y="463276"/>
                  <a:pt x="6104381" y="476520"/>
                </a:cubicBezTo>
                <a:cubicBezTo>
                  <a:pt x="6081275" y="585297"/>
                  <a:pt x="6085275" y="601622"/>
                  <a:pt x="6061935" y="724158"/>
                </a:cubicBezTo>
                <a:cubicBezTo>
                  <a:pt x="6056177" y="756576"/>
                  <a:pt x="6049265" y="781344"/>
                  <a:pt x="6046587" y="808681"/>
                </a:cubicBezTo>
                <a:cubicBezTo>
                  <a:pt x="6044595" y="871184"/>
                  <a:pt x="6072268" y="766334"/>
                  <a:pt x="6080027" y="742082"/>
                </a:cubicBezTo>
                <a:cubicBezTo>
                  <a:pt x="6088021" y="704068"/>
                  <a:pt x="6086698" y="660406"/>
                  <a:pt x="6105022" y="664569"/>
                </a:cubicBezTo>
                <a:cubicBezTo>
                  <a:pt x="6099941" y="661487"/>
                  <a:pt x="6101436" y="741163"/>
                  <a:pt x="6103201" y="763084"/>
                </a:cubicBezTo>
                <a:cubicBezTo>
                  <a:pt x="6103201" y="763084"/>
                  <a:pt x="6085684" y="803430"/>
                  <a:pt x="6105605" y="793504"/>
                </a:cubicBezTo>
                <a:cubicBezTo>
                  <a:pt x="6105605" y="793504"/>
                  <a:pt x="6111363" y="761086"/>
                  <a:pt x="6115527" y="742758"/>
                </a:cubicBezTo>
                <a:cubicBezTo>
                  <a:pt x="6129285" y="742993"/>
                  <a:pt x="6142529" y="744075"/>
                  <a:pt x="6142529" y="744075"/>
                </a:cubicBezTo>
                <a:cubicBezTo>
                  <a:pt x="6148695" y="733913"/>
                  <a:pt x="6157131" y="674158"/>
                  <a:pt x="6169971" y="652984"/>
                </a:cubicBezTo>
                <a:cubicBezTo>
                  <a:pt x="6169971" y="652984"/>
                  <a:pt x="6188971" y="621650"/>
                  <a:pt x="6179052" y="672394"/>
                </a:cubicBezTo>
                <a:cubicBezTo>
                  <a:pt x="6170547" y="711253"/>
                  <a:pt x="6167291" y="680323"/>
                  <a:pt x="6173627" y="706171"/>
                </a:cubicBezTo>
                <a:cubicBezTo>
                  <a:pt x="6169291" y="688486"/>
                  <a:pt x="6191549" y="688081"/>
                  <a:pt x="6198629" y="699326"/>
                </a:cubicBezTo>
                <a:cubicBezTo>
                  <a:pt x="6196629" y="691162"/>
                  <a:pt x="6167873" y="809256"/>
                  <a:pt x="6172955" y="812338"/>
                </a:cubicBezTo>
                <a:cubicBezTo>
                  <a:pt x="6190130" y="808850"/>
                  <a:pt x="6198395" y="713085"/>
                  <a:pt x="6204557" y="702922"/>
                </a:cubicBezTo>
                <a:cubicBezTo>
                  <a:pt x="6208389" y="683236"/>
                  <a:pt x="6231385" y="597561"/>
                  <a:pt x="6240907" y="595227"/>
                </a:cubicBezTo>
                <a:cubicBezTo>
                  <a:pt x="6249071" y="593228"/>
                  <a:pt x="6238402" y="658578"/>
                  <a:pt x="6233725" y="677750"/>
                </a:cubicBezTo>
                <a:cubicBezTo>
                  <a:pt x="6231724" y="669586"/>
                  <a:pt x="6213809" y="758344"/>
                  <a:pt x="6221972" y="756343"/>
                </a:cubicBezTo>
                <a:cubicBezTo>
                  <a:pt x="6238300" y="752344"/>
                  <a:pt x="6241482" y="653496"/>
                  <a:pt x="6262082" y="608068"/>
                </a:cubicBezTo>
                <a:cubicBezTo>
                  <a:pt x="6275157" y="573137"/>
                  <a:pt x="6278239" y="568055"/>
                  <a:pt x="6293755" y="519547"/>
                </a:cubicBezTo>
                <a:cubicBezTo>
                  <a:pt x="6301001" y="496138"/>
                  <a:pt x="6323599" y="458874"/>
                  <a:pt x="6313163" y="510466"/>
                </a:cubicBezTo>
                <a:cubicBezTo>
                  <a:pt x="6300495" y="567650"/>
                  <a:pt x="6277733" y="639569"/>
                  <a:pt x="6270143" y="699836"/>
                </a:cubicBezTo>
                <a:cubicBezTo>
                  <a:pt x="6245551" y="799601"/>
                  <a:pt x="6312929" y="524224"/>
                  <a:pt x="6301987" y="647326"/>
                </a:cubicBezTo>
                <a:cubicBezTo>
                  <a:pt x="6297825" y="665652"/>
                  <a:pt x="6283153" y="714675"/>
                  <a:pt x="6289153" y="739166"/>
                </a:cubicBezTo>
                <a:cubicBezTo>
                  <a:pt x="6292406" y="770096"/>
                  <a:pt x="6309238" y="694586"/>
                  <a:pt x="6318079" y="657085"/>
                </a:cubicBezTo>
                <a:cubicBezTo>
                  <a:pt x="6322990" y="624156"/>
                  <a:pt x="6331831" y="586655"/>
                  <a:pt x="6341589" y="570563"/>
                </a:cubicBezTo>
                <a:cubicBezTo>
                  <a:pt x="6342670" y="557318"/>
                  <a:pt x="6354428" y="549392"/>
                  <a:pt x="6363673" y="534147"/>
                </a:cubicBezTo>
                <a:cubicBezTo>
                  <a:pt x="6384273" y="488719"/>
                  <a:pt x="6383699" y="430451"/>
                  <a:pt x="6400700" y="390953"/>
                </a:cubicBezTo>
                <a:cubicBezTo>
                  <a:pt x="6401781" y="377709"/>
                  <a:pt x="6422787" y="354535"/>
                  <a:pt x="6433627" y="325200"/>
                </a:cubicBezTo>
                <a:lnTo>
                  <a:pt x="6445341" y="276657"/>
                </a:lnTo>
                <a:lnTo>
                  <a:pt x="6449533" y="274076"/>
                </a:lnTo>
                <a:cubicBezTo>
                  <a:pt x="6455087" y="263957"/>
                  <a:pt x="6464089" y="232271"/>
                  <a:pt x="6472355" y="221938"/>
                </a:cubicBezTo>
                <a:cubicBezTo>
                  <a:pt x="6475587" y="216649"/>
                  <a:pt x="6483723" y="216007"/>
                  <a:pt x="6483723" y="216007"/>
                </a:cubicBezTo>
                <a:cubicBezTo>
                  <a:pt x="6483723" y="216007"/>
                  <a:pt x="6484529" y="214782"/>
                  <a:pt x="6485342" y="212926"/>
                </a:cubicBezTo>
                <a:lnTo>
                  <a:pt x="6486078" y="209909"/>
                </a:lnTo>
                <a:lnTo>
                  <a:pt x="6488462" y="205775"/>
                </a:lnTo>
                <a:lnTo>
                  <a:pt x="6489394" y="205588"/>
                </a:lnTo>
                <a:cubicBezTo>
                  <a:pt x="6489736" y="205271"/>
                  <a:pt x="6489743" y="204689"/>
                  <a:pt x="6489759" y="203527"/>
                </a:cubicBezTo>
                <a:lnTo>
                  <a:pt x="6488462" y="205775"/>
                </a:lnTo>
                <a:lnTo>
                  <a:pt x="6487016" y="206066"/>
                </a:lnTo>
                <a:cubicBezTo>
                  <a:pt x="6492502" y="200987"/>
                  <a:pt x="6498020" y="193582"/>
                  <a:pt x="6498020" y="193582"/>
                </a:cubicBezTo>
                <a:cubicBezTo>
                  <a:pt x="6506577" y="195230"/>
                  <a:pt x="6478169" y="226125"/>
                  <a:pt x="6475167" y="248046"/>
                </a:cubicBezTo>
                <a:cubicBezTo>
                  <a:pt x="6475135" y="250370"/>
                  <a:pt x="6477748" y="257522"/>
                  <a:pt x="6477717" y="259847"/>
                </a:cubicBezTo>
                <a:cubicBezTo>
                  <a:pt x="6474813" y="274402"/>
                  <a:pt x="6468710" y="291922"/>
                  <a:pt x="6463031" y="311343"/>
                </a:cubicBezTo>
                <a:cubicBezTo>
                  <a:pt x="6460221" y="318923"/>
                  <a:pt x="6434104" y="381001"/>
                  <a:pt x="6434073" y="383326"/>
                </a:cubicBezTo>
                <a:cubicBezTo>
                  <a:pt x="6435415" y="384381"/>
                  <a:pt x="6438935" y="382942"/>
                  <a:pt x="6442461" y="380872"/>
                </a:cubicBezTo>
                <a:lnTo>
                  <a:pt x="6447939" y="376826"/>
                </a:lnTo>
                <a:lnTo>
                  <a:pt x="6452907" y="362649"/>
                </a:lnTo>
                <a:cubicBezTo>
                  <a:pt x="6459033" y="339778"/>
                  <a:pt x="6463633" y="315637"/>
                  <a:pt x="6468979" y="314620"/>
                </a:cubicBezTo>
                <a:cubicBezTo>
                  <a:pt x="6472167" y="313256"/>
                  <a:pt x="6473835" y="317796"/>
                  <a:pt x="6474701" y="324700"/>
                </a:cubicBezTo>
                <a:lnTo>
                  <a:pt x="6475031" y="333392"/>
                </a:lnTo>
                <a:lnTo>
                  <a:pt x="6479597" y="322039"/>
                </a:lnTo>
                <a:cubicBezTo>
                  <a:pt x="6488443" y="301980"/>
                  <a:pt x="6496801" y="284670"/>
                  <a:pt x="6499609" y="277477"/>
                </a:cubicBezTo>
                <a:cubicBezTo>
                  <a:pt x="6518429" y="237466"/>
                  <a:pt x="6535071" y="200142"/>
                  <a:pt x="6551304" y="163770"/>
                </a:cubicBezTo>
                <a:lnTo>
                  <a:pt x="6554757" y="156196"/>
                </a:lnTo>
                <a:lnTo>
                  <a:pt x="6555389" y="165140"/>
                </a:lnTo>
                <a:lnTo>
                  <a:pt x="6555893" y="168214"/>
                </a:lnTo>
                <a:lnTo>
                  <a:pt x="6545903" y="192123"/>
                </a:lnTo>
                <a:cubicBezTo>
                  <a:pt x="6539833" y="206931"/>
                  <a:pt x="6519947" y="242185"/>
                  <a:pt x="6519785" y="254201"/>
                </a:cubicBezTo>
                <a:cubicBezTo>
                  <a:pt x="6519724" y="258854"/>
                  <a:pt x="6527860" y="258209"/>
                  <a:pt x="6530927" y="265326"/>
                </a:cubicBezTo>
                <a:cubicBezTo>
                  <a:pt x="6533509" y="274802"/>
                  <a:pt x="6527571" y="279917"/>
                  <a:pt x="6521953" y="294688"/>
                </a:cubicBezTo>
                <a:cubicBezTo>
                  <a:pt x="6519083" y="306916"/>
                  <a:pt x="6518953" y="316608"/>
                  <a:pt x="6516142" y="324186"/>
                </a:cubicBezTo>
                <a:lnTo>
                  <a:pt x="6490317" y="393140"/>
                </a:lnTo>
                <a:lnTo>
                  <a:pt x="6489642" y="399301"/>
                </a:lnTo>
                <a:lnTo>
                  <a:pt x="6494463" y="383687"/>
                </a:lnTo>
                <a:cubicBezTo>
                  <a:pt x="6499179" y="368601"/>
                  <a:pt x="6504217" y="354943"/>
                  <a:pt x="6509951" y="348294"/>
                </a:cubicBezTo>
                <a:cubicBezTo>
                  <a:pt x="6512725" y="343430"/>
                  <a:pt x="6518601" y="342965"/>
                  <a:pt x="6521343" y="340425"/>
                </a:cubicBezTo>
                <a:cubicBezTo>
                  <a:pt x="6524123" y="335173"/>
                  <a:pt x="6526989" y="323330"/>
                  <a:pt x="6532995" y="313176"/>
                </a:cubicBezTo>
                <a:cubicBezTo>
                  <a:pt x="6535807" y="305598"/>
                  <a:pt x="6552983" y="270553"/>
                  <a:pt x="6547237" y="295014"/>
                </a:cubicBezTo>
                <a:cubicBezTo>
                  <a:pt x="6544327" y="309957"/>
                  <a:pt x="6532804" y="327517"/>
                  <a:pt x="6530000" y="334707"/>
                </a:cubicBezTo>
                <a:cubicBezTo>
                  <a:pt x="6526735" y="342322"/>
                  <a:pt x="6529801" y="349437"/>
                  <a:pt x="6529771" y="351763"/>
                </a:cubicBezTo>
                <a:cubicBezTo>
                  <a:pt x="6526545" y="356664"/>
                  <a:pt x="6523797" y="359591"/>
                  <a:pt x="6520992" y="366782"/>
                </a:cubicBezTo>
                <a:cubicBezTo>
                  <a:pt x="6520961" y="369108"/>
                  <a:pt x="6520831" y="378797"/>
                  <a:pt x="6520768" y="383450"/>
                </a:cubicBezTo>
                <a:cubicBezTo>
                  <a:pt x="6517989" y="388702"/>
                  <a:pt x="6511853" y="408548"/>
                  <a:pt x="6506207" y="425643"/>
                </a:cubicBezTo>
                <a:cubicBezTo>
                  <a:pt x="6500561" y="442738"/>
                  <a:pt x="6485996" y="484931"/>
                  <a:pt x="6500399" y="454753"/>
                </a:cubicBezTo>
                <a:lnTo>
                  <a:pt x="6511579" y="427523"/>
                </a:lnTo>
                <a:lnTo>
                  <a:pt x="6518719" y="410134"/>
                </a:lnTo>
                <a:cubicBezTo>
                  <a:pt x="6524118" y="394705"/>
                  <a:pt x="6529177" y="379301"/>
                  <a:pt x="6535004" y="365675"/>
                </a:cubicBezTo>
                <a:cubicBezTo>
                  <a:pt x="6539458" y="353321"/>
                  <a:pt x="6545269" y="340859"/>
                  <a:pt x="6551361" y="328375"/>
                </a:cubicBezTo>
                <a:lnTo>
                  <a:pt x="6555846" y="319081"/>
                </a:lnTo>
                <a:lnTo>
                  <a:pt x="6555573" y="321210"/>
                </a:lnTo>
                <a:lnTo>
                  <a:pt x="6553393" y="338867"/>
                </a:lnTo>
                <a:lnTo>
                  <a:pt x="6543623" y="362672"/>
                </a:lnTo>
                <a:cubicBezTo>
                  <a:pt x="6534810" y="380017"/>
                  <a:pt x="6523155" y="407655"/>
                  <a:pt x="6540106" y="389279"/>
                </a:cubicBezTo>
                <a:lnTo>
                  <a:pt x="6548895" y="373692"/>
                </a:lnTo>
                <a:lnTo>
                  <a:pt x="6543246" y="412432"/>
                </a:lnTo>
                <a:cubicBezTo>
                  <a:pt x="6538423" y="444822"/>
                  <a:pt x="6533503" y="478051"/>
                  <a:pt x="6530333" y="508692"/>
                </a:cubicBezTo>
                <a:cubicBezTo>
                  <a:pt x="6527745" y="541199"/>
                  <a:pt x="6535215" y="500701"/>
                  <a:pt x="6537071" y="489557"/>
                </a:cubicBezTo>
                <a:cubicBezTo>
                  <a:pt x="6542399" y="450065"/>
                  <a:pt x="6550823" y="411316"/>
                  <a:pt x="6557307" y="375556"/>
                </a:cubicBezTo>
                <a:cubicBezTo>
                  <a:pt x="6560301" y="360819"/>
                  <a:pt x="6561803" y="361375"/>
                  <a:pt x="6562408" y="367282"/>
                </a:cubicBezTo>
                <a:lnTo>
                  <a:pt x="6562305" y="376303"/>
                </a:lnTo>
                <a:lnTo>
                  <a:pt x="6562675" y="370563"/>
                </a:lnTo>
                <a:cubicBezTo>
                  <a:pt x="6562733" y="355723"/>
                  <a:pt x="6562169" y="342638"/>
                  <a:pt x="6568173" y="339778"/>
                </a:cubicBezTo>
                <a:lnTo>
                  <a:pt x="6570721" y="345304"/>
                </a:lnTo>
                <a:lnTo>
                  <a:pt x="6567701" y="368906"/>
                </a:lnTo>
                <a:cubicBezTo>
                  <a:pt x="6563126" y="400374"/>
                  <a:pt x="6558543" y="431340"/>
                  <a:pt x="6555351" y="462214"/>
                </a:cubicBezTo>
                <a:cubicBezTo>
                  <a:pt x="6549573" y="489404"/>
                  <a:pt x="6543558" y="528421"/>
                  <a:pt x="6549953" y="529383"/>
                </a:cubicBezTo>
                <a:lnTo>
                  <a:pt x="6554643" y="523595"/>
                </a:lnTo>
                <a:lnTo>
                  <a:pt x="6557528" y="510207"/>
                </a:lnTo>
                <a:cubicBezTo>
                  <a:pt x="6562944" y="474665"/>
                  <a:pt x="6562666" y="441900"/>
                  <a:pt x="6573371" y="402271"/>
                </a:cubicBezTo>
                <a:cubicBezTo>
                  <a:pt x="6571815" y="430196"/>
                  <a:pt x="6568578" y="458643"/>
                  <a:pt x="6564587" y="487619"/>
                </a:cubicBezTo>
                <a:lnTo>
                  <a:pt x="6560215" y="516725"/>
                </a:lnTo>
                <a:lnTo>
                  <a:pt x="6560951" y="515813"/>
                </a:lnTo>
                <a:cubicBezTo>
                  <a:pt x="6567604" y="499517"/>
                  <a:pt x="6571415" y="481200"/>
                  <a:pt x="6574551" y="463023"/>
                </a:cubicBezTo>
                <a:lnTo>
                  <a:pt x="6576058" y="454816"/>
                </a:lnTo>
                <a:lnTo>
                  <a:pt x="6574237" y="478599"/>
                </a:lnTo>
                <a:cubicBezTo>
                  <a:pt x="6574524" y="485289"/>
                  <a:pt x="6576058" y="488610"/>
                  <a:pt x="6579641" y="485570"/>
                </a:cubicBezTo>
                <a:cubicBezTo>
                  <a:pt x="6589399" y="469477"/>
                  <a:pt x="6590312" y="420220"/>
                  <a:pt x="6598069" y="395966"/>
                </a:cubicBezTo>
                <a:cubicBezTo>
                  <a:pt x="6594987" y="401046"/>
                  <a:pt x="6598197" y="378086"/>
                  <a:pt x="6604187" y="355077"/>
                </a:cubicBezTo>
                <a:lnTo>
                  <a:pt x="6608959" y="341143"/>
                </a:lnTo>
                <a:lnTo>
                  <a:pt x="6604917" y="377909"/>
                </a:lnTo>
                <a:lnTo>
                  <a:pt x="6600058" y="428175"/>
                </a:lnTo>
                <a:lnTo>
                  <a:pt x="6604861" y="428648"/>
                </a:lnTo>
                <a:lnTo>
                  <a:pt x="6603321" y="435059"/>
                </a:lnTo>
                <a:cubicBezTo>
                  <a:pt x="6591397" y="477641"/>
                  <a:pt x="6583405" y="515653"/>
                  <a:pt x="6583575" y="551665"/>
                </a:cubicBezTo>
                <a:cubicBezTo>
                  <a:pt x="6595225" y="566840"/>
                  <a:pt x="6583575" y="551665"/>
                  <a:pt x="6583575" y="551665"/>
                </a:cubicBezTo>
                <a:lnTo>
                  <a:pt x="6625245" y="372338"/>
                </a:lnTo>
                <a:lnTo>
                  <a:pt x="6626167" y="377363"/>
                </a:lnTo>
                <a:cubicBezTo>
                  <a:pt x="6629359" y="378418"/>
                  <a:pt x="6633202" y="349954"/>
                  <a:pt x="6630264" y="365524"/>
                </a:cubicBezTo>
                <a:lnTo>
                  <a:pt x="6634022" y="334567"/>
                </a:lnTo>
                <a:lnTo>
                  <a:pt x="6642941" y="296188"/>
                </a:lnTo>
                <a:lnTo>
                  <a:pt x="6646269" y="280442"/>
                </a:lnTo>
                <a:lnTo>
                  <a:pt x="6645722" y="287350"/>
                </a:lnTo>
                <a:cubicBezTo>
                  <a:pt x="6641643" y="318188"/>
                  <a:pt x="6636848" y="349845"/>
                  <a:pt x="6634511" y="379206"/>
                </a:cubicBezTo>
                <a:cubicBezTo>
                  <a:pt x="6633970" y="381418"/>
                  <a:pt x="6633423" y="387893"/>
                  <a:pt x="6633619" y="393629"/>
                </a:cubicBezTo>
                <a:lnTo>
                  <a:pt x="6634855" y="397094"/>
                </a:lnTo>
                <a:lnTo>
                  <a:pt x="6634549" y="398668"/>
                </a:lnTo>
                <a:cubicBezTo>
                  <a:pt x="6627559" y="439263"/>
                  <a:pt x="6621970" y="478805"/>
                  <a:pt x="6618905" y="516332"/>
                </a:cubicBezTo>
                <a:lnTo>
                  <a:pt x="6640961" y="432201"/>
                </a:lnTo>
                <a:lnTo>
                  <a:pt x="6639083" y="472958"/>
                </a:lnTo>
                <a:cubicBezTo>
                  <a:pt x="6633910" y="538045"/>
                  <a:pt x="6625479" y="598235"/>
                  <a:pt x="6611407" y="663495"/>
                </a:cubicBezTo>
                <a:lnTo>
                  <a:pt x="6609129" y="672641"/>
                </a:lnTo>
                <a:lnTo>
                  <a:pt x="6602666" y="714101"/>
                </a:lnTo>
                <a:cubicBezTo>
                  <a:pt x="6599162" y="734741"/>
                  <a:pt x="6595231" y="755839"/>
                  <a:pt x="6590599" y="777816"/>
                </a:cubicBezTo>
                <a:cubicBezTo>
                  <a:pt x="6580693" y="827592"/>
                  <a:pt x="6569358" y="864857"/>
                  <a:pt x="6554877" y="915712"/>
                </a:cubicBezTo>
                <a:cubicBezTo>
                  <a:pt x="6551258" y="928425"/>
                  <a:pt x="6546659" y="946216"/>
                  <a:pt x="6541537" y="964468"/>
                </a:cubicBezTo>
                <a:lnTo>
                  <a:pt x="6541515" y="964534"/>
                </a:lnTo>
                <a:lnTo>
                  <a:pt x="6557936" y="917994"/>
                </a:lnTo>
                <a:cubicBezTo>
                  <a:pt x="6576787" y="861027"/>
                  <a:pt x="6594272" y="803731"/>
                  <a:pt x="6609722" y="746026"/>
                </a:cubicBezTo>
                <a:cubicBezTo>
                  <a:pt x="6630449" y="671070"/>
                  <a:pt x="6639371" y="617703"/>
                  <a:pt x="6657161" y="567477"/>
                </a:cubicBezTo>
                <a:cubicBezTo>
                  <a:pt x="6667102" y="539409"/>
                  <a:pt x="6674049" y="418841"/>
                  <a:pt x="6687886" y="407948"/>
                </a:cubicBezTo>
                <a:cubicBezTo>
                  <a:pt x="6706156" y="398624"/>
                  <a:pt x="6695181" y="415519"/>
                  <a:pt x="6696215" y="426693"/>
                </a:cubicBezTo>
                <a:cubicBezTo>
                  <a:pt x="6701111" y="443388"/>
                  <a:pt x="6712010" y="457224"/>
                  <a:pt x="6708610" y="466827"/>
                </a:cubicBezTo>
                <a:cubicBezTo>
                  <a:pt x="6710123" y="518902"/>
                  <a:pt x="6684223" y="592024"/>
                  <a:pt x="6661665" y="672150"/>
                </a:cubicBezTo>
                <a:cubicBezTo>
                  <a:pt x="6645707" y="717206"/>
                  <a:pt x="6636523" y="771312"/>
                  <a:pt x="6624737" y="818677"/>
                </a:cubicBezTo>
                <a:cubicBezTo>
                  <a:pt x="6596131" y="914117"/>
                  <a:pt x="6565722" y="1007309"/>
                  <a:pt x="6534190" y="1098426"/>
                </a:cubicBezTo>
                <a:cubicBezTo>
                  <a:pt x="6439593" y="1371782"/>
                  <a:pt x="6334887" y="1626473"/>
                  <a:pt x="6238385" y="1867241"/>
                </a:cubicBezTo>
                <a:cubicBezTo>
                  <a:pt x="6178553" y="2005654"/>
                  <a:pt x="6105419" y="2139356"/>
                  <a:pt x="6038291" y="2270199"/>
                </a:cubicBezTo>
                <a:cubicBezTo>
                  <a:pt x="5974763" y="2407303"/>
                  <a:pt x="5907633" y="2538142"/>
                  <a:pt x="5841240" y="2669246"/>
                </a:cubicBezTo>
                <a:cubicBezTo>
                  <a:pt x="5771248" y="2794086"/>
                  <a:pt x="5716585" y="2934331"/>
                  <a:pt x="5643453" y="3068034"/>
                </a:cubicBezTo>
                <a:cubicBezTo>
                  <a:pt x="5569026" y="3191303"/>
                  <a:pt x="5484995" y="3311170"/>
                  <a:pt x="5421265" y="3432410"/>
                </a:cubicBezTo>
                <a:cubicBezTo>
                  <a:pt x="5381804" y="3501561"/>
                  <a:pt x="5351271" y="3557249"/>
                  <a:pt x="5315213" y="3616799"/>
                </a:cubicBezTo>
                <a:cubicBezTo>
                  <a:pt x="5230626" y="3746447"/>
                  <a:pt x="5146453" y="3867302"/>
                  <a:pt x="5061919" y="3987406"/>
                </a:cubicBezTo>
                <a:lnTo>
                  <a:pt x="5058243" y="3992677"/>
                </a:lnTo>
                <a:lnTo>
                  <a:pt x="5058044" y="3993878"/>
                </a:lnTo>
                <a:lnTo>
                  <a:pt x="5057245" y="3994110"/>
                </a:lnTo>
                <a:lnTo>
                  <a:pt x="5046025" y="4010192"/>
                </a:lnTo>
                <a:lnTo>
                  <a:pt x="5046773" y="4009929"/>
                </a:lnTo>
                <a:cubicBezTo>
                  <a:pt x="5045898" y="4012896"/>
                  <a:pt x="5043345" y="4017983"/>
                  <a:pt x="5041590" y="4020948"/>
                </a:cubicBezTo>
                <a:cubicBezTo>
                  <a:pt x="5034413" y="4033246"/>
                  <a:pt x="5023603" y="4046919"/>
                  <a:pt x="5016427" y="4059219"/>
                </a:cubicBezTo>
                <a:cubicBezTo>
                  <a:pt x="4981846" y="4114854"/>
                  <a:pt x="4948620" y="4163075"/>
                  <a:pt x="4917958" y="4213010"/>
                </a:cubicBezTo>
                <a:cubicBezTo>
                  <a:pt x="4875286" y="4283591"/>
                  <a:pt x="4824408" y="4347687"/>
                  <a:pt x="4778693" y="4410216"/>
                </a:cubicBezTo>
                <a:cubicBezTo>
                  <a:pt x="4756913" y="4442222"/>
                  <a:pt x="4734497" y="4476769"/>
                  <a:pt x="4711801" y="4511425"/>
                </a:cubicBezTo>
                <a:cubicBezTo>
                  <a:pt x="4654201" y="4594933"/>
                  <a:pt x="4584279" y="4671214"/>
                  <a:pt x="4514205" y="4747935"/>
                </a:cubicBezTo>
                <a:cubicBezTo>
                  <a:pt x="4502225" y="4759366"/>
                  <a:pt x="4489461" y="4768721"/>
                  <a:pt x="4479911" y="4780150"/>
                </a:cubicBezTo>
                <a:lnTo>
                  <a:pt x="4472823" y="4790589"/>
                </a:lnTo>
                <a:lnTo>
                  <a:pt x="4472195" y="4790467"/>
                </a:lnTo>
                <a:cubicBezTo>
                  <a:pt x="4471495" y="4790731"/>
                  <a:pt x="4471195" y="4791421"/>
                  <a:pt x="4471575" y="4792427"/>
                </a:cubicBezTo>
                <a:lnTo>
                  <a:pt x="4472823" y="4790589"/>
                </a:lnTo>
                <a:lnTo>
                  <a:pt x="4475211" y="4791051"/>
                </a:lnTo>
                <a:cubicBezTo>
                  <a:pt x="4462723" y="4805359"/>
                  <a:pt x="4449315" y="4822315"/>
                  <a:pt x="4450077" y="4824326"/>
                </a:cubicBezTo>
                <a:cubicBezTo>
                  <a:pt x="4449315" y="4822315"/>
                  <a:pt x="4457985" y="4819037"/>
                  <a:pt x="4457985" y="4819037"/>
                </a:cubicBezTo>
                <a:cubicBezTo>
                  <a:pt x="4463018" y="4817134"/>
                  <a:pt x="4459506" y="4823063"/>
                  <a:pt x="4466499" y="4820420"/>
                </a:cubicBezTo>
                <a:cubicBezTo>
                  <a:pt x="4470769" y="4816504"/>
                  <a:pt x="4482343" y="4804844"/>
                  <a:pt x="4491169" y="4796906"/>
                </a:cubicBezTo>
                <a:cubicBezTo>
                  <a:pt x="4503769" y="4784378"/>
                  <a:pt x="4516915" y="4771380"/>
                  <a:pt x="4530241" y="4758069"/>
                </a:cubicBezTo>
                <a:lnTo>
                  <a:pt x="4563783" y="4724052"/>
                </a:lnTo>
                <a:lnTo>
                  <a:pt x="4556273" y="4733331"/>
                </a:lnTo>
                <a:cubicBezTo>
                  <a:pt x="4542057" y="4748771"/>
                  <a:pt x="4527249" y="4763284"/>
                  <a:pt x="4512701" y="4777219"/>
                </a:cubicBezTo>
                <a:cubicBezTo>
                  <a:pt x="4483477" y="4804755"/>
                  <a:pt x="4454985" y="4839298"/>
                  <a:pt x="4424695" y="4869922"/>
                </a:cubicBezTo>
                <a:cubicBezTo>
                  <a:pt x="4407949" y="4885647"/>
                  <a:pt x="4391771" y="4901827"/>
                  <a:pt x="4376035" y="4917266"/>
                </a:cubicBezTo>
                <a:cubicBezTo>
                  <a:pt x="4360299" y="4932707"/>
                  <a:pt x="4345001" y="4947405"/>
                  <a:pt x="4330010" y="4960167"/>
                </a:cubicBezTo>
                <a:cubicBezTo>
                  <a:pt x="4345373" y="4942471"/>
                  <a:pt x="4363939" y="4923947"/>
                  <a:pt x="4381741" y="4907632"/>
                </a:cubicBezTo>
                <a:lnTo>
                  <a:pt x="4398504" y="4889409"/>
                </a:lnTo>
                <a:cubicBezTo>
                  <a:pt x="4396855" y="4885048"/>
                  <a:pt x="4381925" y="4897976"/>
                  <a:pt x="4379332" y="4901258"/>
                </a:cubicBezTo>
                <a:cubicBezTo>
                  <a:pt x="4339453" y="4937806"/>
                  <a:pt x="4298475" y="4986659"/>
                  <a:pt x="4260103" y="5015352"/>
                </a:cubicBezTo>
                <a:cubicBezTo>
                  <a:pt x="4289510" y="4978159"/>
                  <a:pt x="4334902" y="4941828"/>
                  <a:pt x="4367029" y="4905911"/>
                </a:cubicBezTo>
                <a:cubicBezTo>
                  <a:pt x="4357413" y="4916829"/>
                  <a:pt x="4375853" y="4897971"/>
                  <a:pt x="4373287" y="4896257"/>
                </a:cubicBezTo>
                <a:cubicBezTo>
                  <a:pt x="4368409" y="4893500"/>
                  <a:pt x="4366267" y="4903897"/>
                  <a:pt x="4366267" y="4903897"/>
                </a:cubicBezTo>
                <a:cubicBezTo>
                  <a:pt x="4345030" y="4923811"/>
                  <a:pt x="4324773" y="4943357"/>
                  <a:pt x="4304781" y="4962226"/>
                </a:cubicBezTo>
                <a:lnTo>
                  <a:pt x="4264505" y="4998721"/>
                </a:lnTo>
                <a:lnTo>
                  <a:pt x="4268532" y="4992047"/>
                </a:lnTo>
                <a:lnTo>
                  <a:pt x="4268678" y="4991737"/>
                </a:lnTo>
                <a:lnTo>
                  <a:pt x="4270339" y="4990009"/>
                </a:lnTo>
                <a:cubicBezTo>
                  <a:pt x="4274891" y="4985987"/>
                  <a:pt x="4298363" y="4965227"/>
                  <a:pt x="4297603" y="4963214"/>
                </a:cubicBezTo>
                <a:cubicBezTo>
                  <a:pt x="4295193" y="4956840"/>
                  <a:pt x="4272481" y="4979613"/>
                  <a:pt x="4275835" y="4978344"/>
                </a:cubicBezTo>
                <a:lnTo>
                  <a:pt x="4273925" y="4980300"/>
                </a:lnTo>
                <a:lnTo>
                  <a:pt x="4272865" y="4976409"/>
                </a:lnTo>
                <a:cubicBezTo>
                  <a:pt x="4271553" y="4977237"/>
                  <a:pt x="4269455" y="4979931"/>
                  <a:pt x="4267035" y="4983500"/>
                </a:cubicBezTo>
                <a:lnTo>
                  <a:pt x="4261140" y="4992847"/>
                </a:lnTo>
                <a:lnTo>
                  <a:pt x="4255440" y="4997943"/>
                </a:lnTo>
                <a:cubicBezTo>
                  <a:pt x="4249643" y="4997831"/>
                  <a:pt x="4270041" y="4978234"/>
                  <a:pt x="4270041" y="4978234"/>
                </a:cubicBezTo>
                <a:cubicBezTo>
                  <a:pt x="4309361" y="4941898"/>
                  <a:pt x="4342246" y="4907992"/>
                  <a:pt x="4374063" y="4877175"/>
                </a:cubicBezTo>
                <a:cubicBezTo>
                  <a:pt x="4376657" y="4873895"/>
                  <a:pt x="4415339" y="4840099"/>
                  <a:pt x="4411251" y="4834361"/>
                </a:cubicBezTo>
                <a:cubicBezTo>
                  <a:pt x="4408053" y="4830968"/>
                  <a:pt x="4384141" y="4856495"/>
                  <a:pt x="4405148" y="4839351"/>
                </a:cubicBezTo>
                <a:cubicBezTo>
                  <a:pt x="4374247" y="4867521"/>
                  <a:pt x="4348661" y="4893681"/>
                  <a:pt x="4319567" y="4921551"/>
                </a:cubicBezTo>
                <a:cubicBezTo>
                  <a:pt x="4317889" y="4922186"/>
                  <a:pt x="4291994" y="4953448"/>
                  <a:pt x="4287595" y="4952809"/>
                </a:cubicBezTo>
                <a:cubicBezTo>
                  <a:pt x="4281831" y="4947703"/>
                  <a:pt x="4303749" y="4932132"/>
                  <a:pt x="4303749" y="4932132"/>
                </a:cubicBezTo>
                <a:cubicBezTo>
                  <a:pt x="4340909" y="4894311"/>
                  <a:pt x="4360546" y="4872700"/>
                  <a:pt x="4396789" y="4837527"/>
                </a:cubicBezTo>
                <a:cubicBezTo>
                  <a:pt x="4399383" y="4834244"/>
                  <a:pt x="4434834" y="4802054"/>
                  <a:pt x="4431508" y="4798327"/>
                </a:cubicBezTo>
                <a:cubicBezTo>
                  <a:pt x="4427112" y="4797689"/>
                  <a:pt x="4403173" y="4828211"/>
                  <a:pt x="4405769" y="4824928"/>
                </a:cubicBezTo>
                <a:cubicBezTo>
                  <a:pt x="4395267" y="4833501"/>
                  <a:pt x="4389798" y="4840170"/>
                  <a:pt x="4377465" y="4849816"/>
                </a:cubicBezTo>
                <a:cubicBezTo>
                  <a:pt x="4390107" y="4830850"/>
                  <a:pt x="4409433" y="4818559"/>
                  <a:pt x="4422840" y="4801605"/>
                </a:cubicBezTo>
                <a:cubicBezTo>
                  <a:pt x="4427112" y="4797689"/>
                  <a:pt x="4428339" y="4789940"/>
                  <a:pt x="4433807" y="4783269"/>
                </a:cubicBezTo>
                <a:lnTo>
                  <a:pt x="4441079" y="4774633"/>
                </a:lnTo>
                <a:lnTo>
                  <a:pt x="4441424" y="4774410"/>
                </a:lnTo>
                <a:lnTo>
                  <a:pt x="4442735" y="4772667"/>
                </a:lnTo>
                <a:lnTo>
                  <a:pt x="4458319" y="4754161"/>
                </a:lnTo>
                <a:cubicBezTo>
                  <a:pt x="4467549" y="4744440"/>
                  <a:pt x="4476907" y="4734959"/>
                  <a:pt x="4483609" y="4726482"/>
                </a:cubicBezTo>
                <a:cubicBezTo>
                  <a:pt x="4479820" y="4732516"/>
                  <a:pt x="4490631" y="4718843"/>
                  <a:pt x="4489871" y="4716831"/>
                </a:cubicBezTo>
                <a:cubicBezTo>
                  <a:pt x="4487461" y="4710457"/>
                  <a:pt x="4476619" y="4729124"/>
                  <a:pt x="4474941" y="4729759"/>
                </a:cubicBezTo>
                <a:lnTo>
                  <a:pt x="4462075" y="4743318"/>
                </a:lnTo>
                <a:lnTo>
                  <a:pt x="4450195" y="4762745"/>
                </a:lnTo>
                <a:lnTo>
                  <a:pt x="4442735" y="4772667"/>
                </a:lnTo>
                <a:lnTo>
                  <a:pt x="4441079" y="4774633"/>
                </a:lnTo>
                <a:lnTo>
                  <a:pt x="4434667" y="4778781"/>
                </a:lnTo>
                <a:lnTo>
                  <a:pt x="4438229" y="4768449"/>
                </a:lnTo>
                <a:lnTo>
                  <a:pt x="4418347" y="4789402"/>
                </a:lnTo>
                <a:cubicBezTo>
                  <a:pt x="4399619" y="4808657"/>
                  <a:pt x="4380848" y="4827065"/>
                  <a:pt x="4361507" y="4843961"/>
                </a:cubicBezTo>
                <a:cubicBezTo>
                  <a:pt x="4376606" y="4823875"/>
                  <a:pt x="4392253" y="4809045"/>
                  <a:pt x="4407726" y="4794280"/>
                </a:cubicBezTo>
                <a:lnTo>
                  <a:pt x="4447971" y="4750370"/>
                </a:lnTo>
                <a:lnTo>
                  <a:pt x="4453539" y="4740473"/>
                </a:lnTo>
                <a:lnTo>
                  <a:pt x="4461327" y="4727297"/>
                </a:lnTo>
                <a:lnTo>
                  <a:pt x="4458549" y="4728670"/>
                </a:lnTo>
                <a:cubicBezTo>
                  <a:pt x="4418516" y="4769879"/>
                  <a:pt x="4384994" y="4806326"/>
                  <a:pt x="4347073" y="4842134"/>
                </a:cubicBezTo>
                <a:lnTo>
                  <a:pt x="4335007" y="4851770"/>
                </a:lnTo>
                <a:lnTo>
                  <a:pt x="4323093" y="4868649"/>
                </a:lnTo>
                <a:cubicBezTo>
                  <a:pt x="4313204" y="4881644"/>
                  <a:pt x="4317181" y="4872123"/>
                  <a:pt x="4325729" y="4854808"/>
                </a:cubicBezTo>
                <a:lnTo>
                  <a:pt x="4337499" y="4831400"/>
                </a:lnTo>
                <a:lnTo>
                  <a:pt x="4326990" y="4842379"/>
                </a:lnTo>
                <a:lnTo>
                  <a:pt x="4333314" y="4827214"/>
                </a:lnTo>
                <a:cubicBezTo>
                  <a:pt x="4337044" y="4804561"/>
                  <a:pt x="4323616" y="4828610"/>
                  <a:pt x="4316035" y="4844785"/>
                </a:cubicBezTo>
                <a:lnTo>
                  <a:pt x="4304315" y="4865303"/>
                </a:lnTo>
                <a:lnTo>
                  <a:pt x="4292760" y="4876853"/>
                </a:lnTo>
                <a:lnTo>
                  <a:pt x="4291371" y="4878251"/>
                </a:lnTo>
                <a:lnTo>
                  <a:pt x="4295570" y="4869759"/>
                </a:lnTo>
                <a:cubicBezTo>
                  <a:pt x="4301168" y="4858297"/>
                  <a:pt x="4306911" y="4847052"/>
                  <a:pt x="4313341" y="4836849"/>
                </a:cubicBezTo>
                <a:cubicBezTo>
                  <a:pt x="4319916" y="4824934"/>
                  <a:pt x="4328211" y="4812571"/>
                  <a:pt x="4336336" y="4799949"/>
                </a:cubicBezTo>
                <a:lnTo>
                  <a:pt x="4351816" y="4772836"/>
                </a:lnTo>
                <a:lnTo>
                  <a:pt x="4341957" y="4779983"/>
                </a:lnTo>
                <a:lnTo>
                  <a:pt x="4340499" y="4782131"/>
                </a:lnTo>
                <a:cubicBezTo>
                  <a:pt x="4331309" y="4795875"/>
                  <a:pt x="4320405" y="4811524"/>
                  <a:pt x="4318173" y="4816503"/>
                </a:cubicBezTo>
                <a:cubicBezTo>
                  <a:pt x="4314838" y="4819175"/>
                  <a:pt x="4307895" y="4824742"/>
                  <a:pt x="4306229" y="4826077"/>
                </a:cubicBezTo>
                <a:cubicBezTo>
                  <a:pt x="4302606" y="4832168"/>
                  <a:pt x="4302040" y="4835813"/>
                  <a:pt x="4300312" y="4840917"/>
                </a:cubicBezTo>
                <a:cubicBezTo>
                  <a:pt x="4298647" y="4842253"/>
                  <a:pt x="4291763" y="4844050"/>
                  <a:pt x="4288093" y="4850713"/>
                </a:cubicBezTo>
                <a:cubicBezTo>
                  <a:pt x="4284467" y="4856807"/>
                  <a:pt x="4278263" y="4875067"/>
                  <a:pt x="4269083" y="4885611"/>
                </a:cubicBezTo>
                <a:cubicBezTo>
                  <a:pt x="4265467" y="4890105"/>
                  <a:pt x="4263735" y="4891461"/>
                  <a:pt x="4263231" y="4890868"/>
                </a:cubicBezTo>
                <a:lnTo>
                  <a:pt x="4264061" y="4887352"/>
                </a:lnTo>
                <a:lnTo>
                  <a:pt x="4254617" y="4904411"/>
                </a:lnTo>
                <a:cubicBezTo>
                  <a:pt x="4251585" y="4909338"/>
                  <a:pt x="4248916" y="4912914"/>
                  <a:pt x="4247231" y="4913563"/>
                </a:cubicBezTo>
                <a:cubicBezTo>
                  <a:pt x="4236796" y="4914855"/>
                  <a:pt x="4255340" y="4890666"/>
                  <a:pt x="4255340" y="4890666"/>
                </a:cubicBezTo>
                <a:cubicBezTo>
                  <a:pt x="4258661" y="4885399"/>
                  <a:pt x="4264009" y="4876019"/>
                  <a:pt x="4269852" y="4865361"/>
                </a:cubicBezTo>
                <a:lnTo>
                  <a:pt x="4286396" y="4834111"/>
                </a:lnTo>
                <a:lnTo>
                  <a:pt x="4286605" y="4828524"/>
                </a:lnTo>
                <a:cubicBezTo>
                  <a:pt x="4287395" y="4824571"/>
                  <a:pt x="4289549" y="4819754"/>
                  <a:pt x="4292542" y="4814433"/>
                </a:cubicBezTo>
                <a:lnTo>
                  <a:pt x="4295485" y="4809830"/>
                </a:lnTo>
                <a:lnTo>
                  <a:pt x="4294245" y="4811342"/>
                </a:lnTo>
                <a:lnTo>
                  <a:pt x="4290878" y="4816416"/>
                </a:lnTo>
                <a:lnTo>
                  <a:pt x="4272647" y="4846621"/>
                </a:lnTo>
                <a:cubicBezTo>
                  <a:pt x="4270696" y="4849780"/>
                  <a:pt x="4267987" y="4852749"/>
                  <a:pt x="4264859" y="4856054"/>
                </a:cubicBezTo>
                <a:lnTo>
                  <a:pt x="4263983" y="4857027"/>
                </a:lnTo>
                <a:lnTo>
                  <a:pt x="4254871" y="4870862"/>
                </a:lnTo>
                <a:lnTo>
                  <a:pt x="4246785" y="4882349"/>
                </a:lnTo>
                <a:lnTo>
                  <a:pt x="4246773" y="4882376"/>
                </a:lnTo>
                <a:lnTo>
                  <a:pt x="4246756" y="4882391"/>
                </a:lnTo>
                <a:lnTo>
                  <a:pt x="4218048" y="4923178"/>
                </a:lnTo>
                <a:cubicBezTo>
                  <a:pt x="4210214" y="4931210"/>
                  <a:pt x="4188267" y="4965000"/>
                  <a:pt x="4188267" y="4965000"/>
                </a:cubicBezTo>
                <a:lnTo>
                  <a:pt x="4186767" y="4955298"/>
                </a:lnTo>
                <a:lnTo>
                  <a:pt x="4182161" y="4963486"/>
                </a:lnTo>
                <a:lnTo>
                  <a:pt x="4179649" y="4964860"/>
                </a:lnTo>
                <a:lnTo>
                  <a:pt x="4172817" y="4969454"/>
                </a:lnTo>
                <a:lnTo>
                  <a:pt x="4176350" y="4962673"/>
                </a:lnTo>
                <a:cubicBezTo>
                  <a:pt x="4193518" y="4930381"/>
                  <a:pt x="4211147" y="4897252"/>
                  <a:pt x="4229491" y="4861027"/>
                </a:cubicBezTo>
                <a:cubicBezTo>
                  <a:pt x="4231301" y="4857981"/>
                  <a:pt x="4234161" y="4852501"/>
                  <a:pt x="4237758" y="4845565"/>
                </a:cubicBezTo>
                <a:lnTo>
                  <a:pt x="4247467" y="4827062"/>
                </a:lnTo>
                <a:lnTo>
                  <a:pt x="4257552" y="4803127"/>
                </a:lnTo>
                <a:lnTo>
                  <a:pt x="4262559" y="4792760"/>
                </a:lnTo>
                <a:lnTo>
                  <a:pt x="4258371" y="4797772"/>
                </a:lnTo>
                <a:cubicBezTo>
                  <a:pt x="4257779" y="4796603"/>
                  <a:pt x="4270867" y="4774454"/>
                  <a:pt x="4272333" y="4770887"/>
                </a:cubicBezTo>
                <a:cubicBezTo>
                  <a:pt x="4272902" y="4767242"/>
                  <a:pt x="4272165" y="4754549"/>
                  <a:pt x="4269122" y="4753800"/>
                </a:cubicBezTo>
                <a:cubicBezTo>
                  <a:pt x="4267455" y="4755135"/>
                  <a:pt x="4237253" y="4809104"/>
                  <a:pt x="4233353" y="4815418"/>
                </a:cubicBezTo>
                <a:cubicBezTo>
                  <a:pt x="4222499" y="4830498"/>
                  <a:pt x="4213261" y="4844810"/>
                  <a:pt x="4204360" y="4855134"/>
                </a:cubicBezTo>
                <a:cubicBezTo>
                  <a:pt x="4202695" y="4856470"/>
                  <a:pt x="4196041" y="4858614"/>
                  <a:pt x="4194375" y="4859952"/>
                </a:cubicBezTo>
                <a:cubicBezTo>
                  <a:pt x="4180198" y="4874505"/>
                  <a:pt x="4173869" y="4912524"/>
                  <a:pt x="4167844" y="4907257"/>
                </a:cubicBezTo>
                <a:cubicBezTo>
                  <a:pt x="4167844" y="4907257"/>
                  <a:pt x="4170091" y="4899080"/>
                  <a:pt x="4170669" y="4892239"/>
                </a:cubicBezTo>
                <a:lnTo>
                  <a:pt x="4171276" y="4893451"/>
                </a:lnTo>
                <a:lnTo>
                  <a:pt x="4170380" y="4895659"/>
                </a:lnTo>
                <a:cubicBezTo>
                  <a:pt x="4171213" y="4894991"/>
                  <a:pt x="4171631" y="4894658"/>
                  <a:pt x="4171665" y="4894230"/>
                </a:cubicBezTo>
                <a:lnTo>
                  <a:pt x="4171276" y="4893451"/>
                </a:lnTo>
                <a:lnTo>
                  <a:pt x="4172923" y="4889390"/>
                </a:lnTo>
                <a:lnTo>
                  <a:pt x="4174693" y="4887154"/>
                </a:lnTo>
                <a:cubicBezTo>
                  <a:pt x="4175576" y="4885516"/>
                  <a:pt x="4176008" y="4884240"/>
                  <a:pt x="4176008" y="4884240"/>
                </a:cubicBezTo>
                <a:cubicBezTo>
                  <a:pt x="4176008" y="4884240"/>
                  <a:pt x="4171877" y="4877986"/>
                  <a:pt x="4173883" y="4872660"/>
                </a:cubicBezTo>
                <a:cubicBezTo>
                  <a:pt x="4175291" y="4866750"/>
                  <a:pt x="4180459" y="4857691"/>
                  <a:pt x="4185800" y="4848893"/>
                </a:cubicBezTo>
                <a:lnTo>
                  <a:pt x="4194020" y="4834792"/>
                </a:lnTo>
                <a:lnTo>
                  <a:pt x="4185943" y="4838031"/>
                </a:lnTo>
                <a:cubicBezTo>
                  <a:pt x="4182683" y="4839163"/>
                  <a:pt x="4179213" y="4840376"/>
                  <a:pt x="4175941" y="4842022"/>
                </a:cubicBezTo>
                <a:lnTo>
                  <a:pt x="4174698" y="4842951"/>
                </a:lnTo>
                <a:lnTo>
                  <a:pt x="4149918" y="4883968"/>
                </a:lnTo>
                <a:lnTo>
                  <a:pt x="4112906" y="4952842"/>
                </a:lnTo>
                <a:lnTo>
                  <a:pt x="4108464" y="4956110"/>
                </a:lnTo>
                <a:lnTo>
                  <a:pt x="4098537" y="4964380"/>
                </a:lnTo>
                <a:lnTo>
                  <a:pt x="4108735" y="4941888"/>
                </a:lnTo>
                <a:lnTo>
                  <a:pt x="4095785" y="4961912"/>
                </a:lnTo>
                <a:lnTo>
                  <a:pt x="4091668" y="4957859"/>
                </a:lnTo>
                <a:lnTo>
                  <a:pt x="4085722" y="4963615"/>
                </a:lnTo>
                <a:lnTo>
                  <a:pt x="4095909" y="4942766"/>
                </a:lnTo>
                <a:lnTo>
                  <a:pt x="4100053" y="4936842"/>
                </a:lnTo>
                <a:cubicBezTo>
                  <a:pt x="4101484" y="4935001"/>
                  <a:pt x="4102474" y="4934028"/>
                  <a:pt x="4102664" y="4934532"/>
                </a:cubicBezTo>
                <a:lnTo>
                  <a:pt x="4100297" y="4933782"/>
                </a:lnTo>
                <a:lnTo>
                  <a:pt x="4113927" y="4905889"/>
                </a:lnTo>
                <a:lnTo>
                  <a:pt x="4120271" y="4899099"/>
                </a:lnTo>
                <a:lnTo>
                  <a:pt x="4121731" y="4897663"/>
                </a:lnTo>
                <a:lnTo>
                  <a:pt x="4110169" y="4899037"/>
                </a:lnTo>
                <a:lnTo>
                  <a:pt x="4108227" y="4899399"/>
                </a:lnTo>
                <a:lnTo>
                  <a:pt x="4108445" y="4897328"/>
                </a:lnTo>
                <a:cubicBezTo>
                  <a:pt x="4109072" y="4891287"/>
                  <a:pt x="4110579" y="4876367"/>
                  <a:pt x="4111409" y="4864413"/>
                </a:cubicBezTo>
                <a:lnTo>
                  <a:pt x="4111661" y="4857895"/>
                </a:lnTo>
                <a:lnTo>
                  <a:pt x="4124301" y="4838450"/>
                </a:lnTo>
                <a:cubicBezTo>
                  <a:pt x="4130303" y="4828371"/>
                  <a:pt x="4134564" y="4819897"/>
                  <a:pt x="4135571" y="4814697"/>
                </a:cubicBezTo>
                <a:lnTo>
                  <a:pt x="4122830" y="4827146"/>
                </a:lnTo>
                <a:lnTo>
                  <a:pt x="4133738" y="4811991"/>
                </a:lnTo>
                <a:lnTo>
                  <a:pt x="4135370" y="4809729"/>
                </a:lnTo>
                <a:cubicBezTo>
                  <a:pt x="4140898" y="4802336"/>
                  <a:pt x="4146712" y="4794575"/>
                  <a:pt x="4152222" y="4786499"/>
                </a:cubicBezTo>
                <a:lnTo>
                  <a:pt x="4159595" y="4774179"/>
                </a:lnTo>
                <a:lnTo>
                  <a:pt x="4164682" y="4755162"/>
                </a:lnTo>
                <a:cubicBezTo>
                  <a:pt x="4165600" y="4744329"/>
                  <a:pt x="4160432" y="4768665"/>
                  <a:pt x="4157741" y="4760727"/>
                </a:cubicBezTo>
                <a:cubicBezTo>
                  <a:pt x="4155046" y="4752792"/>
                  <a:pt x="4170891" y="4736903"/>
                  <a:pt x="4175080" y="4727166"/>
                </a:cubicBezTo>
                <a:cubicBezTo>
                  <a:pt x="4182083" y="4717832"/>
                  <a:pt x="4190985" y="4707508"/>
                  <a:pt x="4195464" y="4694352"/>
                </a:cubicBezTo>
                <a:cubicBezTo>
                  <a:pt x="4195464" y="4694352"/>
                  <a:pt x="4194719" y="4693221"/>
                  <a:pt x="4194008" y="4691667"/>
                </a:cubicBezTo>
                <a:lnTo>
                  <a:pt x="4192998" y="4687378"/>
                </a:lnTo>
                <a:lnTo>
                  <a:pt x="4185581" y="4695548"/>
                </a:lnTo>
                <a:cubicBezTo>
                  <a:pt x="4177507" y="4703079"/>
                  <a:pt x="4170078" y="4709384"/>
                  <a:pt x="4162315" y="4716921"/>
                </a:cubicBezTo>
                <a:lnTo>
                  <a:pt x="4153986" y="4726406"/>
                </a:lnTo>
                <a:lnTo>
                  <a:pt x="4136078" y="4751724"/>
                </a:lnTo>
                <a:lnTo>
                  <a:pt x="4116239" y="4779405"/>
                </a:lnTo>
                <a:lnTo>
                  <a:pt x="4111941" y="4786365"/>
                </a:lnTo>
                <a:lnTo>
                  <a:pt x="4106622" y="4795763"/>
                </a:lnTo>
                <a:lnTo>
                  <a:pt x="4104256" y="4802474"/>
                </a:lnTo>
                <a:cubicBezTo>
                  <a:pt x="4103146" y="4804261"/>
                  <a:pt x="4102123" y="4805117"/>
                  <a:pt x="4101401" y="4805211"/>
                </a:cubicBezTo>
                <a:lnTo>
                  <a:pt x="4101378" y="4805029"/>
                </a:lnTo>
                <a:lnTo>
                  <a:pt x="4100863" y="4805937"/>
                </a:lnTo>
                <a:cubicBezTo>
                  <a:pt x="4097379" y="4811340"/>
                  <a:pt x="4094115" y="4815275"/>
                  <a:pt x="4091113" y="4816705"/>
                </a:cubicBezTo>
                <a:lnTo>
                  <a:pt x="4091461" y="4813634"/>
                </a:lnTo>
                <a:lnTo>
                  <a:pt x="4104177" y="4795003"/>
                </a:lnTo>
                <a:cubicBezTo>
                  <a:pt x="4104177" y="4795003"/>
                  <a:pt x="4102739" y="4792882"/>
                  <a:pt x="4101465" y="4789938"/>
                </a:cubicBezTo>
                <a:lnTo>
                  <a:pt x="4101015" y="4787387"/>
                </a:lnTo>
                <a:lnTo>
                  <a:pt x="4106707" y="4776639"/>
                </a:lnTo>
                <a:cubicBezTo>
                  <a:pt x="4109123" y="4772897"/>
                  <a:pt x="4111049" y="4770980"/>
                  <a:pt x="4111766" y="4772481"/>
                </a:cubicBezTo>
                <a:lnTo>
                  <a:pt x="4104355" y="4772908"/>
                </a:lnTo>
                <a:lnTo>
                  <a:pt x="4109260" y="4765487"/>
                </a:lnTo>
                <a:cubicBezTo>
                  <a:pt x="4123025" y="4745205"/>
                  <a:pt x="4146546" y="4711642"/>
                  <a:pt x="4153865" y="4702410"/>
                </a:cubicBezTo>
                <a:cubicBezTo>
                  <a:pt x="4188605" y="4631340"/>
                  <a:pt x="4112103" y="4736354"/>
                  <a:pt x="4094507" y="4753960"/>
                </a:cubicBezTo>
                <a:cubicBezTo>
                  <a:pt x="4080415" y="4772527"/>
                  <a:pt x="4068335" y="4789495"/>
                  <a:pt x="4057738" y="4803201"/>
                </a:cubicBezTo>
                <a:lnTo>
                  <a:pt x="4030791" y="4831883"/>
                </a:lnTo>
                <a:lnTo>
                  <a:pt x="4029360" y="4831410"/>
                </a:lnTo>
                <a:cubicBezTo>
                  <a:pt x="4027673" y="4832060"/>
                  <a:pt x="4024743" y="4835491"/>
                  <a:pt x="4021297" y="4840271"/>
                </a:cubicBezTo>
                <a:lnTo>
                  <a:pt x="4017063" y="4846702"/>
                </a:lnTo>
                <a:lnTo>
                  <a:pt x="3995266" y="4870255"/>
                </a:lnTo>
                <a:lnTo>
                  <a:pt x="3994627" y="4860321"/>
                </a:lnTo>
                <a:lnTo>
                  <a:pt x="4003909" y="4836663"/>
                </a:lnTo>
                <a:lnTo>
                  <a:pt x="4009504" y="4829506"/>
                </a:lnTo>
                <a:cubicBezTo>
                  <a:pt x="4028582" y="4804237"/>
                  <a:pt x="4054015" y="4781334"/>
                  <a:pt x="4059305" y="4753967"/>
                </a:cubicBezTo>
                <a:cubicBezTo>
                  <a:pt x="4057925" y="4743479"/>
                  <a:pt x="4055275" y="4739562"/>
                  <a:pt x="4060021" y="4729691"/>
                </a:cubicBezTo>
                <a:cubicBezTo>
                  <a:pt x="4072321" y="4704247"/>
                  <a:pt x="4103704" y="4688740"/>
                  <a:pt x="4119922" y="4660646"/>
                </a:cubicBezTo>
                <a:cubicBezTo>
                  <a:pt x="4118452" y="4661640"/>
                  <a:pt x="4114967" y="4659850"/>
                  <a:pt x="4111424" y="4657059"/>
                </a:cubicBezTo>
                <a:lnTo>
                  <a:pt x="4105418" y="4650545"/>
                </a:lnTo>
                <a:lnTo>
                  <a:pt x="4102629" y="4653465"/>
                </a:lnTo>
                <a:cubicBezTo>
                  <a:pt x="4101797" y="4654134"/>
                  <a:pt x="4101825" y="4652648"/>
                  <a:pt x="4102392" y="4650061"/>
                </a:cubicBezTo>
                <a:lnTo>
                  <a:pt x="4102903" y="4648348"/>
                </a:lnTo>
                <a:lnTo>
                  <a:pt x="4103146" y="4648082"/>
                </a:lnTo>
                <a:lnTo>
                  <a:pt x="4102586" y="4647477"/>
                </a:lnTo>
                <a:lnTo>
                  <a:pt x="4102509" y="4646228"/>
                </a:lnTo>
                <a:lnTo>
                  <a:pt x="4123130" y="4615267"/>
                </a:lnTo>
                <a:lnTo>
                  <a:pt x="4107947" y="4628082"/>
                </a:lnTo>
                <a:lnTo>
                  <a:pt x="4110422" y="4624994"/>
                </a:lnTo>
                <a:lnTo>
                  <a:pt x="4075343" y="4659124"/>
                </a:lnTo>
                <a:cubicBezTo>
                  <a:pt x="4059605" y="4674563"/>
                  <a:pt x="4044309" y="4689261"/>
                  <a:pt x="4029317" y="4702023"/>
                </a:cubicBezTo>
                <a:cubicBezTo>
                  <a:pt x="4044679" y="4684328"/>
                  <a:pt x="4063247" y="4665807"/>
                  <a:pt x="4081048" y="4649491"/>
                </a:cubicBezTo>
                <a:lnTo>
                  <a:pt x="4097810" y="4631268"/>
                </a:lnTo>
                <a:cubicBezTo>
                  <a:pt x="4097399" y="4630177"/>
                  <a:pt x="4096157" y="4630168"/>
                  <a:pt x="4094485" y="4630818"/>
                </a:cubicBezTo>
                <a:lnTo>
                  <a:pt x="4093592" y="4631348"/>
                </a:lnTo>
                <a:lnTo>
                  <a:pt x="4088104" y="4636876"/>
                </a:lnTo>
                <a:lnTo>
                  <a:pt x="4089781" y="4634009"/>
                </a:lnTo>
                <a:lnTo>
                  <a:pt x="4090158" y="4633387"/>
                </a:lnTo>
                <a:lnTo>
                  <a:pt x="4088581" y="4634324"/>
                </a:lnTo>
                <a:cubicBezTo>
                  <a:pt x="4084317" y="4637422"/>
                  <a:pt x="4079937" y="4641474"/>
                  <a:pt x="4078640" y="4643115"/>
                </a:cubicBezTo>
                <a:cubicBezTo>
                  <a:pt x="4038761" y="4679662"/>
                  <a:pt x="3997782" y="4728515"/>
                  <a:pt x="3959410" y="4757208"/>
                </a:cubicBezTo>
                <a:cubicBezTo>
                  <a:pt x="3988817" y="4720017"/>
                  <a:pt x="4034209" y="4683685"/>
                  <a:pt x="4066334" y="4647767"/>
                </a:cubicBezTo>
                <a:cubicBezTo>
                  <a:pt x="4056719" y="4658688"/>
                  <a:pt x="4075161" y="4639829"/>
                  <a:pt x="4072595" y="4638116"/>
                </a:cubicBezTo>
                <a:cubicBezTo>
                  <a:pt x="4067717" y="4635357"/>
                  <a:pt x="4065573" y="4645755"/>
                  <a:pt x="4065573" y="4645755"/>
                </a:cubicBezTo>
                <a:cubicBezTo>
                  <a:pt x="4044337" y="4665669"/>
                  <a:pt x="4024080" y="4685214"/>
                  <a:pt x="4004087" y="4704084"/>
                </a:cubicBezTo>
                <a:lnTo>
                  <a:pt x="3963811" y="4740579"/>
                </a:lnTo>
                <a:lnTo>
                  <a:pt x="3967837" y="4733906"/>
                </a:lnTo>
                <a:lnTo>
                  <a:pt x="3967986" y="4733595"/>
                </a:lnTo>
                <a:lnTo>
                  <a:pt x="3969645" y="4731867"/>
                </a:lnTo>
                <a:cubicBezTo>
                  <a:pt x="3974197" y="4727844"/>
                  <a:pt x="3997671" y="4707084"/>
                  <a:pt x="3996908" y="4705073"/>
                </a:cubicBezTo>
                <a:cubicBezTo>
                  <a:pt x="3994500" y="4698697"/>
                  <a:pt x="3971788" y="4721471"/>
                  <a:pt x="3975143" y="4720203"/>
                </a:cubicBezTo>
                <a:lnTo>
                  <a:pt x="3973233" y="4722157"/>
                </a:lnTo>
                <a:lnTo>
                  <a:pt x="3972173" y="4718268"/>
                </a:lnTo>
                <a:cubicBezTo>
                  <a:pt x="3970861" y="4719094"/>
                  <a:pt x="3968763" y="4721789"/>
                  <a:pt x="3966341" y="4725356"/>
                </a:cubicBezTo>
                <a:lnTo>
                  <a:pt x="3960448" y="4734706"/>
                </a:lnTo>
                <a:lnTo>
                  <a:pt x="3954747" y="4739800"/>
                </a:lnTo>
                <a:cubicBezTo>
                  <a:pt x="3948953" y="4739689"/>
                  <a:pt x="3969347" y="4720092"/>
                  <a:pt x="3969347" y="4720092"/>
                </a:cubicBezTo>
                <a:cubicBezTo>
                  <a:pt x="4008667" y="4683756"/>
                  <a:pt x="4041554" y="4649851"/>
                  <a:pt x="4073371" y="4619032"/>
                </a:cubicBezTo>
                <a:cubicBezTo>
                  <a:pt x="4074344" y="4617803"/>
                  <a:pt x="4080391" y="4612281"/>
                  <a:pt x="4087355" y="4605557"/>
                </a:cubicBezTo>
                <a:lnTo>
                  <a:pt x="4092821" y="4600172"/>
                </a:lnTo>
                <a:lnTo>
                  <a:pt x="4092221" y="4600236"/>
                </a:lnTo>
                <a:cubicBezTo>
                  <a:pt x="4090182" y="4600443"/>
                  <a:pt x="4088040" y="4600615"/>
                  <a:pt x="4086309" y="4600584"/>
                </a:cubicBezTo>
                <a:lnTo>
                  <a:pt x="4084500" y="4600128"/>
                </a:lnTo>
                <a:lnTo>
                  <a:pt x="4060988" y="4622422"/>
                </a:lnTo>
                <a:lnTo>
                  <a:pt x="4042539" y="4640377"/>
                </a:lnTo>
                <a:lnTo>
                  <a:pt x="4035955" y="4649418"/>
                </a:lnTo>
                <a:lnTo>
                  <a:pt x="4029521" y="4653044"/>
                </a:lnTo>
                <a:lnTo>
                  <a:pt x="4018873" y="4663409"/>
                </a:lnTo>
                <a:cubicBezTo>
                  <a:pt x="4017196" y="4664044"/>
                  <a:pt x="3991301" y="4695306"/>
                  <a:pt x="3986905" y="4694666"/>
                </a:cubicBezTo>
                <a:cubicBezTo>
                  <a:pt x="3984022" y="4692114"/>
                  <a:pt x="3988060" y="4686946"/>
                  <a:pt x="3992818" y="4682413"/>
                </a:cubicBezTo>
                <a:lnTo>
                  <a:pt x="3994820" y="4680699"/>
                </a:lnTo>
                <a:lnTo>
                  <a:pt x="3996567" y="4676521"/>
                </a:lnTo>
                <a:cubicBezTo>
                  <a:pt x="4000814" y="4667898"/>
                  <a:pt x="4008452" y="4654770"/>
                  <a:pt x="4009552" y="4652095"/>
                </a:cubicBezTo>
                <a:cubicBezTo>
                  <a:pt x="4014790" y="4642980"/>
                  <a:pt x="4018754" y="4635717"/>
                  <a:pt x="4022110" y="4629300"/>
                </a:cubicBezTo>
                <a:lnTo>
                  <a:pt x="4023811" y="4625912"/>
                </a:lnTo>
                <a:lnTo>
                  <a:pt x="4043792" y="4605278"/>
                </a:lnTo>
                <a:lnTo>
                  <a:pt x="4024018" y="4634121"/>
                </a:lnTo>
                <a:cubicBezTo>
                  <a:pt x="4022037" y="4636908"/>
                  <a:pt x="4019060" y="4642805"/>
                  <a:pt x="4015647" y="4649632"/>
                </a:cubicBezTo>
                <a:lnTo>
                  <a:pt x="4014159" y="4652484"/>
                </a:lnTo>
                <a:lnTo>
                  <a:pt x="4028355" y="4634289"/>
                </a:lnTo>
                <a:cubicBezTo>
                  <a:pt x="4040448" y="4619451"/>
                  <a:pt x="4052872" y="4605103"/>
                  <a:pt x="4052872" y="4605103"/>
                </a:cubicBezTo>
                <a:lnTo>
                  <a:pt x="4071839" y="4582028"/>
                </a:lnTo>
                <a:lnTo>
                  <a:pt x="4072341" y="4578106"/>
                </a:lnTo>
                <a:lnTo>
                  <a:pt x="4074050" y="4573977"/>
                </a:lnTo>
                <a:lnTo>
                  <a:pt x="4077138" y="4570782"/>
                </a:lnTo>
                <a:lnTo>
                  <a:pt x="4060815" y="4585819"/>
                </a:lnTo>
                <a:lnTo>
                  <a:pt x="4091405" y="4551762"/>
                </a:lnTo>
                <a:lnTo>
                  <a:pt x="4083473" y="4559179"/>
                </a:lnTo>
                <a:lnTo>
                  <a:pt x="4080827" y="4561919"/>
                </a:lnTo>
                <a:lnTo>
                  <a:pt x="4059820" y="4584943"/>
                </a:lnTo>
                <a:lnTo>
                  <a:pt x="4049253" y="4596529"/>
                </a:lnTo>
                <a:lnTo>
                  <a:pt x="4039727" y="4606972"/>
                </a:lnTo>
                <a:cubicBezTo>
                  <a:pt x="4034321" y="4612590"/>
                  <a:pt x="4030639" y="4615852"/>
                  <a:pt x="4029977" y="4614873"/>
                </a:cubicBezTo>
                <a:cubicBezTo>
                  <a:pt x="4029315" y="4613893"/>
                  <a:pt x="4031645" y="4608631"/>
                  <a:pt x="4034673" y="4602225"/>
                </a:cubicBezTo>
                <a:lnTo>
                  <a:pt x="4040806" y="4588786"/>
                </a:lnTo>
                <a:lnTo>
                  <a:pt x="4037881" y="4591302"/>
                </a:lnTo>
                <a:cubicBezTo>
                  <a:pt x="4028478" y="4598884"/>
                  <a:pt x="4018927" y="4605009"/>
                  <a:pt x="4032398" y="4589276"/>
                </a:cubicBezTo>
                <a:lnTo>
                  <a:pt x="4043078" y="4577121"/>
                </a:lnTo>
                <a:lnTo>
                  <a:pt x="4042912" y="4575217"/>
                </a:lnTo>
                <a:lnTo>
                  <a:pt x="4038416" y="4578845"/>
                </a:lnTo>
                <a:lnTo>
                  <a:pt x="4038107" y="4579427"/>
                </a:lnTo>
                <a:lnTo>
                  <a:pt x="4037380" y="4579683"/>
                </a:lnTo>
                <a:lnTo>
                  <a:pt x="4034697" y="4581848"/>
                </a:lnTo>
                <a:cubicBezTo>
                  <a:pt x="4030797" y="4585605"/>
                  <a:pt x="4025641" y="4591040"/>
                  <a:pt x="4018939" y="4598544"/>
                </a:cubicBezTo>
                <a:cubicBezTo>
                  <a:pt x="3980267" y="4637060"/>
                  <a:pt x="3952195" y="4691249"/>
                  <a:pt x="3907132" y="4721715"/>
                </a:cubicBezTo>
                <a:cubicBezTo>
                  <a:pt x="3899295" y="4727012"/>
                  <a:pt x="3928195" y="4665603"/>
                  <a:pt x="3935858" y="4667083"/>
                </a:cubicBezTo>
                <a:cubicBezTo>
                  <a:pt x="3925185" y="4665020"/>
                  <a:pt x="3886463" y="4718856"/>
                  <a:pt x="3863653" y="4751093"/>
                </a:cubicBezTo>
                <a:lnTo>
                  <a:pt x="3853141" y="4765767"/>
                </a:lnTo>
                <a:lnTo>
                  <a:pt x="3861528" y="4751184"/>
                </a:lnTo>
                <a:cubicBezTo>
                  <a:pt x="3899896" y="4687466"/>
                  <a:pt x="3834947" y="4767541"/>
                  <a:pt x="3833377" y="4771971"/>
                </a:cubicBezTo>
                <a:cubicBezTo>
                  <a:pt x="3824234" y="4783697"/>
                  <a:pt x="3805965" y="4793021"/>
                  <a:pt x="3797654" y="4800054"/>
                </a:cubicBezTo>
                <a:lnTo>
                  <a:pt x="3787360" y="4810762"/>
                </a:lnTo>
                <a:lnTo>
                  <a:pt x="3850516" y="4727285"/>
                </a:lnTo>
                <a:lnTo>
                  <a:pt x="3851587" y="4722700"/>
                </a:lnTo>
                <a:cubicBezTo>
                  <a:pt x="3858547" y="4708332"/>
                  <a:pt x="3873625" y="4683955"/>
                  <a:pt x="3882483" y="4674205"/>
                </a:cubicBezTo>
                <a:lnTo>
                  <a:pt x="3896685" y="4653520"/>
                </a:lnTo>
                <a:lnTo>
                  <a:pt x="3897601" y="4650531"/>
                </a:lnTo>
                <a:cubicBezTo>
                  <a:pt x="3902956" y="4641196"/>
                  <a:pt x="3917682" y="4620667"/>
                  <a:pt x="3921065" y="4611421"/>
                </a:cubicBezTo>
                <a:cubicBezTo>
                  <a:pt x="3917146" y="4614070"/>
                  <a:pt x="3913229" y="4616719"/>
                  <a:pt x="3909311" y="4619368"/>
                </a:cubicBezTo>
                <a:lnTo>
                  <a:pt x="3907425" y="4619153"/>
                </a:lnTo>
                <a:lnTo>
                  <a:pt x="3817666" y="4746793"/>
                </a:lnTo>
                <a:cubicBezTo>
                  <a:pt x="3737625" y="4858256"/>
                  <a:pt x="3656767" y="4968128"/>
                  <a:pt x="3574823" y="5075643"/>
                </a:cubicBezTo>
                <a:cubicBezTo>
                  <a:pt x="3581364" y="5057178"/>
                  <a:pt x="3591506" y="5044975"/>
                  <a:pt x="3602218" y="5028819"/>
                </a:cubicBezTo>
                <a:cubicBezTo>
                  <a:pt x="3607189" y="5014787"/>
                  <a:pt x="3642711" y="4970840"/>
                  <a:pt x="3619731" y="4993459"/>
                </a:cubicBezTo>
                <a:cubicBezTo>
                  <a:pt x="3589751" y="5019417"/>
                  <a:pt x="3565421" y="5088107"/>
                  <a:pt x="3532079" y="5081286"/>
                </a:cubicBezTo>
                <a:cubicBezTo>
                  <a:pt x="3579113" y="5004841"/>
                  <a:pt x="3626621" y="4929397"/>
                  <a:pt x="3672824" y="4857645"/>
                </a:cubicBezTo>
                <a:cubicBezTo>
                  <a:pt x="3688430" y="4858185"/>
                  <a:pt x="3678070" y="4828746"/>
                  <a:pt x="3672824" y="4857645"/>
                </a:cubicBezTo>
                <a:cubicBezTo>
                  <a:pt x="3653056" y="4840669"/>
                  <a:pt x="3683042" y="4814711"/>
                  <a:pt x="3694013" y="4797817"/>
                </a:cubicBezTo>
                <a:cubicBezTo>
                  <a:pt x="3697153" y="4788952"/>
                  <a:pt x="3699250" y="4779511"/>
                  <a:pt x="3702128" y="4769622"/>
                </a:cubicBezTo>
                <a:lnTo>
                  <a:pt x="3709449" y="4751967"/>
                </a:lnTo>
                <a:lnTo>
                  <a:pt x="3704151" y="4758558"/>
                </a:lnTo>
                <a:cubicBezTo>
                  <a:pt x="3690855" y="4774322"/>
                  <a:pt x="3677798" y="4789083"/>
                  <a:pt x="3664831" y="4803279"/>
                </a:cubicBezTo>
                <a:lnTo>
                  <a:pt x="3636031" y="4833961"/>
                </a:lnTo>
                <a:lnTo>
                  <a:pt x="3638140" y="4830574"/>
                </a:lnTo>
                <a:cubicBezTo>
                  <a:pt x="3643582" y="4822884"/>
                  <a:pt x="3650992" y="4813636"/>
                  <a:pt x="3657161" y="4804905"/>
                </a:cubicBezTo>
                <a:lnTo>
                  <a:pt x="3658827" y="4802288"/>
                </a:lnTo>
                <a:lnTo>
                  <a:pt x="3670466" y="4789873"/>
                </a:lnTo>
                <a:cubicBezTo>
                  <a:pt x="3683069" y="4775923"/>
                  <a:pt x="3695132" y="4761968"/>
                  <a:pt x="3706294" y="4748163"/>
                </a:cubicBezTo>
                <a:lnTo>
                  <a:pt x="3717792" y="4733631"/>
                </a:lnTo>
                <a:lnTo>
                  <a:pt x="3736579" y="4700048"/>
                </a:lnTo>
                <a:cubicBezTo>
                  <a:pt x="3761463" y="4662258"/>
                  <a:pt x="3794434" y="4626394"/>
                  <a:pt x="3820661" y="4585806"/>
                </a:cubicBezTo>
                <a:lnTo>
                  <a:pt x="3902654" y="4465640"/>
                </a:lnTo>
                <a:lnTo>
                  <a:pt x="3909915" y="4446919"/>
                </a:lnTo>
                <a:cubicBezTo>
                  <a:pt x="3888503" y="4470460"/>
                  <a:pt x="3884253" y="4483964"/>
                  <a:pt x="3868060" y="4507041"/>
                </a:cubicBezTo>
                <a:cubicBezTo>
                  <a:pt x="3857869" y="4523447"/>
                  <a:pt x="3856549" y="4524506"/>
                  <a:pt x="3857927" y="4519680"/>
                </a:cubicBezTo>
                <a:lnTo>
                  <a:pt x="3863373" y="4499321"/>
                </a:lnTo>
                <a:lnTo>
                  <a:pt x="3861027" y="4502474"/>
                </a:lnTo>
                <a:cubicBezTo>
                  <a:pt x="3837748" y="4534509"/>
                  <a:pt x="3815687" y="4565955"/>
                  <a:pt x="3790704" y="4599463"/>
                </a:cubicBezTo>
                <a:lnTo>
                  <a:pt x="3786695" y="4604594"/>
                </a:lnTo>
                <a:lnTo>
                  <a:pt x="3772794" y="4625631"/>
                </a:lnTo>
                <a:cubicBezTo>
                  <a:pt x="3715193" y="4709140"/>
                  <a:pt x="3645271" y="4785419"/>
                  <a:pt x="3575195" y="4862142"/>
                </a:cubicBezTo>
                <a:cubicBezTo>
                  <a:pt x="3563217" y="4873573"/>
                  <a:pt x="3550454" y="4882927"/>
                  <a:pt x="3540901" y="4894355"/>
                </a:cubicBezTo>
                <a:lnTo>
                  <a:pt x="3533814" y="4904795"/>
                </a:lnTo>
                <a:lnTo>
                  <a:pt x="3533186" y="4904673"/>
                </a:lnTo>
                <a:cubicBezTo>
                  <a:pt x="3532487" y="4904937"/>
                  <a:pt x="3532187" y="4905626"/>
                  <a:pt x="3532568" y="4906632"/>
                </a:cubicBezTo>
                <a:lnTo>
                  <a:pt x="3533814" y="4904795"/>
                </a:lnTo>
                <a:lnTo>
                  <a:pt x="3536203" y="4905257"/>
                </a:lnTo>
                <a:cubicBezTo>
                  <a:pt x="3523714" y="4919566"/>
                  <a:pt x="3510308" y="4936520"/>
                  <a:pt x="3511069" y="4938531"/>
                </a:cubicBezTo>
                <a:cubicBezTo>
                  <a:pt x="3510308" y="4936520"/>
                  <a:pt x="3518977" y="4933244"/>
                  <a:pt x="3518977" y="4933244"/>
                </a:cubicBezTo>
                <a:cubicBezTo>
                  <a:pt x="3524011" y="4931342"/>
                  <a:pt x="3520498" y="4937268"/>
                  <a:pt x="3527489" y="4934626"/>
                </a:cubicBezTo>
                <a:cubicBezTo>
                  <a:pt x="3531761" y="4930709"/>
                  <a:pt x="3543335" y="4919050"/>
                  <a:pt x="3552160" y="4911113"/>
                </a:cubicBezTo>
                <a:cubicBezTo>
                  <a:pt x="3564761" y="4898583"/>
                  <a:pt x="3577907" y="4885585"/>
                  <a:pt x="3591233" y="4872275"/>
                </a:cubicBezTo>
                <a:lnTo>
                  <a:pt x="3624775" y="4838259"/>
                </a:lnTo>
                <a:lnTo>
                  <a:pt x="3617265" y="4847536"/>
                </a:lnTo>
                <a:cubicBezTo>
                  <a:pt x="3603047" y="4862977"/>
                  <a:pt x="3588239" y="4877490"/>
                  <a:pt x="3573691" y="4891425"/>
                </a:cubicBezTo>
                <a:cubicBezTo>
                  <a:pt x="3544468" y="4918960"/>
                  <a:pt x="3515978" y="4953504"/>
                  <a:pt x="3485688" y="4984128"/>
                </a:cubicBezTo>
                <a:cubicBezTo>
                  <a:pt x="3468940" y="4999852"/>
                  <a:pt x="3452764" y="5016032"/>
                  <a:pt x="3437028" y="5031473"/>
                </a:cubicBezTo>
                <a:cubicBezTo>
                  <a:pt x="3421289" y="5046913"/>
                  <a:pt x="3405992" y="5061612"/>
                  <a:pt x="3391000" y="5074373"/>
                </a:cubicBezTo>
                <a:cubicBezTo>
                  <a:pt x="3406365" y="5056677"/>
                  <a:pt x="3424931" y="5038155"/>
                  <a:pt x="3442734" y="5021837"/>
                </a:cubicBezTo>
                <a:lnTo>
                  <a:pt x="3459495" y="5003614"/>
                </a:lnTo>
                <a:cubicBezTo>
                  <a:pt x="3457848" y="4999253"/>
                  <a:pt x="3442918" y="5012182"/>
                  <a:pt x="3440325" y="5015465"/>
                </a:cubicBezTo>
                <a:cubicBezTo>
                  <a:pt x="3400446" y="5052012"/>
                  <a:pt x="3359466" y="5100864"/>
                  <a:pt x="3321095" y="5129558"/>
                </a:cubicBezTo>
                <a:cubicBezTo>
                  <a:pt x="3350501" y="5092366"/>
                  <a:pt x="3395895" y="5056033"/>
                  <a:pt x="3428019" y="5020116"/>
                </a:cubicBezTo>
                <a:cubicBezTo>
                  <a:pt x="3418405" y="5031035"/>
                  <a:pt x="3436846" y="5012179"/>
                  <a:pt x="3434280" y="5010463"/>
                </a:cubicBezTo>
                <a:cubicBezTo>
                  <a:pt x="3429401" y="5007707"/>
                  <a:pt x="3427259" y="5018103"/>
                  <a:pt x="3427259" y="5018103"/>
                </a:cubicBezTo>
                <a:cubicBezTo>
                  <a:pt x="3406021" y="5038018"/>
                  <a:pt x="3385766" y="5057562"/>
                  <a:pt x="3365773" y="5076432"/>
                </a:cubicBezTo>
                <a:lnTo>
                  <a:pt x="3325497" y="5112927"/>
                </a:lnTo>
                <a:lnTo>
                  <a:pt x="3329525" y="5106253"/>
                </a:lnTo>
                <a:lnTo>
                  <a:pt x="3329669" y="5105943"/>
                </a:lnTo>
                <a:lnTo>
                  <a:pt x="3331330" y="5104214"/>
                </a:lnTo>
                <a:cubicBezTo>
                  <a:pt x="3335882" y="5100195"/>
                  <a:pt x="3359355" y="5079434"/>
                  <a:pt x="3358594" y="5077420"/>
                </a:cubicBezTo>
                <a:cubicBezTo>
                  <a:pt x="3356185" y="5071045"/>
                  <a:pt x="3333473" y="5093819"/>
                  <a:pt x="3336828" y="5092549"/>
                </a:cubicBezTo>
                <a:lnTo>
                  <a:pt x="3334918" y="5094507"/>
                </a:lnTo>
                <a:lnTo>
                  <a:pt x="3333858" y="5090615"/>
                </a:lnTo>
                <a:cubicBezTo>
                  <a:pt x="3332546" y="5091443"/>
                  <a:pt x="3330448" y="5094137"/>
                  <a:pt x="3328027" y="5097706"/>
                </a:cubicBezTo>
                <a:lnTo>
                  <a:pt x="3322131" y="5107052"/>
                </a:lnTo>
                <a:lnTo>
                  <a:pt x="3316433" y="5112148"/>
                </a:lnTo>
                <a:cubicBezTo>
                  <a:pt x="3310636" y="5112037"/>
                  <a:pt x="3331033" y="5092439"/>
                  <a:pt x="3331033" y="5092439"/>
                </a:cubicBezTo>
                <a:cubicBezTo>
                  <a:pt x="3370351" y="5056104"/>
                  <a:pt x="3403238" y="5022198"/>
                  <a:pt x="3435055" y="4991382"/>
                </a:cubicBezTo>
                <a:cubicBezTo>
                  <a:pt x="3437649" y="4988100"/>
                  <a:pt x="3476332" y="4954304"/>
                  <a:pt x="3472244" y="4948566"/>
                </a:cubicBezTo>
                <a:cubicBezTo>
                  <a:pt x="3469043" y="4945173"/>
                  <a:pt x="3445134" y="4970701"/>
                  <a:pt x="3466139" y="4953556"/>
                </a:cubicBezTo>
                <a:cubicBezTo>
                  <a:pt x="3435240" y="4981726"/>
                  <a:pt x="3409653" y="5007886"/>
                  <a:pt x="3380559" y="5035756"/>
                </a:cubicBezTo>
                <a:cubicBezTo>
                  <a:pt x="3378881" y="5036391"/>
                  <a:pt x="3352985" y="5067654"/>
                  <a:pt x="3348588" y="5067016"/>
                </a:cubicBezTo>
                <a:cubicBezTo>
                  <a:pt x="3342824" y="5061909"/>
                  <a:pt x="3364742" y="5046338"/>
                  <a:pt x="3364742" y="5046338"/>
                </a:cubicBezTo>
                <a:cubicBezTo>
                  <a:pt x="3401901" y="5008516"/>
                  <a:pt x="3421538" y="4986905"/>
                  <a:pt x="3457780" y="4951732"/>
                </a:cubicBezTo>
                <a:cubicBezTo>
                  <a:pt x="3460375" y="4948452"/>
                  <a:pt x="3495826" y="4916261"/>
                  <a:pt x="3492501" y="4912532"/>
                </a:cubicBezTo>
                <a:cubicBezTo>
                  <a:pt x="3488104" y="4911894"/>
                  <a:pt x="3464165" y="4942416"/>
                  <a:pt x="3466761" y="4939136"/>
                </a:cubicBezTo>
                <a:cubicBezTo>
                  <a:pt x="3456257" y="4947708"/>
                  <a:pt x="3450788" y="4954376"/>
                  <a:pt x="3438457" y="4964022"/>
                </a:cubicBezTo>
                <a:cubicBezTo>
                  <a:pt x="3451100" y="4945055"/>
                  <a:pt x="3470425" y="4932765"/>
                  <a:pt x="3483832" y="4915811"/>
                </a:cubicBezTo>
                <a:cubicBezTo>
                  <a:pt x="3488104" y="4911894"/>
                  <a:pt x="3489330" y="4904146"/>
                  <a:pt x="3494799" y="4897475"/>
                </a:cubicBezTo>
                <a:lnTo>
                  <a:pt x="3502071" y="4888839"/>
                </a:lnTo>
                <a:lnTo>
                  <a:pt x="3502416" y="4888617"/>
                </a:lnTo>
                <a:lnTo>
                  <a:pt x="3503726" y="4886872"/>
                </a:lnTo>
                <a:lnTo>
                  <a:pt x="3519310" y="4868366"/>
                </a:lnTo>
                <a:cubicBezTo>
                  <a:pt x="3528539" y="4858647"/>
                  <a:pt x="3537899" y="4849164"/>
                  <a:pt x="3544602" y="4840687"/>
                </a:cubicBezTo>
                <a:cubicBezTo>
                  <a:pt x="3540813" y="4846722"/>
                  <a:pt x="3551623" y="4833049"/>
                  <a:pt x="3550862" y="4831037"/>
                </a:cubicBezTo>
                <a:cubicBezTo>
                  <a:pt x="3548451" y="4824662"/>
                  <a:pt x="3537611" y="4843330"/>
                  <a:pt x="3535933" y="4843965"/>
                </a:cubicBezTo>
                <a:lnTo>
                  <a:pt x="3523067" y="4857524"/>
                </a:lnTo>
                <a:lnTo>
                  <a:pt x="3511188" y="4876950"/>
                </a:lnTo>
                <a:lnTo>
                  <a:pt x="3503726" y="4886872"/>
                </a:lnTo>
                <a:lnTo>
                  <a:pt x="3502071" y="4888839"/>
                </a:lnTo>
                <a:lnTo>
                  <a:pt x="3495659" y="4892987"/>
                </a:lnTo>
                <a:lnTo>
                  <a:pt x="3499222" y="4882654"/>
                </a:lnTo>
                <a:lnTo>
                  <a:pt x="3479339" y="4903610"/>
                </a:lnTo>
                <a:cubicBezTo>
                  <a:pt x="3460610" y="4922864"/>
                  <a:pt x="3441841" y="4941272"/>
                  <a:pt x="3422498" y="4958168"/>
                </a:cubicBezTo>
                <a:cubicBezTo>
                  <a:pt x="3437599" y="4938081"/>
                  <a:pt x="3453245" y="4923251"/>
                  <a:pt x="3468718" y="4908487"/>
                </a:cubicBezTo>
                <a:lnTo>
                  <a:pt x="3508962" y="4864576"/>
                </a:lnTo>
                <a:lnTo>
                  <a:pt x="3514529" y="4854679"/>
                </a:lnTo>
                <a:lnTo>
                  <a:pt x="3522319" y="4841504"/>
                </a:lnTo>
                <a:lnTo>
                  <a:pt x="3519542" y="4842878"/>
                </a:lnTo>
                <a:cubicBezTo>
                  <a:pt x="3479507" y="4884086"/>
                  <a:pt x="3445985" y="4920531"/>
                  <a:pt x="3408066" y="4956339"/>
                </a:cubicBezTo>
                <a:lnTo>
                  <a:pt x="3395999" y="4965976"/>
                </a:lnTo>
                <a:lnTo>
                  <a:pt x="3384085" y="4982855"/>
                </a:lnTo>
                <a:cubicBezTo>
                  <a:pt x="3374197" y="4995850"/>
                  <a:pt x="3378171" y="4986328"/>
                  <a:pt x="3386722" y="4969014"/>
                </a:cubicBezTo>
                <a:lnTo>
                  <a:pt x="3398491" y="4945607"/>
                </a:lnTo>
                <a:lnTo>
                  <a:pt x="3387981" y="4956586"/>
                </a:lnTo>
                <a:lnTo>
                  <a:pt x="3394306" y="4941419"/>
                </a:lnTo>
                <a:cubicBezTo>
                  <a:pt x="3398037" y="4918767"/>
                  <a:pt x="3384609" y="4942815"/>
                  <a:pt x="3377026" y="4958991"/>
                </a:cubicBezTo>
                <a:lnTo>
                  <a:pt x="3365306" y="4979510"/>
                </a:lnTo>
                <a:lnTo>
                  <a:pt x="3353752" y="4991060"/>
                </a:lnTo>
                <a:lnTo>
                  <a:pt x="3352364" y="4992457"/>
                </a:lnTo>
                <a:lnTo>
                  <a:pt x="3356561" y="4983964"/>
                </a:lnTo>
                <a:cubicBezTo>
                  <a:pt x="3362161" y="4972503"/>
                  <a:pt x="3367902" y="4961257"/>
                  <a:pt x="3374334" y="4951054"/>
                </a:cubicBezTo>
                <a:cubicBezTo>
                  <a:pt x="3380908" y="4939141"/>
                  <a:pt x="3389203" y="4926777"/>
                  <a:pt x="3397329" y="4914154"/>
                </a:cubicBezTo>
                <a:lnTo>
                  <a:pt x="3412809" y="4887043"/>
                </a:lnTo>
                <a:lnTo>
                  <a:pt x="3402948" y="4894189"/>
                </a:lnTo>
                <a:lnTo>
                  <a:pt x="3401491" y="4896336"/>
                </a:lnTo>
                <a:cubicBezTo>
                  <a:pt x="3392302" y="4910080"/>
                  <a:pt x="3381397" y="4925729"/>
                  <a:pt x="3379165" y="4930708"/>
                </a:cubicBezTo>
                <a:cubicBezTo>
                  <a:pt x="3375831" y="4933380"/>
                  <a:pt x="3368887" y="4938947"/>
                  <a:pt x="3367220" y="4940283"/>
                </a:cubicBezTo>
                <a:cubicBezTo>
                  <a:pt x="3363598" y="4946375"/>
                  <a:pt x="3363032" y="4950018"/>
                  <a:pt x="3361303" y="4955123"/>
                </a:cubicBezTo>
                <a:cubicBezTo>
                  <a:pt x="3359637" y="4956458"/>
                  <a:pt x="3352754" y="4958256"/>
                  <a:pt x="3349083" y="4964918"/>
                </a:cubicBezTo>
                <a:cubicBezTo>
                  <a:pt x="3345460" y="4971012"/>
                  <a:pt x="3339254" y="4989272"/>
                  <a:pt x="3330076" y="4999818"/>
                </a:cubicBezTo>
                <a:cubicBezTo>
                  <a:pt x="3326459" y="5004310"/>
                  <a:pt x="3324726" y="5005666"/>
                  <a:pt x="3324223" y="5005075"/>
                </a:cubicBezTo>
                <a:lnTo>
                  <a:pt x="3325054" y="5001557"/>
                </a:lnTo>
                <a:lnTo>
                  <a:pt x="3315609" y="5018616"/>
                </a:lnTo>
                <a:cubicBezTo>
                  <a:pt x="3312578" y="5023544"/>
                  <a:pt x="3309909" y="5027119"/>
                  <a:pt x="3308223" y="5027768"/>
                </a:cubicBezTo>
                <a:cubicBezTo>
                  <a:pt x="3297788" y="5029060"/>
                  <a:pt x="3316333" y="5004872"/>
                  <a:pt x="3316333" y="5004872"/>
                </a:cubicBezTo>
                <a:cubicBezTo>
                  <a:pt x="3319653" y="4999606"/>
                  <a:pt x="3325002" y="4990226"/>
                  <a:pt x="3330843" y="4979567"/>
                </a:cubicBezTo>
                <a:lnTo>
                  <a:pt x="3347389" y="4948316"/>
                </a:lnTo>
                <a:lnTo>
                  <a:pt x="3347598" y="4942730"/>
                </a:lnTo>
                <a:cubicBezTo>
                  <a:pt x="3348387" y="4938777"/>
                  <a:pt x="3350542" y="4933961"/>
                  <a:pt x="3353534" y="4928640"/>
                </a:cubicBezTo>
                <a:lnTo>
                  <a:pt x="3356477" y="4924036"/>
                </a:lnTo>
                <a:lnTo>
                  <a:pt x="3355238" y="4925547"/>
                </a:lnTo>
                <a:lnTo>
                  <a:pt x="3351870" y="4930623"/>
                </a:lnTo>
                <a:lnTo>
                  <a:pt x="3333638" y="4960828"/>
                </a:lnTo>
                <a:cubicBezTo>
                  <a:pt x="3331688" y="4963985"/>
                  <a:pt x="3328979" y="4966955"/>
                  <a:pt x="3325850" y="4970259"/>
                </a:cubicBezTo>
                <a:lnTo>
                  <a:pt x="3324976" y="4971233"/>
                </a:lnTo>
                <a:lnTo>
                  <a:pt x="3315863" y="4985067"/>
                </a:lnTo>
                <a:lnTo>
                  <a:pt x="3307777" y="4996556"/>
                </a:lnTo>
                <a:lnTo>
                  <a:pt x="3307764" y="4996582"/>
                </a:lnTo>
                <a:lnTo>
                  <a:pt x="3307749" y="4996598"/>
                </a:lnTo>
                <a:lnTo>
                  <a:pt x="3279040" y="5037384"/>
                </a:lnTo>
                <a:cubicBezTo>
                  <a:pt x="3271205" y="5045416"/>
                  <a:pt x="3249259" y="5079206"/>
                  <a:pt x="3249259" y="5079206"/>
                </a:cubicBezTo>
                <a:lnTo>
                  <a:pt x="3247759" y="5069506"/>
                </a:lnTo>
                <a:lnTo>
                  <a:pt x="3243152" y="5077693"/>
                </a:lnTo>
                <a:lnTo>
                  <a:pt x="3240641" y="5079065"/>
                </a:lnTo>
                <a:lnTo>
                  <a:pt x="3233810" y="5083659"/>
                </a:lnTo>
                <a:lnTo>
                  <a:pt x="3237343" y="5076881"/>
                </a:lnTo>
                <a:cubicBezTo>
                  <a:pt x="3254511" y="5044586"/>
                  <a:pt x="3272139" y="5011458"/>
                  <a:pt x="3290481" y="4975232"/>
                </a:cubicBezTo>
                <a:cubicBezTo>
                  <a:pt x="3292294" y="4972186"/>
                  <a:pt x="3295154" y="4966706"/>
                  <a:pt x="3298749" y="4959770"/>
                </a:cubicBezTo>
                <a:lnTo>
                  <a:pt x="3308458" y="4941268"/>
                </a:lnTo>
                <a:lnTo>
                  <a:pt x="3318543" y="4917333"/>
                </a:lnTo>
                <a:lnTo>
                  <a:pt x="3323550" y="4906965"/>
                </a:lnTo>
                <a:lnTo>
                  <a:pt x="3319362" y="4911980"/>
                </a:lnTo>
                <a:cubicBezTo>
                  <a:pt x="3318770" y="4910809"/>
                  <a:pt x="3331859" y="4888659"/>
                  <a:pt x="3333326" y="4885092"/>
                </a:cubicBezTo>
                <a:cubicBezTo>
                  <a:pt x="3333894" y="4881447"/>
                  <a:pt x="3333156" y="4868754"/>
                  <a:pt x="3330115" y="4868005"/>
                </a:cubicBezTo>
                <a:cubicBezTo>
                  <a:pt x="3328448" y="4869341"/>
                  <a:pt x="3298246" y="4923309"/>
                  <a:pt x="3294346" y="4929625"/>
                </a:cubicBezTo>
                <a:cubicBezTo>
                  <a:pt x="3283491" y="4944705"/>
                  <a:pt x="3274253" y="4959017"/>
                  <a:pt x="3265352" y="4969339"/>
                </a:cubicBezTo>
                <a:cubicBezTo>
                  <a:pt x="3263687" y="4970676"/>
                  <a:pt x="3257033" y="4972820"/>
                  <a:pt x="3255368" y="4974157"/>
                </a:cubicBezTo>
                <a:cubicBezTo>
                  <a:pt x="3241188" y="4988710"/>
                  <a:pt x="3234862" y="5026729"/>
                  <a:pt x="3228837" y="5021464"/>
                </a:cubicBezTo>
                <a:cubicBezTo>
                  <a:pt x="3228837" y="5021464"/>
                  <a:pt x="3231082" y="5013287"/>
                  <a:pt x="3231662" y="5006445"/>
                </a:cubicBezTo>
                <a:lnTo>
                  <a:pt x="3232268" y="5007657"/>
                </a:lnTo>
                <a:lnTo>
                  <a:pt x="3231373" y="5009866"/>
                </a:lnTo>
                <a:cubicBezTo>
                  <a:pt x="3232205" y="5009197"/>
                  <a:pt x="3232624" y="5008863"/>
                  <a:pt x="3232657" y="5008435"/>
                </a:cubicBezTo>
                <a:lnTo>
                  <a:pt x="3232268" y="5007657"/>
                </a:lnTo>
                <a:lnTo>
                  <a:pt x="3233916" y="5003596"/>
                </a:lnTo>
                <a:lnTo>
                  <a:pt x="3235686" y="5001361"/>
                </a:lnTo>
                <a:cubicBezTo>
                  <a:pt x="3236568" y="4999722"/>
                  <a:pt x="3236999" y="4998446"/>
                  <a:pt x="3236999" y="4998446"/>
                </a:cubicBezTo>
                <a:cubicBezTo>
                  <a:pt x="3236999" y="4998446"/>
                  <a:pt x="3232869" y="4992192"/>
                  <a:pt x="3234875" y="4986865"/>
                </a:cubicBezTo>
                <a:cubicBezTo>
                  <a:pt x="3236283" y="4980955"/>
                  <a:pt x="3241451" y="4971896"/>
                  <a:pt x="3246790" y="4963099"/>
                </a:cubicBezTo>
                <a:lnTo>
                  <a:pt x="3255013" y="4948999"/>
                </a:lnTo>
                <a:lnTo>
                  <a:pt x="3246934" y="4952236"/>
                </a:lnTo>
                <a:cubicBezTo>
                  <a:pt x="3243675" y="4953368"/>
                  <a:pt x="3240206" y="4954581"/>
                  <a:pt x="3236933" y="4956227"/>
                </a:cubicBezTo>
                <a:lnTo>
                  <a:pt x="3235690" y="4957157"/>
                </a:lnTo>
                <a:lnTo>
                  <a:pt x="3210909" y="4998173"/>
                </a:lnTo>
                <a:lnTo>
                  <a:pt x="3173897" y="5067048"/>
                </a:lnTo>
                <a:lnTo>
                  <a:pt x="3169457" y="5070316"/>
                </a:lnTo>
                <a:lnTo>
                  <a:pt x="3159530" y="5078585"/>
                </a:lnTo>
                <a:lnTo>
                  <a:pt x="3169728" y="5056095"/>
                </a:lnTo>
                <a:lnTo>
                  <a:pt x="3156777" y="5076119"/>
                </a:lnTo>
                <a:lnTo>
                  <a:pt x="3152659" y="5072065"/>
                </a:lnTo>
                <a:lnTo>
                  <a:pt x="3146715" y="5077821"/>
                </a:lnTo>
                <a:lnTo>
                  <a:pt x="3156900" y="5056972"/>
                </a:lnTo>
                <a:lnTo>
                  <a:pt x="3161046" y="5051048"/>
                </a:lnTo>
                <a:cubicBezTo>
                  <a:pt x="3162476" y="5049207"/>
                  <a:pt x="3163465" y="5048233"/>
                  <a:pt x="3163657" y="5048738"/>
                </a:cubicBezTo>
                <a:lnTo>
                  <a:pt x="3161289" y="5047989"/>
                </a:lnTo>
                <a:lnTo>
                  <a:pt x="3174918" y="5020096"/>
                </a:lnTo>
                <a:lnTo>
                  <a:pt x="3181264" y="5013305"/>
                </a:lnTo>
                <a:lnTo>
                  <a:pt x="3182721" y="5011868"/>
                </a:lnTo>
                <a:lnTo>
                  <a:pt x="3171160" y="5013243"/>
                </a:lnTo>
                <a:lnTo>
                  <a:pt x="3169219" y="5013606"/>
                </a:lnTo>
                <a:lnTo>
                  <a:pt x="3169437" y="5011533"/>
                </a:lnTo>
                <a:cubicBezTo>
                  <a:pt x="3170065" y="5005492"/>
                  <a:pt x="3171571" y="4990572"/>
                  <a:pt x="3172401" y="4978619"/>
                </a:cubicBezTo>
                <a:lnTo>
                  <a:pt x="3172654" y="4972102"/>
                </a:lnTo>
                <a:lnTo>
                  <a:pt x="3185293" y="4952657"/>
                </a:lnTo>
                <a:cubicBezTo>
                  <a:pt x="3191294" y="4942576"/>
                  <a:pt x="3195557" y="4934103"/>
                  <a:pt x="3196563" y="4928903"/>
                </a:cubicBezTo>
                <a:lnTo>
                  <a:pt x="3183822" y="4941351"/>
                </a:lnTo>
                <a:lnTo>
                  <a:pt x="3194731" y="4926197"/>
                </a:lnTo>
                <a:lnTo>
                  <a:pt x="3196362" y="4923934"/>
                </a:lnTo>
                <a:cubicBezTo>
                  <a:pt x="3201889" y="4916542"/>
                  <a:pt x="3207705" y="4908780"/>
                  <a:pt x="3213215" y="4900706"/>
                </a:cubicBezTo>
                <a:lnTo>
                  <a:pt x="3220586" y="4888385"/>
                </a:lnTo>
                <a:lnTo>
                  <a:pt x="3225675" y="4869368"/>
                </a:lnTo>
                <a:cubicBezTo>
                  <a:pt x="3226592" y="4858536"/>
                  <a:pt x="3221424" y="4882871"/>
                  <a:pt x="3218733" y="4874933"/>
                </a:cubicBezTo>
                <a:cubicBezTo>
                  <a:pt x="3216038" y="4866997"/>
                  <a:pt x="3231882" y="4851108"/>
                  <a:pt x="3236072" y="4841373"/>
                </a:cubicBezTo>
                <a:cubicBezTo>
                  <a:pt x="3243075" y="4832037"/>
                  <a:pt x="3251976" y="4821713"/>
                  <a:pt x="3256456" y="4808558"/>
                </a:cubicBezTo>
                <a:cubicBezTo>
                  <a:pt x="3256456" y="4808558"/>
                  <a:pt x="3255711" y="4807429"/>
                  <a:pt x="3254999" y="4805872"/>
                </a:cubicBezTo>
                <a:lnTo>
                  <a:pt x="3253990" y="4801584"/>
                </a:lnTo>
                <a:lnTo>
                  <a:pt x="3246572" y="4809754"/>
                </a:lnTo>
                <a:cubicBezTo>
                  <a:pt x="3238500" y="4817286"/>
                  <a:pt x="3231070" y="4823589"/>
                  <a:pt x="3223306" y="4831127"/>
                </a:cubicBezTo>
                <a:lnTo>
                  <a:pt x="3214979" y="4840613"/>
                </a:lnTo>
                <a:lnTo>
                  <a:pt x="3197069" y="4865929"/>
                </a:lnTo>
                <a:lnTo>
                  <a:pt x="3177230" y="4893610"/>
                </a:lnTo>
                <a:lnTo>
                  <a:pt x="3172934" y="4900570"/>
                </a:lnTo>
                <a:lnTo>
                  <a:pt x="3167614" y="4909970"/>
                </a:lnTo>
                <a:lnTo>
                  <a:pt x="3165247" y="4916681"/>
                </a:lnTo>
                <a:cubicBezTo>
                  <a:pt x="3164138" y="4918466"/>
                  <a:pt x="3163116" y="4919325"/>
                  <a:pt x="3162392" y="4919417"/>
                </a:cubicBezTo>
                <a:lnTo>
                  <a:pt x="3162369" y="4919236"/>
                </a:lnTo>
                <a:lnTo>
                  <a:pt x="3161855" y="4920144"/>
                </a:lnTo>
                <a:cubicBezTo>
                  <a:pt x="3158372" y="4925545"/>
                  <a:pt x="3155106" y="4929480"/>
                  <a:pt x="3152106" y="4930913"/>
                </a:cubicBezTo>
                <a:lnTo>
                  <a:pt x="3152452" y="4927840"/>
                </a:lnTo>
                <a:lnTo>
                  <a:pt x="3165168" y="4909209"/>
                </a:lnTo>
                <a:cubicBezTo>
                  <a:pt x="3165168" y="4909209"/>
                  <a:pt x="3163731" y="4907087"/>
                  <a:pt x="3162457" y="4904143"/>
                </a:cubicBezTo>
                <a:lnTo>
                  <a:pt x="3162007" y="4901592"/>
                </a:lnTo>
                <a:lnTo>
                  <a:pt x="3167697" y="4890845"/>
                </a:lnTo>
                <a:cubicBezTo>
                  <a:pt x="3170115" y="4887102"/>
                  <a:pt x="3172042" y="4885185"/>
                  <a:pt x="3172758" y="4886686"/>
                </a:cubicBezTo>
                <a:lnTo>
                  <a:pt x="3165346" y="4887114"/>
                </a:lnTo>
                <a:lnTo>
                  <a:pt x="3170251" y="4879692"/>
                </a:lnTo>
                <a:cubicBezTo>
                  <a:pt x="3184018" y="4859411"/>
                  <a:pt x="3207536" y="4825847"/>
                  <a:pt x="3214857" y="4816615"/>
                </a:cubicBezTo>
                <a:cubicBezTo>
                  <a:pt x="3249598" y="4745547"/>
                  <a:pt x="3173095" y="4850559"/>
                  <a:pt x="3155500" y="4868165"/>
                </a:cubicBezTo>
                <a:cubicBezTo>
                  <a:pt x="3141407" y="4886733"/>
                  <a:pt x="3129328" y="4903702"/>
                  <a:pt x="3118730" y="4917408"/>
                </a:cubicBezTo>
                <a:lnTo>
                  <a:pt x="3091784" y="4946088"/>
                </a:lnTo>
                <a:lnTo>
                  <a:pt x="3090352" y="4945615"/>
                </a:lnTo>
                <a:cubicBezTo>
                  <a:pt x="3088665" y="4946266"/>
                  <a:pt x="3085736" y="4949696"/>
                  <a:pt x="3082288" y="4954476"/>
                </a:cubicBezTo>
                <a:lnTo>
                  <a:pt x="3078055" y="4960908"/>
                </a:lnTo>
                <a:lnTo>
                  <a:pt x="3056258" y="4984462"/>
                </a:lnTo>
                <a:lnTo>
                  <a:pt x="3055620" y="4974527"/>
                </a:lnTo>
                <a:lnTo>
                  <a:pt x="3064900" y="4950868"/>
                </a:lnTo>
                <a:lnTo>
                  <a:pt x="3070495" y="4943711"/>
                </a:lnTo>
                <a:cubicBezTo>
                  <a:pt x="3089574" y="4918442"/>
                  <a:pt x="3115007" y="4895539"/>
                  <a:pt x="3120296" y="4868173"/>
                </a:cubicBezTo>
                <a:cubicBezTo>
                  <a:pt x="3118917" y="4857686"/>
                  <a:pt x="3116268" y="4853768"/>
                  <a:pt x="3121012" y="4843896"/>
                </a:cubicBezTo>
                <a:cubicBezTo>
                  <a:pt x="3133312" y="4818453"/>
                  <a:pt x="3164697" y="4802945"/>
                  <a:pt x="3180915" y="4774852"/>
                </a:cubicBezTo>
                <a:cubicBezTo>
                  <a:pt x="3179443" y="4775847"/>
                  <a:pt x="3175958" y="4774055"/>
                  <a:pt x="3172416" y="4771264"/>
                </a:cubicBezTo>
                <a:lnTo>
                  <a:pt x="3166410" y="4764752"/>
                </a:lnTo>
                <a:lnTo>
                  <a:pt x="3163620" y="4767670"/>
                </a:lnTo>
                <a:cubicBezTo>
                  <a:pt x="3162790" y="4768339"/>
                  <a:pt x="3162817" y="4766855"/>
                  <a:pt x="3163384" y="4764266"/>
                </a:cubicBezTo>
                <a:lnTo>
                  <a:pt x="3163895" y="4762555"/>
                </a:lnTo>
                <a:lnTo>
                  <a:pt x="3164138" y="4762289"/>
                </a:lnTo>
                <a:lnTo>
                  <a:pt x="3163578" y="4761682"/>
                </a:lnTo>
                <a:lnTo>
                  <a:pt x="3163501" y="4760433"/>
                </a:lnTo>
                <a:lnTo>
                  <a:pt x="3184123" y="4729473"/>
                </a:lnTo>
                <a:lnTo>
                  <a:pt x="3168938" y="4742289"/>
                </a:lnTo>
                <a:lnTo>
                  <a:pt x="3171415" y="4739200"/>
                </a:lnTo>
                <a:lnTo>
                  <a:pt x="3136336" y="4773329"/>
                </a:lnTo>
                <a:cubicBezTo>
                  <a:pt x="3120598" y="4788769"/>
                  <a:pt x="3105300" y="4803468"/>
                  <a:pt x="3090309" y="4816229"/>
                </a:cubicBezTo>
                <a:cubicBezTo>
                  <a:pt x="3105672" y="4798533"/>
                  <a:pt x="3124239" y="4780013"/>
                  <a:pt x="3142041" y="4763697"/>
                </a:cubicBezTo>
                <a:lnTo>
                  <a:pt x="3158803" y="4745473"/>
                </a:lnTo>
                <a:cubicBezTo>
                  <a:pt x="3158391" y="4744382"/>
                  <a:pt x="3157150" y="4744373"/>
                  <a:pt x="3155476" y="4745023"/>
                </a:cubicBezTo>
                <a:lnTo>
                  <a:pt x="3154585" y="4745553"/>
                </a:lnTo>
                <a:lnTo>
                  <a:pt x="3149097" y="4751082"/>
                </a:lnTo>
                <a:lnTo>
                  <a:pt x="3150774" y="4748214"/>
                </a:lnTo>
                <a:lnTo>
                  <a:pt x="3151151" y="4747594"/>
                </a:lnTo>
                <a:lnTo>
                  <a:pt x="3149572" y="4748531"/>
                </a:lnTo>
                <a:cubicBezTo>
                  <a:pt x="3145310" y="4751629"/>
                  <a:pt x="3140929" y="4755680"/>
                  <a:pt x="3139631" y="4757320"/>
                </a:cubicBezTo>
                <a:cubicBezTo>
                  <a:pt x="3099754" y="4793870"/>
                  <a:pt x="3058775" y="4842721"/>
                  <a:pt x="3020401" y="4871414"/>
                </a:cubicBezTo>
                <a:cubicBezTo>
                  <a:pt x="3049809" y="4834225"/>
                  <a:pt x="3095201" y="4797890"/>
                  <a:pt x="3127326" y="4761972"/>
                </a:cubicBezTo>
                <a:cubicBezTo>
                  <a:pt x="3117712" y="4772894"/>
                  <a:pt x="3136152" y="4754034"/>
                  <a:pt x="3133587" y="4752322"/>
                </a:cubicBezTo>
                <a:cubicBezTo>
                  <a:pt x="3128710" y="4749565"/>
                  <a:pt x="3126565" y="4759961"/>
                  <a:pt x="3126565" y="4759961"/>
                </a:cubicBezTo>
                <a:cubicBezTo>
                  <a:pt x="3105330" y="4779874"/>
                  <a:pt x="3085072" y="4799421"/>
                  <a:pt x="3065079" y="4818289"/>
                </a:cubicBezTo>
                <a:lnTo>
                  <a:pt x="3024803" y="4854785"/>
                </a:lnTo>
                <a:lnTo>
                  <a:pt x="3028830" y="4848111"/>
                </a:lnTo>
                <a:lnTo>
                  <a:pt x="3028978" y="4847801"/>
                </a:lnTo>
                <a:lnTo>
                  <a:pt x="3030637" y="4846072"/>
                </a:lnTo>
                <a:cubicBezTo>
                  <a:pt x="3035190" y="4842050"/>
                  <a:pt x="3058663" y="4821291"/>
                  <a:pt x="3057901" y="4819279"/>
                </a:cubicBezTo>
                <a:cubicBezTo>
                  <a:pt x="3055491" y="4812902"/>
                  <a:pt x="3032781" y="4835677"/>
                  <a:pt x="3036135" y="4834408"/>
                </a:cubicBezTo>
                <a:lnTo>
                  <a:pt x="3034226" y="4836362"/>
                </a:lnTo>
                <a:lnTo>
                  <a:pt x="3033164" y="4832473"/>
                </a:lnTo>
                <a:cubicBezTo>
                  <a:pt x="3031853" y="4833299"/>
                  <a:pt x="3029756" y="4835995"/>
                  <a:pt x="3027333" y="4839563"/>
                </a:cubicBezTo>
                <a:lnTo>
                  <a:pt x="3021439" y="4848911"/>
                </a:lnTo>
                <a:lnTo>
                  <a:pt x="3015739" y="4854006"/>
                </a:lnTo>
                <a:cubicBezTo>
                  <a:pt x="3009945" y="4853895"/>
                  <a:pt x="3030340" y="4834297"/>
                  <a:pt x="3030340" y="4834297"/>
                </a:cubicBezTo>
                <a:cubicBezTo>
                  <a:pt x="3069660" y="4797962"/>
                  <a:pt x="3102545" y="4764057"/>
                  <a:pt x="3134362" y="4733238"/>
                </a:cubicBezTo>
                <a:cubicBezTo>
                  <a:pt x="3135334" y="4732008"/>
                  <a:pt x="3141383" y="4726486"/>
                  <a:pt x="3148346" y="4719763"/>
                </a:cubicBezTo>
                <a:lnTo>
                  <a:pt x="3153813" y="4714379"/>
                </a:lnTo>
                <a:lnTo>
                  <a:pt x="3153213" y="4714441"/>
                </a:lnTo>
                <a:cubicBezTo>
                  <a:pt x="3151175" y="4714650"/>
                  <a:pt x="3149033" y="4714822"/>
                  <a:pt x="3147301" y="4714789"/>
                </a:cubicBezTo>
                <a:lnTo>
                  <a:pt x="3145493" y="4714333"/>
                </a:lnTo>
                <a:lnTo>
                  <a:pt x="3121979" y="4736627"/>
                </a:lnTo>
                <a:lnTo>
                  <a:pt x="3103530" y="4754584"/>
                </a:lnTo>
                <a:lnTo>
                  <a:pt x="3096947" y="4763623"/>
                </a:lnTo>
                <a:lnTo>
                  <a:pt x="3090514" y="4767251"/>
                </a:lnTo>
                <a:lnTo>
                  <a:pt x="3079866" y="4777614"/>
                </a:lnTo>
                <a:cubicBezTo>
                  <a:pt x="3078188" y="4778249"/>
                  <a:pt x="3052292" y="4809511"/>
                  <a:pt x="3047897" y="4808872"/>
                </a:cubicBezTo>
                <a:cubicBezTo>
                  <a:pt x="3045014" y="4806320"/>
                  <a:pt x="3049052" y="4801151"/>
                  <a:pt x="3053810" y="4796620"/>
                </a:cubicBezTo>
                <a:lnTo>
                  <a:pt x="3055813" y="4794905"/>
                </a:lnTo>
                <a:lnTo>
                  <a:pt x="3057560" y="4790728"/>
                </a:lnTo>
                <a:cubicBezTo>
                  <a:pt x="3061807" y="4782106"/>
                  <a:pt x="3069444" y="4768976"/>
                  <a:pt x="3070545" y="4766301"/>
                </a:cubicBezTo>
                <a:cubicBezTo>
                  <a:pt x="3075783" y="4757186"/>
                  <a:pt x="3079747" y="4749925"/>
                  <a:pt x="3083102" y="4743506"/>
                </a:cubicBezTo>
                <a:lnTo>
                  <a:pt x="3084804" y="4740119"/>
                </a:lnTo>
                <a:lnTo>
                  <a:pt x="3095639" y="4728928"/>
                </a:lnTo>
                <a:lnTo>
                  <a:pt x="3097072" y="4724133"/>
                </a:lnTo>
                <a:lnTo>
                  <a:pt x="3090967" y="4729080"/>
                </a:lnTo>
                <a:lnTo>
                  <a:pt x="3095436" y="4717049"/>
                </a:lnTo>
                <a:lnTo>
                  <a:pt x="3084014" y="4727473"/>
                </a:lnTo>
                <a:cubicBezTo>
                  <a:pt x="3070992" y="4742813"/>
                  <a:pt x="3051803" y="4768228"/>
                  <a:pt x="3037727" y="4778622"/>
                </a:cubicBezTo>
                <a:cubicBezTo>
                  <a:pt x="3035430" y="4762222"/>
                  <a:pt x="3050388" y="4755207"/>
                  <a:pt x="3056367" y="4745477"/>
                </a:cubicBezTo>
                <a:lnTo>
                  <a:pt x="3057362" y="4740001"/>
                </a:lnTo>
                <a:lnTo>
                  <a:pt x="3026424" y="4777354"/>
                </a:lnTo>
                <a:cubicBezTo>
                  <a:pt x="3008940" y="4799524"/>
                  <a:pt x="2990655" y="4820686"/>
                  <a:pt x="2968124" y="4835920"/>
                </a:cubicBezTo>
                <a:cubicBezTo>
                  <a:pt x="2960287" y="4841217"/>
                  <a:pt x="2989187" y="4779808"/>
                  <a:pt x="2996849" y="4781289"/>
                </a:cubicBezTo>
                <a:cubicBezTo>
                  <a:pt x="2986177" y="4779227"/>
                  <a:pt x="2947456" y="4833061"/>
                  <a:pt x="2924644" y="4865299"/>
                </a:cubicBezTo>
                <a:lnTo>
                  <a:pt x="2914132" y="4879975"/>
                </a:lnTo>
                <a:lnTo>
                  <a:pt x="2922520" y="4865391"/>
                </a:lnTo>
                <a:cubicBezTo>
                  <a:pt x="2960889" y="4801672"/>
                  <a:pt x="2895940" y="4881747"/>
                  <a:pt x="2894370" y="4886178"/>
                </a:cubicBezTo>
                <a:lnTo>
                  <a:pt x="2889026" y="4890825"/>
                </a:lnTo>
                <a:lnTo>
                  <a:pt x="2836880" y="4961439"/>
                </a:lnTo>
                <a:cubicBezTo>
                  <a:pt x="2843419" y="4942974"/>
                  <a:pt x="2853563" y="4930771"/>
                  <a:pt x="2864274" y="4914615"/>
                </a:cubicBezTo>
                <a:lnTo>
                  <a:pt x="2868130" y="4907623"/>
                </a:lnTo>
                <a:lnTo>
                  <a:pt x="2858646" y="4914259"/>
                </a:lnTo>
                <a:lnTo>
                  <a:pt x="2848351" y="4924968"/>
                </a:lnTo>
                <a:lnTo>
                  <a:pt x="2884609" y="4877046"/>
                </a:lnTo>
                <a:lnTo>
                  <a:pt x="2881788" y="4879252"/>
                </a:lnTo>
                <a:cubicBezTo>
                  <a:pt x="2851806" y="4905210"/>
                  <a:pt x="2827476" y="4973900"/>
                  <a:pt x="2794136" y="4967082"/>
                </a:cubicBezTo>
                <a:lnTo>
                  <a:pt x="2930676" y="4750120"/>
                </a:lnTo>
                <a:lnTo>
                  <a:pt x="2930969" y="4748303"/>
                </a:lnTo>
                <a:lnTo>
                  <a:pt x="2931345" y="4749054"/>
                </a:lnTo>
                <a:lnTo>
                  <a:pt x="2932518" y="4747193"/>
                </a:lnTo>
                <a:lnTo>
                  <a:pt x="2933223" y="4745454"/>
                </a:lnTo>
                <a:lnTo>
                  <a:pt x="2934857" y="4743389"/>
                </a:lnTo>
                <a:lnTo>
                  <a:pt x="2934367" y="4742338"/>
                </a:lnTo>
                <a:lnTo>
                  <a:pt x="2933854" y="4743897"/>
                </a:lnTo>
                <a:lnTo>
                  <a:pt x="2933223" y="4745454"/>
                </a:lnTo>
                <a:lnTo>
                  <a:pt x="2930969" y="4748303"/>
                </a:lnTo>
                <a:lnTo>
                  <a:pt x="2934319" y="4742236"/>
                </a:lnTo>
                <a:lnTo>
                  <a:pt x="2928309" y="4729306"/>
                </a:lnTo>
                <a:cubicBezTo>
                  <a:pt x="2928916" y="4714052"/>
                  <a:pt x="2947839" y="4696285"/>
                  <a:pt x="2956070" y="4683612"/>
                </a:cubicBezTo>
                <a:lnTo>
                  <a:pt x="2958288" y="4675904"/>
                </a:lnTo>
                <a:lnTo>
                  <a:pt x="2958019" y="4673479"/>
                </a:lnTo>
                <a:lnTo>
                  <a:pt x="2960626" y="4667778"/>
                </a:lnTo>
                <a:lnTo>
                  <a:pt x="2963938" y="4656273"/>
                </a:lnTo>
                <a:lnTo>
                  <a:pt x="2954529" y="4666689"/>
                </a:lnTo>
                <a:lnTo>
                  <a:pt x="2910217" y="4740031"/>
                </a:lnTo>
                <a:lnTo>
                  <a:pt x="2873204" y="4808905"/>
                </a:lnTo>
                <a:lnTo>
                  <a:pt x="2868764" y="4812174"/>
                </a:lnTo>
                <a:lnTo>
                  <a:pt x="2858837" y="4820442"/>
                </a:lnTo>
                <a:lnTo>
                  <a:pt x="2869033" y="4797953"/>
                </a:lnTo>
                <a:lnTo>
                  <a:pt x="2856085" y="4817975"/>
                </a:lnTo>
                <a:lnTo>
                  <a:pt x="2851968" y="4813923"/>
                </a:lnTo>
                <a:lnTo>
                  <a:pt x="2846021" y="4819680"/>
                </a:lnTo>
                <a:lnTo>
                  <a:pt x="2856207" y="4798831"/>
                </a:lnTo>
                <a:lnTo>
                  <a:pt x="2860353" y="4792904"/>
                </a:lnTo>
                <a:cubicBezTo>
                  <a:pt x="2861783" y="4791064"/>
                  <a:pt x="2862774" y="4790091"/>
                  <a:pt x="2862963" y="4790593"/>
                </a:cubicBezTo>
                <a:lnTo>
                  <a:pt x="2860597" y="4789847"/>
                </a:lnTo>
                <a:lnTo>
                  <a:pt x="2874225" y="4761954"/>
                </a:lnTo>
                <a:lnTo>
                  <a:pt x="2880571" y="4755162"/>
                </a:lnTo>
                <a:cubicBezTo>
                  <a:pt x="2884679" y="4750919"/>
                  <a:pt x="2889472" y="4746160"/>
                  <a:pt x="2895710" y="4740254"/>
                </a:cubicBezTo>
                <a:cubicBezTo>
                  <a:pt x="2898305" y="4736971"/>
                  <a:pt x="2924932" y="4712719"/>
                  <a:pt x="2911710" y="4720017"/>
                </a:cubicBezTo>
                <a:cubicBezTo>
                  <a:pt x="2902124" y="4725942"/>
                  <a:pt x="2885845" y="4746285"/>
                  <a:pt x="2879894" y="4750834"/>
                </a:cubicBezTo>
                <a:lnTo>
                  <a:pt x="2879507" y="4751141"/>
                </a:lnTo>
                <a:lnTo>
                  <a:pt x="2883224" y="4743535"/>
                </a:lnTo>
                <a:cubicBezTo>
                  <a:pt x="2893186" y="4720671"/>
                  <a:pt x="2906103" y="4700352"/>
                  <a:pt x="2918850" y="4679773"/>
                </a:cubicBezTo>
                <a:lnTo>
                  <a:pt x="2931763" y="4657963"/>
                </a:lnTo>
                <a:lnTo>
                  <a:pt x="2927859" y="4662347"/>
                </a:lnTo>
                <a:lnTo>
                  <a:pt x="2872627" y="4718777"/>
                </a:lnTo>
                <a:lnTo>
                  <a:pt x="2880855" y="4705992"/>
                </a:lnTo>
                <a:lnTo>
                  <a:pt x="2917916" y="4657735"/>
                </a:lnTo>
                <a:lnTo>
                  <a:pt x="2837252" y="4747936"/>
                </a:lnTo>
                <a:cubicBezTo>
                  <a:pt x="2825272" y="4759367"/>
                  <a:pt x="2812510" y="4768722"/>
                  <a:pt x="2802957" y="4780151"/>
                </a:cubicBezTo>
                <a:lnTo>
                  <a:pt x="2795871" y="4790591"/>
                </a:lnTo>
                <a:lnTo>
                  <a:pt x="2795242" y="4790468"/>
                </a:lnTo>
                <a:cubicBezTo>
                  <a:pt x="2794543" y="4790732"/>
                  <a:pt x="2794243" y="4791422"/>
                  <a:pt x="2794622" y="4792427"/>
                </a:cubicBezTo>
                <a:lnTo>
                  <a:pt x="2795871" y="4790591"/>
                </a:lnTo>
                <a:lnTo>
                  <a:pt x="2798260" y="4791051"/>
                </a:lnTo>
                <a:cubicBezTo>
                  <a:pt x="2785770" y="4805362"/>
                  <a:pt x="2772364" y="4822315"/>
                  <a:pt x="2773124" y="4824327"/>
                </a:cubicBezTo>
                <a:cubicBezTo>
                  <a:pt x="2772364" y="4822315"/>
                  <a:pt x="2781033" y="4819038"/>
                  <a:pt x="2781033" y="4819038"/>
                </a:cubicBezTo>
                <a:cubicBezTo>
                  <a:pt x="2786066" y="4817135"/>
                  <a:pt x="2782553" y="4823064"/>
                  <a:pt x="2789546" y="4820421"/>
                </a:cubicBezTo>
                <a:cubicBezTo>
                  <a:pt x="2793818" y="4816506"/>
                  <a:pt x="2805391" y="4804845"/>
                  <a:pt x="2814216" y="4796908"/>
                </a:cubicBezTo>
                <a:cubicBezTo>
                  <a:pt x="2826817" y="4784379"/>
                  <a:pt x="2839962" y="4771381"/>
                  <a:pt x="2853287" y="4758071"/>
                </a:cubicBezTo>
                <a:lnTo>
                  <a:pt x="2886832" y="4724054"/>
                </a:lnTo>
                <a:lnTo>
                  <a:pt x="2879321" y="4733332"/>
                </a:lnTo>
                <a:cubicBezTo>
                  <a:pt x="2865103" y="4748773"/>
                  <a:pt x="2850295" y="4763286"/>
                  <a:pt x="2835748" y="4777219"/>
                </a:cubicBezTo>
                <a:cubicBezTo>
                  <a:pt x="2806525" y="4804756"/>
                  <a:pt x="2778034" y="4839299"/>
                  <a:pt x="2747742" y="4869923"/>
                </a:cubicBezTo>
                <a:cubicBezTo>
                  <a:pt x="2730995" y="4885648"/>
                  <a:pt x="2714819" y="4901828"/>
                  <a:pt x="2699084" y="4917267"/>
                </a:cubicBezTo>
                <a:cubicBezTo>
                  <a:pt x="2683345" y="4932707"/>
                  <a:pt x="2668047" y="4947407"/>
                  <a:pt x="2653056" y="4960167"/>
                </a:cubicBezTo>
                <a:cubicBezTo>
                  <a:pt x="2668419" y="4942471"/>
                  <a:pt x="2686988" y="4923948"/>
                  <a:pt x="2704790" y="4907633"/>
                </a:cubicBezTo>
                <a:lnTo>
                  <a:pt x="2721551" y="4889410"/>
                </a:lnTo>
                <a:cubicBezTo>
                  <a:pt x="2719903" y="4885049"/>
                  <a:pt x="2704973" y="4897978"/>
                  <a:pt x="2702380" y="4901258"/>
                </a:cubicBezTo>
                <a:cubicBezTo>
                  <a:pt x="2662502" y="4937808"/>
                  <a:pt x="2621522" y="4986660"/>
                  <a:pt x="2583150" y="5015353"/>
                </a:cubicBezTo>
                <a:cubicBezTo>
                  <a:pt x="2612556" y="4978161"/>
                  <a:pt x="2657951" y="4941828"/>
                  <a:pt x="2690075" y="4905912"/>
                </a:cubicBezTo>
                <a:cubicBezTo>
                  <a:pt x="2680460" y="4916830"/>
                  <a:pt x="2698901" y="4897972"/>
                  <a:pt x="2696335" y="4896258"/>
                </a:cubicBezTo>
                <a:cubicBezTo>
                  <a:pt x="2691457" y="4893502"/>
                  <a:pt x="2689313" y="4903899"/>
                  <a:pt x="2689313" y="4903899"/>
                </a:cubicBezTo>
                <a:cubicBezTo>
                  <a:pt x="2668077" y="4923812"/>
                  <a:pt x="2647821" y="4943359"/>
                  <a:pt x="2627828" y="4962227"/>
                </a:cubicBezTo>
                <a:lnTo>
                  <a:pt x="2587552" y="4998722"/>
                </a:lnTo>
                <a:lnTo>
                  <a:pt x="2591580" y="4992049"/>
                </a:lnTo>
                <a:lnTo>
                  <a:pt x="2591725" y="4991739"/>
                </a:lnTo>
                <a:lnTo>
                  <a:pt x="2593386" y="4990010"/>
                </a:lnTo>
                <a:cubicBezTo>
                  <a:pt x="2597939" y="4985990"/>
                  <a:pt x="2621411" y="4965229"/>
                  <a:pt x="2620650" y="4963215"/>
                </a:cubicBezTo>
                <a:cubicBezTo>
                  <a:pt x="2618240" y="4956841"/>
                  <a:pt x="2595529" y="4979614"/>
                  <a:pt x="2598884" y="4978345"/>
                </a:cubicBezTo>
                <a:lnTo>
                  <a:pt x="2596973" y="4980300"/>
                </a:lnTo>
                <a:lnTo>
                  <a:pt x="2595913" y="4976410"/>
                </a:lnTo>
                <a:cubicBezTo>
                  <a:pt x="2594601" y="4977238"/>
                  <a:pt x="2592503" y="4979932"/>
                  <a:pt x="2590082" y="4983500"/>
                </a:cubicBezTo>
                <a:lnTo>
                  <a:pt x="2584187" y="4992848"/>
                </a:lnTo>
                <a:lnTo>
                  <a:pt x="2578488" y="4997944"/>
                </a:lnTo>
                <a:cubicBezTo>
                  <a:pt x="2572692" y="4997833"/>
                  <a:pt x="2593088" y="4978235"/>
                  <a:pt x="2593088" y="4978235"/>
                </a:cubicBezTo>
                <a:cubicBezTo>
                  <a:pt x="2632407" y="4941899"/>
                  <a:pt x="2665293" y="4907993"/>
                  <a:pt x="2697111" y="4877176"/>
                </a:cubicBezTo>
                <a:cubicBezTo>
                  <a:pt x="2699704" y="4873896"/>
                  <a:pt x="2738387" y="4840100"/>
                  <a:pt x="2734299" y="4834361"/>
                </a:cubicBezTo>
                <a:cubicBezTo>
                  <a:pt x="2731100" y="4830969"/>
                  <a:pt x="2707190" y="4856495"/>
                  <a:pt x="2728194" y="4839352"/>
                </a:cubicBezTo>
                <a:cubicBezTo>
                  <a:pt x="2697295" y="4867522"/>
                  <a:pt x="2671708" y="4893682"/>
                  <a:pt x="2642614" y="4921552"/>
                </a:cubicBezTo>
                <a:cubicBezTo>
                  <a:pt x="2640937" y="4922187"/>
                  <a:pt x="2615040" y="4953449"/>
                  <a:pt x="2610644" y="4952811"/>
                </a:cubicBezTo>
                <a:cubicBezTo>
                  <a:pt x="2604878" y="4947704"/>
                  <a:pt x="2626798" y="4932132"/>
                  <a:pt x="2626798" y="4932132"/>
                </a:cubicBezTo>
                <a:cubicBezTo>
                  <a:pt x="2663957" y="4894312"/>
                  <a:pt x="2683595" y="4872701"/>
                  <a:pt x="2719835" y="4837528"/>
                </a:cubicBezTo>
                <a:cubicBezTo>
                  <a:pt x="2722429" y="4834246"/>
                  <a:pt x="2757881" y="4802055"/>
                  <a:pt x="2754556" y="4798327"/>
                </a:cubicBezTo>
                <a:cubicBezTo>
                  <a:pt x="2750160" y="4797690"/>
                  <a:pt x="2726221" y="4828212"/>
                  <a:pt x="2728817" y="4824929"/>
                </a:cubicBezTo>
                <a:cubicBezTo>
                  <a:pt x="2718314" y="4833503"/>
                  <a:pt x="2712844" y="4840172"/>
                  <a:pt x="2700511" y="4849817"/>
                </a:cubicBezTo>
                <a:cubicBezTo>
                  <a:pt x="2713155" y="4830850"/>
                  <a:pt x="2732480" y="4818559"/>
                  <a:pt x="2745887" y="4801605"/>
                </a:cubicBezTo>
                <a:cubicBezTo>
                  <a:pt x="2750160" y="4797690"/>
                  <a:pt x="2751385" y="4789941"/>
                  <a:pt x="2756853" y="4783270"/>
                </a:cubicBezTo>
                <a:lnTo>
                  <a:pt x="2764127" y="4774633"/>
                </a:lnTo>
                <a:lnTo>
                  <a:pt x="2764473" y="4774411"/>
                </a:lnTo>
                <a:lnTo>
                  <a:pt x="2765783" y="4772668"/>
                </a:lnTo>
                <a:lnTo>
                  <a:pt x="2781366" y="4754162"/>
                </a:lnTo>
                <a:cubicBezTo>
                  <a:pt x="2790596" y="4744443"/>
                  <a:pt x="2799955" y="4734960"/>
                  <a:pt x="2806658" y="4726484"/>
                </a:cubicBezTo>
                <a:cubicBezTo>
                  <a:pt x="2802867" y="4732517"/>
                  <a:pt x="2813678" y="4718845"/>
                  <a:pt x="2812917" y="4716833"/>
                </a:cubicBezTo>
                <a:cubicBezTo>
                  <a:pt x="2810508" y="4710458"/>
                  <a:pt x="2799666" y="4729127"/>
                  <a:pt x="2797987" y="4729760"/>
                </a:cubicBezTo>
                <a:lnTo>
                  <a:pt x="2785122" y="4743319"/>
                </a:lnTo>
                <a:lnTo>
                  <a:pt x="2773244" y="4762746"/>
                </a:lnTo>
                <a:lnTo>
                  <a:pt x="2765783" y="4772668"/>
                </a:lnTo>
                <a:lnTo>
                  <a:pt x="2764127" y="4774633"/>
                </a:lnTo>
                <a:lnTo>
                  <a:pt x="2757715" y="4778782"/>
                </a:lnTo>
                <a:lnTo>
                  <a:pt x="2761278" y="4768450"/>
                </a:lnTo>
                <a:lnTo>
                  <a:pt x="2741394" y="4789404"/>
                </a:lnTo>
                <a:cubicBezTo>
                  <a:pt x="2722665" y="4808657"/>
                  <a:pt x="2703896" y="4827067"/>
                  <a:pt x="2684554" y="4843963"/>
                </a:cubicBezTo>
                <a:cubicBezTo>
                  <a:pt x="2699654" y="4823876"/>
                  <a:pt x="2715300" y="4809047"/>
                  <a:pt x="2730774" y="4794281"/>
                </a:cubicBezTo>
                <a:lnTo>
                  <a:pt x="2771017" y="4750372"/>
                </a:lnTo>
                <a:lnTo>
                  <a:pt x="2776586" y="4740473"/>
                </a:lnTo>
                <a:lnTo>
                  <a:pt x="2784374" y="4727299"/>
                </a:lnTo>
                <a:lnTo>
                  <a:pt x="2781599" y="4728671"/>
                </a:lnTo>
                <a:cubicBezTo>
                  <a:pt x="2741563" y="4769880"/>
                  <a:pt x="2708041" y="4806326"/>
                  <a:pt x="2670121" y="4842135"/>
                </a:cubicBezTo>
                <a:lnTo>
                  <a:pt x="2658054" y="4851771"/>
                </a:lnTo>
                <a:lnTo>
                  <a:pt x="2646140" y="4868650"/>
                </a:lnTo>
                <a:cubicBezTo>
                  <a:pt x="2636252" y="4881645"/>
                  <a:pt x="2640228" y="4872124"/>
                  <a:pt x="2648777" y="4854810"/>
                </a:cubicBezTo>
                <a:lnTo>
                  <a:pt x="2660547" y="4831403"/>
                </a:lnTo>
                <a:lnTo>
                  <a:pt x="2650038" y="4842379"/>
                </a:lnTo>
                <a:lnTo>
                  <a:pt x="2656361" y="4827215"/>
                </a:lnTo>
                <a:cubicBezTo>
                  <a:pt x="2660093" y="4804561"/>
                  <a:pt x="2646664" y="4828612"/>
                  <a:pt x="2639083" y="4844786"/>
                </a:cubicBezTo>
                <a:lnTo>
                  <a:pt x="2627361" y="4865304"/>
                </a:lnTo>
                <a:lnTo>
                  <a:pt x="2615809" y="4876854"/>
                </a:lnTo>
                <a:lnTo>
                  <a:pt x="2614419" y="4878252"/>
                </a:lnTo>
                <a:lnTo>
                  <a:pt x="2618618" y="4869760"/>
                </a:lnTo>
                <a:cubicBezTo>
                  <a:pt x="2624217" y="4858299"/>
                  <a:pt x="2629958" y="4847052"/>
                  <a:pt x="2636389" y="4836849"/>
                </a:cubicBezTo>
                <a:cubicBezTo>
                  <a:pt x="2642963" y="4824937"/>
                  <a:pt x="2651260" y="4812572"/>
                  <a:pt x="2659384" y="4799950"/>
                </a:cubicBezTo>
                <a:lnTo>
                  <a:pt x="2674865" y="4772839"/>
                </a:lnTo>
                <a:lnTo>
                  <a:pt x="2665004" y="4779985"/>
                </a:lnTo>
                <a:lnTo>
                  <a:pt x="2663546" y="4782132"/>
                </a:lnTo>
                <a:cubicBezTo>
                  <a:pt x="2654358" y="4795876"/>
                  <a:pt x="2643452" y="4811525"/>
                  <a:pt x="2641220" y="4816504"/>
                </a:cubicBezTo>
                <a:cubicBezTo>
                  <a:pt x="2637886" y="4819176"/>
                  <a:pt x="2630942" y="4824743"/>
                  <a:pt x="2629276" y="4826078"/>
                </a:cubicBezTo>
                <a:cubicBezTo>
                  <a:pt x="2625655" y="4832170"/>
                  <a:pt x="2625087" y="4835814"/>
                  <a:pt x="2623360" y="4840917"/>
                </a:cubicBezTo>
                <a:cubicBezTo>
                  <a:pt x="2621693" y="4842253"/>
                  <a:pt x="2614810" y="4844052"/>
                  <a:pt x="2611139" y="4850714"/>
                </a:cubicBezTo>
                <a:cubicBezTo>
                  <a:pt x="2607515" y="4856807"/>
                  <a:pt x="2601309" y="4875067"/>
                  <a:pt x="2592131" y="4885611"/>
                </a:cubicBezTo>
                <a:cubicBezTo>
                  <a:pt x="2588515" y="4890106"/>
                  <a:pt x="2586781" y="4891462"/>
                  <a:pt x="2586279" y="4890869"/>
                </a:cubicBezTo>
                <a:lnTo>
                  <a:pt x="2587109" y="4887353"/>
                </a:lnTo>
                <a:lnTo>
                  <a:pt x="2577664" y="4904412"/>
                </a:lnTo>
                <a:cubicBezTo>
                  <a:pt x="2574633" y="4909339"/>
                  <a:pt x="2571964" y="4912915"/>
                  <a:pt x="2570278" y="4913564"/>
                </a:cubicBezTo>
                <a:cubicBezTo>
                  <a:pt x="2559843" y="4914856"/>
                  <a:pt x="2578389" y="4890667"/>
                  <a:pt x="2578389" y="4890667"/>
                </a:cubicBezTo>
                <a:cubicBezTo>
                  <a:pt x="2581709" y="4885400"/>
                  <a:pt x="2587057" y="4876022"/>
                  <a:pt x="2592898" y="4865361"/>
                </a:cubicBezTo>
                <a:lnTo>
                  <a:pt x="2609444" y="4834112"/>
                </a:lnTo>
                <a:lnTo>
                  <a:pt x="2609653" y="4828525"/>
                </a:lnTo>
                <a:cubicBezTo>
                  <a:pt x="2610442" y="4824572"/>
                  <a:pt x="2612597" y="4819755"/>
                  <a:pt x="2615588" y="4814434"/>
                </a:cubicBezTo>
                <a:lnTo>
                  <a:pt x="2618532" y="4809832"/>
                </a:lnTo>
                <a:lnTo>
                  <a:pt x="2617293" y="4811344"/>
                </a:lnTo>
                <a:lnTo>
                  <a:pt x="2613925" y="4816418"/>
                </a:lnTo>
                <a:lnTo>
                  <a:pt x="2595694" y="4846622"/>
                </a:lnTo>
                <a:cubicBezTo>
                  <a:pt x="2593745" y="4849781"/>
                  <a:pt x="2591034" y="4852750"/>
                  <a:pt x="2587906" y="4856055"/>
                </a:cubicBezTo>
                <a:lnTo>
                  <a:pt x="2587031" y="4857028"/>
                </a:lnTo>
                <a:lnTo>
                  <a:pt x="2577918" y="4870863"/>
                </a:lnTo>
                <a:lnTo>
                  <a:pt x="2569834" y="4882350"/>
                </a:lnTo>
                <a:lnTo>
                  <a:pt x="2569819" y="4882377"/>
                </a:lnTo>
                <a:lnTo>
                  <a:pt x="2569805" y="4882393"/>
                </a:lnTo>
                <a:lnTo>
                  <a:pt x="2541096" y="4923179"/>
                </a:lnTo>
                <a:cubicBezTo>
                  <a:pt x="2533260" y="4931212"/>
                  <a:pt x="2511315" y="4965001"/>
                  <a:pt x="2511315" y="4965001"/>
                </a:cubicBezTo>
                <a:lnTo>
                  <a:pt x="2509814" y="4955300"/>
                </a:lnTo>
                <a:lnTo>
                  <a:pt x="2505207" y="4963489"/>
                </a:lnTo>
                <a:lnTo>
                  <a:pt x="2502697" y="4964861"/>
                </a:lnTo>
                <a:lnTo>
                  <a:pt x="2495865" y="4969454"/>
                </a:lnTo>
                <a:lnTo>
                  <a:pt x="2499399" y="4962676"/>
                </a:lnTo>
                <a:cubicBezTo>
                  <a:pt x="2516567" y="4930382"/>
                  <a:pt x="2534194" y="4897254"/>
                  <a:pt x="2552537" y="4861028"/>
                </a:cubicBezTo>
                <a:cubicBezTo>
                  <a:pt x="2554348" y="4857982"/>
                  <a:pt x="2557208" y="4852502"/>
                  <a:pt x="2560804" y="4845566"/>
                </a:cubicBezTo>
                <a:lnTo>
                  <a:pt x="2570514" y="4827063"/>
                </a:lnTo>
                <a:lnTo>
                  <a:pt x="2580600" y="4803128"/>
                </a:lnTo>
                <a:lnTo>
                  <a:pt x="2585605" y="4792761"/>
                </a:lnTo>
                <a:lnTo>
                  <a:pt x="2581417" y="4797773"/>
                </a:lnTo>
                <a:cubicBezTo>
                  <a:pt x="2580826" y="4796605"/>
                  <a:pt x="2593915" y="4774455"/>
                  <a:pt x="2595382" y="4770888"/>
                </a:cubicBezTo>
                <a:cubicBezTo>
                  <a:pt x="2595949" y="4767243"/>
                  <a:pt x="2595213" y="4754549"/>
                  <a:pt x="2592170" y="4753801"/>
                </a:cubicBezTo>
                <a:cubicBezTo>
                  <a:pt x="2590503" y="4755136"/>
                  <a:pt x="2560301" y="4809105"/>
                  <a:pt x="2556401" y="4815419"/>
                </a:cubicBezTo>
                <a:cubicBezTo>
                  <a:pt x="2545547" y="4830500"/>
                  <a:pt x="2536308" y="4844811"/>
                  <a:pt x="2527409" y="4855135"/>
                </a:cubicBezTo>
                <a:cubicBezTo>
                  <a:pt x="2525742" y="4856471"/>
                  <a:pt x="2519088" y="4858616"/>
                  <a:pt x="2517423" y="4859953"/>
                </a:cubicBezTo>
                <a:cubicBezTo>
                  <a:pt x="2503245" y="4874506"/>
                  <a:pt x="2496917" y="4912525"/>
                  <a:pt x="2490892" y="4907258"/>
                </a:cubicBezTo>
                <a:cubicBezTo>
                  <a:pt x="2490892" y="4907258"/>
                  <a:pt x="2493137" y="4899083"/>
                  <a:pt x="2493718" y="4892240"/>
                </a:cubicBezTo>
                <a:lnTo>
                  <a:pt x="2494324" y="4893453"/>
                </a:lnTo>
                <a:lnTo>
                  <a:pt x="2493428" y="4895659"/>
                </a:lnTo>
                <a:cubicBezTo>
                  <a:pt x="2494261" y="4894992"/>
                  <a:pt x="2494679" y="4894659"/>
                  <a:pt x="2494714" y="4894231"/>
                </a:cubicBezTo>
                <a:lnTo>
                  <a:pt x="2494324" y="4893453"/>
                </a:lnTo>
                <a:lnTo>
                  <a:pt x="2495971" y="4889391"/>
                </a:lnTo>
                <a:lnTo>
                  <a:pt x="2497741" y="4887155"/>
                </a:lnTo>
                <a:cubicBezTo>
                  <a:pt x="2498623" y="4885517"/>
                  <a:pt x="2499056" y="4884241"/>
                  <a:pt x="2499056" y="4884241"/>
                </a:cubicBezTo>
                <a:cubicBezTo>
                  <a:pt x="2499056" y="4884241"/>
                  <a:pt x="2494926" y="4877987"/>
                  <a:pt x="2496930" y="4872661"/>
                </a:cubicBezTo>
                <a:cubicBezTo>
                  <a:pt x="2498337" y="4866751"/>
                  <a:pt x="2503506" y="4857692"/>
                  <a:pt x="2508846" y="4848895"/>
                </a:cubicBezTo>
                <a:lnTo>
                  <a:pt x="2517069" y="4834793"/>
                </a:lnTo>
                <a:lnTo>
                  <a:pt x="2508989" y="4838032"/>
                </a:lnTo>
                <a:cubicBezTo>
                  <a:pt x="2505731" y="4839164"/>
                  <a:pt x="2502262" y="4840377"/>
                  <a:pt x="2498989" y="4842023"/>
                </a:cubicBezTo>
                <a:lnTo>
                  <a:pt x="2497747" y="4842954"/>
                </a:lnTo>
                <a:lnTo>
                  <a:pt x="2472964" y="4883969"/>
                </a:lnTo>
                <a:lnTo>
                  <a:pt x="2435954" y="4952843"/>
                </a:lnTo>
                <a:lnTo>
                  <a:pt x="2431512" y="4956111"/>
                </a:lnTo>
                <a:lnTo>
                  <a:pt x="2421585" y="4964381"/>
                </a:lnTo>
                <a:lnTo>
                  <a:pt x="2431783" y="4941891"/>
                </a:lnTo>
                <a:lnTo>
                  <a:pt x="2418833" y="4961912"/>
                </a:lnTo>
                <a:lnTo>
                  <a:pt x="2414716" y="4957861"/>
                </a:lnTo>
                <a:lnTo>
                  <a:pt x="2408769" y="4963616"/>
                </a:lnTo>
                <a:lnTo>
                  <a:pt x="2418957" y="4942767"/>
                </a:lnTo>
                <a:lnTo>
                  <a:pt x="2423100" y="4936843"/>
                </a:lnTo>
                <a:cubicBezTo>
                  <a:pt x="2424533" y="4935002"/>
                  <a:pt x="2425521" y="4934029"/>
                  <a:pt x="2425712" y="4934532"/>
                </a:cubicBezTo>
                <a:lnTo>
                  <a:pt x="2423344" y="4933784"/>
                </a:lnTo>
                <a:lnTo>
                  <a:pt x="2436975" y="4905891"/>
                </a:lnTo>
                <a:lnTo>
                  <a:pt x="2443319" y="4899101"/>
                </a:lnTo>
                <a:lnTo>
                  <a:pt x="2444777" y="4897664"/>
                </a:lnTo>
                <a:lnTo>
                  <a:pt x="2433216" y="4899038"/>
                </a:lnTo>
                <a:lnTo>
                  <a:pt x="2431275" y="4899402"/>
                </a:lnTo>
                <a:lnTo>
                  <a:pt x="2431494" y="4897328"/>
                </a:lnTo>
                <a:cubicBezTo>
                  <a:pt x="2432121" y="4891288"/>
                  <a:pt x="2433625" y="4876368"/>
                  <a:pt x="2434456" y="4864414"/>
                </a:cubicBezTo>
                <a:lnTo>
                  <a:pt x="2434707" y="4857898"/>
                </a:lnTo>
                <a:lnTo>
                  <a:pt x="2447348" y="4838451"/>
                </a:lnTo>
                <a:cubicBezTo>
                  <a:pt x="2453349" y="4828372"/>
                  <a:pt x="2457613" y="4819899"/>
                  <a:pt x="2458617" y="4814698"/>
                </a:cubicBezTo>
                <a:lnTo>
                  <a:pt x="2445878" y="4827147"/>
                </a:lnTo>
                <a:lnTo>
                  <a:pt x="2456786" y="4811993"/>
                </a:lnTo>
                <a:lnTo>
                  <a:pt x="2458417" y="4809730"/>
                </a:lnTo>
                <a:cubicBezTo>
                  <a:pt x="2463944" y="4802337"/>
                  <a:pt x="2469760" y="4794576"/>
                  <a:pt x="2475271" y="4786501"/>
                </a:cubicBezTo>
                <a:lnTo>
                  <a:pt x="2482641" y="4774180"/>
                </a:lnTo>
                <a:lnTo>
                  <a:pt x="2484876" y="4765827"/>
                </a:lnTo>
                <a:lnTo>
                  <a:pt x="2482729" y="4768349"/>
                </a:lnTo>
                <a:cubicBezTo>
                  <a:pt x="2477767" y="4774215"/>
                  <a:pt x="2474439" y="4778180"/>
                  <a:pt x="2474439" y="4778180"/>
                </a:cubicBezTo>
                <a:cubicBezTo>
                  <a:pt x="2459865" y="4788811"/>
                  <a:pt x="2457001" y="4782809"/>
                  <a:pt x="2450996" y="4785671"/>
                </a:cubicBezTo>
                <a:cubicBezTo>
                  <a:pt x="2417875" y="4820491"/>
                  <a:pt x="2396410" y="4895186"/>
                  <a:pt x="2359669" y="4897968"/>
                </a:cubicBezTo>
                <a:lnTo>
                  <a:pt x="2371544" y="4874285"/>
                </a:lnTo>
                <a:lnTo>
                  <a:pt x="2373961" y="4871921"/>
                </a:lnTo>
                <a:lnTo>
                  <a:pt x="2376155" y="4867215"/>
                </a:lnTo>
                <a:lnTo>
                  <a:pt x="2381866" y="4859070"/>
                </a:lnTo>
                <a:cubicBezTo>
                  <a:pt x="2385456" y="4854212"/>
                  <a:pt x="2389522" y="4848896"/>
                  <a:pt x="2394157" y="4842850"/>
                </a:cubicBezTo>
                <a:cubicBezTo>
                  <a:pt x="2394943" y="4840633"/>
                  <a:pt x="2405115" y="4830106"/>
                  <a:pt x="2414607" y="4817983"/>
                </a:cubicBezTo>
                <a:lnTo>
                  <a:pt x="2419228" y="4811111"/>
                </a:lnTo>
                <a:lnTo>
                  <a:pt x="2414161" y="4816707"/>
                </a:lnTo>
                <a:lnTo>
                  <a:pt x="2414507" y="4813635"/>
                </a:lnTo>
                <a:lnTo>
                  <a:pt x="2427224" y="4795004"/>
                </a:lnTo>
                <a:lnTo>
                  <a:pt x="2424542" y="4789995"/>
                </a:lnTo>
                <a:lnTo>
                  <a:pt x="2414593" y="4800416"/>
                </a:lnTo>
                <a:cubicBezTo>
                  <a:pt x="2406116" y="4809676"/>
                  <a:pt x="2397050" y="4820598"/>
                  <a:pt x="2394695" y="4827244"/>
                </a:cubicBezTo>
                <a:cubicBezTo>
                  <a:pt x="2390778" y="4831261"/>
                  <a:pt x="2386265" y="4844001"/>
                  <a:pt x="2381427" y="4855901"/>
                </a:cubicBezTo>
                <a:lnTo>
                  <a:pt x="2376155" y="4867215"/>
                </a:lnTo>
                <a:lnTo>
                  <a:pt x="2372412" y="4872553"/>
                </a:lnTo>
                <a:lnTo>
                  <a:pt x="2371544" y="4874285"/>
                </a:lnTo>
                <a:lnTo>
                  <a:pt x="2366210" y="4879502"/>
                </a:lnTo>
                <a:cubicBezTo>
                  <a:pt x="2347806" y="4885972"/>
                  <a:pt x="2367315" y="4853267"/>
                  <a:pt x="2377327" y="4837857"/>
                </a:cubicBezTo>
                <a:lnTo>
                  <a:pt x="2381226" y="4832023"/>
                </a:lnTo>
                <a:lnTo>
                  <a:pt x="2381752" y="4831285"/>
                </a:lnTo>
                <a:cubicBezTo>
                  <a:pt x="2382784" y="4829790"/>
                  <a:pt x="2382682" y="4829893"/>
                  <a:pt x="2381817" y="4831140"/>
                </a:cubicBezTo>
                <a:lnTo>
                  <a:pt x="2381226" y="4832023"/>
                </a:lnTo>
                <a:lnTo>
                  <a:pt x="2374855" y="4841001"/>
                </a:lnTo>
                <a:cubicBezTo>
                  <a:pt x="2349308" y="4868525"/>
                  <a:pt x="2329191" y="4897146"/>
                  <a:pt x="2299470" y="4922366"/>
                </a:cubicBezTo>
                <a:cubicBezTo>
                  <a:pt x="2276777" y="4943008"/>
                  <a:pt x="2287103" y="4920895"/>
                  <a:pt x="2302549" y="4893427"/>
                </a:cubicBezTo>
                <a:lnTo>
                  <a:pt x="2306422" y="4886753"/>
                </a:lnTo>
                <a:lnTo>
                  <a:pt x="2318271" y="4869609"/>
                </a:lnTo>
                <a:lnTo>
                  <a:pt x="2317675" y="4860323"/>
                </a:lnTo>
                <a:lnTo>
                  <a:pt x="2324566" y="4842756"/>
                </a:lnTo>
                <a:lnTo>
                  <a:pt x="2323616" y="4844126"/>
                </a:lnTo>
                <a:lnTo>
                  <a:pt x="2322257" y="4846224"/>
                </a:lnTo>
                <a:lnTo>
                  <a:pt x="2320372" y="4848095"/>
                </a:lnTo>
                <a:cubicBezTo>
                  <a:pt x="2312286" y="4856248"/>
                  <a:pt x="2304006" y="4864952"/>
                  <a:pt x="2303222" y="4867167"/>
                </a:cubicBezTo>
                <a:cubicBezTo>
                  <a:pt x="2292248" y="4884063"/>
                  <a:pt x="2289709" y="4880671"/>
                  <a:pt x="2291087" y="4871497"/>
                </a:cubicBezTo>
                <a:lnTo>
                  <a:pt x="2292613" y="4865901"/>
                </a:lnTo>
                <a:lnTo>
                  <a:pt x="2381066" y="4745762"/>
                </a:lnTo>
                <a:lnTo>
                  <a:pt x="2380412" y="4741600"/>
                </a:lnTo>
                <a:cubicBezTo>
                  <a:pt x="2380171" y="4738074"/>
                  <a:pt x="2380695" y="4734628"/>
                  <a:pt x="2383068" y="4729692"/>
                </a:cubicBezTo>
                <a:cubicBezTo>
                  <a:pt x="2389219" y="4716970"/>
                  <a:pt x="2400140" y="4706731"/>
                  <a:pt x="2411549" y="4696164"/>
                </a:cubicBezTo>
                <a:lnTo>
                  <a:pt x="2422251" y="4684067"/>
                </a:lnTo>
                <a:lnTo>
                  <a:pt x="2424215" y="4680536"/>
                </a:lnTo>
                <a:cubicBezTo>
                  <a:pt x="2426232" y="4675603"/>
                  <a:pt x="2426228" y="4672693"/>
                  <a:pt x="2422625" y="4673699"/>
                </a:cubicBezTo>
                <a:cubicBezTo>
                  <a:pt x="2410217" y="4682090"/>
                  <a:pt x="2393173" y="4717403"/>
                  <a:pt x="2379496" y="4732360"/>
                </a:cubicBezTo>
                <a:cubicBezTo>
                  <a:pt x="2385373" y="4728386"/>
                  <a:pt x="2360029" y="4765325"/>
                  <a:pt x="2343451" y="4778809"/>
                </a:cubicBezTo>
                <a:lnTo>
                  <a:pt x="2334695" y="4781166"/>
                </a:lnTo>
                <a:lnTo>
                  <a:pt x="2313656" y="4817881"/>
                </a:lnTo>
                <a:lnTo>
                  <a:pt x="2309800" y="4821524"/>
                </a:lnTo>
                <a:lnTo>
                  <a:pt x="2304938" y="4825504"/>
                </a:lnTo>
                <a:lnTo>
                  <a:pt x="2314528" y="4805995"/>
                </a:lnTo>
                <a:lnTo>
                  <a:pt x="2324452" y="4787766"/>
                </a:lnTo>
                <a:lnTo>
                  <a:pt x="2332524" y="4781876"/>
                </a:lnTo>
                <a:lnTo>
                  <a:pt x="2335116" y="4779681"/>
                </a:lnTo>
                <a:lnTo>
                  <a:pt x="2347655" y="4759980"/>
                </a:lnTo>
                <a:cubicBezTo>
                  <a:pt x="2370583" y="4728589"/>
                  <a:pt x="2398421" y="4694729"/>
                  <a:pt x="2423641" y="4662571"/>
                </a:cubicBezTo>
                <a:lnTo>
                  <a:pt x="2430787" y="4653065"/>
                </a:lnTo>
                <a:lnTo>
                  <a:pt x="2428464" y="4650546"/>
                </a:lnTo>
                <a:lnTo>
                  <a:pt x="2425677" y="4653466"/>
                </a:lnTo>
                <a:cubicBezTo>
                  <a:pt x="2424845" y="4654134"/>
                  <a:pt x="2424872" y="4652651"/>
                  <a:pt x="2425441" y="4650062"/>
                </a:cubicBezTo>
                <a:lnTo>
                  <a:pt x="2425950" y="4648350"/>
                </a:lnTo>
                <a:lnTo>
                  <a:pt x="2426192" y="4648083"/>
                </a:lnTo>
                <a:lnTo>
                  <a:pt x="2425633" y="4647478"/>
                </a:lnTo>
                <a:lnTo>
                  <a:pt x="2425557" y="4646229"/>
                </a:lnTo>
                <a:lnTo>
                  <a:pt x="2446178" y="4615268"/>
                </a:lnTo>
                <a:lnTo>
                  <a:pt x="2430993" y="4628083"/>
                </a:lnTo>
                <a:lnTo>
                  <a:pt x="2433468" y="4624995"/>
                </a:lnTo>
                <a:lnTo>
                  <a:pt x="2411315" y="4646548"/>
                </a:lnTo>
                <a:lnTo>
                  <a:pt x="2377596" y="4693496"/>
                </a:lnTo>
                <a:cubicBezTo>
                  <a:pt x="2366896" y="4707931"/>
                  <a:pt x="2358664" y="4718262"/>
                  <a:pt x="2355020" y="4720921"/>
                </a:cubicBezTo>
                <a:lnTo>
                  <a:pt x="2353580" y="4718877"/>
                </a:lnTo>
                <a:lnTo>
                  <a:pt x="2354016" y="4718272"/>
                </a:lnTo>
                <a:lnTo>
                  <a:pt x="2381330" y="4675026"/>
                </a:lnTo>
                <a:lnTo>
                  <a:pt x="2352364" y="4702025"/>
                </a:lnTo>
                <a:lnTo>
                  <a:pt x="2385587" y="4668288"/>
                </a:lnTo>
                <a:lnTo>
                  <a:pt x="2401143" y="4643658"/>
                </a:lnTo>
                <a:lnTo>
                  <a:pt x="2395639" y="4649144"/>
                </a:lnTo>
                <a:lnTo>
                  <a:pt x="2351413" y="4702999"/>
                </a:lnTo>
                <a:lnTo>
                  <a:pt x="2352364" y="4702025"/>
                </a:lnTo>
                <a:cubicBezTo>
                  <a:pt x="2351510" y="4704839"/>
                  <a:pt x="2350245" y="4706564"/>
                  <a:pt x="2348413" y="4708166"/>
                </a:cubicBezTo>
                <a:lnTo>
                  <a:pt x="2345256" y="4710493"/>
                </a:lnTo>
                <a:lnTo>
                  <a:pt x="2341461" y="4715117"/>
                </a:lnTo>
                <a:lnTo>
                  <a:pt x="2303062" y="4768405"/>
                </a:lnTo>
                <a:lnTo>
                  <a:pt x="2302060" y="4769495"/>
                </a:lnTo>
                <a:lnTo>
                  <a:pt x="2341992" y="4702625"/>
                </a:lnTo>
                <a:lnTo>
                  <a:pt x="2341508" y="4703108"/>
                </a:lnTo>
                <a:cubicBezTo>
                  <a:pt x="2321481" y="4723477"/>
                  <a:pt x="2301644" y="4742863"/>
                  <a:pt x="2282456" y="4757210"/>
                </a:cubicBezTo>
                <a:cubicBezTo>
                  <a:pt x="2297161" y="4738615"/>
                  <a:pt x="2315861" y="4720233"/>
                  <a:pt x="2334901" y="4702011"/>
                </a:cubicBezTo>
                <a:lnTo>
                  <a:pt x="2351295" y="4685690"/>
                </a:lnTo>
                <a:lnTo>
                  <a:pt x="2356387" y="4676335"/>
                </a:lnTo>
                <a:lnTo>
                  <a:pt x="2327134" y="4704085"/>
                </a:lnTo>
                <a:lnTo>
                  <a:pt x="2286860" y="4740580"/>
                </a:lnTo>
                <a:lnTo>
                  <a:pt x="2290884" y="4733907"/>
                </a:lnTo>
                <a:lnTo>
                  <a:pt x="2291032" y="4733595"/>
                </a:lnTo>
                <a:lnTo>
                  <a:pt x="2292692" y="4731868"/>
                </a:lnTo>
                <a:cubicBezTo>
                  <a:pt x="2297244" y="4727845"/>
                  <a:pt x="2320718" y="4707085"/>
                  <a:pt x="2319957" y="4705073"/>
                </a:cubicBezTo>
                <a:cubicBezTo>
                  <a:pt x="2317547" y="4698698"/>
                  <a:pt x="2294835" y="4721471"/>
                  <a:pt x="2298190" y="4720203"/>
                </a:cubicBezTo>
                <a:lnTo>
                  <a:pt x="2296281" y="4722158"/>
                </a:lnTo>
                <a:lnTo>
                  <a:pt x="2295220" y="4718269"/>
                </a:lnTo>
                <a:lnTo>
                  <a:pt x="2294306" y="4719379"/>
                </a:lnTo>
                <a:lnTo>
                  <a:pt x="2279691" y="4745779"/>
                </a:lnTo>
                <a:cubicBezTo>
                  <a:pt x="2272119" y="4753074"/>
                  <a:pt x="2249972" y="4770998"/>
                  <a:pt x="2254405" y="4772567"/>
                </a:cubicBezTo>
                <a:cubicBezTo>
                  <a:pt x="2249972" y="4770998"/>
                  <a:pt x="2250247" y="4756133"/>
                  <a:pt x="2248677" y="4760566"/>
                </a:cubicBezTo>
                <a:cubicBezTo>
                  <a:pt x="2234365" y="4770458"/>
                  <a:pt x="2224422" y="4798525"/>
                  <a:pt x="2201443" y="4821144"/>
                </a:cubicBezTo>
                <a:cubicBezTo>
                  <a:pt x="2192302" y="4832869"/>
                  <a:pt x="2167289" y="4844792"/>
                  <a:pt x="2159454" y="4852824"/>
                </a:cubicBezTo>
                <a:cubicBezTo>
                  <a:pt x="2140171" y="4876750"/>
                  <a:pt x="2149575" y="4864289"/>
                  <a:pt x="2154283" y="4850992"/>
                </a:cubicBezTo>
                <a:cubicBezTo>
                  <a:pt x="2175473" y="4791165"/>
                  <a:pt x="2126871" y="4872042"/>
                  <a:pt x="2098719" y="4892829"/>
                </a:cubicBezTo>
                <a:cubicBezTo>
                  <a:pt x="2095655" y="4870960"/>
                  <a:pt x="2123269" y="4865778"/>
                  <a:pt x="2119372" y="4848603"/>
                </a:cubicBezTo>
                <a:lnTo>
                  <a:pt x="2084681" y="4887856"/>
                </a:lnTo>
                <a:cubicBezTo>
                  <a:pt x="2064917" y="4870879"/>
                  <a:pt x="2113446" y="4820734"/>
                  <a:pt x="2116585" y="4811872"/>
                </a:cubicBezTo>
                <a:lnTo>
                  <a:pt x="2127983" y="4794959"/>
                </a:lnTo>
                <a:lnTo>
                  <a:pt x="2120701" y="4800054"/>
                </a:lnTo>
                <a:lnTo>
                  <a:pt x="2110406" y="4810764"/>
                </a:lnTo>
                <a:lnTo>
                  <a:pt x="2173841" y="4726922"/>
                </a:lnTo>
                <a:lnTo>
                  <a:pt x="2204750" y="4681064"/>
                </a:lnTo>
                <a:lnTo>
                  <a:pt x="2228421" y="4647159"/>
                </a:lnTo>
                <a:lnTo>
                  <a:pt x="2219185" y="4655307"/>
                </a:lnTo>
                <a:cubicBezTo>
                  <a:pt x="2214926" y="4656134"/>
                  <a:pt x="2239601" y="4623751"/>
                  <a:pt x="2244112" y="4611422"/>
                </a:cubicBezTo>
                <a:cubicBezTo>
                  <a:pt x="2240195" y="4614071"/>
                  <a:pt x="2236277" y="4616720"/>
                  <a:pt x="2232357" y="4619371"/>
                </a:cubicBezTo>
                <a:lnTo>
                  <a:pt x="2229029" y="4618989"/>
                </a:lnTo>
                <a:lnTo>
                  <a:pt x="2199659" y="4650100"/>
                </a:lnTo>
                <a:cubicBezTo>
                  <a:pt x="2193654" y="4652962"/>
                  <a:pt x="2145127" y="4703106"/>
                  <a:pt x="2145127" y="4703106"/>
                </a:cubicBezTo>
                <a:cubicBezTo>
                  <a:pt x="2125086" y="4700996"/>
                  <a:pt x="2147234" y="4683071"/>
                  <a:pt x="2156376" y="4671347"/>
                </a:cubicBezTo>
                <a:cubicBezTo>
                  <a:pt x="2143832" y="4692672"/>
                  <a:pt x="2167349" y="4654452"/>
                  <a:pt x="2187464" y="4625830"/>
                </a:cubicBezTo>
                <a:lnTo>
                  <a:pt x="2197805" y="4611390"/>
                </a:lnTo>
                <a:lnTo>
                  <a:pt x="2208153" y="4590751"/>
                </a:lnTo>
                <a:cubicBezTo>
                  <a:pt x="2213493" y="4581954"/>
                  <a:pt x="2219006" y="4573416"/>
                  <a:pt x="2221100" y="4568547"/>
                </a:cubicBezTo>
                <a:cubicBezTo>
                  <a:pt x="2222768" y="4567213"/>
                  <a:pt x="2219784" y="4562696"/>
                  <a:pt x="2220076" y="4559274"/>
                </a:cubicBezTo>
                <a:cubicBezTo>
                  <a:pt x="2221238" y="4553559"/>
                  <a:pt x="2224709" y="4546815"/>
                  <a:pt x="2228994" y="4539768"/>
                </a:cubicBezTo>
                <a:lnTo>
                  <a:pt x="2231167" y="4536407"/>
                </a:lnTo>
                <a:lnTo>
                  <a:pt x="2227364" y="4540550"/>
                </a:lnTo>
                <a:lnTo>
                  <a:pt x="2216583" y="4552484"/>
                </a:lnTo>
                <a:lnTo>
                  <a:pt x="2172273" y="4625827"/>
                </a:lnTo>
                <a:lnTo>
                  <a:pt x="2135259" y="4694701"/>
                </a:lnTo>
                <a:lnTo>
                  <a:pt x="2130819" y="4697969"/>
                </a:lnTo>
                <a:lnTo>
                  <a:pt x="2120890" y="4706235"/>
                </a:lnTo>
                <a:lnTo>
                  <a:pt x="2131089" y="4683749"/>
                </a:lnTo>
                <a:lnTo>
                  <a:pt x="2118140" y="4703771"/>
                </a:lnTo>
                <a:lnTo>
                  <a:pt x="2114022" y="4699719"/>
                </a:lnTo>
                <a:lnTo>
                  <a:pt x="2108076" y="4705473"/>
                </a:lnTo>
                <a:lnTo>
                  <a:pt x="2118263" y="4684625"/>
                </a:lnTo>
                <a:lnTo>
                  <a:pt x="2122408" y="4678700"/>
                </a:lnTo>
                <a:cubicBezTo>
                  <a:pt x="2123838" y="4676860"/>
                  <a:pt x="2124829" y="4675887"/>
                  <a:pt x="2125019" y="4676388"/>
                </a:cubicBezTo>
                <a:lnTo>
                  <a:pt x="2122653" y="4675642"/>
                </a:lnTo>
                <a:lnTo>
                  <a:pt x="2136281" y="4647747"/>
                </a:lnTo>
                <a:lnTo>
                  <a:pt x="2142626" y="4640956"/>
                </a:lnTo>
                <a:cubicBezTo>
                  <a:pt x="2146734" y="4636714"/>
                  <a:pt x="2151529" y="4631953"/>
                  <a:pt x="2157765" y="4626048"/>
                </a:cubicBezTo>
                <a:cubicBezTo>
                  <a:pt x="2160358" y="4622767"/>
                  <a:pt x="2186987" y="4598513"/>
                  <a:pt x="2173766" y="4605812"/>
                </a:cubicBezTo>
                <a:cubicBezTo>
                  <a:pt x="2164179" y="4611738"/>
                  <a:pt x="2147900" y="4632080"/>
                  <a:pt x="2141950" y="4636630"/>
                </a:cubicBezTo>
                <a:lnTo>
                  <a:pt x="2141564" y="4636937"/>
                </a:lnTo>
                <a:lnTo>
                  <a:pt x="2145278" y="4629331"/>
                </a:lnTo>
                <a:cubicBezTo>
                  <a:pt x="2155242" y="4606466"/>
                  <a:pt x="2168159" y="4586148"/>
                  <a:pt x="2180905" y="4565568"/>
                </a:cubicBezTo>
                <a:lnTo>
                  <a:pt x="2193818" y="4543758"/>
                </a:lnTo>
                <a:lnTo>
                  <a:pt x="2189914" y="4548143"/>
                </a:lnTo>
                <a:lnTo>
                  <a:pt x="2134683" y="4604571"/>
                </a:lnTo>
                <a:lnTo>
                  <a:pt x="2142910" y="4591788"/>
                </a:lnTo>
                <a:cubicBezTo>
                  <a:pt x="2161826" y="4567729"/>
                  <a:pt x="2181198" y="4542379"/>
                  <a:pt x="2199625" y="4517940"/>
                </a:cubicBezTo>
                <a:lnTo>
                  <a:pt x="2204496" y="4511413"/>
                </a:lnTo>
                <a:lnTo>
                  <a:pt x="2205366" y="4505977"/>
                </a:lnTo>
                <a:lnTo>
                  <a:pt x="2222500" y="4487292"/>
                </a:lnTo>
                <a:lnTo>
                  <a:pt x="2228474" y="4479288"/>
                </a:lnTo>
                <a:lnTo>
                  <a:pt x="2210448" y="4495344"/>
                </a:lnTo>
                <a:lnTo>
                  <a:pt x="2211440" y="4493389"/>
                </a:lnTo>
                <a:cubicBezTo>
                  <a:pt x="2219534" y="4478210"/>
                  <a:pt x="2232273" y="4455045"/>
                  <a:pt x="2232961" y="4446921"/>
                </a:cubicBezTo>
                <a:cubicBezTo>
                  <a:pt x="2211549" y="4470461"/>
                  <a:pt x="2207300" y="4483965"/>
                  <a:pt x="2191106" y="4507043"/>
                </a:cubicBezTo>
                <a:cubicBezTo>
                  <a:pt x="2180915" y="4523448"/>
                  <a:pt x="2179595" y="4524507"/>
                  <a:pt x="2180976" y="4519681"/>
                </a:cubicBezTo>
                <a:lnTo>
                  <a:pt x="2186422" y="4499322"/>
                </a:lnTo>
                <a:lnTo>
                  <a:pt x="2184076" y="4502475"/>
                </a:lnTo>
                <a:cubicBezTo>
                  <a:pt x="2160796" y="4534512"/>
                  <a:pt x="2138734" y="4565957"/>
                  <a:pt x="2113750" y="4599464"/>
                </a:cubicBezTo>
                <a:lnTo>
                  <a:pt x="2091343" y="4628159"/>
                </a:lnTo>
                <a:lnTo>
                  <a:pt x="2103839" y="4609086"/>
                </a:lnTo>
                <a:cubicBezTo>
                  <a:pt x="2113008" y="4595379"/>
                  <a:pt x="2123974" y="4579400"/>
                  <a:pt x="2138384" y="4559191"/>
                </a:cubicBezTo>
                <a:cubicBezTo>
                  <a:pt x="2153330" y="4537666"/>
                  <a:pt x="2166568" y="4522056"/>
                  <a:pt x="2177598" y="4503181"/>
                </a:cubicBezTo>
                <a:cubicBezTo>
                  <a:pt x="2199829" y="4458651"/>
                  <a:pt x="2144942" y="4525257"/>
                  <a:pt x="2131264" y="4540213"/>
                </a:cubicBezTo>
                <a:cubicBezTo>
                  <a:pt x="2112839" y="4565042"/>
                  <a:pt x="2099273" y="4597050"/>
                  <a:pt x="2087406" y="4587945"/>
                </a:cubicBezTo>
                <a:cubicBezTo>
                  <a:pt x="2088729" y="4589904"/>
                  <a:pt x="2095749" y="4576356"/>
                  <a:pt x="2103187" y="4560266"/>
                </a:cubicBezTo>
                <a:lnTo>
                  <a:pt x="2109480" y="4546055"/>
                </a:lnTo>
                <a:lnTo>
                  <a:pt x="2195566" y="4413385"/>
                </a:lnTo>
                <a:lnTo>
                  <a:pt x="2194875" y="4401465"/>
                </a:lnTo>
                <a:cubicBezTo>
                  <a:pt x="2199357" y="4388310"/>
                  <a:pt x="2212953" y="4380597"/>
                  <a:pt x="2219100" y="4366105"/>
                </a:cubicBezTo>
                <a:cubicBezTo>
                  <a:pt x="2217433" y="4367441"/>
                  <a:pt x="2208377" y="4358228"/>
                  <a:pt x="2210321" y="4356670"/>
                </a:cubicBezTo>
                <a:cubicBezTo>
                  <a:pt x="2209295" y="4347397"/>
                  <a:pt x="2242067" y="4321124"/>
                  <a:pt x="2236621" y="4309016"/>
                </a:cubicBezTo>
                <a:cubicBezTo>
                  <a:pt x="2236621" y="4309016"/>
                  <a:pt x="2236435" y="4308735"/>
                  <a:pt x="2236202" y="4308382"/>
                </a:cubicBezTo>
                <a:lnTo>
                  <a:pt x="2235677" y="4307588"/>
                </a:lnTo>
                <a:lnTo>
                  <a:pt x="2235503" y="4307324"/>
                </a:lnTo>
                <a:cubicBezTo>
                  <a:pt x="2235316" y="4307043"/>
                  <a:pt x="2235223" y="4306900"/>
                  <a:pt x="2235363" y="4307113"/>
                </a:cubicBezTo>
                <a:lnTo>
                  <a:pt x="2235677" y="4307588"/>
                </a:lnTo>
                <a:lnTo>
                  <a:pt x="2236621" y="4309016"/>
                </a:lnTo>
                <a:cubicBezTo>
                  <a:pt x="2223012" y="4319928"/>
                  <a:pt x="2221805" y="4334180"/>
                  <a:pt x="2210962" y="4346061"/>
                </a:cubicBezTo>
                <a:cubicBezTo>
                  <a:pt x="2203040" y="4354005"/>
                  <a:pt x="2195936" y="4362223"/>
                  <a:pt x="2189140" y="4371390"/>
                </a:cubicBezTo>
                <a:lnTo>
                  <a:pt x="2188091" y="4373020"/>
                </a:lnTo>
                <a:lnTo>
                  <a:pt x="2189222" y="4374433"/>
                </a:lnTo>
                <a:cubicBezTo>
                  <a:pt x="2189866" y="4376414"/>
                  <a:pt x="2189931" y="4378542"/>
                  <a:pt x="2189281" y="4379715"/>
                </a:cubicBezTo>
                <a:cubicBezTo>
                  <a:pt x="2188849" y="4380497"/>
                  <a:pt x="2188100" y="4380854"/>
                  <a:pt x="2186991" y="4380462"/>
                </a:cubicBezTo>
                <a:cubicBezTo>
                  <a:pt x="2186076" y="4383046"/>
                  <a:pt x="2185359" y="4381545"/>
                  <a:pt x="2185068" y="4378845"/>
                </a:cubicBezTo>
                <a:lnTo>
                  <a:pt x="2185159" y="4377575"/>
                </a:lnTo>
                <a:lnTo>
                  <a:pt x="2169166" y="4402415"/>
                </a:lnTo>
                <a:cubicBezTo>
                  <a:pt x="2143785" y="4439236"/>
                  <a:pt x="2190760" y="4355349"/>
                  <a:pt x="2189382" y="4353262"/>
                </a:cubicBezTo>
                <a:lnTo>
                  <a:pt x="2185345" y="4355913"/>
                </a:lnTo>
                <a:lnTo>
                  <a:pt x="2113450" y="4442531"/>
                </a:lnTo>
                <a:cubicBezTo>
                  <a:pt x="2098044" y="4457856"/>
                  <a:pt x="2091766" y="4475583"/>
                  <a:pt x="2074051" y="4495077"/>
                </a:cubicBezTo>
                <a:cubicBezTo>
                  <a:pt x="2068564" y="4503525"/>
                  <a:pt x="2059704" y="4515923"/>
                  <a:pt x="2049855" y="4529240"/>
                </a:cubicBezTo>
                <a:lnTo>
                  <a:pt x="2040275" y="4541863"/>
                </a:lnTo>
                <a:lnTo>
                  <a:pt x="2034044" y="4534801"/>
                </a:lnTo>
                <a:lnTo>
                  <a:pt x="2043996" y="4518527"/>
                </a:lnTo>
                <a:lnTo>
                  <a:pt x="2059879" y="4499020"/>
                </a:lnTo>
                <a:cubicBezTo>
                  <a:pt x="2074409" y="4480395"/>
                  <a:pt x="2088765" y="4460460"/>
                  <a:pt x="2087442" y="4458501"/>
                </a:cubicBezTo>
                <a:lnTo>
                  <a:pt x="2082458" y="4461596"/>
                </a:lnTo>
                <a:lnTo>
                  <a:pt x="2111125" y="4420927"/>
                </a:lnTo>
                <a:lnTo>
                  <a:pt x="2137129" y="4382606"/>
                </a:lnTo>
                <a:lnTo>
                  <a:pt x="2124984" y="4395325"/>
                </a:lnTo>
                <a:cubicBezTo>
                  <a:pt x="2124150" y="4395992"/>
                  <a:pt x="2124178" y="4394506"/>
                  <a:pt x="2124746" y="4391920"/>
                </a:cubicBezTo>
                <a:lnTo>
                  <a:pt x="2125257" y="4390206"/>
                </a:lnTo>
                <a:lnTo>
                  <a:pt x="2151071" y="4361909"/>
                </a:lnTo>
                <a:lnTo>
                  <a:pt x="2150211" y="4363329"/>
                </a:lnTo>
                <a:lnTo>
                  <a:pt x="2174892" y="4326958"/>
                </a:lnTo>
                <a:lnTo>
                  <a:pt x="2170448" y="4332309"/>
                </a:lnTo>
                <a:lnTo>
                  <a:pt x="2168361" y="4335310"/>
                </a:lnTo>
                <a:lnTo>
                  <a:pt x="2152940" y="4350832"/>
                </a:lnTo>
                <a:cubicBezTo>
                  <a:pt x="2145866" y="4357538"/>
                  <a:pt x="2138438" y="4363990"/>
                  <a:pt x="2130299" y="4369941"/>
                </a:cubicBezTo>
                <a:cubicBezTo>
                  <a:pt x="2144623" y="4350339"/>
                  <a:pt x="2162273" y="4334464"/>
                  <a:pt x="2178755" y="4316347"/>
                </a:cubicBezTo>
                <a:cubicBezTo>
                  <a:pt x="2191245" y="4302040"/>
                  <a:pt x="2179064" y="4311245"/>
                  <a:pt x="2172834" y="4315902"/>
                </a:cubicBezTo>
                <a:lnTo>
                  <a:pt x="2140251" y="4348723"/>
                </a:lnTo>
                <a:lnTo>
                  <a:pt x="2111731" y="4389507"/>
                </a:lnTo>
                <a:lnTo>
                  <a:pt x="2075038" y="4441980"/>
                </a:lnTo>
                <a:lnTo>
                  <a:pt x="2086908" y="4431326"/>
                </a:lnTo>
                <a:lnTo>
                  <a:pt x="2105728" y="4411535"/>
                </a:lnTo>
                <a:lnTo>
                  <a:pt x="2100240" y="4421536"/>
                </a:lnTo>
                <a:cubicBezTo>
                  <a:pt x="2089507" y="4435190"/>
                  <a:pt x="2079116" y="4449365"/>
                  <a:pt x="2069031" y="4464489"/>
                </a:cubicBezTo>
                <a:lnTo>
                  <a:pt x="2055574" y="4486785"/>
                </a:lnTo>
                <a:lnTo>
                  <a:pt x="2055453" y="4486163"/>
                </a:lnTo>
                <a:cubicBezTo>
                  <a:pt x="2053901" y="4487158"/>
                  <a:pt x="2050599" y="4489891"/>
                  <a:pt x="2044663" y="4495108"/>
                </a:cubicBezTo>
                <a:lnTo>
                  <a:pt x="2040689" y="4498525"/>
                </a:lnTo>
                <a:lnTo>
                  <a:pt x="2044628" y="4491293"/>
                </a:lnTo>
                <a:lnTo>
                  <a:pt x="2066442" y="4453995"/>
                </a:lnTo>
                <a:lnTo>
                  <a:pt x="2035289" y="4496520"/>
                </a:lnTo>
                <a:cubicBezTo>
                  <a:pt x="2024393" y="4512612"/>
                  <a:pt x="2013693" y="4528148"/>
                  <a:pt x="2001048" y="4541544"/>
                </a:cubicBezTo>
                <a:cubicBezTo>
                  <a:pt x="2001048" y="4541544"/>
                  <a:pt x="2001183" y="4537642"/>
                  <a:pt x="2000534" y="4534193"/>
                </a:cubicBezTo>
                <a:lnTo>
                  <a:pt x="2000401" y="4534072"/>
                </a:lnTo>
                <a:lnTo>
                  <a:pt x="2004530" y="4530283"/>
                </a:lnTo>
                <a:cubicBezTo>
                  <a:pt x="2015634" y="4516621"/>
                  <a:pt x="2038299" y="4483634"/>
                  <a:pt x="2033372" y="4482684"/>
                </a:cubicBezTo>
                <a:cubicBezTo>
                  <a:pt x="2020235" y="4480143"/>
                  <a:pt x="1985051" y="4550561"/>
                  <a:pt x="1955046" y="4576555"/>
                </a:cubicBezTo>
                <a:cubicBezTo>
                  <a:pt x="1939241" y="4592235"/>
                  <a:pt x="1933085" y="4597646"/>
                  <a:pt x="1919456" y="4611992"/>
                </a:cubicBezTo>
                <a:lnTo>
                  <a:pt x="1918809" y="4612687"/>
                </a:lnTo>
                <a:lnTo>
                  <a:pt x="1934598" y="4585653"/>
                </a:lnTo>
                <a:cubicBezTo>
                  <a:pt x="1944029" y="4571640"/>
                  <a:pt x="1953881" y="4558505"/>
                  <a:pt x="1964307" y="4544324"/>
                </a:cubicBezTo>
                <a:cubicBezTo>
                  <a:pt x="1981283" y="4524567"/>
                  <a:pt x="2050740" y="4415331"/>
                  <a:pt x="2006076" y="4471001"/>
                </a:cubicBezTo>
                <a:lnTo>
                  <a:pt x="1985963" y="4499294"/>
                </a:lnTo>
                <a:lnTo>
                  <a:pt x="1976446" y="4510584"/>
                </a:lnTo>
                <a:cubicBezTo>
                  <a:pt x="1952075" y="4539235"/>
                  <a:pt x="1908713" y="4588252"/>
                  <a:pt x="1939251" y="4534893"/>
                </a:cubicBezTo>
                <a:cubicBezTo>
                  <a:pt x="1948359" y="4523028"/>
                  <a:pt x="1975273" y="4492460"/>
                  <a:pt x="1979080" y="4472757"/>
                </a:cubicBezTo>
                <a:cubicBezTo>
                  <a:pt x="1987019" y="4449310"/>
                  <a:pt x="1949729" y="4498310"/>
                  <a:pt x="1930862" y="4522485"/>
                </a:cubicBezTo>
                <a:cubicBezTo>
                  <a:pt x="1916358" y="4544662"/>
                  <a:pt x="1897491" y="4568837"/>
                  <a:pt x="1885082" y="4577227"/>
                </a:cubicBezTo>
                <a:cubicBezTo>
                  <a:pt x="1879895" y="4586441"/>
                  <a:pt x="1868755" y="4588264"/>
                  <a:pt x="1856999" y="4596211"/>
                </a:cubicBezTo>
                <a:lnTo>
                  <a:pt x="1839885" y="4616778"/>
                </a:lnTo>
                <a:lnTo>
                  <a:pt x="1958503" y="4437927"/>
                </a:lnTo>
                <a:lnTo>
                  <a:pt x="1947421" y="4441314"/>
                </a:lnTo>
                <a:lnTo>
                  <a:pt x="1957018" y="4426065"/>
                </a:lnTo>
                <a:lnTo>
                  <a:pt x="1945058" y="4442728"/>
                </a:lnTo>
                <a:cubicBezTo>
                  <a:pt x="1879215" y="4530136"/>
                  <a:pt x="1811727" y="4614144"/>
                  <a:pt x="1741424" y="4692321"/>
                </a:cubicBezTo>
                <a:cubicBezTo>
                  <a:pt x="1742499" y="4661114"/>
                  <a:pt x="1801662" y="4625542"/>
                  <a:pt x="1787900" y="4605704"/>
                </a:cubicBezTo>
                <a:cubicBezTo>
                  <a:pt x="1789730" y="4600532"/>
                  <a:pt x="1736494" y="4663976"/>
                  <a:pt x="1736494" y="4663976"/>
                </a:cubicBezTo>
                <a:cubicBezTo>
                  <a:pt x="1721920" y="4674607"/>
                  <a:pt x="1719056" y="4668604"/>
                  <a:pt x="1713053" y="4671467"/>
                </a:cubicBezTo>
                <a:cubicBezTo>
                  <a:pt x="1679932" y="4706286"/>
                  <a:pt x="1658465" y="4780981"/>
                  <a:pt x="1621726" y="4783762"/>
                </a:cubicBezTo>
                <a:lnTo>
                  <a:pt x="1633598" y="4760080"/>
                </a:lnTo>
                <a:lnTo>
                  <a:pt x="1636017" y="4757717"/>
                </a:lnTo>
                <a:lnTo>
                  <a:pt x="1638210" y="4753010"/>
                </a:lnTo>
                <a:lnTo>
                  <a:pt x="1643921" y="4744864"/>
                </a:lnTo>
                <a:cubicBezTo>
                  <a:pt x="1647511" y="4740006"/>
                  <a:pt x="1651576" y="4734691"/>
                  <a:pt x="1656212" y="4728645"/>
                </a:cubicBezTo>
                <a:cubicBezTo>
                  <a:pt x="1657782" y="4724211"/>
                  <a:pt x="1696906" y="4686532"/>
                  <a:pt x="1693012" y="4669356"/>
                </a:cubicBezTo>
                <a:cubicBezTo>
                  <a:pt x="1693012" y="4669356"/>
                  <a:pt x="1661461" y="4699745"/>
                  <a:pt x="1656752" y="4713040"/>
                </a:cubicBezTo>
                <a:cubicBezTo>
                  <a:pt x="1652833" y="4717057"/>
                  <a:pt x="1648320" y="4729797"/>
                  <a:pt x="1643484" y="4741696"/>
                </a:cubicBezTo>
                <a:lnTo>
                  <a:pt x="1638210" y="4753010"/>
                </a:lnTo>
                <a:lnTo>
                  <a:pt x="1634466" y="4758349"/>
                </a:lnTo>
                <a:lnTo>
                  <a:pt x="1633598" y="4760080"/>
                </a:lnTo>
                <a:lnTo>
                  <a:pt x="1628264" y="4765298"/>
                </a:lnTo>
                <a:cubicBezTo>
                  <a:pt x="1609862" y="4771767"/>
                  <a:pt x="1629370" y="4739062"/>
                  <a:pt x="1639382" y="4723651"/>
                </a:cubicBezTo>
                <a:lnTo>
                  <a:pt x="1643283" y="4717819"/>
                </a:lnTo>
                <a:lnTo>
                  <a:pt x="1643808" y="4717079"/>
                </a:lnTo>
                <a:cubicBezTo>
                  <a:pt x="1644841" y="4715586"/>
                  <a:pt x="1644737" y="4715688"/>
                  <a:pt x="1643873" y="4716936"/>
                </a:cubicBezTo>
                <a:lnTo>
                  <a:pt x="1643283" y="4717819"/>
                </a:lnTo>
                <a:lnTo>
                  <a:pt x="1636912" y="4726795"/>
                </a:lnTo>
                <a:cubicBezTo>
                  <a:pt x="1611363" y="4754321"/>
                  <a:pt x="1591246" y="4782942"/>
                  <a:pt x="1561527" y="4808161"/>
                </a:cubicBezTo>
                <a:cubicBezTo>
                  <a:pt x="1538831" y="4828802"/>
                  <a:pt x="1549158" y="4806690"/>
                  <a:pt x="1564603" y="4779222"/>
                </a:cubicBezTo>
                <a:lnTo>
                  <a:pt x="1568476" y="4772548"/>
                </a:lnTo>
                <a:lnTo>
                  <a:pt x="1589874" y="4741593"/>
                </a:lnTo>
                <a:cubicBezTo>
                  <a:pt x="1589874" y="4741593"/>
                  <a:pt x="1638302" y="4690770"/>
                  <a:pt x="1622077" y="4683659"/>
                </a:cubicBezTo>
                <a:cubicBezTo>
                  <a:pt x="1616508" y="4684569"/>
                  <a:pt x="1600637" y="4707193"/>
                  <a:pt x="1585671" y="4729921"/>
                </a:cubicBezTo>
                <a:lnTo>
                  <a:pt x="1584312" y="4732020"/>
                </a:lnTo>
                <a:lnTo>
                  <a:pt x="1582426" y="4733890"/>
                </a:lnTo>
                <a:cubicBezTo>
                  <a:pt x="1574342" y="4742043"/>
                  <a:pt x="1566063" y="4750746"/>
                  <a:pt x="1565277" y="4752963"/>
                </a:cubicBezTo>
                <a:cubicBezTo>
                  <a:pt x="1554302" y="4769859"/>
                  <a:pt x="1551764" y="4766467"/>
                  <a:pt x="1553143" y="4757290"/>
                </a:cubicBezTo>
                <a:lnTo>
                  <a:pt x="1554668" y="4751697"/>
                </a:lnTo>
                <a:lnTo>
                  <a:pt x="1655956" y="4614127"/>
                </a:lnTo>
                <a:cubicBezTo>
                  <a:pt x="1655956" y="4614127"/>
                  <a:pt x="1699086" y="4555467"/>
                  <a:pt x="1684682" y="4559495"/>
                </a:cubicBezTo>
                <a:cubicBezTo>
                  <a:pt x="1672272" y="4567883"/>
                  <a:pt x="1655228" y="4603197"/>
                  <a:pt x="1641550" y="4618154"/>
                </a:cubicBezTo>
                <a:cubicBezTo>
                  <a:pt x="1647428" y="4614181"/>
                  <a:pt x="1622086" y="4651121"/>
                  <a:pt x="1605506" y="4664604"/>
                </a:cubicBezTo>
                <a:lnTo>
                  <a:pt x="1596116" y="4667133"/>
                </a:lnTo>
                <a:lnTo>
                  <a:pt x="1609710" y="4645775"/>
                </a:lnTo>
                <a:cubicBezTo>
                  <a:pt x="1655568" y="4582993"/>
                  <a:pt x="1721061" y="4510333"/>
                  <a:pt x="1745960" y="4461170"/>
                </a:cubicBezTo>
                <a:cubicBezTo>
                  <a:pt x="1766349" y="4417684"/>
                  <a:pt x="1766887" y="4402081"/>
                  <a:pt x="1745201" y="4435133"/>
                </a:cubicBezTo>
                <a:cubicBezTo>
                  <a:pt x="1719654" y="4462659"/>
                  <a:pt x="1631651" y="4596084"/>
                  <a:pt x="1617074" y="4606717"/>
                </a:cubicBezTo>
                <a:lnTo>
                  <a:pt x="1615635" y="4604673"/>
                </a:lnTo>
                <a:lnTo>
                  <a:pt x="1616071" y="4604065"/>
                </a:lnTo>
                <a:cubicBezTo>
                  <a:pt x="1634627" y="4577040"/>
                  <a:pt x="1651824" y="4550307"/>
                  <a:pt x="1666523" y="4524191"/>
                </a:cubicBezTo>
                <a:cubicBezTo>
                  <a:pt x="1645462" y="4547231"/>
                  <a:pt x="1624477" y="4573196"/>
                  <a:pt x="1603515" y="4600913"/>
                </a:cubicBezTo>
                <a:lnTo>
                  <a:pt x="1565119" y="4654201"/>
                </a:lnTo>
                <a:lnTo>
                  <a:pt x="1564115" y="4655291"/>
                </a:lnTo>
                <a:cubicBezTo>
                  <a:pt x="1595464" y="4609037"/>
                  <a:pt x="1619995" y="4556211"/>
                  <a:pt x="1629398" y="4543747"/>
                </a:cubicBezTo>
                <a:cubicBezTo>
                  <a:pt x="1638541" y="4532023"/>
                  <a:pt x="1682912" y="4465441"/>
                  <a:pt x="1646650" y="4509124"/>
                </a:cubicBezTo>
                <a:cubicBezTo>
                  <a:pt x="1634107" y="4530453"/>
                  <a:pt x="1618426" y="4560643"/>
                  <a:pt x="1603848" y="4571274"/>
                </a:cubicBezTo>
                <a:cubicBezTo>
                  <a:pt x="1596276" y="4578567"/>
                  <a:pt x="1576236" y="4576458"/>
                  <a:pt x="1576236" y="4576458"/>
                </a:cubicBezTo>
                <a:cubicBezTo>
                  <a:pt x="1560828" y="4591782"/>
                  <a:pt x="1552720" y="4614678"/>
                  <a:pt x="1541746" y="4631575"/>
                </a:cubicBezTo>
                <a:cubicBezTo>
                  <a:pt x="1534174" y="4638868"/>
                  <a:pt x="1512026" y="4656794"/>
                  <a:pt x="1516460" y="4658363"/>
                </a:cubicBezTo>
                <a:cubicBezTo>
                  <a:pt x="1512026" y="4656794"/>
                  <a:pt x="1512302" y="4641929"/>
                  <a:pt x="1510733" y="4646360"/>
                </a:cubicBezTo>
                <a:cubicBezTo>
                  <a:pt x="1496419" y="4656252"/>
                  <a:pt x="1486478" y="4684320"/>
                  <a:pt x="1463497" y="4706939"/>
                </a:cubicBezTo>
                <a:cubicBezTo>
                  <a:pt x="1454356" y="4718664"/>
                  <a:pt x="1429346" y="4730587"/>
                  <a:pt x="1421511" y="4738620"/>
                </a:cubicBezTo>
                <a:cubicBezTo>
                  <a:pt x="1402227" y="4762546"/>
                  <a:pt x="1411630" y="4750084"/>
                  <a:pt x="1416338" y="4736786"/>
                </a:cubicBezTo>
                <a:cubicBezTo>
                  <a:pt x="1437530" y="4676960"/>
                  <a:pt x="1388926" y="4757836"/>
                  <a:pt x="1360776" y="4778623"/>
                </a:cubicBezTo>
                <a:cubicBezTo>
                  <a:pt x="1357710" y="4756756"/>
                  <a:pt x="1385323" y="4751575"/>
                  <a:pt x="1381428" y="4734399"/>
                </a:cubicBezTo>
                <a:lnTo>
                  <a:pt x="1346736" y="4773652"/>
                </a:lnTo>
                <a:cubicBezTo>
                  <a:pt x="1326971" y="4756675"/>
                  <a:pt x="1375500" y="4706528"/>
                  <a:pt x="1378640" y="4697668"/>
                </a:cubicBezTo>
                <a:cubicBezTo>
                  <a:pt x="1462833" y="4569127"/>
                  <a:pt x="1562124" y="4430974"/>
                  <a:pt x="1647914" y="4308494"/>
                </a:cubicBezTo>
                <a:lnTo>
                  <a:pt x="1674730" y="4269614"/>
                </a:lnTo>
                <a:lnTo>
                  <a:pt x="1678546" y="4255352"/>
                </a:lnTo>
                <a:cubicBezTo>
                  <a:pt x="1679350" y="4245846"/>
                  <a:pt x="1674814" y="4267202"/>
                  <a:pt x="1672453" y="4260236"/>
                </a:cubicBezTo>
                <a:lnTo>
                  <a:pt x="1672747" y="4259458"/>
                </a:lnTo>
                <a:lnTo>
                  <a:pt x="1661375" y="4273270"/>
                </a:lnTo>
                <a:cubicBezTo>
                  <a:pt x="1639098" y="4301540"/>
                  <a:pt x="1616981" y="4331115"/>
                  <a:pt x="1595581" y="4362188"/>
                </a:cubicBezTo>
                <a:cubicBezTo>
                  <a:pt x="1548345" y="4422768"/>
                  <a:pt x="1507578" y="4495612"/>
                  <a:pt x="1461713" y="4535896"/>
                </a:cubicBezTo>
                <a:cubicBezTo>
                  <a:pt x="1455711" y="4538757"/>
                  <a:pt x="1407182" y="4588902"/>
                  <a:pt x="1407182" y="4588902"/>
                </a:cubicBezTo>
                <a:cubicBezTo>
                  <a:pt x="1387141" y="4586791"/>
                  <a:pt x="1409289" y="4568866"/>
                  <a:pt x="1418430" y="4557141"/>
                </a:cubicBezTo>
                <a:cubicBezTo>
                  <a:pt x="1405887" y="4578468"/>
                  <a:pt x="1429405" y="4540248"/>
                  <a:pt x="1449519" y="4511627"/>
                </a:cubicBezTo>
                <a:cubicBezTo>
                  <a:pt x="1513437" y="4420380"/>
                  <a:pt x="1591759" y="4314284"/>
                  <a:pt x="1642133" y="4244842"/>
                </a:cubicBezTo>
                <a:lnTo>
                  <a:pt x="1671740" y="4202820"/>
                </a:lnTo>
                <a:lnTo>
                  <a:pt x="1676200" y="4192466"/>
                </a:lnTo>
                <a:cubicBezTo>
                  <a:pt x="1683563" y="4168535"/>
                  <a:pt x="1630476" y="4240778"/>
                  <a:pt x="1616966" y="4254296"/>
                </a:cubicBezTo>
                <a:cubicBezTo>
                  <a:pt x="1604598" y="4270590"/>
                  <a:pt x="1593998" y="4285480"/>
                  <a:pt x="1584697" y="4297508"/>
                </a:cubicBezTo>
                <a:lnTo>
                  <a:pt x="1561052" y="4322675"/>
                </a:lnTo>
                <a:lnTo>
                  <a:pt x="1559796" y="4322262"/>
                </a:lnTo>
                <a:cubicBezTo>
                  <a:pt x="1558317" y="4322831"/>
                  <a:pt x="1555746" y="4325841"/>
                  <a:pt x="1552721" y="4330038"/>
                </a:cubicBezTo>
                <a:lnTo>
                  <a:pt x="1549005" y="4335681"/>
                </a:lnTo>
                <a:lnTo>
                  <a:pt x="1529877" y="4356348"/>
                </a:lnTo>
                <a:lnTo>
                  <a:pt x="1529318" y="4347632"/>
                </a:lnTo>
                <a:lnTo>
                  <a:pt x="1537462" y="4326871"/>
                </a:lnTo>
                <a:lnTo>
                  <a:pt x="1542372" y="4320591"/>
                </a:lnTo>
                <a:cubicBezTo>
                  <a:pt x="1559115" y="4298416"/>
                  <a:pt x="1581432" y="4278318"/>
                  <a:pt x="1586072" y="4254303"/>
                </a:cubicBezTo>
                <a:cubicBezTo>
                  <a:pt x="1584865" y="4245102"/>
                  <a:pt x="1582538" y="4241662"/>
                  <a:pt x="1586703" y="4233001"/>
                </a:cubicBezTo>
                <a:cubicBezTo>
                  <a:pt x="1597496" y="4210674"/>
                  <a:pt x="1625034" y="4197064"/>
                  <a:pt x="1639267" y="4172411"/>
                </a:cubicBezTo>
                <a:cubicBezTo>
                  <a:pt x="1637977" y="4173286"/>
                  <a:pt x="1634918" y="4171713"/>
                  <a:pt x="1631809" y="4169264"/>
                </a:cubicBezTo>
                <a:lnTo>
                  <a:pt x="1626537" y="4163549"/>
                </a:lnTo>
                <a:lnTo>
                  <a:pt x="1624093" y="4166112"/>
                </a:lnTo>
                <a:cubicBezTo>
                  <a:pt x="1623362" y="4166698"/>
                  <a:pt x="1623385" y="4165395"/>
                  <a:pt x="1623883" y="4163123"/>
                </a:cubicBezTo>
                <a:lnTo>
                  <a:pt x="1624332" y="4161621"/>
                </a:lnTo>
                <a:lnTo>
                  <a:pt x="1624546" y="4161389"/>
                </a:lnTo>
                <a:lnTo>
                  <a:pt x="1624054" y="4160856"/>
                </a:lnTo>
                <a:lnTo>
                  <a:pt x="1623987" y="4159761"/>
                </a:lnTo>
                <a:lnTo>
                  <a:pt x="1642081" y="4132592"/>
                </a:lnTo>
                <a:lnTo>
                  <a:pt x="1628758" y="4143838"/>
                </a:lnTo>
                <a:lnTo>
                  <a:pt x="1630928" y="4141126"/>
                </a:lnTo>
                <a:lnTo>
                  <a:pt x="1600148" y="4171076"/>
                </a:lnTo>
                <a:cubicBezTo>
                  <a:pt x="1586337" y="4184625"/>
                  <a:pt x="1572915" y="4197523"/>
                  <a:pt x="1559758" y="4208722"/>
                </a:cubicBezTo>
                <a:cubicBezTo>
                  <a:pt x="1573240" y="4193194"/>
                  <a:pt x="1589533" y="4176941"/>
                  <a:pt x="1605154" y="4162623"/>
                </a:cubicBezTo>
                <a:lnTo>
                  <a:pt x="1619864" y="4146632"/>
                </a:lnTo>
                <a:cubicBezTo>
                  <a:pt x="1619503" y="4145674"/>
                  <a:pt x="1618412" y="4145665"/>
                  <a:pt x="1616944" y="4146237"/>
                </a:cubicBezTo>
                <a:lnTo>
                  <a:pt x="1616163" y="4146701"/>
                </a:lnTo>
                <a:lnTo>
                  <a:pt x="1611346" y="4151554"/>
                </a:lnTo>
                <a:lnTo>
                  <a:pt x="1612818" y="4149039"/>
                </a:lnTo>
                <a:lnTo>
                  <a:pt x="1613149" y="4148493"/>
                </a:lnTo>
                <a:lnTo>
                  <a:pt x="1611763" y="4149316"/>
                </a:lnTo>
                <a:cubicBezTo>
                  <a:pt x="1608023" y="4152033"/>
                  <a:pt x="1604178" y="4155589"/>
                  <a:pt x="1603039" y="4157029"/>
                </a:cubicBezTo>
                <a:cubicBezTo>
                  <a:pt x="1568047" y="4189100"/>
                  <a:pt x="1532086" y="4231969"/>
                  <a:pt x="1498414" y="4257149"/>
                </a:cubicBezTo>
                <a:cubicBezTo>
                  <a:pt x="1524219" y="4224513"/>
                  <a:pt x="1564053" y="4192631"/>
                  <a:pt x="1592242" y="4161111"/>
                </a:cubicBezTo>
                <a:cubicBezTo>
                  <a:pt x="1583805" y="4170694"/>
                  <a:pt x="1599987" y="4154145"/>
                  <a:pt x="1597736" y="4152641"/>
                </a:cubicBezTo>
                <a:cubicBezTo>
                  <a:pt x="1593455" y="4150222"/>
                  <a:pt x="1591575" y="4159344"/>
                  <a:pt x="1591575" y="4159344"/>
                </a:cubicBezTo>
                <a:cubicBezTo>
                  <a:pt x="1572939" y="4176821"/>
                  <a:pt x="1555163" y="4193971"/>
                  <a:pt x="1537619" y="4210530"/>
                </a:cubicBezTo>
                <a:lnTo>
                  <a:pt x="1502277" y="4242555"/>
                </a:lnTo>
                <a:lnTo>
                  <a:pt x="1505811" y="4236698"/>
                </a:lnTo>
                <a:lnTo>
                  <a:pt x="1505938" y="4236427"/>
                </a:lnTo>
                <a:lnTo>
                  <a:pt x="1507395" y="4234910"/>
                </a:lnTo>
                <a:cubicBezTo>
                  <a:pt x="1511390" y="4231381"/>
                  <a:pt x="1531988" y="4213164"/>
                  <a:pt x="1531321" y="4211398"/>
                </a:cubicBezTo>
                <a:cubicBezTo>
                  <a:pt x="1529205" y="4205804"/>
                  <a:pt x="1509275" y="4225788"/>
                  <a:pt x="1512221" y="4224675"/>
                </a:cubicBezTo>
                <a:lnTo>
                  <a:pt x="1510543" y="4226390"/>
                </a:lnTo>
                <a:lnTo>
                  <a:pt x="1509614" y="4222976"/>
                </a:lnTo>
                <a:cubicBezTo>
                  <a:pt x="1508462" y="4223702"/>
                  <a:pt x="1506622" y="4226066"/>
                  <a:pt x="1504496" y="4229198"/>
                </a:cubicBezTo>
                <a:lnTo>
                  <a:pt x="1499324" y="4237400"/>
                </a:lnTo>
                <a:lnTo>
                  <a:pt x="1494321" y="4241871"/>
                </a:lnTo>
                <a:cubicBezTo>
                  <a:pt x="1489236" y="4241775"/>
                  <a:pt x="1507135" y="4224579"/>
                  <a:pt x="1507135" y="4224579"/>
                </a:cubicBezTo>
                <a:cubicBezTo>
                  <a:pt x="1541639" y="4192692"/>
                  <a:pt x="1570496" y="4162939"/>
                  <a:pt x="1598417" y="4135896"/>
                </a:cubicBezTo>
                <a:cubicBezTo>
                  <a:pt x="1599270" y="4134817"/>
                  <a:pt x="1604578" y="4129972"/>
                  <a:pt x="1610688" y="4124072"/>
                </a:cubicBezTo>
                <a:lnTo>
                  <a:pt x="1615485" y="4119346"/>
                </a:lnTo>
                <a:lnTo>
                  <a:pt x="1614959" y="4119401"/>
                </a:lnTo>
                <a:cubicBezTo>
                  <a:pt x="1613170" y="4119583"/>
                  <a:pt x="1611288" y="4119736"/>
                  <a:pt x="1609769" y="4119708"/>
                </a:cubicBezTo>
                <a:lnTo>
                  <a:pt x="1608183" y="4119308"/>
                </a:lnTo>
                <a:lnTo>
                  <a:pt x="1587550" y="4138870"/>
                </a:lnTo>
                <a:lnTo>
                  <a:pt x="1571361" y="4154627"/>
                </a:lnTo>
                <a:lnTo>
                  <a:pt x="1565583" y="4162559"/>
                </a:lnTo>
                <a:lnTo>
                  <a:pt x="1559940" y="4165742"/>
                </a:lnTo>
                <a:lnTo>
                  <a:pt x="1550595" y="4174838"/>
                </a:lnTo>
                <a:cubicBezTo>
                  <a:pt x="1549123" y="4175394"/>
                  <a:pt x="1526398" y="4202827"/>
                  <a:pt x="1522540" y="4202266"/>
                </a:cubicBezTo>
                <a:cubicBezTo>
                  <a:pt x="1520011" y="4200028"/>
                  <a:pt x="1523554" y="4195492"/>
                  <a:pt x="1527730" y="4191514"/>
                </a:cubicBezTo>
                <a:lnTo>
                  <a:pt x="1529487" y="4190009"/>
                </a:lnTo>
                <a:lnTo>
                  <a:pt x="1531021" y="4186343"/>
                </a:lnTo>
                <a:cubicBezTo>
                  <a:pt x="1534746" y="4178777"/>
                  <a:pt x="1541450" y="4167257"/>
                  <a:pt x="1542415" y="4164909"/>
                </a:cubicBezTo>
                <a:cubicBezTo>
                  <a:pt x="1547011" y="4156911"/>
                  <a:pt x="1550490" y="4150539"/>
                  <a:pt x="1553435" y="4144905"/>
                </a:cubicBezTo>
                <a:lnTo>
                  <a:pt x="1554927" y="4141933"/>
                </a:lnTo>
                <a:lnTo>
                  <a:pt x="1572460" y="4123825"/>
                </a:lnTo>
                <a:lnTo>
                  <a:pt x="1555110" y="4149136"/>
                </a:lnTo>
                <a:cubicBezTo>
                  <a:pt x="1553370" y="4151580"/>
                  <a:pt x="1550760" y="4156756"/>
                  <a:pt x="1547764" y="4162747"/>
                </a:cubicBezTo>
                <a:lnTo>
                  <a:pt x="1546457" y="4165251"/>
                </a:lnTo>
                <a:lnTo>
                  <a:pt x="1558915" y="4149283"/>
                </a:lnTo>
                <a:cubicBezTo>
                  <a:pt x="1569527" y="4136263"/>
                  <a:pt x="1580429" y="4123673"/>
                  <a:pt x="1580429" y="4123673"/>
                </a:cubicBezTo>
                <a:lnTo>
                  <a:pt x="1597073" y="4103425"/>
                </a:lnTo>
                <a:lnTo>
                  <a:pt x="1597514" y="4099981"/>
                </a:lnTo>
                <a:lnTo>
                  <a:pt x="1599013" y="4096359"/>
                </a:lnTo>
                <a:lnTo>
                  <a:pt x="1601721" y="4093555"/>
                </a:lnTo>
                <a:lnTo>
                  <a:pt x="1587398" y="4106751"/>
                </a:lnTo>
                <a:lnTo>
                  <a:pt x="1614241" y="4076865"/>
                </a:lnTo>
                <a:lnTo>
                  <a:pt x="1607280" y="4083373"/>
                </a:lnTo>
                <a:lnTo>
                  <a:pt x="1604959" y="4085779"/>
                </a:lnTo>
                <a:lnTo>
                  <a:pt x="1586525" y="4105982"/>
                </a:lnTo>
                <a:lnTo>
                  <a:pt x="1577255" y="4116147"/>
                </a:lnTo>
                <a:lnTo>
                  <a:pt x="1568896" y="4125313"/>
                </a:lnTo>
                <a:cubicBezTo>
                  <a:pt x="1564149" y="4130243"/>
                  <a:pt x="1560917" y="4133105"/>
                  <a:pt x="1560337" y="4132246"/>
                </a:cubicBezTo>
                <a:cubicBezTo>
                  <a:pt x="1559757" y="4131385"/>
                  <a:pt x="1561801" y="4126768"/>
                  <a:pt x="1564460" y="4121147"/>
                </a:cubicBezTo>
                <a:lnTo>
                  <a:pt x="1569841" y="4109355"/>
                </a:lnTo>
                <a:lnTo>
                  <a:pt x="1567275" y="4111561"/>
                </a:lnTo>
                <a:cubicBezTo>
                  <a:pt x="1559023" y="4118214"/>
                  <a:pt x="1550643" y="4123590"/>
                  <a:pt x="1562462" y="4109785"/>
                </a:cubicBezTo>
                <a:lnTo>
                  <a:pt x="1571834" y="4099117"/>
                </a:lnTo>
                <a:lnTo>
                  <a:pt x="1571687" y="4097447"/>
                </a:lnTo>
                <a:lnTo>
                  <a:pt x="1567745" y="4100631"/>
                </a:lnTo>
                <a:lnTo>
                  <a:pt x="1567473" y="4101141"/>
                </a:lnTo>
                <a:lnTo>
                  <a:pt x="1566834" y="4101366"/>
                </a:lnTo>
                <a:lnTo>
                  <a:pt x="1564482" y="4103265"/>
                </a:lnTo>
                <a:cubicBezTo>
                  <a:pt x="1561059" y="4106563"/>
                  <a:pt x="1556534" y="4111331"/>
                  <a:pt x="1550652" y="4117917"/>
                </a:cubicBezTo>
                <a:cubicBezTo>
                  <a:pt x="1516717" y="4151715"/>
                  <a:pt x="1492083" y="4199267"/>
                  <a:pt x="1452540" y="4226000"/>
                </a:cubicBezTo>
                <a:cubicBezTo>
                  <a:pt x="1445662" y="4230650"/>
                  <a:pt x="1471023" y="4176762"/>
                  <a:pt x="1477747" y="4178061"/>
                </a:cubicBezTo>
                <a:cubicBezTo>
                  <a:pt x="1468381" y="4176251"/>
                  <a:pt x="1434403" y="4223493"/>
                  <a:pt x="1414385" y="4251782"/>
                </a:cubicBezTo>
                <a:lnTo>
                  <a:pt x="1405161" y="4264660"/>
                </a:lnTo>
                <a:lnTo>
                  <a:pt x="1412521" y="4251863"/>
                </a:lnTo>
                <a:cubicBezTo>
                  <a:pt x="1446190" y="4195949"/>
                  <a:pt x="1389195" y="4266213"/>
                  <a:pt x="1387819" y="4270105"/>
                </a:cubicBezTo>
                <a:cubicBezTo>
                  <a:pt x="1379796" y="4280393"/>
                  <a:pt x="1363763" y="4288575"/>
                  <a:pt x="1356470" y="4294744"/>
                </a:cubicBezTo>
                <a:lnTo>
                  <a:pt x="1347436" y="4304142"/>
                </a:lnTo>
                <a:lnTo>
                  <a:pt x="1430841" y="4193905"/>
                </a:lnTo>
                <a:lnTo>
                  <a:pt x="1439869" y="4182327"/>
                </a:lnTo>
                <a:lnTo>
                  <a:pt x="1451450" y="4160178"/>
                </a:lnTo>
                <a:lnTo>
                  <a:pt x="1442890" y="4167727"/>
                </a:lnTo>
                <a:cubicBezTo>
                  <a:pt x="1439154" y="4168452"/>
                  <a:pt x="1460806" y="4140036"/>
                  <a:pt x="1464765" y="4129217"/>
                </a:cubicBezTo>
                <a:cubicBezTo>
                  <a:pt x="1461328" y="4131541"/>
                  <a:pt x="1457890" y="4133867"/>
                  <a:pt x="1454450" y="4136191"/>
                </a:cubicBezTo>
                <a:cubicBezTo>
                  <a:pt x="1456170" y="4135030"/>
                  <a:pt x="1448981" y="4136132"/>
                  <a:pt x="1441024" y="4137022"/>
                </a:cubicBezTo>
                <a:lnTo>
                  <a:pt x="1430711" y="4137801"/>
                </a:lnTo>
                <a:lnTo>
                  <a:pt x="1426414" y="4148060"/>
                </a:lnTo>
                <a:cubicBezTo>
                  <a:pt x="1422810" y="4157419"/>
                  <a:pt x="1420099" y="4164603"/>
                  <a:pt x="1417455" y="4162293"/>
                </a:cubicBezTo>
                <a:cubicBezTo>
                  <a:pt x="1417455" y="4162293"/>
                  <a:pt x="1419426" y="4155117"/>
                  <a:pt x="1419934" y="4149116"/>
                </a:cubicBezTo>
                <a:lnTo>
                  <a:pt x="1420468" y="4150178"/>
                </a:lnTo>
                <a:lnTo>
                  <a:pt x="1419680" y="4152116"/>
                </a:lnTo>
                <a:cubicBezTo>
                  <a:pt x="1420411" y="4151530"/>
                  <a:pt x="1420778" y="4151237"/>
                  <a:pt x="1420810" y="4150863"/>
                </a:cubicBezTo>
                <a:lnTo>
                  <a:pt x="1420468" y="4150178"/>
                </a:lnTo>
                <a:lnTo>
                  <a:pt x="1421913" y="4146615"/>
                </a:lnTo>
                <a:lnTo>
                  <a:pt x="1423466" y="4144652"/>
                </a:lnTo>
                <a:cubicBezTo>
                  <a:pt x="1424240" y="4143216"/>
                  <a:pt x="1424618" y="4142095"/>
                  <a:pt x="1424618" y="4142095"/>
                </a:cubicBezTo>
                <a:cubicBezTo>
                  <a:pt x="1424618" y="4142095"/>
                  <a:pt x="1420995" y="4136608"/>
                  <a:pt x="1422753" y="4131933"/>
                </a:cubicBezTo>
                <a:cubicBezTo>
                  <a:pt x="1425223" y="4121561"/>
                  <a:pt x="1440894" y="4100138"/>
                  <a:pt x="1444573" y="4091595"/>
                </a:cubicBezTo>
                <a:cubicBezTo>
                  <a:pt x="1446036" y="4090422"/>
                  <a:pt x="1443418" y="4086458"/>
                  <a:pt x="1443672" y="4083456"/>
                </a:cubicBezTo>
                <a:cubicBezTo>
                  <a:pt x="1444693" y="4078440"/>
                  <a:pt x="1447739" y="4072524"/>
                  <a:pt x="1451499" y="4066338"/>
                </a:cubicBezTo>
                <a:lnTo>
                  <a:pt x="1453406" y="4063390"/>
                </a:lnTo>
                <a:lnTo>
                  <a:pt x="1450068" y="4067025"/>
                </a:lnTo>
                <a:lnTo>
                  <a:pt x="1440609" y="4077498"/>
                </a:lnTo>
                <a:lnTo>
                  <a:pt x="1401725" y="4141856"/>
                </a:lnTo>
                <a:lnTo>
                  <a:pt x="1369244" y="4202296"/>
                </a:lnTo>
                <a:lnTo>
                  <a:pt x="1365349" y="4205164"/>
                </a:lnTo>
                <a:lnTo>
                  <a:pt x="1356637" y="4212419"/>
                </a:lnTo>
                <a:lnTo>
                  <a:pt x="1365586" y="4192684"/>
                </a:lnTo>
                <a:lnTo>
                  <a:pt x="1354222" y="4210254"/>
                </a:lnTo>
                <a:lnTo>
                  <a:pt x="1350610" y="4206698"/>
                </a:lnTo>
                <a:lnTo>
                  <a:pt x="1345392" y="4211749"/>
                </a:lnTo>
                <a:lnTo>
                  <a:pt x="1354330" y="4193454"/>
                </a:lnTo>
                <a:lnTo>
                  <a:pt x="1357968" y="4188255"/>
                </a:lnTo>
                <a:cubicBezTo>
                  <a:pt x="1359223" y="4186638"/>
                  <a:pt x="1360092" y="4185785"/>
                  <a:pt x="1360259" y="4186226"/>
                </a:cubicBezTo>
                <a:lnTo>
                  <a:pt x="1358183" y="4185571"/>
                </a:lnTo>
                <a:lnTo>
                  <a:pt x="1370141" y="4161093"/>
                </a:lnTo>
                <a:lnTo>
                  <a:pt x="1375709" y="4155135"/>
                </a:lnTo>
                <a:cubicBezTo>
                  <a:pt x="1379315" y="4151411"/>
                  <a:pt x="1383520" y="4147234"/>
                  <a:pt x="1388994" y="4142052"/>
                </a:cubicBezTo>
                <a:cubicBezTo>
                  <a:pt x="1391271" y="4139172"/>
                  <a:pt x="1414636" y="4117890"/>
                  <a:pt x="1403035" y="4124293"/>
                </a:cubicBezTo>
                <a:cubicBezTo>
                  <a:pt x="1394623" y="4129494"/>
                  <a:pt x="1380338" y="4147343"/>
                  <a:pt x="1375115" y="4151337"/>
                </a:cubicBezTo>
                <a:lnTo>
                  <a:pt x="1374777" y="4151606"/>
                </a:lnTo>
                <a:lnTo>
                  <a:pt x="1378037" y="4144933"/>
                </a:lnTo>
                <a:cubicBezTo>
                  <a:pt x="1386779" y="4124868"/>
                  <a:pt x="1398115" y="4107038"/>
                  <a:pt x="1409300" y="4088979"/>
                </a:cubicBezTo>
                <a:lnTo>
                  <a:pt x="1420632" y="4069840"/>
                </a:lnTo>
                <a:lnTo>
                  <a:pt x="1417206" y="4073687"/>
                </a:lnTo>
                <a:lnTo>
                  <a:pt x="1368740" y="4123205"/>
                </a:lnTo>
                <a:lnTo>
                  <a:pt x="1375959" y="4111986"/>
                </a:lnTo>
                <a:cubicBezTo>
                  <a:pt x="1392558" y="4090876"/>
                  <a:pt x="1409559" y="4068630"/>
                  <a:pt x="1425727" y="4047185"/>
                </a:cubicBezTo>
                <a:lnTo>
                  <a:pt x="1430002" y="4041456"/>
                </a:lnTo>
                <a:lnTo>
                  <a:pt x="1430764" y="4036687"/>
                </a:lnTo>
                <a:lnTo>
                  <a:pt x="1445800" y="4020290"/>
                </a:lnTo>
                <a:lnTo>
                  <a:pt x="1451042" y="4013266"/>
                </a:lnTo>
                <a:lnTo>
                  <a:pt x="1435224" y="4027355"/>
                </a:lnTo>
                <a:lnTo>
                  <a:pt x="1436096" y="4025643"/>
                </a:lnTo>
                <a:cubicBezTo>
                  <a:pt x="1443196" y="4012320"/>
                  <a:pt x="1454376" y="3991992"/>
                  <a:pt x="1454981" y="3984863"/>
                </a:cubicBezTo>
                <a:cubicBezTo>
                  <a:pt x="1436192" y="4005521"/>
                  <a:pt x="1432463" y="4017370"/>
                  <a:pt x="1418252" y="4037622"/>
                </a:cubicBezTo>
                <a:cubicBezTo>
                  <a:pt x="1409309" y="4052020"/>
                  <a:pt x="1408151" y="4052948"/>
                  <a:pt x="1409362" y="4048712"/>
                </a:cubicBezTo>
                <a:lnTo>
                  <a:pt x="1414140" y="4030847"/>
                </a:lnTo>
                <a:lnTo>
                  <a:pt x="1412081" y="4033614"/>
                </a:lnTo>
                <a:cubicBezTo>
                  <a:pt x="1391654" y="4061726"/>
                  <a:pt x="1372294" y="4089319"/>
                  <a:pt x="1350371" y="4118723"/>
                </a:cubicBezTo>
                <a:lnTo>
                  <a:pt x="1330707" y="4143903"/>
                </a:lnTo>
                <a:lnTo>
                  <a:pt x="1341673" y="4127166"/>
                </a:lnTo>
                <a:cubicBezTo>
                  <a:pt x="1349720" y="4115137"/>
                  <a:pt x="1359343" y="4101115"/>
                  <a:pt x="1371987" y="4083382"/>
                </a:cubicBezTo>
                <a:cubicBezTo>
                  <a:pt x="1385103" y="4064494"/>
                  <a:pt x="1396719" y="4050795"/>
                  <a:pt x="1406397" y="4034231"/>
                </a:cubicBezTo>
                <a:cubicBezTo>
                  <a:pt x="1425905" y="3995156"/>
                  <a:pt x="1377743" y="4053604"/>
                  <a:pt x="1365739" y="4066730"/>
                </a:cubicBezTo>
                <a:cubicBezTo>
                  <a:pt x="1349572" y="4088516"/>
                  <a:pt x="1337666" y="4116606"/>
                  <a:pt x="1327252" y="4108616"/>
                </a:cubicBezTo>
                <a:cubicBezTo>
                  <a:pt x="1328414" y="4110333"/>
                  <a:pt x="1334575" y="4098446"/>
                  <a:pt x="1341101" y="4084326"/>
                </a:cubicBezTo>
                <a:lnTo>
                  <a:pt x="1346623" y="4071857"/>
                </a:lnTo>
                <a:lnTo>
                  <a:pt x="1422166" y="3955436"/>
                </a:lnTo>
                <a:lnTo>
                  <a:pt x="1421559" y="3944976"/>
                </a:lnTo>
                <a:cubicBezTo>
                  <a:pt x="1425491" y="3933430"/>
                  <a:pt x="1437423" y="3926664"/>
                  <a:pt x="1442817" y="3913946"/>
                </a:cubicBezTo>
                <a:cubicBezTo>
                  <a:pt x="1441353" y="3915118"/>
                  <a:pt x="1433407" y="3907035"/>
                  <a:pt x="1435112" y="3905666"/>
                </a:cubicBezTo>
                <a:cubicBezTo>
                  <a:pt x="1434213" y="3897529"/>
                  <a:pt x="1462970" y="3874475"/>
                  <a:pt x="1458191" y="3863850"/>
                </a:cubicBezTo>
                <a:cubicBezTo>
                  <a:pt x="1458191" y="3863850"/>
                  <a:pt x="1458028" y="3863602"/>
                  <a:pt x="1457825" y="3863293"/>
                </a:cubicBezTo>
                <a:lnTo>
                  <a:pt x="1457364" y="3862596"/>
                </a:lnTo>
                <a:lnTo>
                  <a:pt x="1457211" y="3862364"/>
                </a:lnTo>
                <a:cubicBezTo>
                  <a:pt x="1457047" y="3862118"/>
                  <a:pt x="1456965" y="3861992"/>
                  <a:pt x="1457087" y="3862179"/>
                </a:cubicBezTo>
                <a:lnTo>
                  <a:pt x="1457364" y="3862596"/>
                </a:lnTo>
                <a:lnTo>
                  <a:pt x="1458191" y="3863850"/>
                </a:lnTo>
                <a:cubicBezTo>
                  <a:pt x="1446250" y="3873424"/>
                  <a:pt x="1445190" y="3885931"/>
                  <a:pt x="1435674" y="3896356"/>
                </a:cubicBezTo>
                <a:cubicBezTo>
                  <a:pt x="1428724" y="3903328"/>
                  <a:pt x="1422489" y="3910539"/>
                  <a:pt x="1416527" y="3918586"/>
                </a:cubicBezTo>
                <a:lnTo>
                  <a:pt x="1415607" y="3920013"/>
                </a:lnTo>
                <a:lnTo>
                  <a:pt x="1416599" y="3921253"/>
                </a:lnTo>
                <a:cubicBezTo>
                  <a:pt x="1417163" y="3922993"/>
                  <a:pt x="1417220" y="3924858"/>
                  <a:pt x="1416651" y="3925889"/>
                </a:cubicBezTo>
                <a:cubicBezTo>
                  <a:pt x="1416271" y="3926574"/>
                  <a:pt x="1415613" y="3926890"/>
                  <a:pt x="1414641" y="3926545"/>
                </a:cubicBezTo>
                <a:cubicBezTo>
                  <a:pt x="1413836" y="3928813"/>
                  <a:pt x="1413209" y="3927495"/>
                  <a:pt x="1412953" y="3925126"/>
                </a:cubicBezTo>
                <a:lnTo>
                  <a:pt x="1413032" y="3924011"/>
                </a:lnTo>
                <a:lnTo>
                  <a:pt x="1398999" y="3945808"/>
                </a:lnTo>
                <a:cubicBezTo>
                  <a:pt x="1376725" y="3978118"/>
                  <a:pt x="1417946" y="3904508"/>
                  <a:pt x="1416739" y="3902676"/>
                </a:cubicBezTo>
                <a:lnTo>
                  <a:pt x="1413196" y="3905003"/>
                </a:lnTo>
                <a:lnTo>
                  <a:pt x="1350107" y="3981011"/>
                </a:lnTo>
                <a:cubicBezTo>
                  <a:pt x="1336589" y="3994459"/>
                  <a:pt x="1331078" y="4010015"/>
                  <a:pt x="1315534" y="4027122"/>
                </a:cubicBezTo>
                <a:cubicBezTo>
                  <a:pt x="1310719" y="4034536"/>
                  <a:pt x="1302944" y="4045415"/>
                  <a:pt x="1294301" y="4057102"/>
                </a:cubicBezTo>
                <a:lnTo>
                  <a:pt x="1285894" y="4068176"/>
                </a:lnTo>
                <a:lnTo>
                  <a:pt x="1280425" y="4061979"/>
                </a:lnTo>
                <a:lnTo>
                  <a:pt x="1289161" y="4047699"/>
                </a:lnTo>
                <a:lnTo>
                  <a:pt x="1303098" y="4030582"/>
                </a:lnTo>
                <a:cubicBezTo>
                  <a:pt x="1315847" y="4014239"/>
                  <a:pt x="1328446" y="3996743"/>
                  <a:pt x="1327284" y="3995025"/>
                </a:cubicBezTo>
                <a:lnTo>
                  <a:pt x="1322912" y="3997742"/>
                </a:lnTo>
                <a:lnTo>
                  <a:pt x="1348068" y="3962053"/>
                </a:lnTo>
                <a:lnTo>
                  <a:pt x="1370885" y="3928427"/>
                </a:lnTo>
                <a:lnTo>
                  <a:pt x="1360227" y="3939587"/>
                </a:lnTo>
                <a:cubicBezTo>
                  <a:pt x="1359496" y="3940173"/>
                  <a:pt x="1359521" y="3938870"/>
                  <a:pt x="1360020" y="3936598"/>
                </a:cubicBezTo>
                <a:lnTo>
                  <a:pt x="1360469" y="3935096"/>
                </a:lnTo>
                <a:lnTo>
                  <a:pt x="1383120" y="3910265"/>
                </a:lnTo>
                <a:lnTo>
                  <a:pt x="1382365" y="3911510"/>
                </a:lnTo>
                <a:lnTo>
                  <a:pt x="1404023" y="3879594"/>
                </a:lnTo>
                <a:lnTo>
                  <a:pt x="1400125" y="3884289"/>
                </a:lnTo>
                <a:lnTo>
                  <a:pt x="1398292" y="3886923"/>
                </a:lnTo>
                <a:lnTo>
                  <a:pt x="1384760" y="3900544"/>
                </a:lnTo>
                <a:cubicBezTo>
                  <a:pt x="1378554" y="3906428"/>
                  <a:pt x="1372034" y="3912090"/>
                  <a:pt x="1364894" y="3917312"/>
                </a:cubicBezTo>
                <a:cubicBezTo>
                  <a:pt x="1377460" y="3900110"/>
                  <a:pt x="1392949" y="3886180"/>
                  <a:pt x="1407413" y="3870283"/>
                </a:cubicBezTo>
                <a:cubicBezTo>
                  <a:pt x="1418373" y="3857727"/>
                  <a:pt x="1407684" y="3865806"/>
                  <a:pt x="1402217" y="3869891"/>
                </a:cubicBezTo>
                <a:lnTo>
                  <a:pt x="1373626" y="3898693"/>
                </a:lnTo>
                <a:lnTo>
                  <a:pt x="1348599" y="3934481"/>
                </a:lnTo>
                <a:lnTo>
                  <a:pt x="1316400" y="3980527"/>
                </a:lnTo>
                <a:lnTo>
                  <a:pt x="1326817" y="3971180"/>
                </a:lnTo>
                <a:lnTo>
                  <a:pt x="1343331" y="3953811"/>
                </a:lnTo>
                <a:lnTo>
                  <a:pt x="1338516" y="3962588"/>
                </a:lnTo>
                <a:cubicBezTo>
                  <a:pt x="1329096" y="3974570"/>
                  <a:pt x="1319977" y="3987008"/>
                  <a:pt x="1311130" y="4000281"/>
                </a:cubicBezTo>
                <a:lnTo>
                  <a:pt x="1299320" y="4019844"/>
                </a:lnTo>
                <a:lnTo>
                  <a:pt x="1299213" y="4019301"/>
                </a:lnTo>
                <a:cubicBezTo>
                  <a:pt x="1297852" y="4020174"/>
                  <a:pt x="1294955" y="4022571"/>
                  <a:pt x="1289745" y="4027149"/>
                </a:cubicBezTo>
                <a:lnTo>
                  <a:pt x="1286259" y="4030147"/>
                </a:lnTo>
                <a:lnTo>
                  <a:pt x="1289714" y="4023800"/>
                </a:lnTo>
                <a:lnTo>
                  <a:pt x="1308856" y="3991071"/>
                </a:lnTo>
                <a:lnTo>
                  <a:pt x="1281520" y="4028387"/>
                </a:lnTo>
                <a:cubicBezTo>
                  <a:pt x="1271957" y="4042508"/>
                  <a:pt x="1262567" y="4056142"/>
                  <a:pt x="1251473" y="4067897"/>
                </a:cubicBezTo>
                <a:cubicBezTo>
                  <a:pt x="1251473" y="4067897"/>
                  <a:pt x="1251589" y="4064474"/>
                  <a:pt x="1251021" y="4061445"/>
                </a:cubicBezTo>
                <a:lnTo>
                  <a:pt x="1250904" y="4061339"/>
                </a:lnTo>
                <a:lnTo>
                  <a:pt x="1254529" y="4058016"/>
                </a:lnTo>
                <a:cubicBezTo>
                  <a:pt x="1264271" y="4046027"/>
                  <a:pt x="1284159" y="4017080"/>
                  <a:pt x="1279836" y="4016247"/>
                </a:cubicBezTo>
                <a:cubicBezTo>
                  <a:pt x="1268308" y="4014017"/>
                  <a:pt x="1237435" y="4075810"/>
                  <a:pt x="1211105" y="4098619"/>
                </a:cubicBezTo>
                <a:cubicBezTo>
                  <a:pt x="1197235" y="4112381"/>
                  <a:pt x="1191832" y="4117129"/>
                  <a:pt x="1179872" y="4129716"/>
                </a:cubicBezTo>
                <a:lnTo>
                  <a:pt x="1179305" y="4130327"/>
                </a:lnTo>
                <a:lnTo>
                  <a:pt x="1193162" y="4106604"/>
                </a:lnTo>
                <a:cubicBezTo>
                  <a:pt x="1201439" y="4094306"/>
                  <a:pt x="1210080" y="4082781"/>
                  <a:pt x="1219232" y="4070336"/>
                </a:cubicBezTo>
                <a:cubicBezTo>
                  <a:pt x="1234128" y="4053001"/>
                  <a:pt x="1295077" y="3957144"/>
                  <a:pt x="1255883" y="4005995"/>
                </a:cubicBezTo>
                <a:lnTo>
                  <a:pt x="1238234" y="4030823"/>
                </a:lnTo>
                <a:lnTo>
                  <a:pt x="1229883" y="4040730"/>
                </a:lnTo>
                <a:cubicBezTo>
                  <a:pt x="1208497" y="4065872"/>
                  <a:pt x="1170448" y="4108883"/>
                  <a:pt x="1197244" y="4062062"/>
                </a:cubicBezTo>
                <a:cubicBezTo>
                  <a:pt x="1205235" y="4051649"/>
                  <a:pt x="1228855" y="4024824"/>
                  <a:pt x="1232195" y="4007535"/>
                </a:cubicBezTo>
                <a:cubicBezTo>
                  <a:pt x="1239161" y="3986960"/>
                  <a:pt x="1206438" y="4029959"/>
                  <a:pt x="1189883" y="4051172"/>
                </a:cubicBezTo>
                <a:cubicBezTo>
                  <a:pt x="1177154" y="4070634"/>
                  <a:pt x="1160599" y="4091848"/>
                  <a:pt x="1149709" y="4099209"/>
                </a:cubicBezTo>
                <a:cubicBezTo>
                  <a:pt x="1145157" y="4107296"/>
                  <a:pt x="1135382" y="4108895"/>
                  <a:pt x="1125066" y="4115868"/>
                </a:cubicBezTo>
                <a:lnTo>
                  <a:pt x="1110049" y="4133916"/>
                </a:lnTo>
                <a:lnTo>
                  <a:pt x="1215581" y="3974796"/>
                </a:lnTo>
                <a:lnTo>
                  <a:pt x="1303364" y="3851779"/>
                </a:lnTo>
                <a:lnTo>
                  <a:pt x="1299980" y="3851727"/>
                </a:lnTo>
                <a:cubicBezTo>
                  <a:pt x="1299980" y="3851727"/>
                  <a:pt x="1301441" y="3850557"/>
                  <a:pt x="1303148" y="3849190"/>
                </a:cubicBezTo>
                <a:lnTo>
                  <a:pt x="1303921" y="3851000"/>
                </a:lnTo>
                <a:lnTo>
                  <a:pt x="1313391" y="3837730"/>
                </a:lnTo>
                <a:lnTo>
                  <a:pt x="1314052" y="3835726"/>
                </a:lnTo>
                <a:cubicBezTo>
                  <a:pt x="1313953" y="3834756"/>
                  <a:pt x="1313226" y="3834115"/>
                  <a:pt x="1311466" y="3834128"/>
                </a:cubicBezTo>
                <a:cubicBezTo>
                  <a:pt x="1311466" y="3834128"/>
                  <a:pt x="1306326" y="3843843"/>
                  <a:pt x="1303148" y="3849190"/>
                </a:cubicBezTo>
                <a:lnTo>
                  <a:pt x="1298876" y="3846686"/>
                </a:lnTo>
                <a:lnTo>
                  <a:pt x="1202339" y="3981184"/>
                </a:lnTo>
                <a:cubicBezTo>
                  <a:pt x="1144559" y="4057886"/>
                  <a:pt x="1085340" y="4131606"/>
                  <a:pt x="1023646" y="4200207"/>
                </a:cubicBezTo>
                <a:cubicBezTo>
                  <a:pt x="1024589" y="4172822"/>
                  <a:pt x="1076507" y="4141607"/>
                  <a:pt x="1064430" y="4124199"/>
                </a:cubicBezTo>
                <a:cubicBezTo>
                  <a:pt x="1066037" y="4119661"/>
                  <a:pt x="1019321" y="4175334"/>
                  <a:pt x="1019321" y="4175334"/>
                </a:cubicBezTo>
                <a:cubicBezTo>
                  <a:pt x="1006531" y="4184663"/>
                  <a:pt x="1004018" y="4179395"/>
                  <a:pt x="998750" y="4181906"/>
                </a:cubicBezTo>
                <a:cubicBezTo>
                  <a:pt x="969686" y="4212462"/>
                  <a:pt x="950849" y="4278009"/>
                  <a:pt x="918608" y="4280448"/>
                </a:cubicBezTo>
                <a:lnTo>
                  <a:pt x="929028" y="4259667"/>
                </a:lnTo>
                <a:lnTo>
                  <a:pt x="931149" y="4257592"/>
                </a:lnTo>
                <a:lnTo>
                  <a:pt x="933074" y="4253463"/>
                </a:lnTo>
                <a:lnTo>
                  <a:pt x="938086" y="4246314"/>
                </a:lnTo>
                <a:cubicBezTo>
                  <a:pt x="941237" y="4242052"/>
                  <a:pt x="944804" y="4237387"/>
                  <a:pt x="948873" y="4232081"/>
                </a:cubicBezTo>
                <a:cubicBezTo>
                  <a:pt x="950249" y="4228193"/>
                  <a:pt x="984583" y="4195126"/>
                  <a:pt x="981163" y="4180055"/>
                </a:cubicBezTo>
                <a:cubicBezTo>
                  <a:pt x="981163" y="4180055"/>
                  <a:pt x="953478" y="4206721"/>
                  <a:pt x="949345" y="4218388"/>
                </a:cubicBezTo>
                <a:cubicBezTo>
                  <a:pt x="945907" y="4221913"/>
                  <a:pt x="941947" y="4233093"/>
                  <a:pt x="937701" y="4243535"/>
                </a:cubicBezTo>
                <a:lnTo>
                  <a:pt x="933074" y="4253463"/>
                </a:lnTo>
                <a:lnTo>
                  <a:pt x="929790" y="4258147"/>
                </a:lnTo>
                <a:lnTo>
                  <a:pt x="929028" y="4259667"/>
                </a:lnTo>
                <a:lnTo>
                  <a:pt x="924348" y="4264244"/>
                </a:lnTo>
                <a:cubicBezTo>
                  <a:pt x="908197" y="4269923"/>
                  <a:pt x="925318" y="4241222"/>
                  <a:pt x="934104" y="4227701"/>
                </a:cubicBezTo>
                <a:lnTo>
                  <a:pt x="937526" y="4222580"/>
                </a:lnTo>
                <a:lnTo>
                  <a:pt x="937987" y="4221934"/>
                </a:lnTo>
                <a:cubicBezTo>
                  <a:pt x="938893" y="4220621"/>
                  <a:pt x="938802" y="4220712"/>
                  <a:pt x="938045" y="4221806"/>
                </a:cubicBezTo>
                <a:lnTo>
                  <a:pt x="937526" y="4222580"/>
                </a:lnTo>
                <a:lnTo>
                  <a:pt x="931935" y="4230459"/>
                </a:lnTo>
                <a:cubicBezTo>
                  <a:pt x="909516" y="4254614"/>
                  <a:pt x="891865" y="4279729"/>
                  <a:pt x="865784" y="4301859"/>
                </a:cubicBezTo>
                <a:cubicBezTo>
                  <a:pt x="845868" y="4319971"/>
                  <a:pt x="854931" y="4300569"/>
                  <a:pt x="868484" y="4276465"/>
                </a:cubicBezTo>
                <a:lnTo>
                  <a:pt x="871882" y="4270608"/>
                </a:lnTo>
                <a:lnTo>
                  <a:pt x="890659" y="4243444"/>
                </a:lnTo>
                <a:cubicBezTo>
                  <a:pt x="890659" y="4243444"/>
                  <a:pt x="933157" y="4198846"/>
                  <a:pt x="918919" y="4192605"/>
                </a:cubicBezTo>
                <a:cubicBezTo>
                  <a:pt x="914030" y="4193405"/>
                  <a:pt x="900105" y="4213258"/>
                  <a:pt x="886970" y="4233203"/>
                </a:cubicBezTo>
                <a:lnTo>
                  <a:pt x="885778" y="4235044"/>
                </a:lnTo>
                <a:lnTo>
                  <a:pt x="884124" y="4236685"/>
                </a:lnTo>
                <a:cubicBezTo>
                  <a:pt x="877029" y="4243839"/>
                  <a:pt x="869764" y="4251476"/>
                  <a:pt x="869075" y="4253422"/>
                </a:cubicBezTo>
                <a:cubicBezTo>
                  <a:pt x="859445" y="4268248"/>
                  <a:pt x="857217" y="4265269"/>
                  <a:pt x="858427" y="4257219"/>
                </a:cubicBezTo>
                <a:lnTo>
                  <a:pt x="859764" y="4252311"/>
                </a:lnTo>
                <a:lnTo>
                  <a:pt x="948647" y="4131590"/>
                </a:lnTo>
                <a:cubicBezTo>
                  <a:pt x="948647" y="4131590"/>
                  <a:pt x="986495" y="4080114"/>
                  <a:pt x="973853" y="4083650"/>
                </a:cubicBezTo>
                <a:cubicBezTo>
                  <a:pt x="962966" y="4091011"/>
                  <a:pt x="948009" y="4122001"/>
                  <a:pt x="936006" y="4135124"/>
                </a:cubicBezTo>
                <a:cubicBezTo>
                  <a:pt x="941163" y="4131637"/>
                  <a:pt x="918925" y="4164053"/>
                  <a:pt x="904377" y="4175884"/>
                </a:cubicBezTo>
                <a:lnTo>
                  <a:pt x="896137" y="4178104"/>
                </a:lnTo>
                <a:lnTo>
                  <a:pt x="908066" y="4159363"/>
                </a:lnTo>
                <a:cubicBezTo>
                  <a:pt x="948306" y="4104269"/>
                  <a:pt x="1005779" y="4040510"/>
                  <a:pt x="1027627" y="3997368"/>
                </a:cubicBezTo>
                <a:cubicBezTo>
                  <a:pt x="1045520" y="3959208"/>
                  <a:pt x="1045991" y="3945515"/>
                  <a:pt x="1026961" y="3974520"/>
                </a:cubicBezTo>
                <a:cubicBezTo>
                  <a:pt x="1004542" y="3998673"/>
                  <a:pt x="927318" y="4115757"/>
                  <a:pt x="914527" y="4125087"/>
                </a:cubicBezTo>
                <a:lnTo>
                  <a:pt x="913265" y="4123295"/>
                </a:lnTo>
                <a:lnTo>
                  <a:pt x="913648" y="4122760"/>
                </a:lnTo>
                <a:cubicBezTo>
                  <a:pt x="929931" y="4099046"/>
                  <a:pt x="945020" y="4075586"/>
                  <a:pt x="957918" y="4052670"/>
                </a:cubicBezTo>
                <a:cubicBezTo>
                  <a:pt x="939439" y="4072887"/>
                  <a:pt x="921023" y="4095672"/>
                  <a:pt x="902630" y="4119993"/>
                </a:cubicBezTo>
                <a:lnTo>
                  <a:pt x="868934" y="4166756"/>
                </a:lnTo>
                <a:lnTo>
                  <a:pt x="868054" y="4167713"/>
                </a:lnTo>
                <a:cubicBezTo>
                  <a:pt x="895564" y="4127123"/>
                  <a:pt x="917091" y="4080767"/>
                  <a:pt x="925343" y="4069829"/>
                </a:cubicBezTo>
                <a:cubicBezTo>
                  <a:pt x="933364" y="4059540"/>
                  <a:pt x="972301" y="4001116"/>
                  <a:pt x="940482" y="4039448"/>
                </a:cubicBezTo>
                <a:cubicBezTo>
                  <a:pt x="929475" y="4058164"/>
                  <a:pt x="915713" y="4084658"/>
                  <a:pt x="902923" y="4093986"/>
                </a:cubicBezTo>
                <a:cubicBezTo>
                  <a:pt x="896277" y="4100386"/>
                  <a:pt x="878692" y="4098534"/>
                  <a:pt x="878692" y="4098534"/>
                </a:cubicBezTo>
                <a:cubicBezTo>
                  <a:pt x="865171" y="4111982"/>
                  <a:pt x="858056" y="4132075"/>
                  <a:pt x="848426" y="4146901"/>
                </a:cubicBezTo>
                <a:cubicBezTo>
                  <a:pt x="841782" y="4153302"/>
                  <a:pt x="822346" y="4169030"/>
                  <a:pt x="826237" y="4170408"/>
                </a:cubicBezTo>
                <a:cubicBezTo>
                  <a:pt x="822346" y="4169030"/>
                  <a:pt x="822588" y="4155986"/>
                  <a:pt x="821211" y="4159876"/>
                </a:cubicBezTo>
                <a:cubicBezTo>
                  <a:pt x="808650" y="4168557"/>
                  <a:pt x="799927" y="4193186"/>
                  <a:pt x="779761" y="4213034"/>
                </a:cubicBezTo>
                <a:cubicBezTo>
                  <a:pt x="771739" y="4223323"/>
                  <a:pt x="749791" y="4233788"/>
                  <a:pt x="742916" y="4240834"/>
                </a:cubicBezTo>
                <a:cubicBezTo>
                  <a:pt x="725996" y="4261831"/>
                  <a:pt x="734246" y="4250895"/>
                  <a:pt x="738377" y="4239226"/>
                </a:cubicBezTo>
                <a:cubicBezTo>
                  <a:pt x="756973" y="4186727"/>
                  <a:pt x="714324" y="4257697"/>
                  <a:pt x="689620" y="4275939"/>
                </a:cubicBezTo>
                <a:cubicBezTo>
                  <a:pt x="686930" y="4256750"/>
                  <a:pt x="711162" y="4252202"/>
                  <a:pt x="707743" y="4237132"/>
                </a:cubicBezTo>
                <a:lnTo>
                  <a:pt x="677301" y="4271576"/>
                </a:lnTo>
                <a:cubicBezTo>
                  <a:pt x="659957" y="4256679"/>
                  <a:pt x="702541" y="4212674"/>
                  <a:pt x="705296" y="4204898"/>
                </a:cubicBezTo>
                <a:cubicBezTo>
                  <a:pt x="803803" y="4054504"/>
                  <a:pt x="925866" y="3889109"/>
                  <a:pt x="1011991" y="3761320"/>
                </a:cubicBezTo>
                <a:cubicBezTo>
                  <a:pt x="1015880" y="3762698"/>
                  <a:pt x="1018636" y="3754919"/>
                  <a:pt x="1020012" y="3751031"/>
                </a:cubicBezTo>
                <a:cubicBezTo>
                  <a:pt x="1033709" y="3751505"/>
                  <a:pt x="1023241" y="3729562"/>
                  <a:pt x="1020012" y="3751031"/>
                </a:cubicBezTo>
                <a:cubicBezTo>
                  <a:pt x="1016122" y="3749654"/>
                  <a:pt x="1013368" y="3757431"/>
                  <a:pt x="1011991" y="3761320"/>
                </a:cubicBezTo>
                <a:cubicBezTo>
                  <a:pt x="973297" y="3806701"/>
                  <a:pt x="933226" y="3855972"/>
                  <a:pt x="895668" y="3910510"/>
                </a:cubicBezTo>
                <a:cubicBezTo>
                  <a:pt x="854219" y="3963670"/>
                  <a:pt x="818443" y="4027591"/>
                  <a:pt x="778195" y="4062941"/>
                </a:cubicBezTo>
                <a:cubicBezTo>
                  <a:pt x="772928" y="4065451"/>
                  <a:pt x="730342" y="4109455"/>
                  <a:pt x="730342" y="4109455"/>
                </a:cubicBezTo>
                <a:cubicBezTo>
                  <a:pt x="712758" y="4107603"/>
                  <a:pt x="732192" y="4091873"/>
                  <a:pt x="740214" y="4081585"/>
                </a:cubicBezTo>
                <a:cubicBezTo>
                  <a:pt x="729207" y="4100298"/>
                  <a:pt x="749843" y="4066760"/>
                  <a:pt x="767494" y="4041643"/>
                </a:cubicBezTo>
                <a:cubicBezTo>
                  <a:pt x="823583" y="3961573"/>
                  <a:pt x="892313" y="3868473"/>
                  <a:pt x="936517" y="3807535"/>
                </a:cubicBezTo>
                <a:lnTo>
                  <a:pt x="1172875" y="3472080"/>
                </a:lnTo>
                <a:lnTo>
                  <a:pt x="1149334" y="3494021"/>
                </a:lnTo>
                <a:lnTo>
                  <a:pt x="1177738" y="3465179"/>
                </a:lnTo>
                <a:lnTo>
                  <a:pt x="1190675" y="3446818"/>
                </a:lnTo>
                <a:lnTo>
                  <a:pt x="1190650" y="3446825"/>
                </a:lnTo>
                <a:cubicBezTo>
                  <a:pt x="1187678" y="3448985"/>
                  <a:pt x="1184623" y="3451810"/>
                  <a:pt x="1183719" y="3452954"/>
                </a:cubicBezTo>
                <a:cubicBezTo>
                  <a:pt x="1155920" y="3478434"/>
                  <a:pt x="1127350" y="3512491"/>
                  <a:pt x="1100599" y="3532493"/>
                </a:cubicBezTo>
                <a:cubicBezTo>
                  <a:pt x="1121100" y="3506567"/>
                  <a:pt x="1152745" y="3481237"/>
                  <a:pt x="1175142" y="3456198"/>
                </a:cubicBezTo>
                <a:cubicBezTo>
                  <a:pt x="1168439" y="3463810"/>
                  <a:pt x="1181295" y="3450664"/>
                  <a:pt x="1179505" y="3449468"/>
                </a:cubicBezTo>
                <a:cubicBezTo>
                  <a:pt x="1176106" y="3447546"/>
                  <a:pt x="1174613" y="3454794"/>
                  <a:pt x="1174613" y="3454794"/>
                </a:cubicBezTo>
                <a:cubicBezTo>
                  <a:pt x="1159806" y="3468677"/>
                  <a:pt x="1145684" y="3482302"/>
                  <a:pt x="1131745" y="3495459"/>
                </a:cubicBezTo>
                <a:lnTo>
                  <a:pt x="1103668" y="3520900"/>
                </a:lnTo>
                <a:lnTo>
                  <a:pt x="1106476" y="3516246"/>
                </a:lnTo>
                <a:lnTo>
                  <a:pt x="1106577" y="3516032"/>
                </a:lnTo>
                <a:lnTo>
                  <a:pt x="1107736" y="3514827"/>
                </a:lnTo>
                <a:cubicBezTo>
                  <a:pt x="1110910" y="3512023"/>
                  <a:pt x="1127273" y="3497549"/>
                  <a:pt x="1126742" y="3496146"/>
                </a:cubicBezTo>
                <a:cubicBezTo>
                  <a:pt x="1125063" y="3491703"/>
                  <a:pt x="1109229" y="3507579"/>
                  <a:pt x="1111568" y="3506695"/>
                </a:cubicBezTo>
                <a:lnTo>
                  <a:pt x="1110237" y="3508058"/>
                </a:lnTo>
                <a:lnTo>
                  <a:pt x="1109496" y="3505346"/>
                </a:lnTo>
                <a:cubicBezTo>
                  <a:pt x="1108583" y="3505924"/>
                  <a:pt x="1107122" y="3507801"/>
                  <a:pt x="1105432" y="3510288"/>
                </a:cubicBezTo>
                <a:lnTo>
                  <a:pt x="1101324" y="3516804"/>
                </a:lnTo>
                <a:lnTo>
                  <a:pt x="1097348" y="3520357"/>
                </a:lnTo>
                <a:cubicBezTo>
                  <a:pt x="1093308" y="3520280"/>
                  <a:pt x="1107527" y="3506619"/>
                  <a:pt x="1107527" y="3506619"/>
                </a:cubicBezTo>
                <a:cubicBezTo>
                  <a:pt x="1134940" y="3481286"/>
                  <a:pt x="1157865" y="3457650"/>
                  <a:pt x="1180047" y="3436165"/>
                </a:cubicBezTo>
                <a:cubicBezTo>
                  <a:pt x="1181855" y="3433877"/>
                  <a:pt x="1208823" y="3410318"/>
                  <a:pt x="1205972" y="3406316"/>
                </a:cubicBezTo>
                <a:cubicBezTo>
                  <a:pt x="1203741" y="3403952"/>
                  <a:pt x="1187073" y="3421747"/>
                  <a:pt x="1201718" y="3409796"/>
                </a:cubicBezTo>
                <a:cubicBezTo>
                  <a:pt x="1180175" y="3429433"/>
                  <a:pt x="1162338" y="3447672"/>
                  <a:pt x="1142055" y="3467102"/>
                </a:cubicBezTo>
                <a:cubicBezTo>
                  <a:pt x="1140885" y="3467543"/>
                  <a:pt x="1122833" y="3489338"/>
                  <a:pt x="1119767" y="3488894"/>
                </a:cubicBezTo>
                <a:cubicBezTo>
                  <a:pt x="1115748" y="3485333"/>
                  <a:pt x="1131030" y="3474477"/>
                  <a:pt x="1131030" y="3474477"/>
                </a:cubicBezTo>
                <a:cubicBezTo>
                  <a:pt x="1156934" y="3448111"/>
                  <a:pt x="1170623" y="3433045"/>
                  <a:pt x="1195889" y="3408524"/>
                </a:cubicBezTo>
                <a:cubicBezTo>
                  <a:pt x="1197699" y="3406236"/>
                  <a:pt x="1222413" y="3383795"/>
                  <a:pt x="1220095" y="3381196"/>
                </a:cubicBezTo>
                <a:cubicBezTo>
                  <a:pt x="1217028" y="3380751"/>
                  <a:pt x="1200341" y="3402030"/>
                  <a:pt x="1202150" y="3399741"/>
                </a:cubicBezTo>
                <a:cubicBezTo>
                  <a:pt x="1194828" y="3405717"/>
                  <a:pt x="1191015" y="3410367"/>
                  <a:pt x="1182416" y="3417091"/>
                </a:cubicBezTo>
                <a:cubicBezTo>
                  <a:pt x="1191233" y="3403869"/>
                  <a:pt x="1204705" y="3395299"/>
                  <a:pt x="1214050" y="3383481"/>
                </a:cubicBezTo>
                <a:cubicBezTo>
                  <a:pt x="1217028" y="3380751"/>
                  <a:pt x="1217884" y="3375350"/>
                  <a:pt x="1221696" y="3370700"/>
                </a:cubicBezTo>
                <a:cubicBezTo>
                  <a:pt x="1230317" y="3357551"/>
                  <a:pt x="1247072" y="3342930"/>
                  <a:pt x="1256417" y="3331110"/>
                </a:cubicBezTo>
                <a:cubicBezTo>
                  <a:pt x="1253774" y="3335317"/>
                  <a:pt x="1261312" y="3325784"/>
                  <a:pt x="1260780" y="3324383"/>
                </a:cubicBezTo>
                <a:cubicBezTo>
                  <a:pt x="1259101" y="3319937"/>
                  <a:pt x="1251544" y="3332952"/>
                  <a:pt x="1250373" y="3333394"/>
                </a:cubicBezTo>
                <a:lnTo>
                  <a:pt x="1241404" y="3342848"/>
                </a:lnTo>
                <a:lnTo>
                  <a:pt x="1233122" y="3356390"/>
                </a:lnTo>
                <a:cubicBezTo>
                  <a:pt x="1228655" y="3363121"/>
                  <a:pt x="1224888" y="3367618"/>
                  <a:pt x="1222297" y="3367571"/>
                </a:cubicBezTo>
                <a:lnTo>
                  <a:pt x="1224781" y="3360366"/>
                </a:lnTo>
                <a:lnTo>
                  <a:pt x="1210919" y="3374975"/>
                </a:lnTo>
                <a:cubicBezTo>
                  <a:pt x="1197861" y="3388399"/>
                  <a:pt x="1184778" y="3401231"/>
                  <a:pt x="1171293" y="3413010"/>
                </a:cubicBezTo>
                <a:cubicBezTo>
                  <a:pt x="1181819" y="3399007"/>
                  <a:pt x="1192727" y="3388668"/>
                  <a:pt x="1203516" y="3378375"/>
                </a:cubicBezTo>
                <a:lnTo>
                  <a:pt x="1231570" y="3347764"/>
                </a:lnTo>
                <a:lnTo>
                  <a:pt x="1235453" y="3340862"/>
                </a:lnTo>
                <a:lnTo>
                  <a:pt x="1240883" y="3331680"/>
                </a:lnTo>
                <a:lnTo>
                  <a:pt x="1238945" y="3332636"/>
                </a:lnTo>
                <a:cubicBezTo>
                  <a:pt x="1211037" y="3361364"/>
                  <a:pt x="1187666" y="3386773"/>
                  <a:pt x="1161230" y="3411735"/>
                </a:cubicBezTo>
                <a:lnTo>
                  <a:pt x="1152820" y="3418453"/>
                </a:lnTo>
                <a:lnTo>
                  <a:pt x="1144513" y="3430222"/>
                </a:lnTo>
                <a:cubicBezTo>
                  <a:pt x="1137619" y="3439280"/>
                  <a:pt x="1140391" y="3432643"/>
                  <a:pt x="1146351" y="3420575"/>
                </a:cubicBezTo>
                <a:lnTo>
                  <a:pt x="1154557" y="3404254"/>
                </a:lnTo>
                <a:lnTo>
                  <a:pt x="1147230" y="3411908"/>
                </a:lnTo>
                <a:lnTo>
                  <a:pt x="1151638" y="3401334"/>
                </a:lnTo>
                <a:cubicBezTo>
                  <a:pt x="1154240" y="3385543"/>
                  <a:pt x="1144879" y="3402308"/>
                  <a:pt x="1139593" y="3413584"/>
                </a:cubicBezTo>
                <a:lnTo>
                  <a:pt x="1131420" y="3427888"/>
                </a:lnTo>
                <a:lnTo>
                  <a:pt x="1123367" y="3435940"/>
                </a:lnTo>
                <a:lnTo>
                  <a:pt x="1122399" y="3436915"/>
                </a:lnTo>
                <a:lnTo>
                  <a:pt x="1125325" y="3430995"/>
                </a:lnTo>
                <a:cubicBezTo>
                  <a:pt x="1129229" y="3423003"/>
                  <a:pt x="1133233" y="3415165"/>
                  <a:pt x="1137714" y="3408052"/>
                </a:cubicBezTo>
                <a:cubicBezTo>
                  <a:pt x="1142297" y="3399745"/>
                  <a:pt x="1148081" y="3391127"/>
                  <a:pt x="1153746" y="3382326"/>
                </a:cubicBezTo>
                <a:lnTo>
                  <a:pt x="1164538" y="3363426"/>
                </a:lnTo>
                <a:lnTo>
                  <a:pt x="1157662" y="3368409"/>
                </a:lnTo>
                <a:lnTo>
                  <a:pt x="1156647" y="3369906"/>
                </a:lnTo>
                <a:cubicBezTo>
                  <a:pt x="1150240" y="3379487"/>
                  <a:pt x="1142639" y="3390396"/>
                  <a:pt x="1141082" y="3393868"/>
                </a:cubicBezTo>
                <a:cubicBezTo>
                  <a:pt x="1138757" y="3395730"/>
                  <a:pt x="1133918" y="3399610"/>
                  <a:pt x="1132756" y="3400542"/>
                </a:cubicBezTo>
                <a:cubicBezTo>
                  <a:pt x="1130229" y="3404789"/>
                  <a:pt x="1129836" y="3407328"/>
                  <a:pt x="1128630" y="3410888"/>
                </a:cubicBezTo>
                <a:cubicBezTo>
                  <a:pt x="1127470" y="3411820"/>
                  <a:pt x="1122670" y="3413073"/>
                  <a:pt x="1120111" y="3417716"/>
                </a:cubicBezTo>
                <a:cubicBezTo>
                  <a:pt x="1117586" y="3421964"/>
                  <a:pt x="1113259" y="3434695"/>
                  <a:pt x="1106860" y="3442045"/>
                </a:cubicBezTo>
                <a:cubicBezTo>
                  <a:pt x="1104340" y="3445179"/>
                  <a:pt x="1103131" y="3446124"/>
                  <a:pt x="1102781" y="3445711"/>
                </a:cubicBezTo>
                <a:lnTo>
                  <a:pt x="1103359" y="3443261"/>
                </a:lnTo>
                <a:lnTo>
                  <a:pt x="1096775" y="3455153"/>
                </a:lnTo>
                <a:cubicBezTo>
                  <a:pt x="1094663" y="3458587"/>
                  <a:pt x="1092801" y="3461080"/>
                  <a:pt x="1091626" y="3461533"/>
                </a:cubicBezTo>
                <a:cubicBezTo>
                  <a:pt x="1084352" y="3462433"/>
                  <a:pt x="1097279" y="3445570"/>
                  <a:pt x="1097279" y="3445570"/>
                </a:cubicBezTo>
                <a:cubicBezTo>
                  <a:pt x="1099595" y="3441898"/>
                  <a:pt x="1103325" y="3435360"/>
                  <a:pt x="1107395" y="3427928"/>
                </a:cubicBezTo>
                <a:lnTo>
                  <a:pt x="1118930" y="3406143"/>
                </a:lnTo>
                <a:lnTo>
                  <a:pt x="1119076" y="3402247"/>
                </a:lnTo>
                <a:cubicBezTo>
                  <a:pt x="1119627" y="3399492"/>
                  <a:pt x="1121128" y="3396134"/>
                  <a:pt x="1123214" y="3392425"/>
                </a:cubicBezTo>
                <a:lnTo>
                  <a:pt x="1125265" y="3389216"/>
                </a:lnTo>
                <a:lnTo>
                  <a:pt x="1124402" y="3390270"/>
                </a:lnTo>
                <a:lnTo>
                  <a:pt x="1122055" y="3393806"/>
                </a:lnTo>
                <a:lnTo>
                  <a:pt x="1109346" y="3414866"/>
                </a:lnTo>
                <a:cubicBezTo>
                  <a:pt x="1107985" y="3417066"/>
                  <a:pt x="1106097" y="3419137"/>
                  <a:pt x="1103915" y="3421442"/>
                </a:cubicBezTo>
                <a:lnTo>
                  <a:pt x="1103306" y="3422119"/>
                </a:lnTo>
                <a:lnTo>
                  <a:pt x="1096953" y="3431762"/>
                </a:lnTo>
                <a:lnTo>
                  <a:pt x="1091317" y="3439772"/>
                </a:lnTo>
                <a:lnTo>
                  <a:pt x="1091306" y="3439791"/>
                </a:lnTo>
                <a:lnTo>
                  <a:pt x="1091296" y="3439802"/>
                </a:lnTo>
                <a:lnTo>
                  <a:pt x="1071283" y="3468235"/>
                </a:lnTo>
                <a:cubicBezTo>
                  <a:pt x="1065820" y="3473835"/>
                  <a:pt x="1050519" y="3497391"/>
                  <a:pt x="1050519" y="3497391"/>
                </a:cubicBezTo>
                <a:lnTo>
                  <a:pt x="1049474" y="3490629"/>
                </a:lnTo>
                <a:lnTo>
                  <a:pt x="1046262" y="3496336"/>
                </a:lnTo>
                <a:lnTo>
                  <a:pt x="1044512" y="3497294"/>
                </a:lnTo>
                <a:lnTo>
                  <a:pt x="1039749" y="3500495"/>
                </a:lnTo>
                <a:lnTo>
                  <a:pt x="1042212" y="3495772"/>
                </a:lnTo>
                <a:cubicBezTo>
                  <a:pt x="1054182" y="3473258"/>
                  <a:pt x="1066470" y="3450162"/>
                  <a:pt x="1079258" y="3424907"/>
                </a:cubicBezTo>
                <a:cubicBezTo>
                  <a:pt x="1080521" y="3422784"/>
                  <a:pt x="1082515" y="3418964"/>
                  <a:pt x="1085022" y="3414128"/>
                </a:cubicBezTo>
                <a:lnTo>
                  <a:pt x="1091791" y="3401230"/>
                </a:lnTo>
                <a:lnTo>
                  <a:pt x="1098822" y="3384543"/>
                </a:lnTo>
                <a:lnTo>
                  <a:pt x="1102311" y="3377315"/>
                </a:lnTo>
                <a:lnTo>
                  <a:pt x="1099393" y="3380809"/>
                </a:lnTo>
                <a:cubicBezTo>
                  <a:pt x="1098978" y="3379994"/>
                  <a:pt x="1108105" y="3364553"/>
                  <a:pt x="1109128" y="3362066"/>
                </a:cubicBezTo>
                <a:cubicBezTo>
                  <a:pt x="1109523" y="3359527"/>
                  <a:pt x="1109010" y="3350677"/>
                  <a:pt x="1106887" y="3350155"/>
                </a:cubicBezTo>
                <a:cubicBezTo>
                  <a:pt x="1105726" y="3351086"/>
                  <a:pt x="1084671" y="3388709"/>
                  <a:pt x="1081951" y="3393113"/>
                </a:cubicBezTo>
                <a:cubicBezTo>
                  <a:pt x="1074385" y="3403625"/>
                  <a:pt x="1067945" y="3413603"/>
                  <a:pt x="1061739" y="3420800"/>
                </a:cubicBezTo>
                <a:cubicBezTo>
                  <a:pt x="1060577" y="3421732"/>
                  <a:pt x="1055939" y="3423227"/>
                  <a:pt x="1054777" y="3424158"/>
                </a:cubicBezTo>
                <a:cubicBezTo>
                  <a:pt x="1044895" y="3434303"/>
                  <a:pt x="1040483" y="3460807"/>
                  <a:pt x="1036282" y="3457136"/>
                </a:cubicBezTo>
                <a:cubicBezTo>
                  <a:pt x="1036282" y="3457136"/>
                  <a:pt x="1037847" y="3451437"/>
                  <a:pt x="1038252" y="3446667"/>
                </a:cubicBezTo>
                <a:lnTo>
                  <a:pt x="1038675" y="3447511"/>
                </a:lnTo>
                <a:lnTo>
                  <a:pt x="1038050" y="3449052"/>
                </a:lnTo>
                <a:cubicBezTo>
                  <a:pt x="1038631" y="3448587"/>
                  <a:pt x="1038923" y="3448353"/>
                  <a:pt x="1038947" y="3448055"/>
                </a:cubicBezTo>
                <a:lnTo>
                  <a:pt x="1038675" y="3447511"/>
                </a:lnTo>
                <a:lnTo>
                  <a:pt x="1039825" y="3444681"/>
                </a:lnTo>
                <a:lnTo>
                  <a:pt x="1041056" y="3443121"/>
                </a:lnTo>
                <a:cubicBezTo>
                  <a:pt x="1041672" y="3441980"/>
                  <a:pt x="1041973" y="3441090"/>
                  <a:pt x="1041973" y="3441090"/>
                </a:cubicBezTo>
                <a:cubicBezTo>
                  <a:pt x="1041973" y="3441090"/>
                  <a:pt x="1039095" y="3436730"/>
                  <a:pt x="1040492" y="3433018"/>
                </a:cubicBezTo>
                <a:cubicBezTo>
                  <a:pt x="1041472" y="3428896"/>
                  <a:pt x="1045076" y="3422582"/>
                  <a:pt x="1048799" y="3416448"/>
                </a:cubicBezTo>
                <a:lnTo>
                  <a:pt x="1054531" y="3406618"/>
                </a:lnTo>
                <a:lnTo>
                  <a:pt x="1048900" y="3408877"/>
                </a:lnTo>
                <a:cubicBezTo>
                  <a:pt x="1046628" y="3409665"/>
                  <a:pt x="1044209" y="3410510"/>
                  <a:pt x="1041928" y="3411658"/>
                </a:cubicBezTo>
                <a:lnTo>
                  <a:pt x="1041062" y="3412306"/>
                </a:lnTo>
                <a:lnTo>
                  <a:pt x="1023785" y="3440901"/>
                </a:lnTo>
                <a:lnTo>
                  <a:pt x="997981" y="3488914"/>
                </a:lnTo>
                <a:lnTo>
                  <a:pt x="994886" y="3491195"/>
                </a:lnTo>
                <a:lnTo>
                  <a:pt x="987965" y="3496959"/>
                </a:lnTo>
                <a:lnTo>
                  <a:pt x="995076" y="3481280"/>
                </a:lnTo>
                <a:lnTo>
                  <a:pt x="986046" y="3495240"/>
                </a:lnTo>
                <a:lnTo>
                  <a:pt x="983178" y="3492414"/>
                </a:lnTo>
                <a:lnTo>
                  <a:pt x="979032" y="3496426"/>
                </a:lnTo>
                <a:lnTo>
                  <a:pt x="986134" y="3481892"/>
                </a:lnTo>
                <a:lnTo>
                  <a:pt x="989021" y="3477761"/>
                </a:lnTo>
                <a:cubicBezTo>
                  <a:pt x="990019" y="3476477"/>
                  <a:pt x="990709" y="3475799"/>
                  <a:pt x="990843" y="3476150"/>
                </a:cubicBezTo>
                <a:lnTo>
                  <a:pt x="989192" y="3475628"/>
                </a:lnTo>
                <a:lnTo>
                  <a:pt x="998695" y="3456183"/>
                </a:lnTo>
                <a:lnTo>
                  <a:pt x="1003116" y="3451449"/>
                </a:lnTo>
                <a:lnTo>
                  <a:pt x="1004133" y="3450448"/>
                </a:lnTo>
                <a:lnTo>
                  <a:pt x="996075" y="3451407"/>
                </a:lnTo>
                <a:lnTo>
                  <a:pt x="994720" y="3451660"/>
                </a:lnTo>
                <a:lnTo>
                  <a:pt x="994874" y="3450213"/>
                </a:lnTo>
                <a:cubicBezTo>
                  <a:pt x="995310" y="3446004"/>
                  <a:pt x="996358" y="3435602"/>
                  <a:pt x="996939" y="3427268"/>
                </a:cubicBezTo>
                <a:lnTo>
                  <a:pt x="997114" y="3422724"/>
                </a:lnTo>
                <a:lnTo>
                  <a:pt x="1005926" y="3409169"/>
                </a:lnTo>
                <a:cubicBezTo>
                  <a:pt x="1010111" y="3402140"/>
                  <a:pt x="1013082" y="3396235"/>
                  <a:pt x="1013784" y="3392609"/>
                </a:cubicBezTo>
                <a:lnTo>
                  <a:pt x="1004901" y="3401287"/>
                </a:lnTo>
                <a:lnTo>
                  <a:pt x="1012507" y="3390723"/>
                </a:lnTo>
                <a:lnTo>
                  <a:pt x="1013643" y="3389144"/>
                </a:lnTo>
                <a:cubicBezTo>
                  <a:pt x="1017497" y="3383992"/>
                  <a:pt x="1021550" y="3378580"/>
                  <a:pt x="1025392" y="3372951"/>
                </a:cubicBezTo>
                <a:lnTo>
                  <a:pt x="1030531" y="3364362"/>
                </a:lnTo>
                <a:lnTo>
                  <a:pt x="1034079" y="3351104"/>
                </a:lnTo>
                <a:cubicBezTo>
                  <a:pt x="1034718" y="3343552"/>
                  <a:pt x="1031115" y="3360519"/>
                  <a:pt x="1029238" y="3354984"/>
                </a:cubicBezTo>
                <a:cubicBezTo>
                  <a:pt x="1027360" y="3349452"/>
                  <a:pt x="1038406" y="3338373"/>
                  <a:pt x="1041325" y="3331587"/>
                </a:cubicBezTo>
                <a:cubicBezTo>
                  <a:pt x="1046209" y="3325079"/>
                  <a:pt x="1052415" y="3317883"/>
                  <a:pt x="1055537" y="3308711"/>
                </a:cubicBezTo>
                <a:cubicBezTo>
                  <a:pt x="1055537" y="3308711"/>
                  <a:pt x="1055017" y="3307924"/>
                  <a:pt x="1054523" y="3306839"/>
                </a:cubicBezTo>
                <a:lnTo>
                  <a:pt x="1053819" y="3303849"/>
                </a:lnTo>
                <a:lnTo>
                  <a:pt x="1048647" y="3309545"/>
                </a:lnTo>
                <a:cubicBezTo>
                  <a:pt x="1043019" y="3314793"/>
                  <a:pt x="1037839" y="3319191"/>
                  <a:pt x="1032428" y="3324445"/>
                </a:cubicBezTo>
                <a:lnTo>
                  <a:pt x="1026620" y="3331057"/>
                </a:lnTo>
                <a:lnTo>
                  <a:pt x="1014136" y="3348707"/>
                </a:lnTo>
                <a:lnTo>
                  <a:pt x="1000306" y="3368006"/>
                </a:lnTo>
                <a:lnTo>
                  <a:pt x="997310" y="3372857"/>
                </a:lnTo>
                <a:lnTo>
                  <a:pt x="993603" y="3379409"/>
                </a:lnTo>
                <a:lnTo>
                  <a:pt x="991952" y="3384088"/>
                </a:lnTo>
                <a:cubicBezTo>
                  <a:pt x="991178" y="3385333"/>
                  <a:pt x="990465" y="3385930"/>
                  <a:pt x="989960" y="3385995"/>
                </a:cubicBezTo>
                <a:lnTo>
                  <a:pt x="989946" y="3385870"/>
                </a:lnTo>
                <a:lnTo>
                  <a:pt x="989587" y="3386501"/>
                </a:lnTo>
                <a:cubicBezTo>
                  <a:pt x="987159" y="3390267"/>
                  <a:pt x="984883" y="3393012"/>
                  <a:pt x="982788" y="3394009"/>
                </a:cubicBezTo>
                <a:lnTo>
                  <a:pt x="983032" y="3391866"/>
                </a:lnTo>
                <a:lnTo>
                  <a:pt x="991897" y="3378879"/>
                </a:lnTo>
                <a:cubicBezTo>
                  <a:pt x="991897" y="3378879"/>
                  <a:pt x="990895" y="3377399"/>
                  <a:pt x="990006" y="3375347"/>
                </a:cubicBezTo>
                <a:lnTo>
                  <a:pt x="989692" y="3373569"/>
                </a:lnTo>
                <a:lnTo>
                  <a:pt x="993661" y="3366076"/>
                </a:lnTo>
                <a:cubicBezTo>
                  <a:pt x="995345" y="3363468"/>
                  <a:pt x="996689" y="3362132"/>
                  <a:pt x="997186" y="3363178"/>
                </a:cubicBezTo>
                <a:lnTo>
                  <a:pt x="992021" y="3363476"/>
                </a:lnTo>
                <a:lnTo>
                  <a:pt x="995440" y="3358302"/>
                </a:lnTo>
                <a:cubicBezTo>
                  <a:pt x="1005037" y="3344163"/>
                  <a:pt x="1021434" y="3320764"/>
                  <a:pt x="1026537" y="3314327"/>
                </a:cubicBezTo>
                <a:cubicBezTo>
                  <a:pt x="1050757" y="3264782"/>
                  <a:pt x="997422" y="3337991"/>
                  <a:pt x="985156" y="3350266"/>
                </a:cubicBezTo>
                <a:cubicBezTo>
                  <a:pt x="975331" y="3363210"/>
                  <a:pt x="966909" y="3375039"/>
                  <a:pt x="959522" y="3384595"/>
                </a:cubicBezTo>
                <a:lnTo>
                  <a:pt x="940736" y="3404589"/>
                </a:lnTo>
                <a:lnTo>
                  <a:pt x="939739" y="3404260"/>
                </a:lnTo>
                <a:cubicBezTo>
                  <a:pt x="938562" y="3404713"/>
                  <a:pt x="936523" y="3407104"/>
                  <a:pt x="934118" y="3410437"/>
                </a:cubicBezTo>
                <a:lnTo>
                  <a:pt x="931166" y="3414921"/>
                </a:lnTo>
                <a:lnTo>
                  <a:pt x="915970" y="3431342"/>
                </a:lnTo>
                <a:lnTo>
                  <a:pt x="915526" y="3424416"/>
                </a:lnTo>
                <a:lnTo>
                  <a:pt x="921995" y="3407922"/>
                </a:lnTo>
                <a:lnTo>
                  <a:pt x="925896" y="3402933"/>
                </a:lnTo>
                <a:cubicBezTo>
                  <a:pt x="939197" y="3385316"/>
                  <a:pt x="956927" y="3369349"/>
                  <a:pt x="960614" y="3350272"/>
                </a:cubicBezTo>
                <a:cubicBezTo>
                  <a:pt x="959652" y="3342961"/>
                  <a:pt x="957806" y="3340229"/>
                  <a:pt x="961114" y="3333348"/>
                </a:cubicBezTo>
                <a:cubicBezTo>
                  <a:pt x="969688" y="3315610"/>
                  <a:pt x="991568" y="3304797"/>
                  <a:pt x="1002873" y="3285212"/>
                </a:cubicBezTo>
                <a:cubicBezTo>
                  <a:pt x="1001850" y="3285907"/>
                  <a:pt x="999419" y="3284657"/>
                  <a:pt x="996949" y="3282713"/>
                </a:cubicBezTo>
                <a:lnTo>
                  <a:pt x="992761" y="3278172"/>
                </a:lnTo>
                <a:lnTo>
                  <a:pt x="990818" y="3280207"/>
                </a:lnTo>
                <a:cubicBezTo>
                  <a:pt x="990237" y="3280673"/>
                  <a:pt x="990258" y="3279638"/>
                  <a:pt x="990652" y="3277834"/>
                </a:cubicBezTo>
                <a:lnTo>
                  <a:pt x="991009" y="3276640"/>
                </a:lnTo>
                <a:lnTo>
                  <a:pt x="991178" y="3276454"/>
                </a:lnTo>
                <a:lnTo>
                  <a:pt x="990787" y="3276032"/>
                </a:lnTo>
                <a:lnTo>
                  <a:pt x="990735" y="3275162"/>
                </a:lnTo>
                <a:lnTo>
                  <a:pt x="1005109" y="3253577"/>
                </a:lnTo>
                <a:lnTo>
                  <a:pt x="994524" y="3262513"/>
                </a:lnTo>
                <a:lnTo>
                  <a:pt x="996250" y="3260358"/>
                </a:lnTo>
                <a:lnTo>
                  <a:pt x="971794" y="3284153"/>
                </a:lnTo>
                <a:cubicBezTo>
                  <a:pt x="960824" y="3294916"/>
                  <a:pt x="950159" y="3305163"/>
                  <a:pt x="939709" y="3314059"/>
                </a:cubicBezTo>
                <a:cubicBezTo>
                  <a:pt x="950419" y="3301723"/>
                  <a:pt x="963363" y="3288810"/>
                  <a:pt x="975774" y="3277435"/>
                </a:cubicBezTo>
                <a:lnTo>
                  <a:pt x="987458" y="3264732"/>
                </a:lnTo>
                <a:cubicBezTo>
                  <a:pt x="987172" y="3263971"/>
                  <a:pt x="986306" y="3263965"/>
                  <a:pt x="985139" y="3264419"/>
                </a:cubicBezTo>
                <a:lnTo>
                  <a:pt x="984518" y="3264786"/>
                </a:lnTo>
                <a:lnTo>
                  <a:pt x="980691" y="3268641"/>
                </a:lnTo>
                <a:lnTo>
                  <a:pt x="981862" y="3266643"/>
                </a:lnTo>
                <a:lnTo>
                  <a:pt x="982125" y="3266209"/>
                </a:lnTo>
                <a:lnTo>
                  <a:pt x="981024" y="3266864"/>
                </a:lnTo>
                <a:cubicBezTo>
                  <a:pt x="978052" y="3269023"/>
                  <a:pt x="974997" y="3271848"/>
                  <a:pt x="974094" y="3272992"/>
                </a:cubicBezTo>
                <a:cubicBezTo>
                  <a:pt x="946294" y="3298472"/>
                  <a:pt x="917725" y="3332527"/>
                  <a:pt x="890974" y="3352531"/>
                </a:cubicBezTo>
                <a:cubicBezTo>
                  <a:pt x="911474" y="3326603"/>
                  <a:pt x="943119" y="3301274"/>
                  <a:pt x="965515" y="3276234"/>
                </a:cubicBezTo>
                <a:cubicBezTo>
                  <a:pt x="958813" y="3283848"/>
                  <a:pt x="971669" y="3270700"/>
                  <a:pt x="969880" y="3269505"/>
                </a:cubicBezTo>
                <a:cubicBezTo>
                  <a:pt x="966479" y="3267584"/>
                  <a:pt x="964986" y="3274831"/>
                  <a:pt x="964986" y="3274831"/>
                </a:cubicBezTo>
                <a:cubicBezTo>
                  <a:pt x="950179" y="3288715"/>
                  <a:pt x="936058" y="3302341"/>
                  <a:pt x="922119" y="3315495"/>
                </a:cubicBezTo>
                <a:lnTo>
                  <a:pt x="894042" y="3340937"/>
                </a:lnTo>
                <a:lnTo>
                  <a:pt x="896849" y="3336284"/>
                </a:lnTo>
                <a:lnTo>
                  <a:pt x="896951" y="3336069"/>
                </a:lnTo>
                <a:lnTo>
                  <a:pt x="898108" y="3334864"/>
                </a:lnTo>
                <a:cubicBezTo>
                  <a:pt x="901282" y="3332060"/>
                  <a:pt x="917647" y="3317587"/>
                  <a:pt x="917116" y="3316185"/>
                </a:cubicBezTo>
                <a:cubicBezTo>
                  <a:pt x="915436" y="3311741"/>
                  <a:pt x="899603" y="3327617"/>
                  <a:pt x="901942" y="3326733"/>
                </a:cubicBezTo>
                <a:lnTo>
                  <a:pt x="900610" y="3328095"/>
                </a:lnTo>
                <a:lnTo>
                  <a:pt x="899871" y="3325383"/>
                </a:lnTo>
                <a:cubicBezTo>
                  <a:pt x="898957" y="3325960"/>
                  <a:pt x="897494" y="3327839"/>
                  <a:pt x="895806" y="3330326"/>
                </a:cubicBezTo>
                <a:lnTo>
                  <a:pt x="891698" y="3336843"/>
                </a:lnTo>
                <a:lnTo>
                  <a:pt x="887722" y="3340394"/>
                </a:lnTo>
                <a:cubicBezTo>
                  <a:pt x="883682" y="3340317"/>
                  <a:pt x="897902" y="3326656"/>
                  <a:pt x="897902" y="3326656"/>
                </a:cubicBezTo>
                <a:cubicBezTo>
                  <a:pt x="925312" y="3301323"/>
                  <a:pt x="948238" y="3277688"/>
                  <a:pt x="970420" y="3256202"/>
                </a:cubicBezTo>
                <a:cubicBezTo>
                  <a:pt x="971098" y="3255346"/>
                  <a:pt x="975315" y="3251496"/>
                  <a:pt x="980170" y="3246808"/>
                </a:cubicBezTo>
                <a:lnTo>
                  <a:pt x="983980" y="3243054"/>
                </a:lnTo>
                <a:lnTo>
                  <a:pt x="983563" y="3243099"/>
                </a:lnTo>
                <a:cubicBezTo>
                  <a:pt x="982141" y="3243242"/>
                  <a:pt x="980647" y="3243364"/>
                  <a:pt x="979440" y="3243342"/>
                </a:cubicBezTo>
                <a:lnTo>
                  <a:pt x="978180" y="3243023"/>
                </a:lnTo>
                <a:lnTo>
                  <a:pt x="961787" y="3258564"/>
                </a:lnTo>
                <a:lnTo>
                  <a:pt x="948926" y="3271083"/>
                </a:lnTo>
                <a:lnTo>
                  <a:pt x="944336" y="3277386"/>
                </a:lnTo>
                <a:lnTo>
                  <a:pt x="939852" y="3279913"/>
                </a:lnTo>
                <a:lnTo>
                  <a:pt x="932429" y="3287139"/>
                </a:lnTo>
                <a:cubicBezTo>
                  <a:pt x="931258" y="3287581"/>
                  <a:pt x="913205" y="3309375"/>
                  <a:pt x="910141" y="3308931"/>
                </a:cubicBezTo>
                <a:cubicBezTo>
                  <a:pt x="908131" y="3307151"/>
                  <a:pt x="910946" y="3303547"/>
                  <a:pt x="914264" y="3300387"/>
                </a:cubicBezTo>
                <a:lnTo>
                  <a:pt x="915660" y="3299193"/>
                </a:lnTo>
                <a:lnTo>
                  <a:pt x="916878" y="3296280"/>
                </a:lnTo>
                <a:cubicBezTo>
                  <a:pt x="919839" y="3290271"/>
                  <a:pt x="925163" y="3281117"/>
                  <a:pt x="925930" y="3279251"/>
                </a:cubicBezTo>
                <a:cubicBezTo>
                  <a:pt x="929582" y="3272898"/>
                  <a:pt x="932347" y="3267836"/>
                  <a:pt x="934684" y="3263359"/>
                </a:cubicBezTo>
                <a:lnTo>
                  <a:pt x="935869" y="3260999"/>
                </a:lnTo>
                <a:lnTo>
                  <a:pt x="949799" y="3246614"/>
                </a:lnTo>
                <a:lnTo>
                  <a:pt x="936014" y="3266722"/>
                </a:lnTo>
                <a:cubicBezTo>
                  <a:pt x="934633" y="3268664"/>
                  <a:pt x="932559" y="3272775"/>
                  <a:pt x="930179" y="3277534"/>
                </a:cubicBezTo>
                <a:lnTo>
                  <a:pt x="929141" y="3279523"/>
                </a:lnTo>
                <a:lnTo>
                  <a:pt x="939039" y="3266839"/>
                </a:lnTo>
                <a:cubicBezTo>
                  <a:pt x="947468" y="3256493"/>
                  <a:pt x="956129" y="3246493"/>
                  <a:pt x="956129" y="3246493"/>
                </a:cubicBezTo>
                <a:lnTo>
                  <a:pt x="969354" y="3230406"/>
                </a:lnTo>
                <a:lnTo>
                  <a:pt x="969703" y="3227670"/>
                </a:lnTo>
                <a:lnTo>
                  <a:pt x="970895" y="3224793"/>
                </a:lnTo>
                <a:lnTo>
                  <a:pt x="973045" y="3222565"/>
                </a:lnTo>
                <a:lnTo>
                  <a:pt x="961667" y="3233048"/>
                </a:lnTo>
                <a:lnTo>
                  <a:pt x="982994" y="3209305"/>
                </a:lnTo>
                <a:lnTo>
                  <a:pt x="977462" y="3214476"/>
                </a:lnTo>
                <a:lnTo>
                  <a:pt x="975618" y="3216387"/>
                </a:lnTo>
                <a:lnTo>
                  <a:pt x="960974" y="3232437"/>
                </a:lnTo>
                <a:lnTo>
                  <a:pt x="953609" y="3240512"/>
                </a:lnTo>
                <a:lnTo>
                  <a:pt x="946966" y="3247795"/>
                </a:lnTo>
                <a:cubicBezTo>
                  <a:pt x="943197" y="3251712"/>
                  <a:pt x="940630" y="3253985"/>
                  <a:pt x="940169" y="3253302"/>
                </a:cubicBezTo>
                <a:cubicBezTo>
                  <a:pt x="939707" y="3252618"/>
                  <a:pt x="941332" y="3248951"/>
                  <a:pt x="943444" y="3244485"/>
                </a:cubicBezTo>
                <a:lnTo>
                  <a:pt x="947718" y="3235117"/>
                </a:lnTo>
                <a:lnTo>
                  <a:pt x="945681" y="3236870"/>
                </a:lnTo>
                <a:cubicBezTo>
                  <a:pt x="939125" y="3242155"/>
                  <a:pt x="932466" y="3246426"/>
                  <a:pt x="941857" y="3235458"/>
                </a:cubicBezTo>
                <a:lnTo>
                  <a:pt x="949302" y="3226983"/>
                </a:lnTo>
                <a:lnTo>
                  <a:pt x="949185" y="3225656"/>
                </a:lnTo>
                <a:lnTo>
                  <a:pt x="946053" y="3228186"/>
                </a:lnTo>
                <a:lnTo>
                  <a:pt x="945838" y="3228593"/>
                </a:lnTo>
                <a:lnTo>
                  <a:pt x="945329" y="3228770"/>
                </a:lnTo>
                <a:lnTo>
                  <a:pt x="943461" y="3230279"/>
                </a:lnTo>
                <a:cubicBezTo>
                  <a:pt x="940742" y="3232898"/>
                  <a:pt x="937146" y="3236687"/>
                  <a:pt x="932473" y="3241919"/>
                </a:cubicBezTo>
                <a:cubicBezTo>
                  <a:pt x="905515" y="3268771"/>
                  <a:pt x="885944" y="3306548"/>
                  <a:pt x="854528" y="3327787"/>
                </a:cubicBezTo>
                <a:cubicBezTo>
                  <a:pt x="849064" y="3331479"/>
                  <a:pt x="869212" y="3288668"/>
                  <a:pt x="874555" y="3289701"/>
                </a:cubicBezTo>
                <a:cubicBezTo>
                  <a:pt x="867115" y="3288262"/>
                  <a:pt x="840119" y="3325793"/>
                  <a:pt x="824218" y="3348267"/>
                </a:cubicBezTo>
                <a:lnTo>
                  <a:pt x="816888" y="3358499"/>
                </a:lnTo>
                <a:lnTo>
                  <a:pt x="822735" y="3348331"/>
                </a:lnTo>
                <a:cubicBezTo>
                  <a:pt x="849483" y="3303911"/>
                  <a:pt x="804205" y="3359735"/>
                  <a:pt x="803111" y="3362824"/>
                </a:cubicBezTo>
                <a:cubicBezTo>
                  <a:pt x="796738" y="3370998"/>
                  <a:pt x="784001" y="3377498"/>
                  <a:pt x="778205" y="3382400"/>
                </a:cubicBezTo>
                <a:lnTo>
                  <a:pt x="771030" y="3389866"/>
                </a:lnTo>
                <a:lnTo>
                  <a:pt x="837289" y="3302289"/>
                </a:lnTo>
                <a:lnTo>
                  <a:pt x="844462" y="3293089"/>
                </a:lnTo>
                <a:lnTo>
                  <a:pt x="853663" y="3275493"/>
                </a:lnTo>
                <a:lnTo>
                  <a:pt x="846863" y="3281492"/>
                </a:lnTo>
                <a:cubicBezTo>
                  <a:pt x="843894" y="3282067"/>
                  <a:pt x="861097" y="3259493"/>
                  <a:pt x="864242" y="3250897"/>
                </a:cubicBezTo>
                <a:cubicBezTo>
                  <a:pt x="861510" y="3252743"/>
                  <a:pt x="858779" y="3254590"/>
                  <a:pt x="856047" y="3256437"/>
                </a:cubicBezTo>
                <a:cubicBezTo>
                  <a:pt x="857413" y="3255514"/>
                  <a:pt x="851702" y="3256389"/>
                  <a:pt x="845381" y="3257097"/>
                </a:cubicBezTo>
                <a:lnTo>
                  <a:pt x="837187" y="3257715"/>
                </a:lnTo>
                <a:lnTo>
                  <a:pt x="833773" y="3265866"/>
                </a:lnTo>
                <a:cubicBezTo>
                  <a:pt x="830909" y="3273300"/>
                  <a:pt x="828756" y="3279009"/>
                  <a:pt x="826656" y="3277174"/>
                </a:cubicBezTo>
                <a:cubicBezTo>
                  <a:pt x="826656" y="3277174"/>
                  <a:pt x="828222" y="3271473"/>
                  <a:pt x="828626" y="3266705"/>
                </a:cubicBezTo>
                <a:lnTo>
                  <a:pt x="829048" y="3267549"/>
                </a:lnTo>
                <a:lnTo>
                  <a:pt x="828423" y="3269089"/>
                </a:lnTo>
                <a:cubicBezTo>
                  <a:pt x="829005" y="3268623"/>
                  <a:pt x="829295" y="3268391"/>
                  <a:pt x="829319" y="3268092"/>
                </a:cubicBezTo>
                <a:lnTo>
                  <a:pt x="829048" y="3267549"/>
                </a:lnTo>
                <a:lnTo>
                  <a:pt x="830196" y="3264717"/>
                </a:lnTo>
                <a:lnTo>
                  <a:pt x="831430" y="3263159"/>
                </a:lnTo>
                <a:cubicBezTo>
                  <a:pt x="832045" y="3262018"/>
                  <a:pt x="832348" y="3261127"/>
                  <a:pt x="832348" y="3261127"/>
                </a:cubicBezTo>
                <a:cubicBezTo>
                  <a:pt x="832348" y="3261127"/>
                  <a:pt x="829469" y="3256768"/>
                  <a:pt x="830867" y="3253056"/>
                </a:cubicBezTo>
                <a:cubicBezTo>
                  <a:pt x="832827" y="3244815"/>
                  <a:pt x="845277" y="3227795"/>
                  <a:pt x="848198" y="3221006"/>
                </a:cubicBezTo>
                <a:cubicBezTo>
                  <a:pt x="849360" y="3220077"/>
                  <a:pt x="847282" y="3216927"/>
                  <a:pt x="847483" y="3214542"/>
                </a:cubicBezTo>
                <a:cubicBezTo>
                  <a:pt x="848295" y="3210557"/>
                  <a:pt x="850715" y="3205856"/>
                  <a:pt x="853702" y="3200942"/>
                </a:cubicBezTo>
                <a:lnTo>
                  <a:pt x="855217" y="3198600"/>
                </a:lnTo>
                <a:lnTo>
                  <a:pt x="852564" y="3201489"/>
                </a:lnTo>
                <a:lnTo>
                  <a:pt x="845051" y="3209808"/>
                </a:lnTo>
                <a:lnTo>
                  <a:pt x="814159" y="3260938"/>
                </a:lnTo>
                <a:lnTo>
                  <a:pt x="788355" y="3308952"/>
                </a:lnTo>
                <a:lnTo>
                  <a:pt x="785259" y="3311233"/>
                </a:lnTo>
                <a:lnTo>
                  <a:pt x="778339" y="3316996"/>
                </a:lnTo>
                <a:lnTo>
                  <a:pt x="785449" y="3301318"/>
                </a:lnTo>
                <a:lnTo>
                  <a:pt x="776420" y="3315276"/>
                </a:lnTo>
                <a:lnTo>
                  <a:pt x="773550" y="3312450"/>
                </a:lnTo>
                <a:lnTo>
                  <a:pt x="769406" y="3316463"/>
                </a:lnTo>
                <a:lnTo>
                  <a:pt x="776508" y="3301930"/>
                </a:lnTo>
                <a:lnTo>
                  <a:pt x="779395" y="3297799"/>
                </a:lnTo>
                <a:cubicBezTo>
                  <a:pt x="780393" y="3296515"/>
                  <a:pt x="781082" y="3295837"/>
                  <a:pt x="781216" y="3296188"/>
                </a:cubicBezTo>
                <a:lnTo>
                  <a:pt x="779567" y="3295666"/>
                </a:lnTo>
                <a:lnTo>
                  <a:pt x="789069" y="3276220"/>
                </a:lnTo>
                <a:lnTo>
                  <a:pt x="793490" y="3271487"/>
                </a:lnTo>
                <a:cubicBezTo>
                  <a:pt x="796356" y="3268528"/>
                  <a:pt x="799696" y="3265210"/>
                  <a:pt x="804044" y="3261093"/>
                </a:cubicBezTo>
                <a:cubicBezTo>
                  <a:pt x="805854" y="3258805"/>
                  <a:pt x="824417" y="3241897"/>
                  <a:pt x="815200" y="3246986"/>
                </a:cubicBezTo>
                <a:cubicBezTo>
                  <a:pt x="808516" y="3251116"/>
                  <a:pt x="797167" y="3265298"/>
                  <a:pt x="793021" y="3268469"/>
                </a:cubicBezTo>
                <a:lnTo>
                  <a:pt x="792750" y="3268684"/>
                </a:lnTo>
                <a:lnTo>
                  <a:pt x="795340" y="3263382"/>
                </a:lnTo>
                <a:cubicBezTo>
                  <a:pt x="802286" y="3247441"/>
                  <a:pt x="811292" y="3233275"/>
                  <a:pt x="820177" y="3218929"/>
                </a:cubicBezTo>
                <a:lnTo>
                  <a:pt x="829178" y="3203725"/>
                </a:lnTo>
                <a:lnTo>
                  <a:pt x="826457" y="3206781"/>
                </a:lnTo>
                <a:lnTo>
                  <a:pt x="787954" y="3246121"/>
                </a:lnTo>
                <a:lnTo>
                  <a:pt x="793689" y="3237207"/>
                </a:lnTo>
                <a:cubicBezTo>
                  <a:pt x="806875" y="3220437"/>
                  <a:pt x="820383" y="3202763"/>
                  <a:pt x="833228" y="3185726"/>
                </a:cubicBezTo>
                <a:lnTo>
                  <a:pt x="836623" y="3181176"/>
                </a:lnTo>
                <a:lnTo>
                  <a:pt x="837230" y="3177385"/>
                </a:lnTo>
                <a:lnTo>
                  <a:pt x="849174" y="3164361"/>
                </a:lnTo>
                <a:lnTo>
                  <a:pt x="853339" y="3158779"/>
                </a:lnTo>
                <a:lnTo>
                  <a:pt x="840773" y="3169972"/>
                </a:lnTo>
                <a:lnTo>
                  <a:pt x="841464" y="3168611"/>
                </a:lnTo>
                <a:cubicBezTo>
                  <a:pt x="847106" y="3158028"/>
                  <a:pt x="855989" y="3141879"/>
                  <a:pt x="856466" y="3136215"/>
                </a:cubicBezTo>
                <a:cubicBezTo>
                  <a:pt x="841541" y="3152625"/>
                  <a:pt x="838578" y="3162039"/>
                  <a:pt x="827289" y="3178128"/>
                </a:cubicBezTo>
                <a:cubicBezTo>
                  <a:pt x="820184" y="3189566"/>
                  <a:pt x="819264" y="3190304"/>
                  <a:pt x="820226" y="3186939"/>
                </a:cubicBezTo>
                <a:lnTo>
                  <a:pt x="824021" y="3172747"/>
                </a:lnTo>
                <a:lnTo>
                  <a:pt x="822386" y="3174943"/>
                </a:lnTo>
                <a:cubicBezTo>
                  <a:pt x="806158" y="3197278"/>
                  <a:pt x="790779" y="3219200"/>
                  <a:pt x="773360" y="3242559"/>
                </a:cubicBezTo>
                <a:lnTo>
                  <a:pt x="757739" y="3262563"/>
                </a:lnTo>
                <a:lnTo>
                  <a:pt x="766451" y="3249266"/>
                </a:lnTo>
                <a:cubicBezTo>
                  <a:pt x="772842" y="3239712"/>
                  <a:pt x="780488" y="3228573"/>
                  <a:pt x="790534" y="3214482"/>
                </a:cubicBezTo>
                <a:cubicBezTo>
                  <a:pt x="800953" y="3199478"/>
                  <a:pt x="810181" y="3188595"/>
                  <a:pt x="817871" y="3175436"/>
                </a:cubicBezTo>
                <a:cubicBezTo>
                  <a:pt x="833370" y="3144392"/>
                  <a:pt x="795105" y="3190825"/>
                  <a:pt x="785570" y="3201253"/>
                </a:cubicBezTo>
                <a:cubicBezTo>
                  <a:pt x="772724" y="3218562"/>
                  <a:pt x="763267" y="3240877"/>
                  <a:pt x="754995" y="3234529"/>
                </a:cubicBezTo>
                <a:cubicBezTo>
                  <a:pt x="755916" y="3235895"/>
                  <a:pt x="760811" y="3226451"/>
                  <a:pt x="765997" y="3215231"/>
                </a:cubicBezTo>
                <a:lnTo>
                  <a:pt x="770382" y="3205326"/>
                </a:lnTo>
                <a:lnTo>
                  <a:pt x="830399" y="3112836"/>
                </a:lnTo>
                <a:lnTo>
                  <a:pt x="829915" y="3104526"/>
                </a:lnTo>
                <a:cubicBezTo>
                  <a:pt x="833040" y="3095355"/>
                  <a:pt x="842517" y="3089978"/>
                  <a:pt x="846803" y="3079875"/>
                </a:cubicBezTo>
                <a:cubicBezTo>
                  <a:pt x="845642" y="3080807"/>
                  <a:pt x="839329" y="3074383"/>
                  <a:pt x="840682" y="3073297"/>
                </a:cubicBezTo>
                <a:cubicBezTo>
                  <a:pt x="839970" y="3066831"/>
                  <a:pt x="862816" y="3048517"/>
                  <a:pt x="859020" y="3040076"/>
                </a:cubicBezTo>
                <a:cubicBezTo>
                  <a:pt x="859020" y="3040076"/>
                  <a:pt x="858890" y="3039880"/>
                  <a:pt x="858727" y="3039633"/>
                </a:cubicBezTo>
                <a:lnTo>
                  <a:pt x="858361" y="3039080"/>
                </a:lnTo>
                <a:lnTo>
                  <a:pt x="858241" y="3038895"/>
                </a:lnTo>
                <a:cubicBezTo>
                  <a:pt x="858109" y="3038700"/>
                  <a:pt x="858044" y="3038601"/>
                  <a:pt x="858142" y="3038748"/>
                </a:cubicBezTo>
                <a:lnTo>
                  <a:pt x="858361" y="3039080"/>
                </a:lnTo>
                <a:lnTo>
                  <a:pt x="859020" y="3040076"/>
                </a:lnTo>
                <a:cubicBezTo>
                  <a:pt x="849530" y="3047682"/>
                  <a:pt x="848691" y="3057617"/>
                  <a:pt x="841130" y="3065900"/>
                </a:cubicBezTo>
                <a:cubicBezTo>
                  <a:pt x="835608" y="3071439"/>
                  <a:pt x="830656" y="3077170"/>
                  <a:pt x="825918" y="3083561"/>
                </a:cubicBezTo>
                <a:lnTo>
                  <a:pt x="825187" y="3084695"/>
                </a:lnTo>
                <a:lnTo>
                  <a:pt x="825976" y="3085680"/>
                </a:lnTo>
                <a:cubicBezTo>
                  <a:pt x="826423" y="3087062"/>
                  <a:pt x="826469" y="3088544"/>
                  <a:pt x="826016" y="3089363"/>
                </a:cubicBezTo>
                <a:cubicBezTo>
                  <a:pt x="825715" y="3089906"/>
                  <a:pt x="825192" y="3090157"/>
                  <a:pt x="824420" y="3089884"/>
                </a:cubicBezTo>
                <a:cubicBezTo>
                  <a:pt x="823780" y="3091686"/>
                  <a:pt x="823282" y="3090638"/>
                  <a:pt x="823078" y="3088757"/>
                </a:cubicBezTo>
                <a:lnTo>
                  <a:pt x="823142" y="3087873"/>
                </a:lnTo>
                <a:lnTo>
                  <a:pt x="811994" y="3105187"/>
                </a:lnTo>
                <a:cubicBezTo>
                  <a:pt x="794299" y="3130858"/>
                  <a:pt x="827046" y="3072375"/>
                  <a:pt x="826086" y="3070923"/>
                </a:cubicBezTo>
                <a:lnTo>
                  <a:pt x="823271" y="3072770"/>
                </a:lnTo>
                <a:lnTo>
                  <a:pt x="773151" y="3133154"/>
                </a:lnTo>
                <a:cubicBezTo>
                  <a:pt x="762411" y="3143838"/>
                  <a:pt x="758033" y="3156197"/>
                  <a:pt x="745684" y="3169787"/>
                </a:cubicBezTo>
                <a:cubicBezTo>
                  <a:pt x="741858" y="3175677"/>
                  <a:pt x="735683" y="3184318"/>
                  <a:pt x="728817" y="3193603"/>
                </a:cubicBezTo>
                <a:lnTo>
                  <a:pt x="722137" y="3202402"/>
                </a:lnTo>
                <a:lnTo>
                  <a:pt x="717792" y="3197479"/>
                </a:lnTo>
                <a:lnTo>
                  <a:pt x="724731" y="3186135"/>
                </a:lnTo>
                <a:lnTo>
                  <a:pt x="735804" y="3172537"/>
                </a:lnTo>
                <a:cubicBezTo>
                  <a:pt x="745933" y="3159552"/>
                  <a:pt x="755942" y="3145654"/>
                  <a:pt x="755018" y="3144287"/>
                </a:cubicBezTo>
                <a:lnTo>
                  <a:pt x="751545" y="3146446"/>
                </a:lnTo>
                <a:lnTo>
                  <a:pt x="771531" y="3118093"/>
                </a:lnTo>
                <a:lnTo>
                  <a:pt x="789658" y="3091379"/>
                </a:lnTo>
                <a:lnTo>
                  <a:pt x="781192" y="3100244"/>
                </a:lnTo>
                <a:cubicBezTo>
                  <a:pt x="780611" y="3100710"/>
                  <a:pt x="780632" y="3099677"/>
                  <a:pt x="781025" y="3097872"/>
                </a:cubicBezTo>
                <a:lnTo>
                  <a:pt x="781383" y="3096677"/>
                </a:lnTo>
                <a:lnTo>
                  <a:pt x="799378" y="3076949"/>
                </a:lnTo>
                <a:lnTo>
                  <a:pt x="798777" y="3077939"/>
                </a:lnTo>
                <a:lnTo>
                  <a:pt x="815984" y="3052584"/>
                </a:lnTo>
                <a:lnTo>
                  <a:pt x="812888" y="3056315"/>
                </a:lnTo>
                <a:lnTo>
                  <a:pt x="811431" y="3058406"/>
                </a:lnTo>
                <a:lnTo>
                  <a:pt x="800680" y="3069227"/>
                </a:lnTo>
                <a:cubicBezTo>
                  <a:pt x="795750" y="3073904"/>
                  <a:pt x="790570" y="3078401"/>
                  <a:pt x="784898" y="3082549"/>
                </a:cubicBezTo>
                <a:cubicBezTo>
                  <a:pt x="794883" y="3068884"/>
                  <a:pt x="807187" y="3057817"/>
                  <a:pt x="818678" y="3045186"/>
                </a:cubicBezTo>
                <a:cubicBezTo>
                  <a:pt x="827386" y="3035212"/>
                  <a:pt x="818893" y="3041631"/>
                  <a:pt x="814551" y="3044874"/>
                </a:cubicBezTo>
                <a:lnTo>
                  <a:pt x="791835" y="3067757"/>
                </a:lnTo>
                <a:lnTo>
                  <a:pt x="771952" y="3096189"/>
                </a:lnTo>
                <a:lnTo>
                  <a:pt x="746373" y="3132771"/>
                </a:lnTo>
                <a:lnTo>
                  <a:pt x="754647" y="3125343"/>
                </a:lnTo>
                <a:lnTo>
                  <a:pt x="767767" y="3111546"/>
                </a:lnTo>
                <a:lnTo>
                  <a:pt x="763943" y="3118519"/>
                </a:lnTo>
                <a:cubicBezTo>
                  <a:pt x="756459" y="3128037"/>
                  <a:pt x="749214" y="3137920"/>
                  <a:pt x="742185" y="3148463"/>
                </a:cubicBezTo>
                <a:lnTo>
                  <a:pt x="732804" y="3164006"/>
                </a:lnTo>
                <a:lnTo>
                  <a:pt x="732718" y="3163573"/>
                </a:lnTo>
                <a:cubicBezTo>
                  <a:pt x="731637" y="3164268"/>
                  <a:pt x="729336" y="3166173"/>
                  <a:pt x="725196" y="3169809"/>
                </a:cubicBezTo>
                <a:lnTo>
                  <a:pt x="722428" y="3172191"/>
                </a:lnTo>
                <a:lnTo>
                  <a:pt x="725172" y="3167148"/>
                </a:lnTo>
                <a:lnTo>
                  <a:pt x="740380" y="3141145"/>
                </a:lnTo>
                <a:lnTo>
                  <a:pt x="718663" y="3170793"/>
                </a:lnTo>
                <a:cubicBezTo>
                  <a:pt x="711065" y="3182012"/>
                  <a:pt x="703605" y="3192842"/>
                  <a:pt x="694791" y="3202181"/>
                </a:cubicBezTo>
                <a:cubicBezTo>
                  <a:pt x="694791" y="3202181"/>
                  <a:pt x="694885" y="3199460"/>
                  <a:pt x="694431" y="3197057"/>
                </a:cubicBezTo>
                <a:lnTo>
                  <a:pt x="694339" y="3196971"/>
                </a:lnTo>
                <a:lnTo>
                  <a:pt x="697219" y="3194330"/>
                </a:lnTo>
                <a:cubicBezTo>
                  <a:pt x="704959" y="3184805"/>
                  <a:pt x="720759" y="3161810"/>
                  <a:pt x="717325" y="3161147"/>
                </a:cubicBezTo>
                <a:cubicBezTo>
                  <a:pt x="708167" y="3159376"/>
                  <a:pt x="683639" y="3208467"/>
                  <a:pt x="662721" y="3226588"/>
                </a:cubicBezTo>
                <a:cubicBezTo>
                  <a:pt x="651703" y="3237520"/>
                  <a:pt x="647410" y="3241293"/>
                  <a:pt x="637907" y="3251292"/>
                </a:cubicBezTo>
                <a:lnTo>
                  <a:pt x="637457" y="3251779"/>
                </a:lnTo>
                <a:lnTo>
                  <a:pt x="648465" y="3232931"/>
                </a:lnTo>
                <a:cubicBezTo>
                  <a:pt x="655042" y="3223161"/>
                  <a:pt x="661909" y="3214004"/>
                  <a:pt x="669177" y="3204119"/>
                </a:cubicBezTo>
                <a:cubicBezTo>
                  <a:pt x="681011" y="3190345"/>
                  <a:pt x="729432" y="3114192"/>
                  <a:pt x="698295" y="3153004"/>
                </a:cubicBezTo>
                <a:lnTo>
                  <a:pt x="684274" y="3172727"/>
                </a:lnTo>
                <a:lnTo>
                  <a:pt x="677640" y="3180598"/>
                </a:lnTo>
                <a:cubicBezTo>
                  <a:pt x="660649" y="3200571"/>
                  <a:pt x="630419" y="3234742"/>
                  <a:pt x="651709" y="3197544"/>
                </a:cubicBezTo>
                <a:cubicBezTo>
                  <a:pt x="658057" y="3189272"/>
                  <a:pt x="676821" y="3167962"/>
                  <a:pt x="679477" y="3154226"/>
                </a:cubicBezTo>
                <a:cubicBezTo>
                  <a:pt x="685011" y="3137880"/>
                  <a:pt x="659013" y="3172042"/>
                  <a:pt x="645862" y="3188893"/>
                </a:cubicBezTo>
                <a:cubicBezTo>
                  <a:pt x="635748" y="3204355"/>
                  <a:pt x="622595" y="3221208"/>
                  <a:pt x="613945" y="3227057"/>
                </a:cubicBezTo>
                <a:cubicBezTo>
                  <a:pt x="610328" y="3233481"/>
                  <a:pt x="602562" y="3234751"/>
                  <a:pt x="594367" y="3240292"/>
                </a:cubicBezTo>
                <a:lnTo>
                  <a:pt x="582436" y="3254629"/>
                </a:lnTo>
                <a:lnTo>
                  <a:pt x="666277" y="3128217"/>
                </a:lnTo>
                <a:lnTo>
                  <a:pt x="736016" y="3030487"/>
                </a:lnTo>
                <a:lnTo>
                  <a:pt x="733326" y="3030447"/>
                </a:lnTo>
                <a:cubicBezTo>
                  <a:pt x="733326" y="3030447"/>
                  <a:pt x="734488" y="3029515"/>
                  <a:pt x="735844" y="3028427"/>
                </a:cubicBezTo>
                <a:lnTo>
                  <a:pt x="736459" y="3029867"/>
                </a:lnTo>
                <a:lnTo>
                  <a:pt x="743981" y="3019325"/>
                </a:lnTo>
                <a:lnTo>
                  <a:pt x="744507" y="3017734"/>
                </a:lnTo>
                <a:cubicBezTo>
                  <a:pt x="744429" y="3016962"/>
                  <a:pt x="743852" y="3016452"/>
                  <a:pt x="742452" y="3016462"/>
                </a:cubicBezTo>
                <a:cubicBezTo>
                  <a:pt x="742452" y="3016462"/>
                  <a:pt x="738369" y="3024181"/>
                  <a:pt x="735844" y="3028427"/>
                </a:cubicBezTo>
                <a:lnTo>
                  <a:pt x="732451" y="3026441"/>
                </a:lnTo>
                <a:lnTo>
                  <a:pt x="655757" y="3133291"/>
                </a:lnTo>
                <a:cubicBezTo>
                  <a:pt x="609854" y="3194227"/>
                  <a:pt x="562807" y="3252793"/>
                  <a:pt x="513794" y="3307294"/>
                </a:cubicBezTo>
                <a:cubicBezTo>
                  <a:pt x="514543" y="3285539"/>
                  <a:pt x="555789" y="3260739"/>
                  <a:pt x="546195" y="3246910"/>
                </a:cubicBezTo>
                <a:cubicBezTo>
                  <a:pt x="547471" y="3243305"/>
                  <a:pt x="510359" y="3287534"/>
                  <a:pt x="510359" y="3287534"/>
                </a:cubicBezTo>
                <a:cubicBezTo>
                  <a:pt x="500197" y="3294944"/>
                  <a:pt x="498200" y="3290760"/>
                  <a:pt x="494015" y="3292755"/>
                </a:cubicBezTo>
                <a:cubicBezTo>
                  <a:pt x="470925" y="3317029"/>
                  <a:pt x="455961" y="3369103"/>
                  <a:pt x="430346" y="3371042"/>
                </a:cubicBezTo>
                <a:lnTo>
                  <a:pt x="438624" y="3354533"/>
                </a:lnTo>
                <a:lnTo>
                  <a:pt x="440310" y="3352884"/>
                </a:lnTo>
                <a:lnTo>
                  <a:pt x="441839" y="3349603"/>
                </a:lnTo>
                <a:lnTo>
                  <a:pt x="445820" y="3343925"/>
                </a:lnTo>
                <a:cubicBezTo>
                  <a:pt x="448323" y="3340537"/>
                  <a:pt x="451158" y="3336833"/>
                  <a:pt x="454390" y="3332618"/>
                </a:cubicBezTo>
                <a:cubicBezTo>
                  <a:pt x="455484" y="3329528"/>
                  <a:pt x="482759" y="3303257"/>
                  <a:pt x="480044" y="3291285"/>
                </a:cubicBezTo>
                <a:cubicBezTo>
                  <a:pt x="480044" y="3291285"/>
                  <a:pt x="458048" y="3312469"/>
                  <a:pt x="454765" y="3321737"/>
                </a:cubicBezTo>
                <a:cubicBezTo>
                  <a:pt x="452034" y="3324539"/>
                  <a:pt x="448889" y="3333421"/>
                  <a:pt x="445515" y="3341717"/>
                </a:cubicBezTo>
                <a:lnTo>
                  <a:pt x="441839" y="3349603"/>
                </a:lnTo>
                <a:lnTo>
                  <a:pt x="439230" y="3353326"/>
                </a:lnTo>
                <a:lnTo>
                  <a:pt x="438624" y="3354533"/>
                </a:lnTo>
                <a:lnTo>
                  <a:pt x="434906" y="3358169"/>
                </a:lnTo>
                <a:cubicBezTo>
                  <a:pt x="422076" y="3362680"/>
                  <a:pt x="435678" y="3339880"/>
                  <a:pt x="442657" y="3329135"/>
                </a:cubicBezTo>
                <a:lnTo>
                  <a:pt x="445375" y="3325070"/>
                </a:lnTo>
                <a:lnTo>
                  <a:pt x="445742" y="3324555"/>
                </a:lnTo>
                <a:cubicBezTo>
                  <a:pt x="446461" y="3323513"/>
                  <a:pt x="446390" y="3323583"/>
                  <a:pt x="445786" y="3324453"/>
                </a:cubicBezTo>
                <a:lnTo>
                  <a:pt x="445375" y="3325070"/>
                </a:lnTo>
                <a:lnTo>
                  <a:pt x="440934" y="3331328"/>
                </a:lnTo>
                <a:cubicBezTo>
                  <a:pt x="423123" y="3350517"/>
                  <a:pt x="409099" y="3370472"/>
                  <a:pt x="388380" y="3388052"/>
                </a:cubicBezTo>
                <a:cubicBezTo>
                  <a:pt x="372558" y="3402441"/>
                  <a:pt x="379757" y="3387027"/>
                  <a:pt x="390527" y="3367877"/>
                </a:cubicBezTo>
                <a:lnTo>
                  <a:pt x="393224" y="3363225"/>
                </a:lnTo>
                <a:lnTo>
                  <a:pt x="408141" y="3341644"/>
                </a:lnTo>
                <a:cubicBezTo>
                  <a:pt x="408141" y="3341644"/>
                  <a:pt x="441904" y="3306213"/>
                  <a:pt x="430593" y="3301256"/>
                </a:cubicBezTo>
                <a:cubicBezTo>
                  <a:pt x="426710" y="3301890"/>
                  <a:pt x="415644" y="3317663"/>
                  <a:pt x="405212" y="3333507"/>
                </a:cubicBezTo>
                <a:lnTo>
                  <a:pt x="404264" y="3334970"/>
                </a:lnTo>
                <a:lnTo>
                  <a:pt x="402951" y="3336274"/>
                </a:lnTo>
                <a:cubicBezTo>
                  <a:pt x="397315" y="3341958"/>
                  <a:pt x="391542" y="3348026"/>
                  <a:pt x="390995" y="3349570"/>
                </a:cubicBezTo>
                <a:cubicBezTo>
                  <a:pt x="383344" y="3361349"/>
                  <a:pt x="381573" y="3358983"/>
                  <a:pt x="382535" y="3352588"/>
                </a:cubicBezTo>
                <a:lnTo>
                  <a:pt x="383599" y="3348686"/>
                </a:lnTo>
                <a:lnTo>
                  <a:pt x="454209" y="3252781"/>
                </a:lnTo>
                <a:cubicBezTo>
                  <a:pt x="454209" y="3252781"/>
                  <a:pt x="484279" y="3211886"/>
                  <a:pt x="474237" y="3214695"/>
                </a:cubicBezTo>
                <a:cubicBezTo>
                  <a:pt x="465585" y="3220545"/>
                  <a:pt x="453703" y="3245163"/>
                  <a:pt x="444168" y="3255589"/>
                </a:cubicBezTo>
                <a:cubicBezTo>
                  <a:pt x="448266" y="3252820"/>
                  <a:pt x="430598" y="3278572"/>
                  <a:pt x="419038" y="3287971"/>
                </a:cubicBezTo>
                <a:lnTo>
                  <a:pt x="412493" y="3289735"/>
                </a:lnTo>
                <a:lnTo>
                  <a:pt x="421972" y="3274845"/>
                </a:lnTo>
                <a:cubicBezTo>
                  <a:pt x="453940" y="3231077"/>
                  <a:pt x="499599" y="3180423"/>
                  <a:pt x="516957" y="3146149"/>
                </a:cubicBezTo>
                <a:cubicBezTo>
                  <a:pt x="531170" y="3115833"/>
                  <a:pt x="531546" y="3104954"/>
                  <a:pt x="516428" y="3127997"/>
                </a:cubicBezTo>
                <a:cubicBezTo>
                  <a:pt x="498617" y="3147187"/>
                  <a:pt x="437266" y="3240203"/>
                  <a:pt x="427106" y="3247614"/>
                </a:cubicBezTo>
                <a:lnTo>
                  <a:pt x="426102" y="3246191"/>
                </a:lnTo>
                <a:lnTo>
                  <a:pt x="426405" y="3245768"/>
                </a:lnTo>
                <a:cubicBezTo>
                  <a:pt x="439342" y="3226925"/>
                  <a:pt x="451330" y="3208290"/>
                  <a:pt x="461578" y="3190084"/>
                </a:cubicBezTo>
                <a:cubicBezTo>
                  <a:pt x="446897" y="3206146"/>
                  <a:pt x="432266" y="3224246"/>
                  <a:pt x="417653" y="3243568"/>
                </a:cubicBezTo>
                <a:lnTo>
                  <a:pt x="390884" y="3280720"/>
                </a:lnTo>
                <a:lnTo>
                  <a:pt x="390185" y="3281480"/>
                </a:lnTo>
                <a:cubicBezTo>
                  <a:pt x="412039" y="3249234"/>
                  <a:pt x="429142" y="3212406"/>
                  <a:pt x="435696" y="3203716"/>
                </a:cubicBezTo>
                <a:cubicBezTo>
                  <a:pt x="442069" y="3195543"/>
                  <a:pt x="473003" y="3149126"/>
                  <a:pt x="447724" y="3179579"/>
                </a:cubicBezTo>
                <a:cubicBezTo>
                  <a:pt x="438980" y="3194448"/>
                  <a:pt x="428046" y="3215495"/>
                  <a:pt x="417886" y="3222906"/>
                </a:cubicBezTo>
                <a:cubicBezTo>
                  <a:pt x="412606" y="3227991"/>
                  <a:pt x="398634" y="3226521"/>
                  <a:pt x="398634" y="3226521"/>
                </a:cubicBezTo>
                <a:cubicBezTo>
                  <a:pt x="387893" y="3237205"/>
                  <a:pt x="382240" y="3253166"/>
                  <a:pt x="374589" y="3264946"/>
                </a:cubicBezTo>
                <a:cubicBezTo>
                  <a:pt x="369310" y="3270031"/>
                  <a:pt x="353871" y="3282527"/>
                  <a:pt x="356961" y="3283620"/>
                </a:cubicBezTo>
                <a:cubicBezTo>
                  <a:pt x="353871" y="3282527"/>
                  <a:pt x="354064" y="3272163"/>
                  <a:pt x="352970" y="3275253"/>
                </a:cubicBezTo>
                <a:cubicBezTo>
                  <a:pt x="342990" y="3282149"/>
                  <a:pt x="336060" y="3301717"/>
                  <a:pt x="320040" y="3317486"/>
                </a:cubicBezTo>
                <a:cubicBezTo>
                  <a:pt x="313668" y="3325660"/>
                  <a:pt x="296229" y="3333972"/>
                  <a:pt x="290768" y="3339571"/>
                </a:cubicBezTo>
                <a:cubicBezTo>
                  <a:pt x="277325" y="3356252"/>
                  <a:pt x="283880" y="3347563"/>
                  <a:pt x="287163" y="3338293"/>
                </a:cubicBezTo>
                <a:cubicBezTo>
                  <a:pt x="301935" y="3296585"/>
                  <a:pt x="268053" y="3352967"/>
                  <a:pt x="248427" y="3367459"/>
                </a:cubicBezTo>
                <a:cubicBezTo>
                  <a:pt x="246291" y="3352213"/>
                  <a:pt x="265540" y="3348602"/>
                  <a:pt x="262825" y="3336628"/>
                </a:cubicBezTo>
                <a:lnTo>
                  <a:pt x="238640" y="3363994"/>
                </a:lnTo>
                <a:cubicBezTo>
                  <a:pt x="224862" y="3352158"/>
                  <a:pt x="258694" y="3317199"/>
                  <a:pt x="260881" y="3311021"/>
                </a:cubicBezTo>
                <a:cubicBezTo>
                  <a:pt x="339139" y="3191539"/>
                  <a:pt x="436111" y="3060144"/>
                  <a:pt x="504534" y="2958622"/>
                </a:cubicBezTo>
                <a:cubicBezTo>
                  <a:pt x="473794" y="2994674"/>
                  <a:pt x="441960" y="3033817"/>
                  <a:pt x="412122" y="3077144"/>
                </a:cubicBezTo>
                <a:cubicBezTo>
                  <a:pt x="379191" y="3119378"/>
                  <a:pt x="350770" y="3170160"/>
                  <a:pt x="318795" y="3198244"/>
                </a:cubicBezTo>
                <a:cubicBezTo>
                  <a:pt x="314611" y="3200238"/>
                  <a:pt x="280779" y="3235196"/>
                  <a:pt x="280779" y="3235196"/>
                </a:cubicBezTo>
                <a:cubicBezTo>
                  <a:pt x="266808" y="3233725"/>
                  <a:pt x="282249" y="3221228"/>
                  <a:pt x="288621" y="3213054"/>
                </a:cubicBezTo>
                <a:cubicBezTo>
                  <a:pt x="279878" y="3227921"/>
                  <a:pt x="296272" y="3201277"/>
                  <a:pt x="310294" y="3181323"/>
                </a:cubicBezTo>
                <a:cubicBezTo>
                  <a:pt x="354854" y="3117713"/>
                  <a:pt x="409456" y="3043749"/>
                  <a:pt x="444574" y="2995338"/>
                </a:cubicBezTo>
                <a:lnTo>
                  <a:pt x="615002" y="2753456"/>
                </a:lnTo>
                <a:lnTo>
                  <a:pt x="613090" y="2753682"/>
                </a:lnTo>
                <a:lnTo>
                  <a:pt x="611999" y="2753884"/>
                </a:lnTo>
                <a:lnTo>
                  <a:pt x="612122" y="2752721"/>
                </a:lnTo>
                <a:cubicBezTo>
                  <a:pt x="612473" y="2749327"/>
                  <a:pt x="613320" y="2740944"/>
                  <a:pt x="613786" y="2734229"/>
                </a:cubicBezTo>
                <a:lnTo>
                  <a:pt x="613928" y="2730567"/>
                </a:lnTo>
                <a:lnTo>
                  <a:pt x="621030" y="2719643"/>
                </a:lnTo>
                <a:cubicBezTo>
                  <a:pt x="624402" y="2713978"/>
                  <a:pt x="626796" y="2709217"/>
                  <a:pt x="627362" y="2706296"/>
                </a:cubicBezTo>
                <a:lnTo>
                  <a:pt x="620204" y="2713290"/>
                </a:lnTo>
                <a:lnTo>
                  <a:pt x="626332" y="2704776"/>
                </a:lnTo>
                <a:lnTo>
                  <a:pt x="627249" y="2703504"/>
                </a:lnTo>
                <a:cubicBezTo>
                  <a:pt x="630354" y="2699351"/>
                  <a:pt x="633622" y="2694991"/>
                  <a:pt x="636718" y="2690453"/>
                </a:cubicBezTo>
                <a:lnTo>
                  <a:pt x="640860" y="2683532"/>
                </a:lnTo>
                <a:lnTo>
                  <a:pt x="643718" y="2672845"/>
                </a:lnTo>
                <a:cubicBezTo>
                  <a:pt x="644234" y="2666759"/>
                  <a:pt x="641329" y="2680432"/>
                  <a:pt x="639816" y="2675974"/>
                </a:cubicBezTo>
                <a:cubicBezTo>
                  <a:pt x="638304" y="2671514"/>
                  <a:pt x="647207" y="2662586"/>
                  <a:pt x="649561" y="2657117"/>
                </a:cubicBezTo>
                <a:cubicBezTo>
                  <a:pt x="653494" y="2651871"/>
                  <a:pt x="658495" y="2646072"/>
                  <a:pt x="661012" y="2638680"/>
                </a:cubicBezTo>
                <a:cubicBezTo>
                  <a:pt x="661012" y="2638680"/>
                  <a:pt x="660594" y="2638047"/>
                  <a:pt x="660195" y="2637170"/>
                </a:cubicBezTo>
                <a:lnTo>
                  <a:pt x="659627" y="2634761"/>
                </a:lnTo>
                <a:lnTo>
                  <a:pt x="655461" y="2639352"/>
                </a:lnTo>
                <a:cubicBezTo>
                  <a:pt x="650925" y="2643583"/>
                  <a:pt x="646752" y="2647126"/>
                  <a:pt x="642388" y="2651360"/>
                </a:cubicBezTo>
                <a:lnTo>
                  <a:pt x="637709" y="2656690"/>
                </a:lnTo>
                <a:lnTo>
                  <a:pt x="627646" y="2670914"/>
                </a:lnTo>
                <a:lnTo>
                  <a:pt x="616500" y="2686468"/>
                </a:lnTo>
                <a:lnTo>
                  <a:pt x="614086" y="2690377"/>
                </a:lnTo>
                <a:lnTo>
                  <a:pt x="611097" y="2695658"/>
                </a:lnTo>
                <a:lnTo>
                  <a:pt x="609766" y="2699427"/>
                </a:lnTo>
                <a:cubicBezTo>
                  <a:pt x="609145" y="2700431"/>
                  <a:pt x="608570" y="2700914"/>
                  <a:pt x="608163" y="2700966"/>
                </a:cubicBezTo>
                <a:lnTo>
                  <a:pt x="608151" y="2700863"/>
                </a:lnTo>
                <a:lnTo>
                  <a:pt x="607862" y="2701375"/>
                </a:lnTo>
                <a:cubicBezTo>
                  <a:pt x="605904" y="2704410"/>
                  <a:pt x="604069" y="2706620"/>
                  <a:pt x="602383" y="2707423"/>
                </a:cubicBezTo>
                <a:lnTo>
                  <a:pt x="602578" y="2705698"/>
                </a:lnTo>
                <a:lnTo>
                  <a:pt x="609723" y="2695230"/>
                </a:lnTo>
                <a:cubicBezTo>
                  <a:pt x="609723" y="2695230"/>
                  <a:pt x="608915" y="2694040"/>
                  <a:pt x="608200" y="2692384"/>
                </a:cubicBezTo>
                <a:lnTo>
                  <a:pt x="607947" y="2690950"/>
                </a:lnTo>
                <a:lnTo>
                  <a:pt x="611145" y="2684913"/>
                </a:lnTo>
                <a:cubicBezTo>
                  <a:pt x="612502" y="2682810"/>
                  <a:pt x="613585" y="2681734"/>
                  <a:pt x="613986" y="2682577"/>
                </a:cubicBezTo>
                <a:lnTo>
                  <a:pt x="609822" y="2682816"/>
                </a:lnTo>
                <a:lnTo>
                  <a:pt x="612579" y="2678648"/>
                </a:lnTo>
                <a:cubicBezTo>
                  <a:pt x="620313" y="2667253"/>
                  <a:pt x="633528" y="2648393"/>
                  <a:pt x="637640" y="2643209"/>
                </a:cubicBezTo>
                <a:cubicBezTo>
                  <a:pt x="657160" y="2603277"/>
                  <a:pt x="614177" y="2662279"/>
                  <a:pt x="604290" y="2672170"/>
                </a:cubicBezTo>
                <a:cubicBezTo>
                  <a:pt x="596372" y="2682602"/>
                  <a:pt x="589586" y="2692137"/>
                  <a:pt x="583630" y="2699836"/>
                </a:cubicBezTo>
                <a:lnTo>
                  <a:pt x="568490" y="2715951"/>
                </a:lnTo>
                <a:lnTo>
                  <a:pt x="567687" y="2715685"/>
                </a:lnTo>
                <a:cubicBezTo>
                  <a:pt x="566739" y="2716052"/>
                  <a:pt x="565094" y="2717977"/>
                  <a:pt x="563157" y="2720663"/>
                </a:cubicBezTo>
                <a:lnTo>
                  <a:pt x="560778" y="2724278"/>
                </a:lnTo>
                <a:lnTo>
                  <a:pt x="548532" y="2737510"/>
                </a:lnTo>
                <a:lnTo>
                  <a:pt x="548173" y="2731929"/>
                </a:lnTo>
                <a:lnTo>
                  <a:pt x="553387" y="2718637"/>
                </a:lnTo>
                <a:lnTo>
                  <a:pt x="556531" y="2714617"/>
                </a:lnTo>
                <a:cubicBezTo>
                  <a:pt x="567250" y="2700419"/>
                  <a:pt x="581540" y="2687551"/>
                  <a:pt x="584510" y="2672175"/>
                </a:cubicBezTo>
                <a:cubicBezTo>
                  <a:pt x="583736" y="2666283"/>
                  <a:pt x="582247" y="2664081"/>
                  <a:pt x="584915" y="2658535"/>
                </a:cubicBezTo>
                <a:cubicBezTo>
                  <a:pt x="591824" y="2644239"/>
                  <a:pt x="609458" y="2635525"/>
                  <a:pt x="618571" y="2619742"/>
                </a:cubicBezTo>
                <a:cubicBezTo>
                  <a:pt x="617744" y="2620301"/>
                  <a:pt x="615786" y="2619293"/>
                  <a:pt x="613794" y="2617726"/>
                </a:cubicBezTo>
                <a:lnTo>
                  <a:pt x="610419" y="2614068"/>
                </a:lnTo>
                <a:lnTo>
                  <a:pt x="608854" y="2615708"/>
                </a:lnTo>
                <a:cubicBezTo>
                  <a:pt x="608387" y="2616083"/>
                  <a:pt x="608402" y="2615249"/>
                  <a:pt x="608720" y="2613795"/>
                </a:cubicBezTo>
                <a:lnTo>
                  <a:pt x="609007" y="2612833"/>
                </a:lnTo>
                <a:lnTo>
                  <a:pt x="609143" y="2612684"/>
                </a:lnTo>
                <a:lnTo>
                  <a:pt x="608830" y="2612343"/>
                </a:lnTo>
                <a:lnTo>
                  <a:pt x="608786" y="2611641"/>
                </a:lnTo>
                <a:lnTo>
                  <a:pt x="620371" y="2594247"/>
                </a:lnTo>
                <a:lnTo>
                  <a:pt x="611840" y="2601447"/>
                </a:lnTo>
                <a:lnTo>
                  <a:pt x="613232" y="2599712"/>
                </a:lnTo>
                <a:lnTo>
                  <a:pt x="593523" y="2618887"/>
                </a:lnTo>
                <a:cubicBezTo>
                  <a:pt x="584681" y="2627563"/>
                  <a:pt x="576085" y="2635819"/>
                  <a:pt x="567662" y="2642989"/>
                </a:cubicBezTo>
                <a:cubicBezTo>
                  <a:pt x="576295" y="2633048"/>
                  <a:pt x="586727" y="2622642"/>
                  <a:pt x="596730" y="2613475"/>
                </a:cubicBezTo>
                <a:lnTo>
                  <a:pt x="606146" y="2603235"/>
                </a:lnTo>
                <a:cubicBezTo>
                  <a:pt x="605915" y="2602622"/>
                  <a:pt x="605216" y="2602617"/>
                  <a:pt x="604278" y="2602982"/>
                </a:cubicBezTo>
                <a:lnTo>
                  <a:pt x="603776" y="2603281"/>
                </a:lnTo>
                <a:lnTo>
                  <a:pt x="600691" y="2606387"/>
                </a:lnTo>
                <a:lnTo>
                  <a:pt x="601635" y="2604776"/>
                </a:lnTo>
                <a:lnTo>
                  <a:pt x="601847" y="2604426"/>
                </a:lnTo>
                <a:lnTo>
                  <a:pt x="600961" y="2604955"/>
                </a:lnTo>
                <a:cubicBezTo>
                  <a:pt x="598564" y="2606694"/>
                  <a:pt x="596105" y="2608970"/>
                  <a:pt x="595375" y="2609893"/>
                </a:cubicBezTo>
                <a:cubicBezTo>
                  <a:pt x="572969" y="2630427"/>
                  <a:pt x="549946" y="2657874"/>
                  <a:pt x="528386" y="2673995"/>
                </a:cubicBezTo>
                <a:cubicBezTo>
                  <a:pt x="544908" y="2653100"/>
                  <a:pt x="570412" y="2632686"/>
                  <a:pt x="588461" y="2612505"/>
                </a:cubicBezTo>
                <a:cubicBezTo>
                  <a:pt x="583060" y="2618643"/>
                  <a:pt x="593421" y="2608045"/>
                  <a:pt x="591980" y="2607083"/>
                </a:cubicBezTo>
                <a:cubicBezTo>
                  <a:pt x="589238" y="2605535"/>
                  <a:pt x="588034" y="2611375"/>
                  <a:pt x="588034" y="2611375"/>
                </a:cubicBezTo>
                <a:cubicBezTo>
                  <a:pt x="576101" y="2622565"/>
                  <a:pt x="564720" y="2633544"/>
                  <a:pt x="553487" y="2644147"/>
                </a:cubicBezTo>
                <a:lnTo>
                  <a:pt x="530858" y="2664653"/>
                </a:lnTo>
                <a:lnTo>
                  <a:pt x="533120" y="2660903"/>
                </a:lnTo>
                <a:lnTo>
                  <a:pt x="533204" y="2660727"/>
                </a:lnTo>
                <a:lnTo>
                  <a:pt x="534136" y="2659757"/>
                </a:lnTo>
                <a:cubicBezTo>
                  <a:pt x="536695" y="2657499"/>
                  <a:pt x="549882" y="2645833"/>
                  <a:pt x="549456" y="2644703"/>
                </a:cubicBezTo>
                <a:cubicBezTo>
                  <a:pt x="548101" y="2641121"/>
                  <a:pt x="535340" y="2653917"/>
                  <a:pt x="537226" y="2653204"/>
                </a:cubicBezTo>
                <a:lnTo>
                  <a:pt x="536153" y="2654302"/>
                </a:lnTo>
                <a:lnTo>
                  <a:pt x="535555" y="2652116"/>
                </a:lnTo>
                <a:cubicBezTo>
                  <a:pt x="534819" y="2652581"/>
                  <a:pt x="533640" y="2654095"/>
                  <a:pt x="532280" y="2656100"/>
                </a:cubicBezTo>
                <a:lnTo>
                  <a:pt x="528970" y="2661352"/>
                </a:lnTo>
                <a:lnTo>
                  <a:pt x="525766" y="2664214"/>
                </a:lnTo>
                <a:cubicBezTo>
                  <a:pt x="522510" y="2664153"/>
                  <a:pt x="533968" y="2653141"/>
                  <a:pt x="533968" y="2653141"/>
                </a:cubicBezTo>
                <a:cubicBezTo>
                  <a:pt x="556061" y="2632727"/>
                  <a:pt x="574538" y="2613676"/>
                  <a:pt x="592414" y="2596362"/>
                </a:cubicBezTo>
                <a:cubicBezTo>
                  <a:pt x="592961" y="2595671"/>
                  <a:pt x="596359" y="2592568"/>
                  <a:pt x="600272" y="2588791"/>
                </a:cubicBezTo>
                <a:lnTo>
                  <a:pt x="603344" y="2585765"/>
                </a:lnTo>
                <a:lnTo>
                  <a:pt x="603005" y="2585802"/>
                </a:lnTo>
                <a:cubicBezTo>
                  <a:pt x="601860" y="2585917"/>
                  <a:pt x="600657" y="2586015"/>
                  <a:pt x="599685" y="2585997"/>
                </a:cubicBezTo>
                <a:lnTo>
                  <a:pt x="598667" y="2585741"/>
                </a:lnTo>
                <a:lnTo>
                  <a:pt x="585457" y="2598266"/>
                </a:lnTo>
                <a:lnTo>
                  <a:pt x="575091" y="2608356"/>
                </a:lnTo>
                <a:lnTo>
                  <a:pt x="571393" y="2613434"/>
                </a:lnTo>
                <a:lnTo>
                  <a:pt x="567778" y="2615471"/>
                </a:lnTo>
                <a:lnTo>
                  <a:pt x="561795" y="2621294"/>
                </a:lnTo>
                <a:cubicBezTo>
                  <a:pt x="560851" y="2621652"/>
                  <a:pt x="546303" y="2639216"/>
                  <a:pt x="543832" y="2638857"/>
                </a:cubicBezTo>
                <a:cubicBezTo>
                  <a:pt x="542214" y="2637423"/>
                  <a:pt x="544483" y="2634519"/>
                  <a:pt x="547156" y="2631971"/>
                </a:cubicBezTo>
                <a:lnTo>
                  <a:pt x="548282" y="2631010"/>
                </a:lnTo>
                <a:lnTo>
                  <a:pt x="549264" y="2628663"/>
                </a:lnTo>
                <a:cubicBezTo>
                  <a:pt x="551649" y="2623817"/>
                  <a:pt x="555940" y="2616442"/>
                  <a:pt x="556560" y="2614938"/>
                </a:cubicBezTo>
                <a:cubicBezTo>
                  <a:pt x="559501" y="2609817"/>
                  <a:pt x="561729" y="2605737"/>
                  <a:pt x="563613" y="2602131"/>
                </a:cubicBezTo>
                <a:lnTo>
                  <a:pt x="564569" y="2600228"/>
                </a:lnTo>
                <a:lnTo>
                  <a:pt x="575795" y="2588633"/>
                </a:lnTo>
                <a:lnTo>
                  <a:pt x="564686" y="2604839"/>
                </a:lnTo>
                <a:cubicBezTo>
                  <a:pt x="563572" y="2606404"/>
                  <a:pt x="561900" y="2609718"/>
                  <a:pt x="559983" y="2613554"/>
                </a:cubicBezTo>
                <a:lnTo>
                  <a:pt x="559146" y="2615157"/>
                </a:lnTo>
                <a:lnTo>
                  <a:pt x="567123" y="2604933"/>
                </a:lnTo>
                <a:cubicBezTo>
                  <a:pt x="573916" y="2596597"/>
                  <a:pt x="580898" y="2588535"/>
                  <a:pt x="580898" y="2588535"/>
                </a:cubicBezTo>
                <a:lnTo>
                  <a:pt x="591554" y="2575571"/>
                </a:lnTo>
                <a:lnTo>
                  <a:pt x="591836" y="2573366"/>
                </a:lnTo>
                <a:lnTo>
                  <a:pt x="592796" y="2571048"/>
                </a:lnTo>
                <a:lnTo>
                  <a:pt x="594531" y="2569252"/>
                </a:lnTo>
                <a:lnTo>
                  <a:pt x="585359" y="2577701"/>
                </a:lnTo>
                <a:lnTo>
                  <a:pt x="602547" y="2558567"/>
                </a:lnTo>
                <a:lnTo>
                  <a:pt x="598090" y="2562733"/>
                </a:lnTo>
                <a:lnTo>
                  <a:pt x="596603" y="2564274"/>
                </a:lnTo>
                <a:lnTo>
                  <a:pt x="584801" y="2577209"/>
                </a:lnTo>
                <a:lnTo>
                  <a:pt x="578864" y="2583718"/>
                </a:lnTo>
                <a:lnTo>
                  <a:pt x="573512" y="2589587"/>
                </a:lnTo>
                <a:cubicBezTo>
                  <a:pt x="570473" y="2592741"/>
                  <a:pt x="568406" y="2594575"/>
                  <a:pt x="568032" y="2594026"/>
                </a:cubicBezTo>
                <a:cubicBezTo>
                  <a:pt x="567660" y="2593473"/>
                  <a:pt x="568969" y="2590517"/>
                  <a:pt x="570674" y="2586920"/>
                </a:cubicBezTo>
                <a:lnTo>
                  <a:pt x="574118" y="2579367"/>
                </a:lnTo>
                <a:lnTo>
                  <a:pt x="572476" y="2580781"/>
                </a:lnTo>
                <a:cubicBezTo>
                  <a:pt x="567192" y="2585042"/>
                  <a:pt x="561828" y="2588482"/>
                  <a:pt x="569394" y="2579644"/>
                </a:cubicBezTo>
                <a:lnTo>
                  <a:pt x="575395" y="2572814"/>
                </a:lnTo>
                <a:lnTo>
                  <a:pt x="575300" y="2571743"/>
                </a:lnTo>
                <a:lnTo>
                  <a:pt x="572775" y="2573783"/>
                </a:lnTo>
                <a:lnTo>
                  <a:pt x="572601" y="2574109"/>
                </a:lnTo>
                <a:lnTo>
                  <a:pt x="572194" y="2574253"/>
                </a:lnTo>
                <a:lnTo>
                  <a:pt x="570686" y="2575470"/>
                </a:lnTo>
                <a:cubicBezTo>
                  <a:pt x="568496" y="2577581"/>
                  <a:pt x="565598" y="2580633"/>
                  <a:pt x="561832" y="2584850"/>
                </a:cubicBezTo>
                <a:cubicBezTo>
                  <a:pt x="540105" y="2606491"/>
                  <a:pt x="524332" y="2636935"/>
                  <a:pt x="499014" y="2654054"/>
                </a:cubicBezTo>
                <a:cubicBezTo>
                  <a:pt x="494609" y="2657029"/>
                  <a:pt x="510849" y="2622528"/>
                  <a:pt x="515152" y="2623358"/>
                </a:cubicBezTo>
                <a:cubicBezTo>
                  <a:pt x="509157" y="2622200"/>
                  <a:pt x="487401" y="2652446"/>
                  <a:pt x="474585" y="2670560"/>
                </a:cubicBezTo>
                <a:lnTo>
                  <a:pt x="468680" y="2678804"/>
                </a:lnTo>
                <a:lnTo>
                  <a:pt x="473391" y="2670612"/>
                </a:lnTo>
                <a:cubicBezTo>
                  <a:pt x="494948" y="2634811"/>
                  <a:pt x="458458" y="2679801"/>
                  <a:pt x="457574" y="2682291"/>
                </a:cubicBezTo>
                <a:cubicBezTo>
                  <a:pt x="452438" y="2688880"/>
                  <a:pt x="442173" y="2694117"/>
                  <a:pt x="437503" y="2698068"/>
                </a:cubicBezTo>
                <a:lnTo>
                  <a:pt x="431720" y="2704084"/>
                </a:lnTo>
                <a:lnTo>
                  <a:pt x="485121" y="2633503"/>
                </a:lnTo>
                <a:lnTo>
                  <a:pt x="490901" y="2626090"/>
                </a:lnTo>
                <a:lnTo>
                  <a:pt x="498315" y="2611907"/>
                </a:lnTo>
                <a:lnTo>
                  <a:pt x="492835" y="2616742"/>
                </a:lnTo>
                <a:cubicBezTo>
                  <a:pt x="490443" y="2617207"/>
                  <a:pt x="504307" y="2599011"/>
                  <a:pt x="506843" y="2592085"/>
                </a:cubicBezTo>
                <a:cubicBezTo>
                  <a:pt x="504640" y="2593575"/>
                  <a:pt x="502440" y="2595063"/>
                  <a:pt x="500237" y="2596551"/>
                </a:cubicBezTo>
                <a:cubicBezTo>
                  <a:pt x="501339" y="2595808"/>
                  <a:pt x="496735" y="2596514"/>
                  <a:pt x="491641" y="2597082"/>
                </a:cubicBezTo>
                <a:lnTo>
                  <a:pt x="485038" y="2597582"/>
                </a:lnTo>
                <a:lnTo>
                  <a:pt x="482286" y="2604149"/>
                </a:lnTo>
                <a:cubicBezTo>
                  <a:pt x="479978" y="2610142"/>
                  <a:pt x="478243" y="2614744"/>
                  <a:pt x="476551" y="2613263"/>
                </a:cubicBezTo>
                <a:cubicBezTo>
                  <a:pt x="476551" y="2613263"/>
                  <a:pt x="477812" y="2608668"/>
                  <a:pt x="478138" y="2604825"/>
                </a:cubicBezTo>
                <a:lnTo>
                  <a:pt x="478479" y="2605506"/>
                </a:lnTo>
                <a:lnTo>
                  <a:pt x="477975" y="2606747"/>
                </a:lnTo>
                <a:cubicBezTo>
                  <a:pt x="478445" y="2606372"/>
                  <a:pt x="478677" y="2606184"/>
                  <a:pt x="478699" y="2605944"/>
                </a:cubicBezTo>
                <a:lnTo>
                  <a:pt x="478479" y="2605506"/>
                </a:lnTo>
                <a:lnTo>
                  <a:pt x="479405" y="2603224"/>
                </a:lnTo>
                <a:lnTo>
                  <a:pt x="480398" y="2601967"/>
                </a:lnTo>
                <a:cubicBezTo>
                  <a:pt x="480894" y="2601048"/>
                  <a:pt x="481137" y="2600332"/>
                  <a:pt x="481137" y="2600332"/>
                </a:cubicBezTo>
                <a:cubicBezTo>
                  <a:pt x="481137" y="2600332"/>
                  <a:pt x="478817" y="2596816"/>
                  <a:pt x="479943" y="2593825"/>
                </a:cubicBezTo>
                <a:cubicBezTo>
                  <a:pt x="481524" y="2587183"/>
                  <a:pt x="491558" y="2573467"/>
                  <a:pt x="493913" y="2567997"/>
                </a:cubicBezTo>
                <a:cubicBezTo>
                  <a:pt x="494849" y="2567246"/>
                  <a:pt x="493175" y="2564708"/>
                  <a:pt x="493336" y="2562786"/>
                </a:cubicBezTo>
                <a:cubicBezTo>
                  <a:pt x="493990" y="2559574"/>
                  <a:pt x="495939" y="2555786"/>
                  <a:pt x="498348" y="2551825"/>
                </a:cubicBezTo>
                <a:lnTo>
                  <a:pt x="499569" y="2549939"/>
                </a:lnTo>
                <a:lnTo>
                  <a:pt x="497431" y="2552265"/>
                </a:lnTo>
                <a:lnTo>
                  <a:pt x="491375" y="2558971"/>
                </a:lnTo>
                <a:lnTo>
                  <a:pt x="466478" y="2600178"/>
                </a:lnTo>
                <a:lnTo>
                  <a:pt x="445683" y="2638875"/>
                </a:lnTo>
                <a:lnTo>
                  <a:pt x="443188" y="2640711"/>
                </a:lnTo>
                <a:lnTo>
                  <a:pt x="437611" y="2645357"/>
                </a:lnTo>
                <a:lnTo>
                  <a:pt x="443338" y="2632722"/>
                </a:lnTo>
                <a:lnTo>
                  <a:pt x="436064" y="2643971"/>
                </a:lnTo>
                <a:lnTo>
                  <a:pt x="433750" y="2641694"/>
                </a:lnTo>
                <a:lnTo>
                  <a:pt x="430410" y="2644928"/>
                </a:lnTo>
                <a:lnTo>
                  <a:pt x="436133" y="2633215"/>
                </a:lnTo>
                <a:lnTo>
                  <a:pt x="438462" y="2629884"/>
                </a:lnTo>
                <a:cubicBezTo>
                  <a:pt x="439265" y="2628851"/>
                  <a:pt x="439822" y="2628304"/>
                  <a:pt x="439928" y="2628586"/>
                </a:cubicBezTo>
                <a:lnTo>
                  <a:pt x="438599" y="2628167"/>
                </a:lnTo>
                <a:lnTo>
                  <a:pt x="446257" y="2612494"/>
                </a:lnTo>
                <a:lnTo>
                  <a:pt x="449822" y="2608679"/>
                </a:lnTo>
                <a:cubicBezTo>
                  <a:pt x="452130" y="2606296"/>
                  <a:pt x="454822" y="2603621"/>
                  <a:pt x="458328" y="2600303"/>
                </a:cubicBezTo>
                <a:cubicBezTo>
                  <a:pt x="459784" y="2598460"/>
                  <a:pt x="474747" y="2584833"/>
                  <a:pt x="467317" y="2588934"/>
                </a:cubicBezTo>
                <a:cubicBezTo>
                  <a:pt x="461931" y="2592262"/>
                  <a:pt x="452785" y="2603691"/>
                  <a:pt x="449442" y="2606248"/>
                </a:cubicBezTo>
                <a:lnTo>
                  <a:pt x="449225" y="2606421"/>
                </a:lnTo>
                <a:lnTo>
                  <a:pt x="451312" y="2602148"/>
                </a:lnTo>
                <a:cubicBezTo>
                  <a:pt x="456909" y="2589301"/>
                  <a:pt x="464167" y="2577885"/>
                  <a:pt x="471329" y="2566323"/>
                </a:cubicBezTo>
                <a:lnTo>
                  <a:pt x="478584" y="2554068"/>
                </a:lnTo>
                <a:lnTo>
                  <a:pt x="476391" y="2556532"/>
                </a:lnTo>
                <a:lnTo>
                  <a:pt x="445358" y="2588237"/>
                </a:lnTo>
                <a:lnTo>
                  <a:pt x="449981" y="2581053"/>
                </a:lnTo>
                <a:cubicBezTo>
                  <a:pt x="460609" y="2567536"/>
                  <a:pt x="471494" y="2553294"/>
                  <a:pt x="481847" y="2539563"/>
                </a:cubicBezTo>
                <a:lnTo>
                  <a:pt x="484584" y="2535895"/>
                </a:lnTo>
                <a:lnTo>
                  <a:pt x="485072" y="2532842"/>
                </a:lnTo>
                <a:lnTo>
                  <a:pt x="494698" y="2522344"/>
                </a:lnTo>
                <a:lnTo>
                  <a:pt x="498055" y="2517845"/>
                </a:lnTo>
                <a:lnTo>
                  <a:pt x="487927" y="2526866"/>
                </a:lnTo>
                <a:lnTo>
                  <a:pt x="488484" y="2525769"/>
                </a:lnTo>
                <a:cubicBezTo>
                  <a:pt x="493033" y="2517240"/>
                  <a:pt x="500190" y="2504224"/>
                  <a:pt x="500576" y="2499660"/>
                </a:cubicBezTo>
                <a:cubicBezTo>
                  <a:pt x="488546" y="2512887"/>
                  <a:pt x="486159" y="2520474"/>
                  <a:pt x="477060" y="2533441"/>
                </a:cubicBezTo>
                <a:cubicBezTo>
                  <a:pt x="471334" y="2542657"/>
                  <a:pt x="470593" y="2543252"/>
                  <a:pt x="471369" y="2540540"/>
                </a:cubicBezTo>
                <a:lnTo>
                  <a:pt x="474428" y="2529102"/>
                </a:lnTo>
                <a:lnTo>
                  <a:pt x="473110" y="2530874"/>
                </a:lnTo>
                <a:cubicBezTo>
                  <a:pt x="460030" y="2548872"/>
                  <a:pt x="447635" y="2566540"/>
                  <a:pt x="433597" y="2585366"/>
                </a:cubicBezTo>
                <a:lnTo>
                  <a:pt x="421008" y="2601488"/>
                </a:lnTo>
                <a:lnTo>
                  <a:pt x="428029" y="2590773"/>
                </a:lnTo>
                <a:cubicBezTo>
                  <a:pt x="433182" y="2583071"/>
                  <a:pt x="439342" y="2574094"/>
                  <a:pt x="447437" y="2562740"/>
                </a:cubicBezTo>
                <a:cubicBezTo>
                  <a:pt x="455836" y="2550646"/>
                  <a:pt x="463275" y="2541875"/>
                  <a:pt x="469470" y="2531270"/>
                </a:cubicBezTo>
                <a:cubicBezTo>
                  <a:pt x="481961" y="2506251"/>
                  <a:pt x="451122" y="2543673"/>
                  <a:pt x="443437" y="2552076"/>
                </a:cubicBezTo>
                <a:cubicBezTo>
                  <a:pt x="433086" y="2566025"/>
                  <a:pt x="425464" y="2584010"/>
                  <a:pt x="418796" y="2578895"/>
                </a:cubicBezTo>
                <a:cubicBezTo>
                  <a:pt x="419541" y="2579995"/>
                  <a:pt x="423484" y="2572383"/>
                  <a:pt x="427662" y="2563343"/>
                </a:cubicBezTo>
                <a:lnTo>
                  <a:pt x="431199" y="2555359"/>
                </a:lnTo>
                <a:lnTo>
                  <a:pt x="479566" y="2480818"/>
                </a:lnTo>
                <a:lnTo>
                  <a:pt x="479177" y="2474122"/>
                </a:lnTo>
                <a:cubicBezTo>
                  <a:pt x="481695" y="2466730"/>
                  <a:pt x="489335" y="2462396"/>
                  <a:pt x="492787" y="2454254"/>
                </a:cubicBezTo>
                <a:cubicBezTo>
                  <a:pt x="491852" y="2455003"/>
                  <a:pt x="486764" y="2449828"/>
                  <a:pt x="487856" y="2448954"/>
                </a:cubicBezTo>
                <a:cubicBezTo>
                  <a:pt x="487278" y="2443742"/>
                  <a:pt x="505693" y="2428981"/>
                  <a:pt x="502633" y="2422180"/>
                </a:cubicBezTo>
                <a:cubicBezTo>
                  <a:pt x="502633" y="2422180"/>
                  <a:pt x="502529" y="2422022"/>
                  <a:pt x="502398" y="2421822"/>
                </a:cubicBezTo>
                <a:lnTo>
                  <a:pt x="502102" y="2421376"/>
                </a:lnTo>
                <a:lnTo>
                  <a:pt x="502004" y="2421227"/>
                </a:lnTo>
                <a:cubicBezTo>
                  <a:pt x="501900" y="2421069"/>
                  <a:pt x="501847" y="2420989"/>
                  <a:pt x="501925" y="2421108"/>
                </a:cubicBezTo>
                <a:lnTo>
                  <a:pt x="502102" y="2421376"/>
                </a:lnTo>
                <a:lnTo>
                  <a:pt x="502633" y="2422180"/>
                </a:lnTo>
                <a:cubicBezTo>
                  <a:pt x="494987" y="2428308"/>
                  <a:pt x="494308" y="2436317"/>
                  <a:pt x="488216" y="2442992"/>
                </a:cubicBezTo>
                <a:cubicBezTo>
                  <a:pt x="483765" y="2447455"/>
                  <a:pt x="479773" y="2452074"/>
                  <a:pt x="475956" y="2457223"/>
                </a:cubicBezTo>
                <a:lnTo>
                  <a:pt x="475366" y="2458139"/>
                </a:lnTo>
                <a:lnTo>
                  <a:pt x="476002" y="2458934"/>
                </a:lnTo>
                <a:cubicBezTo>
                  <a:pt x="476363" y="2460046"/>
                  <a:pt x="476399" y="2461242"/>
                  <a:pt x="476036" y="2461900"/>
                </a:cubicBezTo>
                <a:cubicBezTo>
                  <a:pt x="475791" y="2462340"/>
                  <a:pt x="475372" y="2462541"/>
                  <a:pt x="474749" y="2462319"/>
                </a:cubicBezTo>
                <a:cubicBezTo>
                  <a:pt x="474233" y="2463771"/>
                  <a:pt x="473831" y="2462930"/>
                  <a:pt x="473668" y="2461412"/>
                </a:cubicBezTo>
                <a:lnTo>
                  <a:pt x="473718" y="2460698"/>
                </a:lnTo>
                <a:lnTo>
                  <a:pt x="464733" y="2474654"/>
                </a:lnTo>
                <a:cubicBezTo>
                  <a:pt x="450473" y="2495343"/>
                  <a:pt x="476864" y="2448211"/>
                  <a:pt x="476092" y="2447039"/>
                </a:cubicBezTo>
                <a:lnTo>
                  <a:pt x="473823" y="2448528"/>
                </a:lnTo>
                <a:lnTo>
                  <a:pt x="433430" y="2497194"/>
                </a:lnTo>
                <a:cubicBezTo>
                  <a:pt x="424774" y="2505804"/>
                  <a:pt x="421246" y="2515763"/>
                  <a:pt x="411294" y="2526718"/>
                </a:cubicBezTo>
                <a:cubicBezTo>
                  <a:pt x="408211" y="2531463"/>
                  <a:pt x="403231" y="2538429"/>
                  <a:pt x="397698" y="2545913"/>
                </a:cubicBezTo>
                <a:lnTo>
                  <a:pt x="392315" y="2553004"/>
                </a:lnTo>
                <a:lnTo>
                  <a:pt x="388814" y="2549036"/>
                </a:lnTo>
                <a:lnTo>
                  <a:pt x="394406" y="2539893"/>
                </a:lnTo>
                <a:lnTo>
                  <a:pt x="403331" y="2528932"/>
                </a:lnTo>
                <a:cubicBezTo>
                  <a:pt x="411494" y="2518468"/>
                  <a:pt x="419561" y="2507267"/>
                  <a:pt x="418816" y="2506165"/>
                </a:cubicBezTo>
                <a:lnTo>
                  <a:pt x="416016" y="2507905"/>
                </a:lnTo>
                <a:lnTo>
                  <a:pt x="432123" y="2485056"/>
                </a:lnTo>
                <a:lnTo>
                  <a:pt x="446732" y="2463526"/>
                </a:lnTo>
                <a:lnTo>
                  <a:pt x="439910" y="2470671"/>
                </a:lnTo>
                <a:cubicBezTo>
                  <a:pt x="439442" y="2471047"/>
                  <a:pt x="439458" y="2470211"/>
                  <a:pt x="439777" y="2468758"/>
                </a:cubicBezTo>
                <a:lnTo>
                  <a:pt x="440062" y="2467796"/>
                </a:lnTo>
                <a:lnTo>
                  <a:pt x="454567" y="2451897"/>
                </a:lnTo>
                <a:lnTo>
                  <a:pt x="454084" y="2452694"/>
                </a:lnTo>
                <a:lnTo>
                  <a:pt x="467949" y="2432259"/>
                </a:lnTo>
                <a:lnTo>
                  <a:pt x="465453" y="2435266"/>
                </a:lnTo>
                <a:lnTo>
                  <a:pt x="464280" y="2436953"/>
                </a:lnTo>
                <a:lnTo>
                  <a:pt x="455617" y="2445673"/>
                </a:lnTo>
                <a:cubicBezTo>
                  <a:pt x="451642" y="2449442"/>
                  <a:pt x="447468" y="2453066"/>
                  <a:pt x="442896" y="2456410"/>
                </a:cubicBezTo>
                <a:cubicBezTo>
                  <a:pt x="450943" y="2445396"/>
                  <a:pt x="460859" y="2436477"/>
                  <a:pt x="470121" y="2426296"/>
                </a:cubicBezTo>
                <a:cubicBezTo>
                  <a:pt x="477137" y="2418258"/>
                  <a:pt x="470293" y="2423432"/>
                  <a:pt x="466794" y="2426047"/>
                </a:cubicBezTo>
                <a:lnTo>
                  <a:pt x="448487" y="2444487"/>
                </a:lnTo>
                <a:lnTo>
                  <a:pt x="432463" y="2467402"/>
                </a:lnTo>
                <a:lnTo>
                  <a:pt x="411848" y="2496884"/>
                </a:lnTo>
                <a:lnTo>
                  <a:pt x="418517" y="2490900"/>
                </a:lnTo>
                <a:lnTo>
                  <a:pt x="429092" y="2479779"/>
                </a:lnTo>
                <a:lnTo>
                  <a:pt x="426008" y="2485397"/>
                </a:lnTo>
                <a:cubicBezTo>
                  <a:pt x="419976" y="2493069"/>
                  <a:pt x="414138" y="2501035"/>
                  <a:pt x="408473" y="2509531"/>
                </a:cubicBezTo>
                <a:lnTo>
                  <a:pt x="400912" y="2522056"/>
                </a:lnTo>
                <a:lnTo>
                  <a:pt x="400843" y="2521709"/>
                </a:lnTo>
                <a:cubicBezTo>
                  <a:pt x="399970" y="2522268"/>
                  <a:pt x="398116" y="2523804"/>
                  <a:pt x="394780" y="2526735"/>
                </a:cubicBezTo>
                <a:lnTo>
                  <a:pt x="392550" y="2528653"/>
                </a:lnTo>
                <a:lnTo>
                  <a:pt x="394761" y="2524592"/>
                </a:lnTo>
                <a:lnTo>
                  <a:pt x="407018" y="2503634"/>
                </a:lnTo>
                <a:lnTo>
                  <a:pt x="389515" y="2527527"/>
                </a:lnTo>
                <a:cubicBezTo>
                  <a:pt x="383392" y="2536569"/>
                  <a:pt x="377380" y="2545298"/>
                  <a:pt x="370276" y="2552823"/>
                </a:cubicBezTo>
                <a:cubicBezTo>
                  <a:pt x="370276" y="2552823"/>
                  <a:pt x="370353" y="2550633"/>
                  <a:pt x="369987" y="2548694"/>
                </a:cubicBezTo>
                <a:lnTo>
                  <a:pt x="369912" y="2548627"/>
                </a:lnTo>
                <a:lnTo>
                  <a:pt x="372233" y="2546498"/>
                </a:lnTo>
                <a:cubicBezTo>
                  <a:pt x="378471" y="2538821"/>
                  <a:pt x="391206" y="2520288"/>
                  <a:pt x="388439" y="2519754"/>
                </a:cubicBezTo>
                <a:cubicBezTo>
                  <a:pt x="381056" y="2518327"/>
                  <a:pt x="361290" y="2557890"/>
                  <a:pt x="344431" y="2572495"/>
                </a:cubicBezTo>
                <a:cubicBezTo>
                  <a:pt x="335550" y="2581306"/>
                  <a:pt x="332091" y="2584345"/>
                  <a:pt x="324434" y="2592405"/>
                </a:cubicBezTo>
                <a:lnTo>
                  <a:pt x="324071" y="2592797"/>
                </a:lnTo>
                <a:lnTo>
                  <a:pt x="332942" y="2577607"/>
                </a:lnTo>
                <a:cubicBezTo>
                  <a:pt x="338242" y="2569733"/>
                  <a:pt x="343774" y="2562352"/>
                  <a:pt x="349634" y="2554386"/>
                </a:cubicBezTo>
                <a:cubicBezTo>
                  <a:pt x="359171" y="2543286"/>
                  <a:pt x="398196" y="2481913"/>
                  <a:pt x="373101" y="2513190"/>
                </a:cubicBezTo>
                <a:lnTo>
                  <a:pt x="361800" y="2529087"/>
                </a:lnTo>
                <a:lnTo>
                  <a:pt x="356453" y="2535430"/>
                </a:lnTo>
                <a:cubicBezTo>
                  <a:pt x="342760" y="2551526"/>
                  <a:pt x="318398" y="2579068"/>
                  <a:pt x="335557" y="2549088"/>
                </a:cubicBezTo>
                <a:cubicBezTo>
                  <a:pt x="340672" y="2542421"/>
                  <a:pt x="355796" y="2525245"/>
                  <a:pt x="357934" y="2514176"/>
                </a:cubicBezTo>
                <a:cubicBezTo>
                  <a:pt x="362394" y="2501002"/>
                  <a:pt x="341443" y="2528533"/>
                  <a:pt x="330842" y="2542116"/>
                </a:cubicBezTo>
                <a:cubicBezTo>
                  <a:pt x="322693" y="2554576"/>
                  <a:pt x="312092" y="2568158"/>
                  <a:pt x="305121" y="2572872"/>
                </a:cubicBezTo>
                <a:cubicBezTo>
                  <a:pt x="302207" y="2578049"/>
                  <a:pt x="295946" y="2579073"/>
                  <a:pt x="289343" y="2583539"/>
                </a:cubicBezTo>
                <a:lnTo>
                  <a:pt x="279727" y="2595094"/>
                </a:lnTo>
                <a:lnTo>
                  <a:pt x="347296" y="2493214"/>
                </a:lnTo>
                <a:lnTo>
                  <a:pt x="403501" y="2414452"/>
                </a:lnTo>
                <a:lnTo>
                  <a:pt x="401335" y="2414418"/>
                </a:lnTo>
                <a:cubicBezTo>
                  <a:pt x="401335" y="2414418"/>
                  <a:pt x="402270" y="2413668"/>
                  <a:pt x="403362" y="2412792"/>
                </a:cubicBezTo>
                <a:lnTo>
                  <a:pt x="403858" y="2413951"/>
                </a:lnTo>
                <a:lnTo>
                  <a:pt x="409920" y="2405456"/>
                </a:lnTo>
                <a:lnTo>
                  <a:pt x="410345" y="2404171"/>
                </a:lnTo>
                <a:cubicBezTo>
                  <a:pt x="410281" y="2403551"/>
                  <a:pt x="409816" y="2403140"/>
                  <a:pt x="408689" y="2403149"/>
                </a:cubicBezTo>
                <a:cubicBezTo>
                  <a:pt x="408689" y="2403149"/>
                  <a:pt x="405397" y="2409369"/>
                  <a:pt x="403362" y="2412792"/>
                </a:cubicBezTo>
                <a:lnTo>
                  <a:pt x="400628" y="2411190"/>
                </a:lnTo>
                <a:lnTo>
                  <a:pt x="338818" y="2497304"/>
                </a:lnTo>
                <a:cubicBezTo>
                  <a:pt x="301824" y="2546414"/>
                  <a:pt x="263907" y="2593614"/>
                  <a:pt x="224406" y="2637538"/>
                </a:cubicBezTo>
                <a:cubicBezTo>
                  <a:pt x="225009" y="2620003"/>
                  <a:pt x="258252" y="2600019"/>
                  <a:pt x="250519" y="2588873"/>
                </a:cubicBezTo>
                <a:cubicBezTo>
                  <a:pt x="251548" y="2585967"/>
                  <a:pt x="221637" y="2621612"/>
                  <a:pt x="221637" y="2621612"/>
                </a:cubicBezTo>
                <a:cubicBezTo>
                  <a:pt x="213450" y="2627586"/>
                  <a:pt x="211840" y="2624213"/>
                  <a:pt x="208466" y="2625820"/>
                </a:cubicBezTo>
                <a:cubicBezTo>
                  <a:pt x="189858" y="2645384"/>
                  <a:pt x="177796" y="2687352"/>
                  <a:pt x="157154" y="2688914"/>
                </a:cubicBezTo>
                <a:lnTo>
                  <a:pt x="163825" y="2675610"/>
                </a:lnTo>
                <a:lnTo>
                  <a:pt x="165183" y="2674281"/>
                </a:lnTo>
                <a:lnTo>
                  <a:pt x="166415" y="2671636"/>
                </a:lnTo>
                <a:lnTo>
                  <a:pt x="169623" y="2667060"/>
                </a:lnTo>
                <a:cubicBezTo>
                  <a:pt x="171642" y="2664330"/>
                  <a:pt x="173925" y="2661343"/>
                  <a:pt x="176531" y="2657947"/>
                </a:cubicBezTo>
                <a:cubicBezTo>
                  <a:pt x="177412" y="2655457"/>
                  <a:pt x="199394" y="2634285"/>
                  <a:pt x="197206" y="2624636"/>
                </a:cubicBezTo>
                <a:cubicBezTo>
                  <a:pt x="197206" y="2624636"/>
                  <a:pt x="179480" y="2641708"/>
                  <a:pt x="176833" y="2649179"/>
                </a:cubicBezTo>
                <a:cubicBezTo>
                  <a:pt x="174633" y="2651435"/>
                  <a:pt x="172097" y="2658594"/>
                  <a:pt x="169380" y="2665280"/>
                </a:cubicBezTo>
                <a:lnTo>
                  <a:pt x="166415" y="2671636"/>
                </a:lnTo>
                <a:lnTo>
                  <a:pt x="164313" y="2674636"/>
                </a:lnTo>
                <a:lnTo>
                  <a:pt x="163825" y="2675610"/>
                </a:lnTo>
                <a:lnTo>
                  <a:pt x="160827" y="2678541"/>
                </a:lnTo>
                <a:cubicBezTo>
                  <a:pt x="150488" y="2682174"/>
                  <a:pt x="161449" y="2663800"/>
                  <a:pt x="167076" y="2655140"/>
                </a:cubicBezTo>
                <a:lnTo>
                  <a:pt x="169265" y="2651864"/>
                </a:lnTo>
                <a:lnTo>
                  <a:pt x="169560" y="2651448"/>
                </a:lnTo>
                <a:cubicBezTo>
                  <a:pt x="170141" y="2650610"/>
                  <a:pt x="170083" y="2650667"/>
                  <a:pt x="169597" y="2651368"/>
                </a:cubicBezTo>
                <a:lnTo>
                  <a:pt x="169265" y="2651864"/>
                </a:lnTo>
                <a:lnTo>
                  <a:pt x="165685" y="2656908"/>
                </a:lnTo>
                <a:cubicBezTo>
                  <a:pt x="151333" y="2672373"/>
                  <a:pt x="140030" y="2688454"/>
                  <a:pt x="123331" y="2702624"/>
                </a:cubicBezTo>
                <a:cubicBezTo>
                  <a:pt x="110580" y="2714220"/>
                  <a:pt x="116382" y="2701795"/>
                  <a:pt x="125060" y="2686363"/>
                </a:cubicBezTo>
                <a:lnTo>
                  <a:pt x="127236" y="2682614"/>
                </a:lnTo>
                <a:lnTo>
                  <a:pt x="139258" y="2665222"/>
                </a:lnTo>
                <a:cubicBezTo>
                  <a:pt x="139258" y="2665222"/>
                  <a:pt x="166468" y="2636666"/>
                  <a:pt x="157352" y="2632672"/>
                </a:cubicBezTo>
                <a:cubicBezTo>
                  <a:pt x="154222" y="2633182"/>
                  <a:pt x="145306" y="2645895"/>
                  <a:pt x="136898" y="2658663"/>
                </a:cubicBezTo>
                <a:lnTo>
                  <a:pt x="136133" y="2659843"/>
                </a:lnTo>
                <a:lnTo>
                  <a:pt x="135074" y="2660895"/>
                </a:lnTo>
                <a:cubicBezTo>
                  <a:pt x="130532" y="2665475"/>
                  <a:pt x="125880" y="2670365"/>
                  <a:pt x="125440" y="2671610"/>
                </a:cubicBezTo>
                <a:cubicBezTo>
                  <a:pt x="119272" y="2681102"/>
                  <a:pt x="117845" y="2679195"/>
                  <a:pt x="118621" y="2674042"/>
                </a:cubicBezTo>
                <a:lnTo>
                  <a:pt x="119478" y="2670899"/>
                </a:lnTo>
                <a:lnTo>
                  <a:pt x="176385" y="2593604"/>
                </a:lnTo>
                <a:cubicBezTo>
                  <a:pt x="176385" y="2593604"/>
                  <a:pt x="200619" y="2560646"/>
                  <a:pt x="192526" y="2562910"/>
                </a:cubicBezTo>
                <a:cubicBezTo>
                  <a:pt x="185553" y="2567624"/>
                  <a:pt x="175978" y="2587465"/>
                  <a:pt x="168293" y="2595868"/>
                </a:cubicBezTo>
                <a:cubicBezTo>
                  <a:pt x="171594" y="2593635"/>
                  <a:pt x="157355" y="2614390"/>
                  <a:pt x="148042" y="2621965"/>
                </a:cubicBezTo>
                <a:lnTo>
                  <a:pt x="142767" y="2623387"/>
                </a:lnTo>
                <a:lnTo>
                  <a:pt x="150404" y="2611387"/>
                </a:lnTo>
                <a:cubicBezTo>
                  <a:pt x="176168" y="2576112"/>
                  <a:pt x="212966" y="2535289"/>
                  <a:pt x="226954" y="2507667"/>
                </a:cubicBezTo>
                <a:cubicBezTo>
                  <a:pt x="238411" y="2483233"/>
                  <a:pt x="238714" y="2474466"/>
                  <a:pt x="226528" y="2493037"/>
                </a:cubicBezTo>
                <a:cubicBezTo>
                  <a:pt x="212174" y="2508503"/>
                  <a:pt x="162731" y="2583467"/>
                  <a:pt x="154543" y="2589441"/>
                </a:cubicBezTo>
                <a:lnTo>
                  <a:pt x="153732" y="2588293"/>
                </a:lnTo>
                <a:lnTo>
                  <a:pt x="153977" y="2587951"/>
                </a:lnTo>
                <a:cubicBezTo>
                  <a:pt x="164404" y="2572768"/>
                  <a:pt x="174065" y="2557747"/>
                  <a:pt x="182322" y="2543074"/>
                </a:cubicBezTo>
                <a:cubicBezTo>
                  <a:pt x="170491" y="2556020"/>
                  <a:pt x="158699" y="2570608"/>
                  <a:pt x="146923" y="2586180"/>
                </a:cubicBezTo>
                <a:lnTo>
                  <a:pt x="125349" y="2616120"/>
                </a:lnTo>
                <a:lnTo>
                  <a:pt x="124786" y="2616733"/>
                </a:lnTo>
                <a:cubicBezTo>
                  <a:pt x="142398" y="2590745"/>
                  <a:pt x="156181" y="2561065"/>
                  <a:pt x="161466" y="2554061"/>
                </a:cubicBezTo>
                <a:cubicBezTo>
                  <a:pt x="166602" y="2547474"/>
                  <a:pt x="191531" y="2510067"/>
                  <a:pt x="171158" y="2534610"/>
                </a:cubicBezTo>
                <a:cubicBezTo>
                  <a:pt x="164112" y="2546592"/>
                  <a:pt x="155301" y="2563555"/>
                  <a:pt x="147110" y="2569529"/>
                </a:cubicBezTo>
                <a:cubicBezTo>
                  <a:pt x="142857" y="2573626"/>
                  <a:pt x="131596" y="2572439"/>
                  <a:pt x="131596" y="2572439"/>
                </a:cubicBezTo>
                <a:cubicBezTo>
                  <a:pt x="122940" y="2581052"/>
                  <a:pt x="118382" y="2593915"/>
                  <a:pt x="112217" y="2603409"/>
                </a:cubicBezTo>
                <a:cubicBezTo>
                  <a:pt x="107963" y="2607507"/>
                  <a:pt x="95520" y="2617576"/>
                  <a:pt x="98011" y="2618460"/>
                </a:cubicBezTo>
                <a:cubicBezTo>
                  <a:pt x="95520" y="2617576"/>
                  <a:pt x="95674" y="2609226"/>
                  <a:pt x="94794" y="2611716"/>
                </a:cubicBezTo>
                <a:cubicBezTo>
                  <a:pt x="86750" y="2617274"/>
                  <a:pt x="81166" y="2633044"/>
                  <a:pt x="68253" y="2645752"/>
                </a:cubicBezTo>
                <a:cubicBezTo>
                  <a:pt x="63118" y="2652339"/>
                  <a:pt x="49065" y="2659038"/>
                  <a:pt x="44665" y="2663549"/>
                </a:cubicBezTo>
                <a:cubicBezTo>
                  <a:pt x="33828" y="2676995"/>
                  <a:pt x="39112" y="2669991"/>
                  <a:pt x="41758" y="2662521"/>
                </a:cubicBezTo>
                <a:cubicBezTo>
                  <a:pt x="53663" y="2628908"/>
                  <a:pt x="26357" y="2674348"/>
                  <a:pt x="10540" y="2686026"/>
                </a:cubicBezTo>
                <a:cubicBezTo>
                  <a:pt x="8818" y="2673740"/>
                  <a:pt x="24333" y="2670828"/>
                  <a:pt x="22142" y="2661178"/>
                </a:cubicBezTo>
                <a:lnTo>
                  <a:pt x="2652" y="2683234"/>
                </a:lnTo>
                <a:cubicBezTo>
                  <a:pt x="-8454" y="2673695"/>
                  <a:pt x="18813" y="2645519"/>
                  <a:pt x="20576" y="2640541"/>
                </a:cubicBezTo>
                <a:cubicBezTo>
                  <a:pt x="83648" y="2544247"/>
                  <a:pt x="161800" y="2438352"/>
                  <a:pt x="216943" y="2356531"/>
                </a:cubicBezTo>
                <a:cubicBezTo>
                  <a:pt x="192168" y="2385589"/>
                  <a:pt x="166511" y="2417135"/>
                  <a:pt x="142466" y="2452055"/>
                </a:cubicBezTo>
                <a:cubicBezTo>
                  <a:pt x="115926" y="2486092"/>
                  <a:pt x="93022" y="2527018"/>
                  <a:pt x="67252" y="2549651"/>
                </a:cubicBezTo>
                <a:cubicBezTo>
                  <a:pt x="63878" y="2551259"/>
                  <a:pt x="36613" y="2579432"/>
                  <a:pt x="36613" y="2579432"/>
                </a:cubicBezTo>
                <a:cubicBezTo>
                  <a:pt x="25353" y="2578246"/>
                  <a:pt x="37798" y="2568175"/>
                  <a:pt x="42932" y="2561588"/>
                </a:cubicBezTo>
                <a:cubicBezTo>
                  <a:pt x="35887" y="2573569"/>
                  <a:pt x="49099" y="2552096"/>
                  <a:pt x="60400" y="2536015"/>
                </a:cubicBezTo>
                <a:cubicBezTo>
                  <a:pt x="96312" y="2484748"/>
                  <a:pt x="140317" y="2425138"/>
                  <a:pt x="168620" y="2386123"/>
                </a:cubicBezTo>
                <a:cubicBezTo>
                  <a:pt x="362195" y="2109999"/>
                  <a:pt x="557078" y="1846011"/>
                  <a:pt x="731657" y="1557558"/>
                </a:cubicBezTo>
                <a:cubicBezTo>
                  <a:pt x="775238" y="1483319"/>
                  <a:pt x="815750" y="1401922"/>
                  <a:pt x="857720" y="1324310"/>
                </a:cubicBezTo>
                <a:cubicBezTo>
                  <a:pt x="965746" y="1124841"/>
                  <a:pt x="1075223" y="914677"/>
                  <a:pt x="1169381" y="681806"/>
                </a:cubicBezTo>
                <a:cubicBezTo>
                  <a:pt x="1224483" y="542056"/>
                  <a:pt x="1285024" y="386953"/>
                  <a:pt x="1319631" y="248353"/>
                </a:cubicBezTo>
                <a:cubicBezTo>
                  <a:pt x="1322578" y="232115"/>
                  <a:pt x="1337929" y="147878"/>
                  <a:pt x="1346699" y="148183"/>
                </a:cubicBezTo>
                <a:cubicBezTo>
                  <a:pt x="1351680" y="149947"/>
                  <a:pt x="1356164" y="186096"/>
                  <a:pt x="1356164" y="186096"/>
                </a:cubicBezTo>
                <a:cubicBezTo>
                  <a:pt x="1355395" y="197500"/>
                  <a:pt x="1351564" y="216226"/>
                  <a:pt x="1347589" y="235369"/>
                </a:cubicBezTo>
                <a:cubicBezTo>
                  <a:pt x="1339161" y="284228"/>
                  <a:pt x="1318870" y="349435"/>
                  <a:pt x="1303134" y="401774"/>
                </a:cubicBezTo>
                <a:cubicBezTo>
                  <a:pt x="1258107" y="553966"/>
                  <a:pt x="1206567" y="674427"/>
                  <a:pt x="1154879" y="795300"/>
                </a:cubicBezTo>
                <a:cubicBezTo>
                  <a:pt x="1148558" y="813145"/>
                  <a:pt x="1102722" y="918813"/>
                  <a:pt x="1112564" y="898944"/>
                </a:cubicBezTo>
                <a:cubicBezTo>
                  <a:pt x="1120493" y="884472"/>
                  <a:pt x="1116818" y="894847"/>
                  <a:pt x="1122256" y="879492"/>
                </a:cubicBezTo>
                <a:cubicBezTo>
                  <a:pt x="1208714" y="701342"/>
                  <a:pt x="1297776" y="457790"/>
                  <a:pt x="1351345" y="265657"/>
                </a:cubicBezTo>
                <a:cubicBezTo>
                  <a:pt x="1362524" y="226179"/>
                  <a:pt x="1360832" y="182146"/>
                  <a:pt x="1382816" y="160974"/>
                </a:cubicBezTo>
                <a:cubicBezTo>
                  <a:pt x="1386187" y="159366"/>
                  <a:pt x="1391471" y="152362"/>
                  <a:pt x="1392353" y="149874"/>
                </a:cubicBezTo>
                <a:cubicBezTo>
                  <a:pt x="1391471" y="152362"/>
                  <a:pt x="1408015" y="146546"/>
                  <a:pt x="1406406" y="143175"/>
                </a:cubicBezTo>
                <a:cubicBezTo>
                  <a:pt x="1410506" y="147428"/>
                  <a:pt x="1405223" y="154431"/>
                  <a:pt x="1405949" y="160294"/>
                </a:cubicBezTo>
                <a:cubicBezTo>
                  <a:pt x="1405648" y="169061"/>
                  <a:pt x="1410162" y="173463"/>
                  <a:pt x="1411771" y="176834"/>
                </a:cubicBezTo>
                <a:cubicBezTo>
                  <a:pt x="1408521" y="201837"/>
                  <a:pt x="1416026" y="172737"/>
                  <a:pt x="1418973" y="156499"/>
                </a:cubicBezTo>
                <a:lnTo>
                  <a:pt x="1418051" y="165011"/>
                </a:lnTo>
                <a:lnTo>
                  <a:pt x="1420233" y="152944"/>
                </a:lnTo>
                <a:lnTo>
                  <a:pt x="1418973" y="156499"/>
                </a:lnTo>
                <a:cubicBezTo>
                  <a:pt x="1419123" y="152116"/>
                  <a:pt x="1419495" y="147110"/>
                  <a:pt x="1420140" y="143311"/>
                </a:cubicBezTo>
                <a:lnTo>
                  <a:pt x="1421504" y="140416"/>
                </a:lnTo>
                <a:lnTo>
                  <a:pt x="1421911" y="134287"/>
                </a:lnTo>
                <a:cubicBezTo>
                  <a:pt x="1422205" y="129494"/>
                  <a:pt x="1422612" y="124846"/>
                  <a:pt x="1423572" y="120392"/>
                </a:cubicBezTo>
                <a:lnTo>
                  <a:pt x="1425942" y="113045"/>
                </a:lnTo>
                <a:lnTo>
                  <a:pt x="1427063" y="114024"/>
                </a:lnTo>
                <a:cubicBezTo>
                  <a:pt x="1424331" y="129093"/>
                  <a:pt x="1422432" y="141856"/>
                  <a:pt x="1426533" y="124289"/>
                </a:cubicBezTo>
                <a:lnTo>
                  <a:pt x="1428639" y="114677"/>
                </a:lnTo>
                <a:lnTo>
                  <a:pt x="1428646" y="114680"/>
                </a:lnTo>
                <a:lnTo>
                  <a:pt x="1428656" y="114599"/>
                </a:lnTo>
                <a:lnTo>
                  <a:pt x="1432825" y="95571"/>
                </a:lnTo>
                <a:cubicBezTo>
                  <a:pt x="1431950" y="97566"/>
                  <a:pt x="1430592" y="102441"/>
                  <a:pt x="1429608" y="106770"/>
                </a:cubicBezTo>
                <a:lnTo>
                  <a:pt x="1428656" y="114599"/>
                </a:lnTo>
                <a:lnTo>
                  <a:pt x="1428639" y="114677"/>
                </a:lnTo>
                <a:lnTo>
                  <a:pt x="1427063" y="114024"/>
                </a:lnTo>
                <a:cubicBezTo>
                  <a:pt x="1429267" y="102615"/>
                  <a:pt x="1432402" y="89767"/>
                  <a:pt x="1433660" y="89377"/>
                </a:cubicBezTo>
                <a:cubicBezTo>
                  <a:pt x="1432402" y="89767"/>
                  <a:pt x="1434084" y="95181"/>
                  <a:pt x="1434084" y="95181"/>
                </a:cubicBezTo>
                <a:cubicBezTo>
                  <a:pt x="1435059" y="98326"/>
                  <a:pt x="1436599" y="94400"/>
                  <a:pt x="1437952" y="98769"/>
                </a:cubicBezTo>
                <a:cubicBezTo>
                  <a:pt x="1437672" y="102303"/>
                  <a:pt x="1436400" y="112275"/>
                  <a:pt x="1435891" y="119519"/>
                </a:cubicBezTo>
                <a:cubicBezTo>
                  <a:pt x="1433287" y="141107"/>
                  <a:pt x="1430593" y="164448"/>
                  <a:pt x="1427320" y="187682"/>
                </a:cubicBezTo>
                <a:lnTo>
                  <a:pt x="1426700" y="191166"/>
                </a:lnTo>
                <a:lnTo>
                  <a:pt x="1426709" y="191298"/>
                </a:lnTo>
                <a:cubicBezTo>
                  <a:pt x="1426864" y="198031"/>
                  <a:pt x="1426499" y="203185"/>
                  <a:pt x="1425178" y="204937"/>
                </a:cubicBezTo>
                <a:lnTo>
                  <a:pt x="1423075" y="211476"/>
                </a:lnTo>
                <a:lnTo>
                  <a:pt x="1417731" y="241435"/>
                </a:lnTo>
                <a:lnTo>
                  <a:pt x="1423364" y="223910"/>
                </a:lnTo>
                <a:cubicBezTo>
                  <a:pt x="1425018" y="217257"/>
                  <a:pt x="1425831" y="211005"/>
                  <a:pt x="1425178" y="204937"/>
                </a:cubicBezTo>
                <a:lnTo>
                  <a:pt x="1428521" y="198025"/>
                </a:lnTo>
                <a:lnTo>
                  <a:pt x="1431604" y="180200"/>
                </a:lnTo>
                <a:cubicBezTo>
                  <a:pt x="1434889" y="157561"/>
                  <a:pt x="1437827" y="135007"/>
                  <a:pt x="1441642" y="110647"/>
                </a:cubicBezTo>
                <a:cubicBezTo>
                  <a:pt x="1442815" y="95919"/>
                  <a:pt x="1444465" y="87172"/>
                  <a:pt x="1447826" y="70613"/>
                </a:cubicBezTo>
                <a:cubicBezTo>
                  <a:pt x="1450735" y="61476"/>
                  <a:pt x="1451273" y="68394"/>
                  <a:pt x="1449887" y="77253"/>
                </a:cubicBezTo>
                <a:cubicBezTo>
                  <a:pt x="1449606" y="80787"/>
                  <a:pt x="1448139" y="81242"/>
                  <a:pt x="1448887" y="88098"/>
                </a:cubicBezTo>
                <a:cubicBezTo>
                  <a:pt x="1453182" y="97489"/>
                  <a:pt x="1450143" y="115096"/>
                  <a:pt x="1448971" y="129824"/>
                </a:cubicBezTo>
                <a:cubicBezTo>
                  <a:pt x="1447118" y="149025"/>
                  <a:pt x="1444689" y="168130"/>
                  <a:pt x="1441730" y="187118"/>
                </a:cubicBezTo>
                <a:lnTo>
                  <a:pt x="1441285" y="189525"/>
                </a:lnTo>
                <a:lnTo>
                  <a:pt x="1441608" y="190204"/>
                </a:lnTo>
                <a:lnTo>
                  <a:pt x="1443147" y="195809"/>
                </a:lnTo>
                <a:lnTo>
                  <a:pt x="1444425" y="188741"/>
                </a:lnTo>
                <a:cubicBezTo>
                  <a:pt x="1448185" y="165788"/>
                  <a:pt x="1451803" y="143022"/>
                  <a:pt x="1456131" y="120322"/>
                </a:cubicBezTo>
                <a:cubicBezTo>
                  <a:pt x="1455659" y="139528"/>
                  <a:pt x="1454706" y="159405"/>
                  <a:pt x="1452571" y="179461"/>
                </a:cubicBezTo>
                <a:lnTo>
                  <a:pt x="1450181" y="196732"/>
                </a:lnTo>
                <a:lnTo>
                  <a:pt x="1451986" y="193881"/>
                </a:lnTo>
                <a:lnTo>
                  <a:pt x="1452156" y="193730"/>
                </a:lnTo>
                <a:lnTo>
                  <a:pt x="1455589" y="169284"/>
                </a:lnTo>
                <a:lnTo>
                  <a:pt x="1462171" y="124669"/>
                </a:lnTo>
                <a:lnTo>
                  <a:pt x="1462099" y="124744"/>
                </a:lnTo>
                <a:cubicBezTo>
                  <a:pt x="1458268" y="126426"/>
                  <a:pt x="1453359" y="123636"/>
                  <a:pt x="1460446" y="113275"/>
                </a:cubicBezTo>
                <a:lnTo>
                  <a:pt x="1462938" y="114156"/>
                </a:lnTo>
                <a:cubicBezTo>
                  <a:pt x="1465493" y="117163"/>
                  <a:pt x="1465827" y="119762"/>
                  <a:pt x="1465089" y="121684"/>
                </a:cubicBezTo>
                <a:lnTo>
                  <a:pt x="1462541" y="124291"/>
                </a:lnTo>
                <a:lnTo>
                  <a:pt x="1458816" y="168759"/>
                </a:lnTo>
                <a:lnTo>
                  <a:pt x="1455953" y="190349"/>
                </a:lnTo>
                <a:lnTo>
                  <a:pt x="1457615" y="188868"/>
                </a:lnTo>
                <a:cubicBezTo>
                  <a:pt x="1458771" y="188578"/>
                  <a:pt x="1459174" y="189421"/>
                  <a:pt x="1458732" y="190664"/>
                </a:cubicBezTo>
                <a:cubicBezTo>
                  <a:pt x="1466195" y="178828"/>
                  <a:pt x="1460830" y="145170"/>
                  <a:pt x="1467720" y="141538"/>
                </a:cubicBezTo>
                <a:lnTo>
                  <a:pt x="1469509" y="142773"/>
                </a:lnTo>
                <a:lnTo>
                  <a:pt x="1472163" y="126074"/>
                </a:lnTo>
                <a:lnTo>
                  <a:pt x="1472316" y="124185"/>
                </a:lnTo>
                <a:lnTo>
                  <a:pt x="1472948" y="123494"/>
                </a:lnTo>
                <a:lnTo>
                  <a:pt x="1475801" y="117788"/>
                </a:lnTo>
                <a:lnTo>
                  <a:pt x="1475723" y="119030"/>
                </a:lnTo>
                <a:lnTo>
                  <a:pt x="1472184" y="149037"/>
                </a:lnTo>
                <a:lnTo>
                  <a:pt x="1472776" y="152451"/>
                </a:lnTo>
                <a:cubicBezTo>
                  <a:pt x="1473632" y="166444"/>
                  <a:pt x="1470706" y="188967"/>
                  <a:pt x="1471513" y="190566"/>
                </a:cubicBezTo>
                <a:lnTo>
                  <a:pt x="1472148" y="189144"/>
                </a:lnTo>
                <a:lnTo>
                  <a:pt x="1480408" y="127464"/>
                </a:lnTo>
                <a:lnTo>
                  <a:pt x="1480446" y="127166"/>
                </a:lnTo>
                <a:lnTo>
                  <a:pt x="1482983" y="120022"/>
                </a:lnTo>
                <a:cubicBezTo>
                  <a:pt x="1483705" y="117762"/>
                  <a:pt x="1484024" y="116392"/>
                  <a:pt x="1483640" y="116748"/>
                </a:cubicBezTo>
                <a:cubicBezTo>
                  <a:pt x="1486703" y="115202"/>
                  <a:pt x="1491494" y="117434"/>
                  <a:pt x="1488155" y="120526"/>
                </a:cubicBezTo>
                <a:cubicBezTo>
                  <a:pt x="1493035" y="116007"/>
                  <a:pt x="1488137" y="121832"/>
                  <a:pt x="1491549" y="113295"/>
                </a:cubicBezTo>
                <a:cubicBezTo>
                  <a:pt x="1496262" y="102263"/>
                  <a:pt x="1496155" y="110321"/>
                  <a:pt x="1496155" y="110321"/>
                </a:cubicBezTo>
                <a:cubicBezTo>
                  <a:pt x="1496083" y="115766"/>
                  <a:pt x="1489824" y="128444"/>
                  <a:pt x="1489789" y="131057"/>
                </a:cubicBezTo>
                <a:cubicBezTo>
                  <a:pt x="1489789" y="131057"/>
                  <a:pt x="1492820" y="132121"/>
                  <a:pt x="1495847" y="133406"/>
                </a:cubicBezTo>
                <a:cubicBezTo>
                  <a:pt x="1494272" y="137447"/>
                  <a:pt x="1491133" y="144439"/>
                  <a:pt x="1491133" y="144439"/>
                </a:cubicBezTo>
                <a:cubicBezTo>
                  <a:pt x="1494126" y="148334"/>
                  <a:pt x="1495777" y="138632"/>
                  <a:pt x="1495777" y="138632"/>
                </a:cubicBezTo>
                <a:lnTo>
                  <a:pt x="1497939" y="135642"/>
                </a:lnTo>
                <a:lnTo>
                  <a:pt x="1499347" y="129837"/>
                </a:lnTo>
                <a:lnTo>
                  <a:pt x="1499970" y="132836"/>
                </a:lnTo>
                <a:lnTo>
                  <a:pt x="1504080" y="127154"/>
                </a:lnTo>
                <a:cubicBezTo>
                  <a:pt x="1507089" y="122728"/>
                  <a:pt x="1509487" y="118841"/>
                  <a:pt x="1508726" y="118901"/>
                </a:cubicBezTo>
                <a:cubicBezTo>
                  <a:pt x="1513280" y="119847"/>
                  <a:pt x="1507077" y="128385"/>
                  <a:pt x="1503667" y="136704"/>
                </a:cubicBezTo>
                <a:lnTo>
                  <a:pt x="1501935" y="142291"/>
                </a:lnTo>
                <a:lnTo>
                  <a:pt x="1501968" y="142459"/>
                </a:lnTo>
                <a:cubicBezTo>
                  <a:pt x="1501959" y="146775"/>
                  <a:pt x="1501227" y="150487"/>
                  <a:pt x="1500190" y="153871"/>
                </a:cubicBezTo>
                <a:lnTo>
                  <a:pt x="1499469" y="155750"/>
                </a:lnTo>
                <a:lnTo>
                  <a:pt x="1501925" y="153158"/>
                </a:lnTo>
                <a:cubicBezTo>
                  <a:pt x="1505045" y="147473"/>
                  <a:pt x="1506896" y="141888"/>
                  <a:pt x="1510033" y="134897"/>
                </a:cubicBezTo>
                <a:cubicBezTo>
                  <a:pt x="1512914" y="128250"/>
                  <a:pt x="1515264" y="123088"/>
                  <a:pt x="1517325" y="118711"/>
                </a:cubicBezTo>
                <a:lnTo>
                  <a:pt x="1522231" y="108550"/>
                </a:lnTo>
                <a:lnTo>
                  <a:pt x="1521741" y="111833"/>
                </a:lnTo>
                <a:lnTo>
                  <a:pt x="1519218" y="135690"/>
                </a:lnTo>
                <a:lnTo>
                  <a:pt x="1516202" y="147897"/>
                </a:lnTo>
                <a:cubicBezTo>
                  <a:pt x="1513690" y="155491"/>
                  <a:pt x="1515318" y="152319"/>
                  <a:pt x="1517954" y="147377"/>
                </a:cubicBezTo>
                <a:lnTo>
                  <a:pt x="1517989" y="147316"/>
                </a:lnTo>
                <a:lnTo>
                  <a:pt x="1517881" y="148345"/>
                </a:lnTo>
                <a:cubicBezTo>
                  <a:pt x="1516389" y="160660"/>
                  <a:pt x="1514631" y="173319"/>
                  <a:pt x="1512424" y="186933"/>
                </a:cubicBezTo>
                <a:cubicBezTo>
                  <a:pt x="1512802" y="188155"/>
                  <a:pt x="1509991" y="202052"/>
                  <a:pt x="1512507" y="201271"/>
                </a:cubicBezTo>
                <a:cubicBezTo>
                  <a:pt x="1515233" y="200425"/>
                  <a:pt x="1515219" y="182617"/>
                  <a:pt x="1515711" y="179017"/>
                </a:cubicBezTo>
                <a:lnTo>
                  <a:pt x="1520921" y="142149"/>
                </a:lnTo>
                <a:lnTo>
                  <a:pt x="1522268" y="139770"/>
                </a:lnTo>
                <a:cubicBezTo>
                  <a:pt x="1523698" y="137542"/>
                  <a:pt x="1524987" y="136001"/>
                  <a:pt x="1525744" y="136266"/>
                </a:cubicBezTo>
                <a:cubicBezTo>
                  <a:pt x="1529047" y="136004"/>
                  <a:pt x="1510926" y="182035"/>
                  <a:pt x="1520757" y="167770"/>
                </a:cubicBezTo>
                <a:cubicBezTo>
                  <a:pt x="1522337" y="163512"/>
                  <a:pt x="1533600" y="136951"/>
                  <a:pt x="1536648" y="136710"/>
                </a:cubicBezTo>
                <a:cubicBezTo>
                  <a:pt x="1538426" y="136569"/>
                  <a:pt x="1542869" y="145791"/>
                  <a:pt x="1542886" y="144485"/>
                </a:cubicBezTo>
                <a:cubicBezTo>
                  <a:pt x="1542869" y="145791"/>
                  <a:pt x="1542850" y="147099"/>
                  <a:pt x="1542834" y="148405"/>
                </a:cubicBezTo>
                <a:cubicBezTo>
                  <a:pt x="1546188" y="144225"/>
                  <a:pt x="1552772" y="126083"/>
                  <a:pt x="1549273" y="141153"/>
                </a:cubicBezTo>
                <a:cubicBezTo>
                  <a:pt x="1544230" y="157867"/>
                  <a:pt x="1552648" y="135448"/>
                  <a:pt x="1555804" y="127148"/>
                </a:cubicBezTo>
                <a:lnTo>
                  <a:pt x="1556555" y="125260"/>
                </a:lnTo>
                <a:lnTo>
                  <a:pt x="1549711" y="178998"/>
                </a:lnTo>
                <a:cubicBezTo>
                  <a:pt x="1549808" y="183755"/>
                  <a:pt x="1549952" y="193097"/>
                  <a:pt x="1552155" y="181687"/>
                </a:cubicBezTo>
                <a:cubicBezTo>
                  <a:pt x="1554692" y="166917"/>
                  <a:pt x="1555711" y="152428"/>
                  <a:pt x="1559778" y="138140"/>
                </a:cubicBezTo>
                <a:cubicBezTo>
                  <a:pt x="1559970" y="144307"/>
                  <a:pt x="1559652" y="150320"/>
                  <a:pt x="1559079" y="156255"/>
                </a:cubicBezTo>
                <a:lnTo>
                  <a:pt x="1557392" y="169536"/>
                </a:lnTo>
                <a:lnTo>
                  <a:pt x="1556730" y="171673"/>
                </a:lnTo>
                <a:cubicBezTo>
                  <a:pt x="1555072" y="177188"/>
                  <a:pt x="1554543" y="179921"/>
                  <a:pt x="1554707" y="180918"/>
                </a:cubicBezTo>
                <a:lnTo>
                  <a:pt x="1556025" y="180194"/>
                </a:lnTo>
                <a:lnTo>
                  <a:pt x="1554556" y="191584"/>
                </a:lnTo>
                <a:cubicBezTo>
                  <a:pt x="1553955" y="197527"/>
                  <a:pt x="1553599" y="203552"/>
                  <a:pt x="1553736" y="209732"/>
                </a:cubicBezTo>
                <a:lnTo>
                  <a:pt x="1555611" y="198737"/>
                </a:lnTo>
                <a:lnTo>
                  <a:pt x="1559512" y="175855"/>
                </a:lnTo>
                <a:lnTo>
                  <a:pt x="1560510" y="174403"/>
                </a:lnTo>
                <a:cubicBezTo>
                  <a:pt x="1561696" y="172627"/>
                  <a:pt x="1562698" y="171201"/>
                  <a:pt x="1563079" y="171172"/>
                </a:cubicBezTo>
                <a:cubicBezTo>
                  <a:pt x="1564603" y="171051"/>
                  <a:pt x="1556442" y="193234"/>
                  <a:pt x="1556370" y="198678"/>
                </a:cubicBezTo>
                <a:cubicBezTo>
                  <a:pt x="1561286" y="191547"/>
                  <a:pt x="1559816" y="187528"/>
                  <a:pt x="1564513" y="177802"/>
                </a:cubicBezTo>
                <a:cubicBezTo>
                  <a:pt x="1564513" y="177802"/>
                  <a:pt x="1571133" y="157047"/>
                  <a:pt x="1572656" y="156928"/>
                </a:cubicBezTo>
                <a:lnTo>
                  <a:pt x="1573964" y="172922"/>
                </a:lnTo>
                <a:cubicBezTo>
                  <a:pt x="1575488" y="172802"/>
                  <a:pt x="1598285" y="118573"/>
                  <a:pt x="1590072" y="144675"/>
                </a:cubicBezTo>
                <a:cubicBezTo>
                  <a:pt x="1583778" y="159963"/>
                  <a:pt x="1580314" y="172420"/>
                  <a:pt x="1578610" y="186044"/>
                </a:cubicBezTo>
                <a:cubicBezTo>
                  <a:pt x="1576957" y="195746"/>
                  <a:pt x="1570536" y="201692"/>
                  <a:pt x="1570392" y="212363"/>
                </a:cubicBezTo>
                <a:lnTo>
                  <a:pt x="1569349" y="212445"/>
                </a:lnTo>
                <a:lnTo>
                  <a:pt x="1569155" y="212460"/>
                </a:lnTo>
                <a:cubicBezTo>
                  <a:pt x="1568949" y="212478"/>
                  <a:pt x="1568846" y="212485"/>
                  <a:pt x="1568999" y="212473"/>
                </a:cubicBezTo>
                <a:lnTo>
                  <a:pt x="1569349" y="212445"/>
                </a:lnTo>
                <a:lnTo>
                  <a:pt x="1569929" y="212401"/>
                </a:lnTo>
                <a:cubicBezTo>
                  <a:pt x="1570187" y="212379"/>
                  <a:pt x="1570392" y="212363"/>
                  <a:pt x="1570392" y="212363"/>
                </a:cubicBezTo>
                <a:cubicBezTo>
                  <a:pt x="1578283" y="210434"/>
                  <a:pt x="1578627" y="184738"/>
                  <a:pt x="1583487" y="181743"/>
                </a:cubicBezTo>
                <a:cubicBezTo>
                  <a:pt x="1583491" y="181362"/>
                  <a:pt x="1583987" y="181132"/>
                  <a:pt x="1584726" y="181022"/>
                </a:cubicBezTo>
                <a:lnTo>
                  <a:pt x="1586760" y="181023"/>
                </a:lnTo>
                <a:lnTo>
                  <a:pt x="1590697" y="154326"/>
                </a:lnTo>
                <a:lnTo>
                  <a:pt x="1593005" y="157779"/>
                </a:lnTo>
                <a:lnTo>
                  <a:pt x="1591505" y="179669"/>
                </a:lnTo>
                <a:lnTo>
                  <a:pt x="1591338" y="180887"/>
                </a:lnTo>
                <a:lnTo>
                  <a:pt x="1591256" y="182367"/>
                </a:lnTo>
                <a:lnTo>
                  <a:pt x="1591341" y="182426"/>
                </a:lnTo>
                <a:cubicBezTo>
                  <a:pt x="1596022" y="174008"/>
                  <a:pt x="1594626" y="164547"/>
                  <a:pt x="1599288" y="157435"/>
                </a:cubicBezTo>
                <a:cubicBezTo>
                  <a:pt x="1601101" y="154681"/>
                  <a:pt x="1602624" y="154559"/>
                  <a:pt x="1605691" y="153013"/>
                </a:cubicBezTo>
                <a:cubicBezTo>
                  <a:pt x="1612111" y="147068"/>
                  <a:pt x="1613759" y="137583"/>
                  <a:pt x="1617170" y="129047"/>
                </a:cubicBezTo>
                <a:cubicBezTo>
                  <a:pt x="1625278" y="111002"/>
                  <a:pt x="1628544" y="94428"/>
                  <a:pt x="1638154" y="77572"/>
                </a:cubicBezTo>
                <a:cubicBezTo>
                  <a:pt x="1633313" y="98186"/>
                  <a:pt x="1626784" y="112188"/>
                  <a:pt x="1621687" y="132824"/>
                </a:cubicBezTo>
                <a:cubicBezTo>
                  <a:pt x="1621615" y="138268"/>
                  <a:pt x="1616918" y="147994"/>
                  <a:pt x="1611931" y="160570"/>
                </a:cubicBezTo>
                <a:cubicBezTo>
                  <a:pt x="1610316" y="167442"/>
                  <a:pt x="1595644" y="202319"/>
                  <a:pt x="1608595" y="182371"/>
                </a:cubicBezTo>
                <a:cubicBezTo>
                  <a:pt x="1610175" y="178113"/>
                  <a:pt x="1618281" y="160068"/>
                  <a:pt x="1619841" y="157117"/>
                </a:cubicBezTo>
                <a:lnTo>
                  <a:pt x="1621764" y="156448"/>
                </a:lnTo>
                <a:lnTo>
                  <a:pt x="1620383" y="162368"/>
                </a:lnTo>
                <a:cubicBezTo>
                  <a:pt x="1612257" y="198089"/>
                  <a:pt x="1604965" y="235421"/>
                  <a:pt x="1617469" y="215729"/>
                </a:cubicBezTo>
                <a:cubicBezTo>
                  <a:pt x="1625604" y="206099"/>
                  <a:pt x="1631841" y="188675"/>
                  <a:pt x="1636596" y="171377"/>
                </a:cubicBezTo>
                <a:lnTo>
                  <a:pt x="1642579" y="146883"/>
                </a:lnTo>
                <a:lnTo>
                  <a:pt x="1649870" y="130835"/>
                </a:lnTo>
                <a:lnTo>
                  <a:pt x="1650439" y="129623"/>
                </a:lnTo>
                <a:lnTo>
                  <a:pt x="1649078" y="150455"/>
                </a:lnTo>
                <a:lnTo>
                  <a:pt x="1653657" y="123167"/>
                </a:lnTo>
                <a:lnTo>
                  <a:pt x="1657130" y="119440"/>
                </a:lnTo>
                <a:cubicBezTo>
                  <a:pt x="1659096" y="118285"/>
                  <a:pt x="1656104" y="125047"/>
                  <a:pt x="1654703" y="130216"/>
                </a:cubicBezTo>
                <a:lnTo>
                  <a:pt x="1662968" y="111778"/>
                </a:lnTo>
                <a:lnTo>
                  <a:pt x="1662335" y="122989"/>
                </a:lnTo>
                <a:cubicBezTo>
                  <a:pt x="1657063" y="167105"/>
                  <a:pt x="1638016" y="251645"/>
                  <a:pt x="1651992" y="188964"/>
                </a:cubicBezTo>
                <a:lnTo>
                  <a:pt x="1654163" y="180784"/>
                </a:lnTo>
                <a:lnTo>
                  <a:pt x="1653982" y="184226"/>
                </a:lnTo>
                <a:lnTo>
                  <a:pt x="1655206" y="183092"/>
                </a:lnTo>
                <a:lnTo>
                  <a:pt x="1656618" y="171564"/>
                </a:lnTo>
                <a:lnTo>
                  <a:pt x="1656584" y="171654"/>
                </a:lnTo>
                <a:lnTo>
                  <a:pt x="1677077" y="94410"/>
                </a:lnTo>
                <a:lnTo>
                  <a:pt x="1683770" y="63875"/>
                </a:lnTo>
                <a:lnTo>
                  <a:pt x="1690563" y="47762"/>
                </a:lnTo>
                <a:lnTo>
                  <a:pt x="1692831" y="43108"/>
                </a:lnTo>
                <a:lnTo>
                  <a:pt x="1692829" y="43409"/>
                </a:lnTo>
                <a:cubicBezTo>
                  <a:pt x="1692873" y="47992"/>
                  <a:pt x="1689185" y="63501"/>
                  <a:pt x="1689935" y="70356"/>
                </a:cubicBezTo>
                <a:cubicBezTo>
                  <a:pt x="1691387" y="79482"/>
                  <a:pt x="1693070" y="57508"/>
                  <a:pt x="1693676" y="55021"/>
                </a:cubicBezTo>
                <a:cubicBezTo>
                  <a:pt x="1694177" y="49791"/>
                  <a:pt x="1694671" y="45685"/>
                  <a:pt x="1695172" y="42106"/>
                </a:cubicBezTo>
                <a:lnTo>
                  <a:pt x="1696061" y="36490"/>
                </a:lnTo>
                <a:lnTo>
                  <a:pt x="1704391" y="19419"/>
                </a:lnTo>
                <a:lnTo>
                  <a:pt x="1705642" y="20280"/>
                </a:lnTo>
                <a:cubicBezTo>
                  <a:pt x="1705326" y="20378"/>
                  <a:pt x="1705422" y="19533"/>
                  <a:pt x="1705773" y="18150"/>
                </a:cubicBezTo>
                <a:lnTo>
                  <a:pt x="1707072" y="13921"/>
                </a:lnTo>
                <a:lnTo>
                  <a:pt x="1712050" y="3722"/>
                </a:lnTo>
                <a:lnTo>
                  <a:pt x="1711062" y="16998"/>
                </a:lnTo>
                <a:lnTo>
                  <a:pt x="1707230" y="43501"/>
                </a:lnTo>
                <a:lnTo>
                  <a:pt x="1699027" y="62104"/>
                </a:lnTo>
                <a:cubicBezTo>
                  <a:pt x="1686814" y="90860"/>
                  <a:pt x="1675392" y="119772"/>
                  <a:pt x="1665607" y="149588"/>
                </a:cubicBezTo>
                <a:cubicBezTo>
                  <a:pt x="1664808" y="152370"/>
                  <a:pt x="1661155" y="160055"/>
                  <a:pt x="1658072" y="167531"/>
                </a:cubicBezTo>
                <a:lnTo>
                  <a:pt x="1657725" y="168498"/>
                </a:lnTo>
                <a:lnTo>
                  <a:pt x="1657835" y="179936"/>
                </a:lnTo>
                <a:lnTo>
                  <a:pt x="1660664" y="173352"/>
                </a:lnTo>
                <a:lnTo>
                  <a:pt x="1661265" y="168328"/>
                </a:lnTo>
                <a:lnTo>
                  <a:pt x="1663633" y="160982"/>
                </a:lnTo>
                <a:lnTo>
                  <a:pt x="1664755" y="161960"/>
                </a:lnTo>
                <a:lnTo>
                  <a:pt x="1664602" y="162828"/>
                </a:lnTo>
                <a:lnTo>
                  <a:pt x="1664848" y="162142"/>
                </a:lnTo>
                <a:lnTo>
                  <a:pt x="1664755" y="161960"/>
                </a:lnTo>
                <a:cubicBezTo>
                  <a:pt x="1666959" y="150550"/>
                  <a:pt x="1670093" y="137701"/>
                  <a:pt x="1671351" y="137312"/>
                </a:cubicBezTo>
                <a:cubicBezTo>
                  <a:pt x="1670724" y="137507"/>
                  <a:pt x="1670830" y="138959"/>
                  <a:pt x="1671094" y="140361"/>
                </a:cubicBezTo>
                <a:lnTo>
                  <a:pt x="1671483" y="142050"/>
                </a:lnTo>
                <a:lnTo>
                  <a:pt x="1673745" y="136544"/>
                </a:lnTo>
                <a:cubicBezTo>
                  <a:pt x="1677118" y="127059"/>
                  <a:pt x="1680268" y="115635"/>
                  <a:pt x="1684907" y="110210"/>
                </a:cubicBezTo>
                <a:cubicBezTo>
                  <a:pt x="1686449" y="108782"/>
                  <a:pt x="1689750" y="108523"/>
                  <a:pt x="1689767" y="107216"/>
                </a:cubicBezTo>
                <a:cubicBezTo>
                  <a:pt x="1692887" y="101531"/>
                  <a:pt x="1697946" y="83727"/>
                  <a:pt x="1702590" y="77922"/>
                </a:cubicBezTo>
                <a:lnTo>
                  <a:pt x="1703237" y="77585"/>
                </a:lnTo>
                <a:lnTo>
                  <a:pt x="1702300" y="87207"/>
                </a:lnTo>
                <a:cubicBezTo>
                  <a:pt x="1701689" y="93767"/>
                  <a:pt x="1701001" y="101093"/>
                  <a:pt x="1700043" y="110368"/>
                </a:cubicBezTo>
                <a:lnTo>
                  <a:pt x="1696832" y="129442"/>
                </a:lnTo>
                <a:lnTo>
                  <a:pt x="1694146" y="136086"/>
                </a:lnTo>
                <a:cubicBezTo>
                  <a:pt x="1692548" y="139974"/>
                  <a:pt x="1690566" y="144775"/>
                  <a:pt x="1688633" y="149483"/>
                </a:cubicBezTo>
                <a:lnTo>
                  <a:pt x="1688619" y="149513"/>
                </a:lnTo>
                <a:lnTo>
                  <a:pt x="1688672" y="154897"/>
                </a:lnTo>
                <a:lnTo>
                  <a:pt x="1687702" y="165950"/>
                </a:lnTo>
                <a:lnTo>
                  <a:pt x="1688618" y="165341"/>
                </a:lnTo>
                <a:lnTo>
                  <a:pt x="1689678" y="164444"/>
                </a:lnTo>
                <a:lnTo>
                  <a:pt x="1679539" y="200310"/>
                </a:lnTo>
                <a:cubicBezTo>
                  <a:pt x="1670642" y="230383"/>
                  <a:pt x="1663569" y="255581"/>
                  <a:pt x="1669991" y="261003"/>
                </a:cubicBezTo>
                <a:cubicBezTo>
                  <a:pt x="1676412" y="266426"/>
                  <a:pt x="1699857" y="178969"/>
                  <a:pt x="1694435" y="185388"/>
                </a:cubicBezTo>
                <a:cubicBezTo>
                  <a:pt x="1698777" y="166138"/>
                  <a:pt x="1718297" y="102864"/>
                  <a:pt x="1724717" y="108288"/>
                </a:cubicBezTo>
                <a:cubicBezTo>
                  <a:pt x="1732208" y="114614"/>
                  <a:pt x="1714684" y="201574"/>
                  <a:pt x="1709356" y="220910"/>
                </a:cubicBezTo>
                <a:cubicBezTo>
                  <a:pt x="1710354" y="232752"/>
                  <a:pt x="1675145" y="322195"/>
                  <a:pt x="1688974" y="332960"/>
                </a:cubicBezTo>
                <a:cubicBezTo>
                  <a:pt x="1694897" y="332460"/>
                  <a:pt x="1721689" y="213906"/>
                  <a:pt x="1716264" y="220329"/>
                </a:cubicBezTo>
                <a:cubicBezTo>
                  <a:pt x="1727610" y="213407"/>
                  <a:pt x="1747361" y="223671"/>
                  <a:pt x="1735612" y="237582"/>
                </a:cubicBezTo>
                <a:cubicBezTo>
                  <a:pt x="1752784" y="217251"/>
                  <a:pt x="1736109" y="243505"/>
                  <a:pt x="1745780" y="204919"/>
                </a:cubicBezTo>
                <a:cubicBezTo>
                  <a:pt x="1749205" y="192454"/>
                  <a:pt x="1751963" y="185388"/>
                  <a:pt x="1754178" y="181800"/>
                </a:cubicBezTo>
                <a:lnTo>
                  <a:pt x="1757247" y="180452"/>
                </a:lnTo>
                <a:lnTo>
                  <a:pt x="1756911" y="183626"/>
                </a:lnTo>
                <a:lnTo>
                  <a:pt x="1753895" y="195834"/>
                </a:lnTo>
                <a:cubicBezTo>
                  <a:pt x="1751383" y="203428"/>
                  <a:pt x="1753012" y="200254"/>
                  <a:pt x="1755647" y="195315"/>
                </a:cubicBezTo>
                <a:lnTo>
                  <a:pt x="1755682" y="195252"/>
                </a:lnTo>
                <a:lnTo>
                  <a:pt x="1755572" y="196282"/>
                </a:lnTo>
                <a:cubicBezTo>
                  <a:pt x="1754080" y="208596"/>
                  <a:pt x="1752323" y="221255"/>
                  <a:pt x="1750115" y="234868"/>
                </a:cubicBezTo>
                <a:cubicBezTo>
                  <a:pt x="1750304" y="235480"/>
                  <a:pt x="1749698" y="239260"/>
                  <a:pt x="1749356" y="242787"/>
                </a:cubicBezTo>
                <a:lnTo>
                  <a:pt x="1749259" y="245393"/>
                </a:lnTo>
                <a:lnTo>
                  <a:pt x="1750445" y="239884"/>
                </a:lnTo>
                <a:lnTo>
                  <a:pt x="1759300" y="179551"/>
                </a:lnTo>
                <a:lnTo>
                  <a:pt x="1759315" y="179596"/>
                </a:lnTo>
                <a:lnTo>
                  <a:pt x="1758233" y="192775"/>
                </a:lnTo>
                <a:lnTo>
                  <a:pt x="1758613" y="190084"/>
                </a:lnTo>
                <a:lnTo>
                  <a:pt x="1759961" y="187706"/>
                </a:lnTo>
                <a:lnTo>
                  <a:pt x="1760710" y="186951"/>
                </a:lnTo>
                <a:lnTo>
                  <a:pt x="1760998" y="184266"/>
                </a:lnTo>
                <a:lnTo>
                  <a:pt x="1761855" y="186651"/>
                </a:lnTo>
                <a:cubicBezTo>
                  <a:pt x="1762358" y="189295"/>
                  <a:pt x="1762550" y="191577"/>
                  <a:pt x="1762550" y="191577"/>
                </a:cubicBezTo>
                <a:cubicBezTo>
                  <a:pt x="1764629" y="216253"/>
                  <a:pt x="1745596" y="273520"/>
                  <a:pt x="1746594" y="285363"/>
                </a:cubicBezTo>
                <a:cubicBezTo>
                  <a:pt x="1746594" y="285363"/>
                  <a:pt x="1758937" y="290288"/>
                  <a:pt x="1771364" y="296199"/>
                </a:cubicBezTo>
                <a:cubicBezTo>
                  <a:pt x="1766939" y="314463"/>
                  <a:pt x="1757672" y="346058"/>
                  <a:pt x="1757672" y="346058"/>
                </a:cubicBezTo>
                <a:cubicBezTo>
                  <a:pt x="1771098" y="363812"/>
                  <a:pt x="1773360" y="319886"/>
                  <a:pt x="1773360" y="319886"/>
                </a:cubicBezTo>
                <a:cubicBezTo>
                  <a:pt x="1784692" y="301039"/>
                  <a:pt x="1821482" y="230349"/>
                  <a:pt x="1815559" y="230848"/>
                </a:cubicBezTo>
                <a:cubicBezTo>
                  <a:pt x="1833825" y="235273"/>
                  <a:pt x="1813212" y="273787"/>
                  <a:pt x="1803459" y="311385"/>
                </a:cubicBezTo>
                <a:cubicBezTo>
                  <a:pt x="1799615" y="336560"/>
                  <a:pt x="1777750" y="442770"/>
                  <a:pt x="1803772" y="385909"/>
                </a:cubicBezTo>
                <a:cubicBezTo>
                  <a:pt x="1813538" y="360238"/>
                  <a:pt x="1818368" y="334980"/>
                  <a:pt x="1827636" y="303385"/>
                </a:cubicBezTo>
                <a:cubicBezTo>
                  <a:pt x="1836039" y="273353"/>
                  <a:pt x="1843021" y="250029"/>
                  <a:pt x="1849198" y="230249"/>
                </a:cubicBezTo>
                <a:lnTo>
                  <a:pt x="1856861" y="206509"/>
                </a:lnTo>
                <a:lnTo>
                  <a:pt x="1857534" y="205053"/>
                </a:lnTo>
                <a:cubicBezTo>
                  <a:pt x="1858304" y="204341"/>
                  <a:pt x="1859515" y="203917"/>
                  <a:pt x="1860533" y="203673"/>
                </a:cubicBezTo>
                <a:lnTo>
                  <a:pt x="1860675" y="203651"/>
                </a:lnTo>
                <a:lnTo>
                  <a:pt x="1861569" y="194479"/>
                </a:lnTo>
                <a:lnTo>
                  <a:pt x="1863220" y="188556"/>
                </a:lnTo>
                <a:lnTo>
                  <a:pt x="1867943" y="187676"/>
                </a:lnTo>
                <a:lnTo>
                  <a:pt x="1868795" y="187508"/>
                </a:lnTo>
                <a:lnTo>
                  <a:pt x="1870538" y="181185"/>
                </a:lnTo>
                <a:cubicBezTo>
                  <a:pt x="1873658" y="175500"/>
                  <a:pt x="1875362" y="161876"/>
                  <a:pt x="1880205" y="160188"/>
                </a:cubicBezTo>
                <a:cubicBezTo>
                  <a:pt x="1885047" y="158500"/>
                  <a:pt x="1875251" y="170153"/>
                  <a:pt x="1880132" y="165632"/>
                </a:cubicBezTo>
                <a:lnTo>
                  <a:pt x="1887584" y="155770"/>
                </a:lnTo>
                <a:lnTo>
                  <a:pt x="1885777" y="165847"/>
                </a:lnTo>
                <a:lnTo>
                  <a:pt x="1879218" y="184222"/>
                </a:lnTo>
                <a:lnTo>
                  <a:pt x="1878868" y="185539"/>
                </a:lnTo>
                <a:lnTo>
                  <a:pt x="1880501" y="185219"/>
                </a:lnTo>
                <a:lnTo>
                  <a:pt x="1882378" y="184805"/>
                </a:lnTo>
                <a:lnTo>
                  <a:pt x="1870884" y="248925"/>
                </a:lnTo>
                <a:cubicBezTo>
                  <a:pt x="1864988" y="289553"/>
                  <a:pt x="1860561" y="328442"/>
                  <a:pt x="1857465" y="362499"/>
                </a:cubicBezTo>
                <a:cubicBezTo>
                  <a:pt x="1844367" y="431194"/>
                  <a:pt x="1877484" y="305149"/>
                  <a:pt x="1889828" y="310074"/>
                </a:cubicBezTo>
                <a:cubicBezTo>
                  <a:pt x="1902657" y="308994"/>
                  <a:pt x="1851602" y="517062"/>
                  <a:pt x="1883952" y="452709"/>
                </a:cubicBezTo>
                <a:cubicBezTo>
                  <a:pt x="1888295" y="433456"/>
                  <a:pt x="1920924" y="313416"/>
                  <a:pt x="1932768" y="312419"/>
                </a:cubicBezTo>
                <a:cubicBezTo>
                  <a:pt x="1939677" y="311839"/>
                  <a:pt x="1961102" y="353767"/>
                  <a:pt x="1960603" y="347847"/>
                </a:cubicBezTo>
                <a:cubicBezTo>
                  <a:pt x="1961102" y="353767"/>
                  <a:pt x="1961602" y="359691"/>
                  <a:pt x="1962099" y="365610"/>
                </a:cubicBezTo>
                <a:cubicBezTo>
                  <a:pt x="1973435" y="346765"/>
                  <a:pt x="1991374" y="264741"/>
                  <a:pt x="1984198" y="332937"/>
                </a:cubicBezTo>
                <a:cubicBezTo>
                  <a:pt x="1971680" y="408539"/>
                  <a:pt x="1994950" y="307181"/>
                  <a:pt x="2003717" y="269664"/>
                </a:cubicBezTo>
                <a:lnTo>
                  <a:pt x="2012883" y="232939"/>
                </a:lnTo>
                <a:lnTo>
                  <a:pt x="2012032" y="241733"/>
                </a:lnTo>
                <a:lnTo>
                  <a:pt x="2014041" y="241930"/>
                </a:lnTo>
                <a:lnTo>
                  <a:pt x="2018706" y="209604"/>
                </a:lnTo>
                <a:lnTo>
                  <a:pt x="2033738" y="149370"/>
                </a:lnTo>
                <a:lnTo>
                  <a:pt x="2034802" y="158971"/>
                </a:lnTo>
                <a:lnTo>
                  <a:pt x="2039991" y="124313"/>
                </a:lnTo>
                <a:lnTo>
                  <a:pt x="2041077" y="119957"/>
                </a:lnTo>
                <a:lnTo>
                  <a:pt x="2037689" y="162610"/>
                </a:lnTo>
                <a:cubicBezTo>
                  <a:pt x="2035397" y="179936"/>
                  <a:pt x="2032702" y="197723"/>
                  <a:pt x="2031389" y="214219"/>
                </a:cubicBezTo>
                <a:cubicBezTo>
                  <a:pt x="2031086" y="215462"/>
                  <a:pt x="2030779" y="219100"/>
                  <a:pt x="2030888" y="222324"/>
                </a:cubicBezTo>
                <a:lnTo>
                  <a:pt x="2032805" y="227695"/>
                </a:lnTo>
                <a:lnTo>
                  <a:pt x="2032911" y="227788"/>
                </a:lnTo>
                <a:lnTo>
                  <a:pt x="2035372" y="212984"/>
                </a:lnTo>
                <a:cubicBezTo>
                  <a:pt x="2036545" y="198254"/>
                  <a:pt x="2038493" y="182326"/>
                  <a:pt x="2041249" y="168255"/>
                </a:cubicBezTo>
                <a:cubicBezTo>
                  <a:pt x="2040735" y="180290"/>
                  <a:pt x="2039400" y="193201"/>
                  <a:pt x="2037873" y="206603"/>
                </a:cubicBezTo>
                <a:lnTo>
                  <a:pt x="2037209" y="212647"/>
                </a:lnTo>
                <a:lnTo>
                  <a:pt x="2042123" y="183926"/>
                </a:lnTo>
                <a:cubicBezTo>
                  <a:pt x="2041537" y="207754"/>
                  <a:pt x="2040354" y="232419"/>
                  <a:pt x="2037707" y="257304"/>
                </a:cubicBezTo>
                <a:lnTo>
                  <a:pt x="2037427" y="259323"/>
                </a:lnTo>
                <a:lnTo>
                  <a:pt x="2027102" y="307391"/>
                </a:lnTo>
                <a:cubicBezTo>
                  <a:pt x="2024869" y="322365"/>
                  <a:pt x="2024730" y="333250"/>
                  <a:pt x="2028207" y="336186"/>
                </a:cubicBezTo>
                <a:cubicBezTo>
                  <a:pt x="2020716" y="329859"/>
                  <a:pt x="2057992" y="253163"/>
                  <a:pt x="2058990" y="265008"/>
                </a:cubicBezTo>
                <a:cubicBezTo>
                  <a:pt x="2064729" y="333109"/>
                  <a:pt x="2033863" y="403301"/>
                  <a:pt x="2026686" y="471497"/>
                </a:cubicBezTo>
                <a:cubicBezTo>
                  <a:pt x="2010244" y="571287"/>
                  <a:pt x="2045439" y="469917"/>
                  <a:pt x="2051360" y="469417"/>
                </a:cubicBezTo>
                <a:cubicBezTo>
                  <a:pt x="2057283" y="468918"/>
                  <a:pt x="2034919" y="569209"/>
                  <a:pt x="2036997" y="593883"/>
                </a:cubicBezTo>
                <a:cubicBezTo>
                  <a:pt x="2032555" y="594258"/>
                  <a:pt x="2030335" y="594444"/>
                  <a:pt x="2029503" y="594514"/>
                </a:cubicBezTo>
                <a:cubicBezTo>
                  <a:pt x="2027005" y="594725"/>
                  <a:pt x="2036997" y="593883"/>
                  <a:pt x="2036997" y="593883"/>
                </a:cubicBezTo>
                <a:cubicBezTo>
                  <a:pt x="2053173" y="561708"/>
                  <a:pt x="2045672" y="543452"/>
                  <a:pt x="2059862" y="499516"/>
                </a:cubicBezTo>
                <a:cubicBezTo>
                  <a:pt x="2059862" y="499516"/>
                  <a:pt x="2076802" y="405648"/>
                  <a:pt x="2082724" y="405149"/>
                </a:cubicBezTo>
                <a:lnTo>
                  <a:pt x="2094801" y="477687"/>
                </a:lnTo>
                <a:cubicBezTo>
                  <a:pt x="2100724" y="477187"/>
                  <a:pt x="2166554" y="232090"/>
                  <a:pt x="2145685" y="350144"/>
                </a:cubicBezTo>
                <a:lnTo>
                  <a:pt x="2139745" y="378811"/>
                </a:lnTo>
                <a:lnTo>
                  <a:pt x="2139152" y="379873"/>
                </a:lnTo>
                <a:lnTo>
                  <a:pt x="2138027" y="383147"/>
                </a:lnTo>
                <a:lnTo>
                  <a:pt x="2138119" y="383554"/>
                </a:lnTo>
                <a:lnTo>
                  <a:pt x="2138887" y="382960"/>
                </a:lnTo>
                <a:lnTo>
                  <a:pt x="2125721" y="446503"/>
                </a:lnTo>
                <a:cubicBezTo>
                  <a:pt x="2121328" y="476942"/>
                  <a:pt x="2119093" y="506454"/>
                  <a:pt x="2118709" y="537300"/>
                </a:cubicBezTo>
                <a:cubicBezTo>
                  <a:pt x="2116446" y="581226"/>
                  <a:pt x="2093849" y="607978"/>
                  <a:pt x="2097924" y="656340"/>
                </a:cubicBezTo>
                <a:cubicBezTo>
                  <a:pt x="2128024" y="647843"/>
                  <a:pt x="2118210" y="531377"/>
                  <a:pt x="2135966" y="517954"/>
                </a:cubicBezTo>
                <a:cubicBezTo>
                  <a:pt x="2135383" y="511045"/>
                  <a:pt x="2166566" y="515375"/>
                  <a:pt x="2167063" y="521297"/>
                </a:cubicBezTo>
                <a:cubicBezTo>
                  <a:pt x="2181752" y="483282"/>
                  <a:pt x="2172172" y="440355"/>
                  <a:pt x="2187359" y="408259"/>
                </a:cubicBezTo>
                <a:cubicBezTo>
                  <a:pt x="2193272" y="395836"/>
                  <a:pt x="2199194" y="395336"/>
                  <a:pt x="2210538" y="388415"/>
                </a:cubicBezTo>
                <a:cubicBezTo>
                  <a:pt x="2233135" y="361663"/>
                  <a:pt x="2235482" y="318723"/>
                  <a:pt x="2245152" y="280136"/>
                </a:cubicBezTo>
                <a:lnTo>
                  <a:pt x="2267707" y="183234"/>
                </a:lnTo>
                <a:lnTo>
                  <a:pt x="2273385" y="173911"/>
                </a:lnTo>
                <a:cubicBezTo>
                  <a:pt x="2279394" y="171818"/>
                  <a:pt x="2267239" y="186273"/>
                  <a:pt x="2273294" y="180667"/>
                </a:cubicBezTo>
                <a:cubicBezTo>
                  <a:pt x="2281263" y="173289"/>
                  <a:pt x="2291321" y="150899"/>
                  <a:pt x="2281195" y="178425"/>
                </a:cubicBezTo>
                <a:cubicBezTo>
                  <a:pt x="2274939" y="198892"/>
                  <a:pt x="2268840" y="207742"/>
                  <a:pt x="2264744" y="231551"/>
                </a:cubicBezTo>
                <a:cubicBezTo>
                  <a:pt x="2267015" y="229449"/>
                  <a:pt x="2270131" y="223787"/>
                  <a:pt x="2273343" y="217158"/>
                </a:cubicBezTo>
                <a:lnTo>
                  <a:pt x="2279266" y="204123"/>
                </a:lnTo>
                <a:lnTo>
                  <a:pt x="2274077" y="232070"/>
                </a:lnTo>
                <a:cubicBezTo>
                  <a:pt x="2270539" y="252589"/>
                  <a:pt x="2267253" y="274051"/>
                  <a:pt x="2264498" y="297393"/>
                </a:cubicBezTo>
                <a:cubicBezTo>
                  <a:pt x="2266577" y="322066"/>
                  <a:pt x="2252386" y="366005"/>
                  <a:pt x="2238290" y="422854"/>
                </a:cubicBezTo>
                <a:cubicBezTo>
                  <a:pt x="2234946" y="453950"/>
                  <a:pt x="2192562" y="611590"/>
                  <a:pt x="2234678" y="521564"/>
                </a:cubicBezTo>
                <a:cubicBezTo>
                  <a:pt x="2239022" y="502313"/>
                  <a:pt x="2262966" y="420776"/>
                  <a:pt x="2267807" y="407445"/>
                </a:cubicBezTo>
                <a:cubicBezTo>
                  <a:pt x="2273229" y="401025"/>
                  <a:pt x="2286063" y="399945"/>
                  <a:pt x="2286063" y="399945"/>
                </a:cubicBezTo>
                <a:cubicBezTo>
                  <a:pt x="2301250" y="367851"/>
                  <a:pt x="2304095" y="330835"/>
                  <a:pt x="2308425" y="299656"/>
                </a:cubicBezTo>
                <a:cubicBezTo>
                  <a:pt x="2315750" y="280401"/>
                  <a:pt x="2318012" y="240886"/>
                  <a:pt x="2326387" y="219167"/>
                </a:cubicBezTo>
                <a:lnTo>
                  <a:pt x="2336555" y="205663"/>
                </a:lnTo>
                <a:lnTo>
                  <a:pt x="2330610" y="220107"/>
                </a:lnTo>
                <a:lnTo>
                  <a:pt x="2330595" y="220144"/>
                </a:lnTo>
                <a:lnTo>
                  <a:pt x="2330660" y="226823"/>
                </a:lnTo>
                <a:lnTo>
                  <a:pt x="2329455" y="240541"/>
                </a:lnTo>
                <a:lnTo>
                  <a:pt x="2330593" y="239784"/>
                </a:lnTo>
                <a:cubicBezTo>
                  <a:pt x="2331637" y="239005"/>
                  <a:pt x="2332492" y="238282"/>
                  <a:pt x="2332971" y="237770"/>
                </a:cubicBezTo>
                <a:lnTo>
                  <a:pt x="2335333" y="232365"/>
                </a:lnTo>
                <a:lnTo>
                  <a:pt x="2339291" y="229463"/>
                </a:lnTo>
                <a:lnTo>
                  <a:pt x="2340420" y="227636"/>
                </a:lnTo>
                <a:lnTo>
                  <a:pt x="2339970" y="230406"/>
                </a:lnTo>
                <a:cubicBezTo>
                  <a:pt x="2340643" y="229716"/>
                  <a:pt x="2342150" y="226669"/>
                  <a:pt x="2343914" y="222768"/>
                </a:cubicBezTo>
                <a:lnTo>
                  <a:pt x="2345025" y="220183"/>
                </a:lnTo>
                <a:lnTo>
                  <a:pt x="2355749" y="202823"/>
                </a:lnTo>
                <a:cubicBezTo>
                  <a:pt x="2370967" y="173305"/>
                  <a:pt x="2380242" y="146245"/>
                  <a:pt x="2363469" y="221463"/>
                </a:cubicBezTo>
                <a:cubicBezTo>
                  <a:pt x="2360318" y="240117"/>
                  <a:pt x="2356944" y="256118"/>
                  <a:pt x="2353585" y="270985"/>
                </a:cubicBezTo>
                <a:lnTo>
                  <a:pt x="2352659" y="275015"/>
                </a:lnTo>
                <a:lnTo>
                  <a:pt x="2353862" y="268145"/>
                </a:lnTo>
                <a:lnTo>
                  <a:pt x="2353468" y="268795"/>
                </a:lnTo>
                <a:cubicBezTo>
                  <a:pt x="2351241" y="272507"/>
                  <a:pt x="2342537" y="287425"/>
                  <a:pt x="2345827" y="288583"/>
                </a:cubicBezTo>
                <a:cubicBezTo>
                  <a:pt x="2346372" y="289012"/>
                  <a:pt x="2347413" y="287716"/>
                  <a:pt x="2348600" y="285688"/>
                </a:cubicBezTo>
                <a:lnTo>
                  <a:pt x="2351557" y="279817"/>
                </a:lnTo>
                <a:lnTo>
                  <a:pt x="2343779" y="313699"/>
                </a:lnTo>
                <a:cubicBezTo>
                  <a:pt x="2337585" y="341929"/>
                  <a:pt x="2332388" y="371689"/>
                  <a:pt x="2330083" y="415120"/>
                </a:cubicBezTo>
                <a:cubicBezTo>
                  <a:pt x="2325396" y="415517"/>
                  <a:pt x="2323050" y="415714"/>
                  <a:pt x="2322171" y="415787"/>
                </a:cubicBezTo>
                <a:cubicBezTo>
                  <a:pt x="2319534" y="416010"/>
                  <a:pt x="2330083" y="415120"/>
                  <a:pt x="2330083" y="415120"/>
                </a:cubicBezTo>
                <a:cubicBezTo>
                  <a:pt x="2347256" y="394788"/>
                  <a:pt x="2374546" y="282157"/>
                  <a:pt x="2384310" y="256485"/>
                </a:cubicBezTo>
                <a:lnTo>
                  <a:pt x="2389662" y="248991"/>
                </a:lnTo>
                <a:lnTo>
                  <a:pt x="2389696" y="252181"/>
                </a:lnTo>
                <a:cubicBezTo>
                  <a:pt x="2390499" y="252376"/>
                  <a:pt x="2392208" y="251178"/>
                  <a:pt x="2395161" y="247975"/>
                </a:cubicBezTo>
                <a:lnTo>
                  <a:pt x="2399202" y="240808"/>
                </a:lnTo>
                <a:lnTo>
                  <a:pt x="2400318" y="242958"/>
                </a:lnTo>
                <a:cubicBezTo>
                  <a:pt x="2399608" y="252214"/>
                  <a:pt x="2394977" y="270992"/>
                  <a:pt x="2392811" y="286583"/>
                </a:cubicBezTo>
                <a:lnTo>
                  <a:pt x="2395034" y="280090"/>
                </a:lnTo>
                <a:lnTo>
                  <a:pt x="2394701" y="282382"/>
                </a:lnTo>
                <a:lnTo>
                  <a:pt x="2398896" y="273426"/>
                </a:lnTo>
                <a:lnTo>
                  <a:pt x="2401825" y="266484"/>
                </a:lnTo>
                <a:lnTo>
                  <a:pt x="2404486" y="252470"/>
                </a:lnTo>
                <a:lnTo>
                  <a:pt x="2410548" y="234756"/>
                </a:lnTo>
                <a:lnTo>
                  <a:pt x="2410926" y="240745"/>
                </a:lnTo>
                <a:lnTo>
                  <a:pt x="2410651" y="246460"/>
                </a:lnTo>
                <a:lnTo>
                  <a:pt x="2412983" y="241405"/>
                </a:lnTo>
                <a:lnTo>
                  <a:pt x="2419070" y="228796"/>
                </a:lnTo>
                <a:lnTo>
                  <a:pt x="2418462" y="232872"/>
                </a:lnTo>
                <a:lnTo>
                  <a:pt x="2415331" y="262473"/>
                </a:lnTo>
                <a:lnTo>
                  <a:pt x="2411589" y="277618"/>
                </a:lnTo>
                <a:cubicBezTo>
                  <a:pt x="2408473" y="287043"/>
                  <a:pt x="2410494" y="283103"/>
                  <a:pt x="2413762" y="276976"/>
                </a:cubicBezTo>
                <a:lnTo>
                  <a:pt x="2413807" y="276897"/>
                </a:lnTo>
                <a:lnTo>
                  <a:pt x="2413671" y="278176"/>
                </a:lnTo>
                <a:cubicBezTo>
                  <a:pt x="2411819" y="293454"/>
                  <a:pt x="2409638" y="309161"/>
                  <a:pt x="2406898" y="326053"/>
                </a:cubicBezTo>
                <a:cubicBezTo>
                  <a:pt x="2407134" y="326813"/>
                  <a:pt x="2406379" y="331503"/>
                  <a:pt x="2405958" y="335882"/>
                </a:cubicBezTo>
                <a:lnTo>
                  <a:pt x="2405833" y="339114"/>
                </a:lnTo>
                <a:lnTo>
                  <a:pt x="2407307" y="332277"/>
                </a:lnTo>
                <a:cubicBezTo>
                  <a:pt x="2411083" y="307502"/>
                  <a:pt x="2410889" y="284659"/>
                  <a:pt x="2418352" y="257032"/>
                </a:cubicBezTo>
                <a:lnTo>
                  <a:pt x="2416971" y="273827"/>
                </a:lnTo>
                <a:lnTo>
                  <a:pt x="2417443" y="270484"/>
                </a:lnTo>
                <a:lnTo>
                  <a:pt x="2419117" y="267535"/>
                </a:lnTo>
                <a:lnTo>
                  <a:pt x="2420045" y="266598"/>
                </a:lnTo>
                <a:lnTo>
                  <a:pt x="2421430" y="253599"/>
                </a:lnTo>
                <a:lnTo>
                  <a:pt x="2422770" y="241429"/>
                </a:lnTo>
                <a:lnTo>
                  <a:pt x="2428841" y="234333"/>
                </a:lnTo>
                <a:lnTo>
                  <a:pt x="2430364" y="235261"/>
                </a:lnTo>
                <a:lnTo>
                  <a:pt x="2429025" y="258299"/>
                </a:lnTo>
                <a:lnTo>
                  <a:pt x="2430343" y="256163"/>
                </a:lnTo>
                <a:cubicBezTo>
                  <a:pt x="2430780" y="257571"/>
                  <a:pt x="2430810" y="259048"/>
                  <a:pt x="2430587" y="260395"/>
                </a:cubicBezTo>
                <a:cubicBezTo>
                  <a:pt x="2430363" y="261741"/>
                  <a:pt x="2429886" y="262958"/>
                  <a:pt x="2429306" y="263851"/>
                </a:cubicBezTo>
                <a:lnTo>
                  <a:pt x="2428824" y="261605"/>
                </a:lnTo>
                <a:lnTo>
                  <a:pt x="2428474" y="267364"/>
                </a:lnTo>
                <a:lnTo>
                  <a:pt x="2429306" y="263851"/>
                </a:lnTo>
                <a:cubicBezTo>
                  <a:pt x="2429302" y="266824"/>
                  <a:pt x="2429210" y="269451"/>
                  <a:pt x="2429067" y="271883"/>
                </a:cubicBezTo>
                <a:lnTo>
                  <a:pt x="2428722" y="276413"/>
                </a:lnTo>
                <a:lnTo>
                  <a:pt x="2429573" y="274670"/>
                </a:lnTo>
                <a:lnTo>
                  <a:pt x="2432335" y="269555"/>
                </a:lnTo>
                <a:lnTo>
                  <a:pt x="2434034" y="255085"/>
                </a:lnTo>
                <a:cubicBezTo>
                  <a:pt x="2437087" y="230987"/>
                  <a:pt x="2440199" y="211217"/>
                  <a:pt x="2444168" y="181291"/>
                </a:cubicBezTo>
                <a:cubicBezTo>
                  <a:pt x="2444168" y="181291"/>
                  <a:pt x="2444154" y="180973"/>
                  <a:pt x="2444139" y="180416"/>
                </a:cubicBezTo>
                <a:lnTo>
                  <a:pt x="2444138" y="180184"/>
                </a:lnTo>
                <a:lnTo>
                  <a:pt x="2442954" y="183765"/>
                </a:lnTo>
                <a:cubicBezTo>
                  <a:pt x="2438652" y="194316"/>
                  <a:pt x="2431572" y="207477"/>
                  <a:pt x="2430087" y="212453"/>
                </a:cubicBezTo>
                <a:lnTo>
                  <a:pt x="2422052" y="237757"/>
                </a:lnTo>
                <a:lnTo>
                  <a:pt x="2425078" y="216162"/>
                </a:lnTo>
                <a:lnTo>
                  <a:pt x="2426309" y="213562"/>
                </a:lnTo>
                <a:cubicBezTo>
                  <a:pt x="2428586" y="208557"/>
                  <a:pt x="2431083" y="202792"/>
                  <a:pt x="2434092" y="195400"/>
                </a:cubicBezTo>
                <a:cubicBezTo>
                  <a:pt x="2435182" y="193493"/>
                  <a:pt x="2439473" y="182792"/>
                  <a:pt x="2442653" y="176223"/>
                </a:cubicBezTo>
                <a:lnTo>
                  <a:pt x="2444339" y="173227"/>
                </a:lnTo>
                <a:lnTo>
                  <a:pt x="2444431" y="171228"/>
                </a:lnTo>
                <a:cubicBezTo>
                  <a:pt x="2444921" y="166263"/>
                  <a:pt x="2446129" y="161433"/>
                  <a:pt x="2449005" y="161966"/>
                </a:cubicBezTo>
                <a:cubicBezTo>
                  <a:pt x="2451438" y="164299"/>
                  <a:pt x="2444815" y="194397"/>
                  <a:pt x="2445218" y="195699"/>
                </a:cubicBezTo>
                <a:cubicBezTo>
                  <a:pt x="2443670" y="210913"/>
                  <a:pt x="2441965" y="225404"/>
                  <a:pt x="2440345" y="240048"/>
                </a:cubicBezTo>
                <a:lnTo>
                  <a:pt x="2437977" y="264531"/>
                </a:lnTo>
                <a:lnTo>
                  <a:pt x="2439095" y="265401"/>
                </a:lnTo>
                <a:cubicBezTo>
                  <a:pt x="2439921" y="266424"/>
                  <a:pt x="2440819" y="267787"/>
                  <a:pt x="2441647" y="269104"/>
                </a:cubicBezTo>
                <a:lnTo>
                  <a:pt x="2441889" y="269492"/>
                </a:lnTo>
                <a:lnTo>
                  <a:pt x="2442559" y="263705"/>
                </a:lnTo>
                <a:cubicBezTo>
                  <a:pt x="2443335" y="256396"/>
                  <a:pt x="2443816" y="250199"/>
                  <a:pt x="2444098" y="249040"/>
                </a:cubicBezTo>
                <a:cubicBezTo>
                  <a:pt x="2447690" y="215606"/>
                  <a:pt x="2452633" y="180089"/>
                  <a:pt x="2456027" y="139584"/>
                </a:cubicBezTo>
                <a:cubicBezTo>
                  <a:pt x="2456027" y="139584"/>
                  <a:pt x="2458235" y="118225"/>
                  <a:pt x="2461007" y="121643"/>
                </a:cubicBezTo>
                <a:lnTo>
                  <a:pt x="2460621" y="127434"/>
                </a:lnTo>
                <a:lnTo>
                  <a:pt x="2457777" y="135326"/>
                </a:lnTo>
                <a:cubicBezTo>
                  <a:pt x="2456770" y="138441"/>
                  <a:pt x="2456137" y="140956"/>
                  <a:pt x="2456254" y="142127"/>
                </a:cubicBezTo>
                <a:lnTo>
                  <a:pt x="2459078" y="140946"/>
                </a:lnTo>
                <a:lnTo>
                  <a:pt x="2458800" y="143003"/>
                </a:lnTo>
                <a:cubicBezTo>
                  <a:pt x="2457991" y="140402"/>
                  <a:pt x="2454963" y="164632"/>
                  <a:pt x="2459904" y="163098"/>
                </a:cubicBezTo>
                <a:cubicBezTo>
                  <a:pt x="2461464" y="162613"/>
                  <a:pt x="2462933" y="138868"/>
                  <a:pt x="2463216" y="134266"/>
                </a:cubicBezTo>
                <a:lnTo>
                  <a:pt x="2463473" y="132464"/>
                </a:lnTo>
                <a:lnTo>
                  <a:pt x="2463591" y="132231"/>
                </a:lnTo>
                <a:lnTo>
                  <a:pt x="2465707" y="126706"/>
                </a:lnTo>
                <a:lnTo>
                  <a:pt x="2462663" y="167855"/>
                </a:lnTo>
                <a:cubicBezTo>
                  <a:pt x="2460703" y="188634"/>
                  <a:pt x="2458459" y="209887"/>
                  <a:pt x="2456453" y="231898"/>
                </a:cubicBezTo>
                <a:cubicBezTo>
                  <a:pt x="2456453" y="231898"/>
                  <a:pt x="2451231" y="238035"/>
                  <a:pt x="2455159" y="239668"/>
                </a:cubicBezTo>
                <a:cubicBezTo>
                  <a:pt x="2457383" y="240403"/>
                  <a:pt x="2460062" y="220560"/>
                  <a:pt x="2458014" y="231415"/>
                </a:cubicBezTo>
                <a:cubicBezTo>
                  <a:pt x="2464516" y="195412"/>
                  <a:pt x="2465072" y="151273"/>
                  <a:pt x="2473606" y="116304"/>
                </a:cubicBezTo>
                <a:cubicBezTo>
                  <a:pt x="2474345" y="152675"/>
                  <a:pt x="2464234" y="200014"/>
                  <a:pt x="2460975" y="240951"/>
                </a:cubicBezTo>
                <a:cubicBezTo>
                  <a:pt x="2460598" y="242494"/>
                  <a:pt x="2460217" y="247010"/>
                  <a:pt x="2460352" y="251007"/>
                </a:cubicBezTo>
                <a:lnTo>
                  <a:pt x="2460529" y="252389"/>
                </a:lnTo>
                <a:lnTo>
                  <a:pt x="2460724" y="251874"/>
                </a:lnTo>
                <a:lnTo>
                  <a:pt x="2461659" y="249530"/>
                </a:lnTo>
                <a:lnTo>
                  <a:pt x="2460910" y="255399"/>
                </a:lnTo>
                <a:lnTo>
                  <a:pt x="2461011" y="256179"/>
                </a:lnTo>
                <a:cubicBezTo>
                  <a:pt x="2461402" y="257485"/>
                  <a:pt x="2461987" y="258223"/>
                  <a:pt x="2462833" y="257961"/>
                </a:cubicBezTo>
                <a:lnTo>
                  <a:pt x="2465914" y="239418"/>
                </a:lnTo>
                <a:cubicBezTo>
                  <a:pt x="2467371" y="221143"/>
                  <a:pt x="2469791" y="201380"/>
                  <a:pt x="2473210" y="183920"/>
                </a:cubicBezTo>
                <a:cubicBezTo>
                  <a:pt x="2472571" y="198853"/>
                  <a:pt x="2470915" y="214874"/>
                  <a:pt x="2469019" y="231505"/>
                </a:cubicBezTo>
                <a:lnTo>
                  <a:pt x="2464965" y="268440"/>
                </a:lnTo>
                <a:lnTo>
                  <a:pt x="2465659" y="265515"/>
                </a:lnTo>
                <a:lnTo>
                  <a:pt x="2465281" y="275311"/>
                </a:lnTo>
                <a:lnTo>
                  <a:pt x="2443974" y="374712"/>
                </a:lnTo>
                <a:cubicBezTo>
                  <a:pt x="2440129" y="399885"/>
                  <a:pt x="2400009" y="513600"/>
                  <a:pt x="2413435" y="531355"/>
                </a:cubicBezTo>
                <a:cubicBezTo>
                  <a:pt x="2420343" y="530770"/>
                  <a:pt x="2425184" y="517441"/>
                  <a:pt x="2425184" y="517441"/>
                </a:cubicBezTo>
                <a:cubicBezTo>
                  <a:pt x="2444787" y="455157"/>
                  <a:pt x="2451974" y="398888"/>
                  <a:pt x="2460160" y="354463"/>
                </a:cubicBezTo>
                <a:cubicBezTo>
                  <a:pt x="2463954" y="343457"/>
                  <a:pt x="2467181" y="330140"/>
                  <a:pt x="2470216" y="315842"/>
                </a:cubicBezTo>
                <a:lnTo>
                  <a:pt x="2474360" y="295154"/>
                </a:lnTo>
                <a:lnTo>
                  <a:pt x="2473384" y="308254"/>
                </a:lnTo>
                <a:lnTo>
                  <a:pt x="2473257" y="309497"/>
                </a:lnTo>
                <a:lnTo>
                  <a:pt x="2475876" y="301830"/>
                </a:lnTo>
                <a:cubicBezTo>
                  <a:pt x="2478166" y="295374"/>
                  <a:pt x="2480691" y="288899"/>
                  <a:pt x="2481636" y="288824"/>
                </a:cubicBezTo>
                <a:lnTo>
                  <a:pt x="2483260" y="308670"/>
                </a:lnTo>
                <a:cubicBezTo>
                  <a:pt x="2485151" y="308520"/>
                  <a:pt x="2513437" y="241233"/>
                  <a:pt x="2503245" y="273622"/>
                </a:cubicBezTo>
                <a:lnTo>
                  <a:pt x="2497163" y="291015"/>
                </a:lnTo>
                <a:lnTo>
                  <a:pt x="2496771" y="300571"/>
                </a:lnTo>
                <a:cubicBezTo>
                  <a:pt x="2496464" y="304968"/>
                  <a:pt x="2496113" y="309815"/>
                  <a:pt x="2496045" y="314182"/>
                </a:cubicBezTo>
                <a:lnTo>
                  <a:pt x="2500268" y="294081"/>
                </a:lnTo>
                <a:lnTo>
                  <a:pt x="2500635" y="295177"/>
                </a:lnTo>
                <a:cubicBezTo>
                  <a:pt x="2502285" y="301452"/>
                  <a:pt x="2502673" y="306282"/>
                  <a:pt x="2502082" y="312059"/>
                </a:cubicBezTo>
                <a:lnTo>
                  <a:pt x="2500749" y="318876"/>
                </a:lnTo>
                <a:lnTo>
                  <a:pt x="2503312" y="319381"/>
                </a:lnTo>
                <a:cubicBezTo>
                  <a:pt x="2504222" y="319685"/>
                  <a:pt x="2504828" y="320058"/>
                  <a:pt x="2504822" y="320464"/>
                </a:cubicBezTo>
                <a:cubicBezTo>
                  <a:pt x="2510628" y="310018"/>
                  <a:pt x="2508898" y="298277"/>
                  <a:pt x="2514680" y="289454"/>
                </a:cubicBezTo>
                <a:cubicBezTo>
                  <a:pt x="2516929" y="286038"/>
                  <a:pt x="2518821" y="285887"/>
                  <a:pt x="2522625" y="283968"/>
                </a:cubicBezTo>
                <a:cubicBezTo>
                  <a:pt x="2530592" y="276590"/>
                  <a:pt x="2532639" y="264821"/>
                  <a:pt x="2536872" y="254230"/>
                </a:cubicBezTo>
                <a:cubicBezTo>
                  <a:pt x="2546931" y="231841"/>
                  <a:pt x="2550982" y="211275"/>
                  <a:pt x="2562909" y="190357"/>
                </a:cubicBezTo>
                <a:cubicBezTo>
                  <a:pt x="2556901" y="215936"/>
                  <a:pt x="2548798" y="233312"/>
                  <a:pt x="2542477" y="258915"/>
                </a:cubicBezTo>
                <a:cubicBezTo>
                  <a:pt x="2542385" y="265671"/>
                  <a:pt x="2536557" y="277738"/>
                  <a:pt x="2530368" y="293344"/>
                </a:cubicBezTo>
                <a:cubicBezTo>
                  <a:pt x="2529867" y="295475"/>
                  <a:pt x="2528355" y="299777"/>
                  <a:pt x="2526616" y="304648"/>
                </a:cubicBezTo>
                <a:lnTo>
                  <a:pt x="2525259" y="308561"/>
                </a:lnTo>
                <a:lnTo>
                  <a:pt x="2531443" y="308245"/>
                </a:lnTo>
                <a:lnTo>
                  <a:pt x="2533215" y="304118"/>
                </a:lnTo>
                <a:cubicBezTo>
                  <a:pt x="2536215" y="297404"/>
                  <a:pt x="2539216" y="290890"/>
                  <a:pt x="2540184" y="289060"/>
                </a:cubicBezTo>
                <a:cubicBezTo>
                  <a:pt x="2541139" y="288175"/>
                  <a:pt x="2542642" y="287651"/>
                  <a:pt x="2543906" y="287347"/>
                </a:cubicBezTo>
                <a:lnTo>
                  <a:pt x="2544083" y="287319"/>
                </a:lnTo>
                <a:lnTo>
                  <a:pt x="2545191" y="275940"/>
                </a:lnTo>
                <a:lnTo>
                  <a:pt x="2547239" y="268589"/>
                </a:lnTo>
                <a:lnTo>
                  <a:pt x="2553100" y="267497"/>
                </a:lnTo>
                <a:lnTo>
                  <a:pt x="2554156" y="267291"/>
                </a:lnTo>
                <a:lnTo>
                  <a:pt x="2556319" y="259441"/>
                </a:lnTo>
                <a:cubicBezTo>
                  <a:pt x="2558255" y="255914"/>
                  <a:pt x="2559752" y="249925"/>
                  <a:pt x="2561516" y="244556"/>
                </a:cubicBezTo>
                <a:lnTo>
                  <a:pt x="2566075" y="237069"/>
                </a:lnTo>
                <a:lnTo>
                  <a:pt x="2559127" y="278533"/>
                </a:lnTo>
                <a:cubicBezTo>
                  <a:pt x="2554787" y="297785"/>
                  <a:pt x="2512402" y="455424"/>
                  <a:pt x="2512900" y="461346"/>
                </a:cubicBezTo>
                <a:cubicBezTo>
                  <a:pt x="2519322" y="466769"/>
                  <a:pt x="2542501" y="446924"/>
                  <a:pt x="2547841" y="439515"/>
                </a:cubicBezTo>
                <a:cubicBezTo>
                  <a:pt x="2552764" y="427173"/>
                  <a:pt x="2579972" y="313553"/>
                  <a:pt x="2568441" y="389075"/>
                </a:cubicBezTo>
                <a:cubicBezTo>
                  <a:pt x="2556341" y="469614"/>
                  <a:pt x="2593883" y="325303"/>
                  <a:pt x="2598225" y="306053"/>
                </a:cubicBezTo>
                <a:cubicBezTo>
                  <a:pt x="2605523" y="280589"/>
                  <a:pt x="2612720" y="256872"/>
                  <a:pt x="2618645" y="237238"/>
                </a:cubicBezTo>
                <a:lnTo>
                  <a:pt x="2619813" y="233193"/>
                </a:lnTo>
                <a:lnTo>
                  <a:pt x="2620918" y="230857"/>
                </a:lnTo>
                <a:cubicBezTo>
                  <a:pt x="2622830" y="229086"/>
                  <a:pt x="2626926" y="228762"/>
                  <a:pt x="2626949" y="227141"/>
                </a:cubicBezTo>
                <a:cubicBezTo>
                  <a:pt x="2630820" y="220088"/>
                  <a:pt x="2637096" y="197995"/>
                  <a:pt x="2642860" y="190793"/>
                </a:cubicBezTo>
                <a:cubicBezTo>
                  <a:pt x="2645112" y="187106"/>
                  <a:pt x="2650783" y="186658"/>
                  <a:pt x="2650783" y="186658"/>
                </a:cubicBezTo>
                <a:cubicBezTo>
                  <a:pt x="2650783" y="186658"/>
                  <a:pt x="2651345" y="185803"/>
                  <a:pt x="2651914" y="184510"/>
                </a:cubicBezTo>
                <a:lnTo>
                  <a:pt x="2652428" y="182407"/>
                </a:lnTo>
                <a:lnTo>
                  <a:pt x="2654088" y="179525"/>
                </a:lnTo>
                <a:lnTo>
                  <a:pt x="2654737" y="179395"/>
                </a:lnTo>
                <a:cubicBezTo>
                  <a:pt x="2654976" y="179174"/>
                  <a:pt x="2654980" y="178768"/>
                  <a:pt x="2654992" y="177958"/>
                </a:cubicBezTo>
                <a:lnTo>
                  <a:pt x="2654088" y="179525"/>
                </a:lnTo>
                <a:lnTo>
                  <a:pt x="2653080" y="179729"/>
                </a:lnTo>
                <a:cubicBezTo>
                  <a:pt x="2656904" y="176186"/>
                  <a:pt x="2660750" y="171023"/>
                  <a:pt x="2660750" y="171023"/>
                </a:cubicBezTo>
                <a:cubicBezTo>
                  <a:pt x="2666717" y="172174"/>
                  <a:pt x="2646912" y="193713"/>
                  <a:pt x="2644819" y="208994"/>
                </a:cubicBezTo>
                <a:cubicBezTo>
                  <a:pt x="2644797" y="210616"/>
                  <a:pt x="2646619" y="215600"/>
                  <a:pt x="2646596" y="217221"/>
                </a:cubicBezTo>
                <a:cubicBezTo>
                  <a:pt x="2644573" y="227369"/>
                  <a:pt x="2640318" y="239582"/>
                  <a:pt x="2636359" y="253121"/>
                </a:cubicBezTo>
                <a:cubicBezTo>
                  <a:pt x="2634401" y="258405"/>
                  <a:pt x="2616194" y="301682"/>
                  <a:pt x="2616172" y="303304"/>
                </a:cubicBezTo>
                <a:cubicBezTo>
                  <a:pt x="2617107" y="304039"/>
                  <a:pt x="2619561" y="303036"/>
                  <a:pt x="2622018" y="301594"/>
                </a:cubicBezTo>
                <a:lnTo>
                  <a:pt x="2625840" y="298772"/>
                </a:lnTo>
                <a:lnTo>
                  <a:pt x="2629302" y="288890"/>
                </a:lnTo>
                <a:cubicBezTo>
                  <a:pt x="2633573" y="272944"/>
                  <a:pt x="2636779" y="256115"/>
                  <a:pt x="2640507" y="255408"/>
                </a:cubicBezTo>
                <a:cubicBezTo>
                  <a:pt x="2642729" y="254455"/>
                  <a:pt x="2643891" y="257619"/>
                  <a:pt x="2644496" y="262434"/>
                </a:cubicBezTo>
                <a:lnTo>
                  <a:pt x="2644725" y="268493"/>
                </a:lnTo>
                <a:lnTo>
                  <a:pt x="2647907" y="260578"/>
                </a:lnTo>
                <a:cubicBezTo>
                  <a:pt x="2654074" y="246592"/>
                  <a:pt x="2659901" y="234526"/>
                  <a:pt x="2661858" y="229512"/>
                </a:cubicBezTo>
                <a:lnTo>
                  <a:pt x="2693940" y="158946"/>
                </a:lnTo>
                <a:lnTo>
                  <a:pt x="2697322" y="162369"/>
                </a:lnTo>
                <a:lnTo>
                  <a:pt x="2694132" y="170008"/>
                </a:lnTo>
                <a:cubicBezTo>
                  <a:pt x="2689902" y="180330"/>
                  <a:pt x="2676038" y="204910"/>
                  <a:pt x="2675924" y="213286"/>
                </a:cubicBezTo>
                <a:cubicBezTo>
                  <a:pt x="2675881" y="216527"/>
                  <a:pt x="2681555" y="216079"/>
                  <a:pt x="2683692" y="221041"/>
                </a:cubicBezTo>
                <a:cubicBezTo>
                  <a:pt x="2685491" y="227648"/>
                  <a:pt x="2681353" y="231214"/>
                  <a:pt x="2677437" y="241510"/>
                </a:cubicBezTo>
                <a:cubicBezTo>
                  <a:pt x="2675433" y="250035"/>
                  <a:pt x="2675344" y="256792"/>
                  <a:pt x="2673384" y="262075"/>
                </a:cubicBezTo>
                <a:lnTo>
                  <a:pt x="2655381" y="310145"/>
                </a:lnTo>
                <a:lnTo>
                  <a:pt x="2654911" y="314441"/>
                </a:lnTo>
                <a:lnTo>
                  <a:pt x="2658272" y="303556"/>
                </a:lnTo>
                <a:cubicBezTo>
                  <a:pt x="2661561" y="293039"/>
                  <a:pt x="2665072" y="283516"/>
                  <a:pt x="2669068" y="278881"/>
                </a:cubicBezTo>
                <a:cubicBezTo>
                  <a:pt x="2671002" y="275490"/>
                  <a:pt x="2675098" y="275164"/>
                  <a:pt x="2677012" y="273397"/>
                </a:cubicBezTo>
                <a:lnTo>
                  <a:pt x="2683241" y="258831"/>
                </a:lnTo>
                <a:lnTo>
                  <a:pt x="2681366" y="283900"/>
                </a:lnTo>
                <a:lnTo>
                  <a:pt x="2676766" y="291770"/>
                </a:lnTo>
                <a:cubicBezTo>
                  <a:pt x="2676744" y="293392"/>
                  <a:pt x="2676653" y="300147"/>
                  <a:pt x="2676611" y="303391"/>
                </a:cubicBezTo>
                <a:cubicBezTo>
                  <a:pt x="2674672" y="307051"/>
                  <a:pt x="2670396" y="320888"/>
                  <a:pt x="2666458" y="332805"/>
                </a:cubicBezTo>
                <a:cubicBezTo>
                  <a:pt x="2662522" y="344724"/>
                  <a:pt x="2652370" y="374136"/>
                  <a:pt x="2662411" y="353100"/>
                </a:cubicBezTo>
                <a:lnTo>
                  <a:pt x="2670203" y="334116"/>
                </a:lnTo>
                <a:lnTo>
                  <a:pt x="2675180" y="321994"/>
                </a:lnTo>
                <a:lnTo>
                  <a:pt x="2679375" y="310544"/>
                </a:lnTo>
                <a:lnTo>
                  <a:pt x="2679255" y="312148"/>
                </a:lnTo>
                <a:cubicBezTo>
                  <a:pt x="2661231" y="393185"/>
                  <a:pt x="2642212" y="462379"/>
                  <a:pt x="2624770" y="550324"/>
                </a:cubicBezTo>
                <a:cubicBezTo>
                  <a:pt x="2624770" y="550324"/>
                  <a:pt x="2593905" y="620518"/>
                  <a:pt x="2606247" y="625440"/>
                </a:cubicBezTo>
                <a:cubicBezTo>
                  <a:pt x="2609994" y="628603"/>
                  <a:pt x="2617581" y="606595"/>
                  <a:pt x="2623015" y="588494"/>
                </a:cubicBezTo>
                <a:lnTo>
                  <a:pt x="2626925" y="574577"/>
                </a:lnTo>
                <a:lnTo>
                  <a:pt x="2626849" y="575001"/>
                </a:lnTo>
                <a:lnTo>
                  <a:pt x="2627585" y="572231"/>
                </a:lnTo>
                <a:lnTo>
                  <a:pt x="2628798" y="567910"/>
                </a:lnTo>
                <a:cubicBezTo>
                  <a:pt x="2629242" y="566179"/>
                  <a:pt x="2629364" y="565600"/>
                  <a:pt x="2629071" y="566632"/>
                </a:cubicBezTo>
                <a:lnTo>
                  <a:pt x="2627585" y="572231"/>
                </a:lnTo>
                <a:lnTo>
                  <a:pt x="2626925" y="574577"/>
                </a:lnTo>
                <a:lnTo>
                  <a:pt x="2636466" y="521757"/>
                </a:lnTo>
                <a:cubicBezTo>
                  <a:pt x="2645775" y="464130"/>
                  <a:pt x="2654985" y="398680"/>
                  <a:pt x="2671495" y="373435"/>
                </a:cubicBezTo>
                <a:cubicBezTo>
                  <a:pt x="2673958" y="367264"/>
                  <a:pt x="2678396" y="363906"/>
                  <a:pt x="2682897" y="361291"/>
                </a:cubicBezTo>
                <a:lnTo>
                  <a:pt x="2687639" y="358192"/>
                </a:lnTo>
                <a:lnTo>
                  <a:pt x="2683278" y="390702"/>
                </a:lnTo>
                <a:cubicBezTo>
                  <a:pt x="2681474" y="413364"/>
                  <a:pt x="2686682" y="385130"/>
                  <a:pt x="2687976" y="377362"/>
                </a:cubicBezTo>
                <a:lnTo>
                  <a:pt x="2691872" y="355425"/>
                </a:lnTo>
                <a:lnTo>
                  <a:pt x="2694675" y="353591"/>
                </a:lnTo>
                <a:cubicBezTo>
                  <a:pt x="2697095" y="346925"/>
                  <a:pt x="2699164" y="336065"/>
                  <a:pt x="2701969" y="323652"/>
                </a:cubicBezTo>
                <a:lnTo>
                  <a:pt x="2707962" y="303591"/>
                </a:lnTo>
                <a:lnTo>
                  <a:pt x="2700719" y="358300"/>
                </a:lnTo>
                <a:cubicBezTo>
                  <a:pt x="2696692" y="377256"/>
                  <a:pt x="2692498" y="404457"/>
                  <a:pt x="2696955" y="405128"/>
                </a:cubicBezTo>
                <a:lnTo>
                  <a:pt x="2700227" y="401093"/>
                </a:lnTo>
                <a:lnTo>
                  <a:pt x="2702238" y="391758"/>
                </a:lnTo>
                <a:cubicBezTo>
                  <a:pt x="2706012" y="366981"/>
                  <a:pt x="2705819" y="344139"/>
                  <a:pt x="2713283" y="316512"/>
                </a:cubicBezTo>
                <a:cubicBezTo>
                  <a:pt x="2712197" y="335980"/>
                  <a:pt x="2709941" y="355810"/>
                  <a:pt x="2707160" y="376012"/>
                </a:cubicBezTo>
                <a:lnTo>
                  <a:pt x="2704109" y="396303"/>
                </a:lnTo>
                <a:lnTo>
                  <a:pt x="2704624" y="395667"/>
                </a:lnTo>
                <a:lnTo>
                  <a:pt x="2712133" y="366515"/>
                </a:lnTo>
                <a:lnTo>
                  <a:pt x="2716005" y="382606"/>
                </a:lnTo>
                <a:cubicBezTo>
                  <a:pt x="2710094" y="395035"/>
                  <a:pt x="2704753" y="402440"/>
                  <a:pt x="2700329" y="420705"/>
                </a:cubicBezTo>
                <a:cubicBezTo>
                  <a:pt x="2700829" y="426627"/>
                  <a:pt x="2702907" y="451301"/>
                  <a:pt x="2703905" y="463146"/>
                </a:cubicBezTo>
                <a:cubicBezTo>
                  <a:pt x="2699064" y="476474"/>
                  <a:pt x="2690389" y="526906"/>
                  <a:pt x="2682122" y="570344"/>
                </a:cubicBezTo>
                <a:cubicBezTo>
                  <a:pt x="2673853" y="613782"/>
                  <a:pt x="2652070" y="720979"/>
                  <a:pt x="2676430" y="644377"/>
                </a:cubicBezTo>
                <a:cubicBezTo>
                  <a:pt x="2701374" y="574685"/>
                  <a:pt x="2711905" y="487322"/>
                  <a:pt x="2730928" y="418127"/>
                </a:cubicBezTo>
                <a:cubicBezTo>
                  <a:pt x="2737726" y="386740"/>
                  <a:pt x="2747485" y="355105"/>
                  <a:pt x="2757862" y="323417"/>
                </a:cubicBezTo>
                <a:lnTo>
                  <a:pt x="2761694" y="311535"/>
                </a:lnTo>
                <a:lnTo>
                  <a:pt x="2760073" y="326293"/>
                </a:lnTo>
                <a:lnTo>
                  <a:pt x="2760717" y="330510"/>
                </a:lnTo>
                <a:lnTo>
                  <a:pt x="2759745" y="351609"/>
                </a:lnTo>
                <a:lnTo>
                  <a:pt x="2764752" y="332908"/>
                </a:lnTo>
                <a:cubicBezTo>
                  <a:pt x="2766875" y="326576"/>
                  <a:pt x="2768953" y="321375"/>
                  <a:pt x="2770929" y="317775"/>
                </a:cubicBezTo>
                <a:lnTo>
                  <a:pt x="2774146" y="314565"/>
                </a:lnTo>
                <a:lnTo>
                  <a:pt x="2749181" y="410624"/>
                </a:lnTo>
                <a:cubicBezTo>
                  <a:pt x="2734003" y="454645"/>
                  <a:pt x="2715065" y="524826"/>
                  <a:pt x="2747927" y="478322"/>
                </a:cubicBezTo>
                <a:cubicBezTo>
                  <a:pt x="2769524" y="439725"/>
                  <a:pt x="2778199" y="389295"/>
                  <a:pt x="2792888" y="351278"/>
                </a:cubicBezTo>
                <a:lnTo>
                  <a:pt x="2799739" y="327477"/>
                </a:lnTo>
                <a:lnTo>
                  <a:pt x="2798922" y="333537"/>
                </a:lnTo>
                <a:cubicBezTo>
                  <a:pt x="2802335" y="345177"/>
                  <a:pt x="2809933" y="354822"/>
                  <a:pt x="2807562" y="361516"/>
                </a:cubicBezTo>
                <a:cubicBezTo>
                  <a:pt x="2808617" y="397819"/>
                  <a:pt x="2790562" y="448797"/>
                  <a:pt x="2774835" y="504657"/>
                </a:cubicBezTo>
                <a:cubicBezTo>
                  <a:pt x="2763710" y="536067"/>
                  <a:pt x="2757307" y="573787"/>
                  <a:pt x="2749090" y="606806"/>
                </a:cubicBezTo>
                <a:cubicBezTo>
                  <a:pt x="2729148" y="673342"/>
                  <a:pt x="2707950" y="738310"/>
                  <a:pt x="2685967" y="801834"/>
                </a:cubicBezTo>
                <a:lnTo>
                  <a:pt x="2672541" y="838013"/>
                </a:lnTo>
                <a:lnTo>
                  <a:pt x="2674510" y="838961"/>
                </a:lnTo>
                <a:lnTo>
                  <a:pt x="2711532" y="732975"/>
                </a:lnTo>
                <a:lnTo>
                  <a:pt x="2772044" y="534152"/>
                </a:lnTo>
                <a:lnTo>
                  <a:pt x="2770898" y="532962"/>
                </a:lnTo>
                <a:cubicBezTo>
                  <a:pt x="2770809" y="530757"/>
                  <a:pt x="2771629" y="528441"/>
                  <a:pt x="2773175" y="528988"/>
                </a:cubicBezTo>
                <a:lnTo>
                  <a:pt x="2773302" y="530017"/>
                </a:lnTo>
                <a:lnTo>
                  <a:pt x="2783745" y="495706"/>
                </a:lnTo>
                <a:cubicBezTo>
                  <a:pt x="2801205" y="434048"/>
                  <a:pt x="2798564" y="365274"/>
                  <a:pt x="2832897" y="332207"/>
                </a:cubicBezTo>
                <a:cubicBezTo>
                  <a:pt x="2838163" y="329696"/>
                  <a:pt x="2846416" y="318759"/>
                  <a:pt x="2847793" y="314871"/>
                </a:cubicBezTo>
                <a:cubicBezTo>
                  <a:pt x="2846416" y="318759"/>
                  <a:pt x="2872253" y="309675"/>
                  <a:pt x="2869741" y="304407"/>
                </a:cubicBezTo>
                <a:cubicBezTo>
                  <a:pt x="2876144" y="311052"/>
                  <a:pt x="2867891" y="321988"/>
                  <a:pt x="2869028" y="331145"/>
                </a:cubicBezTo>
                <a:cubicBezTo>
                  <a:pt x="2868792" y="337992"/>
                  <a:pt x="2870437" y="343133"/>
                  <a:pt x="2872455" y="347220"/>
                </a:cubicBezTo>
                <a:lnTo>
                  <a:pt x="2877250" y="355479"/>
                </a:lnTo>
                <a:lnTo>
                  <a:pt x="2879509" y="340057"/>
                </a:lnTo>
                <a:cubicBezTo>
                  <a:pt x="2881103" y="338014"/>
                  <a:pt x="2882488" y="337888"/>
                  <a:pt x="2883700" y="338915"/>
                </a:cubicBezTo>
                <a:lnTo>
                  <a:pt x="2885734" y="342636"/>
                </a:lnTo>
                <a:lnTo>
                  <a:pt x="2889369" y="325219"/>
                </a:lnTo>
                <a:lnTo>
                  <a:pt x="2887930" y="338512"/>
                </a:lnTo>
                <a:lnTo>
                  <a:pt x="2891336" y="319664"/>
                </a:lnTo>
                <a:lnTo>
                  <a:pt x="2889369" y="325219"/>
                </a:lnTo>
                <a:cubicBezTo>
                  <a:pt x="2889604" y="318373"/>
                  <a:pt x="2890185" y="310553"/>
                  <a:pt x="2891192" y="304619"/>
                </a:cubicBezTo>
                <a:lnTo>
                  <a:pt x="2893324" y="300100"/>
                </a:lnTo>
                <a:lnTo>
                  <a:pt x="2893957" y="290527"/>
                </a:lnTo>
                <a:cubicBezTo>
                  <a:pt x="2894417" y="283039"/>
                  <a:pt x="2895051" y="275782"/>
                  <a:pt x="2896550" y="268824"/>
                </a:cubicBezTo>
                <a:lnTo>
                  <a:pt x="2900253" y="257351"/>
                </a:lnTo>
                <a:lnTo>
                  <a:pt x="2902004" y="258879"/>
                </a:lnTo>
                <a:cubicBezTo>
                  <a:pt x="2897735" y="282413"/>
                  <a:pt x="2894772" y="302347"/>
                  <a:pt x="2901178" y="274909"/>
                </a:cubicBezTo>
                <a:lnTo>
                  <a:pt x="2904466" y="259899"/>
                </a:lnTo>
                <a:lnTo>
                  <a:pt x="2904477" y="259905"/>
                </a:lnTo>
                <a:lnTo>
                  <a:pt x="2904492" y="259780"/>
                </a:lnTo>
                <a:lnTo>
                  <a:pt x="2911004" y="230059"/>
                </a:lnTo>
                <a:cubicBezTo>
                  <a:pt x="2909639" y="233175"/>
                  <a:pt x="2907516" y="240789"/>
                  <a:pt x="2905981" y="247547"/>
                </a:cubicBezTo>
                <a:lnTo>
                  <a:pt x="2904492" y="259780"/>
                </a:lnTo>
                <a:lnTo>
                  <a:pt x="2904466" y="259899"/>
                </a:lnTo>
                <a:lnTo>
                  <a:pt x="2902004" y="258879"/>
                </a:lnTo>
                <a:cubicBezTo>
                  <a:pt x="2905446" y="241057"/>
                  <a:pt x="2910343" y="220991"/>
                  <a:pt x="2912307" y="220382"/>
                </a:cubicBezTo>
                <a:cubicBezTo>
                  <a:pt x="2910343" y="220991"/>
                  <a:pt x="2912968" y="229451"/>
                  <a:pt x="2912968" y="229451"/>
                </a:cubicBezTo>
                <a:cubicBezTo>
                  <a:pt x="2914491" y="234360"/>
                  <a:pt x="2916897" y="228230"/>
                  <a:pt x="2919014" y="235052"/>
                </a:cubicBezTo>
                <a:cubicBezTo>
                  <a:pt x="2918574" y="240573"/>
                  <a:pt x="2916589" y="256146"/>
                  <a:pt x="2915794" y="267462"/>
                </a:cubicBezTo>
                <a:cubicBezTo>
                  <a:pt x="2911727" y="301180"/>
                  <a:pt x="2907518" y="337634"/>
                  <a:pt x="2902407" y="373921"/>
                </a:cubicBezTo>
                <a:lnTo>
                  <a:pt x="2901435" y="379362"/>
                </a:lnTo>
                <a:lnTo>
                  <a:pt x="2901450" y="379568"/>
                </a:lnTo>
                <a:cubicBezTo>
                  <a:pt x="2901694" y="390082"/>
                  <a:pt x="2901123" y="398133"/>
                  <a:pt x="2899061" y="400869"/>
                </a:cubicBezTo>
                <a:lnTo>
                  <a:pt x="2895777" y="411084"/>
                </a:lnTo>
                <a:lnTo>
                  <a:pt x="2887429" y="457874"/>
                </a:lnTo>
                <a:lnTo>
                  <a:pt x="2896226" y="430502"/>
                </a:lnTo>
                <a:cubicBezTo>
                  <a:pt x="2898811" y="420110"/>
                  <a:pt x="2900079" y="410348"/>
                  <a:pt x="2899061" y="400869"/>
                </a:cubicBezTo>
                <a:lnTo>
                  <a:pt x="2904282" y="390074"/>
                </a:lnTo>
                <a:lnTo>
                  <a:pt x="2909098" y="362234"/>
                </a:lnTo>
                <a:cubicBezTo>
                  <a:pt x="2914229" y="326876"/>
                  <a:pt x="2918816" y="291650"/>
                  <a:pt x="2924773" y="253605"/>
                </a:cubicBezTo>
                <a:cubicBezTo>
                  <a:pt x="2926604" y="230603"/>
                  <a:pt x="2929182" y="216939"/>
                  <a:pt x="2934435" y="191079"/>
                </a:cubicBezTo>
                <a:cubicBezTo>
                  <a:pt x="2938975" y="176806"/>
                  <a:pt x="2939819" y="187613"/>
                  <a:pt x="2937653" y="201448"/>
                </a:cubicBezTo>
                <a:cubicBezTo>
                  <a:pt x="2937213" y="206969"/>
                  <a:pt x="2934922" y="207679"/>
                  <a:pt x="2936092" y="218385"/>
                </a:cubicBezTo>
                <a:cubicBezTo>
                  <a:pt x="2942796" y="233053"/>
                  <a:pt x="2938054" y="260551"/>
                  <a:pt x="2936220" y="283556"/>
                </a:cubicBezTo>
                <a:cubicBezTo>
                  <a:pt x="2933327" y="313545"/>
                  <a:pt x="2929534" y="343384"/>
                  <a:pt x="2924910" y="373041"/>
                </a:cubicBezTo>
                <a:lnTo>
                  <a:pt x="2924218" y="376799"/>
                </a:lnTo>
                <a:lnTo>
                  <a:pt x="2924721" y="377861"/>
                </a:lnTo>
                <a:lnTo>
                  <a:pt x="2927125" y="386613"/>
                </a:lnTo>
                <a:lnTo>
                  <a:pt x="2929120" y="375576"/>
                </a:lnTo>
                <a:cubicBezTo>
                  <a:pt x="2934993" y="339726"/>
                  <a:pt x="2940645" y="304169"/>
                  <a:pt x="2947406" y="268718"/>
                </a:cubicBezTo>
                <a:cubicBezTo>
                  <a:pt x="2946667" y="298711"/>
                  <a:pt x="2945178" y="329759"/>
                  <a:pt x="2941846" y="361082"/>
                </a:cubicBezTo>
                <a:lnTo>
                  <a:pt x="2938112" y="388056"/>
                </a:lnTo>
                <a:lnTo>
                  <a:pt x="2940931" y="383603"/>
                </a:lnTo>
                <a:lnTo>
                  <a:pt x="2941196" y="383367"/>
                </a:lnTo>
                <a:lnTo>
                  <a:pt x="2946558" y="345187"/>
                </a:lnTo>
                <a:lnTo>
                  <a:pt x="2956838" y="275505"/>
                </a:lnTo>
                <a:lnTo>
                  <a:pt x="2956725" y="275621"/>
                </a:lnTo>
                <a:cubicBezTo>
                  <a:pt x="2950741" y="278249"/>
                  <a:pt x="2943074" y="273893"/>
                  <a:pt x="2954142" y="257707"/>
                </a:cubicBezTo>
                <a:lnTo>
                  <a:pt x="2958033" y="259086"/>
                </a:lnTo>
                <a:cubicBezTo>
                  <a:pt x="2962024" y="263781"/>
                  <a:pt x="2962548" y="267841"/>
                  <a:pt x="2961394" y="270842"/>
                </a:cubicBezTo>
                <a:lnTo>
                  <a:pt x="2957416" y="274914"/>
                </a:lnTo>
                <a:lnTo>
                  <a:pt x="2951598" y="344369"/>
                </a:lnTo>
                <a:lnTo>
                  <a:pt x="2947126" y="378086"/>
                </a:lnTo>
                <a:lnTo>
                  <a:pt x="2949723" y="375773"/>
                </a:lnTo>
                <a:cubicBezTo>
                  <a:pt x="2951526" y="375319"/>
                  <a:pt x="2952155" y="376636"/>
                  <a:pt x="2951467" y="378581"/>
                </a:cubicBezTo>
                <a:cubicBezTo>
                  <a:pt x="2963121" y="360093"/>
                  <a:pt x="2954742" y="307522"/>
                  <a:pt x="2965506" y="301852"/>
                </a:cubicBezTo>
                <a:lnTo>
                  <a:pt x="2968299" y="303780"/>
                </a:lnTo>
                <a:lnTo>
                  <a:pt x="2972443" y="277698"/>
                </a:lnTo>
                <a:lnTo>
                  <a:pt x="2972683" y="274749"/>
                </a:lnTo>
                <a:lnTo>
                  <a:pt x="2973670" y="273669"/>
                </a:lnTo>
                <a:lnTo>
                  <a:pt x="2978125" y="264755"/>
                </a:lnTo>
                <a:lnTo>
                  <a:pt x="2978001" y="266699"/>
                </a:lnTo>
                <a:lnTo>
                  <a:pt x="2972476" y="313564"/>
                </a:lnTo>
                <a:lnTo>
                  <a:pt x="2973402" y="318896"/>
                </a:lnTo>
                <a:cubicBezTo>
                  <a:pt x="2974737" y="340752"/>
                  <a:pt x="2970169" y="375927"/>
                  <a:pt x="2971428" y="378424"/>
                </a:cubicBezTo>
                <a:lnTo>
                  <a:pt x="2972420" y="376203"/>
                </a:lnTo>
                <a:lnTo>
                  <a:pt x="2985320" y="279870"/>
                </a:lnTo>
                <a:lnTo>
                  <a:pt x="2985379" y="279406"/>
                </a:lnTo>
                <a:lnTo>
                  <a:pt x="2989344" y="268248"/>
                </a:lnTo>
                <a:cubicBezTo>
                  <a:pt x="2990469" y="264719"/>
                  <a:pt x="2990967" y="262578"/>
                  <a:pt x="2990366" y="263135"/>
                </a:cubicBezTo>
                <a:lnTo>
                  <a:pt x="2995515" y="263299"/>
                </a:lnTo>
                <a:lnTo>
                  <a:pt x="2991411" y="278440"/>
                </a:lnTo>
                <a:cubicBezTo>
                  <a:pt x="2987384" y="296640"/>
                  <a:pt x="2986842" y="308271"/>
                  <a:pt x="2991617" y="304111"/>
                </a:cubicBezTo>
                <a:lnTo>
                  <a:pt x="3002139" y="286320"/>
                </a:lnTo>
                <a:lnTo>
                  <a:pt x="3009434" y="289151"/>
                </a:lnTo>
                <a:cubicBezTo>
                  <a:pt x="3006971" y="295462"/>
                  <a:pt x="3002071" y="306381"/>
                  <a:pt x="3002071" y="306381"/>
                </a:cubicBezTo>
                <a:cubicBezTo>
                  <a:pt x="3006744" y="312467"/>
                  <a:pt x="3009324" y="297314"/>
                  <a:pt x="3009324" y="297314"/>
                </a:cubicBezTo>
                <a:lnTo>
                  <a:pt x="3012705" y="292642"/>
                </a:lnTo>
                <a:lnTo>
                  <a:pt x="3014902" y="283577"/>
                </a:lnTo>
                <a:lnTo>
                  <a:pt x="3015874" y="288261"/>
                </a:lnTo>
                <a:lnTo>
                  <a:pt x="3022294" y="279386"/>
                </a:lnTo>
                <a:cubicBezTo>
                  <a:pt x="3026993" y="272473"/>
                  <a:pt x="3030737" y="266402"/>
                  <a:pt x="3029549" y="266496"/>
                </a:cubicBezTo>
                <a:cubicBezTo>
                  <a:pt x="3036660" y="267972"/>
                  <a:pt x="3026973" y="281309"/>
                  <a:pt x="3021648" y="294303"/>
                </a:cubicBezTo>
                <a:lnTo>
                  <a:pt x="3018941" y="303030"/>
                </a:lnTo>
                <a:lnTo>
                  <a:pt x="3018996" y="303291"/>
                </a:lnTo>
                <a:cubicBezTo>
                  <a:pt x="3018980" y="310033"/>
                  <a:pt x="3017838" y="315828"/>
                  <a:pt x="3016218" y="321113"/>
                </a:cubicBezTo>
                <a:lnTo>
                  <a:pt x="3015090" y="324050"/>
                </a:lnTo>
                <a:lnTo>
                  <a:pt x="3018927" y="320000"/>
                </a:lnTo>
                <a:cubicBezTo>
                  <a:pt x="3023800" y="311121"/>
                  <a:pt x="3026692" y="302399"/>
                  <a:pt x="3031592" y="291478"/>
                </a:cubicBezTo>
                <a:cubicBezTo>
                  <a:pt x="3036088" y="281098"/>
                  <a:pt x="3039762" y="273038"/>
                  <a:pt x="3042981" y="266199"/>
                </a:cubicBezTo>
                <a:lnTo>
                  <a:pt x="3050642" y="250329"/>
                </a:lnTo>
                <a:lnTo>
                  <a:pt x="3049878" y="255459"/>
                </a:lnTo>
                <a:lnTo>
                  <a:pt x="3045937" y="292718"/>
                </a:lnTo>
                <a:lnTo>
                  <a:pt x="3041225" y="311783"/>
                </a:lnTo>
                <a:cubicBezTo>
                  <a:pt x="3037302" y="323645"/>
                  <a:pt x="3039846" y="318688"/>
                  <a:pt x="3043961" y="310972"/>
                </a:cubicBezTo>
                <a:lnTo>
                  <a:pt x="3044017" y="310874"/>
                </a:lnTo>
                <a:lnTo>
                  <a:pt x="3043846" y="312484"/>
                </a:lnTo>
                <a:cubicBezTo>
                  <a:pt x="3041516" y="331715"/>
                  <a:pt x="3038772" y="351487"/>
                  <a:pt x="3035323" y="372751"/>
                </a:cubicBezTo>
                <a:cubicBezTo>
                  <a:pt x="3035915" y="374660"/>
                  <a:pt x="3031525" y="396365"/>
                  <a:pt x="3035455" y="395146"/>
                </a:cubicBezTo>
                <a:cubicBezTo>
                  <a:pt x="3039710" y="393824"/>
                  <a:pt x="3039690" y="366009"/>
                  <a:pt x="3040458" y="360388"/>
                </a:cubicBezTo>
                <a:lnTo>
                  <a:pt x="3048594" y="302804"/>
                </a:lnTo>
                <a:lnTo>
                  <a:pt x="3050701" y="299091"/>
                </a:lnTo>
                <a:cubicBezTo>
                  <a:pt x="3052932" y="295611"/>
                  <a:pt x="3054946" y="293201"/>
                  <a:pt x="3056129" y="293617"/>
                </a:cubicBezTo>
                <a:cubicBezTo>
                  <a:pt x="3061285" y="293210"/>
                  <a:pt x="3032985" y="365100"/>
                  <a:pt x="3048341" y="342821"/>
                </a:cubicBezTo>
                <a:cubicBezTo>
                  <a:pt x="3050806" y="336170"/>
                  <a:pt x="3068398" y="294688"/>
                  <a:pt x="3073158" y="294311"/>
                </a:cubicBezTo>
                <a:cubicBezTo>
                  <a:pt x="3075936" y="294092"/>
                  <a:pt x="3082874" y="308495"/>
                  <a:pt x="3082901" y="306454"/>
                </a:cubicBezTo>
                <a:cubicBezTo>
                  <a:pt x="3082874" y="308495"/>
                  <a:pt x="3082847" y="310535"/>
                  <a:pt x="3082821" y="312577"/>
                </a:cubicBezTo>
                <a:cubicBezTo>
                  <a:pt x="3088060" y="306046"/>
                  <a:pt x="3098344" y="277712"/>
                  <a:pt x="3092877" y="301250"/>
                </a:cubicBezTo>
                <a:cubicBezTo>
                  <a:pt x="3085000" y="327355"/>
                  <a:pt x="3098148" y="292338"/>
                  <a:pt x="3103075" y="279378"/>
                </a:cubicBezTo>
                <a:lnTo>
                  <a:pt x="3104250" y="276428"/>
                </a:lnTo>
                <a:lnTo>
                  <a:pt x="3093561" y="360358"/>
                </a:lnTo>
                <a:cubicBezTo>
                  <a:pt x="3093715" y="367789"/>
                  <a:pt x="3093936" y="382378"/>
                  <a:pt x="3097377" y="364557"/>
                </a:cubicBezTo>
                <a:cubicBezTo>
                  <a:pt x="3101343" y="341490"/>
                  <a:pt x="3102931" y="318860"/>
                  <a:pt x="3109287" y="296546"/>
                </a:cubicBezTo>
                <a:cubicBezTo>
                  <a:pt x="3109583" y="306176"/>
                  <a:pt x="3109088" y="315567"/>
                  <a:pt x="3108192" y="324836"/>
                </a:cubicBezTo>
                <a:lnTo>
                  <a:pt x="3105559" y="345580"/>
                </a:lnTo>
                <a:lnTo>
                  <a:pt x="3104523" y="348918"/>
                </a:lnTo>
                <a:cubicBezTo>
                  <a:pt x="3101932" y="357531"/>
                  <a:pt x="3101106" y="361801"/>
                  <a:pt x="3101366" y="363357"/>
                </a:cubicBezTo>
                <a:lnTo>
                  <a:pt x="3103424" y="362223"/>
                </a:lnTo>
                <a:lnTo>
                  <a:pt x="3101126" y="380015"/>
                </a:lnTo>
                <a:cubicBezTo>
                  <a:pt x="3100188" y="389299"/>
                  <a:pt x="3099632" y="398705"/>
                  <a:pt x="3099848" y="408362"/>
                </a:cubicBezTo>
                <a:lnTo>
                  <a:pt x="3102777" y="391187"/>
                </a:lnTo>
                <a:lnTo>
                  <a:pt x="3108870" y="355450"/>
                </a:lnTo>
                <a:lnTo>
                  <a:pt x="3110429" y="353181"/>
                </a:lnTo>
                <a:cubicBezTo>
                  <a:pt x="3112280" y="350407"/>
                  <a:pt x="3113844" y="348181"/>
                  <a:pt x="3114439" y="348134"/>
                </a:cubicBezTo>
                <a:cubicBezTo>
                  <a:pt x="3116819" y="347946"/>
                  <a:pt x="3104073" y="382590"/>
                  <a:pt x="3103961" y="391093"/>
                </a:cubicBezTo>
                <a:cubicBezTo>
                  <a:pt x="3111638" y="379955"/>
                  <a:pt x="3109343" y="373680"/>
                  <a:pt x="3116679" y="358489"/>
                </a:cubicBezTo>
                <a:cubicBezTo>
                  <a:pt x="3116679" y="358489"/>
                  <a:pt x="3127017" y="326075"/>
                  <a:pt x="3129397" y="325887"/>
                </a:cubicBezTo>
                <a:lnTo>
                  <a:pt x="3131441" y="350870"/>
                </a:lnTo>
                <a:cubicBezTo>
                  <a:pt x="3133821" y="350682"/>
                  <a:pt x="3169424" y="265984"/>
                  <a:pt x="3156597" y="306750"/>
                </a:cubicBezTo>
                <a:cubicBezTo>
                  <a:pt x="3146769" y="330631"/>
                  <a:pt x="3141358" y="350086"/>
                  <a:pt x="3138696" y="371364"/>
                </a:cubicBezTo>
                <a:cubicBezTo>
                  <a:pt x="3136115" y="386516"/>
                  <a:pt x="3126085" y="395802"/>
                  <a:pt x="3125863" y="412469"/>
                </a:cubicBezTo>
                <a:lnTo>
                  <a:pt x="3124232" y="412597"/>
                </a:lnTo>
                <a:lnTo>
                  <a:pt x="3123686" y="412641"/>
                </a:lnTo>
                <a:cubicBezTo>
                  <a:pt x="3123446" y="412661"/>
                  <a:pt x="3123607" y="412646"/>
                  <a:pt x="3123928" y="412622"/>
                </a:cubicBezTo>
                <a:lnTo>
                  <a:pt x="3124232" y="412597"/>
                </a:lnTo>
                <a:lnTo>
                  <a:pt x="3125139" y="412527"/>
                </a:lnTo>
                <a:cubicBezTo>
                  <a:pt x="3125540" y="412495"/>
                  <a:pt x="3125863" y="412469"/>
                  <a:pt x="3125863" y="412469"/>
                </a:cubicBezTo>
                <a:cubicBezTo>
                  <a:pt x="3138187" y="409456"/>
                  <a:pt x="3138723" y="369321"/>
                  <a:pt x="3146315" y="364643"/>
                </a:cubicBezTo>
                <a:cubicBezTo>
                  <a:pt x="3146321" y="364049"/>
                  <a:pt x="3147094" y="363691"/>
                  <a:pt x="3148248" y="363520"/>
                </a:cubicBezTo>
                <a:lnTo>
                  <a:pt x="3151426" y="363521"/>
                </a:lnTo>
                <a:lnTo>
                  <a:pt x="3157573" y="321823"/>
                </a:lnTo>
                <a:lnTo>
                  <a:pt x="3161181" y="327218"/>
                </a:lnTo>
                <a:lnTo>
                  <a:pt x="3158836" y="361404"/>
                </a:lnTo>
                <a:lnTo>
                  <a:pt x="3158575" y="363306"/>
                </a:lnTo>
                <a:lnTo>
                  <a:pt x="3158449" y="365619"/>
                </a:lnTo>
                <a:lnTo>
                  <a:pt x="3158584" y="365715"/>
                </a:lnTo>
                <a:cubicBezTo>
                  <a:pt x="3165891" y="352565"/>
                  <a:pt x="3163711" y="337788"/>
                  <a:pt x="3170992" y="326679"/>
                </a:cubicBezTo>
                <a:cubicBezTo>
                  <a:pt x="3173822" y="322380"/>
                  <a:pt x="3176202" y="322192"/>
                  <a:pt x="3180990" y="319774"/>
                </a:cubicBezTo>
                <a:cubicBezTo>
                  <a:pt x="3191018" y="310488"/>
                  <a:pt x="3193595" y="295674"/>
                  <a:pt x="3198923" y="282342"/>
                </a:cubicBezTo>
                <a:cubicBezTo>
                  <a:pt x="3211583" y="254160"/>
                  <a:pt x="3216684" y="228274"/>
                  <a:pt x="3231696" y="201946"/>
                </a:cubicBezTo>
                <a:cubicBezTo>
                  <a:pt x="3224135" y="234142"/>
                  <a:pt x="3213936" y="256013"/>
                  <a:pt x="3205977" y="288240"/>
                </a:cubicBezTo>
                <a:cubicBezTo>
                  <a:pt x="3205865" y="296743"/>
                  <a:pt x="3198528" y="311935"/>
                  <a:pt x="3190738" y="331576"/>
                </a:cubicBezTo>
                <a:cubicBezTo>
                  <a:pt x="3188215" y="342309"/>
                  <a:pt x="3165299" y="396783"/>
                  <a:pt x="3185527" y="365626"/>
                </a:cubicBezTo>
                <a:cubicBezTo>
                  <a:pt x="3187995" y="358976"/>
                  <a:pt x="3200654" y="330794"/>
                  <a:pt x="3203092" y="326185"/>
                </a:cubicBezTo>
                <a:cubicBezTo>
                  <a:pt x="3205499" y="323956"/>
                  <a:pt x="3210657" y="323546"/>
                  <a:pt x="3210657" y="323546"/>
                </a:cubicBezTo>
                <a:cubicBezTo>
                  <a:pt x="3217937" y="312440"/>
                  <a:pt x="3220485" y="299667"/>
                  <a:pt x="3223404" y="288903"/>
                </a:cubicBezTo>
                <a:cubicBezTo>
                  <a:pt x="3228276" y="280024"/>
                  <a:pt x="3230938" y="258748"/>
                  <a:pt x="3238501" y="256113"/>
                </a:cubicBezTo>
                <a:cubicBezTo>
                  <a:pt x="3246066" y="253477"/>
                  <a:pt x="3230766" y="271673"/>
                  <a:pt x="3238388" y="264615"/>
                </a:cubicBezTo>
                <a:cubicBezTo>
                  <a:pt x="3248417" y="255329"/>
                  <a:pt x="3261079" y="227147"/>
                  <a:pt x="3248331" y="261792"/>
                </a:cubicBezTo>
                <a:cubicBezTo>
                  <a:pt x="3240459" y="287557"/>
                  <a:pt x="3232781" y="298696"/>
                  <a:pt x="3227627" y="328664"/>
                </a:cubicBezTo>
                <a:cubicBezTo>
                  <a:pt x="3233344" y="323371"/>
                  <a:pt x="3243312" y="300158"/>
                  <a:pt x="3249994" y="285137"/>
                </a:cubicBezTo>
                <a:lnTo>
                  <a:pt x="3250884" y="283240"/>
                </a:lnTo>
                <a:lnTo>
                  <a:pt x="3248757" y="315776"/>
                </a:lnTo>
                <a:lnTo>
                  <a:pt x="3255908" y="273162"/>
                </a:lnTo>
                <a:lnTo>
                  <a:pt x="3261333" y="267337"/>
                </a:lnTo>
                <a:cubicBezTo>
                  <a:pt x="3264405" y="265534"/>
                  <a:pt x="3259732" y="276096"/>
                  <a:pt x="3257542" y="284168"/>
                </a:cubicBezTo>
                <a:cubicBezTo>
                  <a:pt x="3282671" y="242090"/>
                  <a:pt x="3290797" y="197277"/>
                  <a:pt x="3313547" y="155387"/>
                </a:cubicBezTo>
                <a:lnTo>
                  <a:pt x="3317092" y="148119"/>
                </a:lnTo>
                <a:lnTo>
                  <a:pt x="3317090" y="148590"/>
                </a:lnTo>
                <a:cubicBezTo>
                  <a:pt x="3317159" y="155747"/>
                  <a:pt x="3311397" y="179971"/>
                  <a:pt x="3312567" y="190676"/>
                </a:cubicBezTo>
                <a:cubicBezTo>
                  <a:pt x="3314837" y="204928"/>
                  <a:pt x="3317463" y="170609"/>
                  <a:pt x="3318411" y="166727"/>
                </a:cubicBezTo>
                <a:cubicBezTo>
                  <a:pt x="3319195" y="158557"/>
                  <a:pt x="3319965" y="152148"/>
                  <a:pt x="3320749" y="146557"/>
                </a:cubicBezTo>
                <a:lnTo>
                  <a:pt x="3322135" y="137785"/>
                </a:lnTo>
                <a:lnTo>
                  <a:pt x="3335145" y="111122"/>
                </a:lnTo>
                <a:lnTo>
                  <a:pt x="3337100" y="112467"/>
                </a:lnTo>
                <a:cubicBezTo>
                  <a:pt x="3336607" y="112617"/>
                  <a:pt x="3336759" y="111300"/>
                  <a:pt x="3337306" y="109140"/>
                </a:cubicBezTo>
                <a:lnTo>
                  <a:pt x="3339336" y="102535"/>
                </a:lnTo>
                <a:lnTo>
                  <a:pt x="3349058" y="82606"/>
                </a:lnTo>
                <a:lnTo>
                  <a:pt x="3348215" y="90469"/>
                </a:lnTo>
                <a:lnTo>
                  <a:pt x="3353691" y="91190"/>
                </a:lnTo>
                <a:lnTo>
                  <a:pt x="3346211" y="112716"/>
                </a:lnTo>
                <a:lnTo>
                  <a:pt x="3357164" y="91814"/>
                </a:lnTo>
                <a:lnTo>
                  <a:pt x="3356770" y="104154"/>
                </a:lnTo>
                <a:lnTo>
                  <a:pt x="3356917" y="109420"/>
                </a:lnTo>
                <a:lnTo>
                  <a:pt x="3326768" y="177789"/>
                </a:lnTo>
                <a:cubicBezTo>
                  <a:pt x="3307696" y="222702"/>
                  <a:pt x="3289854" y="267857"/>
                  <a:pt x="3274572" y="314424"/>
                </a:cubicBezTo>
                <a:cubicBezTo>
                  <a:pt x="3273325" y="318769"/>
                  <a:pt x="3267617" y="330772"/>
                  <a:pt x="3262806" y="342449"/>
                </a:cubicBezTo>
                <a:lnTo>
                  <a:pt x="3262261" y="343958"/>
                </a:lnTo>
                <a:lnTo>
                  <a:pt x="3262435" y="361823"/>
                </a:lnTo>
                <a:lnTo>
                  <a:pt x="3266851" y="351540"/>
                </a:lnTo>
                <a:lnTo>
                  <a:pt x="3267788" y="343693"/>
                </a:lnTo>
                <a:lnTo>
                  <a:pt x="3271490" y="332219"/>
                </a:lnTo>
                <a:lnTo>
                  <a:pt x="3273243" y="333747"/>
                </a:lnTo>
                <a:lnTo>
                  <a:pt x="3273003" y="335101"/>
                </a:lnTo>
                <a:lnTo>
                  <a:pt x="3273387" y="334032"/>
                </a:lnTo>
                <a:lnTo>
                  <a:pt x="3273243" y="333747"/>
                </a:lnTo>
                <a:cubicBezTo>
                  <a:pt x="3276685" y="315927"/>
                  <a:pt x="3281581" y="295862"/>
                  <a:pt x="3283544" y="295251"/>
                </a:cubicBezTo>
                <a:cubicBezTo>
                  <a:pt x="3282562" y="295556"/>
                  <a:pt x="3282729" y="297823"/>
                  <a:pt x="3283139" y="300013"/>
                </a:cubicBezTo>
                <a:lnTo>
                  <a:pt x="3283750" y="302651"/>
                </a:lnTo>
                <a:lnTo>
                  <a:pt x="3287281" y="294052"/>
                </a:lnTo>
                <a:cubicBezTo>
                  <a:pt x="3292550" y="279239"/>
                  <a:pt x="3297470" y="261394"/>
                  <a:pt x="3304715" y="252921"/>
                </a:cubicBezTo>
                <a:cubicBezTo>
                  <a:pt x="3307122" y="250694"/>
                  <a:pt x="3312280" y="250287"/>
                  <a:pt x="3312307" y="248246"/>
                </a:cubicBezTo>
                <a:cubicBezTo>
                  <a:pt x="3317179" y="239365"/>
                  <a:pt x="3325080" y="211560"/>
                  <a:pt x="3332334" y="202492"/>
                </a:cubicBezTo>
                <a:cubicBezTo>
                  <a:pt x="3335169" y="197852"/>
                  <a:pt x="3342307" y="197287"/>
                  <a:pt x="3342307" y="197287"/>
                </a:cubicBezTo>
                <a:cubicBezTo>
                  <a:pt x="3342307" y="197287"/>
                  <a:pt x="3343018" y="196212"/>
                  <a:pt x="3343732" y="194584"/>
                </a:cubicBezTo>
                <a:lnTo>
                  <a:pt x="3344376" y="191937"/>
                </a:lnTo>
                <a:lnTo>
                  <a:pt x="3346469" y="188310"/>
                </a:lnTo>
                <a:lnTo>
                  <a:pt x="3347284" y="188145"/>
                </a:lnTo>
                <a:cubicBezTo>
                  <a:pt x="3347584" y="187867"/>
                  <a:pt x="3347592" y="187357"/>
                  <a:pt x="3347605" y="186337"/>
                </a:cubicBezTo>
                <a:lnTo>
                  <a:pt x="3346469" y="188310"/>
                </a:lnTo>
                <a:lnTo>
                  <a:pt x="3345198" y="188566"/>
                </a:lnTo>
                <a:cubicBezTo>
                  <a:pt x="3350012" y="184108"/>
                  <a:pt x="3354854" y="177610"/>
                  <a:pt x="3354854" y="177610"/>
                </a:cubicBezTo>
                <a:cubicBezTo>
                  <a:pt x="3362363" y="179056"/>
                  <a:pt x="3337436" y="206168"/>
                  <a:pt x="3334801" y="225403"/>
                </a:cubicBezTo>
                <a:cubicBezTo>
                  <a:pt x="3334773" y="227444"/>
                  <a:pt x="3337067" y="233718"/>
                  <a:pt x="3337038" y="235758"/>
                </a:cubicBezTo>
                <a:cubicBezTo>
                  <a:pt x="3334492" y="248532"/>
                  <a:pt x="3329135" y="263905"/>
                  <a:pt x="3324152" y="280948"/>
                </a:cubicBezTo>
                <a:cubicBezTo>
                  <a:pt x="3322919" y="284274"/>
                  <a:pt x="3316573" y="299553"/>
                  <a:pt x="3310532" y="314258"/>
                </a:cubicBezTo>
                <a:lnTo>
                  <a:pt x="3310513" y="314306"/>
                </a:lnTo>
                <a:lnTo>
                  <a:pt x="3310596" y="322714"/>
                </a:lnTo>
                <a:lnTo>
                  <a:pt x="3309079" y="339980"/>
                </a:lnTo>
                <a:lnTo>
                  <a:pt x="3310511" y="339027"/>
                </a:lnTo>
                <a:cubicBezTo>
                  <a:pt x="3311823" y="338048"/>
                  <a:pt x="3312901" y="337136"/>
                  <a:pt x="3313504" y="336492"/>
                </a:cubicBezTo>
                <a:cubicBezTo>
                  <a:pt x="3315939" y="332223"/>
                  <a:pt x="3331125" y="292968"/>
                  <a:pt x="3323644" y="319043"/>
                </a:cubicBezTo>
                <a:cubicBezTo>
                  <a:pt x="3315743" y="346848"/>
                  <a:pt x="3336222" y="296984"/>
                  <a:pt x="3338688" y="290331"/>
                </a:cubicBezTo>
                <a:cubicBezTo>
                  <a:pt x="3346452" y="272731"/>
                  <a:pt x="3353786" y="257541"/>
                  <a:pt x="3356248" y="251232"/>
                </a:cubicBezTo>
                <a:cubicBezTo>
                  <a:pt x="3372765" y="216118"/>
                  <a:pt x="3387367" y="183366"/>
                  <a:pt x="3401613" y="151448"/>
                </a:cubicBezTo>
                <a:lnTo>
                  <a:pt x="3404644" y="144804"/>
                </a:lnTo>
                <a:lnTo>
                  <a:pt x="3405197" y="152652"/>
                </a:lnTo>
                <a:lnTo>
                  <a:pt x="3405638" y="155349"/>
                </a:lnTo>
                <a:lnTo>
                  <a:pt x="3396872" y="176330"/>
                </a:lnTo>
                <a:cubicBezTo>
                  <a:pt x="3391548" y="189322"/>
                  <a:pt x="3374097" y="220262"/>
                  <a:pt x="3373955" y="230805"/>
                </a:cubicBezTo>
                <a:cubicBezTo>
                  <a:pt x="3373901" y="234887"/>
                  <a:pt x="3381040" y="234323"/>
                  <a:pt x="3383732" y="240567"/>
                </a:cubicBezTo>
                <a:cubicBezTo>
                  <a:pt x="3385996" y="248881"/>
                  <a:pt x="3380786" y="253371"/>
                  <a:pt x="3375857" y="266331"/>
                </a:cubicBezTo>
                <a:cubicBezTo>
                  <a:pt x="3373337" y="277063"/>
                  <a:pt x="3373224" y="285567"/>
                  <a:pt x="3370758" y="292217"/>
                </a:cubicBezTo>
                <a:lnTo>
                  <a:pt x="3367790" y="299974"/>
                </a:lnTo>
                <a:lnTo>
                  <a:pt x="3368033" y="299685"/>
                </a:lnTo>
                <a:cubicBezTo>
                  <a:pt x="3368542" y="299251"/>
                  <a:pt x="3368958" y="299112"/>
                  <a:pt x="3369253" y="299345"/>
                </a:cubicBezTo>
                <a:cubicBezTo>
                  <a:pt x="3369939" y="299883"/>
                  <a:pt x="3369809" y="302166"/>
                  <a:pt x="3369184" y="305391"/>
                </a:cubicBezTo>
                <a:lnTo>
                  <a:pt x="3367702" y="311369"/>
                </a:lnTo>
                <a:lnTo>
                  <a:pt x="3370333" y="309156"/>
                </a:lnTo>
                <a:cubicBezTo>
                  <a:pt x="3372227" y="308241"/>
                  <a:pt x="3374117" y="307583"/>
                  <a:pt x="3375321" y="306467"/>
                </a:cubicBezTo>
                <a:cubicBezTo>
                  <a:pt x="3377761" y="301859"/>
                  <a:pt x="3380277" y="291467"/>
                  <a:pt x="3385549" y="282555"/>
                </a:cubicBezTo>
                <a:cubicBezTo>
                  <a:pt x="3388014" y="275905"/>
                  <a:pt x="3403085" y="245154"/>
                  <a:pt x="3398043" y="266618"/>
                </a:cubicBezTo>
                <a:cubicBezTo>
                  <a:pt x="3395491" y="279732"/>
                  <a:pt x="3385379" y="295140"/>
                  <a:pt x="3382917" y="301451"/>
                </a:cubicBezTo>
                <a:cubicBezTo>
                  <a:pt x="3380055" y="308133"/>
                  <a:pt x="3382745" y="314376"/>
                  <a:pt x="3382718" y="316417"/>
                </a:cubicBezTo>
                <a:cubicBezTo>
                  <a:pt x="3379887" y="320718"/>
                  <a:pt x="3377474" y="323286"/>
                  <a:pt x="3375013" y="329597"/>
                </a:cubicBezTo>
                <a:lnTo>
                  <a:pt x="3375002" y="330394"/>
                </a:lnTo>
                <a:lnTo>
                  <a:pt x="3376382" y="327463"/>
                </a:lnTo>
                <a:cubicBezTo>
                  <a:pt x="3381282" y="318329"/>
                  <a:pt x="3381153" y="327964"/>
                  <a:pt x="3381153" y="327964"/>
                </a:cubicBezTo>
                <a:cubicBezTo>
                  <a:pt x="3381040" y="336467"/>
                  <a:pt x="3371265" y="356267"/>
                  <a:pt x="3371209" y="360348"/>
                </a:cubicBezTo>
                <a:cubicBezTo>
                  <a:pt x="3371209" y="360348"/>
                  <a:pt x="3372394" y="360765"/>
                  <a:pt x="3374167" y="361432"/>
                </a:cubicBezTo>
                <a:lnTo>
                  <a:pt x="3375058" y="361785"/>
                </a:lnTo>
                <a:lnTo>
                  <a:pt x="3380022" y="347538"/>
                </a:lnTo>
                <a:cubicBezTo>
                  <a:pt x="3382364" y="340971"/>
                  <a:pt x="3384753" y="334604"/>
                  <a:pt x="3387309" y="328625"/>
                </a:cubicBezTo>
                <a:cubicBezTo>
                  <a:pt x="3391219" y="317782"/>
                  <a:pt x="3396317" y="306849"/>
                  <a:pt x="3401665" y="295893"/>
                </a:cubicBezTo>
                <a:lnTo>
                  <a:pt x="3405596" y="287738"/>
                </a:lnTo>
                <a:lnTo>
                  <a:pt x="3405359" y="289606"/>
                </a:lnTo>
                <a:lnTo>
                  <a:pt x="3403444" y="305101"/>
                </a:lnTo>
                <a:lnTo>
                  <a:pt x="3394871" y="325990"/>
                </a:lnTo>
                <a:cubicBezTo>
                  <a:pt x="3387140" y="341212"/>
                  <a:pt x="3376911" y="365462"/>
                  <a:pt x="3391786" y="349338"/>
                </a:cubicBezTo>
                <a:lnTo>
                  <a:pt x="3399497" y="335660"/>
                </a:lnTo>
                <a:lnTo>
                  <a:pt x="3397742" y="347709"/>
                </a:lnTo>
                <a:lnTo>
                  <a:pt x="3399367" y="345182"/>
                </a:lnTo>
                <a:cubicBezTo>
                  <a:pt x="3400741" y="342812"/>
                  <a:pt x="3401379" y="341319"/>
                  <a:pt x="3400786" y="341365"/>
                </a:cubicBezTo>
                <a:cubicBezTo>
                  <a:pt x="3406122" y="342472"/>
                  <a:pt x="3402004" y="350251"/>
                  <a:pt x="3397367" y="359551"/>
                </a:cubicBezTo>
                <a:lnTo>
                  <a:pt x="3395398" y="363779"/>
                </a:lnTo>
                <a:lnTo>
                  <a:pt x="3394540" y="369655"/>
                </a:lnTo>
                <a:lnTo>
                  <a:pt x="3391207" y="392646"/>
                </a:lnTo>
                <a:lnTo>
                  <a:pt x="3396487" y="381373"/>
                </a:lnTo>
                <a:lnTo>
                  <a:pt x="3400174" y="372636"/>
                </a:lnTo>
                <a:lnTo>
                  <a:pt x="3406882" y="337293"/>
                </a:lnTo>
                <a:cubicBezTo>
                  <a:pt x="3410822" y="317899"/>
                  <a:pt x="3411818" y="328695"/>
                  <a:pt x="3411630" y="340238"/>
                </a:cubicBezTo>
                <a:lnTo>
                  <a:pt x="3411285" y="347432"/>
                </a:lnTo>
                <a:lnTo>
                  <a:pt x="3414217" y="341068"/>
                </a:lnTo>
                <a:lnTo>
                  <a:pt x="3421879" y="325196"/>
                </a:lnTo>
                <a:lnTo>
                  <a:pt x="3421116" y="330327"/>
                </a:lnTo>
                <a:lnTo>
                  <a:pt x="3417173" y="367588"/>
                </a:lnTo>
                <a:lnTo>
                  <a:pt x="3412463" y="386651"/>
                </a:lnTo>
                <a:cubicBezTo>
                  <a:pt x="3408540" y="398513"/>
                  <a:pt x="3411083" y="393555"/>
                  <a:pt x="3415199" y="385842"/>
                </a:cubicBezTo>
                <a:lnTo>
                  <a:pt x="3415254" y="385742"/>
                </a:lnTo>
                <a:lnTo>
                  <a:pt x="3415084" y="387351"/>
                </a:lnTo>
                <a:cubicBezTo>
                  <a:pt x="3412754" y="406585"/>
                  <a:pt x="3410009" y="426356"/>
                  <a:pt x="3406560" y="447618"/>
                </a:cubicBezTo>
                <a:cubicBezTo>
                  <a:pt x="3406857" y="448574"/>
                  <a:pt x="3405908" y="454478"/>
                  <a:pt x="3405376" y="459990"/>
                </a:cubicBezTo>
                <a:lnTo>
                  <a:pt x="3405222" y="464059"/>
                </a:lnTo>
                <a:lnTo>
                  <a:pt x="3407075" y="455454"/>
                </a:lnTo>
                <a:cubicBezTo>
                  <a:pt x="3411827" y="424266"/>
                  <a:pt x="3411584" y="395514"/>
                  <a:pt x="3420976" y="360738"/>
                </a:cubicBezTo>
                <a:lnTo>
                  <a:pt x="3419238" y="381878"/>
                </a:lnTo>
                <a:lnTo>
                  <a:pt x="3419832" y="377673"/>
                </a:lnTo>
                <a:lnTo>
                  <a:pt x="3421938" y="373960"/>
                </a:lnTo>
                <a:lnTo>
                  <a:pt x="3423108" y="372778"/>
                </a:lnTo>
                <a:lnTo>
                  <a:pt x="3424850" y="356418"/>
                </a:lnTo>
                <a:lnTo>
                  <a:pt x="3426538" y="341098"/>
                </a:lnTo>
                <a:lnTo>
                  <a:pt x="3434180" y="332168"/>
                </a:lnTo>
                <a:lnTo>
                  <a:pt x="3436095" y="333334"/>
                </a:lnTo>
                <a:lnTo>
                  <a:pt x="3434411" y="362334"/>
                </a:lnTo>
                <a:lnTo>
                  <a:pt x="3436069" y="359644"/>
                </a:lnTo>
                <a:cubicBezTo>
                  <a:pt x="3436620" y="361418"/>
                  <a:pt x="3436658" y="363276"/>
                  <a:pt x="3436376" y="364970"/>
                </a:cubicBezTo>
                <a:cubicBezTo>
                  <a:pt x="3436095" y="366666"/>
                  <a:pt x="3435494" y="368199"/>
                  <a:pt x="3434766" y="369321"/>
                </a:cubicBezTo>
                <a:lnTo>
                  <a:pt x="3434158" y="366494"/>
                </a:lnTo>
                <a:lnTo>
                  <a:pt x="3433716" y="373745"/>
                </a:lnTo>
                <a:lnTo>
                  <a:pt x="3434766" y="369321"/>
                </a:lnTo>
                <a:cubicBezTo>
                  <a:pt x="3434760" y="373062"/>
                  <a:pt x="3434644" y="376371"/>
                  <a:pt x="3434467" y="379431"/>
                </a:cubicBezTo>
                <a:lnTo>
                  <a:pt x="3434030" y="385136"/>
                </a:lnTo>
                <a:lnTo>
                  <a:pt x="3435102" y="382941"/>
                </a:lnTo>
                <a:lnTo>
                  <a:pt x="3438579" y="376500"/>
                </a:lnTo>
                <a:lnTo>
                  <a:pt x="3440716" y="358286"/>
                </a:lnTo>
                <a:cubicBezTo>
                  <a:pt x="3444559" y="327956"/>
                  <a:pt x="3448475" y="303072"/>
                  <a:pt x="3453472" y="265401"/>
                </a:cubicBezTo>
                <a:cubicBezTo>
                  <a:pt x="3453472" y="265401"/>
                  <a:pt x="3453453" y="264999"/>
                  <a:pt x="3453437" y="264300"/>
                </a:cubicBezTo>
                <a:lnTo>
                  <a:pt x="3453432" y="264008"/>
                </a:lnTo>
                <a:lnTo>
                  <a:pt x="3451945" y="268514"/>
                </a:lnTo>
                <a:cubicBezTo>
                  <a:pt x="3446529" y="281797"/>
                  <a:pt x="3437615" y="298363"/>
                  <a:pt x="3435749" y="304625"/>
                </a:cubicBezTo>
                <a:lnTo>
                  <a:pt x="3425635" y="336477"/>
                </a:lnTo>
                <a:lnTo>
                  <a:pt x="3429442" y="309293"/>
                </a:lnTo>
                <a:lnTo>
                  <a:pt x="3430992" y="306021"/>
                </a:lnTo>
                <a:cubicBezTo>
                  <a:pt x="3433859" y="299721"/>
                  <a:pt x="3437001" y="292465"/>
                  <a:pt x="3440791" y="283161"/>
                </a:cubicBezTo>
                <a:cubicBezTo>
                  <a:pt x="3442161" y="280760"/>
                  <a:pt x="3447564" y="267290"/>
                  <a:pt x="3451566" y="259021"/>
                </a:cubicBezTo>
                <a:lnTo>
                  <a:pt x="3453686" y="255249"/>
                </a:lnTo>
                <a:lnTo>
                  <a:pt x="3453802" y="252733"/>
                </a:lnTo>
                <a:cubicBezTo>
                  <a:pt x="3454419" y="246484"/>
                  <a:pt x="3455941" y="240402"/>
                  <a:pt x="3459560" y="241075"/>
                </a:cubicBezTo>
                <a:cubicBezTo>
                  <a:pt x="3462623" y="244012"/>
                  <a:pt x="3454286" y="281899"/>
                  <a:pt x="3454794" y="283535"/>
                </a:cubicBezTo>
                <a:cubicBezTo>
                  <a:pt x="3452845" y="302688"/>
                  <a:pt x="3450700" y="320927"/>
                  <a:pt x="3448658" y="339360"/>
                </a:cubicBezTo>
                <a:lnTo>
                  <a:pt x="3445679" y="370179"/>
                </a:lnTo>
                <a:lnTo>
                  <a:pt x="3447086" y="371272"/>
                </a:lnTo>
                <a:cubicBezTo>
                  <a:pt x="3448127" y="372559"/>
                  <a:pt x="3449255" y="374276"/>
                  <a:pt x="3450301" y="375934"/>
                </a:cubicBezTo>
                <a:lnTo>
                  <a:pt x="3450602" y="376422"/>
                </a:lnTo>
                <a:lnTo>
                  <a:pt x="3451449" y="369139"/>
                </a:lnTo>
                <a:cubicBezTo>
                  <a:pt x="3452423" y="359939"/>
                  <a:pt x="3453029" y="352138"/>
                  <a:pt x="3453384" y="350679"/>
                </a:cubicBezTo>
                <a:cubicBezTo>
                  <a:pt x="3457905" y="308594"/>
                  <a:pt x="3464128" y="263887"/>
                  <a:pt x="3468401" y="212904"/>
                </a:cubicBezTo>
                <a:cubicBezTo>
                  <a:pt x="3468401" y="212904"/>
                  <a:pt x="3471181" y="186017"/>
                  <a:pt x="3474668" y="190318"/>
                </a:cubicBezTo>
                <a:lnTo>
                  <a:pt x="3474180" y="197608"/>
                </a:lnTo>
                <a:lnTo>
                  <a:pt x="3470600" y="207545"/>
                </a:lnTo>
                <a:cubicBezTo>
                  <a:pt x="3469335" y="211466"/>
                  <a:pt x="3468538" y="214628"/>
                  <a:pt x="3468685" y="216103"/>
                </a:cubicBezTo>
                <a:lnTo>
                  <a:pt x="3472239" y="214616"/>
                </a:lnTo>
                <a:lnTo>
                  <a:pt x="3471889" y="217205"/>
                </a:lnTo>
                <a:cubicBezTo>
                  <a:pt x="3470874" y="213932"/>
                  <a:pt x="3467060" y="244431"/>
                  <a:pt x="3473279" y="242500"/>
                </a:cubicBezTo>
                <a:cubicBezTo>
                  <a:pt x="3475243" y="241890"/>
                  <a:pt x="3477093" y="212002"/>
                  <a:pt x="3477445" y="206207"/>
                </a:cubicBezTo>
                <a:lnTo>
                  <a:pt x="3477773" y="203941"/>
                </a:lnTo>
                <a:lnTo>
                  <a:pt x="3477921" y="203648"/>
                </a:lnTo>
                <a:lnTo>
                  <a:pt x="3480583" y="196691"/>
                </a:lnTo>
                <a:lnTo>
                  <a:pt x="3476755" y="248489"/>
                </a:lnTo>
                <a:cubicBezTo>
                  <a:pt x="3474284" y="274643"/>
                  <a:pt x="3471463" y="301396"/>
                  <a:pt x="3468937" y="329102"/>
                </a:cubicBezTo>
                <a:cubicBezTo>
                  <a:pt x="3468937" y="329102"/>
                  <a:pt x="3462362" y="336826"/>
                  <a:pt x="3467307" y="338882"/>
                </a:cubicBezTo>
                <a:cubicBezTo>
                  <a:pt x="3470107" y="339806"/>
                  <a:pt x="3473479" y="314829"/>
                  <a:pt x="3470900" y="328492"/>
                </a:cubicBezTo>
                <a:cubicBezTo>
                  <a:pt x="3479085" y="283174"/>
                  <a:pt x="3479787" y="227619"/>
                  <a:pt x="3490528" y="183601"/>
                </a:cubicBezTo>
                <a:cubicBezTo>
                  <a:pt x="3491457" y="229380"/>
                  <a:pt x="3478731" y="288969"/>
                  <a:pt x="3474628" y="340498"/>
                </a:cubicBezTo>
                <a:cubicBezTo>
                  <a:pt x="3474153" y="342440"/>
                  <a:pt x="3473674" y="348122"/>
                  <a:pt x="3473847" y="353154"/>
                </a:cubicBezTo>
                <a:lnTo>
                  <a:pt x="3474067" y="354895"/>
                </a:lnTo>
                <a:lnTo>
                  <a:pt x="3474313" y="354245"/>
                </a:lnTo>
                <a:lnTo>
                  <a:pt x="3475488" y="351297"/>
                </a:lnTo>
                <a:lnTo>
                  <a:pt x="3474547" y="358683"/>
                </a:lnTo>
                <a:lnTo>
                  <a:pt x="3474673" y="359666"/>
                </a:lnTo>
                <a:cubicBezTo>
                  <a:pt x="3475164" y="361307"/>
                  <a:pt x="3475902" y="362238"/>
                  <a:pt x="3476967" y="361908"/>
                </a:cubicBezTo>
                <a:lnTo>
                  <a:pt x="3480846" y="338567"/>
                </a:lnTo>
                <a:cubicBezTo>
                  <a:pt x="3482679" y="315563"/>
                  <a:pt x="3485725" y="290686"/>
                  <a:pt x="3490027" y="268712"/>
                </a:cubicBezTo>
                <a:cubicBezTo>
                  <a:pt x="3489224" y="287506"/>
                  <a:pt x="3487139" y="307674"/>
                  <a:pt x="3484753" y="328606"/>
                </a:cubicBezTo>
                <a:lnTo>
                  <a:pt x="3479650" y="375097"/>
                </a:lnTo>
                <a:lnTo>
                  <a:pt x="3480523" y="371417"/>
                </a:lnTo>
                <a:lnTo>
                  <a:pt x="3479760" y="391199"/>
                </a:lnTo>
                <a:lnTo>
                  <a:pt x="3485923" y="377781"/>
                </a:lnTo>
                <a:lnTo>
                  <a:pt x="3491977" y="360707"/>
                </a:lnTo>
                <a:lnTo>
                  <a:pt x="3492830" y="355707"/>
                </a:lnTo>
                <a:lnTo>
                  <a:pt x="3493821" y="354315"/>
                </a:lnTo>
                <a:cubicBezTo>
                  <a:pt x="3495439" y="352366"/>
                  <a:pt x="3496538" y="351472"/>
                  <a:pt x="3496525" y="352493"/>
                </a:cubicBezTo>
                <a:lnTo>
                  <a:pt x="3494961" y="363139"/>
                </a:lnTo>
                <a:lnTo>
                  <a:pt x="3494717" y="369021"/>
                </a:lnTo>
                <a:cubicBezTo>
                  <a:pt x="3494341" y="374216"/>
                  <a:pt x="3493735" y="381112"/>
                  <a:pt x="3492868" y="390042"/>
                </a:cubicBezTo>
                <a:cubicBezTo>
                  <a:pt x="3492278" y="403242"/>
                  <a:pt x="3491306" y="414623"/>
                  <a:pt x="3490249" y="425216"/>
                </a:cubicBezTo>
                <a:lnTo>
                  <a:pt x="3490086" y="426777"/>
                </a:lnTo>
                <a:lnTo>
                  <a:pt x="3493383" y="417128"/>
                </a:lnTo>
                <a:cubicBezTo>
                  <a:pt x="3496266" y="409000"/>
                  <a:pt x="3499446" y="400851"/>
                  <a:pt x="3500634" y="400754"/>
                </a:cubicBezTo>
                <a:lnTo>
                  <a:pt x="3502680" y="425738"/>
                </a:lnTo>
                <a:cubicBezTo>
                  <a:pt x="3505058" y="425550"/>
                  <a:pt x="3540663" y="340852"/>
                  <a:pt x="3527835" y="381619"/>
                </a:cubicBezTo>
                <a:lnTo>
                  <a:pt x="3520179" y="403515"/>
                </a:lnTo>
                <a:lnTo>
                  <a:pt x="3519685" y="415542"/>
                </a:lnTo>
                <a:cubicBezTo>
                  <a:pt x="3519300" y="421078"/>
                  <a:pt x="3518857" y="427178"/>
                  <a:pt x="3518771" y="432674"/>
                </a:cubicBezTo>
                <a:lnTo>
                  <a:pt x="3524089" y="407373"/>
                </a:lnTo>
                <a:lnTo>
                  <a:pt x="3524547" y="408752"/>
                </a:lnTo>
                <a:cubicBezTo>
                  <a:pt x="3526625" y="416651"/>
                  <a:pt x="3527113" y="422732"/>
                  <a:pt x="3526372" y="430003"/>
                </a:cubicBezTo>
                <a:lnTo>
                  <a:pt x="3524693" y="438583"/>
                </a:lnTo>
                <a:lnTo>
                  <a:pt x="3527919" y="439221"/>
                </a:lnTo>
                <a:cubicBezTo>
                  <a:pt x="3529067" y="439602"/>
                  <a:pt x="3529826" y="440073"/>
                  <a:pt x="3529819" y="440582"/>
                </a:cubicBezTo>
                <a:cubicBezTo>
                  <a:pt x="3537128" y="427434"/>
                  <a:pt x="3534950" y="412656"/>
                  <a:pt x="3542229" y="401548"/>
                </a:cubicBezTo>
                <a:cubicBezTo>
                  <a:pt x="3545061" y="397248"/>
                  <a:pt x="3547440" y="397059"/>
                  <a:pt x="3552227" y="394642"/>
                </a:cubicBezTo>
                <a:cubicBezTo>
                  <a:pt x="3562257" y="385356"/>
                  <a:pt x="3564832" y="370543"/>
                  <a:pt x="3570161" y="357209"/>
                </a:cubicBezTo>
                <a:cubicBezTo>
                  <a:pt x="3582821" y="329027"/>
                  <a:pt x="3587923" y="303143"/>
                  <a:pt x="3602935" y="276813"/>
                </a:cubicBezTo>
                <a:cubicBezTo>
                  <a:pt x="3595373" y="309010"/>
                  <a:pt x="3585174" y="330883"/>
                  <a:pt x="3577216" y="363111"/>
                </a:cubicBezTo>
                <a:cubicBezTo>
                  <a:pt x="3577101" y="371611"/>
                  <a:pt x="3569766" y="386802"/>
                  <a:pt x="3561976" y="406445"/>
                </a:cubicBezTo>
                <a:cubicBezTo>
                  <a:pt x="3561345" y="409129"/>
                  <a:pt x="3559440" y="414545"/>
                  <a:pt x="3557253" y="420674"/>
                </a:cubicBezTo>
                <a:lnTo>
                  <a:pt x="3555546" y="425601"/>
                </a:lnTo>
                <a:lnTo>
                  <a:pt x="3563329" y="425202"/>
                </a:lnTo>
                <a:lnTo>
                  <a:pt x="3565558" y="420008"/>
                </a:lnTo>
                <a:cubicBezTo>
                  <a:pt x="3569335" y="411555"/>
                  <a:pt x="3573111" y="403358"/>
                  <a:pt x="3574330" y="401052"/>
                </a:cubicBezTo>
                <a:cubicBezTo>
                  <a:pt x="3575535" y="399938"/>
                  <a:pt x="3577425" y="399279"/>
                  <a:pt x="3579015" y="398899"/>
                </a:cubicBezTo>
                <a:lnTo>
                  <a:pt x="3579238" y="398862"/>
                </a:lnTo>
                <a:lnTo>
                  <a:pt x="3580632" y="384538"/>
                </a:lnTo>
                <a:lnTo>
                  <a:pt x="3583211" y="375284"/>
                </a:lnTo>
                <a:lnTo>
                  <a:pt x="3590590" y="373910"/>
                </a:lnTo>
                <a:lnTo>
                  <a:pt x="3591918" y="373651"/>
                </a:lnTo>
                <a:lnTo>
                  <a:pt x="3594641" y="363772"/>
                </a:lnTo>
                <a:cubicBezTo>
                  <a:pt x="3599513" y="354893"/>
                  <a:pt x="3602177" y="333616"/>
                  <a:pt x="3609739" y="330979"/>
                </a:cubicBezTo>
                <a:cubicBezTo>
                  <a:pt x="3617304" y="328346"/>
                  <a:pt x="3602002" y="346541"/>
                  <a:pt x="3609625" y="339484"/>
                </a:cubicBezTo>
                <a:cubicBezTo>
                  <a:pt x="3619657" y="330198"/>
                  <a:pt x="3632315" y="302015"/>
                  <a:pt x="3619569" y="336661"/>
                </a:cubicBezTo>
                <a:cubicBezTo>
                  <a:pt x="3615633" y="349543"/>
                  <a:pt x="3611746" y="358769"/>
                  <a:pt x="3608199" y="368519"/>
                </a:cubicBezTo>
                <a:lnTo>
                  <a:pt x="3607649" y="370574"/>
                </a:lnTo>
                <a:lnTo>
                  <a:pt x="3610202" y="370076"/>
                </a:lnTo>
                <a:lnTo>
                  <a:pt x="3617375" y="368493"/>
                </a:lnTo>
                <a:lnTo>
                  <a:pt x="3621232" y="360005"/>
                </a:lnTo>
                <a:lnTo>
                  <a:pt x="3622122" y="358110"/>
                </a:lnTo>
                <a:lnTo>
                  <a:pt x="3621500" y="367584"/>
                </a:lnTo>
                <a:lnTo>
                  <a:pt x="3623955" y="367042"/>
                </a:lnTo>
                <a:lnTo>
                  <a:pt x="3627146" y="348031"/>
                </a:lnTo>
                <a:lnTo>
                  <a:pt x="3632571" y="342207"/>
                </a:lnTo>
                <a:cubicBezTo>
                  <a:pt x="3635641" y="340402"/>
                  <a:pt x="3630968" y="350966"/>
                  <a:pt x="3628779" y="359037"/>
                </a:cubicBezTo>
                <a:cubicBezTo>
                  <a:pt x="3653909" y="316959"/>
                  <a:pt x="3662036" y="272148"/>
                  <a:pt x="3684785" y="230258"/>
                </a:cubicBezTo>
                <a:lnTo>
                  <a:pt x="3688330" y="222986"/>
                </a:lnTo>
                <a:lnTo>
                  <a:pt x="3688328" y="223459"/>
                </a:lnTo>
                <a:cubicBezTo>
                  <a:pt x="3688395" y="230618"/>
                  <a:pt x="3682635" y="254839"/>
                  <a:pt x="3683805" y="265546"/>
                </a:cubicBezTo>
                <a:cubicBezTo>
                  <a:pt x="3686075" y="279798"/>
                  <a:pt x="3688701" y="245479"/>
                  <a:pt x="3689649" y="241595"/>
                </a:cubicBezTo>
                <a:cubicBezTo>
                  <a:pt x="3690433" y="233424"/>
                  <a:pt x="3691203" y="227015"/>
                  <a:pt x="3691986" y="221425"/>
                </a:cubicBezTo>
                <a:lnTo>
                  <a:pt x="3693373" y="212655"/>
                </a:lnTo>
                <a:lnTo>
                  <a:pt x="3706383" y="185989"/>
                </a:lnTo>
                <a:lnTo>
                  <a:pt x="3708337" y="187334"/>
                </a:lnTo>
                <a:cubicBezTo>
                  <a:pt x="3707846" y="187488"/>
                  <a:pt x="3707998" y="186170"/>
                  <a:pt x="3708543" y="184007"/>
                </a:cubicBezTo>
                <a:lnTo>
                  <a:pt x="3710572" y="177402"/>
                </a:lnTo>
                <a:lnTo>
                  <a:pt x="3720295" y="157473"/>
                </a:lnTo>
                <a:lnTo>
                  <a:pt x="3719454" y="165338"/>
                </a:lnTo>
                <a:lnTo>
                  <a:pt x="3724926" y="166058"/>
                </a:lnTo>
                <a:lnTo>
                  <a:pt x="3717449" y="187584"/>
                </a:lnTo>
                <a:lnTo>
                  <a:pt x="3728401" y="166682"/>
                </a:lnTo>
                <a:lnTo>
                  <a:pt x="3728008" y="179023"/>
                </a:lnTo>
                <a:lnTo>
                  <a:pt x="3728153" y="184289"/>
                </a:lnTo>
                <a:lnTo>
                  <a:pt x="3698005" y="252657"/>
                </a:lnTo>
                <a:cubicBezTo>
                  <a:pt x="3678932" y="297569"/>
                  <a:pt x="3661092" y="342725"/>
                  <a:pt x="3645810" y="389292"/>
                </a:cubicBezTo>
                <a:cubicBezTo>
                  <a:pt x="3644563" y="393638"/>
                  <a:pt x="3638856" y="405642"/>
                  <a:pt x="3634045" y="417318"/>
                </a:cubicBezTo>
                <a:lnTo>
                  <a:pt x="3632139" y="422598"/>
                </a:lnTo>
                <a:lnTo>
                  <a:pt x="3630111" y="438516"/>
                </a:lnTo>
                <a:lnTo>
                  <a:pt x="3629716" y="441481"/>
                </a:lnTo>
                <a:lnTo>
                  <a:pt x="3632867" y="438563"/>
                </a:lnTo>
                <a:cubicBezTo>
                  <a:pt x="3643061" y="417031"/>
                  <a:pt x="3648075" y="397607"/>
                  <a:pt x="3653036" y="382265"/>
                </a:cubicBezTo>
                <a:cubicBezTo>
                  <a:pt x="3660767" y="367044"/>
                  <a:pt x="3666293" y="339086"/>
                  <a:pt x="3675952" y="327790"/>
                </a:cubicBezTo>
                <a:cubicBezTo>
                  <a:pt x="3678360" y="325562"/>
                  <a:pt x="3683517" y="325155"/>
                  <a:pt x="3683544" y="323113"/>
                </a:cubicBezTo>
                <a:cubicBezTo>
                  <a:pt x="3688418" y="314235"/>
                  <a:pt x="3696317" y="286429"/>
                  <a:pt x="3703571" y="277362"/>
                </a:cubicBezTo>
                <a:cubicBezTo>
                  <a:pt x="3706407" y="272721"/>
                  <a:pt x="3713545" y="272158"/>
                  <a:pt x="3713545" y="272158"/>
                </a:cubicBezTo>
                <a:cubicBezTo>
                  <a:pt x="3713545" y="272158"/>
                  <a:pt x="3714253" y="271083"/>
                  <a:pt x="3714970" y="269454"/>
                </a:cubicBezTo>
                <a:lnTo>
                  <a:pt x="3715614" y="266806"/>
                </a:lnTo>
                <a:lnTo>
                  <a:pt x="3717707" y="263179"/>
                </a:lnTo>
                <a:lnTo>
                  <a:pt x="3718523" y="263014"/>
                </a:lnTo>
                <a:cubicBezTo>
                  <a:pt x="3718823" y="262737"/>
                  <a:pt x="3718830" y="262225"/>
                  <a:pt x="3718843" y="261204"/>
                </a:cubicBezTo>
                <a:lnTo>
                  <a:pt x="3717707" y="263179"/>
                </a:lnTo>
                <a:lnTo>
                  <a:pt x="3716435" y="263434"/>
                </a:lnTo>
                <a:cubicBezTo>
                  <a:pt x="3721251" y="258977"/>
                  <a:pt x="3726092" y="252478"/>
                  <a:pt x="3726092" y="252478"/>
                </a:cubicBezTo>
                <a:cubicBezTo>
                  <a:pt x="3733603" y="253924"/>
                  <a:pt x="3708672" y="281036"/>
                  <a:pt x="3706038" y="300271"/>
                </a:cubicBezTo>
                <a:cubicBezTo>
                  <a:pt x="3706011" y="302311"/>
                  <a:pt x="3708304" y="308587"/>
                  <a:pt x="3708277" y="310626"/>
                </a:cubicBezTo>
                <a:cubicBezTo>
                  <a:pt x="3705729" y="323400"/>
                  <a:pt x="3700372" y="338773"/>
                  <a:pt x="3695390" y="355815"/>
                </a:cubicBezTo>
                <a:cubicBezTo>
                  <a:pt x="3692924" y="362468"/>
                  <a:pt x="3670006" y="416942"/>
                  <a:pt x="3669980" y="418982"/>
                </a:cubicBezTo>
                <a:cubicBezTo>
                  <a:pt x="3671156" y="419909"/>
                  <a:pt x="3674245" y="418646"/>
                  <a:pt x="3677338" y="416829"/>
                </a:cubicBezTo>
                <a:lnTo>
                  <a:pt x="3682148" y="413279"/>
                </a:lnTo>
                <a:lnTo>
                  <a:pt x="3686505" y="400839"/>
                </a:lnTo>
                <a:cubicBezTo>
                  <a:pt x="3691881" y="380766"/>
                  <a:pt x="3695917" y="359585"/>
                  <a:pt x="3700611" y="358693"/>
                </a:cubicBezTo>
                <a:lnTo>
                  <a:pt x="3705239" y="366848"/>
                </a:lnTo>
                <a:lnTo>
                  <a:pt x="3710945" y="339776"/>
                </a:lnTo>
                <a:cubicBezTo>
                  <a:pt x="3720383" y="298750"/>
                  <a:pt x="3731115" y="261402"/>
                  <a:pt x="3738919" y="261674"/>
                </a:cubicBezTo>
                <a:cubicBezTo>
                  <a:pt x="3741136" y="262458"/>
                  <a:pt x="3743299" y="267067"/>
                  <a:pt x="3745293" y="273542"/>
                </a:cubicBezTo>
                <a:lnTo>
                  <a:pt x="3747357" y="282393"/>
                </a:lnTo>
                <a:lnTo>
                  <a:pt x="3772851" y="226318"/>
                </a:lnTo>
                <a:lnTo>
                  <a:pt x="3775881" y="219672"/>
                </a:lnTo>
                <a:lnTo>
                  <a:pt x="3776435" y="227521"/>
                </a:lnTo>
                <a:lnTo>
                  <a:pt x="3776876" y="230218"/>
                </a:lnTo>
                <a:lnTo>
                  <a:pt x="3768111" y="251199"/>
                </a:lnTo>
                <a:cubicBezTo>
                  <a:pt x="3765449" y="257694"/>
                  <a:pt x="3759755" y="268677"/>
                  <a:pt x="3754709" y="279355"/>
                </a:cubicBezTo>
                <a:lnTo>
                  <a:pt x="3749808" y="292907"/>
                </a:lnTo>
                <a:lnTo>
                  <a:pt x="3750667" y="296591"/>
                </a:lnTo>
                <a:lnTo>
                  <a:pt x="3753559" y="314078"/>
                </a:lnTo>
                <a:lnTo>
                  <a:pt x="3754969" y="315436"/>
                </a:lnTo>
                <a:lnTo>
                  <a:pt x="3754482" y="319802"/>
                </a:lnTo>
                <a:lnTo>
                  <a:pt x="3755765" y="329155"/>
                </a:lnTo>
                <a:cubicBezTo>
                  <a:pt x="3755082" y="339302"/>
                  <a:pt x="3753035" y="352710"/>
                  <a:pt x="3750274" y="367839"/>
                </a:cubicBezTo>
                <a:lnTo>
                  <a:pt x="3748479" y="376848"/>
                </a:lnTo>
                <a:lnTo>
                  <a:pt x="3756785" y="357424"/>
                </a:lnTo>
                <a:cubicBezTo>
                  <a:pt x="3759251" y="350772"/>
                  <a:pt x="3774323" y="320022"/>
                  <a:pt x="3769281" y="341485"/>
                </a:cubicBezTo>
                <a:cubicBezTo>
                  <a:pt x="3766729" y="354600"/>
                  <a:pt x="3756616" y="370009"/>
                  <a:pt x="3754155" y="376320"/>
                </a:cubicBezTo>
                <a:cubicBezTo>
                  <a:pt x="3751293" y="383001"/>
                  <a:pt x="3753983" y="389243"/>
                  <a:pt x="3753956" y="391285"/>
                </a:cubicBezTo>
                <a:cubicBezTo>
                  <a:pt x="3751124" y="395585"/>
                  <a:pt x="3748713" y="398155"/>
                  <a:pt x="3746251" y="404464"/>
                </a:cubicBezTo>
                <a:cubicBezTo>
                  <a:pt x="3746225" y="406506"/>
                  <a:pt x="3746109" y="415010"/>
                  <a:pt x="3746055" y="419092"/>
                </a:cubicBezTo>
                <a:cubicBezTo>
                  <a:pt x="3743616" y="423701"/>
                  <a:pt x="3738232" y="441114"/>
                  <a:pt x="3733277" y="456118"/>
                </a:cubicBezTo>
                <a:lnTo>
                  <a:pt x="3730198" y="465654"/>
                </a:lnTo>
                <a:lnTo>
                  <a:pt x="3726001" y="485532"/>
                </a:lnTo>
                <a:lnTo>
                  <a:pt x="3728181" y="481663"/>
                </a:lnTo>
                <a:lnTo>
                  <a:pt x="3737992" y="457767"/>
                </a:lnTo>
                <a:lnTo>
                  <a:pt x="3744256" y="442508"/>
                </a:lnTo>
                <a:cubicBezTo>
                  <a:pt x="3748994" y="428968"/>
                  <a:pt x="3753435" y="415450"/>
                  <a:pt x="3758546" y="403494"/>
                </a:cubicBezTo>
                <a:lnTo>
                  <a:pt x="3762032" y="395547"/>
                </a:lnTo>
                <a:lnTo>
                  <a:pt x="3767985" y="365381"/>
                </a:lnTo>
                <a:cubicBezTo>
                  <a:pt x="3774610" y="332297"/>
                  <a:pt x="3783638" y="303283"/>
                  <a:pt x="3803200" y="284441"/>
                </a:cubicBezTo>
                <a:cubicBezTo>
                  <a:pt x="3809203" y="281578"/>
                  <a:pt x="3818607" y="269115"/>
                  <a:pt x="3820177" y="264684"/>
                </a:cubicBezTo>
                <a:cubicBezTo>
                  <a:pt x="3818607" y="269115"/>
                  <a:pt x="3848051" y="258762"/>
                  <a:pt x="3845189" y="252760"/>
                </a:cubicBezTo>
                <a:cubicBezTo>
                  <a:pt x="3852485" y="260332"/>
                  <a:pt x="3843080" y="272795"/>
                  <a:pt x="3844375" y="283231"/>
                </a:cubicBezTo>
                <a:lnTo>
                  <a:pt x="3847475" y="297765"/>
                </a:lnTo>
                <a:lnTo>
                  <a:pt x="3848159" y="289105"/>
                </a:lnTo>
                <a:cubicBezTo>
                  <a:pt x="3848413" y="285479"/>
                  <a:pt x="3848596" y="282525"/>
                  <a:pt x="3848685" y="281075"/>
                </a:cubicBezTo>
                <a:lnTo>
                  <a:pt x="3849010" y="278809"/>
                </a:lnTo>
                <a:lnTo>
                  <a:pt x="3849159" y="278517"/>
                </a:lnTo>
                <a:lnTo>
                  <a:pt x="3851821" y="271561"/>
                </a:lnTo>
                <a:lnTo>
                  <a:pt x="3849454" y="303571"/>
                </a:lnTo>
                <a:lnTo>
                  <a:pt x="3853875" y="311183"/>
                </a:lnTo>
                <a:lnTo>
                  <a:pt x="3861766" y="258470"/>
                </a:lnTo>
                <a:lnTo>
                  <a:pt x="3856644" y="322921"/>
                </a:lnTo>
                <a:lnTo>
                  <a:pt x="3857010" y="322099"/>
                </a:lnTo>
                <a:cubicBezTo>
                  <a:pt x="3860283" y="311100"/>
                  <a:pt x="3864933" y="290926"/>
                  <a:pt x="3867557" y="276477"/>
                </a:cubicBezTo>
                <a:lnTo>
                  <a:pt x="3865917" y="291626"/>
                </a:lnTo>
                <a:lnTo>
                  <a:pt x="3869797" y="270147"/>
                </a:lnTo>
                <a:lnTo>
                  <a:pt x="3867557" y="276477"/>
                </a:lnTo>
                <a:cubicBezTo>
                  <a:pt x="3867825" y="268676"/>
                  <a:pt x="3868486" y="259764"/>
                  <a:pt x="3869634" y="253002"/>
                </a:cubicBezTo>
                <a:lnTo>
                  <a:pt x="3872062" y="247852"/>
                </a:lnTo>
                <a:lnTo>
                  <a:pt x="3872785" y="236942"/>
                </a:lnTo>
                <a:cubicBezTo>
                  <a:pt x="3873307" y="228409"/>
                  <a:pt x="3874032" y="220141"/>
                  <a:pt x="3875741" y="212212"/>
                </a:cubicBezTo>
                <a:lnTo>
                  <a:pt x="3879960" y="199135"/>
                </a:lnTo>
                <a:lnTo>
                  <a:pt x="3881955" y="200876"/>
                </a:lnTo>
                <a:cubicBezTo>
                  <a:pt x="3875470" y="236637"/>
                  <a:pt x="3871627" y="265101"/>
                  <a:pt x="3892212" y="168036"/>
                </a:cubicBezTo>
                <a:cubicBezTo>
                  <a:pt x="3889099" y="175135"/>
                  <a:pt x="3882535" y="202741"/>
                  <a:pt x="3884771" y="202046"/>
                </a:cubicBezTo>
                <a:cubicBezTo>
                  <a:pt x="3882535" y="202741"/>
                  <a:pt x="3882535" y="202741"/>
                  <a:pt x="3881955" y="200876"/>
                </a:cubicBezTo>
                <a:cubicBezTo>
                  <a:pt x="3885876" y="180569"/>
                  <a:pt x="3891458" y="157701"/>
                  <a:pt x="3893695" y="157006"/>
                </a:cubicBezTo>
                <a:cubicBezTo>
                  <a:pt x="3891458" y="157701"/>
                  <a:pt x="3894449" y="167341"/>
                  <a:pt x="3894449" y="167341"/>
                </a:cubicBezTo>
                <a:cubicBezTo>
                  <a:pt x="3896185" y="172936"/>
                  <a:pt x="3898926" y="165950"/>
                  <a:pt x="3901339" y="173724"/>
                </a:cubicBezTo>
                <a:cubicBezTo>
                  <a:pt x="3900837" y="180017"/>
                  <a:pt x="3898574" y="197763"/>
                  <a:pt x="3897670" y="210656"/>
                </a:cubicBezTo>
                <a:cubicBezTo>
                  <a:pt x="3893033" y="249081"/>
                  <a:pt x="3888238" y="290624"/>
                  <a:pt x="3882413" y="331976"/>
                </a:cubicBezTo>
                <a:lnTo>
                  <a:pt x="3881306" y="338177"/>
                </a:lnTo>
                <a:lnTo>
                  <a:pt x="3881324" y="338413"/>
                </a:lnTo>
                <a:cubicBezTo>
                  <a:pt x="3881600" y="350395"/>
                  <a:pt x="3880951" y="359568"/>
                  <a:pt x="3878601" y="362686"/>
                </a:cubicBezTo>
                <a:lnTo>
                  <a:pt x="3874859" y="374329"/>
                </a:lnTo>
                <a:lnTo>
                  <a:pt x="3865346" y="427647"/>
                </a:lnTo>
                <a:lnTo>
                  <a:pt x="3875370" y="396453"/>
                </a:lnTo>
                <a:cubicBezTo>
                  <a:pt x="3878317" y="384612"/>
                  <a:pt x="3879763" y="373488"/>
                  <a:pt x="3878601" y="362686"/>
                </a:cubicBezTo>
                <a:lnTo>
                  <a:pt x="3884550" y="350383"/>
                </a:lnTo>
                <a:lnTo>
                  <a:pt x="3890039" y="318658"/>
                </a:lnTo>
                <a:cubicBezTo>
                  <a:pt x="3895885" y="278365"/>
                  <a:pt x="3901113" y="238221"/>
                  <a:pt x="3907901" y="194868"/>
                </a:cubicBezTo>
                <a:cubicBezTo>
                  <a:pt x="3909989" y="168652"/>
                  <a:pt x="3912926" y="153083"/>
                  <a:pt x="3918910" y="123614"/>
                </a:cubicBezTo>
                <a:cubicBezTo>
                  <a:pt x="3924088" y="107348"/>
                  <a:pt x="3925047" y="119664"/>
                  <a:pt x="3922580" y="135430"/>
                </a:cubicBezTo>
                <a:cubicBezTo>
                  <a:pt x="3922077" y="141720"/>
                  <a:pt x="3919467" y="142531"/>
                  <a:pt x="3920798" y="154732"/>
                </a:cubicBezTo>
                <a:cubicBezTo>
                  <a:pt x="3928442" y="171447"/>
                  <a:pt x="3923035" y="202784"/>
                  <a:pt x="3920949" y="228997"/>
                </a:cubicBezTo>
                <a:cubicBezTo>
                  <a:pt x="3917649" y="263173"/>
                  <a:pt x="3913327" y="297177"/>
                  <a:pt x="3908060" y="330971"/>
                </a:cubicBezTo>
                <a:lnTo>
                  <a:pt x="3907269" y="335256"/>
                </a:lnTo>
                <a:lnTo>
                  <a:pt x="3907842" y="336466"/>
                </a:lnTo>
                <a:lnTo>
                  <a:pt x="3910581" y="346441"/>
                </a:lnTo>
                <a:lnTo>
                  <a:pt x="3912855" y="333862"/>
                </a:lnTo>
                <a:cubicBezTo>
                  <a:pt x="3919548" y="293007"/>
                  <a:pt x="3925989" y="252488"/>
                  <a:pt x="3933694" y="212088"/>
                </a:cubicBezTo>
                <a:cubicBezTo>
                  <a:pt x="3932851" y="246268"/>
                  <a:pt x="3931155" y="281651"/>
                  <a:pt x="3927357" y="317344"/>
                </a:cubicBezTo>
                <a:lnTo>
                  <a:pt x="3923103" y="348085"/>
                </a:lnTo>
                <a:lnTo>
                  <a:pt x="3926317" y="343008"/>
                </a:lnTo>
                <a:lnTo>
                  <a:pt x="3926615" y="342741"/>
                </a:lnTo>
                <a:lnTo>
                  <a:pt x="3932726" y="299230"/>
                </a:lnTo>
                <a:lnTo>
                  <a:pt x="3944442" y="219825"/>
                </a:lnTo>
                <a:lnTo>
                  <a:pt x="3944314" y="219955"/>
                </a:lnTo>
                <a:cubicBezTo>
                  <a:pt x="3937495" y="222951"/>
                  <a:pt x="3928757" y="217987"/>
                  <a:pt x="3941370" y="199542"/>
                </a:cubicBezTo>
                <a:lnTo>
                  <a:pt x="3945804" y="201112"/>
                </a:lnTo>
                <a:cubicBezTo>
                  <a:pt x="3950353" y="206463"/>
                  <a:pt x="3950949" y="211092"/>
                  <a:pt x="3949635" y="214509"/>
                </a:cubicBezTo>
                <a:lnTo>
                  <a:pt x="3945102" y="219150"/>
                </a:lnTo>
                <a:lnTo>
                  <a:pt x="3938469" y="298300"/>
                </a:lnTo>
                <a:lnTo>
                  <a:pt x="3933375" y="336724"/>
                </a:lnTo>
                <a:lnTo>
                  <a:pt x="3936335" y="334088"/>
                </a:lnTo>
                <a:cubicBezTo>
                  <a:pt x="3938390" y="333568"/>
                  <a:pt x="3939105" y="335068"/>
                  <a:pt x="3938321" y="337285"/>
                </a:cubicBezTo>
                <a:cubicBezTo>
                  <a:pt x="3951603" y="316219"/>
                  <a:pt x="3942053" y="256311"/>
                  <a:pt x="3954321" y="249849"/>
                </a:cubicBezTo>
                <a:lnTo>
                  <a:pt x="3957503" y="252045"/>
                </a:lnTo>
                <a:lnTo>
                  <a:pt x="3962227" y="222321"/>
                </a:lnTo>
                <a:lnTo>
                  <a:pt x="3962497" y="218962"/>
                </a:lnTo>
                <a:lnTo>
                  <a:pt x="3963623" y="217730"/>
                </a:lnTo>
                <a:lnTo>
                  <a:pt x="3968699" y="207574"/>
                </a:lnTo>
                <a:lnTo>
                  <a:pt x="3968561" y="209789"/>
                </a:lnTo>
                <a:lnTo>
                  <a:pt x="3962263" y="263196"/>
                </a:lnTo>
                <a:lnTo>
                  <a:pt x="3963319" y="269272"/>
                </a:lnTo>
                <a:cubicBezTo>
                  <a:pt x="3964841" y="294176"/>
                  <a:pt x="3959634" y="334262"/>
                  <a:pt x="3961069" y="337107"/>
                </a:cubicBezTo>
                <a:lnTo>
                  <a:pt x="3962197" y="334578"/>
                </a:lnTo>
                <a:lnTo>
                  <a:pt x="3976901" y="224799"/>
                </a:lnTo>
                <a:lnTo>
                  <a:pt x="3976968" y="224270"/>
                </a:lnTo>
                <a:lnTo>
                  <a:pt x="3981486" y="211553"/>
                </a:lnTo>
                <a:cubicBezTo>
                  <a:pt x="3982767" y="207531"/>
                  <a:pt x="3983335" y="205092"/>
                  <a:pt x="3982649" y="205726"/>
                </a:cubicBezTo>
                <a:cubicBezTo>
                  <a:pt x="3988105" y="202971"/>
                  <a:pt x="3996632" y="206946"/>
                  <a:pt x="3990688" y="212450"/>
                </a:cubicBezTo>
                <a:cubicBezTo>
                  <a:pt x="3999375" y="204404"/>
                  <a:pt x="3990657" y="214774"/>
                  <a:pt x="3996730" y="199582"/>
                </a:cubicBezTo>
                <a:cubicBezTo>
                  <a:pt x="4005120" y="179946"/>
                  <a:pt x="4004929" y="194288"/>
                  <a:pt x="4004929" y="194288"/>
                </a:cubicBezTo>
                <a:cubicBezTo>
                  <a:pt x="4004800" y="203977"/>
                  <a:pt x="3993659" y="226539"/>
                  <a:pt x="3993598" y="231191"/>
                </a:cubicBezTo>
                <a:cubicBezTo>
                  <a:pt x="3993598" y="231191"/>
                  <a:pt x="3998991" y="233090"/>
                  <a:pt x="4004381" y="235374"/>
                </a:cubicBezTo>
                <a:cubicBezTo>
                  <a:pt x="4001573" y="242565"/>
                  <a:pt x="3995991" y="255009"/>
                  <a:pt x="3995991" y="255009"/>
                </a:cubicBezTo>
                <a:cubicBezTo>
                  <a:pt x="4001315" y="261946"/>
                  <a:pt x="4004253" y="244675"/>
                  <a:pt x="4004253" y="244675"/>
                </a:cubicBezTo>
                <a:lnTo>
                  <a:pt x="4008106" y="239351"/>
                </a:lnTo>
                <a:lnTo>
                  <a:pt x="4010609" y="229022"/>
                </a:lnTo>
                <a:lnTo>
                  <a:pt x="4011719" y="234360"/>
                </a:lnTo>
                <a:lnTo>
                  <a:pt x="4019033" y="224246"/>
                </a:lnTo>
                <a:cubicBezTo>
                  <a:pt x="4024388" y="216369"/>
                  <a:pt x="4028657" y="209450"/>
                  <a:pt x="4027302" y="209557"/>
                </a:cubicBezTo>
                <a:cubicBezTo>
                  <a:pt x="4035405" y="211240"/>
                  <a:pt x="4024366" y="226439"/>
                  <a:pt x="4018298" y="241244"/>
                </a:cubicBezTo>
                <a:lnTo>
                  <a:pt x="4015213" y="251189"/>
                </a:lnTo>
                <a:lnTo>
                  <a:pt x="4015275" y="251488"/>
                </a:lnTo>
                <a:cubicBezTo>
                  <a:pt x="4015256" y="259170"/>
                  <a:pt x="4013956" y="265775"/>
                  <a:pt x="4012110" y="271799"/>
                </a:cubicBezTo>
                <a:lnTo>
                  <a:pt x="4010825" y="275144"/>
                </a:lnTo>
                <a:lnTo>
                  <a:pt x="4015197" y="270530"/>
                </a:lnTo>
                <a:cubicBezTo>
                  <a:pt x="4020751" y="260411"/>
                  <a:pt x="4024046" y="250471"/>
                  <a:pt x="4029631" y="238028"/>
                </a:cubicBezTo>
                <a:cubicBezTo>
                  <a:pt x="4034755" y="226199"/>
                  <a:pt x="4038941" y="217011"/>
                  <a:pt x="4042610" y="209220"/>
                </a:cubicBezTo>
                <a:lnTo>
                  <a:pt x="4051338" y="191134"/>
                </a:lnTo>
                <a:lnTo>
                  <a:pt x="4050469" y="196980"/>
                </a:lnTo>
                <a:lnTo>
                  <a:pt x="4045977" y="239439"/>
                </a:lnTo>
                <a:lnTo>
                  <a:pt x="4040609" y="261167"/>
                </a:lnTo>
                <a:cubicBezTo>
                  <a:pt x="4036137" y="274683"/>
                  <a:pt x="4039036" y="269034"/>
                  <a:pt x="4043726" y="260242"/>
                </a:cubicBezTo>
                <a:lnTo>
                  <a:pt x="4043789" y="260131"/>
                </a:lnTo>
                <a:lnTo>
                  <a:pt x="4043595" y="261964"/>
                </a:lnTo>
                <a:cubicBezTo>
                  <a:pt x="4040939" y="283878"/>
                  <a:pt x="4037811" y="306412"/>
                  <a:pt x="4033881" y="330642"/>
                </a:cubicBezTo>
                <a:cubicBezTo>
                  <a:pt x="4034557" y="332819"/>
                  <a:pt x="4029555" y="357551"/>
                  <a:pt x="4034032" y="356162"/>
                </a:cubicBezTo>
                <a:cubicBezTo>
                  <a:pt x="4038882" y="354657"/>
                  <a:pt x="4038859" y="322961"/>
                  <a:pt x="4039733" y="316554"/>
                </a:cubicBezTo>
                <a:lnTo>
                  <a:pt x="4049007" y="250933"/>
                </a:lnTo>
                <a:lnTo>
                  <a:pt x="4051407" y="246700"/>
                </a:lnTo>
                <a:cubicBezTo>
                  <a:pt x="4053949" y="242737"/>
                  <a:pt x="4056244" y="239990"/>
                  <a:pt x="4057591" y="240465"/>
                </a:cubicBezTo>
                <a:cubicBezTo>
                  <a:pt x="4063468" y="240000"/>
                  <a:pt x="4031218" y="321923"/>
                  <a:pt x="4048715" y="296536"/>
                </a:cubicBezTo>
                <a:cubicBezTo>
                  <a:pt x="4051525" y="288956"/>
                  <a:pt x="4071574" y="241683"/>
                  <a:pt x="4076997" y="241255"/>
                </a:cubicBezTo>
                <a:cubicBezTo>
                  <a:pt x="4080163" y="241004"/>
                  <a:pt x="4088070" y="257418"/>
                  <a:pt x="4088102" y="255092"/>
                </a:cubicBezTo>
                <a:cubicBezTo>
                  <a:pt x="4088070" y="257418"/>
                  <a:pt x="4088039" y="259744"/>
                  <a:pt x="4088008" y="262069"/>
                </a:cubicBezTo>
                <a:cubicBezTo>
                  <a:pt x="4093979" y="254627"/>
                  <a:pt x="4105697" y="222340"/>
                  <a:pt x="4099471" y="249161"/>
                </a:cubicBezTo>
                <a:cubicBezTo>
                  <a:pt x="4090493" y="278909"/>
                  <a:pt x="4105475" y="239005"/>
                  <a:pt x="4111090" y="224237"/>
                </a:cubicBezTo>
                <a:lnTo>
                  <a:pt x="4112429" y="220875"/>
                </a:lnTo>
                <a:lnTo>
                  <a:pt x="4100249" y="316519"/>
                </a:lnTo>
                <a:cubicBezTo>
                  <a:pt x="4100425" y="324988"/>
                  <a:pt x="4100677" y="341613"/>
                  <a:pt x="4104598" y="321306"/>
                </a:cubicBezTo>
                <a:cubicBezTo>
                  <a:pt x="4109117" y="295019"/>
                  <a:pt x="4110928" y="269231"/>
                  <a:pt x="4118169" y="243803"/>
                </a:cubicBezTo>
                <a:cubicBezTo>
                  <a:pt x="4118507" y="254775"/>
                  <a:pt x="4117943" y="265477"/>
                  <a:pt x="4116923" y="276041"/>
                </a:cubicBezTo>
                <a:lnTo>
                  <a:pt x="4113920" y="299679"/>
                </a:lnTo>
                <a:lnTo>
                  <a:pt x="4112740" y="303482"/>
                </a:lnTo>
                <a:cubicBezTo>
                  <a:pt x="4109787" y="313298"/>
                  <a:pt x="4108848" y="318164"/>
                  <a:pt x="4109142" y="319938"/>
                </a:cubicBezTo>
                <a:lnTo>
                  <a:pt x="4111489" y="318644"/>
                </a:lnTo>
                <a:lnTo>
                  <a:pt x="4108870" y="338920"/>
                </a:lnTo>
                <a:cubicBezTo>
                  <a:pt x="4107802" y="349499"/>
                  <a:pt x="4107167" y="360221"/>
                  <a:pt x="4107413" y="371224"/>
                </a:cubicBezTo>
                <a:lnTo>
                  <a:pt x="4110752" y="351654"/>
                </a:lnTo>
                <a:lnTo>
                  <a:pt x="4117696" y="310926"/>
                </a:lnTo>
                <a:lnTo>
                  <a:pt x="4119471" y="308342"/>
                </a:lnTo>
                <a:cubicBezTo>
                  <a:pt x="4121581" y="305180"/>
                  <a:pt x="4123365" y="302642"/>
                  <a:pt x="4124041" y="302592"/>
                </a:cubicBezTo>
                <a:cubicBezTo>
                  <a:pt x="4126753" y="302376"/>
                  <a:pt x="4112227" y="341856"/>
                  <a:pt x="4112099" y="351545"/>
                </a:cubicBezTo>
                <a:cubicBezTo>
                  <a:pt x="4120847" y="338853"/>
                  <a:pt x="4118234" y="331702"/>
                  <a:pt x="4126593" y="314392"/>
                </a:cubicBezTo>
                <a:cubicBezTo>
                  <a:pt x="4126593" y="314392"/>
                  <a:pt x="4138375" y="277451"/>
                  <a:pt x="4141087" y="277238"/>
                </a:cubicBezTo>
                <a:lnTo>
                  <a:pt x="4143414" y="305707"/>
                </a:lnTo>
                <a:cubicBezTo>
                  <a:pt x="4146127" y="305493"/>
                  <a:pt x="4186702" y="208973"/>
                  <a:pt x="4172084" y="255429"/>
                </a:cubicBezTo>
                <a:cubicBezTo>
                  <a:pt x="4160883" y="282644"/>
                  <a:pt x="4154717" y="304814"/>
                  <a:pt x="4151684" y="329060"/>
                </a:cubicBezTo>
                <a:cubicBezTo>
                  <a:pt x="4148743" y="346329"/>
                  <a:pt x="4137313" y="356912"/>
                  <a:pt x="4137058" y="375904"/>
                </a:cubicBezTo>
                <a:lnTo>
                  <a:pt x="4135200" y="376051"/>
                </a:lnTo>
                <a:lnTo>
                  <a:pt x="4134855" y="376079"/>
                </a:lnTo>
                <a:cubicBezTo>
                  <a:pt x="4134488" y="376106"/>
                  <a:pt x="4134305" y="376122"/>
                  <a:pt x="4134580" y="376102"/>
                </a:cubicBezTo>
                <a:lnTo>
                  <a:pt x="4135200" y="376051"/>
                </a:lnTo>
                <a:lnTo>
                  <a:pt x="4136232" y="375970"/>
                </a:lnTo>
                <a:cubicBezTo>
                  <a:pt x="4136692" y="375933"/>
                  <a:pt x="4137058" y="375904"/>
                  <a:pt x="4137058" y="375904"/>
                </a:cubicBezTo>
                <a:cubicBezTo>
                  <a:pt x="4151103" y="372472"/>
                  <a:pt x="4151714" y="326735"/>
                  <a:pt x="4160365" y="321404"/>
                </a:cubicBezTo>
                <a:cubicBezTo>
                  <a:pt x="4160374" y="320726"/>
                  <a:pt x="4161254" y="320318"/>
                  <a:pt x="4162569" y="320123"/>
                </a:cubicBezTo>
                <a:lnTo>
                  <a:pt x="4166190" y="320124"/>
                </a:lnTo>
                <a:lnTo>
                  <a:pt x="4173195" y="272607"/>
                </a:lnTo>
                <a:lnTo>
                  <a:pt x="4177305" y="278754"/>
                </a:lnTo>
                <a:lnTo>
                  <a:pt x="4174635" y="317714"/>
                </a:lnTo>
                <a:lnTo>
                  <a:pt x="4174337" y="319879"/>
                </a:lnTo>
                <a:lnTo>
                  <a:pt x="4174192" y="322515"/>
                </a:lnTo>
                <a:lnTo>
                  <a:pt x="4174344" y="322624"/>
                </a:lnTo>
                <a:cubicBezTo>
                  <a:pt x="4182674" y="307640"/>
                  <a:pt x="4180190" y="290801"/>
                  <a:pt x="4188486" y="278140"/>
                </a:cubicBezTo>
                <a:cubicBezTo>
                  <a:pt x="4191712" y="273240"/>
                  <a:pt x="4194423" y="273026"/>
                  <a:pt x="4199881" y="270272"/>
                </a:cubicBezTo>
                <a:cubicBezTo>
                  <a:pt x="4211310" y="259691"/>
                  <a:pt x="4214244" y="242808"/>
                  <a:pt x="4220319" y="227615"/>
                </a:cubicBezTo>
                <a:cubicBezTo>
                  <a:pt x="4234744" y="195499"/>
                  <a:pt x="4240557" y="166000"/>
                  <a:pt x="4257665" y="135996"/>
                </a:cubicBezTo>
                <a:cubicBezTo>
                  <a:pt x="4249047" y="172686"/>
                  <a:pt x="4237425" y="197612"/>
                  <a:pt x="4228357" y="234336"/>
                </a:cubicBezTo>
                <a:cubicBezTo>
                  <a:pt x="4228226" y="244028"/>
                  <a:pt x="4219869" y="261337"/>
                  <a:pt x="4210989" y="283720"/>
                </a:cubicBezTo>
                <a:cubicBezTo>
                  <a:pt x="4208114" y="295952"/>
                  <a:pt x="4182001" y="358029"/>
                  <a:pt x="4205052" y="322522"/>
                </a:cubicBezTo>
                <a:cubicBezTo>
                  <a:pt x="4207863" y="314943"/>
                  <a:pt x="4222289" y="282830"/>
                  <a:pt x="4225068" y="277576"/>
                </a:cubicBezTo>
                <a:cubicBezTo>
                  <a:pt x="4227811" y="275037"/>
                  <a:pt x="4233688" y="274571"/>
                  <a:pt x="4233688" y="274571"/>
                </a:cubicBezTo>
                <a:cubicBezTo>
                  <a:pt x="4241985" y="261915"/>
                  <a:pt x="4244889" y="247357"/>
                  <a:pt x="4248214" y="235091"/>
                </a:cubicBezTo>
                <a:cubicBezTo>
                  <a:pt x="4253767" y="224974"/>
                  <a:pt x="4256801" y="200727"/>
                  <a:pt x="4265419" y="197723"/>
                </a:cubicBezTo>
                <a:cubicBezTo>
                  <a:pt x="4274039" y="194720"/>
                  <a:pt x="4256603" y="215457"/>
                  <a:pt x="4265289" y="207413"/>
                </a:cubicBezTo>
                <a:cubicBezTo>
                  <a:pt x="4276719" y="196832"/>
                  <a:pt x="4291147" y="164715"/>
                  <a:pt x="4276623" y="204196"/>
                </a:cubicBezTo>
                <a:cubicBezTo>
                  <a:pt x="4267649" y="233558"/>
                  <a:pt x="4258901" y="246252"/>
                  <a:pt x="4253027" y="280402"/>
                </a:cubicBezTo>
                <a:cubicBezTo>
                  <a:pt x="4259541" y="274370"/>
                  <a:pt x="4270902" y="247917"/>
                  <a:pt x="4278517" y="230798"/>
                </a:cubicBezTo>
                <a:lnTo>
                  <a:pt x="4279529" y="228639"/>
                </a:lnTo>
                <a:lnTo>
                  <a:pt x="4277105" y="265718"/>
                </a:lnTo>
                <a:lnTo>
                  <a:pt x="4285259" y="217152"/>
                </a:lnTo>
                <a:lnTo>
                  <a:pt x="4291438" y="210515"/>
                </a:lnTo>
                <a:cubicBezTo>
                  <a:pt x="4294937" y="208461"/>
                  <a:pt x="4289611" y="220497"/>
                  <a:pt x="4287117" y="229698"/>
                </a:cubicBezTo>
                <a:cubicBezTo>
                  <a:pt x="4315753" y="181746"/>
                  <a:pt x="4325014" y="130679"/>
                  <a:pt x="4350939" y="82941"/>
                </a:cubicBezTo>
                <a:lnTo>
                  <a:pt x="4354981" y="74658"/>
                </a:lnTo>
                <a:lnTo>
                  <a:pt x="4354977" y="75194"/>
                </a:lnTo>
                <a:cubicBezTo>
                  <a:pt x="4355055" y="83350"/>
                  <a:pt x="4348491" y="110953"/>
                  <a:pt x="4349822" y="123156"/>
                </a:cubicBezTo>
                <a:cubicBezTo>
                  <a:pt x="4352409" y="139397"/>
                  <a:pt x="4355403" y="100287"/>
                  <a:pt x="4356483" y="95862"/>
                </a:cubicBezTo>
                <a:cubicBezTo>
                  <a:pt x="4357375" y="86550"/>
                  <a:pt x="4358253" y="79247"/>
                  <a:pt x="4359147" y="72877"/>
                </a:cubicBezTo>
                <a:lnTo>
                  <a:pt x="4360727" y="62881"/>
                </a:lnTo>
                <a:lnTo>
                  <a:pt x="4375553" y="32496"/>
                </a:lnTo>
                <a:lnTo>
                  <a:pt x="4377779" y="34028"/>
                </a:lnTo>
                <a:cubicBezTo>
                  <a:pt x="4377220" y="34201"/>
                  <a:pt x="4377391" y="32699"/>
                  <a:pt x="4378013" y="30236"/>
                </a:cubicBezTo>
                <a:lnTo>
                  <a:pt x="4380327" y="22711"/>
                </a:lnTo>
                <a:close/>
              </a:path>
            </a:pathLst>
          </a:custGeom>
          <a:noFill/>
          <a:ln w="12700">
            <a:noFill/>
          </a:ln>
        </p:spPr>
      </p:pic>
      <p:pic>
        <p:nvPicPr>
          <p:cNvPr id="4" name="Zástupný symbol obrázku 7">
            <a:extLst>
              <a:ext uri="{FF2B5EF4-FFF2-40B4-BE49-F238E27FC236}">
                <a16:creationId xmlns:a16="http://schemas.microsoft.com/office/drawing/2014/main" id="{E821D257-25D6-EDD1-EE99-0A15506F9AB0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66" r="5566"/>
          <a:stretch/>
        </p:blipFill>
        <p:spPr>
          <a:xfrm>
            <a:off x="3224094" y="825745"/>
            <a:ext cx="2749908" cy="2062112"/>
          </a:xfrm>
          <a:custGeom>
            <a:avLst/>
            <a:gdLst>
              <a:gd name="connsiteX0" fmla="*/ 3311593 w 6842126"/>
              <a:gd name="connsiteY0" fmla="*/ 5124756 h 5130710"/>
              <a:gd name="connsiteX1" fmla="*/ 3310754 w 6842126"/>
              <a:gd name="connsiteY1" fmla="*/ 5126288 h 5130710"/>
              <a:gd name="connsiteX2" fmla="*/ 3305871 w 6842126"/>
              <a:gd name="connsiteY2" fmla="*/ 5130710 h 5130710"/>
              <a:gd name="connsiteX3" fmla="*/ 3375155 w 6842126"/>
              <a:gd name="connsiteY3" fmla="*/ 5089948 h 5130710"/>
              <a:gd name="connsiteX4" fmla="*/ 3374529 w 6842126"/>
              <a:gd name="connsiteY4" fmla="*/ 5092197 h 5130710"/>
              <a:gd name="connsiteX5" fmla="*/ 3370604 w 6842126"/>
              <a:gd name="connsiteY5" fmla="*/ 5093970 h 5130710"/>
              <a:gd name="connsiteX6" fmla="*/ 3375155 w 6842126"/>
              <a:gd name="connsiteY6" fmla="*/ 5089948 h 5130710"/>
              <a:gd name="connsiteX7" fmla="*/ 3379709 w 6842126"/>
              <a:gd name="connsiteY7" fmla="*/ 5085926 h 5130710"/>
              <a:gd name="connsiteX8" fmla="*/ 3379081 w 6842126"/>
              <a:gd name="connsiteY8" fmla="*/ 5088177 h 5130710"/>
              <a:gd name="connsiteX9" fmla="*/ 3375155 w 6842126"/>
              <a:gd name="connsiteY9" fmla="*/ 5089948 h 5130710"/>
              <a:gd name="connsiteX10" fmla="*/ 3379709 w 6842126"/>
              <a:gd name="connsiteY10" fmla="*/ 5085926 h 5130710"/>
              <a:gd name="connsiteX11" fmla="*/ 3573894 w 6842126"/>
              <a:gd name="connsiteY11" fmla="*/ 5083467 h 5130710"/>
              <a:gd name="connsiteX12" fmla="*/ 3573723 w 6842126"/>
              <a:gd name="connsiteY12" fmla="*/ 5084918 h 5130710"/>
              <a:gd name="connsiteX13" fmla="*/ 3573585 w 6842126"/>
              <a:gd name="connsiteY13" fmla="*/ 5086077 h 5130710"/>
              <a:gd name="connsiteX14" fmla="*/ 3574823 w 6842126"/>
              <a:gd name="connsiteY14" fmla="*/ 5075643 h 5130710"/>
              <a:gd name="connsiteX15" fmla="*/ 3574411 w 6842126"/>
              <a:gd name="connsiteY15" fmla="*/ 5079121 h 5130710"/>
              <a:gd name="connsiteX16" fmla="*/ 3573894 w 6842126"/>
              <a:gd name="connsiteY16" fmla="*/ 5083467 h 5130710"/>
              <a:gd name="connsiteX17" fmla="*/ 3391000 w 6842126"/>
              <a:gd name="connsiteY17" fmla="*/ 5074373 h 5130710"/>
              <a:gd name="connsiteX18" fmla="*/ 3387049 w 6842126"/>
              <a:gd name="connsiteY18" fmla="*/ 5080514 h 5130710"/>
              <a:gd name="connsiteX19" fmla="*/ 3379709 w 6842126"/>
              <a:gd name="connsiteY19" fmla="*/ 5085926 h 5130710"/>
              <a:gd name="connsiteX20" fmla="*/ 3391000 w 6842126"/>
              <a:gd name="connsiteY20" fmla="*/ 5074373 h 5130710"/>
              <a:gd name="connsiteX21" fmla="*/ 3297788 w 6842126"/>
              <a:gd name="connsiteY21" fmla="*/ 5029060 h 5130710"/>
              <a:gd name="connsiteX22" fmla="*/ 3299081 w 6842126"/>
              <a:gd name="connsiteY22" fmla="*/ 5039495 h 5130710"/>
              <a:gd name="connsiteX23" fmla="*/ 3297788 w 6842126"/>
              <a:gd name="connsiteY23" fmla="*/ 5029060 h 5130710"/>
              <a:gd name="connsiteX24" fmla="*/ 3277231 w 6842126"/>
              <a:gd name="connsiteY24" fmla="*/ 5015376 h 5130710"/>
              <a:gd name="connsiteX25" fmla="*/ 3275292 w 6842126"/>
              <a:gd name="connsiteY25" fmla="*/ 5018461 h 5130710"/>
              <a:gd name="connsiteX26" fmla="*/ 3274883 w 6842126"/>
              <a:gd name="connsiteY26" fmla="*/ 5020948 h 5130710"/>
              <a:gd name="connsiteX27" fmla="*/ 3169219 w 6842126"/>
              <a:gd name="connsiteY27" fmla="*/ 5013606 h 5130710"/>
              <a:gd name="connsiteX28" fmla="*/ 3169152 w 6842126"/>
              <a:gd name="connsiteY28" fmla="*/ 5014258 h 5130710"/>
              <a:gd name="connsiteX29" fmla="*/ 3168800 w 6842126"/>
              <a:gd name="connsiteY29" fmla="*/ 5013686 h 5130710"/>
              <a:gd name="connsiteX30" fmla="*/ 4250601 w 6842126"/>
              <a:gd name="connsiteY30" fmla="*/ 5010550 h 5130710"/>
              <a:gd name="connsiteX31" fmla="*/ 4249761 w 6842126"/>
              <a:gd name="connsiteY31" fmla="*/ 5012080 h 5130710"/>
              <a:gd name="connsiteX32" fmla="*/ 4244879 w 6842126"/>
              <a:gd name="connsiteY32" fmla="*/ 5016505 h 5130710"/>
              <a:gd name="connsiteX33" fmla="*/ 2573648 w 6842126"/>
              <a:gd name="connsiteY33" fmla="*/ 5010550 h 5130710"/>
              <a:gd name="connsiteX34" fmla="*/ 2572809 w 6842126"/>
              <a:gd name="connsiteY34" fmla="*/ 5012081 h 5130710"/>
              <a:gd name="connsiteX35" fmla="*/ 2567925 w 6842126"/>
              <a:gd name="connsiteY35" fmla="*/ 5016506 h 5130710"/>
              <a:gd name="connsiteX36" fmla="*/ 3235216 w 6842126"/>
              <a:gd name="connsiteY36" fmla="*/ 5000008 h 5130710"/>
              <a:gd name="connsiteX37" fmla="*/ 3234547 w 6842126"/>
              <a:gd name="connsiteY37" fmla="*/ 5002040 h 5130710"/>
              <a:gd name="connsiteX38" fmla="*/ 3233916 w 6842126"/>
              <a:gd name="connsiteY38" fmla="*/ 5003596 h 5130710"/>
              <a:gd name="connsiteX39" fmla="*/ 3231662 w 6842126"/>
              <a:gd name="connsiteY39" fmla="*/ 5006445 h 5130710"/>
              <a:gd name="connsiteX40" fmla="*/ 3235216 w 6842126"/>
              <a:gd name="connsiteY40" fmla="*/ 5000008 h 5130710"/>
              <a:gd name="connsiteX41" fmla="*/ 3386129 w 6842126"/>
              <a:gd name="connsiteY41" fmla="*/ 4993007 h 5130710"/>
              <a:gd name="connsiteX42" fmla="*/ 3387880 w 6842126"/>
              <a:gd name="connsiteY42" fmla="*/ 4993448 h 5130710"/>
              <a:gd name="connsiteX43" fmla="*/ 3384952 w 6842126"/>
              <a:gd name="connsiteY43" fmla="*/ 4997869 h 5130710"/>
              <a:gd name="connsiteX44" fmla="*/ 3380788 w 6842126"/>
              <a:gd name="connsiteY44" fmla="*/ 5000010 h 5130710"/>
              <a:gd name="connsiteX45" fmla="*/ 3386129 w 6842126"/>
              <a:gd name="connsiteY45" fmla="*/ 4993007 h 5130710"/>
              <a:gd name="connsiteX46" fmla="*/ 3470307 w 6842126"/>
              <a:gd name="connsiteY46" fmla="*/ 4989940 h 5130710"/>
              <a:gd name="connsiteX47" fmla="*/ 3465599 w 6842126"/>
              <a:gd name="connsiteY47" fmla="*/ 4998624 h 5130710"/>
              <a:gd name="connsiteX48" fmla="*/ 3471694 w 6842126"/>
              <a:gd name="connsiteY48" fmla="*/ 4990495 h 5130710"/>
              <a:gd name="connsiteX49" fmla="*/ 3470307 w 6842126"/>
              <a:gd name="connsiteY49" fmla="*/ 4989940 h 5130710"/>
              <a:gd name="connsiteX50" fmla="*/ 2637211 w 6842126"/>
              <a:gd name="connsiteY50" fmla="*/ 4975744 h 5130710"/>
              <a:gd name="connsiteX51" fmla="*/ 2636585 w 6842126"/>
              <a:gd name="connsiteY51" fmla="*/ 4977993 h 5130710"/>
              <a:gd name="connsiteX52" fmla="*/ 2632659 w 6842126"/>
              <a:gd name="connsiteY52" fmla="*/ 4979764 h 5130710"/>
              <a:gd name="connsiteX53" fmla="*/ 2637211 w 6842126"/>
              <a:gd name="connsiteY53" fmla="*/ 4975744 h 5130710"/>
              <a:gd name="connsiteX54" fmla="*/ 4314164 w 6842126"/>
              <a:gd name="connsiteY54" fmla="*/ 4975742 h 5130710"/>
              <a:gd name="connsiteX55" fmla="*/ 4313538 w 6842126"/>
              <a:gd name="connsiteY55" fmla="*/ 4977991 h 5130710"/>
              <a:gd name="connsiteX56" fmla="*/ 4309613 w 6842126"/>
              <a:gd name="connsiteY56" fmla="*/ 4979764 h 5130710"/>
              <a:gd name="connsiteX57" fmla="*/ 4314164 w 6842126"/>
              <a:gd name="connsiteY57" fmla="*/ 4975742 h 5130710"/>
              <a:gd name="connsiteX58" fmla="*/ 2641764 w 6842126"/>
              <a:gd name="connsiteY58" fmla="*/ 4971721 h 5130710"/>
              <a:gd name="connsiteX59" fmla="*/ 2641136 w 6842126"/>
              <a:gd name="connsiteY59" fmla="*/ 4973972 h 5130710"/>
              <a:gd name="connsiteX60" fmla="*/ 2637211 w 6842126"/>
              <a:gd name="connsiteY60" fmla="*/ 4975744 h 5130710"/>
              <a:gd name="connsiteX61" fmla="*/ 2641764 w 6842126"/>
              <a:gd name="connsiteY61" fmla="*/ 4971721 h 5130710"/>
              <a:gd name="connsiteX62" fmla="*/ 4318717 w 6842126"/>
              <a:gd name="connsiteY62" fmla="*/ 4971720 h 5130710"/>
              <a:gd name="connsiteX63" fmla="*/ 4318089 w 6842126"/>
              <a:gd name="connsiteY63" fmla="*/ 4973970 h 5130710"/>
              <a:gd name="connsiteX64" fmla="*/ 4314164 w 6842126"/>
              <a:gd name="connsiteY64" fmla="*/ 4975742 h 5130710"/>
              <a:gd name="connsiteX65" fmla="*/ 4318717 w 6842126"/>
              <a:gd name="connsiteY65" fmla="*/ 4971720 h 5130710"/>
              <a:gd name="connsiteX66" fmla="*/ 2835949 w 6842126"/>
              <a:gd name="connsiteY66" fmla="*/ 4969264 h 5130710"/>
              <a:gd name="connsiteX67" fmla="*/ 2835641 w 6842126"/>
              <a:gd name="connsiteY67" fmla="*/ 4971873 h 5130710"/>
              <a:gd name="connsiteX68" fmla="*/ 2835777 w 6842126"/>
              <a:gd name="connsiteY68" fmla="*/ 4970713 h 5130710"/>
              <a:gd name="connsiteX69" fmla="*/ 4512901 w 6842126"/>
              <a:gd name="connsiteY69" fmla="*/ 4969261 h 5130710"/>
              <a:gd name="connsiteX70" fmla="*/ 4512731 w 6842126"/>
              <a:gd name="connsiteY70" fmla="*/ 4970711 h 5130710"/>
              <a:gd name="connsiteX71" fmla="*/ 4512592 w 6842126"/>
              <a:gd name="connsiteY71" fmla="*/ 4971872 h 5130710"/>
              <a:gd name="connsiteX72" fmla="*/ 3438457 w 6842126"/>
              <a:gd name="connsiteY72" fmla="*/ 4964022 h 5130710"/>
              <a:gd name="connsiteX73" fmla="*/ 3435902 w 6842126"/>
              <a:gd name="connsiteY73" fmla="*/ 4968151 h 5130710"/>
              <a:gd name="connsiteX74" fmla="*/ 3431307 w 6842126"/>
              <a:gd name="connsiteY74" fmla="*/ 4971326 h 5130710"/>
              <a:gd name="connsiteX75" fmla="*/ 3438457 w 6842126"/>
              <a:gd name="connsiteY75" fmla="*/ 4964022 h 5130710"/>
              <a:gd name="connsiteX76" fmla="*/ 2836880 w 6842126"/>
              <a:gd name="connsiteY76" fmla="*/ 4961439 h 5130710"/>
              <a:gd name="connsiteX77" fmla="*/ 2836467 w 6842126"/>
              <a:gd name="connsiteY77" fmla="*/ 4964917 h 5130710"/>
              <a:gd name="connsiteX78" fmla="*/ 2835949 w 6842126"/>
              <a:gd name="connsiteY78" fmla="*/ 4969264 h 5130710"/>
              <a:gd name="connsiteX79" fmla="*/ 4513833 w 6842126"/>
              <a:gd name="connsiteY79" fmla="*/ 4961437 h 5130710"/>
              <a:gd name="connsiteX80" fmla="*/ 4512901 w 6842126"/>
              <a:gd name="connsiteY80" fmla="*/ 4969261 h 5130710"/>
              <a:gd name="connsiteX81" fmla="*/ 4513418 w 6842126"/>
              <a:gd name="connsiteY81" fmla="*/ 4964916 h 5130710"/>
              <a:gd name="connsiteX82" fmla="*/ 4513833 w 6842126"/>
              <a:gd name="connsiteY82" fmla="*/ 4961437 h 5130710"/>
              <a:gd name="connsiteX83" fmla="*/ 4330010 w 6842126"/>
              <a:gd name="connsiteY83" fmla="*/ 4960167 h 5130710"/>
              <a:gd name="connsiteX84" fmla="*/ 4326059 w 6842126"/>
              <a:gd name="connsiteY84" fmla="*/ 4966309 h 5130710"/>
              <a:gd name="connsiteX85" fmla="*/ 4318717 w 6842126"/>
              <a:gd name="connsiteY85" fmla="*/ 4971720 h 5130710"/>
              <a:gd name="connsiteX86" fmla="*/ 4330010 w 6842126"/>
              <a:gd name="connsiteY86" fmla="*/ 4960167 h 5130710"/>
              <a:gd name="connsiteX87" fmla="*/ 2653056 w 6842126"/>
              <a:gd name="connsiteY87" fmla="*/ 4960167 h 5130710"/>
              <a:gd name="connsiteX88" fmla="*/ 2649106 w 6842126"/>
              <a:gd name="connsiteY88" fmla="*/ 4966310 h 5130710"/>
              <a:gd name="connsiteX89" fmla="*/ 2641764 w 6842126"/>
              <a:gd name="connsiteY89" fmla="*/ 4971721 h 5130710"/>
              <a:gd name="connsiteX90" fmla="*/ 2653056 w 6842126"/>
              <a:gd name="connsiteY90" fmla="*/ 4960167 h 5130710"/>
              <a:gd name="connsiteX91" fmla="*/ 2342691 w 6842126"/>
              <a:gd name="connsiteY91" fmla="*/ 4917723 h 5130710"/>
              <a:gd name="connsiteX92" fmla="*/ 2342417 w 6842126"/>
              <a:gd name="connsiteY92" fmla="*/ 4932590 h 5130710"/>
              <a:gd name="connsiteX93" fmla="*/ 2342691 w 6842126"/>
              <a:gd name="connsiteY93" fmla="*/ 4917723 h 5130710"/>
              <a:gd name="connsiteX94" fmla="*/ 2559843 w 6842126"/>
              <a:gd name="connsiteY94" fmla="*/ 4914856 h 5130710"/>
              <a:gd name="connsiteX95" fmla="*/ 2561137 w 6842126"/>
              <a:gd name="connsiteY95" fmla="*/ 4925291 h 5130710"/>
              <a:gd name="connsiteX96" fmla="*/ 2559843 w 6842126"/>
              <a:gd name="connsiteY96" fmla="*/ 4914856 h 5130710"/>
              <a:gd name="connsiteX97" fmla="*/ 4236796 w 6842126"/>
              <a:gd name="connsiteY97" fmla="*/ 4914855 h 5130710"/>
              <a:gd name="connsiteX98" fmla="*/ 4238089 w 6842126"/>
              <a:gd name="connsiteY98" fmla="*/ 4925290 h 5130710"/>
              <a:gd name="connsiteX99" fmla="*/ 4236796 w 6842126"/>
              <a:gd name="connsiteY99" fmla="*/ 4914855 h 5130710"/>
              <a:gd name="connsiteX100" fmla="*/ 3538549 w 6842126"/>
              <a:gd name="connsiteY100" fmla="*/ 4906727 h 5130710"/>
              <a:gd name="connsiteX101" fmla="*/ 3518215 w 6842126"/>
              <a:gd name="connsiteY101" fmla="*/ 4931230 h 5130710"/>
              <a:gd name="connsiteX102" fmla="*/ 3529413 w 6842126"/>
              <a:gd name="connsiteY102" fmla="*/ 4915829 h 5130710"/>
              <a:gd name="connsiteX103" fmla="*/ 3538631 w 6842126"/>
              <a:gd name="connsiteY103" fmla="*/ 4906630 h 5130710"/>
              <a:gd name="connsiteX104" fmla="*/ 3538641 w 6842126"/>
              <a:gd name="connsiteY104" fmla="*/ 4906636 h 5130710"/>
              <a:gd name="connsiteX105" fmla="*/ 3538549 w 6842126"/>
              <a:gd name="connsiteY105" fmla="*/ 4906727 h 5130710"/>
              <a:gd name="connsiteX106" fmla="*/ 2539286 w 6842126"/>
              <a:gd name="connsiteY106" fmla="*/ 4901172 h 5130710"/>
              <a:gd name="connsiteX107" fmla="*/ 2537346 w 6842126"/>
              <a:gd name="connsiteY107" fmla="*/ 4904254 h 5130710"/>
              <a:gd name="connsiteX108" fmla="*/ 2536939 w 6842126"/>
              <a:gd name="connsiteY108" fmla="*/ 4906743 h 5130710"/>
              <a:gd name="connsiteX109" fmla="*/ 4216239 w 6842126"/>
              <a:gd name="connsiteY109" fmla="*/ 4901169 h 5130710"/>
              <a:gd name="connsiteX110" fmla="*/ 4214299 w 6842126"/>
              <a:gd name="connsiteY110" fmla="*/ 4904253 h 5130710"/>
              <a:gd name="connsiteX111" fmla="*/ 4213891 w 6842126"/>
              <a:gd name="connsiteY111" fmla="*/ 4906742 h 5130710"/>
              <a:gd name="connsiteX112" fmla="*/ 2359060 w 6842126"/>
              <a:gd name="connsiteY112" fmla="*/ 4900937 h 5130710"/>
              <a:gd name="connsiteX113" fmla="*/ 2356793 w 6842126"/>
              <a:gd name="connsiteY113" fmla="*/ 4912028 h 5130710"/>
              <a:gd name="connsiteX114" fmla="*/ 2357870 w 6842126"/>
              <a:gd name="connsiteY114" fmla="*/ 4906756 h 5130710"/>
              <a:gd name="connsiteX115" fmla="*/ 2431275 w 6842126"/>
              <a:gd name="connsiteY115" fmla="*/ 4899402 h 5130710"/>
              <a:gd name="connsiteX116" fmla="*/ 2431207 w 6842126"/>
              <a:gd name="connsiteY116" fmla="*/ 4900054 h 5130710"/>
              <a:gd name="connsiteX117" fmla="*/ 2430856 w 6842126"/>
              <a:gd name="connsiteY117" fmla="*/ 4899482 h 5130710"/>
              <a:gd name="connsiteX118" fmla="*/ 4108227 w 6842126"/>
              <a:gd name="connsiteY118" fmla="*/ 4899399 h 5130710"/>
              <a:gd name="connsiteX119" fmla="*/ 4108161 w 6842126"/>
              <a:gd name="connsiteY119" fmla="*/ 4900052 h 5130710"/>
              <a:gd name="connsiteX120" fmla="*/ 4107808 w 6842126"/>
              <a:gd name="connsiteY120" fmla="*/ 4899481 h 5130710"/>
              <a:gd name="connsiteX121" fmla="*/ 2359669 w 6842126"/>
              <a:gd name="connsiteY121" fmla="*/ 4897968 h 5130710"/>
              <a:gd name="connsiteX122" fmla="*/ 2359084 w 6842126"/>
              <a:gd name="connsiteY122" fmla="*/ 4900823 h 5130710"/>
              <a:gd name="connsiteX123" fmla="*/ 2359060 w 6842126"/>
              <a:gd name="connsiteY123" fmla="*/ 4900937 h 5130710"/>
              <a:gd name="connsiteX124" fmla="*/ 3073899 w 6842126"/>
              <a:gd name="connsiteY124" fmla="*/ 4893174 h 5130710"/>
              <a:gd name="connsiteX125" fmla="*/ 3051601 w 6842126"/>
              <a:gd name="connsiteY125" fmla="*/ 4932086 h 5130710"/>
              <a:gd name="connsiteX126" fmla="*/ 3047745 w 6842126"/>
              <a:gd name="connsiteY126" fmla="*/ 4935731 h 5130710"/>
              <a:gd name="connsiteX127" fmla="*/ 3042883 w 6842126"/>
              <a:gd name="connsiteY127" fmla="*/ 4939710 h 5130710"/>
              <a:gd name="connsiteX128" fmla="*/ 3052471 w 6842126"/>
              <a:gd name="connsiteY128" fmla="*/ 4920201 h 5130710"/>
              <a:gd name="connsiteX129" fmla="*/ 3062397 w 6842126"/>
              <a:gd name="connsiteY129" fmla="*/ 4901971 h 5130710"/>
              <a:gd name="connsiteX130" fmla="*/ 3070469 w 6842126"/>
              <a:gd name="connsiteY130" fmla="*/ 4896080 h 5130710"/>
              <a:gd name="connsiteX131" fmla="*/ 2286245 w 6842126"/>
              <a:gd name="connsiteY131" fmla="*/ 4886925 h 5130710"/>
              <a:gd name="connsiteX132" fmla="*/ 2287279 w 6842126"/>
              <a:gd name="connsiteY132" fmla="*/ 4898098 h 5130710"/>
              <a:gd name="connsiteX133" fmla="*/ 2286245 w 6842126"/>
              <a:gd name="connsiteY133" fmla="*/ 4886925 h 5130710"/>
              <a:gd name="connsiteX134" fmla="*/ 2497272 w 6842126"/>
              <a:gd name="connsiteY134" fmla="*/ 4885804 h 5130710"/>
              <a:gd name="connsiteX135" fmla="*/ 2496603 w 6842126"/>
              <a:gd name="connsiteY135" fmla="*/ 4887835 h 5130710"/>
              <a:gd name="connsiteX136" fmla="*/ 2495971 w 6842126"/>
              <a:gd name="connsiteY136" fmla="*/ 4889391 h 5130710"/>
              <a:gd name="connsiteX137" fmla="*/ 2493718 w 6842126"/>
              <a:gd name="connsiteY137" fmla="*/ 4892240 h 5130710"/>
              <a:gd name="connsiteX138" fmla="*/ 2497272 w 6842126"/>
              <a:gd name="connsiteY138" fmla="*/ 4885804 h 5130710"/>
              <a:gd name="connsiteX139" fmla="*/ 4174223 w 6842126"/>
              <a:gd name="connsiteY139" fmla="*/ 4885803 h 5130710"/>
              <a:gd name="connsiteX140" fmla="*/ 4173555 w 6842126"/>
              <a:gd name="connsiteY140" fmla="*/ 4887834 h 5130710"/>
              <a:gd name="connsiteX141" fmla="*/ 4172923 w 6842126"/>
              <a:gd name="connsiteY141" fmla="*/ 4889390 h 5130710"/>
              <a:gd name="connsiteX142" fmla="*/ 4170669 w 6842126"/>
              <a:gd name="connsiteY142" fmla="*/ 4892239 h 5130710"/>
              <a:gd name="connsiteX143" fmla="*/ 4174223 w 6842126"/>
              <a:gd name="connsiteY143" fmla="*/ 4885803 h 5130710"/>
              <a:gd name="connsiteX144" fmla="*/ 3557543 w 6842126"/>
              <a:gd name="connsiteY144" fmla="*/ 4882763 h 5130710"/>
              <a:gd name="connsiteX145" fmla="*/ 3548898 w 6842126"/>
              <a:gd name="connsiteY145" fmla="*/ 4894257 h 5130710"/>
              <a:gd name="connsiteX146" fmla="*/ 3538631 w 6842126"/>
              <a:gd name="connsiteY146" fmla="*/ 4906630 h 5130710"/>
              <a:gd name="connsiteX147" fmla="*/ 3536203 w 6842126"/>
              <a:gd name="connsiteY147" fmla="*/ 4905257 h 5130710"/>
              <a:gd name="connsiteX148" fmla="*/ 3557543 w 6842126"/>
              <a:gd name="connsiteY148" fmla="*/ 4882763 h 5130710"/>
              <a:gd name="connsiteX149" fmla="*/ 2648186 w 6842126"/>
              <a:gd name="connsiteY149" fmla="*/ 4878803 h 5130710"/>
              <a:gd name="connsiteX150" fmla="*/ 2649935 w 6842126"/>
              <a:gd name="connsiteY150" fmla="*/ 4879243 h 5130710"/>
              <a:gd name="connsiteX151" fmla="*/ 2647007 w 6842126"/>
              <a:gd name="connsiteY151" fmla="*/ 4883665 h 5130710"/>
              <a:gd name="connsiteX152" fmla="*/ 2642843 w 6842126"/>
              <a:gd name="connsiteY152" fmla="*/ 4885806 h 5130710"/>
              <a:gd name="connsiteX153" fmla="*/ 2648186 w 6842126"/>
              <a:gd name="connsiteY153" fmla="*/ 4878803 h 5130710"/>
              <a:gd name="connsiteX154" fmla="*/ 4325138 w 6842126"/>
              <a:gd name="connsiteY154" fmla="*/ 4878801 h 5130710"/>
              <a:gd name="connsiteX155" fmla="*/ 4326889 w 6842126"/>
              <a:gd name="connsiteY155" fmla="*/ 4879243 h 5130710"/>
              <a:gd name="connsiteX156" fmla="*/ 4323959 w 6842126"/>
              <a:gd name="connsiteY156" fmla="*/ 4883664 h 5130710"/>
              <a:gd name="connsiteX157" fmla="*/ 4319795 w 6842126"/>
              <a:gd name="connsiteY157" fmla="*/ 4885805 h 5130710"/>
              <a:gd name="connsiteX158" fmla="*/ 4325138 w 6842126"/>
              <a:gd name="connsiteY158" fmla="*/ 4878801 h 5130710"/>
              <a:gd name="connsiteX159" fmla="*/ 2732363 w 6842126"/>
              <a:gd name="connsiteY159" fmla="*/ 4875736 h 5130710"/>
              <a:gd name="connsiteX160" fmla="*/ 2727655 w 6842126"/>
              <a:gd name="connsiteY160" fmla="*/ 4884420 h 5130710"/>
              <a:gd name="connsiteX161" fmla="*/ 2733750 w 6842126"/>
              <a:gd name="connsiteY161" fmla="*/ 4876291 h 5130710"/>
              <a:gd name="connsiteX162" fmla="*/ 2732363 w 6842126"/>
              <a:gd name="connsiteY162" fmla="*/ 4875736 h 5130710"/>
              <a:gd name="connsiteX163" fmla="*/ 4409314 w 6842126"/>
              <a:gd name="connsiteY163" fmla="*/ 4875735 h 5130710"/>
              <a:gd name="connsiteX164" fmla="*/ 4404606 w 6842126"/>
              <a:gd name="connsiteY164" fmla="*/ 4884419 h 5130710"/>
              <a:gd name="connsiteX165" fmla="*/ 4410701 w 6842126"/>
              <a:gd name="connsiteY165" fmla="*/ 4876290 h 5130710"/>
              <a:gd name="connsiteX166" fmla="*/ 4409314 w 6842126"/>
              <a:gd name="connsiteY166" fmla="*/ 4875735 h 5130710"/>
              <a:gd name="connsiteX167" fmla="*/ 3010900 w 6842126"/>
              <a:gd name="connsiteY167" fmla="*/ 4866613 h 5130710"/>
              <a:gd name="connsiteX168" fmla="*/ 3010062 w 6842126"/>
              <a:gd name="connsiteY168" fmla="*/ 4868145 h 5130710"/>
              <a:gd name="connsiteX169" fmla="*/ 3005177 w 6842126"/>
              <a:gd name="connsiteY169" fmla="*/ 4872570 h 5130710"/>
              <a:gd name="connsiteX170" fmla="*/ 3483979 w 6842126"/>
              <a:gd name="connsiteY170" fmla="*/ 4859747 h 5130710"/>
              <a:gd name="connsiteX171" fmla="*/ 3480767 w 6842126"/>
              <a:gd name="connsiteY171" fmla="*/ 4862383 h 5130710"/>
              <a:gd name="connsiteX172" fmla="*/ 3478683 w 6842126"/>
              <a:gd name="connsiteY172" fmla="*/ 4864984 h 5130710"/>
              <a:gd name="connsiteX173" fmla="*/ 3468531 w 6842126"/>
              <a:gd name="connsiteY173" fmla="*/ 4878767 h 5130710"/>
              <a:gd name="connsiteX174" fmla="*/ 3481136 w 6842126"/>
              <a:gd name="connsiteY174" fmla="*/ 4864299 h 5130710"/>
              <a:gd name="connsiteX175" fmla="*/ 3483979 w 6842126"/>
              <a:gd name="connsiteY175" fmla="*/ 4859747 h 5130710"/>
              <a:gd name="connsiteX176" fmla="*/ 2700511 w 6842126"/>
              <a:gd name="connsiteY176" fmla="*/ 4849817 h 5130710"/>
              <a:gd name="connsiteX177" fmla="*/ 2697957 w 6842126"/>
              <a:gd name="connsiteY177" fmla="*/ 4853947 h 5130710"/>
              <a:gd name="connsiteX178" fmla="*/ 2693363 w 6842126"/>
              <a:gd name="connsiteY178" fmla="*/ 4857121 h 5130710"/>
              <a:gd name="connsiteX179" fmla="*/ 2700511 w 6842126"/>
              <a:gd name="connsiteY179" fmla="*/ 4849817 h 5130710"/>
              <a:gd name="connsiteX180" fmla="*/ 4377465 w 6842126"/>
              <a:gd name="connsiteY180" fmla="*/ 4849816 h 5130710"/>
              <a:gd name="connsiteX181" fmla="*/ 4374909 w 6842126"/>
              <a:gd name="connsiteY181" fmla="*/ 4853946 h 5130710"/>
              <a:gd name="connsiteX182" fmla="*/ 4370316 w 6842126"/>
              <a:gd name="connsiteY182" fmla="*/ 4857120 h 5130710"/>
              <a:gd name="connsiteX183" fmla="*/ 4377465 w 6842126"/>
              <a:gd name="connsiteY183" fmla="*/ 4849816 h 5130710"/>
              <a:gd name="connsiteX184" fmla="*/ 3074464 w 6842126"/>
              <a:gd name="connsiteY184" fmla="*/ 4831806 h 5130710"/>
              <a:gd name="connsiteX185" fmla="*/ 3073837 w 6842126"/>
              <a:gd name="connsiteY185" fmla="*/ 4834055 h 5130710"/>
              <a:gd name="connsiteX186" fmla="*/ 3069911 w 6842126"/>
              <a:gd name="connsiteY186" fmla="*/ 4835826 h 5130710"/>
              <a:gd name="connsiteX187" fmla="*/ 3074464 w 6842126"/>
              <a:gd name="connsiteY187" fmla="*/ 4831806 h 5130710"/>
              <a:gd name="connsiteX188" fmla="*/ 3079016 w 6842126"/>
              <a:gd name="connsiteY188" fmla="*/ 4827782 h 5130710"/>
              <a:gd name="connsiteX189" fmla="*/ 3078388 w 6842126"/>
              <a:gd name="connsiteY189" fmla="*/ 4830034 h 5130710"/>
              <a:gd name="connsiteX190" fmla="*/ 3074464 w 6842126"/>
              <a:gd name="connsiteY190" fmla="*/ 4831806 h 5130710"/>
              <a:gd name="connsiteX191" fmla="*/ 3079016 w 6842126"/>
              <a:gd name="connsiteY191" fmla="*/ 4827782 h 5130710"/>
              <a:gd name="connsiteX192" fmla="*/ 2262659 w 6842126"/>
              <a:gd name="connsiteY192" fmla="*/ 4822043 h 5130710"/>
              <a:gd name="connsiteX193" fmla="*/ 2263093 w 6842126"/>
              <a:gd name="connsiteY193" fmla="*/ 4824178 h 5130710"/>
              <a:gd name="connsiteX194" fmla="*/ 2259335 w 6842126"/>
              <a:gd name="connsiteY194" fmla="*/ 4829464 h 5130710"/>
              <a:gd name="connsiteX195" fmla="*/ 2259064 w 6842126"/>
              <a:gd name="connsiteY195" fmla="*/ 4828668 h 5130710"/>
              <a:gd name="connsiteX196" fmla="*/ 2262659 w 6842126"/>
              <a:gd name="connsiteY196" fmla="*/ 4822043 h 5130710"/>
              <a:gd name="connsiteX197" fmla="*/ 3090309 w 6842126"/>
              <a:gd name="connsiteY197" fmla="*/ 4816229 h 5130710"/>
              <a:gd name="connsiteX198" fmla="*/ 3086358 w 6842126"/>
              <a:gd name="connsiteY198" fmla="*/ 4822372 h 5130710"/>
              <a:gd name="connsiteX199" fmla="*/ 3079016 w 6842126"/>
              <a:gd name="connsiteY199" fmla="*/ 4827782 h 5130710"/>
              <a:gd name="connsiteX200" fmla="*/ 3090309 w 6842126"/>
              <a:gd name="connsiteY200" fmla="*/ 4816229 h 5130710"/>
              <a:gd name="connsiteX201" fmla="*/ 2349897 w 6842126"/>
              <a:gd name="connsiteY201" fmla="*/ 4808176 h 5130710"/>
              <a:gd name="connsiteX202" fmla="*/ 2345344 w 6842126"/>
              <a:gd name="connsiteY202" fmla="*/ 4812814 h 5130710"/>
              <a:gd name="connsiteX203" fmla="*/ 2340785 w 6842126"/>
              <a:gd name="connsiteY203" fmla="*/ 4819380 h 5130710"/>
              <a:gd name="connsiteX204" fmla="*/ 2273632 w 6842126"/>
              <a:gd name="connsiteY204" fmla="*/ 4805148 h 5130710"/>
              <a:gd name="connsiteX205" fmla="*/ 2274470 w 6842126"/>
              <a:gd name="connsiteY205" fmla="*/ 4808170 h 5130710"/>
              <a:gd name="connsiteX206" fmla="*/ 2270765 w 6842126"/>
              <a:gd name="connsiteY206" fmla="*/ 4813381 h 5130710"/>
              <a:gd name="connsiteX207" fmla="*/ 2270131 w 6842126"/>
              <a:gd name="connsiteY207" fmla="*/ 4811806 h 5130710"/>
              <a:gd name="connsiteX208" fmla="*/ 2273632 w 6842126"/>
              <a:gd name="connsiteY208" fmla="*/ 4805148 h 5130710"/>
              <a:gd name="connsiteX209" fmla="*/ 1604748 w 6842126"/>
              <a:gd name="connsiteY209" fmla="*/ 4803518 h 5130710"/>
              <a:gd name="connsiteX210" fmla="*/ 1604471 w 6842126"/>
              <a:gd name="connsiteY210" fmla="*/ 4818384 h 5130710"/>
              <a:gd name="connsiteX211" fmla="*/ 1604748 w 6842126"/>
              <a:gd name="connsiteY211" fmla="*/ 4803518 h 5130710"/>
              <a:gd name="connsiteX212" fmla="*/ 1619720 w 6842126"/>
              <a:gd name="connsiteY212" fmla="*/ 4793563 h 5130710"/>
              <a:gd name="connsiteX213" fmla="*/ 1618894 w 6842126"/>
              <a:gd name="connsiteY213" fmla="*/ 4797606 h 5130710"/>
              <a:gd name="connsiteX214" fmla="*/ 1618848 w 6842126"/>
              <a:gd name="connsiteY214" fmla="*/ 4797824 h 5130710"/>
              <a:gd name="connsiteX215" fmla="*/ 2800605 w 6842126"/>
              <a:gd name="connsiteY215" fmla="*/ 4792523 h 5130710"/>
              <a:gd name="connsiteX216" fmla="*/ 2780272 w 6842126"/>
              <a:gd name="connsiteY216" fmla="*/ 4817026 h 5130710"/>
              <a:gd name="connsiteX217" fmla="*/ 2791469 w 6842126"/>
              <a:gd name="connsiteY217" fmla="*/ 4801625 h 5130710"/>
              <a:gd name="connsiteX218" fmla="*/ 4477559 w 6842126"/>
              <a:gd name="connsiteY218" fmla="*/ 4792522 h 5130710"/>
              <a:gd name="connsiteX219" fmla="*/ 4457223 w 6842126"/>
              <a:gd name="connsiteY219" fmla="*/ 4817024 h 5130710"/>
              <a:gd name="connsiteX220" fmla="*/ 4468421 w 6842126"/>
              <a:gd name="connsiteY220" fmla="*/ 4801624 h 5130710"/>
              <a:gd name="connsiteX221" fmla="*/ 2800687 w 6842126"/>
              <a:gd name="connsiteY221" fmla="*/ 4792425 h 5130710"/>
              <a:gd name="connsiteX222" fmla="*/ 2800698 w 6842126"/>
              <a:gd name="connsiteY222" fmla="*/ 4792432 h 5130710"/>
              <a:gd name="connsiteX223" fmla="*/ 2800605 w 6842126"/>
              <a:gd name="connsiteY223" fmla="*/ 4792523 h 5130710"/>
              <a:gd name="connsiteX224" fmla="*/ 4477639 w 6842126"/>
              <a:gd name="connsiteY224" fmla="*/ 4792424 h 5130710"/>
              <a:gd name="connsiteX225" fmla="*/ 4477649 w 6842126"/>
              <a:gd name="connsiteY225" fmla="*/ 4792431 h 5130710"/>
              <a:gd name="connsiteX226" fmla="*/ 4477559 w 6842126"/>
              <a:gd name="connsiteY226" fmla="*/ 4792522 h 5130710"/>
              <a:gd name="connsiteX227" fmla="*/ 2285344 w 6842126"/>
              <a:gd name="connsiteY227" fmla="*/ 4788515 h 5130710"/>
              <a:gd name="connsiteX228" fmla="*/ 2286053 w 6842126"/>
              <a:gd name="connsiteY228" fmla="*/ 4792014 h 5130710"/>
              <a:gd name="connsiteX229" fmla="*/ 2282283 w 6842126"/>
              <a:gd name="connsiteY229" fmla="*/ 4797246 h 5130710"/>
              <a:gd name="connsiteX230" fmla="*/ 2281474 w 6842126"/>
              <a:gd name="connsiteY230" fmla="*/ 4795040 h 5130710"/>
              <a:gd name="connsiteX231" fmla="*/ 2285344 w 6842126"/>
              <a:gd name="connsiteY231" fmla="*/ 4788515 h 5130710"/>
              <a:gd name="connsiteX232" fmla="*/ 1621116 w 6842126"/>
              <a:gd name="connsiteY232" fmla="*/ 4786732 h 5130710"/>
              <a:gd name="connsiteX233" fmla="*/ 1619720 w 6842126"/>
              <a:gd name="connsiteY233" fmla="*/ 4793563 h 5130710"/>
              <a:gd name="connsiteX234" fmla="*/ 1619925 w 6842126"/>
              <a:gd name="connsiteY234" fmla="*/ 4792552 h 5130710"/>
              <a:gd name="connsiteX235" fmla="*/ 3144366 w 6842126"/>
              <a:gd name="connsiteY235" fmla="*/ 4783880 h 5130710"/>
              <a:gd name="connsiteX236" fmla="*/ 3138879 w 6842126"/>
              <a:gd name="connsiteY236" fmla="*/ 4793883 h 5130710"/>
              <a:gd name="connsiteX237" fmla="*/ 3107668 w 6842126"/>
              <a:gd name="connsiteY237" fmla="*/ 4836837 h 5130710"/>
              <a:gd name="connsiteX238" fmla="*/ 3094213 w 6842126"/>
              <a:gd name="connsiteY238" fmla="*/ 4859129 h 5130710"/>
              <a:gd name="connsiteX239" fmla="*/ 3094090 w 6842126"/>
              <a:gd name="connsiteY239" fmla="*/ 4858512 h 5130710"/>
              <a:gd name="connsiteX240" fmla="*/ 3083300 w 6842126"/>
              <a:gd name="connsiteY240" fmla="*/ 4867457 h 5130710"/>
              <a:gd name="connsiteX241" fmla="*/ 3079329 w 6842126"/>
              <a:gd name="connsiteY241" fmla="*/ 4870873 h 5130710"/>
              <a:gd name="connsiteX242" fmla="*/ 3083264 w 6842126"/>
              <a:gd name="connsiteY242" fmla="*/ 4863641 h 5130710"/>
              <a:gd name="connsiteX243" fmla="*/ 3110374 w 6842126"/>
              <a:gd name="connsiteY243" fmla="*/ 4817289 h 5130710"/>
              <a:gd name="connsiteX244" fmla="*/ 3125547 w 6842126"/>
              <a:gd name="connsiteY244" fmla="*/ 4803675 h 5130710"/>
              <a:gd name="connsiteX245" fmla="*/ 1621726 w 6842126"/>
              <a:gd name="connsiteY245" fmla="*/ 4783762 h 5130710"/>
              <a:gd name="connsiteX246" fmla="*/ 1621140 w 6842126"/>
              <a:gd name="connsiteY246" fmla="*/ 4786619 h 5130710"/>
              <a:gd name="connsiteX247" fmla="*/ 1621116 w 6842126"/>
              <a:gd name="connsiteY247" fmla="*/ 4786732 h 5130710"/>
              <a:gd name="connsiteX248" fmla="*/ 4012907 w 6842126"/>
              <a:gd name="connsiteY248" fmla="*/ 4778968 h 5130710"/>
              <a:gd name="connsiteX249" fmla="*/ 3990608 w 6842126"/>
              <a:gd name="connsiteY249" fmla="*/ 4817879 h 5130710"/>
              <a:gd name="connsiteX250" fmla="*/ 3986753 w 6842126"/>
              <a:gd name="connsiteY250" fmla="*/ 4821524 h 5130710"/>
              <a:gd name="connsiteX251" fmla="*/ 3981891 w 6842126"/>
              <a:gd name="connsiteY251" fmla="*/ 4825504 h 5130710"/>
              <a:gd name="connsiteX252" fmla="*/ 3991480 w 6842126"/>
              <a:gd name="connsiteY252" fmla="*/ 4805995 h 5130710"/>
              <a:gd name="connsiteX253" fmla="*/ 4001404 w 6842126"/>
              <a:gd name="connsiteY253" fmla="*/ 4787765 h 5130710"/>
              <a:gd name="connsiteX254" fmla="*/ 4009477 w 6842126"/>
              <a:gd name="connsiteY254" fmla="*/ 4781874 h 5130710"/>
              <a:gd name="connsiteX255" fmla="*/ 3076977 w 6842126"/>
              <a:gd name="connsiteY255" fmla="*/ 4774888 h 5130710"/>
              <a:gd name="connsiteX256" fmla="*/ 3068333 w 6842126"/>
              <a:gd name="connsiteY256" fmla="*/ 4779762 h 5130710"/>
              <a:gd name="connsiteX257" fmla="*/ 3065637 w 6842126"/>
              <a:gd name="connsiteY257" fmla="*/ 4784930 h 5130710"/>
              <a:gd name="connsiteX258" fmla="*/ 3062876 w 6842126"/>
              <a:gd name="connsiteY258" fmla="*/ 4789058 h 5130710"/>
              <a:gd name="connsiteX259" fmla="*/ 3063118 w 6842126"/>
              <a:gd name="connsiteY259" fmla="*/ 4788875 h 5130710"/>
              <a:gd name="connsiteX260" fmla="*/ 3064051 w 6842126"/>
              <a:gd name="connsiteY260" fmla="*/ 4788196 h 5130710"/>
              <a:gd name="connsiteX261" fmla="*/ 2243967 w 6842126"/>
              <a:gd name="connsiteY261" fmla="*/ 4773859 h 5130710"/>
              <a:gd name="connsiteX262" fmla="*/ 2245001 w 6842126"/>
              <a:gd name="connsiteY262" fmla="*/ 4785033 h 5130710"/>
              <a:gd name="connsiteX263" fmla="*/ 2243967 w 6842126"/>
              <a:gd name="connsiteY263" fmla="*/ 4773859 h 5130710"/>
              <a:gd name="connsiteX264" fmla="*/ 1548301 w 6842126"/>
              <a:gd name="connsiteY264" fmla="*/ 4772721 h 5130710"/>
              <a:gd name="connsiteX265" fmla="*/ 1549335 w 6842126"/>
              <a:gd name="connsiteY265" fmla="*/ 4783891 h 5130710"/>
              <a:gd name="connsiteX266" fmla="*/ 1548301 w 6842126"/>
              <a:gd name="connsiteY266" fmla="*/ 4772721 h 5130710"/>
              <a:gd name="connsiteX267" fmla="*/ 2819599 w 6842126"/>
              <a:gd name="connsiteY267" fmla="*/ 4768558 h 5130710"/>
              <a:gd name="connsiteX268" fmla="*/ 2810954 w 6842126"/>
              <a:gd name="connsiteY268" fmla="*/ 4780053 h 5130710"/>
              <a:gd name="connsiteX269" fmla="*/ 2800687 w 6842126"/>
              <a:gd name="connsiteY269" fmla="*/ 4792425 h 5130710"/>
              <a:gd name="connsiteX270" fmla="*/ 2798260 w 6842126"/>
              <a:gd name="connsiteY270" fmla="*/ 4791051 h 5130710"/>
              <a:gd name="connsiteX271" fmla="*/ 2819599 w 6842126"/>
              <a:gd name="connsiteY271" fmla="*/ 4768558 h 5130710"/>
              <a:gd name="connsiteX272" fmla="*/ 4496551 w 6842126"/>
              <a:gd name="connsiteY272" fmla="*/ 4768557 h 5130710"/>
              <a:gd name="connsiteX273" fmla="*/ 4487908 w 6842126"/>
              <a:gd name="connsiteY273" fmla="*/ 4780051 h 5130710"/>
              <a:gd name="connsiteX274" fmla="*/ 4477639 w 6842126"/>
              <a:gd name="connsiteY274" fmla="*/ 4792424 h 5130710"/>
              <a:gd name="connsiteX275" fmla="*/ 4475211 w 6842126"/>
              <a:gd name="connsiteY275" fmla="*/ 4791051 h 5130710"/>
              <a:gd name="connsiteX276" fmla="*/ 4496551 w 6842126"/>
              <a:gd name="connsiteY276" fmla="*/ 4768557 h 5130710"/>
              <a:gd name="connsiteX277" fmla="*/ 2272956 w 6842126"/>
              <a:gd name="connsiteY277" fmla="*/ 4752408 h 5130710"/>
              <a:gd name="connsiteX278" fmla="*/ 2272117 w 6842126"/>
              <a:gd name="connsiteY278" fmla="*/ 4753939 h 5130710"/>
              <a:gd name="connsiteX279" fmla="*/ 2267233 w 6842126"/>
              <a:gd name="connsiteY279" fmla="*/ 4758364 h 5130710"/>
              <a:gd name="connsiteX280" fmla="*/ 3949907 w 6842126"/>
              <a:gd name="connsiteY280" fmla="*/ 4752407 h 5130710"/>
              <a:gd name="connsiteX281" fmla="*/ 3949069 w 6842126"/>
              <a:gd name="connsiteY281" fmla="*/ 4753938 h 5130710"/>
              <a:gd name="connsiteX282" fmla="*/ 3944185 w 6842126"/>
              <a:gd name="connsiteY282" fmla="*/ 4758363 h 5130710"/>
              <a:gd name="connsiteX283" fmla="*/ 2746035 w 6842126"/>
              <a:gd name="connsiteY283" fmla="*/ 4745542 h 5130710"/>
              <a:gd name="connsiteX284" fmla="*/ 2742823 w 6842126"/>
              <a:gd name="connsiteY284" fmla="*/ 4748178 h 5130710"/>
              <a:gd name="connsiteX285" fmla="*/ 2740739 w 6842126"/>
              <a:gd name="connsiteY285" fmla="*/ 4750780 h 5130710"/>
              <a:gd name="connsiteX286" fmla="*/ 2730587 w 6842126"/>
              <a:gd name="connsiteY286" fmla="*/ 4764563 h 5130710"/>
              <a:gd name="connsiteX287" fmla="*/ 2743191 w 6842126"/>
              <a:gd name="connsiteY287" fmla="*/ 4750092 h 5130710"/>
              <a:gd name="connsiteX288" fmla="*/ 2746035 w 6842126"/>
              <a:gd name="connsiteY288" fmla="*/ 4745542 h 5130710"/>
              <a:gd name="connsiteX289" fmla="*/ 4422989 w 6842126"/>
              <a:gd name="connsiteY289" fmla="*/ 4745541 h 5130710"/>
              <a:gd name="connsiteX290" fmla="*/ 4419774 w 6842126"/>
              <a:gd name="connsiteY290" fmla="*/ 4748177 h 5130710"/>
              <a:gd name="connsiteX291" fmla="*/ 4417691 w 6842126"/>
              <a:gd name="connsiteY291" fmla="*/ 4750779 h 5130710"/>
              <a:gd name="connsiteX292" fmla="*/ 4407541 w 6842126"/>
              <a:gd name="connsiteY292" fmla="*/ 4764562 h 5130710"/>
              <a:gd name="connsiteX293" fmla="*/ 4420144 w 6842126"/>
              <a:gd name="connsiteY293" fmla="*/ 4750091 h 5130710"/>
              <a:gd name="connsiteX294" fmla="*/ 4422989 w 6842126"/>
              <a:gd name="connsiteY294" fmla="*/ 4745541 h 5130710"/>
              <a:gd name="connsiteX295" fmla="*/ 3106691 w 6842126"/>
              <a:gd name="connsiteY295" fmla="*/ 4740322 h 5130710"/>
              <a:gd name="connsiteX296" fmla="*/ 3106898 w 6842126"/>
              <a:gd name="connsiteY296" fmla="*/ 4741029 h 5130710"/>
              <a:gd name="connsiteX297" fmla="*/ 3107601 w 6842126"/>
              <a:gd name="connsiteY297" fmla="*/ 4743393 h 5130710"/>
              <a:gd name="connsiteX298" fmla="*/ 2936143 w 6842126"/>
              <a:gd name="connsiteY298" fmla="*/ 4739963 h 5130710"/>
              <a:gd name="connsiteX299" fmla="*/ 2934934 w 6842126"/>
              <a:gd name="connsiteY299" fmla="*/ 4743293 h 5130710"/>
              <a:gd name="connsiteX300" fmla="*/ 2934992 w 6842126"/>
              <a:gd name="connsiteY300" fmla="*/ 4743218 h 5130710"/>
              <a:gd name="connsiteX301" fmla="*/ 2936308 w 6842126"/>
              <a:gd name="connsiteY301" fmla="*/ 4740304 h 5130710"/>
              <a:gd name="connsiteX302" fmla="*/ 2942352 w 6842126"/>
              <a:gd name="connsiteY302" fmla="*/ 4737553 h 5130710"/>
              <a:gd name="connsiteX303" fmla="*/ 2941294 w 6842126"/>
              <a:gd name="connsiteY303" fmla="*/ 4740080 h 5130710"/>
              <a:gd name="connsiteX304" fmla="*/ 2942201 w 6842126"/>
              <a:gd name="connsiteY304" fmla="*/ 4739605 h 5130710"/>
              <a:gd name="connsiteX305" fmla="*/ 3093574 w 6842126"/>
              <a:gd name="connsiteY305" fmla="*/ 4735835 h 5130710"/>
              <a:gd name="connsiteX306" fmla="*/ 3085011 w 6842126"/>
              <a:gd name="connsiteY306" fmla="*/ 4748326 h 5130710"/>
              <a:gd name="connsiteX307" fmla="*/ 3076640 w 6842126"/>
              <a:gd name="connsiteY307" fmla="*/ 4763837 h 5130710"/>
              <a:gd name="connsiteX308" fmla="*/ 3075152 w 6842126"/>
              <a:gd name="connsiteY308" fmla="*/ 4766690 h 5130710"/>
              <a:gd name="connsiteX309" fmla="*/ 3086883 w 6842126"/>
              <a:gd name="connsiteY309" fmla="*/ 4751652 h 5130710"/>
              <a:gd name="connsiteX310" fmla="*/ 3093290 w 6842126"/>
              <a:gd name="connsiteY310" fmla="*/ 4736786 h 5130710"/>
              <a:gd name="connsiteX311" fmla="*/ 3085438 w 6842126"/>
              <a:gd name="connsiteY311" fmla="*/ 4734864 h 5130710"/>
              <a:gd name="connsiteX312" fmla="*/ 3087187 w 6842126"/>
              <a:gd name="connsiteY312" fmla="*/ 4735305 h 5130710"/>
              <a:gd name="connsiteX313" fmla="*/ 3084258 w 6842126"/>
              <a:gd name="connsiteY313" fmla="*/ 4739727 h 5130710"/>
              <a:gd name="connsiteX314" fmla="*/ 3080094 w 6842126"/>
              <a:gd name="connsiteY314" fmla="*/ 4741868 h 5130710"/>
              <a:gd name="connsiteX315" fmla="*/ 3085438 w 6842126"/>
              <a:gd name="connsiteY315" fmla="*/ 4734864 h 5130710"/>
              <a:gd name="connsiteX316" fmla="*/ 3169613 w 6842126"/>
              <a:gd name="connsiteY316" fmla="*/ 4731798 h 5130710"/>
              <a:gd name="connsiteX317" fmla="*/ 3165891 w 6842126"/>
              <a:gd name="connsiteY317" fmla="*/ 4734164 h 5130710"/>
              <a:gd name="connsiteX318" fmla="*/ 3165051 w 6842126"/>
              <a:gd name="connsiteY318" fmla="*/ 4735011 h 5130710"/>
              <a:gd name="connsiteX319" fmla="*/ 3163275 w 6842126"/>
              <a:gd name="connsiteY319" fmla="*/ 4737647 h 5130710"/>
              <a:gd name="connsiteX320" fmla="*/ 3164906 w 6842126"/>
              <a:gd name="connsiteY320" fmla="*/ 4740482 h 5130710"/>
              <a:gd name="connsiteX321" fmla="*/ 3171003 w 6842126"/>
              <a:gd name="connsiteY321" fmla="*/ 4732353 h 5130710"/>
              <a:gd name="connsiteX322" fmla="*/ 3169613 w 6842126"/>
              <a:gd name="connsiteY322" fmla="*/ 4731798 h 5130710"/>
              <a:gd name="connsiteX323" fmla="*/ 2348917 w 6842126"/>
              <a:gd name="connsiteY323" fmla="*/ 4725373 h 5130710"/>
              <a:gd name="connsiteX324" fmla="*/ 2349862 w 6842126"/>
              <a:gd name="connsiteY324" fmla="*/ 4729095 h 5130710"/>
              <a:gd name="connsiteX325" fmla="*/ 2344047 w 6842126"/>
              <a:gd name="connsiteY325" fmla="*/ 4737816 h 5130710"/>
              <a:gd name="connsiteX326" fmla="*/ 2344407 w 6842126"/>
              <a:gd name="connsiteY326" fmla="*/ 4734046 h 5130710"/>
              <a:gd name="connsiteX327" fmla="*/ 2343265 w 6842126"/>
              <a:gd name="connsiteY327" fmla="*/ 4733247 h 5130710"/>
              <a:gd name="connsiteX328" fmla="*/ 4013471 w 6842126"/>
              <a:gd name="connsiteY328" fmla="*/ 4717598 h 5130710"/>
              <a:gd name="connsiteX329" fmla="*/ 4012844 w 6842126"/>
              <a:gd name="connsiteY329" fmla="*/ 4719849 h 5130710"/>
              <a:gd name="connsiteX330" fmla="*/ 4008919 w 6842126"/>
              <a:gd name="connsiteY330" fmla="*/ 4721621 h 5130710"/>
              <a:gd name="connsiteX331" fmla="*/ 4013471 w 6842126"/>
              <a:gd name="connsiteY331" fmla="*/ 4717598 h 5130710"/>
              <a:gd name="connsiteX332" fmla="*/ 4018023 w 6842126"/>
              <a:gd name="connsiteY332" fmla="*/ 4713577 h 5130710"/>
              <a:gd name="connsiteX333" fmla="*/ 4017396 w 6842126"/>
              <a:gd name="connsiteY333" fmla="*/ 4715827 h 5130710"/>
              <a:gd name="connsiteX334" fmla="*/ 4013471 w 6842126"/>
              <a:gd name="connsiteY334" fmla="*/ 4717598 h 5130710"/>
              <a:gd name="connsiteX335" fmla="*/ 4018023 w 6842126"/>
              <a:gd name="connsiteY335" fmla="*/ 4713577 h 5130710"/>
              <a:gd name="connsiteX336" fmla="*/ 1524714 w 6842126"/>
              <a:gd name="connsiteY336" fmla="*/ 4707839 h 5130710"/>
              <a:gd name="connsiteX337" fmla="*/ 1525147 w 6842126"/>
              <a:gd name="connsiteY337" fmla="*/ 4709973 h 5130710"/>
              <a:gd name="connsiteX338" fmla="*/ 1521390 w 6842126"/>
              <a:gd name="connsiteY338" fmla="*/ 4715258 h 5130710"/>
              <a:gd name="connsiteX339" fmla="*/ 1521120 w 6842126"/>
              <a:gd name="connsiteY339" fmla="*/ 4714464 h 5130710"/>
              <a:gd name="connsiteX340" fmla="*/ 1524714 w 6842126"/>
              <a:gd name="connsiteY340" fmla="*/ 4707839 h 5130710"/>
              <a:gd name="connsiteX341" fmla="*/ 4029317 w 6842126"/>
              <a:gd name="connsiteY341" fmla="*/ 4702023 h 5130710"/>
              <a:gd name="connsiteX342" fmla="*/ 4025366 w 6842126"/>
              <a:gd name="connsiteY342" fmla="*/ 4708166 h 5130710"/>
              <a:gd name="connsiteX343" fmla="*/ 4018023 w 6842126"/>
              <a:gd name="connsiteY343" fmla="*/ 4713577 h 5130710"/>
              <a:gd name="connsiteX344" fmla="*/ 4029317 w 6842126"/>
              <a:gd name="connsiteY344" fmla="*/ 4702023 h 5130710"/>
              <a:gd name="connsiteX345" fmla="*/ 3150337 w 6842126"/>
              <a:gd name="connsiteY345" fmla="*/ 4695095 h 5130710"/>
              <a:gd name="connsiteX346" fmla="*/ 3147648 w 6842126"/>
              <a:gd name="connsiteY346" fmla="*/ 4697544 h 5130710"/>
              <a:gd name="connsiteX347" fmla="*/ 3140451 w 6842126"/>
              <a:gd name="connsiteY347" fmla="*/ 4706937 h 5130710"/>
              <a:gd name="connsiteX348" fmla="*/ 3135117 w 6842126"/>
              <a:gd name="connsiteY348" fmla="*/ 4711214 h 5130710"/>
              <a:gd name="connsiteX349" fmla="*/ 3123683 w 6842126"/>
              <a:gd name="connsiteY349" fmla="*/ 4726913 h 5130710"/>
              <a:gd name="connsiteX350" fmla="*/ 3132485 w 6842126"/>
              <a:gd name="connsiteY350" fmla="*/ 4717891 h 5130710"/>
              <a:gd name="connsiteX351" fmla="*/ 3146138 w 6842126"/>
              <a:gd name="connsiteY351" fmla="*/ 4704405 h 5130710"/>
              <a:gd name="connsiteX352" fmla="*/ 3149216 w 6842126"/>
              <a:gd name="connsiteY352" fmla="*/ 4697392 h 5130710"/>
              <a:gd name="connsiteX353" fmla="*/ 1741424 w 6842126"/>
              <a:gd name="connsiteY353" fmla="*/ 4692321 h 5130710"/>
              <a:gd name="connsiteX354" fmla="*/ 1739521 w 6842126"/>
              <a:gd name="connsiteY354" fmla="*/ 4704624 h 5130710"/>
              <a:gd name="connsiteX355" fmla="*/ 1741424 w 6842126"/>
              <a:gd name="connsiteY355" fmla="*/ 4692321 h 5130710"/>
              <a:gd name="connsiteX356" fmla="*/ 1535687 w 6842126"/>
              <a:gd name="connsiteY356" fmla="*/ 4690943 h 5130710"/>
              <a:gd name="connsiteX357" fmla="*/ 1536525 w 6842126"/>
              <a:gd name="connsiteY357" fmla="*/ 4693963 h 5130710"/>
              <a:gd name="connsiteX358" fmla="*/ 1532821 w 6842126"/>
              <a:gd name="connsiteY358" fmla="*/ 4699177 h 5130710"/>
              <a:gd name="connsiteX359" fmla="*/ 1532186 w 6842126"/>
              <a:gd name="connsiteY359" fmla="*/ 4697602 h 5130710"/>
              <a:gd name="connsiteX360" fmla="*/ 1535687 w 6842126"/>
              <a:gd name="connsiteY360" fmla="*/ 4690943 h 5130710"/>
              <a:gd name="connsiteX361" fmla="*/ 2315776 w 6842126"/>
              <a:gd name="connsiteY361" fmla="*/ 4690683 h 5130710"/>
              <a:gd name="connsiteX362" fmla="*/ 2312682 w 6842126"/>
              <a:gd name="connsiteY362" fmla="*/ 4692800 h 5130710"/>
              <a:gd name="connsiteX363" fmla="*/ 2296009 w 6842126"/>
              <a:gd name="connsiteY363" fmla="*/ 4716583 h 5130710"/>
              <a:gd name="connsiteX364" fmla="*/ 2322577 w 6842126"/>
              <a:gd name="connsiteY364" fmla="*/ 4690772 h 5130710"/>
              <a:gd name="connsiteX365" fmla="*/ 3742005 w 6842126"/>
              <a:gd name="connsiteY365" fmla="*/ 4675230 h 5130710"/>
              <a:gd name="connsiteX366" fmla="*/ 3743459 w 6842126"/>
              <a:gd name="connsiteY366" fmla="*/ 4677172 h 5130710"/>
              <a:gd name="connsiteX367" fmla="*/ 3743654 w 6842126"/>
              <a:gd name="connsiteY367" fmla="*/ 4679591 h 5130710"/>
              <a:gd name="connsiteX368" fmla="*/ 3742005 w 6842126"/>
              <a:gd name="connsiteY368" fmla="*/ 4675230 h 5130710"/>
              <a:gd name="connsiteX369" fmla="*/ 1547399 w 6842126"/>
              <a:gd name="connsiteY369" fmla="*/ 4674309 h 5130710"/>
              <a:gd name="connsiteX370" fmla="*/ 1548107 w 6842126"/>
              <a:gd name="connsiteY370" fmla="*/ 4677809 h 5130710"/>
              <a:gd name="connsiteX371" fmla="*/ 1544338 w 6842126"/>
              <a:gd name="connsiteY371" fmla="*/ 4683041 h 5130710"/>
              <a:gd name="connsiteX372" fmla="*/ 1543529 w 6842126"/>
              <a:gd name="connsiteY372" fmla="*/ 4680836 h 5130710"/>
              <a:gd name="connsiteX373" fmla="*/ 1547399 w 6842126"/>
              <a:gd name="connsiteY373" fmla="*/ 4674309 h 5130710"/>
              <a:gd name="connsiteX374" fmla="*/ 3229120 w 6842126"/>
              <a:gd name="connsiteY374" fmla="*/ 4672374 h 5130710"/>
              <a:gd name="connsiteX375" fmla="*/ 3226526 w 6842126"/>
              <a:gd name="connsiteY375" fmla="*/ 4675655 h 5130710"/>
              <a:gd name="connsiteX376" fmla="*/ 3226253 w 6842126"/>
              <a:gd name="connsiteY376" fmla="*/ 4676581 h 5130710"/>
              <a:gd name="connsiteX377" fmla="*/ 3226797 w 6842126"/>
              <a:gd name="connsiteY377" fmla="*/ 4676483 h 5130710"/>
              <a:gd name="connsiteX378" fmla="*/ 3229973 w 6842126"/>
              <a:gd name="connsiteY378" fmla="*/ 4673456 h 5130710"/>
              <a:gd name="connsiteX379" fmla="*/ 3229981 w 6842126"/>
              <a:gd name="connsiteY379" fmla="*/ 4672513 h 5130710"/>
              <a:gd name="connsiteX380" fmla="*/ 2406422 w 6842126"/>
              <a:gd name="connsiteY380" fmla="*/ 4669677 h 5130710"/>
              <a:gd name="connsiteX381" fmla="*/ 2400934 w 6842126"/>
              <a:gd name="connsiteY381" fmla="*/ 4679679 h 5130710"/>
              <a:gd name="connsiteX382" fmla="*/ 2369725 w 6842126"/>
              <a:gd name="connsiteY382" fmla="*/ 4722633 h 5130710"/>
              <a:gd name="connsiteX383" fmla="*/ 2356269 w 6842126"/>
              <a:gd name="connsiteY383" fmla="*/ 4744925 h 5130710"/>
              <a:gd name="connsiteX384" fmla="*/ 2356145 w 6842126"/>
              <a:gd name="connsiteY384" fmla="*/ 4744307 h 5130710"/>
              <a:gd name="connsiteX385" fmla="*/ 2345354 w 6842126"/>
              <a:gd name="connsiteY385" fmla="*/ 4753252 h 5130710"/>
              <a:gd name="connsiteX386" fmla="*/ 2341384 w 6842126"/>
              <a:gd name="connsiteY386" fmla="*/ 4756667 h 5130710"/>
              <a:gd name="connsiteX387" fmla="*/ 2345320 w 6842126"/>
              <a:gd name="connsiteY387" fmla="*/ 4749437 h 5130710"/>
              <a:gd name="connsiteX388" fmla="*/ 2372429 w 6842126"/>
              <a:gd name="connsiteY388" fmla="*/ 4703084 h 5130710"/>
              <a:gd name="connsiteX389" fmla="*/ 2387601 w 6842126"/>
              <a:gd name="connsiteY389" fmla="*/ 4689471 h 5130710"/>
              <a:gd name="connsiteX390" fmla="*/ 4083375 w 6842126"/>
              <a:gd name="connsiteY390" fmla="*/ 4669675 h 5130710"/>
              <a:gd name="connsiteX391" fmla="*/ 4077886 w 6842126"/>
              <a:gd name="connsiteY391" fmla="*/ 4679678 h 5130710"/>
              <a:gd name="connsiteX392" fmla="*/ 4046676 w 6842126"/>
              <a:gd name="connsiteY392" fmla="*/ 4722632 h 5130710"/>
              <a:gd name="connsiteX393" fmla="*/ 4033220 w 6842126"/>
              <a:gd name="connsiteY393" fmla="*/ 4744924 h 5130710"/>
              <a:gd name="connsiteX394" fmla="*/ 4033099 w 6842126"/>
              <a:gd name="connsiteY394" fmla="*/ 4744305 h 5130710"/>
              <a:gd name="connsiteX395" fmla="*/ 4022307 w 6842126"/>
              <a:gd name="connsiteY395" fmla="*/ 4753252 h 5130710"/>
              <a:gd name="connsiteX396" fmla="*/ 4018336 w 6842126"/>
              <a:gd name="connsiteY396" fmla="*/ 4756665 h 5130710"/>
              <a:gd name="connsiteX397" fmla="*/ 4022271 w 6842126"/>
              <a:gd name="connsiteY397" fmla="*/ 4749436 h 5130710"/>
              <a:gd name="connsiteX398" fmla="*/ 4049381 w 6842126"/>
              <a:gd name="connsiteY398" fmla="*/ 4703084 h 5130710"/>
              <a:gd name="connsiteX399" fmla="*/ 4064554 w 6842126"/>
              <a:gd name="connsiteY399" fmla="*/ 4689468 h 5130710"/>
              <a:gd name="connsiteX400" fmla="*/ 4015985 w 6842126"/>
              <a:gd name="connsiteY400" fmla="*/ 4660681 h 5130710"/>
              <a:gd name="connsiteX401" fmla="*/ 4007341 w 6842126"/>
              <a:gd name="connsiteY401" fmla="*/ 4665556 h 5130710"/>
              <a:gd name="connsiteX402" fmla="*/ 4004645 w 6842126"/>
              <a:gd name="connsiteY402" fmla="*/ 4670725 h 5130710"/>
              <a:gd name="connsiteX403" fmla="*/ 4001883 w 6842126"/>
              <a:gd name="connsiteY403" fmla="*/ 4674853 h 5130710"/>
              <a:gd name="connsiteX404" fmla="*/ 4002128 w 6842126"/>
              <a:gd name="connsiteY404" fmla="*/ 4674668 h 5130710"/>
              <a:gd name="connsiteX405" fmla="*/ 4003059 w 6842126"/>
              <a:gd name="connsiteY405" fmla="*/ 4673990 h 5130710"/>
              <a:gd name="connsiteX406" fmla="*/ 1506024 w 6842126"/>
              <a:gd name="connsiteY406" fmla="*/ 4659655 h 5130710"/>
              <a:gd name="connsiteX407" fmla="*/ 1507056 w 6842126"/>
              <a:gd name="connsiteY407" fmla="*/ 4670828 h 5130710"/>
              <a:gd name="connsiteX408" fmla="*/ 1506024 w 6842126"/>
              <a:gd name="connsiteY408" fmla="*/ 4659655 h 5130710"/>
              <a:gd name="connsiteX409" fmla="*/ 4045698 w 6842126"/>
              <a:gd name="connsiteY409" fmla="*/ 4626117 h 5130710"/>
              <a:gd name="connsiteX410" fmla="*/ 4045905 w 6842126"/>
              <a:gd name="connsiteY410" fmla="*/ 4626823 h 5130710"/>
              <a:gd name="connsiteX411" fmla="*/ 4046611 w 6842126"/>
              <a:gd name="connsiteY411" fmla="*/ 4629186 h 5130710"/>
              <a:gd name="connsiteX412" fmla="*/ 4024446 w 6842126"/>
              <a:gd name="connsiteY412" fmla="*/ 4620658 h 5130710"/>
              <a:gd name="connsiteX413" fmla="*/ 4026194 w 6842126"/>
              <a:gd name="connsiteY413" fmla="*/ 4621100 h 5130710"/>
              <a:gd name="connsiteX414" fmla="*/ 4023267 w 6842126"/>
              <a:gd name="connsiteY414" fmla="*/ 4625522 h 5130710"/>
              <a:gd name="connsiteX415" fmla="*/ 4019102 w 6842126"/>
              <a:gd name="connsiteY415" fmla="*/ 4627662 h 5130710"/>
              <a:gd name="connsiteX416" fmla="*/ 4024446 w 6842126"/>
              <a:gd name="connsiteY416" fmla="*/ 4620658 h 5130710"/>
              <a:gd name="connsiteX417" fmla="*/ 2431940 w 6842126"/>
              <a:gd name="connsiteY417" fmla="*/ 4617702 h 5130710"/>
              <a:gd name="connsiteX418" fmla="*/ 2426451 w 6842126"/>
              <a:gd name="connsiteY418" fmla="*/ 4625389 h 5130710"/>
              <a:gd name="connsiteX419" fmla="*/ 2426961 w 6842126"/>
              <a:gd name="connsiteY419" fmla="*/ 4626277 h 5130710"/>
              <a:gd name="connsiteX420" fmla="*/ 2433058 w 6842126"/>
              <a:gd name="connsiteY420" fmla="*/ 4618150 h 5130710"/>
              <a:gd name="connsiteX421" fmla="*/ 4108622 w 6842126"/>
              <a:gd name="connsiteY421" fmla="*/ 4617593 h 5130710"/>
              <a:gd name="connsiteX422" fmla="*/ 4104899 w 6842126"/>
              <a:gd name="connsiteY422" fmla="*/ 4619959 h 5130710"/>
              <a:gd name="connsiteX423" fmla="*/ 4104059 w 6842126"/>
              <a:gd name="connsiteY423" fmla="*/ 4620803 h 5130710"/>
              <a:gd name="connsiteX424" fmla="*/ 4102282 w 6842126"/>
              <a:gd name="connsiteY424" fmla="*/ 4623442 h 5130710"/>
              <a:gd name="connsiteX425" fmla="*/ 4103914 w 6842126"/>
              <a:gd name="connsiteY425" fmla="*/ 4626276 h 5130710"/>
              <a:gd name="connsiteX426" fmla="*/ 4110010 w 6842126"/>
              <a:gd name="connsiteY426" fmla="*/ 4618148 h 5130710"/>
              <a:gd name="connsiteX427" fmla="*/ 4108622 w 6842126"/>
              <a:gd name="connsiteY427" fmla="*/ 4617593 h 5130710"/>
              <a:gd name="connsiteX428" fmla="*/ 1610973 w 6842126"/>
              <a:gd name="connsiteY428" fmla="*/ 4611167 h 5130710"/>
              <a:gd name="connsiteX429" fmla="*/ 1611918 w 6842126"/>
              <a:gd name="connsiteY429" fmla="*/ 4614891 h 5130710"/>
              <a:gd name="connsiteX430" fmla="*/ 1606102 w 6842126"/>
              <a:gd name="connsiteY430" fmla="*/ 4623611 h 5130710"/>
              <a:gd name="connsiteX431" fmla="*/ 1606462 w 6842126"/>
              <a:gd name="connsiteY431" fmla="*/ 4619843 h 5130710"/>
              <a:gd name="connsiteX432" fmla="*/ 1605320 w 6842126"/>
              <a:gd name="connsiteY432" fmla="*/ 4619043 h 5130710"/>
              <a:gd name="connsiteX433" fmla="*/ 2398427 w 6842126"/>
              <a:gd name="connsiteY433" fmla="*/ 4608776 h 5130710"/>
              <a:gd name="connsiteX434" fmla="*/ 2391780 w 6842126"/>
              <a:gd name="connsiteY434" fmla="*/ 4615077 h 5130710"/>
              <a:gd name="connsiteX435" fmla="*/ 2384595 w 6842126"/>
              <a:gd name="connsiteY435" fmla="*/ 4623330 h 5130710"/>
              <a:gd name="connsiteX436" fmla="*/ 2374726 w 6842126"/>
              <a:gd name="connsiteY436" fmla="*/ 4640107 h 5130710"/>
              <a:gd name="connsiteX437" fmla="*/ 2388622 w 6842126"/>
              <a:gd name="connsiteY437" fmla="*/ 4626607 h 5130710"/>
              <a:gd name="connsiteX438" fmla="*/ 2392996 w 6842126"/>
              <a:gd name="connsiteY438" fmla="*/ 4619863 h 5130710"/>
              <a:gd name="connsiteX439" fmla="*/ 1913940 w 6842126"/>
              <a:gd name="connsiteY439" fmla="*/ 4594892 h 5130710"/>
              <a:gd name="connsiteX440" fmla="*/ 1893355 w 6842126"/>
              <a:gd name="connsiteY440" fmla="*/ 4627261 h 5130710"/>
              <a:gd name="connsiteX441" fmla="*/ 1876763 w 6842126"/>
              <a:gd name="connsiteY441" fmla="*/ 4645226 h 5130710"/>
              <a:gd name="connsiteX442" fmla="*/ 1885645 w 6842126"/>
              <a:gd name="connsiteY442" fmla="*/ 4630136 h 5130710"/>
              <a:gd name="connsiteX443" fmla="*/ 4089345 w 6842126"/>
              <a:gd name="connsiteY443" fmla="*/ 4580890 h 5130710"/>
              <a:gd name="connsiteX444" fmla="*/ 4084921 w 6842126"/>
              <a:gd name="connsiteY444" fmla="*/ 4584921 h 5130710"/>
              <a:gd name="connsiteX445" fmla="*/ 4079727 w 6842126"/>
              <a:gd name="connsiteY445" fmla="*/ 4589223 h 5130710"/>
              <a:gd name="connsiteX446" fmla="*/ 4074462 w 6842126"/>
              <a:gd name="connsiteY446" fmla="*/ 4596546 h 5130710"/>
              <a:gd name="connsiteX447" fmla="*/ 4062691 w 6842126"/>
              <a:gd name="connsiteY447" fmla="*/ 4612707 h 5130710"/>
              <a:gd name="connsiteX448" fmla="*/ 4071495 w 6842126"/>
              <a:gd name="connsiteY448" fmla="*/ 4603686 h 5130710"/>
              <a:gd name="connsiteX449" fmla="*/ 4085147 w 6842126"/>
              <a:gd name="connsiteY449" fmla="*/ 4590199 h 5130710"/>
              <a:gd name="connsiteX450" fmla="*/ 4088223 w 6842126"/>
              <a:gd name="connsiteY450" fmla="*/ 4583186 h 5130710"/>
              <a:gd name="connsiteX451" fmla="*/ 4098479 w 6842126"/>
              <a:gd name="connsiteY451" fmla="*/ 4563150 h 5130710"/>
              <a:gd name="connsiteX452" fmla="*/ 4087698 w 6842126"/>
              <a:gd name="connsiteY452" fmla="*/ 4578140 h 5130710"/>
              <a:gd name="connsiteX453" fmla="*/ 4093659 w 6842126"/>
              <a:gd name="connsiteY453" fmla="*/ 4572257 h 5130710"/>
              <a:gd name="connsiteX454" fmla="*/ 4681013 w 6842126"/>
              <a:gd name="connsiteY454" fmla="*/ 4561025 h 5130710"/>
              <a:gd name="connsiteX455" fmla="*/ 4682467 w 6842126"/>
              <a:gd name="connsiteY455" fmla="*/ 4562967 h 5130710"/>
              <a:gd name="connsiteX456" fmla="*/ 4682661 w 6842126"/>
              <a:gd name="connsiteY456" fmla="*/ 4565386 h 5130710"/>
              <a:gd name="connsiteX457" fmla="*/ 4681013 w 6842126"/>
              <a:gd name="connsiteY457" fmla="*/ 4561025 h 5130710"/>
              <a:gd name="connsiteX458" fmla="*/ 2491176 w 6842126"/>
              <a:gd name="connsiteY458" fmla="*/ 4558169 h 5130710"/>
              <a:gd name="connsiteX459" fmla="*/ 2488582 w 6842126"/>
              <a:gd name="connsiteY459" fmla="*/ 4561451 h 5130710"/>
              <a:gd name="connsiteX460" fmla="*/ 2488308 w 6842126"/>
              <a:gd name="connsiteY460" fmla="*/ 4562374 h 5130710"/>
              <a:gd name="connsiteX461" fmla="*/ 2488852 w 6842126"/>
              <a:gd name="connsiteY461" fmla="*/ 4562278 h 5130710"/>
              <a:gd name="connsiteX462" fmla="*/ 2489918 w 6842126"/>
              <a:gd name="connsiteY462" fmla="*/ 4561263 h 5130710"/>
              <a:gd name="connsiteX463" fmla="*/ 2491234 w 6842126"/>
              <a:gd name="connsiteY463" fmla="*/ 4558178 h 5130710"/>
              <a:gd name="connsiteX464" fmla="*/ 4168129 w 6842126"/>
              <a:gd name="connsiteY464" fmla="*/ 4558167 h 5130710"/>
              <a:gd name="connsiteX465" fmla="*/ 4165535 w 6842126"/>
              <a:gd name="connsiteY465" fmla="*/ 4561450 h 5130710"/>
              <a:gd name="connsiteX466" fmla="*/ 4165261 w 6842126"/>
              <a:gd name="connsiteY466" fmla="*/ 4562373 h 5130710"/>
              <a:gd name="connsiteX467" fmla="*/ 4165805 w 6842126"/>
              <a:gd name="connsiteY467" fmla="*/ 4562277 h 5130710"/>
              <a:gd name="connsiteX468" fmla="*/ 4168981 w 6842126"/>
              <a:gd name="connsiteY468" fmla="*/ 4559251 h 5130710"/>
              <a:gd name="connsiteX469" fmla="*/ 4168989 w 6842126"/>
              <a:gd name="connsiteY469" fmla="*/ 4558308 h 5130710"/>
              <a:gd name="connsiteX470" fmla="*/ 1960335 w 6842126"/>
              <a:gd name="connsiteY470" fmla="*/ 4533973 h 5130710"/>
              <a:gd name="connsiteX471" fmla="*/ 1953132 w 6842126"/>
              <a:gd name="connsiteY471" fmla="*/ 4545352 h 5130710"/>
              <a:gd name="connsiteX472" fmla="*/ 1950383 w 6842126"/>
              <a:gd name="connsiteY472" fmla="*/ 4547540 h 5130710"/>
              <a:gd name="connsiteX473" fmla="*/ 2035261 w 6842126"/>
              <a:gd name="connsiteY473" fmla="*/ 4520827 h 5130710"/>
              <a:gd name="connsiteX474" fmla="*/ 2012965 w 6842126"/>
              <a:gd name="connsiteY474" fmla="*/ 4559739 h 5130710"/>
              <a:gd name="connsiteX475" fmla="*/ 2009107 w 6842126"/>
              <a:gd name="connsiteY475" fmla="*/ 4563381 h 5130710"/>
              <a:gd name="connsiteX476" fmla="*/ 2004244 w 6842126"/>
              <a:gd name="connsiteY476" fmla="*/ 4567362 h 5130710"/>
              <a:gd name="connsiteX477" fmla="*/ 2013834 w 6842126"/>
              <a:gd name="connsiteY477" fmla="*/ 4547853 h 5130710"/>
              <a:gd name="connsiteX478" fmla="*/ 2023760 w 6842126"/>
              <a:gd name="connsiteY478" fmla="*/ 4529623 h 5130710"/>
              <a:gd name="connsiteX479" fmla="*/ 2031832 w 6842126"/>
              <a:gd name="connsiteY479" fmla="*/ 4523734 h 5130710"/>
              <a:gd name="connsiteX480" fmla="*/ 3846149 w 6842126"/>
              <a:gd name="connsiteY480" fmla="*/ 4515689 h 5130710"/>
              <a:gd name="connsiteX481" fmla="*/ 3839683 w 6842126"/>
              <a:gd name="connsiteY481" fmla="*/ 4524421 h 5130710"/>
              <a:gd name="connsiteX482" fmla="*/ 3830437 w 6842126"/>
              <a:gd name="connsiteY482" fmla="*/ 4538412 h 5130710"/>
              <a:gd name="connsiteX483" fmla="*/ 3836411 w 6842126"/>
              <a:gd name="connsiteY483" fmla="*/ 4530191 h 5130710"/>
              <a:gd name="connsiteX484" fmla="*/ 4140273 w 6842126"/>
              <a:gd name="connsiteY484" fmla="*/ 4507422 h 5130710"/>
              <a:gd name="connsiteX485" fmla="*/ 4133177 w 6842126"/>
              <a:gd name="connsiteY485" fmla="*/ 4514900 h 5130710"/>
              <a:gd name="connsiteX486" fmla="*/ 4132818 w 6842126"/>
              <a:gd name="connsiteY486" fmla="*/ 4515400 h 5130710"/>
              <a:gd name="connsiteX487" fmla="*/ 4139088 w 6842126"/>
              <a:gd name="connsiteY487" fmla="*/ 4509090 h 5130710"/>
              <a:gd name="connsiteX488" fmla="*/ 1983230 w 6842126"/>
              <a:gd name="connsiteY488" fmla="*/ 4503138 h 5130710"/>
              <a:gd name="connsiteX489" fmla="*/ 1975213 w 6842126"/>
              <a:gd name="connsiteY489" fmla="*/ 4514418 h 5130710"/>
              <a:gd name="connsiteX490" fmla="*/ 1962202 w 6842126"/>
              <a:gd name="connsiteY490" fmla="*/ 4531432 h 5130710"/>
              <a:gd name="connsiteX491" fmla="*/ 1979744 w 6842126"/>
              <a:gd name="connsiteY491" fmla="*/ 4507518 h 5130710"/>
              <a:gd name="connsiteX492" fmla="*/ 3858613 w 6842126"/>
              <a:gd name="connsiteY492" fmla="*/ 4488076 h 5130710"/>
              <a:gd name="connsiteX493" fmla="*/ 3854782 w 6842126"/>
              <a:gd name="connsiteY493" fmla="*/ 4491226 h 5130710"/>
              <a:gd name="connsiteX494" fmla="*/ 3850072 w 6842126"/>
              <a:gd name="connsiteY494" fmla="*/ 4498638 h 5130710"/>
              <a:gd name="connsiteX495" fmla="*/ 3858617 w 6842126"/>
              <a:gd name="connsiteY495" fmla="*/ 4490806 h 5130710"/>
              <a:gd name="connsiteX496" fmla="*/ 3859145 w 6842126"/>
              <a:gd name="connsiteY496" fmla="*/ 4490043 h 5130710"/>
              <a:gd name="connsiteX497" fmla="*/ 1673769 w 6842126"/>
              <a:gd name="connsiteY497" fmla="*/ 4477165 h 5130710"/>
              <a:gd name="connsiteX498" fmla="*/ 1680041 w 6842126"/>
              <a:gd name="connsiteY498" fmla="*/ 4477283 h 5130710"/>
              <a:gd name="connsiteX499" fmla="*/ 1673769 w 6842126"/>
              <a:gd name="connsiteY499" fmla="*/ 4477165 h 5130710"/>
              <a:gd name="connsiteX500" fmla="*/ 2027762 w 6842126"/>
              <a:gd name="connsiteY500" fmla="*/ 4437950 h 5130710"/>
              <a:gd name="connsiteX501" fmla="*/ 2029055 w 6842126"/>
              <a:gd name="connsiteY501" fmla="*/ 4448385 h 5130710"/>
              <a:gd name="connsiteX502" fmla="*/ 2031345 w 6842126"/>
              <a:gd name="connsiteY502" fmla="*/ 4447637 h 5130710"/>
              <a:gd name="connsiteX503" fmla="*/ 2027762 w 6842126"/>
              <a:gd name="connsiteY503" fmla="*/ 4437950 h 5130710"/>
              <a:gd name="connsiteX504" fmla="*/ 2064021 w 6842126"/>
              <a:gd name="connsiteY504" fmla="*/ 4394267 h 5130710"/>
              <a:gd name="connsiteX505" fmla="*/ 2065315 w 6842126"/>
              <a:gd name="connsiteY505" fmla="*/ 4404699 h 5130710"/>
              <a:gd name="connsiteX506" fmla="*/ 2064021 w 6842126"/>
              <a:gd name="connsiteY506" fmla="*/ 4394267 h 5130710"/>
              <a:gd name="connsiteX507" fmla="*/ 2073424 w 6842126"/>
              <a:gd name="connsiteY507" fmla="*/ 4381803 h 5130710"/>
              <a:gd name="connsiteX508" fmla="*/ 2074719 w 6842126"/>
              <a:gd name="connsiteY508" fmla="*/ 4392237 h 5130710"/>
              <a:gd name="connsiteX509" fmla="*/ 2073424 w 6842126"/>
              <a:gd name="connsiteY509" fmla="*/ 4381803 h 5130710"/>
              <a:gd name="connsiteX510" fmla="*/ 2190484 w 6842126"/>
              <a:gd name="connsiteY510" fmla="*/ 4300025 h 5130710"/>
              <a:gd name="connsiteX511" fmla="*/ 2187888 w 6842126"/>
              <a:gd name="connsiteY511" fmla="*/ 4303308 h 5130710"/>
              <a:gd name="connsiteX512" fmla="*/ 2188685 w 6842126"/>
              <a:gd name="connsiteY512" fmla="*/ 4305918 h 5130710"/>
              <a:gd name="connsiteX513" fmla="*/ 2189788 w 6842126"/>
              <a:gd name="connsiteY513" fmla="*/ 4305009 h 5130710"/>
              <a:gd name="connsiteX514" fmla="*/ 2192332 w 6842126"/>
              <a:gd name="connsiteY514" fmla="*/ 4301258 h 5130710"/>
              <a:gd name="connsiteX515" fmla="*/ 903711 w 6842126"/>
              <a:gd name="connsiteY515" fmla="*/ 4297785 h 5130710"/>
              <a:gd name="connsiteX516" fmla="*/ 903469 w 6842126"/>
              <a:gd name="connsiteY516" fmla="*/ 4310830 h 5130710"/>
              <a:gd name="connsiteX517" fmla="*/ 903711 w 6842126"/>
              <a:gd name="connsiteY517" fmla="*/ 4297785 h 5130710"/>
              <a:gd name="connsiteX518" fmla="*/ 916618 w 6842126"/>
              <a:gd name="connsiteY518" fmla="*/ 4290181 h 5130710"/>
              <a:gd name="connsiteX519" fmla="*/ 916084 w 6842126"/>
              <a:gd name="connsiteY519" fmla="*/ 4292788 h 5130710"/>
              <a:gd name="connsiteX520" fmla="*/ 916123 w 6842126"/>
              <a:gd name="connsiteY520" fmla="*/ 4292595 h 5130710"/>
              <a:gd name="connsiteX521" fmla="*/ 918075 w 6842126"/>
              <a:gd name="connsiteY521" fmla="*/ 4283055 h 5130710"/>
              <a:gd name="connsiteX522" fmla="*/ 917031 w 6842126"/>
              <a:gd name="connsiteY522" fmla="*/ 4288162 h 5130710"/>
              <a:gd name="connsiteX523" fmla="*/ 916618 w 6842126"/>
              <a:gd name="connsiteY523" fmla="*/ 4290181 h 5130710"/>
              <a:gd name="connsiteX524" fmla="*/ 918608 w 6842126"/>
              <a:gd name="connsiteY524" fmla="*/ 4280448 h 5130710"/>
              <a:gd name="connsiteX525" fmla="*/ 918096 w 6842126"/>
              <a:gd name="connsiteY525" fmla="*/ 4282955 h 5130710"/>
              <a:gd name="connsiteX526" fmla="*/ 918075 w 6842126"/>
              <a:gd name="connsiteY526" fmla="*/ 4283055 h 5130710"/>
              <a:gd name="connsiteX527" fmla="*/ 1545359 w 6842126"/>
              <a:gd name="connsiteY527" fmla="*/ 4276242 h 5130710"/>
              <a:gd name="connsiteX528" fmla="*/ 1525790 w 6842126"/>
              <a:gd name="connsiteY528" fmla="*/ 4310389 h 5130710"/>
              <a:gd name="connsiteX529" fmla="*/ 1522408 w 6842126"/>
              <a:gd name="connsiteY529" fmla="*/ 4313585 h 5130710"/>
              <a:gd name="connsiteX530" fmla="*/ 1518141 w 6842126"/>
              <a:gd name="connsiteY530" fmla="*/ 4317078 h 5130710"/>
              <a:gd name="connsiteX531" fmla="*/ 1526556 w 6842126"/>
              <a:gd name="connsiteY531" fmla="*/ 4299958 h 5130710"/>
              <a:gd name="connsiteX532" fmla="*/ 1535264 w 6842126"/>
              <a:gd name="connsiteY532" fmla="*/ 4283962 h 5130710"/>
              <a:gd name="connsiteX533" fmla="*/ 1542349 w 6842126"/>
              <a:gd name="connsiteY533" fmla="*/ 4278792 h 5130710"/>
              <a:gd name="connsiteX534" fmla="*/ 854177 w 6842126"/>
              <a:gd name="connsiteY534" fmla="*/ 4270759 h 5130710"/>
              <a:gd name="connsiteX535" fmla="*/ 855085 w 6842126"/>
              <a:gd name="connsiteY535" fmla="*/ 4280562 h 5130710"/>
              <a:gd name="connsiteX536" fmla="*/ 854177 w 6842126"/>
              <a:gd name="connsiteY536" fmla="*/ 4270759 h 5130710"/>
              <a:gd name="connsiteX537" fmla="*/ 1490075 w 6842126"/>
              <a:gd name="connsiteY537" fmla="*/ 4252934 h 5130710"/>
              <a:gd name="connsiteX538" fmla="*/ 1489340 w 6842126"/>
              <a:gd name="connsiteY538" fmla="*/ 4254278 h 5130710"/>
              <a:gd name="connsiteX539" fmla="*/ 1485054 w 6842126"/>
              <a:gd name="connsiteY539" fmla="*/ 4258161 h 5130710"/>
              <a:gd name="connsiteX540" fmla="*/ 1545854 w 6842126"/>
              <a:gd name="connsiteY540" fmla="*/ 4222390 h 5130710"/>
              <a:gd name="connsiteX541" fmla="*/ 1545304 w 6842126"/>
              <a:gd name="connsiteY541" fmla="*/ 4224366 h 5130710"/>
              <a:gd name="connsiteX542" fmla="*/ 1541859 w 6842126"/>
              <a:gd name="connsiteY542" fmla="*/ 4225918 h 5130710"/>
              <a:gd name="connsiteX543" fmla="*/ 1545854 w 6842126"/>
              <a:gd name="connsiteY543" fmla="*/ 4222390 h 5130710"/>
              <a:gd name="connsiteX544" fmla="*/ 1549848 w 6842126"/>
              <a:gd name="connsiteY544" fmla="*/ 4218861 h 5130710"/>
              <a:gd name="connsiteX545" fmla="*/ 1549298 w 6842126"/>
              <a:gd name="connsiteY545" fmla="*/ 4220836 h 5130710"/>
              <a:gd name="connsiteX546" fmla="*/ 1545854 w 6842126"/>
              <a:gd name="connsiteY546" fmla="*/ 4222390 h 5130710"/>
              <a:gd name="connsiteX547" fmla="*/ 1549848 w 6842126"/>
              <a:gd name="connsiteY547" fmla="*/ 4218861 h 5130710"/>
              <a:gd name="connsiteX548" fmla="*/ 833479 w 6842126"/>
              <a:gd name="connsiteY548" fmla="*/ 4213824 h 5130710"/>
              <a:gd name="connsiteX549" fmla="*/ 833860 w 6842126"/>
              <a:gd name="connsiteY549" fmla="*/ 4215698 h 5130710"/>
              <a:gd name="connsiteX550" fmla="*/ 830563 w 6842126"/>
              <a:gd name="connsiteY550" fmla="*/ 4220336 h 5130710"/>
              <a:gd name="connsiteX551" fmla="*/ 830326 w 6842126"/>
              <a:gd name="connsiteY551" fmla="*/ 4219637 h 5130710"/>
              <a:gd name="connsiteX552" fmla="*/ 833479 w 6842126"/>
              <a:gd name="connsiteY552" fmla="*/ 4213824 h 5130710"/>
              <a:gd name="connsiteX553" fmla="*/ 1559758 w 6842126"/>
              <a:gd name="connsiteY553" fmla="*/ 4208722 h 5130710"/>
              <a:gd name="connsiteX554" fmla="*/ 1556291 w 6842126"/>
              <a:gd name="connsiteY554" fmla="*/ 4214113 h 5130710"/>
              <a:gd name="connsiteX555" fmla="*/ 1549848 w 6842126"/>
              <a:gd name="connsiteY555" fmla="*/ 4218861 h 5130710"/>
              <a:gd name="connsiteX556" fmla="*/ 1559758 w 6842126"/>
              <a:gd name="connsiteY556" fmla="*/ 4208722 h 5130710"/>
              <a:gd name="connsiteX557" fmla="*/ 1023646 w 6842126"/>
              <a:gd name="connsiteY557" fmla="*/ 4200207 h 5130710"/>
              <a:gd name="connsiteX558" fmla="*/ 1021976 w 6842126"/>
              <a:gd name="connsiteY558" fmla="*/ 4211002 h 5130710"/>
              <a:gd name="connsiteX559" fmla="*/ 1023646 w 6842126"/>
              <a:gd name="connsiteY559" fmla="*/ 4200207 h 5130710"/>
              <a:gd name="connsiteX560" fmla="*/ 843109 w 6842126"/>
              <a:gd name="connsiteY560" fmla="*/ 4198998 h 5130710"/>
              <a:gd name="connsiteX561" fmla="*/ 843843 w 6842126"/>
              <a:gd name="connsiteY561" fmla="*/ 4201648 h 5130710"/>
              <a:gd name="connsiteX562" fmla="*/ 840593 w 6842126"/>
              <a:gd name="connsiteY562" fmla="*/ 4206223 h 5130710"/>
              <a:gd name="connsiteX563" fmla="*/ 840037 w 6842126"/>
              <a:gd name="connsiteY563" fmla="*/ 4204840 h 5130710"/>
              <a:gd name="connsiteX564" fmla="*/ 843109 w 6842126"/>
              <a:gd name="connsiteY564" fmla="*/ 4198998 h 5130710"/>
              <a:gd name="connsiteX565" fmla="*/ 853386 w 6842126"/>
              <a:gd name="connsiteY565" fmla="*/ 4184401 h 5130710"/>
              <a:gd name="connsiteX566" fmla="*/ 854008 w 6842126"/>
              <a:gd name="connsiteY566" fmla="*/ 4187472 h 5130710"/>
              <a:gd name="connsiteX567" fmla="*/ 850701 w 6842126"/>
              <a:gd name="connsiteY567" fmla="*/ 4192063 h 5130710"/>
              <a:gd name="connsiteX568" fmla="*/ 849990 w 6842126"/>
              <a:gd name="connsiteY568" fmla="*/ 4190128 h 5130710"/>
              <a:gd name="connsiteX569" fmla="*/ 853386 w 6842126"/>
              <a:gd name="connsiteY569" fmla="*/ 4184401 h 5130710"/>
              <a:gd name="connsiteX570" fmla="*/ 1607195 w 6842126"/>
              <a:gd name="connsiteY570" fmla="*/ 4180337 h 5130710"/>
              <a:gd name="connsiteX571" fmla="*/ 1602381 w 6842126"/>
              <a:gd name="connsiteY571" fmla="*/ 4189112 h 5130710"/>
              <a:gd name="connsiteX572" fmla="*/ 1574993 w 6842126"/>
              <a:gd name="connsiteY572" fmla="*/ 4226805 h 5130710"/>
              <a:gd name="connsiteX573" fmla="*/ 1563184 w 6842126"/>
              <a:gd name="connsiteY573" fmla="*/ 4246370 h 5130710"/>
              <a:gd name="connsiteX574" fmla="*/ 1563076 w 6842126"/>
              <a:gd name="connsiteY574" fmla="*/ 4245825 h 5130710"/>
              <a:gd name="connsiteX575" fmla="*/ 1553609 w 6842126"/>
              <a:gd name="connsiteY575" fmla="*/ 4253675 h 5130710"/>
              <a:gd name="connsiteX576" fmla="*/ 1550123 w 6842126"/>
              <a:gd name="connsiteY576" fmla="*/ 4256672 h 5130710"/>
              <a:gd name="connsiteX577" fmla="*/ 1553577 w 6842126"/>
              <a:gd name="connsiteY577" fmla="*/ 4250326 h 5130710"/>
              <a:gd name="connsiteX578" fmla="*/ 1577365 w 6842126"/>
              <a:gd name="connsiteY578" fmla="*/ 4209652 h 5130710"/>
              <a:gd name="connsiteX579" fmla="*/ 1590680 w 6842126"/>
              <a:gd name="connsiteY579" fmla="*/ 4197706 h 5130710"/>
              <a:gd name="connsiteX580" fmla="*/ 1548060 w 6842126"/>
              <a:gd name="connsiteY580" fmla="*/ 4172443 h 5130710"/>
              <a:gd name="connsiteX581" fmla="*/ 1540474 w 6842126"/>
              <a:gd name="connsiteY581" fmla="*/ 4176721 h 5130710"/>
              <a:gd name="connsiteX582" fmla="*/ 1538109 w 6842126"/>
              <a:gd name="connsiteY582" fmla="*/ 4181258 h 5130710"/>
              <a:gd name="connsiteX583" fmla="*/ 1535687 w 6842126"/>
              <a:gd name="connsiteY583" fmla="*/ 4184879 h 5130710"/>
              <a:gd name="connsiteX584" fmla="*/ 1535900 w 6842126"/>
              <a:gd name="connsiteY584" fmla="*/ 4184717 h 5130710"/>
              <a:gd name="connsiteX585" fmla="*/ 1536715 w 6842126"/>
              <a:gd name="connsiteY585" fmla="*/ 4184121 h 5130710"/>
              <a:gd name="connsiteX586" fmla="*/ 817077 w 6842126"/>
              <a:gd name="connsiteY586" fmla="*/ 4171541 h 5130710"/>
              <a:gd name="connsiteX587" fmla="*/ 817984 w 6842126"/>
              <a:gd name="connsiteY587" fmla="*/ 4181347 h 5130710"/>
              <a:gd name="connsiteX588" fmla="*/ 817077 w 6842126"/>
              <a:gd name="connsiteY588" fmla="*/ 4171541 h 5130710"/>
              <a:gd name="connsiteX589" fmla="*/ 1466761 w 6842126"/>
              <a:gd name="connsiteY589" fmla="*/ 4146083 h 5130710"/>
              <a:gd name="connsiteX590" fmla="*/ 1462404 w 6842126"/>
              <a:gd name="connsiteY590" fmla="*/ 4153007 h 5130710"/>
              <a:gd name="connsiteX591" fmla="*/ 1463331 w 6842126"/>
              <a:gd name="connsiteY591" fmla="*/ 4151796 h 5130710"/>
              <a:gd name="connsiteX592" fmla="*/ 1467089 w 6842126"/>
              <a:gd name="connsiteY592" fmla="*/ 4146114 h 5130710"/>
              <a:gd name="connsiteX593" fmla="*/ 1423054 w 6842126"/>
              <a:gd name="connsiteY593" fmla="*/ 4143466 h 5130710"/>
              <a:gd name="connsiteX594" fmla="*/ 1422468 w 6842126"/>
              <a:gd name="connsiteY594" fmla="*/ 4145249 h 5130710"/>
              <a:gd name="connsiteX595" fmla="*/ 1421913 w 6842126"/>
              <a:gd name="connsiteY595" fmla="*/ 4146615 h 5130710"/>
              <a:gd name="connsiteX596" fmla="*/ 1419934 w 6842126"/>
              <a:gd name="connsiteY596" fmla="*/ 4149116 h 5130710"/>
              <a:gd name="connsiteX597" fmla="*/ 1423054 w 6842126"/>
              <a:gd name="connsiteY597" fmla="*/ 4143466 h 5130710"/>
              <a:gd name="connsiteX598" fmla="*/ 1574134 w 6842126"/>
              <a:gd name="connsiteY598" fmla="*/ 4142113 h 5130710"/>
              <a:gd name="connsiteX599" fmla="*/ 1574933 w 6842126"/>
              <a:gd name="connsiteY599" fmla="*/ 4144806 h 5130710"/>
              <a:gd name="connsiteX600" fmla="*/ 1574318 w 6842126"/>
              <a:gd name="connsiteY600" fmla="*/ 4142732 h 5130710"/>
              <a:gd name="connsiteX601" fmla="*/ 1574134 w 6842126"/>
              <a:gd name="connsiteY601" fmla="*/ 4142113 h 5130710"/>
              <a:gd name="connsiteX602" fmla="*/ 1555483 w 6842126"/>
              <a:gd name="connsiteY602" fmla="*/ 4137323 h 5130710"/>
              <a:gd name="connsiteX603" fmla="*/ 1557020 w 6842126"/>
              <a:gd name="connsiteY603" fmla="*/ 4137709 h 5130710"/>
              <a:gd name="connsiteX604" fmla="*/ 1554449 w 6842126"/>
              <a:gd name="connsiteY604" fmla="*/ 4141590 h 5130710"/>
              <a:gd name="connsiteX605" fmla="*/ 1550796 w 6842126"/>
              <a:gd name="connsiteY605" fmla="*/ 4143468 h 5130710"/>
              <a:gd name="connsiteX606" fmla="*/ 1555483 w 6842126"/>
              <a:gd name="connsiteY606" fmla="*/ 4137323 h 5130710"/>
              <a:gd name="connsiteX607" fmla="*/ 1629351 w 6842126"/>
              <a:gd name="connsiteY607" fmla="*/ 4134632 h 5130710"/>
              <a:gd name="connsiteX608" fmla="*/ 1626082 w 6842126"/>
              <a:gd name="connsiteY608" fmla="*/ 4136709 h 5130710"/>
              <a:gd name="connsiteX609" fmla="*/ 1625345 w 6842126"/>
              <a:gd name="connsiteY609" fmla="*/ 4137452 h 5130710"/>
              <a:gd name="connsiteX610" fmla="*/ 1623788 w 6842126"/>
              <a:gd name="connsiteY610" fmla="*/ 4139765 h 5130710"/>
              <a:gd name="connsiteX611" fmla="*/ 1625219 w 6842126"/>
              <a:gd name="connsiteY611" fmla="*/ 4142251 h 5130710"/>
              <a:gd name="connsiteX612" fmla="*/ 1630567 w 6842126"/>
              <a:gd name="connsiteY612" fmla="*/ 4135120 h 5130710"/>
              <a:gd name="connsiteX613" fmla="*/ 1629351 w 6842126"/>
              <a:gd name="connsiteY613" fmla="*/ 4134632 h 5130710"/>
              <a:gd name="connsiteX614" fmla="*/ 2350008 w 6842126"/>
              <a:gd name="connsiteY614" fmla="*/ 4134075 h 5130710"/>
              <a:gd name="connsiteX615" fmla="*/ 2330854 w 6842126"/>
              <a:gd name="connsiteY615" fmla="*/ 4162393 h 5130710"/>
              <a:gd name="connsiteX616" fmla="*/ 2328965 w 6842126"/>
              <a:gd name="connsiteY616" fmla="*/ 4164993 h 5130710"/>
              <a:gd name="connsiteX617" fmla="*/ 2330508 w 6842126"/>
              <a:gd name="connsiteY617" fmla="*/ 4163224 h 5130710"/>
              <a:gd name="connsiteX618" fmla="*/ 2350034 w 6842126"/>
              <a:gd name="connsiteY618" fmla="*/ 4134373 h 5130710"/>
              <a:gd name="connsiteX619" fmla="*/ 909173 w 6842126"/>
              <a:gd name="connsiteY619" fmla="*/ 4128995 h 5130710"/>
              <a:gd name="connsiteX620" fmla="*/ 910004 w 6842126"/>
              <a:gd name="connsiteY620" fmla="*/ 4132261 h 5130710"/>
              <a:gd name="connsiteX621" fmla="*/ 904898 w 6842126"/>
              <a:gd name="connsiteY621" fmla="*/ 4139913 h 5130710"/>
              <a:gd name="connsiteX622" fmla="*/ 905216 w 6842126"/>
              <a:gd name="connsiteY622" fmla="*/ 4136605 h 5130710"/>
              <a:gd name="connsiteX623" fmla="*/ 904213 w 6842126"/>
              <a:gd name="connsiteY623" fmla="*/ 4135903 h 5130710"/>
              <a:gd name="connsiteX624" fmla="*/ 1175033 w 6842126"/>
              <a:gd name="connsiteY624" fmla="*/ 4114712 h 5130710"/>
              <a:gd name="connsiteX625" fmla="*/ 1156969 w 6842126"/>
              <a:gd name="connsiteY625" fmla="*/ 4143116 h 5130710"/>
              <a:gd name="connsiteX626" fmla="*/ 1142411 w 6842126"/>
              <a:gd name="connsiteY626" fmla="*/ 4158880 h 5130710"/>
              <a:gd name="connsiteX627" fmla="*/ 1150203 w 6842126"/>
              <a:gd name="connsiteY627" fmla="*/ 4145638 h 5130710"/>
              <a:gd name="connsiteX628" fmla="*/ 1612434 w 6842126"/>
              <a:gd name="connsiteY628" fmla="*/ 4102426 h 5130710"/>
              <a:gd name="connsiteX629" fmla="*/ 1608552 w 6842126"/>
              <a:gd name="connsiteY629" fmla="*/ 4105963 h 5130710"/>
              <a:gd name="connsiteX630" fmla="*/ 1603994 w 6842126"/>
              <a:gd name="connsiteY630" fmla="*/ 4109738 h 5130710"/>
              <a:gd name="connsiteX631" fmla="*/ 1599374 w 6842126"/>
              <a:gd name="connsiteY631" fmla="*/ 4116164 h 5130710"/>
              <a:gd name="connsiteX632" fmla="*/ 1589045 w 6842126"/>
              <a:gd name="connsiteY632" fmla="*/ 4130345 h 5130710"/>
              <a:gd name="connsiteX633" fmla="*/ 1596769 w 6842126"/>
              <a:gd name="connsiteY633" fmla="*/ 4122429 h 5130710"/>
              <a:gd name="connsiteX634" fmla="*/ 1608751 w 6842126"/>
              <a:gd name="connsiteY634" fmla="*/ 4110595 h 5130710"/>
              <a:gd name="connsiteX635" fmla="*/ 1611451 w 6842126"/>
              <a:gd name="connsiteY635" fmla="*/ 4104440 h 5130710"/>
              <a:gd name="connsiteX636" fmla="*/ 4983392 w 6842126"/>
              <a:gd name="connsiteY636" fmla="*/ 4099961 h 5130710"/>
              <a:gd name="connsiteX637" fmla="*/ 4901143 w 6842126"/>
              <a:gd name="connsiteY637" fmla="*/ 4217840 h 5130710"/>
              <a:gd name="connsiteX638" fmla="*/ 4894233 w 6842126"/>
              <a:gd name="connsiteY638" fmla="*/ 4228881 h 5130710"/>
              <a:gd name="connsiteX639" fmla="*/ 4798698 w 6842126"/>
              <a:gd name="connsiteY639" fmla="*/ 4369294 h 5130710"/>
              <a:gd name="connsiteX640" fmla="*/ 4797625 w 6842126"/>
              <a:gd name="connsiteY640" fmla="*/ 4376601 h 5130710"/>
              <a:gd name="connsiteX641" fmla="*/ 4821999 w 6842126"/>
              <a:gd name="connsiteY641" fmla="*/ 4341314 h 5130710"/>
              <a:gd name="connsiteX642" fmla="*/ 4857793 w 6842126"/>
              <a:gd name="connsiteY642" fmla="*/ 4294805 h 5130710"/>
              <a:gd name="connsiteX643" fmla="*/ 4918451 w 6842126"/>
              <a:gd name="connsiteY643" fmla="*/ 4198251 h 5130710"/>
              <a:gd name="connsiteX644" fmla="*/ 4965441 w 6842126"/>
              <a:gd name="connsiteY644" fmla="*/ 4127573 h 5130710"/>
              <a:gd name="connsiteX645" fmla="*/ 1620449 w 6842126"/>
              <a:gd name="connsiteY645" fmla="*/ 4086858 h 5130710"/>
              <a:gd name="connsiteX646" fmla="*/ 1610990 w 6842126"/>
              <a:gd name="connsiteY646" fmla="*/ 4100013 h 5130710"/>
              <a:gd name="connsiteX647" fmla="*/ 1616220 w 6842126"/>
              <a:gd name="connsiteY647" fmla="*/ 4094849 h 5130710"/>
              <a:gd name="connsiteX648" fmla="*/ 1681570 w 6842126"/>
              <a:gd name="connsiteY648" fmla="*/ 4082484 h 5130710"/>
              <a:gd name="connsiteX649" fmla="*/ 1679292 w 6842126"/>
              <a:gd name="connsiteY649" fmla="*/ 4085366 h 5130710"/>
              <a:gd name="connsiteX650" fmla="*/ 1679054 w 6842126"/>
              <a:gd name="connsiteY650" fmla="*/ 4086177 h 5130710"/>
              <a:gd name="connsiteX651" fmla="*/ 1679531 w 6842126"/>
              <a:gd name="connsiteY651" fmla="*/ 4086092 h 5130710"/>
              <a:gd name="connsiteX652" fmla="*/ 1682317 w 6842126"/>
              <a:gd name="connsiteY652" fmla="*/ 4083436 h 5130710"/>
              <a:gd name="connsiteX653" fmla="*/ 1682324 w 6842126"/>
              <a:gd name="connsiteY653" fmla="*/ 4082611 h 5130710"/>
              <a:gd name="connsiteX654" fmla="*/ 1215746 w 6842126"/>
              <a:gd name="connsiteY654" fmla="*/ 4061254 h 5130710"/>
              <a:gd name="connsiteX655" fmla="*/ 1209425 w 6842126"/>
              <a:gd name="connsiteY655" fmla="*/ 4071239 h 5130710"/>
              <a:gd name="connsiteX656" fmla="*/ 1207014 w 6842126"/>
              <a:gd name="connsiteY656" fmla="*/ 4073158 h 5130710"/>
              <a:gd name="connsiteX657" fmla="*/ 1281496 w 6842126"/>
              <a:gd name="connsiteY657" fmla="*/ 4049719 h 5130710"/>
              <a:gd name="connsiteX658" fmla="*/ 1261928 w 6842126"/>
              <a:gd name="connsiteY658" fmla="*/ 4083863 h 5130710"/>
              <a:gd name="connsiteX659" fmla="*/ 1258543 w 6842126"/>
              <a:gd name="connsiteY659" fmla="*/ 4087060 h 5130710"/>
              <a:gd name="connsiteX660" fmla="*/ 1254277 w 6842126"/>
              <a:gd name="connsiteY660" fmla="*/ 4090553 h 5130710"/>
              <a:gd name="connsiteX661" fmla="*/ 1262692 w 6842126"/>
              <a:gd name="connsiteY661" fmla="*/ 4073433 h 5130710"/>
              <a:gd name="connsiteX662" fmla="*/ 1271400 w 6842126"/>
              <a:gd name="connsiteY662" fmla="*/ 4057437 h 5130710"/>
              <a:gd name="connsiteX663" fmla="*/ 1278485 w 6842126"/>
              <a:gd name="connsiteY663" fmla="*/ 4052268 h 5130710"/>
              <a:gd name="connsiteX664" fmla="*/ 1657126 w 6842126"/>
              <a:gd name="connsiteY664" fmla="*/ 4037954 h 5130710"/>
              <a:gd name="connsiteX665" fmla="*/ 1650898 w 6842126"/>
              <a:gd name="connsiteY665" fmla="*/ 4044518 h 5130710"/>
              <a:gd name="connsiteX666" fmla="*/ 1650583 w 6842126"/>
              <a:gd name="connsiteY666" fmla="*/ 4044956 h 5130710"/>
              <a:gd name="connsiteX667" fmla="*/ 1656086 w 6842126"/>
              <a:gd name="connsiteY667" fmla="*/ 4039419 h 5130710"/>
              <a:gd name="connsiteX668" fmla="*/ 1235836 w 6842126"/>
              <a:gd name="connsiteY668" fmla="*/ 4034194 h 5130710"/>
              <a:gd name="connsiteX669" fmla="*/ 1228801 w 6842126"/>
              <a:gd name="connsiteY669" fmla="*/ 4044092 h 5130710"/>
              <a:gd name="connsiteX670" fmla="*/ 1217383 w 6842126"/>
              <a:gd name="connsiteY670" fmla="*/ 4059023 h 5130710"/>
              <a:gd name="connsiteX671" fmla="*/ 1232778 w 6842126"/>
              <a:gd name="connsiteY671" fmla="*/ 4038039 h 5130710"/>
              <a:gd name="connsiteX672" fmla="*/ 5183730 w 6842126"/>
              <a:gd name="connsiteY672" fmla="*/ 4031448 h 5130710"/>
              <a:gd name="connsiteX673" fmla="*/ 5182728 w 6842126"/>
              <a:gd name="connsiteY673" fmla="*/ 4035947 h 5130710"/>
              <a:gd name="connsiteX674" fmla="*/ 5190841 w 6842126"/>
              <a:gd name="connsiteY674" fmla="*/ 4034353 h 5130710"/>
              <a:gd name="connsiteX675" fmla="*/ 5109631 w 6842126"/>
              <a:gd name="connsiteY675" fmla="*/ 4150571 h 5130710"/>
              <a:gd name="connsiteX676" fmla="*/ 4808411 w 6842126"/>
              <a:gd name="connsiteY676" fmla="*/ 4596931 h 5130710"/>
              <a:gd name="connsiteX677" fmla="*/ 4821491 w 6842126"/>
              <a:gd name="connsiteY677" fmla="*/ 4560000 h 5130710"/>
              <a:gd name="connsiteX678" fmla="*/ 5147206 w 6842126"/>
              <a:gd name="connsiteY678" fmla="*/ 4085571 h 5130710"/>
              <a:gd name="connsiteX679" fmla="*/ 5198503 w 6842126"/>
              <a:gd name="connsiteY679" fmla="*/ 4023391 h 5130710"/>
              <a:gd name="connsiteX680" fmla="*/ 5192569 w 6842126"/>
              <a:gd name="connsiteY680" fmla="*/ 4031879 h 5130710"/>
              <a:gd name="connsiteX681" fmla="*/ 5193570 w 6842126"/>
              <a:gd name="connsiteY681" fmla="*/ 4024582 h 5130710"/>
              <a:gd name="connsiteX682" fmla="*/ 964278 w 6842126"/>
              <a:gd name="connsiteY682" fmla="*/ 4011403 h 5130710"/>
              <a:gd name="connsiteX683" fmla="*/ 969783 w 6842126"/>
              <a:gd name="connsiteY683" fmla="*/ 4011508 h 5130710"/>
              <a:gd name="connsiteX684" fmla="*/ 964278 w 6842126"/>
              <a:gd name="connsiteY684" fmla="*/ 4011403 h 5130710"/>
              <a:gd name="connsiteX685" fmla="*/ 1274913 w 6842126"/>
              <a:gd name="connsiteY685" fmla="*/ 3976992 h 5130710"/>
              <a:gd name="connsiteX686" fmla="*/ 1276049 w 6842126"/>
              <a:gd name="connsiteY686" fmla="*/ 3986148 h 5130710"/>
              <a:gd name="connsiteX687" fmla="*/ 1278060 w 6842126"/>
              <a:gd name="connsiteY687" fmla="*/ 3985493 h 5130710"/>
              <a:gd name="connsiteX688" fmla="*/ 1274913 w 6842126"/>
              <a:gd name="connsiteY688" fmla="*/ 3976992 h 5130710"/>
              <a:gd name="connsiteX689" fmla="*/ 1306731 w 6842126"/>
              <a:gd name="connsiteY689" fmla="*/ 3938659 h 5130710"/>
              <a:gd name="connsiteX690" fmla="*/ 1307868 w 6842126"/>
              <a:gd name="connsiteY690" fmla="*/ 3947814 h 5130710"/>
              <a:gd name="connsiteX691" fmla="*/ 1306731 w 6842126"/>
              <a:gd name="connsiteY691" fmla="*/ 3938659 h 5130710"/>
              <a:gd name="connsiteX692" fmla="*/ 1314984 w 6842126"/>
              <a:gd name="connsiteY692" fmla="*/ 3927720 h 5130710"/>
              <a:gd name="connsiteX693" fmla="*/ 1316119 w 6842126"/>
              <a:gd name="connsiteY693" fmla="*/ 3936876 h 5130710"/>
              <a:gd name="connsiteX694" fmla="*/ 1314984 w 6842126"/>
              <a:gd name="connsiteY694" fmla="*/ 3927720 h 5130710"/>
              <a:gd name="connsiteX695" fmla="*/ 5151935 w 6842126"/>
              <a:gd name="connsiteY695" fmla="*/ 3907453 h 5130710"/>
              <a:gd name="connsiteX696" fmla="*/ 5060673 w 6842126"/>
              <a:gd name="connsiteY696" fmla="*/ 4036538 h 5130710"/>
              <a:gd name="connsiteX697" fmla="*/ 5108175 w 6842126"/>
              <a:gd name="connsiteY697" fmla="*/ 3970796 h 5130710"/>
              <a:gd name="connsiteX698" fmla="*/ 5102507 w 6842126"/>
              <a:gd name="connsiteY698" fmla="*/ 3969154 h 5130710"/>
              <a:gd name="connsiteX699" fmla="*/ 5109025 w 6842126"/>
              <a:gd name="connsiteY699" fmla="*/ 3959598 h 5130710"/>
              <a:gd name="connsiteX700" fmla="*/ 5120525 w 6842126"/>
              <a:gd name="connsiteY700" fmla="*/ 3944846 h 5130710"/>
              <a:gd name="connsiteX701" fmla="*/ 5151935 w 6842126"/>
              <a:gd name="connsiteY701" fmla="*/ 3907453 h 5130710"/>
              <a:gd name="connsiteX702" fmla="*/ 5290129 w 6842126"/>
              <a:gd name="connsiteY702" fmla="*/ 3882708 h 5130710"/>
              <a:gd name="connsiteX703" fmla="*/ 5282643 w 6842126"/>
              <a:gd name="connsiteY703" fmla="*/ 3892470 h 5130710"/>
              <a:gd name="connsiteX704" fmla="*/ 5264998 w 6842126"/>
              <a:gd name="connsiteY704" fmla="*/ 3918224 h 5130710"/>
              <a:gd name="connsiteX705" fmla="*/ 5261322 w 6842126"/>
              <a:gd name="connsiteY705" fmla="*/ 3942691 h 5130710"/>
              <a:gd name="connsiteX706" fmla="*/ 5254024 w 6842126"/>
              <a:gd name="connsiteY706" fmla="*/ 3935120 h 5130710"/>
              <a:gd name="connsiteX707" fmla="*/ 5241969 w 6842126"/>
              <a:gd name="connsiteY707" fmla="*/ 3964868 h 5130710"/>
              <a:gd name="connsiteX708" fmla="*/ 5241240 w 6842126"/>
              <a:gd name="connsiteY708" fmla="*/ 3969972 h 5130710"/>
              <a:gd name="connsiteX709" fmla="*/ 5239499 w 6842126"/>
              <a:gd name="connsiteY709" fmla="*/ 3972184 h 5130710"/>
              <a:gd name="connsiteX710" fmla="*/ 5235357 w 6842126"/>
              <a:gd name="connsiteY710" fmla="*/ 3972566 h 5130710"/>
              <a:gd name="connsiteX711" fmla="*/ 5229770 w 6842126"/>
              <a:gd name="connsiteY711" fmla="*/ 3973081 h 5130710"/>
              <a:gd name="connsiteX712" fmla="*/ 5231525 w 6842126"/>
              <a:gd name="connsiteY712" fmla="*/ 3982319 h 5130710"/>
              <a:gd name="connsiteX713" fmla="*/ 5226747 w 6842126"/>
              <a:gd name="connsiteY713" fmla="*/ 3988389 h 5130710"/>
              <a:gd name="connsiteX714" fmla="*/ 5223355 w 6842126"/>
              <a:gd name="connsiteY714" fmla="*/ 3991487 h 5130710"/>
              <a:gd name="connsiteX715" fmla="*/ 5215657 w 6842126"/>
              <a:gd name="connsiteY715" fmla="*/ 3998841 h 5130710"/>
              <a:gd name="connsiteX716" fmla="*/ 5200655 w 6842126"/>
              <a:gd name="connsiteY716" fmla="*/ 4020310 h 5130710"/>
              <a:gd name="connsiteX717" fmla="*/ 5195304 w 6842126"/>
              <a:gd name="connsiteY717" fmla="*/ 4021602 h 5130710"/>
              <a:gd name="connsiteX718" fmla="*/ 5193570 w 6842126"/>
              <a:gd name="connsiteY718" fmla="*/ 4024582 h 5130710"/>
              <a:gd name="connsiteX719" fmla="*/ 5184615 w 6842126"/>
              <a:gd name="connsiteY719" fmla="*/ 4030139 h 5130710"/>
              <a:gd name="connsiteX720" fmla="*/ 5261101 w 6842126"/>
              <a:gd name="connsiteY720" fmla="*/ 3916793 h 5130710"/>
              <a:gd name="connsiteX721" fmla="*/ 1417706 w 6842126"/>
              <a:gd name="connsiteY721" fmla="*/ 3855961 h 5130710"/>
              <a:gd name="connsiteX722" fmla="*/ 1415427 w 6842126"/>
              <a:gd name="connsiteY722" fmla="*/ 3858840 h 5130710"/>
              <a:gd name="connsiteX723" fmla="*/ 1416127 w 6842126"/>
              <a:gd name="connsiteY723" fmla="*/ 3861131 h 5130710"/>
              <a:gd name="connsiteX724" fmla="*/ 1417094 w 6842126"/>
              <a:gd name="connsiteY724" fmla="*/ 3860333 h 5130710"/>
              <a:gd name="connsiteX725" fmla="*/ 1419327 w 6842126"/>
              <a:gd name="connsiteY725" fmla="*/ 3857042 h 5130710"/>
              <a:gd name="connsiteX726" fmla="*/ 5400161 w 6842126"/>
              <a:gd name="connsiteY726" fmla="*/ 3754953 h 5130710"/>
              <a:gd name="connsiteX727" fmla="*/ 5401193 w 6842126"/>
              <a:gd name="connsiteY727" fmla="*/ 3766123 h 5130710"/>
              <a:gd name="connsiteX728" fmla="*/ 5400161 w 6842126"/>
              <a:gd name="connsiteY728" fmla="*/ 3754953 h 5130710"/>
              <a:gd name="connsiteX729" fmla="*/ 1557692 w 6842126"/>
              <a:gd name="connsiteY729" fmla="*/ 3710336 h 5130710"/>
              <a:gd name="connsiteX730" fmla="*/ 1540882 w 6842126"/>
              <a:gd name="connsiteY730" fmla="*/ 3735184 h 5130710"/>
              <a:gd name="connsiteX731" fmla="*/ 1539224 w 6842126"/>
              <a:gd name="connsiteY731" fmla="*/ 3737467 h 5130710"/>
              <a:gd name="connsiteX732" fmla="*/ 1540579 w 6842126"/>
              <a:gd name="connsiteY732" fmla="*/ 3735914 h 5130710"/>
              <a:gd name="connsiteX733" fmla="*/ 1557713 w 6842126"/>
              <a:gd name="connsiteY733" fmla="*/ 3710595 h 5130710"/>
              <a:gd name="connsiteX734" fmla="*/ 5439560 w 6842126"/>
              <a:gd name="connsiteY734" fmla="*/ 3702405 h 5130710"/>
              <a:gd name="connsiteX735" fmla="*/ 5415566 w 6842126"/>
              <a:gd name="connsiteY735" fmla="*/ 3739627 h 5130710"/>
              <a:gd name="connsiteX736" fmla="*/ 5424595 w 6842126"/>
              <a:gd name="connsiteY736" fmla="*/ 3717697 h 5130710"/>
              <a:gd name="connsiteX737" fmla="*/ 5427351 w 6842126"/>
              <a:gd name="connsiteY737" fmla="*/ 3714112 h 5130710"/>
              <a:gd name="connsiteX738" fmla="*/ 1060557 w 6842126"/>
              <a:gd name="connsiteY738" fmla="*/ 3688066 h 5130710"/>
              <a:gd name="connsiteX739" fmla="*/ 1060084 w 6842126"/>
              <a:gd name="connsiteY739" fmla="*/ 3701762 h 5130710"/>
              <a:gd name="connsiteX740" fmla="*/ 1063121 w 6842126"/>
              <a:gd name="connsiteY740" fmla="*/ 3698207 h 5130710"/>
              <a:gd name="connsiteX741" fmla="*/ 1060557 w 6842126"/>
              <a:gd name="connsiteY741" fmla="*/ 3688066 h 5130710"/>
              <a:gd name="connsiteX742" fmla="*/ 5450017 w 6842126"/>
              <a:gd name="connsiteY742" fmla="*/ 3684626 h 5130710"/>
              <a:gd name="connsiteX743" fmla="*/ 5439560 w 6842126"/>
              <a:gd name="connsiteY743" fmla="*/ 3702405 h 5130710"/>
              <a:gd name="connsiteX744" fmla="*/ 5441237 w 6842126"/>
              <a:gd name="connsiteY744" fmla="*/ 3696048 h 5130710"/>
              <a:gd name="connsiteX745" fmla="*/ 5460126 w 6842126"/>
              <a:gd name="connsiteY745" fmla="*/ 3671473 h 5130710"/>
              <a:gd name="connsiteX746" fmla="*/ 5458077 w 6842126"/>
              <a:gd name="connsiteY746" fmla="*/ 3676543 h 5130710"/>
              <a:gd name="connsiteX747" fmla="*/ 5453641 w 6842126"/>
              <a:gd name="connsiteY747" fmla="*/ 3679909 h 5130710"/>
              <a:gd name="connsiteX748" fmla="*/ 1075453 w 6842126"/>
              <a:gd name="connsiteY748" fmla="*/ 3670731 h 5130710"/>
              <a:gd name="connsiteX749" fmla="*/ 1081231 w 6842126"/>
              <a:gd name="connsiteY749" fmla="*/ 3670931 h 5130710"/>
              <a:gd name="connsiteX750" fmla="*/ 1075453 w 6842126"/>
              <a:gd name="connsiteY750" fmla="*/ 3670731 h 5130710"/>
              <a:gd name="connsiteX751" fmla="*/ 5469459 w 6842126"/>
              <a:gd name="connsiteY751" fmla="*/ 3659328 h 5130710"/>
              <a:gd name="connsiteX752" fmla="*/ 5468023 w 6842126"/>
              <a:gd name="connsiteY752" fmla="*/ 3663310 h 5130710"/>
              <a:gd name="connsiteX753" fmla="*/ 5466147 w 6842126"/>
              <a:gd name="connsiteY753" fmla="*/ 3663641 h 5130710"/>
              <a:gd name="connsiteX754" fmla="*/ 1104760 w 6842126"/>
              <a:gd name="connsiteY754" fmla="*/ 3627129 h 5130710"/>
              <a:gd name="connsiteX755" fmla="*/ 1105895 w 6842126"/>
              <a:gd name="connsiteY755" fmla="*/ 3636286 h 5130710"/>
              <a:gd name="connsiteX756" fmla="*/ 1107906 w 6842126"/>
              <a:gd name="connsiteY756" fmla="*/ 3635630 h 5130710"/>
              <a:gd name="connsiteX757" fmla="*/ 1104760 w 6842126"/>
              <a:gd name="connsiteY757" fmla="*/ 3627129 h 5130710"/>
              <a:gd name="connsiteX758" fmla="*/ 1132688 w 6842126"/>
              <a:gd name="connsiteY758" fmla="*/ 3587418 h 5130710"/>
              <a:gd name="connsiteX759" fmla="*/ 1133825 w 6842126"/>
              <a:gd name="connsiteY759" fmla="*/ 3596575 h 5130710"/>
              <a:gd name="connsiteX760" fmla="*/ 1136610 w 6842126"/>
              <a:gd name="connsiteY760" fmla="*/ 3593730 h 5130710"/>
              <a:gd name="connsiteX761" fmla="*/ 1132688 w 6842126"/>
              <a:gd name="connsiteY761" fmla="*/ 3587418 h 5130710"/>
              <a:gd name="connsiteX762" fmla="*/ 1515902 w 6842126"/>
              <a:gd name="connsiteY762" fmla="*/ 3549656 h 5130710"/>
              <a:gd name="connsiteX763" fmla="*/ 1426255 w 6842126"/>
              <a:gd name="connsiteY763" fmla="*/ 3669427 h 5130710"/>
              <a:gd name="connsiteX764" fmla="*/ 1408780 w 6842126"/>
              <a:gd name="connsiteY764" fmla="*/ 3691720 h 5130710"/>
              <a:gd name="connsiteX765" fmla="*/ 1372393 w 6842126"/>
              <a:gd name="connsiteY765" fmla="*/ 3744260 h 5130710"/>
              <a:gd name="connsiteX766" fmla="*/ 1371094 w 6842126"/>
              <a:gd name="connsiteY766" fmla="*/ 3746069 h 5130710"/>
              <a:gd name="connsiteX767" fmla="*/ 1406654 w 6842126"/>
              <a:gd name="connsiteY767" fmla="*/ 3706453 h 5130710"/>
              <a:gd name="connsiteX768" fmla="*/ 1420219 w 6842126"/>
              <a:gd name="connsiteY768" fmla="*/ 3689840 h 5130710"/>
              <a:gd name="connsiteX769" fmla="*/ 1467597 w 6842126"/>
              <a:gd name="connsiteY769" fmla="*/ 3624534 h 5130710"/>
              <a:gd name="connsiteX770" fmla="*/ 1494485 w 6842126"/>
              <a:gd name="connsiteY770" fmla="*/ 3586519 h 5130710"/>
              <a:gd name="connsiteX771" fmla="*/ 1093975 w 6842126"/>
              <a:gd name="connsiteY771" fmla="*/ 3529146 h 5130710"/>
              <a:gd name="connsiteX772" fmla="*/ 1093390 w 6842126"/>
              <a:gd name="connsiteY772" fmla="*/ 3530214 h 5130710"/>
              <a:gd name="connsiteX773" fmla="*/ 1089986 w 6842126"/>
              <a:gd name="connsiteY773" fmla="*/ 3533299 h 5130710"/>
              <a:gd name="connsiteX774" fmla="*/ 5521063 w 6842126"/>
              <a:gd name="connsiteY774" fmla="*/ 3506505 h 5130710"/>
              <a:gd name="connsiteX775" fmla="*/ 5467442 w 6842126"/>
              <a:gd name="connsiteY775" fmla="*/ 3598731 h 5130710"/>
              <a:gd name="connsiteX776" fmla="*/ 5410111 w 6842126"/>
              <a:gd name="connsiteY776" fmla="*/ 3673995 h 5130710"/>
              <a:gd name="connsiteX777" fmla="*/ 5131745 w 6842126"/>
              <a:gd name="connsiteY777" fmla="*/ 4013616 h 5130710"/>
              <a:gd name="connsiteX778" fmla="*/ 5025099 w 6842126"/>
              <a:gd name="connsiteY778" fmla="*/ 4145206 h 5130710"/>
              <a:gd name="connsiteX779" fmla="*/ 5051343 w 6842126"/>
              <a:gd name="connsiteY779" fmla="*/ 4130760 h 5130710"/>
              <a:gd name="connsiteX780" fmla="*/ 5082104 w 6842126"/>
              <a:gd name="connsiteY780" fmla="*/ 4096731 h 5130710"/>
              <a:gd name="connsiteX781" fmla="*/ 5211375 w 6842126"/>
              <a:gd name="connsiteY781" fmla="*/ 3975185 h 5130710"/>
              <a:gd name="connsiteX782" fmla="*/ 5214045 w 6842126"/>
              <a:gd name="connsiteY782" fmla="*/ 3972053 h 5130710"/>
              <a:gd name="connsiteX783" fmla="*/ 4994624 w 6842126"/>
              <a:gd name="connsiteY783" fmla="*/ 4294215 h 5130710"/>
              <a:gd name="connsiteX784" fmla="*/ 4513833 w 6842126"/>
              <a:gd name="connsiteY784" fmla="*/ 4961437 h 5130710"/>
              <a:gd name="connsiteX785" fmla="*/ 4541227 w 6842126"/>
              <a:gd name="connsiteY785" fmla="*/ 4914614 h 5130710"/>
              <a:gd name="connsiteX786" fmla="*/ 4558741 w 6842126"/>
              <a:gd name="connsiteY786" fmla="*/ 4879251 h 5130710"/>
              <a:gd name="connsiteX787" fmla="*/ 4471087 w 6842126"/>
              <a:gd name="connsiteY787" fmla="*/ 4967080 h 5130710"/>
              <a:gd name="connsiteX788" fmla="*/ 4611833 w 6842126"/>
              <a:gd name="connsiteY788" fmla="*/ 4743438 h 5130710"/>
              <a:gd name="connsiteX789" fmla="*/ 4611833 w 6842126"/>
              <a:gd name="connsiteY789" fmla="*/ 4743438 h 5130710"/>
              <a:gd name="connsiteX790" fmla="*/ 4633021 w 6842126"/>
              <a:gd name="connsiteY790" fmla="*/ 4683610 h 5130710"/>
              <a:gd name="connsiteX791" fmla="*/ 4641137 w 6842126"/>
              <a:gd name="connsiteY791" fmla="*/ 4655415 h 5130710"/>
              <a:gd name="connsiteX792" fmla="*/ 4648459 w 6842126"/>
              <a:gd name="connsiteY792" fmla="*/ 4637762 h 5130710"/>
              <a:gd name="connsiteX793" fmla="*/ 4643159 w 6842126"/>
              <a:gd name="connsiteY793" fmla="*/ 4644353 h 5130710"/>
              <a:gd name="connsiteX794" fmla="*/ 4603841 w 6842126"/>
              <a:gd name="connsiteY794" fmla="*/ 4689073 h 5130710"/>
              <a:gd name="connsiteX795" fmla="*/ 4575039 w 6842126"/>
              <a:gd name="connsiteY795" fmla="*/ 4719755 h 5130710"/>
              <a:gd name="connsiteX796" fmla="*/ 4577149 w 6842126"/>
              <a:gd name="connsiteY796" fmla="*/ 4716369 h 5130710"/>
              <a:gd name="connsiteX797" fmla="*/ 4596169 w 6842126"/>
              <a:gd name="connsiteY797" fmla="*/ 4690700 h 5130710"/>
              <a:gd name="connsiteX798" fmla="*/ 4597835 w 6842126"/>
              <a:gd name="connsiteY798" fmla="*/ 4688081 h 5130710"/>
              <a:gd name="connsiteX799" fmla="*/ 4609474 w 6842126"/>
              <a:gd name="connsiteY799" fmla="*/ 4675667 h 5130710"/>
              <a:gd name="connsiteX800" fmla="*/ 4645303 w 6842126"/>
              <a:gd name="connsiteY800" fmla="*/ 4633958 h 5130710"/>
              <a:gd name="connsiteX801" fmla="*/ 4656799 w 6842126"/>
              <a:gd name="connsiteY801" fmla="*/ 4619426 h 5130710"/>
              <a:gd name="connsiteX802" fmla="*/ 4675589 w 6842126"/>
              <a:gd name="connsiteY802" fmla="*/ 4585842 h 5130710"/>
              <a:gd name="connsiteX803" fmla="*/ 4759668 w 6842126"/>
              <a:gd name="connsiteY803" fmla="*/ 4471601 h 5130710"/>
              <a:gd name="connsiteX804" fmla="*/ 5045209 w 6842126"/>
              <a:gd name="connsiteY804" fmla="*/ 4053124 h 5130710"/>
              <a:gd name="connsiteX805" fmla="*/ 5043825 w 6842126"/>
              <a:gd name="connsiteY805" fmla="*/ 4056610 h 5130710"/>
              <a:gd name="connsiteX806" fmla="*/ 5062951 w 6842126"/>
              <a:gd name="connsiteY806" fmla="*/ 4040682 h 5130710"/>
              <a:gd name="connsiteX807" fmla="*/ 5084779 w 6842126"/>
              <a:gd name="connsiteY807" fmla="*/ 4039467 h 5130710"/>
              <a:gd name="connsiteX808" fmla="*/ 5143231 w 6842126"/>
              <a:gd name="connsiteY808" fmla="*/ 3973999 h 5130710"/>
              <a:gd name="connsiteX809" fmla="*/ 5505630 w 6842126"/>
              <a:gd name="connsiteY809" fmla="*/ 3528858 h 5130710"/>
              <a:gd name="connsiteX810" fmla="*/ 1138289 w 6842126"/>
              <a:gd name="connsiteY810" fmla="*/ 3504880 h 5130710"/>
              <a:gd name="connsiteX811" fmla="*/ 1137850 w 6842126"/>
              <a:gd name="connsiteY811" fmla="*/ 3506449 h 5130710"/>
              <a:gd name="connsiteX812" fmla="*/ 1135116 w 6842126"/>
              <a:gd name="connsiteY812" fmla="*/ 3507684 h 5130710"/>
              <a:gd name="connsiteX813" fmla="*/ 1138289 w 6842126"/>
              <a:gd name="connsiteY813" fmla="*/ 3504880 h 5130710"/>
              <a:gd name="connsiteX814" fmla="*/ 1141463 w 6842126"/>
              <a:gd name="connsiteY814" fmla="*/ 3502075 h 5130710"/>
              <a:gd name="connsiteX815" fmla="*/ 1141025 w 6842126"/>
              <a:gd name="connsiteY815" fmla="*/ 3503644 h 5130710"/>
              <a:gd name="connsiteX816" fmla="*/ 1138289 w 6842126"/>
              <a:gd name="connsiteY816" fmla="*/ 3504880 h 5130710"/>
              <a:gd name="connsiteX817" fmla="*/ 1141463 w 6842126"/>
              <a:gd name="connsiteY817" fmla="*/ 3502075 h 5130710"/>
              <a:gd name="connsiteX818" fmla="*/ 1149334 w 6842126"/>
              <a:gd name="connsiteY818" fmla="*/ 3494021 h 5130710"/>
              <a:gd name="connsiteX819" fmla="*/ 1146580 w 6842126"/>
              <a:gd name="connsiteY819" fmla="*/ 3498304 h 5130710"/>
              <a:gd name="connsiteX820" fmla="*/ 1141463 w 6842126"/>
              <a:gd name="connsiteY820" fmla="*/ 3502075 h 5130710"/>
              <a:gd name="connsiteX821" fmla="*/ 1149334 w 6842126"/>
              <a:gd name="connsiteY821" fmla="*/ 3494021 h 5130710"/>
              <a:gd name="connsiteX822" fmla="*/ 1084352 w 6842126"/>
              <a:gd name="connsiteY822" fmla="*/ 3462433 h 5130710"/>
              <a:gd name="connsiteX823" fmla="*/ 1085252 w 6842126"/>
              <a:gd name="connsiteY823" fmla="*/ 3469708 h 5130710"/>
              <a:gd name="connsiteX824" fmla="*/ 1084352 w 6842126"/>
              <a:gd name="connsiteY824" fmla="*/ 3462433 h 5130710"/>
              <a:gd name="connsiteX825" fmla="*/ 1070021 w 6842126"/>
              <a:gd name="connsiteY825" fmla="*/ 3452891 h 5130710"/>
              <a:gd name="connsiteX826" fmla="*/ 1068668 w 6842126"/>
              <a:gd name="connsiteY826" fmla="*/ 3455043 h 5130710"/>
              <a:gd name="connsiteX827" fmla="*/ 1068383 w 6842126"/>
              <a:gd name="connsiteY827" fmla="*/ 3456777 h 5130710"/>
              <a:gd name="connsiteX828" fmla="*/ 994720 w 6842126"/>
              <a:gd name="connsiteY828" fmla="*/ 3451660 h 5130710"/>
              <a:gd name="connsiteX829" fmla="*/ 994675 w 6842126"/>
              <a:gd name="connsiteY829" fmla="*/ 3452114 h 5130710"/>
              <a:gd name="connsiteX830" fmla="*/ 994428 w 6842126"/>
              <a:gd name="connsiteY830" fmla="*/ 3451715 h 5130710"/>
              <a:gd name="connsiteX831" fmla="*/ 1040731 w 6842126"/>
              <a:gd name="connsiteY831" fmla="*/ 3442180 h 5130710"/>
              <a:gd name="connsiteX832" fmla="*/ 1040264 w 6842126"/>
              <a:gd name="connsiteY832" fmla="*/ 3443596 h 5130710"/>
              <a:gd name="connsiteX833" fmla="*/ 1039825 w 6842126"/>
              <a:gd name="connsiteY833" fmla="*/ 3444681 h 5130710"/>
              <a:gd name="connsiteX834" fmla="*/ 1038252 w 6842126"/>
              <a:gd name="connsiteY834" fmla="*/ 3446667 h 5130710"/>
              <a:gd name="connsiteX835" fmla="*/ 1040731 w 6842126"/>
              <a:gd name="connsiteY835" fmla="*/ 3442180 h 5130710"/>
              <a:gd name="connsiteX836" fmla="*/ 1145938 w 6842126"/>
              <a:gd name="connsiteY836" fmla="*/ 3437297 h 5130710"/>
              <a:gd name="connsiteX837" fmla="*/ 1147159 w 6842126"/>
              <a:gd name="connsiteY837" fmla="*/ 3437605 h 5130710"/>
              <a:gd name="connsiteX838" fmla="*/ 1145116 w 6842126"/>
              <a:gd name="connsiteY838" fmla="*/ 3440688 h 5130710"/>
              <a:gd name="connsiteX839" fmla="*/ 1142215 w 6842126"/>
              <a:gd name="connsiteY839" fmla="*/ 3442180 h 5130710"/>
              <a:gd name="connsiteX840" fmla="*/ 1145938 w 6842126"/>
              <a:gd name="connsiteY840" fmla="*/ 3437297 h 5130710"/>
              <a:gd name="connsiteX841" fmla="*/ 1182416 w 6842126"/>
              <a:gd name="connsiteY841" fmla="*/ 3417091 h 5130710"/>
              <a:gd name="connsiteX842" fmla="*/ 1180635 w 6842126"/>
              <a:gd name="connsiteY842" fmla="*/ 3419970 h 5130710"/>
              <a:gd name="connsiteX843" fmla="*/ 1177435 w 6842126"/>
              <a:gd name="connsiteY843" fmla="*/ 3422183 h 5130710"/>
              <a:gd name="connsiteX844" fmla="*/ 1182416 w 6842126"/>
              <a:gd name="connsiteY844" fmla="*/ 3417091 h 5130710"/>
              <a:gd name="connsiteX845" fmla="*/ 418512 w 6842126"/>
              <a:gd name="connsiteY845" fmla="*/ 3384814 h 5130710"/>
              <a:gd name="connsiteX846" fmla="*/ 418318 w 6842126"/>
              <a:gd name="connsiteY846" fmla="*/ 3395178 h 5130710"/>
              <a:gd name="connsiteX847" fmla="*/ 418512 w 6842126"/>
              <a:gd name="connsiteY847" fmla="*/ 3384814 h 5130710"/>
              <a:gd name="connsiteX848" fmla="*/ 429922 w 6842126"/>
              <a:gd name="connsiteY848" fmla="*/ 3373113 h 5130710"/>
              <a:gd name="connsiteX849" fmla="*/ 429094 w 6842126"/>
              <a:gd name="connsiteY849" fmla="*/ 3377169 h 5130710"/>
              <a:gd name="connsiteX850" fmla="*/ 428341 w 6842126"/>
              <a:gd name="connsiteY850" fmla="*/ 3380845 h 5130710"/>
              <a:gd name="connsiteX851" fmla="*/ 430346 w 6842126"/>
              <a:gd name="connsiteY851" fmla="*/ 3371042 h 5130710"/>
              <a:gd name="connsiteX852" fmla="*/ 429922 w 6842126"/>
              <a:gd name="connsiteY852" fmla="*/ 3373113 h 5130710"/>
              <a:gd name="connsiteX853" fmla="*/ 429938 w 6842126"/>
              <a:gd name="connsiteY853" fmla="*/ 3373033 h 5130710"/>
              <a:gd name="connsiteX854" fmla="*/ 430346 w 6842126"/>
              <a:gd name="connsiteY854" fmla="*/ 3371042 h 5130710"/>
              <a:gd name="connsiteX855" fmla="*/ 928269 w 6842126"/>
              <a:gd name="connsiteY855" fmla="*/ 3367701 h 5130710"/>
              <a:gd name="connsiteX856" fmla="*/ 912722 w 6842126"/>
              <a:gd name="connsiteY856" fmla="*/ 3394829 h 5130710"/>
              <a:gd name="connsiteX857" fmla="*/ 910035 w 6842126"/>
              <a:gd name="connsiteY857" fmla="*/ 3397368 h 5130710"/>
              <a:gd name="connsiteX858" fmla="*/ 906645 w 6842126"/>
              <a:gd name="connsiteY858" fmla="*/ 3400142 h 5130710"/>
              <a:gd name="connsiteX859" fmla="*/ 913330 w 6842126"/>
              <a:gd name="connsiteY859" fmla="*/ 3386542 h 5130710"/>
              <a:gd name="connsiteX860" fmla="*/ 920250 w 6842126"/>
              <a:gd name="connsiteY860" fmla="*/ 3373833 h 5130710"/>
              <a:gd name="connsiteX861" fmla="*/ 925878 w 6842126"/>
              <a:gd name="connsiteY861" fmla="*/ 3369727 h 5130710"/>
              <a:gd name="connsiteX862" fmla="*/ 379161 w 6842126"/>
              <a:gd name="connsiteY862" fmla="*/ 3363344 h 5130710"/>
              <a:gd name="connsiteX863" fmla="*/ 379881 w 6842126"/>
              <a:gd name="connsiteY863" fmla="*/ 3371132 h 5130710"/>
              <a:gd name="connsiteX864" fmla="*/ 379161 w 6842126"/>
              <a:gd name="connsiteY864" fmla="*/ 3363344 h 5130710"/>
              <a:gd name="connsiteX865" fmla="*/ 884349 w 6842126"/>
              <a:gd name="connsiteY865" fmla="*/ 3349184 h 5130710"/>
              <a:gd name="connsiteX866" fmla="*/ 883764 w 6842126"/>
              <a:gd name="connsiteY866" fmla="*/ 3350252 h 5130710"/>
              <a:gd name="connsiteX867" fmla="*/ 880360 w 6842126"/>
              <a:gd name="connsiteY867" fmla="*/ 3353335 h 5130710"/>
              <a:gd name="connsiteX868" fmla="*/ 5583455 w 6842126"/>
              <a:gd name="connsiteY868" fmla="*/ 3346541 h 5130710"/>
              <a:gd name="connsiteX869" fmla="*/ 5588397 w 6842126"/>
              <a:gd name="connsiteY869" fmla="*/ 3355520 h 5130710"/>
              <a:gd name="connsiteX870" fmla="*/ 5583455 w 6842126"/>
              <a:gd name="connsiteY870" fmla="*/ 3346541 h 5130710"/>
              <a:gd name="connsiteX871" fmla="*/ 1214155 w 6842126"/>
              <a:gd name="connsiteY871" fmla="*/ 3344397 h 5130710"/>
              <a:gd name="connsiteX872" fmla="*/ 1211914 w 6842126"/>
              <a:gd name="connsiteY872" fmla="*/ 3346234 h 5130710"/>
              <a:gd name="connsiteX873" fmla="*/ 1210462 w 6842126"/>
              <a:gd name="connsiteY873" fmla="*/ 3348047 h 5130710"/>
              <a:gd name="connsiteX874" fmla="*/ 1203384 w 6842126"/>
              <a:gd name="connsiteY874" fmla="*/ 3357656 h 5130710"/>
              <a:gd name="connsiteX875" fmla="*/ 1212172 w 6842126"/>
              <a:gd name="connsiteY875" fmla="*/ 3347569 h 5130710"/>
              <a:gd name="connsiteX876" fmla="*/ 1214155 w 6842126"/>
              <a:gd name="connsiteY876" fmla="*/ 3344397 h 5130710"/>
              <a:gd name="connsiteX877" fmla="*/ 5600303 w 6842126"/>
              <a:gd name="connsiteY877" fmla="*/ 3326467 h 5130710"/>
              <a:gd name="connsiteX878" fmla="*/ 5599707 w 6842126"/>
              <a:gd name="connsiteY878" fmla="*/ 3331518 h 5130710"/>
              <a:gd name="connsiteX879" fmla="*/ 5594295 w 6842126"/>
              <a:gd name="connsiteY879" fmla="*/ 3335173 h 5130710"/>
              <a:gd name="connsiteX880" fmla="*/ 5600303 w 6842126"/>
              <a:gd name="connsiteY880" fmla="*/ 3326467 h 5130710"/>
              <a:gd name="connsiteX881" fmla="*/ 928662 w 6842126"/>
              <a:gd name="connsiteY881" fmla="*/ 3324917 h 5130710"/>
              <a:gd name="connsiteX882" fmla="*/ 928224 w 6842126"/>
              <a:gd name="connsiteY882" fmla="*/ 3326486 h 5130710"/>
              <a:gd name="connsiteX883" fmla="*/ 925488 w 6842126"/>
              <a:gd name="connsiteY883" fmla="*/ 3327721 h 5130710"/>
              <a:gd name="connsiteX884" fmla="*/ 928662 w 6842126"/>
              <a:gd name="connsiteY884" fmla="*/ 3324917 h 5130710"/>
              <a:gd name="connsiteX885" fmla="*/ 931835 w 6842126"/>
              <a:gd name="connsiteY885" fmla="*/ 3322114 h 5130710"/>
              <a:gd name="connsiteX886" fmla="*/ 931399 w 6842126"/>
              <a:gd name="connsiteY886" fmla="*/ 3323682 h 5130710"/>
              <a:gd name="connsiteX887" fmla="*/ 928662 w 6842126"/>
              <a:gd name="connsiteY887" fmla="*/ 3324917 h 5130710"/>
              <a:gd name="connsiteX888" fmla="*/ 931835 w 6842126"/>
              <a:gd name="connsiteY888" fmla="*/ 3322114 h 5130710"/>
              <a:gd name="connsiteX889" fmla="*/ 362716 w 6842126"/>
              <a:gd name="connsiteY889" fmla="*/ 3318113 h 5130710"/>
              <a:gd name="connsiteX890" fmla="*/ 363018 w 6842126"/>
              <a:gd name="connsiteY890" fmla="*/ 3319601 h 5130710"/>
              <a:gd name="connsiteX891" fmla="*/ 360400 w 6842126"/>
              <a:gd name="connsiteY891" fmla="*/ 3323286 h 5130710"/>
              <a:gd name="connsiteX892" fmla="*/ 360210 w 6842126"/>
              <a:gd name="connsiteY892" fmla="*/ 3322731 h 5130710"/>
              <a:gd name="connsiteX893" fmla="*/ 362716 w 6842126"/>
              <a:gd name="connsiteY893" fmla="*/ 3318113 h 5130710"/>
              <a:gd name="connsiteX894" fmla="*/ 939709 w 6842126"/>
              <a:gd name="connsiteY894" fmla="*/ 3314059 h 5130710"/>
              <a:gd name="connsiteX895" fmla="*/ 936954 w 6842126"/>
              <a:gd name="connsiteY895" fmla="*/ 3318342 h 5130710"/>
              <a:gd name="connsiteX896" fmla="*/ 931835 w 6842126"/>
              <a:gd name="connsiteY896" fmla="*/ 3322114 h 5130710"/>
              <a:gd name="connsiteX897" fmla="*/ 939709 w 6842126"/>
              <a:gd name="connsiteY897" fmla="*/ 3314059 h 5130710"/>
              <a:gd name="connsiteX898" fmla="*/ 513794 w 6842126"/>
              <a:gd name="connsiteY898" fmla="*/ 3307294 h 5130710"/>
              <a:gd name="connsiteX899" fmla="*/ 512468 w 6842126"/>
              <a:gd name="connsiteY899" fmla="*/ 3315871 h 5130710"/>
              <a:gd name="connsiteX900" fmla="*/ 513794 w 6842126"/>
              <a:gd name="connsiteY900" fmla="*/ 3307294 h 5130710"/>
              <a:gd name="connsiteX901" fmla="*/ 370366 w 6842126"/>
              <a:gd name="connsiteY901" fmla="*/ 3306335 h 5130710"/>
              <a:gd name="connsiteX902" fmla="*/ 370950 w 6842126"/>
              <a:gd name="connsiteY902" fmla="*/ 3308441 h 5130710"/>
              <a:gd name="connsiteX903" fmla="*/ 368366 w 6842126"/>
              <a:gd name="connsiteY903" fmla="*/ 3312073 h 5130710"/>
              <a:gd name="connsiteX904" fmla="*/ 367925 w 6842126"/>
              <a:gd name="connsiteY904" fmla="*/ 3310976 h 5130710"/>
              <a:gd name="connsiteX905" fmla="*/ 370366 w 6842126"/>
              <a:gd name="connsiteY905" fmla="*/ 3306335 h 5130710"/>
              <a:gd name="connsiteX906" fmla="*/ 378530 w 6842126"/>
              <a:gd name="connsiteY906" fmla="*/ 3294738 h 5130710"/>
              <a:gd name="connsiteX907" fmla="*/ 379025 w 6842126"/>
              <a:gd name="connsiteY907" fmla="*/ 3297177 h 5130710"/>
              <a:gd name="connsiteX908" fmla="*/ 376398 w 6842126"/>
              <a:gd name="connsiteY908" fmla="*/ 3300826 h 5130710"/>
              <a:gd name="connsiteX909" fmla="*/ 375834 w 6842126"/>
              <a:gd name="connsiteY909" fmla="*/ 3299287 h 5130710"/>
              <a:gd name="connsiteX910" fmla="*/ 378530 w 6842126"/>
              <a:gd name="connsiteY910" fmla="*/ 3294738 h 5130710"/>
              <a:gd name="connsiteX911" fmla="*/ 977395 w 6842126"/>
              <a:gd name="connsiteY911" fmla="*/ 3291508 h 5130710"/>
              <a:gd name="connsiteX912" fmla="*/ 973570 w 6842126"/>
              <a:gd name="connsiteY912" fmla="*/ 3298481 h 5130710"/>
              <a:gd name="connsiteX913" fmla="*/ 951812 w 6842126"/>
              <a:gd name="connsiteY913" fmla="*/ 3328425 h 5130710"/>
              <a:gd name="connsiteX914" fmla="*/ 942431 w 6842126"/>
              <a:gd name="connsiteY914" fmla="*/ 3343969 h 5130710"/>
              <a:gd name="connsiteX915" fmla="*/ 942346 w 6842126"/>
              <a:gd name="connsiteY915" fmla="*/ 3343535 h 5130710"/>
              <a:gd name="connsiteX916" fmla="*/ 934822 w 6842126"/>
              <a:gd name="connsiteY916" fmla="*/ 3349772 h 5130710"/>
              <a:gd name="connsiteX917" fmla="*/ 932054 w 6842126"/>
              <a:gd name="connsiteY917" fmla="*/ 3352153 h 5130710"/>
              <a:gd name="connsiteX918" fmla="*/ 934797 w 6842126"/>
              <a:gd name="connsiteY918" fmla="*/ 3347111 h 5130710"/>
              <a:gd name="connsiteX919" fmla="*/ 953697 w 6842126"/>
              <a:gd name="connsiteY919" fmla="*/ 3314798 h 5130710"/>
              <a:gd name="connsiteX920" fmla="*/ 964273 w 6842126"/>
              <a:gd name="connsiteY920" fmla="*/ 3305306 h 5130710"/>
              <a:gd name="connsiteX921" fmla="*/ 930415 w 6842126"/>
              <a:gd name="connsiteY921" fmla="*/ 3285238 h 5130710"/>
              <a:gd name="connsiteX922" fmla="*/ 924388 w 6842126"/>
              <a:gd name="connsiteY922" fmla="*/ 3288637 h 5130710"/>
              <a:gd name="connsiteX923" fmla="*/ 922508 w 6842126"/>
              <a:gd name="connsiteY923" fmla="*/ 3292241 h 5130710"/>
              <a:gd name="connsiteX924" fmla="*/ 920584 w 6842126"/>
              <a:gd name="connsiteY924" fmla="*/ 3295117 h 5130710"/>
              <a:gd name="connsiteX925" fmla="*/ 920754 w 6842126"/>
              <a:gd name="connsiteY925" fmla="*/ 3294988 h 5130710"/>
              <a:gd name="connsiteX926" fmla="*/ 921402 w 6842126"/>
              <a:gd name="connsiteY926" fmla="*/ 3294514 h 5130710"/>
              <a:gd name="connsiteX927" fmla="*/ 349687 w 6842126"/>
              <a:gd name="connsiteY927" fmla="*/ 3284520 h 5130710"/>
              <a:gd name="connsiteX928" fmla="*/ 350406 w 6842126"/>
              <a:gd name="connsiteY928" fmla="*/ 3292310 h 5130710"/>
              <a:gd name="connsiteX929" fmla="*/ 349687 w 6842126"/>
              <a:gd name="connsiteY929" fmla="*/ 3284520 h 5130710"/>
              <a:gd name="connsiteX930" fmla="*/ 865826 w 6842126"/>
              <a:gd name="connsiteY930" fmla="*/ 3264296 h 5130710"/>
              <a:gd name="connsiteX931" fmla="*/ 862366 w 6842126"/>
              <a:gd name="connsiteY931" fmla="*/ 3269796 h 5130710"/>
              <a:gd name="connsiteX932" fmla="*/ 863100 w 6842126"/>
              <a:gd name="connsiteY932" fmla="*/ 3268834 h 5130710"/>
              <a:gd name="connsiteX933" fmla="*/ 866089 w 6842126"/>
              <a:gd name="connsiteY933" fmla="*/ 3264320 h 5130710"/>
              <a:gd name="connsiteX934" fmla="*/ 831105 w 6842126"/>
              <a:gd name="connsiteY934" fmla="*/ 3262216 h 5130710"/>
              <a:gd name="connsiteX935" fmla="*/ 830637 w 6842126"/>
              <a:gd name="connsiteY935" fmla="*/ 3263632 h 5130710"/>
              <a:gd name="connsiteX936" fmla="*/ 830196 w 6842126"/>
              <a:gd name="connsiteY936" fmla="*/ 3264717 h 5130710"/>
              <a:gd name="connsiteX937" fmla="*/ 828626 w 6842126"/>
              <a:gd name="connsiteY937" fmla="*/ 3266705 h 5130710"/>
              <a:gd name="connsiteX938" fmla="*/ 831105 w 6842126"/>
              <a:gd name="connsiteY938" fmla="*/ 3262216 h 5130710"/>
              <a:gd name="connsiteX939" fmla="*/ 951128 w 6842126"/>
              <a:gd name="connsiteY939" fmla="*/ 3261142 h 5130710"/>
              <a:gd name="connsiteX940" fmla="*/ 951764 w 6842126"/>
              <a:gd name="connsiteY940" fmla="*/ 3263281 h 5130710"/>
              <a:gd name="connsiteX941" fmla="*/ 951274 w 6842126"/>
              <a:gd name="connsiteY941" fmla="*/ 3261632 h 5130710"/>
              <a:gd name="connsiteX942" fmla="*/ 951128 w 6842126"/>
              <a:gd name="connsiteY942" fmla="*/ 3261142 h 5130710"/>
              <a:gd name="connsiteX943" fmla="*/ 5641379 w 6842126"/>
              <a:gd name="connsiteY943" fmla="*/ 3258862 h 5130710"/>
              <a:gd name="connsiteX944" fmla="*/ 5635751 w 6842126"/>
              <a:gd name="connsiteY944" fmla="*/ 3276838 h 5130710"/>
              <a:gd name="connsiteX945" fmla="*/ 5600303 w 6842126"/>
              <a:gd name="connsiteY945" fmla="*/ 3326467 h 5130710"/>
              <a:gd name="connsiteX946" fmla="*/ 5641379 w 6842126"/>
              <a:gd name="connsiteY946" fmla="*/ 3258862 h 5130710"/>
              <a:gd name="connsiteX947" fmla="*/ 936313 w 6842126"/>
              <a:gd name="connsiteY947" fmla="*/ 3257336 h 5130710"/>
              <a:gd name="connsiteX948" fmla="*/ 937532 w 6842126"/>
              <a:gd name="connsiteY948" fmla="*/ 3257643 h 5130710"/>
              <a:gd name="connsiteX949" fmla="*/ 935489 w 6842126"/>
              <a:gd name="connsiteY949" fmla="*/ 3260726 h 5130710"/>
              <a:gd name="connsiteX950" fmla="*/ 932588 w 6842126"/>
              <a:gd name="connsiteY950" fmla="*/ 3262218 h 5130710"/>
              <a:gd name="connsiteX951" fmla="*/ 936313 w 6842126"/>
              <a:gd name="connsiteY951" fmla="*/ 3257336 h 5130710"/>
              <a:gd name="connsiteX952" fmla="*/ 994996 w 6842126"/>
              <a:gd name="connsiteY952" fmla="*/ 3255199 h 5130710"/>
              <a:gd name="connsiteX953" fmla="*/ 992400 w 6842126"/>
              <a:gd name="connsiteY953" fmla="*/ 3256848 h 5130710"/>
              <a:gd name="connsiteX954" fmla="*/ 991815 w 6842126"/>
              <a:gd name="connsiteY954" fmla="*/ 3257437 h 5130710"/>
              <a:gd name="connsiteX955" fmla="*/ 990577 w 6842126"/>
              <a:gd name="connsiteY955" fmla="*/ 3259276 h 5130710"/>
              <a:gd name="connsiteX956" fmla="*/ 991714 w 6842126"/>
              <a:gd name="connsiteY956" fmla="*/ 3261252 h 5130710"/>
              <a:gd name="connsiteX957" fmla="*/ 995963 w 6842126"/>
              <a:gd name="connsiteY957" fmla="*/ 3255585 h 5130710"/>
              <a:gd name="connsiteX958" fmla="*/ 994996 w 6842126"/>
              <a:gd name="connsiteY958" fmla="*/ 3255199 h 5130710"/>
              <a:gd name="connsiteX959" fmla="*/ 422851 w 6842126"/>
              <a:gd name="connsiteY959" fmla="*/ 3250718 h 5130710"/>
              <a:gd name="connsiteX960" fmla="*/ 423509 w 6842126"/>
              <a:gd name="connsiteY960" fmla="*/ 3253313 h 5130710"/>
              <a:gd name="connsiteX961" fmla="*/ 419456 w 6842126"/>
              <a:gd name="connsiteY961" fmla="*/ 3259394 h 5130710"/>
              <a:gd name="connsiteX962" fmla="*/ 419706 w 6842126"/>
              <a:gd name="connsiteY962" fmla="*/ 3256767 h 5130710"/>
              <a:gd name="connsiteX963" fmla="*/ 418911 w 6842126"/>
              <a:gd name="connsiteY963" fmla="*/ 3256208 h 5130710"/>
              <a:gd name="connsiteX964" fmla="*/ 634062 w 6842126"/>
              <a:gd name="connsiteY964" fmla="*/ 3239372 h 5130710"/>
              <a:gd name="connsiteX965" fmla="*/ 619712 w 6842126"/>
              <a:gd name="connsiteY965" fmla="*/ 3261937 h 5130710"/>
              <a:gd name="connsiteX966" fmla="*/ 608147 w 6842126"/>
              <a:gd name="connsiteY966" fmla="*/ 3274462 h 5130710"/>
              <a:gd name="connsiteX967" fmla="*/ 614337 w 6842126"/>
              <a:gd name="connsiteY967" fmla="*/ 3263943 h 5130710"/>
              <a:gd name="connsiteX968" fmla="*/ 981557 w 6842126"/>
              <a:gd name="connsiteY968" fmla="*/ 3229612 h 5130710"/>
              <a:gd name="connsiteX969" fmla="*/ 978472 w 6842126"/>
              <a:gd name="connsiteY969" fmla="*/ 3232421 h 5130710"/>
              <a:gd name="connsiteX970" fmla="*/ 974851 w 6842126"/>
              <a:gd name="connsiteY970" fmla="*/ 3235422 h 5130710"/>
              <a:gd name="connsiteX971" fmla="*/ 971180 w 6842126"/>
              <a:gd name="connsiteY971" fmla="*/ 3240526 h 5130710"/>
              <a:gd name="connsiteX972" fmla="*/ 962974 w 6842126"/>
              <a:gd name="connsiteY972" fmla="*/ 3251792 h 5130710"/>
              <a:gd name="connsiteX973" fmla="*/ 969113 w 6842126"/>
              <a:gd name="connsiteY973" fmla="*/ 3245503 h 5130710"/>
              <a:gd name="connsiteX974" fmla="*/ 978630 w 6842126"/>
              <a:gd name="connsiteY974" fmla="*/ 3236102 h 5130710"/>
              <a:gd name="connsiteX975" fmla="*/ 980776 w 6842126"/>
              <a:gd name="connsiteY975" fmla="*/ 3231212 h 5130710"/>
              <a:gd name="connsiteX976" fmla="*/ 987924 w 6842126"/>
              <a:gd name="connsiteY976" fmla="*/ 3217244 h 5130710"/>
              <a:gd name="connsiteX977" fmla="*/ 980410 w 6842126"/>
              <a:gd name="connsiteY977" fmla="*/ 3227695 h 5130710"/>
              <a:gd name="connsiteX978" fmla="*/ 984564 w 6842126"/>
              <a:gd name="connsiteY978" fmla="*/ 3223592 h 5130710"/>
              <a:gd name="connsiteX979" fmla="*/ 1036481 w 6842126"/>
              <a:gd name="connsiteY979" fmla="*/ 3213771 h 5130710"/>
              <a:gd name="connsiteX980" fmla="*/ 1034671 w 6842126"/>
              <a:gd name="connsiteY980" fmla="*/ 3216058 h 5130710"/>
              <a:gd name="connsiteX981" fmla="*/ 1034481 w 6842126"/>
              <a:gd name="connsiteY981" fmla="*/ 3216703 h 5130710"/>
              <a:gd name="connsiteX982" fmla="*/ 1034861 w 6842126"/>
              <a:gd name="connsiteY982" fmla="*/ 3216635 h 5130710"/>
              <a:gd name="connsiteX983" fmla="*/ 1037074 w 6842126"/>
              <a:gd name="connsiteY983" fmla="*/ 3214524 h 5130710"/>
              <a:gd name="connsiteX984" fmla="*/ 1037080 w 6842126"/>
              <a:gd name="connsiteY984" fmla="*/ 3213869 h 5130710"/>
              <a:gd name="connsiteX985" fmla="*/ 666407 w 6842126"/>
              <a:gd name="connsiteY985" fmla="*/ 3196902 h 5130710"/>
              <a:gd name="connsiteX986" fmla="*/ 661386 w 6842126"/>
              <a:gd name="connsiteY986" fmla="*/ 3204836 h 5130710"/>
              <a:gd name="connsiteX987" fmla="*/ 659472 w 6842126"/>
              <a:gd name="connsiteY987" fmla="*/ 3206361 h 5130710"/>
              <a:gd name="connsiteX988" fmla="*/ 718642 w 6842126"/>
              <a:gd name="connsiteY988" fmla="*/ 3187738 h 5130710"/>
              <a:gd name="connsiteX989" fmla="*/ 703097 w 6842126"/>
              <a:gd name="connsiteY989" fmla="*/ 3214865 h 5130710"/>
              <a:gd name="connsiteX990" fmla="*/ 700409 w 6842126"/>
              <a:gd name="connsiteY990" fmla="*/ 3217405 h 5130710"/>
              <a:gd name="connsiteX991" fmla="*/ 697019 w 6842126"/>
              <a:gd name="connsiteY991" fmla="*/ 3220180 h 5130710"/>
              <a:gd name="connsiteX992" fmla="*/ 703705 w 6842126"/>
              <a:gd name="connsiteY992" fmla="*/ 3206579 h 5130710"/>
              <a:gd name="connsiteX993" fmla="*/ 710624 w 6842126"/>
              <a:gd name="connsiteY993" fmla="*/ 3193871 h 5130710"/>
              <a:gd name="connsiteX994" fmla="*/ 716251 w 6842126"/>
              <a:gd name="connsiteY994" fmla="*/ 3189765 h 5130710"/>
              <a:gd name="connsiteX995" fmla="*/ 1017061 w 6842126"/>
              <a:gd name="connsiteY995" fmla="*/ 3178394 h 5130710"/>
              <a:gd name="connsiteX996" fmla="*/ 1012113 w 6842126"/>
              <a:gd name="connsiteY996" fmla="*/ 3183607 h 5130710"/>
              <a:gd name="connsiteX997" fmla="*/ 1011864 w 6842126"/>
              <a:gd name="connsiteY997" fmla="*/ 3183956 h 5130710"/>
              <a:gd name="connsiteX998" fmla="*/ 1016235 w 6842126"/>
              <a:gd name="connsiteY998" fmla="*/ 3179558 h 5130710"/>
              <a:gd name="connsiteX999" fmla="*/ 682368 w 6842126"/>
              <a:gd name="connsiteY999" fmla="*/ 3175407 h 5130710"/>
              <a:gd name="connsiteX1000" fmla="*/ 676778 w 6842126"/>
              <a:gd name="connsiteY1000" fmla="*/ 3183270 h 5130710"/>
              <a:gd name="connsiteX1001" fmla="*/ 667709 w 6842126"/>
              <a:gd name="connsiteY1001" fmla="*/ 3195130 h 5130710"/>
              <a:gd name="connsiteX1002" fmla="*/ 679939 w 6842126"/>
              <a:gd name="connsiteY1002" fmla="*/ 3178461 h 5130710"/>
              <a:gd name="connsiteX1003" fmla="*/ 713413 w 6842126"/>
              <a:gd name="connsiteY1003" fmla="*/ 3129962 h 5130710"/>
              <a:gd name="connsiteX1004" fmla="*/ 714315 w 6842126"/>
              <a:gd name="connsiteY1004" fmla="*/ 3137235 h 5130710"/>
              <a:gd name="connsiteX1005" fmla="*/ 715913 w 6842126"/>
              <a:gd name="connsiteY1005" fmla="*/ 3136715 h 5130710"/>
              <a:gd name="connsiteX1006" fmla="*/ 713413 w 6842126"/>
              <a:gd name="connsiteY1006" fmla="*/ 3129962 h 5130710"/>
              <a:gd name="connsiteX1007" fmla="*/ 738692 w 6842126"/>
              <a:gd name="connsiteY1007" fmla="*/ 3099508 h 5130710"/>
              <a:gd name="connsiteX1008" fmla="*/ 739595 w 6842126"/>
              <a:gd name="connsiteY1008" fmla="*/ 3106782 h 5130710"/>
              <a:gd name="connsiteX1009" fmla="*/ 738692 w 6842126"/>
              <a:gd name="connsiteY1009" fmla="*/ 3099508 h 5130710"/>
              <a:gd name="connsiteX1010" fmla="*/ 745247 w 6842126"/>
              <a:gd name="connsiteY1010" fmla="*/ 3090818 h 5130710"/>
              <a:gd name="connsiteX1011" fmla="*/ 746150 w 6842126"/>
              <a:gd name="connsiteY1011" fmla="*/ 3098093 h 5130710"/>
              <a:gd name="connsiteX1012" fmla="*/ 745247 w 6842126"/>
              <a:gd name="connsiteY1012" fmla="*/ 3090818 h 5130710"/>
              <a:gd name="connsiteX1013" fmla="*/ 826855 w 6842126"/>
              <a:gd name="connsiteY1013" fmla="*/ 3033808 h 5130710"/>
              <a:gd name="connsiteX1014" fmla="*/ 825045 w 6842126"/>
              <a:gd name="connsiteY1014" fmla="*/ 3036097 h 5130710"/>
              <a:gd name="connsiteX1015" fmla="*/ 825601 w 6842126"/>
              <a:gd name="connsiteY1015" fmla="*/ 3037916 h 5130710"/>
              <a:gd name="connsiteX1016" fmla="*/ 826369 w 6842126"/>
              <a:gd name="connsiteY1016" fmla="*/ 3037283 h 5130710"/>
              <a:gd name="connsiteX1017" fmla="*/ 828143 w 6842126"/>
              <a:gd name="connsiteY1017" fmla="*/ 3034667 h 5130710"/>
              <a:gd name="connsiteX1018" fmla="*/ 5845067 w 6842126"/>
              <a:gd name="connsiteY1018" fmla="*/ 3001835 h 5130710"/>
              <a:gd name="connsiteX1019" fmla="*/ 5800262 w 6842126"/>
              <a:gd name="connsiteY1019" fmla="*/ 3085034 h 5130710"/>
              <a:gd name="connsiteX1020" fmla="*/ 5734473 w 6842126"/>
              <a:gd name="connsiteY1020" fmla="*/ 3205035 h 5130710"/>
              <a:gd name="connsiteX1021" fmla="*/ 5715171 w 6842126"/>
              <a:gd name="connsiteY1021" fmla="*/ 3234573 h 5130710"/>
              <a:gd name="connsiteX1022" fmla="*/ 5685941 w 6842126"/>
              <a:gd name="connsiteY1022" fmla="*/ 3279330 h 5130710"/>
              <a:gd name="connsiteX1023" fmla="*/ 5502011 w 6842126"/>
              <a:gd name="connsiteY1023" fmla="*/ 3553346 h 5130710"/>
              <a:gd name="connsiteX1024" fmla="*/ 5470441 w 6842126"/>
              <a:gd name="connsiteY1024" fmla="*/ 3594796 h 5130710"/>
              <a:gd name="connsiteX1025" fmla="*/ 5547739 w 6842126"/>
              <a:gd name="connsiteY1025" fmla="*/ 3473568 h 5130710"/>
              <a:gd name="connsiteX1026" fmla="*/ 5571334 w 6842126"/>
              <a:gd name="connsiteY1026" fmla="*/ 3433694 h 5130710"/>
              <a:gd name="connsiteX1027" fmla="*/ 5589703 w 6842126"/>
              <a:gd name="connsiteY1027" fmla="*/ 3407091 h 5130710"/>
              <a:gd name="connsiteX1028" fmla="*/ 5636944 w 6842126"/>
              <a:gd name="connsiteY1028" fmla="*/ 3331026 h 5130710"/>
              <a:gd name="connsiteX1029" fmla="*/ 5637155 w 6842126"/>
              <a:gd name="connsiteY1029" fmla="*/ 3330980 h 5130710"/>
              <a:gd name="connsiteX1030" fmla="*/ 5638388 w 6842126"/>
              <a:gd name="connsiteY1030" fmla="*/ 3328702 h 5130710"/>
              <a:gd name="connsiteX1031" fmla="*/ 5660570 w 6842126"/>
              <a:gd name="connsiteY1031" fmla="*/ 3292986 h 5130710"/>
              <a:gd name="connsiteX1032" fmla="*/ 5661123 w 6842126"/>
              <a:gd name="connsiteY1032" fmla="*/ 3292840 h 5130710"/>
              <a:gd name="connsiteX1033" fmla="*/ 5663963 w 6842126"/>
              <a:gd name="connsiteY1033" fmla="*/ 3287522 h 5130710"/>
              <a:gd name="connsiteX1034" fmla="*/ 5667391 w 6842126"/>
              <a:gd name="connsiteY1034" fmla="*/ 3282003 h 5130710"/>
              <a:gd name="connsiteX1035" fmla="*/ 5820623 w 6842126"/>
              <a:gd name="connsiteY1035" fmla="*/ 3027020 h 5130710"/>
              <a:gd name="connsiteX1036" fmla="*/ 5841131 w 6842126"/>
              <a:gd name="connsiteY1036" fmla="*/ 3003582 h 5130710"/>
              <a:gd name="connsiteX1037" fmla="*/ 513518 w 6842126"/>
              <a:gd name="connsiteY1037" fmla="*/ 2943304 h 5130710"/>
              <a:gd name="connsiteX1038" fmla="*/ 510908 w 6842126"/>
              <a:gd name="connsiteY1038" fmla="*/ 2950448 h 5130710"/>
              <a:gd name="connsiteX1039" fmla="*/ 513518 w 6842126"/>
              <a:gd name="connsiteY1039" fmla="*/ 2943304 h 5130710"/>
              <a:gd name="connsiteX1040" fmla="*/ 543117 w 6842126"/>
              <a:gd name="connsiteY1040" fmla="*/ 2900426 h 5130710"/>
              <a:gd name="connsiteX1041" fmla="*/ 542742 w 6842126"/>
              <a:gd name="connsiteY1041" fmla="*/ 2911305 h 5130710"/>
              <a:gd name="connsiteX1042" fmla="*/ 545156 w 6842126"/>
              <a:gd name="connsiteY1042" fmla="*/ 2908483 h 5130710"/>
              <a:gd name="connsiteX1043" fmla="*/ 543117 w 6842126"/>
              <a:gd name="connsiteY1043" fmla="*/ 2900426 h 5130710"/>
              <a:gd name="connsiteX1044" fmla="*/ 852118 w 6842126"/>
              <a:gd name="connsiteY1044" fmla="*/ 2860941 h 5130710"/>
              <a:gd name="connsiteX1045" fmla="*/ 833648 w 6842126"/>
              <a:gd name="connsiteY1045" fmla="*/ 2885617 h 5130710"/>
              <a:gd name="connsiteX1046" fmla="*/ 819764 w 6842126"/>
              <a:gd name="connsiteY1046" fmla="*/ 2903327 h 5130710"/>
              <a:gd name="connsiteX1047" fmla="*/ 790857 w 6842126"/>
              <a:gd name="connsiteY1047" fmla="*/ 2945068 h 5130710"/>
              <a:gd name="connsiteX1048" fmla="*/ 789822 w 6842126"/>
              <a:gd name="connsiteY1048" fmla="*/ 2946506 h 5130710"/>
              <a:gd name="connsiteX1049" fmla="*/ 818074 w 6842126"/>
              <a:gd name="connsiteY1049" fmla="*/ 2915031 h 5130710"/>
              <a:gd name="connsiteX1050" fmla="*/ 828851 w 6842126"/>
              <a:gd name="connsiteY1050" fmla="*/ 2901832 h 5130710"/>
              <a:gd name="connsiteX1051" fmla="*/ 855035 w 6842126"/>
              <a:gd name="connsiteY1051" fmla="*/ 2865742 h 5130710"/>
              <a:gd name="connsiteX1052" fmla="*/ 578235 w 6842126"/>
              <a:gd name="connsiteY1052" fmla="*/ 2852014 h 5130710"/>
              <a:gd name="connsiteX1053" fmla="*/ 579135 w 6842126"/>
              <a:gd name="connsiteY1053" fmla="*/ 2859288 h 5130710"/>
              <a:gd name="connsiteX1054" fmla="*/ 580732 w 6842126"/>
              <a:gd name="connsiteY1054" fmla="*/ 2858766 h 5130710"/>
              <a:gd name="connsiteX1055" fmla="*/ 578235 w 6842126"/>
              <a:gd name="connsiteY1055" fmla="*/ 2852014 h 5130710"/>
              <a:gd name="connsiteX1056" fmla="*/ 600423 w 6842126"/>
              <a:gd name="connsiteY1056" fmla="*/ 2820465 h 5130710"/>
              <a:gd name="connsiteX1057" fmla="*/ 601325 w 6842126"/>
              <a:gd name="connsiteY1057" fmla="*/ 2827739 h 5130710"/>
              <a:gd name="connsiteX1058" fmla="*/ 603538 w 6842126"/>
              <a:gd name="connsiteY1058" fmla="*/ 2825480 h 5130710"/>
              <a:gd name="connsiteX1059" fmla="*/ 600423 w 6842126"/>
              <a:gd name="connsiteY1059" fmla="*/ 2820465 h 5130710"/>
              <a:gd name="connsiteX1060" fmla="*/ 611999 w 6842126"/>
              <a:gd name="connsiteY1060" fmla="*/ 2753884 h 5130710"/>
              <a:gd name="connsiteX1061" fmla="*/ 611960 w 6842126"/>
              <a:gd name="connsiteY1061" fmla="*/ 2754252 h 5130710"/>
              <a:gd name="connsiteX1062" fmla="*/ 611763 w 6842126"/>
              <a:gd name="connsiteY1062" fmla="*/ 2753930 h 5130710"/>
              <a:gd name="connsiteX1063" fmla="*/ 147615 w 6842126"/>
              <a:gd name="connsiteY1063" fmla="*/ 2700015 h 5130710"/>
              <a:gd name="connsiteX1064" fmla="*/ 147461 w 6842126"/>
              <a:gd name="connsiteY1064" fmla="*/ 2708366 h 5130710"/>
              <a:gd name="connsiteX1065" fmla="*/ 147615 w 6842126"/>
              <a:gd name="connsiteY1065" fmla="*/ 2700015 h 5130710"/>
              <a:gd name="connsiteX1066" fmla="*/ 156812 w 6842126"/>
              <a:gd name="connsiteY1066" fmla="*/ 2690583 h 5130710"/>
              <a:gd name="connsiteX1067" fmla="*/ 156143 w 6842126"/>
              <a:gd name="connsiteY1067" fmla="*/ 2693853 h 5130710"/>
              <a:gd name="connsiteX1068" fmla="*/ 155536 w 6842126"/>
              <a:gd name="connsiteY1068" fmla="*/ 2696815 h 5130710"/>
              <a:gd name="connsiteX1069" fmla="*/ 157154 w 6842126"/>
              <a:gd name="connsiteY1069" fmla="*/ 2688914 h 5130710"/>
              <a:gd name="connsiteX1070" fmla="*/ 156812 w 6842126"/>
              <a:gd name="connsiteY1070" fmla="*/ 2690583 h 5130710"/>
              <a:gd name="connsiteX1071" fmla="*/ 156824 w 6842126"/>
              <a:gd name="connsiteY1071" fmla="*/ 2690519 h 5130710"/>
              <a:gd name="connsiteX1072" fmla="*/ 157154 w 6842126"/>
              <a:gd name="connsiteY1072" fmla="*/ 2688914 h 5130710"/>
              <a:gd name="connsiteX1073" fmla="*/ 558442 w 6842126"/>
              <a:gd name="connsiteY1073" fmla="*/ 2686221 h 5130710"/>
              <a:gd name="connsiteX1074" fmla="*/ 545916 w 6842126"/>
              <a:gd name="connsiteY1074" fmla="*/ 2708084 h 5130710"/>
              <a:gd name="connsiteX1075" fmla="*/ 543748 w 6842126"/>
              <a:gd name="connsiteY1075" fmla="*/ 2710131 h 5130710"/>
              <a:gd name="connsiteX1076" fmla="*/ 541017 w 6842126"/>
              <a:gd name="connsiteY1076" fmla="*/ 2712367 h 5130710"/>
              <a:gd name="connsiteX1077" fmla="*/ 546406 w 6842126"/>
              <a:gd name="connsiteY1077" fmla="*/ 2701405 h 5130710"/>
              <a:gd name="connsiteX1078" fmla="*/ 551981 w 6842126"/>
              <a:gd name="connsiteY1078" fmla="*/ 2691163 h 5130710"/>
              <a:gd name="connsiteX1079" fmla="*/ 556516 w 6842126"/>
              <a:gd name="connsiteY1079" fmla="*/ 2687854 h 5130710"/>
              <a:gd name="connsiteX1080" fmla="*/ 115901 w 6842126"/>
              <a:gd name="connsiteY1080" fmla="*/ 2682710 h 5130710"/>
              <a:gd name="connsiteX1081" fmla="*/ 116480 w 6842126"/>
              <a:gd name="connsiteY1081" fmla="*/ 2688987 h 5130710"/>
              <a:gd name="connsiteX1082" fmla="*/ 115901 w 6842126"/>
              <a:gd name="connsiteY1082" fmla="*/ 2682710 h 5130710"/>
              <a:gd name="connsiteX1083" fmla="*/ 523046 w 6842126"/>
              <a:gd name="connsiteY1083" fmla="*/ 2671299 h 5130710"/>
              <a:gd name="connsiteX1084" fmla="*/ 522575 w 6842126"/>
              <a:gd name="connsiteY1084" fmla="*/ 2672159 h 5130710"/>
              <a:gd name="connsiteX1085" fmla="*/ 519832 w 6842126"/>
              <a:gd name="connsiteY1085" fmla="*/ 2674644 h 5130710"/>
              <a:gd name="connsiteX1086" fmla="*/ 558760 w 6842126"/>
              <a:gd name="connsiteY1086" fmla="*/ 2651742 h 5130710"/>
              <a:gd name="connsiteX1087" fmla="*/ 558408 w 6842126"/>
              <a:gd name="connsiteY1087" fmla="*/ 2653005 h 5130710"/>
              <a:gd name="connsiteX1088" fmla="*/ 556202 w 6842126"/>
              <a:gd name="connsiteY1088" fmla="*/ 2654001 h 5130710"/>
              <a:gd name="connsiteX1089" fmla="*/ 558760 w 6842126"/>
              <a:gd name="connsiteY1089" fmla="*/ 2651742 h 5130710"/>
              <a:gd name="connsiteX1090" fmla="*/ 561317 w 6842126"/>
              <a:gd name="connsiteY1090" fmla="*/ 2649481 h 5130710"/>
              <a:gd name="connsiteX1091" fmla="*/ 560966 w 6842126"/>
              <a:gd name="connsiteY1091" fmla="*/ 2650746 h 5130710"/>
              <a:gd name="connsiteX1092" fmla="*/ 558760 w 6842126"/>
              <a:gd name="connsiteY1092" fmla="*/ 2651742 h 5130710"/>
              <a:gd name="connsiteX1093" fmla="*/ 561317 w 6842126"/>
              <a:gd name="connsiteY1093" fmla="*/ 2649481 h 5130710"/>
              <a:gd name="connsiteX1094" fmla="*/ 102648 w 6842126"/>
              <a:gd name="connsiteY1094" fmla="*/ 2646258 h 5130710"/>
              <a:gd name="connsiteX1095" fmla="*/ 102892 w 6842126"/>
              <a:gd name="connsiteY1095" fmla="*/ 2647457 h 5130710"/>
              <a:gd name="connsiteX1096" fmla="*/ 100782 w 6842126"/>
              <a:gd name="connsiteY1096" fmla="*/ 2650426 h 5130710"/>
              <a:gd name="connsiteX1097" fmla="*/ 100629 w 6842126"/>
              <a:gd name="connsiteY1097" fmla="*/ 2649978 h 5130710"/>
              <a:gd name="connsiteX1098" fmla="*/ 102648 w 6842126"/>
              <a:gd name="connsiteY1098" fmla="*/ 2646258 h 5130710"/>
              <a:gd name="connsiteX1099" fmla="*/ 567662 w 6842126"/>
              <a:gd name="connsiteY1099" fmla="*/ 2642989 h 5130710"/>
              <a:gd name="connsiteX1100" fmla="*/ 565442 w 6842126"/>
              <a:gd name="connsiteY1100" fmla="*/ 2646442 h 5130710"/>
              <a:gd name="connsiteX1101" fmla="*/ 561317 w 6842126"/>
              <a:gd name="connsiteY1101" fmla="*/ 2649481 h 5130710"/>
              <a:gd name="connsiteX1102" fmla="*/ 567662 w 6842126"/>
              <a:gd name="connsiteY1102" fmla="*/ 2642989 h 5130710"/>
              <a:gd name="connsiteX1103" fmla="*/ 224406 w 6842126"/>
              <a:gd name="connsiteY1103" fmla="*/ 2637538 h 5130710"/>
              <a:gd name="connsiteX1104" fmla="*/ 223339 w 6842126"/>
              <a:gd name="connsiteY1104" fmla="*/ 2644450 h 5130710"/>
              <a:gd name="connsiteX1105" fmla="*/ 224406 w 6842126"/>
              <a:gd name="connsiteY1105" fmla="*/ 2637538 h 5130710"/>
              <a:gd name="connsiteX1106" fmla="*/ 108812 w 6842126"/>
              <a:gd name="connsiteY1106" fmla="*/ 2636764 h 5130710"/>
              <a:gd name="connsiteX1107" fmla="*/ 109284 w 6842126"/>
              <a:gd name="connsiteY1107" fmla="*/ 2638461 h 5130710"/>
              <a:gd name="connsiteX1108" fmla="*/ 107202 w 6842126"/>
              <a:gd name="connsiteY1108" fmla="*/ 2641390 h 5130710"/>
              <a:gd name="connsiteX1109" fmla="*/ 106846 w 6842126"/>
              <a:gd name="connsiteY1109" fmla="*/ 2640506 h 5130710"/>
              <a:gd name="connsiteX1110" fmla="*/ 108812 w 6842126"/>
              <a:gd name="connsiteY1110" fmla="*/ 2636764 h 5130710"/>
              <a:gd name="connsiteX1111" fmla="*/ 5806405 w 6842126"/>
              <a:gd name="connsiteY1111" fmla="*/ 2636126 h 5130710"/>
              <a:gd name="connsiteX1112" fmla="*/ 5784291 w 6842126"/>
              <a:gd name="connsiteY1112" fmla="*/ 2673911 h 5130710"/>
              <a:gd name="connsiteX1113" fmla="*/ 5780741 w 6842126"/>
              <a:gd name="connsiteY1113" fmla="*/ 2682977 h 5130710"/>
              <a:gd name="connsiteX1114" fmla="*/ 5769693 w 6842126"/>
              <a:gd name="connsiteY1114" fmla="*/ 2725941 h 5130710"/>
              <a:gd name="connsiteX1115" fmla="*/ 5766019 w 6842126"/>
              <a:gd name="connsiteY1115" fmla="*/ 2735987 h 5130710"/>
              <a:gd name="connsiteX1116" fmla="*/ 5777615 w 6842126"/>
              <a:gd name="connsiteY1116" fmla="*/ 2714812 h 5130710"/>
              <a:gd name="connsiteX1117" fmla="*/ 5808177 w 6842126"/>
              <a:gd name="connsiteY1117" fmla="*/ 2647561 h 5130710"/>
              <a:gd name="connsiteX1118" fmla="*/ 115395 w 6842126"/>
              <a:gd name="connsiteY1118" fmla="*/ 2627418 h 5130710"/>
              <a:gd name="connsiteX1119" fmla="*/ 115792 w 6842126"/>
              <a:gd name="connsiteY1119" fmla="*/ 2629385 h 5130710"/>
              <a:gd name="connsiteX1120" fmla="*/ 113674 w 6842126"/>
              <a:gd name="connsiteY1120" fmla="*/ 2632324 h 5130710"/>
              <a:gd name="connsiteX1121" fmla="*/ 113219 w 6842126"/>
              <a:gd name="connsiteY1121" fmla="*/ 2631086 h 5130710"/>
              <a:gd name="connsiteX1122" fmla="*/ 115395 w 6842126"/>
              <a:gd name="connsiteY1122" fmla="*/ 2627418 h 5130710"/>
              <a:gd name="connsiteX1123" fmla="*/ 598036 w 6842126"/>
              <a:gd name="connsiteY1123" fmla="*/ 2624815 h 5130710"/>
              <a:gd name="connsiteX1124" fmla="*/ 594952 w 6842126"/>
              <a:gd name="connsiteY1124" fmla="*/ 2630435 h 5130710"/>
              <a:gd name="connsiteX1125" fmla="*/ 577416 w 6842126"/>
              <a:gd name="connsiteY1125" fmla="*/ 2654568 h 5130710"/>
              <a:gd name="connsiteX1126" fmla="*/ 569855 w 6842126"/>
              <a:gd name="connsiteY1126" fmla="*/ 2667094 h 5130710"/>
              <a:gd name="connsiteX1127" fmla="*/ 569787 w 6842126"/>
              <a:gd name="connsiteY1127" fmla="*/ 2666747 h 5130710"/>
              <a:gd name="connsiteX1128" fmla="*/ 563724 w 6842126"/>
              <a:gd name="connsiteY1128" fmla="*/ 2671771 h 5130710"/>
              <a:gd name="connsiteX1129" fmla="*/ 561494 w 6842126"/>
              <a:gd name="connsiteY1129" fmla="*/ 2673691 h 5130710"/>
              <a:gd name="connsiteX1130" fmla="*/ 563706 w 6842126"/>
              <a:gd name="connsiteY1130" fmla="*/ 2669628 h 5130710"/>
              <a:gd name="connsiteX1131" fmla="*/ 578938 w 6842126"/>
              <a:gd name="connsiteY1131" fmla="*/ 2643586 h 5130710"/>
              <a:gd name="connsiteX1132" fmla="*/ 587462 w 6842126"/>
              <a:gd name="connsiteY1132" fmla="*/ 2635936 h 5130710"/>
              <a:gd name="connsiteX1133" fmla="*/ 560172 w 6842126"/>
              <a:gd name="connsiteY1133" fmla="*/ 2619762 h 5130710"/>
              <a:gd name="connsiteX1134" fmla="*/ 555316 w 6842126"/>
              <a:gd name="connsiteY1134" fmla="*/ 2622499 h 5130710"/>
              <a:gd name="connsiteX1135" fmla="*/ 553801 w 6842126"/>
              <a:gd name="connsiteY1135" fmla="*/ 2625406 h 5130710"/>
              <a:gd name="connsiteX1136" fmla="*/ 552250 w 6842126"/>
              <a:gd name="connsiteY1136" fmla="*/ 2627724 h 5130710"/>
              <a:gd name="connsiteX1137" fmla="*/ 552386 w 6842126"/>
              <a:gd name="connsiteY1137" fmla="*/ 2627621 h 5130710"/>
              <a:gd name="connsiteX1138" fmla="*/ 552910 w 6842126"/>
              <a:gd name="connsiteY1138" fmla="*/ 2627240 h 5130710"/>
              <a:gd name="connsiteX1139" fmla="*/ 92147 w 6842126"/>
              <a:gd name="connsiteY1139" fmla="*/ 2619183 h 5130710"/>
              <a:gd name="connsiteX1140" fmla="*/ 92727 w 6842126"/>
              <a:gd name="connsiteY1140" fmla="*/ 2625463 h 5130710"/>
              <a:gd name="connsiteX1141" fmla="*/ 92147 w 6842126"/>
              <a:gd name="connsiteY1141" fmla="*/ 2619183 h 5130710"/>
              <a:gd name="connsiteX1142" fmla="*/ 5820511 w 6842126"/>
              <a:gd name="connsiteY1142" fmla="*/ 2614937 h 5130710"/>
              <a:gd name="connsiteX1143" fmla="*/ 5819687 w 6842126"/>
              <a:gd name="connsiteY1143" fmla="*/ 2615061 h 5130710"/>
              <a:gd name="connsiteX1144" fmla="*/ 5820719 w 6842126"/>
              <a:gd name="connsiteY1144" fmla="*/ 2626235 h 5130710"/>
              <a:gd name="connsiteX1145" fmla="*/ 5820511 w 6842126"/>
              <a:gd name="connsiteY1145" fmla="*/ 2614937 h 5130710"/>
              <a:gd name="connsiteX1146" fmla="*/ 508119 w 6842126"/>
              <a:gd name="connsiteY1146" fmla="*/ 2602882 h 5130710"/>
              <a:gd name="connsiteX1147" fmla="*/ 505329 w 6842126"/>
              <a:gd name="connsiteY1147" fmla="*/ 2607318 h 5130710"/>
              <a:gd name="connsiteX1148" fmla="*/ 505924 w 6842126"/>
              <a:gd name="connsiteY1148" fmla="*/ 2606541 h 5130710"/>
              <a:gd name="connsiteX1149" fmla="*/ 508330 w 6842126"/>
              <a:gd name="connsiteY1149" fmla="*/ 2602904 h 5130710"/>
              <a:gd name="connsiteX1150" fmla="*/ 480136 w 6842126"/>
              <a:gd name="connsiteY1150" fmla="*/ 2601209 h 5130710"/>
              <a:gd name="connsiteX1151" fmla="*/ 479759 w 6842126"/>
              <a:gd name="connsiteY1151" fmla="*/ 2602350 h 5130710"/>
              <a:gd name="connsiteX1152" fmla="*/ 479405 w 6842126"/>
              <a:gd name="connsiteY1152" fmla="*/ 2603224 h 5130710"/>
              <a:gd name="connsiteX1153" fmla="*/ 478138 w 6842126"/>
              <a:gd name="connsiteY1153" fmla="*/ 2604825 h 5130710"/>
              <a:gd name="connsiteX1154" fmla="*/ 480136 w 6842126"/>
              <a:gd name="connsiteY1154" fmla="*/ 2601209 h 5130710"/>
              <a:gd name="connsiteX1155" fmla="*/ 576867 w 6842126"/>
              <a:gd name="connsiteY1155" fmla="*/ 2600342 h 5130710"/>
              <a:gd name="connsiteX1156" fmla="*/ 577377 w 6842126"/>
              <a:gd name="connsiteY1156" fmla="*/ 2602067 h 5130710"/>
              <a:gd name="connsiteX1157" fmla="*/ 576985 w 6842126"/>
              <a:gd name="connsiteY1157" fmla="*/ 2600738 h 5130710"/>
              <a:gd name="connsiteX1158" fmla="*/ 576867 w 6842126"/>
              <a:gd name="connsiteY1158" fmla="*/ 2600342 h 5130710"/>
              <a:gd name="connsiteX1159" fmla="*/ 564926 w 6842126"/>
              <a:gd name="connsiteY1159" fmla="*/ 2597275 h 5130710"/>
              <a:gd name="connsiteX1160" fmla="*/ 565908 w 6842126"/>
              <a:gd name="connsiteY1160" fmla="*/ 2597524 h 5130710"/>
              <a:gd name="connsiteX1161" fmla="*/ 564264 w 6842126"/>
              <a:gd name="connsiteY1161" fmla="*/ 2600007 h 5130710"/>
              <a:gd name="connsiteX1162" fmla="*/ 561925 w 6842126"/>
              <a:gd name="connsiteY1162" fmla="*/ 2601211 h 5130710"/>
              <a:gd name="connsiteX1163" fmla="*/ 564926 w 6842126"/>
              <a:gd name="connsiteY1163" fmla="*/ 2597275 h 5130710"/>
              <a:gd name="connsiteX1164" fmla="*/ 612220 w 6842126"/>
              <a:gd name="connsiteY1164" fmla="*/ 2595553 h 5130710"/>
              <a:gd name="connsiteX1165" fmla="*/ 610128 w 6842126"/>
              <a:gd name="connsiteY1165" fmla="*/ 2596882 h 5130710"/>
              <a:gd name="connsiteX1166" fmla="*/ 609656 w 6842126"/>
              <a:gd name="connsiteY1166" fmla="*/ 2597357 h 5130710"/>
              <a:gd name="connsiteX1167" fmla="*/ 608659 w 6842126"/>
              <a:gd name="connsiteY1167" fmla="*/ 2598837 h 5130710"/>
              <a:gd name="connsiteX1168" fmla="*/ 609575 w 6842126"/>
              <a:gd name="connsiteY1168" fmla="*/ 2600432 h 5130710"/>
              <a:gd name="connsiteX1169" fmla="*/ 612999 w 6842126"/>
              <a:gd name="connsiteY1169" fmla="*/ 2595865 h 5130710"/>
              <a:gd name="connsiteX1170" fmla="*/ 612220 w 6842126"/>
              <a:gd name="connsiteY1170" fmla="*/ 2595553 h 5130710"/>
              <a:gd name="connsiteX1171" fmla="*/ 151112 w 6842126"/>
              <a:gd name="connsiteY1171" fmla="*/ 2591942 h 5130710"/>
              <a:gd name="connsiteX1172" fmla="*/ 151644 w 6842126"/>
              <a:gd name="connsiteY1172" fmla="*/ 2594034 h 5130710"/>
              <a:gd name="connsiteX1173" fmla="*/ 148376 w 6842126"/>
              <a:gd name="connsiteY1173" fmla="*/ 2598933 h 5130710"/>
              <a:gd name="connsiteX1174" fmla="*/ 148579 w 6842126"/>
              <a:gd name="connsiteY1174" fmla="*/ 2596815 h 5130710"/>
              <a:gd name="connsiteX1175" fmla="*/ 147937 w 6842126"/>
              <a:gd name="connsiteY1175" fmla="*/ 2596367 h 5130710"/>
              <a:gd name="connsiteX1176" fmla="*/ 321334 w 6842126"/>
              <a:gd name="connsiteY1176" fmla="*/ 2582798 h 5130710"/>
              <a:gd name="connsiteX1177" fmla="*/ 309769 w 6842126"/>
              <a:gd name="connsiteY1177" fmla="*/ 2600984 h 5130710"/>
              <a:gd name="connsiteX1178" fmla="*/ 300447 w 6842126"/>
              <a:gd name="connsiteY1178" fmla="*/ 2611077 h 5130710"/>
              <a:gd name="connsiteX1179" fmla="*/ 305437 w 6842126"/>
              <a:gd name="connsiteY1179" fmla="*/ 2602600 h 5130710"/>
              <a:gd name="connsiteX1180" fmla="*/ 601390 w 6842126"/>
              <a:gd name="connsiteY1180" fmla="*/ 2574932 h 5130710"/>
              <a:gd name="connsiteX1181" fmla="*/ 598904 w 6842126"/>
              <a:gd name="connsiteY1181" fmla="*/ 2577196 h 5130710"/>
              <a:gd name="connsiteX1182" fmla="*/ 595987 w 6842126"/>
              <a:gd name="connsiteY1182" fmla="*/ 2579614 h 5130710"/>
              <a:gd name="connsiteX1183" fmla="*/ 593027 w 6842126"/>
              <a:gd name="connsiteY1183" fmla="*/ 2583729 h 5130710"/>
              <a:gd name="connsiteX1184" fmla="*/ 586413 w 6842126"/>
              <a:gd name="connsiteY1184" fmla="*/ 2592808 h 5130710"/>
              <a:gd name="connsiteX1185" fmla="*/ 591359 w 6842126"/>
              <a:gd name="connsiteY1185" fmla="*/ 2587740 h 5130710"/>
              <a:gd name="connsiteX1186" fmla="*/ 599032 w 6842126"/>
              <a:gd name="connsiteY1186" fmla="*/ 2580162 h 5130710"/>
              <a:gd name="connsiteX1187" fmla="*/ 600759 w 6842126"/>
              <a:gd name="connsiteY1187" fmla="*/ 2576222 h 5130710"/>
              <a:gd name="connsiteX1188" fmla="*/ 606521 w 6842126"/>
              <a:gd name="connsiteY1188" fmla="*/ 2564965 h 5130710"/>
              <a:gd name="connsiteX1189" fmla="*/ 600465 w 6842126"/>
              <a:gd name="connsiteY1189" fmla="*/ 2573387 h 5130710"/>
              <a:gd name="connsiteX1190" fmla="*/ 603813 w 6842126"/>
              <a:gd name="connsiteY1190" fmla="*/ 2570080 h 5130710"/>
              <a:gd name="connsiteX1191" fmla="*/ 645655 w 6842126"/>
              <a:gd name="connsiteY1191" fmla="*/ 2562165 h 5130710"/>
              <a:gd name="connsiteX1192" fmla="*/ 644196 w 6842126"/>
              <a:gd name="connsiteY1192" fmla="*/ 2564009 h 5130710"/>
              <a:gd name="connsiteX1193" fmla="*/ 644044 w 6842126"/>
              <a:gd name="connsiteY1193" fmla="*/ 2564528 h 5130710"/>
              <a:gd name="connsiteX1194" fmla="*/ 644349 w 6842126"/>
              <a:gd name="connsiteY1194" fmla="*/ 2564474 h 5130710"/>
              <a:gd name="connsiteX1195" fmla="*/ 646134 w 6842126"/>
              <a:gd name="connsiteY1195" fmla="*/ 2562773 h 5130710"/>
              <a:gd name="connsiteX1196" fmla="*/ 646139 w 6842126"/>
              <a:gd name="connsiteY1196" fmla="*/ 2562244 h 5130710"/>
              <a:gd name="connsiteX1197" fmla="*/ 347401 w 6842126"/>
              <a:gd name="connsiteY1197" fmla="*/ 2548570 h 5130710"/>
              <a:gd name="connsiteX1198" fmla="*/ 343355 w 6842126"/>
              <a:gd name="connsiteY1198" fmla="*/ 2554964 h 5130710"/>
              <a:gd name="connsiteX1199" fmla="*/ 341811 w 6842126"/>
              <a:gd name="connsiteY1199" fmla="*/ 2556193 h 5130710"/>
              <a:gd name="connsiteX1200" fmla="*/ 389498 w 6842126"/>
              <a:gd name="connsiteY1200" fmla="*/ 2541185 h 5130710"/>
              <a:gd name="connsiteX1201" fmla="*/ 376971 w 6842126"/>
              <a:gd name="connsiteY1201" fmla="*/ 2563047 h 5130710"/>
              <a:gd name="connsiteX1202" fmla="*/ 374804 w 6842126"/>
              <a:gd name="connsiteY1202" fmla="*/ 2565093 h 5130710"/>
              <a:gd name="connsiteX1203" fmla="*/ 372073 w 6842126"/>
              <a:gd name="connsiteY1203" fmla="*/ 2567329 h 5130710"/>
              <a:gd name="connsiteX1204" fmla="*/ 377461 w 6842126"/>
              <a:gd name="connsiteY1204" fmla="*/ 2556369 h 5130710"/>
              <a:gd name="connsiteX1205" fmla="*/ 383036 w 6842126"/>
              <a:gd name="connsiteY1205" fmla="*/ 2546127 h 5130710"/>
              <a:gd name="connsiteX1206" fmla="*/ 387572 w 6842126"/>
              <a:gd name="connsiteY1206" fmla="*/ 2542816 h 5130710"/>
              <a:gd name="connsiteX1207" fmla="*/ 5856021 w 6842126"/>
              <a:gd name="connsiteY1207" fmla="*/ 2540646 h 5130710"/>
              <a:gd name="connsiteX1208" fmla="*/ 5857315 w 6842126"/>
              <a:gd name="connsiteY1208" fmla="*/ 2551079 h 5130710"/>
              <a:gd name="connsiteX1209" fmla="*/ 630004 w 6842126"/>
              <a:gd name="connsiteY1209" fmla="*/ 2533654 h 5130710"/>
              <a:gd name="connsiteX1210" fmla="*/ 626016 w 6842126"/>
              <a:gd name="connsiteY1210" fmla="*/ 2537856 h 5130710"/>
              <a:gd name="connsiteX1211" fmla="*/ 625815 w 6842126"/>
              <a:gd name="connsiteY1211" fmla="*/ 2538136 h 5130710"/>
              <a:gd name="connsiteX1212" fmla="*/ 629338 w 6842126"/>
              <a:gd name="connsiteY1212" fmla="*/ 2534591 h 5130710"/>
              <a:gd name="connsiteX1213" fmla="*/ 360266 w 6842126"/>
              <a:gd name="connsiteY1213" fmla="*/ 2531245 h 5130710"/>
              <a:gd name="connsiteX1214" fmla="*/ 355761 w 6842126"/>
              <a:gd name="connsiteY1214" fmla="*/ 2537583 h 5130710"/>
              <a:gd name="connsiteX1215" fmla="*/ 348451 w 6842126"/>
              <a:gd name="connsiteY1215" fmla="*/ 2547142 h 5130710"/>
              <a:gd name="connsiteX1216" fmla="*/ 358306 w 6842126"/>
              <a:gd name="connsiteY1216" fmla="*/ 2533707 h 5130710"/>
              <a:gd name="connsiteX1217" fmla="*/ 5871705 w 6842126"/>
              <a:gd name="connsiteY1217" fmla="*/ 2510457 h 5130710"/>
              <a:gd name="connsiteX1218" fmla="*/ 5868027 w 6842126"/>
              <a:gd name="connsiteY1218" fmla="*/ 2534922 h 5130710"/>
              <a:gd name="connsiteX1219" fmla="*/ 385285 w 6842126"/>
              <a:gd name="connsiteY1219" fmla="*/ 2494621 h 5130710"/>
              <a:gd name="connsiteX1220" fmla="*/ 386011 w 6842126"/>
              <a:gd name="connsiteY1220" fmla="*/ 2500482 h 5130710"/>
              <a:gd name="connsiteX1221" fmla="*/ 387298 w 6842126"/>
              <a:gd name="connsiteY1221" fmla="*/ 2500063 h 5130710"/>
              <a:gd name="connsiteX1222" fmla="*/ 385285 w 6842126"/>
              <a:gd name="connsiteY1222" fmla="*/ 2494621 h 5130710"/>
              <a:gd name="connsiteX1223" fmla="*/ 5887647 w 6842126"/>
              <a:gd name="connsiteY1223" fmla="*/ 2479526 h 5130710"/>
              <a:gd name="connsiteX1224" fmla="*/ 5887851 w 6842126"/>
              <a:gd name="connsiteY1224" fmla="*/ 2495392 h 5130710"/>
              <a:gd name="connsiteX1225" fmla="*/ 5887647 w 6842126"/>
              <a:gd name="connsiteY1225" fmla="*/ 2479526 h 5130710"/>
              <a:gd name="connsiteX1226" fmla="*/ 405657 w 6842126"/>
              <a:gd name="connsiteY1226" fmla="*/ 2470076 h 5130710"/>
              <a:gd name="connsiteX1227" fmla="*/ 406385 w 6842126"/>
              <a:gd name="connsiteY1227" fmla="*/ 2475939 h 5130710"/>
              <a:gd name="connsiteX1228" fmla="*/ 405657 w 6842126"/>
              <a:gd name="connsiteY1228" fmla="*/ 2470076 h 5130710"/>
              <a:gd name="connsiteX1229" fmla="*/ 410942 w 6842126"/>
              <a:gd name="connsiteY1229" fmla="*/ 2463073 h 5130710"/>
              <a:gd name="connsiteX1230" fmla="*/ 411667 w 6842126"/>
              <a:gd name="connsiteY1230" fmla="*/ 2468935 h 5130710"/>
              <a:gd name="connsiteX1231" fmla="*/ 410942 w 6842126"/>
              <a:gd name="connsiteY1231" fmla="*/ 2463073 h 5130710"/>
              <a:gd name="connsiteX1232" fmla="*/ 5909038 w 6842126"/>
              <a:gd name="connsiteY1232" fmla="*/ 2435564 h 5130710"/>
              <a:gd name="connsiteX1233" fmla="*/ 5906933 w 6842126"/>
              <a:gd name="connsiteY1233" fmla="*/ 2455598 h 5130710"/>
              <a:gd name="connsiteX1234" fmla="*/ 5910015 w 6842126"/>
              <a:gd name="connsiteY1234" fmla="*/ 2450638 h 5130710"/>
              <a:gd name="connsiteX1235" fmla="*/ 5909038 w 6842126"/>
              <a:gd name="connsiteY1235" fmla="*/ 2435564 h 5130710"/>
              <a:gd name="connsiteX1236" fmla="*/ 476710 w 6842126"/>
              <a:gd name="connsiteY1236" fmla="*/ 2417127 h 5130710"/>
              <a:gd name="connsiteX1237" fmla="*/ 475253 w 6842126"/>
              <a:gd name="connsiteY1237" fmla="*/ 2418972 h 5130710"/>
              <a:gd name="connsiteX1238" fmla="*/ 475700 w 6842126"/>
              <a:gd name="connsiteY1238" fmla="*/ 2420438 h 5130710"/>
              <a:gd name="connsiteX1239" fmla="*/ 476319 w 6842126"/>
              <a:gd name="connsiteY1239" fmla="*/ 2419927 h 5130710"/>
              <a:gd name="connsiteX1240" fmla="*/ 477749 w 6842126"/>
              <a:gd name="connsiteY1240" fmla="*/ 2417819 h 5130710"/>
              <a:gd name="connsiteX1241" fmla="*/ 5924721 w 6842126"/>
              <a:gd name="connsiteY1241" fmla="*/ 2405374 h 5130710"/>
              <a:gd name="connsiteX1242" fmla="*/ 5924445 w 6842126"/>
              <a:gd name="connsiteY1242" fmla="*/ 2420239 h 5130710"/>
              <a:gd name="connsiteX1243" fmla="*/ 5946944 w 6842126"/>
              <a:gd name="connsiteY1243" fmla="*/ 2356716 h 5130710"/>
              <a:gd name="connsiteX1244" fmla="*/ 5943528 w 6842126"/>
              <a:gd name="connsiteY1244" fmla="*/ 2380446 h 5130710"/>
              <a:gd name="connsiteX1245" fmla="*/ 5960438 w 6842126"/>
              <a:gd name="connsiteY1245" fmla="*/ 2334909 h 5130710"/>
              <a:gd name="connsiteX1246" fmla="*/ 5959487 w 6842126"/>
              <a:gd name="connsiteY1246" fmla="*/ 2335390 h 5130710"/>
              <a:gd name="connsiteX1247" fmla="*/ 5959211 w 6842126"/>
              <a:gd name="connsiteY1247" fmla="*/ 2350256 h 5130710"/>
              <a:gd name="connsiteX1248" fmla="*/ 5960438 w 6842126"/>
              <a:gd name="connsiteY1248" fmla="*/ 2334909 h 5130710"/>
              <a:gd name="connsiteX1249" fmla="*/ 566339 w 6842126"/>
              <a:gd name="connsiteY1249" fmla="*/ 2323889 h 5130710"/>
              <a:gd name="connsiteX1250" fmla="*/ 555577 w 6842126"/>
              <a:gd name="connsiteY1250" fmla="*/ 2339799 h 5130710"/>
              <a:gd name="connsiteX1251" fmla="*/ 554515 w 6842126"/>
              <a:gd name="connsiteY1251" fmla="*/ 2341260 h 5130710"/>
              <a:gd name="connsiteX1252" fmla="*/ 555382 w 6842126"/>
              <a:gd name="connsiteY1252" fmla="*/ 2340266 h 5130710"/>
              <a:gd name="connsiteX1253" fmla="*/ 566354 w 6842126"/>
              <a:gd name="connsiteY1253" fmla="*/ 2324056 h 5130710"/>
              <a:gd name="connsiteX1254" fmla="*/ 248038 w 6842126"/>
              <a:gd name="connsiteY1254" fmla="*/ 2309630 h 5130710"/>
              <a:gd name="connsiteX1255" fmla="*/ 247736 w 6842126"/>
              <a:gd name="connsiteY1255" fmla="*/ 2318398 h 5130710"/>
              <a:gd name="connsiteX1256" fmla="*/ 249681 w 6842126"/>
              <a:gd name="connsiteY1256" fmla="*/ 2316124 h 5130710"/>
              <a:gd name="connsiteX1257" fmla="*/ 248038 w 6842126"/>
              <a:gd name="connsiteY1257" fmla="*/ 2309630 h 5130710"/>
              <a:gd name="connsiteX1258" fmla="*/ 276341 w 6842126"/>
              <a:gd name="connsiteY1258" fmla="*/ 2270615 h 5130710"/>
              <a:gd name="connsiteX1259" fmla="*/ 277067 w 6842126"/>
              <a:gd name="connsiteY1259" fmla="*/ 2276476 h 5130710"/>
              <a:gd name="connsiteX1260" fmla="*/ 278355 w 6842126"/>
              <a:gd name="connsiteY1260" fmla="*/ 2276056 h 5130710"/>
              <a:gd name="connsiteX1261" fmla="*/ 276341 w 6842126"/>
              <a:gd name="connsiteY1261" fmla="*/ 2270615 h 5130710"/>
              <a:gd name="connsiteX1262" fmla="*/ 294223 w 6842126"/>
              <a:gd name="connsiteY1262" fmla="*/ 2245188 h 5130710"/>
              <a:gd name="connsiteX1263" fmla="*/ 294950 w 6842126"/>
              <a:gd name="connsiteY1263" fmla="*/ 2251052 h 5130710"/>
              <a:gd name="connsiteX1264" fmla="*/ 296733 w 6842126"/>
              <a:gd name="connsiteY1264" fmla="*/ 2249230 h 5130710"/>
              <a:gd name="connsiteX1265" fmla="*/ 294223 w 6842126"/>
              <a:gd name="connsiteY1265" fmla="*/ 2245188 h 5130710"/>
              <a:gd name="connsiteX1266" fmla="*/ 539583 w 6842126"/>
              <a:gd name="connsiteY1266" fmla="*/ 2221010 h 5130710"/>
              <a:gd name="connsiteX1267" fmla="*/ 482185 w 6842126"/>
              <a:gd name="connsiteY1267" fmla="*/ 2297696 h 5130710"/>
              <a:gd name="connsiteX1268" fmla="*/ 470995 w 6842126"/>
              <a:gd name="connsiteY1268" fmla="*/ 2311970 h 5130710"/>
              <a:gd name="connsiteX1269" fmla="*/ 447698 w 6842126"/>
              <a:gd name="connsiteY1269" fmla="*/ 2345610 h 5130710"/>
              <a:gd name="connsiteX1270" fmla="*/ 446868 w 6842126"/>
              <a:gd name="connsiteY1270" fmla="*/ 2346768 h 5130710"/>
              <a:gd name="connsiteX1271" fmla="*/ 469636 w 6842126"/>
              <a:gd name="connsiteY1271" fmla="*/ 2321403 h 5130710"/>
              <a:gd name="connsiteX1272" fmla="*/ 478319 w 6842126"/>
              <a:gd name="connsiteY1272" fmla="*/ 2310764 h 5130710"/>
              <a:gd name="connsiteX1273" fmla="*/ 508655 w 6842126"/>
              <a:gd name="connsiteY1273" fmla="*/ 2268953 h 5130710"/>
              <a:gd name="connsiteX1274" fmla="*/ 525871 w 6842126"/>
              <a:gd name="connsiteY1274" fmla="*/ 2244612 h 5130710"/>
              <a:gd name="connsiteX1275" fmla="*/ 5810429 w 6842126"/>
              <a:gd name="connsiteY1275" fmla="*/ 1725256 h 5130710"/>
              <a:gd name="connsiteX1276" fmla="*/ 5755493 w 6842126"/>
              <a:gd name="connsiteY1276" fmla="*/ 1840848 h 5130710"/>
              <a:gd name="connsiteX1277" fmla="*/ 5759412 w 6842126"/>
              <a:gd name="connsiteY1277" fmla="*/ 1851549 h 5130710"/>
              <a:gd name="connsiteX1278" fmla="*/ 5816141 w 6842126"/>
              <a:gd name="connsiteY1278" fmla="*/ 1726844 h 5130710"/>
              <a:gd name="connsiteX1279" fmla="*/ 6277833 w 6842126"/>
              <a:gd name="connsiteY1279" fmla="*/ 1638480 h 5130710"/>
              <a:gd name="connsiteX1280" fmla="*/ 6260042 w 6842126"/>
              <a:gd name="connsiteY1280" fmla="*/ 1688704 h 5130710"/>
              <a:gd name="connsiteX1281" fmla="*/ 6267745 w 6842126"/>
              <a:gd name="connsiteY1281" fmla="*/ 1682808 h 5130710"/>
              <a:gd name="connsiteX1282" fmla="*/ 6277833 w 6842126"/>
              <a:gd name="connsiteY1282" fmla="*/ 1638480 h 5130710"/>
              <a:gd name="connsiteX1283" fmla="*/ 6318177 w 6842126"/>
              <a:gd name="connsiteY1283" fmla="*/ 1531306 h 5130710"/>
              <a:gd name="connsiteX1284" fmla="*/ 6318147 w 6842126"/>
              <a:gd name="connsiteY1284" fmla="*/ 1531365 h 5130710"/>
              <a:gd name="connsiteX1285" fmla="*/ 6318104 w 6842126"/>
              <a:gd name="connsiteY1285" fmla="*/ 1531548 h 5130710"/>
              <a:gd name="connsiteX1286" fmla="*/ 6325165 w 6842126"/>
              <a:gd name="connsiteY1286" fmla="*/ 1528493 h 5130710"/>
              <a:gd name="connsiteX1287" fmla="*/ 6322123 w 6842126"/>
              <a:gd name="connsiteY1287" fmla="*/ 1537468 h 5130710"/>
              <a:gd name="connsiteX1288" fmla="*/ 6313961 w 6842126"/>
              <a:gd name="connsiteY1288" fmla="*/ 1550642 h 5130710"/>
              <a:gd name="connsiteX1289" fmla="*/ 6314109 w 6842126"/>
              <a:gd name="connsiteY1289" fmla="*/ 1547970 h 5130710"/>
              <a:gd name="connsiteX1290" fmla="*/ 6310370 w 6842126"/>
              <a:gd name="connsiteY1290" fmla="*/ 1563342 h 5130710"/>
              <a:gd name="connsiteX1291" fmla="*/ 6309333 w 6842126"/>
              <a:gd name="connsiteY1291" fmla="*/ 1568312 h 5130710"/>
              <a:gd name="connsiteX1292" fmla="*/ 6309897 w 6842126"/>
              <a:gd name="connsiteY1292" fmla="*/ 1569726 h 5130710"/>
              <a:gd name="connsiteX1293" fmla="*/ 6308785 w 6842126"/>
              <a:gd name="connsiteY1293" fmla="*/ 1570936 h 5130710"/>
              <a:gd name="connsiteX1294" fmla="*/ 6304167 w 6842126"/>
              <a:gd name="connsiteY1294" fmla="*/ 1593071 h 5130710"/>
              <a:gd name="connsiteX1295" fmla="*/ 6299517 w 6842126"/>
              <a:gd name="connsiteY1295" fmla="*/ 1605426 h 5130710"/>
              <a:gd name="connsiteX1296" fmla="*/ 6311250 w 6842126"/>
              <a:gd name="connsiteY1296" fmla="*/ 1588917 h 5130710"/>
              <a:gd name="connsiteX1297" fmla="*/ 6323261 w 6842126"/>
              <a:gd name="connsiteY1297" fmla="*/ 1540522 h 5130710"/>
              <a:gd name="connsiteX1298" fmla="*/ 1293610 w 6842126"/>
              <a:gd name="connsiteY1298" fmla="*/ 932608 h 5130710"/>
              <a:gd name="connsiteX1299" fmla="*/ 1291835 w 6842126"/>
              <a:gd name="connsiteY1299" fmla="*/ 936053 h 5130710"/>
              <a:gd name="connsiteX1300" fmla="*/ 1293272 w 6842126"/>
              <a:gd name="connsiteY1300" fmla="*/ 935194 h 5130710"/>
              <a:gd name="connsiteX1301" fmla="*/ 1210769 w 6842126"/>
              <a:gd name="connsiteY1301" fmla="*/ 821081 h 5130710"/>
              <a:gd name="connsiteX1302" fmla="*/ 1210500 w 6842126"/>
              <a:gd name="connsiteY1302" fmla="*/ 821452 h 5130710"/>
              <a:gd name="connsiteX1303" fmla="*/ 1208450 w 6842126"/>
              <a:gd name="connsiteY1303" fmla="*/ 837132 h 5130710"/>
              <a:gd name="connsiteX1304" fmla="*/ 1208469 w 6842126"/>
              <a:gd name="connsiteY1304" fmla="*/ 838431 h 5130710"/>
              <a:gd name="connsiteX1305" fmla="*/ 6593084 w 6842126"/>
              <a:gd name="connsiteY1305" fmla="*/ 737074 h 5130710"/>
              <a:gd name="connsiteX1306" fmla="*/ 6585773 w 6842126"/>
              <a:gd name="connsiteY1306" fmla="*/ 766429 h 5130710"/>
              <a:gd name="connsiteX1307" fmla="*/ 6549888 w 6842126"/>
              <a:gd name="connsiteY1307" fmla="*/ 884439 h 5130710"/>
              <a:gd name="connsiteX1308" fmla="*/ 6460681 w 6842126"/>
              <a:gd name="connsiteY1308" fmla="*/ 1136308 h 5130710"/>
              <a:gd name="connsiteX1309" fmla="*/ 6404946 w 6842126"/>
              <a:gd name="connsiteY1309" fmla="*/ 1307762 h 5130710"/>
              <a:gd name="connsiteX1310" fmla="*/ 6389956 w 6842126"/>
              <a:gd name="connsiteY1310" fmla="*/ 1346122 h 5130710"/>
              <a:gd name="connsiteX1311" fmla="*/ 6379511 w 6842126"/>
              <a:gd name="connsiteY1311" fmla="*/ 1372628 h 5130710"/>
              <a:gd name="connsiteX1312" fmla="*/ 6372040 w 6842126"/>
              <a:gd name="connsiteY1312" fmla="*/ 1393756 h 5130710"/>
              <a:gd name="connsiteX1313" fmla="*/ 6340700 w 6842126"/>
              <a:gd name="connsiteY1313" fmla="*/ 1482925 h 5130710"/>
              <a:gd name="connsiteX1314" fmla="*/ 6340067 w 6842126"/>
              <a:gd name="connsiteY1314" fmla="*/ 1490939 h 5130710"/>
              <a:gd name="connsiteX1315" fmla="*/ 6369568 w 6842126"/>
              <a:gd name="connsiteY1315" fmla="*/ 1424081 h 5130710"/>
              <a:gd name="connsiteX1316" fmla="*/ 6497957 w 6842126"/>
              <a:gd name="connsiteY1316" fmla="*/ 1087999 h 5130710"/>
              <a:gd name="connsiteX1317" fmla="*/ 6515557 w 6842126"/>
              <a:gd name="connsiteY1317" fmla="*/ 1038116 h 5130710"/>
              <a:gd name="connsiteX1318" fmla="*/ 6513091 w 6842126"/>
              <a:gd name="connsiteY1318" fmla="*/ 1042998 h 5130710"/>
              <a:gd name="connsiteX1319" fmla="*/ 6509657 w 6842126"/>
              <a:gd name="connsiteY1319" fmla="*/ 1048037 h 5130710"/>
              <a:gd name="connsiteX1320" fmla="*/ 6510359 w 6842126"/>
              <a:gd name="connsiteY1320" fmla="*/ 1033161 h 5130710"/>
              <a:gd name="connsiteX1321" fmla="*/ 6583107 w 6842126"/>
              <a:gd name="connsiteY1321" fmla="*/ 786616 h 5130710"/>
              <a:gd name="connsiteX1322" fmla="*/ 6122202 w 6842126"/>
              <a:gd name="connsiteY1322" fmla="*/ 731748 h 5130710"/>
              <a:gd name="connsiteX1323" fmla="*/ 6115527 w 6842126"/>
              <a:gd name="connsiteY1323" fmla="*/ 742758 h 5130710"/>
              <a:gd name="connsiteX1324" fmla="*/ 6122202 w 6842126"/>
              <a:gd name="connsiteY1324" fmla="*/ 731748 h 5130710"/>
              <a:gd name="connsiteX1325" fmla="*/ 6659283 w 6842126"/>
              <a:gd name="connsiteY1325" fmla="*/ 707052 h 5130710"/>
              <a:gd name="connsiteX1326" fmla="*/ 6660576 w 6842126"/>
              <a:gd name="connsiteY1326" fmla="*/ 717487 h 5130710"/>
              <a:gd name="connsiteX1327" fmla="*/ 6659283 w 6842126"/>
              <a:gd name="connsiteY1327" fmla="*/ 707052 h 5130710"/>
              <a:gd name="connsiteX1328" fmla="*/ 5134985 w 6842126"/>
              <a:gd name="connsiteY1328" fmla="*/ 697731 h 5130710"/>
              <a:gd name="connsiteX1329" fmla="*/ 5140475 w 6842126"/>
              <a:gd name="connsiteY1329" fmla="*/ 703991 h 5130710"/>
              <a:gd name="connsiteX1330" fmla="*/ 5134985 w 6842126"/>
              <a:gd name="connsiteY1330" fmla="*/ 697731 h 5130710"/>
              <a:gd name="connsiteX1331" fmla="*/ 2669535 w 6842126"/>
              <a:gd name="connsiteY1331" fmla="*/ 692143 h 5130710"/>
              <a:gd name="connsiteX1332" fmla="*/ 2661836 w 6842126"/>
              <a:gd name="connsiteY1332" fmla="*/ 695307 h 5130710"/>
              <a:gd name="connsiteX1333" fmla="*/ 2654550 w 6842126"/>
              <a:gd name="connsiteY1333" fmla="*/ 698438 h 5130710"/>
              <a:gd name="connsiteX1334" fmla="*/ 2661836 w 6842126"/>
              <a:gd name="connsiteY1334" fmla="*/ 695307 h 5130710"/>
              <a:gd name="connsiteX1335" fmla="*/ 2669535 w 6842126"/>
              <a:gd name="connsiteY1335" fmla="*/ 692143 h 5130710"/>
              <a:gd name="connsiteX1336" fmla="*/ 6826359 w 6842126"/>
              <a:gd name="connsiteY1336" fmla="*/ 627404 h 5130710"/>
              <a:gd name="connsiteX1337" fmla="*/ 6826084 w 6842126"/>
              <a:gd name="connsiteY1337" fmla="*/ 642270 h 5130710"/>
              <a:gd name="connsiteX1338" fmla="*/ 6826359 w 6842126"/>
              <a:gd name="connsiteY1338" fmla="*/ 627404 h 5130710"/>
              <a:gd name="connsiteX1339" fmla="*/ 5301341 w 6842126"/>
              <a:gd name="connsiteY1339" fmla="*/ 559156 h 5130710"/>
              <a:gd name="connsiteX1340" fmla="*/ 5300037 w 6842126"/>
              <a:gd name="connsiteY1340" fmla="*/ 562524 h 5130710"/>
              <a:gd name="connsiteX1341" fmla="*/ 5298057 w 6842126"/>
              <a:gd name="connsiteY1341" fmla="*/ 575428 h 5130710"/>
              <a:gd name="connsiteX1342" fmla="*/ 5297231 w 6842126"/>
              <a:gd name="connsiteY1342" fmla="*/ 575493 h 5130710"/>
              <a:gd name="connsiteX1343" fmla="*/ 5296197 w 6842126"/>
              <a:gd name="connsiteY1343" fmla="*/ 575575 h 5130710"/>
              <a:gd name="connsiteX1344" fmla="*/ 5295853 w 6842126"/>
              <a:gd name="connsiteY1344" fmla="*/ 575602 h 5130710"/>
              <a:gd name="connsiteX1345" fmla="*/ 5295579 w 6842126"/>
              <a:gd name="connsiteY1345" fmla="*/ 575624 h 5130710"/>
              <a:gd name="connsiteX1346" fmla="*/ 5296197 w 6842126"/>
              <a:gd name="connsiteY1346" fmla="*/ 575575 h 5130710"/>
              <a:gd name="connsiteX1347" fmla="*/ 5298057 w 6842126"/>
              <a:gd name="connsiteY1347" fmla="*/ 575428 h 5130710"/>
              <a:gd name="connsiteX1348" fmla="*/ 5298182 w 6842126"/>
              <a:gd name="connsiteY1348" fmla="*/ 575288 h 5130710"/>
              <a:gd name="connsiteX1349" fmla="*/ 5199395 w 6842126"/>
              <a:gd name="connsiteY1349" fmla="*/ 537334 h 5130710"/>
              <a:gd name="connsiteX1350" fmla="*/ 5197207 w 6842126"/>
              <a:gd name="connsiteY1350" fmla="*/ 551898 h 5130710"/>
              <a:gd name="connsiteX1351" fmla="*/ 5197843 w 6842126"/>
              <a:gd name="connsiteY1351" fmla="*/ 549763 h 5130710"/>
              <a:gd name="connsiteX1352" fmla="*/ 5199371 w 6842126"/>
              <a:gd name="connsiteY1352" fmla="*/ 537719 h 5130710"/>
              <a:gd name="connsiteX1353" fmla="*/ 5610012 w 6842126"/>
              <a:gd name="connsiteY1353" fmla="*/ 521908 h 5130710"/>
              <a:gd name="connsiteX1354" fmla="*/ 5604595 w 6842126"/>
              <a:gd name="connsiteY1354" fmla="*/ 530841 h 5130710"/>
              <a:gd name="connsiteX1355" fmla="*/ 5610012 w 6842126"/>
              <a:gd name="connsiteY1355" fmla="*/ 521908 h 5130710"/>
              <a:gd name="connsiteX1356" fmla="*/ 5126179 w 6842126"/>
              <a:gd name="connsiteY1356" fmla="*/ 504904 h 5130710"/>
              <a:gd name="connsiteX1357" fmla="*/ 5126097 w 6842126"/>
              <a:gd name="connsiteY1357" fmla="*/ 504933 h 5130710"/>
              <a:gd name="connsiteX1358" fmla="*/ 5126044 w 6842126"/>
              <a:gd name="connsiteY1358" fmla="*/ 504954 h 5130710"/>
              <a:gd name="connsiteX1359" fmla="*/ 5299023 w 6842126"/>
              <a:gd name="connsiteY1359" fmla="*/ 503333 h 5130710"/>
              <a:gd name="connsiteX1360" fmla="*/ 5295788 w 6842126"/>
              <a:gd name="connsiteY1360" fmla="*/ 504460 h 5130710"/>
              <a:gd name="connsiteX1361" fmla="*/ 5295441 w 6842126"/>
              <a:gd name="connsiteY1361" fmla="*/ 504580 h 5130710"/>
              <a:gd name="connsiteX1362" fmla="*/ 5295386 w 6842126"/>
              <a:gd name="connsiteY1362" fmla="*/ 504601 h 5130710"/>
              <a:gd name="connsiteX1363" fmla="*/ 5295788 w 6842126"/>
              <a:gd name="connsiteY1363" fmla="*/ 504460 h 5130710"/>
              <a:gd name="connsiteX1364" fmla="*/ 5296749 w 6842126"/>
              <a:gd name="connsiteY1364" fmla="*/ 504125 h 5130710"/>
              <a:gd name="connsiteX1365" fmla="*/ 5299023 w 6842126"/>
              <a:gd name="connsiteY1365" fmla="*/ 503333 h 5130710"/>
              <a:gd name="connsiteX1366" fmla="*/ 3075861 w 6842126"/>
              <a:gd name="connsiteY1366" fmla="*/ 503216 h 5130710"/>
              <a:gd name="connsiteX1367" fmla="*/ 3071615 w 6842126"/>
              <a:gd name="connsiteY1367" fmla="*/ 511651 h 5130710"/>
              <a:gd name="connsiteX1368" fmla="*/ 3069538 w 6842126"/>
              <a:gd name="connsiteY1368" fmla="*/ 515362 h 5130710"/>
              <a:gd name="connsiteX1369" fmla="*/ 3068123 w 6842126"/>
              <a:gd name="connsiteY1369" fmla="*/ 519483 h 5130710"/>
              <a:gd name="connsiteX1370" fmla="*/ 3068238 w 6842126"/>
              <a:gd name="connsiteY1370" fmla="*/ 519995 h 5130710"/>
              <a:gd name="connsiteX1371" fmla="*/ 3072070 w 6842126"/>
              <a:gd name="connsiteY1371" fmla="*/ 517031 h 5130710"/>
              <a:gd name="connsiteX1372" fmla="*/ 3075594 w 6842126"/>
              <a:gd name="connsiteY1372" fmla="*/ 506681 h 5130710"/>
              <a:gd name="connsiteX1373" fmla="*/ 3075861 w 6842126"/>
              <a:gd name="connsiteY1373" fmla="*/ 503216 h 5130710"/>
              <a:gd name="connsiteX1374" fmla="*/ 3851725 w 6842126"/>
              <a:gd name="connsiteY1374" fmla="*/ 490097 h 5130710"/>
              <a:gd name="connsiteX1375" fmla="*/ 3849860 w 6842126"/>
              <a:gd name="connsiteY1375" fmla="*/ 497753 h 5130710"/>
              <a:gd name="connsiteX1376" fmla="*/ 3849257 w 6842126"/>
              <a:gd name="connsiteY1376" fmla="*/ 501909 h 5130710"/>
              <a:gd name="connsiteX1377" fmla="*/ 3852132 w 6842126"/>
              <a:gd name="connsiteY1377" fmla="*/ 500473 h 5130710"/>
              <a:gd name="connsiteX1378" fmla="*/ 3852922 w 6842126"/>
              <a:gd name="connsiteY1378" fmla="*/ 492424 h 5130710"/>
              <a:gd name="connsiteX1379" fmla="*/ 3087279 w 6842126"/>
              <a:gd name="connsiteY1379" fmla="*/ 485110 h 5130710"/>
              <a:gd name="connsiteX1380" fmla="*/ 3086745 w 6842126"/>
              <a:gd name="connsiteY1380" fmla="*/ 488709 h 5130710"/>
              <a:gd name="connsiteX1381" fmla="*/ 3085731 w 6842126"/>
              <a:gd name="connsiteY1381" fmla="*/ 491492 h 5130710"/>
              <a:gd name="connsiteX1382" fmla="*/ 3088816 w 6842126"/>
              <a:gd name="connsiteY1382" fmla="*/ 492439 h 5130710"/>
              <a:gd name="connsiteX1383" fmla="*/ 3088432 w 6842126"/>
              <a:gd name="connsiteY1383" fmla="*/ 495199 h 5130710"/>
              <a:gd name="connsiteX1384" fmla="*/ 3089082 w 6842126"/>
              <a:gd name="connsiteY1384" fmla="*/ 492322 h 5130710"/>
              <a:gd name="connsiteX1385" fmla="*/ 3088816 w 6842126"/>
              <a:gd name="connsiteY1385" fmla="*/ 492439 h 5130710"/>
              <a:gd name="connsiteX1386" fmla="*/ 4080077 w 6842126"/>
              <a:gd name="connsiteY1386" fmla="*/ 479317 h 5130710"/>
              <a:gd name="connsiteX1387" fmla="*/ 4075241 w 6842126"/>
              <a:gd name="connsiteY1387" fmla="*/ 488930 h 5130710"/>
              <a:gd name="connsiteX1388" fmla="*/ 4072872 w 6842126"/>
              <a:gd name="connsiteY1388" fmla="*/ 493160 h 5130710"/>
              <a:gd name="connsiteX1389" fmla="*/ 4071259 w 6842126"/>
              <a:gd name="connsiteY1389" fmla="*/ 497854 h 5130710"/>
              <a:gd name="connsiteX1390" fmla="*/ 4071391 w 6842126"/>
              <a:gd name="connsiteY1390" fmla="*/ 498438 h 5130710"/>
              <a:gd name="connsiteX1391" fmla="*/ 4075759 w 6842126"/>
              <a:gd name="connsiteY1391" fmla="*/ 495063 h 5130710"/>
              <a:gd name="connsiteX1392" fmla="*/ 4079773 w 6842126"/>
              <a:gd name="connsiteY1392" fmla="*/ 483268 h 5130710"/>
              <a:gd name="connsiteX1393" fmla="*/ 4080077 w 6842126"/>
              <a:gd name="connsiteY1393" fmla="*/ 479317 h 5130710"/>
              <a:gd name="connsiteX1394" fmla="*/ 5210497 w 6842126"/>
              <a:gd name="connsiteY1394" fmla="*/ 475329 h 5130710"/>
              <a:gd name="connsiteX1395" fmla="*/ 5206383 w 6842126"/>
              <a:gd name="connsiteY1395" fmla="*/ 489352 h 5130710"/>
              <a:gd name="connsiteX1396" fmla="*/ 5205175 w 6842126"/>
              <a:gd name="connsiteY1396" fmla="*/ 495000 h 5130710"/>
              <a:gd name="connsiteX1397" fmla="*/ 5204727 w 6842126"/>
              <a:gd name="connsiteY1397" fmla="*/ 498644 h 5130710"/>
              <a:gd name="connsiteX1398" fmla="*/ 5205313 w 6842126"/>
              <a:gd name="connsiteY1398" fmla="*/ 500920 h 5130710"/>
              <a:gd name="connsiteX1399" fmla="*/ 5208101 w 6842126"/>
              <a:gd name="connsiteY1399" fmla="*/ 497840 h 5130710"/>
              <a:gd name="connsiteX1400" fmla="*/ 3499981 w 6842126"/>
              <a:gd name="connsiteY1400" fmla="*/ 473059 h 5130710"/>
              <a:gd name="connsiteX1401" fmla="*/ 3498837 w 6842126"/>
              <a:gd name="connsiteY1401" fmla="*/ 476014 h 5130710"/>
              <a:gd name="connsiteX1402" fmla="*/ 3497099 w 6842126"/>
              <a:gd name="connsiteY1402" fmla="*/ 487337 h 5130710"/>
              <a:gd name="connsiteX1403" fmla="*/ 3495470 w 6842126"/>
              <a:gd name="connsiteY1403" fmla="*/ 487466 h 5130710"/>
              <a:gd name="connsiteX1404" fmla="*/ 3494925 w 6842126"/>
              <a:gd name="connsiteY1404" fmla="*/ 487511 h 5130710"/>
              <a:gd name="connsiteX1405" fmla="*/ 3495166 w 6842126"/>
              <a:gd name="connsiteY1405" fmla="*/ 487492 h 5130710"/>
              <a:gd name="connsiteX1406" fmla="*/ 3495470 w 6842126"/>
              <a:gd name="connsiteY1406" fmla="*/ 487466 h 5130710"/>
              <a:gd name="connsiteX1407" fmla="*/ 3496375 w 6842126"/>
              <a:gd name="connsiteY1407" fmla="*/ 487395 h 5130710"/>
              <a:gd name="connsiteX1408" fmla="*/ 3497099 w 6842126"/>
              <a:gd name="connsiteY1408" fmla="*/ 487337 h 5130710"/>
              <a:gd name="connsiteX1409" fmla="*/ 3497211 w 6842126"/>
              <a:gd name="connsiteY1409" fmla="*/ 487216 h 5130710"/>
              <a:gd name="connsiteX1410" fmla="*/ 2082458 w 6842126"/>
              <a:gd name="connsiteY1410" fmla="*/ 472762 h 5130710"/>
              <a:gd name="connsiteX1411" fmla="*/ 2074756 w 6842126"/>
              <a:gd name="connsiteY1411" fmla="*/ 475927 h 5130710"/>
              <a:gd name="connsiteX1412" fmla="*/ 2082458 w 6842126"/>
              <a:gd name="connsiteY1412" fmla="*/ 472762 h 5130710"/>
              <a:gd name="connsiteX1413" fmla="*/ 2885368 w 6842126"/>
              <a:gd name="connsiteY1413" fmla="*/ 469429 h 5130710"/>
              <a:gd name="connsiteX1414" fmla="*/ 2883605 w 6842126"/>
              <a:gd name="connsiteY1414" fmla="*/ 479300 h 5130710"/>
              <a:gd name="connsiteX1415" fmla="*/ 2883279 w 6842126"/>
              <a:gd name="connsiteY1415" fmla="*/ 481637 h 5130710"/>
              <a:gd name="connsiteX1416" fmla="*/ 2883193 w 6842126"/>
              <a:gd name="connsiteY1416" fmla="*/ 483116 h 5130710"/>
              <a:gd name="connsiteX1417" fmla="*/ 2885137 w 6842126"/>
              <a:gd name="connsiteY1417" fmla="*/ 479677 h 5130710"/>
              <a:gd name="connsiteX1418" fmla="*/ 3021267 w 6842126"/>
              <a:gd name="connsiteY1418" fmla="*/ 461243 h 5130710"/>
              <a:gd name="connsiteX1419" fmla="*/ 3020832 w 6842126"/>
              <a:gd name="connsiteY1419" fmla="*/ 462502 h 5130710"/>
              <a:gd name="connsiteX1420" fmla="*/ 3019315 w 6842126"/>
              <a:gd name="connsiteY1420" fmla="*/ 469583 h 5130710"/>
              <a:gd name="connsiteX1421" fmla="*/ 3019702 w 6842126"/>
              <a:gd name="connsiteY1421" fmla="*/ 468853 h 5130710"/>
              <a:gd name="connsiteX1422" fmla="*/ 4093089 w 6842126"/>
              <a:gd name="connsiteY1422" fmla="*/ 458683 h 5130710"/>
              <a:gd name="connsiteX1423" fmla="*/ 4092482 w 6842126"/>
              <a:gd name="connsiteY1423" fmla="*/ 462785 h 5130710"/>
              <a:gd name="connsiteX1424" fmla="*/ 4091326 w 6842126"/>
              <a:gd name="connsiteY1424" fmla="*/ 465955 h 5130710"/>
              <a:gd name="connsiteX1425" fmla="*/ 4094841 w 6842126"/>
              <a:gd name="connsiteY1425" fmla="*/ 467036 h 5130710"/>
              <a:gd name="connsiteX1426" fmla="*/ 4094403 w 6842126"/>
              <a:gd name="connsiteY1426" fmla="*/ 470181 h 5130710"/>
              <a:gd name="connsiteX1427" fmla="*/ 4095143 w 6842126"/>
              <a:gd name="connsiteY1427" fmla="*/ 466903 h 5130710"/>
              <a:gd name="connsiteX1428" fmla="*/ 4094841 w 6842126"/>
              <a:gd name="connsiteY1428" fmla="*/ 467036 h 5130710"/>
              <a:gd name="connsiteX1429" fmla="*/ 3737243 w 6842126"/>
              <a:gd name="connsiteY1429" fmla="*/ 456303 h 5130710"/>
              <a:gd name="connsiteX1430" fmla="*/ 3737802 w 6842126"/>
              <a:gd name="connsiteY1430" fmla="*/ 457395 h 5130710"/>
              <a:gd name="connsiteX1431" fmla="*/ 3737992 w 6842126"/>
              <a:gd name="connsiteY1431" fmla="*/ 457767 h 5130710"/>
              <a:gd name="connsiteX1432" fmla="*/ 3094135 w 6842126"/>
              <a:gd name="connsiteY1432" fmla="*/ 454708 h 5130710"/>
              <a:gd name="connsiteX1433" fmla="*/ 3089647 w 6842126"/>
              <a:gd name="connsiteY1433" fmla="*/ 469150 h 5130710"/>
              <a:gd name="connsiteX1434" fmla="*/ 3087443 w 6842126"/>
              <a:gd name="connsiteY1434" fmla="*/ 484000 h 5130710"/>
              <a:gd name="connsiteX1435" fmla="*/ 3090443 w 6842126"/>
              <a:gd name="connsiteY1435" fmla="*/ 486298 h 5130710"/>
              <a:gd name="connsiteX1436" fmla="*/ 3091028 w 6842126"/>
              <a:gd name="connsiteY1436" fmla="*/ 483716 h 5130710"/>
              <a:gd name="connsiteX1437" fmla="*/ 3094135 w 6842126"/>
              <a:gd name="connsiteY1437" fmla="*/ 454708 h 5130710"/>
              <a:gd name="connsiteX1438" fmla="*/ 3410522 w 6842126"/>
              <a:gd name="connsiteY1438" fmla="*/ 453909 h 5130710"/>
              <a:gd name="connsiteX1439" fmla="*/ 3408601 w 6842126"/>
              <a:gd name="connsiteY1439" fmla="*/ 466688 h 5130710"/>
              <a:gd name="connsiteX1440" fmla="*/ 3409161 w 6842126"/>
              <a:gd name="connsiteY1440" fmla="*/ 464817 h 5130710"/>
              <a:gd name="connsiteX1441" fmla="*/ 3410501 w 6842126"/>
              <a:gd name="connsiteY1441" fmla="*/ 454248 h 5130710"/>
              <a:gd name="connsiteX1442" fmla="*/ 5118803 w 6842126"/>
              <a:gd name="connsiteY1442" fmla="*/ 447099 h 5130710"/>
              <a:gd name="connsiteX1443" fmla="*/ 5118238 w 6842126"/>
              <a:gd name="connsiteY1443" fmla="*/ 448032 h 5130710"/>
              <a:gd name="connsiteX1444" fmla="*/ 5107277 w 6842126"/>
              <a:gd name="connsiteY1444" fmla="*/ 476414 h 5130710"/>
              <a:gd name="connsiteX1445" fmla="*/ 5111255 w 6842126"/>
              <a:gd name="connsiteY1445" fmla="*/ 472265 h 5130710"/>
              <a:gd name="connsiteX1446" fmla="*/ 5116071 w 6842126"/>
              <a:gd name="connsiteY1446" fmla="*/ 462698 h 5130710"/>
              <a:gd name="connsiteX1447" fmla="*/ 4888601 w 6842126"/>
              <a:gd name="connsiteY1447" fmla="*/ 446074 h 5130710"/>
              <a:gd name="connsiteX1448" fmla="*/ 4881309 w 6842126"/>
              <a:gd name="connsiteY1448" fmla="*/ 466042 h 5130710"/>
              <a:gd name="connsiteX1449" fmla="*/ 4875003 w 6842126"/>
              <a:gd name="connsiteY1449" fmla="*/ 490108 h 5130710"/>
              <a:gd name="connsiteX1450" fmla="*/ 4874178 w 6842126"/>
              <a:gd name="connsiteY1450" fmla="*/ 490174 h 5130710"/>
              <a:gd name="connsiteX1451" fmla="*/ 4874083 w 6842126"/>
              <a:gd name="connsiteY1451" fmla="*/ 490183 h 5130710"/>
              <a:gd name="connsiteX1452" fmla="*/ 4875003 w 6842126"/>
              <a:gd name="connsiteY1452" fmla="*/ 490108 h 5130710"/>
              <a:gd name="connsiteX1453" fmla="*/ 4883353 w 6842126"/>
              <a:gd name="connsiteY1453" fmla="*/ 480895 h 5130710"/>
              <a:gd name="connsiteX1454" fmla="*/ 4884211 w 6842126"/>
              <a:gd name="connsiteY1454" fmla="*/ 478109 h 5130710"/>
              <a:gd name="connsiteX1455" fmla="*/ 4886513 w 6842126"/>
              <a:gd name="connsiteY1455" fmla="*/ 457772 h 5130710"/>
              <a:gd name="connsiteX1456" fmla="*/ 3862997 w 6842126"/>
              <a:gd name="connsiteY1456" fmla="*/ 440815 h 5130710"/>
              <a:gd name="connsiteX1457" fmla="*/ 3860974 w 6842126"/>
              <a:gd name="connsiteY1457" fmla="*/ 452144 h 5130710"/>
              <a:gd name="connsiteX1458" fmla="*/ 3859490 w 6842126"/>
              <a:gd name="connsiteY1458" fmla="*/ 458232 h 5130710"/>
              <a:gd name="connsiteX1459" fmla="*/ 3862732 w 6842126"/>
              <a:gd name="connsiteY1459" fmla="*/ 452493 h 5130710"/>
              <a:gd name="connsiteX1460" fmla="*/ 3095995 w 6842126"/>
              <a:gd name="connsiteY1460" fmla="*/ 436704 h 5130710"/>
              <a:gd name="connsiteX1461" fmla="*/ 3093320 w 6842126"/>
              <a:gd name="connsiteY1461" fmla="*/ 438208 h 5130710"/>
              <a:gd name="connsiteX1462" fmla="*/ 3095831 w 6842126"/>
              <a:gd name="connsiteY1462" fmla="*/ 438776 h 5130710"/>
              <a:gd name="connsiteX1463" fmla="*/ 3097577 w 6842126"/>
              <a:gd name="connsiteY1463" fmla="*/ 436886 h 5130710"/>
              <a:gd name="connsiteX1464" fmla="*/ 3095995 w 6842126"/>
              <a:gd name="connsiteY1464" fmla="*/ 436704 h 5130710"/>
              <a:gd name="connsiteX1465" fmla="*/ 5228850 w 6842126"/>
              <a:gd name="connsiteY1465" fmla="*/ 435853 h 5130710"/>
              <a:gd name="connsiteX1466" fmla="*/ 5228859 w 6842126"/>
              <a:gd name="connsiteY1466" fmla="*/ 435981 h 5130710"/>
              <a:gd name="connsiteX1467" fmla="*/ 5228820 w 6842126"/>
              <a:gd name="connsiteY1467" fmla="*/ 436084 h 5130710"/>
              <a:gd name="connsiteX1468" fmla="*/ 6817825 w 6842126"/>
              <a:gd name="connsiteY1468" fmla="*/ 434408 h 5130710"/>
              <a:gd name="connsiteX1469" fmla="*/ 6828178 w 6842126"/>
              <a:gd name="connsiteY1469" fmla="*/ 462623 h 5130710"/>
              <a:gd name="connsiteX1470" fmla="*/ 6840921 w 6842126"/>
              <a:gd name="connsiteY1470" fmla="*/ 457163 h 5130710"/>
              <a:gd name="connsiteX1471" fmla="*/ 6840647 w 6842126"/>
              <a:gd name="connsiteY1471" fmla="*/ 472029 h 5130710"/>
              <a:gd name="connsiteX1472" fmla="*/ 6817218 w 6842126"/>
              <a:gd name="connsiteY1472" fmla="*/ 639130 h 5130710"/>
              <a:gd name="connsiteX1473" fmla="*/ 6816069 w 6842126"/>
              <a:gd name="connsiteY1473" fmla="*/ 701069 h 5130710"/>
              <a:gd name="connsiteX1474" fmla="*/ 6719157 w 6842126"/>
              <a:gd name="connsiteY1474" fmla="*/ 1047468 h 5130710"/>
              <a:gd name="connsiteX1475" fmla="*/ 6617369 w 6842126"/>
              <a:gd name="connsiteY1475" fmla="*/ 1348769 h 5130710"/>
              <a:gd name="connsiteX1476" fmla="*/ 6515475 w 6842126"/>
              <a:gd name="connsiteY1476" fmla="*/ 1613189 h 5130710"/>
              <a:gd name="connsiteX1477" fmla="*/ 6414283 w 6842126"/>
              <a:gd name="connsiteY1477" fmla="*/ 1852388 h 5130710"/>
              <a:gd name="connsiteX1478" fmla="*/ 6405336 w 6842126"/>
              <a:gd name="connsiteY1478" fmla="*/ 1868737 h 5130710"/>
              <a:gd name="connsiteX1479" fmla="*/ 6294588 w 6842126"/>
              <a:gd name="connsiteY1479" fmla="*/ 2075027 h 5130710"/>
              <a:gd name="connsiteX1480" fmla="*/ 6066153 w 6842126"/>
              <a:gd name="connsiteY1480" fmla="*/ 2490526 h 5130710"/>
              <a:gd name="connsiteX1481" fmla="*/ 5848407 w 6842126"/>
              <a:gd name="connsiteY1481" fmla="*/ 2855148 h 5130710"/>
              <a:gd name="connsiteX1482" fmla="*/ 5846962 w 6842126"/>
              <a:gd name="connsiteY1482" fmla="*/ 2872140 h 5130710"/>
              <a:gd name="connsiteX1483" fmla="*/ 5902605 w 6842126"/>
              <a:gd name="connsiteY1483" fmla="*/ 2780319 h 5130710"/>
              <a:gd name="connsiteX1484" fmla="*/ 5985250 w 6842126"/>
              <a:gd name="connsiteY1484" fmla="*/ 2657441 h 5130710"/>
              <a:gd name="connsiteX1485" fmla="*/ 6122214 w 6842126"/>
              <a:gd name="connsiteY1485" fmla="*/ 2409274 h 5130710"/>
              <a:gd name="connsiteX1486" fmla="*/ 6283237 w 6842126"/>
              <a:gd name="connsiteY1486" fmla="*/ 2132343 h 5130710"/>
              <a:gd name="connsiteX1487" fmla="*/ 6305633 w 6842126"/>
              <a:gd name="connsiteY1487" fmla="*/ 2092718 h 5130710"/>
              <a:gd name="connsiteX1488" fmla="*/ 6286489 w 6842126"/>
              <a:gd name="connsiteY1488" fmla="*/ 2134769 h 5130710"/>
              <a:gd name="connsiteX1489" fmla="*/ 6225735 w 6842126"/>
              <a:gd name="connsiteY1489" fmla="*/ 2260653 h 5130710"/>
              <a:gd name="connsiteX1490" fmla="*/ 6123539 w 6842126"/>
              <a:gd name="connsiteY1490" fmla="*/ 2442742 h 5130710"/>
              <a:gd name="connsiteX1491" fmla="*/ 5804819 w 6842126"/>
              <a:gd name="connsiteY1491" fmla="*/ 2957430 h 5130710"/>
              <a:gd name="connsiteX1492" fmla="*/ 5652869 w 6842126"/>
              <a:gd name="connsiteY1492" fmla="*/ 3219243 h 5130710"/>
              <a:gd name="connsiteX1493" fmla="*/ 5193098 w 6842126"/>
              <a:gd name="connsiteY1493" fmla="*/ 3852060 h 5130710"/>
              <a:gd name="connsiteX1494" fmla="*/ 5152117 w 6842126"/>
              <a:gd name="connsiteY1494" fmla="*/ 3895519 h 5130710"/>
              <a:gd name="connsiteX1495" fmla="*/ 5318031 w 6842126"/>
              <a:gd name="connsiteY1495" fmla="*/ 3643580 h 5130710"/>
              <a:gd name="connsiteX1496" fmla="*/ 5499515 w 6842126"/>
              <a:gd name="connsiteY1496" fmla="*/ 3357046 h 5130710"/>
              <a:gd name="connsiteX1497" fmla="*/ 6078097 w 6842126"/>
              <a:gd name="connsiteY1497" fmla="*/ 2289284 h 5130710"/>
              <a:gd name="connsiteX1498" fmla="*/ 6260478 w 6842126"/>
              <a:gd name="connsiteY1498" fmla="*/ 1905821 h 5130710"/>
              <a:gd name="connsiteX1499" fmla="*/ 6376065 w 6842126"/>
              <a:gd name="connsiteY1499" fmla="*/ 1621732 h 5130710"/>
              <a:gd name="connsiteX1500" fmla="*/ 6462894 w 6842126"/>
              <a:gd name="connsiteY1500" fmla="*/ 1384502 h 5130710"/>
              <a:gd name="connsiteX1501" fmla="*/ 6483560 w 6842126"/>
              <a:gd name="connsiteY1501" fmla="*/ 1314488 h 5130710"/>
              <a:gd name="connsiteX1502" fmla="*/ 6482129 w 6842126"/>
              <a:gd name="connsiteY1502" fmla="*/ 1315102 h 5130710"/>
              <a:gd name="connsiteX1503" fmla="*/ 6480574 w 6842126"/>
              <a:gd name="connsiteY1503" fmla="*/ 1312730 h 5130710"/>
              <a:gd name="connsiteX1504" fmla="*/ 6483957 w 6842126"/>
              <a:gd name="connsiteY1504" fmla="*/ 1313141 h 5130710"/>
              <a:gd name="connsiteX1505" fmla="*/ 6497399 w 6842126"/>
              <a:gd name="connsiteY1505" fmla="*/ 1267602 h 5130710"/>
              <a:gd name="connsiteX1506" fmla="*/ 6530965 w 6842126"/>
              <a:gd name="connsiteY1506" fmla="*/ 1156214 h 5130710"/>
              <a:gd name="connsiteX1507" fmla="*/ 6632990 w 6842126"/>
              <a:gd name="connsiteY1507" fmla="*/ 868153 h 5130710"/>
              <a:gd name="connsiteX1508" fmla="*/ 6673320 w 6842126"/>
              <a:gd name="connsiteY1508" fmla="*/ 712025 h 5130710"/>
              <a:gd name="connsiteX1509" fmla="*/ 6697725 w 6842126"/>
              <a:gd name="connsiteY1509" fmla="*/ 612601 h 5130710"/>
              <a:gd name="connsiteX1510" fmla="*/ 6726413 w 6842126"/>
              <a:gd name="connsiteY1510" fmla="*/ 576211 h 5130710"/>
              <a:gd name="connsiteX1511" fmla="*/ 6739768 w 6842126"/>
              <a:gd name="connsiteY1511" fmla="*/ 524413 h 5130710"/>
              <a:gd name="connsiteX1512" fmla="*/ 6789197 w 6842126"/>
              <a:gd name="connsiteY1512" fmla="*/ 572678 h 5130710"/>
              <a:gd name="connsiteX1513" fmla="*/ 6803091 w 6842126"/>
              <a:gd name="connsiteY1513" fmla="*/ 505277 h 5130710"/>
              <a:gd name="connsiteX1514" fmla="*/ 6811812 w 6842126"/>
              <a:gd name="connsiteY1514" fmla="*/ 436045 h 5130710"/>
              <a:gd name="connsiteX1515" fmla="*/ 6817825 w 6842126"/>
              <a:gd name="connsiteY1515" fmla="*/ 434408 h 5130710"/>
              <a:gd name="connsiteX1516" fmla="*/ 4017864 w 6842126"/>
              <a:gd name="connsiteY1516" fmla="*/ 431487 h 5130710"/>
              <a:gd name="connsiteX1517" fmla="*/ 4017368 w 6842126"/>
              <a:gd name="connsiteY1517" fmla="*/ 432922 h 5130710"/>
              <a:gd name="connsiteX1518" fmla="*/ 4015639 w 6842126"/>
              <a:gd name="connsiteY1518" fmla="*/ 440989 h 5130710"/>
              <a:gd name="connsiteX1519" fmla="*/ 4016079 w 6842126"/>
              <a:gd name="connsiteY1519" fmla="*/ 440160 h 5130710"/>
              <a:gd name="connsiteX1520" fmla="*/ 6510727 w 6842126"/>
              <a:gd name="connsiteY1520" fmla="*/ 425855 h 5130710"/>
              <a:gd name="connsiteX1521" fmla="*/ 6511579 w 6842126"/>
              <a:gd name="connsiteY1521" fmla="*/ 427523 h 5130710"/>
              <a:gd name="connsiteX1522" fmla="*/ 6511361 w 6842126"/>
              <a:gd name="connsiteY1522" fmla="*/ 427100 h 5130710"/>
              <a:gd name="connsiteX1523" fmla="*/ 6510727 w 6842126"/>
              <a:gd name="connsiteY1523" fmla="*/ 425855 h 5130710"/>
              <a:gd name="connsiteX1524" fmla="*/ 3347248 w 6842126"/>
              <a:gd name="connsiteY1524" fmla="*/ 425098 h 5130710"/>
              <a:gd name="connsiteX1525" fmla="*/ 3346203 w 6842126"/>
              <a:gd name="connsiteY1525" fmla="*/ 425476 h 5130710"/>
              <a:gd name="connsiteX1526" fmla="*/ 3346156 w 6842126"/>
              <a:gd name="connsiteY1526" fmla="*/ 425495 h 5130710"/>
              <a:gd name="connsiteX1527" fmla="*/ 3347247 w 6842126"/>
              <a:gd name="connsiteY1527" fmla="*/ 425099 h 5130710"/>
              <a:gd name="connsiteX1528" fmla="*/ 3497947 w 6842126"/>
              <a:gd name="connsiteY1528" fmla="*/ 424073 h 5130710"/>
              <a:gd name="connsiteX1529" fmla="*/ 3495951 w 6842126"/>
              <a:gd name="connsiteY1529" fmla="*/ 424769 h 5130710"/>
              <a:gd name="connsiteX1530" fmla="*/ 3495109 w 6842126"/>
              <a:gd name="connsiteY1530" fmla="*/ 425063 h 5130710"/>
              <a:gd name="connsiteX1531" fmla="*/ 3494805 w 6842126"/>
              <a:gd name="connsiteY1531" fmla="*/ 425168 h 5130710"/>
              <a:gd name="connsiteX1532" fmla="*/ 3494756 w 6842126"/>
              <a:gd name="connsiteY1532" fmla="*/ 425185 h 5130710"/>
              <a:gd name="connsiteX1533" fmla="*/ 3495109 w 6842126"/>
              <a:gd name="connsiteY1533" fmla="*/ 425063 h 5130710"/>
              <a:gd name="connsiteX1534" fmla="*/ 4100904 w 6842126"/>
              <a:gd name="connsiteY1534" fmla="*/ 424038 h 5130710"/>
              <a:gd name="connsiteX1535" fmla="*/ 4095787 w 6842126"/>
              <a:gd name="connsiteY1535" fmla="*/ 440496 h 5130710"/>
              <a:gd name="connsiteX1536" fmla="*/ 4093277 w 6842126"/>
              <a:gd name="connsiteY1536" fmla="*/ 457420 h 5130710"/>
              <a:gd name="connsiteX1537" fmla="*/ 4096697 w 6842126"/>
              <a:gd name="connsiteY1537" fmla="*/ 460039 h 5130710"/>
              <a:gd name="connsiteX1538" fmla="*/ 4097360 w 6842126"/>
              <a:gd name="connsiteY1538" fmla="*/ 457094 h 5130710"/>
              <a:gd name="connsiteX1539" fmla="*/ 4100904 w 6842126"/>
              <a:gd name="connsiteY1539" fmla="*/ 424038 h 5130710"/>
              <a:gd name="connsiteX1540" fmla="*/ 3756593 w 6842126"/>
              <a:gd name="connsiteY1540" fmla="*/ 423112 h 5130710"/>
              <a:gd name="connsiteX1541" fmla="*/ 3756089 w 6842126"/>
              <a:gd name="connsiteY1541" fmla="*/ 424287 h 5130710"/>
              <a:gd name="connsiteX1542" fmla="*/ 3756103 w 6842126"/>
              <a:gd name="connsiteY1542" fmla="*/ 425592 h 5130710"/>
              <a:gd name="connsiteX1543" fmla="*/ 4872611 w 6842126"/>
              <a:gd name="connsiteY1543" fmla="*/ 419183 h 5130710"/>
              <a:gd name="connsiteX1544" fmla="*/ 4872329 w 6842126"/>
              <a:gd name="connsiteY1544" fmla="*/ 419282 h 5130710"/>
              <a:gd name="connsiteX1545" fmla="*/ 4872389 w 6842126"/>
              <a:gd name="connsiteY1545" fmla="*/ 419261 h 5130710"/>
              <a:gd name="connsiteX1546" fmla="*/ 5028470 w 6842126"/>
              <a:gd name="connsiteY1546" fmla="*/ 417492 h 5130710"/>
              <a:gd name="connsiteX1547" fmla="*/ 5024367 w 6842126"/>
              <a:gd name="connsiteY1547" fmla="*/ 428862 h 5130710"/>
              <a:gd name="connsiteX1548" fmla="*/ 5023886 w 6842126"/>
              <a:gd name="connsiteY1548" fmla="*/ 437983 h 5130710"/>
              <a:gd name="connsiteX1549" fmla="*/ 5024464 w 6842126"/>
              <a:gd name="connsiteY1549" fmla="*/ 439393 h 5130710"/>
              <a:gd name="connsiteX1550" fmla="*/ 5025955 w 6842126"/>
              <a:gd name="connsiteY1550" fmla="*/ 438012 h 5130710"/>
              <a:gd name="connsiteX1551" fmla="*/ 5188838 w 6842126"/>
              <a:gd name="connsiteY1551" fmla="*/ 410675 h 5130710"/>
              <a:gd name="connsiteX1552" fmla="*/ 5190613 w 6842126"/>
              <a:gd name="connsiteY1552" fmla="*/ 415942 h 5130710"/>
              <a:gd name="connsiteX1553" fmla="*/ 5186589 w 6842126"/>
              <a:gd name="connsiteY1553" fmla="*/ 424928 h 5130710"/>
              <a:gd name="connsiteX1554" fmla="*/ 5437063 w 6842126"/>
              <a:gd name="connsiteY1554" fmla="*/ 405276 h 5130710"/>
              <a:gd name="connsiteX1555" fmla="*/ 5424661 w 6842126"/>
              <a:gd name="connsiteY1555" fmla="*/ 440027 h 5130710"/>
              <a:gd name="connsiteX1556" fmla="*/ 5424037 w 6842126"/>
              <a:gd name="connsiteY1556" fmla="*/ 442368 h 5130710"/>
              <a:gd name="connsiteX1557" fmla="*/ 5426946 w 6842126"/>
              <a:gd name="connsiteY1557" fmla="*/ 441798 h 5130710"/>
              <a:gd name="connsiteX1558" fmla="*/ 5429990 w 6842126"/>
              <a:gd name="connsiteY1558" fmla="*/ 441127 h 5130710"/>
              <a:gd name="connsiteX1559" fmla="*/ 4103023 w 6842126"/>
              <a:gd name="connsiteY1559" fmla="*/ 403524 h 5130710"/>
              <a:gd name="connsiteX1560" fmla="*/ 4099977 w 6842126"/>
              <a:gd name="connsiteY1560" fmla="*/ 405235 h 5130710"/>
              <a:gd name="connsiteX1561" fmla="*/ 4102833 w 6842126"/>
              <a:gd name="connsiteY1561" fmla="*/ 405883 h 5130710"/>
              <a:gd name="connsiteX1562" fmla="*/ 4104824 w 6842126"/>
              <a:gd name="connsiteY1562" fmla="*/ 403730 h 5130710"/>
              <a:gd name="connsiteX1563" fmla="*/ 4103023 w 6842126"/>
              <a:gd name="connsiteY1563" fmla="*/ 403524 h 5130710"/>
              <a:gd name="connsiteX1564" fmla="*/ 3420266 w 6842126"/>
              <a:gd name="connsiteY1564" fmla="*/ 399500 h 5130710"/>
              <a:gd name="connsiteX1565" fmla="*/ 3416654 w 6842126"/>
              <a:gd name="connsiteY1565" fmla="*/ 411804 h 5130710"/>
              <a:gd name="connsiteX1566" fmla="*/ 3415594 w 6842126"/>
              <a:gd name="connsiteY1566" fmla="*/ 416760 h 5130710"/>
              <a:gd name="connsiteX1567" fmla="*/ 3415201 w 6842126"/>
              <a:gd name="connsiteY1567" fmla="*/ 419958 h 5130710"/>
              <a:gd name="connsiteX1568" fmla="*/ 3415716 w 6842126"/>
              <a:gd name="connsiteY1568" fmla="*/ 421956 h 5130710"/>
              <a:gd name="connsiteX1569" fmla="*/ 3418163 w 6842126"/>
              <a:gd name="connsiteY1569" fmla="*/ 419253 h 5130710"/>
              <a:gd name="connsiteX1570" fmla="*/ 5041698 w 6842126"/>
              <a:gd name="connsiteY1570" fmla="*/ 396357 h 5130710"/>
              <a:gd name="connsiteX1571" fmla="*/ 5040957 w 6842126"/>
              <a:gd name="connsiteY1571" fmla="*/ 398658 h 5130710"/>
              <a:gd name="connsiteX1572" fmla="*/ 5040431 w 6842126"/>
              <a:gd name="connsiteY1572" fmla="*/ 398198 h 5130710"/>
              <a:gd name="connsiteX1573" fmla="*/ 5041698 w 6842126"/>
              <a:gd name="connsiteY1573" fmla="*/ 396357 h 5130710"/>
              <a:gd name="connsiteX1574" fmla="*/ 5268441 w 6842126"/>
              <a:gd name="connsiteY1574" fmla="*/ 392441 h 5130710"/>
              <a:gd name="connsiteX1575" fmla="*/ 5268593 w 6842126"/>
              <a:gd name="connsiteY1575" fmla="*/ 392701 h 5130710"/>
              <a:gd name="connsiteX1576" fmla="*/ 5268200 w 6842126"/>
              <a:gd name="connsiteY1576" fmla="*/ 394412 h 5130710"/>
              <a:gd name="connsiteX1577" fmla="*/ 4389343 w 6842126"/>
              <a:gd name="connsiteY1577" fmla="*/ 390297 h 5130710"/>
              <a:gd name="connsiteX1578" fmla="*/ 4388153 w 6842126"/>
              <a:gd name="connsiteY1578" fmla="*/ 390728 h 5130710"/>
              <a:gd name="connsiteX1579" fmla="*/ 4388101 w 6842126"/>
              <a:gd name="connsiteY1579" fmla="*/ 390747 h 5130710"/>
              <a:gd name="connsiteX1580" fmla="*/ 5143519 w 6842126"/>
              <a:gd name="connsiteY1580" fmla="*/ 380678 h 5130710"/>
              <a:gd name="connsiteX1581" fmla="*/ 5136534 w 6842126"/>
              <a:gd name="connsiteY1581" fmla="*/ 398939 h 5130710"/>
              <a:gd name="connsiteX1582" fmla="*/ 5128187 w 6842126"/>
              <a:gd name="connsiteY1582" fmla="*/ 420939 h 5130710"/>
              <a:gd name="connsiteX1583" fmla="*/ 5127179 w 6842126"/>
              <a:gd name="connsiteY1583" fmla="*/ 429488 h 5130710"/>
              <a:gd name="connsiteX1584" fmla="*/ 5132401 w 6842126"/>
              <a:gd name="connsiteY1584" fmla="*/ 412576 h 5130710"/>
              <a:gd name="connsiteX1585" fmla="*/ 5139763 w 6842126"/>
              <a:gd name="connsiteY1585" fmla="*/ 391714 h 5130710"/>
              <a:gd name="connsiteX1586" fmla="*/ 5142967 w 6842126"/>
              <a:gd name="connsiteY1586" fmla="*/ 384964 h 5130710"/>
              <a:gd name="connsiteX1587" fmla="*/ 3095355 w 6842126"/>
              <a:gd name="connsiteY1587" fmla="*/ 378168 h 5130710"/>
              <a:gd name="connsiteX1588" fmla="*/ 3092919 w 6842126"/>
              <a:gd name="connsiteY1588" fmla="*/ 379102 h 5130710"/>
              <a:gd name="connsiteX1589" fmla="*/ 3091973 w 6842126"/>
              <a:gd name="connsiteY1589" fmla="*/ 382987 h 5130710"/>
              <a:gd name="connsiteX1590" fmla="*/ 3094373 w 6842126"/>
              <a:gd name="connsiteY1590" fmla="*/ 383784 h 5130710"/>
              <a:gd name="connsiteX1591" fmla="*/ 3095272 w 6842126"/>
              <a:gd name="connsiteY1591" fmla="*/ 381193 h 5130710"/>
              <a:gd name="connsiteX1592" fmla="*/ 3095355 w 6842126"/>
              <a:gd name="connsiteY1592" fmla="*/ 378168 h 5130710"/>
              <a:gd name="connsiteX1593" fmla="*/ 3339802 w 6842126"/>
              <a:gd name="connsiteY1593" fmla="*/ 374728 h 5130710"/>
              <a:gd name="connsiteX1594" fmla="*/ 3339304 w 6842126"/>
              <a:gd name="connsiteY1594" fmla="*/ 375545 h 5130710"/>
              <a:gd name="connsiteX1595" fmla="*/ 3329688 w 6842126"/>
              <a:gd name="connsiteY1595" fmla="*/ 400452 h 5130710"/>
              <a:gd name="connsiteX1596" fmla="*/ 3333178 w 6842126"/>
              <a:gd name="connsiteY1596" fmla="*/ 396810 h 5130710"/>
              <a:gd name="connsiteX1597" fmla="*/ 3337405 w 6842126"/>
              <a:gd name="connsiteY1597" fmla="*/ 388415 h 5130710"/>
              <a:gd name="connsiteX1598" fmla="*/ 3476791 w 6842126"/>
              <a:gd name="connsiteY1598" fmla="*/ 369441 h 5130710"/>
              <a:gd name="connsiteX1599" fmla="*/ 3473699 w 6842126"/>
              <a:gd name="connsiteY1599" fmla="*/ 369878 h 5130710"/>
              <a:gd name="connsiteX1600" fmla="*/ 3472753 w 6842126"/>
              <a:gd name="connsiteY1600" fmla="*/ 372765 h 5130710"/>
              <a:gd name="connsiteX1601" fmla="*/ 3472610 w 6842126"/>
              <a:gd name="connsiteY1601" fmla="*/ 373893 h 5130710"/>
              <a:gd name="connsiteX1602" fmla="*/ 3473018 w 6842126"/>
              <a:gd name="connsiteY1602" fmla="*/ 378091 h 5130710"/>
              <a:gd name="connsiteX1603" fmla="*/ 3474249 w 6842126"/>
              <a:gd name="connsiteY1603" fmla="*/ 378810 h 5130710"/>
              <a:gd name="connsiteX1604" fmla="*/ 3476791 w 6842126"/>
              <a:gd name="connsiteY1604" fmla="*/ 369441 h 5130710"/>
              <a:gd name="connsiteX1605" fmla="*/ 5053208 w 6842126"/>
              <a:gd name="connsiteY1605" fmla="*/ 367560 h 5130710"/>
              <a:gd name="connsiteX1606" fmla="*/ 5050419 w 6842126"/>
              <a:gd name="connsiteY1606" fmla="*/ 375968 h 5130710"/>
              <a:gd name="connsiteX1607" fmla="*/ 5048175 w 6842126"/>
              <a:gd name="connsiteY1607" fmla="*/ 384775 h 5130710"/>
              <a:gd name="connsiteX1608" fmla="*/ 5052406 w 6842126"/>
              <a:gd name="connsiteY1608" fmla="*/ 371318 h 5130710"/>
              <a:gd name="connsiteX1609" fmla="*/ 4472553 w 6842126"/>
              <a:gd name="connsiteY1609" fmla="*/ 361124 h 5130710"/>
              <a:gd name="connsiteX1610" fmla="*/ 4468437 w 6842126"/>
              <a:gd name="connsiteY1610" fmla="*/ 375148 h 5130710"/>
              <a:gd name="connsiteX1611" fmla="*/ 4467229 w 6842126"/>
              <a:gd name="connsiteY1611" fmla="*/ 380796 h 5130710"/>
              <a:gd name="connsiteX1612" fmla="*/ 4466782 w 6842126"/>
              <a:gd name="connsiteY1612" fmla="*/ 384439 h 5130710"/>
              <a:gd name="connsiteX1613" fmla="*/ 4467369 w 6842126"/>
              <a:gd name="connsiteY1613" fmla="*/ 386715 h 5130710"/>
              <a:gd name="connsiteX1614" fmla="*/ 4469766 w 6842126"/>
              <a:gd name="connsiteY1614" fmla="*/ 384066 h 5130710"/>
              <a:gd name="connsiteX1615" fmla="*/ 4470232 w 6842126"/>
              <a:gd name="connsiteY1615" fmla="*/ 382923 h 5130710"/>
              <a:gd name="connsiteX1616" fmla="*/ 4638929 w 6842126"/>
              <a:gd name="connsiteY1616" fmla="*/ 357014 h 5130710"/>
              <a:gd name="connsiteX1617" fmla="*/ 4634043 w 6842126"/>
              <a:gd name="connsiteY1617" fmla="*/ 369040 h 5130710"/>
              <a:gd name="connsiteX1618" fmla="*/ 4628661 w 6842126"/>
              <a:gd name="connsiteY1618" fmla="*/ 385255 h 5130710"/>
              <a:gd name="connsiteX1619" fmla="*/ 4627655 w 6842126"/>
              <a:gd name="connsiteY1619" fmla="*/ 388159 h 5130710"/>
              <a:gd name="connsiteX1620" fmla="*/ 4627319 w 6842126"/>
              <a:gd name="connsiteY1620" fmla="*/ 390839 h 5130710"/>
              <a:gd name="connsiteX1621" fmla="*/ 4634097 w 6842126"/>
              <a:gd name="connsiteY1621" fmla="*/ 390492 h 5130710"/>
              <a:gd name="connsiteX1622" fmla="*/ 6628999 w 6842126"/>
              <a:gd name="connsiteY1622" fmla="*/ 356182 h 5130710"/>
              <a:gd name="connsiteX1623" fmla="*/ 6628027 w 6842126"/>
              <a:gd name="connsiteY1623" fmla="*/ 366218 h 5130710"/>
              <a:gd name="connsiteX1624" fmla="*/ 6625907 w 6842126"/>
              <a:gd name="connsiteY1624" fmla="*/ 369487 h 5130710"/>
              <a:gd name="connsiteX1625" fmla="*/ 3126709 w 6842126"/>
              <a:gd name="connsiteY1625" fmla="*/ 349203 h 5130710"/>
              <a:gd name="connsiteX1626" fmla="*/ 3124565 w 6842126"/>
              <a:gd name="connsiteY1626" fmla="*/ 349952 h 5130710"/>
              <a:gd name="connsiteX1627" fmla="*/ 3123518 w 6842126"/>
              <a:gd name="connsiteY1627" fmla="*/ 350316 h 5130710"/>
              <a:gd name="connsiteX1628" fmla="*/ 3123567 w 6842126"/>
              <a:gd name="connsiteY1628" fmla="*/ 350299 h 5130710"/>
              <a:gd name="connsiteX1629" fmla="*/ 3124565 w 6842126"/>
              <a:gd name="connsiteY1629" fmla="*/ 349952 h 5130710"/>
              <a:gd name="connsiteX1630" fmla="*/ 3124715 w 6842126"/>
              <a:gd name="connsiteY1630" fmla="*/ 349901 h 5130710"/>
              <a:gd name="connsiteX1631" fmla="*/ 3126709 w 6842126"/>
              <a:gd name="connsiteY1631" fmla="*/ 349203 h 5130710"/>
              <a:gd name="connsiteX1632" fmla="*/ 3260531 w 6842126"/>
              <a:gd name="connsiteY1632" fmla="*/ 348747 h 5130710"/>
              <a:gd name="connsiteX1633" fmla="*/ 3256930 w 6842126"/>
              <a:gd name="connsiteY1633" fmla="*/ 358723 h 5130710"/>
              <a:gd name="connsiteX1634" fmla="*/ 3256417 w 6842126"/>
              <a:gd name="connsiteY1634" fmla="*/ 368522 h 5130710"/>
              <a:gd name="connsiteX1635" fmla="*/ 3258326 w 6842126"/>
              <a:gd name="connsiteY1635" fmla="*/ 366753 h 5130710"/>
              <a:gd name="connsiteX1636" fmla="*/ 2481118 w 6842126"/>
              <a:gd name="connsiteY1636" fmla="*/ 346265 h 5130710"/>
              <a:gd name="connsiteX1637" fmla="*/ 2480209 w 6842126"/>
              <a:gd name="connsiteY1637" fmla="*/ 348613 h 5130710"/>
              <a:gd name="connsiteX1638" fmla="*/ 2478828 w 6842126"/>
              <a:gd name="connsiteY1638" fmla="*/ 357609 h 5130710"/>
              <a:gd name="connsiteX1639" fmla="*/ 2477534 w 6842126"/>
              <a:gd name="connsiteY1639" fmla="*/ 357711 h 5130710"/>
              <a:gd name="connsiteX1640" fmla="*/ 2477292 w 6842126"/>
              <a:gd name="connsiteY1640" fmla="*/ 357730 h 5130710"/>
              <a:gd name="connsiteX1641" fmla="*/ 2477100 w 6842126"/>
              <a:gd name="connsiteY1641" fmla="*/ 357745 h 5130710"/>
              <a:gd name="connsiteX1642" fmla="*/ 2477534 w 6842126"/>
              <a:gd name="connsiteY1642" fmla="*/ 357711 h 5130710"/>
              <a:gd name="connsiteX1643" fmla="*/ 2478252 w 6842126"/>
              <a:gd name="connsiteY1643" fmla="*/ 357655 h 5130710"/>
              <a:gd name="connsiteX1644" fmla="*/ 2478828 w 6842126"/>
              <a:gd name="connsiteY1644" fmla="*/ 357609 h 5130710"/>
              <a:gd name="connsiteX1645" fmla="*/ 2478915 w 6842126"/>
              <a:gd name="connsiteY1645" fmla="*/ 357513 h 5130710"/>
              <a:gd name="connsiteX1646" fmla="*/ 4904413 w 6842126"/>
              <a:gd name="connsiteY1646" fmla="*/ 338433 h 5130710"/>
              <a:gd name="connsiteX1647" fmla="*/ 4905364 w 6842126"/>
              <a:gd name="connsiteY1647" fmla="*/ 343439 h 5130710"/>
              <a:gd name="connsiteX1648" fmla="*/ 4903528 w 6842126"/>
              <a:gd name="connsiteY1648" fmla="*/ 348918 h 5130710"/>
              <a:gd name="connsiteX1649" fmla="*/ 4901976 w 6842126"/>
              <a:gd name="connsiteY1649" fmla="*/ 347710 h 5130710"/>
              <a:gd name="connsiteX1650" fmla="*/ 4904413 w 6842126"/>
              <a:gd name="connsiteY1650" fmla="*/ 338433 h 5130710"/>
              <a:gd name="connsiteX1651" fmla="*/ 6581365 w 6842126"/>
              <a:gd name="connsiteY1651" fmla="*/ 338431 h 5130710"/>
              <a:gd name="connsiteX1652" fmla="*/ 6582317 w 6842126"/>
              <a:gd name="connsiteY1652" fmla="*/ 343438 h 5130710"/>
              <a:gd name="connsiteX1653" fmla="*/ 6580479 w 6842126"/>
              <a:gd name="connsiteY1653" fmla="*/ 348917 h 5130710"/>
              <a:gd name="connsiteX1654" fmla="*/ 6578929 w 6842126"/>
              <a:gd name="connsiteY1654" fmla="*/ 347709 h 5130710"/>
              <a:gd name="connsiteX1655" fmla="*/ 6581365 w 6842126"/>
              <a:gd name="connsiteY1655" fmla="*/ 338431 h 5130710"/>
              <a:gd name="connsiteX1656" fmla="*/ 4102293 w 6842126"/>
              <a:gd name="connsiteY1656" fmla="*/ 336817 h 5130710"/>
              <a:gd name="connsiteX1657" fmla="*/ 4099519 w 6842126"/>
              <a:gd name="connsiteY1657" fmla="*/ 337881 h 5130710"/>
              <a:gd name="connsiteX1658" fmla="*/ 4098438 w 6842126"/>
              <a:gd name="connsiteY1658" fmla="*/ 342307 h 5130710"/>
              <a:gd name="connsiteX1659" fmla="*/ 4101175 w 6842126"/>
              <a:gd name="connsiteY1659" fmla="*/ 343215 h 5130710"/>
              <a:gd name="connsiteX1660" fmla="*/ 4102199 w 6842126"/>
              <a:gd name="connsiteY1660" fmla="*/ 340264 h 5130710"/>
              <a:gd name="connsiteX1661" fmla="*/ 4102293 w 6842126"/>
              <a:gd name="connsiteY1661" fmla="*/ 336817 h 5130710"/>
              <a:gd name="connsiteX1662" fmla="*/ 4969999 w 6842126"/>
              <a:gd name="connsiteY1662" fmla="*/ 336275 h 5130710"/>
              <a:gd name="connsiteX1663" fmla="*/ 4966301 w 6842126"/>
              <a:gd name="connsiteY1663" fmla="*/ 348541 h 5130710"/>
              <a:gd name="connsiteX1664" fmla="*/ 4960899 w 6842126"/>
              <a:gd name="connsiteY1664" fmla="*/ 368474 h 5130710"/>
              <a:gd name="connsiteX1665" fmla="*/ 4957994 w 6842126"/>
              <a:gd name="connsiteY1665" fmla="*/ 375621 h 5130710"/>
              <a:gd name="connsiteX1666" fmla="*/ 4957557 w 6842126"/>
              <a:gd name="connsiteY1666" fmla="*/ 379206 h 5130710"/>
              <a:gd name="connsiteX1667" fmla="*/ 4956666 w 6842126"/>
              <a:gd name="connsiteY1667" fmla="*/ 393630 h 5130710"/>
              <a:gd name="connsiteX1668" fmla="*/ 4959003 w 6842126"/>
              <a:gd name="connsiteY1668" fmla="*/ 400186 h 5130710"/>
              <a:gd name="connsiteX1669" fmla="*/ 4959108 w 6842126"/>
              <a:gd name="connsiteY1669" fmla="*/ 399954 h 5130710"/>
              <a:gd name="connsiteX1670" fmla="*/ 4961749 w 6842126"/>
              <a:gd name="connsiteY1670" fmla="*/ 394427 h 5130710"/>
              <a:gd name="connsiteX1671" fmla="*/ 4964645 w 6842126"/>
              <a:gd name="connsiteY1671" fmla="*/ 377007 h 5130710"/>
              <a:gd name="connsiteX1672" fmla="*/ 2669610 w 6842126"/>
              <a:gd name="connsiteY1672" fmla="*/ 332953 h 5130710"/>
              <a:gd name="connsiteX1673" fmla="*/ 2670053 w 6842126"/>
              <a:gd name="connsiteY1673" fmla="*/ 333820 h 5130710"/>
              <a:gd name="connsiteX1674" fmla="*/ 2670203 w 6842126"/>
              <a:gd name="connsiteY1674" fmla="*/ 334116 h 5130710"/>
              <a:gd name="connsiteX1675" fmla="*/ 4380859 w 6842126"/>
              <a:gd name="connsiteY1675" fmla="*/ 332895 h 5130710"/>
              <a:gd name="connsiteX1676" fmla="*/ 4380293 w 6842126"/>
              <a:gd name="connsiteY1676" fmla="*/ 333827 h 5130710"/>
              <a:gd name="connsiteX1677" fmla="*/ 4369333 w 6842126"/>
              <a:gd name="connsiteY1677" fmla="*/ 362210 h 5130710"/>
              <a:gd name="connsiteX1678" fmla="*/ 4373309 w 6842126"/>
              <a:gd name="connsiteY1678" fmla="*/ 358059 h 5130710"/>
              <a:gd name="connsiteX1679" fmla="*/ 4378128 w 6842126"/>
              <a:gd name="connsiteY1679" fmla="*/ 348494 h 5130710"/>
              <a:gd name="connsiteX1680" fmla="*/ 2410047 w 6842126"/>
              <a:gd name="connsiteY1680" fmla="*/ 331051 h 5130710"/>
              <a:gd name="connsiteX1681" fmla="*/ 2408519 w 6842126"/>
              <a:gd name="connsiteY1681" fmla="*/ 341203 h 5130710"/>
              <a:gd name="connsiteX1682" fmla="*/ 2408965 w 6842126"/>
              <a:gd name="connsiteY1682" fmla="*/ 339717 h 5130710"/>
              <a:gd name="connsiteX1683" fmla="*/ 2410029 w 6842126"/>
              <a:gd name="connsiteY1683" fmla="*/ 331321 h 5130710"/>
              <a:gd name="connsiteX1684" fmla="*/ 3272141 w 6842126"/>
              <a:gd name="connsiteY1684" fmla="*/ 330199 h 5130710"/>
              <a:gd name="connsiteX1685" fmla="*/ 3271490 w 6842126"/>
              <a:gd name="connsiteY1685" fmla="*/ 332219 h 5130710"/>
              <a:gd name="connsiteX1686" fmla="*/ 3271030 w 6842126"/>
              <a:gd name="connsiteY1686" fmla="*/ 331817 h 5130710"/>
              <a:gd name="connsiteX1687" fmla="*/ 3272141 w 6842126"/>
              <a:gd name="connsiteY1687" fmla="*/ 330199 h 5130710"/>
              <a:gd name="connsiteX1688" fmla="*/ 6599849 w 6842126"/>
              <a:gd name="connsiteY1688" fmla="*/ 330060 h 5130710"/>
              <a:gd name="connsiteX1689" fmla="*/ 6587331 w 6842126"/>
              <a:gd name="connsiteY1689" fmla="*/ 390745 h 5130710"/>
              <a:gd name="connsiteX1690" fmla="*/ 6595487 w 6842126"/>
              <a:gd name="connsiteY1690" fmla="*/ 339409 h 5130710"/>
              <a:gd name="connsiteX1691" fmla="*/ 6599273 w 6842126"/>
              <a:gd name="connsiteY1691" fmla="*/ 330324 h 5130710"/>
              <a:gd name="connsiteX1692" fmla="*/ 4536971 w 6842126"/>
              <a:gd name="connsiteY1692" fmla="*/ 326870 h 5130710"/>
              <a:gd name="connsiteX1693" fmla="*/ 4533443 w 6842126"/>
              <a:gd name="connsiteY1693" fmla="*/ 327369 h 5130710"/>
              <a:gd name="connsiteX1694" fmla="*/ 4532369 w 6842126"/>
              <a:gd name="connsiteY1694" fmla="*/ 330658 h 5130710"/>
              <a:gd name="connsiteX1695" fmla="*/ 4532203 w 6842126"/>
              <a:gd name="connsiteY1695" fmla="*/ 331944 h 5130710"/>
              <a:gd name="connsiteX1696" fmla="*/ 4532668 w 6842126"/>
              <a:gd name="connsiteY1696" fmla="*/ 336728 h 5130710"/>
              <a:gd name="connsiteX1697" fmla="*/ 4534073 w 6842126"/>
              <a:gd name="connsiteY1697" fmla="*/ 337546 h 5130710"/>
              <a:gd name="connsiteX1698" fmla="*/ 4536971 w 6842126"/>
              <a:gd name="connsiteY1698" fmla="*/ 326870 h 5130710"/>
              <a:gd name="connsiteX1699" fmla="*/ 2322349 w 6842126"/>
              <a:gd name="connsiteY1699" fmla="*/ 323331 h 5130710"/>
              <a:gd name="connsiteX1700" fmla="*/ 2323226 w 6842126"/>
              <a:gd name="connsiteY1700" fmla="*/ 333740 h 5130710"/>
              <a:gd name="connsiteX1701" fmla="*/ 2322349 w 6842126"/>
              <a:gd name="connsiteY1701" fmla="*/ 323331 h 5130710"/>
              <a:gd name="connsiteX1702" fmla="*/ 3361491 w 6842126"/>
              <a:gd name="connsiteY1702" fmla="*/ 316440 h 5130710"/>
              <a:gd name="connsiteX1703" fmla="*/ 3355360 w 6842126"/>
              <a:gd name="connsiteY1703" fmla="*/ 332465 h 5130710"/>
              <a:gd name="connsiteX1704" fmla="*/ 3348038 w 6842126"/>
              <a:gd name="connsiteY1704" fmla="*/ 351771 h 5130710"/>
              <a:gd name="connsiteX1705" fmla="*/ 3347153 w 6842126"/>
              <a:gd name="connsiteY1705" fmla="*/ 359272 h 5130710"/>
              <a:gd name="connsiteX1706" fmla="*/ 3351733 w 6842126"/>
              <a:gd name="connsiteY1706" fmla="*/ 344431 h 5130710"/>
              <a:gd name="connsiteX1707" fmla="*/ 3358194 w 6842126"/>
              <a:gd name="connsiteY1707" fmla="*/ 326126 h 5130710"/>
              <a:gd name="connsiteX1708" fmla="*/ 3361006 w 6842126"/>
              <a:gd name="connsiteY1708" fmla="*/ 320201 h 5130710"/>
              <a:gd name="connsiteX1709" fmla="*/ 6626995 w 6842126"/>
              <a:gd name="connsiteY1709" fmla="*/ 313886 h 5130710"/>
              <a:gd name="connsiteX1710" fmla="*/ 6609707 w 6842126"/>
              <a:gd name="connsiteY1710" fmla="*/ 408470 h 5130710"/>
              <a:gd name="connsiteX1711" fmla="*/ 6607286 w 6842126"/>
              <a:gd name="connsiteY1711" fmla="*/ 418554 h 5130710"/>
              <a:gd name="connsiteX1712" fmla="*/ 6609071 w 6842126"/>
              <a:gd name="connsiteY1712" fmla="*/ 402098 h 5130710"/>
              <a:gd name="connsiteX1713" fmla="*/ 6610303 w 6842126"/>
              <a:gd name="connsiteY1713" fmla="*/ 390808 h 5130710"/>
              <a:gd name="connsiteX1714" fmla="*/ 6617857 w 6842126"/>
              <a:gd name="connsiteY1714" fmla="*/ 321495 h 5130710"/>
              <a:gd name="connsiteX1715" fmla="*/ 4618644 w 6842126"/>
              <a:gd name="connsiteY1715" fmla="*/ 311038 h 5130710"/>
              <a:gd name="connsiteX1716" fmla="*/ 4617905 w 6842126"/>
              <a:gd name="connsiteY1716" fmla="*/ 313339 h 5130710"/>
              <a:gd name="connsiteX1717" fmla="*/ 4617377 w 6842126"/>
              <a:gd name="connsiteY1717" fmla="*/ 312882 h 5130710"/>
              <a:gd name="connsiteX1718" fmla="*/ 4618644 w 6842126"/>
              <a:gd name="connsiteY1718" fmla="*/ 311038 h 5130710"/>
              <a:gd name="connsiteX1719" fmla="*/ 2479500 w 6842126"/>
              <a:gd name="connsiteY1719" fmla="*/ 307348 h 5130710"/>
              <a:gd name="connsiteX1720" fmla="*/ 2477916 w 6842126"/>
              <a:gd name="connsiteY1720" fmla="*/ 307900 h 5130710"/>
              <a:gd name="connsiteX1721" fmla="*/ 2477247 w 6842126"/>
              <a:gd name="connsiteY1721" fmla="*/ 308134 h 5130710"/>
              <a:gd name="connsiteX1722" fmla="*/ 2477005 w 6842126"/>
              <a:gd name="connsiteY1722" fmla="*/ 308217 h 5130710"/>
              <a:gd name="connsiteX1723" fmla="*/ 2476965 w 6842126"/>
              <a:gd name="connsiteY1723" fmla="*/ 308231 h 5130710"/>
              <a:gd name="connsiteX1724" fmla="*/ 2477247 w 6842126"/>
              <a:gd name="connsiteY1724" fmla="*/ 308134 h 5130710"/>
              <a:gd name="connsiteX1725" fmla="*/ 3282241 w 6842126"/>
              <a:gd name="connsiteY1725" fmla="*/ 304929 h 5130710"/>
              <a:gd name="connsiteX1726" fmla="*/ 3279793 w 6842126"/>
              <a:gd name="connsiteY1726" fmla="*/ 312307 h 5130710"/>
              <a:gd name="connsiteX1727" fmla="*/ 3277823 w 6842126"/>
              <a:gd name="connsiteY1727" fmla="*/ 320034 h 5130710"/>
              <a:gd name="connsiteX1728" fmla="*/ 3281537 w 6842126"/>
              <a:gd name="connsiteY1728" fmla="*/ 308227 h 5130710"/>
              <a:gd name="connsiteX1729" fmla="*/ 3427992 w 6842126"/>
              <a:gd name="connsiteY1729" fmla="*/ 304718 h 5130710"/>
              <a:gd name="connsiteX1730" fmla="*/ 3428827 w 6842126"/>
              <a:gd name="connsiteY1730" fmla="*/ 309112 h 5130710"/>
              <a:gd name="connsiteX1731" fmla="*/ 3427216 w 6842126"/>
              <a:gd name="connsiteY1731" fmla="*/ 313920 h 5130710"/>
              <a:gd name="connsiteX1732" fmla="*/ 3425855 w 6842126"/>
              <a:gd name="connsiteY1732" fmla="*/ 312859 h 5130710"/>
              <a:gd name="connsiteX1733" fmla="*/ 3427992 w 6842126"/>
              <a:gd name="connsiteY1733" fmla="*/ 304718 h 5130710"/>
              <a:gd name="connsiteX1734" fmla="*/ 4138023 w 6842126"/>
              <a:gd name="connsiteY1734" fmla="*/ 303810 h 5130710"/>
              <a:gd name="connsiteX1735" fmla="*/ 4135750 w 6842126"/>
              <a:gd name="connsiteY1735" fmla="*/ 304602 h 5130710"/>
              <a:gd name="connsiteX1736" fmla="*/ 4135582 w 6842126"/>
              <a:gd name="connsiteY1736" fmla="*/ 304661 h 5130710"/>
              <a:gd name="connsiteX1737" fmla="*/ 4134443 w 6842126"/>
              <a:gd name="connsiteY1737" fmla="*/ 305056 h 5130710"/>
              <a:gd name="connsiteX1738" fmla="*/ 4134386 w 6842126"/>
              <a:gd name="connsiteY1738" fmla="*/ 305077 h 5130710"/>
              <a:gd name="connsiteX1739" fmla="*/ 4135582 w 6842126"/>
              <a:gd name="connsiteY1739" fmla="*/ 304661 h 5130710"/>
              <a:gd name="connsiteX1740" fmla="*/ 4290524 w 6842126"/>
              <a:gd name="connsiteY1740" fmla="*/ 303289 h 5130710"/>
              <a:gd name="connsiteX1741" fmla="*/ 4286421 w 6842126"/>
              <a:gd name="connsiteY1741" fmla="*/ 314656 h 5130710"/>
              <a:gd name="connsiteX1742" fmla="*/ 4285833 w 6842126"/>
              <a:gd name="connsiteY1742" fmla="*/ 325825 h 5130710"/>
              <a:gd name="connsiteX1743" fmla="*/ 4288011 w 6842126"/>
              <a:gd name="connsiteY1743" fmla="*/ 323809 h 5130710"/>
              <a:gd name="connsiteX1744" fmla="*/ 6652061 w 6842126"/>
              <a:gd name="connsiteY1744" fmla="*/ 297397 h 5130710"/>
              <a:gd name="connsiteX1745" fmla="*/ 6650294 w 6842126"/>
              <a:gd name="connsiteY1745" fmla="*/ 317455 h 5130710"/>
              <a:gd name="connsiteX1746" fmla="*/ 6647593 w 6842126"/>
              <a:gd name="connsiteY1746" fmla="*/ 331381 h 5130710"/>
              <a:gd name="connsiteX1747" fmla="*/ 2417787 w 6842126"/>
              <a:gd name="connsiteY1747" fmla="*/ 287825 h 5130710"/>
              <a:gd name="connsiteX1748" fmla="*/ 2414917 w 6842126"/>
              <a:gd name="connsiteY1748" fmla="*/ 297602 h 5130710"/>
              <a:gd name="connsiteX1749" fmla="*/ 2414076 w 6842126"/>
              <a:gd name="connsiteY1749" fmla="*/ 301538 h 5130710"/>
              <a:gd name="connsiteX1750" fmla="*/ 2413763 w 6842126"/>
              <a:gd name="connsiteY1750" fmla="*/ 304078 h 5130710"/>
              <a:gd name="connsiteX1751" fmla="*/ 2414173 w 6842126"/>
              <a:gd name="connsiteY1751" fmla="*/ 305667 h 5130710"/>
              <a:gd name="connsiteX1752" fmla="*/ 2416115 w 6842126"/>
              <a:gd name="connsiteY1752" fmla="*/ 303519 h 5130710"/>
              <a:gd name="connsiteX1753" fmla="*/ 3009493 w 6842126"/>
              <a:gd name="connsiteY1753" fmla="*/ 284729 h 5130710"/>
              <a:gd name="connsiteX1754" fmla="*/ 3012415 w 6842126"/>
              <a:gd name="connsiteY1754" fmla="*/ 288361 h 5130710"/>
              <a:gd name="connsiteX1755" fmla="*/ 3009434 w 6842126"/>
              <a:gd name="connsiteY1755" fmla="*/ 289151 h 5130710"/>
              <a:gd name="connsiteX1756" fmla="*/ 3009493 w 6842126"/>
              <a:gd name="connsiteY1756" fmla="*/ 284729 h 5130710"/>
              <a:gd name="connsiteX1757" fmla="*/ 1770284 w 6842126"/>
              <a:gd name="connsiteY1757" fmla="*/ 283368 h 5130710"/>
              <a:gd name="connsiteX1758" fmla="*/ 1771364 w 6842126"/>
              <a:gd name="connsiteY1758" fmla="*/ 296199 h 5130710"/>
              <a:gd name="connsiteX1759" fmla="*/ 1770284 w 6842126"/>
              <a:gd name="connsiteY1759" fmla="*/ 283368 h 5130710"/>
              <a:gd name="connsiteX1760" fmla="*/ 4303753 w 6842126"/>
              <a:gd name="connsiteY1760" fmla="*/ 282153 h 5130710"/>
              <a:gd name="connsiteX1761" fmla="*/ 4303013 w 6842126"/>
              <a:gd name="connsiteY1761" fmla="*/ 284454 h 5130710"/>
              <a:gd name="connsiteX1762" fmla="*/ 4302487 w 6842126"/>
              <a:gd name="connsiteY1762" fmla="*/ 283995 h 5130710"/>
              <a:gd name="connsiteX1763" fmla="*/ 4303753 w 6842126"/>
              <a:gd name="connsiteY1763" fmla="*/ 282153 h 5130710"/>
              <a:gd name="connsiteX1764" fmla="*/ 5980706 w 6842126"/>
              <a:gd name="connsiteY1764" fmla="*/ 282150 h 5130710"/>
              <a:gd name="connsiteX1765" fmla="*/ 5979964 w 6842126"/>
              <a:gd name="connsiteY1765" fmla="*/ 284452 h 5130710"/>
              <a:gd name="connsiteX1766" fmla="*/ 5979438 w 6842126"/>
              <a:gd name="connsiteY1766" fmla="*/ 283993 h 5130710"/>
              <a:gd name="connsiteX1767" fmla="*/ 5980706 w 6842126"/>
              <a:gd name="connsiteY1767" fmla="*/ 282150 h 5130710"/>
              <a:gd name="connsiteX1768" fmla="*/ 5329567 w 6842126"/>
              <a:gd name="connsiteY1768" fmla="*/ 280259 h 5130710"/>
              <a:gd name="connsiteX1769" fmla="*/ 5329293 w 6842126"/>
              <a:gd name="connsiteY1769" fmla="*/ 285959 h 5130710"/>
              <a:gd name="connsiteX1770" fmla="*/ 5328839 w 6842126"/>
              <a:gd name="connsiteY1770" fmla="*/ 301215 h 5130710"/>
              <a:gd name="connsiteX1771" fmla="*/ 5329453 w 6842126"/>
              <a:gd name="connsiteY1771" fmla="*/ 300906 h 5130710"/>
              <a:gd name="connsiteX1772" fmla="*/ 5319321 w 6842126"/>
              <a:gd name="connsiteY1772" fmla="*/ 327391 h 5130710"/>
              <a:gd name="connsiteX1773" fmla="*/ 5303339 w 6842126"/>
              <a:gd name="connsiteY1773" fmla="*/ 382960 h 5130710"/>
              <a:gd name="connsiteX1774" fmla="*/ 5298427 w 6842126"/>
              <a:gd name="connsiteY1774" fmla="*/ 394369 h 5130710"/>
              <a:gd name="connsiteX1775" fmla="*/ 5302817 w 6842126"/>
              <a:gd name="connsiteY1775" fmla="*/ 364953 h 5130710"/>
              <a:gd name="connsiteX1776" fmla="*/ 5304347 w 6842126"/>
              <a:gd name="connsiteY1776" fmla="*/ 342807 h 5130710"/>
              <a:gd name="connsiteX1777" fmla="*/ 5325994 w 6842126"/>
              <a:gd name="connsiteY1777" fmla="*/ 288486 h 5130710"/>
              <a:gd name="connsiteX1778" fmla="*/ 6654419 w 6842126"/>
              <a:gd name="connsiteY1778" fmla="*/ 279963 h 5130710"/>
              <a:gd name="connsiteX1779" fmla="*/ 6654690 w 6842126"/>
              <a:gd name="connsiteY1779" fmla="*/ 289893 h 5130710"/>
              <a:gd name="connsiteX1780" fmla="*/ 6652061 w 6842126"/>
              <a:gd name="connsiteY1780" fmla="*/ 297397 h 5130710"/>
              <a:gd name="connsiteX1781" fmla="*/ 6654419 w 6842126"/>
              <a:gd name="connsiteY1781" fmla="*/ 279963 h 5130710"/>
              <a:gd name="connsiteX1782" fmla="*/ 3125287 w 6842126"/>
              <a:gd name="connsiteY1782" fmla="*/ 277623 h 5130710"/>
              <a:gd name="connsiteX1783" fmla="*/ 3116838 w 6842126"/>
              <a:gd name="connsiteY1783" fmla="*/ 313245 h 5130710"/>
              <a:gd name="connsiteX1784" fmla="*/ 3115440 w 6842126"/>
              <a:gd name="connsiteY1784" fmla="*/ 316920 h 5130710"/>
              <a:gd name="connsiteX1785" fmla="*/ 3121594 w 6842126"/>
              <a:gd name="connsiteY1785" fmla="*/ 280838 h 5130710"/>
              <a:gd name="connsiteX1786" fmla="*/ 3122584 w 6842126"/>
              <a:gd name="connsiteY1786" fmla="*/ 279445 h 5130710"/>
              <a:gd name="connsiteX1787" fmla="*/ 3125287 w 6842126"/>
              <a:gd name="connsiteY1787" fmla="*/ 277623 h 5130710"/>
              <a:gd name="connsiteX1788" fmla="*/ 1410080 w 6842126"/>
              <a:gd name="connsiteY1788" fmla="*/ 276523 h 5130710"/>
              <a:gd name="connsiteX1789" fmla="*/ 1408582 w 6842126"/>
              <a:gd name="connsiteY1789" fmla="*/ 282662 h 5130710"/>
              <a:gd name="connsiteX1790" fmla="*/ 1408684 w 6842126"/>
              <a:gd name="connsiteY1790" fmla="*/ 283163 h 5130710"/>
              <a:gd name="connsiteX1791" fmla="*/ 1410308 w 6842126"/>
              <a:gd name="connsiteY1791" fmla="*/ 282353 h 5130710"/>
              <a:gd name="connsiteX1792" fmla="*/ 1410751 w 6842126"/>
              <a:gd name="connsiteY1792" fmla="*/ 277829 h 5130710"/>
              <a:gd name="connsiteX1793" fmla="*/ 4977870 w 6842126"/>
              <a:gd name="connsiteY1793" fmla="*/ 273362 h 5130710"/>
              <a:gd name="connsiteX1794" fmla="*/ 4978978 w 6842126"/>
              <a:gd name="connsiteY1794" fmla="*/ 277919 h 5130710"/>
              <a:gd name="connsiteX1795" fmla="*/ 4977465 w 6842126"/>
              <a:gd name="connsiteY1795" fmla="*/ 279964 h 5130710"/>
              <a:gd name="connsiteX1796" fmla="*/ 4977870 w 6842126"/>
              <a:gd name="connsiteY1796" fmla="*/ 273362 h 5130710"/>
              <a:gd name="connsiteX1797" fmla="*/ 6654825 w 6842126"/>
              <a:gd name="connsiteY1797" fmla="*/ 273361 h 5130710"/>
              <a:gd name="connsiteX1798" fmla="*/ 6655931 w 6842126"/>
              <a:gd name="connsiteY1798" fmla="*/ 277917 h 5130710"/>
              <a:gd name="connsiteX1799" fmla="*/ 6654419 w 6842126"/>
              <a:gd name="connsiteY1799" fmla="*/ 279963 h 5130710"/>
              <a:gd name="connsiteX1800" fmla="*/ 6654825 w 6842126"/>
              <a:gd name="connsiteY1800" fmla="*/ 273361 h 5130710"/>
              <a:gd name="connsiteX1801" fmla="*/ 2718857 w 6842126"/>
              <a:gd name="connsiteY1801" fmla="*/ 272005 h 5130710"/>
              <a:gd name="connsiteX1802" fmla="*/ 2719518 w 6842126"/>
              <a:gd name="connsiteY1802" fmla="*/ 275496 h 5130710"/>
              <a:gd name="connsiteX1803" fmla="*/ 2718238 w 6842126"/>
              <a:gd name="connsiteY1803" fmla="*/ 279315 h 5130710"/>
              <a:gd name="connsiteX1804" fmla="*/ 2717156 w 6842126"/>
              <a:gd name="connsiteY1804" fmla="*/ 278473 h 5130710"/>
              <a:gd name="connsiteX1805" fmla="*/ 2718857 w 6842126"/>
              <a:gd name="connsiteY1805" fmla="*/ 272005 h 5130710"/>
              <a:gd name="connsiteX1806" fmla="*/ 1538378 w 6842126"/>
              <a:gd name="connsiteY1806" fmla="*/ 270465 h 5130710"/>
              <a:gd name="connsiteX1807" fmla="*/ 1535661 w 6842126"/>
              <a:gd name="connsiteY1807" fmla="*/ 275865 h 5130710"/>
              <a:gd name="connsiteX1808" fmla="*/ 1534330 w 6842126"/>
              <a:gd name="connsiteY1808" fmla="*/ 278243 h 5130710"/>
              <a:gd name="connsiteX1809" fmla="*/ 1533423 w 6842126"/>
              <a:gd name="connsiteY1809" fmla="*/ 280880 h 5130710"/>
              <a:gd name="connsiteX1810" fmla="*/ 1533496 w 6842126"/>
              <a:gd name="connsiteY1810" fmla="*/ 281209 h 5130710"/>
              <a:gd name="connsiteX1811" fmla="*/ 1535952 w 6842126"/>
              <a:gd name="connsiteY1811" fmla="*/ 279311 h 5130710"/>
              <a:gd name="connsiteX1812" fmla="*/ 1538207 w 6842126"/>
              <a:gd name="connsiteY1812" fmla="*/ 272685 h 5130710"/>
              <a:gd name="connsiteX1813" fmla="*/ 1538378 w 6842126"/>
              <a:gd name="connsiteY1813" fmla="*/ 270465 h 5130710"/>
              <a:gd name="connsiteX1814" fmla="*/ 4978276 w 6842126"/>
              <a:gd name="connsiteY1814" fmla="*/ 266760 h 5130710"/>
              <a:gd name="connsiteX1815" fmla="*/ 4979383 w 6842126"/>
              <a:gd name="connsiteY1815" fmla="*/ 271315 h 5130710"/>
              <a:gd name="connsiteX1816" fmla="*/ 4977870 w 6842126"/>
              <a:gd name="connsiteY1816" fmla="*/ 273362 h 5130710"/>
              <a:gd name="connsiteX1817" fmla="*/ 4978276 w 6842126"/>
              <a:gd name="connsiteY1817" fmla="*/ 266760 h 5130710"/>
              <a:gd name="connsiteX1818" fmla="*/ 6655229 w 6842126"/>
              <a:gd name="connsiteY1818" fmla="*/ 266757 h 5130710"/>
              <a:gd name="connsiteX1819" fmla="*/ 6656336 w 6842126"/>
              <a:gd name="connsiteY1819" fmla="*/ 271314 h 5130710"/>
              <a:gd name="connsiteX1820" fmla="*/ 6654825 w 6842126"/>
              <a:gd name="connsiteY1820" fmla="*/ 273361 h 5130710"/>
              <a:gd name="connsiteX1821" fmla="*/ 6655229 w 6842126"/>
              <a:gd name="connsiteY1821" fmla="*/ 266757 h 5130710"/>
              <a:gd name="connsiteX1822" fmla="*/ 4405574 w 6842126"/>
              <a:gd name="connsiteY1822" fmla="*/ 266472 h 5130710"/>
              <a:gd name="connsiteX1823" fmla="*/ 4398589 w 6842126"/>
              <a:gd name="connsiteY1823" fmla="*/ 284735 h 5130710"/>
              <a:gd name="connsiteX1824" fmla="*/ 4390243 w 6842126"/>
              <a:gd name="connsiteY1824" fmla="*/ 306735 h 5130710"/>
              <a:gd name="connsiteX1825" fmla="*/ 4389235 w 6842126"/>
              <a:gd name="connsiteY1825" fmla="*/ 315283 h 5130710"/>
              <a:gd name="connsiteX1826" fmla="*/ 4394457 w 6842126"/>
              <a:gd name="connsiteY1826" fmla="*/ 298370 h 5130710"/>
              <a:gd name="connsiteX1827" fmla="*/ 4401819 w 6842126"/>
              <a:gd name="connsiteY1827" fmla="*/ 277510 h 5130710"/>
              <a:gd name="connsiteX1828" fmla="*/ 4405023 w 6842126"/>
              <a:gd name="connsiteY1828" fmla="*/ 270759 h 5130710"/>
              <a:gd name="connsiteX1829" fmla="*/ 2946389 w 6842126"/>
              <a:gd name="connsiteY1829" fmla="*/ 265444 h 5130710"/>
              <a:gd name="connsiteX1830" fmla="*/ 2947824 w 6842126"/>
              <a:gd name="connsiteY1830" fmla="*/ 267465 h 5130710"/>
              <a:gd name="connsiteX1831" fmla="*/ 2947406 w 6842126"/>
              <a:gd name="connsiteY1831" fmla="*/ 268718 h 5130710"/>
              <a:gd name="connsiteX1832" fmla="*/ 2946389 w 6842126"/>
              <a:gd name="connsiteY1832" fmla="*/ 265444 h 5130710"/>
              <a:gd name="connsiteX1833" fmla="*/ 2734421 w 6842126"/>
              <a:gd name="connsiteY1833" fmla="*/ 264949 h 5130710"/>
              <a:gd name="connsiteX1834" fmla="*/ 2727113 w 6842126"/>
              <a:gd name="connsiteY1834" fmla="*/ 296188 h 5130710"/>
              <a:gd name="connsiteX1835" fmla="*/ 2723117 w 6842126"/>
              <a:gd name="connsiteY1835" fmla="*/ 307827 h 5130710"/>
              <a:gd name="connsiteX1836" fmla="*/ 2728700 w 6842126"/>
              <a:gd name="connsiteY1836" fmla="*/ 272688 h 5130710"/>
              <a:gd name="connsiteX1837" fmla="*/ 2731339 w 6842126"/>
              <a:gd name="connsiteY1837" fmla="*/ 266353 h 5130710"/>
              <a:gd name="connsiteX1838" fmla="*/ 2462693 w 6842126"/>
              <a:gd name="connsiteY1838" fmla="*/ 263945 h 5130710"/>
              <a:gd name="connsiteX1839" fmla="*/ 2460237 w 6842126"/>
              <a:gd name="connsiteY1839" fmla="*/ 264291 h 5130710"/>
              <a:gd name="connsiteX1840" fmla="*/ 2459487 w 6842126"/>
              <a:gd name="connsiteY1840" fmla="*/ 266587 h 5130710"/>
              <a:gd name="connsiteX1841" fmla="*/ 2459372 w 6842126"/>
              <a:gd name="connsiteY1841" fmla="*/ 267482 h 5130710"/>
              <a:gd name="connsiteX1842" fmla="*/ 2459696 w 6842126"/>
              <a:gd name="connsiteY1842" fmla="*/ 270818 h 5130710"/>
              <a:gd name="connsiteX1843" fmla="*/ 2460675 w 6842126"/>
              <a:gd name="connsiteY1843" fmla="*/ 271388 h 5130710"/>
              <a:gd name="connsiteX1844" fmla="*/ 2462693 w 6842126"/>
              <a:gd name="connsiteY1844" fmla="*/ 263945 h 5130710"/>
              <a:gd name="connsiteX1845" fmla="*/ 3716435 w 6842126"/>
              <a:gd name="connsiteY1845" fmla="*/ 263434 h 5130710"/>
              <a:gd name="connsiteX1846" fmla="*/ 3715614 w 6842126"/>
              <a:gd name="connsiteY1846" fmla="*/ 266806 h 5130710"/>
              <a:gd name="connsiteX1847" fmla="*/ 3714814 w 6842126"/>
              <a:gd name="connsiteY1847" fmla="*/ 268197 h 5130710"/>
              <a:gd name="connsiteX1848" fmla="*/ 3713675 w 6842126"/>
              <a:gd name="connsiteY1848" fmla="*/ 269897 h 5130710"/>
              <a:gd name="connsiteX1849" fmla="*/ 3716435 w 6842126"/>
              <a:gd name="connsiteY1849" fmla="*/ 263434 h 5130710"/>
              <a:gd name="connsiteX1850" fmla="*/ 3610149 w 6842126"/>
              <a:gd name="connsiteY1850" fmla="*/ 262385 h 5130710"/>
              <a:gd name="connsiteX1851" fmla="*/ 3609764 w 6842126"/>
              <a:gd name="connsiteY1851" fmla="*/ 266144 h 5130710"/>
              <a:gd name="connsiteX1852" fmla="*/ 3602935 w 6842126"/>
              <a:gd name="connsiteY1852" fmla="*/ 276813 h 5130710"/>
              <a:gd name="connsiteX1853" fmla="*/ 3610149 w 6842126"/>
              <a:gd name="connsiteY1853" fmla="*/ 262385 h 5130710"/>
              <a:gd name="connsiteX1854" fmla="*/ 2946745 w 6842126"/>
              <a:gd name="connsiteY1854" fmla="*/ 259650 h 5130710"/>
              <a:gd name="connsiteX1855" fmla="*/ 2948602 w 6842126"/>
              <a:gd name="connsiteY1855" fmla="*/ 262010 h 5130710"/>
              <a:gd name="connsiteX1856" fmla="*/ 2948412 w 6842126"/>
              <a:gd name="connsiteY1856" fmla="*/ 262814 h 5130710"/>
              <a:gd name="connsiteX1857" fmla="*/ 2948792 w 6842126"/>
              <a:gd name="connsiteY1857" fmla="*/ 262678 h 5130710"/>
              <a:gd name="connsiteX1858" fmla="*/ 2946389 w 6842126"/>
              <a:gd name="connsiteY1858" fmla="*/ 265444 h 5130710"/>
              <a:gd name="connsiteX1859" fmla="*/ 2946745 w 6842126"/>
              <a:gd name="connsiteY1859" fmla="*/ 259650 h 5130710"/>
              <a:gd name="connsiteX1860" fmla="*/ 1545689 w 6842126"/>
              <a:gd name="connsiteY1860" fmla="*/ 258873 h 5130710"/>
              <a:gd name="connsiteX1861" fmla="*/ 1545347 w 6842126"/>
              <a:gd name="connsiteY1861" fmla="*/ 261176 h 5130710"/>
              <a:gd name="connsiteX1862" fmla="*/ 1544697 w 6842126"/>
              <a:gd name="connsiteY1862" fmla="*/ 262958 h 5130710"/>
              <a:gd name="connsiteX1863" fmla="*/ 1546674 w 6842126"/>
              <a:gd name="connsiteY1863" fmla="*/ 263567 h 5130710"/>
              <a:gd name="connsiteX1864" fmla="*/ 1546426 w 6842126"/>
              <a:gd name="connsiteY1864" fmla="*/ 265333 h 5130710"/>
              <a:gd name="connsiteX1865" fmla="*/ 1546841 w 6842126"/>
              <a:gd name="connsiteY1865" fmla="*/ 263491 h 5130710"/>
              <a:gd name="connsiteX1866" fmla="*/ 1546674 w 6842126"/>
              <a:gd name="connsiteY1866" fmla="*/ 263567 h 5130710"/>
              <a:gd name="connsiteX1867" fmla="*/ 2900903 w 6842126"/>
              <a:gd name="connsiteY1867" fmla="*/ 255330 h 5130710"/>
              <a:gd name="connsiteX1868" fmla="*/ 2900253 w 6842126"/>
              <a:gd name="connsiteY1868" fmla="*/ 257351 h 5130710"/>
              <a:gd name="connsiteX1869" fmla="*/ 2899792 w 6842126"/>
              <a:gd name="connsiteY1869" fmla="*/ 256949 h 5130710"/>
              <a:gd name="connsiteX1870" fmla="*/ 2900903 w 6842126"/>
              <a:gd name="connsiteY1870" fmla="*/ 255330 h 5130710"/>
              <a:gd name="connsiteX1871" fmla="*/ 3492097 w 6842126"/>
              <a:gd name="connsiteY1871" fmla="*/ 253411 h 5130710"/>
              <a:gd name="connsiteX1872" fmla="*/ 3492335 w 6842126"/>
              <a:gd name="connsiteY1872" fmla="*/ 262125 h 5130710"/>
              <a:gd name="connsiteX1873" fmla="*/ 3490027 w 6842126"/>
              <a:gd name="connsiteY1873" fmla="*/ 268712 h 5130710"/>
              <a:gd name="connsiteX1874" fmla="*/ 3492097 w 6842126"/>
              <a:gd name="connsiteY1874" fmla="*/ 253411 h 5130710"/>
              <a:gd name="connsiteX1875" fmla="*/ 5992217 w 6842126"/>
              <a:gd name="connsiteY1875" fmla="*/ 253352 h 5130710"/>
              <a:gd name="connsiteX1876" fmla="*/ 5989429 w 6842126"/>
              <a:gd name="connsiteY1876" fmla="*/ 261760 h 5130710"/>
              <a:gd name="connsiteX1877" fmla="*/ 5987183 w 6842126"/>
              <a:gd name="connsiteY1877" fmla="*/ 270568 h 5130710"/>
              <a:gd name="connsiteX1878" fmla="*/ 5991414 w 6842126"/>
              <a:gd name="connsiteY1878" fmla="*/ 257113 h 5130710"/>
              <a:gd name="connsiteX1879" fmla="*/ 4315265 w 6842126"/>
              <a:gd name="connsiteY1879" fmla="*/ 253352 h 5130710"/>
              <a:gd name="connsiteX1880" fmla="*/ 4312475 w 6842126"/>
              <a:gd name="connsiteY1880" fmla="*/ 261762 h 5130710"/>
              <a:gd name="connsiteX1881" fmla="*/ 4310229 w 6842126"/>
              <a:gd name="connsiteY1881" fmla="*/ 270568 h 5130710"/>
              <a:gd name="connsiteX1882" fmla="*/ 4314463 w 6842126"/>
              <a:gd name="connsiteY1882" fmla="*/ 257114 h 5130710"/>
              <a:gd name="connsiteX1883" fmla="*/ 4481360 w 6842126"/>
              <a:gd name="connsiteY1883" fmla="*/ 253113 h 5130710"/>
              <a:gd name="connsiteX1884" fmla="*/ 4482309 w 6842126"/>
              <a:gd name="connsiteY1884" fmla="*/ 258122 h 5130710"/>
              <a:gd name="connsiteX1885" fmla="*/ 4480474 w 6842126"/>
              <a:gd name="connsiteY1885" fmla="*/ 263598 h 5130710"/>
              <a:gd name="connsiteX1886" fmla="*/ 4478922 w 6842126"/>
              <a:gd name="connsiteY1886" fmla="*/ 262391 h 5130710"/>
              <a:gd name="connsiteX1887" fmla="*/ 4481360 w 6842126"/>
              <a:gd name="connsiteY1887" fmla="*/ 253113 h 5130710"/>
              <a:gd name="connsiteX1888" fmla="*/ 1809931 w 6842126"/>
              <a:gd name="connsiteY1888" fmla="*/ 251157 h 5130710"/>
              <a:gd name="connsiteX1889" fmla="*/ 1809198 w 6842126"/>
              <a:gd name="connsiteY1889" fmla="*/ 253050 h 5130710"/>
              <a:gd name="connsiteX1890" fmla="*/ 1808085 w 6842126"/>
              <a:gd name="connsiteY1890" fmla="*/ 260299 h 5130710"/>
              <a:gd name="connsiteX1891" fmla="*/ 1807620 w 6842126"/>
              <a:gd name="connsiteY1891" fmla="*/ 260336 h 5130710"/>
              <a:gd name="connsiteX1892" fmla="*/ 1807041 w 6842126"/>
              <a:gd name="connsiteY1892" fmla="*/ 260383 h 5130710"/>
              <a:gd name="connsiteX1893" fmla="*/ 1806847 w 6842126"/>
              <a:gd name="connsiteY1893" fmla="*/ 260397 h 5130710"/>
              <a:gd name="connsiteX1894" fmla="*/ 1806693 w 6842126"/>
              <a:gd name="connsiteY1894" fmla="*/ 260409 h 5130710"/>
              <a:gd name="connsiteX1895" fmla="*/ 1807041 w 6842126"/>
              <a:gd name="connsiteY1895" fmla="*/ 260383 h 5130710"/>
              <a:gd name="connsiteX1896" fmla="*/ 1808085 w 6842126"/>
              <a:gd name="connsiteY1896" fmla="*/ 260299 h 5130710"/>
              <a:gd name="connsiteX1897" fmla="*/ 1808157 w 6842126"/>
              <a:gd name="connsiteY1897" fmla="*/ 260222 h 5130710"/>
              <a:gd name="connsiteX1898" fmla="*/ 1416411 w 6842126"/>
              <a:gd name="connsiteY1898" fmla="*/ 248833 h 5130710"/>
              <a:gd name="connsiteX1899" fmla="*/ 1415274 w 6842126"/>
              <a:gd name="connsiteY1899" fmla="*/ 255198 h 5130710"/>
              <a:gd name="connsiteX1900" fmla="*/ 1414440 w 6842126"/>
              <a:gd name="connsiteY1900" fmla="*/ 258619 h 5130710"/>
              <a:gd name="connsiteX1901" fmla="*/ 1416263 w 6842126"/>
              <a:gd name="connsiteY1901" fmla="*/ 255394 h 5130710"/>
              <a:gd name="connsiteX1902" fmla="*/ 3492452 w 6842126"/>
              <a:gd name="connsiteY1902" fmla="*/ 247616 h 5130710"/>
              <a:gd name="connsiteX1903" fmla="*/ 3493424 w 6842126"/>
              <a:gd name="connsiteY1903" fmla="*/ 251616 h 5130710"/>
              <a:gd name="connsiteX1904" fmla="*/ 3492097 w 6842126"/>
              <a:gd name="connsiteY1904" fmla="*/ 253411 h 5130710"/>
              <a:gd name="connsiteX1905" fmla="*/ 3492452 w 6842126"/>
              <a:gd name="connsiteY1905" fmla="*/ 247616 h 5130710"/>
              <a:gd name="connsiteX1906" fmla="*/ 3853689 w 6842126"/>
              <a:gd name="connsiteY1906" fmla="*/ 246319 h 5130710"/>
              <a:gd name="connsiteX1907" fmla="*/ 3853224 w 6842126"/>
              <a:gd name="connsiteY1907" fmla="*/ 252600 h 5130710"/>
              <a:gd name="connsiteX1908" fmla="*/ 3852563 w 6842126"/>
              <a:gd name="connsiteY1908" fmla="*/ 254133 h 5130710"/>
              <a:gd name="connsiteX1909" fmla="*/ 1503423 w 6842126"/>
              <a:gd name="connsiteY1909" fmla="*/ 243592 h 5130710"/>
              <a:gd name="connsiteX1910" fmla="*/ 1503144 w 6842126"/>
              <a:gd name="connsiteY1910" fmla="*/ 244397 h 5130710"/>
              <a:gd name="connsiteX1911" fmla="*/ 1502174 w 6842126"/>
              <a:gd name="connsiteY1911" fmla="*/ 248931 h 5130710"/>
              <a:gd name="connsiteX1912" fmla="*/ 1502420 w 6842126"/>
              <a:gd name="connsiteY1912" fmla="*/ 248465 h 5130710"/>
              <a:gd name="connsiteX1913" fmla="*/ 3492807 w 6842126"/>
              <a:gd name="connsiteY1913" fmla="*/ 241823 h 5130710"/>
              <a:gd name="connsiteX1914" fmla="*/ 3493781 w 6842126"/>
              <a:gd name="connsiteY1914" fmla="*/ 245822 h 5130710"/>
              <a:gd name="connsiteX1915" fmla="*/ 3492452 w 6842126"/>
              <a:gd name="connsiteY1915" fmla="*/ 247616 h 5130710"/>
              <a:gd name="connsiteX1916" fmla="*/ 3492807 w 6842126"/>
              <a:gd name="connsiteY1916" fmla="*/ 241823 h 5130710"/>
              <a:gd name="connsiteX1917" fmla="*/ 5753998 w 6842126"/>
              <a:gd name="connsiteY1917" fmla="*/ 241308 h 5130710"/>
              <a:gd name="connsiteX1918" fmla="*/ 5757387 w 6842126"/>
              <a:gd name="connsiteY1918" fmla="*/ 245186 h 5130710"/>
              <a:gd name="connsiteX1919" fmla="*/ 5758603 w 6842126"/>
              <a:gd name="connsiteY1919" fmla="*/ 250389 h 5130710"/>
              <a:gd name="connsiteX1920" fmla="*/ 5748227 w 6842126"/>
              <a:gd name="connsiteY1920" fmla="*/ 282541 h 5130710"/>
              <a:gd name="connsiteX1921" fmla="*/ 5749247 w 6842126"/>
              <a:gd name="connsiteY1921" fmla="*/ 248625 h 5130710"/>
              <a:gd name="connsiteX1922" fmla="*/ 1550079 w 6842126"/>
              <a:gd name="connsiteY1922" fmla="*/ 239406 h 5130710"/>
              <a:gd name="connsiteX1923" fmla="*/ 1547205 w 6842126"/>
              <a:gd name="connsiteY1923" fmla="*/ 248654 h 5130710"/>
              <a:gd name="connsiteX1924" fmla="*/ 1545795 w 6842126"/>
              <a:gd name="connsiteY1924" fmla="*/ 258163 h 5130710"/>
              <a:gd name="connsiteX1925" fmla="*/ 1547714 w 6842126"/>
              <a:gd name="connsiteY1925" fmla="*/ 259634 h 5130710"/>
              <a:gd name="connsiteX1926" fmla="*/ 1548089 w 6842126"/>
              <a:gd name="connsiteY1926" fmla="*/ 257980 h 5130710"/>
              <a:gd name="connsiteX1927" fmla="*/ 1550079 w 6842126"/>
              <a:gd name="connsiteY1927" fmla="*/ 239406 h 5130710"/>
              <a:gd name="connsiteX1928" fmla="*/ 1752653 w 6842126"/>
              <a:gd name="connsiteY1928" fmla="*/ 238896 h 5130710"/>
              <a:gd name="connsiteX1929" fmla="*/ 1751423 w 6842126"/>
              <a:gd name="connsiteY1929" fmla="*/ 247079 h 5130710"/>
              <a:gd name="connsiteX1930" fmla="*/ 1751780 w 6842126"/>
              <a:gd name="connsiteY1930" fmla="*/ 245881 h 5130710"/>
              <a:gd name="connsiteX1931" fmla="*/ 1752639 w 6842126"/>
              <a:gd name="connsiteY1931" fmla="*/ 239112 h 5130710"/>
              <a:gd name="connsiteX1932" fmla="*/ 2978785 w 6842126"/>
              <a:gd name="connsiteY1932" fmla="*/ 237513 h 5130710"/>
              <a:gd name="connsiteX1933" fmla="*/ 2979393 w 6842126"/>
              <a:gd name="connsiteY1933" fmla="*/ 244728 h 5130710"/>
              <a:gd name="connsiteX1934" fmla="*/ 2979026 w 6842126"/>
              <a:gd name="connsiteY1934" fmla="*/ 250519 h 5130710"/>
              <a:gd name="connsiteX1935" fmla="*/ 2976489 w 6842126"/>
              <a:gd name="connsiteY1935" fmla="*/ 256330 h 5130710"/>
              <a:gd name="connsiteX1936" fmla="*/ 2973238 w 6842126"/>
              <a:gd name="connsiteY1936" fmla="*/ 264129 h 5130710"/>
              <a:gd name="connsiteX1937" fmla="*/ 2973362 w 6842126"/>
              <a:gd name="connsiteY1937" fmla="*/ 260998 h 5130710"/>
              <a:gd name="connsiteX1938" fmla="*/ 2976018 w 6842126"/>
              <a:gd name="connsiteY1938" fmla="*/ 239495 h 5130710"/>
              <a:gd name="connsiteX1939" fmla="*/ 2978785 w 6842126"/>
              <a:gd name="connsiteY1939" fmla="*/ 237513 h 5130710"/>
              <a:gd name="connsiteX1940" fmla="*/ 5124953 w 6842126"/>
              <a:gd name="connsiteY1940" fmla="*/ 234955 h 5130710"/>
              <a:gd name="connsiteX1941" fmla="*/ 5124017 w 6842126"/>
              <a:gd name="connsiteY1941" fmla="*/ 238798 h 5130710"/>
              <a:gd name="connsiteX1942" fmla="*/ 5123101 w 6842126"/>
              <a:gd name="connsiteY1942" fmla="*/ 240380 h 5130710"/>
              <a:gd name="connsiteX1943" fmla="*/ 5121807 w 6842126"/>
              <a:gd name="connsiteY1943" fmla="*/ 242317 h 5130710"/>
              <a:gd name="connsiteX1944" fmla="*/ 5124953 w 6842126"/>
              <a:gd name="connsiteY1944" fmla="*/ 234955 h 5130710"/>
              <a:gd name="connsiteX1945" fmla="*/ 5003829 w 6842126"/>
              <a:gd name="connsiteY1945" fmla="*/ 233757 h 5130710"/>
              <a:gd name="connsiteX1946" fmla="*/ 5003392 w 6842126"/>
              <a:gd name="connsiteY1946" fmla="*/ 238042 h 5130710"/>
              <a:gd name="connsiteX1947" fmla="*/ 4995610 w 6842126"/>
              <a:gd name="connsiteY1947" fmla="*/ 250201 h 5130710"/>
              <a:gd name="connsiteX1948" fmla="*/ 5003829 w 6842126"/>
              <a:gd name="connsiteY1948" fmla="*/ 233757 h 5130710"/>
              <a:gd name="connsiteX1949" fmla="*/ 4004447 w 6842126"/>
              <a:gd name="connsiteY1949" fmla="*/ 230336 h 5130710"/>
              <a:gd name="connsiteX1950" fmla="*/ 4007776 w 6842126"/>
              <a:gd name="connsiteY1950" fmla="*/ 234476 h 5130710"/>
              <a:gd name="connsiteX1951" fmla="*/ 4004381 w 6842126"/>
              <a:gd name="connsiteY1951" fmla="*/ 235374 h 5130710"/>
              <a:gd name="connsiteX1952" fmla="*/ 4004447 w 6842126"/>
              <a:gd name="connsiteY1952" fmla="*/ 230336 h 5130710"/>
              <a:gd name="connsiteX1953" fmla="*/ 5550605 w 6842126"/>
              <a:gd name="connsiteY1953" fmla="*/ 229683 h 5130710"/>
              <a:gd name="connsiteX1954" fmla="*/ 5549162 w 6842126"/>
              <a:gd name="connsiteY1954" fmla="*/ 233835 h 5130710"/>
              <a:gd name="connsiteX1955" fmla="*/ 5550387 w 6842126"/>
              <a:gd name="connsiteY1955" fmla="*/ 231497 h 5130710"/>
              <a:gd name="connsiteX1956" fmla="*/ 3524749 w 6842126"/>
              <a:gd name="connsiteY1956" fmla="*/ 228323 h 5130710"/>
              <a:gd name="connsiteX1957" fmla="*/ 3524511 w 6842126"/>
              <a:gd name="connsiteY1957" fmla="*/ 233322 h 5130710"/>
              <a:gd name="connsiteX1958" fmla="*/ 3524112 w 6842126"/>
              <a:gd name="connsiteY1958" fmla="*/ 246710 h 5130710"/>
              <a:gd name="connsiteX1959" fmla="*/ 3524650 w 6842126"/>
              <a:gd name="connsiteY1959" fmla="*/ 246438 h 5130710"/>
              <a:gd name="connsiteX1960" fmla="*/ 3515760 w 6842126"/>
              <a:gd name="connsiteY1960" fmla="*/ 269681 h 5130710"/>
              <a:gd name="connsiteX1961" fmla="*/ 3501736 w 6842126"/>
              <a:gd name="connsiteY1961" fmla="*/ 318443 h 5130710"/>
              <a:gd name="connsiteX1962" fmla="*/ 3497424 w 6842126"/>
              <a:gd name="connsiteY1962" fmla="*/ 328455 h 5130710"/>
              <a:gd name="connsiteX1963" fmla="*/ 3501277 w 6842126"/>
              <a:gd name="connsiteY1963" fmla="*/ 302642 h 5130710"/>
              <a:gd name="connsiteX1964" fmla="*/ 3502620 w 6842126"/>
              <a:gd name="connsiteY1964" fmla="*/ 283209 h 5130710"/>
              <a:gd name="connsiteX1965" fmla="*/ 3521615 w 6842126"/>
              <a:gd name="connsiteY1965" fmla="*/ 235540 h 5130710"/>
              <a:gd name="connsiteX1966" fmla="*/ 1552283 w 6842126"/>
              <a:gd name="connsiteY1966" fmla="*/ 227997 h 5130710"/>
              <a:gd name="connsiteX1967" fmla="*/ 1549557 w 6842126"/>
              <a:gd name="connsiteY1967" fmla="*/ 228842 h 5130710"/>
              <a:gd name="connsiteX1968" fmla="*/ 1551163 w 6842126"/>
              <a:gd name="connsiteY1968" fmla="*/ 229206 h 5130710"/>
              <a:gd name="connsiteX1969" fmla="*/ 1552283 w 6842126"/>
              <a:gd name="connsiteY1969" fmla="*/ 227997 h 5130710"/>
              <a:gd name="connsiteX1970" fmla="*/ 2741287 w 6842126"/>
              <a:gd name="connsiteY1970" fmla="*/ 226804 h 5130710"/>
              <a:gd name="connsiteX1971" fmla="*/ 2740633 w 6842126"/>
              <a:gd name="connsiteY1971" fmla="*/ 238391 h 5130710"/>
              <a:gd name="connsiteX1972" fmla="*/ 2737665 w 6842126"/>
              <a:gd name="connsiteY1972" fmla="*/ 251078 h 5130710"/>
              <a:gd name="connsiteX1973" fmla="*/ 2739099 w 6842126"/>
              <a:gd name="connsiteY1973" fmla="*/ 240769 h 5130710"/>
              <a:gd name="connsiteX1974" fmla="*/ 2739359 w 6842126"/>
              <a:gd name="connsiteY1974" fmla="*/ 230707 h 5130710"/>
              <a:gd name="connsiteX1975" fmla="*/ 2998015 w 6842126"/>
              <a:gd name="connsiteY1975" fmla="*/ 224475 h 5130710"/>
              <a:gd name="connsiteX1976" fmla="*/ 2998472 w 6842126"/>
              <a:gd name="connsiteY1976" fmla="*/ 226492 h 5130710"/>
              <a:gd name="connsiteX1977" fmla="*/ 2997947 w 6842126"/>
              <a:gd name="connsiteY1977" fmla="*/ 230522 h 5130710"/>
              <a:gd name="connsiteX1978" fmla="*/ 2992870 w 6842126"/>
              <a:gd name="connsiteY1978" fmla="*/ 248686 h 5130710"/>
              <a:gd name="connsiteX1979" fmla="*/ 2987590 w 6842126"/>
              <a:gd name="connsiteY1979" fmla="*/ 263353 h 5130710"/>
              <a:gd name="connsiteX1980" fmla="*/ 2987372 w 6842126"/>
              <a:gd name="connsiteY1980" fmla="*/ 263942 h 5130710"/>
              <a:gd name="connsiteX1981" fmla="*/ 2991319 w 6842126"/>
              <a:gd name="connsiteY1981" fmla="*/ 233297 h 5130710"/>
              <a:gd name="connsiteX1982" fmla="*/ 2995023 w 6842126"/>
              <a:gd name="connsiteY1982" fmla="*/ 226926 h 5130710"/>
              <a:gd name="connsiteX1983" fmla="*/ 2998015 w 6842126"/>
              <a:gd name="connsiteY1983" fmla="*/ 224475 h 5130710"/>
              <a:gd name="connsiteX1984" fmla="*/ 4136403 w 6842126"/>
              <a:gd name="connsiteY1984" fmla="*/ 222237 h 5130710"/>
              <a:gd name="connsiteX1985" fmla="*/ 4126774 w 6842126"/>
              <a:gd name="connsiteY1985" fmla="*/ 262833 h 5130710"/>
              <a:gd name="connsiteX1986" fmla="*/ 4125181 w 6842126"/>
              <a:gd name="connsiteY1986" fmla="*/ 267019 h 5130710"/>
              <a:gd name="connsiteX1987" fmla="*/ 4132193 w 6842126"/>
              <a:gd name="connsiteY1987" fmla="*/ 225901 h 5130710"/>
              <a:gd name="connsiteX1988" fmla="*/ 4133321 w 6842126"/>
              <a:gd name="connsiteY1988" fmla="*/ 224314 h 5130710"/>
              <a:gd name="connsiteX1989" fmla="*/ 4136403 w 6842126"/>
              <a:gd name="connsiteY1989" fmla="*/ 222237 h 5130710"/>
              <a:gd name="connsiteX1990" fmla="*/ 2423926 w 6842126"/>
              <a:gd name="connsiteY1990" fmla="*/ 212526 h 5130710"/>
              <a:gd name="connsiteX1991" fmla="*/ 2424589 w 6842126"/>
              <a:gd name="connsiteY1991" fmla="*/ 216018 h 5130710"/>
              <a:gd name="connsiteX1992" fmla="*/ 2423308 w 6842126"/>
              <a:gd name="connsiteY1992" fmla="*/ 219836 h 5130710"/>
              <a:gd name="connsiteX1993" fmla="*/ 2422227 w 6842126"/>
              <a:gd name="connsiteY1993" fmla="*/ 218993 h 5130710"/>
              <a:gd name="connsiteX1994" fmla="*/ 2423926 w 6842126"/>
              <a:gd name="connsiteY1994" fmla="*/ 212526 h 5130710"/>
              <a:gd name="connsiteX1995" fmla="*/ 3932536 w 6842126"/>
              <a:gd name="connsiteY1995" fmla="*/ 208356 h 5130710"/>
              <a:gd name="connsiteX1996" fmla="*/ 3934171 w 6842126"/>
              <a:gd name="connsiteY1996" fmla="*/ 210662 h 5130710"/>
              <a:gd name="connsiteX1997" fmla="*/ 3933694 w 6842126"/>
              <a:gd name="connsiteY1997" fmla="*/ 212088 h 5130710"/>
              <a:gd name="connsiteX1998" fmla="*/ 3932536 w 6842126"/>
              <a:gd name="connsiteY1998" fmla="*/ 208356 h 5130710"/>
              <a:gd name="connsiteX1999" fmla="*/ 5609489 w 6842126"/>
              <a:gd name="connsiteY1999" fmla="*/ 208355 h 5130710"/>
              <a:gd name="connsiteX2000" fmla="*/ 5610663 w 6842126"/>
              <a:gd name="connsiteY2000" fmla="*/ 210012 h 5130710"/>
              <a:gd name="connsiteX2001" fmla="*/ 5610378 w 6842126"/>
              <a:gd name="connsiteY2001" fmla="*/ 211220 h 5130710"/>
              <a:gd name="connsiteX2002" fmla="*/ 4810063 w 6842126"/>
              <a:gd name="connsiteY2002" fmla="*/ 206067 h 5130710"/>
              <a:gd name="connsiteX2003" fmla="*/ 4809127 w 6842126"/>
              <a:gd name="connsiteY2003" fmla="*/ 209911 h 5130710"/>
              <a:gd name="connsiteX2004" fmla="*/ 4808213 w 6842126"/>
              <a:gd name="connsiteY2004" fmla="*/ 211495 h 5130710"/>
              <a:gd name="connsiteX2005" fmla="*/ 4806917 w 6842126"/>
              <a:gd name="connsiteY2005" fmla="*/ 213430 h 5130710"/>
              <a:gd name="connsiteX2006" fmla="*/ 4810063 w 6842126"/>
              <a:gd name="connsiteY2006" fmla="*/ 206067 h 5130710"/>
              <a:gd name="connsiteX2007" fmla="*/ 6487016 w 6842126"/>
              <a:gd name="connsiteY2007" fmla="*/ 206066 h 5130710"/>
              <a:gd name="connsiteX2008" fmla="*/ 6486078 w 6842126"/>
              <a:gd name="connsiteY2008" fmla="*/ 209909 h 5130710"/>
              <a:gd name="connsiteX2009" fmla="*/ 6485167 w 6842126"/>
              <a:gd name="connsiteY2009" fmla="*/ 211495 h 5130710"/>
              <a:gd name="connsiteX2010" fmla="*/ 6483869 w 6842126"/>
              <a:gd name="connsiteY2010" fmla="*/ 213429 h 5130710"/>
              <a:gd name="connsiteX2011" fmla="*/ 6487016 w 6842126"/>
              <a:gd name="connsiteY2011" fmla="*/ 206066 h 5130710"/>
              <a:gd name="connsiteX2012" fmla="*/ 4688939 w 6842126"/>
              <a:gd name="connsiteY2012" fmla="*/ 204872 h 5130710"/>
              <a:gd name="connsiteX2013" fmla="*/ 4688501 w 6842126"/>
              <a:gd name="connsiteY2013" fmla="*/ 209156 h 5130710"/>
              <a:gd name="connsiteX2014" fmla="*/ 4680721 w 6842126"/>
              <a:gd name="connsiteY2014" fmla="*/ 221316 h 5130710"/>
              <a:gd name="connsiteX2015" fmla="*/ 4688939 w 6842126"/>
              <a:gd name="connsiteY2015" fmla="*/ 204872 h 5130710"/>
              <a:gd name="connsiteX2016" fmla="*/ 5364227 w 6842126"/>
              <a:gd name="connsiteY2016" fmla="*/ 204609 h 5130710"/>
              <a:gd name="connsiteX2017" fmla="*/ 5364107 w 6842126"/>
              <a:gd name="connsiteY2017" fmla="*/ 209701 h 5130710"/>
              <a:gd name="connsiteX2018" fmla="*/ 5363559 w 6842126"/>
              <a:gd name="connsiteY2018" fmla="*/ 215453 h 5130710"/>
              <a:gd name="connsiteX2019" fmla="*/ 5345081 w 6842126"/>
              <a:gd name="connsiteY2019" fmla="*/ 260662 h 5130710"/>
              <a:gd name="connsiteX2020" fmla="*/ 5345279 w 6842126"/>
              <a:gd name="connsiteY2020" fmla="*/ 255771 h 5130710"/>
              <a:gd name="connsiteX2021" fmla="*/ 5344930 w 6842126"/>
              <a:gd name="connsiteY2021" fmla="*/ 244893 h 5130710"/>
              <a:gd name="connsiteX2022" fmla="*/ 5353939 w 6842126"/>
              <a:gd name="connsiteY2022" fmla="*/ 224163 h 5130710"/>
              <a:gd name="connsiteX2023" fmla="*/ 5363259 w 6842126"/>
              <a:gd name="connsiteY2023" fmla="*/ 204940 h 5130710"/>
              <a:gd name="connsiteX2024" fmla="*/ 1758889 w 6842126"/>
              <a:gd name="connsiteY2024" fmla="*/ 204060 h 5130710"/>
              <a:gd name="connsiteX2025" fmla="*/ 1756579 w 6842126"/>
              <a:gd name="connsiteY2025" fmla="*/ 211937 h 5130710"/>
              <a:gd name="connsiteX2026" fmla="*/ 1755901 w 6842126"/>
              <a:gd name="connsiteY2026" fmla="*/ 215111 h 5130710"/>
              <a:gd name="connsiteX2027" fmla="*/ 1755648 w 6842126"/>
              <a:gd name="connsiteY2027" fmla="*/ 217158 h 5130710"/>
              <a:gd name="connsiteX2028" fmla="*/ 1755978 w 6842126"/>
              <a:gd name="connsiteY2028" fmla="*/ 218438 h 5130710"/>
              <a:gd name="connsiteX2029" fmla="*/ 1757543 w 6842126"/>
              <a:gd name="connsiteY2029" fmla="*/ 216705 h 5130710"/>
              <a:gd name="connsiteX2030" fmla="*/ 3932941 w 6842126"/>
              <a:gd name="connsiteY2030" fmla="*/ 201754 h 5130710"/>
              <a:gd name="connsiteX2031" fmla="*/ 3935056 w 6842126"/>
              <a:gd name="connsiteY2031" fmla="*/ 204444 h 5130710"/>
              <a:gd name="connsiteX2032" fmla="*/ 3934841 w 6842126"/>
              <a:gd name="connsiteY2032" fmla="*/ 205363 h 5130710"/>
              <a:gd name="connsiteX2033" fmla="*/ 3935273 w 6842126"/>
              <a:gd name="connsiteY2033" fmla="*/ 205205 h 5130710"/>
              <a:gd name="connsiteX2034" fmla="*/ 3932536 w 6842126"/>
              <a:gd name="connsiteY2034" fmla="*/ 208356 h 5130710"/>
              <a:gd name="connsiteX2035" fmla="*/ 3932941 w 6842126"/>
              <a:gd name="connsiteY2035" fmla="*/ 201754 h 5130710"/>
              <a:gd name="connsiteX2036" fmla="*/ 5609894 w 6842126"/>
              <a:gd name="connsiteY2036" fmla="*/ 201753 h 5130710"/>
              <a:gd name="connsiteX2037" fmla="*/ 5611989 w 6842126"/>
              <a:gd name="connsiteY2037" fmla="*/ 204416 h 5130710"/>
              <a:gd name="connsiteX2038" fmla="*/ 5611643 w 6842126"/>
              <a:gd name="connsiteY2038" fmla="*/ 205872 h 5130710"/>
              <a:gd name="connsiteX2039" fmla="*/ 5609489 w 6842126"/>
              <a:gd name="connsiteY2039" fmla="*/ 208355 h 5130710"/>
              <a:gd name="connsiteX2040" fmla="*/ 5609894 w 6842126"/>
              <a:gd name="connsiteY2040" fmla="*/ 201753 h 5130710"/>
              <a:gd name="connsiteX2041" fmla="*/ 3880701 w 6842126"/>
              <a:gd name="connsiteY2041" fmla="*/ 196834 h 5130710"/>
              <a:gd name="connsiteX2042" fmla="*/ 3879960 w 6842126"/>
              <a:gd name="connsiteY2042" fmla="*/ 199135 h 5130710"/>
              <a:gd name="connsiteX2043" fmla="*/ 3879434 w 6842126"/>
              <a:gd name="connsiteY2043" fmla="*/ 198678 h 5130710"/>
              <a:gd name="connsiteX2044" fmla="*/ 3880701 w 6842126"/>
              <a:gd name="connsiteY2044" fmla="*/ 196834 h 5130710"/>
              <a:gd name="connsiteX2045" fmla="*/ 5557653 w 6842126"/>
              <a:gd name="connsiteY2045" fmla="*/ 196832 h 5130710"/>
              <a:gd name="connsiteX2046" fmla="*/ 5556913 w 6842126"/>
              <a:gd name="connsiteY2046" fmla="*/ 199134 h 5130710"/>
              <a:gd name="connsiteX2047" fmla="*/ 5556385 w 6842126"/>
              <a:gd name="connsiteY2047" fmla="*/ 198677 h 5130710"/>
              <a:gd name="connsiteX2048" fmla="*/ 5557653 w 6842126"/>
              <a:gd name="connsiteY2048" fmla="*/ 196832 h 5130710"/>
              <a:gd name="connsiteX2049" fmla="*/ 4906511 w 6842126"/>
              <a:gd name="connsiteY2049" fmla="*/ 194941 h 5130710"/>
              <a:gd name="connsiteX2050" fmla="*/ 4906239 w 6842126"/>
              <a:gd name="connsiteY2050" fmla="*/ 200639 h 5130710"/>
              <a:gd name="connsiteX2051" fmla="*/ 4905785 w 6842126"/>
              <a:gd name="connsiteY2051" fmla="*/ 215896 h 5130710"/>
              <a:gd name="connsiteX2052" fmla="*/ 4906399 w 6842126"/>
              <a:gd name="connsiteY2052" fmla="*/ 215586 h 5130710"/>
              <a:gd name="connsiteX2053" fmla="*/ 4896266 w 6842126"/>
              <a:gd name="connsiteY2053" fmla="*/ 242073 h 5130710"/>
              <a:gd name="connsiteX2054" fmla="*/ 4880285 w 6842126"/>
              <a:gd name="connsiteY2054" fmla="*/ 297641 h 5130710"/>
              <a:gd name="connsiteX2055" fmla="*/ 4875373 w 6842126"/>
              <a:gd name="connsiteY2055" fmla="*/ 309051 h 5130710"/>
              <a:gd name="connsiteX2056" fmla="*/ 4879764 w 6842126"/>
              <a:gd name="connsiteY2056" fmla="*/ 279633 h 5130710"/>
              <a:gd name="connsiteX2057" fmla="*/ 4881293 w 6842126"/>
              <a:gd name="connsiteY2057" fmla="*/ 257487 h 5130710"/>
              <a:gd name="connsiteX2058" fmla="*/ 4902939 w 6842126"/>
              <a:gd name="connsiteY2058" fmla="*/ 203165 h 5130710"/>
              <a:gd name="connsiteX2059" fmla="*/ 4554411 w 6842126"/>
              <a:gd name="connsiteY2059" fmla="*/ 194646 h 5130710"/>
              <a:gd name="connsiteX2060" fmla="*/ 4554683 w 6842126"/>
              <a:gd name="connsiteY2060" fmla="*/ 204575 h 5130710"/>
              <a:gd name="connsiteX2061" fmla="*/ 4552054 w 6842126"/>
              <a:gd name="connsiteY2061" fmla="*/ 212080 h 5130710"/>
              <a:gd name="connsiteX2062" fmla="*/ 4554411 w 6842126"/>
              <a:gd name="connsiteY2062" fmla="*/ 194646 h 5130710"/>
              <a:gd name="connsiteX2063" fmla="*/ 1550860 w 6842126"/>
              <a:gd name="connsiteY2063" fmla="*/ 190402 h 5130710"/>
              <a:gd name="connsiteX2064" fmla="*/ 1549300 w 6842126"/>
              <a:gd name="connsiteY2064" fmla="*/ 191000 h 5130710"/>
              <a:gd name="connsiteX2065" fmla="*/ 1548693 w 6842126"/>
              <a:gd name="connsiteY2065" fmla="*/ 193487 h 5130710"/>
              <a:gd name="connsiteX2066" fmla="*/ 1550231 w 6842126"/>
              <a:gd name="connsiteY2066" fmla="*/ 193996 h 5130710"/>
              <a:gd name="connsiteX2067" fmla="*/ 1550807 w 6842126"/>
              <a:gd name="connsiteY2067" fmla="*/ 192337 h 5130710"/>
              <a:gd name="connsiteX2068" fmla="*/ 1550860 w 6842126"/>
              <a:gd name="connsiteY2068" fmla="*/ 190402 h 5130710"/>
              <a:gd name="connsiteX2069" fmla="*/ 3345198 w 6842126"/>
              <a:gd name="connsiteY2069" fmla="*/ 188566 h 5130710"/>
              <a:gd name="connsiteX2070" fmla="*/ 3344376 w 6842126"/>
              <a:gd name="connsiteY2070" fmla="*/ 191937 h 5130710"/>
              <a:gd name="connsiteX2071" fmla="*/ 3343574 w 6842126"/>
              <a:gd name="connsiteY2071" fmla="*/ 193329 h 5130710"/>
              <a:gd name="connsiteX2072" fmla="*/ 3342437 w 6842126"/>
              <a:gd name="connsiteY2072" fmla="*/ 195027 h 5130710"/>
              <a:gd name="connsiteX2073" fmla="*/ 3345198 w 6842126"/>
              <a:gd name="connsiteY2073" fmla="*/ 188566 h 5130710"/>
              <a:gd name="connsiteX2074" fmla="*/ 1707372 w 6842126"/>
              <a:gd name="connsiteY2074" fmla="*/ 188198 h 5130710"/>
              <a:gd name="connsiteX2075" fmla="*/ 1707054 w 6842126"/>
              <a:gd name="connsiteY2075" fmla="*/ 188721 h 5130710"/>
              <a:gd name="connsiteX2076" fmla="*/ 1700895 w 6842126"/>
              <a:gd name="connsiteY2076" fmla="*/ 204668 h 5130710"/>
              <a:gd name="connsiteX2077" fmla="*/ 1703130 w 6842126"/>
              <a:gd name="connsiteY2077" fmla="*/ 202337 h 5130710"/>
              <a:gd name="connsiteX2078" fmla="*/ 1705838 w 6842126"/>
              <a:gd name="connsiteY2078" fmla="*/ 196962 h 5130710"/>
              <a:gd name="connsiteX2079" fmla="*/ 4554817 w 6842126"/>
              <a:gd name="connsiteY2079" fmla="*/ 188044 h 5130710"/>
              <a:gd name="connsiteX2080" fmla="*/ 4555925 w 6842126"/>
              <a:gd name="connsiteY2080" fmla="*/ 192601 h 5130710"/>
              <a:gd name="connsiteX2081" fmla="*/ 4554411 w 6842126"/>
              <a:gd name="connsiteY2081" fmla="*/ 194646 h 5130710"/>
              <a:gd name="connsiteX2082" fmla="*/ 4554817 w 6842126"/>
              <a:gd name="connsiteY2082" fmla="*/ 188044 h 5130710"/>
              <a:gd name="connsiteX2083" fmla="*/ 3238910 w 6842126"/>
              <a:gd name="connsiteY2083" fmla="*/ 187516 h 5130710"/>
              <a:gd name="connsiteX2084" fmla="*/ 3238525 w 6842126"/>
              <a:gd name="connsiteY2084" fmla="*/ 191275 h 5130710"/>
              <a:gd name="connsiteX2085" fmla="*/ 3231696 w 6842126"/>
              <a:gd name="connsiteY2085" fmla="*/ 201946 h 5130710"/>
              <a:gd name="connsiteX2086" fmla="*/ 3238910 w 6842126"/>
              <a:gd name="connsiteY2086" fmla="*/ 187516 h 5130710"/>
              <a:gd name="connsiteX2087" fmla="*/ 4966472 w 6842126"/>
              <a:gd name="connsiteY2087" fmla="*/ 186564 h 5130710"/>
              <a:gd name="connsiteX2088" fmla="*/ 4965943 w 6842126"/>
              <a:gd name="connsiteY2088" fmla="*/ 193722 h 5130710"/>
              <a:gd name="connsiteX2089" fmla="*/ 4965191 w 6842126"/>
              <a:gd name="connsiteY2089" fmla="*/ 195468 h 5130710"/>
              <a:gd name="connsiteX2090" fmla="*/ 4555221 w 6842126"/>
              <a:gd name="connsiteY2090" fmla="*/ 181441 h 5130710"/>
              <a:gd name="connsiteX2091" fmla="*/ 4556329 w 6842126"/>
              <a:gd name="connsiteY2091" fmla="*/ 185997 h 5130710"/>
              <a:gd name="connsiteX2092" fmla="*/ 4554817 w 6842126"/>
              <a:gd name="connsiteY2092" fmla="*/ 188044 h 5130710"/>
              <a:gd name="connsiteX2093" fmla="*/ 4555221 w 6842126"/>
              <a:gd name="connsiteY2093" fmla="*/ 181441 h 5130710"/>
              <a:gd name="connsiteX2094" fmla="*/ 2041317 w 6842126"/>
              <a:gd name="connsiteY2094" fmla="*/ 181324 h 5130710"/>
              <a:gd name="connsiteX2095" fmla="*/ 2042457 w 6842126"/>
              <a:gd name="connsiteY2095" fmla="*/ 182932 h 5130710"/>
              <a:gd name="connsiteX2096" fmla="*/ 2042123 w 6842126"/>
              <a:gd name="connsiteY2096" fmla="*/ 183926 h 5130710"/>
              <a:gd name="connsiteX2097" fmla="*/ 2041317 w 6842126"/>
              <a:gd name="connsiteY2097" fmla="*/ 181324 h 5130710"/>
              <a:gd name="connsiteX2098" fmla="*/ 2653080 w 6842126"/>
              <a:gd name="connsiteY2098" fmla="*/ 179729 h 5130710"/>
              <a:gd name="connsiteX2099" fmla="*/ 2652428 w 6842126"/>
              <a:gd name="connsiteY2099" fmla="*/ 182407 h 5130710"/>
              <a:gd name="connsiteX2100" fmla="*/ 2651791 w 6842126"/>
              <a:gd name="connsiteY2100" fmla="*/ 183512 h 5130710"/>
              <a:gd name="connsiteX2101" fmla="*/ 2650888 w 6842126"/>
              <a:gd name="connsiteY2101" fmla="*/ 184861 h 5130710"/>
              <a:gd name="connsiteX2102" fmla="*/ 2653080 w 6842126"/>
              <a:gd name="connsiteY2102" fmla="*/ 179729 h 5130710"/>
              <a:gd name="connsiteX2103" fmla="*/ 2568639 w 6842126"/>
              <a:gd name="connsiteY2103" fmla="*/ 178894 h 5130710"/>
              <a:gd name="connsiteX2104" fmla="*/ 2568333 w 6842126"/>
              <a:gd name="connsiteY2104" fmla="*/ 181880 h 5130710"/>
              <a:gd name="connsiteX2105" fmla="*/ 2562909 w 6842126"/>
              <a:gd name="connsiteY2105" fmla="*/ 190357 h 5130710"/>
              <a:gd name="connsiteX2106" fmla="*/ 2568639 w 6842126"/>
              <a:gd name="connsiteY2106" fmla="*/ 178894 h 5130710"/>
              <a:gd name="connsiteX2107" fmla="*/ 3083662 w 6842126"/>
              <a:gd name="connsiteY2107" fmla="*/ 178224 h 5130710"/>
              <a:gd name="connsiteX2108" fmla="*/ 3084340 w 6842126"/>
              <a:gd name="connsiteY2108" fmla="*/ 181035 h 5130710"/>
              <a:gd name="connsiteX2109" fmla="*/ 3084404 w 6842126"/>
              <a:gd name="connsiteY2109" fmla="*/ 182454 h 5130710"/>
              <a:gd name="connsiteX2110" fmla="*/ 3080706 w 6842126"/>
              <a:gd name="connsiteY2110" fmla="*/ 193645 h 5130710"/>
              <a:gd name="connsiteX2111" fmla="*/ 3064512 w 6842126"/>
              <a:gd name="connsiteY2111" fmla="*/ 229757 h 5130710"/>
              <a:gd name="connsiteX2112" fmla="*/ 3054398 w 6842126"/>
              <a:gd name="connsiteY2112" fmla="*/ 261609 h 5130710"/>
              <a:gd name="connsiteX2113" fmla="*/ 3058203 w 6842126"/>
              <a:gd name="connsiteY2113" fmla="*/ 234425 h 5130710"/>
              <a:gd name="connsiteX2114" fmla="*/ 3059756 w 6842126"/>
              <a:gd name="connsiteY2114" fmla="*/ 231151 h 5130710"/>
              <a:gd name="connsiteX2115" fmla="*/ 3069553 w 6842126"/>
              <a:gd name="connsiteY2115" fmla="*/ 208294 h 5130710"/>
              <a:gd name="connsiteX2116" fmla="*/ 3083662 w 6842126"/>
              <a:gd name="connsiteY2116" fmla="*/ 178224 h 5130710"/>
              <a:gd name="connsiteX2117" fmla="*/ 2041599 w 6842126"/>
              <a:gd name="connsiteY2117" fmla="*/ 176721 h 5130710"/>
              <a:gd name="connsiteX2118" fmla="*/ 2043073 w 6842126"/>
              <a:gd name="connsiteY2118" fmla="*/ 178597 h 5130710"/>
              <a:gd name="connsiteX2119" fmla="*/ 2042923 w 6842126"/>
              <a:gd name="connsiteY2119" fmla="*/ 179237 h 5130710"/>
              <a:gd name="connsiteX2120" fmla="*/ 2043225 w 6842126"/>
              <a:gd name="connsiteY2120" fmla="*/ 179127 h 5130710"/>
              <a:gd name="connsiteX2121" fmla="*/ 2041317 w 6842126"/>
              <a:gd name="connsiteY2121" fmla="*/ 181324 h 5130710"/>
              <a:gd name="connsiteX2122" fmla="*/ 2041599 w 6842126"/>
              <a:gd name="connsiteY2122" fmla="*/ 176721 h 5130710"/>
              <a:gd name="connsiteX2123" fmla="*/ 3969452 w 6842126"/>
              <a:gd name="connsiteY2123" fmla="*/ 176531 h 5130710"/>
              <a:gd name="connsiteX2124" fmla="*/ 3970145 w 6842126"/>
              <a:gd name="connsiteY2124" fmla="*/ 184752 h 5130710"/>
              <a:gd name="connsiteX2125" fmla="*/ 3969728 w 6842126"/>
              <a:gd name="connsiteY2125" fmla="*/ 191351 h 5130710"/>
              <a:gd name="connsiteX2126" fmla="*/ 3966837 w 6842126"/>
              <a:gd name="connsiteY2126" fmla="*/ 197973 h 5130710"/>
              <a:gd name="connsiteX2127" fmla="*/ 3963129 w 6842126"/>
              <a:gd name="connsiteY2127" fmla="*/ 206861 h 5130710"/>
              <a:gd name="connsiteX2128" fmla="*/ 3963273 w 6842126"/>
              <a:gd name="connsiteY2128" fmla="*/ 203291 h 5130710"/>
              <a:gd name="connsiteX2129" fmla="*/ 3966300 w 6842126"/>
              <a:gd name="connsiteY2129" fmla="*/ 178788 h 5130710"/>
              <a:gd name="connsiteX2130" fmla="*/ 3969452 w 6842126"/>
              <a:gd name="connsiteY2130" fmla="*/ 176531 h 5130710"/>
              <a:gd name="connsiteX2131" fmla="*/ 2047475 w 6842126"/>
              <a:gd name="connsiteY2131" fmla="*/ 175179 h 5130710"/>
              <a:gd name="connsiteX2132" fmla="*/ 2050568 w 6842126"/>
              <a:gd name="connsiteY2132" fmla="*/ 176273 h 5130710"/>
              <a:gd name="connsiteX2133" fmla="*/ 2053237 w 6842126"/>
              <a:gd name="connsiteY2133" fmla="*/ 185613 h 5130710"/>
              <a:gd name="connsiteX2134" fmla="*/ 2050076 w 6842126"/>
              <a:gd name="connsiteY2134" fmla="*/ 188849 h 5130710"/>
              <a:gd name="connsiteX2135" fmla="*/ 2047312 w 6842126"/>
              <a:gd name="connsiteY2135" fmla="*/ 221858 h 5130710"/>
              <a:gd name="connsiteX2136" fmla="*/ 2041855 w 6842126"/>
              <a:gd name="connsiteY2136" fmla="*/ 241933 h 5130710"/>
              <a:gd name="connsiteX2137" fmla="*/ 2049616 w 6842126"/>
              <a:gd name="connsiteY2137" fmla="*/ 189319 h 5130710"/>
              <a:gd name="connsiteX2138" fmla="*/ 2049527 w 6842126"/>
              <a:gd name="connsiteY2138" fmla="*/ 189410 h 5130710"/>
              <a:gd name="connsiteX2139" fmla="*/ 2047475 w 6842126"/>
              <a:gd name="connsiteY2139" fmla="*/ 175179 h 5130710"/>
              <a:gd name="connsiteX2140" fmla="*/ 1570934 w 6842126"/>
              <a:gd name="connsiteY2140" fmla="*/ 171856 h 5130710"/>
              <a:gd name="connsiteX2141" fmla="*/ 1569658 w 6842126"/>
              <a:gd name="connsiteY2141" fmla="*/ 172301 h 5130710"/>
              <a:gd name="connsiteX2142" fmla="*/ 1569563 w 6842126"/>
              <a:gd name="connsiteY2142" fmla="*/ 172335 h 5130710"/>
              <a:gd name="connsiteX2143" fmla="*/ 1568923 w 6842126"/>
              <a:gd name="connsiteY2143" fmla="*/ 172557 h 5130710"/>
              <a:gd name="connsiteX2144" fmla="*/ 1568891 w 6842126"/>
              <a:gd name="connsiteY2144" fmla="*/ 172569 h 5130710"/>
              <a:gd name="connsiteX2145" fmla="*/ 1569563 w 6842126"/>
              <a:gd name="connsiteY2145" fmla="*/ 172335 h 5130710"/>
              <a:gd name="connsiteX2146" fmla="*/ 2474854 w 6842126"/>
              <a:gd name="connsiteY2146" fmla="*/ 171765 h 5130710"/>
              <a:gd name="connsiteX2147" fmla="*/ 2475042 w 6842126"/>
              <a:gd name="connsiteY2147" fmla="*/ 178687 h 5130710"/>
              <a:gd name="connsiteX2148" fmla="*/ 2473210 w 6842126"/>
              <a:gd name="connsiteY2148" fmla="*/ 183920 h 5130710"/>
              <a:gd name="connsiteX2149" fmla="*/ 2474854 w 6842126"/>
              <a:gd name="connsiteY2149" fmla="*/ 171765 h 5130710"/>
              <a:gd name="connsiteX2150" fmla="*/ 3482450 w 6842126"/>
              <a:gd name="connsiteY2150" fmla="*/ 171452 h 5130710"/>
              <a:gd name="connsiteX2151" fmla="*/ 3481985 w 6842126"/>
              <a:gd name="connsiteY2151" fmla="*/ 177730 h 5130710"/>
              <a:gd name="connsiteX2152" fmla="*/ 3481325 w 6842126"/>
              <a:gd name="connsiteY2152" fmla="*/ 179265 h 5130710"/>
              <a:gd name="connsiteX2153" fmla="*/ 2475136 w 6842126"/>
              <a:gd name="connsiteY2153" fmla="*/ 167162 h 5130710"/>
              <a:gd name="connsiteX2154" fmla="*/ 2475908 w 6842126"/>
              <a:gd name="connsiteY2154" fmla="*/ 170339 h 5130710"/>
              <a:gd name="connsiteX2155" fmla="*/ 2474854 w 6842126"/>
              <a:gd name="connsiteY2155" fmla="*/ 171765 h 5130710"/>
              <a:gd name="connsiteX2156" fmla="*/ 2475136 w 6842126"/>
              <a:gd name="connsiteY2156" fmla="*/ 167162 h 5130710"/>
              <a:gd name="connsiteX2157" fmla="*/ 4591622 w 6842126"/>
              <a:gd name="connsiteY2157" fmla="*/ 166055 h 5130710"/>
              <a:gd name="connsiteX2158" fmla="*/ 4591349 w 6842126"/>
              <a:gd name="connsiteY2158" fmla="*/ 171754 h 5130710"/>
              <a:gd name="connsiteX2159" fmla="*/ 4590895 w 6842126"/>
              <a:gd name="connsiteY2159" fmla="*/ 187011 h 5130710"/>
              <a:gd name="connsiteX2160" fmla="*/ 4591509 w 6842126"/>
              <a:gd name="connsiteY2160" fmla="*/ 186700 h 5130710"/>
              <a:gd name="connsiteX2161" fmla="*/ 4581375 w 6842126"/>
              <a:gd name="connsiteY2161" fmla="*/ 213187 h 5130710"/>
              <a:gd name="connsiteX2162" fmla="*/ 4565394 w 6842126"/>
              <a:gd name="connsiteY2162" fmla="*/ 268755 h 5130710"/>
              <a:gd name="connsiteX2163" fmla="*/ 4560481 w 6842126"/>
              <a:gd name="connsiteY2163" fmla="*/ 280165 h 5130710"/>
              <a:gd name="connsiteX2164" fmla="*/ 4564871 w 6842126"/>
              <a:gd name="connsiteY2164" fmla="*/ 250748 h 5130710"/>
              <a:gd name="connsiteX2165" fmla="*/ 4566402 w 6842126"/>
              <a:gd name="connsiteY2165" fmla="*/ 228602 h 5130710"/>
              <a:gd name="connsiteX2166" fmla="*/ 4588048 w 6842126"/>
              <a:gd name="connsiteY2166" fmla="*/ 174280 h 5130710"/>
              <a:gd name="connsiteX2167" fmla="*/ 2475419 w 6842126"/>
              <a:gd name="connsiteY2167" fmla="*/ 162560 h 5130710"/>
              <a:gd name="connsiteX2168" fmla="*/ 2476191 w 6842126"/>
              <a:gd name="connsiteY2168" fmla="*/ 165736 h 5130710"/>
              <a:gd name="connsiteX2169" fmla="*/ 2475136 w 6842126"/>
              <a:gd name="connsiteY2169" fmla="*/ 167162 h 5130710"/>
              <a:gd name="connsiteX2170" fmla="*/ 2475419 w 6842126"/>
              <a:gd name="connsiteY2170" fmla="*/ 162560 h 5130710"/>
              <a:gd name="connsiteX2171" fmla="*/ 3991367 w 6842126"/>
              <a:gd name="connsiteY2171" fmla="*/ 161672 h 5130710"/>
              <a:gd name="connsiteX2172" fmla="*/ 3991887 w 6842126"/>
              <a:gd name="connsiteY2172" fmla="*/ 163970 h 5130710"/>
              <a:gd name="connsiteX2173" fmla="*/ 3991289 w 6842126"/>
              <a:gd name="connsiteY2173" fmla="*/ 168563 h 5130710"/>
              <a:gd name="connsiteX2174" fmla="*/ 3985505 w 6842126"/>
              <a:gd name="connsiteY2174" fmla="*/ 189262 h 5130710"/>
              <a:gd name="connsiteX2175" fmla="*/ 3979486 w 6842126"/>
              <a:gd name="connsiteY2175" fmla="*/ 205976 h 5130710"/>
              <a:gd name="connsiteX2176" fmla="*/ 3979239 w 6842126"/>
              <a:gd name="connsiteY2176" fmla="*/ 206648 h 5130710"/>
              <a:gd name="connsiteX2177" fmla="*/ 3983735 w 6842126"/>
              <a:gd name="connsiteY2177" fmla="*/ 171724 h 5130710"/>
              <a:gd name="connsiteX2178" fmla="*/ 3987957 w 6842126"/>
              <a:gd name="connsiteY2178" fmla="*/ 164464 h 5130710"/>
              <a:gd name="connsiteX2179" fmla="*/ 3991367 w 6842126"/>
              <a:gd name="connsiteY2179" fmla="*/ 161672 h 5130710"/>
              <a:gd name="connsiteX2180" fmla="*/ 3555201 w 6842126"/>
              <a:gd name="connsiteY2180" fmla="*/ 160403 h 5130710"/>
              <a:gd name="connsiteX2181" fmla="*/ 3555061 w 6842126"/>
              <a:gd name="connsiteY2181" fmla="*/ 166405 h 5130710"/>
              <a:gd name="connsiteX2182" fmla="*/ 3554580 w 6842126"/>
              <a:gd name="connsiteY2182" fmla="*/ 171453 h 5130710"/>
              <a:gd name="connsiteX2183" fmla="*/ 3538366 w 6842126"/>
              <a:gd name="connsiteY2183" fmla="*/ 211126 h 5130710"/>
              <a:gd name="connsiteX2184" fmla="*/ 3538537 w 6842126"/>
              <a:gd name="connsiteY2184" fmla="*/ 206832 h 5130710"/>
              <a:gd name="connsiteX2185" fmla="*/ 3538233 w 6842126"/>
              <a:gd name="connsiteY2185" fmla="*/ 197287 h 5130710"/>
              <a:gd name="connsiteX2186" fmla="*/ 3546137 w 6842126"/>
              <a:gd name="connsiteY2186" fmla="*/ 179095 h 5130710"/>
              <a:gd name="connsiteX2187" fmla="*/ 1664051 w 6842126"/>
              <a:gd name="connsiteY2187" fmla="*/ 159689 h 5130710"/>
              <a:gd name="connsiteX2188" fmla="*/ 1663633 w 6842126"/>
              <a:gd name="connsiteY2188" fmla="*/ 160982 h 5130710"/>
              <a:gd name="connsiteX2189" fmla="*/ 1663339 w 6842126"/>
              <a:gd name="connsiteY2189" fmla="*/ 160723 h 5130710"/>
              <a:gd name="connsiteX2190" fmla="*/ 1664051 w 6842126"/>
              <a:gd name="connsiteY2190" fmla="*/ 159689 h 5130710"/>
              <a:gd name="connsiteX2191" fmla="*/ 2042575 w 6842126"/>
              <a:gd name="connsiteY2191" fmla="*/ 158458 h 5130710"/>
              <a:gd name="connsiteX2192" fmla="*/ 2042727 w 6842126"/>
              <a:gd name="connsiteY2192" fmla="*/ 164039 h 5130710"/>
              <a:gd name="connsiteX2193" fmla="*/ 2041249 w 6842126"/>
              <a:gd name="connsiteY2193" fmla="*/ 168255 h 5130710"/>
              <a:gd name="connsiteX2194" fmla="*/ 2042575 w 6842126"/>
              <a:gd name="connsiteY2194" fmla="*/ 158458 h 5130710"/>
              <a:gd name="connsiteX2195" fmla="*/ 2042802 w 6842126"/>
              <a:gd name="connsiteY2195" fmla="*/ 154751 h 5130710"/>
              <a:gd name="connsiteX2196" fmla="*/ 2043425 w 6842126"/>
              <a:gd name="connsiteY2196" fmla="*/ 157310 h 5130710"/>
              <a:gd name="connsiteX2197" fmla="*/ 2042575 w 6842126"/>
              <a:gd name="connsiteY2197" fmla="*/ 158458 h 5130710"/>
              <a:gd name="connsiteX2198" fmla="*/ 2042802 w 6842126"/>
              <a:gd name="connsiteY2198" fmla="*/ 154751 h 5130710"/>
              <a:gd name="connsiteX2199" fmla="*/ 3153512 w 6842126"/>
              <a:gd name="connsiteY2199" fmla="*/ 153454 h 5130710"/>
              <a:gd name="connsiteX2200" fmla="*/ 3153271 w 6842126"/>
              <a:gd name="connsiteY2200" fmla="*/ 158455 h 5130710"/>
              <a:gd name="connsiteX2201" fmla="*/ 3152875 w 6842126"/>
              <a:gd name="connsiteY2201" fmla="*/ 171842 h 5130710"/>
              <a:gd name="connsiteX2202" fmla="*/ 3153413 w 6842126"/>
              <a:gd name="connsiteY2202" fmla="*/ 171569 h 5130710"/>
              <a:gd name="connsiteX2203" fmla="*/ 3144522 w 6842126"/>
              <a:gd name="connsiteY2203" fmla="*/ 194814 h 5130710"/>
              <a:gd name="connsiteX2204" fmla="*/ 3130497 w 6842126"/>
              <a:gd name="connsiteY2204" fmla="*/ 243575 h 5130710"/>
              <a:gd name="connsiteX2205" fmla="*/ 3126185 w 6842126"/>
              <a:gd name="connsiteY2205" fmla="*/ 253586 h 5130710"/>
              <a:gd name="connsiteX2206" fmla="*/ 3130040 w 6842126"/>
              <a:gd name="connsiteY2206" fmla="*/ 227772 h 5130710"/>
              <a:gd name="connsiteX2207" fmla="*/ 3131382 w 6842126"/>
              <a:gd name="connsiteY2207" fmla="*/ 208339 h 5130710"/>
              <a:gd name="connsiteX2208" fmla="*/ 3150378 w 6842126"/>
              <a:gd name="connsiteY2208" fmla="*/ 160670 h 5130710"/>
              <a:gd name="connsiteX2209" fmla="*/ 2043029 w 6842126"/>
              <a:gd name="connsiteY2209" fmla="*/ 151040 h 5130710"/>
              <a:gd name="connsiteX2210" fmla="*/ 2043652 w 6842126"/>
              <a:gd name="connsiteY2210" fmla="*/ 153600 h 5130710"/>
              <a:gd name="connsiteX2211" fmla="*/ 2042802 w 6842126"/>
              <a:gd name="connsiteY2211" fmla="*/ 154751 h 5130710"/>
              <a:gd name="connsiteX2212" fmla="*/ 2043029 w 6842126"/>
              <a:gd name="connsiteY2212" fmla="*/ 151040 h 5130710"/>
              <a:gd name="connsiteX2213" fmla="*/ 1721258 w 6842126"/>
              <a:gd name="connsiteY2213" fmla="*/ 150880 h 5130710"/>
              <a:gd name="connsiteX2214" fmla="*/ 1717332 w 6842126"/>
              <a:gd name="connsiteY2214" fmla="*/ 161140 h 5130710"/>
              <a:gd name="connsiteX2215" fmla="*/ 1712645 w 6842126"/>
              <a:gd name="connsiteY2215" fmla="*/ 173501 h 5130710"/>
              <a:gd name="connsiteX2216" fmla="*/ 1712076 w 6842126"/>
              <a:gd name="connsiteY2216" fmla="*/ 178302 h 5130710"/>
              <a:gd name="connsiteX2217" fmla="*/ 1715011 w 6842126"/>
              <a:gd name="connsiteY2217" fmla="*/ 168800 h 5130710"/>
              <a:gd name="connsiteX2218" fmla="*/ 1719148 w 6842126"/>
              <a:gd name="connsiteY2218" fmla="*/ 157081 h 5130710"/>
              <a:gd name="connsiteX2219" fmla="*/ 1720948 w 6842126"/>
              <a:gd name="connsiteY2219" fmla="*/ 153288 h 5130710"/>
              <a:gd name="connsiteX2220" fmla="*/ 1670517 w 6842126"/>
              <a:gd name="connsiteY2220" fmla="*/ 143508 h 5130710"/>
              <a:gd name="connsiteX2221" fmla="*/ 1668950 w 6842126"/>
              <a:gd name="connsiteY2221" fmla="*/ 148233 h 5130710"/>
              <a:gd name="connsiteX2222" fmla="*/ 1667690 w 6842126"/>
              <a:gd name="connsiteY2222" fmla="*/ 153182 h 5130710"/>
              <a:gd name="connsiteX2223" fmla="*/ 1670067 w 6842126"/>
              <a:gd name="connsiteY2223" fmla="*/ 145620 h 5130710"/>
              <a:gd name="connsiteX2224" fmla="*/ 1495885 w 6842126"/>
              <a:gd name="connsiteY2224" fmla="*/ 130575 h 5130710"/>
              <a:gd name="connsiteX2225" fmla="*/ 1497756 w 6842126"/>
              <a:gd name="connsiteY2225" fmla="*/ 132903 h 5130710"/>
              <a:gd name="connsiteX2226" fmla="*/ 1495847 w 6842126"/>
              <a:gd name="connsiteY2226" fmla="*/ 133406 h 5130710"/>
              <a:gd name="connsiteX2227" fmla="*/ 1495885 w 6842126"/>
              <a:gd name="connsiteY2227" fmla="*/ 130575 h 5130710"/>
              <a:gd name="connsiteX2228" fmla="*/ 1570026 w 6842126"/>
              <a:gd name="connsiteY2228" fmla="*/ 126025 h 5130710"/>
              <a:gd name="connsiteX2229" fmla="*/ 1564614 w 6842126"/>
              <a:gd name="connsiteY2229" fmla="*/ 148833 h 5130710"/>
              <a:gd name="connsiteX2230" fmla="*/ 1563719 w 6842126"/>
              <a:gd name="connsiteY2230" fmla="*/ 151187 h 5130710"/>
              <a:gd name="connsiteX2231" fmla="*/ 1567659 w 6842126"/>
              <a:gd name="connsiteY2231" fmla="*/ 128084 h 5130710"/>
              <a:gd name="connsiteX2232" fmla="*/ 1568293 w 6842126"/>
              <a:gd name="connsiteY2232" fmla="*/ 127193 h 5130710"/>
              <a:gd name="connsiteX2233" fmla="*/ 1570026 w 6842126"/>
              <a:gd name="connsiteY2233" fmla="*/ 126025 h 5130710"/>
              <a:gd name="connsiteX2234" fmla="*/ 4387008 w 6842126"/>
              <a:gd name="connsiteY2234" fmla="*/ 120748 h 5130710"/>
              <a:gd name="connsiteX2235" fmla="*/ 4386070 w 6842126"/>
              <a:gd name="connsiteY2235" fmla="*/ 124592 h 5130710"/>
              <a:gd name="connsiteX2236" fmla="*/ 4385159 w 6842126"/>
              <a:gd name="connsiteY2236" fmla="*/ 126176 h 5130710"/>
              <a:gd name="connsiteX2237" fmla="*/ 4383862 w 6842126"/>
              <a:gd name="connsiteY2237" fmla="*/ 128113 h 5130710"/>
              <a:gd name="connsiteX2238" fmla="*/ 4387008 w 6842126"/>
              <a:gd name="connsiteY2238" fmla="*/ 120748 h 5130710"/>
              <a:gd name="connsiteX2239" fmla="*/ 4265885 w 6842126"/>
              <a:gd name="connsiteY2239" fmla="*/ 119554 h 5130710"/>
              <a:gd name="connsiteX2240" fmla="*/ 4265446 w 6842126"/>
              <a:gd name="connsiteY2240" fmla="*/ 123839 h 5130710"/>
              <a:gd name="connsiteX2241" fmla="*/ 4257665 w 6842126"/>
              <a:gd name="connsiteY2241" fmla="*/ 135996 h 5130710"/>
              <a:gd name="connsiteX2242" fmla="*/ 4265885 w 6842126"/>
              <a:gd name="connsiteY2242" fmla="*/ 119554 h 5130710"/>
              <a:gd name="connsiteX2243" fmla="*/ 1455482 w 6842126"/>
              <a:gd name="connsiteY2243" fmla="*/ 118227 h 5130710"/>
              <a:gd name="connsiteX2244" fmla="*/ 1456400 w 6842126"/>
              <a:gd name="connsiteY2244" fmla="*/ 119522 h 5130710"/>
              <a:gd name="connsiteX2245" fmla="*/ 1456131 w 6842126"/>
              <a:gd name="connsiteY2245" fmla="*/ 120322 h 5130710"/>
              <a:gd name="connsiteX2246" fmla="*/ 1455482 w 6842126"/>
              <a:gd name="connsiteY2246" fmla="*/ 118227 h 5130710"/>
              <a:gd name="connsiteX2247" fmla="*/ 4941215 w 6842126"/>
              <a:gd name="connsiteY2247" fmla="*/ 117542 h 5130710"/>
              <a:gd name="connsiteX2248" fmla="*/ 4941053 w 6842126"/>
              <a:gd name="connsiteY2248" fmla="*/ 124382 h 5130710"/>
              <a:gd name="connsiteX2249" fmla="*/ 4940508 w 6842126"/>
              <a:gd name="connsiteY2249" fmla="*/ 130136 h 5130710"/>
              <a:gd name="connsiteX2250" fmla="*/ 4922027 w 6842126"/>
              <a:gd name="connsiteY2250" fmla="*/ 175344 h 5130710"/>
              <a:gd name="connsiteX2251" fmla="*/ 4922225 w 6842126"/>
              <a:gd name="connsiteY2251" fmla="*/ 170451 h 5130710"/>
              <a:gd name="connsiteX2252" fmla="*/ 4921879 w 6842126"/>
              <a:gd name="connsiteY2252" fmla="*/ 159573 h 5130710"/>
              <a:gd name="connsiteX2253" fmla="*/ 4930884 w 6842126"/>
              <a:gd name="connsiteY2253" fmla="*/ 138842 h 5130710"/>
              <a:gd name="connsiteX2254" fmla="*/ 1455709 w 6842126"/>
              <a:gd name="connsiteY2254" fmla="*/ 114517 h 5130710"/>
              <a:gd name="connsiteX2255" fmla="*/ 1456898 w 6842126"/>
              <a:gd name="connsiteY2255" fmla="*/ 116028 h 5130710"/>
              <a:gd name="connsiteX2256" fmla="*/ 1456776 w 6842126"/>
              <a:gd name="connsiteY2256" fmla="*/ 116544 h 5130710"/>
              <a:gd name="connsiteX2257" fmla="*/ 1457019 w 6842126"/>
              <a:gd name="connsiteY2257" fmla="*/ 116456 h 5130710"/>
              <a:gd name="connsiteX2258" fmla="*/ 1455482 w 6842126"/>
              <a:gd name="connsiteY2258" fmla="*/ 118227 h 5130710"/>
              <a:gd name="connsiteX2259" fmla="*/ 1455709 w 6842126"/>
              <a:gd name="connsiteY2259" fmla="*/ 114517 h 5130710"/>
              <a:gd name="connsiteX2260" fmla="*/ 1426358 w 6842126"/>
              <a:gd name="connsiteY2260" fmla="*/ 111753 h 5130710"/>
              <a:gd name="connsiteX2261" fmla="*/ 1425942 w 6842126"/>
              <a:gd name="connsiteY2261" fmla="*/ 113045 h 5130710"/>
              <a:gd name="connsiteX2262" fmla="*/ 1425647 w 6842126"/>
              <a:gd name="connsiteY2262" fmla="*/ 112788 h 5130710"/>
              <a:gd name="connsiteX2263" fmla="*/ 1426358 w 6842126"/>
              <a:gd name="connsiteY2263" fmla="*/ 111753 h 5130710"/>
              <a:gd name="connsiteX2264" fmla="*/ 4088969 w 6842126"/>
              <a:gd name="connsiteY2264" fmla="*/ 108964 h 5130710"/>
              <a:gd name="connsiteX2265" fmla="*/ 4089742 w 6842126"/>
              <a:gd name="connsiteY2265" fmla="*/ 112168 h 5130710"/>
              <a:gd name="connsiteX2266" fmla="*/ 4089814 w 6842126"/>
              <a:gd name="connsiteY2266" fmla="*/ 113784 h 5130710"/>
              <a:gd name="connsiteX2267" fmla="*/ 4085599 w 6842126"/>
              <a:gd name="connsiteY2267" fmla="*/ 126538 h 5130710"/>
              <a:gd name="connsiteX2268" fmla="*/ 4067143 w 6842126"/>
              <a:gd name="connsiteY2268" fmla="*/ 167690 h 5130710"/>
              <a:gd name="connsiteX2269" fmla="*/ 4055620 w 6842126"/>
              <a:gd name="connsiteY2269" fmla="*/ 203988 h 5130710"/>
              <a:gd name="connsiteX2270" fmla="*/ 4059957 w 6842126"/>
              <a:gd name="connsiteY2270" fmla="*/ 173010 h 5130710"/>
              <a:gd name="connsiteX2271" fmla="*/ 4061727 w 6842126"/>
              <a:gd name="connsiteY2271" fmla="*/ 169280 h 5130710"/>
              <a:gd name="connsiteX2272" fmla="*/ 4072889 w 6842126"/>
              <a:gd name="connsiteY2272" fmla="*/ 143231 h 5130710"/>
              <a:gd name="connsiteX2273" fmla="*/ 4088969 w 6842126"/>
              <a:gd name="connsiteY2273" fmla="*/ 108964 h 5130710"/>
              <a:gd name="connsiteX2274" fmla="*/ 2467189 w 6842126"/>
              <a:gd name="connsiteY2274" fmla="*/ 106652 h 5130710"/>
              <a:gd name="connsiteX2275" fmla="*/ 2466820 w 6842126"/>
              <a:gd name="connsiteY2275" fmla="*/ 111642 h 5130710"/>
              <a:gd name="connsiteX2276" fmla="*/ 2466296 w 6842126"/>
              <a:gd name="connsiteY2276" fmla="*/ 112860 h 5130710"/>
              <a:gd name="connsiteX2277" fmla="*/ 2658510 w 6842126"/>
              <a:gd name="connsiteY2277" fmla="*/ 102196 h 5130710"/>
              <a:gd name="connsiteX2278" fmla="*/ 2659824 w 6842126"/>
              <a:gd name="connsiteY2278" fmla="*/ 102369 h 5130710"/>
              <a:gd name="connsiteX2279" fmla="*/ 2653885 w 6842126"/>
              <a:gd name="connsiteY2279" fmla="*/ 119470 h 5130710"/>
              <a:gd name="connsiteX2280" fmla="*/ 2662587 w 6842126"/>
              <a:gd name="connsiteY2280" fmla="*/ 102864 h 5130710"/>
              <a:gd name="connsiteX2281" fmla="*/ 2662272 w 6842126"/>
              <a:gd name="connsiteY2281" fmla="*/ 112668 h 5130710"/>
              <a:gd name="connsiteX2282" fmla="*/ 2662388 w 6842126"/>
              <a:gd name="connsiteY2282" fmla="*/ 116851 h 5130710"/>
              <a:gd name="connsiteX2283" fmla="*/ 2638438 w 6842126"/>
              <a:gd name="connsiteY2283" fmla="*/ 171166 h 5130710"/>
              <a:gd name="connsiteX2284" fmla="*/ 2636107 w 6842126"/>
              <a:gd name="connsiteY2284" fmla="*/ 177269 h 5130710"/>
              <a:gd name="connsiteX2285" fmla="*/ 4543417 w 6842126"/>
              <a:gd name="connsiteY2285" fmla="*/ 101247 h 5130710"/>
              <a:gd name="connsiteX2286" fmla="*/ 4542887 w 6842126"/>
              <a:gd name="connsiteY2286" fmla="*/ 108403 h 5130710"/>
              <a:gd name="connsiteX2287" fmla="*/ 4542136 w 6842126"/>
              <a:gd name="connsiteY2287" fmla="*/ 110150 h 5130710"/>
              <a:gd name="connsiteX2288" fmla="*/ 1476224 w 6842126"/>
              <a:gd name="connsiteY2288" fmla="*/ 100345 h 5130710"/>
              <a:gd name="connsiteX2289" fmla="*/ 1476612 w 6842126"/>
              <a:gd name="connsiteY2289" fmla="*/ 104964 h 5130710"/>
              <a:gd name="connsiteX2290" fmla="*/ 1476378 w 6842126"/>
              <a:gd name="connsiteY2290" fmla="*/ 108671 h 5130710"/>
              <a:gd name="connsiteX2291" fmla="*/ 1474753 w 6842126"/>
              <a:gd name="connsiteY2291" fmla="*/ 112392 h 5130710"/>
              <a:gd name="connsiteX2292" fmla="*/ 1472670 w 6842126"/>
              <a:gd name="connsiteY2292" fmla="*/ 117385 h 5130710"/>
              <a:gd name="connsiteX2293" fmla="*/ 1472751 w 6842126"/>
              <a:gd name="connsiteY2293" fmla="*/ 115381 h 5130710"/>
              <a:gd name="connsiteX2294" fmla="*/ 1474451 w 6842126"/>
              <a:gd name="connsiteY2294" fmla="*/ 101613 h 5130710"/>
              <a:gd name="connsiteX2295" fmla="*/ 1476224 w 6842126"/>
              <a:gd name="connsiteY2295" fmla="*/ 100345 h 5130710"/>
              <a:gd name="connsiteX2296" fmla="*/ 1488537 w 6842126"/>
              <a:gd name="connsiteY2296" fmla="*/ 91997 h 5130710"/>
              <a:gd name="connsiteX2297" fmla="*/ 1488829 w 6842126"/>
              <a:gd name="connsiteY2297" fmla="*/ 93289 h 5130710"/>
              <a:gd name="connsiteX2298" fmla="*/ 1488491 w 6842126"/>
              <a:gd name="connsiteY2298" fmla="*/ 95868 h 5130710"/>
              <a:gd name="connsiteX2299" fmla="*/ 1485241 w 6842126"/>
              <a:gd name="connsiteY2299" fmla="*/ 107498 h 5130710"/>
              <a:gd name="connsiteX2300" fmla="*/ 1481860 w 6842126"/>
              <a:gd name="connsiteY2300" fmla="*/ 116888 h 5130710"/>
              <a:gd name="connsiteX2301" fmla="*/ 1481721 w 6842126"/>
              <a:gd name="connsiteY2301" fmla="*/ 117266 h 5130710"/>
              <a:gd name="connsiteX2302" fmla="*/ 1484248 w 6842126"/>
              <a:gd name="connsiteY2302" fmla="*/ 97644 h 5130710"/>
              <a:gd name="connsiteX2303" fmla="*/ 1486620 w 6842126"/>
              <a:gd name="connsiteY2303" fmla="*/ 93566 h 5130710"/>
              <a:gd name="connsiteX2304" fmla="*/ 1488537 w 6842126"/>
              <a:gd name="connsiteY2304" fmla="*/ 91997 h 5130710"/>
              <a:gd name="connsiteX2305" fmla="*/ 4626324 w 6842126"/>
              <a:gd name="connsiteY2305" fmla="*/ 88657 h 5130710"/>
              <a:gd name="connsiteX2306" fmla="*/ 4626163 w 6842126"/>
              <a:gd name="connsiteY2306" fmla="*/ 95497 h 5130710"/>
              <a:gd name="connsiteX2307" fmla="*/ 4625615 w 6842126"/>
              <a:gd name="connsiteY2307" fmla="*/ 101248 h 5130710"/>
              <a:gd name="connsiteX2308" fmla="*/ 4607138 w 6842126"/>
              <a:gd name="connsiteY2308" fmla="*/ 146457 h 5130710"/>
              <a:gd name="connsiteX2309" fmla="*/ 4607334 w 6842126"/>
              <a:gd name="connsiteY2309" fmla="*/ 141566 h 5130710"/>
              <a:gd name="connsiteX2310" fmla="*/ 4606986 w 6842126"/>
              <a:gd name="connsiteY2310" fmla="*/ 130687 h 5130710"/>
              <a:gd name="connsiteX2311" fmla="*/ 4615994 w 6842126"/>
              <a:gd name="connsiteY2311" fmla="*/ 109957 h 5130710"/>
              <a:gd name="connsiteX2312" fmla="*/ 3183964 w 6842126"/>
              <a:gd name="connsiteY2312" fmla="*/ 85535 h 5130710"/>
              <a:gd name="connsiteX2313" fmla="*/ 3183822 w 6842126"/>
              <a:gd name="connsiteY2313" fmla="*/ 91537 h 5130710"/>
              <a:gd name="connsiteX2314" fmla="*/ 3183342 w 6842126"/>
              <a:gd name="connsiteY2314" fmla="*/ 96586 h 5130710"/>
              <a:gd name="connsiteX2315" fmla="*/ 3167128 w 6842126"/>
              <a:gd name="connsiteY2315" fmla="*/ 136256 h 5130710"/>
              <a:gd name="connsiteX2316" fmla="*/ 3167300 w 6842126"/>
              <a:gd name="connsiteY2316" fmla="*/ 131965 h 5130710"/>
              <a:gd name="connsiteX2317" fmla="*/ 3166995 w 6842126"/>
              <a:gd name="connsiteY2317" fmla="*/ 122419 h 5130710"/>
              <a:gd name="connsiteX2318" fmla="*/ 3174899 w 6842126"/>
              <a:gd name="connsiteY2318" fmla="*/ 104226 h 5130710"/>
              <a:gd name="connsiteX2319" fmla="*/ 6491415 w 6842126"/>
              <a:gd name="connsiteY2319" fmla="*/ 85318 h 5130710"/>
              <a:gd name="connsiteX2320" fmla="*/ 6490453 w 6842126"/>
              <a:gd name="connsiteY2320" fmla="*/ 94279 h 5130710"/>
              <a:gd name="connsiteX2321" fmla="*/ 6496691 w 6842126"/>
              <a:gd name="connsiteY2321" fmla="*/ 95100 h 5130710"/>
              <a:gd name="connsiteX2322" fmla="*/ 6488172 w 6842126"/>
              <a:gd name="connsiteY2322" fmla="*/ 119629 h 5130710"/>
              <a:gd name="connsiteX2323" fmla="*/ 6500653 w 6842126"/>
              <a:gd name="connsiteY2323" fmla="*/ 95810 h 5130710"/>
              <a:gd name="connsiteX2324" fmla="*/ 6500202 w 6842126"/>
              <a:gd name="connsiteY2324" fmla="*/ 109873 h 5130710"/>
              <a:gd name="connsiteX2325" fmla="*/ 6500368 w 6842126"/>
              <a:gd name="connsiteY2325" fmla="*/ 115874 h 5130710"/>
              <a:gd name="connsiteX2326" fmla="*/ 6466013 w 6842126"/>
              <a:gd name="connsiteY2326" fmla="*/ 193785 h 5130710"/>
              <a:gd name="connsiteX2327" fmla="*/ 6461247 w 6842126"/>
              <a:gd name="connsiteY2327" fmla="*/ 206262 h 5130710"/>
              <a:gd name="connsiteX2328" fmla="*/ 6467708 w 6842126"/>
              <a:gd name="connsiteY2328" fmla="*/ 169612 h 5130710"/>
              <a:gd name="connsiteX2329" fmla="*/ 6476883 w 6842126"/>
              <a:gd name="connsiteY2329" fmla="*/ 122072 h 5130710"/>
              <a:gd name="connsiteX2330" fmla="*/ 6477439 w 6842126"/>
              <a:gd name="connsiteY2330" fmla="*/ 119106 h 5130710"/>
              <a:gd name="connsiteX2331" fmla="*/ 6477787 w 6842126"/>
              <a:gd name="connsiteY2331" fmla="*/ 119344 h 5130710"/>
              <a:gd name="connsiteX2332" fmla="*/ 6477981 w 6842126"/>
              <a:gd name="connsiteY2332" fmla="*/ 116222 h 5130710"/>
              <a:gd name="connsiteX2333" fmla="*/ 6478237 w 6842126"/>
              <a:gd name="connsiteY2333" fmla="*/ 114852 h 5130710"/>
              <a:gd name="connsiteX2334" fmla="*/ 6480332 w 6842126"/>
              <a:gd name="connsiteY2334" fmla="*/ 108027 h 5130710"/>
              <a:gd name="connsiteX2335" fmla="*/ 4168567 w 6842126"/>
              <a:gd name="connsiteY2335" fmla="*/ 80736 h 5130710"/>
              <a:gd name="connsiteX2336" fmla="*/ 4168295 w 6842126"/>
              <a:gd name="connsiteY2336" fmla="*/ 86435 h 5130710"/>
              <a:gd name="connsiteX2337" fmla="*/ 4167841 w 6842126"/>
              <a:gd name="connsiteY2337" fmla="*/ 101691 h 5130710"/>
              <a:gd name="connsiteX2338" fmla="*/ 4168453 w 6842126"/>
              <a:gd name="connsiteY2338" fmla="*/ 101382 h 5130710"/>
              <a:gd name="connsiteX2339" fmla="*/ 4158322 w 6842126"/>
              <a:gd name="connsiteY2339" fmla="*/ 127868 h 5130710"/>
              <a:gd name="connsiteX2340" fmla="*/ 4142341 w 6842126"/>
              <a:gd name="connsiteY2340" fmla="*/ 183436 h 5130710"/>
              <a:gd name="connsiteX2341" fmla="*/ 4137426 w 6842126"/>
              <a:gd name="connsiteY2341" fmla="*/ 194846 h 5130710"/>
              <a:gd name="connsiteX2342" fmla="*/ 4141819 w 6842126"/>
              <a:gd name="connsiteY2342" fmla="*/ 165429 h 5130710"/>
              <a:gd name="connsiteX2343" fmla="*/ 4143348 w 6842126"/>
              <a:gd name="connsiteY2343" fmla="*/ 143283 h 5130710"/>
              <a:gd name="connsiteX2344" fmla="*/ 4164995 w 6842126"/>
              <a:gd name="connsiteY2344" fmla="*/ 88961 h 5130710"/>
              <a:gd name="connsiteX2345" fmla="*/ 6030776 w 6842126"/>
              <a:gd name="connsiteY2345" fmla="*/ 77029 h 5130710"/>
              <a:gd name="connsiteX2346" fmla="*/ 6026912 w 6842126"/>
              <a:gd name="connsiteY2346" fmla="*/ 103110 h 5130710"/>
              <a:gd name="connsiteX2347" fmla="*/ 6009093 w 6842126"/>
              <a:gd name="connsiteY2347" fmla="*/ 197117 h 5130710"/>
              <a:gd name="connsiteX2348" fmla="*/ 5983477 w 6842126"/>
              <a:gd name="connsiteY2348" fmla="*/ 264173 h 5130710"/>
              <a:gd name="connsiteX2349" fmla="*/ 5978297 w 6842126"/>
              <a:gd name="connsiteY2349" fmla="*/ 277008 h 5130710"/>
              <a:gd name="connsiteX2350" fmla="*/ 5972223 w 6842126"/>
              <a:gd name="connsiteY2350" fmla="*/ 291108 h 5130710"/>
              <a:gd name="connsiteX2351" fmla="*/ 5990276 w 6842126"/>
              <a:gd name="connsiteY2351" fmla="*/ 213871 h 5130710"/>
              <a:gd name="connsiteX2352" fmla="*/ 6007921 w 6842126"/>
              <a:gd name="connsiteY2352" fmla="*/ 130322 h 5130710"/>
              <a:gd name="connsiteX2353" fmla="*/ 6027892 w 6842126"/>
              <a:gd name="connsiteY2353" fmla="*/ 82939 h 5130710"/>
              <a:gd name="connsiteX2354" fmla="*/ 1642523 w 6842126"/>
              <a:gd name="connsiteY2354" fmla="*/ 68835 h 5130710"/>
              <a:gd name="connsiteX2355" fmla="*/ 1642270 w 6842126"/>
              <a:gd name="connsiteY2355" fmla="*/ 71144 h 5130710"/>
              <a:gd name="connsiteX2356" fmla="*/ 1638154 w 6842126"/>
              <a:gd name="connsiteY2356" fmla="*/ 77572 h 5130710"/>
              <a:gd name="connsiteX2357" fmla="*/ 1543374 w 6842126"/>
              <a:gd name="connsiteY2357" fmla="*/ 62383 h 5130710"/>
              <a:gd name="connsiteX2358" fmla="*/ 1543807 w 6842126"/>
              <a:gd name="connsiteY2358" fmla="*/ 64182 h 5130710"/>
              <a:gd name="connsiteX2359" fmla="*/ 1543847 w 6842126"/>
              <a:gd name="connsiteY2359" fmla="*/ 65091 h 5130710"/>
              <a:gd name="connsiteX2360" fmla="*/ 1541481 w 6842126"/>
              <a:gd name="connsiteY2360" fmla="*/ 72257 h 5130710"/>
              <a:gd name="connsiteX2361" fmla="*/ 1531111 w 6842126"/>
              <a:gd name="connsiteY2361" fmla="*/ 95378 h 5130710"/>
              <a:gd name="connsiteX2362" fmla="*/ 1524637 w 6842126"/>
              <a:gd name="connsiteY2362" fmla="*/ 115772 h 5130710"/>
              <a:gd name="connsiteX2363" fmla="*/ 1527074 w 6842126"/>
              <a:gd name="connsiteY2363" fmla="*/ 98367 h 5130710"/>
              <a:gd name="connsiteX2364" fmla="*/ 1528066 w 6842126"/>
              <a:gd name="connsiteY2364" fmla="*/ 96272 h 5130710"/>
              <a:gd name="connsiteX2365" fmla="*/ 1534339 w 6842126"/>
              <a:gd name="connsiteY2365" fmla="*/ 81636 h 5130710"/>
              <a:gd name="connsiteX2366" fmla="*/ 1543374 w 6842126"/>
              <a:gd name="connsiteY2366" fmla="*/ 62383 h 5130710"/>
              <a:gd name="connsiteX2367" fmla="*/ 1588095 w 6842126"/>
              <a:gd name="connsiteY2367" fmla="*/ 46523 h 5130710"/>
              <a:gd name="connsiteX2368" fmla="*/ 1587942 w 6842126"/>
              <a:gd name="connsiteY2368" fmla="*/ 49725 h 5130710"/>
              <a:gd name="connsiteX2369" fmla="*/ 1587688 w 6842126"/>
              <a:gd name="connsiteY2369" fmla="*/ 58297 h 5130710"/>
              <a:gd name="connsiteX2370" fmla="*/ 1588034 w 6842126"/>
              <a:gd name="connsiteY2370" fmla="*/ 58123 h 5130710"/>
              <a:gd name="connsiteX2371" fmla="*/ 1582340 w 6842126"/>
              <a:gd name="connsiteY2371" fmla="*/ 73003 h 5130710"/>
              <a:gd name="connsiteX2372" fmla="*/ 1573361 w 6842126"/>
              <a:gd name="connsiteY2372" fmla="*/ 104226 h 5130710"/>
              <a:gd name="connsiteX2373" fmla="*/ 1570601 w 6842126"/>
              <a:gd name="connsiteY2373" fmla="*/ 110635 h 5130710"/>
              <a:gd name="connsiteX2374" fmla="*/ 1573068 w 6842126"/>
              <a:gd name="connsiteY2374" fmla="*/ 94108 h 5130710"/>
              <a:gd name="connsiteX2375" fmla="*/ 1573928 w 6842126"/>
              <a:gd name="connsiteY2375" fmla="*/ 81665 h 5130710"/>
              <a:gd name="connsiteX2376" fmla="*/ 1586089 w 6842126"/>
              <a:gd name="connsiteY2376" fmla="*/ 51144 h 5130710"/>
              <a:gd name="connsiteX2377" fmla="*/ 4203269 w 6842126"/>
              <a:gd name="connsiteY2377" fmla="*/ 3338 h 5130710"/>
              <a:gd name="connsiteX2378" fmla="*/ 4203107 w 6842126"/>
              <a:gd name="connsiteY2378" fmla="*/ 10178 h 5130710"/>
              <a:gd name="connsiteX2379" fmla="*/ 4202563 w 6842126"/>
              <a:gd name="connsiteY2379" fmla="*/ 15930 h 5130710"/>
              <a:gd name="connsiteX2380" fmla="*/ 4184081 w 6842126"/>
              <a:gd name="connsiteY2380" fmla="*/ 61138 h 5130710"/>
              <a:gd name="connsiteX2381" fmla="*/ 4184280 w 6842126"/>
              <a:gd name="connsiteY2381" fmla="*/ 56248 h 5130710"/>
              <a:gd name="connsiteX2382" fmla="*/ 4183933 w 6842126"/>
              <a:gd name="connsiteY2382" fmla="*/ 45371 h 5130710"/>
              <a:gd name="connsiteX2383" fmla="*/ 4192940 w 6842126"/>
              <a:gd name="connsiteY2383" fmla="*/ 24638 h 5130710"/>
              <a:gd name="connsiteX2384" fmla="*/ 1607593 w 6842126"/>
              <a:gd name="connsiteY2384" fmla="*/ 3037 h 5130710"/>
              <a:gd name="connsiteX2385" fmla="*/ 1607503 w 6842126"/>
              <a:gd name="connsiteY2385" fmla="*/ 6880 h 5130710"/>
              <a:gd name="connsiteX2386" fmla="*/ 1607196 w 6842126"/>
              <a:gd name="connsiteY2386" fmla="*/ 10112 h 5130710"/>
              <a:gd name="connsiteX2387" fmla="*/ 1596814 w 6842126"/>
              <a:gd name="connsiteY2387" fmla="*/ 35511 h 5130710"/>
              <a:gd name="connsiteX2388" fmla="*/ 1596924 w 6842126"/>
              <a:gd name="connsiteY2388" fmla="*/ 32764 h 5130710"/>
              <a:gd name="connsiteX2389" fmla="*/ 1596728 w 6842126"/>
              <a:gd name="connsiteY2389" fmla="*/ 26653 h 5130710"/>
              <a:gd name="connsiteX2390" fmla="*/ 1601788 w 6842126"/>
              <a:gd name="connsiteY2390" fmla="*/ 15004 h 5130710"/>
              <a:gd name="connsiteX2391" fmla="*/ 4391407 w 6842126"/>
              <a:gd name="connsiteY2391" fmla="*/ 0 h 5130710"/>
              <a:gd name="connsiteX2392" fmla="*/ 4390446 w 6842126"/>
              <a:gd name="connsiteY2392" fmla="*/ 8961 h 5130710"/>
              <a:gd name="connsiteX2393" fmla="*/ 4396685 w 6842126"/>
              <a:gd name="connsiteY2393" fmla="*/ 9781 h 5130710"/>
              <a:gd name="connsiteX2394" fmla="*/ 4388164 w 6842126"/>
              <a:gd name="connsiteY2394" fmla="*/ 34312 h 5130710"/>
              <a:gd name="connsiteX2395" fmla="*/ 4400646 w 6842126"/>
              <a:gd name="connsiteY2395" fmla="*/ 10494 h 5130710"/>
              <a:gd name="connsiteX2396" fmla="*/ 4400195 w 6842126"/>
              <a:gd name="connsiteY2396" fmla="*/ 24557 h 5130710"/>
              <a:gd name="connsiteX2397" fmla="*/ 4400363 w 6842126"/>
              <a:gd name="connsiteY2397" fmla="*/ 30557 h 5130710"/>
              <a:gd name="connsiteX2398" fmla="*/ 4366007 w 6842126"/>
              <a:gd name="connsiteY2398" fmla="*/ 108469 h 5130710"/>
              <a:gd name="connsiteX2399" fmla="*/ 4306525 w 6842126"/>
              <a:gd name="connsiteY2399" fmla="*/ 264175 h 5130710"/>
              <a:gd name="connsiteX2400" fmla="*/ 4293117 w 6842126"/>
              <a:gd name="connsiteY2400" fmla="*/ 296112 h 5130710"/>
              <a:gd name="connsiteX2401" fmla="*/ 4292495 w 6842126"/>
              <a:gd name="connsiteY2401" fmla="*/ 297832 h 5130710"/>
              <a:gd name="connsiteX2402" fmla="*/ 4292693 w 6842126"/>
              <a:gd name="connsiteY2402" fmla="*/ 318189 h 5130710"/>
              <a:gd name="connsiteX2403" fmla="*/ 4297725 w 6842126"/>
              <a:gd name="connsiteY2403" fmla="*/ 306471 h 5130710"/>
              <a:gd name="connsiteX2404" fmla="*/ 4298796 w 6842126"/>
              <a:gd name="connsiteY2404" fmla="*/ 297529 h 5130710"/>
              <a:gd name="connsiteX2405" fmla="*/ 4303013 w 6842126"/>
              <a:gd name="connsiteY2405" fmla="*/ 284454 h 5130710"/>
              <a:gd name="connsiteX2406" fmla="*/ 4305011 w 6842126"/>
              <a:gd name="connsiteY2406" fmla="*/ 286196 h 5130710"/>
              <a:gd name="connsiteX2407" fmla="*/ 4304738 w 6842126"/>
              <a:gd name="connsiteY2407" fmla="*/ 287738 h 5130710"/>
              <a:gd name="connsiteX2408" fmla="*/ 4305174 w 6842126"/>
              <a:gd name="connsiteY2408" fmla="*/ 286519 h 5130710"/>
              <a:gd name="connsiteX2409" fmla="*/ 4305011 w 6842126"/>
              <a:gd name="connsiteY2409" fmla="*/ 286196 h 5130710"/>
              <a:gd name="connsiteX2410" fmla="*/ 4316749 w 6842126"/>
              <a:gd name="connsiteY2410" fmla="*/ 242326 h 5130710"/>
              <a:gd name="connsiteX2411" fmla="*/ 4316288 w 6842126"/>
              <a:gd name="connsiteY2411" fmla="*/ 247753 h 5130710"/>
              <a:gd name="connsiteX2412" fmla="*/ 4316981 w 6842126"/>
              <a:gd name="connsiteY2412" fmla="*/ 250757 h 5130710"/>
              <a:gd name="connsiteX2413" fmla="*/ 4321008 w 6842126"/>
              <a:gd name="connsiteY2413" fmla="*/ 240960 h 5130710"/>
              <a:gd name="connsiteX2414" fmla="*/ 4340875 w 6842126"/>
              <a:gd name="connsiteY2414" fmla="*/ 194089 h 5130710"/>
              <a:gd name="connsiteX2415" fmla="*/ 4349526 w 6842126"/>
              <a:gd name="connsiteY2415" fmla="*/ 188758 h 5130710"/>
              <a:gd name="connsiteX2416" fmla="*/ 4372347 w 6842126"/>
              <a:gd name="connsiteY2416" fmla="*/ 136620 h 5130710"/>
              <a:gd name="connsiteX2417" fmla="*/ 4383715 w 6842126"/>
              <a:gd name="connsiteY2417" fmla="*/ 130688 h 5130710"/>
              <a:gd name="connsiteX2418" fmla="*/ 4385338 w 6842126"/>
              <a:gd name="connsiteY2418" fmla="*/ 127608 h 5130710"/>
              <a:gd name="connsiteX2419" fmla="*/ 4386070 w 6842126"/>
              <a:gd name="connsiteY2419" fmla="*/ 124592 h 5130710"/>
              <a:gd name="connsiteX2420" fmla="*/ 4388457 w 6842126"/>
              <a:gd name="connsiteY2420" fmla="*/ 120458 h 5130710"/>
              <a:gd name="connsiteX2421" fmla="*/ 4389387 w 6842126"/>
              <a:gd name="connsiteY2421" fmla="*/ 120269 h 5130710"/>
              <a:gd name="connsiteX2422" fmla="*/ 4389751 w 6842126"/>
              <a:gd name="connsiteY2422" fmla="*/ 118210 h 5130710"/>
              <a:gd name="connsiteX2423" fmla="*/ 4388457 w 6842126"/>
              <a:gd name="connsiteY2423" fmla="*/ 120458 h 5130710"/>
              <a:gd name="connsiteX2424" fmla="*/ 4387008 w 6842126"/>
              <a:gd name="connsiteY2424" fmla="*/ 120748 h 5130710"/>
              <a:gd name="connsiteX2425" fmla="*/ 4398013 w 6842126"/>
              <a:gd name="connsiteY2425" fmla="*/ 108263 h 5130710"/>
              <a:gd name="connsiteX2426" fmla="*/ 4375159 w 6842126"/>
              <a:gd name="connsiteY2426" fmla="*/ 162728 h 5130710"/>
              <a:gd name="connsiteX2427" fmla="*/ 4377710 w 6842126"/>
              <a:gd name="connsiteY2427" fmla="*/ 174529 h 5130710"/>
              <a:gd name="connsiteX2428" fmla="*/ 4363026 w 6842126"/>
              <a:gd name="connsiteY2428" fmla="*/ 226025 h 5130710"/>
              <a:gd name="connsiteX2429" fmla="*/ 4347504 w 6842126"/>
              <a:gd name="connsiteY2429" fmla="*/ 263986 h 5130710"/>
              <a:gd name="connsiteX2430" fmla="*/ 4347483 w 6842126"/>
              <a:gd name="connsiteY2430" fmla="*/ 264041 h 5130710"/>
              <a:gd name="connsiteX2431" fmla="*/ 4347577 w 6842126"/>
              <a:gd name="connsiteY2431" fmla="*/ 273622 h 5130710"/>
              <a:gd name="connsiteX2432" fmla="*/ 4345849 w 6842126"/>
              <a:gd name="connsiteY2432" fmla="*/ 293297 h 5130710"/>
              <a:gd name="connsiteX2433" fmla="*/ 4347479 w 6842126"/>
              <a:gd name="connsiteY2433" fmla="*/ 292213 h 5130710"/>
              <a:gd name="connsiteX2434" fmla="*/ 4350891 w 6842126"/>
              <a:gd name="connsiteY2434" fmla="*/ 289325 h 5130710"/>
              <a:gd name="connsiteX2435" fmla="*/ 4362446 w 6842126"/>
              <a:gd name="connsiteY2435" fmla="*/ 269438 h 5130710"/>
              <a:gd name="connsiteX2436" fmla="*/ 4379590 w 6842126"/>
              <a:gd name="connsiteY2436" fmla="*/ 236721 h 5130710"/>
              <a:gd name="connsiteX2437" fmla="*/ 4399601 w 6842126"/>
              <a:gd name="connsiteY2437" fmla="*/ 192161 h 5130710"/>
              <a:gd name="connsiteX2438" fmla="*/ 4451297 w 6842126"/>
              <a:gd name="connsiteY2438" fmla="*/ 78452 h 5130710"/>
              <a:gd name="connsiteX2439" fmla="*/ 4454752 w 6842126"/>
              <a:gd name="connsiteY2439" fmla="*/ 70881 h 5130710"/>
              <a:gd name="connsiteX2440" fmla="*/ 4455383 w 6842126"/>
              <a:gd name="connsiteY2440" fmla="*/ 79824 h 5130710"/>
              <a:gd name="connsiteX2441" fmla="*/ 4455884 w 6842126"/>
              <a:gd name="connsiteY2441" fmla="*/ 82898 h 5130710"/>
              <a:gd name="connsiteX2442" fmla="*/ 4445896 w 6842126"/>
              <a:gd name="connsiteY2442" fmla="*/ 106807 h 5130710"/>
              <a:gd name="connsiteX2443" fmla="*/ 4419780 w 6842126"/>
              <a:gd name="connsiteY2443" fmla="*/ 168886 h 5130710"/>
              <a:gd name="connsiteX2444" fmla="*/ 4430921 w 6842126"/>
              <a:gd name="connsiteY2444" fmla="*/ 180008 h 5130710"/>
              <a:gd name="connsiteX2445" fmla="*/ 4421947 w 6842126"/>
              <a:gd name="connsiteY2445" fmla="*/ 209369 h 5130710"/>
              <a:gd name="connsiteX2446" fmla="*/ 4416135 w 6842126"/>
              <a:gd name="connsiteY2446" fmla="*/ 238868 h 5130710"/>
              <a:gd name="connsiteX2447" fmla="*/ 4412755 w 6842126"/>
              <a:gd name="connsiteY2447" fmla="*/ 247707 h 5130710"/>
              <a:gd name="connsiteX2448" fmla="*/ 4413030 w 6842126"/>
              <a:gd name="connsiteY2448" fmla="*/ 247377 h 5130710"/>
              <a:gd name="connsiteX2449" fmla="*/ 4414419 w 6842126"/>
              <a:gd name="connsiteY2449" fmla="*/ 246990 h 5130710"/>
              <a:gd name="connsiteX2450" fmla="*/ 4414341 w 6842126"/>
              <a:gd name="connsiteY2450" fmla="*/ 253881 h 5130710"/>
              <a:gd name="connsiteX2451" fmla="*/ 4412653 w 6842126"/>
              <a:gd name="connsiteY2451" fmla="*/ 260694 h 5130710"/>
              <a:gd name="connsiteX2452" fmla="*/ 4415653 w 6842126"/>
              <a:gd name="connsiteY2452" fmla="*/ 258170 h 5130710"/>
              <a:gd name="connsiteX2453" fmla="*/ 4421336 w 6842126"/>
              <a:gd name="connsiteY2453" fmla="*/ 255108 h 5130710"/>
              <a:gd name="connsiteX2454" fmla="*/ 4432988 w 6842126"/>
              <a:gd name="connsiteY2454" fmla="*/ 227857 h 5130710"/>
              <a:gd name="connsiteX2455" fmla="*/ 4447229 w 6842126"/>
              <a:gd name="connsiteY2455" fmla="*/ 209697 h 5130710"/>
              <a:gd name="connsiteX2456" fmla="*/ 4429992 w 6842126"/>
              <a:gd name="connsiteY2456" fmla="*/ 249392 h 5130710"/>
              <a:gd name="connsiteX2457" fmla="*/ 4429763 w 6842126"/>
              <a:gd name="connsiteY2457" fmla="*/ 266444 h 5130710"/>
              <a:gd name="connsiteX2458" fmla="*/ 4420985 w 6842126"/>
              <a:gd name="connsiteY2458" fmla="*/ 281466 h 5130710"/>
              <a:gd name="connsiteX2459" fmla="*/ 4420972 w 6842126"/>
              <a:gd name="connsiteY2459" fmla="*/ 282373 h 5130710"/>
              <a:gd name="connsiteX2460" fmla="*/ 4422545 w 6842126"/>
              <a:gd name="connsiteY2460" fmla="*/ 279034 h 5130710"/>
              <a:gd name="connsiteX2461" fmla="*/ 4427981 w 6842126"/>
              <a:gd name="connsiteY2461" fmla="*/ 279605 h 5130710"/>
              <a:gd name="connsiteX2462" fmla="*/ 4416652 w 6842126"/>
              <a:gd name="connsiteY2462" fmla="*/ 316510 h 5130710"/>
              <a:gd name="connsiteX2463" fmla="*/ 4420022 w 6842126"/>
              <a:gd name="connsiteY2463" fmla="*/ 317744 h 5130710"/>
              <a:gd name="connsiteX2464" fmla="*/ 4421035 w 6842126"/>
              <a:gd name="connsiteY2464" fmla="*/ 318148 h 5130710"/>
              <a:gd name="connsiteX2465" fmla="*/ 4426693 w 6842126"/>
              <a:gd name="connsiteY2465" fmla="*/ 301910 h 5130710"/>
              <a:gd name="connsiteX2466" fmla="*/ 4434997 w 6842126"/>
              <a:gd name="connsiteY2466" fmla="*/ 280359 h 5130710"/>
              <a:gd name="connsiteX2467" fmla="*/ 4451357 w 6842126"/>
              <a:gd name="connsiteY2467" fmla="*/ 243058 h 5130710"/>
              <a:gd name="connsiteX2468" fmla="*/ 4455835 w 6842126"/>
              <a:gd name="connsiteY2468" fmla="*/ 233764 h 5130710"/>
              <a:gd name="connsiteX2469" fmla="*/ 4455566 w 6842126"/>
              <a:gd name="connsiteY2469" fmla="*/ 235893 h 5130710"/>
              <a:gd name="connsiteX2470" fmla="*/ 4453385 w 6842126"/>
              <a:gd name="connsiteY2470" fmla="*/ 253548 h 5130710"/>
              <a:gd name="connsiteX2471" fmla="*/ 4443617 w 6842126"/>
              <a:gd name="connsiteY2471" fmla="*/ 277355 h 5130710"/>
              <a:gd name="connsiteX2472" fmla="*/ 4440101 w 6842126"/>
              <a:gd name="connsiteY2472" fmla="*/ 303962 h 5130710"/>
              <a:gd name="connsiteX2473" fmla="*/ 4448887 w 6842126"/>
              <a:gd name="connsiteY2473" fmla="*/ 288373 h 5130710"/>
              <a:gd name="connsiteX2474" fmla="*/ 4446885 w 6842126"/>
              <a:gd name="connsiteY2474" fmla="*/ 302106 h 5130710"/>
              <a:gd name="connsiteX2475" fmla="*/ 4448737 w 6842126"/>
              <a:gd name="connsiteY2475" fmla="*/ 299227 h 5130710"/>
              <a:gd name="connsiteX2476" fmla="*/ 4450355 w 6842126"/>
              <a:gd name="connsiteY2476" fmla="*/ 294877 h 5130710"/>
              <a:gd name="connsiteX2477" fmla="*/ 4446459 w 6842126"/>
              <a:gd name="connsiteY2477" fmla="*/ 315602 h 5130710"/>
              <a:gd name="connsiteX2478" fmla="*/ 4444215 w 6842126"/>
              <a:gd name="connsiteY2478" fmla="*/ 320417 h 5130710"/>
              <a:gd name="connsiteX2479" fmla="*/ 4443239 w 6842126"/>
              <a:gd name="connsiteY2479" fmla="*/ 327115 h 5130710"/>
              <a:gd name="connsiteX2480" fmla="*/ 4439439 w 6842126"/>
              <a:gd name="connsiteY2480" fmla="*/ 353314 h 5130710"/>
              <a:gd name="connsiteX2481" fmla="*/ 4445457 w 6842126"/>
              <a:gd name="connsiteY2481" fmla="*/ 340469 h 5130710"/>
              <a:gd name="connsiteX2482" fmla="*/ 4449657 w 6842126"/>
              <a:gd name="connsiteY2482" fmla="*/ 330512 h 5130710"/>
              <a:gd name="connsiteX2483" fmla="*/ 4457303 w 6842126"/>
              <a:gd name="connsiteY2483" fmla="*/ 290237 h 5130710"/>
              <a:gd name="connsiteX2484" fmla="*/ 4462713 w 6842126"/>
              <a:gd name="connsiteY2484" fmla="*/ 293591 h 5130710"/>
              <a:gd name="connsiteX2485" fmla="*/ 4462321 w 6842126"/>
              <a:gd name="connsiteY2485" fmla="*/ 301789 h 5130710"/>
              <a:gd name="connsiteX2486" fmla="*/ 4465663 w 6842126"/>
              <a:gd name="connsiteY2486" fmla="*/ 294537 h 5130710"/>
              <a:gd name="connsiteX2487" fmla="*/ 4474392 w 6842126"/>
              <a:gd name="connsiteY2487" fmla="*/ 276451 h 5130710"/>
              <a:gd name="connsiteX2488" fmla="*/ 4473521 w 6842126"/>
              <a:gd name="connsiteY2488" fmla="*/ 282298 h 5130710"/>
              <a:gd name="connsiteX2489" fmla="*/ 4469031 w 6842126"/>
              <a:gd name="connsiteY2489" fmla="*/ 324758 h 5130710"/>
              <a:gd name="connsiteX2490" fmla="*/ 4463663 w 6842126"/>
              <a:gd name="connsiteY2490" fmla="*/ 346483 h 5130710"/>
              <a:gd name="connsiteX2491" fmla="*/ 4466780 w 6842126"/>
              <a:gd name="connsiteY2491" fmla="*/ 345562 h 5130710"/>
              <a:gd name="connsiteX2492" fmla="*/ 4466843 w 6842126"/>
              <a:gd name="connsiteY2492" fmla="*/ 345448 h 5130710"/>
              <a:gd name="connsiteX2493" fmla="*/ 4466649 w 6842126"/>
              <a:gd name="connsiteY2493" fmla="*/ 347281 h 5130710"/>
              <a:gd name="connsiteX2494" fmla="*/ 4456935 w 6842126"/>
              <a:gd name="connsiteY2494" fmla="*/ 415961 h 5130710"/>
              <a:gd name="connsiteX2495" fmla="*/ 4455747 w 6842126"/>
              <a:gd name="connsiteY2495" fmla="*/ 428368 h 5130710"/>
              <a:gd name="connsiteX2496" fmla="*/ 4458141 w 6842126"/>
              <a:gd name="connsiteY2496" fmla="*/ 419430 h 5130710"/>
              <a:gd name="connsiteX2497" fmla="*/ 4463460 w 6842126"/>
              <a:gd name="connsiteY2497" fmla="*/ 372456 h 5130710"/>
              <a:gd name="connsiteX2498" fmla="*/ 4473365 w 6842126"/>
              <a:gd name="connsiteY2498" fmla="*/ 316954 h 5130710"/>
              <a:gd name="connsiteX2499" fmla="*/ 4471384 w 6842126"/>
              <a:gd name="connsiteY2499" fmla="*/ 341043 h 5130710"/>
              <a:gd name="connsiteX2500" fmla="*/ 4472059 w 6842126"/>
              <a:gd name="connsiteY2500" fmla="*/ 336251 h 5130710"/>
              <a:gd name="connsiteX2501" fmla="*/ 4474459 w 6842126"/>
              <a:gd name="connsiteY2501" fmla="*/ 332020 h 5130710"/>
              <a:gd name="connsiteX2502" fmla="*/ 4475793 w 6842126"/>
              <a:gd name="connsiteY2502" fmla="*/ 330675 h 5130710"/>
              <a:gd name="connsiteX2503" fmla="*/ 4477778 w 6842126"/>
              <a:gd name="connsiteY2503" fmla="*/ 312029 h 5130710"/>
              <a:gd name="connsiteX2504" fmla="*/ 4479702 w 6842126"/>
              <a:gd name="connsiteY2504" fmla="*/ 294573 h 5130710"/>
              <a:gd name="connsiteX2505" fmla="*/ 4488410 w 6842126"/>
              <a:gd name="connsiteY2505" fmla="*/ 284395 h 5130710"/>
              <a:gd name="connsiteX2506" fmla="*/ 4490593 w 6842126"/>
              <a:gd name="connsiteY2506" fmla="*/ 285724 h 5130710"/>
              <a:gd name="connsiteX2507" fmla="*/ 4488675 w 6842126"/>
              <a:gd name="connsiteY2507" fmla="*/ 318773 h 5130710"/>
              <a:gd name="connsiteX2508" fmla="*/ 4490563 w 6842126"/>
              <a:gd name="connsiteY2508" fmla="*/ 315706 h 5130710"/>
              <a:gd name="connsiteX2509" fmla="*/ 4490913 w 6842126"/>
              <a:gd name="connsiteY2509" fmla="*/ 321776 h 5130710"/>
              <a:gd name="connsiteX2510" fmla="*/ 4489079 w 6842126"/>
              <a:gd name="connsiteY2510" fmla="*/ 326735 h 5130710"/>
              <a:gd name="connsiteX2511" fmla="*/ 4488387 w 6842126"/>
              <a:gd name="connsiteY2511" fmla="*/ 323513 h 5130710"/>
              <a:gd name="connsiteX2512" fmla="*/ 4487884 w 6842126"/>
              <a:gd name="connsiteY2512" fmla="*/ 331776 h 5130710"/>
              <a:gd name="connsiteX2513" fmla="*/ 4489079 w 6842126"/>
              <a:gd name="connsiteY2513" fmla="*/ 326735 h 5130710"/>
              <a:gd name="connsiteX2514" fmla="*/ 4488737 w 6842126"/>
              <a:gd name="connsiteY2514" fmla="*/ 338257 h 5130710"/>
              <a:gd name="connsiteX2515" fmla="*/ 4488241 w 6842126"/>
              <a:gd name="connsiteY2515" fmla="*/ 344755 h 5130710"/>
              <a:gd name="connsiteX2516" fmla="*/ 4489460 w 6842126"/>
              <a:gd name="connsiteY2516" fmla="*/ 342254 h 5130710"/>
              <a:gd name="connsiteX2517" fmla="*/ 4493421 w 6842126"/>
              <a:gd name="connsiteY2517" fmla="*/ 334916 h 5130710"/>
              <a:gd name="connsiteX2518" fmla="*/ 4495860 w 6842126"/>
              <a:gd name="connsiteY2518" fmla="*/ 314159 h 5130710"/>
              <a:gd name="connsiteX2519" fmla="*/ 4510395 w 6842126"/>
              <a:gd name="connsiteY2519" fmla="*/ 208308 h 5130710"/>
              <a:gd name="connsiteX2520" fmla="*/ 4510353 w 6842126"/>
              <a:gd name="connsiteY2520" fmla="*/ 207055 h 5130710"/>
              <a:gd name="connsiteX2521" fmla="*/ 4510351 w 6842126"/>
              <a:gd name="connsiteY2521" fmla="*/ 206722 h 5130710"/>
              <a:gd name="connsiteX2522" fmla="*/ 4508656 w 6842126"/>
              <a:gd name="connsiteY2522" fmla="*/ 211857 h 5130710"/>
              <a:gd name="connsiteX2523" fmla="*/ 4490199 w 6842126"/>
              <a:gd name="connsiteY2523" fmla="*/ 253009 h 5130710"/>
              <a:gd name="connsiteX2524" fmla="*/ 4478673 w 6842126"/>
              <a:gd name="connsiteY2524" fmla="*/ 289305 h 5130710"/>
              <a:gd name="connsiteX2525" fmla="*/ 4483010 w 6842126"/>
              <a:gd name="connsiteY2525" fmla="*/ 258326 h 5130710"/>
              <a:gd name="connsiteX2526" fmla="*/ 4484779 w 6842126"/>
              <a:gd name="connsiteY2526" fmla="*/ 254598 h 5130710"/>
              <a:gd name="connsiteX2527" fmla="*/ 4495943 w 6842126"/>
              <a:gd name="connsiteY2527" fmla="*/ 228548 h 5130710"/>
              <a:gd name="connsiteX2528" fmla="*/ 4508223 w 6842126"/>
              <a:gd name="connsiteY2528" fmla="*/ 201039 h 5130710"/>
              <a:gd name="connsiteX2529" fmla="*/ 4510640 w 6842126"/>
              <a:gd name="connsiteY2529" fmla="*/ 196740 h 5130710"/>
              <a:gd name="connsiteX2530" fmla="*/ 4510771 w 6842126"/>
              <a:gd name="connsiteY2530" fmla="*/ 193875 h 5130710"/>
              <a:gd name="connsiteX2531" fmla="*/ 4517331 w 6842126"/>
              <a:gd name="connsiteY2531" fmla="*/ 180588 h 5130710"/>
              <a:gd name="connsiteX2532" fmla="*/ 4511901 w 6842126"/>
              <a:gd name="connsiteY2532" fmla="*/ 228976 h 5130710"/>
              <a:gd name="connsiteX2533" fmla="*/ 4504910 w 6842126"/>
              <a:gd name="connsiteY2533" fmla="*/ 292590 h 5130710"/>
              <a:gd name="connsiteX2534" fmla="*/ 4501515 w 6842126"/>
              <a:gd name="connsiteY2534" fmla="*/ 327711 h 5130710"/>
              <a:gd name="connsiteX2535" fmla="*/ 4503118 w 6842126"/>
              <a:gd name="connsiteY2535" fmla="*/ 328958 h 5130710"/>
              <a:gd name="connsiteX2536" fmla="*/ 4506779 w 6842126"/>
              <a:gd name="connsiteY2536" fmla="*/ 334270 h 5130710"/>
              <a:gd name="connsiteX2537" fmla="*/ 4507127 w 6842126"/>
              <a:gd name="connsiteY2537" fmla="*/ 334825 h 5130710"/>
              <a:gd name="connsiteX2538" fmla="*/ 4508090 w 6842126"/>
              <a:gd name="connsiteY2538" fmla="*/ 326525 h 5130710"/>
              <a:gd name="connsiteX2539" fmla="*/ 4510296 w 6842126"/>
              <a:gd name="connsiteY2539" fmla="*/ 305492 h 5130710"/>
              <a:gd name="connsiteX2540" fmla="*/ 4527406 w 6842126"/>
              <a:gd name="connsiteY2540" fmla="*/ 148485 h 5130710"/>
              <a:gd name="connsiteX2541" fmla="*/ 4534550 w 6842126"/>
              <a:gd name="connsiteY2541" fmla="*/ 122747 h 5130710"/>
              <a:gd name="connsiteX2542" fmla="*/ 4533993 w 6842126"/>
              <a:gd name="connsiteY2542" fmla="*/ 131055 h 5130710"/>
              <a:gd name="connsiteX2543" fmla="*/ 4529913 w 6842126"/>
              <a:gd name="connsiteY2543" fmla="*/ 142376 h 5130710"/>
              <a:gd name="connsiteX2544" fmla="*/ 4527731 w 6842126"/>
              <a:gd name="connsiteY2544" fmla="*/ 152132 h 5130710"/>
              <a:gd name="connsiteX2545" fmla="*/ 4531783 w 6842126"/>
              <a:gd name="connsiteY2545" fmla="*/ 150437 h 5130710"/>
              <a:gd name="connsiteX2546" fmla="*/ 4531383 w 6842126"/>
              <a:gd name="connsiteY2546" fmla="*/ 153387 h 5130710"/>
              <a:gd name="connsiteX2547" fmla="*/ 4532968 w 6842126"/>
              <a:gd name="connsiteY2547" fmla="*/ 182212 h 5130710"/>
              <a:gd name="connsiteX2548" fmla="*/ 4537717 w 6842126"/>
              <a:gd name="connsiteY2548" fmla="*/ 140853 h 5130710"/>
              <a:gd name="connsiteX2549" fmla="*/ 4538087 w 6842126"/>
              <a:gd name="connsiteY2549" fmla="*/ 138270 h 5130710"/>
              <a:gd name="connsiteX2550" fmla="*/ 4538256 w 6842126"/>
              <a:gd name="connsiteY2550" fmla="*/ 137936 h 5130710"/>
              <a:gd name="connsiteX2551" fmla="*/ 4541291 w 6842126"/>
              <a:gd name="connsiteY2551" fmla="*/ 130009 h 5130710"/>
              <a:gd name="connsiteX2552" fmla="*/ 4536925 w 6842126"/>
              <a:gd name="connsiteY2552" fmla="*/ 189038 h 5130710"/>
              <a:gd name="connsiteX2553" fmla="*/ 4528019 w 6842126"/>
              <a:gd name="connsiteY2553" fmla="*/ 280901 h 5130710"/>
              <a:gd name="connsiteX2554" fmla="*/ 4526160 w 6842126"/>
              <a:gd name="connsiteY2554" fmla="*/ 292046 h 5130710"/>
              <a:gd name="connsiteX2555" fmla="*/ 4530256 w 6842126"/>
              <a:gd name="connsiteY2555" fmla="*/ 280206 h 5130710"/>
              <a:gd name="connsiteX2556" fmla="*/ 4552623 w 6842126"/>
              <a:gd name="connsiteY2556" fmla="*/ 115092 h 5130710"/>
              <a:gd name="connsiteX2557" fmla="*/ 4534503 w 6842126"/>
              <a:gd name="connsiteY2557" fmla="*/ 293888 h 5130710"/>
              <a:gd name="connsiteX2558" fmla="*/ 4533612 w 6842126"/>
              <a:gd name="connsiteY2558" fmla="*/ 308310 h 5130710"/>
              <a:gd name="connsiteX2559" fmla="*/ 4533863 w 6842126"/>
              <a:gd name="connsiteY2559" fmla="*/ 310293 h 5130710"/>
              <a:gd name="connsiteX2560" fmla="*/ 4534144 w 6842126"/>
              <a:gd name="connsiteY2560" fmla="*/ 309556 h 5130710"/>
              <a:gd name="connsiteX2561" fmla="*/ 4535483 w 6842126"/>
              <a:gd name="connsiteY2561" fmla="*/ 306193 h 5130710"/>
              <a:gd name="connsiteX2562" fmla="*/ 4534411 w 6842126"/>
              <a:gd name="connsiteY2562" fmla="*/ 314612 h 5130710"/>
              <a:gd name="connsiteX2563" fmla="*/ 4534555 w 6842126"/>
              <a:gd name="connsiteY2563" fmla="*/ 315730 h 5130710"/>
              <a:gd name="connsiteX2564" fmla="*/ 4537167 w 6842126"/>
              <a:gd name="connsiteY2564" fmla="*/ 318287 h 5130710"/>
              <a:gd name="connsiteX2565" fmla="*/ 4541589 w 6842126"/>
              <a:gd name="connsiteY2565" fmla="*/ 291687 h 5130710"/>
              <a:gd name="connsiteX2566" fmla="*/ 4552054 w 6842126"/>
              <a:gd name="connsiteY2566" fmla="*/ 212080 h 5130710"/>
              <a:gd name="connsiteX2567" fmla="*/ 4546042 w 6842126"/>
              <a:gd name="connsiteY2567" fmla="*/ 280335 h 5130710"/>
              <a:gd name="connsiteX2568" fmla="*/ 4540226 w 6842126"/>
              <a:gd name="connsiteY2568" fmla="*/ 333316 h 5130710"/>
              <a:gd name="connsiteX2569" fmla="*/ 4541222 w 6842126"/>
              <a:gd name="connsiteY2569" fmla="*/ 329121 h 5130710"/>
              <a:gd name="connsiteX2570" fmla="*/ 4540351 w 6842126"/>
              <a:gd name="connsiteY2570" fmla="*/ 351665 h 5130710"/>
              <a:gd name="connsiteX2571" fmla="*/ 4547376 w 6842126"/>
              <a:gd name="connsiteY2571" fmla="*/ 336375 h 5130710"/>
              <a:gd name="connsiteX2572" fmla="*/ 4554275 w 6842126"/>
              <a:gd name="connsiteY2572" fmla="*/ 316918 h 5130710"/>
              <a:gd name="connsiteX2573" fmla="*/ 4555246 w 6842126"/>
              <a:gd name="connsiteY2573" fmla="*/ 311219 h 5130710"/>
              <a:gd name="connsiteX2574" fmla="*/ 4556375 w 6842126"/>
              <a:gd name="connsiteY2574" fmla="*/ 309633 h 5130710"/>
              <a:gd name="connsiteX2575" fmla="*/ 4559457 w 6842126"/>
              <a:gd name="connsiteY2575" fmla="*/ 307557 h 5130710"/>
              <a:gd name="connsiteX2576" fmla="*/ 4557673 w 6842126"/>
              <a:gd name="connsiteY2576" fmla="*/ 319688 h 5130710"/>
              <a:gd name="connsiteX2577" fmla="*/ 4557397 w 6842126"/>
              <a:gd name="connsiteY2577" fmla="*/ 326393 h 5130710"/>
              <a:gd name="connsiteX2578" fmla="*/ 4555289 w 6842126"/>
              <a:gd name="connsiteY2578" fmla="*/ 350347 h 5130710"/>
              <a:gd name="connsiteX2579" fmla="*/ 4552525 w 6842126"/>
              <a:gd name="connsiteY2579" fmla="*/ 387471 h 5130710"/>
              <a:gd name="connsiteX2580" fmla="*/ 4555077 w 6842126"/>
              <a:gd name="connsiteY2580" fmla="*/ 383559 h 5130710"/>
              <a:gd name="connsiteX2581" fmla="*/ 4555877 w 6842126"/>
              <a:gd name="connsiteY2581" fmla="*/ 381214 h 5130710"/>
              <a:gd name="connsiteX2582" fmla="*/ 4564141 w 6842126"/>
              <a:gd name="connsiteY2582" fmla="*/ 362555 h 5130710"/>
              <a:gd name="connsiteX2583" fmla="*/ 4565453 w 6842126"/>
              <a:gd name="connsiteY2583" fmla="*/ 378595 h 5130710"/>
              <a:gd name="connsiteX2584" fmla="*/ 4571113 w 6842126"/>
              <a:gd name="connsiteY2584" fmla="*/ 376838 h 5130710"/>
              <a:gd name="connsiteX2585" fmla="*/ 4574974 w 6842126"/>
              <a:gd name="connsiteY2585" fmla="*/ 374777 h 5130710"/>
              <a:gd name="connsiteX2586" fmla="*/ 4587303 w 6842126"/>
              <a:gd name="connsiteY2586" fmla="*/ 348385 h 5130710"/>
              <a:gd name="connsiteX2587" fmla="*/ 4595138 w 6842126"/>
              <a:gd name="connsiteY2587" fmla="*/ 340749 h 5130710"/>
              <a:gd name="connsiteX2588" fmla="*/ 4586411 w 6842126"/>
              <a:gd name="connsiteY2588" fmla="*/ 365701 h 5130710"/>
              <a:gd name="connsiteX2589" fmla="*/ 4585851 w 6842126"/>
              <a:gd name="connsiteY2589" fmla="*/ 379406 h 5130710"/>
              <a:gd name="connsiteX2590" fmla="*/ 4584809 w 6842126"/>
              <a:gd name="connsiteY2590" fmla="*/ 398930 h 5130710"/>
              <a:gd name="connsiteX2591" fmla="*/ 4590868 w 6842126"/>
              <a:gd name="connsiteY2591" fmla="*/ 370098 h 5130710"/>
              <a:gd name="connsiteX2592" fmla="*/ 4591392 w 6842126"/>
              <a:gd name="connsiteY2592" fmla="*/ 371668 h 5130710"/>
              <a:gd name="connsiteX2593" fmla="*/ 4593471 w 6842126"/>
              <a:gd name="connsiteY2593" fmla="*/ 395887 h 5130710"/>
              <a:gd name="connsiteX2594" fmla="*/ 4591557 w 6842126"/>
              <a:gd name="connsiteY2594" fmla="*/ 405665 h 5130710"/>
              <a:gd name="connsiteX2595" fmla="*/ 4595234 w 6842126"/>
              <a:gd name="connsiteY2595" fmla="*/ 406389 h 5130710"/>
              <a:gd name="connsiteX2596" fmla="*/ 4597401 w 6842126"/>
              <a:gd name="connsiteY2596" fmla="*/ 407943 h 5130710"/>
              <a:gd name="connsiteX2597" fmla="*/ 4604481 w 6842126"/>
              <a:gd name="connsiteY2597" fmla="*/ 384830 h 5130710"/>
              <a:gd name="connsiteX2598" fmla="*/ 4606583 w 6842126"/>
              <a:gd name="connsiteY2598" fmla="*/ 378473 h 5130710"/>
              <a:gd name="connsiteX2599" fmla="*/ 4607579 w 6842126"/>
              <a:gd name="connsiteY2599" fmla="*/ 367206 h 5130710"/>
              <a:gd name="connsiteX2600" fmla="*/ 4610009 w 6842126"/>
              <a:gd name="connsiteY2600" fmla="*/ 362057 h 5130710"/>
              <a:gd name="connsiteX2601" fmla="*/ 4610729 w 6842126"/>
              <a:gd name="connsiteY2601" fmla="*/ 351146 h 5130710"/>
              <a:gd name="connsiteX2602" fmla="*/ 4613686 w 6842126"/>
              <a:gd name="connsiteY2602" fmla="*/ 326414 h 5130710"/>
              <a:gd name="connsiteX2603" fmla="*/ 4617905 w 6842126"/>
              <a:gd name="connsiteY2603" fmla="*/ 313339 h 5130710"/>
              <a:gd name="connsiteX2604" fmla="*/ 4619899 w 6842126"/>
              <a:gd name="connsiteY2604" fmla="*/ 315080 h 5130710"/>
              <a:gd name="connsiteX2605" fmla="*/ 4630155 w 6842126"/>
              <a:gd name="connsiteY2605" fmla="*/ 282239 h 5130710"/>
              <a:gd name="connsiteX2606" fmla="*/ 4622717 w 6842126"/>
              <a:gd name="connsiteY2606" fmla="*/ 316249 h 5130710"/>
              <a:gd name="connsiteX2607" fmla="*/ 4619899 w 6842126"/>
              <a:gd name="connsiteY2607" fmla="*/ 315080 h 5130710"/>
              <a:gd name="connsiteX2608" fmla="*/ 4631641 w 6842126"/>
              <a:gd name="connsiteY2608" fmla="*/ 271212 h 5130710"/>
              <a:gd name="connsiteX2609" fmla="*/ 4632393 w 6842126"/>
              <a:gd name="connsiteY2609" fmla="*/ 281545 h 5130710"/>
              <a:gd name="connsiteX2610" fmla="*/ 4639283 w 6842126"/>
              <a:gd name="connsiteY2610" fmla="*/ 287929 h 5130710"/>
              <a:gd name="connsiteX2611" fmla="*/ 4635615 w 6842126"/>
              <a:gd name="connsiteY2611" fmla="*/ 324861 h 5130710"/>
              <a:gd name="connsiteX2612" fmla="*/ 4633976 w 6842126"/>
              <a:gd name="connsiteY2612" fmla="*/ 337891 h 5130710"/>
              <a:gd name="connsiteX2613" fmla="*/ 4635162 w 6842126"/>
              <a:gd name="connsiteY2613" fmla="*/ 335992 h 5130710"/>
              <a:gd name="connsiteX2614" fmla="*/ 4643371 w 6842126"/>
              <a:gd name="connsiteY2614" fmla="*/ 312933 h 5130710"/>
              <a:gd name="connsiteX2615" fmla="*/ 4646300 w 6842126"/>
              <a:gd name="connsiteY2615" fmla="*/ 305208 h 5130710"/>
              <a:gd name="connsiteX2616" fmla="*/ 4649889 w 6842126"/>
              <a:gd name="connsiteY2616" fmla="*/ 274666 h 5130710"/>
              <a:gd name="connsiteX2617" fmla="*/ 4656857 w 6842126"/>
              <a:gd name="connsiteY2617" fmla="*/ 237818 h 5130710"/>
              <a:gd name="connsiteX2618" fmla="*/ 4660525 w 6842126"/>
              <a:gd name="connsiteY2618" fmla="*/ 249634 h 5130710"/>
              <a:gd name="connsiteX2619" fmla="*/ 4658743 w 6842126"/>
              <a:gd name="connsiteY2619" fmla="*/ 268936 h 5130710"/>
              <a:gd name="connsiteX2620" fmla="*/ 4659041 w 6842126"/>
              <a:gd name="connsiteY2620" fmla="*/ 271608 h 5130710"/>
              <a:gd name="connsiteX2621" fmla="*/ 4661041 w 6842126"/>
              <a:gd name="connsiteY2621" fmla="*/ 266332 h 5130710"/>
              <a:gd name="connsiteX2622" fmla="*/ 4680721 w 6842126"/>
              <a:gd name="connsiteY2622" fmla="*/ 221316 h 5130710"/>
              <a:gd name="connsiteX2623" fmla="*/ 4666235 w 6842126"/>
              <a:gd name="connsiteY2623" fmla="*/ 270472 h 5130710"/>
              <a:gd name="connsiteX2624" fmla="*/ 4660883 w 6842126"/>
              <a:gd name="connsiteY2624" fmla="*/ 288225 h 5130710"/>
              <a:gd name="connsiteX2625" fmla="*/ 4662466 w 6842126"/>
              <a:gd name="connsiteY2625" fmla="*/ 302506 h 5130710"/>
              <a:gd name="connsiteX2626" fmla="*/ 4659767 w 6842126"/>
              <a:gd name="connsiteY2626" fmla="*/ 333247 h 5130710"/>
              <a:gd name="connsiteX2627" fmla="*/ 4666651 w 6842126"/>
              <a:gd name="connsiteY2627" fmla="*/ 331966 h 5130710"/>
              <a:gd name="connsiteX2628" fmla="*/ 4668164 w 6842126"/>
              <a:gd name="connsiteY2628" fmla="*/ 331669 h 5130710"/>
              <a:gd name="connsiteX2629" fmla="*/ 4670582 w 6842126"/>
              <a:gd name="connsiteY2629" fmla="*/ 322894 h 5130710"/>
              <a:gd name="connsiteX2630" fmla="*/ 4670481 w 6842126"/>
              <a:gd name="connsiteY2630" fmla="*/ 322561 h 5130710"/>
              <a:gd name="connsiteX2631" fmla="*/ 4670621 w 6842126"/>
              <a:gd name="connsiteY2631" fmla="*/ 322758 h 5130710"/>
              <a:gd name="connsiteX2632" fmla="*/ 4670765 w 6842126"/>
              <a:gd name="connsiteY2632" fmla="*/ 322235 h 5130710"/>
              <a:gd name="connsiteX2633" fmla="*/ 4670481 w 6842126"/>
              <a:gd name="connsiteY2633" fmla="*/ 322561 h 5130710"/>
              <a:gd name="connsiteX2634" fmla="*/ 4670887 w 6842126"/>
              <a:gd name="connsiteY2634" fmla="*/ 315958 h 5130710"/>
              <a:gd name="connsiteX2635" fmla="*/ 4672227 w 6842126"/>
              <a:gd name="connsiteY2635" fmla="*/ 317663 h 5130710"/>
              <a:gd name="connsiteX2636" fmla="*/ 4678721 w 6842126"/>
              <a:gd name="connsiteY2636" fmla="*/ 299059 h 5130710"/>
              <a:gd name="connsiteX2637" fmla="*/ 4688473 w 6842126"/>
              <a:gd name="connsiteY2637" fmla="*/ 283043 h 5130710"/>
              <a:gd name="connsiteX2638" fmla="*/ 4688345 w 6842126"/>
              <a:gd name="connsiteY2638" fmla="*/ 292732 h 5130710"/>
              <a:gd name="connsiteX2639" fmla="*/ 4699675 w 6842126"/>
              <a:gd name="connsiteY2639" fmla="*/ 289515 h 5130710"/>
              <a:gd name="connsiteX2640" fmla="*/ 4686736 w 6842126"/>
              <a:gd name="connsiteY2640" fmla="*/ 325764 h 5130710"/>
              <a:gd name="connsiteX2641" fmla="*/ 4687353 w 6842126"/>
              <a:gd name="connsiteY2641" fmla="*/ 327917 h 5130710"/>
              <a:gd name="connsiteX2642" fmla="*/ 4688999 w 6842126"/>
              <a:gd name="connsiteY2642" fmla="*/ 327594 h 5130710"/>
              <a:gd name="connsiteX2643" fmla="*/ 4697177 w 6842126"/>
              <a:gd name="connsiteY2643" fmla="*/ 325791 h 5130710"/>
              <a:gd name="connsiteX2644" fmla="*/ 4701320 w 6842126"/>
              <a:gd name="connsiteY2644" fmla="*/ 316671 h 5130710"/>
              <a:gd name="connsiteX2645" fmla="*/ 4704245 w 6842126"/>
              <a:gd name="connsiteY2645" fmla="*/ 292991 h 5130710"/>
              <a:gd name="connsiteX2646" fmla="*/ 4708091 w 6842126"/>
              <a:gd name="connsiteY2646" fmla="*/ 298956 h 5130710"/>
              <a:gd name="connsiteX2647" fmla="*/ 4707673 w 6842126"/>
              <a:gd name="connsiteY2647" fmla="*/ 305555 h 5130710"/>
              <a:gd name="connsiteX2648" fmla="*/ 4704782 w 6842126"/>
              <a:gd name="connsiteY2648" fmla="*/ 312176 h 5130710"/>
              <a:gd name="connsiteX2649" fmla="*/ 4702313 w 6842126"/>
              <a:gd name="connsiteY2649" fmla="*/ 318097 h 5130710"/>
              <a:gd name="connsiteX2650" fmla="*/ 4701877 w 6842126"/>
              <a:gd name="connsiteY2650" fmla="*/ 324754 h 5130710"/>
              <a:gd name="connsiteX2651" fmla="*/ 4704675 w 6842126"/>
              <a:gd name="connsiteY2651" fmla="*/ 324138 h 5130710"/>
              <a:gd name="connsiteX2652" fmla="*/ 4708311 w 6842126"/>
              <a:gd name="connsiteY2652" fmla="*/ 302472 h 5130710"/>
              <a:gd name="connsiteX2653" fmla="*/ 4714491 w 6842126"/>
              <a:gd name="connsiteY2653" fmla="*/ 295834 h 5130710"/>
              <a:gd name="connsiteX2654" fmla="*/ 4710171 w 6842126"/>
              <a:gd name="connsiteY2654" fmla="*/ 315014 h 5130710"/>
              <a:gd name="connsiteX2655" fmla="*/ 4721065 w 6842126"/>
              <a:gd name="connsiteY2655" fmla="*/ 290718 h 5130710"/>
              <a:gd name="connsiteX2656" fmla="*/ 4721680 w 6842126"/>
              <a:gd name="connsiteY2656" fmla="*/ 285928 h 5130710"/>
              <a:gd name="connsiteX2657" fmla="*/ 4725903 w 6842126"/>
              <a:gd name="connsiteY2657" fmla="*/ 278667 h 5130710"/>
              <a:gd name="connsiteX2658" fmla="*/ 4726791 w 6842126"/>
              <a:gd name="connsiteY2658" fmla="*/ 277939 h 5130710"/>
              <a:gd name="connsiteX2659" fmla="*/ 4743100 w 6842126"/>
              <a:gd name="connsiteY2659" fmla="*/ 241557 h 5130710"/>
              <a:gd name="connsiteX2660" fmla="*/ 4773995 w 6842126"/>
              <a:gd name="connsiteY2660" fmla="*/ 168261 h 5130710"/>
              <a:gd name="connsiteX2661" fmla="*/ 4778035 w 6842126"/>
              <a:gd name="connsiteY2661" fmla="*/ 159976 h 5130710"/>
              <a:gd name="connsiteX2662" fmla="*/ 4778029 w 6842126"/>
              <a:gd name="connsiteY2662" fmla="*/ 160514 h 5130710"/>
              <a:gd name="connsiteX2663" fmla="*/ 4772877 w 6842126"/>
              <a:gd name="connsiteY2663" fmla="*/ 208474 h 5130710"/>
              <a:gd name="connsiteX2664" fmla="*/ 4779537 w 6842126"/>
              <a:gd name="connsiteY2664" fmla="*/ 181180 h 5130710"/>
              <a:gd name="connsiteX2665" fmla="*/ 4782199 w 6842126"/>
              <a:gd name="connsiteY2665" fmla="*/ 158195 h 5130710"/>
              <a:gd name="connsiteX2666" fmla="*/ 4783781 w 6842126"/>
              <a:gd name="connsiteY2666" fmla="*/ 148199 h 5130710"/>
              <a:gd name="connsiteX2667" fmla="*/ 4798605 w 6842126"/>
              <a:gd name="connsiteY2667" fmla="*/ 117814 h 5130710"/>
              <a:gd name="connsiteX2668" fmla="*/ 4800834 w 6842126"/>
              <a:gd name="connsiteY2668" fmla="*/ 119346 h 5130710"/>
              <a:gd name="connsiteX2669" fmla="*/ 4801069 w 6842126"/>
              <a:gd name="connsiteY2669" fmla="*/ 115556 h 5130710"/>
              <a:gd name="connsiteX2670" fmla="*/ 4803381 w 6842126"/>
              <a:gd name="connsiteY2670" fmla="*/ 108027 h 5130710"/>
              <a:gd name="connsiteX2671" fmla="*/ 4814462 w 6842126"/>
              <a:gd name="connsiteY2671" fmla="*/ 85319 h 5130710"/>
              <a:gd name="connsiteX2672" fmla="*/ 4813500 w 6842126"/>
              <a:gd name="connsiteY2672" fmla="*/ 94280 h 5130710"/>
              <a:gd name="connsiteX2673" fmla="*/ 4819739 w 6842126"/>
              <a:gd name="connsiteY2673" fmla="*/ 95101 h 5130710"/>
              <a:gd name="connsiteX2674" fmla="*/ 4811218 w 6842126"/>
              <a:gd name="connsiteY2674" fmla="*/ 119630 h 5130710"/>
              <a:gd name="connsiteX2675" fmla="*/ 4823701 w 6842126"/>
              <a:gd name="connsiteY2675" fmla="*/ 95812 h 5130710"/>
              <a:gd name="connsiteX2676" fmla="*/ 4823249 w 6842126"/>
              <a:gd name="connsiteY2676" fmla="*/ 109874 h 5130710"/>
              <a:gd name="connsiteX2677" fmla="*/ 4823415 w 6842126"/>
              <a:gd name="connsiteY2677" fmla="*/ 115875 h 5130710"/>
              <a:gd name="connsiteX2678" fmla="*/ 4789061 w 6842126"/>
              <a:gd name="connsiteY2678" fmla="*/ 193787 h 5130710"/>
              <a:gd name="connsiteX2679" fmla="*/ 4734813 w 6842126"/>
              <a:gd name="connsiteY2679" fmla="*/ 335788 h 5130710"/>
              <a:gd name="connsiteX2680" fmla="*/ 4731541 w 6842126"/>
              <a:gd name="connsiteY2680" fmla="*/ 345396 h 5130710"/>
              <a:gd name="connsiteX2681" fmla="*/ 4735819 w 6842126"/>
              <a:gd name="connsiteY2681" fmla="*/ 347055 h 5130710"/>
              <a:gd name="connsiteX2682" fmla="*/ 4737811 w 6842126"/>
              <a:gd name="connsiteY2682" fmla="*/ 341485 h 5130710"/>
              <a:gd name="connsiteX2683" fmla="*/ 4763929 w 6842126"/>
              <a:gd name="connsiteY2683" fmla="*/ 279408 h 5130710"/>
              <a:gd name="connsiteX2684" fmla="*/ 4772580 w 6842126"/>
              <a:gd name="connsiteY2684" fmla="*/ 274077 h 5130710"/>
              <a:gd name="connsiteX2685" fmla="*/ 4795403 w 6842126"/>
              <a:gd name="connsiteY2685" fmla="*/ 221940 h 5130710"/>
              <a:gd name="connsiteX2686" fmla="*/ 4806768 w 6842126"/>
              <a:gd name="connsiteY2686" fmla="*/ 216008 h 5130710"/>
              <a:gd name="connsiteX2687" fmla="*/ 4808391 w 6842126"/>
              <a:gd name="connsiteY2687" fmla="*/ 212927 h 5130710"/>
              <a:gd name="connsiteX2688" fmla="*/ 4809127 w 6842126"/>
              <a:gd name="connsiteY2688" fmla="*/ 209911 h 5130710"/>
              <a:gd name="connsiteX2689" fmla="*/ 4811511 w 6842126"/>
              <a:gd name="connsiteY2689" fmla="*/ 205777 h 5130710"/>
              <a:gd name="connsiteX2690" fmla="*/ 4812441 w 6842126"/>
              <a:gd name="connsiteY2690" fmla="*/ 205589 h 5130710"/>
              <a:gd name="connsiteX2691" fmla="*/ 4812805 w 6842126"/>
              <a:gd name="connsiteY2691" fmla="*/ 203528 h 5130710"/>
              <a:gd name="connsiteX2692" fmla="*/ 4811511 w 6842126"/>
              <a:gd name="connsiteY2692" fmla="*/ 205777 h 5130710"/>
              <a:gd name="connsiteX2693" fmla="*/ 4810063 w 6842126"/>
              <a:gd name="connsiteY2693" fmla="*/ 206067 h 5130710"/>
              <a:gd name="connsiteX2694" fmla="*/ 4821067 w 6842126"/>
              <a:gd name="connsiteY2694" fmla="*/ 193583 h 5130710"/>
              <a:gd name="connsiteX2695" fmla="*/ 4798214 w 6842126"/>
              <a:gd name="connsiteY2695" fmla="*/ 248047 h 5130710"/>
              <a:gd name="connsiteX2696" fmla="*/ 4800765 w 6842126"/>
              <a:gd name="connsiteY2696" fmla="*/ 259849 h 5130710"/>
              <a:gd name="connsiteX2697" fmla="*/ 4786079 w 6842126"/>
              <a:gd name="connsiteY2697" fmla="*/ 311343 h 5130710"/>
              <a:gd name="connsiteX2698" fmla="*/ 4784507 w 6842126"/>
              <a:gd name="connsiteY2698" fmla="*/ 315234 h 5130710"/>
              <a:gd name="connsiteX2699" fmla="*/ 4789282 w 6842126"/>
              <a:gd name="connsiteY2699" fmla="*/ 305338 h 5130710"/>
              <a:gd name="connsiteX2700" fmla="*/ 4788413 w 6842126"/>
              <a:gd name="connsiteY2700" fmla="*/ 311184 h 5130710"/>
              <a:gd name="connsiteX2701" fmla="*/ 4786953 w 6842126"/>
              <a:gd name="connsiteY2701" fmla="*/ 324988 h 5130710"/>
              <a:gd name="connsiteX2702" fmla="*/ 4792029 w 6842126"/>
              <a:gd name="connsiteY2702" fmla="*/ 314620 h 5130710"/>
              <a:gd name="connsiteX2703" fmla="*/ 4793925 w 6842126"/>
              <a:gd name="connsiteY2703" fmla="*/ 315608 h 5130710"/>
              <a:gd name="connsiteX2704" fmla="*/ 4797901 w 6842126"/>
              <a:gd name="connsiteY2704" fmla="*/ 287214 h 5130710"/>
              <a:gd name="connsiteX2705" fmla="*/ 4799671 w 6842126"/>
              <a:gd name="connsiteY2705" fmla="*/ 283485 h 5130710"/>
              <a:gd name="connsiteX2706" fmla="*/ 4810835 w 6842126"/>
              <a:gd name="connsiteY2706" fmla="*/ 257434 h 5130710"/>
              <a:gd name="connsiteX2707" fmla="*/ 4826913 w 6842126"/>
              <a:gd name="connsiteY2707" fmla="*/ 223169 h 5130710"/>
              <a:gd name="connsiteX2708" fmla="*/ 4827685 w 6842126"/>
              <a:gd name="connsiteY2708" fmla="*/ 226372 h 5130710"/>
              <a:gd name="connsiteX2709" fmla="*/ 4827759 w 6842126"/>
              <a:gd name="connsiteY2709" fmla="*/ 227989 h 5130710"/>
              <a:gd name="connsiteX2710" fmla="*/ 4823545 w 6842126"/>
              <a:gd name="connsiteY2710" fmla="*/ 240743 h 5130710"/>
              <a:gd name="connsiteX2711" fmla="*/ 4805089 w 6842126"/>
              <a:gd name="connsiteY2711" fmla="*/ 281894 h 5130710"/>
              <a:gd name="connsiteX2712" fmla="*/ 4794320 w 6842126"/>
              <a:gd name="connsiteY2712" fmla="*/ 315812 h 5130710"/>
              <a:gd name="connsiteX2713" fmla="*/ 4795757 w 6842126"/>
              <a:gd name="connsiteY2713" fmla="*/ 316561 h 5130710"/>
              <a:gd name="connsiteX2714" fmla="*/ 4797749 w 6842126"/>
              <a:gd name="connsiteY2714" fmla="*/ 324701 h 5130710"/>
              <a:gd name="connsiteX2715" fmla="*/ 4798079 w 6842126"/>
              <a:gd name="connsiteY2715" fmla="*/ 333393 h 5130710"/>
              <a:gd name="connsiteX2716" fmla="*/ 4802643 w 6842126"/>
              <a:gd name="connsiteY2716" fmla="*/ 322040 h 5130710"/>
              <a:gd name="connsiteX2717" fmla="*/ 4822655 w 6842126"/>
              <a:gd name="connsiteY2717" fmla="*/ 277479 h 5130710"/>
              <a:gd name="connsiteX2718" fmla="*/ 4874350 w 6842126"/>
              <a:gd name="connsiteY2718" fmla="*/ 163771 h 5130710"/>
              <a:gd name="connsiteX2719" fmla="*/ 4877805 w 6842126"/>
              <a:gd name="connsiteY2719" fmla="*/ 156197 h 5130710"/>
              <a:gd name="connsiteX2720" fmla="*/ 4878437 w 6842126"/>
              <a:gd name="connsiteY2720" fmla="*/ 165141 h 5130710"/>
              <a:gd name="connsiteX2721" fmla="*/ 4878939 w 6842126"/>
              <a:gd name="connsiteY2721" fmla="*/ 168215 h 5130710"/>
              <a:gd name="connsiteX2722" fmla="*/ 4868949 w 6842126"/>
              <a:gd name="connsiteY2722" fmla="*/ 192124 h 5130710"/>
              <a:gd name="connsiteX2723" fmla="*/ 4842833 w 6842126"/>
              <a:gd name="connsiteY2723" fmla="*/ 254202 h 5130710"/>
              <a:gd name="connsiteX2724" fmla="*/ 4853973 w 6842126"/>
              <a:gd name="connsiteY2724" fmla="*/ 265327 h 5130710"/>
              <a:gd name="connsiteX2725" fmla="*/ 4845001 w 6842126"/>
              <a:gd name="connsiteY2725" fmla="*/ 294689 h 5130710"/>
              <a:gd name="connsiteX2726" fmla="*/ 4839189 w 6842126"/>
              <a:gd name="connsiteY2726" fmla="*/ 324188 h 5130710"/>
              <a:gd name="connsiteX2727" fmla="*/ 4823587 w 6842126"/>
              <a:gd name="connsiteY2727" fmla="*/ 365845 h 5130710"/>
              <a:gd name="connsiteX2728" fmla="*/ 4823733 w 6842126"/>
              <a:gd name="connsiteY2728" fmla="*/ 366053 h 5130710"/>
              <a:gd name="connsiteX2729" fmla="*/ 4824874 w 6842126"/>
              <a:gd name="connsiteY2729" fmla="*/ 362828 h 5130710"/>
              <a:gd name="connsiteX2730" fmla="*/ 4832998 w 6842126"/>
              <a:gd name="connsiteY2730" fmla="*/ 348295 h 5130710"/>
              <a:gd name="connsiteX2731" fmla="*/ 4844391 w 6842126"/>
              <a:gd name="connsiteY2731" fmla="*/ 340428 h 5130710"/>
              <a:gd name="connsiteX2732" fmla="*/ 4856045 w 6842126"/>
              <a:gd name="connsiteY2732" fmla="*/ 313177 h 5130710"/>
              <a:gd name="connsiteX2733" fmla="*/ 4870284 w 6842126"/>
              <a:gd name="connsiteY2733" fmla="*/ 295014 h 5130710"/>
              <a:gd name="connsiteX2734" fmla="*/ 4853046 w 6842126"/>
              <a:gd name="connsiteY2734" fmla="*/ 334708 h 5130710"/>
              <a:gd name="connsiteX2735" fmla="*/ 4852819 w 6842126"/>
              <a:gd name="connsiteY2735" fmla="*/ 351764 h 5130710"/>
              <a:gd name="connsiteX2736" fmla="*/ 4846977 w 6842126"/>
              <a:gd name="connsiteY2736" fmla="*/ 361757 h 5130710"/>
              <a:gd name="connsiteX2737" fmla="*/ 4840389 w 6842126"/>
              <a:gd name="connsiteY2737" fmla="*/ 413489 h 5130710"/>
              <a:gd name="connsiteX2738" fmla="*/ 4841766 w 6842126"/>
              <a:gd name="connsiteY2738" fmla="*/ 410135 h 5130710"/>
              <a:gd name="connsiteX2739" fmla="*/ 4851767 w 6842126"/>
              <a:gd name="connsiteY2739" fmla="*/ 382834 h 5130710"/>
              <a:gd name="connsiteX2740" fmla="*/ 4856114 w 6842126"/>
              <a:gd name="connsiteY2740" fmla="*/ 358008 h 5130710"/>
              <a:gd name="connsiteX2741" fmla="*/ 4855553 w 6842126"/>
              <a:gd name="connsiteY2741" fmla="*/ 372495 h 5130710"/>
              <a:gd name="connsiteX2742" fmla="*/ 4858051 w 6842126"/>
              <a:gd name="connsiteY2742" fmla="*/ 365676 h 5130710"/>
              <a:gd name="connsiteX2743" fmla="*/ 4874409 w 6842126"/>
              <a:gd name="connsiteY2743" fmla="*/ 328375 h 5130710"/>
              <a:gd name="connsiteX2744" fmla="*/ 4878891 w 6842126"/>
              <a:gd name="connsiteY2744" fmla="*/ 319084 h 5130710"/>
              <a:gd name="connsiteX2745" fmla="*/ 4878621 w 6842126"/>
              <a:gd name="connsiteY2745" fmla="*/ 321213 h 5130710"/>
              <a:gd name="connsiteX2746" fmla="*/ 4876439 w 6842126"/>
              <a:gd name="connsiteY2746" fmla="*/ 338868 h 5130710"/>
              <a:gd name="connsiteX2747" fmla="*/ 4870120 w 6842126"/>
              <a:gd name="connsiteY2747" fmla="*/ 354265 h 5130710"/>
              <a:gd name="connsiteX2748" fmla="*/ 4864719 w 6842126"/>
              <a:gd name="connsiteY2748" fmla="*/ 377037 h 5130710"/>
              <a:gd name="connsiteX2749" fmla="*/ 4863127 w 6842126"/>
              <a:gd name="connsiteY2749" fmla="*/ 381225 h 5130710"/>
              <a:gd name="connsiteX2750" fmla="*/ 4866036 w 6842126"/>
              <a:gd name="connsiteY2750" fmla="*/ 364153 h 5130710"/>
              <a:gd name="connsiteX2751" fmla="*/ 4855249 w 6842126"/>
              <a:gd name="connsiteY2751" fmla="*/ 389372 h 5130710"/>
              <a:gd name="connsiteX2752" fmla="*/ 4863153 w 6842126"/>
              <a:gd name="connsiteY2752" fmla="*/ 389280 h 5130710"/>
              <a:gd name="connsiteX2753" fmla="*/ 4871941 w 6842126"/>
              <a:gd name="connsiteY2753" fmla="*/ 373693 h 5130710"/>
              <a:gd name="connsiteX2754" fmla="*/ 4866291 w 6842126"/>
              <a:gd name="connsiteY2754" fmla="*/ 412433 h 5130710"/>
              <a:gd name="connsiteX2755" fmla="*/ 4863866 w 6842126"/>
              <a:gd name="connsiteY2755" fmla="*/ 430517 h 5130710"/>
              <a:gd name="connsiteX2756" fmla="*/ 4864538 w 6842126"/>
              <a:gd name="connsiteY2756" fmla="*/ 428597 h 5130710"/>
              <a:gd name="connsiteX2757" fmla="*/ 4875624 w 6842126"/>
              <a:gd name="connsiteY2757" fmla="*/ 397338 h 5130710"/>
              <a:gd name="connsiteX2758" fmla="*/ 4876873 w 6842126"/>
              <a:gd name="connsiteY2758" fmla="*/ 395177 h 5130710"/>
              <a:gd name="connsiteX2759" fmla="*/ 4880355 w 6842126"/>
              <a:gd name="connsiteY2759" fmla="*/ 375557 h 5130710"/>
              <a:gd name="connsiteX2760" fmla="*/ 4885457 w 6842126"/>
              <a:gd name="connsiteY2760" fmla="*/ 367283 h 5130710"/>
              <a:gd name="connsiteX2761" fmla="*/ 4885352 w 6842126"/>
              <a:gd name="connsiteY2761" fmla="*/ 376304 h 5130710"/>
              <a:gd name="connsiteX2762" fmla="*/ 4885723 w 6842126"/>
              <a:gd name="connsiteY2762" fmla="*/ 370564 h 5130710"/>
              <a:gd name="connsiteX2763" fmla="*/ 4891221 w 6842126"/>
              <a:gd name="connsiteY2763" fmla="*/ 339779 h 5130710"/>
              <a:gd name="connsiteX2764" fmla="*/ 4893769 w 6842126"/>
              <a:gd name="connsiteY2764" fmla="*/ 345307 h 5130710"/>
              <a:gd name="connsiteX2765" fmla="*/ 4890749 w 6842126"/>
              <a:gd name="connsiteY2765" fmla="*/ 368907 h 5130710"/>
              <a:gd name="connsiteX2766" fmla="*/ 4884756 w 6842126"/>
              <a:gd name="connsiteY2766" fmla="*/ 414177 h 5130710"/>
              <a:gd name="connsiteX2767" fmla="*/ 4889040 w 6842126"/>
              <a:gd name="connsiteY2767" fmla="*/ 405432 h 5130710"/>
              <a:gd name="connsiteX2768" fmla="*/ 4910027 w 6842126"/>
              <a:gd name="connsiteY2768" fmla="*/ 369636 h 5130710"/>
              <a:gd name="connsiteX2769" fmla="*/ 4893719 w 6842126"/>
              <a:gd name="connsiteY2769" fmla="*/ 428494 h 5130710"/>
              <a:gd name="connsiteX2770" fmla="*/ 4891156 w 6842126"/>
              <a:gd name="connsiteY2770" fmla="*/ 453426 h 5130710"/>
              <a:gd name="connsiteX2771" fmla="*/ 4892993 w 6842126"/>
              <a:gd name="connsiteY2771" fmla="*/ 445890 h 5130710"/>
              <a:gd name="connsiteX2772" fmla="*/ 4898308 w 6842126"/>
              <a:gd name="connsiteY2772" fmla="*/ 435609 h 5130710"/>
              <a:gd name="connsiteX2773" fmla="*/ 4900513 w 6842126"/>
              <a:gd name="connsiteY2773" fmla="*/ 434329 h 5130710"/>
              <a:gd name="connsiteX2774" fmla="*/ 4902871 w 6842126"/>
              <a:gd name="connsiteY2774" fmla="*/ 434331 h 5130710"/>
              <a:gd name="connsiteX2775" fmla="*/ 4907144 w 6842126"/>
              <a:gd name="connsiteY2775" fmla="*/ 411081 h 5130710"/>
              <a:gd name="connsiteX2776" fmla="*/ 4918535 w 6842126"/>
              <a:gd name="connsiteY2776" fmla="*/ 339412 h 5130710"/>
              <a:gd name="connsiteX2777" fmla="*/ 4922321 w 6842126"/>
              <a:gd name="connsiteY2777" fmla="*/ 330325 h 5130710"/>
              <a:gd name="connsiteX2778" fmla="*/ 4927915 w 6842126"/>
              <a:gd name="connsiteY2778" fmla="*/ 327773 h 5130710"/>
              <a:gd name="connsiteX2779" fmla="*/ 4928389 w 6842126"/>
              <a:gd name="connsiteY2779" fmla="*/ 330041 h 5130710"/>
              <a:gd name="connsiteX2780" fmla="*/ 4933449 w 6842126"/>
              <a:gd name="connsiteY2780" fmla="*/ 293628 h 5130710"/>
              <a:gd name="connsiteX2781" fmla="*/ 4940387 w 6842126"/>
              <a:gd name="connsiteY2781" fmla="*/ 265906 h 5130710"/>
              <a:gd name="connsiteX2782" fmla="*/ 4934956 w 6842126"/>
              <a:gd name="connsiteY2782" fmla="*/ 314294 h 5130710"/>
              <a:gd name="connsiteX2783" fmla="*/ 4927964 w 6842126"/>
              <a:gd name="connsiteY2783" fmla="*/ 377910 h 5130710"/>
              <a:gd name="connsiteX2784" fmla="*/ 4926578 w 6842126"/>
              <a:gd name="connsiteY2784" fmla="*/ 392244 h 5130710"/>
              <a:gd name="connsiteX2785" fmla="*/ 4933757 w 6842126"/>
              <a:gd name="connsiteY2785" fmla="*/ 387285 h 5130710"/>
              <a:gd name="connsiteX2786" fmla="*/ 4942012 w 6842126"/>
              <a:gd name="connsiteY2786" fmla="*/ 316109 h 5130710"/>
              <a:gd name="connsiteX2787" fmla="*/ 4950461 w 6842126"/>
              <a:gd name="connsiteY2787" fmla="*/ 233804 h 5130710"/>
              <a:gd name="connsiteX2788" fmla="*/ 4957605 w 6842126"/>
              <a:gd name="connsiteY2788" fmla="*/ 208065 h 5130710"/>
              <a:gd name="connsiteX2789" fmla="*/ 4957049 w 6842126"/>
              <a:gd name="connsiteY2789" fmla="*/ 216372 h 5130710"/>
              <a:gd name="connsiteX2790" fmla="*/ 4952968 w 6842126"/>
              <a:gd name="connsiteY2790" fmla="*/ 227695 h 5130710"/>
              <a:gd name="connsiteX2791" fmla="*/ 4950784 w 6842126"/>
              <a:gd name="connsiteY2791" fmla="*/ 237451 h 5130710"/>
              <a:gd name="connsiteX2792" fmla="*/ 4954835 w 6842126"/>
              <a:gd name="connsiteY2792" fmla="*/ 235755 h 5130710"/>
              <a:gd name="connsiteX2793" fmla="*/ 4954436 w 6842126"/>
              <a:gd name="connsiteY2793" fmla="*/ 238707 h 5130710"/>
              <a:gd name="connsiteX2794" fmla="*/ 4956021 w 6842126"/>
              <a:gd name="connsiteY2794" fmla="*/ 267530 h 5130710"/>
              <a:gd name="connsiteX2795" fmla="*/ 4960769 w 6842126"/>
              <a:gd name="connsiteY2795" fmla="*/ 226173 h 5130710"/>
              <a:gd name="connsiteX2796" fmla="*/ 4961143 w 6842126"/>
              <a:gd name="connsiteY2796" fmla="*/ 223589 h 5130710"/>
              <a:gd name="connsiteX2797" fmla="*/ 4961311 w 6842126"/>
              <a:gd name="connsiteY2797" fmla="*/ 223256 h 5130710"/>
              <a:gd name="connsiteX2798" fmla="*/ 4964345 w 6842126"/>
              <a:gd name="connsiteY2798" fmla="*/ 215329 h 5130710"/>
              <a:gd name="connsiteX2799" fmla="*/ 4959979 w 6842126"/>
              <a:gd name="connsiteY2799" fmla="*/ 274355 h 5130710"/>
              <a:gd name="connsiteX2800" fmla="*/ 4951634 w 6842126"/>
              <a:gd name="connsiteY2800" fmla="*/ 360437 h 5130710"/>
              <a:gd name="connsiteX2801" fmla="*/ 4955115 w 6842126"/>
              <a:gd name="connsiteY2801" fmla="*/ 350657 h 5130710"/>
              <a:gd name="connsiteX2802" fmla="*/ 4963401 w 6842126"/>
              <a:gd name="connsiteY2802" fmla="*/ 282412 h 5130710"/>
              <a:gd name="connsiteX2803" fmla="*/ 4975677 w 6842126"/>
              <a:gd name="connsiteY2803" fmla="*/ 200410 h 5130710"/>
              <a:gd name="connsiteX2804" fmla="*/ 4968767 w 6842126"/>
              <a:gd name="connsiteY2804" fmla="*/ 287351 h 5130710"/>
              <a:gd name="connsiteX2805" fmla="*/ 4963951 w 6842126"/>
              <a:gd name="connsiteY2805" fmla="*/ 326814 h 5130710"/>
              <a:gd name="connsiteX2806" fmla="*/ 4975111 w 6842126"/>
              <a:gd name="connsiteY2806" fmla="*/ 297384 h 5130710"/>
              <a:gd name="connsiteX2807" fmla="*/ 4977465 w 6842126"/>
              <a:gd name="connsiteY2807" fmla="*/ 279964 h 5130710"/>
              <a:gd name="connsiteX2808" fmla="*/ 4977735 w 6842126"/>
              <a:gd name="connsiteY2808" fmla="*/ 289893 h 5130710"/>
              <a:gd name="connsiteX2809" fmla="*/ 4975151 w 6842126"/>
              <a:gd name="connsiteY2809" fmla="*/ 297273 h 5130710"/>
              <a:gd name="connsiteX2810" fmla="*/ 4975931 w 6842126"/>
              <a:gd name="connsiteY2810" fmla="*/ 295219 h 5130710"/>
              <a:gd name="connsiteX2811" fmla="*/ 4995610 w 6842126"/>
              <a:gd name="connsiteY2811" fmla="*/ 250201 h 5130710"/>
              <a:gd name="connsiteX2812" fmla="*/ 4981125 w 6842126"/>
              <a:gd name="connsiteY2812" fmla="*/ 299358 h 5130710"/>
              <a:gd name="connsiteX2813" fmla="*/ 4972379 w 6842126"/>
              <a:gd name="connsiteY2813" fmla="*/ 328374 h 5130710"/>
              <a:gd name="connsiteX2814" fmla="*/ 4969096 w 6842126"/>
              <a:gd name="connsiteY2814" fmla="*/ 365655 h 5130710"/>
              <a:gd name="connsiteX2815" fmla="*/ 4966355 w 6842126"/>
              <a:gd name="connsiteY2815" fmla="*/ 390615 h 5130710"/>
              <a:gd name="connsiteX2816" fmla="*/ 4971633 w 6842126"/>
              <a:gd name="connsiteY2816" fmla="*/ 388776 h 5130710"/>
              <a:gd name="connsiteX2817" fmla="*/ 4986159 w 6842126"/>
              <a:gd name="connsiteY2817" fmla="*/ 349296 h 5130710"/>
              <a:gd name="connsiteX2818" fmla="*/ 5003363 w 6842126"/>
              <a:gd name="connsiteY2818" fmla="*/ 311927 h 5130710"/>
              <a:gd name="connsiteX2819" fmla="*/ 5003235 w 6842126"/>
              <a:gd name="connsiteY2819" fmla="*/ 321617 h 5130710"/>
              <a:gd name="connsiteX2820" fmla="*/ 5014566 w 6842126"/>
              <a:gd name="connsiteY2820" fmla="*/ 318401 h 5130710"/>
              <a:gd name="connsiteX2821" fmla="*/ 4990971 w 6842126"/>
              <a:gd name="connsiteY2821" fmla="*/ 394606 h 5130710"/>
              <a:gd name="connsiteX2822" fmla="*/ 5016461 w 6842126"/>
              <a:gd name="connsiteY2822" fmla="*/ 345005 h 5130710"/>
              <a:gd name="connsiteX2823" fmla="*/ 5017474 w 6842126"/>
              <a:gd name="connsiteY2823" fmla="*/ 342845 h 5130710"/>
              <a:gd name="connsiteX2824" fmla="*/ 5015051 w 6842126"/>
              <a:gd name="connsiteY2824" fmla="*/ 379922 h 5130710"/>
              <a:gd name="connsiteX2825" fmla="*/ 5023202 w 6842126"/>
              <a:gd name="connsiteY2825" fmla="*/ 331357 h 5130710"/>
              <a:gd name="connsiteX2826" fmla="*/ 5029381 w 6842126"/>
              <a:gd name="connsiteY2826" fmla="*/ 324720 h 5130710"/>
              <a:gd name="connsiteX2827" fmla="*/ 5025063 w 6842126"/>
              <a:gd name="connsiteY2827" fmla="*/ 343900 h 5130710"/>
              <a:gd name="connsiteX2828" fmla="*/ 5088883 w 6842126"/>
              <a:gd name="connsiteY2828" fmla="*/ 197145 h 5130710"/>
              <a:gd name="connsiteX2829" fmla="*/ 5092925 w 6842126"/>
              <a:gd name="connsiteY2829" fmla="*/ 188863 h 5130710"/>
              <a:gd name="connsiteX2830" fmla="*/ 5092919 w 6842126"/>
              <a:gd name="connsiteY2830" fmla="*/ 189399 h 5130710"/>
              <a:gd name="connsiteX2831" fmla="*/ 5087768 w 6842126"/>
              <a:gd name="connsiteY2831" fmla="*/ 237361 h 5130710"/>
              <a:gd name="connsiteX2832" fmla="*/ 5094427 w 6842126"/>
              <a:gd name="connsiteY2832" fmla="*/ 210067 h 5130710"/>
              <a:gd name="connsiteX2833" fmla="*/ 5097091 w 6842126"/>
              <a:gd name="connsiteY2833" fmla="*/ 187081 h 5130710"/>
              <a:gd name="connsiteX2834" fmla="*/ 5098673 w 6842126"/>
              <a:gd name="connsiteY2834" fmla="*/ 177086 h 5130710"/>
              <a:gd name="connsiteX2835" fmla="*/ 5113497 w 6842126"/>
              <a:gd name="connsiteY2835" fmla="*/ 146702 h 5130710"/>
              <a:gd name="connsiteX2836" fmla="*/ 5115723 w 6842126"/>
              <a:gd name="connsiteY2836" fmla="*/ 148233 h 5130710"/>
              <a:gd name="connsiteX2837" fmla="*/ 5115959 w 6842126"/>
              <a:gd name="connsiteY2837" fmla="*/ 144441 h 5130710"/>
              <a:gd name="connsiteX2838" fmla="*/ 5118273 w 6842126"/>
              <a:gd name="connsiteY2838" fmla="*/ 136913 h 5130710"/>
              <a:gd name="connsiteX2839" fmla="*/ 5129353 w 6842126"/>
              <a:gd name="connsiteY2839" fmla="*/ 114205 h 5130710"/>
              <a:gd name="connsiteX2840" fmla="*/ 5128391 w 6842126"/>
              <a:gd name="connsiteY2840" fmla="*/ 123166 h 5130710"/>
              <a:gd name="connsiteX2841" fmla="*/ 5134629 w 6842126"/>
              <a:gd name="connsiteY2841" fmla="*/ 123986 h 5130710"/>
              <a:gd name="connsiteX2842" fmla="*/ 5126109 w 6842126"/>
              <a:gd name="connsiteY2842" fmla="*/ 148517 h 5130710"/>
              <a:gd name="connsiteX2843" fmla="*/ 5138591 w 6842126"/>
              <a:gd name="connsiteY2843" fmla="*/ 124698 h 5130710"/>
              <a:gd name="connsiteX2844" fmla="*/ 5138141 w 6842126"/>
              <a:gd name="connsiteY2844" fmla="*/ 138761 h 5130710"/>
              <a:gd name="connsiteX2845" fmla="*/ 5138307 w 6842126"/>
              <a:gd name="connsiteY2845" fmla="*/ 144763 h 5130710"/>
              <a:gd name="connsiteX2846" fmla="*/ 5103953 w 6842126"/>
              <a:gd name="connsiteY2846" fmla="*/ 222674 h 5130710"/>
              <a:gd name="connsiteX2847" fmla="*/ 5044471 w 6842126"/>
              <a:gd name="connsiteY2847" fmla="*/ 378379 h 5130710"/>
              <a:gd name="connsiteX2848" fmla="*/ 5031061 w 6842126"/>
              <a:gd name="connsiteY2848" fmla="*/ 410316 h 5130710"/>
              <a:gd name="connsiteX2849" fmla="*/ 5030440 w 6842126"/>
              <a:gd name="connsiteY2849" fmla="*/ 412036 h 5130710"/>
              <a:gd name="connsiteX2850" fmla="*/ 5030639 w 6842126"/>
              <a:gd name="connsiteY2850" fmla="*/ 432393 h 5130710"/>
              <a:gd name="connsiteX2851" fmla="*/ 5035671 w 6842126"/>
              <a:gd name="connsiteY2851" fmla="*/ 420675 h 5130710"/>
              <a:gd name="connsiteX2852" fmla="*/ 5036741 w 6842126"/>
              <a:gd name="connsiteY2852" fmla="*/ 411734 h 5130710"/>
              <a:gd name="connsiteX2853" fmla="*/ 5040957 w 6842126"/>
              <a:gd name="connsiteY2853" fmla="*/ 398658 h 5130710"/>
              <a:gd name="connsiteX2854" fmla="*/ 5042954 w 6842126"/>
              <a:gd name="connsiteY2854" fmla="*/ 400399 h 5130710"/>
              <a:gd name="connsiteX2855" fmla="*/ 5042682 w 6842126"/>
              <a:gd name="connsiteY2855" fmla="*/ 401943 h 5130710"/>
              <a:gd name="connsiteX2856" fmla="*/ 5043119 w 6842126"/>
              <a:gd name="connsiteY2856" fmla="*/ 400724 h 5130710"/>
              <a:gd name="connsiteX2857" fmla="*/ 5042954 w 6842126"/>
              <a:gd name="connsiteY2857" fmla="*/ 400399 h 5130710"/>
              <a:gd name="connsiteX2858" fmla="*/ 5054694 w 6842126"/>
              <a:gd name="connsiteY2858" fmla="*/ 356530 h 5130710"/>
              <a:gd name="connsiteX2859" fmla="*/ 5054233 w 6842126"/>
              <a:gd name="connsiteY2859" fmla="*/ 361958 h 5130710"/>
              <a:gd name="connsiteX2860" fmla="*/ 5054927 w 6842126"/>
              <a:gd name="connsiteY2860" fmla="*/ 364964 h 5130710"/>
              <a:gd name="connsiteX2861" fmla="*/ 5058954 w 6842126"/>
              <a:gd name="connsiteY2861" fmla="*/ 355164 h 5130710"/>
              <a:gd name="connsiteX2862" fmla="*/ 5078819 w 6842126"/>
              <a:gd name="connsiteY2862" fmla="*/ 308293 h 5130710"/>
              <a:gd name="connsiteX2863" fmla="*/ 5087469 w 6842126"/>
              <a:gd name="connsiteY2863" fmla="*/ 302965 h 5130710"/>
              <a:gd name="connsiteX2864" fmla="*/ 5110292 w 6842126"/>
              <a:gd name="connsiteY2864" fmla="*/ 250825 h 5130710"/>
              <a:gd name="connsiteX2865" fmla="*/ 5121659 w 6842126"/>
              <a:gd name="connsiteY2865" fmla="*/ 244895 h 5130710"/>
              <a:gd name="connsiteX2866" fmla="*/ 5123282 w 6842126"/>
              <a:gd name="connsiteY2866" fmla="*/ 241812 h 5130710"/>
              <a:gd name="connsiteX2867" fmla="*/ 5124017 w 6842126"/>
              <a:gd name="connsiteY2867" fmla="*/ 238798 h 5130710"/>
              <a:gd name="connsiteX2868" fmla="*/ 5126401 w 6842126"/>
              <a:gd name="connsiteY2868" fmla="*/ 234662 h 5130710"/>
              <a:gd name="connsiteX2869" fmla="*/ 5127330 w 6842126"/>
              <a:gd name="connsiteY2869" fmla="*/ 234476 h 5130710"/>
              <a:gd name="connsiteX2870" fmla="*/ 5127696 w 6842126"/>
              <a:gd name="connsiteY2870" fmla="*/ 232414 h 5130710"/>
              <a:gd name="connsiteX2871" fmla="*/ 5126401 w 6842126"/>
              <a:gd name="connsiteY2871" fmla="*/ 234662 h 5130710"/>
              <a:gd name="connsiteX2872" fmla="*/ 5124953 w 6842126"/>
              <a:gd name="connsiteY2872" fmla="*/ 234955 h 5130710"/>
              <a:gd name="connsiteX2873" fmla="*/ 5135956 w 6842126"/>
              <a:gd name="connsiteY2873" fmla="*/ 222469 h 5130710"/>
              <a:gd name="connsiteX2874" fmla="*/ 5113103 w 6842126"/>
              <a:gd name="connsiteY2874" fmla="*/ 276932 h 5130710"/>
              <a:gd name="connsiteX2875" fmla="*/ 5115655 w 6842126"/>
              <a:gd name="connsiteY2875" fmla="*/ 288733 h 5130710"/>
              <a:gd name="connsiteX2876" fmla="*/ 5100969 w 6842126"/>
              <a:gd name="connsiteY2876" fmla="*/ 340229 h 5130710"/>
              <a:gd name="connsiteX2877" fmla="*/ 5085448 w 6842126"/>
              <a:gd name="connsiteY2877" fmla="*/ 378192 h 5130710"/>
              <a:gd name="connsiteX2878" fmla="*/ 5085427 w 6842126"/>
              <a:gd name="connsiteY2878" fmla="*/ 378245 h 5130710"/>
              <a:gd name="connsiteX2879" fmla="*/ 5085521 w 6842126"/>
              <a:gd name="connsiteY2879" fmla="*/ 387826 h 5130710"/>
              <a:gd name="connsiteX2880" fmla="*/ 5083793 w 6842126"/>
              <a:gd name="connsiteY2880" fmla="*/ 407503 h 5130710"/>
              <a:gd name="connsiteX2881" fmla="*/ 5085424 w 6842126"/>
              <a:gd name="connsiteY2881" fmla="*/ 406417 h 5130710"/>
              <a:gd name="connsiteX2882" fmla="*/ 5088835 w 6842126"/>
              <a:gd name="connsiteY2882" fmla="*/ 403529 h 5130710"/>
              <a:gd name="connsiteX2883" fmla="*/ 5100391 w 6842126"/>
              <a:gd name="connsiteY2883" fmla="*/ 383642 h 5130710"/>
              <a:gd name="connsiteX2884" fmla="*/ 5117533 w 6842126"/>
              <a:gd name="connsiteY2884" fmla="*/ 350926 h 5130710"/>
              <a:gd name="connsiteX2885" fmla="*/ 5137545 w 6842126"/>
              <a:gd name="connsiteY2885" fmla="*/ 306366 h 5130710"/>
              <a:gd name="connsiteX2886" fmla="*/ 5189243 w 6842126"/>
              <a:gd name="connsiteY2886" fmla="*/ 192657 h 5130710"/>
              <a:gd name="connsiteX2887" fmla="*/ 5192695 w 6842126"/>
              <a:gd name="connsiteY2887" fmla="*/ 185085 h 5130710"/>
              <a:gd name="connsiteX2888" fmla="*/ 5193327 w 6842126"/>
              <a:gd name="connsiteY2888" fmla="*/ 194027 h 5130710"/>
              <a:gd name="connsiteX2889" fmla="*/ 5193830 w 6842126"/>
              <a:gd name="connsiteY2889" fmla="*/ 197101 h 5130710"/>
              <a:gd name="connsiteX2890" fmla="*/ 5183839 w 6842126"/>
              <a:gd name="connsiteY2890" fmla="*/ 221010 h 5130710"/>
              <a:gd name="connsiteX2891" fmla="*/ 5157723 w 6842126"/>
              <a:gd name="connsiteY2891" fmla="*/ 283090 h 5130710"/>
              <a:gd name="connsiteX2892" fmla="*/ 5168864 w 6842126"/>
              <a:gd name="connsiteY2892" fmla="*/ 294213 h 5130710"/>
              <a:gd name="connsiteX2893" fmla="*/ 5159891 w 6842126"/>
              <a:gd name="connsiteY2893" fmla="*/ 323574 h 5130710"/>
              <a:gd name="connsiteX2894" fmla="*/ 5154081 w 6842126"/>
              <a:gd name="connsiteY2894" fmla="*/ 353073 h 5130710"/>
              <a:gd name="connsiteX2895" fmla="*/ 5150699 w 6842126"/>
              <a:gd name="connsiteY2895" fmla="*/ 361911 h 5130710"/>
              <a:gd name="connsiteX2896" fmla="*/ 5150975 w 6842126"/>
              <a:gd name="connsiteY2896" fmla="*/ 361583 h 5130710"/>
              <a:gd name="connsiteX2897" fmla="*/ 5152365 w 6842126"/>
              <a:gd name="connsiteY2897" fmla="*/ 361195 h 5130710"/>
              <a:gd name="connsiteX2898" fmla="*/ 5152286 w 6842126"/>
              <a:gd name="connsiteY2898" fmla="*/ 368085 h 5130710"/>
              <a:gd name="connsiteX2899" fmla="*/ 5150599 w 6842126"/>
              <a:gd name="connsiteY2899" fmla="*/ 374897 h 5130710"/>
              <a:gd name="connsiteX2900" fmla="*/ 5153595 w 6842126"/>
              <a:gd name="connsiteY2900" fmla="*/ 372375 h 5130710"/>
              <a:gd name="connsiteX2901" fmla="*/ 5159282 w 6842126"/>
              <a:gd name="connsiteY2901" fmla="*/ 369313 h 5130710"/>
              <a:gd name="connsiteX2902" fmla="*/ 5170934 w 6842126"/>
              <a:gd name="connsiteY2902" fmla="*/ 342062 h 5130710"/>
              <a:gd name="connsiteX2903" fmla="*/ 5177997 w 6842126"/>
              <a:gd name="connsiteY2903" fmla="*/ 327637 h 5130710"/>
              <a:gd name="connsiteX2904" fmla="*/ 5176178 w 6842126"/>
              <a:gd name="connsiteY2904" fmla="*/ 337582 h 5130710"/>
              <a:gd name="connsiteX2905" fmla="*/ 5173942 w 6842126"/>
              <a:gd name="connsiteY2905" fmla="*/ 351738 h 5130710"/>
              <a:gd name="connsiteX2906" fmla="*/ 5167937 w 6842126"/>
              <a:gd name="connsiteY2906" fmla="*/ 363595 h 5130710"/>
              <a:gd name="connsiteX2907" fmla="*/ 5167709 w 6842126"/>
              <a:gd name="connsiteY2907" fmla="*/ 380651 h 5130710"/>
              <a:gd name="connsiteX2908" fmla="*/ 5158929 w 6842126"/>
              <a:gd name="connsiteY2908" fmla="*/ 395669 h 5130710"/>
              <a:gd name="connsiteX2909" fmla="*/ 5158917 w 6842126"/>
              <a:gd name="connsiteY2909" fmla="*/ 396580 h 5130710"/>
              <a:gd name="connsiteX2910" fmla="*/ 5160489 w 6842126"/>
              <a:gd name="connsiteY2910" fmla="*/ 393240 h 5130710"/>
              <a:gd name="connsiteX2911" fmla="*/ 5165926 w 6842126"/>
              <a:gd name="connsiteY2911" fmla="*/ 393810 h 5130710"/>
              <a:gd name="connsiteX2912" fmla="*/ 5154595 w 6842126"/>
              <a:gd name="connsiteY2912" fmla="*/ 430714 h 5130710"/>
              <a:gd name="connsiteX2913" fmla="*/ 5157965 w 6842126"/>
              <a:gd name="connsiteY2913" fmla="*/ 431949 h 5130710"/>
              <a:gd name="connsiteX2914" fmla="*/ 5158979 w 6842126"/>
              <a:gd name="connsiteY2914" fmla="*/ 432352 h 5130710"/>
              <a:gd name="connsiteX2915" fmla="*/ 5164638 w 6842126"/>
              <a:gd name="connsiteY2915" fmla="*/ 416116 h 5130710"/>
              <a:gd name="connsiteX2916" fmla="*/ 5164719 w 6842126"/>
              <a:gd name="connsiteY2916" fmla="*/ 415905 h 5130710"/>
              <a:gd name="connsiteX2917" fmla="*/ 5159920 w 6842126"/>
              <a:gd name="connsiteY2917" fmla="*/ 471363 h 5130710"/>
              <a:gd name="connsiteX2918" fmla="*/ 5175446 w 6842126"/>
              <a:gd name="connsiteY2918" fmla="*/ 479186 h 5130710"/>
              <a:gd name="connsiteX2919" fmla="*/ 5179099 w 6842126"/>
              <a:gd name="connsiteY2919" fmla="*/ 463853 h 5130710"/>
              <a:gd name="connsiteX2920" fmla="*/ 5183401 w 6842126"/>
              <a:gd name="connsiteY2920" fmla="*/ 454673 h 5130710"/>
              <a:gd name="connsiteX2921" fmla="*/ 5187603 w 6842126"/>
              <a:gd name="connsiteY2921" fmla="*/ 444717 h 5130710"/>
              <a:gd name="connsiteX2922" fmla="*/ 5195246 w 6842126"/>
              <a:gd name="connsiteY2922" fmla="*/ 404442 h 5130710"/>
              <a:gd name="connsiteX2923" fmla="*/ 5200659 w 6842126"/>
              <a:gd name="connsiteY2923" fmla="*/ 407797 h 5130710"/>
              <a:gd name="connsiteX2924" fmla="*/ 5200263 w 6842126"/>
              <a:gd name="connsiteY2924" fmla="*/ 415995 h 5130710"/>
              <a:gd name="connsiteX2925" fmla="*/ 5203607 w 6842126"/>
              <a:gd name="connsiteY2925" fmla="*/ 408743 h 5130710"/>
              <a:gd name="connsiteX2926" fmla="*/ 5205801 w 6842126"/>
              <a:gd name="connsiteY2926" fmla="*/ 404198 h 5130710"/>
              <a:gd name="connsiteX2927" fmla="*/ 5201927 w 6842126"/>
              <a:gd name="connsiteY2927" fmla="*/ 425018 h 5130710"/>
              <a:gd name="connsiteX2928" fmla="*/ 5150066 w 6842126"/>
              <a:gd name="connsiteY2928" fmla="*/ 651888 h 5130710"/>
              <a:gd name="connsiteX2929" fmla="*/ 5147563 w 6842126"/>
              <a:gd name="connsiteY2929" fmla="*/ 680634 h 5130710"/>
              <a:gd name="connsiteX2930" fmla="*/ 5177909 w 6842126"/>
              <a:gd name="connsiteY2930" fmla="*/ 583052 h 5130710"/>
              <a:gd name="connsiteX2931" fmla="*/ 5195875 w 6842126"/>
              <a:gd name="connsiteY2931" fmla="*/ 519521 h 5130710"/>
              <a:gd name="connsiteX2932" fmla="*/ 5196965 w 6842126"/>
              <a:gd name="connsiteY2932" fmla="*/ 515412 h 5130710"/>
              <a:gd name="connsiteX2933" fmla="*/ 5194880 w 6842126"/>
              <a:gd name="connsiteY2933" fmla="*/ 530166 h 5130710"/>
              <a:gd name="connsiteX2934" fmla="*/ 5193530 w 6842126"/>
              <a:gd name="connsiteY2934" fmla="*/ 544262 h 5130710"/>
              <a:gd name="connsiteX2935" fmla="*/ 5193353 w 6842126"/>
              <a:gd name="connsiteY2935" fmla="*/ 548898 h 5130710"/>
              <a:gd name="connsiteX2936" fmla="*/ 5195465 w 6842126"/>
              <a:gd name="connsiteY2936" fmla="*/ 539096 h 5130710"/>
              <a:gd name="connsiteX2937" fmla="*/ 5199027 w 6842126"/>
              <a:gd name="connsiteY2937" fmla="*/ 507647 h 5130710"/>
              <a:gd name="connsiteX2938" fmla="*/ 5202696 w 6842126"/>
              <a:gd name="connsiteY2938" fmla="*/ 493830 h 5130710"/>
              <a:gd name="connsiteX2939" fmla="*/ 5206095 w 6842126"/>
              <a:gd name="connsiteY2939" fmla="*/ 477358 h 5130710"/>
              <a:gd name="connsiteX2940" fmla="*/ 5218293 w 6842126"/>
              <a:gd name="connsiteY2940" fmla="*/ 457242 h 5130710"/>
              <a:gd name="connsiteX2941" fmla="*/ 5225907 w 6842126"/>
              <a:gd name="connsiteY2941" fmla="*/ 444691 h 5130710"/>
              <a:gd name="connsiteX2942" fmla="*/ 5225827 w 6842126"/>
              <a:gd name="connsiteY2942" fmla="*/ 445980 h 5130710"/>
              <a:gd name="connsiteX2943" fmla="*/ 5226279 w 6842126"/>
              <a:gd name="connsiteY2943" fmla="*/ 444077 h 5130710"/>
              <a:gd name="connsiteX2944" fmla="*/ 5226962 w 6842126"/>
              <a:gd name="connsiteY2944" fmla="*/ 442950 h 5130710"/>
              <a:gd name="connsiteX2945" fmla="*/ 5226680 w 6842126"/>
              <a:gd name="connsiteY2945" fmla="*/ 452461 h 5130710"/>
              <a:gd name="connsiteX2946" fmla="*/ 5226184 w 6842126"/>
              <a:gd name="connsiteY2946" fmla="*/ 458960 h 5130710"/>
              <a:gd name="connsiteX2947" fmla="*/ 5227407 w 6842126"/>
              <a:gd name="connsiteY2947" fmla="*/ 456460 h 5130710"/>
              <a:gd name="connsiteX2948" fmla="*/ 5231367 w 6842126"/>
              <a:gd name="connsiteY2948" fmla="*/ 449119 h 5130710"/>
              <a:gd name="connsiteX2949" fmla="*/ 5233803 w 6842126"/>
              <a:gd name="connsiteY2949" fmla="*/ 428363 h 5130710"/>
              <a:gd name="connsiteX2950" fmla="*/ 5238962 w 6842126"/>
              <a:gd name="connsiteY2950" fmla="*/ 390448 h 5130710"/>
              <a:gd name="connsiteX2951" fmla="*/ 5242111 w 6842126"/>
              <a:gd name="connsiteY2951" fmla="*/ 386692 h 5130710"/>
              <a:gd name="connsiteX2952" fmla="*/ 5245941 w 6842126"/>
              <a:gd name="connsiteY2952" fmla="*/ 378718 h 5130710"/>
              <a:gd name="connsiteX2953" fmla="*/ 5242855 w 6842126"/>
              <a:gd name="connsiteY2953" fmla="*/ 406794 h 5130710"/>
              <a:gd name="connsiteX2954" fmla="*/ 5239458 w 6842126"/>
              <a:gd name="connsiteY2954" fmla="*/ 441916 h 5130710"/>
              <a:gd name="connsiteX2955" fmla="*/ 5241062 w 6842126"/>
              <a:gd name="connsiteY2955" fmla="*/ 443162 h 5130710"/>
              <a:gd name="connsiteX2956" fmla="*/ 5244723 w 6842126"/>
              <a:gd name="connsiteY2956" fmla="*/ 448475 h 5130710"/>
              <a:gd name="connsiteX2957" fmla="*/ 5245069 w 6842126"/>
              <a:gd name="connsiteY2957" fmla="*/ 449030 h 5130710"/>
              <a:gd name="connsiteX2958" fmla="*/ 5246033 w 6842126"/>
              <a:gd name="connsiteY2958" fmla="*/ 440730 h 5130710"/>
              <a:gd name="connsiteX2959" fmla="*/ 5248241 w 6842126"/>
              <a:gd name="connsiteY2959" fmla="*/ 419697 h 5130710"/>
              <a:gd name="connsiteX2960" fmla="*/ 5257077 w 6842126"/>
              <a:gd name="connsiteY2960" fmla="*/ 338620 h 5130710"/>
              <a:gd name="connsiteX2961" fmla="*/ 5259593 w 6842126"/>
              <a:gd name="connsiteY2961" fmla="*/ 317510 h 5130710"/>
              <a:gd name="connsiteX2962" fmla="*/ 5267197 w 6842126"/>
              <a:gd name="connsiteY2962" fmla="*/ 285234 h 5130710"/>
              <a:gd name="connsiteX2963" fmla="*/ 5267511 w 6842126"/>
              <a:gd name="connsiteY2963" fmla="*/ 292316 h 5130710"/>
              <a:gd name="connsiteX2964" fmla="*/ 5270911 w 6842126"/>
              <a:gd name="connsiteY2964" fmla="*/ 296417 h 5130710"/>
              <a:gd name="connsiteX2965" fmla="*/ 5275661 w 6842126"/>
              <a:gd name="connsiteY2965" fmla="*/ 255060 h 5130710"/>
              <a:gd name="connsiteX2966" fmla="*/ 5275891 w 6842126"/>
              <a:gd name="connsiteY2966" fmla="*/ 253458 h 5130710"/>
              <a:gd name="connsiteX2967" fmla="*/ 5279107 w 6842126"/>
              <a:gd name="connsiteY2967" fmla="*/ 245952 h 5130710"/>
              <a:gd name="connsiteX2968" fmla="*/ 5274871 w 6842126"/>
              <a:gd name="connsiteY2968" fmla="*/ 303243 h 5130710"/>
              <a:gd name="connsiteX2969" fmla="*/ 5270176 w 6842126"/>
              <a:gd name="connsiteY2969" fmla="*/ 351654 h 5130710"/>
              <a:gd name="connsiteX2970" fmla="*/ 5269893 w 6842126"/>
              <a:gd name="connsiteY2970" fmla="*/ 353295 h 5130710"/>
              <a:gd name="connsiteX2971" fmla="*/ 5263107 w 6842126"/>
              <a:gd name="connsiteY2971" fmla="*/ 383352 h 5130710"/>
              <a:gd name="connsiteX2972" fmla="*/ 5266536 w 6842126"/>
              <a:gd name="connsiteY2972" fmla="*/ 389196 h 5130710"/>
              <a:gd name="connsiteX2973" fmla="*/ 5265963 w 6842126"/>
              <a:gd name="connsiteY2973" fmla="*/ 395106 h 5130710"/>
              <a:gd name="connsiteX2974" fmla="*/ 5264103 w 6842126"/>
              <a:gd name="connsiteY2974" fmla="*/ 406250 h 5130710"/>
              <a:gd name="connsiteX2975" fmla="*/ 5268451 w 6842126"/>
              <a:gd name="connsiteY2975" fmla="*/ 394888 h 5130710"/>
              <a:gd name="connsiteX2976" fmla="*/ 5268753 w 6842126"/>
              <a:gd name="connsiteY2976" fmla="*/ 392976 h 5130710"/>
              <a:gd name="connsiteX2977" fmla="*/ 5270227 w 6842126"/>
              <a:gd name="connsiteY2977" fmla="*/ 395488 h 5130710"/>
              <a:gd name="connsiteX2978" fmla="*/ 5272902 w 6842126"/>
              <a:gd name="connsiteY2978" fmla="*/ 404358 h 5130710"/>
              <a:gd name="connsiteX2979" fmla="*/ 5272445 w 6842126"/>
              <a:gd name="connsiteY2979" fmla="*/ 408092 h 5130710"/>
              <a:gd name="connsiteX2980" fmla="*/ 5271558 w 6842126"/>
              <a:gd name="connsiteY2980" fmla="*/ 422516 h 5130710"/>
              <a:gd name="connsiteX2981" fmla="*/ 5271810 w 6842126"/>
              <a:gd name="connsiteY2981" fmla="*/ 424498 h 5130710"/>
              <a:gd name="connsiteX2982" fmla="*/ 5272089 w 6842126"/>
              <a:gd name="connsiteY2982" fmla="*/ 423760 h 5130710"/>
              <a:gd name="connsiteX2983" fmla="*/ 5273428 w 6842126"/>
              <a:gd name="connsiteY2983" fmla="*/ 420399 h 5130710"/>
              <a:gd name="connsiteX2984" fmla="*/ 5272354 w 6842126"/>
              <a:gd name="connsiteY2984" fmla="*/ 428816 h 5130710"/>
              <a:gd name="connsiteX2985" fmla="*/ 5272499 w 6842126"/>
              <a:gd name="connsiteY2985" fmla="*/ 429935 h 5130710"/>
              <a:gd name="connsiteX2986" fmla="*/ 5273983 w 6842126"/>
              <a:gd name="connsiteY2986" fmla="*/ 431385 h 5130710"/>
              <a:gd name="connsiteX2987" fmla="*/ 5273558 w 6842126"/>
              <a:gd name="connsiteY2987" fmla="*/ 439423 h 5130710"/>
              <a:gd name="connsiteX2988" fmla="*/ 5273141 w 6842126"/>
              <a:gd name="connsiteY2988" fmla="*/ 441325 h 5130710"/>
              <a:gd name="connsiteX2989" fmla="*/ 5271389 w 6842126"/>
              <a:gd name="connsiteY2989" fmla="*/ 441572 h 5130710"/>
              <a:gd name="connsiteX2990" fmla="*/ 5270315 w 6842126"/>
              <a:gd name="connsiteY2990" fmla="*/ 444863 h 5130710"/>
              <a:gd name="connsiteX2991" fmla="*/ 5270149 w 6842126"/>
              <a:gd name="connsiteY2991" fmla="*/ 446150 h 5130710"/>
              <a:gd name="connsiteX2992" fmla="*/ 5270613 w 6842126"/>
              <a:gd name="connsiteY2992" fmla="*/ 450932 h 5130710"/>
              <a:gd name="connsiteX2993" fmla="*/ 5270987 w 6842126"/>
              <a:gd name="connsiteY2993" fmla="*/ 451152 h 5130710"/>
              <a:gd name="connsiteX2994" fmla="*/ 5265546 w 6842126"/>
              <a:gd name="connsiteY2994" fmla="*/ 475971 h 5130710"/>
              <a:gd name="connsiteX2995" fmla="*/ 5240414 w 6842126"/>
              <a:gd name="connsiteY2995" fmla="*/ 559854 h 5130710"/>
              <a:gd name="connsiteX2996" fmla="*/ 5225457 w 6842126"/>
              <a:gd name="connsiteY2996" fmla="*/ 611400 h 5130710"/>
              <a:gd name="connsiteX2997" fmla="*/ 5225912 w 6842126"/>
              <a:gd name="connsiteY2997" fmla="*/ 609000 h 5130710"/>
              <a:gd name="connsiteX2998" fmla="*/ 5227071 w 6842126"/>
              <a:gd name="connsiteY2998" fmla="*/ 603332 h 5130710"/>
              <a:gd name="connsiteX2999" fmla="*/ 5226745 w 6842126"/>
              <a:gd name="connsiteY2999" fmla="*/ 604596 h 5130710"/>
              <a:gd name="connsiteX3000" fmla="*/ 5225912 w 6842126"/>
              <a:gd name="connsiteY3000" fmla="*/ 609000 h 5130710"/>
              <a:gd name="connsiteX3001" fmla="*/ 5225337 w 6842126"/>
              <a:gd name="connsiteY3001" fmla="*/ 611815 h 5130710"/>
              <a:gd name="connsiteX3002" fmla="*/ 5225457 w 6842126"/>
              <a:gd name="connsiteY3002" fmla="*/ 611400 h 5130710"/>
              <a:gd name="connsiteX3003" fmla="*/ 5222767 w 6842126"/>
              <a:gd name="connsiteY3003" fmla="*/ 625605 h 5130710"/>
              <a:gd name="connsiteX3004" fmla="*/ 5221341 w 6842126"/>
              <a:gd name="connsiteY3004" fmla="*/ 666154 h 5130710"/>
              <a:gd name="connsiteX3005" fmla="*/ 5238179 w 6842126"/>
              <a:gd name="connsiteY3005" fmla="*/ 590642 h 5130710"/>
              <a:gd name="connsiteX3006" fmla="*/ 5268115 w 6842126"/>
              <a:gd name="connsiteY3006" fmla="*/ 469647 h 5130710"/>
              <a:gd name="connsiteX3007" fmla="*/ 5272992 w 6842126"/>
              <a:gd name="connsiteY3007" fmla="*/ 448779 h 5130710"/>
              <a:gd name="connsiteX3008" fmla="*/ 5274011 w 6842126"/>
              <a:gd name="connsiteY3008" fmla="*/ 445670 h 5130710"/>
              <a:gd name="connsiteX3009" fmla="*/ 5274914 w 6842126"/>
              <a:gd name="connsiteY3009" fmla="*/ 441076 h 5130710"/>
              <a:gd name="connsiteX3010" fmla="*/ 5274789 w 6842126"/>
              <a:gd name="connsiteY3010" fmla="*/ 441093 h 5130710"/>
              <a:gd name="connsiteX3011" fmla="*/ 5282497 w 6842126"/>
              <a:gd name="connsiteY3011" fmla="*/ 408107 h 5130710"/>
              <a:gd name="connsiteX3012" fmla="*/ 5278173 w 6842126"/>
              <a:gd name="connsiteY3012" fmla="*/ 447520 h 5130710"/>
              <a:gd name="connsiteX3013" fmla="*/ 5279167 w 6842126"/>
              <a:gd name="connsiteY3013" fmla="*/ 443327 h 5130710"/>
              <a:gd name="connsiteX3014" fmla="*/ 5278294 w 6842126"/>
              <a:gd name="connsiteY3014" fmla="*/ 465870 h 5130710"/>
              <a:gd name="connsiteX3015" fmla="*/ 5285320 w 6842126"/>
              <a:gd name="connsiteY3015" fmla="*/ 450581 h 5130710"/>
              <a:gd name="connsiteX3016" fmla="*/ 5292219 w 6842126"/>
              <a:gd name="connsiteY3016" fmla="*/ 431123 h 5130710"/>
              <a:gd name="connsiteX3017" fmla="*/ 5293192 w 6842126"/>
              <a:gd name="connsiteY3017" fmla="*/ 425424 h 5130710"/>
              <a:gd name="connsiteX3018" fmla="*/ 5294319 w 6842126"/>
              <a:gd name="connsiteY3018" fmla="*/ 423837 h 5130710"/>
              <a:gd name="connsiteX3019" fmla="*/ 5297401 w 6842126"/>
              <a:gd name="connsiteY3019" fmla="*/ 421761 h 5130710"/>
              <a:gd name="connsiteX3020" fmla="*/ 5295619 w 6842126"/>
              <a:gd name="connsiteY3020" fmla="*/ 433893 h 5130710"/>
              <a:gd name="connsiteX3021" fmla="*/ 5295341 w 6842126"/>
              <a:gd name="connsiteY3021" fmla="*/ 440598 h 5130710"/>
              <a:gd name="connsiteX3022" fmla="*/ 5293233 w 6842126"/>
              <a:gd name="connsiteY3022" fmla="*/ 464552 h 5130710"/>
              <a:gd name="connsiteX3023" fmla="*/ 5290249 w 6842126"/>
              <a:gd name="connsiteY3023" fmla="*/ 504634 h 5130710"/>
              <a:gd name="connsiteX3024" fmla="*/ 5290064 w 6842126"/>
              <a:gd name="connsiteY3024" fmla="*/ 506414 h 5130710"/>
              <a:gd name="connsiteX3025" fmla="*/ 5293822 w 6842126"/>
              <a:gd name="connsiteY3025" fmla="*/ 495418 h 5130710"/>
              <a:gd name="connsiteX3026" fmla="*/ 5302085 w 6842126"/>
              <a:gd name="connsiteY3026" fmla="*/ 476761 h 5130710"/>
              <a:gd name="connsiteX3027" fmla="*/ 5304415 w 6842126"/>
              <a:gd name="connsiteY3027" fmla="*/ 505229 h 5130710"/>
              <a:gd name="connsiteX3028" fmla="*/ 5333081 w 6842126"/>
              <a:gd name="connsiteY3028" fmla="*/ 454952 h 5130710"/>
              <a:gd name="connsiteX3029" fmla="*/ 5324357 w 6842126"/>
              <a:gd name="connsiteY3029" fmla="*/ 479906 h 5130710"/>
              <a:gd name="connsiteX3030" fmla="*/ 5323795 w 6842126"/>
              <a:gd name="connsiteY3030" fmla="*/ 493610 h 5130710"/>
              <a:gd name="connsiteX3031" fmla="*/ 5322754 w 6842126"/>
              <a:gd name="connsiteY3031" fmla="*/ 513135 h 5130710"/>
              <a:gd name="connsiteX3032" fmla="*/ 5328812 w 6842126"/>
              <a:gd name="connsiteY3032" fmla="*/ 484303 h 5130710"/>
              <a:gd name="connsiteX3033" fmla="*/ 5329335 w 6842126"/>
              <a:gd name="connsiteY3033" fmla="*/ 485873 h 5130710"/>
              <a:gd name="connsiteX3034" fmla="*/ 5331414 w 6842126"/>
              <a:gd name="connsiteY3034" fmla="*/ 510091 h 5130710"/>
              <a:gd name="connsiteX3035" fmla="*/ 5329501 w 6842126"/>
              <a:gd name="connsiteY3035" fmla="*/ 519869 h 5130710"/>
              <a:gd name="connsiteX3036" fmla="*/ 5333178 w 6842126"/>
              <a:gd name="connsiteY3036" fmla="*/ 520595 h 5130710"/>
              <a:gd name="connsiteX3037" fmla="*/ 5335343 w 6842126"/>
              <a:gd name="connsiteY3037" fmla="*/ 522148 h 5130710"/>
              <a:gd name="connsiteX3038" fmla="*/ 5349485 w 6842126"/>
              <a:gd name="connsiteY3038" fmla="*/ 477664 h 5130710"/>
              <a:gd name="connsiteX3039" fmla="*/ 5352515 w 6842126"/>
              <a:gd name="connsiteY3039" fmla="*/ 475570 h 5130710"/>
              <a:gd name="connsiteX3040" fmla="*/ 5351399 w 6842126"/>
              <a:gd name="connsiteY3040" fmla="*/ 482693 h 5130710"/>
              <a:gd name="connsiteX3041" fmla="*/ 5360369 w 6842126"/>
              <a:gd name="connsiteY3041" fmla="*/ 471294 h 5130710"/>
              <a:gd name="connsiteX3042" fmla="*/ 5356373 w 6842126"/>
              <a:gd name="connsiteY3042" fmla="*/ 525634 h 5130710"/>
              <a:gd name="connsiteX3043" fmla="*/ 5377953 w 6842126"/>
              <a:gd name="connsiteY3043" fmla="*/ 560728 h 5130710"/>
              <a:gd name="connsiteX3044" fmla="*/ 5417891 w 6842126"/>
              <a:gd name="connsiteY3044" fmla="*/ 376440 h 5130710"/>
              <a:gd name="connsiteX3045" fmla="*/ 5432577 w 6842126"/>
              <a:gd name="connsiteY3045" fmla="*/ 328127 h 5130710"/>
              <a:gd name="connsiteX3046" fmla="*/ 5432719 w 6842126"/>
              <a:gd name="connsiteY3046" fmla="*/ 329154 h 5130710"/>
              <a:gd name="connsiteX3047" fmla="*/ 5427227 w 6842126"/>
              <a:gd name="connsiteY3047" fmla="*/ 367838 h 5130710"/>
              <a:gd name="connsiteX3048" fmla="*/ 5418903 w 6842126"/>
              <a:gd name="connsiteY3048" fmla="*/ 409586 h 5130710"/>
              <a:gd name="connsiteX3049" fmla="*/ 5426419 w 6842126"/>
              <a:gd name="connsiteY3049" fmla="*/ 397247 h 5130710"/>
              <a:gd name="connsiteX3050" fmla="*/ 5426289 w 6842126"/>
              <a:gd name="connsiteY3050" fmla="*/ 406937 h 5130710"/>
              <a:gd name="connsiteX3051" fmla="*/ 5434924 w 6842126"/>
              <a:gd name="connsiteY3051" fmla="*/ 396418 h 5130710"/>
              <a:gd name="connsiteX3052" fmla="*/ 5440383 w 6842126"/>
              <a:gd name="connsiteY3052" fmla="*/ 388456 h 5130710"/>
              <a:gd name="connsiteX3053" fmla="*/ 5444937 w 6842126"/>
              <a:gd name="connsiteY3053" fmla="*/ 365380 h 5130710"/>
              <a:gd name="connsiteX3054" fmla="*/ 5480153 w 6842126"/>
              <a:gd name="connsiteY3054" fmla="*/ 284441 h 5130710"/>
              <a:gd name="connsiteX3055" fmla="*/ 5497129 w 6842126"/>
              <a:gd name="connsiteY3055" fmla="*/ 264683 h 5130710"/>
              <a:gd name="connsiteX3056" fmla="*/ 5500779 w 6842126"/>
              <a:gd name="connsiteY3056" fmla="*/ 265533 h 5130710"/>
              <a:gd name="connsiteX3057" fmla="*/ 5504157 w 6842126"/>
              <a:gd name="connsiteY3057" fmla="*/ 264484 h 5130710"/>
              <a:gd name="connsiteX3058" fmla="*/ 5500411 w 6842126"/>
              <a:gd name="connsiteY3058" fmla="*/ 280126 h 5130710"/>
              <a:gd name="connsiteX3059" fmla="*/ 5494995 w 6842126"/>
              <a:gd name="connsiteY3059" fmla="*/ 308518 h 5130710"/>
              <a:gd name="connsiteX3060" fmla="*/ 5504922 w 6842126"/>
              <a:gd name="connsiteY3060" fmla="*/ 328440 h 5130710"/>
              <a:gd name="connsiteX3061" fmla="*/ 5472743 w 6842126"/>
              <a:gd name="connsiteY3061" fmla="*/ 488473 h 5130710"/>
              <a:gd name="connsiteX3062" fmla="*/ 5431551 w 6842126"/>
              <a:gd name="connsiteY3062" fmla="*/ 649993 h 5130710"/>
              <a:gd name="connsiteX3063" fmla="*/ 5435883 w 6842126"/>
              <a:gd name="connsiteY3063" fmla="*/ 667682 h 5130710"/>
              <a:gd name="connsiteX3064" fmla="*/ 5478229 w 6842126"/>
              <a:gd name="connsiteY3064" fmla="*/ 513810 h 5130710"/>
              <a:gd name="connsiteX3065" fmla="*/ 5528711 w 6842126"/>
              <a:gd name="connsiteY3065" fmla="*/ 316042 h 5130710"/>
              <a:gd name="connsiteX3066" fmla="*/ 5530039 w 6842126"/>
              <a:gd name="connsiteY3066" fmla="*/ 309822 h 5130710"/>
              <a:gd name="connsiteX3067" fmla="*/ 5531691 w 6842126"/>
              <a:gd name="connsiteY3067" fmla="*/ 312668 h 5130710"/>
              <a:gd name="connsiteX3068" fmla="*/ 5544509 w 6842126"/>
              <a:gd name="connsiteY3068" fmla="*/ 276474 h 5130710"/>
              <a:gd name="connsiteX3069" fmla="*/ 5542869 w 6842126"/>
              <a:gd name="connsiteY3069" fmla="*/ 291623 h 5130710"/>
              <a:gd name="connsiteX3070" fmla="*/ 5546750 w 6842126"/>
              <a:gd name="connsiteY3070" fmla="*/ 270145 h 5130710"/>
              <a:gd name="connsiteX3071" fmla="*/ 5544509 w 6842126"/>
              <a:gd name="connsiteY3071" fmla="*/ 276474 h 5130710"/>
              <a:gd name="connsiteX3072" fmla="*/ 5545415 w 6842126"/>
              <a:gd name="connsiteY3072" fmla="*/ 266243 h 5130710"/>
              <a:gd name="connsiteX3073" fmla="*/ 5533629 w 6842126"/>
              <a:gd name="connsiteY3073" fmla="*/ 292968 h 5130710"/>
              <a:gd name="connsiteX3074" fmla="*/ 5551017 w 6842126"/>
              <a:gd name="connsiteY3074" fmla="*/ 211374 h 5130710"/>
              <a:gd name="connsiteX3075" fmla="*/ 5552659 w 6842126"/>
              <a:gd name="connsiteY3075" fmla="*/ 212498 h 5130710"/>
              <a:gd name="connsiteX3076" fmla="*/ 5552668 w 6842126"/>
              <a:gd name="connsiteY3076" fmla="*/ 212424 h 5130710"/>
              <a:gd name="connsiteX3077" fmla="*/ 5551555 w 6842126"/>
              <a:gd name="connsiteY3077" fmla="*/ 208845 h 5130710"/>
              <a:gd name="connsiteX3078" fmla="*/ 5551628 w 6842126"/>
              <a:gd name="connsiteY3078" fmla="*/ 208508 h 5130710"/>
              <a:gd name="connsiteX3079" fmla="*/ 5553795 w 6842126"/>
              <a:gd name="connsiteY3079" fmla="*/ 208793 h 5130710"/>
              <a:gd name="connsiteX3080" fmla="*/ 5556913 w 6842126"/>
              <a:gd name="connsiteY3080" fmla="*/ 199134 h 5130710"/>
              <a:gd name="connsiteX3081" fmla="*/ 5558905 w 6842126"/>
              <a:gd name="connsiteY3081" fmla="*/ 200875 h 5130710"/>
              <a:gd name="connsiteX3082" fmla="*/ 5557473 w 6842126"/>
              <a:gd name="connsiteY3082" fmla="*/ 209277 h 5130710"/>
              <a:gd name="connsiteX3083" fmla="*/ 5557682 w 6842126"/>
              <a:gd name="connsiteY3083" fmla="*/ 209305 h 5130710"/>
              <a:gd name="connsiteX3084" fmla="*/ 5557262 w 6842126"/>
              <a:gd name="connsiteY3084" fmla="*/ 210520 h 5130710"/>
              <a:gd name="connsiteX3085" fmla="*/ 5555274 w 6842126"/>
              <a:gd name="connsiteY3085" fmla="*/ 222177 h 5130710"/>
              <a:gd name="connsiteX3086" fmla="*/ 5558795 w 6842126"/>
              <a:gd name="connsiteY3086" fmla="*/ 215453 h 5130710"/>
              <a:gd name="connsiteX3087" fmla="*/ 5562547 w 6842126"/>
              <a:gd name="connsiteY3087" fmla="*/ 198779 h 5130710"/>
              <a:gd name="connsiteX3088" fmla="*/ 5569165 w 6842126"/>
              <a:gd name="connsiteY3088" fmla="*/ 168033 h 5130710"/>
              <a:gd name="connsiteX3089" fmla="*/ 5561725 w 6842126"/>
              <a:gd name="connsiteY3089" fmla="*/ 202044 h 5130710"/>
              <a:gd name="connsiteX3090" fmla="*/ 5558905 w 6842126"/>
              <a:gd name="connsiteY3090" fmla="*/ 200875 h 5130710"/>
              <a:gd name="connsiteX3091" fmla="*/ 5570647 w 6842126"/>
              <a:gd name="connsiteY3091" fmla="*/ 157005 h 5130710"/>
              <a:gd name="connsiteX3092" fmla="*/ 5571401 w 6842126"/>
              <a:gd name="connsiteY3092" fmla="*/ 167340 h 5130710"/>
              <a:gd name="connsiteX3093" fmla="*/ 5578291 w 6842126"/>
              <a:gd name="connsiteY3093" fmla="*/ 173723 h 5130710"/>
              <a:gd name="connsiteX3094" fmla="*/ 5574623 w 6842126"/>
              <a:gd name="connsiteY3094" fmla="*/ 210656 h 5130710"/>
              <a:gd name="connsiteX3095" fmla="*/ 5559367 w 6842126"/>
              <a:gd name="connsiteY3095" fmla="*/ 331975 h 5130710"/>
              <a:gd name="connsiteX3096" fmla="*/ 5558260 w 6842126"/>
              <a:gd name="connsiteY3096" fmla="*/ 338176 h 5130710"/>
              <a:gd name="connsiteX3097" fmla="*/ 5558277 w 6842126"/>
              <a:gd name="connsiteY3097" fmla="*/ 338411 h 5130710"/>
              <a:gd name="connsiteX3098" fmla="*/ 5555551 w 6842126"/>
              <a:gd name="connsiteY3098" fmla="*/ 362683 h 5130710"/>
              <a:gd name="connsiteX3099" fmla="*/ 5551811 w 6842126"/>
              <a:gd name="connsiteY3099" fmla="*/ 374326 h 5130710"/>
              <a:gd name="connsiteX3100" fmla="*/ 5542299 w 6842126"/>
              <a:gd name="connsiteY3100" fmla="*/ 427645 h 5130710"/>
              <a:gd name="connsiteX3101" fmla="*/ 5552324 w 6842126"/>
              <a:gd name="connsiteY3101" fmla="*/ 396452 h 5130710"/>
              <a:gd name="connsiteX3102" fmla="*/ 5555551 w 6842126"/>
              <a:gd name="connsiteY3102" fmla="*/ 362683 h 5130710"/>
              <a:gd name="connsiteX3103" fmla="*/ 5561501 w 6842126"/>
              <a:gd name="connsiteY3103" fmla="*/ 350382 h 5130710"/>
              <a:gd name="connsiteX3104" fmla="*/ 5566991 w 6842126"/>
              <a:gd name="connsiteY3104" fmla="*/ 318656 h 5130710"/>
              <a:gd name="connsiteX3105" fmla="*/ 5584853 w 6842126"/>
              <a:gd name="connsiteY3105" fmla="*/ 194865 h 5130710"/>
              <a:gd name="connsiteX3106" fmla="*/ 5595864 w 6842126"/>
              <a:gd name="connsiteY3106" fmla="*/ 123612 h 5130710"/>
              <a:gd name="connsiteX3107" fmla="*/ 5599531 w 6842126"/>
              <a:gd name="connsiteY3107" fmla="*/ 135429 h 5130710"/>
              <a:gd name="connsiteX3108" fmla="*/ 5597752 w 6842126"/>
              <a:gd name="connsiteY3108" fmla="*/ 154730 h 5130710"/>
              <a:gd name="connsiteX3109" fmla="*/ 5597900 w 6842126"/>
              <a:gd name="connsiteY3109" fmla="*/ 228996 h 5130710"/>
              <a:gd name="connsiteX3110" fmla="*/ 5587881 w 6842126"/>
              <a:gd name="connsiteY3110" fmla="*/ 308266 h 5130710"/>
              <a:gd name="connsiteX3111" fmla="*/ 5576064 w 6842126"/>
              <a:gd name="connsiteY3111" fmla="*/ 360723 h 5130710"/>
              <a:gd name="connsiteX3112" fmla="*/ 5563259 w 6842126"/>
              <a:gd name="connsiteY3112" fmla="*/ 457648 h 5130710"/>
              <a:gd name="connsiteX3113" fmla="*/ 5584261 w 6842126"/>
              <a:gd name="connsiteY3113" fmla="*/ 434474 h 5130710"/>
              <a:gd name="connsiteX3114" fmla="*/ 5562245 w 6842126"/>
              <a:gd name="connsiteY3114" fmla="*/ 600673 h 5130710"/>
              <a:gd name="connsiteX3115" fmla="*/ 5618511 w 6842126"/>
              <a:gd name="connsiteY3115" fmla="*/ 412383 h 5130710"/>
              <a:gd name="connsiteX3116" fmla="*/ 5636603 w 6842126"/>
              <a:gd name="connsiteY3116" fmla="*/ 430305 h 5130710"/>
              <a:gd name="connsiteX3117" fmla="*/ 5649444 w 6842126"/>
              <a:gd name="connsiteY3117" fmla="*/ 409133 h 5130710"/>
              <a:gd name="connsiteX3118" fmla="*/ 5633013 w 6842126"/>
              <a:gd name="connsiteY3118" fmla="*/ 506900 h 5130710"/>
              <a:gd name="connsiteX3119" fmla="*/ 5608423 w 6842126"/>
              <a:gd name="connsiteY3119" fmla="*/ 606666 h 5130710"/>
              <a:gd name="connsiteX3120" fmla="*/ 5621432 w 6842126"/>
              <a:gd name="connsiteY3120" fmla="*/ 621508 h 5130710"/>
              <a:gd name="connsiteX3121" fmla="*/ 5600327 w 6842126"/>
              <a:gd name="connsiteY3121" fmla="*/ 738448 h 5130710"/>
              <a:gd name="connsiteX3122" fmla="*/ 5641011 w 6842126"/>
              <a:gd name="connsiteY3122" fmla="*/ 648440 h 5130710"/>
              <a:gd name="connsiteX3123" fmla="*/ 5673362 w 6842126"/>
              <a:gd name="connsiteY3123" fmla="*/ 524419 h 5130710"/>
              <a:gd name="connsiteX3124" fmla="*/ 5748227 w 6842126"/>
              <a:gd name="connsiteY3124" fmla="*/ 282541 h 5130710"/>
              <a:gd name="connsiteX3125" fmla="*/ 5698365 w 6842126"/>
              <a:gd name="connsiteY3125" fmla="*/ 517572 h 5130710"/>
              <a:gd name="connsiteX3126" fmla="*/ 5681187 w 6842126"/>
              <a:gd name="connsiteY3126" fmla="*/ 629944 h 5130710"/>
              <a:gd name="connsiteX3127" fmla="*/ 5693117 w 6842126"/>
              <a:gd name="connsiteY3127" fmla="*/ 658028 h 5130710"/>
              <a:gd name="connsiteX3128" fmla="*/ 5660999 w 6842126"/>
              <a:gd name="connsiteY3128" fmla="*/ 768292 h 5130710"/>
              <a:gd name="connsiteX3129" fmla="*/ 5690337 w 6842126"/>
              <a:gd name="connsiteY3129" fmla="*/ 779134 h 5130710"/>
              <a:gd name="connsiteX3130" fmla="*/ 5662833 w 6842126"/>
              <a:gd name="connsiteY3130" fmla="*/ 919994 h 5130710"/>
              <a:gd name="connsiteX3131" fmla="*/ 5697183 w 6842126"/>
              <a:gd name="connsiteY3131" fmla="*/ 804137 h 5130710"/>
              <a:gd name="connsiteX3132" fmla="*/ 5756295 w 6842126"/>
              <a:gd name="connsiteY3132" fmla="*/ 624524 h 5130710"/>
              <a:gd name="connsiteX3133" fmla="*/ 5745117 w 6842126"/>
              <a:gd name="connsiteY3133" fmla="*/ 761385 h 5130710"/>
              <a:gd name="connsiteX3134" fmla="*/ 5788205 w 6842126"/>
              <a:gd name="connsiteY3134" fmla="*/ 701797 h 5130710"/>
              <a:gd name="connsiteX3135" fmla="*/ 5766698 w 6842126"/>
              <a:gd name="connsiteY3135" fmla="*/ 796481 h 5130710"/>
              <a:gd name="connsiteX3136" fmla="*/ 5745187 w 6842126"/>
              <a:gd name="connsiteY3136" fmla="*/ 891167 h 5130710"/>
              <a:gd name="connsiteX3137" fmla="*/ 5787701 w 6842126"/>
              <a:gd name="connsiteY3137" fmla="*/ 773308 h 5130710"/>
              <a:gd name="connsiteX3138" fmla="*/ 5808876 w 6842126"/>
              <a:gd name="connsiteY3138" fmla="*/ 786149 h 5130710"/>
              <a:gd name="connsiteX3139" fmla="*/ 5871817 w 6842126"/>
              <a:gd name="connsiteY3139" fmla="*/ 586851 h 5130710"/>
              <a:gd name="connsiteX3140" fmla="*/ 5867715 w 6842126"/>
              <a:gd name="connsiteY3140" fmla="*/ 664292 h 5130710"/>
              <a:gd name="connsiteX3141" fmla="*/ 5912501 w 6842126"/>
              <a:gd name="connsiteY3141" fmla="*/ 496844 h 5130710"/>
              <a:gd name="connsiteX3142" fmla="*/ 5955949 w 6842126"/>
              <a:gd name="connsiteY3142" fmla="*/ 360731 h 5130710"/>
              <a:gd name="connsiteX3143" fmla="*/ 5964475 w 6842126"/>
              <a:gd name="connsiteY3143" fmla="*/ 324259 h 5130710"/>
              <a:gd name="connsiteX3144" fmla="*/ 5964963 w 6842126"/>
              <a:gd name="connsiteY3144" fmla="*/ 323807 h 5130710"/>
              <a:gd name="connsiteX3145" fmla="*/ 5965385 w 6842126"/>
              <a:gd name="connsiteY3145" fmla="*/ 320365 h 5130710"/>
              <a:gd name="connsiteX3146" fmla="*/ 5969495 w 6842126"/>
              <a:gd name="connsiteY3146" fmla="*/ 302773 h 5130710"/>
              <a:gd name="connsiteX3147" fmla="*/ 5969647 w 6842126"/>
              <a:gd name="connsiteY3147" fmla="*/ 318188 h 5130710"/>
              <a:gd name="connsiteX3148" fmla="*/ 5974678 w 6842126"/>
              <a:gd name="connsiteY3148" fmla="*/ 306470 h 5130710"/>
              <a:gd name="connsiteX3149" fmla="*/ 5975749 w 6842126"/>
              <a:gd name="connsiteY3149" fmla="*/ 297528 h 5130710"/>
              <a:gd name="connsiteX3150" fmla="*/ 5979964 w 6842126"/>
              <a:gd name="connsiteY3150" fmla="*/ 284452 h 5130710"/>
              <a:gd name="connsiteX3151" fmla="*/ 5981961 w 6842126"/>
              <a:gd name="connsiteY3151" fmla="*/ 286194 h 5130710"/>
              <a:gd name="connsiteX3152" fmla="*/ 5981691 w 6842126"/>
              <a:gd name="connsiteY3152" fmla="*/ 287736 h 5130710"/>
              <a:gd name="connsiteX3153" fmla="*/ 5982127 w 6842126"/>
              <a:gd name="connsiteY3153" fmla="*/ 286518 h 5130710"/>
              <a:gd name="connsiteX3154" fmla="*/ 5981961 w 6842126"/>
              <a:gd name="connsiteY3154" fmla="*/ 286194 h 5130710"/>
              <a:gd name="connsiteX3155" fmla="*/ 5993701 w 6842126"/>
              <a:gd name="connsiteY3155" fmla="*/ 242325 h 5130710"/>
              <a:gd name="connsiteX3156" fmla="*/ 5993241 w 6842126"/>
              <a:gd name="connsiteY3156" fmla="*/ 247751 h 5130710"/>
              <a:gd name="connsiteX3157" fmla="*/ 5993934 w 6842126"/>
              <a:gd name="connsiteY3157" fmla="*/ 250757 h 5130710"/>
              <a:gd name="connsiteX3158" fmla="*/ 5997962 w 6842126"/>
              <a:gd name="connsiteY3158" fmla="*/ 240958 h 5130710"/>
              <a:gd name="connsiteX3159" fmla="*/ 6004169 w 6842126"/>
              <a:gd name="connsiteY3159" fmla="*/ 223099 h 5130710"/>
              <a:gd name="connsiteX3160" fmla="*/ 5995321 w 6842126"/>
              <a:gd name="connsiteY3160" fmla="*/ 269782 h 5130710"/>
              <a:gd name="connsiteX3161" fmla="*/ 5919246 w 6842126"/>
              <a:gd name="connsiteY3161" fmla="*/ 615615 h 5130710"/>
              <a:gd name="connsiteX3162" fmla="*/ 5908575 w 6842126"/>
              <a:gd name="connsiteY3162" fmla="*/ 680964 h 5130710"/>
              <a:gd name="connsiteX3163" fmla="*/ 5913825 w 6842126"/>
              <a:gd name="connsiteY3163" fmla="*/ 720060 h 5130710"/>
              <a:gd name="connsiteX3164" fmla="*/ 5923069 w 6842126"/>
              <a:gd name="connsiteY3164" fmla="*/ 704815 h 5130710"/>
              <a:gd name="connsiteX3165" fmla="*/ 5963762 w 6842126"/>
              <a:gd name="connsiteY3165" fmla="*/ 685473 h 5130710"/>
              <a:gd name="connsiteX3166" fmla="*/ 5945059 w 6842126"/>
              <a:gd name="connsiteY3166" fmla="*/ 832828 h 5130710"/>
              <a:gd name="connsiteX3167" fmla="*/ 6003261 w 6842126"/>
              <a:gd name="connsiteY3167" fmla="*/ 702476 h 5130710"/>
              <a:gd name="connsiteX3168" fmla="*/ 6008921 w 6842126"/>
              <a:gd name="connsiteY3168" fmla="*/ 763827 h 5130710"/>
              <a:gd name="connsiteX3169" fmla="*/ 6082700 w 6842126"/>
              <a:gd name="connsiteY3169" fmla="*/ 535192 h 5130710"/>
              <a:gd name="connsiteX3170" fmla="*/ 6111052 w 6842126"/>
              <a:gd name="connsiteY3170" fmla="*/ 394845 h 5130710"/>
              <a:gd name="connsiteX3171" fmla="*/ 6104381 w 6842126"/>
              <a:gd name="connsiteY3171" fmla="*/ 476520 h 5130710"/>
              <a:gd name="connsiteX3172" fmla="*/ 6061935 w 6842126"/>
              <a:gd name="connsiteY3172" fmla="*/ 724158 h 5130710"/>
              <a:gd name="connsiteX3173" fmla="*/ 6046587 w 6842126"/>
              <a:gd name="connsiteY3173" fmla="*/ 808681 h 5130710"/>
              <a:gd name="connsiteX3174" fmla="*/ 6080027 w 6842126"/>
              <a:gd name="connsiteY3174" fmla="*/ 742082 h 5130710"/>
              <a:gd name="connsiteX3175" fmla="*/ 6105022 w 6842126"/>
              <a:gd name="connsiteY3175" fmla="*/ 664569 h 5130710"/>
              <a:gd name="connsiteX3176" fmla="*/ 6103201 w 6842126"/>
              <a:gd name="connsiteY3176" fmla="*/ 763084 h 5130710"/>
              <a:gd name="connsiteX3177" fmla="*/ 6105605 w 6842126"/>
              <a:gd name="connsiteY3177" fmla="*/ 793504 h 5130710"/>
              <a:gd name="connsiteX3178" fmla="*/ 6115527 w 6842126"/>
              <a:gd name="connsiteY3178" fmla="*/ 742758 h 5130710"/>
              <a:gd name="connsiteX3179" fmla="*/ 6142529 w 6842126"/>
              <a:gd name="connsiteY3179" fmla="*/ 744075 h 5130710"/>
              <a:gd name="connsiteX3180" fmla="*/ 6169971 w 6842126"/>
              <a:gd name="connsiteY3180" fmla="*/ 652984 h 5130710"/>
              <a:gd name="connsiteX3181" fmla="*/ 6179052 w 6842126"/>
              <a:gd name="connsiteY3181" fmla="*/ 672394 h 5130710"/>
              <a:gd name="connsiteX3182" fmla="*/ 6173627 w 6842126"/>
              <a:gd name="connsiteY3182" fmla="*/ 706171 h 5130710"/>
              <a:gd name="connsiteX3183" fmla="*/ 6198629 w 6842126"/>
              <a:gd name="connsiteY3183" fmla="*/ 699326 h 5130710"/>
              <a:gd name="connsiteX3184" fmla="*/ 6172955 w 6842126"/>
              <a:gd name="connsiteY3184" fmla="*/ 812338 h 5130710"/>
              <a:gd name="connsiteX3185" fmla="*/ 6204557 w 6842126"/>
              <a:gd name="connsiteY3185" fmla="*/ 702922 h 5130710"/>
              <a:gd name="connsiteX3186" fmla="*/ 6240907 w 6842126"/>
              <a:gd name="connsiteY3186" fmla="*/ 595227 h 5130710"/>
              <a:gd name="connsiteX3187" fmla="*/ 6233725 w 6842126"/>
              <a:gd name="connsiteY3187" fmla="*/ 677750 h 5130710"/>
              <a:gd name="connsiteX3188" fmla="*/ 6221972 w 6842126"/>
              <a:gd name="connsiteY3188" fmla="*/ 756343 h 5130710"/>
              <a:gd name="connsiteX3189" fmla="*/ 6262082 w 6842126"/>
              <a:gd name="connsiteY3189" fmla="*/ 608068 h 5130710"/>
              <a:gd name="connsiteX3190" fmla="*/ 6293755 w 6842126"/>
              <a:gd name="connsiteY3190" fmla="*/ 519547 h 5130710"/>
              <a:gd name="connsiteX3191" fmla="*/ 6313163 w 6842126"/>
              <a:gd name="connsiteY3191" fmla="*/ 510466 h 5130710"/>
              <a:gd name="connsiteX3192" fmla="*/ 6270143 w 6842126"/>
              <a:gd name="connsiteY3192" fmla="*/ 699836 h 5130710"/>
              <a:gd name="connsiteX3193" fmla="*/ 6301987 w 6842126"/>
              <a:gd name="connsiteY3193" fmla="*/ 647326 h 5130710"/>
              <a:gd name="connsiteX3194" fmla="*/ 6289153 w 6842126"/>
              <a:gd name="connsiteY3194" fmla="*/ 739166 h 5130710"/>
              <a:gd name="connsiteX3195" fmla="*/ 6318079 w 6842126"/>
              <a:gd name="connsiteY3195" fmla="*/ 657085 h 5130710"/>
              <a:gd name="connsiteX3196" fmla="*/ 6341589 w 6842126"/>
              <a:gd name="connsiteY3196" fmla="*/ 570563 h 5130710"/>
              <a:gd name="connsiteX3197" fmla="*/ 6363673 w 6842126"/>
              <a:gd name="connsiteY3197" fmla="*/ 534147 h 5130710"/>
              <a:gd name="connsiteX3198" fmla="*/ 6400700 w 6842126"/>
              <a:gd name="connsiteY3198" fmla="*/ 390953 h 5130710"/>
              <a:gd name="connsiteX3199" fmla="*/ 6433627 w 6842126"/>
              <a:gd name="connsiteY3199" fmla="*/ 325200 h 5130710"/>
              <a:gd name="connsiteX3200" fmla="*/ 6445341 w 6842126"/>
              <a:gd name="connsiteY3200" fmla="*/ 276657 h 5130710"/>
              <a:gd name="connsiteX3201" fmla="*/ 6449533 w 6842126"/>
              <a:gd name="connsiteY3201" fmla="*/ 274076 h 5130710"/>
              <a:gd name="connsiteX3202" fmla="*/ 6472355 w 6842126"/>
              <a:gd name="connsiteY3202" fmla="*/ 221938 h 5130710"/>
              <a:gd name="connsiteX3203" fmla="*/ 6483723 w 6842126"/>
              <a:gd name="connsiteY3203" fmla="*/ 216007 h 5130710"/>
              <a:gd name="connsiteX3204" fmla="*/ 6485342 w 6842126"/>
              <a:gd name="connsiteY3204" fmla="*/ 212926 h 5130710"/>
              <a:gd name="connsiteX3205" fmla="*/ 6486078 w 6842126"/>
              <a:gd name="connsiteY3205" fmla="*/ 209909 h 5130710"/>
              <a:gd name="connsiteX3206" fmla="*/ 6488462 w 6842126"/>
              <a:gd name="connsiteY3206" fmla="*/ 205775 h 5130710"/>
              <a:gd name="connsiteX3207" fmla="*/ 6489394 w 6842126"/>
              <a:gd name="connsiteY3207" fmla="*/ 205588 h 5130710"/>
              <a:gd name="connsiteX3208" fmla="*/ 6489759 w 6842126"/>
              <a:gd name="connsiteY3208" fmla="*/ 203527 h 5130710"/>
              <a:gd name="connsiteX3209" fmla="*/ 6488462 w 6842126"/>
              <a:gd name="connsiteY3209" fmla="*/ 205775 h 5130710"/>
              <a:gd name="connsiteX3210" fmla="*/ 6487016 w 6842126"/>
              <a:gd name="connsiteY3210" fmla="*/ 206066 h 5130710"/>
              <a:gd name="connsiteX3211" fmla="*/ 6498020 w 6842126"/>
              <a:gd name="connsiteY3211" fmla="*/ 193582 h 5130710"/>
              <a:gd name="connsiteX3212" fmla="*/ 6475167 w 6842126"/>
              <a:gd name="connsiteY3212" fmla="*/ 248046 h 5130710"/>
              <a:gd name="connsiteX3213" fmla="*/ 6477717 w 6842126"/>
              <a:gd name="connsiteY3213" fmla="*/ 259847 h 5130710"/>
              <a:gd name="connsiteX3214" fmla="*/ 6463031 w 6842126"/>
              <a:gd name="connsiteY3214" fmla="*/ 311343 h 5130710"/>
              <a:gd name="connsiteX3215" fmla="*/ 6434073 w 6842126"/>
              <a:gd name="connsiteY3215" fmla="*/ 383326 h 5130710"/>
              <a:gd name="connsiteX3216" fmla="*/ 6442461 w 6842126"/>
              <a:gd name="connsiteY3216" fmla="*/ 380872 h 5130710"/>
              <a:gd name="connsiteX3217" fmla="*/ 6447939 w 6842126"/>
              <a:gd name="connsiteY3217" fmla="*/ 376826 h 5130710"/>
              <a:gd name="connsiteX3218" fmla="*/ 6452907 w 6842126"/>
              <a:gd name="connsiteY3218" fmla="*/ 362649 h 5130710"/>
              <a:gd name="connsiteX3219" fmla="*/ 6468979 w 6842126"/>
              <a:gd name="connsiteY3219" fmla="*/ 314620 h 5130710"/>
              <a:gd name="connsiteX3220" fmla="*/ 6474701 w 6842126"/>
              <a:gd name="connsiteY3220" fmla="*/ 324700 h 5130710"/>
              <a:gd name="connsiteX3221" fmla="*/ 6475031 w 6842126"/>
              <a:gd name="connsiteY3221" fmla="*/ 333392 h 5130710"/>
              <a:gd name="connsiteX3222" fmla="*/ 6479597 w 6842126"/>
              <a:gd name="connsiteY3222" fmla="*/ 322039 h 5130710"/>
              <a:gd name="connsiteX3223" fmla="*/ 6499609 w 6842126"/>
              <a:gd name="connsiteY3223" fmla="*/ 277477 h 5130710"/>
              <a:gd name="connsiteX3224" fmla="*/ 6551304 w 6842126"/>
              <a:gd name="connsiteY3224" fmla="*/ 163770 h 5130710"/>
              <a:gd name="connsiteX3225" fmla="*/ 6554757 w 6842126"/>
              <a:gd name="connsiteY3225" fmla="*/ 156196 h 5130710"/>
              <a:gd name="connsiteX3226" fmla="*/ 6555389 w 6842126"/>
              <a:gd name="connsiteY3226" fmla="*/ 165140 h 5130710"/>
              <a:gd name="connsiteX3227" fmla="*/ 6555893 w 6842126"/>
              <a:gd name="connsiteY3227" fmla="*/ 168214 h 5130710"/>
              <a:gd name="connsiteX3228" fmla="*/ 6545903 w 6842126"/>
              <a:gd name="connsiteY3228" fmla="*/ 192123 h 5130710"/>
              <a:gd name="connsiteX3229" fmla="*/ 6519785 w 6842126"/>
              <a:gd name="connsiteY3229" fmla="*/ 254201 h 5130710"/>
              <a:gd name="connsiteX3230" fmla="*/ 6530927 w 6842126"/>
              <a:gd name="connsiteY3230" fmla="*/ 265326 h 5130710"/>
              <a:gd name="connsiteX3231" fmla="*/ 6521953 w 6842126"/>
              <a:gd name="connsiteY3231" fmla="*/ 294688 h 5130710"/>
              <a:gd name="connsiteX3232" fmla="*/ 6516142 w 6842126"/>
              <a:gd name="connsiteY3232" fmla="*/ 324186 h 5130710"/>
              <a:gd name="connsiteX3233" fmla="*/ 6490317 w 6842126"/>
              <a:gd name="connsiteY3233" fmla="*/ 393140 h 5130710"/>
              <a:gd name="connsiteX3234" fmla="*/ 6489642 w 6842126"/>
              <a:gd name="connsiteY3234" fmla="*/ 399301 h 5130710"/>
              <a:gd name="connsiteX3235" fmla="*/ 6494463 w 6842126"/>
              <a:gd name="connsiteY3235" fmla="*/ 383687 h 5130710"/>
              <a:gd name="connsiteX3236" fmla="*/ 6509951 w 6842126"/>
              <a:gd name="connsiteY3236" fmla="*/ 348294 h 5130710"/>
              <a:gd name="connsiteX3237" fmla="*/ 6521343 w 6842126"/>
              <a:gd name="connsiteY3237" fmla="*/ 340425 h 5130710"/>
              <a:gd name="connsiteX3238" fmla="*/ 6532995 w 6842126"/>
              <a:gd name="connsiteY3238" fmla="*/ 313176 h 5130710"/>
              <a:gd name="connsiteX3239" fmla="*/ 6547237 w 6842126"/>
              <a:gd name="connsiteY3239" fmla="*/ 295014 h 5130710"/>
              <a:gd name="connsiteX3240" fmla="*/ 6530000 w 6842126"/>
              <a:gd name="connsiteY3240" fmla="*/ 334707 h 5130710"/>
              <a:gd name="connsiteX3241" fmla="*/ 6529771 w 6842126"/>
              <a:gd name="connsiteY3241" fmla="*/ 351763 h 5130710"/>
              <a:gd name="connsiteX3242" fmla="*/ 6520992 w 6842126"/>
              <a:gd name="connsiteY3242" fmla="*/ 366782 h 5130710"/>
              <a:gd name="connsiteX3243" fmla="*/ 6520768 w 6842126"/>
              <a:gd name="connsiteY3243" fmla="*/ 383450 h 5130710"/>
              <a:gd name="connsiteX3244" fmla="*/ 6506207 w 6842126"/>
              <a:gd name="connsiteY3244" fmla="*/ 425643 h 5130710"/>
              <a:gd name="connsiteX3245" fmla="*/ 6500399 w 6842126"/>
              <a:gd name="connsiteY3245" fmla="*/ 454753 h 5130710"/>
              <a:gd name="connsiteX3246" fmla="*/ 6511579 w 6842126"/>
              <a:gd name="connsiteY3246" fmla="*/ 427523 h 5130710"/>
              <a:gd name="connsiteX3247" fmla="*/ 6518719 w 6842126"/>
              <a:gd name="connsiteY3247" fmla="*/ 410134 h 5130710"/>
              <a:gd name="connsiteX3248" fmla="*/ 6535004 w 6842126"/>
              <a:gd name="connsiteY3248" fmla="*/ 365675 h 5130710"/>
              <a:gd name="connsiteX3249" fmla="*/ 6551361 w 6842126"/>
              <a:gd name="connsiteY3249" fmla="*/ 328375 h 5130710"/>
              <a:gd name="connsiteX3250" fmla="*/ 6555846 w 6842126"/>
              <a:gd name="connsiteY3250" fmla="*/ 319081 h 5130710"/>
              <a:gd name="connsiteX3251" fmla="*/ 6555573 w 6842126"/>
              <a:gd name="connsiteY3251" fmla="*/ 321210 h 5130710"/>
              <a:gd name="connsiteX3252" fmla="*/ 6553393 w 6842126"/>
              <a:gd name="connsiteY3252" fmla="*/ 338867 h 5130710"/>
              <a:gd name="connsiteX3253" fmla="*/ 6543623 w 6842126"/>
              <a:gd name="connsiteY3253" fmla="*/ 362672 h 5130710"/>
              <a:gd name="connsiteX3254" fmla="*/ 6540106 w 6842126"/>
              <a:gd name="connsiteY3254" fmla="*/ 389279 h 5130710"/>
              <a:gd name="connsiteX3255" fmla="*/ 6548895 w 6842126"/>
              <a:gd name="connsiteY3255" fmla="*/ 373692 h 5130710"/>
              <a:gd name="connsiteX3256" fmla="*/ 6543246 w 6842126"/>
              <a:gd name="connsiteY3256" fmla="*/ 412432 h 5130710"/>
              <a:gd name="connsiteX3257" fmla="*/ 6530333 w 6842126"/>
              <a:gd name="connsiteY3257" fmla="*/ 508692 h 5130710"/>
              <a:gd name="connsiteX3258" fmla="*/ 6537071 w 6842126"/>
              <a:gd name="connsiteY3258" fmla="*/ 489557 h 5130710"/>
              <a:gd name="connsiteX3259" fmla="*/ 6557307 w 6842126"/>
              <a:gd name="connsiteY3259" fmla="*/ 375556 h 5130710"/>
              <a:gd name="connsiteX3260" fmla="*/ 6562408 w 6842126"/>
              <a:gd name="connsiteY3260" fmla="*/ 367282 h 5130710"/>
              <a:gd name="connsiteX3261" fmla="*/ 6562305 w 6842126"/>
              <a:gd name="connsiteY3261" fmla="*/ 376303 h 5130710"/>
              <a:gd name="connsiteX3262" fmla="*/ 6562675 w 6842126"/>
              <a:gd name="connsiteY3262" fmla="*/ 370563 h 5130710"/>
              <a:gd name="connsiteX3263" fmla="*/ 6568173 w 6842126"/>
              <a:gd name="connsiteY3263" fmla="*/ 339778 h 5130710"/>
              <a:gd name="connsiteX3264" fmla="*/ 6570721 w 6842126"/>
              <a:gd name="connsiteY3264" fmla="*/ 345304 h 5130710"/>
              <a:gd name="connsiteX3265" fmla="*/ 6567701 w 6842126"/>
              <a:gd name="connsiteY3265" fmla="*/ 368906 h 5130710"/>
              <a:gd name="connsiteX3266" fmla="*/ 6555351 w 6842126"/>
              <a:gd name="connsiteY3266" fmla="*/ 462214 h 5130710"/>
              <a:gd name="connsiteX3267" fmla="*/ 6549953 w 6842126"/>
              <a:gd name="connsiteY3267" fmla="*/ 529383 h 5130710"/>
              <a:gd name="connsiteX3268" fmla="*/ 6554643 w 6842126"/>
              <a:gd name="connsiteY3268" fmla="*/ 523595 h 5130710"/>
              <a:gd name="connsiteX3269" fmla="*/ 6557528 w 6842126"/>
              <a:gd name="connsiteY3269" fmla="*/ 510207 h 5130710"/>
              <a:gd name="connsiteX3270" fmla="*/ 6573371 w 6842126"/>
              <a:gd name="connsiteY3270" fmla="*/ 402271 h 5130710"/>
              <a:gd name="connsiteX3271" fmla="*/ 6564587 w 6842126"/>
              <a:gd name="connsiteY3271" fmla="*/ 487619 h 5130710"/>
              <a:gd name="connsiteX3272" fmla="*/ 6560215 w 6842126"/>
              <a:gd name="connsiteY3272" fmla="*/ 516725 h 5130710"/>
              <a:gd name="connsiteX3273" fmla="*/ 6560951 w 6842126"/>
              <a:gd name="connsiteY3273" fmla="*/ 515813 h 5130710"/>
              <a:gd name="connsiteX3274" fmla="*/ 6574551 w 6842126"/>
              <a:gd name="connsiteY3274" fmla="*/ 463023 h 5130710"/>
              <a:gd name="connsiteX3275" fmla="*/ 6576058 w 6842126"/>
              <a:gd name="connsiteY3275" fmla="*/ 454816 h 5130710"/>
              <a:gd name="connsiteX3276" fmla="*/ 6574237 w 6842126"/>
              <a:gd name="connsiteY3276" fmla="*/ 478599 h 5130710"/>
              <a:gd name="connsiteX3277" fmla="*/ 6579641 w 6842126"/>
              <a:gd name="connsiteY3277" fmla="*/ 485570 h 5130710"/>
              <a:gd name="connsiteX3278" fmla="*/ 6598069 w 6842126"/>
              <a:gd name="connsiteY3278" fmla="*/ 395966 h 5130710"/>
              <a:gd name="connsiteX3279" fmla="*/ 6604187 w 6842126"/>
              <a:gd name="connsiteY3279" fmla="*/ 355077 h 5130710"/>
              <a:gd name="connsiteX3280" fmla="*/ 6608959 w 6842126"/>
              <a:gd name="connsiteY3280" fmla="*/ 341143 h 5130710"/>
              <a:gd name="connsiteX3281" fmla="*/ 6604917 w 6842126"/>
              <a:gd name="connsiteY3281" fmla="*/ 377909 h 5130710"/>
              <a:gd name="connsiteX3282" fmla="*/ 6600058 w 6842126"/>
              <a:gd name="connsiteY3282" fmla="*/ 428175 h 5130710"/>
              <a:gd name="connsiteX3283" fmla="*/ 6604861 w 6842126"/>
              <a:gd name="connsiteY3283" fmla="*/ 428648 h 5130710"/>
              <a:gd name="connsiteX3284" fmla="*/ 6603321 w 6842126"/>
              <a:gd name="connsiteY3284" fmla="*/ 435059 h 5130710"/>
              <a:gd name="connsiteX3285" fmla="*/ 6583575 w 6842126"/>
              <a:gd name="connsiteY3285" fmla="*/ 551665 h 5130710"/>
              <a:gd name="connsiteX3286" fmla="*/ 6583575 w 6842126"/>
              <a:gd name="connsiteY3286" fmla="*/ 551665 h 5130710"/>
              <a:gd name="connsiteX3287" fmla="*/ 6625245 w 6842126"/>
              <a:gd name="connsiteY3287" fmla="*/ 372338 h 5130710"/>
              <a:gd name="connsiteX3288" fmla="*/ 6626167 w 6842126"/>
              <a:gd name="connsiteY3288" fmla="*/ 377363 h 5130710"/>
              <a:gd name="connsiteX3289" fmla="*/ 6630264 w 6842126"/>
              <a:gd name="connsiteY3289" fmla="*/ 365524 h 5130710"/>
              <a:gd name="connsiteX3290" fmla="*/ 6634022 w 6842126"/>
              <a:gd name="connsiteY3290" fmla="*/ 334567 h 5130710"/>
              <a:gd name="connsiteX3291" fmla="*/ 6642941 w 6842126"/>
              <a:gd name="connsiteY3291" fmla="*/ 296188 h 5130710"/>
              <a:gd name="connsiteX3292" fmla="*/ 6646269 w 6842126"/>
              <a:gd name="connsiteY3292" fmla="*/ 280442 h 5130710"/>
              <a:gd name="connsiteX3293" fmla="*/ 6645722 w 6842126"/>
              <a:gd name="connsiteY3293" fmla="*/ 287350 h 5130710"/>
              <a:gd name="connsiteX3294" fmla="*/ 6634511 w 6842126"/>
              <a:gd name="connsiteY3294" fmla="*/ 379206 h 5130710"/>
              <a:gd name="connsiteX3295" fmla="*/ 6633619 w 6842126"/>
              <a:gd name="connsiteY3295" fmla="*/ 393629 h 5130710"/>
              <a:gd name="connsiteX3296" fmla="*/ 6634855 w 6842126"/>
              <a:gd name="connsiteY3296" fmla="*/ 397094 h 5130710"/>
              <a:gd name="connsiteX3297" fmla="*/ 6634549 w 6842126"/>
              <a:gd name="connsiteY3297" fmla="*/ 398668 h 5130710"/>
              <a:gd name="connsiteX3298" fmla="*/ 6618905 w 6842126"/>
              <a:gd name="connsiteY3298" fmla="*/ 516332 h 5130710"/>
              <a:gd name="connsiteX3299" fmla="*/ 6640961 w 6842126"/>
              <a:gd name="connsiteY3299" fmla="*/ 432201 h 5130710"/>
              <a:gd name="connsiteX3300" fmla="*/ 6639083 w 6842126"/>
              <a:gd name="connsiteY3300" fmla="*/ 472958 h 5130710"/>
              <a:gd name="connsiteX3301" fmla="*/ 6611407 w 6842126"/>
              <a:gd name="connsiteY3301" fmla="*/ 663495 h 5130710"/>
              <a:gd name="connsiteX3302" fmla="*/ 6609129 w 6842126"/>
              <a:gd name="connsiteY3302" fmla="*/ 672641 h 5130710"/>
              <a:gd name="connsiteX3303" fmla="*/ 6602666 w 6842126"/>
              <a:gd name="connsiteY3303" fmla="*/ 714101 h 5130710"/>
              <a:gd name="connsiteX3304" fmla="*/ 6590599 w 6842126"/>
              <a:gd name="connsiteY3304" fmla="*/ 777816 h 5130710"/>
              <a:gd name="connsiteX3305" fmla="*/ 6554877 w 6842126"/>
              <a:gd name="connsiteY3305" fmla="*/ 915712 h 5130710"/>
              <a:gd name="connsiteX3306" fmla="*/ 6541537 w 6842126"/>
              <a:gd name="connsiteY3306" fmla="*/ 964468 h 5130710"/>
              <a:gd name="connsiteX3307" fmla="*/ 6541515 w 6842126"/>
              <a:gd name="connsiteY3307" fmla="*/ 964534 h 5130710"/>
              <a:gd name="connsiteX3308" fmla="*/ 6557936 w 6842126"/>
              <a:gd name="connsiteY3308" fmla="*/ 917994 h 5130710"/>
              <a:gd name="connsiteX3309" fmla="*/ 6609722 w 6842126"/>
              <a:gd name="connsiteY3309" fmla="*/ 746026 h 5130710"/>
              <a:gd name="connsiteX3310" fmla="*/ 6657161 w 6842126"/>
              <a:gd name="connsiteY3310" fmla="*/ 567477 h 5130710"/>
              <a:gd name="connsiteX3311" fmla="*/ 6687886 w 6842126"/>
              <a:gd name="connsiteY3311" fmla="*/ 407948 h 5130710"/>
              <a:gd name="connsiteX3312" fmla="*/ 6696215 w 6842126"/>
              <a:gd name="connsiteY3312" fmla="*/ 426693 h 5130710"/>
              <a:gd name="connsiteX3313" fmla="*/ 6708610 w 6842126"/>
              <a:gd name="connsiteY3313" fmla="*/ 466827 h 5130710"/>
              <a:gd name="connsiteX3314" fmla="*/ 6661665 w 6842126"/>
              <a:gd name="connsiteY3314" fmla="*/ 672150 h 5130710"/>
              <a:gd name="connsiteX3315" fmla="*/ 6624737 w 6842126"/>
              <a:gd name="connsiteY3315" fmla="*/ 818677 h 5130710"/>
              <a:gd name="connsiteX3316" fmla="*/ 6534190 w 6842126"/>
              <a:gd name="connsiteY3316" fmla="*/ 1098426 h 5130710"/>
              <a:gd name="connsiteX3317" fmla="*/ 6238385 w 6842126"/>
              <a:gd name="connsiteY3317" fmla="*/ 1867241 h 5130710"/>
              <a:gd name="connsiteX3318" fmla="*/ 6038291 w 6842126"/>
              <a:gd name="connsiteY3318" fmla="*/ 2270199 h 5130710"/>
              <a:gd name="connsiteX3319" fmla="*/ 5841240 w 6842126"/>
              <a:gd name="connsiteY3319" fmla="*/ 2669246 h 5130710"/>
              <a:gd name="connsiteX3320" fmla="*/ 5643453 w 6842126"/>
              <a:gd name="connsiteY3320" fmla="*/ 3068034 h 5130710"/>
              <a:gd name="connsiteX3321" fmla="*/ 5421265 w 6842126"/>
              <a:gd name="connsiteY3321" fmla="*/ 3432410 h 5130710"/>
              <a:gd name="connsiteX3322" fmla="*/ 5315213 w 6842126"/>
              <a:gd name="connsiteY3322" fmla="*/ 3616799 h 5130710"/>
              <a:gd name="connsiteX3323" fmla="*/ 5061919 w 6842126"/>
              <a:gd name="connsiteY3323" fmla="*/ 3987406 h 5130710"/>
              <a:gd name="connsiteX3324" fmla="*/ 5058243 w 6842126"/>
              <a:gd name="connsiteY3324" fmla="*/ 3992677 h 5130710"/>
              <a:gd name="connsiteX3325" fmla="*/ 5058044 w 6842126"/>
              <a:gd name="connsiteY3325" fmla="*/ 3993878 h 5130710"/>
              <a:gd name="connsiteX3326" fmla="*/ 5057245 w 6842126"/>
              <a:gd name="connsiteY3326" fmla="*/ 3994110 h 5130710"/>
              <a:gd name="connsiteX3327" fmla="*/ 5046025 w 6842126"/>
              <a:gd name="connsiteY3327" fmla="*/ 4010192 h 5130710"/>
              <a:gd name="connsiteX3328" fmla="*/ 5046773 w 6842126"/>
              <a:gd name="connsiteY3328" fmla="*/ 4009929 h 5130710"/>
              <a:gd name="connsiteX3329" fmla="*/ 5041590 w 6842126"/>
              <a:gd name="connsiteY3329" fmla="*/ 4020948 h 5130710"/>
              <a:gd name="connsiteX3330" fmla="*/ 5016427 w 6842126"/>
              <a:gd name="connsiteY3330" fmla="*/ 4059219 h 5130710"/>
              <a:gd name="connsiteX3331" fmla="*/ 4917958 w 6842126"/>
              <a:gd name="connsiteY3331" fmla="*/ 4213010 h 5130710"/>
              <a:gd name="connsiteX3332" fmla="*/ 4778693 w 6842126"/>
              <a:gd name="connsiteY3332" fmla="*/ 4410216 h 5130710"/>
              <a:gd name="connsiteX3333" fmla="*/ 4711801 w 6842126"/>
              <a:gd name="connsiteY3333" fmla="*/ 4511425 h 5130710"/>
              <a:gd name="connsiteX3334" fmla="*/ 4514205 w 6842126"/>
              <a:gd name="connsiteY3334" fmla="*/ 4747935 h 5130710"/>
              <a:gd name="connsiteX3335" fmla="*/ 4479911 w 6842126"/>
              <a:gd name="connsiteY3335" fmla="*/ 4780150 h 5130710"/>
              <a:gd name="connsiteX3336" fmla="*/ 4472823 w 6842126"/>
              <a:gd name="connsiteY3336" fmla="*/ 4790589 h 5130710"/>
              <a:gd name="connsiteX3337" fmla="*/ 4472195 w 6842126"/>
              <a:gd name="connsiteY3337" fmla="*/ 4790467 h 5130710"/>
              <a:gd name="connsiteX3338" fmla="*/ 4471575 w 6842126"/>
              <a:gd name="connsiteY3338" fmla="*/ 4792427 h 5130710"/>
              <a:gd name="connsiteX3339" fmla="*/ 4472823 w 6842126"/>
              <a:gd name="connsiteY3339" fmla="*/ 4790589 h 5130710"/>
              <a:gd name="connsiteX3340" fmla="*/ 4475211 w 6842126"/>
              <a:gd name="connsiteY3340" fmla="*/ 4791051 h 5130710"/>
              <a:gd name="connsiteX3341" fmla="*/ 4450077 w 6842126"/>
              <a:gd name="connsiteY3341" fmla="*/ 4824326 h 5130710"/>
              <a:gd name="connsiteX3342" fmla="*/ 4457985 w 6842126"/>
              <a:gd name="connsiteY3342" fmla="*/ 4819037 h 5130710"/>
              <a:gd name="connsiteX3343" fmla="*/ 4466499 w 6842126"/>
              <a:gd name="connsiteY3343" fmla="*/ 4820420 h 5130710"/>
              <a:gd name="connsiteX3344" fmla="*/ 4491169 w 6842126"/>
              <a:gd name="connsiteY3344" fmla="*/ 4796906 h 5130710"/>
              <a:gd name="connsiteX3345" fmla="*/ 4530241 w 6842126"/>
              <a:gd name="connsiteY3345" fmla="*/ 4758069 h 5130710"/>
              <a:gd name="connsiteX3346" fmla="*/ 4563783 w 6842126"/>
              <a:gd name="connsiteY3346" fmla="*/ 4724052 h 5130710"/>
              <a:gd name="connsiteX3347" fmla="*/ 4556273 w 6842126"/>
              <a:gd name="connsiteY3347" fmla="*/ 4733331 h 5130710"/>
              <a:gd name="connsiteX3348" fmla="*/ 4512701 w 6842126"/>
              <a:gd name="connsiteY3348" fmla="*/ 4777219 h 5130710"/>
              <a:gd name="connsiteX3349" fmla="*/ 4424695 w 6842126"/>
              <a:gd name="connsiteY3349" fmla="*/ 4869922 h 5130710"/>
              <a:gd name="connsiteX3350" fmla="*/ 4376035 w 6842126"/>
              <a:gd name="connsiteY3350" fmla="*/ 4917266 h 5130710"/>
              <a:gd name="connsiteX3351" fmla="*/ 4330010 w 6842126"/>
              <a:gd name="connsiteY3351" fmla="*/ 4960167 h 5130710"/>
              <a:gd name="connsiteX3352" fmla="*/ 4381741 w 6842126"/>
              <a:gd name="connsiteY3352" fmla="*/ 4907632 h 5130710"/>
              <a:gd name="connsiteX3353" fmla="*/ 4398504 w 6842126"/>
              <a:gd name="connsiteY3353" fmla="*/ 4889409 h 5130710"/>
              <a:gd name="connsiteX3354" fmla="*/ 4379332 w 6842126"/>
              <a:gd name="connsiteY3354" fmla="*/ 4901258 h 5130710"/>
              <a:gd name="connsiteX3355" fmla="*/ 4260103 w 6842126"/>
              <a:gd name="connsiteY3355" fmla="*/ 5015352 h 5130710"/>
              <a:gd name="connsiteX3356" fmla="*/ 4367029 w 6842126"/>
              <a:gd name="connsiteY3356" fmla="*/ 4905911 h 5130710"/>
              <a:gd name="connsiteX3357" fmla="*/ 4373287 w 6842126"/>
              <a:gd name="connsiteY3357" fmla="*/ 4896257 h 5130710"/>
              <a:gd name="connsiteX3358" fmla="*/ 4366267 w 6842126"/>
              <a:gd name="connsiteY3358" fmla="*/ 4903897 h 5130710"/>
              <a:gd name="connsiteX3359" fmla="*/ 4304781 w 6842126"/>
              <a:gd name="connsiteY3359" fmla="*/ 4962226 h 5130710"/>
              <a:gd name="connsiteX3360" fmla="*/ 4264505 w 6842126"/>
              <a:gd name="connsiteY3360" fmla="*/ 4998721 h 5130710"/>
              <a:gd name="connsiteX3361" fmla="*/ 4268532 w 6842126"/>
              <a:gd name="connsiteY3361" fmla="*/ 4992047 h 5130710"/>
              <a:gd name="connsiteX3362" fmla="*/ 4268678 w 6842126"/>
              <a:gd name="connsiteY3362" fmla="*/ 4991737 h 5130710"/>
              <a:gd name="connsiteX3363" fmla="*/ 4270339 w 6842126"/>
              <a:gd name="connsiteY3363" fmla="*/ 4990009 h 5130710"/>
              <a:gd name="connsiteX3364" fmla="*/ 4297603 w 6842126"/>
              <a:gd name="connsiteY3364" fmla="*/ 4963214 h 5130710"/>
              <a:gd name="connsiteX3365" fmla="*/ 4275835 w 6842126"/>
              <a:gd name="connsiteY3365" fmla="*/ 4978344 h 5130710"/>
              <a:gd name="connsiteX3366" fmla="*/ 4273925 w 6842126"/>
              <a:gd name="connsiteY3366" fmla="*/ 4980300 h 5130710"/>
              <a:gd name="connsiteX3367" fmla="*/ 4272865 w 6842126"/>
              <a:gd name="connsiteY3367" fmla="*/ 4976409 h 5130710"/>
              <a:gd name="connsiteX3368" fmla="*/ 4267035 w 6842126"/>
              <a:gd name="connsiteY3368" fmla="*/ 4983500 h 5130710"/>
              <a:gd name="connsiteX3369" fmla="*/ 4261140 w 6842126"/>
              <a:gd name="connsiteY3369" fmla="*/ 4992847 h 5130710"/>
              <a:gd name="connsiteX3370" fmla="*/ 4255440 w 6842126"/>
              <a:gd name="connsiteY3370" fmla="*/ 4997943 h 5130710"/>
              <a:gd name="connsiteX3371" fmla="*/ 4270041 w 6842126"/>
              <a:gd name="connsiteY3371" fmla="*/ 4978234 h 5130710"/>
              <a:gd name="connsiteX3372" fmla="*/ 4374063 w 6842126"/>
              <a:gd name="connsiteY3372" fmla="*/ 4877175 h 5130710"/>
              <a:gd name="connsiteX3373" fmla="*/ 4411251 w 6842126"/>
              <a:gd name="connsiteY3373" fmla="*/ 4834361 h 5130710"/>
              <a:gd name="connsiteX3374" fmla="*/ 4405148 w 6842126"/>
              <a:gd name="connsiteY3374" fmla="*/ 4839351 h 5130710"/>
              <a:gd name="connsiteX3375" fmla="*/ 4319567 w 6842126"/>
              <a:gd name="connsiteY3375" fmla="*/ 4921551 h 5130710"/>
              <a:gd name="connsiteX3376" fmla="*/ 4287595 w 6842126"/>
              <a:gd name="connsiteY3376" fmla="*/ 4952809 h 5130710"/>
              <a:gd name="connsiteX3377" fmla="*/ 4303749 w 6842126"/>
              <a:gd name="connsiteY3377" fmla="*/ 4932132 h 5130710"/>
              <a:gd name="connsiteX3378" fmla="*/ 4396789 w 6842126"/>
              <a:gd name="connsiteY3378" fmla="*/ 4837527 h 5130710"/>
              <a:gd name="connsiteX3379" fmla="*/ 4431508 w 6842126"/>
              <a:gd name="connsiteY3379" fmla="*/ 4798327 h 5130710"/>
              <a:gd name="connsiteX3380" fmla="*/ 4405769 w 6842126"/>
              <a:gd name="connsiteY3380" fmla="*/ 4824928 h 5130710"/>
              <a:gd name="connsiteX3381" fmla="*/ 4377465 w 6842126"/>
              <a:gd name="connsiteY3381" fmla="*/ 4849816 h 5130710"/>
              <a:gd name="connsiteX3382" fmla="*/ 4422840 w 6842126"/>
              <a:gd name="connsiteY3382" fmla="*/ 4801605 h 5130710"/>
              <a:gd name="connsiteX3383" fmla="*/ 4433807 w 6842126"/>
              <a:gd name="connsiteY3383" fmla="*/ 4783269 h 5130710"/>
              <a:gd name="connsiteX3384" fmla="*/ 4441079 w 6842126"/>
              <a:gd name="connsiteY3384" fmla="*/ 4774633 h 5130710"/>
              <a:gd name="connsiteX3385" fmla="*/ 4441424 w 6842126"/>
              <a:gd name="connsiteY3385" fmla="*/ 4774410 h 5130710"/>
              <a:gd name="connsiteX3386" fmla="*/ 4442735 w 6842126"/>
              <a:gd name="connsiteY3386" fmla="*/ 4772667 h 5130710"/>
              <a:gd name="connsiteX3387" fmla="*/ 4458319 w 6842126"/>
              <a:gd name="connsiteY3387" fmla="*/ 4754161 h 5130710"/>
              <a:gd name="connsiteX3388" fmla="*/ 4483609 w 6842126"/>
              <a:gd name="connsiteY3388" fmla="*/ 4726482 h 5130710"/>
              <a:gd name="connsiteX3389" fmla="*/ 4489871 w 6842126"/>
              <a:gd name="connsiteY3389" fmla="*/ 4716831 h 5130710"/>
              <a:gd name="connsiteX3390" fmla="*/ 4474941 w 6842126"/>
              <a:gd name="connsiteY3390" fmla="*/ 4729759 h 5130710"/>
              <a:gd name="connsiteX3391" fmla="*/ 4462075 w 6842126"/>
              <a:gd name="connsiteY3391" fmla="*/ 4743318 h 5130710"/>
              <a:gd name="connsiteX3392" fmla="*/ 4450195 w 6842126"/>
              <a:gd name="connsiteY3392" fmla="*/ 4762745 h 5130710"/>
              <a:gd name="connsiteX3393" fmla="*/ 4442735 w 6842126"/>
              <a:gd name="connsiteY3393" fmla="*/ 4772667 h 5130710"/>
              <a:gd name="connsiteX3394" fmla="*/ 4441079 w 6842126"/>
              <a:gd name="connsiteY3394" fmla="*/ 4774633 h 5130710"/>
              <a:gd name="connsiteX3395" fmla="*/ 4434667 w 6842126"/>
              <a:gd name="connsiteY3395" fmla="*/ 4778781 h 5130710"/>
              <a:gd name="connsiteX3396" fmla="*/ 4438229 w 6842126"/>
              <a:gd name="connsiteY3396" fmla="*/ 4768449 h 5130710"/>
              <a:gd name="connsiteX3397" fmla="*/ 4418347 w 6842126"/>
              <a:gd name="connsiteY3397" fmla="*/ 4789402 h 5130710"/>
              <a:gd name="connsiteX3398" fmla="*/ 4361507 w 6842126"/>
              <a:gd name="connsiteY3398" fmla="*/ 4843961 h 5130710"/>
              <a:gd name="connsiteX3399" fmla="*/ 4407726 w 6842126"/>
              <a:gd name="connsiteY3399" fmla="*/ 4794280 h 5130710"/>
              <a:gd name="connsiteX3400" fmla="*/ 4447971 w 6842126"/>
              <a:gd name="connsiteY3400" fmla="*/ 4750370 h 5130710"/>
              <a:gd name="connsiteX3401" fmla="*/ 4453539 w 6842126"/>
              <a:gd name="connsiteY3401" fmla="*/ 4740473 h 5130710"/>
              <a:gd name="connsiteX3402" fmla="*/ 4461327 w 6842126"/>
              <a:gd name="connsiteY3402" fmla="*/ 4727297 h 5130710"/>
              <a:gd name="connsiteX3403" fmla="*/ 4458549 w 6842126"/>
              <a:gd name="connsiteY3403" fmla="*/ 4728670 h 5130710"/>
              <a:gd name="connsiteX3404" fmla="*/ 4347073 w 6842126"/>
              <a:gd name="connsiteY3404" fmla="*/ 4842134 h 5130710"/>
              <a:gd name="connsiteX3405" fmla="*/ 4335007 w 6842126"/>
              <a:gd name="connsiteY3405" fmla="*/ 4851770 h 5130710"/>
              <a:gd name="connsiteX3406" fmla="*/ 4323093 w 6842126"/>
              <a:gd name="connsiteY3406" fmla="*/ 4868649 h 5130710"/>
              <a:gd name="connsiteX3407" fmla="*/ 4325729 w 6842126"/>
              <a:gd name="connsiteY3407" fmla="*/ 4854808 h 5130710"/>
              <a:gd name="connsiteX3408" fmla="*/ 4337499 w 6842126"/>
              <a:gd name="connsiteY3408" fmla="*/ 4831400 h 5130710"/>
              <a:gd name="connsiteX3409" fmla="*/ 4326990 w 6842126"/>
              <a:gd name="connsiteY3409" fmla="*/ 4842379 h 5130710"/>
              <a:gd name="connsiteX3410" fmla="*/ 4333314 w 6842126"/>
              <a:gd name="connsiteY3410" fmla="*/ 4827214 h 5130710"/>
              <a:gd name="connsiteX3411" fmla="*/ 4316035 w 6842126"/>
              <a:gd name="connsiteY3411" fmla="*/ 4844785 h 5130710"/>
              <a:gd name="connsiteX3412" fmla="*/ 4304315 w 6842126"/>
              <a:gd name="connsiteY3412" fmla="*/ 4865303 h 5130710"/>
              <a:gd name="connsiteX3413" fmla="*/ 4292760 w 6842126"/>
              <a:gd name="connsiteY3413" fmla="*/ 4876853 h 5130710"/>
              <a:gd name="connsiteX3414" fmla="*/ 4291371 w 6842126"/>
              <a:gd name="connsiteY3414" fmla="*/ 4878251 h 5130710"/>
              <a:gd name="connsiteX3415" fmla="*/ 4295570 w 6842126"/>
              <a:gd name="connsiteY3415" fmla="*/ 4869759 h 5130710"/>
              <a:gd name="connsiteX3416" fmla="*/ 4313341 w 6842126"/>
              <a:gd name="connsiteY3416" fmla="*/ 4836849 h 5130710"/>
              <a:gd name="connsiteX3417" fmla="*/ 4336336 w 6842126"/>
              <a:gd name="connsiteY3417" fmla="*/ 4799949 h 5130710"/>
              <a:gd name="connsiteX3418" fmla="*/ 4351816 w 6842126"/>
              <a:gd name="connsiteY3418" fmla="*/ 4772836 h 5130710"/>
              <a:gd name="connsiteX3419" fmla="*/ 4341957 w 6842126"/>
              <a:gd name="connsiteY3419" fmla="*/ 4779983 h 5130710"/>
              <a:gd name="connsiteX3420" fmla="*/ 4340499 w 6842126"/>
              <a:gd name="connsiteY3420" fmla="*/ 4782131 h 5130710"/>
              <a:gd name="connsiteX3421" fmla="*/ 4318173 w 6842126"/>
              <a:gd name="connsiteY3421" fmla="*/ 4816503 h 5130710"/>
              <a:gd name="connsiteX3422" fmla="*/ 4306229 w 6842126"/>
              <a:gd name="connsiteY3422" fmla="*/ 4826077 h 5130710"/>
              <a:gd name="connsiteX3423" fmla="*/ 4300312 w 6842126"/>
              <a:gd name="connsiteY3423" fmla="*/ 4840917 h 5130710"/>
              <a:gd name="connsiteX3424" fmla="*/ 4288093 w 6842126"/>
              <a:gd name="connsiteY3424" fmla="*/ 4850713 h 5130710"/>
              <a:gd name="connsiteX3425" fmla="*/ 4269083 w 6842126"/>
              <a:gd name="connsiteY3425" fmla="*/ 4885611 h 5130710"/>
              <a:gd name="connsiteX3426" fmla="*/ 4263231 w 6842126"/>
              <a:gd name="connsiteY3426" fmla="*/ 4890868 h 5130710"/>
              <a:gd name="connsiteX3427" fmla="*/ 4264061 w 6842126"/>
              <a:gd name="connsiteY3427" fmla="*/ 4887352 h 5130710"/>
              <a:gd name="connsiteX3428" fmla="*/ 4254617 w 6842126"/>
              <a:gd name="connsiteY3428" fmla="*/ 4904411 h 5130710"/>
              <a:gd name="connsiteX3429" fmla="*/ 4247231 w 6842126"/>
              <a:gd name="connsiteY3429" fmla="*/ 4913563 h 5130710"/>
              <a:gd name="connsiteX3430" fmla="*/ 4255340 w 6842126"/>
              <a:gd name="connsiteY3430" fmla="*/ 4890666 h 5130710"/>
              <a:gd name="connsiteX3431" fmla="*/ 4269852 w 6842126"/>
              <a:gd name="connsiteY3431" fmla="*/ 4865361 h 5130710"/>
              <a:gd name="connsiteX3432" fmla="*/ 4286396 w 6842126"/>
              <a:gd name="connsiteY3432" fmla="*/ 4834111 h 5130710"/>
              <a:gd name="connsiteX3433" fmla="*/ 4286605 w 6842126"/>
              <a:gd name="connsiteY3433" fmla="*/ 4828524 h 5130710"/>
              <a:gd name="connsiteX3434" fmla="*/ 4292542 w 6842126"/>
              <a:gd name="connsiteY3434" fmla="*/ 4814433 h 5130710"/>
              <a:gd name="connsiteX3435" fmla="*/ 4295485 w 6842126"/>
              <a:gd name="connsiteY3435" fmla="*/ 4809830 h 5130710"/>
              <a:gd name="connsiteX3436" fmla="*/ 4294245 w 6842126"/>
              <a:gd name="connsiteY3436" fmla="*/ 4811342 h 5130710"/>
              <a:gd name="connsiteX3437" fmla="*/ 4290878 w 6842126"/>
              <a:gd name="connsiteY3437" fmla="*/ 4816416 h 5130710"/>
              <a:gd name="connsiteX3438" fmla="*/ 4272647 w 6842126"/>
              <a:gd name="connsiteY3438" fmla="*/ 4846621 h 5130710"/>
              <a:gd name="connsiteX3439" fmla="*/ 4264859 w 6842126"/>
              <a:gd name="connsiteY3439" fmla="*/ 4856054 h 5130710"/>
              <a:gd name="connsiteX3440" fmla="*/ 4263983 w 6842126"/>
              <a:gd name="connsiteY3440" fmla="*/ 4857027 h 5130710"/>
              <a:gd name="connsiteX3441" fmla="*/ 4254871 w 6842126"/>
              <a:gd name="connsiteY3441" fmla="*/ 4870862 h 5130710"/>
              <a:gd name="connsiteX3442" fmla="*/ 4246785 w 6842126"/>
              <a:gd name="connsiteY3442" fmla="*/ 4882349 h 5130710"/>
              <a:gd name="connsiteX3443" fmla="*/ 4246773 w 6842126"/>
              <a:gd name="connsiteY3443" fmla="*/ 4882376 h 5130710"/>
              <a:gd name="connsiteX3444" fmla="*/ 4246756 w 6842126"/>
              <a:gd name="connsiteY3444" fmla="*/ 4882391 h 5130710"/>
              <a:gd name="connsiteX3445" fmla="*/ 4218048 w 6842126"/>
              <a:gd name="connsiteY3445" fmla="*/ 4923178 h 5130710"/>
              <a:gd name="connsiteX3446" fmla="*/ 4188267 w 6842126"/>
              <a:gd name="connsiteY3446" fmla="*/ 4965000 h 5130710"/>
              <a:gd name="connsiteX3447" fmla="*/ 4186767 w 6842126"/>
              <a:gd name="connsiteY3447" fmla="*/ 4955298 h 5130710"/>
              <a:gd name="connsiteX3448" fmla="*/ 4182161 w 6842126"/>
              <a:gd name="connsiteY3448" fmla="*/ 4963486 h 5130710"/>
              <a:gd name="connsiteX3449" fmla="*/ 4179649 w 6842126"/>
              <a:gd name="connsiteY3449" fmla="*/ 4964860 h 5130710"/>
              <a:gd name="connsiteX3450" fmla="*/ 4172817 w 6842126"/>
              <a:gd name="connsiteY3450" fmla="*/ 4969454 h 5130710"/>
              <a:gd name="connsiteX3451" fmla="*/ 4176350 w 6842126"/>
              <a:gd name="connsiteY3451" fmla="*/ 4962673 h 5130710"/>
              <a:gd name="connsiteX3452" fmla="*/ 4229491 w 6842126"/>
              <a:gd name="connsiteY3452" fmla="*/ 4861027 h 5130710"/>
              <a:gd name="connsiteX3453" fmla="*/ 4237758 w 6842126"/>
              <a:gd name="connsiteY3453" fmla="*/ 4845565 h 5130710"/>
              <a:gd name="connsiteX3454" fmla="*/ 4247467 w 6842126"/>
              <a:gd name="connsiteY3454" fmla="*/ 4827062 h 5130710"/>
              <a:gd name="connsiteX3455" fmla="*/ 4257552 w 6842126"/>
              <a:gd name="connsiteY3455" fmla="*/ 4803127 h 5130710"/>
              <a:gd name="connsiteX3456" fmla="*/ 4262559 w 6842126"/>
              <a:gd name="connsiteY3456" fmla="*/ 4792760 h 5130710"/>
              <a:gd name="connsiteX3457" fmla="*/ 4258371 w 6842126"/>
              <a:gd name="connsiteY3457" fmla="*/ 4797772 h 5130710"/>
              <a:gd name="connsiteX3458" fmla="*/ 4272333 w 6842126"/>
              <a:gd name="connsiteY3458" fmla="*/ 4770887 h 5130710"/>
              <a:gd name="connsiteX3459" fmla="*/ 4269122 w 6842126"/>
              <a:gd name="connsiteY3459" fmla="*/ 4753800 h 5130710"/>
              <a:gd name="connsiteX3460" fmla="*/ 4233353 w 6842126"/>
              <a:gd name="connsiteY3460" fmla="*/ 4815418 h 5130710"/>
              <a:gd name="connsiteX3461" fmla="*/ 4204360 w 6842126"/>
              <a:gd name="connsiteY3461" fmla="*/ 4855134 h 5130710"/>
              <a:gd name="connsiteX3462" fmla="*/ 4194375 w 6842126"/>
              <a:gd name="connsiteY3462" fmla="*/ 4859952 h 5130710"/>
              <a:gd name="connsiteX3463" fmla="*/ 4167844 w 6842126"/>
              <a:gd name="connsiteY3463" fmla="*/ 4907257 h 5130710"/>
              <a:gd name="connsiteX3464" fmla="*/ 4170669 w 6842126"/>
              <a:gd name="connsiteY3464" fmla="*/ 4892239 h 5130710"/>
              <a:gd name="connsiteX3465" fmla="*/ 4171276 w 6842126"/>
              <a:gd name="connsiteY3465" fmla="*/ 4893451 h 5130710"/>
              <a:gd name="connsiteX3466" fmla="*/ 4170380 w 6842126"/>
              <a:gd name="connsiteY3466" fmla="*/ 4895659 h 5130710"/>
              <a:gd name="connsiteX3467" fmla="*/ 4171665 w 6842126"/>
              <a:gd name="connsiteY3467" fmla="*/ 4894230 h 5130710"/>
              <a:gd name="connsiteX3468" fmla="*/ 4171276 w 6842126"/>
              <a:gd name="connsiteY3468" fmla="*/ 4893451 h 5130710"/>
              <a:gd name="connsiteX3469" fmla="*/ 4172923 w 6842126"/>
              <a:gd name="connsiteY3469" fmla="*/ 4889390 h 5130710"/>
              <a:gd name="connsiteX3470" fmla="*/ 4174693 w 6842126"/>
              <a:gd name="connsiteY3470" fmla="*/ 4887154 h 5130710"/>
              <a:gd name="connsiteX3471" fmla="*/ 4176008 w 6842126"/>
              <a:gd name="connsiteY3471" fmla="*/ 4884240 h 5130710"/>
              <a:gd name="connsiteX3472" fmla="*/ 4173883 w 6842126"/>
              <a:gd name="connsiteY3472" fmla="*/ 4872660 h 5130710"/>
              <a:gd name="connsiteX3473" fmla="*/ 4185800 w 6842126"/>
              <a:gd name="connsiteY3473" fmla="*/ 4848893 h 5130710"/>
              <a:gd name="connsiteX3474" fmla="*/ 4194020 w 6842126"/>
              <a:gd name="connsiteY3474" fmla="*/ 4834792 h 5130710"/>
              <a:gd name="connsiteX3475" fmla="*/ 4185943 w 6842126"/>
              <a:gd name="connsiteY3475" fmla="*/ 4838031 h 5130710"/>
              <a:gd name="connsiteX3476" fmla="*/ 4175941 w 6842126"/>
              <a:gd name="connsiteY3476" fmla="*/ 4842022 h 5130710"/>
              <a:gd name="connsiteX3477" fmla="*/ 4174698 w 6842126"/>
              <a:gd name="connsiteY3477" fmla="*/ 4842951 h 5130710"/>
              <a:gd name="connsiteX3478" fmla="*/ 4149918 w 6842126"/>
              <a:gd name="connsiteY3478" fmla="*/ 4883968 h 5130710"/>
              <a:gd name="connsiteX3479" fmla="*/ 4112906 w 6842126"/>
              <a:gd name="connsiteY3479" fmla="*/ 4952842 h 5130710"/>
              <a:gd name="connsiteX3480" fmla="*/ 4108464 w 6842126"/>
              <a:gd name="connsiteY3480" fmla="*/ 4956110 h 5130710"/>
              <a:gd name="connsiteX3481" fmla="*/ 4098537 w 6842126"/>
              <a:gd name="connsiteY3481" fmla="*/ 4964380 h 5130710"/>
              <a:gd name="connsiteX3482" fmla="*/ 4108735 w 6842126"/>
              <a:gd name="connsiteY3482" fmla="*/ 4941888 h 5130710"/>
              <a:gd name="connsiteX3483" fmla="*/ 4095785 w 6842126"/>
              <a:gd name="connsiteY3483" fmla="*/ 4961912 h 5130710"/>
              <a:gd name="connsiteX3484" fmla="*/ 4091668 w 6842126"/>
              <a:gd name="connsiteY3484" fmla="*/ 4957859 h 5130710"/>
              <a:gd name="connsiteX3485" fmla="*/ 4085722 w 6842126"/>
              <a:gd name="connsiteY3485" fmla="*/ 4963615 h 5130710"/>
              <a:gd name="connsiteX3486" fmla="*/ 4095909 w 6842126"/>
              <a:gd name="connsiteY3486" fmla="*/ 4942766 h 5130710"/>
              <a:gd name="connsiteX3487" fmla="*/ 4100053 w 6842126"/>
              <a:gd name="connsiteY3487" fmla="*/ 4936842 h 5130710"/>
              <a:gd name="connsiteX3488" fmla="*/ 4102664 w 6842126"/>
              <a:gd name="connsiteY3488" fmla="*/ 4934532 h 5130710"/>
              <a:gd name="connsiteX3489" fmla="*/ 4100297 w 6842126"/>
              <a:gd name="connsiteY3489" fmla="*/ 4933782 h 5130710"/>
              <a:gd name="connsiteX3490" fmla="*/ 4113927 w 6842126"/>
              <a:gd name="connsiteY3490" fmla="*/ 4905889 h 5130710"/>
              <a:gd name="connsiteX3491" fmla="*/ 4120271 w 6842126"/>
              <a:gd name="connsiteY3491" fmla="*/ 4899099 h 5130710"/>
              <a:gd name="connsiteX3492" fmla="*/ 4121731 w 6842126"/>
              <a:gd name="connsiteY3492" fmla="*/ 4897663 h 5130710"/>
              <a:gd name="connsiteX3493" fmla="*/ 4110169 w 6842126"/>
              <a:gd name="connsiteY3493" fmla="*/ 4899037 h 5130710"/>
              <a:gd name="connsiteX3494" fmla="*/ 4108227 w 6842126"/>
              <a:gd name="connsiteY3494" fmla="*/ 4899399 h 5130710"/>
              <a:gd name="connsiteX3495" fmla="*/ 4108445 w 6842126"/>
              <a:gd name="connsiteY3495" fmla="*/ 4897328 h 5130710"/>
              <a:gd name="connsiteX3496" fmla="*/ 4111409 w 6842126"/>
              <a:gd name="connsiteY3496" fmla="*/ 4864413 h 5130710"/>
              <a:gd name="connsiteX3497" fmla="*/ 4111661 w 6842126"/>
              <a:gd name="connsiteY3497" fmla="*/ 4857895 h 5130710"/>
              <a:gd name="connsiteX3498" fmla="*/ 4124301 w 6842126"/>
              <a:gd name="connsiteY3498" fmla="*/ 4838450 h 5130710"/>
              <a:gd name="connsiteX3499" fmla="*/ 4135571 w 6842126"/>
              <a:gd name="connsiteY3499" fmla="*/ 4814697 h 5130710"/>
              <a:gd name="connsiteX3500" fmla="*/ 4122830 w 6842126"/>
              <a:gd name="connsiteY3500" fmla="*/ 4827146 h 5130710"/>
              <a:gd name="connsiteX3501" fmla="*/ 4133738 w 6842126"/>
              <a:gd name="connsiteY3501" fmla="*/ 4811991 h 5130710"/>
              <a:gd name="connsiteX3502" fmla="*/ 4135370 w 6842126"/>
              <a:gd name="connsiteY3502" fmla="*/ 4809729 h 5130710"/>
              <a:gd name="connsiteX3503" fmla="*/ 4152222 w 6842126"/>
              <a:gd name="connsiteY3503" fmla="*/ 4786499 h 5130710"/>
              <a:gd name="connsiteX3504" fmla="*/ 4159595 w 6842126"/>
              <a:gd name="connsiteY3504" fmla="*/ 4774179 h 5130710"/>
              <a:gd name="connsiteX3505" fmla="*/ 4164682 w 6842126"/>
              <a:gd name="connsiteY3505" fmla="*/ 4755162 h 5130710"/>
              <a:gd name="connsiteX3506" fmla="*/ 4157741 w 6842126"/>
              <a:gd name="connsiteY3506" fmla="*/ 4760727 h 5130710"/>
              <a:gd name="connsiteX3507" fmla="*/ 4175080 w 6842126"/>
              <a:gd name="connsiteY3507" fmla="*/ 4727166 h 5130710"/>
              <a:gd name="connsiteX3508" fmla="*/ 4195464 w 6842126"/>
              <a:gd name="connsiteY3508" fmla="*/ 4694352 h 5130710"/>
              <a:gd name="connsiteX3509" fmla="*/ 4194008 w 6842126"/>
              <a:gd name="connsiteY3509" fmla="*/ 4691667 h 5130710"/>
              <a:gd name="connsiteX3510" fmla="*/ 4192998 w 6842126"/>
              <a:gd name="connsiteY3510" fmla="*/ 4687378 h 5130710"/>
              <a:gd name="connsiteX3511" fmla="*/ 4185581 w 6842126"/>
              <a:gd name="connsiteY3511" fmla="*/ 4695548 h 5130710"/>
              <a:gd name="connsiteX3512" fmla="*/ 4162315 w 6842126"/>
              <a:gd name="connsiteY3512" fmla="*/ 4716921 h 5130710"/>
              <a:gd name="connsiteX3513" fmla="*/ 4153986 w 6842126"/>
              <a:gd name="connsiteY3513" fmla="*/ 4726406 h 5130710"/>
              <a:gd name="connsiteX3514" fmla="*/ 4136078 w 6842126"/>
              <a:gd name="connsiteY3514" fmla="*/ 4751724 h 5130710"/>
              <a:gd name="connsiteX3515" fmla="*/ 4116239 w 6842126"/>
              <a:gd name="connsiteY3515" fmla="*/ 4779405 h 5130710"/>
              <a:gd name="connsiteX3516" fmla="*/ 4111941 w 6842126"/>
              <a:gd name="connsiteY3516" fmla="*/ 4786365 h 5130710"/>
              <a:gd name="connsiteX3517" fmla="*/ 4106622 w 6842126"/>
              <a:gd name="connsiteY3517" fmla="*/ 4795763 h 5130710"/>
              <a:gd name="connsiteX3518" fmla="*/ 4104256 w 6842126"/>
              <a:gd name="connsiteY3518" fmla="*/ 4802474 h 5130710"/>
              <a:gd name="connsiteX3519" fmla="*/ 4101401 w 6842126"/>
              <a:gd name="connsiteY3519" fmla="*/ 4805211 h 5130710"/>
              <a:gd name="connsiteX3520" fmla="*/ 4101378 w 6842126"/>
              <a:gd name="connsiteY3520" fmla="*/ 4805029 h 5130710"/>
              <a:gd name="connsiteX3521" fmla="*/ 4100863 w 6842126"/>
              <a:gd name="connsiteY3521" fmla="*/ 4805937 h 5130710"/>
              <a:gd name="connsiteX3522" fmla="*/ 4091113 w 6842126"/>
              <a:gd name="connsiteY3522" fmla="*/ 4816705 h 5130710"/>
              <a:gd name="connsiteX3523" fmla="*/ 4091461 w 6842126"/>
              <a:gd name="connsiteY3523" fmla="*/ 4813634 h 5130710"/>
              <a:gd name="connsiteX3524" fmla="*/ 4104177 w 6842126"/>
              <a:gd name="connsiteY3524" fmla="*/ 4795003 h 5130710"/>
              <a:gd name="connsiteX3525" fmla="*/ 4101465 w 6842126"/>
              <a:gd name="connsiteY3525" fmla="*/ 4789938 h 5130710"/>
              <a:gd name="connsiteX3526" fmla="*/ 4101015 w 6842126"/>
              <a:gd name="connsiteY3526" fmla="*/ 4787387 h 5130710"/>
              <a:gd name="connsiteX3527" fmla="*/ 4106707 w 6842126"/>
              <a:gd name="connsiteY3527" fmla="*/ 4776639 h 5130710"/>
              <a:gd name="connsiteX3528" fmla="*/ 4111766 w 6842126"/>
              <a:gd name="connsiteY3528" fmla="*/ 4772481 h 5130710"/>
              <a:gd name="connsiteX3529" fmla="*/ 4104355 w 6842126"/>
              <a:gd name="connsiteY3529" fmla="*/ 4772908 h 5130710"/>
              <a:gd name="connsiteX3530" fmla="*/ 4109260 w 6842126"/>
              <a:gd name="connsiteY3530" fmla="*/ 4765487 h 5130710"/>
              <a:gd name="connsiteX3531" fmla="*/ 4153865 w 6842126"/>
              <a:gd name="connsiteY3531" fmla="*/ 4702410 h 5130710"/>
              <a:gd name="connsiteX3532" fmla="*/ 4094507 w 6842126"/>
              <a:gd name="connsiteY3532" fmla="*/ 4753960 h 5130710"/>
              <a:gd name="connsiteX3533" fmla="*/ 4057738 w 6842126"/>
              <a:gd name="connsiteY3533" fmla="*/ 4803201 h 5130710"/>
              <a:gd name="connsiteX3534" fmla="*/ 4030791 w 6842126"/>
              <a:gd name="connsiteY3534" fmla="*/ 4831883 h 5130710"/>
              <a:gd name="connsiteX3535" fmla="*/ 4029360 w 6842126"/>
              <a:gd name="connsiteY3535" fmla="*/ 4831410 h 5130710"/>
              <a:gd name="connsiteX3536" fmla="*/ 4021297 w 6842126"/>
              <a:gd name="connsiteY3536" fmla="*/ 4840271 h 5130710"/>
              <a:gd name="connsiteX3537" fmla="*/ 4017063 w 6842126"/>
              <a:gd name="connsiteY3537" fmla="*/ 4846702 h 5130710"/>
              <a:gd name="connsiteX3538" fmla="*/ 3995266 w 6842126"/>
              <a:gd name="connsiteY3538" fmla="*/ 4870255 h 5130710"/>
              <a:gd name="connsiteX3539" fmla="*/ 3994627 w 6842126"/>
              <a:gd name="connsiteY3539" fmla="*/ 4860321 h 5130710"/>
              <a:gd name="connsiteX3540" fmla="*/ 4003909 w 6842126"/>
              <a:gd name="connsiteY3540" fmla="*/ 4836663 h 5130710"/>
              <a:gd name="connsiteX3541" fmla="*/ 4009504 w 6842126"/>
              <a:gd name="connsiteY3541" fmla="*/ 4829506 h 5130710"/>
              <a:gd name="connsiteX3542" fmla="*/ 4059305 w 6842126"/>
              <a:gd name="connsiteY3542" fmla="*/ 4753967 h 5130710"/>
              <a:gd name="connsiteX3543" fmla="*/ 4060021 w 6842126"/>
              <a:gd name="connsiteY3543" fmla="*/ 4729691 h 5130710"/>
              <a:gd name="connsiteX3544" fmla="*/ 4119922 w 6842126"/>
              <a:gd name="connsiteY3544" fmla="*/ 4660646 h 5130710"/>
              <a:gd name="connsiteX3545" fmla="*/ 4111424 w 6842126"/>
              <a:gd name="connsiteY3545" fmla="*/ 4657059 h 5130710"/>
              <a:gd name="connsiteX3546" fmla="*/ 4105418 w 6842126"/>
              <a:gd name="connsiteY3546" fmla="*/ 4650545 h 5130710"/>
              <a:gd name="connsiteX3547" fmla="*/ 4102629 w 6842126"/>
              <a:gd name="connsiteY3547" fmla="*/ 4653465 h 5130710"/>
              <a:gd name="connsiteX3548" fmla="*/ 4102392 w 6842126"/>
              <a:gd name="connsiteY3548" fmla="*/ 4650061 h 5130710"/>
              <a:gd name="connsiteX3549" fmla="*/ 4102903 w 6842126"/>
              <a:gd name="connsiteY3549" fmla="*/ 4648348 h 5130710"/>
              <a:gd name="connsiteX3550" fmla="*/ 4103146 w 6842126"/>
              <a:gd name="connsiteY3550" fmla="*/ 4648082 h 5130710"/>
              <a:gd name="connsiteX3551" fmla="*/ 4102586 w 6842126"/>
              <a:gd name="connsiteY3551" fmla="*/ 4647477 h 5130710"/>
              <a:gd name="connsiteX3552" fmla="*/ 4102509 w 6842126"/>
              <a:gd name="connsiteY3552" fmla="*/ 4646228 h 5130710"/>
              <a:gd name="connsiteX3553" fmla="*/ 4123130 w 6842126"/>
              <a:gd name="connsiteY3553" fmla="*/ 4615267 h 5130710"/>
              <a:gd name="connsiteX3554" fmla="*/ 4107947 w 6842126"/>
              <a:gd name="connsiteY3554" fmla="*/ 4628082 h 5130710"/>
              <a:gd name="connsiteX3555" fmla="*/ 4110422 w 6842126"/>
              <a:gd name="connsiteY3555" fmla="*/ 4624994 h 5130710"/>
              <a:gd name="connsiteX3556" fmla="*/ 4075343 w 6842126"/>
              <a:gd name="connsiteY3556" fmla="*/ 4659124 h 5130710"/>
              <a:gd name="connsiteX3557" fmla="*/ 4029317 w 6842126"/>
              <a:gd name="connsiteY3557" fmla="*/ 4702023 h 5130710"/>
              <a:gd name="connsiteX3558" fmla="*/ 4081048 w 6842126"/>
              <a:gd name="connsiteY3558" fmla="*/ 4649491 h 5130710"/>
              <a:gd name="connsiteX3559" fmla="*/ 4097810 w 6842126"/>
              <a:gd name="connsiteY3559" fmla="*/ 4631268 h 5130710"/>
              <a:gd name="connsiteX3560" fmla="*/ 4094485 w 6842126"/>
              <a:gd name="connsiteY3560" fmla="*/ 4630818 h 5130710"/>
              <a:gd name="connsiteX3561" fmla="*/ 4093592 w 6842126"/>
              <a:gd name="connsiteY3561" fmla="*/ 4631348 h 5130710"/>
              <a:gd name="connsiteX3562" fmla="*/ 4088104 w 6842126"/>
              <a:gd name="connsiteY3562" fmla="*/ 4636876 h 5130710"/>
              <a:gd name="connsiteX3563" fmla="*/ 4089781 w 6842126"/>
              <a:gd name="connsiteY3563" fmla="*/ 4634009 h 5130710"/>
              <a:gd name="connsiteX3564" fmla="*/ 4090158 w 6842126"/>
              <a:gd name="connsiteY3564" fmla="*/ 4633387 h 5130710"/>
              <a:gd name="connsiteX3565" fmla="*/ 4088581 w 6842126"/>
              <a:gd name="connsiteY3565" fmla="*/ 4634324 h 5130710"/>
              <a:gd name="connsiteX3566" fmla="*/ 4078640 w 6842126"/>
              <a:gd name="connsiteY3566" fmla="*/ 4643115 h 5130710"/>
              <a:gd name="connsiteX3567" fmla="*/ 3959410 w 6842126"/>
              <a:gd name="connsiteY3567" fmla="*/ 4757208 h 5130710"/>
              <a:gd name="connsiteX3568" fmla="*/ 4066334 w 6842126"/>
              <a:gd name="connsiteY3568" fmla="*/ 4647767 h 5130710"/>
              <a:gd name="connsiteX3569" fmla="*/ 4072595 w 6842126"/>
              <a:gd name="connsiteY3569" fmla="*/ 4638116 h 5130710"/>
              <a:gd name="connsiteX3570" fmla="*/ 4065573 w 6842126"/>
              <a:gd name="connsiteY3570" fmla="*/ 4645755 h 5130710"/>
              <a:gd name="connsiteX3571" fmla="*/ 4004087 w 6842126"/>
              <a:gd name="connsiteY3571" fmla="*/ 4704084 h 5130710"/>
              <a:gd name="connsiteX3572" fmla="*/ 3963811 w 6842126"/>
              <a:gd name="connsiteY3572" fmla="*/ 4740579 h 5130710"/>
              <a:gd name="connsiteX3573" fmla="*/ 3967837 w 6842126"/>
              <a:gd name="connsiteY3573" fmla="*/ 4733906 h 5130710"/>
              <a:gd name="connsiteX3574" fmla="*/ 3967986 w 6842126"/>
              <a:gd name="connsiteY3574" fmla="*/ 4733595 h 5130710"/>
              <a:gd name="connsiteX3575" fmla="*/ 3969645 w 6842126"/>
              <a:gd name="connsiteY3575" fmla="*/ 4731867 h 5130710"/>
              <a:gd name="connsiteX3576" fmla="*/ 3996908 w 6842126"/>
              <a:gd name="connsiteY3576" fmla="*/ 4705073 h 5130710"/>
              <a:gd name="connsiteX3577" fmla="*/ 3975143 w 6842126"/>
              <a:gd name="connsiteY3577" fmla="*/ 4720203 h 5130710"/>
              <a:gd name="connsiteX3578" fmla="*/ 3973233 w 6842126"/>
              <a:gd name="connsiteY3578" fmla="*/ 4722157 h 5130710"/>
              <a:gd name="connsiteX3579" fmla="*/ 3972173 w 6842126"/>
              <a:gd name="connsiteY3579" fmla="*/ 4718268 h 5130710"/>
              <a:gd name="connsiteX3580" fmla="*/ 3966341 w 6842126"/>
              <a:gd name="connsiteY3580" fmla="*/ 4725356 h 5130710"/>
              <a:gd name="connsiteX3581" fmla="*/ 3960448 w 6842126"/>
              <a:gd name="connsiteY3581" fmla="*/ 4734706 h 5130710"/>
              <a:gd name="connsiteX3582" fmla="*/ 3954747 w 6842126"/>
              <a:gd name="connsiteY3582" fmla="*/ 4739800 h 5130710"/>
              <a:gd name="connsiteX3583" fmla="*/ 3969347 w 6842126"/>
              <a:gd name="connsiteY3583" fmla="*/ 4720092 h 5130710"/>
              <a:gd name="connsiteX3584" fmla="*/ 4073371 w 6842126"/>
              <a:gd name="connsiteY3584" fmla="*/ 4619032 h 5130710"/>
              <a:gd name="connsiteX3585" fmla="*/ 4087355 w 6842126"/>
              <a:gd name="connsiteY3585" fmla="*/ 4605557 h 5130710"/>
              <a:gd name="connsiteX3586" fmla="*/ 4092821 w 6842126"/>
              <a:gd name="connsiteY3586" fmla="*/ 4600172 h 5130710"/>
              <a:gd name="connsiteX3587" fmla="*/ 4092221 w 6842126"/>
              <a:gd name="connsiteY3587" fmla="*/ 4600236 h 5130710"/>
              <a:gd name="connsiteX3588" fmla="*/ 4086309 w 6842126"/>
              <a:gd name="connsiteY3588" fmla="*/ 4600584 h 5130710"/>
              <a:gd name="connsiteX3589" fmla="*/ 4084500 w 6842126"/>
              <a:gd name="connsiteY3589" fmla="*/ 4600128 h 5130710"/>
              <a:gd name="connsiteX3590" fmla="*/ 4060988 w 6842126"/>
              <a:gd name="connsiteY3590" fmla="*/ 4622422 h 5130710"/>
              <a:gd name="connsiteX3591" fmla="*/ 4042539 w 6842126"/>
              <a:gd name="connsiteY3591" fmla="*/ 4640377 h 5130710"/>
              <a:gd name="connsiteX3592" fmla="*/ 4035955 w 6842126"/>
              <a:gd name="connsiteY3592" fmla="*/ 4649418 h 5130710"/>
              <a:gd name="connsiteX3593" fmla="*/ 4029521 w 6842126"/>
              <a:gd name="connsiteY3593" fmla="*/ 4653044 h 5130710"/>
              <a:gd name="connsiteX3594" fmla="*/ 4018873 w 6842126"/>
              <a:gd name="connsiteY3594" fmla="*/ 4663409 h 5130710"/>
              <a:gd name="connsiteX3595" fmla="*/ 3986905 w 6842126"/>
              <a:gd name="connsiteY3595" fmla="*/ 4694666 h 5130710"/>
              <a:gd name="connsiteX3596" fmla="*/ 3992818 w 6842126"/>
              <a:gd name="connsiteY3596" fmla="*/ 4682413 h 5130710"/>
              <a:gd name="connsiteX3597" fmla="*/ 3994820 w 6842126"/>
              <a:gd name="connsiteY3597" fmla="*/ 4680699 h 5130710"/>
              <a:gd name="connsiteX3598" fmla="*/ 3996567 w 6842126"/>
              <a:gd name="connsiteY3598" fmla="*/ 4676521 h 5130710"/>
              <a:gd name="connsiteX3599" fmla="*/ 4009552 w 6842126"/>
              <a:gd name="connsiteY3599" fmla="*/ 4652095 h 5130710"/>
              <a:gd name="connsiteX3600" fmla="*/ 4022110 w 6842126"/>
              <a:gd name="connsiteY3600" fmla="*/ 4629300 h 5130710"/>
              <a:gd name="connsiteX3601" fmla="*/ 4023811 w 6842126"/>
              <a:gd name="connsiteY3601" fmla="*/ 4625912 h 5130710"/>
              <a:gd name="connsiteX3602" fmla="*/ 4043792 w 6842126"/>
              <a:gd name="connsiteY3602" fmla="*/ 4605278 h 5130710"/>
              <a:gd name="connsiteX3603" fmla="*/ 4024018 w 6842126"/>
              <a:gd name="connsiteY3603" fmla="*/ 4634121 h 5130710"/>
              <a:gd name="connsiteX3604" fmla="*/ 4015647 w 6842126"/>
              <a:gd name="connsiteY3604" fmla="*/ 4649632 h 5130710"/>
              <a:gd name="connsiteX3605" fmla="*/ 4014159 w 6842126"/>
              <a:gd name="connsiteY3605" fmla="*/ 4652484 h 5130710"/>
              <a:gd name="connsiteX3606" fmla="*/ 4028355 w 6842126"/>
              <a:gd name="connsiteY3606" fmla="*/ 4634289 h 5130710"/>
              <a:gd name="connsiteX3607" fmla="*/ 4052872 w 6842126"/>
              <a:gd name="connsiteY3607" fmla="*/ 4605103 h 5130710"/>
              <a:gd name="connsiteX3608" fmla="*/ 4071839 w 6842126"/>
              <a:gd name="connsiteY3608" fmla="*/ 4582028 h 5130710"/>
              <a:gd name="connsiteX3609" fmla="*/ 4072341 w 6842126"/>
              <a:gd name="connsiteY3609" fmla="*/ 4578106 h 5130710"/>
              <a:gd name="connsiteX3610" fmla="*/ 4074050 w 6842126"/>
              <a:gd name="connsiteY3610" fmla="*/ 4573977 h 5130710"/>
              <a:gd name="connsiteX3611" fmla="*/ 4077138 w 6842126"/>
              <a:gd name="connsiteY3611" fmla="*/ 4570782 h 5130710"/>
              <a:gd name="connsiteX3612" fmla="*/ 4060815 w 6842126"/>
              <a:gd name="connsiteY3612" fmla="*/ 4585819 h 5130710"/>
              <a:gd name="connsiteX3613" fmla="*/ 4091405 w 6842126"/>
              <a:gd name="connsiteY3613" fmla="*/ 4551762 h 5130710"/>
              <a:gd name="connsiteX3614" fmla="*/ 4083473 w 6842126"/>
              <a:gd name="connsiteY3614" fmla="*/ 4559179 h 5130710"/>
              <a:gd name="connsiteX3615" fmla="*/ 4080827 w 6842126"/>
              <a:gd name="connsiteY3615" fmla="*/ 4561919 h 5130710"/>
              <a:gd name="connsiteX3616" fmla="*/ 4059820 w 6842126"/>
              <a:gd name="connsiteY3616" fmla="*/ 4584943 h 5130710"/>
              <a:gd name="connsiteX3617" fmla="*/ 4049253 w 6842126"/>
              <a:gd name="connsiteY3617" fmla="*/ 4596529 h 5130710"/>
              <a:gd name="connsiteX3618" fmla="*/ 4039727 w 6842126"/>
              <a:gd name="connsiteY3618" fmla="*/ 4606972 h 5130710"/>
              <a:gd name="connsiteX3619" fmla="*/ 4029977 w 6842126"/>
              <a:gd name="connsiteY3619" fmla="*/ 4614873 h 5130710"/>
              <a:gd name="connsiteX3620" fmla="*/ 4034673 w 6842126"/>
              <a:gd name="connsiteY3620" fmla="*/ 4602225 h 5130710"/>
              <a:gd name="connsiteX3621" fmla="*/ 4040806 w 6842126"/>
              <a:gd name="connsiteY3621" fmla="*/ 4588786 h 5130710"/>
              <a:gd name="connsiteX3622" fmla="*/ 4037881 w 6842126"/>
              <a:gd name="connsiteY3622" fmla="*/ 4591302 h 5130710"/>
              <a:gd name="connsiteX3623" fmla="*/ 4032398 w 6842126"/>
              <a:gd name="connsiteY3623" fmla="*/ 4589276 h 5130710"/>
              <a:gd name="connsiteX3624" fmla="*/ 4043078 w 6842126"/>
              <a:gd name="connsiteY3624" fmla="*/ 4577121 h 5130710"/>
              <a:gd name="connsiteX3625" fmla="*/ 4042912 w 6842126"/>
              <a:gd name="connsiteY3625" fmla="*/ 4575217 h 5130710"/>
              <a:gd name="connsiteX3626" fmla="*/ 4038416 w 6842126"/>
              <a:gd name="connsiteY3626" fmla="*/ 4578845 h 5130710"/>
              <a:gd name="connsiteX3627" fmla="*/ 4038107 w 6842126"/>
              <a:gd name="connsiteY3627" fmla="*/ 4579427 h 5130710"/>
              <a:gd name="connsiteX3628" fmla="*/ 4037380 w 6842126"/>
              <a:gd name="connsiteY3628" fmla="*/ 4579683 h 5130710"/>
              <a:gd name="connsiteX3629" fmla="*/ 4034697 w 6842126"/>
              <a:gd name="connsiteY3629" fmla="*/ 4581848 h 5130710"/>
              <a:gd name="connsiteX3630" fmla="*/ 4018939 w 6842126"/>
              <a:gd name="connsiteY3630" fmla="*/ 4598544 h 5130710"/>
              <a:gd name="connsiteX3631" fmla="*/ 3907132 w 6842126"/>
              <a:gd name="connsiteY3631" fmla="*/ 4721715 h 5130710"/>
              <a:gd name="connsiteX3632" fmla="*/ 3935858 w 6842126"/>
              <a:gd name="connsiteY3632" fmla="*/ 4667083 h 5130710"/>
              <a:gd name="connsiteX3633" fmla="*/ 3863653 w 6842126"/>
              <a:gd name="connsiteY3633" fmla="*/ 4751093 h 5130710"/>
              <a:gd name="connsiteX3634" fmla="*/ 3853141 w 6842126"/>
              <a:gd name="connsiteY3634" fmla="*/ 4765767 h 5130710"/>
              <a:gd name="connsiteX3635" fmla="*/ 3861528 w 6842126"/>
              <a:gd name="connsiteY3635" fmla="*/ 4751184 h 5130710"/>
              <a:gd name="connsiteX3636" fmla="*/ 3833377 w 6842126"/>
              <a:gd name="connsiteY3636" fmla="*/ 4771971 h 5130710"/>
              <a:gd name="connsiteX3637" fmla="*/ 3797654 w 6842126"/>
              <a:gd name="connsiteY3637" fmla="*/ 4800054 h 5130710"/>
              <a:gd name="connsiteX3638" fmla="*/ 3787360 w 6842126"/>
              <a:gd name="connsiteY3638" fmla="*/ 4810762 h 5130710"/>
              <a:gd name="connsiteX3639" fmla="*/ 3850516 w 6842126"/>
              <a:gd name="connsiteY3639" fmla="*/ 4727285 h 5130710"/>
              <a:gd name="connsiteX3640" fmla="*/ 3851587 w 6842126"/>
              <a:gd name="connsiteY3640" fmla="*/ 4722700 h 5130710"/>
              <a:gd name="connsiteX3641" fmla="*/ 3882483 w 6842126"/>
              <a:gd name="connsiteY3641" fmla="*/ 4674205 h 5130710"/>
              <a:gd name="connsiteX3642" fmla="*/ 3896685 w 6842126"/>
              <a:gd name="connsiteY3642" fmla="*/ 4653520 h 5130710"/>
              <a:gd name="connsiteX3643" fmla="*/ 3897601 w 6842126"/>
              <a:gd name="connsiteY3643" fmla="*/ 4650531 h 5130710"/>
              <a:gd name="connsiteX3644" fmla="*/ 3921065 w 6842126"/>
              <a:gd name="connsiteY3644" fmla="*/ 4611421 h 5130710"/>
              <a:gd name="connsiteX3645" fmla="*/ 3909311 w 6842126"/>
              <a:gd name="connsiteY3645" fmla="*/ 4619368 h 5130710"/>
              <a:gd name="connsiteX3646" fmla="*/ 3907425 w 6842126"/>
              <a:gd name="connsiteY3646" fmla="*/ 4619153 h 5130710"/>
              <a:gd name="connsiteX3647" fmla="*/ 3817666 w 6842126"/>
              <a:gd name="connsiteY3647" fmla="*/ 4746793 h 5130710"/>
              <a:gd name="connsiteX3648" fmla="*/ 3574823 w 6842126"/>
              <a:gd name="connsiteY3648" fmla="*/ 5075643 h 5130710"/>
              <a:gd name="connsiteX3649" fmla="*/ 3602218 w 6842126"/>
              <a:gd name="connsiteY3649" fmla="*/ 5028819 h 5130710"/>
              <a:gd name="connsiteX3650" fmla="*/ 3619731 w 6842126"/>
              <a:gd name="connsiteY3650" fmla="*/ 4993459 h 5130710"/>
              <a:gd name="connsiteX3651" fmla="*/ 3532079 w 6842126"/>
              <a:gd name="connsiteY3651" fmla="*/ 5081286 h 5130710"/>
              <a:gd name="connsiteX3652" fmla="*/ 3672824 w 6842126"/>
              <a:gd name="connsiteY3652" fmla="*/ 4857645 h 5130710"/>
              <a:gd name="connsiteX3653" fmla="*/ 3672824 w 6842126"/>
              <a:gd name="connsiteY3653" fmla="*/ 4857645 h 5130710"/>
              <a:gd name="connsiteX3654" fmla="*/ 3694013 w 6842126"/>
              <a:gd name="connsiteY3654" fmla="*/ 4797817 h 5130710"/>
              <a:gd name="connsiteX3655" fmla="*/ 3702128 w 6842126"/>
              <a:gd name="connsiteY3655" fmla="*/ 4769622 h 5130710"/>
              <a:gd name="connsiteX3656" fmla="*/ 3709449 w 6842126"/>
              <a:gd name="connsiteY3656" fmla="*/ 4751967 h 5130710"/>
              <a:gd name="connsiteX3657" fmla="*/ 3704151 w 6842126"/>
              <a:gd name="connsiteY3657" fmla="*/ 4758558 h 5130710"/>
              <a:gd name="connsiteX3658" fmla="*/ 3664831 w 6842126"/>
              <a:gd name="connsiteY3658" fmla="*/ 4803279 h 5130710"/>
              <a:gd name="connsiteX3659" fmla="*/ 3636031 w 6842126"/>
              <a:gd name="connsiteY3659" fmla="*/ 4833961 h 5130710"/>
              <a:gd name="connsiteX3660" fmla="*/ 3638140 w 6842126"/>
              <a:gd name="connsiteY3660" fmla="*/ 4830574 h 5130710"/>
              <a:gd name="connsiteX3661" fmla="*/ 3657161 w 6842126"/>
              <a:gd name="connsiteY3661" fmla="*/ 4804905 h 5130710"/>
              <a:gd name="connsiteX3662" fmla="*/ 3658827 w 6842126"/>
              <a:gd name="connsiteY3662" fmla="*/ 4802288 h 5130710"/>
              <a:gd name="connsiteX3663" fmla="*/ 3670466 w 6842126"/>
              <a:gd name="connsiteY3663" fmla="*/ 4789873 h 5130710"/>
              <a:gd name="connsiteX3664" fmla="*/ 3706294 w 6842126"/>
              <a:gd name="connsiteY3664" fmla="*/ 4748163 h 5130710"/>
              <a:gd name="connsiteX3665" fmla="*/ 3717792 w 6842126"/>
              <a:gd name="connsiteY3665" fmla="*/ 4733631 h 5130710"/>
              <a:gd name="connsiteX3666" fmla="*/ 3736579 w 6842126"/>
              <a:gd name="connsiteY3666" fmla="*/ 4700048 h 5130710"/>
              <a:gd name="connsiteX3667" fmla="*/ 3820661 w 6842126"/>
              <a:gd name="connsiteY3667" fmla="*/ 4585806 h 5130710"/>
              <a:gd name="connsiteX3668" fmla="*/ 3902654 w 6842126"/>
              <a:gd name="connsiteY3668" fmla="*/ 4465640 h 5130710"/>
              <a:gd name="connsiteX3669" fmla="*/ 3909915 w 6842126"/>
              <a:gd name="connsiteY3669" fmla="*/ 4446919 h 5130710"/>
              <a:gd name="connsiteX3670" fmla="*/ 3868060 w 6842126"/>
              <a:gd name="connsiteY3670" fmla="*/ 4507041 h 5130710"/>
              <a:gd name="connsiteX3671" fmla="*/ 3857927 w 6842126"/>
              <a:gd name="connsiteY3671" fmla="*/ 4519680 h 5130710"/>
              <a:gd name="connsiteX3672" fmla="*/ 3863373 w 6842126"/>
              <a:gd name="connsiteY3672" fmla="*/ 4499321 h 5130710"/>
              <a:gd name="connsiteX3673" fmla="*/ 3861027 w 6842126"/>
              <a:gd name="connsiteY3673" fmla="*/ 4502474 h 5130710"/>
              <a:gd name="connsiteX3674" fmla="*/ 3790704 w 6842126"/>
              <a:gd name="connsiteY3674" fmla="*/ 4599463 h 5130710"/>
              <a:gd name="connsiteX3675" fmla="*/ 3786695 w 6842126"/>
              <a:gd name="connsiteY3675" fmla="*/ 4604594 h 5130710"/>
              <a:gd name="connsiteX3676" fmla="*/ 3772794 w 6842126"/>
              <a:gd name="connsiteY3676" fmla="*/ 4625631 h 5130710"/>
              <a:gd name="connsiteX3677" fmla="*/ 3575195 w 6842126"/>
              <a:gd name="connsiteY3677" fmla="*/ 4862142 h 5130710"/>
              <a:gd name="connsiteX3678" fmla="*/ 3540901 w 6842126"/>
              <a:gd name="connsiteY3678" fmla="*/ 4894355 h 5130710"/>
              <a:gd name="connsiteX3679" fmla="*/ 3533814 w 6842126"/>
              <a:gd name="connsiteY3679" fmla="*/ 4904795 h 5130710"/>
              <a:gd name="connsiteX3680" fmla="*/ 3533186 w 6842126"/>
              <a:gd name="connsiteY3680" fmla="*/ 4904673 h 5130710"/>
              <a:gd name="connsiteX3681" fmla="*/ 3532568 w 6842126"/>
              <a:gd name="connsiteY3681" fmla="*/ 4906632 h 5130710"/>
              <a:gd name="connsiteX3682" fmla="*/ 3533814 w 6842126"/>
              <a:gd name="connsiteY3682" fmla="*/ 4904795 h 5130710"/>
              <a:gd name="connsiteX3683" fmla="*/ 3536203 w 6842126"/>
              <a:gd name="connsiteY3683" fmla="*/ 4905257 h 5130710"/>
              <a:gd name="connsiteX3684" fmla="*/ 3511069 w 6842126"/>
              <a:gd name="connsiteY3684" fmla="*/ 4938531 h 5130710"/>
              <a:gd name="connsiteX3685" fmla="*/ 3518977 w 6842126"/>
              <a:gd name="connsiteY3685" fmla="*/ 4933244 h 5130710"/>
              <a:gd name="connsiteX3686" fmla="*/ 3527489 w 6842126"/>
              <a:gd name="connsiteY3686" fmla="*/ 4934626 h 5130710"/>
              <a:gd name="connsiteX3687" fmla="*/ 3552160 w 6842126"/>
              <a:gd name="connsiteY3687" fmla="*/ 4911113 h 5130710"/>
              <a:gd name="connsiteX3688" fmla="*/ 3591233 w 6842126"/>
              <a:gd name="connsiteY3688" fmla="*/ 4872275 h 5130710"/>
              <a:gd name="connsiteX3689" fmla="*/ 3624775 w 6842126"/>
              <a:gd name="connsiteY3689" fmla="*/ 4838259 h 5130710"/>
              <a:gd name="connsiteX3690" fmla="*/ 3617265 w 6842126"/>
              <a:gd name="connsiteY3690" fmla="*/ 4847536 h 5130710"/>
              <a:gd name="connsiteX3691" fmla="*/ 3573691 w 6842126"/>
              <a:gd name="connsiteY3691" fmla="*/ 4891425 h 5130710"/>
              <a:gd name="connsiteX3692" fmla="*/ 3485688 w 6842126"/>
              <a:gd name="connsiteY3692" fmla="*/ 4984128 h 5130710"/>
              <a:gd name="connsiteX3693" fmla="*/ 3437028 w 6842126"/>
              <a:gd name="connsiteY3693" fmla="*/ 5031473 h 5130710"/>
              <a:gd name="connsiteX3694" fmla="*/ 3391000 w 6842126"/>
              <a:gd name="connsiteY3694" fmla="*/ 5074373 h 5130710"/>
              <a:gd name="connsiteX3695" fmla="*/ 3442734 w 6842126"/>
              <a:gd name="connsiteY3695" fmla="*/ 5021837 h 5130710"/>
              <a:gd name="connsiteX3696" fmla="*/ 3459495 w 6842126"/>
              <a:gd name="connsiteY3696" fmla="*/ 5003614 h 5130710"/>
              <a:gd name="connsiteX3697" fmla="*/ 3440325 w 6842126"/>
              <a:gd name="connsiteY3697" fmla="*/ 5015465 h 5130710"/>
              <a:gd name="connsiteX3698" fmla="*/ 3321095 w 6842126"/>
              <a:gd name="connsiteY3698" fmla="*/ 5129558 h 5130710"/>
              <a:gd name="connsiteX3699" fmla="*/ 3428019 w 6842126"/>
              <a:gd name="connsiteY3699" fmla="*/ 5020116 h 5130710"/>
              <a:gd name="connsiteX3700" fmla="*/ 3434280 w 6842126"/>
              <a:gd name="connsiteY3700" fmla="*/ 5010463 h 5130710"/>
              <a:gd name="connsiteX3701" fmla="*/ 3427259 w 6842126"/>
              <a:gd name="connsiteY3701" fmla="*/ 5018103 h 5130710"/>
              <a:gd name="connsiteX3702" fmla="*/ 3365773 w 6842126"/>
              <a:gd name="connsiteY3702" fmla="*/ 5076432 h 5130710"/>
              <a:gd name="connsiteX3703" fmla="*/ 3325497 w 6842126"/>
              <a:gd name="connsiteY3703" fmla="*/ 5112927 h 5130710"/>
              <a:gd name="connsiteX3704" fmla="*/ 3329525 w 6842126"/>
              <a:gd name="connsiteY3704" fmla="*/ 5106253 h 5130710"/>
              <a:gd name="connsiteX3705" fmla="*/ 3329669 w 6842126"/>
              <a:gd name="connsiteY3705" fmla="*/ 5105943 h 5130710"/>
              <a:gd name="connsiteX3706" fmla="*/ 3331330 w 6842126"/>
              <a:gd name="connsiteY3706" fmla="*/ 5104214 h 5130710"/>
              <a:gd name="connsiteX3707" fmla="*/ 3358594 w 6842126"/>
              <a:gd name="connsiteY3707" fmla="*/ 5077420 h 5130710"/>
              <a:gd name="connsiteX3708" fmla="*/ 3336828 w 6842126"/>
              <a:gd name="connsiteY3708" fmla="*/ 5092549 h 5130710"/>
              <a:gd name="connsiteX3709" fmla="*/ 3334918 w 6842126"/>
              <a:gd name="connsiteY3709" fmla="*/ 5094507 h 5130710"/>
              <a:gd name="connsiteX3710" fmla="*/ 3333858 w 6842126"/>
              <a:gd name="connsiteY3710" fmla="*/ 5090615 h 5130710"/>
              <a:gd name="connsiteX3711" fmla="*/ 3328027 w 6842126"/>
              <a:gd name="connsiteY3711" fmla="*/ 5097706 h 5130710"/>
              <a:gd name="connsiteX3712" fmla="*/ 3322131 w 6842126"/>
              <a:gd name="connsiteY3712" fmla="*/ 5107052 h 5130710"/>
              <a:gd name="connsiteX3713" fmla="*/ 3316433 w 6842126"/>
              <a:gd name="connsiteY3713" fmla="*/ 5112148 h 5130710"/>
              <a:gd name="connsiteX3714" fmla="*/ 3331033 w 6842126"/>
              <a:gd name="connsiteY3714" fmla="*/ 5092439 h 5130710"/>
              <a:gd name="connsiteX3715" fmla="*/ 3435055 w 6842126"/>
              <a:gd name="connsiteY3715" fmla="*/ 4991382 h 5130710"/>
              <a:gd name="connsiteX3716" fmla="*/ 3472244 w 6842126"/>
              <a:gd name="connsiteY3716" fmla="*/ 4948566 h 5130710"/>
              <a:gd name="connsiteX3717" fmla="*/ 3466139 w 6842126"/>
              <a:gd name="connsiteY3717" fmla="*/ 4953556 h 5130710"/>
              <a:gd name="connsiteX3718" fmla="*/ 3380559 w 6842126"/>
              <a:gd name="connsiteY3718" fmla="*/ 5035756 h 5130710"/>
              <a:gd name="connsiteX3719" fmla="*/ 3348588 w 6842126"/>
              <a:gd name="connsiteY3719" fmla="*/ 5067016 h 5130710"/>
              <a:gd name="connsiteX3720" fmla="*/ 3364742 w 6842126"/>
              <a:gd name="connsiteY3720" fmla="*/ 5046338 h 5130710"/>
              <a:gd name="connsiteX3721" fmla="*/ 3457780 w 6842126"/>
              <a:gd name="connsiteY3721" fmla="*/ 4951732 h 5130710"/>
              <a:gd name="connsiteX3722" fmla="*/ 3492501 w 6842126"/>
              <a:gd name="connsiteY3722" fmla="*/ 4912532 h 5130710"/>
              <a:gd name="connsiteX3723" fmla="*/ 3466761 w 6842126"/>
              <a:gd name="connsiteY3723" fmla="*/ 4939136 h 5130710"/>
              <a:gd name="connsiteX3724" fmla="*/ 3438457 w 6842126"/>
              <a:gd name="connsiteY3724" fmla="*/ 4964022 h 5130710"/>
              <a:gd name="connsiteX3725" fmla="*/ 3483832 w 6842126"/>
              <a:gd name="connsiteY3725" fmla="*/ 4915811 h 5130710"/>
              <a:gd name="connsiteX3726" fmla="*/ 3494799 w 6842126"/>
              <a:gd name="connsiteY3726" fmla="*/ 4897475 h 5130710"/>
              <a:gd name="connsiteX3727" fmla="*/ 3502071 w 6842126"/>
              <a:gd name="connsiteY3727" fmla="*/ 4888839 h 5130710"/>
              <a:gd name="connsiteX3728" fmla="*/ 3502416 w 6842126"/>
              <a:gd name="connsiteY3728" fmla="*/ 4888617 h 5130710"/>
              <a:gd name="connsiteX3729" fmla="*/ 3503726 w 6842126"/>
              <a:gd name="connsiteY3729" fmla="*/ 4886872 h 5130710"/>
              <a:gd name="connsiteX3730" fmla="*/ 3519310 w 6842126"/>
              <a:gd name="connsiteY3730" fmla="*/ 4868366 h 5130710"/>
              <a:gd name="connsiteX3731" fmla="*/ 3544602 w 6842126"/>
              <a:gd name="connsiteY3731" fmla="*/ 4840687 h 5130710"/>
              <a:gd name="connsiteX3732" fmla="*/ 3550862 w 6842126"/>
              <a:gd name="connsiteY3732" fmla="*/ 4831037 h 5130710"/>
              <a:gd name="connsiteX3733" fmla="*/ 3535933 w 6842126"/>
              <a:gd name="connsiteY3733" fmla="*/ 4843965 h 5130710"/>
              <a:gd name="connsiteX3734" fmla="*/ 3523067 w 6842126"/>
              <a:gd name="connsiteY3734" fmla="*/ 4857524 h 5130710"/>
              <a:gd name="connsiteX3735" fmla="*/ 3511188 w 6842126"/>
              <a:gd name="connsiteY3735" fmla="*/ 4876950 h 5130710"/>
              <a:gd name="connsiteX3736" fmla="*/ 3503726 w 6842126"/>
              <a:gd name="connsiteY3736" fmla="*/ 4886872 h 5130710"/>
              <a:gd name="connsiteX3737" fmla="*/ 3502071 w 6842126"/>
              <a:gd name="connsiteY3737" fmla="*/ 4888839 h 5130710"/>
              <a:gd name="connsiteX3738" fmla="*/ 3495659 w 6842126"/>
              <a:gd name="connsiteY3738" fmla="*/ 4892987 h 5130710"/>
              <a:gd name="connsiteX3739" fmla="*/ 3499222 w 6842126"/>
              <a:gd name="connsiteY3739" fmla="*/ 4882654 h 5130710"/>
              <a:gd name="connsiteX3740" fmla="*/ 3479339 w 6842126"/>
              <a:gd name="connsiteY3740" fmla="*/ 4903610 h 5130710"/>
              <a:gd name="connsiteX3741" fmla="*/ 3422498 w 6842126"/>
              <a:gd name="connsiteY3741" fmla="*/ 4958168 h 5130710"/>
              <a:gd name="connsiteX3742" fmla="*/ 3468718 w 6842126"/>
              <a:gd name="connsiteY3742" fmla="*/ 4908487 h 5130710"/>
              <a:gd name="connsiteX3743" fmla="*/ 3508962 w 6842126"/>
              <a:gd name="connsiteY3743" fmla="*/ 4864576 h 5130710"/>
              <a:gd name="connsiteX3744" fmla="*/ 3514529 w 6842126"/>
              <a:gd name="connsiteY3744" fmla="*/ 4854679 h 5130710"/>
              <a:gd name="connsiteX3745" fmla="*/ 3522319 w 6842126"/>
              <a:gd name="connsiteY3745" fmla="*/ 4841504 h 5130710"/>
              <a:gd name="connsiteX3746" fmla="*/ 3519542 w 6842126"/>
              <a:gd name="connsiteY3746" fmla="*/ 4842878 h 5130710"/>
              <a:gd name="connsiteX3747" fmla="*/ 3408066 w 6842126"/>
              <a:gd name="connsiteY3747" fmla="*/ 4956339 h 5130710"/>
              <a:gd name="connsiteX3748" fmla="*/ 3395999 w 6842126"/>
              <a:gd name="connsiteY3748" fmla="*/ 4965976 h 5130710"/>
              <a:gd name="connsiteX3749" fmla="*/ 3384085 w 6842126"/>
              <a:gd name="connsiteY3749" fmla="*/ 4982855 h 5130710"/>
              <a:gd name="connsiteX3750" fmla="*/ 3386722 w 6842126"/>
              <a:gd name="connsiteY3750" fmla="*/ 4969014 h 5130710"/>
              <a:gd name="connsiteX3751" fmla="*/ 3398491 w 6842126"/>
              <a:gd name="connsiteY3751" fmla="*/ 4945607 h 5130710"/>
              <a:gd name="connsiteX3752" fmla="*/ 3387981 w 6842126"/>
              <a:gd name="connsiteY3752" fmla="*/ 4956586 h 5130710"/>
              <a:gd name="connsiteX3753" fmla="*/ 3394306 w 6842126"/>
              <a:gd name="connsiteY3753" fmla="*/ 4941419 h 5130710"/>
              <a:gd name="connsiteX3754" fmla="*/ 3377026 w 6842126"/>
              <a:gd name="connsiteY3754" fmla="*/ 4958991 h 5130710"/>
              <a:gd name="connsiteX3755" fmla="*/ 3365306 w 6842126"/>
              <a:gd name="connsiteY3755" fmla="*/ 4979510 h 5130710"/>
              <a:gd name="connsiteX3756" fmla="*/ 3353752 w 6842126"/>
              <a:gd name="connsiteY3756" fmla="*/ 4991060 h 5130710"/>
              <a:gd name="connsiteX3757" fmla="*/ 3352364 w 6842126"/>
              <a:gd name="connsiteY3757" fmla="*/ 4992457 h 5130710"/>
              <a:gd name="connsiteX3758" fmla="*/ 3356561 w 6842126"/>
              <a:gd name="connsiteY3758" fmla="*/ 4983964 h 5130710"/>
              <a:gd name="connsiteX3759" fmla="*/ 3374334 w 6842126"/>
              <a:gd name="connsiteY3759" fmla="*/ 4951054 h 5130710"/>
              <a:gd name="connsiteX3760" fmla="*/ 3397329 w 6842126"/>
              <a:gd name="connsiteY3760" fmla="*/ 4914154 h 5130710"/>
              <a:gd name="connsiteX3761" fmla="*/ 3412809 w 6842126"/>
              <a:gd name="connsiteY3761" fmla="*/ 4887043 h 5130710"/>
              <a:gd name="connsiteX3762" fmla="*/ 3402948 w 6842126"/>
              <a:gd name="connsiteY3762" fmla="*/ 4894189 h 5130710"/>
              <a:gd name="connsiteX3763" fmla="*/ 3401491 w 6842126"/>
              <a:gd name="connsiteY3763" fmla="*/ 4896336 h 5130710"/>
              <a:gd name="connsiteX3764" fmla="*/ 3379165 w 6842126"/>
              <a:gd name="connsiteY3764" fmla="*/ 4930708 h 5130710"/>
              <a:gd name="connsiteX3765" fmla="*/ 3367220 w 6842126"/>
              <a:gd name="connsiteY3765" fmla="*/ 4940283 h 5130710"/>
              <a:gd name="connsiteX3766" fmla="*/ 3361303 w 6842126"/>
              <a:gd name="connsiteY3766" fmla="*/ 4955123 h 5130710"/>
              <a:gd name="connsiteX3767" fmla="*/ 3349083 w 6842126"/>
              <a:gd name="connsiteY3767" fmla="*/ 4964918 h 5130710"/>
              <a:gd name="connsiteX3768" fmla="*/ 3330076 w 6842126"/>
              <a:gd name="connsiteY3768" fmla="*/ 4999818 h 5130710"/>
              <a:gd name="connsiteX3769" fmla="*/ 3324223 w 6842126"/>
              <a:gd name="connsiteY3769" fmla="*/ 5005075 h 5130710"/>
              <a:gd name="connsiteX3770" fmla="*/ 3325054 w 6842126"/>
              <a:gd name="connsiteY3770" fmla="*/ 5001557 h 5130710"/>
              <a:gd name="connsiteX3771" fmla="*/ 3315609 w 6842126"/>
              <a:gd name="connsiteY3771" fmla="*/ 5018616 h 5130710"/>
              <a:gd name="connsiteX3772" fmla="*/ 3308223 w 6842126"/>
              <a:gd name="connsiteY3772" fmla="*/ 5027768 h 5130710"/>
              <a:gd name="connsiteX3773" fmla="*/ 3316333 w 6842126"/>
              <a:gd name="connsiteY3773" fmla="*/ 5004872 h 5130710"/>
              <a:gd name="connsiteX3774" fmla="*/ 3330843 w 6842126"/>
              <a:gd name="connsiteY3774" fmla="*/ 4979567 h 5130710"/>
              <a:gd name="connsiteX3775" fmla="*/ 3347389 w 6842126"/>
              <a:gd name="connsiteY3775" fmla="*/ 4948316 h 5130710"/>
              <a:gd name="connsiteX3776" fmla="*/ 3347598 w 6842126"/>
              <a:gd name="connsiteY3776" fmla="*/ 4942730 h 5130710"/>
              <a:gd name="connsiteX3777" fmla="*/ 3353534 w 6842126"/>
              <a:gd name="connsiteY3777" fmla="*/ 4928640 h 5130710"/>
              <a:gd name="connsiteX3778" fmla="*/ 3356477 w 6842126"/>
              <a:gd name="connsiteY3778" fmla="*/ 4924036 h 5130710"/>
              <a:gd name="connsiteX3779" fmla="*/ 3355238 w 6842126"/>
              <a:gd name="connsiteY3779" fmla="*/ 4925547 h 5130710"/>
              <a:gd name="connsiteX3780" fmla="*/ 3351870 w 6842126"/>
              <a:gd name="connsiteY3780" fmla="*/ 4930623 h 5130710"/>
              <a:gd name="connsiteX3781" fmla="*/ 3333638 w 6842126"/>
              <a:gd name="connsiteY3781" fmla="*/ 4960828 h 5130710"/>
              <a:gd name="connsiteX3782" fmla="*/ 3325850 w 6842126"/>
              <a:gd name="connsiteY3782" fmla="*/ 4970259 h 5130710"/>
              <a:gd name="connsiteX3783" fmla="*/ 3324976 w 6842126"/>
              <a:gd name="connsiteY3783" fmla="*/ 4971233 h 5130710"/>
              <a:gd name="connsiteX3784" fmla="*/ 3315863 w 6842126"/>
              <a:gd name="connsiteY3784" fmla="*/ 4985067 h 5130710"/>
              <a:gd name="connsiteX3785" fmla="*/ 3307777 w 6842126"/>
              <a:gd name="connsiteY3785" fmla="*/ 4996556 h 5130710"/>
              <a:gd name="connsiteX3786" fmla="*/ 3307764 w 6842126"/>
              <a:gd name="connsiteY3786" fmla="*/ 4996582 h 5130710"/>
              <a:gd name="connsiteX3787" fmla="*/ 3307749 w 6842126"/>
              <a:gd name="connsiteY3787" fmla="*/ 4996598 h 5130710"/>
              <a:gd name="connsiteX3788" fmla="*/ 3279040 w 6842126"/>
              <a:gd name="connsiteY3788" fmla="*/ 5037384 h 5130710"/>
              <a:gd name="connsiteX3789" fmla="*/ 3249259 w 6842126"/>
              <a:gd name="connsiteY3789" fmla="*/ 5079206 h 5130710"/>
              <a:gd name="connsiteX3790" fmla="*/ 3247759 w 6842126"/>
              <a:gd name="connsiteY3790" fmla="*/ 5069506 h 5130710"/>
              <a:gd name="connsiteX3791" fmla="*/ 3243152 w 6842126"/>
              <a:gd name="connsiteY3791" fmla="*/ 5077693 h 5130710"/>
              <a:gd name="connsiteX3792" fmla="*/ 3240641 w 6842126"/>
              <a:gd name="connsiteY3792" fmla="*/ 5079065 h 5130710"/>
              <a:gd name="connsiteX3793" fmla="*/ 3233810 w 6842126"/>
              <a:gd name="connsiteY3793" fmla="*/ 5083659 h 5130710"/>
              <a:gd name="connsiteX3794" fmla="*/ 3237343 w 6842126"/>
              <a:gd name="connsiteY3794" fmla="*/ 5076881 h 5130710"/>
              <a:gd name="connsiteX3795" fmla="*/ 3290481 w 6842126"/>
              <a:gd name="connsiteY3795" fmla="*/ 4975232 h 5130710"/>
              <a:gd name="connsiteX3796" fmla="*/ 3298749 w 6842126"/>
              <a:gd name="connsiteY3796" fmla="*/ 4959770 h 5130710"/>
              <a:gd name="connsiteX3797" fmla="*/ 3308458 w 6842126"/>
              <a:gd name="connsiteY3797" fmla="*/ 4941268 h 5130710"/>
              <a:gd name="connsiteX3798" fmla="*/ 3318543 w 6842126"/>
              <a:gd name="connsiteY3798" fmla="*/ 4917333 h 5130710"/>
              <a:gd name="connsiteX3799" fmla="*/ 3323550 w 6842126"/>
              <a:gd name="connsiteY3799" fmla="*/ 4906965 h 5130710"/>
              <a:gd name="connsiteX3800" fmla="*/ 3319362 w 6842126"/>
              <a:gd name="connsiteY3800" fmla="*/ 4911980 h 5130710"/>
              <a:gd name="connsiteX3801" fmla="*/ 3333326 w 6842126"/>
              <a:gd name="connsiteY3801" fmla="*/ 4885092 h 5130710"/>
              <a:gd name="connsiteX3802" fmla="*/ 3330115 w 6842126"/>
              <a:gd name="connsiteY3802" fmla="*/ 4868005 h 5130710"/>
              <a:gd name="connsiteX3803" fmla="*/ 3294346 w 6842126"/>
              <a:gd name="connsiteY3803" fmla="*/ 4929625 h 5130710"/>
              <a:gd name="connsiteX3804" fmla="*/ 3265352 w 6842126"/>
              <a:gd name="connsiteY3804" fmla="*/ 4969339 h 5130710"/>
              <a:gd name="connsiteX3805" fmla="*/ 3255368 w 6842126"/>
              <a:gd name="connsiteY3805" fmla="*/ 4974157 h 5130710"/>
              <a:gd name="connsiteX3806" fmla="*/ 3228837 w 6842126"/>
              <a:gd name="connsiteY3806" fmla="*/ 5021464 h 5130710"/>
              <a:gd name="connsiteX3807" fmla="*/ 3231662 w 6842126"/>
              <a:gd name="connsiteY3807" fmla="*/ 5006445 h 5130710"/>
              <a:gd name="connsiteX3808" fmla="*/ 3232268 w 6842126"/>
              <a:gd name="connsiteY3808" fmla="*/ 5007657 h 5130710"/>
              <a:gd name="connsiteX3809" fmla="*/ 3231373 w 6842126"/>
              <a:gd name="connsiteY3809" fmla="*/ 5009866 h 5130710"/>
              <a:gd name="connsiteX3810" fmla="*/ 3232657 w 6842126"/>
              <a:gd name="connsiteY3810" fmla="*/ 5008435 h 5130710"/>
              <a:gd name="connsiteX3811" fmla="*/ 3232268 w 6842126"/>
              <a:gd name="connsiteY3811" fmla="*/ 5007657 h 5130710"/>
              <a:gd name="connsiteX3812" fmla="*/ 3233916 w 6842126"/>
              <a:gd name="connsiteY3812" fmla="*/ 5003596 h 5130710"/>
              <a:gd name="connsiteX3813" fmla="*/ 3235686 w 6842126"/>
              <a:gd name="connsiteY3813" fmla="*/ 5001361 h 5130710"/>
              <a:gd name="connsiteX3814" fmla="*/ 3236999 w 6842126"/>
              <a:gd name="connsiteY3814" fmla="*/ 4998446 h 5130710"/>
              <a:gd name="connsiteX3815" fmla="*/ 3234875 w 6842126"/>
              <a:gd name="connsiteY3815" fmla="*/ 4986865 h 5130710"/>
              <a:gd name="connsiteX3816" fmla="*/ 3246790 w 6842126"/>
              <a:gd name="connsiteY3816" fmla="*/ 4963099 h 5130710"/>
              <a:gd name="connsiteX3817" fmla="*/ 3255013 w 6842126"/>
              <a:gd name="connsiteY3817" fmla="*/ 4948999 h 5130710"/>
              <a:gd name="connsiteX3818" fmla="*/ 3246934 w 6842126"/>
              <a:gd name="connsiteY3818" fmla="*/ 4952236 h 5130710"/>
              <a:gd name="connsiteX3819" fmla="*/ 3236933 w 6842126"/>
              <a:gd name="connsiteY3819" fmla="*/ 4956227 h 5130710"/>
              <a:gd name="connsiteX3820" fmla="*/ 3235690 w 6842126"/>
              <a:gd name="connsiteY3820" fmla="*/ 4957157 h 5130710"/>
              <a:gd name="connsiteX3821" fmla="*/ 3210909 w 6842126"/>
              <a:gd name="connsiteY3821" fmla="*/ 4998173 h 5130710"/>
              <a:gd name="connsiteX3822" fmla="*/ 3173897 w 6842126"/>
              <a:gd name="connsiteY3822" fmla="*/ 5067048 h 5130710"/>
              <a:gd name="connsiteX3823" fmla="*/ 3169457 w 6842126"/>
              <a:gd name="connsiteY3823" fmla="*/ 5070316 h 5130710"/>
              <a:gd name="connsiteX3824" fmla="*/ 3159530 w 6842126"/>
              <a:gd name="connsiteY3824" fmla="*/ 5078585 h 5130710"/>
              <a:gd name="connsiteX3825" fmla="*/ 3169728 w 6842126"/>
              <a:gd name="connsiteY3825" fmla="*/ 5056095 h 5130710"/>
              <a:gd name="connsiteX3826" fmla="*/ 3156777 w 6842126"/>
              <a:gd name="connsiteY3826" fmla="*/ 5076119 h 5130710"/>
              <a:gd name="connsiteX3827" fmla="*/ 3152659 w 6842126"/>
              <a:gd name="connsiteY3827" fmla="*/ 5072065 h 5130710"/>
              <a:gd name="connsiteX3828" fmla="*/ 3146715 w 6842126"/>
              <a:gd name="connsiteY3828" fmla="*/ 5077821 h 5130710"/>
              <a:gd name="connsiteX3829" fmla="*/ 3156900 w 6842126"/>
              <a:gd name="connsiteY3829" fmla="*/ 5056972 h 5130710"/>
              <a:gd name="connsiteX3830" fmla="*/ 3161046 w 6842126"/>
              <a:gd name="connsiteY3830" fmla="*/ 5051048 h 5130710"/>
              <a:gd name="connsiteX3831" fmla="*/ 3163657 w 6842126"/>
              <a:gd name="connsiteY3831" fmla="*/ 5048738 h 5130710"/>
              <a:gd name="connsiteX3832" fmla="*/ 3161289 w 6842126"/>
              <a:gd name="connsiteY3832" fmla="*/ 5047989 h 5130710"/>
              <a:gd name="connsiteX3833" fmla="*/ 3174918 w 6842126"/>
              <a:gd name="connsiteY3833" fmla="*/ 5020096 h 5130710"/>
              <a:gd name="connsiteX3834" fmla="*/ 3181264 w 6842126"/>
              <a:gd name="connsiteY3834" fmla="*/ 5013305 h 5130710"/>
              <a:gd name="connsiteX3835" fmla="*/ 3182721 w 6842126"/>
              <a:gd name="connsiteY3835" fmla="*/ 5011868 h 5130710"/>
              <a:gd name="connsiteX3836" fmla="*/ 3171160 w 6842126"/>
              <a:gd name="connsiteY3836" fmla="*/ 5013243 h 5130710"/>
              <a:gd name="connsiteX3837" fmla="*/ 3169219 w 6842126"/>
              <a:gd name="connsiteY3837" fmla="*/ 5013606 h 5130710"/>
              <a:gd name="connsiteX3838" fmla="*/ 3169437 w 6842126"/>
              <a:gd name="connsiteY3838" fmla="*/ 5011533 h 5130710"/>
              <a:gd name="connsiteX3839" fmla="*/ 3172401 w 6842126"/>
              <a:gd name="connsiteY3839" fmla="*/ 4978619 h 5130710"/>
              <a:gd name="connsiteX3840" fmla="*/ 3172654 w 6842126"/>
              <a:gd name="connsiteY3840" fmla="*/ 4972102 h 5130710"/>
              <a:gd name="connsiteX3841" fmla="*/ 3185293 w 6842126"/>
              <a:gd name="connsiteY3841" fmla="*/ 4952657 h 5130710"/>
              <a:gd name="connsiteX3842" fmla="*/ 3196563 w 6842126"/>
              <a:gd name="connsiteY3842" fmla="*/ 4928903 h 5130710"/>
              <a:gd name="connsiteX3843" fmla="*/ 3183822 w 6842126"/>
              <a:gd name="connsiteY3843" fmla="*/ 4941351 h 5130710"/>
              <a:gd name="connsiteX3844" fmla="*/ 3194731 w 6842126"/>
              <a:gd name="connsiteY3844" fmla="*/ 4926197 h 5130710"/>
              <a:gd name="connsiteX3845" fmla="*/ 3196362 w 6842126"/>
              <a:gd name="connsiteY3845" fmla="*/ 4923934 h 5130710"/>
              <a:gd name="connsiteX3846" fmla="*/ 3213215 w 6842126"/>
              <a:gd name="connsiteY3846" fmla="*/ 4900706 h 5130710"/>
              <a:gd name="connsiteX3847" fmla="*/ 3220586 w 6842126"/>
              <a:gd name="connsiteY3847" fmla="*/ 4888385 h 5130710"/>
              <a:gd name="connsiteX3848" fmla="*/ 3225675 w 6842126"/>
              <a:gd name="connsiteY3848" fmla="*/ 4869368 h 5130710"/>
              <a:gd name="connsiteX3849" fmla="*/ 3218733 w 6842126"/>
              <a:gd name="connsiteY3849" fmla="*/ 4874933 h 5130710"/>
              <a:gd name="connsiteX3850" fmla="*/ 3236072 w 6842126"/>
              <a:gd name="connsiteY3850" fmla="*/ 4841373 h 5130710"/>
              <a:gd name="connsiteX3851" fmla="*/ 3256456 w 6842126"/>
              <a:gd name="connsiteY3851" fmla="*/ 4808558 h 5130710"/>
              <a:gd name="connsiteX3852" fmla="*/ 3254999 w 6842126"/>
              <a:gd name="connsiteY3852" fmla="*/ 4805872 h 5130710"/>
              <a:gd name="connsiteX3853" fmla="*/ 3253990 w 6842126"/>
              <a:gd name="connsiteY3853" fmla="*/ 4801584 h 5130710"/>
              <a:gd name="connsiteX3854" fmla="*/ 3246572 w 6842126"/>
              <a:gd name="connsiteY3854" fmla="*/ 4809754 h 5130710"/>
              <a:gd name="connsiteX3855" fmla="*/ 3223306 w 6842126"/>
              <a:gd name="connsiteY3855" fmla="*/ 4831127 h 5130710"/>
              <a:gd name="connsiteX3856" fmla="*/ 3214979 w 6842126"/>
              <a:gd name="connsiteY3856" fmla="*/ 4840613 h 5130710"/>
              <a:gd name="connsiteX3857" fmla="*/ 3197069 w 6842126"/>
              <a:gd name="connsiteY3857" fmla="*/ 4865929 h 5130710"/>
              <a:gd name="connsiteX3858" fmla="*/ 3177230 w 6842126"/>
              <a:gd name="connsiteY3858" fmla="*/ 4893610 h 5130710"/>
              <a:gd name="connsiteX3859" fmla="*/ 3172934 w 6842126"/>
              <a:gd name="connsiteY3859" fmla="*/ 4900570 h 5130710"/>
              <a:gd name="connsiteX3860" fmla="*/ 3167614 w 6842126"/>
              <a:gd name="connsiteY3860" fmla="*/ 4909970 h 5130710"/>
              <a:gd name="connsiteX3861" fmla="*/ 3165247 w 6842126"/>
              <a:gd name="connsiteY3861" fmla="*/ 4916681 h 5130710"/>
              <a:gd name="connsiteX3862" fmla="*/ 3162392 w 6842126"/>
              <a:gd name="connsiteY3862" fmla="*/ 4919417 h 5130710"/>
              <a:gd name="connsiteX3863" fmla="*/ 3162369 w 6842126"/>
              <a:gd name="connsiteY3863" fmla="*/ 4919236 h 5130710"/>
              <a:gd name="connsiteX3864" fmla="*/ 3161855 w 6842126"/>
              <a:gd name="connsiteY3864" fmla="*/ 4920144 h 5130710"/>
              <a:gd name="connsiteX3865" fmla="*/ 3152106 w 6842126"/>
              <a:gd name="connsiteY3865" fmla="*/ 4930913 h 5130710"/>
              <a:gd name="connsiteX3866" fmla="*/ 3152452 w 6842126"/>
              <a:gd name="connsiteY3866" fmla="*/ 4927840 h 5130710"/>
              <a:gd name="connsiteX3867" fmla="*/ 3165168 w 6842126"/>
              <a:gd name="connsiteY3867" fmla="*/ 4909209 h 5130710"/>
              <a:gd name="connsiteX3868" fmla="*/ 3162457 w 6842126"/>
              <a:gd name="connsiteY3868" fmla="*/ 4904143 h 5130710"/>
              <a:gd name="connsiteX3869" fmla="*/ 3162007 w 6842126"/>
              <a:gd name="connsiteY3869" fmla="*/ 4901592 h 5130710"/>
              <a:gd name="connsiteX3870" fmla="*/ 3167697 w 6842126"/>
              <a:gd name="connsiteY3870" fmla="*/ 4890845 h 5130710"/>
              <a:gd name="connsiteX3871" fmla="*/ 3172758 w 6842126"/>
              <a:gd name="connsiteY3871" fmla="*/ 4886686 h 5130710"/>
              <a:gd name="connsiteX3872" fmla="*/ 3165346 w 6842126"/>
              <a:gd name="connsiteY3872" fmla="*/ 4887114 h 5130710"/>
              <a:gd name="connsiteX3873" fmla="*/ 3170251 w 6842126"/>
              <a:gd name="connsiteY3873" fmla="*/ 4879692 h 5130710"/>
              <a:gd name="connsiteX3874" fmla="*/ 3214857 w 6842126"/>
              <a:gd name="connsiteY3874" fmla="*/ 4816615 h 5130710"/>
              <a:gd name="connsiteX3875" fmla="*/ 3155500 w 6842126"/>
              <a:gd name="connsiteY3875" fmla="*/ 4868165 h 5130710"/>
              <a:gd name="connsiteX3876" fmla="*/ 3118730 w 6842126"/>
              <a:gd name="connsiteY3876" fmla="*/ 4917408 h 5130710"/>
              <a:gd name="connsiteX3877" fmla="*/ 3091784 w 6842126"/>
              <a:gd name="connsiteY3877" fmla="*/ 4946088 h 5130710"/>
              <a:gd name="connsiteX3878" fmla="*/ 3090352 w 6842126"/>
              <a:gd name="connsiteY3878" fmla="*/ 4945615 h 5130710"/>
              <a:gd name="connsiteX3879" fmla="*/ 3082288 w 6842126"/>
              <a:gd name="connsiteY3879" fmla="*/ 4954476 h 5130710"/>
              <a:gd name="connsiteX3880" fmla="*/ 3078055 w 6842126"/>
              <a:gd name="connsiteY3880" fmla="*/ 4960908 h 5130710"/>
              <a:gd name="connsiteX3881" fmla="*/ 3056258 w 6842126"/>
              <a:gd name="connsiteY3881" fmla="*/ 4984462 h 5130710"/>
              <a:gd name="connsiteX3882" fmla="*/ 3055620 w 6842126"/>
              <a:gd name="connsiteY3882" fmla="*/ 4974527 h 5130710"/>
              <a:gd name="connsiteX3883" fmla="*/ 3064900 w 6842126"/>
              <a:gd name="connsiteY3883" fmla="*/ 4950868 h 5130710"/>
              <a:gd name="connsiteX3884" fmla="*/ 3070495 w 6842126"/>
              <a:gd name="connsiteY3884" fmla="*/ 4943711 h 5130710"/>
              <a:gd name="connsiteX3885" fmla="*/ 3120296 w 6842126"/>
              <a:gd name="connsiteY3885" fmla="*/ 4868173 h 5130710"/>
              <a:gd name="connsiteX3886" fmla="*/ 3121012 w 6842126"/>
              <a:gd name="connsiteY3886" fmla="*/ 4843896 h 5130710"/>
              <a:gd name="connsiteX3887" fmla="*/ 3180915 w 6842126"/>
              <a:gd name="connsiteY3887" fmla="*/ 4774852 h 5130710"/>
              <a:gd name="connsiteX3888" fmla="*/ 3172416 w 6842126"/>
              <a:gd name="connsiteY3888" fmla="*/ 4771264 h 5130710"/>
              <a:gd name="connsiteX3889" fmla="*/ 3166410 w 6842126"/>
              <a:gd name="connsiteY3889" fmla="*/ 4764752 h 5130710"/>
              <a:gd name="connsiteX3890" fmla="*/ 3163620 w 6842126"/>
              <a:gd name="connsiteY3890" fmla="*/ 4767670 h 5130710"/>
              <a:gd name="connsiteX3891" fmla="*/ 3163384 w 6842126"/>
              <a:gd name="connsiteY3891" fmla="*/ 4764266 h 5130710"/>
              <a:gd name="connsiteX3892" fmla="*/ 3163895 w 6842126"/>
              <a:gd name="connsiteY3892" fmla="*/ 4762555 h 5130710"/>
              <a:gd name="connsiteX3893" fmla="*/ 3164138 w 6842126"/>
              <a:gd name="connsiteY3893" fmla="*/ 4762289 h 5130710"/>
              <a:gd name="connsiteX3894" fmla="*/ 3163578 w 6842126"/>
              <a:gd name="connsiteY3894" fmla="*/ 4761682 h 5130710"/>
              <a:gd name="connsiteX3895" fmla="*/ 3163501 w 6842126"/>
              <a:gd name="connsiteY3895" fmla="*/ 4760433 h 5130710"/>
              <a:gd name="connsiteX3896" fmla="*/ 3184123 w 6842126"/>
              <a:gd name="connsiteY3896" fmla="*/ 4729473 h 5130710"/>
              <a:gd name="connsiteX3897" fmla="*/ 3168938 w 6842126"/>
              <a:gd name="connsiteY3897" fmla="*/ 4742289 h 5130710"/>
              <a:gd name="connsiteX3898" fmla="*/ 3171415 w 6842126"/>
              <a:gd name="connsiteY3898" fmla="*/ 4739200 h 5130710"/>
              <a:gd name="connsiteX3899" fmla="*/ 3136336 w 6842126"/>
              <a:gd name="connsiteY3899" fmla="*/ 4773329 h 5130710"/>
              <a:gd name="connsiteX3900" fmla="*/ 3090309 w 6842126"/>
              <a:gd name="connsiteY3900" fmla="*/ 4816229 h 5130710"/>
              <a:gd name="connsiteX3901" fmla="*/ 3142041 w 6842126"/>
              <a:gd name="connsiteY3901" fmla="*/ 4763697 h 5130710"/>
              <a:gd name="connsiteX3902" fmla="*/ 3158803 w 6842126"/>
              <a:gd name="connsiteY3902" fmla="*/ 4745473 h 5130710"/>
              <a:gd name="connsiteX3903" fmla="*/ 3155476 w 6842126"/>
              <a:gd name="connsiteY3903" fmla="*/ 4745023 h 5130710"/>
              <a:gd name="connsiteX3904" fmla="*/ 3154585 w 6842126"/>
              <a:gd name="connsiteY3904" fmla="*/ 4745553 h 5130710"/>
              <a:gd name="connsiteX3905" fmla="*/ 3149097 w 6842126"/>
              <a:gd name="connsiteY3905" fmla="*/ 4751082 h 5130710"/>
              <a:gd name="connsiteX3906" fmla="*/ 3150774 w 6842126"/>
              <a:gd name="connsiteY3906" fmla="*/ 4748214 h 5130710"/>
              <a:gd name="connsiteX3907" fmla="*/ 3151151 w 6842126"/>
              <a:gd name="connsiteY3907" fmla="*/ 4747594 h 5130710"/>
              <a:gd name="connsiteX3908" fmla="*/ 3149572 w 6842126"/>
              <a:gd name="connsiteY3908" fmla="*/ 4748531 h 5130710"/>
              <a:gd name="connsiteX3909" fmla="*/ 3139631 w 6842126"/>
              <a:gd name="connsiteY3909" fmla="*/ 4757320 h 5130710"/>
              <a:gd name="connsiteX3910" fmla="*/ 3020401 w 6842126"/>
              <a:gd name="connsiteY3910" fmla="*/ 4871414 h 5130710"/>
              <a:gd name="connsiteX3911" fmla="*/ 3127326 w 6842126"/>
              <a:gd name="connsiteY3911" fmla="*/ 4761972 h 5130710"/>
              <a:gd name="connsiteX3912" fmla="*/ 3133587 w 6842126"/>
              <a:gd name="connsiteY3912" fmla="*/ 4752322 h 5130710"/>
              <a:gd name="connsiteX3913" fmla="*/ 3126565 w 6842126"/>
              <a:gd name="connsiteY3913" fmla="*/ 4759961 h 5130710"/>
              <a:gd name="connsiteX3914" fmla="*/ 3065079 w 6842126"/>
              <a:gd name="connsiteY3914" fmla="*/ 4818289 h 5130710"/>
              <a:gd name="connsiteX3915" fmla="*/ 3024803 w 6842126"/>
              <a:gd name="connsiteY3915" fmla="*/ 4854785 h 5130710"/>
              <a:gd name="connsiteX3916" fmla="*/ 3028830 w 6842126"/>
              <a:gd name="connsiteY3916" fmla="*/ 4848111 h 5130710"/>
              <a:gd name="connsiteX3917" fmla="*/ 3028978 w 6842126"/>
              <a:gd name="connsiteY3917" fmla="*/ 4847801 h 5130710"/>
              <a:gd name="connsiteX3918" fmla="*/ 3030637 w 6842126"/>
              <a:gd name="connsiteY3918" fmla="*/ 4846072 h 5130710"/>
              <a:gd name="connsiteX3919" fmla="*/ 3057901 w 6842126"/>
              <a:gd name="connsiteY3919" fmla="*/ 4819279 h 5130710"/>
              <a:gd name="connsiteX3920" fmla="*/ 3036135 w 6842126"/>
              <a:gd name="connsiteY3920" fmla="*/ 4834408 h 5130710"/>
              <a:gd name="connsiteX3921" fmla="*/ 3034226 w 6842126"/>
              <a:gd name="connsiteY3921" fmla="*/ 4836362 h 5130710"/>
              <a:gd name="connsiteX3922" fmla="*/ 3033164 w 6842126"/>
              <a:gd name="connsiteY3922" fmla="*/ 4832473 h 5130710"/>
              <a:gd name="connsiteX3923" fmla="*/ 3027333 w 6842126"/>
              <a:gd name="connsiteY3923" fmla="*/ 4839563 h 5130710"/>
              <a:gd name="connsiteX3924" fmla="*/ 3021439 w 6842126"/>
              <a:gd name="connsiteY3924" fmla="*/ 4848911 h 5130710"/>
              <a:gd name="connsiteX3925" fmla="*/ 3015739 w 6842126"/>
              <a:gd name="connsiteY3925" fmla="*/ 4854006 h 5130710"/>
              <a:gd name="connsiteX3926" fmla="*/ 3030340 w 6842126"/>
              <a:gd name="connsiteY3926" fmla="*/ 4834297 h 5130710"/>
              <a:gd name="connsiteX3927" fmla="*/ 3134362 w 6842126"/>
              <a:gd name="connsiteY3927" fmla="*/ 4733238 h 5130710"/>
              <a:gd name="connsiteX3928" fmla="*/ 3148346 w 6842126"/>
              <a:gd name="connsiteY3928" fmla="*/ 4719763 h 5130710"/>
              <a:gd name="connsiteX3929" fmla="*/ 3153813 w 6842126"/>
              <a:gd name="connsiteY3929" fmla="*/ 4714379 h 5130710"/>
              <a:gd name="connsiteX3930" fmla="*/ 3153213 w 6842126"/>
              <a:gd name="connsiteY3930" fmla="*/ 4714441 h 5130710"/>
              <a:gd name="connsiteX3931" fmla="*/ 3147301 w 6842126"/>
              <a:gd name="connsiteY3931" fmla="*/ 4714789 h 5130710"/>
              <a:gd name="connsiteX3932" fmla="*/ 3145493 w 6842126"/>
              <a:gd name="connsiteY3932" fmla="*/ 4714333 h 5130710"/>
              <a:gd name="connsiteX3933" fmla="*/ 3121979 w 6842126"/>
              <a:gd name="connsiteY3933" fmla="*/ 4736627 h 5130710"/>
              <a:gd name="connsiteX3934" fmla="*/ 3103530 w 6842126"/>
              <a:gd name="connsiteY3934" fmla="*/ 4754584 h 5130710"/>
              <a:gd name="connsiteX3935" fmla="*/ 3096947 w 6842126"/>
              <a:gd name="connsiteY3935" fmla="*/ 4763623 h 5130710"/>
              <a:gd name="connsiteX3936" fmla="*/ 3090514 w 6842126"/>
              <a:gd name="connsiteY3936" fmla="*/ 4767251 h 5130710"/>
              <a:gd name="connsiteX3937" fmla="*/ 3079866 w 6842126"/>
              <a:gd name="connsiteY3937" fmla="*/ 4777614 h 5130710"/>
              <a:gd name="connsiteX3938" fmla="*/ 3047897 w 6842126"/>
              <a:gd name="connsiteY3938" fmla="*/ 4808872 h 5130710"/>
              <a:gd name="connsiteX3939" fmla="*/ 3053810 w 6842126"/>
              <a:gd name="connsiteY3939" fmla="*/ 4796620 h 5130710"/>
              <a:gd name="connsiteX3940" fmla="*/ 3055813 w 6842126"/>
              <a:gd name="connsiteY3940" fmla="*/ 4794905 h 5130710"/>
              <a:gd name="connsiteX3941" fmla="*/ 3057560 w 6842126"/>
              <a:gd name="connsiteY3941" fmla="*/ 4790728 h 5130710"/>
              <a:gd name="connsiteX3942" fmla="*/ 3070545 w 6842126"/>
              <a:gd name="connsiteY3942" fmla="*/ 4766301 h 5130710"/>
              <a:gd name="connsiteX3943" fmla="*/ 3083102 w 6842126"/>
              <a:gd name="connsiteY3943" fmla="*/ 4743506 h 5130710"/>
              <a:gd name="connsiteX3944" fmla="*/ 3084804 w 6842126"/>
              <a:gd name="connsiteY3944" fmla="*/ 4740119 h 5130710"/>
              <a:gd name="connsiteX3945" fmla="*/ 3095639 w 6842126"/>
              <a:gd name="connsiteY3945" fmla="*/ 4728928 h 5130710"/>
              <a:gd name="connsiteX3946" fmla="*/ 3097072 w 6842126"/>
              <a:gd name="connsiteY3946" fmla="*/ 4724133 h 5130710"/>
              <a:gd name="connsiteX3947" fmla="*/ 3090967 w 6842126"/>
              <a:gd name="connsiteY3947" fmla="*/ 4729080 h 5130710"/>
              <a:gd name="connsiteX3948" fmla="*/ 3095436 w 6842126"/>
              <a:gd name="connsiteY3948" fmla="*/ 4717049 h 5130710"/>
              <a:gd name="connsiteX3949" fmla="*/ 3084014 w 6842126"/>
              <a:gd name="connsiteY3949" fmla="*/ 4727473 h 5130710"/>
              <a:gd name="connsiteX3950" fmla="*/ 3037727 w 6842126"/>
              <a:gd name="connsiteY3950" fmla="*/ 4778622 h 5130710"/>
              <a:gd name="connsiteX3951" fmla="*/ 3056367 w 6842126"/>
              <a:gd name="connsiteY3951" fmla="*/ 4745477 h 5130710"/>
              <a:gd name="connsiteX3952" fmla="*/ 3057362 w 6842126"/>
              <a:gd name="connsiteY3952" fmla="*/ 4740001 h 5130710"/>
              <a:gd name="connsiteX3953" fmla="*/ 3026424 w 6842126"/>
              <a:gd name="connsiteY3953" fmla="*/ 4777354 h 5130710"/>
              <a:gd name="connsiteX3954" fmla="*/ 2968124 w 6842126"/>
              <a:gd name="connsiteY3954" fmla="*/ 4835920 h 5130710"/>
              <a:gd name="connsiteX3955" fmla="*/ 2996849 w 6842126"/>
              <a:gd name="connsiteY3955" fmla="*/ 4781289 h 5130710"/>
              <a:gd name="connsiteX3956" fmla="*/ 2924644 w 6842126"/>
              <a:gd name="connsiteY3956" fmla="*/ 4865299 h 5130710"/>
              <a:gd name="connsiteX3957" fmla="*/ 2914132 w 6842126"/>
              <a:gd name="connsiteY3957" fmla="*/ 4879975 h 5130710"/>
              <a:gd name="connsiteX3958" fmla="*/ 2922520 w 6842126"/>
              <a:gd name="connsiteY3958" fmla="*/ 4865391 h 5130710"/>
              <a:gd name="connsiteX3959" fmla="*/ 2894370 w 6842126"/>
              <a:gd name="connsiteY3959" fmla="*/ 4886178 h 5130710"/>
              <a:gd name="connsiteX3960" fmla="*/ 2889026 w 6842126"/>
              <a:gd name="connsiteY3960" fmla="*/ 4890825 h 5130710"/>
              <a:gd name="connsiteX3961" fmla="*/ 2836880 w 6842126"/>
              <a:gd name="connsiteY3961" fmla="*/ 4961439 h 5130710"/>
              <a:gd name="connsiteX3962" fmla="*/ 2864274 w 6842126"/>
              <a:gd name="connsiteY3962" fmla="*/ 4914615 h 5130710"/>
              <a:gd name="connsiteX3963" fmla="*/ 2868130 w 6842126"/>
              <a:gd name="connsiteY3963" fmla="*/ 4907623 h 5130710"/>
              <a:gd name="connsiteX3964" fmla="*/ 2858646 w 6842126"/>
              <a:gd name="connsiteY3964" fmla="*/ 4914259 h 5130710"/>
              <a:gd name="connsiteX3965" fmla="*/ 2848351 w 6842126"/>
              <a:gd name="connsiteY3965" fmla="*/ 4924968 h 5130710"/>
              <a:gd name="connsiteX3966" fmla="*/ 2884609 w 6842126"/>
              <a:gd name="connsiteY3966" fmla="*/ 4877046 h 5130710"/>
              <a:gd name="connsiteX3967" fmla="*/ 2881788 w 6842126"/>
              <a:gd name="connsiteY3967" fmla="*/ 4879252 h 5130710"/>
              <a:gd name="connsiteX3968" fmla="*/ 2794136 w 6842126"/>
              <a:gd name="connsiteY3968" fmla="*/ 4967082 h 5130710"/>
              <a:gd name="connsiteX3969" fmla="*/ 2930676 w 6842126"/>
              <a:gd name="connsiteY3969" fmla="*/ 4750120 h 5130710"/>
              <a:gd name="connsiteX3970" fmla="*/ 2930969 w 6842126"/>
              <a:gd name="connsiteY3970" fmla="*/ 4748303 h 5130710"/>
              <a:gd name="connsiteX3971" fmla="*/ 2931345 w 6842126"/>
              <a:gd name="connsiteY3971" fmla="*/ 4749054 h 5130710"/>
              <a:gd name="connsiteX3972" fmla="*/ 2932518 w 6842126"/>
              <a:gd name="connsiteY3972" fmla="*/ 4747193 h 5130710"/>
              <a:gd name="connsiteX3973" fmla="*/ 2933223 w 6842126"/>
              <a:gd name="connsiteY3973" fmla="*/ 4745454 h 5130710"/>
              <a:gd name="connsiteX3974" fmla="*/ 2934857 w 6842126"/>
              <a:gd name="connsiteY3974" fmla="*/ 4743389 h 5130710"/>
              <a:gd name="connsiteX3975" fmla="*/ 2934367 w 6842126"/>
              <a:gd name="connsiteY3975" fmla="*/ 4742338 h 5130710"/>
              <a:gd name="connsiteX3976" fmla="*/ 2933854 w 6842126"/>
              <a:gd name="connsiteY3976" fmla="*/ 4743897 h 5130710"/>
              <a:gd name="connsiteX3977" fmla="*/ 2933223 w 6842126"/>
              <a:gd name="connsiteY3977" fmla="*/ 4745454 h 5130710"/>
              <a:gd name="connsiteX3978" fmla="*/ 2930969 w 6842126"/>
              <a:gd name="connsiteY3978" fmla="*/ 4748303 h 5130710"/>
              <a:gd name="connsiteX3979" fmla="*/ 2934319 w 6842126"/>
              <a:gd name="connsiteY3979" fmla="*/ 4742236 h 5130710"/>
              <a:gd name="connsiteX3980" fmla="*/ 2928309 w 6842126"/>
              <a:gd name="connsiteY3980" fmla="*/ 4729306 h 5130710"/>
              <a:gd name="connsiteX3981" fmla="*/ 2956070 w 6842126"/>
              <a:gd name="connsiteY3981" fmla="*/ 4683612 h 5130710"/>
              <a:gd name="connsiteX3982" fmla="*/ 2958288 w 6842126"/>
              <a:gd name="connsiteY3982" fmla="*/ 4675904 h 5130710"/>
              <a:gd name="connsiteX3983" fmla="*/ 2958019 w 6842126"/>
              <a:gd name="connsiteY3983" fmla="*/ 4673479 h 5130710"/>
              <a:gd name="connsiteX3984" fmla="*/ 2960626 w 6842126"/>
              <a:gd name="connsiteY3984" fmla="*/ 4667778 h 5130710"/>
              <a:gd name="connsiteX3985" fmla="*/ 2963938 w 6842126"/>
              <a:gd name="connsiteY3985" fmla="*/ 4656273 h 5130710"/>
              <a:gd name="connsiteX3986" fmla="*/ 2954529 w 6842126"/>
              <a:gd name="connsiteY3986" fmla="*/ 4666689 h 5130710"/>
              <a:gd name="connsiteX3987" fmla="*/ 2910217 w 6842126"/>
              <a:gd name="connsiteY3987" fmla="*/ 4740031 h 5130710"/>
              <a:gd name="connsiteX3988" fmla="*/ 2873204 w 6842126"/>
              <a:gd name="connsiteY3988" fmla="*/ 4808905 h 5130710"/>
              <a:gd name="connsiteX3989" fmla="*/ 2868764 w 6842126"/>
              <a:gd name="connsiteY3989" fmla="*/ 4812174 h 5130710"/>
              <a:gd name="connsiteX3990" fmla="*/ 2858837 w 6842126"/>
              <a:gd name="connsiteY3990" fmla="*/ 4820442 h 5130710"/>
              <a:gd name="connsiteX3991" fmla="*/ 2869033 w 6842126"/>
              <a:gd name="connsiteY3991" fmla="*/ 4797953 h 5130710"/>
              <a:gd name="connsiteX3992" fmla="*/ 2856085 w 6842126"/>
              <a:gd name="connsiteY3992" fmla="*/ 4817975 h 5130710"/>
              <a:gd name="connsiteX3993" fmla="*/ 2851968 w 6842126"/>
              <a:gd name="connsiteY3993" fmla="*/ 4813923 h 5130710"/>
              <a:gd name="connsiteX3994" fmla="*/ 2846021 w 6842126"/>
              <a:gd name="connsiteY3994" fmla="*/ 4819680 h 5130710"/>
              <a:gd name="connsiteX3995" fmla="*/ 2856207 w 6842126"/>
              <a:gd name="connsiteY3995" fmla="*/ 4798831 h 5130710"/>
              <a:gd name="connsiteX3996" fmla="*/ 2860353 w 6842126"/>
              <a:gd name="connsiteY3996" fmla="*/ 4792904 h 5130710"/>
              <a:gd name="connsiteX3997" fmla="*/ 2862963 w 6842126"/>
              <a:gd name="connsiteY3997" fmla="*/ 4790593 h 5130710"/>
              <a:gd name="connsiteX3998" fmla="*/ 2860597 w 6842126"/>
              <a:gd name="connsiteY3998" fmla="*/ 4789847 h 5130710"/>
              <a:gd name="connsiteX3999" fmla="*/ 2874225 w 6842126"/>
              <a:gd name="connsiteY3999" fmla="*/ 4761954 h 5130710"/>
              <a:gd name="connsiteX4000" fmla="*/ 2880571 w 6842126"/>
              <a:gd name="connsiteY4000" fmla="*/ 4755162 h 5130710"/>
              <a:gd name="connsiteX4001" fmla="*/ 2895710 w 6842126"/>
              <a:gd name="connsiteY4001" fmla="*/ 4740254 h 5130710"/>
              <a:gd name="connsiteX4002" fmla="*/ 2911710 w 6842126"/>
              <a:gd name="connsiteY4002" fmla="*/ 4720017 h 5130710"/>
              <a:gd name="connsiteX4003" fmla="*/ 2879894 w 6842126"/>
              <a:gd name="connsiteY4003" fmla="*/ 4750834 h 5130710"/>
              <a:gd name="connsiteX4004" fmla="*/ 2879507 w 6842126"/>
              <a:gd name="connsiteY4004" fmla="*/ 4751141 h 5130710"/>
              <a:gd name="connsiteX4005" fmla="*/ 2883224 w 6842126"/>
              <a:gd name="connsiteY4005" fmla="*/ 4743535 h 5130710"/>
              <a:gd name="connsiteX4006" fmla="*/ 2918850 w 6842126"/>
              <a:gd name="connsiteY4006" fmla="*/ 4679773 h 5130710"/>
              <a:gd name="connsiteX4007" fmla="*/ 2931763 w 6842126"/>
              <a:gd name="connsiteY4007" fmla="*/ 4657963 h 5130710"/>
              <a:gd name="connsiteX4008" fmla="*/ 2927859 w 6842126"/>
              <a:gd name="connsiteY4008" fmla="*/ 4662347 h 5130710"/>
              <a:gd name="connsiteX4009" fmla="*/ 2872627 w 6842126"/>
              <a:gd name="connsiteY4009" fmla="*/ 4718777 h 5130710"/>
              <a:gd name="connsiteX4010" fmla="*/ 2880855 w 6842126"/>
              <a:gd name="connsiteY4010" fmla="*/ 4705992 h 5130710"/>
              <a:gd name="connsiteX4011" fmla="*/ 2917916 w 6842126"/>
              <a:gd name="connsiteY4011" fmla="*/ 4657735 h 5130710"/>
              <a:gd name="connsiteX4012" fmla="*/ 2837252 w 6842126"/>
              <a:gd name="connsiteY4012" fmla="*/ 4747936 h 5130710"/>
              <a:gd name="connsiteX4013" fmla="*/ 2802957 w 6842126"/>
              <a:gd name="connsiteY4013" fmla="*/ 4780151 h 5130710"/>
              <a:gd name="connsiteX4014" fmla="*/ 2795871 w 6842126"/>
              <a:gd name="connsiteY4014" fmla="*/ 4790591 h 5130710"/>
              <a:gd name="connsiteX4015" fmla="*/ 2795242 w 6842126"/>
              <a:gd name="connsiteY4015" fmla="*/ 4790468 h 5130710"/>
              <a:gd name="connsiteX4016" fmla="*/ 2794622 w 6842126"/>
              <a:gd name="connsiteY4016" fmla="*/ 4792427 h 5130710"/>
              <a:gd name="connsiteX4017" fmla="*/ 2795871 w 6842126"/>
              <a:gd name="connsiteY4017" fmla="*/ 4790591 h 5130710"/>
              <a:gd name="connsiteX4018" fmla="*/ 2798260 w 6842126"/>
              <a:gd name="connsiteY4018" fmla="*/ 4791051 h 5130710"/>
              <a:gd name="connsiteX4019" fmla="*/ 2773124 w 6842126"/>
              <a:gd name="connsiteY4019" fmla="*/ 4824327 h 5130710"/>
              <a:gd name="connsiteX4020" fmla="*/ 2781033 w 6842126"/>
              <a:gd name="connsiteY4020" fmla="*/ 4819038 h 5130710"/>
              <a:gd name="connsiteX4021" fmla="*/ 2789546 w 6842126"/>
              <a:gd name="connsiteY4021" fmla="*/ 4820421 h 5130710"/>
              <a:gd name="connsiteX4022" fmla="*/ 2814216 w 6842126"/>
              <a:gd name="connsiteY4022" fmla="*/ 4796908 h 5130710"/>
              <a:gd name="connsiteX4023" fmla="*/ 2853287 w 6842126"/>
              <a:gd name="connsiteY4023" fmla="*/ 4758071 h 5130710"/>
              <a:gd name="connsiteX4024" fmla="*/ 2886832 w 6842126"/>
              <a:gd name="connsiteY4024" fmla="*/ 4724054 h 5130710"/>
              <a:gd name="connsiteX4025" fmla="*/ 2879321 w 6842126"/>
              <a:gd name="connsiteY4025" fmla="*/ 4733332 h 5130710"/>
              <a:gd name="connsiteX4026" fmla="*/ 2835748 w 6842126"/>
              <a:gd name="connsiteY4026" fmla="*/ 4777219 h 5130710"/>
              <a:gd name="connsiteX4027" fmla="*/ 2747742 w 6842126"/>
              <a:gd name="connsiteY4027" fmla="*/ 4869923 h 5130710"/>
              <a:gd name="connsiteX4028" fmla="*/ 2699084 w 6842126"/>
              <a:gd name="connsiteY4028" fmla="*/ 4917267 h 5130710"/>
              <a:gd name="connsiteX4029" fmla="*/ 2653056 w 6842126"/>
              <a:gd name="connsiteY4029" fmla="*/ 4960167 h 5130710"/>
              <a:gd name="connsiteX4030" fmla="*/ 2704790 w 6842126"/>
              <a:gd name="connsiteY4030" fmla="*/ 4907633 h 5130710"/>
              <a:gd name="connsiteX4031" fmla="*/ 2721551 w 6842126"/>
              <a:gd name="connsiteY4031" fmla="*/ 4889410 h 5130710"/>
              <a:gd name="connsiteX4032" fmla="*/ 2702380 w 6842126"/>
              <a:gd name="connsiteY4032" fmla="*/ 4901258 h 5130710"/>
              <a:gd name="connsiteX4033" fmla="*/ 2583150 w 6842126"/>
              <a:gd name="connsiteY4033" fmla="*/ 5015353 h 5130710"/>
              <a:gd name="connsiteX4034" fmla="*/ 2690075 w 6842126"/>
              <a:gd name="connsiteY4034" fmla="*/ 4905912 h 5130710"/>
              <a:gd name="connsiteX4035" fmla="*/ 2696335 w 6842126"/>
              <a:gd name="connsiteY4035" fmla="*/ 4896258 h 5130710"/>
              <a:gd name="connsiteX4036" fmla="*/ 2689313 w 6842126"/>
              <a:gd name="connsiteY4036" fmla="*/ 4903899 h 5130710"/>
              <a:gd name="connsiteX4037" fmla="*/ 2627828 w 6842126"/>
              <a:gd name="connsiteY4037" fmla="*/ 4962227 h 5130710"/>
              <a:gd name="connsiteX4038" fmla="*/ 2587552 w 6842126"/>
              <a:gd name="connsiteY4038" fmla="*/ 4998722 h 5130710"/>
              <a:gd name="connsiteX4039" fmla="*/ 2591580 w 6842126"/>
              <a:gd name="connsiteY4039" fmla="*/ 4992049 h 5130710"/>
              <a:gd name="connsiteX4040" fmla="*/ 2591725 w 6842126"/>
              <a:gd name="connsiteY4040" fmla="*/ 4991739 h 5130710"/>
              <a:gd name="connsiteX4041" fmla="*/ 2593386 w 6842126"/>
              <a:gd name="connsiteY4041" fmla="*/ 4990010 h 5130710"/>
              <a:gd name="connsiteX4042" fmla="*/ 2620650 w 6842126"/>
              <a:gd name="connsiteY4042" fmla="*/ 4963215 h 5130710"/>
              <a:gd name="connsiteX4043" fmla="*/ 2598884 w 6842126"/>
              <a:gd name="connsiteY4043" fmla="*/ 4978345 h 5130710"/>
              <a:gd name="connsiteX4044" fmla="*/ 2596973 w 6842126"/>
              <a:gd name="connsiteY4044" fmla="*/ 4980300 h 5130710"/>
              <a:gd name="connsiteX4045" fmla="*/ 2595913 w 6842126"/>
              <a:gd name="connsiteY4045" fmla="*/ 4976410 h 5130710"/>
              <a:gd name="connsiteX4046" fmla="*/ 2590082 w 6842126"/>
              <a:gd name="connsiteY4046" fmla="*/ 4983500 h 5130710"/>
              <a:gd name="connsiteX4047" fmla="*/ 2584187 w 6842126"/>
              <a:gd name="connsiteY4047" fmla="*/ 4992848 h 5130710"/>
              <a:gd name="connsiteX4048" fmla="*/ 2578488 w 6842126"/>
              <a:gd name="connsiteY4048" fmla="*/ 4997944 h 5130710"/>
              <a:gd name="connsiteX4049" fmla="*/ 2593088 w 6842126"/>
              <a:gd name="connsiteY4049" fmla="*/ 4978235 h 5130710"/>
              <a:gd name="connsiteX4050" fmla="*/ 2697111 w 6842126"/>
              <a:gd name="connsiteY4050" fmla="*/ 4877176 h 5130710"/>
              <a:gd name="connsiteX4051" fmla="*/ 2734299 w 6842126"/>
              <a:gd name="connsiteY4051" fmla="*/ 4834361 h 5130710"/>
              <a:gd name="connsiteX4052" fmla="*/ 2728194 w 6842126"/>
              <a:gd name="connsiteY4052" fmla="*/ 4839352 h 5130710"/>
              <a:gd name="connsiteX4053" fmla="*/ 2642614 w 6842126"/>
              <a:gd name="connsiteY4053" fmla="*/ 4921552 h 5130710"/>
              <a:gd name="connsiteX4054" fmla="*/ 2610644 w 6842126"/>
              <a:gd name="connsiteY4054" fmla="*/ 4952811 h 5130710"/>
              <a:gd name="connsiteX4055" fmla="*/ 2626798 w 6842126"/>
              <a:gd name="connsiteY4055" fmla="*/ 4932132 h 5130710"/>
              <a:gd name="connsiteX4056" fmla="*/ 2719835 w 6842126"/>
              <a:gd name="connsiteY4056" fmla="*/ 4837528 h 5130710"/>
              <a:gd name="connsiteX4057" fmla="*/ 2754556 w 6842126"/>
              <a:gd name="connsiteY4057" fmla="*/ 4798327 h 5130710"/>
              <a:gd name="connsiteX4058" fmla="*/ 2728817 w 6842126"/>
              <a:gd name="connsiteY4058" fmla="*/ 4824929 h 5130710"/>
              <a:gd name="connsiteX4059" fmla="*/ 2700511 w 6842126"/>
              <a:gd name="connsiteY4059" fmla="*/ 4849817 h 5130710"/>
              <a:gd name="connsiteX4060" fmla="*/ 2745887 w 6842126"/>
              <a:gd name="connsiteY4060" fmla="*/ 4801605 h 5130710"/>
              <a:gd name="connsiteX4061" fmla="*/ 2756853 w 6842126"/>
              <a:gd name="connsiteY4061" fmla="*/ 4783270 h 5130710"/>
              <a:gd name="connsiteX4062" fmla="*/ 2764127 w 6842126"/>
              <a:gd name="connsiteY4062" fmla="*/ 4774633 h 5130710"/>
              <a:gd name="connsiteX4063" fmla="*/ 2764473 w 6842126"/>
              <a:gd name="connsiteY4063" fmla="*/ 4774411 h 5130710"/>
              <a:gd name="connsiteX4064" fmla="*/ 2765783 w 6842126"/>
              <a:gd name="connsiteY4064" fmla="*/ 4772668 h 5130710"/>
              <a:gd name="connsiteX4065" fmla="*/ 2781366 w 6842126"/>
              <a:gd name="connsiteY4065" fmla="*/ 4754162 h 5130710"/>
              <a:gd name="connsiteX4066" fmla="*/ 2806658 w 6842126"/>
              <a:gd name="connsiteY4066" fmla="*/ 4726484 h 5130710"/>
              <a:gd name="connsiteX4067" fmla="*/ 2812917 w 6842126"/>
              <a:gd name="connsiteY4067" fmla="*/ 4716833 h 5130710"/>
              <a:gd name="connsiteX4068" fmla="*/ 2797987 w 6842126"/>
              <a:gd name="connsiteY4068" fmla="*/ 4729760 h 5130710"/>
              <a:gd name="connsiteX4069" fmla="*/ 2785122 w 6842126"/>
              <a:gd name="connsiteY4069" fmla="*/ 4743319 h 5130710"/>
              <a:gd name="connsiteX4070" fmla="*/ 2773244 w 6842126"/>
              <a:gd name="connsiteY4070" fmla="*/ 4762746 h 5130710"/>
              <a:gd name="connsiteX4071" fmla="*/ 2765783 w 6842126"/>
              <a:gd name="connsiteY4071" fmla="*/ 4772668 h 5130710"/>
              <a:gd name="connsiteX4072" fmla="*/ 2764127 w 6842126"/>
              <a:gd name="connsiteY4072" fmla="*/ 4774633 h 5130710"/>
              <a:gd name="connsiteX4073" fmla="*/ 2757715 w 6842126"/>
              <a:gd name="connsiteY4073" fmla="*/ 4778782 h 5130710"/>
              <a:gd name="connsiteX4074" fmla="*/ 2761278 w 6842126"/>
              <a:gd name="connsiteY4074" fmla="*/ 4768450 h 5130710"/>
              <a:gd name="connsiteX4075" fmla="*/ 2741394 w 6842126"/>
              <a:gd name="connsiteY4075" fmla="*/ 4789404 h 5130710"/>
              <a:gd name="connsiteX4076" fmla="*/ 2684554 w 6842126"/>
              <a:gd name="connsiteY4076" fmla="*/ 4843963 h 5130710"/>
              <a:gd name="connsiteX4077" fmla="*/ 2730774 w 6842126"/>
              <a:gd name="connsiteY4077" fmla="*/ 4794281 h 5130710"/>
              <a:gd name="connsiteX4078" fmla="*/ 2771017 w 6842126"/>
              <a:gd name="connsiteY4078" fmla="*/ 4750372 h 5130710"/>
              <a:gd name="connsiteX4079" fmla="*/ 2776586 w 6842126"/>
              <a:gd name="connsiteY4079" fmla="*/ 4740473 h 5130710"/>
              <a:gd name="connsiteX4080" fmla="*/ 2784374 w 6842126"/>
              <a:gd name="connsiteY4080" fmla="*/ 4727299 h 5130710"/>
              <a:gd name="connsiteX4081" fmla="*/ 2781599 w 6842126"/>
              <a:gd name="connsiteY4081" fmla="*/ 4728671 h 5130710"/>
              <a:gd name="connsiteX4082" fmla="*/ 2670121 w 6842126"/>
              <a:gd name="connsiteY4082" fmla="*/ 4842135 h 5130710"/>
              <a:gd name="connsiteX4083" fmla="*/ 2658054 w 6842126"/>
              <a:gd name="connsiteY4083" fmla="*/ 4851771 h 5130710"/>
              <a:gd name="connsiteX4084" fmla="*/ 2646140 w 6842126"/>
              <a:gd name="connsiteY4084" fmla="*/ 4868650 h 5130710"/>
              <a:gd name="connsiteX4085" fmla="*/ 2648777 w 6842126"/>
              <a:gd name="connsiteY4085" fmla="*/ 4854810 h 5130710"/>
              <a:gd name="connsiteX4086" fmla="*/ 2660547 w 6842126"/>
              <a:gd name="connsiteY4086" fmla="*/ 4831403 h 5130710"/>
              <a:gd name="connsiteX4087" fmla="*/ 2650038 w 6842126"/>
              <a:gd name="connsiteY4087" fmla="*/ 4842379 h 5130710"/>
              <a:gd name="connsiteX4088" fmla="*/ 2656361 w 6842126"/>
              <a:gd name="connsiteY4088" fmla="*/ 4827215 h 5130710"/>
              <a:gd name="connsiteX4089" fmla="*/ 2639083 w 6842126"/>
              <a:gd name="connsiteY4089" fmla="*/ 4844786 h 5130710"/>
              <a:gd name="connsiteX4090" fmla="*/ 2627361 w 6842126"/>
              <a:gd name="connsiteY4090" fmla="*/ 4865304 h 5130710"/>
              <a:gd name="connsiteX4091" fmla="*/ 2615809 w 6842126"/>
              <a:gd name="connsiteY4091" fmla="*/ 4876854 h 5130710"/>
              <a:gd name="connsiteX4092" fmla="*/ 2614419 w 6842126"/>
              <a:gd name="connsiteY4092" fmla="*/ 4878252 h 5130710"/>
              <a:gd name="connsiteX4093" fmla="*/ 2618618 w 6842126"/>
              <a:gd name="connsiteY4093" fmla="*/ 4869760 h 5130710"/>
              <a:gd name="connsiteX4094" fmla="*/ 2636389 w 6842126"/>
              <a:gd name="connsiteY4094" fmla="*/ 4836849 h 5130710"/>
              <a:gd name="connsiteX4095" fmla="*/ 2659384 w 6842126"/>
              <a:gd name="connsiteY4095" fmla="*/ 4799950 h 5130710"/>
              <a:gd name="connsiteX4096" fmla="*/ 2674865 w 6842126"/>
              <a:gd name="connsiteY4096" fmla="*/ 4772839 h 5130710"/>
              <a:gd name="connsiteX4097" fmla="*/ 2665004 w 6842126"/>
              <a:gd name="connsiteY4097" fmla="*/ 4779985 h 5130710"/>
              <a:gd name="connsiteX4098" fmla="*/ 2663546 w 6842126"/>
              <a:gd name="connsiteY4098" fmla="*/ 4782132 h 5130710"/>
              <a:gd name="connsiteX4099" fmla="*/ 2641220 w 6842126"/>
              <a:gd name="connsiteY4099" fmla="*/ 4816504 h 5130710"/>
              <a:gd name="connsiteX4100" fmla="*/ 2629276 w 6842126"/>
              <a:gd name="connsiteY4100" fmla="*/ 4826078 h 5130710"/>
              <a:gd name="connsiteX4101" fmla="*/ 2623360 w 6842126"/>
              <a:gd name="connsiteY4101" fmla="*/ 4840917 h 5130710"/>
              <a:gd name="connsiteX4102" fmla="*/ 2611139 w 6842126"/>
              <a:gd name="connsiteY4102" fmla="*/ 4850714 h 5130710"/>
              <a:gd name="connsiteX4103" fmla="*/ 2592131 w 6842126"/>
              <a:gd name="connsiteY4103" fmla="*/ 4885611 h 5130710"/>
              <a:gd name="connsiteX4104" fmla="*/ 2586279 w 6842126"/>
              <a:gd name="connsiteY4104" fmla="*/ 4890869 h 5130710"/>
              <a:gd name="connsiteX4105" fmla="*/ 2587109 w 6842126"/>
              <a:gd name="connsiteY4105" fmla="*/ 4887353 h 5130710"/>
              <a:gd name="connsiteX4106" fmla="*/ 2577664 w 6842126"/>
              <a:gd name="connsiteY4106" fmla="*/ 4904412 h 5130710"/>
              <a:gd name="connsiteX4107" fmla="*/ 2570278 w 6842126"/>
              <a:gd name="connsiteY4107" fmla="*/ 4913564 h 5130710"/>
              <a:gd name="connsiteX4108" fmla="*/ 2578389 w 6842126"/>
              <a:gd name="connsiteY4108" fmla="*/ 4890667 h 5130710"/>
              <a:gd name="connsiteX4109" fmla="*/ 2592898 w 6842126"/>
              <a:gd name="connsiteY4109" fmla="*/ 4865361 h 5130710"/>
              <a:gd name="connsiteX4110" fmla="*/ 2609444 w 6842126"/>
              <a:gd name="connsiteY4110" fmla="*/ 4834112 h 5130710"/>
              <a:gd name="connsiteX4111" fmla="*/ 2609653 w 6842126"/>
              <a:gd name="connsiteY4111" fmla="*/ 4828525 h 5130710"/>
              <a:gd name="connsiteX4112" fmla="*/ 2615588 w 6842126"/>
              <a:gd name="connsiteY4112" fmla="*/ 4814434 h 5130710"/>
              <a:gd name="connsiteX4113" fmla="*/ 2618532 w 6842126"/>
              <a:gd name="connsiteY4113" fmla="*/ 4809832 h 5130710"/>
              <a:gd name="connsiteX4114" fmla="*/ 2617293 w 6842126"/>
              <a:gd name="connsiteY4114" fmla="*/ 4811344 h 5130710"/>
              <a:gd name="connsiteX4115" fmla="*/ 2613925 w 6842126"/>
              <a:gd name="connsiteY4115" fmla="*/ 4816418 h 5130710"/>
              <a:gd name="connsiteX4116" fmla="*/ 2595694 w 6842126"/>
              <a:gd name="connsiteY4116" fmla="*/ 4846622 h 5130710"/>
              <a:gd name="connsiteX4117" fmla="*/ 2587906 w 6842126"/>
              <a:gd name="connsiteY4117" fmla="*/ 4856055 h 5130710"/>
              <a:gd name="connsiteX4118" fmla="*/ 2587031 w 6842126"/>
              <a:gd name="connsiteY4118" fmla="*/ 4857028 h 5130710"/>
              <a:gd name="connsiteX4119" fmla="*/ 2577918 w 6842126"/>
              <a:gd name="connsiteY4119" fmla="*/ 4870863 h 5130710"/>
              <a:gd name="connsiteX4120" fmla="*/ 2569834 w 6842126"/>
              <a:gd name="connsiteY4120" fmla="*/ 4882350 h 5130710"/>
              <a:gd name="connsiteX4121" fmla="*/ 2569819 w 6842126"/>
              <a:gd name="connsiteY4121" fmla="*/ 4882377 h 5130710"/>
              <a:gd name="connsiteX4122" fmla="*/ 2569805 w 6842126"/>
              <a:gd name="connsiteY4122" fmla="*/ 4882393 h 5130710"/>
              <a:gd name="connsiteX4123" fmla="*/ 2541096 w 6842126"/>
              <a:gd name="connsiteY4123" fmla="*/ 4923179 h 5130710"/>
              <a:gd name="connsiteX4124" fmla="*/ 2511315 w 6842126"/>
              <a:gd name="connsiteY4124" fmla="*/ 4965001 h 5130710"/>
              <a:gd name="connsiteX4125" fmla="*/ 2509814 w 6842126"/>
              <a:gd name="connsiteY4125" fmla="*/ 4955300 h 5130710"/>
              <a:gd name="connsiteX4126" fmla="*/ 2505207 w 6842126"/>
              <a:gd name="connsiteY4126" fmla="*/ 4963489 h 5130710"/>
              <a:gd name="connsiteX4127" fmla="*/ 2502697 w 6842126"/>
              <a:gd name="connsiteY4127" fmla="*/ 4964861 h 5130710"/>
              <a:gd name="connsiteX4128" fmla="*/ 2495865 w 6842126"/>
              <a:gd name="connsiteY4128" fmla="*/ 4969454 h 5130710"/>
              <a:gd name="connsiteX4129" fmla="*/ 2499399 w 6842126"/>
              <a:gd name="connsiteY4129" fmla="*/ 4962676 h 5130710"/>
              <a:gd name="connsiteX4130" fmla="*/ 2552537 w 6842126"/>
              <a:gd name="connsiteY4130" fmla="*/ 4861028 h 5130710"/>
              <a:gd name="connsiteX4131" fmla="*/ 2560804 w 6842126"/>
              <a:gd name="connsiteY4131" fmla="*/ 4845566 h 5130710"/>
              <a:gd name="connsiteX4132" fmla="*/ 2570514 w 6842126"/>
              <a:gd name="connsiteY4132" fmla="*/ 4827063 h 5130710"/>
              <a:gd name="connsiteX4133" fmla="*/ 2580600 w 6842126"/>
              <a:gd name="connsiteY4133" fmla="*/ 4803128 h 5130710"/>
              <a:gd name="connsiteX4134" fmla="*/ 2585605 w 6842126"/>
              <a:gd name="connsiteY4134" fmla="*/ 4792761 h 5130710"/>
              <a:gd name="connsiteX4135" fmla="*/ 2581417 w 6842126"/>
              <a:gd name="connsiteY4135" fmla="*/ 4797773 h 5130710"/>
              <a:gd name="connsiteX4136" fmla="*/ 2595382 w 6842126"/>
              <a:gd name="connsiteY4136" fmla="*/ 4770888 h 5130710"/>
              <a:gd name="connsiteX4137" fmla="*/ 2592170 w 6842126"/>
              <a:gd name="connsiteY4137" fmla="*/ 4753801 h 5130710"/>
              <a:gd name="connsiteX4138" fmla="*/ 2556401 w 6842126"/>
              <a:gd name="connsiteY4138" fmla="*/ 4815419 h 5130710"/>
              <a:gd name="connsiteX4139" fmla="*/ 2527409 w 6842126"/>
              <a:gd name="connsiteY4139" fmla="*/ 4855135 h 5130710"/>
              <a:gd name="connsiteX4140" fmla="*/ 2517423 w 6842126"/>
              <a:gd name="connsiteY4140" fmla="*/ 4859953 h 5130710"/>
              <a:gd name="connsiteX4141" fmla="*/ 2490892 w 6842126"/>
              <a:gd name="connsiteY4141" fmla="*/ 4907258 h 5130710"/>
              <a:gd name="connsiteX4142" fmla="*/ 2493718 w 6842126"/>
              <a:gd name="connsiteY4142" fmla="*/ 4892240 h 5130710"/>
              <a:gd name="connsiteX4143" fmla="*/ 2494324 w 6842126"/>
              <a:gd name="connsiteY4143" fmla="*/ 4893453 h 5130710"/>
              <a:gd name="connsiteX4144" fmla="*/ 2493428 w 6842126"/>
              <a:gd name="connsiteY4144" fmla="*/ 4895659 h 5130710"/>
              <a:gd name="connsiteX4145" fmla="*/ 2494714 w 6842126"/>
              <a:gd name="connsiteY4145" fmla="*/ 4894231 h 5130710"/>
              <a:gd name="connsiteX4146" fmla="*/ 2494324 w 6842126"/>
              <a:gd name="connsiteY4146" fmla="*/ 4893453 h 5130710"/>
              <a:gd name="connsiteX4147" fmla="*/ 2495971 w 6842126"/>
              <a:gd name="connsiteY4147" fmla="*/ 4889391 h 5130710"/>
              <a:gd name="connsiteX4148" fmla="*/ 2497741 w 6842126"/>
              <a:gd name="connsiteY4148" fmla="*/ 4887155 h 5130710"/>
              <a:gd name="connsiteX4149" fmla="*/ 2499056 w 6842126"/>
              <a:gd name="connsiteY4149" fmla="*/ 4884241 h 5130710"/>
              <a:gd name="connsiteX4150" fmla="*/ 2496930 w 6842126"/>
              <a:gd name="connsiteY4150" fmla="*/ 4872661 h 5130710"/>
              <a:gd name="connsiteX4151" fmla="*/ 2508846 w 6842126"/>
              <a:gd name="connsiteY4151" fmla="*/ 4848895 h 5130710"/>
              <a:gd name="connsiteX4152" fmla="*/ 2517069 w 6842126"/>
              <a:gd name="connsiteY4152" fmla="*/ 4834793 h 5130710"/>
              <a:gd name="connsiteX4153" fmla="*/ 2508989 w 6842126"/>
              <a:gd name="connsiteY4153" fmla="*/ 4838032 h 5130710"/>
              <a:gd name="connsiteX4154" fmla="*/ 2498989 w 6842126"/>
              <a:gd name="connsiteY4154" fmla="*/ 4842023 h 5130710"/>
              <a:gd name="connsiteX4155" fmla="*/ 2497747 w 6842126"/>
              <a:gd name="connsiteY4155" fmla="*/ 4842954 h 5130710"/>
              <a:gd name="connsiteX4156" fmla="*/ 2472964 w 6842126"/>
              <a:gd name="connsiteY4156" fmla="*/ 4883969 h 5130710"/>
              <a:gd name="connsiteX4157" fmla="*/ 2435954 w 6842126"/>
              <a:gd name="connsiteY4157" fmla="*/ 4952843 h 5130710"/>
              <a:gd name="connsiteX4158" fmla="*/ 2431512 w 6842126"/>
              <a:gd name="connsiteY4158" fmla="*/ 4956111 h 5130710"/>
              <a:gd name="connsiteX4159" fmla="*/ 2421585 w 6842126"/>
              <a:gd name="connsiteY4159" fmla="*/ 4964381 h 5130710"/>
              <a:gd name="connsiteX4160" fmla="*/ 2431783 w 6842126"/>
              <a:gd name="connsiteY4160" fmla="*/ 4941891 h 5130710"/>
              <a:gd name="connsiteX4161" fmla="*/ 2418833 w 6842126"/>
              <a:gd name="connsiteY4161" fmla="*/ 4961912 h 5130710"/>
              <a:gd name="connsiteX4162" fmla="*/ 2414716 w 6842126"/>
              <a:gd name="connsiteY4162" fmla="*/ 4957861 h 5130710"/>
              <a:gd name="connsiteX4163" fmla="*/ 2408769 w 6842126"/>
              <a:gd name="connsiteY4163" fmla="*/ 4963616 h 5130710"/>
              <a:gd name="connsiteX4164" fmla="*/ 2418957 w 6842126"/>
              <a:gd name="connsiteY4164" fmla="*/ 4942767 h 5130710"/>
              <a:gd name="connsiteX4165" fmla="*/ 2423100 w 6842126"/>
              <a:gd name="connsiteY4165" fmla="*/ 4936843 h 5130710"/>
              <a:gd name="connsiteX4166" fmla="*/ 2425712 w 6842126"/>
              <a:gd name="connsiteY4166" fmla="*/ 4934532 h 5130710"/>
              <a:gd name="connsiteX4167" fmla="*/ 2423344 w 6842126"/>
              <a:gd name="connsiteY4167" fmla="*/ 4933784 h 5130710"/>
              <a:gd name="connsiteX4168" fmla="*/ 2436975 w 6842126"/>
              <a:gd name="connsiteY4168" fmla="*/ 4905891 h 5130710"/>
              <a:gd name="connsiteX4169" fmla="*/ 2443319 w 6842126"/>
              <a:gd name="connsiteY4169" fmla="*/ 4899101 h 5130710"/>
              <a:gd name="connsiteX4170" fmla="*/ 2444777 w 6842126"/>
              <a:gd name="connsiteY4170" fmla="*/ 4897664 h 5130710"/>
              <a:gd name="connsiteX4171" fmla="*/ 2433216 w 6842126"/>
              <a:gd name="connsiteY4171" fmla="*/ 4899038 h 5130710"/>
              <a:gd name="connsiteX4172" fmla="*/ 2431275 w 6842126"/>
              <a:gd name="connsiteY4172" fmla="*/ 4899402 h 5130710"/>
              <a:gd name="connsiteX4173" fmla="*/ 2431494 w 6842126"/>
              <a:gd name="connsiteY4173" fmla="*/ 4897328 h 5130710"/>
              <a:gd name="connsiteX4174" fmla="*/ 2434456 w 6842126"/>
              <a:gd name="connsiteY4174" fmla="*/ 4864414 h 5130710"/>
              <a:gd name="connsiteX4175" fmla="*/ 2434707 w 6842126"/>
              <a:gd name="connsiteY4175" fmla="*/ 4857898 h 5130710"/>
              <a:gd name="connsiteX4176" fmla="*/ 2447348 w 6842126"/>
              <a:gd name="connsiteY4176" fmla="*/ 4838451 h 5130710"/>
              <a:gd name="connsiteX4177" fmla="*/ 2458617 w 6842126"/>
              <a:gd name="connsiteY4177" fmla="*/ 4814698 h 5130710"/>
              <a:gd name="connsiteX4178" fmla="*/ 2445878 w 6842126"/>
              <a:gd name="connsiteY4178" fmla="*/ 4827147 h 5130710"/>
              <a:gd name="connsiteX4179" fmla="*/ 2456786 w 6842126"/>
              <a:gd name="connsiteY4179" fmla="*/ 4811993 h 5130710"/>
              <a:gd name="connsiteX4180" fmla="*/ 2458417 w 6842126"/>
              <a:gd name="connsiteY4180" fmla="*/ 4809730 h 5130710"/>
              <a:gd name="connsiteX4181" fmla="*/ 2475271 w 6842126"/>
              <a:gd name="connsiteY4181" fmla="*/ 4786501 h 5130710"/>
              <a:gd name="connsiteX4182" fmla="*/ 2482641 w 6842126"/>
              <a:gd name="connsiteY4182" fmla="*/ 4774180 h 5130710"/>
              <a:gd name="connsiteX4183" fmla="*/ 2484876 w 6842126"/>
              <a:gd name="connsiteY4183" fmla="*/ 4765827 h 5130710"/>
              <a:gd name="connsiteX4184" fmla="*/ 2482729 w 6842126"/>
              <a:gd name="connsiteY4184" fmla="*/ 4768349 h 5130710"/>
              <a:gd name="connsiteX4185" fmla="*/ 2474439 w 6842126"/>
              <a:gd name="connsiteY4185" fmla="*/ 4778180 h 5130710"/>
              <a:gd name="connsiteX4186" fmla="*/ 2450996 w 6842126"/>
              <a:gd name="connsiteY4186" fmla="*/ 4785671 h 5130710"/>
              <a:gd name="connsiteX4187" fmla="*/ 2359669 w 6842126"/>
              <a:gd name="connsiteY4187" fmla="*/ 4897968 h 5130710"/>
              <a:gd name="connsiteX4188" fmla="*/ 2371544 w 6842126"/>
              <a:gd name="connsiteY4188" fmla="*/ 4874285 h 5130710"/>
              <a:gd name="connsiteX4189" fmla="*/ 2373961 w 6842126"/>
              <a:gd name="connsiteY4189" fmla="*/ 4871921 h 5130710"/>
              <a:gd name="connsiteX4190" fmla="*/ 2376155 w 6842126"/>
              <a:gd name="connsiteY4190" fmla="*/ 4867215 h 5130710"/>
              <a:gd name="connsiteX4191" fmla="*/ 2381866 w 6842126"/>
              <a:gd name="connsiteY4191" fmla="*/ 4859070 h 5130710"/>
              <a:gd name="connsiteX4192" fmla="*/ 2394157 w 6842126"/>
              <a:gd name="connsiteY4192" fmla="*/ 4842850 h 5130710"/>
              <a:gd name="connsiteX4193" fmla="*/ 2414607 w 6842126"/>
              <a:gd name="connsiteY4193" fmla="*/ 4817983 h 5130710"/>
              <a:gd name="connsiteX4194" fmla="*/ 2419228 w 6842126"/>
              <a:gd name="connsiteY4194" fmla="*/ 4811111 h 5130710"/>
              <a:gd name="connsiteX4195" fmla="*/ 2414161 w 6842126"/>
              <a:gd name="connsiteY4195" fmla="*/ 4816707 h 5130710"/>
              <a:gd name="connsiteX4196" fmla="*/ 2414507 w 6842126"/>
              <a:gd name="connsiteY4196" fmla="*/ 4813635 h 5130710"/>
              <a:gd name="connsiteX4197" fmla="*/ 2427224 w 6842126"/>
              <a:gd name="connsiteY4197" fmla="*/ 4795004 h 5130710"/>
              <a:gd name="connsiteX4198" fmla="*/ 2424542 w 6842126"/>
              <a:gd name="connsiteY4198" fmla="*/ 4789995 h 5130710"/>
              <a:gd name="connsiteX4199" fmla="*/ 2414593 w 6842126"/>
              <a:gd name="connsiteY4199" fmla="*/ 4800416 h 5130710"/>
              <a:gd name="connsiteX4200" fmla="*/ 2394695 w 6842126"/>
              <a:gd name="connsiteY4200" fmla="*/ 4827244 h 5130710"/>
              <a:gd name="connsiteX4201" fmla="*/ 2381427 w 6842126"/>
              <a:gd name="connsiteY4201" fmla="*/ 4855901 h 5130710"/>
              <a:gd name="connsiteX4202" fmla="*/ 2376155 w 6842126"/>
              <a:gd name="connsiteY4202" fmla="*/ 4867215 h 5130710"/>
              <a:gd name="connsiteX4203" fmla="*/ 2372412 w 6842126"/>
              <a:gd name="connsiteY4203" fmla="*/ 4872553 h 5130710"/>
              <a:gd name="connsiteX4204" fmla="*/ 2371544 w 6842126"/>
              <a:gd name="connsiteY4204" fmla="*/ 4874285 h 5130710"/>
              <a:gd name="connsiteX4205" fmla="*/ 2366210 w 6842126"/>
              <a:gd name="connsiteY4205" fmla="*/ 4879502 h 5130710"/>
              <a:gd name="connsiteX4206" fmla="*/ 2377327 w 6842126"/>
              <a:gd name="connsiteY4206" fmla="*/ 4837857 h 5130710"/>
              <a:gd name="connsiteX4207" fmla="*/ 2381226 w 6842126"/>
              <a:gd name="connsiteY4207" fmla="*/ 4832023 h 5130710"/>
              <a:gd name="connsiteX4208" fmla="*/ 2381752 w 6842126"/>
              <a:gd name="connsiteY4208" fmla="*/ 4831285 h 5130710"/>
              <a:gd name="connsiteX4209" fmla="*/ 2381817 w 6842126"/>
              <a:gd name="connsiteY4209" fmla="*/ 4831140 h 5130710"/>
              <a:gd name="connsiteX4210" fmla="*/ 2381226 w 6842126"/>
              <a:gd name="connsiteY4210" fmla="*/ 4832023 h 5130710"/>
              <a:gd name="connsiteX4211" fmla="*/ 2374855 w 6842126"/>
              <a:gd name="connsiteY4211" fmla="*/ 4841001 h 5130710"/>
              <a:gd name="connsiteX4212" fmla="*/ 2299470 w 6842126"/>
              <a:gd name="connsiteY4212" fmla="*/ 4922366 h 5130710"/>
              <a:gd name="connsiteX4213" fmla="*/ 2302549 w 6842126"/>
              <a:gd name="connsiteY4213" fmla="*/ 4893427 h 5130710"/>
              <a:gd name="connsiteX4214" fmla="*/ 2306422 w 6842126"/>
              <a:gd name="connsiteY4214" fmla="*/ 4886753 h 5130710"/>
              <a:gd name="connsiteX4215" fmla="*/ 2318271 w 6842126"/>
              <a:gd name="connsiteY4215" fmla="*/ 4869609 h 5130710"/>
              <a:gd name="connsiteX4216" fmla="*/ 2317675 w 6842126"/>
              <a:gd name="connsiteY4216" fmla="*/ 4860323 h 5130710"/>
              <a:gd name="connsiteX4217" fmla="*/ 2324566 w 6842126"/>
              <a:gd name="connsiteY4217" fmla="*/ 4842756 h 5130710"/>
              <a:gd name="connsiteX4218" fmla="*/ 2323616 w 6842126"/>
              <a:gd name="connsiteY4218" fmla="*/ 4844126 h 5130710"/>
              <a:gd name="connsiteX4219" fmla="*/ 2322257 w 6842126"/>
              <a:gd name="connsiteY4219" fmla="*/ 4846224 h 5130710"/>
              <a:gd name="connsiteX4220" fmla="*/ 2320372 w 6842126"/>
              <a:gd name="connsiteY4220" fmla="*/ 4848095 h 5130710"/>
              <a:gd name="connsiteX4221" fmla="*/ 2303222 w 6842126"/>
              <a:gd name="connsiteY4221" fmla="*/ 4867167 h 5130710"/>
              <a:gd name="connsiteX4222" fmla="*/ 2291087 w 6842126"/>
              <a:gd name="connsiteY4222" fmla="*/ 4871497 h 5130710"/>
              <a:gd name="connsiteX4223" fmla="*/ 2292613 w 6842126"/>
              <a:gd name="connsiteY4223" fmla="*/ 4865901 h 5130710"/>
              <a:gd name="connsiteX4224" fmla="*/ 2381066 w 6842126"/>
              <a:gd name="connsiteY4224" fmla="*/ 4745762 h 5130710"/>
              <a:gd name="connsiteX4225" fmla="*/ 2380412 w 6842126"/>
              <a:gd name="connsiteY4225" fmla="*/ 4741600 h 5130710"/>
              <a:gd name="connsiteX4226" fmla="*/ 2383068 w 6842126"/>
              <a:gd name="connsiteY4226" fmla="*/ 4729692 h 5130710"/>
              <a:gd name="connsiteX4227" fmla="*/ 2411549 w 6842126"/>
              <a:gd name="connsiteY4227" fmla="*/ 4696164 h 5130710"/>
              <a:gd name="connsiteX4228" fmla="*/ 2422251 w 6842126"/>
              <a:gd name="connsiteY4228" fmla="*/ 4684067 h 5130710"/>
              <a:gd name="connsiteX4229" fmla="*/ 2424215 w 6842126"/>
              <a:gd name="connsiteY4229" fmla="*/ 4680536 h 5130710"/>
              <a:gd name="connsiteX4230" fmla="*/ 2422625 w 6842126"/>
              <a:gd name="connsiteY4230" fmla="*/ 4673699 h 5130710"/>
              <a:gd name="connsiteX4231" fmla="*/ 2379496 w 6842126"/>
              <a:gd name="connsiteY4231" fmla="*/ 4732360 h 5130710"/>
              <a:gd name="connsiteX4232" fmla="*/ 2343451 w 6842126"/>
              <a:gd name="connsiteY4232" fmla="*/ 4778809 h 5130710"/>
              <a:gd name="connsiteX4233" fmla="*/ 2334695 w 6842126"/>
              <a:gd name="connsiteY4233" fmla="*/ 4781166 h 5130710"/>
              <a:gd name="connsiteX4234" fmla="*/ 2313656 w 6842126"/>
              <a:gd name="connsiteY4234" fmla="*/ 4817881 h 5130710"/>
              <a:gd name="connsiteX4235" fmla="*/ 2309800 w 6842126"/>
              <a:gd name="connsiteY4235" fmla="*/ 4821524 h 5130710"/>
              <a:gd name="connsiteX4236" fmla="*/ 2304938 w 6842126"/>
              <a:gd name="connsiteY4236" fmla="*/ 4825504 h 5130710"/>
              <a:gd name="connsiteX4237" fmla="*/ 2314528 w 6842126"/>
              <a:gd name="connsiteY4237" fmla="*/ 4805995 h 5130710"/>
              <a:gd name="connsiteX4238" fmla="*/ 2324452 w 6842126"/>
              <a:gd name="connsiteY4238" fmla="*/ 4787766 h 5130710"/>
              <a:gd name="connsiteX4239" fmla="*/ 2332524 w 6842126"/>
              <a:gd name="connsiteY4239" fmla="*/ 4781876 h 5130710"/>
              <a:gd name="connsiteX4240" fmla="*/ 2335116 w 6842126"/>
              <a:gd name="connsiteY4240" fmla="*/ 4779681 h 5130710"/>
              <a:gd name="connsiteX4241" fmla="*/ 2347655 w 6842126"/>
              <a:gd name="connsiteY4241" fmla="*/ 4759980 h 5130710"/>
              <a:gd name="connsiteX4242" fmla="*/ 2423641 w 6842126"/>
              <a:gd name="connsiteY4242" fmla="*/ 4662571 h 5130710"/>
              <a:gd name="connsiteX4243" fmla="*/ 2430787 w 6842126"/>
              <a:gd name="connsiteY4243" fmla="*/ 4653065 h 5130710"/>
              <a:gd name="connsiteX4244" fmla="*/ 2428464 w 6842126"/>
              <a:gd name="connsiteY4244" fmla="*/ 4650546 h 5130710"/>
              <a:gd name="connsiteX4245" fmla="*/ 2425677 w 6842126"/>
              <a:gd name="connsiteY4245" fmla="*/ 4653466 h 5130710"/>
              <a:gd name="connsiteX4246" fmla="*/ 2425441 w 6842126"/>
              <a:gd name="connsiteY4246" fmla="*/ 4650062 h 5130710"/>
              <a:gd name="connsiteX4247" fmla="*/ 2425950 w 6842126"/>
              <a:gd name="connsiteY4247" fmla="*/ 4648350 h 5130710"/>
              <a:gd name="connsiteX4248" fmla="*/ 2426192 w 6842126"/>
              <a:gd name="connsiteY4248" fmla="*/ 4648083 h 5130710"/>
              <a:gd name="connsiteX4249" fmla="*/ 2425633 w 6842126"/>
              <a:gd name="connsiteY4249" fmla="*/ 4647478 h 5130710"/>
              <a:gd name="connsiteX4250" fmla="*/ 2425557 w 6842126"/>
              <a:gd name="connsiteY4250" fmla="*/ 4646229 h 5130710"/>
              <a:gd name="connsiteX4251" fmla="*/ 2446178 w 6842126"/>
              <a:gd name="connsiteY4251" fmla="*/ 4615268 h 5130710"/>
              <a:gd name="connsiteX4252" fmla="*/ 2430993 w 6842126"/>
              <a:gd name="connsiteY4252" fmla="*/ 4628083 h 5130710"/>
              <a:gd name="connsiteX4253" fmla="*/ 2433468 w 6842126"/>
              <a:gd name="connsiteY4253" fmla="*/ 4624995 h 5130710"/>
              <a:gd name="connsiteX4254" fmla="*/ 2411315 w 6842126"/>
              <a:gd name="connsiteY4254" fmla="*/ 4646548 h 5130710"/>
              <a:gd name="connsiteX4255" fmla="*/ 2377596 w 6842126"/>
              <a:gd name="connsiteY4255" fmla="*/ 4693496 h 5130710"/>
              <a:gd name="connsiteX4256" fmla="*/ 2355020 w 6842126"/>
              <a:gd name="connsiteY4256" fmla="*/ 4720921 h 5130710"/>
              <a:gd name="connsiteX4257" fmla="*/ 2353580 w 6842126"/>
              <a:gd name="connsiteY4257" fmla="*/ 4718877 h 5130710"/>
              <a:gd name="connsiteX4258" fmla="*/ 2354016 w 6842126"/>
              <a:gd name="connsiteY4258" fmla="*/ 4718272 h 5130710"/>
              <a:gd name="connsiteX4259" fmla="*/ 2381330 w 6842126"/>
              <a:gd name="connsiteY4259" fmla="*/ 4675026 h 5130710"/>
              <a:gd name="connsiteX4260" fmla="*/ 2352364 w 6842126"/>
              <a:gd name="connsiteY4260" fmla="*/ 4702025 h 5130710"/>
              <a:gd name="connsiteX4261" fmla="*/ 2385587 w 6842126"/>
              <a:gd name="connsiteY4261" fmla="*/ 4668288 h 5130710"/>
              <a:gd name="connsiteX4262" fmla="*/ 2401143 w 6842126"/>
              <a:gd name="connsiteY4262" fmla="*/ 4643658 h 5130710"/>
              <a:gd name="connsiteX4263" fmla="*/ 2395639 w 6842126"/>
              <a:gd name="connsiteY4263" fmla="*/ 4649144 h 5130710"/>
              <a:gd name="connsiteX4264" fmla="*/ 2351413 w 6842126"/>
              <a:gd name="connsiteY4264" fmla="*/ 4702999 h 5130710"/>
              <a:gd name="connsiteX4265" fmla="*/ 2352364 w 6842126"/>
              <a:gd name="connsiteY4265" fmla="*/ 4702025 h 5130710"/>
              <a:gd name="connsiteX4266" fmla="*/ 2348413 w 6842126"/>
              <a:gd name="connsiteY4266" fmla="*/ 4708166 h 5130710"/>
              <a:gd name="connsiteX4267" fmla="*/ 2345256 w 6842126"/>
              <a:gd name="connsiteY4267" fmla="*/ 4710493 h 5130710"/>
              <a:gd name="connsiteX4268" fmla="*/ 2341461 w 6842126"/>
              <a:gd name="connsiteY4268" fmla="*/ 4715117 h 5130710"/>
              <a:gd name="connsiteX4269" fmla="*/ 2303062 w 6842126"/>
              <a:gd name="connsiteY4269" fmla="*/ 4768405 h 5130710"/>
              <a:gd name="connsiteX4270" fmla="*/ 2302060 w 6842126"/>
              <a:gd name="connsiteY4270" fmla="*/ 4769495 h 5130710"/>
              <a:gd name="connsiteX4271" fmla="*/ 2341992 w 6842126"/>
              <a:gd name="connsiteY4271" fmla="*/ 4702625 h 5130710"/>
              <a:gd name="connsiteX4272" fmla="*/ 2341508 w 6842126"/>
              <a:gd name="connsiteY4272" fmla="*/ 4703108 h 5130710"/>
              <a:gd name="connsiteX4273" fmla="*/ 2282456 w 6842126"/>
              <a:gd name="connsiteY4273" fmla="*/ 4757210 h 5130710"/>
              <a:gd name="connsiteX4274" fmla="*/ 2334901 w 6842126"/>
              <a:gd name="connsiteY4274" fmla="*/ 4702011 h 5130710"/>
              <a:gd name="connsiteX4275" fmla="*/ 2351295 w 6842126"/>
              <a:gd name="connsiteY4275" fmla="*/ 4685690 h 5130710"/>
              <a:gd name="connsiteX4276" fmla="*/ 2356387 w 6842126"/>
              <a:gd name="connsiteY4276" fmla="*/ 4676335 h 5130710"/>
              <a:gd name="connsiteX4277" fmla="*/ 2327134 w 6842126"/>
              <a:gd name="connsiteY4277" fmla="*/ 4704085 h 5130710"/>
              <a:gd name="connsiteX4278" fmla="*/ 2286860 w 6842126"/>
              <a:gd name="connsiteY4278" fmla="*/ 4740580 h 5130710"/>
              <a:gd name="connsiteX4279" fmla="*/ 2290884 w 6842126"/>
              <a:gd name="connsiteY4279" fmla="*/ 4733907 h 5130710"/>
              <a:gd name="connsiteX4280" fmla="*/ 2291032 w 6842126"/>
              <a:gd name="connsiteY4280" fmla="*/ 4733595 h 5130710"/>
              <a:gd name="connsiteX4281" fmla="*/ 2292692 w 6842126"/>
              <a:gd name="connsiteY4281" fmla="*/ 4731868 h 5130710"/>
              <a:gd name="connsiteX4282" fmla="*/ 2319957 w 6842126"/>
              <a:gd name="connsiteY4282" fmla="*/ 4705073 h 5130710"/>
              <a:gd name="connsiteX4283" fmla="*/ 2298190 w 6842126"/>
              <a:gd name="connsiteY4283" fmla="*/ 4720203 h 5130710"/>
              <a:gd name="connsiteX4284" fmla="*/ 2296281 w 6842126"/>
              <a:gd name="connsiteY4284" fmla="*/ 4722158 h 5130710"/>
              <a:gd name="connsiteX4285" fmla="*/ 2295220 w 6842126"/>
              <a:gd name="connsiteY4285" fmla="*/ 4718269 h 5130710"/>
              <a:gd name="connsiteX4286" fmla="*/ 2294306 w 6842126"/>
              <a:gd name="connsiteY4286" fmla="*/ 4719379 h 5130710"/>
              <a:gd name="connsiteX4287" fmla="*/ 2279691 w 6842126"/>
              <a:gd name="connsiteY4287" fmla="*/ 4745779 h 5130710"/>
              <a:gd name="connsiteX4288" fmla="*/ 2254405 w 6842126"/>
              <a:gd name="connsiteY4288" fmla="*/ 4772567 h 5130710"/>
              <a:gd name="connsiteX4289" fmla="*/ 2248677 w 6842126"/>
              <a:gd name="connsiteY4289" fmla="*/ 4760566 h 5130710"/>
              <a:gd name="connsiteX4290" fmla="*/ 2201443 w 6842126"/>
              <a:gd name="connsiteY4290" fmla="*/ 4821144 h 5130710"/>
              <a:gd name="connsiteX4291" fmla="*/ 2159454 w 6842126"/>
              <a:gd name="connsiteY4291" fmla="*/ 4852824 h 5130710"/>
              <a:gd name="connsiteX4292" fmla="*/ 2154283 w 6842126"/>
              <a:gd name="connsiteY4292" fmla="*/ 4850992 h 5130710"/>
              <a:gd name="connsiteX4293" fmla="*/ 2098719 w 6842126"/>
              <a:gd name="connsiteY4293" fmla="*/ 4892829 h 5130710"/>
              <a:gd name="connsiteX4294" fmla="*/ 2119372 w 6842126"/>
              <a:gd name="connsiteY4294" fmla="*/ 4848603 h 5130710"/>
              <a:gd name="connsiteX4295" fmla="*/ 2084681 w 6842126"/>
              <a:gd name="connsiteY4295" fmla="*/ 4887856 h 5130710"/>
              <a:gd name="connsiteX4296" fmla="*/ 2116585 w 6842126"/>
              <a:gd name="connsiteY4296" fmla="*/ 4811872 h 5130710"/>
              <a:gd name="connsiteX4297" fmla="*/ 2127983 w 6842126"/>
              <a:gd name="connsiteY4297" fmla="*/ 4794959 h 5130710"/>
              <a:gd name="connsiteX4298" fmla="*/ 2120701 w 6842126"/>
              <a:gd name="connsiteY4298" fmla="*/ 4800054 h 5130710"/>
              <a:gd name="connsiteX4299" fmla="*/ 2110406 w 6842126"/>
              <a:gd name="connsiteY4299" fmla="*/ 4810764 h 5130710"/>
              <a:gd name="connsiteX4300" fmla="*/ 2173841 w 6842126"/>
              <a:gd name="connsiteY4300" fmla="*/ 4726922 h 5130710"/>
              <a:gd name="connsiteX4301" fmla="*/ 2204750 w 6842126"/>
              <a:gd name="connsiteY4301" fmla="*/ 4681064 h 5130710"/>
              <a:gd name="connsiteX4302" fmla="*/ 2228421 w 6842126"/>
              <a:gd name="connsiteY4302" fmla="*/ 4647159 h 5130710"/>
              <a:gd name="connsiteX4303" fmla="*/ 2219185 w 6842126"/>
              <a:gd name="connsiteY4303" fmla="*/ 4655307 h 5130710"/>
              <a:gd name="connsiteX4304" fmla="*/ 2244112 w 6842126"/>
              <a:gd name="connsiteY4304" fmla="*/ 4611422 h 5130710"/>
              <a:gd name="connsiteX4305" fmla="*/ 2232357 w 6842126"/>
              <a:gd name="connsiteY4305" fmla="*/ 4619371 h 5130710"/>
              <a:gd name="connsiteX4306" fmla="*/ 2229029 w 6842126"/>
              <a:gd name="connsiteY4306" fmla="*/ 4618989 h 5130710"/>
              <a:gd name="connsiteX4307" fmla="*/ 2199659 w 6842126"/>
              <a:gd name="connsiteY4307" fmla="*/ 4650100 h 5130710"/>
              <a:gd name="connsiteX4308" fmla="*/ 2145127 w 6842126"/>
              <a:gd name="connsiteY4308" fmla="*/ 4703106 h 5130710"/>
              <a:gd name="connsiteX4309" fmla="*/ 2156376 w 6842126"/>
              <a:gd name="connsiteY4309" fmla="*/ 4671347 h 5130710"/>
              <a:gd name="connsiteX4310" fmla="*/ 2187464 w 6842126"/>
              <a:gd name="connsiteY4310" fmla="*/ 4625830 h 5130710"/>
              <a:gd name="connsiteX4311" fmla="*/ 2197805 w 6842126"/>
              <a:gd name="connsiteY4311" fmla="*/ 4611390 h 5130710"/>
              <a:gd name="connsiteX4312" fmla="*/ 2208153 w 6842126"/>
              <a:gd name="connsiteY4312" fmla="*/ 4590751 h 5130710"/>
              <a:gd name="connsiteX4313" fmla="*/ 2221100 w 6842126"/>
              <a:gd name="connsiteY4313" fmla="*/ 4568547 h 5130710"/>
              <a:gd name="connsiteX4314" fmla="*/ 2220076 w 6842126"/>
              <a:gd name="connsiteY4314" fmla="*/ 4559274 h 5130710"/>
              <a:gd name="connsiteX4315" fmla="*/ 2228994 w 6842126"/>
              <a:gd name="connsiteY4315" fmla="*/ 4539768 h 5130710"/>
              <a:gd name="connsiteX4316" fmla="*/ 2231167 w 6842126"/>
              <a:gd name="connsiteY4316" fmla="*/ 4536407 h 5130710"/>
              <a:gd name="connsiteX4317" fmla="*/ 2227364 w 6842126"/>
              <a:gd name="connsiteY4317" fmla="*/ 4540550 h 5130710"/>
              <a:gd name="connsiteX4318" fmla="*/ 2216583 w 6842126"/>
              <a:gd name="connsiteY4318" fmla="*/ 4552484 h 5130710"/>
              <a:gd name="connsiteX4319" fmla="*/ 2172273 w 6842126"/>
              <a:gd name="connsiteY4319" fmla="*/ 4625827 h 5130710"/>
              <a:gd name="connsiteX4320" fmla="*/ 2135259 w 6842126"/>
              <a:gd name="connsiteY4320" fmla="*/ 4694701 h 5130710"/>
              <a:gd name="connsiteX4321" fmla="*/ 2130819 w 6842126"/>
              <a:gd name="connsiteY4321" fmla="*/ 4697969 h 5130710"/>
              <a:gd name="connsiteX4322" fmla="*/ 2120890 w 6842126"/>
              <a:gd name="connsiteY4322" fmla="*/ 4706235 h 5130710"/>
              <a:gd name="connsiteX4323" fmla="*/ 2131089 w 6842126"/>
              <a:gd name="connsiteY4323" fmla="*/ 4683749 h 5130710"/>
              <a:gd name="connsiteX4324" fmla="*/ 2118140 w 6842126"/>
              <a:gd name="connsiteY4324" fmla="*/ 4703771 h 5130710"/>
              <a:gd name="connsiteX4325" fmla="*/ 2114022 w 6842126"/>
              <a:gd name="connsiteY4325" fmla="*/ 4699719 h 5130710"/>
              <a:gd name="connsiteX4326" fmla="*/ 2108076 w 6842126"/>
              <a:gd name="connsiteY4326" fmla="*/ 4705473 h 5130710"/>
              <a:gd name="connsiteX4327" fmla="*/ 2118263 w 6842126"/>
              <a:gd name="connsiteY4327" fmla="*/ 4684625 h 5130710"/>
              <a:gd name="connsiteX4328" fmla="*/ 2122408 w 6842126"/>
              <a:gd name="connsiteY4328" fmla="*/ 4678700 h 5130710"/>
              <a:gd name="connsiteX4329" fmla="*/ 2125019 w 6842126"/>
              <a:gd name="connsiteY4329" fmla="*/ 4676388 h 5130710"/>
              <a:gd name="connsiteX4330" fmla="*/ 2122653 w 6842126"/>
              <a:gd name="connsiteY4330" fmla="*/ 4675642 h 5130710"/>
              <a:gd name="connsiteX4331" fmla="*/ 2136281 w 6842126"/>
              <a:gd name="connsiteY4331" fmla="*/ 4647747 h 5130710"/>
              <a:gd name="connsiteX4332" fmla="*/ 2142626 w 6842126"/>
              <a:gd name="connsiteY4332" fmla="*/ 4640956 h 5130710"/>
              <a:gd name="connsiteX4333" fmla="*/ 2157765 w 6842126"/>
              <a:gd name="connsiteY4333" fmla="*/ 4626048 h 5130710"/>
              <a:gd name="connsiteX4334" fmla="*/ 2173766 w 6842126"/>
              <a:gd name="connsiteY4334" fmla="*/ 4605812 h 5130710"/>
              <a:gd name="connsiteX4335" fmla="*/ 2141950 w 6842126"/>
              <a:gd name="connsiteY4335" fmla="*/ 4636630 h 5130710"/>
              <a:gd name="connsiteX4336" fmla="*/ 2141564 w 6842126"/>
              <a:gd name="connsiteY4336" fmla="*/ 4636937 h 5130710"/>
              <a:gd name="connsiteX4337" fmla="*/ 2145278 w 6842126"/>
              <a:gd name="connsiteY4337" fmla="*/ 4629331 h 5130710"/>
              <a:gd name="connsiteX4338" fmla="*/ 2180905 w 6842126"/>
              <a:gd name="connsiteY4338" fmla="*/ 4565568 h 5130710"/>
              <a:gd name="connsiteX4339" fmla="*/ 2193818 w 6842126"/>
              <a:gd name="connsiteY4339" fmla="*/ 4543758 h 5130710"/>
              <a:gd name="connsiteX4340" fmla="*/ 2189914 w 6842126"/>
              <a:gd name="connsiteY4340" fmla="*/ 4548143 h 5130710"/>
              <a:gd name="connsiteX4341" fmla="*/ 2134683 w 6842126"/>
              <a:gd name="connsiteY4341" fmla="*/ 4604571 h 5130710"/>
              <a:gd name="connsiteX4342" fmla="*/ 2142910 w 6842126"/>
              <a:gd name="connsiteY4342" fmla="*/ 4591788 h 5130710"/>
              <a:gd name="connsiteX4343" fmla="*/ 2199625 w 6842126"/>
              <a:gd name="connsiteY4343" fmla="*/ 4517940 h 5130710"/>
              <a:gd name="connsiteX4344" fmla="*/ 2204496 w 6842126"/>
              <a:gd name="connsiteY4344" fmla="*/ 4511413 h 5130710"/>
              <a:gd name="connsiteX4345" fmla="*/ 2205366 w 6842126"/>
              <a:gd name="connsiteY4345" fmla="*/ 4505977 h 5130710"/>
              <a:gd name="connsiteX4346" fmla="*/ 2222500 w 6842126"/>
              <a:gd name="connsiteY4346" fmla="*/ 4487292 h 5130710"/>
              <a:gd name="connsiteX4347" fmla="*/ 2228474 w 6842126"/>
              <a:gd name="connsiteY4347" fmla="*/ 4479288 h 5130710"/>
              <a:gd name="connsiteX4348" fmla="*/ 2210448 w 6842126"/>
              <a:gd name="connsiteY4348" fmla="*/ 4495344 h 5130710"/>
              <a:gd name="connsiteX4349" fmla="*/ 2211440 w 6842126"/>
              <a:gd name="connsiteY4349" fmla="*/ 4493389 h 5130710"/>
              <a:gd name="connsiteX4350" fmla="*/ 2232961 w 6842126"/>
              <a:gd name="connsiteY4350" fmla="*/ 4446921 h 5130710"/>
              <a:gd name="connsiteX4351" fmla="*/ 2191106 w 6842126"/>
              <a:gd name="connsiteY4351" fmla="*/ 4507043 h 5130710"/>
              <a:gd name="connsiteX4352" fmla="*/ 2180976 w 6842126"/>
              <a:gd name="connsiteY4352" fmla="*/ 4519681 h 5130710"/>
              <a:gd name="connsiteX4353" fmla="*/ 2186422 w 6842126"/>
              <a:gd name="connsiteY4353" fmla="*/ 4499322 h 5130710"/>
              <a:gd name="connsiteX4354" fmla="*/ 2184076 w 6842126"/>
              <a:gd name="connsiteY4354" fmla="*/ 4502475 h 5130710"/>
              <a:gd name="connsiteX4355" fmla="*/ 2113750 w 6842126"/>
              <a:gd name="connsiteY4355" fmla="*/ 4599464 h 5130710"/>
              <a:gd name="connsiteX4356" fmla="*/ 2091343 w 6842126"/>
              <a:gd name="connsiteY4356" fmla="*/ 4628159 h 5130710"/>
              <a:gd name="connsiteX4357" fmla="*/ 2103839 w 6842126"/>
              <a:gd name="connsiteY4357" fmla="*/ 4609086 h 5130710"/>
              <a:gd name="connsiteX4358" fmla="*/ 2138384 w 6842126"/>
              <a:gd name="connsiteY4358" fmla="*/ 4559191 h 5130710"/>
              <a:gd name="connsiteX4359" fmla="*/ 2177598 w 6842126"/>
              <a:gd name="connsiteY4359" fmla="*/ 4503181 h 5130710"/>
              <a:gd name="connsiteX4360" fmla="*/ 2131264 w 6842126"/>
              <a:gd name="connsiteY4360" fmla="*/ 4540213 h 5130710"/>
              <a:gd name="connsiteX4361" fmla="*/ 2087406 w 6842126"/>
              <a:gd name="connsiteY4361" fmla="*/ 4587945 h 5130710"/>
              <a:gd name="connsiteX4362" fmla="*/ 2103187 w 6842126"/>
              <a:gd name="connsiteY4362" fmla="*/ 4560266 h 5130710"/>
              <a:gd name="connsiteX4363" fmla="*/ 2109480 w 6842126"/>
              <a:gd name="connsiteY4363" fmla="*/ 4546055 h 5130710"/>
              <a:gd name="connsiteX4364" fmla="*/ 2195566 w 6842126"/>
              <a:gd name="connsiteY4364" fmla="*/ 4413385 h 5130710"/>
              <a:gd name="connsiteX4365" fmla="*/ 2194875 w 6842126"/>
              <a:gd name="connsiteY4365" fmla="*/ 4401465 h 5130710"/>
              <a:gd name="connsiteX4366" fmla="*/ 2219100 w 6842126"/>
              <a:gd name="connsiteY4366" fmla="*/ 4366105 h 5130710"/>
              <a:gd name="connsiteX4367" fmla="*/ 2210321 w 6842126"/>
              <a:gd name="connsiteY4367" fmla="*/ 4356670 h 5130710"/>
              <a:gd name="connsiteX4368" fmla="*/ 2236621 w 6842126"/>
              <a:gd name="connsiteY4368" fmla="*/ 4309016 h 5130710"/>
              <a:gd name="connsiteX4369" fmla="*/ 2236202 w 6842126"/>
              <a:gd name="connsiteY4369" fmla="*/ 4308382 h 5130710"/>
              <a:gd name="connsiteX4370" fmla="*/ 2235677 w 6842126"/>
              <a:gd name="connsiteY4370" fmla="*/ 4307588 h 5130710"/>
              <a:gd name="connsiteX4371" fmla="*/ 2235503 w 6842126"/>
              <a:gd name="connsiteY4371" fmla="*/ 4307324 h 5130710"/>
              <a:gd name="connsiteX4372" fmla="*/ 2235363 w 6842126"/>
              <a:gd name="connsiteY4372" fmla="*/ 4307113 h 5130710"/>
              <a:gd name="connsiteX4373" fmla="*/ 2235677 w 6842126"/>
              <a:gd name="connsiteY4373" fmla="*/ 4307588 h 5130710"/>
              <a:gd name="connsiteX4374" fmla="*/ 2236621 w 6842126"/>
              <a:gd name="connsiteY4374" fmla="*/ 4309016 h 5130710"/>
              <a:gd name="connsiteX4375" fmla="*/ 2210962 w 6842126"/>
              <a:gd name="connsiteY4375" fmla="*/ 4346061 h 5130710"/>
              <a:gd name="connsiteX4376" fmla="*/ 2189140 w 6842126"/>
              <a:gd name="connsiteY4376" fmla="*/ 4371390 h 5130710"/>
              <a:gd name="connsiteX4377" fmla="*/ 2188091 w 6842126"/>
              <a:gd name="connsiteY4377" fmla="*/ 4373020 h 5130710"/>
              <a:gd name="connsiteX4378" fmla="*/ 2189222 w 6842126"/>
              <a:gd name="connsiteY4378" fmla="*/ 4374433 h 5130710"/>
              <a:gd name="connsiteX4379" fmla="*/ 2189281 w 6842126"/>
              <a:gd name="connsiteY4379" fmla="*/ 4379715 h 5130710"/>
              <a:gd name="connsiteX4380" fmla="*/ 2186991 w 6842126"/>
              <a:gd name="connsiteY4380" fmla="*/ 4380462 h 5130710"/>
              <a:gd name="connsiteX4381" fmla="*/ 2185068 w 6842126"/>
              <a:gd name="connsiteY4381" fmla="*/ 4378845 h 5130710"/>
              <a:gd name="connsiteX4382" fmla="*/ 2185159 w 6842126"/>
              <a:gd name="connsiteY4382" fmla="*/ 4377575 h 5130710"/>
              <a:gd name="connsiteX4383" fmla="*/ 2169166 w 6842126"/>
              <a:gd name="connsiteY4383" fmla="*/ 4402415 h 5130710"/>
              <a:gd name="connsiteX4384" fmla="*/ 2189382 w 6842126"/>
              <a:gd name="connsiteY4384" fmla="*/ 4353262 h 5130710"/>
              <a:gd name="connsiteX4385" fmla="*/ 2185345 w 6842126"/>
              <a:gd name="connsiteY4385" fmla="*/ 4355913 h 5130710"/>
              <a:gd name="connsiteX4386" fmla="*/ 2113450 w 6842126"/>
              <a:gd name="connsiteY4386" fmla="*/ 4442531 h 5130710"/>
              <a:gd name="connsiteX4387" fmla="*/ 2074051 w 6842126"/>
              <a:gd name="connsiteY4387" fmla="*/ 4495077 h 5130710"/>
              <a:gd name="connsiteX4388" fmla="*/ 2049855 w 6842126"/>
              <a:gd name="connsiteY4388" fmla="*/ 4529240 h 5130710"/>
              <a:gd name="connsiteX4389" fmla="*/ 2040275 w 6842126"/>
              <a:gd name="connsiteY4389" fmla="*/ 4541863 h 5130710"/>
              <a:gd name="connsiteX4390" fmla="*/ 2034044 w 6842126"/>
              <a:gd name="connsiteY4390" fmla="*/ 4534801 h 5130710"/>
              <a:gd name="connsiteX4391" fmla="*/ 2043996 w 6842126"/>
              <a:gd name="connsiteY4391" fmla="*/ 4518527 h 5130710"/>
              <a:gd name="connsiteX4392" fmla="*/ 2059879 w 6842126"/>
              <a:gd name="connsiteY4392" fmla="*/ 4499020 h 5130710"/>
              <a:gd name="connsiteX4393" fmla="*/ 2087442 w 6842126"/>
              <a:gd name="connsiteY4393" fmla="*/ 4458501 h 5130710"/>
              <a:gd name="connsiteX4394" fmla="*/ 2082458 w 6842126"/>
              <a:gd name="connsiteY4394" fmla="*/ 4461596 h 5130710"/>
              <a:gd name="connsiteX4395" fmla="*/ 2111125 w 6842126"/>
              <a:gd name="connsiteY4395" fmla="*/ 4420927 h 5130710"/>
              <a:gd name="connsiteX4396" fmla="*/ 2137129 w 6842126"/>
              <a:gd name="connsiteY4396" fmla="*/ 4382606 h 5130710"/>
              <a:gd name="connsiteX4397" fmla="*/ 2124984 w 6842126"/>
              <a:gd name="connsiteY4397" fmla="*/ 4395325 h 5130710"/>
              <a:gd name="connsiteX4398" fmla="*/ 2124746 w 6842126"/>
              <a:gd name="connsiteY4398" fmla="*/ 4391920 h 5130710"/>
              <a:gd name="connsiteX4399" fmla="*/ 2125257 w 6842126"/>
              <a:gd name="connsiteY4399" fmla="*/ 4390206 h 5130710"/>
              <a:gd name="connsiteX4400" fmla="*/ 2151071 w 6842126"/>
              <a:gd name="connsiteY4400" fmla="*/ 4361909 h 5130710"/>
              <a:gd name="connsiteX4401" fmla="*/ 2150211 w 6842126"/>
              <a:gd name="connsiteY4401" fmla="*/ 4363329 h 5130710"/>
              <a:gd name="connsiteX4402" fmla="*/ 2174892 w 6842126"/>
              <a:gd name="connsiteY4402" fmla="*/ 4326958 h 5130710"/>
              <a:gd name="connsiteX4403" fmla="*/ 2170448 w 6842126"/>
              <a:gd name="connsiteY4403" fmla="*/ 4332309 h 5130710"/>
              <a:gd name="connsiteX4404" fmla="*/ 2168361 w 6842126"/>
              <a:gd name="connsiteY4404" fmla="*/ 4335310 h 5130710"/>
              <a:gd name="connsiteX4405" fmla="*/ 2152940 w 6842126"/>
              <a:gd name="connsiteY4405" fmla="*/ 4350832 h 5130710"/>
              <a:gd name="connsiteX4406" fmla="*/ 2130299 w 6842126"/>
              <a:gd name="connsiteY4406" fmla="*/ 4369941 h 5130710"/>
              <a:gd name="connsiteX4407" fmla="*/ 2178755 w 6842126"/>
              <a:gd name="connsiteY4407" fmla="*/ 4316347 h 5130710"/>
              <a:gd name="connsiteX4408" fmla="*/ 2172834 w 6842126"/>
              <a:gd name="connsiteY4408" fmla="*/ 4315902 h 5130710"/>
              <a:gd name="connsiteX4409" fmla="*/ 2140251 w 6842126"/>
              <a:gd name="connsiteY4409" fmla="*/ 4348723 h 5130710"/>
              <a:gd name="connsiteX4410" fmla="*/ 2111731 w 6842126"/>
              <a:gd name="connsiteY4410" fmla="*/ 4389507 h 5130710"/>
              <a:gd name="connsiteX4411" fmla="*/ 2075038 w 6842126"/>
              <a:gd name="connsiteY4411" fmla="*/ 4441980 h 5130710"/>
              <a:gd name="connsiteX4412" fmla="*/ 2086908 w 6842126"/>
              <a:gd name="connsiteY4412" fmla="*/ 4431326 h 5130710"/>
              <a:gd name="connsiteX4413" fmla="*/ 2105728 w 6842126"/>
              <a:gd name="connsiteY4413" fmla="*/ 4411535 h 5130710"/>
              <a:gd name="connsiteX4414" fmla="*/ 2100240 w 6842126"/>
              <a:gd name="connsiteY4414" fmla="*/ 4421536 h 5130710"/>
              <a:gd name="connsiteX4415" fmla="*/ 2069031 w 6842126"/>
              <a:gd name="connsiteY4415" fmla="*/ 4464489 h 5130710"/>
              <a:gd name="connsiteX4416" fmla="*/ 2055574 w 6842126"/>
              <a:gd name="connsiteY4416" fmla="*/ 4486785 h 5130710"/>
              <a:gd name="connsiteX4417" fmla="*/ 2055453 w 6842126"/>
              <a:gd name="connsiteY4417" fmla="*/ 4486163 h 5130710"/>
              <a:gd name="connsiteX4418" fmla="*/ 2044663 w 6842126"/>
              <a:gd name="connsiteY4418" fmla="*/ 4495108 h 5130710"/>
              <a:gd name="connsiteX4419" fmla="*/ 2040689 w 6842126"/>
              <a:gd name="connsiteY4419" fmla="*/ 4498525 h 5130710"/>
              <a:gd name="connsiteX4420" fmla="*/ 2044628 w 6842126"/>
              <a:gd name="connsiteY4420" fmla="*/ 4491293 h 5130710"/>
              <a:gd name="connsiteX4421" fmla="*/ 2066442 w 6842126"/>
              <a:gd name="connsiteY4421" fmla="*/ 4453995 h 5130710"/>
              <a:gd name="connsiteX4422" fmla="*/ 2035289 w 6842126"/>
              <a:gd name="connsiteY4422" fmla="*/ 4496520 h 5130710"/>
              <a:gd name="connsiteX4423" fmla="*/ 2001048 w 6842126"/>
              <a:gd name="connsiteY4423" fmla="*/ 4541544 h 5130710"/>
              <a:gd name="connsiteX4424" fmla="*/ 2000534 w 6842126"/>
              <a:gd name="connsiteY4424" fmla="*/ 4534193 h 5130710"/>
              <a:gd name="connsiteX4425" fmla="*/ 2000401 w 6842126"/>
              <a:gd name="connsiteY4425" fmla="*/ 4534072 h 5130710"/>
              <a:gd name="connsiteX4426" fmla="*/ 2004530 w 6842126"/>
              <a:gd name="connsiteY4426" fmla="*/ 4530283 h 5130710"/>
              <a:gd name="connsiteX4427" fmla="*/ 2033372 w 6842126"/>
              <a:gd name="connsiteY4427" fmla="*/ 4482684 h 5130710"/>
              <a:gd name="connsiteX4428" fmla="*/ 1955046 w 6842126"/>
              <a:gd name="connsiteY4428" fmla="*/ 4576555 h 5130710"/>
              <a:gd name="connsiteX4429" fmla="*/ 1919456 w 6842126"/>
              <a:gd name="connsiteY4429" fmla="*/ 4611992 h 5130710"/>
              <a:gd name="connsiteX4430" fmla="*/ 1918809 w 6842126"/>
              <a:gd name="connsiteY4430" fmla="*/ 4612687 h 5130710"/>
              <a:gd name="connsiteX4431" fmla="*/ 1934598 w 6842126"/>
              <a:gd name="connsiteY4431" fmla="*/ 4585653 h 5130710"/>
              <a:gd name="connsiteX4432" fmla="*/ 1964307 w 6842126"/>
              <a:gd name="connsiteY4432" fmla="*/ 4544324 h 5130710"/>
              <a:gd name="connsiteX4433" fmla="*/ 2006076 w 6842126"/>
              <a:gd name="connsiteY4433" fmla="*/ 4471001 h 5130710"/>
              <a:gd name="connsiteX4434" fmla="*/ 1985963 w 6842126"/>
              <a:gd name="connsiteY4434" fmla="*/ 4499294 h 5130710"/>
              <a:gd name="connsiteX4435" fmla="*/ 1976446 w 6842126"/>
              <a:gd name="connsiteY4435" fmla="*/ 4510584 h 5130710"/>
              <a:gd name="connsiteX4436" fmla="*/ 1939251 w 6842126"/>
              <a:gd name="connsiteY4436" fmla="*/ 4534893 h 5130710"/>
              <a:gd name="connsiteX4437" fmla="*/ 1979080 w 6842126"/>
              <a:gd name="connsiteY4437" fmla="*/ 4472757 h 5130710"/>
              <a:gd name="connsiteX4438" fmla="*/ 1930862 w 6842126"/>
              <a:gd name="connsiteY4438" fmla="*/ 4522485 h 5130710"/>
              <a:gd name="connsiteX4439" fmla="*/ 1885082 w 6842126"/>
              <a:gd name="connsiteY4439" fmla="*/ 4577227 h 5130710"/>
              <a:gd name="connsiteX4440" fmla="*/ 1856999 w 6842126"/>
              <a:gd name="connsiteY4440" fmla="*/ 4596211 h 5130710"/>
              <a:gd name="connsiteX4441" fmla="*/ 1839885 w 6842126"/>
              <a:gd name="connsiteY4441" fmla="*/ 4616778 h 5130710"/>
              <a:gd name="connsiteX4442" fmla="*/ 1958503 w 6842126"/>
              <a:gd name="connsiteY4442" fmla="*/ 4437927 h 5130710"/>
              <a:gd name="connsiteX4443" fmla="*/ 1947421 w 6842126"/>
              <a:gd name="connsiteY4443" fmla="*/ 4441314 h 5130710"/>
              <a:gd name="connsiteX4444" fmla="*/ 1957018 w 6842126"/>
              <a:gd name="connsiteY4444" fmla="*/ 4426065 h 5130710"/>
              <a:gd name="connsiteX4445" fmla="*/ 1945058 w 6842126"/>
              <a:gd name="connsiteY4445" fmla="*/ 4442728 h 5130710"/>
              <a:gd name="connsiteX4446" fmla="*/ 1741424 w 6842126"/>
              <a:gd name="connsiteY4446" fmla="*/ 4692321 h 5130710"/>
              <a:gd name="connsiteX4447" fmla="*/ 1787900 w 6842126"/>
              <a:gd name="connsiteY4447" fmla="*/ 4605704 h 5130710"/>
              <a:gd name="connsiteX4448" fmla="*/ 1736494 w 6842126"/>
              <a:gd name="connsiteY4448" fmla="*/ 4663976 h 5130710"/>
              <a:gd name="connsiteX4449" fmla="*/ 1713053 w 6842126"/>
              <a:gd name="connsiteY4449" fmla="*/ 4671467 h 5130710"/>
              <a:gd name="connsiteX4450" fmla="*/ 1621726 w 6842126"/>
              <a:gd name="connsiteY4450" fmla="*/ 4783762 h 5130710"/>
              <a:gd name="connsiteX4451" fmla="*/ 1633598 w 6842126"/>
              <a:gd name="connsiteY4451" fmla="*/ 4760080 h 5130710"/>
              <a:gd name="connsiteX4452" fmla="*/ 1636017 w 6842126"/>
              <a:gd name="connsiteY4452" fmla="*/ 4757717 h 5130710"/>
              <a:gd name="connsiteX4453" fmla="*/ 1638210 w 6842126"/>
              <a:gd name="connsiteY4453" fmla="*/ 4753010 h 5130710"/>
              <a:gd name="connsiteX4454" fmla="*/ 1643921 w 6842126"/>
              <a:gd name="connsiteY4454" fmla="*/ 4744864 h 5130710"/>
              <a:gd name="connsiteX4455" fmla="*/ 1656212 w 6842126"/>
              <a:gd name="connsiteY4455" fmla="*/ 4728645 h 5130710"/>
              <a:gd name="connsiteX4456" fmla="*/ 1693012 w 6842126"/>
              <a:gd name="connsiteY4456" fmla="*/ 4669356 h 5130710"/>
              <a:gd name="connsiteX4457" fmla="*/ 1656752 w 6842126"/>
              <a:gd name="connsiteY4457" fmla="*/ 4713040 h 5130710"/>
              <a:gd name="connsiteX4458" fmla="*/ 1643484 w 6842126"/>
              <a:gd name="connsiteY4458" fmla="*/ 4741696 h 5130710"/>
              <a:gd name="connsiteX4459" fmla="*/ 1638210 w 6842126"/>
              <a:gd name="connsiteY4459" fmla="*/ 4753010 h 5130710"/>
              <a:gd name="connsiteX4460" fmla="*/ 1634466 w 6842126"/>
              <a:gd name="connsiteY4460" fmla="*/ 4758349 h 5130710"/>
              <a:gd name="connsiteX4461" fmla="*/ 1633598 w 6842126"/>
              <a:gd name="connsiteY4461" fmla="*/ 4760080 h 5130710"/>
              <a:gd name="connsiteX4462" fmla="*/ 1628264 w 6842126"/>
              <a:gd name="connsiteY4462" fmla="*/ 4765298 h 5130710"/>
              <a:gd name="connsiteX4463" fmla="*/ 1639382 w 6842126"/>
              <a:gd name="connsiteY4463" fmla="*/ 4723651 h 5130710"/>
              <a:gd name="connsiteX4464" fmla="*/ 1643283 w 6842126"/>
              <a:gd name="connsiteY4464" fmla="*/ 4717819 h 5130710"/>
              <a:gd name="connsiteX4465" fmla="*/ 1643808 w 6842126"/>
              <a:gd name="connsiteY4465" fmla="*/ 4717079 h 5130710"/>
              <a:gd name="connsiteX4466" fmla="*/ 1643873 w 6842126"/>
              <a:gd name="connsiteY4466" fmla="*/ 4716936 h 5130710"/>
              <a:gd name="connsiteX4467" fmla="*/ 1643283 w 6842126"/>
              <a:gd name="connsiteY4467" fmla="*/ 4717819 h 5130710"/>
              <a:gd name="connsiteX4468" fmla="*/ 1636912 w 6842126"/>
              <a:gd name="connsiteY4468" fmla="*/ 4726795 h 5130710"/>
              <a:gd name="connsiteX4469" fmla="*/ 1561527 w 6842126"/>
              <a:gd name="connsiteY4469" fmla="*/ 4808161 h 5130710"/>
              <a:gd name="connsiteX4470" fmla="*/ 1564603 w 6842126"/>
              <a:gd name="connsiteY4470" fmla="*/ 4779222 h 5130710"/>
              <a:gd name="connsiteX4471" fmla="*/ 1568476 w 6842126"/>
              <a:gd name="connsiteY4471" fmla="*/ 4772548 h 5130710"/>
              <a:gd name="connsiteX4472" fmla="*/ 1589874 w 6842126"/>
              <a:gd name="connsiteY4472" fmla="*/ 4741593 h 5130710"/>
              <a:gd name="connsiteX4473" fmla="*/ 1622077 w 6842126"/>
              <a:gd name="connsiteY4473" fmla="*/ 4683659 h 5130710"/>
              <a:gd name="connsiteX4474" fmla="*/ 1585671 w 6842126"/>
              <a:gd name="connsiteY4474" fmla="*/ 4729921 h 5130710"/>
              <a:gd name="connsiteX4475" fmla="*/ 1584312 w 6842126"/>
              <a:gd name="connsiteY4475" fmla="*/ 4732020 h 5130710"/>
              <a:gd name="connsiteX4476" fmla="*/ 1582426 w 6842126"/>
              <a:gd name="connsiteY4476" fmla="*/ 4733890 h 5130710"/>
              <a:gd name="connsiteX4477" fmla="*/ 1565277 w 6842126"/>
              <a:gd name="connsiteY4477" fmla="*/ 4752963 h 5130710"/>
              <a:gd name="connsiteX4478" fmla="*/ 1553143 w 6842126"/>
              <a:gd name="connsiteY4478" fmla="*/ 4757290 h 5130710"/>
              <a:gd name="connsiteX4479" fmla="*/ 1554668 w 6842126"/>
              <a:gd name="connsiteY4479" fmla="*/ 4751697 h 5130710"/>
              <a:gd name="connsiteX4480" fmla="*/ 1655956 w 6842126"/>
              <a:gd name="connsiteY4480" fmla="*/ 4614127 h 5130710"/>
              <a:gd name="connsiteX4481" fmla="*/ 1684682 w 6842126"/>
              <a:gd name="connsiteY4481" fmla="*/ 4559495 h 5130710"/>
              <a:gd name="connsiteX4482" fmla="*/ 1641550 w 6842126"/>
              <a:gd name="connsiteY4482" fmla="*/ 4618154 h 5130710"/>
              <a:gd name="connsiteX4483" fmla="*/ 1605506 w 6842126"/>
              <a:gd name="connsiteY4483" fmla="*/ 4664604 h 5130710"/>
              <a:gd name="connsiteX4484" fmla="*/ 1596116 w 6842126"/>
              <a:gd name="connsiteY4484" fmla="*/ 4667133 h 5130710"/>
              <a:gd name="connsiteX4485" fmla="*/ 1609710 w 6842126"/>
              <a:gd name="connsiteY4485" fmla="*/ 4645775 h 5130710"/>
              <a:gd name="connsiteX4486" fmla="*/ 1745960 w 6842126"/>
              <a:gd name="connsiteY4486" fmla="*/ 4461170 h 5130710"/>
              <a:gd name="connsiteX4487" fmla="*/ 1745201 w 6842126"/>
              <a:gd name="connsiteY4487" fmla="*/ 4435133 h 5130710"/>
              <a:gd name="connsiteX4488" fmla="*/ 1617074 w 6842126"/>
              <a:gd name="connsiteY4488" fmla="*/ 4606717 h 5130710"/>
              <a:gd name="connsiteX4489" fmla="*/ 1615635 w 6842126"/>
              <a:gd name="connsiteY4489" fmla="*/ 4604673 h 5130710"/>
              <a:gd name="connsiteX4490" fmla="*/ 1616071 w 6842126"/>
              <a:gd name="connsiteY4490" fmla="*/ 4604065 h 5130710"/>
              <a:gd name="connsiteX4491" fmla="*/ 1666523 w 6842126"/>
              <a:gd name="connsiteY4491" fmla="*/ 4524191 h 5130710"/>
              <a:gd name="connsiteX4492" fmla="*/ 1603515 w 6842126"/>
              <a:gd name="connsiteY4492" fmla="*/ 4600913 h 5130710"/>
              <a:gd name="connsiteX4493" fmla="*/ 1565119 w 6842126"/>
              <a:gd name="connsiteY4493" fmla="*/ 4654201 h 5130710"/>
              <a:gd name="connsiteX4494" fmla="*/ 1564115 w 6842126"/>
              <a:gd name="connsiteY4494" fmla="*/ 4655291 h 5130710"/>
              <a:gd name="connsiteX4495" fmla="*/ 1629398 w 6842126"/>
              <a:gd name="connsiteY4495" fmla="*/ 4543747 h 5130710"/>
              <a:gd name="connsiteX4496" fmla="*/ 1646650 w 6842126"/>
              <a:gd name="connsiteY4496" fmla="*/ 4509124 h 5130710"/>
              <a:gd name="connsiteX4497" fmla="*/ 1603848 w 6842126"/>
              <a:gd name="connsiteY4497" fmla="*/ 4571274 h 5130710"/>
              <a:gd name="connsiteX4498" fmla="*/ 1576236 w 6842126"/>
              <a:gd name="connsiteY4498" fmla="*/ 4576458 h 5130710"/>
              <a:gd name="connsiteX4499" fmla="*/ 1541746 w 6842126"/>
              <a:gd name="connsiteY4499" fmla="*/ 4631575 h 5130710"/>
              <a:gd name="connsiteX4500" fmla="*/ 1516460 w 6842126"/>
              <a:gd name="connsiteY4500" fmla="*/ 4658363 h 5130710"/>
              <a:gd name="connsiteX4501" fmla="*/ 1510733 w 6842126"/>
              <a:gd name="connsiteY4501" fmla="*/ 4646360 h 5130710"/>
              <a:gd name="connsiteX4502" fmla="*/ 1463497 w 6842126"/>
              <a:gd name="connsiteY4502" fmla="*/ 4706939 h 5130710"/>
              <a:gd name="connsiteX4503" fmla="*/ 1421511 w 6842126"/>
              <a:gd name="connsiteY4503" fmla="*/ 4738620 h 5130710"/>
              <a:gd name="connsiteX4504" fmla="*/ 1416338 w 6842126"/>
              <a:gd name="connsiteY4504" fmla="*/ 4736786 h 5130710"/>
              <a:gd name="connsiteX4505" fmla="*/ 1360776 w 6842126"/>
              <a:gd name="connsiteY4505" fmla="*/ 4778623 h 5130710"/>
              <a:gd name="connsiteX4506" fmla="*/ 1381428 w 6842126"/>
              <a:gd name="connsiteY4506" fmla="*/ 4734399 h 5130710"/>
              <a:gd name="connsiteX4507" fmla="*/ 1346736 w 6842126"/>
              <a:gd name="connsiteY4507" fmla="*/ 4773652 h 5130710"/>
              <a:gd name="connsiteX4508" fmla="*/ 1378640 w 6842126"/>
              <a:gd name="connsiteY4508" fmla="*/ 4697668 h 5130710"/>
              <a:gd name="connsiteX4509" fmla="*/ 1647914 w 6842126"/>
              <a:gd name="connsiteY4509" fmla="*/ 4308494 h 5130710"/>
              <a:gd name="connsiteX4510" fmla="*/ 1674730 w 6842126"/>
              <a:gd name="connsiteY4510" fmla="*/ 4269614 h 5130710"/>
              <a:gd name="connsiteX4511" fmla="*/ 1678546 w 6842126"/>
              <a:gd name="connsiteY4511" fmla="*/ 4255352 h 5130710"/>
              <a:gd name="connsiteX4512" fmla="*/ 1672453 w 6842126"/>
              <a:gd name="connsiteY4512" fmla="*/ 4260236 h 5130710"/>
              <a:gd name="connsiteX4513" fmla="*/ 1672747 w 6842126"/>
              <a:gd name="connsiteY4513" fmla="*/ 4259458 h 5130710"/>
              <a:gd name="connsiteX4514" fmla="*/ 1661375 w 6842126"/>
              <a:gd name="connsiteY4514" fmla="*/ 4273270 h 5130710"/>
              <a:gd name="connsiteX4515" fmla="*/ 1595581 w 6842126"/>
              <a:gd name="connsiteY4515" fmla="*/ 4362188 h 5130710"/>
              <a:gd name="connsiteX4516" fmla="*/ 1461713 w 6842126"/>
              <a:gd name="connsiteY4516" fmla="*/ 4535896 h 5130710"/>
              <a:gd name="connsiteX4517" fmla="*/ 1407182 w 6842126"/>
              <a:gd name="connsiteY4517" fmla="*/ 4588902 h 5130710"/>
              <a:gd name="connsiteX4518" fmla="*/ 1418430 w 6842126"/>
              <a:gd name="connsiteY4518" fmla="*/ 4557141 h 5130710"/>
              <a:gd name="connsiteX4519" fmla="*/ 1449519 w 6842126"/>
              <a:gd name="connsiteY4519" fmla="*/ 4511627 h 5130710"/>
              <a:gd name="connsiteX4520" fmla="*/ 1642133 w 6842126"/>
              <a:gd name="connsiteY4520" fmla="*/ 4244842 h 5130710"/>
              <a:gd name="connsiteX4521" fmla="*/ 1671740 w 6842126"/>
              <a:gd name="connsiteY4521" fmla="*/ 4202820 h 5130710"/>
              <a:gd name="connsiteX4522" fmla="*/ 1676200 w 6842126"/>
              <a:gd name="connsiteY4522" fmla="*/ 4192466 h 5130710"/>
              <a:gd name="connsiteX4523" fmla="*/ 1616966 w 6842126"/>
              <a:gd name="connsiteY4523" fmla="*/ 4254296 h 5130710"/>
              <a:gd name="connsiteX4524" fmla="*/ 1584697 w 6842126"/>
              <a:gd name="connsiteY4524" fmla="*/ 4297508 h 5130710"/>
              <a:gd name="connsiteX4525" fmla="*/ 1561052 w 6842126"/>
              <a:gd name="connsiteY4525" fmla="*/ 4322675 h 5130710"/>
              <a:gd name="connsiteX4526" fmla="*/ 1559796 w 6842126"/>
              <a:gd name="connsiteY4526" fmla="*/ 4322262 h 5130710"/>
              <a:gd name="connsiteX4527" fmla="*/ 1552721 w 6842126"/>
              <a:gd name="connsiteY4527" fmla="*/ 4330038 h 5130710"/>
              <a:gd name="connsiteX4528" fmla="*/ 1549005 w 6842126"/>
              <a:gd name="connsiteY4528" fmla="*/ 4335681 h 5130710"/>
              <a:gd name="connsiteX4529" fmla="*/ 1529877 w 6842126"/>
              <a:gd name="connsiteY4529" fmla="*/ 4356348 h 5130710"/>
              <a:gd name="connsiteX4530" fmla="*/ 1529318 w 6842126"/>
              <a:gd name="connsiteY4530" fmla="*/ 4347632 h 5130710"/>
              <a:gd name="connsiteX4531" fmla="*/ 1537462 w 6842126"/>
              <a:gd name="connsiteY4531" fmla="*/ 4326871 h 5130710"/>
              <a:gd name="connsiteX4532" fmla="*/ 1542372 w 6842126"/>
              <a:gd name="connsiteY4532" fmla="*/ 4320591 h 5130710"/>
              <a:gd name="connsiteX4533" fmla="*/ 1586072 w 6842126"/>
              <a:gd name="connsiteY4533" fmla="*/ 4254303 h 5130710"/>
              <a:gd name="connsiteX4534" fmla="*/ 1586703 w 6842126"/>
              <a:gd name="connsiteY4534" fmla="*/ 4233001 h 5130710"/>
              <a:gd name="connsiteX4535" fmla="*/ 1639267 w 6842126"/>
              <a:gd name="connsiteY4535" fmla="*/ 4172411 h 5130710"/>
              <a:gd name="connsiteX4536" fmla="*/ 1631809 w 6842126"/>
              <a:gd name="connsiteY4536" fmla="*/ 4169264 h 5130710"/>
              <a:gd name="connsiteX4537" fmla="*/ 1626537 w 6842126"/>
              <a:gd name="connsiteY4537" fmla="*/ 4163549 h 5130710"/>
              <a:gd name="connsiteX4538" fmla="*/ 1624093 w 6842126"/>
              <a:gd name="connsiteY4538" fmla="*/ 4166112 h 5130710"/>
              <a:gd name="connsiteX4539" fmla="*/ 1623883 w 6842126"/>
              <a:gd name="connsiteY4539" fmla="*/ 4163123 h 5130710"/>
              <a:gd name="connsiteX4540" fmla="*/ 1624332 w 6842126"/>
              <a:gd name="connsiteY4540" fmla="*/ 4161621 h 5130710"/>
              <a:gd name="connsiteX4541" fmla="*/ 1624546 w 6842126"/>
              <a:gd name="connsiteY4541" fmla="*/ 4161389 h 5130710"/>
              <a:gd name="connsiteX4542" fmla="*/ 1624054 w 6842126"/>
              <a:gd name="connsiteY4542" fmla="*/ 4160856 h 5130710"/>
              <a:gd name="connsiteX4543" fmla="*/ 1623987 w 6842126"/>
              <a:gd name="connsiteY4543" fmla="*/ 4159761 h 5130710"/>
              <a:gd name="connsiteX4544" fmla="*/ 1642081 w 6842126"/>
              <a:gd name="connsiteY4544" fmla="*/ 4132592 h 5130710"/>
              <a:gd name="connsiteX4545" fmla="*/ 1628758 w 6842126"/>
              <a:gd name="connsiteY4545" fmla="*/ 4143838 h 5130710"/>
              <a:gd name="connsiteX4546" fmla="*/ 1630928 w 6842126"/>
              <a:gd name="connsiteY4546" fmla="*/ 4141126 h 5130710"/>
              <a:gd name="connsiteX4547" fmla="*/ 1600148 w 6842126"/>
              <a:gd name="connsiteY4547" fmla="*/ 4171076 h 5130710"/>
              <a:gd name="connsiteX4548" fmla="*/ 1559758 w 6842126"/>
              <a:gd name="connsiteY4548" fmla="*/ 4208722 h 5130710"/>
              <a:gd name="connsiteX4549" fmla="*/ 1605154 w 6842126"/>
              <a:gd name="connsiteY4549" fmla="*/ 4162623 h 5130710"/>
              <a:gd name="connsiteX4550" fmla="*/ 1619864 w 6842126"/>
              <a:gd name="connsiteY4550" fmla="*/ 4146632 h 5130710"/>
              <a:gd name="connsiteX4551" fmla="*/ 1616944 w 6842126"/>
              <a:gd name="connsiteY4551" fmla="*/ 4146237 h 5130710"/>
              <a:gd name="connsiteX4552" fmla="*/ 1616163 w 6842126"/>
              <a:gd name="connsiteY4552" fmla="*/ 4146701 h 5130710"/>
              <a:gd name="connsiteX4553" fmla="*/ 1611346 w 6842126"/>
              <a:gd name="connsiteY4553" fmla="*/ 4151554 h 5130710"/>
              <a:gd name="connsiteX4554" fmla="*/ 1612818 w 6842126"/>
              <a:gd name="connsiteY4554" fmla="*/ 4149039 h 5130710"/>
              <a:gd name="connsiteX4555" fmla="*/ 1613149 w 6842126"/>
              <a:gd name="connsiteY4555" fmla="*/ 4148493 h 5130710"/>
              <a:gd name="connsiteX4556" fmla="*/ 1611763 w 6842126"/>
              <a:gd name="connsiteY4556" fmla="*/ 4149316 h 5130710"/>
              <a:gd name="connsiteX4557" fmla="*/ 1603039 w 6842126"/>
              <a:gd name="connsiteY4557" fmla="*/ 4157029 h 5130710"/>
              <a:gd name="connsiteX4558" fmla="*/ 1498414 w 6842126"/>
              <a:gd name="connsiteY4558" fmla="*/ 4257149 h 5130710"/>
              <a:gd name="connsiteX4559" fmla="*/ 1592242 w 6842126"/>
              <a:gd name="connsiteY4559" fmla="*/ 4161111 h 5130710"/>
              <a:gd name="connsiteX4560" fmla="*/ 1597736 w 6842126"/>
              <a:gd name="connsiteY4560" fmla="*/ 4152641 h 5130710"/>
              <a:gd name="connsiteX4561" fmla="*/ 1591575 w 6842126"/>
              <a:gd name="connsiteY4561" fmla="*/ 4159344 h 5130710"/>
              <a:gd name="connsiteX4562" fmla="*/ 1537619 w 6842126"/>
              <a:gd name="connsiteY4562" fmla="*/ 4210530 h 5130710"/>
              <a:gd name="connsiteX4563" fmla="*/ 1502277 w 6842126"/>
              <a:gd name="connsiteY4563" fmla="*/ 4242555 h 5130710"/>
              <a:gd name="connsiteX4564" fmla="*/ 1505811 w 6842126"/>
              <a:gd name="connsiteY4564" fmla="*/ 4236698 h 5130710"/>
              <a:gd name="connsiteX4565" fmla="*/ 1505938 w 6842126"/>
              <a:gd name="connsiteY4565" fmla="*/ 4236427 h 5130710"/>
              <a:gd name="connsiteX4566" fmla="*/ 1507395 w 6842126"/>
              <a:gd name="connsiteY4566" fmla="*/ 4234910 h 5130710"/>
              <a:gd name="connsiteX4567" fmla="*/ 1531321 w 6842126"/>
              <a:gd name="connsiteY4567" fmla="*/ 4211398 h 5130710"/>
              <a:gd name="connsiteX4568" fmla="*/ 1512221 w 6842126"/>
              <a:gd name="connsiteY4568" fmla="*/ 4224675 h 5130710"/>
              <a:gd name="connsiteX4569" fmla="*/ 1510543 w 6842126"/>
              <a:gd name="connsiteY4569" fmla="*/ 4226390 h 5130710"/>
              <a:gd name="connsiteX4570" fmla="*/ 1509614 w 6842126"/>
              <a:gd name="connsiteY4570" fmla="*/ 4222976 h 5130710"/>
              <a:gd name="connsiteX4571" fmla="*/ 1504496 w 6842126"/>
              <a:gd name="connsiteY4571" fmla="*/ 4229198 h 5130710"/>
              <a:gd name="connsiteX4572" fmla="*/ 1499324 w 6842126"/>
              <a:gd name="connsiteY4572" fmla="*/ 4237400 h 5130710"/>
              <a:gd name="connsiteX4573" fmla="*/ 1494321 w 6842126"/>
              <a:gd name="connsiteY4573" fmla="*/ 4241871 h 5130710"/>
              <a:gd name="connsiteX4574" fmla="*/ 1507135 w 6842126"/>
              <a:gd name="connsiteY4574" fmla="*/ 4224579 h 5130710"/>
              <a:gd name="connsiteX4575" fmla="*/ 1598417 w 6842126"/>
              <a:gd name="connsiteY4575" fmla="*/ 4135896 h 5130710"/>
              <a:gd name="connsiteX4576" fmla="*/ 1610688 w 6842126"/>
              <a:gd name="connsiteY4576" fmla="*/ 4124072 h 5130710"/>
              <a:gd name="connsiteX4577" fmla="*/ 1615485 w 6842126"/>
              <a:gd name="connsiteY4577" fmla="*/ 4119346 h 5130710"/>
              <a:gd name="connsiteX4578" fmla="*/ 1614959 w 6842126"/>
              <a:gd name="connsiteY4578" fmla="*/ 4119401 h 5130710"/>
              <a:gd name="connsiteX4579" fmla="*/ 1609769 w 6842126"/>
              <a:gd name="connsiteY4579" fmla="*/ 4119708 h 5130710"/>
              <a:gd name="connsiteX4580" fmla="*/ 1608183 w 6842126"/>
              <a:gd name="connsiteY4580" fmla="*/ 4119308 h 5130710"/>
              <a:gd name="connsiteX4581" fmla="*/ 1587550 w 6842126"/>
              <a:gd name="connsiteY4581" fmla="*/ 4138870 h 5130710"/>
              <a:gd name="connsiteX4582" fmla="*/ 1571361 w 6842126"/>
              <a:gd name="connsiteY4582" fmla="*/ 4154627 h 5130710"/>
              <a:gd name="connsiteX4583" fmla="*/ 1565583 w 6842126"/>
              <a:gd name="connsiteY4583" fmla="*/ 4162559 h 5130710"/>
              <a:gd name="connsiteX4584" fmla="*/ 1559940 w 6842126"/>
              <a:gd name="connsiteY4584" fmla="*/ 4165742 h 5130710"/>
              <a:gd name="connsiteX4585" fmla="*/ 1550595 w 6842126"/>
              <a:gd name="connsiteY4585" fmla="*/ 4174838 h 5130710"/>
              <a:gd name="connsiteX4586" fmla="*/ 1522540 w 6842126"/>
              <a:gd name="connsiteY4586" fmla="*/ 4202266 h 5130710"/>
              <a:gd name="connsiteX4587" fmla="*/ 1527730 w 6842126"/>
              <a:gd name="connsiteY4587" fmla="*/ 4191514 h 5130710"/>
              <a:gd name="connsiteX4588" fmla="*/ 1529487 w 6842126"/>
              <a:gd name="connsiteY4588" fmla="*/ 4190009 h 5130710"/>
              <a:gd name="connsiteX4589" fmla="*/ 1531021 w 6842126"/>
              <a:gd name="connsiteY4589" fmla="*/ 4186343 h 5130710"/>
              <a:gd name="connsiteX4590" fmla="*/ 1542415 w 6842126"/>
              <a:gd name="connsiteY4590" fmla="*/ 4164909 h 5130710"/>
              <a:gd name="connsiteX4591" fmla="*/ 1553435 w 6842126"/>
              <a:gd name="connsiteY4591" fmla="*/ 4144905 h 5130710"/>
              <a:gd name="connsiteX4592" fmla="*/ 1554927 w 6842126"/>
              <a:gd name="connsiteY4592" fmla="*/ 4141933 h 5130710"/>
              <a:gd name="connsiteX4593" fmla="*/ 1572460 w 6842126"/>
              <a:gd name="connsiteY4593" fmla="*/ 4123825 h 5130710"/>
              <a:gd name="connsiteX4594" fmla="*/ 1555110 w 6842126"/>
              <a:gd name="connsiteY4594" fmla="*/ 4149136 h 5130710"/>
              <a:gd name="connsiteX4595" fmla="*/ 1547764 w 6842126"/>
              <a:gd name="connsiteY4595" fmla="*/ 4162747 h 5130710"/>
              <a:gd name="connsiteX4596" fmla="*/ 1546457 w 6842126"/>
              <a:gd name="connsiteY4596" fmla="*/ 4165251 h 5130710"/>
              <a:gd name="connsiteX4597" fmla="*/ 1558915 w 6842126"/>
              <a:gd name="connsiteY4597" fmla="*/ 4149283 h 5130710"/>
              <a:gd name="connsiteX4598" fmla="*/ 1580429 w 6842126"/>
              <a:gd name="connsiteY4598" fmla="*/ 4123673 h 5130710"/>
              <a:gd name="connsiteX4599" fmla="*/ 1597073 w 6842126"/>
              <a:gd name="connsiteY4599" fmla="*/ 4103425 h 5130710"/>
              <a:gd name="connsiteX4600" fmla="*/ 1597514 w 6842126"/>
              <a:gd name="connsiteY4600" fmla="*/ 4099981 h 5130710"/>
              <a:gd name="connsiteX4601" fmla="*/ 1599013 w 6842126"/>
              <a:gd name="connsiteY4601" fmla="*/ 4096359 h 5130710"/>
              <a:gd name="connsiteX4602" fmla="*/ 1601721 w 6842126"/>
              <a:gd name="connsiteY4602" fmla="*/ 4093555 h 5130710"/>
              <a:gd name="connsiteX4603" fmla="*/ 1587398 w 6842126"/>
              <a:gd name="connsiteY4603" fmla="*/ 4106751 h 5130710"/>
              <a:gd name="connsiteX4604" fmla="*/ 1614241 w 6842126"/>
              <a:gd name="connsiteY4604" fmla="*/ 4076865 h 5130710"/>
              <a:gd name="connsiteX4605" fmla="*/ 1607280 w 6842126"/>
              <a:gd name="connsiteY4605" fmla="*/ 4083373 h 5130710"/>
              <a:gd name="connsiteX4606" fmla="*/ 1604959 w 6842126"/>
              <a:gd name="connsiteY4606" fmla="*/ 4085779 h 5130710"/>
              <a:gd name="connsiteX4607" fmla="*/ 1586525 w 6842126"/>
              <a:gd name="connsiteY4607" fmla="*/ 4105982 h 5130710"/>
              <a:gd name="connsiteX4608" fmla="*/ 1577255 w 6842126"/>
              <a:gd name="connsiteY4608" fmla="*/ 4116147 h 5130710"/>
              <a:gd name="connsiteX4609" fmla="*/ 1568896 w 6842126"/>
              <a:gd name="connsiteY4609" fmla="*/ 4125313 h 5130710"/>
              <a:gd name="connsiteX4610" fmla="*/ 1560337 w 6842126"/>
              <a:gd name="connsiteY4610" fmla="*/ 4132246 h 5130710"/>
              <a:gd name="connsiteX4611" fmla="*/ 1564460 w 6842126"/>
              <a:gd name="connsiteY4611" fmla="*/ 4121147 h 5130710"/>
              <a:gd name="connsiteX4612" fmla="*/ 1569841 w 6842126"/>
              <a:gd name="connsiteY4612" fmla="*/ 4109355 h 5130710"/>
              <a:gd name="connsiteX4613" fmla="*/ 1567275 w 6842126"/>
              <a:gd name="connsiteY4613" fmla="*/ 4111561 h 5130710"/>
              <a:gd name="connsiteX4614" fmla="*/ 1562462 w 6842126"/>
              <a:gd name="connsiteY4614" fmla="*/ 4109785 h 5130710"/>
              <a:gd name="connsiteX4615" fmla="*/ 1571834 w 6842126"/>
              <a:gd name="connsiteY4615" fmla="*/ 4099117 h 5130710"/>
              <a:gd name="connsiteX4616" fmla="*/ 1571687 w 6842126"/>
              <a:gd name="connsiteY4616" fmla="*/ 4097447 h 5130710"/>
              <a:gd name="connsiteX4617" fmla="*/ 1567745 w 6842126"/>
              <a:gd name="connsiteY4617" fmla="*/ 4100631 h 5130710"/>
              <a:gd name="connsiteX4618" fmla="*/ 1567473 w 6842126"/>
              <a:gd name="connsiteY4618" fmla="*/ 4101141 h 5130710"/>
              <a:gd name="connsiteX4619" fmla="*/ 1566834 w 6842126"/>
              <a:gd name="connsiteY4619" fmla="*/ 4101366 h 5130710"/>
              <a:gd name="connsiteX4620" fmla="*/ 1564482 w 6842126"/>
              <a:gd name="connsiteY4620" fmla="*/ 4103265 h 5130710"/>
              <a:gd name="connsiteX4621" fmla="*/ 1550652 w 6842126"/>
              <a:gd name="connsiteY4621" fmla="*/ 4117917 h 5130710"/>
              <a:gd name="connsiteX4622" fmla="*/ 1452540 w 6842126"/>
              <a:gd name="connsiteY4622" fmla="*/ 4226000 h 5130710"/>
              <a:gd name="connsiteX4623" fmla="*/ 1477747 w 6842126"/>
              <a:gd name="connsiteY4623" fmla="*/ 4178061 h 5130710"/>
              <a:gd name="connsiteX4624" fmla="*/ 1414385 w 6842126"/>
              <a:gd name="connsiteY4624" fmla="*/ 4251782 h 5130710"/>
              <a:gd name="connsiteX4625" fmla="*/ 1405161 w 6842126"/>
              <a:gd name="connsiteY4625" fmla="*/ 4264660 h 5130710"/>
              <a:gd name="connsiteX4626" fmla="*/ 1412521 w 6842126"/>
              <a:gd name="connsiteY4626" fmla="*/ 4251863 h 5130710"/>
              <a:gd name="connsiteX4627" fmla="*/ 1387819 w 6842126"/>
              <a:gd name="connsiteY4627" fmla="*/ 4270105 h 5130710"/>
              <a:gd name="connsiteX4628" fmla="*/ 1356470 w 6842126"/>
              <a:gd name="connsiteY4628" fmla="*/ 4294744 h 5130710"/>
              <a:gd name="connsiteX4629" fmla="*/ 1347436 w 6842126"/>
              <a:gd name="connsiteY4629" fmla="*/ 4304142 h 5130710"/>
              <a:gd name="connsiteX4630" fmla="*/ 1430841 w 6842126"/>
              <a:gd name="connsiteY4630" fmla="*/ 4193905 h 5130710"/>
              <a:gd name="connsiteX4631" fmla="*/ 1439869 w 6842126"/>
              <a:gd name="connsiteY4631" fmla="*/ 4182327 h 5130710"/>
              <a:gd name="connsiteX4632" fmla="*/ 1451450 w 6842126"/>
              <a:gd name="connsiteY4632" fmla="*/ 4160178 h 5130710"/>
              <a:gd name="connsiteX4633" fmla="*/ 1442890 w 6842126"/>
              <a:gd name="connsiteY4633" fmla="*/ 4167727 h 5130710"/>
              <a:gd name="connsiteX4634" fmla="*/ 1464765 w 6842126"/>
              <a:gd name="connsiteY4634" fmla="*/ 4129217 h 5130710"/>
              <a:gd name="connsiteX4635" fmla="*/ 1454450 w 6842126"/>
              <a:gd name="connsiteY4635" fmla="*/ 4136191 h 5130710"/>
              <a:gd name="connsiteX4636" fmla="*/ 1441024 w 6842126"/>
              <a:gd name="connsiteY4636" fmla="*/ 4137022 h 5130710"/>
              <a:gd name="connsiteX4637" fmla="*/ 1430711 w 6842126"/>
              <a:gd name="connsiteY4637" fmla="*/ 4137801 h 5130710"/>
              <a:gd name="connsiteX4638" fmla="*/ 1426414 w 6842126"/>
              <a:gd name="connsiteY4638" fmla="*/ 4148060 h 5130710"/>
              <a:gd name="connsiteX4639" fmla="*/ 1417455 w 6842126"/>
              <a:gd name="connsiteY4639" fmla="*/ 4162293 h 5130710"/>
              <a:gd name="connsiteX4640" fmla="*/ 1419934 w 6842126"/>
              <a:gd name="connsiteY4640" fmla="*/ 4149116 h 5130710"/>
              <a:gd name="connsiteX4641" fmla="*/ 1420468 w 6842126"/>
              <a:gd name="connsiteY4641" fmla="*/ 4150178 h 5130710"/>
              <a:gd name="connsiteX4642" fmla="*/ 1419680 w 6842126"/>
              <a:gd name="connsiteY4642" fmla="*/ 4152116 h 5130710"/>
              <a:gd name="connsiteX4643" fmla="*/ 1420810 w 6842126"/>
              <a:gd name="connsiteY4643" fmla="*/ 4150863 h 5130710"/>
              <a:gd name="connsiteX4644" fmla="*/ 1420468 w 6842126"/>
              <a:gd name="connsiteY4644" fmla="*/ 4150178 h 5130710"/>
              <a:gd name="connsiteX4645" fmla="*/ 1421913 w 6842126"/>
              <a:gd name="connsiteY4645" fmla="*/ 4146615 h 5130710"/>
              <a:gd name="connsiteX4646" fmla="*/ 1423466 w 6842126"/>
              <a:gd name="connsiteY4646" fmla="*/ 4144652 h 5130710"/>
              <a:gd name="connsiteX4647" fmla="*/ 1424618 w 6842126"/>
              <a:gd name="connsiteY4647" fmla="*/ 4142095 h 5130710"/>
              <a:gd name="connsiteX4648" fmla="*/ 1422753 w 6842126"/>
              <a:gd name="connsiteY4648" fmla="*/ 4131933 h 5130710"/>
              <a:gd name="connsiteX4649" fmla="*/ 1444573 w 6842126"/>
              <a:gd name="connsiteY4649" fmla="*/ 4091595 h 5130710"/>
              <a:gd name="connsiteX4650" fmla="*/ 1443672 w 6842126"/>
              <a:gd name="connsiteY4650" fmla="*/ 4083456 h 5130710"/>
              <a:gd name="connsiteX4651" fmla="*/ 1451499 w 6842126"/>
              <a:gd name="connsiteY4651" fmla="*/ 4066338 h 5130710"/>
              <a:gd name="connsiteX4652" fmla="*/ 1453406 w 6842126"/>
              <a:gd name="connsiteY4652" fmla="*/ 4063390 h 5130710"/>
              <a:gd name="connsiteX4653" fmla="*/ 1450068 w 6842126"/>
              <a:gd name="connsiteY4653" fmla="*/ 4067025 h 5130710"/>
              <a:gd name="connsiteX4654" fmla="*/ 1440609 w 6842126"/>
              <a:gd name="connsiteY4654" fmla="*/ 4077498 h 5130710"/>
              <a:gd name="connsiteX4655" fmla="*/ 1401725 w 6842126"/>
              <a:gd name="connsiteY4655" fmla="*/ 4141856 h 5130710"/>
              <a:gd name="connsiteX4656" fmla="*/ 1369244 w 6842126"/>
              <a:gd name="connsiteY4656" fmla="*/ 4202296 h 5130710"/>
              <a:gd name="connsiteX4657" fmla="*/ 1365349 w 6842126"/>
              <a:gd name="connsiteY4657" fmla="*/ 4205164 h 5130710"/>
              <a:gd name="connsiteX4658" fmla="*/ 1356637 w 6842126"/>
              <a:gd name="connsiteY4658" fmla="*/ 4212419 h 5130710"/>
              <a:gd name="connsiteX4659" fmla="*/ 1365586 w 6842126"/>
              <a:gd name="connsiteY4659" fmla="*/ 4192684 h 5130710"/>
              <a:gd name="connsiteX4660" fmla="*/ 1354222 w 6842126"/>
              <a:gd name="connsiteY4660" fmla="*/ 4210254 h 5130710"/>
              <a:gd name="connsiteX4661" fmla="*/ 1350610 w 6842126"/>
              <a:gd name="connsiteY4661" fmla="*/ 4206698 h 5130710"/>
              <a:gd name="connsiteX4662" fmla="*/ 1345392 w 6842126"/>
              <a:gd name="connsiteY4662" fmla="*/ 4211749 h 5130710"/>
              <a:gd name="connsiteX4663" fmla="*/ 1354330 w 6842126"/>
              <a:gd name="connsiteY4663" fmla="*/ 4193454 h 5130710"/>
              <a:gd name="connsiteX4664" fmla="*/ 1357968 w 6842126"/>
              <a:gd name="connsiteY4664" fmla="*/ 4188255 h 5130710"/>
              <a:gd name="connsiteX4665" fmla="*/ 1360259 w 6842126"/>
              <a:gd name="connsiteY4665" fmla="*/ 4186226 h 5130710"/>
              <a:gd name="connsiteX4666" fmla="*/ 1358183 w 6842126"/>
              <a:gd name="connsiteY4666" fmla="*/ 4185571 h 5130710"/>
              <a:gd name="connsiteX4667" fmla="*/ 1370141 w 6842126"/>
              <a:gd name="connsiteY4667" fmla="*/ 4161093 h 5130710"/>
              <a:gd name="connsiteX4668" fmla="*/ 1375709 w 6842126"/>
              <a:gd name="connsiteY4668" fmla="*/ 4155135 h 5130710"/>
              <a:gd name="connsiteX4669" fmla="*/ 1388994 w 6842126"/>
              <a:gd name="connsiteY4669" fmla="*/ 4142052 h 5130710"/>
              <a:gd name="connsiteX4670" fmla="*/ 1403035 w 6842126"/>
              <a:gd name="connsiteY4670" fmla="*/ 4124293 h 5130710"/>
              <a:gd name="connsiteX4671" fmla="*/ 1375115 w 6842126"/>
              <a:gd name="connsiteY4671" fmla="*/ 4151337 h 5130710"/>
              <a:gd name="connsiteX4672" fmla="*/ 1374777 w 6842126"/>
              <a:gd name="connsiteY4672" fmla="*/ 4151606 h 5130710"/>
              <a:gd name="connsiteX4673" fmla="*/ 1378037 w 6842126"/>
              <a:gd name="connsiteY4673" fmla="*/ 4144933 h 5130710"/>
              <a:gd name="connsiteX4674" fmla="*/ 1409300 w 6842126"/>
              <a:gd name="connsiteY4674" fmla="*/ 4088979 h 5130710"/>
              <a:gd name="connsiteX4675" fmla="*/ 1420632 w 6842126"/>
              <a:gd name="connsiteY4675" fmla="*/ 4069840 h 5130710"/>
              <a:gd name="connsiteX4676" fmla="*/ 1417206 w 6842126"/>
              <a:gd name="connsiteY4676" fmla="*/ 4073687 h 5130710"/>
              <a:gd name="connsiteX4677" fmla="*/ 1368740 w 6842126"/>
              <a:gd name="connsiteY4677" fmla="*/ 4123205 h 5130710"/>
              <a:gd name="connsiteX4678" fmla="*/ 1375959 w 6842126"/>
              <a:gd name="connsiteY4678" fmla="*/ 4111986 h 5130710"/>
              <a:gd name="connsiteX4679" fmla="*/ 1425727 w 6842126"/>
              <a:gd name="connsiteY4679" fmla="*/ 4047185 h 5130710"/>
              <a:gd name="connsiteX4680" fmla="*/ 1430002 w 6842126"/>
              <a:gd name="connsiteY4680" fmla="*/ 4041456 h 5130710"/>
              <a:gd name="connsiteX4681" fmla="*/ 1430764 w 6842126"/>
              <a:gd name="connsiteY4681" fmla="*/ 4036687 h 5130710"/>
              <a:gd name="connsiteX4682" fmla="*/ 1445800 w 6842126"/>
              <a:gd name="connsiteY4682" fmla="*/ 4020290 h 5130710"/>
              <a:gd name="connsiteX4683" fmla="*/ 1451042 w 6842126"/>
              <a:gd name="connsiteY4683" fmla="*/ 4013266 h 5130710"/>
              <a:gd name="connsiteX4684" fmla="*/ 1435224 w 6842126"/>
              <a:gd name="connsiteY4684" fmla="*/ 4027355 h 5130710"/>
              <a:gd name="connsiteX4685" fmla="*/ 1436096 w 6842126"/>
              <a:gd name="connsiteY4685" fmla="*/ 4025643 h 5130710"/>
              <a:gd name="connsiteX4686" fmla="*/ 1454981 w 6842126"/>
              <a:gd name="connsiteY4686" fmla="*/ 3984863 h 5130710"/>
              <a:gd name="connsiteX4687" fmla="*/ 1418252 w 6842126"/>
              <a:gd name="connsiteY4687" fmla="*/ 4037622 h 5130710"/>
              <a:gd name="connsiteX4688" fmla="*/ 1409362 w 6842126"/>
              <a:gd name="connsiteY4688" fmla="*/ 4048712 h 5130710"/>
              <a:gd name="connsiteX4689" fmla="*/ 1414140 w 6842126"/>
              <a:gd name="connsiteY4689" fmla="*/ 4030847 h 5130710"/>
              <a:gd name="connsiteX4690" fmla="*/ 1412081 w 6842126"/>
              <a:gd name="connsiteY4690" fmla="*/ 4033614 h 5130710"/>
              <a:gd name="connsiteX4691" fmla="*/ 1350371 w 6842126"/>
              <a:gd name="connsiteY4691" fmla="*/ 4118723 h 5130710"/>
              <a:gd name="connsiteX4692" fmla="*/ 1330707 w 6842126"/>
              <a:gd name="connsiteY4692" fmla="*/ 4143903 h 5130710"/>
              <a:gd name="connsiteX4693" fmla="*/ 1341673 w 6842126"/>
              <a:gd name="connsiteY4693" fmla="*/ 4127166 h 5130710"/>
              <a:gd name="connsiteX4694" fmla="*/ 1371987 w 6842126"/>
              <a:gd name="connsiteY4694" fmla="*/ 4083382 h 5130710"/>
              <a:gd name="connsiteX4695" fmla="*/ 1406397 w 6842126"/>
              <a:gd name="connsiteY4695" fmla="*/ 4034231 h 5130710"/>
              <a:gd name="connsiteX4696" fmla="*/ 1365739 w 6842126"/>
              <a:gd name="connsiteY4696" fmla="*/ 4066730 h 5130710"/>
              <a:gd name="connsiteX4697" fmla="*/ 1327252 w 6842126"/>
              <a:gd name="connsiteY4697" fmla="*/ 4108616 h 5130710"/>
              <a:gd name="connsiteX4698" fmla="*/ 1341101 w 6842126"/>
              <a:gd name="connsiteY4698" fmla="*/ 4084326 h 5130710"/>
              <a:gd name="connsiteX4699" fmla="*/ 1346623 w 6842126"/>
              <a:gd name="connsiteY4699" fmla="*/ 4071857 h 5130710"/>
              <a:gd name="connsiteX4700" fmla="*/ 1422166 w 6842126"/>
              <a:gd name="connsiteY4700" fmla="*/ 3955436 h 5130710"/>
              <a:gd name="connsiteX4701" fmla="*/ 1421559 w 6842126"/>
              <a:gd name="connsiteY4701" fmla="*/ 3944976 h 5130710"/>
              <a:gd name="connsiteX4702" fmla="*/ 1442817 w 6842126"/>
              <a:gd name="connsiteY4702" fmla="*/ 3913946 h 5130710"/>
              <a:gd name="connsiteX4703" fmla="*/ 1435112 w 6842126"/>
              <a:gd name="connsiteY4703" fmla="*/ 3905666 h 5130710"/>
              <a:gd name="connsiteX4704" fmla="*/ 1458191 w 6842126"/>
              <a:gd name="connsiteY4704" fmla="*/ 3863850 h 5130710"/>
              <a:gd name="connsiteX4705" fmla="*/ 1457825 w 6842126"/>
              <a:gd name="connsiteY4705" fmla="*/ 3863293 h 5130710"/>
              <a:gd name="connsiteX4706" fmla="*/ 1457364 w 6842126"/>
              <a:gd name="connsiteY4706" fmla="*/ 3862596 h 5130710"/>
              <a:gd name="connsiteX4707" fmla="*/ 1457211 w 6842126"/>
              <a:gd name="connsiteY4707" fmla="*/ 3862364 h 5130710"/>
              <a:gd name="connsiteX4708" fmla="*/ 1457087 w 6842126"/>
              <a:gd name="connsiteY4708" fmla="*/ 3862179 h 5130710"/>
              <a:gd name="connsiteX4709" fmla="*/ 1457364 w 6842126"/>
              <a:gd name="connsiteY4709" fmla="*/ 3862596 h 5130710"/>
              <a:gd name="connsiteX4710" fmla="*/ 1458191 w 6842126"/>
              <a:gd name="connsiteY4710" fmla="*/ 3863850 h 5130710"/>
              <a:gd name="connsiteX4711" fmla="*/ 1435674 w 6842126"/>
              <a:gd name="connsiteY4711" fmla="*/ 3896356 h 5130710"/>
              <a:gd name="connsiteX4712" fmla="*/ 1416527 w 6842126"/>
              <a:gd name="connsiteY4712" fmla="*/ 3918586 h 5130710"/>
              <a:gd name="connsiteX4713" fmla="*/ 1415607 w 6842126"/>
              <a:gd name="connsiteY4713" fmla="*/ 3920013 h 5130710"/>
              <a:gd name="connsiteX4714" fmla="*/ 1416599 w 6842126"/>
              <a:gd name="connsiteY4714" fmla="*/ 3921253 h 5130710"/>
              <a:gd name="connsiteX4715" fmla="*/ 1416651 w 6842126"/>
              <a:gd name="connsiteY4715" fmla="*/ 3925889 h 5130710"/>
              <a:gd name="connsiteX4716" fmla="*/ 1414641 w 6842126"/>
              <a:gd name="connsiteY4716" fmla="*/ 3926545 h 5130710"/>
              <a:gd name="connsiteX4717" fmla="*/ 1412953 w 6842126"/>
              <a:gd name="connsiteY4717" fmla="*/ 3925126 h 5130710"/>
              <a:gd name="connsiteX4718" fmla="*/ 1413032 w 6842126"/>
              <a:gd name="connsiteY4718" fmla="*/ 3924011 h 5130710"/>
              <a:gd name="connsiteX4719" fmla="*/ 1398999 w 6842126"/>
              <a:gd name="connsiteY4719" fmla="*/ 3945808 h 5130710"/>
              <a:gd name="connsiteX4720" fmla="*/ 1416739 w 6842126"/>
              <a:gd name="connsiteY4720" fmla="*/ 3902676 h 5130710"/>
              <a:gd name="connsiteX4721" fmla="*/ 1413196 w 6842126"/>
              <a:gd name="connsiteY4721" fmla="*/ 3905003 h 5130710"/>
              <a:gd name="connsiteX4722" fmla="*/ 1350107 w 6842126"/>
              <a:gd name="connsiteY4722" fmla="*/ 3981011 h 5130710"/>
              <a:gd name="connsiteX4723" fmla="*/ 1315534 w 6842126"/>
              <a:gd name="connsiteY4723" fmla="*/ 4027122 h 5130710"/>
              <a:gd name="connsiteX4724" fmla="*/ 1294301 w 6842126"/>
              <a:gd name="connsiteY4724" fmla="*/ 4057102 h 5130710"/>
              <a:gd name="connsiteX4725" fmla="*/ 1285894 w 6842126"/>
              <a:gd name="connsiteY4725" fmla="*/ 4068176 h 5130710"/>
              <a:gd name="connsiteX4726" fmla="*/ 1280425 w 6842126"/>
              <a:gd name="connsiteY4726" fmla="*/ 4061979 h 5130710"/>
              <a:gd name="connsiteX4727" fmla="*/ 1289161 w 6842126"/>
              <a:gd name="connsiteY4727" fmla="*/ 4047699 h 5130710"/>
              <a:gd name="connsiteX4728" fmla="*/ 1303098 w 6842126"/>
              <a:gd name="connsiteY4728" fmla="*/ 4030582 h 5130710"/>
              <a:gd name="connsiteX4729" fmla="*/ 1327284 w 6842126"/>
              <a:gd name="connsiteY4729" fmla="*/ 3995025 h 5130710"/>
              <a:gd name="connsiteX4730" fmla="*/ 1322912 w 6842126"/>
              <a:gd name="connsiteY4730" fmla="*/ 3997742 h 5130710"/>
              <a:gd name="connsiteX4731" fmla="*/ 1348068 w 6842126"/>
              <a:gd name="connsiteY4731" fmla="*/ 3962053 h 5130710"/>
              <a:gd name="connsiteX4732" fmla="*/ 1370885 w 6842126"/>
              <a:gd name="connsiteY4732" fmla="*/ 3928427 h 5130710"/>
              <a:gd name="connsiteX4733" fmla="*/ 1360227 w 6842126"/>
              <a:gd name="connsiteY4733" fmla="*/ 3939587 h 5130710"/>
              <a:gd name="connsiteX4734" fmla="*/ 1360020 w 6842126"/>
              <a:gd name="connsiteY4734" fmla="*/ 3936598 h 5130710"/>
              <a:gd name="connsiteX4735" fmla="*/ 1360469 w 6842126"/>
              <a:gd name="connsiteY4735" fmla="*/ 3935096 h 5130710"/>
              <a:gd name="connsiteX4736" fmla="*/ 1383120 w 6842126"/>
              <a:gd name="connsiteY4736" fmla="*/ 3910265 h 5130710"/>
              <a:gd name="connsiteX4737" fmla="*/ 1382365 w 6842126"/>
              <a:gd name="connsiteY4737" fmla="*/ 3911510 h 5130710"/>
              <a:gd name="connsiteX4738" fmla="*/ 1404023 w 6842126"/>
              <a:gd name="connsiteY4738" fmla="*/ 3879594 h 5130710"/>
              <a:gd name="connsiteX4739" fmla="*/ 1400125 w 6842126"/>
              <a:gd name="connsiteY4739" fmla="*/ 3884289 h 5130710"/>
              <a:gd name="connsiteX4740" fmla="*/ 1398292 w 6842126"/>
              <a:gd name="connsiteY4740" fmla="*/ 3886923 h 5130710"/>
              <a:gd name="connsiteX4741" fmla="*/ 1384760 w 6842126"/>
              <a:gd name="connsiteY4741" fmla="*/ 3900544 h 5130710"/>
              <a:gd name="connsiteX4742" fmla="*/ 1364894 w 6842126"/>
              <a:gd name="connsiteY4742" fmla="*/ 3917312 h 5130710"/>
              <a:gd name="connsiteX4743" fmla="*/ 1407413 w 6842126"/>
              <a:gd name="connsiteY4743" fmla="*/ 3870283 h 5130710"/>
              <a:gd name="connsiteX4744" fmla="*/ 1402217 w 6842126"/>
              <a:gd name="connsiteY4744" fmla="*/ 3869891 h 5130710"/>
              <a:gd name="connsiteX4745" fmla="*/ 1373626 w 6842126"/>
              <a:gd name="connsiteY4745" fmla="*/ 3898693 h 5130710"/>
              <a:gd name="connsiteX4746" fmla="*/ 1348599 w 6842126"/>
              <a:gd name="connsiteY4746" fmla="*/ 3934481 h 5130710"/>
              <a:gd name="connsiteX4747" fmla="*/ 1316400 w 6842126"/>
              <a:gd name="connsiteY4747" fmla="*/ 3980527 h 5130710"/>
              <a:gd name="connsiteX4748" fmla="*/ 1326817 w 6842126"/>
              <a:gd name="connsiteY4748" fmla="*/ 3971180 h 5130710"/>
              <a:gd name="connsiteX4749" fmla="*/ 1343331 w 6842126"/>
              <a:gd name="connsiteY4749" fmla="*/ 3953811 h 5130710"/>
              <a:gd name="connsiteX4750" fmla="*/ 1338516 w 6842126"/>
              <a:gd name="connsiteY4750" fmla="*/ 3962588 h 5130710"/>
              <a:gd name="connsiteX4751" fmla="*/ 1311130 w 6842126"/>
              <a:gd name="connsiteY4751" fmla="*/ 4000281 h 5130710"/>
              <a:gd name="connsiteX4752" fmla="*/ 1299320 w 6842126"/>
              <a:gd name="connsiteY4752" fmla="*/ 4019844 h 5130710"/>
              <a:gd name="connsiteX4753" fmla="*/ 1299213 w 6842126"/>
              <a:gd name="connsiteY4753" fmla="*/ 4019301 h 5130710"/>
              <a:gd name="connsiteX4754" fmla="*/ 1289745 w 6842126"/>
              <a:gd name="connsiteY4754" fmla="*/ 4027149 h 5130710"/>
              <a:gd name="connsiteX4755" fmla="*/ 1286259 w 6842126"/>
              <a:gd name="connsiteY4755" fmla="*/ 4030147 h 5130710"/>
              <a:gd name="connsiteX4756" fmla="*/ 1289714 w 6842126"/>
              <a:gd name="connsiteY4756" fmla="*/ 4023800 h 5130710"/>
              <a:gd name="connsiteX4757" fmla="*/ 1308856 w 6842126"/>
              <a:gd name="connsiteY4757" fmla="*/ 3991071 h 5130710"/>
              <a:gd name="connsiteX4758" fmla="*/ 1281520 w 6842126"/>
              <a:gd name="connsiteY4758" fmla="*/ 4028387 h 5130710"/>
              <a:gd name="connsiteX4759" fmla="*/ 1251473 w 6842126"/>
              <a:gd name="connsiteY4759" fmla="*/ 4067897 h 5130710"/>
              <a:gd name="connsiteX4760" fmla="*/ 1251021 w 6842126"/>
              <a:gd name="connsiteY4760" fmla="*/ 4061445 h 5130710"/>
              <a:gd name="connsiteX4761" fmla="*/ 1250904 w 6842126"/>
              <a:gd name="connsiteY4761" fmla="*/ 4061339 h 5130710"/>
              <a:gd name="connsiteX4762" fmla="*/ 1254529 w 6842126"/>
              <a:gd name="connsiteY4762" fmla="*/ 4058016 h 5130710"/>
              <a:gd name="connsiteX4763" fmla="*/ 1279836 w 6842126"/>
              <a:gd name="connsiteY4763" fmla="*/ 4016247 h 5130710"/>
              <a:gd name="connsiteX4764" fmla="*/ 1211105 w 6842126"/>
              <a:gd name="connsiteY4764" fmla="*/ 4098619 h 5130710"/>
              <a:gd name="connsiteX4765" fmla="*/ 1179872 w 6842126"/>
              <a:gd name="connsiteY4765" fmla="*/ 4129716 h 5130710"/>
              <a:gd name="connsiteX4766" fmla="*/ 1179305 w 6842126"/>
              <a:gd name="connsiteY4766" fmla="*/ 4130327 h 5130710"/>
              <a:gd name="connsiteX4767" fmla="*/ 1193162 w 6842126"/>
              <a:gd name="connsiteY4767" fmla="*/ 4106604 h 5130710"/>
              <a:gd name="connsiteX4768" fmla="*/ 1219232 w 6842126"/>
              <a:gd name="connsiteY4768" fmla="*/ 4070336 h 5130710"/>
              <a:gd name="connsiteX4769" fmla="*/ 1255883 w 6842126"/>
              <a:gd name="connsiteY4769" fmla="*/ 4005995 h 5130710"/>
              <a:gd name="connsiteX4770" fmla="*/ 1238234 w 6842126"/>
              <a:gd name="connsiteY4770" fmla="*/ 4030823 h 5130710"/>
              <a:gd name="connsiteX4771" fmla="*/ 1229883 w 6842126"/>
              <a:gd name="connsiteY4771" fmla="*/ 4040730 h 5130710"/>
              <a:gd name="connsiteX4772" fmla="*/ 1197244 w 6842126"/>
              <a:gd name="connsiteY4772" fmla="*/ 4062062 h 5130710"/>
              <a:gd name="connsiteX4773" fmla="*/ 1232195 w 6842126"/>
              <a:gd name="connsiteY4773" fmla="*/ 4007535 h 5130710"/>
              <a:gd name="connsiteX4774" fmla="*/ 1189883 w 6842126"/>
              <a:gd name="connsiteY4774" fmla="*/ 4051172 h 5130710"/>
              <a:gd name="connsiteX4775" fmla="*/ 1149709 w 6842126"/>
              <a:gd name="connsiteY4775" fmla="*/ 4099209 h 5130710"/>
              <a:gd name="connsiteX4776" fmla="*/ 1125066 w 6842126"/>
              <a:gd name="connsiteY4776" fmla="*/ 4115868 h 5130710"/>
              <a:gd name="connsiteX4777" fmla="*/ 1110049 w 6842126"/>
              <a:gd name="connsiteY4777" fmla="*/ 4133916 h 5130710"/>
              <a:gd name="connsiteX4778" fmla="*/ 1215581 w 6842126"/>
              <a:gd name="connsiteY4778" fmla="*/ 3974796 h 5130710"/>
              <a:gd name="connsiteX4779" fmla="*/ 1303364 w 6842126"/>
              <a:gd name="connsiteY4779" fmla="*/ 3851779 h 5130710"/>
              <a:gd name="connsiteX4780" fmla="*/ 1299980 w 6842126"/>
              <a:gd name="connsiteY4780" fmla="*/ 3851727 h 5130710"/>
              <a:gd name="connsiteX4781" fmla="*/ 1303148 w 6842126"/>
              <a:gd name="connsiteY4781" fmla="*/ 3849190 h 5130710"/>
              <a:gd name="connsiteX4782" fmla="*/ 1303921 w 6842126"/>
              <a:gd name="connsiteY4782" fmla="*/ 3851000 h 5130710"/>
              <a:gd name="connsiteX4783" fmla="*/ 1313391 w 6842126"/>
              <a:gd name="connsiteY4783" fmla="*/ 3837730 h 5130710"/>
              <a:gd name="connsiteX4784" fmla="*/ 1314052 w 6842126"/>
              <a:gd name="connsiteY4784" fmla="*/ 3835726 h 5130710"/>
              <a:gd name="connsiteX4785" fmla="*/ 1311466 w 6842126"/>
              <a:gd name="connsiteY4785" fmla="*/ 3834128 h 5130710"/>
              <a:gd name="connsiteX4786" fmla="*/ 1303148 w 6842126"/>
              <a:gd name="connsiteY4786" fmla="*/ 3849190 h 5130710"/>
              <a:gd name="connsiteX4787" fmla="*/ 1298876 w 6842126"/>
              <a:gd name="connsiteY4787" fmla="*/ 3846686 h 5130710"/>
              <a:gd name="connsiteX4788" fmla="*/ 1202339 w 6842126"/>
              <a:gd name="connsiteY4788" fmla="*/ 3981184 h 5130710"/>
              <a:gd name="connsiteX4789" fmla="*/ 1023646 w 6842126"/>
              <a:gd name="connsiteY4789" fmla="*/ 4200207 h 5130710"/>
              <a:gd name="connsiteX4790" fmla="*/ 1064430 w 6842126"/>
              <a:gd name="connsiteY4790" fmla="*/ 4124199 h 5130710"/>
              <a:gd name="connsiteX4791" fmla="*/ 1019321 w 6842126"/>
              <a:gd name="connsiteY4791" fmla="*/ 4175334 h 5130710"/>
              <a:gd name="connsiteX4792" fmla="*/ 998750 w 6842126"/>
              <a:gd name="connsiteY4792" fmla="*/ 4181906 h 5130710"/>
              <a:gd name="connsiteX4793" fmla="*/ 918608 w 6842126"/>
              <a:gd name="connsiteY4793" fmla="*/ 4280448 h 5130710"/>
              <a:gd name="connsiteX4794" fmla="*/ 929028 w 6842126"/>
              <a:gd name="connsiteY4794" fmla="*/ 4259667 h 5130710"/>
              <a:gd name="connsiteX4795" fmla="*/ 931149 w 6842126"/>
              <a:gd name="connsiteY4795" fmla="*/ 4257592 h 5130710"/>
              <a:gd name="connsiteX4796" fmla="*/ 933074 w 6842126"/>
              <a:gd name="connsiteY4796" fmla="*/ 4253463 h 5130710"/>
              <a:gd name="connsiteX4797" fmla="*/ 938086 w 6842126"/>
              <a:gd name="connsiteY4797" fmla="*/ 4246314 h 5130710"/>
              <a:gd name="connsiteX4798" fmla="*/ 948873 w 6842126"/>
              <a:gd name="connsiteY4798" fmla="*/ 4232081 h 5130710"/>
              <a:gd name="connsiteX4799" fmla="*/ 981163 w 6842126"/>
              <a:gd name="connsiteY4799" fmla="*/ 4180055 h 5130710"/>
              <a:gd name="connsiteX4800" fmla="*/ 949345 w 6842126"/>
              <a:gd name="connsiteY4800" fmla="*/ 4218388 h 5130710"/>
              <a:gd name="connsiteX4801" fmla="*/ 937701 w 6842126"/>
              <a:gd name="connsiteY4801" fmla="*/ 4243535 h 5130710"/>
              <a:gd name="connsiteX4802" fmla="*/ 933074 w 6842126"/>
              <a:gd name="connsiteY4802" fmla="*/ 4253463 h 5130710"/>
              <a:gd name="connsiteX4803" fmla="*/ 929790 w 6842126"/>
              <a:gd name="connsiteY4803" fmla="*/ 4258147 h 5130710"/>
              <a:gd name="connsiteX4804" fmla="*/ 929028 w 6842126"/>
              <a:gd name="connsiteY4804" fmla="*/ 4259667 h 5130710"/>
              <a:gd name="connsiteX4805" fmla="*/ 924348 w 6842126"/>
              <a:gd name="connsiteY4805" fmla="*/ 4264244 h 5130710"/>
              <a:gd name="connsiteX4806" fmla="*/ 934104 w 6842126"/>
              <a:gd name="connsiteY4806" fmla="*/ 4227701 h 5130710"/>
              <a:gd name="connsiteX4807" fmla="*/ 937526 w 6842126"/>
              <a:gd name="connsiteY4807" fmla="*/ 4222580 h 5130710"/>
              <a:gd name="connsiteX4808" fmla="*/ 937987 w 6842126"/>
              <a:gd name="connsiteY4808" fmla="*/ 4221934 h 5130710"/>
              <a:gd name="connsiteX4809" fmla="*/ 938045 w 6842126"/>
              <a:gd name="connsiteY4809" fmla="*/ 4221806 h 5130710"/>
              <a:gd name="connsiteX4810" fmla="*/ 937526 w 6842126"/>
              <a:gd name="connsiteY4810" fmla="*/ 4222580 h 5130710"/>
              <a:gd name="connsiteX4811" fmla="*/ 931935 w 6842126"/>
              <a:gd name="connsiteY4811" fmla="*/ 4230459 h 5130710"/>
              <a:gd name="connsiteX4812" fmla="*/ 865784 w 6842126"/>
              <a:gd name="connsiteY4812" fmla="*/ 4301859 h 5130710"/>
              <a:gd name="connsiteX4813" fmla="*/ 868484 w 6842126"/>
              <a:gd name="connsiteY4813" fmla="*/ 4276465 h 5130710"/>
              <a:gd name="connsiteX4814" fmla="*/ 871882 w 6842126"/>
              <a:gd name="connsiteY4814" fmla="*/ 4270608 h 5130710"/>
              <a:gd name="connsiteX4815" fmla="*/ 890659 w 6842126"/>
              <a:gd name="connsiteY4815" fmla="*/ 4243444 h 5130710"/>
              <a:gd name="connsiteX4816" fmla="*/ 918919 w 6842126"/>
              <a:gd name="connsiteY4816" fmla="*/ 4192605 h 5130710"/>
              <a:gd name="connsiteX4817" fmla="*/ 886970 w 6842126"/>
              <a:gd name="connsiteY4817" fmla="*/ 4233203 h 5130710"/>
              <a:gd name="connsiteX4818" fmla="*/ 885778 w 6842126"/>
              <a:gd name="connsiteY4818" fmla="*/ 4235044 h 5130710"/>
              <a:gd name="connsiteX4819" fmla="*/ 884124 w 6842126"/>
              <a:gd name="connsiteY4819" fmla="*/ 4236685 h 5130710"/>
              <a:gd name="connsiteX4820" fmla="*/ 869075 w 6842126"/>
              <a:gd name="connsiteY4820" fmla="*/ 4253422 h 5130710"/>
              <a:gd name="connsiteX4821" fmla="*/ 858427 w 6842126"/>
              <a:gd name="connsiteY4821" fmla="*/ 4257219 h 5130710"/>
              <a:gd name="connsiteX4822" fmla="*/ 859764 w 6842126"/>
              <a:gd name="connsiteY4822" fmla="*/ 4252311 h 5130710"/>
              <a:gd name="connsiteX4823" fmla="*/ 948647 w 6842126"/>
              <a:gd name="connsiteY4823" fmla="*/ 4131590 h 5130710"/>
              <a:gd name="connsiteX4824" fmla="*/ 973853 w 6842126"/>
              <a:gd name="connsiteY4824" fmla="*/ 4083650 h 5130710"/>
              <a:gd name="connsiteX4825" fmla="*/ 936006 w 6842126"/>
              <a:gd name="connsiteY4825" fmla="*/ 4135124 h 5130710"/>
              <a:gd name="connsiteX4826" fmla="*/ 904377 w 6842126"/>
              <a:gd name="connsiteY4826" fmla="*/ 4175884 h 5130710"/>
              <a:gd name="connsiteX4827" fmla="*/ 896137 w 6842126"/>
              <a:gd name="connsiteY4827" fmla="*/ 4178104 h 5130710"/>
              <a:gd name="connsiteX4828" fmla="*/ 908066 w 6842126"/>
              <a:gd name="connsiteY4828" fmla="*/ 4159363 h 5130710"/>
              <a:gd name="connsiteX4829" fmla="*/ 1027627 w 6842126"/>
              <a:gd name="connsiteY4829" fmla="*/ 3997368 h 5130710"/>
              <a:gd name="connsiteX4830" fmla="*/ 1026961 w 6842126"/>
              <a:gd name="connsiteY4830" fmla="*/ 3974520 h 5130710"/>
              <a:gd name="connsiteX4831" fmla="*/ 914527 w 6842126"/>
              <a:gd name="connsiteY4831" fmla="*/ 4125087 h 5130710"/>
              <a:gd name="connsiteX4832" fmla="*/ 913265 w 6842126"/>
              <a:gd name="connsiteY4832" fmla="*/ 4123295 h 5130710"/>
              <a:gd name="connsiteX4833" fmla="*/ 913648 w 6842126"/>
              <a:gd name="connsiteY4833" fmla="*/ 4122760 h 5130710"/>
              <a:gd name="connsiteX4834" fmla="*/ 957918 w 6842126"/>
              <a:gd name="connsiteY4834" fmla="*/ 4052670 h 5130710"/>
              <a:gd name="connsiteX4835" fmla="*/ 902630 w 6842126"/>
              <a:gd name="connsiteY4835" fmla="*/ 4119993 h 5130710"/>
              <a:gd name="connsiteX4836" fmla="*/ 868934 w 6842126"/>
              <a:gd name="connsiteY4836" fmla="*/ 4166756 h 5130710"/>
              <a:gd name="connsiteX4837" fmla="*/ 868054 w 6842126"/>
              <a:gd name="connsiteY4837" fmla="*/ 4167713 h 5130710"/>
              <a:gd name="connsiteX4838" fmla="*/ 925343 w 6842126"/>
              <a:gd name="connsiteY4838" fmla="*/ 4069829 h 5130710"/>
              <a:gd name="connsiteX4839" fmla="*/ 940482 w 6842126"/>
              <a:gd name="connsiteY4839" fmla="*/ 4039448 h 5130710"/>
              <a:gd name="connsiteX4840" fmla="*/ 902923 w 6842126"/>
              <a:gd name="connsiteY4840" fmla="*/ 4093986 h 5130710"/>
              <a:gd name="connsiteX4841" fmla="*/ 878692 w 6842126"/>
              <a:gd name="connsiteY4841" fmla="*/ 4098534 h 5130710"/>
              <a:gd name="connsiteX4842" fmla="*/ 848426 w 6842126"/>
              <a:gd name="connsiteY4842" fmla="*/ 4146901 h 5130710"/>
              <a:gd name="connsiteX4843" fmla="*/ 826237 w 6842126"/>
              <a:gd name="connsiteY4843" fmla="*/ 4170408 h 5130710"/>
              <a:gd name="connsiteX4844" fmla="*/ 821211 w 6842126"/>
              <a:gd name="connsiteY4844" fmla="*/ 4159876 h 5130710"/>
              <a:gd name="connsiteX4845" fmla="*/ 779761 w 6842126"/>
              <a:gd name="connsiteY4845" fmla="*/ 4213034 h 5130710"/>
              <a:gd name="connsiteX4846" fmla="*/ 742916 w 6842126"/>
              <a:gd name="connsiteY4846" fmla="*/ 4240834 h 5130710"/>
              <a:gd name="connsiteX4847" fmla="*/ 738377 w 6842126"/>
              <a:gd name="connsiteY4847" fmla="*/ 4239226 h 5130710"/>
              <a:gd name="connsiteX4848" fmla="*/ 689620 w 6842126"/>
              <a:gd name="connsiteY4848" fmla="*/ 4275939 h 5130710"/>
              <a:gd name="connsiteX4849" fmla="*/ 707743 w 6842126"/>
              <a:gd name="connsiteY4849" fmla="*/ 4237132 h 5130710"/>
              <a:gd name="connsiteX4850" fmla="*/ 677301 w 6842126"/>
              <a:gd name="connsiteY4850" fmla="*/ 4271576 h 5130710"/>
              <a:gd name="connsiteX4851" fmla="*/ 705296 w 6842126"/>
              <a:gd name="connsiteY4851" fmla="*/ 4204898 h 5130710"/>
              <a:gd name="connsiteX4852" fmla="*/ 1011991 w 6842126"/>
              <a:gd name="connsiteY4852" fmla="*/ 3761320 h 5130710"/>
              <a:gd name="connsiteX4853" fmla="*/ 1020012 w 6842126"/>
              <a:gd name="connsiteY4853" fmla="*/ 3751031 h 5130710"/>
              <a:gd name="connsiteX4854" fmla="*/ 1020012 w 6842126"/>
              <a:gd name="connsiteY4854" fmla="*/ 3751031 h 5130710"/>
              <a:gd name="connsiteX4855" fmla="*/ 1011991 w 6842126"/>
              <a:gd name="connsiteY4855" fmla="*/ 3761320 h 5130710"/>
              <a:gd name="connsiteX4856" fmla="*/ 895668 w 6842126"/>
              <a:gd name="connsiteY4856" fmla="*/ 3910510 h 5130710"/>
              <a:gd name="connsiteX4857" fmla="*/ 778195 w 6842126"/>
              <a:gd name="connsiteY4857" fmla="*/ 4062941 h 5130710"/>
              <a:gd name="connsiteX4858" fmla="*/ 730342 w 6842126"/>
              <a:gd name="connsiteY4858" fmla="*/ 4109455 h 5130710"/>
              <a:gd name="connsiteX4859" fmla="*/ 740214 w 6842126"/>
              <a:gd name="connsiteY4859" fmla="*/ 4081585 h 5130710"/>
              <a:gd name="connsiteX4860" fmla="*/ 767494 w 6842126"/>
              <a:gd name="connsiteY4860" fmla="*/ 4041643 h 5130710"/>
              <a:gd name="connsiteX4861" fmla="*/ 936517 w 6842126"/>
              <a:gd name="connsiteY4861" fmla="*/ 3807535 h 5130710"/>
              <a:gd name="connsiteX4862" fmla="*/ 1172875 w 6842126"/>
              <a:gd name="connsiteY4862" fmla="*/ 3472080 h 5130710"/>
              <a:gd name="connsiteX4863" fmla="*/ 1149334 w 6842126"/>
              <a:gd name="connsiteY4863" fmla="*/ 3494021 h 5130710"/>
              <a:gd name="connsiteX4864" fmla="*/ 1177738 w 6842126"/>
              <a:gd name="connsiteY4864" fmla="*/ 3465179 h 5130710"/>
              <a:gd name="connsiteX4865" fmla="*/ 1190675 w 6842126"/>
              <a:gd name="connsiteY4865" fmla="*/ 3446818 h 5130710"/>
              <a:gd name="connsiteX4866" fmla="*/ 1190650 w 6842126"/>
              <a:gd name="connsiteY4866" fmla="*/ 3446825 h 5130710"/>
              <a:gd name="connsiteX4867" fmla="*/ 1183719 w 6842126"/>
              <a:gd name="connsiteY4867" fmla="*/ 3452954 h 5130710"/>
              <a:gd name="connsiteX4868" fmla="*/ 1100599 w 6842126"/>
              <a:gd name="connsiteY4868" fmla="*/ 3532493 h 5130710"/>
              <a:gd name="connsiteX4869" fmla="*/ 1175142 w 6842126"/>
              <a:gd name="connsiteY4869" fmla="*/ 3456198 h 5130710"/>
              <a:gd name="connsiteX4870" fmla="*/ 1179505 w 6842126"/>
              <a:gd name="connsiteY4870" fmla="*/ 3449468 h 5130710"/>
              <a:gd name="connsiteX4871" fmla="*/ 1174613 w 6842126"/>
              <a:gd name="connsiteY4871" fmla="*/ 3454794 h 5130710"/>
              <a:gd name="connsiteX4872" fmla="*/ 1131745 w 6842126"/>
              <a:gd name="connsiteY4872" fmla="*/ 3495459 h 5130710"/>
              <a:gd name="connsiteX4873" fmla="*/ 1103668 w 6842126"/>
              <a:gd name="connsiteY4873" fmla="*/ 3520900 h 5130710"/>
              <a:gd name="connsiteX4874" fmla="*/ 1106476 w 6842126"/>
              <a:gd name="connsiteY4874" fmla="*/ 3516246 h 5130710"/>
              <a:gd name="connsiteX4875" fmla="*/ 1106577 w 6842126"/>
              <a:gd name="connsiteY4875" fmla="*/ 3516032 h 5130710"/>
              <a:gd name="connsiteX4876" fmla="*/ 1107736 w 6842126"/>
              <a:gd name="connsiteY4876" fmla="*/ 3514827 h 5130710"/>
              <a:gd name="connsiteX4877" fmla="*/ 1126742 w 6842126"/>
              <a:gd name="connsiteY4877" fmla="*/ 3496146 h 5130710"/>
              <a:gd name="connsiteX4878" fmla="*/ 1111568 w 6842126"/>
              <a:gd name="connsiteY4878" fmla="*/ 3506695 h 5130710"/>
              <a:gd name="connsiteX4879" fmla="*/ 1110237 w 6842126"/>
              <a:gd name="connsiteY4879" fmla="*/ 3508058 h 5130710"/>
              <a:gd name="connsiteX4880" fmla="*/ 1109496 w 6842126"/>
              <a:gd name="connsiteY4880" fmla="*/ 3505346 h 5130710"/>
              <a:gd name="connsiteX4881" fmla="*/ 1105432 w 6842126"/>
              <a:gd name="connsiteY4881" fmla="*/ 3510288 h 5130710"/>
              <a:gd name="connsiteX4882" fmla="*/ 1101324 w 6842126"/>
              <a:gd name="connsiteY4882" fmla="*/ 3516804 h 5130710"/>
              <a:gd name="connsiteX4883" fmla="*/ 1097348 w 6842126"/>
              <a:gd name="connsiteY4883" fmla="*/ 3520357 h 5130710"/>
              <a:gd name="connsiteX4884" fmla="*/ 1107527 w 6842126"/>
              <a:gd name="connsiteY4884" fmla="*/ 3506619 h 5130710"/>
              <a:gd name="connsiteX4885" fmla="*/ 1180047 w 6842126"/>
              <a:gd name="connsiteY4885" fmla="*/ 3436165 h 5130710"/>
              <a:gd name="connsiteX4886" fmla="*/ 1205972 w 6842126"/>
              <a:gd name="connsiteY4886" fmla="*/ 3406316 h 5130710"/>
              <a:gd name="connsiteX4887" fmla="*/ 1201718 w 6842126"/>
              <a:gd name="connsiteY4887" fmla="*/ 3409796 h 5130710"/>
              <a:gd name="connsiteX4888" fmla="*/ 1142055 w 6842126"/>
              <a:gd name="connsiteY4888" fmla="*/ 3467102 h 5130710"/>
              <a:gd name="connsiteX4889" fmla="*/ 1119767 w 6842126"/>
              <a:gd name="connsiteY4889" fmla="*/ 3488894 h 5130710"/>
              <a:gd name="connsiteX4890" fmla="*/ 1131030 w 6842126"/>
              <a:gd name="connsiteY4890" fmla="*/ 3474477 h 5130710"/>
              <a:gd name="connsiteX4891" fmla="*/ 1195889 w 6842126"/>
              <a:gd name="connsiteY4891" fmla="*/ 3408524 h 5130710"/>
              <a:gd name="connsiteX4892" fmla="*/ 1220095 w 6842126"/>
              <a:gd name="connsiteY4892" fmla="*/ 3381196 h 5130710"/>
              <a:gd name="connsiteX4893" fmla="*/ 1202150 w 6842126"/>
              <a:gd name="connsiteY4893" fmla="*/ 3399741 h 5130710"/>
              <a:gd name="connsiteX4894" fmla="*/ 1182416 w 6842126"/>
              <a:gd name="connsiteY4894" fmla="*/ 3417091 h 5130710"/>
              <a:gd name="connsiteX4895" fmla="*/ 1214050 w 6842126"/>
              <a:gd name="connsiteY4895" fmla="*/ 3383481 h 5130710"/>
              <a:gd name="connsiteX4896" fmla="*/ 1221696 w 6842126"/>
              <a:gd name="connsiteY4896" fmla="*/ 3370700 h 5130710"/>
              <a:gd name="connsiteX4897" fmla="*/ 1256417 w 6842126"/>
              <a:gd name="connsiteY4897" fmla="*/ 3331110 h 5130710"/>
              <a:gd name="connsiteX4898" fmla="*/ 1260780 w 6842126"/>
              <a:gd name="connsiteY4898" fmla="*/ 3324383 h 5130710"/>
              <a:gd name="connsiteX4899" fmla="*/ 1250373 w 6842126"/>
              <a:gd name="connsiteY4899" fmla="*/ 3333394 h 5130710"/>
              <a:gd name="connsiteX4900" fmla="*/ 1241404 w 6842126"/>
              <a:gd name="connsiteY4900" fmla="*/ 3342848 h 5130710"/>
              <a:gd name="connsiteX4901" fmla="*/ 1233122 w 6842126"/>
              <a:gd name="connsiteY4901" fmla="*/ 3356390 h 5130710"/>
              <a:gd name="connsiteX4902" fmla="*/ 1222297 w 6842126"/>
              <a:gd name="connsiteY4902" fmla="*/ 3367571 h 5130710"/>
              <a:gd name="connsiteX4903" fmla="*/ 1224781 w 6842126"/>
              <a:gd name="connsiteY4903" fmla="*/ 3360366 h 5130710"/>
              <a:gd name="connsiteX4904" fmla="*/ 1210919 w 6842126"/>
              <a:gd name="connsiteY4904" fmla="*/ 3374975 h 5130710"/>
              <a:gd name="connsiteX4905" fmla="*/ 1171293 w 6842126"/>
              <a:gd name="connsiteY4905" fmla="*/ 3413010 h 5130710"/>
              <a:gd name="connsiteX4906" fmla="*/ 1203516 w 6842126"/>
              <a:gd name="connsiteY4906" fmla="*/ 3378375 h 5130710"/>
              <a:gd name="connsiteX4907" fmla="*/ 1231570 w 6842126"/>
              <a:gd name="connsiteY4907" fmla="*/ 3347764 h 5130710"/>
              <a:gd name="connsiteX4908" fmla="*/ 1235453 w 6842126"/>
              <a:gd name="connsiteY4908" fmla="*/ 3340862 h 5130710"/>
              <a:gd name="connsiteX4909" fmla="*/ 1240883 w 6842126"/>
              <a:gd name="connsiteY4909" fmla="*/ 3331680 h 5130710"/>
              <a:gd name="connsiteX4910" fmla="*/ 1238945 w 6842126"/>
              <a:gd name="connsiteY4910" fmla="*/ 3332636 h 5130710"/>
              <a:gd name="connsiteX4911" fmla="*/ 1161230 w 6842126"/>
              <a:gd name="connsiteY4911" fmla="*/ 3411735 h 5130710"/>
              <a:gd name="connsiteX4912" fmla="*/ 1152820 w 6842126"/>
              <a:gd name="connsiteY4912" fmla="*/ 3418453 h 5130710"/>
              <a:gd name="connsiteX4913" fmla="*/ 1144513 w 6842126"/>
              <a:gd name="connsiteY4913" fmla="*/ 3430222 h 5130710"/>
              <a:gd name="connsiteX4914" fmla="*/ 1146351 w 6842126"/>
              <a:gd name="connsiteY4914" fmla="*/ 3420575 h 5130710"/>
              <a:gd name="connsiteX4915" fmla="*/ 1154557 w 6842126"/>
              <a:gd name="connsiteY4915" fmla="*/ 3404254 h 5130710"/>
              <a:gd name="connsiteX4916" fmla="*/ 1147230 w 6842126"/>
              <a:gd name="connsiteY4916" fmla="*/ 3411908 h 5130710"/>
              <a:gd name="connsiteX4917" fmla="*/ 1151638 w 6842126"/>
              <a:gd name="connsiteY4917" fmla="*/ 3401334 h 5130710"/>
              <a:gd name="connsiteX4918" fmla="*/ 1139593 w 6842126"/>
              <a:gd name="connsiteY4918" fmla="*/ 3413584 h 5130710"/>
              <a:gd name="connsiteX4919" fmla="*/ 1131420 w 6842126"/>
              <a:gd name="connsiteY4919" fmla="*/ 3427888 h 5130710"/>
              <a:gd name="connsiteX4920" fmla="*/ 1123367 w 6842126"/>
              <a:gd name="connsiteY4920" fmla="*/ 3435940 h 5130710"/>
              <a:gd name="connsiteX4921" fmla="*/ 1122399 w 6842126"/>
              <a:gd name="connsiteY4921" fmla="*/ 3436915 h 5130710"/>
              <a:gd name="connsiteX4922" fmla="*/ 1125325 w 6842126"/>
              <a:gd name="connsiteY4922" fmla="*/ 3430995 h 5130710"/>
              <a:gd name="connsiteX4923" fmla="*/ 1137714 w 6842126"/>
              <a:gd name="connsiteY4923" fmla="*/ 3408052 h 5130710"/>
              <a:gd name="connsiteX4924" fmla="*/ 1153746 w 6842126"/>
              <a:gd name="connsiteY4924" fmla="*/ 3382326 h 5130710"/>
              <a:gd name="connsiteX4925" fmla="*/ 1164538 w 6842126"/>
              <a:gd name="connsiteY4925" fmla="*/ 3363426 h 5130710"/>
              <a:gd name="connsiteX4926" fmla="*/ 1157662 w 6842126"/>
              <a:gd name="connsiteY4926" fmla="*/ 3368409 h 5130710"/>
              <a:gd name="connsiteX4927" fmla="*/ 1156647 w 6842126"/>
              <a:gd name="connsiteY4927" fmla="*/ 3369906 h 5130710"/>
              <a:gd name="connsiteX4928" fmla="*/ 1141082 w 6842126"/>
              <a:gd name="connsiteY4928" fmla="*/ 3393868 h 5130710"/>
              <a:gd name="connsiteX4929" fmla="*/ 1132756 w 6842126"/>
              <a:gd name="connsiteY4929" fmla="*/ 3400542 h 5130710"/>
              <a:gd name="connsiteX4930" fmla="*/ 1128630 w 6842126"/>
              <a:gd name="connsiteY4930" fmla="*/ 3410888 h 5130710"/>
              <a:gd name="connsiteX4931" fmla="*/ 1120111 w 6842126"/>
              <a:gd name="connsiteY4931" fmla="*/ 3417716 h 5130710"/>
              <a:gd name="connsiteX4932" fmla="*/ 1106860 w 6842126"/>
              <a:gd name="connsiteY4932" fmla="*/ 3442045 h 5130710"/>
              <a:gd name="connsiteX4933" fmla="*/ 1102781 w 6842126"/>
              <a:gd name="connsiteY4933" fmla="*/ 3445711 h 5130710"/>
              <a:gd name="connsiteX4934" fmla="*/ 1103359 w 6842126"/>
              <a:gd name="connsiteY4934" fmla="*/ 3443261 h 5130710"/>
              <a:gd name="connsiteX4935" fmla="*/ 1096775 w 6842126"/>
              <a:gd name="connsiteY4935" fmla="*/ 3455153 h 5130710"/>
              <a:gd name="connsiteX4936" fmla="*/ 1091626 w 6842126"/>
              <a:gd name="connsiteY4936" fmla="*/ 3461533 h 5130710"/>
              <a:gd name="connsiteX4937" fmla="*/ 1097279 w 6842126"/>
              <a:gd name="connsiteY4937" fmla="*/ 3445570 h 5130710"/>
              <a:gd name="connsiteX4938" fmla="*/ 1107395 w 6842126"/>
              <a:gd name="connsiteY4938" fmla="*/ 3427928 h 5130710"/>
              <a:gd name="connsiteX4939" fmla="*/ 1118930 w 6842126"/>
              <a:gd name="connsiteY4939" fmla="*/ 3406143 h 5130710"/>
              <a:gd name="connsiteX4940" fmla="*/ 1119076 w 6842126"/>
              <a:gd name="connsiteY4940" fmla="*/ 3402247 h 5130710"/>
              <a:gd name="connsiteX4941" fmla="*/ 1123214 w 6842126"/>
              <a:gd name="connsiteY4941" fmla="*/ 3392425 h 5130710"/>
              <a:gd name="connsiteX4942" fmla="*/ 1125265 w 6842126"/>
              <a:gd name="connsiteY4942" fmla="*/ 3389216 h 5130710"/>
              <a:gd name="connsiteX4943" fmla="*/ 1124402 w 6842126"/>
              <a:gd name="connsiteY4943" fmla="*/ 3390270 h 5130710"/>
              <a:gd name="connsiteX4944" fmla="*/ 1122055 w 6842126"/>
              <a:gd name="connsiteY4944" fmla="*/ 3393806 h 5130710"/>
              <a:gd name="connsiteX4945" fmla="*/ 1109346 w 6842126"/>
              <a:gd name="connsiteY4945" fmla="*/ 3414866 h 5130710"/>
              <a:gd name="connsiteX4946" fmla="*/ 1103915 w 6842126"/>
              <a:gd name="connsiteY4946" fmla="*/ 3421442 h 5130710"/>
              <a:gd name="connsiteX4947" fmla="*/ 1103306 w 6842126"/>
              <a:gd name="connsiteY4947" fmla="*/ 3422119 h 5130710"/>
              <a:gd name="connsiteX4948" fmla="*/ 1096953 w 6842126"/>
              <a:gd name="connsiteY4948" fmla="*/ 3431762 h 5130710"/>
              <a:gd name="connsiteX4949" fmla="*/ 1091317 w 6842126"/>
              <a:gd name="connsiteY4949" fmla="*/ 3439772 h 5130710"/>
              <a:gd name="connsiteX4950" fmla="*/ 1091306 w 6842126"/>
              <a:gd name="connsiteY4950" fmla="*/ 3439791 h 5130710"/>
              <a:gd name="connsiteX4951" fmla="*/ 1091296 w 6842126"/>
              <a:gd name="connsiteY4951" fmla="*/ 3439802 h 5130710"/>
              <a:gd name="connsiteX4952" fmla="*/ 1071283 w 6842126"/>
              <a:gd name="connsiteY4952" fmla="*/ 3468235 h 5130710"/>
              <a:gd name="connsiteX4953" fmla="*/ 1050519 w 6842126"/>
              <a:gd name="connsiteY4953" fmla="*/ 3497391 h 5130710"/>
              <a:gd name="connsiteX4954" fmla="*/ 1049474 w 6842126"/>
              <a:gd name="connsiteY4954" fmla="*/ 3490629 h 5130710"/>
              <a:gd name="connsiteX4955" fmla="*/ 1046262 w 6842126"/>
              <a:gd name="connsiteY4955" fmla="*/ 3496336 h 5130710"/>
              <a:gd name="connsiteX4956" fmla="*/ 1044512 w 6842126"/>
              <a:gd name="connsiteY4956" fmla="*/ 3497294 h 5130710"/>
              <a:gd name="connsiteX4957" fmla="*/ 1039749 w 6842126"/>
              <a:gd name="connsiteY4957" fmla="*/ 3500495 h 5130710"/>
              <a:gd name="connsiteX4958" fmla="*/ 1042212 w 6842126"/>
              <a:gd name="connsiteY4958" fmla="*/ 3495772 h 5130710"/>
              <a:gd name="connsiteX4959" fmla="*/ 1079258 w 6842126"/>
              <a:gd name="connsiteY4959" fmla="*/ 3424907 h 5130710"/>
              <a:gd name="connsiteX4960" fmla="*/ 1085022 w 6842126"/>
              <a:gd name="connsiteY4960" fmla="*/ 3414128 h 5130710"/>
              <a:gd name="connsiteX4961" fmla="*/ 1091791 w 6842126"/>
              <a:gd name="connsiteY4961" fmla="*/ 3401230 h 5130710"/>
              <a:gd name="connsiteX4962" fmla="*/ 1098822 w 6842126"/>
              <a:gd name="connsiteY4962" fmla="*/ 3384543 h 5130710"/>
              <a:gd name="connsiteX4963" fmla="*/ 1102311 w 6842126"/>
              <a:gd name="connsiteY4963" fmla="*/ 3377315 h 5130710"/>
              <a:gd name="connsiteX4964" fmla="*/ 1099393 w 6842126"/>
              <a:gd name="connsiteY4964" fmla="*/ 3380809 h 5130710"/>
              <a:gd name="connsiteX4965" fmla="*/ 1109128 w 6842126"/>
              <a:gd name="connsiteY4965" fmla="*/ 3362066 h 5130710"/>
              <a:gd name="connsiteX4966" fmla="*/ 1106887 w 6842126"/>
              <a:gd name="connsiteY4966" fmla="*/ 3350155 h 5130710"/>
              <a:gd name="connsiteX4967" fmla="*/ 1081951 w 6842126"/>
              <a:gd name="connsiteY4967" fmla="*/ 3393113 h 5130710"/>
              <a:gd name="connsiteX4968" fmla="*/ 1061739 w 6842126"/>
              <a:gd name="connsiteY4968" fmla="*/ 3420800 h 5130710"/>
              <a:gd name="connsiteX4969" fmla="*/ 1054777 w 6842126"/>
              <a:gd name="connsiteY4969" fmla="*/ 3424158 h 5130710"/>
              <a:gd name="connsiteX4970" fmla="*/ 1036282 w 6842126"/>
              <a:gd name="connsiteY4970" fmla="*/ 3457136 h 5130710"/>
              <a:gd name="connsiteX4971" fmla="*/ 1038252 w 6842126"/>
              <a:gd name="connsiteY4971" fmla="*/ 3446667 h 5130710"/>
              <a:gd name="connsiteX4972" fmla="*/ 1038675 w 6842126"/>
              <a:gd name="connsiteY4972" fmla="*/ 3447511 h 5130710"/>
              <a:gd name="connsiteX4973" fmla="*/ 1038050 w 6842126"/>
              <a:gd name="connsiteY4973" fmla="*/ 3449052 h 5130710"/>
              <a:gd name="connsiteX4974" fmla="*/ 1038947 w 6842126"/>
              <a:gd name="connsiteY4974" fmla="*/ 3448055 h 5130710"/>
              <a:gd name="connsiteX4975" fmla="*/ 1038675 w 6842126"/>
              <a:gd name="connsiteY4975" fmla="*/ 3447511 h 5130710"/>
              <a:gd name="connsiteX4976" fmla="*/ 1039825 w 6842126"/>
              <a:gd name="connsiteY4976" fmla="*/ 3444681 h 5130710"/>
              <a:gd name="connsiteX4977" fmla="*/ 1041056 w 6842126"/>
              <a:gd name="connsiteY4977" fmla="*/ 3443121 h 5130710"/>
              <a:gd name="connsiteX4978" fmla="*/ 1041973 w 6842126"/>
              <a:gd name="connsiteY4978" fmla="*/ 3441090 h 5130710"/>
              <a:gd name="connsiteX4979" fmla="*/ 1040492 w 6842126"/>
              <a:gd name="connsiteY4979" fmla="*/ 3433018 h 5130710"/>
              <a:gd name="connsiteX4980" fmla="*/ 1048799 w 6842126"/>
              <a:gd name="connsiteY4980" fmla="*/ 3416448 h 5130710"/>
              <a:gd name="connsiteX4981" fmla="*/ 1054531 w 6842126"/>
              <a:gd name="connsiteY4981" fmla="*/ 3406618 h 5130710"/>
              <a:gd name="connsiteX4982" fmla="*/ 1048900 w 6842126"/>
              <a:gd name="connsiteY4982" fmla="*/ 3408877 h 5130710"/>
              <a:gd name="connsiteX4983" fmla="*/ 1041928 w 6842126"/>
              <a:gd name="connsiteY4983" fmla="*/ 3411658 h 5130710"/>
              <a:gd name="connsiteX4984" fmla="*/ 1041062 w 6842126"/>
              <a:gd name="connsiteY4984" fmla="*/ 3412306 h 5130710"/>
              <a:gd name="connsiteX4985" fmla="*/ 1023785 w 6842126"/>
              <a:gd name="connsiteY4985" fmla="*/ 3440901 h 5130710"/>
              <a:gd name="connsiteX4986" fmla="*/ 997981 w 6842126"/>
              <a:gd name="connsiteY4986" fmla="*/ 3488914 h 5130710"/>
              <a:gd name="connsiteX4987" fmla="*/ 994886 w 6842126"/>
              <a:gd name="connsiteY4987" fmla="*/ 3491195 h 5130710"/>
              <a:gd name="connsiteX4988" fmla="*/ 987965 w 6842126"/>
              <a:gd name="connsiteY4988" fmla="*/ 3496959 h 5130710"/>
              <a:gd name="connsiteX4989" fmla="*/ 995076 w 6842126"/>
              <a:gd name="connsiteY4989" fmla="*/ 3481280 h 5130710"/>
              <a:gd name="connsiteX4990" fmla="*/ 986046 w 6842126"/>
              <a:gd name="connsiteY4990" fmla="*/ 3495240 h 5130710"/>
              <a:gd name="connsiteX4991" fmla="*/ 983178 w 6842126"/>
              <a:gd name="connsiteY4991" fmla="*/ 3492414 h 5130710"/>
              <a:gd name="connsiteX4992" fmla="*/ 979032 w 6842126"/>
              <a:gd name="connsiteY4992" fmla="*/ 3496426 h 5130710"/>
              <a:gd name="connsiteX4993" fmla="*/ 986134 w 6842126"/>
              <a:gd name="connsiteY4993" fmla="*/ 3481892 h 5130710"/>
              <a:gd name="connsiteX4994" fmla="*/ 989021 w 6842126"/>
              <a:gd name="connsiteY4994" fmla="*/ 3477761 h 5130710"/>
              <a:gd name="connsiteX4995" fmla="*/ 990843 w 6842126"/>
              <a:gd name="connsiteY4995" fmla="*/ 3476150 h 5130710"/>
              <a:gd name="connsiteX4996" fmla="*/ 989192 w 6842126"/>
              <a:gd name="connsiteY4996" fmla="*/ 3475628 h 5130710"/>
              <a:gd name="connsiteX4997" fmla="*/ 998695 w 6842126"/>
              <a:gd name="connsiteY4997" fmla="*/ 3456183 h 5130710"/>
              <a:gd name="connsiteX4998" fmla="*/ 1003116 w 6842126"/>
              <a:gd name="connsiteY4998" fmla="*/ 3451449 h 5130710"/>
              <a:gd name="connsiteX4999" fmla="*/ 1004133 w 6842126"/>
              <a:gd name="connsiteY4999" fmla="*/ 3450448 h 5130710"/>
              <a:gd name="connsiteX5000" fmla="*/ 996075 w 6842126"/>
              <a:gd name="connsiteY5000" fmla="*/ 3451407 h 5130710"/>
              <a:gd name="connsiteX5001" fmla="*/ 994720 w 6842126"/>
              <a:gd name="connsiteY5001" fmla="*/ 3451660 h 5130710"/>
              <a:gd name="connsiteX5002" fmla="*/ 994874 w 6842126"/>
              <a:gd name="connsiteY5002" fmla="*/ 3450213 h 5130710"/>
              <a:gd name="connsiteX5003" fmla="*/ 996939 w 6842126"/>
              <a:gd name="connsiteY5003" fmla="*/ 3427268 h 5130710"/>
              <a:gd name="connsiteX5004" fmla="*/ 997114 w 6842126"/>
              <a:gd name="connsiteY5004" fmla="*/ 3422724 h 5130710"/>
              <a:gd name="connsiteX5005" fmla="*/ 1005926 w 6842126"/>
              <a:gd name="connsiteY5005" fmla="*/ 3409169 h 5130710"/>
              <a:gd name="connsiteX5006" fmla="*/ 1013784 w 6842126"/>
              <a:gd name="connsiteY5006" fmla="*/ 3392609 h 5130710"/>
              <a:gd name="connsiteX5007" fmla="*/ 1004901 w 6842126"/>
              <a:gd name="connsiteY5007" fmla="*/ 3401287 h 5130710"/>
              <a:gd name="connsiteX5008" fmla="*/ 1012507 w 6842126"/>
              <a:gd name="connsiteY5008" fmla="*/ 3390723 h 5130710"/>
              <a:gd name="connsiteX5009" fmla="*/ 1013643 w 6842126"/>
              <a:gd name="connsiteY5009" fmla="*/ 3389144 h 5130710"/>
              <a:gd name="connsiteX5010" fmla="*/ 1025392 w 6842126"/>
              <a:gd name="connsiteY5010" fmla="*/ 3372951 h 5130710"/>
              <a:gd name="connsiteX5011" fmla="*/ 1030531 w 6842126"/>
              <a:gd name="connsiteY5011" fmla="*/ 3364362 h 5130710"/>
              <a:gd name="connsiteX5012" fmla="*/ 1034079 w 6842126"/>
              <a:gd name="connsiteY5012" fmla="*/ 3351104 h 5130710"/>
              <a:gd name="connsiteX5013" fmla="*/ 1029238 w 6842126"/>
              <a:gd name="connsiteY5013" fmla="*/ 3354984 h 5130710"/>
              <a:gd name="connsiteX5014" fmla="*/ 1041325 w 6842126"/>
              <a:gd name="connsiteY5014" fmla="*/ 3331587 h 5130710"/>
              <a:gd name="connsiteX5015" fmla="*/ 1055537 w 6842126"/>
              <a:gd name="connsiteY5015" fmla="*/ 3308711 h 5130710"/>
              <a:gd name="connsiteX5016" fmla="*/ 1054523 w 6842126"/>
              <a:gd name="connsiteY5016" fmla="*/ 3306839 h 5130710"/>
              <a:gd name="connsiteX5017" fmla="*/ 1053819 w 6842126"/>
              <a:gd name="connsiteY5017" fmla="*/ 3303849 h 5130710"/>
              <a:gd name="connsiteX5018" fmla="*/ 1048647 w 6842126"/>
              <a:gd name="connsiteY5018" fmla="*/ 3309545 h 5130710"/>
              <a:gd name="connsiteX5019" fmla="*/ 1032428 w 6842126"/>
              <a:gd name="connsiteY5019" fmla="*/ 3324445 h 5130710"/>
              <a:gd name="connsiteX5020" fmla="*/ 1026620 w 6842126"/>
              <a:gd name="connsiteY5020" fmla="*/ 3331057 h 5130710"/>
              <a:gd name="connsiteX5021" fmla="*/ 1014136 w 6842126"/>
              <a:gd name="connsiteY5021" fmla="*/ 3348707 h 5130710"/>
              <a:gd name="connsiteX5022" fmla="*/ 1000306 w 6842126"/>
              <a:gd name="connsiteY5022" fmla="*/ 3368006 h 5130710"/>
              <a:gd name="connsiteX5023" fmla="*/ 997310 w 6842126"/>
              <a:gd name="connsiteY5023" fmla="*/ 3372857 h 5130710"/>
              <a:gd name="connsiteX5024" fmla="*/ 993603 w 6842126"/>
              <a:gd name="connsiteY5024" fmla="*/ 3379409 h 5130710"/>
              <a:gd name="connsiteX5025" fmla="*/ 991952 w 6842126"/>
              <a:gd name="connsiteY5025" fmla="*/ 3384088 h 5130710"/>
              <a:gd name="connsiteX5026" fmla="*/ 989960 w 6842126"/>
              <a:gd name="connsiteY5026" fmla="*/ 3385995 h 5130710"/>
              <a:gd name="connsiteX5027" fmla="*/ 989946 w 6842126"/>
              <a:gd name="connsiteY5027" fmla="*/ 3385870 h 5130710"/>
              <a:gd name="connsiteX5028" fmla="*/ 989587 w 6842126"/>
              <a:gd name="connsiteY5028" fmla="*/ 3386501 h 5130710"/>
              <a:gd name="connsiteX5029" fmla="*/ 982788 w 6842126"/>
              <a:gd name="connsiteY5029" fmla="*/ 3394009 h 5130710"/>
              <a:gd name="connsiteX5030" fmla="*/ 983032 w 6842126"/>
              <a:gd name="connsiteY5030" fmla="*/ 3391866 h 5130710"/>
              <a:gd name="connsiteX5031" fmla="*/ 991897 w 6842126"/>
              <a:gd name="connsiteY5031" fmla="*/ 3378879 h 5130710"/>
              <a:gd name="connsiteX5032" fmla="*/ 990006 w 6842126"/>
              <a:gd name="connsiteY5032" fmla="*/ 3375347 h 5130710"/>
              <a:gd name="connsiteX5033" fmla="*/ 989692 w 6842126"/>
              <a:gd name="connsiteY5033" fmla="*/ 3373569 h 5130710"/>
              <a:gd name="connsiteX5034" fmla="*/ 993661 w 6842126"/>
              <a:gd name="connsiteY5034" fmla="*/ 3366076 h 5130710"/>
              <a:gd name="connsiteX5035" fmla="*/ 997186 w 6842126"/>
              <a:gd name="connsiteY5035" fmla="*/ 3363178 h 5130710"/>
              <a:gd name="connsiteX5036" fmla="*/ 992021 w 6842126"/>
              <a:gd name="connsiteY5036" fmla="*/ 3363476 h 5130710"/>
              <a:gd name="connsiteX5037" fmla="*/ 995440 w 6842126"/>
              <a:gd name="connsiteY5037" fmla="*/ 3358302 h 5130710"/>
              <a:gd name="connsiteX5038" fmla="*/ 1026537 w 6842126"/>
              <a:gd name="connsiteY5038" fmla="*/ 3314327 h 5130710"/>
              <a:gd name="connsiteX5039" fmla="*/ 985156 w 6842126"/>
              <a:gd name="connsiteY5039" fmla="*/ 3350266 h 5130710"/>
              <a:gd name="connsiteX5040" fmla="*/ 959522 w 6842126"/>
              <a:gd name="connsiteY5040" fmla="*/ 3384595 h 5130710"/>
              <a:gd name="connsiteX5041" fmla="*/ 940736 w 6842126"/>
              <a:gd name="connsiteY5041" fmla="*/ 3404589 h 5130710"/>
              <a:gd name="connsiteX5042" fmla="*/ 939739 w 6842126"/>
              <a:gd name="connsiteY5042" fmla="*/ 3404260 h 5130710"/>
              <a:gd name="connsiteX5043" fmla="*/ 934118 w 6842126"/>
              <a:gd name="connsiteY5043" fmla="*/ 3410437 h 5130710"/>
              <a:gd name="connsiteX5044" fmla="*/ 931166 w 6842126"/>
              <a:gd name="connsiteY5044" fmla="*/ 3414921 h 5130710"/>
              <a:gd name="connsiteX5045" fmla="*/ 915970 w 6842126"/>
              <a:gd name="connsiteY5045" fmla="*/ 3431342 h 5130710"/>
              <a:gd name="connsiteX5046" fmla="*/ 915526 w 6842126"/>
              <a:gd name="connsiteY5046" fmla="*/ 3424416 h 5130710"/>
              <a:gd name="connsiteX5047" fmla="*/ 921995 w 6842126"/>
              <a:gd name="connsiteY5047" fmla="*/ 3407922 h 5130710"/>
              <a:gd name="connsiteX5048" fmla="*/ 925896 w 6842126"/>
              <a:gd name="connsiteY5048" fmla="*/ 3402933 h 5130710"/>
              <a:gd name="connsiteX5049" fmla="*/ 960614 w 6842126"/>
              <a:gd name="connsiteY5049" fmla="*/ 3350272 h 5130710"/>
              <a:gd name="connsiteX5050" fmla="*/ 961114 w 6842126"/>
              <a:gd name="connsiteY5050" fmla="*/ 3333348 h 5130710"/>
              <a:gd name="connsiteX5051" fmla="*/ 1002873 w 6842126"/>
              <a:gd name="connsiteY5051" fmla="*/ 3285212 h 5130710"/>
              <a:gd name="connsiteX5052" fmla="*/ 996949 w 6842126"/>
              <a:gd name="connsiteY5052" fmla="*/ 3282713 h 5130710"/>
              <a:gd name="connsiteX5053" fmla="*/ 992761 w 6842126"/>
              <a:gd name="connsiteY5053" fmla="*/ 3278172 h 5130710"/>
              <a:gd name="connsiteX5054" fmla="*/ 990818 w 6842126"/>
              <a:gd name="connsiteY5054" fmla="*/ 3280207 h 5130710"/>
              <a:gd name="connsiteX5055" fmla="*/ 990652 w 6842126"/>
              <a:gd name="connsiteY5055" fmla="*/ 3277834 h 5130710"/>
              <a:gd name="connsiteX5056" fmla="*/ 991009 w 6842126"/>
              <a:gd name="connsiteY5056" fmla="*/ 3276640 h 5130710"/>
              <a:gd name="connsiteX5057" fmla="*/ 991178 w 6842126"/>
              <a:gd name="connsiteY5057" fmla="*/ 3276454 h 5130710"/>
              <a:gd name="connsiteX5058" fmla="*/ 990787 w 6842126"/>
              <a:gd name="connsiteY5058" fmla="*/ 3276032 h 5130710"/>
              <a:gd name="connsiteX5059" fmla="*/ 990735 w 6842126"/>
              <a:gd name="connsiteY5059" fmla="*/ 3275162 h 5130710"/>
              <a:gd name="connsiteX5060" fmla="*/ 1005109 w 6842126"/>
              <a:gd name="connsiteY5060" fmla="*/ 3253577 h 5130710"/>
              <a:gd name="connsiteX5061" fmla="*/ 994524 w 6842126"/>
              <a:gd name="connsiteY5061" fmla="*/ 3262513 h 5130710"/>
              <a:gd name="connsiteX5062" fmla="*/ 996250 w 6842126"/>
              <a:gd name="connsiteY5062" fmla="*/ 3260358 h 5130710"/>
              <a:gd name="connsiteX5063" fmla="*/ 971794 w 6842126"/>
              <a:gd name="connsiteY5063" fmla="*/ 3284153 h 5130710"/>
              <a:gd name="connsiteX5064" fmla="*/ 939709 w 6842126"/>
              <a:gd name="connsiteY5064" fmla="*/ 3314059 h 5130710"/>
              <a:gd name="connsiteX5065" fmla="*/ 975774 w 6842126"/>
              <a:gd name="connsiteY5065" fmla="*/ 3277435 h 5130710"/>
              <a:gd name="connsiteX5066" fmla="*/ 987458 w 6842126"/>
              <a:gd name="connsiteY5066" fmla="*/ 3264732 h 5130710"/>
              <a:gd name="connsiteX5067" fmla="*/ 985139 w 6842126"/>
              <a:gd name="connsiteY5067" fmla="*/ 3264419 h 5130710"/>
              <a:gd name="connsiteX5068" fmla="*/ 984518 w 6842126"/>
              <a:gd name="connsiteY5068" fmla="*/ 3264786 h 5130710"/>
              <a:gd name="connsiteX5069" fmla="*/ 980691 w 6842126"/>
              <a:gd name="connsiteY5069" fmla="*/ 3268641 h 5130710"/>
              <a:gd name="connsiteX5070" fmla="*/ 981862 w 6842126"/>
              <a:gd name="connsiteY5070" fmla="*/ 3266643 h 5130710"/>
              <a:gd name="connsiteX5071" fmla="*/ 982125 w 6842126"/>
              <a:gd name="connsiteY5071" fmla="*/ 3266209 h 5130710"/>
              <a:gd name="connsiteX5072" fmla="*/ 981024 w 6842126"/>
              <a:gd name="connsiteY5072" fmla="*/ 3266864 h 5130710"/>
              <a:gd name="connsiteX5073" fmla="*/ 974094 w 6842126"/>
              <a:gd name="connsiteY5073" fmla="*/ 3272992 h 5130710"/>
              <a:gd name="connsiteX5074" fmla="*/ 890974 w 6842126"/>
              <a:gd name="connsiteY5074" fmla="*/ 3352531 h 5130710"/>
              <a:gd name="connsiteX5075" fmla="*/ 965515 w 6842126"/>
              <a:gd name="connsiteY5075" fmla="*/ 3276234 h 5130710"/>
              <a:gd name="connsiteX5076" fmla="*/ 969880 w 6842126"/>
              <a:gd name="connsiteY5076" fmla="*/ 3269505 h 5130710"/>
              <a:gd name="connsiteX5077" fmla="*/ 964986 w 6842126"/>
              <a:gd name="connsiteY5077" fmla="*/ 3274831 h 5130710"/>
              <a:gd name="connsiteX5078" fmla="*/ 922119 w 6842126"/>
              <a:gd name="connsiteY5078" fmla="*/ 3315495 h 5130710"/>
              <a:gd name="connsiteX5079" fmla="*/ 894042 w 6842126"/>
              <a:gd name="connsiteY5079" fmla="*/ 3340937 h 5130710"/>
              <a:gd name="connsiteX5080" fmla="*/ 896849 w 6842126"/>
              <a:gd name="connsiteY5080" fmla="*/ 3336284 h 5130710"/>
              <a:gd name="connsiteX5081" fmla="*/ 896951 w 6842126"/>
              <a:gd name="connsiteY5081" fmla="*/ 3336069 h 5130710"/>
              <a:gd name="connsiteX5082" fmla="*/ 898108 w 6842126"/>
              <a:gd name="connsiteY5082" fmla="*/ 3334864 h 5130710"/>
              <a:gd name="connsiteX5083" fmla="*/ 917116 w 6842126"/>
              <a:gd name="connsiteY5083" fmla="*/ 3316185 h 5130710"/>
              <a:gd name="connsiteX5084" fmla="*/ 901942 w 6842126"/>
              <a:gd name="connsiteY5084" fmla="*/ 3326733 h 5130710"/>
              <a:gd name="connsiteX5085" fmla="*/ 900610 w 6842126"/>
              <a:gd name="connsiteY5085" fmla="*/ 3328095 h 5130710"/>
              <a:gd name="connsiteX5086" fmla="*/ 899871 w 6842126"/>
              <a:gd name="connsiteY5086" fmla="*/ 3325383 h 5130710"/>
              <a:gd name="connsiteX5087" fmla="*/ 895806 w 6842126"/>
              <a:gd name="connsiteY5087" fmla="*/ 3330326 h 5130710"/>
              <a:gd name="connsiteX5088" fmla="*/ 891698 w 6842126"/>
              <a:gd name="connsiteY5088" fmla="*/ 3336843 h 5130710"/>
              <a:gd name="connsiteX5089" fmla="*/ 887722 w 6842126"/>
              <a:gd name="connsiteY5089" fmla="*/ 3340394 h 5130710"/>
              <a:gd name="connsiteX5090" fmla="*/ 897902 w 6842126"/>
              <a:gd name="connsiteY5090" fmla="*/ 3326656 h 5130710"/>
              <a:gd name="connsiteX5091" fmla="*/ 970420 w 6842126"/>
              <a:gd name="connsiteY5091" fmla="*/ 3256202 h 5130710"/>
              <a:gd name="connsiteX5092" fmla="*/ 980170 w 6842126"/>
              <a:gd name="connsiteY5092" fmla="*/ 3246808 h 5130710"/>
              <a:gd name="connsiteX5093" fmla="*/ 983980 w 6842126"/>
              <a:gd name="connsiteY5093" fmla="*/ 3243054 h 5130710"/>
              <a:gd name="connsiteX5094" fmla="*/ 983563 w 6842126"/>
              <a:gd name="connsiteY5094" fmla="*/ 3243099 h 5130710"/>
              <a:gd name="connsiteX5095" fmla="*/ 979440 w 6842126"/>
              <a:gd name="connsiteY5095" fmla="*/ 3243342 h 5130710"/>
              <a:gd name="connsiteX5096" fmla="*/ 978180 w 6842126"/>
              <a:gd name="connsiteY5096" fmla="*/ 3243023 h 5130710"/>
              <a:gd name="connsiteX5097" fmla="*/ 961787 w 6842126"/>
              <a:gd name="connsiteY5097" fmla="*/ 3258564 h 5130710"/>
              <a:gd name="connsiteX5098" fmla="*/ 948926 w 6842126"/>
              <a:gd name="connsiteY5098" fmla="*/ 3271083 h 5130710"/>
              <a:gd name="connsiteX5099" fmla="*/ 944336 w 6842126"/>
              <a:gd name="connsiteY5099" fmla="*/ 3277386 h 5130710"/>
              <a:gd name="connsiteX5100" fmla="*/ 939852 w 6842126"/>
              <a:gd name="connsiteY5100" fmla="*/ 3279913 h 5130710"/>
              <a:gd name="connsiteX5101" fmla="*/ 932429 w 6842126"/>
              <a:gd name="connsiteY5101" fmla="*/ 3287139 h 5130710"/>
              <a:gd name="connsiteX5102" fmla="*/ 910141 w 6842126"/>
              <a:gd name="connsiteY5102" fmla="*/ 3308931 h 5130710"/>
              <a:gd name="connsiteX5103" fmla="*/ 914264 w 6842126"/>
              <a:gd name="connsiteY5103" fmla="*/ 3300387 h 5130710"/>
              <a:gd name="connsiteX5104" fmla="*/ 915660 w 6842126"/>
              <a:gd name="connsiteY5104" fmla="*/ 3299193 h 5130710"/>
              <a:gd name="connsiteX5105" fmla="*/ 916878 w 6842126"/>
              <a:gd name="connsiteY5105" fmla="*/ 3296280 h 5130710"/>
              <a:gd name="connsiteX5106" fmla="*/ 925930 w 6842126"/>
              <a:gd name="connsiteY5106" fmla="*/ 3279251 h 5130710"/>
              <a:gd name="connsiteX5107" fmla="*/ 934684 w 6842126"/>
              <a:gd name="connsiteY5107" fmla="*/ 3263359 h 5130710"/>
              <a:gd name="connsiteX5108" fmla="*/ 935869 w 6842126"/>
              <a:gd name="connsiteY5108" fmla="*/ 3260999 h 5130710"/>
              <a:gd name="connsiteX5109" fmla="*/ 949799 w 6842126"/>
              <a:gd name="connsiteY5109" fmla="*/ 3246614 h 5130710"/>
              <a:gd name="connsiteX5110" fmla="*/ 936014 w 6842126"/>
              <a:gd name="connsiteY5110" fmla="*/ 3266722 h 5130710"/>
              <a:gd name="connsiteX5111" fmla="*/ 930179 w 6842126"/>
              <a:gd name="connsiteY5111" fmla="*/ 3277534 h 5130710"/>
              <a:gd name="connsiteX5112" fmla="*/ 929141 w 6842126"/>
              <a:gd name="connsiteY5112" fmla="*/ 3279523 h 5130710"/>
              <a:gd name="connsiteX5113" fmla="*/ 939039 w 6842126"/>
              <a:gd name="connsiteY5113" fmla="*/ 3266839 h 5130710"/>
              <a:gd name="connsiteX5114" fmla="*/ 956129 w 6842126"/>
              <a:gd name="connsiteY5114" fmla="*/ 3246493 h 5130710"/>
              <a:gd name="connsiteX5115" fmla="*/ 969354 w 6842126"/>
              <a:gd name="connsiteY5115" fmla="*/ 3230406 h 5130710"/>
              <a:gd name="connsiteX5116" fmla="*/ 969703 w 6842126"/>
              <a:gd name="connsiteY5116" fmla="*/ 3227670 h 5130710"/>
              <a:gd name="connsiteX5117" fmla="*/ 970895 w 6842126"/>
              <a:gd name="connsiteY5117" fmla="*/ 3224793 h 5130710"/>
              <a:gd name="connsiteX5118" fmla="*/ 973045 w 6842126"/>
              <a:gd name="connsiteY5118" fmla="*/ 3222565 h 5130710"/>
              <a:gd name="connsiteX5119" fmla="*/ 961667 w 6842126"/>
              <a:gd name="connsiteY5119" fmla="*/ 3233048 h 5130710"/>
              <a:gd name="connsiteX5120" fmla="*/ 982994 w 6842126"/>
              <a:gd name="connsiteY5120" fmla="*/ 3209305 h 5130710"/>
              <a:gd name="connsiteX5121" fmla="*/ 977462 w 6842126"/>
              <a:gd name="connsiteY5121" fmla="*/ 3214476 h 5130710"/>
              <a:gd name="connsiteX5122" fmla="*/ 975618 w 6842126"/>
              <a:gd name="connsiteY5122" fmla="*/ 3216387 h 5130710"/>
              <a:gd name="connsiteX5123" fmla="*/ 960974 w 6842126"/>
              <a:gd name="connsiteY5123" fmla="*/ 3232437 h 5130710"/>
              <a:gd name="connsiteX5124" fmla="*/ 953609 w 6842126"/>
              <a:gd name="connsiteY5124" fmla="*/ 3240512 h 5130710"/>
              <a:gd name="connsiteX5125" fmla="*/ 946966 w 6842126"/>
              <a:gd name="connsiteY5125" fmla="*/ 3247795 h 5130710"/>
              <a:gd name="connsiteX5126" fmla="*/ 940169 w 6842126"/>
              <a:gd name="connsiteY5126" fmla="*/ 3253302 h 5130710"/>
              <a:gd name="connsiteX5127" fmla="*/ 943444 w 6842126"/>
              <a:gd name="connsiteY5127" fmla="*/ 3244485 h 5130710"/>
              <a:gd name="connsiteX5128" fmla="*/ 947718 w 6842126"/>
              <a:gd name="connsiteY5128" fmla="*/ 3235117 h 5130710"/>
              <a:gd name="connsiteX5129" fmla="*/ 945681 w 6842126"/>
              <a:gd name="connsiteY5129" fmla="*/ 3236870 h 5130710"/>
              <a:gd name="connsiteX5130" fmla="*/ 941857 w 6842126"/>
              <a:gd name="connsiteY5130" fmla="*/ 3235458 h 5130710"/>
              <a:gd name="connsiteX5131" fmla="*/ 949302 w 6842126"/>
              <a:gd name="connsiteY5131" fmla="*/ 3226983 h 5130710"/>
              <a:gd name="connsiteX5132" fmla="*/ 949185 w 6842126"/>
              <a:gd name="connsiteY5132" fmla="*/ 3225656 h 5130710"/>
              <a:gd name="connsiteX5133" fmla="*/ 946053 w 6842126"/>
              <a:gd name="connsiteY5133" fmla="*/ 3228186 h 5130710"/>
              <a:gd name="connsiteX5134" fmla="*/ 945838 w 6842126"/>
              <a:gd name="connsiteY5134" fmla="*/ 3228593 h 5130710"/>
              <a:gd name="connsiteX5135" fmla="*/ 945329 w 6842126"/>
              <a:gd name="connsiteY5135" fmla="*/ 3228770 h 5130710"/>
              <a:gd name="connsiteX5136" fmla="*/ 943461 w 6842126"/>
              <a:gd name="connsiteY5136" fmla="*/ 3230279 h 5130710"/>
              <a:gd name="connsiteX5137" fmla="*/ 932473 w 6842126"/>
              <a:gd name="connsiteY5137" fmla="*/ 3241919 h 5130710"/>
              <a:gd name="connsiteX5138" fmla="*/ 854528 w 6842126"/>
              <a:gd name="connsiteY5138" fmla="*/ 3327787 h 5130710"/>
              <a:gd name="connsiteX5139" fmla="*/ 874555 w 6842126"/>
              <a:gd name="connsiteY5139" fmla="*/ 3289701 h 5130710"/>
              <a:gd name="connsiteX5140" fmla="*/ 824218 w 6842126"/>
              <a:gd name="connsiteY5140" fmla="*/ 3348267 h 5130710"/>
              <a:gd name="connsiteX5141" fmla="*/ 816888 w 6842126"/>
              <a:gd name="connsiteY5141" fmla="*/ 3358499 h 5130710"/>
              <a:gd name="connsiteX5142" fmla="*/ 822735 w 6842126"/>
              <a:gd name="connsiteY5142" fmla="*/ 3348331 h 5130710"/>
              <a:gd name="connsiteX5143" fmla="*/ 803111 w 6842126"/>
              <a:gd name="connsiteY5143" fmla="*/ 3362824 h 5130710"/>
              <a:gd name="connsiteX5144" fmla="*/ 778205 w 6842126"/>
              <a:gd name="connsiteY5144" fmla="*/ 3382400 h 5130710"/>
              <a:gd name="connsiteX5145" fmla="*/ 771030 w 6842126"/>
              <a:gd name="connsiteY5145" fmla="*/ 3389866 h 5130710"/>
              <a:gd name="connsiteX5146" fmla="*/ 837289 w 6842126"/>
              <a:gd name="connsiteY5146" fmla="*/ 3302289 h 5130710"/>
              <a:gd name="connsiteX5147" fmla="*/ 844462 w 6842126"/>
              <a:gd name="connsiteY5147" fmla="*/ 3293089 h 5130710"/>
              <a:gd name="connsiteX5148" fmla="*/ 853663 w 6842126"/>
              <a:gd name="connsiteY5148" fmla="*/ 3275493 h 5130710"/>
              <a:gd name="connsiteX5149" fmla="*/ 846863 w 6842126"/>
              <a:gd name="connsiteY5149" fmla="*/ 3281492 h 5130710"/>
              <a:gd name="connsiteX5150" fmla="*/ 864242 w 6842126"/>
              <a:gd name="connsiteY5150" fmla="*/ 3250897 h 5130710"/>
              <a:gd name="connsiteX5151" fmla="*/ 856047 w 6842126"/>
              <a:gd name="connsiteY5151" fmla="*/ 3256437 h 5130710"/>
              <a:gd name="connsiteX5152" fmla="*/ 845381 w 6842126"/>
              <a:gd name="connsiteY5152" fmla="*/ 3257097 h 5130710"/>
              <a:gd name="connsiteX5153" fmla="*/ 837187 w 6842126"/>
              <a:gd name="connsiteY5153" fmla="*/ 3257715 h 5130710"/>
              <a:gd name="connsiteX5154" fmla="*/ 833773 w 6842126"/>
              <a:gd name="connsiteY5154" fmla="*/ 3265866 h 5130710"/>
              <a:gd name="connsiteX5155" fmla="*/ 826656 w 6842126"/>
              <a:gd name="connsiteY5155" fmla="*/ 3277174 h 5130710"/>
              <a:gd name="connsiteX5156" fmla="*/ 828626 w 6842126"/>
              <a:gd name="connsiteY5156" fmla="*/ 3266705 h 5130710"/>
              <a:gd name="connsiteX5157" fmla="*/ 829048 w 6842126"/>
              <a:gd name="connsiteY5157" fmla="*/ 3267549 h 5130710"/>
              <a:gd name="connsiteX5158" fmla="*/ 828423 w 6842126"/>
              <a:gd name="connsiteY5158" fmla="*/ 3269089 h 5130710"/>
              <a:gd name="connsiteX5159" fmla="*/ 829319 w 6842126"/>
              <a:gd name="connsiteY5159" fmla="*/ 3268092 h 5130710"/>
              <a:gd name="connsiteX5160" fmla="*/ 829048 w 6842126"/>
              <a:gd name="connsiteY5160" fmla="*/ 3267549 h 5130710"/>
              <a:gd name="connsiteX5161" fmla="*/ 830196 w 6842126"/>
              <a:gd name="connsiteY5161" fmla="*/ 3264717 h 5130710"/>
              <a:gd name="connsiteX5162" fmla="*/ 831430 w 6842126"/>
              <a:gd name="connsiteY5162" fmla="*/ 3263159 h 5130710"/>
              <a:gd name="connsiteX5163" fmla="*/ 832348 w 6842126"/>
              <a:gd name="connsiteY5163" fmla="*/ 3261127 h 5130710"/>
              <a:gd name="connsiteX5164" fmla="*/ 830867 w 6842126"/>
              <a:gd name="connsiteY5164" fmla="*/ 3253056 h 5130710"/>
              <a:gd name="connsiteX5165" fmla="*/ 848198 w 6842126"/>
              <a:gd name="connsiteY5165" fmla="*/ 3221006 h 5130710"/>
              <a:gd name="connsiteX5166" fmla="*/ 847483 w 6842126"/>
              <a:gd name="connsiteY5166" fmla="*/ 3214542 h 5130710"/>
              <a:gd name="connsiteX5167" fmla="*/ 853702 w 6842126"/>
              <a:gd name="connsiteY5167" fmla="*/ 3200942 h 5130710"/>
              <a:gd name="connsiteX5168" fmla="*/ 855217 w 6842126"/>
              <a:gd name="connsiteY5168" fmla="*/ 3198600 h 5130710"/>
              <a:gd name="connsiteX5169" fmla="*/ 852564 w 6842126"/>
              <a:gd name="connsiteY5169" fmla="*/ 3201489 h 5130710"/>
              <a:gd name="connsiteX5170" fmla="*/ 845051 w 6842126"/>
              <a:gd name="connsiteY5170" fmla="*/ 3209808 h 5130710"/>
              <a:gd name="connsiteX5171" fmla="*/ 814159 w 6842126"/>
              <a:gd name="connsiteY5171" fmla="*/ 3260938 h 5130710"/>
              <a:gd name="connsiteX5172" fmla="*/ 788355 w 6842126"/>
              <a:gd name="connsiteY5172" fmla="*/ 3308952 h 5130710"/>
              <a:gd name="connsiteX5173" fmla="*/ 785259 w 6842126"/>
              <a:gd name="connsiteY5173" fmla="*/ 3311233 h 5130710"/>
              <a:gd name="connsiteX5174" fmla="*/ 778339 w 6842126"/>
              <a:gd name="connsiteY5174" fmla="*/ 3316996 h 5130710"/>
              <a:gd name="connsiteX5175" fmla="*/ 785449 w 6842126"/>
              <a:gd name="connsiteY5175" fmla="*/ 3301318 h 5130710"/>
              <a:gd name="connsiteX5176" fmla="*/ 776420 w 6842126"/>
              <a:gd name="connsiteY5176" fmla="*/ 3315276 h 5130710"/>
              <a:gd name="connsiteX5177" fmla="*/ 773550 w 6842126"/>
              <a:gd name="connsiteY5177" fmla="*/ 3312450 h 5130710"/>
              <a:gd name="connsiteX5178" fmla="*/ 769406 w 6842126"/>
              <a:gd name="connsiteY5178" fmla="*/ 3316463 h 5130710"/>
              <a:gd name="connsiteX5179" fmla="*/ 776508 w 6842126"/>
              <a:gd name="connsiteY5179" fmla="*/ 3301930 h 5130710"/>
              <a:gd name="connsiteX5180" fmla="*/ 779395 w 6842126"/>
              <a:gd name="connsiteY5180" fmla="*/ 3297799 h 5130710"/>
              <a:gd name="connsiteX5181" fmla="*/ 781216 w 6842126"/>
              <a:gd name="connsiteY5181" fmla="*/ 3296188 h 5130710"/>
              <a:gd name="connsiteX5182" fmla="*/ 779567 w 6842126"/>
              <a:gd name="connsiteY5182" fmla="*/ 3295666 h 5130710"/>
              <a:gd name="connsiteX5183" fmla="*/ 789069 w 6842126"/>
              <a:gd name="connsiteY5183" fmla="*/ 3276220 h 5130710"/>
              <a:gd name="connsiteX5184" fmla="*/ 793490 w 6842126"/>
              <a:gd name="connsiteY5184" fmla="*/ 3271487 h 5130710"/>
              <a:gd name="connsiteX5185" fmla="*/ 804044 w 6842126"/>
              <a:gd name="connsiteY5185" fmla="*/ 3261093 h 5130710"/>
              <a:gd name="connsiteX5186" fmla="*/ 815200 w 6842126"/>
              <a:gd name="connsiteY5186" fmla="*/ 3246986 h 5130710"/>
              <a:gd name="connsiteX5187" fmla="*/ 793021 w 6842126"/>
              <a:gd name="connsiteY5187" fmla="*/ 3268469 h 5130710"/>
              <a:gd name="connsiteX5188" fmla="*/ 792750 w 6842126"/>
              <a:gd name="connsiteY5188" fmla="*/ 3268684 h 5130710"/>
              <a:gd name="connsiteX5189" fmla="*/ 795340 w 6842126"/>
              <a:gd name="connsiteY5189" fmla="*/ 3263382 h 5130710"/>
              <a:gd name="connsiteX5190" fmla="*/ 820177 w 6842126"/>
              <a:gd name="connsiteY5190" fmla="*/ 3218929 h 5130710"/>
              <a:gd name="connsiteX5191" fmla="*/ 829178 w 6842126"/>
              <a:gd name="connsiteY5191" fmla="*/ 3203725 h 5130710"/>
              <a:gd name="connsiteX5192" fmla="*/ 826457 w 6842126"/>
              <a:gd name="connsiteY5192" fmla="*/ 3206781 h 5130710"/>
              <a:gd name="connsiteX5193" fmla="*/ 787954 w 6842126"/>
              <a:gd name="connsiteY5193" fmla="*/ 3246121 h 5130710"/>
              <a:gd name="connsiteX5194" fmla="*/ 793689 w 6842126"/>
              <a:gd name="connsiteY5194" fmla="*/ 3237207 h 5130710"/>
              <a:gd name="connsiteX5195" fmla="*/ 833228 w 6842126"/>
              <a:gd name="connsiteY5195" fmla="*/ 3185726 h 5130710"/>
              <a:gd name="connsiteX5196" fmla="*/ 836623 w 6842126"/>
              <a:gd name="connsiteY5196" fmla="*/ 3181176 h 5130710"/>
              <a:gd name="connsiteX5197" fmla="*/ 837230 w 6842126"/>
              <a:gd name="connsiteY5197" fmla="*/ 3177385 h 5130710"/>
              <a:gd name="connsiteX5198" fmla="*/ 849174 w 6842126"/>
              <a:gd name="connsiteY5198" fmla="*/ 3164361 h 5130710"/>
              <a:gd name="connsiteX5199" fmla="*/ 853339 w 6842126"/>
              <a:gd name="connsiteY5199" fmla="*/ 3158779 h 5130710"/>
              <a:gd name="connsiteX5200" fmla="*/ 840773 w 6842126"/>
              <a:gd name="connsiteY5200" fmla="*/ 3169972 h 5130710"/>
              <a:gd name="connsiteX5201" fmla="*/ 841464 w 6842126"/>
              <a:gd name="connsiteY5201" fmla="*/ 3168611 h 5130710"/>
              <a:gd name="connsiteX5202" fmla="*/ 856466 w 6842126"/>
              <a:gd name="connsiteY5202" fmla="*/ 3136215 h 5130710"/>
              <a:gd name="connsiteX5203" fmla="*/ 827289 w 6842126"/>
              <a:gd name="connsiteY5203" fmla="*/ 3178128 h 5130710"/>
              <a:gd name="connsiteX5204" fmla="*/ 820226 w 6842126"/>
              <a:gd name="connsiteY5204" fmla="*/ 3186939 h 5130710"/>
              <a:gd name="connsiteX5205" fmla="*/ 824021 w 6842126"/>
              <a:gd name="connsiteY5205" fmla="*/ 3172747 h 5130710"/>
              <a:gd name="connsiteX5206" fmla="*/ 822386 w 6842126"/>
              <a:gd name="connsiteY5206" fmla="*/ 3174943 h 5130710"/>
              <a:gd name="connsiteX5207" fmla="*/ 773360 w 6842126"/>
              <a:gd name="connsiteY5207" fmla="*/ 3242559 h 5130710"/>
              <a:gd name="connsiteX5208" fmla="*/ 757739 w 6842126"/>
              <a:gd name="connsiteY5208" fmla="*/ 3262563 h 5130710"/>
              <a:gd name="connsiteX5209" fmla="*/ 766451 w 6842126"/>
              <a:gd name="connsiteY5209" fmla="*/ 3249266 h 5130710"/>
              <a:gd name="connsiteX5210" fmla="*/ 790534 w 6842126"/>
              <a:gd name="connsiteY5210" fmla="*/ 3214482 h 5130710"/>
              <a:gd name="connsiteX5211" fmla="*/ 817871 w 6842126"/>
              <a:gd name="connsiteY5211" fmla="*/ 3175436 h 5130710"/>
              <a:gd name="connsiteX5212" fmla="*/ 785570 w 6842126"/>
              <a:gd name="connsiteY5212" fmla="*/ 3201253 h 5130710"/>
              <a:gd name="connsiteX5213" fmla="*/ 754995 w 6842126"/>
              <a:gd name="connsiteY5213" fmla="*/ 3234529 h 5130710"/>
              <a:gd name="connsiteX5214" fmla="*/ 765997 w 6842126"/>
              <a:gd name="connsiteY5214" fmla="*/ 3215231 h 5130710"/>
              <a:gd name="connsiteX5215" fmla="*/ 770382 w 6842126"/>
              <a:gd name="connsiteY5215" fmla="*/ 3205326 h 5130710"/>
              <a:gd name="connsiteX5216" fmla="*/ 830399 w 6842126"/>
              <a:gd name="connsiteY5216" fmla="*/ 3112836 h 5130710"/>
              <a:gd name="connsiteX5217" fmla="*/ 829915 w 6842126"/>
              <a:gd name="connsiteY5217" fmla="*/ 3104526 h 5130710"/>
              <a:gd name="connsiteX5218" fmla="*/ 846803 w 6842126"/>
              <a:gd name="connsiteY5218" fmla="*/ 3079875 h 5130710"/>
              <a:gd name="connsiteX5219" fmla="*/ 840682 w 6842126"/>
              <a:gd name="connsiteY5219" fmla="*/ 3073297 h 5130710"/>
              <a:gd name="connsiteX5220" fmla="*/ 859020 w 6842126"/>
              <a:gd name="connsiteY5220" fmla="*/ 3040076 h 5130710"/>
              <a:gd name="connsiteX5221" fmla="*/ 858727 w 6842126"/>
              <a:gd name="connsiteY5221" fmla="*/ 3039633 h 5130710"/>
              <a:gd name="connsiteX5222" fmla="*/ 858361 w 6842126"/>
              <a:gd name="connsiteY5222" fmla="*/ 3039080 h 5130710"/>
              <a:gd name="connsiteX5223" fmla="*/ 858241 w 6842126"/>
              <a:gd name="connsiteY5223" fmla="*/ 3038895 h 5130710"/>
              <a:gd name="connsiteX5224" fmla="*/ 858142 w 6842126"/>
              <a:gd name="connsiteY5224" fmla="*/ 3038748 h 5130710"/>
              <a:gd name="connsiteX5225" fmla="*/ 858361 w 6842126"/>
              <a:gd name="connsiteY5225" fmla="*/ 3039080 h 5130710"/>
              <a:gd name="connsiteX5226" fmla="*/ 859020 w 6842126"/>
              <a:gd name="connsiteY5226" fmla="*/ 3040076 h 5130710"/>
              <a:gd name="connsiteX5227" fmla="*/ 841130 w 6842126"/>
              <a:gd name="connsiteY5227" fmla="*/ 3065900 h 5130710"/>
              <a:gd name="connsiteX5228" fmla="*/ 825918 w 6842126"/>
              <a:gd name="connsiteY5228" fmla="*/ 3083561 h 5130710"/>
              <a:gd name="connsiteX5229" fmla="*/ 825187 w 6842126"/>
              <a:gd name="connsiteY5229" fmla="*/ 3084695 h 5130710"/>
              <a:gd name="connsiteX5230" fmla="*/ 825976 w 6842126"/>
              <a:gd name="connsiteY5230" fmla="*/ 3085680 h 5130710"/>
              <a:gd name="connsiteX5231" fmla="*/ 826016 w 6842126"/>
              <a:gd name="connsiteY5231" fmla="*/ 3089363 h 5130710"/>
              <a:gd name="connsiteX5232" fmla="*/ 824420 w 6842126"/>
              <a:gd name="connsiteY5232" fmla="*/ 3089884 h 5130710"/>
              <a:gd name="connsiteX5233" fmla="*/ 823078 w 6842126"/>
              <a:gd name="connsiteY5233" fmla="*/ 3088757 h 5130710"/>
              <a:gd name="connsiteX5234" fmla="*/ 823142 w 6842126"/>
              <a:gd name="connsiteY5234" fmla="*/ 3087873 h 5130710"/>
              <a:gd name="connsiteX5235" fmla="*/ 811994 w 6842126"/>
              <a:gd name="connsiteY5235" fmla="*/ 3105187 h 5130710"/>
              <a:gd name="connsiteX5236" fmla="*/ 826086 w 6842126"/>
              <a:gd name="connsiteY5236" fmla="*/ 3070923 h 5130710"/>
              <a:gd name="connsiteX5237" fmla="*/ 823271 w 6842126"/>
              <a:gd name="connsiteY5237" fmla="*/ 3072770 h 5130710"/>
              <a:gd name="connsiteX5238" fmla="*/ 773151 w 6842126"/>
              <a:gd name="connsiteY5238" fmla="*/ 3133154 h 5130710"/>
              <a:gd name="connsiteX5239" fmla="*/ 745684 w 6842126"/>
              <a:gd name="connsiteY5239" fmla="*/ 3169787 h 5130710"/>
              <a:gd name="connsiteX5240" fmla="*/ 728817 w 6842126"/>
              <a:gd name="connsiteY5240" fmla="*/ 3193603 h 5130710"/>
              <a:gd name="connsiteX5241" fmla="*/ 722137 w 6842126"/>
              <a:gd name="connsiteY5241" fmla="*/ 3202402 h 5130710"/>
              <a:gd name="connsiteX5242" fmla="*/ 717792 w 6842126"/>
              <a:gd name="connsiteY5242" fmla="*/ 3197479 h 5130710"/>
              <a:gd name="connsiteX5243" fmla="*/ 724731 w 6842126"/>
              <a:gd name="connsiteY5243" fmla="*/ 3186135 h 5130710"/>
              <a:gd name="connsiteX5244" fmla="*/ 735804 w 6842126"/>
              <a:gd name="connsiteY5244" fmla="*/ 3172537 h 5130710"/>
              <a:gd name="connsiteX5245" fmla="*/ 755018 w 6842126"/>
              <a:gd name="connsiteY5245" fmla="*/ 3144287 h 5130710"/>
              <a:gd name="connsiteX5246" fmla="*/ 751545 w 6842126"/>
              <a:gd name="connsiteY5246" fmla="*/ 3146446 h 5130710"/>
              <a:gd name="connsiteX5247" fmla="*/ 771531 w 6842126"/>
              <a:gd name="connsiteY5247" fmla="*/ 3118093 h 5130710"/>
              <a:gd name="connsiteX5248" fmla="*/ 789658 w 6842126"/>
              <a:gd name="connsiteY5248" fmla="*/ 3091379 h 5130710"/>
              <a:gd name="connsiteX5249" fmla="*/ 781192 w 6842126"/>
              <a:gd name="connsiteY5249" fmla="*/ 3100244 h 5130710"/>
              <a:gd name="connsiteX5250" fmla="*/ 781025 w 6842126"/>
              <a:gd name="connsiteY5250" fmla="*/ 3097872 h 5130710"/>
              <a:gd name="connsiteX5251" fmla="*/ 781383 w 6842126"/>
              <a:gd name="connsiteY5251" fmla="*/ 3096677 h 5130710"/>
              <a:gd name="connsiteX5252" fmla="*/ 799378 w 6842126"/>
              <a:gd name="connsiteY5252" fmla="*/ 3076949 h 5130710"/>
              <a:gd name="connsiteX5253" fmla="*/ 798777 w 6842126"/>
              <a:gd name="connsiteY5253" fmla="*/ 3077939 h 5130710"/>
              <a:gd name="connsiteX5254" fmla="*/ 815984 w 6842126"/>
              <a:gd name="connsiteY5254" fmla="*/ 3052584 h 5130710"/>
              <a:gd name="connsiteX5255" fmla="*/ 812888 w 6842126"/>
              <a:gd name="connsiteY5255" fmla="*/ 3056315 h 5130710"/>
              <a:gd name="connsiteX5256" fmla="*/ 811431 w 6842126"/>
              <a:gd name="connsiteY5256" fmla="*/ 3058406 h 5130710"/>
              <a:gd name="connsiteX5257" fmla="*/ 800680 w 6842126"/>
              <a:gd name="connsiteY5257" fmla="*/ 3069227 h 5130710"/>
              <a:gd name="connsiteX5258" fmla="*/ 784898 w 6842126"/>
              <a:gd name="connsiteY5258" fmla="*/ 3082549 h 5130710"/>
              <a:gd name="connsiteX5259" fmla="*/ 818678 w 6842126"/>
              <a:gd name="connsiteY5259" fmla="*/ 3045186 h 5130710"/>
              <a:gd name="connsiteX5260" fmla="*/ 814551 w 6842126"/>
              <a:gd name="connsiteY5260" fmla="*/ 3044874 h 5130710"/>
              <a:gd name="connsiteX5261" fmla="*/ 791835 w 6842126"/>
              <a:gd name="connsiteY5261" fmla="*/ 3067757 h 5130710"/>
              <a:gd name="connsiteX5262" fmla="*/ 771952 w 6842126"/>
              <a:gd name="connsiteY5262" fmla="*/ 3096189 h 5130710"/>
              <a:gd name="connsiteX5263" fmla="*/ 746373 w 6842126"/>
              <a:gd name="connsiteY5263" fmla="*/ 3132771 h 5130710"/>
              <a:gd name="connsiteX5264" fmla="*/ 754647 w 6842126"/>
              <a:gd name="connsiteY5264" fmla="*/ 3125343 h 5130710"/>
              <a:gd name="connsiteX5265" fmla="*/ 767767 w 6842126"/>
              <a:gd name="connsiteY5265" fmla="*/ 3111546 h 5130710"/>
              <a:gd name="connsiteX5266" fmla="*/ 763943 w 6842126"/>
              <a:gd name="connsiteY5266" fmla="*/ 3118519 h 5130710"/>
              <a:gd name="connsiteX5267" fmla="*/ 742185 w 6842126"/>
              <a:gd name="connsiteY5267" fmla="*/ 3148463 h 5130710"/>
              <a:gd name="connsiteX5268" fmla="*/ 732804 w 6842126"/>
              <a:gd name="connsiteY5268" fmla="*/ 3164006 h 5130710"/>
              <a:gd name="connsiteX5269" fmla="*/ 732718 w 6842126"/>
              <a:gd name="connsiteY5269" fmla="*/ 3163573 h 5130710"/>
              <a:gd name="connsiteX5270" fmla="*/ 725196 w 6842126"/>
              <a:gd name="connsiteY5270" fmla="*/ 3169809 h 5130710"/>
              <a:gd name="connsiteX5271" fmla="*/ 722428 w 6842126"/>
              <a:gd name="connsiteY5271" fmla="*/ 3172191 h 5130710"/>
              <a:gd name="connsiteX5272" fmla="*/ 725172 w 6842126"/>
              <a:gd name="connsiteY5272" fmla="*/ 3167148 h 5130710"/>
              <a:gd name="connsiteX5273" fmla="*/ 740380 w 6842126"/>
              <a:gd name="connsiteY5273" fmla="*/ 3141145 h 5130710"/>
              <a:gd name="connsiteX5274" fmla="*/ 718663 w 6842126"/>
              <a:gd name="connsiteY5274" fmla="*/ 3170793 h 5130710"/>
              <a:gd name="connsiteX5275" fmla="*/ 694791 w 6842126"/>
              <a:gd name="connsiteY5275" fmla="*/ 3202181 h 5130710"/>
              <a:gd name="connsiteX5276" fmla="*/ 694431 w 6842126"/>
              <a:gd name="connsiteY5276" fmla="*/ 3197057 h 5130710"/>
              <a:gd name="connsiteX5277" fmla="*/ 694339 w 6842126"/>
              <a:gd name="connsiteY5277" fmla="*/ 3196971 h 5130710"/>
              <a:gd name="connsiteX5278" fmla="*/ 697219 w 6842126"/>
              <a:gd name="connsiteY5278" fmla="*/ 3194330 h 5130710"/>
              <a:gd name="connsiteX5279" fmla="*/ 717325 w 6842126"/>
              <a:gd name="connsiteY5279" fmla="*/ 3161147 h 5130710"/>
              <a:gd name="connsiteX5280" fmla="*/ 662721 w 6842126"/>
              <a:gd name="connsiteY5280" fmla="*/ 3226588 h 5130710"/>
              <a:gd name="connsiteX5281" fmla="*/ 637907 w 6842126"/>
              <a:gd name="connsiteY5281" fmla="*/ 3251292 h 5130710"/>
              <a:gd name="connsiteX5282" fmla="*/ 637457 w 6842126"/>
              <a:gd name="connsiteY5282" fmla="*/ 3251779 h 5130710"/>
              <a:gd name="connsiteX5283" fmla="*/ 648465 w 6842126"/>
              <a:gd name="connsiteY5283" fmla="*/ 3232931 h 5130710"/>
              <a:gd name="connsiteX5284" fmla="*/ 669177 w 6842126"/>
              <a:gd name="connsiteY5284" fmla="*/ 3204119 h 5130710"/>
              <a:gd name="connsiteX5285" fmla="*/ 698295 w 6842126"/>
              <a:gd name="connsiteY5285" fmla="*/ 3153004 h 5130710"/>
              <a:gd name="connsiteX5286" fmla="*/ 684274 w 6842126"/>
              <a:gd name="connsiteY5286" fmla="*/ 3172727 h 5130710"/>
              <a:gd name="connsiteX5287" fmla="*/ 677640 w 6842126"/>
              <a:gd name="connsiteY5287" fmla="*/ 3180598 h 5130710"/>
              <a:gd name="connsiteX5288" fmla="*/ 651709 w 6842126"/>
              <a:gd name="connsiteY5288" fmla="*/ 3197544 h 5130710"/>
              <a:gd name="connsiteX5289" fmla="*/ 679477 w 6842126"/>
              <a:gd name="connsiteY5289" fmla="*/ 3154226 h 5130710"/>
              <a:gd name="connsiteX5290" fmla="*/ 645862 w 6842126"/>
              <a:gd name="connsiteY5290" fmla="*/ 3188893 h 5130710"/>
              <a:gd name="connsiteX5291" fmla="*/ 613945 w 6842126"/>
              <a:gd name="connsiteY5291" fmla="*/ 3227057 h 5130710"/>
              <a:gd name="connsiteX5292" fmla="*/ 594367 w 6842126"/>
              <a:gd name="connsiteY5292" fmla="*/ 3240292 h 5130710"/>
              <a:gd name="connsiteX5293" fmla="*/ 582436 w 6842126"/>
              <a:gd name="connsiteY5293" fmla="*/ 3254629 h 5130710"/>
              <a:gd name="connsiteX5294" fmla="*/ 666277 w 6842126"/>
              <a:gd name="connsiteY5294" fmla="*/ 3128217 h 5130710"/>
              <a:gd name="connsiteX5295" fmla="*/ 736016 w 6842126"/>
              <a:gd name="connsiteY5295" fmla="*/ 3030487 h 5130710"/>
              <a:gd name="connsiteX5296" fmla="*/ 733326 w 6842126"/>
              <a:gd name="connsiteY5296" fmla="*/ 3030447 h 5130710"/>
              <a:gd name="connsiteX5297" fmla="*/ 735844 w 6842126"/>
              <a:gd name="connsiteY5297" fmla="*/ 3028427 h 5130710"/>
              <a:gd name="connsiteX5298" fmla="*/ 736459 w 6842126"/>
              <a:gd name="connsiteY5298" fmla="*/ 3029867 h 5130710"/>
              <a:gd name="connsiteX5299" fmla="*/ 743981 w 6842126"/>
              <a:gd name="connsiteY5299" fmla="*/ 3019325 h 5130710"/>
              <a:gd name="connsiteX5300" fmla="*/ 744507 w 6842126"/>
              <a:gd name="connsiteY5300" fmla="*/ 3017734 h 5130710"/>
              <a:gd name="connsiteX5301" fmla="*/ 742452 w 6842126"/>
              <a:gd name="connsiteY5301" fmla="*/ 3016462 h 5130710"/>
              <a:gd name="connsiteX5302" fmla="*/ 735844 w 6842126"/>
              <a:gd name="connsiteY5302" fmla="*/ 3028427 h 5130710"/>
              <a:gd name="connsiteX5303" fmla="*/ 732451 w 6842126"/>
              <a:gd name="connsiteY5303" fmla="*/ 3026441 h 5130710"/>
              <a:gd name="connsiteX5304" fmla="*/ 655757 w 6842126"/>
              <a:gd name="connsiteY5304" fmla="*/ 3133291 h 5130710"/>
              <a:gd name="connsiteX5305" fmla="*/ 513794 w 6842126"/>
              <a:gd name="connsiteY5305" fmla="*/ 3307294 h 5130710"/>
              <a:gd name="connsiteX5306" fmla="*/ 546195 w 6842126"/>
              <a:gd name="connsiteY5306" fmla="*/ 3246910 h 5130710"/>
              <a:gd name="connsiteX5307" fmla="*/ 510359 w 6842126"/>
              <a:gd name="connsiteY5307" fmla="*/ 3287534 h 5130710"/>
              <a:gd name="connsiteX5308" fmla="*/ 494015 w 6842126"/>
              <a:gd name="connsiteY5308" fmla="*/ 3292755 h 5130710"/>
              <a:gd name="connsiteX5309" fmla="*/ 430346 w 6842126"/>
              <a:gd name="connsiteY5309" fmla="*/ 3371042 h 5130710"/>
              <a:gd name="connsiteX5310" fmla="*/ 438624 w 6842126"/>
              <a:gd name="connsiteY5310" fmla="*/ 3354533 h 5130710"/>
              <a:gd name="connsiteX5311" fmla="*/ 440310 w 6842126"/>
              <a:gd name="connsiteY5311" fmla="*/ 3352884 h 5130710"/>
              <a:gd name="connsiteX5312" fmla="*/ 441839 w 6842126"/>
              <a:gd name="connsiteY5312" fmla="*/ 3349603 h 5130710"/>
              <a:gd name="connsiteX5313" fmla="*/ 445820 w 6842126"/>
              <a:gd name="connsiteY5313" fmla="*/ 3343925 h 5130710"/>
              <a:gd name="connsiteX5314" fmla="*/ 454390 w 6842126"/>
              <a:gd name="connsiteY5314" fmla="*/ 3332618 h 5130710"/>
              <a:gd name="connsiteX5315" fmla="*/ 480044 w 6842126"/>
              <a:gd name="connsiteY5315" fmla="*/ 3291285 h 5130710"/>
              <a:gd name="connsiteX5316" fmla="*/ 454765 w 6842126"/>
              <a:gd name="connsiteY5316" fmla="*/ 3321737 h 5130710"/>
              <a:gd name="connsiteX5317" fmla="*/ 445515 w 6842126"/>
              <a:gd name="connsiteY5317" fmla="*/ 3341717 h 5130710"/>
              <a:gd name="connsiteX5318" fmla="*/ 441839 w 6842126"/>
              <a:gd name="connsiteY5318" fmla="*/ 3349603 h 5130710"/>
              <a:gd name="connsiteX5319" fmla="*/ 439230 w 6842126"/>
              <a:gd name="connsiteY5319" fmla="*/ 3353326 h 5130710"/>
              <a:gd name="connsiteX5320" fmla="*/ 438624 w 6842126"/>
              <a:gd name="connsiteY5320" fmla="*/ 3354533 h 5130710"/>
              <a:gd name="connsiteX5321" fmla="*/ 434906 w 6842126"/>
              <a:gd name="connsiteY5321" fmla="*/ 3358169 h 5130710"/>
              <a:gd name="connsiteX5322" fmla="*/ 442657 w 6842126"/>
              <a:gd name="connsiteY5322" fmla="*/ 3329135 h 5130710"/>
              <a:gd name="connsiteX5323" fmla="*/ 445375 w 6842126"/>
              <a:gd name="connsiteY5323" fmla="*/ 3325070 h 5130710"/>
              <a:gd name="connsiteX5324" fmla="*/ 445742 w 6842126"/>
              <a:gd name="connsiteY5324" fmla="*/ 3324555 h 5130710"/>
              <a:gd name="connsiteX5325" fmla="*/ 445786 w 6842126"/>
              <a:gd name="connsiteY5325" fmla="*/ 3324453 h 5130710"/>
              <a:gd name="connsiteX5326" fmla="*/ 445375 w 6842126"/>
              <a:gd name="connsiteY5326" fmla="*/ 3325070 h 5130710"/>
              <a:gd name="connsiteX5327" fmla="*/ 440934 w 6842126"/>
              <a:gd name="connsiteY5327" fmla="*/ 3331328 h 5130710"/>
              <a:gd name="connsiteX5328" fmla="*/ 388380 w 6842126"/>
              <a:gd name="connsiteY5328" fmla="*/ 3388052 h 5130710"/>
              <a:gd name="connsiteX5329" fmla="*/ 390527 w 6842126"/>
              <a:gd name="connsiteY5329" fmla="*/ 3367877 h 5130710"/>
              <a:gd name="connsiteX5330" fmla="*/ 393224 w 6842126"/>
              <a:gd name="connsiteY5330" fmla="*/ 3363225 h 5130710"/>
              <a:gd name="connsiteX5331" fmla="*/ 408141 w 6842126"/>
              <a:gd name="connsiteY5331" fmla="*/ 3341644 h 5130710"/>
              <a:gd name="connsiteX5332" fmla="*/ 430593 w 6842126"/>
              <a:gd name="connsiteY5332" fmla="*/ 3301256 h 5130710"/>
              <a:gd name="connsiteX5333" fmla="*/ 405212 w 6842126"/>
              <a:gd name="connsiteY5333" fmla="*/ 3333507 h 5130710"/>
              <a:gd name="connsiteX5334" fmla="*/ 404264 w 6842126"/>
              <a:gd name="connsiteY5334" fmla="*/ 3334970 h 5130710"/>
              <a:gd name="connsiteX5335" fmla="*/ 402951 w 6842126"/>
              <a:gd name="connsiteY5335" fmla="*/ 3336274 h 5130710"/>
              <a:gd name="connsiteX5336" fmla="*/ 390995 w 6842126"/>
              <a:gd name="connsiteY5336" fmla="*/ 3349570 h 5130710"/>
              <a:gd name="connsiteX5337" fmla="*/ 382535 w 6842126"/>
              <a:gd name="connsiteY5337" fmla="*/ 3352588 h 5130710"/>
              <a:gd name="connsiteX5338" fmla="*/ 383599 w 6842126"/>
              <a:gd name="connsiteY5338" fmla="*/ 3348686 h 5130710"/>
              <a:gd name="connsiteX5339" fmla="*/ 454209 w 6842126"/>
              <a:gd name="connsiteY5339" fmla="*/ 3252781 h 5130710"/>
              <a:gd name="connsiteX5340" fmla="*/ 474237 w 6842126"/>
              <a:gd name="connsiteY5340" fmla="*/ 3214695 h 5130710"/>
              <a:gd name="connsiteX5341" fmla="*/ 444168 w 6842126"/>
              <a:gd name="connsiteY5341" fmla="*/ 3255589 h 5130710"/>
              <a:gd name="connsiteX5342" fmla="*/ 419038 w 6842126"/>
              <a:gd name="connsiteY5342" fmla="*/ 3287971 h 5130710"/>
              <a:gd name="connsiteX5343" fmla="*/ 412493 w 6842126"/>
              <a:gd name="connsiteY5343" fmla="*/ 3289735 h 5130710"/>
              <a:gd name="connsiteX5344" fmla="*/ 421972 w 6842126"/>
              <a:gd name="connsiteY5344" fmla="*/ 3274845 h 5130710"/>
              <a:gd name="connsiteX5345" fmla="*/ 516957 w 6842126"/>
              <a:gd name="connsiteY5345" fmla="*/ 3146149 h 5130710"/>
              <a:gd name="connsiteX5346" fmla="*/ 516428 w 6842126"/>
              <a:gd name="connsiteY5346" fmla="*/ 3127997 h 5130710"/>
              <a:gd name="connsiteX5347" fmla="*/ 427106 w 6842126"/>
              <a:gd name="connsiteY5347" fmla="*/ 3247614 h 5130710"/>
              <a:gd name="connsiteX5348" fmla="*/ 426102 w 6842126"/>
              <a:gd name="connsiteY5348" fmla="*/ 3246191 h 5130710"/>
              <a:gd name="connsiteX5349" fmla="*/ 426405 w 6842126"/>
              <a:gd name="connsiteY5349" fmla="*/ 3245768 h 5130710"/>
              <a:gd name="connsiteX5350" fmla="*/ 461578 w 6842126"/>
              <a:gd name="connsiteY5350" fmla="*/ 3190084 h 5130710"/>
              <a:gd name="connsiteX5351" fmla="*/ 417653 w 6842126"/>
              <a:gd name="connsiteY5351" fmla="*/ 3243568 h 5130710"/>
              <a:gd name="connsiteX5352" fmla="*/ 390884 w 6842126"/>
              <a:gd name="connsiteY5352" fmla="*/ 3280720 h 5130710"/>
              <a:gd name="connsiteX5353" fmla="*/ 390185 w 6842126"/>
              <a:gd name="connsiteY5353" fmla="*/ 3281480 h 5130710"/>
              <a:gd name="connsiteX5354" fmla="*/ 435696 w 6842126"/>
              <a:gd name="connsiteY5354" fmla="*/ 3203716 h 5130710"/>
              <a:gd name="connsiteX5355" fmla="*/ 447724 w 6842126"/>
              <a:gd name="connsiteY5355" fmla="*/ 3179579 h 5130710"/>
              <a:gd name="connsiteX5356" fmla="*/ 417886 w 6842126"/>
              <a:gd name="connsiteY5356" fmla="*/ 3222906 h 5130710"/>
              <a:gd name="connsiteX5357" fmla="*/ 398634 w 6842126"/>
              <a:gd name="connsiteY5357" fmla="*/ 3226521 h 5130710"/>
              <a:gd name="connsiteX5358" fmla="*/ 374589 w 6842126"/>
              <a:gd name="connsiteY5358" fmla="*/ 3264946 h 5130710"/>
              <a:gd name="connsiteX5359" fmla="*/ 356961 w 6842126"/>
              <a:gd name="connsiteY5359" fmla="*/ 3283620 h 5130710"/>
              <a:gd name="connsiteX5360" fmla="*/ 352970 w 6842126"/>
              <a:gd name="connsiteY5360" fmla="*/ 3275253 h 5130710"/>
              <a:gd name="connsiteX5361" fmla="*/ 320040 w 6842126"/>
              <a:gd name="connsiteY5361" fmla="*/ 3317486 h 5130710"/>
              <a:gd name="connsiteX5362" fmla="*/ 290768 w 6842126"/>
              <a:gd name="connsiteY5362" fmla="*/ 3339571 h 5130710"/>
              <a:gd name="connsiteX5363" fmla="*/ 287163 w 6842126"/>
              <a:gd name="connsiteY5363" fmla="*/ 3338293 h 5130710"/>
              <a:gd name="connsiteX5364" fmla="*/ 248427 w 6842126"/>
              <a:gd name="connsiteY5364" fmla="*/ 3367459 h 5130710"/>
              <a:gd name="connsiteX5365" fmla="*/ 262825 w 6842126"/>
              <a:gd name="connsiteY5365" fmla="*/ 3336628 h 5130710"/>
              <a:gd name="connsiteX5366" fmla="*/ 238640 w 6842126"/>
              <a:gd name="connsiteY5366" fmla="*/ 3363994 h 5130710"/>
              <a:gd name="connsiteX5367" fmla="*/ 260881 w 6842126"/>
              <a:gd name="connsiteY5367" fmla="*/ 3311021 h 5130710"/>
              <a:gd name="connsiteX5368" fmla="*/ 504534 w 6842126"/>
              <a:gd name="connsiteY5368" fmla="*/ 2958622 h 5130710"/>
              <a:gd name="connsiteX5369" fmla="*/ 412122 w 6842126"/>
              <a:gd name="connsiteY5369" fmla="*/ 3077144 h 5130710"/>
              <a:gd name="connsiteX5370" fmla="*/ 318795 w 6842126"/>
              <a:gd name="connsiteY5370" fmla="*/ 3198244 h 5130710"/>
              <a:gd name="connsiteX5371" fmla="*/ 280779 w 6842126"/>
              <a:gd name="connsiteY5371" fmla="*/ 3235196 h 5130710"/>
              <a:gd name="connsiteX5372" fmla="*/ 288621 w 6842126"/>
              <a:gd name="connsiteY5372" fmla="*/ 3213054 h 5130710"/>
              <a:gd name="connsiteX5373" fmla="*/ 310294 w 6842126"/>
              <a:gd name="connsiteY5373" fmla="*/ 3181323 h 5130710"/>
              <a:gd name="connsiteX5374" fmla="*/ 444574 w 6842126"/>
              <a:gd name="connsiteY5374" fmla="*/ 2995338 h 5130710"/>
              <a:gd name="connsiteX5375" fmla="*/ 615002 w 6842126"/>
              <a:gd name="connsiteY5375" fmla="*/ 2753456 h 5130710"/>
              <a:gd name="connsiteX5376" fmla="*/ 613090 w 6842126"/>
              <a:gd name="connsiteY5376" fmla="*/ 2753682 h 5130710"/>
              <a:gd name="connsiteX5377" fmla="*/ 611999 w 6842126"/>
              <a:gd name="connsiteY5377" fmla="*/ 2753884 h 5130710"/>
              <a:gd name="connsiteX5378" fmla="*/ 612122 w 6842126"/>
              <a:gd name="connsiteY5378" fmla="*/ 2752721 h 5130710"/>
              <a:gd name="connsiteX5379" fmla="*/ 613786 w 6842126"/>
              <a:gd name="connsiteY5379" fmla="*/ 2734229 h 5130710"/>
              <a:gd name="connsiteX5380" fmla="*/ 613928 w 6842126"/>
              <a:gd name="connsiteY5380" fmla="*/ 2730567 h 5130710"/>
              <a:gd name="connsiteX5381" fmla="*/ 621030 w 6842126"/>
              <a:gd name="connsiteY5381" fmla="*/ 2719643 h 5130710"/>
              <a:gd name="connsiteX5382" fmla="*/ 627362 w 6842126"/>
              <a:gd name="connsiteY5382" fmla="*/ 2706296 h 5130710"/>
              <a:gd name="connsiteX5383" fmla="*/ 620204 w 6842126"/>
              <a:gd name="connsiteY5383" fmla="*/ 2713290 h 5130710"/>
              <a:gd name="connsiteX5384" fmla="*/ 626332 w 6842126"/>
              <a:gd name="connsiteY5384" fmla="*/ 2704776 h 5130710"/>
              <a:gd name="connsiteX5385" fmla="*/ 627249 w 6842126"/>
              <a:gd name="connsiteY5385" fmla="*/ 2703504 h 5130710"/>
              <a:gd name="connsiteX5386" fmla="*/ 636718 w 6842126"/>
              <a:gd name="connsiteY5386" fmla="*/ 2690453 h 5130710"/>
              <a:gd name="connsiteX5387" fmla="*/ 640860 w 6842126"/>
              <a:gd name="connsiteY5387" fmla="*/ 2683532 h 5130710"/>
              <a:gd name="connsiteX5388" fmla="*/ 643718 w 6842126"/>
              <a:gd name="connsiteY5388" fmla="*/ 2672845 h 5130710"/>
              <a:gd name="connsiteX5389" fmla="*/ 639816 w 6842126"/>
              <a:gd name="connsiteY5389" fmla="*/ 2675974 h 5130710"/>
              <a:gd name="connsiteX5390" fmla="*/ 649561 w 6842126"/>
              <a:gd name="connsiteY5390" fmla="*/ 2657117 h 5130710"/>
              <a:gd name="connsiteX5391" fmla="*/ 661012 w 6842126"/>
              <a:gd name="connsiteY5391" fmla="*/ 2638680 h 5130710"/>
              <a:gd name="connsiteX5392" fmla="*/ 660195 w 6842126"/>
              <a:gd name="connsiteY5392" fmla="*/ 2637170 h 5130710"/>
              <a:gd name="connsiteX5393" fmla="*/ 659627 w 6842126"/>
              <a:gd name="connsiteY5393" fmla="*/ 2634761 h 5130710"/>
              <a:gd name="connsiteX5394" fmla="*/ 655461 w 6842126"/>
              <a:gd name="connsiteY5394" fmla="*/ 2639352 h 5130710"/>
              <a:gd name="connsiteX5395" fmla="*/ 642388 w 6842126"/>
              <a:gd name="connsiteY5395" fmla="*/ 2651360 h 5130710"/>
              <a:gd name="connsiteX5396" fmla="*/ 637709 w 6842126"/>
              <a:gd name="connsiteY5396" fmla="*/ 2656690 h 5130710"/>
              <a:gd name="connsiteX5397" fmla="*/ 627646 w 6842126"/>
              <a:gd name="connsiteY5397" fmla="*/ 2670914 h 5130710"/>
              <a:gd name="connsiteX5398" fmla="*/ 616500 w 6842126"/>
              <a:gd name="connsiteY5398" fmla="*/ 2686468 h 5130710"/>
              <a:gd name="connsiteX5399" fmla="*/ 614086 w 6842126"/>
              <a:gd name="connsiteY5399" fmla="*/ 2690377 h 5130710"/>
              <a:gd name="connsiteX5400" fmla="*/ 611097 w 6842126"/>
              <a:gd name="connsiteY5400" fmla="*/ 2695658 h 5130710"/>
              <a:gd name="connsiteX5401" fmla="*/ 609766 w 6842126"/>
              <a:gd name="connsiteY5401" fmla="*/ 2699427 h 5130710"/>
              <a:gd name="connsiteX5402" fmla="*/ 608163 w 6842126"/>
              <a:gd name="connsiteY5402" fmla="*/ 2700966 h 5130710"/>
              <a:gd name="connsiteX5403" fmla="*/ 608151 w 6842126"/>
              <a:gd name="connsiteY5403" fmla="*/ 2700863 h 5130710"/>
              <a:gd name="connsiteX5404" fmla="*/ 607862 w 6842126"/>
              <a:gd name="connsiteY5404" fmla="*/ 2701375 h 5130710"/>
              <a:gd name="connsiteX5405" fmla="*/ 602383 w 6842126"/>
              <a:gd name="connsiteY5405" fmla="*/ 2707423 h 5130710"/>
              <a:gd name="connsiteX5406" fmla="*/ 602578 w 6842126"/>
              <a:gd name="connsiteY5406" fmla="*/ 2705698 h 5130710"/>
              <a:gd name="connsiteX5407" fmla="*/ 609723 w 6842126"/>
              <a:gd name="connsiteY5407" fmla="*/ 2695230 h 5130710"/>
              <a:gd name="connsiteX5408" fmla="*/ 608200 w 6842126"/>
              <a:gd name="connsiteY5408" fmla="*/ 2692384 h 5130710"/>
              <a:gd name="connsiteX5409" fmla="*/ 607947 w 6842126"/>
              <a:gd name="connsiteY5409" fmla="*/ 2690950 h 5130710"/>
              <a:gd name="connsiteX5410" fmla="*/ 611145 w 6842126"/>
              <a:gd name="connsiteY5410" fmla="*/ 2684913 h 5130710"/>
              <a:gd name="connsiteX5411" fmla="*/ 613986 w 6842126"/>
              <a:gd name="connsiteY5411" fmla="*/ 2682577 h 5130710"/>
              <a:gd name="connsiteX5412" fmla="*/ 609822 w 6842126"/>
              <a:gd name="connsiteY5412" fmla="*/ 2682816 h 5130710"/>
              <a:gd name="connsiteX5413" fmla="*/ 612579 w 6842126"/>
              <a:gd name="connsiteY5413" fmla="*/ 2678648 h 5130710"/>
              <a:gd name="connsiteX5414" fmla="*/ 637640 w 6842126"/>
              <a:gd name="connsiteY5414" fmla="*/ 2643209 h 5130710"/>
              <a:gd name="connsiteX5415" fmla="*/ 604290 w 6842126"/>
              <a:gd name="connsiteY5415" fmla="*/ 2672170 h 5130710"/>
              <a:gd name="connsiteX5416" fmla="*/ 583630 w 6842126"/>
              <a:gd name="connsiteY5416" fmla="*/ 2699836 h 5130710"/>
              <a:gd name="connsiteX5417" fmla="*/ 568490 w 6842126"/>
              <a:gd name="connsiteY5417" fmla="*/ 2715951 h 5130710"/>
              <a:gd name="connsiteX5418" fmla="*/ 567687 w 6842126"/>
              <a:gd name="connsiteY5418" fmla="*/ 2715685 h 5130710"/>
              <a:gd name="connsiteX5419" fmla="*/ 563157 w 6842126"/>
              <a:gd name="connsiteY5419" fmla="*/ 2720663 h 5130710"/>
              <a:gd name="connsiteX5420" fmla="*/ 560778 w 6842126"/>
              <a:gd name="connsiteY5420" fmla="*/ 2724278 h 5130710"/>
              <a:gd name="connsiteX5421" fmla="*/ 548532 w 6842126"/>
              <a:gd name="connsiteY5421" fmla="*/ 2737510 h 5130710"/>
              <a:gd name="connsiteX5422" fmla="*/ 548173 w 6842126"/>
              <a:gd name="connsiteY5422" fmla="*/ 2731929 h 5130710"/>
              <a:gd name="connsiteX5423" fmla="*/ 553387 w 6842126"/>
              <a:gd name="connsiteY5423" fmla="*/ 2718637 h 5130710"/>
              <a:gd name="connsiteX5424" fmla="*/ 556531 w 6842126"/>
              <a:gd name="connsiteY5424" fmla="*/ 2714617 h 5130710"/>
              <a:gd name="connsiteX5425" fmla="*/ 584510 w 6842126"/>
              <a:gd name="connsiteY5425" fmla="*/ 2672175 h 5130710"/>
              <a:gd name="connsiteX5426" fmla="*/ 584915 w 6842126"/>
              <a:gd name="connsiteY5426" fmla="*/ 2658535 h 5130710"/>
              <a:gd name="connsiteX5427" fmla="*/ 618571 w 6842126"/>
              <a:gd name="connsiteY5427" fmla="*/ 2619742 h 5130710"/>
              <a:gd name="connsiteX5428" fmla="*/ 613794 w 6842126"/>
              <a:gd name="connsiteY5428" fmla="*/ 2617726 h 5130710"/>
              <a:gd name="connsiteX5429" fmla="*/ 610419 w 6842126"/>
              <a:gd name="connsiteY5429" fmla="*/ 2614068 h 5130710"/>
              <a:gd name="connsiteX5430" fmla="*/ 608854 w 6842126"/>
              <a:gd name="connsiteY5430" fmla="*/ 2615708 h 5130710"/>
              <a:gd name="connsiteX5431" fmla="*/ 608720 w 6842126"/>
              <a:gd name="connsiteY5431" fmla="*/ 2613795 h 5130710"/>
              <a:gd name="connsiteX5432" fmla="*/ 609007 w 6842126"/>
              <a:gd name="connsiteY5432" fmla="*/ 2612833 h 5130710"/>
              <a:gd name="connsiteX5433" fmla="*/ 609143 w 6842126"/>
              <a:gd name="connsiteY5433" fmla="*/ 2612684 h 5130710"/>
              <a:gd name="connsiteX5434" fmla="*/ 608830 w 6842126"/>
              <a:gd name="connsiteY5434" fmla="*/ 2612343 h 5130710"/>
              <a:gd name="connsiteX5435" fmla="*/ 608786 w 6842126"/>
              <a:gd name="connsiteY5435" fmla="*/ 2611641 h 5130710"/>
              <a:gd name="connsiteX5436" fmla="*/ 620371 w 6842126"/>
              <a:gd name="connsiteY5436" fmla="*/ 2594247 h 5130710"/>
              <a:gd name="connsiteX5437" fmla="*/ 611840 w 6842126"/>
              <a:gd name="connsiteY5437" fmla="*/ 2601447 h 5130710"/>
              <a:gd name="connsiteX5438" fmla="*/ 613232 w 6842126"/>
              <a:gd name="connsiteY5438" fmla="*/ 2599712 h 5130710"/>
              <a:gd name="connsiteX5439" fmla="*/ 593523 w 6842126"/>
              <a:gd name="connsiteY5439" fmla="*/ 2618887 h 5130710"/>
              <a:gd name="connsiteX5440" fmla="*/ 567662 w 6842126"/>
              <a:gd name="connsiteY5440" fmla="*/ 2642989 h 5130710"/>
              <a:gd name="connsiteX5441" fmla="*/ 596730 w 6842126"/>
              <a:gd name="connsiteY5441" fmla="*/ 2613475 h 5130710"/>
              <a:gd name="connsiteX5442" fmla="*/ 606146 w 6842126"/>
              <a:gd name="connsiteY5442" fmla="*/ 2603235 h 5130710"/>
              <a:gd name="connsiteX5443" fmla="*/ 604278 w 6842126"/>
              <a:gd name="connsiteY5443" fmla="*/ 2602982 h 5130710"/>
              <a:gd name="connsiteX5444" fmla="*/ 603776 w 6842126"/>
              <a:gd name="connsiteY5444" fmla="*/ 2603281 h 5130710"/>
              <a:gd name="connsiteX5445" fmla="*/ 600691 w 6842126"/>
              <a:gd name="connsiteY5445" fmla="*/ 2606387 h 5130710"/>
              <a:gd name="connsiteX5446" fmla="*/ 601635 w 6842126"/>
              <a:gd name="connsiteY5446" fmla="*/ 2604776 h 5130710"/>
              <a:gd name="connsiteX5447" fmla="*/ 601847 w 6842126"/>
              <a:gd name="connsiteY5447" fmla="*/ 2604426 h 5130710"/>
              <a:gd name="connsiteX5448" fmla="*/ 600961 w 6842126"/>
              <a:gd name="connsiteY5448" fmla="*/ 2604955 h 5130710"/>
              <a:gd name="connsiteX5449" fmla="*/ 595375 w 6842126"/>
              <a:gd name="connsiteY5449" fmla="*/ 2609893 h 5130710"/>
              <a:gd name="connsiteX5450" fmla="*/ 528386 w 6842126"/>
              <a:gd name="connsiteY5450" fmla="*/ 2673995 h 5130710"/>
              <a:gd name="connsiteX5451" fmla="*/ 588461 w 6842126"/>
              <a:gd name="connsiteY5451" fmla="*/ 2612505 h 5130710"/>
              <a:gd name="connsiteX5452" fmla="*/ 591980 w 6842126"/>
              <a:gd name="connsiteY5452" fmla="*/ 2607083 h 5130710"/>
              <a:gd name="connsiteX5453" fmla="*/ 588034 w 6842126"/>
              <a:gd name="connsiteY5453" fmla="*/ 2611375 h 5130710"/>
              <a:gd name="connsiteX5454" fmla="*/ 553487 w 6842126"/>
              <a:gd name="connsiteY5454" fmla="*/ 2644147 h 5130710"/>
              <a:gd name="connsiteX5455" fmla="*/ 530858 w 6842126"/>
              <a:gd name="connsiteY5455" fmla="*/ 2664653 h 5130710"/>
              <a:gd name="connsiteX5456" fmla="*/ 533120 w 6842126"/>
              <a:gd name="connsiteY5456" fmla="*/ 2660903 h 5130710"/>
              <a:gd name="connsiteX5457" fmla="*/ 533204 w 6842126"/>
              <a:gd name="connsiteY5457" fmla="*/ 2660727 h 5130710"/>
              <a:gd name="connsiteX5458" fmla="*/ 534136 w 6842126"/>
              <a:gd name="connsiteY5458" fmla="*/ 2659757 h 5130710"/>
              <a:gd name="connsiteX5459" fmla="*/ 549456 w 6842126"/>
              <a:gd name="connsiteY5459" fmla="*/ 2644703 h 5130710"/>
              <a:gd name="connsiteX5460" fmla="*/ 537226 w 6842126"/>
              <a:gd name="connsiteY5460" fmla="*/ 2653204 h 5130710"/>
              <a:gd name="connsiteX5461" fmla="*/ 536153 w 6842126"/>
              <a:gd name="connsiteY5461" fmla="*/ 2654302 h 5130710"/>
              <a:gd name="connsiteX5462" fmla="*/ 535555 w 6842126"/>
              <a:gd name="connsiteY5462" fmla="*/ 2652116 h 5130710"/>
              <a:gd name="connsiteX5463" fmla="*/ 532280 w 6842126"/>
              <a:gd name="connsiteY5463" fmla="*/ 2656100 h 5130710"/>
              <a:gd name="connsiteX5464" fmla="*/ 528970 w 6842126"/>
              <a:gd name="connsiteY5464" fmla="*/ 2661352 h 5130710"/>
              <a:gd name="connsiteX5465" fmla="*/ 525766 w 6842126"/>
              <a:gd name="connsiteY5465" fmla="*/ 2664214 h 5130710"/>
              <a:gd name="connsiteX5466" fmla="*/ 533968 w 6842126"/>
              <a:gd name="connsiteY5466" fmla="*/ 2653141 h 5130710"/>
              <a:gd name="connsiteX5467" fmla="*/ 592414 w 6842126"/>
              <a:gd name="connsiteY5467" fmla="*/ 2596362 h 5130710"/>
              <a:gd name="connsiteX5468" fmla="*/ 600272 w 6842126"/>
              <a:gd name="connsiteY5468" fmla="*/ 2588791 h 5130710"/>
              <a:gd name="connsiteX5469" fmla="*/ 603344 w 6842126"/>
              <a:gd name="connsiteY5469" fmla="*/ 2585765 h 5130710"/>
              <a:gd name="connsiteX5470" fmla="*/ 603005 w 6842126"/>
              <a:gd name="connsiteY5470" fmla="*/ 2585802 h 5130710"/>
              <a:gd name="connsiteX5471" fmla="*/ 599685 w 6842126"/>
              <a:gd name="connsiteY5471" fmla="*/ 2585997 h 5130710"/>
              <a:gd name="connsiteX5472" fmla="*/ 598667 w 6842126"/>
              <a:gd name="connsiteY5472" fmla="*/ 2585741 h 5130710"/>
              <a:gd name="connsiteX5473" fmla="*/ 585457 w 6842126"/>
              <a:gd name="connsiteY5473" fmla="*/ 2598266 h 5130710"/>
              <a:gd name="connsiteX5474" fmla="*/ 575091 w 6842126"/>
              <a:gd name="connsiteY5474" fmla="*/ 2608356 h 5130710"/>
              <a:gd name="connsiteX5475" fmla="*/ 571393 w 6842126"/>
              <a:gd name="connsiteY5475" fmla="*/ 2613434 h 5130710"/>
              <a:gd name="connsiteX5476" fmla="*/ 567778 w 6842126"/>
              <a:gd name="connsiteY5476" fmla="*/ 2615471 h 5130710"/>
              <a:gd name="connsiteX5477" fmla="*/ 561795 w 6842126"/>
              <a:gd name="connsiteY5477" fmla="*/ 2621294 h 5130710"/>
              <a:gd name="connsiteX5478" fmla="*/ 543832 w 6842126"/>
              <a:gd name="connsiteY5478" fmla="*/ 2638857 h 5130710"/>
              <a:gd name="connsiteX5479" fmla="*/ 547156 w 6842126"/>
              <a:gd name="connsiteY5479" fmla="*/ 2631971 h 5130710"/>
              <a:gd name="connsiteX5480" fmla="*/ 548282 w 6842126"/>
              <a:gd name="connsiteY5480" fmla="*/ 2631010 h 5130710"/>
              <a:gd name="connsiteX5481" fmla="*/ 549264 w 6842126"/>
              <a:gd name="connsiteY5481" fmla="*/ 2628663 h 5130710"/>
              <a:gd name="connsiteX5482" fmla="*/ 556560 w 6842126"/>
              <a:gd name="connsiteY5482" fmla="*/ 2614938 h 5130710"/>
              <a:gd name="connsiteX5483" fmla="*/ 563613 w 6842126"/>
              <a:gd name="connsiteY5483" fmla="*/ 2602131 h 5130710"/>
              <a:gd name="connsiteX5484" fmla="*/ 564569 w 6842126"/>
              <a:gd name="connsiteY5484" fmla="*/ 2600228 h 5130710"/>
              <a:gd name="connsiteX5485" fmla="*/ 575795 w 6842126"/>
              <a:gd name="connsiteY5485" fmla="*/ 2588633 h 5130710"/>
              <a:gd name="connsiteX5486" fmla="*/ 564686 w 6842126"/>
              <a:gd name="connsiteY5486" fmla="*/ 2604839 h 5130710"/>
              <a:gd name="connsiteX5487" fmla="*/ 559983 w 6842126"/>
              <a:gd name="connsiteY5487" fmla="*/ 2613554 h 5130710"/>
              <a:gd name="connsiteX5488" fmla="*/ 559146 w 6842126"/>
              <a:gd name="connsiteY5488" fmla="*/ 2615157 h 5130710"/>
              <a:gd name="connsiteX5489" fmla="*/ 567123 w 6842126"/>
              <a:gd name="connsiteY5489" fmla="*/ 2604933 h 5130710"/>
              <a:gd name="connsiteX5490" fmla="*/ 580898 w 6842126"/>
              <a:gd name="connsiteY5490" fmla="*/ 2588535 h 5130710"/>
              <a:gd name="connsiteX5491" fmla="*/ 591554 w 6842126"/>
              <a:gd name="connsiteY5491" fmla="*/ 2575571 h 5130710"/>
              <a:gd name="connsiteX5492" fmla="*/ 591836 w 6842126"/>
              <a:gd name="connsiteY5492" fmla="*/ 2573366 h 5130710"/>
              <a:gd name="connsiteX5493" fmla="*/ 592796 w 6842126"/>
              <a:gd name="connsiteY5493" fmla="*/ 2571048 h 5130710"/>
              <a:gd name="connsiteX5494" fmla="*/ 594531 w 6842126"/>
              <a:gd name="connsiteY5494" fmla="*/ 2569252 h 5130710"/>
              <a:gd name="connsiteX5495" fmla="*/ 585359 w 6842126"/>
              <a:gd name="connsiteY5495" fmla="*/ 2577701 h 5130710"/>
              <a:gd name="connsiteX5496" fmla="*/ 602547 w 6842126"/>
              <a:gd name="connsiteY5496" fmla="*/ 2558567 h 5130710"/>
              <a:gd name="connsiteX5497" fmla="*/ 598090 w 6842126"/>
              <a:gd name="connsiteY5497" fmla="*/ 2562733 h 5130710"/>
              <a:gd name="connsiteX5498" fmla="*/ 596603 w 6842126"/>
              <a:gd name="connsiteY5498" fmla="*/ 2564274 h 5130710"/>
              <a:gd name="connsiteX5499" fmla="*/ 584801 w 6842126"/>
              <a:gd name="connsiteY5499" fmla="*/ 2577209 h 5130710"/>
              <a:gd name="connsiteX5500" fmla="*/ 578864 w 6842126"/>
              <a:gd name="connsiteY5500" fmla="*/ 2583718 h 5130710"/>
              <a:gd name="connsiteX5501" fmla="*/ 573512 w 6842126"/>
              <a:gd name="connsiteY5501" fmla="*/ 2589587 h 5130710"/>
              <a:gd name="connsiteX5502" fmla="*/ 568032 w 6842126"/>
              <a:gd name="connsiteY5502" fmla="*/ 2594026 h 5130710"/>
              <a:gd name="connsiteX5503" fmla="*/ 570674 w 6842126"/>
              <a:gd name="connsiteY5503" fmla="*/ 2586920 h 5130710"/>
              <a:gd name="connsiteX5504" fmla="*/ 574118 w 6842126"/>
              <a:gd name="connsiteY5504" fmla="*/ 2579367 h 5130710"/>
              <a:gd name="connsiteX5505" fmla="*/ 572476 w 6842126"/>
              <a:gd name="connsiteY5505" fmla="*/ 2580781 h 5130710"/>
              <a:gd name="connsiteX5506" fmla="*/ 569394 w 6842126"/>
              <a:gd name="connsiteY5506" fmla="*/ 2579644 h 5130710"/>
              <a:gd name="connsiteX5507" fmla="*/ 575395 w 6842126"/>
              <a:gd name="connsiteY5507" fmla="*/ 2572814 h 5130710"/>
              <a:gd name="connsiteX5508" fmla="*/ 575300 w 6842126"/>
              <a:gd name="connsiteY5508" fmla="*/ 2571743 h 5130710"/>
              <a:gd name="connsiteX5509" fmla="*/ 572775 w 6842126"/>
              <a:gd name="connsiteY5509" fmla="*/ 2573783 h 5130710"/>
              <a:gd name="connsiteX5510" fmla="*/ 572601 w 6842126"/>
              <a:gd name="connsiteY5510" fmla="*/ 2574109 h 5130710"/>
              <a:gd name="connsiteX5511" fmla="*/ 572194 w 6842126"/>
              <a:gd name="connsiteY5511" fmla="*/ 2574253 h 5130710"/>
              <a:gd name="connsiteX5512" fmla="*/ 570686 w 6842126"/>
              <a:gd name="connsiteY5512" fmla="*/ 2575470 h 5130710"/>
              <a:gd name="connsiteX5513" fmla="*/ 561832 w 6842126"/>
              <a:gd name="connsiteY5513" fmla="*/ 2584850 h 5130710"/>
              <a:gd name="connsiteX5514" fmla="*/ 499014 w 6842126"/>
              <a:gd name="connsiteY5514" fmla="*/ 2654054 h 5130710"/>
              <a:gd name="connsiteX5515" fmla="*/ 515152 w 6842126"/>
              <a:gd name="connsiteY5515" fmla="*/ 2623358 h 5130710"/>
              <a:gd name="connsiteX5516" fmla="*/ 474585 w 6842126"/>
              <a:gd name="connsiteY5516" fmla="*/ 2670560 h 5130710"/>
              <a:gd name="connsiteX5517" fmla="*/ 468680 w 6842126"/>
              <a:gd name="connsiteY5517" fmla="*/ 2678804 h 5130710"/>
              <a:gd name="connsiteX5518" fmla="*/ 473391 w 6842126"/>
              <a:gd name="connsiteY5518" fmla="*/ 2670612 h 5130710"/>
              <a:gd name="connsiteX5519" fmla="*/ 457574 w 6842126"/>
              <a:gd name="connsiteY5519" fmla="*/ 2682291 h 5130710"/>
              <a:gd name="connsiteX5520" fmla="*/ 437503 w 6842126"/>
              <a:gd name="connsiteY5520" fmla="*/ 2698068 h 5130710"/>
              <a:gd name="connsiteX5521" fmla="*/ 431720 w 6842126"/>
              <a:gd name="connsiteY5521" fmla="*/ 2704084 h 5130710"/>
              <a:gd name="connsiteX5522" fmla="*/ 485121 w 6842126"/>
              <a:gd name="connsiteY5522" fmla="*/ 2633503 h 5130710"/>
              <a:gd name="connsiteX5523" fmla="*/ 490901 w 6842126"/>
              <a:gd name="connsiteY5523" fmla="*/ 2626090 h 5130710"/>
              <a:gd name="connsiteX5524" fmla="*/ 498315 w 6842126"/>
              <a:gd name="connsiteY5524" fmla="*/ 2611907 h 5130710"/>
              <a:gd name="connsiteX5525" fmla="*/ 492835 w 6842126"/>
              <a:gd name="connsiteY5525" fmla="*/ 2616742 h 5130710"/>
              <a:gd name="connsiteX5526" fmla="*/ 506843 w 6842126"/>
              <a:gd name="connsiteY5526" fmla="*/ 2592085 h 5130710"/>
              <a:gd name="connsiteX5527" fmla="*/ 500237 w 6842126"/>
              <a:gd name="connsiteY5527" fmla="*/ 2596551 h 5130710"/>
              <a:gd name="connsiteX5528" fmla="*/ 491641 w 6842126"/>
              <a:gd name="connsiteY5528" fmla="*/ 2597082 h 5130710"/>
              <a:gd name="connsiteX5529" fmla="*/ 485038 w 6842126"/>
              <a:gd name="connsiteY5529" fmla="*/ 2597582 h 5130710"/>
              <a:gd name="connsiteX5530" fmla="*/ 482286 w 6842126"/>
              <a:gd name="connsiteY5530" fmla="*/ 2604149 h 5130710"/>
              <a:gd name="connsiteX5531" fmla="*/ 476551 w 6842126"/>
              <a:gd name="connsiteY5531" fmla="*/ 2613263 h 5130710"/>
              <a:gd name="connsiteX5532" fmla="*/ 478138 w 6842126"/>
              <a:gd name="connsiteY5532" fmla="*/ 2604825 h 5130710"/>
              <a:gd name="connsiteX5533" fmla="*/ 478479 w 6842126"/>
              <a:gd name="connsiteY5533" fmla="*/ 2605506 h 5130710"/>
              <a:gd name="connsiteX5534" fmla="*/ 477975 w 6842126"/>
              <a:gd name="connsiteY5534" fmla="*/ 2606747 h 5130710"/>
              <a:gd name="connsiteX5535" fmla="*/ 478699 w 6842126"/>
              <a:gd name="connsiteY5535" fmla="*/ 2605944 h 5130710"/>
              <a:gd name="connsiteX5536" fmla="*/ 478479 w 6842126"/>
              <a:gd name="connsiteY5536" fmla="*/ 2605506 h 5130710"/>
              <a:gd name="connsiteX5537" fmla="*/ 479405 w 6842126"/>
              <a:gd name="connsiteY5537" fmla="*/ 2603224 h 5130710"/>
              <a:gd name="connsiteX5538" fmla="*/ 480398 w 6842126"/>
              <a:gd name="connsiteY5538" fmla="*/ 2601967 h 5130710"/>
              <a:gd name="connsiteX5539" fmla="*/ 481137 w 6842126"/>
              <a:gd name="connsiteY5539" fmla="*/ 2600332 h 5130710"/>
              <a:gd name="connsiteX5540" fmla="*/ 479943 w 6842126"/>
              <a:gd name="connsiteY5540" fmla="*/ 2593825 h 5130710"/>
              <a:gd name="connsiteX5541" fmla="*/ 493913 w 6842126"/>
              <a:gd name="connsiteY5541" fmla="*/ 2567997 h 5130710"/>
              <a:gd name="connsiteX5542" fmla="*/ 493336 w 6842126"/>
              <a:gd name="connsiteY5542" fmla="*/ 2562786 h 5130710"/>
              <a:gd name="connsiteX5543" fmla="*/ 498348 w 6842126"/>
              <a:gd name="connsiteY5543" fmla="*/ 2551825 h 5130710"/>
              <a:gd name="connsiteX5544" fmla="*/ 499569 w 6842126"/>
              <a:gd name="connsiteY5544" fmla="*/ 2549939 h 5130710"/>
              <a:gd name="connsiteX5545" fmla="*/ 497431 w 6842126"/>
              <a:gd name="connsiteY5545" fmla="*/ 2552265 h 5130710"/>
              <a:gd name="connsiteX5546" fmla="*/ 491375 w 6842126"/>
              <a:gd name="connsiteY5546" fmla="*/ 2558971 h 5130710"/>
              <a:gd name="connsiteX5547" fmla="*/ 466478 w 6842126"/>
              <a:gd name="connsiteY5547" fmla="*/ 2600178 h 5130710"/>
              <a:gd name="connsiteX5548" fmla="*/ 445683 w 6842126"/>
              <a:gd name="connsiteY5548" fmla="*/ 2638875 h 5130710"/>
              <a:gd name="connsiteX5549" fmla="*/ 443188 w 6842126"/>
              <a:gd name="connsiteY5549" fmla="*/ 2640711 h 5130710"/>
              <a:gd name="connsiteX5550" fmla="*/ 437611 w 6842126"/>
              <a:gd name="connsiteY5550" fmla="*/ 2645357 h 5130710"/>
              <a:gd name="connsiteX5551" fmla="*/ 443338 w 6842126"/>
              <a:gd name="connsiteY5551" fmla="*/ 2632722 h 5130710"/>
              <a:gd name="connsiteX5552" fmla="*/ 436064 w 6842126"/>
              <a:gd name="connsiteY5552" fmla="*/ 2643971 h 5130710"/>
              <a:gd name="connsiteX5553" fmla="*/ 433750 w 6842126"/>
              <a:gd name="connsiteY5553" fmla="*/ 2641694 h 5130710"/>
              <a:gd name="connsiteX5554" fmla="*/ 430410 w 6842126"/>
              <a:gd name="connsiteY5554" fmla="*/ 2644928 h 5130710"/>
              <a:gd name="connsiteX5555" fmla="*/ 436133 w 6842126"/>
              <a:gd name="connsiteY5555" fmla="*/ 2633215 h 5130710"/>
              <a:gd name="connsiteX5556" fmla="*/ 438462 w 6842126"/>
              <a:gd name="connsiteY5556" fmla="*/ 2629884 h 5130710"/>
              <a:gd name="connsiteX5557" fmla="*/ 439928 w 6842126"/>
              <a:gd name="connsiteY5557" fmla="*/ 2628586 h 5130710"/>
              <a:gd name="connsiteX5558" fmla="*/ 438599 w 6842126"/>
              <a:gd name="connsiteY5558" fmla="*/ 2628167 h 5130710"/>
              <a:gd name="connsiteX5559" fmla="*/ 446257 w 6842126"/>
              <a:gd name="connsiteY5559" fmla="*/ 2612494 h 5130710"/>
              <a:gd name="connsiteX5560" fmla="*/ 449822 w 6842126"/>
              <a:gd name="connsiteY5560" fmla="*/ 2608679 h 5130710"/>
              <a:gd name="connsiteX5561" fmla="*/ 458328 w 6842126"/>
              <a:gd name="connsiteY5561" fmla="*/ 2600303 h 5130710"/>
              <a:gd name="connsiteX5562" fmla="*/ 467317 w 6842126"/>
              <a:gd name="connsiteY5562" fmla="*/ 2588934 h 5130710"/>
              <a:gd name="connsiteX5563" fmla="*/ 449442 w 6842126"/>
              <a:gd name="connsiteY5563" fmla="*/ 2606248 h 5130710"/>
              <a:gd name="connsiteX5564" fmla="*/ 449225 w 6842126"/>
              <a:gd name="connsiteY5564" fmla="*/ 2606421 h 5130710"/>
              <a:gd name="connsiteX5565" fmla="*/ 451312 w 6842126"/>
              <a:gd name="connsiteY5565" fmla="*/ 2602148 h 5130710"/>
              <a:gd name="connsiteX5566" fmla="*/ 471329 w 6842126"/>
              <a:gd name="connsiteY5566" fmla="*/ 2566323 h 5130710"/>
              <a:gd name="connsiteX5567" fmla="*/ 478584 w 6842126"/>
              <a:gd name="connsiteY5567" fmla="*/ 2554068 h 5130710"/>
              <a:gd name="connsiteX5568" fmla="*/ 476391 w 6842126"/>
              <a:gd name="connsiteY5568" fmla="*/ 2556532 h 5130710"/>
              <a:gd name="connsiteX5569" fmla="*/ 445358 w 6842126"/>
              <a:gd name="connsiteY5569" fmla="*/ 2588237 h 5130710"/>
              <a:gd name="connsiteX5570" fmla="*/ 449981 w 6842126"/>
              <a:gd name="connsiteY5570" fmla="*/ 2581053 h 5130710"/>
              <a:gd name="connsiteX5571" fmla="*/ 481847 w 6842126"/>
              <a:gd name="connsiteY5571" fmla="*/ 2539563 h 5130710"/>
              <a:gd name="connsiteX5572" fmla="*/ 484584 w 6842126"/>
              <a:gd name="connsiteY5572" fmla="*/ 2535895 h 5130710"/>
              <a:gd name="connsiteX5573" fmla="*/ 485072 w 6842126"/>
              <a:gd name="connsiteY5573" fmla="*/ 2532842 h 5130710"/>
              <a:gd name="connsiteX5574" fmla="*/ 494698 w 6842126"/>
              <a:gd name="connsiteY5574" fmla="*/ 2522344 h 5130710"/>
              <a:gd name="connsiteX5575" fmla="*/ 498055 w 6842126"/>
              <a:gd name="connsiteY5575" fmla="*/ 2517845 h 5130710"/>
              <a:gd name="connsiteX5576" fmla="*/ 487927 w 6842126"/>
              <a:gd name="connsiteY5576" fmla="*/ 2526866 h 5130710"/>
              <a:gd name="connsiteX5577" fmla="*/ 488484 w 6842126"/>
              <a:gd name="connsiteY5577" fmla="*/ 2525769 h 5130710"/>
              <a:gd name="connsiteX5578" fmla="*/ 500576 w 6842126"/>
              <a:gd name="connsiteY5578" fmla="*/ 2499660 h 5130710"/>
              <a:gd name="connsiteX5579" fmla="*/ 477060 w 6842126"/>
              <a:gd name="connsiteY5579" fmla="*/ 2533441 h 5130710"/>
              <a:gd name="connsiteX5580" fmla="*/ 471369 w 6842126"/>
              <a:gd name="connsiteY5580" fmla="*/ 2540540 h 5130710"/>
              <a:gd name="connsiteX5581" fmla="*/ 474428 w 6842126"/>
              <a:gd name="connsiteY5581" fmla="*/ 2529102 h 5130710"/>
              <a:gd name="connsiteX5582" fmla="*/ 473110 w 6842126"/>
              <a:gd name="connsiteY5582" fmla="*/ 2530874 h 5130710"/>
              <a:gd name="connsiteX5583" fmla="*/ 433597 w 6842126"/>
              <a:gd name="connsiteY5583" fmla="*/ 2585366 h 5130710"/>
              <a:gd name="connsiteX5584" fmla="*/ 421008 w 6842126"/>
              <a:gd name="connsiteY5584" fmla="*/ 2601488 h 5130710"/>
              <a:gd name="connsiteX5585" fmla="*/ 428029 w 6842126"/>
              <a:gd name="connsiteY5585" fmla="*/ 2590773 h 5130710"/>
              <a:gd name="connsiteX5586" fmla="*/ 447437 w 6842126"/>
              <a:gd name="connsiteY5586" fmla="*/ 2562740 h 5130710"/>
              <a:gd name="connsiteX5587" fmla="*/ 469470 w 6842126"/>
              <a:gd name="connsiteY5587" fmla="*/ 2531270 h 5130710"/>
              <a:gd name="connsiteX5588" fmla="*/ 443437 w 6842126"/>
              <a:gd name="connsiteY5588" fmla="*/ 2552076 h 5130710"/>
              <a:gd name="connsiteX5589" fmla="*/ 418796 w 6842126"/>
              <a:gd name="connsiteY5589" fmla="*/ 2578895 h 5130710"/>
              <a:gd name="connsiteX5590" fmla="*/ 427662 w 6842126"/>
              <a:gd name="connsiteY5590" fmla="*/ 2563343 h 5130710"/>
              <a:gd name="connsiteX5591" fmla="*/ 431199 w 6842126"/>
              <a:gd name="connsiteY5591" fmla="*/ 2555359 h 5130710"/>
              <a:gd name="connsiteX5592" fmla="*/ 479566 w 6842126"/>
              <a:gd name="connsiteY5592" fmla="*/ 2480818 h 5130710"/>
              <a:gd name="connsiteX5593" fmla="*/ 479177 w 6842126"/>
              <a:gd name="connsiteY5593" fmla="*/ 2474122 h 5130710"/>
              <a:gd name="connsiteX5594" fmla="*/ 492787 w 6842126"/>
              <a:gd name="connsiteY5594" fmla="*/ 2454254 h 5130710"/>
              <a:gd name="connsiteX5595" fmla="*/ 487856 w 6842126"/>
              <a:gd name="connsiteY5595" fmla="*/ 2448954 h 5130710"/>
              <a:gd name="connsiteX5596" fmla="*/ 502633 w 6842126"/>
              <a:gd name="connsiteY5596" fmla="*/ 2422180 h 5130710"/>
              <a:gd name="connsiteX5597" fmla="*/ 502398 w 6842126"/>
              <a:gd name="connsiteY5597" fmla="*/ 2421822 h 5130710"/>
              <a:gd name="connsiteX5598" fmla="*/ 502102 w 6842126"/>
              <a:gd name="connsiteY5598" fmla="*/ 2421376 h 5130710"/>
              <a:gd name="connsiteX5599" fmla="*/ 502004 w 6842126"/>
              <a:gd name="connsiteY5599" fmla="*/ 2421227 h 5130710"/>
              <a:gd name="connsiteX5600" fmla="*/ 501925 w 6842126"/>
              <a:gd name="connsiteY5600" fmla="*/ 2421108 h 5130710"/>
              <a:gd name="connsiteX5601" fmla="*/ 502102 w 6842126"/>
              <a:gd name="connsiteY5601" fmla="*/ 2421376 h 5130710"/>
              <a:gd name="connsiteX5602" fmla="*/ 502633 w 6842126"/>
              <a:gd name="connsiteY5602" fmla="*/ 2422180 h 5130710"/>
              <a:gd name="connsiteX5603" fmla="*/ 488216 w 6842126"/>
              <a:gd name="connsiteY5603" fmla="*/ 2442992 h 5130710"/>
              <a:gd name="connsiteX5604" fmla="*/ 475956 w 6842126"/>
              <a:gd name="connsiteY5604" fmla="*/ 2457223 h 5130710"/>
              <a:gd name="connsiteX5605" fmla="*/ 475366 w 6842126"/>
              <a:gd name="connsiteY5605" fmla="*/ 2458139 h 5130710"/>
              <a:gd name="connsiteX5606" fmla="*/ 476002 w 6842126"/>
              <a:gd name="connsiteY5606" fmla="*/ 2458934 h 5130710"/>
              <a:gd name="connsiteX5607" fmla="*/ 476036 w 6842126"/>
              <a:gd name="connsiteY5607" fmla="*/ 2461900 h 5130710"/>
              <a:gd name="connsiteX5608" fmla="*/ 474749 w 6842126"/>
              <a:gd name="connsiteY5608" fmla="*/ 2462319 h 5130710"/>
              <a:gd name="connsiteX5609" fmla="*/ 473668 w 6842126"/>
              <a:gd name="connsiteY5609" fmla="*/ 2461412 h 5130710"/>
              <a:gd name="connsiteX5610" fmla="*/ 473718 w 6842126"/>
              <a:gd name="connsiteY5610" fmla="*/ 2460698 h 5130710"/>
              <a:gd name="connsiteX5611" fmla="*/ 464733 w 6842126"/>
              <a:gd name="connsiteY5611" fmla="*/ 2474654 h 5130710"/>
              <a:gd name="connsiteX5612" fmla="*/ 476092 w 6842126"/>
              <a:gd name="connsiteY5612" fmla="*/ 2447039 h 5130710"/>
              <a:gd name="connsiteX5613" fmla="*/ 473823 w 6842126"/>
              <a:gd name="connsiteY5613" fmla="*/ 2448528 h 5130710"/>
              <a:gd name="connsiteX5614" fmla="*/ 433430 w 6842126"/>
              <a:gd name="connsiteY5614" fmla="*/ 2497194 h 5130710"/>
              <a:gd name="connsiteX5615" fmla="*/ 411294 w 6842126"/>
              <a:gd name="connsiteY5615" fmla="*/ 2526718 h 5130710"/>
              <a:gd name="connsiteX5616" fmla="*/ 397698 w 6842126"/>
              <a:gd name="connsiteY5616" fmla="*/ 2545913 h 5130710"/>
              <a:gd name="connsiteX5617" fmla="*/ 392315 w 6842126"/>
              <a:gd name="connsiteY5617" fmla="*/ 2553004 h 5130710"/>
              <a:gd name="connsiteX5618" fmla="*/ 388814 w 6842126"/>
              <a:gd name="connsiteY5618" fmla="*/ 2549036 h 5130710"/>
              <a:gd name="connsiteX5619" fmla="*/ 394406 w 6842126"/>
              <a:gd name="connsiteY5619" fmla="*/ 2539893 h 5130710"/>
              <a:gd name="connsiteX5620" fmla="*/ 403331 w 6842126"/>
              <a:gd name="connsiteY5620" fmla="*/ 2528932 h 5130710"/>
              <a:gd name="connsiteX5621" fmla="*/ 418816 w 6842126"/>
              <a:gd name="connsiteY5621" fmla="*/ 2506165 h 5130710"/>
              <a:gd name="connsiteX5622" fmla="*/ 416016 w 6842126"/>
              <a:gd name="connsiteY5622" fmla="*/ 2507905 h 5130710"/>
              <a:gd name="connsiteX5623" fmla="*/ 432123 w 6842126"/>
              <a:gd name="connsiteY5623" fmla="*/ 2485056 h 5130710"/>
              <a:gd name="connsiteX5624" fmla="*/ 446732 w 6842126"/>
              <a:gd name="connsiteY5624" fmla="*/ 2463526 h 5130710"/>
              <a:gd name="connsiteX5625" fmla="*/ 439910 w 6842126"/>
              <a:gd name="connsiteY5625" fmla="*/ 2470671 h 5130710"/>
              <a:gd name="connsiteX5626" fmla="*/ 439777 w 6842126"/>
              <a:gd name="connsiteY5626" fmla="*/ 2468758 h 5130710"/>
              <a:gd name="connsiteX5627" fmla="*/ 440062 w 6842126"/>
              <a:gd name="connsiteY5627" fmla="*/ 2467796 h 5130710"/>
              <a:gd name="connsiteX5628" fmla="*/ 454567 w 6842126"/>
              <a:gd name="connsiteY5628" fmla="*/ 2451897 h 5130710"/>
              <a:gd name="connsiteX5629" fmla="*/ 454084 w 6842126"/>
              <a:gd name="connsiteY5629" fmla="*/ 2452694 h 5130710"/>
              <a:gd name="connsiteX5630" fmla="*/ 467949 w 6842126"/>
              <a:gd name="connsiteY5630" fmla="*/ 2432259 h 5130710"/>
              <a:gd name="connsiteX5631" fmla="*/ 465453 w 6842126"/>
              <a:gd name="connsiteY5631" fmla="*/ 2435266 h 5130710"/>
              <a:gd name="connsiteX5632" fmla="*/ 464280 w 6842126"/>
              <a:gd name="connsiteY5632" fmla="*/ 2436953 h 5130710"/>
              <a:gd name="connsiteX5633" fmla="*/ 455617 w 6842126"/>
              <a:gd name="connsiteY5633" fmla="*/ 2445673 h 5130710"/>
              <a:gd name="connsiteX5634" fmla="*/ 442896 w 6842126"/>
              <a:gd name="connsiteY5634" fmla="*/ 2456410 h 5130710"/>
              <a:gd name="connsiteX5635" fmla="*/ 470121 w 6842126"/>
              <a:gd name="connsiteY5635" fmla="*/ 2426296 h 5130710"/>
              <a:gd name="connsiteX5636" fmla="*/ 466794 w 6842126"/>
              <a:gd name="connsiteY5636" fmla="*/ 2426047 h 5130710"/>
              <a:gd name="connsiteX5637" fmla="*/ 448487 w 6842126"/>
              <a:gd name="connsiteY5637" fmla="*/ 2444487 h 5130710"/>
              <a:gd name="connsiteX5638" fmla="*/ 432463 w 6842126"/>
              <a:gd name="connsiteY5638" fmla="*/ 2467402 h 5130710"/>
              <a:gd name="connsiteX5639" fmla="*/ 411848 w 6842126"/>
              <a:gd name="connsiteY5639" fmla="*/ 2496884 h 5130710"/>
              <a:gd name="connsiteX5640" fmla="*/ 418517 w 6842126"/>
              <a:gd name="connsiteY5640" fmla="*/ 2490900 h 5130710"/>
              <a:gd name="connsiteX5641" fmla="*/ 429092 w 6842126"/>
              <a:gd name="connsiteY5641" fmla="*/ 2479779 h 5130710"/>
              <a:gd name="connsiteX5642" fmla="*/ 426008 w 6842126"/>
              <a:gd name="connsiteY5642" fmla="*/ 2485397 h 5130710"/>
              <a:gd name="connsiteX5643" fmla="*/ 408473 w 6842126"/>
              <a:gd name="connsiteY5643" fmla="*/ 2509531 h 5130710"/>
              <a:gd name="connsiteX5644" fmla="*/ 400912 w 6842126"/>
              <a:gd name="connsiteY5644" fmla="*/ 2522056 h 5130710"/>
              <a:gd name="connsiteX5645" fmla="*/ 400843 w 6842126"/>
              <a:gd name="connsiteY5645" fmla="*/ 2521709 h 5130710"/>
              <a:gd name="connsiteX5646" fmla="*/ 394780 w 6842126"/>
              <a:gd name="connsiteY5646" fmla="*/ 2526735 h 5130710"/>
              <a:gd name="connsiteX5647" fmla="*/ 392550 w 6842126"/>
              <a:gd name="connsiteY5647" fmla="*/ 2528653 h 5130710"/>
              <a:gd name="connsiteX5648" fmla="*/ 394761 w 6842126"/>
              <a:gd name="connsiteY5648" fmla="*/ 2524592 h 5130710"/>
              <a:gd name="connsiteX5649" fmla="*/ 407018 w 6842126"/>
              <a:gd name="connsiteY5649" fmla="*/ 2503634 h 5130710"/>
              <a:gd name="connsiteX5650" fmla="*/ 389515 w 6842126"/>
              <a:gd name="connsiteY5650" fmla="*/ 2527527 h 5130710"/>
              <a:gd name="connsiteX5651" fmla="*/ 370276 w 6842126"/>
              <a:gd name="connsiteY5651" fmla="*/ 2552823 h 5130710"/>
              <a:gd name="connsiteX5652" fmla="*/ 369987 w 6842126"/>
              <a:gd name="connsiteY5652" fmla="*/ 2548694 h 5130710"/>
              <a:gd name="connsiteX5653" fmla="*/ 369912 w 6842126"/>
              <a:gd name="connsiteY5653" fmla="*/ 2548627 h 5130710"/>
              <a:gd name="connsiteX5654" fmla="*/ 372233 w 6842126"/>
              <a:gd name="connsiteY5654" fmla="*/ 2546498 h 5130710"/>
              <a:gd name="connsiteX5655" fmla="*/ 388439 w 6842126"/>
              <a:gd name="connsiteY5655" fmla="*/ 2519754 h 5130710"/>
              <a:gd name="connsiteX5656" fmla="*/ 344431 w 6842126"/>
              <a:gd name="connsiteY5656" fmla="*/ 2572495 h 5130710"/>
              <a:gd name="connsiteX5657" fmla="*/ 324434 w 6842126"/>
              <a:gd name="connsiteY5657" fmla="*/ 2592405 h 5130710"/>
              <a:gd name="connsiteX5658" fmla="*/ 324071 w 6842126"/>
              <a:gd name="connsiteY5658" fmla="*/ 2592797 h 5130710"/>
              <a:gd name="connsiteX5659" fmla="*/ 332942 w 6842126"/>
              <a:gd name="connsiteY5659" fmla="*/ 2577607 h 5130710"/>
              <a:gd name="connsiteX5660" fmla="*/ 349634 w 6842126"/>
              <a:gd name="connsiteY5660" fmla="*/ 2554386 h 5130710"/>
              <a:gd name="connsiteX5661" fmla="*/ 373101 w 6842126"/>
              <a:gd name="connsiteY5661" fmla="*/ 2513190 h 5130710"/>
              <a:gd name="connsiteX5662" fmla="*/ 361800 w 6842126"/>
              <a:gd name="connsiteY5662" fmla="*/ 2529087 h 5130710"/>
              <a:gd name="connsiteX5663" fmla="*/ 356453 w 6842126"/>
              <a:gd name="connsiteY5663" fmla="*/ 2535430 h 5130710"/>
              <a:gd name="connsiteX5664" fmla="*/ 335557 w 6842126"/>
              <a:gd name="connsiteY5664" fmla="*/ 2549088 h 5130710"/>
              <a:gd name="connsiteX5665" fmla="*/ 357934 w 6842126"/>
              <a:gd name="connsiteY5665" fmla="*/ 2514176 h 5130710"/>
              <a:gd name="connsiteX5666" fmla="*/ 330842 w 6842126"/>
              <a:gd name="connsiteY5666" fmla="*/ 2542116 h 5130710"/>
              <a:gd name="connsiteX5667" fmla="*/ 305121 w 6842126"/>
              <a:gd name="connsiteY5667" fmla="*/ 2572872 h 5130710"/>
              <a:gd name="connsiteX5668" fmla="*/ 289343 w 6842126"/>
              <a:gd name="connsiteY5668" fmla="*/ 2583539 h 5130710"/>
              <a:gd name="connsiteX5669" fmla="*/ 279727 w 6842126"/>
              <a:gd name="connsiteY5669" fmla="*/ 2595094 h 5130710"/>
              <a:gd name="connsiteX5670" fmla="*/ 347296 w 6842126"/>
              <a:gd name="connsiteY5670" fmla="*/ 2493214 h 5130710"/>
              <a:gd name="connsiteX5671" fmla="*/ 403501 w 6842126"/>
              <a:gd name="connsiteY5671" fmla="*/ 2414452 h 5130710"/>
              <a:gd name="connsiteX5672" fmla="*/ 401335 w 6842126"/>
              <a:gd name="connsiteY5672" fmla="*/ 2414418 h 5130710"/>
              <a:gd name="connsiteX5673" fmla="*/ 403362 w 6842126"/>
              <a:gd name="connsiteY5673" fmla="*/ 2412792 h 5130710"/>
              <a:gd name="connsiteX5674" fmla="*/ 403858 w 6842126"/>
              <a:gd name="connsiteY5674" fmla="*/ 2413951 h 5130710"/>
              <a:gd name="connsiteX5675" fmla="*/ 409920 w 6842126"/>
              <a:gd name="connsiteY5675" fmla="*/ 2405456 h 5130710"/>
              <a:gd name="connsiteX5676" fmla="*/ 410345 w 6842126"/>
              <a:gd name="connsiteY5676" fmla="*/ 2404171 h 5130710"/>
              <a:gd name="connsiteX5677" fmla="*/ 408689 w 6842126"/>
              <a:gd name="connsiteY5677" fmla="*/ 2403149 h 5130710"/>
              <a:gd name="connsiteX5678" fmla="*/ 403362 w 6842126"/>
              <a:gd name="connsiteY5678" fmla="*/ 2412792 h 5130710"/>
              <a:gd name="connsiteX5679" fmla="*/ 400628 w 6842126"/>
              <a:gd name="connsiteY5679" fmla="*/ 2411190 h 5130710"/>
              <a:gd name="connsiteX5680" fmla="*/ 338818 w 6842126"/>
              <a:gd name="connsiteY5680" fmla="*/ 2497304 h 5130710"/>
              <a:gd name="connsiteX5681" fmla="*/ 224406 w 6842126"/>
              <a:gd name="connsiteY5681" fmla="*/ 2637538 h 5130710"/>
              <a:gd name="connsiteX5682" fmla="*/ 250519 w 6842126"/>
              <a:gd name="connsiteY5682" fmla="*/ 2588873 h 5130710"/>
              <a:gd name="connsiteX5683" fmla="*/ 221637 w 6842126"/>
              <a:gd name="connsiteY5683" fmla="*/ 2621612 h 5130710"/>
              <a:gd name="connsiteX5684" fmla="*/ 208466 w 6842126"/>
              <a:gd name="connsiteY5684" fmla="*/ 2625820 h 5130710"/>
              <a:gd name="connsiteX5685" fmla="*/ 157154 w 6842126"/>
              <a:gd name="connsiteY5685" fmla="*/ 2688914 h 5130710"/>
              <a:gd name="connsiteX5686" fmla="*/ 163825 w 6842126"/>
              <a:gd name="connsiteY5686" fmla="*/ 2675610 h 5130710"/>
              <a:gd name="connsiteX5687" fmla="*/ 165183 w 6842126"/>
              <a:gd name="connsiteY5687" fmla="*/ 2674281 h 5130710"/>
              <a:gd name="connsiteX5688" fmla="*/ 166415 w 6842126"/>
              <a:gd name="connsiteY5688" fmla="*/ 2671636 h 5130710"/>
              <a:gd name="connsiteX5689" fmla="*/ 169623 w 6842126"/>
              <a:gd name="connsiteY5689" fmla="*/ 2667060 h 5130710"/>
              <a:gd name="connsiteX5690" fmla="*/ 176531 w 6842126"/>
              <a:gd name="connsiteY5690" fmla="*/ 2657947 h 5130710"/>
              <a:gd name="connsiteX5691" fmla="*/ 197206 w 6842126"/>
              <a:gd name="connsiteY5691" fmla="*/ 2624636 h 5130710"/>
              <a:gd name="connsiteX5692" fmla="*/ 176833 w 6842126"/>
              <a:gd name="connsiteY5692" fmla="*/ 2649179 h 5130710"/>
              <a:gd name="connsiteX5693" fmla="*/ 169380 w 6842126"/>
              <a:gd name="connsiteY5693" fmla="*/ 2665280 h 5130710"/>
              <a:gd name="connsiteX5694" fmla="*/ 166415 w 6842126"/>
              <a:gd name="connsiteY5694" fmla="*/ 2671636 h 5130710"/>
              <a:gd name="connsiteX5695" fmla="*/ 164313 w 6842126"/>
              <a:gd name="connsiteY5695" fmla="*/ 2674636 h 5130710"/>
              <a:gd name="connsiteX5696" fmla="*/ 163825 w 6842126"/>
              <a:gd name="connsiteY5696" fmla="*/ 2675610 h 5130710"/>
              <a:gd name="connsiteX5697" fmla="*/ 160827 w 6842126"/>
              <a:gd name="connsiteY5697" fmla="*/ 2678541 h 5130710"/>
              <a:gd name="connsiteX5698" fmla="*/ 167076 w 6842126"/>
              <a:gd name="connsiteY5698" fmla="*/ 2655140 h 5130710"/>
              <a:gd name="connsiteX5699" fmla="*/ 169265 w 6842126"/>
              <a:gd name="connsiteY5699" fmla="*/ 2651864 h 5130710"/>
              <a:gd name="connsiteX5700" fmla="*/ 169560 w 6842126"/>
              <a:gd name="connsiteY5700" fmla="*/ 2651448 h 5130710"/>
              <a:gd name="connsiteX5701" fmla="*/ 169597 w 6842126"/>
              <a:gd name="connsiteY5701" fmla="*/ 2651368 h 5130710"/>
              <a:gd name="connsiteX5702" fmla="*/ 169265 w 6842126"/>
              <a:gd name="connsiteY5702" fmla="*/ 2651864 h 5130710"/>
              <a:gd name="connsiteX5703" fmla="*/ 165685 w 6842126"/>
              <a:gd name="connsiteY5703" fmla="*/ 2656908 h 5130710"/>
              <a:gd name="connsiteX5704" fmla="*/ 123331 w 6842126"/>
              <a:gd name="connsiteY5704" fmla="*/ 2702624 h 5130710"/>
              <a:gd name="connsiteX5705" fmla="*/ 125060 w 6842126"/>
              <a:gd name="connsiteY5705" fmla="*/ 2686363 h 5130710"/>
              <a:gd name="connsiteX5706" fmla="*/ 127236 w 6842126"/>
              <a:gd name="connsiteY5706" fmla="*/ 2682614 h 5130710"/>
              <a:gd name="connsiteX5707" fmla="*/ 139258 w 6842126"/>
              <a:gd name="connsiteY5707" fmla="*/ 2665222 h 5130710"/>
              <a:gd name="connsiteX5708" fmla="*/ 157352 w 6842126"/>
              <a:gd name="connsiteY5708" fmla="*/ 2632672 h 5130710"/>
              <a:gd name="connsiteX5709" fmla="*/ 136898 w 6842126"/>
              <a:gd name="connsiteY5709" fmla="*/ 2658663 h 5130710"/>
              <a:gd name="connsiteX5710" fmla="*/ 136133 w 6842126"/>
              <a:gd name="connsiteY5710" fmla="*/ 2659843 h 5130710"/>
              <a:gd name="connsiteX5711" fmla="*/ 135074 w 6842126"/>
              <a:gd name="connsiteY5711" fmla="*/ 2660895 h 5130710"/>
              <a:gd name="connsiteX5712" fmla="*/ 125440 w 6842126"/>
              <a:gd name="connsiteY5712" fmla="*/ 2671610 h 5130710"/>
              <a:gd name="connsiteX5713" fmla="*/ 118621 w 6842126"/>
              <a:gd name="connsiteY5713" fmla="*/ 2674042 h 5130710"/>
              <a:gd name="connsiteX5714" fmla="*/ 119478 w 6842126"/>
              <a:gd name="connsiteY5714" fmla="*/ 2670899 h 5130710"/>
              <a:gd name="connsiteX5715" fmla="*/ 176385 w 6842126"/>
              <a:gd name="connsiteY5715" fmla="*/ 2593604 h 5130710"/>
              <a:gd name="connsiteX5716" fmla="*/ 192526 w 6842126"/>
              <a:gd name="connsiteY5716" fmla="*/ 2562910 h 5130710"/>
              <a:gd name="connsiteX5717" fmla="*/ 168293 w 6842126"/>
              <a:gd name="connsiteY5717" fmla="*/ 2595868 h 5130710"/>
              <a:gd name="connsiteX5718" fmla="*/ 148042 w 6842126"/>
              <a:gd name="connsiteY5718" fmla="*/ 2621965 h 5130710"/>
              <a:gd name="connsiteX5719" fmla="*/ 142767 w 6842126"/>
              <a:gd name="connsiteY5719" fmla="*/ 2623387 h 5130710"/>
              <a:gd name="connsiteX5720" fmla="*/ 150404 w 6842126"/>
              <a:gd name="connsiteY5720" fmla="*/ 2611387 h 5130710"/>
              <a:gd name="connsiteX5721" fmla="*/ 226954 w 6842126"/>
              <a:gd name="connsiteY5721" fmla="*/ 2507667 h 5130710"/>
              <a:gd name="connsiteX5722" fmla="*/ 226528 w 6842126"/>
              <a:gd name="connsiteY5722" fmla="*/ 2493037 h 5130710"/>
              <a:gd name="connsiteX5723" fmla="*/ 154543 w 6842126"/>
              <a:gd name="connsiteY5723" fmla="*/ 2589441 h 5130710"/>
              <a:gd name="connsiteX5724" fmla="*/ 153732 w 6842126"/>
              <a:gd name="connsiteY5724" fmla="*/ 2588293 h 5130710"/>
              <a:gd name="connsiteX5725" fmla="*/ 153977 w 6842126"/>
              <a:gd name="connsiteY5725" fmla="*/ 2587951 h 5130710"/>
              <a:gd name="connsiteX5726" fmla="*/ 182322 w 6842126"/>
              <a:gd name="connsiteY5726" fmla="*/ 2543074 h 5130710"/>
              <a:gd name="connsiteX5727" fmla="*/ 146923 w 6842126"/>
              <a:gd name="connsiteY5727" fmla="*/ 2586180 h 5130710"/>
              <a:gd name="connsiteX5728" fmla="*/ 125349 w 6842126"/>
              <a:gd name="connsiteY5728" fmla="*/ 2616120 h 5130710"/>
              <a:gd name="connsiteX5729" fmla="*/ 124786 w 6842126"/>
              <a:gd name="connsiteY5729" fmla="*/ 2616733 h 5130710"/>
              <a:gd name="connsiteX5730" fmla="*/ 161466 w 6842126"/>
              <a:gd name="connsiteY5730" fmla="*/ 2554061 h 5130710"/>
              <a:gd name="connsiteX5731" fmla="*/ 171158 w 6842126"/>
              <a:gd name="connsiteY5731" fmla="*/ 2534610 h 5130710"/>
              <a:gd name="connsiteX5732" fmla="*/ 147110 w 6842126"/>
              <a:gd name="connsiteY5732" fmla="*/ 2569529 h 5130710"/>
              <a:gd name="connsiteX5733" fmla="*/ 131596 w 6842126"/>
              <a:gd name="connsiteY5733" fmla="*/ 2572439 h 5130710"/>
              <a:gd name="connsiteX5734" fmla="*/ 112217 w 6842126"/>
              <a:gd name="connsiteY5734" fmla="*/ 2603409 h 5130710"/>
              <a:gd name="connsiteX5735" fmla="*/ 98011 w 6842126"/>
              <a:gd name="connsiteY5735" fmla="*/ 2618460 h 5130710"/>
              <a:gd name="connsiteX5736" fmla="*/ 94794 w 6842126"/>
              <a:gd name="connsiteY5736" fmla="*/ 2611716 h 5130710"/>
              <a:gd name="connsiteX5737" fmla="*/ 68253 w 6842126"/>
              <a:gd name="connsiteY5737" fmla="*/ 2645752 h 5130710"/>
              <a:gd name="connsiteX5738" fmla="*/ 44665 w 6842126"/>
              <a:gd name="connsiteY5738" fmla="*/ 2663549 h 5130710"/>
              <a:gd name="connsiteX5739" fmla="*/ 41758 w 6842126"/>
              <a:gd name="connsiteY5739" fmla="*/ 2662521 h 5130710"/>
              <a:gd name="connsiteX5740" fmla="*/ 10540 w 6842126"/>
              <a:gd name="connsiteY5740" fmla="*/ 2686026 h 5130710"/>
              <a:gd name="connsiteX5741" fmla="*/ 22142 w 6842126"/>
              <a:gd name="connsiteY5741" fmla="*/ 2661178 h 5130710"/>
              <a:gd name="connsiteX5742" fmla="*/ 2652 w 6842126"/>
              <a:gd name="connsiteY5742" fmla="*/ 2683234 h 5130710"/>
              <a:gd name="connsiteX5743" fmla="*/ 20576 w 6842126"/>
              <a:gd name="connsiteY5743" fmla="*/ 2640541 h 5130710"/>
              <a:gd name="connsiteX5744" fmla="*/ 216943 w 6842126"/>
              <a:gd name="connsiteY5744" fmla="*/ 2356531 h 5130710"/>
              <a:gd name="connsiteX5745" fmla="*/ 142466 w 6842126"/>
              <a:gd name="connsiteY5745" fmla="*/ 2452055 h 5130710"/>
              <a:gd name="connsiteX5746" fmla="*/ 67252 w 6842126"/>
              <a:gd name="connsiteY5746" fmla="*/ 2549651 h 5130710"/>
              <a:gd name="connsiteX5747" fmla="*/ 36613 w 6842126"/>
              <a:gd name="connsiteY5747" fmla="*/ 2579432 h 5130710"/>
              <a:gd name="connsiteX5748" fmla="*/ 42932 w 6842126"/>
              <a:gd name="connsiteY5748" fmla="*/ 2561588 h 5130710"/>
              <a:gd name="connsiteX5749" fmla="*/ 60400 w 6842126"/>
              <a:gd name="connsiteY5749" fmla="*/ 2536015 h 5130710"/>
              <a:gd name="connsiteX5750" fmla="*/ 168620 w 6842126"/>
              <a:gd name="connsiteY5750" fmla="*/ 2386123 h 5130710"/>
              <a:gd name="connsiteX5751" fmla="*/ 731657 w 6842126"/>
              <a:gd name="connsiteY5751" fmla="*/ 1557558 h 5130710"/>
              <a:gd name="connsiteX5752" fmla="*/ 857720 w 6842126"/>
              <a:gd name="connsiteY5752" fmla="*/ 1324310 h 5130710"/>
              <a:gd name="connsiteX5753" fmla="*/ 1169381 w 6842126"/>
              <a:gd name="connsiteY5753" fmla="*/ 681806 h 5130710"/>
              <a:gd name="connsiteX5754" fmla="*/ 1319631 w 6842126"/>
              <a:gd name="connsiteY5754" fmla="*/ 248353 h 5130710"/>
              <a:gd name="connsiteX5755" fmla="*/ 1346699 w 6842126"/>
              <a:gd name="connsiteY5755" fmla="*/ 148183 h 5130710"/>
              <a:gd name="connsiteX5756" fmla="*/ 1356164 w 6842126"/>
              <a:gd name="connsiteY5756" fmla="*/ 186096 h 5130710"/>
              <a:gd name="connsiteX5757" fmla="*/ 1347589 w 6842126"/>
              <a:gd name="connsiteY5757" fmla="*/ 235369 h 5130710"/>
              <a:gd name="connsiteX5758" fmla="*/ 1303134 w 6842126"/>
              <a:gd name="connsiteY5758" fmla="*/ 401774 h 5130710"/>
              <a:gd name="connsiteX5759" fmla="*/ 1154879 w 6842126"/>
              <a:gd name="connsiteY5759" fmla="*/ 795300 h 5130710"/>
              <a:gd name="connsiteX5760" fmla="*/ 1112564 w 6842126"/>
              <a:gd name="connsiteY5760" fmla="*/ 898944 h 5130710"/>
              <a:gd name="connsiteX5761" fmla="*/ 1122256 w 6842126"/>
              <a:gd name="connsiteY5761" fmla="*/ 879492 h 5130710"/>
              <a:gd name="connsiteX5762" fmla="*/ 1351345 w 6842126"/>
              <a:gd name="connsiteY5762" fmla="*/ 265657 h 5130710"/>
              <a:gd name="connsiteX5763" fmla="*/ 1382816 w 6842126"/>
              <a:gd name="connsiteY5763" fmla="*/ 160974 h 5130710"/>
              <a:gd name="connsiteX5764" fmla="*/ 1392353 w 6842126"/>
              <a:gd name="connsiteY5764" fmla="*/ 149874 h 5130710"/>
              <a:gd name="connsiteX5765" fmla="*/ 1406406 w 6842126"/>
              <a:gd name="connsiteY5765" fmla="*/ 143175 h 5130710"/>
              <a:gd name="connsiteX5766" fmla="*/ 1405949 w 6842126"/>
              <a:gd name="connsiteY5766" fmla="*/ 160294 h 5130710"/>
              <a:gd name="connsiteX5767" fmla="*/ 1411771 w 6842126"/>
              <a:gd name="connsiteY5767" fmla="*/ 176834 h 5130710"/>
              <a:gd name="connsiteX5768" fmla="*/ 1418973 w 6842126"/>
              <a:gd name="connsiteY5768" fmla="*/ 156499 h 5130710"/>
              <a:gd name="connsiteX5769" fmla="*/ 1418051 w 6842126"/>
              <a:gd name="connsiteY5769" fmla="*/ 165011 h 5130710"/>
              <a:gd name="connsiteX5770" fmla="*/ 1420233 w 6842126"/>
              <a:gd name="connsiteY5770" fmla="*/ 152944 h 5130710"/>
              <a:gd name="connsiteX5771" fmla="*/ 1418973 w 6842126"/>
              <a:gd name="connsiteY5771" fmla="*/ 156499 h 5130710"/>
              <a:gd name="connsiteX5772" fmla="*/ 1420140 w 6842126"/>
              <a:gd name="connsiteY5772" fmla="*/ 143311 h 5130710"/>
              <a:gd name="connsiteX5773" fmla="*/ 1421504 w 6842126"/>
              <a:gd name="connsiteY5773" fmla="*/ 140416 h 5130710"/>
              <a:gd name="connsiteX5774" fmla="*/ 1421911 w 6842126"/>
              <a:gd name="connsiteY5774" fmla="*/ 134287 h 5130710"/>
              <a:gd name="connsiteX5775" fmla="*/ 1423572 w 6842126"/>
              <a:gd name="connsiteY5775" fmla="*/ 120392 h 5130710"/>
              <a:gd name="connsiteX5776" fmla="*/ 1425942 w 6842126"/>
              <a:gd name="connsiteY5776" fmla="*/ 113045 h 5130710"/>
              <a:gd name="connsiteX5777" fmla="*/ 1427063 w 6842126"/>
              <a:gd name="connsiteY5777" fmla="*/ 114024 h 5130710"/>
              <a:gd name="connsiteX5778" fmla="*/ 1426533 w 6842126"/>
              <a:gd name="connsiteY5778" fmla="*/ 124289 h 5130710"/>
              <a:gd name="connsiteX5779" fmla="*/ 1428639 w 6842126"/>
              <a:gd name="connsiteY5779" fmla="*/ 114677 h 5130710"/>
              <a:gd name="connsiteX5780" fmla="*/ 1428646 w 6842126"/>
              <a:gd name="connsiteY5780" fmla="*/ 114680 h 5130710"/>
              <a:gd name="connsiteX5781" fmla="*/ 1428656 w 6842126"/>
              <a:gd name="connsiteY5781" fmla="*/ 114599 h 5130710"/>
              <a:gd name="connsiteX5782" fmla="*/ 1432825 w 6842126"/>
              <a:gd name="connsiteY5782" fmla="*/ 95571 h 5130710"/>
              <a:gd name="connsiteX5783" fmla="*/ 1429608 w 6842126"/>
              <a:gd name="connsiteY5783" fmla="*/ 106770 h 5130710"/>
              <a:gd name="connsiteX5784" fmla="*/ 1428656 w 6842126"/>
              <a:gd name="connsiteY5784" fmla="*/ 114599 h 5130710"/>
              <a:gd name="connsiteX5785" fmla="*/ 1428639 w 6842126"/>
              <a:gd name="connsiteY5785" fmla="*/ 114677 h 5130710"/>
              <a:gd name="connsiteX5786" fmla="*/ 1427063 w 6842126"/>
              <a:gd name="connsiteY5786" fmla="*/ 114024 h 5130710"/>
              <a:gd name="connsiteX5787" fmla="*/ 1433660 w 6842126"/>
              <a:gd name="connsiteY5787" fmla="*/ 89377 h 5130710"/>
              <a:gd name="connsiteX5788" fmla="*/ 1434084 w 6842126"/>
              <a:gd name="connsiteY5788" fmla="*/ 95181 h 5130710"/>
              <a:gd name="connsiteX5789" fmla="*/ 1437952 w 6842126"/>
              <a:gd name="connsiteY5789" fmla="*/ 98769 h 5130710"/>
              <a:gd name="connsiteX5790" fmla="*/ 1435891 w 6842126"/>
              <a:gd name="connsiteY5790" fmla="*/ 119519 h 5130710"/>
              <a:gd name="connsiteX5791" fmla="*/ 1427320 w 6842126"/>
              <a:gd name="connsiteY5791" fmla="*/ 187682 h 5130710"/>
              <a:gd name="connsiteX5792" fmla="*/ 1426700 w 6842126"/>
              <a:gd name="connsiteY5792" fmla="*/ 191166 h 5130710"/>
              <a:gd name="connsiteX5793" fmla="*/ 1426709 w 6842126"/>
              <a:gd name="connsiteY5793" fmla="*/ 191298 h 5130710"/>
              <a:gd name="connsiteX5794" fmla="*/ 1425178 w 6842126"/>
              <a:gd name="connsiteY5794" fmla="*/ 204937 h 5130710"/>
              <a:gd name="connsiteX5795" fmla="*/ 1423075 w 6842126"/>
              <a:gd name="connsiteY5795" fmla="*/ 211476 h 5130710"/>
              <a:gd name="connsiteX5796" fmla="*/ 1417731 w 6842126"/>
              <a:gd name="connsiteY5796" fmla="*/ 241435 h 5130710"/>
              <a:gd name="connsiteX5797" fmla="*/ 1423364 w 6842126"/>
              <a:gd name="connsiteY5797" fmla="*/ 223910 h 5130710"/>
              <a:gd name="connsiteX5798" fmla="*/ 1425178 w 6842126"/>
              <a:gd name="connsiteY5798" fmla="*/ 204937 h 5130710"/>
              <a:gd name="connsiteX5799" fmla="*/ 1428521 w 6842126"/>
              <a:gd name="connsiteY5799" fmla="*/ 198025 h 5130710"/>
              <a:gd name="connsiteX5800" fmla="*/ 1431604 w 6842126"/>
              <a:gd name="connsiteY5800" fmla="*/ 180200 h 5130710"/>
              <a:gd name="connsiteX5801" fmla="*/ 1441642 w 6842126"/>
              <a:gd name="connsiteY5801" fmla="*/ 110647 h 5130710"/>
              <a:gd name="connsiteX5802" fmla="*/ 1447826 w 6842126"/>
              <a:gd name="connsiteY5802" fmla="*/ 70613 h 5130710"/>
              <a:gd name="connsiteX5803" fmla="*/ 1449887 w 6842126"/>
              <a:gd name="connsiteY5803" fmla="*/ 77253 h 5130710"/>
              <a:gd name="connsiteX5804" fmla="*/ 1448887 w 6842126"/>
              <a:gd name="connsiteY5804" fmla="*/ 88098 h 5130710"/>
              <a:gd name="connsiteX5805" fmla="*/ 1448971 w 6842126"/>
              <a:gd name="connsiteY5805" fmla="*/ 129824 h 5130710"/>
              <a:gd name="connsiteX5806" fmla="*/ 1441730 w 6842126"/>
              <a:gd name="connsiteY5806" fmla="*/ 187118 h 5130710"/>
              <a:gd name="connsiteX5807" fmla="*/ 1441285 w 6842126"/>
              <a:gd name="connsiteY5807" fmla="*/ 189525 h 5130710"/>
              <a:gd name="connsiteX5808" fmla="*/ 1441608 w 6842126"/>
              <a:gd name="connsiteY5808" fmla="*/ 190204 h 5130710"/>
              <a:gd name="connsiteX5809" fmla="*/ 1443147 w 6842126"/>
              <a:gd name="connsiteY5809" fmla="*/ 195809 h 5130710"/>
              <a:gd name="connsiteX5810" fmla="*/ 1444425 w 6842126"/>
              <a:gd name="connsiteY5810" fmla="*/ 188741 h 5130710"/>
              <a:gd name="connsiteX5811" fmla="*/ 1456131 w 6842126"/>
              <a:gd name="connsiteY5811" fmla="*/ 120322 h 5130710"/>
              <a:gd name="connsiteX5812" fmla="*/ 1452571 w 6842126"/>
              <a:gd name="connsiteY5812" fmla="*/ 179461 h 5130710"/>
              <a:gd name="connsiteX5813" fmla="*/ 1450181 w 6842126"/>
              <a:gd name="connsiteY5813" fmla="*/ 196732 h 5130710"/>
              <a:gd name="connsiteX5814" fmla="*/ 1451986 w 6842126"/>
              <a:gd name="connsiteY5814" fmla="*/ 193881 h 5130710"/>
              <a:gd name="connsiteX5815" fmla="*/ 1452156 w 6842126"/>
              <a:gd name="connsiteY5815" fmla="*/ 193730 h 5130710"/>
              <a:gd name="connsiteX5816" fmla="*/ 1455589 w 6842126"/>
              <a:gd name="connsiteY5816" fmla="*/ 169284 h 5130710"/>
              <a:gd name="connsiteX5817" fmla="*/ 1462171 w 6842126"/>
              <a:gd name="connsiteY5817" fmla="*/ 124669 h 5130710"/>
              <a:gd name="connsiteX5818" fmla="*/ 1462099 w 6842126"/>
              <a:gd name="connsiteY5818" fmla="*/ 124744 h 5130710"/>
              <a:gd name="connsiteX5819" fmla="*/ 1460446 w 6842126"/>
              <a:gd name="connsiteY5819" fmla="*/ 113275 h 5130710"/>
              <a:gd name="connsiteX5820" fmla="*/ 1462938 w 6842126"/>
              <a:gd name="connsiteY5820" fmla="*/ 114156 h 5130710"/>
              <a:gd name="connsiteX5821" fmla="*/ 1465089 w 6842126"/>
              <a:gd name="connsiteY5821" fmla="*/ 121684 h 5130710"/>
              <a:gd name="connsiteX5822" fmla="*/ 1462541 w 6842126"/>
              <a:gd name="connsiteY5822" fmla="*/ 124291 h 5130710"/>
              <a:gd name="connsiteX5823" fmla="*/ 1458816 w 6842126"/>
              <a:gd name="connsiteY5823" fmla="*/ 168759 h 5130710"/>
              <a:gd name="connsiteX5824" fmla="*/ 1455953 w 6842126"/>
              <a:gd name="connsiteY5824" fmla="*/ 190349 h 5130710"/>
              <a:gd name="connsiteX5825" fmla="*/ 1457615 w 6842126"/>
              <a:gd name="connsiteY5825" fmla="*/ 188868 h 5130710"/>
              <a:gd name="connsiteX5826" fmla="*/ 1458732 w 6842126"/>
              <a:gd name="connsiteY5826" fmla="*/ 190664 h 5130710"/>
              <a:gd name="connsiteX5827" fmla="*/ 1467720 w 6842126"/>
              <a:gd name="connsiteY5827" fmla="*/ 141538 h 5130710"/>
              <a:gd name="connsiteX5828" fmla="*/ 1469509 w 6842126"/>
              <a:gd name="connsiteY5828" fmla="*/ 142773 h 5130710"/>
              <a:gd name="connsiteX5829" fmla="*/ 1472163 w 6842126"/>
              <a:gd name="connsiteY5829" fmla="*/ 126074 h 5130710"/>
              <a:gd name="connsiteX5830" fmla="*/ 1472316 w 6842126"/>
              <a:gd name="connsiteY5830" fmla="*/ 124185 h 5130710"/>
              <a:gd name="connsiteX5831" fmla="*/ 1472948 w 6842126"/>
              <a:gd name="connsiteY5831" fmla="*/ 123494 h 5130710"/>
              <a:gd name="connsiteX5832" fmla="*/ 1475801 w 6842126"/>
              <a:gd name="connsiteY5832" fmla="*/ 117788 h 5130710"/>
              <a:gd name="connsiteX5833" fmla="*/ 1475723 w 6842126"/>
              <a:gd name="connsiteY5833" fmla="*/ 119030 h 5130710"/>
              <a:gd name="connsiteX5834" fmla="*/ 1472184 w 6842126"/>
              <a:gd name="connsiteY5834" fmla="*/ 149037 h 5130710"/>
              <a:gd name="connsiteX5835" fmla="*/ 1472776 w 6842126"/>
              <a:gd name="connsiteY5835" fmla="*/ 152451 h 5130710"/>
              <a:gd name="connsiteX5836" fmla="*/ 1471513 w 6842126"/>
              <a:gd name="connsiteY5836" fmla="*/ 190566 h 5130710"/>
              <a:gd name="connsiteX5837" fmla="*/ 1472148 w 6842126"/>
              <a:gd name="connsiteY5837" fmla="*/ 189144 h 5130710"/>
              <a:gd name="connsiteX5838" fmla="*/ 1480408 w 6842126"/>
              <a:gd name="connsiteY5838" fmla="*/ 127464 h 5130710"/>
              <a:gd name="connsiteX5839" fmla="*/ 1480446 w 6842126"/>
              <a:gd name="connsiteY5839" fmla="*/ 127166 h 5130710"/>
              <a:gd name="connsiteX5840" fmla="*/ 1482983 w 6842126"/>
              <a:gd name="connsiteY5840" fmla="*/ 120022 h 5130710"/>
              <a:gd name="connsiteX5841" fmla="*/ 1483640 w 6842126"/>
              <a:gd name="connsiteY5841" fmla="*/ 116748 h 5130710"/>
              <a:gd name="connsiteX5842" fmla="*/ 1488155 w 6842126"/>
              <a:gd name="connsiteY5842" fmla="*/ 120526 h 5130710"/>
              <a:gd name="connsiteX5843" fmla="*/ 1491549 w 6842126"/>
              <a:gd name="connsiteY5843" fmla="*/ 113295 h 5130710"/>
              <a:gd name="connsiteX5844" fmla="*/ 1496155 w 6842126"/>
              <a:gd name="connsiteY5844" fmla="*/ 110321 h 5130710"/>
              <a:gd name="connsiteX5845" fmla="*/ 1489789 w 6842126"/>
              <a:gd name="connsiteY5845" fmla="*/ 131057 h 5130710"/>
              <a:gd name="connsiteX5846" fmla="*/ 1495847 w 6842126"/>
              <a:gd name="connsiteY5846" fmla="*/ 133406 h 5130710"/>
              <a:gd name="connsiteX5847" fmla="*/ 1491133 w 6842126"/>
              <a:gd name="connsiteY5847" fmla="*/ 144439 h 5130710"/>
              <a:gd name="connsiteX5848" fmla="*/ 1495777 w 6842126"/>
              <a:gd name="connsiteY5848" fmla="*/ 138632 h 5130710"/>
              <a:gd name="connsiteX5849" fmla="*/ 1497939 w 6842126"/>
              <a:gd name="connsiteY5849" fmla="*/ 135642 h 5130710"/>
              <a:gd name="connsiteX5850" fmla="*/ 1499347 w 6842126"/>
              <a:gd name="connsiteY5850" fmla="*/ 129837 h 5130710"/>
              <a:gd name="connsiteX5851" fmla="*/ 1499970 w 6842126"/>
              <a:gd name="connsiteY5851" fmla="*/ 132836 h 5130710"/>
              <a:gd name="connsiteX5852" fmla="*/ 1504080 w 6842126"/>
              <a:gd name="connsiteY5852" fmla="*/ 127154 h 5130710"/>
              <a:gd name="connsiteX5853" fmla="*/ 1508726 w 6842126"/>
              <a:gd name="connsiteY5853" fmla="*/ 118901 h 5130710"/>
              <a:gd name="connsiteX5854" fmla="*/ 1503667 w 6842126"/>
              <a:gd name="connsiteY5854" fmla="*/ 136704 h 5130710"/>
              <a:gd name="connsiteX5855" fmla="*/ 1501935 w 6842126"/>
              <a:gd name="connsiteY5855" fmla="*/ 142291 h 5130710"/>
              <a:gd name="connsiteX5856" fmla="*/ 1501968 w 6842126"/>
              <a:gd name="connsiteY5856" fmla="*/ 142459 h 5130710"/>
              <a:gd name="connsiteX5857" fmla="*/ 1500190 w 6842126"/>
              <a:gd name="connsiteY5857" fmla="*/ 153871 h 5130710"/>
              <a:gd name="connsiteX5858" fmla="*/ 1499469 w 6842126"/>
              <a:gd name="connsiteY5858" fmla="*/ 155750 h 5130710"/>
              <a:gd name="connsiteX5859" fmla="*/ 1501925 w 6842126"/>
              <a:gd name="connsiteY5859" fmla="*/ 153158 h 5130710"/>
              <a:gd name="connsiteX5860" fmla="*/ 1510033 w 6842126"/>
              <a:gd name="connsiteY5860" fmla="*/ 134897 h 5130710"/>
              <a:gd name="connsiteX5861" fmla="*/ 1517325 w 6842126"/>
              <a:gd name="connsiteY5861" fmla="*/ 118711 h 5130710"/>
              <a:gd name="connsiteX5862" fmla="*/ 1522231 w 6842126"/>
              <a:gd name="connsiteY5862" fmla="*/ 108550 h 5130710"/>
              <a:gd name="connsiteX5863" fmla="*/ 1521741 w 6842126"/>
              <a:gd name="connsiteY5863" fmla="*/ 111833 h 5130710"/>
              <a:gd name="connsiteX5864" fmla="*/ 1519218 w 6842126"/>
              <a:gd name="connsiteY5864" fmla="*/ 135690 h 5130710"/>
              <a:gd name="connsiteX5865" fmla="*/ 1516202 w 6842126"/>
              <a:gd name="connsiteY5865" fmla="*/ 147897 h 5130710"/>
              <a:gd name="connsiteX5866" fmla="*/ 1517954 w 6842126"/>
              <a:gd name="connsiteY5866" fmla="*/ 147377 h 5130710"/>
              <a:gd name="connsiteX5867" fmla="*/ 1517989 w 6842126"/>
              <a:gd name="connsiteY5867" fmla="*/ 147316 h 5130710"/>
              <a:gd name="connsiteX5868" fmla="*/ 1517881 w 6842126"/>
              <a:gd name="connsiteY5868" fmla="*/ 148345 h 5130710"/>
              <a:gd name="connsiteX5869" fmla="*/ 1512424 w 6842126"/>
              <a:gd name="connsiteY5869" fmla="*/ 186933 h 5130710"/>
              <a:gd name="connsiteX5870" fmla="*/ 1512507 w 6842126"/>
              <a:gd name="connsiteY5870" fmla="*/ 201271 h 5130710"/>
              <a:gd name="connsiteX5871" fmla="*/ 1515711 w 6842126"/>
              <a:gd name="connsiteY5871" fmla="*/ 179017 h 5130710"/>
              <a:gd name="connsiteX5872" fmla="*/ 1520921 w 6842126"/>
              <a:gd name="connsiteY5872" fmla="*/ 142149 h 5130710"/>
              <a:gd name="connsiteX5873" fmla="*/ 1522268 w 6842126"/>
              <a:gd name="connsiteY5873" fmla="*/ 139770 h 5130710"/>
              <a:gd name="connsiteX5874" fmla="*/ 1525744 w 6842126"/>
              <a:gd name="connsiteY5874" fmla="*/ 136266 h 5130710"/>
              <a:gd name="connsiteX5875" fmla="*/ 1520757 w 6842126"/>
              <a:gd name="connsiteY5875" fmla="*/ 167770 h 5130710"/>
              <a:gd name="connsiteX5876" fmla="*/ 1536648 w 6842126"/>
              <a:gd name="connsiteY5876" fmla="*/ 136710 h 5130710"/>
              <a:gd name="connsiteX5877" fmla="*/ 1542886 w 6842126"/>
              <a:gd name="connsiteY5877" fmla="*/ 144485 h 5130710"/>
              <a:gd name="connsiteX5878" fmla="*/ 1542834 w 6842126"/>
              <a:gd name="connsiteY5878" fmla="*/ 148405 h 5130710"/>
              <a:gd name="connsiteX5879" fmla="*/ 1549273 w 6842126"/>
              <a:gd name="connsiteY5879" fmla="*/ 141153 h 5130710"/>
              <a:gd name="connsiteX5880" fmla="*/ 1555804 w 6842126"/>
              <a:gd name="connsiteY5880" fmla="*/ 127148 h 5130710"/>
              <a:gd name="connsiteX5881" fmla="*/ 1556555 w 6842126"/>
              <a:gd name="connsiteY5881" fmla="*/ 125260 h 5130710"/>
              <a:gd name="connsiteX5882" fmla="*/ 1549711 w 6842126"/>
              <a:gd name="connsiteY5882" fmla="*/ 178998 h 5130710"/>
              <a:gd name="connsiteX5883" fmla="*/ 1552155 w 6842126"/>
              <a:gd name="connsiteY5883" fmla="*/ 181687 h 5130710"/>
              <a:gd name="connsiteX5884" fmla="*/ 1559778 w 6842126"/>
              <a:gd name="connsiteY5884" fmla="*/ 138140 h 5130710"/>
              <a:gd name="connsiteX5885" fmla="*/ 1559079 w 6842126"/>
              <a:gd name="connsiteY5885" fmla="*/ 156255 h 5130710"/>
              <a:gd name="connsiteX5886" fmla="*/ 1557392 w 6842126"/>
              <a:gd name="connsiteY5886" fmla="*/ 169536 h 5130710"/>
              <a:gd name="connsiteX5887" fmla="*/ 1556730 w 6842126"/>
              <a:gd name="connsiteY5887" fmla="*/ 171673 h 5130710"/>
              <a:gd name="connsiteX5888" fmla="*/ 1554707 w 6842126"/>
              <a:gd name="connsiteY5888" fmla="*/ 180918 h 5130710"/>
              <a:gd name="connsiteX5889" fmla="*/ 1556025 w 6842126"/>
              <a:gd name="connsiteY5889" fmla="*/ 180194 h 5130710"/>
              <a:gd name="connsiteX5890" fmla="*/ 1554556 w 6842126"/>
              <a:gd name="connsiteY5890" fmla="*/ 191584 h 5130710"/>
              <a:gd name="connsiteX5891" fmla="*/ 1553736 w 6842126"/>
              <a:gd name="connsiteY5891" fmla="*/ 209732 h 5130710"/>
              <a:gd name="connsiteX5892" fmla="*/ 1555611 w 6842126"/>
              <a:gd name="connsiteY5892" fmla="*/ 198737 h 5130710"/>
              <a:gd name="connsiteX5893" fmla="*/ 1559512 w 6842126"/>
              <a:gd name="connsiteY5893" fmla="*/ 175855 h 5130710"/>
              <a:gd name="connsiteX5894" fmla="*/ 1560510 w 6842126"/>
              <a:gd name="connsiteY5894" fmla="*/ 174403 h 5130710"/>
              <a:gd name="connsiteX5895" fmla="*/ 1563079 w 6842126"/>
              <a:gd name="connsiteY5895" fmla="*/ 171172 h 5130710"/>
              <a:gd name="connsiteX5896" fmla="*/ 1556370 w 6842126"/>
              <a:gd name="connsiteY5896" fmla="*/ 198678 h 5130710"/>
              <a:gd name="connsiteX5897" fmla="*/ 1564513 w 6842126"/>
              <a:gd name="connsiteY5897" fmla="*/ 177802 h 5130710"/>
              <a:gd name="connsiteX5898" fmla="*/ 1572656 w 6842126"/>
              <a:gd name="connsiteY5898" fmla="*/ 156928 h 5130710"/>
              <a:gd name="connsiteX5899" fmla="*/ 1573964 w 6842126"/>
              <a:gd name="connsiteY5899" fmla="*/ 172922 h 5130710"/>
              <a:gd name="connsiteX5900" fmla="*/ 1590072 w 6842126"/>
              <a:gd name="connsiteY5900" fmla="*/ 144675 h 5130710"/>
              <a:gd name="connsiteX5901" fmla="*/ 1578610 w 6842126"/>
              <a:gd name="connsiteY5901" fmla="*/ 186044 h 5130710"/>
              <a:gd name="connsiteX5902" fmla="*/ 1570392 w 6842126"/>
              <a:gd name="connsiteY5902" fmla="*/ 212363 h 5130710"/>
              <a:gd name="connsiteX5903" fmla="*/ 1569349 w 6842126"/>
              <a:gd name="connsiteY5903" fmla="*/ 212445 h 5130710"/>
              <a:gd name="connsiteX5904" fmla="*/ 1569155 w 6842126"/>
              <a:gd name="connsiteY5904" fmla="*/ 212460 h 5130710"/>
              <a:gd name="connsiteX5905" fmla="*/ 1568999 w 6842126"/>
              <a:gd name="connsiteY5905" fmla="*/ 212473 h 5130710"/>
              <a:gd name="connsiteX5906" fmla="*/ 1569349 w 6842126"/>
              <a:gd name="connsiteY5906" fmla="*/ 212445 h 5130710"/>
              <a:gd name="connsiteX5907" fmla="*/ 1569929 w 6842126"/>
              <a:gd name="connsiteY5907" fmla="*/ 212401 h 5130710"/>
              <a:gd name="connsiteX5908" fmla="*/ 1570392 w 6842126"/>
              <a:gd name="connsiteY5908" fmla="*/ 212363 h 5130710"/>
              <a:gd name="connsiteX5909" fmla="*/ 1583487 w 6842126"/>
              <a:gd name="connsiteY5909" fmla="*/ 181743 h 5130710"/>
              <a:gd name="connsiteX5910" fmla="*/ 1584726 w 6842126"/>
              <a:gd name="connsiteY5910" fmla="*/ 181022 h 5130710"/>
              <a:gd name="connsiteX5911" fmla="*/ 1586760 w 6842126"/>
              <a:gd name="connsiteY5911" fmla="*/ 181023 h 5130710"/>
              <a:gd name="connsiteX5912" fmla="*/ 1590697 w 6842126"/>
              <a:gd name="connsiteY5912" fmla="*/ 154326 h 5130710"/>
              <a:gd name="connsiteX5913" fmla="*/ 1593005 w 6842126"/>
              <a:gd name="connsiteY5913" fmla="*/ 157779 h 5130710"/>
              <a:gd name="connsiteX5914" fmla="*/ 1591505 w 6842126"/>
              <a:gd name="connsiteY5914" fmla="*/ 179669 h 5130710"/>
              <a:gd name="connsiteX5915" fmla="*/ 1591338 w 6842126"/>
              <a:gd name="connsiteY5915" fmla="*/ 180887 h 5130710"/>
              <a:gd name="connsiteX5916" fmla="*/ 1591256 w 6842126"/>
              <a:gd name="connsiteY5916" fmla="*/ 182367 h 5130710"/>
              <a:gd name="connsiteX5917" fmla="*/ 1591341 w 6842126"/>
              <a:gd name="connsiteY5917" fmla="*/ 182426 h 5130710"/>
              <a:gd name="connsiteX5918" fmla="*/ 1599288 w 6842126"/>
              <a:gd name="connsiteY5918" fmla="*/ 157435 h 5130710"/>
              <a:gd name="connsiteX5919" fmla="*/ 1605691 w 6842126"/>
              <a:gd name="connsiteY5919" fmla="*/ 153013 h 5130710"/>
              <a:gd name="connsiteX5920" fmla="*/ 1617170 w 6842126"/>
              <a:gd name="connsiteY5920" fmla="*/ 129047 h 5130710"/>
              <a:gd name="connsiteX5921" fmla="*/ 1638154 w 6842126"/>
              <a:gd name="connsiteY5921" fmla="*/ 77572 h 5130710"/>
              <a:gd name="connsiteX5922" fmla="*/ 1621687 w 6842126"/>
              <a:gd name="connsiteY5922" fmla="*/ 132824 h 5130710"/>
              <a:gd name="connsiteX5923" fmla="*/ 1611931 w 6842126"/>
              <a:gd name="connsiteY5923" fmla="*/ 160570 h 5130710"/>
              <a:gd name="connsiteX5924" fmla="*/ 1608595 w 6842126"/>
              <a:gd name="connsiteY5924" fmla="*/ 182371 h 5130710"/>
              <a:gd name="connsiteX5925" fmla="*/ 1619841 w 6842126"/>
              <a:gd name="connsiteY5925" fmla="*/ 157117 h 5130710"/>
              <a:gd name="connsiteX5926" fmla="*/ 1621764 w 6842126"/>
              <a:gd name="connsiteY5926" fmla="*/ 156448 h 5130710"/>
              <a:gd name="connsiteX5927" fmla="*/ 1620383 w 6842126"/>
              <a:gd name="connsiteY5927" fmla="*/ 162368 h 5130710"/>
              <a:gd name="connsiteX5928" fmla="*/ 1617469 w 6842126"/>
              <a:gd name="connsiteY5928" fmla="*/ 215729 h 5130710"/>
              <a:gd name="connsiteX5929" fmla="*/ 1636596 w 6842126"/>
              <a:gd name="connsiteY5929" fmla="*/ 171377 h 5130710"/>
              <a:gd name="connsiteX5930" fmla="*/ 1642579 w 6842126"/>
              <a:gd name="connsiteY5930" fmla="*/ 146883 h 5130710"/>
              <a:gd name="connsiteX5931" fmla="*/ 1649870 w 6842126"/>
              <a:gd name="connsiteY5931" fmla="*/ 130835 h 5130710"/>
              <a:gd name="connsiteX5932" fmla="*/ 1650439 w 6842126"/>
              <a:gd name="connsiteY5932" fmla="*/ 129623 h 5130710"/>
              <a:gd name="connsiteX5933" fmla="*/ 1649078 w 6842126"/>
              <a:gd name="connsiteY5933" fmla="*/ 150455 h 5130710"/>
              <a:gd name="connsiteX5934" fmla="*/ 1653657 w 6842126"/>
              <a:gd name="connsiteY5934" fmla="*/ 123167 h 5130710"/>
              <a:gd name="connsiteX5935" fmla="*/ 1657130 w 6842126"/>
              <a:gd name="connsiteY5935" fmla="*/ 119440 h 5130710"/>
              <a:gd name="connsiteX5936" fmla="*/ 1654703 w 6842126"/>
              <a:gd name="connsiteY5936" fmla="*/ 130216 h 5130710"/>
              <a:gd name="connsiteX5937" fmla="*/ 1662968 w 6842126"/>
              <a:gd name="connsiteY5937" fmla="*/ 111778 h 5130710"/>
              <a:gd name="connsiteX5938" fmla="*/ 1662335 w 6842126"/>
              <a:gd name="connsiteY5938" fmla="*/ 122989 h 5130710"/>
              <a:gd name="connsiteX5939" fmla="*/ 1651992 w 6842126"/>
              <a:gd name="connsiteY5939" fmla="*/ 188964 h 5130710"/>
              <a:gd name="connsiteX5940" fmla="*/ 1654163 w 6842126"/>
              <a:gd name="connsiteY5940" fmla="*/ 180784 h 5130710"/>
              <a:gd name="connsiteX5941" fmla="*/ 1653982 w 6842126"/>
              <a:gd name="connsiteY5941" fmla="*/ 184226 h 5130710"/>
              <a:gd name="connsiteX5942" fmla="*/ 1655206 w 6842126"/>
              <a:gd name="connsiteY5942" fmla="*/ 183092 h 5130710"/>
              <a:gd name="connsiteX5943" fmla="*/ 1656618 w 6842126"/>
              <a:gd name="connsiteY5943" fmla="*/ 171564 h 5130710"/>
              <a:gd name="connsiteX5944" fmla="*/ 1656584 w 6842126"/>
              <a:gd name="connsiteY5944" fmla="*/ 171654 h 5130710"/>
              <a:gd name="connsiteX5945" fmla="*/ 1677077 w 6842126"/>
              <a:gd name="connsiteY5945" fmla="*/ 94410 h 5130710"/>
              <a:gd name="connsiteX5946" fmla="*/ 1683770 w 6842126"/>
              <a:gd name="connsiteY5946" fmla="*/ 63875 h 5130710"/>
              <a:gd name="connsiteX5947" fmla="*/ 1690563 w 6842126"/>
              <a:gd name="connsiteY5947" fmla="*/ 47762 h 5130710"/>
              <a:gd name="connsiteX5948" fmla="*/ 1692831 w 6842126"/>
              <a:gd name="connsiteY5948" fmla="*/ 43108 h 5130710"/>
              <a:gd name="connsiteX5949" fmla="*/ 1692829 w 6842126"/>
              <a:gd name="connsiteY5949" fmla="*/ 43409 h 5130710"/>
              <a:gd name="connsiteX5950" fmla="*/ 1689935 w 6842126"/>
              <a:gd name="connsiteY5950" fmla="*/ 70356 h 5130710"/>
              <a:gd name="connsiteX5951" fmla="*/ 1693676 w 6842126"/>
              <a:gd name="connsiteY5951" fmla="*/ 55021 h 5130710"/>
              <a:gd name="connsiteX5952" fmla="*/ 1695172 w 6842126"/>
              <a:gd name="connsiteY5952" fmla="*/ 42106 h 5130710"/>
              <a:gd name="connsiteX5953" fmla="*/ 1696061 w 6842126"/>
              <a:gd name="connsiteY5953" fmla="*/ 36490 h 5130710"/>
              <a:gd name="connsiteX5954" fmla="*/ 1704391 w 6842126"/>
              <a:gd name="connsiteY5954" fmla="*/ 19419 h 5130710"/>
              <a:gd name="connsiteX5955" fmla="*/ 1705642 w 6842126"/>
              <a:gd name="connsiteY5955" fmla="*/ 20280 h 5130710"/>
              <a:gd name="connsiteX5956" fmla="*/ 1705773 w 6842126"/>
              <a:gd name="connsiteY5956" fmla="*/ 18150 h 5130710"/>
              <a:gd name="connsiteX5957" fmla="*/ 1707072 w 6842126"/>
              <a:gd name="connsiteY5957" fmla="*/ 13921 h 5130710"/>
              <a:gd name="connsiteX5958" fmla="*/ 1712050 w 6842126"/>
              <a:gd name="connsiteY5958" fmla="*/ 3722 h 5130710"/>
              <a:gd name="connsiteX5959" fmla="*/ 1711062 w 6842126"/>
              <a:gd name="connsiteY5959" fmla="*/ 16998 h 5130710"/>
              <a:gd name="connsiteX5960" fmla="*/ 1707230 w 6842126"/>
              <a:gd name="connsiteY5960" fmla="*/ 43501 h 5130710"/>
              <a:gd name="connsiteX5961" fmla="*/ 1699027 w 6842126"/>
              <a:gd name="connsiteY5961" fmla="*/ 62104 h 5130710"/>
              <a:gd name="connsiteX5962" fmla="*/ 1665607 w 6842126"/>
              <a:gd name="connsiteY5962" fmla="*/ 149588 h 5130710"/>
              <a:gd name="connsiteX5963" fmla="*/ 1658072 w 6842126"/>
              <a:gd name="connsiteY5963" fmla="*/ 167531 h 5130710"/>
              <a:gd name="connsiteX5964" fmla="*/ 1657725 w 6842126"/>
              <a:gd name="connsiteY5964" fmla="*/ 168498 h 5130710"/>
              <a:gd name="connsiteX5965" fmla="*/ 1657835 w 6842126"/>
              <a:gd name="connsiteY5965" fmla="*/ 179936 h 5130710"/>
              <a:gd name="connsiteX5966" fmla="*/ 1660664 w 6842126"/>
              <a:gd name="connsiteY5966" fmla="*/ 173352 h 5130710"/>
              <a:gd name="connsiteX5967" fmla="*/ 1661265 w 6842126"/>
              <a:gd name="connsiteY5967" fmla="*/ 168328 h 5130710"/>
              <a:gd name="connsiteX5968" fmla="*/ 1663633 w 6842126"/>
              <a:gd name="connsiteY5968" fmla="*/ 160982 h 5130710"/>
              <a:gd name="connsiteX5969" fmla="*/ 1664755 w 6842126"/>
              <a:gd name="connsiteY5969" fmla="*/ 161960 h 5130710"/>
              <a:gd name="connsiteX5970" fmla="*/ 1664602 w 6842126"/>
              <a:gd name="connsiteY5970" fmla="*/ 162828 h 5130710"/>
              <a:gd name="connsiteX5971" fmla="*/ 1664848 w 6842126"/>
              <a:gd name="connsiteY5971" fmla="*/ 162142 h 5130710"/>
              <a:gd name="connsiteX5972" fmla="*/ 1664755 w 6842126"/>
              <a:gd name="connsiteY5972" fmla="*/ 161960 h 5130710"/>
              <a:gd name="connsiteX5973" fmla="*/ 1671351 w 6842126"/>
              <a:gd name="connsiteY5973" fmla="*/ 137312 h 5130710"/>
              <a:gd name="connsiteX5974" fmla="*/ 1671094 w 6842126"/>
              <a:gd name="connsiteY5974" fmla="*/ 140361 h 5130710"/>
              <a:gd name="connsiteX5975" fmla="*/ 1671483 w 6842126"/>
              <a:gd name="connsiteY5975" fmla="*/ 142050 h 5130710"/>
              <a:gd name="connsiteX5976" fmla="*/ 1673745 w 6842126"/>
              <a:gd name="connsiteY5976" fmla="*/ 136544 h 5130710"/>
              <a:gd name="connsiteX5977" fmla="*/ 1684907 w 6842126"/>
              <a:gd name="connsiteY5977" fmla="*/ 110210 h 5130710"/>
              <a:gd name="connsiteX5978" fmla="*/ 1689767 w 6842126"/>
              <a:gd name="connsiteY5978" fmla="*/ 107216 h 5130710"/>
              <a:gd name="connsiteX5979" fmla="*/ 1702590 w 6842126"/>
              <a:gd name="connsiteY5979" fmla="*/ 77922 h 5130710"/>
              <a:gd name="connsiteX5980" fmla="*/ 1703237 w 6842126"/>
              <a:gd name="connsiteY5980" fmla="*/ 77585 h 5130710"/>
              <a:gd name="connsiteX5981" fmla="*/ 1702300 w 6842126"/>
              <a:gd name="connsiteY5981" fmla="*/ 87207 h 5130710"/>
              <a:gd name="connsiteX5982" fmla="*/ 1700043 w 6842126"/>
              <a:gd name="connsiteY5982" fmla="*/ 110368 h 5130710"/>
              <a:gd name="connsiteX5983" fmla="*/ 1696832 w 6842126"/>
              <a:gd name="connsiteY5983" fmla="*/ 129442 h 5130710"/>
              <a:gd name="connsiteX5984" fmla="*/ 1694146 w 6842126"/>
              <a:gd name="connsiteY5984" fmla="*/ 136086 h 5130710"/>
              <a:gd name="connsiteX5985" fmla="*/ 1688633 w 6842126"/>
              <a:gd name="connsiteY5985" fmla="*/ 149483 h 5130710"/>
              <a:gd name="connsiteX5986" fmla="*/ 1688619 w 6842126"/>
              <a:gd name="connsiteY5986" fmla="*/ 149513 h 5130710"/>
              <a:gd name="connsiteX5987" fmla="*/ 1688672 w 6842126"/>
              <a:gd name="connsiteY5987" fmla="*/ 154897 h 5130710"/>
              <a:gd name="connsiteX5988" fmla="*/ 1687702 w 6842126"/>
              <a:gd name="connsiteY5988" fmla="*/ 165950 h 5130710"/>
              <a:gd name="connsiteX5989" fmla="*/ 1688618 w 6842126"/>
              <a:gd name="connsiteY5989" fmla="*/ 165341 h 5130710"/>
              <a:gd name="connsiteX5990" fmla="*/ 1689678 w 6842126"/>
              <a:gd name="connsiteY5990" fmla="*/ 164444 h 5130710"/>
              <a:gd name="connsiteX5991" fmla="*/ 1679539 w 6842126"/>
              <a:gd name="connsiteY5991" fmla="*/ 200310 h 5130710"/>
              <a:gd name="connsiteX5992" fmla="*/ 1669991 w 6842126"/>
              <a:gd name="connsiteY5992" fmla="*/ 261003 h 5130710"/>
              <a:gd name="connsiteX5993" fmla="*/ 1694435 w 6842126"/>
              <a:gd name="connsiteY5993" fmla="*/ 185388 h 5130710"/>
              <a:gd name="connsiteX5994" fmla="*/ 1724717 w 6842126"/>
              <a:gd name="connsiteY5994" fmla="*/ 108288 h 5130710"/>
              <a:gd name="connsiteX5995" fmla="*/ 1709356 w 6842126"/>
              <a:gd name="connsiteY5995" fmla="*/ 220910 h 5130710"/>
              <a:gd name="connsiteX5996" fmla="*/ 1688974 w 6842126"/>
              <a:gd name="connsiteY5996" fmla="*/ 332960 h 5130710"/>
              <a:gd name="connsiteX5997" fmla="*/ 1716264 w 6842126"/>
              <a:gd name="connsiteY5997" fmla="*/ 220329 h 5130710"/>
              <a:gd name="connsiteX5998" fmla="*/ 1735612 w 6842126"/>
              <a:gd name="connsiteY5998" fmla="*/ 237582 h 5130710"/>
              <a:gd name="connsiteX5999" fmla="*/ 1745780 w 6842126"/>
              <a:gd name="connsiteY5999" fmla="*/ 204919 h 5130710"/>
              <a:gd name="connsiteX6000" fmla="*/ 1754178 w 6842126"/>
              <a:gd name="connsiteY6000" fmla="*/ 181800 h 5130710"/>
              <a:gd name="connsiteX6001" fmla="*/ 1757247 w 6842126"/>
              <a:gd name="connsiteY6001" fmla="*/ 180452 h 5130710"/>
              <a:gd name="connsiteX6002" fmla="*/ 1756911 w 6842126"/>
              <a:gd name="connsiteY6002" fmla="*/ 183626 h 5130710"/>
              <a:gd name="connsiteX6003" fmla="*/ 1753895 w 6842126"/>
              <a:gd name="connsiteY6003" fmla="*/ 195834 h 5130710"/>
              <a:gd name="connsiteX6004" fmla="*/ 1755647 w 6842126"/>
              <a:gd name="connsiteY6004" fmla="*/ 195315 h 5130710"/>
              <a:gd name="connsiteX6005" fmla="*/ 1755682 w 6842126"/>
              <a:gd name="connsiteY6005" fmla="*/ 195252 h 5130710"/>
              <a:gd name="connsiteX6006" fmla="*/ 1755572 w 6842126"/>
              <a:gd name="connsiteY6006" fmla="*/ 196282 h 5130710"/>
              <a:gd name="connsiteX6007" fmla="*/ 1750115 w 6842126"/>
              <a:gd name="connsiteY6007" fmla="*/ 234868 h 5130710"/>
              <a:gd name="connsiteX6008" fmla="*/ 1749356 w 6842126"/>
              <a:gd name="connsiteY6008" fmla="*/ 242787 h 5130710"/>
              <a:gd name="connsiteX6009" fmla="*/ 1749259 w 6842126"/>
              <a:gd name="connsiteY6009" fmla="*/ 245393 h 5130710"/>
              <a:gd name="connsiteX6010" fmla="*/ 1750445 w 6842126"/>
              <a:gd name="connsiteY6010" fmla="*/ 239884 h 5130710"/>
              <a:gd name="connsiteX6011" fmla="*/ 1759300 w 6842126"/>
              <a:gd name="connsiteY6011" fmla="*/ 179551 h 5130710"/>
              <a:gd name="connsiteX6012" fmla="*/ 1759315 w 6842126"/>
              <a:gd name="connsiteY6012" fmla="*/ 179596 h 5130710"/>
              <a:gd name="connsiteX6013" fmla="*/ 1758233 w 6842126"/>
              <a:gd name="connsiteY6013" fmla="*/ 192775 h 5130710"/>
              <a:gd name="connsiteX6014" fmla="*/ 1758613 w 6842126"/>
              <a:gd name="connsiteY6014" fmla="*/ 190084 h 5130710"/>
              <a:gd name="connsiteX6015" fmla="*/ 1759961 w 6842126"/>
              <a:gd name="connsiteY6015" fmla="*/ 187706 h 5130710"/>
              <a:gd name="connsiteX6016" fmla="*/ 1760710 w 6842126"/>
              <a:gd name="connsiteY6016" fmla="*/ 186951 h 5130710"/>
              <a:gd name="connsiteX6017" fmla="*/ 1760998 w 6842126"/>
              <a:gd name="connsiteY6017" fmla="*/ 184266 h 5130710"/>
              <a:gd name="connsiteX6018" fmla="*/ 1761855 w 6842126"/>
              <a:gd name="connsiteY6018" fmla="*/ 186651 h 5130710"/>
              <a:gd name="connsiteX6019" fmla="*/ 1762550 w 6842126"/>
              <a:gd name="connsiteY6019" fmla="*/ 191577 h 5130710"/>
              <a:gd name="connsiteX6020" fmla="*/ 1746594 w 6842126"/>
              <a:gd name="connsiteY6020" fmla="*/ 285363 h 5130710"/>
              <a:gd name="connsiteX6021" fmla="*/ 1771364 w 6842126"/>
              <a:gd name="connsiteY6021" fmla="*/ 296199 h 5130710"/>
              <a:gd name="connsiteX6022" fmla="*/ 1757672 w 6842126"/>
              <a:gd name="connsiteY6022" fmla="*/ 346058 h 5130710"/>
              <a:gd name="connsiteX6023" fmla="*/ 1773360 w 6842126"/>
              <a:gd name="connsiteY6023" fmla="*/ 319886 h 5130710"/>
              <a:gd name="connsiteX6024" fmla="*/ 1815559 w 6842126"/>
              <a:gd name="connsiteY6024" fmla="*/ 230848 h 5130710"/>
              <a:gd name="connsiteX6025" fmla="*/ 1803459 w 6842126"/>
              <a:gd name="connsiteY6025" fmla="*/ 311385 h 5130710"/>
              <a:gd name="connsiteX6026" fmla="*/ 1803772 w 6842126"/>
              <a:gd name="connsiteY6026" fmla="*/ 385909 h 5130710"/>
              <a:gd name="connsiteX6027" fmla="*/ 1827636 w 6842126"/>
              <a:gd name="connsiteY6027" fmla="*/ 303385 h 5130710"/>
              <a:gd name="connsiteX6028" fmla="*/ 1849198 w 6842126"/>
              <a:gd name="connsiteY6028" fmla="*/ 230249 h 5130710"/>
              <a:gd name="connsiteX6029" fmla="*/ 1856861 w 6842126"/>
              <a:gd name="connsiteY6029" fmla="*/ 206509 h 5130710"/>
              <a:gd name="connsiteX6030" fmla="*/ 1857534 w 6842126"/>
              <a:gd name="connsiteY6030" fmla="*/ 205053 h 5130710"/>
              <a:gd name="connsiteX6031" fmla="*/ 1860533 w 6842126"/>
              <a:gd name="connsiteY6031" fmla="*/ 203673 h 5130710"/>
              <a:gd name="connsiteX6032" fmla="*/ 1860675 w 6842126"/>
              <a:gd name="connsiteY6032" fmla="*/ 203651 h 5130710"/>
              <a:gd name="connsiteX6033" fmla="*/ 1861569 w 6842126"/>
              <a:gd name="connsiteY6033" fmla="*/ 194479 h 5130710"/>
              <a:gd name="connsiteX6034" fmla="*/ 1863220 w 6842126"/>
              <a:gd name="connsiteY6034" fmla="*/ 188556 h 5130710"/>
              <a:gd name="connsiteX6035" fmla="*/ 1867943 w 6842126"/>
              <a:gd name="connsiteY6035" fmla="*/ 187676 h 5130710"/>
              <a:gd name="connsiteX6036" fmla="*/ 1868795 w 6842126"/>
              <a:gd name="connsiteY6036" fmla="*/ 187508 h 5130710"/>
              <a:gd name="connsiteX6037" fmla="*/ 1870538 w 6842126"/>
              <a:gd name="connsiteY6037" fmla="*/ 181185 h 5130710"/>
              <a:gd name="connsiteX6038" fmla="*/ 1880205 w 6842126"/>
              <a:gd name="connsiteY6038" fmla="*/ 160188 h 5130710"/>
              <a:gd name="connsiteX6039" fmla="*/ 1880132 w 6842126"/>
              <a:gd name="connsiteY6039" fmla="*/ 165632 h 5130710"/>
              <a:gd name="connsiteX6040" fmla="*/ 1887584 w 6842126"/>
              <a:gd name="connsiteY6040" fmla="*/ 155770 h 5130710"/>
              <a:gd name="connsiteX6041" fmla="*/ 1885777 w 6842126"/>
              <a:gd name="connsiteY6041" fmla="*/ 165847 h 5130710"/>
              <a:gd name="connsiteX6042" fmla="*/ 1879218 w 6842126"/>
              <a:gd name="connsiteY6042" fmla="*/ 184222 h 5130710"/>
              <a:gd name="connsiteX6043" fmla="*/ 1878868 w 6842126"/>
              <a:gd name="connsiteY6043" fmla="*/ 185539 h 5130710"/>
              <a:gd name="connsiteX6044" fmla="*/ 1880501 w 6842126"/>
              <a:gd name="connsiteY6044" fmla="*/ 185219 h 5130710"/>
              <a:gd name="connsiteX6045" fmla="*/ 1882378 w 6842126"/>
              <a:gd name="connsiteY6045" fmla="*/ 184805 h 5130710"/>
              <a:gd name="connsiteX6046" fmla="*/ 1870884 w 6842126"/>
              <a:gd name="connsiteY6046" fmla="*/ 248925 h 5130710"/>
              <a:gd name="connsiteX6047" fmla="*/ 1857465 w 6842126"/>
              <a:gd name="connsiteY6047" fmla="*/ 362499 h 5130710"/>
              <a:gd name="connsiteX6048" fmla="*/ 1889828 w 6842126"/>
              <a:gd name="connsiteY6048" fmla="*/ 310074 h 5130710"/>
              <a:gd name="connsiteX6049" fmla="*/ 1883952 w 6842126"/>
              <a:gd name="connsiteY6049" fmla="*/ 452709 h 5130710"/>
              <a:gd name="connsiteX6050" fmla="*/ 1932768 w 6842126"/>
              <a:gd name="connsiteY6050" fmla="*/ 312419 h 5130710"/>
              <a:gd name="connsiteX6051" fmla="*/ 1960603 w 6842126"/>
              <a:gd name="connsiteY6051" fmla="*/ 347847 h 5130710"/>
              <a:gd name="connsiteX6052" fmla="*/ 1962099 w 6842126"/>
              <a:gd name="connsiteY6052" fmla="*/ 365610 h 5130710"/>
              <a:gd name="connsiteX6053" fmla="*/ 1984198 w 6842126"/>
              <a:gd name="connsiteY6053" fmla="*/ 332937 h 5130710"/>
              <a:gd name="connsiteX6054" fmla="*/ 2003717 w 6842126"/>
              <a:gd name="connsiteY6054" fmla="*/ 269664 h 5130710"/>
              <a:gd name="connsiteX6055" fmla="*/ 2012883 w 6842126"/>
              <a:gd name="connsiteY6055" fmla="*/ 232939 h 5130710"/>
              <a:gd name="connsiteX6056" fmla="*/ 2012032 w 6842126"/>
              <a:gd name="connsiteY6056" fmla="*/ 241733 h 5130710"/>
              <a:gd name="connsiteX6057" fmla="*/ 2014041 w 6842126"/>
              <a:gd name="connsiteY6057" fmla="*/ 241930 h 5130710"/>
              <a:gd name="connsiteX6058" fmla="*/ 2018706 w 6842126"/>
              <a:gd name="connsiteY6058" fmla="*/ 209604 h 5130710"/>
              <a:gd name="connsiteX6059" fmla="*/ 2033738 w 6842126"/>
              <a:gd name="connsiteY6059" fmla="*/ 149370 h 5130710"/>
              <a:gd name="connsiteX6060" fmla="*/ 2034802 w 6842126"/>
              <a:gd name="connsiteY6060" fmla="*/ 158971 h 5130710"/>
              <a:gd name="connsiteX6061" fmla="*/ 2039991 w 6842126"/>
              <a:gd name="connsiteY6061" fmla="*/ 124313 h 5130710"/>
              <a:gd name="connsiteX6062" fmla="*/ 2041077 w 6842126"/>
              <a:gd name="connsiteY6062" fmla="*/ 119957 h 5130710"/>
              <a:gd name="connsiteX6063" fmla="*/ 2037689 w 6842126"/>
              <a:gd name="connsiteY6063" fmla="*/ 162610 h 5130710"/>
              <a:gd name="connsiteX6064" fmla="*/ 2031389 w 6842126"/>
              <a:gd name="connsiteY6064" fmla="*/ 214219 h 5130710"/>
              <a:gd name="connsiteX6065" fmla="*/ 2030888 w 6842126"/>
              <a:gd name="connsiteY6065" fmla="*/ 222324 h 5130710"/>
              <a:gd name="connsiteX6066" fmla="*/ 2032805 w 6842126"/>
              <a:gd name="connsiteY6066" fmla="*/ 227695 h 5130710"/>
              <a:gd name="connsiteX6067" fmla="*/ 2032911 w 6842126"/>
              <a:gd name="connsiteY6067" fmla="*/ 227788 h 5130710"/>
              <a:gd name="connsiteX6068" fmla="*/ 2035372 w 6842126"/>
              <a:gd name="connsiteY6068" fmla="*/ 212984 h 5130710"/>
              <a:gd name="connsiteX6069" fmla="*/ 2041249 w 6842126"/>
              <a:gd name="connsiteY6069" fmla="*/ 168255 h 5130710"/>
              <a:gd name="connsiteX6070" fmla="*/ 2037873 w 6842126"/>
              <a:gd name="connsiteY6070" fmla="*/ 206603 h 5130710"/>
              <a:gd name="connsiteX6071" fmla="*/ 2037209 w 6842126"/>
              <a:gd name="connsiteY6071" fmla="*/ 212647 h 5130710"/>
              <a:gd name="connsiteX6072" fmla="*/ 2042123 w 6842126"/>
              <a:gd name="connsiteY6072" fmla="*/ 183926 h 5130710"/>
              <a:gd name="connsiteX6073" fmla="*/ 2037707 w 6842126"/>
              <a:gd name="connsiteY6073" fmla="*/ 257304 h 5130710"/>
              <a:gd name="connsiteX6074" fmla="*/ 2037427 w 6842126"/>
              <a:gd name="connsiteY6074" fmla="*/ 259323 h 5130710"/>
              <a:gd name="connsiteX6075" fmla="*/ 2027102 w 6842126"/>
              <a:gd name="connsiteY6075" fmla="*/ 307391 h 5130710"/>
              <a:gd name="connsiteX6076" fmla="*/ 2028207 w 6842126"/>
              <a:gd name="connsiteY6076" fmla="*/ 336186 h 5130710"/>
              <a:gd name="connsiteX6077" fmla="*/ 2058990 w 6842126"/>
              <a:gd name="connsiteY6077" fmla="*/ 265008 h 5130710"/>
              <a:gd name="connsiteX6078" fmla="*/ 2026686 w 6842126"/>
              <a:gd name="connsiteY6078" fmla="*/ 471497 h 5130710"/>
              <a:gd name="connsiteX6079" fmla="*/ 2051360 w 6842126"/>
              <a:gd name="connsiteY6079" fmla="*/ 469417 h 5130710"/>
              <a:gd name="connsiteX6080" fmla="*/ 2036997 w 6842126"/>
              <a:gd name="connsiteY6080" fmla="*/ 593883 h 5130710"/>
              <a:gd name="connsiteX6081" fmla="*/ 2029503 w 6842126"/>
              <a:gd name="connsiteY6081" fmla="*/ 594514 h 5130710"/>
              <a:gd name="connsiteX6082" fmla="*/ 2036997 w 6842126"/>
              <a:gd name="connsiteY6082" fmla="*/ 593883 h 5130710"/>
              <a:gd name="connsiteX6083" fmla="*/ 2059862 w 6842126"/>
              <a:gd name="connsiteY6083" fmla="*/ 499516 h 5130710"/>
              <a:gd name="connsiteX6084" fmla="*/ 2082724 w 6842126"/>
              <a:gd name="connsiteY6084" fmla="*/ 405149 h 5130710"/>
              <a:gd name="connsiteX6085" fmla="*/ 2094801 w 6842126"/>
              <a:gd name="connsiteY6085" fmla="*/ 477687 h 5130710"/>
              <a:gd name="connsiteX6086" fmla="*/ 2145685 w 6842126"/>
              <a:gd name="connsiteY6086" fmla="*/ 350144 h 5130710"/>
              <a:gd name="connsiteX6087" fmla="*/ 2139745 w 6842126"/>
              <a:gd name="connsiteY6087" fmla="*/ 378811 h 5130710"/>
              <a:gd name="connsiteX6088" fmla="*/ 2139152 w 6842126"/>
              <a:gd name="connsiteY6088" fmla="*/ 379873 h 5130710"/>
              <a:gd name="connsiteX6089" fmla="*/ 2138027 w 6842126"/>
              <a:gd name="connsiteY6089" fmla="*/ 383147 h 5130710"/>
              <a:gd name="connsiteX6090" fmla="*/ 2138119 w 6842126"/>
              <a:gd name="connsiteY6090" fmla="*/ 383554 h 5130710"/>
              <a:gd name="connsiteX6091" fmla="*/ 2138887 w 6842126"/>
              <a:gd name="connsiteY6091" fmla="*/ 382960 h 5130710"/>
              <a:gd name="connsiteX6092" fmla="*/ 2125721 w 6842126"/>
              <a:gd name="connsiteY6092" fmla="*/ 446503 h 5130710"/>
              <a:gd name="connsiteX6093" fmla="*/ 2118709 w 6842126"/>
              <a:gd name="connsiteY6093" fmla="*/ 537300 h 5130710"/>
              <a:gd name="connsiteX6094" fmla="*/ 2097924 w 6842126"/>
              <a:gd name="connsiteY6094" fmla="*/ 656340 h 5130710"/>
              <a:gd name="connsiteX6095" fmla="*/ 2135966 w 6842126"/>
              <a:gd name="connsiteY6095" fmla="*/ 517954 h 5130710"/>
              <a:gd name="connsiteX6096" fmla="*/ 2167063 w 6842126"/>
              <a:gd name="connsiteY6096" fmla="*/ 521297 h 5130710"/>
              <a:gd name="connsiteX6097" fmla="*/ 2187359 w 6842126"/>
              <a:gd name="connsiteY6097" fmla="*/ 408259 h 5130710"/>
              <a:gd name="connsiteX6098" fmla="*/ 2210538 w 6842126"/>
              <a:gd name="connsiteY6098" fmla="*/ 388415 h 5130710"/>
              <a:gd name="connsiteX6099" fmla="*/ 2245152 w 6842126"/>
              <a:gd name="connsiteY6099" fmla="*/ 280136 h 5130710"/>
              <a:gd name="connsiteX6100" fmla="*/ 2267707 w 6842126"/>
              <a:gd name="connsiteY6100" fmla="*/ 183234 h 5130710"/>
              <a:gd name="connsiteX6101" fmla="*/ 2273385 w 6842126"/>
              <a:gd name="connsiteY6101" fmla="*/ 173911 h 5130710"/>
              <a:gd name="connsiteX6102" fmla="*/ 2273294 w 6842126"/>
              <a:gd name="connsiteY6102" fmla="*/ 180667 h 5130710"/>
              <a:gd name="connsiteX6103" fmla="*/ 2281195 w 6842126"/>
              <a:gd name="connsiteY6103" fmla="*/ 178425 h 5130710"/>
              <a:gd name="connsiteX6104" fmla="*/ 2264744 w 6842126"/>
              <a:gd name="connsiteY6104" fmla="*/ 231551 h 5130710"/>
              <a:gd name="connsiteX6105" fmla="*/ 2273343 w 6842126"/>
              <a:gd name="connsiteY6105" fmla="*/ 217158 h 5130710"/>
              <a:gd name="connsiteX6106" fmla="*/ 2279266 w 6842126"/>
              <a:gd name="connsiteY6106" fmla="*/ 204123 h 5130710"/>
              <a:gd name="connsiteX6107" fmla="*/ 2274077 w 6842126"/>
              <a:gd name="connsiteY6107" fmla="*/ 232070 h 5130710"/>
              <a:gd name="connsiteX6108" fmla="*/ 2264498 w 6842126"/>
              <a:gd name="connsiteY6108" fmla="*/ 297393 h 5130710"/>
              <a:gd name="connsiteX6109" fmla="*/ 2238290 w 6842126"/>
              <a:gd name="connsiteY6109" fmla="*/ 422854 h 5130710"/>
              <a:gd name="connsiteX6110" fmla="*/ 2234678 w 6842126"/>
              <a:gd name="connsiteY6110" fmla="*/ 521564 h 5130710"/>
              <a:gd name="connsiteX6111" fmla="*/ 2267807 w 6842126"/>
              <a:gd name="connsiteY6111" fmla="*/ 407445 h 5130710"/>
              <a:gd name="connsiteX6112" fmla="*/ 2286063 w 6842126"/>
              <a:gd name="connsiteY6112" fmla="*/ 399945 h 5130710"/>
              <a:gd name="connsiteX6113" fmla="*/ 2308425 w 6842126"/>
              <a:gd name="connsiteY6113" fmla="*/ 299656 h 5130710"/>
              <a:gd name="connsiteX6114" fmla="*/ 2326387 w 6842126"/>
              <a:gd name="connsiteY6114" fmla="*/ 219167 h 5130710"/>
              <a:gd name="connsiteX6115" fmla="*/ 2336555 w 6842126"/>
              <a:gd name="connsiteY6115" fmla="*/ 205663 h 5130710"/>
              <a:gd name="connsiteX6116" fmla="*/ 2330610 w 6842126"/>
              <a:gd name="connsiteY6116" fmla="*/ 220107 h 5130710"/>
              <a:gd name="connsiteX6117" fmla="*/ 2330595 w 6842126"/>
              <a:gd name="connsiteY6117" fmla="*/ 220144 h 5130710"/>
              <a:gd name="connsiteX6118" fmla="*/ 2330660 w 6842126"/>
              <a:gd name="connsiteY6118" fmla="*/ 226823 h 5130710"/>
              <a:gd name="connsiteX6119" fmla="*/ 2329455 w 6842126"/>
              <a:gd name="connsiteY6119" fmla="*/ 240541 h 5130710"/>
              <a:gd name="connsiteX6120" fmla="*/ 2330593 w 6842126"/>
              <a:gd name="connsiteY6120" fmla="*/ 239784 h 5130710"/>
              <a:gd name="connsiteX6121" fmla="*/ 2332971 w 6842126"/>
              <a:gd name="connsiteY6121" fmla="*/ 237770 h 5130710"/>
              <a:gd name="connsiteX6122" fmla="*/ 2335333 w 6842126"/>
              <a:gd name="connsiteY6122" fmla="*/ 232365 h 5130710"/>
              <a:gd name="connsiteX6123" fmla="*/ 2339291 w 6842126"/>
              <a:gd name="connsiteY6123" fmla="*/ 229463 h 5130710"/>
              <a:gd name="connsiteX6124" fmla="*/ 2340420 w 6842126"/>
              <a:gd name="connsiteY6124" fmla="*/ 227636 h 5130710"/>
              <a:gd name="connsiteX6125" fmla="*/ 2339970 w 6842126"/>
              <a:gd name="connsiteY6125" fmla="*/ 230406 h 5130710"/>
              <a:gd name="connsiteX6126" fmla="*/ 2343914 w 6842126"/>
              <a:gd name="connsiteY6126" fmla="*/ 222768 h 5130710"/>
              <a:gd name="connsiteX6127" fmla="*/ 2345025 w 6842126"/>
              <a:gd name="connsiteY6127" fmla="*/ 220183 h 5130710"/>
              <a:gd name="connsiteX6128" fmla="*/ 2355749 w 6842126"/>
              <a:gd name="connsiteY6128" fmla="*/ 202823 h 5130710"/>
              <a:gd name="connsiteX6129" fmla="*/ 2363469 w 6842126"/>
              <a:gd name="connsiteY6129" fmla="*/ 221463 h 5130710"/>
              <a:gd name="connsiteX6130" fmla="*/ 2353585 w 6842126"/>
              <a:gd name="connsiteY6130" fmla="*/ 270985 h 5130710"/>
              <a:gd name="connsiteX6131" fmla="*/ 2352659 w 6842126"/>
              <a:gd name="connsiteY6131" fmla="*/ 275015 h 5130710"/>
              <a:gd name="connsiteX6132" fmla="*/ 2353862 w 6842126"/>
              <a:gd name="connsiteY6132" fmla="*/ 268145 h 5130710"/>
              <a:gd name="connsiteX6133" fmla="*/ 2353468 w 6842126"/>
              <a:gd name="connsiteY6133" fmla="*/ 268795 h 5130710"/>
              <a:gd name="connsiteX6134" fmla="*/ 2345827 w 6842126"/>
              <a:gd name="connsiteY6134" fmla="*/ 288583 h 5130710"/>
              <a:gd name="connsiteX6135" fmla="*/ 2348600 w 6842126"/>
              <a:gd name="connsiteY6135" fmla="*/ 285688 h 5130710"/>
              <a:gd name="connsiteX6136" fmla="*/ 2351557 w 6842126"/>
              <a:gd name="connsiteY6136" fmla="*/ 279817 h 5130710"/>
              <a:gd name="connsiteX6137" fmla="*/ 2343779 w 6842126"/>
              <a:gd name="connsiteY6137" fmla="*/ 313699 h 5130710"/>
              <a:gd name="connsiteX6138" fmla="*/ 2330083 w 6842126"/>
              <a:gd name="connsiteY6138" fmla="*/ 415120 h 5130710"/>
              <a:gd name="connsiteX6139" fmla="*/ 2322171 w 6842126"/>
              <a:gd name="connsiteY6139" fmla="*/ 415787 h 5130710"/>
              <a:gd name="connsiteX6140" fmla="*/ 2330083 w 6842126"/>
              <a:gd name="connsiteY6140" fmla="*/ 415120 h 5130710"/>
              <a:gd name="connsiteX6141" fmla="*/ 2384310 w 6842126"/>
              <a:gd name="connsiteY6141" fmla="*/ 256485 h 5130710"/>
              <a:gd name="connsiteX6142" fmla="*/ 2389662 w 6842126"/>
              <a:gd name="connsiteY6142" fmla="*/ 248991 h 5130710"/>
              <a:gd name="connsiteX6143" fmla="*/ 2389696 w 6842126"/>
              <a:gd name="connsiteY6143" fmla="*/ 252181 h 5130710"/>
              <a:gd name="connsiteX6144" fmla="*/ 2395161 w 6842126"/>
              <a:gd name="connsiteY6144" fmla="*/ 247975 h 5130710"/>
              <a:gd name="connsiteX6145" fmla="*/ 2399202 w 6842126"/>
              <a:gd name="connsiteY6145" fmla="*/ 240808 h 5130710"/>
              <a:gd name="connsiteX6146" fmla="*/ 2400318 w 6842126"/>
              <a:gd name="connsiteY6146" fmla="*/ 242958 h 5130710"/>
              <a:gd name="connsiteX6147" fmla="*/ 2392811 w 6842126"/>
              <a:gd name="connsiteY6147" fmla="*/ 286583 h 5130710"/>
              <a:gd name="connsiteX6148" fmla="*/ 2395034 w 6842126"/>
              <a:gd name="connsiteY6148" fmla="*/ 280090 h 5130710"/>
              <a:gd name="connsiteX6149" fmla="*/ 2394701 w 6842126"/>
              <a:gd name="connsiteY6149" fmla="*/ 282382 h 5130710"/>
              <a:gd name="connsiteX6150" fmla="*/ 2398896 w 6842126"/>
              <a:gd name="connsiteY6150" fmla="*/ 273426 h 5130710"/>
              <a:gd name="connsiteX6151" fmla="*/ 2401825 w 6842126"/>
              <a:gd name="connsiteY6151" fmla="*/ 266484 h 5130710"/>
              <a:gd name="connsiteX6152" fmla="*/ 2404486 w 6842126"/>
              <a:gd name="connsiteY6152" fmla="*/ 252470 h 5130710"/>
              <a:gd name="connsiteX6153" fmla="*/ 2410548 w 6842126"/>
              <a:gd name="connsiteY6153" fmla="*/ 234756 h 5130710"/>
              <a:gd name="connsiteX6154" fmla="*/ 2410926 w 6842126"/>
              <a:gd name="connsiteY6154" fmla="*/ 240745 h 5130710"/>
              <a:gd name="connsiteX6155" fmla="*/ 2410651 w 6842126"/>
              <a:gd name="connsiteY6155" fmla="*/ 246460 h 5130710"/>
              <a:gd name="connsiteX6156" fmla="*/ 2412983 w 6842126"/>
              <a:gd name="connsiteY6156" fmla="*/ 241405 h 5130710"/>
              <a:gd name="connsiteX6157" fmla="*/ 2419070 w 6842126"/>
              <a:gd name="connsiteY6157" fmla="*/ 228796 h 5130710"/>
              <a:gd name="connsiteX6158" fmla="*/ 2418462 w 6842126"/>
              <a:gd name="connsiteY6158" fmla="*/ 232872 h 5130710"/>
              <a:gd name="connsiteX6159" fmla="*/ 2415331 w 6842126"/>
              <a:gd name="connsiteY6159" fmla="*/ 262473 h 5130710"/>
              <a:gd name="connsiteX6160" fmla="*/ 2411589 w 6842126"/>
              <a:gd name="connsiteY6160" fmla="*/ 277618 h 5130710"/>
              <a:gd name="connsiteX6161" fmla="*/ 2413762 w 6842126"/>
              <a:gd name="connsiteY6161" fmla="*/ 276976 h 5130710"/>
              <a:gd name="connsiteX6162" fmla="*/ 2413807 w 6842126"/>
              <a:gd name="connsiteY6162" fmla="*/ 276897 h 5130710"/>
              <a:gd name="connsiteX6163" fmla="*/ 2413671 w 6842126"/>
              <a:gd name="connsiteY6163" fmla="*/ 278176 h 5130710"/>
              <a:gd name="connsiteX6164" fmla="*/ 2406898 w 6842126"/>
              <a:gd name="connsiteY6164" fmla="*/ 326053 h 5130710"/>
              <a:gd name="connsiteX6165" fmla="*/ 2405958 w 6842126"/>
              <a:gd name="connsiteY6165" fmla="*/ 335882 h 5130710"/>
              <a:gd name="connsiteX6166" fmla="*/ 2405833 w 6842126"/>
              <a:gd name="connsiteY6166" fmla="*/ 339114 h 5130710"/>
              <a:gd name="connsiteX6167" fmla="*/ 2407307 w 6842126"/>
              <a:gd name="connsiteY6167" fmla="*/ 332277 h 5130710"/>
              <a:gd name="connsiteX6168" fmla="*/ 2418352 w 6842126"/>
              <a:gd name="connsiteY6168" fmla="*/ 257032 h 5130710"/>
              <a:gd name="connsiteX6169" fmla="*/ 2416971 w 6842126"/>
              <a:gd name="connsiteY6169" fmla="*/ 273827 h 5130710"/>
              <a:gd name="connsiteX6170" fmla="*/ 2417443 w 6842126"/>
              <a:gd name="connsiteY6170" fmla="*/ 270484 h 5130710"/>
              <a:gd name="connsiteX6171" fmla="*/ 2419117 w 6842126"/>
              <a:gd name="connsiteY6171" fmla="*/ 267535 h 5130710"/>
              <a:gd name="connsiteX6172" fmla="*/ 2420045 w 6842126"/>
              <a:gd name="connsiteY6172" fmla="*/ 266598 h 5130710"/>
              <a:gd name="connsiteX6173" fmla="*/ 2421430 w 6842126"/>
              <a:gd name="connsiteY6173" fmla="*/ 253599 h 5130710"/>
              <a:gd name="connsiteX6174" fmla="*/ 2422770 w 6842126"/>
              <a:gd name="connsiteY6174" fmla="*/ 241429 h 5130710"/>
              <a:gd name="connsiteX6175" fmla="*/ 2428841 w 6842126"/>
              <a:gd name="connsiteY6175" fmla="*/ 234333 h 5130710"/>
              <a:gd name="connsiteX6176" fmla="*/ 2430364 w 6842126"/>
              <a:gd name="connsiteY6176" fmla="*/ 235261 h 5130710"/>
              <a:gd name="connsiteX6177" fmla="*/ 2429025 w 6842126"/>
              <a:gd name="connsiteY6177" fmla="*/ 258299 h 5130710"/>
              <a:gd name="connsiteX6178" fmla="*/ 2430343 w 6842126"/>
              <a:gd name="connsiteY6178" fmla="*/ 256163 h 5130710"/>
              <a:gd name="connsiteX6179" fmla="*/ 2430587 w 6842126"/>
              <a:gd name="connsiteY6179" fmla="*/ 260395 h 5130710"/>
              <a:gd name="connsiteX6180" fmla="*/ 2429306 w 6842126"/>
              <a:gd name="connsiteY6180" fmla="*/ 263851 h 5130710"/>
              <a:gd name="connsiteX6181" fmla="*/ 2428824 w 6842126"/>
              <a:gd name="connsiteY6181" fmla="*/ 261605 h 5130710"/>
              <a:gd name="connsiteX6182" fmla="*/ 2428474 w 6842126"/>
              <a:gd name="connsiteY6182" fmla="*/ 267364 h 5130710"/>
              <a:gd name="connsiteX6183" fmla="*/ 2429306 w 6842126"/>
              <a:gd name="connsiteY6183" fmla="*/ 263851 h 5130710"/>
              <a:gd name="connsiteX6184" fmla="*/ 2429067 w 6842126"/>
              <a:gd name="connsiteY6184" fmla="*/ 271883 h 5130710"/>
              <a:gd name="connsiteX6185" fmla="*/ 2428722 w 6842126"/>
              <a:gd name="connsiteY6185" fmla="*/ 276413 h 5130710"/>
              <a:gd name="connsiteX6186" fmla="*/ 2429573 w 6842126"/>
              <a:gd name="connsiteY6186" fmla="*/ 274670 h 5130710"/>
              <a:gd name="connsiteX6187" fmla="*/ 2432335 w 6842126"/>
              <a:gd name="connsiteY6187" fmla="*/ 269555 h 5130710"/>
              <a:gd name="connsiteX6188" fmla="*/ 2434034 w 6842126"/>
              <a:gd name="connsiteY6188" fmla="*/ 255085 h 5130710"/>
              <a:gd name="connsiteX6189" fmla="*/ 2444168 w 6842126"/>
              <a:gd name="connsiteY6189" fmla="*/ 181291 h 5130710"/>
              <a:gd name="connsiteX6190" fmla="*/ 2444139 w 6842126"/>
              <a:gd name="connsiteY6190" fmla="*/ 180416 h 5130710"/>
              <a:gd name="connsiteX6191" fmla="*/ 2444138 w 6842126"/>
              <a:gd name="connsiteY6191" fmla="*/ 180184 h 5130710"/>
              <a:gd name="connsiteX6192" fmla="*/ 2442954 w 6842126"/>
              <a:gd name="connsiteY6192" fmla="*/ 183765 h 5130710"/>
              <a:gd name="connsiteX6193" fmla="*/ 2430087 w 6842126"/>
              <a:gd name="connsiteY6193" fmla="*/ 212453 h 5130710"/>
              <a:gd name="connsiteX6194" fmla="*/ 2422052 w 6842126"/>
              <a:gd name="connsiteY6194" fmla="*/ 237757 h 5130710"/>
              <a:gd name="connsiteX6195" fmla="*/ 2425078 w 6842126"/>
              <a:gd name="connsiteY6195" fmla="*/ 216162 h 5130710"/>
              <a:gd name="connsiteX6196" fmla="*/ 2426309 w 6842126"/>
              <a:gd name="connsiteY6196" fmla="*/ 213562 h 5130710"/>
              <a:gd name="connsiteX6197" fmla="*/ 2434092 w 6842126"/>
              <a:gd name="connsiteY6197" fmla="*/ 195400 h 5130710"/>
              <a:gd name="connsiteX6198" fmla="*/ 2442653 w 6842126"/>
              <a:gd name="connsiteY6198" fmla="*/ 176223 h 5130710"/>
              <a:gd name="connsiteX6199" fmla="*/ 2444339 w 6842126"/>
              <a:gd name="connsiteY6199" fmla="*/ 173227 h 5130710"/>
              <a:gd name="connsiteX6200" fmla="*/ 2444431 w 6842126"/>
              <a:gd name="connsiteY6200" fmla="*/ 171228 h 5130710"/>
              <a:gd name="connsiteX6201" fmla="*/ 2449005 w 6842126"/>
              <a:gd name="connsiteY6201" fmla="*/ 161966 h 5130710"/>
              <a:gd name="connsiteX6202" fmla="*/ 2445218 w 6842126"/>
              <a:gd name="connsiteY6202" fmla="*/ 195699 h 5130710"/>
              <a:gd name="connsiteX6203" fmla="*/ 2440345 w 6842126"/>
              <a:gd name="connsiteY6203" fmla="*/ 240048 h 5130710"/>
              <a:gd name="connsiteX6204" fmla="*/ 2437977 w 6842126"/>
              <a:gd name="connsiteY6204" fmla="*/ 264531 h 5130710"/>
              <a:gd name="connsiteX6205" fmla="*/ 2439095 w 6842126"/>
              <a:gd name="connsiteY6205" fmla="*/ 265401 h 5130710"/>
              <a:gd name="connsiteX6206" fmla="*/ 2441647 w 6842126"/>
              <a:gd name="connsiteY6206" fmla="*/ 269104 h 5130710"/>
              <a:gd name="connsiteX6207" fmla="*/ 2441889 w 6842126"/>
              <a:gd name="connsiteY6207" fmla="*/ 269492 h 5130710"/>
              <a:gd name="connsiteX6208" fmla="*/ 2442559 w 6842126"/>
              <a:gd name="connsiteY6208" fmla="*/ 263705 h 5130710"/>
              <a:gd name="connsiteX6209" fmla="*/ 2444098 w 6842126"/>
              <a:gd name="connsiteY6209" fmla="*/ 249040 h 5130710"/>
              <a:gd name="connsiteX6210" fmla="*/ 2456027 w 6842126"/>
              <a:gd name="connsiteY6210" fmla="*/ 139584 h 5130710"/>
              <a:gd name="connsiteX6211" fmla="*/ 2461007 w 6842126"/>
              <a:gd name="connsiteY6211" fmla="*/ 121643 h 5130710"/>
              <a:gd name="connsiteX6212" fmla="*/ 2460621 w 6842126"/>
              <a:gd name="connsiteY6212" fmla="*/ 127434 h 5130710"/>
              <a:gd name="connsiteX6213" fmla="*/ 2457777 w 6842126"/>
              <a:gd name="connsiteY6213" fmla="*/ 135326 h 5130710"/>
              <a:gd name="connsiteX6214" fmla="*/ 2456254 w 6842126"/>
              <a:gd name="connsiteY6214" fmla="*/ 142127 h 5130710"/>
              <a:gd name="connsiteX6215" fmla="*/ 2459078 w 6842126"/>
              <a:gd name="connsiteY6215" fmla="*/ 140946 h 5130710"/>
              <a:gd name="connsiteX6216" fmla="*/ 2458800 w 6842126"/>
              <a:gd name="connsiteY6216" fmla="*/ 143003 h 5130710"/>
              <a:gd name="connsiteX6217" fmla="*/ 2459904 w 6842126"/>
              <a:gd name="connsiteY6217" fmla="*/ 163098 h 5130710"/>
              <a:gd name="connsiteX6218" fmla="*/ 2463216 w 6842126"/>
              <a:gd name="connsiteY6218" fmla="*/ 134266 h 5130710"/>
              <a:gd name="connsiteX6219" fmla="*/ 2463473 w 6842126"/>
              <a:gd name="connsiteY6219" fmla="*/ 132464 h 5130710"/>
              <a:gd name="connsiteX6220" fmla="*/ 2463591 w 6842126"/>
              <a:gd name="connsiteY6220" fmla="*/ 132231 h 5130710"/>
              <a:gd name="connsiteX6221" fmla="*/ 2465707 w 6842126"/>
              <a:gd name="connsiteY6221" fmla="*/ 126706 h 5130710"/>
              <a:gd name="connsiteX6222" fmla="*/ 2462663 w 6842126"/>
              <a:gd name="connsiteY6222" fmla="*/ 167855 h 5130710"/>
              <a:gd name="connsiteX6223" fmla="*/ 2456453 w 6842126"/>
              <a:gd name="connsiteY6223" fmla="*/ 231898 h 5130710"/>
              <a:gd name="connsiteX6224" fmla="*/ 2455159 w 6842126"/>
              <a:gd name="connsiteY6224" fmla="*/ 239668 h 5130710"/>
              <a:gd name="connsiteX6225" fmla="*/ 2458014 w 6842126"/>
              <a:gd name="connsiteY6225" fmla="*/ 231415 h 5130710"/>
              <a:gd name="connsiteX6226" fmla="*/ 2473606 w 6842126"/>
              <a:gd name="connsiteY6226" fmla="*/ 116304 h 5130710"/>
              <a:gd name="connsiteX6227" fmla="*/ 2460975 w 6842126"/>
              <a:gd name="connsiteY6227" fmla="*/ 240951 h 5130710"/>
              <a:gd name="connsiteX6228" fmla="*/ 2460352 w 6842126"/>
              <a:gd name="connsiteY6228" fmla="*/ 251007 h 5130710"/>
              <a:gd name="connsiteX6229" fmla="*/ 2460529 w 6842126"/>
              <a:gd name="connsiteY6229" fmla="*/ 252389 h 5130710"/>
              <a:gd name="connsiteX6230" fmla="*/ 2460724 w 6842126"/>
              <a:gd name="connsiteY6230" fmla="*/ 251874 h 5130710"/>
              <a:gd name="connsiteX6231" fmla="*/ 2461659 w 6842126"/>
              <a:gd name="connsiteY6231" fmla="*/ 249530 h 5130710"/>
              <a:gd name="connsiteX6232" fmla="*/ 2460910 w 6842126"/>
              <a:gd name="connsiteY6232" fmla="*/ 255399 h 5130710"/>
              <a:gd name="connsiteX6233" fmla="*/ 2461011 w 6842126"/>
              <a:gd name="connsiteY6233" fmla="*/ 256179 h 5130710"/>
              <a:gd name="connsiteX6234" fmla="*/ 2462833 w 6842126"/>
              <a:gd name="connsiteY6234" fmla="*/ 257961 h 5130710"/>
              <a:gd name="connsiteX6235" fmla="*/ 2465914 w 6842126"/>
              <a:gd name="connsiteY6235" fmla="*/ 239418 h 5130710"/>
              <a:gd name="connsiteX6236" fmla="*/ 2473210 w 6842126"/>
              <a:gd name="connsiteY6236" fmla="*/ 183920 h 5130710"/>
              <a:gd name="connsiteX6237" fmla="*/ 2469019 w 6842126"/>
              <a:gd name="connsiteY6237" fmla="*/ 231505 h 5130710"/>
              <a:gd name="connsiteX6238" fmla="*/ 2464965 w 6842126"/>
              <a:gd name="connsiteY6238" fmla="*/ 268440 h 5130710"/>
              <a:gd name="connsiteX6239" fmla="*/ 2465659 w 6842126"/>
              <a:gd name="connsiteY6239" fmla="*/ 265515 h 5130710"/>
              <a:gd name="connsiteX6240" fmla="*/ 2465281 w 6842126"/>
              <a:gd name="connsiteY6240" fmla="*/ 275311 h 5130710"/>
              <a:gd name="connsiteX6241" fmla="*/ 2443974 w 6842126"/>
              <a:gd name="connsiteY6241" fmla="*/ 374712 h 5130710"/>
              <a:gd name="connsiteX6242" fmla="*/ 2413435 w 6842126"/>
              <a:gd name="connsiteY6242" fmla="*/ 531355 h 5130710"/>
              <a:gd name="connsiteX6243" fmla="*/ 2425184 w 6842126"/>
              <a:gd name="connsiteY6243" fmla="*/ 517441 h 5130710"/>
              <a:gd name="connsiteX6244" fmla="*/ 2460160 w 6842126"/>
              <a:gd name="connsiteY6244" fmla="*/ 354463 h 5130710"/>
              <a:gd name="connsiteX6245" fmla="*/ 2470216 w 6842126"/>
              <a:gd name="connsiteY6245" fmla="*/ 315842 h 5130710"/>
              <a:gd name="connsiteX6246" fmla="*/ 2474360 w 6842126"/>
              <a:gd name="connsiteY6246" fmla="*/ 295154 h 5130710"/>
              <a:gd name="connsiteX6247" fmla="*/ 2473384 w 6842126"/>
              <a:gd name="connsiteY6247" fmla="*/ 308254 h 5130710"/>
              <a:gd name="connsiteX6248" fmla="*/ 2473257 w 6842126"/>
              <a:gd name="connsiteY6248" fmla="*/ 309497 h 5130710"/>
              <a:gd name="connsiteX6249" fmla="*/ 2475876 w 6842126"/>
              <a:gd name="connsiteY6249" fmla="*/ 301830 h 5130710"/>
              <a:gd name="connsiteX6250" fmla="*/ 2481636 w 6842126"/>
              <a:gd name="connsiteY6250" fmla="*/ 288824 h 5130710"/>
              <a:gd name="connsiteX6251" fmla="*/ 2483260 w 6842126"/>
              <a:gd name="connsiteY6251" fmla="*/ 308670 h 5130710"/>
              <a:gd name="connsiteX6252" fmla="*/ 2503245 w 6842126"/>
              <a:gd name="connsiteY6252" fmla="*/ 273622 h 5130710"/>
              <a:gd name="connsiteX6253" fmla="*/ 2497163 w 6842126"/>
              <a:gd name="connsiteY6253" fmla="*/ 291015 h 5130710"/>
              <a:gd name="connsiteX6254" fmla="*/ 2496771 w 6842126"/>
              <a:gd name="connsiteY6254" fmla="*/ 300571 h 5130710"/>
              <a:gd name="connsiteX6255" fmla="*/ 2496045 w 6842126"/>
              <a:gd name="connsiteY6255" fmla="*/ 314182 h 5130710"/>
              <a:gd name="connsiteX6256" fmla="*/ 2500268 w 6842126"/>
              <a:gd name="connsiteY6256" fmla="*/ 294081 h 5130710"/>
              <a:gd name="connsiteX6257" fmla="*/ 2500635 w 6842126"/>
              <a:gd name="connsiteY6257" fmla="*/ 295177 h 5130710"/>
              <a:gd name="connsiteX6258" fmla="*/ 2502082 w 6842126"/>
              <a:gd name="connsiteY6258" fmla="*/ 312059 h 5130710"/>
              <a:gd name="connsiteX6259" fmla="*/ 2500749 w 6842126"/>
              <a:gd name="connsiteY6259" fmla="*/ 318876 h 5130710"/>
              <a:gd name="connsiteX6260" fmla="*/ 2503312 w 6842126"/>
              <a:gd name="connsiteY6260" fmla="*/ 319381 h 5130710"/>
              <a:gd name="connsiteX6261" fmla="*/ 2504822 w 6842126"/>
              <a:gd name="connsiteY6261" fmla="*/ 320464 h 5130710"/>
              <a:gd name="connsiteX6262" fmla="*/ 2514680 w 6842126"/>
              <a:gd name="connsiteY6262" fmla="*/ 289454 h 5130710"/>
              <a:gd name="connsiteX6263" fmla="*/ 2522625 w 6842126"/>
              <a:gd name="connsiteY6263" fmla="*/ 283968 h 5130710"/>
              <a:gd name="connsiteX6264" fmla="*/ 2536872 w 6842126"/>
              <a:gd name="connsiteY6264" fmla="*/ 254230 h 5130710"/>
              <a:gd name="connsiteX6265" fmla="*/ 2562909 w 6842126"/>
              <a:gd name="connsiteY6265" fmla="*/ 190357 h 5130710"/>
              <a:gd name="connsiteX6266" fmla="*/ 2542477 w 6842126"/>
              <a:gd name="connsiteY6266" fmla="*/ 258915 h 5130710"/>
              <a:gd name="connsiteX6267" fmla="*/ 2530368 w 6842126"/>
              <a:gd name="connsiteY6267" fmla="*/ 293344 h 5130710"/>
              <a:gd name="connsiteX6268" fmla="*/ 2526616 w 6842126"/>
              <a:gd name="connsiteY6268" fmla="*/ 304648 h 5130710"/>
              <a:gd name="connsiteX6269" fmla="*/ 2525259 w 6842126"/>
              <a:gd name="connsiteY6269" fmla="*/ 308561 h 5130710"/>
              <a:gd name="connsiteX6270" fmla="*/ 2531443 w 6842126"/>
              <a:gd name="connsiteY6270" fmla="*/ 308245 h 5130710"/>
              <a:gd name="connsiteX6271" fmla="*/ 2533215 w 6842126"/>
              <a:gd name="connsiteY6271" fmla="*/ 304118 h 5130710"/>
              <a:gd name="connsiteX6272" fmla="*/ 2540184 w 6842126"/>
              <a:gd name="connsiteY6272" fmla="*/ 289060 h 5130710"/>
              <a:gd name="connsiteX6273" fmla="*/ 2543906 w 6842126"/>
              <a:gd name="connsiteY6273" fmla="*/ 287347 h 5130710"/>
              <a:gd name="connsiteX6274" fmla="*/ 2544083 w 6842126"/>
              <a:gd name="connsiteY6274" fmla="*/ 287319 h 5130710"/>
              <a:gd name="connsiteX6275" fmla="*/ 2545191 w 6842126"/>
              <a:gd name="connsiteY6275" fmla="*/ 275940 h 5130710"/>
              <a:gd name="connsiteX6276" fmla="*/ 2547239 w 6842126"/>
              <a:gd name="connsiteY6276" fmla="*/ 268589 h 5130710"/>
              <a:gd name="connsiteX6277" fmla="*/ 2553100 w 6842126"/>
              <a:gd name="connsiteY6277" fmla="*/ 267497 h 5130710"/>
              <a:gd name="connsiteX6278" fmla="*/ 2554156 w 6842126"/>
              <a:gd name="connsiteY6278" fmla="*/ 267291 h 5130710"/>
              <a:gd name="connsiteX6279" fmla="*/ 2556319 w 6842126"/>
              <a:gd name="connsiteY6279" fmla="*/ 259441 h 5130710"/>
              <a:gd name="connsiteX6280" fmla="*/ 2561516 w 6842126"/>
              <a:gd name="connsiteY6280" fmla="*/ 244556 h 5130710"/>
              <a:gd name="connsiteX6281" fmla="*/ 2566075 w 6842126"/>
              <a:gd name="connsiteY6281" fmla="*/ 237069 h 5130710"/>
              <a:gd name="connsiteX6282" fmla="*/ 2559127 w 6842126"/>
              <a:gd name="connsiteY6282" fmla="*/ 278533 h 5130710"/>
              <a:gd name="connsiteX6283" fmla="*/ 2512900 w 6842126"/>
              <a:gd name="connsiteY6283" fmla="*/ 461346 h 5130710"/>
              <a:gd name="connsiteX6284" fmla="*/ 2547841 w 6842126"/>
              <a:gd name="connsiteY6284" fmla="*/ 439515 h 5130710"/>
              <a:gd name="connsiteX6285" fmla="*/ 2568441 w 6842126"/>
              <a:gd name="connsiteY6285" fmla="*/ 389075 h 5130710"/>
              <a:gd name="connsiteX6286" fmla="*/ 2598225 w 6842126"/>
              <a:gd name="connsiteY6286" fmla="*/ 306053 h 5130710"/>
              <a:gd name="connsiteX6287" fmla="*/ 2618645 w 6842126"/>
              <a:gd name="connsiteY6287" fmla="*/ 237238 h 5130710"/>
              <a:gd name="connsiteX6288" fmla="*/ 2619813 w 6842126"/>
              <a:gd name="connsiteY6288" fmla="*/ 233193 h 5130710"/>
              <a:gd name="connsiteX6289" fmla="*/ 2620918 w 6842126"/>
              <a:gd name="connsiteY6289" fmla="*/ 230857 h 5130710"/>
              <a:gd name="connsiteX6290" fmla="*/ 2626949 w 6842126"/>
              <a:gd name="connsiteY6290" fmla="*/ 227141 h 5130710"/>
              <a:gd name="connsiteX6291" fmla="*/ 2642860 w 6842126"/>
              <a:gd name="connsiteY6291" fmla="*/ 190793 h 5130710"/>
              <a:gd name="connsiteX6292" fmla="*/ 2650783 w 6842126"/>
              <a:gd name="connsiteY6292" fmla="*/ 186658 h 5130710"/>
              <a:gd name="connsiteX6293" fmla="*/ 2651914 w 6842126"/>
              <a:gd name="connsiteY6293" fmla="*/ 184510 h 5130710"/>
              <a:gd name="connsiteX6294" fmla="*/ 2652428 w 6842126"/>
              <a:gd name="connsiteY6294" fmla="*/ 182407 h 5130710"/>
              <a:gd name="connsiteX6295" fmla="*/ 2654088 w 6842126"/>
              <a:gd name="connsiteY6295" fmla="*/ 179525 h 5130710"/>
              <a:gd name="connsiteX6296" fmla="*/ 2654737 w 6842126"/>
              <a:gd name="connsiteY6296" fmla="*/ 179395 h 5130710"/>
              <a:gd name="connsiteX6297" fmla="*/ 2654992 w 6842126"/>
              <a:gd name="connsiteY6297" fmla="*/ 177958 h 5130710"/>
              <a:gd name="connsiteX6298" fmla="*/ 2654088 w 6842126"/>
              <a:gd name="connsiteY6298" fmla="*/ 179525 h 5130710"/>
              <a:gd name="connsiteX6299" fmla="*/ 2653080 w 6842126"/>
              <a:gd name="connsiteY6299" fmla="*/ 179729 h 5130710"/>
              <a:gd name="connsiteX6300" fmla="*/ 2660750 w 6842126"/>
              <a:gd name="connsiteY6300" fmla="*/ 171023 h 5130710"/>
              <a:gd name="connsiteX6301" fmla="*/ 2644819 w 6842126"/>
              <a:gd name="connsiteY6301" fmla="*/ 208994 h 5130710"/>
              <a:gd name="connsiteX6302" fmla="*/ 2646596 w 6842126"/>
              <a:gd name="connsiteY6302" fmla="*/ 217221 h 5130710"/>
              <a:gd name="connsiteX6303" fmla="*/ 2636359 w 6842126"/>
              <a:gd name="connsiteY6303" fmla="*/ 253121 h 5130710"/>
              <a:gd name="connsiteX6304" fmla="*/ 2616172 w 6842126"/>
              <a:gd name="connsiteY6304" fmla="*/ 303304 h 5130710"/>
              <a:gd name="connsiteX6305" fmla="*/ 2622018 w 6842126"/>
              <a:gd name="connsiteY6305" fmla="*/ 301594 h 5130710"/>
              <a:gd name="connsiteX6306" fmla="*/ 2625840 w 6842126"/>
              <a:gd name="connsiteY6306" fmla="*/ 298772 h 5130710"/>
              <a:gd name="connsiteX6307" fmla="*/ 2629302 w 6842126"/>
              <a:gd name="connsiteY6307" fmla="*/ 288890 h 5130710"/>
              <a:gd name="connsiteX6308" fmla="*/ 2640507 w 6842126"/>
              <a:gd name="connsiteY6308" fmla="*/ 255408 h 5130710"/>
              <a:gd name="connsiteX6309" fmla="*/ 2644496 w 6842126"/>
              <a:gd name="connsiteY6309" fmla="*/ 262434 h 5130710"/>
              <a:gd name="connsiteX6310" fmla="*/ 2644725 w 6842126"/>
              <a:gd name="connsiteY6310" fmla="*/ 268493 h 5130710"/>
              <a:gd name="connsiteX6311" fmla="*/ 2647907 w 6842126"/>
              <a:gd name="connsiteY6311" fmla="*/ 260578 h 5130710"/>
              <a:gd name="connsiteX6312" fmla="*/ 2661858 w 6842126"/>
              <a:gd name="connsiteY6312" fmla="*/ 229512 h 5130710"/>
              <a:gd name="connsiteX6313" fmla="*/ 2693940 w 6842126"/>
              <a:gd name="connsiteY6313" fmla="*/ 158946 h 5130710"/>
              <a:gd name="connsiteX6314" fmla="*/ 2697322 w 6842126"/>
              <a:gd name="connsiteY6314" fmla="*/ 162369 h 5130710"/>
              <a:gd name="connsiteX6315" fmla="*/ 2694132 w 6842126"/>
              <a:gd name="connsiteY6315" fmla="*/ 170008 h 5130710"/>
              <a:gd name="connsiteX6316" fmla="*/ 2675924 w 6842126"/>
              <a:gd name="connsiteY6316" fmla="*/ 213286 h 5130710"/>
              <a:gd name="connsiteX6317" fmla="*/ 2683692 w 6842126"/>
              <a:gd name="connsiteY6317" fmla="*/ 221041 h 5130710"/>
              <a:gd name="connsiteX6318" fmla="*/ 2677437 w 6842126"/>
              <a:gd name="connsiteY6318" fmla="*/ 241510 h 5130710"/>
              <a:gd name="connsiteX6319" fmla="*/ 2673384 w 6842126"/>
              <a:gd name="connsiteY6319" fmla="*/ 262075 h 5130710"/>
              <a:gd name="connsiteX6320" fmla="*/ 2655381 w 6842126"/>
              <a:gd name="connsiteY6320" fmla="*/ 310145 h 5130710"/>
              <a:gd name="connsiteX6321" fmla="*/ 2654911 w 6842126"/>
              <a:gd name="connsiteY6321" fmla="*/ 314441 h 5130710"/>
              <a:gd name="connsiteX6322" fmla="*/ 2658272 w 6842126"/>
              <a:gd name="connsiteY6322" fmla="*/ 303556 h 5130710"/>
              <a:gd name="connsiteX6323" fmla="*/ 2669068 w 6842126"/>
              <a:gd name="connsiteY6323" fmla="*/ 278881 h 5130710"/>
              <a:gd name="connsiteX6324" fmla="*/ 2677012 w 6842126"/>
              <a:gd name="connsiteY6324" fmla="*/ 273397 h 5130710"/>
              <a:gd name="connsiteX6325" fmla="*/ 2683241 w 6842126"/>
              <a:gd name="connsiteY6325" fmla="*/ 258831 h 5130710"/>
              <a:gd name="connsiteX6326" fmla="*/ 2681366 w 6842126"/>
              <a:gd name="connsiteY6326" fmla="*/ 283900 h 5130710"/>
              <a:gd name="connsiteX6327" fmla="*/ 2676766 w 6842126"/>
              <a:gd name="connsiteY6327" fmla="*/ 291770 h 5130710"/>
              <a:gd name="connsiteX6328" fmla="*/ 2676611 w 6842126"/>
              <a:gd name="connsiteY6328" fmla="*/ 303391 h 5130710"/>
              <a:gd name="connsiteX6329" fmla="*/ 2666458 w 6842126"/>
              <a:gd name="connsiteY6329" fmla="*/ 332805 h 5130710"/>
              <a:gd name="connsiteX6330" fmla="*/ 2662411 w 6842126"/>
              <a:gd name="connsiteY6330" fmla="*/ 353100 h 5130710"/>
              <a:gd name="connsiteX6331" fmla="*/ 2670203 w 6842126"/>
              <a:gd name="connsiteY6331" fmla="*/ 334116 h 5130710"/>
              <a:gd name="connsiteX6332" fmla="*/ 2675180 w 6842126"/>
              <a:gd name="connsiteY6332" fmla="*/ 321994 h 5130710"/>
              <a:gd name="connsiteX6333" fmla="*/ 2679375 w 6842126"/>
              <a:gd name="connsiteY6333" fmla="*/ 310544 h 5130710"/>
              <a:gd name="connsiteX6334" fmla="*/ 2679255 w 6842126"/>
              <a:gd name="connsiteY6334" fmla="*/ 312148 h 5130710"/>
              <a:gd name="connsiteX6335" fmla="*/ 2624770 w 6842126"/>
              <a:gd name="connsiteY6335" fmla="*/ 550324 h 5130710"/>
              <a:gd name="connsiteX6336" fmla="*/ 2606247 w 6842126"/>
              <a:gd name="connsiteY6336" fmla="*/ 625440 h 5130710"/>
              <a:gd name="connsiteX6337" fmla="*/ 2623015 w 6842126"/>
              <a:gd name="connsiteY6337" fmla="*/ 588494 h 5130710"/>
              <a:gd name="connsiteX6338" fmla="*/ 2626925 w 6842126"/>
              <a:gd name="connsiteY6338" fmla="*/ 574577 h 5130710"/>
              <a:gd name="connsiteX6339" fmla="*/ 2626849 w 6842126"/>
              <a:gd name="connsiteY6339" fmla="*/ 575001 h 5130710"/>
              <a:gd name="connsiteX6340" fmla="*/ 2627585 w 6842126"/>
              <a:gd name="connsiteY6340" fmla="*/ 572231 h 5130710"/>
              <a:gd name="connsiteX6341" fmla="*/ 2628798 w 6842126"/>
              <a:gd name="connsiteY6341" fmla="*/ 567910 h 5130710"/>
              <a:gd name="connsiteX6342" fmla="*/ 2629071 w 6842126"/>
              <a:gd name="connsiteY6342" fmla="*/ 566632 h 5130710"/>
              <a:gd name="connsiteX6343" fmla="*/ 2627585 w 6842126"/>
              <a:gd name="connsiteY6343" fmla="*/ 572231 h 5130710"/>
              <a:gd name="connsiteX6344" fmla="*/ 2626925 w 6842126"/>
              <a:gd name="connsiteY6344" fmla="*/ 574577 h 5130710"/>
              <a:gd name="connsiteX6345" fmla="*/ 2636466 w 6842126"/>
              <a:gd name="connsiteY6345" fmla="*/ 521757 h 5130710"/>
              <a:gd name="connsiteX6346" fmla="*/ 2671495 w 6842126"/>
              <a:gd name="connsiteY6346" fmla="*/ 373435 h 5130710"/>
              <a:gd name="connsiteX6347" fmla="*/ 2682897 w 6842126"/>
              <a:gd name="connsiteY6347" fmla="*/ 361291 h 5130710"/>
              <a:gd name="connsiteX6348" fmla="*/ 2687639 w 6842126"/>
              <a:gd name="connsiteY6348" fmla="*/ 358192 h 5130710"/>
              <a:gd name="connsiteX6349" fmla="*/ 2683278 w 6842126"/>
              <a:gd name="connsiteY6349" fmla="*/ 390702 h 5130710"/>
              <a:gd name="connsiteX6350" fmla="*/ 2687976 w 6842126"/>
              <a:gd name="connsiteY6350" fmla="*/ 377362 h 5130710"/>
              <a:gd name="connsiteX6351" fmla="*/ 2691872 w 6842126"/>
              <a:gd name="connsiteY6351" fmla="*/ 355425 h 5130710"/>
              <a:gd name="connsiteX6352" fmla="*/ 2694675 w 6842126"/>
              <a:gd name="connsiteY6352" fmla="*/ 353591 h 5130710"/>
              <a:gd name="connsiteX6353" fmla="*/ 2701969 w 6842126"/>
              <a:gd name="connsiteY6353" fmla="*/ 323652 h 5130710"/>
              <a:gd name="connsiteX6354" fmla="*/ 2707962 w 6842126"/>
              <a:gd name="connsiteY6354" fmla="*/ 303591 h 5130710"/>
              <a:gd name="connsiteX6355" fmla="*/ 2700719 w 6842126"/>
              <a:gd name="connsiteY6355" fmla="*/ 358300 h 5130710"/>
              <a:gd name="connsiteX6356" fmla="*/ 2696955 w 6842126"/>
              <a:gd name="connsiteY6356" fmla="*/ 405128 h 5130710"/>
              <a:gd name="connsiteX6357" fmla="*/ 2700227 w 6842126"/>
              <a:gd name="connsiteY6357" fmla="*/ 401093 h 5130710"/>
              <a:gd name="connsiteX6358" fmla="*/ 2702238 w 6842126"/>
              <a:gd name="connsiteY6358" fmla="*/ 391758 h 5130710"/>
              <a:gd name="connsiteX6359" fmla="*/ 2713283 w 6842126"/>
              <a:gd name="connsiteY6359" fmla="*/ 316512 h 5130710"/>
              <a:gd name="connsiteX6360" fmla="*/ 2707160 w 6842126"/>
              <a:gd name="connsiteY6360" fmla="*/ 376012 h 5130710"/>
              <a:gd name="connsiteX6361" fmla="*/ 2704109 w 6842126"/>
              <a:gd name="connsiteY6361" fmla="*/ 396303 h 5130710"/>
              <a:gd name="connsiteX6362" fmla="*/ 2704624 w 6842126"/>
              <a:gd name="connsiteY6362" fmla="*/ 395667 h 5130710"/>
              <a:gd name="connsiteX6363" fmla="*/ 2712133 w 6842126"/>
              <a:gd name="connsiteY6363" fmla="*/ 366515 h 5130710"/>
              <a:gd name="connsiteX6364" fmla="*/ 2716005 w 6842126"/>
              <a:gd name="connsiteY6364" fmla="*/ 382606 h 5130710"/>
              <a:gd name="connsiteX6365" fmla="*/ 2700329 w 6842126"/>
              <a:gd name="connsiteY6365" fmla="*/ 420705 h 5130710"/>
              <a:gd name="connsiteX6366" fmla="*/ 2703905 w 6842126"/>
              <a:gd name="connsiteY6366" fmla="*/ 463146 h 5130710"/>
              <a:gd name="connsiteX6367" fmla="*/ 2682122 w 6842126"/>
              <a:gd name="connsiteY6367" fmla="*/ 570344 h 5130710"/>
              <a:gd name="connsiteX6368" fmla="*/ 2676430 w 6842126"/>
              <a:gd name="connsiteY6368" fmla="*/ 644377 h 5130710"/>
              <a:gd name="connsiteX6369" fmla="*/ 2730928 w 6842126"/>
              <a:gd name="connsiteY6369" fmla="*/ 418127 h 5130710"/>
              <a:gd name="connsiteX6370" fmla="*/ 2757862 w 6842126"/>
              <a:gd name="connsiteY6370" fmla="*/ 323417 h 5130710"/>
              <a:gd name="connsiteX6371" fmla="*/ 2761694 w 6842126"/>
              <a:gd name="connsiteY6371" fmla="*/ 311535 h 5130710"/>
              <a:gd name="connsiteX6372" fmla="*/ 2760073 w 6842126"/>
              <a:gd name="connsiteY6372" fmla="*/ 326293 h 5130710"/>
              <a:gd name="connsiteX6373" fmla="*/ 2760717 w 6842126"/>
              <a:gd name="connsiteY6373" fmla="*/ 330510 h 5130710"/>
              <a:gd name="connsiteX6374" fmla="*/ 2759745 w 6842126"/>
              <a:gd name="connsiteY6374" fmla="*/ 351609 h 5130710"/>
              <a:gd name="connsiteX6375" fmla="*/ 2764752 w 6842126"/>
              <a:gd name="connsiteY6375" fmla="*/ 332908 h 5130710"/>
              <a:gd name="connsiteX6376" fmla="*/ 2770929 w 6842126"/>
              <a:gd name="connsiteY6376" fmla="*/ 317775 h 5130710"/>
              <a:gd name="connsiteX6377" fmla="*/ 2774146 w 6842126"/>
              <a:gd name="connsiteY6377" fmla="*/ 314565 h 5130710"/>
              <a:gd name="connsiteX6378" fmla="*/ 2749181 w 6842126"/>
              <a:gd name="connsiteY6378" fmla="*/ 410624 h 5130710"/>
              <a:gd name="connsiteX6379" fmla="*/ 2747927 w 6842126"/>
              <a:gd name="connsiteY6379" fmla="*/ 478322 h 5130710"/>
              <a:gd name="connsiteX6380" fmla="*/ 2792888 w 6842126"/>
              <a:gd name="connsiteY6380" fmla="*/ 351278 h 5130710"/>
              <a:gd name="connsiteX6381" fmla="*/ 2799739 w 6842126"/>
              <a:gd name="connsiteY6381" fmla="*/ 327477 h 5130710"/>
              <a:gd name="connsiteX6382" fmla="*/ 2798922 w 6842126"/>
              <a:gd name="connsiteY6382" fmla="*/ 333537 h 5130710"/>
              <a:gd name="connsiteX6383" fmla="*/ 2807562 w 6842126"/>
              <a:gd name="connsiteY6383" fmla="*/ 361516 h 5130710"/>
              <a:gd name="connsiteX6384" fmla="*/ 2774835 w 6842126"/>
              <a:gd name="connsiteY6384" fmla="*/ 504657 h 5130710"/>
              <a:gd name="connsiteX6385" fmla="*/ 2749090 w 6842126"/>
              <a:gd name="connsiteY6385" fmla="*/ 606806 h 5130710"/>
              <a:gd name="connsiteX6386" fmla="*/ 2685967 w 6842126"/>
              <a:gd name="connsiteY6386" fmla="*/ 801834 h 5130710"/>
              <a:gd name="connsiteX6387" fmla="*/ 2672541 w 6842126"/>
              <a:gd name="connsiteY6387" fmla="*/ 838013 h 5130710"/>
              <a:gd name="connsiteX6388" fmla="*/ 2674510 w 6842126"/>
              <a:gd name="connsiteY6388" fmla="*/ 838961 h 5130710"/>
              <a:gd name="connsiteX6389" fmla="*/ 2711532 w 6842126"/>
              <a:gd name="connsiteY6389" fmla="*/ 732975 h 5130710"/>
              <a:gd name="connsiteX6390" fmla="*/ 2772044 w 6842126"/>
              <a:gd name="connsiteY6390" fmla="*/ 534152 h 5130710"/>
              <a:gd name="connsiteX6391" fmla="*/ 2770898 w 6842126"/>
              <a:gd name="connsiteY6391" fmla="*/ 532962 h 5130710"/>
              <a:gd name="connsiteX6392" fmla="*/ 2773175 w 6842126"/>
              <a:gd name="connsiteY6392" fmla="*/ 528988 h 5130710"/>
              <a:gd name="connsiteX6393" fmla="*/ 2773302 w 6842126"/>
              <a:gd name="connsiteY6393" fmla="*/ 530017 h 5130710"/>
              <a:gd name="connsiteX6394" fmla="*/ 2783745 w 6842126"/>
              <a:gd name="connsiteY6394" fmla="*/ 495706 h 5130710"/>
              <a:gd name="connsiteX6395" fmla="*/ 2832897 w 6842126"/>
              <a:gd name="connsiteY6395" fmla="*/ 332207 h 5130710"/>
              <a:gd name="connsiteX6396" fmla="*/ 2847793 w 6842126"/>
              <a:gd name="connsiteY6396" fmla="*/ 314871 h 5130710"/>
              <a:gd name="connsiteX6397" fmla="*/ 2869741 w 6842126"/>
              <a:gd name="connsiteY6397" fmla="*/ 304407 h 5130710"/>
              <a:gd name="connsiteX6398" fmla="*/ 2869028 w 6842126"/>
              <a:gd name="connsiteY6398" fmla="*/ 331145 h 5130710"/>
              <a:gd name="connsiteX6399" fmla="*/ 2872455 w 6842126"/>
              <a:gd name="connsiteY6399" fmla="*/ 347220 h 5130710"/>
              <a:gd name="connsiteX6400" fmla="*/ 2877250 w 6842126"/>
              <a:gd name="connsiteY6400" fmla="*/ 355479 h 5130710"/>
              <a:gd name="connsiteX6401" fmla="*/ 2879509 w 6842126"/>
              <a:gd name="connsiteY6401" fmla="*/ 340057 h 5130710"/>
              <a:gd name="connsiteX6402" fmla="*/ 2883700 w 6842126"/>
              <a:gd name="connsiteY6402" fmla="*/ 338915 h 5130710"/>
              <a:gd name="connsiteX6403" fmla="*/ 2885734 w 6842126"/>
              <a:gd name="connsiteY6403" fmla="*/ 342636 h 5130710"/>
              <a:gd name="connsiteX6404" fmla="*/ 2889369 w 6842126"/>
              <a:gd name="connsiteY6404" fmla="*/ 325219 h 5130710"/>
              <a:gd name="connsiteX6405" fmla="*/ 2887930 w 6842126"/>
              <a:gd name="connsiteY6405" fmla="*/ 338512 h 5130710"/>
              <a:gd name="connsiteX6406" fmla="*/ 2891336 w 6842126"/>
              <a:gd name="connsiteY6406" fmla="*/ 319664 h 5130710"/>
              <a:gd name="connsiteX6407" fmla="*/ 2889369 w 6842126"/>
              <a:gd name="connsiteY6407" fmla="*/ 325219 h 5130710"/>
              <a:gd name="connsiteX6408" fmla="*/ 2891192 w 6842126"/>
              <a:gd name="connsiteY6408" fmla="*/ 304619 h 5130710"/>
              <a:gd name="connsiteX6409" fmla="*/ 2893324 w 6842126"/>
              <a:gd name="connsiteY6409" fmla="*/ 300100 h 5130710"/>
              <a:gd name="connsiteX6410" fmla="*/ 2893957 w 6842126"/>
              <a:gd name="connsiteY6410" fmla="*/ 290527 h 5130710"/>
              <a:gd name="connsiteX6411" fmla="*/ 2896550 w 6842126"/>
              <a:gd name="connsiteY6411" fmla="*/ 268824 h 5130710"/>
              <a:gd name="connsiteX6412" fmla="*/ 2900253 w 6842126"/>
              <a:gd name="connsiteY6412" fmla="*/ 257351 h 5130710"/>
              <a:gd name="connsiteX6413" fmla="*/ 2902004 w 6842126"/>
              <a:gd name="connsiteY6413" fmla="*/ 258879 h 5130710"/>
              <a:gd name="connsiteX6414" fmla="*/ 2901178 w 6842126"/>
              <a:gd name="connsiteY6414" fmla="*/ 274909 h 5130710"/>
              <a:gd name="connsiteX6415" fmla="*/ 2904466 w 6842126"/>
              <a:gd name="connsiteY6415" fmla="*/ 259899 h 5130710"/>
              <a:gd name="connsiteX6416" fmla="*/ 2904477 w 6842126"/>
              <a:gd name="connsiteY6416" fmla="*/ 259905 h 5130710"/>
              <a:gd name="connsiteX6417" fmla="*/ 2904492 w 6842126"/>
              <a:gd name="connsiteY6417" fmla="*/ 259780 h 5130710"/>
              <a:gd name="connsiteX6418" fmla="*/ 2911004 w 6842126"/>
              <a:gd name="connsiteY6418" fmla="*/ 230059 h 5130710"/>
              <a:gd name="connsiteX6419" fmla="*/ 2905981 w 6842126"/>
              <a:gd name="connsiteY6419" fmla="*/ 247547 h 5130710"/>
              <a:gd name="connsiteX6420" fmla="*/ 2904492 w 6842126"/>
              <a:gd name="connsiteY6420" fmla="*/ 259780 h 5130710"/>
              <a:gd name="connsiteX6421" fmla="*/ 2904466 w 6842126"/>
              <a:gd name="connsiteY6421" fmla="*/ 259899 h 5130710"/>
              <a:gd name="connsiteX6422" fmla="*/ 2902004 w 6842126"/>
              <a:gd name="connsiteY6422" fmla="*/ 258879 h 5130710"/>
              <a:gd name="connsiteX6423" fmla="*/ 2912307 w 6842126"/>
              <a:gd name="connsiteY6423" fmla="*/ 220382 h 5130710"/>
              <a:gd name="connsiteX6424" fmla="*/ 2912968 w 6842126"/>
              <a:gd name="connsiteY6424" fmla="*/ 229451 h 5130710"/>
              <a:gd name="connsiteX6425" fmla="*/ 2919014 w 6842126"/>
              <a:gd name="connsiteY6425" fmla="*/ 235052 h 5130710"/>
              <a:gd name="connsiteX6426" fmla="*/ 2915794 w 6842126"/>
              <a:gd name="connsiteY6426" fmla="*/ 267462 h 5130710"/>
              <a:gd name="connsiteX6427" fmla="*/ 2902407 w 6842126"/>
              <a:gd name="connsiteY6427" fmla="*/ 373921 h 5130710"/>
              <a:gd name="connsiteX6428" fmla="*/ 2901435 w 6842126"/>
              <a:gd name="connsiteY6428" fmla="*/ 379362 h 5130710"/>
              <a:gd name="connsiteX6429" fmla="*/ 2901450 w 6842126"/>
              <a:gd name="connsiteY6429" fmla="*/ 379568 h 5130710"/>
              <a:gd name="connsiteX6430" fmla="*/ 2899061 w 6842126"/>
              <a:gd name="connsiteY6430" fmla="*/ 400869 h 5130710"/>
              <a:gd name="connsiteX6431" fmla="*/ 2895777 w 6842126"/>
              <a:gd name="connsiteY6431" fmla="*/ 411084 h 5130710"/>
              <a:gd name="connsiteX6432" fmla="*/ 2887429 w 6842126"/>
              <a:gd name="connsiteY6432" fmla="*/ 457874 h 5130710"/>
              <a:gd name="connsiteX6433" fmla="*/ 2896226 w 6842126"/>
              <a:gd name="connsiteY6433" fmla="*/ 430502 h 5130710"/>
              <a:gd name="connsiteX6434" fmla="*/ 2899061 w 6842126"/>
              <a:gd name="connsiteY6434" fmla="*/ 400869 h 5130710"/>
              <a:gd name="connsiteX6435" fmla="*/ 2904282 w 6842126"/>
              <a:gd name="connsiteY6435" fmla="*/ 390074 h 5130710"/>
              <a:gd name="connsiteX6436" fmla="*/ 2909098 w 6842126"/>
              <a:gd name="connsiteY6436" fmla="*/ 362234 h 5130710"/>
              <a:gd name="connsiteX6437" fmla="*/ 2924773 w 6842126"/>
              <a:gd name="connsiteY6437" fmla="*/ 253605 h 5130710"/>
              <a:gd name="connsiteX6438" fmla="*/ 2934435 w 6842126"/>
              <a:gd name="connsiteY6438" fmla="*/ 191079 h 5130710"/>
              <a:gd name="connsiteX6439" fmla="*/ 2937653 w 6842126"/>
              <a:gd name="connsiteY6439" fmla="*/ 201448 h 5130710"/>
              <a:gd name="connsiteX6440" fmla="*/ 2936092 w 6842126"/>
              <a:gd name="connsiteY6440" fmla="*/ 218385 h 5130710"/>
              <a:gd name="connsiteX6441" fmla="*/ 2936220 w 6842126"/>
              <a:gd name="connsiteY6441" fmla="*/ 283556 h 5130710"/>
              <a:gd name="connsiteX6442" fmla="*/ 2924910 w 6842126"/>
              <a:gd name="connsiteY6442" fmla="*/ 373041 h 5130710"/>
              <a:gd name="connsiteX6443" fmla="*/ 2924218 w 6842126"/>
              <a:gd name="connsiteY6443" fmla="*/ 376799 h 5130710"/>
              <a:gd name="connsiteX6444" fmla="*/ 2924721 w 6842126"/>
              <a:gd name="connsiteY6444" fmla="*/ 377861 h 5130710"/>
              <a:gd name="connsiteX6445" fmla="*/ 2927125 w 6842126"/>
              <a:gd name="connsiteY6445" fmla="*/ 386613 h 5130710"/>
              <a:gd name="connsiteX6446" fmla="*/ 2929120 w 6842126"/>
              <a:gd name="connsiteY6446" fmla="*/ 375576 h 5130710"/>
              <a:gd name="connsiteX6447" fmla="*/ 2947406 w 6842126"/>
              <a:gd name="connsiteY6447" fmla="*/ 268718 h 5130710"/>
              <a:gd name="connsiteX6448" fmla="*/ 2941846 w 6842126"/>
              <a:gd name="connsiteY6448" fmla="*/ 361082 h 5130710"/>
              <a:gd name="connsiteX6449" fmla="*/ 2938112 w 6842126"/>
              <a:gd name="connsiteY6449" fmla="*/ 388056 h 5130710"/>
              <a:gd name="connsiteX6450" fmla="*/ 2940931 w 6842126"/>
              <a:gd name="connsiteY6450" fmla="*/ 383603 h 5130710"/>
              <a:gd name="connsiteX6451" fmla="*/ 2941196 w 6842126"/>
              <a:gd name="connsiteY6451" fmla="*/ 383367 h 5130710"/>
              <a:gd name="connsiteX6452" fmla="*/ 2946558 w 6842126"/>
              <a:gd name="connsiteY6452" fmla="*/ 345187 h 5130710"/>
              <a:gd name="connsiteX6453" fmla="*/ 2956838 w 6842126"/>
              <a:gd name="connsiteY6453" fmla="*/ 275505 h 5130710"/>
              <a:gd name="connsiteX6454" fmla="*/ 2956725 w 6842126"/>
              <a:gd name="connsiteY6454" fmla="*/ 275621 h 5130710"/>
              <a:gd name="connsiteX6455" fmla="*/ 2954142 w 6842126"/>
              <a:gd name="connsiteY6455" fmla="*/ 257707 h 5130710"/>
              <a:gd name="connsiteX6456" fmla="*/ 2958033 w 6842126"/>
              <a:gd name="connsiteY6456" fmla="*/ 259086 h 5130710"/>
              <a:gd name="connsiteX6457" fmla="*/ 2961394 w 6842126"/>
              <a:gd name="connsiteY6457" fmla="*/ 270842 h 5130710"/>
              <a:gd name="connsiteX6458" fmla="*/ 2957416 w 6842126"/>
              <a:gd name="connsiteY6458" fmla="*/ 274914 h 5130710"/>
              <a:gd name="connsiteX6459" fmla="*/ 2951598 w 6842126"/>
              <a:gd name="connsiteY6459" fmla="*/ 344369 h 5130710"/>
              <a:gd name="connsiteX6460" fmla="*/ 2947126 w 6842126"/>
              <a:gd name="connsiteY6460" fmla="*/ 378086 h 5130710"/>
              <a:gd name="connsiteX6461" fmla="*/ 2949723 w 6842126"/>
              <a:gd name="connsiteY6461" fmla="*/ 375773 h 5130710"/>
              <a:gd name="connsiteX6462" fmla="*/ 2951467 w 6842126"/>
              <a:gd name="connsiteY6462" fmla="*/ 378581 h 5130710"/>
              <a:gd name="connsiteX6463" fmla="*/ 2965506 w 6842126"/>
              <a:gd name="connsiteY6463" fmla="*/ 301852 h 5130710"/>
              <a:gd name="connsiteX6464" fmla="*/ 2968299 w 6842126"/>
              <a:gd name="connsiteY6464" fmla="*/ 303780 h 5130710"/>
              <a:gd name="connsiteX6465" fmla="*/ 2972443 w 6842126"/>
              <a:gd name="connsiteY6465" fmla="*/ 277698 h 5130710"/>
              <a:gd name="connsiteX6466" fmla="*/ 2972683 w 6842126"/>
              <a:gd name="connsiteY6466" fmla="*/ 274749 h 5130710"/>
              <a:gd name="connsiteX6467" fmla="*/ 2973670 w 6842126"/>
              <a:gd name="connsiteY6467" fmla="*/ 273669 h 5130710"/>
              <a:gd name="connsiteX6468" fmla="*/ 2978125 w 6842126"/>
              <a:gd name="connsiteY6468" fmla="*/ 264755 h 5130710"/>
              <a:gd name="connsiteX6469" fmla="*/ 2978001 w 6842126"/>
              <a:gd name="connsiteY6469" fmla="*/ 266699 h 5130710"/>
              <a:gd name="connsiteX6470" fmla="*/ 2972476 w 6842126"/>
              <a:gd name="connsiteY6470" fmla="*/ 313564 h 5130710"/>
              <a:gd name="connsiteX6471" fmla="*/ 2973402 w 6842126"/>
              <a:gd name="connsiteY6471" fmla="*/ 318896 h 5130710"/>
              <a:gd name="connsiteX6472" fmla="*/ 2971428 w 6842126"/>
              <a:gd name="connsiteY6472" fmla="*/ 378424 h 5130710"/>
              <a:gd name="connsiteX6473" fmla="*/ 2972420 w 6842126"/>
              <a:gd name="connsiteY6473" fmla="*/ 376203 h 5130710"/>
              <a:gd name="connsiteX6474" fmla="*/ 2985320 w 6842126"/>
              <a:gd name="connsiteY6474" fmla="*/ 279870 h 5130710"/>
              <a:gd name="connsiteX6475" fmla="*/ 2985379 w 6842126"/>
              <a:gd name="connsiteY6475" fmla="*/ 279406 h 5130710"/>
              <a:gd name="connsiteX6476" fmla="*/ 2989344 w 6842126"/>
              <a:gd name="connsiteY6476" fmla="*/ 268248 h 5130710"/>
              <a:gd name="connsiteX6477" fmla="*/ 2990366 w 6842126"/>
              <a:gd name="connsiteY6477" fmla="*/ 263135 h 5130710"/>
              <a:gd name="connsiteX6478" fmla="*/ 2995515 w 6842126"/>
              <a:gd name="connsiteY6478" fmla="*/ 263299 h 5130710"/>
              <a:gd name="connsiteX6479" fmla="*/ 2991411 w 6842126"/>
              <a:gd name="connsiteY6479" fmla="*/ 278440 h 5130710"/>
              <a:gd name="connsiteX6480" fmla="*/ 2991617 w 6842126"/>
              <a:gd name="connsiteY6480" fmla="*/ 304111 h 5130710"/>
              <a:gd name="connsiteX6481" fmla="*/ 3002139 w 6842126"/>
              <a:gd name="connsiteY6481" fmla="*/ 286320 h 5130710"/>
              <a:gd name="connsiteX6482" fmla="*/ 3009434 w 6842126"/>
              <a:gd name="connsiteY6482" fmla="*/ 289151 h 5130710"/>
              <a:gd name="connsiteX6483" fmla="*/ 3002071 w 6842126"/>
              <a:gd name="connsiteY6483" fmla="*/ 306381 h 5130710"/>
              <a:gd name="connsiteX6484" fmla="*/ 3009324 w 6842126"/>
              <a:gd name="connsiteY6484" fmla="*/ 297314 h 5130710"/>
              <a:gd name="connsiteX6485" fmla="*/ 3012705 w 6842126"/>
              <a:gd name="connsiteY6485" fmla="*/ 292642 h 5130710"/>
              <a:gd name="connsiteX6486" fmla="*/ 3014902 w 6842126"/>
              <a:gd name="connsiteY6486" fmla="*/ 283577 h 5130710"/>
              <a:gd name="connsiteX6487" fmla="*/ 3015874 w 6842126"/>
              <a:gd name="connsiteY6487" fmla="*/ 288261 h 5130710"/>
              <a:gd name="connsiteX6488" fmla="*/ 3022294 w 6842126"/>
              <a:gd name="connsiteY6488" fmla="*/ 279386 h 5130710"/>
              <a:gd name="connsiteX6489" fmla="*/ 3029549 w 6842126"/>
              <a:gd name="connsiteY6489" fmla="*/ 266496 h 5130710"/>
              <a:gd name="connsiteX6490" fmla="*/ 3021648 w 6842126"/>
              <a:gd name="connsiteY6490" fmla="*/ 294303 h 5130710"/>
              <a:gd name="connsiteX6491" fmla="*/ 3018941 w 6842126"/>
              <a:gd name="connsiteY6491" fmla="*/ 303030 h 5130710"/>
              <a:gd name="connsiteX6492" fmla="*/ 3018996 w 6842126"/>
              <a:gd name="connsiteY6492" fmla="*/ 303291 h 5130710"/>
              <a:gd name="connsiteX6493" fmla="*/ 3016218 w 6842126"/>
              <a:gd name="connsiteY6493" fmla="*/ 321113 h 5130710"/>
              <a:gd name="connsiteX6494" fmla="*/ 3015090 w 6842126"/>
              <a:gd name="connsiteY6494" fmla="*/ 324050 h 5130710"/>
              <a:gd name="connsiteX6495" fmla="*/ 3018927 w 6842126"/>
              <a:gd name="connsiteY6495" fmla="*/ 320000 h 5130710"/>
              <a:gd name="connsiteX6496" fmla="*/ 3031592 w 6842126"/>
              <a:gd name="connsiteY6496" fmla="*/ 291478 h 5130710"/>
              <a:gd name="connsiteX6497" fmla="*/ 3042981 w 6842126"/>
              <a:gd name="connsiteY6497" fmla="*/ 266199 h 5130710"/>
              <a:gd name="connsiteX6498" fmla="*/ 3050642 w 6842126"/>
              <a:gd name="connsiteY6498" fmla="*/ 250329 h 5130710"/>
              <a:gd name="connsiteX6499" fmla="*/ 3049878 w 6842126"/>
              <a:gd name="connsiteY6499" fmla="*/ 255459 h 5130710"/>
              <a:gd name="connsiteX6500" fmla="*/ 3045937 w 6842126"/>
              <a:gd name="connsiteY6500" fmla="*/ 292718 h 5130710"/>
              <a:gd name="connsiteX6501" fmla="*/ 3041225 w 6842126"/>
              <a:gd name="connsiteY6501" fmla="*/ 311783 h 5130710"/>
              <a:gd name="connsiteX6502" fmla="*/ 3043961 w 6842126"/>
              <a:gd name="connsiteY6502" fmla="*/ 310972 h 5130710"/>
              <a:gd name="connsiteX6503" fmla="*/ 3044017 w 6842126"/>
              <a:gd name="connsiteY6503" fmla="*/ 310874 h 5130710"/>
              <a:gd name="connsiteX6504" fmla="*/ 3043846 w 6842126"/>
              <a:gd name="connsiteY6504" fmla="*/ 312484 h 5130710"/>
              <a:gd name="connsiteX6505" fmla="*/ 3035323 w 6842126"/>
              <a:gd name="connsiteY6505" fmla="*/ 372751 h 5130710"/>
              <a:gd name="connsiteX6506" fmla="*/ 3035455 w 6842126"/>
              <a:gd name="connsiteY6506" fmla="*/ 395146 h 5130710"/>
              <a:gd name="connsiteX6507" fmla="*/ 3040458 w 6842126"/>
              <a:gd name="connsiteY6507" fmla="*/ 360388 h 5130710"/>
              <a:gd name="connsiteX6508" fmla="*/ 3048594 w 6842126"/>
              <a:gd name="connsiteY6508" fmla="*/ 302804 h 5130710"/>
              <a:gd name="connsiteX6509" fmla="*/ 3050701 w 6842126"/>
              <a:gd name="connsiteY6509" fmla="*/ 299091 h 5130710"/>
              <a:gd name="connsiteX6510" fmla="*/ 3056129 w 6842126"/>
              <a:gd name="connsiteY6510" fmla="*/ 293617 h 5130710"/>
              <a:gd name="connsiteX6511" fmla="*/ 3048341 w 6842126"/>
              <a:gd name="connsiteY6511" fmla="*/ 342821 h 5130710"/>
              <a:gd name="connsiteX6512" fmla="*/ 3073158 w 6842126"/>
              <a:gd name="connsiteY6512" fmla="*/ 294311 h 5130710"/>
              <a:gd name="connsiteX6513" fmla="*/ 3082901 w 6842126"/>
              <a:gd name="connsiteY6513" fmla="*/ 306454 h 5130710"/>
              <a:gd name="connsiteX6514" fmla="*/ 3082821 w 6842126"/>
              <a:gd name="connsiteY6514" fmla="*/ 312577 h 5130710"/>
              <a:gd name="connsiteX6515" fmla="*/ 3092877 w 6842126"/>
              <a:gd name="connsiteY6515" fmla="*/ 301250 h 5130710"/>
              <a:gd name="connsiteX6516" fmla="*/ 3103075 w 6842126"/>
              <a:gd name="connsiteY6516" fmla="*/ 279378 h 5130710"/>
              <a:gd name="connsiteX6517" fmla="*/ 3104250 w 6842126"/>
              <a:gd name="connsiteY6517" fmla="*/ 276428 h 5130710"/>
              <a:gd name="connsiteX6518" fmla="*/ 3093561 w 6842126"/>
              <a:gd name="connsiteY6518" fmla="*/ 360358 h 5130710"/>
              <a:gd name="connsiteX6519" fmla="*/ 3097377 w 6842126"/>
              <a:gd name="connsiteY6519" fmla="*/ 364557 h 5130710"/>
              <a:gd name="connsiteX6520" fmla="*/ 3109287 w 6842126"/>
              <a:gd name="connsiteY6520" fmla="*/ 296546 h 5130710"/>
              <a:gd name="connsiteX6521" fmla="*/ 3108192 w 6842126"/>
              <a:gd name="connsiteY6521" fmla="*/ 324836 h 5130710"/>
              <a:gd name="connsiteX6522" fmla="*/ 3105559 w 6842126"/>
              <a:gd name="connsiteY6522" fmla="*/ 345580 h 5130710"/>
              <a:gd name="connsiteX6523" fmla="*/ 3104523 w 6842126"/>
              <a:gd name="connsiteY6523" fmla="*/ 348918 h 5130710"/>
              <a:gd name="connsiteX6524" fmla="*/ 3101366 w 6842126"/>
              <a:gd name="connsiteY6524" fmla="*/ 363357 h 5130710"/>
              <a:gd name="connsiteX6525" fmla="*/ 3103424 w 6842126"/>
              <a:gd name="connsiteY6525" fmla="*/ 362223 h 5130710"/>
              <a:gd name="connsiteX6526" fmla="*/ 3101126 w 6842126"/>
              <a:gd name="connsiteY6526" fmla="*/ 380015 h 5130710"/>
              <a:gd name="connsiteX6527" fmla="*/ 3099848 w 6842126"/>
              <a:gd name="connsiteY6527" fmla="*/ 408362 h 5130710"/>
              <a:gd name="connsiteX6528" fmla="*/ 3102777 w 6842126"/>
              <a:gd name="connsiteY6528" fmla="*/ 391187 h 5130710"/>
              <a:gd name="connsiteX6529" fmla="*/ 3108870 w 6842126"/>
              <a:gd name="connsiteY6529" fmla="*/ 355450 h 5130710"/>
              <a:gd name="connsiteX6530" fmla="*/ 3110429 w 6842126"/>
              <a:gd name="connsiteY6530" fmla="*/ 353181 h 5130710"/>
              <a:gd name="connsiteX6531" fmla="*/ 3114439 w 6842126"/>
              <a:gd name="connsiteY6531" fmla="*/ 348134 h 5130710"/>
              <a:gd name="connsiteX6532" fmla="*/ 3103961 w 6842126"/>
              <a:gd name="connsiteY6532" fmla="*/ 391093 h 5130710"/>
              <a:gd name="connsiteX6533" fmla="*/ 3116679 w 6842126"/>
              <a:gd name="connsiteY6533" fmla="*/ 358489 h 5130710"/>
              <a:gd name="connsiteX6534" fmla="*/ 3129397 w 6842126"/>
              <a:gd name="connsiteY6534" fmla="*/ 325887 h 5130710"/>
              <a:gd name="connsiteX6535" fmla="*/ 3131441 w 6842126"/>
              <a:gd name="connsiteY6535" fmla="*/ 350870 h 5130710"/>
              <a:gd name="connsiteX6536" fmla="*/ 3156597 w 6842126"/>
              <a:gd name="connsiteY6536" fmla="*/ 306750 h 5130710"/>
              <a:gd name="connsiteX6537" fmla="*/ 3138696 w 6842126"/>
              <a:gd name="connsiteY6537" fmla="*/ 371364 h 5130710"/>
              <a:gd name="connsiteX6538" fmla="*/ 3125863 w 6842126"/>
              <a:gd name="connsiteY6538" fmla="*/ 412469 h 5130710"/>
              <a:gd name="connsiteX6539" fmla="*/ 3124232 w 6842126"/>
              <a:gd name="connsiteY6539" fmla="*/ 412597 h 5130710"/>
              <a:gd name="connsiteX6540" fmla="*/ 3123686 w 6842126"/>
              <a:gd name="connsiteY6540" fmla="*/ 412641 h 5130710"/>
              <a:gd name="connsiteX6541" fmla="*/ 3123928 w 6842126"/>
              <a:gd name="connsiteY6541" fmla="*/ 412622 h 5130710"/>
              <a:gd name="connsiteX6542" fmla="*/ 3124232 w 6842126"/>
              <a:gd name="connsiteY6542" fmla="*/ 412597 h 5130710"/>
              <a:gd name="connsiteX6543" fmla="*/ 3125139 w 6842126"/>
              <a:gd name="connsiteY6543" fmla="*/ 412527 h 5130710"/>
              <a:gd name="connsiteX6544" fmla="*/ 3125863 w 6842126"/>
              <a:gd name="connsiteY6544" fmla="*/ 412469 h 5130710"/>
              <a:gd name="connsiteX6545" fmla="*/ 3146315 w 6842126"/>
              <a:gd name="connsiteY6545" fmla="*/ 364643 h 5130710"/>
              <a:gd name="connsiteX6546" fmla="*/ 3148248 w 6842126"/>
              <a:gd name="connsiteY6546" fmla="*/ 363520 h 5130710"/>
              <a:gd name="connsiteX6547" fmla="*/ 3151426 w 6842126"/>
              <a:gd name="connsiteY6547" fmla="*/ 363521 h 5130710"/>
              <a:gd name="connsiteX6548" fmla="*/ 3157573 w 6842126"/>
              <a:gd name="connsiteY6548" fmla="*/ 321823 h 5130710"/>
              <a:gd name="connsiteX6549" fmla="*/ 3161181 w 6842126"/>
              <a:gd name="connsiteY6549" fmla="*/ 327218 h 5130710"/>
              <a:gd name="connsiteX6550" fmla="*/ 3158836 w 6842126"/>
              <a:gd name="connsiteY6550" fmla="*/ 361404 h 5130710"/>
              <a:gd name="connsiteX6551" fmla="*/ 3158575 w 6842126"/>
              <a:gd name="connsiteY6551" fmla="*/ 363306 h 5130710"/>
              <a:gd name="connsiteX6552" fmla="*/ 3158449 w 6842126"/>
              <a:gd name="connsiteY6552" fmla="*/ 365619 h 5130710"/>
              <a:gd name="connsiteX6553" fmla="*/ 3158584 w 6842126"/>
              <a:gd name="connsiteY6553" fmla="*/ 365715 h 5130710"/>
              <a:gd name="connsiteX6554" fmla="*/ 3170992 w 6842126"/>
              <a:gd name="connsiteY6554" fmla="*/ 326679 h 5130710"/>
              <a:gd name="connsiteX6555" fmla="*/ 3180990 w 6842126"/>
              <a:gd name="connsiteY6555" fmla="*/ 319774 h 5130710"/>
              <a:gd name="connsiteX6556" fmla="*/ 3198923 w 6842126"/>
              <a:gd name="connsiteY6556" fmla="*/ 282342 h 5130710"/>
              <a:gd name="connsiteX6557" fmla="*/ 3231696 w 6842126"/>
              <a:gd name="connsiteY6557" fmla="*/ 201946 h 5130710"/>
              <a:gd name="connsiteX6558" fmla="*/ 3205977 w 6842126"/>
              <a:gd name="connsiteY6558" fmla="*/ 288240 h 5130710"/>
              <a:gd name="connsiteX6559" fmla="*/ 3190738 w 6842126"/>
              <a:gd name="connsiteY6559" fmla="*/ 331576 h 5130710"/>
              <a:gd name="connsiteX6560" fmla="*/ 3185527 w 6842126"/>
              <a:gd name="connsiteY6560" fmla="*/ 365626 h 5130710"/>
              <a:gd name="connsiteX6561" fmla="*/ 3203092 w 6842126"/>
              <a:gd name="connsiteY6561" fmla="*/ 326185 h 5130710"/>
              <a:gd name="connsiteX6562" fmla="*/ 3210657 w 6842126"/>
              <a:gd name="connsiteY6562" fmla="*/ 323546 h 5130710"/>
              <a:gd name="connsiteX6563" fmla="*/ 3223404 w 6842126"/>
              <a:gd name="connsiteY6563" fmla="*/ 288903 h 5130710"/>
              <a:gd name="connsiteX6564" fmla="*/ 3238501 w 6842126"/>
              <a:gd name="connsiteY6564" fmla="*/ 256113 h 5130710"/>
              <a:gd name="connsiteX6565" fmla="*/ 3238388 w 6842126"/>
              <a:gd name="connsiteY6565" fmla="*/ 264615 h 5130710"/>
              <a:gd name="connsiteX6566" fmla="*/ 3248331 w 6842126"/>
              <a:gd name="connsiteY6566" fmla="*/ 261792 h 5130710"/>
              <a:gd name="connsiteX6567" fmla="*/ 3227627 w 6842126"/>
              <a:gd name="connsiteY6567" fmla="*/ 328664 h 5130710"/>
              <a:gd name="connsiteX6568" fmla="*/ 3249994 w 6842126"/>
              <a:gd name="connsiteY6568" fmla="*/ 285137 h 5130710"/>
              <a:gd name="connsiteX6569" fmla="*/ 3250884 w 6842126"/>
              <a:gd name="connsiteY6569" fmla="*/ 283240 h 5130710"/>
              <a:gd name="connsiteX6570" fmla="*/ 3248757 w 6842126"/>
              <a:gd name="connsiteY6570" fmla="*/ 315776 h 5130710"/>
              <a:gd name="connsiteX6571" fmla="*/ 3255908 w 6842126"/>
              <a:gd name="connsiteY6571" fmla="*/ 273162 h 5130710"/>
              <a:gd name="connsiteX6572" fmla="*/ 3261333 w 6842126"/>
              <a:gd name="connsiteY6572" fmla="*/ 267337 h 5130710"/>
              <a:gd name="connsiteX6573" fmla="*/ 3257542 w 6842126"/>
              <a:gd name="connsiteY6573" fmla="*/ 284168 h 5130710"/>
              <a:gd name="connsiteX6574" fmla="*/ 3313547 w 6842126"/>
              <a:gd name="connsiteY6574" fmla="*/ 155387 h 5130710"/>
              <a:gd name="connsiteX6575" fmla="*/ 3317092 w 6842126"/>
              <a:gd name="connsiteY6575" fmla="*/ 148119 h 5130710"/>
              <a:gd name="connsiteX6576" fmla="*/ 3317090 w 6842126"/>
              <a:gd name="connsiteY6576" fmla="*/ 148590 h 5130710"/>
              <a:gd name="connsiteX6577" fmla="*/ 3312567 w 6842126"/>
              <a:gd name="connsiteY6577" fmla="*/ 190676 h 5130710"/>
              <a:gd name="connsiteX6578" fmla="*/ 3318411 w 6842126"/>
              <a:gd name="connsiteY6578" fmla="*/ 166727 h 5130710"/>
              <a:gd name="connsiteX6579" fmla="*/ 3320749 w 6842126"/>
              <a:gd name="connsiteY6579" fmla="*/ 146557 h 5130710"/>
              <a:gd name="connsiteX6580" fmla="*/ 3322135 w 6842126"/>
              <a:gd name="connsiteY6580" fmla="*/ 137785 h 5130710"/>
              <a:gd name="connsiteX6581" fmla="*/ 3335145 w 6842126"/>
              <a:gd name="connsiteY6581" fmla="*/ 111122 h 5130710"/>
              <a:gd name="connsiteX6582" fmla="*/ 3337100 w 6842126"/>
              <a:gd name="connsiteY6582" fmla="*/ 112467 h 5130710"/>
              <a:gd name="connsiteX6583" fmla="*/ 3337306 w 6842126"/>
              <a:gd name="connsiteY6583" fmla="*/ 109140 h 5130710"/>
              <a:gd name="connsiteX6584" fmla="*/ 3339336 w 6842126"/>
              <a:gd name="connsiteY6584" fmla="*/ 102535 h 5130710"/>
              <a:gd name="connsiteX6585" fmla="*/ 3349058 w 6842126"/>
              <a:gd name="connsiteY6585" fmla="*/ 82606 h 5130710"/>
              <a:gd name="connsiteX6586" fmla="*/ 3348215 w 6842126"/>
              <a:gd name="connsiteY6586" fmla="*/ 90469 h 5130710"/>
              <a:gd name="connsiteX6587" fmla="*/ 3353691 w 6842126"/>
              <a:gd name="connsiteY6587" fmla="*/ 91190 h 5130710"/>
              <a:gd name="connsiteX6588" fmla="*/ 3346211 w 6842126"/>
              <a:gd name="connsiteY6588" fmla="*/ 112716 h 5130710"/>
              <a:gd name="connsiteX6589" fmla="*/ 3357164 w 6842126"/>
              <a:gd name="connsiteY6589" fmla="*/ 91814 h 5130710"/>
              <a:gd name="connsiteX6590" fmla="*/ 3356770 w 6842126"/>
              <a:gd name="connsiteY6590" fmla="*/ 104154 h 5130710"/>
              <a:gd name="connsiteX6591" fmla="*/ 3356917 w 6842126"/>
              <a:gd name="connsiteY6591" fmla="*/ 109420 h 5130710"/>
              <a:gd name="connsiteX6592" fmla="*/ 3326768 w 6842126"/>
              <a:gd name="connsiteY6592" fmla="*/ 177789 h 5130710"/>
              <a:gd name="connsiteX6593" fmla="*/ 3274572 w 6842126"/>
              <a:gd name="connsiteY6593" fmla="*/ 314424 h 5130710"/>
              <a:gd name="connsiteX6594" fmla="*/ 3262806 w 6842126"/>
              <a:gd name="connsiteY6594" fmla="*/ 342449 h 5130710"/>
              <a:gd name="connsiteX6595" fmla="*/ 3262261 w 6842126"/>
              <a:gd name="connsiteY6595" fmla="*/ 343958 h 5130710"/>
              <a:gd name="connsiteX6596" fmla="*/ 3262435 w 6842126"/>
              <a:gd name="connsiteY6596" fmla="*/ 361823 h 5130710"/>
              <a:gd name="connsiteX6597" fmla="*/ 3266851 w 6842126"/>
              <a:gd name="connsiteY6597" fmla="*/ 351540 h 5130710"/>
              <a:gd name="connsiteX6598" fmla="*/ 3267788 w 6842126"/>
              <a:gd name="connsiteY6598" fmla="*/ 343693 h 5130710"/>
              <a:gd name="connsiteX6599" fmla="*/ 3271490 w 6842126"/>
              <a:gd name="connsiteY6599" fmla="*/ 332219 h 5130710"/>
              <a:gd name="connsiteX6600" fmla="*/ 3273243 w 6842126"/>
              <a:gd name="connsiteY6600" fmla="*/ 333747 h 5130710"/>
              <a:gd name="connsiteX6601" fmla="*/ 3273003 w 6842126"/>
              <a:gd name="connsiteY6601" fmla="*/ 335101 h 5130710"/>
              <a:gd name="connsiteX6602" fmla="*/ 3273387 w 6842126"/>
              <a:gd name="connsiteY6602" fmla="*/ 334032 h 5130710"/>
              <a:gd name="connsiteX6603" fmla="*/ 3273243 w 6842126"/>
              <a:gd name="connsiteY6603" fmla="*/ 333747 h 5130710"/>
              <a:gd name="connsiteX6604" fmla="*/ 3283544 w 6842126"/>
              <a:gd name="connsiteY6604" fmla="*/ 295251 h 5130710"/>
              <a:gd name="connsiteX6605" fmla="*/ 3283139 w 6842126"/>
              <a:gd name="connsiteY6605" fmla="*/ 300013 h 5130710"/>
              <a:gd name="connsiteX6606" fmla="*/ 3283750 w 6842126"/>
              <a:gd name="connsiteY6606" fmla="*/ 302651 h 5130710"/>
              <a:gd name="connsiteX6607" fmla="*/ 3287281 w 6842126"/>
              <a:gd name="connsiteY6607" fmla="*/ 294052 h 5130710"/>
              <a:gd name="connsiteX6608" fmla="*/ 3304715 w 6842126"/>
              <a:gd name="connsiteY6608" fmla="*/ 252921 h 5130710"/>
              <a:gd name="connsiteX6609" fmla="*/ 3312307 w 6842126"/>
              <a:gd name="connsiteY6609" fmla="*/ 248246 h 5130710"/>
              <a:gd name="connsiteX6610" fmla="*/ 3332334 w 6842126"/>
              <a:gd name="connsiteY6610" fmla="*/ 202492 h 5130710"/>
              <a:gd name="connsiteX6611" fmla="*/ 3342307 w 6842126"/>
              <a:gd name="connsiteY6611" fmla="*/ 197287 h 5130710"/>
              <a:gd name="connsiteX6612" fmla="*/ 3343732 w 6842126"/>
              <a:gd name="connsiteY6612" fmla="*/ 194584 h 5130710"/>
              <a:gd name="connsiteX6613" fmla="*/ 3344376 w 6842126"/>
              <a:gd name="connsiteY6613" fmla="*/ 191937 h 5130710"/>
              <a:gd name="connsiteX6614" fmla="*/ 3346469 w 6842126"/>
              <a:gd name="connsiteY6614" fmla="*/ 188310 h 5130710"/>
              <a:gd name="connsiteX6615" fmla="*/ 3347284 w 6842126"/>
              <a:gd name="connsiteY6615" fmla="*/ 188145 h 5130710"/>
              <a:gd name="connsiteX6616" fmla="*/ 3347605 w 6842126"/>
              <a:gd name="connsiteY6616" fmla="*/ 186337 h 5130710"/>
              <a:gd name="connsiteX6617" fmla="*/ 3346469 w 6842126"/>
              <a:gd name="connsiteY6617" fmla="*/ 188310 h 5130710"/>
              <a:gd name="connsiteX6618" fmla="*/ 3345198 w 6842126"/>
              <a:gd name="connsiteY6618" fmla="*/ 188566 h 5130710"/>
              <a:gd name="connsiteX6619" fmla="*/ 3354854 w 6842126"/>
              <a:gd name="connsiteY6619" fmla="*/ 177610 h 5130710"/>
              <a:gd name="connsiteX6620" fmla="*/ 3334801 w 6842126"/>
              <a:gd name="connsiteY6620" fmla="*/ 225403 h 5130710"/>
              <a:gd name="connsiteX6621" fmla="*/ 3337038 w 6842126"/>
              <a:gd name="connsiteY6621" fmla="*/ 235758 h 5130710"/>
              <a:gd name="connsiteX6622" fmla="*/ 3324152 w 6842126"/>
              <a:gd name="connsiteY6622" fmla="*/ 280948 h 5130710"/>
              <a:gd name="connsiteX6623" fmla="*/ 3310532 w 6842126"/>
              <a:gd name="connsiteY6623" fmla="*/ 314258 h 5130710"/>
              <a:gd name="connsiteX6624" fmla="*/ 3310513 w 6842126"/>
              <a:gd name="connsiteY6624" fmla="*/ 314306 h 5130710"/>
              <a:gd name="connsiteX6625" fmla="*/ 3310596 w 6842126"/>
              <a:gd name="connsiteY6625" fmla="*/ 322714 h 5130710"/>
              <a:gd name="connsiteX6626" fmla="*/ 3309079 w 6842126"/>
              <a:gd name="connsiteY6626" fmla="*/ 339980 h 5130710"/>
              <a:gd name="connsiteX6627" fmla="*/ 3310511 w 6842126"/>
              <a:gd name="connsiteY6627" fmla="*/ 339027 h 5130710"/>
              <a:gd name="connsiteX6628" fmla="*/ 3313504 w 6842126"/>
              <a:gd name="connsiteY6628" fmla="*/ 336492 h 5130710"/>
              <a:gd name="connsiteX6629" fmla="*/ 3323644 w 6842126"/>
              <a:gd name="connsiteY6629" fmla="*/ 319043 h 5130710"/>
              <a:gd name="connsiteX6630" fmla="*/ 3338688 w 6842126"/>
              <a:gd name="connsiteY6630" fmla="*/ 290331 h 5130710"/>
              <a:gd name="connsiteX6631" fmla="*/ 3356248 w 6842126"/>
              <a:gd name="connsiteY6631" fmla="*/ 251232 h 5130710"/>
              <a:gd name="connsiteX6632" fmla="*/ 3401613 w 6842126"/>
              <a:gd name="connsiteY6632" fmla="*/ 151448 h 5130710"/>
              <a:gd name="connsiteX6633" fmla="*/ 3404644 w 6842126"/>
              <a:gd name="connsiteY6633" fmla="*/ 144804 h 5130710"/>
              <a:gd name="connsiteX6634" fmla="*/ 3405197 w 6842126"/>
              <a:gd name="connsiteY6634" fmla="*/ 152652 h 5130710"/>
              <a:gd name="connsiteX6635" fmla="*/ 3405638 w 6842126"/>
              <a:gd name="connsiteY6635" fmla="*/ 155349 h 5130710"/>
              <a:gd name="connsiteX6636" fmla="*/ 3396872 w 6842126"/>
              <a:gd name="connsiteY6636" fmla="*/ 176330 h 5130710"/>
              <a:gd name="connsiteX6637" fmla="*/ 3373955 w 6842126"/>
              <a:gd name="connsiteY6637" fmla="*/ 230805 h 5130710"/>
              <a:gd name="connsiteX6638" fmla="*/ 3383732 w 6842126"/>
              <a:gd name="connsiteY6638" fmla="*/ 240567 h 5130710"/>
              <a:gd name="connsiteX6639" fmla="*/ 3375857 w 6842126"/>
              <a:gd name="connsiteY6639" fmla="*/ 266331 h 5130710"/>
              <a:gd name="connsiteX6640" fmla="*/ 3370758 w 6842126"/>
              <a:gd name="connsiteY6640" fmla="*/ 292217 h 5130710"/>
              <a:gd name="connsiteX6641" fmla="*/ 3367790 w 6842126"/>
              <a:gd name="connsiteY6641" fmla="*/ 299974 h 5130710"/>
              <a:gd name="connsiteX6642" fmla="*/ 3368033 w 6842126"/>
              <a:gd name="connsiteY6642" fmla="*/ 299685 h 5130710"/>
              <a:gd name="connsiteX6643" fmla="*/ 3369253 w 6842126"/>
              <a:gd name="connsiteY6643" fmla="*/ 299345 h 5130710"/>
              <a:gd name="connsiteX6644" fmla="*/ 3369184 w 6842126"/>
              <a:gd name="connsiteY6644" fmla="*/ 305391 h 5130710"/>
              <a:gd name="connsiteX6645" fmla="*/ 3367702 w 6842126"/>
              <a:gd name="connsiteY6645" fmla="*/ 311369 h 5130710"/>
              <a:gd name="connsiteX6646" fmla="*/ 3370333 w 6842126"/>
              <a:gd name="connsiteY6646" fmla="*/ 309156 h 5130710"/>
              <a:gd name="connsiteX6647" fmla="*/ 3375321 w 6842126"/>
              <a:gd name="connsiteY6647" fmla="*/ 306467 h 5130710"/>
              <a:gd name="connsiteX6648" fmla="*/ 3385549 w 6842126"/>
              <a:gd name="connsiteY6648" fmla="*/ 282555 h 5130710"/>
              <a:gd name="connsiteX6649" fmla="*/ 3398043 w 6842126"/>
              <a:gd name="connsiteY6649" fmla="*/ 266618 h 5130710"/>
              <a:gd name="connsiteX6650" fmla="*/ 3382917 w 6842126"/>
              <a:gd name="connsiteY6650" fmla="*/ 301451 h 5130710"/>
              <a:gd name="connsiteX6651" fmla="*/ 3382718 w 6842126"/>
              <a:gd name="connsiteY6651" fmla="*/ 316417 h 5130710"/>
              <a:gd name="connsiteX6652" fmla="*/ 3375013 w 6842126"/>
              <a:gd name="connsiteY6652" fmla="*/ 329597 h 5130710"/>
              <a:gd name="connsiteX6653" fmla="*/ 3375002 w 6842126"/>
              <a:gd name="connsiteY6653" fmla="*/ 330394 h 5130710"/>
              <a:gd name="connsiteX6654" fmla="*/ 3376382 w 6842126"/>
              <a:gd name="connsiteY6654" fmla="*/ 327463 h 5130710"/>
              <a:gd name="connsiteX6655" fmla="*/ 3381153 w 6842126"/>
              <a:gd name="connsiteY6655" fmla="*/ 327964 h 5130710"/>
              <a:gd name="connsiteX6656" fmla="*/ 3371209 w 6842126"/>
              <a:gd name="connsiteY6656" fmla="*/ 360348 h 5130710"/>
              <a:gd name="connsiteX6657" fmla="*/ 3374167 w 6842126"/>
              <a:gd name="connsiteY6657" fmla="*/ 361432 h 5130710"/>
              <a:gd name="connsiteX6658" fmla="*/ 3375058 w 6842126"/>
              <a:gd name="connsiteY6658" fmla="*/ 361785 h 5130710"/>
              <a:gd name="connsiteX6659" fmla="*/ 3380022 w 6842126"/>
              <a:gd name="connsiteY6659" fmla="*/ 347538 h 5130710"/>
              <a:gd name="connsiteX6660" fmla="*/ 3387309 w 6842126"/>
              <a:gd name="connsiteY6660" fmla="*/ 328625 h 5130710"/>
              <a:gd name="connsiteX6661" fmla="*/ 3401665 w 6842126"/>
              <a:gd name="connsiteY6661" fmla="*/ 295893 h 5130710"/>
              <a:gd name="connsiteX6662" fmla="*/ 3405596 w 6842126"/>
              <a:gd name="connsiteY6662" fmla="*/ 287738 h 5130710"/>
              <a:gd name="connsiteX6663" fmla="*/ 3405359 w 6842126"/>
              <a:gd name="connsiteY6663" fmla="*/ 289606 h 5130710"/>
              <a:gd name="connsiteX6664" fmla="*/ 3403444 w 6842126"/>
              <a:gd name="connsiteY6664" fmla="*/ 305101 h 5130710"/>
              <a:gd name="connsiteX6665" fmla="*/ 3394871 w 6842126"/>
              <a:gd name="connsiteY6665" fmla="*/ 325990 h 5130710"/>
              <a:gd name="connsiteX6666" fmla="*/ 3391786 w 6842126"/>
              <a:gd name="connsiteY6666" fmla="*/ 349338 h 5130710"/>
              <a:gd name="connsiteX6667" fmla="*/ 3399497 w 6842126"/>
              <a:gd name="connsiteY6667" fmla="*/ 335660 h 5130710"/>
              <a:gd name="connsiteX6668" fmla="*/ 3397742 w 6842126"/>
              <a:gd name="connsiteY6668" fmla="*/ 347709 h 5130710"/>
              <a:gd name="connsiteX6669" fmla="*/ 3399367 w 6842126"/>
              <a:gd name="connsiteY6669" fmla="*/ 345182 h 5130710"/>
              <a:gd name="connsiteX6670" fmla="*/ 3400786 w 6842126"/>
              <a:gd name="connsiteY6670" fmla="*/ 341365 h 5130710"/>
              <a:gd name="connsiteX6671" fmla="*/ 3397367 w 6842126"/>
              <a:gd name="connsiteY6671" fmla="*/ 359551 h 5130710"/>
              <a:gd name="connsiteX6672" fmla="*/ 3395398 w 6842126"/>
              <a:gd name="connsiteY6672" fmla="*/ 363779 h 5130710"/>
              <a:gd name="connsiteX6673" fmla="*/ 3394540 w 6842126"/>
              <a:gd name="connsiteY6673" fmla="*/ 369655 h 5130710"/>
              <a:gd name="connsiteX6674" fmla="*/ 3391207 w 6842126"/>
              <a:gd name="connsiteY6674" fmla="*/ 392646 h 5130710"/>
              <a:gd name="connsiteX6675" fmla="*/ 3396487 w 6842126"/>
              <a:gd name="connsiteY6675" fmla="*/ 381373 h 5130710"/>
              <a:gd name="connsiteX6676" fmla="*/ 3400174 w 6842126"/>
              <a:gd name="connsiteY6676" fmla="*/ 372636 h 5130710"/>
              <a:gd name="connsiteX6677" fmla="*/ 3406882 w 6842126"/>
              <a:gd name="connsiteY6677" fmla="*/ 337293 h 5130710"/>
              <a:gd name="connsiteX6678" fmla="*/ 3411630 w 6842126"/>
              <a:gd name="connsiteY6678" fmla="*/ 340238 h 5130710"/>
              <a:gd name="connsiteX6679" fmla="*/ 3411285 w 6842126"/>
              <a:gd name="connsiteY6679" fmla="*/ 347432 h 5130710"/>
              <a:gd name="connsiteX6680" fmla="*/ 3414217 w 6842126"/>
              <a:gd name="connsiteY6680" fmla="*/ 341068 h 5130710"/>
              <a:gd name="connsiteX6681" fmla="*/ 3421879 w 6842126"/>
              <a:gd name="connsiteY6681" fmla="*/ 325196 h 5130710"/>
              <a:gd name="connsiteX6682" fmla="*/ 3421116 w 6842126"/>
              <a:gd name="connsiteY6682" fmla="*/ 330327 h 5130710"/>
              <a:gd name="connsiteX6683" fmla="*/ 3417173 w 6842126"/>
              <a:gd name="connsiteY6683" fmla="*/ 367588 h 5130710"/>
              <a:gd name="connsiteX6684" fmla="*/ 3412463 w 6842126"/>
              <a:gd name="connsiteY6684" fmla="*/ 386651 h 5130710"/>
              <a:gd name="connsiteX6685" fmla="*/ 3415199 w 6842126"/>
              <a:gd name="connsiteY6685" fmla="*/ 385842 h 5130710"/>
              <a:gd name="connsiteX6686" fmla="*/ 3415254 w 6842126"/>
              <a:gd name="connsiteY6686" fmla="*/ 385742 h 5130710"/>
              <a:gd name="connsiteX6687" fmla="*/ 3415084 w 6842126"/>
              <a:gd name="connsiteY6687" fmla="*/ 387351 h 5130710"/>
              <a:gd name="connsiteX6688" fmla="*/ 3406560 w 6842126"/>
              <a:gd name="connsiteY6688" fmla="*/ 447618 h 5130710"/>
              <a:gd name="connsiteX6689" fmla="*/ 3405376 w 6842126"/>
              <a:gd name="connsiteY6689" fmla="*/ 459990 h 5130710"/>
              <a:gd name="connsiteX6690" fmla="*/ 3405222 w 6842126"/>
              <a:gd name="connsiteY6690" fmla="*/ 464059 h 5130710"/>
              <a:gd name="connsiteX6691" fmla="*/ 3407075 w 6842126"/>
              <a:gd name="connsiteY6691" fmla="*/ 455454 h 5130710"/>
              <a:gd name="connsiteX6692" fmla="*/ 3420976 w 6842126"/>
              <a:gd name="connsiteY6692" fmla="*/ 360738 h 5130710"/>
              <a:gd name="connsiteX6693" fmla="*/ 3419238 w 6842126"/>
              <a:gd name="connsiteY6693" fmla="*/ 381878 h 5130710"/>
              <a:gd name="connsiteX6694" fmla="*/ 3419832 w 6842126"/>
              <a:gd name="connsiteY6694" fmla="*/ 377673 h 5130710"/>
              <a:gd name="connsiteX6695" fmla="*/ 3421938 w 6842126"/>
              <a:gd name="connsiteY6695" fmla="*/ 373960 h 5130710"/>
              <a:gd name="connsiteX6696" fmla="*/ 3423108 w 6842126"/>
              <a:gd name="connsiteY6696" fmla="*/ 372778 h 5130710"/>
              <a:gd name="connsiteX6697" fmla="*/ 3424850 w 6842126"/>
              <a:gd name="connsiteY6697" fmla="*/ 356418 h 5130710"/>
              <a:gd name="connsiteX6698" fmla="*/ 3426538 w 6842126"/>
              <a:gd name="connsiteY6698" fmla="*/ 341098 h 5130710"/>
              <a:gd name="connsiteX6699" fmla="*/ 3434180 w 6842126"/>
              <a:gd name="connsiteY6699" fmla="*/ 332168 h 5130710"/>
              <a:gd name="connsiteX6700" fmla="*/ 3436095 w 6842126"/>
              <a:gd name="connsiteY6700" fmla="*/ 333334 h 5130710"/>
              <a:gd name="connsiteX6701" fmla="*/ 3434411 w 6842126"/>
              <a:gd name="connsiteY6701" fmla="*/ 362334 h 5130710"/>
              <a:gd name="connsiteX6702" fmla="*/ 3436069 w 6842126"/>
              <a:gd name="connsiteY6702" fmla="*/ 359644 h 5130710"/>
              <a:gd name="connsiteX6703" fmla="*/ 3436376 w 6842126"/>
              <a:gd name="connsiteY6703" fmla="*/ 364970 h 5130710"/>
              <a:gd name="connsiteX6704" fmla="*/ 3434766 w 6842126"/>
              <a:gd name="connsiteY6704" fmla="*/ 369321 h 5130710"/>
              <a:gd name="connsiteX6705" fmla="*/ 3434158 w 6842126"/>
              <a:gd name="connsiteY6705" fmla="*/ 366494 h 5130710"/>
              <a:gd name="connsiteX6706" fmla="*/ 3433716 w 6842126"/>
              <a:gd name="connsiteY6706" fmla="*/ 373745 h 5130710"/>
              <a:gd name="connsiteX6707" fmla="*/ 3434766 w 6842126"/>
              <a:gd name="connsiteY6707" fmla="*/ 369321 h 5130710"/>
              <a:gd name="connsiteX6708" fmla="*/ 3434467 w 6842126"/>
              <a:gd name="connsiteY6708" fmla="*/ 379431 h 5130710"/>
              <a:gd name="connsiteX6709" fmla="*/ 3434030 w 6842126"/>
              <a:gd name="connsiteY6709" fmla="*/ 385136 h 5130710"/>
              <a:gd name="connsiteX6710" fmla="*/ 3435102 w 6842126"/>
              <a:gd name="connsiteY6710" fmla="*/ 382941 h 5130710"/>
              <a:gd name="connsiteX6711" fmla="*/ 3438579 w 6842126"/>
              <a:gd name="connsiteY6711" fmla="*/ 376500 h 5130710"/>
              <a:gd name="connsiteX6712" fmla="*/ 3440716 w 6842126"/>
              <a:gd name="connsiteY6712" fmla="*/ 358286 h 5130710"/>
              <a:gd name="connsiteX6713" fmla="*/ 3453472 w 6842126"/>
              <a:gd name="connsiteY6713" fmla="*/ 265401 h 5130710"/>
              <a:gd name="connsiteX6714" fmla="*/ 3453437 w 6842126"/>
              <a:gd name="connsiteY6714" fmla="*/ 264300 h 5130710"/>
              <a:gd name="connsiteX6715" fmla="*/ 3453432 w 6842126"/>
              <a:gd name="connsiteY6715" fmla="*/ 264008 h 5130710"/>
              <a:gd name="connsiteX6716" fmla="*/ 3451945 w 6842126"/>
              <a:gd name="connsiteY6716" fmla="*/ 268514 h 5130710"/>
              <a:gd name="connsiteX6717" fmla="*/ 3435749 w 6842126"/>
              <a:gd name="connsiteY6717" fmla="*/ 304625 h 5130710"/>
              <a:gd name="connsiteX6718" fmla="*/ 3425635 w 6842126"/>
              <a:gd name="connsiteY6718" fmla="*/ 336477 h 5130710"/>
              <a:gd name="connsiteX6719" fmla="*/ 3429442 w 6842126"/>
              <a:gd name="connsiteY6719" fmla="*/ 309293 h 5130710"/>
              <a:gd name="connsiteX6720" fmla="*/ 3430992 w 6842126"/>
              <a:gd name="connsiteY6720" fmla="*/ 306021 h 5130710"/>
              <a:gd name="connsiteX6721" fmla="*/ 3440791 w 6842126"/>
              <a:gd name="connsiteY6721" fmla="*/ 283161 h 5130710"/>
              <a:gd name="connsiteX6722" fmla="*/ 3451566 w 6842126"/>
              <a:gd name="connsiteY6722" fmla="*/ 259021 h 5130710"/>
              <a:gd name="connsiteX6723" fmla="*/ 3453686 w 6842126"/>
              <a:gd name="connsiteY6723" fmla="*/ 255249 h 5130710"/>
              <a:gd name="connsiteX6724" fmla="*/ 3453802 w 6842126"/>
              <a:gd name="connsiteY6724" fmla="*/ 252733 h 5130710"/>
              <a:gd name="connsiteX6725" fmla="*/ 3459560 w 6842126"/>
              <a:gd name="connsiteY6725" fmla="*/ 241075 h 5130710"/>
              <a:gd name="connsiteX6726" fmla="*/ 3454794 w 6842126"/>
              <a:gd name="connsiteY6726" fmla="*/ 283535 h 5130710"/>
              <a:gd name="connsiteX6727" fmla="*/ 3448658 w 6842126"/>
              <a:gd name="connsiteY6727" fmla="*/ 339360 h 5130710"/>
              <a:gd name="connsiteX6728" fmla="*/ 3445679 w 6842126"/>
              <a:gd name="connsiteY6728" fmla="*/ 370179 h 5130710"/>
              <a:gd name="connsiteX6729" fmla="*/ 3447086 w 6842126"/>
              <a:gd name="connsiteY6729" fmla="*/ 371272 h 5130710"/>
              <a:gd name="connsiteX6730" fmla="*/ 3450301 w 6842126"/>
              <a:gd name="connsiteY6730" fmla="*/ 375934 h 5130710"/>
              <a:gd name="connsiteX6731" fmla="*/ 3450602 w 6842126"/>
              <a:gd name="connsiteY6731" fmla="*/ 376422 h 5130710"/>
              <a:gd name="connsiteX6732" fmla="*/ 3451449 w 6842126"/>
              <a:gd name="connsiteY6732" fmla="*/ 369139 h 5130710"/>
              <a:gd name="connsiteX6733" fmla="*/ 3453384 w 6842126"/>
              <a:gd name="connsiteY6733" fmla="*/ 350679 h 5130710"/>
              <a:gd name="connsiteX6734" fmla="*/ 3468401 w 6842126"/>
              <a:gd name="connsiteY6734" fmla="*/ 212904 h 5130710"/>
              <a:gd name="connsiteX6735" fmla="*/ 3474668 w 6842126"/>
              <a:gd name="connsiteY6735" fmla="*/ 190318 h 5130710"/>
              <a:gd name="connsiteX6736" fmla="*/ 3474180 w 6842126"/>
              <a:gd name="connsiteY6736" fmla="*/ 197608 h 5130710"/>
              <a:gd name="connsiteX6737" fmla="*/ 3470600 w 6842126"/>
              <a:gd name="connsiteY6737" fmla="*/ 207545 h 5130710"/>
              <a:gd name="connsiteX6738" fmla="*/ 3468685 w 6842126"/>
              <a:gd name="connsiteY6738" fmla="*/ 216103 h 5130710"/>
              <a:gd name="connsiteX6739" fmla="*/ 3472239 w 6842126"/>
              <a:gd name="connsiteY6739" fmla="*/ 214616 h 5130710"/>
              <a:gd name="connsiteX6740" fmla="*/ 3471889 w 6842126"/>
              <a:gd name="connsiteY6740" fmla="*/ 217205 h 5130710"/>
              <a:gd name="connsiteX6741" fmla="*/ 3473279 w 6842126"/>
              <a:gd name="connsiteY6741" fmla="*/ 242500 h 5130710"/>
              <a:gd name="connsiteX6742" fmla="*/ 3477445 w 6842126"/>
              <a:gd name="connsiteY6742" fmla="*/ 206207 h 5130710"/>
              <a:gd name="connsiteX6743" fmla="*/ 3477773 w 6842126"/>
              <a:gd name="connsiteY6743" fmla="*/ 203941 h 5130710"/>
              <a:gd name="connsiteX6744" fmla="*/ 3477921 w 6842126"/>
              <a:gd name="connsiteY6744" fmla="*/ 203648 h 5130710"/>
              <a:gd name="connsiteX6745" fmla="*/ 3480583 w 6842126"/>
              <a:gd name="connsiteY6745" fmla="*/ 196691 h 5130710"/>
              <a:gd name="connsiteX6746" fmla="*/ 3476755 w 6842126"/>
              <a:gd name="connsiteY6746" fmla="*/ 248489 h 5130710"/>
              <a:gd name="connsiteX6747" fmla="*/ 3468937 w 6842126"/>
              <a:gd name="connsiteY6747" fmla="*/ 329102 h 5130710"/>
              <a:gd name="connsiteX6748" fmla="*/ 3467307 w 6842126"/>
              <a:gd name="connsiteY6748" fmla="*/ 338882 h 5130710"/>
              <a:gd name="connsiteX6749" fmla="*/ 3470900 w 6842126"/>
              <a:gd name="connsiteY6749" fmla="*/ 328492 h 5130710"/>
              <a:gd name="connsiteX6750" fmla="*/ 3490528 w 6842126"/>
              <a:gd name="connsiteY6750" fmla="*/ 183601 h 5130710"/>
              <a:gd name="connsiteX6751" fmla="*/ 3474628 w 6842126"/>
              <a:gd name="connsiteY6751" fmla="*/ 340498 h 5130710"/>
              <a:gd name="connsiteX6752" fmla="*/ 3473847 w 6842126"/>
              <a:gd name="connsiteY6752" fmla="*/ 353154 h 5130710"/>
              <a:gd name="connsiteX6753" fmla="*/ 3474067 w 6842126"/>
              <a:gd name="connsiteY6753" fmla="*/ 354895 h 5130710"/>
              <a:gd name="connsiteX6754" fmla="*/ 3474313 w 6842126"/>
              <a:gd name="connsiteY6754" fmla="*/ 354245 h 5130710"/>
              <a:gd name="connsiteX6755" fmla="*/ 3475488 w 6842126"/>
              <a:gd name="connsiteY6755" fmla="*/ 351297 h 5130710"/>
              <a:gd name="connsiteX6756" fmla="*/ 3474547 w 6842126"/>
              <a:gd name="connsiteY6756" fmla="*/ 358683 h 5130710"/>
              <a:gd name="connsiteX6757" fmla="*/ 3474673 w 6842126"/>
              <a:gd name="connsiteY6757" fmla="*/ 359666 h 5130710"/>
              <a:gd name="connsiteX6758" fmla="*/ 3476967 w 6842126"/>
              <a:gd name="connsiteY6758" fmla="*/ 361908 h 5130710"/>
              <a:gd name="connsiteX6759" fmla="*/ 3480846 w 6842126"/>
              <a:gd name="connsiteY6759" fmla="*/ 338567 h 5130710"/>
              <a:gd name="connsiteX6760" fmla="*/ 3490027 w 6842126"/>
              <a:gd name="connsiteY6760" fmla="*/ 268712 h 5130710"/>
              <a:gd name="connsiteX6761" fmla="*/ 3484753 w 6842126"/>
              <a:gd name="connsiteY6761" fmla="*/ 328606 h 5130710"/>
              <a:gd name="connsiteX6762" fmla="*/ 3479650 w 6842126"/>
              <a:gd name="connsiteY6762" fmla="*/ 375097 h 5130710"/>
              <a:gd name="connsiteX6763" fmla="*/ 3480523 w 6842126"/>
              <a:gd name="connsiteY6763" fmla="*/ 371417 h 5130710"/>
              <a:gd name="connsiteX6764" fmla="*/ 3479760 w 6842126"/>
              <a:gd name="connsiteY6764" fmla="*/ 391199 h 5130710"/>
              <a:gd name="connsiteX6765" fmla="*/ 3485923 w 6842126"/>
              <a:gd name="connsiteY6765" fmla="*/ 377781 h 5130710"/>
              <a:gd name="connsiteX6766" fmla="*/ 3491977 w 6842126"/>
              <a:gd name="connsiteY6766" fmla="*/ 360707 h 5130710"/>
              <a:gd name="connsiteX6767" fmla="*/ 3492830 w 6842126"/>
              <a:gd name="connsiteY6767" fmla="*/ 355707 h 5130710"/>
              <a:gd name="connsiteX6768" fmla="*/ 3493821 w 6842126"/>
              <a:gd name="connsiteY6768" fmla="*/ 354315 h 5130710"/>
              <a:gd name="connsiteX6769" fmla="*/ 3496525 w 6842126"/>
              <a:gd name="connsiteY6769" fmla="*/ 352493 h 5130710"/>
              <a:gd name="connsiteX6770" fmla="*/ 3494961 w 6842126"/>
              <a:gd name="connsiteY6770" fmla="*/ 363139 h 5130710"/>
              <a:gd name="connsiteX6771" fmla="*/ 3494717 w 6842126"/>
              <a:gd name="connsiteY6771" fmla="*/ 369021 h 5130710"/>
              <a:gd name="connsiteX6772" fmla="*/ 3492868 w 6842126"/>
              <a:gd name="connsiteY6772" fmla="*/ 390042 h 5130710"/>
              <a:gd name="connsiteX6773" fmla="*/ 3490249 w 6842126"/>
              <a:gd name="connsiteY6773" fmla="*/ 425216 h 5130710"/>
              <a:gd name="connsiteX6774" fmla="*/ 3490086 w 6842126"/>
              <a:gd name="connsiteY6774" fmla="*/ 426777 h 5130710"/>
              <a:gd name="connsiteX6775" fmla="*/ 3493383 w 6842126"/>
              <a:gd name="connsiteY6775" fmla="*/ 417128 h 5130710"/>
              <a:gd name="connsiteX6776" fmla="*/ 3500634 w 6842126"/>
              <a:gd name="connsiteY6776" fmla="*/ 400754 h 5130710"/>
              <a:gd name="connsiteX6777" fmla="*/ 3502680 w 6842126"/>
              <a:gd name="connsiteY6777" fmla="*/ 425738 h 5130710"/>
              <a:gd name="connsiteX6778" fmla="*/ 3527835 w 6842126"/>
              <a:gd name="connsiteY6778" fmla="*/ 381619 h 5130710"/>
              <a:gd name="connsiteX6779" fmla="*/ 3520179 w 6842126"/>
              <a:gd name="connsiteY6779" fmla="*/ 403515 h 5130710"/>
              <a:gd name="connsiteX6780" fmla="*/ 3519685 w 6842126"/>
              <a:gd name="connsiteY6780" fmla="*/ 415542 h 5130710"/>
              <a:gd name="connsiteX6781" fmla="*/ 3518771 w 6842126"/>
              <a:gd name="connsiteY6781" fmla="*/ 432674 h 5130710"/>
              <a:gd name="connsiteX6782" fmla="*/ 3524089 w 6842126"/>
              <a:gd name="connsiteY6782" fmla="*/ 407373 h 5130710"/>
              <a:gd name="connsiteX6783" fmla="*/ 3524547 w 6842126"/>
              <a:gd name="connsiteY6783" fmla="*/ 408752 h 5130710"/>
              <a:gd name="connsiteX6784" fmla="*/ 3526372 w 6842126"/>
              <a:gd name="connsiteY6784" fmla="*/ 430003 h 5130710"/>
              <a:gd name="connsiteX6785" fmla="*/ 3524693 w 6842126"/>
              <a:gd name="connsiteY6785" fmla="*/ 438583 h 5130710"/>
              <a:gd name="connsiteX6786" fmla="*/ 3527919 w 6842126"/>
              <a:gd name="connsiteY6786" fmla="*/ 439221 h 5130710"/>
              <a:gd name="connsiteX6787" fmla="*/ 3529819 w 6842126"/>
              <a:gd name="connsiteY6787" fmla="*/ 440582 h 5130710"/>
              <a:gd name="connsiteX6788" fmla="*/ 3542229 w 6842126"/>
              <a:gd name="connsiteY6788" fmla="*/ 401548 h 5130710"/>
              <a:gd name="connsiteX6789" fmla="*/ 3552227 w 6842126"/>
              <a:gd name="connsiteY6789" fmla="*/ 394642 h 5130710"/>
              <a:gd name="connsiteX6790" fmla="*/ 3570161 w 6842126"/>
              <a:gd name="connsiteY6790" fmla="*/ 357209 h 5130710"/>
              <a:gd name="connsiteX6791" fmla="*/ 3602935 w 6842126"/>
              <a:gd name="connsiteY6791" fmla="*/ 276813 h 5130710"/>
              <a:gd name="connsiteX6792" fmla="*/ 3577216 w 6842126"/>
              <a:gd name="connsiteY6792" fmla="*/ 363111 h 5130710"/>
              <a:gd name="connsiteX6793" fmla="*/ 3561976 w 6842126"/>
              <a:gd name="connsiteY6793" fmla="*/ 406445 h 5130710"/>
              <a:gd name="connsiteX6794" fmla="*/ 3557253 w 6842126"/>
              <a:gd name="connsiteY6794" fmla="*/ 420674 h 5130710"/>
              <a:gd name="connsiteX6795" fmla="*/ 3555546 w 6842126"/>
              <a:gd name="connsiteY6795" fmla="*/ 425601 h 5130710"/>
              <a:gd name="connsiteX6796" fmla="*/ 3563329 w 6842126"/>
              <a:gd name="connsiteY6796" fmla="*/ 425202 h 5130710"/>
              <a:gd name="connsiteX6797" fmla="*/ 3565558 w 6842126"/>
              <a:gd name="connsiteY6797" fmla="*/ 420008 h 5130710"/>
              <a:gd name="connsiteX6798" fmla="*/ 3574330 w 6842126"/>
              <a:gd name="connsiteY6798" fmla="*/ 401052 h 5130710"/>
              <a:gd name="connsiteX6799" fmla="*/ 3579015 w 6842126"/>
              <a:gd name="connsiteY6799" fmla="*/ 398899 h 5130710"/>
              <a:gd name="connsiteX6800" fmla="*/ 3579238 w 6842126"/>
              <a:gd name="connsiteY6800" fmla="*/ 398862 h 5130710"/>
              <a:gd name="connsiteX6801" fmla="*/ 3580632 w 6842126"/>
              <a:gd name="connsiteY6801" fmla="*/ 384538 h 5130710"/>
              <a:gd name="connsiteX6802" fmla="*/ 3583211 w 6842126"/>
              <a:gd name="connsiteY6802" fmla="*/ 375284 h 5130710"/>
              <a:gd name="connsiteX6803" fmla="*/ 3590590 w 6842126"/>
              <a:gd name="connsiteY6803" fmla="*/ 373910 h 5130710"/>
              <a:gd name="connsiteX6804" fmla="*/ 3591918 w 6842126"/>
              <a:gd name="connsiteY6804" fmla="*/ 373651 h 5130710"/>
              <a:gd name="connsiteX6805" fmla="*/ 3594641 w 6842126"/>
              <a:gd name="connsiteY6805" fmla="*/ 363772 h 5130710"/>
              <a:gd name="connsiteX6806" fmla="*/ 3609739 w 6842126"/>
              <a:gd name="connsiteY6806" fmla="*/ 330979 h 5130710"/>
              <a:gd name="connsiteX6807" fmla="*/ 3609625 w 6842126"/>
              <a:gd name="connsiteY6807" fmla="*/ 339484 h 5130710"/>
              <a:gd name="connsiteX6808" fmla="*/ 3619569 w 6842126"/>
              <a:gd name="connsiteY6808" fmla="*/ 336661 h 5130710"/>
              <a:gd name="connsiteX6809" fmla="*/ 3608199 w 6842126"/>
              <a:gd name="connsiteY6809" fmla="*/ 368519 h 5130710"/>
              <a:gd name="connsiteX6810" fmla="*/ 3607649 w 6842126"/>
              <a:gd name="connsiteY6810" fmla="*/ 370574 h 5130710"/>
              <a:gd name="connsiteX6811" fmla="*/ 3610202 w 6842126"/>
              <a:gd name="connsiteY6811" fmla="*/ 370076 h 5130710"/>
              <a:gd name="connsiteX6812" fmla="*/ 3617375 w 6842126"/>
              <a:gd name="connsiteY6812" fmla="*/ 368493 h 5130710"/>
              <a:gd name="connsiteX6813" fmla="*/ 3621232 w 6842126"/>
              <a:gd name="connsiteY6813" fmla="*/ 360005 h 5130710"/>
              <a:gd name="connsiteX6814" fmla="*/ 3622122 w 6842126"/>
              <a:gd name="connsiteY6814" fmla="*/ 358110 h 5130710"/>
              <a:gd name="connsiteX6815" fmla="*/ 3621500 w 6842126"/>
              <a:gd name="connsiteY6815" fmla="*/ 367584 h 5130710"/>
              <a:gd name="connsiteX6816" fmla="*/ 3623955 w 6842126"/>
              <a:gd name="connsiteY6816" fmla="*/ 367042 h 5130710"/>
              <a:gd name="connsiteX6817" fmla="*/ 3627146 w 6842126"/>
              <a:gd name="connsiteY6817" fmla="*/ 348031 h 5130710"/>
              <a:gd name="connsiteX6818" fmla="*/ 3632571 w 6842126"/>
              <a:gd name="connsiteY6818" fmla="*/ 342207 h 5130710"/>
              <a:gd name="connsiteX6819" fmla="*/ 3628779 w 6842126"/>
              <a:gd name="connsiteY6819" fmla="*/ 359037 h 5130710"/>
              <a:gd name="connsiteX6820" fmla="*/ 3684785 w 6842126"/>
              <a:gd name="connsiteY6820" fmla="*/ 230258 h 5130710"/>
              <a:gd name="connsiteX6821" fmla="*/ 3688330 w 6842126"/>
              <a:gd name="connsiteY6821" fmla="*/ 222986 h 5130710"/>
              <a:gd name="connsiteX6822" fmla="*/ 3688328 w 6842126"/>
              <a:gd name="connsiteY6822" fmla="*/ 223459 h 5130710"/>
              <a:gd name="connsiteX6823" fmla="*/ 3683805 w 6842126"/>
              <a:gd name="connsiteY6823" fmla="*/ 265546 h 5130710"/>
              <a:gd name="connsiteX6824" fmla="*/ 3689649 w 6842126"/>
              <a:gd name="connsiteY6824" fmla="*/ 241595 h 5130710"/>
              <a:gd name="connsiteX6825" fmla="*/ 3691986 w 6842126"/>
              <a:gd name="connsiteY6825" fmla="*/ 221425 h 5130710"/>
              <a:gd name="connsiteX6826" fmla="*/ 3693373 w 6842126"/>
              <a:gd name="connsiteY6826" fmla="*/ 212655 h 5130710"/>
              <a:gd name="connsiteX6827" fmla="*/ 3706383 w 6842126"/>
              <a:gd name="connsiteY6827" fmla="*/ 185989 h 5130710"/>
              <a:gd name="connsiteX6828" fmla="*/ 3708337 w 6842126"/>
              <a:gd name="connsiteY6828" fmla="*/ 187334 h 5130710"/>
              <a:gd name="connsiteX6829" fmla="*/ 3708543 w 6842126"/>
              <a:gd name="connsiteY6829" fmla="*/ 184007 h 5130710"/>
              <a:gd name="connsiteX6830" fmla="*/ 3710572 w 6842126"/>
              <a:gd name="connsiteY6830" fmla="*/ 177402 h 5130710"/>
              <a:gd name="connsiteX6831" fmla="*/ 3720295 w 6842126"/>
              <a:gd name="connsiteY6831" fmla="*/ 157473 h 5130710"/>
              <a:gd name="connsiteX6832" fmla="*/ 3719454 w 6842126"/>
              <a:gd name="connsiteY6832" fmla="*/ 165338 h 5130710"/>
              <a:gd name="connsiteX6833" fmla="*/ 3724926 w 6842126"/>
              <a:gd name="connsiteY6833" fmla="*/ 166058 h 5130710"/>
              <a:gd name="connsiteX6834" fmla="*/ 3717449 w 6842126"/>
              <a:gd name="connsiteY6834" fmla="*/ 187584 h 5130710"/>
              <a:gd name="connsiteX6835" fmla="*/ 3728401 w 6842126"/>
              <a:gd name="connsiteY6835" fmla="*/ 166682 h 5130710"/>
              <a:gd name="connsiteX6836" fmla="*/ 3728008 w 6842126"/>
              <a:gd name="connsiteY6836" fmla="*/ 179023 h 5130710"/>
              <a:gd name="connsiteX6837" fmla="*/ 3728153 w 6842126"/>
              <a:gd name="connsiteY6837" fmla="*/ 184289 h 5130710"/>
              <a:gd name="connsiteX6838" fmla="*/ 3698005 w 6842126"/>
              <a:gd name="connsiteY6838" fmla="*/ 252657 h 5130710"/>
              <a:gd name="connsiteX6839" fmla="*/ 3645810 w 6842126"/>
              <a:gd name="connsiteY6839" fmla="*/ 389292 h 5130710"/>
              <a:gd name="connsiteX6840" fmla="*/ 3634045 w 6842126"/>
              <a:gd name="connsiteY6840" fmla="*/ 417318 h 5130710"/>
              <a:gd name="connsiteX6841" fmla="*/ 3632139 w 6842126"/>
              <a:gd name="connsiteY6841" fmla="*/ 422598 h 5130710"/>
              <a:gd name="connsiteX6842" fmla="*/ 3630111 w 6842126"/>
              <a:gd name="connsiteY6842" fmla="*/ 438516 h 5130710"/>
              <a:gd name="connsiteX6843" fmla="*/ 3629716 w 6842126"/>
              <a:gd name="connsiteY6843" fmla="*/ 441481 h 5130710"/>
              <a:gd name="connsiteX6844" fmla="*/ 3632867 w 6842126"/>
              <a:gd name="connsiteY6844" fmla="*/ 438563 h 5130710"/>
              <a:gd name="connsiteX6845" fmla="*/ 3653036 w 6842126"/>
              <a:gd name="connsiteY6845" fmla="*/ 382265 h 5130710"/>
              <a:gd name="connsiteX6846" fmla="*/ 3675952 w 6842126"/>
              <a:gd name="connsiteY6846" fmla="*/ 327790 h 5130710"/>
              <a:gd name="connsiteX6847" fmla="*/ 3683544 w 6842126"/>
              <a:gd name="connsiteY6847" fmla="*/ 323113 h 5130710"/>
              <a:gd name="connsiteX6848" fmla="*/ 3703571 w 6842126"/>
              <a:gd name="connsiteY6848" fmla="*/ 277362 h 5130710"/>
              <a:gd name="connsiteX6849" fmla="*/ 3713545 w 6842126"/>
              <a:gd name="connsiteY6849" fmla="*/ 272158 h 5130710"/>
              <a:gd name="connsiteX6850" fmla="*/ 3714970 w 6842126"/>
              <a:gd name="connsiteY6850" fmla="*/ 269454 h 5130710"/>
              <a:gd name="connsiteX6851" fmla="*/ 3715614 w 6842126"/>
              <a:gd name="connsiteY6851" fmla="*/ 266806 h 5130710"/>
              <a:gd name="connsiteX6852" fmla="*/ 3717707 w 6842126"/>
              <a:gd name="connsiteY6852" fmla="*/ 263179 h 5130710"/>
              <a:gd name="connsiteX6853" fmla="*/ 3718523 w 6842126"/>
              <a:gd name="connsiteY6853" fmla="*/ 263014 h 5130710"/>
              <a:gd name="connsiteX6854" fmla="*/ 3718843 w 6842126"/>
              <a:gd name="connsiteY6854" fmla="*/ 261204 h 5130710"/>
              <a:gd name="connsiteX6855" fmla="*/ 3717707 w 6842126"/>
              <a:gd name="connsiteY6855" fmla="*/ 263179 h 5130710"/>
              <a:gd name="connsiteX6856" fmla="*/ 3716435 w 6842126"/>
              <a:gd name="connsiteY6856" fmla="*/ 263434 h 5130710"/>
              <a:gd name="connsiteX6857" fmla="*/ 3726092 w 6842126"/>
              <a:gd name="connsiteY6857" fmla="*/ 252478 h 5130710"/>
              <a:gd name="connsiteX6858" fmla="*/ 3706038 w 6842126"/>
              <a:gd name="connsiteY6858" fmla="*/ 300271 h 5130710"/>
              <a:gd name="connsiteX6859" fmla="*/ 3708277 w 6842126"/>
              <a:gd name="connsiteY6859" fmla="*/ 310626 h 5130710"/>
              <a:gd name="connsiteX6860" fmla="*/ 3695390 w 6842126"/>
              <a:gd name="connsiteY6860" fmla="*/ 355815 h 5130710"/>
              <a:gd name="connsiteX6861" fmla="*/ 3669980 w 6842126"/>
              <a:gd name="connsiteY6861" fmla="*/ 418982 h 5130710"/>
              <a:gd name="connsiteX6862" fmla="*/ 3677338 w 6842126"/>
              <a:gd name="connsiteY6862" fmla="*/ 416829 h 5130710"/>
              <a:gd name="connsiteX6863" fmla="*/ 3682148 w 6842126"/>
              <a:gd name="connsiteY6863" fmla="*/ 413279 h 5130710"/>
              <a:gd name="connsiteX6864" fmla="*/ 3686505 w 6842126"/>
              <a:gd name="connsiteY6864" fmla="*/ 400839 h 5130710"/>
              <a:gd name="connsiteX6865" fmla="*/ 3700611 w 6842126"/>
              <a:gd name="connsiteY6865" fmla="*/ 358693 h 5130710"/>
              <a:gd name="connsiteX6866" fmla="*/ 3705239 w 6842126"/>
              <a:gd name="connsiteY6866" fmla="*/ 366848 h 5130710"/>
              <a:gd name="connsiteX6867" fmla="*/ 3710945 w 6842126"/>
              <a:gd name="connsiteY6867" fmla="*/ 339776 h 5130710"/>
              <a:gd name="connsiteX6868" fmla="*/ 3738919 w 6842126"/>
              <a:gd name="connsiteY6868" fmla="*/ 261674 h 5130710"/>
              <a:gd name="connsiteX6869" fmla="*/ 3745293 w 6842126"/>
              <a:gd name="connsiteY6869" fmla="*/ 273542 h 5130710"/>
              <a:gd name="connsiteX6870" fmla="*/ 3747357 w 6842126"/>
              <a:gd name="connsiteY6870" fmla="*/ 282393 h 5130710"/>
              <a:gd name="connsiteX6871" fmla="*/ 3772851 w 6842126"/>
              <a:gd name="connsiteY6871" fmla="*/ 226318 h 5130710"/>
              <a:gd name="connsiteX6872" fmla="*/ 3775881 w 6842126"/>
              <a:gd name="connsiteY6872" fmla="*/ 219672 h 5130710"/>
              <a:gd name="connsiteX6873" fmla="*/ 3776435 w 6842126"/>
              <a:gd name="connsiteY6873" fmla="*/ 227521 h 5130710"/>
              <a:gd name="connsiteX6874" fmla="*/ 3776876 w 6842126"/>
              <a:gd name="connsiteY6874" fmla="*/ 230218 h 5130710"/>
              <a:gd name="connsiteX6875" fmla="*/ 3768111 w 6842126"/>
              <a:gd name="connsiteY6875" fmla="*/ 251199 h 5130710"/>
              <a:gd name="connsiteX6876" fmla="*/ 3754709 w 6842126"/>
              <a:gd name="connsiteY6876" fmla="*/ 279355 h 5130710"/>
              <a:gd name="connsiteX6877" fmla="*/ 3749808 w 6842126"/>
              <a:gd name="connsiteY6877" fmla="*/ 292907 h 5130710"/>
              <a:gd name="connsiteX6878" fmla="*/ 3750667 w 6842126"/>
              <a:gd name="connsiteY6878" fmla="*/ 296591 h 5130710"/>
              <a:gd name="connsiteX6879" fmla="*/ 3753559 w 6842126"/>
              <a:gd name="connsiteY6879" fmla="*/ 314078 h 5130710"/>
              <a:gd name="connsiteX6880" fmla="*/ 3754969 w 6842126"/>
              <a:gd name="connsiteY6880" fmla="*/ 315436 h 5130710"/>
              <a:gd name="connsiteX6881" fmla="*/ 3754482 w 6842126"/>
              <a:gd name="connsiteY6881" fmla="*/ 319802 h 5130710"/>
              <a:gd name="connsiteX6882" fmla="*/ 3755765 w 6842126"/>
              <a:gd name="connsiteY6882" fmla="*/ 329155 h 5130710"/>
              <a:gd name="connsiteX6883" fmla="*/ 3750274 w 6842126"/>
              <a:gd name="connsiteY6883" fmla="*/ 367839 h 5130710"/>
              <a:gd name="connsiteX6884" fmla="*/ 3748479 w 6842126"/>
              <a:gd name="connsiteY6884" fmla="*/ 376848 h 5130710"/>
              <a:gd name="connsiteX6885" fmla="*/ 3756785 w 6842126"/>
              <a:gd name="connsiteY6885" fmla="*/ 357424 h 5130710"/>
              <a:gd name="connsiteX6886" fmla="*/ 3769281 w 6842126"/>
              <a:gd name="connsiteY6886" fmla="*/ 341485 h 5130710"/>
              <a:gd name="connsiteX6887" fmla="*/ 3754155 w 6842126"/>
              <a:gd name="connsiteY6887" fmla="*/ 376320 h 5130710"/>
              <a:gd name="connsiteX6888" fmla="*/ 3753956 w 6842126"/>
              <a:gd name="connsiteY6888" fmla="*/ 391285 h 5130710"/>
              <a:gd name="connsiteX6889" fmla="*/ 3746251 w 6842126"/>
              <a:gd name="connsiteY6889" fmla="*/ 404464 h 5130710"/>
              <a:gd name="connsiteX6890" fmla="*/ 3746055 w 6842126"/>
              <a:gd name="connsiteY6890" fmla="*/ 419092 h 5130710"/>
              <a:gd name="connsiteX6891" fmla="*/ 3733277 w 6842126"/>
              <a:gd name="connsiteY6891" fmla="*/ 456118 h 5130710"/>
              <a:gd name="connsiteX6892" fmla="*/ 3730198 w 6842126"/>
              <a:gd name="connsiteY6892" fmla="*/ 465654 h 5130710"/>
              <a:gd name="connsiteX6893" fmla="*/ 3726001 w 6842126"/>
              <a:gd name="connsiteY6893" fmla="*/ 485532 h 5130710"/>
              <a:gd name="connsiteX6894" fmla="*/ 3728181 w 6842126"/>
              <a:gd name="connsiteY6894" fmla="*/ 481663 h 5130710"/>
              <a:gd name="connsiteX6895" fmla="*/ 3737992 w 6842126"/>
              <a:gd name="connsiteY6895" fmla="*/ 457767 h 5130710"/>
              <a:gd name="connsiteX6896" fmla="*/ 3744256 w 6842126"/>
              <a:gd name="connsiteY6896" fmla="*/ 442508 h 5130710"/>
              <a:gd name="connsiteX6897" fmla="*/ 3758546 w 6842126"/>
              <a:gd name="connsiteY6897" fmla="*/ 403494 h 5130710"/>
              <a:gd name="connsiteX6898" fmla="*/ 3762032 w 6842126"/>
              <a:gd name="connsiteY6898" fmla="*/ 395547 h 5130710"/>
              <a:gd name="connsiteX6899" fmla="*/ 3767985 w 6842126"/>
              <a:gd name="connsiteY6899" fmla="*/ 365381 h 5130710"/>
              <a:gd name="connsiteX6900" fmla="*/ 3803200 w 6842126"/>
              <a:gd name="connsiteY6900" fmla="*/ 284441 h 5130710"/>
              <a:gd name="connsiteX6901" fmla="*/ 3820177 w 6842126"/>
              <a:gd name="connsiteY6901" fmla="*/ 264684 h 5130710"/>
              <a:gd name="connsiteX6902" fmla="*/ 3845189 w 6842126"/>
              <a:gd name="connsiteY6902" fmla="*/ 252760 h 5130710"/>
              <a:gd name="connsiteX6903" fmla="*/ 3844375 w 6842126"/>
              <a:gd name="connsiteY6903" fmla="*/ 283231 h 5130710"/>
              <a:gd name="connsiteX6904" fmla="*/ 3847475 w 6842126"/>
              <a:gd name="connsiteY6904" fmla="*/ 297765 h 5130710"/>
              <a:gd name="connsiteX6905" fmla="*/ 3848159 w 6842126"/>
              <a:gd name="connsiteY6905" fmla="*/ 289105 h 5130710"/>
              <a:gd name="connsiteX6906" fmla="*/ 3848685 w 6842126"/>
              <a:gd name="connsiteY6906" fmla="*/ 281075 h 5130710"/>
              <a:gd name="connsiteX6907" fmla="*/ 3849010 w 6842126"/>
              <a:gd name="connsiteY6907" fmla="*/ 278809 h 5130710"/>
              <a:gd name="connsiteX6908" fmla="*/ 3849159 w 6842126"/>
              <a:gd name="connsiteY6908" fmla="*/ 278517 h 5130710"/>
              <a:gd name="connsiteX6909" fmla="*/ 3851821 w 6842126"/>
              <a:gd name="connsiteY6909" fmla="*/ 271561 h 5130710"/>
              <a:gd name="connsiteX6910" fmla="*/ 3849454 w 6842126"/>
              <a:gd name="connsiteY6910" fmla="*/ 303571 h 5130710"/>
              <a:gd name="connsiteX6911" fmla="*/ 3853875 w 6842126"/>
              <a:gd name="connsiteY6911" fmla="*/ 311183 h 5130710"/>
              <a:gd name="connsiteX6912" fmla="*/ 3861766 w 6842126"/>
              <a:gd name="connsiteY6912" fmla="*/ 258470 h 5130710"/>
              <a:gd name="connsiteX6913" fmla="*/ 3856644 w 6842126"/>
              <a:gd name="connsiteY6913" fmla="*/ 322921 h 5130710"/>
              <a:gd name="connsiteX6914" fmla="*/ 3857010 w 6842126"/>
              <a:gd name="connsiteY6914" fmla="*/ 322099 h 5130710"/>
              <a:gd name="connsiteX6915" fmla="*/ 3867557 w 6842126"/>
              <a:gd name="connsiteY6915" fmla="*/ 276477 h 5130710"/>
              <a:gd name="connsiteX6916" fmla="*/ 3865917 w 6842126"/>
              <a:gd name="connsiteY6916" fmla="*/ 291626 h 5130710"/>
              <a:gd name="connsiteX6917" fmla="*/ 3869797 w 6842126"/>
              <a:gd name="connsiteY6917" fmla="*/ 270147 h 5130710"/>
              <a:gd name="connsiteX6918" fmla="*/ 3867557 w 6842126"/>
              <a:gd name="connsiteY6918" fmla="*/ 276477 h 5130710"/>
              <a:gd name="connsiteX6919" fmla="*/ 3869634 w 6842126"/>
              <a:gd name="connsiteY6919" fmla="*/ 253002 h 5130710"/>
              <a:gd name="connsiteX6920" fmla="*/ 3872062 w 6842126"/>
              <a:gd name="connsiteY6920" fmla="*/ 247852 h 5130710"/>
              <a:gd name="connsiteX6921" fmla="*/ 3872785 w 6842126"/>
              <a:gd name="connsiteY6921" fmla="*/ 236942 h 5130710"/>
              <a:gd name="connsiteX6922" fmla="*/ 3875741 w 6842126"/>
              <a:gd name="connsiteY6922" fmla="*/ 212212 h 5130710"/>
              <a:gd name="connsiteX6923" fmla="*/ 3879960 w 6842126"/>
              <a:gd name="connsiteY6923" fmla="*/ 199135 h 5130710"/>
              <a:gd name="connsiteX6924" fmla="*/ 3881955 w 6842126"/>
              <a:gd name="connsiteY6924" fmla="*/ 200876 h 5130710"/>
              <a:gd name="connsiteX6925" fmla="*/ 3892212 w 6842126"/>
              <a:gd name="connsiteY6925" fmla="*/ 168036 h 5130710"/>
              <a:gd name="connsiteX6926" fmla="*/ 3884771 w 6842126"/>
              <a:gd name="connsiteY6926" fmla="*/ 202046 h 5130710"/>
              <a:gd name="connsiteX6927" fmla="*/ 3881955 w 6842126"/>
              <a:gd name="connsiteY6927" fmla="*/ 200876 h 5130710"/>
              <a:gd name="connsiteX6928" fmla="*/ 3893695 w 6842126"/>
              <a:gd name="connsiteY6928" fmla="*/ 157006 h 5130710"/>
              <a:gd name="connsiteX6929" fmla="*/ 3894449 w 6842126"/>
              <a:gd name="connsiteY6929" fmla="*/ 167341 h 5130710"/>
              <a:gd name="connsiteX6930" fmla="*/ 3901339 w 6842126"/>
              <a:gd name="connsiteY6930" fmla="*/ 173724 h 5130710"/>
              <a:gd name="connsiteX6931" fmla="*/ 3897670 w 6842126"/>
              <a:gd name="connsiteY6931" fmla="*/ 210656 h 5130710"/>
              <a:gd name="connsiteX6932" fmla="*/ 3882413 w 6842126"/>
              <a:gd name="connsiteY6932" fmla="*/ 331976 h 5130710"/>
              <a:gd name="connsiteX6933" fmla="*/ 3881306 w 6842126"/>
              <a:gd name="connsiteY6933" fmla="*/ 338177 h 5130710"/>
              <a:gd name="connsiteX6934" fmla="*/ 3881324 w 6842126"/>
              <a:gd name="connsiteY6934" fmla="*/ 338413 h 5130710"/>
              <a:gd name="connsiteX6935" fmla="*/ 3878601 w 6842126"/>
              <a:gd name="connsiteY6935" fmla="*/ 362686 h 5130710"/>
              <a:gd name="connsiteX6936" fmla="*/ 3874859 w 6842126"/>
              <a:gd name="connsiteY6936" fmla="*/ 374329 h 5130710"/>
              <a:gd name="connsiteX6937" fmla="*/ 3865346 w 6842126"/>
              <a:gd name="connsiteY6937" fmla="*/ 427647 h 5130710"/>
              <a:gd name="connsiteX6938" fmla="*/ 3875370 w 6842126"/>
              <a:gd name="connsiteY6938" fmla="*/ 396453 h 5130710"/>
              <a:gd name="connsiteX6939" fmla="*/ 3878601 w 6842126"/>
              <a:gd name="connsiteY6939" fmla="*/ 362686 h 5130710"/>
              <a:gd name="connsiteX6940" fmla="*/ 3884550 w 6842126"/>
              <a:gd name="connsiteY6940" fmla="*/ 350383 h 5130710"/>
              <a:gd name="connsiteX6941" fmla="*/ 3890039 w 6842126"/>
              <a:gd name="connsiteY6941" fmla="*/ 318658 h 5130710"/>
              <a:gd name="connsiteX6942" fmla="*/ 3907901 w 6842126"/>
              <a:gd name="connsiteY6942" fmla="*/ 194868 h 5130710"/>
              <a:gd name="connsiteX6943" fmla="*/ 3918910 w 6842126"/>
              <a:gd name="connsiteY6943" fmla="*/ 123614 h 5130710"/>
              <a:gd name="connsiteX6944" fmla="*/ 3922580 w 6842126"/>
              <a:gd name="connsiteY6944" fmla="*/ 135430 h 5130710"/>
              <a:gd name="connsiteX6945" fmla="*/ 3920798 w 6842126"/>
              <a:gd name="connsiteY6945" fmla="*/ 154732 h 5130710"/>
              <a:gd name="connsiteX6946" fmla="*/ 3920949 w 6842126"/>
              <a:gd name="connsiteY6946" fmla="*/ 228997 h 5130710"/>
              <a:gd name="connsiteX6947" fmla="*/ 3908060 w 6842126"/>
              <a:gd name="connsiteY6947" fmla="*/ 330971 h 5130710"/>
              <a:gd name="connsiteX6948" fmla="*/ 3907269 w 6842126"/>
              <a:gd name="connsiteY6948" fmla="*/ 335256 h 5130710"/>
              <a:gd name="connsiteX6949" fmla="*/ 3907842 w 6842126"/>
              <a:gd name="connsiteY6949" fmla="*/ 336466 h 5130710"/>
              <a:gd name="connsiteX6950" fmla="*/ 3910581 w 6842126"/>
              <a:gd name="connsiteY6950" fmla="*/ 346441 h 5130710"/>
              <a:gd name="connsiteX6951" fmla="*/ 3912855 w 6842126"/>
              <a:gd name="connsiteY6951" fmla="*/ 333862 h 5130710"/>
              <a:gd name="connsiteX6952" fmla="*/ 3933694 w 6842126"/>
              <a:gd name="connsiteY6952" fmla="*/ 212088 h 5130710"/>
              <a:gd name="connsiteX6953" fmla="*/ 3927357 w 6842126"/>
              <a:gd name="connsiteY6953" fmla="*/ 317344 h 5130710"/>
              <a:gd name="connsiteX6954" fmla="*/ 3923103 w 6842126"/>
              <a:gd name="connsiteY6954" fmla="*/ 348085 h 5130710"/>
              <a:gd name="connsiteX6955" fmla="*/ 3926317 w 6842126"/>
              <a:gd name="connsiteY6955" fmla="*/ 343008 h 5130710"/>
              <a:gd name="connsiteX6956" fmla="*/ 3926615 w 6842126"/>
              <a:gd name="connsiteY6956" fmla="*/ 342741 h 5130710"/>
              <a:gd name="connsiteX6957" fmla="*/ 3932726 w 6842126"/>
              <a:gd name="connsiteY6957" fmla="*/ 299230 h 5130710"/>
              <a:gd name="connsiteX6958" fmla="*/ 3944442 w 6842126"/>
              <a:gd name="connsiteY6958" fmla="*/ 219825 h 5130710"/>
              <a:gd name="connsiteX6959" fmla="*/ 3944314 w 6842126"/>
              <a:gd name="connsiteY6959" fmla="*/ 219955 h 5130710"/>
              <a:gd name="connsiteX6960" fmla="*/ 3941370 w 6842126"/>
              <a:gd name="connsiteY6960" fmla="*/ 199542 h 5130710"/>
              <a:gd name="connsiteX6961" fmla="*/ 3945804 w 6842126"/>
              <a:gd name="connsiteY6961" fmla="*/ 201112 h 5130710"/>
              <a:gd name="connsiteX6962" fmla="*/ 3949635 w 6842126"/>
              <a:gd name="connsiteY6962" fmla="*/ 214509 h 5130710"/>
              <a:gd name="connsiteX6963" fmla="*/ 3945102 w 6842126"/>
              <a:gd name="connsiteY6963" fmla="*/ 219150 h 5130710"/>
              <a:gd name="connsiteX6964" fmla="*/ 3938469 w 6842126"/>
              <a:gd name="connsiteY6964" fmla="*/ 298300 h 5130710"/>
              <a:gd name="connsiteX6965" fmla="*/ 3933375 w 6842126"/>
              <a:gd name="connsiteY6965" fmla="*/ 336724 h 5130710"/>
              <a:gd name="connsiteX6966" fmla="*/ 3936335 w 6842126"/>
              <a:gd name="connsiteY6966" fmla="*/ 334088 h 5130710"/>
              <a:gd name="connsiteX6967" fmla="*/ 3938321 w 6842126"/>
              <a:gd name="connsiteY6967" fmla="*/ 337285 h 5130710"/>
              <a:gd name="connsiteX6968" fmla="*/ 3954321 w 6842126"/>
              <a:gd name="connsiteY6968" fmla="*/ 249849 h 5130710"/>
              <a:gd name="connsiteX6969" fmla="*/ 3957503 w 6842126"/>
              <a:gd name="connsiteY6969" fmla="*/ 252045 h 5130710"/>
              <a:gd name="connsiteX6970" fmla="*/ 3962227 w 6842126"/>
              <a:gd name="connsiteY6970" fmla="*/ 222321 h 5130710"/>
              <a:gd name="connsiteX6971" fmla="*/ 3962497 w 6842126"/>
              <a:gd name="connsiteY6971" fmla="*/ 218962 h 5130710"/>
              <a:gd name="connsiteX6972" fmla="*/ 3963623 w 6842126"/>
              <a:gd name="connsiteY6972" fmla="*/ 217730 h 5130710"/>
              <a:gd name="connsiteX6973" fmla="*/ 3968699 w 6842126"/>
              <a:gd name="connsiteY6973" fmla="*/ 207574 h 5130710"/>
              <a:gd name="connsiteX6974" fmla="*/ 3968561 w 6842126"/>
              <a:gd name="connsiteY6974" fmla="*/ 209789 h 5130710"/>
              <a:gd name="connsiteX6975" fmla="*/ 3962263 w 6842126"/>
              <a:gd name="connsiteY6975" fmla="*/ 263196 h 5130710"/>
              <a:gd name="connsiteX6976" fmla="*/ 3963319 w 6842126"/>
              <a:gd name="connsiteY6976" fmla="*/ 269272 h 5130710"/>
              <a:gd name="connsiteX6977" fmla="*/ 3961069 w 6842126"/>
              <a:gd name="connsiteY6977" fmla="*/ 337107 h 5130710"/>
              <a:gd name="connsiteX6978" fmla="*/ 3962197 w 6842126"/>
              <a:gd name="connsiteY6978" fmla="*/ 334578 h 5130710"/>
              <a:gd name="connsiteX6979" fmla="*/ 3976901 w 6842126"/>
              <a:gd name="connsiteY6979" fmla="*/ 224799 h 5130710"/>
              <a:gd name="connsiteX6980" fmla="*/ 3976968 w 6842126"/>
              <a:gd name="connsiteY6980" fmla="*/ 224270 h 5130710"/>
              <a:gd name="connsiteX6981" fmla="*/ 3981486 w 6842126"/>
              <a:gd name="connsiteY6981" fmla="*/ 211553 h 5130710"/>
              <a:gd name="connsiteX6982" fmla="*/ 3982649 w 6842126"/>
              <a:gd name="connsiteY6982" fmla="*/ 205726 h 5130710"/>
              <a:gd name="connsiteX6983" fmla="*/ 3990688 w 6842126"/>
              <a:gd name="connsiteY6983" fmla="*/ 212450 h 5130710"/>
              <a:gd name="connsiteX6984" fmla="*/ 3996730 w 6842126"/>
              <a:gd name="connsiteY6984" fmla="*/ 199582 h 5130710"/>
              <a:gd name="connsiteX6985" fmla="*/ 4004929 w 6842126"/>
              <a:gd name="connsiteY6985" fmla="*/ 194288 h 5130710"/>
              <a:gd name="connsiteX6986" fmla="*/ 3993598 w 6842126"/>
              <a:gd name="connsiteY6986" fmla="*/ 231191 h 5130710"/>
              <a:gd name="connsiteX6987" fmla="*/ 4004381 w 6842126"/>
              <a:gd name="connsiteY6987" fmla="*/ 235374 h 5130710"/>
              <a:gd name="connsiteX6988" fmla="*/ 3995991 w 6842126"/>
              <a:gd name="connsiteY6988" fmla="*/ 255009 h 5130710"/>
              <a:gd name="connsiteX6989" fmla="*/ 4004253 w 6842126"/>
              <a:gd name="connsiteY6989" fmla="*/ 244675 h 5130710"/>
              <a:gd name="connsiteX6990" fmla="*/ 4008106 w 6842126"/>
              <a:gd name="connsiteY6990" fmla="*/ 239351 h 5130710"/>
              <a:gd name="connsiteX6991" fmla="*/ 4010609 w 6842126"/>
              <a:gd name="connsiteY6991" fmla="*/ 229022 h 5130710"/>
              <a:gd name="connsiteX6992" fmla="*/ 4011719 w 6842126"/>
              <a:gd name="connsiteY6992" fmla="*/ 234360 h 5130710"/>
              <a:gd name="connsiteX6993" fmla="*/ 4019033 w 6842126"/>
              <a:gd name="connsiteY6993" fmla="*/ 224246 h 5130710"/>
              <a:gd name="connsiteX6994" fmla="*/ 4027302 w 6842126"/>
              <a:gd name="connsiteY6994" fmla="*/ 209557 h 5130710"/>
              <a:gd name="connsiteX6995" fmla="*/ 4018298 w 6842126"/>
              <a:gd name="connsiteY6995" fmla="*/ 241244 h 5130710"/>
              <a:gd name="connsiteX6996" fmla="*/ 4015213 w 6842126"/>
              <a:gd name="connsiteY6996" fmla="*/ 251189 h 5130710"/>
              <a:gd name="connsiteX6997" fmla="*/ 4015275 w 6842126"/>
              <a:gd name="connsiteY6997" fmla="*/ 251488 h 5130710"/>
              <a:gd name="connsiteX6998" fmla="*/ 4012110 w 6842126"/>
              <a:gd name="connsiteY6998" fmla="*/ 271799 h 5130710"/>
              <a:gd name="connsiteX6999" fmla="*/ 4010825 w 6842126"/>
              <a:gd name="connsiteY6999" fmla="*/ 275144 h 5130710"/>
              <a:gd name="connsiteX7000" fmla="*/ 4015197 w 6842126"/>
              <a:gd name="connsiteY7000" fmla="*/ 270530 h 5130710"/>
              <a:gd name="connsiteX7001" fmla="*/ 4029631 w 6842126"/>
              <a:gd name="connsiteY7001" fmla="*/ 238028 h 5130710"/>
              <a:gd name="connsiteX7002" fmla="*/ 4042610 w 6842126"/>
              <a:gd name="connsiteY7002" fmla="*/ 209220 h 5130710"/>
              <a:gd name="connsiteX7003" fmla="*/ 4051338 w 6842126"/>
              <a:gd name="connsiteY7003" fmla="*/ 191134 h 5130710"/>
              <a:gd name="connsiteX7004" fmla="*/ 4050469 w 6842126"/>
              <a:gd name="connsiteY7004" fmla="*/ 196980 h 5130710"/>
              <a:gd name="connsiteX7005" fmla="*/ 4045977 w 6842126"/>
              <a:gd name="connsiteY7005" fmla="*/ 239439 h 5130710"/>
              <a:gd name="connsiteX7006" fmla="*/ 4040609 w 6842126"/>
              <a:gd name="connsiteY7006" fmla="*/ 261167 h 5130710"/>
              <a:gd name="connsiteX7007" fmla="*/ 4043726 w 6842126"/>
              <a:gd name="connsiteY7007" fmla="*/ 260242 h 5130710"/>
              <a:gd name="connsiteX7008" fmla="*/ 4043789 w 6842126"/>
              <a:gd name="connsiteY7008" fmla="*/ 260131 h 5130710"/>
              <a:gd name="connsiteX7009" fmla="*/ 4043595 w 6842126"/>
              <a:gd name="connsiteY7009" fmla="*/ 261964 h 5130710"/>
              <a:gd name="connsiteX7010" fmla="*/ 4033881 w 6842126"/>
              <a:gd name="connsiteY7010" fmla="*/ 330642 h 5130710"/>
              <a:gd name="connsiteX7011" fmla="*/ 4034032 w 6842126"/>
              <a:gd name="connsiteY7011" fmla="*/ 356162 h 5130710"/>
              <a:gd name="connsiteX7012" fmla="*/ 4039733 w 6842126"/>
              <a:gd name="connsiteY7012" fmla="*/ 316554 h 5130710"/>
              <a:gd name="connsiteX7013" fmla="*/ 4049007 w 6842126"/>
              <a:gd name="connsiteY7013" fmla="*/ 250933 h 5130710"/>
              <a:gd name="connsiteX7014" fmla="*/ 4051407 w 6842126"/>
              <a:gd name="connsiteY7014" fmla="*/ 246700 h 5130710"/>
              <a:gd name="connsiteX7015" fmla="*/ 4057591 w 6842126"/>
              <a:gd name="connsiteY7015" fmla="*/ 240465 h 5130710"/>
              <a:gd name="connsiteX7016" fmla="*/ 4048715 w 6842126"/>
              <a:gd name="connsiteY7016" fmla="*/ 296536 h 5130710"/>
              <a:gd name="connsiteX7017" fmla="*/ 4076997 w 6842126"/>
              <a:gd name="connsiteY7017" fmla="*/ 241255 h 5130710"/>
              <a:gd name="connsiteX7018" fmla="*/ 4088102 w 6842126"/>
              <a:gd name="connsiteY7018" fmla="*/ 255092 h 5130710"/>
              <a:gd name="connsiteX7019" fmla="*/ 4088008 w 6842126"/>
              <a:gd name="connsiteY7019" fmla="*/ 262069 h 5130710"/>
              <a:gd name="connsiteX7020" fmla="*/ 4099471 w 6842126"/>
              <a:gd name="connsiteY7020" fmla="*/ 249161 h 5130710"/>
              <a:gd name="connsiteX7021" fmla="*/ 4111090 w 6842126"/>
              <a:gd name="connsiteY7021" fmla="*/ 224237 h 5130710"/>
              <a:gd name="connsiteX7022" fmla="*/ 4112429 w 6842126"/>
              <a:gd name="connsiteY7022" fmla="*/ 220875 h 5130710"/>
              <a:gd name="connsiteX7023" fmla="*/ 4100249 w 6842126"/>
              <a:gd name="connsiteY7023" fmla="*/ 316519 h 5130710"/>
              <a:gd name="connsiteX7024" fmla="*/ 4104598 w 6842126"/>
              <a:gd name="connsiteY7024" fmla="*/ 321306 h 5130710"/>
              <a:gd name="connsiteX7025" fmla="*/ 4118169 w 6842126"/>
              <a:gd name="connsiteY7025" fmla="*/ 243803 h 5130710"/>
              <a:gd name="connsiteX7026" fmla="*/ 4116923 w 6842126"/>
              <a:gd name="connsiteY7026" fmla="*/ 276041 h 5130710"/>
              <a:gd name="connsiteX7027" fmla="*/ 4113920 w 6842126"/>
              <a:gd name="connsiteY7027" fmla="*/ 299679 h 5130710"/>
              <a:gd name="connsiteX7028" fmla="*/ 4112740 w 6842126"/>
              <a:gd name="connsiteY7028" fmla="*/ 303482 h 5130710"/>
              <a:gd name="connsiteX7029" fmla="*/ 4109142 w 6842126"/>
              <a:gd name="connsiteY7029" fmla="*/ 319938 h 5130710"/>
              <a:gd name="connsiteX7030" fmla="*/ 4111489 w 6842126"/>
              <a:gd name="connsiteY7030" fmla="*/ 318644 h 5130710"/>
              <a:gd name="connsiteX7031" fmla="*/ 4108870 w 6842126"/>
              <a:gd name="connsiteY7031" fmla="*/ 338920 h 5130710"/>
              <a:gd name="connsiteX7032" fmla="*/ 4107413 w 6842126"/>
              <a:gd name="connsiteY7032" fmla="*/ 371224 h 5130710"/>
              <a:gd name="connsiteX7033" fmla="*/ 4110752 w 6842126"/>
              <a:gd name="connsiteY7033" fmla="*/ 351654 h 5130710"/>
              <a:gd name="connsiteX7034" fmla="*/ 4117696 w 6842126"/>
              <a:gd name="connsiteY7034" fmla="*/ 310926 h 5130710"/>
              <a:gd name="connsiteX7035" fmla="*/ 4119471 w 6842126"/>
              <a:gd name="connsiteY7035" fmla="*/ 308342 h 5130710"/>
              <a:gd name="connsiteX7036" fmla="*/ 4124041 w 6842126"/>
              <a:gd name="connsiteY7036" fmla="*/ 302592 h 5130710"/>
              <a:gd name="connsiteX7037" fmla="*/ 4112099 w 6842126"/>
              <a:gd name="connsiteY7037" fmla="*/ 351545 h 5130710"/>
              <a:gd name="connsiteX7038" fmla="*/ 4126593 w 6842126"/>
              <a:gd name="connsiteY7038" fmla="*/ 314392 h 5130710"/>
              <a:gd name="connsiteX7039" fmla="*/ 4141087 w 6842126"/>
              <a:gd name="connsiteY7039" fmla="*/ 277238 h 5130710"/>
              <a:gd name="connsiteX7040" fmla="*/ 4143414 w 6842126"/>
              <a:gd name="connsiteY7040" fmla="*/ 305707 h 5130710"/>
              <a:gd name="connsiteX7041" fmla="*/ 4172084 w 6842126"/>
              <a:gd name="connsiteY7041" fmla="*/ 255429 h 5130710"/>
              <a:gd name="connsiteX7042" fmla="*/ 4151684 w 6842126"/>
              <a:gd name="connsiteY7042" fmla="*/ 329060 h 5130710"/>
              <a:gd name="connsiteX7043" fmla="*/ 4137058 w 6842126"/>
              <a:gd name="connsiteY7043" fmla="*/ 375904 h 5130710"/>
              <a:gd name="connsiteX7044" fmla="*/ 4135200 w 6842126"/>
              <a:gd name="connsiteY7044" fmla="*/ 376051 h 5130710"/>
              <a:gd name="connsiteX7045" fmla="*/ 4134855 w 6842126"/>
              <a:gd name="connsiteY7045" fmla="*/ 376079 h 5130710"/>
              <a:gd name="connsiteX7046" fmla="*/ 4134580 w 6842126"/>
              <a:gd name="connsiteY7046" fmla="*/ 376102 h 5130710"/>
              <a:gd name="connsiteX7047" fmla="*/ 4135200 w 6842126"/>
              <a:gd name="connsiteY7047" fmla="*/ 376051 h 5130710"/>
              <a:gd name="connsiteX7048" fmla="*/ 4136232 w 6842126"/>
              <a:gd name="connsiteY7048" fmla="*/ 375970 h 5130710"/>
              <a:gd name="connsiteX7049" fmla="*/ 4137058 w 6842126"/>
              <a:gd name="connsiteY7049" fmla="*/ 375904 h 5130710"/>
              <a:gd name="connsiteX7050" fmla="*/ 4160365 w 6842126"/>
              <a:gd name="connsiteY7050" fmla="*/ 321404 h 5130710"/>
              <a:gd name="connsiteX7051" fmla="*/ 4162569 w 6842126"/>
              <a:gd name="connsiteY7051" fmla="*/ 320123 h 5130710"/>
              <a:gd name="connsiteX7052" fmla="*/ 4166190 w 6842126"/>
              <a:gd name="connsiteY7052" fmla="*/ 320124 h 5130710"/>
              <a:gd name="connsiteX7053" fmla="*/ 4173195 w 6842126"/>
              <a:gd name="connsiteY7053" fmla="*/ 272607 h 5130710"/>
              <a:gd name="connsiteX7054" fmla="*/ 4177305 w 6842126"/>
              <a:gd name="connsiteY7054" fmla="*/ 278754 h 5130710"/>
              <a:gd name="connsiteX7055" fmla="*/ 4174635 w 6842126"/>
              <a:gd name="connsiteY7055" fmla="*/ 317714 h 5130710"/>
              <a:gd name="connsiteX7056" fmla="*/ 4174337 w 6842126"/>
              <a:gd name="connsiteY7056" fmla="*/ 319879 h 5130710"/>
              <a:gd name="connsiteX7057" fmla="*/ 4174192 w 6842126"/>
              <a:gd name="connsiteY7057" fmla="*/ 322515 h 5130710"/>
              <a:gd name="connsiteX7058" fmla="*/ 4174344 w 6842126"/>
              <a:gd name="connsiteY7058" fmla="*/ 322624 h 5130710"/>
              <a:gd name="connsiteX7059" fmla="*/ 4188486 w 6842126"/>
              <a:gd name="connsiteY7059" fmla="*/ 278140 h 5130710"/>
              <a:gd name="connsiteX7060" fmla="*/ 4199881 w 6842126"/>
              <a:gd name="connsiteY7060" fmla="*/ 270272 h 5130710"/>
              <a:gd name="connsiteX7061" fmla="*/ 4220319 w 6842126"/>
              <a:gd name="connsiteY7061" fmla="*/ 227615 h 5130710"/>
              <a:gd name="connsiteX7062" fmla="*/ 4257665 w 6842126"/>
              <a:gd name="connsiteY7062" fmla="*/ 135996 h 5130710"/>
              <a:gd name="connsiteX7063" fmla="*/ 4228357 w 6842126"/>
              <a:gd name="connsiteY7063" fmla="*/ 234336 h 5130710"/>
              <a:gd name="connsiteX7064" fmla="*/ 4210989 w 6842126"/>
              <a:gd name="connsiteY7064" fmla="*/ 283720 h 5130710"/>
              <a:gd name="connsiteX7065" fmla="*/ 4205052 w 6842126"/>
              <a:gd name="connsiteY7065" fmla="*/ 322522 h 5130710"/>
              <a:gd name="connsiteX7066" fmla="*/ 4225068 w 6842126"/>
              <a:gd name="connsiteY7066" fmla="*/ 277576 h 5130710"/>
              <a:gd name="connsiteX7067" fmla="*/ 4233688 w 6842126"/>
              <a:gd name="connsiteY7067" fmla="*/ 274571 h 5130710"/>
              <a:gd name="connsiteX7068" fmla="*/ 4248214 w 6842126"/>
              <a:gd name="connsiteY7068" fmla="*/ 235091 h 5130710"/>
              <a:gd name="connsiteX7069" fmla="*/ 4265419 w 6842126"/>
              <a:gd name="connsiteY7069" fmla="*/ 197723 h 5130710"/>
              <a:gd name="connsiteX7070" fmla="*/ 4265289 w 6842126"/>
              <a:gd name="connsiteY7070" fmla="*/ 207413 h 5130710"/>
              <a:gd name="connsiteX7071" fmla="*/ 4276623 w 6842126"/>
              <a:gd name="connsiteY7071" fmla="*/ 204196 h 5130710"/>
              <a:gd name="connsiteX7072" fmla="*/ 4253027 w 6842126"/>
              <a:gd name="connsiteY7072" fmla="*/ 280402 h 5130710"/>
              <a:gd name="connsiteX7073" fmla="*/ 4278517 w 6842126"/>
              <a:gd name="connsiteY7073" fmla="*/ 230798 h 5130710"/>
              <a:gd name="connsiteX7074" fmla="*/ 4279529 w 6842126"/>
              <a:gd name="connsiteY7074" fmla="*/ 228639 h 5130710"/>
              <a:gd name="connsiteX7075" fmla="*/ 4277105 w 6842126"/>
              <a:gd name="connsiteY7075" fmla="*/ 265718 h 5130710"/>
              <a:gd name="connsiteX7076" fmla="*/ 4285259 w 6842126"/>
              <a:gd name="connsiteY7076" fmla="*/ 217152 h 5130710"/>
              <a:gd name="connsiteX7077" fmla="*/ 4291438 w 6842126"/>
              <a:gd name="connsiteY7077" fmla="*/ 210515 h 5130710"/>
              <a:gd name="connsiteX7078" fmla="*/ 4287117 w 6842126"/>
              <a:gd name="connsiteY7078" fmla="*/ 229698 h 5130710"/>
              <a:gd name="connsiteX7079" fmla="*/ 4350939 w 6842126"/>
              <a:gd name="connsiteY7079" fmla="*/ 82941 h 5130710"/>
              <a:gd name="connsiteX7080" fmla="*/ 4354981 w 6842126"/>
              <a:gd name="connsiteY7080" fmla="*/ 74658 h 5130710"/>
              <a:gd name="connsiteX7081" fmla="*/ 4354977 w 6842126"/>
              <a:gd name="connsiteY7081" fmla="*/ 75194 h 5130710"/>
              <a:gd name="connsiteX7082" fmla="*/ 4349822 w 6842126"/>
              <a:gd name="connsiteY7082" fmla="*/ 123156 h 5130710"/>
              <a:gd name="connsiteX7083" fmla="*/ 4356483 w 6842126"/>
              <a:gd name="connsiteY7083" fmla="*/ 95862 h 5130710"/>
              <a:gd name="connsiteX7084" fmla="*/ 4359147 w 6842126"/>
              <a:gd name="connsiteY7084" fmla="*/ 72877 h 5130710"/>
              <a:gd name="connsiteX7085" fmla="*/ 4360727 w 6842126"/>
              <a:gd name="connsiteY7085" fmla="*/ 62881 h 5130710"/>
              <a:gd name="connsiteX7086" fmla="*/ 4375553 w 6842126"/>
              <a:gd name="connsiteY7086" fmla="*/ 32496 h 5130710"/>
              <a:gd name="connsiteX7087" fmla="*/ 4377779 w 6842126"/>
              <a:gd name="connsiteY7087" fmla="*/ 34028 h 5130710"/>
              <a:gd name="connsiteX7088" fmla="*/ 4378013 w 6842126"/>
              <a:gd name="connsiteY7088" fmla="*/ 30236 h 5130710"/>
              <a:gd name="connsiteX7089" fmla="*/ 4380327 w 6842126"/>
              <a:gd name="connsiteY7089" fmla="*/ 22711 h 5130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</a:cxnLst>
            <a:rect l="l" t="t" r="r" b="b"/>
            <a:pathLst>
              <a:path w="6842126" h="5130710">
                <a:moveTo>
                  <a:pt x="3311593" y="5124756"/>
                </a:moveTo>
                <a:lnTo>
                  <a:pt x="3310754" y="5126288"/>
                </a:lnTo>
                <a:lnTo>
                  <a:pt x="3305871" y="5130710"/>
                </a:lnTo>
                <a:close/>
                <a:moveTo>
                  <a:pt x="3375155" y="5089948"/>
                </a:moveTo>
                <a:cubicBezTo>
                  <a:pt x="3375537" y="5090955"/>
                  <a:pt x="3375307" y="5091616"/>
                  <a:pt x="3374529" y="5092197"/>
                </a:cubicBezTo>
                <a:cubicBezTo>
                  <a:pt x="3373750" y="5092781"/>
                  <a:pt x="3372422" y="5093282"/>
                  <a:pt x="3370604" y="5093970"/>
                </a:cubicBezTo>
                <a:cubicBezTo>
                  <a:pt x="3369082" y="5089943"/>
                  <a:pt x="3373479" y="5090582"/>
                  <a:pt x="3375155" y="5089948"/>
                </a:cubicBezTo>
                <a:close/>
                <a:moveTo>
                  <a:pt x="3379709" y="5085926"/>
                </a:moveTo>
                <a:cubicBezTo>
                  <a:pt x="3380090" y="5086932"/>
                  <a:pt x="3379861" y="5087595"/>
                  <a:pt x="3379081" y="5088177"/>
                </a:cubicBezTo>
                <a:cubicBezTo>
                  <a:pt x="3378301" y="5088758"/>
                  <a:pt x="3376975" y="5089259"/>
                  <a:pt x="3375155" y="5089948"/>
                </a:cubicBezTo>
                <a:cubicBezTo>
                  <a:pt x="3373634" y="5085921"/>
                  <a:pt x="3378032" y="5086560"/>
                  <a:pt x="3379709" y="5085926"/>
                </a:cubicBezTo>
                <a:close/>
                <a:moveTo>
                  <a:pt x="3573894" y="5083467"/>
                </a:moveTo>
                <a:lnTo>
                  <a:pt x="3573723" y="5084918"/>
                </a:lnTo>
                <a:cubicBezTo>
                  <a:pt x="3573539" y="5086462"/>
                  <a:pt x="3573446" y="5087236"/>
                  <a:pt x="3573585" y="5086077"/>
                </a:cubicBezTo>
                <a:close/>
                <a:moveTo>
                  <a:pt x="3574823" y="5075643"/>
                </a:moveTo>
                <a:cubicBezTo>
                  <a:pt x="3574823" y="5075643"/>
                  <a:pt x="3574641" y="5077189"/>
                  <a:pt x="3574411" y="5079121"/>
                </a:cubicBezTo>
                <a:lnTo>
                  <a:pt x="3573894" y="5083467"/>
                </a:lnTo>
                <a:close/>
                <a:moveTo>
                  <a:pt x="3391000" y="5074373"/>
                </a:moveTo>
                <a:cubicBezTo>
                  <a:pt x="3390147" y="5077187"/>
                  <a:pt x="3388882" y="5078911"/>
                  <a:pt x="3387049" y="5080514"/>
                </a:cubicBezTo>
                <a:cubicBezTo>
                  <a:pt x="3385220" y="5082119"/>
                  <a:pt x="3382824" y="5083599"/>
                  <a:pt x="3379709" y="5085926"/>
                </a:cubicBezTo>
                <a:cubicBezTo>
                  <a:pt x="3381542" y="5080632"/>
                  <a:pt x="3385967" y="5076274"/>
                  <a:pt x="3391000" y="5074373"/>
                </a:cubicBezTo>
                <a:close/>
                <a:moveTo>
                  <a:pt x="3297788" y="5029060"/>
                </a:moveTo>
                <a:cubicBezTo>
                  <a:pt x="3299356" y="5024629"/>
                  <a:pt x="3299081" y="5039495"/>
                  <a:pt x="3299081" y="5039495"/>
                </a:cubicBezTo>
                <a:cubicBezTo>
                  <a:pt x="3294648" y="5037924"/>
                  <a:pt x="3297788" y="5029060"/>
                  <a:pt x="3297788" y="5029060"/>
                </a:cubicBezTo>
                <a:close/>
                <a:moveTo>
                  <a:pt x="3277231" y="5015376"/>
                </a:moveTo>
                <a:lnTo>
                  <a:pt x="3275292" y="5018461"/>
                </a:lnTo>
                <a:lnTo>
                  <a:pt x="3274883" y="5020948"/>
                </a:lnTo>
                <a:close/>
                <a:moveTo>
                  <a:pt x="3169219" y="5013606"/>
                </a:moveTo>
                <a:lnTo>
                  <a:pt x="3169152" y="5014258"/>
                </a:lnTo>
                <a:cubicBezTo>
                  <a:pt x="3168504" y="5014029"/>
                  <a:pt x="3168427" y="5013846"/>
                  <a:pt x="3168800" y="5013686"/>
                </a:cubicBezTo>
                <a:close/>
                <a:moveTo>
                  <a:pt x="4250601" y="5010550"/>
                </a:moveTo>
                <a:lnTo>
                  <a:pt x="4249761" y="5012080"/>
                </a:lnTo>
                <a:lnTo>
                  <a:pt x="4244879" y="5016505"/>
                </a:lnTo>
                <a:close/>
                <a:moveTo>
                  <a:pt x="2573648" y="5010550"/>
                </a:moveTo>
                <a:lnTo>
                  <a:pt x="2572809" y="5012081"/>
                </a:lnTo>
                <a:lnTo>
                  <a:pt x="2567925" y="5016506"/>
                </a:lnTo>
                <a:close/>
                <a:moveTo>
                  <a:pt x="3235216" y="5000008"/>
                </a:moveTo>
                <a:cubicBezTo>
                  <a:pt x="3235339" y="4999911"/>
                  <a:pt x="3235152" y="5000492"/>
                  <a:pt x="3234547" y="5002040"/>
                </a:cubicBezTo>
                <a:lnTo>
                  <a:pt x="3233916" y="5003596"/>
                </a:lnTo>
                <a:lnTo>
                  <a:pt x="3231662" y="5006445"/>
                </a:lnTo>
                <a:cubicBezTo>
                  <a:pt x="3233498" y="5003113"/>
                  <a:pt x="3234974" y="5000203"/>
                  <a:pt x="3235216" y="5000008"/>
                </a:cubicBezTo>
                <a:close/>
                <a:moveTo>
                  <a:pt x="3386129" y="4993007"/>
                </a:moveTo>
                <a:cubicBezTo>
                  <a:pt x="3387457" y="4992504"/>
                  <a:pt x="3387940" y="4992777"/>
                  <a:pt x="3387880" y="4993448"/>
                </a:cubicBezTo>
                <a:cubicBezTo>
                  <a:pt x="3387789" y="4994453"/>
                  <a:pt x="3386471" y="4996352"/>
                  <a:pt x="3384952" y="4997869"/>
                </a:cubicBezTo>
                <a:cubicBezTo>
                  <a:pt x="3383429" y="4999390"/>
                  <a:pt x="3381703" y="5000528"/>
                  <a:pt x="3380788" y="5000010"/>
                </a:cubicBezTo>
                <a:cubicBezTo>
                  <a:pt x="3380788" y="5000010"/>
                  <a:pt x="3382775" y="4994275"/>
                  <a:pt x="3386129" y="4993007"/>
                </a:cubicBezTo>
                <a:close/>
                <a:moveTo>
                  <a:pt x="3470307" y="4989940"/>
                </a:moveTo>
                <a:cubicBezTo>
                  <a:pt x="3463315" y="4992584"/>
                  <a:pt x="3461963" y="4999998"/>
                  <a:pt x="3465599" y="4998624"/>
                </a:cubicBezTo>
                <a:cubicBezTo>
                  <a:pt x="3465599" y="4998624"/>
                  <a:pt x="3471078" y="4992670"/>
                  <a:pt x="3471694" y="4990495"/>
                </a:cubicBezTo>
                <a:cubicBezTo>
                  <a:pt x="3471901" y="4989772"/>
                  <a:pt x="3471565" y="4989466"/>
                  <a:pt x="3470307" y="4989940"/>
                </a:cubicBezTo>
                <a:close/>
                <a:moveTo>
                  <a:pt x="2637211" y="4975744"/>
                </a:moveTo>
                <a:cubicBezTo>
                  <a:pt x="2637593" y="4976749"/>
                  <a:pt x="2637362" y="4977412"/>
                  <a:pt x="2636585" y="4977993"/>
                </a:cubicBezTo>
                <a:cubicBezTo>
                  <a:pt x="2635805" y="4978575"/>
                  <a:pt x="2634478" y="4979077"/>
                  <a:pt x="2632659" y="4979764"/>
                </a:cubicBezTo>
                <a:cubicBezTo>
                  <a:pt x="2631138" y="4975738"/>
                  <a:pt x="2635534" y="4976377"/>
                  <a:pt x="2637211" y="4975744"/>
                </a:cubicBezTo>
                <a:close/>
                <a:moveTo>
                  <a:pt x="4314164" y="4975742"/>
                </a:moveTo>
                <a:cubicBezTo>
                  <a:pt x="4314545" y="4976748"/>
                  <a:pt x="4314315" y="4977410"/>
                  <a:pt x="4313538" y="4977991"/>
                </a:cubicBezTo>
                <a:cubicBezTo>
                  <a:pt x="4312757" y="4978574"/>
                  <a:pt x="4311431" y="4979076"/>
                  <a:pt x="4309613" y="4979764"/>
                </a:cubicBezTo>
                <a:cubicBezTo>
                  <a:pt x="4308091" y="4975737"/>
                  <a:pt x="4312487" y="4976376"/>
                  <a:pt x="4314164" y="4975742"/>
                </a:cubicBezTo>
                <a:close/>
                <a:moveTo>
                  <a:pt x="2641764" y="4971721"/>
                </a:moveTo>
                <a:cubicBezTo>
                  <a:pt x="2642146" y="4972728"/>
                  <a:pt x="2641916" y="4973391"/>
                  <a:pt x="2641136" y="4973972"/>
                </a:cubicBezTo>
                <a:cubicBezTo>
                  <a:pt x="2640358" y="4974553"/>
                  <a:pt x="2639030" y="4975055"/>
                  <a:pt x="2637211" y="4975744"/>
                </a:cubicBezTo>
                <a:cubicBezTo>
                  <a:pt x="2635691" y="4971716"/>
                  <a:pt x="2640087" y="4972356"/>
                  <a:pt x="2641764" y="4971721"/>
                </a:cubicBezTo>
                <a:close/>
                <a:moveTo>
                  <a:pt x="4318717" y="4971720"/>
                </a:moveTo>
                <a:cubicBezTo>
                  <a:pt x="4319099" y="4972726"/>
                  <a:pt x="4318869" y="4973390"/>
                  <a:pt x="4318089" y="4973970"/>
                </a:cubicBezTo>
                <a:cubicBezTo>
                  <a:pt x="4317309" y="4974552"/>
                  <a:pt x="4315982" y="4975054"/>
                  <a:pt x="4314164" y="4975742"/>
                </a:cubicBezTo>
                <a:cubicBezTo>
                  <a:pt x="4312642" y="4971716"/>
                  <a:pt x="4317039" y="4972354"/>
                  <a:pt x="4318717" y="4971720"/>
                </a:cubicBezTo>
                <a:close/>
                <a:moveTo>
                  <a:pt x="2835949" y="4969264"/>
                </a:moveTo>
                <a:lnTo>
                  <a:pt x="2835641" y="4971873"/>
                </a:lnTo>
                <a:cubicBezTo>
                  <a:pt x="2835501" y="4973032"/>
                  <a:pt x="2835594" y="4972258"/>
                  <a:pt x="2835777" y="4970713"/>
                </a:cubicBezTo>
                <a:close/>
                <a:moveTo>
                  <a:pt x="4512901" y="4969261"/>
                </a:moveTo>
                <a:lnTo>
                  <a:pt x="4512731" y="4970711"/>
                </a:lnTo>
                <a:cubicBezTo>
                  <a:pt x="4512547" y="4972257"/>
                  <a:pt x="4512453" y="4973031"/>
                  <a:pt x="4512592" y="4971872"/>
                </a:cubicBezTo>
                <a:close/>
                <a:moveTo>
                  <a:pt x="3438457" y="4964022"/>
                </a:moveTo>
                <a:cubicBezTo>
                  <a:pt x="3437998" y="4965347"/>
                  <a:pt x="3437119" y="4966830"/>
                  <a:pt x="3435902" y="4968151"/>
                </a:cubicBezTo>
                <a:cubicBezTo>
                  <a:pt x="3434683" y="4969473"/>
                  <a:pt x="3433126" y="4970639"/>
                  <a:pt x="3431307" y="4971326"/>
                </a:cubicBezTo>
                <a:cubicBezTo>
                  <a:pt x="3431464" y="4966665"/>
                  <a:pt x="3433423" y="4965926"/>
                  <a:pt x="3438457" y="4964022"/>
                </a:cubicBezTo>
                <a:close/>
                <a:moveTo>
                  <a:pt x="2836880" y="4961439"/>
                </a:moveTo>
                <a:cubicBezTo>
                  <a:pt x="2836880" y="4961439"/>
                  <a:pt x="2836694" y="4962985"/>
                  <a:pt x="2836467" y="4964917"/>
                </a:cubicBezTo>
                <a:lnTo>
                  <a:pt x="2835949" y="4969264"/>
                </a:lnTo>
                <a:close/>
                <a:moveTo>
                  <a:pt x="4513833" y="4961437"/>
                </a:moveTo>
                <a:lnTo>
                  <a:pt x="4512901" y="4969261"/>
                </a:lnTo>
                <a:lnTo>
                  <a:pt x="4513418" y="4964916"/>
                </a:lnTo>
                <a:cubicBezTo>
                  <a:pt x="4513648" y="4962984"/>
                  <a:pt x="4513833" y="4961437"/>
                  <a:pt x="4513833" y="4961437"/>
                </a:cubicBezTo>
                <a:close/>
                <a:moveTo>
                  <a:pt x="4330010" y="4960167"/>
                </a:moveTo>
                <a:cubicBezTo>
                  <a:pt x="4329155" y="4962981"/>
                  <a:pt x="4327891" y="4964705"/>
                  <a:pt x="4326059" y="4966309"/>
                </a:cubicBezTo>
                <a:cubicBezTo>
                  <a:pt x="4324228" y="4967911"/>
                  <a:pt x="4321831" y="4969392"/>
                  <a:pt x="4318717" y="4971720"/>
                </a:cubicBezTo>
                <a:cubicBezTo>
                  <a:pt x="4320551" y="4966425"/>
                  <a:pt x="4324975" y="4962069"/>
                  <a:pt x="4330010" y="4960167"/>
                </a:cubicBezTo>
                <a:close/>
                <a:moveTo>
                  <a:pt x="2653056" y="4960167"/>
                </a:moveTo>
                <a:cubicBezTo>
                  <a:pt x="2652204" y="4962983"/>
                  <a:pt x="2650938" y="4964706"/>
                  <a:pt x="2649106" y="4966310"/>
                </a:cubicBezTo>
                <a:cubicBezTo>
                  <a:pt x="2647275" y="4967913"/>
                  <a:pt x="2644879" y="4969394"/>
                  <a:pt x="2641764" y="4971721"/>
                </a:cubicBezTo>
                <a:cubicBezTo>
                  <a:pt x="2643598" y="4966427"/>
                  <a:pt x="2648023" y="4962069"/>
                  <a:pt x="2653056" y="4960167"/>
                </a:cubicBezTo>
                <a:close/>
                <a:moveTo>
                  <a:pt x="2342691" y="4917723"/>
                </a:moveTo>
                <a:lnTo>
                  <a:pt x="2342417" y="4932590"/>
                </a:lnTo>
                <a:cubicBezTo>
                  <a:pt x="2336414" y="4935451"/>
                  <a:pt x="2335951" y="4920324"/>
                  <a:pt x="2342691" y="4917723"/>
                </a:cubicBezTo>
                <a:close/>
                <a:moveTo>
                  <a:pt x="2559843" y="4914856"/>
                </a:moveTo>
                <a:cubicBezTo>
                  <a:pt x="2561412" y="4910425"/>
                  <a:pt x="2561137" y="4925291"/>
                  <a:pt x="2561137" y="4925291"/>
                </a:cubicBezTo>
                <a:cubicBezTo>
                  <a:pt x="2556703" y="4923720"/>
                  <a:pt x="2559843" y="4914856"/>
                  <a:pt x="2559843" y="4914856"/>
                </a:cubicBezTo>
                <a:close/>
                <a:moveTo>
                  <a:pt x="4236796" y="4914855"/>
                </a:moveTo>
                <a:cubicBezTo>
                  <a:pt x="4238366" y="4910424"/>
                  <a:pt x="4238089" y="4925290"/>
                  <a:pt x="4238089" y="4925290"/>
                </a:cubicBezTo>
                <a:cubicBezTo>
                  <a:pt x="4233655" y="4923718"/>
                  <a:pt x="4236796" y="4914855"/>
                  <a:pt x="4236796" y="4914855"/>
                </a:cubicBezTo>
                <a:close/>
                <a:moveTo>
                  <a:pt x="3538549" y="4906727"/>
                </a:moveTo>
                <a:lnTo>
                  <a:pt x="3518215" y="4931230"/>
                </a:lnTo>
                <a:cubicBezTo>
                  <a:pt x="3519907" y="4928098"/>
                  <a:pt x="3524825" y="4921445"/>
                  <a:pt x="3529413" y="4915829"/>
                </a:cubicBezTo>
                <a:close/>
                <a:moveTo>
                  <a:pt x="3538631" y="4906630"/>
                </a:moveTo>
                <a:lnTo>
                  <a:pt x="3538641" y="4906636"/>
                </a:lnTo>
                <a:lnTo>
                  <a:pt x="3538549" y="4906727"/>
                </a:lnTo>
                <a:close/>
                <a:moveTo>
                  <a:pt x="2539286" y="4901172"/>
                </a:moveTo>
                <a:lnTo>
                  <a:pt x="2537346" y="4904254"/>
                </a:lnTo>
                <a:lnTo>
                  <a:pt x="2536939" y="4906743"/>
                </a:lnTo>
                <a:close/>
                <a:moveTo>
                  <a:pt x="4216239" y="4901169"/>
                </a:moveTo>
                <a:lnTo>
                  <a:pt x="4214299" y="4904253"/>
                </a:lnTo>
                <a:lnTo>
                  <a:pt x="4213891" y="4906742"/>
                </a:lnTo>
                <a:close/>
                <a:moveTo>
                  <a:pt x="2359060" y="4900937"/>
                </a:moveTo>
                <a:lnTo>
                  <a:pt x="2356793" y="4912028"/>
                </a:lnTo>
                <a:cubicBezTo>
                  <a:pt x="2356312" y="4914373"/>
                  <a:pt x="2357032" y="4910856"/>
                  <a:pt x="2357870" y="4906756"/>
                </a:cubicBezTo>
                <a:close/>
                <a:moveTo>
                  <a:pt x="2431275" y="4899402"/>
                </a:moveTo>
                <a:lnTo>
                  <a:pt x="2431207" y="4900054"/>
                </a:lnTo>
                <a:cubicBezTo>
                  <a:pt x="2430561" y="4899824"/>
                  <a:pt x="2430483" y="4899641"/>
                  <a:pt x="2430856" y="4899482"/>
                </a:cubicBezTo>
                <a:close/>
                <a:moveTo>
                  <a:pt x="4108227" y="4899399"/>
                </a:moveTo>
                <a:lnTo>
                  <a:pt x="4108161" y="4900052"/>
                </a:lnTo>
                <a:cubicBezTo>
                  <a:pt x="4107512" y="4899823"/>
                  <a:pt x="4107435" y="4899639"/>
                  <a:pt x="4107808" y="4899481"/>
                </a:cubicBezTo>
                <a:close/>
                <a:moveTo>
                  <a:pt x="2359669" y="4897968"/>
                </a:moveTo>
                <a:cubicBezTo>
                  <a:pt x="2359669" y="4897968"/>
                  <a:pt x="2359430" y="4899140"/>
                  <a:pt x="2359084" y="4900823"/>
                </a:cubicBezTo>
                <a:lnTo>
                  <a:pt x="2359060" y="4900937"/>
                </a:lnTo>
                <a:close/>
                <a:moveTo>
                  <a:pt x="3073899" y="4893174"/>
                </a:moveTo>
                <a:lnTo>
                  <a:pt x="3051601" y="4932086"/>
                </a:lnTo>
                <a:lnTo>
                  <a:pt x="3047745" y="4935731"/>
                </a:lnTo>
                <a:lnTo>
                  <a:pt x="3042883" y="4939710"/>
                </a:lnTo>
                <a:lnTo>
                  <a:pt x="3052471" y="4920201"/>
                </a:lnTo>
                <a:lnTo>
                  <a:pt x="3062397" y="4901971"/>
                </a:lnTo>
                <a:lnTo>
                  <a:pt x="3070469" y="4896080"/>
                </a:lnTo>
                <a:close/>
                <a:moveTo>
                  <a:pt x="2286245" y="4886925"/>
                </a:moveTo>
                <a:cubicBezTo>
                  <a:pt x="2290680" y="4888494"/>
                  <a:pt x="2287279" y="4898098"/>
                  <a:pt x="2287279" y="4898098"/>
                </a:cubicBezTo>
                <a:cubicBezTo>
                  <a:pt x="2285707" y="4902530"/>
                  <a:pt x="2284677" y="4891356"/>
                  <a:pt x="2286245" y="4886925"/>
                </a:cubicBezTo>
                <a:close/>
                <a:moveTo>
                  <a:pt x="2497272" y="4885804"/>
                </a:moveTo>
                <a:cubicBezTo>
                  <a:pt x="2497394" y="4885706"/>
                  <a:pt x="2497207" y="4886287"/>
                  <a:pt x="2496603" y="4887835"/>
                </a:cubicBezTo>
                <a:lnTo>
                  <a:pt x="2495971" y="4889391"/>
                </a:lnTo>
                <a:lnTo>
                  <a:pt x="2493718" y="4892240"/>
                </a:lnTo>
                <a:cubicBezTo>
                  <a:pt x="2495554" y="4888909"/>
                  <a:pt x="2497029" y="4885998"/>
                  <a:pt x="2497272" y="4885804"/>
                </a:cubicBezTo>
                <a:close/>
                <a:moveTo>
                  <a:pt x="4174223" y="4885803"/>
                </a:moveTo>
                <a:cubicBezTo>
                  <a:pt x="4174347" y="4885705"/>
                  <a:pt x="4174160" y="4886285"/>
                  <a:pt x="4173555" y="4887834"/>
                </a:cubicBezTo>
                <a:lnTo>
                  <a:pt x="4172923" y="4889390"/>
                </a:lnTo>
                <a:lnTo>
                  <a:pt x="4170669" y="4892239"/>
                </a:lnTo>
                <a:cubicBezTo>
                  <a:pt x="4172507" y="4888908"/>
                  <a:pt x="4173981" y="4885996"/>
                  <a:pt x="4174223" y="4885803"/>
                </a:cubicBezTo>
                <a:close/>
                <a:moveTo>
                  <a:pt x="3557543" y="4882763"/>
                </a:moveTo>
                <a:cubicBezTo>
                  <a:pt x="3557571" y="4883209"/>
                  <a:pt x="3555071" y="4886609"/>
                  <a:pt x="3548898" y="4894257"/>
                </a:cubicBezTo>
                <a:lnTo>
                  <a:pt x="3538631" y="4906630"/>
                </a:lnTo>
                <a:lnTo>
                  <a:pt x="3536203" y="4905257"/>
                </a:lnTo>
                <a:cubicBezTo>
                  <a:pt x="3547319" y="4892810"/>
                  <a:pt x="3557487" y="4881874"/>
                  <a:pt x="3557543" y="4882763"/>
                </a:cubicBezTo>
                <a:close/>
                <a:moveTo>
                  <a:pt x="2648186" y="4878803"/>
                </a:moveTo>
                <a:cubicBezTo>
                  <a:pt x="2649514" y="4878300"/>
                  <a:pt x="2649997" y="4878572"/>
                  <a:pt x="2649935" y="4879243"/>
                </a:cubicBezTo>
                <a:cubicBezTo>
                  <a:pt x="2649844" y="4880247"/>
                  <a:pt x="2648526" y="4882148"/>
                  <a:pt x="2647007" y="4883665"/>
                </a:cubicBezTo>
                <a:cubicBezTo>
                  <a:pt x="2645485" y="4885185"/>
                  <a:pt x="2643758" y="4886324"/>
                  <a:pt x="2642843" y="4885806"/>
                </a:cubicBezTo>
                <a:cubicBezTo>
                  <a:pt x="2642843" y="4885806"/>
                  <a:pt x="2644831" y="4880071"/>
                  <a:pt x="2648186" y="4878803"/>
                </a:cubicBezTo>
                <a:close/>
                <a:moveTo>
                  <a:pt x="4325138" y="4878801"/>
                </a:moveTo>
                <a:cubicBezTo>
                  <a:pt x="4326467" y="4878299"/>
                  <a:pt x="4326949" y="4878571"/>
                  <a:pt x="4326889" y="4879243"/>
                </a:cubicBezTo>
                <a:cubicBezTo>
                  <a:pt x="4326796" y="4880247"/>
                  <a:pt x="4325479" y="4882147"/>
                  <a:pt x="4323959" y="4883664"/>
                </a:cubicBezTo>
                <a:cubicBezTo>
                  <a:pt x="4322436" y="4885184"/>
                  <a:pt x="4320711" y="4886323"/>
                  <a:pt x="4319795" y="4885805"/>
                </a:cubicBezTo>
                <a:cubicBezTo>
                  <a:pt x="4319795" y="4885805"/>
                  <a:pt x="4321783" y="4880070"/>
                  <a:pt x="4325138" y="4878801"/>
                </a:cubicBezTo>
                <a:close/>
                <a:moveTo>
                  <a:pt x="2732363" y="4875736"/>
                </a:moveTo>
                <a:cubicBezTo>
                  <a:pt x="2725371" y="4878381"/>
                  <a:pt x="2724020" y="4885794"/>
                  <a:pt x="2727655" y="4884420"/>
                </a:cubicBezTo>
                <a:cubicBezTo>
                  <a:pt x="2727655" y="4884420"/>
                  <a:pt x="2733135" y="4878465"/>
                  <a:pt x="2733750" y="4876291"/>
                </a:cubicBezTo>
                <a:cubicBezTo>
                  <a:pt x="2733956" y="4875565"/>
                  <a:pt x="2733620" y="4875261"/>
                  <a:pt x="2732363" y="4875736"/>
                </a:cubicBezTo>
                <a:close/>
                <a:moveTo>
                  <a:pt x="4409314" y="4875735"/>
                </a:moveTo>
                <a:cubicBezTo>
                  <a:pt x="4402323" y="4878379"/>
                  <a:pt x="4400971" y="4885793"/>
                  <a:pt x="4404606" y="4884419"/>
                </a:cubicBezTo>
                <a:cubicBezTo>
                  <a:pt x="4404606" y="4884419"/>
                  <a:pt x="4410087" y="4878464"/>
                  <a:pt x="4410701" y="4876290"/>
                </a:cubicBezTo>
                <a:cubicBezTo>
                  <a:pt x="4410909" y="4875564"/>
                  <a:pt x="4410573" y="4875260"/>
                  <a:pt x="4409314" y="4875735"/>
                </a:cubicBezTo>
                <a:close/>
                <a:moveTo>
                  <a:pt x="3010900" y="4866613"/>
                </a:moveTo>
                <a:lnTo>
                  <a:pt x="3010062" y="4868145"/>
                </a:lnTo>
                <a:lnTo>
                  <a:pt x="3005177" y="4872570"/>
                </a:lnTo>
                <a:close/>
                <a:moveTo>
                  <a:pt x="3483979" y="4859747"/>
                </a:moveTo>
                <a:lnTo>
                  <a:pt x="3480767" y="4862383"/>
                </a:lnTo>
                <a:lnTo>
                  <a:pt x="3478683" y="4864984"/>
                </a:lnTo>
                <a:lnTo>
                  <a:pt x="3468531" y="4878767"/>
                </a:lnTo>
                <a:lnTo>
                  <a:pt x="3481136" y="4864299"/>
                </a:lnTo>
                <a:cubicBezTo>
                  <a:pt x="3483334" y="4861548"/>
                  <a:pt x="3484622" y="4859672"/>
                  <a:pt x="3483979" y="4859747"/>
                </a:cubicBezTo>
                <a:close/>
                <a:moveTo>
                  <a:pt x="2700511" y="4849817"/>
                </a:moveTo>
                <a:cubicBezTo>
                  <a:pt x="2700053" y="4851141"/>
                  <a:pt x="2699173" y="4852624"/>
                  <a:pt x="2697957" y="4853947"/>
                </a:cubicBezTo>
                <a:cubicBezTo>
                  <a:pt x="2696740" y="4855269"/>
                  <a:pt x="2695183" y="4856435"/>
                  <a:pt x="2693363" y="4857121"/>
                </a:cubicBezTo>
                <a:cubicBezTo>
                  <a:pt x="2693520" y="4852461"/>
                  <a:pt x="2695478" y="4851721"/>
                  <a:pt x="2700511" y="4849817"/>
                </a:cubicBezTo>
                <a:close/>
                <a:moveTo>
                  <a:pt x="4377465" y="4849816"/>
                </a:moveTo>
                <a:cubicBezTo>
                  <a:pt x="4377006" y="4851140"/>
                  <a:pt x="4376127" y="4852622"/>
                  <a:pt x="4374909" y="4853946"/>
                </a:cubicBezTo>
                <a:cubicBezTo>
                  <a:pt x="4373691" y="4855268"/>
                  <a:pt x="4372134" y="4856433"/>
                  <a:pt x="4370316" y="4857120"/>
                </a:cubicBezTo>
                <a:cubicBezTo>
                  <a:pt x="4370471" y="4852460"/>
                  <a:pt x="4372430" y="4851719"/>
                  <a:pt x="4377465" y="4849816"/>
                </a:cubicBezTo>
                <a:close/>
                <a:moveTo>
                  <a:pt x="3074464" y="4831806"/>
                </a:moveTo>
                <a:cubicBezTo>
                  <a:pt x="3074845" y="4832810"/>
                  <a:pt x="3074615" y="4833472"/>
                  <a:pt x="3073837" y="4834055"/>
                </a:cubicBezTo>
                <a:cubicBezTo>
                  <a:pt x="3073058" y="4834637"/>
                  <a:pt x="3071730" y="4835139"/>
                  <a:pt x="3069911" y="4835826"/>
                </a:cubicBezTo>
                <a:cubicBezTo>
                  <a:pt x="3068389" y="4831800"/>
                  <a:pt x="3072786" y="4832441"/>
                  <a:pt x="3074464" y="4831806"/>
                </a:cubicBezTo>
                <a:close/>
                <a:moveTo>
                  <a:pt x="3079016" y="4827782"/>
                </a:moveTo>
                <a:cubicBezTo>
                  <a:pt x="3079397" y="4828790"/>
                  <a:pt x="3079166" y="4829452"/>
                  <a:pt x="3078388" y="4830034"/>
                </a:cubicBezTo>
                <a:cubicBezTo>
                  <a:pt x="3077609" y="4830615"/>
                  <a:pt x="3076281" y="4831117"/>
                  <a:pt x="3074464" y="4831806"/>
                </a:cubicBezTo>
                <a:cubicBezTo>
                  <a:pt x="3072942" y="4827780"/>
                  <a:pt x="3077338" y="4828416"/>
                  <a:pt x="3079016" y="4827782"/>
                </a:cubicBezTo>
                <a:close/>
                <a:moveTo>
                  <a:pt x="2262659" y="4822043"/>
                </a:moveTo>
                <a:lnTo>
                  <a:pt x="2263093" y="4824178"/>
                </a:lnTo>
                <a:lnTo>
                  <a:pt x="2259335" y="4829464"/>
                </a:lnTo>
                <a:lnTo>
                  <a:pt x="2259064" y="4828668"/>
                </a:lnTo>
                <a:cubicBezTo>
                  <a:pt x="2259199" y="4824767"/>
                  <a:pt x="2260442" y="4821259"/>
                  <a:pt x="2262659" y="4822043"/>
                </a:cubicBezTo>
                <a:close/>
                <a:moveTo>
                  <a:pt x="3090309" y="4816229"/>
                </a:moveTo>
                <a:cubicBezTo>
                  <a:pt x="3089456" y="4819045"/>
                  <a:pt x="3088188" y="4820768"/>
                  <a:pt x="3086358" y="4822372"/>
                </a:cubicBezTo>
                <a:cubicBezTo>
                  <a:pt x="3084527" y="4823973"/>
                  <a:pt x="3082131" y="4825456"/>
                  <a:pt x="3079016" y="4827782"/>
                </a:cubicBezTo>
                <a:cubicBezTo>
                  <a:pt x="3080849" y="4822490"/>
                  <a:pt x="3085276" y="4818131"/>
                  <a:pt x="3090309" y="4816229"/>
                </a:cubicBezTo>
                <a:close/>
                <a:moveTo>
                  <a:pt x="2349897" y="4808176"/>
                </a:moveTo>
                <a:lnTo>
                  <a:pt x="2345344" y="4812814"/>
                </a:lnTo>
                <a:lnTo>
                  <a:pt x="2340785" y="4819380"/>
                </a:lnTo>
                <a:close/>
                <a:moveTo>
                  <a:pt x="2273632" y="4805148"/>
                </a:moveTo>
                <a:lnTo>
                  <a:pt x="2274470" y="4808170"/>
                </a:lnTo>
                <a:lnTo>
                  <a:pt x="2270765" y="4813381"/>
                </a:lnTo>
                <a:lnTo>
                  <a:pt x="2270131" y="4811806"/>
                </a:lnTo>
                <a:cubicBezTo>
                  <a:pt x="2270172" y="4807872"/>
                  <a:pt x="2271415" y="4804365"/>
                  <a:pt x="2273632" y="4805148"/>
                </a:cubicBezTo>
                <a:close/>
                <a:moveTo>
                  <a:pt x="1604748" y="4803518"/>
                </a:moveTo>
                <a:lnTo>
                  <a:pt x="1604471" y="4818384"/>
                </a:lnTo>
                <a:cubicBezTo>
                  <a:pt x="1598470" y="4821246"/>
                  <a:pt x="1598006" y="4806120"/>
                  <a:pt x="1604748" y="4803518"/>
                </a:cubicBezTo>
                <a:close/>
                <a:moveTo>
                  <a:pt x="1619720" y="4793563"/>
                </a:moveTo>
                <a:lnTo>
                  <a:pt x="1618894" y="4797606"/>
                </a:lnTo>
                <a:cubicBezTo>
                  <a:pt x="1618668" y="4798703"/>
                  <a:pt x="1618607" y="4798996"/>
                  <a:pt x="1618848" y="4797824"/>
                </a:cubicBezTo>
                <a:close/>
                <a:moveTo>
                  <a:pt x="2800605" y="4792523"/>
                </a:moveTo>
                <a:lnTo>
                  <a:pt x="2780272" y="4817026"/>
                </a:lnTo>
                <a:cubicBezTo>
                  <a:pt x="2781963" y="4813894"/>
                  <a:pt x="2786878" y="4807241"/>
                  <a:pt x="2791469" y="4801625"/>
                </a:cubicBezTo>
                <a:close/>
                <a:moveTo>
                  <a:pt x="4477559" y="4792522"/>
                </a:moveTo>
                <a:lnTo>
                  <a:pt x="4457223" y="4817024"/>
                </a:lnTo>
                <a:cubicBezTo>
                  <a:pt x="4458917" y="4813893"/>
                  <a:pt x="4463832" y="4807240"/>
                  <a:pt x="4468421" y="4801624"/>
                </a:cubicBezTo>
                <a:close/>
                <a:moveTo>
                  <a:pt x="2800687" y="4792425"/>
                </a:moveTo>
                <a:lnTo>
                  <a:pt x="2800698" y="4792432"/>
                </a:lnTo>
                <a:lnTo>
                  <a:pt x="2800605" y="4792523"/>
                </a:lnTo>
                <a:close/>
                <a:moveTo>
                  <a:pt x="4477639" y="4792424"/>
                </a:moveTo>
                <a:lnTo>
                  <a:pt x="4477649" y="4792431"/>
                </a:lnTo>
                <a:lnTo>
                  <a:pt x="4477559" y="4792522"/>
                </a:lnTo>
                <a:close/>
                <a:moveTo>
                  <a:pt x="2285344" y="4788515"/>
                </a:moveTo>
                <a:lnTo>
                  <a:pt x="2286053" y="4792014"/>
                </a:lnTo>
                <a:lnTo>
                  <a:pt x="2282283" y="4797246"/>
                </a:lnTo>
                <a:lnTo>
                  <a:pt x="2281474" y="4795040"/>
                </a:lnTo>
                <a:cubicBezTo>
                  <a:pt x="2281515" y="4791106"/>
                  <a:pt x="2282757" y="4787598"/>
                  <a:pt x="2285344" y="4788515"/>
                </a:cubicBezTo>
                <a:close/>
                <a:moveTo>
                  <a:pt x="1621116" y="4786732"/>
                </a:moveTo>
                <a:lnTo>
                  <a:pt x="1619720" y="4793563"/>
                </a:lnTo>
                <a:lnTo>
                  <a:pt x="1619925" y="4792552"/>
                </a:lnTo>
                <a:close/>
                <a:moveTo>
                  <a:pt x="3144366" y="4783880"/>
                </a:moveTo>
                <a:lnTo>
                  <a:pt x="3138879" y="4793883"/>
                </a:lnTo>
                <a:cubicBezTo>
                  <a:pt x="3128143" y="4807536"/>
                  <a:pt x="3117753" y="4821711"/>
                  <a:pt x="3107668" y="4836837"/>
                </a:cubicBezTo>
                <a:lnTo>
                  <a:pt x="3094213" y="4859129"/>
                </a:lnTo>
                <a:lnTo>
                  <a:pt x="3094090" y="4858512"/>
                </a:lnTo>
                <a:cubicBezTo>
                  <a:pt x="3092539" y="4859505"/>
                  <a:pt x="3089237" y="4862240"/>
                  <a:pt x="3083300" y="4867457"/>
                </a:cubicBezTo>
                <a:lnTo>
                  <a:pt x="3079329" y="4870873"/>
                </a:lnTo>
                <a:lnTo>
                  <a:pt x="3083264" y="4863641"/>
                </a:lnTo>
                <a:lnTo>
                  <a:pt x="3110374" y="4817289"/>
                </a:lnTo>
                <a:lnTo>
                  <a:pt x="3125547" y="4803675"/>
                </a:lnTo>
                <a:close/>
                <a:moveTo>
                  <a:pt x="1621726" y="4783762"/>
                </a:moveTo>
                <a:cubicBezTo>
                  <a:pt x="1621726" y="4783762"/>
                  <a:pt x="1621485" y="4784935"/>
                  <a:pt x="1621140" y="4786619"/>
                </a:cubicBezTo>
                <a:lnTo>
                  <a:pt x="1621116" y="4786732"/>
                </a:lnTo>
                <a:close/>
                <a:moveTo>
                  <a:pt x="4012907" y="4778968"/>
                </a:moveTo>
                <a:lnTo>
                  <a:pt x="3990608" y="4817879"/>
                </a:lnTo>
                <a:lnTo>
                  <a:pt x="3986753" y="4821524"/>
                </a:lnTo>
                <a:lnTo>
                  <a:pt x="3981891" y="4825504"/>
                </a:lnTo>
                <a:lnTo>
                  <a:pt x="3991480" y="4805995"/>
                </a:lnTo>
                <a:lnTo>
                  <a:pt x="4001404" y="4787765"/>
                </a:lnTo>
                <a:lnTo>
                  <a:pt x="4009477" y="4781874"/>
                </a:lnTo>
                <a:close/>
                <a:moveTo>
                  <a:pt x="3076977" y="4774888"/>
                </a:moveTo>
                <a:lnTo>
                  <a:pt x="3068333" y="4779762"/>
                </a:lnTo>
                <a:lnTo>
                  <a:pt x="3065637" y="4784930"/>
                </a:lnTo>
                <a:lnTo>
                  <a:pt x="3062876" y="4789058"/>
                </a:lnTo>
                <a:lnTo>
                  <a:pt x="3063118" y="4788875"/>
                </a:lnTo>
                <a:cubicBezTo>
                  <a:pt x="3063708" y="4788438"/>
                  <a:pt x="3064051" y="4788196"/>
                  <a:pt x="3064051" y="4788196"/>
                </a:cubicBezTo>
                <a:close/>
                <a:moveTo>
                  <a:pt x="2243967" y="4773859"/>
                </a:moveTo>
                <a:cubicBezTo>
                  <a:pt x="2245538" y="4769428"/>
                  <a:pt x="2246569" y="4780601"/>
                  <a:pt x="2245001" y="4785033"/>
                </a:cubicBezTo>
                <a:cubicBezTo>
                  <a:pt x="2240567" y="4783461"/>
                  <a:pt x="2238796" y="4772027"/>
                  <a:pt x="2243967" y="4773859"/>
                </a:cubicBezTo>
                <a:close/>
                <a:moveTo>
                  <a:pt x="1548301" y="4772721"/>
                </a:moveTo>
                <a:cubicBezTo>
                  <a:pt x="1552734" y="4774290"/>
                  <a:pt x="1549335" y="4783891"/>
                  <a:pt x="1549335" y="4783891"/>
                </a:cubicBezTo>
                <a:cubicBezTo>
                  <a:pt x="1547764" y="4788325"/>
                  <a:pt x="1546732" y="4777151"/>
                  <a:pt x="1548301" y="4772721"/>
                </a:cubicBezTo>
                <a:close/>
                <a:moveTo>
                  <a:pt x="2819599" y="4768558"/>
                </a:moveTo>
                <a:cubicBezTo>
                  <a:pt x="2819626" y="4769004"/>
                  <a:pt x="2817128" y="4772405"/>
                  <a:pt x="2810954" y="4780053"/>
                </a:cubicBezTo>
                <a:lnTo>
                  <a:pt x="2800687" y="4792425"/>
                </a:lnTo>
                <a:lnTo>
                  <a:pt x="2798260" y="4791051"/>
                </a:lnTo>
                <a:cubicBezTo>
                  <a:pt x="2809375" y="4778607"/>
                  <a:pt x="2819542" y="4767668"/>
                  <a:pt x="2819599" y="4768558"/>
                </a:cubicBezTo>
                <a:close/>
                <a:moveTo>
                  <a:pt x="4496551" y="4768557"/>
                </a:moveTo>
                <a:cubicBezTo>
                  <a:pt x="4496580" y="4769003"/>
                  <a:pt x="4494079" y="4772404"/>
                  <a:pt x="4487908" y="4780051"/>
                </a:cubicBezTo>
                <a:lnTo>
                  <a:pt x="4477639" y="4792424"/>
                </a:lnTo>
                <a:lnTo>
                  <a:pt x="4475211" y="4791051"/>
                </a:lnTo>
                <a:cubicBezTo>
                  <a:pt x="4486329" y="4778605"/>
                  <a:pt x="4496495" y="4767668"/>
                  <a:pt x="4496551" y="4768557"/>
                </a:cubicBezTo>
                <a:close/>
                <a:moveTo>
                  <a:pt x="2272956" y="4752408"/>
                </a:moveTo>
                <a:lnTo>
                  <a:pt x="2272117" y="4753939"/>
                </a:lnTo>
                <a:lnTo>
                  <a:pt x="2267233" y="4758364"/>
                </a:lnTo>
                <a:close/>
                <a:moveTo>
                  <a:pt x="3949907" y="4752407"/>
                </a:moveTo>
                <a:lnTo>
                  <a:pt x="3949069" y="4753938"/>
                </a:lnTo>
                <a:lnTo>
                  <a:pt x="3944185" y="4758363"/>
                </a:lnTo>
                <a:close/>
                <a:moveTo>
                  <a:pt x="2746035" y="4745542"/>
                </a:moveTo>
                <a:lnTo>
                  <a:pt x="2742823" y="4748178"/>
                </a:lnTo>
                <a:lnTo>
                  <a:pt x="2740739" y="4750780"/>
                </a:lnTo>
                <a:lnTo>
                  <a:pt x="2730587" y="4764563"/>
                </a:lnTo>
                <a:lnTo>
                  <a:pt x="2743191" y="4750092"/>
                </a:lnTo>
                <a:cubicBezTo>
                  <a:pt x="2745390" y="4747345"/>
                  <a:pt x="2746677" y="4745467"/>
                  <a:pt x="2746035" y="4745542"/>
                </a:cubicBezTo>
                <a:close/>
                <a:moveTo>
                  <a:pt x="4422989" y="4745541"/>
                </a:moveTo>
                <a:lnTo>
                  <a:pt x="4419774" y="4748177"/>
                </a:lnTo>
                <a:lnTo>
                  <a:pt x="4417691" y="4750779"/>
                </a:lnTo>
                <a:lnTo>
                  <a:pt x="4407541" y="4764562"/>
                </a:lnTo>
                <a:lnTo>
                  <a:pt x="4420144" y="4750091"/>
                </a:lnTo>
                <a:cubicBezTo>
                  <a:pt x="4422341" y="4747343"/>
                  <a:pt x="4423629" y="4745467"/>
                  <a:pt x="4422989" y="4745541"/>
                </a:cubicBezTo>
                <a:close/>
                <a:moveTo>
                  <a:pt x="3106691" y="4740322"/>
                </a:moveTo>
                <a:cubicBezTo>
                  <a:pt x="3106480" y="4739617"/>
                  <a:pt x="3106621" y="4740087"/>
                  <a:pt x="3106898" y="4741029"/>
                </a:cubicBezTo>
                <a:lnTo>
                  <a:pt x="3107601" y="4743393"/>
                </a:lnTo>
                <a:close/>
                <a:moveTo>
                  <a:pt x="2936143" y="4739963"/>
                </a:moveTo>
                <a:lnTo>
                  <a:pt x="2934934" y="4743293"/>
                </a:lnTo>
                <a:lnTo>
                  <a:pt x="2934992" y="4743218"/>
                </a:lnTo>
                <a:cubicBezTo>
                  <a:pt x="2935875" y="4741579"/>
                  <a:pt x="2936308" y="4740304"/>
                  <a:pt x="2936308" y="4740304"/>
                </a:cubicBezTo>
                <a:close/>
                <a:moveTo>
                  <a:pt x="2942352" y="4737553"/>
                </a:moveTo>
                <a:lnTo>
                  <a:pt x="2941294" y="4740080"/>
                </a:lnTo>
                <a:lnTo>
                  <a:pt x="2942201" y="4739605"/>
                </a:lnTo>
                <a:close/>
                <a:moveTo>
                  <a:pt x="3093574" y="4735835"/>
                </a:moveTo>
                <a:lnTo>
                  <a:pt x="3085011" y="4748326"/>
                </a:lnTo>
                <a:cubicBezTo>
                  <a:pt x="3083029" y="4751113"/>
                  <a:pt x="3080054" y="4757010"/>
                  <a:pt x="3076640" y="4763837"/>
                </a:cubicBezTo>
                <a:lnTo>
                  <a:pt x="3075152" y="4766690"/>
                </a:lnTo>
                <a:lnTo>
                  <a:pt x="3086883" y="4751652"/>
                </a:lnTo>
                <a:lnTo>
                  <a:pt x="3093290" y="4736786"/>
                </a:lnTo>
                <a:close/>
                <a:moveTo>
                  <a:pt x="3085438" y="4734864"/>
                </a:moveTo>
                <a:cubicBezTo>
                  <a:pt x="3086764" y="4734361"/>
                  <a:pt x="3087249" y="4734635"/>
                  <a:pt x="3087187" y="4735305"/>
                </a:cubicBezTo>
                <a:cubicBezTo>
                  <a:pt x="3087095" y="4736311"/>
                  <a:pt x="3085779" y="4738209"/>
                  <a:pt x="3084258" y="4739727"/>
                </a:cubicBezTo>
                <a:cubicBezTo>
                  <a:pt x="3082736" y="4741246"/>
                  <a:pt x="3081010" y="4742385"/>
                  <a:pt x="3080094" y="4741868"/>
                </a:cubicBezTo>
                <a:cubicBezTo>
                  <a:pt x="3080094" y="4741868"/>
                  <a:pt x="3082082" y="4736132"/>
                  <a:pt x="3085438" y="4734864"/>
                </a:cubicBezTo>
                <a:close/>
                <a:moveTo>
                  <a:pt x="3169613" y="4731798"/>
                </a:moveTo>
                <a:lnTo>
                  <a:pt x="3165891" y="4734164"/>
                </a:lnTo>
                <a:lnTo>
                  <a:pt x="3165051" y="4735011"/>
                </a:lnTo>
                <a:lnTo>
                  <a:pt x="3163275" y="4737647"/>
                </a:lnTo>
                <a:cubicBezTo>
                  <a:pt x="3162517" y="4739659"/>
                  <a:pt x="3163088" y="4741169"/>
                  <a:pt x="3164906" y="4740482"/>
                </a:cubicBezTo>
                <a:cubicBezTo>
                  <a:pt x="3164906" y="4740482"/>
                  <a:pt x="3170385" y="4734528"/>
                  <a:pt x="3171003" y="4732353"/>
                </a:cubicBezTo>
                <a:cubicBezTo>
                  <a:pt x="3171207" y="4731629"/>
                  <a:pt x="3170873" y="4731324"/>
                  <a:pt x="3169613" y="4731798"/>
                </a:cubicBezTo>
                <a:close/>
                <a:moveTo>
                  <a:pt x="2348917" y="4725373"/>
                </a:moveTo>
                <a:lnTo>
                  <a:pt x="2349862" y="4729095"/>
                </a:lnTo>
                <a:cubicBezTo>
                  <a:pt x="2349481" y="4731273"/>
                  <a:pt x="2347899" y="4733986"/>
                  <a:pt x="2344047" y="4737816"/>
                </a:cubicBezTo>
                <a:cubicBezTo>
                  <a:pt x="2345613" y="4736916"/>
                  <a:pt x="2345454" y="4735456"/>
                  <a:pt x="2344407" y="4734046"/>
                </a:cubicBezTo>
                <a:lnTo>
                  <a:pt x="2343265" y="4733247"/>
                </a:lnTo>
                <a:close/>
                <a:moveTo>
                  <a:pt x="4013471" y="4717598"/>
                </a:moveTo>
                <a:cubicBezTo>
                  <a:pt x="4013852" y="4718605"/>
                  <a:pt x="4013623" y="4719267"/>
                  <a:pt x="4012844" y="4719849"/>
                </a:cubicBezTo>
                <a:cubicBezTo>
                  <a:pt x="4012065" y="4720431"/>
                  <a:pt x="4010737" y="4720934"/>
                  <a:pt x="4008919" y="4721621"/>
                </a:cubicBezTo>
                <a:cubicBezTo>
                  <a:pt x="4007397" y="4717595"/>
                  <a:pt x="4011794" y="4718233"/>
                  <a:pt x="4013471" y="4717598"/>
                </a:cubicBezTo>
                <a:close/>
                <a:moveTo>
                  <a:pt x="4018023" y="4713577"/>
                </a:moveTo>
                <a:cubicBezTo>
                  <a:pt x="4018405" y="4714585"/>
                  <a:pt x="4018176" y="4715247"/>
                  <a:pt x="4017396" y="4715827"/>
                </a:cubicBezTo>
                <a:cubicBezTo>
                  <a:pt x="4016617" y="4716409"/>
                  <a:pt x="4015289" y="4716912"/>
                  <a:pt x="4013471" y="4717598"/>
                </a:cubicBezTo>
                <a:cubicBezTo>
                  <a:pt x="4011950" y="4713574"/>
                  <a:pt x="4016346" y="4714211"/>
                  <a:pt x="4018023" y="4713577"/>
                </a:cubicBezTo>
                <a:close/>
                <a:moveTo>
                  <a:pt x="1524714" y="4707839"/>
                </a:moveTo>
                <a:lnTo>
                  <a:pt x="1525147" y="4709973"/>
                </a:lnTo>
                <a:lnTo>
                  <a:pt x="1521390" y="4715258"/>
                </a:lnTo>
                <a:lnTo>
                  <a:pt x="1521120" y="4714464"/>
                </a:lnTo>
                <a:cubicBezTo>
                  <a:pt x="1521253" y="4710563"/>
                  <a:pt x="1522498" y="4707054"/>
                  <a:pt x="1524714" y="4707839"/>
                </a:cubicBezTo>
                <a:close/>
                <a:moveTo>
                  <a:pt x="4029317" y="4702023"/>
                </a:moveTo>
                <a:cubicBezTo>
                  <a:pt x="4028464" y="4704839"/>
                  <a:pt x="4027197" y="4706563"/>
                  <a:pt x="4025366" y="4708166"/>
                </a:cubicBezTo>
                <a:cubicBezTo>
                  <a:pt x="4023535" y="4709768"/>
                  <a:pt x="4021138" y="4711249"/>
                  <a:pt x="4018023" y="4713577"/>
                </a:cubicBezTo>
                <a:cubicBezTo>
                  <a:pt x="4019857" y="4708282"/>
                  <a:pt x="4024283" y="4703926"/>
                  <a:pt x="4029317" y="4702023"/>
                </a:cubicBezTo>
                <a:close/>
                <a:moveTo>
                  <a:pt x="3150337" y="4695095"/>
                </a:moveTo>
                <a:lnTo>
                  <a:pt x="3147648" y="4697544"/>
                </a:lnTo>
                <a:lnTo>
                  <a:pt x="3140451" y="4706937"/>
                </a:lnTo>
                <a:lnTo>
                  <a:pt x="3135117" y="4711214"/>
                </a:lnTo>
                <a:lnTo>
                  <a:pt x="3123683" y="4726913"/>
                </a:lnTo>
                <a:lnTo>
                  <a:pt x="3132485" y="4717891"/>
                </a:lnTo>
                <a:lnTo>
                  <a:pt x="3146138" y="4704405"/>
                </a:lnTo>
                <a:lnTo>
                  <a:pt x="3149216" y="4697392"/>
                </a:lnTo>
                <a:close/>
                <a:moveTo>
                  <a:pt x="1741424" y="4692321"/>
                </a:moveTo>
                <a:cubicBezTo>
                  <a:pt x="1741424" y="4692321"/>
                  <a:pt x="1738888" y="4708723"/>
                  <a:pt x="1739521" y="4704624"/>
                </a:cubicBezTo>
                <a:cubicBezTo>
                  <a:pt x="1739733" y="4703258"/>
                  <a:pt x="1740296" y="4699612"/>
                  <a:pt x="1741424" y="4692321"/>
                </a:cubicBezTo>
                <a:close/>
                <a:moveTo>
                  <a:pt x="1535687" y="4690943"/>
                </a:moveTo>
                <a:lnTo>
                  <a:pt x="1536525" y="4693963"/>
                </a:lnTo>
                <a:lnTo>
                  <a:pt x="1532821" y="4699177"/>
                </a:lnTo>
                <a:lnTo>
                  <a:pt x="1532186" y="4697602"/>
                </a:lnTo>
                <a:cubicBezTo>
                  <a:pt x="1532227" y="4693668"/>
                  <a:pt x="1533470" y="4690158"/>
                  <a:pt x="1535687" y="4690943"/>
                </a:cubicBezTo>
                <a:close/>
                <a:moveTo>
                  <a:pt x="2315776" y="4690683"/>
                </a:moveTo>
                <a:lnTo>
                  <a:pt x="2312682" y="4692800"/>
                </a:lnTo>
                <a:lnTo>
                  <a:pt x="2296009" y="4716583"/>
                </a:lnTo>
                <a:lnTo>
                  <a:pt x="2322577" y="4690772"/>
                </a:lnTo>
                <a:close/>
                <a:moveTo>
                  <a:pt x="3742005" y="4675230"/>
                </a:moveTo>
                <a:cubicBezTo>
                  <a:pt x="3742843" y="4674913"/>
                  <a:pt x="3743256" y="4676004"/>
                  <a:pt x="3743459" y="4677172"/>
                </a:cubicBezTo>
                <a:cubicBezTo>
                  <a:pt x="3743660" y="4678342"/>
                  <a:pt x="3743654" y="4679591"/>
                  <a:pt x="3743654" y="4679591"/>
                </a:cubicBezTo>
                <a:cubicBezTo>
                  <a:pt x="3740298" y="4680861"/>
                  <a:pt x="3740327" y="4675864"/>
                  <a:pt x="3742005" y="4675230"/>
                </a:cubicBezTo>
                <a:close/>
                <a:moveTo>
                  <a:pt x="1547399" y="4674309"/>
                </a:moveTo>
                <a:lnTo>
                  <a:pt x="1548107" y="4677809"/>
                </a:lnTo>
                <a:lnTo>
                  <a:pt x="1544338" y="4683041"/>
                </a:lnTo>
                <a:lnTo>
                  <a:pt x="1543529" y="4680836"/>
                </a:lnTo>
                <a:cubicBezTo>
                  <a:pt x="1543570" y="4676902"/>
                  <a:pt x="1544813" y="4673392"/>
                  <a:pt x="1547399" y="4674309"/>
                </a:cubicBezTo>
                <a:close/>
                <a:moveTo>
                  <a:pt x="3229120" y="4672374"/>
                </a:moveTo>
                <a:cubicBezTo>
                  <a:pt x="3227442" y="4673007"/>
                  <a:pt x="3228203" y="4675020"/>
                  <a:pt x="3226526" y="4675655"/>
                </a:cubicBezTo>
                <a:lnTo>
                  <a:pt x="3226253" y="4676581"/>
                </a:lnTo>
                <a:lnTo>
                  <a:pt x="3226797" y="4676483"/>
                </a:lnTo>
                <a:lnTo>
                  <a:pt x="3229973" y="4673456"/>
                </a:lnTo>
                <a:lnTo>
                  <a:pt x="3229981" y="4672513"/>
                </a:lnTo>
                <a:close/>
                <a:moveTo>
                  <a:pt x="2406422" y="4669677"/>
                </a:moveTo>
                <a:lnTo>
                  <a:pt x="2400934" y="4679679"/>
                </a:lnTo>
                <a:cubicBezTo>
                  <a:pt x="2390198" y="4693332"/>
                  <a:pt x="2379808" y="4707507"/>
                  <a:pt x="2369725" y="4722633"/>
                </a:cubicBezTo>
                <a:lnTo>
                  <a:pt x="2356269" y="4744925"/>
                </a:lnTo>
                <a:lnTo>
                  <a:pt x="2356145" y="4744307"/>
                </a:lnTo>
                <a:cubicBezTo>
                  <a:pt x="2354594" y="4745301"/>
                  <a:pt x="2351294" y="4748033"/>
                  <a:pt x="2345354" y="4753252"/>
                </a:cubicBezTo>
                <a:lnTo>
                  <a:pt x="2341384" y="4756667"/>
                </a:lnTo>
                <a:lnTo>
                  <a:pt x="2345320" y="4749437"/>
                </a:lnTo>
                <a:lnTo>
                  <a:pt x="2372429" y="4703084"/>
                </a:lnTo>
                <a:lnTo>
                  <a:pt x="2387601" y="4689471"/>
                </a:lnTo>
                <a:close/>
                <a:moveTo>
                  <a:pt x="4083375" y="4669675"/>
                </a:moveTo>
                <a:lnTo>
                  <a:pt x="4077886" y="4679678"/>
                </a:lnTo>
                <a:cubicBezTo>
                  <a:pt x="4067151" y="4693331"/>
                  <a:pt x="4056760" y="4707506"/>
                  <a:pt x="4046676" y="4722632"/>
                </a:cubicBezTo>
                <a:lnTo>
                  <a:pt x="4033220" y="4744924"/>
                </a:lnTo>
                <a:lnTo>
                  <a:pt x="4033099" y="4744305"/>
                </a:lnTo>
                <a:cubicBezTo>
                  <a:pt x="4031547" y="4745300"/>
                  <a:pt x="4028246" y="4748032"/>
                  <a:pt x="4022307" y="4753252"/>
                </a:cubicBezTo>
                <a:lnTo>
                  <a:pt x="4018336" y="4756665"/>
                </a:lnTo>
                <a:lnTo>
                  <a:pt x="4022271" y="4749436"/>
                </a:lnTo>
                <a:lnTo>
                  <a:pt x="4049381" y="4703084"/>
                </a:lnTo>
                <a:lnTo>
                  <a:pt x="4064554" y="4689468"/>
                </a:lnTo>
                <a:close/>
                <a:moveTo>
                  <a:pt x="4015985" y="4660681"/>
                </a:moveTo>
                <a:lnTo>
                  <a:pt x="4007341" y="4665556"/>
                </a:lnTo>
                <a:lnTo>
                  <a:pt x="4004645" y="4670725"/>
                </a:lnTo>
                <a:lnTo>
                  <a:pt x="4001883" y="4674853"/>
                </a:lnTo>
                <a:lnTo>
                  <a:pt x="4002128" y="4674668"/>
                </a:lnTo>
                <a:cubicBezTo>
                  <a:pt x="4002715" y="4674232"/>
                  <a:pt x="4003059" y="4673990"/>
                  <a:pt x="4003059" y="4673990"/>
                </a:cubicBezTo>
                <a:close/>
                <a:moveTo>
                  <a:pt x="1506024" y="4659655"/>
                </a:moveTo>
                <a:cubicBezTo>
                  <a:pt x="1507594" y="4655224"/>
                  <a:pt x="1508625" y="4666397"/>
                  <a:pt x="1507056" y="4670828"/>
                </a:cubicBezTo>
                <a:cubicBezTo>
                  <a:pt x="1502622" y="4669258"/>
                  <a:pt x="1500851" y="4657822"/>
                  <a:pt x="1506024" y="4659655"/>
                </a:cubicBezTo>
                <a:close/>
                <a:moveTo>
                  <a:pt x="4045698" y="4626117"/>
                </a:moveTo>
                <a:cubicBezTo>
                  <a:pt x="4045487" y="4625411"/>
                  <a:pt x="4045628" y="4625882"/>
                  <a:pt x="4045905" y="4626823"/>
                </a:cubicBezTo>
                <a:lnTo>
                  <a:pt x="4046611" y="4629186"/>
                </a:lnTo>
                <a:close/>
                <a:moveTo>
                  <a:pt x="4024446" y="4620658"/>
                </a:moveTo>
                <a:cubicBezTo>
                  <a:pt x="4025773" y="4620156"/>
                  <a:pt x="4026257" y="4620429"/>
                  <a:pt x="4026194" y="4621100"/>
                </a:cubicBezTo>
                <a:cubicBezTo>
                  <a:pt x="4026103" y="4622105"/>
                  <a:pt x="4024788" y="4624004"/>
                  <a:pt x="4023267" y="4625522"/>
                </a:cubicBezTo>
                <a:cubicBezTo>
                  <a:pt x="4021745" y="4627041"/>
                  <a:pt x="4020016" y="4628180"/>
                  <a:pt x="4019102" y="4627662"/>
                </a:cubicBezTo>
                <a:cubicBezTo>
                  <a:pt x="4019102" y="4627662"/>
                  <a:pt x="4021090" y="4621927"/>
                  <a:pt x="4024446" y="4620658"/>
                </a:cubicBezTo>
                <a:close/>
                <a:moveTo>
                  <a:pt x="2431940" y="4617702"/>
                </a:moveTo>
                <a:lnTo>
                  <a:pt x="2426451" y="4625389"/>
                </a:lnTo>
                <a:lnTo>
                  <a:pt x="2426961" y="4626277"/>
                </a:lnTo>
                <a:cubicBezTo>
                  <a:pt x="2426961" y="4626277"/>
                  <a:pt x="2432441" y="4620323"/>
                  <a:pt x="2433058" y="4618150"/>
                </a:cubicBezTo>
                <a:close/>
                <a:moveTo>
                  <a:pt x="4108622" y="4617593"/>
                </a:moveTo>
                <a:lnTo>
                  <a:pt x="4104899" y="4619959"/>
                </a:lnTo>
                <a:lnTo>
                  <a:pt x="4104059" y="4620803"/>
                </a:lnTo>
                <a:lnTo>
                  <a:pt x="4102282" y="4623442"/>
                </a:lnTo>
                <a:cubicBezTo>
                  <a:pt x="4101525" y="4625454"/>
                  <a:pt x="4102096" y="4626962"/>
                  <a:pt x="4103914" y="4626276"/>
                </a:cubicBezTo>
                <a:cubicBezTo>
                  <a:pt x="4103914" y="4626276"/>
                  <a:pt x="4109393" y="4620322"/>
                  <a:pt x="4110010" y="4618148"/>
                </a:cubicBezTo>
                <a:cubicBezTo>
                  <a:pt x="4110215" y="4617422"/>
                  <a:pt x="4109880" y="4617118"/>
                  <a:pt x="4108622" y="4617593"/>
                </a:cubicBezTo>
                <a:close/>
                <a:moveTo>
                  <a:pt x="1610973" y="4611167"/>
                </a:moveTo>
                <a:lnTo>
                  <a:pt x="1611918" y="4614891"/>
                </a:lnTo>
                <a:cubicBezTo>
                  <a:pt x="1611536" y="4617068"/>
                  <a:pt x="1609953" y="4619780"/>
                  <a:pt x="1606102" y="4623611"/>
                </a:cubicBezTo>
                <a:cubicBezTo>
                  <a:pt x="1607668" y="4622712"/>
                  <a:pt x="1607509" y="4621251"/>
                  <a:pt x="1606462" y="4619843"/>
                </a:cubicBezTo>
                <a:lnTo>
                  <a:pt x="1605320" y="4619043"/>
                </a:lnTo>
                <a:close/>
                <a:moveTo>
                  <a:pt x="2398427" y="4608776"/>
                </a:moveTo>
                <a:lnTo>
                  <a:pt x="2391780" y="4615077"/>
                </a:lnTo>
                <a:lnTo>
                  <a:pt x="2384595" y="4623330"/>
                </a:lnTo>
                <a:lnTo>
                  <a:pt x="2374726" y="4640107"/>
                </a:lnTo>
                <a:lnTo>
                  <a:pt x="2388622" y="4626607"/>
                </a:lnTo>
                <a:lnTo>
                  <a:pt x="2392996" y="4619863"/>
                </a:lnTo>
                <a:close/>
                <a:moveTo>
                  <a:pt x="1913940" y="4594892"/>
                </a:moveTo>
                <a:lnTo>
                  <a:pt x="1893355" y="4627261"/>
                </a:lnTo>
                <a:lnTo>
                  <a:pt x="1876763" y="4645226"/>
                </a:lnTo>
                <a:lnTo>
                  <a:pt x="1885645" y="4630136"/>
                </a:lnTo>
                <a:close/>
                <a:moveTo>
                  <a:pt x="4089345" y="4580890"/>
                </a:moveTo>
                <a:lnTo>
                  <a:pt x="4084921" y="4584921"/>
                </a:lnTo>
                <a:lnTo>
                  <a:pt x="4079727" y="4589223"/>
                </a:lnTo>
                <a:lnTo>
                  <a:pt x="4074462" y="4596546"/>
                </a:lnTo>
                <a:lnTo>
                  <a:pt x="4062691" y="4612707"/>
                </a:lnTo>
                <a:lnTo>
                  <a:pt x="4071495" y="4603686"/>
                </a:lnTo>
                <a:lnTo>
                  <a:pt x="4085147" y="4590199"/>
                </a:lnTo>
                <a:lnTo>
                  <a:pt x="4088223" y="4583186"/>
                </a:lnTo>
                <a:close/>
                <a:moveTo>
                  <a:pt x="4098479" y="4563150"/>
                </a:moveTo>
                <a:lnTo>
                  <a:pt x="4087698" y="4578140"/>
                </a:lnTo>
                <a:lnTo>
                  <a:pt x="4093659" y="4572257"/>
                </a:lnTo>
                <a:close/>
                <a:moveTo>
                  <a:pt x="4681013" y="4561025"/>
                </a:moveTo>
                <a:cubicBezTo>
                  <a:pt x="4681851" y="4560707"/>
                  <a:pt x="4682264" y="4561798"/>
                  <a:pt x="4682467" y="4562967"/>
                </a:cubicBezTo>
                <a:cubicBezTo>
                  <a:pt x="4682669" y="4564137"/>
                  <a:pt x="4682661" y="4565386"/>
                  <a:pt x="4682661" y="4565386"/>
                </a:cubicBezTo>
                <a:cubicBezTo>
                  <a:pt x="4679307" y="4566655"/>
                  <a:pt x="4679335" y="4561659"/>
                  <a:pt x="4681013" y="4561025"/>
                </a:cubicBezTo>
                <a:close/>
                <a:moveTo>
                  <a:pt x="2491176" y="4558169"/>
                </a:moveTo>
                <a:cubicBezTo>
                  <a:pt x="2489499" y="4558803"/>
                  <a:pt x="2490260" y="4560815"/>
                  <a:pt x="2488582" y="4561451"/>
                </a:cubicBezTo>
                <a:lnTo>
                  <a:pt x="2488308" y="4562374"/>
                </a:lnTo>
                <a:lnTo>
                  <a:pt x="2488852" y="4562278"/>
                </a:lnTo>
                <a:lnTo>
                  <a:pt x="2489918" y="4561263"/>
                </a:lnTo>
                <a:lnTo>
                  <a:pt x="2491234" y="4558178"/>
                </a:lnTo>
                <a:close/>
                <a:moveTo>
                  <a:pt x="4168129" y="4558167"/>
                </a:moveTo>
                <a:cubicBezTo>
                  <a:pt x="4166450" y="4558802"/>
                  <a:pt x="4167211" y="4560814"/>
                  <a:pt x="4165535" y="4561450"/>
                </a:cubicBezTo>
                <a:lnTo>
                  <a:pt x="4165261" y="4562373"/>
                </a:lnTo>
                <a:lnTo>
                  <a:pt x="4165805" y="4562277"/>
                </a:lnTo>
                <a:lnTo>
                  <a:pt x="4168981" y="4559251"/>
                </a:lnTo>
                <a:lnTo>
                  <a:pt x="4168989" y="4558308"/>
                </a:lnTo>
                <a:close/>
                <a:moveTo>
                  <a:pt x="1960335" y="4533973"/>
                </a:moveTo>
                <a:lnTo>
                  <a:pt x="1953132" y="4545352"/>
                </a:lnTo>
                <a:lnTo>
                  <a:pt x="1950383" y="4547540"/>
                </a:lnTo>
                <a:close/>
                <a:moveTo>
                  <a:pt x="2035261" y="4520827"/>
                </a:moveTo>
                <a:lnTo>
                  <a:pt x="2012965" y="4559739"/>
                </a:lnTo>
                <a:lnTo>
                  <a:pt x="2009107" y="4563381"/>
                </a:lnTo>
                <a:lnTo>
                  <a:pt x="2004244" y="4567362"/>
                </a:lnTo>
                <a:lnTo>
                  <a:pt x="2013834" y="4547853"/>
                </a:lnTo>
                <a:lnTo>
                  <a:pt x="2023760" y="4529623"/>
                </a:lnTo>
                <a:lnTo>
                  <a:pt x="2031832" y="4523734"/>
                </a:lnTo>
                <a:close/>
                <a:moveTo>
                  <a:pt x="3846149" y="4515689"/>
                </a:moveTo>
                <a:lnTo>
                  <a:pt x="3839683" y="4524421"/>
                </a:lnTo>
                <a:lnTo>
                  <a:pt x="3830437" y="4538412"/>
                </a:lnTo>
                <a:lnTo>
                  <a:pt x="3836411" y="4530191"/>
                </a:lnTo>
                <a:close/>
                <a:moveTo>
                  <a:pt x="4140273" y="4507422"/>
                </a:moveTo>
                <a:lnTo>
                  <a:pt x="4133177" y="4514900"/>
                </a:lnTo>
                <a:lnTo>
                  <a:pt x="4132818" y="4515400"/>
                </a:lnTo>
                <a:lnTo>
                  <a:pt x="4139088" y="4509090"/>
                </a:lnTo>
                <a:close/>
                <a:moveTo>
                  <a:pt x="1983230" y="4503138"/>
                </a:moveTo>
                <a:lnTo>
                  <a:pt x="1975213" y="4514418"/>
                </a:lnTo>
                <a:lnTo>
                  <a:pt x="1962202" y="4531432"/>
                </a:lnTo>
                <a:lnTo>
                  <a:pt x="1979744" y="4507518"/>
                </a:lnTo>
                <a:close/>
                <a:moveTo>
                  <a:pt x="3858613" y="4488076"/>
                </a:moveTo>
                <a:lnTo>
                  <a:pt x="3854782" y="4491226"/>
                </a:lnTo>
                <a:lnTo>
                  <a:pt x="3850072" y="4498638"/>
                </a:lnTo>
                <a:cubicBezTo>
                  <a:pt x="3848143" y="4502625"/>
                  <a:pt x="3849242" y="4502785"/>
                  <a:pt x="3858617" y="4490806"/>
                </a:cubicBezTo>
                <a:lnTo>
                  <a:pt x="3859145" y="4490043"/>
                </a:lnTo>
                <a:close/>
                <a:moveTo>
                  <a:pt x="1673769" y="4477165"/>
                </a:moveTo>
                <a:cubicBezTo>
                  <a:pt x="1673769" y="4477165"/>
                  <a:pt x="1682133" y="4477323"/>
                  <a:pt x="1680041" y="4477283"/>
                </a:cubicBezTo>
                <a:cubicBezTo>
                  <a:pt x="1679345" y="4477271"/>
                  <a:pt x="1677486" y="4477235"/>
                  <a:pt x="1673769" y="4477165"/>
                </a:cubicBezTo>
                <a:close/>
                <a:moveTo>
                  <a:pt x="2027762" y="4437950"/>
                </a:moveTo>
                <a:cubicBezTo>
                  <a:pt x="2027762" y="4437950"/>
                  <a:pt x="2027486" y="4452816"/>
                  <a:pt x="2029055" y="4448385"/>
                </a:cubicBezTo>
                <a:cubicBezTo>
                  <a:pt x="2030163" y="4448777"/>
                  <a:pt x="2030914" y="4448420"/>
                  <a:pt x="2031345" y="4447637"/>
                </a:cubicBezTo>
                <a:cubicBezTo>
                  <a:pt x="2032645" y="4445292"/>
                  <a:pt x="2031086" y="4439128"/>
                  <a:pt x="2027762" y="4437950"/>
                </a:cubicBezTo>
                <a:close/>
                <a:moveTo>
                  <a:pt x="2064021" y="4394267"/>
                </a:moveTo>
                <a:cubicBezTo>
                  <a:pt x="2058851" y="4392435"/>
                  <a:pt x="2060882" y="4403130"/>
                  <a:pt x="2065315" y="4404699"/>
                </a:cubicBezTo>
                <a:cubicBezTo>
                  <a:pt x="2066884" y="4400268"/>
                  <a:pt x="2065852" y="4389096"/>
                  <a:pt x="2064021" y="4394267"/>
                </a:cubicBezTo>
                <a:close/>
                <a:moveTo>
                  <a:pt x="2073424" y="4381803"/>
                </a:moveTo>
                <a:cubicBezTo>
                  <a:pt x="2068993" y="4380232"/>
                  <a:pt x="2070285" y="4390666"/>
                  <a:pt x="2074719" y="4392237"/>
                </a:cubicBezTo>
                <a:cubicBezTo>
                  <a:pt x="2076290" y="4387804"/>
                  <a:pt x="2074995" y="4377371"/>
                  <a:pt x="2073424" y="4381803"/>
                </a:cubicBezTo>
                <a:close/>
                <a:moveTo>
                  <a:pt x="2190484" y="4300025"/>
                </a:moveTo>
                <a:cubicBezTo>
                  <a:pt x="2188805" y="4300660"/>
                  <a:pt x="2189566" y="4302673"/>
                  <a:pt x="2187888" y="4303308"/>
                </a:cubicBezTo>
                <a:cubicBezTo>
                  <a:pt x="2186123" y="4306564"/>
                  <a:pt x="2187138" y="4306827"/>
                  <a:pt x="2188685" y="4305918"/>
                </a:cubicBezTo>
                <a:lnTo>
                  <a:pt x="2189788" y="4305009"/>
                </a:lnTo>
                <a:lnTo>
                  <a:pt x="2192332" y="4301258"/>
                </a:lnTo>
                <a:close/>
                <a:moveTo>
                  <a:pt x="903711" y="4297785"/>
                </a:moveTo>
                <a:lnTo>
                  <a:pt x="903469" y="4310830"/>
                </a:lnTo>
                <a:cubicBezTo>
                  <a:pt x="898202" y="4313342"/>
                  <a:pt x="897795" y="4300068"/>
                  <a:pt x="903711" y="4297785"/>
                </a:cubicBezTo>
                <a:close/>
                <a:moveTo>
                  <a:pt x="916618" y="4290181"/>
                </a:moveTo>
                <a:lnTo>
                  <a:pt x="916084" y="4292788"/>
                </a:lnTo>
                <a:cubicBezTo>
                  <a:pt x="915874" y="4293816"/>
                  <a:pt x="915926" y="4293559"/>
                  <a:pt x="916123" y="4292595"/>
                </a:cubicBezTo>
                <a:close/>
                <a:moveTo>
                  <a:pt x="918075" y="4283055"/>
                </a:moveTo>
                <a:lnTo>
                  <a:pt x="917031" y="4288162"/>
                </a:lnTo>
                <a:lnTo>
                  <a:pt x="916618" y="4290181"/>
                </a:lnTo>
                <a:close/>
                <a:moveTo>
                  <a:pt x="918608" y="4280448"/>
                </a:moveTo>
                <a:cubicBezTo>
                  <a:pt x="918608" y="4280448"/>
                  <a:pt x="918399" y="4281478"/>
                  <a:pt x="918096" y="4282955"/>
                </a:cubicBezTo>
                <a:lnTo>
                  <a:pt x="918075" y="4283055"/>
                </a:lnTo>
                <a:close/>
                <a:moveTo>
                  <a:pt x="1545359" y="4276242"/>
                </a:moveTo>
                <a:lnTo>
                  <a:pt x="1525790" y="4310389"/>
                </a:lnTo>
                <a:lnTo>
                  <a:pt x="1522408" y="4313585"/>
                </a:lnTo>
                <a:lnTo>
                  <a:pt x="1518141" y="4317078"/>
                </a:lnTo>
                <a:lnTo>
                  <a:pt x="1526556" y="4299958"/>
                </a:lnTo>
                <a:lnTo>
                  <a:pt x="1535264" y="4283962"/>
                </a:lnTo>
                <a:lnTo>
                  <a:pt x="1542349" y="4278792"/>
                </a:lnTo>
                <a:close/>
                <a:moveTo>
                  <a:pt x="854177" y="4270759"/>
                </a:moveTo>
                <a:cubicBezTo>
                  <a:pt x="858068" y="4272135"/>
                  <a:pt x="855085" y="4280562"/>
                  <a:pt x="855085" y="4280562"/>
                </a:cubicBezTo>
                <a:cubicBezTo>
                  <a:pt x="853706" y="4284453"/>
                  <a:pt x="852800" y="4274647"/>
                  <a:pt x="854177" y="4270759"/>
                </a:cubicBezTo>
                <a:close/>
                <a:moveTo>
                  <a:pt x="1490075" y="4252934"/>
                </a:moveTo>
                <a:lnTo>
                  <a:pt x="1489340" y="4254278"/>
                </a:lnTo>
                <a:lnTo>
                  <a:pt x="1485054" y="4258161"/>
                </a:lnTo>
                <a:close/>
                <a:moveTo>
                  <a:pt x="1545854" y="4222390"/>
                </a:moveTo>
                <a:cubicBezTo>
                  <a:pt x="1546188" y="4223273"/>
                  <a:pt x="1545987" y="4223853"/>
                  <a:pt x="1545304" y="4224366"/>
                </a:cubicBezTo>
                <a:cubicBezTo>
                  <a:pt x="1544620" y="4224875"/>
                  <a:pt x="1543456" y="4225316"/>
                  <a:pt x="1541859" y="4225918"/>
                </a:cubicBezTo>
                <a:cubicBezTo>
                  <a:pt x="1540525" y="4222386"/>
                  <a:pt x="1544382" y="4222946"/>
                  <a:pt x="1545854" y="4222390"/>
                </a:cubicBezTo>
                <a:close/>
                <a:moveTo>
                  <a:pt x="1549848" y="4218861"/>
                </a:moveTo>
                <a:cubicBezTo>
                  <a:pt x="1550183" y="4219743"/>
                  <a:pt x="1549981" y="4220326"/>
                  <a:pt x="1549298" y="4220836"/>
                </a:cubicBezTo>
                <a:cubicBezTo>
                  <a:pt x="1548616" y="4221347"/>
                  <a:pt x="1547450" y="4221788"/>
                  <a:pt x="1545854" y="4222390"/>
                </a:cubicBezTo>
                <a:cubicBezTo>
                  <a:pt x="1544519" y="4218858"/>
                  <a:pt x="1548377" y="4219418"/>
                  <a:pt x="1549848" y="4218861"/>
                </a:cubicBezTo>
                <a:close/>
                <a:moveTo>
                  <a:pt x="833479" y="4213824"/>
                </a:moveTo>
                <a:lnTo>
                  <a:pt x="833860" y="4215698"/>
                </a:lnTo>
                <a:lnTo>
                  <a:pt x="830563" y="4220336"/>
                </a:lnTo>
                <a:lnTo>
                  <a:pt x="830326" y="4219637"/>
                </a:lnTo>
                <a:cubicBezTo>
                  <a:pt x="830444" y="4216213"/>
                  <a:pt x="831535" y="4213137"/>
                  <a:pt x="833479" y="4213824"/>
                </a:cubicBezTo>
                <a:close/>
                <a:moveTo>
                  <a:pt x="1559758" y="4208722"/>
                </a:moveTo>
                <a:cubicBezTo>
                  <a:pt x="1559010" y="4211193"/>
                  <a:pt x="1557899" y="4212705"/>
                  <a:pt x="1556291" y="4214113"/>
                </a:cubicBezTo>
                <a:cubicBezTo>
                  <a:pt x="1554685" y="4215518"/>
                  <a:pt x="1552583" y="4216817"/>
                  <a:pt x="1549848" y="4218861"/>
                </a:cubicBezTo>
                <a:cubicBezTo>
                  <a:pt x="1551458" y="4214215"/>
                  <a:pt x="1555341" y="4210391"/>
                  <a:pt x="1559758" y="4208722"/>
                </a:cubicBezTo>
                <a:close/>
                <a:moveTo>
                  <a:pt x="1023646" y="4200207"/>
                </a:moveTo>
                <a:cubicBezTo>
                  <a:pt x="1023646" y="4200207"/>
                  <a:pt x="1021422" y="4214601"/>
                  <a:pt x="1021976" y="4211002"/>
                </a:cubicBezTo>
                <a:cubicBezTo>
                  <a:pt x="1022163" y="4209804"/>
                  <a:pt x="1022655" y="4206605"/>
                  <a:pt x="1023646" y="4200207"/>
                </a:cubicBezTo>
                <a:close/>
                <a:moveTo>
                  <a:pt x="843109" y="4198998"/>
                </a:moveTo>
                <a:lnTo>
                  <a:pt x="843843" y="4201648"/>
                </a:lnTo>
                <a:lnTo>
                  <a:pt x="840593" y="4206223"/>
                </a:lnTo>
                <a:lnTo>
                  <a:pt x="840037" y="4204840"/>
                </a:lnTo>
                <a:cubicBezTo>
                  <a:pt x="840072" y="4201389"/>
                  <a:pt x="841163" y="4198309"/>
                  <a:pt x="843109" y="4198998"/>
                </a:cubicBezTo>
                <a:close/>
                <a:moveTo>
                  <a:pt x="853386" y="4184401"/>
                </a:moveTo>
                <a:lnTo>
                  <a:pt x="854008" y="4187472"/>
                </a:lnTo>
                <a:lnTo>
                  <a:pt x="850701" y="4192063"/>
                </a:lnTo>
                <a:lnTo>
                  <a:pt x="849990" y="4190128"/>
                </a:lnTo>
                <a:cubicBezTo>
                  <a:pt x="850027" y="4186675"/>
                  <a:pt x="851116" y="4183599"/>
                  <a:pt x="853386" y="4184401"/>
                </a:cubicBezTo>
                <a:close/>
                <a:moveTo>
                  <a:pt x="1607195" y="4180337"/>
                </a:moveTo>
                <a:lnTo>
                  <a:pt x="1602381" y="4189112"/>
                </a:lnTo>
                <a:cubicBezTo>
                  <a:pt x="1592960" y="4201096"/>
                  <a:pt x="1583841" y="4213533"/>
                  <a:pt x="1574993" y="4226805"/>
                </a:cubicBezTo>
                <a:lnTo>
                  <a:pt x="1563184" y="4246370"/>
                </a:lnTo>
                <a:lnTo>
                  <a:pt x="1563076" y="4245825"/>
                </a:lnTo>
                <a:cubicBezTo>
                  <a:pt x="1561716" y="4246698"/>
                  <a:pt x="1558819" y="4249097"/>
                  <a:pt x="1553609" y="4253675"/>
                </a:cubicBezTo>
                <a:lnTo>
                  <a:pt x="1550123" y="4256672"/>
                </a:lnTo>
                <a:lnTo>
                  <a:pt x="1553577" y="4250326"/>
                </a:lnTo>
                <a:lnTo>
                  <a:pt x="1577365" y="4209652"/>
                </a:lnTo>
                <a:lnTo>
                  <a:pt x="1590680" y="4197706"/>
                </a:lnTo>
                <a:close/>
                <a:moveTo>
                  <a:pt x="1548060" y="4172443"/>
                </a:moveTo>
                <a:lnTo>
                  <a:pt x="1540474" y="4176721"/>
                </a:lnTo>
                <a:lnTo>
                  <a:pt x="1538109" y="4181258"/>
                </a:lnTo>
                <a:lnTo>
                  <a:pt x="1535687" y="4184879"/>
                </a:lnTo>
                <a:lnTo>
                  <a:pt x="1535900" y="4184717"/>
                </a:lnTo>
                <a:cubicBezTo>
                  <a:pt x="1536415" y="4184334"/>
                  <a:pt x="1536715" y="4184121"/>
                  <a:pt x="1536715" y="4184121"/>
                </a:cubicBezTo>
                <a:close/>
                <a:moveTo>
                  <a:pt x="817077" y="4171541"/>
                </a:moveTo>
                <a:cubicBezTo>
                  <a:pt x="818456" y="4167653"/>
                  <a:pt x="819361" y="4177455"/>
                  <a:pt x="817984" y="4181347"/>
                </a:cubicBezTo>
                <a:cubicBezTo>
                  <a:pt x="814092" y="4179968"/>
                  <a:pt x="812539" y="4169935"/>
                  <a:pt x="817077" y="4171541"/>
                </a:cubicBezTo>
                <a:close/>
                <a:moveTo>
                  <a:pt x="1466761" y="4146083"/>
                </a:moveTo>
                <a:lnTo>
                  <a:pt x="1462404" y="4153007"/>
                </a:lnTo>
                <a:lnTo>
                  <a:pt x="1463331" y="4151796"/>
                </a:lnTo>
                <a:lnTo>
                  <a:pt x="1467089" y="4146114"/>
                </a:lnTo>
                <a:close/>
                <a:moveTo>
                  <a:pt x="1423054" y="4143466"/>
                </a:moveTo>
                <a:cubicBezTo>
                  <a:pt x="1423161" y="4143382"/>
                  <a:pt x="1422996" y="4143891"/>
                  <a:pt x="1422468" y="4145249"/>
                </a:cubicBezTo>
                <a:lnTo>
                  <a:pt x="1421913" y="4146615"/>
                </a:lnTo>
                <a:lnTo>
                  <a:pt x="1419934" y="4149116"/>
                </a:lnTo>
                <a:cubicBezTo>
                  <a:pt x="1421545" y="4146192"/>
                  <a:pt x="1422842" y="4143637"/>
                  <a:pt x="1423054" y="4143466"/>
                </a:cubicBezTo>
                <a:close/>
                <a:moveTo>
                  <a:pt x="1574134" y="4142113"/>
                </a:moveTo>
                <a:lnTo>
                  <a:pt x="1574933" y="4144806"/>
                </a:lnTo>
                <a:lnTo>
                  <a:pt x="1574318" y="4142732"/>
                </a:lnTo>
                <a:cubicBezTo>
                  <a:pt x="1574073" y="4141907"/>
                  <a:pt x="1573948" y="4141494"/>
                  <a:pt x="1574134" y="4142113"/>
                </a:cubicBezTo>
                <a:close/>
                <a:moveTo>
                  <a:pt x="1555483" y="4137323"/>
                </a:moveTo>
                <a:cubicBezTo>
                  <a:pt x="1556649" y="4136881"/>
                  <a:pt x="1557073" y="4137120"/>
                  <a:pt x="1557020" y="4137709"/>
                </a:cubicBezTo>
                <a:cubicBezTo>
                  <a:pt x="1556938" y="4138593"/>
                  <a:pt x="1555784" y="4140258"/>
                  <a:pt x="1554449" y="4141590"/>
                </a:cubicBezTo>
                <a:cubicBezTo>
                  <a:pt x="1553114" y="4142923"/>
                  <a:pt x="1551599" y="4143922"/>
                  <a:pt x="1550796" y="4143468"/>
                </a:cubicBezTo>
                <a:cubicBezTo>
                  <a:pt x="1550796" y="4143468"/>
                  <a:pt x="1552538" y="4138437"/>
                  <a:pt x="1555483" y="4137323"/>
                </a:cubicBezTo>
                <a:close/>
                <a:moveTo>
                  <a:pt x="1629351" y="4134632"/>
                </a:moveTo>
                <a:lnTo>
                  <a:pt x="1626082" y="4136709"/>
                </a:lnTo>
                <a:lnTo>
                  <a:pt x="1625345" y="4137452"/>
                </a:lnTo>
                <a:lnTo>
                  <a:pt x="1623788" y="4139765"/>
                </a:lnTo>
                <a:cubicBezTo>
                  <a:pt x="1623122" y="4141529"/>
                  <a:pt x="1623623" y="4142856"/>
                  <a:pt x="1625219" y="4142251"/>
                </a:cubicBezTo>
                <a:cubicBezTo>
                  <a:pt x="1625219" y="4142251"/>
                  <a:pt x="1630028" y="4137027"/>
                  <a:pt x="1630567" y="4135120"/>
                </a:cubicBezTo>
                <a:cubicBezTo>
                  <a:pt x="1630749" y="4134483"/>
                  <a:pt x="1630455" y="4134216"/>
                  <a:pt x="1629351" y="4134632"/>
                </a:cubicBezTo>
                <a:close/>
                <a:moveTo>
                  <a:pt x="2350008" y="4134075"/>
                </a:moveTo>
                <a:lnTo>
                  <a:pt x="2330854" y="4162393"/>
                </a:lnTo>
                <a:lnTo>
                  <a:pt x="2328965" y="4164993"/>
                </a:lnTo>
                <a:lnTo>
                  <a:pt x="2330508" y="4163224"/>
                </a:lnTo>
                <a:cubicBezTo>
                  <a:pt x="2337900" y="4154096"/>
                  <a:pt x="2346877" y="4141779"/>
                  <a:pt x="2350034" y="4134373"/>
                </a:cubicBezTo>
                <a:close/>
                <a:moveTo>
                  <a:pt x="909173" y="4128995"/>
                </a:moveTo>
                <a:lnTo>
                  <a:pt x="910004" y="4132261"/>
                </a:lnTo>
                <a:cubicBezTo>
                  <a:pt x="909669" y="4134172"/>
                  <a:pt x="908279" y="4136551"/>
                  <a:pt x="904898" y="4139913"/>
                </a:cubicBezTo>
                <a:cubicBezTo>
                  <a:pt x="906272" y="4139123"/>
                  <a:pt x="906135" y="4137842"/>
                  <a:pt x="905216" y="4136605"/>
                </a:cubicBezTo>
                <a:lnTo>
                  <a:pt x="904213" y="4135903"/>
                </a:lnTo>
                <a:close/>
                <a:moveTo>
                  <a:pt x="1175033" y="4114712"/>
                </a:moveTo>
                <a:lnTo>
                  <a:pt x="1156969" y="4143116"/>
                </a:lnTo>
                <a:lnTo>
                  <a:pt x="1142411" y="4158880"/>
                </a:lnTo>
                <a:lnTo>
                  <a:pt x="1150203" y="4145638"/>
                </a:lnTo>
                <a:close/>
                <a:moveTo>
                  <a:pt x="1612434" y="4102426"/>
                </a:moveTo>
                <a:lnTo>
                  <a:pt x="1608552" y="4105963"/>
                </a:lnTo>
                <a:lnTo>
                  <a:pt x="1603994" y="4109738"/>
                </a:lnTo>
                <a:lnTo>
                  <a:pt x="1599374" y="4116164"/>
                </a:lnTo>
                <a:lnTo>
                  <a:pt x="1589045" y="4130345"/>
                </a:lnTo>
                <a:lnTo>
                  <a:pt x="1596769" y="4122429"/>
                </a:lnTo>
                <a:lnTo>
                  <a:pt x="1608751" y="4110595"/>
                </a:lnTo>
                <a:lnTo>
                  <a:pt x="1611451" y="4104440"/>
                </a:lnTo>
                <a:close/>
                <a:moveTo>
                  <a:pt x="4983392" y="4099961"/>
                </a:moveTo>
                <a:lnTo>
                  <a:pt x="4901143" y="4217840"/>
                </a:lnTo>
                <a:lnTo>
                  <a:pt x="4894233" y="4228881"/>
                </a:lnTo>
                <a:cubicBezTo>
                  <a:pt x="4861923" y="4274455"/>
                  <a:pt x="4833249" y="4318654"/>
                  <a:pt x="4798698" y="4369294"/>
                </a:cubicBezTo>
                <a:cubicBezTo>
                  <a:pt x="4793230" y="4375962"/>
                  <a:pt x="4778876" y="4400559"/>
                  <a:pt x="4797625" y="4376601"/>
                </a:cubicBezTo>
                <a:cubicBezTo>
                  <a:pt x="4804928" y="4364637"/>
                  <a:pt x="4813783" y="4351704"/>
                  <a:pt x="4821999" y="4341314"/>
                </a:cubicBezTo>
                <a:cubicBezTo>
                  <a:pt x="4836321" y="4321711"/>
                  <a:pt x="4844513" y="4312095"/>
                  <a:pt x="4857793" y="4294805"/>
                </a:cubicBezTo>
                <a:cubicBezTo>
                  <a:pt x="4878501" y="4265888"/>
                  <a:pt x="4897870" y="4227505"/>
                  <a:pt x="4918451" y="4198251"/>
                </a:cubicBezTo>
                <a:cubicBezTo>
                  <a:pt x="4934227" y="4174460"/>
                  <a:pt x="4949701" y="4151354"/>
                  <a:pt x="4965441" y="4127573"/>
                </a:cubicBezTo>
                <a:close/>
                <a:moveTo>
                  <a:pt x="1620449" y="4086858"/>
                </a:moveTo>
                <a:lnTo>
                  <a:pt x="1610990" y="4100013"/>
                </a:lnTo>
                <a:lnTo>
                  <a:pt x="1616220" y="4094849"/>
                </a:lnTo>
                <a:close/>
                <a:moveTo>
                  <a:pt x="1681570" y="4082484"/>
                </a:moveTo>
                <a:cubicBezTo>
                  <a:pt x="1680097" y="4083042"/>
                  <a:pt x="1680764" y="4084808"/>
                  <a:pt x="1679292" y="4085366"/>
                </a:cubicBezTo>
                <a:lnTo>
                  <a:pt x="1679054" y="4086177"/>
                </a:lnTo>
                <a:lnTo>
                  <a:pt x="1679531" y="4086092"/>
                </a:lnTo>
                <a:lnTo>
                  <a:pt x="1682317" y="4083436"/>
                </a:lnTo>
                <a:lnTo>
                  <a:pt x="1682324" y="4082611"/>
                </a:lnTo>
                <a:close/>
                <a:moveTo>
                  <a:pt x="1215746" y="4061254"/>
                </a:moveTo>
                <a:lnTo>
                  <a:pt x="1209425" y="4071239"/>
                </a:lnTo>
                <a:lnTo>
                  <a:pt x="1207014" y="4073158"/>
                </a:lnTo>
                <a:close/>
                <a:moveTo>
                  <a:pt x="1281496" y="4049719"/>
                </a:moveTo>
                <a:lnTo>
                  <a:pt x="1261928" y="4083863"/>
                </a:lnTo>
                <a:lnTo>
                  <a:pt x="1258543" y="4087060"/>
                </a:lnTo>
                <a:lnTo>
                  <a:pt x="1254277" y="4090553"/>
                </a:lnTo>
                <a:lnTo>
                  <a:pt x="1262692" y="4073433"/>
                </a:lnTo>
                <a:lnTo>
                  <a:pt x="1271400" y="4057437"/>
                </a:lnTo>
                <a:lnTo>
                  <a:pt x="1278485" y="4052268"/>
                </a:lnTo>
                <a:close/>
                <a:moveTo>
                  <a:pt x="1657126" y="4037954"/>
                </a:moveTo>
                <a:lnTo>
                  <a:pt x="1650898" y="4044518"/>
                </a:lnTo>
                <a:lnTo>
                  <a:pt x="1650583" y="4044956"/>
                </a:lnTo>
                <a:lnTo>
                  <a:pt x="1656086" y="4039419"/>
                </a:lnTo>
                <a:close/>
                <a:moveTo>
                  <a:pt x="1235836" y="4034194"/>
                </a:moveTo>
                <a:lnTo>
                  <a:pt x="1228801" y="4044092"/>
                </a:lnTo>
                <a:lnTo>
                  <a:pt x="1217383" y="4059023"/>
                </a:lnTo>
                <a:lnTo>
                  <a:pt x="1232778" y="4038039"/>
                </a:lnTo>
                <a:close/>
                <a:moveTo>
                  <a:pt x="5183730" y="4031448"/>
                </a:moveTo>
                <a:lnTo>
                  <a:pt x="5182728" y="4035947"/>
                </a:lnTo>
                <a:lnTo>
                  <a:pt x="5190841" y="4034353"/>
                </a:lnTo>
                <a:lnTo>
                  <a:pt x="5109631" y="4150571"/>
                </a:lnTo>
                <a:cubicBezTo>
                  <a:pt x="5007828" y="4303305"/>
                  <a:pt x="4915865" y="4457306"/>
                  <a:pt x="4808411" y="4596931"/>
                </a:cubicBezTo>
                <a:cubicBezTo>
                  <a:pt x="4761177" y="4657510"/>
                  <a:pt x="4803777" y="4579496"/>
                  <a:pt x="4821491" y="4560000"/>
                </a:cubicBezTo>
                <a:cubicBezTo>
                  <a:pt x="4929694" y="4400064"/>
                  <a:pt x="5039329" y="4243129"/>
                  <a:pt x="5147206" y="4085571"/>
                </a:cubicBezTo>
                <a:close/>
                <a:moveTo>
                  <a:pt x="5198503" y="4023391"/>
                </a:moveTo>
                <a:lnTo>
                  <a:pt x="5192569" y="4031879"/>
                </a:lnTo>
                <a:lnTo>
                  <a:pt x="5193570" y="4024582"/>
                </a:lnTo>
                <a:close/>
                <a:moveTo>
                  <a:pt x="964278" y="4011403"/>
                </a:moveTo>
                <a:cubicBezTo>
                  <a:pt x="964278" y="4011403"/>
                  <a:pt x="971618" y="4011543"/>
                  <a:pt x="969783" y="4011508"/>
                </a:cubicBezTo>
                <a:cubicBezTo>
                  <a:pt x="969171" y="4011497"/>
                  <a:pt x="967541" y="4011466"/>
                  <a:pt x="964278" y="4011403"/>
                </a:cubicBezTo>
                <a:close/>
                <a:moveTo>
                  <a:pt x="1274913" y="3976992"/>
                </a:moveTo>
                <a:cubicBezTo>
                  <a:pt x="1274913" y="3976992"/>
                  <a:pt x="1274672" y="3990036"/>
                  <a:pt x="1276049" y="3986148"/>
                </a:cubicBezTo>
                <a:cubicBezTo>
                  <a:pt x="1277021" y="3986493"/>
                  <a:pt x="1277680" y="3986178"/>
                  <a:pt x="1278060" y="3985493"/>
                </a:cubicBezTo>
                <a:cubicBezTo>
                  <a:pt x="1279198" y="3983434"/>
                  <a:pt x="1277830" y="3978024"/>
                  <a:pt x="1274913" y="3976992"/>
                </a:cubicBezTo>
                <a:close/>
                <a:moveTo>
                  <a:pt x="1306731" y="3938659"/>
                </a:moveTo>
                <a:cubicBezTo>
                  <a:pt x="1302194" y="3937051"/>
                  <a:pt x="1303977" y="3946437"/>
                  <a:pt x="1307868" y="3947814"/>
                </a:cubicBezTo>
                <a:cubicBezTo>
                  <a:pt x="1309245" y="3943925"/>
                  <a:pt x="1308340" y="3934121"/>
                  <a:pt x="1306731" y="3938659"/>
                </a:cubicBezTo>
                <a:close/>
                <a:moveTo>
                  <a:pt x="1314984" y="3927720"/>
                </a:moveTo>
                <a:cubicBezTo>
                  <a:pt x="1311093" y="3926341"/>
                  <a:pt x="1312229" y="3935500"/>
                  <a:pt x="1316119" y="3936876"/>
                </a:cubicBezTo>
                <a:cubicBezTo>
                  <a:pt x="1317498" y="3932987"/>
                  <a:pt x="1316361" y="3923832"/>
                  <a:pt x="1314984" y="3927720"/>
                </a:cubicBezTo>
                <a:close/>
                <a:moveTo>
                  <a:pt x="5151935" y="3907453"/>
                </a:moveTo>
                <a:cubicBezTo>
                  <a:pt x="5152235" y="3909425"/>
                  <a:pt x="5128955" y="3943158"/>
                  <a:pt x="5060673" y="4036538"/>
                </a:cubicBezTo>
                <a:cubicBezTo>
                  <a:pt x="5068162" y="4020718"/>
                  <a:pt x="5105895" y="3966651"/>
                  <a:pt x="5108175" y="3970796"/>
                </a:cubicBezTo>
                <a:lnTo>
                  <a:pt x="5102507" y="3969154"/>
                </a:lnTo>
                <a:lnTo>
                  <a:pt x="5109025" y="3959598"/>
                </a:lnTo>
                <a:lnTo>
                  <a:pt x="5120525" y="3944846"/>
                </a:lnTo>
                <a:cubicBezTo>
                  <a:pt x="5138226" y="3922357"/>
                  <a:pt x="5151711" y="3905973"/>
                  <a:pt x="5151935" y="3907453"/>
                </a:cubicBezTo>
                <a:close/>
                <a:moveTo>
                  <a:pt x="5290129" y="3882708"/>
                </a:moveTo>
                <a:lnTo>
                  <a:pt x="5282643" y="3892470"/>
                </a:lnTo>
                <a:cubicBezTo>
                  <a:pt x="5274131" y="3903587"/>
                  <a:pt x="5266567" y="3913793"/>
                  <a:pt x="5264998" y="3918224"/>
                </a:cubicBezTo>
                <a:cubicBezTo>
                  <a:pt x="5261597" y="3927828"/>
                  <a:pt x="5262892" y="3938260"/>
                  <a:pt x="5261322" y="3942691"/>
                </a:cubicBezTo>
                <a:cubicBezTo>
                  <a:pt x="5259752" y="3947123"/>
                  <a:pt x="5254024" y="3935120"/>
                  <a:pt x="5254024" y="3935120"/>
                </a:cubicBezTo>
                <a:cubicBezTo>
                  <a:pt x="5244467" y="3939217"/>
                  <a:pt x="5242917" y="3955034"/>
                  <a:pt x="5241969" y="3964868"/>
                </a:cubicBezTo>
                <a:lnTo>
                  <a:pt x="5241240" y="3969972"/>
                </a:lnTo>
                <a:lnTo>
                  <a:pt x="5239499" y="3972184"/>
                </a:lnTo>
                <a:lnTo>
                  <a:pt x="5235357" y="3972566"/>
                </a:lnTo>
                <a:cubicBezTo>
                  <a:pt x="5232956" y="3971716"/>
                  <a:pt x="5230555" y="3970865"/>
                  <a:pt x="5229770" y="3973081"/>
                </a:cubicBezTo>
                <a:lnTo>
                  <a:pt x="5231525" y="3982319"/>
                </a:lnTo>
                <a:lnTo>
                  <a:pt x="5226747" y="3988389"/>
                </a:lnTo>
                <a:lnTo>
                  <a:pt x="5223355" y="3991487"/>
                </a:lnTo>
                <a:cubicBezTo>
                  <a:pt x="5221337" y="3993370"/>
                  <a:pt x="5219443" y="3995192"/>
                  <a:pt x="5215657" y="3998841"/>
                </a:cubicBezTo>
                <a:lnTo>
                  <a:pt x="5200655" y="4020310"/>
                </a:lnTo>
                <a:lnTo>
                  <a:pt x="5195304" y="4021602"/>
                </a:lnTo>
                <a:cubicBezTo>
                  <a:pt x="5194036" y="4022976"/>
                  <a:pt x="5193570" y="4024582"/>
                  <a:pt x="5193570" y="4024582"/>
                </a:cubicBezTo>
                <a:lnTo>
                  <a:pt x="5184615" y="4030139"/>
                </a:lnTo>
                <a:lnTo>
                  <a:pt x="5261101" y="3916793"/>
                </a:lnTo>
                <a:close/>
                <a:moveTo>
                  <a:pt x="1417706" y="3855961"/>
                </a:moveTo>
                <a:cubicBezTo>
                  <a:pt x="1416233" y="3856517"/>
                  <a:pt x="1416900" y="3858284"/>
                  <a:pt x="1415427" y="3858840"/>
                </a:cubicBezTo>
                <a:cubicBezTo>
                  <a:pt x="1413879" y="3861699"/>
                  <a:pt x="1414769" y="3861930"/>
                  <a:pt x="1416127" y="3861131"/>
                </a:cubicBezTo>
                <a:lnTo>
                  <a:pt x="1417094" y="3860333"/>
                </a:lnTo>
                <a:lnTo>
                  <a:pt x="1419327" y="3857042"/>
                </a:lnTo>
                <a:close/>
                <a:moveTo>
                  <a:pt x="5400161" y="3754953"/>
                </a:moveTo>
                <a:lnTo>
                  <a:pt x="5401193" y="3766123"/>
                </a:lnTo>
                <a:cubicBezTo>
                  <a:pt x="5395189" y="3768985"/>
                  <a:pt x="5395727" y="3753383"/>
                  <a:pt x="5400161" y="3754953"/>
                </a:cubicBezTo>
                <a:close/>
                <a:moveTo>
                  <a:pt x="1557692" y="3710336"/>
                </a:moveTo>
                <a:lnTo>
                  <a:pt x="1540882" y="3735184"/>
                </a:lnTo>
                <a:lnTo>
                  <a:pt x="1539224" y="3737467"/>
                </a:lnTo>
                <a:lnTo>
                  <a:pt x="1540579" y="3735914"/>
                </a:lnTo>
                <a:cubicBezTo>
                  <a:pt x="1547065" y="3727903"/>
                  <a:pt x="1554944" y="3717096"/>
                  <a:pt x="1557713" y="3710595"/>
                </a:cubicBezTo>
                <a:close/>
                <a:moveTo>
                  <a:pt x="5439560" y="3702405"/>
                </a:moveTo>
                <a:cubicBezTo>
                  <a:pt x="5434851" y="3715700"/>
                  <a:pt x="5423878" y="3732595"/>
                  <a:pt x="5415566" y="3739627"/>
                </a:cubicBezTo>
                <a:lnTo>
                  <a:pt x="5424595" y="3717697"/>
                </a:lnTo>
                <a:lnTo>
                  <a:pt x="5427351" y="3714112"/>
                </a:lnTo>
                <a:close/>
                <a:moveTo>
                  <a:pt x="1060557" y="3688066"/>
                </a:moveTo>
                <a:lnTo>
                  <a:pt x="1060084" y="3701762"/>
                </a:lnTo>
                <a:cubicBezTo>
                  <a:pt x="1061401" y="3701132"/>
                  <a:pt x="1062417" y="3699806"/>
                  <a:pt x="1063121" y="3698207"/>
                </a:cubicBezTo>
                <a:cubicBezTo>
                  <a:pt x="1065229" y="3693415"/>
                  <a:pt x="1064505" y="3686184"/>
                  <a:pt x="1060557" y="3688066"/>
                </a:cubicBezTo>
                <a:close/>
                <a:moveTo>
                  <a:pt x="5450017" y="3684626"/>
                </a:moveTo>
                <a:lnTo>
                  <a:pt x="5439560" y="3702405"/>
                </a:lnTo>
                <a:lnTo>
                  <a:pt x="5441237" y="3696048"/>
                </a:lnTo>
                <a:close/>
                <a:moveTo>
                  <a:pt x="5460126" y="3671473"/>
                </a:moveTo>
                <a:lnTo>
                  <a:pt x="5458077" y="3676543"/>
                </a:lnTo>
                <a:lnTo>
                  <a:pt x="5453641" y="3679909"/>
                </a:lnTo>
                <a:close/>
                <a:moveTo>
                  <a:pt x="1075453" y="3670731"/>
                </a:moveTo>
                <a:cubicBezTo>
                  <a:pt x="1078876" y="3670848"/>
                  <a:pt x="1080588" y="3670908"/>
                  <a:pt x="1081231" y="3670931"/>
                </a:cubicBezTo>
                <a:cubicBezTo>
                  <a:pt x="1083156" y="3670997"/>
                  <a:pt x="1075453" y="3670731"/>
                  <a:pt x="1075453" y="3670731"/>
                </a:cubicBezTo>
                <a:close/>
                <a:moveTo>
                  <a:pt x="5469459" y="3659328"/>
                </a:moveTo>
                <a:lnTo>
                  <a:pt x="5468023" y="3663310"/>
                </a:lnTo>
                <a:lnTo>
                  <a:pt x="5466147" y="3663641"/>
                </a:lnTo>
                <a:close/>
                <a:moveTo>
                  <a:pt x="1104760" y="3627129"/>
                </a:moveTo>
                <a:cubicBezTo>
                  <a:pt x="1104760" y="3627129"/>
                  <a:pt x="1104288" y="3640824"/>
                  <a:pt x="1105895" y="3636286"/>
                </a:cubicBezTo>
                <a:cubicBezTo>
                  <a:pt x="1106868" y="3636631"/>
                  <a:pt x="1107525" y="3636317"/>
                  <a:pt x="1107906" y="3635630"/>
                </a:cubicBezTo>
                <a:cubicBezTo>
                  <a:pt x="1109045" y="3633571"/>
                  <a:pt x="1107678" y="3628164"/>
                  <a:pt x="1104760" y="3627129"/>
                </a:cubicBezTo>
                <a:close/>
                <a:moveTo>
                  <a:pt x="1132688" y="3587418"/>
                </a:moveTo>
                <a:lnTo>
                  <a:pt x="1133825" y="3596575"/>
                </a:lnTo>
                <a:cubicBezTo>
                  <a:pt x="1135142" y="3595947"/>
                  <a:pt x="1136057" y="3594904"/>
                  <a:pt x="1136610" y="3593730"/>
                </a:cubicBezTo>
                <a:cubicBezTo>
                  <a:pt x="1138266" y="3590214"/>
                  <a:pt x="1136639" y="3585535"/>
                  <a:pt x="1132688" y="3587418"/>
                </a:cubicBezTo>
                <a:close/>
                <a:moveTo>
                  <a:pt x="1515902" y="3549656"/>
                </a:moveTo>
                <a:cubicBezTo>
                  <a:pt x="1483626" y="3588356"/>
                  <a:pt x="1456816" y="3628585"/>
                  <a:pt x="1426255" y="3669427"/>
                </a:cubicBezTo>
                <a:lnTo>
                  <a:pt x="1408780" y="3691720"/>
                </a:lnTo>
                <a:lnTo>
                  <a:pt x="1372393" y="3744260"/>
                </a:lnTo>
                <a:lnTo>
                  <a:pt x="1371094" y="3746069"/>
                </a:lnTo>
                <a:lnTo>
                  <a:pt x="1406654" y="3706453"/>
                </a:lnTo>
                <a:lnTo>
                  <a:pt x="1420219" y="3689840"/>
                </a:lnTo>
                <a:lnTo>
                  <a:pt x="1467597" y="3624534"/>
                </a:lnTo>
                <a:lnTo>
                  <a:pt x="1494485" y="3586519"/>
                </a:lnTo>
                <a:close/>
                <a:moveTo>
                  <a:pt x="1093975" y="3529146"/>
                </a:moveTo>
                <a:lnTo>
                  <a:pt x="1093390" y="3530214"/>
                </a:lnTo>
                <a:lnTo>
                  <a:pt x="1089986" y="3533299"/>
                </a:lnTo>
                <a:close/>
                <a:moveTo>
                  <a:pt x="5521063" y="3506505"/>
                </a:moveTo>
                <a:lnTo>
                  <a:pt x="5467442" y="3598731"/>
                </a:lnTo>
                <a:lnTo>
                  <a:pt x="5410111" y="3673995"/>
                </a:lnTo>
                <a:cubicBezTo>
                  <a:pt x="5318905" y="3789621"/>
                  <a:pt x="5228867" y="3893342"/>
                  <a:pt x="5131745" y="4013616"/>
                </a:cubicBezTo>
                <a:cubicBezTo>
                  <a:pt x="5089449" y="4059393"/>
                  <a:pt x="5066973" y="4088863"/>
                  <a:pt x="5025099" y="4145206"/>
                </a:cubicBezTo>
                <a:cubicBezTo>
                  <a:pt x="5004905" y="4178820"/>
                  <a:pt x="5027797" y="4159918"/>
                  <a:pt x="5051343" y="4130760"/>
                </a:cubicBezTo>
                <a:cubicBezTo>
                  <a:pt x="5061493" y="4119777"/>
                  <a:pt x="5058831" y="4114940"/>
                  <a:pt x="5082104" y="4096731"/>
                </a:cubicBezTo>
                <a:cubicBezTo>
                  <a:pt x="5123063" y="4079587"/>
                  <a:pt x="5169082" y="4020962"/>
                  <a:pt x="5211375" y="3975185"/>
                </a:cubicBezTo>
                <a:lnTo>
                  <a:pt x="5214045" y="3972053"/>
                </a:lnTo>
                <a:lnTo>
                  <a:pt x="4994624" y="4294215"/>
                </a:lnTo>
                <a:cubicBezTo>
                  <a:pt x="4837258" y="4521943"/>
                  <a:pt x="4677719" y="4746409"/>
                  <a:pt x="4513833" y="4961437"/>
                </a:cubicBezTo>
                <a:cubicBezTo>
                  <a:pt x="4520373" y="4942973"/>
                  <a:pt x="4530517" y="4930770"/>
                  <a:pt x="4541227" y="4914614"/>
                </a:cubicBezTo>
                <a:cubicBezTo>
                  <a:pt x="4546197" y="4900581"/>
                  <a:pt x="4581719" y="4856635"/>
                  <a:pt x="4558741" y="4879251"/>
                </a:cubicBezTo>
                <a:cubicBezTo>
                  <a:pt x="4528759" y="4905209"/>
                  <a:pt x="4504429" y="4973900"/>
                  <a:pt x="4471087" y="4967080"/>
                </a:cubicBezTo>
                <a:cubicBezTo>
                  <a:pt x="4518120" y="4890636"/>
                  <a:pt x="4565630" y="4815191"/>
                  <a:pt x="4611833" y="4743438"/>
                </a:cubicBezTo>
                <a:cubicBezTo>
                  <a:pt x="4627439" y="4743980"/>
                  <a:pt x="4617079" y="4714541"/>
                  <a:pt x="4611833" y="4743438"/>
                </a:cubicBezTo>
                <a:cubicBezTo>
                  <a:pt x="4592066" y="4726464"/>
                  <a:pt x="4622049" y="4700506"/>
                  <a:pt x="4633021" y="4683610"/>
                </a:cubicBezTo>
                <a:cubicBezTo>
                  <a:pt x="4636161" y="4674746"/>
                  <a:pt x="4638258" y="4665306"/>
                  <a:pt x="4641137" y="4655415"/>
                </a:cubicBezTo>
                <a:lnTo>
                  <a:pt x="4648459" y="4637762"/>
                </a:lnTo>
                <a:lnTo>
                  <a:pt x="4643159" y="4644353"/>
                </a:lnTo>
                <a:cubicBezTo>
                  <a:pt x="4629863" y="4660117"/>
                  <a:pt x="4616805" y="4674878"/>
                  <a:pt x="4603841" y="4689073"/>
                </a:cubicBezTo>
                <a:lnTo>
                  <a:pt x="4575039" y="4719755"/>
                </a:lnTo>
                <a:lnTo>
                  <a:pt x="4577149" y="4716369"/>
                </a:lnTo>
                <a:cubicBezTo>
                  <a:pt x="4582591" y="4708678"/>
                  <a:pt x="4590003" y="4699431"/>
                  <a:pt x="4596169" y="4690700"/>
                </a:cubicBezTo>
                <a:lnTo>
                  <a:pt x="4597835" y="4688081"/>
                </a:lnTo>
                <a:lnTo>
                  <a:pt x="4609474" y="4675667"/>
                </a:lnTo>
                <a:cubicBezTo>
                  <a:pt x="4622077" y="4661717"/>
                  <a:pt x="4634141" y="4647762"/>
                  <a:pt x="4645303" y="4633958"/>
                </a:cubicBezTo>
                <a:lnTo>
                  <a:pt x="4656799" y="4619426"/>
                </a:lnTo>
                <a:lnTo>
                  <a:pt x="4675589" y="4585842"/>
                </a:lnTo>
                <a:cubicBezTo>
                  <a:pt x="4700473" y="4548052"/>
                  <a:pt x="4733443" y="4512189"/>
                  <a:pt x="4759668" y="4471601"/>
                </a:cubicBezTo>
                <a:lnTo>
                  <a:pt x="5045209" y="4053124"/>
                </a:lnTo>
                <a:lnTo>
                  <a:pt x="5043825" y="4056610"/>
                </a:lnTo>
                <a:cubicBezTo>
                  <a:pt x="5041543" y="4052465"/>
                  <a:pt x="5062951" y="4040682"/>
                  <a:pt x="5062951" y="4040682"/>
                </a:cubicBezTo>
                <a:cubicBezTo>
                  <a:pt x="5075383" y="4033840"/>
                  <a:pt x="5067514" y="4048970"/>
                  <a:pt x="5084779" y="4039467"/>
                </a:cubicBezTo>
                <a:cubicBezTo>
                  <a:pt x="5094930" y="4028479"/>
                  <a:pt x="5122239" y="3996352"/>
                  <a:pt x="5143231" y="3973999"/>
                </a:cubicBezTo>
                <a:cubicBezTo>
                  <a:pt x="5262307" y="3835565"/>
                  <a:pt x="5402065" y="3675851"/>
                  <a:pt x="5505630" y="3528858"/>
                </a:cubicBezTo>
                <a:close/>
                <a:moveTo>
                  <a:pt x="1138289" y="3504880"/>
                </a:moveTo>
                <a:cubicBezTo>
                  <a:pt x="1138553" y="3505582"/>
                  <a:pt x="1138394" y="3506044"/>
                  <a:pt x="1137850" y="3506449"/>
                </a:cubicBezTo>
                <a:cubicBezTo>
                  <a:pt x="1137308" y="3506853"/>
                  <a:pt x="1136382" y="3507205"/>
                  <a:pt x="1135116" y="3507684"/>
                </a:cubicBezTo>
                <a:cubicBezTo>
                  <a:pt x="1134054" y="3504877"/>
                  <a:pt x="1137118" y="3505321"/>
                  <a:pt x="1138289" y="3504880"/>
                </a:cubicBezTo>
                <a:close/>
                <a:moveTo>
                  <a:pt x="1141463" y="3502075"/>
                </a:moveTo>
                <a:cubicBezTo>
                  <a:pt x="1141729" y="3502777"/>
                  <a:pt x="1141567" y="3503241"/>
                  <a:pt x="1141025" y="3503644"/>
                </a:cubicBezTo>
                <a:cubicBezTo>
                  <a:pt x="1140482" y="3504051"/>
                  <a:pt x="1139555" y="3504400"/>
                  <a:pt x="1138289" y="3504880"/>
                </a:cubicBezTo>
                <a:cubicBezTo>
                  <a:pt x="1137227" y="3502073"/>
                  <a:pt x="1140293" y="3502520"/>
                  <a:pt x="1141463" y="3502075"/>
                </a:cubicBezTo>
                <a:close/>
                <a:moveTo>
                  <a:pt x="1149334" y="3494021"/>
                </a:moveTo>
                <a:cubicBezTo>
                  <a:pt x="1148739" y="3495985"/>
                  <a:pt x="1147856" y="3497187"/>
                  <a:pt x="1146580" y="3498304"/>
                </a:cubicBezTo>
                <a:cubicBezTo>
                  <a:pt x="1145304" y="3499421"/>
                  <a:pt x="1143634" y="3500455"/>
                  <a:pt x="1141463" y="3502075"/>
                </a:cubicBezTo>
                <a:cubicBezTo>
                  <a:pt x="1142741" y="3498386"/>
                  <a:pt x="1145825" y="3495348"/>
                  <a:pt x="1149334" y="3494021"/>
                </a:cubicBezTo>
                <a:close/>
                <a:moveTo>
                  <a:pt x="1084352" y="3462433"/>
                </a:moveTo>
                <a:cubicBezTo>
                  <a:pt x="1085445" y="3459344"/>
                  <a:pt x="1085252" y="3469708"/>
                  <a:pt x="1085252" y="3469708"/>
                </a:cubicBezTo>
                <a:cubicBezTo>
                  <a:pt x="1082162" y="3468613"/>
                  <a:pt x="1084352" y="3462433"/>
                  <a:pt x="1084352" y="3462433"/>
                </a:cubicBezTo>
                <a:close/>
                <a:moveTo>
                  <a:pt x="1070021" y="3452891"/>
                </a:moveTo>
                <a:lnTo>
                  <a:pt x="1068668" y="3455043"/>
                </a:lnTo>
                <a:lnTo>
                  <a:pt x="1068383" y="3456777"/>
                </a:lnTo>
                <a:close/>
                <a:moveTo>
                  <a:pt x="994720" y="3451660"/>
                </a:moveTo>
                <a:lnTo>
                  <a:pt x="994675" y="3452114"/>
                </a:lnTo>
                <a:cubicBezTo>
                  <a:pt x="994222" y="3451955"/>
                  <a:pt x="994169" y="3451827"/>
                  <a:pt x="994428" y="3451715"/>
                </a:cubicBezTo>
                <a:close/>
                <a:moveTo>
                  <a:pt x="1040731" y="3442180"/>
                </a:moveTo>
                <a:cubicBezTo>
                  <a:pt x="1040816" y="3442111"/>
                  <a:pt x="1040684" y="3442517"/>
                  <a:pt x="1040264" y="3443596"/>
                </a:cubicBezTo>
                <a:lnTo>
                  <a:pt x="1039825" y="3444681"/>
                </a:lnTo>
                <a:lnTo>
                  <a:pt x="1038252" y="3446667"/>
                </a:lnTo>
                <a:cubicBezTo>
                  <a:pt x="1039532" y="3444345"/>
                  <a:pt x="1040562" y="3442315"/>
                  <a:pt x="1040731" y="3442180"/>
                </a:cubicBezTo>
                <a:close/>
                <a:moveTo>
                  <a:pt x="1145938" y="3437297"/>
                </a:moveTo>
                <a:cubicBezTo>
                  <a:pt x="1146865" y="3436948"/>
                  <a:pt x="1147202" y="3437137"/>
                  <a:pt x="1147159" y="3437605"/>
                </a:cubicBezTo>
                <a:cubicBezTo>
                  <a:pt x="1147095" y="3438306"/>
                  <a:pt x="1146178" y="3439632"/>
                  <a:pt x="1145116" y="3440688"/>
                </a:cubicBezTo>
                <a:cubicBezTo>
                  <a:pt x="1144055" y="3441749"/>
                  <a:pt x="1142852" y="3442542"/>
                  <a:pt x="1142215" y="3442180"/>
                </a:cubicBezTo>
                <a:cubicBezTo>
                  <a:pt x="1142215" y="3442180"/>
                  <a:pt x="1143600" y="3438182"/>
                  <a:pt x="1145938" y="3437297"/>
                </a:cubicBezTo>
                <a:close/>
                <a:moveTo>
                  <a:pt x="1182416" y="3417091"/>
                </a:moveTo>
                <a:cubicBezTo>
                  <a:pt x="1182097" y="3418015"/>
                  <a:pt x="1181486" y="3419049"/>
                  <a:pt x="1180635" y="3419970"/>
                </a:cubicBezTo>
                <a:cubicBezTo>
                  <a:pt x="1179788" y="3420894"/>
                  <a:pt x="1178702" y="3421705"/>
                  <a:pt x="1177435" y="3422183"/>
                </a:cubicBezTo>
                <a:cubicBezTo>
                  <a:pt x="1177543" y="3418936"/>
                  <a:pt x="1178909" y="3418418"/>
                  <a:pt x="1182416" y="3417091"/>
                </a:cubicBezTo>
                <a:close/>
                <a:moveTo>
                  <a:pt x="418512" y="3384814"/>
                </a:moveTo>
                <a:lnTo>
                  <a:pt x="418318" y="3395178"/>
                </a:lnTo>
                <a:cubicBezTo>
                  <a:pt x="414134" y="3397173"/>
                  <a:pt x="413810" y="3386629"/>
                  <a:pt x="418512" y="3384814"/>
                </a:cubicBezTo>
                <a:close/>
                <a:moveTo>
                  <a:pt x="429922" y="3373113"/>
                </a:moveTo>
                <a:lnTo>
                  <a:pt x="429094" y="3377169"/>
                </a:lnTo>
                <a:cubicBezTo>
                  <a:pt x="428509" y="3380029"/>
                  <a:pt x="428005" y="3382479"/>
                  <a:pt x="428341" y="3380845"/>
                </a:cubicBezTo>
                <a:close/>
                <a:moveTo>
                  <a:pt x="430346" y="3371042"/>
                </a:moveTo>
                <a:lnTo>
                  <a:pt x="429922" y="3373113"/>
                </a:lnTo>
                <a:lnTo>
                  <a:pt x="429938" y="3373033"/>
                </a:lnTo>
                <a:cubicBezTo>
                  <a:pt x="430180" y="3371859"/>
                  <a:pt x="430346" y="3371042"/>
                  <a:pt x="430346" y="3371042"/>
                </a:cubicBezTo>
                <a:close/>
                <a:moveTo>
                  <a:pt x="928269" y="3367701"/>
                </a:moveTo>
                <a:lnTo>
                  <a:pt x="912722" y="3394829"/>
                </a:lnTo>
                <a:lnTo>
                  <a:pt x="910035" y="3397368"/>
                </a:lnTo>
                <a:lnTo>
                  <a:pt x="906645" y="3400142"/>
                </a:lnTo>
                <a:lnTo>
                  <a:pt x="913330" y="3386542"/>
                </a:lnTo>
                <a:lnTo>
                  <a:pt x="920250" y="3373833"/>
                </a:lnTo>
                <a:lnTo>
                  <a:pt x="925878" y="3369727"/>
                </a:lnTo>
                <a:close/>
                <a:moveTo>
                  <a:pt x="379161" y="3363344"/>
                </a:moveTo>
                <a:cubicBezTo>
                  <a:pt x="382251" y="3364438"/>
                  <a:pt x="379881" y="3371132"/>
                  <a:pt x="379881" y="3371132"/>
                </a:cubicBezTo>
                <a:cubicBezTo>
                  <a:pt x="378784" y="3374222"/>
                  <a:pt x="378065" y="3366434"/>
                  <a:pt x="379161" y="3363344"/>
                </a:cubicBezTo>
                <a:close/>
                <a:moveTo>
                  <a:pt x="884349" y="3349184"/>
                </a:moveTo>
                <a:lnTo>
                  <a:pt x="883764" y="3350252"/>
                </a:lnTo>
                <a:lnTo>
                  <a:pt x="880360" y="3353335"/>
                </a:lnTo>
                <a:close/>
                <a:moveTo>
                  <a:pt x="5583455" y="3346541"/>
                </a:moveTo>
                <a:cubicBezTo>
                  <a:pt x="5587598" y="3344259"/>
                  <a:pt x="5588397" y="3355520"/>
                  <a:pt x="5588397" y="3355520"/>
                </a:cubicBezTo>
                <a:cubicBezTo>
                  <a:pt x="5580109" y="3360079"/>
                  <a:pt x="5579310" y="3348819"/>
                  <a:pt x="5583455" y="3346541"/>
                </a:cubicBezTo>
                <a:close/>
                <a:moveTo>
                  <a:pt x="1214155" y="3344397"/>
                </a:moveTo>
                <a:lnTo>
                  <a:pt x="1211914" y="3346234"/>
                </a:lnTo>
                <a:lnTo>
                  <a:pt x="1210462" y="3348047"/>
                </a:lnTo>
                <a:lnTo>
                  <a:pt x="1203384" y="3357656"/>
                </a:lnTo>
                <a:lnTo>
                  <a:pt x="1212172" y="3347569"/>
                </a:lnTo>
                <a:cubicBezTo>
                  <a:pt x="1213704" y="3345654"/>
                  <a:pt x="1214602" y="3344344"/>
                  <a:pt x="1214155" y="3344397"/>
                </a:cubicBezTo>
                <a:close/>
                <a:moveTo>
                  <a:pt x="5600303" y="3326467"/>
                </a:moveTo>
                <a:cubicBezTo>
                  <a:pt x="5601443" y="3328538"/>
                  <a:pt x="5600977" y="3330146"/>
                  <a:pt x="5599707" y="3331518"/>
                </a:cubicBezTo>
                <a:cubicBezTo>
                  <a:pt x="5598439" y="3332891"/>
                  <a:pt x="5596367" y="3334032"/>
                  <a:pt x="5594295" y="3335173"/>
                </a:cubicBezTo>
                <a:cubicBezTo>
                  <a:pt x="5592013" y="3331028"/>
                  <a:pt x="5596159" y="3328748"/>
                  <a:pt x="5600303" y="3326467"/>
                </a:cubicBezTo>
                <a:close/>
                <a:moveTo>
                  <a:pt x="928662" y="3324917"/>
                </a:moveTo>
                <a:cubicBezTo>
                  <a:pt x="928927" y="3325619"/>
                  <a:pt x="928767" y="3326081"/>
                  <a:pt x="928224" y="3326486"/>
                </a:cubicBezTo>
                <a:cubicBezTo>
                  <a:pt x="927682" y="3326892"/>
                  <a:pt x="926756" y="3327241"/>
                  <a:pt x="925488" y="3327721"/>
                </a:cubicBezTo>
                <a:cubicBezTo>
                  <a:pt x="924427" y="3324915"/>
                  <a:pt x="927493" y="3325358"/>
                  <a:pt x="928662" y="3324917"/>
                </a:cubicBezTo>
                <a:close/>
                <a:moveTo>
                  <a:pt x="931835" y="3322114"/>
                </a:moveTo>
                <a:cubicBezTo>
                  <a:pt x="932101" y="3322815"/>
                  <a:pt x="931941" y="3323277"/>
                  <a:pt x="931399" y="3323682"/>
                </a:cubicBezTo>
                <a:cubicBezTo>
                  <a:pt x="930855" y="3324089"/>
                  <a:pt x="929929" y="3324438"/>
                  <a:pt x="928662" y="3324917"/>
                </a:cubicBezTo>
                <a:cubicBezTo>
                  <a:pt x="927601" y="3322111"/>
                  <a:pt x="930666" y="3322556"/>
                  <a:pt x="931835" y="3322114"/>
                </a:cubicBezTo>
                <a:close/>
                <a:moveTo>
                  <a:pt x="362716" y="3318113"/>
                </a:moveTo>
                <a:lnTo>
                  <a:pt x="363018" y="3319601"/>
                </a:lnTo>
                <a:lnTo>
                  <a:pt x="360400" y="3323286"/>
                </a:lnTo>
                <a:lnTo>
                  <a:pt x="360210" y="3322731"/>
                </a:lnTo>
                <a:cubicBezTo>
                  <a:pt x="360306" y="3320012"/>
                  <a:pt x="361172" y="3317565"/>
                  <a:pt x="362716" y="3318113"/>
                </a:cubicBezTo>
                <a:close/>
                <a:moveTo>
                  <a:pt x="939709" y="3314059"/>
                </a:moveTo>
                <a:cubicBezTo>
                  <a:pt x="939113" y="3316023"/>
                  <a:pt x="938231" y="3317223"/>
                  <a:pt x="936954" y="3318342"/>
                </a:cubicBezTo>
                <a:cubicBezTo>
                  <a:pt x="935677" y="3319458"/>
                  <a:pt x="934007" y="3320491"/>
                  <a:pt x="931835" y="3322114"/>
                </a:cubicBezTo>
                <a:cubicBezTo>
                  <a:pt x="933114" y="3318422"/>
                  <a:pt x="936200" y="3315386"/>
                  <a:pt x="939709" y="3314059"/>
                </a:cubicBezTo>
                <a:close/>
                <a:moveTo>
                  <a:pt x="513794" y="3307294"/>
                </a:moveTo>
                <a:cubicBezTo>
                  <a:pt x="513008" y="3312377"/>
                  <a:pt x="512616" y="3314919"/>
                  <a:pt x="512468" y="3315871"/>
                </a:cubicBezTo>
                <a:cubicBezTo>
                  <a:pt x="512026" y="3318728"/>
                  <a:pt x="513794" y="3307294"/>
                  <a:pt x="513794" y="3307294"/>
                </a:cubicBezTo>
                <a:close/>
                <a:moveTo>
                  <a:pt x="370366" y="3306335"/>
                </a:moveTo>
                <a:lnTo>
                  <a:pt x="370950" y="3308441"/>
                </a:lnTo>
                <a:lnTo>
                  <a:pt x="368366" y="3312073"/>
                </a:lnTo>
                <a:lnTo>
                  <a:pt x="367925" y="3310976"/>
                </a:lnTo>
                <a:cubicBezTo>
                  <a:pt x="367953" y="3308232"/>
                  <a:pt x="368822" y="3305788"/>
                  <a:pt x="370366" y="3306335"/>
                </a:cubicBezTo>
                <a:close/>
                <a:moveTo>
                  <a:pt x="378530" y="3294738"/>
                </a:moveTo>
                <a:lnTo>
                  <a:pt x="379025" y="3297177"/>
                </a:lnTo>
                <a:lnTo>
                  <a:pt x="376398" y="3300826"/>
                </a:lnTo>
                <a:lnTo>
                  <a:pt x="375834" y="3299287"/>
                </a:lnTo>
                <a:cubicBezTo>
                  <a:pt x="375863" y="3296544"/>
                  <a:pt x="376729" y="3294098"/>
                  <a:pt x="378530" y="3294738"/>
                </a:cubicBezTo>
                <a:close/>
                <a:moveTo>
                  <a:pt x="977395" y="3291508"/>
                </a:moveTo>
                <a:lnTo>
                  <a:pt x="973570" y="3298481"/>
                </a:lnTo>
                <a:cubicBezTo>
                  <a:pt x="966084" y="3308000"/>
                  <a:pt x="958841" y="3317881"/>
                  <a:pt x="951812" y="3328425"/>
                </a:cubicBezTo>
                <a:lnTo>
                  <a:pt x="942431" y="3343969"/>
                </a:lnTo>
                <a:lnTo>
                  <a:pt x="942346" y="3343535"/>
                </a:lnTo>
                <a:cubicBezTo>
                  <a:pt x="941263" y="3344229"/>
                  <a:pt x="938961" y="3346136"/>
                  <a:pt x="934822" y="3349772"/>
                </a:cubicBezTo>
                <a:lnTo>
                  <a:pt x="932054" y="3352153"/>
                </a:lnTo>
                <a:lnTo>
                  <a:pt x="934797" y="3347111"/>
                </a:lnTo>
                <a:lnTo>
                  <a:pt x="953697" y="3314798"/>
                </a:lnTo>
                <a:lnTo>
                  <a:pt x="964273" y="3305306"/>
                </a:lnTo>
                <a:close/>
                <a:moveTo>
                  <a:pt x="930415" y="3285238"/>
                </a:moveTo>
                <a:lnTo>
                  <a:pt x="924388" y="3288637"/>
                </a:lnTo>
                <a:lnTo>
                  <a:pt x="922508" y="3292241"/>
                </a:lnTo>
                <a:lnTo>
                  <a:pt x="920584" y="3295117"/>
                </a:lnTo>
                <a:lnTo>
                  <a:pt x="920754" y="3294988"/>
                </a:lnTo>
                <a:cubicBezTo>
                  <a:pt x="921163" y="3294685"/>
                  <a:pt x="921402" y="3294514"/>
                  <a:pt x="921402" y="3294514"/>
                </a:cubicBezTo>
                <a:close/>
                <a:moveTo>
                  <a:pt x="349687" y="3284520"/>
                </a:moveTo>
                <a:cubicBezTo>
                  <a:pt x="350781" y="3281431"/>
                  <a:pt x="351501" y="3289219"/>
                  <a:pt x="350406" y="3292310"/>
                </a:cubicBezTo>
                <a:cubicBezTo>
                  <a:pt x="347314" y="3291217"/>
                  <a:pt x="346081" y="3283242"/>
                  <a:pt x="349687" y="3284520"/>
                </a:cubicBezTo>
                <a:close/>
                <a:moveTo>
                  <a:pt x="865826" y="3264296"/>
                </a:moveTo>
                <a:lnTo>
                  <a:pt x="862366" y="3269796"/>
                </a:lnTo>
                <a:lnTo>
                  <a:pt x="863100" y="3268834"/>
                </a:lnTo>
                <a:lnTo>
                  <a:pt x="866089" y="3264320"/>
                </a:lnTo>
                <a:close/>
                <a:moveTo>
                  <a:pt x="831105" y="3262216"/>
                </a:moveTo>
                <a:cubicBezTo>
                  <a:pt x="831189" y="3262149"/>
                  <a:pt x="831058" y="3262555"/>
                  <a:pt x="830637" y="3263632"/>
                </a:cubicBezTo>
                <a:lnTo>
                  <a:pt x="830196" y="3264717"/>
                </a:lnTo>
                <a:lnTo>
                  <a:pt x="828626" y="3266705"/>
                </a:lnTo>
                <a:cubicBezTo>
                  <a:pt x="829905" y="3264383"/>
                  <a:pt x="830935" y="3262354"/>
                  <a:pt x="831105" y="3262216"/>
                </a:cubicBezTo>
                <a:close/>
                <a:moveTo>
                  <a:pt x="951128" y="3261142"/>
                </a:moveTo>
                <a:lnTo>
                  <a:pt x="951764" y="3263281"/>
                </a:lnTo>
                <a:lnTo>
                  <a:pt x="951274" y="3261632"/>
                </a:lnTo>
                <a:cubicBezTo>
                  <a:pt x="951080" y="3260977"/>
                  <a:pt x="950983" y="3260650"/>
                  <a:pt x="951128" y="3261142"/>
                </a:cubicBezTo>
                <a:close/>
                <a:moveTo>
                  <a:pt x="5641379" y="3258862"/>
                </a:moveTo>
                <a:cubicBezTo>
                  <a:pt x="5640476" y="3264985"/>
                  <a:pt x="5638485" y="3270973"/>
                  <a:pt x="5635751" y="3276838"/>
                </a:cubicBezTo>
                <a:cubicBezTo>
                  <a:pt x="5627549" y="3294428"/>
                  <a:pt x="5612651" y="3310894"/>
                  <a:pt x="5600303" y="3326467"/>
                </a:cubicBezTo>
                <a:cubicBezTo>
                  <a:pt x="5610345" y="3303840"/>
                  <a:pt x="5624911" y="3279626"/>
                  <a:pt x="5641379" y="3258862"/>
                </a:cubicBezTo>
                <a:close/>
                <a:moveTo>
                  <a:pt x="936313" y="3257336"/>
                </a:moveTo>
                <a:cubicBezTo>
                  <a:pt x="937238" y="3256985"/>
                  <a:pt x="937576" y="3257175"/>
                  <a:pt x="937532" y="3257643"/>
                </a:cubicBezTo>
                <a:cubicBezTo>
                  <a:pt x="937469" y="3258344"/>
                  <a:pt x="936552" y="3259668"/>
                  <a:pt x="935489" y="3260726"/>
                </a:cubicBezTo>
                <a:cubicBezTo>
                  <a:pt x="934429" y="3261787"/>
                  <a:pt x="933226" y="3262578"/>
                  <a:pt x="932588" y="3262218"/>
                </a:cubicBezTo>
                <a:cubicBezTo>
                  <a:pt x="932588" y="3262218"/>
                  <a:pt x="933974" y="3258220"/>
                  <a:pt x="936313" y="3257336"/>
                </a:cubicBezTo>
                <a:close/>
                <a:moveTo>
                  <a:pt x="994996" y="3255199"/>
                </a:moveTo>
                <a:lnTo>
                  <a:pt x="992400" y="3256848"/>
                </a:lnTo>
                <a:lnTo>
                  <a:pt x="991815" y="3257437"/>
                </a:lnTo>
                <a:lnTo>
                  <a:pt x="990577" y="3259276"/>
                </a:lnTo>
                <a:cubicBezTo>
                  <a:pt x="990048" y="3260679"/>
                  <a:pt x="990446" y="3261731"/>
                  <a:pt x="991714" y="3261252"/>
                </a:cubicBezTo>
                <a:cubicBezTo>
                  <a:pt x="991714" y="3261252"/>
                  <a:pt x="995534" y="3257101"/>
                  <a:pt x="995963" y="3255585"/>
                </a:cubicBezTo>
                <a:cubicBezTo>
                  <a:pt x="996106" y="3255080"/>
                  <a:pt x="995874" y="3254868"/>
                  <a:pt x="994996" y="3255199"/>
                </a:cubicBezTo>
                <a:close/>
                <a:moveTo>
                  <a:pt x="422851" y="3250718"/>
                </a:moveTo>
                <a:lnTo>
                  <a:pt x="423509" y="3253313"/>
                </a:lnTo>
                <a:cubicBezTo>
                  <a:pt x="423243" y="3254832"/>
                  <a:pt x="422140" y="3256724"/>
                  <a:pt x="419456" y="3259394"/>
                </a:cubicBezTo>
                <a:cubicBezTo>
                  <a:pt x="420547" y="3258765"/>
                  <a:pt x="420436" y="3257749"/>
                  <a:pt x="419706" y="3256767"/>
                </a:cubicBezTo>
                <a:lnTo>
                  <a:pt x="418911" y="3256208"/>
                </a:lnTo>
                <a:close/>
                <a:moveTo>
                  <a:pt x="634062" y="3239372"/>
                </a:moveTo>
                <a:lnTo>
                  <a:pt x="619712" y="3261937"/>
                </a:lnTo>
                <a:lnTo>
                  <a:pt x="608147" y="3274462"/>
                </a:lnTo>
                <a:lnTo>
                  <a:pt x="614337" y="3263943"/>
                </a:lnTo>
                <a:close/>
                <a:moveTo>
                  <a:pt x="981557" y="3229612"/>
                </a:moveTo>
                <a:lnTo>
                  <a:pt x="978472" y="3232421"/>
                </a:lnTo>
                <a:lnTo>
                  <a:pt x="974851" y="3235422"/>
                </a:lnTo>
                <a:lnTo>
                  <a:pt x="971180" y="3240526"/>
                </a:lnTo>
                <a:lnTo>
                  <a:pt x="962974" y="3251792"/>
                </a:lnTo>
                <a:lnTo>
                  <a:pt x="969113" y="3245503"/>
                </a:lnTo>
                <a:lnTo>
                  <a:pt x="978630" y="3236102"/>
                </a:lnTo>
                <a:lnTo>
                  <a:pt x="980776" y="3231212"/>
                </a:lnTo>
                <a:close/>
                <a:moveTo>
                  <a:pt x="987924" y="3217244"/>
                </a:moveTo>
                <a:lnTo>
                  <a:pt x="980410" y="3227695"/>
                </a:lnTo>
                <a:lnTo>
                  <a:pt x="984564" y="3223592"/>
                </a:lnTo>
                <a:close/>
                <a:moveTo>
                  <a:pt x="1036481" y="3213771"/>
                </a:moveTo>
                <a:cubicBezTo>
                  <a:pt x="1035310" y="3214214"/>
                  <a:pt x="1035841" y="3215617"/>
                  <a:pt x="1034671" y="3216058"/>
                </a:cubicBezTo>
                <a:lnTo>
                  <a:pt x="1034481" y="3216703"/>
                </a:lnTo>
                <a:lnTo>
                  <a:pt x="1034861" y="3216635"/>
                </a:lnTo>
                <a:lnTo>
                  <a:pt x="1037074" y="3214524"/>
                </a:lnTo>
                <a:lnTo>
                  <a:pt x="1037080" y="3213869"/>
                </a:lnTo>
                <a:close/>
                <a:moveTo>
                  <a:pt x="666407" y="3196902"/>
                </a:moveTo>
                <a:lnTo>
                  <a:pt x="661386" y="3204836"/>
                </a:lnTo>
                <a:lnTo>
                  <a:pt x="659472" y="3206361"/>
                </a:lnTo>
                <a:close/>
                <a:moveTo>
                  <a:pt x="718642" y="3187738"/>
                </a:moveTo>
                <a:lnTo>
                  <a:pt x="703097" y="3214865"/>
                </a:lnTo>
                <a:lnTo>
                  <a:pt x="700409" y="3217405"/>
                </a:lnTo>
                <a:lnTo>
                  <a:pt x="697019" y="3220180"/>
                </a:lnTo>
                <a:lnTo>
                  <a:pt x="703705" y="3206579"/>
                </a:lnTo>
                <a:lnTo>
                  <a:pt x="710624" y="3193871"/>
                </a:lnTo>
                <a:lnTo>
                  <a:pt x="716251" y="3189765"/>
                </a:lnTo>
                <a:close/>
                <a:moveTo>
                  <a:pt x="1017061" y="3178394"/>
                </a:moveTo>
                <a:lnTo>
                  <a:pt x="1012113" y="3183607"/>
                </a:lnTo>
                <a:lnTo>
                  <a:pt x="1011864" y="3183956"/>
                </a:lnTo>
                <a:lnTo>
                  <a:pt x="1016235" y="3179558"/>
                </a:lnTo>
                <a:close/>
                <a:moveTo>
                  <a:pt x="682368" y="3175407"/>
                </a:moveTo>
                <a:lnTo>
                  <a:pt x="676778" y="3183270"/>
                </a:lnTo>
                <a:lnTo>
                  <a:pt x="667709" y="3195130"/>
                </a:lnTo>
                <a:lnTo>
                  <a:pt x="679939" y="3178461"/>
                </a:lnTo>
                <a:close/>
                <a:moveTo>
                  <a:pt x="713413" y="3129962"/>
                </a:moveTo>
                <a:cubicBezTo>
                  <a:pt x="713413" y="3129962"/>
                  <a:pt x="713221" y="3140323"/>
                  <a:pt x="714315" y="3137235"/>
                </a:cubicBezTo>
                <a:cubicBezTo>
                  <a:pt x="715088" y="3137509"/>
                  <a:pt x="715609" y="3137260"/>
                  <a:pt x="715913" y="3136715"/>
                </a:cubicBezTo>
                <a:cubicBezTo>
                  <a:pt x="716818" y="3135079"/>
                  <a:pt x="715731" y="3130782"/>
                  <a:pt x="713413" y="3129962"/>
                </a:cubicBezTo>
                <a:close/>
                <a:moveTo>
                  <a:pt x="738692" y="3099508"/>
                </a:moveTo>
                <a:cubicBezTo>
                  <a:pt x="735088" y="3098232"/>
                  <a:pt x="736503" y="3105686"/>
                  <a:pt x="739595" y="3106782"/>
                </a:cubicBezTo>
                <a:cubicBezTo>
                  <a:pt x="740688" y="3103691"/>
                  <a:pt x="739968" y="3095903"/>
                  <a:pt x="738692" y="3099508"/>
                </a:cubicBezTo>
                <a:close/>
                <a:moveTo>
                  <a:pt x="745247" y="3090818"/>
                </a:moveTo>
                <a:cubicBezTo>
                  <a:pt x="742157" y="3089723"/>
                  <a:pt x="743059" y="3096997"/>
                  <a:pt x="746150" y="3098093"/>
                </a:cubicBezTo>
                <a:cubicBezTo>
                  <a:pt x="747244" y="3095002"/>
                  <a:pt x="746343" y="3087728"/>
                  <a:pt x="745247" y="3090818"/>
                </a:cubicBezTo>
                <a:close/>
                <a:moveTo>
                  <a:pt x="826855" y="3033808"/>
                </a:moveTo>
                <a:cubicBezTo>
                  <a:pt x="825684" y="3034251"/>
                  <a:pt x="826215" y="3035653"/>
                  <a:pt x="825045" y="3036097"/>
                </a:cubicBezTo>
                <a:cubicBezTo>
                  <a:pt x="823815" y="3038366"/>
                  <a:pt x="824521" y="3038550"/>
                  <a:pt x="825601" y="3037916"/>
                </a:cubicBezTo>
                <a:lnTo>
                  <a:pt x="826369" y="3037283"/>
                </a:lnTo>
                <a:lnTo>
                  <a:pt x="828143" y="3034667"/>
                </a:lnTo>
                <a:close/>
                <a:moveTo>
                  <a:pt x="5845067" y="3001835"/>
                </a:moveTo>
                <a:lnTo>
                  <a:pt x="5800262" y="3085034"/>
                </a:lnTo>
                <a:lnTo>
                  <a:pt x="5734473" y="3205035"/>
                </a:lnTo>
                <a:lnTo>
                  <a:pt x="5715171" y="3234573"/>
                </a:lnTo>
                <a:cubicBezTo>
                  <a:pt x="5704213" y="3251219"/>
                  <a:pt x="5694165" y="3266480"/>
                  <a:pt x="5685941" y="3279330"/>
                </a:cubicBezTo>
                <a:cubicBezTo>
                  <a:pt x="5620146" y="3382137"/>
                  <a:pt x="5573061" y="3458448"/>
                  <a:pt x="5502011" y="3553346"/>
                </a:cubicBezTo>
                <a:lnTo>
                  <a:pt x="5470441" y="3594796"/>
                </a:lnTo>
                <a:lnTo>
                  <a:pt x="5547739" y="3473568"/>
                </a:lnTo>
                <a:lnTo>
                  <a:pt x="5571334" y="3433694"/>
                </a:lnTo>
                <a:lnTo>
                  <a:pt x="5589703" y="3407091"/>
                </a:lnTo>
                <a:lnTo>
                  <a:pt x="5636944" y="3331026"/>
                </a:lnTo>
                <a:lnTo>
                  <a:pt x="5637155" y="3330980"/>
                </a:lnTo>
                <a:lnTo>
                  <a:pt x="5638388" y="3328702"/>
                </a:lnTo>
                <a:lnTo>
                  <a:pt x="5660570" y="3292986"/>
                </a:lnTo>
                <a:lnTo>
                  <a:pt x="5661123" y="3292840"/>
                </a:lnTo>
                <a:lnTo>
                  <a:pt x="5663963" y="3287522"/>
                </a:lnTo>
                <a:lnTo>
                  <a:pt x="5667391" y="3282003"/>
                </a:lnTo>
                <a:cubicBezTo>
                  <a:pt x="5718001" y="3197793"/>
                  <a:pt x="5767189" y="3112226"/>
                  <a:pt x="5820623" y="3027020"/>
                </a:cubicBezTo>
                <a:cubicBezTo>
                  <a:pt x="5823733" y="3025309"/>
                  <a:pt x="5834822" y="3009588"/>
                  <a:pt x="5841131" y="3003582"/>
                </a:cubicBezTo>
                <a:close/>
                <a:moveTo>
                  <a:pt x="513518" y="2943304"/>
                </a:moveTo>
                <a:cubicBezTo>
                  <a:pt x="512550" y="2944074"/>
                  <a:pt x="511548" y="2946184"/>
                  <a:pt x="510908" y="2950448"/>
                </a:cubicBezTo>
                <a:cubicBezTo>
                  <a:pt x="519070" y="2950731"/>
                  <a:pt x="516430" y="2940994"/>
                  <a:pt x="513518" y="2943304"/>
                </a:cubicBezTo>
                <a:close/>
                <a:moveTo>
                  <a:pt x="543117" y="2900426"/>
                </a:moveTo>
                <a:lnTo>
                  <a:pt x="542742" y="2911305"/>
                </a:lnTo>
                <a:cubicBezTo>
                  <a:pt x="543788" y="2910805"/>
                  <a:pt x="544596" y="2909752"/>
                  <a:pt x="545156" y="2908483"/>
                </a:cubicBezTo>
                <a:cubicBezTo>
                  <a:pt x="546829" y="2904674"/>
                  <a:pt x="546256" y="2898929"/>
                  <a:pt x="543117" y="2900426"/>
                </a:cubicBezTo>
                <a:close/>
                <a:moveTo>
                  <a:pt x="852118" y="2860941"/>
                </a:moveTo>
                <a:lnTo>
                  <a:pt x="833648" y="2885617"/>
                </a:lnTo>
                <a:lnTo>
                  <a:pt x="819764" y="2903327"/>
                </a:lnTo>
                <a:lnTo>
                  <a:pt x="790857" y="2945068"/>
                </a:lnTo>
                <a:lnTo>
                  <a:pt x="789822" y="2946506"/>
                </a:lnTo>
                <a:lnTo>
                  <a:pt x="818074" y="2915031"/>
                </a:lnTo>
                <a:lnTo>
                  <a:pt x="828851" y="2901832"/>
                </a:lnTo>
                <a:lnTo>
                  <a:pt x="855035" y="2865742"/>
                </a:lnTo>
                <a:close/>
                <a:moveTo>
                  <a:pt x="578235" y="2852014"/>
                </a:moveTo>
                <a:cubicBezTo>
                  <a:pt x="578235" y="2852014"/>
                  <a:pt x="577860" y="2862893"/>
                  <a:pt x="579135" y="2859288"/>
                </a:cubicBezTo>
                <a:cubicBezTo>
                  <a:pt x="579910" y="2859562"/>
                  <a:pt x="580432" y="2859312"/>
                  <a:pt x="580732" y="2858766"/>
                </a:cubicBezTo>
                <a:cubicBezTo>
                  <a:pt x="581640" y="2857133"/>
                  <a:pt x="580553" y="2852835"/>
                  <a:pt x="578235" y="2852014"/>
                </a:cubicBezTo>
                <a:close/>
                <a:moveTo>
                  <a:pt x="600423" y="2820465"/>
                </a:moveTo>
                <a:lnTo>
                  <a:pt x="601325" y="2827739"/>
                </a:lnTo>
                <a:cubicBezTo>
                  <a:pt x="602372" y="2827240"/>
                  <a:pt x="603099" y="2826411"/>
                  <a:pt x="603538" y="2825480"/>
                </a:cubicBezTo>
                <a:cubicBezTo>
                  <a:pt x="604854" y="2822685"/>
                  <a:pt x="603561" y="2818970"/>
                  <a:pt x="600423" y="2820465"/>
                </a:cubicBezTo>
                <a:close/>
                <a:moveTo>
                  <a:pt x="611999" y="2753884"/>
                </a:moveTo>
                <a:lnTo>
                  <a:pt x="611960" y="2754252"/>
                </a:lnTo>
                <a:cubicBezTo>
                  <a:pt x="611597" y="2754124"/>
                  <a:pt x="611555" y="2754021"/>
                  <a:pt x="611763" y="2753930"/>
                </a:cubicBezTo>
                <a:close/>
                <a:moveTo>
                  <a:pt x="147615" y="2700015"/>
                </a:moveTo>
                <a:lnTo>
                  <a:pt x="147461" y="2708366"/>
                </a:lnTo>
                <a:cubicBezTo>
                  <a:pt x="144087" y="2709975"/>
                  <a:pt x="143829" y="2701475"/>
                  <a:pt x="147615" y="2700015"/>
                </a:cubicBezTo>
                <a:close/>
                <a:moveTo>
                  <a:pt x="156812" y="2690583"/>
                </a:moveTo>
                <a:lnTo>
                  <a:pt x="156143" y="2693853"/>
                </a:lnTo>
                <a:cubicBezTo>
                  <a:pt x="155673" y="2696157"/>
                  <a:pt x="155268" y="2698131"/>
                  <a:pt x="155536" y="2696815"/>
                </a:cubicBezTo>
                <a:close/>
                <a:moveTo>
                  <a:pt x="157154" y="2688914"/>
                </a:moveTo>
                <a:lnTo>
                  <a:pt x="156812" y="2690583"/>
                </a:lnTo>
                <a:lnTo>
                  <a:pt x="156824" y="2690519"/>
                </a:lnTo>
                <a:cubicBezTo>
                  <a:pt x="157019" y="2689573"/>
                  <a:pt x="157154" y="2688914"/>
                  <a:pt x="157154" y="2688914"/>
                </a:cubicBezTo>
                <a:close/>
                <a:moveTo>
                  <a:pt x="558442" y="2686221"/>
                </a:moveTo>
                <a:lnTo>
                  <a:pt x="545916" y="2708084"/>
                </a:lnTo>
                <a:lnTo>
                  <a:pt x="543748" y="2710131"/>
                </a:lnTo>
                <a:lnTo>
                  <a:pt x="541017" y="2712367"/>
                </a:lnTo>
                <a:lnTo>
                  <a:pt x="546406" y="2701405"/>
                </a:lnTo>
                <a:lnTo>
                  <a:pt x="551981" y="2691163"/>
                </a:lnTo>
                <a:lnTo>
                  <a:pt x="556516" y="2687854"/>
                </a:lnTo>
                <a:close/>
                <a:moveTo>
                  <a:pt x="115901" y="2682710"/>
                </a:moveTo>
                <a:cubicBezTo>
                  <a:pt x="118392" y="2683592"/>
                  <a:pt x="116480" y="2688987"/>
                  <a:pt x="116480" y="2688987"/>
                </a:cubicBezTo>
                <a:cubicBezTo>
                  <a:pt x="115599" y="2691477"/>
                  <a:pt x="115019" y="2685199"/>
                  <a:pt x="115901" y="2682710"/>
                </a:cubicBezTo>
                <a:close/>
                <a:moveTo>
                  <a:pt x="523046" y="2671299"/>
                </a:moveTo>
                <a:lnTo>
                  <a:pt x="522575" y="2672159"/>
                </a:lnTo>
                <a:lnTo>
                  <a:pt x="519832" y="2674644"/>
                </a:lnTo>
                <a:close/>
                <a:moveTo>
                  <a:pt x="558760" y="2651742"/>
                </a:moveTo>
                <a:cubicBezTo>
                  <a:pt x="558974" y="2652307"/>
                  <a:pt x="558845" y="2652678"/>
                  <a:pt x="558408" y="2653005"/>
                </a:cubicBezTo>
                <a:cubicBezTo>
                  <a:pt x="557971" y="2653334"/>
                  <a:pt x="557223" y="2653616"/>
                  <a:pt x="556202" y="2654001"/>
                </a:cubicBezTo>
                <a:cubicBezTo>
                  <a:pt x="555348" y="2651740"/>
                  <a:pt x="557818" y="2652097"/>
                  <a:pt x="558760" y="2651742"/>
                </a:cubicBezTo>
                <a:close/>
                <a:moveTo>
                  <a:pt x="561317" y="2649481"/>
                </a:moveTo>
                <a:cubicBezTo>
                  <a:pt x="561533" y="2650047"/>
                  <a:pt x="561403" y="2650420"/>
                  <a:pt x="560966" y="2650746"/>
                </a:cubicBezTo>
                <a:cubicBezTo>
                  <a:pt x="560528" y="2651072"/>
                  <a:pt x="559781" y="2651355"/>
                  <a:pt x="558760" y="2651742"/>
                </a:cubicBezTo>
                <a:cubicBezTo>
                  <a:pt x="557906" y="2649480"/>
                  <a:pt x="560376" y="2649839"/>
                  <a:pt x="561317" y="2649481"/>
                </a:cubicBezTo>
                <a:close/>
                <a:moveTo>
                  <a:pt x="102648" y="2646258"/>
                </a:moveTo>
                <a:lnTo>
                  <a:pt x="102892" y="2647457"/>
                </a:lnTo>
                <a:lnTo>
                  <a:pt x="100782" y="2650426"/>
                </a:lnTo>
                <a:lnTo>
                  <a:pt x="100629" y="2649978"/>
                </a:lnTo>
                <a:cubicBezTo>
                  <a:pt x="100705" y="2647787"/>
                  <a:pt x="101402" y="2645816"/>
                  <a:pt x="102648" y="2646258"/>
                </a:cubicBezTo>
                <a:close/>
                <a:moveTo>
                  <a:pt x="567662" y="2642989"/>
                </a:moveTo>
                <a:cubicBezTo>
                  <a:pt x="567182" y="2644572"/>
                  <a:pt x="566472" y="2645540"/>
                  <a:pt x="565442" y="2646442"/>
                </a:cubicBezTo>
                <a:cubicBezTo>
                  <a:pt x="564414" y="2647341"/>
                  <a:pt x="563068" y="2648174"/>
                  <a:pt x="561317" y="2649481"/>
                </a:cubicBezTo>
                <a:cubicBezTo>
                  <a:pt x="562348" y="2646506"/>
                  <a:pt x="564834" y="2644060"/>
                  <a:pt x="567662" y="2642989"/>
                </a:cubicBezTo>
                <a:close/>
                <a:moveTo>
                  <a:pt x="224406" y="2637538"/>
                </a:moveTo>
                <a:cubicBezTo>
                  <a:pt x="223772" y="2641634"/>
                  <a:pt x="223457" y="2643682"/>
                  <a:pt x="223339" y="2644450"/>
                </a:cubicBezTo>
                <a:cubicBezTo>
                  <a:pt x="222981" y="2646754"/>
                  <a:pt x="224406" y="2637538"/>
                  <a:pt x="224406" y="2637538"/>
                </a:cubicBezTo>
                <a:close/>
                <a:moveTo>
                  <a:pt x="108812" y="2636764"/>
                </a:moveTo>
                <a:lnTo>
                  <a:pt x="109284" y="2638461"/>
                </a:lnTo>
                <a:lnTo>
                  <a:pt x="107202" y="2641390"/>
                </a:lnTo>
                <a:lnTo>
                  <a:pt x="106846" y="2640506"/>
                </a:lnTo>
                <a:cubicBezTo>
                  <a:pt x="106870" y="2638294"/>
                  <a:pt x="107568" y="2636322"/>
                  <a:pt x="108812" y="2636764"/>
                </a:cubicBezTo>
                <a:close/>
                <a:moveTo>
                  <a:pt x="5806405" y="2636126"/>
                </a:moveTo>
                <a:cubicBezTo>
                  <a:pt x="5801187" y="2636771"/>
                  <a:pt x="5792495" y="2654268"/>
                  <a:pt x="5784291" y="2673911"/>
                </a:cubicBezTo>
                <a:lnTo>
                  <a:pt x="5780741" y="2682977"/>
                </a:lnTo>
                <a:lnTo>
                  <a:pt x="5769693" y="2725941"/>
                </a:lnTo>
                <a:lnTo>
                  <a:pt x="5766019" y="2735987"/>
                </a:lnTo>
                <a:lnTo>
                  <a:pt x="5777615" y="2714812"/>
                </a:lnTo>
                <a:cubicBezTo>
                  <a:pt x="5790891" y="2689029"/>
                  <a:pt x="5801700" y="2665842"/>
                  <a:pt x="5808177" y="2647561"/>
                </a:cubicBezTo>
                <a:close/>
                <a:moveTo>
                  <a:pt x="115395" y="2627418"/>
                </a:moveTo>
                <a:lnTo>
                  <a:pt x="115792" y="2629385"/>
                </a:lnTo>
                <a:lnTo>
                  <a:pt x="113674" y="2632324"/>
                </a:lnTo>
                <a:lnTo>
                  <a:pt x="113219" y="2631086"/>
                </a:lnTo>
                <a:cubicBezTo>
                  <a:pt x="113242" y="2628874"/>
                  <a:pt x="113942" y="2626903"/>
                  <a:pt x="115395" y="2627418"/>
                </a:cubicBezTo>
                <a:close/>
                <a:moveTo>
                  <a:pt x="598036" y="2624815"/>
                </a:moveTo>
                <a:lnTo>
                  <a:pt x="594952" y="2630435"/>
                </a:lnTo>
                <a:cubicBezTo>
                  <a:pt x="588921" y="2638107"/>
                  <a:pt x="583082" y="2646071"/>
                  <a:pt x="577416" y="2654568"/>
                </a:cubicBezTo>
                <a:lnTo>
                  <a:pt x="569855" y="2667094"/>
                </a:lnTo>
                <a:lnTo>
                  <a:pt x="569787" y="2666747"/>
                </a:lnTo>
                <a:cubicBezTo>
                  <a:pt x="568915" y="2667304"/>
                  <a:pt x="567061" y="2668842"/>
                  <a:pt x="563724" y="2671771"/>
                </a:cubicBezTo>
                <a:lnTo>
                  <a:pt x="561494" y="2673691"/>
                </a:lnTo>
                <a:lnTo>
                  <a:pt x="563706" y="2669628"/>
                </a:lnTo>
                <a:lnTo>
                  <a:pt x="578938" y="2643586"/>
                </a:lnTo>
                <a:lnTo>
                  <a:pt x="587462" y="2635936"/>
                </a:lnTo>
                <a:close/>
                <a:moveTo>
                  <a:pt x="560172" y="2619762"/>
                </a:moveTo>
                <a:lnTo>
                  <a:pt x="555316" y="2622499"/>
                </a:lnTo>
                <a:lnTo>
                  <a:pt x="553801" y="2625406"/>
                </a:lnTo>
                <a:lnTo>
                  <a:pt x="552250" y="2627724"/>
                </a:lnTo>
                <a:lnTo>
                  <a:pt x="552386" y="2627621"/>
                </a:lnTo>
                <a:cubicBezTo>
                  <a:pt x="552716" y="2627376"/>
                  <a:pt x="552910" y="2627240"/>
                  <a:pt x="552910" y="2627240"/>
                </a:cubicBezTo>
                <a:close/>
                <a:moveTo>
                  <a:pt x="92147" y="2619183"/>
                </a:moveTo>
                <a:cubicBezTo>
                  <a:pt x="93029" y="2616696"/>
                  <a:pt x="93609" y="2622971"/>
                  <a:pt x="92727" y="2625463"/>
                </a:cubicBezTo>
                <a:cubicBezTo>
                  <a:pt x="90235" y="2624580"/>
                  <a:pt x="89241" y="2618155"/>
                  <a:pt x="92147" y="2619183"/>
                </a:cubicBezTo>
                <a:close/>
                <a:moveTo>
                  <a:pt x="5820511" y="2614937"/>
                </a:moveTo>
                <a:cubicBezTo>
                  <a:pt x="5820340" y="2614097"/>
                  <a:pt x="5820080" y="2613952"/>
                  <a:pt x="5819687" y="2615061"/>
                </a:cubicBezTo>
                <a:cubicBezTo>
                  <a:pt x="5814516" y="2613229"/>
                  <a:pt x="5816286" y="2624663"/>
                  <a:pt x="5820719" y="2626235"/>
                </a:cubicBezTo>
                <a:cubicBezTo>
                  <a:pt x="5820719" y="2626235"/>
                  <a:pt x="5821022" y="2617456"/>
                  <a:pt x="5820511" y="2614937"/>
                </a:cubicBezTo>
                <a:close/>
                <a:moveTo>
                  <a:pt x="508119" y="2602882"/>
                </a:moveTo>
                <a:lnTo>
                  <a:pt x="505329" y="2607318"/>
                </a:lnTo>
                <a:lnTo>
                  <a:pt x="505924" y="2606541"/>
                </a:lnTo>
                <a:lnTo>
                  <a:pt x="508330" y="2602904"/>
                </a:lnTo>
                <a:close/>
                <a:moveTo>
                  <a:pt x="480136" y="2601209"/>
                </a:moveTo>
                <a:cubicBezTo>
                  <a:pt x="480204" y="2601154"/>
                  <a:pt x="480098" y="2601480"/>
                  <a:pt x="479759" y="2602350"/>
                </a:cubicBezTo>
                <a:lnTo>
                  <a:pt x="479405" y="2603224"/>
                </a:lnTo>
                <a:lnTo>
                  <a:pt x="478138" y="2604825"/>
                </a:lnTo>
                <a:cubicBezTo>
                  <a:pt x="479169" y="2602955"/>
                  <a:pt x="479998" y="2601319"/>
                  <a:pt x="480136" y="2601209"/>
                </a:cubicBezTo>
                <a:close/>
                <a:moveTo>
                  <a:pt x="576867" y="2600342"/>
                </a:moveTo>
                <a:lnTo>
                  <a:pt x="577377" y="2602067"/>
                </a:lnTo>
                <a:lnTo>
                  <a:pt x="576985" y="2600738"/>
                </a:lnTo>
                <a:cubicBezTo>
                  <a:pt x="576828" y="2600209"/>
                  <a:pt x="576749" y="2599947"/>
                  <a:pt x="576867" y="2600342"/>
                </a:cubicBezTo>
                <a:close/>
                <a:moveTo>
                  <a:pt x="564926" y="2597275"/>
                </a:moveTo>
                <a:cubicBezTo>
                  <a:pt x="565672" y="2596993"/>
                  <a:pt x="565943" y="2597146"/>
                  <a:pt x="565908" y="2597524"/>
                </a:cubicBezTo>
                <a:cubicBezTo>
                  <a:pt x="565855" y="2598087"/>
                  <a:pt x="565117" y="2599156"/>
                  <a:pt x="564264" y="2600007"/>
                </a:cubicBezTo>
                <a:cubicBezTo>
                  <a:pt x="563409" y="2600862"/>
                  <a:pt x="562438" y="2601500"/>
                  <a:pt x="561925" y="2601211"/>
                </a:cubicBezTo>
                <a:cubicBezTo>
                  <a:pt x="561925" y="2601211"/>
                  <a:pt x="563040" y="2597986"/>
                  <a:pt x="564926" y="2597275"/>
                </a:cubicBezTo>
                <a:close/>
                <a:moveTo>
                  <a:pt x="612220" y="2595553"/>
                </a:moveTo>
                <a:lnTo>
                  <a:pt x="610128" y="2596882"/>
                </a:lnTo>
                <a:lnTo>
                  <a:pt x="609656" y="2597357"/>
                </a:lnTo>
                <a:lnTo>
                  <a:pt x="608659" y="2598837"/>
                </a:lnTo>
                <a:cubicBezTo>
                  <a:pt x="608232" y="2599968"/>
                  <a:pt x="608553" y="2600817"/>
                  <a:pt x="609575" y="2600432"/>
                </a:cubicBezTo>
                <a:cubicBezTo>
                  <a:pt x="609575" y="2600432"/>
                  <a:pt x="612654" y="2597087"/>
                  <a:pt x="612999" y="2595865"/>
                </a:cubicBezTo>
                <a:cubicBezTo>
                  <a:pt x="613116" y="2595458"/>
                  <a:pt x="612928" y="2595286"/>
                  <a:pt x="612220" y="2595553"/>
                </a:cubicBezTo>
                <a:close/>
                <a:moveTo>
                  <a:pt x="151112" y="2591942"/>
                </a:moveTo>
                <a:lnTo>
                  <a:pt x="151644" y="2594034"/>
                </a:lnTo>
                <a:cubicBezTo>
                  <a:pt x="151430" y="2595257"/>
                  <a:pt x="150540" y="2596782"/>
                  <a:pt x="148376" y="2598933"/>
                </a:cubicBezTo>
                <a:cubicBezTo>
                  <a:pt x="149254" y="2598427"/>
                  <a:pt x="149168" y="2597607"/>
                  <a:pt x="148579" y="2596815"/>
                </a:cubicBezTo>
                <a:lnTo>
                  <a:pt x="147937" y="2596367"/>
                </a:lnTo>
                <a:close/>
                <a:moveTo>
                  <a:pt x="321334" y="2582798"/>
                </a:moveTo>
                <a:lnTo>
                  <a:pt x="309769" y="2600984"/>
                </a:lnTo>
                <a:lnTo>
                  <a:pt x="300447" y="2611077"/>
                </a:lnTo>
                <a:lnTo>
                  <a:pt x="305437" y="2602600"/>
                </a:lnTo>
                <a:close/>
                <a:moveTo>
                  <a:pt x="601390" y="2574932"/>
                </a:moveTo>
                <a:lnTo>
                  <a:pt x="598904" y="2577196"/>
                </a:lnTo>
                <a:lnTo>
                  <a:pt x="595987" y="2579614"/>
                </a:lnTo>
                <a:lnTo>
                  <a:pt x="593027" y="2583729"/>
                </a:lnTo>
                <a:lnTo>
                  <a:pt x="586413" y="2592808"/>
                </a:lnTo>
                <a:lnTo>
                  <a:pt x="591359" y="2587740"/>
                </a:lnTo>
                <a:lnTo>
                  <a:pt x="599032" y="2580162"/>
                </a:lnTo>
                <a:lnTo>
                  <a:pt x="600759" y="2576222"/>
                </a:lnTo>
                <a:close/>
                <a:moveTo>
                  <a:pt x="606521" y="2564965"/>
                </a:moveTo>
                <a:lnTo>
                  <a:pt x="600465" y="2573387"/>
                </a:lnTo>
                <a:lnTo>
                  <a:pt x="603813" y="2570080"/>
                </a:lnTo>
                <a:close/>
                <a:moveTo>
                  <a:pt x="645655" y="2562165"/>
                </a:moveTo>
                <a:cubicBezTo>
                  <a:pt x="644712" y="2562521"/>
                  <a:pt x="645140" y="2563652"/>
                  <a:pt x="644196" y="2564009"/>
                </a:cubicBezTo>
                <a:lnTo>
                  <a:pt x="644044" y="2564528"/>
                </a:lnTo>
                <a:lnTo>
                  <a:pt x="644349" y="2564474"/>
                </a:lnTo>
                <a:lnTo>
                  <a:pt x="646134" y="2562773"/>
                </a:lnTo>
                <a:lnTo>
                  <a:pt x="646139" y="2562244"/>
                </a:lnTo>
                <a:close/>
                <a:moveTo>
                  <a:pt x="347401" y="2548570"/>
                </a:moveTo>
                <a:lnTo>
                  <a:pt x="343355" y="2554964"/>
                </a:lnTo>
                <a:lnTo>
                  <a:pt x="341811" y="2556193"/>
                </a:lnTo>
                <a:close/>
                <a:moveTo>
                  <a:pt x="389498" y="2541185"/>
                </a:moveTo>
                <a:lnTo>
                  <a:pt x="376971" y="2563047"/>
                </a:lnTo>
                <a:lnTo>
                  <a:pt x="374804" y="2565093"/>
                </a:lnTo>
                <a:lnTo>
                  <a:pt x="372073" y="2567329"/>
                </a:lnTo>
                <a:lnTo>
                  <a:pt x="377461" y="2556369"/>
                </a:lnTo>
                <a:lnTo>
                  <a:pt x="383036" y="2546127"/>
                </a:lnTo>
                <a:lnTo>
                  <a:pt x="387572" y="2542816"/>
                </a:lnTo>
                <a:close/>
                <a:moveTo>
                  <a:pt x="5856021" y="2540646"/>
                </a:moveTo>
                <a:cubicBezTo>
                  <a:pt x="5850020" y="2543507"/>
                  <a:pt x="5851311" y="2553942"/>
                  <a:pt x="5857315" y="2551079"/>
                </a:cubicBezTo>
                <a:close/>
                <a:moveTo>
                  <a:pt x="630004" y="2533654"/>
                </a:moveTo>
                <a:lnTo>
                  <a:pt x="626016" y="2537856"/>
                </a:lnTo>
                <a:lnTo>
                  <a:pt x="625815" y="2538136"/>
                </a:lnTo>
                <a:lnTo>
                  <a:pt x="629338" y="2534591"/>
                </a:lnTo>
                <a:close/>
                <a:moveTo>
                  <a:pt x="360266" y="2531245"/>
                </a:moveTo>
                <a:lnTo>
                  <a:pt x="355761" y="2537583"/>
                </a:lnTo>
                <a:lnTo>
                  <a:pt x="348451" y="2547142"/>
                </a:lnTo>
                <a:lnTo>
                  <a:pt x="358306" y="2533707"/>
                </a:lnTo>
                <a:close/>
                <a:moveTo>
                  <a:pt x="5871705" y="2510457"/>
                </a:moveTo>
                <a:cubicBezTo>
                  <a:pt x="5859699" y="2516179"/>
                  <a:pt x="5868027" y="2534922"/>
                  <a:pt x="5868027" y="2534922"/>
                </a:cubicBezTo>
                <a:close/>
                <a:moveTo>
                  <a:pt x="385285" y="2494621"/>
                </a:moveTo>
                <a:cubicBezTo>
                  <a:pt x="385285" y="2494621"/>
                  <a:pt x="385131" y="2502972"/>
                  <a:pt x="386011" y="2500482"/>
                </a:cubicBezTo>
                <a:cubicBezTo>
                  <a:pt x="386634" y="2500704"/>
                  <a:pt x="387055" y="2500502"/>
                  <a:pt x="387298" y="2500063"/>
                </a:cubicBezTo>
                <a:cubicBezTo>
                  <a:pt x="388029" y="2498743"/>
                  <a:pt x="387153" y="2495282"/>
                  <a:pt x="385285" y="2494621"/>
                </a:cubicBezTo>
                <a:close/>
                <a:moveTo>
                  <a:pt x="5887647" y="2479526"/>
                </a:moveTo>
                <a:cubicBezTo>
                  <a:pt x="5883215" y="2477956"/>
                  <a:pt x="5881107" y="2497992"/>
                  <a:pt x="5887851" y="2495392"/>
                </a:cubicBezTo>
                <a:cubicBezTo>
                  <a:pt x="5889681" y="2490222"/>
                  <a:pt x="5889217" y="2475094"/>
                  <a:pt x="5887647" y="2479526"/>
                </a:cubicBezTo>
                <a:close/>
                <a:moveTo>
                  <a:pt x="405657" y="2470076"/>
                </a:moveTo>
                <a:cubicBezTo>
                  <a:pt x="402752" y="2469048"/>
                  <a:pt x="403893" y="2475056"/>
                  <a:pt x="406385" y="2475939"/>
                </a:cubicBezTo>
                <a:cubicBezTo>
                  <a:pt x="407266" y="2473447"/>
                  <a:pt x="406687" y="2467172"/>
                  <a:pt x="405657" y="2470076"/>
                </a:cubicBezTo>
                <a:close/>
                <a:moveTo>
                  <a:pt x="410942" y="2463073"/>
                </a:moveTo>
                <a:cubicBezTo>
                  <a:pt x="408451" y="2462192"/>
                  <a:pt x="409177" y="2468055"/>
                  <a:pt x="411667" y="2468935"/>
                </a:cubicBezTo>
                <a:cubicBezTo>
                  <a:pt x="412551" y="2466445"/>
                  <a:pt x="411822" y="2460583"/>
                  <a:pt x="410942" y="2463073"/>
                </a:cubicBezTo>
                <a:close/>
                <a:moveTo>
                  <a:pt x="5909038" y="2435564"/>
                </a:moveTo>
                <a:cubicBezTo>
                  <a:pt x="5903867" y="2433732"/>
                  <a:pt x="5902499" y="2454028"/>
                  <a:pt x="5906933" y="2455598"/>
                </a:cubicBezTo>
                <a:cubicBezTo>
                  <a:pt x="5908432" y="2454884"/>
                  <a:pt x="5909415" y="2452997"/>
                  <a:pt x="5910015" y="2450638"/>
                </a:cubicBezTo>
                <a:cubicBezTo>
                  <a:pt x="5911819" y="2443563"/>
                  <a:pt x="5910217" y="2432240"/>
                  <a:pt x="5909038" y="2435564"/>
                </a:cubicBezTo>
                <a:close/>
                <a:moveTo>
                  <a:pt x="476710" y="2417127"/>
                </a:moveTo>
                <a:cubicBezTo>
                  <a:pt x="475767" y="2417485"/>
                  <a:pt x="476196" y="2418615"/>
                  <a:pt x="475253" y="2418972"/>
                </a:cubicBezTo>
                <a:cubicBezTo>
                  <a:pt x="474260" y="2420801"/>
                  <a:pt x="474830" y="2420949"/>
                  <a:pt x="475700" y="2420438"/>
                </a:cubicBezTo>
                <a:lnTo>
                  <a:pt x="476319" y="2419927"/>
                </a:lnTo>
                <a:lnTo>
                  <a:pt x="477749" y="2417819"/>
                </a:lnTo>
                <a:close/>
                <a:moveTo>
                  <a:pt x="5924721" y="2405374"/>
                </a:moveTo>
                <a:cubicBezTo>
                  <a:pt x="5918719" y="2408235"/>
                  <a:pt x="5918445" y="2423100"/>
                  <a:pt x="5924445" y="2420239"/>
                </a:cubicBezTo>
                <a:close/>
                <a:moveTo>
                  <a:pt x="5946944" y="2356716"/>
                </a:moveTo>
                <a:cubicBezTo>
                  <a:pt x="5934939" y="2362439"/>
                  <a:pt x="5943528" y="2380446"/>
                  <a:pt x="5943528" y="2380446"/>
                </a:cubicBezTo>
                <a:close/>
                <a:moveTo>
                  <a:pt x="5960438" y="2334909"/>
                </a:moveTo>
                <a:cubicBezTo>
                  <a:pt x="5960255" y="2334104"/>
                  <a:pt x="5959945" y="2334098"/>
                  <a:pt x="5959487" y="2335390"/>
                </a:cubicBezTo>
                <a:cubicBezTo>
                  <a:pt x="5955053" y="2333821"/>
                  <a:pt x="5954778" y="2348686"/>
                  <a:pt x="5959211" y="2350256"/>
                </a:cubicBezTo>
                <a:cubicBezTo>
                  <a:pt x="5960389" y="2346933"/>
                  <a:pt x="5960986" y="2337324"/>
                  <a:pt x="5960438" y="2334909"/>
                </a:cubicBezTo>
                <a:close/>
                <a:moveTo>
                  <a:pt x="566339" y="2323889"/>
                </a:moveTo>
                <a:lnTo>
                  <a:pt x="555577" y="2339799"/>
                </a:lnTo>
                <a:lnTo>
                  <a:pt x="554515" y="2341260"/>
                </a:lnTo>
                <a:lnTo>
                  <a:pt x="555382" y="2340266"/>
                </a:lnTo>
                <a:cubicBezTo>
                  <a:pt x="559536" y="2335138"/>
                  <a:pt x="564580" y="2328218"/>
                  <a:pt x="566354" y="2324056"/>
                </a:cubicBezTo>
                <a:close/>
                <a:moveTo>
                  <a:pt x="248038" y="2309630"/>
                </a:moveTo>
                <a:lnTo>
                  <a:pt x="247736" y="2318398"/>
                </a:lnTo>
                <a:cubicBezTo>
                  <a:pt x="248578" y="2317995"/>
                  <a:pt x="249229" y="2317147"/>
                  <a:pt x="249681" y="2316124"/>
                </a:cubicBezTo>
                <a:cubicBezTo>
                  <a:pt x="251031" y="2313055"/>
                  <a:pt x="250567" y="2308425"/>
                  <a:pt x="248038" y="2309630"/>
                </a:cubicBezTo>
                <a:close/>
                <a:moveTo>
                  <a:pt x="276341" y="2270615"/>
                </a:moveTo>
                <a:cubicBezTo>
                  <a:pt x="276341" y="2270615"/>
                  <a:pt x="276039" y="2279382"/>
                  <a:pt x="277067" y="2276476"/>
                </a:cubicBezTo>
                <a:cubicBezTo>
                  <a:pt x="277689" y="2276698"/>
                  <a:pt x="278112" y="2276495"/>
                  <a:pt x="278355" y="2276056"/>
                </a:cubicBezTo>
                <a:cubicBezTo>
                  <a:pt x="279085" y="2274739"/>
                  <a:pt x="278208" y="2271275"/>
                  <a:pt x="276341" y="2270615"/>
                </a:cubicBezTo>
                <a:close/>
                <a:moveTo>
                  <a:pt x="294223" y="2245188"/>
                </a:moveTo>
                <a:lnTo>
                  <a:pt x="294950" y="2251052"/>
                </a:lnTo>
                <a:cubicBezTo>
                  <a:pt x="295794" y="2250649"/>
                  <a:pt x="296381" y="2249980"/>
                  <a:pt x="296733" y="2249230"/>
                </a:cubicBezTo>
                <a:cubicBezTo>
                  <a:pt x="297793" y="2246978"/>
                  <a:pt x="296753" y="2243981"/>
                  <a:pt x="294223" y="2245188"/>
                </a:cubicBezTo>
                <a:close/>
                <a:moveTo>
                  <a:pt x="539583" y="2221010"/>
                </a:moveTo>
                <a:cubicBezTo>
                  <a:pt x="518917" y="2245789"/>
                  <a:pt x="501752" y="2271547"/>
                  <a:pt x="482185" y="2297696"/>
                </a:cubicBezTo>
                <a:lnTo>
                  <a:pt x="470995" y="2311970"/>
                </a:lnTo>
                <a:lnTo>
                  <a:pt x="447698" y="2345610"/>
                </a:lnTo>
                <a:lnTo>
                  <a:pt x="446868" y="2346768"/>
                </a:lnTo>
                <a:lnTo>
                  <a:pt x="469636" y="2321403"/>
                </a:lnTo>
                <a:lnTo>
                  <a:pt x="478319" y="2310764"/>
                </a:lnTo>
                <a:lnTo>
                  <a:pt x="508655" y="2268953"/>
                </a:lnTo>
                <a:lnTo>
                  <a:pt x="525871" y="2244612"/>
                </a:lnTo>
                <a:close/>
                <a:moveTo>
                  <a:pt x="5810429" y="1725256"/>
                </a:moveTo>
                <a:lnTo>
                  <a:pt x="5755493" y="1840848"/>
                </a:lnTo>
                <a:lnTo>
                  <a:pt x="5759412" y="1851549"/>
                </a:lnTo>
                <a:lnTo>
                  <a:pt x="5816141" y="1726844"/>
                </a:lnTo>
                <a:close/>
                <a:moveTo>
                  <a:pt x="6277833" y="1638480"/>
                </a:moveTo>
                <a:cubicBezTo>
                  <a:pt x="6276001" y="1643648"/>
                  <a:pt x="6260042" y="1688704"/>
                  <a:pt x="6260042" y="1688704"/>
                </a:cubicBezTo>
                <a:cubicBezTo>
                  <a:pt x="6253234" y="1714971"/>
                  <a:pt x="6260291" y="1702092"/>
                  <a:pt x="6267745" y="1682808"/>
                </a:cubicBezTo>
                <a:cubicBezTo>
                  <a:pt x="6275198" y="1663523"/>
                  <a:pt x="6283053" y="1637832"/>
                  <a:pt x="6277833" y="1638480"/>
                </a:cubicBezTo>
                <a:close/>
                <a:moveTo>
                  <a:pt x="6318177" y="1531306"/>
                </a:moveTo>
                <a:lnTo>
                  <a:pt x="6318147" y="1531365"/>
                </a:lnTo>
                <a:lnTo>
                  <a:pt x="6318104" y="1531548"/>
                </a:lnTo>
                <a:close/>
                <a:moveTo>
                  <a:pt x="6325165" y="1528493"/>
                </a:moveTo>
                <a:lnTo>
                  <a:pt x="6322123" y="1537468"/>
                </a:lnTo>
                <a:cubicBezTo>
                  <a:pt x="6320067" y="1542708"/>
                  <a:pt x="6315113" y="1552682"/>
                  <a:pt x="6313961" y="1550642"/>
                </a:cubicBezTo>
                <a:lnTo>
                  <a:pt x="6314109" y="1547970"/>
                </a:lnTo>
                <a:lnTo>
                  <a:pt x="6310370" y="1563342"/>
                </a:lnTo>
                <a:lnTo>
                  <a:pt x="6309333" y="1568312"/>
                </a:lnTo>
                <a:lnTo>
                  <a:pt x="6309897" y="1569726"/>
                </a:lnTo>
                <a:lnTo>
                  <a:pt x="6308785" y="1570936"/>
                </a:lnTo>
                <a:lnTo>
                  <a:pt x="6304167" y="1593071"/>
                </a:lnTo>
                <a:cubicBezTo>
                  <a:pt x="6302359" y="1600926"/>
                  <a:pt x="6300811" y="1605884"/>
                  <a:pt x="6299517" y="1605426"/>
                </a:cubicBezTo>
                <a:cubicBezTo>
                  <a:pt x="6303879" y="1604269"/>
                  <a:pt x="6307809" y="1597868"/>
                  <a:pt x="6311250" y="1588917"/>
                </a:cubicBezTo>
                <a:cubicBezTo>
                  <a:pt x="6316415" y="1575491"/>
                  <a:pt x="6320483" y="1556328"/>
                  <a:pt x="6323261" y="1540522"/>
                </a:cubicBezTo>
                <a:close/>
                <a:moveTo>
                  <a:pt x="1293610" y="932608"/>
                </a:moveTo>
                <a:lnTo>
                  <a:pt x="1291835" y="936053"/>
                </a:lnTo>
                <a:lnTo>
                  <a:pt x="1293272" y="935194"/>
                </a:lnTo>
                <a:close/>
                <a:moveTo>
                  <a:pt x="1210769" y="821081"/>
                </a:moveTo>
                <a:lnTo>
                  <a:pt x="1210500" y="821452"/>
                </a:lnTo>
                <a:cubicBezTo>
                  <a:pt x="1208790" y="826276"/>
                  <a:pt x="1208472" y="833110"/>
                  <a:pt x="1208450" y="837132"/>
                </a:cubicBezTo>
                <a:lnTo>
                  <a:pt x="1208469" y="838431"/>
                </a:lnTo>
                <a:close/>
                <a:moveTo>
                  <a:pt x="6593084" y="737074"/>
                </a:moveTo>
                <a:lnTo>
                  <a:pt x="6585773" y="766429"/>
                </a:lnTo>
                <a:cubicBezTo>
                  <a:pt x="6575619" y="802840"/>
                  <a:pt x="6563757" y="841761"/>
                  <a:pt x="6549888" y="884439"/>
                </a:cubicBezTo>
                <a:cubicBezTo>
                  <a:pt x="6526592" y="964303"/>
                  <a:pt x="6488150" y="1058753"/>
                  <a:pt x="6460681" y="1136308"/>
                </a:cubicBezTo>
                <a:cubicBezTo>
                  <a:pt x="6439491" y="1196137"/>
                  <a:pt x="6427705" y="1243502"/>
                  <a:pt x="6404946" y="1307762"/>
                </a:cubicBezTo>
                <a:cubicBezTo>
                  <a:pt x="6402525" y="1314594"/>
                  <a:pt x="6396919" y="1328662"/>
                  <a:pt x="6389956" y="1346122"/>
                </a:cubicBezTo>
                <a:lnTo>
                  <a:pt x="6379511" y="1372628"/>
                </a:lnTo>
                <a:lnTo>
                  <a:pt x="6372040" y="1393756"/>
                </a:lnTo>
                <a:lnTo>
                  <a:pt x="6340700" y="1482925"/>
                </a:lnTo>
                <a:lnTo>
                  <a:pt x="6340067" y="1490939"/>
                </a:lnTo>
                <a:cubicBezTo>
                  <a:pt x="6348103" y="1498773"/>
                  <a:pt x="6367998" y="1428512"/>
                  <a:pt x="6369568" y="1424081"/>
                </a:cubicBezTo>
                <a:cubicBezTo>
                  <a:pt x="6411549" y="1312595"/>
                  <a:pt x="6456137" y="1200788"/>
                  <a:pt x="6497957" y="1087999"/>
                </a:cubicBezTo>
                <a:lnTo>
                  <a:pt x="6515557" y="1038116"/>
                </a:lnTo>
                <a:lnTo>
                  <a:pt x="6513091" y="1042998"/>
                </a:lnTo>
                <a:cubicBezTo>
                  <a:pt x="6511494" y="1045889"/>
                  <a:pt x="6510217" y="1047863"/>
                  <a:pt x="6509657" y="1048037"/>
                </a:cubicBezTo>
                <a:cubicBezTo>
                  <a:pt x="6507419" y="1048730"/>
                  <a:pt x="6510935" y="1035026"/>
                  <a:pt x="6510359" y="1033161"/>
                </a:cubicBezTo>
                <a:cubicBezTo>
                  <a:pt x="6535092" y="949466"/>
                  <a:pt x="6566039" y="869977"/>
                  <a:pt x="6583107" y="786616"/>
                </a:cubicBezTo>
                <a:close/>
                <a:moveTo>
                  <a:pt x="6122202" y="731748"/>
                </a:moveTo>
                <a:cubicBezTo>
                  <a:pt x="6122202" y="731748"/>
                  <a:pt x="6119123" y="736830"/>
                  <a:pt x="6115527" y="742758"/>
                </a:cubicBezTo>
                <a:cubicBezTo>
                  <a:pt x="6109597" y="739163"/>
                  <a:pt x="6104519" y="736081"/>
                  <a:pt x="6122202" y="731748"/>
                </a:cubicBezTo>
                <a:close/>
                <a:moveTo>
                  <a:pt x="6659283" y="707052"/>
                </a:moveTo>
                <a:lnTo>
                  <a:pt x="6660576" y="717487"/>
                </a:lnTo>
                <a:cubicBezTo>
                  <a:pt x="6654575" y="720346"/>
                  <a:pt x="6654849" y="705482"/>
                  <a:pt x="6659283" y="707052"/>
                </a:cubicBezTo>
                <a:close/>
                <a:moveTo>
                  <a:pt x="5134985" y="697731"/>
                </a:moveTo>
                <a:cubicBezTo>
                  <a:pt x="5135597" y="698426"/>
                  <a:pt x="5137223" y="700282"/>
                  <a:pt x="5140475" y="703991"/>
                </a:cubicBezTo>
                <a:cubicBezTo>
                  <a:pt x="5140475" y="703991"/>
                  <a:pt x="5133155" y="695644"/>
                  <a:pt x="5134985" y="697731"/>
                </a:cubicBezTo>
                <a:close/>
                <a:moveTo>
                  <a:pt x="2669535" y="692143"/>
                </a:moveTo>
                <a:cubicBezTo>
                  <a:pt x="2668682" y="692493"/>
                  <a:pt x="2666400" y="693432"/>
                  <a:pt x="2661836" y="695307"/>
                </a:cubicBezTo>
                <a:cubicBezTo>
                  <a:pt x="2661836" y="695307"/>
                  <a:pt x="2652123" y="699480"/>
                  <a:pt x="2654550" y="698438"/>
                </a:cubicBezTo>
                <a:cubicBezTo>
                  <a:pt x="2655360" y="698090"/>
                  <a:pt x="2657519" y="697161"/>
                  <a:pt x="2661836" y="695307"/>
                </a:cubicBezTo>
                <a:cubicBezTo>
                  <a:pt x="2661836" y="695307"/>
                  <a:pt x="2672103" y="691088"/>
                  <a:pt x="2669535" y="692143"/>
                </a:cubicBezTo>
                <a:close/>
                <a:moveTo>
                  <a:pt x="6826359" y="627404"/>
                </a:moveTo>
                <a:lnTo>
                  <a:pt x="6826084" y="642270"/>
                </a:lnTo>
                <a:cubicBezTo>
                  <a:pt x="6820083" y="645131"/>
                  <a:pt x="6820356" y="630266"/>
                  <a:pt x="6826359" y="627404"/>
                </a:cubicBezTo>
                <a:close/>
                <a:moveTo>
                  <a:pt x="5301341" y="559156"/>
                </a:moveTo>
                <a:lnTo>
                  <a:pt x="5300037" y="562524"/>
                </a:lnTo>
                <a:cubicBezTo>
                  <a:pt x="5298883" y="566456"/>
                  <a:pt x="5298121" y="570680"/>
                  <a:pt x="5298057" y="575428"/>
                </a:cubicBezTo>
                <a:cubicBezTo>
                  <a:pt x="5298057" y="575428"/>
                  <a:pt x="5297691" y="575457"/>
                  <a:pt x="5297231" y="575493"/>
                </a:cubicBezTo>
                <a:lnTo>
                  <a:pt x="5296197" y="575575"/>
                </a:lnTo>
                <a:lnTo>
                  <a:pt x="5295853" y="575602"/>
                </a:lnTo>
                <a:cubicBezTo>
                  <a:pt x="5295486" y="575630"/>
                  <a:pt x="5295303" y="575645"/>
                  <a:pt x="5295579" y="575624"/>
                </a:cubicBezTo>
                <a:lnTo>
                  <a:pt x="5296197" y="575575"/>
                </a:lnTo>
                <a:lnTo>
                  <a:pt x="5298057" y="575428"/>
                </a:lnTo>
                <a:lnTo>
                  <a:pt x="5298182" y="575288"/>
                </a:lnTo>
                <a:close/>
                <a:moveTo>
                  <a:pt x="5199395" y="537334"/>
                </a:moveTo>
                <a:lnTo>
                  <a:pt x="5197207" y="551898"/>
                </a:lnTo>
                <a:lnTo>
                  <a:pt x="5197843" y="549763"/>
                </a:lnTo>
                <a:cubicBezTo>
                  <a:pt x="5198538" y="546478"/>
                  <a:pt x="5199017" y="542177"/>
                  <a:pt x="5199371" y="537719"/>
                </a:cubicBezTo>
                <a:close/>
                <a:moveTo>
                  <a:pt x="5610012" y="521908"/>
                </a:moveTo>
                <a:cubicBezTo>
                  <a:pt x="5610012" y="521908"/>
                  <a:pt x="5602787" y="533819"/>
                  <a:pt x="5604595" y="530841"/>
                </a:cubicBezTo>
                <a:cubicBezTo>
                  <a:pt x="5605195" y="529849"/>
                  <a:pt x="5606802" y="527203"/>
                  <a:pt x="5610012" y="521908"/>
                </a:cubicBezTo>
                <a:close/>
                <a:moveTo>
                  <a:pt x="5126179" y="504904"/>
                </a:moveTo>
                <a:lnTo>
                  <a:pt x="5126097" y="504933"/>
                </a:lnTo>
                <a:cubicBezTo>
                  <a:pt x="5125829" y="505032"/>
                  <a:pt x="5125757" y="505057"/>
                  <a:pt x="5126044" y="504954"/>
                </a:cubicBezTo>
                <a:close/>
                <a:moveTo>
                  <a:pt x="5299023" y="503333"/>
                </a:moveTo>
                <a:lnTo>
                  <a:pt x="5295788" y="504460"/>
                </a:lnTo>
                <a:lnTo>
                  <a:pt x="5295441" y="504580"/>
                </a:lnTo>
                <a:cubicBezTo>
                  <a:pt x="5295157" y="504679"/>
                  <a:pt x="5295083" y="504705"/>
                  <a:pt x="5295386" y="504601"/>
                </a:cubicBezTo>
                <a:lnTo>
                  <a:pt x="5295788" y="504460"/>
                </a:lnTo>
                <a:lnTo>
                  <a:pt x="5296749" y="504125"/>
                </a:lnTo>
                <a:cubicBezTo>
                  <a:pt x="5297809" y="503755"/>
                  <a:pt x="5299023" y="503333"/>
                  <a:pt x="5299023" y="503333"/>
                </a:cubicBezTo>
                <a:close/>
                <a:moveTo>
                  <a:pt x="3075861" y="503216"/>
                </a:moveTo>
                <a:cubicBezTo>
                  <a:pt x="3075423" y="503104"/>
                  <a:pt x="3074141" y="505333"/>
                  <a:pt x="3071615" y="511651"/>
                </a:cubicBezTo>
                <a:cubicBezTo>
                  <a:pt x="3071615" y="511651"/>
                  <a:pt x="3070545" y="513405"/>
                  <a:pt x="3069538" y="515362"/>
                </a:cubicBezTo>
                <a:lnTo>
                  <a:pt x="3068123" y="519483"/>
                </a:lnTo>
                <a:lnTo>
                  <a:pt x="3068238" y="519995"/>
                </a:lnTo>
                <a:lnTo>
                  <a:pt x="3072070" y="517031"/>
                </a:lnTo>
                <a:cubicBezTo>
                  <a:pt x="3073553" y="513934"/>
                  <a:pt x="3074916" y="509654"/>
                  <a:pt x="3075594" y="506681"/>
                </a:cubicBezTo>
                <a:cubicBezTo>
                  <a:pt x="3076044" y="504701"/>
                  <a:pt x="3076191" y="503300"/>
                  <a:pt x="3075861" y="503216"/>
                </a:cubicBezTo>
                <a:close/>
                <a:moveTo>
                  <a:pt x="3851725" y="490097"/>
                </a:moveTo>
                <a:lnTo>
                  <a:pt x="3849860" y="497753"/>
                </a:lnTo>
                <a:lnTo>
                  <a:pt x="3849257" y="501909"/>
                </a:lnTo>
                <a:lnTo>
                  <a:pt x="3852132" y="500473"/>
                </a:lnTo>
                <a:cubicBezTo>
                  <a:pt x="3853092" y="498592"/>
                  <a:pt x="3853334" y="495346"/>
                  <a:pt x="3852922" y="492424"/>
                </a:cubicBezTo>
                <a:close/>
                <a:moveTo>
                  <a:pt x="3087279" y="485110"/>
                </a:moveTo>
                <a:lnTo>
                  <a:pt x="3086745" y="488709"/>
                </a:lnTo>
                <a:lnTo>
                  <a:pt x="3085731" y="491492"/>
                </a:lnTo>
                <a:lnTo>
                  <a:pt x="3088816" y="492439"/>
                </a:lnTo>
                <a:lnTo>
                  <a:pt x="3088432" y="495199"/>
                </a:lnTo>
                <a:lnTo>
                  <a:pt x="3089082" y="492322"/>
                </a:lnTo>
                <a:lnTo>
                  <a:pt x="3088816" y="492439"/>
                </a:lnTo>
                <a:close/>
                <a:moveTo>
                  <a:pt x="4080077" y="479317"/>
                </a:moveTo>
                <a:cubicBezTo>
                  <a:pt x="4079578" y="479190"/>
                  <a:pt x="4078117" y="481731"/>
                  <a:pt x="4075241" y="488930"/>
                </a:cubicBezTo>
                <a:cubicBezTo>
                  <a:pt x="4075241" y="488930"/>
                  <a:pt x="4074020" y="490928"/>
                  <a:pt x="4072872" y="493160"/>
                </a:cubicBezTo>
                <a:lnTo>
                  <a:pt x="4071259" y="497854"/>
                </a:lnTo>
                <a:lnTo>
                  <a:pt x="4071391" y="498438"/>
                </a:lnTo>
                <a:lnTo>
                  <a:pt x="4075759" y="495063"/>
                </a:lnTo>
                <a:cubicBezTo>
                  <a:pt x="4077448" y="491530"/>
                  <a:pt x="4079002" y="486655"/>
                  <a:pt x="4079773" y="483268"/>
                </a:cubicBezTo>
                <a:cubicBezTo>
                  <a:pt x="4080287" y="481007"/>
                  <a:pt x="4080453" y="479412"/>
                  <a:pt x="4080077" y="479317"/>
                </a:cubicBezTo>
                <a:close/>
                <a:moveTo>
                  <a:pt x="5210497" y="475329"/>
                </a:moveTo>
                <a:lnTo>
                  <a:pt x="5206383" y="489352"/>
                </a:lnTo>
                <a:lnTo>
                  <a:pt x="5205175" y="495000"/>
                </a:lnTo>
                <a:lnTo>
                  <a:pt x="5204727" y="498644"/>
                </a:lnTo>
                <a:lnTo>
                  <a:pt x="5205313" y="500920"/>
                </a:lnTo>
                <a:lnTo>
                  <a:pt x="5208101" y="497840"/>
                </a:lnTo>
                <a:close/>
                <a:moveTo>
                  <a:pt x="3499981" y="473059"/>
                </a:moveTo>
                <a:lnTo>
                  <a:pt x="3498837" y="476014"/>
                </a:lnTo>
                <a:cubicBezTo>
                  <a:pt x="3497825" y="479465"/>
                  <a:pt x="3497157" y="483171"/>
                  <a:pt x="3497099" y="487337"/>
                </a:cubicBezTo>
                <a:lnTo>
                  <a:pt x="3495470" y="487466"/>
                </a:lnTo>
                <a:lnTo>
                  <a:pt x="3494925" y="487511"/>
                </a:lnTo>
                <a:cubicBezTo>
                  <a:pt x="3494683" y="487529"/>
                  <a:pt x="3494845" y="487516"/>
                  <a:pt x="3495166" y="487492"/>
                </a:cubicBezTo>
                <a:lnTo>
                  <a:pt x="3495470" y="487466"/>
                </a:lnTo>
                <a:lnTo>
                  <a:pt x="3496375" y="487395"/>
                </a:lnTo>
                <a:cubicBezTo>
                  <a:pt x="3496779" y="487364"/>
                  <a:pt x="3497099" y="487337"/>
                  <a:pt x="3497099" y="487337"/>
                </a:cubicBezTo>
                <a:lnTo>
                  <a:pt x="3497211" y="487216"/>
                </a:lnTo>
                <a:close/>
                <a:moveTo>
                  <a:pt x="2082458" y="472762"/>
                </a:moveTo>
                <a:cubicBezTo>
                  <a:pt x="2077895" y="474638"/>
                  <a:pt x="2075613" y="475575"/>
                  <a:pt x="2074756" y="475927"/>
                </a:cubicBezTo>
                <a:cubicBezTo>
                  <a:pt x="2072191" y="476983"/>
                  <a:pt x="2082458" y="472762"/>
                  <a:pt x="2082458" y="472762"/>
                </a:cubicBezTo>
                <a:close/>
                <a:moveTo>
                  <a:pt x="2885368" y="469429"/>
                </a:moveTo>
                <a:lnTo>
                  <a:pt x="2883605" y="479300"/>
                </a:lnTo>
                <a:lnTo>
                  <a:pt x="2883279" y="481637"/>
                </a:lnTo>
                <a:lnTo>
                  <a:pt x="2883193" y="483116"/>
                </a:lnTo>
                <a:lnTo>
                  <a:pt x="2885137" y="479677"/>
                </a:lnTo>
                <a:close/>
                <a:moveTo>
                  <a:pt x="3021267" y="461243"/>
                </a:moveTo>
                <a:lnTo>
                  <a:pt x="3020832" y="462502"/>
                </a:lnTo>
                <a:lnTo>
                  <a:pt x="3019315" y="469583"/>
                </a:lnTo>
                <a:lnTo>
                  <a:pt x="3019702" y="468853"/>
                </a:lnTo>
                <a:close/>
                <a:moveTo>
                  <a:pt x="4093089" y="458683"/>
                </a:moveTo>
                <a:lnTo>
                  <a:pt x="4092482" y="462785"/>
                </a:lnTo>
                <a:lnTo>
                  <a:pt x="4091326" y="465955"/>
                </a:lnTo>
                <a:lnTo>
                  <a:pt x="4094841" y="467036"/>
                </a:lnTo>
                <a:lnTo>
                  <a:pt x="4094403" y="470181"/>
                </a:lnTo>
                <a:lnTo>
                  <a:pt x="4095143" y="466903"/>
                </a:lnTo>
                <a:lnTo>
                  <a:pt x="4094841" y="467036"/>
                </a:lnTo>
                <a:close/>
                <a:moveTo>
                  <a:pt x="3737243" y="456303"/>
                </a:moveTo>
                <a:cubicBezTo>
                  <a:pt x="3737178" y="456173"/>
                  <a:pt x="3737418" y="456643"/>
                  <a:pt x="3737802" y="457395"/>
                </a:cubicBezTo>
                <a:lnTo>
                  <a:pt x="3737992" y="457767"/>
                </a:lnTo>
                <a:close/>
                <a:moveTo>
                  <a:pt x="3094135" y="454708"/>
                </a:moveTo>
                <a:cubicBezTo>
                  <a:pt x="3091102" y="459388"/>
                  <a:pt x="3090243" y="463841"/>
                  <a:pt x="3089647" y="469150"/>
                </a:cubicBezTo>
                <a:lnTo>
                  <a:pt x="3087443" y="484000"/>
                </a:lnTo>
                <a:lnTo>
                  <a:pt x="3090443" y="486298"/>
                </a:lnTo>
                <a:lnTo>
                  <a:pt x="3091028" y="483716"/>
                </a:lnTo>
                <a:cubicBezTo>
                  <a:pt x="3092548" y="473296"/>
                  <a:pt x="3093397" y="463312"/>
                  <a:pt x="3094135" y="454708"/>
                </a:cubicBezTo>
                <a:close/>
                <a:moveTo>
                  <a:pt x="3410522" y="453909"/>
                </a:moveTo>
                <a:lnTo>
                  <a:pt x="3408601" y="466688"/>
                </a:lnTo>
                <a:lnTo>
                  <a:pt x="3409161" y="464817"/>
                </a:lnTo>
                <a:cubicBezTo>
                  <a:pt x="3409771" y="461935"/>
                  <a:pt x="3410190" y="458158"/>
                  <a:pt x="3410501" y="454248"/>
                </a:cubicBezTo>
                <a:close/>
                <a:moveTo>
                  <a:pt x="5118803" y="447099"/>
                </a:moveTo>
                <a:lnTo>
                  <a:pt x="5118238" y="448032"/>
                </a:lnTo>
                <a:cubicBezTo>
                  <a:pt x="5115042" y="453354"/>
                  <a:pt x="5102557" y="474752"/>
                  <a:pt x="5107277" y="476414"/>
                </a:cubicBezTo>
                <a:cubicBezTo>
                  <a:pt x="5108059" y="477029"/>
                  <a:pt x="5109553" y="475171"/>
                  <a:pt x="5111255" y="472265"/>
                </a:cubicBezTo>
                <a:lnTo>
                  <a:pt x="5116071" y="462698"/>
                </a:lnTo>
                <a:close/>
                <a:moveTo>
                  <a:pt x="4888601" y="446074"/>
                </a:moveTo>
                <a:lnTo>
                  <a:pt x="4881309" y="466042"/>
                </a:lnTo>
                <a:cubicBezTo>
                  <a:pt x="4878051" y="473219"/>
                  <a:pt x="4875131" y="480614"/>
                  <a:pt x="4875003" y="490108"/>
                </a:cubicBezTo>
                <a:cubicBezTo>
                  <a:pt x="4875003" y="490108"/>
                  <a:pt x="4874637" y="490137"/>
                  <a:pt x="4874178" y="490174"/>
                </a:cubicBezTo>
                <a:lnTo>
                  <a:pt x="4874083" y="490183"/>
                </a:lnTo>
                <a:lnTo>
                  <a:pt x="4875003" y="490108"/>
                </a:lnTo>
                <a:cubicBezTo>
                  <a:pt x="4878515" y="489251"/>
                  <a:pt x="4881187" y="485749"/>
                  <a:pt x="4883353" y="480895"/>
                </a:cubicBezTo>
                <a:lnTo>
                  <a:pt x="4884211" y="478109"/>
                </a:lnTo>
                <a:lnTo>
                  <a:pt x="4886513" y="457772"/>
                </a:lnTo>
                <a:close/>
                <a:moveTo>
                  <a:pt x="3862997" y="440815"/>
                </a:moveTo>
                <a:lnTo>
                  <a:pt x="3860974" y="452144"/>
                </a:lnTo>
                <a:lnTo>
                  <a:pt x="3859490" y="458232"/>
                </a:lnTo>
                <a:lnTo>
                  <a:pt x="3862732" y="452493"/>
                </a:lnTo>
                <a:close/>
                <a:moveTo>
                  <a:pt x="3095995" y="436704"/>
                </a:moveTo>
                <a:cubicBezTo>
                  <a:pt x="3094748" y="437316"/>
                  <a:pt x="3093320" y="438208"/>
                  <a:pt x="3093320" y="438208"/>
                </a:cubicBezTo>
                <a:cubicBezTo>
                  <a:pt x="3093576" y="439027"/>
                  <a:pt x="3094765" y="439105"/>
                  <a:pt x="3095831" y="438776"/>
                </a:cubicBezTo>
                <a:cubicBezTo>
                  <a:pt x="3096894" y="438445"/>
                  <a:pt x="3097831" y="437704"/>
                  <a:pt x="3097577" y="436886"/>
                </a:cubicBezTo>
                <a:cubicBezTo>
                  <a:pt x="3098305" y="435763"/>
                  <a:pt x="3097241" y="436093"/>
                  <a:pt x="3095995" y="436704"/>
                </a:cubicBezTo>
                <a:close/>
                <a:moveTo>
                  <a:pt x="5228850" y="435853"/>
                </a:moveTo>
                <a:lnTo>
                  <a:pt x="5228859" y="435981"/>
                </a:lnTo>
                <a:lnTo>
                  <a:pt x="5228820" y="436084"/>
                </a:lnTo>
                <a:close/>
                <a:moveTo>
                  <a:pt x="6817825" y="434408"/>
                </a:moveTo>
                <a:cubicBezTo>
                  <a:pt x="6823041" y="438827"/>
                  <a:pt x="6826029" y="458122"/>
                  <a:pt x="6828178" y="462623"/>
                </a:cubicBezTo>
                <a:cubicBezTo>
                  <a:pt x="6837246" y="481630"/>
                  <a:pt x="6837857" y="435295"/>
                  <a:pt x="6840921" y="457163"/>
                </a:cubicBezTo>
                <a:cubicBezTo>
                  <a:pt x="6843784" y="463164"/>
                  <a:pt x="6840647" y="472029"/>
                  <a:pt x="6840647" y="472029"/>
                </a:cubicBezTo>
                <a:cubicBezTo>
                  <a:pt x="6834326" y="532136"/>
                  <a:pt x="6821709" y="584193"/>
                  <a:pt x="6817218" y="639130"/>
                </a:cubicBezTo>
                <a:cubicBezTo>
                  <a:pt x="6810679" y="657596"/>
                  <a:pt x="6819747" y="676600"/>
                  <a:pt x="6816069" y="701069"/>
                </a:cubicBezTo>
                <a:cubicBezTo>
                  <a:pt x="6803394" y="809632"/>
                  <a:pt x="6756843" y="926982"/>
                  <a:pt x="6719157" y="1047468"/>
                </a:cubicBezTo>
                <a:cubicBezTo>
                  <a:pt x="6688237" y="1147390"/>
                  <a:pt x="6654093" y="1248014"/>
                  <a:pt x="6617369" y="1348769"/>
                </a:cubicBezTo>
                <a:cubicBezTo>
                  <a:pt x="6585235" y="1436933"/>
                  <a:pt x="6551127" y="1525200"/>
                  <a:pt x="6515475" y="1613189"/>
                </a:cubicBezTo>
                <a:lnTo>
                  <a:pt x="6414283" y="1852388"/>
                </a:lnTo>
                <a:lnTo>
                  <a:pt x="6405336" y="1868737"/>
                </a:lnTo>
                <a:cubicBezTo>
                  <a:pt x="6369671" y="1937187"/>
                  <a:pt x="6334525" y="2005351"/>
                  <a:pt x="6294588" y="2075027"/>
                </a:cubicBezTo>
                <a:cubicBezTo>
                  <a:pt x="6223311" y="2208748"/>
                  <a:pt x="6147891" y="2344748"/>
                  <a:pt x="6066153" y="2490526"/>
                </a:cubicBezTo>
                <a:cubicBezTo>
                  <a:pt x="5992176" y="2609535"/>
                  <a:pt x="5927179" y="2723600"/>
                  <a:pt x="5848407" y="2855148"/>
                </a:cubicBezTo>
                <a:cubicBezTo>
                  <a:pt x="5835701" y="2872940"/>
                  <a:pt x="5803601" y="2935602"/>
                  <a:pt x="5846962" y="2872140"/>
                </a:cubicBezTo>
                <a:cubicBezTo>
                  <a:pt x="5863391" y="2841499"/>
                  <a:pt x="5883585" y="2807887"/>
                  <a:pt x="5902605" y="2780319"/>
                </a:cubicBezTo>
                <a:cubicBezTo>
                  <a:pt x="5935504" y="2728915"/>
                  <a:pt x="5954596" y="2703110"/>
                  <a:pt x="5985250" y="2657441"/>
                </a:cubicBezTo>
                <a:cubicBezTo>
                  <a:pt x="6032713" y="2581823"/>
                  <a:pt x="6075130" y="2485584"/>
                  <a:pt x="6122214" y="2409274"/>
                </a:cubicBezTo>
                <a:cubicBezTo>
                  <a:pt x="6175987" y="2316910"/>
                  <a:pt x="6228321" y="2228373"/>
                  <a:pt x="6283237" y="2132343"/>
                </a:cubicBezTo>
                <a:lnTo>
                  <a:pt x="6305633" y="2092718"/>
                </a:lnTo>
                <a:lnTo>
                  <a:pt x="6286489" y="2134769"/>
                </a:lnTo>
                <a:lnTo>
                  <a:pt x="6225735" y="2260653"/>
                </a:lnTo>
                <a:lnTo>
                  <a:pt x="6123539" y="2442742"/>
                </a:lnTo>
                <a:cubicBezTo>
                  <a:pt x="6027651" y="2623305"/>
                  <a:pt x="5909829" y="2793443"/>
                  <a:pt x="5804819" y="2957430"/>
                </a:cubicBezTo>
                <a:cubicBezTo>
                  <a:pt x="5755178" y="3040544"/>
                  <a:pt x="5704370" y="3129704"/>
                  <a:pt x="5652869" y="3219243"/>
                </a:cubicBezTo>
                <a:cubicBezTo>
                  <a:pt x="5521385" y="3436496"/>
                  <a:pt x="5357397" y="3643743"/>
                  <a:pt x="5193098" y="3852060"/>
                </a:cubicBezTo>
                <a:lnTo>
                  <a:pt x="5152117" y="3895519"/>
                </a:lnTo>
                <a:lnTo>
                  <a:pt x="5318031" y="3643580"/>
                </a:lnTo>
                <a:cubicBezTo>
                  <a:pt x="5378806" y="3549648"/>
                  <a:pt x="5439264" y="3454370"/>
                  <a:pt x="5499515" y="3357046"/>
                </a:cubicBezTo>
                <a:cubicBezTo>
                  <a:pt x="5708623" y="3029602"/>
                  <a:pt x="5889988" y="2660741"/>
                  <a:pt x="6078097" y="2289284"/>
                </a:cubicBezTo>
                <a:cubicBezTo>
                  <a:pt x="6137655" y="2165736"/>
                  <a:pt x="6204523" y="2035633"/>
                  <a:pt x="6260478" y="1905821"/>
                </a:cubicBezTo>
                <a:cubicBezTo>
                  <a:pt x="6298920" y="1811372"/>
                  <a:pt x="6334760" y="1710180"/>
                  <a:pt x="6376065" y="1621732"/>
                </a:cubicBezTo>
                <a:cubicBezTo>
                  <a:pt x="6411469" y="1544077"/>
                  <a:pt x="6438745" y="1463545"/>
                  <a:pt x="6462894" y="1384502"/>
                </a:cubicBezTo>
                <a:lnTo>
                  <a:pt x="6483560" y="1314488"/>
                </a:lnTo>
                <a:lnTo>
                  <a:pt x="6482129" y="1315102"/>
                </a:lnTo>
                <a:cubicBezTo>
                  <a:pt x="6480758" y="1314974"/>
                  <a:pt x="6479793" y="1314165"/>
                  <a:pt x="6480574" y="1312730"/>
                </a:cubicBezTo>
                <a:lnTo>
                  <a:pt x="6483957" y="1313141"/>
                </a:lnTo>
                <a:lnTo>
                  <a:pt x="6497399" y="1267602"/>
                </a:lnTo>
                <a:cubicBezTo>
                  <a:pt x="6508535" y="1229373"/>
                  <a:pt x="6519515" y="1192060"/>
                  <a:pt x="6530965" y="1156214"/>
                </a:cubicBezTo>
                <a:cubicBezTo>
                  <a:pt x="6562109" y="1054191"/>
                  <a:pt x="6606817" y="956141"/>
                  <a:pt x="6632990" y="868153"/>
                </a:cubicBezTo>
                <a:cubicBezTo>
                  <a:pt x="6645038" y="820048"/>
                  <a:pt x="6658394" y="768251"/>
                  <a:pt x="6673320" y="712025"/>
                </a:cubicBezTo>
                <a:cubicBezTo>
                  <a:pt x="6681229" y="673261"/>
                  <a:pt x="6685181" y="633928"/>
                  <a:pt x="6697725" y="612601"/>
                </a:cubicBezTo>
                <a:cubicBezTo>
                  <a:pt x="6702695" y="598568"/>
                  <a:pt x="6713869" y="597538"/>
                  <a:pt x="6726413" y="576211"/>
                </a:cubicBezTo>
                <a:cubicBezTo>
                  <a:pt x="6732952" y="557746"/>
                  <a:pt x="6729889" y="535877"/>
                  <a:pt x="6739768" y="524413"/>
                </a:cubicBezTo>
                <a:cubicBezTo>
                  <a:pt x="6772964" y="458863"/>
                  <a:pt x="6802553" y="520883"/>
                  <a:pt x="6789197" y="572678"/>
                </a:cubicBezTo>
                <a:cubicBezTo>
                  <a:pt x="6797307" y="549782"/>
                  <a:pt x="6799415" y="529745"/>
                  <a:pt x="6803091" y="505277"/>
                </a:cubicBezTo>
                <a:cubicBezTo>
                  <a:pt x="6805197" y="485242"/>
                  <a:pt x="6809983" y="441217"/>
                  <a:pt x="6811812" y="436045"/>
                </a:cubicBezTo>
                <a:cubicBezTo>
                  <a:pt x="6814099" y="433114"/>
                  <a:pt x="6816085" y="432935"/>
                  <a:pt x="6817825" y="434408"/>
                </a:cubicBezTo>
                <a:close/>
                <a:moveTo>
                  <a:pt x="4017864" y="431487"/>
                </a:moveTo>
                <a:lnTo>
                  <a:pt x="4017368" y="432922"/>
                </a:lnTo>
                <a:lnTo>
                  <a:pt x="4015639" y="440989"/>
                </a:lnTo>
                <a:lnTo>
                  <a:pt x="4016079" y="440160"/>
                </a:lnTo>
                <a:close/>
                <a:moveTo>
                  <a:pt x="6510727" y="425855"/>
                </a:moveTo>
                <a:lnTo>
                  <a:pt x="6511579" y="427523"/>
                </a:lnTo>
                <a:lnTo>
                  <a:pt x="6511361" y="427100"/>
                </a:lnTo>
                <a:cubicBezTo>
                  <a:pt x="6510925" y="426244"/>
                  <a:pt x="6510651" y="425708"/>
                  <a:pt x="6510727" y="425855"/>
                </a:cubicBezTo>
                <a:close/>
                <a:moveTo>
                  <a:pt x="3347248" y="425098"/>
                </a:moveTo>
                <a:lnTo>
                  <a:pt x="3346203" y="425476"/>
                </a:lnTo>
                <a:cubicBezTo>
                  <a:pt x="3345967" y="425564"/>
                  <a:pt x="3345903" y="425585"/>
                  <a:pt x="3346156" y="425495"/>
                </a:cubicBezTo>
                <a:lnTo>
                  <a:pt x="3347247" y="425099"/>
                </a:lnTo>
                <a:close/>
                <a:moveTo>
                  <a:pt x="3497947" y="424073"/>
                </a:moveTo>
                <a:cubicBezTo>
                  <a:pt x="3497947" y="424073"/>
                  <a:pt x="3496882" y="424444"/>
                  <a:pt x="3495951" y="424769"/>
                </a:cubicBezTo>
                <a:lnTo>
                  <a:pt x="3495109" y="425063"/>
                </a:lnTo>
                <a:lnTo>
                  <a:pt x="3494805" y="425168"/>
                </a:lnTo>
                <a:cubicBezTo>
                  <a:pt x="3494555" y="425255"/>
                  <a:pt x="3494489" y="425277"/>
                  <a:pt x="3494756" y="425185"/>
                </a:cubicBezTo>
                <a:lnTo>
                  <a:pt x="3495109" y="425063"/>
                </a:lnTo>
                <a:close/>
                <a:moveTo>
                  <a:pt x="4100904" y="424038"/>
                </a:moveTo>
                <a:cubicBezTo>
                  <a:pt x="4097447" y="429372"/>
                  <a:pt x="4096465" y="434446"/>
                  <a:pt x="4095787" y="440496"/>
                </a:cubicBezTo>
                <a:lnTo>
                  <a:pt x="4093277" y="457420"/>
                </a:lnTo>
                <a:lnTo>
                  <a:pt x="4096697" y="460039"/>
                </a:lnTo>
                <a:lnTo>
                  <a:pt x="4097360" y="457094"/>
                </a:lnTo>
                <a:cubicBezTo>
                  <a:pt x="4099095" y="445222"/>
                  <a:pt x="4100063" y="433842"/>
                  <a:pt x="4100904" y="424038"/>
                </a:cubicBezTo>
                <a:close/>
                <a:moveTo>
                  <a:pt x="3756593" y="423112"/>
                </a:moveTo>
                <a:lnTo>
                  <a:pt x="3756089" y="424287"/>
                </a:lnTo>
                <a:lnTo>
                  <a:pt x="3756103" y="425592"/>
                </a:lnTo>
                <a:close/>
                <a:moveTo>
                  <a:pt x="4872611" y="419183"/>
                </a:moveTo>
                <a:lnTo>
                  <a:pt x="4872329" y="419282"/>
                </a:lnTo>
                <a:cubicBezTo>
                  <a:pt x="4872029" y="419387"/>
                  <a:pt x="4872103" y="419360"/>
                  <a:pt x="4872389" y="419261"/>
                </a:cubicBezTo>
                <a:close/>
                <a:moveTo>
                  <a:pt x="5028470" y="417492"/>
                </a:moveTo>
                <a:lnTo>
                  <a:pt x="5024367" y="428862"/>
                </a:lnTo>
                <a:lnTo>
                  <a:pt x="5023886" y="437983"/>
                </a:lnTo>
                <a:lnTo>
                  <a:pt x="5024464" y="439393"/>
                </a:lnTo>
                <a:lnTo>
                  <a:pt x="5025955" y="438012"/>
                </a:lnTo>
                <a:close/>
                <a:moveTo>
                  <a:pt x="5188838" y="410675"/>
                </a:moveTo>
                <a:lnTo>
                  <a:pt x="5190613" y="415942"/>
                </a:lnTo>
                <a:lnTo>
                  <a:pt x="5186589" y="424928"/>
                </a:lnTo>
                <a:close/>
                <a:moveTo>
                  <a:pt x="5437063" y="405276"/>
                </a:moveTo>
                <a:lnTo>
                  <a:pt x="5424661" y="440027"/>
                </a:lnTo>
                <a:lnTo>
                  <a:pt x="5424037" y="442368"/>
                </a:lnTo>
                <a:lnTo>
                  <a:pt x="5426946" y="441798"/>
                </a:lnTo>
                <a:lnTo>
                  <a:pt x="5429990" y="441127"/>
                </a:lnTo>
                <a:close/>
                <a:moveTo>
                  <a:pt x="4103023" y="403524"/>
                </a:moveTo>
                <a:cubicBezTo>
                  <a:pt x="4101603" y="404218"/>
                  <a:pt x="4099977" y="405235"/>
                  <a:pt x="4099977" y="405235"/>
                </a:cubicBezTo>
                <a:cubicBezTo>
                  <a:pt x="4100265" y="406168"/>
                  <a:pt x="4101621" y="406257"/>
                  <a:pt x="4102833" y="405883"/>
                </a:cubicBezTo>
                <a:cubicBezTo>
                  <a:pt x="4104046" y="405505"/>
                  <a:pt x="4105114" y="404663"/>
                  <a:pt x="4104824" y="403730"/>
                </a:cubicBezTo>
                <a:cubicBezTo>
                  <a:pt x="4105655" y="402451"/>
                  <a:pt x="4104444" y="402827"/>
                  <a:pt x="4103023" y="403524"/>
                </a:cubicBezTo>
                <a:close/>
                <a:moveTo>
                  <a:pt x="3420266" y="399500"/>
                </a:moveTo>
                <a:lnTo>
                  <a:pt x="3416654" y="411804"/>
                </a:lnTo>
                <a:lnTo>
                  <a:pt x="3415594" y="416760"/>
                </a:lnTo>
                <a:lnTo>
                  <a:pt x="3415201" y="419958"/>
                </a:lnTo>
                <a:lnTo>
                  <a:pt x="3415716" y="421956"/>
                </a:lnTo>
                <a:lnTo>
                  <a:pt x="3418163" y="419253"/>
                </a:lnTo>
                <a:close/>
                <a:moveTo>
                  <a:pt x="5041698" y="396357"/>
                </a:moveTo>
                <a:lnTo>
                  <a:pt x="5040957" y="398658"/>
                </a:lnTo>
                <a:lnTo>
                  <a:pt x="5040431" y="398198"/>
                </a:lnTo>
                <a:cubicBezTo>
                  <a:pt x="5040189" y="397422"/>
                  <a:pt x="5040581" y="396705"/>
                  <a:pt x="5041698" y="396357"/>
                </a:cubicBezTo>
                <a:close/>
                <a:moveTo>
                  <a:pt x="5268441" y="392441"/>
                </a:moveTo>
                <a:lnTo>
                  <a:pt x="5268593" y="392701"/>
                </a:lnTo>
                <a:lnTo>
                  <a:pt x="5268200" y="394412"/>
                </a:lnTo>
                <a:close/>
                <a:moveTo>
                  <a:pt x="4389343" y="390297"/>
                </a:moveTo>
                <a:lnTo>
                  <a:pt x="4388153" y="390728"/>
                </a:lnTo>
                <a:cubicBezTo>
                  <a:pt x="4387883" y="390825"/>
                  <a:pt x="4387814" y="390852"/>
                  <a:pt x="4388101" y="390747"/>
                </a:cubicBezTo>
                <a:close/>
                <a:moveTo>
                  <a:pt x="5143519" y="380678"/>
                </a:moveTo>
                <a:lnTo>
                  <a:pt x="5136534" y="398939"/>
                </a:lnTo>
                <a:lnTo>
                  <a:pt x="5128187" y="420939"/>
                </a:lnTo>
                <a:lnTo>
                  <a:pt x="5127179" y="429488"/>
                </a:lnTo>
                <a:lnTo>
                  <a:pt x="5132401" y="412576"/>
                </a:lnTo>
                <a:cubicBezTo>
                  <a:pt x="5134759" y="405031"/>
                  <a:pt x="5137197" y="397846"/>
                  <a:pt x="5139763" y="391714"/>
                </a:cubicBezTo>
                <a:lnTo>
                  <a:pt x="5142967" y="384964"/>
                </a:lnTo>
                <a:close/>
                <a:moveTo>
                  <a:pt x="3095355" y="378168"/>
                </a:moveTo>
                <a:cubicBezTo>
                  <a:pt x="3095131" y="376468"/>
                  <a:pt x="3094335" y="375861"/>
                  <a:pt x="3092919" y="379102"/>
                </a:cubicBezTo>
                <a:cubicBezTo>
                  <a:pt x="3093427" y="380739"/>
                  <a:pt x="3091465" y="381350"/>
                  <a:pt x="3091973" y="382987"/>
                </a:cubicBezTo>
                <a:cubicBezTo>
                  <a:pt x="3092992" y="384540"/>
                  <a:pt x="3093797" y="384531"/>
                  <a:pt x="3094373" y="383784"/>
                </a:cubicBezTo>
                <a:cubicBezTo>
                  <a:pt x="3094805" y="383223"/>
                  <a:pt x="3095106" y="382242"/>
                  <a:pt x="3095272" y="381193"/>
                </a:cubicBezTo>
                <a:cubicBezTo>
                  <a:pt x="3095438" y="380141"/>
                  <a:pt x="3095467" y="379018"/>
                  <a:pt x="3095355" y="378168"/>
                </a:cubicBezTo>
                <a:close/>
                <a:moveTo>
                  <a:pt x="3339802" y="374728"/>
                </a:moveTo>
                <a:lnTo>
                  <a:pt x="3339304" y="375545"/>
                </a:lnTo>
                <a:cubicBezTo>
                  <a:pt x="3336501" y="380217"/>
                  <a:pt x="3325548" y="398994"/>
                  <a:pt x="3329688" y="400452"/>
                </a:cubicBezTo>
                <a:cubicBezTo>
                  <a:pt x="3330374" y="400992"/>
                  <a:pt x="3331684" y="399360"/>
                  <a:pt x="3333178" y="396810"/>
                </a:cubicBezTo>
                <a:lnTo>
                  <a:pt x="3337405" y="388415"/>
                </a:lnTo>
                <a:close/>
                <a:moveTo>
                  <a:pt x="3476791" y="369441"/>
                </a:moveTo>
                <a:cubicBezTo>
                  <a:pt x="3476241" y="367667"/>
                  <a:pt x="3474768" y="368124"/>
                  <a:pt x="3473699" y="369878"/>
                </a:cubicBezTo>
                <a:lnTo>
                  <a:pt x="3472753" y="372765"/>
                </a:lnTo>
                <a:lnTo>
                  <a:pt x="3472610" y="373893"/>
                </a:lnTo>
                <a:lnTo>
                  <a:pt x="3473018" y="378091"/>
                </a:lnTo>
                <a:cubicBezTo>
                  <a:pt x="3473400" y="379319"/>
                  <a:pt x="3473826" y="379391"/>
                  <a:pt x="3474249" y="378810"/>
                </a:cubicBezTo>
                <a:cubicBezTo>
                  <a:pt x="3475525" y="377070"/>
                  <a:pt x="3476791" y="369441"/>
                  <a:pt x="3476791" y="369441"/>
                </a:cubicBezTo>
                <a:close/>
                <a:moveTo>
                  <a:pt x="5053208" y="367560"/>
                </a:moveTo>
                <a:cubicBezTo>
                  <a:pt x="5052431" y="369333"/>
                  <a:pt x="5051437" y="372391"/>
                  <a:pt x="5050419" y="375968"/>
                </a:cubicBezTo>
                <a:lnTo>
                  <a:pt x="5048175" y="384775"/>
                </a:lnTo>
                <a:lnTo>
                  <a:pt x="5052406" y="371318"/>
                </a:lnTo>
                <a:close/>
                <a:moveTo>
                  <a:pt x="4472553" y="361124"/>
                </a:moveTo>
                <a:lnTo>
                  <a:pt x="4468437" y="375148"/>
                </a:lnTo>
                <a:lnTo>
                  <a:pt x="4467229" y="380796"/>
                </a:lnTo>
                <a:lnTo>
                  <a:pt x="4466782" y="384439"/>
                </a:lnTo>
                <a:lnTo>
                  <a:pt x="4467369" y="386715"/>
                </a:lnTo>
                <a:lnTo>
                  <a:pt x="4469766" y="384066"/>
                </a:lnTo>
                <a:lnTo>
                  <a:pt x="4470232" y="382923"/>
                </a:lnTo>
                <a:close/>
                <a:moveTo>
                  <a:pt x="4638929" y="357014"/>
                </a:moveTo>
                <a:lnTo>
                  <a:pt x="4634043" y="369040"/>
                </a:lnTo>
                <a:cubicBezTo>
                  <a:pt x="4633325" y="372097"/>
                  <a:pt x="4631153" y="378270"/>
                  <a:pt x="4628661" y="385255"/>
                </a:cubicBezTo>
                <a:lnTo>
                  <a:pt x="4627655" y="388159"/>
                </a:lnTo>
                <a:lnTo>
                  <a:pt x="4627319" y="390839"/>
                </a:lnTo>
                <a:lnTo>
                  <a:pt x="4634097" y="390492"/>
                </a:lnTo>
                <a:close/>
                <a:moveTo>
                  <a:pt x="6628999" y="356182"/>
                </a:moveTo>
                <a:lnTo>
                  <a:pt x="6628027" y="366218"/>
                </a:lnTo>
                <a:lnTo>
                  <a:pt x="6625907" y="369487"/>
                </a:lnTo>
                <a:close/>
                <a:moveTo>
                  <a:pt x="3126709" y="349203"/>
                </a:moveTo>
                <a:lnTo>
                  <a:pt x="3124565" y="349952"/>
                </a:lnTo>
                <a:lnTo>
                  <a:pt x="3123518" y="350316"/>
                </a:lnTo>
                <a:cubicBezTo>
                  <a:pt x="3123251" y="350410"/>
                  <a:pt x="3123317" y="350384"/>
                  <a:pt x="3123567" y="350299"/>
                </a:cubicBezTo>
                <a:lnTo>
                  <a:pt x="3124565" y="349952"/>
                </a:lnTo>
                <a:lnTo>
                  <a:pt x="3124715" y="349901"/>
                </a:lnTo>
                <a:cubicBezTo>
                  <a:pt x="3125646" y="349574"/>
                  <a:pt x="3126709" y="349203"/>
                  <a:pt x="3126709" y="349203"/>
                </a:cubicBezTo>
                <a:close/>
                <a:moveTo>
                  <a:pt x="3260531" y="348747"/>
                </a:moveTo>
                <a:lnTo>
                  <a:pt x="3256930" y="358723"/>
                </a:lnTo>
                <a:cubicBezTo>
                  <a:pt x="3255641" y="363403"/>
                  <a:pt x="3255246" y="367000"/>
                  <a:pt x="3256417" y="368522"/>
                </a:cubicBezTo>
                <a:lnTo>
                  <a:pt x="3258326" y="366753"/>
                </a:lnTo>
                <a:close/>
                <a:moveTo>
                  <a:pt x="2481118" y="346265"/>
                </a:moveTo>
                <a:lnTo>
                  <a:pt x="2480209" y="348613"/>
                </a:lnTo>
                <a:cubicBezTo>
                  <a:pt x="2479404" y="351355"/>
                  <a:pt x="2478873" y="354298"/>
                  <a:pt x="2478828" y="357609"/>
                </a:cubicBezTo>
                <a:lnTo>
                  <a:pt x="2477534" y="357711"/>
                </a:lnTo>
                <a:lnTo>
                  <a:pt x="2477292" y="357730"/>
                </a:lnTo>
                <a:cubicBezTo>
                  <a:pt x="2477036" y="357750"/>
                  <a:pt x="2476909" y="357760"/>
                  <a:pt x="2477100" y="357745"/>
                </a:cubicBezTo>
                <a:lnTo>
                  <a:pt x="2477534" y="357711"/>
                </a:lnTo>
                <a:lnTo>
                  <a:pt x="2478252" y="357655"/>
                </a:lnTo>
                <a:cubicBezTo>
                  <a:pt x="2478574" y="357630"/>
                  <a:pt x="2478828" y="357609"/>
                  <a:pt x="2478828" y="357609"/>
                </a:cubicBezTo>
                <a:lnTo>
                  <a:pt x="2478915" y="357513"/>
                </a:lnTo>
                <a:close/>
                <a:moveTo>
                  <a:pt x="4904413" y="338433"/>
                </a:moveTo>
                <a:cubicBezTo>
                  <a:pt x="4905470" y="338871"/>
                  <a:pt x="4905649" y="341117"/>
                  <a:pt x="4905364" y="343439"/>
                </a:cubicBezTo>
                <a:cubicBezTo>
                  <a:pt x="4905077" y="345762"/>
                  <a:pt x="4904330" y="348165"/>
                  <a:pt x="4903528" y="348918"/>
                </a:cubicBezTo>
                <a:cubicBezTo>
                  <a:pt x="4902992" y="349419"/>
                  <a:pt x="4902436" y="349188"/>
                  <a:pt x="4901976" y="347710"/>
                </a:cubicBezTo>
                <a:cubicBezTo>
                  <a:pt x="4900819" y="343980"/>
                  <a:pt x="4904413" y="338433"/>
                  <a:pt x="4904413" y="338433"/>
                </a:cubicBezTo>
                <a:close/>
                <a:moveTo>
                  <a:pt x="6581365" y="338431"/>
                </a:moveTo>
                <a:cubicBezTo>
                  <a:pt x="6582423" y="338870"/>
                  <a:pt x="6582601" y="341115"/>
                  <a:pt x="6582317" y="343438"/>
                </a:cubicBezTo>
                <a:cubicBezTo>
                  <a:pt x="6582031" y="345762"/>
                  <a:pt x="6581283" y="348164"/>
                  <a:pt x="6580479" y="348917"/>
                </a:cubicBezTo>
                <a:cubicBezTo>
                  <a:pt x="6579945" y="349418"/>
                  <a:pt x="6579389" y="349186"/>
                  <a:pt x="6578929" y="347709"/>
                </a:cubicBezTo>
                <a:cubicBezTo>
                  <a:pt x="6577771" y="343979"/>
                  <a:pt x="6581365" y="338431"/>
                  <a:pt x="6581365" y="338431"/>
                </a:cubicBezTo>
                <a:close/>
                <a:moveTo>
                  <a:pt x="4102293" y="336817"/>
                </a:moveTo>
                <a:cubicBezTo>
                  <a:pt x="4102038" y="334879"/>
                  <a:pt x="4101131" y="334186"/>
                  <a:pt x="4099519" y="337881"/>
                </a:cubicBezTo>
                <a:cubicBezTo>
                  <a:pt x="4100097" y="339747"/>
                  <a:pt x="4097859" y="340441"/>
                  <a:pt x="4098438" y="342307"/>
                </a:cubicBezTo>
                <a:cubicBezTo>
                  <a:pt x="4099601" y="344077"/>
                  <a:pt x="4100519" y="344070"/>
                  <a:pt x="4101175" y="343215"/>
                </a:cubicBezTo>
                <a:cubicBezTo>
                  <a:pt x="4101666" y="342576"/>
                  <a:pt x="4102010" y="341461"/>
                  <a:pt x="4102199" y="340264"/>
                </a:cubicBezTo>
                <a:cubicBezTo>
                  <a:pt x="4102387" y="339066"/>
                  <a:pt x="4102422" y="337785"/>
                  <a:pt x="4102293" y="336817"/>
                </a:cubicBezTo>
                <a:close/>
                <a:moveTo>
                  <a:pt x="4969999" y="336275"/>
                </a:moveTo>
                <a:lnTo>
                  <a:pt x="4966301" y="348541"/>
                </a:lnTo>
                <a:cubicBezTo>
                  <a:pt x="4966236" y="353386"/>
                  <a:pt x="4964115" y="360136"/>
                  <a:pt x="4960899" y="368474"/>
                </a:cubicBezTo>
                <a:lnTo>
                  <a:pt x="4957994" y="375621"/>
                </a:lnTo>
                <a:lnTo>
                  <a:pt x="4957557" y="379206"/>
                </a:lnTo>
                <a:cubicBezTo>
                  <a:pt x="4957017" y="381419"/>
                  <a:pt x="4956471" y="387895"/>
                  <a:pt x="4956666" y="393630"/>
                </a:cubicBezTo>
                <a:lnTo>
                  <a:pt x="4959003" y="400186"/>
                </a:lnTo>
                <a:lnTo>
                  <a:pt x="4959108" y="399954"/>
                </a:lnTo>
                <a:lnTo>
                  <a:pt x="4961749" y="394427"/>
                </a:lnTo>
                <a:lnTo>
                  <a:pt x="4964645" y="377007"/>
                </a:lnTo>
                <a:close/>
                <a:moveTo>
                  <a:pt x="2669610" y="332953"/>
                </a:moveTo>
                <a:cubicBezTo>
                  <a:pt x="2669558" y="332852"/>
                  <a:pt x="2669749" y="333222"/>
                  <a:pt x="2670053" y="333820"/>
                </a:cubicBezTo>
                <a:lnTo>
                  <a:pt x="2670203" y="334116"/>
                </a:lnTo>
                <a:close/>
                <a:moveTo>
                  <a:pt x="4380859" y="332895"/>
                </a:moveTo>
                <a:lnTo>
                  <a:pt x="4380293" y="333827"/>
                </a:lnTo>
                <a:cubicBezTo>
                  <a:pt x="4377097" y="339150"/>
                  <a:pt x="4364613" y="360548"/>
                  <a:pt x="4369333" y="362210"/>
                </a:cubicBezTo>
                <a:cubicBezTo>
                  <a:pt x="4370116" y="362826"/>
                  <a:pt x="4371608" y="360965"/>
                  <a:pt x="4373309" y="358059"/>
                </a:cubicBezTo>
                <a:lnTo>
                  <a:pt x="4378128" y="348494"/>
                </a:lnTo>
                <a:close/>
                <a:moveTo>
                  <a:pt x="2410047" y="331051"/>
                </a:moveTo>
                <a:lnTo>
                  <a:pt x="2408519" y="341203"/>
                </a:lnTo>
                <a:lnTo>
                  <a:pt x="2408965" y="339717"/>
                </a:lnTo>
                <a:cubicBezTo>
                  <a:pt x="2409449" y="337428"/>
                  <a:pt x="2409783" y="334428"/>
                  <a:pt x="2410029" y="331321"/>
                </a:cubicBezTo>
                <a:close/>
                <a:moveTo>
                  <a:pt x="3272141" y="330199"/>
                </a:moveTo>
                <a:lnTo>
                  <a:pt x="3271490" y="332219"/>
                </a:lnTo>
                <a:lnTo>
                  <a:pt x="3271030" y="331817"/>
                </a:lnTo>
                <a:cubicBezTo>
                  <a:pt x="3270816" y="331135"/>
                  <a:pt x="3271161" y="330504"/>
                  <a:pt x="3272141" y="330199"/>
                </a:cubicBezTo>
                <a:close/>
                <a:moveTo>
                  <a:pt x="6599849" y="330060"/>
                </a:moveTo>
                <a:lnTo>
                  <a:pt x="6587331" y="390745"/>
                </a:lnTo>
                <a:lnTo>
                  <a:pt x="6595487" y="339409"/>
                </a:lnTo>
                <a:lnTo>
                  <a:pt x="6599273" y="330324"/>
                </a:lnTo>
                <a:close/>
                <a:moveTo>
                  <a:pt x="4536971" y="326870"/>
                </a:moveTo>
                <a:cubicBezTo>
                  <a:pt x="4536341" y="324848"/>
                  <a:pt x="4534663" y="325369"/>
                  <a:pt x="4533443" y="327369"/>
                </a:cubicBezTo>
                <a:lnTo>
                  <a:pt x="4532369" y="330658"/>
                </a:lnTo>
                <a:lnTo>
                  <a:pt x="4532203" y="331944"/>
                </a:lnTo>
                <a:lnTo>
                  <a:pt x="4532668" y="336728"/>
                </a:lnTo>
                <a:cubicBezTo>
                  <a:pt x="4533104" y="338127"/>
                  <a:pt x="4533588" y="338209"/>
                  <a:pt x="4534073" y="337546"/>
                </a:cubicBezTo>
                <a:cubicBezTo>
                  <a:pt x="4535527" y="335562"/>
                  <a:pt x="4536971" y="326870"/>
                  <a:pt x="4536971" y="326870"/>
                </a:cubicBezTo>
                <a:close/>
                <a:moveTo>
                  <a:pt x="2322349" y="323331"/>
                </a:moveTo>
                <a:cubicBezTo>
                  <a:pt x="2322349" y="323331"/>
                  <a:pt x="2323517" y="337212"/>
                  <a:pt x="2323226" y="333740"/>
                </a:cubicBezTo>
                <a:cubicBezTo>
                  <a:pt x="2323128" y="332585"/>
                  <a:pt x="2322870" y="329502"/>
                  <a:pt x="2322349" y="323331"/>
                </a:cubicBezTo>
                <a:close/>
                <a:moveTo>
                  <a:pt x="3361491" y="316440"/>
                </a:moveTo>
                <a:lnTo>
                  <a:pt x="3355360" y="332465"/>
                </a:lnTo>
                <a:lnTo>
                  <a:pt x="3348038" y="351771"/>
                </a:lnTo>
                <a:lnTo>
                  <a:pt x="3347153" y="359272"/>
                </a:lnTo>
                <a:lnTo>
                  <a:pt x="3351733" y="344431"/>
                </a:lnTo>
                <a:cubicBezTo>
                  <a:pt x="3353804" y="337811"/>
                  <a:pt x="3355944" y="331507"/>
                  <a:pt x="3358194" y="326126"/>
                </a:cubicBezTo>
                <a:lnTo>
                  <a:pt x="3361006" y="320201"/>
                </a:lnTo>
                <a:close/>
                <a:moveTo>
                  <a:pt x="6626995" y="313886"/>
                </a:moveTo>
                <a:cubicBezTo>
                  <a:pt x="6630805" y="316198"/>
                  <a:pt x="6618215" y="372417"/>
                  <a:pt x="6609707" y="408470"/>
                </a:cubicBezTo>
                <a:lnTo>
                  <a:pt x="6607286" y="418554"/>
                </a:lnTo>
                <a:lnTo>
                  <a:pt x="6609071" y="402098"/>
                </a:lnTo>
                <a:cubicBezTo>
                  <a:pt x="6609635" y="396237"/>
                  <a:pt x="6610033" y="391915"/>
                  <a:pt x="6610303" y="390808"/>
                </a:cubicBezTo>
                <a:lnTo>
                  <a:pt x="6617857" y="321495"/>
                </a:lnTo>
                <a:close/>
                <a:moveTo>
                  <a:pt x="4618644" y="311038"/>
                </a:moveTo>
                <a:lnTo>
                  <a:pt x="4617905" y="313339"/>
                </a:lnTo>
                <a:lnTo>
                  <a:pt x="4617377" y="312882"/>
                </a:lnTo>
                <a:cubicBezTo>
                  <a:pt x="4617137" y="312103"/>
                  <a:pt x="4617527" y="311384"/>
                  <a:pt x="4618644" y="311038"/>
                </a:cubicBezTo>
                <a:close/>
                <a:moveTo>
                  <a:pt x="2479500" y="307348"/>
                </a:moveTo>
                <a:cubicBezTo>
                  <a:pt x="2479500" y="307348"/>
                  <a:pt x="2478656" y="307643"/>
                  <a:pt x="2477916" y="307900"/>
                </a:cubicBezTo>
                <a:lnTo>
                  <a:pt x="2477247" y="308134"/>
                </a:lnTo>
                <a:lnTo>
                  <a:pt x="2477005" y="308217"/>
                </a:lnTo>
                <a:cubicBezTo>
                  <a:pt x="2476808" y="308288"/>
                  <a:pt x="2476755" y="308305"/>
                  <a:pt x="2476965" y="308231"/>
                </a:cubicBezTo>
                <a:lnTo>
                  <a:pt x="2477247" y="308134"/>
                </a:lnTo>
                <a:close/>
                <a:moveTo>
                  <a:pt x="3282241" y="304929"/>
                </a:moveTo>
                <a:cubicBezTo>
                  <a:pt x="3281559" y="306485"/>
                  <a:pt x="3280686" y="309168"/>
                  <a:pt x="3279793" y="312307"/>
                </a:cubicBezTo>
                <a:lnTo>
                  <a:pt x="3277823" y="320034"/>
                </a:lnTo>
                <a:lnTo>
                  <a:pt x="3281537" y="308227"/>
                </a:lnTo>
                <a:close/>
                <a:moveTo>
                  <a:pt x="3427992" y="304718"/>
                </a:moveTo>
                <a:cubicBezTo>
                  <a:pt x="3428919" y="305102"/>
                  <a:pt x="3429077" y="307072"/>
                  <a:pt x="3428827" y="309112"/>
                </a:cubicBezTo>
                <a:cubicBezTo>
                  <a:pt x="3428576" y="311150"/>
                  <a:pt x="3427920" y="313257"/>
                  <a:pt x="3427216" y="313920"/>
                </a:cubicBezTo>
                <a:cubicBezTo>
                  <a:pt x="3426746" y="314358"/>
                  <a:pt x="3426256" y="314156"/>
                  <a:pt x="3425855" y="312859"/>
                </a:cubicBezTo>
                <a:cubicBezTo>
                  <a:pt x="3424837" y="309585"/>
                  <a:pt x="3427992" y="304718"/>
                  <a:pt x="3427992" y="304718"/>
                </a:cubicBezTo>
                <a:close/>
                <a:moveTo>
                  <a:pt x="4138023" y="303810"/>
                </a:moveTo>
                <a:cubicBezTo>
                  <a:pt x="4138023" y="303810"/>
                  <a:pt x="4136810" y="304231"/>
                  <a:pt x="4135750" y="304602"/>
                </a:cubicBezTo>
                <a:lnTo>
                  <a:pt x="4135582" y="304661"/>
                </a:lnTo>
                <a:lnTo>
                  <a:pt x="4134443" y="305056"/>
                </a:lnTo>
                <a:cubicBezTo>
                  <a:pt x="4134159" y="305155"/>
                  <a:pt x="4134083" y="305181"/>
                  <a:pt x="4134386" y="305077"/>
                </a:cubicBezTo>
                <a:lnTo>
                  <a:pt x="4135582" y="304661"/>
                </a:lnTo>
                <a:close/>
                <a:moveTo>
                  <a:pt x="4290524" y="303289"/>
                </a:moveTo>
                <a:lnTo>
                  <a:pt x="4286421" y="314656"/>
                </a:lnTo>
                <a:cubicBezTo>
                  <a:pt x="4284953" y="319988"/>
                  <a:pt x="4284502" y="324089"/>
                  <a:pt x="4285833" y="325825"/>
                </a:cubicBezTo>
                <a:lnTo>
                  <a:pt x="4288011" y="323809"/>
                </a:lnTo>
                <a:close/>
                <a:moveTo>
                  <a:pt x="6652061" y="297397"/>
                </a:moveTo>
                <a:lnTo>
                  <a:pt x="6650294" y="317455"/>
                </a:lnTo>
                <a:lnTo>
                  <a:pt x="6647593" y="331381"/>
                </a:lnTo>
                <a:close/>
                <a:moveTo>
                  <a:pt x="2417787" y="287825"/>
                </a:moveTo>
                <a:lnTo>
                  <a:pt x="2414917" y="297602"/>
                </a:lnTo>
                <a:lnTo>
                  <a:pt x="2414076" y="301538"/>
                </a:lnTo>
                <a:lnTo>
                  <a:pt x="2413763" y="304078"/>
                </a:lnTo>
                <a:lnTo>
                  <a:pt x="2414173" y="305667"/>
                </a:lnTo>
                <a:lnTo>
                  <a:pt x="2416115" y="303519"/>
                </a:lnTo>
                <a:close/>
                <a:moveTo>
                  <a:pt x="3009493" y="284729"/>
                </a:moveTo>
                <a:cubicBezTo>
                  <a:pt x="3012041" y="286736"/>
                  <a:pt x="3012720" y="287786"/>
                  <a:pt x="3012415" y="288361"/>
                </a:cubicBezTo>
                <a:cubicBezTo>
                  <a:pt x="3012111" y="288939"/>
                  <a:pt x="3010822" y="289041"/>
                  <a:pt x="3009434" y="289151"/>
                </a:cubicBezTo>
                <a:cubicBezTo>
                  <a:pt x="3009464" y="286771"/>
                  <a:pt x="3009493" y="284729"/>
                  <a:pt x="3009493" y="284729"/>
                </a:cubicBezTo>
                <a:close/>
                <a:moveTo>
                  <a:pt x="1770284" y="283368"/>
                </a:moveTo>
                <a:cubicBezTo>
                  <a:pt x="1784195" y="295118"/>
                  <a:pt x="1778273" y="295616"/>
                  <a:pt x="1771364" y="296199"/>
                </a:cubicBezTo>
                <a:cubicBezTo>
                  <a:pt x="1770782" y="289290"/>
                  <a:pt x="1770284" y="283368"/>
                  <a:pt x="1770284" y="283368"/>
                </a:cubicBezTo>
                <a:close/>
                <a:moveTo>
                  <a:pt x="4303753" y="282153"/>
                </a:moveTo>
                <a:lnTo>
                  <a:pt x="4303013" y="284454"/>
                </a:lnTo>
                <a:lnTo>
                  <a:pt x="4302487" y="283995"/>
                </a:lnTo>
                <a:cubicBezTo>
                  <a:pt x="4302245" y="283217"/>
                  <a:pt x="4302636" y="282500"/>
                  <a:pt x="4303753" y="282153"/>
                </a:cubicBezTo>
                <a:close/>
                <a:moveTo>
                  <a:pt x="5980706" y="282150"/>
                </a:moveTo>
                <a:lnTo>
                  <a:pt x="5979964" y="284452"/>
                </a:lnTo>
                <a:lnTo>
                  <a:pt x="5979438" y="283993"/>
                </a:lnTo>
                <a:cubicBezTo>
                  <a:pt x="5979197" y="283216"/>
                  <a:pt x="5979589" y="282500"/>
                  <a:pt x="5980706" y="282150"/>
                </a:cubicBezTo>
                <a:close/>
                <a:moveTo>
                  <a:pt x="5329567" y="280259"/>
                </a:moveTo>
                <a:lnTo>
                  <a:pt x="5329293" y="285959"/>
                </a:lnTo>
                <a:cubicBezTo>
                  <a:pt x="5328791" y="294551"/>
                  <a:pt x="5328653" y="299216"/>
                  <a:pt x="5328839" y="301215"/>
                </a:cubicBezTo>
                <a:lnTo>
                  <a:pt x="5329453" y="300906"/>
                </a:lnTo>
                <a:lnTo>
                  <a:pt x="5319321" y="327391"/>
                </a:lnTo>
                <a:cubicBezTo>
                  <a:pt x="5313087" y="346179"/>
                  <a:pt x="5307875" y="364595"/>
                  <a:pt x="5303339" y="382960"/>
                </a:cubicBezTo>
                <a:lnTo>
                  <a:pt x="5298427" y="394369"/>
                </a:lnTo>
                <a:lnTo>
                  <a:pt x="5302817" y="364953"/>
                </a:lnTo>
                <a:lnTo>
                  <a:pt x="5304347" y="342807"/>
                </a:lnTo>
                <a:lnTo>
                  <a:pt x="5325994" y="288486"/>
                </a:lnTo>
                <a:close/>
                <a:moveTo>
                  <a:pt x="6654419" y="279963"/>
                </a:moveTo>
                <a:cubicBezTo>
                  <a:pt x="6654507" y="284196"/>
                  <a:pt x="6654839" y="287248"/>
                  <a:pt x="6654690" y="289893"/>
                </a:cubicBezTo>
                <a:cubicBezTo>
                  <a:pt x="6654539" y="292537"/>
                  <a:pt x="6653905" y="294780"/>
                  <a:pt x="6652061" y="297397"/>
                </a:cubicBezTo>
                <a:cubicBezTo>
                  <a:pt x="6650324" y="291801"/>
                  <a:pt x="6651099" y="285084"/>
                  <a:pt x="6654419" y="279963"/>
                </a:cubicBezTo>
                <a:close/>
                <a:moveTo>
                  <a:pt x="3125287" y="277623"/>
                </a:moveTo>
                <a:cubicBezTo>
                  <a:pt x="3125130" y="289357"/>
                  <a:pt x="3121306" y="301297"/>
                  <a:pt x="3116838" y="313245"/>
                </a:cubicBezTo>
                <a:lnTo>
                  <a:pt x="3115440" y="316920"/>
                </a:lnTo>
                <a:lnTo>
                  <a:pt x="3121594" y="280838"/>
                </a:lnTo>
                <a:lnTo>
                  <a:pt x="3122584" y="279445"/>
                </a:lnTo>
                <a:cubicBezTo>
                  <a:pt x="3124201" y="277497"/>
                  <a:pt x="3125301" y="276603"/>
                  <a:pt x="3125287" y="277623"/>
                </a:cubicBezTo>
                <a:close/>
                <a:moveTo>
                  <a:pt x="1410080" y="276523"/>
                </a:moveTo>
                <a:lnTo>
                  <a:pt x="1408582" y="282662"/>
                </a:lnTo>
                <a:lnTo>
                  <a:pt x="1408684" y="283163"/>
                </a:lnTo>
                <a:cubicBezTo>
                  <a:pt x="1409412" y="283421"/>
                  <a:pt x="1409949" y="283057"/>
                  <a:pt x="1410308" y="282353"/>
                </a:cubicBezTo>
                <a:cubicBezTo>
                  <a:pt x="1410846" y="281294"/>
                  <a:pt x="1410983" y="279470"/>
                  <a:pt x="1410751" y="277829"/>
                </a:cubicBezTo>
                <a:close/>
                <a:moveTo>
                  <a:pt x="4977870" y="273362"/>
                </a:moveTo>
                <a:cubicBezTo>
                  <a:pt x="4978499" y="275382"/>
                  <a:pt x="4978956" y="276861"/>
                  <a:pt x="4978978" y="277919"/>
                </a:cubicBezTo>
                <a:cubicBezTo>
                  <a:pt x="4978999" y="278977"/>
                  <a:pt x="4978585" y="279617"/>
                  <a:pt x="4977465" y="279964"/>
                </a:cubicBezTo>
                <a:cubicBezTo>
                  <a:pt x="4976887" y="278099"/>
                  <a:pt x="4973395" y="274753"/>
                  <a:pt x="4977870" y="273362"/>
                </a:cubicBezTo>
                <a:close/>
                <a:moveTo>
                  <a:pt x="6654825" y="273361"/>
                </a:moveTo>
                <a:cubicBezTo>
                  <a:pt x="6655451" y="275381"/>
                  <a:pt x="6655910" y="276860"/>
                  <a:pt x="6655931" y="277917"/>
                </a:cubicBezTo>
                <a:cubicBezTo>
                  <a:pt x="6655952" y="278975"/>
                  <a:pt x="6655538" y="279616"/>
                  <a:pt x="6654419" y="279963"/>
                </a:cubicBezTo>
                <a:cubicBezTo>
                  <a:pt x="6653840" y="278098"/>
                  <a:pt x="6650347" y="274750"/>
                  <a:pt x="6654825" y="273361"/>
                </a:cubicBezTo>
                <a:close/>
                <a:moveTo>
                  <a:pt x="2718857" y="272005"/>
                </a:moveTo>
                <a:cubicBezTo>
                  <a:pt x="2719591" y="272311"/>
                  <a:pt x="2719716" y="273876"/>
                  <a:pt x="2719518" y="275496"/>
                </a:cubicBezTo>
                <a:cubicBezTo>
                  <a:pt x="2719319" y="277115"/>
                  <a:pt x="2718796" y="278791"/>
                  <a:pt x="2718238" y="279315"/>
                </a:cubicBezTo>
                <a:cubicBezTo>
                  <a:pt x="2717864" y="279665"/>
                  <a:pt x="2717477" y="279504"/>
                  <a:pt x="2717156" y="278473"/>
                </a:cubicBezTo>
                <a:cubicBezTo>
                  <a:pt x="2716350" y="275874"/>
                  <a:pt x="2718857" y="272005"/>
                  <a:pt x="2718857" y="272005"/>
                </a:cubicBezTo>
                <a:close/>
                <a:moveTo>
                  <a:pt x="1538378" y="270465"/>
                </a:moveTo>
                <a:cubicBezTo>
                  <a:pt x="1538097" y="270394"/>
                  <a:pt x="1537276" y="271821"/>
                  <a:pt x="1535661" y="275865"/>
                </a:cubicBezTo>
                <a:cubicBezTo>
                  <a:pt x="1535661" y="275865"/>
                  <a:pt x="1534974" y="276990"/>
                  <a:pt x="1534330" y="278243"/>
                </a:cubicBezTo>
                <a:lnTo>
                  <a:pt x="1533423" y="280880"/>
                </a:lnTo>
                <a:lnTo>
                  <a:pt x="1533496" y="281209"/>
                </a:lnTo>
                <a:lnTo>
                  <a:pt x="1535952" y="279311"/>
                </a:lnTo>
                <a:cubicBezTo>
                  <a:pt x="1536899" y="277327"/>
                  <a:pt x="1537773" y="274588"/>
                  <a:pt x="1538207" y="272685"/>
                </a:cubicBezTo>
                <a:cubicBezTo>
                  <a:pt x="1538496" y="271416"/>
                  <a:pt x="1538589" y="270519"/>
                  <a:pt x="1538378" y="270465"/>
                </a:cubicBezTo>
                <a:close/>
                <a:moveTo>
                  <a:pt x="4978276" y="266760"/>
                </a:moveTo>
                <a:cubicBezTo>
                  <a:pt x="4978902" y="268781"/>
                  <a:pt x="4979361" y="270258"/>
                  <a:pt x="4979383" y="271315"/>
                </a:cubicBezTo>
                <a:cubicBezTo>
                  <a:pt x="4979404" y="272375"/>
                  <a:pt x="4978990" y="273014"/>
                  <a:pt x="4977870" y="273362"/>
                </a:cubicBezTo>
                <a:cubicBezTo>
                  <a:pt x="4977292" y="271496"/>
                  <a:pt x="4973798" y="268148"/>
                  <a:pt x="4978276" y="266760"/>
                </a:cubicBezTo>
                <a:close/>
                <a:moveTo>
                  <a:pt x="6655229" y="266757"/>
                </a:moveTo>
                <a:cubicBezTo>
                  <a:pt x="6655855" y="268780"/>
                  <a:pt x="6656316" y="270258"/>
                  <a:pt x="6656336" y="271314"/>
                </a:cubicBezTo>
                <a:cubicBezTo>
                  <a:pt x="6656357" y="272373"/>
                  <a:pt x="6655943" y="273014"/>
                  <a:pt x="6654825" y="273361"/>
                </a:cubicBezTo>
                <a:cubicBezTo>
                  <a:pt x="6654245" y="271496"/>
                  <a:pt x="6650753" y="268147"/>
                  <a:pt x="6655229" y="266757"/>
                </a:cubicBezTo>
                <a:close/>
                <a:moveTo>
                  <a:pt x="4405574" y="266472"/>
                </a:moveTo>
                <a:lnTo>
                  <a:pt x="4398589" y="284735"/>
                </a:lnTo>
                <a:lnTo>
                  <a:pt x="4390243" y="306735"/>
                </a:lnTo>
                <a:lnTo>
                  <a:pt x="4389235" y="315283"/>
                </a:lnTo>
                <a:lnTo>
                  <a:pt x="4394457" y="298370"/>
                </a:lnTo>
                <a:cubicBezTo>
                  <a:pt x="4396815" y="290827"/>
                  <a:pt x="4399253" y="283640"/>
                  <a:pt x="4401819" y="277510"/>
                </a:cubicBezTo>
                <a:lnTo>
                  <a:pt x="4405023" y="270759"/>
                </a:lnTo>
                <a:close/>
                <a:moveTo>
                  <a:pt x="2946389" y="265444"/>
                </a:moveTo>
                <a:cubicBezTo>
                  <a:pt x="2947626" y="265957"/>
                  <a:pt x="2947880" y="266774"/>
                  <a:pt x="2947824" y="267465"/>
                </a:cubicBezTo>
                <a:cubicBezTo>
                  <a:pt x="2947770" y="268157"/>
                  <a:pt x="2947406" y="268718"/>
                  <a:pt x="2947406" y="268718"/>
                </a:cubicBezTo>
                <a:cubicBezTo>
                  <a:pt x="2944934" y="267691"/>
                  <a:pt x="2946389" y="265444"/>
                  <a:pt x="2946389" y="265444"/>
                </a:cubicBezTo>
                <a:close/>
                <a:moveTo>
                  <a:pt x="2734421" y="264949"/>
                </a:moveTo>
                <a:lnTo>
                  <a:pt x="2727113" y="296188"/>
                </a:lnTo>
                <a:lnTo>
                  <a:pt x="2723117" y="307827"/>
                </a:lnTo>
                <a:lnTo>
                  <a:pt x="2728700" y="272688"/>
                </a:lnTo>
                <a:lnTo>
                  <a:pt x="2731339" y="266353"/>
                </a:lnTo>
                <a:close/>
                <a:moveTo>
                  <a:pt x="2462693" y="263945"/>
                </a:moveTo>
                <a:cubicBezTo>
                  <a:pt x="2462257" y="262537"/>
                  <a:pt x="2461087" y="262900"/>
                  <a:pt x="2460237" y="264291"/>
                </a:cubicBezTo>
                <a:lnTo>
                  <a:pt x="2459487" y="266587"/>
                </a:lnTo>
                <a:lnTo>
                  <a:pt x="2459372" y="267482"/>
                </a:lnTo>
                <a:lnTo>
                  <a:pt x="2459696" y="270818"/>
                </a:lnTo>
                <a:cubicBezTo>
                  <a:pt x="2459998" y="271793"/>
                  <a:pt x="2460337" y="271850"/>
                  <a:pt x="2460675" y="271388"/>
                </a:cubicBezTo>
                <a:cubicBezTo>
                  <a:pt x="2461689" y="270005"/>
                  <a:pt x="2462693" y="263945"/>
                  <a:pt x="2462693" y="263945"/>
                </a:cubicBezTo>
                <a:close/>
                <a:moveTo>
                  <a:pt x="3716435" y="263434"/>
                </a:moveTo>
                <a:lnTo>
                  <a:pt x="3715614" y="266806"/>
                </a:lnTo>
                <a:lnTo>
                  <a:pt x="3714814" y="268197"/>
                </a:lnTo>
                <a:cubicBezTo>
                  <a:pt x="3714003" y="269563"/>
                  <a:pt x="3713673" y="270043"/>
                  <a:pt x="3713675" y="269897"/>
                </a:cubicBezTo>
                <a:cubicBezTo>
                  <a:pt x="3713680" y="269598"/>
                  <a:pt x="3715006" y="266774"/>
                  <a:pt x="3716435" y="263434"/>
                </a:cubicBezTo>
                <a:close/>
                <a:moveTo>
                  <a:pt x="3610149" y="262385"/>
                </a:moveTo>
                <a:cubicBezTo>
                  <a:pt x="3610503" y="262984"/>
                  <a:pt x="3610457" y="264258"/>
                  <a:pt x="3609764" y="266144"/>
                </a:cubicBezTo>
                <a:cubicBezTo>
                  <a:pt x="3608839" y="268660"/>
                  <a:pt x="3606760" y="272265"/>
                  <a:pt x="3602935" y="276813"/>
                </a:cubicBezTo>
                <a:cubicBezTo>
                  <a:pt x="3604432" y="264845"/>
                  <a:pt x="3609085" y="260584"/>
                  <a:pt x="3610149" y="262385"/>
                </a:cubicBezTo>
                <a:close/>
                <a:moveTo>
                  <a:pt x="2946745" y="259650"/>
                </a:moveTo>
                <a:lnTo>
                  <a:pt x="2948602" y="262010"/>
                </a:lnTo>
                <a:lnTo>
                  <a:pt x="2948412" y="262814"/>
                </a:lnTo>
                <a:lnTo>
                  <a:pt x="2948792" y="262678"/>
                </a:lnTo>
                <a:lnTo>
                  <a:pt x="2946389" y="265444"/>
                </a:lnTo>
                <a:cubicBezTo>
                  <a:pt x="2945290" y="261896"/>
                  <a:pt x="2944782" y="260258"/>
                  <a:pt x="2946745" y="259650"/>
                </a:cubicBezTo>
                <a:close/>
                <a:moveTo>
                  <a:pt x="1545689" y="258873"/>
                </a:moveTo>
                <a:lnTo>
                  <a:pt x="1545347" y="261176"/>
                </a:lnTo>
                <a:lnTo>
                  <a:pt x="1544697" y="262958"/>
                </a:lnTo>
                <a:lnTo>
                  <a:pt x="1546674" y="263567"/>
                </a:lnTo>
                <a:lnTo>
                  <a:pt x="1546426" y="265333"/>
                </a:lnTo>
                <a:lnTo>
                  <a:pt x="1546841" y="263491"/>
                </a:lnTo>
                <a:lnTo>
                  <a:pt x="1546674" y="263567"/>
                </a:lnTo>
                <a:close/>
                <a:moveTo>
                  <a:pt x="2900903" y="255330"/>
                </a:moveTo>
                <a:lnTo>
                  <a:pt x="2900253" y="257351"/>
                </a:lnTo>
                <a:lnTo>
                  <a:pt x="2899792" y="256949"/>
                </a:lnTo>
                <a:cubicBezTo>
                  <a:pt x="2899580" y="256265"/>
                  <a:pt x="2899922" y="255635"/>
                  <a:pt x="2900903" y="255330"/>
                </a:cubicBezTo>
                <a:close/>
                <a:moveTo>
                  <a:pt x="3492097" y="253411"/>
                </a:moveTo>
                <a:cubicBezTo>
                  <a:pt x="3492174" y="257127"/>
                  <a:pt x="3492465" y="259803"/>
                  <a:pt x="3492335" y="262125"/>
                </a:cubicBezTo>
                <a:cubicBezTo>
                  <a:pt x="3492203" y="264446"/>
                  <a:pt x="3491648" y="266414"/>
                  <a:pt x="3490027" y="268712"/>
                </a:cubicBezTo>
                <a:cubicBezTo>
                  <a:pt x="3488504" y="263799"/>
                  <a:pt x="3489185" y="257906"/>
                  <a:pt x="3492097" y="253411"/>
                </a:cubicBezTo>
                <a:close/>
                <a:moveTo>
                  <a:pt x="5992217" y="253352"/>
                </a:moveTo>
                <a:cubicBezTo>
                  <a:pt x="5991441" y="255128"/>
                  <a:pt x="5990445" y="258186"/>
                  <a:pt x="5989429" y="261760"/>
                </a:cubicBezTo>
                <a:lnTo>
                  <a:pt x="5987183" y="270568"/>
                </a:lnTo>
                <a:lnTo>
                  <a:pt x="5991414" y="257113"/>
                </a:lnTo>
                <a:close/>
                <a:moveTo>
                  <a:pt x="4315265" y="253352"/>
                </a:moveTo>
                <a:cubicBezTo>
                  <a:pt x="4314487" y="255128"/>
                  <a:pt x="4313492" y="258187"/>
                  <a:pt x="4312475" y="261762"/>
                </a:cubicBezTo>
                <a:lnTo>
                  <a:pt x="4310229" y="270568"/>
                </a:lnTo>
                <a:lnTo>
                  <a:pt x="4314463" y="257114"/>
                </a:lnTo>
                <a:close/>
                <a:moveTo>
                  <a:pt x="4481360" y="253113"/>
                </a:moveTo>
                <a:cubicBezTo>
                  <a:pt x="4482416" y="253552"/>
                  <a:pt x="4482595" y="255796"/>
                  <a:pt x="4482309" y="258122"/>
                </a:cubicBezTo>
                <a:cubicBezTo>
                  <a:pt x="4482025" y="260444"/>
                  <a:pt x="4481276" y="262847"/>
                  <a:pt x="4480474" y="263598"/>
                </a:cubicBezTo>
                <a:cubicBezTo>
                  <a:pt x="4479939" y="264100"/>
                  <a:pt x="4479381" y="263869"/>
                  <a:pt x="4478922" y="262391"/>
                </a:cubicBezTo>
                <a:cubicBezTo>
                  <a:pt x="4477765" y="258660"/>
                  <a:pt x="4481360" y="253113"/>
                  <a:pt x="4481360" y="253113"/>
                </a:cubicBezTo>
                <a:close/>
                <a:moveTo>
                  <a:pt x="1809931" y="251157"/>
                </a:moveTo>
                <a:lnTo>
                  <a:pt x="1809198" y="253050"/>
                </a:lnTo>
                <a:cubicBezTo>
                  <a:pt x="1808549" y="255259"/>
                  <a:pt x="1808120" y="257632"/>
                  <a:pt x="1808085" y="260299"/>
                </a:cubicBezTo>
                <a:cubicBezTo>
                  <a:pt x="1808085" y="260299"/>
                  <a:pt x="1807879" y="260315"/>
                  <a:pt x="1807620" y="260336"/>
                </a:cubicBezTo>
                <a:lnTo>
                  <a:pt x="1807041" y="260383"/>
                </a:lnTo>
                <a:lnTo>
                  <a:pt x="1806847" y="260397"/>
                </a:lnTo>
                <a:cubicBezTo>
                  <a:pt x="1806641" y="260414"/>
                  <a:pt x="1806538" y="260423"/>
                  <a:pt x="1806693" y="260409"/>
                </a:cubicBezTo>
                <a:lnTo>
                  <a:pt x="1807041" y="260383"/>
                </a:lnTo>
                <a:lnTo>
                  <a:pt x="1808085" y="260299"/>
                </a:lnTo>
                <a:lnTo>
                  <a:pt x="1808157" y="260222"/>
                </a:lnTo>
                <a:close/>
                <a:moveTo>
                  <a:pt x="1416411" y="248833"/>
                </a:moveTo>
                <a:lnTo>
                  <a:pt x="1415274" y="255198"/>
                </a:lnTo>
                <a:lnTo>
                  <a:pt x="1414440" y="258619"/>
                </a:lnTo>
                <a:lnTo>
                  <a:pt x="1416263" y="255394"/>
                </a:lnTo>
                <a:close/>
                <a:moveTo>
                  <a:pt x="3492452" y="247616"/>
                </a:moveTo>
                <a:cubicBezTo>
                  <a:pt x="3493004" y="249392"/>
                  <a:pt x="3493406" y="250687"/>
                  <a:pt x="3493424" y="251616"/>
                </a:cubicBezTo>
                <a:cubicBezTo>
                  <a:pt x="3493445" y="252544"/>
                  <a:pt x="3493079" y="253107"/>
                  <a:pt x="3492097" y="253411"/>
                </a:cubicBezTo>
                <a:cubicBezTo>
                  <a:pt x="3491589" y="251774"/>
                  <a:pt x="3488526" y="248836"/>
                  <a:pt x="3492452" y="247616"/>
                </a:cubicBezTo>
                <a:close/>
                <a:moveTo>
                  <a:pt x="3853689" y="246319"/>
                </a:moveTo>
                <a:lnTo>
                  <a:pt x="3853224" y="252600"/>
                </a:lnTo>
                <a:lnTo>
                  <a:pt x="3852563" y="254133"/>
                </a:lnTo>
                <a:close/>
                <a:moveTo>
                  <a:pt x="1503423" y="243592"/>
                </a:moveTo>
                <a:lnTo>
                  <a:pt x="1503144" y="244397"/>
                </a:lnTo>
                <a:lnTo>
                  <a:pt x="1502174" y="248931"/>
                </a:lnTo>
                <a:lnTo>
                  <a:pt x="1502420" y="248465"/>
                </a:lnTo>
                <a:close/>
                <a:moveTo>
                  <a:pt x="3492807" y="241823"/>
                </a:moveTo>
                <a:cubicBezTo>
                  <a:pt x="3493357" y="243597"/>
                  <a:pt x="3493761" y="244893"/>
                  <a:pt x="3493781" y="245822"/>
                </a:cubicBezTo>
                <a:cubicBezTo>
                  <a:pt x="3493800" y="246750"/>
                  <a:pt x="3493435" y="247314"/>
                  <a:pt x="3492452" y="247616"/>
                </a:cubicBezTo>
                <a:cubicBezTo>
                  <a:pt x="3491944" y="245980"/>
                  <a:pt x="3488880" y="243043"/>
                  <a:pt x="3492807" y="241823"/>
                </a:cubicBezTo>
                <a:close/>
                <a:moveTo>
                  <a:pt x="5753998" y="241308"/>
                </a:moveTo>
                <a:lnTo>
                  <a:pt x="5757387" y="245186"/>
                </a:lnTo>
                <a:lnTo>
                  <a:pt x="5758603" y="250389"/>
                </a:lnTo>
                <a:cubicBezTo>
                  <a:pt x="5757856" y="257828"/>
                  <a:pt x="5754915" y="268643"/>
                  <a:pt x="5748227" y="282541"/>
                </a:cubicBezTo>
                <a:cubicBezTo>
                  <a:pt x="5746600" y="267075"/>
                  <a:pt x="5747460" y="255868"/>
                  <a:pt x="5749247" y="248625"/>
                </a:cubicBezTo>
                <a:close/>
                <a:moveTo>
                  <a:pt x="1550079" y="239406"/>
                </a:moveTo>
                <a:cubicBezTo>
                  <a:pt x="1548138" y="242405"/>
                  <a:pt x="1547586" y="245256"/>
                  <a:pt x="1547205" y="248654"/>
                </a:cubicBezTo>
                <a:lnTo>
                  <a:pt x="1545795" y="258163"/>
                </a:lnTo>
                <a:lnTo>
                  <a:pt x="1547714" y="259634"/>
                </a:lnTo>
                <a:lnTo>
                  <a:pt x="1548089" y="257980"/>
                </a:lnTo>
                <a:cubicBezTo>
                  <a:pt x="1549063" y="251309"/>
                  <a:pt x="1549606" y="244915"/>
                  <a:pt x="1550079" y="239406"/>
                </a:cubicBezTo>
                <a:close/>
                <a:moveTo>
                  <a:pt x="1752653" y="238896"/>
                </a:moveTo>
                <a:lnTo>
                  <a:pt x="1751423" y="247079"/>
                </a:lnTo>
                <a:lnTo>
                  <a:pt x="1751780" y="245881"/>
                </a:lnTo>
                <a:cubicBezTo>
                  <a:pt x="1752170" y="244035"/>
                  <a:pt x="1752439" y="241618"/>
                  <a:pt x="1752639" y="239112"/>
                </a:cubicBezTo>
                <a:close/>
                <a:moveTo>
                  <a:pt x="2978785" y="237513"/>
                </a:moveTo>
                <a:cubicBezTo>
                  <a:pt x="2979293" y="238666"/>
                  <a:pt x="2979443" y="241349"/>
                  <a:pt x="2979393" y="244728"/>
                </a:cubicBezTo>
                <a:lnTo>
                  <a:pt x="2979026" y="250519"/>
                </a:lnTo>
                <a:lnTo>
                  <a:pt x="2976489" y="256330"/>
                </a:lnTo>
                <a:lnTo>
                  <a:pt x="2973238" y="264129"/>
                </a:lnTo>
                <a:lnTo>
                  <a:pt x="2973362" y="260998"/>
                </a:lnTo>
                <a:cubicBezTo>
                  <a:pt x="2973728" y="253219"/>
                  <a:pt x="2974385" y="244639"/>
                  <a:pt x="2976018" y="239495"/>
                </a:cubicBezTo>
                <a:cubicBezTo>
                  <a:pt x="2977407" y="236745"/>
                  <a:pt x="2978277" y="236364"/>
                  <a:pt x="2978785" y="237513"/>
                </a:cubicBezTo>
                <a:close/>
                <a:moveTo>
                  <a:pt x="5124953" y="234955"/>
                </a:moveTo>
                <a:lnTo>
                  <a:pt x="5124017" y="238798"/>
                </a:lnTo>
                <a:lnTo>
                  <a:pt x="5123101" y="240380"/>
                </a:lnTo>
                <a:cubicBezTo>
                  <a:pt x="5122179" y="241935"/>
                  <a:pt x="5121805" y="242486"/>
                  <a:pt x="5121807" y="242317"/>
                </a:cubicBezTo>
                <a:cubicBezTo>
                  <a:pt x="5121813" y="241978"/>
                  <a:pt x="5123323" y="238761"/>
                  <a:pt x="5124953" y="234955"/>
                </a:cubicBezTo>
                <a:close/>
                <a:moveTo>
                  <a:pt x="5003829" y="233757"/>
                </a:moveTo>
                <a:cubicBezTo>
                  <a:pt x="5004234" y="234441"/>
                  <a:pt x="5004182" y="235893"/>
                  <a:pt x="5003392" y="238042"/>
                </a:cubicBezTo>
                <a:cubicBezTo>
                  <a:pt x="5002337" y="240909"/>
                  <a:pt x="4999969" y="245018"/>
                  <a:pt x="4995610" y="250201"/>
                </a:cubicBezTo>
                <a:cubicBezTo>
                  <a:pt x="4997317" y="236563"/>
                  <a:pt x="5002619" y="231707"/>
                  <a:pt x="5003829" y="233757"/>
                </a:cubicBezTo>
                <a:close/>
                <a:moveTo>
                  <a:pt x="4004447" y="230336"/>
                </a:moveTo>
                <a:cubicBezTo>
                  <a:pt x="4007350" y="232624"/>
                  <a:pt x="4008125" y="233820"/>
                  <a:pt x="4007776" y="234476"/>
                </a:cubicBezTo>
                <a:cubicBezTo>
                  <a:pt x="4007431" y="235132"/>
                  <a:pt x="4005962" y="235249"/>
                  <a:pt x="4004381" y="235374"/>
                </a:cubicBezTo>
                <a:cubicBezTo>
                  <a:pt x="4004415" y="232660"/>
                  <a:pt x="4004447" y="230336"/>
                  <a:pt x="4004447" y="230336"/>
                </a:cubicBezTo>
                <a:close/>
                <a:moveTo>
                  <a:pt x="5550605" y="229683"/>
                </a:moveTo>
                <a:lnTo>
                  <a:pt x="5549162" y="233835"/>
                </a:lnTo>
                <a:lnTo>
                  <a:pt x="5550387" y="231497"/>
                </a:lnTo>
                <a:close/>
                <a:moveTo>
                  <a:pt x="3524749" y="228323"/>
                </a:moveTo>
                <a:lnTo>
                  <a:pt x="3524511" y="233322"/>
                </a:lnTo>
                <a:cubicBezTo>
                  <a:pt x="3524069" y="240863"/>
                  <a:pt x="3523949" y="244956"/>
                  <a:pt x="3524112" y="246710"/>
                </a:cubicBezTo>
                <a:lnTo>
                  <a:pt x="3524650" y="246438"/>
                </a:lnTo>
                <a:lnTo>
                  <a:pt x="3515760" y="269681"/>
                </a:lnTo>
                <a:cubicBezTo>
                  <a:pt x="3510289" y="286166"/>
                  <a:pt x="3505715" y="302330"/>
                  <a:pt x="3501736" y="318443"/>
                </a:cubicBezTo>
                <a:lnTo>
                  <a:pt x="3497424" y="328455"/>
                </a:lnTo>
                <a:lnTo>
                  <a:pt x="3501277" y="302642"/>
                </a:lnTo>
                <a:lnTo>
                  <a:pt x="3502620" y="283209"/>
                </a:lnTo>
                <a:lnTo>
                  <a:pt x="3521615" y="235540"/>
                </a:lnTo>
                <a:close/>
                <a:moveTo>
                  <a:pt x="1552283" y="227997"/>
                </a:moveTo>
                <a:cubicBezTo>
                  <a:pt x="1553215" y="226559"/>
                  <a:pt x="1549557" y="228842"/>
                  <a:pt x="1549557" y="228842"/>
                </a:cubicBezTo>
                <a:cubicBezTo>
                  <a:pt x="1549720" y="229367"/>
                  <a:pt x="1550483" y="229416"/>
                  <a:pt x="1551163" y="229206"/>
                </a:cubicBezTo>
                <a:cubicBezTo>
                  <a:pt x="1551845" y="228994"/>
                  <a:pt x="1552444" y="228521"/>
                  <a:pt x="1552283" y="227997"/>
                </a:cubicBezTo>
                <a:close/>
                <a:moveTo>
                  <a:pt x="2741287" y="226804"/>
                </a:moveTo>
                <a:lnTo>
                  <a:pt x="2740633" y="238391"/>
                </a:lnTo>
                <a:lnTo>
                  <a:pt x="2737665" y="251078"/>
                </a:lnTo>
                <a:lnTo>
                  <a:pt x="2739099" y="240769"/>
                </a:lnTo>
                <a:cubicBezTo>
                  <a:pt x="2739099" y="240769"/>
                  <a:pt x="2738870" y="235673"/>
                  <a:pt x="2739359" y="230707"/>
                </a:cubicBezTo>
                <a:close/>
                <a:moveTo>
                  <a:pt x="2998015" y="224475"/>
                </a:moveTo>
                <a:cubicBezTo>
                  <a:pt x="2998358" y="224744"/>
                  <a:pt x="2998496" y="225451"/>
                  <a:pt x="2998472" y="226492"/>
                </a:cubicBezTo>
                <a:cubicBezTo>
                  <a:pt x="2998446" y="227533"/>
                  <a:pt x="2998259" y="228910"/>
                  <a:pt x="2997947" y="230522"/>
                </a:cubicBezTo>
                <a:cubicBezTo>
                  <a:pt x="2997009" y="235358"/>
                  <a:pt x="2994956" y="242313"/>
                  <a:pt x="2992870" y="248686"/>
                </a:cubicBezTo>
                <a:cubicBezTo>
                  <a:pt x="2990784" y="255058"/>
                  <a:pt x="2988662" y="260848"/>
                  <a:pt x="2987590" y="263353"/>
                </a:cubicBezTo>
                <a:lnTo>
                  <a:pt x="2987372" y="263942"/>
                </a:lnTo>
                <a:lnTo>
                  <a:pt x="2991319" y="233297"/>
                </a:lnTo>
                <a:lnTo>
                  <a:pt x="2995023" y="226926"/>
                </a:lnTo>
                <a:cubicBezTo>
                  <a:pt x="2996348" y="225032"/>
                  <a:pt x="2997426" y="224011"/>
                  <a:pt x="2998015" y="224475"/>
                </a:cubicBezTo>
                <a:close/>
                <a:moveTo>
                  <a:pt x="4136403" y="222237"/>
                </a:moveTo>
                <a:cubicBezTo>
                  <a:pt x="4136225" y="235610"/>
                  <a:pt x="4131866" y="249217"/>
                  <a:pt x="4126774" y="262833"/>
                </a:cubicBezTo>
                <a:lnTo>
                  <a:pt x="4125181" y="267019"/>
                </a:lnTo>
                <a:lnTo>
                  <a:pt x="4132193" y="225901"/>
                </a:lnTo>
                <a:lnTo>
                  <a:pt x="4133321" y="224314"/>
                </a:lnTo>
                <a:cubicBezTo>
                  <a:pt x="4135164" y="222094"/>
                  <a:pt x="4136417" y="221074"/>
                  <a:pt x="4136403" y="222237"/>
                </a:cubicBezTo>
                <a:close/>
                <a:moveTo>
                  <a:pt x="2423926" y="212526"/>
                </a:moveTo>
                <a:cubicBezTo>
                  <a:pt x="2424662" y="212832"/>
                  <a:pt x="2424787" y="214397"/>
                  <a:pt x="2424589" y="216018"/>
                </a:cubicBezTo>
                <a:cubicBezTo>
                  <a:pt x="2424389" y="217636"/>
                  <a:pt x="2423868" y="219310"/>
                  <a:pt x="2423308" y="219836"/>
                </a:cubicBezTo>
                <a:cubicBezTo>
                  <a:pt x="2422935" y="220186"/>
                  <a:pt x="2422546" y="220024"/>
                  <a:pt x="2422227" y="218993"/>
                </a:cubicBezTo>
                <a:cubicBezTo>
                  <a:pt x="2421420" y="216394"/>
                  <a:pt x="2423926" y="212526"/>
                  <a:pt x="2423926" y="212526"/>
                </a:cubicBezTo>
                <a:close/>
                <a:moveTo>
                  <a:pt x="3932536" y="208356"/>
                </a:moveTo>
                <a:cubicBezTo>
                  <a:pt x="3933945" y="208943"/>
                  <a:pt x="3934235" y="209876"/>
                  <a:pt x="3934171" y="210662"/>
                </a:cubicBezTo>
                <a:cubicBezTo>
                  <a:pt x="3934108" y="211447"/>
                  <a:pt x="3933694" y="212088"/>
                  <a:pt x="3933694" y="212088"/>
                </a:cubicBezTo>
                <a:cubicBezTo>
                  <a:pt x="3930877" y="210917"/>
                  <a:pt x="3932536" y="208356"/>
                  <a:pt x="3932536" y="208356"/>
                </a:cubicBezTo>
                <a:close/>
                <a:moveTo>
                  <a:pt x="5609489" y="208355"/>
                </a:moveTo>
                <a:lnTo>
                  <a:pt x="5610663" y="210012"/>
                </a:lnTo>
                <a:lnTo>
                  <a:pt x="5610378" y="211220"/>
                </a:lnTo>
                <a:close/>
                <a:moveTo>
                  <a:pt x="4810063" y="206067"/>
                </a:moveTo>
                <a:lnTo>
                  <a:pt x="4809127" y="209911"/>
                </a:lnTo>
                <a:lnTo>
                  <a:pt x="4808213" y="211495"/>
                </a:lnTo>
                <a:cubicBezTo>
                  <a:pt x="4807288" y="213051"/>
                  <a:pt x="4806915" y="213600"/>
                  <a:pt x="4806917" y="213430"/>
                </a:cubicBezTo>
                <a:cubicBezTo>
                  <a:pt x="4806922" y="213093"/>
                  <a:pt x="4808432" y="209876"/>
                  <a:pt x="4810063" y="206067"/>
                </a:cubicBezTo>
                <a:close/>
                <a:moveTo>
                  <a:pt x="6487016" y="206066"/>
                </a:moveTo>
                <a:lnTo>
                  <a:pt x="6486078" y="209909"/>
                </a:lnTo>
                <a:lnTo>
                  <a:pt x="6485167" y="211495"/>
                </a:lnTo>
                <a:cubicBezTo>
                  <a:pt x="6484241" y="213050"/>
                  <a:pt x="6483866" y="213599"/>
                  <a:pt x="6483869" y="213429"/>
                </a:cubicBezTo>
                <a:cubicBezTo>
                  <a:pt x="6483875" y="213091"/>
                  <a:pt x="6485385" y="209873"/>
                  <a:pt x="6487016" y="206066"/>
                </a:cubicBezTo>
                <a:close/>
                <a:moveTo>
                  <a:pt x="4688939" y="204872"/>
                </a:moveTo>
                <a:cubicBezTo>
                  <a:pt x="4689343" y="205554"/>
                  <a:pt x="4689291" y="207008"/>
                  <a:pt x="4688501" y="209156"/>
                </a:cubicBezTo>
                <a:cubicBezTo>
                  <a:pt x="4687447" y="212021"/>
                  <a:pt x="4685079" y="216131"/>
                  <a:pt x="4680721" y="221316"/>
                </a:cubicBezTo>
                <a:cubicBezTo>
                  <a:pt x="4682425" y="207677"/>
                  <a:pt x="4687729" y="202820"/>
                  <a:pt x="4688939" y="204872"/>
                </a:cubicBezTo>
                <a:close/>
                <a:moveTo>
                  <a:pt x="5364227" y="204609"/>
                </a:moveTo>
                <a:lnTo>
                  <a:pt x="5364107" y="209701"/>
                </a:lnTo>
                <a:lnTo>
                  <a:pt x="5363559" y="215453"/>
                </a:lnTo>
                <a:lnTo>
                  <a:pt x="5345081" y="260662"/>
                </a:lnTo>
                <a:lnTo>
                  <a:pt x="5345279" y="255771"/>
                </a:lnTo>
                <a:lnTo>
                  <a:pt x="5344930" y="244893"/>
                </a:lnTo>
                <a:lnTo>
                  <a:pt x="5353939" y="224163"/>
                </a:lnTo>
                <a:lnTo>
                  <a:pt x="5363259" y="204940"/>
                </a:lnTo>
                <a:close/>
                <a:moveTo>
                  <a:pt x="1758889" y="204060"/>
                </a:moveTo>
                <a:lnTo>
                  <a:pt x="1756579" y="211937"/>
                </a:lnTo>
                <a:lnTo>
                  <a:pt x="1755901" y="215111"/>
                </a:lnTo>
                <a:lnTo>
                  <a:pt x="1755648" y="217158"/>
                </a:lnTo>
                <a:lnTo>
                  <a:pt x="1755978" y="218438"/>
                </a:lnTo>
                <a:lnTo>
                  <a:pt x="1757543" y="216705"/>
                </a:lnTo>
                <a:close/>
                <a:moveTo>
                  <a:pt x="3932941" y="201754"/>
                </a:moveTo>
                <a:lnTo>
                  <a:pt x="3935056" y="204444"/>
                </a:lnTo>
                <a:lnTo>
                  <a:pt x="3934841" y="205363"/>
                </a:lnTo>
                <a:lnTo>
                  <a:pt x="3935273" y="205205"/>
                </a:lnTo>
                <a:lnTo>
                  <a:pt x="3932536" y="208356"/>
                </a:lnTo>
                <a:cubicBezTo>
                  <a:pt x="3931281" y="204315"/>
                  <a:pt x="3930702" y="202449"/>
                  <a:pt x="3932941" y="201754"/>
                </a:cubicBezTo>
                <a:close/>
                <a:moveTo>
                  <a:pt x="5609894" y="201753"/>
                </a:moveTo>
                <a:lnTo>
                  <a:pt x="5611989" y="204416"/>
                </a:lnTo>
                <a:lnTo>
                  <a:pt x="5611643" y="205872"/>
                </a:lnTo>
                <a:lnTo>
                  <a:pt x="5609489" y="208355"/>
                </a:lnTo>
                <a:cubicBezTo>
                  <a:pt x="5608235" y="204314"/>
                  <a:pt x="5607655" y="202448"/>
                  <a:pt x="5609894" y="201753"/>
                </a:cubicBezTo>
                <a:close/>
                <a:moveTo>
                  <a:pt x="3880701" y="196834"/>
                </a:moveTo>
                <a:lnTo>
                  <a:pt x="3879960" y="199135"/>
                </a:lnTo>
                <a:lnTo>
                  <a:pt x="3879434" y="198678"/>
                </a:lnTo>
                <a:cubicBezTo>
                  <a:pt x="3879191" y="197897"/>
                  <a:pt x="3879581" y="197180"/>
                  <a:pt x="3880701" y="196834"/>
                </a:cubicBezTo>
                <a:close/>
                <a:moveTo>
                  <a:pt x="5557653" y="196832"/>
                </a:moveTo>
                <a:lnTo>
                  <a:pt x="5556913" y="199134"/>
                </a:lnTo>
                <a:lnTo>
                  <a:pt x="5556385" y="198677"/>
                </a:lnTo>
                <a:cubicBezTo>
                  <a:pt x="5556145" y="197897"/>
                  <a:pt x="5556535" y="197179"/>
                  <a:pt x="5557653" y="196832"/>
                </a:cubicBezTo>
                <a:close/>
                <a:moveTo>
                  <a:pt x="4906511" y="194941"/>
                </a:moveTo>
                <a:lnTo>
                  <a:pt x="4906239" y="200639"/>
                </a:lnTo>
                <a:cubicBezTo>
                  <a:pt x="4905737" y="209233"/>
                  <a:pt x="4905600" y="213897"/>
                  <a:pt x="4905785" y="215896"/>
                </a:cubicBezTo>
                <a:lnTo>
                  <a:pt x="4906399" y="215586"/>
                </a:lnTo>
                <a:lnTo>
                  <a:pt x="4896266" y="242073"/>
                </a:lnTo>
                <a:cubicBezTo>
                  <a:pt x="4890033" y="260861"/>
                  <a:pt x="4884820" y="279278"/>
                  <a:pt x="4880285" y="297641"/>
                </a:cubicBezTo>
                <a:lnTo>
                  <a:pt x="4875373" y="309051"/>
                </a:lnTo>
                <a:lnTo>
                  <a:pt x="4879764" y="279633"/>
                </a:lnTo>
                <a:lnTo>
                  <a:pt x="4881293" y="257487"/>
                </a:lnTo>
                <a:lnTo>
                  <a:pt x="4902939" y="203165"/>
                </a:lnTo>
                <a:close/>
                <a:moveTo>
                  <a:pt x="4554411" y="194646"/>
                </a:moveTo>
                <a:cubicBezTo>
                  <a:pt x="4554499" y="198880"/>
                  <a:pt x="4554833" y="201930"/>
                  <a:pt x="4554683" y="204575"/>
                </a:cubicBezTo>
                <a:cubicBezTo>
                  <a:pt x="4554532" y="207222"/>
                  <a:pt x="4553900" y="209463"/>
                  <a:pt x="4552054" y="212080"/>
                </a:cubicBezTo>
                <a:cubicBezTo>
                  <a:pt x="4550315" y="206484"/>
                  <a:pt x="4551095" y="199766"/>
                  <a:pt x="4554411" y="194646"/>
                </a:cubicBezTo>
                <a:close/>
                <a:moveTo>
                  <a:pt x="1550860" y="190402"/>
                </a:moveTo>
                <a:cubicBezTo>
                  <a:pt x="1550715" y="189313"/>
                  <a:pt x="1550206" y="188925"/>
                  <a:pt x="1549300" y="191000"/>
                </a:cubicBezTo>
                <a:cubicBezTo>
                  <a:pt x="1549625" y="192047"/>
                  <a:pt x="1548368" y="192439"/>
                  <a:pt x="1548693" y="193487"/>
                </a:cubicBezTo>
                <a:cubicBezTo>
                  <a:pt x="1549346" y="194481"/>
                  <a:pt x="1549863" y="194477"/>
                  <a:pt x="1550231" y="193996"/>
                </a:cubicBezTo>
                <a:cubicBezTo>
                  <a:pt x="1550508" y="193637"/>
                  <a:pt x="1550701" y="193011"/>
                  <a:pt x="1550807" y="192337"/>
                </a:cubicBezTo>
                <a:cubicBezTo>
                  <a:pt x="1550913" y="191665"/>
                  <a:pt x="1550932" y="190946"/>
                  <a:pt x="1550860" y="190402"/>
                </a:cubicBezTo>
                <a:close/>
                <a:moveTo>
                  <a:pt x="3345198" y="188566"/>
                </a:moveTo>
                <a:lnTo>
                  <a:pt x="3344376" y="191937"/>
                </a:lnTo>
                <a:lnTo>
                  <a:pt x="3343574" y="193329"/>
                </a:lnTo>
                <a:cubicBezTo>
                  <a:pt x="3342765" y="194692"/>
                  <a:pt x="3342436" y="195175"/>
                  <a:pt x="3342437" y="195027"/>
                </a:cubicBezTo>
                <a:cubicBezTo>
                  <a:pt x="3342442" y="194729"/>
                  <a:pt x="3343767" y="191907"/>
                  <a:pt x="3345198" y="188566"/>
                </a:cubicBezTo>
                <a:close/>
                <a:moveTo>
                  <a:pt x="1707372" y="188198"/>
                </a:moveTo>
                <a:lnTo>
                  <a:pt x="1707054" y="188721"/>
                </a:lnTo>
                <a:cubicBezTo>
                  <a:pt x="1705259" y="191712"/>
                  <a:pt x="1698244" y="203736"/>
                  <a:pt x="1700895" y="204668"/>
                </a:cubicBezTo>
                <a:cubicBezTo>
                  <a:pt x="1701335" y="205015"/>
                  <a:pt x="1702173" y="203970"/>
                  <a:pt x="1703130" y="202337"/>
                </a:cubicBezTo>
                <a:lnTo>
                  <a:pt x="1705838" y="196962"/>
                </a:lnTo>
                <a:close/>
                <a:moveTo>
                  <a:pt x="4554817" y="188044"/>
                </a:moveTo>
                <a:cubicBezTo>
                  <a:pt x="4555443" y="190064"/>
                  <a:pt x="4555903" y="191542"/>
                  <a:pt x="4555925" y="192601"/>
                </a:cubicBezTo>
                <a:cubicBezTo>
                  <a:pt x="4555947" y="193658"/>
                  <a:pt x="4555531" y="194297"/>
                  <a:pt x="4554411" y="194646"/>
                </a:cubicBezTo>
                <a:cubicBezTo>
                  <a:pt x="4553833" y="192780"/>
                  <a:pt x="4550341" y="189433"/>
                  <a:pt x="4554817" y="188044"/>
                </a:cubicBezTo>
                <a:close/>
                <a:moveTo>
                  <a:pt x="3238910" y="187516"/>
                </a:moveTo>
                <a:cubicBezTo>
                  <a:pt x="3239265" y="188115"/>
                  <a:pt x="3239218" y="189391"/>
                  <a:pt x="3238525" y="191275"/>
                </a:cubicBezTo>
                <a:cubicBezTo>
                  <a:pt x="3237600" y="193790"/>
                  <a:pt x="3235522" y="197395"/>
                  <a:pt x="3231696" y="201946"/>
                </a:cubicBezTo>
                <a:cubicBezTo>
                  <a:pt x="3233196" y="189977"/>
                  <a:pt x="3237848" y="185716"/>
                  <a:pt x="3238910" y="187516"/>
                </a:cubicBezTo>
                <a:close/>
                <a:moveTo>
                  <a:pt x="4966472" y="186564"/>
                </a:moveTo>
                <a:lnTo>
                  <a:pt x="4965943" y="193722"/>
                </a:lnTo>
                <a:lnTo>
                  <a:pt x="4965191" y="195468"/>
                </a:lnTo>
                <a:close/>
                <a:moveTo>
                  <a:pt x="4555221" y="181441"/>
                </a:moveTo>
                <a:cubicBezTo>
                  <a:pt x="4555848" y="183461"/>
                  <a:pt x="4556305" y="184939"/>
                  <a:pt x="4556329" y="185997"/>
                </a:cubicBezTo>
                <a:cubicBezTo>
                  <a:pt x="4556350" y="187056"/>
                  <a:pt x="4555936" y="187695"/>
                  <a:pt x="4554817" y="188044"/>
                </a:cubicBezTo>
                <a:cubicBezTo>
                  <a:pt x="4554238" y="186177"/>
                  <a:pt x="4550747" y="182831"/>
                  <a:pt x="4555221" y="181441"/>
                </a:cubicBezTo>
                <a:close/>
                <a:moveTo>
                  <a:pt x="2041317" y="181324"/>
                </a:moveTo>
                <a:cubicBezTo>
                  <a:pt x="2042298" y="181734"/>
                  <a:pt x="2042500" y="182383"/>
                  <a:pt x="2042457" y="182932"/>
                </a:cubicBezTo>
                <a:cubicBezTo>
                  <a:pt x="2042413" y="183481"/>
                  <a:pt x="2042123" y="183926"/>
                  <a:pt x="2042123" y="183926"/>
                </a:cubicBezTo>
                <a:cubicBezTo>
                  <a:pt x="2040162" y="183110"/>
                  <a:pt x="2041317" y="181324"/>
                  <a:pt x="2041317" y="181324"/>
                </a:cubicBezTo>
                <a:close/>
                <a:moveTo>
                  <a:pt x="2653080" y="179729"/>
                </a:moveTo>
                <a:lnTo>
                  <a:pt x="2652428" y="182407"/>
                </a:lnTo>
                <a:lnTo>
                  <a:pt x="2651791" y="183512"/>
                </a:lnTo>
                <a:cubicBezTo>
                  <a:pt x="2651145" y="184597"/>
                  <a:pt x="2650885" y="184980"/>
                  <a:pt x="2650888" y="184861"/>
                </a:cubicBezTo>
                <a:cubicBezTo>
                  <a:pt x="2650889" y="184626"/>
                  <a:pt x="2651942" y="182383"/>
                  <a:pt x="2653080" y="179729"/>
                </a:cubicBezTo>
                <a:close/>
                <a:moveTo>
                  <a:pt x="2568639" y="178894"/>
                </a:moveTo>
                <a:cubicBezTo>
                  <a:pt x="2568921" y="179372"/>
                  <a:pt x="2568884" y="180384"/>
                  <a:pt x="2568333" y="181880"/>
                </a:cubicBezTo>
                <a:cubicBezTo>
                  <a:pt x="2567599" y="183880"/>
                  <a:pt x="2565947" y="186744"/>
                  <a:pt x="2562909" y="190357"/>
                </a:cubicBezTo>
                <a:cubicBezTo>
                  <a:pt x="2564099" y="180850"/>
                  <a:pt x="2567796" y="177464"/>
                  <a:pt x="2568639" y="178894"/>
                </a:cubicBezTo>
                <a:close/>
                <a:moveTo>
                  <a:pt x="3083662" y="178224"/>
                </a:moveTo>
                <a:lnTo>
                  <a:pt x="3084340" y="181035"/>
                </a:lnTo>
                <a:lnTo>
                  <a:pt x="3084404" y="182454"/>
                </a:lnTo>
                <a:lnTo>
                  <a:pt x="3080706" y="193645"/>
                </a:lnTo>
                <a:cubicBezTo>
                  <a:pt x="3075293" y="206926"/>
                  <a:pt x="3066377" y="223494"/>
                  <a:pt x="3064512" y="229757"/>
                </a:cubicBezTo>
                <a:lnTo>
                  <a:pt x="3054398" y="261609"/>
                </a:lnTo>
                <a:lnTo>
                  <a:pt x="3058203" y="234425"/>
                </a:lnTo>
                <a:lnTo>
                  <a:pt x="3059756" y="231151"/>
                </a:lnTo>
                <a:cubicBezTo>
                  <a:pt x="3062621" y="224852"/>
                  <a:pt x="3065763" y="217595"/>
                  <a:pt x="3069553" y="208294"/>
                </a:cubicBezTo>
                <a:cubicBezTo>
                  <a:pt x="3071379" y="205089"/>
                  <a:pt x="3080376" y="182209"/>
                  <a:pt x="3083662" y="178224"/>
                </a:cubicBezTo>
                <a:close/>
                <a:moveTo>
                  <a:pt x="2041599" y="176721"/>
                </a:moveTo>
                <a:lnTo>
                  <a:pt x="2043073" y="178597"/>
                </a:lnTo>
                <a:lnTo>
                  <a:pt x="2042923" y="179237"/>
                </a:lnTo>
                <a:lnTo>
                  <a:pt x="2043225" y="179127"/>
                </a:lnTo>
                <a:lnTo>
                  <a:pt x="2041317" y="181324"/>
                </a:lnTo>
                <a:cubicBezTo>
                  <a:pt x="2040444" y="178507"/>
                  <a:pt x="2040038" y="177206"/>
                  <a:pt x="2041599" y="176721"/>
                </a:cubicBezTo>
                <a:close/>
                <a:moveTo>
                  <a:pt x="3969452" y="176531"/>
                </a:moveTo>
                <a:cubicBezTo>
                  <a:pt x="3970033" y="177842"/>
                  <a:pt x="3970201" y="180900"/>
                  <a:pt x="3970145" y="184752"/>
                </a:cubicBezTo>
                <a:lnTo>
                  <a:pt x="3969728" y="191351"/>
                </a:lnTo>
                <a:lnTo>
                  <a:pt x="3966837" y="197973"/>
                </a:lnTo>
                <a:lnTo>
                  <a:pt x="3963129" y="206861"/>
                </a:lnTo>
                <a:lnTo>
                  <a:pt x="3963273" y="203291"/>
                </a:lnTo>
                <a:cubicBezTo>
                  <a:pt x="3963689" y="194426"/>
                  <a:pt x="3964438" y="184649"/>
                  <a:pt x="3966300" y="178788"/>
                </a:cubicBezTo>
                <a:cubicBezTo>
                  <a:pt x="3967883" y="175654"/>
                  <a:pt x="3968874" y="175218"/>
                  <a:pt x="3969452" y="176531"/>
                </a:cubicBezTo>
                <a:close/>
                <a:moveTo>
                  <a:pt x="2047475" y="175179"/>
                </a:moveTo>
                <a:lnTo>
                  <a:pt x="2050568" y="176273"/>
                </a:lnTo>
                <a:cubicBezTo>
                  <a:pt x="2053738" y="180004"/>
                  <a:pt x="2054153" y="183231"/>
                  <a:pt x="2053237" y="185613"/>
                </a:cubicBezTo>
                <a:lnTo>
                  <a:pt x="2050076" y="188849"/>
                </a:lnTo>
                <a:lnTo>
                  <a:pt x="2047312" y="221858"/>
                </a:lnTo>
                <a:lnTo>
                  <a:pt x="2041855" y="241933"/>
                </a:lnTo>
                <a:lnTo>
                  <a:pt x="2049616" y="189319"/>
                </a:lnTo>
                <a:lnTo>
                  <a:pt x="2049527" y="189410"/>
                </a:lnTo>
                <a:cubicBezTo>
                  <a:pt x="2044773" y="191498"/>
                  <a:pt x="2038682" y="188037"/>
                  <a:pt x="2047475" y="175179"/>
                </a:cubicBezTo>
                <a:close/>
                <a:moveTo>
                  <a:pt x="1570934" y="171856"/>
                </a:moveTo>
                <a:cubicBezTo>
                  <a:pt x="1570934" y="171856"/>
                  <a:pt x="1570254" y="172094"/>
                  <a:pt x="1569658" y="172301"/>
                </a:cubicBezTo>
                <a:lnTo>
                  <a:pt x="1569563" y="172335"/>
                </a:lnTo>
                <a:lnTo>
                  <a:pt x="1568923" y="172557"/>
                </a:lnTo>
                <a:cubicBezTo>
                  <a:pt x="1568763" y="172614"/>
                  <a:pt x="1568720" y="172628"/>
                  <a:pt x="1568891" y="172569"/>
                </a:cubicBezTo>
                <a:lnTo>
                  <a:pt x="1569563" y="172335"/>
                </a:lnTo>
                <a:close/>
                <a:moveTo>
                  <a:pt x="2474854" y="171765"/>
                </a:moveTo>
                <a:cubicBezTo>
                  <a:pt x="2474916" y="174717"/>
                  <a:pt x="2475147" y="176844"/>
                  <a:pt x="2475042" y="178687"/>
                </a:cubicBezTo>
                <a:cubicBezTo>
                  <a:pt x="2474939" y="180533"/>
                  <a:pt x="2474496" y="182096"/>
                  <a:pt x="2473210" y="183920"/>
                </a:cubicBezTo>
                <a:cubicBezTo>
                  <a:pt x="2472000" y="180018"/>
                  <a:pt x="2472540" y="175336"/>
                  <a:pt x="2474854" y="171765"/>
                </a:cubicBezTo>
                <a:close/>
                <a:moveTo>
                  <a:pt x="3482450" y="171452"/>
                </a:moveTo>
                <a:lnTo>
                  <a:pt x="3481985" y="177730"/>
                </a:lnTo>
                <a:lnTo>
                  <a:pt x="3481325" y="179265"/>
                </a:lnTo>
                <a:close/>
                <a:moveTo>
                  <a:pt x="2475136" y="167162"/>
                </a:moveTo>
                <a:cubicBezTo>
                  <a:pt x="2475573" y="168572"/>
                  <a:pt x="2475892" y="169602"/>
                  <a:pt x="2475908" y="170339"/>
                </a:cubicBezTo>
                <a:cubicBezTo>
                  <a:pt x="2475924" y="171079"/>
                  <a:pt x="2475635" y="171523"/>
                  <a:pt x="2474854" y="171765"/>
                </a:cubicBezTo>
                <a:cubicBezTo>
                  <a:pt x="2474451" y="170465"/>
                  <a:pt x="2472016" y="168131"/>
                  <a:pt x="2475136" y="167162"/>
                </a:cubicBezTo>
                <a:close/>
                <a:moveTo>
                  <a:pt x="4591622" y="166055"/>
                </a:moveTo>
                <a:lnTo>
                  <a:pt x="4591349" y="171754"/>
                </a:lnTo>
                <a:cubicBezTo>
                  <a:pt x="4590847" y="180346"/>
                  <a:pt x="4590709" y="185011"/>
                  <a:pt x="4590895" y="187011"/>
                </a:cubicBezTo>
                <a:lnTo>
                  <a:pt x="4591509" y="186700"/>
                </a:lnTo>
                <a:lnTo>
                  <a:pt x="4581375" y="213187"/>
                </a:lnTo>
                <a:cubicBezTo>
                  <a:pt x="4575143" y="231976"/>
                  <a:pt x="4569929" y="250393"/>
                  <a:pt x="4565394" y="268755"/>
                </a:cubicBezTo>
                <a:lnTo>
                  <a:pt x="4560481" y="280165"/>
                </a:lnTo>
                <a:lnTo>
                  <a:pt x="4564871" y="250748"/>
                </a:lnTo>
                <a:lnTo>
                  <a:pt x="4566402" y="228602"/>
                </a:lnTo>
                <a:lnTo>
                  <a:pt x="4588048" y="174280"/>
                </a:lnTo>
                <a:close/>
                <a:moveTo>
                  <a:pt x="2475419" y="162560"/>
                </a:moveTo>
                <a:cubicBezTo>
                  <a:pt x="2475855" y="163968"/>
                  <a:pt x="2476174" y="164999"/>
                  <a:pt x="2476191" y="165736"/>
                </a:cubicBezTo>
                <a:cubicBezTo>
                  <a:pt x="2476205" y="166475"/>
                  <a:pt x="2475916" y="166921"/>
                  <a:pt x="2475136" y="167162"/>
                </a:cubicBezTo>
                <a:cubicBezTo>
                  <a:pt x="2474732" y="165864"/>
                  <a:pt x="2472298" y="163528"/>
                  <a:pt x="2475419" y="162560"/>
                </a:cubicBezTo>
                <a:close/>
                <a:moveTo>
                  <a:pt x="3991367" y="161672"/>
                </a:moveTo>
                <a:cubicBezTo>
                  <a:pt x="3991757" y="161979"/>
                  <a:pt x="3991915" y="162782"/>
                  <a:pt x="3991887" y="163970"/>
                </a:cubicBezTo>
                <a:cubicBezTo>
                  <a:pt x="3991858" y="165157"/>
                  <a:pt x="3991644" y="166724"/>
                  <a:pt x="3991289" y="168563"/>
                </a:cubicBezTo>
                <a:cubicBezTo>
                  <a:pt x="3990221" y="174074"/>
                  <a:pt x="3987881" y="181998"/>
                  <a:pt x="3985505" y="189262"/>
                </a:cubicBezTo>
                <a:cubicBezTo>
                  <a:pt x="3983127" y="196524"/>
                  <a:pt x="3980708" y="203122"/>
                  <a:pt x="3979486" y="205976"/>
                </a:cubicBezTo>
                <a:lnTo>
                  <a:pt x="3979239" y="206648"/>
                </a:lnTo>
                <a:lnTo>
                  <a:pt x="3983735" y="171724"/>
                </a:lnTo>
                <a:lnTo>
                  <a:pt x="3987957" y="164464"/>
                </a:lnTo>
                <a:cubicBezTo>
                  <a:pt x="3989465" y="162304"/>
                  <a:pt x="3990695" y="161143"/>
                  <a:pt x="3991367" y="161672"/>
                </a:cubicBezTo>
                <a:close/>
                <a:moveTo>
                  <a:pt x="3555201" y="160403"/>
                </a:moveTo>
                <a:lnTo>
                  <a:pt x="3555061" y="166405"/>
                </a:lnTo>
                <a:lnTo>
                  <a:pt x="3554580" y="171453"/>
                </a:lnTo>
                <a:lnTo>
                  <a:pt x="3538366" y="211126"/>
                </a:lnTo>
                <a:lnTo>
                  <a:pt x="3538537" y="206832"/>
                </a:lnTo>
                <a:lnTo>
                  <a:pt x="3538233" y="197287"/>
                </a:lnTo>
                <a:lnTo>
                  <a:pt x="3546137" y="179095"/>
                </a:lnTo>
                <a:close/>
                <a:moveTo>
                  <a:pt x="1664051" y="159689"/>
                </a:moveTo>
                <a:lnTo>
                  <a:pt x="1663633" y="160982"/>
                </a:lnTo>
                <a:lnTo>
                  <a:pt x="1663339" y="160723"/>
                </a:lnTo>
                <a:cubicBezTo>
                  <a:pt x="1663203" y="160287"/>
                  <a:pt x="1663422" y="159883"/>
                  <a:pt x="1664051" y="159689"/>
                </a:cubicBezTo>
                <a:close/>
                <a:moveTo>
                  <a:pt x="2042575" y="158458"/>
                </a:moveTo>
                <a:cubicBezTo>
                  <a:pt x="2042624" y="160838"/>
                  <a:pt x="2042812" y="162551"/>
                  <a:pt x="2042727" y="164039"/>
                </a:cubicBezTo>
                <a:cubicBezTo>
                  <a:pt x="2042642" y="165524"/>
                  <a:pt x="2042287" y="166785"/>
                  <a:pt x="2041249" y="168255"/>
                </a:cubicBezTo>
                <a:cubicBezTo>
                  <a:pt x="2040274" y="165111"/>
                  <a:pt x="2040710" y="161337"/>
                  <a:pt x="2042575" y="158458"/>
                </a:cubicBezTo>
                <a:close/>
                <a:moveTo>
                  <a:pt x="2042802" y="154751"/>
                </a:moveTo>
                <a:cubicBezTo>
                  <a:pt x="2043156" y="155885"/>
                  <a:pt x="2043413" y="156715"/>
                  <a:pt x="2043425" y="157310"/>
                </a:cubicBezTo>
                <a:cubicBezTo>
                  <a:pt x="2043438" y="157905"/>
                  <a:pt x="2043205" y="158265"/>
                  <a:pt x="2042575" y="158458"/>
                </a:cubicBezTo>
                <a:cubicBezTo>
                  <a:pt x="2042248" y="157412"/>
                  <a:pt x="2040287" y="155530"/>
                  <a:pt x="2042802" y="154751"/>
                </a:cubicBezTo>
                <a:close/>
                <a:moveTo>
                  <a:pt x="3153512" y="153454"/>
                </a:moveTo>
                <a:lnTo>
                  <a:pt x="3153271" y="158455"/>
                </a:lnTo>
                <a:cubicBezTo>
                  <a:pt x="3152832" y="165995"/>
                  <a:pt x="3152711" y="170088"/>
                  <a:pt x="3152875" y="171842"/>
                </a:cubicBezTo>
                <a:lnTo>
                  <a:pt x="3153413" y="171569"/>
                </a:lnTo>
                <a:lnTo>
                  <a:pt x="3144522" y="194814"/>
                </a:lnTo>
                <a:cubicBezTo>
                  <a:pt x="3139051" y="211299"/>
                  <a:pt x="3134476" y="227460"/>
                  <a:pt x="3130497" y="243575"/>
                </a:cubicBezTo>
                <a:lnTo>
                  <a:pt x="3126185" y="253586"/>
                </a:lnTo>
                <a:lnTo>
                  <a:pt x="3130040" y="227772"/>
                </a:lnTo>
                <a:lnTo>
                  <a:pt x="3131382" y="208339"/>
                </a:lnTo>
                <a:lnTo>
                  <a:pt x="3150378" y="160670"/>
                </a:lnTo>
                <a:close/>
                <a:moveTo>
                  <a:pt x="2043029" y="151040"/>
                </a:moveTo>
                <a:cubicBezTo>
                  <a:pt x="2043383" y="152177"/>
                  <a:pt x="2043640" y="153007"/>
                  <a:pt x="2043652" y="153600"/>
                </a:cubicBezTo>
                <a:cubicBezTo>
                  <a:pt x="2043663" y="154196"/>
                  <a:pt x="2043431" y="154555"/>
                  <a:pt x="2042802" y="154751"/>
                </a:cubicBezTo>
                <a:cubicBezTo>
                  <a:pt x="2042477" y="153701"/>
                  <a:pt x="2040515" y="151820"/>
                  <a:pt x="2043029" y="151040"/>
                </a:cubicBezTo>
                <a:close/>
                <a:moveTo>
                  <a:pt x="1721258" y="150880"/>
                </a:moveTo>
                <a:lnTo>
                  <a:pt x="1717332" y="161140"/>
                </a:lnTo>
                <a:lnTo>
                  <a:pt x="1712645" y="173501"/>
                </a:lnTo>
                <a:lnTo>
                  <a:pt x="1712076" y="178302"/>
                </a:lnTo>
                <a:lnTo>
                  <a:pt x="1715011" y="168800"/>
                </a:lnTo>
                <a:cubicBezTo>
                  <a:pt x="1716338" y="164563"/>
                  <a:pt x="1717705" y="160526"/>
                  <a:pt x="1719148" y="157081"/>
                </a:cubicBezTo>
                <a:lnTo>
                  <a:pt x="1720948" y="153288"/>
                </a:lnTo>
                <a:close/>
                <a:moveTo>
                  <a:pt x="1670517" y="143508"/>
                </a:moveTo>
                <a:cubicBezTo>
                  <a:pt x="1670080" y="144506"/>
                  <a:pt x="1669523" y="146224"/>
                  <a:pt x="1668950" y="148233"/>
                </a:cubicBezTo>
                <a:lnTo>
                  <a:pt x="1667690" y="153182"/>
                </a:lnTo>
                <a:lnTo>
                  <a:pt x="1670067" y="145620"/>
                </a:lnTo>
                <a:close/>
                <a:moveTo>
                  <a:pt x="1495885" y="130575"/>
                </a:moveTo>
                <a:cubicBezTo>
                  <a:pt x="1497517" y="131860"/>
                  <a:pt x="1497950" y="132533"/>
                  <a:pt x="1497756" y="132903"/>
                </a:cubicBezTo>
                <a:cubicBezTo>
                  <a:pt x="1497561" y="133271"/>
                  <a:pt x="1496735" y="133335"/>
                  <a:pt x="1495847" y="133406"/>
                </a:cubicBezTo>
                <a:cubicBezTo>
                  <a:pt x="1495867" y="131881"/>
                  <a:pt x="1495885" y="130575"/>
                  <a:pt x="1495885" y="130575"/>
                </a:cubicBezTo>
                <a:close/>
                <a:moveTo>
                  <a:pt x="1570026" y="126025"/>
                </a:moveTo>
                <a:cubicBezTo>
                  <a:pt x="1569924" y="133540"/>
                  <a:pt x="1567476" y="141183"/>
                  <a:pt x="1564614" y="148833"/>
                </a:cubicBezTo>
                <a:lnTo>
                  <a:pt x="1563719" y="151187"/>
                </a:lnTo>
                <a:lnTo>
                  <a:pt x="1567659" y="128084"/>
                </a:lnTo>
                <a:lnTo>
                  <a:pt x="1568293" y="127193"/>
                </a:lnTo>
                <a:cubicBezTo>
                  <a:pt x="1569328" y="125945"/>
                  <a:pt x="1570034" y="125372"/>
                  <a:pt x="1570026" y="126025"/>
                </a:cubicBezTo>
                <a:close/>
                <a:moveTo>
                  <a:pt x="4387008" y="120748"/>
                </a:moveTo>
                <a:lnTo>
                  <a:pt x="4386070" y="124592"/>
                </a:lnTo>
                <a:lnTo>
                  <a:pt x="4385159" y="126176"/>
                </a:lnTo>
                <a:cubicBezTo>
                  <a:pt x="4384235" y="127732"/>
                  <a:pt x="4383859" y="128281"/>
                  <a:pt x="4383862" y="128113"/>
                </a:cubicBezTo>
                <a:cubicBezTo>
                  <a:pt x="4383867" y="127773"/>
                  <a:pt x="4385379" y="124557"/>
                  <a:pt x="4387008" y="120748"/>
                </a:cubicBezTo>
                <a:close/>
                <a:moveTo>
                  <a:pt x="4265885" y="119554"/>
                </a:moveTo>
                <a:cubicBezTo>
                  <a:pt x="4266289" y="120237"/>
                  <a:pt x="4266237" y="121689"/>
                  <a:pt x="4265446" y="123839"/>
                </a:cubicBezTo>
                <a:cubicBezTo>
                  <a:pt x="4264391" y="126705"/>
                  <a:pt x="4262024" y="130813"/>
                  <a:pt x="4257665" y="135996"/>
                </a:cubicBezTo>
                <a:cubicBezTo>
                  <a:pt x="4259371" y="122357"/>
                  <a:pt x="4264675" y="117501"/>
                  <a:pt x="4265885" y="119554"/>
                </a:cubicBezTo>
                <a:close/>
                <a:moveTo>
                  <a:pt x="1455482" y="118227"/>
                </a:moveTo>
                <a:cubicBezTo>
                  <a:pt x="1456273" y="118556"/>
                  <a:pt x="1456435" y="119080"/>
                  <a:pt x="1456400" y="119522"/>
                </a:cubicBezTo>
                <a:cubicBezTo>
                  <a:pt x="1456366" y="119963"/>
                  <a:pt x="1456131" y="120322"/>
                  <a:pt x="1456131" y="120322"/>
                </a:cubicBezTo>
                <a:cubicBezTo>
                  <a:pt x="1454551" y="119665"/>
                  <a:pt x="1455482" y="118227"/>
                  <a:pt x="1455482" y="118227"/>
                </a:cubicBezTo>
                <a:close/>
                <a:moveTo>
                  <a:pt x="4941215" y="117542"/>
                </a:moveTo>
                <a:lnTo>
                  <a:pt x="4941053" y="124382"/>
                </a:lnTo>
                <a:lnTo>
                  <a:pt x="4940508" y="130136"/>
                </a:lnTo>
                <a:lnTo>
                  <a:pt x="4922027" y="175344"/>
                </a:lnTo>
                <a:lnTo>
                  <a:pt x="4922225" y="170451"/>
                </a:lnTo>
                <a:lnTo>
                  <a:pt x="4921879" y="159573"/>
                </a:lnTo>
                <a:lnTo>
                  <a:pt x="4930884" y="138842"/>
                </a:lnTo>
                <a:close/>
                <a:moveTo>
                  <a:pt x="1455709" y="114517"/>
                </a:moveTo>
                <a:lnTo>
                  <a:pt x="1456898" y="116028"/>
                </a:lnTo>
                <a:lnTo>
                  <a:pt x="1456776" y="116544"/>
                </a:lnTo>
                <a:lnTo>
                  <a:pt x="1457019" y="116456"/>
                </a:lnTo>
                <a:lnTo>
                  <a:pt x="1455482" y="118227"/>
                </a:lnTo>
                <a:cubicBezTo>
                  <a:pt x="1454777" y="115956"/>
                  <a:pt x="1454451" y="114906"/>
                  <a:pt x="1455709" y="114517"/>
                </a:cubicBezTo>
                <a:close/>
                <a:moveTo>
                  <a:pt x="1426358" y="111753"/>
                </a:moveTo>
                <a:lnTo>
                  <a:pt x="1425942" y="113045"/>
                </a:lnTo>
                <a:lnTo>
                  <a:pt x="1425647" y="112788"/>
                </a:lnTo>
                <a:cubicBezTo>
                  <a:pt x="1425511" y="112350"/>
                  <a:pt x="1425730" y="111948"/>
                  <a:pt x="1426358" y="111753"/>
                </a:cubicBezTo>
                <a:close/>
                <a:moveTo>
                  <a:pt x="4088969" y="108964"/>
                </a:moveTo>
                <a:lnTo>
                  <a:pt x="4089742" y="112168"/>
                </a:lnTo>
                <a:lnTo>
                  <a:pt x="4089814" y="113784"/>
                </a:lnTo>
                <a:lnTo>
                  <a:pt x="4085599" y="126538"/>
                </a:lnTo>
                <a:cubicBezTo>
                  <a:pt x="4079430" y="141673"/>
                  <a:pt x="4069272" y="160553"/>
                  <a:pt x="4067143" y="167690"/>
                </a:cubicBezTo>
                <a:lnTo>
                  <a:pt x="4055620" y="203988"/>
                </a:lnTo>
                <a:lnTo>
                  <a:pt x="4059957" y="173010"/>
                </a:lnTo>
                <a:lnTo>
                  <a:pt x="4061727" y="169280"/>
                </a:lnTo>
                <a:cubicBezTo>
                  <a:pt x="4064989" y="162101"/>
                  <a:pt x="4068571" y="153833"/>
                  <a:pt x="4072889" y="143231"/>
                </a:cubicBezTo>
                <a:cubicBezTo>
                  <a:pt x="4074971" y="139582"/>
                  <a:pt x="4085224" y="113506"/>
                  <a:pt x="4088969" y="108964"/>
                </a:cubicBezTo>
                <a:close/>
                <a:moveTo>
                  <a:pt x="2467189" y="106652"/>
                </a:moveTo>
                <a:lnTo>
                  <a:pt x="2466820" y="111642"/>
                </a:lnTo>
                <a:lnTo>
                  <a:pt x="2466296" y="112860"/>
                </a:lnTo>
                <a:close/>
                <a:moveTo>
                  <a:pt x="2658510" y="102196"/>
                </a:moveTo>
                <a:lnTo>
                  <a:pt x="2659824" y="102369"/>
                </a:lnTo>
                <a:lnTo>
                  <a:pt x="2653885" y="119470"/>
                </a:lnTo>
                <a:lnTo>
                  <a:pt x="2662587" y="102864"/>
                </a:lnTo>
                <a:lnTo>
                  <a:pt x="2662272" y="112668"/>
                </a:lnTo>
                <a:lnTo>
                  <a:pt x="2662388" y="116851"/>
                </a:lnTo>
                <a:lnTo>
                  <a:pt x="2638438" y="171166"/>
                </a:lnTo>
                <a:lnTo>
                  <a:pt x="2636107" y="177269"/>
                </a:lnTo>
                <a:close/>
                <a:moveTo>
                  <a:pt x="4543417" y="101247"/>
                </a:moveTo>
                <a:lnTo>
                  <a:pt x="4542887" y="108403"/>
                </a:lnTo>
                <a:lnTo>
                  <a:pt x="4542136" y="110150"/>
                </a:lnTo>
                <a:close/>
                <a:moveTo>
                  <a:pt x="1476224" y="100345"/>
                </a:moveTo>
                <a:cubicBezTo>
                  <a:pt x="1476549" y="101082"/>
                  <a:pt x="1476645" y="102801"/>
                  <a:pt x="1476612" y="104964"/>
                </a:cubicBezTo>
                <a:lnTo>
                  <a:pt x="1476378" y="108671"/>
                </a:lnTo>
                <a:lnTo>
                  <a:pt x="1474753" y="112392"/>
                </a:lnTo>
                <a:lnTo>
                  <a:pt x="1472670" y="117385"/>
                </a:lnTo>
                <a:lnTo>
                  <a:pt x="1472751" y="115381"/>
                </a:lnTo>
                <a:cubicBezTo>
                  <a:pt x="1472986" y="110401"/>
                  <a:pt x="1473407" y="104906"/>
                  <a:pt x="1474451" y="101613"/>
                </a:cubicBezTo>
                <a:cubicBezTo>
                  <a:pt x="1475341" y="99853"/>
                  <a:pt x="1475897" y="99609"/>
                  <a:pt x="1476224" y="100345"/>
                </a:cubicBezTo>
                <a:close/>
                <a:moveTo>
                  <a:pt x="1488537" y="91997"/>
                </a:moveTo>
                <a:cubicBezTo>
                  <a:pt x="1488755" y="92169"/>
                  <a:pt x="1488845" y="92622"/>
                  <a:pt x="1488829" y="93289"/>
                </a:cubicBezTo>
                <a:cubicBezTo>
                  <a:pt x="1488811" y="93954"/>
                  <a:pt x="1488692" y="94836"/>
                  <a:pt x="1488491" y="95868"/>
                </a:cubicBezTo>
                <a:cubicBezTo>
                  <a:pt x="1487892" y="98965"/>
                  <a:pt x="1486576" y="103418"/>
                  <a:pt x="1485241" y="107498"/>
                </a:cubicBezTo>
                <a:cubicBezTo>
                  <a:pt x="1483906" y="111578"/>
                  <a:pt x="1482547" y="115285"/>
                  <a:pt x="1481860" y="116888"/>
                </a:cubicBezTo>
                <a:lnTo>
                  <a:pt x="1481721" y="117266"/>
                </a:lnTo>
                <a:lnTo>
                  <a:pt x="1484248" y="97644"/>
                </a:lnTo>
                <a:lnTo>
                  <a:pt x="1486620" y="93566"/>
                </a:lnTo>
                <a:cubicBezTo>
                  <a:pt x="1487467" y="92351"/>
                  <a:pt x="1488159" y="91698"/>
                  <a:pt x="1488537" y="91997"/>
                </a:cubicBezTo>
                <a:close/>
                <a:moveTo>
                  <a:pt x="4626324" y="88657"/>
                </a:moveTo>
                <a:lnTo>
                  <a:pt x="4626163" y="95497"/>
                </a:lnTo>
                <a:lnTo>
                  <a:pt x="4625615" y="101248"/>
                </a:lnTo>
                <a:lnTo>
                  <a:pt x="4607138" y="146457"/>
                </a:lnTo>
                <a:lnTo>
                  <a:pt x="4607334" y="141566"/>
                </a:lnTo>
                <a:lnTo>
                  <a:pt x="4606986" y="130687"/>
                </a:lnTo>
                <a:lnTo>
                  <a:pt x="4615994" y="109957"/>
                </a:lnTo>
                <a:close/>
                <a:moveTo>
                  <a:pt x="3183964" y="85535"/>
                </a:moveTo>
                <a:lnTo>
                  <a:pt x="3183822" y="91537"/>
                </a:lnTo>
                <a:lnTo>
                  <a:pt x="3183342" y="96586"/>
                </a:lnTo>
                <a:lnTo>
                  <a:pt x="3167128" y="136256"/>
                </a:lnTo>
                <a:lnTo>
                  <a:pt x="3167300" y="131965"/>
                </a:lnTo>
                <a:lnTo>
                  <a:pt x="3166995" y="122419"/>
                </a:lnTo>
                <a:lnTo>
                  <a:pt x="3174899" y="104226"/>
                </a:lnTo>
                <a:close/>
                <a:moveTo>
                  <a:pt x="6491415" y="85318"/>
                </a:moveTo>
                <a:lnTo>
                  <a:pt x="6490453" y="94279"/>
                </a:lnTo>
                <a:lnTo>
                  <a:pt x="6496691" y="95100"/>
                </a:lnTo>
                <a:lnTo>
                  <a:pt x="6488172" y="119629"/>
                </a:lnTo>
                <a:lnTo>
                  <a:pt x="6500653" y="95810"/>
                </a:lnTo>
                <a:lnTo>
                  <a:pt x="6500202" y="109873"/>
                </a:lnTo>
                <a:lnTo>
                  <a:pt x="6500368" y="115874"/>
                </a:lnTo>
                <a:lnTo>
                  <a:pt x="6466013" y="193785"/>
                </a:lnTo>
                <a:lnTo>
                  <a:pt x="6461247" y="206262"/>
                </a:lnTo>
                <a:lnTo>
                  <a:pt x="6467708" y="169612"/>
                </a:lnTo>
                <a:cubicBezTo>
                  <a:pt x="6470731" y="152511"/>
                  <a:pt x="6473717" y="136367"/>
                  <a:pt x="6476883" y="122072"/>
                </a:cubicBezTo>
                <a:lnTo>
                  <a:pt x="6477439" y="119106"/>
                </a:lnTo>
                <a:lnTo>
                  <a:pt x="6477787" y="119344"/>
                </a:lnTo>
                <a:lnTo>
                  <a:pt x="6477981" y="116222"/>
                </a:lnTo>
                <a:lnTo>
                  <a:pt x="6478237" y="114852"/>
                </a:lnTo>
                <a:lnTo>
                  <a:pt x="6480332" y="108027"/>
                </a:lnTo>
                <a:close/>
                <a:moveTo>
                  <a:pt x="4168567" y="80736"/>
                </a:moveTo>
                <a:lnTo>
                  <a:pt x="4168295" y="86435"/>
                </a:lnTo>
                <a:cubicBezTo>
                  <a:pt x="4167791" y="95026"/>
                  <a:pt x="4167654" y="99694"/>
                  <a:pt x="4167841" y="101691"/>
                </a:cubicBezTo>
                <a:lnTo>
                  <a:pt x="4168453" y="101382"/>
                </a:lnTo>
                <a:lnTo>
                  <a:pt x="4158322" y="127868"/>
                </a:lnTo>
                <a:cubicBezTo>
                  <a:pt x="4152087" y="146656"/>
                  <a:pt x="4146875" y="165072"/>
                  <a:pt x="4142341" y="183436"/>
                </a:cubicBezTo>
                <a:lnTo>
                  <a:pt x="4137426" y="194846"/>
                </a:lnTo>
                <a:lnTo>
                  <a:pt x="4141819" y="165429"/>
                </a:lnTo>
                <a:lnTo>
                  <a:pt x="4143348" y="143283"/>
                </a:lnTo>
                <a:lnTo>
                  <a:pt x="4164995" y="88961"/>
                </a:lnTo>
                <a:close/>
                <a:moveTo>
                  <a:pt x="6030776" y="77029"/>
                </a:moveTo>
                <a:lnTo>
                  <a:pt x="6026912" y="103110"/>
                </a:lnTo>
                <a:lnTo>
                  <a:pt x="6009093" y="197117"/>
                </a:lnTo>
                <a:lnTo>
                  <a:pt x="5983477" y="264173"/>
                </a:lnTo>
                <a:cubicBezTo>
                  <a:pt x="5982767" y="266649"/>
                  <a:pt x="5980785" y="271306"/>
                  <a:pt x="5978297" y="277008"/>
                </a:cubicBezTo>
                <a:lnTo>
                  <a:pt x="5972223" y="291108"/>
                </a:lnTo>
                <a:lnTo>
                  <a:pt x="5990276" y="213871"/>
                </a:lnTo>
                <a:lnTo>
                  <a:pt x="6007921" y="130322"/>
                </a:lnTo>
                <a:lnTo>
                  <a:pt x="6027892" y="82939"/>
                </a:lnTo>
                <a:close/>
                <a:moveTo>
                  <a:pt x="1642523" y="68835"/>
                </a:moveTo>
                <a:lnTo>
                  <a:pt x="1642270" y="71144"/>
                </a:lnTo>
                <a:lnTo>
                  <a:pt x="1638154" y="77572"/>
                </a:lnTo>
                <a:close/>
                <a:moveTo>
                  <a:pt x="1543374" y="62383"/>
                </a:moveTo>
                <a:lnTo>
                  <a:pt x="1543807" y="64182"/>
                </a:lnTo>
                <a:lnTo>
                  <a:pt x="1543847" y="65091"/>
                </a:lnTo>
                <a:lnTo>
                  <a:pt x="1541481" y="72257"/>
                </a:lnTo>
                <a:cubicBezTo>
                  <a:pt x="1538014" y="80760"/>
                  <a:pt x="1532306" y="91367"/>
                  <a:pt x="1531111" y="95378"/>
                </a:cubicBezTo>
                <a:lnTo>
                  <a:pt x="1524637" y="115772"/>
                </a:lnTo>
                <a:lnTo>
                  <a:pt x="1527074" y="98367"/>
                </a:lnTo>
                <a:lnTo>
                  <a:pt x="1528066" y="96272"/>
                </a:lnTo>
                <a:cubicBezTo>
                  <a:pt x="1529900" y="92238"/>
                  <a:pt x="1531913" y="87592"/>
                  <a:pt x="1534339" y="81636"/>
                </a:cubicBezTo>
                <a:cubicBezTo>
                  <a:pt x="1535509" y="79585"/>
                  <a:pt x="1541270" y="64935"/>
                  <a:pt x="1543374" y="62383"/>
                </a:cubicBezTo>
                <a:close/>
                <a:moveTo>
                  <a:pt x="1588095" y="46523"/>
                </a:moveTo>
                <a:lnTo>
                  <a:pt x="1587942" y="49725"/>
                </a:lnTo>
                <a:cubicBezTo>
                  <a:pt x="1587660" y="54553"/>
                  <a:pt x="1587583" y="57175"/>
                  <a:pt x="1587688" y="58297"/>
                </a:cubicBezTo>
                <a:lnTo>
                  <a:pt x="1588034" y="58123"/>
                </a:lnTo>
                <a:lnTo>
                  <a:pt x="1582340" y="73003"/>
                </a:lnTo>
                <a:cubicBezTo>
                  <a:pt x="1578837" y="83561"/>
                  <a:pt x="1575910" y="93907"/>
                  <a:pt x="1573361" y="104226"/>
                </a:cubicBezTo>
                <a:lnTo>
                  <a:pt x="1570601" y="110635"/>
                </a:lnTo>
                <a:lnTo>
                  <a:pt x="1573068" y="94108"/>
                </a:lnTo>
                <a:lnTo>
                  <a:pt x="1573928" y="81665"/>
                </a:lnTo>
                <a:lnTo>
                  <a:pt x="1586089" y="51144"/>
                </a:lnTo>
                <a:close/>
                <a:moveTo>
                  <a:pt x="4203269" y="3338"/>
                </a:moveTo>
                <a:lnTo>
                  <a:pt x="4203107" y="10178"/>
                </a:lnTo>
                <a:lnTo>
                  <a:pt x="4202563" y="15930"/>
                </a:lnTo>
                <a:lnTo>
                  <a:pt x="4184081" y="61138"/>
                </a:lnTo>
                <a:lnTo>
                  <a:pt x="4184280" y="56248"/>
                </a:lnTo>
                <a:lnTo>
                  <a:pt x="4183933" y="45371"/>
                </a:lnTo>
                <a:lnTo>
                  <a:pt x="4192940" y="24638"/>
                </a:lnTo>
                <a:close/>
                <a:moveTo>
                  <a:pt x="1607593" y="3037"/>
                </a:moveTo>
                <a:lnTo>
                  <a:pt x="1607503" y="6880"/>
                </a:lnTo>
                <a:lnTo>
                  <a:pt x="1607196" y="10112"/>
                </a:lnTo>
                <a:lnTo>
                  <a:pt x="1596814" y="35511"/>
                </a:lnTo>
                <a:lnTo>
                  <a:pt x="1596924" y="32764"/>
                </a:lnTo>
                <a:lnTo>
                  <a:pt x="1596728" y="26653"/>
                </a:lnTo>
                <a:lnTo>
                  <a:pt x="1601788" y="15004"/>
                </a:lnTo>
                <a:close/>
                <a:moveTo>
                  <a:pt x="4391407" y="0"/>
                </a:moveTo>
                <a:lnTo>
                  <a:pt x="4390446" y="8961"/>
                </a:lnTo>
                <a:lnTo>
                  <a:pt x="4396685" y="9781"/>
                </a:lnTo>
                <a:lnTo>
                  <a:pt x="4388164" y="34312"/>
                </a:lnTo>
                <a:lnTo>
                  <a:pt x="4400646" y="10494"/>
                </a:lnTo>
                <a:lnTo>
                  <a:pt x="4400195" y="24557"/>
                </a:lnTo>
                <a:lnTo>
                  <a:pt x="4400363" y="30557"/>
                </a:lnTo>
                <a:lnTo>
                  <a:pt x="4366007" y="108469"/>
                </a:lnTo>
                <a:cubicBezTo>
                  <a:pt x="4344270" y="159649"/>
                  <a:pt x="4323941" y="211108"/>
                  <a:pt x="4306525" y="264175"/>
                </a:cubicBezTo>
                <a:cubicBezTo>
                  <a:pt x="4305105" y="269126"/>
                  <a:pt x="4298599" y="282804"/>
                  <a:pt x="4293117" y="296112"/>
                </a:cubicBezTo>
                <a:lnTo>
                  <a:pt x="4292495" y="297832"/>
                </a:lnTo>
                <a:lnTo>
                  <a:pt x="4292693" y="318189"/>
                </a:lnTo>
                <a:lnTo>
                  <a:pt x="4297725" y="306471"/>
                </a:lnTo>
                <a:lnTo>
                  <a:pt x="4298796" y="297529"/>
                </a:lnTo>
                <a:lnTo>
                  <a:pt x="4303013" y="284454"/>
                </a:lnTo>
                <a:lnTo>
                  <a:pt x="4305011" y="286196"/>
                </a:lnTo>
                <a:lnTo>
                  <a:pt x="4304738" y="287738"/>
                </a:lnTo>
                <a:lnTo>
                  <a:pt x="4305174" y="286519"/>
                </a:lnTo>
                <a:lnTo>
                  <a:pt x="4305011" y="286196"/>
                </a:lnTo>
                <a:cubicBezTo>
                  <a:pt x="4308932" y="265887"/>
                  <a:pt x="4314511" y="243021"/>
                  <a:pt x="4316749" y="242326"/>
                </a:cubicBezTo>
                <a:cubicBezTo>
                  <a:pt x="4315631" y="242673"/>
                  <a:pt x="4315819" y="245256"/>
                  <a:pt x="4316288" y="247753"/>
                </a:cubicBezTo>
                <a:lnTo>
                  <a:pt x="4316981" y="250757"/>
                </a:lnTo>
                <a:lnTo>
                  <a:pt x="4321008" y="240960"/>
                </a:lnTo>
                <a:cubicBezTo>
                  <a:pt x="4327014" y="224077"/>
                  <a:pt x="4332619" y="203743"/>
                  <a:pt x="4340875" y="194089"/>
                </a:cubicBezTo>
                <a:cubicBezTo>
                  <a:pt x="4343617" y="191548"/>
                  <a:pt x="4349495" y="191085"/>
                  <a:pt x="4349526" y="188758"/>
                </a:cubicBezTo>
                <a:cubicBezTo>
                  <a:pt x="4355081" y="178640"/>
                  <a:pt x="4364082" y="146953"/>
                  <a:pt x="4372347" y="136620"/>
                </a:cubicBezTo>
                <a:cubicBezTo>
                  <a:pt x="4375579" y="131332"/>
                  <a:pt x="4383715" y="130688"/>
                  <a:pt x="4383715" y="130688"/>
                </a:cubicBezTo>
                <a:cubicBezTo>
                  <a:pt x="4383715" y="130688"/>
                  <a:pt x="4384522" y="129464"/>
                  <a:pt x="4385338" y="127608"/>
                </a:cubicBezTo>
                <a:lnTo>
                  <a:pt x="4386070" y="124592"/>
                </a:lnTo>
                <a:lnTo>
                  <a:pt x="4388457" y="120458"/>
                </a:lnTo>
                <a:lnTo>
                  <a:pt x="4389387" y="120269"/>
                </a:lnTo>
                <a:cubicBezTo>
                  <a:pt x="4389729" y="119955"/>
                  <a:pt x="4389737" y="119372"/>
                  <a:pt x="4389751" y="118210"/>
                </a:cubicBezTo>
                <a:lnTo>
                  <a:pt x="4388457" y="120458"/>
                </a:lnTo>
                <a:lnTo>
                  <a:pt x="4387008" y="120748"/>
                </a:lnTo>
                <a:cubicBezTo>
                  <a:pt x="4392495" y="115670"/>
                  <a:pt x="4398013" y="108263"/>
                  <a:pt x="4398013" y="108263"/>
                </a:cubicBezTo>
                <a:cubicBezTo>
                  <a:pt x="4406570" y="109912"/>
                  <a:pt x="4378161" y="140809"/>
                  <a:pt x="4375159" y="162728"/>
                </a:cubicBezTo>
                <a:cubicBezTo>
                  <a:pt x="4375127" y="165053"/>
                  <a:pt x="4377743" y="172203"/>
                  <a:pt x="4377710" y="174529"/>
                </a:cubicBezTo>
                <a:cubicBezTo>
                  <a:pt x="4374807" y="189086"/>
                  <a:pt x="4368703" y="206604"/>
                  <a:pt x="4363026" y="226025"/>
                </a:cubicBezTo>
                <a:cubicBezTo>
                  <a:pt x="4361620" y="229816"/>
                  <a:pt x="4354389" y="247229"/>
                  <a:pt x="4347504" y="263986"/>
                </a:cubicBezTo>
                <a:lnTo>
                  <a:pt x="4347483" y="264041"/>
                </a:lnTo>
                <a:lnTo>
                  <a:pt x="4347577" y="273622"/>
                </a:lnTo>
                <a:lnTo>
                  <a:pt x="4345849" y="293297"/>
                </a:lnTo>
                <a:lnTo>
                  <a:pt x="4347479" y="292213"/>
                </a:lnTo>
                <a:cubicBezTo>
                  <a:pt x="4348975" y="291096"/>
                  <a:pt x="4350203" y="290055"/>
                  <a:pt x="4350891" y="289325"/>
                </a:cubicBezTo>
                <a:cubicBezTo>
                  <a:pt x="4353665" y="284459"/>
                  <a:pt x="4370969" y="239724"/>
                  <a:pt x="4362446" y="269438"/>
                </a:cubicBezTo>
                <a:cubicBezTo>
                  <a:pt x="4353441" y="301124"/>
                  <a:pt x="4376778" y="244300"/>
                  <a:pt x="4379590" y="236721"/>
                </a:cubicBezTo>
                <a:cubicBezTo>
                  <a:pt x="4388437" y="216662"/>
                  <a:pt x="4396794" y="199352"/>
                  <a:pt x="4399601" y="192161"/>
                </a:cubicBezTo>
                <a:cubicBezTo>
                  <a:pt x="4418423" y="152148"/>
                  <a:pt x="4435064" y="114825"/>
                  <a:pt x="4451297" y="78452"/>
                </a:cubicBezTo>
                <a:lnTo>
                  <a:pt x="4454752" y="70881"/>
                </a:lnTo>
                <a:lnTo>
                  <a:pt x="4455383" y="79824"/>
                </a:lnTo>
                <a:lnTo>
                  <a:pt x="4455884" y="82898"/>
                </a:lnTo>
                <a:lnTo>
                  <a:pt x="4445896" y="106807"/>
                </a:lnTo>
                <a:cubicBezTo>
                  <a:pt x="4439827" y="121612"/>
                  <a:pt x="4419941" y="156869"/>
                  <a:pt x="4419780" y="168886"/>
                </a:cubicBezTo>
                <a:cubicBezTo>
                  <a:pt x="4419717" y="173535"/>
                  <a:pt x="4427853" y="172894"/>
                  <a:pt x="4430921" y="180008"/>
                </a:cubicBezTo>
                <a:cubicBezTo>
                  <a:pt x="4433502" y="189486"/>
                  <a:pt x="4427565" y="194600"/>
                  <a:pt x="4421947" y="209369"/>
                </a:cubicBezTo>
                <a:cubicBezTo>
                  <a:pt x="4419076" y="221599"/>
                  <a:pt x="4418945" y="231289"/>
                  <a:pt x="4416135" y="238868"/>
                </a:cubicBezTo>
                <a:lnTo>
                  <a:pt x="4412755" y="247707"/>
                </a:lnTo>
                <a:lnTo>
                  <a:pt x="4413030" y="247377"/>
                </a:lnTo>
                <a:cubicBezTo>
                  <a:pt x="4413609" y="246885"/>
                  <a:pt x="4414086" y="246726"/>
                  <a:pt x="4414419" y="246990"/>
                </a:cubicBezTo>
                <a:cubicBezTo>
                  <a:pt x="4415202" y="247606"/>
                  <a:pt x="4415053" y="250207"/>
                  <a:pt x="4414341" y="253881"/>
                </a:cubicBezTo>
                <a:lnTo>
                  <a:pt x="4412653" y="260694"/>
                </a:lnTo>
                <a:lnTo>
                  <a:pt x="4415653" y="258170"/>
                </a:lnTo>
                <a:cubicBezTo>
                  <a:pt x="4417811" y="257128"/>
                  <a:pt x="4419965" y="256378"/>
                  <a:pt x="4421336" y="255108"/>
                </a:cubicBezTo>
                <a:cubicBezTo>
                  <a:pt x="4424115" y="249854"/>
                  <a:pt x="4426982" y="238012"/>
                  <a:pt x="4432988" y="227857"/>
                </a:cubicBezTo>
                <a:cubicBezTo>
                  <a:pt x="4435801" y="220279"/>
                  <a:pt x="4452975" y="185235"/>
                  <a:pt x="4447229" y="209697"/>
                </a:cubicBezTo>
                <a:cubicBezTo>
                  <a:pt x="4444321" y="224640"/>
                  <a:pt x="4432797" y="242200"/>
                  <a:pt x="4429992" y="249392"/>
                </a:cubicBezTo>
                <a:cubicBezTo>
                  <a:pt x="4426729" y="257005"/>
                  <a:pt x="4429796" y="264122"/>
                  <a:pt x="4429763" y="266444"/>
                </a:cubicBezTo>
                <a:cubicBezTo>
                  <a:pt x="4426539" y="271349"/>
                  <a:pt x="4423790" y="274275"/>
                  <a:pt x="4420985" y="281466"/>
                </a:cubicBezTo>
                <a:lnTo>
                  <a:pt x="4420972" y="282373"/>
                </a:lnTo>
                <a:lnTo>
                  <a:pt x="4422545" y="279034"/>
                </a:lnTo>
                <a:cubicBezTo>
                  <a:pt x="4428128" y="268625"/>
                  <a:pt x="4427981" y="279605"/>
                  <a:pt x="4427981" y="279605"/>
                </a:cubicBezTo>
                <a:cubicBezTo>
                  <a:pt x="4427853" y="289297"/>
                  <a:pt x="4416713" y="311859"/>
                  <a:pt x="4416652" y="316510"/>
                </a:cubicBezTo>
                <a:cubicBezTo>
                  <a:pt x="4416652" y="316510"/>
                  <a:pt x="4417999" y="316984"/>
                  <a:pt x="4420022" y="317744"/>
                </a:cubicBezTo>
                <a:lnTo>
                  <a:pt x="4421035" y="318148"/>
                </a:lnTo>
                <a:lnTo>
                  <a:pt x="4426693" y="301910"/>
                </a:lnTo>
                <a:cubicBezTo>
                  <a:pt x="4429363" y="294428"/>
                  <a:pt x="4432083" y="287172"/>
                  <a:pt x="4434997" y="280359"/>
                </a:cubicBezTo>
                <a:cubicBezTo>
                  <a:pt x="4439451" y="268004"/>
                  <a:pt x="4445263" y="255543"/>
                  <a:pt x="4451357" y="243058"/>
                </a:cubicBezTo>
                <a:lnTo>
                  <a:pt x="4455835" y="233764"/>
                </a:lnTo>
                <a:lnTo>
                  <a:pt x="4455566" y="235893"/>
                </a:lnTo>
                <a:lnTo>
                  <a:pt x="4453385" y="253548"/>
                </a:lnTo>
                <a:lnTo>
                  <a:pt x="4443617" y="277355"/>
                </a:lnTo>
                <a:cubicBezTo>
                  <a:pt x="4434805" y="294701"/>
                  <a:pt x="4423147" y="322336"/>
                  <a:pt x="4440101" y="303962"/>
                </a:cubicBezTo>
                <a:lnTo>
                  <a:pt x="4448887" y="288373"/>
                </a:lnTo>
                <a:lnTo>
                  <a:pt x="4446885" y="302106"/>
                </a:lnTo>
                <a:lnTo>
                  <a:pt x="4448737" y="299227"/>
                </a:lnTo>
                <a:cubicBezTo>
                  <a:pt x="4450305" y="296525"/>
                  <a:pt x="4451031" y="294823"/>
                  <a:pt x="4450355" y="294877"/>
                </a:cubicBezTo>
                <a:cubicBezTo>
                  <a:pt x="4456434" y="296137"/>
                  <a:pt x="4451743" y="305003"/>
                  <a:pt x="4446459" y="315602"/>
                </a:cubicBezTo>
                <a:lnTo>
                  <a:pt x="4444215" y="320417"/>
                </a:lnTo>
                <a:lnTo>
                  <a:pt x="4443239" y="327115"/>
                </a:lnTo>
                <a:lnTo>
                  <a:pt x="4439439" y="353314"/>
                </a:lnTo>
                <a:lnTo>
                  <a:pt x="4445457" y="340469"/>
                </a:lnTo>
                <a:lnTo>
                  <a:pt x="4449657" y="330512"/>
                </a:lnTo>
                <a:lnTo>
                  <a:pt x="4457303" y="290237"/>
                </a:lnTo>
                <a:cubicBezTo>
                  <a:pt x="4461790" y="268135"/>
                  <a:pt x="4462925" y="280438"/>
                  <a:pt x="4462713" y="293591"/>
                </a:cubicBezTo>
                <a:lnTo>
                  <a:pt x="4462321" y="301789"/>
                </a:lnTo>
                <a:lnTo>
                  <a:pt x="4465663" y="294537"/>
                </a:lnTo>
                <a:lnTo>
                  <a:pt x="4474392" y="276451"/>
                </a:lnTo>
                <a:lnTo>
                  <a:pt x="4473521" y="282298"/>
                </a:lnTo>
                <a:lnTo>
                  <a:pt x="4469031" y="324758"/>
                </a:lnTo>
                <a:lnTo>
                  <a:pt x="4463663" y="346483"/>
                </a:lnTo>
                <a:cubicBezTo>
                  <a:pt x="4459193" y="360002"/>
                  <a:pt x="4462090" y="354351"/>
                  <a:pt x="4466780" y="345562"/>
                </a:cubicBezTo>
                <a:lnTo>
                  <a:pt x="4466843" y="345448"/>
                </a:lnTo>
                <a:lnTo>
                  <a:pt x="4466649" y="347281"/>
                </a:lnTo>
                <a:cubicBezTo>
                  <a:pt x="4463993" y="369198"/>
                  <a:pt x="4460865" y="391730"/>
                  <a:pt x="4456935" y="415961"/>
                </a:cubicBezTo>
                <a:lnTo>
                  <a:pt x="4455747" y="428368"/>
                </a:lnTo>
                <a:lnTo>
                  <a:pt x="4458141" y="419430"/>
                </a:lnTo>
                <a:lnTo>
                  <a:pt x="4463460" y="372456"/>
                </a:lnTo>
                <a:cubicBezTo>
                  <a:pt x="4465406" y="354867"/>
                  <a:pt x="4468011" y="336767"/>
                  <a:pt x="4473365" y="316954"/>
                </a:cubicBezTo>
                <a:lnTo>
                  <a:pt x="4471384" y="341043"/>
                </a:lnTo>
                <a:lnTo>
                  <a:pt x="4472059" y="336251"/>
                </a:lnTo>
                <a:lnTo>
                  <a:pt x="4474459" y="332020"/>
                </a:lnTo>
                <a:lnTo>
                  <a:pt x="4475793" y="330675"/>
                </a:lnTo>
                <a:lnTo>
                  <a:pt x="4477778" y="312029"/>
                </a:lnTo>
                <a:lnTo>
                  <a:pt x="4479702" y="294573"/>
                </a:lnTo>
                <a:lnTo>
                  <a:pt x="4488410" y="284395"/>
                </a:lnTo>
                <a:lnTo>
                  <a:pt x="4490593" y="285724"/>
                </a:lnTo>
                <a:lnTo>
                  <a:pt x="4488675" y="318773"/>
                </a:lnTo>
                <a:lnTo>
                  <a:pt x="4490563" y="315706"/>
                </a:lnTo>
                <a:cubicBezTo>
                  <a:pt x="4491191" y="317728"/>
                  <a:pt x="4491234" y="319845"/>
                  <a:pt x="4490913" y="321776"/>
                </a:cubicBezTo>
                <a:cubicBezTo>
                  <a:pt x="4490592" y="323709"/>
                  <a:pt x="4489908" y="325455"/>
                  <a:pt x="4489079" y="326735"/>
                </a:cubicBezTo>
                <a:lnTo>
                  <a:pt x="4488387" y="323513"/>
                </a:lnTo>
                <a:lnTo>
                  <a:pt x="4487884" y="331776"/>
                </a:lnTo>
                <a:lnTo>
                  <a:pt x="4489079" y="326735"/>
                </a:lnTo>
                <a:cubicBezTo>
                  <a:pt x="4489073" y="330998"/>
                  <a:pt x="4488939" y="334768"/>
                  <a:pt x="4488737" y="338257"/>
                </a:cubicBezTo>
                <a:lnTo>
                  <a:pt x="4488241" y="344755"/>
                </a:lnTo>
                <a:lnTo>
                  <a:pt x="4489460" y="342254"/>
                </a:lnTo>
                <a:lnTo>
                  <a:pt x="4493421" y="334916"/>
                </a:lnTo>
                <a:lnTo>
                  <a:pt x="4495860" y="314159"/>
                </a:lnTo>
                <a:cubicBezTo>
                  <a:pt x="4500237" y="279594"/>
                  <a:pt x="4504701" y="251237"/>
                  <a:pt x="4510395" y="208308"/>
                </a:cubicBezTo>
                <a:cubicBezTo>
                  <a:pt x="4510395" y="208308"/>
                  <a:pt x="4510375" y="207851"/>
                  <a:pt x="4510353" y="207055"/>
                </a:cubicBezTo>
                <a:lnTo>
                  <a:pt x="4510351" y="206722"/>
                </a:lnTo>
                <a:lnTo>
                  <a:pt x="4508656" y="211857"/>
                </a:lnTo>
                <a:cubicBezTo>
                  <a:pt x="4502483" y="226992"/>
                  <a:pt x="4492325" y="245871"/>
                  <a:pt x="4490199" y="253009"/>
                </a:cubicBezTo>
                <a:lnTo>
                  <a:pt x="4478673" y="289305"/>
                </a:lnTo>
                <a:lnTo>
                  <a:pt x="4483010" y="258326"/>
                </a:lnTo>
                <a:lnTo>
                  <a:pt x="4484779" y="254598"/>
                </a:lnTo>
                <a:cubicBezTo>
                  <a:pt x="4488044" y="247418"/>
                  <a:pt x="4491627" y="239150"/>
                  <a:pt x="4495943" y="228548"/>
                </a:cubicBezTo>
                <a:cubicBezTo>
                  <a:pt x="4497505" y="225813"/>
                  <a:pt x="4503663" y="210461"/>
                  <a:pt x="4508223" y="201039"/>
                </a:cubicBezTo>
                <a:lnTo>
                  <a:pt x="4510640" y="196740"/>
                </a:lnTo>
                <a:lnTo>
                  <a:pt x="4510771" y="193875"/>
                </a:lnTo>
                <a:cubicBezTo>
                  <a:pt x="4511475" y="186751"/>
                  <a:pt x="4513209" y="179823"/>
                  <a:pt x="4517331" y="180588"/>
                </a:cubicBezTo>
                <a:cubicBezTo>
                  <a:pt x="4520823" y="183936"/>
                  <a:pt x="4511322" y="227110"/>
                  <a:pt x="4511901" y="228976"/>
                </a:cubicBezTo>
                <a:cubicBezTo>
                  <a:pt x="4509678" y="250799"/>
                  <a:pt x="4507235" y="271586"/>
                  <a:pt x="4504910" y="292590"/>
                </a:cubicBezTo>
                <a:lnTo>
                  <a:pt x="4501515" y="327711"/>
                </a:lnTo>
                <a:lnTo>
                  <a:pt x="4503118" y="328958"/>
                </a:lnTo>
                <a:cubicBezTo>
                  <a:pt x="4504303" y="330423"/>
                  <a:pt x="4505591" y="332380"/>
                  <a:pt x="4506779" y="334270"/>
                </a:cubicBezTo>
                <a:lnTo>
                  <a:pt x="4507127" y="334825"/>
                </a:lnTo>
                <a:lnTo>
                  <a:pt x="4508090" y="326525"/>
                </a:lnTo>
                <a:cubicBezTo>
                  <a:pt x="4509199" y="316042"/>
                  <a:pt x="4509889" y="307151"/>
                  <a:pt x="4510296" y="305492"/>
                </a:cubicBezTo>
                <a:cubicBezTo>
                  <a:pt x="4515447" y="257532"/>
                  <a:pt x="4522539" y="206585"/>
                  <a:pt x="4527406" y="148485"/>
                </a:cubicBezTo>
                <a:cubicBezTo>
                  <a:pt x="4527406" y="148485"/>
                  <a:pt x="4530575" y="117844"/>
                  <a:pt x="4534550" y="122747"/>
                </a:cubicBezTo>
                <a:lnTo>
                  <a:pt x="4533993" y="131055"/>
                </a:lnTo>
                <a:lnTo>
                  <a:pt x="4529913" y="142376"/>
                </a:lnTo>
                <a:cubicBezTo>
                  <a:pt x="4528471" y="146846"/>
                  <a:pt x="4527561" y="150450"/>
                  <a:pt x="4527731" y="152132"/>
                </a:cubicBezTo>
                <a:lnTo>
                  <a:pt x="4531783" y="150437"/>
                </a:lnTo>
                <a:lnTo>
                  <a:pt x="4531383" y="153387"/>
                </a:lnTo>
                <a:cubicBezTo>
                  <a:pt x="4530225" y="149656"/>
                  <a:pt x="4525879" y="184413"/>
                  <a:pt x="4532968" y="182212"/>
                </a:cubicBezTo>
                <a:cubicBezTo>
                  <a:pt x="4535207" y="181517"/>
                  <a:pt x="4537312" y="147455"/>
                  <a:pt x="4537717" y="140853"/>
                </a:cubicBezTo>
                <a:lnTo>
                  <a:pt x="4538087" y="138270"/>
                </a:lnTo>
                <a:lnTo>
                  <a:pt x="4538256" y="137936"/>
                </a:lnTo>
                <a:lnTo>
                  <a:pt x="4541291" y="130009"/>
                </a:lnTo>
                <a:lnTo>
                  <a:pt x="4536925" y="189038"/>
                </a:lnTo>
                <a:cubicBezTo>
                  <a:pt x="4534113" y="218841"/>
                  <a:pt x="4530895" y="249327"/>
                  <a:pt x="4528019" y="280901"/>
                </a:cubicBezTo>
                <a:cubicBezTo>
                  <a:pt x="4528019" y="280901"/>
                  <a:pt x="4520527" y="289704"/>
                  <a:pt x="4526160" y="292046"/>
                </a:cubicBezTo>
                <a:cubicBezTo>
                  <a:pt x="4529351" y="293101"/>
                  <a:pt x="4533194" y="264637"/>
                  <a:pt x="4530256" y="280206"/>
                </a:cubicBezTo>
                <a:cubicBezTo>
                  <a:pt x="4539585" y="228566"/>
                  <a:pt x="4540381" y="165253"/>
                  <a:pt x="4552623" y="115092"/>
                </a:cubicBezTo>
                <a:cubicBezTo>
                  <a:pt x="4553682" y="167260"/>
                  <a:pt x="4539177" y="235168"/>
                  <a:pt x="4534503" y="293888"/>
                </a:cubicBezTo>
                <a:cubicBezTo>
                  <a:pt x="4533963" y="296101"/>
                  <a:pt x="4533418" y="302576"/>
                  <a:pt x="4533612" y="308310"/>
                </a:cubicBezTo>
                <a:lnTo>
                  <a:pt x="4533863" y="310293"/>
                </a:lnTo>
                <a:lnTo>
                  <a:pt x="4534144" y="309556"/>
                </a:lnTo>
                <a:lnTo>
                  <a:pt x="4535483" y="306193"/>
                </a:lnTo>
                <a:lnTo>
                  <a:pt x="4534411" y="314612"/>
                </a:lnTo>
                <a:lnTo>
                  <a:pt x="4534555" y="315730"/>
                </a:lnTo>
                <a:cubicBezTo>
                  <a:pt x="4535116" y="317603"/>
                  <a:pt x="4535955" y="318661"/>
                  <a:pt x="4537167" y="318287"/>
                </a:cubicBezTo>
                <a:lnTo>
                  <a:pt x="4541589" y="291687"/>
                </a:lnTo>
                <a:cubicBezTo>
                  <a:pt x="4543677" y="265473"/>
                  <a:pt x="4547149" y="237125"/>
                  <a:pt x="4552054" y="212080"/>
                </a:cubicBezTo>
                <a:cubicBezTo>
                  <a:pt x="4551137" y="233502"/>
                  <a:pt x="4548761" y="256480"/>
                  <a:pt x="4546042" y="280335"/>
                </a:cubicBezTo>
                <a:lnTo>
                  <a:pt x="4540226" y="333316"/>
                </a:lnTo>
                <a:lnTo>
                  <a:pt x="4541222" y="329121"/>
                </a:lnTo>
                <a:lnTo>
                  <a:pt x="4540351" y="351665"/>
                </a:lnTo>
                <a:lnTo>
                  <a:pt x="4547376" y="336375"/>
                </a:lnTo>
                <a:lnTo>
                  <a:pt x="4554275" y="316918"/>
                </a:lnTo>
                <a:lnTo>
                  <a:pt x="4555246" y="311219"/>
                </a:lnTo>
                <a:lnTo>
                  <a:pt x="4556375" y="309633"/>
                </a:lnTo>
                <a:cubicBezTo>
                  <a:pt x="4558218" y="307413"/>
                  <a:pt x="4559473" y="306394"/>
                  <a:pt x="4559457" y="307557"/>
                </a:cubicBezTo>
                <a:lnTo>
                  <a:pt x="4557673" y="319688"/>
                </a:lnTo>
                <a:lnTo>
                  <a:pt x="4557397" y="326393"/>
                </a:lnTo>
                <a:cubicBezTo>
                  <a:pt x="4556971" y="332312"/>
                  <a:pt x="4556277" y="340172"/>
                  <a:pt x="4555289" y="350347"/>
                </a:cubicBezTo>
                <a:lnTo>
                  <a:pt x="4552525" y="387471"/>
                </a:lnTo>
                <a:lnTo>
                  <a:pt x="4555077" y="383559"/>
                </a:lnTo>
                <a:lnTo>
                  <a:pt x="4555877" y="381214"/>
                </a:lnTo>
                <a:cubicBezTo>
                  <a:pt x="4559162" y="371952"/>
                  <a:pt x="4562786" y="362663"/>
                  <a:pt x="4564141" y="362555"/>
                </a:cubicBezTo>
                <a:lnTo>
                  <a:pt x="4565453" y="378595"/>
                </a:lnTo>
                <a:lnTo>
                  <a:pt x="4571113" y="376838"/>
                </a:lnTo>
                <a:lnTo>
                  <a:pt x="4574974" y="374777"/>
                </a:lnTo>
                <a:lnTo>
                  <a:pt x="4587303" y="348385"/>
                </a:lnTo>
                <a:cubicBezTo>
                  <a:pt x="4595958" y="330035"/>
                  <a:pt x="4602447" y="317519"/>
                  <a:pt x="4595138" y="340749"/>
                </a:cubicBezTo>
                <a:lnTo>
                  <a:pt x="4586411" y="365701"/>
                </a:lnTo>
                <a:lnTo>
                  <a:pt x="4585851" y="379406"/>
                </a:lnTo>
                <a:cubicBezTo>
                  <a:pt x="4585411" y="385715"/>
                  <a:pt x="4584905" y="392669"/>
                  <a:pt x="4584809" y="398930"/>
                </a:cubicBezTo>
                <a:lnTo>
                  <a:pt x="4590868" y="370098"/>
                </a:lnTo>
                <a:lnTo>
                  <a:pt x="4591392" y="371668"/>
                </a:lnTo>
                <a:cubicBezTo>
                  <a:pt x="4593758" y="380670"/>
                  <a:pt x="4594315" y="387600"/>
                  <a:pt x="4593471" y="395887"/>
                </a:cubicBezTo>
                <a:lnTo>
                  <a:pt x="4591557" y="405665"/>
                </a:lnTo>
                <a:lnTo>
                  <a:pt x="4595234" y="406389"/>
                </a:lnTo>
                <a:cubicBezTo>
                  <a:pt x="4596539" y="406824"/>
                  <a:pt x="4597407" y="407361"/>
                  <a:pt x="4597401" y="407943"/>
                </a:cubicBezTo>
                <a:cubicBezTo>
                  <a:pt x="4601563" y="400452"/>
                  <a:pt x="4603023" y="392496"/>
                  <a:pt x="4604481" y="384830"/>
                </a:cubicBezTo>
                <a:lnTo>
                  <a:pt x="4606583" y="378473"/>
                </a:lnTo>
                <a:lnTo>
                  <a:pt x="4607579" y="367206"/>
                </a:lnTo>
                <a:lnTo>
                  <a:pt x="4610009" y="362057"/>
                </a:lnTo>
                <a:lnTo>
                  <a:pt x="4610729" y="351146"/>
                </a:lnTo>
                <a:cubicBezTo>
                  <a:pt x="4611253" y="342614"/>
                  <a:pt x="4611976" y="334345"/>
                  <a:pt x="4613686" y="326414"/>
                </a:cubicBezTo>
                <a:lnTo>
                  <a:pt x="4617905" y="313339"/>
                </a:lnTo>
                <a:lnTo>
                  <a:pt x="4619899" y="315080"/>
                </a:lnTo>
                <a:cubicBezTo>
                  <a:pt x="4613413" y="350841"/>
                  <a:pt x="4609570" y="379306"/>
                  <a:pt x="4630155" y="282239"/>
                </a:cubicBezTo>
                <a:cubicBezTo>
                  <a:pt x="4627043" y="289340"/>
                  <a:pt x="4620479" y="316945"/>
                  <a:pt x="4622717" y="316249"/>
                </a:cubicBezTo>
                <a:cubicBezTo>
                  <a:pt x="4620479" y="316945"/>
                  <a:pt x="4620479" y="316945"/>
                  <a:pt x="4619899" y="315080"/>
                </a:cubicBezTo>
                <a:cubicBezTo>
                  <a:pt x="4623821" y="294773"/>
                  <a:pt x="4629401" y="271906"/>
                  <a:pt x="4631641" y="271212"/>
                </a:cubicBezTo>
                <a:cubicBezTo>
                  <a:pt x="4629401" y="271906"/>
                  <a:pt x="4632393" y="281545"/>
                  <a:pt x="4632393" y="281545"/>
                </a:cubicBezTo>
                <a:cubicBezTo>
                  <a:pt x="4634130" y="287143"/>
                  <a:pt x="4636871" y="280155"/>
                  <a:pt x="4639283" y="287929"/>
                </a:cubicBezTo>
                <a:cubicBezTo>
                  <a:pt x="4638781" y="294222"/>
                  <a:pt x="4636521" y="311968"/>
                  <a:pt x="4635615" y="324861"/>
                </a:cubicBezTo>
                <a:lnTo>
                  <a:pt x="4633976" y="337891"/>
                </a:lnTo>
                <a:lnTo>
                  <a:pt x="4635162" y="335992"/>
                </a:lnTo>
                <a:cubicBezTo>
                  <a:pt x="4638083" y="328548"/>
                  <a:pt x="4640336" y="320530"/>
                  <a:pt x="4643371" y="312933"/>
                </a:cubicBezTo>
                <a:lnTo>
                  <a:pt x="4646300" y="305208"/>
                </a:lnTo>
                <a:lnTo>
                  <a:pt x="4649889" y="274666"/>
                </a:lnTo>
                <a:cubicBezTo>
                  <a:pt x="4651633" y="263812"/>
                  <a:pt x="4653864" y="252553"/>
                  <a:pt x="4656857" y="237818"/>
                </a:cubicBezTo>
                <a:cubicBezTo>
                  <a:pt x="4662033" y="221553"/>
                  <a:pt x="4662993" y="233869"/>
                  <a:pt x="4660525" y="249634"/>
                </a:cubicBezTo>
                <a:cubicBezTo>
                  <a:pt x="4660022" y="255925"/>
                  <a:pt x="4657411" y="256737"/>
                  <a:pt x="4658743" y="268936"/>
                </a:cubicBezTo>
                <a:lnTo>
                  <a:pt x="4659041" y="271608"/>
                </a:lnTo>
                <a:lnTo>
                  <a:pt x="4661041" y="266332"/>
                </a:lnTo>
                <a:cubicBezTo>
                  <a:pt x="4666435" y="251193"/>
                  <a:pt x="4672165" y="236317"/>
                  <a:pt x="4680721" y="221316"/>
                </a:cubicBezTo>
                <a:cubicBezTo>
                  <a:pt x="4676409" y="239659"/>
                  <a:pt x="4671350" y="255064"/>
                  <a:pt x="4666235" y="270472"/>
                </a:cubicBezTo>
                <a:lnTo>
                  <a:pt x="4660883" y="288225"/>
                </a:lnTo>
                <a:lnTo>
                  <a:pt x="4662466" y="302506"/>
                </a:lnTo>
                <a:lnTo>
                  <a:pt x="4659767" y="333247"/>
                </a:lnTo>
                <a:lnTo>
                  <a:pt x="4666651" y="331966"/>
                </a:lnTo>
                <a:lnTo>
                  <a:pt x="4668164" y="331669"/>
                </a:lnTo>
                <a:lnTo>
                  <a:pt x="4670582" y="322894"/>
                </a:lnTo>
                <a:lnTo>
                  <a:pt x="4670481" y="322561"/>
                </a:lnTo>
                <a:lnTo>
                  <a:pt x="4670621" y="322758"/>
                </a:lnTo>
                <a:lnTo>
                  <a:pt x="4670765" y="322235"/>
                </a:lnTo>
                <a:lnTo>
                  <a:pt x="4670481" y="322561"/>
                </a:lnTo>
                <a:cubicBezTo>
                  <a:pt x="4669226" y="318521"/>
                  <a:pt x="4668647" y="316653"/>
                  <a:pt x="4670887" y="315958"/>
                </a:cubicBezTo>
                <a:lnTo>
                  <a:pt x="4672227" y="317663"/>
                </a:lnTo>
                <a:lnTo>
                  <a:pt x="4678721" y="299059"/>
                </a:lnTo>
                <a:cubicBezTo>
                  <a:pt x="4681251" y="291356"/>
                  <a:pt x="4684164" y="284543"/>
                  <a:pt x="4688473" y="283043"/>
                </a:cubicBezTo>
                <a:cubicBezTo>
                  <a:pt x="4697093" y="280040"/>
                  <a:pt x="4679657" y="300776"/>
                  <a:pt x="4688345" y="292732"/>
                </a:cubicBezTo>
                <a:cubicBezTo>
                  <a:pt x="4699774" y="282150"/>
                  <a:pt x="4714201" y="250035"/>
                  <a:pt x="4699675" y="289515"/>
                </a:cubicBezTo>
                <a:lnTo>
                  <a:pt x="4686736" y="325764"/>
                </a:lnTo>
                <a:lnTo>
                  <a:pt x="4687353" y="327917"/>
                </a:lnTo>
                <a:lnTo>
                  <a:pt x="4688999" y="327594"/>
                </a:lnTo>
                <a:lnTo>
                  <a:pt x="4697177" y="325791"/>
                </a:lnTo>
                <a:lnTo>
                  <a:pt x="4701320" y="316671"/>
                </a:lnTo>
                <a:lnTo>
                  <a:pt x="4704245" y="292991"/>
                </a:lnTo>
                <a:cubicBezTo>
                  <a:pt x="4707411" y="286724"/>
                  <a:pt x="4708205" y="291251"/>
                  <a:pt x="4708091" y="298956"/>
                </a:cubicBezTo>
                <a:lnTo>
                  <a:pt x="4707673" y="305555"/>
                </a:lnTo>
                <a:lnTo>
                  <a:pt x="4704782" y="312176"/>
                </a:lnTo>
                <a:lnTo>
                  <a:pt x="4702313" y="318097"/>
                </a:lnTo>
                <a:lnTo>
                  <a:pt x="4701877" y="324754"/>
                </a:lnTo>
                <a:lnTo>
                  <a:pt x="4704675" y="324138"/>
                </a:lnTo>
                <a:lnTo>
                  <a:pt x="4708311" y="302472"/>
                </a:lnTo>
                <a:lnTo>
                  <a:pt x="4714491" y="295834"/>
                </a:lnTo>
                <a:cubicBezTo>
                  <a:pt x="4717991" y="293779"/>
                  <a:pt x="4712667" y="305816"/>
                  <a:pt x="4710171" y="315014"/>
                </a:cubicBezTo>
                <a:lnTo>
                  <a:pt x="4721065" y="290718"/>
                </a:lnTo>
                <a:lnTo>
                  <a:pt x="4721680" y="285928"/>
                </a:lnTo>
                <a:lnTo>
                  <a:pt x="4725903" y="278667"/>
                </a:lnTo>
                <a:lnTo>
                  <a:pt x="4726791" y="277939"/>
                </a:lnTo>
                <a:lnTo>
                  <a:pt x="4743100" y="241557"/>
                </a:lnTo>
                <a:cubicBezTo>
                  <a:pt x="4752237" y="216831"/>
                  <a:pt x="4761031" y="192130"/>
                  <a:pt x="4773995" y="168261"/>
                </a:cubicBezTo>
                <a:lnTo>
                  <a:pt x="4778035" y="159976"/>
                </a:lnTo>
                <a:lnTo>
                  <a:pt x="4778029" y="160514"/>
                </a:lnTo>
                <a:cubicBezTo>
                  <a:pt x="4778109" y="168672"/>
                  <a:pt x="4771545" y="196273"/>
                  <a:pt x="4772877" y="208474"/>
                </a:cubicBezTo>
                <a:cubicBezTo>
                  <a:pt x="4775463" y="224714"/>
                  <a:pt x="4778457" y="185606"/>
                  <a:pt x="4779537" y="181180"/>
                </a:cubicBezTo>
                <a:cubicBezTo>
                  <a:pt x="4780431" y="171870"/>
                  <a:pt x="4781307" y="164566"/>
                  <a:pt x="4782199" y="158195"/>
                </a:cubicBezTo>
                <a:lnTo>
                  <a:pt x="4783781" y="148199"/>
                </a:lnTo>
                <a:lnTo>
                  <a:pt x="4798605" y="117814"/>
                </a:lnTo>
                <a:lnTo>
                  <a:pt x="4800834" y="119346"/>
                </a:lnTo>
                <a:cubicBezTo>
                  <a:pt x="4800273" y="119520"/>
                  <a:pt x="4800445" y="118018"/>
                  <a:pt x="4801069" y="115556"/>
                </a:cubicBezTo>
                <a:lnTo>
                  <a:pt x="4803381" y="108027"/>
                </a:lnTo>
                <a:lnTo>
                  <a:pt x="4814462" y="85319"/>
                </a:lnTo>
                <a:lnTo>
                  <a:pt x="4813500" y="94280"/>
                </a:lnTo>
                <a:lnTo>
                  <a:pt x="4819739" y="95101"/>
                </a:lnTo>
                <a:lnTo>
                  <a:pt x="4811218" y="119630"/>
                </a:lnTo>
                <a:lnTo>
                  <a:pt x="4823701" y="95812"/>
                </a:lnTo>
                <a:lnTo>
                  <a:pt x="4823249" y="109874"/>
                </a:lnTo>
                <a:lnTo>
                  <a:pt x="4823415" y="115875"/>
                </a:lnTo>
                <a:lnTo>
                  <a:pt x="4789061" y="193787"/>
                </a:lnTo>
                <a:lnTo>
                  <a:pt x="4734813" y="335788"/>
                </a:lnTo>
                <a:lnTo>
                  <a:pt x="4731541" y="345396"/>
                </a:lnTo>
                <a:lnTo>
                  <a:pt x="4735819" y="347055"/>
                </a:lnTo>
                <a:lnTo>
                  <a:pt x="4737811" y="341485"/>
                </a:lnTo>
                <a:cubicBezTo>
                  <a:pt x="4746624" y="324140"/>
                  <a:pt x="4752921" y="292279"/>
                  <a:pt x="4763929" y="279408"/>
                </a:cubicBezTo>
                <a:cubicBezTo>
                  <a:pt x="4766673" y="276868"/>
                  <a:pt x="4772549" y="276403"/>
                  <a:pt x="4772580" y="274077"/>
                </a:cubicBezTo>
                <a:cubicBezTo>
                  <a:pt x="4778135" y="263959"/>
                  <a:pt x="4787136" y="232272"/>
                  <a:pt x="4795403" y="221940"/>
                </a:cubicBezTo>
                <a:cubicBezTo>
                  <a:pt x="4798634" y="216650"/>
                  <a:pt x="4806768" y="216008"/>
                  <a:pt x="4806768" y="216008"/>
                </a:cubicBezTo>
                <a:cubicBezTo>
                  <a:pt x="4806768" y="216008"/>
                  <a:pt x="4807575" y="214782"/>
                  <a:pt x="4808391" y="212927"/>
                </a:cubicBezTo>
                <a:lnTo>
                  <a:pt x="4809127" y="209911"/>
                </a:lnTo>
                <a:lnTo>
                  <a:pt x="4811511" y="205777"/>
                </a:lnTo>
                <a:lnTo>
                  <a:pt x="4812441" y="205589"/>
                </a:lnTo>
                <a:cubicBezTo>
                  <a:pt x="4812783" y="205271"/>
                  <a:pt x="4812791" y="204690"/>
                  <a:pt x="4812805" y="203528"/>
                </a:cubicBezTo>
                <a:lnTo>
                  <a:pt x="4811511" y="205777"/>
                </a:lnTo>
                <a:lnTo>
                  <a:pt x="4810063" y="206067"/>
                </a:lnTo>
                <a:cubicBezTo>
                  <a:pt x="4815548" y="200988"/>
                  <a:pt x="4821067" y="193583"/>
                  <a:pt x="4821067" y="193583"/>
                </a:cubicBezTo>
                <a:cubicBezTo>
                  <a:pt x="4829624" y="195232"/>
                  <a:pt x="4801215" y="226125"/>
                  <a:pt x="4798214" y="248047"/>
                </a:cubicBezTo>
                <a:cubicBezTo>
                  <a:pt x="4798183" y="250372"/>
                  <a:pt x="4800797" y="257523"/>
                  <a:pt x="4800765" y="259849"/>
                </a:cubicBezTo>
                <a:cubicBezTo>
                  <a:pt x="4797861" y="274403"/>
                  <a:pt x="4791757" y="291923"/>
                  <a:pt x="4786079" y="311343"/>
                </a:cubicBezTo>
                <a:lnTo>
                  <a:pt x="4784507" y="315234"/>
                </a:lnTo>
                <a:lnTo>
                  <a:pt x="4789282" y="305338"/>
                </a:lnTo>
                <a:lnTo>
                  <a:pt x="4788413" y="311184"/>
                </a:lnTo>
                <a:lnTo>
                  <a:pt x="4786953" y="324988"/>
                </a:lnTo>
                <a:lnTo>
                  <a:pt x="4792029" y="314620"/>
                </a:lnTo>
                <a:lnTo>
                  <a:pt x="4793925" y="315608"/>
                </a:lnTo>
                <a:lnTo>
                  <a:pt x="4797901" y="287214"/>
                </a:lnTo>
                <a:lnTo>
                  <a:pt x="4799671" y="283485"/>
                </a:lnTo>
                <a:cubicBezTo>
                  <a:pt x="4802934" y="276305"/>
                  <a:pt x="4806515" y="268037"/>
                  <a:pt x="4810835" y="257434"/>
                </a:cubicBezTo>
                <a:cubicBezTo>
                  <a:pt x="4812915" y="253786"/>
                  <a:pt x="4823169" y="227710"/>
                  <a:pt x="4826913" y="223169"/>
                </a:cubicBezTo>
                <a:lnTo>
                  <a:pt x="4827685" y="226372"/>
                </a:lnTo>
                <a:lnTo>
                  <a:pt x="4827759" y="227989"/>
                </a:lnTo>
                <a:lnTo>
                  <a:pt x="4823545" y="240743"/>
                </a:lnTo>
                <a:cubicBezTo>
                  <a:pt x="4817373" y="255878"/>
                  <a:pt x="4807215" y="274757"/>
                  <a:pt x="4805089" y="281894"/>
                </a:cubicBezTo>
                <a:lnTo>
                  <a:pt x="4794320" y="315812"/>
                </a:lnTo>
                <a:lnTo>
                  <a:pt x="4795757" y="316561"/>
                </a:lnTo>
                <a:cubicBezTo>
                  <a:pt x="4796680" y="318388"/>
                  <a:pt x="4797315" y="321250"/>
                  <a:pt x="4797749" y="324701"/>
                </a:cubicBezTo>
                <a:lnTo>
                  <a:pt x="4798079" y="333393"/>
                </a:lnTo>
                <a:lnTo>
                  <a:pt x="4802643" y="322040"/>
                </a:lnTo>
                <a:cubicBezTo>
                  <a:pt x="4811489" y="301981"/>
                  <a:pt x="4819849" y="284671"/>
                  <a:pt x="4822655" y="277479"/>
                </a:cubicBezTo>
                <a:cubicBezTo>
                  <a:pt x="4841477" y="237468"/>
                  <a:pt x="4858117" y="200143"/>
                  <a:pt x="4874350" y="163771"/>
                </a:cubicBezTo>
                <a:lnTo>
                  <a:pt x="4877805" y="156197"/>
                </a:lnTo>
                <a:lnTo>
                  <a:pt x="4878437" y="165141"/>
                </a:lnTo>
                <a:lnTo>
                  <a:pt x="4878939" y="168215"/>
                </a:lnTo>
                <a:lnTo>
                  <a:pt x="4868949" y="192124"/>
                </a:lnTo>
                <a:cubicBezTo>
                  <a:pt x="4862881" y="206931"/>
                  <a:pt x="4842995" y="242188"/>
                  <a:pt x="4842833" y="254202"/>
                </a:cubicBezTo>
                <a:cubicBezTo>
                  <a:pt x="4842771" y="258854"/>
                  <a:pt x="4850907" y="258212"/>
                  <a:pt x="4853973" y="265327"/>
                </a:cubicBezTo>
                <a:cubicBezTo>
                  <a:pt x="4856555" y="274802"/>
                  <a:pt x="4850616" y="279918"/>
                  <a:pt x="4845001" y="294689"/>
                </a:cubicBezTo>
                <a:cubicBezTo>
                  <a:pt x="4842129" y="306918"/>
                  <a:pt x="4841999" y="316609"/>
                  <a:pt x="4839189" y="324188"/>
                </a:cubicBezTo>
                <a:lnTo>
                  <a:pt x="4823587" y="365845"/>
                </a:lnTo>
                <a:lnTo>
                  <a:pt x="4823733" y="366053"/>
                </a:lnTo>
                <a:lnTo>
                  <a:pt x="4824874" y="362828"/>
                </a:lnTo>
                <a:cubicBezTo>
                  <a:pt x="4827437" y="356695"/>
                  <a:pt x="4830129" y="351620"/>
                  <a:pt x="4832998" y="348295"/>
                </a:cubicBezTo>
                <a:cubicBezTo>
                  <a:pt x="4835771" y="343431"/>
                  <a:pt x="4841648" y="342967"/>
                  <a:pt x="4844391" y="340428"/>
                </a:cubicBezTo>
                <a:cubicBezTo>
                  <a:pt x="4847170" y="335174"/>
                  <a:pt x="4850037" y="323331"/>
                  <a:pt x="4856045" y="313177"/>
                </a:cubicBezTo>
                <a:cubicBezTo>
                  <a:pt x="4858855" y="305598"/>
                  <a:pt x="4876029" y="270555"/>
                  <a:pt x="4870284" y="295014"/>
                </a:cubicBezTo>
                <a:cubicBezTo>
                  <a:pt x="4867373" y="309958"/>
                  <a:pt x="4855851" y="327517"/>
                  <a:pt x="4853046" y="334708"/>
                </a:cubicBezTo>
                <a:cubicBezTo>
                  <a:pt x="4849784" y="342323"/>
                  <a:pt x="4852851" y="349438"/>
                  <a:pt x="4852819" y="351764"/>
                </a:cubicBezTo>
                <a:lnTo>
                  <a:pt x="4846977" y="361757"/>
                </a:lnTo>
                <a:lnTo>
                  <a:pt x="4840389" y="413489"/>
                </a:lnTo>
                <a:lnTo>
                  <a:pt x="4841766" y="410135"/>
                </a:lnTo>
                <a:lnTo>
                  <a:pt x="4851767" y="382834"/>
                </a:lnTo>
                <a:lnTo>
                  <a:pt x="4856114" y="358008"/>
                </a:lnTo>
                <a:lnTo>
                  <a:pt x="4855553" y="372495"/>
                </a:lnTo>
                <a:lnTo>
                  <a:pt x="4858051" y="365676"/>
                </a:lnTo>
                <a:cubicBezTo>
                  <a:pt x="4862505" y="353323"/>
                  <a:pt x="4868317" y="340860"/>
                  <a:pt x="4874409" y="328375"/>
                </a:cubicBezTo>
                <a:lnTo>
                  <a:pt x="4878891" y="319084"/>
                </a:lnTo>
                <a:lnTo>
                  <a:pt x="4878621" y="321213"/>
                </a:lnTo>
                <a:lnTo>
                  <a:pt x="4876439" y="338868"/>
                </a:lnTo>
                <a:lnTo>
                  <a:pt x="4870120" y="354265"/>
                </a:lnTo>
                <a:lnTo>
                  <a:pt x="4864719" y="377037"/>
                </a:lnTo>
                <a:lnTo>
                  <a:pt x="4863127" y="381225"/>
                </a:lnTo>
                <a:lnTo>
                  <a:pt x="4866036" y="364153"/>
                </a:lnTo>
                <a:lnTo>
                  <a:pt x="4855249" y="389372"/>
                </a:lnTo>
                <a:cubicBezTo>
                  <a:pt x="4853353" y="396153"/>
                  <a:pt x="4854677" y="398469"/>
                  <a:pt x="4863153" y="389280"/>
                </a:cubicBezTo>
                <a:lnTo>
                  <a:pt x="4871941" y="373693"/>
                </a:lnTo>
                <a:lnTo>
                  <a:pt x="4866291" y="412433"/>
                </a:lnTo>
                <a:lnTo>
                  <a:pt x="4863866" y="430517"/>
                </a:lnTo>
                <a:lnTo>
                  <a:pt x="4864538" y="428597"/>
                </a:lnTo>
                <a:cubicBezTo>
                  <a:pt x="4864538" y="428597"/>
                  <a:pt x="4871165" y="407818"/>
                  <a:pt x="4875624" y="397338"/>
                </a:cubicBezTo>
                <a:lnTo>
                  <a:pt x="4876873" y="395177"/>
                </a:lnTo>
                <a:lnTo>
                  <a:pt x="4880355" y="375557"/>
                </a:lnTo>
                <a:cubicBezTo>
                  <a:pt x="4883347" y="360820"/>
                  <a:pt x="4884850" y="361377"/>
                  <a:pt x="4885457" y="367283"/>
                </a:cubicBezTo>
                <a:lnTo>
                  <a:pt x="4885352" y="376304"/>
                </a:lnTo>
                <a:lnTo>
                  <a:pt x="4885723" y="370564"/>
                </a:lnTo>
                <a:cubicBezTo>
                  <a:pt x="4885781" y="355726"/>
                  <a:pt x="4885217" y="342641"/>
                  <a:pt x="4891221" y="339779"/>
                </a:cubicBezTo>
                <a:lnTo>
                  <a:pt x="4893769" y="345307"/>
                </a:lnTo>
                <a:lnTo>
                  <a:pt x="4890749" y="368907"/>
                </a:lnTo>
                <a:lnTo>
                  <a:pt x="4884756" y="414177"/>
                </a:lnTo>
                <a:lnTo>
                  <a:pt x="4889040" y="405432"/>
                </a:lnTo>
                <a:cubicBezTo>
                  <a:pt x="4900910" y="380374"/>
                  <a:pt x="4920992" y="334791"/>
                  <a:pt x="4910027" y="369636"/>
                </a:cubicBezTo>
                <a:lnTo>
                  <a:pt x="4893719" y="428494"/>
                </a:lnTo>
                <a:lnTo>
                  <a:pt x="4891156" y="453426"/>
                </a:lnTo>
                <a:lnTo>
                  <a:pt x="4892993" y="445890"/>
                </a:lnTo>
                <a:cubicBezTo>
                  <a:pt x="4894487" y="440799"/>
                  <a:pt x="4896147" y="436942"/>
                  <a:pt x="4898308" y="435609"/>
                </a:cubicBezTo>
                <a:cubicBezTo>
                  <a:pt x="4898318" y="434931"/>
                  <a:pt x="4899199" y="434523"/>
                  <a:pt x="4900513" y="434329"/>
                </a:cubicBezTo>
                <a:lnTo>
                  <a:pt x="4902871" y="434331"/>
                </a:lnTo>
                <a:lnTo>
                  <a:pt x="4907144" y="411081"/>
                </a:lnTo>
                <a:lnTo>
                  <a:pt x="4918535" y="339412"/>
                </a:lnTo>
                <a:lnTo>
                  <a:pt x="4922321" y="330325"/>
                </a:lnTo>
                <a:cubicBezTo>
                  <a:pt x="4924424" y="327174"/>
                  <a:pt x="4926354" y="325908"/>
                  <a:pt x="4927915" y="327773"/>
                </a:cubicBezTo>
                <a:lnTo>
                  <a:pt x="4928389" y="330041"/>
                </a:lnTo>
                <a:lnTo>
                  <a:pt x="4933449" y="293628"/>
                </a:lnTo>
                <a:cubicBezTo>
                  <a:pt x="4933449" y="293628"/>
                  <a:pt x="4932139" y="264376"/>
                  <a:pt x="4940387" y="265906"/>
                </a:cubicBezTo>
                <a:cubicBezTo>
                  <a:pt x="4943879" y="269252"/>
                  <a:pt x="4934377" y="312428"/>
                  <a:pt x="4934956" y="314294"/>
                </a:cubicBezTo>
                <a:cubicBezTo>
                  <a:pt x="4932733" y="336119"/>
                  <a:pt x="4930289" y="356905"/>
                  <a:pt x="4927964" y="377910"/>
                </a:cubicBezTo>
                <a:lnTo>
                  <a:pt x="4926578" y="392244"/>
                </a:lnTo>
                <a:lnTo>
                  <a:pt x="4933757" y="387285"/>
                </a:lnTo>
                <a:lnTo>
                  <a:pt x="4942012" y="316109"/>
                </a:lnTo>
                <a:cubicBezTo>
                  <a:pt x="4945037" y="290114"/>
                  <a:pt x="4948027" y="262852"/>
                  <a:pt x="4950461" y="233804"/>
                </a:cubicBezTo>
                <a:cubicBezTo>
                  <a:pt x="4950461" y="233804"/>
                  <a:pt x="4953629" y="203164"/>
                  <a:pt x="4957605" y="208065"/>
                </a:cubicBezTo>
                <a:lnTo>
                  <a:pt x="4957049" y="216372"/>
                </a:lnTo>
                <a:lnTo>
                  <a:pt x="4952968" y="227695"/>
                </a:lnTo>
                <a:cubicBezTo>
                  <a:pt x="4951525" y="232165"/>
                  <a:pt x="4950617" y="235771"/>
                  <a:pt x="4950784" y="237451"/>
                </a:cubicBezTo>
                <a:lnTo>
                  <a:pt x="4954835" y="235755"/>
                </a:lnTo>
                <a:lnTo>
                  <a:pt x="4954436" y="238707"/>
                </a:lnTo>
                <a:cubicBezTo>
                  <a:pt x="4953277" y="234974"/>
                  <a:pt x="4948935" y="269730"/>
                  <a:pt x="4956021" y="267530"/>
                </a:cubicBezTo>
                <a:cubicBezTo>
                  <a:pt x="4958259" y="266836"/>
                  <a:pt x="4960366" y="232775"/>
                  <a:pt x="4960769" y="226173"/>
                </a:cubicBezTo>
                <a:lnTo>
                  <a:pt x="4961143" y="223589"/>
                </a:lnTo>
                <a:lnTo>
                  <a:pt x="4961311" y="223256"/>
                </a:lnTo>
                <a:lnTo>
                  <a:pt x="4964345" y="215329"/>
                </a:lnTo>
                <a:lnTo>
                  <a:pt x="4959979" y="274355"/>
                </a:lnTo>
                <a:lnTo>
                  <a:pt x="4951634" y="360437"/>
                </a:lnTo>
                <a:lnTo>
                  <a:pt x="4955115" y="350657"/>
                </a:lnTo>
                <a:lnTo>
                  <a:pt x="4963401" y="282412"/>
                </a:lnTo>
                <a:cubicBezTo>
                  <a:pt x="4966297" y="253858"/>
                  <a:pt x="4969556" y="225492"/>
                  <a:pt x="4975677" y="200410"/>
                </a:cubicBezTo>
                <a:cubicBezTo>
                  <a:pt x="4976206" y="226495"/>
                  <a:pt x="4972845" y="256513"/>
                  <a:pt x="4968767" y="287351"/>
                </a:cubicBezTo>
                <a:lnTo>
                  <a:pt x="4963951" y="326814"/>
                </a:lnTo>
                <a:lnTo>
                  <a:pt x="4975111" y="297384"/>
                </a:lnTo>
                <a:lnTo>
                  <a:pt x="4977465" y="279964"/>
                </a:lnTo>
                <a:cubicBezTo>
                  <a:pt x="4977553" y="284198"/>
                  <a:pt x="4977886" y="287249"/>
                  <a:pt x="4977735" y="289893"/>
                </a:cubicBezTo>
                <a:lnTo>
                  <a:pt x="4975151" y="297273"/>
                </a:lnTo>
                <a:lnTo>
                  <a:pt x="4975931" y="295219"/>
                </a:lnTo>
                <a:cubicBezTo>
                  <a:pt x="4981326" y="280080"/>
                  <a:pt x="4987056" y="265203"/>
                  <a:pt x="4995610" y="250201"/>
                </a:cubicBezTo>
                <a:cubicBezTo>
                  <a:pt x="4991301" y="268546"/>
                  <a:pt x="4986242" y="283950"/>
                  <a:pt x="4981125" y="299358"/>
                </a:cubicBezTo>
                <a:lnTo>
                  <a:pt x="4972379" y="328374"/>
                </a:lnTo>
                <a:lnTo>
                  <a:pt x="4969096" y="365655"/>
                </a:lnTo>
                <a:lnTo>
                  <a:pt x="4966355" y="390615"/>
                </a:lnTo>
                <a:lnTo>
                  <a:pt x="4971633" y="388776"/>
                </a:lnTo>
                <a:cubicBezTo>
                  <a:pt x="4979931" y="376118"/>
                  <a:pt x="4982833" y="361561"/>
                  <a:pt x="4986159" y="349296"/>
                </a:cubicBezTo>
                <a:cubicBezTo>
                  <a:pt x="4991713" y="339178"/>
                  <a:pt x="4994745" y="314932"/>
                  <a:pt x="5003363" y="311927"/>
                </a:cubicBezTo>
                <a:cubicBezTo>
                  <a:pt x="5011983" y="308925"/>
                  <a:pt x="4994548" y="329662"/>
                  <a:pt x="5003235" y="321617"/>
                </a:cubicBezTo>
                <a:cubicBezTo>
                  <a:pt x="5014665" y="311036"/>
                  <a:pt x="5029093" y="278920"/>
                  <a:pt x="5014566" y="318401"/>
                </a:cubicBezTo>
                <a:cubicBezTo>
                  <a:pt x="5005595" y="347762"/>
                  <a:pt x="4996845" y="360456"/>
                  <a:pt x="4990971" y="394606"/>
                </a:cubicBezTo>
                <a:cubicBezTo>
                  <a:pt x="4997485" y="388574"/>
                  <a:pt x="5008845" y="362122"/>
                  <a:pt x="5016461" y="345005"/>
                </a:cubicBezTo>
                <a:lnTo>
                  <a:pt x="5017474" y="342845"/>
                </a:lnTo>
                <a:lnTo>
                  <a:pt x="5015051" y="379922"/>
                </a:lnTo>
                <a:lnTo>
                  <a:pt x="5023202" y="331357"/>
                </a:lnTo>
                <a:lnTo>
                  <a:pt x="5029381" y="324720"/>
                </a:lnTo>
                <a:cubicBezTo>
                  <a:pt x="5032881" y="322665"/>
                  <a:pt x="5027555" y="334702"/>
                  <a:pt x="5025063" y="343900"/>
                </a:cubicBezTo>
                <a:cubicBezTo>
                  <a:pt x="5053698" y="295951"/>
                  <a:pt x="5062960" y="244884"/>
                  <a:pt x="5088883" y="197145"/>
                </a:cubicBezTo>
                <a:lnTo>
                  <a:pt x="5092925" y="188863"/>
                </a:lnTo>
                <a:lnTo>
                  <a:pt x="5092919" y="189399"/>
                </a:lnTo>
                <a:cubicBezTo>
                  <a:pt x="5092999" y="197555"/>
                  <a:pt x="5086435" y="225159"/>
                  <a:pt x="5087768" y="237361"/>
                </a:cubicBezTo>
                <a:cubicBezTo>
                  <a:pt x="5090355" y="253601"/>
                  <a:pt x="5093348" y="214491"/>
                  <a:pt x="5094427" y="210067"/>
                </a:cubicBezTo>
                <a:cubicBezTo>
                  <a:pt x="5095321" y="200756"/>
                  <a:pt x="5096197" y="193452"/>
                  <a:pt x="5097091" y="187081"/>
                </a:cubicBezTo>
                <a:lnTo>
                  <a:pt x="5098673" y="177086"/>
                </a:lnTo>
                <a:lnTo>
                  <a:pt x="5113497" y="146702"/>
                </a:lnTo>
                <a:lnTo>
                  <a:pt x="5115723" y="148233"/>
                </a:lnTo>
                <a:cubicBezTo>
                  <a:pt x="5115164" y="148407"/>
                  <a:pt x="5115336" y="146904"/>
                  <a:pt x="5115959" y="144441"/>
                </a:cubicBezTo>
                <a:lnTo>
                  <a:pt x="5118273" y="136913"/>
                </a:lnTo>
                <a:lnTo>
                  <a:pt x="5129353" y="114205"/>
                </a:lnTo>
                <a:lnTo>
                  <a:pt x="5128391" y="123166"/>
                </a:lnTo>
                <a:lnTo>
                  <a:pt x="5134629" y="123986"/>
                </a:lnTo>
                <a:lnTo>
                  <a:pt x="5126109" y="148517"/>
                </a:lnTo>
                <a:lnTo>
                  <a:pt x="5138591" y="124698"/>
                </a:lnTo>
                <a:lnTo>
                  <a:pt x="5138141" y="138761"/>
                </a:lnTo>
                <a:lnTo>
                  <a:pt x="5138307" y="144763"/>
                </a:lnTo>
                <a:lnTo>
                  <a:pt x="5103953" y="222674"/>
                </a:lnTo>
                <a:cubicBezTo>
                  <a:pt x="5082215" y="273854"/>
                  <a:pt x="5061885" y="325311"/>
                  <a:pt x="5044471" y="378379"/>
                </a:cubicBezTo>
                <a:cubicBezTo>
                  <a:pt x="5043048" y="383331"/>
                  <a:pt x="5036545" y="397009"/>
                  <a:pt x="5031061" y="410316"/>
                </a:cubicBezTo>
                <a:lnTo>
                  <a:pt x="5030440" y="412036"/>
                </a:lnTo>
                <a:lnTo>
                  <a:pt x="5030639" y="432393"/>
                </a:lnTo>
                <a:lnTo>
                  <a:pt x="5035671" y="420675"/>
                </a:lnTo>
                <a:lnTo>
                  <a:pt x="5036741" y="411734"/>
                </a:lnTo>
                <a:lnTo>
                  <a:pt x="5040957" y="398658"/>
                </a:lnTo>
                <a:lnTo>
                  <a:pt x="5042954" y="400399"/>
                </a:lnTo>
                <a:lnTo>
                  <a:pt x="5042682" y="401943"/>
                </a:lnTo>
                <a:lnTo>
                  <a:pt x="5043119" y="400724"/>
                </a:lnTo>
                <a:lnTo>
                  <a:pt x="5042954" y="400399"/>
                </a:lnTo>
                <a:cubicBezTo>
                  <a:pt x="5046876" y="380092"/>
                  <a:pt x="5052457" y="357225"/>
                  <a:pt x="5054694" y="356530"/>
                </a:cubicBezTo>
                <a:cubicBezTo>
                  <a:pt x="5053574" y="356877"/>
                  <a:pt x="5053765" y="359461"/>
                  <a:pt x="5054233" y="361958"/>
                </a:cubicBezTo>
                <a:lnTo>
                  <a:pt x="5054927" y="364964"/>
                </a:lnTo>
                <a:lnTo>
                  <a:pt x="5058954" y="355164"/>
                </a:lnTo>
                <a:cubicBezTo>
                  <a:pt x="5064957" y="338282"/>
                  <a:pt x="5070561" y="317947"/>
                  <a:pt x="5078819" y="308293"/>
                </a:cubicBezTo>
                <a:cubicBezTo>
                  <a:pt x="5081563" y="305753"/>
                  <a:pt x="5087439" y="305289"/>
                  <a:pt x="5087469" y="302965"/>
                </a:cubicBezTo>
                <a:cubicBezTo>
                  <a:pt x="5093024" y="292844"/>
                  <a:pt x="5102027" y="261157"/>
                  <a:pt x="5110292" y="250825"/>
                </a:cubicBezTo>
                <a:cubicBezTo>
                  <a:pt x="5113524" y="245538"/>
                  <a:pt x="5121659" y="244895"/>
                  <a:pt x="5121659" y="244895"/>
                </a:cubicBezTo>
                <a:cubicBezTo>
                  <a:pt x="5121659" y="244895"/>
                  <a:pt x="5122465" y="243669"/>
                  <a:pt x="5123282" y="241812"/>
                </a:cubicBezTo>
                <a:lnTo>
                  <a:pt x="5124017" y="238798"/>
                </a:lnTo>
                <a:lnTo>
                  <a:pt x="5126401" y="234662"/>
                </a:lnTo>
                <a:lnTo>
                  <a:pt x="5127330" y="234476"/>
                </a:lnTo>
                <a:cubicBezTo>
                  <a:pt x="5127673" y="234158"/>
                  <a:pt x="5127681" y="233577"/>
                  <a:pt x="5127696" y="232414"/>
                </a:cubicBezTo>
                <a:lnTo>
                  <a:pt x="5126401" y="234662"/>
                </a:lnTo>
                <a:lnTo>
                  <a:pt x="5124953" y="234955"/>
                </a:lnTo>
                <a:cubicBezTo>
                  <a:pt x="5130439" y="229873"/>
                  <a:pt x="5135956" y="222469"/>
                  <a:pt x="5135956" y="222469"/>
                </a:cubicBezTo>
                <a:cubicBezTo>
                  <a:pt x="5144515" y="224117"/>
                  <a:pt x="5116107" y="255013"/>
                  <a:pt x="5113103" y="276932"/>
                </a:cubicBezTo>
                <a:cubicBezTo>
                  <a:pt x="5113073" y="279258"/>
                  <a:pt x="5115687" y="286409"/>
                  <a:pt x="5115655" y="288733"/>
                </a:cubicBezTo>
                <a:cubicBezTo>
                  <a:pt x="5112751" y="303290"/>
                  <a:pt x="5106647" y="320810"/>
                  <a:pt x="5100969" y="340229"/>
                </a:cubicBezTo>
                <a:cubicBezTo>
                  <a:pt x="5099563" y="344021"/>
                  <a:pt x="5092334" y="361434"/>
                  <a:pt x="5085448" y="378192"/>
                </a:cubicBezTo>
                <a:lnTo>
                  <a:pt x="5085427" y="378245"/>
                </a:lnTo>
                <a:lnTo>
                  <a:pt x="5085521" y="387826"/>
                </a:lnTo>
                <a:lnTo>
                  <a:pt x="5083793" y="407503"/>
                </a:lnTo>
                <a:lnTo>
                  <a:pt x="5085424" y="406417"/>
                </a:lnTo>
                <a:cubicBezTo>
                  <a:pt x="5086921" y="405300"/>
                  <a:pt x="5088149" y="404261"/>
                  <a:pt x="5088835" y="403529"/>
                </a:cubicBezTo>
                <a:cubicBezTo>
                  <a:pt x="5091611" y="398663"/>
                  <a:pt x="5108915" y="353931"/>
                  <a:pt x="5100391" y="383642"/>
                </a:cubicBezTo>
                <a:cubicBezTo>
                  <a:pt x="5091387" y="415330"/>
                  <a:pt x="5114723" y="358504"/>
                  <a:pt x="5117533" y="350926"/>
                </a:cubicBezTo>
                <a:cubicBezTo>
                  <a:pt x="5126381" y="330866"/>
                  <a:pt x="5134739" y="313558"/>
                  <a:pt x="5137545" y="306366"/>
                </a:cubicBezTo>
                <a:cubicBezTo>
                  <a:pt x="5156368" y="266353"/>
                  <a:pt x="5173009" y="229031"/>
                  <a:pt x="5189243" y="192657"/>
                </a:cubicBezTo>
                <a:lnTo>
                  <a:pt x="5192695" y="185085"/>
                </a:lnTo>
                <a:lnTo>
                  <a:pt x="5193327" y="194027"/>
                </a:lnTo>
                <a:lnTo>
                  <a:pt x="5193830" y="197101"/>
                </a:lnTo>
                <a:lnTo>
                  <a:pt x="5183839" y="221010"/>
                </a:lnTo>
                <a:cubicBezTo>
                  <a:pt x="5177772" y="235817"/>
                  <a:pt x="5157885" y="271074"/>
                  <a:pt x="5157723" y="283090"/>
                </a:cubicBezTo>
                <a:cubicBezTo>
                  <a:pt x="5157661" y="287740"/>
                  <a:pt x="5165797" y="287098"/>
                  <a:pt x="5168864" y="294213"/>
                </a:cubicBezTo>
                <a:cubicBezTo>
                  <a:pt x="5171446" y="303689"/>
                  <a:pt x="5165507" y="308803"/>
                  <a:pt x="5159891" y="323574"/>
                </a:cubicBezTo>
                <a:cubicBezTo>
                  <a:pt x="5157021" y="335803"/>
                  <a:pt x="5156891" y="345495"/>
                  <a:pt x="5154081" y="353073"/>
                </a:cubicBezTo>
                <a:lnTo>
                  <a:pt x="5150699" y="361911"/>
                </a:lnTo>
                <a:lnTo>
                  <a:pt x="5150975" y="361583"/>
                </a:lnTo>
                <a:cubicBezTo>
                  <a:pt x="5151554" y="361090"/>
                  <a:pt x="5152029" y="360930"/>
                  <a:pt x="5152365" y="361195"/>
                </a:cubicBezTo>
                <a:cubicBezTo>
                  <a:pt x="5153146" y="361810"/>
                  <a:pt x="5152998" y="364411"/>
                  <a:pt x="5152286" y="368085"/>
                </a:cubicBezTo>
                <a:lnTo>
                  <a:pt x="5150599" y="374897"/>
                </a:lnTo>
                <a:lnTo>
                  <a:pt x="5153595" y="372375"/>
                </a:lnTo>
                <a:cubicBezTo>
                  <a:pt x="5155754" y="371334"/>
                  <a:pt x="5157909" y="370582"/>
                  <a:pt x="5159282" y="369313"/>
                </a:cubicBezTo>
                <a:cubicBezTo>
                  <a:pt x="5162061" y="364060"/>
                  <a:pt x="5164927" y="352216"/>
                  <a:pt x="5170934" y="342062"/>
                </a:cubicBezTo>
                <a:lnTo>
                  <a:pt x="5177997" y="327637"/>
                </a:lnTo>
                <a:lnTo>
                  <a:pt x="5176178" y="337582"/>
                </a:lnTo>
                <a:lnTo>
                  <a:pt x="5173942" y="351738"/>
                </a:lnTo>
                <a:lnTo>
                  <a:pt x="5167937" y="363595"/>
                </a:lnTo>
                <a:cubicBezTo>
                  <a:pt x="5164674" y="371209"/>
                  <a:pt x="5167739" y="378326"/>
                  <a:pt x="5167709" y="380651"/>
                </a:cubicBezTo>
                <a:cubicBezTo>
                  <a:pt x="5164483" y="385552"/>
                  <a:pt x="5161733" y="388479"/>
                  <a:pt x="5158929" y="395669"/>
                </a:cubicBezTo>
                <a:lnTo>
                  <a:pt x="5158917" y="396580"/>
                </a:lnTo>
                <a:lnTo>
                  <a:pt x="5160489" y="393240"/>
                </a:lnTo>
                <a:cubicBezTo>
                  <a:pt x="5166073" y="382829"/>
                  <a:pt x="5165926" y="393810"/>
                  <a:pt x="5165926" y="393810"/>
                </a:cubicBezTo>
                <a:cubicBezTo>
                  <a:pt x="5165797" y="403501"/>
                  <a:pt x="5154659" y="426062"/>
                  <a:pt x="5154595" y="430714"/>
                </a:cubicBezTo>
                <a:cubicBezTo>
                  <a:pt x="5154595" y="430714"/>
                  <a:pt x="5155944" y="431189"/>
                  <a:pt x="5157965" y="431949"/>
                </a:cubicBezTo>
                <a:lnTo>
                  <a:pt x="5158979" y="432352"/>
                </a:lnTo>
                <a:lnTo>
                  <a:pt x="5164638" y="416116"/>
                </a:lnTo>
                <a:lnTo>
                  <a:pt x="5164719" y="415905"/>
                </a:lnTo>
                <a:lnTo>
                  <a:pt x="5159920" y="471363"/>
                </a:lnTo>
                <a:cubicBezTo>
                  <a:pt x="5164289" y="499496"/>
                  <a:pt x="5170039" y="495744"/>
                  <a:pt x="5175446" y="479186"/>
                </a:cubicBezTo>
                <a:lnTo>
                  <a:pt x="5179099" y="463853"/>
                </a:lnTo>
                <a:lnTo>
                  <a:pt x="5183401" y="454673"/>
                </a:lnTo>
                <a:lnTo>
                  <a:pt x="5187603" y="444717"/>
                </a:lnTo>
                <a:lnTo>
                  <a:pt x="5195246" y="404442"/>
                </a:lnTo>
                <a:cubicBezTo>
                  <a:pt x="5199735" y="382340"/>
                  <a:pt x="5200869" y="394642"/>
                  <a:pt x="5200659" y="407797"/>
                </a:cubicBezTo>
                <a:lnTo>
                  <a:pt x="5200263" y="415995"/>
                </a:lnTo>
                <a:lnTo>
                  <a:pt x="5203607" y="408743"/>
                </a:lnTo>
                <a:lnTo>
                  <a:pt x="5205801" y="404198"/>
                </a:lnTo>
                <a:lnTo>
                  <a:pt x="5201927" y="425018"/>
                </a:lnTo>
                <a:cubicBezTo>
                  <a:pt x="5188175" y="495450"/>
                  <a:pt x="5158734" y="578374"/>
                  <a:pt x="5150066" y="651888"/>
                </a:cubicBezTo>
                <a:cubicBezTo>
                  <a:pt x="5146998" y="671746"/>
                  <a:pt x="5146459" y="680036"/>
                  <a:pt x="5147563" y="680634"/>
                </a:cubicBezTo>
                <a:cubicBezTo>
                  <a:pt x="5150875" y="682425"/>
                  <a:pt x="5168967" y="614989"/>
                  <a:pt x="5177909" y="583052"/>
                </a:cubicBezTo>
                <a:cubicBezTo>
                  <a:pt x="5183869" y="561762"/>
                  <a:pt x="5190519" y="538861"/>
                  <a:pt x="5195875" y="519521"/>
                </a:cubicBezTo>
                <a:lnTo>
                  <a:pt x="5196965" y="515412"/>
                </a:lnTo>
                <a:lnTo>
                  <a:pt x="5194880" y="530166"/>
                </a:lnTo>
                <a:cubicBezTo>
                  <a:pt x="5195217" y="531252"/>
                  <a:pt x="5194136" y="537982"/>
                  <a:pt x="5193530" y="544262"/>
                </a:cubicBezTo>
                <a:lnTo>
                  <a:pt x="5193353" y="548898"/>
                </a:lnTo>
                <a:lnTo>
                  <a:pt x="5195465" y="539096"/>
                </a:lnTo>
                <a:lnTo>
                  <a:pt x="5199027" y="507647"/>
                </a:lnTo>
                <a:lnTo>
                  <a:pt x="5202696" y="493830"/>
                </a:lnTo>
                <a:cubicBezTo>
                  <a:pt x="5204481" y="486587"/>
                  <a:pt x="5205697" y="480881"/>
                  <a:pt x="5206095" y="477358"/>
                </a:cubicBezTo>
                <a:cubicBezTo>
                  <a:pt x="5209176" y="472277"/>
                  <a:pt x="5213927" y="464441"/>
                  <a:pt x="5218293" y="457242"/>
                </a:cubicBezTo>
                <a:lnTo>
                  <a:pt x="5225907" y="444691"/>
                </a:lnTo>
                <a:lnTo>
                  <a:pt x="5225827" y="445980"/>
                </a:lnTo>
                <a:lnTo>
                  <a:pt x="5226279" y="444077"/>
                </a:lnTo>
                <a:lnTo>
                  <a:pt x="5226962" y="442950"/>
                </a:lnTo>
                <a:lnTo>
                  <a:pt x="5226680" y="452461"/>
                </a:lnTo>
                <a:lnTo>
                  <a:pt x="5226184" y="458960"/>
                </a:lnTo>
                <a:lnTo>
                  <a:pt x="5227407" y="456460"/>
                </a:lnTo>
                <a:lnTo>
                  <a:pt x="5231367" y="449119"/>
                </a:lnTo>
                <a:lnTo>
                  <a:pt x="5233803" y="428363"/>
                </a:lnTo>
                <a:lnTo>
                  <a:pt x="5238962" y="390448"/>
                </a:lnTo>
                <a:lnTo>
                  <a:pt x="5242111" y="386692"/>
                </a:lnTo>
                <a:lnTo>
                  <a:pt x="5245941" y="378718"/>
                </a:lnTo>
                <a:lnTo>
                  <a:pt x="5242855" y="406794"/>
                </a:lnTo>
                <a:lnTo>
                  <a:pt x="5239458" y="441916"/>
                </a:lnTo>
                <a:lnTo>
                  <a:pt x="5241062" y="443162"/>
                </a:lnTo>
                <a:cubicBezTo>
                  <a:pt x="5242248" y="444628"/>
                  <a:pt x="5243535" y="446584"/>
                  <a:pt x="5244723" y="448475"/>
                </a:cubicBezTo>
                <a:lnTo>
                  <a:pt x="5245069" y="449030"/>
                </a:lnTo>
                <a:lnTo>
                  <a:pt x="5246033" y="440730"/>
                </a:lnTo>
                <a:cubicBezTo>
                  <a:pt x="5247144" y="430247"/>
                  <a:pt x="5247834" y="421356"/>
                  <a:pt x="5248241" y="419697"/>
                </a:cubicBezTo>
                <a:lnTo>
                  <a:pt x="5257077" y="338620"/>
                </a:lnTo>
                <a:lnTo>
                  <a:pt x="5259593" y="317510"/>
                </a:lnTo>
                <a:lnTo>
                  <a:pt x="5267197" y="285234"/>
                </a:lnTo>
                <a:lnTo>
                  <a:pt x="5267511" y="292316"/>
                </a:lnTo>
                <a:cubicBezTo>
                  <a:pt x="5268082" y="295207"/>
                  <a:pt x="5269141" y="296966"/>
                  <a:pt x="5270911" y="296417"/>
                </a:cubicBezTo>
                <a:cubicBezTo>
                  <a:pt x="5273149" y="295721"/>
                  <a:pt x="5275257" y="261662"/>
                  <a:pt x="5275661" y="255060"/>
                </a:cubicBezTo>
                <a:lnTo>
                  <a:pt x="5275891" y="253458"/>
                </a:lnTo>
                <a:lnTo>
                  <a:pt x="5279107" y="245952"/>
                </a:lnTo>
                <a:lnTo>
                  <a:pt x="5274871" y="303243"/>
                </a:lnTo>
                <a:lnTo>
                  <a:pt x="5270176" y="351654"/>
                </a:lnTo>
                <a:lnTo>
                  <a:pt x="5269893" y="353295"/>
                </a:lnTo>
                <a:cubicBezTo>
                  <a:pt x="5266883" y="365660"/>
                  <a:pt x="5263903" y="376305"/>
                  <a:pt x="5263107" y="383352"/>
                </a:cubicBezTo>
                <a:lnTo>
                  <a:pt x="5266536" y="389196"/>
                </a:lnTo>
                <a:lnTo>
                  <a:pt x="5265963" y="395106"/>
                </a:lnTo>
                <a:cubicBezTo>
                  <a:pt x="5265963" y="395106"/>
                  <a:pt x="5258469" y="403908"/>
                  <a:pt x="5264103" y="406250"/>
                </a:cubicBezTo>
                <a:cubicBezTo>
                  <a:pt x="5265700" y="406778"/>
                  <a:pt x="5267458" y="399926"/>
                  <a:pt x="5268451" y="394888"/>
                </a:cubicBezTo>
                <a:lnTo>
                  <a:pt x="5268753" y="392976"/>
                </a:lnTo>
                <a:lnTo>
                  <a:pt x="5270227" y="395488"/>
                </a:lnTo>
                <a:lnTo>
                  <a:pt x="5272902" y="404358"/>
                </a:lnTo>
                <a:lnTo>
                  <a:pt x="5272445" y="408092"/>
                </a:lnTo>
                <a:cubicBezTo>
                  <a:pt x="5271907" y="410305"/>
                  <a:pt x="5271362" y="416782"/>
                  <a:pt x="5271558" y="422516"/>
                </a:cubicBezTo>
                <a:lnTo>
                  <a:pt x="5271810" y="424498"/>
                </a:lnTo>
                <a:lnTo>
                  <a:pt x="5272089" y="423760"/>
                </a:lnTo>
                <a:lnTo>
                  <a:pt x="5273428" y="420399"/>
                </a:lnTo>
                <a:lnTo>
                  <a:pt x="5272354" y="428816"/>
                </a:lnTo>
                <a:lnTo>
                  <a:pt x="5272499" y="429935"/>
                </a:lnTo>
                <a:lnTo>
                  <a:pt x="5273983" y="431385"/>
                </a:lnTo>
                <a:lnTo>
                  <a:pt x="5273558" y="439423"/>
                </a:lnTo>
                <a:lnTo>
                  <a:pt x="5273141" y="441325"/>
                </a:lnTo>
                <a:lnTo>
                  <a:pt x="5271389" y="441572"/>
                </a:lnTo>
                <a:lnTo>
                  <a:pt x="5270315" y="444863"/>
                </a:lnTo>
                <a:lnTo>
                  <a:pt x="5270149" y="446150"/>
                </a:lnTo>
                <a:lnTo>
                  <a:pt x="5270613" y="450932"/>
                </a:lnTo>
                <a:lnTo>
                  <a:pt x="5270987" y="451152"/>
                </a:lnTo>
                <a:lnTo>
                  <a:pt x="5265546" y="475971"/>
                </a:lnTo>
                <a:cubicBezTo>
                  <a:pt x="5258608" y="502362"/>
                  <a:pt x="5249067" y="531978"/>
                  <a:pt x="5240414" y="559854"/>
                </a:cubicBezTo>
                <a:lnTo>
                  <a:pt x="5225457" y="611400"/>
                </a:lnTo>
                <a:lnTo>
                  <a:pt x="5225912" y="609000"/>
                </a:lnTo>
                <a:lnTo>
                  <a:pt x="5227071" y="603332"/>
                </a:lnTo>
                <a:cubicBezTo>
                  <a:pt x="5227264" y="602278"/>
                  <a:pt x="5227116" y="602850"/>
                  <a:pt x="5226745" y="604596"/>
                </a:cubicBezTo>
                <a:lnTo>
                  <a:pt x="5225912" y="609000"/>
                </a:lnTo>
                <a:lnTo>
                  <a:pt x="5225337" y="611815"/>
                </a:lnTo>
                <a:lnTo>
                  <a:pt x="5225457" y="611400"/>
                </a:lnTo>
                <a:lnTo>
                  <a:pt x="5222767" y="625605"/>
                </a:lnTo>
                <a:cubicBezTo>
                  <a:pt x="5219579" y="644232"/>
                  <a:pt x="5216583" y="667322"/>
                  <a:pt x="5221341" y="666154"/>
                </a:cubicBezTo>
                <a:cubicBezTo>
                  <a:pt x="5234587" y="667237"/>
                  <a:pt x="5238179" y="590642"/>
                  <a:pt x="5238179" y="590642"/>
                </a:cubicBezTo>
                <a:cubicBezTo>
                  <a:pt x="5249933" y="547381"/>
                  <a:pt x="5259249" y="508143"/>
                  <a:pt x="5268115" y="469647"/>
                </a:cubicBezTo>
                <a:lnTo>
                  <a:pt x="5272992" y="448779"/>
                </a:lnTo>
                <a:lnTo>
                  <a:pt x="5274011" y="445670"/>
                </a:lnTo>
                <a:cubicBezTo>
                  <a:pt x="5274553" y="443248"/>
                  <a:pt x="5274914" y="441076"/>
                  <a:pt x="5274914" y="441076"/>
                </a:cubicBezTo>
                <a:lnTo>
                  <a:pt x="5274789" y="441093"/>
                </a:lnTo>
                <a:lnTo>
                  <a:pt x="5282497" y="408107"/>
                </a:lnTo>
                <a:lnTo>
                  <a:pt x="5278173" y="447520"/>
                </a:lnTo>
                <a:lnTo>
                  <a:pt x="5279167" y="443327"/>
                </a:lnTo>
                <a:lnTo>
                  <a:pt x="5278294" y="465870"/>
                </a:lnTo>
                <a:lnTo>
                  <a:pt x="5285320" y="450581"/>
                </a:lnTo>
                <a:lnTo>
                  <a:pt x="5292219" y="431123"/>
                </a:lnTo>
                <a:lnTo>
                  <a:pt x="5293192" y="425424"/>
                </a:lnTo>
                <a:lnTo>
                  <a:pt x="5294319" y="423837"/>
                </a:lnTo>
                <a:cubicBezTo>
                  <a:pt x="5296163" y="421618"/>
                  <a:pt x="5297417" y="420599"/>
                  <a:pt x="5297401" y="421761"/>
                </a:cubicBezTo>
                <a:lnTo>
                  <a:pt x="5295619" y="433893"/>
                </a:lnTo>
                <a:lnTo>
                  <a:pt x="5295341" y="440598"/>
                </a:lnTo>
                <a:cubicBezTo>
                  <a:pt x="5294914" y="446516"/>
                  <a:pt x="5294221" y="454375"/>
                  <a:pt x="5293233" y="464552"/>
                </a:cubicBezTo>
                <a:cubicBezTo>
                  <a:pt x="5292563" y="479594"/>
                  <a:pt x="5291456" y="492563"/>
                  <a:pt x="5290249" y="504634"/>
                </a:cubicBezTo>
                <a:lnTo>
                  <a:pt x="5290064" y="506414"/>
                </a:lnTo>
                <a:lnTo>
                  <a:pt x="5293822" y="495418"/>
                </a:lnTo>
                <a:cubicBezTo>
                  <a:pt x="5297105" y="486157"/>
                  <a:pt x="5300730" y="476868"/>
                  <a:pt x="5302085" y="476761"/>
                </a:cubicBezTo>
                <a:lnTo>
                  <a:pt x="5304415" y="505229"/>
                </a:lnTo>
                <a:cubicBezTo>
                  <a:pt x="5307126" y="505016"/>
                  <a:pt x="5347701" y="408495"/>
                  <a:pt x="5333081" y="454952"/>
                </a:cubicBezTo>
                <a:lnTo>
                  <a:pt x="5324357" y="479906"/>
                </a:lnTo>
                <a:lnTo>
                  <a:pt x="5323795" y="493610"/>
                </a:lnTo>
                <a:cubicBezTo>
                  <a:pt x="5323355" y="499920"/>
                  <a:pt x="5322849" y="506872"/>
                  <a:pt x="5322754" y="513135"/>
                </a:cubicBezTo>
                <a:lnTo>
                  <a:pt x="5328812" y="484303"/>
                </a:lnTo>
                <a:lnTo>
                  <a:pt x="5329335" y="485873"/>
                </a:lnTo>
                <a:cubicBezTo>
                  <a:pt x="5331701" y="494874"/>
                  <a:pt x="5332258" y="501802"/>
                  <a:pt x="5331414" y="510091"/>
                </a:cubicBezTo>
                <a:lnTo>
                  <a:pt x="5329501" y="519869"/>
                </a:lnTo>
                <a:lnTo>
                  <a:pt x="5333178" y="520595"/>
                </a:lnTo>
                <a:cubicBezTo>
                  <a:pt x="5334485" y="521029"/>
                  <a:pt x="5335351" y="521565"/>
                  <a:pt x="5335343" y="522148"/>
                </a:cubicBezTo>
                <a:cubicBezTo>
                  <a:pt x="5343673" y="507164"/>
                  <a:pt x="5341187" y="490322"/>
                  <a:pt x="5349485" y="477664"/>
                </a:cubicBezTo>
                <a:lnTo>
                  <a:pt x="5352515" y="475570"/>
                </a:lnTo>
                <a:lnTo>
                  <a:pt x="5351399" y="482693"/>
                </a:lnTo>
                <a:cubicBezTo>
                  <a:pt x="5349438" y="498005"/>
                  <a:pt x="5350996" y="500361"/>
                  <a:pt x="5360369" y="471294"/>
                </a:cubicBezTo>
                <a:cubicBezTo>
                  <a:pt x="5383644" y="398530"/>
                  <a:pt x="5357455" y="512389"/>
                  <a:pt x="5356373" y="525634"/>
                </a:cubicBezTo>
                <a:cubicBezTo>
                  <a:pt x="5357862" y="534644"/>
                  <a:pt x="5369789" y="562728"/>
                  <a:pt x="5377953" y="560728"/>
                </a:cubicBezTo>
                <a:cubicBezTo>
                  <a:pt x="5381033" y="555647"/>
                  <a:pt x="5413215" y="395612"/>
                  <a:pt x="5417891" y="376440"/>
                </a:cubicBezTo>
                <a:lnTo>
                  <a:pt x="5432577" y="328127"/>
                </a:lnTo>
                <a:lnTo>
                  <a:pt x="5432719" y="329154"/>
                </a:lnTo>
                <a:cubicBezTo>
                  <a:pt x="5432035" y="339301"/>
                  <a:pt x="5429987" y="352709"/>
                  <a:pt x="5427227" y="367838"/>
                </a:cubicBezTo>
                <a:lnTo>
                  <a:pt x="5418903" y="409586"/>
                </a:lnTo>
                <a:lnTo>
                  <a:pt x="5426419" y="397247"/>
                </a:lnTo>
                <a:cubicBezTo>
                  <a:pt x="5435037" y="394243"/>
                  <a:pt x="5417602" y="414978"/>
                  <a:pt x="5426289" y="406937"/>
                </a:cubicBezTo>
                <a:cubicBezTo>
                  <a:pt x="5429145" y="404291"/>
                  <a:pt x="5432191" y="400299"/>
                  <a:pt x="5434924" y="396418"/>
                </a:cubicBezTo>
                <a:lnTo>
                  <a:pt x="5440383" y="388456"/>
                </a:lnTo>
                <a:lnTo>
                  <a:pt x="5444937" y="365380"/>
                </a:lnTo>
                <a:cubicBezTo>
                  <a:pt x="5451563" y="332295"/>
                  <a:pt x="5460591" y="303280"/>
                  <a:pt x="5480153" y="284441"/>
                </a:cubicBezTo>
                <a:cubicBezTo>
                  <a:pt x="5486156" y="281576"/>
                  <a:pt x="5495560" y="269114"/>
                  <a:pt x="5497129" y="264683"/>
                </a:cubicBezTo>
                <a:cubicBezTo>
                  <a:pt x="5496738" y="265791"/>
                  <a:pt x="5498284" y="265974"/>
                  <a:pt x="5500779" y="265533"/>
                </a:cubicBezTo>
                <a:lnTo>
                  <a:pt x="5504157" y="264484"/>
                </a:lnTo>
                <a:lnTo>
                  <a:pt x="5500411" y="280126"/>
                </a:lnTo>
                <a:cubicBezTo>
                  <a:pt x="5497727" y="291714"/>
                  <a:pt x="5495663" y="301683"/>
                  <a:pt x="5494995" y="308518"/>
                </a:cubicBezTo>
                <a:cubicBezTo>
                  <a:pt x="5491913" y="313599"/>
                  <a:pt x="5502922" y="320277"/>
                  <a:pt x="5504922" y="328440"/>
                </a:cubicBezTo>
                <a:cubicBezTo>
                  <a:pt x="5509328" y="367020"/>
                  <a:pt x="5478735" y="442297"/>
                  <a:pt x="5472743" y="488473"/>
                </a:cubicBezTo>
                <a:cubicBezTo>
                  <a:pt x="5460307" y="531902"/>
                  <a:pt x="5441708" y="585492"/>
                  <a:pt x="5431551" y="649993"/>
                </a:cubicBezTo>
                <a:cubicBezTo>
                  <a:pt x="5431551" y="649993"/>
                  <a:pt x="5429955" y="664085"/>
                  <a:pt x="5435883" y="667682"/>
                </a:cubicBezTo>
                <a:cubicBezTo>
                  <a:pt x="5455807" y="657755"/>
                  <a:pt x="5470469" y="538065"/>
                  <a:pt x="5478229" y="513810"/>
                </a:cubicBezTo>
                <a:cubicBezTo>
                  <a:pt x="5496843" y="447777"/>
                  <a:pt x="5513473" y="381914"/>
                  <a:pt x="5528711" y="316042"/>
                </a:cubicBezTo>
                <a:lnTo>
                  <a:pt x="5530039" y="309822"/>
                </a:lnTo>
                <a:lnTo>
                  <a:pt x="5531691" y="312668"/>
                </a:lnTo>
                <a:cubicBezTo>
                  <a:pt x="5525907" y="357171"/>
                  <a:pt x="5539261" y="305375"/>
                  <a:pt x="5544509" y="276474"/>
                </a:cubicBezTo>
                <a:lnTo>
                  <a:pt x="5542869" y="291623"/>
                </a:lnTo>
                <a:lnTo>
                  <a:pt x="5546750" y="270145"/>
                </a:lnTo>
                <a:lnTo>
                  <a:pt x="5544509" y="276474"/>
                </a:lnTo>
                <a:lnTo>
                  <a:pt x="5545415" y="266243"/>
                </a:lnTo>
                <a:lnTo>
                  <a:pt x="5533629" y="292968"/>
                </a:lnTo>
                <a:lnTo>
                  <a:pt x="5551017" y="211374"/>
                </a:lnTo>
                <a:lnTo>
                  <a:pt x="5552659" y="212498"/>
                </a:lnTo>
                <a:lnTo>
                  <a:pt x="5552668" y="212424"/>
                </a:lnTo>
                <a:lnTo>
                  <a:pt x="5551555" y="208845"/>
                </a:lnTo>
                <a:lnTo>
                  <a:pt x="5551628" y="208508"/>
                </a:lnTo>
                <a:lnTo>
                  <a:pt x="5553795" y="208793"/>
                </a:lnTo>
                <a:lnTo>
                  <a:pt x="5556913" y="199134"/>
                </a:lnTo>
                <a:lnTo>
                  <a:pt x="5558905" y="200875"/>
                </a:lnTo>
                <a:lnTo>
                  <a:pt x="5557473" y="209277"/>
                </a:lnTo>
                <a:lnTo>
                  <a:pt x="5557682" y="209305"/>
                </a:lnTo>
                <a:lnTo>
                  <a:pt x="5557262" y="210520"/>
                </a:lnTo>
                <a:lnTo>
                  <a:pt x="5555274" y="222177"/>
                </a:lnTo>
                <a:lnTo>
                  <a:pt x="5558795" y="215453"/>
                </a:lnTo>
                <a:lnTo>
                  <a:pt x="5562547" y="198779"/>
                </a:lnTo>
                <a:cubicBezTo>
                  <a:pt x="5564399" y="190338"/>
                  <a:pt x="5566591" y="180167"/>
                  <a:pt x="5569165" y="168033"/>
                </a:cubicBezTo>
                <a:cubicBezTo>
                  <a:pt x="5566053" y="175134"/>
                  <a:pt x="5559488" y="202740"/>
                  <a:pt x="5561725" y="202044"/>
                </a:cubicBezTo>
                <a:cubicBezTo>
                  <a:pt x="5559488" y="202740"/>
                  <a:pt x="5559488" y="202740"/>
                  <a:pt x="5558905" y="200875"/>
                </a:cubicBezTo>
                <a:cubicBezTo>
                  <a:pt x="5562831" y="180568"/>
                  <a:pt x="5568411" y="157700"/>
                  <a:pt x="5570647" y="157005"/>
                </a:cubicBezTo>
                <a:cubicBezTo>
                  <a:pt x="5568411" y="157700"/>
                  <a:pt x="5571401" y="167340"/>
                  <a:pt x="5571401" y="167340"/>
                </a:cubicBezTo>
                <a:cubicBezTo>
                  <a:pt x="5573138" y="172935"/>
                  <a:pt x="5575879" y="165949"/>
                  <a:pt x="5578291" y="173723"/>
                </a:cubicBezTo>
                <a:cubicBezTo>
                  <a:pt x="5577791" y="180015"/>
                  <a:pt x="5575527" y="197761"/>
                  <a:pt x="5574623" y="210656"/>
                </a:cubicBezTo>
                <a:cubicBezTo>
                  <a:pt x="5569985" y="249080"/>
                  <a:pt x="5565192" y="290624"/>
                  <a:pt x="5559367" y="331975"/>
                </a:cubicBezTo>
                <a:lnTo>
                  <a:pt x="5558260" y="338176"/>
                </a:lnTo>
                <a:lnTo>
                  <a:pt x="5558277" y="338411"/>
                </a:lnTo>
                <a:cubicBezTo>
                  <a:pt x="5558554" y="350394"/>
                  <a:pt x="5557903" y="359567"/>
                  <a:pt x="5555551" y="362683"/>
                </a:cubicBezTo>
                <a:lnTo>
                  <a:pt x="5551811" y="374326"/>
                </a:lnTo>
                <a:lnTo>
                  <a:pt x="5542299" y="427645"/>
                </a:lnTo>
                <a:lnTo>
                  <a:pt x="5552324" y="396452"/>
                </a:lnTo>
                <a:cubicBezTo>
                  <a:pt x="5555271" y="384611"/>
                  <a:pt x="5556717" y="373486"/>
                  <a:pt x="5555551" y="362683"/>
                </a:cubicBezTo>
                <a:lnTo>
                  <a:pt x="5561501" y="350382"/>
                </a:lnTo>
                <a:lnTo>
                  <a:pt x="5566991" y="318656"/>
                </a:lnTo>
                <a:cubicBezTo>
                  <a:pt x="5572837" y="278364"/>
                  <a:pt x="5578065" y="238221"/>
                  <a:pt x="5584853" y="194865"/>
                </a:cubicBezTo>
                <a:cubicBezTo>
                  <a:pt x="5586941" y="168652"/>
                  <a:pt x="5589879" y="153082"/>
                  <a:pt x="5595864" y="123612"/>
                </a:cubicBezTo>
                <a:cubicBezTo>
                  <a:pt x="5601041" y="107347"/>
                  <a:pt x="5602000" y="119662"/>
                  <a:pt x="5599531" y="135429"/>
                </a:cubicBezTo>
                <a:cubicBezTo>
                  <a:pt x="5599031" y="141719"/>
                  <a:pt x="5596421" y="142529"/>
                  <a:pt x="5597752" y="154730"/>
                </a:cubicBezTo>
                <a:cubicBezTo>
                  <a:pt x="5605395" y="171446"/>
                  <a:pt x="5599989" y="202783"/>
                  <a:pt x="5597900" y="228996"/>
                </a:cubicBezTo>
                <a:lnTo>
                  <a:pt x="5587881" y="308266"/>
                </a:lnTo>
                <a:lnTo>
                  <a:pt x="5576064" y="360723"/>
                </a:lnTo>
                <a:cubicBezTo>
                  <a:pt x="5569969" y="392503"/>
                  <a:pt x="5565283" y="424703"/>
                  <a:pt x="5563259" y="457648"/>
                </a:cubicBezTo>
                <a:cubicBezTo>
                  <a:pt x="5573251" y="427800"/>
                  <a:pt x="5580094" y="382134"/>
                  <a:pt x="5584261" y="434474"/>
                </a:cubicBezTo>
                <a:cubicBezTo>
                  <a:pt x="5581586" y="461812"/>
                  <a:pt x="5555912" y="574821"/>
                  <a:pt x="5562245" y="600673"/>
                </a:cubicBezTo>
                <a:cubicBezTo>
                  <a:pt x="5596767" y="520828"/>
                  <a:pt x="5596595" y="484816"/>
                  <a:pt x="5618511" y="412383"/>
                </a:cubicBezTo>
                <a:cubicBezTo>
                  <a:pt x="5643103" y="312618"/>
                  <a:pt x="5628269" y="396293"/>
                  <a:pt x="5636603" y="430305"/>
                </a:cubicBezTo>
                <a:cubicBezTo>
                  <a:pt x="5642937" y="456156"/>
                  <a:pt x="5636430" y="394294"/>
                  <a:pt x="5649444" y="409133"/>
                </a:cubicBezTo>
                <a:cubicBezTo>
                  <a:pt x="5662453" y="423974"/>
                  <a:pt x="5635692" y="479564"/>
                  <a:pt x="5633013" y="506900"/>
                </a:cubicBezTo>
                <a:cubicBezTo>
                  <a:pt x="5623019" y="536749"/>
                  <a:pt x="5609099" y="571168"/>
                  <a:pt x="5608423" y="606666"/>
                </a:cubicBezTo>
                <a:cubicBezTo>
                  <a:pt x="5608423" y="606666"/>
                  <a:pt x="5619433" y="613344"/>
                  <a:pt x="5621432" y="621508"/>
                </a:cubicBezTo>
                <a:cubicBezTo>
                  <a:pt x="5619835" y="635599"/>
                  <a:pt x="5605005" y="719274"/>
                  <a:pt x="5600327" y="738448"/>
                </a:cubicBezTo>
                <a:cubicBezTo>
                  <a:pt x="5597988" y="837810"/>
                  <a:pt x="5630170" y="677775"/>
                  <a:pt x="5641011" y="648440"/>
                </a:cubicBezTo>
                <a:cubicBezTo>
                  <a:pt x="5653681" y="591254"/>
                  <a:pt x="5660521" y="545592"/>
                  <a:pt x="5673362" y="524419"/>
                </a:cubicBezTo>
                <a:cubicBezTo>
                  <a:pt x="5705033" y="435896"/>
                  <a:pt x="5715705" y="370547"/>
                  <a:pt x="5748227" y="282541"/>
                </a:cubicBezTo>
                <a:cubicBezTo>
                  <a:pt x="5741555" y="364216"/>
                  <a:pt x="5713196" y="433897"/>
                  <a:pt x="5698365" y="517572"/>
                </a:cubicBezTo>
                <a:cubicBezTo>
                  <a:pt x="5689859" y="556431"/>
                  <a:pt x="5672851" y="595933"/>
                  <a:pt x="5681187" y="629944"/>
                </a:cubicBezTo>
                <a:cubicBezTo>
                  <a:pt x="5688267" y="641190"/>
                  <a:pt x="5693350" y="644271"/>
                  <a:pt x="5693117" y="658028"/>
                </a:cubicBezTo>
                <a:cubicBezTo>
                  <a:pt x="5692440" y="693528"/>
                  <a:pt x="5664757" y="727712"/>
                  <a:pt x="5660999" y="768292"/>
                </a:cubicBezTo>
                <a:cubicBezTo>
                  <a:pt x="5664081" y="763211"/>
                  <a:pt x="5693931" y="773205"/>
                  <a:pt x="5690337" y="779134"/>
                </a:cubicBezTo>
                <a:cubicBezTo>
                  <a:pt x="5700264" y="799054"/>
                  <a:pt x="5639659" y="898990"/>
                  <a:pt x="5662833" y="919994"/>
                </a:cubicBezTo>
                <a:cubicBezTo>
                  <a:pt x="5688001" y="878495"/>
                  <a:pt x="5679665" y="844483"/>
                  <a:pt x="5697183" y="804137"/>
                </a:cubicBezTo>
                <a:cubicBezTo>
                  <a:pt x="5723947" y="748547"/>
                  <a:pt x="5741697" y="694442"/>
                  <a:pt x="5756295" y="624524"/>
                </a:cubicBezTo>
                <a:cubicBezTo>
                  <a:pt x="5790133" y="509515"/>
                  <a:pt x="5740035" y="758304"/>
                  <a:pt x="5745117" y="761385"/>
                </a:cubicBezTo>
                <a:lnTo>
                  <a:pt x="5788205" y="701797"/>
                </a:lnTo>
                <a:cubicBezTo>
                  <a:pt x="5793289" y="704878"/>
                  <a:pt x="5766698" y="796481"/>
                  <a:pt x="5766698" y="796481"/>
                </a:cubicBezTo>
                <a:cubicBezTo>
                  <a:pt x="5759857" y="842145"/>
                  <a:pt x="5745015" y="855155"/>
                  <a:pt x="5745187" y="891167"/>
                </a:cubicBezTo>
                <a:cubicBezTo>
                  <a:pt x="5758027" y="869994"/>
                  <a:pt x="5782619" y="770228"/>
                  <a:pt x="5787701" y="773308"/>
                </a:cubicBezTo>
                <a:cubicBezTo>
                  <a:pt x="5792782" y="776391"/>
                  <a:pt x="5779200" y="882836"/>
                  <a:pt x="5808876" y="786149"/>
                </a:cubicBezTo>
                <a:cubicBezTo>
                  <a:pt x="5832789" y="721883"/>
                  <a:pt x="5836377" y="645289"/>
                  <a:pt x="5871817" y="586851"/>
                </a:cubicBezTo>
                <a:cubicBezTo>
                  <a:pt x="5877979" y="576689"/>
                  <a:pt x="5877237" y="661961"/>
                  <a:pt x="5867715" y="664292"/>
                </a:cubicBezTo>
                <a:cubicBezTo>
                  <a:pt x="5885401" y="659960"/>
                  <a:pt x="5907824" y="516017"/>
                  <a:pt x="5912501" y="496844"/>
                </a:cubicBezTo>
                <a:cubicBezTo>
                  <a:pt x="5928339" y="452584"/>
                  <a:pt x="5942905" y="407553"/>
                  <a:pt x="5955949" y="360731"/>
                </a:cubicBezTo>
                <a:lnTo>
                  <a:pt x="5964475" y="324259"/>
                </a:lnTo>
                <a:lnTo>
                  <a:pt x="5964963" y="323807"/>
                </a:lnTo>
                <a:lnTo>
                  <a:pt x="5965385" y="320365"/>
                </a:lnTo>
                <a:lnTo>
                  <a:pt x="5969495" y="302773"/>
                </a:lnTo>
                <a:lnTo>
                  <a:pt x="5969647" y="318188"/>
                </a:lnTo>
                <a:lnTo>
                  <a:pt x="5974678" y="306470"/>
                </a:lnTo>
                <a:lnTo>
                  <a:pt x="5975749" y="297528"/>
                </a:lnTo>
                <a:lnTo>
                  <a:pt x="5979964" y="284452"/>
                </a:lnTo>
                <a:lnTo>
                  <a:pt x="5981961" y="286194"/>
                </a:lnTo>
                <a:lnTo>
                  <a:pt x="5981691" y="287736"/>
                </a:lnTo>
                <a:lnTo>
                  <a:pt x="5982127" y="286518"/>
                </a:lnTo>
                <a:lnTo>
                  <a:pt x="5981961" y="286194"/>
                </a:lnTo>
                <a:cubicBezTo>
                  <a:pt x="5985883" y="265886"/>
                  <a:pt x="5991465" y="243020"/>
                  <a:pt x="5993701" y="242325"/>
                </a:cubicBezTo>
                <a:cubicBezTo>
                  <a:pt x="5992583" y="242672"/>
                  <a:pt x="5992772" y="245256"/>
                  <a:pt x="5993241" y="247751"/>
                </a:cubicBezTo>
                <a:lnTo>
                  <a:pt x="5993934" y="250757"/>
                </a:lnTo>
                <a:lnTo>
                  <a:pt x="5997962" y="240958"/>
                </a:lnTo>
                <a:lnTo>
                  <a:pt x="6004169" y="223099"/>
                </a:lnTo>
                <a:lnTo>
                  <a:pt x="5995321" y="269782"/>
                </a:lnTo>
                <a:cubicBezTo>
                  <a:pt x="5972064" y="383823"/>
                  <a:pt x="5945175" y="502179"/>
                  <a:pt x="5919246" y="615615"/>
                </a:cubicBezTo>
                <a:cubicBezTo>
                  <a:pt x="5910406" y="653114"/>
                  <a:pt x="5886145" y="754240"/>
                  <a:pt x="5908575" y="680964"/>
                </a:cubicBezTo>
                <a:cubicBezTo>
                  <a:pt x="5932490" y="616696"/>
                  <a:pt x="5912060" y="698137"/>
                  <a:pt x="5913825" y="720060"/>
                </a:cubicBezTo>
                <a:cubicBezTo>
                  <a:pt x="5916908" y="714978"/>
                  <a:pt x="5919991" y="709897"/>
                  <a:pt x="5923069" y="704815"/>
                </a:cubicBezTo>
                <a:cubicBezTo>
                  <a:pt x="5919991" y="709897"/>
                  <a:pt x="5957833" y="681876"/>
                  <a:pt x="5963762" y="685473"/>
                </a:cubicBezTo>
                <a:cubicBezTo>
                  <a:pt x="5973925" y="691636"/>
                  <a:pt x="5949737" y="813658"/>
                  <a:pt x="5945059" y="832828"/>
                </a:cubicBezTo>
                <a:cubicBezTo>
                  <a:pt x="5945401" y="904856"/>
                  <a:pt x="5992252" y="695800"/>
                  <a:pt x="6003261" y="702476"/>
                </a:cubicBezTo>
                <a:cubicBezTo>
                  <a:pt x="6016507" y="703559"/>
                  <a:pt x="5990085" y="831176"/>
                  <a:pt x="6008921" y="763827"/>
                </a:cubicBezTo>
                <a:cubicBezTo>
                  <a:pt x="6033681" y="700074"/>
                  <a:pt x="6062271" y="616632"/>
                  <a:pt x="6082700" y="535192"/>
                </a:cubicBezTo>
                <a:cubicBezTo>
                  <a:pt x="6089944" y="511784"/>
                  <a:pt x="6097127" y="429263"/>
                  <a:pt x="6111052" y="394845"/>
                </a:cubicBezTo>
                <a:cubicBezTo>
                  <a:pt x="6131649" y="349419"/>
                  <a:pt x="6105463" y="463276"/>
                  <a:pt x="6104381" y="476520"/>
                </a:cubicBezTo>
                <a:cubicBezTo>
                  <a:pt x="6081275" y="585297"/>
                  <a:pt x="6085275" y="601622"/>
                  <a:pt x="6061935" y="724158"/>
                </a:cubicBezTo>
                <a:cubicBezTo>
                  <a:pt x="6056177" y="756576"/>
                  <a:pt x="6049265" y="781344"/>
                  <a:pt x="6046587" y="808681"/>
                </a:cubicBezTo>
                <a:cubicBezTo>
                  <a:pt x="6044595" y="871184"/>
                  <a:pt x="6072268" y="766334"/>
                  <a:pt x="6080027" y="742082"/>
                </a:cubicBezTo>
                <a:cubicBezTo>
                  <a:pt x="6088021" y="704068"/>
                  <a:pt x="6086698" y="660406"/>
                  <a:pt x="6105022" y="664569"/>
                </a:cubicBezTo>
                <a:cubicBezTo>
                  <a:pt x="6099941" y="661487"/>
                  <a:pt x="6101436" y="741163"/>
                  <a:pt x="6103201" y="763084"/>
                </a:cubicBezTo>
                <a:cubicBezTo>
                  <a:pt x="6103201" y="763084"/>
                  <a:pt x="6085684" y="803430"/>
                  <a:pt x="6105605" y="793504"/>
                </a:cubicBezTo>
                <a:cubicBezTo>
                  <a:pt x="6105605" y="793504"/>
                  <a:pt x="6111363" y="761086"/>
                  <a:pt x="6115527" y="742758"/>
                </a:cubicBezTo>
                <a:cubicBezTo>
                  <a:pt x="6129285" y="742993"/>
                  <a:pt x="6142529" y="744075"/>
                  <a:pt x="6142529" y="744075"/>
                </a:cubicBezTo>
                <a:cubicBezTo>
                  <a:pt x="6148695" y="733913"/>
                  <a:pt x="6157131" y="674158"/>
                  <a:pt x="6169971" y="652984"/>
                </a:cubicBezTo>
                <a:cubicBezTo>
                  <a:pt x="6169971" y="652984"/>
                  <a:pt x="6188971" y="621650"/>
                  <a:pt x="6179052" y="672394"/>
                </a:cubicBezTo>
                <a:cubicBezTo>
                  <a:pt x="6170547" y="711253"/>
                  <a:pt x="6167291" y="680323"/>
                  <a:pt x="6173627" y="706171"/>
                </a:cubicBezTo>
                <a:cubicBezTo>
                  <a:pt x="6169291" y="688486"/>
                  <a:pt x="6191549" y="688081"/>
                  <a:pt x="6198629" y="699326"/>
                </a:cubicBezTo>
                <a:cubicBezTo>
                  <a:pt x="6196629" y="691162"/>
                  <a:pt x="6167873" y="809256"/>
                  <a:pt x="6172955" y="812338"/>
                </a:cubicBezTo>
                <a:cubicBezTo>
                  <a:pt x="6190130" y="808850"/>
                  <a:pt x="6198395" y="713085"/>
                  <a:pt x="6204557" y="702922"/>
                </a:cubicBezTo>
                <a:cubicBezTo>
                  <a:pt x="6208389" y="683236"/>
                  <a:pt x="6231385" y="597561"/>
                  <a:pt x="6240907" y="595227"/>
                </a:cubicBezTo>
                <a:cubicBezTo>
                  <a:pt x="6249071" y="593228"/>
                  <a:pt x="6238402" y="658578"/>
                  <a:pt x="6233725" y="677750"/>
                </a:cubicBezTo>
                <a:cubicBezTo>
                  <a:pt x="6231724" y="669586"/>
                  <a:pt x="6213809" y="758344"/>
                  <a:pt x="6221972" y="756343"/>
                </a:cubicBezTo>
                <a:cubicBezTo>
                  <a:pt x="6238300" y="752344"/>
                  <a:pt x="6241482" y="653496"/>
                  <a:pt x="6262082" y="608068"/>
                </a:cubicBezTo>
                <a:cubicBezTo>
                  <a:pt x="6275157" y="573137"/>
                  <a:pt x="6278239" y="568055"/>
                  <a:pt x="6293755" y="519547"/>
                </a:cubicBezTo>
                <a:cubicBezTo>
                  <a:pt x="6301001" y="496138"/>
                  <a:pt x="6323599" y="458874"/>
                  <a:pt x="6313163" y="510466"/>
                </a:cubicBezTo>
                <a:cubicBezTo>
                  <a:pt x="6300495" y="567650"/>
                  <a:pt x="6277733" y="639569"/>
                  <a:pt x="6270143" y="699836"/>
                </a:cubicBezTo>
                <a:cubicBezTo>
                  <a:pt x="6245551" y="799601"/>
                  <a:pt x="6312929" y="524224"/>
                  <a:pt x="6301987" y="647326"/>
                </a:cubicBezTo>
                <a:cubicBezTo>
                  <a:pt x="6297825" y="665652"/>
                  <a:pt x="6283153" y="714675"/>
                  <a:pt x="6289153" y="739166"/>
                </a:cubicBezTo>
                <a:cubicBezTo>
                  <a:pt x="6292406" y="770096"/>
                  <a:pt x="6309238" y="694586"/>
                  <a:pt x="6318079" y="657085"/>
                </a:cubicBezTo>
                <a:cubicBezTo>
                  <a:pt x="6322990" y="624156"/>
                  <a:pt x="6331831" y="586655"/>
                  <a:pt x="6341589" y="570563"/>
                </a:cubicBezTo>
                <a:cubicBezTo>
                  <a:pt x="6342670" y="557318"/>
                  <a:pt x="6354428" y="549392"/>
                  <a:pt x="6363673" y="534147"/>
                </a:cubicBezTo>
                <a:cubicBezTo>
                  <a:pt x="6384273" y="488719"/>
                  <a:pt x="6383699" y="430451"/>
                  <a:pt x="6400700" y="390953"/>
                </a:cubicBezTo>
                <a:cubicBezTo>
                  <a:pt x="6401781" y="377709"/>
                  <a:pt x="6422787" y="354535"/>
                  <a:pt x="6433627" y="325200"/>
                </a:cubicBezTo>
                <a:lnTo>
                  <a:pt x="6445341" y="276657"/>
                </a:lnTo>
                <a:lnTo>
                  <a:pt x="6449533" y="274076"/>
                </a:lnTo>
                <a:cubicBezTo>
                  <a:pt x="6455087" y="263957"/>
                  <a:pt x="6464089" y="232271"/>
                  <a:pt x="6472355" y="221938"/>
                </a:cubicBezTo>
                <a:cubicBezTo>
                  <a:pt x="6475587" y="216649"/>
                  <a:pt x="6483723" y="216007"/>
                  <a:pt x="6483723" y="216007"/>
                </a:cubicBezTo>
                <a:cubicBezTo>
                  <a:pt x="6483723" y="216007"/>
                  <a:pt x="6484529" y="214782"/>
                  <a:pt x="6485342" y="212926"/>
                </a:cubicBezTo>
                <a:lnTo>
                  <a:pt x="6486078" y="209909"/>
                </a:lnTo>
                <a:lnTo>
                  <a:pt x="6488462" y="205775"/>
                </a:lnTo>
                <a:lnTo>
                  <a:pt x="6489394" y="205588"/>
                </a:lnTo>
                <a:cubicBezTo>
                  <a:pt x="6489736" y="205271"/>
                  <a:pt x="6489743" y="204689"/>
                  <a:pt x="6489759" y="203527"/>
                </a:cubicBezTo>
                <a:lnTo>
                  <a:pt x="6488462" y="205775"/>
                </a:lnTo>
                <a:lnTo>
                  <a:pt x="6487016" y="206066"/>
                </a:lnTo>
                <a:cubicBezTo>
                  <a:pt x="6492502" y="200987"/>
                  <a:pt x="6498020" y="193582"/>
                  <a:pt x="6498020" y="193582"/>
                </a:cubicBezTo>
                <a:cubicBezTo>
                  <a:pt x="6506577" y="195230"/>
                  <a:pt x="6478169" y="226125"/>
                  <a:pt x="6475167" y="248046"/>
                </a:cubicBezTo>
                <a:cubicBezTo>
                  <a:pt x="6475135" y="250370"/>
                  <a:pt x="6477748" y="257522"/>
                  <a:pt x="6477717" y="259847"/>
                </a:cubicBezTo>
                <a:cubicBezTo>
                  <a:pt x="6474813" y="274402"/>
                  <a:pt x="6468710" y="291922"/>
                  <a:pt x="6463031" y="311343"/>
                </a:cubicBezTo>
                <a:cubicBezTo>
                  <a:pt x="6460221" y="318923"/>
                  <a:pt x="6434104" y="381001"/>
                  <a:pt x="6434073" y="383326"/>
                </a:cubicBezTo>
                <a:cubicBezTo>
                  <a:pt x="6435415" y="384381"/>
                  <a:pt x="6438935" y="382942"/>
                  <a:pt x="6442461" y="380872"/>
                </a:cubicBezTo>
                <a:lnTo>
                  <a:pt x="6447939" y="376826"/>
                </a:lnTo>
                <a:lnTo>
                  <a:pt x="6452907" y="362649"/>
                </a:lnTo>
                <a:cubicBezTo>
                  <a:pt x="6459033" y="339778"/>
                  <a:pt x="6463633" y="315637"/>
                  <a:pt x="6468979" y="314620"/>
                </a:cubicBezTo>
                <a:cubicBezTo>
                  <a:pt x="6472167" y="313256"/>
                  <a:pt x="6473835" y="317796"/>
                  <a:pt x="6474701" y="324700"/>
                </a:cubicBezTo>
                <a:lnTo>
                  <a:pt x="6475031" y="333392"/>
                </a:lnTo>
                <a:lnTo>
                  <a:pt x="6479597" y="322039"/>
                </a:lnTo>
                <a:cubicBezTo>
                  <a:pt x="6488443" y="301980"/>
                  <a:pt x="6496801" y="284670"/>
                  <a:pt x="6499609" y="277477"/>
                </a:cubicBezTo>
                <a:cubicBezTo>
                  <a:pt x="6518429" y="237466"/>
                  <a:pt x="6535071" y="200142"/>
                  <a:pt x="6551304" y="163770"/>
                </a:cubicBezTo>
                <a:lnTo>
                  <a:pt x="6554757" y="156196"/>
                </a:lnTo>
                <a:lnTo>
                  <a:pt x="6555389" y="165140"/>
                </a:lnTo>
                <a:lnTo>
                  <a:pt x="6555893" y="168214"/>
                </a:lnTo>
                <a:lnTo>
                  <a:pt x="6545903" y="192123"/>
                </a:lnTo>
                <a:cubicBezTo>
                  <a:pt x="6539833" y="206931"/>
                  <a:pt x="6519947" y="242185"/>
                  <a:pt x="6519785" y="254201"/>
                </a:cubicBezTo>
                <a:cubicBezTo>
                  <a:pt x="6519724" y="258854"/>
                  <a:pt x="6527860" y="258209"/>
                  <a:pt x="6530927" y="265326"/>
                </a:cubicBezTo>
                <a:cubicBezTo>
                  <a:pt x="6533509" y="274802"/>
                  <a:pt x="6527571" y="279917"/>
                  <a:pt x="6521953" y="294688"/>
                </a:cubicBezTo>
                <a:cubicBezTo>
                  <a:pt x="6519083" y="306916"/>
                  <a:pt x="6518953" y="316608"/>
                  <a:pt x="6516142" y="324186"/>
                </a:cubicBezTo>
                <a:lnTo>
                  <a:pt x="6490317" y="393140"/>
                </a:lnTo>
                <a:lnTo>
                  <a:pt x="6489642" y="399301"/>
                </a:lnTo>
                <a:lnTo>
                  <a:pt x="6494463" y="383687"/>
                </a:lnTo>
                <a:cubicBezTo>
                  <a:pt x="6499179" y="368601"/>
                  <a:pt x="6504217" y="354943"/>
                  <a:pt x="6509951" y="348294"/>
                </a:cubicBezTo>
                <a:cubicBezTo>
                  <a:pt x="6512725" y="343430"/>
                  <a:pt x="6518601" y="342965"/>
                  <a:pt x="6521343" y="340425"/>
                </a:cubicBezTo>
                <a:cubicBezTo>
                  <a:pt x="6524123" y="335173"/>
                  <a:pt x="6526989" y="323330"/>
                  <a:pt x="6532995" y="313176"/>
                </a:cubicBezTo>
                <a:cubicBezTo>
                  <a:pt x="6535807" y="305598"/>
                  <a:pt x="6552983" y="270553"/>
                  <a:pt x="6547237" y="295014"/>
                </a:cubicBezTo>
                <a:cubicBezTo>
                  <a:pt x="6544327" y="309957"/>
                  <a:pt x="6532804" y="327517"/>
                  <a:pt x="6530000" y="334707"/>
                </a:cubicBezTo>
                <a:cubicBezTo>
                  <a:pt x="6526735" y="342322"/>
                  <a:pt x="6529801" y="349437"/>
                  <a:pt x="6529771" y="351763"/>
                </a:cubicBezTo>
                <a:cubicBezTo>
                  <a:pt x="6526545" y="356664"/>
                  <a:pt x="6523797" y="359591"/>
                  <a:pt x="6520992" y="366782"/>
                </a:cubicBezTo>
                <a:cubicBezTo>
                  <a:pt x="6520961" y="369108"/>
                  <a:pt x="6520831" y="378797"/>
                  <a:pt x="6520768" y="383450"/>
                </a:cubicBezTo>
                <a:cubicBezTo>
                  <a:pt x="6517989" y="388702"/>
                  <a:pt x="6511853" y="408548"/>
                  <a:pt x="6506207" y="425643"/>
                </a:cubicBezTo>
                <a:cubicBezTo>
                  <a:pt x="6500561" y="442738"/>
                  <a:pt x="6485996" y="484931"/>
                  <a:pt x="6500399" y="454753"/>
                </a:cubicBezTo>
                <a:lnTo>
                  <a:pt x="6511579" y="427523"/>
                </a:lnTo>
                <a:lnTo>
                  <a:pt x="6518719" y="410134"/>
                </a:lnTo>
                <a:cubicBezTo>
                  <a:pt x="6524118" y="394705"/>
                  <a:pt x="6529177" y="379301"/>
                  <a:pt x="6535004" y="365675"/>
                </a:cubicBezTo>
                <a:cubicBezTo>
                  <a:pt x="6539458" y="353321"/>
                  <a:pt x="6545269" y="340859"/>
                  <a:pt x="6551361" y="328375"/>
                </a:cubicBezTo>
                <a:lnTo>
                  <a:pt x="6555846" y="319081"/>
                </a:lnTo>
                <a:lnTo>
                  <a:pt x="6555573" y="321210"/>
                </a:lnTo>
                <a:lnTo>
                  <a:pt x="6553393" y="338867"/>
                </a:lnTo>
                <a:lnTo>
                  <a:pt x="6543623" y="362672"/>
                </a:lnTo>
                <a:cubicBezTo>
                  <a:pt x="6534810" y="380017"/>
                  <a:pt x="6523155" y="407655"/>
                  <a:pt x="6540106" y="389279"/>
                </a:cubicBezTo>
                <a:lnTo>
                  <a:pt x="6548895" y="373692"/>
                </a:lnTo>
                <a:lnTo>
                  <a:pt x="6543246" y="412432"/>
                </a:lnTo>
                <a:cubicBezTo>
                  <a:pt x="6538423" y="444822"/>
                  <a:pt x="6533503" y="478051"/>
                  <a:pt x="6530333" y="508692"/>
                </a:cubicBezTo>
                <a:cubicBezTo>
                  <a:pt x="6527745" y="541199"/>
                  <a:pt x="6535215" y="500701"/>
                  <a:pt x="6537071" y="489557"/>
                </a:cubicBezTo>
                <a:cubicBezTo>
                  <a:pt x="6542399" y="450065"/>
                  <a:pt x="6550823" y="411316"/>
                  <a:pt x="6557307" y="375556"/>
                </a:cubicBezTo>
                <a:cubicBezTo>
                  <a:pt x="6560301" y="360819"/>
                  <a:pt x="6561803" y="361375"/>
                  <a:pt x="6562408" y="367282"/>
                </a:cubicBezTo>
                <a:lnTo>
                  <a:pt x="6562305" y="376303"/>
                </a:lnTo>
                <a:lnTo>
                  <a:pt x="6562675" y="370563"/>
                </a:lnTo>
                <a:cubicBezTo>
                  <a:pt x="6562733" y="355723"/>
                  <a:pt x="6562169" y="342638"/>
                  <a:pt x="6568173" y="339778"/>
                </a:cubicBezTo>
                <a:lnTo>
                  <a:pt x="6570721" y="345304"/>
                </a:lnTo>
                <a:lnTo>
                  <a:pt x="6567701" y="368906"/>
                </a:lnTo>
                <a:cubicBezTo>
                  <a:pt x="6563126" y="400374"/>
                  <a:pt x="6558543" y="431340"/>
                  <a:pt x="6555351" y="462214"/>
                </a:cubicBezTo>
                <a:cubicBezTo>
                  <a:pt x="6549573" y="489404"/>
                  <a:pt x="6543558" y="528421"/>
                  <a:pt x="6549953" y="529383"/>
                </a:cubicBezTo>
                <a:lnTo>
                  <a:pt x="6554643" y="523595"/>
                </a:lnTo>
                <a:lnTo>
                  <a:pt x="6557528" y="510207"/>
                </a:lnTo>
                <a:cubicBezTo>
                  <a:pt x="6562944" y="474665"/>
                  <a:pt x="6562666" y="441900"/>
                  <a:pt x="6573371" y="402271"/>
                </a:cubicBezTo>
                <a:cubicBezTo>
                  <a:pt x="6571815" y="430196"/>
                  <a:pt x="6568578" y="458643"/>
                  <a:pt x="6564587" y="487619"/>
                </a:cubicBezTo>
                <a:lnTo>
                  <a:pt x="6560215" y="516725"/>
                </a:lnTo>
                <a:lnTo>
                  <a:pt x="6560951" y="515813"/>
                </a:lnTo>
                <a:cubicBezTo>
                  <a:pt x="6567604" y="499517"/>
                  <a:pt x="6571415" y="481200"/>
                  <a:pt x="6574551" y="463023"/>
                </a:cubicBezTo>
                <a:lnTo>
                  <a:pt x="6576058" y="454816"/>
                </a:lnTo>
                <a:lnTo>
                  <a:pt x="6574237" y="478599"/>
                </a:lnTo>
                <a:cubicBezTo>
                  <a:pt x="6574524" y="485289"/>
                  <a:pt x="6576058" y="488610"/>
                  <a:pt x="6579641" y="485570"/>
                </a:cubicBezTo>
                <a:cubicBezTo>
                  <a:pt x="6589399" y="469477"/>
                  <a:pt x="6590312" y="420220"/>
                  <a:pt x="6598069" y="395966"/>
                </a:cubicBezTo>
                <a:cubicBezTo>
                  <a:pt x="6594987" y="401046"/>
                  <a:pt x="6598197" y="378086"/>
                  <a:pt x="6604187" y="355077"/>
                </a:cubicBezTo>
                <a:lnTo>
                  <a:pt x="6608959" y="341143"/>
                </a:lnTo>
                <a:lnTo>
                  <a:pt x="6604917" y="377909"/>
                </a:lnTo>
                <a:lnTo>
                  <a:pt x="6600058" y="428175"/>
                </a:lnTo>
                <a:lnTo>
                  <a:pt x="6604861" y="428648"/>
                </a:lnTo>
                <a:lnTo>
                  <a:pt x="6603321" y="435059"/>
                </a:lnTo>
                <a:cubicBezTo>
                  <a:pt x="6591397" y="477641"/>
                  <a:pt x="6583405" y="515653"/>
                  <a:pt x="6583575" y="551665"/>
                </a:cubicBezTo>
                <a:cubicBezTo>
                  <a:pt x="6595225" y="566840"/>
                  <a:pt x="6583575" y="551665"/>
                  <a:pt x="6583575" y="551665"/>
                </a:cubicBezTo>
                <a:lnTo>
                  <a:pt x="6625245" y="372338"/>
                </a:lnTo>
                <a:lnTo>
                  <a:pt x="6626167" y="377363"/>
                </a:lnTo>
                <a:cubicBezTo>
                  <a:pt x="6629359" y="378418"/>
                  <a:pt x="6633202" y="349954"/>
                  <a:pt x="6630264" y="365524"/>
                </a:cubicBezTo>
                <a:lnTo>
                  <a:pt x="6634022" y="334567"/>
                </a:lnTo>
                <a:lnTo>
                  <a:pt x="6642941" y="296188"/>
                </a:lnTo>
                <a:lnTo>
                  <a:pt x="6646269" y="280442"/>
                </a:lnTo>
                <a:lnTo>
                  <a:pt x="6645722" y="287350"/>
                </a:lnTo>
                <a:cubicBezTo>
                  <a:pt x="6641643" y="318188"/>
                  <a:pt x="6636848" y="349845"/>
                  <a:pt x="6634511" y="379206"/>
                </a:cubicBezTo>
                <a:cubicBezTo>
                  <a:pt x="6633970" y="381418"/>
                  <a:pt x="6633423" y="387893"/>
                  <a:pt x="6633619" y="393629"/>
                </a:cubicBezTo>
                <a:lnTo>
                  <a:pt x="6634855" y="397094"/>
                </a:lnTo>
                <a:lnTo>
                  <a:pt x="6634549" y="398668"/>
                </a:lnTo>
                <a:cubicBezTo>
                  <a:pt x="6627559" y="439263"/>
                  <a:pt x="6621970" y="478805"/>
                  <a:pt x="6618905" y="516332"/>
                </a:cubicBezTo>
                <a:lnTo>
                  <a:pt x="6640961" y="432201"/>
                </a:lnTo>
                <a:lnTo>
                  <a:pt x="6639083" y="472958"/>
                </a:lnTo>
                <a:cubicBezTo>
                  <a:pt x="6633910" y="538045"/>
                  <a:pt x="6625479" y="598235"/>
                  <a:pt x="6611407" y="663495"/>
                </a:cubicBezTo>
                <a:lnTo>
                  <a:pt x="6609129" y="672641"/>
                </a:lnTo>
                <a:lnTo>
                  <a:pt x="6602666" y="714101"/>
                </a:lnTo>
                <a:cubicBezTo>
                  <a:pt x="6599162" y="734741"/>
                  <a:pt x="6595231" y="755839"/>
                  <a:pt x="6590599" y="777816"/>
                </a:cubicBezTo>
                <a:cubicBezTo>
                  <a:pt x="6580693" y="827592"/>
                  <a:pt x="6569358" y="864857"/>
                  <a:pt x="6554877" y="915712"/>
                </a:cubicBezTo>
                <a:cubicBezTo>
                  <a:pt x="6551258" y="928425"/>
                  <a:pt x="6546659" y="946216"/>
                  <a:pt x="6541537" y="964468"/>
                </a:cubicBezTo>
                <a:lnTo>
                  <a:pt x="6541515" y="964534"/>
                </a:lnTo>
                <a:lnTo>
                  <a:pt x="6557936" y="917994"/>
                </a:lnTo>
                <a:cubicBezTo>
                  <a:pt x="6576787" y="861027"/>
                  <a:pt x="6594272" y="803731"/>
                  <a:pt x="6609722" y="746026"/>
                </a:cubicBezTo>
                <a:cubicBezTo>
                  <a:pt x="6630449" y="671070"/>
                  <a:pt x="6639371" y="617703"/>
                  <a:pt x="6657161" y="567477"/>
                </a:cubicBezTo>
                <a:cubicBezTo>
                  <a:pt x="6667102" y="539409"/>
                  <a:pt x="6674049" y="418841"/>
                  <a:pt x="6687886" y="407948"/>
                </a:cubicBezTo>
                <a:cubicBezTo>
                  <a:pt x="6706156" y="398624"/>
                  <a:pt x="6695181" y="415519"/>
                  <a:pt x="6696215" y="426693"/>
                </a:cubicBezTo>
                <a:cubicBezTo>
                  <a:pt x="6701111" y="443388"/>
                  <a:pt x="6712010" y="457224"/>
                  <a:pt x="6708610" y="466827"/>
                </a:cubicBezTo>
                <a:cubicBezTo>
                  <a:pt x="6710123" y="518902"/>
                  <a:pt x="6684223" y="592024"/>
                  <a:pt x="6661665" y="672150"/>
                </a:cubicBezTo>
                <a:cubicBezTo>
                  <a:pt x="6645707" y="717206"/>
                  <a:pt x="6636523" y="771312"/>
                  <a:pt x="6624737" y="818677"/>
                </a:cubicBezTo>
                <a:cubicBezTo>
                  <a:pt x="6596131" y="914117"/>
                  <a:pt x="6565722" y="1007309"/>
                  <a:pt x="6534190" y="1098426"/>
                </a:cubicBezTo>
                <a:cubicBezTo>
                  <a:pt x="6439593" y="1371782"/>
                  <a:pt x="6334887" y="1626473"/>
                  <a:pt x="6238385" y="1867241"/>
                </a:cubicBezTo>
                <a:cubicBezTo>
                  <a:pt x="6178553" y="2005654"/>
                  <a:pt x="6105419" y="2139356"/>
                  <a:pt x="6038291" y="2270199"/>
                </a:cubicBezTo>
                <a:cubicBezTo>
                  <a:pt x="5974763" y="2407303"/>
                  <a:pt x="5907633" y="2538142"/>
                  <a:pt x="5841240" y="2669246"/>
                </a:cubicBezTo>
                <a:cubicBezTo>
                  <a:pt x="5771248" y="2794086"/>
                  <a:pt x="5716585" y="2934331"/>
                  <a:pt x="5643453" y="3068034"/>
                </a:cubicBezTo>
                <a:cubicBezTo>
                  <a:pt x="5569026" y="3191303"/>
                  <a:pt x="5484995" y="3311170"/>
                  <a:pt x="5421265" y="3432410"/>
                </a:cubicBezTo>
                <a:cubicBezTo>
                  <a:pt x="5381804" y="3501561"/>
                  <a:pt x="5351271" y="3557249"/>
                  <a:pt x="5315213" y="3616799"/>
                </a:cubicBezTo>
                <a:cubicBezTo>
                  <a:pt x="5230626" y="3746447"/>
                  <a:pt x="5146453" y="3867302"/>
                  <a:pt x="5061919" y="3987406"/>
                </a:cubicBezTo>
                <a:lnTo>
                  <a:pt x="5058243" y="3992677"/>
                </a:lnTo>
                <a:lnTo>
                  <a:pt x="5058044" y="3993878"/>
                </a:lnTo>
                <a:lnTo>
                  <a:pt x="5057245" y="3994110"/>
                </a:lnTo>
                <a:lnTo>
                  <a:pt x="5046025" y="4010192"/>
                </a:lnTo>
                <a:lnTo>
                  <a:pt x="5046773" y="4009929"/>
                </a:lnTo>
                <a:cubicBezTo>
                  <a:pt x="5045898" y="4012896"/>
                  <a:pt x="5043345" y="4017983"/>
                  <a:pt x="5041590" y="4020948"/>
                </a:cubicBezTo>
                <a:cubicBezTo>
                  <a:pt x="5034413" y="4033246"/>
                  <a:pt x="5023603" y="4046919"/>
                  <a:pt x="5016427" y="4059219"/>
                </a:cubicBezTo>
                <a:cubicBezTo>
                  <a:pt x="4981846" y="4114854"/>
                  <a:pt x="4948620" y="4163075"/>
                  <a:pt x="4917958" y="4213010"/>
                </a:cubicBezTo>
                <a:cubicBezTo>
                  <a:pt x="4875286" y="4283591"/>
                  <a:pt x="4824408" y="4347687"/>
                  <a:pt x="4778693" y="4410216"/>
                </a:cubicBezTo>
                <a:cubicBezTo>
                  <a:pt x="4756913" y="4442222"/>
                  <a:pt x="4734497" y="4476769"/>
                  <a:pt x="4711801" y="4511425"/>
                </a:cubicBezTo>
                <a:cubicBezTo>
                  <a:pt x="4654201" y="4594933"/>
                  <a:pt x="4584279" y="4671214"/>
                  <a:pt x="4514205" y="4747935"/>
                </a:cubicBezTo>
                <a:cubicBezTo>
                  <a:pt x="4502225" y="4759366"/>
                  <a:pt x="4489461" y="4768721"/>
                  <a:pt x="4479911" y="4780150"/>
                </a:cubicBezTo>
                <a:lnTo>
                  <a:pt x="4472823" y="4790589"/>
                </a:lnTo>
                <a:lnTo>
                  <a:pt x="4472195" y="4790467"/>
                </a:lnTo>
                <a:cubicBezTo>
                  <a:pt x="4471495" y="4790731"/>
                  <a:pt x="4471195" y="4791421"/>
                  <a:pt x="4471575" y="4792427"/>
                </a:cubicBezTo>
                <a:lnTo>
                  <a:pt x="4472823" y="4790589"/>
                </a:lnTo>
                <a:lnTo>
                  <a:pt x="4475211" y="4791051"/>
                </a:lnTo>
                <a:cubicBezTo>
                  <a:pt x="4462723" y="4805359"/>
                  <a:pt x="4449315" y="4822315"/>
                  <a:pt x="4450077" y="4824326"/>
                </a:cubicBezTo>
                <a:cubicBezTo>
                  <a:pt x="4449315" y="4822315"/>
                  <a:pt x="4457985" y="4819037"/>
                  <a:pt x="4457985" y="4819037"/>
                </a:cubicBezTo>
                <a:cubicBezTo>
                  <a:pt x="4463018" y="4817134"/>
                  <a:pt x="4459506" y="4823063"/>
                  <a:pt x="4466499" y="4820420"/>
                </a:cubicBezTo>
                <a:cubicBezTo>
                  <a:pt x="4470769" y="4816504"/>
                  <a:pt x="4482343" y="4804844"/>
                  <a:pt x="4491169" y="4796906"/>
                </a:cubicBezTo>
                <a:cubicBezTo>
                  <a:pt x="4503769" y="4784378"/>
                  <a:pt x="4516915" y="4771380"/>
                  <a:pt x="4530241" y="4758069"/>
                </a:cubicBezTo>
                <a:lnTo>
                  <a:pt x="4563783" y="4724052"/>
                </a:lnTo>
                <a:lnTo>
                  <a:pt x="4556273" y="4733331"/>
                </a:lnTo>
                <a:cubicBezTo>
                  <a:pt x="4542057" y="4748771"/>
                  <a:pt x="4527249" y="4763284"/>
                  <a:pt x="4512701" y="4777219"/>
                </a:cubicBezTo>
                <a:cubicBezTo>
                  <a:pt x="4483477" y="4804755"/>
                  <a:pt x="4454985" y="4839298"/>
                  <a:pt x="4424695" y="4869922"/>
                </a:cubicBezTo>
                <a:cubicBezTo>
                  <a:pt x="4407949" y="4885647"/>
                  <a:pt x="4391771" y="4901827"/>
                  <a:pt x="4376035" y="4917266"/>
                </a:cubicBezTo>
                <a:cubicBezTo>
                  <a:pt x="4360299" y="4932707"/>
                  <a:pt x="4345001" y="4947405"/>
                  <a:pt x="4330010" y="4960167"/>
                </a:cubicBezTo>
                <a:cubicBezTo>
                  <a:pt x="4345373" y="4942471"/>
                  <a:pt x="4363939" y="4923947"/>
                  <a:pt x="4381741" y="4907632"/>
                </a:cubicBezTo>
                <a:lnTo>
                  <a:pt x="4398504" y="4889409"/>
                </a:lnTo>
                <a:cubicBezTo>
                  <a:pt x="4396855" y="4885048"/>
                  <a:pt x="4381925" y="4897976"/>
                  <a:pt x="4379332" y="4901258"/>
                </a:cubicBezTo>
                <a:cubicBezTo>
                  <a:pt x="4339453" y="4937806"/>
                  <a:pt x="4298475" y="4986659"/>
                  <a:pt x="4260103" y="5015352"/>
                </a:cubicBezTo>
                <a:cubicBezTo>
                  <a:pt x="4289510" y="4978159"/>
                  <a:pt x="4334902" y="4941828"/>
                  <a:pt x="4367029" y="4905911"/>
                </a:cubicBezTo>
                <a:cubicBezTo>
                  <a:pt x="4357413" y="4916829"/>
                  <a:pt x="4375853" y="4897971"/>
                  <a:pt x="4373287" y="4896257"/>
                </a:cubicBezTo>
                <a:cubicBezTo>
                  <a:pt x="4368409" y="4893500"/>
                  <a:pt x="4366267" y="4903897"/>
                  <a:pt x="4366267" y="4903897"/>
                </a:cubicBezTo>
                <a:cubicBezTo>
                  <a:pt x="4345030" y="4923811"/>
                  <a:pt x="4324773" y="4943357"/>
                  <a:pt x="4304781" y="4962226"/>
                </a:cubicBezTo>
                <a:lnTo>
                  <a:pt x="4264505" y="4998721"/>
                </a:lnTo>
                <a:lnTo>
                  <a:pt x="4268532" y="4992047"/>
                </a:lnTo>
                <a:lnTo>
                  <a:pt x="4268678" y="4991737"/>
                </a:lnTo>
                <a:lnTo>
                  <a:pt x="4270339" y="4990009"/>
                </a:lnTo>
                <a:cubicBezTo>
                  <a:pt x="4274891" y="4985987"/>
                  <a:pt x="4298363" y="4965227"/>
                  <a:pt x="4297603" y="4963214"/>
                </a:cubicBezTo>
                <a:cubicBezTo>
                  <a:pt x="4295193" y="4956840"/>
                  <a:pt x="4272481" y="4979613"/>
                  <a:pt x="4275835" y="4978344"/>
                </a:cubicBezTo>
                <a:lnTo>
                  <a:pt x="4273925" y="4980300"/>
                </a:lnTo>
                <a:lnTo>
                  <a:pt x="4272865" y="4976409"/>
                </a:lnTo>
                <a:cubicBezTo>
                  <a:pt x="4271553" y="4977237"/>
                  <a:pt x="4269455" y="4979931"/>
                  <a:pt x="4267035" y="4983500"/>
                </a:cubicBezTo>
                <a:lnTo>
                  <a:pt x="4261140" y="4992847"/>
                </a:lnTo>
                <a:lnTo>
                  <a:pt x="4255440" y="4997943"/>
                </a:lnTo>
                <a:cubicBezTo>
                  <a:pt x="4249643" y="4997831"/>
                  <a:pt x="4270041" y="4978234"/>
                  <a:pt x="4270041" y="4978234"/>
                </a:cubicBezTo>
                <a:cubicBezTo>
                  <a:pt x="4309361" y="4941898"/>
                  <a:pt x="4342246" y="4907992"/>
                  <a:pt x="4374063" y="4877175"/>
                </a:cubicBezTo>
                <a:cubicBezTo>
                  <a:pt x="4376657" y="4873895"/>
                  <a:pt x="4415339" y="4840099"/>
                  <a:pt x="4411251" y="4834361"/>
                </a:cubicBezTo>
                <a:cubicBezTo>
                  <a:pt x="4408053" y="4830968"/>
                  <a:pt x="4384141" y="4856495"/>
                  <a:pt x="4405148" y="4839351"/>
                </a:cubicBezTo>
                <a:cubicBezTo>
                  <a:pt x="4374247" y="4867521"/>
                  <a:pt x="4348661" y="4893681"/>
                  <a:pt x="4319567" y="4921551"/>
                </a:cubicBezTo>
                <a:cubicBezTo>
                  <a:pt x="4317889" y="4922186"/>
                  <a:pt x="4291994" y="4953448"/>
                  <a:pt x="4287595" y="4952809"/>
                </a:cubicBezTo>
                <a:cubicBezTo>
                  <a:pt x="4281831" y="4947703"/>
                  <a:pt x="4303749" y="4932132"/>
                  <a:pt x="4303749" y="4932132"/>
                </a:cubicBezTo>
                <a:cubicBezTo>
                  <a:pt x="4340909" y="4894311"/>
                  <a:pt x="4360546" y="4872700"/>
                  <a:pt x="4396789" y="4837527"/>
                </a:cubicBezTo>
                <a:cubicBezTo>
                  <a:pt x="4399383" y="4834244"/>
                  <a:pt x="4434834" y="4802054"/>
                  <a:pt x="4431508" y="4798327"/>
                </a:cubicBezTo>
                <a:cubicBezTo>
                  <a:pt x="4427112" y="4797689"/>
                  <a:pt x="4403173" y="4828211"/>
                  <a:pt x="4405769" y="4824928"/>
                </a:cubicBezTo>
                <a:cubicBezTo>
                  <a:pt x="4395267" y="4833501"/>
                  <a:pt x="4389798" y="4840170"/>
                  <a:pt x="4377465" y="4849816"/>
                </a:cubicBezTo>
                <a:cubicBezTo>
                  <a:pt x="4390107" y="4830850"/>
                  <a:pt x="4409433" y="4818559"/>
                  <a:pt x="4422840" y="4801605"/>
                </a:cubicBezTo>
                <a:cubicBezTo>
                  <a:pt x="4427112" y="4797689"/>
                  <a:pt x="4428339" y="4789940"/>
                  <a:pt x="4433807" y="4783269"/>
                </a:cubicBezTo>
                <a:lnTo>
                  <a:pt x="4441079" y="4774633"/>
                </a:lnTo>
                <a:lnTo>
                  <a:pt x="4441424" y="4774410"/>
                </a:lnTo>
                <a:lnTo>
                  <a:pt x="4442735" y="4772667"/>
                </a:lnTo>
                <a:lnTo>
                  <a:pt x="4458319" y="4754161"/>
                </a:lnTo>
                <a:cubicBezTo>
                  <a:pt x="4467549" y="4744440"/>
                  <a:pt x="4476907" y="4734959"/>
                  <a:pt x="4483609" y="4726482"/>
                </a:cubicBezTo>
                <a:cubicBezTo>
                  <a:pt x="4479820" y="4732516"/>
                  <a:pt x="4490631" y="4718843"/>
                  <a:pt x="4489871" y="4716831"/>
                </a:cubicBezTo>
                <a:cubicBezTo>
                  <a:pt x="4487461" y="4710457"/>
                  <a:pt x="4476619" y="4729124"/>
                  <a:pt x="4474941" y="4729759"/>
                </a:cubicBezTo>
                <a:lnTo>
                  <a:pt x="4462075" y="4743318"/>
                </a:lnTo>
                <a:lnTo>
                  <a:pt x="4450195" y="4762745"/>
                </a:lnTo>
                <a:lnTo>
                  <a:pt x="4442735" y="4772667"/>
                </a:lnTo>
                <a:lnTo>
                  <a:pt x="4441079" y="4774633"/>
                </a:lnTo>
                <a:lnTo>
                  <a:pt x="4434667" y="4778781"/>
                </a:lnTo>
                <a:lnTo>
                  <a:pt x="4438229" y="4768449"/>
                </a:lnTo>
                <a:lnTo>
                  <a:pt x="4418347" y="4789402"/>
                </a:lnTo>
                <a:cubicBezTo>
                  <a:pt x="4399619" y="4808657"/>
                  <a:pt x="4380848" y="4827065"/>
                  <a:pt x="4361507" y="4843961"/>
                </a:cubicBezTo>
                <a:cubicBezTo>
                  <a:pt x="4376606" y="4823875"/>
                  <a:pt x="4392253" y="4809045"/>
                  <a:pt x="4407726" y="4794280"/>
                </a:cubicBezTo>
                <a:lnTo>
                  <a:pt x="4447971" y="4750370"/>
                </a:lnTo>
                <a:lnTo>
                  <a:pt x="4453539" y="4740473"/>
                </a:lnTo>
                <a:lnTo>
                  <a:pt x="4461327" y="4727297"/>
                </a:lnTo>
                <a:lnTo>
                  <a:pt x="4458549" y="4728670"/>
                </a:lnTo>
                <a:cubicBezTo>
                  <a:pt x="4418516" y="4769879"/>
                  <a:pt x="4384994" y="4806326"/>
                  <a:pt x="4347073" y="4842134"/>
                </a:cubicBezTo>
                <a:lnTo>
                  <a:pt x="4335007" y="4851770"/>
                </a:lnTo>
                <a:lnTo>
                  <a:pt x="4323093" y="4868649"/>
                </a:lnTo>
                <a:cubicBezTo>
                  <a:pt x="4313204" y="4881644"/>
                  <a:pt x="4317181" y="4872123"/>
                  <a:pt x="4325729" y="4854808"/>
                </a:cubicBezTo>
                <a:lnTo>
                  <a:pt x="4337499" y="4831400"/>
                </a:lnTo>
                <a:lnTo>
                  <a:pt x="4326990" y="4842379"/>
                </a:lnTo>
                <a:lnTo>
                  <a:pt x="4333314" y="4827214"/>
                </a:lnTo>
                <a:cubicBezTo>
                  <a:pt x="4337044" y="4804561"/>
                  <a:pt x="4323616" y="4828610"/>
                  <a:pt x="4316035" y="4844785"/>
                </a:cubicBezTo>
                <a:lnTo>
                  <a:pt x="4304315" y="4865303"/>
                </a:lnTo>
                <a:lnTo>
                  <a:pt x="4292760" y="4876853"/>
                </a:lnTo>
                <a:lnTo>
                  <a:pt x="4291371" y="4878251"/>
                </a:lnTo>
                <a:lnTo>
                  <a:pt x="4295570" y="4869759"/>
                </a:lnTo>
                <a:cubicBezTo>
                  <a:pt x="4301168" y="4858297"/>
                  <a:pt x="4306911" y="4847052"/>
                  <a:pt x="4313341" y="4836849"/>
                </a:cubicBezTo>
                <a:cubicBezTo>
                  <a:pt x="4319916" y="4824934"/>
                  <a:pt x="4328211" y="4812571"/>
                  <a:pt x="4336336" y="4799949"/>
                </a:cubicBezTo>
                <a:lnTo>
                  <a:pt x="4351816" y="4772836"/>
                </a:lnTo>
                <a:lnTo>
                  <a:pt x="4341957" y="4779983"/>
                </a:lnTo>
                <a:lnTo>
                  <a:pt x="4340499" y="4782131"/>
                </a:lnTo>
                <a:cubicBezTo>
                  <a:pt x="4331309" y="4795875"/>
                  <a:pt x="4320405" y="4811524"/>
                  <a:pt x="4318173" y="4816503"/>
                </a:cubicBezTo>
                <a:cubicBezTo>
                  <a:pt x="4314838" y="4819175"/>
                  <a:pt x="4307895" y="4824742"/>
                  <a:pt x="4306229" y="4826077"/>
                </a:cubicBezTo>
                <a:cubicBezTo>
                  <a:pt x="4302606" y="4832168"/>
                  <a:pt x="4302040" y="4835813"/>
                  <a:pt x="4300312" y="4840917"/>
                </a:cubicBezTo>
                <a:cubicBezTo>
                  <a:pt x="4298647" y="4842253"/>
                  <a:pt x="4291763" y="4844050"/>
                  <a:pt x="4288093" y="4850713"/>
                </a:cubicBezTo>
                <a:cubicBezTo>
                  <a:pt x="4284467" y="4856807"/>
                  <a:pt x="4278263" y="4875067"/>
                  <a:pt x="4269083" y="4885611"/>
                </a:cubicBezTo>
                <a:cubicBezTo>
                  <a:pt x="4265467" y="4890105"/>
                  <a:pt x="4263735" y="4891461"/>
                  <a:pt x="4263231" y="4890868"/>
                </a:cubicBezTo>
                <a:lnTo>
                  <a:pt x="4264061" y="4887352"/>
                </a:lnTo>
                <a:lnTo>
                  <a:pt x="4254617" y="4904411"/>
                </a:lnTo>
                <a:cubicBezTo>
                  <a:pt x="4251585" y="4909338"/>
                  <a:pt x="4248916" y="4912914"/>
                  <a:pt x="4247231" y="4913563"/>
                </a:cubicBezTo>
                <a:cubicBezTo>
                  <a:pt x="4236796" y="4914855"/>
                  <a:pt x="4255340" y="4890666"/>
                  <a:pt x="4255340" y="4890666"/>
                </a:cubicBezTo>
                <a:cubicBezTo>
                  <a:pt x="4258661" y="4885399"/>
                  <a:pt x="4264009" y="4876019"/>
                  <a:pt x="4269852" y="4865361"/>
                </a:cubicBezTo>
                <a:lnTo>
                  <a:pt x="4286396" y="4834111"/>
                </a:lnTo>
                <a:lnTo>
                  <a:pt x="4286605" y="4828524"/>
                </a:lnTo>
                <a:cubicBezTo>
                  <a:pt x="4287395" y="4824571"/>
                  <a:pt x="4289549" y="4819754"/>
                  <a:pt x="4292542" y="4814433"/>
                </a:cubicBezTo>
                <a:lnTo>
                  <a:pt x="4295485" y="4809830"/>
                </a:lnTo>
                <a:lnTo>
                  <a:pt x="4294245" y="4811342"/>
                </a:lnTo>
                <a:lnTo>
                  <a:pt x="4290878" y="4816416"/>
                </a:lnTo>
                <a:lnTo>
                  <a:pt x="4272647" y="4846621"/>
                </a:lnTo>
                <a:cubicBezTo>
                  <a:pt x="4270696" y="4849780"/>
                  <a:pt x="4267987" y="4852749"/>
                  <a:pt x="4264859" y="4856054"/>
                </a:cubicBezTo>
                <a:lnTo>
                  <a:pt x="4263983" y="4857027"/>
                </a:lnTo>
                <a:lnTo>
                  <a:pt x="4254871" y="4870862"/>
                </a:lnTo>
                <a:lnTo>
                  <a:pt x="4246785" y="4882349"/>
                </a:lnTo>
                <a:lnTo>
                  <a:pt x="4246773" y="4882376"/>
                </a:lnTo>
                <a:lnTo>
                  <a:pt x="4246756" y="4882391"/>
                </a:lnTo>
                <a:lnTo>
                  <a:pt x="4218048" y="4923178"/>
                </a:lnTo>
                <a:cubicBezTo>
                  <a:pt x="4210214" y="4931210"/>
                  <a:pt x="4188267" y="4965000"/>
                  <a:pt x="4188267" y="4965000"/>
                </a:cubicBezTo>
                <a:lnTo>
                  <a:pt x="4186767" y="4955298"/>
                </a:lnTo>
                <a:lnTo>
                  <a:pt x="4182161" y="4963486"/>
                </a:lnTo>
                <a:lnTo>
                  <a:pt x="4179649" y="4964860"/>
                </a:lnTo>
                <a:lnTo>
                  <a:pt x="4172817" y="4969454"/>
                </a:lnTo>
                <a:lnTo>
                  <a:pt x="4176350" y="4962673"/>
                </a:lnTo>
                <a:cubicBezTo>
                  <a:pt x="4193518" y="4930381"/>
                  <a:pt x="4211147" y="4897252"/>
                  <a:pt x="4229491" y="4861027"/>
                </a:cubicBezTo>
                <a:cubicBezTo>
                  <a:pt x="4231301" y="4857981"/>
                  <a:pt x="4234161" y="4852501"/>
                  <a:pt x="4237758" y="4845565"/>
                </a:cubicBezTo>
                <a:lnTo>
                  <a:pt x="4247467" y="4827062"/>
                </a:lnTo>
                <a:lnTo>
                  <a:pt x="4257552" y="4803127"/>
                </a:lnTo>
                <a:lnTo>
                  <a:pt x="4262559" y="4792760"/>
                </a:lnTo>
                <a:lnTo>
                  <a:pt x="4258371" y="4797772"/>
                </a:lnTo>
                <a:cubicBezTo>
                  <a:pt x="4257779" y="4796603"/>
                  <a:pt x="4270867" y="4774454"/>
                  <a:pt x="4272333" y="4770887"/>
                </a:cubicBezTo>
                <a:cubicBezTo>
                  <a:pt x="4272902" y="4767242"/>
                  <a:pt x="4272165" y="4754549"/>
                  <a:pt x="4269122" y="4753800"/>
                </a:cubicBezTo>
                <a:cubicBezTo>
                  <a:pt x="4267455" y="4755135"/>
                  <a:pt x="4237253" y="4809104"/>
                  <a:pt x="4233353" y="4815418"/>
                </a:cubicBezTo>
                <a:cubicBezTo>
                  <a:pt x="4222499" y="4830498"/>
                  <a:pt x="4213261" y="4844810"/>
                  <a:pt x="4204360" y="4855134"/>
                </a:cubicBezTo>
                <a:cubicBezTo>
                  <a:pt x="4202695" y="4856470"/>
                  <a:pt x="4196041" y="4858614"/>
                  <a:pt x="4194375" y="4859952"/>
                </a:cubicBezTo>
                <a:cubicBezTo>
                  <a:pt x="4180198" y="4874505"/>
                  <a:pt x="4173869" y="4912524"/>
                  <a:pt x="4167844" y="4907257"/>
                </a:cubicBezTo>
                <a:cubicBezTo>
                  <a:pt x="4167844" y="4907257"/>
                  <a:pt x="4170091" y="4899080"/>
                  <a:pt x="4170669" y="4892239"/>
                </a:cubicBezTo>
                <a:lnTo>
                  <a:pt x="4171276" y="4893451"/>
                </a:lnTo>
                <a:lnTo>
                  <a:pt x="4170380" y="4895659"/>
                </a:lnTo>
                <a:cubicBezTo>
                  <a:pt x="4171213" y="4894991"/>
                  <a:pt x="4171631" y="4894658"/>
                  <a:pt x="4171665" y="4894230"/>
                </a:cubicBezTo>
                <a:lnTo>
                  <a:pt x="4171276" y="4893451"/>
                </a:lnTo>
                <a:lnTo>
                  <a:pt x="4172923" y="4889390"/>
                </a:lnTo>
                <a:lnTo>
                  <a:pt x="4174693" y="4887154"/>
                </a:lnTo>
                <a:cubicBezTo>
                  <a:pt x="4175576" y="4885516"/>
                  <a:pt x="4176008" y="4884240"/>
                  <a:pt x="4176008" y="4884240"/>
                </a:cubicBezTo>
                <a:cubicBezTo>
                  <a:pt x="4176008" y="4884240"/>
                  <a:pt x="4171877" y="4877986"/>
                  <a:pt x="4173883" y="4872660"/>
                </a:cubicBezTo>
                <a:cubicBezTo>
                  <a:pt x="4175291" y="4866750"/>
                  <a:pt x="4180459" y="4857691"/>
                  <a:pt x="4185800" y="4848893"/>
                </a:cubicBezTo>
                <a:lnTo>
                  <a:pt x="4194020" y="4834792"/>
                </a:lnTo>
                <a:lnTo>
                  <a:pt x="4185943" y="4838031"/>
                </a:lnTo>
                <a:cubicBezTo>
                  <a:pt x="4182683" y="4839163"/>
                  <a:pt x="4179213" y="4840376"/>
                  <a:pt x="4175941" y="4842022"/>
                </a:cubicBezTo>
                <a:lnTo>
                  <a:pt x="4174698" y="4842951"/>
                </a:lnTo>
                <a:lnTo>
                  <a:pt x="4149918" y="4883968"/>
                </a:lnTo>
                <a:lnTo>
                  <a:pt x="4112906" y="4952842"/>
                </a:lnTo>
                <a:lnTo>
                  <a:pt x="4108464" y="4956110"/>
                </a:lnTo>
                <a:lnTo>
                  <a:pt x="4098537" y="4964380"/>
                </a:lnTo>
                <a:lnTo>
                  <a:pt x="4108735" y="4941888"/>
                </a:lnTo>
                <a:lnTo>
                  <a:pt x="4095785" y="4961912"/>
                </a:lnTo>
                <a:lnTo>
                  <a:pt x="4091668" y="4957859"/>
                </a:lnTo>
                <a:lnTo>
                  <a:pt x="4085722" y="4963615"/>
                </a:lnTo>
                <a:lnTo>
                  <a:pt x="4095909" y="4942766"/>
                </a:lnTo>
                <a:lnTo>
                  <a:pt x="4100053" y="4936842"/>
                </a:lnTo>
                <a:cubicBezTo>
                  <a:pt x="4101484" y="4935001"/>
                  <a:pt x="4102474" y="4934028"/>
                  <a:pt x="4102664" y="4934532"/>
                </a:cubicBezTo>
                <a:lnTo>
                  <a:pt x="4100297" y="4933782"/>
                </a:lnTo>
                <a:lnTo>
                  <a:pt x="4113927" y="4905889"/>
                </a:lnTo>
                <a:lnTo>
                  <a:pt x="4120271" y="4899099"/>
                </a:lnTo>
                <a:lnTo>
                  <a:pt x="4121731" y="4897663"/>
                </a:lnTo>
                <a:lnTo>
                  <a:pt x="4110169" y="4899037"/>
                </a:lnTo>
                <a:lnTo>
                  <a:pt x="4108227" y="4899399"/>
                </a:lnTo>
                <a:lnTo>
                  <a:pt x="4108445" y="4897328"/>
                </a:lnTo>
                <a:cubicBezTo>
                  <a:pt x="4109072" y="4891287"/>
                  <a:pt x="4110579" y="4876367"/>
                  <a:pt x="4111409" y="4864413"/>
                </a:cubicBezTo>
                <a:lnTo>
                  <a:pt x="4111661" y="4857895"/>
                </a:lnTo>
                <a:lnTo>
                  <a:pt x="4124301" y="4838450"/>
                </a:lnTo>
                <a:cubicBezTo>
                  <a:pt x="4130303" y="4828371"/>
                  <a:pt x="4134564" y="4819897"/>
                  <a:pt x="4135571" y="4814697"/>
                </a:cubicBezTo>
                <a:lnTo>
                  <a:pt x="4122830" y="4827146"/>
                </a:lnTo>
                <a:lnTo>
                  <a:pt x="4133738" y="4811991"/>
                </a:lnTo>
                <a:lnTo>
                  <a:pt x="4135370" y="4809729"/>
                </a:lnTo>
                <a:cubicBezTo>
                  <a:pt x="4140898" y="4802336"/>
                  <a:pt x="4146712" y="4794575"/>
                  <a:pt x="4152222" y="4786499"/>
                </a:cubicBezTo>
                <a:lnTo>
                  <a:pt x="4159595" y="4774179"/>
                </a:lnTo>
                <a:lnTo>
                  <a:pt x="4164682" y="4755162"/>
                </a:lnTo>
                <a:cubicBezTo>
                  <a:pt x="4165600" y="4744329"/>
                  <a:pt x="4160432" y="4768665"/>
                  <a:pt x="4157741" y="4760727"/>
                </a:cubicBezTo>
                <a:cubicBezTo>
                  <a:pt x="4155046" y="4752792"/>
                  <a:pt x="4170891" y="4736903"/>
                  <a:pt x="4175080" y="4727166"/>
                </a:cubicBezTo>
                <a:cubicBezTo>
                  <a:pt x="4182083" y="4717832"/>
                  <a:pt x="4190985" y="4707508"/>
                  <a:pt x="4195464" y="4694352"/>
                </a:cubicBezTo>
                <a:cubicBezTo>
                  <a:pt x="4195464" y="4694352"/>
                  <a:pt x="4194719" y="4693221"/>
                  <a:pt x="4194008" y="4691667"/>
                </a:cubicBezTo>
                <a:lnTo>
                  <a:pt x="4192998" y="4687378"/>
                </a:lnTo>
                <a:lnTo>
                  <a:pt x="4185581" y="4695548"/>
                </a:lnTo>
                <a:cubicBezTo>
                  <a:pt x="4177507" y="4703079"/>
                  <a:pt x="4170078" y="4709384"/>
                  <a:pt x="4162315" y="4716921"/>
                </a:cubicBezTo>
                <a:lnTo>
                  <a:pt x="4153986" y="4726406"/>
                </a:lnTo>
                <a:lnTo>
                  <a:pt x="4136078" y="4751724"/>
                </a:lnTo>
                <a:lnTo>
                  <a:pt x="4116239" y="4779405"/>
                </a:lnTo>
                <a:lnTo>
                  <a:pt x="4111941" y="4786365"/>
                </a:lnTo>
                <a:lnTo>
                  <a:pt x="4106622" y="4795763"/>
                </a:lnTo>
                <a:lnTo>
                  <a:pt x="4104256" y="4802474"/>
                </a:lnTo>
                <a:cubicBezTo>
                  <a:pt x="4103146" y="4804261"/>
                  <a:pt x="4102123" y="4805117"/>
                  <a:pt x="4101401" y="4805211"/>
                </a:cubicBezTo>
                <a:lnTo>
                  <a:pt x="4101378" y="4805029"/>
                </a:lnTo>
                <a:lnTo>
                  <a:pt x="4100863" y="4805937"/>
                </a:lnTo>
                <a:cubicBezTo>
                  <a:pt x="4097379" y="4811340"/>
                  <a:pt x="4094115" y="4815275"/>
                  <a:pt x="4091113" y="4816705"/>
                </a:cubicBezTo>
                <a:lnTo>
                  <a:pt x="4091461" y="4813634"/>
                </a:lnTo>
                <a:lnTo>
                  <a:pt x="4104177" y="4795003"/>
                </a:lnTo>
                <a:cubicBezTo>
                  <a:pt x="4104177" y="4795003"/>
                  <a:pt x="4102739" y="4792882"/>
                  <a:pt x="4101465" y="4789938"/>
                </a:cubicBezTo>
                <a:lnTo>
                  <a:pt x="4101015" y="4787387"/>
                </a:lnTo>
                <a:lnTo>
                  <a:pt x="4106707" y="4776639"/>
                </a:lnTo>
                <a:cubicBezTo>
                  <a:pt x="4109123" y="4772897"/>
                  <a:pt x="4111049" y="4770980"/>
                  <a:pt x="4111766" y="4772481"/>
                </a:cubicBezTo>
                <a:lnTo>
                  <a:pt x="4104355" y="4772908"/>
                </a:lnTo>
                <a:lnTo>
                  <a:pt x="4109260" y="4765487"/>
                </a:lnTo>
                <a:cubicBezTo>
                  <a:pt x="4123025" y="4745205"/>
                  <a:pt x="4146546" y="4711642"/>
                  <a:pt x="4153865" y="4702410"/>
                </a:cubicBezTo>
                <a:cubicBezTo>
                  <a:pt x="4188605" y="4631340"/>
                  <a:pt x="4112103" y="4736354"/>
                  <a:pt x="4094507" y="4753960"/>
                </a:cubicBezTo>
                <a:cubicBezTo>
                  <a:pt x="4080415" y="4772527"/>
                  <a:pt x="4068335" y="4789495"/>
                  <a:pt x="4057738" y="4803201"/>
                </a:cubicBezTo>
                <a:lnTo>
                  <a:pt x="4030791" y="4831883"/>
                </a:lnTo>
                <a:lnTo>
                  <a:pt x="4029360" y="4831410"/>
                </a:lnTo>
                <a:cubicBezTo>
                  <a:pt x="4027673" y="4832060"/>
                  <a:pt x="4024743" y="4835491"/>
                  <a:pt x="4021297" y="4840271"/>
                </a:cubicBezTo>
                <a:lnTo>
                  <a:pt x="4017063" y="4846702"/>
                </a:lnTo>
                <a:lnTo>
                  <a:pt x="3995266" y="4870255"/>
                </a:lnTo>
                <a:lnTo>
                  <a:pt x="3994627" y="4860321"/>
                </a:lnTo>
                <a:lnTo>
                  <a:pt x="4003909" y="4836663"/>
                </a:lnTo>
                <a:lnTo>
                  <a:pt x="4009504" y="4829506"/>
                </a:lnTo>
                <a:cubicBezTo>
                  <a:pt x="4028582" y="4804237"/>
                  <a:pt x="4054015" y="4781334"/>
                  <a:pt x="4059305" y="4753967"/>
                </a:cubicBezTo>
                <a:cubicBezTo>
                  <a:pt x="4057925" y="4743479"/>
                  <a:pt x="4055275" y="4739562"/>
                  <a:pt x="4060021" y="4729691"/>
                </a:cubicBezTo>
                <a:cubicBezTo>
                  <a:pt x="4072321" y="4704247"/>
                  <a:pt x="4103704" y="4688740"/>
                  <a:pt x="4119922" y="4660646"/>
                </a:cubicBezTo>
                <a:cubicBezTo>
                  <a:pt x="4118452" y="4661640"/>
                  <a:pt x="4114967" y="4659850"/>
                  <a:pt x="4111424" y="4657059"/>
                </a:cubicBezTo>
                <a:lnTo>
                  <a:pt x="4105418" y="4650545"/>
                </a:lnTo>
                <a:lnTo>
                  <a:pt x="4102629" y="4653465"/>
                </a:lnTo>
                <a:cubicBezTo>
                  <a:pt x="4101797" y="4654134"/>
                  <a:pt x="4101825" y="4652648"/>
                  <a:pt x="4102392" y="4650061"/>
                </a:cubicBezTo>
                <a:lnTo>
                  <a:pt x="4102903" y="4648348"/>
                </a:lnTo>
                <a:lnTo>
                  <a:pt x="4103146" y="4648082"/>
                </a:lnTo>
                <a:lnTo>
                  <a:pt x="4102586" y="4647477"/>
                </a:lnTo>
                <a:lnTo>
                  <a:pt x="4102509" y="4646228"/>
                </a:lnTo>
                <a:lnTo>
                  <a:pt x="4123130" y="4615267"/>
                </a:lnTo>
                <a:lnTo>
                  <a:pt x="4107947" y="4628082"/>
                </a:lnTo>
                <a:lnTo>
                  <a:pt x="4110422" y="4624994"/>
                </a:lnTo>
                <a:lnTo>
                  <a:pt x="4075343" y="4659124"/>
                </a:lnTo>
                <a:cubicBezTo>
                  <a:pt x="4059605" y="4674563"/>
                  <a:pt x="4044309" y="4689261"/>
                  <a:pt x="4029317" y="4702023"/>
                </a:cubicBezTo>
                <a:cubicBezTo>
                  <a:pt x="4044679" y="4684328"/>
                  <a:pt x="4063247" y="4665807"/>
                  <a:pt x="4081048" y="4649491"/>
                </a:cubicBezTo>
                <a:lnTo>
                  <a:pt x="4097810" y="4631268"/>
                </a:lnTo>
                <a:cubicBezTo>
                  <a:pt x="4097399" y="4630177"/>
                  <a:pt x="4096157" y="4630168"/>
                  <a:pt x="4094485" y="4630818"/>
                </a:cubicBezTo>
                <a:lnTo>
                  <a:pt x="4093592" y="4631348"/>
                </a:lnTo>
                <a:lnTo>
                  <a:pt x="4088104" y="4636876"/>
                </a:lnTo>
                <a:lnTo>
                  <a:pt x="4089781" y="4634009"/>
                </a:lnTo>
                <a:lnTo>
                  <a:pt x="4090158" y="4633387"/>
                </a:lnTo>
                <a:lnTo>
                  <a:pt x="4088581" y="4634324"/>
                </a:lnTo>
                <a:cubicBezTo>
                  <a:pt x="4084317" y="4637422"/>
                  <a:pt x="4079937" y="4641474"/>
                  <a:pt x="4078640" y="4643115"/>
                </a:cubicBezTo>
                <a:cubicBezTo>
                  <a:pt x="4038761" y="4679662"/>
                  <a:pt x="3997782" y="4728515"/>
                  <a:pt x="3959410" y="4757208"/>
                </a:cubicBezTo>
                <a:cubicBezTo>
                  <a:pt x="3988817" y="4720017"/>
                  <a:pt x="4034209" y="4683685"/>
                  <a:pt x="4066334" y="4647767"/>
                </a:cubicBezTo>
                <a:cubicBezTo>
                  <a:pt x="4056719" y="4658688"/>
                  <a:pt x="4075161" y="4639829"/>
                  <a:pt x="4072595" y="4638116"/>
                </a:cubicBezTo>
                <a:cubicBezTo>
                  <a:pt x="4067717" y="4635357"/>
                  <a:pt x="4065573" y="4645755"/>
                  <a:pt x="4065573" y="4645755"/>
                </a:cubicBezTo>
                <a:cubicBezTo>
                  <a:pt x="4044337" y="4665669"/>
                  <a:pt x="4024080" y="4685214"/>
                  <a:pt x="4004087" y="4704084"/>
                </a:cubicBezTo>
                <a:lnTo>
                  <a:pt x="3963811" y="4740579"/>
                </a:lnTo>
                <a:lnTo>
                  <a:pt x="3967837" y="4733906"/>
                </a:lnTo>
                <a:lnTo>
                  <a:pt x="3967986" y="4733595"/>
                </a:lnTo>
                <a:lnTo>
                  <a:pt x="3969645" y="4731867"/>
                </a:lnTo>
                <a:cubicBezTo>
                  <a:pt x="3974197" y="4727844"/>
                  <a:pt x="3997671" y="4707084"/>
                  <a:pt x="3996908" y="4705073"/>
                </a:cubicBezTo>
                <a:cubicBezTo>
                  <a:pt x="3994500" y="4698697"/>
                  <a:pt x="3971788" y="4721471"/>
                  <a:pt x="3975143" y="4720203"/>
                </a:cubicBezTo>
                <a:lnTo>
                  <a:pt x="3973233" y="4722157"/>
                </a:lnTo>
                <a:lnTo>
                  <a:pt x="3972173" y="4718268"/>
                </a:lnTo>
                <a:cubicBezTo>
                  <a:pt x="3970861" y="4719094"/>
                  <a:pt x="3968763" y="4721789"/>
                  <a:pt x="3966341" y="4725356"/>
                </a:cubicBezTo>
                <a:lnTo>
                  <a:pt x="3960448" y="4734706"/>
                </a:lnTo>
                <a:lnTo>
                  <a:pt x="3954747" y="4739800"/>
                </a:lnTo>
                <a:cubicBezTo>
                  <a:pt x="3948953" y="4739689"/>
                  <a:pt x="3969347" y="4720092"/>
                  <a:pt x="3969347" y="4720092"/>
                </a:cubicBezTo>
                <a:cubicBezTo>
                  <a:pt x="4008667" y="4683756"/>
                  <a:pt x="4041554" y="4649851"/>
                  <a:pt x="4073371" y="4619032"/>
                </a:cubicBezTo>
                <a:cubicBezTo>
                  <a:pt x="4074344" y="4617803"/>
                  <a:pt x="4080391" y="4612281"/>
                  <a:pt x="4087355" y="4605557"/>
                </a:cubicBezTo>
                <a:lnTo>
                  <a:pt x="4092821" y="4600172"/>
                </a:lnTo>
                <a:lnTo>
                  <a:pt x="4092221" y="4600236"/>
                </a:lnTo>
                <a:cubicBezTo>
                  <a:pt x="4090182" y="4600443"/>
                  <a:pt x="4088040" y="4600615"/>
                  <a:pt x="4086309" y="4600584"/>
                </a:cubicBezTo>
                <a:lnTo>
                  <a:pt x="4084500" y="4600128"/>
                </a:lnTo>
                <a:lnTo>
                  <a:pt x="4060988" y="4622422"/>
                </a:lnTo>
                <a:lnTo>
                  <a:pt x="4042539" y="4640377"/>
                </a:lnTo>
                <a:lnTo>
                  <a:pt x="4035955" y="4649418"/>
                </a:lnTo>
                <a:lnTo>
                  <a:pt x="4029521" y="4653044"/>
                </a:lnTo>
                <a:lnTo>
                  <a:pt x="4018873" y="4663409"/>
                </a:lnTo>
                <a:cubicBezTo>
                  <a:pt x="4017196" y="4664044"/>
                  <a:pt x="3991301" y="4695306"/>
                  <a:pt x="3986905" y="4694666"/>
                </a:cubicBezTo>
                <a:cubicBezTo>
                  <a:pt x="3984022" y="4692114"/>
                  <a:pt x="3988060" y="4686946"/>
                  <a:pt x="3992818" y="4682413"/>
                </a:cubicBezTo>
                <a:lnTo>
                  <a:pt x="3994820" y="4680699"/>
                </a:lnTo>
                <a:lnTo>
                  <a:pt x="3996567" y="4676521"/>
                </a:lnTo>
                <a:cubicBezTo>
                  <a:pt x="4000814" y="4667898"/>
                  <a:pt x="4008452" y="4654770"/>
                  <a:pt x="4009552" y="4652095"/>
                </a:cubicBezTo>
                <a:cubicBezTo>
                  <a:pt x="4014790" y="4642980"/>
                  <a:pt x="4018754" y="4635717"/>
                  <a:pt x="4022110" y="4629300"/>
                </a:cubicBezTo>
                <a:lnTo>
                  <a:pt x="4023811" y="4625912"/>
                </a:lnTo>
                <a:lnTo>
                  <a:pt x="4043792" y="4605278"/>
                </a:lnTo>
                <a:lnTo>
                  <a:pt x="4024018" y="4634121"/>
                </a:lnTo>
                <a:cubicBezTo>
                  <a:pt x="4022037" y="4636908"/>
                  <a:pt x="4019060" y="4642805"/>
                  <a:pt x="4015647" y="4649632"/>
                </a:cubicBezTo>
                <a:lnTo>
                  <a:pt x="4014159" y="4652484"/>
                </a:lnTo>
                <a:lnTo>
                  <a:pt x="4028355" y="4634289"/>
                </a:lnTo>
                <a:cubicBezTo>
                  <a:pt x="4040448" y="4619451"/>
                  <a:pt x="4052872" y="4605103"/>
                  <a:pt x="4052872" y="4605103"/>
                </a:cubicBezTo>
                <a:lnTo>
                  <a:pt x="4071839" y="4582028"/>
                </a:lnTo>
                <a:lnTo>
                  <a:pt x="4072341" y="4578106"/>
                </a:lnTo>
                <a:lnTo>
                  <a:pt x="4074050" y="4573977"/>
                </a:lnTo>
                <a:lnTo>
                  <a:pt x="4077138" y="4570782"/>
                </a:lnTo>
                <a:lnTo>
                  <a:pt x="4060815" y="4585819"/>
                </a:lnTo>
                <a:lnTo>
                  <a:pt x="4091405" y="4551762"/>
                </a:lnTo>
                <a:lnTo>
                  <a:pt x="4083473" y="4559179"/>
                </a:lnTo>
                <a:lnTo>
                  <a:pt x="4080827" y="4561919"/>
                </a:lnTo>
                <a:lnTo>
                  <a:pt x="4059820" y="4584943"/>
                </a:lnTo>
                <a:lnTo>
                  <a:pt x="4049253" y="4596529"/>
                </a:lnTo>
                <a:lnTo>
                  <a:pt x="4039727" y="4606972"/>
                </a:lnTo>
                <a:cubicBezTo>
                  <a:pt x="4034321" y="4612590"/>
                  <a:pt x="4030639" y="4615852"/>
                  <a:pt x="4029977" y="4614873"/>
                </a:cubicBezTo>
                <a:cubicBezTo>
                  <a:pt x="4029315" y="4613893"/>
                  <a:pt x="4031645" y="4608631"/>
                  <a:pt x="4034673" y="4602225"/>
                </a:cubicBezTo>
                <a:lnTo>
                  <a:pt x="4040806" y="4588786"/>
                </a:lnTo>
                <a:lnTo>
                  <a:pt x="4037881" y="4591302"/>
                </a:lnTo>
                <a:cubicBezTo>
                  <a:pt x="4028478" y="4598884"/>
                  <a:pt x="4018927" y="4605009"/>
                  <a:pt x="4032398" y="4589276"/>
                </a:cubicBezTo>
                <a:lnTo>
                  <a:pt x="4043078" y="4577121"/>
                </a:lnTo>
                <a:lnTo>
                  <a:pt x="4042912" y="4575217"/>
                </a:lnTo>
                <a:lnTo>
                  <a:pt x="4038416" y="4578845"/>
                </a:lnTo>
                <a:lnTo>
                  <a:pt x="4038107" y="4579427"/>
                </a:lnTo>
                <a:lnTo>
                  <a:pt x="4037380" y="4579683"/>
                </a:lnTo>
                <a:lnTo>
                  <a:pt x="4034697" y="4581848"/>
                </a:lnTo>
                <a:cubicBezTo>
                  <a:pt x="4030797" y="4585605"/>
                  <a:pt x="4025641" y="4591040"/>
                  <a:pt x="4018939" y="4598544"/>
                </a:cubicBezTo>
                <a:cubicBezTo>
                  <a:pt x="3980267" y="4637060"/>
                  <a:pt x="3952195" y="4691249"/>
                  <a:pt x="3907132" y="4721715"/>
                </a:cubicBezTo>
                <a:cubicBezTo>
                  <a:pt x="3899295" y="4727012"/>
                  <a:pt x="3928195" y="4665603"/>
                  <a:pt x="3935858" y="4667083"/>
                </a:cubicBezTo>
                <a:cubicBezTo>
                  <a:pt x="3925185" y="4665020"/>
                  <a:pt x="3886463" y="4718856"/>
                  <a:pt x="3863653" y="4751093"/>
                </a:cubicBezTo>
                <a:lnTo>
                  <a:pt x="3853141" y="4765767"/>
                </a:lnTo>
                <a:lnTo>
                  <a:pt x="3861528" y="4751184"/>
                </a:lnTo>
                <a:cubicBezTo>
                  <a:pt x="3899896" y="4687466"/>
                  <a:pt x="3834947" y="4767541"/>
                  <a:pt x="3833377" y="4771971"/>
                </a:cubicBezTo>
                <a:cubicBezTo>
                  <a:pt x="3824234" y="4783697"/>
                  <a:pt x="3805965" y="4793021"/>
                  <a:pt x="3797654" y="4800054"/>
                </a:cubicBezTo>
                <a:lnTo>
                  <a:pt x="3787360" y="4810762"/>
                </a:lnTo>
                <a:lnTo>
                  <a:pt x="3850516" y="4727285"/>
                </a:lnTo>
                <a:lnTo>
                  <a:pt x="3851587" y="4722700"/>
                </a:lnTo>
                <a:cubicBezTo>
                  <a:pt x="3858547" y="4708332"/>
                  <a:pt x="3873625" y="4683955"/>
                  <a:pt x="3882483" y="4674205"/>
                </a:cubicBezTo>
                <a:lnTo>
                  <a:pt x="3896685" y="4653520"/>
                </a:lnTo>
                <a:lnTo>
                  <a:pt x="3897601" y="4650531"/>
                </a:lnTo>
                <a:cubicBezTo>
                  <a:pt x="3902956" y="4641196"/>
                  <a:pt x="3917682" y="4620667"/>
                  <a:pt x="3921065" y="4611421"/>
                </a:cubicBezTo>
                <a:cubicBezTo>
                  <a:pt x="3917146" y="4614070"/>
                  <a:pt x="3913229" y="4616719"/>
                  <a:pt x="3909311" y="4619368"/>
                </a:cubicBezTo>
                <a:lnTo>
                  <a:pt x="3907425" y="4619153"/>
                </a:lnTo>
                <a:lnTo>
                  <a:pt x="3817666" y="4746793"/>
                </a:lnTo>
                <a:cubicBezTo>
                  <a:pt x="3737625" y="4858256"/>
                  <a:pt x="3656767" y="4968128"/>
                  <a:pt x="3574823" y="5075643"/>
                </a:cubicBezTo>
                <a:cubicBezTo>
                  <a:pt x="3581364" y="5057178"/>
                  <a:pt x="3591506" y="5044975"/>
                  <a:pt x="3602218" y="5028819"/>
                </a:cubicBezTo>
                <a:cubicBezTo>
                  <a:pt x="3607189" y="5014787"/>
                  <a:pt x="3642711" y="4970840"/>
                  <a:pt x="3619731" y="4993459"/>
                </a:cubicBezTo>
                <a:cubicBezTo>
                  <a:pt x="3589751" y="5019417"/>
                  <a:pt x="3565421" y="5088107"/>
                  <a:pt x="3532079" y="5081286"/>
                </a:cubicBezTo>
                <a:cubicBezTo>
                  <a:pt x="3579113" y="5004841"/>
                  <a:pt x="3626621" y="4929397"/>
                  <a:pt x="3672824" y="4857645"/>
                </a:cubicBezTo>
                <a:cubicBezTo>
                  <a:pt x="3688430" y="4858185"/>
                  <a:pt x="3678070" y="4828746"/>
                  <a:pt x="3672824" y="4857645"/>
                </a:cubicBezTo>
                <a:cubicBezTo>
                  <a:pt x="3653056" y="4840669"/>
                  <a:pt x="3683042" y="4814711"/>
                  <a:pt x="3694013" y="4797817"/>
                </a:cubicBezTo>
                <a:cubicBezTo>
                  <a:pt x="3697153" y="4788952"/>
                  <a:pt x="3699250" y="4779511"/>
                  <a:pt x="3702128" y="4769622"/>
                </a:cubicBezTo>
                <a:lnTo>
                  <a:pt x="3709449" y="4751967"/>
                </a:lnTo>
                <a:lnTo>
                  <a:pt x="3704151" y="4758558"/>
                </a:lnTo>
                <a:cubicBezTo>
                  <a:pt x="3690855" y="4774322"/>
                  <a:pt x="3677798" y="4789083"/>
                  <a:pt x="3664831" y="4803279"/>
                </a:cubicBezTo>
                <a:lnTo>
                  <a:pt x="3636031" y="4833961"/>
                </a:lnTo>
                <a:lnTo>
                  <a:pt x="3638140" y="4830574"/>
                </a:lnTo>
                <a:cubicBezTo>
                  <a:pt x="3643582" y="4822884"/>
                  <a:pt x="3650992" y="4813636"/>
                  <a:pt x="3657161" y="4804905"/>
                </a:cubicBezTo>
                <a:lnTo>
                  <a:pt x="3658827" y="4802288"/>
                </a:lnTo>
                <a:lnTo>
                  <a:pt x="3670466" y="4789873"/>
                </a:lnTo>
                <a:cubicBezTo>
                  <a:pt x="3683069" y="4775923"/>
                  <a:pt x="3695132" y="4761968"/>
                  <a:pt x="3706294" y="4748163"/>
                </a:cubicBezTo>
                <a:lnTo>
                  <a:pt x="3717792" y="4733631"/>
                </a:lnTo>
                <a:lnTo>
                  <a:pt x="3736579" y="4700048"/>
                </a:lnTo>
                <a:cubicBezTo>
                  <a:pt x="3761463" y="4662258"/>
                  <a:pt x="3794434" y="4626394"/>
                  <a:pt x="3820661" y="4585806"/>
                </a:cubicBezTo>
                <a:lnTo>
                  <a:pt x="3902654" y="4465640"/>
                </a:lnTo>
                <a:lnTo>
                  <a:pt x="3909915" y="4446919"/>
                </a:lnTo>
                <a:cubicBezTo>
                  <a:pt x="3888503" y="4470460"/>
                  <a:pt x="3884253" y="4483964"/>
                  <a:pt x="3868060" y="4507041"/>
                </a:cubicBezTo>
                <a:cubicBezTo>
                  <a:pt x="3857869" y="4523447"/>
                  <a:pt x="3856549" y="4524506"/>
                  <a:pt x="3857927" y="4519680"/>
                </a:cubicBezTo>
                <a:lnTo>
                  <a:pt x="3863373" y="4499321"/>
                </a:lnTo>
                <a:lnTo>
                  <a:pt x="3861027" y="4502474"/>
                </a:lnTo>
                <a:cubicBezTo>
                  <a:pt x="3837748" y="4534509"/>
                  <a:pt x="3815687" y="4565955"/>
                  <a:pt x="3790704" y="4599463"/>
                </a:cubicBezTo>
                <a:lnTo>
                  <a:pt x="3786695" y="4604594"/>
                </a:lnTo>
                <a:lnTo>
                  <a:pt x="3772794" y="4625631"/>
                </a:lnTo>
                <a:cubicBezTo>
                  <a:pt x="3715193" y="4709140"/>
                  <a:pt x="3645271" y="4785419"/>
                  <a:pt x="3575195" y="4862142"/>
                </a:cubicBezTo>
                <a:cubicBezTo>
                  <a:pt x="3563217" y="4873573"/>
                  <a:pt x="3550454" y="4882927"/>
                  <a:pt x="3540901" y="4894355"/>
                </a:cubicBezTo>
                <a:lnTo>
                  <a:pt x="3533814" y="4904795"/>
                </a:lnTo>
                <a:lnTo>
                  <a:pt x="3533186" y="4904673"/>
                </a:lnTo>
                <a:cubicBezTo>
                  <a:pt x="3532487" y="4904937"/>
                  <a:pt x="3532187" y="4905626"/>
                  <a:pt x="3532568" y="4906632"/>
                </a:cubicBezTo>
                <a:lnTo>
                  <a:pt x="3533814" y="4904795"/>
                </a:lnTo>
                <a:lnTo>
                  <a:pt x="3536203" y="4905257"/>
                </a:lnTo>
                <a:cubicBezTo>
                  <a:pt x="3523714" y="4919566"/>
                  <a:pt x="3510308" y="4936520"/>
                  <a:pt x="3511069" y="4938531"/>
                </a:cubicBezTo>
                <a:cubicBezTo>
                  <a:pt x="3510308" y="4936520"/>
                  <a:pt x="3518977" y="4933244"/>
                  <a:pt x="3518977" y="4933244"/>
                </a:cubicBezTo>
                <a:cubicBezTo>
                  <a:pt x="3524011" y="4931342"/>
                  <a:pt x="3520498" y="4937268"/>
                  <a:pt x="3527489" y="4934626"/>
                </a:cubicBezTo>
                <a:cubicBezTo>
                  <a:pt x="3531761" y="4930709"/>
                  <a:pt x="3543335" y="4919050"/>
                  <a:pt x="3552160" y="4911113"/>
                </a:cubicBezTo>
                <a:cubicBezTo>
                  <a:pt x="3564761" y="4898583"/>
                  <a:pt x="3577907" y="4885585"/>
                  <a:pt x="3591233" y="4872275"/>
                </a:cubicBezTo>
                <a:lnTo>
                  <a:pt x="3624775" y="4838259"/>
                </a:lnTo>
                <a:lnTo>
                  <a:pt x="3617265" y="4847536"/>
                </a:lnTo>
                <a:cubicBezTo>
                  <a:pt x="3603047" y="4862977"/>
                  <a:pt x="3588239" y="4877490"/>
                  <a:pt x="3573691" y="4891425"/>
                </a:cubicBezTo>
                <a:cubicBezTo>
                  <a:pt x="3544468" y="4918960"/>
                  <a:pt x="3515978" y="4953504"/>
                  <a:pt x="3485688" y="4984128"/>
                </a:cubicBezTo>
                <a:cubicBezTo>
                  <a:pt x="3468940" y="4999852"/>
                  <a:pt x="3452764" y="5016032"/>
                  <a:pt x="3437028" y="5031473"/>
                </a:cubicBezTo>
                <a:cubicBezTo>
                  <a:pt x="3421289" y="5046913"/>
                  <a:pt x="3405992" y="5061612"/>
                  <a:pt x="3391000" y="5074373"/>
                </a:cubicBezTo>
                <a:cubicBezTo>
                  <a:pt x="3406365" y="5056677"/>
                  <a:pt x="3424931" y="5038155"/>
                  <a:pt x="3442734" y="5021837"/>
                </a:cubicBezTo>
                <a:lnTo>
                  <a:pt x="3459495" y="5003614"/>
                </a:lnTo>
                <a:cubicBezTo>
                  <a:pt x="3457848" y="4999253"/>
                  <a:pt x="3442918" y="5012182"/>
                  <a:pt x="3440325" y="5015465"/>
                </a:cubicBezTo>
                <a:cubicBezTo>
                  <a:pt x="3400446" y="5052012"/>
                  <a:pt x="3359466" y="5100864"/>
                  <a:pt x="3321095" y="5129558"/>
                </a:cubicBezTo>
                <a:cubicBezTo>
                  <a:pt x="3350501" y="5092366"/>
                  <a:pt x="3395895" y="5056033"/>
                  <a:pt x="3428019" y="5020116"/>
                </a:cubicBezTo>
                <a:cubicBezTo>
                  <a:pt x="3418405" y="5031035"/>
                  <a:pt x="3436846" y="5012179"/>
                  <a:pt x="3434280" y="5010463"/>
                </a:cubicBezTo>
                <a:cubicBezTo>
                  <a:pt x="3429401" y="5007707"/>
                  <a:pt x="3427259" y="5018103"/>
                  <a:pt x="3427259" y="5018103"/>
                </a:cubicBezTo>
                <a:cubicBezTo>
                  <a:pt x="3406021" y="5038018"/>
                  <a:pt x="3385766" y="5057562"/>
                  <a:pt x="3365773" y="5076432"/>
                </a:cubicBezTo>
                <a:lnTo>
                  <a:pt x="3325497" y="5112927"/>
                </a:lnTo>
                <a:lnTo>
                  <a:pt x="3329525" y="5106253"/>
                </a:lnTo>
                <a:lnTo>
                  <a:pt x="3329669" y="5105943"/>
                </a:lnTo>
                <a:lnTo>
                  <a:pt x="3331330" y="5104214"/>
                </a:lnTo>
                <a:cubicBezTo>
                  <a:pt x="3335882" y="5100195"/>
                  <a:pt x="3359355" y="5079434"/>
                  <a:pt x="3358594" y="5077420"/>
                </a:cubicBezTo>
                <a:cubicBezTo>
                  <a:pt x="3356185" y="5071045"/>
                  <a:pt x="3333473" y="5093819"/>
                  <a:pt x="3336828" y="5092549"/>
                </a:cubicBezTo>
                <a:lnTo>
                  <a:pt x="3334918" y="5094507"/>
                </a:lnTo>
                <a:lnTo>
                  <a:pt x="3333858" y="5090615"/>
                </a:lnTo>
                <a:cubicBezTo>
                  <a:pt x="3332546" y="5091443"/>
                  <a:pt x="3330448" y="5094137"/>
                  <a:pt x="3328027" y="5097706"/>
                </a:cubicBezTo>
                <a:lnTo>
                  <a:pt x="3322131" y="5107052"/>
                </a:lnTo>
                <a:lnTo>
                  <a:pt x="3316433" y="5112148"/>
                </a:lnTo>
                <a:cubicBezTo>
                  <a:pt x="3310636" y="5112037"/>
                  <a:pt x="3331033" y="5092439"/>
                  <a:pt x="3331033" y="5092439"/>
                </a:cubicBezTo>
                <a:cubicBezTo>
                  <a:pt x="3370351" y="5056104"/>
                  <a:pt x="3403238" y="5022198"/>
                  <a:pt x="3435055" y="4991382"/>
                </a:cubicBezTo>
                <a:cubicBezTo>
                  <a:pt x="3437649" y="4988100"/>
                  <a:pt x="3476332" y="4954304"/>
                  <a:pt x="3472244" y="4948566"/>
                </a:cubicBezTo>
                <a:cubicBezTo>
                  <a:pt x="3469043" y="4945173"/>
                  <a:pt x="3445134" y="4970701"/>
                  <a:pt x="3466139" y="4953556"/>
                </a:cubicBezTo>
                <a:cubicBezTo>
                  <a:pt x="3435240" y="4981726"/>
                  <a:pt x="3409653" y="5007886"/>
                  <a:pt x="3380559" y="5035756"/>
                </a:cubicBezTo>
                <a:cubicBezTo>
                  <a:pt x="3378881" y="5036391"/>
                  <a:pt x="3352985" y="5067654"/>
                  <a:pt x="3348588" y="5067016"/>
                </a:cubicBezTo>
                <a:cubicBezTo>
                  <a:pt x="3342824" y="5061909"/>
                  <a:pt x="3364742" y="5046338"/>
                  <a:pt x="3364742" y="5046338"/>
                </a:cubicBezTo>
                <a:cubicBezTo>
                  <a:pt x="3401901" y="5008516"/>
                  <a:pt x="3421538" y="4986905"/>
                  <a:pt x="3457780" y="4951732"/>
                </a:cubicBezTo>
                <a:cubicBezTo>
                  <a:pt x="3460375" y="4948452"/>
                  <a:pt x="3495826" y="4916261"/>
                  <a:pt x="3492501" y="4912532"/>
                </a:cubicBezTo>
                <a:cubicBezTo>
                  <a:pt x="3488104" y="4911894"/>
                  <a:pt x="3464165" y="4942416"/>
                  <a:pt x="3466761" y="4939136"/>
                </a:cubicBezTo>
                <a:cubicBezTo>
                  <a:pt x="3456257" y="4947708"/>
                  <a:pt x="3450788" y="4954376"/>
                  <a:pt x="3438457" y="4964022"/>
                </a:cubicBezTo>
                <a:cubicBezTo>
                  <a:pt x="3451100" y="4945055"/>
                  <a:pt x="3470425" y="4932765"/>
                  <a:pt x="3483832" y="4915811"/>
                </a:cubicBezTo>
                <a:cubicBezTo>
                  <a:pt x="3488104" y="4911894"/>
                  <a:pt x="3489330" y="4904146"/>
                  <a:pt x="3494799" y="4897475"/>
                </a:cubicBezTo>
                <a:lnTo>
                  <a:pt x="3502071" y="4888839"/>
                </a:lnTo>
                <a:lnTo>
                  <a:pt x="3502416" y="4888617"/>
                </a:lnTo>
                <a:lnTo>
                  <a:pt x="3503726" y="4886872"/>
                </a:lnTo>
                <a:lnTo>
                  <a:pt x="3519310" y="4868366"/>
                </a:lnTo>
                <a:cubicBezTo>
                  <a:pt x="3528539" y="4858647"/>
                  <a:pt x="3537899" y="4849164"/>
                  <a:pt x="3544602" y="4840687"/>
                </a:cubicBezTo>
                <a:cubicBezTo>
                  <a:pt x="3540813" y="4846722"/>
                  <a:pt x="3551623" y="4833049"/>
                  <a:pt x="3550862" y="4831037"/>
                </a:cubicBezTo>
                <a:cubicBezTo>
                  <a:pt x="3548451" y="4824662"/>
                  <a:pt x="3537611" y="4843330"/>
                  <a:pt x="3535933" y="4843965"/>
                </a:cubicBezTo>
                <a:lnTo>
                  <a:pt x="3523067" y="4857524"/>
                </a:lnTo>
                <a:lnTo>
                  <a:pt x="3511188" y="4876950"/>
                </a:lnTo>
                <a:lnTo>
                  <a:pt x="3503726" y="4886872"/>
                </a:lnTo>
                <a:lnTo>
                  <a:pt x="3502071" y="4888839"/>
                </a:lnTo>
                <a:lnTo>
                  <a:pt x="3495659" y="4892987"/>
                </a:lnTo>
                <a:lnTo>
                  <a:pt x="3499222" y="4882654"/>
                </a:lnTo>
                <a:lnTo>
                  <a:pt x="3479339" y="4903610"/>
                </a:lnTo>
                <a:cubicBezTo>
                  <a:pt x="3460610" y="4922864"/>
                  <a:pt x="3441841" y="4941272"/>
                  <a:pt x="3422498" y="4958168"/>
                </a:cubicBezTo>
                <a:cubicBezTo>
                  <a:pt x="3437599" y="4938081"/>
                  <a:pt x="3453245" y="4923251"/>
                  <a:pt x="3468718" y="4908487"/>
                </a:cubicBezTo>
                <a:lnTo>
                  <a:pt x="3508962" y="4864576"/>
                </a:lnTo>
                <a:lnTo>
                  <a:pt x="3514529" y="4854679"/>
                </a:lnTo>
                <a:lnTo>
                  <a:pt x="3522319" y="4841504"/>
                </a:lnTo>
                <a:lnTo>
                  <a:pt x="3519542" y="4842878"/>
                </a:lnTo>
                <a:cubicBezTo>
                  <a:pt x="3479507" y="4884086"/>
                  <a:pt x="3445985" y="4920531"/>
                  <a:pt x="3408066" y="4956339"/>
                </a:cubicBezTo>
                <a:lnTo>
                  <a:pt x="3395999" y="4965976"/>
                </a:lnTo>
                <a:lnTo>
                  <a:pt x="3384085" y="4982855"/>
                </a:lnTo>
                <a:cubicBezTo>
                  <a:pt x="3374197" y="4995850"/>
                  <a:pt x="3378171" y="4986328"/>
                  <a:pt x="3386722" y="4969014"/>
                </a:cubicBezTo>
                <a:lnTo>
                  <a:pt x="3398491" y="4945607"/>
                </a:lnTo>
                <a:lnTo>
                  <a:pt x="3387981" y="4956586"/>
                </a:lnTo>
                <a:lnTo>
                  <a:pt x="3394306" y="4941419"/>
                </a:lnTo>
                <a:cubicBezTo>
                  <a:pt x="3398037" y="4918767"/>
                  <a:pt x="3384609" y="4942815"/>
                  <a:pt x="3377026" y="4958991"/>
                </a:cubicBezTo>
                <a:lnTo>
                  <a:pt x="3365306" y="4979510"/>
                </a:lnTo>
                <a:lnTo>
                  <a:pt x="3353752" y="4991060"/>
                </a:lnTo>
                <a:lnTo>
                  <a:pt x="3352364" y="4992457"/>
                </a:lnTo>
                <a:lnTo>
                  <a:pt x="3356561" y="4983964"/>
                </a:lnTo>
                <a:cubicBezTo>
                  <a:pt x="3362161" y="4972503"/>
                  <a:pt x="3367902" y="4961257"/>
                  <a:pt x="3374334" y="4951054"/>
                </a:cubicBezTo>
                <a:cubicBezTo>
                  <a:pt x="3380908" y="4939141"/>
                  <a:pt x="3389203" y="4926777"/>
                  <a:pt x="3397329" y="4914154"/>
                </a:cubicBezTo>
                <a:lnTo>
                  <a:pt x="3412809" y="4887043"/>
                </a:lnTo>
                <a:lnTo>
                  <a:pt x="3402948" y="4894189"/>
                </a:lnTo>
                <a:lnTo>
                  <a:pt x="3401491" y="4896336"/>
                </a:lnTo>
                <a:cubicBezTo>
                  <a:pt x="3392302" y="4910080"/>
                  <a:pt x="3381397" y="4925729"/>
                  <a:pt x="3379165" y="4930708"/>
                </a:cubicBezTo>
                <a:cubicBezTo>
                  <a:pt x="3375831" y="4933380"/>
                  <a:pt x="3368887" y="4938947"/>
                  <a:pt x="3367220" y="4940283"/>
                </a:cubicBezTo>
                <a:cubicBezTo>
                  <a:pt x="3363598" y="4946375"/>
                  <a:pt x="3363032" y="4950018"/>
                  <a:pt x="3361303" y="4955123"/>
                </a:cubicBezTo>
                <a:cubicBezTo>
                  <a:pt x="3359637" y="4956458"/>
                  <a:pt x="3352754" y="4958256"/>
                  <a:pt x="3349083" y="4964918"/>
                </a:cubicBezTo>
                <a:cubicBezTo>
                  <a:pt x="3345460" y="4971012"/>
                  <a:pt x="3339254" y="4989272"/>
                  <a:pt x="3330076" y="4999818"/>
                </a:cubicBezTo>
                <a:cubicBezTo>
                  <a:pt x="3326459" y="5004310"/>
                  <a:pt x="3324726" y="5005666"/>
                  <a:pt x="3324223" y="5005075"/>
                </a:cubicBezTo>
                <a:lnTo>
                  <a:pt x="3325054" y="5001557"/>
                </a:lnTo>
                <a:lnTo>
                  <a:pt x="3315609" y="5018616"/>
                </a:lnTo>
                <a:cubicBezTo>
                  <a:pt x="3312578" y="5023544"/>
                  <a:pt x="3309909" y="5027119"/>
                  <a:pt x="3308223" y="5027768"/>
                </a:cubicBezTo>
                <a:cubicBezTo>
                  <a:pt x="3297788" y="5029060"/>
                  <a:pt x="3316333" y="5004872"/>
                  <a:pt x="3316333" y="5004872"/>
                </a:cubicBezTo>
                <a:cubicBezTo>
                  <a:pt x="3319653" y="4999606"/>
                  <a:pt x="3325002" y="4990226"/>
                  <a:pt x="3330843" y="4979567"/>
                </a:cubicBezTo>
                <a:lnTo>
                  <a:pt x="3347389" y="4948316"/>
                </a:lnTo>
                <a:lnTo>
                  <a:pt x="3347598" y="4942730"/>
                </a:lnTo>
                <a:cubicBezTo>
                  <a:pt x="3348387" y="4938777"/>
                  <a:pt x="3350542" y="4933961"/>
                  <a:pt x="3353534" y="4928640"/>
                </a:cubicBezTo>
                <a:lnTo>
                  <a:pt x="3356477" y="4924036"/>
                </a:lnTo>
                <a:lnTo>
                  <a:pt x="3355238" y="4925547"/>
                </a:lnTo>
                <a:lnTo>
                  <a:pt x="3351870" y="4930623"/>
                </a:lnTo>
                <a:lnTo>
                  <a:pt x="3333638" y="4960828"/>
                </a:lnTo>
                <a:cubicBezTo>
                  <a:pt x="3331688" y="4963985"/>
                  <a:pt x="3328979" y="4966955"/>
                  <a:pt x="3325850" y="4970259"/>
                </a:cubicBezTo>
                <a:lnTo>
                  <a:pt x="3324976" y="4971233"/>
                </a:lnTo>
                <a:lnTo>
                  <a:pt x="3315863" y="4985067"/>
                </a:lnTo>
                <a:lnTo>
                  <a:pt x="3307777" y="4996556"/>
                </a:lnTo>
                <a:lnTo>
                  <a:pt x="3307764" y="4996582"/>
                </a:lnTo>
                <a:lnTo>
                  <a:pt x="3307749" y="4996598"/>
                </a:lnTo>
                <a:lnTo>
                  <a:pt x="3279040" y="5037384"/>
                </a:lnTo>
                <a:cubicBezTo>
                  <a:pt x="3271205" y="5045416"/>
                  <a:pt x="3249259" y="5079206"/>
                  <a:pt x="3249259" y="5079206"/>
                </a:cubicBezTo>
                <a:lnTo>
                  <a:pt x="3247759" y="5069506"/>
                </a:lnTo>
                <a:lnTo>
                  <a:pt x="3243152" y="5077693"/>
                </a:lnTo>
                <a:lnTo>
                  <a:pt x="3240641" y="5079065"/>
                </a:lnTo>
                <a:lnTo>
                  <a:pt x="3233810" y="5083659"/>
                </a:lnTo>
                <a:lnTo>
                  <a:pt x="3237343" y="5076881"/>
                </a:lnTo>
                <a:cubicBezTo>
                  <a:pt x="3254511" y="5044586"/>
                  <a:pt x="3272139" y="5011458"/>
                  <a:pt x="3290481" y="4975232"/>
                </a:cubicBezTo>
                <a:cubicBezTo>
                  <a:pt x="3292294" y="4972186"/>
                  <a:pt x="3295154" y="4966706"/>
                  <a:pt x="3298749" y="4959770"/>
                </a:cubicBezTo>
                <a:lnTo>
                  <a:pt x="3308458" y="4941268"/>
                </a:lnTo>
                <a:lnTo>
                  <a:pt x="3318543" y="4917333"/>
                </a:lnTo>
                <a:lnTo>
                  <a:pt x="3323550" y="4906965"/>
                </a:lnTo>
                <a:lnTo>
                  <a:pt x="3319362" y="4911980"/>
                </a:lnTo>
                <a:cubicBezTo>
                  <a:pt x="3318770" y="4910809"/>
                  <a:pt x="3331859" y="4888659"/>
                  <a:pt x="3333326" y="4885092"/>
                </a:cubicBezTo>
                <a:cubicBezTo>
                  <a:pt x="3333894" y="4881447"/>
                  <a:pt x="3333156" y="4868754"/>
                  <a:pt x="3330115" y="4868005"/>
                </a:cubicBezTo>
                <a:cubicBezTo>
                  <a:pt x="3328448" y="4869341"/>
                  <a:pt x="3298246" y="4923309"/>
                  <a:pt x="3294346" y="4929625"/>
                </a:cubicBezTo>
                <a:cubicBezTo>
                  <a:pt x="3283491" y="4944705"/>
                  <a:pt x="3274253" y="4959017"/>
                  <a:pt x="3265352" y="4969339"/>
                </a:cubicBezTo>
                <a:cubicBezTo>
                  <a:pt x="3263687" y="4970676"/>
                  <a:pt x="3257033" y="4972820"/>
                  <a:pt x="3255368" y="4974157"/>
                </a:cubicBezTo>
                <a:cubicBezTo>
                  <a:pt x="3241188" y="4988710"/>
                  <a:pt x="3234862" y="5026729"/>
                  <a:pt x="3228837" y="5021464"/>
                </a:cubicBezTo>
                <a:cubicBezTo>
                  <a:pt x="3228837" y="5021464"/>
                  <a:pt x="3231082" y="5013287"/>
                  <a:pt x="3231662" y="5006445"/>
                </a:cubicBezTo>
                <a:lnTo>
                  <a:pt x="3232268" y="5007657"/>
                </a:lnTo>
                <a:lnTo>
                  <a:pt x="3231373" y="5009866"/>
                </a:lnTo>
                <a:cubicBezTo>
                  <a:pt x="3232205" y="5009197"/>
                  <a:pt x="3232624" y="5008863"/>
                  <a:pt x="3232657" y="5008435"/>
                </a:cubicBezTo>
                <a:lnTo>
                  <a:pt x="3232268" y="5007657"/>
                </a:lnTo>
                <a:lnTo>
                  <a:pt x="3233916" y="5003596"/>
                </a:lnTo>
                <a:lnTo>
                  <a:pt x="3235686" y="5001361"/>
                </a:lnTo>
                <a:cubicBezTo>
                  <a:pt x="3236568" y="4999722"/>
                  <a:pt x="3236999" y="4998446"/>
                  <a:pt x="3236999" y="4998446"/>
                </a:cubicBezTo>
                <a:cubicBezTo>
                  <a:pt x="3236999" y="4998446"/>
                  <a:pt x="3232869" y="4992192"/>
                  <a:pt x="3234875" y="4986865"/>
                </a:cubicBezTo>
                <a:cubicBezTo>
                  <a:pt x="3236283" y="4980955"/>
                  <a:pt x="3241451" y="4971896"/>
                  <a:pt x="3246790" y="4963099"/>
                </a:cubicBezTo>
                <a:lnTo>
                  <a:pt x="3255013" y="4948999"/>
                </a:lnTo>
                <a:lnTo>
                  <a:pt x="3246934" y="4952236"/>
                </a:lnTo>
                <a:cubicBezTo>
                  <a:pt x="3243675" y="4953368"/>
                  <a:pt x="3240206" y="4954581"/>
                  <a:pt x="3236933" y="4956227"/>
                </a:cubicBezTo>
                <a:lnTo>
                  <a:pt x="3235690" y="4957157"/>
                </a:lnTo>
                <a:lnTo>
                  <a:pt x="3210909" y="4998173"/>
                </a:lnTo>
                <a:lnTo>
                  <a:pt x="3173897" y="5067048"/>
                </a:lnTo>
                <a:lnTo>
                  <a:pt x="3169457" y="5070316"/>
                </a:lnTo>
                <a:lnTo>
                  <a:pt x="3159530" y="5078585"/>
                </a:lnTo>
                <a:lnTo>
                  <a:pt x="3169728" y="5056095"/>
                </a:lnTo>
                <a:lnTo>
                  <a:pt x="3156777" y="5076119"/>
                </a:lnTo>
                <a:lnTo>
                  <a:pt x="3152659" y="5072065"/>
                </a:lnTo>
                <a:lnTo>
                  <a:pt x="3146715" y="5077821"/>
                </a:lnTo>
                <a:lnTo>
                  <a:pt x="3156900" y="5056972"/>
                </a:lnTo>
                <a:lnTo>
                  <a:pt x="3161046" y="5051048"/>
                </a:lnTo>
                <a:cubicBezTo>
                  <a:pt x="3162476" y="5049207"/>
                  <a:pt x="3163465" y="5048233"/>
                  <a:pt x="3163657" y="5048738"/>
                </a:cubicBezTo>
                <a:lnTo>
                  <a:pt x="3161289" y="5047989"/>
                </a:lnTo>
                <a:lnTo>
                  <a:pt x="3174918" y="5020096"/>
                </a:lnTo>
                <a:lnTo>
                  <a:pt x="3181264" y="5013305"/>
                </a:lnTo>
                <a:lnTo>
                  <a:pt x="3182721" y="5011868"/>
                </a:lnTo>
                <a:lnTo>
                  <a:pt x="3171160" y="5013243"/>
                </a:lnTo>
                <a:lnTo>
                  <a:pt x="3169219" y="5013606"/>
                </a:lnTo>
                <a:lnTo>
                  <a:pt x="3169437" y="5011533"/>
                </a:lnTo>
                <a:cubicBezTo>
                  <a:pt x="3170065" y="5005492"/>
                  <a:pt x="3171571" y="4990572"/>
                  <a:pt x="3172401" y="4978619"/>
                </a:cubicBezTo>
                <a:lnTo>
                  <a:pt x="3172654" y="4972102"/>
                </a:lnTo>
                <a:lnTo>
                  <a:pt x="3185293" y="4952657"/>
                </a:lnTo>
                <a:cubicBezTo>
                  <a:pt x="3191294" y="4942576"/>
                  <a:pt x="3195557" y="4934103"/>
                  <a:pt x="3196563" y="4928903"/>
                </a:cubicBezTo>
                <a:lnTo>
                  <a:pt x="3183822" y="4941351"/>
                </a:lnTo>
                <a:lnTo>
                  <a:pt x="3194731" y="4926197"/>
                </a:lnTo>
                <a:lnTo>
                  <a:pt x="3196362" y="4923934"/>
                </a:lnTo>
                <a:cubicBezTo>
                  <a:pt x="3201889" y="4916542"/>
                  <a:pt x="3207705" y="4908780"/>
                  <a:pt x="3213215" y="4900706"/>
                </a:cubicBezTo>
                <a:lnTo>
                  <a:pt x="3220586" y="4888385"/>
                </a:lnTo>
                <a:lnTo>
                  <a:pt x="3225675" y="4869368"/>
                </a:lnTo>
                <a:cubicBezTo>
                  <a:pt x="3226592" y="4858536"/>
                  <a:pt x="3221424" y="4882871"/>
                  <a:pt x="3218733" y="4874933"/>
                </a:cubicBezTo>
                <a:cubicBezTo>
                  <a:pt x="3216038" y="4866997"/>
                  <a:pt x="3231882" y="4851108"/>
                  <a:pt x="3236072" y="4841373"/>
                </a:cubicBezTo>
                <a:cubicBezTo>
                  <a:pt x="3243075" y="4832037"/>
                  <a:pt x="3251976" y="4821713"/>
                  <a:pt x="3256456" y="4808558"/>
                </a:cubicBezTo>
                <a:cubicBezTo>
                  <a:pt x="3256456" y="4808558"/>
                  <a:pt x="3255711" y="4807429"/>
                  <a:pt x="3254999" y="4805872"/>
                </a:cubicBezTo>
                <a:lnTo>
                  <a:pt x="3253990" y="4801584"/>
                </a:lnTo>
                <a:lnTo>
                  <a:pt x="3246572" y="4809754"/>
                </a:lnTo>
                <a:cubicBezTo>
                  <a:pt x="3238500" y="4817286"/>
                  <a:pt x="3231070" y="4823589"/>
                  <a:pt x="3223306" y="4831127"/>
                </a:cubicBezTo>
                <a:lnTo>
                  <a:pt x="3214979" y="4840613"/>
                </a:lnTo>
                <a:lnTo>
                  <a:pt x="3197069" y="4865929"/>
                </a:lnTo>
                <a:lnTo>
                  <a:pt x="3177230" y="4893610"/>
                </a:lnTo>
                <a:lnTo>
                  <a:pt x="3172934" y="4900570"/>
                </a:lnTo>
                <a:lnTo>
                  <a:pt x="3167614" y="4909970"/>
                </a:lnTo>
                <a:lnTo>
                  <a:pt x="3165247" y="4916681"/>
                </a:lnTo>
                <a:cubicBezTo>
                  <a:pt x="3164138" y="4918466"/>
                  <a:pt x="3163116" y="4919325"/>
                  <a:pt x="3162392" y="4919417"/>
                </a:cubicBezTo>
                <a:lnTo>
                  <a:pt x="3162369" y="4919236"/>
                </a:lnTo>
                <a:lnTo>
                  <a:pt x="3161855" y="4920144"/>
                </a:lnTo>
                <a:cubicBezTo>
                  <a:pt x="3158372" y="4925545"/>
                  <a:pt x="3155106" y="4929480"/>
                  <a:pt x="3152106" y="4930913"/>
                </a:cubicBezTo>
                <a:lnTo>
                  <a:pt x="3152452" y="4927840"/>
                </a:lnTo>
                <a:lnTo>
                  <a:pt x="3165168" y="4909209"/>
                </a:lnTo>
                <a:cubicBezTo>
                  <a:pt x="3165168" y="4909209"/>
                  <a:pt x="3163731" y="4907087"/>
                  <a:pt x="3162457" y="4904143"/>
                </a:cubicBezTo>
                <a:lnTo>
                  <a:pt x="3162007" y="4901592"/>
                </a:lnTo>
                <a:lnTo>
                  <a:pt x="3167697" y="4890845"/>
                </a:lnTo>
                <a:cubicBezTo>
                  <a:pt x="3170115" y="4887102"/>
                  <a:pt x="3172042" y="4885185"/>
                  <a:pt x="3172758" y="4886686"/>
                </a:cubicBezTo>
                <a:lnTo>
                  <a:pt x="3165346" y="4887114"/>
                </a:lnTo>
                <a:lnTo>
                  <a:pt x="3170251" y="4879692"/>
                </a:lnTo>
                <a:cubicBezTo>
                  <a:pt x="3184018" y="4859411"/>
                  <a:pt x="3207536" y="4825847"/>
                  <a:pt x="3214857" y="4816615"/>
                </a:cubicBezTo>
                <a:cubicBezTo>
                  <a:pt x="3249598" y="4745547"/>
                  <a:pt x="3173095" y="4850559"/>
                  <a:pt x="3155500" y="4868165"/>
                </a:cubicBezTo>
                <a:cubicBezTo>
                  <a:pt x="3141407" y="4886733"/>
                  <a:pt x="3129328" y="4903702"/>
                  <a:pt x="3118730" y="4917408"/>
                </a:cubicBezTo>
                <a:lnTo>
                  <a:pt x="3091784" y="4946088"/>
                </a:lnTo>
                <a:lnTo>
                  <a:pt x="3090352" y="4945615"/>
                </a:lnTo>
                <a:cubicBezTo>
                  <a:pt x="3088665" y="4946266"/>
                  <a:pt x="3085736" y="4949696"/>
                  <a:pt x="3082288" y="4954476"/>
                </a:cubicBezTo>
                <a:lnTo>
                  <a:pt x="3078055" y="4960908"/>
                </a:lnTo>
                <a:lnTo>
                  <a:pt x="3056258" y="4984462"/>
                </a:lnTo>
                <a:lnTo>
                  <a:pt x="3055620" y="4974527"/>
                </a:lnTo>
                <a:lnTo>
                  <a:pt x="3064900" y="4950868"/>
                </a:lnTo>
                <a:lnTo>
                  <a:pt x="3070495" y="4943711"/>
                </a:lnTo>
                <a:cubicBezTo>
                  <a:pt x="3089574" y="4918442"/>
                  <a:pt x="3115007" y="4895539"/>
                  <a:pt x="3120296" y="4868173"/>
                </a:cubicBezTo>
                <a:cubicBezTo>
                  <a:pt x="3118917" y="4857686"/>
                  <a:pt x="3116268" y="4853768"/>
                  <a:pt x="3121012" y="4843896"/>
                </a:cubicBezTo>
                <a:cubicBezTo>
                  <a:pt x="3133312" y="4818453"/>
                  <a:pt x="3164697" y="4802945"/>
                  <a:pt x="3180915" y="4774852"/>
                </a:cubicBezTo>
                <a:cubicBezTo>
                  <a:pt x="3179443" y="4775847"/>
                  <a:pt x="3175958" y="4774055"/>
                  <a:pt x="3172416" y="4771264"/>
                </a:cubicBezTo>
                <a:lnTo>
                  <a:pt x="3166410" y="4764752"/>
                </a:lnTo>
                <a:lnTo>
                  <a:pt x="3163620" y="4767670"/>
                </a:lnTo>
                <a:cubicBezTo>
                  <a:pt x="3162790" y="4768339"/>
                  <a:pt x="3162817" y="4766855"/>
                  <a:pt x="3163384" y="4764266"/>
                </a:cubicBezTo>
                <a:lnTo>
                  <a:pt x="3163895" y="4762555"/>
                </a:lnTo>
                <a:lnTo>
                  <a:pt x="3164138" y="4762289"/>
                </a:lnTo>
                <a:lnTo>
                  <a:pt x="3163578" y="4761682"/>
                </a:lnTo>
                <a:lnTo>
                  <a:pt x="3163501" y="4760433"/>
                </a:lnTo>
                <a:lnTo>
                  <a:pt x="3184123" y="4729473"/>
                </a:lnTo>
                <a:lnTo>
                  <a:pt x="3168938" y="4742289"/>
                </a:lnTo>
                <a:lnTo>
                  <a:pt x="3171415" y="4739200"/>
                </a:lnTo>
                <a:lnTo>
                  <a:pt x="3136336" y="4773329"/>
                </a:lnTo>
                <a:cubicBezTo>
                  <a:pt x="3120598" y="4788769"/>
                  <a:pt x="3105300" y="4803468"/>
                  <a:pt x="3090309" y="4816229"/>
                </a:cubicBezTo>
                <a:cubicBezTo>
                  <a:pt x="3105672" y="4798533"/>
                  <a:pt x="3124239" y="4780013"/>
                  <a:pt x="3142041" y="4763697"/>
                </a:cubicBezTo>
                <a:lnTo>
                  <a:pt x="3158803" y="4745473"/>
                </a:lnTo>
                <a:cubicBezTo>
                  <a:pt x="3158391" y="4744382"/>
                  <a:pt x="3157150" y="4744373"/>
                  <a:pt x="3155476" y="4745023"/>
                </a:cubicBezTo>
                <a:lnTo>
                  <a:pt x="3154585" y="4745553"/>
                </a:lnTo>
                <a:lnTo>
                  <a:pt x="3149097" y="4751082"/>
                </a:lnTo>
                <a:lnTo>
                  <a:pt x="3150774" y="4748214"/>
                </a:lnTo>
                <a:lnTo>
                  <a:pt x="3151151" y="4747594"/>
                </a:lnTo>
                <a:lnTo>
                  <a:pt x="3149572" y="4748531"/>
                </a:lnTo>
                <a:cubicBezTo>
                  <a:pt x="3145310" y="4751629"/>
                  <a:pt x="3140929" y="4755680"/>
                  <a:pt x="3139631" y="4757320"/>
                </a:cubicBezTo>
                <a:cubicBezTo>
                  <a:pt x="3099754" y="4793870"/>
                  <a:pt x="3058775" y="4842721"/>
                  <a:pt x="3020401" y="4871414"/>
                </a:cubicBezTo>
                <a:cubicBezTo>
                  <a:pt x="3049809" y="4834225"/>
                  <a:pt x="3095201" y="4797890"/>
                  <a:pt x="3127326" y="4761972"/>
                </a:cubicBezTo>
                <a:cubicBezTo>
                  <a:pt x="3117712" y="4772894"/>
                  <a:pt x="3136152" y="4754034"/>
                  <a:pt x="3133587" y="4752322"/>
                </a:cubicBezTo>
                <a:cubicBezTo>
                  <a:pt x="3128710" y="4749565"/>
                  <a:pt x="3126565" y="4759961"/>
                  <a:pt x="3126565" y="4759961"/>
                </a:cubicBezTo>
                <a:cubicBezTo>
                  <a:pt x="3105330" y="4779874"/>
                  <a:pt x="3085072" y="4799421"/>
                  <a:pt x="3065079" y="4818289"/>
                </a:cubicBezTo>
                <a:lnTo>
                  <a:pt x="3024803" y="4854785"/>
                </a:lnTo>
                <a:lnTo>
                  <a:pt x="3028830" y="4848111"/>
                </a:lnTo>
                <a:lnTo>
                  <a:pt x="3028978" y="4847801"/>
                </a:lnTo>
                <a:lnTo>
                  <a:pt x="3030637" y="4846072"/>
                </a:lnTo>
                <a:cubicBezTo>
                  <a:pt x="3035190" y="4842050"/>
                  <a:pt x="3058663" y="4821291"/>
                  <a:pt x="3057901" y="4819279"/>
                </a:cubicBezTo>
                <a:cubicBezTo>
                  <a:pt x="3055491" y="4812902"/>
                  <a:pt x="3032781" y="4835677"/>
                  <a:pt x="3036135" y="4834408"/>
                </a:cubicBezTo>
                <a:lnTo>
                  <a:pt x="3034226" y="4836362"/>
                </a:lnTo>
                <a:lnTo>
                  <a:pt x="3033164" y="4832473"/>
                </a:lnTo>
                <a:cubicBezTo>
                  <a:pt x="3031853" y="4833299"/>
                  <a:pt x="3029756" y="4835995"/>
                  <a:pt x="3027333" y="4839563"/>
                </a:cubicBezTo>
                <a:lnTo>
                  <a:pt x="3021439" y="4848911"/>
                </a:lnTo>
                <a:lnTo>
                  <a:pt x="3015739" y="4854006"/>
                </a:lnTo>
                <a:cubicBezTo>
                  <a:pt x="3009945" y="4853895"/>
                  <a:pt x="3030340" y="4834297"/>
                  <a:pt x="3030340" y="4834297"/>
                </a:cubicBezTo>
                <a:cubicBezTo>
                  <a:pt x="3069660" y="4797962"/>
                  <a:pt x="3102545" y="4764057"/>
                  <a:pt x="3134362" y="4733238"/>
                </a:cubicBezTo>
                <a:cubicBezTo>
                  <a:pt x="3135334" y="4732008"/>
                  <a:pt x="3141383" y="4726486"/>
                  <a:pt x="3148346" y="4719763"/>
                </a:cubicBezTo>
                <a:lnTo>
                  <a:pt x="3153813" y="4714379"/>
                </a:lnTo>
                <a:lnTo>
                  <a:pt x="3153213" y="4714441"/>
                </a:lnTo>
                <a:cubicBezTo>
                  <a:pt x="3151175" y="4714650"/>
                  <a:pt x="3149033" y="4714822"/>
                  <a:pt x="3147301" y="4714789"/>
                </a:cubicBezTo>
                <a:lnTo>
                  <a:pt x="3145493" y="4714333"/>
                </a:lnTo>
                <a:lnTo>
                  <a:pt x="3121979" y="4736627"/>
                </a:lnTo>
                <a:lnTo>
                  <a:pt x="3103530" y="4754584"/>
                </a:lnTo>
                <a:lnTo>
                  <a:pt x="3096947" y="4763623"/>
                </a:lnTo>
                <a:lnTo>
                  <a:pt x="3090514" y="4767251"/>
                </a:lnTo>
                <a:lnTo>
                  <a:pt x="3079866" y="4777614"/>
                </a:lnTo>
                <a:cubicBezTo>
                  <a:pt x="3078188" y="4778249"/>
                  <a:pt x="3052292" y="4809511"/>
                  <a:pt x="3047897" y="4808872"/>
                </a:cubicBezTo>
                <a:cubicBezTo>
                  <a:pt x="3045014" y="4806320"/>
                  <a:pt x="3049052" y="4801151"/>
                  <a:pt x="3053810" y="4796620"/>
                </a:cubicBezTo>
                <a:lnTo>
                  <a:pt x="3055813" y="4794905"/>
                </a:lnTo>
                <a:lnTo>
                  <a:pt x="3057560" y="4790728"/>
                </a:lnTo>
                <a:cubicBezTo>
                  <a:pt x="3061807" y="4782106"/>
                  <a:pt x="3069444" y="4768976"/>
                  <a:pt x="3070545" y="4766301"/>
                </a:cubicBezTo>
                <a:cubicBezTo>
                  <a:pt x="3075783" y="4757186"/>
                  <a:pt x="3079747" y="4749925"/>
                  <a:pt x="3083102" y="4743506"/>
                </a:cubicBezTo>
                <a:lnTo>
                  <a:pt x="3084804" y="4740119"/>
                </a:lnTo>
                <a:lnTo>
                  <a:pt x="3095639" y="4728928"/>
                </a:lnTo>
                <a:lnTo>
                  <a:pt x="3097072" y="4724133"/>
                </a:lnTo>
                <a:lnTo>
                  <a:pt x="3090967" y="4729080"/>
                </a:lnTo>
                <a:lnTo>
                  <a:pt x="3095436" y="4717049"/>
                </a:lnTo>
                <a:lnTo>
                  <a:pt x="3084014" y="4727473"/>
                </a:lnTo>
                <a:cubicBezTo>
                  <a:pt x="3070992" y="4742813"/>
                  <a:pt x="3051803" y="4768228"/>
                  <a:pt x="3037727" y="4778622"/>
                </a:cubicBezTo>
                <a:cubicBezTo>
                  <a:pt x="3035430" y="4762222"/>
                  <a:pt x="3050388" y="4755207"/>
                  <a:pt x="3056367" y="4745477"/>
                </a:cubicBezTo>
                <a:lnTo>
                  <a:pt x="3057362" y="4740001"/>
                </a:lnTo>
                <a:lnTo>
                  <a:pt x="3026424" y="4777354"/>
                </a:lnTo>
                <a:cubicBezTo>
                  <a:pt x="3008940" y="4799524"/>
                  <a:pt x="2990655" y="4820686"/>
                  <a:pt x="2968124" y="4835920"/>
                </a:cubicBezTo>
                <a:cubicBezTo>
                  <a:pt x="2960287" y="4841217"/>
                  <a:pt x="2989187" y="4779808"/>
                  <a:pt x="2996849" y="4781289"/>
                </a:cubicBezTo>
                <a:cubicBezTo>
                  <a:pt x="2986177" y="4779227"/>
                  <a:pt x="2947456" y="4833061"/>
                  <a:pt x="2924644" y="4865299"/>
                </a:cubicBezTo>
                <a:lnTo>
                  <a:pt x="2914132" y="4879975"/>
                </a:lnTo>
                <a:lnTo>
                  <a:pt x="2922520" y="4865391"/>
                </a:lnTo>
                <a:cubicBezTo>
                  <a:pt x="2960889" y="4801672"/>
                  <a:pt x="2895940" y="4881747"/>
                  <a:pt x="2894370" y="4886178"/>
                </a:cubicBezTo>
                <a:lnTo>
                  <a:pt x="2889026" y="4890825"/>
                </a:lnTo>
                <a:lnTo>
                  <a:pt x="2836880" y="4961439"/>
                </a:lnTo>
                <a:cubicBezTo>
                  <a:pt x="2843419" y="4942974"/>
                  <a:pt x="2853563" y="4930771"/>
                  <a:pt x="2864274" y="4914615"/>
                </a:cubicBezTo>
                <a:lnTo>
                  <a:pt x="2868130" y="4907623"/>
                </a:lnTo>
                <a:lnTo>
                  <a:pt x="2858646" y="4914259"/>
                </a:lnTo>
                <a:lnTo>
                  <a:pt x="2848351" y="4924968"/>
                </a:lnTo>
                <a:lnTo>
                  <a:pt x="2884609" y="4877046"/>
                </a:lnTo>
                <a:lnTo>
                  <a:pt x="2881788" y="4879252"/>
                </a:lnTo>
                <a:cubicBezTo>
                  <a:pt x="2851806" y="4905210"/>
                  <a:pt x="2827476" y="4973900"/>
                  <a:pt x="2794136" y="4967082"/>
                </a:cubicBezTo>
                <a:lnTo>
                  <a:pt x="2930676" y="4750120"/>
                </a:lnTo>
                <a:lnTo>
                  <a:pt x="2930969" y="4748303"/>
                </a:lnTo>
                <a:lnTo>
                  <a:pt x="2931345" y="4749054"/>
                </a:lnTo>
                <a:lnTo>
                  <a:pt x="2932518" y="4747193"/>
                </a:lnTo>
                <a:lnTo>
                  <a:pt x="2933223" y="4745454"/>
                </a:lnTo>
                <a:lnTo>
                  <a:pt x="2934857" y="4743389"/>
                </a:lnTo>
                <a:lnTo>
                  <a:pt x="2934367" y="4742338"/>
                </a:lnTo>
                <a:lnTo>
                  <a:pt x="2933854" y="4743897"/>
                </a:lnTo>
                <a:lnTo>
                  <a:pt x="2933223" y="4745454"/>
                </a:lnTo>
                <a:lnTo>
                  <a:pt x="2930969" y="4748303"/>
                </a:lnTo>
                <a:lnTo>
                  <a:pt x="2934319" y="4742236"/>
                </a:lnTo>
                <a:lnTo>
                  <a:pt x="2928309" y="4729306"/>
                </a:lnTo>
                <a:cubicBezTo>
                  <a:pt x="2928916" y="4714052"/>
                  <a:pt x="2947839" y="4696285"/>
                  <a:pt x="2956070" y="4683612"/>
                </a:cubicBezTo>
                <a:lnTo>
                  <a:pt x="2958288" y="4675904"/>
                </a:lnTo>
                <a:lnTo>
                  <a:pt x="2958019" y="4673479"/>
                </a:lnTo>
                <a:lnTo>
                  <a:pt x="2960626" y="4667778"/>
                </a:lnTo>
                <a:lnTo>
                  <a:pt x="2963938" y="4656273"/>
                </a:lnTo>
                <a:lnTo>
                  <a:pt x="2954529" y="4666689"/>
                </a:lnTo>
                <a:lnTo>
                  <a:pt x="2910217" y="4740031"/>
                </a:lnTo>
                <a:lnTo>
                  <a:pt x="2873204" y="4808905"/>
                </a:lnTo>
                <a:lnTo>
                  <a:pt x="2868764" y="4812174"/>
                </a:lnTo>
                <a:lnTo>
                  <a:pt x="2858837" y="4820442"/>
                </a:lnTo>
                <a:lnTo>
                  <a:pt x="2869033" y="4797953"/>
                </a:lnTo>
                <a:lnTo>
                  <a:pt x="2856085" y="4817975"/>
                </a:lnTo>
                <a:lnTo>
                  <a:pt x="2851968" y="4813923"/>
                </a:lnTo>
                <a:lnTo>
                  <a:pt x="2846021" y="4819680"/>
                </a:lnTo>
                <a:lnTo>
                  <a:pt x="2856207" y="4798831"/>
                </a:lnTo>
                <a:lnTo>
                  <a:pt x="2860353" y="4792904"/>
                </a:lnTo>
                <a:cubicBezTo>
                  <a:pt x="2861783" y="4791064"/>
                  <a:pt x="2862774" y="4790091"/>
                  <a:pt x="2862963" y="4790593"/>
                </a:cubicBezTo>
                <a:lnTo>
                  <a:pt x="2860597" y="4789847"/>
                </a:lnTo>
                <a:lnTo>
                  <a:pt x="2874225" y="4761954"/>
                </a:lnTo>
                <a:lnTo>
                  <a:pt x="2880571" y="4755162"/>
                </a:lnTo>
                <a:cubicBezTo>
                  <a:pt x="2884679" y="4750919"/>
                  <a:pt x="2889472" y="4746160"/>
                  <a:pt x="2895710" y="4740254"/>
                </a:cubicBezTo>
                <a:cubicBezTo>
                  <a:pt x="2898305" y="4736971"/>
                  <a:pt x="2924932" y="4712719"/>
                  <a:pt x="2911710" y="4720017"/>
                </a:cubicBezTo>
                <a:cubicBezTo>
                  <a:pt x="2902124" y="4725942"/>
                  <a:pt x="2885845" y="4746285"/>
                  <a:pt x="2879894" y="4750834"/>
                </a:cubicBezTo>
                <a:lnTo>
                  <a:pt x="2879507" y="4751141"/>
                </a:lnTo>
                <a:lnTo>
                  <a:pt x="2883224" y="4743535"/>
                </a:lnTo>
                <a:cubicBezTo>
                  <a:pt x="2893186" y="4720671"/>
                  <a:pt x="2906103" y="4700352"/>
                  <a:pt x="2918850" y="4679773"/>
                </a:cubicBezTo>
                <a:lnTo>
                  <a:pt x="2931763" y="4657963"/>
                </a:lnTo>
                <a:lnTo>
                  <a:pt x="2927859" y="4662347"/>
                </a:lnTo>
                <a:lnTo>
                  <a:pt x="2872627" y="4718777"/>
                </a:lnTo>
                <a:lnTo>
                  <a:pt x="2880855" y="4705992"/>
                </a:lnTo>
                <a:lnTo>
                  <a:pt x="2917916" y="4657735"/>
                </a:lnTo>
                <a:lnTo>
                  <a:pt x="2837252" y="4747936"/>
                </a:lnTo>
                <a:cubicBezTo>
                  <a:pt x="2825272" y="4759367"/>
                  <a:pt x="2812510" y="4768722"/>
                  <a:pt x="2802957" y="4780151"/>
                </a:cubicBezTo>
                <a:lnTo>
                  <a:pt x="2795871" y="4790591"/>
                </a:lnTo>
                <a:lnTo>
                  <a:pt x="2795242" y="4790468"/>
                </a:lnTo>
                <a:cubicBezTo>
                  <a:pt x="2794543" y="4790732"/>
                  <a:pt x="2794243" y="4791422"/>
                  <a:pt x="2794622" y="4792427"/>
                </a:cubicBezTo>
                <a:lnTo>
                  <a:pt x="2795871" y="4790591"/>
                </a:lnTo>
                <a:lnTo>
                  <a:pt x="2798260" y="4791051"/>
                </a:lnTo>
                <a:cubicBezTo>
                  <a:pt x="2785770" y="4805362"/>
                  <a:pt x="2772364" y="4822315"/>
                  <a:pt x="2773124" y="4824327"/>
                </a:cubicBezTo>
                <a:cubicBezTo>
                  <a:pt x="2772364" y="4822315"/>
                  <a:pt x="2781033" y="4819038"/>
                  <a:pt x="2781033" y="4819038"/>
                </a:cubicBezTo>
                <a:cubicBezTo>
                  <a:pt x="2786066" y="4817135"/>
                  <a:pt x="2782553" y="4823064"/>
                  <a:pt x="2789546" y="4820421"/>
                </a:cubicBezTo>
                <a:cubicBezTo>
                  <a:pt x="2793818" y="4816506"/>
                  <a:pt x="2805391" y="4804845"/>
                  <a:pt x="2814216" y="4796908"/>
                </a:cubicBezTo>
                <a:cubicBezTo>
                  <a:pt x="2826817" y="4784379"/>
                  <a:pt x="2839962" y="4771381"/>
                  <a:pt x="2853287" y="4758071"/>
                </a:cubicBezTo>
                <a:lnTo>
                  <a:pt x="2886832" y="4724054"/>
                </a:lnTo>
                <a:lnTo>
                  <a:pt x="2879321" y="4733332"/>
                </a:lnTo>
                <a:cubicBezTo>
                  <a:pt x="2865103" y="4748773"/>
                  <a:pt x="2850295" y="4763286"/>
                  <a:pt x="2835748" y="4777219"/>
                </a:cubicBezTo>
                <a:cubicBezTo>
                  <a:pt x="2806525" y="4804756"/>
                  <a:pt x="2778034" y="4839299"/>
                  <a:pt x="2747742" y="4869923"/>
                </a:cubicBezTo>
                <a:cubicBezTo>
                  <a:pt x="2730995" y="4885648"/>
                  <a:pt x="2714819" y="4901828"/>
                  <a:pt x="2699084" y="4917267"/>
                </a:cubicBezTo>
                <a:cubicBezTo>
                  <a:pt x="2683345" y="4932707"/>
                  <a:pt x="2668047" y="4947407"/>
                  <a:pt x="2653056" y="4960167"/>
                </a:cubicBezTo>
                <a:cubicBezTo>
                  <a:pt x="2668419" y="4942471"/>
                  <a:pt x="2686988" y="4923948"/>
                  <a:pt x="2704790" y="4907633"/>
                </a:cubicBezTo>
                <a:lnTo>
                  <a:pt x="2721551" y="4889410"/>
                </a:lnTo>
                <a:cubicBezTo>
                  <a:pt x="2719903" y="4885049"/>
                  <a:pt x="2704973" y="4897978"/>
                  <a:pt x="2702380" y="4901258"/>
                </a:cubicBezTo>
                <a:cubicBezTo>
                  <a:pt x="2662502" y="4937808"/>
                  <a:pt x="2621522" y="4986660"/>
                  <a:pt x="2583150" y="5015353"/>
                </a:cubicBezTo>
                <a:cubicBezTo>
                  <a:pt x="2612556" y="4978161"/>
                  <a:pt x="2657951" y="4941828"/>
                  <a:pt x="2690075" y="4905912"/>
                </a:cubicBezTo>
                <a:cubicBezTo>
                  <a:pt x="2680460" y="4916830"/>
                  <a:pt x="2698901" y="4897972"/>
                  <a:pt x="2696335" y="4896258"/>
                </a:cubicBezTo>
                <a:cubicBezTo>
                  <a:pt x="2691457" y="4893502"/>
                  <a:pt x="2689313" y="4903899"/>
                  <a:pt x="2689313" y="4903899"/>
                </a:cubicBezTo>
                <a:cubicBezTo>
                  <a:pt x="2668077" y="4923812"/>
                  <a:pt x="2647821" y="4943359"/>
                  <a:pt x="2627828" y="4962227"/>
                </a:cubicBezTo>
                <a:lnTo>
                  <a:pt x="2587552" y="4998722"/>
                </a:lnTo>
                <a:lnTo>
                  <a:pt x="2591580" y="4992049"/>
                </a:lnTo>
                <a:lnTo>
                  <a:pt x="2591725" y="4991739"/>
                </a:lnTo>
                <a:lnTo>
                  <a:pt x="2593386" y="4990010"/>
                </a:lnTo>
                <a:cubicBezTo>
                  <a:pt x="2597939" y="4985990"/>
                  <a:pt x="2621411" y="4965229"/>
                  <a:pt x="2620650" y="4963215"/>
                </a:cubicBezTo>
                <a:cubicBezTo>
                  <a:pt x="2618240" y="4956841"/>
                  <a:pt x="2595529" y="4979614"/>
                  <a:pt x="2598884" y="4978345"/>
                </a:cubicBezTo>
                <a:lnTo>
                  <a:pt x="2596973" y="4980300"/>
                </a:lnTo>
                <a:lnTo>
                  <a:pt x="2595913" y="4976410"/>
                </a:lnTo>
                <a:cubicBezTo>
                  <a:pt x="2594601" y="4977238"/>
                  <a:pt x="2592503" y="4979932"/>
                  <a:pt x="2590082" y="4983500"/>
                </a:cubicBezTo>
                <a:lnTo>
                  <a:pt x="2584187" y="4992848"/>
                </a:lnTo>
                <a:lnTo>
                  <a:pt x="2578488" y="4997944"/>
                </a:lnTo>
                <a:cubicBezTo>
                  <a:pt x="2572692" y="4997833"/>
                  <a:pt x="2593088" y="4978235"/>
                  <a:pt x="2593088" y="4978235"/>
                </a:cubicBezTo>
                <a:cubicBezTo>
                  <a:pt x="2632407" y="4941899"/>
                  <a:pt x="2665293" y="4907993"/>
                  <a:pt x="2697111" y="4877176"/>
                </a:cubicBezTo>
                <a:cubicBezTo>
                  <a:pt x="2699704" y="4873896"/>
                  <a:pt x="2738387" y="4840100"/>
                  <a:pt x="2734299" y="4834361"/>
                </a:cubicBezTo>
                <a:cubicBezTo>
                  <a:pt x="2731100" y="4830969"/>
                  <a:pt x="2707190" y="4856495"/>
                  <a:pt x="2728194" y="4839352"/>
                </a:cubicBezTo>
                <a:cubicBezTo>
                  <a:pt x="2697295" y="4867522"/>
                  <a:pt x="2671708" y="4893682"/>
                  <a:pt x="2642614" y="4921552"/>
                </a:cubicBezTo>
                <a:cubicBezTo>
                  <a:pt x="2640937" y="4922187"/>
                  <a:pt x="2615040" y="4953449"/>
                  <a:pt x="2610644" y="4952811"/>
                </a:cubicBezTo>
                <a:cubicBezTo>
                  <a:pt x="2604878" y="4947704"/>
                  <a:pt x="2626798" y="4932132"/>
                  <a:pt x="2626798" y="4932132"/>
                </a:cubicBezTo>
                <a:cubicBezTo>
                  <a:pt x="2663957" y="4894312"/>
                  <a:pt x="2683595" y="4872701"/>
                  <a:pt x="2719835" y="4837528"/>
                </a:cubicBezTo>
                <a:cubicBezTo>
                  <a:pt x="2722429" y="4834246"/>
                  <a:pt x="2757881" y="4802055"/>
                  <a:pt x="2754556" y="4798327"/>
                </a:cubicBezTo>
                <a:cubicBezTo>
                  <a:pt x="2750160" y="4797690"/>
                  <a:pt x="2726221" y="4828212"/>
                  <a:pt x="2728817" y="4824929"/>
                </a:cubicBezTo>
                <a:cubicBezTo>
                  <a:pt x="2718314" y="4833503"/>
                  <a:pt x="2712844" y="4840172"/>
                  <a:pt x="2700511" y="4849817"/>
                </a:cubicBezTo>
                <a:cubicBezTo>
                  <a:pt x="2713155" y="4830850"/>
                  <a:pt x="2732480" y="4818559"/>
                  <a:pt x="2745887" y="4801605"/>
                </a:cubicBezTo>
                <a:cubicBezTo>
                  <a:pt x="2750160" y="4797690"/>
                  <a:pt x="2751385" y="4789941"/>
                  <a:pt x="2756853" y="4783270"/>
                </a:cubicBezTo>
                <a:lnTo>
                  <a:pt x="2764127" y="4774633"/>
                </a:lnTo>
                <a:lnTo>
                  <a:pt x="2764473" y="4774411"/>
                </a:lnTo>
                <a:lnTo>
                  <a:pt x="2765783" y="4772668"/>
                </a:lnTo>
                <a:lnTo>
                  <a:pt x="2781366" y="4754162"/>
                </a:lnTo>
                <a:cubicBezTo>
                  <a:pt x="2790596" y="4744443"/>
                  <a:pt x="2799955" y="4734960"/>
                  <a:pt x="2806658" y="4726484"/>
                </a:cubicBezTo>
                <a:cubicBezTo>
                  <a:pt x="2802867" y="4732517"/>
                  <a:pt x="2813678" y="4718845"/>
                  <a:pt x="2812917" y="4716833"/>
                </a:cubicBezTo>
                <a:cubicBezTo>
                  <a:pt x="2810508" y="4710458"/>
                  <a:pt x="2799666" y="4729127"/>
                  <a:pt x="2797987" y="4729760"/>
                </a:cubicBezTo>
                <a:lnTo>
                  <a:pt x="2785122" y="4743319"/>
                </a:lnTo>
                <a:lnTo>
                  <a:pt x="2773244" y="4762746"/>
                </a:lnTo>
                <a:lnTo>
                  <a:pt x="2765783" y="4772668"/>
                </a:lnTo>
                <a:lnTo>
                  <a:pt x="2764127" y="4774633"/>
                </a:lnTo>
                <a:lnTo>
                  <a:pt x="2757715" y="4778782"/>
                </a:lnTo>
                <a:lnTo>
                  <a:pt x="2761278" y="4768450"/>
                </a:lnTo>
                <a:lnTo>
                  <a:pt x="2741394" y="4789404"/>
                </a:lnTo>
                <a:cubicBezTo>
                  <a:pt x="2722665" y="4808657"/>
                  <a:pt x="2703896" y="4827067"/>
                  <a:pt x="2684554" y="4843963"/>
                </a:cubicBezTo>
                <a:cubicBezTo>
                  <a:pt x="2699654" y="4823876"/>
                  <a:pt x="2715300" y="4809047"/>
                  <a:pt x="2730774" y="4794281"/>
                </a:cubicBezTo>
                <a:lnTo>
                  <a:pt x="2771017" y="4750372"/>
                </a:lnTo>
                <a:lnTo>
                  <a:pt x="2776586" y="4740473"/>
                </a:lnTo>
                <a:lnTo>
                  <a:pt x="2784374" y="4727299"/>
                </a:lnTo>
                <a:lnTo>
                  <a:pt x="2781599" y="4728671"/>
                </a:lnTo>
                <a:cubicBezTo>
                  <a:pt x="2741563" y="4769880"/>
                  <a:pt x="2708041" y="4806326"/>
                  <a:pt x="2670121" y="4842135"/>
                </a:cubicBezTo>
                <a:lnTo>
                  <a:pt x="2658054" y="4851771"/>
                </a:lnTo>
                <a:lnTo>
                  <a:pt x="2646140" y="4868650"/>
                </a:lnTo>
                <a:cubicBezTo>
                  <a:pt x="2636252" y="4881645"/>
                  <a:pt x="2640228" y="4872124"/>
                  <a:pt x="2648777" y="4854810"/>
                </a:cubicBezTo>
                <a:lnTo>
                  <a:pt x="2660547" y="4831403"/>
                </a:lnTo>
                <a:lnTo>
                  <a:pt x="2650038" y="4842379"/>
                </a:lnTo>
                <a:lnTo>
                  <a:pt x="2656361" y="4827215"/>
                </a:lnTo>
                <a:cubicBezTo>
                  <a:pt x="2660093" y="4804561"/>
                  <a:pt x="2646664" y="4828612"/>
                  <a:pt x="2639083" y="4844786"/>
                </a:cubicBezTo>
                <a:lnTo>
                  <a:pt x="2627361" y="4865304"/>
                </a:lnTo>
                <a:lnTo>
                  <a:pt x="2615809" y="4876854"/>
                </a:lnTo>
                <a:lnTo>
                  <a:pt x="2614419" y="4878252"/>
                </a:lnTo>
                <a:lnTo>
                  <a:pt x="2618618" y="4869760"/>
                </a:lnTo>
                <a:cubicBezTo>
                  <a:pt x="2624217" y="4858299"/>
                  <a:pt x="2629958" y="4847052"/>
                  <a:pt x="2636389" y="4836849"/>
                </a:cubicBezTo>
                <a:cubicBezTo>
                  <a:pt x="2642963" y="4824937"/>
                  <a:pt x="2651260" y="4812572"/>
                  <a:pt x="2659384" y="4799950"/>
                </a:cubicBezTo>
                <a:lnTo>
                  <a:pt x="2674865" y="4772839"/>
                </a:lnTo>
                <a:lnTo>
                  <a:pt x="2665004" y="4779985"/>
                </a:lnTo>
                <a:lnTo>
                  <a:pt x="2663546" y="4782132"/>
                </a:lnTo>
                <a:cubicBezTo>
                  <a:pt x="2654358" y="4795876"/>
                  <a:pt x="2643452" y="4811525"/>
                  <a:pt x="2641220" y="4816504"/>
                </a:cubicBezTo>
                <a:cubicBezTo>
                  <a:pt x="2637886" y="4819176"/>
                  <a:pt x="2630942" y="4824743"/>
                  <a:pt x="2629276" y="4826078"/>
                </a:cubicBezTo>
                <a:cubicBezTo>
                  <a:pt x="2625655" y="4832170"/>
                  <a:pt x="2625087" y="4835814"/>
                  <a:pt x="2623360" y="4840917"/>
                </a:cubicBezTo>
                <a:cubicBezTo>
                  <a:pt x="2621693" y="4842253"/>
                  <a:pt x="2614810" y="4844052"/>
                  <a:pt x="2611139" y="4850714"/>
                </a:cubicBezTo>
                <a:cubicBezTo>
                  <a:pt x="2607515" y="4856807"/>
                  <a:pt x="2601309" y="4875067"/>
                  <a:pt x="2592131" y="4885611"/>
                </a:cubicBezTo>
                <a:cubicBezTo>
                  <a:pt x="2588515" y="4890106"/>
                  <a:pt x="2586781" y="4891462"/>
                  <a:pt x="2586279" y="4890869"/>
                </a:cubicBezTo>
                <a:lnTo>
                  <a:pt x="2587109" y="4887353"/>
                </a:lnTo>
                <a:lnTo>
                  <a:pt x="2577664" y="4904412"/>
                </a:lnTo>
                <a:cubicBezTo>
                  <a:pt x="2574633" y="4909339"/>
                  <a:pt x="2571964" y="4912915"/>
                  <a:pt x="2570278" y="4913564"/>
                </a:cubicBezTo>
                <a:cubicBezTo>
                  <a:pt x="2559843" y="4914856"/>
                  <a:pt x="2578389" y="4890667"/>
                  <a:pt x="2578389" y="4890667"/>
                </a:cubicBezTo>
                <a:cubicBezTo>
                  <a:pt x="2581709" y="4885400"/>
                  <a:pt x="2587057" y="4876022"/>
                  <a:pt x="2592898" y="4865361"/>
                </a:cubicBezTo>
                <a:lnTo>
                  <a:pt x="2609444" y="4834112"/>
                </a:lnTo>
                <a:lnTo>
                  <a:pt x="2609653" y="4828525"/>
                </a:lnTo>
                <a:cubicBezTo>
                  <a:pt x="2610442" y="4824572"/>
                  <a:pt x="2612597" y="4819755"/>
                  <a:pt x="2615588" y="4814434"/>
                </a:cubicBezTo>
                <a:lnTo>
                  <a:pt x="2618532" y="4809832"/>
                </a:lnTo>
                <a:lnTo>
                  <a:pt x="2617293" y="4811344"/>
                </a:lnTo>
                <a:lnTo>
                  <a:pt x="2613925" y="4816418"/>
                </a:lnTo>
                <a:lnTo>
                  <a:pt x="2595694" y="4846622"/>
                </a:lnTo>
                <a:cubicBezTo>
                  <a:pt x="2593745" y="4849781"/>
                  <a:pt x="2591034" y="4852750"/>
                  <a:pt x="2587906" y="4856055"/>
                </a:cubicBezTo>
                <a:lnTo>
                  <a:pt x="2587031" y="4857028"/>
                </a:lnTo>
                <a:lnTo>
                  <a:pt x="2577918" y="4870863"/>
                </a:lnTo>
                <a:lnTo>
                  <a:pt x="2569834" y="4882350"/>
                </a:lnTo>
                <a:lnTo>
                  <a:pt x="2569819" y="4882377"/>
                </a:lnTo>
                <a:lnTo>
                  <a:pt x="2569805" y="4882393"/>
                </a:lnTo>
                <a:lnTo>
                  <a:pt x="2541096" y="4923179"/>
                </a:lnTo>
                <a:cubicBezTo>
                  <a:pt x="2533260" y="4931212"/>
                  <a:pt x="2511315" y="4965001"/>
                  <a:pt x="2511315" y="4965001"/>
                </a:cubicBezTo>
                <a:lnTo>
                  <a:pt x="2509814" y="4955300"/>
                </a:lnTo>
                <a:lnTo>
                  <a:pt x="2505207" y="4963489"/>
                </a:lnTo>
                <a:lnTo>
                  <a:pt x="2502697" y="4964861"/>
                </a:lnTo>
                <a:lnTo>
                  <a:pt x="2495865" y="4969454"/>
                </a:lnTo>
                <a:lnTo>
                  <a:pt x="2499399" y="4962676"/>
                </a:lnTo>
                <a:cubicBezTo>
                  <a:pt x="2516567" y="4930382"/>
                  <a:pt x="2534194" y="4897254"/>
                  <a:pt x="2552537" y="4861028"/>
                </a:cubicBezTo>
                <a:cubicBezTo>
                  <a:pt x="2554348" y="4857982"/>
                  <a:pt x="2557208" y="4852502"/>
                  <a:pt x="2560804" y="4845566"/>
                </a:cubicBezTo>
                <a:lnTo>
                  <a:pt x="2570514" y="4827063"/>
                </a:lnTo>
                <a:lnTo>
                  <a:pt x="2580600" y="4803128"/>
                </a:lnTo>
                <a:lnTo>
                  <a:pt x="2585605" y="4792761"/>
                </a:lnTo>
                <a:lnTo>
                  <a:pt x="2581417" y="4797773"/>
                </a:lnTo>
                <a:cubicBezTo>
                  <a:pt x="2580826" y="4796605"/>
                  <a:pt x="2593915" y="4774455"/>
                  <a:pt x="2595382" y="4770888"/>
                </a:cubicBezTo>
                <a:cubicBezTo>
                  <a:pt x="2595949" y="4767243"/>
                  <a:pt x="2595213" y="4754549"/>
                  <a:pt x="2592170" y="4753801"/>
                </a:cubicBezTo>
                <a:cubicBezTo>
                  <a:pt x="2590503" y="4755136"/>
                  <a:pt x="2560301" y="4809105"/>
                  <a:pt x="2556401" y="4815419"/>
                </a:cubicBezTo>
                <a:cubicBezTo>
                  <a:pt x="2545547" y="4830500"/>
                  <a:pt x="2536308" y="4844811"/>
                  <a:pt x="2527409" y="4855135"/>
                </a:cubicBezTo>
                <a:cubicBezTo>
                  <a:pt x="2525742" y="4856471"/>
                  <a:pt x="2519088" y="4858616"/>
                  <a:pt x="2517423" y="4859953"/>
                </a:cubicBezTo>
                <a:cubicBezTo>
                  <a:pt x="2503245" y="4874506"/>
                  <a:pt x="2496917" y="4912525"/>
                  <a:pt x="2490892" y="4907258"/>
                </a:cubicBezTo>
                <a:cubicBezTo>
                  <a:pt x="2490892" y="4907258"/>
                  <a:pt x="2493137" y="4899083"/>
                  <a:pt x="2493718" y="4892240"/>
                </a:cubicBezTo>
                <a:lnTo>
                  <a:pt x="2494324" y="4893453"/>
                </a:lnTo>
                <a:lnTo>
                  <a:pt x="2493428" y="4895659"/>
                </a:lnTo>
                <a:cubicBezTo>
                  <a:pt x="2494261" y="4894992"/>
                  <a:pt x="2494679" y="4894659"/>
                  <a:pt x="2494714" y="4894231"/>
                </a:cubicBezTo>
                <a:lnTo>
                  <a:pt x="2494324" y="4893453"/>
                </a:lnTo>
                <a:lnTo>
                  <a:pt x="2495971" y="4889391"/>
                </a:lnTo>
                <a:lnTo>
                  <a:pt x="2497741" y="4887155"/>
                </a:lnTo>
                <a:cubicBezTo>
                  <a:pt x="2498623" y="4885517"/>
                  <a:pt x="2499056" y="4884241"/>
                  <a:pt x="2499056" y="4884241"/>
                </a:cubicBezTo>
                <a:cubicBezTo>
                  <a:pt x="2499056" y="4884241"/>
                  <a:pt x="2494926" y="4877987"/>
                  <a:pt x="2496930" y="4872661"/>
                </a:cubicBezTo>
                <a:cubicBezTo>
                  <a:pt x="2498337" y="4866751"/>
                  <a:pt x="2503506" y="4857692"/>
                  <a:pt x="2508846" y="4848895"/>
                </a:cubicBezTo>
                <a:lnTo>
                  <a:pt x="2517069" y="4834793"/>
                </a:lnTo>
                <a:lnTo>
                  <a:pt x="2508989" y="4838032"/>
                </a:lnTo>
                <a:cubicBezTo>
                  <a:pt x="2505731" y="4839164"/>
                  <a:pt x="2502262" y="4840377"/>
                  <a:pt x="2498989" y="4842023"/>
                </a:cubicBezTo>
                <a:lnTo>
                  <a:pt x="2497747" y="4842954"/>
                </a:lnTo>
                <a:lnTo>
                  <a:pt x="2472964" y="4883969"/>
                </a:lnTo>
                <a:lnTo>
                  <a:pt x="2435954" y="4952843"/>
                </a:lnTo>
                <a:lnTo>
                  <a:pt x="2431512" y="4956111"/>
                </a:lnTo>
                <a:lnTo>
                  <a:pt x="2421585" y="4964381"/>
                </a:lnTo>
                <a:lnTo>
                  <a:pt x="2431783" y="4941891"/>
                </a:lnTo>
                <a:lnTo>
                  <a:pt x="2418833" y="4961912"/>
                </a:lnTo>
                <a:lnTo>
                  <a:pt x="2414716" y="4957861"/>
                </a:lnTo>
                <a:lnTo>
                  <a:pt x="2408769" y="4963616"/>
                </a:lnTo>
                <a:lnTo>
                  <a:pt x="2418957" y="4942767"/>
                </a:lnTo>
                <a:lnTo>
                  <a:pt x="2423100" y="4936843"/>
                </a:lnTo>
                <a:cubicBezTo>
                  <a:pt x="2424533" y="4935002"/>
                  <a:pt x="2425521" y="4934029"/>
                  <a:pt x="2425712" y="4934532"/>
                </a:cubicBezTo>
                <a:lnTo>
                  <a:pt x="2423344" y="4933784"/>
                </a:lnTo>
                <a:lnTo>
                  <a:pt x="2436975" y="4905891"/>
                </a:lnTo>
                <a:lnTo>
                  <a:pt x="2443319" y="4899101"/>
                </a:lnTo>
                <a:lnTo>
                  <a:pt x="2444777" y="4897664"/>
                </a:lnTo>
                <a:lnTo>
                  <a:pt x="2433216" y="4899038"/>
                </a:lnTo>
                <a:lnTo>
                  <a:pt x="2431275" y="4899402"/>
                </a:lnTo>
                <a:lnTo>
                  <a:pt x="2431494" y="4897328"/>
                </a:lnTo>
                <a:cubicBezTo>
                  <a:pt x="2432121" y="4891288"/>
                  <a:pt x="2433625" y="4876368"/>
                  <a:pt x="2434456" y="4864414"/>
                </a:cubicBezTo>
                <a:lnTo>
                  <a:pt x="2434707" y="4857898"/>
                </a:lnTo>
                <a:lnTo>
                  <a:pt x="2447348" y="4838451"/>
                </a:lnTo>
                <a:cubicBezTo>
                  <a:pt x="2453349" y="4828372"/>
                  <a:pt x="2457613" y="4819899"/>
                  <a:pt x="2458617" y="4814698"/>
                </a:cubicBezTo>
                <a:lnTo>
                  <a:pt x="2445878" y="4827147"/>
                </a:lnTo>
                <a:lnTo>
                  <a:pt x="2456786" y="4811993"/>
                </a:lnTo>
                <a:lnTo>
                  <a:pt x="2458417" y="4809730"/>
                </a:lnTo>
                <a:cubicBezTo>
                  <a:pt x="2463944" y="4802337"/>
                  <a:pt x="2469760" y="4794576"/>
                  <a:pt x="2475271" y="4786501"/>
                </a:cubicBezTo>
                <a:lnTo>
                  <a:pt x="2482641" y="4774180"/>
                </a:lnTo>
                <a:lnTo>
                  <a:pt x="2484876" y="4765827"/>
                </a:lnTo>
                <a:lnTo>
                  <a:pt x="2482729" y="4768349"/>
                </a:lnTo>
                <a:cubicBezTo>
                  <a:pt x="2477767" y="4774215"/>
                  <a:pt x="2474439" y="4778180"/>
                  <a:pt x="2474439" y="4778180"/>
                </a:cubicBezTo>
                <a:cubicBezTo>
                  <a:pt x="2459865" y="4788811"/>
                  <a:pt x="2457001" y="4782809"/>
                  <a:pt x="2450996" y="4785671"/>
                </a:cubicBezTo>
                <a:cubicBezTo>
                  <a:pt x="2417875" y="4820491"/>
                  <a:pt x="2396410" y="4895186"/>
                  <a:pt x="2359669" y="4897968"/>
                </a:cubicBezTo>
                <a:lnTo>
                  <a:pt x="2371544" y="4874285"/>
                </a:lnTo>
                <a:lnTo>
                  <a:pt x="2373961" y="4871921"/>
                </a:lnTo>
                <a:lnTo>
                  <a:pt x="2376155" y="4867215"/>
                </a:lnTo>
                <a:lnTo>
                  <a:pt x="2381866" y="4859070"/>
                </a:lnTo>
                <a:cubicBezTo>
                  <a:pt x="2385456" y="4854212"/>
                  <a:pt x="2389522" y="4848896"/>
                  <a:pt x="2394157" y="4842850"/>
                </a:cubicBezTo>
                <a:cubicBezTo>
                  <a:pt x="2394943" y="4840633"/>
                  <a:pt x="2405115" y="4830106"/>
                  <a:pt x="2414607" y="4817983"/>
                </a:cubicBezTo>
                <a:lnTo>
                  <a:pt x="2419228" y="4811111"/>
                </a:lnTo>
                <a:lnTo>
                  <a:pt x="2414161" y="4816707"/>
                </a:lnTo>
                <a:lnTo>
                  <a:pt x="2414507" y="4813635"/>
                </a:lnTo>
                <a:lnTo>
                  <a:pt x="2427224" y="4795004"/>
                </a:lnTo>
                <a:lnTo>
                  <a:pt x="2424542" y="4789995"/>
                </a:lnTo>
                <a:lnTo>
                  <a:pt x="2414593" y="4800416"/>
                </a:lnTo>
                <a:cubicBezTo>
                  <a:pt x="2406116" y="4809676"/>
                  <a:pt x="2397050" y="4820598"/>
                  <a:pt x="2394695" y="4827244"/>
                </a:cubicBezTo>
                <a:cubicBezTo>
                  <a:pt x="2390778" y="4831261"/>
                  <a:pt x="2386265" y="4844001"/>
                  <a:pt x="2381427" y="4855901"/>
                </a:cubicBezTo>
                <a:lnTo>
                  <a:pt x="2376155" y="4867215"/>
                </a:lnTo>
                <a:lnTo>
                  <a:pt x="2372412" y="4872553"/>
                </a:lnTo>
                <a:lnTo>
                  <a:pt x="2371544" y="4874285"/>
                </a:lnTo>
                <a:lnTo>
                  <a:pt x="2366210" y="4879502"/>
                </a:lnTo>
                <a:cubicBezTo>
                  <a:pt x="2347806" y="4885972"/>
                  <a:pt x="2367315" y="4853267"/>
                  <a:pt x="2377327" y="4837857"/>
                </a:cubicBezTo>
                <a:lnTo>
                  <a:pt x="2381226" y="4832023"/>
                </a:lnTo>
                <a:lnTo>
                  <a:pt x="2381752" y="4831285"/>
                </a:lnTo>
                <a:cubicBezTo>
                  <a:pt x="2382784" y="4829790"/>
                  <a:pt x="2382682" y="4829893"/>
                  <a:pt x="2381817" y="4831140"/>
                </a:cubicBezTo>
                <a:lnTo>
                  <a:pt x="2381226" y="4832023"/>
                </a:lnTo>
                <a:lnTo>
                  <a:pt x="2374855" y="4841001"/>
                </a:lnTo>
                <a:cubicBezTo>
                  <a:pt x="2349308" y="4868525"/>
                  <a:pt x="2329191" y="4897146"/>
                  <a:pt x="2299470" y="4922366"/>
                </a:cubicBezTo>
                <a:cubicBezTo>
                  <a:pt x="2276777" y="4943008"/>
                  <a:pt x="2287103" y="4920895"/>
                  <a:pt x="2302549" y="4893427"/>
                </a:cubicBezTo>
                <a:lnTo>
                  <a:pt x="2306422" y="4886753"/>
                </a:lnTo>
                <a:lnTo>
                  <a:pt x="2318271" y="4869609"/>
                </a:lnTo>
                <a:lnTo>
                  <a:pt x="2317675" y="4860323"/>
                </a:lnTo>
                <a:lnTo>
                  <a:pt x="2324566" y="4842756"/>
                </a:lnTo>
                <a:lnTo>
                  <a:pt x="2323616" y="4844126"/>
                </a:lnTo>
                <a:lnTo>
                  <a:pt x="2322257" y="4846224"/>
                </a:lnTo>
                <a:lnTo>
                  <a:pt x="2320372" y="4848095"/>
                </a:lnTo>
                <a:cubicBezTo>
                  <a:pt x="2312286" y="4856248"/>
                  <a:pt x="2304006" y="4864952"/>
                  <a:pt x="2303222" y="4867167"/>
                </a:cubicBezTo>
                <a:cubicBezTo>
                  <a:pt x="2292248" y="4884063"/>
                  <a:pt x="2289709" y="4880671"/>
                  <a:pt x="2291087" y="4871497"/>
                </a:cubicBezTo>
                <a:lnTo>
                  <a:pt x="2292613" y="4865901"/>
                </a:lnTo>
                <a:lnTo>
                  <a:pt x="2381066" y="4745762"/>
                </a:lnTo>
                <a:lnTo>
                  <a:pt x="2380412" y="4741600"/>
                </a:lnTo>
                <a:cubicBezTo>
                  <a:pt x="2380171" y="4738074"/>
                  <a:pt x="2380695" y="4734628"/>
                  <a:pt x="2383068" y="4729692"/>
                </a:cubicBezTo>
                <a:cubicBezTo>
                  <a:pt x="2389219" y="4716970"/>
                  <a:pt x="2400140" y="4706731"/>
                  <a:pt x="2411549" y="4696164"/>
                </a:cubicBezTo>
                <a:lnTo>
                  <a:pt x="2422251" y="4684067"/>
                </a:lnTo>
                <a:lnTo>
                  <a:pt x="2424215" y="4680536"/>
                </a:lnTo>
                <a:cubicBezTo>
                  <a:pt x="2426232" y="4675603"/>
                  <a:pt x="2426228" y="4672693"/>
                  <a:pt x="2422625" y="4673699"/>
                </a:cubicBezTo>
                <a:cubicBezTo>
                  <a:pt x="2410217" y="4682090"/>
                  <a:pt x="2393173" y="4717403"/>
                  <a:pt x="2379496" y="4732360"/>
                </a:cubicBezTo>
                <a:cubicBezTo>
                  <a:pt x="2385373" y="4728386"/>
                  <a:pt x="2360029" y="4765325"/>
                  <a:pt x="2343451" y="4778809"/>
                </a:cubicBezTo>
                <a:lnTo>
                  <a:pt x="2334695" y="4781166"/>
                </a:lnTo>
                <a:lnTo>
                  <a:pt x="2313656" y="4817881"/>
                </a:lnTo>
                <a:lnTo>
                  <a:pt x="2309800" y="4821524"/>
                </a:lnTo>
                <a:lnTo>
                  <a:pt x="2304938" y="4825504"/>
                </a:lnTo>
                <a:lnTo>
                  <a:pt x="2314528" y="4805995"/>
                </a:lnTo>
                <a:lnTo>
                  <a:pt x="2324452" y="4787766"/>
                </a:lnTo>
                <a:lnTo>
                  <a:pt x="2332524" y="4781876"/>
                </a:lnTo>
                <a:lnTo>
                  <a:pt x="2335116" y="4779681"/>
                </a:lnTo>
                <a:lnTo>
                  <a:pt x="2347655" y="4759980"/>
                </a:lnTo>
                <a:cubicBezTo>
                  <a:pt x="2370583" y="4728589"/>
                  <a:pt x="2398421" y="4694729"/>
                  <a:pt x="2423641" y="4662571"/>
                </a:cubicBezTo>
                <a:lnTo>
                  <a:pt x="2430787" y="4653065"/>
                </a:lnTo>
                <a:lnTo>
                  <a:pt x="2428464" y="4650546"/>
                </a:lnTo>
                <a:lnTo>
                  <a:pt x="2425677" y="4653466"/>
                </a:lnTo>
                <a:cubicBezTo>
                  <a:pt x="2424845" y="4654134"/>
                  <a:pt x="2424872" y="4652651"/>
                  <a:pt x="2425441" y="4650062"/>
                </a:cubicBezTo>
                <a:lnTo>
                  <a:pt x="2425950" y="4648350"/>
                </a:lnTo>
                <a:lnTo>
                  <a:pt x="2426192" y="4648083"/>
                </a:lnTo>
                <a:lnTo>
                  <a:pt x="2425633" y="4647478"/>
                </a:lnTo>
                <a:lnTo>
                  <a:pt x="2425557" y="4646229"/>
                </a:lnTo>
                <a:lnTo>
                  <a:pt x="2446178" y="4615268"/>
                </a:lnTo>
                <a:lnTo>
                  <a:pt x="2430993" y="4628083"/>
                </a:lnTo>
                <a:lnTo>
                  <a:pt x="2433468" y="4624995"/>
                </a:lnTo>
                <a:lnTo>
                  <a:pt x="2411315" y="4646548"/>
                </a:lnTo>
                <a:lnTo>
                  <a:pt x="2377596" y="4693496"/>
                </a:lnTo>
                <a:cubicBezTo>
                  <a:pt x="2366896" y="4707931"/>
                  <a:pt x="2358664" y="4718262"/>
                  <a:pt x="2355020" y="4720921"/>
                </a:cubicBezTo>
                <a:lnTo>
                  <a:pt x="2353580" y="4718877"/>
                </a:lnTo>
                <a:lnTo>
                  <a:pt x="2354016" y="4718272"/>
                </a:lnTo>
                <a:lnTo>
                  <a:pt x="2381330" y="4675026"/>
                </a:lnTo>
                <a:lnTo>
                  <a:pt x="2352364" y="4702025"/>
                </a:lnTo>
                <a:lnTo>
                  <a:pt x="2385587" y="4668288"/>
                </a:lnTo>
                <a:lnTo>
                  <a:pt x="2401143" y="4643658"/>
                </a:lnTo>
                <a:lnTo>
                  <a:pt x="2395639" y="4649144"/>
                </a:lnTo>
                <a:lnTo>
                  <a:pt x="2351413" y="4702999"/>
                </a:lnTo>
                <a:lnTo>
                  <a:pt x="2352364" y="4702025"/>
                </a:lnTo>
                <a:cubicBezTo>
                  <a:pt x="2351510" y="4704839"/>
                  <a:pt x="2350245" y="4706564"/>
                  <a:pt x="2348413" y="4708166"/>
                </a:cubicBezTo>
                <a:lnTo>
                  <a:pt x="2345256" y="4710493"/>
                </a:lnTo>
                <a:lnTo>
                  <a:pt x="2341461" y="4715117"/>
                </a:lnTo>
                <a:lnTo>
                  <a:pt x="2303062" y="4768405"/>
                </a:lnTo>
                <a:lnTo>
                  <a:pt x="2302060" y="4769495"/>
                </a:lnTo>
                <a:lnTo>
                  <a:pt x="2341992" y="4702625"/>
                </a:lnTo>
                <a:lnTo>
                  <a:pt x="2341508" y="4703108"/>
                </a:lnTo>
                <a:cubicBezTo>
                  <a:pt x="2321481" y="4723477"/>
                  <a:pt x="2301644" y="4742863"/>
                  <a:pt x="2282456" y="4757210"/>
                </a:cubicBezTo>
                <a:cubicBezTo>
                  <a:pt x="2297161" y="4738615"/>
                  <a:pt x="2315861" y="4720233"/>
                  <a:pt x="2334901" y="4702011"/>
                </a:cubicBezTo>
                <a:lnTo>
                  <a:pt x="2351295" y="4685690"/>
                </a:lnTo>
                <a:lnTo>
                  <a:pt x="2356387" y="4676335"/>
                </a:lnTo>
                <a:lnTo>
                  <a:pt x="2327134" y="4704085"/>
                </a:lnTo>
                <a:lnTo>
                  <a:pt x="2286860" y="4740580"/>
                </a:lnTo>
                <a:lnTo>
                  <a:pt x="2290884" y="4733907"/>
                </a:lnTo>
                <a:lnTo>
                  <a:pt x="2291032" y="4733595"/>
                </a:lnTo>
                <a:lnTo>
                  <a:pt x="2292692" y="4731868"/>
                </a:lnTo>
                <a:cubicBezTo>
                  <a:pt x="2297244" y="4727845"/>
                  <a:pt x="2320718" y="4707085"/>
                  <a:pt x="2319957" y="4705073"/>
                </a:cubicBezTo>
                <a:cubicBezTo>
                  <a:pt x="2317547" y="4698698"/>
                  <a:pt x="2294835" y="4721471"/>
                  <a:pt x="2298190" y="4720203"/>
                </a:cubicBezTo>
                <a:lnTo>
                  <a:pt x="2296281" y="4722158"/>
                </a:lnTo>
                <a:lnTo>
                  <a:pt x="2295220" y="4718269"/>
                </a:lnTo>
                <a:lnTo>
                  <a:pt x="2294306" y="4719379"/>
                </a:lnTo>
                <a:lnTo>
                  <a:pt x="2279691" y="4745779"/>
                </a:lnTo>
                <a:cubicBezTo>
                  <a:pt x="2272119" y="4753074"/>
                  <a:pt x="2249972" y="4770998"/>
                  <a:pt x="2254405" y="4772567"/>
                </a:cubicBezTo>
                <a:cubicBezTo>
                  <a:pt x="2249972" y="4770998"/>
                  <a:pt x="2250247" y="4756133"/>
                  <a:pt x="2248677" y="4760566"/>
                </a:cubicBezTo>
                <a:cubicBezTo>
                  <a:pt x="2234365" y="4770458"/>
                  <a:pt x="2224422" y="4798525"/>
                  <a:pt x="2201443" y="4821144"/>
                </a:cubicBezTo>
                <a:cubicBezTo>
                  <a:pt x="2192302" y="4832869"/>
                  <a:pt x="2167289" y="4844792"/>
                  <a:pt x="2159454" y="4852824"/>
                </a:cubicBezTo>
                <a:cubicBezTo>
                  <a:pt x="2140171" y="4876750"/>
                  <a:pt x="2149575" y="4864289"/>
                  <a:pt x="2154283" y="4850992"/>
                </a:cubicBezTo>
                <a:cubicBezTo>
                  <a:pt x="2175473" y="4791165"/>
                  <a:pt x="2126871" y="4872042"/>
                  <a:pt x="2098719" y="4892829"/>
                </a:cubicBezTo>
                <a:cubicBezTo>
                  <a:pt x="2095655" y="4870960"/>
                  <a:pt x="2123269" y="4865778"/>
                  <a:pt x="2119372" y="4848603"/>
                </a:cubicBezTo>
                <a:lnTo>
                  <a:pt x="2084681" y="4887856"/>
                </a:lnTo>
                <a:cubicBezTo>
                  <a:pt x="2064917" y="4870879"/>
                  <a:pt x="2113446" y="4820734"/>
                  <a:pt x="2116585" y="4811872"/>
                </a:cubicBezTo>
                <a:lnTo>
                  <a:pt x="2127983" y="4794959"/>
                </a:lnTo>
                <a:lnTo>
                  <a:pt x="2120701" y="4800054"/>
                </a:lnTo>
                <a:lnTo>
                  <a:pt x="2110406" y="4810764"/>
                </a:lnTo>
                <a:lnTo>
                  <a:pt x="2173841" y="4726922"/>
                </a:lnTo>
                <a:lnTo>
                  <a:pt x="2204750" y="4681064"/>
                </a:lnTo>
                <a:lnTo>
                  <a:pt x="2228421" y="4647159"/>
                </a:lnTo>
                <a:lnTo>
                  <a:pt x="2219185" y="4655307"/>
                </a:lnTo>
                <a:cubicBezTo>
                  <a:pt x="2214926" y="4656134"/>
                  <a:pt x="2239601" y="4623751"/>
                  <a:pt x="2244112" y="4611422"/>
                </a:cubicBezTo>
                <a:cubicBezTo>
                  <a:pt x="2240195" y="4614071"/>
                  <a:pt x="2236277" y="4616720"/>
                  <a:pt x="2232357" y="4619371"/>
                </a:cubicBezTo>
                <a:lnTo>
                  <a:pt x="2229029" y="4618989"/>
                </a:lnTo>
                <a:lnTo>
                  <a:pt x="2199659" y="4650100"/>
                </a:lnTo>
                <a:cubicBezTo>
                  <a:pt x="2193654" y="4652962"/>
                  <a:pt x="2145127" y="4703106"/>
                  <a:pt x="2145127" y="4703106"/>
                </a:cubicBezTo>
                <a:cubicBezTo>
                  <a:pt x="2125086" y="4700996"/>
                  <a:pt x="2147234" y="4683071"/>
                  <a:pt x="2156376" y="4671347"/>
                </a:cubicBezTo>
                <a:cubicBezTo>
                  <a:pt x="2143832" y="4692672"/>
                  <a:pt x="2167349" y="4654452"/>
                  <a:pt x="2187464" y="4625830"/>
                </a:cubicBezTo>
                <a:lnTo>
                  <a:pt x="2197805" y="4611390"/>
                </a:lnTo>
                <a:lnTo>
                  <a:pt x="2208153" y="4590751"/>
                </a:lnTo>
                <a:cubicBezTo>
                  <a:pt x="2213493" y="4581954"/>
                  <a:pt x="2219006" y="4573416"/>
                  <a:pt x="2221100" y="4568547"/>
                </a:cubicBezTo>
                <a:cubicBezTo>
                  <a:pt x="2222768" y="4567213"/>
                  <a:pt x="2219784" y="4562696"/>
                  <a:pt x="2220076" y="4559274"/>
                </a:cubicBezTo>
                <a:cubicBezTo>
                  <a:pt x="2221238" y="4553559"/>
                  <a:pt x="2224709" y="4546815"/>
                  <a:pt x="2228994" y="4539768"/>
                </a:cubicBezTo>
                <a:lnTo>
                  <a:pt x="2231167" y="4536407"/>
                </a:lnTo>
                <a:lnTo>
                  <a:pt x="2227364" y="4540550"/>
                </a:lnTo>
                <a:lnTo>
                  <a:pt x="2216583" y="4552484"/>
                </a:lnTo>
                <a:lnTo>
                  <a:pt x="2172273" y="4625827"/>
                </a:lnTo>
                <a:lnTo>
                  <a:pt x="2135259" y="4694701"/>
                </a:lnTo>
                <a:lnTo>
                  <a:pt x="2130819" y="4697969"/>
                </a:lnTo>
                <a:lnTo>
                  <a:pt x="2120890" y="4706235"/>
                </a:lnTo>
                <a:lnTo>
                  <a:pt x="2131089" y="4683749"/>
                </a:lnTo>
                <a:lnTo>
                  <a:pt x="2118140" y="4703771"/>
                </a:lnTo>
                <a:lnTo>
                  <a:pt x="2114022" y="4699719"/>
                </a:lnTo>
                <a:lnTo>
                  <a:pt x="2108076" y="4705473"/>
                </a:lnTo>
                <a:lnTo>
                  <a:pt x="2118263" y="4684625"/>
                </a:lnTo>
                <a:lnTo>
                  <a:pt x="2122408" y="4678700"/>
                </a:lnTo>
                <a:cubicBezTo>
                  <a:pt x="2123838" y="4676860"/>
                  <a:pt x="2124829" y="4675887"/>
                  <a:pt x="2125019" y="4676388"/>
                </a:cubicBezTo>
                <a:lnTo>
                  <a:pt x="2122653" y="4675642"/>
                </a:lnTo>
                <a:lnTo>
                  <a:pt x="2136281" y="4647747"/>
                </a:lnTo>
                <a:lnTo>
                  <a:pt x="2142626" y="4640956"/>
                </a:lnTo>
                <a:cubicBezTo>
                  <a:pt x="2146734" y="4636714"/>
                  <a:pt x="2151529" y="4631953"/>
                  <a:pt x="2157765" y="4626048"/>
                </a:cubicBezTo>
                <a:cubicBezTo>
                  <a:pt x="2160358" y="4622767"/>
                  <a:pt x="2186987" y="4598513"/>
                  <a:pt x="2173766" y="4605812"/>
                </a:cubicBezTo>
                <a:cubicBezTo>
                  <a:pt x="2164179" y="4611738"/>
                  <a:pt x="2147900" y="4632080"/>
                  <a:pt x="2141950" y="4636630"/>
                </a:cubicBezTo>
                <a:lnTo>
                  <a:pt x="2141564" y="4636937"/>
                </a:lnTo>
                <a:lnTo>
                  <a:pt x="2145278" y="4629331"/>
                </a:lnTo>
                <a:cubicBezTo>
                  <a:pt x="2155242" y="4606466"/>
                  <a:pt x="2168159" y="4586148"/>
                  <a:pt x="2180905" y="4565568"/>
                </a:cubicBezTo>
                <a:lnTo>
                  <a:pt x="2193818" y="4543758"/>
                </a:lnTo>
                <a:lnTo>
                  <a:pt x="2189914" y="4548143"/>
                </a:lnTo>
                <a:lnTo>
                  <a:pt x="2134683" y="4604571"/>
                </a:lnTo>
                <a:lnTo>
                  <a:pt x="2142910" y="4591788"/>
                </a:lnTo>
                <a:cubicBezTo>
                  <a:pt x="2161826" y="4567729"/>
                  <a:pt x="2181198" y="4542379"/>
                  <a:pt x="2199625" y="4517940"/>
                </a:cubicBezTo>
                <a:lnTo>
                  <a:pt x="2204496" y="4511413"/>
                </a:lnTo>
                <a:lnTo>
                  <a:pt x="2205366" y="4505977"/>
                </a:lnTo>
                <a:lnTo>
                  <a:pt x="2222500" y="4487292"/>
                </a:lnTo>
                <a:lnTo>
                  <a:pt x="2228474" y="4479288"/>
                </a:lnTo>
                <a:lnTo>
                  <a:pt x="2210448" y="4495344"/>
                </a:lnTo>
                <a:lnTo>
                  <a:pt x="2211440" y="4493389"/>
                </a:lnTo>
                <a:cubicBezTo>
                  <a:pt x="2219534" y="4478210"/>
                  <a:pt x="2232273" y="4455045"/>
                  <a:pt x="2232961" y="4446921"/>
                </a:cubicBezTo>
                <a:cubicBezTo>
                  <a:pt x="2211549" y="4470461"/>
                  <a:pt x="2207300" y="4483965"/>
                  <a:pt x="2191106" y="4507043"/>
                </a:cubicBezTo>
                <a:cubicBezTo>
                  <a:pt x="2180915" y="4523448"/>
                  <a:pt x="2179595" y="4524507"/>
                  <a:pt x="2180976" y="4519681"/>
                </a:cubicBezTo>
                <a:lnTo>
                  <a:pt x="2186422" y="4499322"/>
                </a:lnTo>
                <a:lnTo>
                  <a:pt x="2184076" y="4502475"/>
                </a:lnTo>
                <a:cubicBezTo>
                  <a:pt x="2160796" y="4534512"/>
                  <a:pt x="2138734" y="4565957"/>
                  <a:pt x="2113750" y="4599464"/>
                </a:cubicBezTo>
                <a:lnTo>
                  <a:pt x="2091343" y="4628159"/>
                </a:lnTo>
                <a:lnTo>
                  <a:pt x="2103839" y="4609086"/>
                </a:lnTo>
                <a:cubicBezTo>
                  <a:pt x="2113008" y="4595379"/>
                  <a:pt x="2123974" y="4579400"/>
                  <a:pt x="2138384" y="4559191"/>
                </a:cubicBezTo>
                <a:cubicBezTo>
                  <a:pt x="2153330" y="4537666"/>
                  <a:pt x="2166568" y="4522056"/>
                  <a:pt x="2177598" y="4503181"/>
                </a:cubicBezTo>
                <a:cubicBezTo>
                  <a:pt x="2199829" y="4458651"/>
                  <a:pt x="2144942" y="4525257"/>
                  <a:pt x="2131264" y="4540213"/>
                </a:cubicBezTo>
                <a:cubicBezTo>
                  <a:pt x="2112839" y="4565042"/>
                  <a:pt x="2099273" y="4597050"/>
                  <a:pt x="2087406" y="4587945"/>
                </a:cubicBezTo>
                <a:cubicBezTo>
                  <a:pt x="2088729" y="4589904"/>
                  <a:pt x="2095749" y="4576356"/>
                  <a:pt x="2103187" y="4560266"/>
                </a:cubicBezTo>
                <a:lnTo>
                  <a:pt x="2109480" y="4546055"/>
                </a:lnTo>
                <a:lnTo>
                  <a:pt x="2195566" y="4413385"/>
                </a:lnTo>
                <a:lnTo>
                  <a:pt x="2194875" y="4401465"/>
                </a:lnTo>
                <a:cubicBezTo>
                  <a:pt x="2199357" y="4388310"/>
                  <a:pt x="2212953" y="4380597"/>
                  <a:pt x="2219100" y="4366105"/>
                </a:cubicBezTo>
                <a:cubicBezTo>
                  <a:pt x="2217433" y="4367441"/>
                  <a:pt x="2208377" y="4358228"/>
                  <a:pt x="2210321" y="4356670"/>
                </a:cubicBezTo>
                <a:cubicBezTo>
                  <a:pt x="2209295" y="4347397"/>
                  <a:pt x="2242067" y="4321124"/>
                  <a:pt x="2236621" y="4309016"/>
                </a:cubicBezTo>
                <a:cubicBezTo>
                  <a:pt x="2236621" y="4309016"/>
                  <a:pt x="2236435" y="4308735"/>
                  <a:pt x="2236202" y="4308382"/>
                </a:cubicBezTo>
                <a:lnTo>
                  <a:pt x="2235677" y="4307588"/>
                </a:lnTo>
                <a:lnTo>
                  <a:pt x="2235503" y="4307324"/>
                </a:lnTo>
                <a:cubicBezTo>
                  <a:pt x="2235316" y="4307043"/>
                  <a:pt x="2235223" y="4306900"/>
                  <a:pt x="2235363" y="4307113"/>
                </a:cubicBezTo>
                <a:lnTo>
                  <a:pt x="2235677" y="4307588"/>
                </a:lnTo>
                <a:lnTo>
                  <a:pt x="2236621" y="4309016"/>
                </a:lnTo>
                <a:cubicBezTo>
                  <a:pt x="2223012" y="4319928"/>
                  <a:pt x="2221805" y="4334180"/>
                  <a:pt x="2210962" y="4346061"/>
                </a:cubicBezTo>
                <a:cubicBezTo>
                  <a:pt x="2203040" y="4354005"/>
                  <a:pt x="2195936" y="4362223"/>
                  <a:pt x="2189140" y="4371390"/>
                </a:cubicBezTo>
                <a:lnTo>
                  <a:pt x="2188091" y="4373020"/>
                </a:lnTo>
                <a:lnTo>
                  <a:pt x="2189222" y="4374433"/>
                </a:lnTo>
                <a:cubicBezTo>
                  <a:pt x="2189866" y="4376414"/>
                  <a:pt x="2189931" y="4378542"/>
                  <a:pt x="2189281" y="4379715"/>
                </a:cubicBezTo>
                <a:cubicBezTo>
                  <a:pt x="2188849" y="4380497"/>
                  <a:pt x="2188100" y="4380854"/>
                  <a:pt x="2186991" y="4380462"/>
                </a:cubicBezTo>
                <a:cubicBezTo>
                  <a:pt x="2186076" y="4383046"/>
                  <a:pt x="2185359" y="4381545"/>
                  <a:pt x="2185068" y="4378845"/>
                </a:cubicBezTo>
                <a:lnTo>
                  <a:pt x="2185159" y="4377575"/>
                </a:lnTo>
                <a:lnTo>
                  <a:pt x="2169166" y="4402415"/>
                </a:lnTo>
                <a:cubicBezTo>
                  <a:pt x="2143785" y="4439236"/>
                  <a:pt x="2190760" y="4355349"/>
                  <a:pt x="2189382" y="4353262"/>
                </a:cubicBezTo>
                <a:lnTo>
                  <a:pt x="2185345" y="4355913"/>
                </a:lnTo>
                <a:lnTo>
                  <a:pt x="2113450" y="4442531"/>
                </a:lnTo>
                <a:cubicBezTo>
                  <a:pt x="2098044" y="4457856"/>
                  <a:pt x="2091766" y="4475583"/>
                  <a:pt x="2074051" y="4495077"/>
                </a:cubicBezTo>
                <a:cubicBezTo>
                  <a:pt x="2068564" y="4503525"/>
                  <a:pt x="2059704" y="4515923"/>
                  <a:pt x="2049855" y="4529240"/>
                </a:cubicBezTo>
                <a:lnTo>
                  <a:pt x="2040275" y="4541863"/>
                </a:lnTo>
                <a:lnTo>
                  <a:pt x="2034044" y="4534801"/>
                </a:lnTo>
                <a:lnTo>
                  <a:pt x="2043996" y="4518527"/>
                </a:lnTo>
                <a:lnTo>
                  <a:pt x="2059879" y="4499020"/>
                </a:lnTo>
                <a:cubicBezTo>
                  <a:pt x="2074409" y="4480395"/>
                  <a:pt x="2088765" y="4460460"/>
                  <a:pt x="2087442" y="4458501"/>
                </a:cubicBezTo>
                <a:lnTo>
                  <a:pt x="2082458" y="4461596"/>
                </a:lnTo>
                <a:lnTo>
                  <a:pt x="2111125" y="4420927"/>
                </a:lnTo>
                <a:lnTo>
                  <a:pt x="2137129" y="4382606"/>
                </a:lnTo>
                <a:lnTo>
                  <a:pt x="2124984" y="4395325"/>
                </a:lnTo>
                <a:cubicBezTo>
                  <a:pt x="2124150" y="4395992"/>
                  <a:pt x="2124178" y="4394506"/>
                  <a:pt x="2124746" y="4391920"/>
                </a:cubicBezTo>
                <a:lnTo>
                  <a:pt x="2125257" y="4390206"/>
                </a:lnTo>
                <a:lnTo>
                  <a:pt x="2151071" y="4361909"/>
                </a:lnTo>
                <a:lnTo>
                  <a:pt x="2150211" y="4363329"/>
                </a:lnTo>
                <a:lnTo>
                  <a:pt x="2174892" y="4326958"/>
                </a:lnTo>
                <a:lnTo>
                  <a:pt x="2170448" y="4332309"/>
                </a:lnTo>
                <a:lnTo>
                  <a:pt x="2168361" y="4335310"/>
                </a:lnTo>
                <a:lnTo>
                  <a:pt x="2152940" y="4350832"/>
                </a:lnTo>
                <a:cubicBezTo>
                  <a:pt x="2145866" y="4357538"/>
                  <a:pt x="2138438" y="4363990"/>
                  <a:pt x="2130299" y="4369941"/>
                </a:cubicBezTo>
                <a:cubicBezTo>
                  <a:pt x="2144623" y="4350339"/>
                  <a:pt x="2162273" y="4334464"/>
                  <a:pt x="2178755" y="4316347"/>
                </a:cubicBezTo>
                <a:cubicBezTo>
                  <a:pt x="2191245" y="4302040"/>
                  <a:pt x="2179064" y="4311245"/>
                  <a:pt x="2172834" y="4315902"/>
                </a:cubicBezTo>
                <a:lnTo>
                  <a:pt x="2140251" y="4348723"/>
                </a:lnTo>
                <a:lnTo>
                  <a:pt x="2111731" y="4389507"/>
                </a:lnTo>
                <a:lnTo>
                  <a:pt x="2075038" y="4441980"/>
                </a:lnTo>
                <a:lnTo>
                  <a:pt x="2086908" y="4431326"/>
                </a:lnTo>
                <a:lnTo>
                  <a:pt x="2105728" y="4411535"/>
                </a:lnTo>
                <a:lnTo>
                  <a:pt x="2100240" y="4421536"/>
                </a:lnTo>
                <a:cubicBezTo>
                  <a:pt x="2089507" y="4435190"/>
                  <a:pt x="2079116" y="4449365"/>
                  <a:pt x="2069031" y="4464489"/>
                </a:cubicBezTo>
                <a:lnTo>
                  <a:pt x="2055574" y="4486785"/>
                </a:lnTo>
                <a:lnTo>
                  <a:pt x="2055453" y="4486163"/>
                </a:lnTo>
                <a:cubicBezTo>
                  <a:pt x="2053901" y="4487158"/>
                  <a:pt x="2050599" y="4489891"/>
                  <a:pt x="2044663" y="4495108"/>
                </a:cubicBezTo>
                <a:lnTo>
                  <a:pt x="2040689" y="4498525"/>
                </a:lnTo>
                <a:lnTo>
                  <a:pt x="2044628" y="4491293"/>
                </a:lnTo>
                <a:lnTo>
                  <a:pt x="2066442" y="4453995"/>
                </a:lnTo>
                <a:lnTo>
                  <a:pt x="2035289" y="4496520"/>
                </a:lnTo>
                <a:cubicBezTo>
                  <a:pt x="2024393" y="4512612"/>
                  <a:pt x="2013693" y="4528148"/>
                  <a:pt x="2001048" y="4541544"/>
                </a:cubicBezTo>
                <a:cubicBezTo>
                  <a:pt x="2001048" y="4541544"/>
                  <a:pt x="2001183" y="4537642"/>
                  <a:pt x="2000534" y="4534193"/>
                </a:cubicBezTo>
                <a:lnTo>
                  <a:pt x="2000401" y="4534072"/>
                </a:lnTo>
                <a:lnTo>
                  <a:pt x="2004530" y="4530283"/>
                </a:lnTo>
                <a:cubicBezTo>
                  <a:pt x="2015634" y="4516621"/>
                  <a:pt x="2038299" y="4483634"/>
                  <a:pt x="2033372" y="4482684"/>
                </a:cubicBezTo>
                <a:cubicBezTo>
                  <a:pt x="2020235" y="4480143"/>
                  <a:pt x="1985051" y="4550561"/>
                  <a:pt x="1955046" y="4576555"/>
                </a:cubicBezTo>
                <a:cubicBezTo>
                  <a:pt x="1939241" y="4592235"/>
                  <a:pt x="1933085" y="4597646"/>
                  <a:pt x="1919456" y="4611992"/>
                </a:cubicBezTo>
                <a:lnTo>
                  <a:pt x="1918809" y="4612687"/>
                </a:lnTo>
                <a:lnTo>
                  <a:pt x="1934598" y="4585653"/>
                </a:lnTo>
                <a:cubicBezTo>
                  <a:pt x="1944029" y="4571640"/>
                  <a:pt x="1953881" y="4558505"/>
                  <a:pt x="1964307" y="4544324"/>
                </a:cubicBezTo>
                <a:cubicBezTo>
                  <a:pt x="1981283" y="4524567"/>
                  <a:pt x="2050740" y="4415331"/>
                  <a:pt x="2006076" y="4471001"/>
                </a:cubicBezTo>
                <a:lnTo>
                  <a:pt x="1985963" y="4499294"/>
                </a:lnTo>
                <a:lnTo>
                  <a:pt x="1976446" y="4510584"/>
                </a:lnTo>
                <a:cubicBezTo>
                  <a:pt x="1952075" y="4539235"/>
                  <a:pt x="1908713" y="4588252"/>
                  <a:pt x="1939251" y="4534893"/>
                </a:cubicBezTo>
                <a:cubicBezTo>
                  <a:pt x="1948359" y="4523028"/>
                  <a:pt x="1975273" y="4492460"/>
                  <a:pt x="1979080" y="4472757"/>
                </a:cubicBezTo>
                <a:cubicBezTo>
                  <a:pt x="1987019" y="4449310"/>
                  <a:pt x="1949729" y="4498310"/>
                  <a:pt x="1930862" y="4522485"/>
                </a:cubicBezTo>
                <a:cubicBezTo>
                  <a:pt x="1916358" y="4544662"/>
                  <a:pt x="1897491" y="4568837"/>
                  <a:pt x="1885082" y="4577227"/>
                </a:cubicBezTo>
                <a:cubicBezTo>
                  <a:pt x="1879895" y="4586441"/>
                  <a:pt x="1868755" y="4588264"/>
                  <a:pt x="1856999" y="4596211"/>
                </a:cubicBezTo>
                <a:lnTo>
                  <a:pt x="1839885" y="4616778"/>
                </a:lnTo>
                <a:lnTo>
                  <a:pt x="1958503" y="4437927"/>
                </a:lnTo>
                <a:lnTo>
                  <a:pt x="1947421" y="4441314"/>
                </a:lnTo>
                <a:lnTo>
                  <a:pt x="1957018" y="4426065"/>
                </a:lnTo>
                <a:lnTo>
                  <a:pt x="1945058" y="4442728"/>
                </a:lnTo>
                <a:cubicBezTo>
                  <a:pt x="1879215" y="4530136"/>
                  <a:pt x="1811727" y="4614144"/>
                  <a:pt x="1741424" y="4692321"/>
                </a:cubicBezTo>
                <a:cubicBezTo>
                  <a:pt x="1742499" y="4661114"/>
                  <a:pt x="1801662" y="4625542"/>
                  <a:pt x="1787900" y="4605704"/>
                </a:cubicBezTo>
                <a:cubicBezTo>
                  <a:pt x="1789730" y="4600532"/>
                  <a:pt x="1736494" y="4663976"/>
                  <a:pt x="1736494" y="4663976"/>
                </a:cubicBezTo>
                <a:cubicBezTo>
                  <a:pt x="1721920" y="4674607"/>
                  <a:pt x="1719056" y="4668604"/>
                  <a:pt x="1713053" y="4671467"/>
                </a:cubicBezTo>
                <a:cubicBezTo>
                  <a:pt x="1679932" y="4706286"/>
                  <a:pt x="1658465" y="4780981"/>
                  <a:pt x="1621726" y="4783762"/>
                </a:cubicBezTo>
                <a:lnTo>
                  <a:pt x="1633598" y="4760080"/>
                </a:lnTo>
                <a:lnTo>
                  <a:pt x="1636017" y="4757717"/>
                </a:lnTo>
                <a:lnTo>
                  <a:pt x="1638210" y="4753010"/>
                </a:lnTo>
                <a:lnTo>
                  <a:pt x="1643921" y="4744864"/>
                </a:lnTo>
                <a:cubicBezTo>
                  <a:pt x="1647511" y="4740006"/>
                  <a:pt x="1651576" y="4734691"/>
                  <a:pt x="1656212" y="4728645"/>
                </a:cubicBezTo>
                <a:cubicBezTo>
                  <a:pt x="1657782" y="4724211"/>
                  <a:pt x="1696906" y="4686532"/>
                  <a:pt x="1693012" y="4669356"/>
                </a:cubicBezTo>
                <a:cubicBezTo>
                  <a:pt x="1693012" y="4669356"/>
                  <a:pt x="1661461" y="4699745"/>
                  <a:pt x="1656752" y="4713040"/>
                </a:cubicBezTo>
                <a:cubicBezTo>
                  <a:pt x="1652833" y="4717057"/>
                  <a:pt x="1648320" y="4729797"/>
                  <a:pt x="1643484" y="4741696"/>
                </a:cubicBezTo>
                <a:lnTo>
                  <a:pt x="1638210" y="4753010"/>
                </a:lnTo>
                <a:lnTo>
                  <a:pt x="1634466" y="4758349"/>
                </a:lnTo>
                <a:lnTo>
                  <a:pt x="1633598" y="4760080"/>
                </a:lnTo>
                <a:lnTo>
                  <a:pt x="1628264" y="4765298"/>
                </a:lnTo>
                <a:cubicBezTo>
                  <a:pt x="1609862" y="4771767"/>
                  <a:pt x="1629370" y="4739062"/>
                  <a:pt x="1639382" y="4723651"/>
                </a:cubicBezTo>
                <a:lnTo>
                  <a:pt x="1643283" y="4717819"/>
                </a:lnTo>
                <a:lnTo>
                  <a:pt x="1643808" y="4717079"/>
                </a:lnTo>
                <a:cubicBezTo>
                  <a:pt x="1644841" y="4715586"/>
                  <a:pt x="1644737" y="4715688"/>
                  <a:pt x="1643873" y="4716936"/>
                </a:cubicBezTo>
                <a:lnTo>
                  <a:pt x="1643283" y="4717819"/>
                </a:lnTo>
                <a:lnTo>
                  <a:pt x="1636912" y="4726795"/>
                </a:lnTo>
                <a:cubicBezTo>
                  <a:pt x="1611363" y="4754321"/>
                  <a:pt x="1591246" y="4782942"/>
                  <a:pt x="1561527" y="4808161"/>
                </a:cubicBezTo>
                <a:cubicBezTo>
                  <a:pt x="1538831" y="4828802"/>
                  <a:pt x="1549158" y="4806690"/>
                  <a:pt x="1564603" y="4779222"/>
                </a:cubicBezTo>
                <a:lnTo>
                  <a:pt x="1568476" y="4772548"/>
                </a:lnTo>
                <a:lnTo>
                  <a:pt x="1589874" y="4741593"/>
                </a:lnTo>
                <a:cubicBezTo>
                  <a:pt x="1589874" y="4741593"/>
                  <a:pt x="1638302" y="4690770"/>
                  <a:pt x="1622077" y="4683659"/>
                </a:cubicBezTo>
                <a:cubicBezTo>
                  <a:pt x="1616508" y="4684569"/>
                  <a:pt x="1600637" y="4707193"/>
                  <a:pt x="1585671" y="4729921"/>
                </a:cubicBezTo>
                <a:lnTo>
                  <a:pt x="1584312" y="4732020"/>
                </a:lnTo>
                <a:lnTo>
                  <a:pt x="1582426" y="4733890"/>
                </a:lnTo>
                <a:cubicBezTo>
                  <a:pt x="1574342" y="4742043"/>
                  <a:pt x="1566063" y="4750746"/>
                  <a:pt x="1565277" y="4752963"/>
                </a:cubicBezTo>
                <a:cubicBezTo>
                  <a:pt x="1554302" y="4769859"/>
                  <a:pt x="1551764" y="4766467"/>
                  <a:pt x="1553143" y="4757290"/>
                </a:cubicBezTo>
                <a:lnTo>
                  <a:pt x="1554668" y="4751697"/>
                </a:lnTo>
                <a:lnTo>
                  <a:pt x="1655956" y="4614127"/>
                </a:lnTo>
                <a:cubicBezTo>
                  <a:pt x="1655956" y="4614127"/>
                  <a:pt x="1699086" y="4555467"/>
                  <a:pt x="1684682" y="4559495"/>
                </a:cubicBezTo>
                <a:cubicBezTo>
                  <a:pt x="1672272" y="4567883"/>
                  <a:pt x="1655228" y="4603197"/>
                  <a:pt x="1641550" y="4618154"/>
                </a:cubicBezTo>
                <a:cubicBezTo>
                  <a:pt x="1647428" y="4614181"/>
                  <a:pt x="1622086" y="4651121"/>
                  <a:pt x="1605506" y="4664604"/>
                </a:cubicBezTo>
                <a:lnTo>
                  <a:pt x="1596116" y="4667133"/>
                </a:lnTo>
                <a:lnTo>
                  <a:pt x="1609710" y="4645775"/>
                </a:lnTo>
                <a:cubicBezTo>
                  <a:pt x="1655568" y="4582993"/>
                  <a:pt x="1721061" y="4510333"/>
                  <a:pt x="1745960" y="4461170"/>
                </a:cubicBezTo>
                <a:cubicBezTo>
                  <a:pt x="1766349" y="4417684"/>
                  <a:pt x="1766887" y="4402081"/>
                  <a:pt x="1745201" y="4435133"/>
                </a:cubicBezTo>
                <a:cubicBezTo>
                  <a:pt x="1719654" y="4462659"/>
                  <a:pt x="1631651" y="4596084"/>
                  <a:pt x="1617074" y="4606717"/>
                </a:cubicBezTo>
                <a:lnTo>
                  <a:pt x="1615635" y="4604673"/>
                </a:lnTo>
                <a:lnTo>
                  <a:pt x="1616071" y="4604065"/>
                </a:lnTo>
                <a:cubicBezTo>
                  <a:pt x="1634627" y="4577040"/>
                  <a:pt x="1651824" y="4550307"/>
                  <a:pt x="1666523" y="4524191"/>
                </a:cubicBezTo>
                <a:cubicBezTo>
                  <a:pt x="1645462" y="4547231"/>
                  <a:pt x="1624477" y="4573196"/>
                  <a:pt x="1603515" y="4600913"/>
                </a:cubicBezTo>
                <a:lnTo>
                  <a:pt x="1565119" y="4654201"/>
                </a:lnTo>
                <a:lnTo>
                  <a:pt x="1564115" y="4655291"/>
                </a:lnTo>
                <a:cubicBezTo>
                  <a:pt x="1595464" y="4609037"/>
                  <a:pt x="1619995" y="4556211"/>
                  <a:pt x="1629398" y="4543747"/>
                </a:cubicBezTo>
                <a:cubicBezTo>
                  <a:pt x="1638541" y="4532023"/>
                  <a:pt x="1682912" y="4465441"/>
                  <a:pt x="1646650" y="4509124"/>
                </a:cubicBezTo>
                <a:cubicBezTo>
                  <a:pt x="1634107" y="4530453"/>
                  <a:pt x="1618426" y="4560643"/>
                  <a:pt x="1603848" y="4571274"/>
                </a:cubicBezTo>
                <a:cubicBezTo>
                  <a:pt x="1596276" y="4578567"/>
                  <a:pt x="1576236" y="4576458"/>
                  <a:pt x="1576236" y="4576458"/>
                </a:cubicBezTo>
                <a:cubicBezTo>
                  <a:pt x="1560828" y="4591782"/>
                  <a:pt x="1552720" y="4614678"/>
                  <a:pt x="1541746" y="4631575"/>
                </a:cubicBezTo>
                <a:cubicBezTo>
                  <a:pt x="1534174" y="4638868"/>
                  <a:pt x="1512026" y="4656794"/>
                  <a:pt x="1516460" y="4658363"/>
                </a:cubicBezTo>
                <a:cubicBezTo>
                  <a:pt x="1512026" y="4656794"/>
                  <a:pt x="1512302" y="4641929"/>
                  <a:pt x="1510733" y="4646360"/>
                </a:cubicBezTo>
                <a:cubicBezTo>
                  <a:pt x="1496419" y="4656252"/>
                  <a:pt x="1486478" y="4684320"/>
                  <a:pt x="1463497" y="4706939"/>
                </a:cubicBezTo>
                <a:cubicBezTo>
                  <a:pt x="1454356" y="4718664"/>
                  <a:pt x="1429346" y="4730587"/>
                  <a:pt x="1421511" y="4738620"/>
                </a:cubicBezTo>
                <a:cubicBezTo>
                  <a:pt x="1402227" y="4762546"/>
                  <a:pt x="1411630" y="4750084"/>
                  <a:pt x="1416338" y="4736786"/>
                </a:cubicBezTo>
                <a:cubicBezTo>
                  <a:pt x="1437530" y="4676960"/>
                  <a:pt x="1388926" y="4757836"/>
                  <a:pt x="1360776" y="4778623"/>
                </a:cubicBezTo>
                <a:cubicBezTo>
                  <a:pt x="1357710" y="4756756"/>
                  <a:pt x="1385323" y="4751575"/>
                  <a:pt x="1381428" y="4734399"/>
                </a:cubicBezTo>
                <a:lnTo>
                  <a:pt x="1346736" y="4773652"/>
                </a:lnTo>
                <a:cubicBezTo>
                  <a:pt x="1326971" y="4756675"/>
                  <a:pt x="1375500" y="4706528"/>
                  <a:pt x="1378640" y="4697668"/>
                </a:cubicBezTo>
                <a:cubicBezTo>
                  <a:pt x="1462833" y="4569127"/>
                  <a:pt x="1562124" y="4430974"/>
                  <a:pt x="1647914" y="4308494"/>
                </a:cubicBezTo>
                <a:lnTo>
                  <a:pt x="1674730" y="4269614"/>
                </a:lnTo>
                <a:lnTo>
                  <a:pt x="1678546" y="4255352"/>
                </a:lnTo>
                <a:cubicBezTo>
                  <a:pt x="1679350" y="4245846"/>
                  <a:pt x="1674814" y="4267202"/>
                  <a:pt x="1672453" y="4260236"/>
                </a:cubicBezTo>
                <a:lnTo>
                  <a:pt x="1672747" y="4259458"/>
                </a:lnTo>
                <a:lnTo>
                  <a:pt x="1661375" y="4273270"/>
                </a:lnTo>
                <a:cubicBezTo>
                  <a:pt x="1639098" y="4301540"/>
                  <a:pt x="1616981" y="4331115"/>
                  <a:pt x="1595581" y="4362188"/>
                </a:cubicBezTo>
                <a:cubicBezTo>
                  <a:pt x="1548345" y="4422768"/>
                  <a:pt x="1507578" y="4495612"/>
                  <a:pt x="1461713" y="4535896"/>
                </a:cubicBezTo>
                <a:cubicBezTo>
                  <a:pt x="1455711" y="4538757"/>
                  <a:pt x="1407182" y="4588902"/>
                  <a:pt x="1407182" y="4588902"/>
                </a:cubicBezTo>
                <a:cubicBezTo>
                  <a:pt x="1387141" y="4586791"/>
                  <a:pt x="1409289" y="4568866"/>
                  <a:pt x="1418430" y="4557141"/>
                </a:cubicBezTo>
                <a:cubicBezTo>
                  <a:pt x="1405887" y="4578468"/>
                  <a:pt x="1429405" y="4540248"/>
                  <a:pt x="1449519" y="4511627"/>
                </a:cubicBezTo>
                <a:cubicBezTo>
                  <a:pt x="1513437" y="4420380"/>
                  <a:pt x="1591759" y="4314284"/>
                  <a:pt x="1642133" y="4244842"/>
                </a:cubicBezTo>
                <a:lnTo>
                  <a:pt x="1671740" y="4202820"/>
                </a:lnTo>
                <a:lnTo>
                  <a:pt x="1676200" y="4192466"/>
                </a:lnTo>
                <a:cubicBezTo>
                  <a:pt x="1683563" y="4168535"/>
                  <a:pt x="1630476" y="4240778"/>
                  <a:pt x="1616966" y="4254296"/>
                </a:cubicBezTo>
                <a:cubicBezTo>
                  <a:pt x="1604598" y="4270590"/>
                  <a:pt x="1593998" y="4285480"/>
                  <a:pt x="1584697" y="4297508"/>
                </a:cubicBezTo>
                <a:lnTo>
                  <a:pt x="1561052" y="4322675"/>
                </a:lnTo>
                <a:lnTo>
                  <a:pt x="1559796" y="4322262"/>
                </a:lnTo>
                <a:cubicBezTo>
                  <a:pt x="1558317" y="4322831"/>
                  <a:pt x="1555746" y="4325841"/>
                  <a:pt x="1552721" y="4330038"/>
                </a:cubicBezTo>
                <a:lnTo>
                  <a:pt x="1549005" y="4335681"/>
                </a:lnTo>
                <a:lnTo>
                  <a:pt x="1529877" y="4356348"/>
                </a:lnTo>
                <a:lnTo>
                  <a:pt x="1529318" y="4347632"/>
                </a:lnTo>
                <a:lnTo>
                  <a:pt x="1537462" y="4326871"/>
                </a:lnTo>
                <a:lnTo>
                  <a:pt x="1542372" y="4320591"/>
                </a:lnTo>
                <a:cubicBezTo>
                  <a:pt x="1559115" y="4298416"/>
                  <a:pt x="1581432" y="4278318"/>
                  <a:pt x="1586072" y="4254303"/>
                </a:cubicBezTo>
                <a:cubicBezTo>
                  <a:pt x="1584865" y="4245102"/>
                  <a:pt x="1582538" y="4241662"/>
                  <a:pt x="1586703" y="4233001"/>
                </a:cubicBezTo>
                <a:cubicBezTo>
                  <a:pt x="1597496" y="4210674"/>
                  <a:pt x="1625034" y="4197064"/>
                  <a:pt x="1639267" y="4172411"/>
                </a:cubicBezTo>
                <a:cubicBezTo>
                  <a:pt x="1637977" y="4173286"/>
                  <a:pt x="1634918" y="4171713"/>
                  <a:pt x="1631809" y="4169264"/>
                </a:cubicBezTo>
                <a:lnTo>
                  <a:pt x="1626537" y="4163549"/>
                </a:lnTo>
                <a:lnTo>
                  <a:pt x="1624093" y="4166112"/>
                </a:lnTo>
                <a:cubicBezTo>
                  <a:pt x="1623362" y="4166698"/>
                  <a:pt x="1623385" y="4165395"/>
                  <a:pt x="1623883" y="4163123"/>
                </a:cubicBezTo>
                <a:lnTo>
                  <a:pt x="1624332" y="4161621"/>
                </a:lnTo>
                <a:lnTo>
                  <a:pt x="1624546" y="4161389"/>
                </a:lnTo>
                <a:lnTo>
                  <a:pt x="1624054" y="4160856"/>
                </a:lnTo>
                <a:lnTo>
                  <a:pt x="1623987" y="4159761"/>
                </a:lnTo>
                <a:lnTo>
                  <a:pt x="1642081" y="4132592"/>
                </a:lnTo>
                <a:lnTo>
                  <a:pt x="1628758" y="4143838"/>
                </a:lnTo>
                <a:lnTo>
                  <a:pt x="1630928" y="4141126"/>
                </a:lnTo>
                <a:lnTo>
                  <a:pt x="1600148" y="4171076"/>
                </a:lnTo>
                <a:cubicBezTo>
                  <a:pt x="1586337" y="4184625"/>
                  <a:pt x="1572915" y="4197523"/>
                  <a:pt x="1559758" y="4208722"/>
                </a:cubicBezTo>
                <a:cubicBezTo>
                  <a:pt x="1573240" y="4193194"/>
                  <a:pt x="1589533" y="4176941"/>
                  <a:pt x="1605154" y="4162623"/>
                </a:cubicBezTo>
                <a:lnTo>
                  <a:pt x="1619864" y="4146632"/>
                </a:lnTo>
                <a:cubicBezTo>
                  <a:pt x="1619503" y="4145674"/>
                  <a:pt x="1618412" y="4145665"/>
                  <a:pt x="1616944" y="4146237"/>
                </a:cubicBezTo>
                <a:lnTo>
                  <a:pt x="1616163" y="4146701"/>
                </a:lnTo>
                <a:lnTo>
                  <a:pt x="1611346" y="4151554"/>
                </a:lnTo>
                <a:lnTo>
                  <a:pt x="1612818" y="4149039"/>
                </a:lnTo>
                <a:lnTo>
                  <a:pt x="1613149" y="4148493"/>
                </a:lnTo>
                <a:lnTo>
                  <a:pt x="1611763" y="4149316"/>
                </a:lnTo>
                <a:cubicBezTo>
                  <a:pt x="1608023" y="4152033"/>
                  <a:pt x="1604178" y="4155589"/>
                  <a:pt x="1603039" y="4157029"/>
                </a:cubicBezTo>
                <a:cubicBezTo>
                  <a:pt x="1568047" y="4189100"/>
                  <a:pt x="1532086" y="4231969"/>
                  <a:pt x="1498414" y="4257149"/>
                </a:cubicBezTo>
                <a:cubicBezTo>
                  <a:pt x="1524219" y="4224513"/>
                  <a:pt x="1564053" y="4192631"/>
                  <a:pt x="1592242" y="4161111"/>
                </a:cubicBezTo>
                <a:cubicBezTo>
                  <a:pt x="1583805" y="4170694"/>
                  <a:pt x="1599987" y="4154145"/>
                  <a:pt x="1597736" y="4152641"/>
                </a:cubicBezTo>
                <a:cubicBezTo>
                  <a:pt x="1593455" y="4150222"/>
                  <a:pt x="1591575" y="4159344"/>
                  <a:pt x="1591575" y="4159344"/>
                </a:cubicBezTo>
                <a:cubicBezTo>
                  <a:pt x="1572939" y="4176821"/>
                  <a:pt x="1555163" y="4193971"/>
                  <a:pt x="1537619" y="4210530"/>
                </a:cubicBezTo>
                <a:lnTo>
                  <a:pt x="1502277" y="4242555"/>
                </a:lnTo>
                <a:lnTo>
                  <a:pt x="1505811" y="4236698"/>
                </a:lnTo>
                <a:lnTo>
                  <a:pt x="1505938" y="4236427"/>
                </a:lnTo>
                <a:lnTo>
                  <a:pt x="1507395" y="4234910"/>
                </a:lnTo>
                <a:cubicBezTo>
                  <a:pt x="1511390" y="4231381"/>
                  <a:pt x="1531988" y="4213164"/>
                  <a:pt x="1531321" y="4211398"/>
                </a:cubicBezTo>
                <a:cubicBezTo>
                  <a:pt x="1529205" y="4205804"/>
                  <a:pt x="1509275" y="4225788"/>
                  <a:pt x="1512221" y="4224675"/>
                </a:cubicBezTo>
                <a:lnTo>
                  <a:pt x="1510543" y="4226390"/>
                </a:lnTo>
                <a:lnTo>
                  <a:pt x="1509614" y="4222976"/>
                </a:lnTo>
                <a:cubicBezTo>
                  <a:pt x="1508462" y="4223702"/>
                  <a:pt x="1506622" y="4226066"/>
                  <a:pt x="1504496" y="4229198"/>
                </a:cubicBezTo>
                <a:lnTo>
                  <a:pt x="1499324" y="4237400"/>
                </a:lnTo>
                <a:lnTo>
                  <a:pt x="1494321" y="4241871"/>
                </a:lnTo>
                <a:cubicBezTo>
                  <a:pt x="1489236" y="4241775"/>
                  <a:pt x="1507135" y="4224579"/>
                  <a:pt x="1507135" y="4224579"/>
                </a:cubicBezTo>
                <a:cubicBezTo>
                  <a:pt x="1541639" y="4192692"/>
                  <a:pt x="1570496" y="4162939"/>
                  <a:pt x="1598417" y="4135896"/>
                </a:cubicBezTo>
                <a:cubicBezTo>
                  <a:pt x="1599270" y="4134817"/>
                  <a:pt x="1604578" y="4129972"/>
                  <a:pt x="1610688" y="4124072"/>
                </a:cubicBezTo>
                <a:lnTo>
                  <a:pt x="1615485" y="4119346"/>
                </a:lnTo>
                <a:lnTo>
                  <a:pt x="1614959" y="4119401"/>
                </a:lnTo>
                <a:cubicBezTo>
                  <a:pt x="1613170" y="4119583"/>
                  <a:pt x="1611288" y="4119736"/>
                  <a:pt x="1609769" y="4119708"/>
                </a:cubicBezTo>
                <a:lnTo>
                  <a:pt x="1608183" y="4119308"/>
                </a:lnTo>
                <a:lnTo>
                  <a:pt x="1587550" y="4138870"/>
                </a:lnTo>
                <a:lnTo>
                  <a:pt x="1571361" y="4154627"/>
                </a:lnTo>
                <a:lnTo>
                  <a:pt x="1565583" y="4162559"/>
                </a:lnTo>
                <a:lnTo>
                  <a:pt x="1559940" y="4165742"/>
                </a:lnTo>
                <a:lnTo>
                  <a:pt x="1550595" y="4174838"/>
                </a:lnTo>
                <a:cubicBezTo>
                  <a:pt x="1549123" y="4175394"/>
                  <a:pt x="1526398" y="4202827"/>
                  <a:pt x="1522540" y="4202266"/>
                </a:cubicBezTo>
                <a:cubicBezTo>
                  <a:pt x="1520011" y="4200028"/>
                  <a:pt x="1523554" y="4195492"/>
                  <a:pt x="1527730" y="4191514"/>
                </a:cubicBezTo>
                <a:lnTo>
                  <a:pt x="1529487" y="4190009"/>
                </a:lnTo>
                <a:lnTo>
                  <a:pt x="1531021" y="4186343"/>
                </a:lnTo>
                <a:cubicBezTo>
                  <a:pt x="1534746" y="4178777"/>
                  <a:pt x="1541450" y="4167257"/>
                  <a:pt x="1542415" y="4164909"/>
                </a:cubicBezTo>
                <a:cubicBezTo>
                  <a:pt x="1547011" y="4156911"/>
                  <a:pt x="1550490" y="4150539"/>
                  <a:pt x="1553435" y="4144905"/>
                </a:cubicBezTo>
                <a:lnTo>
                  <a:pt x="1554927" y="4141933"/>
                </a:lnTo>
                <a:lnTo>
                  <a:pt x="1572460" y="4123825"/>
                </a:lnTo>
                <a:lnTo>
                  <a:pt x="1555110" y="4149136"/>
                </a:lnTo>
                <a:cubicBezTo>
                  <a:pt x="1553370" y="4151580"/>
                  <a:pt x="1550760" y="4156756"/>
                  <a:pt x="1547764" y="4162747"/>
                </a:cubicBezTo>
                <a:lnTo>
                  <a:pt x="1546457" y="4165251"/>
                </a:lnTo>
                <a:lnTo>
                  <a:pt x="1558915" y="4149283"/>
                </a:lnTo>
                <a:cubicBezTo>
                  <a:pt x="1569527" y="4136263"/>
                  <a:pt x="1580429" y="4123673"/>
                  <a:pt x="1580429" y="4123673"/>
                </a:cubicBezTo>
                <a:lnTo>
                  <a:pt x="1597073" y="4103425"/>
                </a:lnTo>
                <a:lnTo>
                  <a:pt x="1597514" y="4099981"/>
                </a:lnTo>
                <a:lnTo>
                  <a:pt x="1599013" y="4096359"/>
                </a:lnTo>
                <a:lnTo>
                  <a:pt x="1601721" y="4093555"/>
                </a:lnTo>
                <a:lnTo>
                  <a:pt x="1587398" y="4106751"/>
                </a:lnTo>
                <a:lnTo>
                  <a:pt x="1614241" y="4076865"/>
                </a:lnTo>
                <a:lnTo>
                  <a:pt x="1607280" y="4083373"/>
                </a:lnTo>
                <a:lnTo>
                  <a:pt x="1604959" y="4085779"/>
                </a:lnTo>
                <a:lnTo>
                  <a:pt x="1586525" y="4105982"/>
                </a:lnTo>
                <a:lnTo>
                  <a:pt x="1577255" y="4116147"/>
                </a:lnTo>
                <a:lnTo>
                  <a:pt x="1568896" y="4125313"/>
                </a:lnTo>
                <a:cubicBezTo>
                  <a:pt x="1564149" y="4130243"/>
                  <a:pt x="1560917" y="4133105"/>
                  <a:pt x="1560337" y="4132246"/>
                </a:cubicBezTo>
                <a:cubicBezTo>
                  <a:pt x="1559757" y="4131385"/>
                  <a:pt x="1561801" y="4126768"/>
                  <a:pt x="1564460" y="4121147"/>
                </a:cubicBezTo>
                <a:lnTo>
                  <a:pt x="1569841" y="4109355"/>
                </a:lnTo>
                <a:lnTo>
                  <a:pt x="1567275" y="4111561"/>
                </a:lnTo>
                <a:cubicBezTo>
                  <a:pt x="1559023" y="4118214"/>
                  <a:pt x="1550643" y="4123590"/>
                  <a:pt x="1562462" y="4109785"/>
                </a:cubicBezTo>
                <a:lnTo>
                  <a:pt x="1571834" y="4099117"/>
                </a:lnTo>
                <a:lnTo>
                  <a:pt x="1571687" y="4097447"/>
                </a:lnTo>
                <a:lnTo>
                  <a:pt x="1567745" y="4100631"/>
                </a:lnTo>
                <a:lnTo>
                  <a:pt x="1567473" y="4101141"/>
                </a:lnTo>
                <a:lnTo>
                  <a:pt x="1566834" y="4101366"/>
                </a:lnTo>
                <a:lnTo>
                  <a:pt x="1564482" y="4103265"/>
                </a:lnTo>
                <a:cubicBezTo>
                  <a:pt x="1561059" y="4106563"/>
                  <a:pt x="1556534" y="4111331"/>
                  <a:pt x="1550652" y="4117917"/>
                </a:cubicBezTo>
                <a:cubicBezTo>
                  <a:pt x="1516717" y="4151715"/>
                  <a:pt x="1492083" y="4199267"/>
                  <a:pt x="1452540" y="4226000"/>
                </a:cubicBezTo>
                <a:cubicBezTo>
                  <a:pt x="1445662" y="4230650"/>
                  <a:pt x="1471023" y="4176762"/>
                  <a:pt x="1477747" y="4178061"/>
                </a:cubicBezTo>
                <a:cubicBezTo>
                  <a:pt x="1468381" y="4176251"/>
                  <a:pt x="1434403" y="4223493"/>
                  <a:pt x="1414385" y="4251782"/>
                </a:cubicBezTo>
                <a:lnTo>
                  <a:pt x="1405161" y="4264660"/>
                </a:lnTo>
                <a:lnTo>
                  <a:pt x="1412521" y="4251863"/>
                </a:lnTo>
                <a:cubicBezTo>
                  <a:pt x="1446190" y="4195949"/>
                  <a:pt x="1389195" y="4266213"/>
                  <a:pt x="1387819" y="4270105"/>
                </a:cubicBezTo>
                <a:cubicBezTo>
                  <a:pt x="1379796" y="4280393"/>
                  <a:pt x="1363763" y="4288575"/>
                  <a:pt x="1356470" y="4294744"/>
                </a:cubicBezTo>
                <a:lnTo>
                  <a:pt x="1347436" y="4304142"/>
                </a:lnTo>
                <a:lnTo>
                  <a:pt x="1430841" y="4193905"/>
                </a:lnTo>
                <a:lnTo>
                  <a:pt x="1439869" y="4182327"/>
                </a:lnTo>
                <a:lnTo>
                  <a:pt x="1451450" y="4160178"/>
                </a:lnTo>
                <a:lnTo>
                  <a:pt x="1442890" y="4167727"/>
                </a:lnTo>
                <a:cubicBezTo>
                  <a:pt x="1439154" y="4168452"/>
                  <a:pt x="1460806" y="4140036"/>
                  <a:pt x="1464765" y="4129217"/>
                </a:cubicBezTo>
                <a:cubicBezTo>
                  <a:pt x="1461328" y="4131541"/>
                  <a:pt x="1457890" y="4133867"/>
                  <a:pt x="1454450" y="4136191"/>
                </a:cubicBezTo>
                <a:cubicBezTo>
                  <a:pt x="1456170" y="4135030"/>
                  <a:pt x="1448981" y="4136132"/>
                  <a:pt x="1441024" y="4137022"/>
                </a:cubicBezTo>
                <a:lnTo>
                  <a:pt x="1430711" y="4137801"/>
                </a:lnTo>
                <a:lnTo>
                  <a:pt x="1426414" y="4148060"/>
                </a:lnTo>
                <a:cubicBezTo>
                  <a:pt x="1422810" y="4157419"/>
                  <a:pt x="1420099" y="4164603"/>
                  <a:pt x="1417455" y="4162293"/>
                </a:cubicBezTo>
                <a:cubicBezTo>
                  <a:pt x="1417455" y="4162293"/>
                  <a:pt x="1419426" y="4155117"/>
                  <a:pt x="1419934" y="4149116"/>
                </a:cubicBezTo>
                <a:lnTo>
                  <a:pt x="1420468" y="4150178"/>
                </a:lnTo>
                <a:lnTo>
                  <a:pt x="1419680" y="4152116"/>
                </a:lnTo>
                <a:cubicBezTo>
                  <a:pt x="1420411" y="4151530"/>
                  <a:pt x="1420778" y="4151237"/>
                  <a:pt x="1420810" y="4150863"/>
                </a:cubicBezTo>
                <a:lnTo>
                  <a:pt x="1420468" y="4150178"/>
                </a:lnTo>
                <a:lnTo>
                  <a:pt x="1421913" y="4146615"/>
                </a:lnTo>
                <a:lnTo>
                  <a:pt x="1423466" y="4144652"/>
                </a:lnTo>
                <a:cubicBezTo>
                  <a:pt x="1424240" y="4143216"/>
                  <a:pt x="1424618" y="4142095"/>
                  <a:pt x="1424618" y="4142095"/>
                </a:cubicBezTo>
                <a:cubicBezTo>
                  <a:pt x="1424618" y="4142095"/>
                  <a:pt x="1420995" y="4136608"/>
                  <a:pt x="1422753" y="4131933"/>
                </a:cubicBezTo>
                <a:cubicBezTo>
                  <a:pt x="1425223" y="4121561"/>
                  <a:pt x="1440894" y="4100138"/>
                  <a:pt x="1444573" y="4091595"/>
                </a:cubicBezTo>
                <a:cubicBezTo>
                  <a:pt x="1446036" y="4090422"/>
                  <a:pt x="1443418" y="4086458"/>
                  <a:pt x="1443672" y="4083456"/>
                </a:cubicBezTo>
                <a:cubicBezTo>
                  <a:pt x="1444693" y="4078440"/>
                  <a:pt x="1447739" y="4072524"/>
                  <a:pt x="1451499" y="4066338"/>
                </a:cubicBezTo>
                <a:lnTo>
                  <a:pt x="1453406" y="4063390"/>
                </a:lnTo>
                <a:lnTo>
                  <a:pt x="1450068" y="4067025"/>
                </a:lnTo>
                <a:lnTo>
                  <a:pt x="1440609" y="4077498"/>
                </a:lnTo>
                <a:lnTo>
                  <a:pt x="1401725" y="4141856"/>
                </a:lnTo>
                <a:lnTo>
                  <a:pt x="1369244" y="4202296"/>
                </a:lnTo>
                <a:lnTo>
                  <a:pt x="1365349" y="4205164"/>
                </a:lnTo>
                <a:lnTo>
                  <a:pt x="1356637" y="4212419"/>
                </a:lnTo>
                <a:lnTo>
                  <a:pt x="1365586" y="4192684"/>
                </a:lnTo>
                <a:lnTo>
                  <a:pt x="1354222" y="4210254"/>
                </a:lnTo>
                <a:lnTo>
                  <a:pt x="1350610" y="4206698"/>
                </a:lnTo>
                <a:lnTo>
                  <a:pt x="1345392" y="4211749"/>
                </a:lnTo>
                <a:lnTo>
                  <a:pt x="1354330" y="4193454"/>
                </a:lnTo>
                <a:lnTo>
                  <a:pt x="1357968" y="4188255"/>
                </a:lnTo>
                <a:cubicBezTo>
                  <a:pt x="1359223" y="4186638"/>
                  <a:pt x="1360092" y="4185785"/>
                  <a:pt x="1360259" y="4186226"/>
                </a:cubicBezTo>
                <a:lnTo>
                  <a:pt x="1358183" y="4185571"/>
                </a:lnTo>
                <a:lnTo>
                  <a:pt x="1370141" y="4161093"/>
                </a:lnTo>
                <a:lnTo>
                  <a:pt x="1375709" y="4155135"/>
                </a:lnTo>
                <a:cubicBezTo>
                  <a:pt x="1379315" y="4151411"/>
                  <a:pt x="1383520" y="4147234"/>
                  <a:pt x="1388994" y="4142052"/>
                </a:cubicBezTo>
                <a:cubicBezTo>
                  <a:pt x="1391271" y="4139172"/>
                  <a:pt x="1414636" y="4117890"/>
                  <a:pt x="1403035" y="4124293"/>
                </a:cubicBezTo>
                <a:cubicBezTo>
                  <a:pt x="1394623" y="4129494"/>
                  <a:pt x="1380338" y="4147343"/>
                  <a:pt x="1375115" y="4151337"/>
                </a:cubicBezTo>
                <a:lnTo>
                  <a:pt x="1374777" y="4151606"/>
                </a:lnTo>
                <a:lnTo>
                  <a:pt x="1378037" y="4144933"/>
                </a:lnTo>
                <a:cubicBezTo>
                  <a:pt x="1386779" y="4124868"/>
                  <a:pt x="1398115" y="4107038"/>
                  <a:pt x="1409300" y="4088979"/>
                </a:cubicBezTo>
                <a:lnTo>
                  <a:pt x="1420632" y="4069840"/>
                </a:lnTo>
                <a:lnTo>
                  <a:pt x="1417206" y="4073687"/>
                </a:lnTo>
                <a:lnTo>
                  <a:pt x="1368740" y="4123205"/>
                </a:lnTo>
                <a:lnTo>
                  <a:pt x="1375959" y="4111986"/>
                </a:lnTo>
                <a:cubicBezTo>
                  <a:pt x="1392558" y="4090876"/>
                  <a:pt x="1409559" y="4068630"/>
                  <a:pt x="1425727" y="4047185"/>
                </a:cubicBezTo>
                <a:lnTo>
                  <a:pt x="1430002" y="4041456"/>
                </a:lnTo>
                <a:lnTo>
                  <a:pt x="1430764" y="4036687"/>
                </a:lnTo>
                <a:lnTo>
                  <a:pt x="1445800" y="4020290"/>
                </a:lnTo>
                <a:lnTo>
                  <a:pt x="1451042" y="4013266"/>
                </a:lnTo>
                <a:lnTo>
                  <a:pt x="1435224" y="4027355"/>
                </a:lnTo>
                <a:lnTo>
                  <a:pt x="1436096" y="4025643"/>
                </a:lnTo>
                <a:cubicBezTo>
                  <a:pt x="1443196" y="4012320"/>
                  <a:pt x="1454376" y="3991992"/>
                  <a:pt x="1454981" y="3984863"/>
                </a:cubicBezTo>
                <a:cubicBezTo>
                  <a:pt x="1436192" y="4005521"/>
                  <a:pt x="1432463" y="4017370"/>
                  <a:pt x="1418252" y="4037622"/>
                </a:cubicBezTo>
                <a:cubicBezTo>
                  <a:pt x="1409309" y="4052020"/>
                  <a:pt x="1408151" y="4052948"/>
                  <a:pt x="1409362" y="4048712"/>
                </a:cubicBezTo>
                <a:lnTo>
                  <a:pt x="1414140" y="4030847"/>
                </a:lnTo>
                <a:lnTo>
                  <a:pt x="1412081" y="4033614"/>
                </a:lnTo>
                <a:cubicBezTo>
                  <a:pt x="1391654" y="4061726"/>
                  <a:pt x="1372294" y="4089319"/>
                  <a:pt x="1350371" y="4118723"/>
                </a:cubicBezTo>
                <a:lnTo>
                  <a:pt x="1330707" y="4143903"/>
                </a:lnTo>
                <a:lnTo>
                  <a:pt x="1341673" y="4127166"/>
                </a:lnTo>
                <a:cubicBezTo>
                  <a:pt x="1349720" y="4115137"/>
                  <a:pt x="1359343" y="4101115"/>
                  <a:pt x="1371987" y="4083382"/>
                </a:cubicBezTo>
                <a:cubicBezTo>
                  <a:pt x="1385103" y="4064494"/>
                  <a:pt x="1396719" y="4050795"/>
                  <a:pt x="1406397" y="4034231"/>
                </a:cubicBezTo>
                <a:cubicBezTo>
                  <a:pt x="1425905" y="3995156"/>
                  <a:pt x="1377743" y="4053604"/>
                  <a:pt x="1365739" y="4066730"/>
                </a:cubicBezTo>
                <a:cubicBezTo>
                  <a:pt x="1349572" y="4088516"/>
                  <a:pt x="1337666" y="4116606"/>
                  <a:pt x="1327252" y="4108616"/>
                </a:cubicBezTo>
                <a:cubicBezTo>
                  <a:pt x="1328414" y="4110333"/>
                  <a:pt x="1334575" y="4098446"/>
                  <a:pt x="1341101" y="4084326"/>
                </a:cubicBezTo>
                <a:lnTo>
                  <a:pt x="1346623" y="4071857"/>
                </a:lnTo>
                <a:lnTo>
                  <a:pt x="1422166" y="3955436"/>
                </a:lnTo>
                <a:lnTo>
                  <a:pt x="1421559" y="3944976"/>
                </a:lnTo>
                <a:cubicBezTo>
                  <a:pt x="1425491" y="3933430"/>
                  <a:pt x="1437423" y="3926664"/>
                  <a:pt x="1442817" y="3913946"/>
                </a:cubicBezTo>
                <a:cubicBezTo>
                  <a:pt x="1441353" y="3915118"/>
                  <a:pt x="1433407" y="3907035"/>
                  <a:pt x="1435112" y="3905666"/>
                </a:cubicBezTo>
                <a:cubicBezTo>
                  <a:pt x="1434213" y="3897529"/>
                  <a:pt x="1462970" y="3874475"/>
                  <a:pt x="1458191" y="3863850"/>
                </a:cubicBezTo>
                <a:cubicBezTo>
                  <a:pt x="1458191" y="3863850"/>
                  <a:pt x="1458028" y="3863602"/>
                  <a:pt x="1457825" y="3863293"/>
                </a:cubicBezTo>
                <a:lnTo>
                  <a:pt x="1457364" y="3862596"/>
                </a:lnTo>
                <a:lnTo>
                  <a:pt x="1457211" y="3862364"/>
                </a:lnTo>
                <a:cubicBezTo>
                  <a:pt x="1457047" y="3862118"/>
                  <a:pt x="1456965" y="3861992"/>
                  <a:pt x="1457087" y="3862179"/>
                </a:cubicBezTo>
                <a:lnTo>
                  <a:pt x="1457364" y="3862596"/>
                </a:lnTo>
                <a:lnTo>
                  <a:pt x="1458191" y="3863850"/>
                </a:lnTo>
                <a:cubicBezTo>
                  <a:pt x="1446250" y="3873424"/>
                  <a:pt x="1445190" y="3885931"/>
                  <a:pt x="1435674" y="3896356"/>
                </a:cubicBezTo>
                <a:cubicBezTo>
                  <a:pt x="1428724" y="3903328"/>
                  <a:pt x="1422489" y="3910539"/>
                  <a:pt x="1416527" y="3918586"/>
                </a:cubicBezTo>
                <a:lnTo>
                  <a:pt x="1415607" y="3920013"/>
                </a:lnTo>
                <a:lnTo>
                  <a:pt x="1416599" y="3921253"/>
                </a:lnTo>
                <a:cubicBezTo>
                  <a:pt x="1417163" y="3922993"/>
                  <a:pt x="1417220" y="3924858"/>
                  <a:pt x="1416651" y="3925889"/>
                </a:cubicBezTo>
                <a:cubicBezTo>
                  <a:pt x="1416271" y="3926574"/>
                  <a:pt x="1415613" y="3926890"/>
                  <a:pt x="1414641" y="3926545"/>
                </a:cubicBezTo>
                <a:cubicBezTo>
                  <a:pt x="1413836" y="3928813"/>
                  <a:pt x="1413209" y="3927495"/>
                  <a:pt x="1412953" y="3925126"/>
                </a:cubicBezTo>
                <a:lnTo>
                  <a:pt x="1413032" y="3924011"/>
                </a:lnTo>
                <a:lnTo>
                  <a:pt x="1398999" y="3945808"/>
                </a:lnTo>
                <a:cubicBezTo>
                  <a:pt x="1376725" y="3978118"/>
                  <a:pt x="1417946" y="3904508"/>
                  <a:pt x="1416739" y="3902676"/>
                </a:cubicBezTo>
                <a:lnTo>
                  <a:pt x="1413196" y="3905003"/>
                </a:lnTo>
                <a:lnTo>
                  <a:pt x="1350107" y="3981011"/>
                </a:lnTo>
                <a:cubicBezTo>
                  <a:pt x="1336589" y="3994459"/>
                  <a:pt x="1331078" y="4010015"/>
                  <a:pt x="1315534" y="4027122"/>
                </a:cubicBezTo>
                <a:cubicBezTo>
                  <a:pt x="1310719" y="4034536"/>
                  <a:pt x="1302944" y="4045415"/>
                  <a:pt x="1294301" y="4057102"/>
                </a:cubicBezTo>
                <a:lnTo>
                  <a:pt x="1285894" y="4068176"/>
                </a:lnTo>
                <a:lnTo>
                  <a:pt x="1280425" y="4061979"/>
                </a:lnTo>
                <a:lnTo>
                  <a:pt x="1289161" y="4047699"/>
                </a:lnTo>
                <a:lnTo>
                  <a:pt x="1303098" y="4030582"/>
                </a:lnTo>
                <a:cubicBezTo>
                  <a:pt x="1315847" y="4014239"/>
                  <a:pt x="1328446" y="3996743"/>
                  <a:pt x="1327284" y="3995025"/>
                </a:cubicBezTo>
                <a:lnTo>
                  <a:pt x="1322912" y="3997742"/>
                </a:lnTo>
                <a:lnTo>
                  <a:pt x="1348068" y="3962053"/>
                </a:lnTo>
                <a:lnTo>
                  <a:pt x="1370885" y="3928427"/>
                </a:lnTo>
                <a:lnTo>
                  <a:pt x="1360227" y="3939587"/>
                </a:lnTo>
                <a:cubicBezTo>
                  <a:pt x="1359496" y="3940173"/>
                  <a:pt x="1359521" y="3938870"/>
                  <a:pt x="1360020" y="3936598"/>
                </a:cubicBezTo>
                <a:lnTo>
                  <a:pt x="1360469" y="3935096"/>
                </a:lnTo>
                <a:lnTo>
                  <a:pt x="1383120" y="3910265"/>
                </a:lnTo>
                <a:lnTo>
                  <a:pt x="1382365" y="3911510"/>
                </a:lnTo>
                <a:lnTo>
                  <a:pt x="1404023" y="3879594"/>
                </a:lnTo>
                <a:lnTo>
                  <a:pt x="1400125" y="3884289"/>
                </a:lnTo>
                <a:lnTo>
                  <a:pt x="1398292" y="3886923"/>
                </a:lnTo>
                <a:lnTo>
                  <a:pt x="1384760" y="3900544"/>
                </a:lnTo>
                <a:cubicBezTo>
                  <a:pt x="1378554" y="3906428"/>
                  <a:pt x="1372034" y="3912090"/>
                  <a:pt x="1364894" y="3917312"/>
                </a:cubicBezTo>
                <a:cubicBezTo>
                  <a:pt x="1377460" y="3900110"/>
                  <a:pt x="1392949" y="3886180"/>
                  <a:pt x="1407413" y="3870283"/>
                </a:cubicBezTo>
                <a:cubicBezTo>
                  <a:pt x="1418373" y="3857727"/>
                  <a:pt x="1407684" y="3865806"/>
                  <a:pt x="1402217" y="3869891"/>
                </a:cubicBezTo>
                <a:lnTo>
                  <a:pt x="1373626" y="3898693"/>
                </a:lnTo>
                <a:lnTo>
                  <a:pt x="1348599" y="3934481"/>
                </a:lnTo>
                <a:lnTo>
                  <a:pt x="1316400" y="3980527"/>
                </a:lnTo>
                <a:lnTo>
                  <a:pt x="1326817" y="3971180"/>
                </a:lnTo>
                <a:lnTo>
                  <a:pt x="1343331" y="3953811"/>
                </a:lnTo>
                <a:lnTo>
                  <a:pt x="1338516" y="3962588"/>
                </a:lnTo>
                <a:cubicBezTo>
                  <a:pt x="1329096" y="3974570"/>
                  <a:pt x="1319977" y="3987008"/>
                  <a:pt x="1311130" y="4000281"/>
                </a:cubicBezTo>
                <a:lnTo>
                  <a:pt x="1299320" y="4019844"/>
                </a:lnTo>
                <a:lnTo>
                  <a:pt x="1299213" y="4019301"/>
                </a:lnTo>
                <a:cubicBezTo>
                  <a:pt x="1297852" y="4020174"/>
                  <a:pt x="1294955" y="4022571"/>
                  <a:pt x="1289745" y="4027149"/>
                </a:cubicBezTo>
                <a:lnTo>
                  <a:pt x="1286259" y="4030147"/>
                </a:lnTo>
                <a:lnTo>
                  <a:pt x="1289714" y="4023800"/>
                </a:lnTo>
                <a:lnTo>
                  <a:pt x="1308856" y="3991071"/>
                </a:lnTo>
                <a:lnTo>
                  <a:pt x="1281520" y="4028387"/>
                </a:lnTo>
                <a:cubicBezTo>
                  <a:pt x="1271957" y="4042508"/>
                  <a:pt x="1262567" y="4056142"/>
                  <a:pt x="1251473" y="4067897"/>
                </a:cubicBezTo>
                <a:cubicBezTo>
                  <a:pt x="1251473" y="4067897"/>
                  <a:pt x="1251589" y="4064474"/>
                  <a:pt x="1251021" y="4061445"/>
                </a:cubicBezTo>
                <a:lnTo>
                  <a:pt x="1250904" y="4061339"/>
                </a:lnTo>
                <a:lnTo>
                  <a:pt x="1254529" y="4058016"/>
                </a:lnTo>
                <a:cubicBezTo>
                  <a:pt x="1264271" y="4046027"/>
                  <a:pt x="1284159" y="4017080"/>
                  <a:pt x="1279836" y="4016247"/>
                </a:cubicBezTo>
                <a:cubicBezTo>
                  <a:pt x="1268308" y="4014017"/>
                  <a:pt x="1237435" y="4075810"/>
                  <a:pt x="1211105" y="4098619"/>
                </a:cubicBezTo>
                <a:cubicBezTo>
                  <a:pt x="1197235" y="4112381"/>
                  <a:pt x="1191832" y="4117129"/>
                  <a:pt x="1179872" y="4129716"/>
                </a:cubicBezTo>
                <a:lnTo>
                  <a:pt x="1179305" y="4130327"/>
                </a:lnTo>
                <a:lnTo>
                  <a:pt x="1193162" y="4106604"/>
                </a:lnTo>
                <a:cubicBezTo>
                  <a:pt x="1201439" y="4094306"/>
                  <a:pt x="1210080" y="4082781"/>
                  <a:pt x="1219232" y="4070336"/>
                </a:cubicBezTo>
                <a:cubicBezTo>
                  <a:pt x="1234128" y="4053001"/>
                  <a:pt x="1295077" y="3957144"/>
                  <a:pt x="1255883" y="4005995"/>
                </a:cubicBezTo>
                <a:lnTo>
                  <a:pt x="1238234" y="4030823"/>
                </a:lnTo>
                <a:lnTo>
                  <a:pt x="1229883" y="4040730"/>
                </a:lnTo>
                <a:cubicBezTo>
                  <a:pt x="1208497" y="4065872"/>
                  <a:pt x="1170448" y="4108883"/>
                  <a:pt x="1197244" y="4062062"/>
                </a:cubicBezTo>
                <a:cubicBezTo>
                  <a:pt x="1205235" y="4051649"/>
                  <a:pt x="1228855" y="4024824"/>
                  <a:pt x="1232195" y="4007535"/>
                </a:cubicBezTo>
                <a:cubicBezTo>
                  <a:pt x="1239161" y="3986960"/>
                  <a:pt x="1206438" y="4029959"/>
                  <a:pt x="1189883" y="4051172"/>
                </a:cubicBezTo>
                <a:cubicBezTo>
                  <a:pt x="1177154" y="4070634"/>
                  <a:pt x="1160599" y="4091848"/>
                  <a:pt x="1149709" y="4099209"/>
                </a:cubicBezTo>
                <a:cubicBezTo>
                  <a:pt x="1145157" y="4107296"/>
                  <a:pt x="1135382" y="4108895"/>
                  <a:pt x="1125066" y="4115868"/>
                </a:cubicBezTo>
                <a:lnTo>
                  <a:pt x="1110049" y="4133916"/>
                </a:lnTo>
                <a:lnTo>
                  <a:pt x="1215581" y="3974796"/>
                </a:lnTo>
                <a:lnTo>
                  <a:pt x="1303364" y="3851779"/>
                </a:lnTo>
                <a:lnTo>
                  <a:pt x="1299980" y="3851727"/>
                </a:lnTo>
                <a:cubicBezTo>
                  <a:pt x="1299980" y="3851727"/>
                  <a:pt x="1301441" y="3850557"/>
                  <a:pt x="1303148" y="3849190"/>
                </a:cubicBezTo>
                <a:lnTo>
                  <a:pt x="1303921" y="3851000"/>
                </a:lnTo>
                <a:lnTo>
                  <a:pt x="1313391" y="3837730"/>
                </a:lnTo>
                <a:lnTo>
                  <a:pt x="1314052" y="3835726"/>
                </a:lnTo>
                <a:cubicBezTo>
                  <a:pt x="1313953" y="3834756"/>
                  <a:pt x="1313226" y="3834115"/>
                  <a:pt x="1311466" y="3834128"/>
                </a:cubicBezTo>
                <a:cubicBezTo>
                  <a:pt x="1311466" y="3834128"/>
                  <a:pt x="1306326" y="3843843"/>
                  <a:pt x="1303148" y="3849190"/>
                </a:cubicBezTo>
                <a:lnTo>
                  <a:pt x="1298876" y="3846686"/>
                </a:lnTo>
                <a:lnTo>
                  <a:pt x="1202339" y="3981184"/>
                </a:lnTo>
                <a:cubicBezTo>
                  <a:pt x="1144559" y="4057886"/>
                  <a:pt x="1085340" y="4131606"/>
                  <a:pt x="1023646" y="4200207"/>
                </a:cubicBezTo>
                <a:cubicBezTo>
                  <a:pt x="1024589" y="4172822"/>
                  <a:pt x="1076507" y="4141607"/>
                  <a:pt x="1064430" y="4124199"/>
                </a:cubicBezTo>
                <a:cubicBezTo>
                  <a:pt x="1066037" y="4119661"/>
                  <a:pt x="1019321" y="4175334"/>
                  <a:pt x="1019321" y="4175334"/>
                </a:cubicBezTo>
                <a:cubicBezTo>
                  <a:pt x="1006531" y="4184663"/>
                  <a:pt x="1004018" y="4179395"/>
                  <a:pt x="998750" y="4181906"/>
                </a:cubicBezTo>
                <a:cubicBezTo>
                  <a:pt x="969686" y="4212462"/>
                  <a:pt x="950849" y="4278009"/>
                  <a:pt x="918608" y="4280448"/>
                </a:cubicBezTo>
                <a:lnTo>
                  <a:pt x="929028" y="4259667"/>
                </a:lnTo>
                <a:lnTo>
                  <a:pt x="931149" y="4257592"/>
                </a:lnTo>
                <a:lnTo>
                  <a:pt x="933074" y="4253463"/>
                </a:lnTo>
                <a:lnTo>
                  <a:pt x="938086" y="4246314"/>
                </a:lnTo>
                <a:cubicBezTo>
                  <a:pt x="941237" y="4242052"/>
                  <a:pt x="944804" y="4237387"/>
                  <a:pt x="948873" y="4232081"/>
                </a:cubicBezTo>
                <a:cubicBezTo>
                  <a:pt x="950249" y="4228193"/>
                  <a:pt x="984583" y="4195126"/>
                  <a:pt x="981163" y="4180055"/>
                </a:cubicBezTo>
                <a:cubicBezTo>
                  <a:pt x="981163" y="4180055"/>
                  <a:pt x="953478" y="4206721"/>
                  <a:pt x="949345" y="4218388"/>
                </a:cubicBezTo>
                <a:cubicBezTo>
                  <a:pt x="945907" y="4221913"/>
                  <a:pt x="941947" y="4233093"/>
                  <a:pt x="937701" y="4243535"/>
                </a:cubicBezTo>
                <a:lnTo>
                  <a:pt x="933074" y="4253463"/>
                </a:lnTo>
                <a:lnTo>
                  <a:pt x="929790" y="4258147"/>
                </a:lnTo>
                <a:lnTo>
                  <a:pt x="929028" y="4259667"/>
                </a:lnTo>
                <a:lnTo>
                  <a:pt x="924348" y="4264244"/>
                </a:lnTo>
                <a:cubicBezTo>
                  <a:pt x="908197" y="4269923"/>
                  <a:pt x="925318" y="4241222"/>
                  <a:pt x="934104" y="4227701"/>
                </a:cubicBezTo>
                <a:lnTo>
                  <a:pt x="937526" y="4222580"/>
                </a:lnTo>
                <a:lnTo>
                  <a:pt x="937987" y="4221934"/>
                </a:lnTo>
                <a:cubicBezTo>
                  <a:pt x="938893" y="4220621"/>
                  <a:pt x="938802" y="4220712"/>
                  <a:pt x="938045" y="4221806"/>
                </a:cubicBezTo>
                <a:lnTo>
                  <a:pt x="937526" y="4222580"/>
                </a:lnTo>
                <a:lnTo>
                  <a:pt x="931935" y="4230459"/>
                </a:lnTo>
                <a:cubicBezTo>
                  <a:pt x="909516" y="4254614"/>
                  <a:pt x="891865" y="4279729"/>
                  <a:pt x="865784" y="4301859"/>
                </a:cubicBezTo>
                <a:cubicBezTo>
                  <a:pt x="845868" y="4319971"/>
                  <a:pt x="854931" y="4300569"/>
                  <a:pt x="868484" y="4276465"/>
                </a:cubicBezTo>
                <a:lnTo>
                  <a:pt x="871882" y="4270608"/>
                </a:lnTo>
                <a:lnTo>
                  <a:pt x="890659" y="4243444"/>
                </a:lnTo>
                <a:cubicBezTo>
                  <a:pt x="890659" y="4243444"/>
                  <a:pt x="933157" y="4198846"/>
                  <a:pt x="918919" y="4192605"/>
                </a:cubicBezTo>
                <a:cubicBezTo>
                  <a:pt x="914030" y="4193405"/>
                  <a:pt x="900105" y="4213258"/>
                  <a:pt x="886970" y="4233203"/>
                </a:cubicBezTo>
                <a:lnTo>
                  <a:pt x="885778" y="4235044"/>
                </a:lnTo>
                <a:lnTo>
                  <a:pt x="884124" y="4236685"/>
                </a:lnTo>
                <a:cubicBezTo>
                  <a:pt x="877029" y="4243839"/>
                  <a:pt x="869764" y="4251476"/>
                  <a:pt x="869075" y="4253422"/>
                </a:cubicBezTo>
                <a:cubicBezTo>
                  <a:pt x="859445" y="4268248"/>
                  <a:pt x="857217" y="4265269"/>
                  <a:pt x="858427" y="4257219"/>
                </a:cubicBezTo>
                <a:lnTo>
                  <a:pt x="859764" y="4252311"/>
                </a:lnTo>
                <a:lnTo>
                  <a:pt x="948647" y="4131590"/>
                </a:lnTo>
                <a:cubicBezTo>
                  <a:pt x="948647" y="4131590"/>
                  <a:pt x="986495" y="4080114"/>
                  <a:pt x="973853" y="4083650"/>
                </a:cubicBezTo>
                <a:cubicBezTo>
                  <a:pt x="962966" y="4091011"/>
                  <a:pt x="948009" y="4122001"/>
                  <a:pt x="936006" y="4135124"/>
                </a:cubicBezTo>
                <a:cubicBezTo>
                  <a:pt x="941163" y="4131637"/>
                  <a:pt x="918925" y="4164053"/>
                  <a:pt x="904377" y="4175884"/>
                </a:cubicBezTo>
                <a:lnTo>
                  <a:pt x="896137" y="4178104"/>
                </a:lnTo>
                <a:lnTo>
                  <a:pt x="908066" y="4159363"/>
                </a:lnTo>
                <a:cubicBezTo>
                  <a:pt x="948306" y="4104269"/>
                  <a:pt x="1005779" y="4040510"/>
                  <a:pt x="1027627" y="3997368"/>
                </a:cubicBezTo>
                <a:cubicBezTo>
                  <a:pt x="1045520" y="3959208"/>
                  <a:pt x="1045991" y="3945515"/>
                  <a:pt x="1026961" y="3974520"/>
                </a:cubicBezTo>
                <a:cubicBezTo>
                  <a:pt x="1004542" y="3998673"/>
                  <a:pt x="927318" y="4115757"/>
                  <a:pt x="914527" y="4125087"/>
                </a:cubicBezTo>
                <a:lnTo>
                  <a:pt x="913265" y="4123295"/>
                </a:lnTo>
                <a:lnTo>
                  <a:pt x="913648" y="4122760"/>
                </a:lnTo>
                <a:cubicBezTo>
                  <a:pt x="929931" y="4099046"/>
                  <a:pt x="945020" y="4075586"/>
                  <a:pt x="957918" y="4052670"/>
                </a:cubicBezTo>
                <a:cubicBezTo>
                  <a:pt x="939439" y="4072887"/>
                  <a:pt x="921023" y="4095672"/>
                  <a:pt x="902630" y="4119993"/>
                </a:cubicBezTo>
                <a:lnTo>
                  <a:pt x="868934" y="4166756"/>
                </a:lnTo>
                <a:lnTo>
                  <a:pt x="868054" y="4167713"/>
                </a:lnTo>
                <a:cubicBezTo>
                  <a:pt x="895564" y="4127123"/>
                  <a:pt x="917091" y="4080767"/>
                  <a:pt x="925343" y="4069829"/>
                </a:cubicBezTo>
                <a:cubicBezTo>
                  <a:pt x="933364" y="4059540"/>
                  <a:pt x="972301" y="4001116"/>
                  <a:pt x="940482" y="4039448"/>
                </a:cubicBezTo>
                <a:cubicBezTo>
                  <a:pt x="929475" y="4058164"/>
                  <a:pt x="915713" y="4084658"/>
                  <a:pt x="902923" y="4093986"/>
                </a:cubicBezTo>
                <a:cubicBezTo>
                  <a:pt x="896277" y="4100386"/>
                  <a:pt x="878692" y="4098534"/>
                  <a:pt x="878692" y="4098534"/>
                </a:cubicBezTo>
                <a:cubicBezTo>
                  <a:pt x="865171" y="4111982"/>
                  <a:pt x="858056" y="4132075"/>
                  <a:pt x="848426" y="4146901"/>
                </a:cubicBezTo>
                <a:cubicBezTo>
                  <a:pt x="841782" y="4153302"/>
                  <a:pt x="822346" y="4169030"/>
                  <a:pt x="826237" y="4170408"/>
                </a:cubicBezTo>
                <a:cubicBezTo>
                  <a:pt x="822346" y="4169030"/>
                  <a:pt x="822588" y="4155986"/>
                  <a:pt x="821211" y="4159876"/>
                </a:cubicBezTo>
                <a:cubicBezTo>
                  <a:pt x="808650" y="4168557"/>
                  <a:pt x="799927" y="4193186"/>
                  <a:pt x="779761" y="4213034"/>
                </a:cubicBezTo>
                <a:cubicBezTo>
                  <a:pt x="771739" y="4223323"/>
                  <a:pt x="749791" y="4233788"/>
                  <a:pt x="742916" y="4240834"/>
                </a:cubicBezTo>
                <a:cubicBezTo>
                  <a:pt x="725996" y="4261831"/>
                  <a:pt x="734246" y="4250895"/>
                  <a:pt x="738377" y="4239226"/>
                </a:cubicBezTo>
                <a:cubicBezTo>
                  <a:pt x="756973" y="4186727"/>
                  <a:pt x="714324" y="4257697"/>
                  <a:pt x="689620" y="4275939"/>
                </a:cubicBezTo>
                <a:cubicBezTo>
                  <a:pt x="686930" y="4256750"/>
                  <a:pt x="711162" y="4252202"/>
                  <a:pt x="707743" y="4237132"/>
                </a:cubicBezTo>
                <a:lnTo>
                  <a:pt x="677301" y="4271576"/>
                </a:lnTo>
                <a:cubicBezTo>
                  <a:pt x="659957" y="4256679"/>
                  <a:pt x="702541" y="4212674"/>
                  <a:pt x="705296" y="4204898"/>
                </a:cubicBezTo>
                <a:cubicBezTo>
                  <a:pt x="803803" y="4054504"/>
                  <a:pt x="925866" y="3889109"/>
                  <a:pt x="1011991" y="3761320"/>
                </a:cubicBezTo>
                <a:cubicBezTo>
                  <a:pt x="1015880" y="3762698"/>
                  <a:pt x="1018636" y="3754919"/>
                  <a:pt x="1020012" y="3751031"/>
                </a:cubicBezTo>
                <a:cubicBezTo>
                  <a:pt x="1033709" y="3751505"/>
                  <a:pt x="1023241" y="3729562"/>
                  <a:pt x="1020012" y="3751031"/>
                </a:cubicBezTo>
                <a:cubicBezTo>
                  <a:pt x="1016122" y="3749654"/>
                  <a:pt x="1013368" y="3757431"/>
                  <a:pt x="1011991" y="3761320"/>
                </a:cubicBezTo>
                <a:cubicBezTo>
                  <a:pt x="973297" y="3806701"/>
                  <a:pt x="933226" y="3855972"/>
                  <a:pt x="895668" y="3910510"/>
                </a:cubicBezTo>
                <a:cubicBezTo>
                  <a:pt x="854219" y="3963670"/>
                  <a:pt x="818443" y="4027591"/>
                  <a:pt x="778195" y="4062941"/>
                </a:cubicBezTo>
                <a:cubicBezTo>
                  <a:pt x="772928" y="4065451"/>
                  <a:pt x="730342" y="4109455"/>
                  <a:pt x="730342" y="4109455"/>
                </a:cubicBezTo>
                <a:cubicBezTo>
                  <a:pt x="712758" y="4107603"/>
                  <a:pt x="732192" y="4091873"/>
                  <a:pt x="740214" y="4081585"/>
                </a:cubicBezTo>
                <a:cubicBezTo>
                  <a:pt x="729207" y="4100298"/>
                  <a:pt x="749843" y="4066760"/>
                  <a:pt x="767494" y="4041643"/>
                </a:cubicBezTo>
                <a:cubicBezTo>
                  <a:pt x="823583" y="3961573"/>
                  <a:pt x="892313" y="3868473"/>
                  <a:pt x="936517" y="3807535"/>
                </a:cubicBezTo>
                <a:lnTo>
                  <a:pt x="1172875" y="3472080"/>
                </a:lnTo>
                <a:lnTo>
                  <a:pt x="1149334" y="3494021"/>
                </a:lnTo>
                <a:lnTo>
                  <a:pt x="1177738" y="3465179"/>
                </a:lnTo>
                <a:lnTo>
                  <a:pt x="1190675" y="3446818"/>
                </a:lnTo>
                <a:lnTo>
                  <a:pt x="1190650" y="3446825"/>
                </a:lnTo>
                <a:cubicBezTo>
                  <a:pt x="1187678" y="3448985"/>
                  <a:pt x="1184623" y="3451810"/>
                  <a:pt x="1183719" y="3452954"/>
                </a:cubicBezTo>
                <a:cubicBezTo>
                  <a:pt x="1155920" y="3478434"/>
                  <a:pt x="1127350" y="3512491"/>
                  <a:pt x="1100599" y="3532493"/>
                </a:cubicBezTo>
                <a:cubicBezTo>
                  <a:pt x="1121100" y="3506567"/>
                  <a:pt x="1152745" y="3481237"/>
                  <a:pt x="1175142" y="3456198"/>
                </a:cubicBezTo>
                <a:cubicBezTo>
                  <a:pt x="1168439" y="3463810"/>
                  <a:pt x="1181295" y="3450664"/>
                  <a:pt x="1179505" y="3449468"/>
                </a:cubicBezTo>
                <a:cubicBezTo>
                  <a:pt x="1176106" y="3447546"/>
                  <a:pt x="1174613" y="3454794"/>
                  <a:pt x="1174613" y="3454794"/>
                </a:cubicBezTo>
                <a:cubicBezTo>
                  <a:pt x="1159806" y="3468677"/>
                  <a:pt x="1145684" y="3482302"/>
                  <a:pt x="1131745" y="3495459"/>
                </a:cubicBezTo>
                <a:lnTo>
                  <a:pt x="1103668" y="3520900"/>
                </a:lnTo>
                <a:lnTo>
                  <a:pt x="1106476" y="3516246"/>
                </a:lnTo>
                <a:lnTo>
                  <a:pt x="1106577" y="3516032"/>
                </a:lnTo>
                <a:lnTo>
                  <a:pt x="1107736" y="3514827"/>
                </a:lnTo>
                <a:cubicBezTo>
                  <a:pt x="1110910" y="3512023"/>
                  <a:pt x="1127273" y="3497549"/>
                  <a:pt x="1126742" y="3496146"/>
                </a:cubicBezTo>
                <a:cubicBezTo>
                  <a:pt x="1125063" y="3491703"/>
                  <a:pt x="1109229" y="3507579"/>
                  <a:pt x="1111568" y="3506695"/>
                </a:cubicBezTo>
                <a:lnTo>
                  <a:pt x="1110237" y="3508058"/>
                </a:lnTo>
                <a:lnTo>
                  <a:pt x="1109496" y="3505346"/>
                </a:lnTo>
                <a:cubicBezTo>
                  <a:pt x="1108583" y="3505924"/>
                  <a:pt x="1107122" y="3507801"/>
                  <a:pt x="1105432" y="3510288"/>
                </a:cubicBezTo>
                <a:lnTo>
                  <a:pt x="1101324" y="3516804"/>
                </a:lnTo>
                <a:lnTo>
                  <a:pt x="1097348" y="3520357"/>
                </a:lnTo>
                <a:cubicBezTo>
                  <a:pt x="1093308" y="3520280"/>
                  <a:pt x="1107527" y="3506619"/>
                  <a:pt x="1107527" y="3506619"/>
                </a:cubicBezTo>
                <a:cubicBezTo>
                  <a:pt x="1134940" y="3481286"/>
                  <a:pt x="1157865" y="3457650"/>
                  <a:pt x="1180047" y="3436165"/>
                </a:cubicBezTo>
                <a:cubicBezTo>
                  <a:pt x="1181855" y="3433877"/>
                  <a:pt x="1208823" y="3410318"/>
                  <a:pt x="1205972" y="3406316"/>
                </a:cubicBezTo>
                <a:cubicBezTo>
                  <a:pt x="1203741" y="3403952"/>
                  <a:pt x="1187073" y="3421747"/>
                  <a:pt x="1201718" y="3409796"/>
                </a:cubicBezTo>
                <a:cubicBezTo>
                  <a:pt x="1180175" y="3429433"/>
                  <a:pt x="1162338" y="3447672"/>
                  <a:pt x="1142055" y="3467102"/>
                </a:cubicBezTo>
                <a:cubicBezTo>
                  <a:pt x="1140885" y="3467543"/>
                  <a:pt x="1122833" y="3489338"/>
                  <a:pt x="1119767" y="3488894"/>
                </a:cubicBezTo>
                <a:cubicBezTo>
                  <a:pt x="1115748" y="3485333"/>
                  <a:pt x="1131030" y="3474477"/>
                  <a:pt x="1131030" y="3474477"/>
                </a:cubicBezTo>
                <a:cubicBezTo>
                  <a:pt x="1156934" y="3448111"/>
                  <a:pt x="1170623" y="3433045"/>
                  <a:pt x="1195889" y="3408524"/>
                </a:cubicBezTo>
                <a:cubicBezTo>
                  <a:pt x="1197699" y="3406236"/>
                  <a:pt x="1222413" y="3383795"/>
                  <a:pt x="1220095" y="3381196"/>
                </a:cubicBezTo>
                <a:cubicBezTo>
                  <a:pt x="1217028" y="3380751"/>
                  <a:pt x="1200341" y="3402030"/>
                  <a:pt x="1202150" y="3399741"/>
                </a:cubicBezTo>
                <a:cubicBezTo>
                  <a:pt x="1194828" y="3405717"/>
                  <a:pt x="1191015" y="3410367"/>
                  <a:pt x="1182416" y="3417091"/>
                </a:cubicBezTo>
                <a:cubicBezTo>
                  <a:pt x="1191233" y="3403869"/>
                  <a:pt x="1204705" y="3395299"/>
                  <a:pt x="1214050" y="3383481"/>
                </a:cubicBezTo>
                <a:cubicBezTo>
                  <a:pt x="1217028" y="3380751"/>
                  <a:pt x="1217884" y="3375350"/>
                  <a:pt x="1221696" y="3370700"/>
                </a:cubicBezTo>
                <a:cubicBezTo>
                  <a:pt x="1230317" y="3357551"/>
                  <a:pt x="1247072" y="3342930"/>
                  <a:pt x="1256417" y="3331110"/>
                </a:cubicBezTo>
                <a:cubicBezTo>
                  <a:pt x="1253774" y="3335317"/>
                  <a:pt x="1261312" y="3325784"/>
                  <a:pt x="1260780" y="3324383"/>
                </a:cubicBezTo>
                <a:cubicBezTo>
                  <a:pt x="1259101" y="3319937"/>
                  <a:pt x="1251544" y="3332952"/>
                  <a:pt x="1250373" y="3333394"/>
                </a:cubicBezTo>
                <a:lnTo>
                  <a:pt x="1241404" y="3342848"/>
                </a:lnTo>
                <a:lnTo>
                  <a:pt x="1233122" y="3356390"/>
                </a:lnTo>
                <a:cubicBezTo>
                  <a:pt x="1228655" y="3363121"/>
                  <a:pt x="1224888" y="3367618"/>
                  <a:pt x="1222297" y="3367571"/>
                </a:cubicBezTo>
                <a:lnTo>
                  <a:pt x="1224781" y="3360366"/>
                </a:lnTo>
                <a:lnTo>
                  <a:pt x="1210919" y="3374975"/>
                </a:lnTo>
                <a:cubicBezTo>
                  <a:pt x="1197861" y="3388399"/>
                  <a:pt x="1184778" y="3401231"/>
                  <a:pt x="1171293" y="3413010"/>
                </a:cubicBezTo>
                <a:cubicBezTo>
                  <a:pt x="1181819" y="3399007"/>
                  <a:pt x="1192727" y="3388668"/>
                  <a:pt x="1203516" y="3378375"/>
                </a:cubicBezTo>
                <a:lnTo>
                  <a:pt x="1231570" y="3347764"/>
                </a:lnTo>
                <a:lnTo>
                  <a:pt x="1235453" y="3340862"/>
                </a:lnTo>
                <a:lnTo>
                  <a:pt x="1240883" y="3331680"/>
                </a:lnTo>
                <a:lnTo>
                  <a:pt x="1238945" y="3332636"/>
                </a:lnTo>
                <a:cubicBezTo>
                  <a:pt x="1211037" y="3361364"/>
                  <a:pt x="1187666" y="3386773"/>
                  <a:pt x="1161230" y="3411735"/>
                </a:cubicBezTo>
                <a:lnTo>
                  <a:pt x="1152820" y="3418453"/>
                </a:lnTo>
                <a:lnTo>
                  <a:pt x="1144513" y="3430222"/>
                </a:lnTo>
                <a:cubicBezTo>
                  <a:pt x="1137619" y="3439280"/>
                  <a:pt x="1140391" y="3432643"/>
                  <a:pt x="1146351" y="3420575"/>
                </a:cubicBezTo>
                <a:lnTo>
                  <a:pt x="1154557" y="3404254"/>
                </a:lnTo>
                <a:lnTo>
                  <a:pt x="1147230" y="3411908"/>
                </a:lnTo>
                <a:lnTo>
                  <a:pt x="1151638" y="3401334"/>
                </a:lnTo>
                <a:cubicBezTo>
                  <a:pt x="1154240" y="3385543"/>
                  <a:pt x="1144879" y="3402308"/>
                  <a:pt x="1139593" y="3413584"/>
                </a:cubicBezTo>
                <a:lnTo>
                  <a:pt x="1131420" y="3427888"/>
                </a:lnTo>
                <a:lnTo>
                  <a:pt x="1123367" y="3435940"/>
                </a:lnTo>
                <a:lnTo>
                  <a:pt x="1122399" y="3436915"/>
                </a:lnTo>
                <a:lnTo>
                  <a:pt x="1125325" y="3430995"/>
                </a:lnTo>
                <a:cubicBezTo>
                  <a:pt x="1129229" y="3423003"/>
                  <a:pt x="1133233" y="3415165"/>
                  <a:pt x="1137714" y="3408052"/>
                </a:cubicBezTo>
                <a:cubicBezTo>
                  <a:pt x="1142297" y="3399745"/>
                  <a:pt x="1148081" y="3391127"/>
                  <a:pt x="1153746" y="3382326"/>
                </a:cubicBezTo>
                <a:lnTo>
                  <a:pt x="1164538" y="3363426"/>
                </a:lnTo>
                <a:lnTo>
                  <a:pt x="1157662" y="3368409"/>
                </a:lnTo>
                <a:lnTo>
                  <a:pt x="1156647" y="3369906"/>
                </a:lnTo>
                <a:cubicBezTo>
                  <a:pt x="1150240" y="3379487"/>
                  <a:pt x="1142639" y="3390396"/>
                  <a:pt x="1141082" y="3393868"/>
                </a:cubicBezTo>
                <a:cubicBezTo>
                  <a:pt x="1138757" y="3395730"/>
                  <a:pt x="1133918" y="3399610"/>
                  <a:pt x="1132756" y="3400542"/>
                </a:cubicBezTo>
                <a:cubicBezTo>
                  <a:pt x="1130229" y="3404789"/>
                  <a:pt x="1129836" y="3407328"/>
                  <a:pt x="1128630" y="3410888"/>
                </a:cubicBezTo>
                <a:cubicBezTo>
                  <a:pt x="1127470" y="3411820"/>
                  <a:pt x="1122670" y="3413073"/>
                  <a:pt x="1120111" y="3417716"/>
                </a:cubicBezTo>
                <a:cubicBezTo>
                  <a:pt x="1117586" y="3421964"/>
                  <a:pt x="1113259" y="3434695"/>
                  <a:pt x="1106860" y="3442045"/>
                </a:cubicBezTo>
                <a:cubicBezTo>
                  <a:pt x="1104340" y="3445179"/>
                  <a:pt x="1103131" y="3446124"/>
                  <a:pt x="1102781" y="3445711"/>
                </a:cubicBezTo>
                <a:lnTo>
                  <a:pt x="1103359" y="3443261"/>
                </a:lnTo>
                <a:lnTo>
                  <a:pt x="1096775" y="3455153"/>
                </a:lnTo>
                <a:cubicBezTo>
                  <a:pt x="1094663" y="3458587"/>
                  <a:pt x="1092801" y="3461080"/>
                  <a:pt x="1091626" y="3461533"/>
                </a:cubicBezTo>
                <a:cubicBezTo>
                  <a:pt x="1084352" y="3462433"/>
                  <a:pt x="1097279" y="3445570"/>
                  <a:pt x="1097279" y="3445570"/>
                </a:cubicBezTo>
                <a:cubicBezTo>
                  <a:pt x="1099595" y="3441898"/>
                  <a:pt x="1103325" y="3435360"/>
                  <a:pt x="1107395" y="3427928"/>
                </a:cubicBezTo>
                <a:lnTo>
                  <a:pt x="1118930" y="3406143"/>
                </a:lnTo>
                <a:lnTo>
                  <a:pt x="1119076" y="3402247"/>
                </a:lnTo>
                <a:cubicBezTo>
                  <a:pt x="1119627" y="3399492"/>
                  <a:pt x="1121128" y="3396134"/>
                  <a:pt x="1123214" y="3392425"/>
                </a:cubicBezTo>
                <a:lnTo>
                  <a:pt x="1125265" y="3389216"/>
                </a:lnTo>
                <a:lnTo>
                  <a:pt x="1124402" y="3390270"/>
                </a:lnTo>
                <a:lnTo>
                  <a:pt x="1122055" y="3393806"/>
                </a:lnTo>
                <a:lnTo>
                  <a:pt x="1109346" y="3414866"/>
                </a:lnTo>
                <a:cubicBezTo>
                  <a:pt x="1107985" y="3417066"/>
                  <a:pt x="1106097" y="3419137"/>
                  <a:pt x="1103915" y="3421442"/>
                </a:cubicBezTo>
                <a:lnTo>
                  <a:pt x="1103306" y="3422119"/>
                </a:lnTo>
                <a:lnTo>
                  <a:pt x="1096953" y="3431762"/>
                </a:lnTo>
                <a:lnTo>
                  <a:pt x="1091317" y="3439772"/>
                </a:lnTo>
                <a:lnTo>
                  <a:pt x="1091306" y="3439791"/>
                </a:lnTo>
                <a:lnTo>
                  <a:pt x="1091296" y="3439802"/>
                </a:lnTo>
                <a:lnTo>
                  <a:pt x="1071283" y="3468235"/>
                </a:lnTo>
                <a:cubicBezTo>
                  <a:pt x="1065820" y="3473835"/>
                  <a:pt x="1050519" y="3497391"/>
                  <a:pt x="1050519" y="3497391"/>
                </a:cubicBezTo>
                <a:lnTo>
                  <a:pt x="1049474" y="3490629"/>
                </a:lnTo>
                <a:lnTo>
                  <a:pt x="1046262" y="3496336"/>
                </a:lnTo>
                <a:lnTo>
                  <a:pt x="1044512" y="3497294"/>
                </a:lnTo>
                <a:lnTo>
                  <a:pt x="1039749" y="3500495"/>
                </a:lnTo>
                <a:lnTo>
                  <a:pt x="1042212" y="3495772"/>
                </a:lnTo>
                <a:cubicBezTo>
                  <a:pt x="1054182" y="3473258"/>
                  <a:pt x="1066470" y="3450162"/>
                  <a:pt x="1079258" y="3424907"/>
                </a:cubicBezTo>
                <a:cubicBezTo>
                  <a:pt x="1080521" y="3422784"/>
                  <a:pt x="1082515" y="3418964"/>
                  <a:pt x="1085022" y="3414128"/>
                </a:cubicBezTo>
                <a:lnTo>
                  <a:pt x="1091791" y="3401230"/>
                </a:lnTo>
                <a:lnTo>
                  <a:pt x="1098822" y="3384543"/>
                </a:lnTo>
                <a:lnTo>
                  <a:pt x="1102311" y="3377315"/>
                </a:lnTo>
                <a:lnTo>
                  <a:pt x="1099393" y="3380809"/>
                </a:lnTo>
                <a:cubicBezTo>
                  <a:pt x="1098978" y="3379994"/>
                  <a:pt x="1108105" y="3364553"/>
                  <a:pt x="1109128" y="3362066"/>
                </a:cubicBezTo>
                <a:cubicBezTo>
                  <a:pt x="1109523" y="3359527"/>
                  <a:pt x="1109010" y="3350677"/>
                  <a:pt x="1106887" y="3350155"/>
                </a:cubicBezTo>
                <a:cubicBezTo>
                  <a:pt x="1105726" y="3351086"/>
                  <a:pt x="1084671" y="3388709"/>
                  <a:pt x="1081951" y="3393113"/>
                </a:cubicBezTo>
                <a:cubicBezTo>
                  <a:pt x="1074385" y="3403625"/>
                  <a:pt x="1067945" y="3413603"/>
                  <a:pt x="1061739" y="3420800"/>
                </a:cubicBezTo>
                <a:cubicBezTo>
                  <a:pt x="1060577" y="3421732"/>
                  <a:pt x="1055939" y="3423227"/>
                  <a:pt x="1054777" y="3424158"/>
                </a:cubicBezTo>
                <a:cubicBezTo>
                  <a:pt x="1044895" y="3434303"/>
                  <a:pt x="1040483" y="3460807"/>
                  <a:pt x="1036282" y="3457136"/>
                </a:cubicBezTo>
                <a:cubicBezTo>
                  <a:pt x="1036282" y="3457136"/>
                  <a:pt x="1037847" y="3451437"/>
                  <a:pt x="1038252" y="3446667"/>
                </a:cubicBezTo>
                <a:lnTo>
                  <a:pt x="1038675" y="3447511"/>
                </a:lnTo>
                <a:lnTo>
                  <a:pt x="1038050" y="3449052"/>
                </a:lnTo>
                <a:cubicBezTo>
                  <a:pt x="1038631" y="3448587"/>
                  <a:pt x="1038923" y="3448353"/>
                  <a:pt x="1038947" y="3448055"/>
                </a:cubicBezTo>
                <a:lnTo>
                  <a:pt x="1038675" y="3447511"/>
                </a:lnTo>
                <a:lnTo>
                  <a:pt x="1039825" y="3444681"/>
                </a:lnTo>
                <a:lnTo>
                  <a:pt x="1041056" y="3443121"/>
                </a:lnTo>
                <a:cubicBezTo>
                  <a:pt x="1041672" y="3441980"/>
                  <a:pt x="1041973" y="3441090"/>
                  <a:pt x="1041973" y="3441090"/>
                </a:cubicBezTo>
                <a:cubicBezTo>
                  <a:pt x="1041973" y="3441090"/>
                  <a:pt x="1039095" y="3436730"/>
                  <a:pt x="1040492" y="3433018"/>
                </a:cubicBezTo>
                <a:cubicBezTo>
                  <a:pt x="1041472" y="3428896"/>
                  <a:pt x="1045076" y="3422582"/>
                  <a:pt x="1048799" y="3416448"/>
                </a:cubicBezTo>
                <a:lnTo>
                  <a:pt x="1054531" y="3406618"/>
                </a:lnTo>
                <a:lnTo>
                  <a:pt x="1048900" y="3408877"/>
                </a:lnTo>
                <a:cubicBezTo>
                  <a:pt x="1046628" y="3409665"/>
                  <a:pt x="1044209" y="3410510"/>
                  <a:pt x="1041928" y="3411658"/>
                </a:cubicBezTo>
                <a:lnTo>
                  <a:pt x="1041062" y="3412306"/>
                </a:lnTo>
                <a:lnTo>
                  <a:pt x="1023785" y="3440901"/>
                </a:lnTo>
                <a:lnTo>
                  <a:pt x="997981" y="3488914"/>
                </a:lnTo>
                <a:lnTo>
                  <a:pt x="994886" y="3491195"/>
                </a:lnTo>
                <a:lnTo>
                  <a:pt x="987965" y="3496959"/>
                </a:lnTo>
                <a:lnTo>
                  <a:pt x="995076" y="3481280"/>
                </a:lnTo>
                <a:lnTo>
                  <a:pt x="986046" y="3495240"/>
                </a:lnTo>
                <a:lnTo>
                  <a:pt x="983178" y="3492414"/>
                </a:lnTo>
                <a:lnTo>
                  <a:pt x="979032" y="3496426"/>
                </a:lnTo>
                <a:lnTo>
                  <a:pt x="986134" y="3481892"/>
                </a:lnTo>
                <a:lnTo>
                  <a:pt x="989021" y="3477761"/>
                </a:lnTo>
                <a:cubicBezTo>
                  <a:pt x="990019" y="3476477"/>
                  <a:pt x="990709" y="3475799"/>
                  <a:pt x="990843" y="3476150"/>
                </a:cubicBezTo>
                <a:lnTo>
                  <a:pt x="989192" y="3475628"/>
                </a:lnTo>
                <a:lnTo>
                  <a:pt x="998695" y="3456183"/>
                </a:lnTo>
                <a:lnTo>
                  <a:pt x="1003116" y="3451449"/>
                </a:lnTo>
                <a:lnTo>
                  <a:pt x="1004133" y="3450448"/>
                </a:lnTo>
                <a:lnTo>
                  <a:pt x="996075" y="3451407"/>
                </a:lnTo>
                <a:lnTo>
                  <a:pt x="994720" y="3451660"/>
                </a:lnTo>
                <a:lnTo>
                  <a:pt x="994874" y="3450213"/>
                </a:lnTo>
                <a:cubicBezTo>
                  <a:pt x="995310" y="3446004"/>
                  <a:pt x="996358" y="3435602"/>
                  <a:pt x="996939" y="3427268"/>
                </a:cubicBezTo>
                <a:lnTo>
                  <a:pt x="997114" y="3422724"/>
                </a:lnTo>
                <a:lnTo>
                  <a:pt x="1005926" y="3409169"/>
                </a:lnTo>
                <a:cubicBezTo>
                  <a:pt x="1010111" y="3402140"/>
                  <a:pt x="1013082" y="3396235"/>
                  <a:pt x="1013784" y="3392609"/>
                </a:cubicBezTo>
                <a:lnTo>
                  <a:pt x="1004901" y="3401287"/>
                </a:lnTo>
                <a:lnTo>
                  <a:pt x="1012507" y="3390723"/>
                </a:lnTo>
                <a:lnTo>
                  <a:pt x="1013643" y="3389144"/>
                </a:lnTo>
                <a:cubicBezTo>
                  <a:pt x="1017497" y="3383992"/>
                  <a:pt x="1021550" y="3378580"/>
                  <a:pt x="1025392" y="3372951"/>
                </a:cubicBezTo>
                <a:lnTo>
                  <a:pt x="1030531" y="3364362"/>
                </a:lnTo>
                <a:lnTo>
                  <a:pt x="1034079" y="3351104"/>
                </a:lnTo>
                <a:cubicBezTo>
                  <a:pt x="1034718" y="3343552"/>
                  <a:pt x="1031115" y="3360519"/>
                  <a:pt x="1029238" y="3354984"/>
                </a:cubicBezTo>
                <a:cubicBezTo>
                  <a:pt x="1027360" y="3349452"/>
                  <a:pt x="1038406" y="3338373"/>
                  <a:pt x="1041325" y="3331587"/>
                </a:cubicBezTo>
                <a:cubicBezTo>
                  <a:pt x="1046209" y="3325079"/>
                  <a:pt x="1052415" y="3317883"/>
                  <a:pt x="1055537" y="3308711"/>
                </a:cubicBezTo>
                <a:cubicBezTo>
                  <a:pt x="1055537" y="3308711"/>
                  <a:pt x="1055017" y="3307924"/>
                  <a:pt x="1054523" y="3306839"/>
                </a:cubicBezTo>
                <a:lnTo>
                  <a:pt x="1053819" y="3303849"/>
                </a:lnTo>
                <a:lnTo>
                  <a:pt x="1048647" y="3309545"/>
                </a:lnTo>
                <a:cubicBezTo>
                  <a:pt x="1043019" y="3314793"/>
                  <a:pt x="1037839" y="3319191"/>
                  <a:pt x="1032428" y="3324445"/>
                </a:cubicBezTo>
                <a:lnTo>
                  <a:pt x="1026620" y="3331057"/>
                </a:lnTo>
                <a:lnTo>
                  <a:pt x="1014136" y="3348707"/>
                </a:lnTo>
                <a:lnTo>
                  <a:pt x="1000306" y="3368006"/>
                </a:lnTo>
                <a:lnTo>
                  <a:pt x="997310" y="3372857"/>
                </a:lnTo>
                <a:lnTo>
                  <a:pt x="993603" y="3379409"/>
                </a:lnTo>
                <a:lnTo>
                  <a:pt x="991952" y="3384088"/>
                </a:lnTo>
                <a:cubicBezTo>
                  <a:pt x="991178" y="3385333"/>
                  <a:pt x="990465" y="3385930"/>
                  <a:pt x="989960" y="3385995"/>
                </a:cubicBezTo>
                <a:lnTo>
                  <a:pt x="989946" y="3385870"/>
                </a:lnTo>
                <a:lnTo>
                  <a:pt x="989587" y="3386501"/>
                </a:lnTo>
                <a:cubicBezTo>
                  <a:pt x="987159" y="3390267"/>
                  <a:pt x="984883" y="3393012"/>
                  <a:pt x="982788" y="3394009"/>
                </a:cubicBezTo>
                <a:lnTo>
                  <a:pt x="983032" y="3391866"/>
                </a:lnTo>
                <a:lnTo>
                  <a:pt x="991897" y="3378879"/>
                </a:lnTo>
                <a:cubicBezTo>
                  <a:pt x="991897" y="3378879"/>
                  <a:pt x="990895" y="3377399"/>
                  <a:pt x="990006" y="3375347"/>
                </a:cubicBezTo>
                <a:lnTo>
                  <a:pt x="989692" y="3373569"/>
                </a:lnTo>
                <a:lnTo>
                  <a:pt x="993661" y="3366076"/>
                </a:lnTo>
                <a:cubicBezTo>
                  <a:pt x="995345" y="3363468"/>
                  <a:pt x="996689" y="3362132"/>
                  <a:pt x="997186" y="3363178"/>
                </a:cubicBezTo>
                <a:lnTo>
                  <a:pt x="992021" y="3363476"/>
                </a:lnTo>
                <a:lnTo>
                  <a:pt x="995440" y="3358302"/>
                </a:lnTo>
                <a:cubicBezTo>
                  <a:pt x="1005037" y="3344163"/>
                  <a:pt x="1021434" y="3320764"/>
                  <a:pt x="1026537" y="3314327"/>
                </a:cubicBezTo>
                <a:cubicBezTo>
                  <a:pt x="1050757" y="3264782"/>
                  <a:pt x="997422" y="3337991"/>
                  <a:pt x="985156" y="3350266"/>
                </a:cubicBezTo>
                <a:cubicBezTo>
                  <a:pt x="975331" y="3363210"/>
                  <a:pt x="966909" y="3375039"/>
                  <a:pt x="959522" y="3384595"/>
                </a:cubicBezTo>
                <a:lnTo>
                  <a:pt x="940736" y="3404589"/>
                </a:lnTo>
                <a:lnTo>
                  <a:pt x="939739" y="3404260"/>
                </a:lnTo>
                <a:cubicBezTo>
                  <a:pt x="938562" y="3404713"/>
                  <a:pt x="936523" y="3407104"/>
                  <a:pt x="934118" y="3410437"/>
                </a:cubicBezTo>
                <a:lnTo>
                  <a:pt x="931166" y="3414921"/>
                </a:lnTo>
                <a:lnTo>
                  <a:pt x="915970" y="3431342"/>
                </a:lnTo>
                <a:lnTo>
                  <a:pt x="915526" y="3424416"/>
                </a:lnTo>
                <a:lnTo>
                  <a:pt x="921995" y="3407922"/>
                </a:lnTo>
                <a:lnTo>
                  <a:pt x="925896" y="3402933"/>
                </a:lnTo>
                <a:cubicBezTo>
                  <a:pt x="939197" y="3385316"/>
                  <a:pt x="956927" y="3369349"/>
                  <a:pt x="960614" y="3350272"/>
                </a:cubicBezTo>
                <a:cubicBezTo>
                  <a:pt x="959652" y="3342961"/>
                  <a:pt x="957806" y="3340229"/>
                  <a:pt x="961114" y="3333348"/>
                </a:cubicBezTo>
                <a:cubicBezTo>
                  <a:pt x="969688" y="3315610"/>
                  <a:pt x="991568" y="3304797"/>
                  <a:pt x="1002873" y="3285212"/>
                </a:cubicBezTo>
                <a:cubicBezTo>
                  <a:pt x="1001850" y="3285907"/>
                  <a:pt x="999419" y="3284657"/>
                  <a:pt x="996949" y="3282713"/>
                </a:cubicBezTo>
                <a:lnTo>
                  <a:pt x="992761" y="3278172"/>
                </a:lnTo>
                <a:lnTo>
                  <a:pt x="990818" y="3280207"/>
                </a:lnTo>
                <a:cubicBezTo>
                  <a:pt x="990237" y="3280673"/>
                  <a:pt x="990258" y="3279638"/>
                  <a:pt x="990652" y="3277834"/>
                </a:cubicBezTo>
                <a:lnTo>
                  <a:pt x="991009" y="3276640"/>
                </a:lnTo>
                <a:lnTo>
                  <a:pt x="991178" y="3276454"/>
                </a:lnTo>
                <a:lnTo>
                  <a:pt x="990787" y="3276032"/>
                </a:lnTo>
                <a:lnTo>
                  <a:pt x="990735" y="3275162"/>
                </a:lnTo>
                <a:lnTo>
                  <a:pt x="1005109" y="3253577"/>
                </a:lnTo>
                <a:lnTo>
                  <a:pt x="994524" y="3262513"/>
                </a:lnTo>
                <a:lnTo>
                  <a:pt x="996250" y="3260358"/>
                </a:lnTo>
                <a:lnTo>
                  <a:pt x="971794" y="3284153"/>
                </a:lnTo>
                <a:cubicBezTo>
                  <a:pt x="960824" y="3294916"/>
                  <a:pt x="950159" y="3305163"/>
                  <a:pt x="939709" y="3314059"/>
                </a:cubicBezTo>
                <a:cubicBezTo>
                  <a:pt x="950419" y="3301723"/>
                  <a:pt x="963363" y="3288810"/>
                  <a:pt x="975774" y="3277435"/>
                </a:cubicBezTo>
                <a:lnTo>
                  <a:pt x="987458" y="3264732"/>
                </a:lnTo>
                <a:cubicBezTo>
                  <a:pt x="987172" y="3263971"/>
                  <a:pt x="986306" y="3263965"/>
                  <a:pt x="985139" y="3264419"/>
                </a:cubicBezTo>
                <a:lnTo>
                  <a:pt x="984518" y="3264786"/>
                </a:lnTo>
                <a:lnTo>
                  <a:pt x="980691" y="3268641"/>
                </a:lnTo>
                <a:lnTo>
                  <a:pt x="981862" y="3266643"/>
                </a:lnTo>
                <a:lnTo>
                  <a:pt x="982125" y="3266209"/>
                </a:lnTo>
                <a:lnTo>
                  <a:pt x="981024" y="3266864"/>
                </a:lnTo>
                <a:cubicBezTo>
                  <a:pt x="978052" y="3269023"/>
                  <a:pt x="974997" y="3271848"/>
                  <a:pt x="974094" y="3272992"/>
                </a:cubicBezTo>
                <a:cubicBezTo>
                  <a:pt x="946294" y="3298472"/>
                  <a:pt x="917725" y="3332527"/>
                  <a:pt x="890974" y="3352531"/>
                </a:cubicBezTo>
                <a:cubicBezTo>
                  <a:pt x="911474" y="3326603"/>
                  <a:pt x="943119" y="3301274"/>
                  <a:pt x="965515" y="3276234"/>
                </a:cubicBezTo>
                <a:cubicBezTo>
                  <a:pt x="958813" y="3283848"/>
                  <a:pt x="971669" y="3270700"/>
                  <a:pt x="969880" y="3269505"/>
                </a:cubicBezTo>
                <a:cubicBezTo>
                  <a:pt x="966479" y="3267584"/>
                  <a:pt x="964986" y="3274831"/>
                  <a:pt x="964986" y="3274831"/>
                </a:cubicBezTo>
                <a:cubicBezTo>
                  <a:pt x="950179" y="3288715"/>
                  <a:pt x="936058" y="3302341"/>
                  <a:pt x="922119" y="3315495"/>
                </a:cubicBezTo>
                <a:lnTo>
                  <a:pt x="894042" y="3340937"/>
                </a:lnTo>
                <a:lnTo>
                  <a:pt x="896849" y="3336284"/>
                </a:lnTo>
                <a:lnTo>
                  <a:pt x="896951" y="3336069"/>
                </a:lnTo>
                <a:lnTo>
                  <a:pt x="898108" y="3334864"/>
                </a:lnTo>
                <a:cubicBezTo>
                  <a:pt x="901282" y="3332060"/>
                  <a:pt x="917647" y="3317587"/>
                  <a:pt x="917116" y="3316185"/>
                </a:cubicBezTo>
                <a:cubicBezTo>
                  <a:pt x="915436" y="3311741"/>
                  <a:pt x="899603" y="3327617"/>
                  <a:pt x="901942" y="3326733"/>
                </a:cubicBezTo>
                <a:lnTo>
                  <a:pt x="900610" y="3328095"/>
                </a:lnTo>
                <a:lnTo>
                  <a:pt x="899871" y="3325383"/>
                </a:lnTo>
                <a:cubicBezTo>
                  <a:pt x="898957" y="3325960"/>
                  <a:pt x="897494" y="3327839"/>
                  <a:pt x="895806" y="3330326"/>
                </a:cubicBezTo>
                <a:lnTo>
                  <a:pt x="891698" y="3336843"/>
                </a:lnTo>
                <a:lnTo>
                  <a:pt x="887722" y="3340394"/>
                </a:lnTo>
                <a:cubicBezTo>
                  <a:pt x="883682" y="3340317"/>
                  <a:pt x="897902" y="3326656"/>
                  <a:pt x="897902" y="3326656"/>
                </a:cubicBezTo>
                <a:cubicBezTo>
                  <a:pt x="925312" y="3301323"/>
                  <a:pt x="948238" y="3277688"/>
                  <a:pt x="970420" y="3256202"/>
                </a:cubicBezTo>
                <a:cubicBezTo>
                  <a:pt x="971098" y="3255346"/>
                  <a:pt x="975315" y="3251496"/>
                  <a:pt x="980170" y="3246808"/>
                </a:cubicBezTo>
                <a:lnTo>
                  <a:pt x="983980" y="3243054"/>
                </a:lnTo>
                <a:lnTo>
                  <a:pt x="983563" y="3243099"/>
                </a:lnTo>
                <a:cubicBezTo>
                  <a:pt x="982141" y="3243242"/>
                  <a:pt x="980647" y="3243364"/>
                  <a:pt x="979440" y="3243342"/>
                </a:cubicBezTo>
                <a:lnTo>
                  <a:pt x="978180" y="3243023"/>
                </a:lnTo>
                <a:lnTo>
                  <a:pt x="961787" y="3258564"/>
                </a:lnTo>
                <a:lnTo>
                  <a:pt x="948926" y="3271083"/>
                </a:lnTo>
                <a:lnTo>
                  <a:pt x="944336" y="3277386"/>
                </a:lnTo>
                <a:lnTo>
                  <a:pt x="939852" y="3279913"/>
                </a:lnTo>
                <a:lnTo>
                  <a:pt x="932429" y="3287139"/>
                </a:lnTo>
                <a:cubicBezTo>
                  <a:pt x="931258" y="3287581"/>
                  <a:pt x="913205" y="3309375"/>
                  <a:pt x="910141" y="3308931"/>
                </a:cubicBezTo>
                <a:cubicBezTo>
                  <a:pt x="908131" y="3307151"/>
                  <a:pt x="910946" y="3303547"/>
                  <a:pt x="914264" y="3300387"/>
                </a:cubicBezTo>
                <a:lnTo>
                  <a:pt x="915660" y="3299193"/>
                </a:lnTo>
                <a:lnTo>
                  <a:pt x="916878" y="3296280"/>
                </a:lnTo>
                <a:cubicBezTo>
                  <a:pt x="919839" y="3290271"/>
                  <a:pt x="925163" y="3281117"/>
                  <a:pt x="925930" y="3279251"/>
                </a:cubicBezTo>
                <a:cubicBezTo>
                  <a:pt x="929582" y="3272898"/>
                  <a:pt x="932347" y="3267836"/>
                  <a:pt x="934684" y="3263359"/>
                </a:cubicBezTo>
                <a:lnTo>
                  <a:pt x="935869" y="3260999"/>
                </a:lnTo>
                <a:lnTo>
                  <a:pt x="949799" y="3246614"/>
                </a:lnTo>
                <a:lnTo>
                  <a:pt x="936014" y="3266722"/>
                </a:lnTo>
                <a:cubicBezTo>
                  <a:pt x="934633" y="3268664"/>
                  <a:pt x="932559" y="3272775"/>
                  <a:pt x="930179" y="3277534"/>
                </a:cubicBezTo>
                <a:lnTo>
                  <a:pt x="929141" y="3279523"/>
                </a:lnTo>
                <a:lnTo>
                  <a:pt x="939039" y="3266839"/>
                </a:lnTo>
                <a:cubicBezTo>
                  <a:pt x="947468" y="3256493"/>
                  <a:pt x="956129" y="3246493"/>
                  <a:pt x="956129" y="3246493"/>
                </a:cubicBezTo>
                <a:lnTo>
                  <a:pt x="969354" y="3230406"/>
                </a:lnTo>
                <a:lnTo>
                  <a:pt x="969703" y="3227670"/>
                </a:lnTo>
                <a:lnTo>
                  <a:pt x="970895" y="3224793"/>
                </a:lnTo>
                <a:lnTo>
                  <a:pt x="973045" y="3222565"/>
                </a:lnTo>
                <a:lnTo>
                  <a:pt x="961667" y="3233048"/>
                </a:lnTo>
                <a:lnTo>
                  <a:pt x="982994" y="3209305"/>
                </a:lnTo>
                <a:lnTo>
                  <a:pt x="977462" y="3214476"/>
                </a:lnTo>
                <a:lnTo>
                  <a:pt x="975618" y="3216387"/>
                </a:lnTo>
                <a:lnTo>
                  <a:pt x="960974" y="3232437"/>
                </a:lnTo>
                <a:lnTo>
                  <a:pt x="953609" y="3240512"/>
                </a:lnTo>
                <a:lnTo>
                  <a:pt x="946966" y="3247795"/>
                </a:lnTo>
                <a:cubicBezTo>
                  <a:pt x="943197" y="3251712"/>
                  <a:pt x="940630" y="3253985"/>
                  <a:pt x="940169" y="3253302"/>
                </a:cubicBezTo>
                <a:cubicBezTo>
                  <a:pt x="939707" y="3252618"/>
                  <a:pt x="941332" y="3248951"/>
                  <a:pt x="943444" y="3244485"/>
                </a:cubicBezTo>
                <a:lnTo>
                  <a:pt x="947718" y="3235117"/>
                </a:lnTo>
                <a:lnTo>
                  <a:pt x="945681" y="3236870"/>
                </a:lnTo>
                <a:cubicBezTo>
                  <a:pt x="939125" y="3242155"/>
                  <a:pt x="932466" y="3246426"/>
                  <a:pt x="941857" y="3235458"/>
                </a:cubicBezTo>
                <a:lnTo>
                  <a:pt x="949302" y="3226983"/>
                </a:lnTo>
                <a:lnTo>
                  <a:pt x="949185" y="3225656"/>
                </a:lnTo>
                <a:lnTo>
                  <a:pt x="946053" y="3228186"/>
                </a:lnTo>
                <a:lnTo>
                  <a:pt x="945838" y="3228593"/>
                </a:lnTo>
                <a:lnTo>
                  <a:pt x="945329" y="3228770"/>
                </a:lnTo>
                <a:lnTo>
                  <a:pt x="943461" y="3230279"/>
                </a:lnTo>
                <a:cubicBezTo>
                  <a:pt x="940742" y="3232898"/>
                  <a:pt x="937146" y="3236687"/>
                  <a:pt x="932473" y="3241919"/>
                </a:cubicBezTo>
                <a:cubicBezTo>
                  <a:pt x="905515" y="3268771"/>
                  <a:pt x="885944" y="3306548"/>
                  <a:pt x="854528" y="3327787"/>
                </a:cubicBezTo>
                <a:cubicBezTo>
                  <a:pt x="849064" y="3331479"/>
                  <a:pt x="869212" y="3288668"/>
                  <a:pt x="874555" y="3289701"/>
                </a:cubicBezTo>
                <a:cubicBezTo>
                  <a:pt x="867115" y="3288262"/>
                  <a:pt x="840119" y="3325793"/>
                  <a:pt x="824218" y="3348267"/>
                </a:cubicBezTo>
                <a:lnTo>
                  <a:pt x="816888" y="3358499"/>
                </a:lnTo>
                <a:lnTo>
                  <a:pt x="822735" y="3348331"/>
                </a:lnTo>
                <a:cubicBezTo>
                  <a:pt x="849483" y="3303911"/>
                  <a:pt x="804205" y="3359735"/>
                  <a:pt x="803111" y="3362824"/>
                </a:cubicBezTo>
                <a:cubicBezTo>
                  <a:pt x="796738" y="3370998"/>
                  <a:pt x="784001" y="3377498"/>
                  <a:pt x="778205" y="3382400"/>
                </a:cubicBezTo>
                <a:lnTo>
                  <a:pt x="771030" y="3389866"/>
                </a:lnTo>
                <a:lnTo>
                  <a:pt x="837289" y="3302289"/>
                </a:lnTo>
                <a:lnTo>
                  <a:pt x="844462" y="3293089"/>
                </a:lnTo>
                <a:lnTo>
                  <a:pt x="853663" y="3275493"/>
                </a:lnTo>
                <a:lnTo>
                  <a:pt x="846863" y="3281492"/>
                </a:lnTo>
                <a:cubicBezTo>
                  <a:pt x="843894" y="3282067"/>
                  <a:pt x="861097" y="3259493"/>
                  <a:pt x="864242" y="3250897"/>
                </a:cubicBezTo>
                <a:cubicBezTo>
                  <a:pt x="861510" y="3252743"/>
                  <a:pt x="858779" y="3254590"/>
                  <a:pt x="856047" y="3256437"/>
                </a:cubicBezTo>
                <a:cubicBezTo>
                  <a:pt x="857413" y="3255514"/>
                  <a:pt x="851702" y="3256389"/>
                  <a:pt x="845381" y="3257097"/>
                </a:cubicBezTo>
                <a:lnTo>
                  <a:pt x="837187" y="3257715"/>
                </a:lnTo>
                <a:lnTo>
                  <a:pt x="833773" y="3265866"/>
                </a:lnTo>
                <a:cubicBezTo>
                  <a:pt x="830909" y="3273300"/>
                  <a:pt x="828756" y="3279009"/>
                  <a:pt x="826656" y="3277174"/>
                </a:cubicBezTo>
                <a:cubicBezTo>
                  <a:pt x="826656" y="3277174"/>
                  <a:pt x="828222" y="3271473"/>
                  <a:pt x="828626" y="3266705"/>
                </a:cubicBezTo>
                <a:lnTo>
                  <a:pt x="829048" y="3267549"/>
                </a:lnTo>
                <a:lnTo>
                  <a:pt x="828423" y="3269089"/>
                </a:lnTo>
                <a:cubicBezTo>
                  <a:pt x="829005" y="3268623"/>
                  <a:pt x="829295" y="3268391"/>
                  <a:pt x="829319" y="3268092"/>
                </a:cubicBezTo>
                <a:lnTo>
                  <a:pt x="829048" y="3267549"/>
                </a:lnTo>
                <a:lnTo>
                  <a:pt x="830196" y="3264717"/>
                </a:lnTo>
                <a:lnTo>
                  <a:pt x="831430" y="3263159"/>
                </a:lnTo>
                <a:cubicBezTo>
                  <a:pt x="832045" y="3262018"/>
                  <a:pt x="832348" y="3261127"/>
                  <a:pt x="832348" y="3261127"/>
                </a:cubicBezTo>
                <a:cubicBezTo>
                  <a:pt x="832348" y="3261127"/>
                  <a:pt x="829469" y="3256768"/>
                  <a:pt x="830867" y="3253056"/>
                </a:cubicBezTo>
                <a:cubicBezTo>
                  <a:pt x="832827" y="3244815"/>
                  <a:pt x="845277" y="3227795"/>
                  <a:pt x="848198" y="3221006"/>
                </a:cubicBezTo>
                <a:cubicBezTo>
                  <a:pt x="849360" y="3220077"/>
                  <a:pt x="847282" y="3216927"/>
                  <a:pt x="847483" y="3214542"/>
                </a:cubicBezTo>
                <a:cubicBezTo>
                  <a:pt x="848295" y="3210557"/>
                  <a:pt x="850715" y="3205856"/>
                  <a:pt x="853702" y="3200942"/>
                </a:cubicBezTo>
                <a:lnTo>
                  <a:pt x="855217" y="3198600"/>
                </a:lnTo>
                <a:lnTo>
                  <a:pt x="852564" y="3201489"/>
                </a:lnTo>
                <a:lnTo>
                  <a:pt x="845051" y="3209808"/>
                </a:lnTo>
                <a:lnTo>
                  <a:pt x="814159" y="3260938"/>
                </a:lnTo>
                <a:lnTo>
                  <a:pt x="788355" y="3308952"/>
                </a:lnTo>
                <a:lnTo>
                  <a:pt x="785259" y="3311233"/>
                </a:lnTo>
                <a:lnTo>
                  <a:pt x="778339" y="3316996"/>
                </a:lnTo>
                <a:lnTo>
                  <a:pt x="785449" y="3301318"/>
                </a:lnTo>
                <a:lnTo>
                  <a:pt x="776420" y="3315276"/>
                </a:lnTo>
                <a:lnTo>
                  <a:pt x="773550" y="3312450"/>
                </a:lnTo>
                <a:lnTo>
                  <a:pt x="769406" y="3316463"/>
                </a:lnTo>
                <a:lnTo>
                  <a:pt x="776508" y="3301930"/>
                </a:lnTo>
                <a:lnTo>
                  <a:pt x="779395" y="3297799"/>
                </a:lnTo>
                <a:cubicBezTo>
                  <a:pt x="780393" y="3296515"/>
                  <a:pt x="781082" y="3295837"/>
                  <a:pt x="781216" y="3296188"/>
                </a:cubicBezTo>
                <a:lnTo>
                  <a:pt x="779567" y="3295666"/>
                </a:lnTo>
                <a:lnTo>
                  <a:pt x="789069" y="3276220"/>
                </a:lnTo>
                <a:lnTo>
                  <a:pt x="793490" y="3271487"/>
                </a:lnTo>
                <a:cubicBezTo>
                  <a:pt x="796356" y="3268528"/>
                  <a:pt x="799696" y="3265210"/>
                  <a:pt x="804044" y="3261093"/>
                </a:cubicBezTo>
                <a:cubicBezTo>
                  <a:pt x="805854" y="3258805"/>
                  <a:pt x="824417" y="3241897"/>
                  <a:pt x="815200" y="3246986"/>
                </a:cubicBezTo>
                <a:cubicBezTo>
                  <a:pt x="808516" y="3251116"/>
                  <a:pt x="797167" y="3265298"/>
                  <a:pt x="793021" y="3268469"/>
                </a:cubicBezTo>
                <a:lnTo>
                  <a:pt x="792750" y="3268684"/>
                </a:lnTo>
                <a:lnTo>
                  <a:pt x="795340" y="3263382"/>
                </a:lnTo>
                <a:cubicBezTo>
                  <a:pt x="802286" y="3247441"/>
                  <a:pt x="811292" y="3233275"/>
                  <a:pt x="820177" y="3218929"/>
                </a:cubicBezTo>
                <a:lnTo>
                  <a:pt x="829178" y="3203725"/>
                </a:lnTo>
                <a:lnTo>
                  <a:pt x="826457" y="3206781"/>
                </a:lnTo>
                <a:lnTo>
                  <a:pt x="787954" y="3246121"/>
                </a:lnTo>
                <a:lnTo>
                  <a:pt x="793689" y="3237207"/>
                </a:lnTo>
                <a:cubicBezTo>
                  <a:pt x="806875" y="3220437"/>
                  <a:pt x="820383" y="3202763"/>
                  <a:pt x="833228" y="3185726"/>
                </a:cubicBezTo>
                <a:lnTo>
                  <a:pt x="836623" y="3181176"/>
                </a:lnTo>
                <a:lnTo>
                  <a:pt x="837230" y="3177385"/>
                </a:lnTo>
                <a:lnTo>
                  <a:pt x="849174" y="3164361"/>
                </a:lnTo>
                <a:lnTo>
                  <a:pt x="853339" y="3158779"/>
                </a:lnTo>
                <a:lnTo>
                  <a:pt x="840773" y="3169972"/>
                </a:lnTo>
                <a:lnTo>
                  <a:pt x="841464" y="3168611"/>
                </a:lnTo>
                <a:cubicBezTo>
                  <a:pt x="847106" y="3158028"/>
                  <a:pt x="855989" y="3141879"/>
                  <a:pt x="856466" y="3136215"/>
                </a:cubicBezTo>
                <a:cubicBezTo>
                  <a:pt x="841541" y="3152625"/>
                  <a:pt x="838578" y="3162039"/>
                  <a:pt x="827289" y="3178128"/>
                </a:cubicBezTo>
                <a:cubicBezTo>
                  <a:pt x="820184" y="3189566"/>
                  <a:pt x="819264" y="3190304"/>
                  <a:pt x="820226" y="3186939"/>
                </a:cubicBezTo>
                <a:lnTo>
                  <a:pt x="824021" y="3172747"/>
                </a:lnTo>
                <a:lnTo>
                  <a:pt x="822386" y="3174943"/>
                </a:lnTo>
                <a:cubicBezTo>
                  <a:pt x="806158" y="3197278"/>
                  <a:pt x="790779" y="3219200"/>
                  <a:pt x="773360" y="3242559"/>
                </a:cubicBezTo>
                <a:lnTo>
                  <a:pt x="757739" y="3262563"/>
                </a:lnTo>
                <a:lnTo>
                  <a:pt x="766451" y="3249266"/>
                </a:lnTo>
                <a:cubicBezTo>
                  <a:pt x="772842" y="3239712"/>
                  <a:pt x="780488" y="3228573"/>
                  <a:pt x="790534" y="3214482"/>
                </a:cubicBezTo>
                <a:cubicBezTo>
                  <a:pt x="800953" y="3199478"/>
                  <a:pt x="810181" y="3188595"/>
                  <a:pt x="817871" y="3175436"/>
                </a:cubicBezTo>
                <a:cubicBezTo>
                  <a:pt x="833370" y="3144392"/>
                  <a:pt x="795105" y="3190825"/>
                  <a:pt x="785570" y="3201253"/>
                </a:cubicBezTo>
                <a:cubicBezTo>
                  <a:pt x="772724" y="3218562"/>
                  <a:pt x="763267" y="3240877"/>
                  <a:pt x="754995" y="3234529"/>
                </a:cubicBezTo>
                <a:cubicBezTo>
                  <a:pt x="755916" y="3235895"/>
                  <a:pt x="760811" y="3226451"/>
                  <a:pt x="765997" y="3215231"/>
                </a:cubicBezTo>
                <a:lnTo>
                  <a:pt x="770382" y="3205326"/>
                </a:lnTo>
                <a:lnTo>
                  <a:pt x="830399" y="3112836"/>
                </a:lnTo>
                <a:lnTo>
                  <a:pt x="829915" y="3104526"/>
                </a:lnTo>
                <a:cubicBezTo>
                  <a:pt x="833040" y="3095355"/>
                  <a:pt x="842517" y="3089978"/>
                  <a:pt x="846803" y="3079875"/>
                </a:cubicBezTo>
                <a:cubicBezTo>
                  <a:pt x="845642" y="3080807"/>
                  <a:pt x="839329" y="3074383"/>
                  <a:pt x="840682" y="3073297"/>
                </a:cubicBezTo>
                <a:cubicBezTo>
                  <a:pt x="839970" y="3066831"/>
                  <a:pt x="862816" y="3048517"/>
                  <a:pt x="859020" y="3040076"/>
                </a:cubicBezTo>
                <a:cubicBezTo>
                  <a:pt x="859020" y="3040076"/>
                  <a:pt x="858890" y="3039880"/>
                  <a:pt x="858727" y="3039633"/>
                </a:cubicBezTo>
                <a:lnTo>
                  <a:pt x="858361" y="3039080"/>
                </a:lnTo>
                <a:lnTo>
                  <a:pt x="858241" y="3038895"/>
                </a:lnTo>
                <a:cubicBezTo>
                  <a:pt x="858109" y="3038700"/>
                  <a:pt x="858044" y="3038601"/>
                  <a:pt x="858142" y="3038748"/>
                </a:cubicBezTo>
                <a:lnTo>
                  <a:pt x="858361" y="3039080"/>
                </a:lnTo>
                <a:lnTo>
                  <a:pt x="859020" y="3040076"/>
                </a:lnTo>
                <a:cubicBezTo>
                  <a:pt x="849530" y="3047682"/>
                  <a:pt x="848691" y="3057617"/>
                  <a:pt x="841130" y="3065900"/>
                </a:cubicBezTo>
                <a:cubicBezTo>
                  <a:pt x="835608" y="3071439"/>
                  <a:pt x="830656" y="3077170"/>
                  <a:pt x="825918" y="3083561"/>
                </a:cubicBezTo>
                <a:lnTo>
                  <a:pt x="825187" y="3084695"/>
                </a:lnTo>
                <a:lnTo>
                  <a:pt x="825976" y="3085680"/>
                </a:lnTo>
                <a:cubicBezTo>
                  <a:pt x="826423" y="3087062"/>
                  <a:pt x="826469" y="3088544"/>
                  <a:pt x="826016" y="3089363"/>
                </a:cubicBezTo>
                <a:cubicBezTo>
                  <a:pt x="825715" y="3089906"/>
                  <a:pt x="825192" y="3090157"/>
                  <a:pt x="824420" y="3089884"/>
                </a:cubicBezTo>
                <a:cubicBezTo>
                  <a:pt x="823780" y="3091686"/>
                  <a:pt x="823282" y="3090638"/>
                  <a:pt x="823078" y="3088757"/>
                </a:cubicBezTo>
                <a:lnTo>
                  <a:pt x="823142" y="3087873"/>
                </a:lnTo>
                <a:lnTo>
                  <a:pt x="811994" y="3105187"/>
                </a:lnTo>
                <a:cubicBezTo>
                  <a:pt x="794299" y="3130858"/>
                  <a:pt x="827046" y="3072375"/>
                  <a:pt x="826086" y="3070923"/>
                </a:cubicBezTo>
                <a:lnTo>
                  <a:pt x="823271" y="3072770"/>
                </a:lnTo>
                <a:lnTo>
                  <a:pt x="773151" y="3133154"/>
                </a:lnTo>
                <a:cubicBezTo>
                  <a:pt x="762411" y="3143838"/>
                  <a:pt x="758033" y="3156197"/>
                  <a:pt x="745684" y="3169787"/>
                </a:cubicBezTo>
                <a:cubicBezTo>
                  <a:pt x="741858" y="3175677"/>
                  <a:pt x="735683" y="3184318"/>
                  <a:pt x="728817" y="3193603"/>
                </a:cubicBezTo>
                <a:lnTo>
                  <a:pt x="722137" y="3202402"/>
                </a:lnTo>
                <a:lnTo>
                  <a:pt x="717792" y="3197479"/>
                </a:lnTo>
                <a:lnTo>
                  <a:pt x="724731" y="3186135"/>
                </a:lnTo>
                <a:lnTo>
                  <a:pt x="735804" y="3172537"/>
                </a:lnTo>
                <a:cubicBezTo>
                  <a:pt x="745933" y="3159552"/>
                  <a:pt x="755942" y="3145654"/>
                  <a:pt x="755018" y="3144287"/>
                </a:cubicBezTo>
                <a:lnTo>
                  <a:pt x="751545" y="3146446"/>
                </a:lnTo>
                <a:lnTo>
                  <a:pt x="771531" y="3118093"/>
                </a:lnTo>
                <a:lnTo>
                  <a:pt x="789658" y="3091379"/>
                </a:lnTo>
                <a:lnTo>
                  <a:pt x="781192" y="3100244"/>
                </a:lnTo>
                <a:cubicBezTo>
                  <a:pt x="780611" y="3100710"/>
                  <a:pt x="780632" y="3099677"/>
                  <a:pt x="781025" y="3097872"/>
                </a:cubicBezTo>
                <a:lnTo>
                  <a:pt x="781383" y="3096677"/>
                </a:lnTo>
                <a:lnTo>
                  <a:pt x="799378" y="3076949"/>
                </a:lnTo>
                <a:lnTo>
                  <a:pt x="798777" y="3077939"/>
                </a:lnTo>
                <a:lnTo>
                  <a:pt x="815984" y="3052584"/>
                </a:lnTo>
                <a:lnTo>
                  <a:pt x="812888" y="3056315"/>
                </a:lnTo>
                <a:lnTo>
                  <a:pt x="811431" y="3058406"/>
                </a:lnTo>
                <a:lnTo>
                  <a:pt x="800680" y="3069227"/>
                </a:lnTo>
                <a:cubicBezTo>
                  <a:pt x="795750" y="3073904"/>
                  <a:pt x="790570" y="3078401"/>
                  <a:pt x="784898" y="3082549"/>
                </a:cubicBezTo>
                <a:cubicBezTo>
                  <a:pt x="794883" y="3068884"/>
                  <a:pt x="807187" y="3057817"/>
                  <a:pt x="818678" y="3045186"/>
                </a:cubicBezTo>
                <a:cubicBezTo>
                  <a:pt x="827386" y="3035212"/>
                  <a:pt x="818893" y="3041631"/>
                  <a:pt x="814551" y="3044874"/>
                </a:cubicBezTo>
                <a:lnTo>
                  <a:pt x="791835" y="3067757"/>
                </a:lnTo>
                <a:lnTo>
                  <a:pt x="771952" y="3096189"/>
                </a:lnTo>
                <a:lnTo>
                  <a:pt x="746373" y="3132771"/>
                </a:lnTo>
                <a:lnTo>
                  <a:pt x="754647" y="3125343"/>
                </a:lnTo>
                <a:lnTo>
                  <a:pt x="767767" y="3111546"/>
                </a:lnTo>
                <a:lnTo>
                  <a:pt x="763943" y="3118519"/>
                </a:lnTo>
                <a:cubicBezTo>
                  <a:pt x="756459" y="3128037"/>
                  <a:pt x="749214" y="3137920"/>
                  <a:pt x="742185" y="3148463"/>
                </a:cubicBezTo>
                <a:lnTo>
                  <a:pt x="732804" y="3164006"/>
                </a:lnTo>
                <a:lnTo>
                  <a:pt x="732718" y="3163573"/>
                </a:lnTo>
                <a:cubicBezTo>
                  <a:pt x="731637" y="3164268"/>
                  <a:pt x="729336" y="3166173"/>
                  <a:pt x="725196" y="3169809"/>
                </a:cubicBezTo>
                <a:lnTo>
                  <a:pt x="722428" y="3172191"/>
                </a:lnTo>
                <a:lnTo>
                  <a:pt x="725172" y="3167148"/>
                </a:lnTo>
                <a:lnTo>
                  <a:pt x="740380" y="3141145"/>
                </a:lnTo>
                <a:lnTo>
                  <a:pt x="718663" y="3170793"/>
                </a:lnTo>
                <a:cubicBezTo>
                  <a:pt x="711065" y="3182012"/>
                  <a:pt x="703605" y="3192842"/>
                  <a:pt x="694791" y="3202181"/>
                </a:cubicBezTo>
                <a:cubicBezTo>
                  <a:pt x="694791" y="3202181"/>
                  <a:pt x="694885" y="3199460"/>
                  <a:pt x="694431" y="3197057"/>
                </a:cubicBezTo>
                <a:lnTo>
                  <a:pt x="694339" y="3196971"/>
                </a:lnTo>
                <a:lnTo>
                  <a:pt x="697219" y="3194330"/>
                </a:lnTo>
                <a:cubicBezTo>
                  <a:pt x="704959" y="3184805"/>
                  <a:pt x="720759" y="3161810"/>
                  <a:pt x="717325" y="3161147"/>
                </a:cubicBezTo>
                <a:cubicBezTo>
                  <a:pt x="708167" y="3159376"/>
                  <a:pt x="683639" y="3208467"/>
                  <a:pt x="662721" y="3226588"/>
                </a:cubicBezTo>
                <a:cubicBezTo>
                  <a:pt x="651703" y="3237520"/>
                  <a:pt x="647410" y="3241293"/>
                  <a:pt x="637907" y="3251292"/>
                </a:cubicBezTo>
                <a:lnTo>
                  <a:pt x="637457" y="3251779"/>
                </a:lnTo>
                <a:lnTo>
                  <a:pt x="648465" y="3232931"/>
                </a:lnTo>
                <a:cubicBezTo>
                  <a:pt x="655042" y="3223161"/>
                  <a:pt x="661909" y="3214004"/>
                  <a:pt x="669177" y="3204119"/>
                </a:cubicBezTo>
                <a:cubicBezTo>
                  <a:pt x="681011" y="3190345"/>
                  <a:pt x="729432" y="3114192"/>
                  <a:pt x="698295" y="3153004"/>
                </a:cubicBezTo>
                <a:lnTo>
                  <a:pt x="684274" y="3172727"/>
                </a:lnTo>
                <a:lnTo>
                  <a:pt x="677640" y="3180598"/>
                </a:lnTo>
                <a:cubicBezTo>
                  <a:pt x="660649" y="3200571"/>
                  <a:pt x="630419" y="3234742"/>
                  <a:pt x="651709" y="3197544"/>
                </a:cubicBezTo>
                <a:cubicBezTo>
                  <a:pt x="658057" y="3189272"/>
                  <a:pt x="676821" y="3167962"/>
                  <a:pt x="679477" y="3154226"/>
                </a:cubicBezTo>
                <a:cubicBezTo>
                  <a:pt x="685011" y="3137880"/>
                  <a:pt x="659013" y="3172042"/>
                  <a:pt x="645862" y="3188893"/>
                </a:cubicBezTo>
                <a:cubicBezTo>
                  <a:pt x="635748" y="3204355"/>
                  <a:pt x="622595" y="3221208"/>
                  <a:pt x="613945" y="3227057"/>
                </a:cubicBezTo>
                <a:cubicBezTo>
                  <a:pt x="610328" y="3233481"/>
                  <a:pt x="602562" y="3234751"/>
                  <a:pt x="594367" y="3240292"/>
                </a:cubicBezTo>
                <a:lnTo>
                  <a:pt x="582436" y="3254629"/>
                </a:lnTo>
                <a:lnTo>
                  <a:pt x="666277" y="3128217"/>
                </a:lnTo>
                <a:lnTo>
                  <a:pt x="736016" y="3030487"/>
                </a:lnTo>
                <a:lnTo>
                  <a:pt x="733326" y="3030447"/>
                </a:lnTo>
                <a:cubicBezTo>
                  <a:pt x="733326" y="3030447"/>
                  <a:pt x="734488" y="3029515"/>
                  <a:pt x="735844" y="3028427"/>
                </a:cubicBezTo>
                <a:lnTo>
                  <a:pt x="736459" y="3029867"/>
                </a:lnTo>
                <a:lnTo>
                  <a:pt x="743981" y="3019325"/>
                </a:lnTo>
                <a:lnTo>
                  <a:pt x="744507" y="3017734"/>
                </a:lnTo>
                <a:cubicBezTo>
                  <a:pt x="744429" y="3016962"/>
                  <a:pt x="743852" y="3016452"/>
                  <a:pt x="742452" y="3016462"/>
                </a:cubicBezTo>
                <a:cubicBezTo>
                  <a:pt x="742452" y="3016462"/>
                  <a:pt x="738369" y="3024181"/>
                  <a:pt x="735844" y="3028427"/>
                </a:cubicBezTo>
                <a:lnTo>
                  <a:pt x="732451" y="3026441"/>
                </a:lnTo>
                <a:lnTo>
                  <a:pt x="655757" y="3133291"/>
                </a:lnTo>
                <a:cubicBezTo>
                  <a:pt x="609854" y="3194227"/>
                  <a:pt x="562807" y="3252793"/>
                  <a:pt x="513794" y="3307294"/>
                </a:cubicBezTo>
                <a:cubicBezTo>
                  <a:pt x="514543" y="3285539"/>
                  <a:pt x="555789" y="3260739"/>
                  <a:pt x="546195" y="3246910"/>
                </a:cubicBezTo>
                <a:cubicBezTo>
                  <a:pt x="547471" y="3243305"/>
                  <a:pt x="510359" y="3287534"/>
                  <a:pt x="510359" y="3287534"/>
                </a:cubicBezTo>
                <a:cubicBezTo>
                  <a:pt x="500197" y="3294944"/>
                  <a:pt x="498200" y="3290760"/>
                  <a:pt x="494015" y="3292755"/>
                </a:cubicBezTo>
                <a:cubicBezTo>
                  <a:pt x="470925" y="3317029"/>
                  <a:pt x="455961" y="3369103"/>
                  <a:pt x="430346" y="3371042"/>
                </a:cubicBezTo>
                <a:lnTo>
                  <a:pt x="438624" y="3354533"/>
                </a:lnTo>
                <a:lnTo>
                  <a:pt x="440310" y="3352884"/>
                </a:lnTo>
                <a:lnTo>
                  <a:pt x="441839" y="3349603"/>
                </a:lnTo>
                <a:lnTo>
                  <a:pt x="445820" y="3343925"/>
                </a:lnTo>
                <a:cubicBezTo>
                  <a:pt x="448323" y="3340537"/>
                  <a:pt x="451158" y="3336833"/>
                  <a:pt x="454390" y="3332618"/>
                </a:cubicBezTo>
                <a:cubicBezTo>
                  <a:pt x="455484" y="3329528"/>
                  <a:pt x="482759" y="3303257"/>
                  <a:pt x="480044" y="3291285"/>
                </a:cubicBezTo>
                <a:cubicBezTo>
                  <a:pt x="480044" y="3291285"/>
                  <a:pt x="458048" y="3312469"/>
                  <a:pt x="454765" y="3321737"/>
                </a:cubicBezTo>
                <a:cubicBezTo>
                  <a:pt x="452034" y="3324539"/>
                  <a:pt x="448889" y="3333421"/>
                  <a:pt x="445515" y="3341717"/>
                </a:cubicBezTo>
                <a:lnTo>
                  <a:pt x="441839" y="3349603"/>
                </a:lnTo>
                <a:lnTo>
                  <a:pt x="439230" y="3353326"/>
                </a:lnTo>
                <a:lnTo>
                  <a:pt x="438624" y="3354533"/>
                </a:lnTo>
                <a:lnTo>
                  <a:pt x="434906" y="3358169"/>
                </a:lnTo>
                <a:cubicBezTo>
                  <a:pt x="422076" y="3362680"/>
                  <a:pt x="435678" y="3339880"/>
                  <a:pt x="442657" y="3329135"/>
                </a:cubicBezTo>
                <a:lnTo>
                  <a:pt x="445375" y="3325070"/>
                </a:lnTo>
                <a:lnTo>
                  <a:pt x="445742" y="3324555"/>
                </a:lnTo>
                <a:cubicBezTo>
                  <a:pt x="446461" y="3323513"/>
                  <a:pt x="446390" y="3323583"/>
                  <a:pt x="445786" y="3324453"/>
                </a:cubicBezTo>
                <a:lnTo>
                  <a:pt x="445375" y="3325070"/>
                </a:lnTo>
                <a:lnTo>
                  <a:pt x="440934" y="3331328"/>
                </a:lnTo>
                <a:cubicBezTo>
                  <a:pt x="423123" y="3350517"/>
                  <a:pt x="409099" y="3370472"/>
                  <a:pt x="388380" y="3388052"/>
                </a:cubicBezTo>
                <a:cubicBezTo>
                  <a:pt x="372558" y="3402441"/>
                  <a:pt x="379757" y="3387027"/>
                  <a:pt x="390527" y="3367877"/>
                </a:cubicBezTo>
                <a:lnTo>
                  <a:pt x="393224" y="3363225"/>
                </a:lnTo>
                <a:lnTo>
                  <a:pt x="408141" y="3341644"/>
                </a:lnTo>
                <a:cubicBezTo>
                  <a:pt x="408141" y="3341644"/>
                  <a:pt x="441904" y="3306213"/>
                  <a:pt x="430593" y="3301256"/>
                </a:cubicBezTo>
                <a:cubicBezTo>
                  <a:pt x="426710" y="3301890"/>
                  <a:pt x="415644" y="3317663"/>
                  <a:pt x="405212" y="3333507"/>
                </a:cubicBezTo>
                <a:lnTo>
                  <a:pt x="404264" y="3334970"/>
                </a:lnTo>
                <a:lnTo>
                  <a:pt x="402951" y="3336274"/>
                </a:lnTo>
                <a:cubicBezTo>
                  <a:pt x="397315" y="3341958"/>
                  <a:pt x="391542" y="3348026"/>
                  <a:pt x="390995" y="3349570"/>
                </a:cubicBezTo>
                <a:cubicBezTo>
                  <a:pt x="383344" y="3361349"/>
                  <a:pt x="381573" y="3358983"/>
                  <a:pt x="382535" y="3352588"/>
                </a:cubicBezTo>
                <a:lnTo>
                  <a:pt x="383599" y="3348686"/>
                </a:lnTo>
                <a:lnTo>
                  <a:pt x="454209" y="3252781"/>
                </a:lnTo>
                <a:cubicBezTo>
                  <a:pt x="454209" y="3252781"/>
                  <a:pt x="484279" y="3211886"/>
                  <a:pt x="474237" y="3214695"/>
                </a:cubicBezTo>
                <a:cubicBezTo>
                  <a:pt x="465585" y="3220545"/>
                  <a:pt x="453703" y="3245163"/>
                  <a:pt x="444168" y="3255589"/>
                </a:cubicBezTo>
                <a:cubicBezTo>
                  <a:pt x="448266" y="3252820"/>
                  <a:pt x="430598" y="3278572"/>
                  <a:pt x="419038" y="3287971"/>
                </a:cubicBezTo>
                <a:lnTo>
                  <a:pt x="412493" y="3289735"/>
                </a:lnTo>
                <a:lnTo>
                  <a:pt x="421972" y="3274845"/>
                </a:lnTo>
                <a:cubicBezTo>
                  <a:pt x="453940" y="3231077"/>
                  <a:pt x="499599" y="3180423"/>
                  <a:pt x="516957" y="3146149"/>
                </a:cubicBezTo>
                <a:cubicBezTo>
                  <a:pt x="531170" y="3115833"/>
                  <a:pt x="531546" y="3104954"/>
                  <a:pt x="516428" y="3127997"/>
                </a:cubicBezTo>
                <a:cubicBezTo>
                  <a:pt x="498617" y="3147187"/>
                  <a:pt x="437266" y="3240203"/>
                  <a:pt x="427106" y="3247614"/>
                </a:cubicBezTo>
                <a:lnTo>
                  <a:pt x="426102" y="3246191"/>
                </a:lnTo>
                <a:lnTo>
                  <a:pt x="426405" y="3245768"/>
                </a:lnTo>
                <a:cubicBezTo>
                  <a:pt x="439342" y="3226925"/>
                  <a:pt x="451330" y="3208290"/>
                  <a:pt x="461578" y="3190084"/>
                </a:cubicBezTo>
                <a:cubicBezTo>
                  <a:pt x="446897" y="3206146"/>
                  <a:pt x="432266" y="3224246"/>
                  <a:pt x="417653" y="3243568"/>
                </a:cubicBezTo>
                <a:lnTo>
                  <a:pt x="390884" y="3280720"/>
                </a:lnTo>
                <a:lnTo>
                  <a:pt x="390185" y="3281480"/>
                </a:lnTo>
                <a:cubicBezTo>
                  <a:pt x="412039" y="3249234"/>
                  <a:pt x="429142" y="3212406"/>
                  <a:pt x="435696" y="3203716"/>
                </a:cubicBezTo>
                <a:cubicBezTo>
                  <a:pt x="442069" y="3195543"/>
                  <a:pt x="473003" y="3149126"/>
                  <a:pt x="447724" y="3179579"/>
                </a:cubicBezTo>
                <a:cubicBezTo>
                  <a:pt x="438980" y="3194448"/>
                  <a:pt x="428046" y="3215495"/>
                  <a:pt x="417886" y="3222906"/>
                </a:cubicBezTo>
                <a:cubicBezTo>
                  <a:pt x="412606" y="3227991"/>
                  <a:pt x="398634" y="3226521"/>
                  <a:pt x="398634" y="3226521"/>
                </a:cubicBezTo>
                <a:cubicBezTo>
                  <a:pt x="387893" y="3237205"/>
                  <a:pt x="382240" y="3253166"/>
                  <a:pt x="374589" y="3264946"/>
                </a:cubicBezTo>
                <a:cubicBezTo>
                  <a:pt x="369310" y="3270031"/>
                  <a:pt x="353871" y="3282527"/>
                  <a:pt x="356961" y="3283620"/>
                </a:cubicBezTo>
                <a:cubicBezTo>
                  <a:pt x="353871" y="3282527"/>
                  <a:pt x="354064" y="3272163"/>
                  <a:pt x="352970" y="3275253"/>
                </a:cubicBezTo>
                <a:cubicBezTo>
                  <a:pt x="342990" y="3282149"/>
                  <a:pt x="336060" y="3301717"/>
                  <a:pt x="320040" y="3317486"/>
                </a:cubicBezTo>
                <a:cubicBezTo>
                  <a:pt x="313668" y="3325660"/>
                  <a:pt x="296229" y="3333972"/>
                  <a:pt x="290768" y="3339571"/>
                </a:cubicBezTo>
                <a:cubicBezTo>
                  <a:pt x="277325" y="3356252"/>
                  <a:pt x="283880" y="3347563"/>
                  <a:pt x="287163" y="3338293"/>
                </a:cubicBezTo>
                <a:cubicBezTo>
                  <a:pt x="301935" y="3296585"/>
                  <a:pt x="268053" y="3352967"/>
                  <a:pt x="248427" y="3367459"/>
                </a:cubicBezTo>
                <a:cubicBezTo>
                  <a:pt x="246291" y="3352213"/>
                  <a:pt x="265540" y="3348602"/>
                  <a:pt x="262825" y="3336628"/>
                </a:cubicBezTo>
                <a:lnTo>
                  <a:pt x="238640" y="3363994"/>
                </a:lnTo>
                <a:cubicBezTo>
                  <a:pt x="224862" y="3352158"/>
                  <a:pt x="258694" y="3317199"/>
                  <a:pt x="260881" y="3311021"/>
                </a:cubicBezTo>
                <a:cubicBezTo>
                  <a:pt x="339139" y="3191539"/>
                  <a:pt x="436111" y="3060144"/>
                  <a:pt x="504534" y="2958622"/>
                </a:cubicBezTo>
                <a:cubicBezTo>
                  <a:pt x="473794" y="2994674"/>
                  <a:pt x="441960" y="3033817"/>
                  <a:pt x="412122" y="3077144"/>
                </a:cubicBezTo>
                <a:cubicBezTo>
                  <a:pt x="379191" y="3119378"/>
                  <a:pt x="350770" y="3170160"/>
                  <a:pt x="318795" y="3198244"/>
                </a:cubicBezTo>
                <a:cubicBezTo>
                  <a:pt x="314611" y="3200238"/>
                  <a:pt x="280779" y="3235196"/>
                  <a:pt x="280779" y="3235196"/>
                </a:cubicBezTo>
                <a:cubicBezTo>
                  <a:pt x="266808" y="3233725"/>
                  <a:pt x="282249" y="3221228"/>
                  <a:pt x="288621" y="3213054"/>
                </a:cubicBezTo>
                <a:cubicBezTo>
                  <a:pt x="279878" y="3227921"/>
                  <a:pt x="296272" y="3201277"/>
                  <a:pt x="310294" y="3181323"/>
                </a:cubicBezTo>
                <a:cubicBezTo>
                  <a:pt x="354854" y="3117713"/>
                  <a:pt x="409456" y="3043749"/>
                  <a:pt x="444574" y="2995338"/>
                </a:cubicBezTo>
                <a:lnTo>
                  <a:pt x="615002" y="2753456"/>
                </a:lnTo>
                <a:lnTo>
                  <a:pt x="613090" y="2753682"/>
                </a:lnTo>
                <a:lnTo>
                  <a:pt x="611999" y="2753884"/>
                </a:lnTo>
                <a:lnTo>
                  <a:pt x="612122" y="2752721"/>
                </a:lnTo>
                <a:cubicBezTo>
                  <a:pt x="612473" y="2749327"/>
                  <a:pt x="613320" y="2740944"/>
                  <a:pt x="613786" y="2734229"/>
                </a:cubicBezTo>
                <a:lnTo>
                  <a:pt x="613928" y="2730567"/>
                </a:lnTo>
                <a:lnTo>
                  <a:pt x="621030" y="2719643"/>
                </a:lnTo>
                <a:cubicBezTo>
                  <a:pt x="624402" y="2713978"/>
                  <a:pt x="626796" y="2709217"/>
                  <a:pt x="627362" y="2706296"/>
                </a:cubicBezTo>
                <a:lnTo>
                  <a:pt x="620204" y="2713290"/>
                </a:lnTo>
                <a:lnTo>
                  <a:pt x="626332" y="2704776"/>
                </a:lnTo>
                <a:lnTo>
                  <a:pt x="627249" y="2703504"/>
                </a:lnTo>
                <a:cubicBezTo>
                  <a:pt x="630354" y="2699351"/>
                  <a:pt x="633622" y="2694991"/>
                  <a:pt x="636718" y="2690453"/>
                </a:cubicBezTo>
                <a:lnTo>
                  <a:pt x="640860" y="2683532"/>
                </a:lnTo>
                <a:lnTo>
                  <a:pt x="643718" y="2672845"/>
                </a:lnTo>
                <a:cubicBezTo>
                  <a:pt x="644234" y="2666759"/>
                  <a:pt x="641329" y="2680432"/>
                  <a:pt x="639816" y="2675974"/>
                </a:cubicBezTo>
                <a:cubicBezTo>
                  <a:pt x="638304" y="2671514"/>
                  <a:pt x="647207" y="2662586"/>
                  <a:pt x="649561" y="2657117"/>
                </a:cubicBezTo>
                <a:cubicBezTo>
                  <a:pt x="653494" y="2651871"/>
                  <a:pt x="658495" y="2646072"/>
                  <a:pt x="661012" y="2638680"/>
                </a:cubicBezTo>
                <a:cubicBezTo>
                  <a:pt x="661012" y="2638680"/>
                  <a:pt x="660594" y="2638047"/>
                  <a:pt x="660195" y="2637170"/>
                </a:cubicBezTo>
                <a:lnTo>
                  <a:pt x="659627" y="2634761"/>
                </a:lnTo>
                <a:lnTo>
                  <a:pt x="655461" y="2639352"/>
                </a:lnTo>
                <a:cubicBezTo>
                  <a:pt x="650925" y="2643583"/>
                  <a:pt x="646752" y="2647126"/>
                  <a:pt x="642388" y="2651360"/>
                </a:cubicBezTo>
                <a:lnTo>
                  <a:pt x="637709" y="2656690"/>
                </a:lnTo>
                <a:lnTo>
                  <a:pt x="627646" y="2670914"/>
                </a:lnTo>
                <a:lnTo>
                  <a:pt x="616500" y="2686468"/>
                </a:lnTo>
                <a:lnTo>
                  <a:pt x="614086" y="2690377"/>
                </a:lnTo>
                <a:lnTo>
                  <a:pt x="611097" y="2695658"/>
                </a:lnTo>
                <a:lnTo>
                  <a:pt x="609766" y="2699427"/>
                </a:lnTo>
                <a:cubicBezTo>
                  <a:pt x="609145" y="2700431"/>
                  <a:pt x="608570" y="2700914"/>
                  <a:pt x="608163" y="2700966"/>
                </a:cubicBezTo>
                <a:lnTo>
                  <a:pt x="608151" y="2700863"/>
                </a:lnTo>
                <a:lnTo>
                  <a:pt x="607862" y="2701375"/>
                </a:lnTo>
                <a:cubicBezTo>
                  <a:pt x="605904" y="2704410"/>
                  <a:pt x="604069" y="2706620"/>
                  <a:pt x="602383" y="2707423"/>
                </a:cubicBezTo>
                <a:lnTo>
                  <a:pt x="602578" y="2705698"/>
                </a:lnTo>
                <a:lnTo>
                  <a:pt x="609723" y="2695230"/>
                </a:lnTo>
                <a:cubicBezTo>
                  <a:pt x="609723" y="2695230"/>
                  <a:pt x="608915" y="2694040"/>
                  <a:pt x="608200" y="2692384"/>
                </a:cubicBezTo>
                <a:lnTo>
                  <a:pt x="607947" y="2690950"/>
                </a:lnTo>
                <a:lnTo>
                  <a:pt x="611145" y="2684913"/>
                </a:lnTo>
                <a:cubicBezTo>
                  <a:pt x="612502" y="2682810"/>
                  <a:pt x="613585" y="2681734"/>
                  <a:pt x="613986" y="2682577"/>
                </a:cubicBezTo>
                <a:lnTo>
                  <a:pt x="609822" y="2682816"/>
                </a:lnTo>
                <a:lnTo>
                  <a:pt x="612579" y="2678648"/>
                </a:lnTo>
                <a:cubicBezTo>
                  <a:pt x="620313" y="2667253"/>
                  <a:pt x="633528" y="2648393"/>
                  <a:pt x="637640" y="2643209"/>
                </a:cubicBezTo>
                <a:cubicBezTo>
                  <a:pt x="657160" y="2603277"/>
                  <a:pt x="614177" y="2662279"/>
                  <a:pt x="604290" y="2672170"/>
                </a:cubicBezTo>
                <a:cubicBezTo>
                  <a:pt x="596372" y="2682602"/>
                  <a:pt x="589586" y="2692137"/>
                  <a:pt x="583630" y="2699836"/>
                </a:cubicBezTo>
                <a:lnTo>
                  <a:pt x="568490" y="2715951"/>
                </a:lnTo>
                <a:lnTo>
                  <a:pt x="567687" y="2715685"/>
                </a:lnTo>
                <a:cubicBezTo>
                  <a:pt x="566739" y="2716052"/>
                  <a:pt x="565094" y="2717977"/>
                  <a:pt x="563157" y="2720663"/>
                </a:cubicBezTo>
                <a:lnTo>
                  <a:pt x="560778" y="2724278"/>
                </a:lnTo>
                <a:lnTo>
                  <a:pt x="548532" y="2737510"/>
                </a:lnTo>
                <a:lnTo>
                  <a:pt x="548173" y="2731929"/>
                </a:lnTo>
                <a:lnTo>
                  <a:pt x="553387" y="2718637"/>
                </a:lnTo>
                <a:lnTo>
                  <a:pt x="556531" y="2714617"/>
                </a:lnTo>
                <a:cubicBezTo>
                  <a:pt x="567250" y="2700419"/>
                  <a:pt x="581540" y="2687551"/>
                  <a:pt x="584510" y="2672175"/>
                </a:cubicBezTo>
                <a:cubicBezTo>
                  <a:pt x="583736" y="2666283"/>
                  <a:pt x="582247" y="2664081"/>
                  <a:pt x="584915" y="2658535"/>
                </a:cubicBezTo>
                <a:cubicBezTo>
                  <a:pt x="591824" y="2644239"/>
                  <a:pt x="609458" y="2635525"/>
                  <a:pt x="618571" y="2619742"/>
                </a:cubicBezTo>
                <a:cubicBezTo>
                  <a:pt x="617744" y="2620301"/>
                  <a:pt x="615786" y="2619293"/>
                  <a:pt x="613794" y="2617726"/>
                </a:cubicBezTo>
                <a:lnTo>
                  <a:pt x="610419" y="2614068"/>
                </a:lnTo>
                <a:lnTo>
                  <a:pt x="608854" y="2615708"/>
                </a:lnTo>
                <a:cubicBezTo>
                  <a:pt x="608387" y="2616083"/>
                  <a:pt x="608402" y="2615249"/>
                  <a:pt x="608720" y="2613795"/>
                </a:cubicBezTo>
                <a:lnTo>
                  <a:pt x="609007" y="2612833"/>
                </a:lnTo>
                <a:lnTo>
                  <a:pt x="609143" y="2612684"/>
                </a:lnTo>
                <a:lnTo>
                  <a:pt x="608830" y="2612343"/>
                </a:lnTo>
                <a:lnTo>
                  <a:pt x="608786" y="2611641"/>
                </a:lnTo>
                <a:lnTo>
                  <a:pt x="620371" y="2594247"/>
                </a:lnTo>
                <a:lnTo>
                  <a:pt x="611840" y="2601447"/>
                </a:lnTo>
                <a:lnTo>
                  <a:pt x="613232" y="2599712"/>
                </a:lnTo>
                <a:lnTo>
                  <a:pt x="593523" y="2618887"/>
                </a:lnTo>
                <a:cubicBezTo>
                  <a:pt x="584681" y="2627563"/>
                  <a:pt x="576085" y="2635819"/>
                  <a:pt x="567662" y="2642989"/>
                </a:cubicBezTo>
                <a:cubicBezTo>
                  <a:pt x="576295" y="2633048"/>
                  <a:pt x="586727" y="2622642"/>
                  <a:pt x="596730" y="2613475"/>
                </a:cubicBezTo>
                <a:lnTo>
                  <a:pt x="606146" y="2603235"/>
                </a:lnTo>
                <a:cubicBezTo>
                  <a:pt x="605915" y="2602622"/>
                  <a:pt x="605216" y="2602617"/>
                  <a:pt x="604278" y="2602982"/>
                </a:cubicBezTo>
                <a:lnTo>
                  <a:pt x="603776" y="2603281"/>
                </a:lnTo>
                <a:lnTo>
                  <a:pt x="600691" y="2606387"/>
                </a:lnTo>
                <a:lnTo>
                  <a:pt x="601635" y="2604776"/>
                </a:lnTo>
                <a:lnTo>
                  <a:pt x="601847" y="2604426"/>
                </a:lnTo>
                <a:lnTo>
                  <a:pt x="600961" y="2604955"/>
                </a:lnTo>
                <a:cubicBezTo>
                  <a:pt x="598564" y="2606694"/>
                  <a:pt x="596105" y="2608970"/>
                  <a:pt x="595375" y="2609893"/>
                </a:cubicBezTo>
                <a:cubicBezTo>
                  <a:pt x="572969" y="2630427"/>
                  <a:pt x="549946" y="2657874"/>
                  <a:pt x="528386" y="2673995"/>
                </a:cubicBezTo>
                <a:cubicBezTo>
                  <a:pt x="544908" y="2653100"/>
                  <a:pt x="570412" y="2632686"/>
                  <a:pt x="588461" y="2612505"/>
                </a:cubicBezTo>
                <a:cubicBezTo>
                  <a:pt x="583060" y="2618643"/>
                  <a:pt x="593421" y="2608045"/>
                  <a:pt x="591980" y="2607083"/>
                </a:cubicBezTo>
                <a:cubicBezTo>
                  <a:pt x="589238" y="2605535"/>
                  <a:pt x="588034" y="2611375"/>
                  <a:pt x="588034" y="2611375"/>
                </a:cubicBezTo>
                <a:cubicBezTo>
                  <a:pt x="576101" y="2622565"/>
                  <a:pt x="564720" y="2633544"/>
                  <a:pt x="553487" y="2644147"/>
                </a:cubicBezTo>
                <a:lnTo>
                  <a:pt x="530858" y="2664653"/>
                </a:lnTo>
                <a:lnTo>
                  <a:pt x="533120" y="2660903"/>
                </a:lnTo>
                <a:lnTo>
                  <a:pt x="533204" y="2660727"/>
                </a:lnTo>
                <a:lnTo>
                  <a:pt x="534136" y="2659757"/>
                </a:lnTo>
                <a:cubicBezTo>
                  <a:pt x="536695" y="2657499"/>
                  <a:pt x="549882" y="2645833"/>
                  <a:pt x="549456" y="2644703"/>
                </a:cubicBezTo>
                <a:cubicBezTo>
                  <a:pt x="548101" y="2641121"/>
                  <a:pt x="535340" y="2653917"/>
                  <a:pt x="537226" y="2653204"/>
                </a:cubicBezTo>
                <a:lnTo>
                  <a:pt x="536153" y="2654302"/>
                </a:lnTo>
                <a:lnTo>
                  <a:pt x="535555" y="2652116"/>
                </a:lnTo>
                <a:cubicBezTo>
                  <a:pt x="534819" y="2652581"/>
                  <a:pt x="533640" y="2654095"/>
                  <a:pt x="532280" y="2656100"/>
                </a:cubicBezTo>
                <a:lnTo>
                  <a:pt x="528970" y="2661352"/>
                </a:lnTo>
                <a:lnTo>
                  <a:pt x="525766" y="2664214"/>
                </a:lnTo>
                <a:cubicBezTo>
                  <a:pt x="522510" y="2664153"/>
                  <a:pt x="533968" y="2653141"/>
                  <a:pt x="533968" y="2653141"/>
                </a:cubicBezTo>
                <a:cubicBezTo>
                  <a:pt x="556061" y="2632727"/>
                  <a:pt x="574538" y="2613676"/>
                  <a:pt x="592414" y="2596362"/>
                </a:cubicBezTo>
                <a:cubicBezTo>
                  <a:pt x="592961" y="2595671"/>
                  <a:pt x="596359" y="2592568"/>
                  <a:pt x="600272" y="2588791"/>
                </a:cubicBezTo>
                <a:lnTo>
                  <a:pt x="603344" y="2585765"/>
                </a:lnTo>
                <a:lnTo>
                  <a:pt x="603005" y="2585802"/>
                </a:lnTo>
                <a:cubicBezTo>
                  <a:pt x="601860" y="2585917"/>
                  <a:pt x="600657" y="2586015"/>
                  <a:pt x="599685" y="2585997"/>
                </a:cubicBezTo>
                <a:lnTo>
                  <a:pt x="598667" y="2585741"/>
                </a:lnTo>
                <a:lnTo>
                  <a:pt x="585457" y="2598266"/>
                </a:lnTo>
                <a:lnTo>
                  <a:pt x="575091" y="2608356"/>
                </a:lnTo>
                <a:lnTo>
                  <a:pt x="571393" y="2613434"/>
                </a:lnTo>
                <a:lnTo>
                  <a:pt x="567778" y="2615471"/>
                </a:lnTo>
                <a:lnTo>
                  <a:pt x="561795" y="2621294"/>
                </a:lnTo>
                <a:cubicBezTo>
                  <a:pt x="560851" y="2621652"/>
                  <a:pt x="546303" y="2639216"/>
                  <a:pt x="543832" y="2638857"/>
                </a:cubicBezTo>
                <a:cubicBezTo>
                  <a:pt x="542214" y="2637423"/>
                  <a:pt x="544483" y="2634519"/>
                  <a:pt x="547156" y="2631971"/>
                </a:cubicBezTo>
                <a:lnTo>
                  <a:pt x="548282" y="2631010"/>
                </a:lnTo>
                <a:lnTo>
                  <a:pt x="549264" y="2628663"/>
                </a:lnTo>
                <a:cubicBezTo>
                  <a:pt x="551649" y="2623817"/>
                  <a:pt x="555940" y="2616442"/>
                  <a:pt x="556560" y="2614938"/>
                </a:cubicBezTo>
                <a:cubicBezTo>
                  <a:pt x="559501" y="2609817"/>
                  <a:pt x="561729" y="2605737"/>
                  <a:pt x="563613" y="2602131"/>
                </a:cubicBezTo>
                <a:lnTo>
                  <a:pt x="564569" y="2600228"/>
                </a:lnTo>
                <a:lnTo>
                  <a:pt x="575795" y="2588633"/>
                </a:lnTo>
                <a:lnTo>
                  <a:pt x="564686" y="2604839"/>
                </a:lnTo>
                <a:cubicBezTo>
                  <a:pt x="563572" y="2606404"/>
                  <a:pt x="561900" y="2609718"/>
                  <a:pt x="559983" y="2613554"/>
                </a:cubicBezTo>
                <a:lnTo>
                  <a:pt x="559146" y="2615157"/>
                </a:lnTo>
                <a:lnTo>
                  <a:pt x="567123" y="2604933"/>
                </a:lnTo>
                <a:cubicBezTo>
                  <a:pt x="573916" y="2596597"/>
                  <a:pt x="580898" y="2588535"/>
                  <a:pt x="580898" y="2588535"/>
                </a:cubicBezTo>
                <a:lnTo>
                  <a:pt x="591554" y="2575571"/>
                </a:lnTo>
                <a:lnTo>
                  <a:pt x="591836" y="2573366"/>
                </a:lnTo>
                <a:lnTo>
                  <a:pt x="592796" y="2571048"/>
                </a:lnTo>
                <a:lnTo>
                  <a:pt x="594531" y="2569252"/>
                </a:lnTo>
                <a:lnTo>
                  <a:pt x="585359" y="2577701"/>
                </a:lnTo>
                <a:lnTo>
                  <a:pt x="602547" y="2558567"/>
                </a:lnTo>
                <a:lnTo>
                  <a:pt x="598090" y="2562733"/>
                </a:lnTo>
                <a:lnTo>
                  <a:pt x="596603" y="2564274"/>
                </a:lnTo>
                <a:lnTo>
                  <a:pt x="584801" y="2577209"/>
                </a:lnTo>
                <a:lnTo>
                  <a:pt x="578864" y="2583718"/>
                </a:lnTo>
                <a:lnTo>
                  <a:pt x="573512" y="2589587"/>
                </a:lnTo>
                <a:cubicBezTo>
                  <a:pt x="570473" y="2592741"/>
                  <a:pt x="568406" y="2594575"/>
                  <a:pt x="568032" y="2594026"/>
                </a:cubicBezTo>
                <a:cubicBezTo>
                  <a:pt x="567660" y="2593473"/>
                  <a:pt x="568969" y="2590517"/>
                  <a:pt x="570674" y="2586920"/>
                </a:cubicBezTo>
                <a:lnTo>
                  <a:pt x="574118" y="2579367"/>
                </a:lnTo>
                <a:lnTo>
                  <a:pt x="572476" y="2580781"/>
                </a:lnTo>
                <a:cubicBezTo>
                  <a:pt x="567192" y="2585042"/>
                  <a:pt x="561828" y="2588482"/>
                  <a:pt x="569394" y="2579644"/>
                </a:cubicBezTo>
                <a:lnTo>
                  <a:pt x="575395" y="2572814"/>
                </a:lnTo>
                <a:lnTo>
                  <a:pt x="575300" y="2571743"/>
                </a:lnTo>
                <a:lnTo>
                  <a:pt x="572775" y="2573783"/>
                </a:lnTo>
                <a:lnTo>
                  <a:pt x="572601" y="2574109"/>
                </a:lnTo>
                <a:lnTo>
                  <a:pt x="572194" y="2574253"/>
                </a:lnTo>
                <a:lnTo>
                  <a:pt x="570686" y="2575470"/>
                </a:lnTo>
                <a:cubicBezTo>
                  <a:pt x="568496" y="2577581"/>
                  <a:pt x="565598" y="2580633"/>
                  <a:pt x="561832" y="2584850"/>
                </a:cubicBezTo>
                <a:cubicBezTo>
                  <a:pt x="540105" y="2606491"/>
                  <a:pt x="524332" y="2636935"/>
                  <a:pt x="499014" y="2654054"/>
                </a:cubicBezTo>
                <a:cubicBezTo>
                  <a:pt x="494609" y="2657029"/>
                  <a:pt x="510849" y="2622528"/>
                  <a:pt x="515152" y="2623358"/>
                </a:cubicBezTo>
                <a:cubicBezTo>
                  <a:pt x="509157" y="2622200"/>
                  <a:pt x="487401" y="2652446"/>
                  <a:pt x="474585" y="2670560"/>
                </a:cubicBezTo>
                <a:lnTo>
                  <a:pt x="468680" y="2678804"/>
                </a:lnTo>
                <a:lnTo>
                  <a:pt x="473391" y="2670612"/>
                </a:lnTo>
                <a:cubicBezTo>
                  <a:pt x="494948" y="2634811"/>
                  <a:pt x="458458" y="2679801"/>
                  <a:pt x="457574" y="2682291"/>
                </a:cubicBezTo>
                <a:cubicBezTo>
                  <a:pt x="452438" y="2688880"/>
                  <a:pt x="442173" y="2694117"/>
                  <a:pt x="437503" y="2698068"/>
                </a:cubicBezTo>
                <a:lnTo>
                  <a:pt x="431720" y="2704084"/>
                </a:lnTo>
                <a:lnTo>
                  <a:pt x="485121" y="2633503"/>
                </a:lnTo>
                <a:lnTo>
                  <a:pt x="490901" y="2626090"/>
                </a:lnTo>
                <a:lnTo>
                  <a:pt x="498315" y="2611907"/>
                </a:lnTo>
                <a:lnTo>
                  <a:pt x="492835" y="2616742"/>
                </a:lnTo>
                <a:cubicBezTo>
                  <a:pt x="490443" y="2617207"/>
                  <a:pt x="504307" y="2599011"/>
                  <a:pt x="506843" y="2592085"/>
                </a:cubicBezTo>
                <a:cubicBezTo>
                  <a:pt x="504640" y="2593575"/>
                  <a:pt x="502440" y="2595063"/>
                  <a:pt x="500237" y="2596551"/>
                </a:cubicBezTo>
                <a:cubicBezTo>
                  <a:pt x="501339" y="2595808"/>
                  <a:pt x="496735" y="2596514"/>
                  <a:pt x="491641" y="2597082"/>
                </a:cubicBezTo>
                <a:lnTo>
                  <a:pt x="485038" y="2597582"/>
                </a:lnTo>
                <a:lnTo>
                  <a:pt x="482286" y="2604149"/>
                </a:lnTo>
                <a:cubicBezTo>
                  <a:pt x="479978" y="2610142"/>
                  <a:pt x="478243" y="2614744"/>
                  <a:pt x="476551" y="2613263"/>
                </a:cubicBezTo>
                <a:cubicBezTo>
                  <a:pt x="476551" y="2613263"/>
                  <a:pt x="477812" y="2608668"/>
                  <a:pt x="478138" y="2604825"/>
                </a:cubicBezTo>
                <a:lnTo>
                  <a:pt x="478479" y="2605506"/>
                </a:lnTo>
                <a:lnTo>
                  <a:pt x="477975" y="2606747"/>
                </a:lnTo>
                <a:cubicBezTo>
                  <a:pt x="478445" y="2606372"/>
                  <a:pt x="478677" y="2606184"/>
                  <a:pt x="478699" y="2605944"/>
                </a:cubicBezTo>
                <a:lnTo>
                  <a:pt x="478479" y="2605506"/>
                </a:lnTo>
                <a:lnTo>
                  <a:pt x="479405" y="2603224"/>
                </a:lnTo>
                <a:lnTo>
                  <a:pt x="480398" y="2601967"/>
                </a:lnTo>
                <a:cubicBezTo>
                  <a:pt x="480894" y="2601048"/>
                  <a:pt x="481137" y="2600332"/>
                  <a:pt x="481137" y="2600332"/>
                </a:cubicBezTo>
                <a:cubicBezTo>
                  <a:pt x="481137" y="2600332"/>
                  <a:pt x="478817" y="2596816"/>
                  <a:pt x="479943" y="2593825"/>
                </a:cubicBezTo>
                <a:cubicBezTo>
                  <a:pt x="481524" y="2587183"/>
                  <a:pt x="491558" y="2573467"/>
                  <a:pt x="493913" y="2567997"/>
                </a:cubicBezTo>
                <a:cubicBezTo>
                  <a:pt x="494849" y="2567246"/>
                  <a:pt x="493175" y="2564708"/>
                  <a:pt x="493336" y="2562786"/>
                </a:cubicBezTo>
                <a:cubicBezTo>
                  <a:pt x="493990" y="2559574"/>
                  <a:pt x="495939" y="2555786"/>
                  <a:pt x="498348" y="2551825"/>
                </a:cubicBezTo>
                <a:lnTo>
                  <a:pt x="499569" y="2549939"/>
                </a:lnTo>
                <a:lnTo>
                  <a:pt x="497431" y="2552265"/>
                </a:lnTo>
                <a:lnTo>
                  <a:pt x="491375" y="2558971"/>
                </a:lnTo>
                <a:lnTo>
                  <a:pt x="466478" y="2600178"/>
                </a:lnTo>
                <a:lnTo>
                  <a:pt x="445683" y="2638875"/>
                </a:lnTo>
                <a:lnTo>
                  <a:pt x="443188" y="2640711"/>
                </a:lnTo>
                <a:lnTo>
                  <a:pt x="437611" y="2645357"/>
                </a:lnTo>
                <a:lnTo>
                  <a:pt x="443338" y="2632722"/>
                </a:lnTo>
                <a:lnTo>
                  <a:pt x="436064" y="2643971"/>
                </a:lnTo>
                <a:lnTo>
                  <a:pt x="433750" y="2641694"/>
                </a:lnTo>
                <a:lnTo>
                  <a:pt x="430410" y="2644928"/>
                </a:lnTo>
                <a:lnTo>
                  <a:pt x="436133" y="2633215"/>
                </a:lnTo>
                <a:lnTo>
                  <a:pt x="438462" y="2629884"/>
                </a:lnTo>
                <a:cubicBezTo>
                  <a:pt x="439265" y="2628851"/>
                  <a:pt x="439822" y="2628304"/>
                  <a:pt x="439928" y="2628586"/>
                </a:cubicBezTo>
                <a:lnTo>
                  <a:pt x="438599" y="2628167"/>
                </a:lnTo>
                <a:lnTo>
                  <a:pt x="446257" y="2612494"/>
                </a:lnTo>
                <a:lnTo>
                  <a:pt x="449822" y="2608679"/>
                </a:lnTo>
                <a:cubicBezTo>
                  <a:pt x="452130" y="2606296"/>
                  <a:pt x="454822" y="2603621"/>
                  <a:pt x="458328" y="2600303"/>
                </a:cubicBezTo>
                <a:cubicBezTo>
                  <a:pt x="459784" y="2598460"/>
                  <a:pt x="474747" y="2584833"/>
                  <a:pt x="467317" y="2588934"/>
                </a:cubicBezTo>
                <a:cubicBezTo>
                  <a:pt x="461931" y="2592262"/>
                  <a:pt x="452785" y="2603691"/>
                  <a:pt x="449442" y="2606248"/>
                </a:cubicBezTo>
                <a:lnTo>
                  <a:pt x="449225" y="2606421"/>
                </a:lnTo>
                <a:lnTo>
                  <a:pt x="451312" y="2602148"/>
                </a:lnTo>
                <a:cubicBezTo>
                  <a:pt x="456909" y="2589301"/>
                  <a:pt x="464167" y="2577885"/>
                  <a:pt x="471329" y="2566323"/>
                </a:cubicBezTo>
                <a:lnTo>
                  <a:pt x="478584" y="2554068"/>
                </a:lnTo>
                <a:lnTo>
                  <a:pt x="476391" y="2556532"/>
                </a:lnTo>
                <a:lnTo>
                  <a:pt x="445358" y="2588237"/>
                </a:lnTo>
                <a:lnTo>
                  <a:pt x="449981" y="2581053"/>
                </a:lnTo>
                <a:cubicBezTo>
                  <a:pt x="460609" y="2567536"/>
                  <a:pt x="471494" y="2553294"/>
                  <a:pt x="481847" y="2539563"/>
                </a:cubicBezTo>
                <a:lnTo>
                  <a:pt x="484584" y="2535895"/>
                </a:lnTo>
                <a:lnTo>
                  <a:pt x="485072" y="2532842"/>
                </a:lnTo>
                <a:lnTo>
                  <a:pt x="494698" y="2522344"/>
                </a:lnTo>
                <a:lnTo>
                  <a:pt x="498055" y="2517845"/>
                </a:lnTo>
                <a:lnTo>
                  <a:pt x="487927" y="2526866"/>
                </a:lnTo>
                <a:lnTo>
                  <a:pt x="488484" y="2525769"/>
                </a:lnTo>
                <a:cubicBezTo>
                  <a:pt x="493033" y="2517240"/>
                  <a:pt x="500190" y="2504224"/>
                  <a:pt x="500576" y="2499660"/>
                </a:cubicBezTo>
                <a:cubicBezTo>
                  <a:pt x="488546" y="2512887"/>
                  <a:pt x="486159" y="2520474"/>
                  <a:pt x="477060" y="2533441"/>
                </a:cubicBezTo>
                <a:cubicBezTo>
                  <a:pt x="471334" y="2542657"/>
                  <a:pt x="470593" y="2543252"/>
                  <a:pt x="471369" y="2540540"/>
                </a:cubicBezTo>
                <a:lnTo>
                  <a:pt x="474428" y="2529102"/>
                </a:lnTo>
                <a:lnTo>
                  <a:pt x="473110" y="2530874"/>
                </a:lnTo>
                <a:cubicBezTo>
                  <a:pt x="460030" y="2548872"/>
                  <a:pt x="447635" y="2566540"/>
                  <a:pt x="433597" y="2585366"/>
                </a:cubicBezTo>
                <a:lnTo>
                  <a:pt x="421008" y="2601488"/>
                </a:lnTo>
                <a:lnTo>
                  <a:pt x="428029" y="2590773"/>
                </a:lnTo>
                <a:cubicBezTo>
                  <a:pt x="433182" y="2583071"/>
                  <a:pt x="439342" y="2574094"/>
                  <a:pt x="447437" y="2562740"/>
                </a:cubicBezTo>
                <a:cubicBezTo>
                  <a:pt x="455836" y="2550646"/>
                  <a:pt x="463275" y="2541875"/>
                  <a:pt x="469470" y="2531270"/>
                </a:cubicBezTo>
                <a:cubicBezTo>
                  <a:pt x="481961" y="2506251"/>
                  <a:pt x="451122" y="2543673"/>
                  <a:pt x="443437" y="2552076"/>
                </a:cubicBezTo>
                <a:cubicBezTo>
                  <a:pt x="433086" y="2566025"/>
                  <a:pt x="425464" y="2584010"/>
                  <a:pt x="418796" y="2578895"/>
                </a:cubicBezTo>
                <a:cubicBezTo>
                  <a:pt x="419541" y="2579995"/>
                  <a:pt x="423484" y="2572383"/>
                  <a:pt x="427662" y="2563343"/>
                </a:cubicBezTo>
                <a:lnTo>
                  <a:pt x="431199" y="2555359"/>
                </a:lnTo>
                <a:lnTo>
                  <a:pt x="479566" y="2480818"/>
                </a:lnTo>
                <a:lnTo>
                  <a:pt x="479177" y="2474122"/>
                </a:lnTo>
                <a:cubicBezTo>
                  <a:pt x="481695" y="2466730"/>
                  <a:pt x="489335" y="2462396"/>
                  <a:pt x="492787" y="2454254"/>
                </a:cubicBezTo>
                <a:cubicBezTo>
                  <a:pt x="491852" y="2455003"/>
                  <a:pt x="486764" y="2449828"/>
                  <a:pt x="487856" y="2448954"/>
                </a:cubicBezTo>
                <a:cubicBezTo>
                  <a:pt x="487278" y="2443742"/>
                  <a:pt x="505693" y="2428981"/>
                  <a:pt x="502633" y="2422180"/>
                </a:cubicBezTo>
                <a:cubicBezTo>
                  <a:pt x="502633" y="2422180"/>
                  <a:pt x="502529" y="2422022"/>
                  <a:pt x="502398" y="2421822"/>
                </a:cubicBezTo>
                <a:lnTo>
                  <a:pt x="502102" y="2421376"/>
                </a:lnTo>
                <a:lnTo>
                  <a:pt x="502004" y="2421227"/>
                </a:lnTo>
                <a:cubicBezTo>
                  <a:pt x="501900" y="2421069"/>
                  <a:pt x="501847" y="2420989"/>
                  <a:pt x="501925" y="2421108"/>
                </a:cubicBezTo>
                <a:lnTo>
                  <a:pt x="502102" y="2421376"/>
                </a:lnTo>
                <a:lnTo>
                  <a:pt x="502633" y="2422180"/>
                </a:lnTo>
                <a:cubicBezTo>
                  <a:pt x="494987" y="2428308"/>
                  <a:pt x="494308" y="2436317"/>
                  <a:pt x="488216" y="2442992"/>
                </a:cubicBezTo>
                <a:cubicBezTo>
                  <a:pt x="483765" y="2447455"/>
                  <a:pt x="479773" y="2452074"/>
                  <a:pt x="475956" y="2457223"/>
                </a:cubicBezTo>
                <a:lnTo>
                  <a:pt x="475366" y="2458139"/>
                </a:lnTo>
                <a:lnTo>
                  <a:pt x="476002" y="2458934"/>
                </a:lnTo>
                <a:cubicBezTo>
                  <a:pt x="476363" y="2460046"/>
                  <a:pt x="476399" y="2461242"/>
                  <a:pt x="476036" y="2461900"/>
                </a:cubicBezTo>
                <a:cubicBezTo>
                  <a:pt x="475791" y="2462340"/>
                  <a:pt x="475372" y="2462541"/>
                  <a:pt x="474749" y="2462319"/>
                </a:cubicBezTo>
                <a:cubicBezTo>
                  <a:pt x="474233" y="2463771"/>
                  <a:pt x="473831" y="2462930"/>
                  <a:pt x="473668" y="2461412"/>
                </a:cubicBezTo>
                <a:lnTo>
                  <a:pt x="473718" y="2460698"/>
                </a:lnTo>
                <a:lnTo>
                  <a:pt x="464733" y="2474654"/>
                </a:lnTo>
                <a:cubicBezTo>
                  <a:pt x="450473" y="2495343"/>
                  <a:pt x="476864" y="2448211"/>
                  <a:pt x="476092" y="2447039"/>
                </a:cubicBezTo>
                <a:lnTo>
                  <a:pt x="473823" y="2448528"/>
                </a:lnTo>
                <a:lnTo>
                  <a:pt x="433430" y="2497194"/>
                </a:lnTo>
                <a:cubicBezTo>
                  <a:pt x="424774" y="2505804"/>
                  <a:pt x="421246" y="2515763"/>
                  <a:pt x="411294" y="2526718"/>
                </a:cubicBezTo>
                <a:cubicBezTo>
                  <a:pt x="408211" y="2531463"/>
                  <a:pt x="403231" y="2538429"/>
                  <a:pt x="397698" y="2545913"/>
                </a:cubicBezTo>
                <a:lnTo>
                  <a:pt x="392315" y="2553004"/>
                </a:lnTo>
                <a:lnTo>
                  <a:pt x="388814" y="2549036"/>
                </a:lnTo>
                <a:lnTo>
                  <a:pt x="394406" y="2539893"/>
                </a:lnTo>
                <a:lnTo>
                  <a:pt x="403331" y="2528932"/>
                </a:lnTo>
                <a:cubicBezTo>
                  <a:pt x="411494" y="2518468"/>
                  <a:pt x="419561" y="2507267"/>
                  <a:pt x="418816" y="2506165"/>
                </a:cubicBezTo>
                <a:lnTo>
                  <a:pt x="416016" y="2507905"/>
                </a:lnTo>
                <a:lnTo>
                  <a:pt x="432123" y="2485056"/>
                </a:lnTo>
                <a:lnTo>
                  <a:pt x="446732" y="2463526"/>
                </a:lnTo>
                <a:lnTo>
                  <a:pt x="439910" y="2470671"/>
                </a:lnTo>
                <a:cubicBezTo>
                  <a:pt x="439442" y="2471047"/>
                  <a:pt x="439458" y="2470211"/>
                  <a:pt x="439777" y="2468758"/>
                </a:cubicBezTo>
                <a:lnTo>
                  <a:pt x="440062" y="2467796"/>
                </a:lnTo>
                <a:lnTo>
                  <a:pt x="454567" y="2451897"/>
                </a:lnTo>
                <a:lnTo>
                  <a:pt x="454084" y="2452694"/>
                </a:lnTo>
                <a:lnTo>
                  <a:pt x="467949" y="2432259"/>
                </a:lnTo>
                <a:lnTo>
                  <a:pt x="465453" y="2435266"/>
                </a:lnTo>
                <a:lnTo>
                  <a:pt x="464280" y="2436953"/>
                </a:lnTo>
                <a:lnTo>
                  <a:pt x="455617" y="2445673"/>
                </a:lnTo>
                <a:cubicBezTo>
                  <a:pt x="451642" y="2449442"/>
                  <a:pt x="447468" y="2453066"/>
                  <a:pt x="442896" y="2456410"/>
                </a:cubicBezTo>
                <a:cubicBezTo>
                  <a:pt x="450943" y="2445396"/>
                  <a:pt x="460859" y="2436477"/>
                  <a:pt x="470121" y="2426296"/>
                </a:cubicBezTo>
                <a:cubicBezTo>
                  <a:pt x="477137" y="2418258"/>
                  <a:pt x="470293" y="2423432"/>
                  <a:pt x="466794" y="2426047"/>
                </a:cubicBezTo>
                <a:lnTo>
                  <a:pt x="448487" y="2444487"/>
                </a:lnTo>
                <a:lnTo>
                  <a:pt x="432463" y="2467402"/>
                </a:lnTo>
                <a:lnTo>
                  <a:pt x="411848" y="2496884"/>
                </a:lnTo>
                <a:lnTo>
                  <a:pt x="418517" y="2490900"/>
                </a:lnTo>
                <a:lnTo>
                  <a:pt x="429092" y="2479779"/>
                </a:lnTo>
                <a:lnTo>
                  <a:pt x="426008" y="2485397"/>
                </a:lnTo>
                <a:cubicBezTo>
                  <a:pt x="419976" y="2493069"/>
                  <a:pt x="414138" y="2501035"/>
                  <a:pt x="408473" y="2509531"/>
                </a:cubicBezTo>
                <a:lnTo>
                  <a:pt x="400912" y="2522056"/>
                </a:lnTo>
                <a:lnTo>
                  <a:pt x="400843" y="2521709"/>
                </a:lnTo>
                <a:cubicBezTo>
                  <a:pt x="399970" y="2522268"/>
                  <a:pt x="398116" y="2523804"/>
                  <a:pt x="394780" y="2526735"/>
                </a:cubicBezTo>
                <a:lnTo>
                  <a:pt x="392550" y="2528653"/>
                </a:lnTo>
                <a:lnTo>
                  <a:pt x="394761" y="2524592"/>
                </a:lnTo>
                <a:lnTo>
                  <a:pt x="407018" y="2503634"/>
                </a:lnTo>
                <a:lnTo>
                  <a:pt x="389515" y="2527527"/>
                </a:lnTo>
                <a:cubicBezTo>
                  <a:pt x="383392" y="2536569"/>
                  <a:pt x="377380" y="2545298"/>
                  <a:pt x="370276" y="2552823"/>
                </a:cubicBezTo>
                <a:cubicBezTo>
                  <a:pt x="370276" y="2552823"/>
                  <a:pt x="370353" y="2550633"/>
                  <a:pt x="369987" y="2548694"/>
                </a:cubicBezTo>
                <a:lnTo>
                  <a:pt x="369912" y="2548627"/>
                </a:lnTo>
                <a:lnTo>
                  <a:pt x="372233" y="2546498"/>
                </a:lnTo>
                <a:cubicBezTo>
                  <a:pt x="378471" y="2538821"/>
                  <a:pt x="391206" y="2520288"/>
                  <a:pt x="388439" y="2519754"/>
                </a:cubicBezTo>
                <a:cubicBezTo>
                  <a:pt x="381056" y="2518327"/>
                  <a:pt x="361290" y="2557890"/>
                  <a:pt x="344431" y="2572495"/>
                </a:cubicBezTo>
                <a:cubicBezTo>
                  <a:pt x="335550" y="2581306"/>
                  <a:pt x="332091" y="2584345"/>
                  <a:pt x="324434" y="2592405"/>
                </a:cubicBezTo>
                <a:lnTo>
                  <a:pt x="324071" y="2592797"/>
                </a:lnTo>
                <a:lnTo>
                  <a:pt x="332942" y="2577607"/>
                </a:lnTo>
                <a:cubicBezTo>
                  <a:pt x="338242" y="2569733"/>
                  <a:pt x="343774" y="2562352"/>
                  <a:pt x="349634" y="2554386"/>
                </a:cubicBezTo>
                <a:cubicBezTo>
                  <a:pt x="359171" y="2543286"/>
                  <a:pt x="398196" y="2481913"/>
                  <a:pt x="373101" y="2513190"/>
                </a:cubicBezTo>
                <a:lnTo>
                  <a:pt x="361800" y="2529087"/>
                </a:lnTo>
                <a:lnTo>
                  <a:pt x="356453" y="2535430"/>
                </a:lnTo>
                <a:cubicBezTo>
                  <a:pt x="342760" y="2551526"/>
                  <a:pt x="318398" y="2579068"/>
                  <a:pt x="335557" y="2549088"/>
                </a:cubicBezTo>
                <a:cubicBezTo>
                  <a:pt x="340672" y="2542421"/>
                  <a:pt x="355796" y="2525245"/>
                  <a:pt x="357934" y="2514176"/>
                </a:cubicBezTo>
                <a:cubicBezTo>
                  <a:pt x="362394" y="2501002"/>
                  <a:pt x="341443" y="2528533"/>
                  <a:pt x="330842" y="2542116"/>
                </a:cubicBezTo>
                <a:cubicBezTo>
                  <a:pt x="322693" y="2554576"/>
                  <a:pt x="312092" y="2568158"/>
                  <a:pt x="305121" y="2572872"/>
                </a:cubicBezTo>
                <a:cubicBezTo>
                  <a:pt x="302207" y="2578049"/>
                  <a:pt x="295946" y="2579073"/>
                  <a:pt x="289343" y="2583539"/>
                </a:cubicBezTo>
                <a:lnTo>
                  <a:pt x="279727" y="2595094"/>
                </a:lnTo>
                <a:lnTo>
                  <a:pt x="347296" y="2493214"/>
                </a:lnTo>
                <a:lnTo>
                  <a:pt x="403501" y="2414452"/>
                </a:lnTo>
                <a:lnTo>
                  <a:pt x="401335" y="2414418"/>
                </a:lnTo>
                <a:cubicBezTo>
                  <a:pt x="401335" y="2414418"/>
                  <a:pt x="402270" y="2413668"/>
                  <a:pt x="403362" y="2412792"/>
                </a:cubicBezTo>
                <a:lnTo>
                  <a:pt x="403858" y="2413951"/>
                </a:lnTo>
                <a:lnTo>
                  <a:pt x="409920" y="2405456"/>
                </a:lnTo>
                <a:lnTo>
                  <a:pt x="410345" y="2404171"/>
                </a:lnTo>
                <a:cubicBezTo>
                  <a:pt x="410281" y="2403551"/>
                  <a:pt x="409816" y="2403140"/>
                  <a:pt x="408689" y="2403149"/>
                </a:cubicBezTo>
                <a:cubicBezTo>
                  <a:pt x="408689" y="2403149"/>
                  <a:pt x="405397" y="2409369"/>
                  <a:pt x="403362" y="2412792"/>
                </a:cubicBezTo>
                <a:lnTo>
                  <a:pt x="400628" y="2411190"/>
                </a:lnTo>
                <a:lnTo>
                  <a:pt x="338818" y="2497304"/>
                </a:lnTo>
                <a:cubicBezTo>
                  <a:pt x="301824" y="2546414"/>
                  <a:pt x="263907" y="2593614"/>
                  <a:pt x="224406" y="2637538"/>
                </a:cubicBezTo>
                <a:cubicBezTo>
                  <a:pt x="225009" y="2620003"/>
                  <a:pt x="258252" y="2600019"/>
                  <a:pt x="250519" y="2588873"/>
                </a:cubicBezTo>
                <a:cubicBezTo>
                  <a:pt x="251548" y="2585967"/>
                  <a:pt x="221637" y="2621612"/>
                  <a:pt x="221637" y="2621612"/>
                </a:cubicBezTo>
                <a:cubicBezTo>
                  <a:pt x="213450" y="2627586"/>
                  <a:pt x="211840" y="2624213"/>
                  <a:pt x="208466" y="2625820"/>
                </a:cubicBezTo>
                <a:cubicBezTo>
                  <a:pt x="189858" y="2645384"/>
                  <a:pt x="177796" y="2687352"/>
                  <a:pt x="157154" y="2688914"/>
                </a:cubicBezTo>
                <a:lnTo>
                  <a:pt x="163825" y="2675610"/>
                </a:lnTo>
                <a:lnTo>
                  <a:pt x="165183" y="2674281"/>
                </a:lnTo>
                <a:lnTo>
                  <a:pt x="166415" y="2671636"/>
                </a:lnTo>
                <a:lnTo>
                  <a:pt x="169623" y="2667060"/>
                </a:lnTo>
                <a:cubicBezTo>
                  <a:pt x="171642" y="2664330"/>
                  <a:pt x="173925" y="2661343"/>
                  <a:pt x="176531" y="2657947"/>
                </a:cubicBezTo>
                <a:cubicBezTo>
                  <a:pt x="177412" y="2655457"/>
                  <a:pt x="199394" y="2634285"/>
                  <a:pt x="197206" y="2624636"/>
                </a:cubicBezTo>
                <a:cubicBezTo>
                  <a:pt x="197206" y="2624636"/>
                  <a:pt x="179480" y="2641708"/>
                  <a:pt x="176833" y="2649179"/>
                </a:cubicBezTo>
                <a:cubicBezTo>
                  <a:pt x="174633" y="2651435"/>
                  <a:pt x="172097" y="2658594"/>
                  <a:pt x="169380" y="2665280"/>
                </a:cubicBezTo>
                <a:lnTo>
                  <a:pt x="166415" y="2671636"/>
                </a:lnTo>
                <a:lnTo>
                  <a:pt x="164313" y="2674636"/>
                </a:lnTo>
                <a:lnTo>
                  <a:pt x="163825" y="2675610"/>
                </a:lnTo>
                <a:lnTo>
                  <a:pt x="160827" y="2678541"/>
                </a:lnTo>
                <a:cubicBezTo>
                  <a:pt x="150488" y="2682174"/>
                  <a:pt x="161449" y="2663800"/>
                  <a:pt x="167076" y="2655140"/>
                </a:cubicBezTo>
                <a:lnTo>
                  <a:pt x="169265" y="2651864"/>
                </a:lnTo>
                <a:lnTo>
                  <a:pt x="169560" y="2651448"/>
                </a:lnTo>
                <a:cubicBezTo>
                  <a:pt x="170141" y="2650610"/>
                  <a:pt x="170083" y="2650667"/>
                  <a:pt x="169597" y="2651368"/>
                </a:cubicBezTo>
                <a:lnTo>
                  <a:pt x="169265" y="2651864"/>
                </a:lnTo>
                <a:lnTo>
                  <a:pt x="165685" y="2656908"/>
                </a:lnTo>
                <a:cubicBezTo>
                  <a:pt x="151333" y="2672373"/>
                  <a:pt x="140030" y="2688454"/>
                  <a:pt x="123331" y="2702624"/>
                </a:cubicBezTo>
                <a:cubicBezTo>
                  <a:pt x="110580" y="2714220"/>
                  <a:pt x="116382" y="2701795"/>
                  <a:pt x="125060" y="2686363"/>
                </a:cubicBezTo>
                <a:lnTo>
                  <a:pt x="127236" y="2682614"/>
                </a:lnTo>
                <a:lnTo>
                  <a:pt x="139258" y="2665222"/>
                </a:lnTo>
                <a:cubicBezTo>
                  <a:pt x="139258" y="2665222"/>
                  <a:pt x="166468" y="2636666"/>
                  <a:pt x="157352" y="2632672"/>
                </a:cubicBezTo>
                <a:cubicBezTo>
                  <a:pt x="154222" y="2633182"/>
                  <a:pt x="145306" y="2645895"/>
                  <a:pt x="136898" y="2658663"/>
                </a:cubicBezTo>
                <a:lnTo>
                  <a:pt x="136133" y="2659843"/>
                </a:lnTo>
                <a:lnTo>
                  <a:pt x="135074" y="2660895"/>
                </a:lnTo>
                <a:cubicBezTo>
                  <a:pt x="130532" y="2665475"/>
                  <a:pt x="125880" y="2670365"/>
                  <a:pt x="125440" y="2671610"/>
                </a:cubicBezTo>
                <a:cubicBezTo>
                  <a:pt x="119272" y="2681102"/>
                  <a:pt x="117845" y="2679195"/>
                  <a:pt x="118621" y="2674042"/>
                </a:cubicBezTo>
                <a:lnTo>
                  <a:pt x="119478" y="2670899"/>
                </a:lnTo>
                <a:lnTo>
                  <a:pt x="176385" y="2593604"/>
                </a:lnTo>
                <a:cubicBezTo>
                  <a:pt x="176385" y="2593604"/>
                  <a:pt x="200619" y="2560646"/>
                  <a:pt x="192526" y="2562910"/>
                </a:cubicBezTo>
                <a:cubicBezTo>
                  <a:pt x="185553" y="2567624"/>
                  <a:pt x="175978" y="2587465"/>
                  <a:pt x="168293" y="2595868"/>
                </a:cubicBezTo>
                <a:cubicBezTo>
                  <a:pt x="171594" y="2593635"/>
                  <a:pt x="157355" y="2614390"/>
                  <a:pt x="148042" y="2621965"/>
                </a:cubicBezTo>
                <a:lnTo>
                  <a:pt x="142767" y="2623387"/>
                </a:lnTo>
                <a:lnTo>
                  <a:pt x="150404" y="2611387"/>
                </a:lnTo>
                <a:cubicBezTo>
                  <a:pt x="176168" y="2576112"/>
                  <a:pt x="212966" y="2535289"/>
                  <a:pt x="226954" y="2507667"/>
                </a:cubicBezTo>
                <a:cubicBezTo>
                  <a:pt x="238411" y="2483233"/>
                  <a:pt x="238714" y="2474466"/>
                  <a:pt x="226528" y="2493037"/>
                </a:cubicBezTo>
                <a:cubicBezTo>
                  <a:pt x="212174" y="2508503"/>
                  <a:pt x="162731" y="2583467"/>
                  <a:pt x="154543" y="2589441"/>
                </a:cubicBezTo>
                <a:lnTo>
                  <a:pt x="153732" y="2588293"/>
                </a:lnTo>
                <a:lnTo>
                  <a:pt x="153977" y="2587951"/>
                </a:lnTo>
                <a:cubicBezTo>
                  <a:pt x="164404" y="2572768"/>
                  <a:pt x="174065" y="2557747"/>
                  <a:pt x="182322" y="2543074"/>
                </a:cubicBezTo>
                <a:cubicBezTo>
                  <a:pt x="170491" y="2556020"/>
                  <a:pt x="158699" y="2570608"/>
                  <a:pt x="146923" y="2586180"/>
                </a:cubicBezTo>
                <a:lnTo>
                  <a:pt x="125349" y="2616120"/>
                </a:lnTo>
                <a:lnTo>
                  <a:pt x="124786" y="2616733"/>
                </a:lnTo>
                <a:cubicBezTo>
                  <a:pt x="142398" y="2590745"/>
                  <a:pt x="156181" y="2561065"/>
                  <a:pt x="161466" y="2554061"/>
                </a:cubicBezTo>
                <a:cubicBezTo>
                  <a:pt x="166602" y="2547474"/>
                  <a:pt x="191531" y="2510067"/>
                  <a:pt x="171158" y="2534610"/>
                </a:cubicBezTo>
                <a:cubicBezTo>
                  <a:pt x="164112" y="2546592"/>
                  <a:pt x="155301" y="2563555"/>
                  <a:pt x="147110" y="2569529"/>
                </a:cubicBezTo>
                <a:cubicBezTo>
                  <a:pt x="142857" y="2573626"/>
                  <a:pt x="131596" y="2572439"/>
                  <a:pt x="131596" y="2572439"/>
                </a:cubicBezTo>
                <a:cubicBezTo>
                  <a:pt x="122940" y="2581052"/>
                  <a:pt x="118382" y="2593915"/>
                  <a:pt x="112217" y="2603409"/>
                </a:cubicBezTo>
                <a:cubicBezTo>
                  <a:pt x="107963" y="2607507"/>
                  <a:pt x="95520" y="2617576"/>
                  <a:pt x="98011" y="2618460"/>
                </a:cubicBezTo>
                <a:cubicBezTo>
                  <a:pt x="95520" y="2617576"/>
                  <a:pt x="95674" y="2609226"/>
                  <a:pt x="94794" y="2611716"/>
                </a:cubicBezTo>
                <a:cubicBezTo>
                  <a:pt x="86750" y="2617274"/>
                  <a:pt x="81166" y="2633044"/>
                  <a:pt x="68253" y="2645752"/>
                </a:cubicBezTo>
                <a:cubicBezTo>
                  <a:pt x="63118" y="2652339"/>
                  <a:pt x="49065" y="2659038"/>
                  <a:pt x="44665" y="2663549"/>
                </a:cubicBezTo>
                <a:cubicBezTo>
                  <a:pt x="33828" y="2676995"/>
                  <a:pt x="39112" y="2669991"/>
                  <a:pt x="41758" y="2662521"/>
                </a:cubicBezTo>
                <a:cubicBezTo>
                  <a:pt x="53663" y="2628908"/>
                  <a:pt x="26357" y="2674348"/>
                  <a:pt x="10540" y="2686026"/>
                </a:cubicBezTo>
                <a:cubicBezTo>
                  <a:pt x="8818" y="2673740"/>
                  <a:pt x="24333" y="2670828"/>
                  <a:pt x="22142" y="2661178"/>
                </a:cubicBezTo>
                <a:lnTo>
                  <a:pt x="2652" y="2683234"/>
                </a:lnTo>
                <a:cubicBezTo>
                  <a:pt x="-8454" y="2673695"/>
                  <a:pt x="18813" y="2645519"/>
                  <a:pt x="20576" y="2640541"/>
                </a:cubicBezTo>
                <a:cubicBezTo>
                  <a:pt x="83648" y="2544247"/>
                  <a:pt x="161800" y="2438352"/>
                  <a:pt x="216943" y="2356531"/>
                </a:cubicBezTo>
                <a:cubicBezTo>
                  <a:pt x="192168" y="2385589"/>
                  <a:pt x="166511" y="2417135"/>
                  <a:pt x="142466" y="2452055"/>
                </a:cubicBezTo>
                <a:cubicBezTo>
                  <a:pt x="115926" y="2486092"/>
                  <a:pt x="93022" y="2527018"/>
                  <a:pt x="67252" y="2549651"/>
                </a:cubicBezTo>
                <a:cubicBezTo>
                  <a:pt x="63878" y="2551259"/>
                  <a:pt x="36613" y="2579432"/>
                  <a:pt x="36613" y="2579432"/>
                </a:cubicBezTo>
                <a:cubicBezTo>
                  <a:pt x="25353" y="2578246"/>
                  <a:pt x="37798" y="2568175"/>
                  <a:pt x="42932" y="2561588"/>
                </a:cubicBezTo>
                <a:cubicBezTo>
                  <a:pt x="35887" y="2573569"/>
                  <a:pt x="49099" y="2552096"/>
                  <a:pt x="60400" y="2536015"/>
                </a:cubicBezTo>
                <a:cubicBezTo>
                  <a:pt x="96312" y="2484748"/>
                  <a:pt x="140317" y="2425138"/>
                  <a:pt x="168620" y="2386123"/>
                </a:cubicBezTo>
                <a:cubicBezTo>
                  <a:pt x="362195" y="2109999"/>
                  <a:pt x="557078" y="1846011"/>
                  <a:pt x="731657" y="1557558"/>
                </a:cubicBezTo>
                <a:cubicBezTo>
                  <a:pt x="775238" y="1483319"/>
                  <a:pt x="815750" y="1401922"/>
                  <a:pt x="857720" y="1324310"/>
                </a:cubicBezTo>
                <a:cubicBezTo>
                  <a:pt x="965746" y="1124841"/>
                  <a:pt x="1075223" y="914677"/>
                  <a:pt x="1169381" y="681806"/>
                </a:cubicBezTo>
                <a:cubicBezTo>
                  <a:pt x="1224483" y="542056"/>
                  <a:pt x="1285024" y="386953"/>
                  <a:pt x="1319631" y="248353"/>
                </a:cubicBezTo>
                <a:cubicBezTo>
                  <a:pt x="1322578" y="232115"/>
                  <a:pt x="1337929" y="147878"/>
                  <a:pt x="1346699" y="148183"/>
                </a:cubicBezTo>
                <a:cubicBezTo>
                  <a:pt x="1351680" y="149947"/>
                  <a:pt x="1356164" y="186096"/>
                  <a:pt x="1356164" y="186096"/>
                </a:cubicBezTo>
                <a:cubicBezTo>
                  <a:pt x="1355395" y="197500"/>
                  <a:pt x="1351564" y="216226"/>
                  <a:pt x="1347589" y="235369"/>
                </a:cubicBezTo>
                <a:cubicBezTo>
                  <a:pt x="1339161" y="284228"/>
                  <a:pt x="1318870" y="349435"/>
                  <a:pt x="1303134" y="401774"/>
                </a:cubicBezTo>
                <a:cubicBezTo>
                  <a:pt x="1258107" y="553966"/>
                  <a:pt x="1206567" y="674427"/>
                  <a:pt x="1154879" y="795300"/>
                </a:cubicBezTo>
                <a:cubicBezTo>
                  <a:pt x="1148558" y="813145"/>
                  <a:pt x="1102722" y="918813"/>
                  <a:pt x="1112564" y="898944"/>
                </a:cubicBezTo>
                <a:cubicBezTo>
                  <a:pt x="1120493" y="884472"/>
                  <a:pt x="1116818" y="894847"/>
                  <a:pt x="1122256" y="879492"/>
                </a:cubicBezTo>
                <a:cubicBezTo>
                  <a:pt x="1208714" y="701342"/>
                  <a:pt x="1297776" y="457790"/>
                  <a:pt x="1351345" y="265657"/>
                </a:cubicBezTo>
                <a:cubicBezTo>
                  <a:pt x="1362524" y="226179"/>
                  <a:pt x="1360832" y="182146"/>
                  <a:pt x="1382816" y="160974"/>
                </a:cubicBezTo>
                <a:cubicBezTo>
                  <a:pt x="1386187" y="159366"/>
                  <a:pt x="1391471" y="152362"/>
                  <a:pt x="1392353" y="149874"/>
                </a:cubicBezTo>
                <a:cubicBezTo>
                  <a:pt x="1391471" y="152362"/>
                  <a:pt x="1408015" y="146546"/>
                  <a:pt x="1406406" y="143175"/>
                </a:cubicBezTo>
                <a:cubicBezTo>
                  <a:pt x="1410506" y="147428"/>
                  <a:pt x="1405223" y="154431"/>
                  <a:pt x="1405949" y="160294"/>
                </a:cubicBezTo>
                <a:cubicBezTo>
                  <a:pt x="1405648" y="169061"/>
                  <a:pt x="1410162" y="173463"/>
                  <a:pt x="1411771" y="176834"/>
                </a:cubicBezTo>
                <a:cubicBezTo>
                  <a:pt x="1408521" y="201837"/>
                  <a:pt x="1416026" y="172737"/>
                  <a:pt x="1418973" y="156499"/>
                </a:cubicBezTo>
                <a:lnTo>
                  <a:pt x="1418051" y="165011"/>
                </a:lnTo>
                <a:lnTo>
                  <a:pt x="1420233" y="152944"/>
                </a:lnTo>
                <a:lnTo>
                  <a:pt x="1418973" y="156499"/>
                </a:lnTo>
                <a:cubicBezTo>
                  <a:pt x="1419123" y="152116"/>
                  <a:pt x="1419495" y="147110"/>
                  <a:pt x="1420140" y="143311"/>
                </a:cubicBezTo>
                <a:lnTo>
                  <a:pt x="1421504" y="140416"/>
                </a:lnTo>
                <a:lnTo>
                  <a:pt x="1421911" y="134287"/>
                </a:lnTo>
                <a:cubicBezTo>
                  <a:pt x="1422205" y="129494"/>
                  <a:pt x="1422612" y="124846"/>
                  <a:pt x="1423572" y="120392"/>
                </a:cubicBezTo>
                <a:lnTo>
                  <a:pt x="1425942" y="113045"/>
                </a:lnTo>
                <a:lnTo>
                  <a:pt x="1427063" y="114024"/>
                </a:lnTo>
                <a:cubicBezTo>
                  <a:pt x="1424331" y="129093"/>
                  <a:pt x="1422432" y="141856"/>
                  <a:pt x="1426533" y="124289"/>
                </a:cubicBezTo>
                <a:lnTo>
                  <a:pt x="1428639" y="114677"/>
                </a:lnTo>
                <a:lnTo>
                  <a:pt x="1428646" y="114680"/>
                </a:lnTo>
                <a:lnTo>
                  <a:pt x="1428656" y="114599"/>
                </a:lnTo>
                <a:lnTo>
                  <a:pt x="1432825" y="95571"/>
                </a:lnTo>
                <a:cubicBezTo>
                  <a:pt x="1431950" y="97566"/>
                  <a:pt x="1430592" y="102441"/>
                  <a:pt x="1429608" y="106770"/>
                </a:cubicBezTo>
                <a:lnTo>
                  <a:pt x="1428656" y="114599"/>
                </a:lnTo>
                <a:lnTo>
                  <a:pt x="1428639" y="114677"/>
                </a:lnTo>
                <a:lnTo>
                  <a:pt x="1427063" y="114024"/>
                </a:lnTo>
                <a:cubicBezTo>
                  <a:pt x="1429267" y="102615"/>
                  <a:pt x="1432402" y="89767"/>
                  <a:pt x="1433660" y="89377"/>
                </a:cubicBezTo>
                <a:cubicBezTo>
                  <a:pt x="1432402" y="89767"/>
                  <a:pt x="1434084" y="95181"/>
                  <a:pt x="1434084" y="95181"/>
                </a:cubicBezTo>
                <a:cubicBezTo>
                  <a:pt x="1435059" y="98326"/>
                  <a:pt x="1436599" y="94400"/>
                  <a:pt x="1437952" y="98769"/>
                </a:cubicBezTo>
                <a:cubicBezTo>
                  <a:pt x="1437672" y="102303"/>
                  <a:pt x="1436400" y="112275"/>
                  <a:pt x="1435891" y="119519"/>
                </a:cubicBezTo>
                <a:cubicBezTo>
                  <a:pt x="1433287" y="141107"/>
                  <a:pt x="1430593" y="164448"/>
                  <a:pt x="1427320" y="187682"/>
                </a:cubicBezTo>
                <a:lnTo>
                  <a:pt x="1426700" y="191166"/>
                </a:lnTo>
                <a:lnTo>
                  <a:pt x="1426709" y="191298"/>
                </a:lnTo>
                <a:cubicBezTo>
                  <a:pt x="1426864" y="198031"/>
                  <a:pt x="1426499" y="203185"/>
                  <a:pt x="1425178" y="204937"/>
                </a:cubicBezTo>
                <a:lnTo>
                  <a:pt x="1423075" y="211476"/>
                </a:lnTo>
                <a:lnTo>
                  <a:pt x="1417731" y="241435"/>
                </a:lnTo>
                <a:lnTo>
                  <a:pt x="1423364" y="223910"/>
                </a:lnTo>
                <a:cubicBezTo>
                  <a:pt x="1425018" y="217257"/>
                  <a:pt x="1425831" y="211005"/>
                  <a:pt x="1425178" y="204937"/>
                </a:cubicBezTo>
                <a:lnTo>
                  <a:pt x="1428521" y="198025"/>
                </a:lnTo>
                <a:lnTo>
                  <a:pt x="1431604" y="180200"/>
                </a:lnTo>
                <a:cubicBezTo>
                  <a:pt x="1434889" y="157561"/>
                  <a:pt x="1437827" y="135007"/>
                  <a:pt x="1441642" y="110647"/>
                </a:cubicBezTo>
                <a:cubicBezTo>
                  <a:pt x="1442815" y="95919"/>
                  <a:pt x="1444465" y="87172"/>
                  <a:pt x="1447826" y="70613"/>
                </a:cubicBezTo>
                <a:cubicBezTo>
                  <a:pt x="1450735" y="61476"/>
                  <a:pt x="1451273" y="68394"/>
                  <a:pt x="1449887" y="77253"/>
                </a:cubicBezTo>
                <a:cubicBezTo>
                  <a:pt x="1449606" y="80787"/>
                  <a:pt x="1448139" y="81242"/>
                  <a:pt x="1448887" y="88098"/>
                </a:cubicBezTo>
                <a:cubicBezTo>
                  <a:pt x="1453182" y="97489"/>
                  <a:pt x="1450143" y="115096"/>
                  <a:pt x="1448971" y="129824"/>
                </a:cubicBezTo>
                <a:cubicBezTo>
                  <a:pt x="1447118" y="149025"/>
                  <a:pt x="1444689" y="168130"/>
                  <a:pt x="1441730" y="187118"/>
                </a:cubicBezTo>
                <a:lnTo>
                  <a:pt x="1441285" y="189525"/>
                </a:lnTo>
                <a:lnTo>
                  <a:pt x="1441608" y="190204"/>
                </a:lnTo>
                <a:lnTo>
                  <a:pt x="1443147" y="195809"/>
                </a:lnTo>
                <a:lnTo>
                  <a:pt x="1444425" y="188741"/>
                </a:lnTo>
                <a:cubicBezTo>
                  <a:pt x="1448185" y="165788"/>
                  <a:pt x="1451803" y="143022"/>
                  <a:pt x="1456131" y="120322"/>
                </a:cubicBezTo>
                <a:cubicBezTo>
                  <a:pt x="1455659" y="139528"/>
                  <a:pt x="1454706" y="159405"/>
                  <a:pt x="1452571" y="179461"/>
                </a:cubicBezTo>
                <a:lnTo>
                  <a:pt x="1450181" y="196732"/>
                </a:lnTo>
                <a:lnTo>
                  <a:pt x="1451986" y="193881"/>
                </a:lnTo>
                <a:lnTo>
                  <a:pt x="1452156" y="193730"/>
                </a:lnTo>
                <a:lnTo>
                  <a:pt x="1455589" y="169284"/>
                </a:lnTo>
                <a:lnTo>
                  <a:pt x="1462171" y="124669"/>
                </a:lnTo>
                <a:lnTo>
                  <a:pt x="1462099" y="124744"/>
                </a:lnTo>
                <a:cubicBezTo>
                  <a:pt x="1458268" y="126426"/>
                  <a:pt x="1453359" y="123636"/>
                  <a:pt x="1460446" y="113275"/>
                </a:cubicBezTo>
                <a:lnTo>
                  <a:pt x="1462938" y="114156"/>
                </a:lnTo>
                <a:cubicBezTo>
                  <a:pt x="1465493" y="117163"/>
                  <a:pt x="1465827" y="119762"/>
                  <a:pt x="1465089" y="121684"/>
                </a:cubicBezTo>
                <a:lnTo>
                  <a:pt x="1462541" y="124291"/>
                </a:lnTo>
                <a:lnTo>
                  <a:pt x="1458816" y="168759"/>
                </a:lnTo>
                <a:lnTo>
                  <a:pt x="1455953" y="190349"/>
                </a:lnTo>
                <a:lnTo>
                  <a:pt x="1457615" y="188868"/>
                </a:lnTo>
                <a:cubicBezTo>
                  <a:pt x="1458771" y="188578"/>
                  <a:pt x="1459174" y="189421"/>
                  <a:pt x="1458732" y="190664"/>
                </a:cubicBezTo>
                <a:cubicBezTo>
                  <a:pt x="1466195" y="178828"/>
                  <a:pt x="1460830" y="145170"/>
                  <a:pt x="1467720" y="141538"/>
                </a:cubicBezTo>
                <a:lnTo>
                  <a:pt x="1469509" y="142773"/>
                </a:lnTo>
                <a:lnTo>
                  <a:pt x="1472163" y="126074"/>
                </a:lnTo>
                <a:lnTo>
                  <a:pt x="1472316" y="124185"/>
                </a:lnTo>
                <a:lnTo>
                  <a:pt x="1472948" y="123494"/>
                </a:lnTo>
                <a:lnTo>
                  <a:pt x="1475801" y="117788"/>
                </a:lnTo>
                <a:lnTo>
                  <a:pt x="1475723" y="119030"/>
                </a:lnTo>
                <a:lnTo>
                  <a:pt x="1472184" y="149037"/>
                </a:lnTo>
                <a:lnTo>
                  <a:pt x="1472776" y="152451"/>
                </a:lnTo>
                <a:cubicBezTo>
                  <a:pt x="1473632" y="166444"/>
                  <a:pt x="1470706" y="188967"/>
                  <a:pt x="1471513" y="190566"/>
                </a:cubicBezTo>
                <a:lnTo>
                  <a:pt x="1472148" y="189144"/>
                </a:lnTo>
                <a:lnTo>
                  <a:pt x="1480408" y="127464"/>
                </a:lnTo>
                <a:lnTo>
                  <a:pt x="1480446" y="127166"/>
                </a:lnTo>
                <a:lnTo>
                  <a:pt x="1482983" y="120022"/>
                </a:lnTo>
                <a:cubicBezTo>
                  <a:pt x="1483705" y="117762"/>
                  <a:pt x="1484024" y="116392"/>
                  <a:pt x="1483640" y="116748"/>
                </a:cubicBezTo>
                <a:cubicBezTo>
                  <a:pt x="1486703" y="115202"/>
                  <a:pt x="1491494" y="117434"/>
                  <a:pt x="1488155" y="120526"/>
                </a:cubicBezTo>
                <a:cubicBezTo>
                  <a:pt x="1493035" y="116007"/>
                  <a:pt x="1488137" y="121832"/>
                  <a:pt x="1491549" y="113295"/>
                </a:cubicBezTo>
                <a:cubicBezTo>
                  <a:pt x="1496262" y="102263"/>
                  <a:pt x="1496155" y="110321"/>
                  <a:pt x="1496155" y="110321"/>
                </a:cubicBezTo>
                <a:cubicBezTo>
                  <a:pt x="1496083" y="115766"/>
                  <a:pt x="1489824" y="128444"/>
                  <a:pt x="1489789" y="131057"/>
                </a:cubicBezTo>
                <a:cubicBezTo>
                  <a:pt x="1489789" y="131057"/>
                  <a:pt x="1492820" y="132121"/>
                  <a:pt x="1495847" y="133406"/>
                </a:cubicBezTo>
                <a:cubicBezTo>
                  <a:pt x="1494272" y="137447"/>
                  <a:pt x="1491133" y="144439"/>
                  <a:pt x="1491133" y="144439"/>
                </a:cubicBezTo>
                <a:cubicBezTo>
                  <a:pt x="1494126" y="148334"/>
                  <a:pt x="1495777" y="138632"/>
                  <a:pt x="1495777" y="138632"/>
                </a:cubicBezTo>
                <a:lnTo>
                  <a:pt x="1497939" y="135642"/>
                </a:lnTo>
                <a:lnTo>
                  <a:pt x="1499347" y="129837"/>
                </a:lnTo>
                <a:lnTo>
                  <a:pt x="1499970" y="132836"/>
                </a:lnTo>
                <a:lnTo>
                  <a:pt x="1504080" y="127154"/>
                </a:lnTo>
                <a:cubicBezTo>
                  <a:pt x="1507089" y="122728"/>
                  <a:pt x="1509487" y="118841"/>
                  <a:pt x="1508726" y="118901"/>
                </a:cubicBezTo>
                <a:cubicBezTo>
                  <a:pt x="1513280" y="119847"/>
                  <a:pt x="1507077" y="128385"/>
                  <a:pt x="1503667" y="136704"/>
                </a:cubicBezTo>
                <a:lnTo>
                  <a:pt x="1501935" y="142291"/>
                </a:lnTo>
                <a:lnTo>
                  <a:pt x="1501968" y="142459"/>
                </a:lnTo>
                <a:cubicBezTo>
                  <a:pt x="1501959" y="146775"/>
                  <a:pt x="1501227" y="150487"/>
                  <a:pt x="1500190" y="153871"/>
                </a:cubicBezTo>
                <a:lnTo>
                  <a:pt x="1499469" y="155750"/>
                </a:lnTo>
                <a:lnTo>
                  <a:pt x="1501925" y="153158"/>
                </a:lnTo>
                <a:cubicBezTo>
                  <a:pt x="1505045" y="147473"/>
                  <a:pt x="1506896" y="141888"/>
                  <a:pt x="1510033" y="134897"/>
                </a:cubicBezTo>
                <a:cubicBezTo>
                  <a:pt x="1512914" y="128250"/>
                  <a:pt x="1515264" y="123088"/>
                  <a:pt x="1517325" y="118711"/>
                </a:cubicBezTo>
                <a:lnTo>
                  <a:pt x="1522231" y="108550"/>
                </a:lnTo>
                <a:lnTo>
                  <a:pt x="1521741" y="111833"/>
                </a:lnTo>
                <a:lnTo>
                  <a:pt x="1519218" y="135690"/>
                </a:lnTo>
                <a:lnTo>
                  <a:pt x="1516202" y="147897"/>
                </a:lnTo>
                <a:cubicBezTo>
                  <a:pt x="1513690" y="155491"/>
                  <a:pt x="1515318" y="152319"/>
                  <a:pt x="1517954" y="147377"/>
                </a:cubicBezTo>
                <a:lnTo>
                  <a:pt x="1517989" y="147316"/>
                </a:lnTo>
                <a:lnTo>
                  <a:pt x="1517881" y="148345"/>
                </a:lnTo>
                <a:cubicBezTo>
                  <a:pt x="1516389" y="160660"/>
                  <a:pt x="1514631" y="173319"/>
                  <a:pt x="1512424" y="186933"/>
                </a:cubicBezTo>
                <a:cubicBezTo>
                  <a:pt x="1512802" y="188155"/>
                  <a:pt x="1509991" y="202052"/>
                  <a:pt x="1512507" y="201271"/>
                </a:cubicBezTo>
                <a:cubicBezTo>
                  <a:pt x="1515233" y="200425"/>
                  <a:pt x="1515219" y="182617"/>
                  <a:pt x="1515711" y="179017"/>
                </a:cubicBezTo>
                <a:lnTo>
                  <a:pt x="1520921" y="142149"/>
                </a:lnTo>
                <a:lnTo>
                  <a:pt x="1522268" y="139770"/>
                </a:lnTo>
                <a:cubicBezTo>
                  <a:pt x="1523698" y="137542"/>
                  <a:pt x="1524987" y="136001"/>
                  <a:pt x="1525744" y="136266"/>
                </a:cubicBezTo>
                <a:cubicBezTo>
                  <a:pt x="1529047" y="136004"/>
                  <a:pt x="1510926" y="182035"/>
                  <a:pt x="1520757" y="167770"/>
                </a:cubicBezTo>
                <a:cubicBezTo>
                  <a:pt x="1522337" y="163512"/>
                  <a:pt x="1533600" y="136951"/>
                  <a:pt x="1536648" y="136710"/>
                </a:cubicBezTo>
                <a:cubicBezTo>
                  <a:pt x="1538426" y="136569"/>
                  <a:pt x="1542869" y="145791"/>
                  <a:pt x="1542886" y="144485"/>
                </a:cubicBezTo>
                <a:cubicBezTo>
                  <a:pt x="1542869" y="145791"/>
                  <a:pt x="1542850" y="147099"/>
                  <a:pt x="1542834" y="148405"/>
                </a:cubicBezTo>
                <a:cubicBezTo>
                  <a:pt x="1546188" y="144225"/>
                  <a:pt x="1552772" y="126083"/>
                  <a:pt x="1549273" y="141153"/>
                </a:cubicBezTo>
                <a:cubicBezTo>
                  <a:pt x="1544230" y="157867"/>
                  <a:pt x="1552648" y="135448"/>
                  <a:pt x="1555804" y="127148"/>
                </a:cubicBezTo>
                <a:lnTo>
                  <a:pt x="1556555" y="125260"/>
                </a:lnTo>
                <a:lnTo>
                  <a:pt x="1549711" y="178998"/>
                </a:lnTo>
                <a:cubicBezTo>
                  <a:pt x="1549808" y="183755"/>
                  <a:pt x="1549952" y="193097"/>
                  <a:pt x="1552155" y="181687"/>
                </a:cubicBezTo>
                <a:cubicBezTo>
                  <a:pt x="1554692" y="166917"/>
                  <a:pt x="1555711" y="152428"/>
                  <a:pt x="1559778" y="138140"/>
                </a:cubicBezTo>
                <a:cubicBezTo>
                  <a:pt x="1559970" y="144307"/>
                  <a:pt x="1559652" y="150320"/>
                  <a:pt x="1559079" y="156255"/>
                </a:cubicBezTo>
                <a:lnTo>
                  <a:pt x="1557392" y="169536"/>
                </a:lnTo>
                <a:lnTo>
                  <a:pt x="1556730" y="171673"/>
                </a:lnTo>
                <a:cubicBezTo>
                  <a:pt x="1555072" y="177188"/>
                  <a:pt x="1554543" y="179921"/>
                  <a:pt x="1554707" y="180918"/>
                </a:cubicBezTo>
                <a:lnTo>
                  <a:pt x="1556025" y="180194"/>
                </a:lnTo>
                <a:lnTo>
                  <a:pt x="1554556" y="191584"/>
                </a:lnTo>
                <a:cubicBezTo>
                  <a:pt x="1553955" y="197527"/>
                  <a:pt x="1553599" y="203552"/>
                  <a:pt x="1553736" y="209732"/>
                </a:cubicBezTo>
                <a:lnTo>
                  <a:pt x="1555611" y="198737"/>
                </a:lnTo>
                <a:lnTo>
                  <a:pt x="1559512" y="175855"/>
                </a:lnTo>
                <a:lnTo>
                  <a:pt x="1560510" y="174403"/>
                </a:lnTo>
                <a:cubicBezTo>
                  <a:pt x="1561696" y="172627"/>
                  <a:pt x="1562698" y="171201"/>
                  <a:pt x="1563079" y="171172"/>
                </a:cubicBezTo>
                <a:cubicBezTo>
                  <a:pt x="1564603" y="171051"/>
                  <a:pt x="1556442" y="193234"/>
                  <a:pt x="1556370" y="198678"/>
                </a:cubicBezTo>
                <a:cubicBezTo>
                  <a:pt x="1561286" y="191547"/>
                  <a:pt x="1559816" y="187528"/>
                  <a:pt x="1564513" y="177802"/>
                </a:cubicBezTo>
                <a:cubicBezTo>
                  <a:pt x="1564513" y="177802"/>
                  <a:pt x="1571133" y="157047"/>
                  <a:pt x="1572656" y="156928"/>
                </a:cubicBezTo>
                <a:lnTo>
                  <a:pt x="1573964" y="172922"/>
                </a:lnTo>
                <a:cubicBezTo>
                  <a:pt x="1575488" y="172802"/>
                  <a:pt x="1598285" y="118573"/>
                  <a:pt x="1590072" y="144675"/>
                </a:cubicBezTo>
                <a:cubicBezTo>
                  <a:pt x="1583778" y="159963"/>
                  <a:pt x="1580314" y="172420"/>
                  <a:pt x="1578610" y="186044"/>
                </a:cubicBezTo>
                <a:cubicBezTo>
                  <a:pt x="1576957" y="195746"/>
                  <a:pt x="1570536" y="201692"/>
                  <a:pt x="1570392" y="212363"/>
                </a:cubicBezTo>
                <a:lnTo>
                  <a:pt x="1569349" y="212445"/>
                </a:lnTo>
                <a:lnTo>
                  <a:pt x="1569155" y="212460"/>
                </a:lnTo>
                <a:cubicBezTo>
                  <a:pt x="1568949" y="212478"/>
                  <a:pt x="1568846" y="212485"/>
                  <a:pt x="1568999" y="212473"/>
                </a:cubicBezTo>
                <a:lnTo>
                  <a:pt x="1569349" y="212445"/>
                </a:lnTo>
                <a:lnTo>
                  <a:pt x="1569929" y="212401"/>
                </a:lnTo>
                <a:cubicBezTo>
                  <a:pt x="1570187" y="212379"/>
                  <a:pt x="1570392" y="212363"/>
                  <a:pt x="1570392" y="212363"/>
                </a:cubicBezTo>
                <a:cubicBezTo>
                  <a:pt x="1578283" y="210434"/>
                  <a:pt x="1578627" y="184738"/>
                  <a:pt x="1583487" y="181743"/>
                </a:cubicBezTo>
                <a:cubicBezTo>
                  <a:pt x="1583491" y="181362"/>
                  <a:pt x="1583987" y="181132"/>
                  <a:pt x="1584726" y="181022"/>
                </a:cubicBezTo>
                <a:lnTo>
                  <a:pt x="1586760" y="181023"/>
                </a:lnTo>
                <a:lnTo>
                  <a:pt x="1590697" y="154326"/>
                </a:lnTo>
                <a:lnTo>
                  <a:pt x="1593005" y="157779"/>
                </a:lnTo>
                <a:lnTo>
                  <a:pt x="1591505" y="179669"/>
                </a:lnTo>
                <a:lnTo>
                  <a:pt x="1591338" y="180887"/>
                </a:lnTo>
                <a:lnTo>
                  <a:pt x="1591256" y="182367"/>
                </a:lnTo>
                <a:lnTo>
                  <a:pt x="1591341" y="182426"/>
                </a:lnTo>
                <a:cubicBezTo>
                  <a:pt x="1596022" y="174008"/>
                  <a:pt x="1594626" y="164547"/>
                  <a:pt x="1599288" y="157435"/>
                </a:cubicBezTo>
                <a:cubicBezTo>
                  <a:pt x="1601101" y="154681"/>
                  <a:pt x="1602624" y="154559"/>
                  <a:pt x="1605691" y="153013"/>
                </a:cubicBezTo>
                <a:cubicBezTo>
                  <a:pt x="1612111" y="147068"/>
                  <a:pt x="1613759" y="137583"/>
                  <a:pt x="1617170" y="129047"/>
                </a:cubicBezTo>
                <a:cubicBezTo>
                  <a:pt x="1625278" y="111002"/>
                  <a:pt x="1628544" y="94428"/>
                  <a:pt x="1638154" y="77572"/>
                </a:cubicBezTo>
                <a:cubicBezTo>
                  <a:pt x="1633313" y="98186"/>
                  <a:pt x="1626784" y="112188"/>
                  <a:pt x="1621687" y="132824"/>
                </a:cubicBezTo>
                <a:cubicBezTo>
                  <a:pt x="1621615" y="138268"/>
                  <a:pt x="1616918" y="147994"/>
                  <a:pt x="1611931" y="160570"/>
                </a:cubicBezTo>
                <a:cubicBezTo>
                  <a:pt x="1610316" y="167442"/>
                  <a:pt x="1595644" y="202319"/>
                  <a:pt x="1608595" y="182371"/>
                </a:cubicBezTo>
                <a:cubicBezTo>
                  <a:pt x="1610175" y="178113"/>
                  <a:pt x="1618281" y="160068"/>
                  <a:pt x="1619841" y="157117"/>
                </a:cubicBezTo>
                <a:lnTo>
                  <a:pt x="1621764" y="156448"/>
                </a:lnTo>
                <a:lnTo>
                  <a:pt x="1620383" y="162368"/>
                </a:lnTo>
                <a:cubicBezTo>
                  <a:pt x="1612257" y="198089"/>
                  <a:pt x="1604965" y="235421"/>
                  <a:pt x="1617469" y="215729"/>
                </a:cubicBezTo>
                <a:cubicBezTo>
                  <a:pt x="1625604" y="206099"/>
                  <a:pt x="1631841" y="188675"/>
                  <a:pt x="1636596" y="171377"/>
                </a:cubicBezTo>
                <a:lnTo>
                  <a:pt x="1642579" y="146883"/>
                </a:lnTo>
                <a:lnTo>
                  <a:pt x="1649870" y="130835"/>
                </a:lnTo>
                <a:lnTo>
                  <a:pt x="1650439" y="129623"/>
                </a:lnTo>
                <a:lnTo>
                  <a:pt x="1649078" y="150455"/>
                </a:lnTo>
                <a:lnTo>
                  <a:pt x="1653657" y="123167"/>
                </a:lnTo>
                <a:lnTo>
                  <a:pt x="1657130" y="119440"/>
                </a:lnTo>
                <a:cubicBezTo>
                  <a:pt x="1659096" y="118285"/>
                  <a:pt x="1656104" y="125047"/>
                  <a:pt x="1654703" y="130216"/>
                </a:cubicBezTo>
                <a:lnTo>
                  <a:pt x="1662968" y="111778"/>
                </a:lnTo>
                <a:lnTo>
                  <a:pt x="1662335" y="122989"/>
                </a:lnTo>
                <a:cubicBezTo>
                  <a:pt x="1657063" y="167105"/>
                  <a:pt x="1638016" y="251645"/>
                  <a:pt x="1651992" y="188964"/>
                </a:cubicBezTo>
                <a:lnTo>
                  <a:pt x="1654163" y="180784"/>
                </a:lnTo>
                <a:lnTo>
                  <a:pt x="1653982" y="184226"/>
                </a:lnTo>
                <a:lnTo>
                  <a:pt x="1655206" y="183092"/>
                </a:lnTo>
                <a:lnTo>
                  <a:pt x="1656618" y="171564"/>
                </a:lnTo>
                <a:lnTo>
                  <a:pt x="1656584" y="171654"/>
                </a:lnTo>
                <a:lnTo>
                  <a:pt x="1677077" y="94410"/>
                </a:lnTo>
                <a:lnTo>
                  <a:pt x="1683770" y="63875"/>
                </a:lnTo>
                <a:lnTo>
                  <a:pt x="1690563" y="47762"/>
                </a:lnTo>
                <a:lnTo>
                  <a:pt x="1692831" y="43108"/>
                </a:lnTo>
                <a:lnTo>
                  <a:pt x="1692829" y="43409"/>
                </a:lnTo>
                <a:cubicBezTo>
                  <a:pt x="1692873" y="47992"/>
                  <a:pt x="1689185" y="63501"/>
                  <a:pt x="1689935" y="70356"/>
                </a:cubicBezTo>
                <a:cubicBezTo>
                  <a:pt x="1691387" y="79482"/>
                  <a:pt x="1693070" y="57508"/>
                  <a:pt x="1693676" y="55021"/>
                </a:cubicBezTo>
                <a:cubicBezTo>
                  <a:pt x="1694177" y="49791"/>
                  <a:pt x="1694671" y="45685"/>
                  <a:pt x="1695172" y="42106"/>
                </a:cubicBezTo>
                <a:lnTo>
                  <a:pt x="1696061" y="36490"/>
                </a:lnTo>
                <a:lnTo>
                  <a:pt x="1704391" y="19419"/>
                </a:lnTo>
                <a:lnTo>
                  <a:pt x="1705642" y="20280"/>
                </a:lnTo>
                <a:cubicBezTo>
                  <a:pt x="1705326" y="20378"/>
                  <a:pt x="1705422" y="19533"/>
                  <a:pt x="1705773" y="18150"/>
                </a:cubicBezTo>
                <a:lnTo>
                  <a:pt x="1707072" y="13921"/>
                </a:lnTo>
                <a:lnTo>
                  <a:pt x="1712050" y="3722"/>
                </a:lnTo>
                <a:lnTo>
                  <a:pt x="1711062" y="16998"/>
                </a:lnTo>
                <a:lnTo>
                  <a:pt x="1707230" y="43501"/>
                </a:lnTo>
                <a:lnTo>
                  <a:pt x="1699027" y="62104"/>
                </a:lnTo>
                <a:cubicBezTo>
                  <a:pt x="1686814" y="90860"/>
                  <a:pt x="1675392" y="119772"/>
                  <a:pt x="1665607" y="149588"/>
                </a:cubicBezTo>
                <a:cubicBezTo>
                  <a:pt x="1664808" y="152370"/>
                  <a:pt x="1661155" y="160055"/>
                  <a:pt x="1658072" y="167531"/>
                </a:cubicBezTo>
                <a:lnTo>
                  <a:pt x="1657725" y="168498"/>
                </a:lnTo>
                <a:lnTo>
                  <a:pt x="1657835" y="179936"/>
                </a:lnTo>
                <a:lnTo>
                  <a:pt x="1660664" y="173352"/>
                </a:lnTo>
                <a:lnTo>
                  <a:pt x="1661265" y="168328"/>
                </a:lnTo>
                <a:lnTo>
                  <a:pt x="1663633" y="160982"/>
                </a:lnTo>
                <a:lnTo>
                  <a:pt x="1664755" y="161960"/>
                </a:lnTo>
                <a:lnTo>
                  <a:pt x="1664602" y="162828"/>
                </a:lnTo>
                <a:lnTo>
                  <a:pt x="1664848" y="162142"/>
                </a:lnTo>
                <a:lnTo>
                  <a:pt x="1664755" y="161960"/>
                </a:lnTo>
                <a:cubicBezTo>
                  <a:pt x="1666959" y="150550"/>
                  <a:pt x="1670093" y="137701"/>
                  <a:pt x="1671351" y="137312"/>
                </a:cubicBezTo>
                <a:cubicBezTo>
                  <a:pt x="1670724" y="137507"/>
                  <a:pt x="1670830" y="138959"/>
                  <a:pt x="1671094" y="140361"/>
                </a:cubicBezTo>
                <a:lnTo>
                  <a:pt x="1671483" y="142050"/>
                </a:lnTo>
                <a:lnTo>
                  <a:pt x="1673745" y="136544"/>
                </a:lnTo>
                <a:cubicBezTo>
                  <a:pt x="1677118" y="127059"/>
                  <a:pt x="1680268" y="115635"/>
                  <a:pt x="1684907" y="110210"/>
                </a:cubicBezTo>
                <a:cubicBezTo>
                  <a:pt x="1686449" y="108782"/>
                  <a:pt x="1689750" y="108523"/>
                  <a:pt x="1689767" y="107216"/>
                </a:cubicBezTo>
                <a:cubicBezTo>
                  <a:pt x="1692887" y="101531"/>
                  <a:pt x="1697946" y="83727"/>
                  <a:pt x="1702590" y="77922"/>
                </a:cubicBezTo>
                <a:lnTo>
                  <a:pt x="1703237" y="77585"/>
                </a:lnTo>
                <a:lnTo>
                  <a:pt x="1702300" y="87207"/>
                </a:lnTo>
                <a:cubicBezTo>
                  <a:pt x="1701689" y="93767"/>
                  <a:pt x="1701001" y="101093"/>
                  <a:pt x="1700043" y="110368"/>
                </a:cubicBezTo>
                <a:lnTo>
                  <a:pt x="1696832" y="129442"/>
                </a:lnTo>
                <a:lnTo>
                  <a:pt x="1694146" y="136086"/>
                </a:lnTo>
                <a:cubicBezTo>
                  <a:pt x="1692548" y="139974"/>
                  <a:pt x="1690566" y="144775"/>
                  <a:pt x="1688633" y="149483"/>
                </a:cubicBezTo>
                <a:lnTo>
                  <a:pt x="1688619" y="149513"/>
                </a:lnTo>
                <a:lnTo>
                  <a:pt x="1688672" y="154897"/>
                </a:lnTo>
                <a:lnTo>
                  <a:pt x="1687702" y="165950"/>
                </a:lnTo>
                <a:lnTo>
                  <a:pt x="1688618" y="165341"/>
                </a:lnTo>
                <a:lnTo>
                  <a:pt x="1689678" y="164444"/>
                </a:lnTo>
                <a:lnTo>
                  <a:pt x="1679539" y="200310"/>
                </a:lnTo>
                <a:cubicBezTo>
                  <a:pt x="1670642" y="230383"/>
                  <a:pt x="1663569" y="255581"/>
                  <a:pt x="1669991" y="261003"/>
                </a:cubicBezTo>
                <a:cubicBezTo>
                  <a:pt x="1676412" y="266426"/>
                  <a:pt x="1699857" y="178969"/>
                  <a:pt x="1694435" y="185388"/>
                </a:cubicBezTo>
                <a:cubicBezTo>
                  <a:pt x="1698777" y="166138"/>
                  <a:pt x="1718297" y="102864"/>
                  <a:pt x="1724717" y="108288"/>
                </a:cubicBezTo>
                <a:cubicBezTo>
                  <a:pt x="1732208" y="114614"/>
                  <a:pt x="1714684" y="201574"/>
                  <a:pt x="1709356" y="220910"/>
                </a:cubicBezTo>
                <a:cubicBezTo>
                  <a:pt x="1710354" y="232752"/>
                  <a:pt x="1675145" y="322195"/>
                  <a:pt x="1688974" y="332960"/>
                </a:cubicBezTo>
                <a:cubicBezTo>
                  <a:pt x="1694897" y="332460"/>
                  <a:pt x="1721689" y="213906"/>
                  <a:pt x="1716264" y="220329"/>
                </a:cubicBezTo>
                <a:cubicBezTo>
                  <a:pt x="1727610" y="213407"/>
                  <a:pt x="1747361" y="223671"/>
                  <a:pt x="1735612" y="237582"/>
                </a:cubicBezTo>
                <a:cubicBezTo>
                  <a:pt x="1752784" y="217251"/>
                  <a:pt x="1736109" y="243505"/>
                  <a:pt x="1745780" y="204919"/>
                </a:cubicBezTo>
                <a:cubicBezTo>
                  <a:pt x="1749205" y="192454"/>
                  <a:pt x="1751963" y="185388"/>
                  <a:pt x="1754178" y="181800"/>
                </a:cubicBezTo>
                <a:lnTo>
                  <a:pt x="1757247" y="180452"/>
                </a:lnTo>
                <a:lnTo>
                  <a:pt x="1756911" y="183626"/>
                </a:lnTo>
                <a:lnTo>
                  <a:pt x="1753895" y="195834"/>
                </a:lnTo>
                <a:cubicBezTo>
                  <a:pt x="1751383" y="203428"/>
                  <a:pt x="1753012" y="200254"/>
                  <a:pt x="1755647" y="195315"/>
                </a:cubicBezTo>
                <a:lnTo>
                  <a:pt x="1755682" y="195252"/>
                </a:lnTo>
                <a:lnTo>
                  <a:pt x="1755572" y="196282"/>
                </a:lnTo>
                <a:cubicBezTo>
                  <a:pt x="1754080" y="208596"/>
                  <a:pt x="1752323" y="221255"/>
                  <a:pt x="1750115" y="234868"/>
                </a:cubicBezTo>
                <a:cubicBezTo>
                  <a:pt x="1750304" y="235480"/>
                  <a:pt x="1749698" y="239260"/>
                  <a:pt x="1749356" y="242787"/>
                </a:cubicBezTo>
                <a:lnTo>
                  <a:pt x="1749259" y="245393"/>
                </a:lnTo>
                <a:lnTo>
                  <a:pt x="1750445" y="239884"/>
                </a:lnTo>
                <a:lnTo>
                  <a:pt x="1759300" y="179551"/>
                </a:lnTo>
                <a:lnTo>
                  <a:pt x="1759315" y="179596"/>
                </a:lnTo>
                <a:lnTo>
                  <a:pt x="1758233" y="192775"/>
                </a:lnTo>
                <a:lnTo>
                  <a:pt x="1758613" y="190084"/>
                </a:lnTo>
                <a:lnTo>
                  <a:pt x="1759961" y="187706"/>
                </a:lnTo>
                <a:lnTo>
                  <a:pt x="1760710" y="186951"/>
                </a:lnTo>
                <a:lnTo>
                  <a:pt x="1760998" y="184266"/>
                </a:lnTo>
                <a:lnTo>
                  <a:pt x="1761855" y="186651"/>
                </a:lnTo>
                <a:cubicBezTo>
                  <a:pt x="1762358" y="189295"/>
                  <a:pt x="1762550" y="191577"/>
                  <a:pt x="1762550" y="191577"/>
                </a:cubicBezTo>
                <a:cubicBezTo>
                  <a:pt x="1764629" y="216253"/>
                  <a:pt x="1745596" y="273520"/>
                  <a:pt x="1746594" y="285363"/>
                </a:cubicBezTo>
                <a:cubicBezTo>
                  <a:pt x="1746594" y="285363"/>
                  <a:pt x="1758937" y="290288"/>
                  <a:pt x="1771364" y="296199"/>
                </a:cubicBezTo>
                <a:cubicBezTo>
                  <a:pt x="1766939" y="314463"/>
                  <a:pt x="1757672" y="346058"/>
                  <a:pt x="1757672" y="346058"/>
                </a:cubicBezTo>
                <a:cubicBezTo>
                  <a:pt x="1771098" y="363812"/>
                  <a:pt x="1773360" y="319886"/>
                  <a:pt x="1773360" y="319886"/>
                </a:cubicBezTo>
                <a:cubicBezTo>
                  <a:pt x="1784692" y="301039"/>
                  <a:pt x="1821482" y="230349"/>
                  <a:pt x="1815559" y="230848"/>
                </a:cubicBezTo>
                <a:cubicBezTo>
                  <a:pt x="1833825" y="235273"/>
                  <a:pt x="1813212" y="273787"/>
                  <a:pt x="1803459" y="311385"/>
                </a:cubicBezTo>
                <a:cubicBezTo>
                  <a:pt x="1799615" y="336560"/>
                  <a:pt x="1777750" y="442770"/>
                  <a:pt x="1803772" y="385909"/>
                </a:cubicBezTo>
                <a:cubicBezTo>
                  <a:pt x="1813538" y="360238"/>
                  <a:pt x="1818368" y="334980"/>
                  <a:pt x="1827636" y="303385"/>
                </a:cubicBezTo>
                <a:cubicBezTo>
                  <a:pt x="1836039" y="273353"/>
                  <a:pt x="1843021" y="250029"/>
                  <a:pt x="1849198" y="230249"/>
                </a:cubicBezTo>
                <a:lnTo>
                  <a:pt x="1856861" y="206509"/>
                </a:lnTo>
                <a:lnTo>
                  <a:pt x="1857534" y="205053"/>
                </a:lnTo>
                <a:cubicBezTo>
                  <a:pt x="1858304" y="204341"/>
                  <a:pt x="1859515" y="203917"/>
                  <a:pt x="1860533" y="203673"/>
                </a:cubicBezTo>
                <a:lnTo>
                  <a:pt x="1860675" y="203651"/>
                </a:lnTo>
                <a:lnTo>
                  <a:pt x="1861569" y="194479"/>
                </a:lnTo>
                <a:lnTo>
                  <a:pt x="1863220" y="188556"/>
                </a:lnTo>
                <a:lnTo>
                  <a:pt x="1867943" y="187676"/>
                </a:lnTo>
                <a:lnTo>
                  <a:pt x="1868795" y="187508"/>
                </a:lnTo>
                <a:lnTo>
                  <a:pt x="1870538" y="181185"/>
                </a:lnTo>
                <a:cubicBezTo>
                  <a:pt x="1873658" y="175500"/>
                  <a:pt x="1875362" y="161876"/>
                  <a:pt x="1880205" y="160188"/>
                </a:cubicBezTo>
                <a:cubicBezTo>
                  <a:pt x="1885047" y="158500"/>
                  <a:pt x="1875251" y="170153"/>
                  <a:pt x="1880132" y="165632"/>
                </a:cubicBezTo>
                <a:lnTo>
                  <a:pt x="1887584" y="155770"/>
                </a:lnTo>
                <a:lnTo>
                  <a:pt x="1885777" y="165847"/>
                </a:lnTo>
                <a:lnTo>
                  <a:pt x="1879218" y="184222"/>
                </a:lnTo>
                <a:lnTo>
                  <a:pt x="1878868" y="185539"/>
                </a:lnTo>
                <a:lnTo>
                  <a:pt x="1880501" y="185219"/>
                </a:lnTo>
                <a:lnTo>
                  <a:pt x="1882378" y="184805"/>
                </a:lnTo>
                <a:lnTo>
                  <a:pt x="1870884" y="248925"/>
                </a:lnTo>
                <a:cubicBezTo>
                  <a:pt x="1864988" y="289553"/>
                  <a:pt x="1860561" y="328442"/>
                  <a:pt x="1857465" y="362499"/>
                </a:cubicBezTo>
                <a:cubicBezTo>
                  <a:pt x="1844367" y="431194"/>
                  <a:pt x="1877484" y="305149"/>
                  <a:pt x="1889828" y="310074"/>
                </a:cubicBezTo>
                <a:cubicBezTo>
                  <a:pt x="1902657" y="308994"/>
                  <a:pt x="1851602" y="517062"/>
                  <a:pt x="1883952" y="452709"/>
                </a:cubicBezTo>
                <a:cubicBezTo>
                  <a:pt x="1888295" y="433456"/>
                  <a:pt x="1920924" y="313416"/>
                  <a:pt x="1932768" y="312419"/>
                </a:cubicBezTo>
                <a:cubicBezTo>
                  <a:pt x="1939677" y="311839"/>
                  <a:pt x="1961102" y="353767"/>
                  <a:pt x="1960603" y="347847"/>
                </a:cubicBezTo>
                <a:cubicBezTo>
                  <a:pt x="1961102" y="353767"/>
                  <a:pt x="1961602" y="359691"/>
                  <a:pt x="1962099" y="365610"/>
                </a:cubicBezTo>
                <a:cubicBezTo>
                  <a:pt x="1973435" y="346765"/>
                  <a:pt x="1991374" y="264741"/>
                  <a:pt x="1984198" y="332937"/>
                </a:cubicBezTo>
                <a:cubicBezTo>
                  <a:pt x="1971680" y="408539"/>
                  <a:pt x="1994950" y="307181"/>
                  <a:pt x="2003717" y="269664"/>
                </a:cubicBezTo>
                <a:lnTo>
                  <a:pt x="2012883" y="232939"/>
                </a:lnTo>
                <a:lnTo>
                  <a:pt x="2012032" y="241733"/>
                </a:lnTo>
                <a:lnTo>
                  <a:pt x="2014041" y="241930"/>
                </a:lnTo>
                <a:lnTo>
                  <a:pt x="2018706" y="209604"/>
                </a:lnTo>
                <a:lnTo>
                  <a:pt x="2033738" y="149370"/>
                </a:lnTo>
                <a:lnTo>
                  <a:pt x="2034802" y="158971"/>
                </a:lnTo>
                <a:lnTo>
                  <a:pt x="2039991" y="124313"/>
                </a:lnTo>
                <a:lnTo>
                  <a:pt x="2041077" y="119957"/>
                </a:lnTo>
                <a:lnTo>
                  <a:pt x="2037689" y="162610"/>
                </a:lnTo>
                <a:cubicBezTo>
                  <a:pt x="2035397" y="179936"/>
                  <a:pt x="2032702" y="197723"/>
                  <a:pt x="2031389" y="214219"/>
                </a:cubicBezTo>
                <a:cubicBezTo>
                  <a:pt x="2031086" y="215462"/>
                  <a:pt x="2030779" y="219100"/>
                  <a:pt x="2030888" y="222324"/>
                </a:cubicBezTo>
                <a:lnTo>
                  <a:pt x="2032805" y="227695"/>
                </a:lnTo>
                <a:lnTo>
                  <a:pt x="2032911" y="227788"/>
                </a:lnTo>
                <a:lnTo>
                  <a:pt x="2035372" y="212984"/>
                </a:lnTo>
                <a:cubicBezTo>
                  <a:pt x="2036545" y="198254"/>
                  <a:pt x="2038493" y="182326"/>
                  <a:pt x="2041249" y="168255"/>
                </a:cubicBezTo>
                <a:cubicBezTo>
                  <a:pt x="2040735" y="180290"/>
                  <a:pt x="2039400" y="193201"/>
                  <a:pt x="2037873" y="206603"/>
                </a:cubicBezTo>
                <a:lnTo>
                  <a:pt x="2037209" y="212647"/>
                </a:lnTo>
                <a:lnTo>
                  <a:pt x="2042123" y="183926"/>
                </a:lnTo>
                <a:cubicBezTo>
                  <a:pt x="2041537" y="207754"/>
                  <a:pt x="2040354" y="232419"/>
                  <a:pt x="2037707" y="257304"/>
                </a:cubicBezTo>
                <a:lnTo>
                  <a:pt x="2037427" y="259323"/>
                </a:lnTo>
                <a:lnTo>
                  <a:pt x="2027102" y="307391"/>
                </a:lnTo>
                <a:cubicBezTo>
                  <a:pt x="2024869" y="322365"/>
                  <a:pt x="2024730" y="333250"/>
                  <a:pt x="2028207" y="336186"/>
                </a:cubicBezTo>
                <a:cubicBezTo>
                  <a:pt x="2020716" y="329859"/>
                  <a:pt x="2057992" y="253163"/>
                  <a:pt x="2058990" y="265008"/>
                </a:cubicBezTo>
                <a:cubicBezTo>
                  <a:pt x="2064729" y="333109"/>
                  <a:pt x="2033863" y="403301"/>
                  <a:pt x="2026686" y="471497"/>
                </a:cubicBezTo>
                <a:cubicBezTo>
                  <a:pt x="2010244" y="571287"/>
                  <a:pt x="2045439" y="469917"/>
                  <a:pt x="2051360" y="469417"/>
                </a:cubicBezTo>
                <a:cubicBezTo>
                  <a:pt x="2057283" y="468918"/>
                  <a:pt x="2034919" y="569209"/>
                  <a:pt x="2036997" y="593883"/>
                </a:cubicBezTo>
                <a:cubicBezTo>
                  <a:pt x="2032555" y="594258"/>
                  <a:pt x="2030335" y="594444"/>
                  <a:pt x="2029503" y="594514"/>
                </a:cubicBezTo>
                <a:cubicBezTo>
                  <a:pt x="2027005" y="594725"/>
                  <a:pt x="2036997" y="593883"/>
                  <a:pt x="2036997" y="593883"/>
                </a:cubicBezTo>
                <a:cubicBezTo>
                  <a:pt x="2053173" y="561708"/>
                  <a:pt x="2045672" y="543452"/>
                  <a:pt x="2059862" y="499516"/>
                </a:cubicBezTo>
                <a:cubicBezTo>
                  <a:pt x="2059862" y="499516"/>
                  <a:pt x="2076802" y="405648"/>
                  <a:pt x="2082724" y="405149"/>
                </a:cubicBezTo>
                <a:lnTo>
                  <a:pt x="2094801" y="477687"/>
                </a:lnTo>
                <a:cubicBezTo>
                  <a:pt x="2100724" y="477187"/>
                  <a:pt x="2166554" y="232090"/>
                  <a:pt x="2145685" y="350144"/>
                </a:cubicBezTo>
                <a:lnTo>
                  <a:pt x="2139745" y="378811"/>
                </a:lnTo>
                <a:lnTo>
                  <a:pt x="2139152" y="379873"/>
                </a:lnTo>
                <a:lnTo>
                  <a:pt x="2138027" y="383147"/>
                </a:lnTo>
                <a:lnTo>
                  <a:pt x="2138119" y="383554"/>
                </a:lnTo>
                <a:lnTo>
                  <a:pt x="2138887" y="382960"/>
                </a:lnTo>
                <a:lnTo>
                  <a:pt x="2125721" y="446503"/>
                </a:lnTo>
                <a:cubicBezTo>
                  <a:pt x="2121328" y="476942"/>
                  <a:pt x="2119093" y="506454"/>
                  <a:pt x="2118709" y="537300"/>
                </a:cubicBezTo>
                <a:cubicBezTo>
                  <a:pt x="2116446" y="581226"/>
                  <a:pt x="2093849" y="607978"/>
                  <a:pt x="2097924" y="656340"/>
                </a:cubicBezTo>
                <a:cubicBezTo>
                  <a:pt x="2128024" y="647843"/>
                  <a:pt x="2118210" y="531377"/>
                  <a:pt x="2135966" y="517954"/>
                </a:cubicBezTo>
                <a:cubicBezTo>
                  <a:pt x="2135383" y="511045"/>
                  <a:pt x="2166566" y="515375"/>
                  <a:pt x="2167063" y="521297"/>
                </a:cubicBezTo>
                <a:cubicBezTo>
                  <a:pt x="2181752" y="483282"/>
                  <a:pt x="2172172" y="440355"/>
                  <a:pt x="2187359" y="408259"/>
                </a:cubicBezTo>
                <a:cubicBezTo>
                  <a:pt x="2193272" y="395836"/>
                  <a:pt x="2199194" y="395336"/>
                  <a:pt x="2210538" y="388415"/>
                </a:cubicBezTo>
                <a:cubicBezTo>
                  <a:pt x="2233135" y="361663"/>
                  <a:pt x="2235482" y="318723"/>
                  <a:pt x="2245152" y="280136"/>
                </a:cubicBezTo>
                <a:lnTo>
                  <a:pt x="2267707" y="183234"/>
                </a:lnTo>
                <a:lnTo>
                  <a:pt x="2273385" y="173911"/>
                </a:lnTo>
                <a:cubicBezTo>
                  <a:pt x="2279394" y="171818"/>
                  <a:pt x="2267239" y="186273"/>
                  <a:pt x="2273294" y="180667"/>
                </a:cubicBezTo>
                <a:cubicBezTo>
                  <a:pt x="2281263" y="173289"/>
                  <a:pt x="2291321" y="150899"/>
                  <a:pt x="2281195" y="178425"/>
                </a:cubicBezTo>
                <a:cubicBezTo>
                  <a:pt x="2274939" y="198892"/>
                  <a:pt x="2268840" y="207742"/>
                  <a:pt x="2264744" y="231551"/>
                </a:cubicBezTo>
                <a:cubicBezTo>
                  <a:pt x="2267015" y="229449"/>
                  <a:pt x="2270131" y="223787"/>
                  <a:pt x="2273343" y="217158"/>
                </a:cubicBezTo>
                <a:lnTo>
                  <a:pt x="2279266" y="204123"/>
                </a:lnTo>
                <a:lnTo>
                  <a:pt x="2274077" y="232070"/>
                </a:lnTo>
                <a:cubicBezTo>
                  <a:pt x="2270539" y="252589"/>
                  <a:pt x="2267253" y="274051"/>
                  <a:pt x="2264498" y="297393"/>
                </a:cubicBezTo>
                <a:cubicBezTo>
                  <a:pt x="2266577" y="322066"/>
                  <a:pt x="2252386" y="366005"/>
                  <a:pt x="2238290" y="422854"/>
                </a:cubicBezTo>
                <a:cubicBezTo>
                  <a:pt x="2234946" y="453950"/>
                  <a:pt x="2192562" y="611590"/>
                  <a:pt x="2234678" y="521564"/>
                </a:cubicBezTo>
                <a:cubicBezTo>
                  <a:pt x="2239022" y="502313"/>
                  <a:pt x="2262966" y="420776"/>
                  <a:pt x="2267807" y="407445"/>
                </a:cubicBezTo>
                <a:cubicBezTo>
                  <a:pt x="2273229" y="401025"/>
                  <a:pt x="2286063" y="399945"/>
                  <a:pt x="2286063" y="399945"/>
                </a:cubicBezTo>
                <a:cubicBezTo>
                  <a:pt x="2301250" y="367851"/>
                  <a:pt x="2304095" y="330835"/>
                  <a:pt x="2308425" y="299656"/>
                </a:cubicBezTo>
                <a:cubicBezTo>
                  <a:pt x="2315750" y="280401"/>
                  <a:pt x="2318012" y="240886"/>
                  <a:pt x="2326387" y="219167"/>
                </a:cubicBezTo>
                <a:lnTo>
                  <a:pt x="2336555" y="205663"/>
                </a:lnTo>
                <a:lnTo>
                  <a:pt x="2330610" y="220107"/>
                </a:lnTo>
                <a:lnTo>
                  <a:pt x="2330595" y="220144"/>
                </a:lnTo>
                <a:lnTo>
                  <a:pt x="2330660" y="226823"/>
                </a:lnTo>
                <a:lnTo>
                  <a:pt x="2329455" y="240541"/>
                </a:lnTo>
                <a:lnTo>
                  <a:pt x="2330593" y="239784"/>
                </a:lnTo>
                <a:cubicBezTo>
                  <a:pt x="2331637" y="239005"/>
                  <a:pt x="2332492" y="238282"/>
                  <a:pt x="2332971" y="237770"/>
                </a:cubicBezTo>
                <a:lnTo>
                  <a:pt x="2335333" y="232365"/>
                </a:lnTo>
                <a:lnTo>
                  <a:pt x="2339291" y="229463"/>
                </a:lnTo>
                <a:lnTo>
                  <a:pt x="2340420" y="227636"/>
                </a:lnTo>
                <a:lnTo>
                  <a:pt x="2339970" y="230406"/>
                </a:lnTo>
                <a:cubicBezTo>
                  <a:pt x="2340643" y="229716"/>
                  <a:pt x="2342150" y="226669"/>
                  <a:pt x="2343914" y="222768"/>
                </a:cubicBezTo>
                <a:lnTo>
                  <a:pt x="2345025" y="220183"/>
                </a:lnTo>
                <a:lnTo>
                  <a:pt x="2355749" y="202823"/>
                </a:lnTo>
                <a:cubicBezTo>
                  <a:pt x="2370967" y="173305"/>
                  <a:pt x="2380242" y="146245"/>
                  <a:pt x="2363469" y="221463"/>
                </a:cubicBezTo>
                <a:cubicBezTo>
                  <a:pt x="2360318" y="240117"/>
                  <a:pt x="2356944" y="256118"/>
                  <a:pt x="2353585" y="270985"/>
                </a:cubicBezTo>
                <a:lnTo>
                  <a:pt x="2352659" y="275015"/>
                </a:lnTo>
                <a:lnTo>
                  <a:pt x="2353862" y="268145"/>
                </a:lnTo>
                <a:lnTo>
                  <a:pt x="2353468" y="268795"/>
                </a:lnTo>
                <a:cubicBezTo>
                  <a:pt x="2351241" y="272507"/>
                  <a:pt x="2342537" y="287425"/>
                  <a:pt x="2345827" y="288583"/>
                </a:cubicBezTo>
                <a:cubicBezTo>
                  <a:pt x="2346372" y="289012"/>
                  <a:pt x="2347413" y="287716"/>
                  <a:pt x="2348600" y="285688"/>
                </a:cubicBezTo>
                <a:lnTo>
                  <a:pt x="2351557" y="279817"/>
                </a:lnTo>
                <a:lnTo>
                  <a:pt x="2343779" y="313699"/>
                </a:lnTo>
                <a:cubicBezTo>
                  <a:pt x="2337585" y="341929"/>
                  <a:pt x="2332388" y="371689"/>
                  <a:pt x="2330083" y="415120"/>
                </a:cubicBezTo>
                <a:cubicBezTo>
                  <a:pt x="2325396" y="415517"/>
                  <a:pt x="2323050" y="415714"/>
                  <a:pt x="2322171" y="415787"/>
                </a:cubicBezTo>
                <a:cubicBezTo>
                  <a:pt x="2319534" y="416010"/>
                  <a:pt x="2330083" y="415120"/>
                  <a:pt x="2330083" y="415120"/>
                </a:cubicBezTo>
                <a:cubicBezTo>
                  <a:pt x="2347256" y="394788"/>
                  <a:pt x="2374546" y="282157"/>
                  <a:pt x="2384310" y="256485"/>
                </a:cubicBezTo>
                <a:lnTo>
                  <a:pt x="2389662" y="248991"/>
                </a:lnTo>
                <a:lnTo>
                  <a:pt x="2389696" y="252181"/>
                </a:lnTo>
                <a:cubicBezTo>
                  <a:pt x="2390499" y="252376"/>
                  <a:pt x="2392208" y="251178"/>
                  <a:pt x="2395161" y="247975"/>
                </a:cubicBezTo>
                <a:lnTo>
                  <a:pt x="2399202" y="240808"/>
                </a:lnTo>
                <a:lnTo>
                  <a:pt x="2400318" y="242958"/>
                </a:lnTo>
                <a:cubicBezTo>
                  <a:pt x="2399608" y="252214"/>
                  <a:pt x="2394977" y="270992"/>
                  <a:pt x="2392811" y="286583"/>
                </a:cubicBezTo>
                <a:lnTo>
                  <a:pt x="2395034" y="280090"/>
                </a:lnTo>
                <a:lnTo>
                  <a:pt x="2394701" y="282382"/>
                </a:lnTo>
                <a:lnTo>
                  <a:pt x="2398896" y="273426"/>
                </a:lnTo>
                <a:lnTo>
                  <a:pt x="2401825" y="266484"/>
                </a:lnTo>
                <a:lnTo>
                  <a:pt x="2404486" y="252470"/>
                </a:lnTo>
                <a:lnTo>
                  <a:pt x="2410548" y="234756"/>
                </a:lnTo>
                <a:lnTo>
                  <a:pt x="2410926" y="240745"/>
                </a:lnTo>
                <a:lnTo>
                  <a:pt x="2410651" y="246460"/>
                </a:lnTo>
                <a:lnTo>
                  <a:pt x="2412983" y="241405"/>
                </a:lnTo>
                <a:lnTo>
                  <a:pt x="2419070" y="228796"/>
                </a:lnTo>
                <a:lnTo>
                  <a:pt x="2418462" y="232872"/>
                </a:lnTo>
                <a:lnTo>
                  <a:pt x="2415331" y="262473"/>
                </a:lnTo>
                <a:lnTo>
                  <a:pt x="2411589" y="277618"/>
                </a:lnTo>
                <a:cubicBezTo>
                  <a:pt x="2408473" y="287043"/>
                  <a:pt x="2410494" y="283103"/>
                  <a:pt x="2413762" y="276976"/>
                </a:cubicBezTo>
                <a:lnTo>
                  <a:pt x="2413807" y="276897"/>
                </a:lnTo>
                <a:lnTo>
                  <a:pt x="2413671" y="278176"/>
                </a:lnTo>
                <a:cubicBezTo>
                  <a:pt x="2411819" y="293454"/>
                  <a:pt x="2409638" y="309161"/>
                  <a:pt x="2406898" y="326053"/>
                </a:cubicBezTo>
                <a:cubicBezTo>
                  <a:pt x="2407134" y="326813"/>
                  <a:pt x="2406379" y="331503"/>
                  <a:pt x="2405958" y="335882"/>
                </a:cubicBezTo>
                <a:lnTo>
                  <a:pt x="2405833" y="339114"/>
                </a:lnTo>
                <a:lnTo>
                  <a:pt x="2407307" y="332277"/>
                </a:lnTo>
                <a:cubicBezTo>
                  <a:pt x="2411083" y="307502"/>
                  <a:pt x="2410889" y="284659"/>
                  <a:pt x="2418352" y="257032"/>
                </a:cubicBezTo>
                <a:lnTo>
                  <a:pt x="2416971" y="273827"/>
                </a:lnTo>
                <a:lnTo>
                  <a:pt x="2417443" y="270484"/>
                </a:lnTo>
                <a:lnTo>
                  <a:pt x="2419117" y="267535"/>
                </a:lnTo>
                <a:lnTo>
                  <a:pt x="2420045" y="266598"/>
                </a:lnTo>
                <a:lnTo>
                  <a:pt x="2421430" y="253599"/>
                </a:lnTo>
                <a:lnTo>
                  <a:pt x="2422770" y="241429"/>
                </a:lnTo>
                <a:lnTo>
                  <a:pt x="2428841" y="234333"/>
                </a:lnTo>
                <a:lnTo>
                  <a:pt x="2430364" y="235261"/>
                </a:lnTo>
                <a:lnTo>
                  <a:pt x="2429025" y="258299"/>
                </a:lnTo>
                <a:lnTo>
                  <a:pt x="2430343" y="256163"/>
                </a:lnTo>
                <a:cubicBezTo>
                  <a:pt x="2430780" y="257571"/>
                  <a:pt x="2430810" y="259048"/>
                  <a:pt x="2430587" y="260395"/>
                </a:cubicBezTo>
                <a:cubicBezTo>
                  <a:pt x="2430363" y="261741"/>
                  <a:pt x="2429886" y="262958"/>
                  <a:pt x="2429306" y="263851"/>
                </a:cubicBezTo>
                <a:lnTo>
                  <a:pt x="2428824" y="261605"/>
                </a:lnTo>
                <a:lnTo>
                  <a:pt x="2428474" y="267364"/>
                </a:lnTo>
                <a:lnTo>
                  <a:pt x="2429306" y="263851"/>
                </a:lnTo>
                <a:cubicBezTo>
                  <a:pt x="2429302" y="266824"/>
                  <a:pt x="2429210" y="269451"/>
                  <a:pt x="2429067" y="271883"/>
                </a:cubicBezTo>
                <a:lnTo>
                  <a:pt x="2428722" y="276413"/>
                </a:lnTo>
                <a:lnTo>
                  <a:pt x="2429573" y="274670"/>
                </a:lnTo>
                <a:lnTo>
                  <a:pt x="2432335" y="269555"/>
                </a:lnTo>
                <a:lnTo>
                  <a:pt x="2434034" y="255085"/>
                </a:lnTo>
                <a:cubicBezTo>
                  <a:pt x="2437087" y="230987"/>
                  <a:pt x="2440199" y="211217"/>
                  <a:pt x="2444168" y="181291"/>
                </a:cubicBezTo>
                <a:cubicBezTo>
                  <a:pt x="2444168" y="181291"/>
                  <a:pt x="2444154" y="180973"/>
                  <a:pt x="2444139" y="180416"/>
                </a:cubicBezTo>
                <a:lnTo>
                  <a:pt x="2444138" y="180184"/>
                </a:lnTo>
                <a:lnTo>
                  <a:pt x="2442954" y="183765"/>
                </a:lnTo>
                <a:cubicBezTo>
                  <a:pt x="2438652" y="194316"/>
                  <a:pt x="2431572" y="207477"/>
                  <a:pt x="2430087" y="212453"/>
                </a:cubicBezTo>
                <a:lnTo>
                  <a:pt x="2422052" y="237757"/>
                </a:lnTo>
                <a:lnTo>
                  <a:pt x="2425078" y="216162"/>
                </a:lnTo>
                <a:lnTo>
                  <a:pt x="2426309" y="213562"/>
                </a:lnTo>
                <a:cubicBezTo>
                  <a:pt x="2428586" y="208557"/>
                  <a:pt x="2431083" y="202792"/>
                  <a:pt x="2434092" y="195400"/>
                </a:cubicBezTo>
                <a:cubicBezTo>
                  <a:pt x="2435182" y="193493"/>
                  <a:pt x="2439473" y="182792"/>
                  <a:pt x="2442653" y="176223"/>
                </a:cubicBezTo>
                <a:lnTo>
                  <a:pt x="2444339" y="173227"/>
                </a:lnTo>
                <a:lnTo>
                  <a:pt x="2444431" y="171228"/>
                </a:lnTo>
                <a:cubicBezTo>
                  <a:pt x="2444921" y="166263"/>
                  <a:pt x="2446129" y="161433"/>
                  <a:pt x="2449005" y="161966"/>
                </a:cubicBezTo>
                <a:cubicBezTo>
                  <a:pt x="2451438" y="164299"/>
                  <a:pt x="2444815" y="194397"/>
                  <a:pt x="2445218" y="195699"/>
                </a:cubicBezTo>
                <a:cubicBezTo>
                  <a:pt x="2443670" y="210913"/>
                  <a:pt x="2441965" y="225404"/>
                  <a:pt x="2440345" y="240048"/>
                </a:cubicBezTo>
                <a:lnTo>
                  <a:pt x="2437977" y="264531"/>
                </a:lnTo>
                <a:lnTo>
                  <a:pt x="2439095" y="265401"/>
                </a:lnTo>
                <a:cubicBezTo>
                  <a:pt x="2439921" y="266424"/>
                  <a:pt x="2440819" y="267787"/>
                  <a:pt x="2441647" y="269104"/>
                </a:cubicBezTo>
                <a:lnTo>
                  <a:pt x="2441889" y="269492"/>
                </a:lnTo>
                <a:lnTo>
                  <a:pt x="2442559" y="263705"/>
                </a:lnTo>
                <a:cubicBezTo>
                  <a:pt x="2443335" y="256396"/>
                  <a:pt x="2443816" y="250199"/>
                  <a:pt x="2444098" y="249040"/>
                </a:cubicBezTo>
                <a:cubicBezTo>
                  <a:pt x="2447690" y="215606"/>
                  <a:pt x="2452633" y="180089"/>
                  <a:pt x="2456027" y="139584"/>
                </a:cubicBezTo>
                <a:cubicBezTo>
                  <a:pt x="2456027" y="139584"/>
                  <a:pt x="2458235" y="118225"/>
                  <a:pt x="2461007" y="121643"/>
                </a:cubicBezTo>
                <a:lnTo>
                  <a:pt x="2460621" y="127434"/>
                </a:lnTo>
                <a:lnTo>
                  <a:pt x="2457777" y="135326"/>
                </a:lnTo>
                <a:cubicBezTo>
                  <a:pt x="2456770" y="138441"/>
                  <a:pt x="2456137" y="140956"/>
                  <a:pt x="2456254" y="142127"/>
                </a:cubicBezTo>
                <a:lnTo>
                  <a:pt x="2459078" y="140946"/>
                </a:lnTo>
                <a:lnTo>
                  <a:pt x="2458800" y="143003"/>
                </a:lnTo>
                <a:cubicBezTo>
                  <a:pt x="2457991" y="140402"/>
                  <a:pt x="2454963" y="164632"/>
                  <a:pt x="2459904" y="163098"/>
                </a:cubicBezTo>
                <a:cubicBezTo>
                  <a:pt x="2461464" y="162613"/>
                  <a:pt x="2462933" y="138868"/>
                  <a:pt x="2463216" y="134266"/>
                </a:cubicBezTo>
                <a:lnTo>
                  <a:pt x="2463473" y="132464"/>
                </a:lnTo>
                <a:lnTo>
                  <a:pt x="2463591" y="132231"/>
                </a:lnTo>
                <a:lnTo>
                  <a:pt x="2465707" y="126706"/>
                </a:lnTo>
                <a:lnTo>
                  <a:pt x="2462663" y="167855"/>
                </a:lnTo>
                <a:cubicBezTo>
                  <a:pt x="2460703" y="188634"/>
                  <a:pt x="2458459" y="209887"/>
                  <a:pt x="2456453" y="231898"/>
                </a:cubicBezTo>
                <a:cubicBezTo>
                  <a:pt x="2456453" y="231898"/>
                  <a:pt x="2451231" y="238035"/>
                  <a:pt x="2455159" y="239668"/>
                </a:cubicBezTo>
                <a:cubicBezTo>
                  <a:pt x="2457383" y="240403"/>
                  <a:pt x="2460062" y="220560"/>
                  <a:pt x="2458014" y="231415"/>
                </a:cubicBezTo>
                <a:cubicBezTo>
                  <a:pt x="2464516" y="195412"/>
                  <a:pt x="2465072" y="151273"/>
                  <a:pt x="2473606" y="116304"/>
                </a:cubicBezTo>
                <a:cubicBezTo>
                  <a:pt x="2474345" y="152675"/>
                  <a:pt x="2464234" y="200014"/>
                  <a:pt x="2460975" y="240951"/>
                </a:cubicBezTo>
                <a:cubicBezTo>
                  <a:pt x="2460598" y="242494"/>
                  <a:pt x="2460217" y="247010"/>
                  <a:pt x="2460352" y="251007"/>
                </a:cubicBezTo>
                <a:lnTo>
                  <a:pt x="2460529" y="252389"/>
                </a:lnTo>
                <a:lnTo>
                  <a:pt x="2460724" y="251874"/>
                </a:lnTo>
                <a:lnTo>
                  <a:pt x="2461659" y="249530"/>
                </a:lnTo>
                <a:lnTo>
                  <a:pt x="2460910" y="255399"/>
                </a:lnTo>
                <a:lnTo>
                  <a:pt x="2461011" y="256179"/>
                </a:lnTo>
                <a:cubicBezTo>
                  <a:pt x="2461402" y="257485"/>
                  <a:pt x="2461987" y="258223"/>
                  <a:pt x="2462833" y="257961"/>
                </a:cubicBezTo>
                <a:lnTo>
                  <a:pt x="2465914" y="239418"/>
                </a:lnTo>
                <a:cubicBezTo>
                  <a:pt x="2467371" y="221143"/>
                  <a:pt x="2469791" y="201380"/>
                  <a:pt x="2473210" y="183920"/>
                </a:cubicBezTo>
                <a:cubicBezTo>
                  <a:pt x="2472571" y="198853"/>
                  <a:pt x="2470915" y="214874"/>
                  <a:pt x="2469019" y="231505"/>
                </a:cubicBezTo>
                <a:lnTo>
                  <a:pt x="2464965" y="268440"/>
                </a:lnTo>
                <a:lnTo>
                  <a:pt x="2465659" y="265515"/>
                </a:lnTo>
                <a:lnTo>
                  <a:pt x="2465281" y="275311"/>
                </a:lnTo>
                <a:lnTo>
                  <a:pt x="2443974" y="374712"/>
                </a:lnTo>
                <a:cubicBezTo>
                  <a:pt x="2440129" y="399885"/>
                  <a:pt x="2400009" y="513600"/>
                  <a:pt x="2413435" y="531355"/>
                </a:cubicBezTo>
                <a:cubicBezTo>
                  <a:pt x="2420343" y="530770"/>
                  <a:pt x="2425184" y="517441"/>
                  <a:pt x="2425184" y="517441"/>
                </a:cubicBezTo>
                <a:cubicBezTo>
                  <a:pt x="2444787" y="455157"/>
                  <a:pt x="2451974" y="398888"/>
                  <a:pt x="2460160" y="354463"/>
                </a:cubicBezTo>
                <a:cubicBezTo>
                  <a:pt x="2463954" y="343457"/>
                  <a:pt x="2467181" y="330140"/>
                  <a:pt x="2470216" y="315842"/>
                </a:cubicBezTo>
                <a:lnTo>
                  <a:pt x="2474360" y="295154"/>
                </a:lnTo>
                <a:lnTo>
                  <a:pt x="2473384" y="308254"/>
                </a:lnTo>
                <a:lnTo>
                  <a:pt x="2473257" y="309497"/>
                </a:lnTo>
                <a:lnTo>
                  <a:pt x="2475876" y="301830"/>
                </a:lnTo>
                <a:cubicBezTo>
                  <a:pt x="2478166" y="295374"/>
                  <a:pt x="2480691" y="288899"/>
                  <a:pt x="2481636" y="288824"/>
                </a:cubicBezTo>
                <a:lnTo>
                  <a:pt x="2483260" y="308670"/>
                </a:lnTo>
                <a:cubicBezTo>
                  <a:pt x="2485151" y="308520"/>
                  <a:pt x="2513437" y="241233"/>
                  <a:pt x="2503245" y="273622"/>
                </a:cubicBezTo>
                <a:lnTo>
                  <a:pt x="2497163" y="291015"/>
                </a:lnTo>
                <a:lnTo>
                  <a:pt x="2496771" y="300571"/>
                </a:lnTo>
                <a:cubicBezTo>
                  <a:pt x="2496464" y="304968"/>
                  <a:pt x="2496113" y="309815"/>
                  <a:pt x="2496045" y="314182"/>
                </a:cubicBezTo>
                <a:lnTo>
                  <a:pt x="2500268" y="294081"/>
                </a:lnTo>
                <a:lnTo>
                  <a:pt x="2500635" y="295177"/>
                </a:lnTo>
                <a:cubicBezTo>
                  <a:pt x="2502285" y="301452"/>
                  <a:pt x="2502673" y="306282"/>
                  <a:pt x="2502082" y="312059"/>
                </a:cubicBezTo>
                <a:lnTo>
                  <a:pt x="2500749" y="318876"/>
                </a:lnTo>
                <a:lnTo>
                  <a:pt x="2503312" y="319381"/>
                </a:lnTo>
                <a:cubicBezTo>
                  <a:pt x="2504222" y="319685"/>
                  <a:pt x="2504828" y="320058"/>
                  <a:pt x="2504822" y="320464"/>
                </a:cubicBezTo>
                <a:cubicBezTo>
                  <a:pt x="2510628" y="310018"/>
                  <a:pt x="2508898" y="298277"/>
                  <a:pt x="2514680" y="289454"/>
                </a:cubicBezTo>
                <a:cubicBezTo>
                  <a:pt x="2516929" y="286038"/>
                  <a:pt x="2518821" y="285887"/>
                  <a:pt x="2522625" y="283968"/>
                </a:cubicBezTo>
                <a:cubicBezTo>
                  <a:pt x="2530592" y="276590"/>
                  <a:pt x="2532639" y="264821"/>
                  <a:pt x="2536872" y="254230"/>
                </a:cubicBezTo>
                <a:cubicBezTo>
                  <a:pt x="2546931" y="231841"/>
                  <a:pt x="2550982" y="211275"/>
                  <a:pt x="2562909" y="190357"/>
                </a:cubicBezTo>
                <a:cubicBezTo>
                  <a:pt x="2556901" y="215936"/>
                  <a:pt x="2548798" y="233312"/>
                  <a:pt x="2542477" y="258915"/>
                </a:cubicBezTo>
                <a:cubicBezTo>
                  <a:pt x="2542385" y="265671"/>
                  <a:pt x="2536557" y="277738"/>
                  <a:pt x="2530368" y="293344"/>
                </a:cubicBezTo>
                <a:cubicBezTo>
                  <a:pt x="2529867" y="295475"/>
                  <a:pt x="2528355" y="299777"/>
                  <a:pt x="2526616" y="304648"/>
                </a:cubicBezTo>
                <a:lnTo>
                  <a:pt x="2525259" y="308561"/>
                </a:lnTo>
                <a:lnTo>
                  <a:pt x="2531443" y="308245"/>
                </a:lnTo>
                <a:lnTo>
                  <a:pt x="2533215" y="304118"/>
                </a:lnTo>
                <a:cubicBezTo>
                  <a:pt x="2536215" y="297404"/>
                  <a:pt x="2539216" y="290890"/>
                  <a:pt x="2540184" y="289060"/>
                </a:cubicBezTo>
                <a:cubicBezTo>
                  <a:pt x="2541139" y="288175"/>
                  <a:pt x="2542642" y="287651"/>
                  <a:pt x="2543906" y="287347"/>
                </a:cubicBezTo>
                <a:lnTo>
                  <a:pt x="2544083" y="287319"/>
                </a:lnTo>
                <a:lnTo>
                  <a:pt x="2545191" y="275940"/>
                </a:lnTo>
                <a:lnTo>
                  <a:pt x="2547239" y="268589"/>
                </a:lnTo>
                <a:lnTo>
                  <a:pt x="2553100" y="267497"/>
                </a:lnTo>
                <a:lnTo>
                  <a:pt x="2554156" y="267291"/>
                </a:lnTo>
                <a:lnTo>
                  <a:pt x="2556319" y="259441"/>
                </a:lnTo>
                <a:cubicBezTo>
                  <a:pt x="2558255" y="255914"/>
                  <a:pt x="2559752" y="249925"/>
                  <a:pt x="2561516" y="244556"/>
                </a:cubicBezTo>
                <a:lnTo>
                  <a:pt x="2566075" y="237069"/>
                </a:lnTo>
                <a:lnTo>
                  <a:pt x="2559127" y="278533"/>
                </a:lnTo>
                <a:cubicBezTo>
                  <a:pt x="2554787" y="297785"/>
                  <a:pt x="2512402" y="455424"/>
                  <a:pt x="2512900" y="461346"/>
                </a:cubicBezTo>
                <a:cubicBezTo>
                  <a:pt x="2519322" y="466769"/>
                  <a:pt x="2542501" y="446924"/>
                  <a:pt x="2547841" y="439515"/>
                </a:cubicBezTo>
                <a:cubicBezTo>
                  <a:pt x="2552764" y="427173"/>
                  <a:pt x="2579972" y="313553"/>
                  <a:pt x="2568441" y="389075"/>
                </a:cubicBezTo>
                <a:cubicBezTo>
                  <a:pt x="2556341" y="469614"/>
                  <a:pt x="2593883" y="325303"/>
                  <a:pt x="2598225" y="306053"/>
                </a:cubicBezTo>
                <a:cubicBezTo>
                  <a:pt x="2605523" y="280589"/>
                  <a:pt x="2612720" y="256872"/>
                  <a:pt x="2618645" y="237238"/>
                </a:cubicBezTo>
                <a:lnTo>
                  <a:pt x="2619813" y="233193"/>
                </a:lnTo>
                <a:lnTo>
                  <a:pt x="2620918" y="230857"/>
                </a:lnTo>
                <a:cubicBezTo>
                  <a:pt x="2622830" y="229086"/>
                  <a:pt x="2626926" y="228762"/>
                  <a:pt x="2626949" y="227141"/>
                </a:cubicBezTo>
                <a:cubicBezTo>
                  <a:pt x="2630820" y="220088"/>
                  <a:pt x="2637096" y="197995"/>
                  <a:pt x="2642860" y="190793"/>
                </a:cubicBezTo>
                <a:cubicBezTo>
                  <a:pt x="2645112" y="187106"/>
                  <a:pt x="2650783" y="186658"/>
                  <a:pt x="2650783" y="186658"/>
                </a:cubicBezTo>
                <a:cubicBezTo>
                  <a:pt x="2650783" y="186658"/>
                  <a:pt x="2651345" y="185803"/>
                  <a:pt x="2651914" y="184510"/>
                </a:cubicBezTo>
                <a:lnTo>
                  <a:pt x="2652428" y="182407"/>
                </a:lnTo>
                <a:lnTo>
                  <a:pt x="2654088" y="179525"/>
                </a:lnTo>
                <a:lnTo>
                  <a:pt x="2654737" y="179395"/>
                </a:lnTo>
                <a:cubicBezTo>
                  <a:pt x="2654976" y="179174"/>
                  <a:pt x="2654980" y="178768"/>
                  <a:pt x="2654992" y="177958"/>
                </a:cubicBezTo>
                <a:lnTo>
                  <a:pt x="2654088" y="179525"/>
                </a:lnTo>
                <a:lnTo>
                  <a:pt x="2653080" y="179729"/>
                </a:lnTo>
                <a:cubicBezTo>
                  <a:pt x="2656904" y="176186"/>
                  <a:pt x="2660750" y="171023"/>
                  <a:pt x="2660750" y="171023"/>
                </a:cubicBezTo>
                <a:cubicBezTo>
                  <a:pt x="2666717" y="172174"/>
                  <a:pt x="2646912" y="193713"/>
                  <a:pt x="2644819" y="208994"/>
                </a:cubicBezTo>
                <a:cubicBezTo>
                  <a:pt x="2644797" y="210616"/>
                  <a:pt x="2646619" y="215600"/>
                  <a:pt x="2646596" y="217221"/>
                </a:cubicBezTo>
                <a:cubicBezTo>
                  <a:pt x="2644573" y="227369"/>
                  <a:pt x="2640318" y="239582"/>
                  <a:pt x="2636359" y="253121"/>
                </a:cubicBezTo>
                <a:cubicBezTo>
                  <a:pt x="2634401" y="258405"/>
                  <a:pt x="2616194" y="301682"/>
                  <a:pt x="2616172" y="303304"/>
                </a:cubicBezTo>
                <a:cubicBezTo>
                  <a:pt x="2617107" y="304039"/>
                  <a:pt x="2619561" y="303036"/>
                  <a:pt x="2622018" y="301594"/>
                </a:cubicBezTo>
                <a:lnTo>
                  <a:pt x="2625840" y="298772"/>
                </a:lnTo>
                <a:lnTo>
                  <a:pt x="2629302" y="288890"/>
                </a:lnTo>
                <a:cubicBezTo>
                  <a:pt x="2633573" y="272944"/>
                  <a:pt x="2636779" y="256115"/>
                  <a:pt x="2640507" y="255408"/>
                </a:cubicBezTo>
                <a:cubicBezTo>
                  <a:pt x="2642729" y="254455"/>
                  <a:pt x="2643891" y="257619"/>
                  <a:pt x="2644496" y="262434"/>
                </a:cubicBezTo>
                <a:lnTo>
                  <a:pt x="2644725" y="268493"/>
                </a:lnTo>
                <a:lnTo>
                  <a:pt x="2647907" y="260578"/>
                </a:lnTo>
                <a:cubicBezTo>
                  <a:pt x="2654074" y="246592"/>
                  <a:pt x="2659901" y="234526"/>
                  <a:pt x="2661858" y="229512"/>
                </a:cubicBezTo>
                <a:lnTo>
                  <a:pt x="2693940" y="158946"/>
                </a:lnTo>
                <a:lnTo>
                  <a:pt x="2697322" y="162369"/>
                </a:lnTo>
                <a:lnTo>
                  <a:pt x="2694132" y="170008"/>
                </a:lnTo>
                <a:cubicBezTo>
                  <a:pt x="2689902" y="180330"/>
                  <a:pt x="2676038" y="204910"/>
                  <a:pt x="2675924" y="213286"/>
                </a:cubicBezTo>
                <a:cubicBezTo>
                  <a:pt x="2675881" y="216527"/>
                  <a:pt x="2681555" y="216079"/>
                  <a:pt x="2683692" y="221041"/>
                </a:cubicBezTo>
                <a:cubicBezTo>
                  <a:pt x="2685491" y="227648"/>
                  <a:pt x="2681353" y="231214"/>
                  <a:pt x="2677437" y="241510"/>
                </a:cubicBezTo>
                <a:cubicBezTo>
                  <a:pt x="2675433" y="250035"/>
                  <a:pt x="2675344" y="256792"/>
                  <a:pt x="2673384" y="262075"/>
                </a:cubicBezTo>
                <a:lnTo>
                  <a:pt x="2655381" y="310145"/>
                </a:lnTo>
                <a:lnTo>
                  <a:pt x="2654911" y="314441"/>
                </a:lnTo>
                <a:lnTo>
                  <a:pt x="2658272" y="303556"/>
                </a:lnTo>
                <a:cubicBezTo>
                  <a:pt x="2661561" y="293039"/>
                  <a:pt x="2665072" y="283516"/>
                  <a:pt x="2669068" y="278881"/>
                </a:cubicBezTo>
                <a:cubicBezTo>
                  <a:pt x="2671002" y="275490"/>
                  <a:pt x="2675098" y="275164"/>
                  <a:pt x="2677012" y="273397"/>
                </a:cubicBezTo>
                <a:lnTo>
                  <a:pt x="2683241" y="258831"/>
                </a:lnTo>
                <a:lnTo>
                  <a:pt x="2681366" y="283900"/>
                </a:lnTo>
                <a:lnTo>
                  <a:pt x="2676766" y="291770"/>
                </a:lnTo>
                <a:cubicBezTo>
                  <a:pt x="2676744" y="293392"/>
                  <a:pt x="2676653" y="300147"/>
                  <a:pt x="2676611" y="303391"/>
                </a:cubicBezTo>
                <a:cubicBezTo>
                  <a:pt x="2674672" y="307051"/>
                  <a:pt x="2670396" y="320888"/>
                  <a:pt x="2666458" y="332805"/>
                </a:cubicBezTo>
                <a:cubicBezTo>
                  <a:pt x="2662522" y="344724"/>
                  <a:pt x="2652370" y="374136"/>
                  <a:pt x="2662411" y="353100"/>
                </a:cubicBezTo>
                <a:lnTo>
                  <a:pt x="2670203" y="334116"/>
                </a:lnTo>
                <a:lnTo>
                  <a:pt x="2675180" y="321994"/>
                </a:lnTo>
                <a:lnTo>
                  <a:pt x="2679375" y="310544"/>
                </a:lnTo>
                <a:lnTo>
                  <a:pt x="2679255" y="312148"/>
                </a:lnTo>
                <a:cubicBezTo>
                  <a:pt x="2661231" y="393185"/>
                  <a:pt x="2642212" y="462379"/>
                  <a:pt x="2624770" y="550324"/>
                </a:cubicBezTo>
                <a:cubicBezTo>
                  <a:pt x="2624770" y="550324"/>
                  <a:pt x="2593905" y="620518"/>
                  <a:pt x="2606247" y="625440"/>
                </a:cubicBezTo>
                <a:cubicBezTo>
                  <a:pt x="2609994" y="628603"/>
                  <a:pt x="2617581" y="606595"/>
                  <a:pt x="2623015" y="588494"/>
                </a:cubicBezTo>
                <a:lnTo>
                  <a:pt x="2626925" y="574577"/>
                </a:lnTo>
                <a:lnTo>
                  <a:pt x="2626849" y="575001"/>
                </a:lnTo>
                <a:lnTo>
                  <a:pt x="2627585" y="572231"/>
                </a:lnTo>
                <a:lnTo>
                  <a:pt x="2628798" y="567910"/>
                </a:lnTo>
                <a:cubicBezTo>
                  <a:pt x="2629242" y="566179"/>
                  <a:pt x="2629364" y="565600"/>
                  <a:pt x="2629071" y="566632"/>
                </a:cubicBezTo>
                <a:lnTo>
                  <a:pt x="2627585" y="572231"/>
                </a:lnTo>
                <a:lnTo>
                  <a:pt x="2626925" y="574577"/>
                </a:lnTo>
                <a:lnTo>
                  <a:pt x="2636466" y="521757"/>
                </a:lnTo>
                <a:cubicBezTo>
                  <a:pt x="2645775" y="464130"/>
                  <a:pt x="2654985" y="398680"/>
                  <a:pt x="2671495" y="373435"/>
                </a:cubicBezTo>
                <a:cubicBezTo>
                  <a:pt x="2673958" y="367264"/>
                  <a:pt x="2678396" y="363906"/>
                  <a:pt x="2682897" y="361291"/>
                </a:cubicBezTo>
                <a:lnTo>
                  <a:pt x="2687639" y="358192"/>
                </a:lnTo>
                <a:lnTo>
                  <a:pt x="2683278" y="390702"/>
                </a:lnTo>
                <a:cubicBezTo>
                  <a:pt x="2681474" y="413364"/>
                  <a:pt x="2686682" y="385130"/>
                  <a:pt x="2687976" y="377362"/>
                </a:cubicBezTo>
                <a:lnTo>
                  <a:pt x="2691872" y="355425"/>
                </a:lnTo>
                <a:lnTo>
                  <a:pt x="2694675" y="353591"/>
                </a:lnTo>
                <a:cubicBezTo>
                  <a:pt x="2697095" y="346925"/>
                  <a:pt x="2699164" y="336065"/>
                  <a:pt x="2701969" y="323652"/>
                </a:cubicBezTo>
                <a:lnTo>
                  <a:pt x="2707962" y="303591"/>
                </a:lnTo>
                <a:lnTo>
                  <a:pt x="2700719" y="358300"/>
                </a:lnTo>
                <a:cubicBezTo>
                  <a:pt x="2696692" y="377256"/>
                  <a:pt x="2692498" y="404457"/>
                  <a:pt x="2696955" y="405128"/>
                </a:cubicBezTo>
                <a:lnTo>
                  <a:pt x="2700227" y="401093"/>
                </a:lnTo>
                <a:lnTo>
                  <a:pt x="2702238" y="391758"/>
                </a:lnTo>
                <a:cubicBezTo>
                  <a:pt x="2706012" y="366981"/>
                  <a:pt x="2705819" y="344139"/>
                  <a:pt x="2713283" y="316512"/>
                </a:cubicBezTo>
                <a:cubicBezTo>
                  <a:pt x="2712197" y="335980"/>
                  <a:pt x="2709941" y="355810"/>
                  <a:pt x="2707160" y="376012"/>
                </a:cubicBezTo>
                <a:lnTo>
                  <a:pt x="2704109" y="396303"/>
                </a:lnTo>
                <a:lnTo>
                  <a:pt x="2704624" y="395667"/>
                </a:lnTo>
                <a:lnTo>
                  <a:pt x="2712133" y="366515"/>
                </a:lnTo>
                <a:lnTo>
                  <a:pt x="2716005" y="382606"/>
                </a:lnTo>
                <a:cubicBezTo>
                  <a:pt x="2710094" y="395035"/>
                  <a:pt x="2704753" y="402440"/>
                  <a:pt x="2700329" y="420705"/>
                </a:cubicBezTo>
                <a:cubicBezTo>
                  <a:pt x="2700829" y="426627"/>
                  <a:pt x="2702907" y="451301"/>
                  <a:pt x="2703905" y="463146"/>
                </a:cubicBezTo>
                <a:cubicBezTo>
                  <a:pt x="2699064" y="476474"/>
                  <a:pt x="2690389" y="526906"/>
                  <a:pt x="2682122" y="570344"/>
                </a:cubicBezTo>
                <a:cubicBezTo>
                  <a:pt x="2673853" y="613782"/>
                  <a:pt x="2652070" y="720979"/>
                  <a:pt x="2676430" y="644377"/>
                </a:cubicBezTo>
                <a:cubicBezTo>
                  <a:pt x="2701374" y="574685"/>
                  <a:pt x="2711905" y="487322"/>
                  <a:pt x="2730928" y="418127"/>
                </a:cubicBezTo>
                <a:cubicBezTo>
                  <a:pt x="2737726" y="386740"/>
                  <a:pt x="2747485" y="355105"/>
                  <a:pt x="2757862" y="323417"/>
                </a:cubicBezTo>
                <a:lnTo>
                  <a:pt x="2761694" y="311535"/>
                </a:lnTo>
                <a:lnTo>
                  <a:pt x="2760073" y="326293"/>
                </a:lnTo>
                <a:lnTo>
                  <a:pt x="2760717" y="330510"/>
                </a:lnTo>
                <a:lnTo>
                  <a:pt x="2759745" y="351609"/>
                </a:lnTo>
                <a:lnTo>
                  <a:pt x="2764752" y="332908"/>
                </a:lnTo>
                <a:cubicBezTo>
                  <a:pt x="2766875" y="326576"/>
                  <a:pt x="2768953" y="321375"/>
                  <a:pt x="2770929" y="317775"/>
                </a:cubicBezTo>
                <a:lnTo>
                  <a:pt x="2774146" y="314565"/>
                </a:lnTo>
                <a:lnTo>
                  <a:pt x="2749181" y="410624"/>
                </a:lnTo>
                <a:cubicBezTo>
                  <a:pt x="2734003" y="454645"/>
                  <a:pt x="2715065" y="524826"/>
                  <a:pt x="2747927" y="478322"/>
                </a:cubicBezTo>
                <a:cubicBezTo>
                  <a:pt x="2769524" y="439725"/>
                  <a:pt x="2778199" y="389295"/>
                  <a:pt x="2792888" y="351278"/>
                </a:cubicBezTo>
                <a:lnTo>
                  <a:pt x="2799739" y="327477"/>
                </a:lnTo>
                <a:lnTo>
                  <a:pt x="2798922" y="333537"/>
                </a:lnTo>
                <a:cubicBezTo>
                  <a:pt x="2802335" y="345177"/>
                  <a:pt x="2809933" y="354822"/>
                  <a:pt x="2807562" y="361516"/>
                </a:cubicBezTo>
                <a:cubicBezTo>
                  <a:pt x="2808617" y="397819"/>
                  <a:pt x="2790562" y="448797"/>
                  <a:pt x="2774835" y="504657"/>
                </a:cubicBezTo>
                <a:cubicBezTo>
                  <a:pt x="2763710" y="536067"/>
                  <a:pt x="2757307" y="573787"/>
                  <a:pt x="2749090" y="606806"/>
                </a:cubicBezTo>
                <a:cubicBezTo>
                  <a:pt x="2729148" y="673342"/>
                  <a:pt x="2707950" y="738310"/>
                  <a:pt x="2685967" y="801834"/>
                </a:cubicBezTo>
                <a:lnTo>
                  <a:pt x="2672541" y="838013"/>
                </a:lnTo>
                <a:lnTo>
                  <a:pt x="2674510" y="838961"/>
                </a:lnTo>
                <a:lnTo>
                  <a:pt x="2711532" y="732975"/>
                </a:lnTo>
                <a:lnTo>
                  <a:pt x="2772044" y="534152"/>
                </a:lnTo>
                <a:lnTo>
                  <a:pt x="2770898" y="532962"/>
                </a:lnTo>
                <a:cubicBezTo>
                  <a:pt x="2770809" y="530757"/>
                  <a:pt x="2771629" y="528441"/>
                  <a:pt x="2773175" y="528988"/>
                </a:cubicBezTo>
                <a:lnTo>
                  <a:pt x="2773302" y="530017"/>
                </a:lnTo>
                <a:lnTo>
                  <a:pt x="2783745" y="495706"/>
                </a:lnTo>
                <a:cubicBezTo>
                  <a:pt x="2801205" y="434048"/>
                  <a:pt x="2798564" y="365274"/>
                  <a:pt x="2832897" y="332207"/>
                </a:cubicBezTo>
                <a:cubicBezTo>
                  <a:pt x="2838163" y="329696"/>
                  <a:pt x="2846416" y="318759"/>
                  <a:pt x="2847793" y="314871"/>
                </a:cubicBezTo>
                <a:cubicBezTo>
                  <a:pt x="2846416" y="318759"/>
                  <a:pt x="2872253" y="309675"/>
                  <a:pt x="2869741" y="304407"/>
                </a:cubicBezTo>
                <a:cubicBezTo>
                  <a:pt x="2876144" y="311052"/>
                  <a:pt x="2867891" y="321988"/>
                  <a:pt x="2869028" y="331145"/>
                </a:cubicBezTo>
                <a:cubicBezTo>
                  <a:pt x="2868792" y="337992"/>
                  <a:pt x="2870437" y="343133"/>
                  <a:pt x="2872455" y="347220"/>
                </a:cubicBezTo>
                <a:lnTo>
                  <a:pt x="2877250" y="355479"/>
                </a:lnTo>
                <a:lnTo>
                  <a:pt x="2879509" y="340057"/>
                </a:lnTo>
                <a:cubicBezTo>
                  <a:pt x="2881103" y="338014"/>
                  <a:pt x="2882488" y="337888"/>
                  <a:pt x="2883700" y="338915"/>
                </a:cubicBezTo>
                <a:lnTo>
                  <a:pt x="2885734" y="342636"/>
                </a:lnTo>
                <a:lnTo>
                  <a:pt x="2889369" y="325219"/>
                </a:lnTo>
                <a:lnTo>
                  <a:pt x="2887930" y="338512"/>
                </a:lnTo>
                <a:lnTo>
                  <a:pt x="2891336" y="319664"/>
                </a:lnTo>
                <a:lnTo>
                  <a:pt x="2889369" y="325219"/>
                </a:lnTo>
                <a:cubicBezTo>
                  <a:pt x="2889604" y="318373"/>
                  <a:pt x="2890185" y="310553"/>
                  <a:pt x="2891192" y="304619"/>
                </a:cubicBezTo>
                <a:lnTo>
                  <a:pt x="2893324" y="300100"/>
                </a:lnTo>
                <a:lnTo>
                  <a:pt x="2893957" y="290527"/>
                </a:lnTo>
                <a:cubicBezTo>
                  <a:pt x="2894417" y="283039"/>
                  <a:pt x="2895051" y="275782"/>
                  <a:pt x="2896550" y="268824"/>
                </a:cubicBezTo>
                <a:lnTo>
                  <a:pt x="2900253" y="257351"/>
                </a:lnTo>
                <a:lnTo>
                  <a:pt x="2902004" y="258879"/>
                </a:lnTo>
                <a:cubicBezTo>
                  <a:pt x="2897735" y="282413"/>
                  <a:pt x="2894772" y="302347"/>
                  <a:pt x="2901178" y="274909"/>
                </a:cubicBezTo>
                <a:lnTo>
                  <a:pt x="2904466" y="259899"/>
                </a:lnTo>
                <a:lnTo>
                  <a:pt x="2904477" y="259905"/>
                </a:lnTo>
                <a:lnTo>
                  <a:pt x="2904492" y="259780"/>
                </a:lnTo>
                <a:lnTo>
                  <a:pt x="2911004" y="230059"/>
                </a:lnTo>
                <a:cubicBezTo>
                  <a:pt x="2909639" y="233175"/>
                  <a:pt x="2907516" y="240789"/>
                  <a:pt x="2905981" y="247547"/>
                </a:cubicBezTo>
                <a:lnTo>
                  <a:pt x="2904492" y="259780"/>
                </a:lnTo>
                <a:lnTo>
                  <a:pt x="2904466" y="259899"/>
                </a:lnTo>
                <a:lnTo>
                  <a:pt x="2902004" y="258879"/>
                </a:lnTo>
                <a:cubicBezTo>
                  <a:pt x="2905446" y="241057"/>
                  <a:pt x="2910343" y="220991"/>
                  <a:pt x="2912307" y="220382"/>
                </a:cubicBezTo>
                <a:cubicBezTo>
                  <a:pt x="2910343" y="220991"/>
                  <a:pt x="2912968" y="229451"/>
                  <a:pt x="2912968" y="229451"/>
                </a:cubicBezTo>
                <a:cubicBezTo>
                  <a:pt x="2914491" y="234360"/>
                  <a:pt x="2916897" y="228230"/>
                  <a:pt x="2919014" y="235052"/>
                </a:cubicBezTo>
                <a:cubicBezTo>
                  <a:pt x="2918574" y="240573"/>
                  <a:pt x="2916589" y="256146"/>
                  <a:pt x="2915794" y="267462"/>
                </a:cubicBezTo>
                <a:cubicBezTo>
                  <a:pt x="2911727" y="301180"/>
                  <a:pt x="2907518" y="337634"/>
                  <a:pt x="2902407" y="373921"/>
                </a:cubicBezTo>
                <a:lnTo>
                  <a:pt x="2901435" y="379362"/>
                </a:lnTo>
                <a:lnTo>
                  <a:pt x="2901450" y="379568"/>
                </a:lnTo>
                <a:cubicBezTo>
                  <a:pt x="2901694" y="390082"/>
                  <a:pt x="2901123" y="398133"/>
                  <a:pt x="2899061" y="400869"/>
                </a:cubicBezTo>
                <a:lnTo>
                  <a:pt x="2895777" y="411084"/>
                </a:lnTo>
                <a:lnTo>
                  <a:pt x="2887429" y="457874"/>
                </a:lnTo>
                <a:lnTo>
                  <a:pt x="2896226" y="430502"/>
                </a:lnTo>
                <a:cubicBezTo>
                  <a:pt x="2898811" y="420110"/>
                  <a:pt x="2900079" y="410348"/>
                  <a:pt x="2899061" y="400869"/>
                </a:cubicBezTo>
                <a:lnTo>
                  <a:pt x="2904282" y="390074"/>
                </a:lnTo>
                <a:lnTo>
                  <a:pt x="2909098" y="362234"/>
                </a:lnTo>
                <a:cubicBezTo>
                  <a:pt x="2914229" y="326876"/>
                  <a:pt x="2918816" y="291650"/>
                  <a:pt x="2924773" y="253605"/>
                </a:cubicBezTo>
                <a:cubicBezTo>
                  <a:pt x="2926604" y="230603"/>
                  <a:pt x="2929182" y="216939"/>
                  <a:pt x="2934435" y="191079"/>
                </a:cubicBezTo>
                <a:cubicBezTo>
                  <a:pt x="2938975" y="176806"/>
                  <a:pt x="2939819" y="187613"/>
                  <a:pt x="2937653" y="201448"/>
                </a:cubicBezTo>
                <a:cubicBezTo>
                  <a:pt x="2937213" y="206969"/>
                  <a:pt x="2934922" y="207679"/>
                  <a:pt x="2936092" y="218385"/>
                </a:cubicBezTo>
                <a:cubicBezTo>
                  <a:pt x="2942796" y="233053"/>
                  <a:pt x="2938054" y="260551"/>
                  <a:pt x="2936220" y="283556"/>
                </a:cubicBezTo>
                <a:cubicBezTo>
                  <a:pt x="2933327" y="313545"/>
                  <a:pt x="2929534" y="343384"/>
                  <a:pt x="2924910" y="373041"/>
                </a:cubicBezTo>
                <a:lnTo>
                  <a:pt x="2924218" y="376799"/>
                </a:lnTo>
                <a:lnTo>
                  <a:pt x="2924721" y="377861"/>
                </a:lnTo>
                <a:lnTo>
                  <a:pt x="2927125" y="386613"/>
                </a:lnTo>
                <a:lnTo>
                  <a:pt x="2929120" y="375576"/>
                </a:lnTo>
                <a:cubicBezTo>
                  <a:pt x="2934993" y="339726"/>
                  <a:pt x="2940645" y="304169"/>
                  <a:pt x="2947406" y="268718"/>
                </a:cubicBezTo>
                <a:cubicBezTo>
                  <a:pt x="2946667" y="298711"/>
                  <a:pt x="2945178" y="329759"/>
                  <a:pt x="2941846" y="361082"/>
                </a:cubicBezTo>
                <a:lnTo>
                  <a:pt x="2938112" y="388056"/>
                </a:lnTo>
                <a:lnTo>
                  <a:pt x="2940931" y="383603"/>
                </a:lnTo>
                <a:lnTo>
                  <a:pt x="2941196" y="383367"/>
                </a:lnTo>
                <a:lnTo>
                  <a:pt x="2946558" y="345187"/>
                </a:lnTo>
                <a:lnTo>
                  <a:pt x="2956838" y="275505"/>
                </a:lnTo>
                <a:lnTo>
                  <a:pt x="2956725" y="275621"/>
                </a:lnTo>
                <a:cubicBezTo>
                  <a:pt x="2950741" y="278249"/>
                  <a:pt x="2943074" y="273893"/>
                  <a:pt x="2954142" y="257707"/>
                </a:cubicBezTo>
                <a:lnTo>
                  <a:pt x="2958033" y="259086"/>
                </a:lnTo>
                <a:cubicBezTo>
                  <a:pt x="2962024" y="263781"/>
                  <a:pt x="2962548" y="267841"/>
                  <a:pt x="2961394" y="270842"/>
                </a:cubicBezTo>
                <a:lnTo>
                  <a:pt x="2957416" y="274914"/>
                </a:lnTo>
                <a:lnTo>
                  <a:pt x="2951598" y="344369"/>
                </a:lnTo>
                <a:lnTo>
                  <a:pt x="2947126" y="378086"/>
                </a:lnTo>
                <a:lnTo>
                  <a:pt x="2949723" y="375773"/>
                </a:lnTo>
                <a:cubicBezTo>
                  <a:pt x="2951526" y="375319"/>
                  <a:pt x="2952155" y="376636"/>
                  <a:pt x="2951467" y="378581"/>
                </a:cubicBezTo>
                <a:cubicBezTo>
                  <a:pt x="2963121" y="360093"/>
                  <a:pt x="2954742" y="307522"/>
                  <a:pt x="2965506" y="301852"/>
                </a:cubicBezTo>
                <a:lnTo>
                  <a:pt x="2968299" y="303780"/>
                </a:lnTo>
                <a:lnTo>
                  <a:pt x="2972443" y="277698"/>
                </a:lnTo>
                <a:lnTo>
                  <a:pt x="2972683" y="274749"/>
                </a:lnTo>
                <a:lnTo>
                  <a:pt x="2973670" y="273669"/>
                </a:lnTo>
                <a:lnTo>
                  <a:pt x="2978125" y="264755"/>
                </a:lnTo>
                <a:lnTo>
                  <a:pt x="2978001" y="266699"/>
                </a:lnTo>
                <a:lnTo>
                  <a:pt x="2972476" y="313564"/>
                </a:lnTo>
                <a:lnTo>
                  <a:pt x="2973402" y="318896"/>
                </a:lnTo>
                <a:cubicBezTo>
                  <a:pt x="2974737" y="340752"/>
                  <a:pt x="2970169" y="375927"/>
                  <a:pt x="2971428" y="378424"/>
                </a:cubicBezTo>
                <a:lnTo>
                  <a:pt x="2972420" y="376203"/>
                </a:lnTo>
                <a:lnTo>
                  <a:pt x="2985320" y="279870"/>
                </a:lnTo>
                <a:lnTo>
                  <a:pt x="2985379" y="279406"/>
                </a:lnTo>
                <a:lnTo>
                  <a:pt x="2989344" y="268248"/>
                </a:lnTo>
                <a:cubicBezTo>
                  <a:pt x="2990469" y="264719"/>
                  <a:pt x="2990967" y="262578"/>
                  <a:pt x="2990366" y="263135"/>
                </a:cubicBezTo>
                <a:lnTo>
                  <a:pt x="2995515" y="263299"/>
                </a:lnTo>
                <a:lnTo>
                  <a:pt x="2991411" y="278440"/>
                </a:lnTo>
                <a:cubicBezTo>
                  <a:pt x="2987384" y="296640"/>
                  <a:pt x="2986842" y="308271"/>
                  <a:pt x="2991617" y="304111"/>
                </a:cubicBezTo>
                <a:lnTo>
                  <a:pt x="3002139" y="286320"/>
                </a:lnTo>
                <a:lnTo>
                  <a:pt x="3009434" y="289151"/>
                </a:lnTo>
                <a:cubicBezTo>
                  <a:pt x="3006971" y="295462"/>
                  <a:pt x="3002071" y="306381"/>
                  <a:pt x="3002071" y="306381"/>
                </a:cubicBezTo>
                <a:cubicBezTo>
                  <a:pt x="3006744" y="312467"/>
                  <a:pt x="3009324" y="297314"/>
                  <a:pt x="3009324" y="297314"/>
                </a:cubicBezTo>
                <a:lnTo>
                  <a:pt x="3012705" y="292642"/>
                </a:lnTo>
                <a:lnTo>
                  <a:pt x="3014902" y="283577"/>
                </a:lnTo>
                <a:lnTo>
                  <a:pt x="3015874" y="288261"/>
                </a:lnTo>
                <a:lnTo>
                  <a:pt x="3022294" y="279386"/>
                </a:lnTo>
                <a:cubicBezTo>
                  <a:pt x="3026993" y="272473"/>
                  <a:pt x="3030737" y="266402"/>
                  <a:pt x="3029549" y="266496"/>
                </a:cubicBezTo>
                <a:cubicBezTo>
                  <a:pt x="3036660" y="267972"/>
                  <a:pt x="3026973" y="281309"/>
                  <a:pt x="3021648" y="294303"/>
                </a:cubicBezTo>
                <a:lnTo>
                  <a:pt x="3018941" y="303030"/>
                </a:lnTo>
                <a:lnTo>
                  <a:pt x="3018996" y="303291"/>
                </a:lnTo>
                <a:cubicBezTo>
                  <a:pt x="3018980" y="310033"/>
                  <a:pt x="3017838" y="315828"/>
                  <a:pt x="3016218" y="321113"/>
                </a:cubicBezTo>
                <a:lnTo>
                  <a:pt x="3015090" y="324050"/>
                </a:lnTo>
                <a:lnTo>
                  <a:pt x="3018927" y="320000"/>
                </a:lnTo>
                <a:cubicBezTo>
                  <a:pt x="3023800" y="311121"/>
                  <a:pt x="3026692" y="302399"/>
                  <a:pt x="3031592" y="291478"/>
                </a:cubicBezTo>
                <a:cubicBezTo>
                  <a:pt x="3036088" y="281098"/>
                  <a:pt x="3039762" y="273038"/>
                  <a:pt x="3042981" y="266199"/>
                </a:cubicBezTo>
                <a:lnTo>
                  <a:pt x="3050642" y="250329"/>
                </a:lnTo>
                <a:lnTo>
                  <a:pt x="3049878" y="255459"/>
                </a:lnTo>
                <a:lnTo>
                  <a:pt x="3045937" y="292718"/>
                </a:lnTo>
                <a:lnTo>
                  <a:pt x="3041225" y="311783"/>
                </a:lnTo>
                <a:cubicBezTo>
                  <a:pt x="3037302" y="323645"/>
                  <a:pt x="3039846" y="318688"/>
                  <a:pt x="3043961" y="310972"/>
                </a:cubicBezTo>
                <a:lnTo>
                  <a:pt x="3044017" y="310874"/>
                </a:lnTo>
                <a:lnTo>
                  <a:pt x="3043846" y="312484"/>
                </a:lnTo>
                <a:cubicBezTo>
                  <a:pt x="3041516" y="331715"/>
                  <a:pt x="3038772" y="351487"/>
                  <a:pt x="3035323" y="372751"/>
                </a:cubicBezTo>
                <a:cubicBezTo>
                  <a:pt x="3035915" y="374660"/>
                  <a:pt x="3031525" y="396365"/>
                  <a:pt x="3035455" y="395146"/>
                </a:cubicBezTo>
                <a:cubicBezTo>
                  <a:pt x="3039710" y="393824"/>
                  <a:pt x="3039690" y="366009"/>
                  <a:pt x="3040458" y="360388"/>
                </a:cubicBezTo>
                <a:lnTo>
                  <a:pt x="3048594" y="302804"/>
                </a:lnTo>
                <a:lnTo>
                  <a:pt x="3050701" y="299091"/>
                </a:lnTo>
                <a:cubicBezTo>
                  <a:pt x="3052932" y="295611"/>
                  <a:pt x="3054946" y="293201"/>
                  <a:pt x="3056129" y="293617"/>
                </a:cubicBezTo>
                <a:cubicBezTo>
                  <a:pt x="3061285" y="293210"/>
                  <a:pt x="3032985" y="365100"/>
                  <a:pt x="3048341" y="342821"/>
                </a:cubicBezTo>
                <a:cubicBezTo>
                  <a:pt x="3050806" y="336170"/>
                  <a:pt x="3068398" y="294688"/>
                  <a:pt x="3073158" y="294311"/>
                </a:cubicBezTo>
                <a:cubicBezTo>
                  <a:pt x="3075936" y="294092"/>
                  <a:pt x="3082874" y="308495"/>
                  <a:pt x="3082901" y="306454"/>
                </a:cubicBezTo>
                <a:cubicBezTo>
                  <a:pt x="3082874" y="308495"/>
                  <a:pt x="3082847" y="310535"/>
                  <a:pt x="3082821" y="312577"/>
                </a:cubicBezTo>
                <a:cubicBezTo>
                  <a:pt x="3088060" y="306046"/>
                  <a:pt x="3098344" y="277712"/>
                  <a:pt x="3092877" y="301250"/>
                </a:cubicBezTo>
                <a:cubicBezTo>
                  <a:pt x="3085000" y="327355"/>
                  <a:pt x="3098148" y="292338"/>
                  <a:pt x="3103075" y="279378"/>
                </a:cubicBezTo>
                <a:lnTo>
                  <a:pt x="3104250" y="276428"/>
                </a:lnTo>
                <a:lnTo>
                  <a:pt x="3093561" y="360358"/>
                </a:lnTo>
                <a:cubicBezTo>
                  <a:pt x="3093715" y="367789"/>
                  <a:pt x="3093936" y="382378"/>
                  <a:pt x="3097377" y="364557"/>
                </a:cubicBezTo>
                <a:cubicBezTo>
                  <a:pt x="3101343" y="341490"/>
                  <a:pt x="3102931" y="318860"/>
                  <a:pt x="3109287" y="296546"/>
                </a:cubicBezTo>
                <a:cubicBezTo>
                  <a:pt x="3109583" y="306176"/>
                  <a:pt x="3109088" y="315567"/>
                  <a:pt x="3108192" y="324836"/>
                </a:cubicBezTo>
                <a:lnTo>
                  <a:pt x="3105559" y="345580"/>
                </a:lnTo>
                <a:lnTo>
                  <a:pt x="3104523" y="348918"/>
                </a:lnTo>
                <a:cubicBezTo>
                  <a:pt x="3101932" y="357531"/>
                  <a:pt x="3101106" y="361801"/>
                  <a:pt x="3101366" y="363357"/>
                </a:cubicBezTo>
                <a:lnTo>
                  <a:pt x="3103424" y="362223"/>
                </a:lnTo>
                <a:lnTo>
                  <a:pt x="3101126" y="380015"/>
                </a:lnTo>
                <a:cubicBezTo>
                  <a:pt x="3100188" y="389299"/>
                  <a:pt x="3099632" y="398705"/>
                  <a:pt x="3099848" y="408362"/>
                </a:cubicBezTo>
                <a:lnTo>
                  <a:pt x="3102777" y="391187"/>
                </a:lnTo>
                <a:lnTo>
                  <a:pt x="3108870" y="355450"/>
                </a:lnTo>
                <a:lnTo>
                  <a:pt x="3110429" y="353181"/>
                </a:lnTo>
                <a:cubicBezTo>
                  <a:pt x="3112280" y="350407"/>
                  <a:pt x="3113844" y="348181"/>
                  <a:pt x="3114439" y="348134"/>
                </a:cubicBezTo>
                <a:cubicBezTo>
                  <a:pt x="3116819" y="347946"/>
                  <a:pt x="3104073" y="382590"/>
                  <a:pt x="3103961" y="391093"/>
                </a:cubicBezTo>
                <a:cubicBezTo>
                  <a:pt x="3111638" y="379955"/>
                  <a:pt x="3109343" y="373680"/>
                  <a:pt x="3116679" y="358489"/>
                </a:cubicBezTo>
                <a:cubicBezTo>
                  <a:pt x="3116679" y="358489"/>
                  <a:pt x="3127017" y="326075"/>
                  <a:pt x="3129397" y="325887"/>
                </a:cubicBezTo>
                <a:lnTo>
                  <a:pt x="3131441" y="350870"/>
                </a:lnTo>
                <a:cubicBezTo>
                  <a:pt x="3133821" y="350682"/>
                  <a:pt x="3169424" y="265984"/>
                  <a:pt x="3156597" y="306750"/>
                </a:cubicBezTo>
                <a:cubicBezTo>
                  <a:pt x="3146769" y="330631"/>
                  <a:pt x="3141358" y="350086"/>
                  <a:pt x="3138696" y="371364"/>
                </a:cubicBezTo>
                <a:cubicBezTo>
                  <a:pt x="3136115" y="386516"/>
                  <a:pt x="3126085" y="395802"/>
                  <a:pt x="3125863" y="412469"/>
                </a:cubicBezTo>
                <a:lnTo>
                  <a:pt x="3124232" y="412597"/>
                </a:lnTo>
                <a:lnTo>
                  <a:pt x="3123686" y="412641"/>
                </a:lnTo>
                <a:cubicBezTo>
                  <a:pt x="3123446" y="412661"/>
                  <a:pt x="3123607" y="412646"/>
                  <a:pt x="3123928" y="412622"/>
                </a:cubicBezTo>
                <a:lnTo>
                  <a:pt x="3124232" y="412597"/>
                </a:lnTo>
                <a:lnTo>
                  <a:pt x="3125139" y="412527"/>
                </a:lnTo>
                <a:cubicBezTo>
                  <a:pt x="3125540" y="412495"/>
                  <a:pt x="3125863" y="412469"/>
                  <a:pt x="3125863" y="412469"/>
                </a:cubicBezTo>
                <a:cubicBezTo>
                  <a:pt x="3138187" y="409456"/>
                  <a:pt x="3138723" y="369321"/>
                  <a:pt x="3146315" y="364643"/>
                </a:cubicBezTo>
                <a:cubicBezTo>
                  <a:pt x="3146321" y="364049"/>
                  <a:pt x="3147094" y="363691"/>
                  <a:pt x="3148248" y="363520"/>
                </a:cubicBezTo>
                <a:lnTo>
                  <a:pt x="3151426" y="363521"/>
                </a:lnTo>
                <a:lnTo>
                  <a:pt x="3157573" y="321823"/>
                </a:lnTo>
                <a:lnTo>
                  <a:pt x="3161181" y="327218"/>
                </a:lnTo>
                <a:lnTo>
                  <a:pt x="3158836" y="361404"/>
                </a:lnTo>
                <a:lnTo>
                  <a:pt x="3158575" y="363306"/>
                </a:lnTo>
                <a:lnTo>
                  <a:pt x="3158449" y="365619"/>
                </a:lnTo>
                <a:lnTo>
                  <a:pt x="3158584" y="365715"/>
                </a:lnTo>
                <a:cubicBezTo>
                  <a:pt x="3165891" y="352565"/>
                  <a:pt x="3163711" y="337788"/>
                  <a:pt x="3170992" y="326679"/>
                </a:cubicBezTo>
                <a:cubicBezTo>
                  <a:pt x="3173822" y="322380"/>
                  <a:pt x="3176202" y="322192"/>
                  <a:pt x="3180990" y="319774"/>
                </a:cubicBezTo>
                <a:cubicBezTo>
                  <a:pt x="3191018" y="310488"/>
                  <a:pt x="3193595" y="295674"/>
                  <a:pt x="3198923" y="282342"/>
                </a:cubicBezTo>
                <a:cubicBezTo>
                  <a:pt x="3211583" y="254160"/>
                  <a:pt x="3216684" y="228274"/>
                  <a:pt x="3231696" y="201946"/>
                </a:cubicBezTo>
                <a:cubicBezTo>
                  <a:pt x="3224135" y="234142"/>
                  <a:pt x="3213936" y="256013"/>
                  <a:pt x="3205977" y="288240"/>
                </a:cubicBezTo>
                <a:cubicBezTo>
                  <a:pt x="3205865" y="296743"/>
                  <a:pt x="3198528" y="311935"/>
                  <a:pt x="3190738" y="331576"/>
                </a:cubicBezTo>
                <a:cubicBezTo>
                  <a:pt x="3188215" y="342309"/>
                  <a:pt x="3165299" y="396783"/>
                  <a:pt x="3185527" y="365626"/>
                </a:cubicBezTo>
                <a:cubicBezTo>
                  <a:pt x="3187995" y="358976"/>
                  <a:pt x="3200654" y="330794"/>
                  <a:pt x="3203092" y="326185"/>
                </a:cubicBezTo>
                <a:cubicBezTo>
                  <a:pt x="3205499" y="323956"/>
                  <a:pt x="3210657" y="323546"/>
                  <a:pt x="3210657" y="323546"/>
                </a:cubicBezTo>
                <a:cubicBezTo>
                  <a:pt x="3217937" y="312440"/>
                  <a:pt x="3220485" y="299667"/>
                  <a:pt x="3223404" y="288903"/>
                </a:cubicBezTo>
                <a:cubicBezTo>
                  <a:pt x="3228276" y="280024"/>
                  <a:pt x="3230938" y="258748"/>
                  <a:pt x="3238501" y="256113"/>
                </a:cubicBezTo>
                <a:cubicBezTo>
                  <a:pt x="3246066" y="253477"/>
                  <a:pt x="3230766" y="271673"/>
                  <a:pt x="3238388" y="264615"/>
                </a:cubicBezTo>
                <a:cubicBezTo>
                  <a:pt x="3248417" y="255329"/>
                  <a:pt x="3261079" y="227147"/>
                  <a:pt x="3248331" y="261792"/>
                </a:cubicBezTo>
                <a:cubicBezTo>
                  <a:pt x="3240459" y="287557"/>
                  <a:pt x="3232781" y="298696"/>
                  <a:pt x="3227627" y="328664"/>
                </a:cubicBezTo>
                <a:cubicBezTo>
                  <a:pt x="3233344" y="323371"/>
                  <a:pt x="3243312" y="300158"/>
                  <a:pt x="3249994" y="285137"/>
                </a:cubicBezTo>
                <a:lnTo>
                  <a:pt x="3250884" y="283240"/>
                </a:lnTo>
                <a:lnTo>
                  <a:pt x="3248757" y="315776"/>
                </a:lnTo>
                <a:lnTo>
                  <a:pt x="3255908" y="273162"/>
                </a:lnTo>
                <a:lnTo>
                  <a:pt x="3261333" y="267337"/>
                </a:lnTo>
                <a:cubicBezTo>
                  <a:pt x="3264405" y="265534"/>
                  <a:pt x="3259732" y="276096"/>
                  <a:pt x="3257542" y="284168"/>
                </a:cubicBezTo>
                <a:cubicBezTo>
                  <a:pt x="3282671" y="242090"/>
                  <a:pt x="3290797" y="197277"/>
                  <a:pt x="3313547" y="155387"/>
                </a:cubicBezTo>
                <a:lnTo>
                  <a:pt x="3317092" y="148119"/>
                </a:lnTo>
                <a:lnTo>
                  <a:pt x="3317090" y="148590"/>
                </a:lnTo>
                <a:cubicBezTo>
                  <a:pt x="3317159" y="155747"/>
                  <a:pt x="3311397" y="179971"/>
                  <a:pt x="3312567" y="190676"/>
                </a:cubicBezTo>
                <a:cubicBezTo>
                  <a:pt x="3314837" y="204928"/>
                  <a:pt x="3317463" y="170609"/>
                  <a:pt x="3318411" y="166727"/>
                </a:cubicBezTo>
                <a:cubicBezTo>
                  <a:pt x="3319195" y="158557"/>
                  <a:pt x="3319965" y="152148"/>
                  <a:pt x="3320749" y="146557"/>
                </a:cubicBezTo>
                <a:lnTo>
                  <a:pt x="3322135" y="137785"/>
                </a:lnTo>
                <a:lnTo>
                  <a:pt x="3335145" y="111122"/>
                </a:lnTo>
                <a:lnTo>
                  <a:pt x="3337100" y="112467"/>
                </a:lnTo>
                <a:cubicBezTo>
                  <a:pt x="3336607" y="112617"/>
                  <a:pt x="3336759" y="111300"/>
                  <a:pt x="3337306" y="109140"/>
                </a:cubicBezTo>
                <a:lnTo>
                  <a:pt x="3339336" y="102535"/>
                </a:lnTo>
                <a:lnTo>
                  <a:pt x="3349058" y="82606"/>
                </a:lnTo>
                <a:lnTo>
                  <a:pt x="3348215" y="90469"/>
                </a:lnTo>
                <a:lnTo>
                  <a:pt x="3353691" y="91190"/>
                </a:lnTo>
                <a:lnTo>
                  <a:pt x="3346211" y="112716"/>
                </a:lnTo>
                <a:lnTo>
                  <a:pt x="3357164" y="91814"/>
                </a:lnTo>
                <a:lnTo>
                  <a:pt x="3356770" y="104154"/>
                </a:lnTo>
                <a:lnTo>
                  <a:pt x="3356917" y="109420"/>
                </a:lnTo>
                <a:lnTo>
                  <a:pt x="3326768" y="177789"/>
                </a:lnTo>
                <a:cubicBezTo>
                  <a:pt x="3307696" y="222702"/>
                  <a:pt x="3289854" y="267857"/>
                  <a:pt x="3274572" y="314424"/>
                </a:cubicBezTo>
                <a:cubicBezTo>
                  <a:pt x="3273325" y="318769"/>
                  <a:pt x="3267617" y="330772"/>
                  <a:pt x="3262806" y="342449"/>
                </a:cubicBezTo>
                <a:lnTo>
                  <a:pt x="3262261" y="343958"/>
                </a:lnTo>
                <a:lnTo>
                  <a:pt x="3262435" y="361823"/>
                </a:lnTo>
                <a:lnTo>
                  <a:pt x="3266851" y="351540"/>
                </a:lnTo>
                <a:lnTo>
                  <a:pt x="3267788" y="343693"/>
                </a:lnTo>
                <a:lnTo>
                  <a:pt x="3271490" y="332219"/>
                </a:lnTo>
                <a:lnTo>
                  <a:pt x="3273243" y="333747"/>
                </a:lnTo>
                <a:lnTo>
                  <a:pt x="3273003" y="335101"/>
                </a:lnTo>
                <a:lnTo>
                  <a:pt x="3273387" y="334032"/>
                </a:lnTo>
                <a:lnTo>
                  <a:pt x="3273243" y="333747"/>
                </a:lnTo>
                <a:cubicBezTo>
                  <a:pt x="3276685" y="315927"/>
                  <a:pt x="3281581" y="295862"/>
                  <a:pt x="3283544" y="295251"/>
                </a:cubicBezTo>
                <a:cubicBezTo>
                  <a:pt x="3282562" y="295556"/>
                  <a:pt x="3282729" y="297823"/>
                  <a:pt x="3283139" y="300013"/>
                </a:cubicBezTo>
                <a:lnTo>
                  <a:pt x="3283750" y="302651"/>
                </a:lnTo>
                <a:lnTo>
                  <a:pt x="3287281" y="294052"/>
                </a:lnTo>
                <a:cubicBezTo>
                  <a:pt x="3292550" y="279239"/>
                  <a:pt x="3297470" y="261394"/>
                  <a:pt x="3304715" y="252921"/>
                </a:cubicBezTo>
                <a:cubicBezTo>
                  <a:pt x="3307122" y="250694"/>
                  <a:pt x="3312280" y="250287"/>
                  <a:pt x="3312307" y="248246"/>
                </a:cubicBezTo>
                <a:cubicBezTo>
                  <a:pt x="3317179" y="239365"/>
                  <a:pt x="3325080" y="211560"/>
                  <a:pt x="3332334" y="202492"/>
                </a:cubicBezTo>
                <a:cubicBezTo>
                  <a:pt x="3335169" y="197852"/>
                  <a:pt x="3342307" y="197287"/>
                  <a:pt x="3342307" y="197287"/>
                </a:cubicBezTo>
                <a:cubicBezTo>
                  <a:pt x="3342307" y="197287"/>
                  <a:pt x="3343018" y="196212"/>
                  <a:pt x="3343732" y="194584"/>
                </a:cubicBezTo>
                <a:lnTo>
                  <a:pt x="3344376" y="191937"/>
                </a:lnTo>
                <a:lnTo>
                  <a:pt x="3346469" y="188310"/>
                </a:lnTo>
                <a:lnTo>
                  <a:pt x="3347284" y="188145"/>
                </a:lnTo>
                <a:cubicBezTo>
                  <a:pt x="3347584" y="187867"/>
                  <a:pt x="3347592" y="187357"/>
                  <a:pt x="3347605" y="186337"/>
                </a:cubicBezTo>
                <a:lnTo>
                  <a:pt x="3346469" y="188310"/>
                </a:lnTo>
                <a:lnTo>
                  <a:pt x="3345198" y="188566"/>
                </a:lnTo>
                <a:cubicBezTo>
                  <a:pt x="3350012" y="184108"/>
                  <a:pt x="3354854" y="177610"/>
                  <a:pt x="3354854" y="177610"/>
                </a:cubicBezTo>
                <a:cubicBezTo>
                  <a:pt x="3362363" y="179056"/>
                  <a:pt x="3337436" y="206168"/>
                  <a:pt x="3334801" y="225403"/>
                </a:cubicBezTo>
                <a:cubicBezTo>
                  <a:pt x="3334773" y="227444"/>
                  <a:pt x="3337067" y="233718"/>
                  <a:pt x="3337038" y="235758"/>
                </a:cubicBezTo>
                <a:cubicBezTo>
                  <a:pt x="3334492" y="248532"/>
                  <a:pt x="3329135" y="263905"/>
                  <a:pt x="3324152" y="280948"/>
                </a:cubicBezTo>
                <a:cubicBezTo>
                  <a:pt x="3322919" y="284274"/>
                  <a:pt x="3316573" y="299553"/>
                  <a:pt x="3310532" y="314258"/>
                </a:cubicBezTo>
                <a:lnTo>
                  <a:pt x="3310513" y="314306"/>
                </a:lnTo>
                <a:lnTo>
                  <a:pt x="3310596" y="322714"/>
                </a:lnTo>
                <a:lnTo>
                  <a:pt x="3309079" y="339980"/>
                </a:lnTo>
                <a:lnTo>
                  <a:pt x="3310511" y="339027"/>
                </a:lnTo>
                <a:cubicBezTo>
                  <a:pt x="3311823" y="338048"/>
                  <a:pt x="3312901" y="337136"/>
                  <a:pt x="3313504" y="336492"/>
                </a:cubicBezTo>
                <a:cubicBezTo>
                  <a:pt x="3315939" y="332223"/>
                  <a:pt x="3331125" y="292968"/>
                  <a:pt x="3323644" y="319043"/>
                </a:cubicBezTo>
                <a:cubicBezTo>
                  <a:pt x="3315743" y="346848"/>
                  <a:pt x="3336222" y="296984"/>
                  <a:pt x="3338688" y="290331"/>
                </a:cubicBezTo>
                <a:cubicBezTo>
                  <a:pt x="3346452" y="272731"/>
                  <a:pt x="3353786" y="257541"/>
                  <a:pt x="3356248" y="251232"/>
                </a:cubicBezTo>
                <a:cubicBezTo>
                  <a:pt x="3372765" y="216118"/>
                  <a:pt x="3387367" y="183366"/>
                  <a:pt x="3401613" y="151448"/>
                </a:cubicBezTo>
                <a:lnTo>
                  <a:pt x="3404644" y="144804"/>
                </a:lnTo>
                <a:lnTo>
                  <a:pt x="3405197" y="152652"/>
                </a:lnTo>
                <a:lnTo>
                  <a:pt x="3405638" y="155349"/>
                </a:lnTo>
                <a:lnTo>
                  <a:pt x="3396872" y="176330"/>
                </a:lnTo>
                <a:cubicBezTo>
                  <a:pt x="3391548" y="189322"/>
                  <a:pt x="3374097" y="220262"/>
                  <a:pt x="3373955" y="230805"/>
                </a:cubicBezTo>
                <a:cubicBezTo>
                  <a:pt x="3373901" y="234887"/>
                  <a:pt x="3381040" y="234323"/>
                  <a:pt x="3383732" y="240567"/>
                </a:cubicBezTo>
                <a:cubicBezTo>
                  <a:pt x="3385996" y="248881"/>
                  <a:pt x="3380786" y="253371"/>
                  <a:pt x="3375857" y="266331"/>
                </a:cubicBezTo>
                <a:cubicBezTo>
                  <a:pt x="3373337" y="277063"/>
                  <a:pt x="3373224" y="285567"/>
                  <a:pt x="3370758" y="292217"/>
                </a:cubicBezTo>
                <a:lnTo>
                  <a:pt x="3367790" y="299974"/>
                </a:lnTo>
                <a:lnTo>
                  <a:pt x="3368033" y="299685"/>
                </a:lnTo>
                <a:cubicBezTo>
                  <a:pt x="3368542" y="299251"/>
                  <a:pt x="3368958" y="299112"/>
                  <a:pt x="3369253" y="299345"/>
                </a:cubicBezTo>
                <a:cubicBezTo>
                  <a:pt x="3369939" y="299883"/>
                  <a:pt x="3369809" y="302166"/>
                  <a:pt x="3369184" y="305391"/>
                </a:cubicBezTo>
                <a:lnTo>
                  <a:pt x="3367702" y="311369"/>
                </a:lnTo>
                <a:lnTo>
                  <a:pt x="3370333" y="309156"/>
                </a:lnTo>
                <a:cubicBezTo>
                  <a:pt x="3372227" y="308241"/>
                  <a:pt x="3374117" y="307583"/>
                  <a:pt x="3375321" y="306467"/>
                </a:cubicBezTo>
                <a:cubicBezTo>
                  <a:pt x="3377761" y="301859"/>
                  <a:pt x="3380277" y="291467"/>
                  <a:pt x="3385549" y="282555"/>
                </a:cubicBezTo>
                <a:cubicBezTo>
                  <a:pt x="3388014" y="275905"/>
                  <a:pt x="3403085" y="245154"/>
                  <a:pt x="3398043" y="266618"/>
                </a:cubicBezTo>
                <a:cubicBezTo>
                  <a:pt x="3395491" y="279732"/>
                  <a:pt x="3385379" y="295140"/>
                  <a:pt x="3382917" y="301451"/>
                </a:cubicBezTo>
                <a:cubicBezTo>
                  <a:pt x="3380055" y="308133"/>
                  <a:pt x="3382745" y="314376"/>
                  <a:pt x="3382718" y="316417"/>
                </a:cubicBezTo>
                <a:cubicBezTo>
                  <a:pt x="3379887" y="320718"/>
                  <a:pt x="3377474" y="323286"/>
                  <a:pt x="3375013" y="329597"/>
                </a:cubicBezTo>
                <a:lnTo>
                  <a:pt x="3375002" y="330394"/>
                </a:lnTo>
                <a:lnTo>
                  <a:pt x="3376382" y="327463"/>
                </a:lnTo>
                <a:cubicBezTo>
                  <a:pt x="3381282" y="318329"/>
                  <a:pt x="3381153" y="327964"/>
                  <a:pt x="3381153" y="327964"/>
                </a:cubicBezTo>
                <a:cubicBezTo>
                  <a:pt x="3381040" y="336467"/>
                  <a:pt x="3371265" y="356267"/>
                  <a:pt x="3371209" y="360348"/>
                </a:cubicBezTo>
                <a:cubicBezTo>
                  <a:pt x="3371209" y="360348"/>
                  <a:pt x="3372394" y="360765"/>
                  <a:pt x="3374167" y="361432"/>
                </a:cubicBezTo>
                <a:lnTo>
                  <a:pt x="3375058" y="361785"/>
                </a:lnTo>
                <a:lnTo>
                  <a:pt x="3380022" y="347538"/>
                </a:lnTo>
                <a:cubicBezTo>
                  <a:pt x="3382364" y="340971"/>
                  <a:pt x="3384753" y="334604"/>
                  <a:pt x="3387309" y="328625"/>
                </a:cubicBezTo>
                <a:cubicBezTo>
                  <a:pt x="3391219" y="317782"/>
                  <a:pt x="3396317" y="306849"/>
                  <a:pt x="3401665" y="295893"/>
                </a:cubicBezTo>
                <a:lnTo>
                  <a:pt x="3405596" y="287738"/>
                </a:lnTo>
                <a:lnTo>
                  <a:pt x="3405359" y="289606"/>
                </a:lnTo>
                <a:lnTo>
                  <a:pt x="3403444" y="305101"/>
                </a:lnTo>
                <a:lnTo>
                  <a:pt x="3394871" y="325990"/>
                </a:lnTo>
                <a:cubicBezTo>
                  <a:pt x="3387140" y="341212"/>
                  <a:pt x="3376911" y="365462"/>
                  <a:pt x="3391786" y="349338"/>
                </a:cubicBezTo>
                <a:lnTo>
                  <a:pt x="3399497" y="335660"/>
                </a:lnTo>
                <a:lnTo>
                  <a:pt x="3397742" y="347709"/>
                </a:lnTo>
                <a:lnTo>
                  <a:pt x="3399367" y="345182"/>
                </a:lnTo>
                <a:cubicBezTo>
                  <a:pt x="3400741" y="342812"/>
                  <a:pt x="3401379" y="341319"/>
                  <a:pt x="3400786" y="341365"/>
                </a:cubicBezTo>
                <a:cubicBezTo>
                  <a:pt x="3406122" y="342472"/>
                  <a:pt x="3402004" y="350251"/>
                  <a:pt x="3397367" y="359551"/>
                </a:cubicBezTo>
                <a:lnTo>
                  <a:pt x="3395398" y="363779"/>
                </a:lnTo>
                <a:lnTo>
                  <a:pt x="3394540" y="369655"/>
                </a:lnTo>
                <a:lnTo>
                  <a:pt x="3391207" y="392646"/>
                </a:lnTo>
                <a:lnTo>
                  <a:pt x="3396487" y="381373"/>
                </a:lnTo>
                <a:lnTo>
                  <a:pt x="3400174" y="372636"/>
                </a:lnTo>
                <a:lnTo>
                  <a:pt x="3406882" y="337293"/>
                </a:lnTo>
                <a:cubicBezTo>
                  <a:pt x="3410822" y="317899"/>
                  <a:pt x="3411818" y="328695"/>
                  <a:pt x="3411630" y="340238"/>
                </a:cubicBezTo>
                <a:lnTo>
                  <a:pt x="3411285" y="347432"/>
                </a:lnTo>
                <a:lnTo>
                  <a:pt x="3414217" y="341068"/>
                </a:lnTo>
                <a:lnTo>
                  <a:pt x="3421879" y="325196"/>
                </a:lnTo>
                <a:lnTo>
                  <a:pt x="3421116" y="330327"/>
                </a:lnTo>
                <a:lnTo>
                  <a:pt x="3417173" y="367588"/>
                </a:lnTo>
                <a:lnTo>
                  <a:pt x="3412463" y="386651"/>
                </a:lnTo>
                <a:cubicBezTo>
                  <a:pt x="3408540" y="398513"/>
                  <a:pt x="3411083" y="393555"/>
                  <a:pt x="3415199" y="385842"/>
                </a:cubicBezTo>
                <a:lnTo>
                  <a:pt x="3415254" y="385742"/>
                </a:lnTo>
                <a:lnTo>
                  <a:pt x="3415084" y="387351"/>
                </a:lnTo>
                <a:cubicBezTo>
                  <a:pt x="3412754" y="406585"/>
                  <a:pt x="3410009" y="426356"/>
                  <a:pt x="3406560" y="447618"/>
                </a:cubicBezTo>
                <a:cubicBezTo>
                  <a:pt x="3406857" y="448574"/>
                  <a:pt x="3405908" y="454478"/>
                  <a:pt x="3405376" y="459990"/>
                </a:cubicBezTo>
                <a:lnTo>
                  <a:pt x="3405222" y="464059"/>
                </a:lnTo>
                <a:lnTo>
                  <a:pt x="3407075" y="455454"/>
                </a:lnTo>
                <a:cubicBezTo>
                  <a:pt x="3411827" y="424266"/>
                  <a:pt x="3411584" y="395514"/>
                  <a:pt x="3420976" y="360738"/>
                </a:cubicBezTo>
                <a:lnTo>
                  <a:pt x="3419238" y="381878"/>
                </a:lnTo>
                <a:lnTo>
                  <a:pt x="3419832" y="377673"/>
                </a:lnTo>
                <a:lnTo>
                  <a:pt x="3421938" y="373960"/>
                </a:lnTo>
                <a:lnTo>
                  <a:pt x="3423108" y="372778"/>
                </a:lnTo>
                <a:lnTo>
                  <a:pt x="3424850" y="356418"/>
                </a:lnTo>
                <a:lnTo>
                  <a:pt x="3426538" y="341098"/>
                </a:lnTo>
                <a:lnTo>
                  <a:pt x="3434180" y="332168"/>
                </a:lnTo>
                <a:lnTo>
                  <a:pt x="3436095" y="333334"/>
                </a:lnTo>
                <a:lnTo>
                  <a:pt x="3434411" y="362334"/>
                </a:lnTo>
                <a:lnTo>
                  <a:pt x="3436069" y="359644"/>
                </a:lnTo>
                <a:cubicBezTo>
                  <a:pt x="3436620" y="361418"/>
                  <a:pt x="3436658" y="363276"/>
                  <a:pt x="3436376" y="364970"/>
                </a:cubicBezTo>
                <a:cubicBezTo>
                  <a:pt x="3436095" y="366666"/>
                  <a:pt x="3435494" y="368199"/>
                  <a:pt x="3434766" y="369321"/>
                </a:cubicBezTo>
                <a:lnTo>
                  <a:pt x="3434158" y="366494"/>
                </a:lnTo>
                <a:lnTo>
                  <a:pt x="3433716" y="373745"/>
                </a:lnTo>
                <a:lnTo>
                  <a:pt x="3434766" y="369321"/>
                </a:lnTo>
                <a:cubicBezTo>
                  <a:pt x="3434760" y="373062"/>
                  <a:pt x="3434644" y="376371"/>
                  <a:pt x="3434467" y="379431"/>
                </a:cubicBezTo>
                <a:lnTo>
                  <a:pt x="3434030" y="385136"/>
                </a:lnTo>
                <a:lnTo>
                  <a:pt x="3435102" y="382941"/>
                </a:lnTo>
                <a:lnTo>
                  <a:pt x="3438579" y="376500"/>
                </a:lnTo>
                <a:lnTo>
                  <a:pt x="3440716" y="358286"/>
                </a:lnTo>
                <a:cubicBezTo>
                  <a:pt x="3444559" y="327956"/>
                  <a:pt x="3448475" y="303072"/>
                  <a:pt x="3453472" y="265401"/>
                </a:cubicBezTo>
                <a:cubicBezTo>
                  <a:pt x="3453472" y="265401"/>
                  <a:pt x="3453453" y="264999"/>
                  <a:pt x="3453437" y="264300"/>
                </a:cubicBezTo>
                <a:lnTo>
                  <a:pt x="3453432" y="264008"/>
                </a:lnTo>
                <a:lnTo>
                  <a:pt x="3451945" y="268514"/>
                </a:lnTo>
                <a:cubicBezTo>
                  <a:pt x="3446529" y="281797"/>
                  <a:pt x="3437615" y="298363"/>
                  <a:pt x="3435749" y="304625"/>
                </a:cubicBezTo>
                <a:lnTo>
                  <a:pt x="3425635" y="336477"/>
                </a:lnTo>
                <a:lnTo>
                  <a:pt x="3429442" y="309293"/>
                </a:lnTo>
                <a:lnTo>
                  <a:pt x="3430992" y="306021"/>
                </a:lnTo>
                <a:cubicBezTo>
                  <a:pt x="3433859" y="299721"/>
                  <a:pt x="3437001" y="292465"/>
                  <a:pt x="3440791" y="283161"/>
                </a:cubicBezTo>
                <a:cubicBezTo>
                  <a:pt x="3442161" y="280760"/>
                  <a:pt x="3447564" y="267290"/>
                  <a:pt x="3451566" y="259021"/>
                </a:cubicBezTo>
                <a:lnTo>
                  <a:pt x="3453686" y="255249"/>
                </a:lnTo>
                <a:lnTo>
                  <a:pt x="3453802" y="252733"/>
                </a:lnTo>
                <a:cubicBezTo>
                  <a:pt x="3454419" y="246484"/>
                  <a:pt x="3455941" y="240402"/>
                  <a:pt x="3459560" y="241075"/>
                </a:cubicBezTo>
                <a:cubicBezTo>
                  <a:pt x="3462623" y="244012"/>
                  <a:pt x="3454286" y="281899"/>
                  <a:pt x="3454794" y="283535"/>
                </a:cubicBezTo>
                <a:cubicBezTo>
                  <a:pt x="3452845" y="302688"/>
                  <a:pt x="3450700" y="320927"/>
                  <a:pt x="3448658" y="339360"/>
                </a:cubicBezTo>
                <a:lnTo>
                  <a:pt x="3445679" y="370179"/>
                </a:lnTo>
                <a:lnTo>
                  <a:pt x="3447086" y="371272"/>
                </a:lnTo>
                <a:cubicBezTo>
                  <a:pt x="3448127" y="372559"/>
                  <a:pt x="3449255" y="374276"/>
                  <a:pt x="3450301" y="375934"/>
                </a:cubicBezTo>
                <a:lnTo>
                  <a:pt x="3450602" y="376422"/>
                </a:lnTo>
                <a:lnTo>
                  <a:pt x="3451449" y="369139"/>
                </a:lnTo>
                <a:cubicBezTo>
                  <a:pt x="3452423" y="359939"/>
                  <a:pt x="3453029" y="352138"/>
                  <a:pt x="3453384" y="350679"/>
                </a:cubicBezTo>
                <a:cubicBezTo>
                  <a:pt x="3457905" y="308594"/>
                  <a:pt x="3464128" y="263887"/>
                  <a:pt x="3468401" y="212904"/>
                </a:cubicBezTo>
                <a:cubicBezTo>
                  <a:pt x="3468401" y="212904"/>
                  <a:pt x="3471181" y="186017"/>
                  <a:pt x="3474668" y="190318"/>
                </a:cubicBezTo>
                <a:lnTo>
                  <a:pt x="3474180" y="197608"/>
                </a:lnTo>
                <a:lnTo>
                  <a:pt x="3470600" y="207545"/>
                </a:lnTo>
                <a:cubicBezTo>
                  <a:pt x="3469335" y="211466"/>
                  <a:pt x="3468538" y="214628"/>
                  <a:pt x="3468685" y="216103"/>
                </a:cubicBezTo>
                <a:lnTo>
                  <a:pt x="3472239" y="214616"/>
                </a:lnTo>
                <a:lnTo>
                  <a:pt x="3471889" y="217205"/>
                </a:lnTo>
                <a:cubicBezTo>
                  <a:pt x="3470874" y="213932"/>
                  <a:pt x="3467060" y="244431"/>
                  <a:pt x="3473279" y="242500"/>
                </a:cubicBezTo>
                <a:cubicBezTo>
                  <a:pt x="3475243" y="241890"/>
                  <a:pt x="3477093" y="212002"/>
                  <a:pt x="3477445" y="206207"/>
                </a:cubicBezTo>
                <a:lnTo>
                  <a:pt x="3477773" y="203941"/>
                </a:lnTo>
                <a:lnTo>
                  <a:pt x="3477921" y="203648"/>
                </a:lnTo>
                <a:lnTo>
                  <a:pt x="3480583" y="196691"/>
                </a:lnTo>
                <a:lnTo>
                  <a:pt x="3476755" y="248489"/>
                </a:lnTo>
                <a:cubicBezTo>
                  <a:pt x="3474284" y="274643"/>
                  <a:pt x="3471463" y="301396"/>
                  <a:pt x="3468937" y="329102"/>
                </a:cubicBezTo>
                <a:cubicBezTo>
                  <a:pt x="3468937" y="329102"/>
                  <a:pt x="3462362" y="336826"/>
                  <a:pt x="3467307" y="338882"/>
                </a:cubicBezTo>
                <a:cubicBezTo>
                  <a:pt x="3470107" y="339806"/>
                  <a:pt x="3473479" y="314829"/>
                  <a:pt x="3470900" y="328492"/>
                </a:cubicBezTo>
                <a:cubicBezTo>
                  <a:pt x="3479085" y="283174"/>
                  <a:pt x="3479787" y="227619"/>
                  <a:pt x="3490528" y="183601"/>
                </a:cubicBezTo>
                <a:cubicBezTo>
                  <a:pt x="3491457" y="229380"/>
                  <a:pt x="3478731" y="288969"/>
                  <a:pt x="3474628" y="340498"/>
                </a:cubicBezTo>
                <a:cubicBezTo>
                  <a:pt x="3474153" y="342440"/>
                  <a:pt x="3473674" y="348122"/>
                  <a:pt x="3473847" y="353154"/>
                </a:cubicBezTo>
                <a:lnTo>
                  <a:pt x="3474067" y="354895"/>
                </a:lnTo>
                <a:lnTo>
                  <a:pt x="3474313" y="354245"/>
                </a:lnTo>
                <a:lnTo>
                  <a:pt x="3475488" y="351297"/>
                </a:lnTo>
                <a:lnTo>
                  <a:pt x="3474547" y="358683"/>
                </a:lnTo>
                <a:lnTo>
                  <a:pt x="3474673" y="359666"/>
                </a:lnTo>
                <a:cubicBezTo>
                  <a:pt x="3475164" y="361307"/>
                  <a:pt x="3475902" y="362238"/>
                  <a:pt x="3476967" y="361908"/>
                </a:cubicBezTo>
                <a:lnTo>
                  <a:pt x="3480846" y="338567"/>
                </a:lnTo>
                <a:cubicBezTo>
                  <a:pt x="3482679" y="315563"/>
                  <a:pt x="3485725" y="290686"/>
                  <a:pt x="3490027" y="268712"/>
                </a:cubicBezTo>
                <a:cubicBezTo>
                  <a:pt x="3489224" y="287506"/>
                  <a:pt x="3487139" y="307674"/>
                  <a:pt x="3484753" y="328606"/>
                </a:cubicBezTo>
                <a:lnTo>
                  <a:pt x="3479650" y="375097"/>
                </a:lnTo>
                <a:lnTo>
                  <a:pt x="3480523" y="371417"/>
                </a:lnTo>
                <a:lnTo>
                  <a:pt x="3479760" y="391199"/>
                </a:lnTo>
                <a:lnTo>
                  <a:pt x="3485923" y="377781"/>
                </a:lnTo>
                <a:lnTo>
                  <a:pt x="3491977" y="360707"/>
                </a:lnTo>
                <a:lnTo>
                  <a:pt x="3492830" y="355707"/>
                </a:lnTo>
                <a:lnTo>
                  <a:pt x="3493821" y="354315"/>
                </a:lnTo>
                <a:cubicBezTo>
                  <a:pt x="3495439" y="352366"/>
                  <a:pt x="3496538" y="351472"/>
                  <a:pt x="3496525" y="352493"/>
                </a:cubicBezTo>
                <a:lnTo>
                  <a:pt x="3494961" y="363139"/>
                </a:lnTo>
                <a:lnTo>
                  <a:pt x="3494717" y="369021"/>
                </a:lnTo>
                <a:cubicBezTo>
                  <a:pt x="3494341" y="374216"/>
                  <a:pt x="3493735" y="381112"/>
                  <a:pt x="3492868" y="390042"/>
                </a:cubicBezTo>
                <a:cubicBezTo>
                  <a:pt x="3492278" y="403242"/>
                  <a:pt x="3491306" y="414623"/>
                  <a:pt x="3490249" y="425216"/>
                </a:cubicBezTo>
                <a:lnTo>
                  <a:pt x="3490086" y="426777"/>
                </a:lnTo>
                <a:lnTo>
                  <a:pt x="3493383" y="417128"/>
                </a:lnTo>
                <a:cubicBezTo>
                  <a:pt x="3496266" y="409000"/>
                  <a:pt x="3499446" y="400851"/>
                  <a:pt x="3500634" y="400754"/>
                </a:cubicBezTo>
                <a:lnTo>
                  <a:pt x="3502680" y="425738"/>
                </a:lnTo>
                <a:cubicBezTo>
                  <a:pt x="3505058" y="425550"/>
                  <a:pt x="3540663" y="340852"/>
                  <a:pt x="3527835" y="381619"/>
                </a:cubicBezTo>
                <a:lnTo>
                  <a:pt x="3520179" y="403515"/>
                </a:lnTo>
                <a:lnTo>
                  <a:pt x="3519685" y="415542"/>
                </a:lnTo>
                <a:cubicBezTo>
                  <a:pt x="3519300" y="421078"/>
                  <a:pt x="3518857" y="427178"/>
                  <a:pt x="3518771" y="432674"/>
                </a:cubicBezTo>
                <a:lnTo>
                  <a:pt x="3524089" y="407373"/>
                </a:lnTo>
                <a:lnTo>
                  <a:pt x="3524547" y="408752"/>
                </a:lnTo>
                <a:cubicBezTo>
                  <a:pt x="3526625" y="416651"/>
                  <a:pt x="3527113" y="422732"/>
                  <a:pt x="3526372" y="430003"/>
                </a:cubicBezTo>
                <a:lnTo>
                  <a:pt x="3524693" y="438583"/>
                </a:lnTo>
                <a:lnTo>
                  <a:pt x="3527919" y="439221"/>
                </a:lnTo>
                <a:cubicBezTo>
                  <a:pt x="3529067" y="439602"/>
                  <a:pt x="3529826" y="440073"/>
                  <a:pt x="3529819" y="440582"/>
                </a:cubicBezTo>
                <a:cubicBezTo>
                  <a:pt x="3537128" y="427434"/>
                  <a:pt x="3534950" y="412656"/>
                  <a:pt x="3542229" y="401548"/>
                </a:cubicBezTo>
                <a:cubicBezTo>
                  <a:pt x="3545061" y="397248"/>
                  <a:pt x="3547440" y="397059"/>
                  <a:pt x="3552227" y="394642"/>
                </a:cubicBezTo>
                <a:cubicBezTo>
                  <a:pt x="3562257" y="385356"/>
                  <a:pt x="3564832" y="370543"/>
                  <a:pt x="3570161" y="357209"/>
                </a:cubicBezTo>
                <a:cubicBezTo>
                  <a:pt x="3582821" y="329027"/>
                  <a:pt x="3587923" y="303143"/>
                  <a:pt x="3602935" y="276813"/>
                </a:cubicBezTo>
                <a:cubicBezTo>
                  <a:pt x="3595373" y="309010"/>
                  <a:pt x="3585174" y="330883"/>
                  <a:pt x="3577216" y="363111"/>
                </a:cubicBezTo>
                <a:cubicBezTo>
                  <a:pt x="3577101" y="371611"/>
                  <a:pt x="3569766" y="386802"/>
                  <a:pt x="3561976" y="406445"/>
                </a:cubicBezTo>
                <a:cubicBezTo>
                  <a:pt x="3561345" y="409129"/>
                  <a:pt x="3559440" y="414545"/>
                  <a:pt x="3557253" y="420674"/>
                </a:cubicBezTo>
                <a:lnTo>
                  <a:pt x="3555546" y="425601"/>
                </a:lnTo>
                <a:lnTo>
                  <a:pt x="3563329" y="425202"/>
                </a:lnTo>
                <a:lnTo>
                  <a:pt x="3565558" y="420008"/>
                </a:lnTo>
                <a:cubicBezTo>
                  <a:pt x="3569335" y="411555"/>
                  <a:pt x="3573111" y="403358"/>
                  <a:pt x="3574330" y="401052"/>
                </a:cubicBezTo>
                <a:cubicBezTo>
                  <a:pt x="3575535" y="399938"/>
                  <a:pt x="3577425" y="399279"/>
                  <a:pt x="3579015" y="398899"/>
                </a:cubicBezTo>
                <a:lnTo>
                  <a:pt x="3579238" y="398862"/>
                </a:lnTo>
                <a:lnTo>
                  <a:pt x="3580632" y="384538"/>
                </a:lnTo>
                <a:lnTo>
                  <a:pt x="3583211" y="375284"/>
                </a:lnTo>
                <a:lnTo>
                  <a:pt x="3590590" y="373910"/>
                </a:lnTo>
                <a:lnTo>
                  <a:pt x="3591918" y="373651"/>
                </a:lnTo>
                <a:lnTo>
                  <a:pt x="3594641" y="363772"/>
                </a:lnTo>
                <a:cubicBezTo>
                  <a:pt x="3599513" y="354893"/>
                  <a:pt x="3602177" y="333616"/>
                  <a:pt x="3609739" y="330979"/>
                </a:cubicBezTo>
                <a:cubicBezTo>
                  <a:pt x="3617304" y="328346"/>
                  <a:pt x="3602002" y="346541"/>
                  <a:pt x="3609625" y="339484"/>
                </a:cubicBezTo>
                <a:cubicBezTo>
                  <a:pt x="3619657" y="330198"/>
                  <a:pt x="3632315" y="302015"/>
                  <a:pt x="3619569" y="336661"/>
                </a:cubicBezTo>
                <a:cubicBezTo>
                  <a:pt x="3615633" y="349543"/>
                  <a:pt x="3611746" y="358769"/>
                  <a:pt x="3608199" y="368519"/>
                </a:cubicBezTo>
                <a:lnTo>
                  <a:pt x="3607649" y="370574"/>
                </a:lnTo>
                <a:lnTo>
                  <a:pt x="3610202" y="370076"/>
                </a:lnTo>
                <a:lnTo>
                  <a:pt x="3617375" y="368493"/>
                </a:lnTo>
                <a:lnTo>
                  <a:pt x="3621232" y="360005"/>
                </a:lnTo>
                <a:lnTo>
                  <a:pt x="3622122" y="358110"/>
                </a:lnTo>
                <a:lnTo>
                  <a:pt x="3621500" y="367584"/>
                </a:lnTo>
                <a:lnTo>
                  <a:pt x="3623955" y="367042"/>
                </a:lnTo>
                <a:lnTo>
                  <a:pt x="3627146" y="348031"/>
                </a:lnTo>
                <a:lnTo>
                  <a:pt x="3632571" y="342207"/>
                </a:lnTo>
                <a:cubicBezTo>
                  <a:pt x="3635641" y="340402"/>
                  <a:pt x="3630968" y="350966"/>
                  <a:pt x="3628779" y="359037"/>
                </a:cubicBezTo>
                <a:cubicBezTo>
                  <a:pt x="3653909" y="316959"/>
                  <a:pt x="3662036" y="272148"/>
                  <a:pt x="3684785" y="230258"/>
                </a:cubicBezTo>
                <a:lnTo>
                  <a:pt x="3688330" y="222986"/>
                </a:lnTo>
                <a:lnTo>
                  <a:pt x="3688328" y="223459"/>
                </a:lnTo>
                <a:cubicBezTo>
                  <a:pt x="3688395" y="230618"/>
                  <a:pt x="3682635" y="254839"/>
                  <a:pt x="3683805" y="265546"/>
                </a:cubicBezTo>
                <a:cubicBezTo>
                  <a:pt x="3686075" y="279798"/>
                  <a:pt x="3688701" y="245479"/>
                  <a:pt x="3689649" y="241595"/>
                </a:cubicBezTo>
                <a:cubicBezTo>
                  <a:pt x="3690433" y="233424"/>
                  <a:pt x="3691203" y="227015"/>
                  <a:pt x="3691986" y="221425"/>
                </a:cubicBezTo>
                <a:lnTo>
                  <a:pt x="3693373" y="212655"/>
                </a:lnTo>
                <a:lnTo>
                  <a:pt x="3706383" y="185989"/>
                </a:lnTo>
                <a:lnTo>
                  <a:pt x="3708337" y="187334"/>
                </a:lnTo>
                <a:cubicBezTo>
                  <a:pt x="3707846" y="187488"/>
                  <a:pt x="3707998" y="186170"/>
                  <a:pt x="3708543" y="184007"/>
                </a:cubicBezTo>
                <a:lnTo>
                  <a:pt x="3710572" y="177402"/>
                </a:lnTo>
                <a:lnTo>
                  <a:pt x="3720295" y="157473"/>
                </a:lnTo>
                <a:lnTo>
                  <a:pt x="3719454" y="165338"/>
                </a:lnTo>
                <a:lnTo>
                  <a:pt x="3724926" y="166058"/>
                </a:lnTo>
                <a:lnTo>
                  <a:pt x="3717449" y="187584"/>
                </a:lnTo>
                <a:lnTo>
                  <a:pt x="3728401" y="166682"/>
                </a:lnTo>
                <a:lnTo>
                  <a:pt x="3728008" y="179023"/>
                </a:lnTo>
                <a:lnTo>
                  <a:pt x="3728153" y="184289"/>
                </a:lnTo>
                <a:lnTo>
                  <a:pt x="3698005" y="252657"/>
                </a:lnTo>
                <a:cubicBezTo>
                  <a:pt x="3678932" y="297569"/>
                  <a:pt x="3661092" y="342725"/>
                  <a:pt x="3645810" y="389292"/>
                </a:cubicBezTo>
                <a:cubicBezTo>
                  <a:pt x="3644563" y="393638"/>
                  <a:pt x="3638856" y="405642"/>
                  <a:pt x="3634045" y="417318"/>
                </a:cubicBezTo>
                <a:lnTo>
                  <a:pt x="3632139" y="422598"/>
                </a:lnTo>
                <a:lnTo>
                  <a:pt x="3630111" y="438516"/>
                </a:lnTo>
                <a:lnTo>
                  <a:pt x="3629716" y="441481"/>
                </a:lnTo>
                <a:lnTo>
                  <a:pt x="3632867" y="438563"/>
                </a:lnTo>
                <a:cubicBezTo>
                  <a:pt x="3643061" y="417031"/>
                  <a:pt x="3648075" y="397607"/>
                  <a:pt x="3653036" y="382265"/>
                </a:cubicBezTo>
                <a:cubicBezTo>
                  <a:pt x="3660767" y="367044"/>
                  <a:pt x="3666293" y="339086"/>
                  <a:pt x="3675952" y="327790"/>
                </a:cubicBezTo>
                <a:cubicBezTo>
                  <a:pt x="3678360" y="325562"/>
                  <a:pt x="3683517" y="325155"/>
                  <a:pt x="3683544" y="323113"/>
                </a:cubicBezTo>
                <a:cubicBezTo>
                  <a:pt x="3688418" y="314235"/>
                  <a:pt x="3696317" y="286429"/>
                  <a:pt x="3703571" y="277362"/>
                </a:cubicBezTo>
                <a:cubicBezTo>
                  <a:pt x="3706407" y="272721"/>
                  <a:pt x="3713545" y="272158"/>
                  <a:pt x="3713545" y="272158"/>
                </a:cubicBezTo>
                <a:cubicBezTo>
                  <a:pt x="3713545" y="272158"/>
                  <a:pt x="3714253" y="271083"/>
                  <a:pt x="3714970" y="269454"/>
                </a:cubicBezTo>
                <a:lnTo>
                  <a:pt x="3715614" y="266806"/>
                </a:lnTo>
                <a:lnTo>
                  <a:pt x="3717707" y="263179"/>
                </a:lnTo>
                <a:lnTo>
                  <a:pt x="3718523" y="263014"/>
                </a:lnTo>
                <a:cubicBezTo>
                  <a:pt x="3718823" y="262737"/>
                  <a:pt x="3718830" y="262225"/>
                  <a:pt x="3718843" y="261204"/>
                </a:cubicBezTo>
                <a:lnTo>
                  <a:pt x="3717707" y="263179"/>
                </a:lnTo>
                <a:lnTo>
                  <a:pt x="3716435" y="263434"/>
                </a:lnTo>
                <a:cubicBezTo>
                  <a:pt x="3721251" y="258977"/>
                  <a:pt x="3726092" y="252478"/>
                  <a:pt x="3726092" y="252478"/>
                </a:cubicBezTo>
                <a:cubicBezTo>
                  <a:pt x="3733603" y="253924"/>
                  <a:pt x="3708672" y="281036"/>
                  <a:pt x="3706038" y="300271"/>
                </a:cubicBezTo>
                <a:cubicBezTo>
                  <a:pt x="3706011" y="302311"/>
                  <a:pt x="3708304" y="308587"/>
                  <a:pt x="3708277" y="310626"/>
                </a:cubicBezTo>
                <a:cubicBezTo>
                  <a:pt x="3705729" y="323400"/>
                  <a:pt x="3700372" y="338773"/>
                  <a:pt x="3695390" y="355815"/>
                </a:cubicBezTo>
                <a:cubicBezTo>
                  <a:pt x="3692924" y="362468"/>
                  <a:pt x="3670006" y="416942"/>
                  <a:pt x="3669980" y="418982"/>
                </a:cubicBezTo>
                <a:cubicBezTo>
                  <a:pt x="3671156" y="419909"/>
                  <a:pt x="3674245" y="418646"/>
                  <a:pt x="3677338" y="416829"/>
                </a:cubicBezTo>
                <a:lnTo>
                  <a:pt x="3682148" y="413279"/>
                </a:lnTo>
                <a:lnTo>
                  <a:pt x="3686505" y="400839"/>
                </a:lnTo>
                <a:cubicBezTo>
                  <a:pt x="3691881" y="380766"/>
                  <a:pt x="3695917" y="359585"/>
                  <a:pt x="3700611" y="358693"/>
                </a:cubicBezTo>
                <a:lnTo>
                  <a:pt x="3705239" y="366848"/>
                </a:lnTo>
                <a:lnTo>
                  <a:pt x="3710945" y="339776"/>
                </a:lnTo>
                <a:cubicBezTo>
                  <a:pt x="3720383" y="298750"/>
                  <a:pt x="3731115" y="261402"/>
                  <a:pt x="3738919" y="261674"/>
                </a:cubicBezTo>
                <a:cubicBezTo>
                  <a:pt x="3741136" y="262458"/>
                  <a:pt x="3743299" y="267067"/>
                  <a:pt x="3745293" y="273542"/>
                </a:cubicBezTo>
                <a:lnTo>
                  <a:pt x="3747357" y="282393"/>
                </a:lnTo>
                <a:lnTo>
                  <a:pt x="3772851" y="226318"/>
                </a:lnTo>
                <a:lnTo>
                  <a:pt x="3775881" y="219672"/>
                </a:lnTo>
                <a:lnTo>
                  <a:pt x="3776435" y="227521"/>
                </a:lnTo>
                <a:lnTo>
                  <a:pt x="3776876" y="230218"/>
                </a:lnTo>
                <a:lnTo>
                  <a:pt x="3768111" y="251199"/>
                </a:lnTo>
                <a:cubicBezTo>
                  <a:pt x="3765449" y="257694"/>
                  <a:pt x="3759755" y="268677"/>
                  <a:pt x="3754709" y="279355"/>
                </a:cubicBezTo>
                <a:lnTo>
                  <a:pt x="3749808" y="292907"/>
                </a:lnTo>
                <a:lnTo>
                  <a:pt x="3750667" y="296591"/>
                </a:lnTo>
                <a:lnTo>
                  <a:pt x="3753559" y="314078"/>
                </a:lnTo>
                <a:lnTo>
                  <a:pt x="3754969" y="315436"/>
                </a:lnTo>
                <a:lnTo>
                  <a:pt x="3754482" y="319802"/>
                </a:lnTo>
                <a:lnTo>
                  <a:pt x="3755765" y="329155"/>
                </a:lnTo>
                <a:cubicBezTo>
                  <a:pt x="3755082" y="339302"/>
                  <a:pt x="3753035" y="352710"/>
                  <a:pt x="3750274" y="367839"/>
                </a:cubicBezTo>
                <a:lnTo>
                  <a:pt x="3748479" y="376848"/>
                </a:lnTo>
                <a:lnTo>
                  <a:pt x="3756785" y="357424"/>
                </a:lnTo>
                <a:cubicBezTo>
                  <a:pt x="3759251" y="350772"/>
                  <a:pt x="3774323" y="320022"/>
                  <a:pt x="3769281" y="341485"/>
                </a:cubicBezTo>
                <a:cubicBezTo>
                  <a:pt x="3766729" y="354600"/>
                  <a:pt x="3756616" y="370009"/>
                  <a:pt x="3754155" y="376320"/>
                </a:cubicBezTo>
                <a:cubicBezTo>
                  <a:pt x="3751293" y="383001"/>
                  <a:pt x="3753983" y="389243"/>
                  <a:pt x="3753956" y="391285"/>
                </a:cubicBezTo>
                <a:cubicBezTo>
                  <a:pt x="3751124" y="395585"/>
                  <a:pt x="3748713" y="398155"/>
                  <a:pt x="3746251" y="404464"/>
                </a:cubicBezTo>
                <a:cubicBezTo>
                  <a:pt x="3746225" y="406506"/>
                  <a:pt x="3746109" y="415010"/>
                  <a:pt x="3746055" y="419092"/>
                </a:cubicBezTo>
                <a:cubicBezTo>
                  <a:pt x="3743616" y="423701"/>
                  <a:pt x="3738232" y="441114"/>
                  <a:pt x="3733277" y="456118"/>
                </a:cubicBezTo>
                <a:lnTo>
                  <a:pt x="3730198" y="465654"/>
                </a:lnTo>
                <a:lnTo>
                  <a:pt x="3726001" y="485532"/>
                </a:lnTo>
                <a:lnTo>
                  <a:pt x="3728181" y="481663"/>
                </a:lnTo>
                <a:lnTo>
                  <a:pt x="3737992" y="457767"/>
                </a:lnTo>
                <a:lnTo>
                  <a:pt x="3744256" y="442508"/>
                </a:lnTo>
                <a:cubicBezTo>
                  <a:pt x="3748994" y="428968"/>
                  <a:pt x="3753435" y="415450"/>
                  <a:pt x="3758546" y="403494"/>
                </a:cubicBezTo>
                <a:lnTo>
                  <a:pt x="3762032" y="395547"/>
                </a:lnTo>
                <a:lnTo>
                  <a:pt x="3767985" y="365381"/>
                </a:lnTo>
                <a:cubicBezTo>
                  <a:pt x="3774610" y="332297"/>
                  <a:pt x="3783638" y="303283"/>
                  <a:pt x="3803200" y="284441"/>
                </a:cubicBezTo>
                <a:cubicBezTo>
                  <a:pt x="3809203" y="281578"/>
                  <a:pt x="3818607" y="269115"/>
                  <a:pt x="3820177" y="264684"/>
                </a:cubicBezTo>
                <a:cubicBezTo>
                  <a:pt x="3818607" y="269115"/>
                  <a:pt x="3848051" y="258762"/>
                  <a:pt x="3845189" y="252760"/>
                </a:cubicBezTo>
                <a:cubicBezTo>
                  <a:pt x="3852485" y="260332"/>
                  <a:pt x="3843080" y="272795"/>
                  <a:pt x="3844375" y="283231"/>
                </a:cubicBezTo>
                <a:lnTo>
                  <a:pt x="3847475" y="297765"/>
                </a:lnTo>
                <a:lnTo>
                  <a:pt x="3848159" y="289105"/>
                </a:lnTo>
                <a:cubicBezTo>
                  <a:pt x="3848413" y="285479"/>
                  <a:pt x="3848596" y="282525"/>
                  <a:pt x="3848685" y="281075"/>
                </a:cubicBezTo>
                <a:lnTo>
                  <a:pt x="3849010" y="278809"/>
                </a:lnTo>
                <a:lnTo>
                  <a:pt x="3849159" y="278517"/>
                </a:lnTo>
                <a:lnTo>
                  <a:pt x="3851821" y="271561"/>
                </a:lnTo>
                <a:lnTo>
                  <a:pt x="3849454" y="303571"/>
                </a:lnTo>
                <a:lnTo>
                  <a:pt x="3853875" y="311183"/>
                </a:lnTo>
                <a:lnTo>
                  <a:pt x="3861766" y="258470"/>
                </a:lnTo>
                <a:lnTo>
                  <a:pt x="3856644" y="322921"/>
                </a:lnTo>
                <a:lnTo>
                  <a:pt x="3857010" y="322099"/>
                </a:lnTo>
                <a:cubicBezTo>
                  <a:pt x="3860283" y="311100"/>
                  <a:pt x="3864933" y="290926"/>
                  <a:pt x="3867557" y="276477"/>
                </a:cubicBezTo>
                <a:lnTo>
                  <a:pt x="3865917" y="291626"/>
                </a:lnTo>
                <a:lnTo>
                  <a:pt x="3869797" y="270147"/>
                </a:lnTo>
                <a:lnTo>
                  <a:pt x="3867557" y="276477"/>
                </a:lnTo>
                <a:cubicBezTo>
                  <a:pt x="3867825" y="268676"/>
                  <a:pt x="3868486" y="259764"/>
                  <a:pt x="3869634" y="253002"/>
                </a:cubicBezTo>
                <a:lnTo>
                  <a:pt x="3872062" y="247852"/>
                </a:lnTo>
                <a:lnTo>
                  <a:pt x="3872785" y="236942"/>
                </a:lnTo>
                <a:cubicBezTo>
                  <a:pt x="3873307" y="228409"/>
                  <a:pt x="3874032" y="220141"/>
                  <a:pt x="3875741" y="212212"/>
                </a:cubicBezTo>
                <a:lnTo>
                  <a:pt x="3879960" y="199135"/>
                </a:lnTo>
                <a:lnTo>
                  <a:pt x="3881955" y="200876"/>
                </a:lnTo>
                <a:cubicBezTo>
                  <a:pt x="3875470" y="236637"/>
                  <a:pt x="3871627" y="265101"/>
                  <a:pt x="3892212" y="168036"/>
                </a:cubicBezTo>
                <a:cubicBezTo>
                  <a:pt x="3889099" y="175135"/>
                  <a:pt x="3882535" y="202741"/>
                  <a:pt x="3884771" y="202046"/>
                </a:cubicBezTo>
                <a:cubicBezTo>
                  <a:pt x="3882535" y="202741"/>
                  <a:pt x="3882535" y="202741"/>
                  <a:pt x="3881955" y="200876"/>
                </a:cubicBezTo>
                <a:cubicBezTo>
                  <a:pt x="3885876" y="180569"/>
                  <a:pt x="3891458" y="157701"/>
                  <a:pt x="3893695" y="157006"/>
                </a:cubicBezTo>
                <a:cubicBezTo>
                  <a:pt x="3891458" y="157701"/>
                  <a:pt x="3894449" y="167341"/>
                  <a:pt x="3894449" y="167341"/>
                </a:cubicBezTo>
                <a:cubicBezTo>
                  <a:pt x="3896185" y="172936"/>
                  <a:pt x="3898926" y="165950"/>
                  <a:pt x="3901339" y="173724"/>
                </a:cubicBezTo>
                <a:cubicBezTo>
                  <a:pt x="3900837" y="180017"/>
                  <a:pt x="3898574" y="197763"/>
                  <a:pt x="3897670" y="210656"/>
                </a:cubicBezTo>
                <a:cubicBezTo>
                  <a:pt x="3893033" y="249081"/>
                  <a:pt x="3888238" y="290624"/>
                  <a:pt x="3882413" y="331976"/>
                </a:cubicBezTo>
                <a:lnTo>
                  <a:pt x="3881306" y="338177"/>
                </a:lnTo>
                <a:lnTo>
                  <a:pt x="3881324" y="338413"/>
                </a:lnTo>
                <a:cubicBezTo>
                  <a:pt x="3881600" y="350395"/>
                  <a:pt x="3880951" y="359568"/>
                  <a:pt x="3878601" y="362686"/>
                </a:cubicBezTo>
                <a:lnTo>
                  <a:pt x="3874859" y="374329"/>
                </a:lnTo>
                <a:lnTo>
                  <a:pt x="3865346" y="427647"/>
                </a:lnTo>
                <a:lnTo>
                  <a:pt x="3875370" y="396453"/>
                </a:lnTo>
                <a:cubicBezTo>
                  <a:pt x="3878317" y="384612"/>
                  <a:pt x="3879763" y="373488"/>
                  <a:pt x="3878601" y="362686"/>
                </a:cubicBezTo>
                <a:lnTo>
                  <a:pt x="3884550" y="350383"/>
                </a:lnTo>
                <a:lnTo>
                  <a:pt x="3890039" y="318658"/>
                </a:lnTo>
                <a:cubicBezTo>
                  <a:pt x="3895885" y="278365"/>
                  <a:pt x="3901113" y="238221"/>
                  <a:pt x="3907901" y="194868"/>
                </a:cubicBezTo>
                <a:cubicBezTo>
                  <a:pt x="3909989" y="168652"/>
                  <a:pt x="3912926" y="153083"/>
                  <a:pt x="3918910" y="123614"/>
                </a:cubicBezTo>
                <a:cubicBezTo>
                  <a:pt x="3924088" y="107348"/>
                  <a:pt x="3925047" y="119664"/>
                  <a:pt x="3922580" y="135430"/>
                </a:cubicBezTo>
                <a:cubicBezTo>
                  <a:pt x="3922077" y="141720"/>
                  <a:pt x="3919467" y="142531"/>
                  <a:pt x="3920798" y="154732"/>
                </a:cubicBezTo>
                <a:cubicBezTo>
                  <a:pt x="3928442" y="171447"/>
                  <a:pt x="3923035" y="202784"/>
                  <a:pt x="3920949" y="228997"/>
                </a:cubicBezTo>
                <a:cubicBezTo>
                  <a:pt x="3917649" y="263173"/>
                  <a:pt x="3913327" y="297177"/>
                  <a:pt x="3908060" y="330971"/>
                </a:cubicBezTo>
                <a:lnTo>
                  <a:pt x="3907269" y="335256"/>
                </a:lnTo>
                <a:lnTo>
                  <a:pt x="3907842" y="336466"/>
                </a:lnTo>
                <a:lnTo>
                  <a:pt x="3910581" y="346441"/>
                </a:lnTo>
                <a:lnTo>
                  <a:pt x="3912855" y="333862"/>
                </a:lnTo>
                <a:cubicBezTo>
                  <a:pt x="3919548" y="293007"/>
                  <a:pt x="3925989" y="252488"/>
                  <a:pt x="3933694" y="212088"/>
                </a:cubicBezTo>
                <a:cubicBezTo>
                  <a:pt x="3932851" y="246268"/>
                  <a:pt x="3931155" y="281651"/>
                  <a:pt x="3927357" y="317344"/>
                </a:cubicBezTo>
                <a:lnTo>
                  <a:pt x="3923103" y="348085"/>
                </a:lnTo>
                <a:lnTo>
                  <a:pt x="3926317" y="343008"/>
                </a:lnTo>
                <a:lnTo>
                  <a:pt x="3926615" y="342741"/>
                </a:lnTo>
                <a:lnTo>
                  <a:pt x="3932726" y="299230"/>
                </a:lnTo>
                <a:lnTo>
                  <a:pt x="3944442" y="219825"/>
                </a:lnTo>
                <a:lnTo>
                  <a:pt x="3944314" y="219955"/>
                </a:lnTo>
                <a:cubicBezTo>
                  <a:pt x="3937495" y="222951"/>
                  <a:pt x="3928757" y="217987"/>
                  <a:pt x="3941370" y="199542"/>
                </a:cubicBezTo>
                <a:lnTo>
                  <a:pt x="3945804" y="201112"/>
                </a:lnTo>
                <a:cubicBezTo>
                  <a:pt x="3950353" y="206463"/>
                  <a:pt x="3950949" y="211092"/>
                  <a:pt x="3949635" y="214509"/>
                </a:cubicBezTo>
                <a:lnTo>
                  <a:pt x="3945102" y="219150"/>
                </a:lnTo>
                <a:lnTo>
                  <a:pt x="3938469" y="298300"/>
                </a:lnTo>
                <a:lnTo>
                  <a:pt x="3933375" y="336724"/>
                </a:lnTo>
                <a:lnTo>
                  <a:pt x="3936335" y="334088"/>
                </a:lnTo>
                <a:cubicBezTo>
                  <a:pt x="3938390" y="333568"/>
                  <a:pt x="3939105" y="335068"/>
                  <a:pt x="3938321" y="337285"/>
                </a:cubicBezTo>
                <a:cubicBezTo>
                  <a:pt x="3951603" y="316219"/>
                  <a:pt x="3942053" y="256311"/>
                  <a:pt x="3954321" y="249849"/>
                </a:cubicBezTo>
                <a:lnTo>
                  <a:pt x="3957503" y="252045"/>
                </a:lnTo>
                <a:lnTo>
                  <a:pt x="3962227" y="222321"/>
                </a:lnTo>
                <a:lnTo>
                  <a:pt x="3962497" y="218962"/>
                </a:lnTo>
                <a:lnTo>
                  <a:pt x="3963623" y="217730"/>
                </a:lnTo>
                <a:lnTo>
                  <a:pt x="3968699" y="207574"/>
                </a:lnTo>
                <a:lnTo>
                  <a:pt x="3968561" y="209789"/>
                </a:lnTo>
                <a:lnTo>
                  <a:pt x="3962263" y="263196"/>
                </a:lnTo>
                <a:lnTo>
                  <a:pt x="3963319" y="269272"/>
                </a:lnTo>
                <a:cubicBezTo>
                  <a:pt x="3964841" y="294176"/>
                  <a:pt x="3959634" y="334262"/>
                  <a:pt x="3961069" y="337107"/>
                </a:cubicBezTo>
                <a:lnTo>
                  <a:pt x="3962197" y="334578"/>
                </a:lnTo>
                <a:lnTo>
                  <a:pt x="3976901" y="224799"/>
                </a:lnTo>
                <a:lnTo>
                  <a:pt x="3976968" y="224270"/>
                </a:lnTo>
                <a:lnTo>
                  <a:pt x="3981486" y="211553"/>
                </a:lnTo>
                <a:cubicBezTo>
                  <a:pt x="3982767" y="207531"/>
                  <a:pt x="3983335" y="205092"/>
                  <a:pt x="3982649" y="205726"/>
                </a:cubicBezTo>
                <a:cubicBezTo>
                  <a:pt x="3988105" y="202971"/>
                  <a:pt x="3996632" y="206946"/>
                  <a:pt x="3990688" y="212450"/>
                </a:cubicBezTo>
                <a:cubicBezTo>
                  <a:pt x="3999375" y="204404"/>
                  <a:pt x="3990657" y="214774"/>
                  <a:pt x="3996730" y="199582"/>
                </a:cubicBezTo>
                <a:cubicBezTo>
                  <a:pt x="4005120" y="179946"/>
                  <a:pt x="4004929" y="194288"/>
                  <a:pt x="4004929" y="194288"/>
                </a:cubicBezTo>
                <a:cubicBezTo>
                  <a:pt x="4004800" y="203977"/>
                  <a:pt x="3993659" y="226539"/>
                  <a:pt x="3993598" y="231191"/>
                </a:cubicBezTo>
                <a:cubicBezTo>
                  <a:pt x="3993598" y="231191"/>
                  <a:pt x="3998991" y="233090"/>
                  <a:pt x="4004381" y="235374"/>
                </a:cubicBezTo>
                <a:cubicBezTo>
                  <a:pt x="4001573" y="242565"/>
                  <a:pt x="3995991" y="255009"/>
                  <a:pt x="3995991" y="255009"/>
                </a:cubicBezTo>
                <a:cubicBezTo>
                  <a:pt x="4001315" y="261946"/>
                  <a:pt x="4004253" y="244675"/>
                  <a:pt x="4004253" y="244675"/>
                </a:cubicBezTo>
                <a:lnTo>
                  <a:pt x="4008106" y="239351"/>
                </a:lnTo>
                <a:lnTo>
                  <a:pt x="4010609" y="229022"/>
                </a:lnTo>
                <a:lnTo>
                  <a:pt x="4011719" y="234360"/>
                </a:lnTo>
                <a:lnTo>
                  <a:pt x="4019033" y="224246"/>
                </a:lnTo>
                <a:cubicBezTo>
                  <a:pt x="4024388" y="216369"/>
                  <a:pt x="4028657" y="209450"/>
                  <a:pt x="4027302" y="209557"/>
                </a:cubicBezTo>
                <a:cubicBezTo>
                  <a:pt x="4035405" y="211240"/>
                  <a:pt x="4024366" y="226439"/>
                  <a:pt x="4018298" y="241244"/>
                </a:cubicBezTo>
                <a:lnTo>
                  <a:pt x="4015213" y="251189"/>
                </a:lnTo>
                <a:lnTo>
                  <a:pt x="4015275" y="251488"/>
                </a:lnTo>
                <a:cubicBezTo>
                  <a:pt x="4015256" y="259170"/>
                  <a:pt x="4013956" y="265775"/>
                  <a:pt x="4012110" y="271799"/>
                </a:cubicBezTo>
                <a:lnTo>
                  <a:pt x="4010825" y="275144"/>
                </a:lnTo>
                <a:lnTo>
                  <a:pt x="4015197" y="270530"/>
                </a:lnTo>
                <a:cubicBezTo>
                  <a:pt x="4020751" y="260411"/>
                  <a:pt x="4024046" y="250471"/>
                  <a:pt x="4029631" y="238028"/>
                </a:cubicBezTo>
                <a:cubicBezTo>
                  <a:pt x="4034755" y="226199"/>
                  <a:pt x="4038941" y="217011"/>
                  <a:pt x="4042610" y="209220"/>
                </a:cubicBezTo>
                <a:lnTo>
                  <a:pt x="4051338" y="191134"/>
                </a:lnTo>
                <a:lnTo>
                  <a:pt x="4050469" y="196980"/>
                </a:lnTo>
                <a:lnTo>
                  <a:pt x="4045977" y="239439"/>
                </a:lnTo>
                <a:lnTo>
                  <a:pt x="4040609" y="261167"/>
                </a:lnTo>
                <a:cubicBezTo>
                  <a:pt x="4036137" y="274683"/>
                  <a:pt x="4039036" y="269034"/>
                  <a:pt x="4043726" y="260242"/>
                </a:cubicBezTo>
                <a:lnTo>
                  <a:pt x="4043789" y="260131"/>
                </a:lnTo>
                <a:lnTo>
                  <a:pt x="4043595" y="261964"/>
                </a:lnTo>
                <a:cubicBezTo>
                  <a:pt x="4040939" y="283878"/>
                  <a:pt x="4037811" y="306412"/>
                  <a:pt x="4033881" y="330642"/>
                </a:cubicBezTo>
                <a:cubicBezTo>
                  <a:pt x="4034557" y="332819"/>
                  <a:pt x="4029555" y="357551"/>
                  <a:pt x="4034032" y="356162"/>
                </a:cubicBezTo>
                <a:cubicBezTo>
                  <a:pt x="4038882" y="354657"/>
                  <a:pt x="4038859" y="322961"/>
                  <a:pt x="4039733" y="316554"/>
                </a:cubicBezTo>
                <a:lnTo>
                  <a:pt x="4049007" y="250933"/>
                </a:lnTo>
                <a:lnTo>
                  <a:pt x="4051407" y="246700"/>
                </a:lnTo>
                <a:cubicBezTo>
                  <a:pt x="4053949" y="242737"/>
                  <a:pt x="4056244" y="239990"/>
                  <a:pt x="4057591" y="240465"/>
                </a:cubicBezTo>
                <a:cubicBezTo>
                  <a:pt x="4063468" y="240000"/>
                  <a:pt x="4031218" y="321923"/>
                  <a:pt x="4048715" y="296536"/>
                </a:cubicBezTo>
                <a:cubicBezTo>
                  <a:pt x="4051525" y="288956"/>
                  <a:pt x="4071574" y="241683"/>
                  <a:pt x="4076997" y="241255"/>
                </a:cubicBezTo>
                <a:cubicBezTo>
                  <a:pt x="4080163" y="241004"/>
                  <a:pt x="4088070" y="257418"/>
                  <a:pt x="4088102" y="255092"/>
                </a:cubicBezTo>
                <a:cubicBezTo>
                  <a:pt x="4088070" y="257418"/>
                  <a:pt x="4088039" y="259744"/>
                  <a:pt x="4088008" y="262069"/>
                </a:cubicBezTo>
                <a:cubicBezTo>
                  <a:pt x="4093979" y="254627"/>
                  <a:pt x="4105697" y="222340"/>
                  <a:pt x="4099471" y="249161"/>
                </a:cubicBezTo>
                <a:cubicBezTo>
                  <a:pt x="4090493" y="278909"/>
                  <a:pt x="4105475" y="239005"/>
                  <a:pt x="4111090" y="224237"/>
                </a:cubicBezTo>
                <a:lnTo>
                  <a:pt x="4112429" y="220875"/>
                </a:lnTo>
                <a:lnTo>
                  <a:pt x="4100249" y="316519"/>
                </a:lnTo>
                <a:cubicBezTo>
                  <a:pt x="4100425" y="324988"/>
                  <a:pt x="4100677" y="341613"/>
                  <a:pt x="4104598" y="321306"/>
                </a:cubicBezTo>
                <a:cubicBezTo>
                  <a:pt x="4109117" y="295019"/>
                  <a:pt x="4110928" y="269231"/>
                  <a:pt x="4118169" y="243803"/>
                </a:cubicBezTo>
                <a:cubicBezTo>
                  <a:pt x="4118507" y="254775"/>
                  <a:pt x="4117943" y="265477"/>
                  <a:pt x="4116923" y="276041"/>
                </a:cubicBezTo>
                <a:lnTo>
                  <a:pt x="4113920" y="299679"/>
                </a:lnTo>
                <a:lnTo>
                  <a:pt x="4112740" y="303482"/>
                </a:lnTo>
                <a:cubicBezTo>
                  <a:pt x="4109787" y="313298"/>
                  <a:pt x="4108848" y="318164"/>
                  <a:pt x="4109142" y="319938"/>
                </a:cubicBezTo>
                <a:lnTo>
                  <a:pt x="4111489" y="318644"/>
                </a:lnTo>
                <a:lnTo>
                  <a:pt x="4108870" y="338920"/>
                </a:lnTo>
                <a:cubicBezTo>
                  <a:pt x="4107802" y="349499"/>
                  <a:pt x="4107167" y="360221"/>
                  <a:pt x="4107413" y="371224"/>
                </a:cubicBezTo>
                <a:lnTo>
                  <a:pt x="4110752" y="351654"/>
                </a:lnTo>
                <a:lnTo>
                  <a:pt x="4117696" y="310926"/>
                </a:lnTo>
                <a:lnTo>
                  <a:pt x="4119471" y="308342"/>
                </a:lnTo>
                <a:cubicBezTo>
                  <a:pt x="4121581" y="305180"/>
                  <a:pt x="4123365" y="302642"/>
                  <a:pt x="4124041" y="302592"/>
                </a:cubicBezTo>
                <a:cubicBezTo>
                  <a:pt x="4126753" y="302376"/>
                  <a:pt x="4112227" y="341856"/>
                  <a:pt x="4112099" y="351545"/>
                </a:cubicBezTo>
                <a:cubicBezTo>
                  <a:pt x="4120847" y="338853"/>
                  <a:pt x="4118234" y="331702"/>
                  <a:pt x="4126593" y="314392"/>
                </a:cubicBezTo>
                <a:cubicBezTo>
                  <a:pt x="4126593" y="314392"/>
                  <a:pt x="4138375" y="277451"/>
                  <a:pt x="4141087" y="277238"/>
                </a:cubicBezTo>
                <a:lnTo>
                  <a:pt x="4143414" y="305707"/>
                </a:lnTo>
                <a:cubicBezTo>
                  <a:pt x="4146127" y="305493"/>
                  <a:pt x="4186702" y="208973"/>
                  <a:pt x="4172084" y="255429"/>
                </a:cubicBezTo>
                <a:cubicBezTo>
                  <a:pt x="4160883" y="282644"/>
                  <a:pt x="4154717" y="304814"/>
                  <a:pt x="4151684" y="329060"/>
                </a:cubicBezTo>
                <a:cubicBezTo>
                  <a:pt x="4148743" y="346329"/>
                  <a:pt x="4137313" y="356912"/>
                  <a:pt x="4137058" y="375904"/>
                </a:cubicBezTo>
                <a:lnTo>
                  <a:pt x="4135200" y="376051"/>
                </a:lnTo>
                <a:lnTo>
                  <a:pt x="4134855" y="376079"/>
                </a:lnTo>
                <a:cubicBezTo>
                  <a:pt x="4134488" y="376106"/>
                  <a:pt x="4134305" y="376122"/>
                  <a:pt x="4134580" y="376102"/>
                </a:cubicBezTo>
                <a:lnTo>
                  <a:pt x="4135200" y="376051"/>
                </a:lnTo>
                <a:lnTo>
                  <a:pt x="4136232" y="375970"/>
                </a:lnTo>
                <a:cubicBezTo>
                  <a:pt x="4136692" y="375933"/>
                  <a:pt x="4137058" y="375904"/>
                  <a:pt x="4137058" y="375904"/>
                </a:cubicBezTo>
                <a:cubicBezTo>
                  <a:pt x="4151103" y="372472"/>
                  <a:pt x="4151714" y="326735"/>
                  <a:pt x="4160365" y="321404"/>
                </a:cubicBezTo>
                <a:cubicBezTo>
                  <a:pt x="4160374" y="320726"/>
                  <a:pt x="4161254" y="320318"/>
                  <a:pt x="4162569" y="320123"/>
                </a:cubicBezTo>
                <a:lnTo>
                  <a:pt x="4166190" y="320124"/>
                </a:lnTo>
                <a:lnTo>
                  <a:pt x="4173195" y="272607"/>
                </a:lnTo>
                <a:lnTo>
                  <a:pt x="4177305" y="278754"/>
                </a:lnTo>
                <a:lnTo>
                  <a:pt x="4174635" y="317714"/>
                </a:lnTo>
                <a:lnTo>
                  <a:pt x="4174337" y="319879"/>
                </a:lnTo>
                <a:lnTo>
                  <a:pt x="4174192" y="322515"/>
                </a:lnTo>
                <a:lnTo>
                  <a:pt x="4174344" y="322624"/>
                </a:lnTo>
                <a:cubicBezTo>
                  <a:pt x="4182674" y="307640"/>
                  <a:pt x="4180190" y="290801"/>
                  <a:pt x="4188486" y="278140"/>
                </a:cubicBezTo>
                <a:cubicBezTo>
                  <a:pt x="4191712" y="273240"/>
                  <a:pt x="4194423" y="273026"/>
                  <a:pt x="4199881" y="270272"/>
                </a:cubicBezTo>
                <a:cubicBezTo>
                  <a:pt x="4211310" y="259691"/>
                  <a:pt x="4214244" y="242808"/>
                  <a:pt x="4220319" y="227615"/>
                </a:cubicBezTo>
                <a:cubicBezTo>
                  <a:pt x="4234744" y="195499"/>
                  <a:pt x="4240557" y="166000"/>
                  <a:pt x="4257665" y="135996"/>
                </a:cubicBezTo>
                <a:cubicBezTo>
                  <a:pt x="4249047" y="172686"/>
                  <a:pt x="4237425" y="197612"/>
                  <a:pt x="4228357" y="234336"/>
                </a:cubicBezTo>
                <a:cubicBezTo>
                  <a:pt x="4228226" y="244028"/>
                  <a:pt x="4219869" y="261337"/>
                  <a:pt x="4210989" y="283720"/>
                </a:cubicBezTo>
                <a:cubicBezTo>
                  <a:pt x="4208114" y="295952"/>
                  <a:pt x="4182001" y="358029"/>
                  <a:pt x="4205052" y="322522"/>
                </a:cubicBezTo>
                <a:cubicBezTo>
                  <a:pt x="4207863" y="314943"/>
                  <a:pt x="4222289" y="282830"/>
                  <a:pt x="4225068" y="277576"/>
                </a:cubicBezTo>
                <a:cubicBezTo>
                  <a:pt x="4227811" y="275037"/>
                  <a:pt x="4233688" y="274571"/>
                  <a:pt x="4233688" y="274571"/>
                </a:cubicBezTo>
                <a:cubicBezTo>
                  <a:pt x="4241985" y="261915"/>
                  <a:pt x="4244889" y="247357"/>
                  <a:pt x="4248214" y="235091"/>
                </a:cubicBezTo>
                <a:cubicBezTo>
                  <a:pt x="4253767" y="224974"/>
                  <a:pt x="4256801" y="200727"/>
                  <a:pt x="4265419" y="197723"/>
                </a:cubicBezTo>
                <a:cubicBezTo>
                  <a:pt x="4274039" y="194720"/>
                  <a:pt x="4256603" y="215457"/>
                  <a:pt x="4265289" y="207413"/>
                </a:cubicBezTo>
                <a:cubicBezTo>
                  <a:pt x="4276719" y="196832"/>
                  <a:pt x="4291147" y="164715"/>
                  <a:pt x="4276623" y="204196"/>
                </a:cubicBezTo>
                <a:cubicBezTo>
                  <a:pt x="4267649" y="233558"/>
                  <a:pt x="4258901" y="246252"/>
                  <a:pt x="4253027" y="280402"/>
                </a:cubicBezTo>
                <a:cubicBezTo>
                  <a:pt x="4259541" y="274370"/>
                  <a:pt x="4270902" y="247917"/>
                  <a:pt x="4278517" y="230798"/>
                </a:cubicBezTo>
                <a:lnTo>
                  <a:pt x="4279529" y="228639"/>
                </a:lnTo>
                <a:lnTo>
                  <a:pt x="4277105" y="265718"/>
                </a:lnTo>
                <a:lnTo>
                  <a:pt x="4285259" y="217152"/>
                </a:lnTo>
                <a:lnTo>
                  <a:pt x="4291438" y="210515"/>
                </a:lnTo>
                <a:cubicBezTo>
                  <a:pt x="4294937" y="208461"/>
                  <a:pt x="4289611" y="220497"/>
                  <a:pt x="4287117" y="229698"/>
                </a:cubicBezTo>
                <a:cubicBezTo>
                  <a:pt x="4315753" y="181746"/>
                  <a:pt x="4325014" y="130679"/>
                  <a:pt x="4350939" y="82941"/>
                </a:cubicBezTo>
                <a:lnTo>
                  <a:pt x="4354981" y="74658"/>
                </a:lnTo>
                <a:lnTo>
                  <a:pt x="4354977" y="75194"/>
                </a:lnTo>
                <a:cubicBezTo>
                  <a:pt x="4355055" y="83350"/>
                  <a:pt x="4348491" y="110953"/>
                  <a:pt x="4349822" y="123156"/>
                </a:cubicBezTo>
                <a:cubicBezTo>
                  <a:pt x="4352409" y="139397"/>
                  <a:pt x="4355403" y="100287"/>
                  <a:pt x="4356483" y="95862"/>
                </a:cubicBezTo>
                <a:cubicBezTo>
                  <a:pt x="4357375" y="86550"/>
                  <a:pt x="4358253" y="79247"/>
                  <a:pt x="4359147" y="72877"/>
                </a:cubicBezTo>
                <a:lnTo>
                  <a:pt x="4360727" y="62881"/>
                </a:lnTo>
                <a:lnTo>
                  <a:pt x="4375553" y="32496"/>
                </a:lnTo>
                <a:lnTo>
                  <a:pt x="4377779" y="34028"/>
                </a:lnTo>
                <a:cubicBezTo>
                  <a:pt x="4377220" y="34201"/>
                  <a:pt x="4377391" y="32699"/>
                  <a:pt x="4378013" y="30236"/>
                </a:cubicBezTo>
                <a:lnTo>
                  <a:pt x="4380327" y="22711"/>
                </a:lnTo>
                <a:close/>
              </a:path>
            </a:pathLst>
          </a:custGeom>
          <a:ln>
            <a:noFill/>
          </a:ln>
        </p:spPr>
      </p:pic>
      <p:pic>
        <p:nvPicPr>
          <p:cNvPr id="5" name="Zástupný symbol obrázku 7">
            <a:extLst>
              <a:ext uri="{FF2B5EF4-FFF2-40B4-BE49-F238E27FC236}">
                <a16:creationId xmlns:a16="http://schemas.microsoft.com/office/drawing/2014/main" id="{616CE869-D597-AE79-8C09-7798ECBC9571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795" r="3795"/>
          <a:stretch/>
        </p:blipFill>
        <p:spPr>
          <a:xfrm>
            <a:off x="6105729" y="825745"/>
            <a:ext cx="2749908" cy="2062112"/>
          </a:xfrm>
          <a:custGeom>
            <a:avLst/>
            <a:gdLst>
              <a:gd name="connsiteX0" fmla="*/ 3311593 w 6842126"/>
              <a:gd name="connsiteY0" fmla="*/ 5124756 h 5130710"/>
              <a:gd name="connsiteX1" fmla="*/ 3310754 w 6842126"/>
              <a:gd name="connsiteY1" fmla="*/ 5126288 h 5130710"/>
              <a:gd name="connsiteX2" fmla="*/ 3305871 w 6842126"/>
              <a:gd name="connsiteY2" fmla="*/ 5130710 h 5130710"/>
              <a:gd name="connsiteX3" fmla="*/ 3375155 w 6842126"/>
              <a:gd name="connsiteY3" fmla="*/ 5089948 h 5130710"/>
              <a:gd name="connsiteX4" fmla="*/ 3374529 w 6842126"/>
              <a:gd name="connsiteY4" fmla="*/ 5092197 h 5130710"/>
              <a:gd name="connsiteX5" fmla="*/ 3370604 w 6842126"/>
              <a:gd name="connsiteY5" fmla="*/ 5093970 h 5130710"/>
              <a:gd name="connsiteX6" fmla="*/ 3375155 w 6842126"/>
              <a:gd name="connsiteY6" fmla="*/ 5089948 h 5130710"/>
              <a:gd name="connsiteX7" fmla="*/ 3379709 w 6842126"/>
              <a:gd name="connsiteY7" fmla="*/ 5085926 h 5130710"/>
              <a:gd name="connsiteX8" fmla="*/ 3379081 w 6842126"/>
              <a:gd name="connsiteY8" fmla="*/ 5088177 h 5130710"/>
              <a:gd name="connsiteX9" fmla="*/ 3375155 w 6842126"/>
              <a:gd name="connsiteY9" fmla="*/ 5089948 h 5130710"/>
              <a:gd name="connsiteX10" fmla="*/ 3379709 w 6842126"/>
              <a:gd name="connsiteY10" fmla="*/ 5085926 h 5130710"/>
              <a:gd name="connsiteX11" fmla="*/ 3573894 w 6842126"/>
              <a:gd name="connsiteY11" fmla="*/ 5083467 h 5130710"/>
              <a:gd name="connsiteX12" fmla="*/ 3573723 w 6842126"/>
              <a:gd name="connsiteY12" fmla="*/ 5084918 h 5130710"/>
              <a:gd name="connsiteX13" fmla="*/ 3573585 w 6842126"/>
              <a:gd name="connsiteY13" fmla="*/ 5086077 h 5130710"/>
              <a:gd name="connsiteX14" fmla="*/ 3574823 w 6842126"/>
              <a:gd name="connsiteY14" fmla="*/ 5075643 h 5130710"/>
              <a:gd name="connsiteX15" fmla="*/ 3574411 w 6842126"/>
              <a:gd name="connsiteY15" fmla="*/ 5079121 h 5130710"/>
              <a:gd name="connsiteX16" fmla="*/ 3573894 w 6842126"/>
              <a:gd name="connsiteY16" fmla="*/ 5083467 h 5130710"/>
              <a:gd name="connsiteX17" fmla="*/ 3391000 w 6842126"/>
              <a:gd name="connsiteY17" fmla="*/ 5074373 h 5130710"/>
              <a:gd name="connsiteX18" fmla="*/ 3387049 w 6842126"/>
              <a:gd name="connsiteY18" fmla="*/ 5080514 h 5130710"/>
              <a:gd name="connsiteX19" fmla="*/ 3379709 w 6842126"/>
              <a:gd name="connsiteY19" fmla="*/ 5085926 h 5130710"/>
              <a:gd name="connsiteX20" fmla="*/ 3391000 w 6842126"/>
              <a:gd name="connsiteY20" fmla="*/ 5074373 h 5130710"/>
              <a:gd name="connsiteX21" fmla="*/ 3297788 w 6842126"/>
              <a:gd name="connsiteY21" fmla="*/ 5029060 h 5130710"/>
              <a:gd name="connsiteX22" fmla="*/ 3299081 w 6842126"/>
              <a:gd name="connsiteY22" fmla="*/ 5039495 h 5130710"/>
              <a:gd name="connsiteX23" fmla="*/ 3297788 w 6842126"/>
              <a:gd name="connsiteY23" fmla="*/ 5029060 h 5130710"/>
              <a:gd name="connsiteX24" fmla="*/ 3277231 w 6842126"/>
              <a:gd name="connsiteY24" fmla="*/ 5015376 h 5130710"/>
              <a:gd name="connsiteX25" fmla="*/ 3275292 w 6842126"/>
              <a:gd name="connsiteY25" fmla="*/ 5018461 h 5130710"/>
              <a:gd name="connsiteX26" fmla="*/ 3274883 w 6842126"/>
              <a:gd name="connsiteY26" fmla="*/ 5020948 h 5130710"/>
              <a:gd name="connsiteX27" fmla="*/ 3169219 w 6842126"/>
              <a:gd name="connsiteY27" fmla="*/ 5013606 h 5130710"/>
              <a:gd name="connsiteX28" fmla="*/ 3169152 w 6842126"/>
              <a:gd name="connsiteY28" fmla="*/ 5014258 h 5130710"/>
              <a:gd name="connsiteX29" fmla="*/ 3168800 w 6842126"/>
              <a:gd name="connsiteY29" fmla="*/ 5013686 h 5130710"/>
              <a:gd name="connsiteX30" fmla="*/ 4250601 w 6842126"/>
              <a:gd name="connsiteY30" fmla="*/ 5010550 h 5130710"/>
              <a:gd name="connsiteX31" fmla="*/ 4249761 w 6842126"/>
              <a:gd name="connsiteY31" fmla="*/ 5012080 h 5130710"/>
              <a:gd name="connsiteX32" fmla="*/ 4244879 w 6842126"/>
              <a:gd name="connsiteY32" fmla="*/ 5016505 h 5130710"/>
              <a:gd name="connsiteX33" fmla="*/ 2573648 w 6842126"/>
              <a:gd name="connsiteY33" fmla="*/ 5010550 h 5130710"/>
              <a:gd name="connsiteX34" fmla="*/ 2572809 w 6842126"/>
              <a:gd name="connsiteY34" fmla="*/ 5012081 h 5130710"/>
              <a:gd name="connsiteX35" fmla="*/ 2567925 w 6842126"/>
              <a:gd name="connsiteY35" fmla="*/ 5016506 h 5130710"/>
              <a:gd name="connsiteX36" fmla="*/ 3235216 w 6842126"/>
              <a:gd name="connsiteY36" fmla="*/ 5000008 h 5130710"/>
              <a:gd name="connsiteX37" fmla="*/ 3234547 w 6842126"/>
              <a:gd name="connsiteY37" fmla="*/ 5002040 h 5130710"/>
              <a:gd name="connsiteX38" fmla="*/ 3233916 w 6842126"/>
              <a:gd name="connsiteY38" fmla="*/ 5003596 h 5130710"/>
              <a:gd name="connsiteX39" fmla="*/ 3231662 w 6842126"/>
              <a:gd name="connsiteY39" fmla="*/ 5006445 h 5130710"/>
              <a:gd name="connsiteX40" fmla="*/ 3235216 w 6842126"/>
              <a:gd name="connsiteY40" fmla="*/ 5000008 h 5130710"/>
              <a:gd name="connsiteX41" fmla="*/ 3386129 w 6842126"/>
              <a:gd name="connsiteY41" fmla="*/ 4993007 h 5130710"/>
              <a:gd name="connsiteX42" fmla="*/ 3387880 w 6842126"/>
              <a:gd name="connsiteY42" fmla="*/ 4993448 h 5130710"/>
              <a:gd name="connsiteX43" fmla="*/ 3384952 w 6842126"/>
              <a:gd name="connsiteY43" fmla="*/ 4997869 h 5130710"/>
              <a:gd name="connsiteX44" fmla="*/ 3380788 w 6842126"/>
              <a:gd name="connsiteY44" fmla="*/ 5000010 h 5130710"/>
              <a:gd name="connsiteX45" fmla="*/ 3386129 w 6842126"/>
              <a:gd name="connsiteY45" fmla="*/ 4993007 h 5130710"/>
              <a:gd name="connsiteX46" fmla="*/ 3470307 w 6842126"/>
              <a:gd name="connsiteY46" fmla="*/ 4989940 h 5130710"/>
              <a:gd name="connsiteX47" fmla="*/ 3465599 w 6842126"/>
              <a:gd name="connsiteY47" fmla="*/ 4998624 h 5130710"/>
              <a:gd name="connsiteX48" fmla="*/ 3471694 w 6842126"/>
              <a:gd name="connsiteY48" fmla="*/ 4990495 h 5130710"/>
              <a:gd name="connsiteX49" fmla="*/ 3470307 w 6842126"/>
              <a:gd name="connsiteY49" fmla="*/ 4989940 h 5130710"/>
              <a:gd name="connsiteX50" fmla="*/ 2637211 w 6842126"/>
              <a:gd name="connsiteY50" fmla="*/ 4975744 h 5130710"/>
              <a:gd name="connsiteX51" fmla="*/ 2636585 w 6842126"/>
              <a:gd name="connsiteY51" fmla="*/ 4977993 h 5130710"/>
              <a:gd name="connsiteX52" fmla="*/ 2632659 w 6842126"/>
              <a:gd name="connsiteY52" fmla="*/ 4979764 h 5130710"/>
              <a:gd name="connsiteX53" fmla="*/ 2637211 w 6842126"/>
              <a:gd name="connsiteY53" fmla="*/ 4975744 h 5130710"/>
              <a:gd name="connsiteX54" fmla="*/ 4314164 w 6842126"/>
              <a:gd name="connsiteY54" fmla="*/ 4975742 h 5130710"/>
              <a:gd name="connsiteX55" fmla="*/ 4313538 w 6842126"/>
              <a:gd name="connsiteY55" fmla="*/ 4977991 h 5130710"/>
              <a:gd name="connsiteX56" fmla="*/ 4309613 w 6842126"/>
              <a:gd name="connsiteY56" fmla="*/ 4979764 h 5130710"/>
              <a:gd name="connsiteX57" fmla="*/ 4314164 w 6842126"/>
              <a:gd name="connsiteY57" fmla="*/ 4975742 h 5130710"/>
              <a:gd name="connsiteX58" fmla="*/ 2641764 w 6842126"/>
              <a:gd name="connsiteY58" fmla="*/ 4971721 h 5130710"/>
              <a:gd name="connsiteX59" fmla="*/ 2641136 w 6842126"/>
              <a:gd name="connsiteY59" fmla="*/ 4973972 h 5130710"/>
              <a:gd name="connsiteX60" fmla="*/ 2637211 w 6842126"/>
              <a:gd name="connsiteY60" fmla="*/ 4975744 h 5130710"/>
              <a:gd name="connsiteX61" fmla="*/ 2641764 w 6842126"/>
              <a:gd name="connsiteY61" fmla="*/ 4971721 h 5130710"/>
              <a:gd name="connsiteX62" fmla="*/ 4318717 w 6842126"/>
              <a:gd name="connsiteY62" fmla="*/ 4971720 h 5130710"/>
              <a:gd name="connsiteX63" fmla="*/ 4318089 w 6842126"/>
              <a:gd name="connsiteY63" fmla="*/ 4973970 h 5130710"/>
              <a:gd name="connsiteX64" fmla="*/ 4314164 w 6842126"/>
              <a:gd name="connsiteY64" fmla="*/ 4975742 h 5130710"/>
              <a:gd name="connsiteX65" fmla="*/ 4318717 w 6842126"/>
              <a:gd name="connsiteY65" fmla="*/ 4971720 h 5130710"/>
              <a:gd name="connsiteX66" fmla="*/ 2835949 w 6842126"/>
              <a:gd name="connsiteY66" fmla="*/ 4969264 h 5130710"/>
              <a:gd name="connsiteX67" fmla="*/ 2835641 w 6842126"/>
              <a:gd name="connsiteY67" fmla="*/ 4971873 h 5130710"/>
              <a:gd name="connsiteX68" fmla="*/ 2835777 w 6842126"/>
              <a:gd name="connsiteY68" fmla="*/ 4970713 h 5130710"/>
              <a:gd name="connsiteX69" fmla="*/ 4512901 w 6842126"/>
              <a:gd name="connsiteY69" fmla="*/ 4969261 h 5130710"/>
              <a:gd name="connsiteX70" fmla="*/ 4512731 w 6842126"/>
              <a:gd name="connsiteY70" fmla="*/ 4970711 h 5130710"/>
              <a:gd name="connsiteX71" fmla="*/ 4512592 w 6842126"/>
              <a:gd name="connsiteY71" fmla="*/ 4971872 h 5130710"/>
              <a:gd name="connsiteX72" fmla="*/ 3438457 w 6842126"/>
              <a:gd name="connsiteY72" fmla="*/ 4964022 h 5130710"/>
              <a:gd name="connsiteX73" fmla="*/ 3435902 w 6842126"/>
              <a:gd name="connsiteY73" fmla="*/ 4968151 h 5130710"/>
              <a:gd name="connsiteX74" fmla="*/ 3431307 w 6842126"/>
              <a:gd name="connsiteY74" fmla="*/ 4971326 h 5130710"/>
              <a:gd name="connsiteX75" fmla="*/ 3438457 w 6842126"/>
              <a:gd name="connsiteY75" fmla="*/ 4964022 h 5130710"/>
              <a:gd name="connsiteX76" fmla="*/ 2836880 w 6842126"/>
              <a:gd name="connsiteY76" fmla="*/ 4961439 h 5130710"/>
              <a:gd name="connsiteX77" fmla="*/ 2836467 w 6842126"/>
              <a:gd name="connsiteY77" fmla="*/ 4964917 h 5130710"/>
              <a:gd name="connsiteX78" fmla="*/ 2835949 w 6842126"/>
              <a:gd name="connsiteY78" fmla="*/ 4969264 h 5130710"/>
              <a:gd name="connsiteX79" fmla="*/ 4513833 w 6842126"/>
              <a:gd name="connsiteY79" fmla="*/ 4961437 h 5130710"/>
              <a:gd name="connsiteX80" fmla="*/ 4512901 w 6842126"/>
              <a:gd name="connsiteY80" fmla="*/ 4969261 h 5130710"/>
              <a:gd name="connsiteX81" fmla="*/ 4513418 w 6842126"/>
              <a:gd name="connsiteY81" fmla="*/ 4964916 h 5130710"/>
              <a:gd name="connsiteX82" fmla="*/ 4513833 w 6842126"/>
              <a:gd name="connsiteY82" fmla="*/ 4961437 h 5130710"/>
              <a:gd name="connsiteX83" fmla="*/ 4330010 w 6842126"/>
              <a:gd name="connsiteY83" fmla="*/ 4960167 h 5130710"/>
              <a:gd name="connsiteX84" fmla="*/ 4326059 w 6842126"/>
              <a:gd name="connsiteY84" fmla="*/ 4966309 h 5130710"/>
              <a:gd name="connsiteX85" fmla="*/ 4318717 w 6842126"/>
              <a:gd name="connsiteY85" fmla="*/ 4971720 h 5130710"/>
              <a:gd name="connsiteX86" fmla="*/ 4330010 w 6842126"/>
              <a:gd name="connsiteY86" fmla="*/ 4960167 h 5130710"/>
              <a:gd name="connsiteX87" fmla="*/ 2653056 w 6842126"/>
              <a:gd name="connsiteY87" fmla="*/ 4960167 h 5130710"/>
              <a:gd name="connsiteX88" fmla="*/ 2649106 w 6842126"/>
              <a:gd name="connsiteY88" fmla="*/ 4966310 h 5130710"/>
              <a:gd name="connsiteX89" fmla="*/ 2641764 w 6842126"/>
              <a:gd name="connsiteY89" fmla="*/ 4971721 h 5130710"/>
              <a:gd name="connsiteX90" fmla="*/ 2653056 w 6842126"/>
              <a:gd name="connsiteY90" fmla="*/ 4960167 h 5130710"/>
              <a:gd name="connsiteX91" fmla="*/ 2342691 w 6842126"/>
              <a:gd name="connsiteY91" fmla="*/ 4917723 h 5130710"/>
              <a:gd name="connsiteX92" fmla="*/ 2342417 w 6842126"/>
              <a:gd name="connsiteY92" fmla="*/ 4932590 h 5130710"/>
              <a:gd name="connsiteX93" fmla="*/ 2342691 w 6842126"/>
              <a:gd name="connsiteY93" fmla="*/ 4917723 h 5130710"/>
              <a:gd name="connsiteX94" fmla="*/ 2559843 w 6842126"/>
              <a:gd name="connsiteY94" fmla="*/ 4914856 h 5130710"/>
              <a:gd name="connsiteX95" fmla="*/ 2561137 w 6842126"/>
              <a:gd name="connsiteY95" fmla="*/ 4925291 h 5130710"/>
              <a:gd name="connsiteX96" fmla="*/ 2559843 w 6842126"/>
              <a:gd name="connsiteY96" fmla="*/ 4914856 h 5130710"/>
              <a:gd name="connsiteX97" fmla="*/ 4236796 w 6842126"/>
              <a:gd name="connsiteY97" fmla="*/ 4914855 h 5130710"/>
              <a:gd name="connsiteX98" fmla="*/ 4238089 w 6842126"/>
              <a:gd name="connsiteY98" fmla="*/ 4925290 h 5130710"/>
              <a:gd name="connsiteX99" fmla="*/ 4236796 w 6842126"/>
              <a:gd name="connsiteY99" fmla="*/ 4914855 h 5130710"/>
              <a:gd name="connsiteX100" fmla="*/ 3538549 w 6842126"/>
              <a:gd name="connsiteY100" fmla="*/ 4906727 h 5130710"/>
              <a:gd name="connsiteX101" fmla="*/ 3518215 w 6842126"/>
              <a:gd name="connsiteY101" fmla="*/ 4931230 h 5130710"/>
              <a:gd name="connsiteX102" fmla="*/ 3529413 w 6842126"/>
              <a:gd name="connsiteY102" fmla="*/ 4915829 h 5130710"/>
              <a:gd name="connsiteX103" fmla="*/ 3538631 w 6842126"/>
              <a:gd name="connsiteY103" fmla="*/ 4906630 h 5130710"/>
              <a:gd name="connsiteX104" fmla="*/ 3538641 w 6842126"/>
              <a:gd name="connsiteY104" fmla="*/ 4906636 h 5130710"/>
              <a:gd name="connsiteX105" fmla="*/ 3538549 w 6842126"/>
              <a:gd name="connsiteY105" fmla="*/ 4906727 h 5130710"/>
              <a:gd name="connsiteX106" fmla="*/ 2539286 w 6842126"/>
              <a:gd name="connsiteY106" fmla="*/ 4901172 h 5130710"/>
              <a:gd name="connsiteX107" fmla="*/ 2537346 w 6842126"/>
              <a:gd name="connsiteY107" fmla="*/ 4904254 h 5130710"/>
              <a:gd name="connsiteX108" fmla="*/ 2536939 w 6842126"/>
              <a:gd name="connsiteY108" fmla="*/ 4906743 h 5130710"/>
              <a:gd name="connsiteX109" fmla="*/ 4216239 w 6842126"/>
              <a:gd name="connsiteY109" fmla="*/ 4901169 h 5130710"/>
              <a:gd name="connsiteX110" fmla="*/ 4214299 w 6842126"/>
              <a:gd name="connsiteY110" fmla="*/ 4904253 h 5130710"/>
              <a:gd name="connsiteX111" fmla="*/ 4213891 w 6842126"/>
              <a:gd name="connsiteY111" fmla="*/ 4906742 h 5130710"/>
              <a:gd name="connsiteX112" fmla="*/ 2359060 w 6842126"/>
              <a:gd name="connsiteY112" fmla="*/ 4900937 h 5130710"/>
              <a:gd name="connsiteX113" fmla="*/ 2356793 w 6842126"/>
              <a:gd name="connsiteY113" fmla="*/ 4912028 h 5130710"/>
              <a:gd name="connsiteX114" fmla="*/ 2357870 w 6842126"/>
              <a:gd name="connsiteY114" fmla="*/ 4906756 h 5130710"/>
              <a:gd name="connsiteX115" fmla="*/ 2431275 w 6842126"/>
              <a:gd name="connsiteY115" fmla="*/ 4899402 h 5130710"/>
              <a:gd name="connsiteX116" fmla="*/ 2431207 w 6842126"/>
              <a:gd name="connsiteY116" fmla="*/ 4900054 h 5130710"/>
              <a:gd name="connsiteX117" fmla="*/ 2430856 w 6842126"/>
              <a:gd name="connsiteY117" fmla="*/ 4899482 h 5130710"/>
              <a:gd name="connsiteX118" fmla="*/ 4108227 w 6842126"/>
              <a:gd name="connsiteY118" fmla="*/ 4899399 h 5130710"/>
              <a:gd name="connsiteX119" fmla="*/ 4108161 w 6842126"/>
              <a:gd name="connsiteY119" fmla="*/ 4900052 h 5130710"/>
              <a:gd name="connsiteX120" fmla="*/ 4107808 w 6842126"/>
              <a:gd name="connsiteY120" fmla="*/ 4899481 h 5130710"/>
              <a:gd name="connsiteX121" fmla="*/ 2359669 w 6842126"/>
              <a:gd name="connsiteY121" fmla="*/ 4897968 h 5130710"/>
              <a:gd name="connsiteX122" fmla="*/ 2359084 w 6842126"/>
              <a:gd name="connsiteY122" fmla="*/ 4900823 h 5130710"/>
              <a:gd name="connsiteX123" fmla="*/ 2359060 w 6842126"/>
              <a:gd name="connsiteY123" fmla="*/ 4900937 h 5130710"/>
              <a:gd name="connsiteX124" fmla="*/ 3073899 w 6842126"/>
              <a:gd name="connsiteY124" fmla="*/ 4893174 h 5130710"/>
              <a:gd name="connsiteX125" fmla="*/ 3051601 w 6842126"/>
              <a:gd name="connsiteY125" fmla="*/ 4932086 h 5130710"/>
              <a:gd name="connsiteX126" fmla="*/ 3047745 w 6842126"/>
              <a:gd name="connsiteY126" fmla="*/ 4935731 h 5130710"/>
              <a:gd name="connsiteX127" fmla="*/ 3042883 w 6842126"/>
              <a:gd name="connsiteY127" fmla="*/ 4939710 h 5130710"/>
              <a:gd name="connsiteX128" fmla="*/ 3052471 w 6842126"/>
              <a:gd name="connsiteY128" fmla="*/ 4920201 h 5130710"/>
              <a:gd name="connsiteX129" fmla="*/ 3062397 w 6842126"/>
              <a:gd name="connsiteY129" fmla="*/ 4901971 h 5130710"/>
              <a:gd name="connsiteX130" fmla="*/ 3070469 w 6842126"/>
              <a:gd name="connsiteY130" fmla="*/ 4896080 h 5130710"/>
              <a:gd name="connsiteX131" fmla="*/ 2286245 w 6842126"/>
              <a:gd name="connsiteY131" fmla="*/ 4886925 h 5130710"/>
              <a:gd name="connsiteX132" fmla="*/ 2287279 w 6842126"/>
              <a:gd name="connsiteY132" fmla="*/ 4898098 h 5130710"/>
              <a:gd name="connsiteX133" fmla="*/ 2286245 w 6842126"/>
              <a:gd name="connsiteY133" fmla="*/ 4886925 h 5130710"/>
              <a:gd name="connsiteX134" fmla="*/ 2497272 w 6842126"/>
              <a:gd name="connsiteY134" fmla="*/ 4885804 h 5130710"/>
              <a:gd name="connsiteX135" fmla="*/ 2496603 w 6842126"/>
              <a:gd name="connsiteY135" fmla="*/ 4887835 h 5130710"/>
              <a:gd name="connsiteX136" fmla="*/ 2495971 w 6842126"/>
              <a:gd name="connsiteY136" fmla="*/ 4889391 h 5130710"/>
              <a:gd name="connsiteX137" fmla="*/ 2493718 w 6842126"/>
              <a:gd name="connsiteY137" fmla="*/ 4892240 h 5130710"/>
              <a:gd name="connsiteX138" fmla="*/ 2497272 w 6842126"/>
              <a:gd name="connsiteY138" fmla="*/ 4885804 h 5130710"/>
              <a:gd name="connsiteX139" fmla="*/ 4174223 w 6842126"/>
              <a:gd name="connsiteY139" fmla="*/ 4885803 h 5130710"/>
              <a:gd name="connsiteX140" fmla="*/ 4173555 w 6842126"/>
              <a:gd name="connsiteY140" fmla="*/ 4887834 h 5130710"/>
              <a:gd name="connsiteX141" fmla="*/ 4172923 w 6842126"/>
              <a:gd name="connsiteY141" fmla="*/ 4889390 h 5130710"/>
              <a:gd name="connsiteX142" fmla="*/ 4170669 w 6842126"/>
              <a:gd name="connsiteY142" fmla="*/ 4892239 h 5130710"/>
              <a:gd name="connsiteX143" fmla="*/ 4174223 w 6842126"/>
              <a:gd name="connsiteY143" fmla="*/ 4885803 h 5130710"/>
              <a:gd name="connsiteX144" fmla="*/ 3557543 w 6842126"/>
              <a:gd name="connsiteY144" fmla="*/ 4882763 h 5130710"/>
              <a:gd name="connsiteX145" fmla="*/ 3548898 w 6842126"/>
              <a:gd name="connsiteY145" fmla="*/ 4894257 h 5130710"/>
              <a:gd name="connsiteX146" fmla="*/ 3538631 w 6842126"/>
              <a:gd name="connsiteY146" fmla="*/ 4906630 h 5130710"/>
              <a:gd name="connsiteX147" fmla="*/ 3536203 w 6842126"/>
              <a:gd name="connsiteY147" fmla="*/ 4905257 h 5130710"/>
              <a:gd name="connsiteX148" fmla="*/ 3557543 w 6842126"/>
              <a:gd name="connsiteY148" fmla="*/ 4882763 h 5130710"/>
              <a:gd name="connsiteX149" fmla="*/ 2648186 w 6842126"/>
              <a:gd name="connsiteY149" fmla="*/ 4878803 h 5130710"/>
              <a:gd name="connsiteX150" fmla="*/ 2649935 w 6842126"/>
              <a:gd name="connsiteY150" fmla="*/ 4879243 h 5130710"/>
              <a:gd name="connsiteX151" fmla="*/ 2647007 w 6842126"/>
              <a:gd name="connsiteY151" fmla="*/ 4883665 h 5130710"/>
              <a:gd name="connsiteX152" fmla="*/ 2642843 w 6842126"/>
              <a:gd name="connsiteY152" fmla="*/ 4885806 h 5130710"/>
              <a:gd name="connsiteX153" fmla="*/ 2648186 w 6842126"/>
              <a:gd name="connsiteY153" fmla="*/ 4878803 h 5130710"/>
              <a:gd name="connsiteX154" fmla="*/ 4325138 w 6842126"/>
              <a:gd name="connsiteY154" fmla="*/ 4878801 h 5130710"/>
              <a:gd name="connsiteX155" fmla="*/ 4326889 w 6842126"/>
              <a:gd name="connsiteY155" fmla="*/ 4879243 h 5130710"/>
              <a:gd name="connsiteX156" fmla="*/ 4323959 w 6842126"/>
              <a:gd name="connsiteY156" fmla="*/ 4883664 h 5130710"/>
              <a:gd name="connsiteX157" fmla="*/ 4319795 w 6842126"/>
              <a:gd name="connsiteY157" fmla="*/ 4885805 h 5130710"/>
              <a:gd name="connsiteX158" fmla="*/ 4325138 w 6842126"/>
              <a:gd name="connsiteY158" fmla="*/ 4878801 h 5130710"/>
              <a:gd name="connsiteX159" fmla="*/ 2732363 w 6842126"/>
              <a:gd name="connsiteY159" fmla="*/ 4875736 h 5130710"/>
              <a:gd name="connsiteX160" fmla="*/ 2727655 w 6842126"/>
              <a:gd name="connsiteY160" fmla="*/ 4884420 h 5130710"/>
              <a:gd name="connsiteX161" fmla="*/ 2733750 w 6842126"/>
              <a:gd name="connsiteY161" fmla="*/ 4876291 h 5130710"/>
              <a:gd name="connsiteX162" fmla="*/ 2732363 w 6842126"/>
              <a:gd name="connsiteY162" fmla="*/ 4875736 h 5130710"/>
              <a:gd name="connsiteX163" fmla="*/ 4409314 w 6842126"/>
              <a:gd name="connsiteY163" fmla="*/ 4875735 h 5130710"/>
              <a:gd name="connsiteX164" fmla="*/ 4404606 w 6842126"/>
              <a:gd name="connsiteY164" fmla="*/ 4884419 h 5130710"/>
              <a:gd name="connsiteX165" fmla="*/ 4410701 w 6842126"/>
              <a:gd name="connsiteY165" fmla="*/ 4876290 h 5130710"/>
              <a:gd name="connsiteX166" fmla="*/ 4409314 w 6842126"/>
              <a:gd name="connsiteY166" fmla="*/ 4875735 h 5130710"/>
              <a:gd name="connsiteX167" fmla="*/ 3010900 w 6842126"/>
              <a:gd name="connsiteY167" fmla="*/ 4866613 h 5130710"/>
              <a:gd name="connsiteX168" fmla="*/ 3010062 w 6842126"/>
              <a:gd name="connsiteY168" fmla="*/ 4868145 h 5130710"/>
              <a:gd name="connsiteX169" fmla="*/ 3005177 w 6842126"/>
              <a:gd name="connsiteY169" fmla="*/ 4872570 h 5130710"/>
              <a:gd name="connsiteX170" fmla="*/ 3483979 w 6842126"/>
              <a:gd name="connsiteY170" fmla="*/ 4859747 h 5130710"/>
              <a:gd name="connsiteX171" fmla="*/ 3480767 w 6842126"/>
              <a:gd name="connsiteY171" fmla="*/ 4862383 h 5130710"/>
              <a:gd name="connsiteX172" fmla="*/ 3478683 w 6842126"/>
              <a:gd name="connsiteY172" fmla="*/ 4864984 h 5130710"/>
              <a:gd name="connsiteX173" fmla="*/ 3468531 w 6842126"/>
              <a:gd name="connsiteY173" fmla="*/ 4878767 h 5130710"/>
              <a:gd name="connsiteX174" fmla="*/ 3481136 w 6842126"/>
              <a:gd name="connsiteY174" fmla="*/ 4864299 h 5130710"/>
              <a:gd name="connsiteX175" fmla="*/ 3483979 w 6842126"/>
              <a:gd name="connsiteY175" fmla="*/ 4859747 h 5130710"/>
              <a:gd name="connsiteX176" fmla="*/ 2700511 w 6842126"/>
              <a:gd name="connsiteY176" fmla="*/ 4849817 h 5130710"/>
              <a:gd name="connsiteX177" fmla="*/ 2697957 w 6842126"/>
              <a:gd name="connsiteY177" fmla="*/ 4853947 h 5130710"/>
              <a:gd name="connsiteX178" fmla="*/ 2693363 w 6842126"/>
              <a:gd name="connsiteY178" fmla="*/ 4857121 h 5130710"/>
              <a:gd name="connsiteX179" fmla="*/ 2700511 w 6842126"/>
              <a:gd name="connsiteY179" fmla="*/ 4849817 h 5130710"/>
              <a:gd name="connsiteX180" fmla="*/ 4377465 w 6842126"/>
              <a:gd name="connsiteY180" fmla="*/ 4849816 h 5130710"/>
              <a:gd name="connsiteX181" fmla="*/ 4374909 w 6842126"/>
              <a:gd name="connsiteY181" fmla="*/ 4853946 h 5130710"/>
              <a:gd name="connsiteX182" fmla="*/ 4370316 w 6842126"/>
              <a:gd name="connsiteY182" fmla="*/ 4857120 h 5130710"/>
              <a:gd name="connsiteX183" fmla="*/ 4377465 w 6842126"/>
              <a:gd name="connsiteY183" fmla="*/ 4849816 h 5130710"/>
              <a:gd name="connsiteX184" fmla="*/ 3074464 w 6842126"/>
              <a:gd name="connsiteY184" fmla="*/ 4831806 h 5130710"/>
              <a:gd name="connsiteX185" fmla="*/ 3073837 w 6842126"/>
              <a:gd name="connsiteY185" fmla="*/ 4834055 h 5130710"/>
              <a:gd name="connsiteX186" fmla="*/ 3069911 w 6842126"/>
              <a:gd name="connsiteY186" fmla="*/ 4835826 h 5130710"/>
              <a:gd name="connsiteX187" fmla="*/ 3074464 w 6842126"/>
              <a:gd name="connsiteY187" fmla="*/ 4831806 h 5130710"/>
              <a:gd name="connsiteX188" fmla="*/ 3079016 w 6842126"/>
              <a:gd name="connsiteY188" fmla="*/ 4827782 h 5130710"/>
              <a:gd name="connsiteX189" fmla="*/ 3078388 w 6842126"/>
              <a:gd name="connsiteY189" fmla="*/ 4830034 h 5130710"/>
              <a:gd name="connsiteX190" fmla="*/ 3074464 w 6842126"/>
              <a:gd name="connsiteY190" fmla="*/ 4831806 h 5130710"/>
              <a:gd name="connsiteX191" fmla="*/ 3079016 w 6842126"/>
              <a:gd name="connsiteY191" fmla="*/ 4827782 h 5130710"/>
              <a:gd name="connsiteX192" fmla="*/ 2262659 w 6842126"/>
              <a:gd name="connsiteY192" fmla="*/ 4822043 h 5130710"/>
              <a:gd name="connsiteX193" fmla="*/ 2263093 w 6842126"/>
              <a:gd name="connsiteY193" fmla="*/ 4824178 h 5130710"/>
              <a:gd name="connsiteX194" fmla="*/ 2259335 w 6842126"/>
              <a:gd name="connsiteY194" fmla="*/ 4829464 h 5130710"/>
              <a:gd name="connsiteX195" fmla="*/ 2259064 w 6842126"/>
              <a:gd name="connsiteY195" fmla="*/ 4828668 h 5130710"/>
              <a:gd name="connsiteX196" fmla="*/ 2262659 w 6842126"/>
              <a:gd name="connsiteY196" fmla="*/ 4822043 h 5130710"/>
              <a:gd name="connsiteX197" fmla="*/ 3090309 w 6842126"/>
              <a:gd name="connsiteY197" fmla="*/ 4816229 h 5130710"/>
              <a:gd name="connsiteX198" fmla="*/ 3086358 w 6842126"/>
              <a:gd name="connsiteY198" fmla="*/ 4822372 h 5130710"/>
              <a:gd name="connsiteX199" fmla="*/ 3079016 w 6842126"/>
              <a:gd name="connsiteY199" fmla="*/ 4827782 h 5130710"/>
              <a:gd name="connsiteX200" fmla="*/ 3090309 w 6842126"/>
              <a:gd name="connsiteY200" fmla="*/ 4816229 h 5130710"/>
              <a:gd name="connsiteX201" fmla="*/ 2349897 w 6842126"/>
              <a:gd name="connsiteY201" fmla="*/ 4808176 h 5130710"/>
              <a:gd name="connsiteX202" fmla="*/ 2345344 w 6842126"/>
              <a:gd name="connsiteY202" fmla="*/ 4812814 h 5130710"/>
              <a:gd name="connsiteX203" fmla="*/ 2340785 w 6842126"/>
              <a:gd name="connsiteY203" fmla="*/ 4819380 h 5130710"/>
              <a:gd name="connsiteX204" fmla="*/ 2273632 w 6842126"/>
              <a:gd name="connsiteY204" fmla="*/ 4805148 h 5130710"/>
              <a:gd name="connsiteX205" fmla="*/ 2274470 w 6842126"/>
              <a:gd name="connsiteY205" fmla="*/ 4808170 h 5130710"/>
              <a:gd name="connsiteX206" fmla="*/ 2270765 w 6842126"/>
              <a:gd name="connsiteY206" fmla="*/ 4813381 h 5130710"/>
              <a:gd name="connsiteX207" fmla="*/ 2270131 w 6842126"/>
              <a:gd name="connsiteY207" fmla="*/ 4811806 h 5130710"/>
              <a:gd name="connsiteX208" fmla="*/ 2273632 w 6842126"/>
              <a:gd name="connsiteY208" fmla="*/ 4805148 h 5130710"/>
              <a:gd name="connsiteX209" fmla="*/ 1604748 w 6842126"/>
              <a:gd name="connsiteY209" fmla="*/ 4803518 h 5130710"/>
              <a:gd name="connsiteX210" fmla="*/ 1604471 w 6842126"/>
              <a:gd name="connsiteY210" fmla="*/ 4818384 h 5130710"/>
              <a:gd name="connsiteX211" fmla="*/ 1604748 w 6842126"/>
              <a:gd name="connsiteY211" fmla="*/ 4803518 h 5130710"/>
              <a:gd name="connsiteX212" fmla="*/ 1619720 w 6842126"/>
              <a:gd name="connsiteY212" fmla="*/ 4793563 h 5130710"/>
              <a:gd name="connsiteX213" fmla="*/ 1618894 w 6842126"/>
              <a:gd name="connsiteY213" fmla="*/ 4797606 h 5130710"/>
              <a:gd name="connsiteX214" fmla="*/ 1618848 w 6842126"/>
              <a:gd name="connsiteY214" fmla="*/ 4797824 h 5130710"/>
              <a:gd name="connsiteX215" fmla="*/ 2800605 w 6842126"/>
              <a:gd name="connsiteY215" fmla="*/ 4792523 h 5130710"/>
              <a:gd name="connsiteX216" fmla="*/ 2780272 w 6842126"/>
              <a:gd name="connsiteY216" fmla="*/ 4817026 h 5130710"/>
              <a:gd name="connsiteX217" fmla="*/ 2791469 w 6842126"/>
              <a:gd name="connsiteY217" fmla="*/ 4801625 h 5130710"/>
              <a:gd name="connsiteX218" fmla="*/ 4477559 w 6842126"/>
              <a:gd name="connsiteY218" fmla="*/ 4792522 h 5130710"/>
              <a:gd name="connsiteX219" fmla="*/ 4457223 w 6842126"/>
              <a:gd name="connsiteY219" fmla="*/ 4817024 h 5130710"/>
              <a:gd name="connsiteX220" fmla="*/ 4468421 w 6842126"/>
              <a:gd name="connsiteY220" fmla="*/ 4801624 h 5130710"/>
              <a:gd name="connsiteX221" fmla="*/ 2800687 w 6842126"/>
              <a:gd name="connsiteY221" fmla="*/ 4792425 h 5130710"/>
              <a:gd name="connsiteX222" fmla="*/ 2800698 w 6842126"/>
              <a:gd name="connsiteY222" fmla="*/ 4792432 h 5130710"/>
              <a:gd name="connsiteX223" fmla="*/ 2800605 w 6842126"/>
              <a:gd name="connsiteY223" fmla="*/ 4792523 h 5130710"/>
              <a:gd name="connsiteX224" fmla="*/ 4477639 w 6842126"/>
              <a:gd name="connsiteY224" fmla="*/ 4792424 h 5130710"/>
              <a:gd name="connsiteX225" fmla="*/ 4477649 w 6842126"/>
              <a:gd name="connsiteY225" fmla="*/ 4792431 h 5130710"/>
              <a:gd name="connsiteX226" fmla="*/ 4477559 w 6842126"/>
              <a:gd name="connsiteY226" fmla="*/ 4792522 h 5130710"/>
              <a:gd name="connsiteX227" fmla="*/ 2285344 w 6842126"/>
              <a:gd name="connsiteY227" fmla="*/ 4788515 h 5130710"/>
              <a:gd name="connsiteX228" fmla="*/ 2286053 w 6842126"/>
              <a:gd name="connsiteY228" fmla="*/ 4792014 h 5130710"/>
              <a:gd name="connsiteX229" fmla="*/ 2282283 w 6842126"/>
              <a:gd name="connsiteY229" fmla="*/ 4797246 h 5130710"/>
              <a:gd name="connsiteX230" fmla="*/ 2281474 w 6842126"/>
              <a:gd name="connsiteY230" fmla="*/ 4795040 h 5130710"/>
              <a:gd name="connsiteX231" fmla="*/ 2285344 w 6842126"/>
              <a:gd name="connsiteY231" fmla="*/ 4788515 h 5130710"/>
              <a:gd name="connsiteX232" fmla="*/ 1621116 w 6842126"/>
              <a:gd name="connsiteY232" fmla="*/ 4786732 h 5130710"/>
              <a:gd name="connsiteX233" fmla="*/ 1619720 w 6842126"/>
              <a:gd name="connsiteY233" fmla="*/ 4793563 h 5130710"/>
              <a:gd name="connsiteX234" fmla="*/ 1619925 w 6842126"/>
              <a:gd name="connsiteY234" fmla="*/ 4792552 h 5130710"/>
              <a:gd name="connsiteX235" fmla="*/ 3144366 w 6842126"/>
              <a:gd name="connsiteY235" fmla="*/ 4783880 h 5130710"/>
              <a:gd name="connsiteX236" fmla="*/ 3138879 w 6842126"/>
              <a:gd name="connsiteY236" fmla="*/ 4793883 h 5130710"/>
              <a:gd name="connsiteX237" fmla="*/ 3107668 w 6842126"/>
              <a:gd name="connsiteY237" fmla="*/ 4836837 h 5130710"/>
              <a:gd name="connsiteX238" fmla="*/ 3094213 w 6842126"/>
              <a:gd name="connsiteY238" fmla="*/ 4859129 h 5130710"/>
              <a:gd name="connsiteX239" fmla="*/ 3094090 w 6842126"/>
              <a:gd name="connsiteY239" fmla="*/ 4858512 h 5130710"/>
              <a:gd name="connsiteX240" fmla="*/ 3083300 w 6842126"/>
              <a:gd name="connsiteY240" fmla="*/ 4867457 h 5130710"/>
              <a:gd name="connsiteX241" fmla="*/ 3079329 w 6842126"/>
              <a:gd name="connsiteY241" fmla="*/ 4870873 h 5130710"/>
              <a:gd name="connsiteX242" fmla="*/ 3083264 w 6842126"/>
              <a:gd name="connsiteY242" fmla="*/ 4863641 h 5130710"/>
              <a:gd name="connsiteX243" fmla="*/ 3110374 w 6842126"/>
              <a:gd name="connsiteY243" fmla="*/ 4817289 h 5130710"/>
              <a:gd name="connsiteX244" fmla="*/ 3125547 w 6842126"/>
              <a:gd name="connsiteY244" fmla="*/ 4803675 h 5130710"/>
              <a:gd name="connsiteX245" fmla="*/ 1621726 w 6842126"/>
              <a:gd name="connsiteY245" fmla="*/ 4783762 h 5130710"/>
              <a:gd name="connsiteX246" fmla="*/ 1621140 w 6842126"/>
              <a:gd name="connsiteY246" fmla="*/ 4786619 h 5130710"/>
              <a:gd name="connsiteX247" fmla="*/ 1621116 w 6842126"/>
              <a:gd name="connsiteY247" fmla="*/ 4786732 h 5130710"/>
              <a:gd name="connsiteX248" fmla="*/ 4012907 w 6842126"/>
              <a:gd name="connsiteY248" fmla="*/ 4778968 h 5130710"/>
              <a:gd name="connsiteX249" fmla="*/ 3990608 w 6842126"/>
              <a:gd name="connsiteY249" fmla="*/ 4817879 h 5130710"/>
              <a:gd name="connsiteX250" fmla="*/ 3986753 w 6842126"/>
              <a:gd name="connsiteY250" fmla="*/ 4821524 h 5130710"/>
              <a:gd name="connsiteX251" fmla="*/ 3981891 w 6842126"/>
              <a:gd name="connsiteY251" fmla="*/ 4825504 h 5130710"/>
              <a:gd name="connsiteX252" fmla="*/ 3991480 w 6842126"/>
              <a:gd name="connsiteY252" fmla="*/ 4805995 h 5130710"/>
              <a:gd name="connsiteX253" fmla="*/ 4001404 w 6842126"/>
              <a:gd name="connsiteY253" fmla="*/ 4787765 h 5130710"/>
              <a:gd name="connsiteX254" fmla="*/ 4009477 w 6842126"/>
              <a:gd name="connsiteY254" fmla="*/ 4781874 h 5130710"/>
              <a:gd name="connsiteX255" fmla="*/ 3076977 w 6842126"/>
              <a:gd name="connsiteY255" fmla="*/ 4774888 h 5130710"/>
              <a:gd name="connsiteX256" fmla="*/ 3068333 w 6842126"/>
              <a:gd name="connsiteY256" fmla="*/ 4779762 h 5130710"/>
              <a:gd name="connsiteX257" fmla="*/ 3065637 w 6842126"/>
              <a:gd name="connsiteY257" fmla="*/ 4784930 h 5130710"/>
              <a:gd name="connsiteX258" fmla="*/ 3062876 w 6842126"/>
              <a:gd name="connsiteY258" fmla="*/ 4789058 h 5130710"/>
              <a:gd name="connsiteX259" fmla="*/ 3063118 w 6842126"/>
              <a:gd name="connsiteY259" fmla="*/ 4788875 h 5130710"/>
              <a:gd name="connsiteX260" fmla="*/ 3064051 w 6842126"/>
              <a:gd name="connsiteY260" fmla="*/ 4788196 h 5130710"/>
              <a:gd name="connsiteX261" fmla="*/ 2243967 w 6842126"/>
              <a:gd name="connsiteY261" fmla="*/ 4773859 h 5130710"/>
              <a:gd name="connsiteX262" fmla="*/ 2245001 w 6842126"/>
              <a:gd name="connsiteY262" fmla="*/ 4785033 h 5130710"/>
              <a:gd name="connsiteX263" fmla="*/ 2243967 w 6842126"/>
              <a:gd name="connsiteY263" fmla="*/ 4773859 h 5130710"/>
              <a:gd name="connsiteX264" fmla="*/ 1548301 w 6842126"/>
              <a:gd name="connsiteY264" fmla="*/ 4772721 h 5130710"/>
              <a:gd name="connsiteX265" fmla="*/ 1549335 w 6842126"/>
              <a:gd name="connsiteY265" fmla="*/ 4783891 h 5130710"/>
              <a:gd name="connsiteX266" fmla="*/ 1548301 w 6842126"/>
              <a:gd name="connsiteY266" fmla="*/ 4772721 h 5130710"/>
              <a:gd name="connsiteX267" fmla="*/ 2819599 w 6842126"/>
              <a:gd name="connsiteY267" fmla="*/ 4768558 h 5130710"/>
              <a:gd name="connsiteX268" fmla="*/ 2810954 w 6842126"/>
              <a:gd name="connsiteY268" fmla="*/ 4780053 h 5130710"/>
              <a:gd name="connsiteX269" fmla="*/ 2800687 w 6842126"/>
              <a:gd name="connsiteY269" fmla="*/ 4792425 h 5130710"/>
              <a:gd name="connsiteX270" fmla="*/ 2798260 w 6842126"/>
              <a:gd name="connsiteY270" fmla="*/ 4791051 h 5130710"/>
              <a:gd name="connsiteX271" fmla="*/ 2819599 w 6842126"/>
              <a:gd name="connsiteY271" fmla="*/ 4768558 h 5130710"/>
              <a:gd name="connsiteX272" fmla="*/ 4496551 w 6842126"/>
              <a:gd name="connsiteY272" fmla="*/ 4768557 h 5130710"/>
              <a:gd name="connsiteX273" fmla="*/ 4487908 w 6842126"/>
              <a:gd name="connsiteY273" fmla="*/ 4780051 h 5130710"/>
              <a:gd name="connsiteX274" fmla="*/ 4477639 w 6842126"/>
              <a:gd name="connsiteY274" fmla="*/ 4792424 h 5130710"/>
              <a:gd name="connsiteX275" fmla="*/ 4475211 w 6842126"/>
              <a:gd name="connsiteY275" fmla="*/ 4791051 h 5130710"/>
              <a:gd name="connsiteX276" fmla="*/ 4496551 w 6842126"/>
              <a:gd name="connsiteY276" fmla="*/ 4768557 h 5130710"/>
              <a:gd name="connsiteX277" fmla="*/ 2272956 w 6842126"/>
              <a:gd name="connsiteY277" fmla="*/ 4752408 h 5130710"/>
              <a:gd name="connsiteX278" fmla="*/ 2272117 w 6842126"/>
              <a:gd name="connsiteY278" fmla="*/ 4753939 h 5130710"/>
              <a:gd name="connsiteX279" fmla="*/ 2267233 w 6842126"/>
              <a:gd name="connsiteY279" fmla="*/ 4758364 h 5130710"/>
              <a:gd name="connsiteX280" fmla="*/ 3949907 w 6842126"/>
              <a:gd name="connsiteY280" fmla="*/ 4752407 h 5130710"/>
              <a:gd name="connsiteX281" fmla="*/ 3949069 w 6842126"/>
              <a:gd name="connsiteY281" fmla="*/ 4753938 h 5130710"/>
              <a:gd name="connsiteX282" fmla="*/ 3944185 w 6842126"/>
              <a:gd name="connsiteY282" fmla="*/ 4758363 h 5130710"/>
              <a:gd name="connsiteX283" fmla="*/ 2746035 w 6842126"/>
              <a:gd name="connsiteY283" fmla="*/ 4745542 h 5130710"/>
              <a:gd name="connsiteX284" fmla="*/ 2742823 w 6842126"/>
              <a:gd name="connsiteY284" fmla="*/ 4748178 h 5130710"/>
              <a:gd name="connsiteX285" fmla="*/ 2740739 w 6842126"/>
              <a:gd name="connsiteY285" fmla="*/ 4750780 h 5130710"/>
              <a:gd name="connsiteX286" fmla="*/ 2730587 w 6842126"/>
              <a:gd name="connsiteY286" fmla="*/ 4764563 h 5130710"/>
              <a:gd name="connsiteX287" fmla="*/ 2743191 w 6842126"/>
              <a:gd name="connsiteY287" fmla="*/ 4750092 h 5130710"/>
              <a:gd name="connsiteX288" fmla="*/ 2746035 w 6842126"/>
              <a:gd name="connsiteY288" fmla="*/ 4745542 h 5130710"/>
              <a:gd name="connsiteX289" fmla="*/ 4422989 w 6842126"/>
              <a:gd name="connsiteY289" fmla="*/ 4745541 h 5130710"/>
              <a:gd name="connsiteX290" fmla="*/ 4419774 w 6842126"/>
              <a:gd name="connsiteY290" fmla="*/ 4748177 h 5130710"/>
              <a:gd name="connsiteX291" fmla="*/ 4417691 w 6842126"/>
              <a:gd name="connsiteY291" fmla="*/ 4750779 h 5130710"/>
              <a:gd name="connsiteX292" fmla="*/ 4407541 w 6842126"/>
              <a:gd name="connsiteY292" fmla="*/ 4764562 h 5130710"/>
              <a:gd name="connsiteX293" fmla="*/ 4420144 w 6842126"/>
              <a:gd name="connsiteY293" fmla="*/ 4750091 h 5130710"/>
              <a:gd name="connsiteX294" fmla="*/ 4422989 w 6842126"/>
              <a:gd name="connsiteY294" fmla="*/ 4745541 h 5130710"/>
              <a:gd name="connsiteX295" fmla="*/ 3106691 w 6842126"/>
              <a:gd name="connsiteY295" fmla="*/ 4740322 h 5130710"/>
              <a:gd name="connsiteX296" fmla="*/ 3106898 w 6842126"/>
              <a:gd name="connsiteY296" fmla="*/ 4741029 h 5130710"/>
              <a:gd name="connsiteX297" fmla="*/ 3107601 w 6842126"/>
              <a:gd name="connsiteY297" fmla="*/ 4743393 h 5130710"/>
              <a:gd name="connsiteX298" fmla="*/ 2936143 w 6842126"/>
              <a:gd name="connsiteY298" fmla="*/ 4739963 h 5130710"/>
              <a:gd name="connsiteX299" fmla="*/ 2934934 w 6842126"/>
              <a:gd name="connsiteY299" fmla="*/ 4743293 h 5130710"/>
              <a:gd name="connsiteX300" fmla="*/ 2934992 w 6842126"/>
              <a:gd name="connsiteY300" fmla="*/ 4743218 h 5130710"/>
              <a:gd name="connsiteX301" fmla="*/ 2936308 w 6842126"/>
              <a:gd name="connsiteY301" fmla="*/ 4740304 h 5130710"/>
              <a:gd name="connsiteX302" fmla="*/ 2942352 w 6842126"/>
              <a:gd name="connsiteY302" fmla="*/ 4737553 h 5130710"/>
              <a:gd name="connsiteX303" fmla="*/ 2941294 w 6842126"/>
              <a:gd name="connsiteY303" fmla="*/ 4740080 h 5130710"/>
              <a:gd name="connsiteX304" fmla="*/ 2942201 w 6842126"/>
              <a:gd name="connsiteY304" fmla="*/ 4739605 h 5130710"/>
              <a:gd name="connsiteX305" fmla="*/ 3093574 w 6842126"/>
              <a:gd name="connsiteY305" fmla="*/ 4735835 h 5130710"/>
              <a:gd name="connsiteX306" fmla="*/ 3085011 w 6842126"/>
              <a:gd name="connsiteY306" fmla="*/ 4748326 h 5130710"/>
              <a:gd name="connsiteX307" fmla="*/ 3076640 w 6842126"/>
              <a:gd name="connsiteY307" fmla="*/ 4763837 h 5130710"/>
              <a:gd name="connsiteX308" fmla="*/ 3075152 w 6842126"/>
              <a:gd name="connsiteY308" fmla="*/ 4766690 h 5130710"/>
              <a:gd name="connsiteX309" fmla="*/ 3086883 w 6842126"/>
              <a:gd name="connsiteY309" fmla="*/ 4751652 h 5130710"/>
              <a:gd name="connsiteX310" fmla="*/ 3093290 w 6842126"/>
              <a:gd name="connsiteY310" fmla="*/ 4736786 h 5130710"/>
              <a:gd name="connsiteX311" fmla="*/ 3085438 w 6842126"/>
              <a:gd name="connsiteY311" fmla="*/ 4734864 h 5130710"/>
              <a:gd name="connsiteX312" fmla="*/ 3087187 w 6842126"/>
              <a:gd name="connsiteY312" fmla="*/ 4735305 h 5130710"/>
              <a:gd name="connsiteX313" fmla="*/ 3084258 w 6842126"/>
              <a:gd name="connsiteY313" fmla="*/ 4739727 h 5130710"/>
              <a:gd name="connsiteX314" fmla="*/ 3080094 w 6842126"/>
              <a:gd name="connsiteY314" fmla="*/ 4741868 h 5130710"/>
              <a:gd name="connsiteX315" fmla="*/ 3085438 w 6842126"/>
              <a:gd name="connsiteY315" fmla="*/ 4734864 h 5130710"/>
              <a:gd name="connsiteX316" fmla="*/ 3169613 w 6842126"/>
              <a:gd name="connsiteY316" fmla="*/ 4731798 h 5130710"/>
              <a:gd name="connsiteX317" fmla="*/ 3165891 w 6842126"/>
              <a:gd name="connsiteY317" fmla="*/ 4734164 h 5130710"/>
              <a:gd name="connsiteX318" fmla="*/ 3165051 w 6842126"/>
              <a:gd name="connsiteY318" fmla="*/ 4735011 h 5130710"/>
              <a:gd name="connsiteX319" fmla="*/ 3163275 w 6842126"/>
              <a:gd name="connsiteY319" fmla="*/ 4737647 h 5130710"/>
              <a:gd name="connsiteX320" fmla="*/ 3164906 w 6842126"/>
              <a:gd name="connsiteY320" fmla="*/ 4740482 h 5130710"/>
              <a:gd name="connsiteX321" fmla="*/ 3171003 w 6842126"/>
              <a:gd name="connsiteY321" fmla="*/ 4732353 h 5130710"/>
              <a:gd name="connsiteX322" fmla="*/ 3169613 w 6842126"/>
              <a:gd name="connsiteY322" fmla="*/ 4731798 h 5130710"/>
              <a:gd name="connsiteX323" fmla="*/ 2348917 w 6842126"/>
              <a:gd name="connsiteY323" fmla="*/ 4725373 h 5130710"/>
              <a:gd name="connsiteX324" fmla="*/ 2349862 w 6842126"/>
              <a:gd name="connsiteY324" fmla="*/ 4729095 h 5130710"/>
              <a:gd name="connsiteX325" fmla="*/ 2344047 w 6842126"/>
              <a:gd name="connsiteY325" fmla="*/ 4737816 h 5130710"/>
              <a:gd name="connsiteX326" fmla="*/ 2344407 w 6842126"/>
              <a:gd name="connsiteY326" fmla="*/ 4734046 h 5130710"/>
              <a:gd name="connsiteX327" fmla="*/ 2343265 w 6842126"/>
              <a:gd name="connsiteY327" fmla="*/ 4733247 h 5130710"/>
              <a:gd name="connsiteX328" fmla="*/ 4013471 w 6842126"/>
              <a:gd name="connsiteY328" fmla="*/ 4717598 h 5130710"/>
              <a:gd name="connsiteX329" fmla="*/ 4012844 w 6842126"/>
              <a:gd name="connsiteY329" fmla="*/ 4719849 h 5130710"/>
              <a:gd name="connsiteX330" fmla="*/ 4008919 w 6842126"/>
              <a:gd name="connsiteY330" fmla="*/ 4721621 h 5130710"/>
              <a:gd name="connsiteX331" fmla="*/ 4013471 w 6842126"/>
              <a:gd name="connsiteY331" fmla="*/ 4717598 h 5130710"/>
              <a:gd name="connsiteX332" fmla="*/ 4018023 w 6842126"/>
              <a:gd name="connsiteY332" fmla="*/ 4713577 h 5130710"/>
              <a:gd name="connsiteX333" fmla="*/ 4017396 w 6842126"/>
              <a:gd name="connsiteY333" fmla="*/ 4715827 h 5130710"/>
              <a:gd name="connsiteX334" fmla="*/ 4013471 w 6842126"/>
              <a:gd name="connsiteY334" fmla="*/ 4717598 h 5130710"/>
              <a:gd name="connsiteX335" fmla="*/ 4018023 w 6842126"/>
              <a:gd name="connsiteY335" fmla="*/ 4713577 h 5130710"/>
              <a:gd name="connsiteX336" fmla="*/ 1524714 w 6842126"/>
              <a:gd name="connsiteY336" fmla="*/ 4707839 h 5130710"/>
              <a:gd name="connsiteX337" fmla="*/ 1525147 w 6842126"/>
              <a:gd name="connsiteY337" fmla="*/ 4709973 h 5130710"/>
              <a:gd name="connsiteX338" fmla="*/ 1521390 w 6842126"/>
              <a:gd name="connsiteY338" fmla="*/ 4715258 h 5130710"/>
              <a:gd name="connsiteX339" fmla="*/ 1521120 w 6842126"/>
              <a:gd name="connsiteY339" fmla="*/ 4714464 h 5130710"/>
              <a:gd name="connsiteX340" fmla="*/ 1524714 w 6842126"/>
              <a:gd name="connsiteY340" fmla="*/ 4707839 h 5130710"/>
              <a:gd name="connsiteX341" fmla="*/ 4029317 w 6842126"/>
              <a:gd name="connsiteY341" fmla="*/ 4702023 h 5130710"/>
              <a:gd name="connsiteX342" fmla="*/ 4025366 w 6842126"/>
              <a:gd name="connsiteY342" fmla="*/ 4708166 h 5130710"/>
              <a:gd name="connsiteX343" fmla="*/ 4018023 w 6842126"/>
              <a:gd name="connsiteY343" fmla="*/ 4713577 h 5130710"/>
              <a:gd name="connsiteX344" fmla="*/ 4029317 w 6842126"/>
              <a:gd name="connsiteY344" fmla="*/ 4702023 h 5130710"/>
              <a:gd name="connsiteX345" fmla="*/ 3150337 w 6842126"/>
              <a:gd name="connsiteY345" fmla="*/ 4695095 h 5130710"/>
              <a:gd name="connsiteX346" fmla="*/ 3147648 w 6842126"/>
              <a:gd name="connsiteY346" fmla="*/ 4697544 h 5130710"/>
              <a:gd name="connsiteX347" fmla="*/ 3140451 w 6842126"/>
              <a:gd name="connsiteY347" fmla="*/ 4706937 h 5130710"/>
              <a:gd name="connsiteX348" fmla="*/ 3135117 w 6842126"/>
              <a:gd name="connsiteY348" fmla="*/ 4711214 h 5130710"/>
              <a:gd name="connsiteX349" fmla="*/ 3123683 w 6842126"/>
              <a:gd name="connsiteY349" fmla="*/ 4726913 h 5130710"/>
              <a:gd name="connsiteX350" fmla="*/ 3132485 w 6842126"/>
              <a:gd name="connsiteY350" fmla="*/ 4717891 h 5130710"/>
              <a:gd name="connsiteX351" fmla="*/ 3146138 w 6842126"/>
              <a:gd name="connsiteY351" fmla="*/ 4704405 h 5130710"/>
              <a:gd name="connsiteX352" fmla="*/ 3149216 w 6842126"/>
              <a:gd name="connsiteY352" fmla="*/ 4697392 h 5130710"/>
              <a:gd name="connsiteX353" fmla="*/ 1741424 w 6842126"/>
              <a:gd name="connsiteY353" fmla="*/ 4692321 h 5130710"/>
              <a:gd name="connsiteX354" fmla="*/ 1739521 w 6842126"/>
              <a:gd name="connsiteY354" fmla="*/ 4704624 h 5130710"/>
              <a:gd name="connsiteX355" fmla="*/ 1741424 w 6842126"/>
              <a:gd name="connsiteY355" fmla="*/ 4692321 h 5130710"/>
              <a:gd name="connsiteX356" fmla="*/ 1535687 w 6842126"/>
              <a:gd name="connsiteY356" fmla="*/ 4690943 h 5130710"/>
              <a:gd name="connsiteX357" fmla="*/ 1536525 w 6842126"/>
              <a:gd name="connsiteY357" fmla="*/ 4693963 h 5130710"/>
              <a:gd name="connsiteX358" fmla="*/ 1532821 w 6842126"/>
              <a:gd name="connsiteY358" fmla="*/ 4699177 h 5130710"/>
              <a:gd name="connsiteX359" fmla="*/ 1532186 w 6842126"/>
              <a:gd name="connsiteY359" fmla="*/ 4697602 h 5130710"/>
              <a:gd name="connsiteX360" fmla="*/ 1535687 w 6842126"/>
              <a:gd name="connsiteY360" fmla="*/ 4690943 h 5130710"/>
              <a:gd name="connsiteX361" fmla="*/ 2315776 w 6842126"/>
              <a:gd name="connsiteY361" fmla="*/ 4690683 h 5130710"/>
              <a:gd name="connsiteX362" fmla="*/ 2312682 w 6842126"/>
              <a:gd name="connsiteY362" fmla="*/ 4692800 h 5130710"/>
              <a:gd name="connsiteX363" fmla="*/ 2296009 w 6842126"/>
              <a:gd name="connsiteY363" fmla="*/ 4716583 h 5130710"/>
              <a:gd name="connsiteX364" fmla="*/ 2322577 w 6842126"/>
              <a:gd name="connsiteY364" fmla="*/ 4690772 h 5130710"/>
              <a:gd name="connsiteX365" fmla="*/ 3742005 w 6842126"/>
              <a:gd name="connsiteY365" fmla="*/ 4675230 h 5130710"/>
              <a:gd name="connsiteX366" fmla="*/ 3743459 w 6842126"/>
              <a:gd name="connsiteY366" fmla="*/ 4677172 h 5130710"/>
              <a:gd name="connsiteX367" fmla="*/ 3743654 w 6842126"/>
              <a:gd name="connsiteY367" fmla="*/ 4679591 h 5130710"/>
              <a:gd name="connsiteX368" fmla="*/ 3742005 w 6842126"/>
              <a:gd name="connsiteY368" fmla="*/ 4675230 h 5130710"/>
              <a:gd name="connsiteX369" fmla="*/ 1547399 w 6842126"/>
              <a:gd name="connsiteY369" fmla="*/ 4674309 h 5130710"/>
              <a:gd name="connsiteX370" fmla="*/ 1548107 w 6842126"/>
              <a:gd name="connsiteY370" fmla="*/ 4677809 h 5130710"/>
              <a:gd name="connsiteX371" fmla="*/ 1544338 w 6842126"/>
              <a:gd name="connsiteY371" fmla="*/ 4683041 h 5130710"/>
              <a:gd name="connsiteX372" fmla="*/ 1543529 w 6842126"/>
              <a:gd name="connsiteY372" fmla="*/ 4680836 h 5130710"/>
              <a:gd name="connsiteX373" fmla="*/ 1547399 w 6842126"/>
              <a:gd name="connsiteY373" fmla="*/ 4674309 h 5130710"/>
              <a:gd name="connsiteX374" fmla="*/ 3229120 w 6842126"/>
              <a:gd name="connsiteY374" fmla="*/ 4672374 h 5130710"/>
              <a:gd name="connsiteX375" fmla="*/ 3226526 w 6842126"/>
              <a:gd name="connsiteY375" fmla="*/ 4675655 h 5130710"/>
              <a:gd name="connsiteX376" fmla="*/ 3226253 w 6842126"/>
              <a:gd name="connsiteY376" fmla="*/ 4676581 h 5130710"/>
              <a:gd name="connsiteX377" fmla="*/ 3226797 w 6842126"/>
              <a:gd name="connsiteY377" fmla="*/ 4676483 h 5130710"/>
              <a:gd name="connsiteX378" fmla="*/ 3229973 w 6842126"/>
              <a:gd name="connsiteY378" fmla="*/ 4673456 h 5130710"/>
              <a:gd name="connsiteX379" fmla="*/ 3229981 w 6842126"/>
              <a:gd name="connsiteY379" fmla="*/ 4672513 h 5130710"/>
              <a:gd name="connsiteX380" fmla="*/ 2406422 w 6842126"/>
              <a:gd name="connsiteY380" fmla="*/ 4669677 h 5130710"/>
              <a:gd name="connsiteX381" fmla="*/ 2400934 w 6842126"/>
              <a:gd name="connsiteY381" fmla="*/ 4679679 h 5130710"/>
              <a:gd name="connsiteX382" fmla="*/ 2369725 w 6842126"/>
              <a:gd name="connsiteY382" fmla="*/ 4722633 h 5130710"/>
              <a:gd name="connsiteX383" fmla="*/ 2356269 w 6842126"/>
              <a:gd name="connsiteY383" fmla="*/ 4744925 h 5130710"/>
              <a:gd name="connsiteX384" fmla="*/ 2356145 w 6842126"/>
              <a:gd name="connsiteY384" fmla="*/ 4744307 h 5130710"/>
              <a:gd name="connsiteX385" fmla="*/ 2345354 w 6842126"/>
              <a:gd name="connsiteY385" fmla="*/ 4753252 h 5130710"/>
              <a:gd name="connsiteX386" fmla="*/ 2341384 w 6842126"/>
              <a:gd name="connsiteY386" fmla="*/ 4756667 h 5130710"/>
              <a:gd name="connsiteX387" fmla="*/ 2345320 w 6842126"/>
              <a:gd name="connsiteY387" fmla="*/ 4749437 h 5130710"/>
              <a:gd name="connsiteX388" fmla="*/ 2372429 w 6842126"/>
              <a:gd name="connsiteY388" fmla="*/ 4703084 h 5130710"/>
              <a:gd name="connsiteX389" fmla="*/ 2387601 w 6842126"/>
              <a:gd name="connsiteY389" fmla="*/ 4689471 h 5130710"/>
              <a:gd name="connsiteX390" fmla="*/ 4083375 w 6842126"/>
              <a:gd name="connsiteY390" fmla="*/ 4669675 h 5130710"/>
              <a:gd name="connsiteX391" fmla="*/ 4077886 w 6842126"/>
              <a:gd name="connsiteY391" fmla="*/ 4679678 h 5130710"/>
              <a:gd name="connsiteX392" fmla="*/ 4046676 w 6842126"/>
              <a:gd name="connsiteY392" fmla="*/ 4722632 h 5130710"/>
              <a:gd name="connsiteX393" fmla="*/ 4033220 w 6842126"/>
              <a:gd name="connsiteY393" fmla="*/ 4744924 h 5130710"/>
              <a:gd name="connsiteX394" fmla="*/ 4033099 w 6842126"/>
              <a:gd name="connsiteY394" fmla="*/ 4744305 h 5130710"/>
              <a:gd name="connsiteX395" fmla="*/ 4022307 w 6842126"/>
              <a:gd name="connsiteY395" fmla="*/ 4753252 h 5130710"/>
              <a:gd name="connsiteX396" fmla="*/ 4018336 w 6842126"/>
              <a:gd name="connsiteY396" fmla="*/ 4756665 h 5130710"/>
              <a:gd name="connsiteX397" fmla="*/ 4022271 w 6842126"/>
              <a:gd name="connsiteY397" fmla="*/ 4749436 h 5130710"/>
              <a:gd name="connsiteX398" fmla="*/ 4049381 w 6842126"/>
              <a:gd name="connsiteY398" fmla="*/ 4703084 h 5130710"/>
              <a:gd name="connsiteX399" fmla="*/ 4064554 w 6842126"/>
              <a:gd name="connsiteY399" fmla="*/ 4689468 h 5130710"/>
              <a:gd name="connsiteX400" fmla="*/ 4015985 w 6842126"/>
              <a:gd name="connsiteY400" fmla="*/ 4660681 h 5130710"/>
              <a:gd name="connsiteX401" fmla="*/ 4007341 w 6842126"/>
              <a:gd name="connsiteY401" fmla="*/ 4665556 h 5130710"/>
              <a:gd name="connsiteX402" fmla="*/ 4004645 w 6842126"/>
              <a:gd name="connsiteY402" fmla="*/ 4670725 h 5130710"/>
              <a:gd name="connsiteX403" fmla="*/ 4001883 w 6842126"/>
              <a:gd name="connsiteY403" fmla="*/ 4674853 h 5130710"/>
              <a:gd name="connsiteX404" fmla="*/ 4002128 w 6842126"/>
              <a:gd name="connsiteY404" fmla="*/ 4674668 h 5130710"/>
              <a:gd name="connsiteX405" fmla="*/ 4003059 w 6842126"/>
              <a:gd name="connsiteY405" fmla="*/ 4673990 h 5130710"/>
              <a:gd name="connsiteX406" fmla="*/ 1506024 w 6842126"/>
              <a:gd name="connsiteY406" fmla="*/ 4659655 h 5130710"/>
              <a:gd name="connsiteX407" fmla="*/ 1507056 w 6842126"/>
              <a:gd name="connsiteY407" fmla="*/ 4670828 h 5130710"/>
              <a:gd name="connsiteX408" fmla="*/ 1506024 w 6842126"/>
              <a:gd name="connsiteY408" fmla="*/ 4659655 h 5130710"/>
              <a:gd name="connsiteX409" fmla="*/ 4045698 w 6842126"/>
              <a:gd name="connsiteY409" fmla="*/ 4626117 h 5130710"/>
              <a:gd name="connsiteX410" fmla="*/ 4045905 w 6842126"/>
              <a:gd name="connsiteY410" fmla="*/ 4626823 h 5130710"/>
              <a:gd name="connsiteX411" fmla="*/ 4046611 w 6842126"/>
              <a:gd name="connsiteY411" fmla="*/ 4629186 h 5130710"/>
              <a:gd name="connsiteX412" fmla="*/ 4024446 w 6842126"/>
              <a:gd name="connsiteY412" fmla="*/ 4620658 h 5130710"/>
              <a:gd name="connsiteX413" fmla="*/ 4026194 w 6842126"/>
              <a:gd name="connsiteY413" fmla="*/ 4621100 h 5130710"/>
              <a:gd name="connsiteX414" fmla="*/ 4023267 w 6842126"/>
              <a:gd name="connsiteY414" fmla="*/ 4625522 h 5130710"/>
              <a:gd name="connsiteX415" fmla="*/ 4019102 w 6842126"/>
              <a:gd name="connsiteY415" fmla="*/ 4627662 h 5130710"/>
              <a:gd name="connsiteX416" fmla="*/ 4024446 w 6842126"/>
              <a:gd name="connsiteY416" fmla="*/ 4620658 h 5130710"/>
              <a:gd name="connsiteX417" fmla="*/ 2431940 w 6842126"/>
              <a:gd name="connsiteY417" fmla="*/ 4617702 h 5130710"/>
              <a:gd name="connsiteX418" fmla="*/ 2426451 w 6842126"/>
              <a:gd name="connsiteY418" fmla="*/ 4625389 h 5130710"/>
              <a:gd name="connsiteX419" fmla="*/ 2426961 w 6842126"/>
              <a:gd name="connsiteY419" fmla="*/ 4626277 h 5130710"/>
              <a:gd name="connsiteX420" fmla="*/ 2433058 w 6842126"/>
              <a:gd name="connsiteY420" fmla="*/ 4618150 h 5130710"/>
              <a:gd name="connsiteX421" fmla="*/ 4108622 w 6842126"/>
              <a:gd name="connsiteY421" fmla="*/ 4617593 h 5130710"/>
              <a:gd name="connsiteX422" fmla="*/ 4104899 w 6842126"/>
              <a:gd name="connsiteY422" fmla="*/ 4619959 h 5130710"/>
              <a:gd name="connsiteX423" fmla="*/ 4104059 w 6842126"/>
              <a:gd name="connsiteY423" fmla="*/ 4620803 h 5130710"/>
              <a:gd name="connsiteX424" fmla="*/ 4102282 w 6842126"/>
              <a:gd name="connsiteY424" fmla="*/ 4623442 h 5130710"/>
              <a:gd name="connsiteX425" fmla="*/ 4103914 w 6842126"/>
              <a:gd name="connsiteY425" fmla="*/ 4626276 h 5130710"/>
              <a:gd name="connsiteX426" fmla="*/ 4110010 w 6842126"/>
              <a:gd name="connsiteY426" fmla="*/ 4618148 h 5130710"/>
              <a:gd name="connsiteX427" fmla="*/ 4108622 w 6842126"/>
              <a:gd name="connsiteY427" fmla="*/ 4617593 h 5130710"/>
              <a:gd name="connsiteX428" fmla="*/ 1610973 w 6842126"/>
              <a:gd name="connsiteY428" fmla="*/ 4611167 h 5130710"/>
              <a:gd name="connsiteX429" fmla="*/ 1611918 w 6842126"/>
              <a:gd name="connsiteY429" fmla="*/ 4614891 h 5130710"/>
              <a:gd name="connsiteX430" fmla="*/ 1606102 w 6842126"/>
              <a:gd name="connsiteY430" fmla="*/ 4623611 h 5130710"/>
              <a:gd name="connsiteX431" fmla="*/ 1606462 w 6842126"/>
              <a:gd name="connsiteY431" fmla="*/ 4619843 h 5130710"/>
              <a:gd name="connsiteX432" fmla="*/ 1605320 w 6842126"/>
              <a:gd name="connsiteY432" fmla="*/ 4619043 h 5130710"/>
              <a:gd name="connsiteX433" fmla="*/ 2398427 w 6842126"/>
              <a:gd name="connsiteY433" fmla="*/ 4608776 h 5130710"/>
              <a:gd name="connsiteX434" fmla="*/ 2391780 w 6842126"/>
              <a:gd name="connsiteY434" fmla="*/ 4615077 h 5130710"/>
              <a:gd name="connsiteX435" fmla="*/ 2384595 w 6842126"/>
              <a:gd name="connsiteY435" fmla="*/ 4623330 h 5130710"/>
              <a:gd name="connsiteX436" fmla="*/ 2374726 w 6842126"/>
              <a:gd name="connsiteY436" fmla="*/ 4640107 h 5130710"/>
              <a:gd name="connsiteX437" fmla="*/ 2388622 w 6842126"/>
              <a:gd name="connsiteY437" fmla="*/ 4626607 h 5130710"/>
              <a:gd name="connsiteX438" fmla="*/ 2392996 w 6842126"/>
              <a:gd name="connsiteY438" fmla="*/ 4619863 h 5130710"/>
              <a:gd name="connsiteX439" fmla="*/ 1913940 w 6842126"/>
              <a:gd name="connsiteY439" fmla="*/ 4594892 h 5130710"/>
              <a:gd name="connsiteX440" fmla="*/ 1893355 w 6842126"/>
              <a:gd name="connsiteY440" fmla="*/ 4627261 h 5130710"/>
              <a:gd name="connsiteX441" fmla="*/ 1876763 w 6842126"/>
              <a:gd name="connsiteY441" fmla="*/ 4645226 h 5130710"/>
              <a:gd name="connsiteX442" fmla="*/ 1885645 w 6842126"/>
              <a:gd name="connsiteY442" fmla="*/ 4630136 h 5130710"/>
              <a:gd name="connsiteX443" fmla="*/ 4089345 w 6842126"/>
              <a:gd name="connsiteY443" fmla="*/ 4580890 h 5130710"/>
              <a:gd name="connsiteX444" fmla="*/ 4084921 w 6842126"/>
              <a:gd name="connsiteY444" fmla="*/ 4584921 h 5130710"/>
              <a:gd name="connsiteX445" fmla="*/ 4079727 w 6842126"/>
              <a:gd name="connsiteY445" fmla="*/ 4589223 h 5130710"/>
              <a:gd name="connsiteX446" fmla="*/ 4074462 w 6842126"/>
              <a:gd name="connsiteY446" fmla="*/ 4596546 h 5130710"/>
              <a:gd name="connsiteX447" fmla="*/ 4062691 w 6842126"/>
              <a:gd name="connsiteY447" fmla="*/ 4612707 h 5130710"/>
              <a:gd name="connsiteX448" fmla="*/ 4071495 w 6842126"/>
              <a:gd name="connsiteY448" fmla="*/ 4603686 h 5130710"/>
              <a:gd name="connsiteX449" fmla="*/ 4085147 w 6842126"/>
              <a:gd name="connsiteY449" fmla="*/ 4590199 h 5130710"/>
              <a:gd name="connsiteX450" fmla="*/ 4088223 w 6842126"/>
              <a:gd name="connsiteY450" fmla="*/ 4583186 h 5130710"/>
              <a:gd name="connsiteX451" fmla="*/ 4098479 w 6842126"/>
              <a:gd name="connsiteY451" fmla="*/ 4563150 h 5130710"/>
              <a:gd name="connsiteX452" fmla="*/ 4087698 w 6842126"/>
              <a:gd name="connsiteY452" fmla="*/ 4578140 h 5130710"/>
              <a:gd name="connsiteX453" fmla="*/ 4093659 w 6842126"/>
              <a:gd name="connsiteY453" fmla="*/ 4572257 h 5130710"/>
              <a:gd name="connsiteX454" fmla="*/ 4681013 w 6842126"/>
              <a:gd name="connsiteY454" fmla="*/ 4561025 h 5130710"/>
              <a:gd name="connsiteX455" fmla="*/ 4682467 w 6842126"/>
              <a:gd name="connsiteY455" fmla="*/ 4562967 h 5130710"/>
              <a:gd name="connsiteX456" fmla="*/ 4682661 w 6842126"/>
              <a:gd name="connsiteY456" fmla="*/ 4565386 h 5130710"/>
              <a:gd name="connsiteX457" fmla="*/ 4681013 w 6842126"/>
              <a:gd name="connsiteY457" fmla="*/ 4561025 h 5130710"/>
              <a:gd name="connsiteX458" fmla="*/ 2491176 w 6842126"/>
              <a:gd name="connsiteY458" fmla="*/ 4558169 h 5130710"/>
              <a:gd name="connsiteX459" fmla="*/ 2488582 w 6842126"/>
              <a:gd name="connsiteY459" fmla="*/ 4561451 h 5130710"/>
              <a:gd name="connsiteX460" fmla="*/ 2488308 w 6842126"/>
              <a:gd name="connsiteY460" fmla="*/ 4562374 h 5130710"/>
              <a:gd name="connsiteX461" fmla="*/ 2488852 w 6842126"/>
              <a:gd name="connsiteY461" fmla="*/ 4562278 h 5130710"/>
              <a:gd name="connsiteX462" fmla="*/ 2489918 w 6842126"/>
              <a:gd name="connsiteY462" fmla="*/ 4561263 h 5130710"/>
              <a:gd name="connsiteX463" fmla="*/ 2491234 w 6842126"/>
              <a:gd name="connsiteY463" fmla="*/ 4558178 h 5130710"/>
              <a:gd name="connsiteX464" fmla="*/ 4168129 w 6842126"/>
              <a:gd name="connsiteY464" fmla="*/ 4558167 h 5130710"/>
              <a:gd name="connsiteX465" fmla="*/ 4165535 w 6842126"/>
              <a:gd name="connsiteY465" fmla="*/ 4561450 h 5130710"/>
              <a:gd name="connsiteX466" fmla="*/ 4165261 w 6842126"/>
              <a:gd name="connsiteY466" fmla="*/ 4562373 h 5130710"/>
              <a:gd name="connsiteX467" fmla="*/ 4165805 w 6842126"/>
              <a:gd name="connsiteY467" fmla="*/ 4562277 h 5130710"/>
              <a:gd name="connsiteX468" fmla="*/ 4168981 w 6842126"/>
              <a:gd name="connsiteY468" fmla="*/ 4559251 h 5130710"/>
              <a:gd name="connsiteX469" fmla="*/ 4168989 w 6842126"/>
              <a:gd name="connsiteY469" fmla="*/ 4558308 h 5130710"/>
              <a:gd name="connsiteX470" fmla="*/ 1960335 w 6842126"/>
              <a:gd name="connsiteY470" fmla="*/ 4533973 h 5130710"/>
              <a:gd name="connsiteX471" fmla="*/ 1953132 w 6842126"/>
              <a:gd name="connsiteY471" fmla="*/ 4545352 h 5130710"/>
              <a:gd name="connsiteX472" fmla="*/ 1950383 w 6842126"/>
              <a:gd name="connsiteY472" fmla="*/ 4547540 h 5130710"/>
              <a:gd name="connsiteX473" fmla="*/ 2035261 w 6842126"/>
              <a:gd name="connsiteY473" fmla="*/ 4520827 h 5130710"/>
              <a:gd name="connsiteX474" fmla="*/ 2012965 w 6842126"/>
              <a:gd name="connsiteY474" fmla="*/ 4559739 h 5130710"/>
              <a:gd name="connsiteX475" fmla="*/ 2009107 w 6842126"/>
              <a:gd name="connsiteY475" fmla="*/ 4563381 h 5130710"/>
              <a:gd name="connsiteX476" fmla="*/ 2004244 w 6842126"/>
              <a:gd name="connsiteY476" fmla="*/ 4567362 h 5130710"/>
              <a:gd name="connsiteX477" fmla="*/ 2013834 w 6842126"/>
              <a:gd name="connsiteY477" fmla="*/ 4547853 h 5130710"/>
              <a:gd name="connsiteX478" fmla="*/ 2023760 w 6842126"/>
              <a:gd name="connsiteY478" fmla="*/ 4529623 h 5130710"/>
              <a:gd name="connsiteX479" fmla="*/ 2031832 w 6842126"/>
              <a:gd name="connsiteY479" fmla="*/ 4523734 h 5130710"/>
              <a:gd name="connsiteX480" fmla="*/ 3846149 w 6842126"/>
              <a:gd name="connsiteY480" fmla="*/ 4515689 h 5130710"/>
              <a:gd name="connsiteX481" fmla="*/ 3839683 w 6842126"/>
              <a:gd name="connsiteY481" fmla="*/ 4524421 h 5130710"/>
              <a:gd name="connsiteX482" fmla="*/ 3830437 w 6842126"/>
              <a:gd name="connsiteY482" fmla="*/ 4538412 h 5130710"/>
              <a:gd name="connsiteX483" fmla="*/ 3836411 w 6842126"/>
              <a:gd name="connsiteY483" fmla="*/ 4530191 h 5130710"/>
              <a:gd name="connsiteX484" fmla="*/ 4140273 w 6842126"/>
              <a:gd name="connsiteY484" fmla="*/ 4507422 h 5130710"/>
              <a:gd name="connsiteX485" fmla="*/ 4133177 w 6842126"/>
              <a:gd name="connsiteY485" fmla="*/ 4514900 h 5130710"/>
              <a:gd name="connsiteX486" fmla="*/ 4132818 w 6842126"/>
              <a:gd name="connsiteY486" fmla="*/ 4515400 h 5130710"/>
              <a:gd name="connsiteX487" fmla="*/ 4139088 w 6842126"/>
              <a:gd name="connsiteY487" fmla="*/ 4509090 h 5130710"/>
              <a:gd name="connsiteX488" fmla="*/ 1983230 w 6842126"/>
              <a:gd name="connsiteY488" fmla="*/ 4503138 h 5130710"/>
              <a:gd name="connsiteX489" fmla="*/ 1975213 w 6842126"/>
              <a:gd name="connsiteY489" fmla="*/ 4514418 h 5130710"/>
              <a:gd name="connsiteX490" fmla="*/ 1962202 w 6842126"/>
              <a:gd name="connsiteY490" fmla="*/ 4531432 h 5130710"/>
              <a:gd name="connsiteX491" fmla="*/ 1979744 w 6842126"/>
              <a:gd name="connsiteY491" fmla="*/ 4507518 h 5130710"/>
              <a:gd name="connsiteX492" fmla="*/ 3858613 w 6842126"/>
              <a:gd name="connsiteY492" fmla="*/ 4488076 h 5130710"/>
              <a:gd name="connsiteX493" fmla="*/ 3854782 w 6842126"/>
              <a:gd name="connsiteY493" fmla="*/ 4491226 h 5130710"/>
              <a:gd name="connsiteX494" fmla="*/ 3850072 w 6842126"/>
              <a:gd name="connsiteY494" fmla="*/ 4498638 h 5130710"/>
              <a:gd name="connsiteX495" fmla="*/ 3858617 w 6842126"/>
              <a:gd name="connsiteY495" fmla="*/ 4490806 h 5130710"/>
              <a:gd name="connsiteX496" fmla="*/ 3859145 w 6842126"/>
              <a:gd name="connsiteY496" fmla="*/ 4490043 h 5130710"/>
              <a:gd name="connsiteX497" fmla="*/ 1673769 w 6842126"/>
              <a:gd name="connsiteY497" fmla="*/ 4477165 h 5130710"/>
              <a:gd name="connsiteX498" fmla="*/ 1680041 w 6842126"/>
              <a:gd name="connsiteY498" fmla="*/ 4477283 h 5130710"/>
              <a:gd name="connsiteX499" fmla="*/ 1673769 w 6842126"/>
              <a:gd name="connsiteY499" fmla="*/ 4477165 h 5130710"/>
              <a:gd name="connsiteX500" fmla="*/ 2027762 w 6842126"/>
              <a:gd name="connsiteY500" fmla="*/ 4437950 h 5130710"/>
              <a:gd name="connsiteX501" fmla="*/ 2029055 w 6842126"/>
              <a:gd name="connsiteY501" fmla="*/ 4448385 h 5130710"/>
              <a:gd name="connsiteX502" fmla="*/ 2031345 w 6842126"/>
              <a:gd name="connsiteY502" fmla="*/ 4447637 h 5130710"/>
              <a:gd name="connsiteX503" fmla="*/ 2027762 w 6842126"/>
              <a:gd name="connsiteY503" fmla="*/ 4437950 h 5130710"/>
              <a:gd name="connsiteX504" fmla="*/ 2064021 w 6842126"/>
              <a:gd name="connsiteY504" fmla="*/ 4394267 h 5130710"/>
              <a:gd name="connsiteX505" fmla="*/ 2065315 w 6842126"/>
              <a:gd name="connsiteY505" fmla="*/ 4404699 h 5130710"/>
              <a:gd name="connsiteX506" fmla="*/ 2064021 w 6842126"/>
              <a:gd name="connsiteY506" fmla="*/ 4394267 h 5130710"/>
              <a:gd name="connsiteX507" fmla="*/ 2073424 w 6842126"/>
              <a:gd name="connsiteY507" fmla="*/ 4381803 h 5130710"/>
              <a:gd name="connsiteX508" fmla="*/ 2074719 w 6842126"/>
              <a:gd name="connsiteY508" fmla="*/ 4392237 h 5130710"/>
              <a:gd name="connsiteX509" fmla="*/ 2073424 w 6842126"/>
              <a:gd name="connsiteY509" fmla="*/ 4381803 h 5130710"/>
              <a:gd name="connsiteX510" fmla="*/ 2190484 w 6842126"/>
              <a:gd name="connsiteY510" fmla="*/ 4300025 h 5130710"/>
              <a:gd name="connsiteX511" fmla="*/ 2187888 w 6842126"/>
              <a:gd name="connsiteY511" fmla="*/ 4303308 h 5130710"/>
              <a:gd name="connsiteX512" fmla="*/ 2188685 w 6842126"/>
              <a:gd name="connsiteY512" fmla="*/ 4305918 h 5130710"/>
              <a:gd name="connsiteX513" fmla="*/ 2189788 w 6842126"/>
              <a:gd name="connsiteY513" fmla="*/ 4305009 h 5130710"/>
              <a:gd name="connsiteX514" fmla="*/ 2192332 w 6842126"/>
              <a:gd name="connsiteY514" fmla="*/ 4301258 h 5130710"/>
              <a:gd name="connsiteX515" fmla="*/ 903711 w 6842126"/>
              <a:gd name="connsiteY515" fmla="*/ 4297785 h 5130710"/>
              <a:gd name="connsiteX516" fmla="*/ 903469 w 6842126"/>
              <a:gd name="connsiteY516" fmla="*/ 4310830 h 5130710"/>
              <a:gd name="connsiteX517" fmla="*/ 903711 w 6842126"/>
              <a:gd name="connsiteY517" fmla="*/ 4297785 h 5130710"/>
              <a:gd name="connsiteX518" fmla="*/ 916618 w 6842126"/>
              <a:gd name="connsiteY518" fmla="*/ 4290181 h 5130710"/>
              <a:gd name="connsiteX519" fmla="*/ 916084 w 6842126"/>
              <a:gd name="connsiteY519" fmla="*/ 4292788 h 5130710"/>
              <a:gd name="connsiteX520" fmla="*/ 916123 w 6842126"/>
              <a:gd name="connsiteY520" fmla="*/ 4292595 h 5130710"/>
              <a:gd name="connsiteX521" fmla="*/ 918075 w 6842126"/>
              <a:gd name="connsiteY521" fmla="*/ 4283055 h 5130710"/>
              <a:gd name="connsiteX522" fmla="*/ 917031 w 6842126"/>
              <a:gd name="connsiteY522" fmla="*/ 4288162 h 5130710"/>
              <a:gd name="connsiteX523" fmla="*/ 916618 w 6842126"/>
              <a:gd name="connsiteY523" fmla="*/ 4290181 h 5130710"/>
              <a:gd name="connsiteX524" fmla="*/ 918608 w 6842126"/>
              <a:gd name="connsiteY524" fmla="*/ 4280448 h 5130710"/>
              <a:gd name="connsiteX525" fmla="*/ 918096 w 6842126"/>
              <a:gd name="connsiteY525" fmla="*/ 4282955 h 5130710"/>
              <a:gd name="connsiteX526" fmla="*/ 918075 w 6842126"/>
              <a:gd name="connsiteY526" fmla="*/ 4283055 h 5130710"/>
              <a:gd name="connsiteX527" fmla="*/ 1545359 w 6842126"/>
              <a:gd name="connsiteY527" fmla="*/ 4276242 h 5130710"/>
              <a:gd name="connsiteX528" fmla="*/ 1525790 w 6842126"/>
              <a:gd name="connsiteY528" fmla="*/ 4310389 h 5130710"/>
              <a:gd name="connsiteX529" fmla="*/ 1522408 w 6842126"/>
              <a:gd name="connsiteY529" fmla="*/ 4313585 h 5130710"/>
              <a:gd name="connsiteX530" fmla="*/ 1518141 w 6842126"/>
              <a:gd name="connsiteY530" fmla="*/ 4317078 h 5130710"/>
              <a:gd name="connsiteX531" fmla="*/ 1526556 w 6842126"/>
              <a:gd name="connsiteY531" fmla="*/ 4299958 h 5130710"/>
              <a:gd name="connsiteX532" fmla="*/ 1535264 w 6842126"/>
              <a:gd name="connsiteY532" fmla="*/ 4283962 h 5130710"/>
              <a:gd name="connsiteX533" fmla="*/ 1542349 w 6842126"/>
              <a:gd name="connsiteY533" fmla="*/ 4278792 h 5130710"/>
              <a:gd name="connsiteX534" fmla="*/ 854177 w 6842126"/>
              <a:gd name="connsiteY534" fmla="*/ 4270759 h 5130710"/>
              <a:gd name="connsiteX535" fmla="*/ 855085 w 6842126"/>
              <a:gd name="connsiteY535" fmla="*/ 4280562 h 5130710"/>
              <a:gd name="connsiteX536" fmla="*/ 854177 w 6842126"/>
              <a:gd name="connsiteY536" fmla="*/ 4270759 h 5130710"/>
              <a:gd name="connsiteX537" fmla="*/ 1490075 w 6842126"/>
              <a:gd name="connsiteY537" fmla="*/ 4252934 h 5130710"/>
              <a:gd name="connsiteX538" fmla="*/ 1489340 w 6842126"/>
              <a:gd name="connsiteY538" fmla="*/ 4254278 h 5130710"/>
              <a:gd name="connsiteX539" fmla="*/ 1485054 w 6842126"/>
              <a:gd name="connsiteY539" fmla="*/ 4258161 h 5130710"/>
              <a:gd name="connsiteX540" fmla="*/ 1545854 w 6842126"/>
              <a:gd name="connsiteY540" fmla="*/ 4222390 h 5130710"/>
              <a:gd name="connsiteX541" fmla="*/ 1545304 w 6842126"/>
              <a:gd name="connsiteY541" fmla="*/ 4224366 h 5130710"/>
              <a:gd name="connsiteX542" fmla="*/ 1541859 w 6842126"/>
              <a:gd name="connsiteY542" fmla="*/ 4225918 h 5130710"/>
              <a:gd name="connsiteX543" fmla="*/ 1545854 w 6842126"/>
              <a:gd name="connsiteY543" fmla="*/ 4222390 h 5130710"/>
              <a:gd name="connsiteX544" fmla="*/ 1549848 w 6842126"/>
              <a:gd name="connsiteY544" fmla="*/ 4218861 h 5130710"/>
              <a:gd name="connsiteX545" fmla="*/ 1549298 w 6842126"/>
              <a:gd name="connsiteY545" fmla="*/ 4220836 h 5130710"/>
              <a:gd name="connsiteX546" fmla="*/ 1545854 w 6842126"/>
              <a:gd name="connsiteY546" fmla="*/ 4222390 h 5130710"/>
              <a:gd name="connsiteX547" fmla="*/ 1549848 w 6842126"/>
              <a:gd name="connsiteY547" fmla="*/ 4218861 h 5130710"/>
              <a:gd name="connsiteX548" fmla="*/ 833479 w 6842126"/>
              <a:gd name="connsiteY548" fmla="*/ 4213824 h 5130710"/>
              <a:gd name="connsiteX549" fmla="*/ 833860 w 6842126"/>
              <a:gd name="connsiteY549" fmla="*/ 4215698 h 5130710"/>
              <a:gd name="connsiteX550" fmla="*/ 830563 w 6842126"/>
              <a:gd name="connsiteY550" fmla="*/ 4220336 h 5130710"/>
              <a:gd name="connsiteX551" fmla="*/ 830326 w 6842126"/>
              <a:gd name="connsiteY551" fmla="*/ 4219637 h 5130710"/>
              <a:gd name="connsiteX552" fmla="*/ 833479 w 6842126"/>
              <a:gd name="connsiteY552" fmla="*/ 4213824 h 5130710"/>
              <a:gd name="connsiteX553" fmla="*/ 1559758 w 6842126"/>
              <a:gd name="connsiteY553" fmla="*/ 4208722 h 5130710"/>
              <a:gd name="connsiteX554" fmla="*/ 1556291 w 6842126"/>
              <a:gd name="connsiteY554" fmla="*/ 4214113 h 5130710"/>
              <a:gd name="connsiteX555" fmla="*/ 1549848 w 6842126"/>
              <a:gd name="connsiteY555" fmla="*/ 4218861 h 5130710"/>
              <a:gd name="connsiteX556" fmla="*/ 1559758 w 6842126"/>
              <a:gd name="connsiteY556" fmla="*/ 4208722 h 5130710"/>
              <a:gd name="connsiteX557" fmla="*/ 1023646 w 6842126"/>
              <a:gd name="connsiteY557" fmla="*/ 4200207 h 5130710"/>
              <a:gd name="connsiteX558" fmla="*/ 1021976 w 6842126"/>
              <a:gd name="connsiteY558" fmla="*/ 4211002 h 5130710"/>
              <a:gd name="connsiteX559" fmla="*/ 1023646 w 6842126"/>
              <a:gd name="connsiteY559" fmla="*/ 4200207 h 5130710"/>
              <a:gd name="connsiteX560" fmla="*/ 843109 w 6842126"/>
              <a:gd name="connsiteY560" fmla="*/ 4198998 h 5130710"/>
              <a:gd name="connsiteX561" fmla="*/ 843843 w 6842126"/>
              <a:gd name="connsiteY561" fmla="*/ 4201648 h 5130710"/>
              <a:gd name="connsiteX562" fmla="*/ 840593 w 6842126"/>
              <a:gd name="connsiteY562" fmla="*/ 4206223 h 5130710"/>
              <a:gd name="connsiteX563" fmla="*/ 840037 w 6842126"/>
              <a:gd name="connsiteY563" fmla="*/ 4204840 h 5130710"/>
              <a:gd name="connsiteX564" fmla="*/ 843109 w 6842126"/>
              <a:gd name="connsiteY564" fmla="*/ 4198998 h 5130710"/>
              <a:gd name="connsiteX565" fmla="*/ 853386 w 6842126"/>
              <a:gd name="connsiteY565" fmla="*/ 4184401 h 5130710"/>
              <a:gd name="connsiteX566" fmla="*/ 854008 w 6842126"/>
              <a:gd name="connsiteY566" fmla="*/ 4187472 h 5130710"/>
              <a:gd name="connsiteX567" fmla="*/ 850701 w 6842126"/>
              <a:gd name="connsiteY567" fmla="*/ 4192063 h 5130710"/>
              <a:gd name="connsiteX568" fmla="*/ 849990 w 6842126"/>
              <a:gd name="connsiteY568" fmla="*/ 4190128 h 5130710"/>
              <a:gd name="connsiteX569" fmla="*/ 853386 w 6842126"/>
              <a:gd name="connsiteY569" fmla="*/ 4184401 h 5130710"/>
              <a:gd name="connsiteX570" fmla="*/ 1607195 w 6842126"/>
              <a:gd name="connsiteY570" fmla="*/ 4180337 h 5130710"/>
              <a:gd name="connsiteX571" fmla="*/ 1602381 w 6842126"/>
              <a:gd name="connsiteY571" fmla="*/ 4189112 h 5130710"/>
              <a:gd name="connsiteX572" fmla="*/ 1574993 w 6842126"/>
              <a:gd name="connsiteY572" fmla="*/ 4226805 h 5130710"/>
              <a:gd name="connsiteX573" fmla="*/ 1563184 w 6842126"/>
              <a:gd name="connsiteY573" fmla="*/ 4246370 h 5130710"/>
              <a:gd name="connsiteX574" fmla="*/ 1563076 w 6842126"/>
              <a:gd name="connsiteY574" fmla="*/ 4245825 h 5130710"/>
              <a:gd name="connsiteX575" fmla="*/ 1553609 w 6842126"/>
              <a:gd name="connsiteY575" fmla="*/ 4253675 h 5130710"/>
              <a:gd name="connsiteX576" fmla="*/ 1550123 w 6842126"/>
              <a:gd name="connsiteY576" fmla="*/ 4256672 h 5130710"/>
              <a:gd name="connsiteX577" fmla="*/ 1553577 w 6842126"/>
              <a:gd name="connsiteY577" fmla="*/ 4250326 h 5130710"/>
              <a:gd name="connsiteX578" fmla="*/ 1577365 w 6842126"/>
              <a:gd name="connsiteY578" fmla="*/ 4209652 h 5130710"/>
              <a:gd name="connsiteX579" fmla="*/ 1590680 w 6842126"/>
              <a:gd name="connsiteY579" fmla="*/ 4197706 h 5130710"/>
              <a:gd name="connsiteX580" fmla="*/ 1548060 w 6842126"/>
              <a:gd name="connsiteY580" fmla="*/ 4172443 h 5130710"/>
              <a:gd name="connsiteX581" fmla="*/ 1540474 w 6842126"/>
              <a:gd name="connsiteY581" fmla="*/ 4176721 h 5130710"/>
              <a:gd name="connsiteX582" fmla="*/ 1538109 w 6842126"/>
              <a:gd name="connsiteY582" fmla="*/ 4181258 h 5130710"/>
              <a:gd name="connsiteX583" fmla="*/ 1535687 w 6842126"/>
              <a:gd name="connsiteY583" fmla="*/ 4184879 h 5130710"/>
              <a:gd name="connsiteX584" fmla="*/ 1535900 w 6842126"/>
              <a:gd name="connsiteY584" fmla="*/ 4184717 h 5130710"/>
              <a:gd name="connsiteX585" fmla="*/ 1536715 w 6842126"/>
              <a:gd name="connsiteY585" fmla="*/ 4184121 h 5130710"/>
              <a:gd name="connsiteX586" fmla="*/ 817077 w 6842126"/>
              <a:gd name="connsiteY586" fmla="*/ 4171541 h 5130710"/>
              <a:gd name="connsiteX587" fmla="*/ 817984 w 6842126"/>
              <a:gd name="connsiteY587" fmla="*/ 4181347 h 5130710"/>
              <a:gd name="connsiteX588" fmla="*/ 817077 w 6842126"/>
              <a:gd name="connsiteY588" fmla="*/ 4171541 h 5130710"/>
              <a:gd name="connsiteX589" fmla="*/ 1466761 w 6842126"/>
              <a:gd name="connsiteY589" fmla="*/ 4146083 h 5130710"/>
              <a:gd name="connsiteX590" fmla="*/ 1462404 w 6842126"/>
              <a:gd name="connsiteY590" fmla="*/ 4153007 h 5130710"/>
              <a:gd name="connsiteX591" fmla="*/ 1463331 w 6842126"/>
              <a:gd name="connsiteY591" fmla="*/ 4151796 h 5130710"/>
              <a:gd name="connsiteX592" fmla="*/ 1467089 w 6842126"/>
              <a:gd name="connsiteY592" fmla="*/ 4146114 h 5130710"/>
              <a:gd name="connsiteX593" fmla="*/ 1423054 w 6842126"/>
              <a:gd name="connsiteY593" fmla="*/ 4143466 h 5130710"/>
              <a:gd name="connsiteX594" fmla="*/ 1422468 w 6842126"/>
              <a:gd name="connsiteY594" fmla="*/ 4145249 h 5130710"/>
              <a:gd name="connsiteX595" fmla="*/ 1421913 w 6842126"/>
              <a:gd name="connsiteY595" fmla="*/ 4146615 h 5130710"/>
              <a:gd name="connsiteX596" fmla="*/ 1419934 w 6842126"/>
              <a:gd name="connsiteY596" fmla="*/ 4149116 h 5130710"/>
              <a:gd name="connsiteX597" fmla="*/ 1423054 w 6842126"/>
              <a:gd name="connsiteY597" fmla="*/ 4143466 h 5130710"/>
              <a:gd name="connsiteX598" fmla="*/ 1574134 w 6842126"/>
              <a:gd name="connsiteY598" fmla="*/ 4142113 h 5130710"/>
              <a:gd name="connsiteX599" fmla="*/ 1574933 w 6842126"/>
              <a:gd name="connsiteY599" fmla="*/ 4144806 h 5130710"/>
              <a:gd name="connsiteX600" fmla="*/ 1574318 w 6842126"/>
              <a:gd name="connsiteY600" fmla="*/ 4142732 h 5130710"/>
              <a:gd name="connsiteX601" fmla="*/ 1574134 w 6842126"/>
              <a:gd name="connsiteY601" fmla="*/ 4142113 h 5130710"/>
              <a:gd name="connsiteX602" fmla="*/ 1555483 w 6842126"/>
              <a:gd name="connsiteY602" fmla="*/ 4137323 h 5130710"/>
              <a:gd name="connsiteX603" fmla="*/ 1557020 w 6842126"/>
              <a:gd name="connsiteY603" fmla="*/ 4137709 h 5130710"/>
              <a:gd name="connsiteX604" fmla="*/ 1554449 w 6842126"/>
              <a:gd name="connsiteY604" fmla="*/ 4141590 h 5130710"/>
              <a:gd name="connsiteX605" fmla="*/ 1550796 w 6842126"/>
              <a:gd name="connsiteY605" fmla="*/ 4143468 h 5130710"/>
              <a:gd name="connsiteX606" fmla="*/ 1555483 w 6842126"/>
              <a:gd name="connsiteY606" fmla="*/ 4137323 h 5130710"/>
              <a:gd name="connsiteX607" fmla="*/ 1629351 w 6842126"/>
              <a:gd name="connsiteY607" fmla="*/ 4134632 h 5130710"/>
              <a:gd name="connsiteX608" fmla="*/ 1626082 w 6842126"/>
              <a:gd name="connsiteY608" fmla="*/ 4136709 h 5130710"/>
              <a:gd name="connsiteX609" fmla="*/ 1625345 w 6842126"/>
              <a:gd name="connsiteY609" fmla="*/ 4137452 h 5130710"/>
              <a:gd name="connsiteX610" fmla="*/ 1623788 w 6842126"/>
              <a:gd name="connsiteY610" fmla="*/ 4139765 h 5130710"/>
              <a:gd name="connsiteX611" fmla="*/ 1625219 w 6842126"/>
              <a:gd name="connsiteY611" fmla="*/ 4142251 h 5130710"/>
              <a:gd name="connsiteX612" fmla="*/ 1630567 w 6842126"/>
              <a:gd name="connsiteY612" fmla="*/ 4135120 h 5130710"/>
              <a:gd name="connsiteX613" fmla="*/ 1629351 w 6842126"/>
              <a:gd name="connsiteY613" fmla="*/ 4134632 h 5130710"/>
              <a:gd name="connsiteX614" fmla="*/ 2350008 w 6842126"/>
              <a:gd name="connsiteY614" fmla="*/ 4134075 h 5130710"/>
              <a:gd name="connsiteX615" fmla="*/ 2330854 w 6842126"/>
              <a:gd name="connsiteY615" fmla="*/ 4162393 h 5130710"/>
              <a:gd name="connsiteX616" fmla="*/ 2328965 w 6842126"/>
              <a:gd name="connsiteY616" fmla="*/ 4164993 h 5130710"/>
              <a:gd name="connsiteX617" fmla="*/ 2330508 w 6842126"/>
              <a:gd name="connsiteY617" fmla="*/ 4163224 h 5130710"/>
              <a:gd name="connsiteX618" fmla="*/ 2350034 w 6842126"/>
              <a:gd name="connsiteY618" fmla="*/ 4134373 h 5130710"/>
              <a:gd name="connsiteX619" fmla="*/ 909173 w 6842126"/>
              <a:gd name="connsiteY619" fmla="*/ 4128995 h 5130710"/>
              <a:gd name="connsiteX620" fmla="*/ 910004 w 6842126"/>
              <a:gd name="connsiteY620" fmla="*/ 4132261 h 5130710"/>
              <a:gd name="connsiteX621" fmla="*/ 904898 w 6842126"/>
              <a:gd name="connsiteY621" fmla="*/ 4139913 h 5130710"/>
              <a:gd name="connsiteX622" fmla="*/ 905216 w 6842126"/>
              <a:gd name="connsiteY622" fmla="*/ 4136605 h 5130710"/>
              <a:gd name="connsiteX623" fmla="*/ 904213 w 6842126"/>
              <a:gd name="connsiteY623" fmla="*/ 4135903 h 5130710"/>
              <a:gd name="connsiteX624" fmla="*/ 1175033 w 6842126"/>
              <a:gd name="connsiteY624" fmla="*/ 4114712 h 5130710"/>
              <a:gd name="connsiteX625" fmla="*/ 1156969 w 6842126"/>
              <a:gd name="connsiteY625" fmla="*/ 4143116 h 5130710"/>
              <a:gd name="connsiteX626" fmla="*/ 1142411 w 6842126"/>
              <a:gd name="connsiteY626" fmla="*/ 4158880 h 5130710"/>
              <a:gd name="connsiteX627" fmla="*/ 1150203 w 6842126"/>
              <a:gd name="connsiteY627" fmla="*/ 4145638 h 5130710"/>
              <a:gd name="connsiteX628" fmla="*/ 1612434 w 6842126"/>
              <a:gd name="connsiteY628" fmla="*/ 4102426 h 5130710"/>
              <a:gd name="connsiteX629" fmla="*/ 1608552 w 6842126"/>
              <a:gd name="connsiteY629" fmla="*/ 4105963 h 5130710"/>
              <a:gd name="connsiteX630" fmla="*/ 1603994 w 6842126"/>
              <a:gd name="connsiteY630" fmla="*/ 4109738 h 5130710"/>
              <a:gd name="connsiteX631" fmla="*/ 1599374 w 6842126"/>
              <a:gd name="connsiteY631" fmla="*/ 4116164 h 5130710"/>
              <a:gd name="connsiteX632" fmla="*/ 1589045 w 6842126"/>
              <a:gd name="connsiteY632" fmla="*/ 4130345 h 5130710"/>
              <a:gd name="connsiteX633" fmla="*/ 1596769 w 6842126"/>
              <a:gd name="connsiteY633" fmla="*/ 4122429 h 5130710"/>
              <a:gd name="connsiteX634" fmla="*/ 1608751 w 6842126"/>
              <a:gd name="connsiteY634" fmla="*/ 4110595 h 5130710"/>
              <a:gd name="connsiteX635" fmla="*/ 1611451 w 6842126"/>
              <a:gd name="connsiteY635" fmla="*/ 4104440 h 5130710"/>
              <a:gd name="connsiteX636" fmla="*/ 4983392 w 6842126"/>
              <a:gd name="connsiteY636" fmla="*/ 4099961 h 5130710"/>
              <a:gd name="connsiteX637" fmla="*/ 4901143 w 6842126"/>
              <a:gd name="connsiteY637" fmla="*/ 4217840 h 5130710"/>
              <a:gd name="connsiteX638" fmla="*/ 4894233 w 6842126"/>
              <a:gd name="connsiteY638" fmla="*/ 4228881 h 5130710"/>
              <a:gd name="connsiteX639" fmla="*/ 4798698 w 6842126"/>
              <a:gd name="connsiteY639" fmla="*/ 4369294 h 5130710"/>
              <a:gd name="connsiteX640" fmla="*/ 4797625 w 6842126"/>
              <a:gd name="connsiteY640" fmla="*/ 4376601 h 5130710"/>
              <a:gd name="connsiteX641" fmla="*/ 4821999 w 6842126"/>
              <a:gd name="connsiteY641" fmla="*/ 4341314 h 5130710"/>
              <a:gd name="connsiteX642" fmla="*/ 4857793 w 6842126"/>
              <a:gd name="connsiteY642" fmla="*/ 4294805 h 5130710"/>
              <a:gd name="connsiteX643" fmla="*/ 4918451 w 6842126"/>
              <a:gd name="connsiteY643" fmla="*/ 4198251 h 5130710"/>
              <a:gd name="connsiteX644" fmla="*/ 4965441 w 6842126"/>
              <a:gd name="connsiteY644" fmla="*/ 4127573 h 5130710"/>
              <a:gd name="connsiteX645" fmla="*/ 1620449 w 6842126"/>
              <a:gd name="connsiteY645" fmla="*/ 4086858 h 5130710"/>
              <a:gd name="connsiteX646" fmla="*/ 1610990 w 6842126"/>
              <a:gd name="connsiteY646" fmla="*/ 4100013 h 5130710"/>
              <a:gd name="connsiteX647" fmla="*/ 1616220 w 6842126"/>
              <a:gd name="connsiteY647" fmla="*/ 4094849 h 5130710"/>
              <a:gd name="connsiteX648" fmla="*/ 1681570 w 6842126"/>
              <a:gd name="connsiteY648" fmla="*/ 4082484 h 5130710"/>
              <a:gd name="connsiteX649" fmla="*/ 1679292 w 6842126"/>
              <a:gd name="connsiteY649" fmla="*/ 4085366 h 5130710"/>
              <a:gd name="connsiteX650" fmla="*/ 1679054 w 6842126"/>
              <a:gd name="connsiteY650" fmla="*/ 4086177 h 5130710"/>
              <a:gd name="connsiteX651" fmla="*/ 1679531 w 6842126"/>
              <a:gd name="connsiteY651" fmla="*/ 4086092 h 5130710"/>
              <a:gd name="connsiteX652" fmla="*/ 1682317 w 6842126"/>
              <a:gd name="connsiteY652" fmla="*/ 4083436 h 5130710"/>
              <a:gd name="connsiteX653" fmla="*/ 1682324 w 6842126"/>
              <a:gd name="connsiteY653" fmla="*/ 4082611 h 5130710"/>
              <a:gd name="connsiteX654" fmla="*/ 1215746 w 6842126"/>
              <a:gd name="connsiteY654" fmla="*/ 4061254 h 5130710"/>
              <a:gd name="connsiteX655" fmla="*/ 1209425 w 6842126"/>
              <a:gd name="connsiteY655" fmla="*/ 4071239 h 5130710"/>
              <a:gd name="connsiteX656" fmla="*/ 1207014 w 6842126"/>
              <a:gd name="connsiteY656" fmla="*/ 4073158 h 5130710"/>
              <a:gd name="connsiteX657" fmla="*/ 1281496 w 6842126"/>
              <a:gd name="connsiteY657" fmla="*/ 4049719 h 5130710"/>
              <a:gd name="connsiteX658" fmla="*/ 1261928 w 6842126"/>
              <a:gd name="connsiteY658" fmla="*/ 4083863 h 5130710"/>
              <a:gd name="connsiteX659" fmla="*/ 1258543 w 6842126"/>
              <a:gd name="connsiteY659" fmla="*/ 4087060 h 5130710"/>
              <a:gd name="connsiteX660" fmla="*/ 1254277 w 6842126"/>
              <a:gd name="connsiteY660" fmla="*/ 4090553 h 5130710"/>
              <a:gd name="connsiteX661" fmla="*/ 1262692 w 6842126"/>
              <a:gd name="connsiteY661" fmla="*/ 4073433 h 5130710"/>
              <a:gd name="connsiteX662" fmla="*/ 1271400 w 6842126"/>
              <a:gd name="connsiteY662" fmla="*/ 4057437 h 5130710"/>
              <a:gd name="connsiteX663" fmla="*/ 1278485 w 6842126"/>
              <a:gd name="connsiteY663" fmla="*/ 4052268 h 5130710"/>
              <a:gd name="connsiteX664" fmla="*/ 1657126 w 6842126"/>
              <a:gd name="connsiteY664" fmla="*/ 4037954 h 5130710"/>
              <a:gd name="connsiteX665" fmla="*/ 1650898 w 6842126"/>
              <a:gd name="connsiteY665" fmla="*/ 4044518 h 5130710"/>
              <a:gd name="connsiteX666" fmla="*/ 1650583 w 6842126"/>
              <a:gd name="connsiteY666" fmla="*/ 4044956 h 5130710"/>
              <a:gd name="connsiteX667" fmla="*/ 1656086 w 6842126"/>
              <a:gd name="connsiteY667" fmla="*/ 4039419 h 5130710"/>
              <a:gd name="connsiteX668" fmla="*/ 1235836 w 6842126"/>
              <a:gd name="connsiteY668" fmla="*/ 4034194 h 5130710"/>
              <a:gd name="connsiteX669" fmla="*/ 1228801 w 6842126"/>
              <a:gd name="connsiteY669" fmla="*/ 4044092 h 5130710"/>
              <a:gd name="connsiteX670" fmla="*/ 1217383 w 6842126"/>
              <a:gd name="connsiteY670" fmla="*/ 4059023 h 5130710"/>
              <a:gd name="connsiteX671" fmla="*/ 1232778 w 6842126"/>
              <a:gd name="connsiteY671" fmla="*/ 4038039 h 5130710"/>
              <a:gd name="connsiteX672" fmla="*/ 5183730 w 6842126"/>
              <a:gd name="connsiteY672" fmla="*/ 4031448 h 5130710"/>
              <a:gd name="connsiteX673" fmla="*/ 5182728 w 6842126"/>
              <a:gd name="connsiteY673" fmla="*/ 4035947 h 5130710"/>
              <a:gd name="connsiteX674" fmla="*/ 5190841 w 6842126"/>
              <a:gd name="connsiteY674" fmla="*/ 4034353 h 5130710"/>
              <a:gd name="connsiteX675" fmla="*/ 5109631 w 6842126"/>
              <a:gd name="connsiteY675" fmla="*/ 4150571 h 5130710"/>
              <a:gd name="connsiteX676" fmla="*/ 4808411 w 6842126"/>
              <a:gd name="connsiteY676" fmla="*/ 4596931 h 5130710"/>
              <a:gd name="connsiteX677" fmla="*/ 4821491 w 6842126"/>
              <a:gd name="connsiteY677" fmla="*/ 4560000 h 5130710"/>
              <a:gd name="connsiteX678" fmla="*/ 5147206 w 6842126"/>
              <a:gd name="connsiteY678" fmla="*/ 4085571 h 5130710"/>
              <a:gd name="connsiteX679" fmla="*/ 5198503 w 6842126"/>
              <a:gd name="connsiteY679" fmla="*/ 4023391 h 5130710"/>
              <a:gd name="connsiteX680" fmla="*/ 5192569 w 6842126"/>
              <a:gd name="connsiteY680" fmla="*/ 4031879 h 5130710"/>
              <a:gd name="connsiteX681" fmla="*/ 5193570 w 6842126"/>
              <a:gd name="connsiteY681" fmla="*/ 4024582 h 5130710"/>
              <a:gd name="connsiteX682" fmla="*/ 964278 w 6842126"/>
              <a:gd name="connsiteY682" fmla="*/ 4011403 h 5130710"/>
              <a:gd name="connsiteX683" fmla="*/ 969783 w 6842126"/>
              <a:gd name="connsiteY683" fmla="*/ 4011508 h 5130710"/>
              <a:gd name="connsiteX684" fmla="*/ 964278 w 6842126"/>
              <a:gd name="connsiteY684" fmla="*/ 4011403 h 5130710"/>
              <a:gd name="connsiteX685" fmla="*/ 1274913 w 6842126"/>
              <a:gd name="connsiteY685" fmla="*/ 3976992 h 5130710"/>
              <a:gd name="connsiteX686" fmla="*/ 1276049 w 6842126"/>
              <a:gd name="connsiteY686" fmla="*/ 3986148 h 5130710"/>
              <a:gd name="connsiteX687" fmla="*/ 1278060 w 6842126"/>
              <a:gd name="connsiteY687" fmla="*/ 3985493 h 5130710"/>
              <a:gd name="connsiteX688" fmla="*/ 1274913 w 6842126"/>
              <a:gd name="connsiteY688" fmla="*/ 3976992 h 5130710"/>
              <a:gd name="connsiteX689" fmla="*/ 1306731 w 6842126"/>
              <a:gd name="connsiteY689" fmla="*/ 3938659 h 5130710"/>
              <a:gd name="connsiteX690" fmla="*/ 1307868 w 6842126"/>
              <a:gd name="connsiteY690" fmla="*/ 3947814 h 5130710"/>
              <a:gd name="connsiteX691" fmla="*/ 1306731 w 6842126"/>
              <a:gd name="connsiteY691" fmla="*/ 3938659 h 5130710"/>
              <a:gd name="connsiteX692" fmla="*/ 1314984 w 6842126"/>
              <a:gd name="connsiteY692" fmla="*/ 3927720 h 5130710"/>
              <a:gd name="connsiteX693" fmla="*/ 1316119 w 6842126"/>
              <a:gd name="connsiteY693" fmla="*/ 3936876 h 5130710"/>
              <a:gd name="connsiteX694" fmla="*/ 1314984 w 6842126"/>
              <a:gd name="connsiteY694" fmla="*/ 3927720 h 5130710"/>
              <a:gd name="connsiteX695" fmla="*/ 5151935 w 6842126"/>
              <a:gd name="connsiteY695" fmla="*/ 3907453 h 5130710"/>
              <a:gd name="connsiteX696" fmla="*/ 5060673 w 6842126"/>
              <a:gd name="connsiteY696" fmla="*/ 4036538 h 5130710"/>
              <a:gd name="connsiteX697" fmla="*/ 5108175 w 6842126"/>
              <a:gd name="connsiteY697" fmla="*/ 3970796 h 5130710"/>
              <a:gd name="connsiteX698" fmla="*/ 5102507 w 6842126"/>
              <a:gd name="connsiteY698" fmla="*/ 3969154 h 5130710"/>
              <a:gd name="connsiteX699" fmla="*/ 5109025 w 6842126"/>
              <a:gd name="connsiteY699" fmla="*/ 3959598 h 5130710"/>
              <a:gd name="connsiteX700" fmla="*/ 5120525 w 6842126"/>
              <a:gd name="connsiteY700" fmla="*/ 3944846 h 5130710"/>
              <a:gd name="connsiteX701" fmla="*/ 5151935 w 6842126"/>
              <a:gd name="connsiteY701" fmla="*/ 3907453 h 5130710"/>
              <a:gd name="connsiteX702" fmla="*/ 5290129 w 6842126"/>
              <a:gd name="connsiteY702" fmla="*/ 3882708 h 5130710"/>
              <a:gd name="connsiteX703" fmla="*/ 5282643 w 6842126"/>
              <a:gd name="connsiteY703" fmla="*/ 3892470 h 5130710"/>
              <a:gd name="connsiteX704" fmla="*/ 5264998 w 6842126"/>
              <a:gd name="connsiteY704" fmla="*/ 3918224 h 5130710"/>
              <a:gd name="connsiteX705" fmla="*/ 5261322 w 6842126"/>
              <a:gd name="connsiteY705" fmla="*/ 3942691 h 5130710"/>
              <a:gd name="connsiteX706" fmla="*/ 5254024 w 6842126"/>
              <a:gd name="connsiteY706" fmla="*/ 3935120 h 5130710"/>
              <a:gd name="connsiteX707" fmla="*/ 5241969 w 6842126"/>
              <a:gd name="connsiteY707" fmla="*/ 3964868 h 5130710"/>
              <a:gd name="connsiteX708" fmla="*/ 5241240 w 6842126"/>
              <a:gd name="connsiteY708" fmla="*/ 3969972 h 5130710"/>
              <a:gd name="connsiteX709" fmla="*/ 5239499 w 6842126"/>
              <a:gd name="connsiteY709" fmla="*/ 3972184 h 5130710"/>
              <a:gd name="connsiteX710" fmla="*/ 5235357 w 6842126"/>
              <a:gd name="connsiteY710" fmla="*/ 3972566 h 5130710"/>
              <a:gd name="connsiteX711" fmla="*/ 5229770 w 6842126"/>
              <a:gd name="connsiteY711" fmla="*/ 3973081 h 5130710"/>
              <a:gd name="connsiteX712" fmla="*/ 5231525 w 6842126"/>
              <a:gd name="connsiteY712" fmla="*/ 3982319 h 5130710"/>
              <a:gd name="connsiteX713" fmla="*/ 5226747 w 6842126"/>
              <a:gd name="connsiteY713" fmla="*/ 3988389 h 5130710"/>
              <a:gd name="connsiteX714" fmla="*/ 5223355 w 6842126"/>
              <a:gd name="connsiteY714" fmla="*/ 3991487 h 5130710"/>
              <a:gd name="connsiteX715" fmla="*/ 5215657 w 6842126"/>
              <a:gd name="connsiteY715" fmla="*/ 3998841 h 5130710"/>
              <a:gd name="connsiteX716" fmla="*/ 5200655 w 6842126"/>
              <a:gd name="connsiteY716" fmla="*/ 4020310 h 5130710"/>
              <a:gd name="connsiteX717" fmla="*/ 5195304 w 6842126"/>
              <a:gd name="connsiteY717" fmla="*/ 4021602 h 5130710"/>
              <a:gd name="connsiteX718" fmla="*/ 5193570 w 6842126"/>
              <a:gd name="connsiteY718" fmla="*/ 4024582 h 5130710"/>
              <a:gd name="connsiteX719" fmla="*/ 5184615 w 6842126"/>
              <a:gd name="connsiteY719" fmla="*/ 4030139 h 5130710"/>
              <a:gd name="connsiteX720" fmla="*/ 5261101 w 6842126"/>
              <a:gd name="connsiteY720" fmla="*/ 3916793 h 5130710"/>
              <a:gd name="connsiteX721" fmla="*/ 1417706 w 6842126"/>
              <a:gd name="connsiteY721" fmla="*/ 3855961 h 5130710"/>
              <a:gd name="connsiteX722" fmla="*/ 1415427 w 6842126"/>
              <a:gd name="connsiteY722" fmla="*/ 3858840 h 5130710"/>
              <a:gd name="connsiteX723" fmla="*/ 1416127 w 6842126"/>
              <a:gd name="connsiteY723" fmla="*/ 3861131 h 5130710"/>
              <a:gd name="connsiteX724" fmla="*/ 1417094 w 6842126"/>
              <a:gd name="connsiteY724" fmla="*/ 3860333 h 5130710"/>
              <a:gd name="connsiteX725" fmla="*/ 1419327 w 6842126"/>
              <a:gd name="connsiteY725" fmla="*/ 3857042 h 5130710"/>
              <a:gd name="connsiteX726" fmla="*/ 5400161 w 6842126"/>
              <a:gd name="connsiteY726" fmla="*/ 3754953 h 5130710"/>
              <a:gd name="connsiteX727" fmla="*/ 5401193 w 6842126"/>
              <a:gd name="connsiteY727" fmla="*/ 3766123 h 5130710"/>
              <a:gd name="connsiteX728" fmla="*/ 5400161 w 6842126"/>
              <a:gd name="connsiteY728" fmla="*/ 3754953 h 5130710"/>
              <a:gd name="connsiteX729" fmla="*/ 1557692 w 6842126"/>
              <a:gd name="connsiteY729" fmla="*/ 3710336 h 5130710"/>
              <a:gd name="connsiteX730" fmla="*/ 1540882 w 6842126"/>
              <a:gd name="connsiteY730" fmla="*/ 3735184 h 5130710"/>
              <a:gd name="connsiteX731" fmla="*/ 1539224 w 6842126"/>
              <a:gd name="connsiteY731" fmla="*/ 3737467 h 5130710"/>
              <a:gd name="connsiteX732" fmla="*/ 1540579 w 6842126"/>
              <a:gd name="connsiteY732" fmla="*/ 3735914 h 5130710"/>
              <a:gd name="connsiteX733" fmla="*/ 1557713 w 6842126"/>
              <a:gd name="connsiteY733" fmla="*/ 3710595 h 5130710"/>
              <a:gd name="connsiteX734" fmla="*/ 5439560 w 6842126"/>
              <a:gd name="connsiteY734" fmla="*/ 3702405 h 5130710"/>
              <a:gd name="connsiteX735" fmla="*/ 5415566 w 6842126"/>
              <a:gd name="connsiteY735" fmla="*/ 3739627 h 5130710"/>
              <a:gd name="connsiteX736" fmla="*/ 5424595 w 6842126"/>
              <a:gd name="connsiteY736" fmla="*/ 3717697 h 5130710"/>
              <a:gd name="connsiteX737" fmla="*/ 5427351 w 6842126"/>
              <a:gd name="connsiteY737" fmla="*/ 3714112 h 5130710"/>
              <a:gd name="connsiteX738" fmla="*/ 1060557 w 6842126"/>
              <a:gd name="connsiteY738" fmla="*/ 3688066 h 5130710"/>
              <a:gd name="connsiteX739" fmla="*/ 1060084 w 6842126"/>
              <a:gd name="connsiteY739" fmla="*/ 3701762 h 5130710"/>
              <a:gd name="connsiteX740" fmla="*/ 1063121 w 6842126"/>
              <a:gd name="connsiteY740" fmla="*/ 3698207 h 5130710"/>
              <a:gd name="connsiteX741" fmla="*/ 1060557 w 6842126"/>
              <a:gd name="connsiteY741" fmla="*/ 3688066 h 5130710"/>
              <a:gd name="connsiteX742" fmla="*/ 5450017 w 6842126"/>
              <a:gd name="connsiteY742" fmla="*/ 3684626 h 5130710"/>
              <a:gd name="connsiteX743" fmla="*/ 5439560 w 6842126"/>
              <a:gd name="connsiteY743" fmla="*/ 3702405 h 5130710"/>
              <a:gd name="connsiteX744" fmla="*/ 5441237 w 6842126"/>
              <a:gd name="connsiteY744" fmla="*/ 3696048 h 5130710"/>
              <a:gd name="connsiteX745" fmla="*/ 5460126 w 6842126"/>
              <a:gd name="connsiteY745" fmla="*/ 3671473 h 5130710"/>
              <a:gd name="connsiteX746" fmla="*/ 5458077 w 6842126"/>
              <a:gd name="connsiteY746" fmla="*/ 3676543 h 5130710"/>
              <a:gd name="connsiteX747" fmla="*/ 5453641 w 6842126"/>
              <a:gd name="connsiteY747" fmla="*/ 3679909 h 5130710"/>
              <a:gd name="connsiteX748" fmla="*/ 1075453 w 6842126"/>
              <a:gd name="connsiteY748" fmla="*/ 3670731 h 5130710"/>
              <a:gd name="connsiteX749" fmla="*/ 1081231 w 6842126"/>
              <a:gd name="connsiteY749" fmla="*/ 3670931 h 5130710"/>
              <a:gd name="connsiteX750" fmla="*/ 1075453 w 6842126"/>
              <a:gd name="connsiteY750" fmla="*/ 3670731 h 5130710"/>
              <a:gd name="connsiteX751" fmla="*/ 5469459 w 6842126"/>
              <a:gd name="connsiteY751" fmla="*/ 3659328 h 5130710"/>
              <a:gd name="connsiteX752" fmla="*/ 5468023 w 6842126"/>
              <a:gd name="connsiteY752" fmla="*/ 3663310 h 5130710"/>
              <a:gd name="connsiteX753" fmla="*/ 5466147 w 6842126"/>
              <a:gd name="connsiteY753" fmla="*/ 3663641 h 5130710"/>
              <a:gd name="connsiteX754" fmla="*/ 1104760 w 6842126"/>
              <a:gd name="connsiteY754" fmla="*/ 3627129 h 5130710"/>
              <a:gd name="connsiteX755" fmla="*/ 1105895 w 6842126"/>
              <a:gd name="connsiteY755" fmla="*/ 3636286 h 5130710"/>
              <a:gd name="connsiteX756" fmla="*/ 1107906 w 6842126"/>
              <a:gd name="connsiteY756" fmla="*/ 3635630 h 5130710"/>
              <a:gd name="connsiteX757" fmla="*/ 1104760 w 6842126"/>
              <a:gd name="connsiteY757" fmla="*/ 3627129 h 5130710"/>
              <a:gd name="connsiteX758" fmla="*/ 1132688 w 6842126"/>
              <a:gd name="connsiteY758" fmla="*/ 3587418 h 5130710"/>
              <a:gd name="connsiteX759" fmla="*/ 1133825 w 6842126"/>
              <a:gd name="connsiteY759" fmla="*/ 3596575 h 5130710"/>
              <a:gd name="connsiteX760" fmla="*/ 1136610 w 6842126"/>
              <a:gd name="connsiteY760" fmla="*/ 3593730 h 5130710"/>
              <a:gd name="connsiteX761" fmla="*/ 1132688 w 6842126"/>
              <a:gd name="connsiteY761" fmla="*/ 3587418 h 5130710"/>
              <a:gd name="connsiteX762" fmla="*/ 1515902 w 6842126"/>
              <a:gd name="connsiteY762" fmla="*/ 3549656 h 5130710"/>
              <a:gd name="connsiteX763" fmla="*/ 1426255 w 6842126"/>
              <a:gd name="connsiteY763" fmla="*/ 3669427 h 5130710"/>
              <a:gd name="connsiteX764" fmla="*/ 1408780 w 6842126"/>
              <a:gd name="connsiteY764" fmla="*/ 3691720 h 5130710"/>
              <a:gd name="connsiteX765" fmla="*/ 1372393 w 6842126"/>
              <a:gd name="connsiteY765" fmla="*/ 3744260 h 5130710"/>
              <a:gd name="connsiteX766" fmla="*/ 1371094 w 6842126"/>
              <a:gd name="connsiteY766" fmla="*/ 3746069 h 5130710"/>
              <a:gd name="connsiteX767" fmla="*/ 1406654 w 6842126"/>
              <a:gd name="connsiteY767" fmla="*/ 3706453 h 5130710"/>
              <a:gd name="connsiteX768" fmla="*/ 1420219 w 6842126"/>
              <a:gd name="connsiteY768" fmla="*/ 3689840 h 5130710"/>
              <a:gd name="connsiteX769" fmla="*/ 1467597 w 6842126"/>
              <a:gd name="connsiteY769" fmla="*/ 3624534 h 5130710"/>
              <a:gd name="connsiteX770" fmla="*/ 1494485 w 6842126"/>
              <a:gd name="connsiteY770" fmla="*/ 3586519 h 5130710"/>
              <a:gd name="connsiteX771" fmla="*/ 1093975 w 6842126"/>
              <a:gd name="connsiteY771" fmla="*/ 3529146 h 5130710"/>
              <a:gd name="connsiteX772" fmla="*/ 1093390 w 6842126"/>
              <a:gd name="connsiteY772" fmla="*/ 3530214 h 5130710"/>
              <a:gd name="connsiteX773" fmla="*/ 1089986 w 6842126"/>
              <a:gd name="connsiteY773" fmla="*/ 3533299 h 5130710"/>
              <a:gd name="connsiteX774" fmla="*/ 5521063 w 6842126"/>
              <a:gd name="connsiteY774" fmla="*/ 3506505 h 5130710"/>
              <a:gd name="connsiteX775" fmla="*/ 5467442 w 6842126"/>
              <a:gd name="connsiteY775" fmla="*/ 3598731 h 5130710"/>
              <a:gd name="connsiteX776" fmla="*/ 5410111 w 6842126"/>
              <a:gd name="connsiteY776" fmla="*/ 3673995 h 5130710"/>
              <a:gd name="connsiteX777" fmla="*/ 5131745 w 6842126"/>
              <a:gd name="connsiteY777" fmla="*/ 4013616 h 5130710"/>
              <a:gd name="connsiteX778" fmla="*/ 5025099 w 6842126"/>
              <a:gd name="connsiteY778" fmla="*/ 4145206 h 5130710"/>
              <a:gd name="connsiteX779" fmla="*/ 5051343 w 6842126"/>
              <a:gd name="connsiteY779" fmla="*/ 4130760 h 5130710"/>
              <a:gd name="connsiteX780" fmla="*/ 5082104 w 6842126"/>
              <a:gd name="connsiteY780" fmla="*/ 4096731 h 5130710"/>
              <a:gd name="connsiteX781" fmla="*/ 5211375 w 6842126"/>
              <a:gd name="connsiteY781" fmla="*/ 3975185 h 5130710"/>
              <a:gd name="connsiteX782" fmla="*/ 5214045 w 6842126"/>
              <a:gd name="connsiteY782" fmla="*/ 3972053 h 5130710"/>
              <a:gd name="connsiteX783" fmla="*/ 4994624 w 6842126"/>
              <a:gd name="connsiteY783" fmla="*/ 4294215 h 5130710"/>
              <a:gd name="connsiteX784" fmla="*/ 4513833 w 6842126"/>
              <a:gd name="connsiteY784" fmla="*/ 4961437 h 5130710"/>
              <a:gd name="connsiteX785" fmla="*/ 4541227 w 6842126"/>
              <a:gd name="connsiteY785" fmla="*/ 4914614 h 5130710"/>
              <a:gd name="connsiteX786" fmla="*/ 4558741 w 6842126"/>
              <a:gd name="connsiteY786" fmla="*/ 4879251 h 5130710"/>
              <a:gd name="connsiteX787" fmla="*/ 4471087 w 6842126"/>
              <a:gd name="connsiteY787" fmla="*/ 4967080 h 5130710"/>
              <a:gd name="connsiteX788" fmla="*/ 4611833 w 6842126"/>
              <a:gd name="connsiteY788" fmla="*/ 4743438 h 5130710"/>
              <a:gd name="connsiteX789" fmla="*/ 4611833 w 6842126"/>
              <a:gd name="connsiteY789" fmla="*/ 4743438 h 5130710"/>
              <a:gd name="connsiteX790" fmla="*/ 4633021 w 6842126"/>
              <a:gd name="connsiteY790" fmla="*/ 4683610 h 5130710"/>
              <a:gd name="connsiteX791" fmla="*/ 4641137 w 6842126"/>
              <a:gd name="connsiteY791" fmla="*/ 4655415 h 5130710"/>
              <a:gd name="connsiteX792" fmla="*/ 4648459 w 6842126"/>
              <a:gd name="connsiteY792" fmla="*/ 4637762 h 5130710"/>
              <a:gd name="connsiteX793" fmla="*/ 4643159 w 6842126"/>
              <a:gd name="connsiteY793" fmla="*/ 4644353 h 5130710"/>
              <a:gd name="connsiteX794" fmla="*/ 4603841 w 6842126"/>
              <a:gd name="connsiteY794" fmla="*/ 4689073 h 5130710"/>
              <a:gd name="connsiteX795" fmla="*/ 4575039 w 6842126"/>
              <a:gd name="connsiteY795" fmla="*/ 4719755 h 5130710"/>
              <a:gd name="connsiteX796" fmla="*/ 4577149 w 6842126"/>
              <a:gd name="connsiteY796" fmla="*/ 4716369 h 5130710"/>
              <a:gd name="connsiteX797" fmla="*/ 4596169 w 6842126"/>
              <a:gd name="connsiteY797" fmla="*/ 4690700 h 5130710"/>
              <a:gd name="connsiteX798" fmla="*/ 4597835 w 6842126"/>
              <a:gd name="connsiteY798" fmla="*/ 4688081 h 5130710"/>
              <a:gd name="connsiteX799" fmla="*/ 4609474 w 6842126"/>
              <a:gd name="connsiteY799" fmla="*/ 4675667 h 5130710"/>
              <a:gd name="connsiteX800" fmla="*/ 4645303 w 6842126"/>
              <a:gd name="connsiteY800" fmla="*/ 4633958 h 5130710"/>
              <a:gd name="connsiteX801" fmla="*/ 4656799 w 6842126"/>
              <a:gd name="connsiteY801" fmla="*/ 4619426 h 5130710"/>
              <a:gd name="connsiteX802" fmla="*/ 4675589 w 6842126"/>
              <a:gd name="connsiteY802" fmla="*/ 4585842 h 5130710"/>
              <a:gd name="connsiteX803" fmla="*/ 4759668 w 6842126"/>
              <a:gd name="connsiteY803" fmla="*/ 4471601 h 5130710"/>
              <a:gd name="connsiteX804" fmla="*/ 5045209 w 6842126"/>
              <a:gd name="connsiteY804" fmla="*/ 4053124 h 5130710"/>
              <a:gd name="connsiteX805" fmla="*/ 5043825 w 6842126"/>
              <a:gd name="connsiteY805" fmla="*/ 4056610 h 5130710"/>
              <a:gd name="connsiteX806" fmla="*/ 5062951 w 6842126"/>
              <a:gd name="connsiteY806" fmla="*/ 4040682 h 5130710"/>
              <a:gd name="connsiteX807" fmla="*/ 5084779 w 6842126"/>
              <a:gd name="connsiteY807" fmla="*/ 4039467 h 5130710"/>
              <a:gd name="connsiteX808" fmla="*/ 5143231 w 6842126"/>
              <a:gd name="connsiteY808" fmla="*/ 3973999 h 5130710"/>
              <a:gd name="connsiteX809" fmla="*/ 5505630 w 6842126"/>
              <a:gd name="connsiteY809" fmla="*/ 3528858 h 5130710"/>
              <a:gd name="connsiteX810" fmla="*/ 1138289 w 6842126"/>
              <a:gd name="connsiteY810" fmla="*/ 3504880 h 5130710"/>
              <a:gd name="connsiteX811" fmla="*/ 1137850 w 6842126"/>
              <a:gd name="connsiteY811" fmla="*/ 3506449 h 5130710"/>
              <a:gd name="connsiteX812" fmla="*/ 1135116 w 6842126"/>
              <a:gd name="connsiteY812" fmla="*/ 3507684 h 5130710"/>
              <a:gd name="connsiteX813" fmla="*/ 1138289 w 6842126"/>
              <a:gd name="connsiteY813" fmla="*/ 3504880 h 5130710"/>
              <a:gd name="connsiteX814" fmla="*/ 1141463 w 6842126"/>
              <a:gd name="connsiteY814" fmla="*/ 3502075 h 5130710"/>
              <a:gd name="connsiteX815" fmla="*/ 1141025 w 6842126"/>
              <a:gd name="connsiteY815" fmla="*/ 3503644 h 5130710"/>
              <a:gd name="connsiteX816" fmla="*/ 1138289 w 6842126"/>
              <a:gd name="connsiteY816" fmla="*/ 3504880 h 5130710"/>
              <a:gd name="connsiteX817" fmla="*/ 1141463 w 6842126"/>
              <a:gd name="connsiteY817" fmla="*/ 3502075 h 5130710"/>
              <a:gd name="connsiteX818" fmla="*/ 1149334 w 6842126"/>
              <a:gd name="connsiteY818" fmla="*/ 3494021 h 5130710"/>
              <a:gd name="connsiteX819" fmla="*/ 1146580 w 6842126"/>
              <a:gd name="connsiteY819" fmla="*/ 3498304 h 5130710"/>
              <a:gd name="connsiteX820" fmla="*/ 1141463 w 6842126"/>
              <a:gd name="connsiteY820" fmla="*/ 3502075 h 5130710"/>
              <a:gd name="connsiteX821" fmla="*/ 1149334 w 6842126"/>
              <a:gd name="connsiteY821" fmla="*/ 3494021 h 5130710"/>
              <a:gd name="connsiteX822" fmla="*/ 1084352 w 6842126"/>
              <a:gd name="connsiteY822" fmla="*/ 3462433 h 5130710"/>
              <a:gd name="connsiteX823" fmla="*/ 1085252 w 6842126"/>
              <a:gd name="connsiteY823" fmla="*/ 3469708 h 5130710"/>
              <a:gd name="connsiteX824" fmla="*/ 1084352 w 6842126"/>
              <a:gd name="connsiteY824" fmla="*/ 3462433 h 5130710"/>
              <a:gd name="connsiteX825" fmla="*/ 1070021 w 6842126"/>
              <a:gd name="connsiteY825" fmla="*/ 3452891 h 5130710"/>
              <a:gd name="connsiteX826" fmla="*/ 1068668 w 6842126"/>
              <a:gd name="connsiteY826" fmla="*/ 3455043 h 5130710"/>
              <a:gd name="connsiteX827" fmla="*/ 1068383 w 6842126"/>
              <a:gd name="connsiteY827" fmla="*/ 3456777 h 5130710"/>
              <a:gd name="connsiteX828" fmla="*/ 994720 w 6842126"/>
              <a:gd name="connsiteY828" fmla="*/ 3451660 h 5130710"/>
              <a:gd name="connsiteX829" fmla="*/ 994675 w 6842126"/>
              <a:gd name="connsiteY829" fmla="*/ 3452114 h 5130710"/>
              <a:gd name="connsiteX830" fmla="*/ 994428 w 6842126"/>
              <a:gd name="connsiteY830" fmla="*/ 3451715 h 5130710"/>
              <a:gd name="connsiteX831" fmla="*/ 1040731 w 6842126"/>
              <a:gd name="connsiteY831" fmla="*/ 3442180 h 5130710"/>
              <a:gd name="connsiteX832" fmla="*/ 1040264 w 6842126"/>
              <a:gd name="connsiteY832" fmla="*/ 3443596 h 5130710"/>
              <a:gd name="connsiteX833" fmla="*/ 1039825 w 6842126"/>
              <a:gd name="connsiteY833" fmla="*/ 3444681 h 5130710"/>
              <a:gd name="connsiteX834" fmla="*/ 1038252 w 6842126"/>
              <a:gd name="connsiteY834" fmla="*/ 3446667 h 5130710"/>
              <a:gd name="connsiteX835" fmla="*/ 1040731 w 6842126"/>
              <a:gd name="connsiteY835" fmla="*/ 3442180 h 5130710"/>
              <a:gd name="connsiteX836" fmla="*/ 1145938 w 6842126"/>
              <a:gd name="connsiteY836" fmla="*/ 3437297 h 5130710"/>
              <a:gd name="connsiteX837" fmla="*/ 1147159 w 6842126"/>
              <a:gd name="connsiteY837" fmla="*/ 3437605 h 5130710"/>
              <a:gd name="connsiteX838" fmla="*/ 1145116 w 6842126"/>
              <a:gd name="connsiteY838" fmla="*/ 3440688 h 5130710"/>
              <a:gd name="connsiteX839" fmla="*/ 1142215 w 6842126"/>
              <a:gd name="connsiteY839" fmla="*/ 3442180 h 5130710"/>
              <a:gd name="connsiteX840" fmla="*/ 1145938 w 6842126"/>
              <a:gd name="connsiteY840" fmla="*/ 3437297 h 5130710"/>
              <a:gd name="connsiteX841" fmla="*/ 1182416 w 6842126"/>
              <a:gd name="connsiteY841" fmla="*/ 3417091 h 5130710"/>
              <a:gd name="connsiteX842" fmla="*/ 1180635 w 6842126"/>
              <a:gd name="connsiteY842" fmla="*/ 3419970 h 5130710"/>
              <a:gd name="connsiteX843" fmla="*/ 1177435 w 6842126"/>
              <a:gd name="connsiteY843" fmla="*/ 3422183 h 5130710"/>
              <a:gd name="connsiteX844" fmla="*/ 1182416 w 6842126"/>
              <a:gd name="connsiteY844" fmla="*/ 3417091 h 5130710"/>
              <a:gd name="connsiteX845" fmla="*/ 418512 w 6842126"/>
              <a:gd name="connsiteY845" fmla="*/ 3384814 h 5130710"/>
              <a:gd name="connsiteX846" fmla="*/ 418318 w 6842126"/>
              <a:gd name="connsiteY846" fmla="*/ 3395178 h 5130710"/>
              <a:gd name="connsiteX847" fmla="*/ 418512 w 6842126"/>
              <a:gd name="connsiteY847" fmla="*/ 3384814 h 5130710"/>
              <a:gd name="connsiteX848" fmla="*/ 429922 w 6842126"/>
              <a:gd name="connsiteY848" fmla="*/ 3373113 h 5130710"/>
              <a:gd name="connsiteX849" fmla="*/ 429094 w 6842126"/>
              <a:gd name="connsiteY849" fmla="*/ 3377169 h 5130710"/>
              <a:gd name="connsiteX850" fmla="*/ 428341 w 6842126"/>
              <a:gd name="connsiteY850" fmla="*/ 3380845 h 5130710"/>
              <a:gd name="connsiteX851" fmla="*/ 430346 w 6842126"/>
              <a:gd name="connsiteY851" fmla="*/ 3371042 h 5130710"/>
              <a:gd name="connsiteX852" fmla="*/ 429922 w 6842126"/>
              <a:gd name="connsiteY852" fmla="*/ 3373113 h 5130710"/>
              <a:gd name="connsiteX853" fmla="*/ 429938 w 6842126"/>
              <a:gd name="connsiteY853" fmla="*/ 3373033 h 5130710"/>
              <a:gd name="connsiteX854" fmla="*/ 430346 w 6842126"/>
              <a:gd name="connsiteY854" fmla="*/ 3371042 h 5130710"/>
              <a:gd name="connsiteX855" fmla="*/ 928269 w 6842126"/>
              <a:gd name="connsiteY855" fmla="*/ 3367701 h 5130710"/>
              <a:gd name="connsiteX856" fmla="*/ 912722 w 6842126"/>
              <a:gd name="connsiteY856" fmla="*/ 3394829 h 5130710"/>
              <a:gd name="connsiteX857" fmla="*/ 910035 w 6842126"/>
              <a:gd name="connsiteY857" fmla="*/ 3397368 h 5130710"/>
              <a:gd name="connsiteX858" fmla="*/ 906645 w 6842126"/>
              <a:gd name="connsiteY858" fmla="*/ 3400142 h 5130710"/>
              <a:gd name="connsiteX859" fmla="*/ 913330 w 6842126"/>
              <a:gd name="connsiteY859" fmla="*/ 3386542 h 5130710"/>
              <a:gd name="connsiteX860" fmla="*/ 920250 w 6842126"/>
              <a:gd name="connsiteY860" fmla="*/ 3373833 h 5130710"/>
              <a:gd name="connsiteX861" fmla="*/ 925878 w 6842126"/>
              <a:gd name="connsiteY861" fmla="*/ 3369727 h 5130710"/>
              <a:gd name="connsiteX862" fmla="*/ 379161 w 6842126"/>
              <a:gd name="connsiteY862" fmla="*/ 3363344 h 5130710"/>
              <a:gd name="connsiteX863" fmla="*/ 379881 w 6842126"/>
              <a:gd name="connsiteY863" fmla="*/ 3371132 h 5130710"/>
              <a:gd name="connsiteX864" fmla="*/ 379161 w 6842126"/>
              <a:gd name="connsiteY864" fmla="*/ 3363344 h 5130710"/>
              <a:gd name="connsiteX865" fmla="*/ 884349 w 6842126"/>
              <a:gd name="connsiteY865" fmla="*/ 3349184 h 5130710"/>
              <a:gd name="connsiteX866" fmla="*/ 883764 w 6842126"/>
              <a:gd name="connsiteY866" fmla="*/ 3350252 h 5130710"/>
              <a:gd name="connsiteX867" fmla="*/ 880360 w 6842126"/>
              <a:gd name="connsiteY867" fmla="*/ 3353335 h 5130710"/>
              <a:gd name="connsiteX868" fmla="*/ 5583455 w 6842126"/>
              <a:gd name="connsiteY868" fmla="*/ 3346541 h 5130710"/>
              <a:gd name="connsiteX869" fmla="*/ 5588397 w 6842126"/>
              <a:gd name="connsiteY869" fmla="*/ 3355520 h 5130710"/>
              <a:gd name="connsiteX870" fmla="*/ 5583455 w 6842126"/>
              <a:gd name="connsiteY870" fmla="*/ 3346541 h 5130710"/>
              <a:gd name="connsiteX871" fmla="*/ 1214155 w 6842126"/>
              <a:gd name="connsiteY871" fmla="*/ 3344397 h 5130710"/>
              <a:gd name="connsiteX872" fmla="*/ 1211914 w 6842126"/>
              <a:gd name="connsiteY872" fmla="*/ 3346234 h 5130710"/>
              <a:gd name="connsiteX873" fmla="*/ 1210462 w 6842126"/>
              <a:gd name="connsiteY873" fmla="*/ 3348047 h 5130710"/>
              <a:gd name="connsiteX874" fmla="*/ 1203384 w 6842126"/>
              <a:gd name="connsiteY874" fmla="*/ 3357656 h 5130710"/>
              <a:gd name="connsiteX875" fmla="*/ 1212172 w 6842126"/>
              <a:gd name="connsiteY875" fmla="*/ 3347569 h 5130710"/>
              <a:gd name="connsiteX876" fmla="*/ 1214155 w 6842126"/>
              <a:gd name="connsiteY876" fmla="*/ 3344397 h 5130710"/>
              <a:gd name="connsiteX877" fmla="*/ 5600303 w 6842126"/>
              <a:gd name="connsiteY877" fmla="*/ 3326467 h 5130710"/>
              <a:gd name="connsiteX878" fmla="*/ 5599707 w 6842126"/>
              <a:gd name="connsiteY878" fmla="*/ 3331518 h 5130710"/>
              <a:gd name="connsiteX879" fmla="*/ 5594295 w 6842126"/>
              <a:gd name="connsiteY879" fmla="*/ 3335173 h 5130710"/>
              <a:gd name="connsiteX880" fmla="*/ 5600303 w 6842126"/>
              <a:gd name="connsiteY880" fmla="*/ 3326467 h 5130710"/>
              <a:gd name="connsiteX881" fmla="*/ 928662 w 6842126"/>
              <a:gd name="connsiteY881" fmla="*/ 3324917 h 5130710"/>
              <a:gd name="connsiteX882" fmla="*/ 928224 w 6842126"/>
              <a:gd name="connsiteY882" fmla="*/ 3326486 h 5130710"/>
              <a:gd name="connsiteX883" fmla="*/ 925488 w 6842126"/>
              <a:gd name="connsiteY883" fmla="*/ 3327721 h 5130710"/>
              <a:gd name="connsiteX884" fmla="*/ 928662 w 6842126"/>
              <a:gd name="connsiteY884" fmla="*/ 3324917 h 5130710"/>
              <a:gd name="connsiteX885" fmla="*/ 931835 w 6842126"/>
              <a:gd name="connsiteY885" fmla="*/ 3322114 h 5130710"/>
              <a:gd name="connsiteX886" fmla="*/ 931399 w 6842126"/>
              <a:gd name="connsiteY886" fmla="*/ 3323682 h 5130710"/>
              <a:gd name="connsiteX887" fmla="*/ 928662 w 6842126"/>
              <a:gd name="connsiteY887" fmla="*/ 3324917 h 5130710"/>
              <a:gd name="connsiteX888" fmla="*/ 931835 w 6842126"/>
              <a:gd name="connsiteY888" fmla="*/ 3322114 h 5130710"/>
              <a:gd name="connsiteX889" fmla="*/ 362716 w 6842126"/>
              <a:gd name="connsiteY889" fmla="*/ 3318113 h 5130710"/>
              <a:gd name="connsiteX890" fmla="*/ 363018 w 6842126"/>
              <a:gd name="connsiteY890" fmla="*/ 3319601 h 5130710"/>
              <a:gd name="connsiteX891" fmla="*/ 360400 w 6842126"/>
              <a:gd name="connsiteY891" fmla="*/ 3323286 h 5130710"/>
              <a:gd name="connsiteX892" fmla="*/ 360210 w 6842126"/>
              <a:gd name="connsiteY892" fmla="*/ 3322731 h 5130710"/>
              <a:gd name="connsiteX893" fmla="*/ 362716 w 6842126"/>
              <a:gd name="connsiteY893" fmla="*/ 3318113 h 5130710"/>
              <a:gd name="connsiteX894" fmla="*/ 939709 w 6842126"/>
              <a:gd name="connsiteY894" fmla="*/ 3314059 h 5130710"/>
              <a:gd name="connsiteX895" fmla="*/ 936954 w 6842126"/>
              <a:gd name="connsiteY895" fmla="*/ 3318342 h 5130710"/>
              <a:gd name="connsiteX896" fmla="*/ 931835 w 6842126"/>
              <a:gd name="connsiteY896" fmla="*/ 3322114 h 5130710"/>
              <a:gd name="connsiteX897" fmla="*/ 939709 w 6842126"/>
              <a:gd name="connsiteY897" fmla="*/ 3314059 h 5130710"/>
              <a:gd name="connsiteX898" fmla="*/ 513794 w 6842126"/>
              <a:gd name="connsiteY898" fmla="*/ 3307294 h 5130710"/>
              <a:gd name="connsiteX899" fmla="*/ 512468 w 6842126"/>
              <a:gd name="connsiteY899" fmla="*/ 3315871 h 5130710"/>
              <a:gd name="connsiteX900" fmla="*/ 513794 w 6842126"/>
              <a:gd name="connsiteY900" fmla="*/ 3307294 h 5130710"/>
              <a:gd name="connsiteX901" fmla="*/ 370366 w 6842126"/>
              <a:gd name="connsiteY901" fmla="*/ 3306335 h 5130710"/>
              <a:gd name="connsiteX902" fmla="*/ 370950 w 6842126"/>
              <a:gd name="connsiteY902" fmla="*/ 3308441 h 5130710"/>
              <a:gd name="connsiteX903" fmla="*/ 368366 w 6842126"/>
              <a:gd name="connsiteY903" fmla="*/ 3312073 h 5130710"/>
              <a:gd name="connsiteX904" fmla="*/ 367925 w 6842126"/>
              <a:gd name="connsiteY904" fmla="*/ 3310976 h 5130710"/>
              <a:gd name="connsiteX905" fmla="*/ 370366 w 6842126"/>
              <a:gd name="connsiteY905" fmla="*/ 3306335 h 5130710"/>
              <a:gd name="connsiteX906" fmla="*/ 378530 w 6842126"/>
              <a:gd name="connsiteY906" fmla="*/ 3294738 h 5130710"/>
              <a:gd name="connsiteX907" fmla="*/ 379025 w 6842126"/>
              <a:gd name="connsiteY907" fmla="*/ 3297177 h 5130710"/>
              <a:gd name="connsiteX908" fmla="*/ 376398 w 6842126"/>
              <a:gd name="connsiteY908" fmla="*/ 3300826 h 5130710"/>
              <a:gd name="connsiteX909" fmla="*/ 375834 w 6842126"/>
              <a:gd name="connsiteY909" fmla="*/ 3299287 h 5130710"/>
              <a:gd name="connsiteX910" fmla="*/ 378530 w 6842126"/>
              <a:gd name="connsiteY910" fmla="*/ 3294738 h 5130710"/>
              <a:gd name="connsiteX911" fmla="*/ 977395 w 6842126"/>
              <a:gd name="connsiteY911" fmla="*/ 3291508 h 5130710"/>
              <a:gd name="connsiteX912" fmla="*/ 973570 w 6842126"/>
              <a:gd name="connsiteY912" fmla="*/ 3298481 h 5130710"/>
              <a:gd name="connsiteX913" fmla="*/ 951812 w 6842126"/>
              <a:gd name="connsiteY913" fmla="*/ 3328425 h 5130710"/>
              <a:gd name="connsiteX914" fmla="*/ 942431 w 6842126"/>
              <a:gd name="connsiteY914" fmla="*/ 3343969 h 5130710"/>
              <a:gd name="connsiteX915" fmla="*/ 942346 w 6842126"/>
              <a:gd name="connsiteY915" fmla="*/ 3343535 h 5130710"/>
              <a:gd name="connsiteX916" fmla="*/ 934822 w 6842126"/>
              <a:gd name="connsiteY916" fmla="*/ 3349772 h 5130710"/>
              <a:gd name="connsiteX917" fmla="*/ 932054 w 6842126"/>
              <a:gd name="connsiteY917" fmla="*/ 3352153 h 5130710"/>
              <a:gd name="connsiteX918" fmla="*/ 934797 w 6842126"/>
              <a:gd name="connsiteY918" fmla="*/ 3347111 h 5130710"/>
              <a:gd name="connsiteX919" fmla="*/ 953697 w 6842126"/>
              <a:gd name="connsiteY919" fmla="*/ 3314798 h 5130710"/>
              <a:gd name="connsiteX920" fmla="*/ 964273 w 6842126"/>
              <a:gd name="connsiteY920" fmla="*/ 3305306 h 5130710"/>
              <a:gd name="connsiteX921" fmla="*/ 930415 w 6842126"/>
              <a:gd name="connsiteY921" fmla="*/ 3285238 h 5130710"/>
              <a:gd name="connsiteX922" fmla="*/ 924388 w 6842126"/>
              <a:gd name="connsiteY922" fmla="*/ 3288637 h 5130710"/>
              <a:gd name="connsiteX923" fmla="*/ 922508 w 6842126"/>
              <a:gd name="connsiteY923" fmla="*/ 3292241 h 5130710"/>
              <a:gd name="connsiteX924" fmla="*/ 920584 w 6842126"/>
              <a:gd name="connsiteY924" fmla="*/ 3295117 h 5130710"/>
              <a:gd name="connsiteX925" fmla="*/ 920754 w 6842126"/>
              <a:gd name="connsiteY925" fmla="*/ 3294988 h 5130710"/>
              <a:gd name="connsiteX926" fmla="*/ 921402 w 6842126"/>
              <a:gd name="connsiteY926" fmla="*/ 3294514 h 5130710"/>
              <a:gd name="connsiteX927" fmla="*/ 349687 w 6842126"/>
              <a:gd name="connsiteY927" fmla="*/ 3284520 h 5130710"/>
              <a:gd name="connsiteX928" fmla="*/ 350406 w 6842126"/>
              <a:gd name="connsiteY928" fmla="*/ 3292310 h 5130710"/>
              <a:gd name="connsiteX929" fmla="*/ 349687 w 6842126"/>
              <a:gd name="connsiteY929" fmla="*/ 3284520 h 5130710"/>
              <a:gd name="connsiteX930" fmla="*/ 865826 w 6842126"/>
              <a:gd name="connsiteY930" fmla="*/ 3264296 h 5130710"/>
              <a:gd name="connsiteX931" fmla="*/ 862366 w 6842126"/>
              <a:gd name="connsiteY931" fmla="*/ 3269796 h 5130710"/>
              <a:gd name="connsiteX932" fmla="*/ 863100 w 6842126"/>
              <a:gd name="connsiteY932" fmla="*/ 3268834 h 5130710"/>
              <a:gd name="connsiteX933" fmla="*/ 866089 w 6842126"/>
              <a:gd name="connsiteY933" fmla="*/ 3264320 h 5130710"/>
              <a:gd name="connsiteX934" fmla="*/ 831105 w 6842126"/>
              <a:gd name="connsiteY934" fmla="*/ 3262216 h 5130710"/>
              <a:gd name="connsiteX935" fmla="*/ 830637 w 6842126"/>
              <a:gd name="connsiteY935" fmla="*/ 3263632 h 5130710"/>
              <a:gd name="connsiteX936" fmla="*/ 830196 w 6842126"/>
              <a:gd name="connsiteY936" fmla="*/ 3264717 h 5130710"/>
              <a:gd name="connsiteX937" fmla="*/ 828626 w 6842126"/>
              <a:gd name="connsiteY937" fmla="*/ 3266705 h 5130710"/>
              <a:gd name="connsiteX938" fmla="*/ 831105 w 6842126"/>
              <a:gd name="connsiteY938" fmla="*/ 3262216 h 5130710"/>
              <a:gd name="connsiteX939" fmla="*/ 951128 w 6842126"/>
              <a:gd name="connsiteY939" fmla="*/ 3261142 h 5130710"/>
              <a:gd name="connsiteX940" fmla="*/ 951764 w 6842126"/>
              <a:gd name="connsiteY940" fmla="*/ 3263281 h 5130710"/>
              <a:gd name="connsiteX941" fmla="*/ 951274 w 6842126"/>
              <a:gd name="connsiteY941" fmla="*/ 3261632 h 5130710"/>
              <a:gd name="connsiteX942" fmla="*/ 951128 w 6842126"/>
              <a:gd name="connsiteY942" fmla="*/ 3261142 h 5130710"/>
              <a:gd name="connsiteX943" fmla="*/ 5641379 w 6842126"/>
              <a:gd name="connsiteY943" fmla="*/ 3258862 h 5130710"/>
              <a:gd name="connsiteX944" fmla="*/ 5635751 w 6842126"/>
              <a:gd name="connsiteY944" fmla="*/ 3276838 h 5130710"/>
              <a:gd name="connsiteX945" fmla="*/ 5600303 w 6842126"/>
              <a:gd name="connsiteY945" fmla="*/ 3326467 h 5130710"/>
              <a:gd name="connsiteX946" fmla="*/ 5641379 w 6842126"/>
              <a:gd name="connsiteY946" fmla="*/ 3258862 h 5130710"/>
              <a:gd name="connsiteX947" fmla="*/ 936313 w 6842126"/>
              <a:gd name="connsiteY947" fmla="*/ 3257336 h 5130710"/>
              <a:gd name="connsiteX948" fmla="*/ 937532 w 6842126"/>
              <a:gd name="connsiteY948" fmla="*/ 3257643 h 5130710"/>
              <a:gd name="connsiteX949" fmla="*/ 935489 w 6842126"/>
              <a:gd name="connsiteY949" fmla="*/ 3260726 h 5130710"/>
              <a:gd name="connsiteX950" fmla="*/ 932588 w 6842126"/>
              <a:gd name="connsiteY950" fmla="*/ 3262218 h 5130710"/>
              <a:gd name="connsiteX951" fmla="*/ 936313 w 6842126"/>
              <a:gd name="connsiteY951" fmla="*/ 3257336 h 5130710"/>
              <a:gd name="connsiteX952" fmla="*/ 994996 w 6842126"/>
              <a:gd name="connsiteY952" fmla="*/ 3255199 h 5130710"/>
              <a:gd name="connsiteX953" fmla="*/ 992400 w 6842126"/>
              <a:gd name="connsiteY953" fmla="*/ 3256848 h 5130710"/>
              <a:gd name="connsiteX954" fmla="*/ 991815 w 6842126"/>
              <a:gd name="connsiteY954" fmla="*/ 3257437 h 5130710"/>
              <a:gd name="connsiteX955" fmla="*/ 990577 w 6842126"/>
              <a:gd name="connsiteY955" fmla="*/ 3259276 h 5130710"/>
              <a:gd name="connsiteX956" fmla="*/ 991714 w 6842126"/>
              <a:gd name="connsiteY956" fmla="*/ 3261252 h 5130710"/>
              <a:gd name="connsiteX957" fmla="*/ 995963 w 6842126"/>
              <a:gd name="connsiteY957" fmla="*/ 3255585 h 5130710"/>
              <a:gd name="connsiteX958" fmla="*/ 994996 w 6842126"/>
              <a:gd name="connsiteY958" fmla="*/ 3255199 h 5130710"/>
              <a:gd name="connsiteX959" fmla="*/ 422851 w 6842126"/>
              <a:gd name="connsiteY959" fmla="*/ 3250718 h 5130710"/>
              <a:gd name="connsiteX960" fmla="*/ 423509 w 6842126"/>
              <a:gd name="connsiteY960" fmla="*/ 3253313 h 5130710"/>
              <a:gd name="connsiteX961" fmla="*/ 419456 w 6842126"/>
              <a:gd name="connsiteY961" fmla="*/ 3259394 h 5130710"/>
              <a:gd name="connsiteX962" fmla="*/ 419706 w 6842126"/>
              <a:gd name="connsiteY962" fmla="*/ 3256767 h 5130710"/>
              <a:gd name="connsiteX963" fmla="*/ 418911 w 6842126"/>
              <a:gd name="connsiteY963" fmla="*/ 3256208 h 5130710"/>
              <a:gd name="connsiteX964" fmla="*/ 634062 w 6842126"/>
              <a:gd name="connsiteY964" fmla="*/ 3239372 h 5130710"/>
              <a:gd name="connsiteX965" fmla="*/ 619712 w 6842126"/>
              <a:gd name="connsiteY965" fmla="*/ 3261937 h 5130710"/>
              <a:gd name="connsiteX966" fmla="*/ 608147 w 6842126"/>
              <a:gd name="connsiteY966" fmla="*/ 3274462 h 5130710"/>
              <a:gd name="connsiteX967" fmla="*/ 614337 w 6842126"/>
              <a:gd name="connsiteY967" fmla="*/ 3263943 h 5130710"/>
              <a:gd name="connsiteX968" fmla="*/ 981557 w 6842126"/>
              <a:gd name="connsiteY968" fmla="*/ 3229612 h 5130710"/>
              <a:gd name="connsiteX969" fmla="*/ 978472 w 6842126"/>
              <a:gd name="connsiteY969" fmla="*/ 3232421 h 5130710"/>
              <a:gd name="connsiteX970" fmla="*/ 974851 w 6842126"/>
              <a:gd name="connsiteY970" fmla="*/ 3235422 h 5130710"/>
              <a:gd name="connsiteX971" fmla="*/ 971180 w 6842126"/>
              <a:gd name="connsiteY971" fmla="*/ 3240526 h 5130710"/>
              <a:gd name="connsiteX972" fmla="*/ 962974 w 6842126"/>
              <a:gd name="connsiteY972" fmla="*/ 3251792 h 5130710"/>
              <a:gd name="connsiteX973" fmla="*/ 969113 w 6842126"/>
              <a:gd name="connsiteY973" fmla="*/ 3245503 h 5130710"/>
              <a:gd name="connsiteX974" fmla="*/ 978630 w 6842126"/>
              <a:gd name="connsiteY974" fmla="*/ 3236102 h 5130710"/>
              <a:gd name="connsiteX975" fmla="*/ 980776 w 6842126"/>
              <a:gd name="connsiteY975" fmla="*/ 3231212 h 5130710"/>
              <a:gd name="connsiteX976" fmla="*/ 987924 w 6842126"/>
              <a:gd name="connsiteY976" fmla="*/ 3217244 h 5130710"/>
              <a:gd name="connsiteX977" fmla="*/ 980410 w 6842126"/>
              <a:gd name="connsiteY977" fmla="*/ 3227695 h 5130710"/>
              <a:gd name="connsiteX978" fmla="*/ 984564 w 6842126"/>
              <a:gd name="connsiteY978" fmla="*/ 3223592 h 5130710"/>
              <a:gd name="connsiteX979" fmla="*/ 1036481 w 6842126"/>
              <a:gd name="connsiteY979" fmla="*/ 3213771 h 5130710"/>
              <a:gd name="connsiteX980" fmla="*/ 1034671 w 6842126"/>
              <a:gd name="connsiteY980" fmla="*/ 3216058 h 5130710"/>
              <a:gd name="connsiteX981" fmla="*/ 1034481 w 6842126"/>
              <a:gd name="connsiteY981" fmla="*/ 3216703 h 5130710"/>
              <a:gd name="connsiteX982" fmla="*/ 1034861 w 6842126"/>
              <a:gd name="connsiteY982" fmla="*/ 3216635 h 5130710"/>
              <a:gd name="connsiteX983" fmla="*/ 1037074 w 6842126"/>
              <a:gd name="connsiteY983" fmla="*/ 3214524 h 5130710"/>
              <a:gd name="connsiteX984" fmla="*/ 1037080 w 6842126"/>
              <a:gd name="connsiteY984" fmla="*/ 3213869 h 5130710"/>
              <a:gd name="connsiteX985" fmla="*/ 666407 w 6842126"/>
              <a:gd name="connsiteY985" fmla="*/ 3196902 h 5130710"/>
              <a:gd name="connsiteX986" fmla="*/ 661386 w 6842126"/>
              <a:gd name="connsiteY986" fmla="*/ 3204836 h 5130710"/>
              <a:gd name="connsiteX987" fmla="*/ 659472 w 6842126"/>
              <a:gd name="connsiteY987" fmla="*/ 3206361 h 5130710"/>
              <a:gd name="connsiteX988" fmla="*/ 718642 w 6842126"/>
              <a:gd name="connsiteY988" fmla="*/ 3187738 h 5130710"/>
              <a:gd name="connsiteX989" fmla="*/ 703097 w 6842126"/>
              <a:gd name="connsiteY989" fmla="*/ 3214865 h 5130710"/>
              <a:gd name="connsiteX990" fmla="*/ 700409 w 6842126"/>
              <a:gd name="connsiteY990" fmla="*/ 3217405 h 5130710"/>
              <a:gd name="connsiteX991" fmla="*/ 697019 w 6842126"/>
              <a:gd name="connsiteY991" fmla="*/ 3220180 h 5130710"/>
              <a:gd name="connsiteX992" fmla="*/ 703705 w 6842126"/>
              <a:gd name="connsiteY992" fmla="*/ 3206579 h 5130710"/>
              <a:gd name="connsiteX993" fmla="*/ 710624 w 6842126"/>
              <a:gd name="connsiteY993" fmla="*/ 3193871 h 5130710"/>
              <a:gd name="connsiteX994" fmla="*/ 716251 w 6842126"/>
              <a:gd name="connsiteY994" fmla="*/ 3189765 h 5130710"/>
              <a:gd name="connsiteX995" fmla="*/ 1017061 w 6842126"/>
              <a:gd name="connsiteY995" fmla="*/ 3178394 h 5130710"/>
              <a:gd name="connsiteX996" fmla="*/ 1012113 w 6842126"/>
              <a:gd name="connsiteY996" fmla="*/ 3183607 h 5130710"/>
              <a:gd name="connsiteX997" fmla="*/ 1011864 w 6842126"/>
              <a:gd name="connsiteY997" fmla="*/ 3183956 h 5130710"/>
              <a:gd name="connsiteX998" fmla="*/ 1016235 w 6842126"/>
              <a:gd name="connsiteY998" fmla="*/ 3179558 h 5130710"/>
              <a:gd name="connsiteX999" fmla="*/ 682368 w 6842126"/>
              <a:gd name="connsiteY999" fmla="*/ 3175407 h 5130710"/>
              <a:gd name="connsiteX1000" fmla="*/ 676778 w 6842126"/>
              <a:gd name="connsiteY1000" fmla="*/ 3183270 h 5130710"/>
              <a:gd name="connsiteX1001" fmla="*/ 667709 w 6842126"/>
              <a:gd name="connsiteY1001" fmla="*/ 3195130 h 5130710"/>
              <a:gd name="connsiteX1002" fmla="*/ 679939 w 6842126"/>
              <a:gd name="connsiteY1002" fmla="*/ 3178461 h 5130710"/>
              <a:gd name="connsiteX1003" fmla="*/ 713413 w 6842126"/>
              <a:gd name="connsiteY1003" fmla="*/ 3129962 h 5130710"/>
              <a:gd name="connsiteX1004" fmla="*/ 714315 w 6842126"/>
              <a:gd name="connsiteY1004" fmla="*/ 3137235 h 5130710"/>
              <a:gd name="connsiteX1005" fmla="*/ 715913 w 6842126"/>
              <a:gd name="connsiteY1005" fmla="*/ 3136715 h 5130710"/>
              <a:gd name="connsiteX1006" fmla="*/ 713413 w 6842126"/>
              <a:gd name="connsiteY1006" fmla="*/ 3129962 h 5130710"/>
              <a:gd name="connsiteX1007" fmla="*/ 738692 w 6842126"/>
              <a:gd name="connsiteY1007" fmla="*/ 3099508 h 5130710"/>
              <a:gd name="connsiteX1008" fmla="*/ 739595 w 6842126"/>
              <a:gd name="connsiteY1008" fmla="*/ 3106782 h 5130710"/>
              <a:gd name="connsiteX1009" fmla="*/ 738692 w 6842126"/>
              <a:gd name="connsiteY1009" fmla="*/ 3099508 h 5130710"/>
              <a:gd name="connsiteX1010" fmla="*/ 745247 w 6842126"/>
              <a:gd name="connsiteY1010" fmla="*/ 3090818 h 5130710"/>
              <a:gd name="connsiteX1011" fmla="*/ 746150 w 6842126"/>
              <a:gd name="connsiteY1011" fmla="*/ 3098093 h 5130710"/>
              <a:gd name="connsiteX1012" fmla="*/ 745247 w 6842126"/>
              <a:gd name="connsiteY1012" fmla="*/ 3090818 h 5130710"/>
              <a:gd name="connsiteX1013" fmla="*/ 826855 w 6842126"/>
              <a:gd name="connsiteY1013" fmla="*/ 3033808 h 5130710"/>
              <a:gd name="connsiteX1014" fmla="*/ 825045 w 6842126"/>
              <a:gd name="connsiteY1014" fmla="*/ 3036097 h 5130710"/>
              <a:gd name="connsiteX1015" fmla="*/ 825601 w 6842126"/>
              <a:gd name="connsiteY1015" fmla="*/ 3037916 h 5130710"/>
              <a:gd name="connsiteX1016" fmla="*/ 826369 w 6842126"/>
              <a:gd name="connsiteY1016" fmla="*/ 3037283 h 5130710"/>
              <a:gd name="connsiteX1017" fmla="*/ 828143 w 6842126"/>
              <a:gd name="connsiteY1017" fmla="*/ 3034667 h 5130710"/>
              <a:gd name="connsiteX1018" fmla="*/ 5845067 w 6842126"/>
              <a:gd name="connsiteY1018" fmla="*/ 3001835 h 5130710"/>
              <a:gd name="connsiteX1019" fmla="*/ 5800262 w 6842126"/>
              <a:gd name="connsiteY1019" fmla="*/ 3085034 h 5130710"/>
              <a:gd name="connsiteX1020" fmla="*/ 5734473 w 6842126"/>
              <a:gd name="connsiteY1020" fmla="*/ 3205035 h 5130710"/>
              <a:gd name="connsiteX1021" fmla="*/ 5715171 w 6842126"/>
              <a:gd name="connsiteY1021" fmla="*/ 3234573 h 5130710"/>
              <a:gd name="connsiteX1022" fmla="*/ 5685941 w 6842126"/>
              <a:gd name="connsiteY1022" fmla="*/ 3279330 h 5130710"/>
              <a:gd name="connsiteX1023" fmla="*/ 5502011 w 6842126"/>
              <a:gd name="connsiteY1023" fmla="*/ 3553346 h 5130710"/>
              <a:gd name="connsiteX1024" fmla="*/ 5470441 w 6842126"/>
              <a:gd name="connsiteY1024" fmla="*/ 3594796 h 5130710"/>
              <a:gd name="connsiteX1025" fmla="*/ 5547739 w 6842126"/>
              <a:gd name="connsiteY1025" fmla="*/ 3473568 h 5130710"/>
              <a:gd name="connsiteX1026" fmla="*/ 5571334 w 6842126"/>
              <a:gd name="connsiteY1026" fmla="*/ 3433694 h 5130710"/>
              <a:gd name="connsiteX1027" fmla="*/ 5589703 w 6842126"/>
              <a:gd name="connsiteY1027" fmla="*/ 3407091 h 5130710"/>
              <a:gd name="connsiteX1028" fmla="*/ 5636944 w 6842126"/>
              <a:gd name="connsiteY1028" fmla="*/ 3331026 h 5130710"/>
              <a:gd name="connsiteX1029" fmla="*/ 5637155 w 6842126"/>
              <a:gd name="connsiteY1029" fmla="*/ 3330980 h 5130710"/>
              <a:gd name="connsiteX1030" fmla="*/ 5638388 w 6842126"/>
              <a:gd name="connsiteY1030" fmla="*/ 3328702 h 5130710"/>
              <a:gd name="connsiteX1031" fmla="*/ 5660570 w 6842126"/>
              <a:gd name="connsiteY1031" fmla="*/ 3292986 h 5130710"/>
              <a:gd name="connsiteX1032" fmla="*/ 5661123 w 6842126"/>
              <a:gd name="connsiteY1032" fmla="*/ 3292840 h 5130710"/>
              <a:gd name="connsiteX1033" fmla="*/ 5663963 w 6842126"/>
              <a:gd name="connsiteY1033" fmla="*/ 3287522 h 5130710"/>
              <a:gd name="connsiteX1034" fmla="*/ 5667391 w 6842126"/>
              <a:gd name="connsiteY1034" fmla="*/ 3282003 h 5130710"/>
              <a:gd name="connsiteX1035" fmla="*/ 5820623 w 6842126"/>
              <a:gd name="connsiteY1035" fmla="*/ 3027020 h 5130710"/>
              <a:gd name="connsiteX1036" fmla="*/ 5841131 w 6842126"/>
              <a:gd name="connsiteY1036" fmla="*/ 3003582 h 5130710"/>
              <a:gd name="connsiteX1037" fmla="*/ 513518 w 6842126"/>
              <a:gd name="connsiteY1037" fmla="*/ 2943304 h 5130710"/>
              <a:gd name="connsiteX1038" fmla="*/ 510908 w 6842126"/>
              <a:gd name="connsiteY1038" fmla="*/ 2950448 h 5130710"/>
              <a:gd name="connsiteX1039" fmla="*/ 513518 w 6842126"/>
              <a:gd name="connsiteY1039" fmla="*/ 2943304 h 5130710"/>
              <a:gd name="connsiteX1040" fmla="*/ 543117 w 6842126"/>
              <a:gd name="connsiteY1040" fmla="*/ 2900426 h 5130710"/>
              <a:gd name="connsiteX1041" fmla="*/ 542742 w 6842126"/>
              <a:gd name="connsiteY1041" fmla="*/ 2911305 h 5130710"/>
              <a:gd name="connsiteX1042" fmla="*/ 545156 w 6842126"/>
              <a:gd name="connsiteY1042" fmla="*/ 2908483 h 5130710"/>
              <a:gd name="connsiteX1043" fmla="*/ 543117 w 6842126"/>
              <a:gd name="connsiteY1043" fmla="*/ 2900426 h 5130710"/>
              <a:gd name="connsiteX1044" fmla="*/ 852118 w 6842126"/>
              <a:gd name="connsiteY1044" fmla="*/ 2860941 h 5130710"/>
              <a:gd name="connsiteX1045" fmla="*/ 833648 w 6842126"/>
              <a:gd name="connsiteY1045" fmla="*/ 2885617 h 5130710"/>
              <a:gd name="connsiteX1046" fmla="*/ 819764 w 6842126"/>
              <a:gd name="connsiteY1046" fmla="*/ 2903327 h 5130710"/>
              <a:gd name="connsiteX1047" fmla="*/ 790857 w 6842126"/>
              <a:gd name="connsiteY1047" fmla="*/ 2945068 h 5130710"/>
              <a:gd name="connsiteX1048" fmla="*/ 789822 w 6842126"/>
              <a:gd name="connsiteY1048" fmla="*/ 2946506 h 5130710"/>
              <a:gd name="connsiteX1049" fmla="*/ 818074 w 6842126"/>
              <a:gd name="connsiteY1049" fmla="*/ 2915031 h 5130710"/>
              <a:gd name="connsiteX1050" fmla="*/ 828851 w 6842126"/>
              <a:gd name="connsiteY1050" fmla="*/ 2901832 h 5130710"/>
              <a:gd name="connsiteX1051" fmla="*/ 855035 w 6842126"/>
              <a:gd name="connsiteY1051" fmla="*/ 2865742 h 5130710"/>
              <a:gd name="connsiteX1052" fmla="*/ 578235 w 6842126"/>
              <a:gd name="connsiteY1052" fmla="*/ 2852014 h 5130710"/>
              <a:gd name="connsiteX1053" fmla="*/ 579135 w 6842126"/>
              <a:gd name="connsiteY1053" fmla="*/ 2859288 h 5130710"/>
              <a:gd name="connsiteX1054" fmla="*/ 580732 w 6842126"/>
              <a:gd name="connsiteY1054" fmla="*/ 2858766 h 5130710"/>
              <a:gd name="connsiteX1055" fmla="*/ 578235 w 6842126"/>
              <a:gd name="connsiteY1055" fmla="*/ 2852014 h 5130710"/>
              <a:gd name="connsiteX1056" fmla="*/ 600423 w 6842126"/>
              <a:gd name="connsiteY1056" fmla="*/ 2820465 h 5130710"/>
              <a:gd name="connsiteX1057" fmla="*/ 601325 w 6842126"/>
              <a:gd name="connsiteY1057" fmla="*/ 2827739 h 5130710"/>
              <a:gd name="connsiteX1058" fmla="*/ 603538 w 6842126"/>
              <a:gd name="connsiteY1058" fmla="*/ 2825480 h 5130710"/>
              <a:gd name="connsiteX1059" fmla="*/ 600423 w 6842126"/>
              <a:gd name="connsiteY1059" fmla="*/ 2820465 h 5130710"/>
              <a:gd name="connsiteX1060" fmla="*/ 611999 w 6842126"/>
              <a:gd name="connsiteY1060" fmla="*/ 2753884 h 5130710"/>
              <a:gd name="connsiteX1061" fmla="*/ 611960 w 6842126"/>
              <a:gd name="connsiteY1061" fmla="*/ 2754252 h 5130710"/>
              <a:gd name="connsiteX1062" fmla="*/ 611763 w 6842126"/>
              <a:gd name="connsiteY1062" fmla="*/ 2753930 h 5130710"/>
              <a:gd name="connsiteX1063" fmla="*/ 147615 w 6842126"/>
              <a:gd name="connsiteY1063" fmla="*/ 2700015 h 5130710"/>
              <a:gd name="connsiteX1064" fmla="*/ 147461 w 6842126"/>
              <a:gd name="connsiteY1064" fmla="*/ 2708366 h 5130710"/>
              <a:gd name="connsiteX1065" fmla="*/ 147615 w 6842126"/>
              <a:gd name="connsiteY1065" fmla="*/ 2700015 h 5130710"/>
              <a:gd name="connsiteX1066" fmla="*/ 156812 w 6842126"/>
              <a:gd name="connsiteY1066" fmla="*/ 2690583 h 5130710"/>
              <a:gd name="connsiteX1067" fmla="*/ 156143 w 6842126"/>
              <a:gd name="connsiteY1067" fmla="*/ 2693853 h 5130710"/>
              <a:gd name="connsiteX1068" fmla="*/ 155536 w 6842126"/>
              <a:gd name="connsiteY1068" fmla="*/ 2696815 h 5130710"/>
              <a:gd name="connsiteX1069" fmla="*/ 157154 w 6842126"/>
              <a:gd name="connsiteY1069" fmla="*/ 2688914 h 5130710"/>
              <a:gd name="connsiteX1070" fmla="*/ 156812 w 6842126"/>
              <a:gd name="connsiteY1070" fmla="*/ 2690583 h 5130710"/>
              <a:gd name="connsiteX1071" fmla="*/ 156824 w 6842126"/>
              <a:gd name="connsiteY1071" fmla="*/ 2690519 h 5130710"/>
              <a:gd name="connsiteX1072" fmla="*/ 157154 w 6842126"/>
              <a:gd name="connsiteY1072" fmla="*/ 2688914 h 5130710"/>
              <a:gd name="connsiteX1073" fmla="*/ 558442 w 6842126"/>
              <a:gd name="connsiteY1073" fmla="*/ 2686221 h 5130710"/>
              <a:gd name="connsiteX1074" fmla="*/ 545916 w 6842126"/>
              <a:gd name="connsiteY1074" fmla="*/ 2708084 h 5130710"/>
              <a:gd name="connsiteX1075" fmla="*/ 543748 w 6842126"/>
              <a:gd name="connsiteY1075" fmla="*/ 2710131 h 5130710"/>
              <a:gd name="connsiteX1076" fmla="*/ 541017 w 6842126"/>
              <a:gd name="connsiteY1076" fmla="*/ 2712367 h 5130710"/>
              <a:gd name="connsiteX1077" fmla="*/ 546406 w 6842126"/>
              <a:gd name="connsiteY1077" fmla="*/ 2701405 h 5130710"/>
              <a:gd name="connsiteX1078" fmla="*/ 551981 w 6842126"/>
              <a:gd name="connsiteY1078" fmla="*/ 2691163 h 5130710"/>
              <a:gd name="connsiteX1079" fmla="*/ 556516 w 6842126"/>
              <a:gd name="connsiteY1079" fmla="*/ 2687854 h 5130710"/>
              <a:gd name="connsiteX1080" fmla="*/ 115901 w 6842126"/>
              <a:gd name="connsiteY1080" fmla="*/ 2682710 h 5130710"/>
              <a:gd name="connsiteX1081" fmla="*/ 116480 w 6842126"/>
              <a:gd name="connsiteY1081" fmla="*/ 2688987 h 5130710"/>
              <a:gd name="connsiteX1082" fmla="*/ 115901 w 6842126"/>
              <a:gd name="connsiteY1082" fmla="*/ 2682710 h 5130710"/>
              <a:gd name="connsiteX1083" fmla="*/ 523046 w 6842126"/>
              <a:gd name="connsiteY1083" fmla="*/ 2671299 h 5130710"/>
              <a:gd name="connsiteX1084" fmla="*/ 522575 w 6842126"/>
              <a:gd name="connsiteY1084" fmla="*/ 2672159 h 5130710"/>
              <a:gd name="connsiteX1085" fmla="*/ 519832 w 6842126"/>
              <a:gd name="connsiteY1085" fmla="*/ 2674644 h 5130710"/>
              <a:gd name="connsiteX1086" fmla="*/ 558760 w 6842126"/>
              <a:gd name="connsiteY1086" fmla="*/ 2651742 h 5130710"/>
              <a:gd name="connsiteX1087" fmla="*/ 558408 w 6842126"/>
              <a:gd name="connsiteY1087" fmla="*/ 2653005 h 5130710"/>
              <a:gd name="connsiteX1088" fmla="*/ 556202 w 6842126"/>
              <a:gd name="connsiteY1088" fmla="*/ 2654001 h 5130710"/>
              <a:gd name="connsiteX1089" fmla="*/ 558760 w 6842126"/>
              <a:gd name="connsiteY1089" fmla="*/ 2651742 h 5130710"/>
              <a:gd name="connsiteX1090" fmla="*/ 561317 w 6842126"/>
              <a:gd name="connsiteY1090" fmla="*/ 2649481 h 5130710"/>
              <a:gd name="connsiteX1091" fmla="*/ 560966 w 6842126"/>
              <a:gd name="connsiteY1091" fmla="*/ 2650746 h 5130710"/>
              <a:gd name="connsiteX1092" fmla="*/ 558760 w 6842126"/>
              <a:gd name="connsiteY1092" fmla="*/ 2651742 h 5130710"/>
              <a:gd name="connsiteX1093" fmla="*/ 561317 w 6842126"/>
              <a:gd name="connsiteY1093" fmla="*/ 2649481 h 5130710"/>
              <a:gd name="connsiteX1094" fmla="*/ 102648 w 6842126"/>
              <a:gd name="connsiteY1094" fmla="*/ 2646258 h 5130710"/>
              <a:gd name="connsiteX1095" fmla="*/ 102892 w 6842126"/>
              <a:gd name="connsiteY1095" fmla="*/ 2647457 h 5130710"/>
              <a:gd name="connsiteX1096" fmla="*/ 100782 w 6842126"/>
              <a:gd name="connsiteY1096" fmla="*/ 2650426 h 5130710"/>
              <a:gd name="connsiteX1097" fmla="*/ 100629 w 6842126"/>
              <a:gd name="connsiteY1097" fmla="*/ 2649978 h 5130710"/>
              <a:gd name="connsiteX1098" fmla="*/ 102648 w 6842126"/>
              <a:gd name="connsiteY1098" fmla="*/ 2646258 h 5130710"/>
              <a:gd name="connsiteX1099" fmla="*/ 567662 w 6842126"/>
              <a:gd name="connsiteY1099" fmla="*/ 2642989 h 5130710"/>
              <a:gd name="connsiteX1100" fmla="*/ 565442 w 6842126"/>
              <a:gd name="connsiteY1100" fmla="*/ 2646442 h 5130710"/>
              <a:gd name="connsiteX1101" fmla="*/ 561317 w 6842126"/>
              <a:gd name="connsiteY1101" fmla="*/ 2649481 h 5130710"/>
              <a:gd name="connsiteX1102" fmla="*/ 567662 w 6842126"/>
              <a:gd name="connsiteY1102" fmla="*/ 2642989 h 5130710"/>
              <a:gd name="connsiteX1103" fmla="*/ 224406 w 6842126"/>
              <a:gd name="connsiteY1103" fmla="*/ 2637538 h 5130710"/>
              <a:gd name="connsiteX1104" fmla="*/ 223339 w 6842126"/>
              <a:gd name="connsiteY1104" fmla="*/ 2644450 h 5130710"/>
              <a:gd name="connsiteX1105" fmla="*/ 224406 w 6842126"/>
              <a:gd name="connsiteY1105" fmla="*/ 2637538 h 5130710"/>
              <a:gd name="connsiteX1106" fmla="*/ 108812 w 6842126"/>
              <a:gd name="connsiteY1106" fmla="*/ 2636764 h 5130710"/>
              <a:gd name="connsiteX1107" fmla="*/ 109284 w 6842126"/>
              <a:gd name="connsiteY1107" fmla="*/ 2638461 h 5130710"/>
              <a:gd name="connsiteX1108" fmla="*/ 107202 w 6842126"/>
              <a:gd name="connsiteY1108" fmla="*/ 2641390 h 5130710"/>
              <a:gd name="connsiteX1109" fmla="*/ 106846 w 6842126"/>
              <a:gd name="connsiteY1109" fmla="*/ 2640506 h 5130710"/>
              <a:gd name="connsiteX1110" fmla="*/ 108812 w 6842126"/>
              <a:gd name="connsiteY1110" fmla="*/ 2636764 h 5130710"/>
              <a:gd name="connsiteX1111" fmla="*/ 5806405 w 6842126"/>
              <a:gd name="connsiteY1111" fmla="*/ 2636126 h 5130710"/>
              <a:gd name="connsiteX1112" fmla="*/ 5784291 w 6842126"/>
              <a:gd name="connsiteY1112" fmla="*/ 2673911 h 5130710"/>
              <a:gd name="connsiteX1113" fmla="*/ 5780741 w 6842126"/>
              <a:gd name="connsiteY1113" fmla="*/ 2682977 h 5130710"/>
              <a:gd name="connsiteX1114" fmla="*/ 5769693 w 6842126"/>
              <a:gd name="connsiteY1114" fmla="*/ 2725941 h 5130710"/>
              <a:gd name="connsiteX1115" fmla="*/ 5766019 w 6842126"/>
              <a:gd name="connsiteY1115" fmla="*/ 2735987 h 5130710"/>
              <a:gd name="connsiteX1116" fmla="*/ 5777615 w 6842126"/>
              <a:gd name="connsiteY1116" fmla="*/ 2714812 h 5130710"/>
              <a:gd name="connsiteX1117" fmla="*/ 5808177 w 6842126"/>
              <a:gd name="connsiteY1117" fmla="*/ 2647561 h 5130710"/>
              <a:gd name="connsiteX1118" fmla="*/ 115395 w 6842126"/>
              <a:gd name="connsiteY1118" fmla="*/ 2627418 h 5130710"/>
              <a:gd name="connsiteX1119" fmla="*/ 115792 w 6842126"/>
              <a:gd name="connsiteY1119" fmla="*/ 2629385 h 5130710"/>
              <a:gd name="connsiteX1120" fmla="*/ 113674 w 6842126"/>
              <a:gd name="connsiteY1120" fmla="*/ 2632324 h 5130710"/>
              <a:gd name="connsiteX1121" fmla="*/ 113219 w 6842126"/>
              <a:gd name="connsiteY1121" fmla="*/ 2631086 h 5130710"/>
              <a:gd name="connsiteX1122" fmla="*/ 115395 w 6842126"/>
              <a:gd name="connsiteY1122" fmla="*/ 2627418 h 5130710"/>
              <a:gd name="connsiteX1123" fmla="*/ 598036 w 6842126"/>
              <a:gd name="connsiteY1123" fmla="*/ 2624815 h 5130710"/>
              <a:gd name="connsiteX1124" fmla="*/ 594952 w 6842126"/>
              <a:gd name="connsiteY1124" fmla="*/ 2630435 h 5130710"/>
              <a:gd name="connsiteX1125" fmla="*/ 577416 w 6842126"/>
              <a:gd name="connsiteY1125" fmla="*/ 2654568 h 5130710"/>
              <a:gd name="connsiteX1126" fmla="*/ 569855 w 6842126"/>
              <a:gd name="connsiteY1126" fmla="*/ 2667094 h 5130710"/>
              <a:gd name="connsiteX1127" fmla="*/ 569787 w 6842126"/>
              <a:gd name="connsiteY1127" fmla="*/ 2666747 h 5130710"/>
              <a:gd name="connsiteX1128" fmla="*/ 563724 w 6842126"/>
              <a:gd name="connsiteY1128" fmla="*/ 2671771 h 5130710"/>
              <a:gd name="connsiteX1129" fmla="*/ 561494 w 6842126"/>
              <a:gd name="connsiteY1129" fmla="*/ 2673691 h 5130710"/>
              <a:gd name="connsiteX1130" fmla="*/ 563706 w 6842126"/>
              <a:gd name="connsiteY1130" fmla="*/ 2669628 h 5130710"/>
              <a:gd name="connsiteX1131" fmla="*/ 578938 w 6842126"/>
              <a:gd name="connsiteY1131" fmla="*/ 2643586 h 5130710"/>
              <a:gd name="connsiteX1132" fmla="*/ 587462 w 6842126"/>
              <a:gd name="connsiteY1132" fmla="*/ 2635936 h 5130710"/>
              <a:gd name="connsiteX1133" fmla="*/ 560172 w 6842126"/>
              <a:gd name="connsiteY1133" fmla="*/ 2619762 h 5130710"/>
              <a:gd name="connsiteX1134" fmla="*/ 555316 w 6842126"/>
              <a:gd name="connsiteY1134" fmla="*/ 2622499 h 5130710"/>
              <a:gd name="connsiteX1135" fmla="*/ 553801 w 6842126"/>
              <a:gd name="connsiteY1135" fmla="*/ 2625406 h 5130710"/>
              <a:gd name="connsiteX1136" fmla="*/ 552250 w 6842126"/>
              <a:gd name="connsiteY1136" fmla="*/ 2627724 h 5130710"/>
              <a:gd name="connsiteX1137" fmla="*/ 552386 w 6842126"/>
              <a:gd name="connsiteY1137" fmla="*/ 2627621 h 5130710"/>
              <a:gd name="connsiteX1138" fmla="*/ 552910 w 6842126"/>
              <a:gd name="connsiteY1138" fmla="*/ 2627240 h 5130710"/>
              <a:gd name="connsiteX1139" fmla="*/ 92147 w 6842126"/>
              <a:gd name="connsiteY1139" fmla="*/ 2619183 h 5130710"/>
              <a:gd name="connsiteX1140" fmla="*/ 92727 w 6842126"/>
              <a:gd name="connsiteY1140" fmla="*/ 2625463 h 5130710"/>
              <a:gd name="connsiteX1141" fmla="*/ 92147 w 6842126"/>
              <a:gd name="connsiteY1141" fmla="*/ 2619183 h 5130710"/>
              <a:gd name="connsiteX1142" fmla="*/ 5820511 w 6842126"/>
              <a:gd name="connsiteY1142" fmla="*/ 2614937 h 5130710"/>
              <a:gd name="connsiteX1143" fmla="*/ 5819687 w 6842126"/>
              <a:gd name="connsiteY1143" fmla="*/ 2615061 h 5130710"/>
              <a:gd name="connsiteX1144" fmla="*/ 5820719 w 6842126"/>
              <a:gd name="connsiteY1144" fmla="*/ 2626235 h 5130710"/>
              <a:gd name="connsiteX1145" fmla="*/ 5820511 w 6842126"/>
              <a:gd name="connsiteY1145" fmla="*/ 2614937 h 5130710"/>
              <a:gd name="connsiteX1146" fmla="*/ 508119 w 6842126"/>
              <a:gd name="connsiteY1146" fmla="*/ 2602882 h 5130710"/>
              <a:gd name="connsiteX1147" fmla="*/ 505329 w 6842126"/>
              <a:gd name="connsiteY1147" fmla="*/ 2607318 h 5130710"/>
              <a:gd name="connsiteX1148" fmla="*/ 505924 w 6842126"/>
              <a:gd name="connsiteY1148" fmla="*/ 2606541 h 5130710"/>
              <a:gd name="connsiteX1149" fmla="*/ 508330 w 6842126"/>
              <a:gd name="connsiteY1149" fmla="*/ 2602904 h 5130710"/>
              <a:gd name="connsiteX1150" fmla="*/ 480136 w 6842126"/>
              <a:gd name="connsiteY1150" fmla="*/ 2601209 h 5130710"/>
              <a:gd name="connsiteX1151" fmla="*/ 479759 w 6842126"/>
              <a:gd name="connsiteY1151" fmla="*/ 2602350 h 5130710"/>
              <a:gd name="connsiteX1152" fmla="*/ 479405 w 6842126"/>
              <a:gd name="connsiteY1152" fmla="*/ 2603224 h 5130710"/>
              <a:gd name="connsiteX1153" fmla="*/ 478138 w 6842126"/>
              <a:gd name="connsiteY1153" fmla="*/ 2604825 h 5130710"/>
              <a:gd name="connsiteX1154" fmla="*/ 480136 w 6842126"/>
              <a:gd name="connsiteY1154" fmla="*/ 2601209 h 5130710"/>
              <a:gd name="connsiteX1155" fmla="*/ 576867 w 6842126"/>
              <a:gd name="connsiteY1155" fmla="*/ 2600342 h 5130710"/>
              <a:gd name="connsiteX1156" fmla="*/ 577377 w 6842126"/>
              <a:gd name="connsiteY1156" fmla="*/ 2602067 h 5130710"/>
              <a:gd name="connsiteX1157" fmla="*/ 576985 w 6842126"/>
              <a:gd name="connsiteY1157" fmla="*/ 2600738 h 5130710"/>
              <a:gd name="connsiteX1158" fmla="*/ 576867 w 6842126"/>
              <a:gd name="connsiteY1158" fmla="*/ 2600342 h 5130710"/>
              <a:gd name="connsiteX1159" fmla="*/ 564926 w 6842126"/>
              <a:gd name="connsiteY1159" fmla="*/ 2597275 h 5130710"/>
              <a:gd name="connsiteX1160" fmla="*/ 565908 w 6842126"/>
              <a:gd name="connsiteY1160" fmla="*/ 2597524 h 5130710"/>
              <a:gd name="connsiteX1161" fmla="*/ 564264 w 6842126"/>
              <a:gd name="connsiteY1161" fmla="*/ 2600007 h 5130710"/>
              <a:gd name="connsiteX1162" fmla="*/ 561925 w 6842126"/>
              <a:gd name="connsiteY1162" fmla="*/ 2601211 h 5130710"/>
              <a:gd name="connsiteX1163" fmla="*/ 564926 w 6842126"/>
              <a:gd name="connsiteY1163" fmla="*/ 2597275 h 5130710"/>
              <a:gd name="connsiteX1164" fmla="*/ 612220 w 6842126"/>
              <a:gd name="connsiteY1164" fmla="*/ 2595553 h 5130710"/>
              <a:gd name="connsiteX1165" fmla="*/ 610128 w 6842126"/>
              <a:gd name="connsiteY1165" fmla="*/ 2596882 h 5130710"/>
              <a:gd name="connsiteX1166" fmla="*/ 609656 w 6842126"/>
              <a:gd name="connsiteY1166" fmla="*/ 2597357 h 5130710"/>
              <a:gd name="connsiteX1167" fmla="*/ 608659 w 6842126"/>
              <a:gd name="connsiteY1167" fmla="*/ 2598837 h 5130710"/>
              <a:gd name="connsiteX1168" fmla="*/ 609575 w 6842126"/>
              <a:gd name="connsiteY1168" fmla="*/ 2600432 h 5130710"/>
              <a:gd name="connsiteX1169" fmla="*/ 612999 w 6842126"/>
              <a:gd name="connsiteY1169" fmla="*/ 2595865 h 5130710"/>
              <a:gd name="connsiteX1170" fmla="*/ 612220 w 6842126"/>
              <a:gd name="connsiteY1170" fmla="*/ 2595553 h 5130710"/>
              <a:gd name="connsiteX1171" fmla="*/ 151112 w 6842126"/>
              <a:gd name="connsiteY1171" fmla="*/ 2591942 h 5130710"/>
              <a:gd name="connsiteX1172" fmla="*/ 151644 w 6842126"/>
              <a:gd name="connsiteY1172" fmla="*/ 2594034 h 5130710"/>
              <a:gd name="connsiteX1173" fmla="*/ 148376 w 6842126"/>
              <a:gd name="connsiteY1173" fmla="*/ 2598933 h 5130710"/>
              <a:gd name="connsiteX1174" fmla="*/ 148579 w 6842126"/>
              <a:gd name="connsiteY1174" fmla="*/ 2596815 h 5130710"/>
              <a:gd name="connsiteX1175" fmla="*/ 147937 w 6842126"/>
              <a:gd name="connsiteY1175" fmla="*/ 2596367 h 5130710"/>
              <a:gd name="connsiteX1176" fmla="*/ 321334 w 6842126"/>
              <a:gd name="connsiteY1176" fmla="*/ 2582798 h 5130710"/>
              <a:gd name="connsiteX1177" fmla="*/ 309769 w 6842126"/>
              <a:gd name="connsiteY1177" fmla="*/ 2600984 h 5130710"/>
              <a:gd name="connsiteX1178" fmla="*/ 300447 w 6842126"/>
              <a:gd name="connsiteY1178" fmla="*/ 2611077 h 5130710"/>
              <a:gd name="connsiteX1179" fmla="*/ 305437 w 6842126"/>
              <a:gd name="connsiteY1179" fmla="*/ 2602600 h 5130710"/>
              <a:gd name="connsiteX1180" fmla="*/ 601390 w 6842126"/>
              <a:gd name="connsiteY1180" fmla="*/ 2574932 h 5130710"/>
              <a:gd name="connsiteX1181" fmla="*/ 598904 w 6842126"/>
              <a:gd name="connsiteY1181" fmla="*/ 2577196 h 5130710"/>
              <a:gd name="connsiteX1182" fmla="*/ 595987 w 6842126"/>
              <a:gd name="connsiteY1182" fmla="*/ 2579614 h 5130710"/>
              <a:gd name="connsiteX1183" fmla="*/ 593027 w 6842126"/>
              <a:gd name="connsiteY1183" fmla="*/ 2583729 h 5130710"/>
              <a:gd name="connsiteX1184" fmla="*/ 586413 w 6842126"/>
              <a:gd name="connsiteY1184" fmla="*/ 2592808 h 5130710"/>
              <a:gd name="connsiteX1185" fmla="*/ 591359 w 6842126"/>
              <a:gd name="connsiteY1185" fmla="*/ 2587740 h 5130710"/>
              <a:gd name="connsiteX1186" fmla="*/ 599032 w 6842126"/>
              <a:gd name="connsiteY1186" fmla="*/ 2580162 h 5130710"/>
              <a:gd name="connsiteX1187" fmla="*/ 600759 w 6842126"/>
              <a:gd name="connsiteY1187" fmla="*/ 2576222 h 5130710"/>
              <a:gd name="connsiteX1188" fmla="*/ 606521 w 6842126"/>
              <a:gd name="connsiteY1188" fmla="*/ 2564965 h 5130710"/>
              <a:gd name="connsiteX1189" fmla="*/ 600465 w 6842126"/>
              <a:gd name="connsiteY1189" fmla="*/ 2573387 h 5130710"/>
              <a:gd name="connsiteX1190" fmla="*/ 603813 w 6842126"/>
              <a:gd name="connsiteY1190" fmla="*/ 2570080 h 5130710"/>
              <a:gd name="connsiteX1191" fmla="*/ 645655 w 6842126"/>
              <a:gd name="connsiteY1191" fmla="*/ 2562165 h 5130710"/>
              <a:gd name="connsiteX1192" fmla="*/ 644196 w 6842126"/>
              <a:gd name="connsiteY1192" fmla="*/ 2564009 h 5130710"/>
              <a:gd name="connsiteX1193" fmla="*/ 644044 w 6842126"/>
              <a:gd name="connsiteY1193" fmla="*/ 2564528 h 5130710"/>
              <a:gd name="connsiteX1194" fmla="*/ 644349 w 6842126"/>
              <a:gd name="connsiteY1194" fmla="*/ 2564474 h 5130710"/>
              <a:gd name="connsiteX1195" fmla="*/ 646134 w 6842126"/>
              <a:gd name="connsiteY1195" fmla="*/ 2562773 h 5130710"/>
              <a:gd name="connsiteX1196" fmla="*/ 646139 w 6842126"/>
              <a:gd name="connsiteY1196" fmla="*/ 2562244 h 5130710"/>
              <a:gd name="connsiteX1197" fmla="*/ 347401 w 6842126"/>
              <a:gd name="connsiteY1197" fmla="*/ 2548570 h 5130710"/>
              <a:gd name="connsiteX1198" fmla="*/ 343355 w 6842126"/>
              <a:gd name="connsiteY1198" fmla="*/ 2554964 h 5130710"/>
              <a:gd name="connsiteX1199" fmla="*/ 341811 w 6842126"/>
              <a:gd name="connsiteY1199" fmla="*/ 2556193 h 5130710"/>
              <a:gd name="connsiteX1200" fmla="*/ 389498 w 6842126"/>
              <a:gd name="connsiteY1200" fmla="*/ 2541185 h 5130710"/>
              <a:gd name="connsiteX1201" fmla="*/ 376971 w 6842126"/>
              <a:gd name="connsiteY1201" fmla="*/ 2563047 h 5130710"/>
              <a:gd name="connsiteX1202" fmla="*/ 374804 w 6842126"/>
              <a:gd name="connsiteY1202" fmla="*/ 2565093 h 5130710"/>
              <a:gd name="connsiteX1203" fmla="*/ 372073 w 6842126"/>
              <a:gd name="connsiteY1203" fmla="*/ 2567329 h 5130710"/>
              <a:gd name="connsiteX1204" fmla="*/ 377461 w 6842126"/>
              <a:gd name="connsiteY1204" fmla="*/ 2556369 h 5130710"/>
              <a:gd name="connsiteX1205" fmla="*/ 383036 w 6842126"/>
              <a:gd name="connsiteY1205" fmla="*/ 2546127 h 5130710"/>
              <a:gd name="connsiteX1206" fmla="*/ 387572 w 6842126"/>
              <a:gd name="connsiteY1206" fmla="*/ 2542816 h 5130710"/>
              <a:gd name="connsiteX1207" fmla="*/ 5856021 w 6842126"/>
              <a:gd name="connsiteY1207" fmla="*/ 2540646 h 5130710"/>
              <a:gd name="connsiteX1208" fmla="*/ 5857315 w 6842126"/>
              <a:gd name="connsiteY1208" fmla="*/ 2551079 h 5130710"/>
              <a:gd name="connsiteX1209" fmla="*/ 630004 w 6842126"/>
              <a:gd name="connsiteY1209" fmla="*/ 2533654 h 5130710"/>
              <a:gd name="connsiteX1210" fmla="*/ 626016 w 6842126"/>
              <a:gd name="connsiteY1210" fmla="*/ 2537856 h 5130710"/>
              <a:gd name="connsiteX1211" fmla="*/ 625815 w 6842126"/>
              <a:gd name="connsiteY1211" fmla="*/ 2538136 h 5130710"/>
              <a:gd name="connsiteX1212" fmla="*/ 629338 w 6842126"/>
              <a:gd name="connsiteY1212" fmla="*/ 2534591 h 5130710"/>
              <a:gd name="connsiteX1213" fmla="*/ 360266 w 6842126"/>
              <a:gd name="connsiteY1213" fmla="*/ 2531245 h 5130710"/>
              <a:gd name="connsiteX1214" fmla="*/ 355761 w 6842126"/>
              <a:gd name="connsiteY1214" fmla="*/ 2537583 h 5130710"/>
              <a:gd name="connsiteX1215" fmla="*/ 348451 w 6842126"/>
              <a:gd name="connsiteY1215" fmla="*/ 2547142 h 5130710"/>
              <a:gd name="connsiteX1216" fmla="*/ 358306 w 6842126"/>
              <a:gd name="connsiteY1216" fmla="*/ 2533707 h 5130710"/>
              <a:gd name="connsiteX1217" fmla="*/ 5871705 w 6842126"/>
              <a:gd name="connsiteY1217" fmla="*/ 2510457 h 5130710"/>
              <a:gd name="connsiteX1218" fmla="*/ 5868027 w 6842126"/>
              <a:gd name="connsiteY1218" fmla="*/ 2534922 h 5130710"/>
              <a:gd name="connsiteX1219" fmla="*/ 385285 w 6842126"/>
              <a:gd name="connsiteY1219" fmla="*/ 2494621 h 5130710"/>
              <a:gd name="connsiteX1220" fmla="*/ 386011 w 6842126"/>
              <a:gd name="connsiteY1220" fmla="*/ 2500482 h 5130710"/>
              <a:gd name="connsiteX1221" fmla="*/ 387298 w 6842126"/>
              <a:gd name="connsiteY1221" fmla="*/ 2500063 h 5130710"/>
              <a:gd name="connsiteX1222" fmla="*/ 385285 w 6842126"/>
              <a:gd name="connsiteY1222" fmla="*/ 2494621 h 5130710"/>
              <a:gd name="connsiteX1223" fmla="*/ 5887647 w 6842126"/>
              <a:gd name="connsiteY1223" fmla="*/ 2479526 h 5130710"/>
              <a:gd name="connsiteX1224" fmla="*/ 5887851 w 6842126"/>
              <a:gd name="connsiteY1224" fmla="*/ 2495392 h 5130710"/>
              <a:gd name="connsiteX1225" fmla="*/ 5887647 w 6842126"/>
              <a:gd name="connsiteY1225" fmla="*/ 2479526 h 5130710"/>
              <a:gd name="connsiteX1226" fmla="*/ 405657 w 6842126"/>
              <a:gd name="connsiteY1226" fmla="*/ 2470076 h 5130710"/>
              <a:gd name="connsiteX1227" fmla="*/ 406385 w 6842126"/>
              <a:gd name="connsiteY1227" fmla="*/ 2475939 h 5130710"/>
              <a:gd name="connsiteX1228" fmla="*/ 405657 w 6842126"/>
              <a:gd name="connsiteY1228" fmla="*/ 2470076 h 5130710"/>
              <a:gd name="connsiteX1229" fmla="*/ 410942 w 6842126"/>
              <a:gd name="connsiteY1229" fmla="*/ 2463073 h 5130710"/>
              <a:gd name="connsiteX1230" fmla="*/ 411667 w 6842126"/>
              <a:gd name="connsiteY1230" fmla="*/ 2468935 h 5130710"/>
              <a:gd name="connsiteX1231" fmla="*/ 410942 w 6842126"/>
              <a:gd name="connsiteY1231" fmla="*/ 2463073 h 5130710"/>
              <a:gd name="connsiteX1232" fmla="*/ 5909038 w 6842126"/>
              <a:gd name="connsiteY1232" fmla="*/ 2435564 h 5130710"/>
              <a:gd name="connsiteX1233" fmla="*/ 5906933 w 6842126"/>
              <a:gd name="connsiteY1233" fmla="*/ 2455598 h 5130710"/>
              <a:gd name="connsiteX1234" fmla="*/ 5910015 w 6842126"/>
              <a:gd name="connsiteY1234" fmla="*/ 2450638 h 5130710"/>
              <a:gd name="connsiteX1235" fmla="*/ 5909038 w 6842126"/>
              <a:gd name="connsiteY1235" fmla="*/ 2435564 h 5130710"/>
              <a:gd name="connsiteX1236" fmla="*/ 476710 w 6842126"/>
              <a:gd name="connsiteY1236" fmla="*/ 2417127 h 5130710"/>
              <a:gd name="connsiteX1237" fmla="*/ 475253 w 6842126"/>
              <a:gd name="connsiteY1237" fmla="*/ 2418972 h 5130710"/>
              <a:gd name="connsiteX1238" fmla="*/ 475700 w 6842126"/>
              <a:gd name="connsiteY1238" fmla="*/ 2420438 h 5130710"/>
              <a:gd name="connsiteX1239" fmla="*/ 476319 w 6842126"/>
              <a:gd name="connsiteY1239" fmla="*/ 2419927 h 5130710"/>
              <a:gd name="connsiteX1240" fmla="*/ 477749 w 6842126"/>
              <a:gd name="connsiteY1240" fmla="*/ 2417819 h 5130710"/>
              <a:gd name="connsiteX1241" fmla="*/ 5924721 w 6842126"/>
              <a:gd name="connsiteY1241" fmla="*/ 2405374 h 5130710"/>
              <a:gd name="connsiteX1242" fmla="*/ 5924445 w 6842126"/>
              <a:gd name="connsiteY1242" fmla="*/ 2420239 h 5130710"/>
              <a:gd name="connsiteX1243" fmla="*/ 5946944 w 6842126"/>
              <a:gd name="connsiteY1243" fmla="*/ 2356716 h 5130710"/>
              <a:gd name="connsiteX1244" fmla="*/ 5943528 w 6842126"/>
              <a:gd name="connsiteY1244" fmla="*/ 2380446 h 5130710"/>
              <a:gd name="connsiteX1245" fmla="*/ 5960438 w 6842126"/>
              <a:gd name="connsiteY1245" fmla="*/ 2334909 h 5130710"/>
              <a:gd name="connsiteX1246" fmla="*/ 5959487 w 6842126"/>
              <a:gd name="connsiteY1246" fmla="*/ 2335390 h 5130710"/>
              <a:gd name="connsiteX1247" fmla="*/ 5959211 w 6842126"/>
              <a:gd name="connsiteY1247" fmla="*/ 2350256 h 5130710"/>
              <a:gd name="connsiteX1248" fmla="*/ 5960438 w 6842126"/>
              <a:gd name="connsiteY1248" fmla="*/ 2334909 h 5130710"/>
              <a:gd name="connsiteX1249" fmla="*/ 566339 w 6842126"/>
              <a:gd name="connsiteY1249" fmla="*/ 2323889 h 5130710"/>
              <a:gd name="connsiteX1250" fmla="*/ 555577 w 6842126"/>
              <a:gd name="connsiteY1250" fmla="*/ 2339799 h 5130710"/>
              <a:gd name="connsiteX1251" fmla="*/ 554515 w 6842126"/>
              <a:gd name="connsiteY1251" fmla="*/ 2341260 h 5130710"/>
              <a:gd name="connsiteX1252" fmla="*/ 555382 w 6842126"/>
              <a:gd name="connsiteY1252" fmla="*/ 2340266 h 5130710"/>
              <a:gd name="connsiteX1253" fmla="*/ 566354 w 6842126"/>
              <a:gd name="connsiteY1253" fmla="*/ 2324056 h 5130710"/>
              <a:gd name="connsiteX1254" fmla="*/ 248038 w 6842126"/>
              <a:gd name="connsiteY1254" fmla="*/ 2309630 h 5130710"/>
              <a:gd name="connsiteX1255" fmla="*/ 247736 w 6842126"/>
              <a:gd name="connsiteY1255" fmla="*/ 2318398 h 5130710"/>
              <a:gd name="connsiteX1256" fmla="*/ 249681 w 6842126"/>
              <a:gd name="connsiteY1256" fmla="*/ 2316124 h 5130710"/>
              <a:gd name="connsiteX1257" fmla="*/ 248038 w 6842126"/>
              <a:gd name="connsiteY1257" fmla="*/ 2309630 h 5130710"/>
              <a:gd name="connsiteX1258" fmla="*/ 276341 w 6842126"/>
              <a:gd name="connsiteY1258" fmla="*/ 2270615 h 5130710"/>
              <a:gd name="connsiteX1259" fmla="*/ 277067 w 6842126"/>
              <a:gd name="connsiteY1259" fmla="*/ 2276476 h 5130710"/>
              <a:gd name="connsiteX1260" fmla="*/ 278355 w 6842126"/>
              <a:gd name="connsiteY1260" fmla="*/ 2276056 h 5130710"/>
              <a:gd name="connsiteX1261" fmla="*/ 276341 w 6842126"/>
              <a:gd name="connsiteY1261" fmla="*/ 2270615 h 5130710"/>
              <a:gd name="connsiteX1262" fmla="*/ 294223 w 6842126"/>
              <a:gd name="connsiteY1262" fmla="*/ 2245188 h 5130710"/>
              <a:gd name="connsiteX1263" fmla="*/ 294950 w 6842126"/>
              <a:gd name="connsiteY1263" fmla="*/ 2251052 h 5130710"/>
              <a:gd name="connsiteX1264" fmla="*/ 296733 w 6842126"/>
              <a:gd name="connsiteY1264" fmla="*/ 2249230 h 5130710"/>
              <a:gd name="connsiteX1265" fmla="*/ 294223 w 6842126"/>
              <a:gd name="connsiteY1265" fmla="*/ 2245188 h 5130710"/>
              <a:gd name="connsiteX1266" fmla="*/ 539583 w 6842126"/>
              <a:gd name="connsiteY1266" fmla="*/ 2221010 h 5130710"/>
              <a:gd name="connsiteX1267" fmla="*/ 482185 w 6842126"/>
              <a:gd name="connsiteY1267" fmla="*/ 2297696 h 5130710"/>
              <a:gd name="connsiteX1268" fmla="*/ 470995 w 6842126"/>
              <a:gd name="connsiteY1268" fmla="*/ 2311970 h 5130710"/>
              <a:gd name="connsiteX1269" fmla="*/ 447698 w 6842126"/>
              <a:gd name="connsiteY1269" fmla="*/ 2345610 h 5130710"/>
              <a:gd name="connsiteX1270" fmla="*/ 446868 w 6842126"/>
              <a:gd name="connsiteY1270" fmla="*/ 2346768 h 5130710"/>
              <a:gd name="connsiteX1271" fmla="*/ 469636 w 6842126"/>
              <a:gd name="connsiteY1271" fmla="*/ 2321403 h 5130710"/>
              <a:gd name="connsiteX1272" fmla="*/ 478319 w 6842126"/>
              <a:gd name="connsiteY1272" fmla="*/ 2310764 h 5130710"/>
              <a:gd name="connsiteX1273" fmla="*/ 508655 w 6842126"/>
              <a:gd name="connsiteY1273" fmla="*/ 2268953 h 5130710"/>
              <a:gd name="connsiteX1274" fmla="*/ 525871 w 6842126"/>
              <a:gd name="connsiteY1274" fmla="*/ 2244612 h 5130710"/>
              <a:gd name="connsiteX1275" fmla="*/ 5810429 w 6842126"/>
              <a:gd name="connsiteY1275" fmla="*/ 1725256 h 5130710"/>
              <a:gd name="connsiteX1276" fmla="*/ 5755493 w 6842126"/>
              <a:gd name="connsiteY1276" fmla="*/ 1840848 h 5130710"/>
              <a:gd name="connsiteX1277" fmla="*/ 5759412 w 6842126"/>
              <a:gd name="connsiteY1277" fmla="*/ 1851549 h 5130710"/>
              <a:gd name="connsiteX1278" fmla="*/ 5816141 w 6842126"/>
              <a:gd name="connsiteY1278" fmla="*/ 1726844 h 5130710"/>
              <a:gd name="connsiteX1279" fmla="*/ 6277833 w 6842126"/>
              <a:gd name="connsiteY1279" fmla="*/ 1638480 h 5130710"/>
              <a:gd name="connsiteX1280" fmla="*/ 6260042 w 6842126"/>
              <a:gd name="connsiteY1280" fmla="*/ 1688704 h 5130710"/>
              <a:gd name="connsiteX1281" fmla="*/ 6267745 w 6842126"/>
              <a:gd name="connsiteY1281" fmla="*/ 1682808 h 5130710"/>
              <a:gd name="connsiteX1282" fmla="*/ 6277833 w 6842126"/>
              <a:gd name="connsiteY1282" fmla="*/ 1638480 h 5130710"/>
              <a:gd name="connsiteX1283" fmla="*/ 6318177 w 6842126"/>
              <a:gd name="connsiteY1283" fmla="*/ 1531306 h 5130710"/>
              <a:gd name="connsiteX1284" fmla="*/ 6318147 w 6842126"/>
              <a:gd name="connsiteY1284" fmla="*/ 1531365 h 5130710"/>
              <a:gd name="connsiteX1285" fmla="*/ 6318104 w 6842126"/>
              <a:gd name="connsiteY1285" fmla="*/ 1531548 h 5130710"/>
              <a:gd name="connsiteX1286" fmla="*/ 6325165 w 6842126"/>
              <a:gd name="connsiteY1286" fmla="*/ 1528493 h 5130710"/>
              <a:gd name="connsiteX1287" fmla="*/ 6322123 w 6842126"/>
              <a:gd name="connsiteY1287" fmla="*/ 1537468 h 5130710"/>
              <a:gd name="connsiteX1288" fmla="*/ 6313961 w 6842126"/>
              <a:gd name="connsiteY1288" fmla="*/ 1550642 h 5130710"/>
              <a:gd name="connsiteX1289" fmla="*/ 6314109 w 6842126"/>
              <a:gd name="connsiteY1289" fmla="*/ 1547970 h 5130710"/>
              <a:gd name="connsiteX1290" fmla="*/ 6310370 w 6842126"/>
              <a:gd name="connsiteY1290" fmla="*/ 1563342 h 5130710"/>
              <a:gd name="connsiteX1291" fmla="*/ 6309333 w 6842126"/>
              <a:gd name="connsiteY1291" fmla="*/ 1568312 h 5130710"/>
              <a:gd name="connsiteX1292" fmla="*/ 6309897 w 6842126"/>
              <a:gd name="connsiteY1292" fmla="*/ 1569726 h 5130710"/>
              <a:gd name="connsiteX1293" fmla="*/ 6308785 w 6842126"/>
              <a:gd name="connsiteY1293" fmla="*/ 1570936 h 5130710"/>
              <a:gd name="connsiteX1294" fmla="*/ 6304167 w 6842126"/>
              <a:gd name="connsiteY1294" fmla="*/ 1593071 h 5130710"/>
              <a:gd name="connsiteX1295" fmla="*/ 6299517 w 6842126"/>
              <a:gd name="connsiteY1295" fmla="*/ 1605426 h 5130710"/>
              <a:gd name="connsiteX1296" fmla="*/ 6311250 w 6842126"/>
              <a:gd name="connsiteY1296" fmla="*/ 1588917 h 5130710"/>
              <a:gd name="connsiteX1297" fmla="*/ 6323261 w 6842126"/>
              <a:gd name="connsiteY1297" fmla="*/ 1540522 h 5130710"/>
              <a:gd name="connsiteX1298" fmla="*/ 1293610 w 6842126"/>
              <a:gd name="connsiteY1298" fmla="*/ 932608 h 5130710"/>
              <a:gd name="connsiteX1299" fmla="*/ 1291835 w 6842126"/>
              <a:gd name="connsiteY1299" fmla="*/ 936053 h 5130710"/>
              <a:gd name="connsiteX1300" fmla="*/ 1293272 w 6842126"/>
              <a:gd name="connsiteY1300" fmla="*/ 935194 h 5130710"/>
              <a:gd name="connsiteX1301" fmla="*/ 1210769 w 6842126"/>
              <a:gd name="connsiteY1301" fmla="*/ 821081 h 5130710"/>
              <a:gd name="connsiteX1302" fmla="*/ 1210500 w 6842126"/>
              <a:gd name="connsiteY1302" fmla="*/ 821452 h 5130710"/>
              <a:gd name="connsiteX1303" fmla="*/ 1208450 w 6842126"/>
              <a:gd name="connsiteY1303" fmla="*/ 837132 h 5130710"/>
              <a:gd name="connsiteX1304" fmla="*/ 1208469 w 6842126"/>
              <a:gd name="connsiteY1304" fmla="*/ 838431 h 5130710"/>
              <a:gd name="connsiteX1305" fmla="*/ 6593084 w 6842126"/>
              <a:gd name="connsiteY1305" fmla="*/ 737074 h 5130710"/>
              <a:gd name="connsiteX1306" fmla="*/ 6585773 w 6842126"/>
              <a:gd name="connsiteY1306" fmla="*/ 766429 h 5130710"/>
              <a:gd name="connsiteX1307" fmla="*/ 6549888 w 6842126"/>
              <a:gd name="connsiteY1307" fmla="*/ 884439 h 5130710"/>
              <a:gd name="connsiteX1308" fmla="*/ 6460681 w 6842126"/>
              <a:gd name="connsiteY1308" fmla="*/ 1136308 h 5130710"/>
              <a:gd name="connsiteX1309" fmla="*/ 6404946 w 6842126"/>
              <a:gd name="connsiteY1309" fmla="*/ 1307762 h 5130710"/>
              <a:gd name="connsiteX1310" fmla="*/ 6389956 w 6842126"/>
              <a:gd name="connsiteY1310" fmla="*/ 1346122 h 5130710"/>
              <a:gd name="connsiteX1311" fmla="*/ 6379511 w 6842126"/>
              <a:gd name="connsiteY1311" fmla="*/ 1372628 h 5130710"/>
              <a:gd name="connsiteX1312" fmla="*/ 6372040 w 6842126"/>
              <a:gd name="connsiteY1312" fmla="*/ 1393756 h 5130710"/>
              <a:gd name="connsiteX1313" fmla="*/ 6340700 w 6842126"/>
              <a:gd name="connsiteY1313" fmla="*/ 1482925 h 5130710"/>
              <a:gd name="connsiteX1314" fmla="*/ 6340067 w 6842126"/>
              <a:gd name="connsiteY1314" fmla="*/ 1490939 h 5130710"/>
              <a:gd name="connsiteX1315" fmla="*/ 6369568 w 6842126"/>
              <a:gd name="connsiteY1315" fmla="*/ 1424081 h 5130710"/>
              <a:gd name="connsiteX1316" fmla="*/ 6497957 w 6842126"/>
              <a:gd name="connsiteY1316" fmla="*/ 1087999 h 5130710"/>
              <a:gd name="connsiteX1317" fmla="*/ 6515557 w 6842126"/>
              <a:gd name="connsiteY1317" fmla="*/ 1038116 h 5130710"/>
              <a:gd name="connsiteX1318" fmla="*/ 6513091 w 6842126"/>
              <a:gd name="connsiteY1318" fmla="*/ 1042998 h 5130710"/>
              <a:gd name="connsiteX1319" fmla="*/ 6509657 w 6842126"/>
              <a:gd name="connsiteY1319" fmla="*/ 1048037 h 5130710"/>
              <a:gd name="connsiteX1320" fmla="*/ 6510359 w 6842126"/>
              <a:gd name="connsiteY1320" fmla="*/ 1033161 h 5130710"/>
              <a:gd name="connsiteX1321" fmla="*/ 6583107 w 6842126"/>
              <a:gd name="connsiteY1321" fmla="*/ 786616 h 5130710"/>
              <a:gd name="connsiteX1322" fmla="*/ 6122202 w 6842126"/>
              <a:gd name="connsiteY1322" fmla="*/ 731748 h 5130710"/>
              <a:gd name="connsiteX1323" fmla="*/ 6115527 w 6842126"/>
              <a:gd name="connsiteY1323" fmla="*/ 742758 h 5130710"/>
              <a:gd name="connsiteX1324" fmla="*/ 6122202 w 6842126"/>
              <a:gd name="connsiteY1324" fmla="*/ 731748 h 5130710"/>
              <a:gd name="connsiteX1325" fmla="*/ 6659283 w 6842126"/>
              <a:gd name="connsiteY1325" fmla="*/ 707052 h 5130710"/>
              <a:gd name="connsiteX1326" fmla="*/ 6660576 w 6842126"/>
              <a:gd name="connsiteY1326" fmla="*/ 717487 h 5130710"/>
              <a:gd name="connsiteX1327" fmla="*/ 6659283 w 6842126"/>
              <a:gd name="connsiteY1327" fmla="*/ 707052 h 5130710"/>
              <a:gd name="connsiteX1328" fmla="*/ 5134985 w 6842126"/>
              <a:gd name="connsiteY1328" fmla="*/ 697731 h 5130710"/>
              <a:gd name="connsiteX1329" fmla="*/ 5140475 w 6842126"/>
              <a:gd name="connsiteY1329" fmla="*/ 703991 h 5130710"/>
              <a:gd name="connsiteX1330" fmla="*/ 5134985 w 6842126"/>
              <a:gd name="connsiteY1330" fmla="*/ 697731 h 5130710"/>
              <a:gd name="connsiteX1331" fmla="*/ 2669535 w 6842126"/>
              <a:gd name="connsiteY1331" fmla="*/ 692143 h 5130710"/>
              <a:gd name="connsiteX1332" fmla="*/ 2661836 w 6842126"/>
              <a:gd name="connsiteY1332" fmla="*/ 695307 h 5130710"/>
              <a:gd name="connsiteX1333" fmla="*/ 2654550 w 6842126"/>
              <a:gd name="connsiteY1333" fmla="*/ 698438 h 5130710"/>
              <a:gd name="connsiteX1334" fmla="*/ 2661836 w 6842126"/>
              <a:gd name="connsiteY1334" fmla="*/ 695307 h 5130710"/>
              <a:gd name="connsiteX1335" fmla="*/ 2669535 w 6842126"/>
              <a:gd name="connsiteY1335" fmla="*/ 692143 h 5130710"/>
              <a:gd name="connsiteX1336" fmla="*/ 6826359 w 6842126"/>
              <a:gd name="connsiteY1336" fmla="*/ 627404 h 5130710"/>
              <a:gd name="connsiteX1337" fmla="*/ 6826084 w 6842126"/>
              <a:gd name="connsiteY1337" fmla="*/ 642270 h 5130710"/>
              <a:gd name="connsiteX1338" fmla="*/ 6826359 w 6842126"/>
              <a:gd name="connsiteY1338" fmla="*/ 627404 h 5130710"/>
              <a:gd name="connsiteX1339" fmla="*/ 5301341 w 6842126"/>
              <a:gd name="connsiteY1339" fmla="*/ 559156 h 5130710"/>
              <a:gd name="connsiteX1340" fmla="*/ 5300037 w 6842126"/>
              <a:gd name="connsiteY1340" fmla="*/ 562524 h 5130710"/>
              <a:gd name="connsiteX1341" fmla="*/ 5298057 w 6842126"/>
              <a:gd name="connsiteY1341" fmla="*/ 575428 h 5130710"/>
              <a:gd name="connsiteX1342" fmla="*/ 5297231 w 6842126"/>
              <a:gd name="connsiteY1342" fmla="*/ 575493 h 5130710"/>
              <a:gd name="connsiteX1343" fmla="*/ 5296197 w 6842126"/>
              <a:gd name="connsiteY1343" fmla="*/ 575575 h 5130710"/>
              <a:gd name="connsiteX1344" fmla="*/ 5295853 w 6842126"/>
              <a:gd name="connsiteY1344" fmla="*/ 575602 h 5130710"/>
              <a:gd name="connsiteX1345" fmla="*/ 5295579 w 6842126"/>
              <a:gd name="connsiteY1345" fmla="*/ 575624 h 5130710"/>
              <a:gd name="connsiteX1346" fmla="*/ 5296197 w 6842126"/>
              <a:gd name="connsiteY1346" fmla="*/ 575575 h 5130710"/>
              <a:gd name="connsiteX1347" fmla="*/ 5298057 w 6842126"/>
              <a:gd name="connsiteY1347" fmla="*/ 575428 h 5130710"/>
              <a:gd name="connsiteX1348" fmla="*/ 5298182 w 6842126"/>
              <a:gd name="connsiteY1348" fmla="*/ 575288 h 5130710"/>
              <a:gd name="connsiteX1349" fmla="*/ 5199395 w 6842126"/>
              <a:gd name="connsiteY1349" fmla="*/ 537334 h 5130710"/>
              <a:gd name="connsiteX1350" fmla="*/ 5197207 w 6842126"/>
              <a:gd name="connsiteY1350" fmla="*/ 551898 h 5130710"/>
              <a:gd name="connsiteX1351" fmla="*/ 5197843 w 6842126"/>
              <a:gd name="connsiteY1351" fmla="*/ 549763 h 5130710"/>
              <a:gd name="connsiteX1352" fmla="*/ 5199371 w 6842126"/>
              <a:gd name="connsiteY1352" fmla="*/ 537719 h 5130710"/>
              <a:gd name="connsiteX1353" fmla="*/ 5610012 w 6842126"/>
              <a:gd name="connsiteY1353" fmla="*/ 521908 h 5130710"/>
              <a:gd name="connsiteX1354" fmla="*/ 5604595 w 6842126"/>
              <a:gd name="connsiteY1354" fmla="*/ 530841 h 5130710"/>
              <a:gd name="connsiteX1355" fmla="*/ 5610012 w 6842126"/>
              <a:gd name="connsiteY1355" fmla="*/ 521908 h 5130710"/>
              <a:gd name="connsiteX1356" fmla="*/ 5126179 w 6842126"/>
              <a:gd name="connsiteY1356" fmla="*/ 504904 h 5130710"/>
              <a:gd name="connsiteX1357" fmla="*/ 5126097 w 6842126"/>
              <a:gd name="connsiteY1357" fmla="*/ 504933 h 5130710"/>
              <a:gd name="connsiteX1358" fmla="*/ 5126044 w 6842126"/>
              <a:gd name="connsiteY1358" fmla="*/ 504954 h 5130710"/>
              <a:gd name="connsiteX1359" fmla="*/ 5299023 w 6842126"/>
              <a:gd name="connsiteY1359" fmla="*/ 503333 h 5130710"/>
              <a:gd name="connsiteX1360" fmla="*/ 5295788 w 6842126"/>
              <a:gd name="connsiteY1360" fmla="*/ 504460 h 5130710"/>
              <a:gd name="connsiteX1361" fmla="*/ 5295441 w 6842126"/>
              <a:gd name="connsiteY1361" fmla="*/ 504580 h 5130710"/>
              <a:gd name="connsiteX1362" fmla="*/ 5295386 w 6842126"/>
              <a:gd name="connsiteY1362" fmla="*/ 504601 h 5130710"/>
              <a:gd name="connsiteX1363" fmla="*/ 5295788 w 6842126"/>
              <a:gd name="connsiteY1363" fmla="*/ 504460 h 5130710"/>
              <a:gd name="connsiteX1364" fmla="*/ 5296749 w 6842126"/>
              <a:gd name="connsiteY1364" fmla="*/ 504125 h 5130710"/>
              <a:gd name="connsiteX1365" fmla="*/ 5299023 w 6842126"/>
              <a:gd name="connsiteY1365" fmla="*/ 503333 h 5130710"/>
              <a:gd name="connsiteX1366" fmla="*/ 3075861 w 6842126"/>
              <a:gd name="connsiteY1366" fmla="*/ 503216 h 5130710"/>
              <a:gd name="connsiteX1367" fmla="*/ 3071615 w 6842126"/>
              <a:gd name="connsiteY1367" fmla="*/ 511651 h 5130710"/>
              <a:gd name="connsiteX1368" fmla="*/ 3069538 w 6842126"/>
              <a:gd name="connsiteY1368" fmla="*/ 515362 h 5130710"/>
              <a:gd name="connsiteX1369" fmla="*/ 3068123 w 6842126"/>
              <a:gd name="connsiteY1369" fmla="*/ 519483 h 5130710"/>
              <a:gd name="connsiteX1370" fmla="*/ 3068238 w 6842126"/>
              <a:gd name="connsiteY1370" fmla="*/ 519995 h 5130710"/>
              <a:gd name="connsiteX1371" fmla="*/ 3072070 w 6842126"/>
              <a:gd name="connsiteY1371" fmla="*/ 517031 h 5130710"/>
              <a:gd name="connsiteX1372" fmla="*/ 3075594 w 6842126"/>
              <a:gd name="connsiteY1372" fmla="*/ 506681 h 5130710"/>
              <a:gd name="connsiteX1373" fmla="*/ 3075861 w 6842126"/>
              <a:gd name="connsiteY1373" fmla="*/ 503216 h 5130710"/>
              <a:gd name="connsiteX1374" fmla="*/ 3851725 w 6842126"/>
              <a:gd name="connsiteY1374" fmla="*/ 490097 h 5130710"/>
              <a:gd name="connsiteX1375" fmla="*/ 3849860 w 6842126"/>
              <a:gd name="connsiteY1375" fmla="*/ 497753 h 5130710"/>
              <a:gd name="connsiteX1376" fmla="*/ 3849257 w 6842126"/>
              <a:gd name="connsiteY1376" fmla="*/ 501909 h 5130710"/>
              <a:gd name="connsiteX1377" fmla="*/ 3852132 w 6842126"/>
              <a:gd name="connsiteY1377" fmla="*/ 500473 h 5130710"/>
              <a:gd name="connsiteX1378" fmla="*/ 3852922 w 6842126"/>
              <a:gd name="connsiteY1378" fmla="*/ 492424 h 5130710"/>
              <a:gd name="connsiteX1379" fmla="*/ 3087279 w 6842126"/>
              <a:gd name="connsiteY1379" fmla="*/ 485110 h 5130710"/>
              <a:gd name="connsiteX1380" fmla="*/ 3086745 w 6842126"/>
              <a:gd name="connsiteY1380" fmla="*/ 488709 h 5130710"/>
              <a:gd name="connsiteX1381" fmla="*/ 3085731 w 6842126"/>
              <a:gd name="connsiteY1381" fmla="*/ 491492 h 5130710"/>
              <a:gd name="connsiteX1382" fmla="*/ 3088816 w 6842126"/>
              <a:gd name="connsiteY1382" fmla="*/ 492439 h 5130710"/>
              <a:gd name="connsiteX1383" fmla="*/ 3088432 w 6842126"/>
              <a:gd name="connsiteY1383" fmla="*/ 495199 h 5130710"/>
              <a:gd name="connsiteX1384" fmla="*/ 3089082 w 6842126"/>
              <a:gd name="connsiteY1384" fmla="*/ 492322 h 5130710"/>
              <a:gd name="connsiteX1385" fmla="*/ 3088816 w 6842126"/>
              <a:gd name="connsiteY1385" fmla="*/ 492439 h 5130710"/>
              <a:gd name="connsiteX1386" fmla="*/ 4080077 w 6842126"/>
              <a:gd name="connsiteY1386" fmla="*/ 479317 h 5130710"/>
              <a:gd name="connsiteX1387" fmla="*/ 4075241 w 6842126"/>
              <a:gd name="connsiteY1387" fmla="*/ 488930 h 5130710"/>
              <a:gd name="connsiteX1388" fmla="*/ 4072872 w 6842126"/>
              <a:gd name="connsiteY1388" fmla="*/ 493160 h 5130710"/>
              <a:gd name="connsiteX1389" fmla="*/ 4071259 w 6842126"/>
              <a:gd name="connsiteY1389" fmla="*/ 497854 h 5130710"/>
              <a:gd name="connsiteX1390" fmla="*/ 4071391 w 6842126"/>
              <a:gd name="connsiteY1390" fmla="*/ 498438 h 5130710"/>
              <a:gd name="connsiteX1391" fmla="*/ 4075759 w 6842126"/>
              <a:gd name="connsiteY1391" fmla="*/ 495063 h 5130710"/>
              <a:gd name="connsiteX1392" fmla="*/ 4079773 w 6842126"/>
              <a:gd name="connsiteY1392" fmla="*/ 483268 h 5130710"/>
              <a:gd name="connsiteX1393" fmla="*/ 4080077 w 6842126"/>
              <a:gd name="connsiteY1393" fmla="*/ 479317 h 5130710"/>
              <a:gd name="connsiteX1394" fmla="*/ 5210497 w 6842126"/>
              <a:gd name="connsiteY1394" fmla="*/ 475329 h 5130710"/>
              <a:gd name="connsiteX1395" fmla="*/ 5206383 w 6842126"/>
              <a:gd name="connsiteY1395" fmla="*/ 489352 h 5130710"/>
              <a:gd name="connsiteX1396" fmla="*/ 5205175 w 6842126"/>
              <a:gd name="connsiteY1396" fmla="*/ 495000 h 5130710"/>
              <a:gd name="connsiteX1397" fmla="*/ 5204727 w 6842126"/>
              <a:gd name="connsiteY1397" fmla="*/ 498644 h 5130710"/>
              <a:gd name="connsiteX1398" fmla="*/ 5205313 w 6842126"/>
              <a:gd name="connsiteY1398" fmla="*/ 500920 h 5130710"/>
              <a:gd name="connsiteX1399" fmla="*/ 5208101 w 6842126"/>
              <a:gd name="connsiteY1399" fmla="*/ 497840 h 5130710"/>
              <a:gd name="connsiteX1400" fmla="*/ 3499981 w 6842126"/>
              <a:gd name="connsiteY1400" fmla="*/ 473059 h 5130710"/>
              <a:gd name="connsiteX1401" fmla="*/ 3498837 w 6842126"/>
              <a:gd name="connsiteY1401" fmla="*/ 476014 h 5130710"/>
              <a:gd name="connsiteX1402" fmla="*/ 3497099 w 6842126"/>
              <a:gd name="connsiteY1402" fmla="*/ 487337 h 5130710"/>
              <a:gd name="connsiteX1403" fmla="*/ 3495470 w 6842126"/>
              <a:gd name="connsiteY1403" fmla="*/ 487466 h 5130710"/>
              <a:gd name="connsiteX1404" fmla="*/ 3494925 w 6842126"/>
              <a:gd name="connsiteY1404" fmla="*/ 487511 h 5130710"/>
              <a:gd name="connsiteX1405" fmla="*/ 3495166 w 6842126"/>
              <a:gd name="connsiteY1405" fmla="*/ 487492 h 5130710"/>
              <a:gd name="connsiteX1406" fmla="*/ 3495470 w 6842126"/>
              <a:gd name="connsiteY1406" fmla="*/ 487466 h 5130710"/>
              <a:gd name="connsiteX1407" fmla="*/ 3496375 w 6842126"/>
              <a:gd name="connsiteY1407" fmla="*/ 487395 h 5130710"/>
              <a:gd name="connsiteX1408" fmla="*/ 3497099 w 6842126"/>
              <a:gd name="connsiteY1408" fmla="*/ 487337 h 5130710"/>
              <a:gd name="connsiteX1409" fmla="*/ 3497211 w 6842126"/>
              <a:gd name="connsiteY1409" fmla="*/ 487216 h 5130710"/>
              <a:gd name="connsiteX1410" fmla="*/ 2082458 w 6842126"/>
              <a:gd name="connsiteY1410" fmla="*/ 472762 h 5130710"/>
              <a:gd name="connsiteX1411" fmla="*/ 2074756 w 6842126"/>
              <a:gd name="connsiteY1411" fmla="*/ 475927 h 5130710"/>
              <a:gd name="connsiteX1412" fmla="*/ 2082458 w 6842126"/>
              <a:gd name="connsiteY1412" fmla="*/ 472762 h 5130710"/>
              <a:gd name="connsiteX1413" fmla="*/ 2885368 w 6842126"/>
              <a:gd name="connsiteY1413" fmla="*/ 469429 h 5130710"/>
              <a:gd name="connsiteX1414" fmla="*/ 2883605 w 6842126"/>
              <a:gd name="connsiteY1414" fmla="*/ 479300 h 5130710"/>
              <a:gd name="connsiteX1415" fmla="*/ 2883279 w 6842126"/>
              <a:gd name="connsiteY1415" fmla="*/ 481637 h 5130710"/>
              <a:gd name="connsiteX1416" fmla="*/ 2883193 w 6842126"/>
              <a:gd name="connsiteY1416" fmla="*/ 483116 h 5130710"/>
              <a:gd name="connsiteX1417" fmla="*/ 2885137 w 6842126"/>
              <a:gd name="connsiteY1417" fmla="*/ 479677 h 5130710"/>
              <a:gd name="connsiteX1418" fmla="*/ 3021267 w 6842126"/>
              <a:gd name="connsiteY1418" fmla="*/ 461243 h 5130710"/>
              <a:gd name="connsiteX1419" fmla="*/ 3020832 w 6842126"/>
              <a:gd name="connsiteY1419" fmla="*/ 462502 h 5130710"/>
              <a:gd name="connsiteX1420" fmla="*/ 3019315 w 6842126"/>
              <a:gd name="connsiteY1420" fmla="*/ 469583 h 5130710"/>
              <a:gd name="connsiteX1421" fmla="*/ 3019702 w 6842126"/>
              <a:gd name="connsiteY1421" fmla="*/ 468853 h 5130710"/>
              <a:gd name="connsiteX1422" fmla="*/ 4093089 w 6842126"/>
              <a:gd name="connsiteY1422" fmla="*/ 458683 h 5130710"/>
              <a:gd name="connsiteX1423" fmla="*/ 4092482 w 6842126"/>
              <a:gd name="connsiteY1423" fmla="*/ 462785 h 5130710"/>
              <a:gd name="connsiteX1424" fmla="*/ 4091326 w 6842126"/>
              <a:gd name="connsiteY1424" fmla="*/ 465955 h 5130710"/>
              <a:gd name="connsiteX1425" fmla="*/ 4094841 w 6842126"/>
              <a:gd name="connsiteY1425" fmla="*/ 467036 h 5130710"/>
              <a:gd name="connsiteX1426" fmla="*/ 4094403 w 6842126"/>
              <a:gd name="connsiteY1426" fmla="*/ 470181 h 5130710"/>
              <a:gd name="connsiteX1427" fmla="*/ 4095143 w 6842126"/>
              <a:gd name="connsiteY1427" fmla="*/ 466903 h 5130710"/>
              <a:gd name="connsiteX1428" fmla="*/ 4094841 w 6842126"/>
              <a:gd name="connsiteY1428" fmla="*/ 467036 h 5130710"/>
              <a:gd name="connsiteX1429" fmla="*/ 3737243 w 6842126"/>
              <a:gd name="connsiteY1429" fmla="*/ 456303 h 5130710"/>
              <a:gd name="connsiteX1430" fmla="*/ 3737802 w 6842126"/>
              <a:gd name="connsiteY1430" fmla="*/ 457395 h 5130710"/>
              <a:gd name="connsiteX1431" fmla="*/ 3737992 w 6842126"/>
              <a:gd name="connsiteY1431" fmla="*/ 457767 h 5130710"/>
              <a:gd name="connsiteX1432" fmla="*/ 3094135 w 6842126"/>
              <a:gd name="connsiteY1432" fmla="*/ 454708 h 5130710"/>
              <a:gd name="connsiteX1433" fmla="*/ 3089647 w 6842126"/>
              <a:gd name="connsiteY1433" fmla="*/ 469150 h 5130710"/>
              <a:gd name="connsiteX1434" fmla="*/ 3087443 w 6842126"/>
              <a:gd name="connsiteY1434" fmla="*/ 484000 h 5130710"/>
              <a:gd name="connsiteX1435" fmla="*/ 3090443 w 6842126"/>
              <a:gd name="connsiteY1435" fmla="*/ 486298 h 5130710"/>
              <a:gd name="connsiteX1436" fmla="*/ 3091028 w 6842126"/>
              <a:gd name="connsiteY1436" fmla="*/ 483716 h 5130710"/>
              <a:gd name="connsiteX1437" fmla="*/ 3094135 w 6842126"/>
              <a:gd name="connsiteY1437" fmla="*/ 454708 h 5130710"/>
              <a:gd name="connsiteX1438" fmla="*/ 3410522 w 6842126"/>
              <a:gd name="connsiteY1438" fmla="*/ 453909 h 5130710"/>
              <a:gd name="connsiteX1439" fmla="*/ 3408601 w 6842126"/>
              <a:gd name="connsiteY1439" fmla="*/ 466688 h 5130710"/>
              <a:gd name="connsiteX1440" fmla="*/ 3409161 w 6842126"/>
              <a:gd name="connsiteY1440" fmla="*/ 464817 h 5130710"/>
              <a:gd name="connsiteX1441" fmla="*/ 3410501 w 6842126"/>
              <a:gd name="connsiteY1441" fmla="*/ 454248 h 5130710"/>
              <a:gd name="connsiteX1442" fmla="*/ 5118803 w 6842126"/>
              <a:gd name="connsiteY1442" fmla="*/ 447099 h 5130710"/>
              <a:gd name="connsiteX1443" fmla="*/ 5118238 w 6842126"/>
              <a:gd name="connsiteY1443" fmla="*/ 448032 h 5130710"/>
              <a:gd name="connsiteX1444" fmla="*/ 5107277 w 6842126"/>
              <a:gd name="connsiteY1444" fmla="*/ 476414 h 5130710"/>
              <a:gd name="connsiteX1445" fmla="*/ 5111255 w 6842126"/>
              <a:gd name="connsiteY1445" fmla="*/ 472265 h 5130710"/>
              <a:gd name="connsiteX1446" fmla="*/ 5116071 w 6842126"/>
              <a:gd name="connsiteY1446" fmla="*/ 462698 h 5130710"/>
              <a:gd name="connsiteX1447" fmla="*/ 4888601 w 6842126"/>
              <a:gd name="connsiteY1447" fmla="*/ 446074 h 5130710"/>
              <a:gd name="connsiteX1448" fmla="*/ 4881309 w 6842126"/>
              <a:gd name="connsiteY1448" fmla="*/ 466042 h 5130710"/>
              <a:gd name="connsiteX1449" fmla="*/ 4875003 w 6842126"/>
              <a:gd name="connsiteY1449" fmla="*/ 490108 h 5130710"/>
              <a:gd name="connsiteX1450" fmla="*/ 4874178 w 6842126"/>
              <a:gd name="connsiteY1450" fmla="*/ 490174 h 5130710"/>
              <a:gd name="connsiteX1451" fmla="*/ 4874083 w 6842126"/>
              <a:gd name="connsiteY1451" fmla="*/ 490183 h 5130710"/>
              <a:gd name="connsiteX1452" fmla="*/ 4875003 w 6842126"/>
              <a:gd name="connsiteY1452" fmla="*/ 490108 h 5130710"/>
              <a:gd name="connsiteX1453" fmla="*/ 4883353 w 6842126"/>
              <a:gd name="connsiteY1453" fmla="*/ 480895 h 5130710"/>
              <a:gd name="connsiteX1454" fmla="*/ 4884211 w 6842126"/>
              <a:gd name="connsiteY1454" fmla="*/ 478109 h 5130710"/>
              <a:gd name="connsiteX1455" fmla="*/ 4886513 w 6842126"/>
              <a:gd name="connsiteY1455" fmla="*/ 457772 h 5130710"/>
              <a:gd name="connsiteX1456" fmla="*/ 3862997 w 6842126"/>
              <a:gd name="connsiteY1456" fmla="*/ 440815 h 5130710"/>
              <a:gd name="connsiteX1457" fmla="*/ 3860974 w 6842126"/>
              <a:gd name="connsiteY1457" fmla="*/ 452144 h 5130710"/>
              <a:gd name="connsiteX1458" fmla="*/ 3859490 w 6842126"/>
              <a:gd name="connsiteY1458" fmla="*/ 458232 h 5130710"/>
              <a:gd name="connsiteX1459" fmla="*/ 3862732 w 6842126"/>
              <a:gd name="connsiteY1459" fmla="*/ 452493 h 5130710"/>
              <a:gd name="connsiteX1460" fmla="*/ 3095995 w 6842126"/>
              <a:gd name="connsiteY1460" fmla="*/ 436704 h 5130710"/>
              <a:gd name="connsiteX1461" fmla="*/ 3093320 w 6842126"/>
              <a:gd name="connsiteY1461" fmla="*/ 438208 h 5130710"/>
              <a:gd name="connsiteX1462" fmla="*/ 3095831 w 6842126"/>
              <a:gd name="connsiteY1462" fmla="*/ 438776 h 5130710"/>
              <a:gd name="connsiteX1463" fmla="*/ 3097577 w 6842126"/>
              <a:gd name="connsiteY1463" fmla="*/ 436886 h 5130710"/>
              <a:gd name="connsiteX1464" fmla="*/ 3095995 w 6842126"/>
              <a:gd name="connsiteY1464" fmla="*/ 436704 h 5130710"/>
              <a:gd name="connsiteX1465" fmla="*/ 5228850 w 6842126"/>
              <a:gd name="connsiteY1465" fmla="*/ 435853 h 5130710"/>
              <a:gd name="connsiteX1466" fmla="*/ 5228859 w 6842126"/>
              <a:gd name="connsiteY1466" fmla="*/ 435981 h 5130710"/>
              <a:gd name="connsiteX1467" fmla="*/ 5228820 w 6842126"/>
              <a:gd name="connsiteY1467" fmla="*/ 436084 h 5130710"/>
              <a:gd name="connsiteX1468" fmla="*/ 6817825 w 6842126"/>
              <a:gd name="connsiteY1468" fmla="*/ 434408 h 5130710"/>
              <a:gd name="connsiteX1469" fmla="*/ 6828178 w 6842126"/>
              <a:gd name="connsiteY1469" fmla="*/ 462623 h 5130710"/>
              <a:gd name="connsiteX1470" fmla="*/ 6840921 w 6842126"/>
              <a:gd name="connsiteY1470" fmla="*/ 457163 h 5130710"/>
              <a:gd name="connsiteX1471" fmla="*/ 6840647 w 6842126"/>
              <a:gd name="connsiteY1471" fmla="*/ 472029 h 5130710"/>
              <a:gd name="connsiteX1472" fmla="*/ 6817218 w 6842126"/>
              <a:gd name="connsiteY1472" fmla="*/ 639130 h 5130710"/>
              <a:gd name="connsiteX1473" fmla="*/ 6816069 w 6842126"/>
              <a:gd name="connsiteY1473" fmla="*/ 701069 h 5130710"/>
              <a:gd name="connsiteX1474" fmla="*/ 6719157 w 6842126"/>
              <a:gd name="connsiteY1474" fmla="*/ 1047468 h 5130710"/>
              <a:gd name="connsiteX1475" fmla="*/ 6617369 w 6842126"/>
              <a:gd name="connsiteY1475" fmla="*/ 1348769 h 5130710"/>
              <a:gd name="connsiteX1476" fmla="*/ 6515475 w 6842126"/>
              <a:gd name="connsiteY1476" fmla="*/ 1613189 h 5130710"/>
              <a:gd name="connsiteX1477" fmla="*/ 6414283 w 6842126"/>
              <a:gd name="connsiteY1477" fmla="*/ 1852388 h 5130710"/>
              <a:gd name="connsiteX1478" fmla="*/ 6405336 w 6842126"/>
              <a:gd name="connsiteY1478" fmla="*/ 1868737 h 5130710"/>
              <a:gd name="connsiteX1479" fmla="*/ 6294588 w 6842126"/>
              <a:gd name="connsiteY1479" fmla="*/ 2075027 h 5130710"/>
              <a:gd name="connsiteX1480" fmla="*/ 6066153 w 6842126"/>
              <a:gd name="connsiteY1480" fmla="*/ 2490526 h 5130710"/>
              <a:gd name="connsiteX1481" fmla="*/ 5848407 w 6842126"/>
              <a:gd name="connsiteY1481" fmla="*/ 2855148 h 5130710"/>
              <a:gd name="connsiteX1482" fmla="*/ 5846962 w 6842126"/>
              <a:gd name="connsiteY1482" fmla="*/ 2872140 h 5130710"/>
              <a:gd name="connsiteX1483" fmla="*/ 5902605 w 6842126"/>
              <a:gd name="connsiteY1483" fmla="*/ 2780319 h 5130710"/>
              <a:gd name="connsiteX1484" fmla="*/ 5985250 w 6842126"/>
              <a:gd name="connsiteY1484" fmla="*/ 2657441 h 5130710"/>
              <a:gd name="connsiteX1485" fmla="*/ 6122214 w 6842126"/>
              <a:gd name="connsiteY1485" fmla="*/ 2409274 h 5130710"/>
              <a:gd name="connsiteX1486" fmla="*/ 6283237 w 6842126"/>
              <a:gd name="connsiteY1486" fmla="*/ 2132343 h 5130710"/>
              <a:gd name="connsiteX1487" fmla="*/ 6305633 w 6842126"/>
              <a:gd name="connsiteY1487" fmla="*/ 2092718 h 5130710"/>
              <a:gd name="connsiteX1488" fmla="*/ 6286489 w 6842126"/>
              <a:gd name="connsiteY1488" fmla="*/ 2134769 h 5130710"/>
              <a:gd name="connsiteX1489" fmla="*/ 6225735 w 6842126"/>
              <a:gd name="connsiteY1489" fmla="*/ 2260653 h 5130710"/>
              <a:gd name="connsiteX1490" fmla="*/ 6123539 w 6842126"/>
              <a:gd name="connsiteY1490" fmla="*/ 2442742 h 5130710"/>
              <a:gd name="connsiteX1491" fmla="*/ 5804819 w 6842126"/>
              <a:gd name="connsiteY1491" fmla="*/ 2957430 h 5130710"/>
              <a:gd name="connsiteX1492" fmla="*/ 5652869 w 6842126"/>
              <a:gd name="connsiteY1492" fmla="*/ 3219243 h 5130710"/>
              <a:gd name="connsiteX1493" fmla="*/ 5193098 w 6842126"/>
              <a:gd name="connsiteY1493" fmla="*/ 3852060 h 5130710"/>
              <a:gd name="connsiteX1494" fmla="*/ 5152117 w 6842126"/>
              <a:gd name="connsiteY1494" fmla="*/ 3895519 h 5130710"/>
              <a:gd name="connsiteX1495" fmla="*/ 5318031 w 6842126"/>
              <a:gd name="connsiteY1495" fmla="*/ 3643580 h 5130710"/>
              <a:gd name="connsiteX1496" fmla="*/ 5499515 w 6842126"/>
              <a:gd name="connsiteY1496" fmla="*/ 3357046 h 5130710"/>
              <a:gd name="connsiteX1497" fmla="*/ 6078097 w 6842126"/>
              <a:gd name="connsiteY1497" fmla="*/ 2289284 h 5130710"/>
              <a:gd name="connsiteX1498" fmla="*/ 6260478 w 6842126"/>
              <a:gd name="connsiteY1498" fmla="*/ 1905821 h 5130710"/>
              <a:gd name="connsiteX1499" fmla="*/ 6376065 w 6842126"/>
              <a:gd name="connsiteY1499" fmla="*/ 1621732 h 5130710"/>
              <a:gd name="connsiteX1500" fmla="*/ 6462894 w 6842126"/>
              <a:gd name="connsiteY1500" fmla="*/ 1384502 h 5130710"/>
              <a:gd name="connsiteX1501" fmla="*/ 6483560 w 6842126"/>
              <a:gd name="connsiteY1501" fmla="*/ 1314488 h 5130710"/>
              <a:gd name="connsiteX1502" fmla="*/ 6482129 w 6842126"/>
              <a:gd name="connsiteY1502" fmla="*/ 1315102 h 5130710"/>
              <a:gd name="connsiteX1503" fmla="*/ 6480574 w 6842126"/>
              <a:gd name="connsiteY1503" fmla="*/ 1312730 h 5130710"/>
              <a:gd name="connsiteX1504" fmla="*/ 6483957 w 6842126"/>
              <a:gd name="connsiteY1504" fmla="*/ 1313141 h 5130710"/>
              <a:gd name="connsiteX1505" fmla="*/ 6497399 w 6842126"/>
              <a:gd name="connsiteY1505" fmla="*/ 1267602 h 5130710"/>
              <a:gd name="connsiteX1506" fmla="*/ 6530965 w 6842126"/>
              <a:gd name="connsiteY1506" fmla="*/ 1156214 h 5130710"/>
              <a:gd name="connsiteX1507" fmla="*/ 6632990 w 6842126"/>
              <a:gd name="connsiteY1507" fmla="*/ 868153 h 5130710"/>
              <a:gd name="connsiteX1508" fmla="*/ 6673320 w 6842126"/>
              <a:gd name="connsiteY1508" fmla="*/ 712025 h 5130710"/>
              <a:gd name="connsiteX1509" fmla="*/ 6697725 w 6842126"/>
              <a:gd name="connsiteY1509" fmla="*/ 612601 h 5130710"/>
              <a:gd name="connsiteX1510" fmla="*/ 6726413 w 6842126"/>
              <a:gd name="connsiteY1510" fmla="*/ 576211 h 5130710"/>
              <a:gd name="connsiteX1511" fmla="*/ 6739768 w 6842126"/>
              <a:gd name="connsiteY1511" fmla="*/ 524413 h 5130710"/>
              <a:gd name="connsiteX1512" fmla="*/ 6789197 w 6842126"/>
              <a:gd name="connsiteY1512" fmla="*/ 572678 h 5130710"/>
              <a:gd name="connsiteX1513" fmla="*/ 6803091 w 6842126"/>
              <a:gd name="connsiteY1513" fmla="*/ 505277 h 5130710"/>
              <a:gd name="connsiteX1514" fmla="*/ 6811812 w 6842126"/>
              <a:gd name="connsiteY1514" fmla="*/ 436045 h 5130710"/>
              <a:gd name="connsiteX1515" fmla="*/ 6817825 w 6842126"/>
              <a:gd name="connsiteY1515" fmla="*/ 434408 h 5130710"/>
              <a:gd name="connsiteX1516" fmla="*/ 4017864 w 6842126"/>
              <a:gd name="connsiteY1516" fmla="*/ 431487 h 5130710"/>
              <a:gd name="connsiteX1517" fmla="*/ 4017368 w 6842126"/>
              <a:gd name="connsiteY1517" fmla="*/ 432922 h 5130710"/>
              <a:gd name="connsiteX1518" fmla="*/ 4015639 w 6842126"/>
              <a:gd name="connsiteY1518" fmla="*/ 440989 h 5130710"/>
              <a:gd name="connsiteX1519" fmla="*/ 4016079 w 6842126"/>
              <a:gd name="connsiteY1519" fmla="*/ 440160 h 5130710"/>
              <a:gd name="connsiteX1520" fmla="*/ 6510727 w 6842126"/>
              <a:gd name="connsiteY1520" fmla="*/ 425855 h 5130710"/>
              <a:gd name="connsiteX1521" fmla="*/ 6511579 w 6842126"/>
              <a:gd name="connsiteY1521" fmla="*/ 427523 h 5130710"/>
              <a:gd name="connsiteX1522" fmla="*/ 6511361 w 6842126"/>
              <a:gd name="connsiteY1522" fmla="*/ 427100 h 5130710"/>
              <a:gd name="connsiteX1523" fmla="*/ 6510727 w 6842126"/>
              <a:gd name="connsiteY1523" fmla="*/ 425855 h 5130710"/>
              <a:gd name="connsiteX1524" fmla="*/ 3347248 w 6842126"/>
              <a:gd name="connsiteY1524" fmla="*/ 425098 h 5130710"/>
              <a:gd name="connsiteX1525" fmla="*/ 3346203 w 6842126"/>
              <a:gd name="connsiteY1525" fmla="*/ 425476 h 5130710"/>
              <a:gd name="connsiteX1526" fmla="*/ 3346156 w 6842126"/>
              <a:gd name="connsiteY1526" fmla="*/ 425495 h 5130710"/>
              <a:gd name="connsiteX1527" fmla="*/ 3347247 w 6842126"/>
              <a:gd name="connsiteY1527" fmla="*/ 425099 h 5130710"/>
              <a:gd name="connsiteX1528" fmla="*/ 3497947 w 6842126"/>
              <a:gd name="connsiteY1528" fmla="*/ 424073 h 5130710"/>
              <a:gd name="connsiteX1529" fmla="*/ 3495951 w 6842126"/>
              <a:gd name="connsiteY1529" fmla="*/ 424769 h 5130710"/>
              <a:gd name="connsiteX1530" fmla="*/ 3495109 w 6842126"/>
              <a:gd name="connsiteY1530" fmla="*/ 425063 h 5130710"/>
              <a:gd name="connsiteX1531" fmla="*/ 3494805 w 6842126"/>
              <a:gd name="connsiteY1531" fmla="*/ 425168 h 5130710"/>
              <a:gd name="connsiteX1532" fmla="*/ 3494756 w 6842126"/>
              <a:gd name="connsiteY1532" fmla="*/ 425185 h 5130710"/>
              <a:gd name="connsiteX1533" fmla="*/ 3495109 w 6842126"/>
              <a:gd name="connsiteY1533" fmla="*/ 425063 h 5130710"/>
              <a:gd name="connsiteX1534" fmla="*/ 4100904 w 6842126"/>
              <a:gd name="connsiteY1534" fmla="*/ 424038 h 5130710"/>
              <a:gd name="connsiteX1535" fmla="*/ 4095787 w 6842126"/>
              <a:gd name="connsiteY1535" fmla="*/ 440496 h 5130710"/>
              <a:gd name="connsiteX1536" fmla="*/ 4093277 w 6842126"/>
              <a:gd name="connsiteY1536" fmla="*/ 457420 h 5130710"/>
              <a:gd name="connsiteX1537" fmla="*/ 4096697 w 6842126"/>
              <a:gd name="connsiteY1537" fmla="*/ 460039 h 5130710"/>
              <a:gd name="connsiteX1538" fmla="*/ 4097360 w 6842126"/>
              <a:gd name="connsiteY1538" fmla="*/ 457094 h 5130710"/>
              <a:gd name="connsiteX1539" fmla="*/ 4100904 w 6842126"/>
              <a:gd name="connsiteY1539" fmla="*/ 424038 h 5130710"/>
              <a:gd name="connsiteX1540" fmla="*/ 3756593 w 6842126"/>
              <a:gd name="connsiteY1540" fmla="*/ 423112 h 5130710"/>
              <a:gd name="connsiteX1541" fmla="*/ 3756089 w 6842126"/>
              <a:gd name="connsiteY1541" fmla="*/ 424287 h 5130710"/>
              <a:gd name="connsiteX1542" fmla="*/ 3756103 w 6842126"/>
              <a:gd name="connsiteY1542" fmla="*/ 425592 h 5130710"/>
              <a:gd name="connsiteX1543" fmla="*/ 4872611 w 6842126"/>
              <a:gd name="connsiteY1543" fmla="*/ 419183 h 5130710"/>
              <a:gd name="connsiteX1544" fmla="*/ 4872329 w 6842126"/>
              <a:gd name="connsiteY1544" fmla="*/ 419282 h 5130710"/>
              <a:gd name="connsiteX1545" fmla="*/ 4872389 w 6842126"/>
              <a:gd name="connsiteY1545" fmla="*/ 419261 h 5130710"/>
              <a:gd name="connsiteX1546" fmla="*/ 5028470 w 6842126"/>
              <a:gd name="connsiteY1546" fmla="*/ 417492 h 5130710"/>
              <a:gd name="connsiteX1547" fmla="*/ 5024367 w 6842126"/>
              <a:gd name="connsiteY1547" fmla="*/ 428862 h 5130710"/>
              <a:gd name="connsiteX1548" fmla="*/ 5023886 w 6842126"/>
              <a:gd name="connsiteY1548" fmla="*/ 437983 h 5130710"/>
              <a:gd name="connsiteX1549" fmla="*/ 5024464 w 6842126"/>
              <a:gd name="connsiteY1549" fmla="*/ 439393 h 5130710"/>
              <a:gd name="connsiteX1550" fmla="*/ 5025955 w 6842126"/>
              <a:gd name="connsiteY1550" fmla="*/ 438012 h 5130710"/>
              <a:gd name="connsiteX1551" fmla="*/ 5188838 w 6842126"/>
              <a:gd name="connsiteY1551" fmla="*/ 410675 h 5130710"/>
              <a:gd name="connsiteX1552" fmla="*/ 5190613 w 6842126"/>
              <a:gd name="connsiteY1552" fmla="*/ 415942 h 5130710"/>
              <a:gd name="connsiteX1553" fmla="*/ 5186589 w 6842126"/>
              <a:gd name="connsiteY1553" fmla="*/ 424928 h 5130710"/>
              <a:gd name="connsiteX1554" fmla="*/ 5437063 w 6842126"/>
              <a:gd name="connsiteY1554" fmla="*/ 405276 h 5130710"/>
              <a:gd name="connsiteX1555" fmla="*/ 5424661 w 6842126"/>
              <a:gd name="connsiteY1555" fmla="*/ 440027 h 5130710"/>
              <a:gd name="connsiteX1556" fmla="*/ 5424037 w 6842126"/>
              <a:gd name="connsiteY1556" fmla="*/ 442368 h 5130710"/>
              <a:gd name="connsiteX1557" fmla="*/ 5426946 w 6842126"/>
              <a:gd name="connsiteY1557" fmla="*/ 441798 h 5130710"/>
              <a:gd name="connsiteX1558" fmla="*/ 5429990 w 6842126"/>
              <a:gd name="connsiteY1558" fmla="*/ 441127 h 5130710"/>
              <a:gd name="connsiteX1559" fmla="*/ 4103023 w 6842126"/>
              <a:gd name="connsiteY1559" fmla="*/ 403524 h 5130710"/>
              <a:gd name="connsiteX1560" fmla="*/ 4099977 w 6842126"/>
              <a:gd name="connsiteY1560" fmla="*/ 405235 h 5130710"/>
              <a:gd name="connsiteX1561" fmla="*/ 4102833 w 6842126"/>
              <a:gd name="connsiteY1561" fmla="*/ 405883 h 5130710"/>
              <a:gd name="connsiteX1562" fmla="*/ 4104824 w 6842126"/>
              <a:gd name="connsiteY1562" fmla="*/ 403730 h 5130710"/>
              <a:gd name="connsiteX1563" fmla="*/ 4103023 w 6842126"/>
              <a:gd name="connsiteY1563" fmla="*/ 403524 h 5130710"/>
              <a:gd name="connsiteX1564" fmla="*/ 3420266 w 6842126"/>
              <a:gd name="connsiteY1564" fmla="*/ 399500 h 5130710"/>
              <a:gd name="connsiteX1565" fmla="*/ 3416654 w 6842126"/>
              <a:gd name="connsiteY1565" fmla="*/ 411804 h 5130710"/>
              <a:gd name="connsiteX1566" fmla="*/ 3415594 w 6842126"/>
              <a:gd name="connsiteY1566" fmla="*/ 416760 h 5130710"/>
              <a:gd name="connsiteX1567" fmla="*/ 3415201 w 6842126"/>
              <a:gd name="connsiteY1567" fmla="*/ 419958 h 5130710"/>
              <a:gd name="connsiteX1568" fmla="*/ 3415716 w 6842126"/>
              <a:gd name="connsiteY1568" fmla="*/ 421956 h 5130710"/>
              <a:gd name="connsiteX1569" fmla="*/ 3418163 w 6842126"/>
              <a:gd name="connsiteY1569" fmla="*/ 419253 h 5130710"/>
              <a:gd name="connsiteX1570" fmla="*/ 5041698 w 6842126"/>
              <a:gd name="connsiteY1570" fmla="*/ 396357 h 5130710"/>
              <a:gd name="connsiteX1571" fmla="*/ 5040957 w 6842126"/>
              <a:gd name="connsiteY1571" fmla="*/ 398658 h 5130710"/>
              <a:gd name="connsiteX1572" fmla="*/ 5040431 w 6842126"/>
              <a:gd name="connsiteY1572" fmla="*/ 398198 h 5130710"/>
              <a:gd name="connsiteX1573" fmla="*/ 5041698 w 6842126"/>
              <a:gd name="connsiteY1573" fmla="*/ 396357 h 5130710"/>
              <a:gd name="connsiteX1574" fmla="*/ 5268441 w 6842126"/>
              <a:gd name="connsiteY1574" fmla="*/ 392441 h 5130710"/>
              <a:gd name="connsiteX1575" fmla="*/ 5268593 w 6842126"/>
              <a:gd name="connsiteY1575" fmla="*/ 392701 h 5130710"/>
              <a:gd name="connsiteX1576" fmla="*/ 5268200 w 6842126"/>
              <a:gd name="connsiteY1576" fmla="*/ 394412 h 5130710"/>
              <a:gd name="connsiteX1577" fmla="*/ 4389343 w 6842126"/>
              <a:gd name="connsiteY1577" fmla="*/ 390297 h 5130710"/>
              <a:gd name="connsiteX1578" fmla="*/ 4388153 w 6842126"/>
              <a:gd name="connsiteY1578" fmla="*/ 390728 h 5130710"/>
              <a:gd name="connsiteX1579" fmla="*/ 4388101 w 6842126"/>
              <a:gd name="connsiteY1579" fmla="*/ 390747 h 5130710"/>
              <a:gd name="connsiteX1580" fmla="*/ 5143519 w 6842126"/>
              <a:gd name="connsiteY1580" fmla="*/ 380678 h 5130710"/>
              <a:gd name="connsiteX1581" fmla="*/ 5136534 w 6842126"/>
              <a:gd name="connsiteY1581" fmla="*/ 398939 h 5130710"/>
              <a:gd name="connsiteX1582" fmla="*/ 5128187 w 6842126"/>
              <a:gd name="connsiteY1582" fmla="*/ 420939 h 5130710"/>
              <a:gd name="connsiteX1583" fmla="*/ 5127179 w 6842126"/>
              <a:gd name="connsiteY1583" fmla="*/ 429488 h 5130710"/>
              <a:gd name="connsiteX1584" fmla="*/ 5132401 w 6842126"/>
              <a:gd name="connsiteY1584" fmla="*/ 412576 h 5130710"/>
              <a:gd name="connsiteX1585" fmla="*/ 5139763 w 6842126"/>
              <a:gd name="connsiteY1585" fmla="*/ 391714 h 5130710"/>
              <a:gd name="connsiteX1586" fmla="*/ 5142967 w 6842126"/>
              <a:gd name="connsiteY1586" fmla="*/ 384964 h 5130710"/>
              <a:gd name="connsiteX1587" fmla="*/ 3095355 w 6842126"/>
              <a:gd name="connsiteY1587" fmla="*/ 378168 h 5130710"/>
              <a:gd name="connsiteX1588" fmla="*/ 3092919 w 6842126"/>
              <a:gd name="connsiteY1588" fmla="*/ 379102 h 5130710"/>
              <a:gd name="connsiteX1589" fmla="*/ 3091973 w 6842126"/>
              <a:gd name="connsiteY1589" fmla="*/ 382987 h 5130710"/>
              <a:gd name="connsiteX1590" fmla="*/ 3094373 w 6842126"/>
              <a:gd name="connsiteY1590" fmla="*/ 383784 h 5130710"/>
              <a:gd name="connsiteX1591" fmla="*/ 3095272 w 6842126"/>
              <a:gd name="connsiteY1591" fmla="*/ 381193 h 5130710"/>
              <a:gd name="connsiteX1592" fmla="*/ 3095355 w 6842126"/>
              <a:gd name="connsiteY1592" fmla="*/ 378168 h 5130710"/>
              <a:gd name="connsiteX1593" fmla="*/ 3339802 w 6842126"/>
              <a:gd name="connsiteY1593" fmla="*/ 374728 h 5130710"/>
              <a:gd name="connsiteX1594" fmla="*/ 3339304 w 6842126"/>
              <a:gd name="connsiteY1594" fmla="*/ 375545 h 5130710"/>
              <a:gd name="connsiteX1595" fmla="*/ 3329688 w 6842126"/>
              <a:gd name="connsiteY1595" fmla="*/ 400452 h 5130710"/>
              <a:gd name="connsiteX1596" fmla="*/ 3333178 w 6842126"/>
              <a:gd name="connsiteY1596" fmla="*/ 396810 h 5130710"/>
              <a:gd name="connsiteX1597" fmla="*/ 3337405 w 6842126"/>
              <a:gd name="connsiteY1597" fmla="*/ 388415 h 5130710"/>
              <a:gd name="connsiteX1598" fmla="*/ 3476791 w 6842126"/>
              <a:gd name="connsiteY1598" fmla="*/ 369441 h 5130710"/>
              <a:gd name="connsiteX1599" fmla="*/ 3473699 w 6842126"/>
              <a:gd name="connsiteY1599" fmla="*/ 369878 h 5130710"/>
              <a:gd name="connsiteX1600" fmla="*/ 3472753 w 6842126"/>
              <a:gd name="connsiteY1600" fmla="*/ 372765 h 5130710"/>
              <a:gd name="connsiteX1601" fmla="*/ 3472610 w 6842126"/>
              <a:gd name="connsiteY1601" fmla="*/ 373893 h 5130710"/>
              <a:gd name="connsiteX1602" fmla="*/ 3473018 w 6842126"/>
              <a:gd name="connsiteY1602" fmla="*/ 378091 h 5130710"/>
              <a:gd name="connsiteX1603" fmla="*/ 3474249 w 6842126"/>
              <a:gd name="connsiteY1603" fmla="*/ 378810 h 5130710"/>
              <a:gd name="connsiteX1604" fmla="*/ 3476791 w 6842126"/>
              <a:gd name="connsiteY1604" fmla="*/ 369441 h 5130710"/>
              <a:gd name="connsiteX1605" fmla="*/ 5053208 w 6842126"/>
              <a:gd name="connsiteY1605" fmla="*/ 367560 h 5130710"/>
              <a:gd name="connsiteX1606" fmla="*/ 5050419 w 6842126"/>
              <a:gd name="connsiteY1606" fmla="*/ 375968 h 5130710"/>
              <a:gd name="connsiteX1607" fmla="*/ 5048175 w 6842126"/>
              <a:gd name="connsiteY1607" fmla="*/ 384775 h 5130710"/>
              <a:gd name="connsiteX1608" fmla="*/ 5052406 w 6842126"/>
              <a:gd name="connsiteY1608" fmla="*/ 371318 h 5130710"/>
              <a:gd name="connsiteX1609" fmla="*/ 4472553 w 6842126"/>
              <a:gd name="connsiteY1609" fmla="*/ 361124 h 5130710"/>
              <a:gd name="connsiteX1610" fmla="*/ 4468437 w 6842126"/>
              <a:gd name="connsiteY1610" fmla="*/ 375148 h 5130710"/>
              <a:gd name="connsiteX1611" fmla="*/ 4467229 w 6842126"/>
              <a:gd name="connsiteY1611" fmla="*/ 380796 h 5130710"/>
              <a:gd name="connsiteX1612" fmla="*/ 4466782 w 6842126"/>
              <a:gd name="connsiteY1612" fmla="*/ 384439 h 5130710"/>
              <a:gd name="connsiteX1613" fmla="*/ 4467369 w 6842126"/>
              <a:gd name="connsiteY1613" fmla="*/ 386715 h 5130710"/>
              <a:gd name="connsiteX1614" fmla="*/ 4469766 w 6842126"/>
              <a:gd name="connsiteY1614" fmla="*/ 384066 h 5130710"/>
              <a:gd name="connsiteX1615" fmla="*/ 4470232 w 6842126"/>
              <a:gd name="connsiteY1615" fmla="*/ 382923 h 5130710"/>
              <a:gd name="connsiteX1616" fmla="*/ 4638929 w 6842126"/>
              <a:gd name="connsiteY1616" fmla="*/ 357014 h 5130710"/>
              <a:gd name="connsiteX1617" fmla="*/ 4634043 w 6842126"/>
              <a:gd name="connsiteY1617" fmla="*/ 369040 h 5130710"/>
              <a:gd name="connsiteX1618" fmla="*/ 4628661 w 6842126"/>
              <a:gd name="connsiteY1618" fmla="*/ 385255 h 5130710"/>
              <a:gd name="connsiteX1619" fmla="*/ 4627655 w 6842126"/>
              <a:gd name="connsiteY1619" fmla="*/ 388159 h 5130710"/>
              <a:gd name="connsiteX1620" fmla="*/ 4627319 w 6842126"/>
              <a:gd name="connsiteY1620" fmla="*/ 390839 h 5130710"/>
              <a:gd name="connsiteX1621" fmla="*/ 4634097 w 6842126"/>
              <a:gd name="connsiteY1621" fmla="*/ 390492 h 5130710"/>
              <a:gd name="connsiteX1622" fmla="*/ 6628999 w 6842126"/>
              <a:gd name="connsiteY1622" fmla="*/ 356182 h 5130710"/>
              <a:gd name="connsiteX1623" fmla="*/ 6628027 w 6842126"/>
              <a:gd name="connsiteY1623" fmla="*/ 366218 h 5130710"/>
              <a:gd name="connsiteX1624" fmla="*/ 6625907 w 6842126"/>
              <a:gd name="connsiteY1624" fmla="*/ 369487 h 5130710"/>
              <a:gd name="connsiteX1625" fmla="*/ 3126709 w 6842126"/>
              <a:gd name="connsiteY1625" fmla="*/ 349203 h 5130710"/>
              <a:gd name="connsiteX1626" fmla="*/ 3124565 w 6842126"/>
              <a:gd name="connsiteY1626" fmla="*/ 349952 h 5130710"/>
              <a:gd name="connsiteX1627" fmla="*/ 3123518 w 6842126"/>
              <a:gd name="connsiteY1627" fmla="*/ 350316 h 5130710"/>
              <a:gd name="connsiteX1628" fmla="*/ 3123567 w 6842126"/>
              <a:gd name="connsiteY1628" fmla="*/ 350299 h 5130710"/>
              <a:gd name="connsiteX1629" fmla="*/ 3124565 w 6842126"/>
              <a:gd name="connsiteY1629" fmla="*/ 349952 h 5130710"/>
              <a:gd name="connsiteX1630" fmla="*/ 3124715 w 6842126"/>
              <a:gd name="connsiteY1630" fmla="*/ 349901 h 5130710"/>
              <a:gd name="connsiteX1631" fmla="*/ 3126709 w 6842126"/>
              <a:gd name="connsiteY1631" fmla="*/ 349203 h 5130710"/>
              <a:gd name="connsiteX1632" fmla="*/ 3260531 w 6842126"/>
              <a:gd name="connsiteY1632" fmla="*/ 348747 h 5130710"/>
              <a:gd name="connsiteX1633" fmla="*/ 3256930 w 6842126"/>
              <a:gd name="connsiteY1633" fmla="*/ 358723 h 5130710"/>
              <a:gd name="connsiteX1634" fmla="*/ 3256417 w 6842126"/>
              <a:gd name="connsiteY1634" fmla="*/ 368522 h 5130710"/>
              <a:gd name="connsiteX1635" fmla="*/ 3258326 w 6842126"/>
              <a:gd name="connsiteY1635" fmla="*/ 366753 h 5130710"/>
              <a:gd name="connsiteX1636" fmla="*/ 2481118 w 6842126"/>
              <a:gd name="connsiteY1636" fmla="*/ 346265 h 5130710"/>
              <a:gd name="connsiteX1637" fmla="*/ 2480209 w 6842126"/>
              <a:gd name="connsiteY1637" fmla="*/ 348613 h 5130710"/>
              <a:gd name="connsiteX1638" fmla="*/ 2478828 w 6842126"/>
              <a:gd name="connsiteY1638" fmla="*/ 357609 h 5130710"/>
              <a:gd name="connsiteX1639" fmla="*/ 2477534 w 6842126"/>
              <a:gd name="connsiteY1639" fmla="*/ 357711 h 5130710"/>
              <a:gd name="connsiteX1640" fmla="*/ 2477292 w 6842126"/>
              <a:gd name="connsiteY1640" fmla="*/ 357730 h 5130710"/>
              <a:gd name="connsiteX1641" fmla="*/ 2477100 w 6842126"/>
              <a:gd name="connsiteY1641" fmla="*/ 357745 h 5130710"/>
              <a:gd name="connsiteX1642" fmla="*/ 2477534 w 6842126"/>
              <a:gd name="connsiteY1642" fmla="*/ 357711 h 5130710"/>
              <a:gd name="connsiteX1643" fmla="*/ 2478252 w 6842126"/>
              <a:gd name="connsiteY1643" fmla="*/ 357655 h 5130710"/>
              <a:gd name="connsiteX1644" fmla="*/ 2478828 w 6842126"/>
              <a:gd name="connsiteY1644" fmla="*/ 357609 h 5130710"/>
              <a:gd name="connsiteX1645" fmla="*/ 2478915 w 6842126"/>
              <a:gd name="connsiteY1645" fmla="*/ 357513 h 5130710"/>
              <a:gd name="connsiteX1646" fmla="*/ 4904413 w 6842126"/>
              <a:gd name="connsiteY1646" fmla="*/ 338433 h 5130710"/>
              <a:gd name="connsiteX1647" fmla="*/ 4905364 w 6842126"/>
              <a:gd name="connsiteY1647" fmla="*/ 343439 h 5130710"/>
              <a:gd name="connsiteX1648" fmla="*/ 4903528 w 6842126"/>
              <a:gd name="connsiteY1648" fmla="*/ 348918 h 5130710"/>
              <a:gd name="connsiteX1649" fmla="*/ 4901976 w 6842126"/>
              <a:gd name="connsiteY1649" fmla="*/ 347710 h 5130710"/>
              <a:gd name="connsiteX1650" fmla="*/ 4904413 w 6842126"/>
              <a:gd name="connsiteY1650" fmla="*/ 338433 h 5130710"/>
              <a:gd name="connsiteX1651" fmla="*/ 6581365 w 6842126"/>
              <a:gd name="connsiteY1651" fmla="*/ 338431 h 5130710"/>
              <a:gd name="connsiteX1652" fmla="*/ 6582317 w 6842126"/>
              <a:gd name="connsiteY1652" fmla="*/ 343438 h 5130710"/>
              <a:gd name="connsiteX1653" fmla="*/ 6580479 w 6842126"/>
              <a:gd name="connsiteY1653" fmla="*/ 348917 h 5130710"/>
              <a:gd name="connsiteX1654" fmla="*/ 6578929 w 6842126"/>
              <a:gd name="connsiteY1654" fmla="*/ 347709 h 5130710"/>
              <a:gd name="connsiteX1655" fmla="*/ 6581365 w 6842126"/>
              <a:gd name="connsiteY1655" fmla="*/ 338431 h 5130710"/>
              <a:gd name="connsiteX1656" fmla="*/ 4102293 w 6842126"/>
              <a:gd name="connsiteY1656" fmla="*/ 336817 h 5130710"/>
              <a:gd name="connsiteX1657" fmla="*/ 4099519 w 6842126"/>
              <a:gd name="connsiteY1657" fmla="*/ 337881 h 5130710"/>
              <a:gd name="connsiteX1658" fmla="*/ 4098438 w 6842126"/>
              <a:gd name="connsiteY1658" fmla="*/ 342307 h 5130710"/>
              <a:gd name="connsiteX1659" fmla="*/ 4101175 w 6842126"/>
              <a:gd name="connsiteY1659" fmla="*/ 343215 h 5130710"/>
              <a:gd name="connsiteX1660" fmla="*/ 4102199 w 6842126"/>
              <a:gd name="connsiteY1660" fmla="*/ 340264 h 5130710"/>
              <a:gd name="connsiteX1661" fmla="*/ 4102293 w 6842126"/>
              <a:gd name="connsiteY1661" fmla="*/ 336817 h 5130710"/>
              <a:gd name="connsiteX1662" fmla="*/ 4969999 w 6842126"/>
              <a:gd name="connsiteY1662" fmla="*/ 336275 h 5130710"/>
              <a:gd name="connsiteX1663" fmla="*/ 4966301 w 6842126"/>
              <a:gd name="connsiteY1663" fmla="*/ 348541 h 5130710"/>
              <a:gd name="connsiteX1664" fmla="*/ 4960899 w 6842126"/>
              <a:gd name="connsiteY1664" fmla="*/ 368474 h 5130710"/>
              <a:gd name="connsiteX1665" fmla="*/ 4957994 w 6842126"/>
              <a:gd name="connsiteY1665" fmla="*/ 375621 h 5130710"/>
              <a:gd name="connsiteX1666" fmla="*/ 4957557 w 6842126"/>
              <a:gd name="connsiteY1666" fmla="*/ 379206 h 5130710"/>
              <a:gd name="connsiteX1667" fmla="*/ 4956666 w 6842126"/>
              <a:gd name="connsiteY1667" fmla="*/ 393630 h 5130710"/>
              <a:gd name="connsiteX1668" fmla="*/ 4959003 w 6842126"/>
              <a:gd name="connsiteY1668" fmla="*/ 400186 h 5130710"/>
              <a:gd name="connsiteX1669" fmla="*/ 4959108 w 6842126"/>
              <a:gd name="connsiteY1669" fmla="*/ 399954 h 5130710"/>
              <a:gd name="connsiteX1670" fmla="*/ 4961749 w 6842126"/>
              <a:gd name="connsiteY1670" fmla="*/ 394427 h 5130710"/>
              <a:gd name="connsiteX1671" fmla="*/ 4964645 w 6842126"/>
              <a:gd name="connsiteY1671" fmla="*/ 377007 h 5130710"/>
              <a:gd name="connsiteX1672" fmla="*/ 2669610 w 6842126"/>
              <a:gd name="connsiteY1672" fmla="*/ 332953 h 5130710"/>
              <a:gd name="connsiteX1673" fmla="*/ 2670053 w 6842126"/>
              <a:gd name="connsiteY1673" fmla="*/ 333820 h 5130710"/>
              <a:gd name="connsiteX1674" fmla="*/ 2670203 w 6842126"/>
              <a:gd name="connsiteY1674" fmla="*/ 334116 h 5130710"/>
              <a:gd name="connsiteX1675" fmla="*/ 4380859 w 6842126"/>
              <a:gd name="connsiteY1675" fmla="*/ 332895 h 5130710"/>
              <a:gd name="connsiteX1676" fmla="*/ 4380293 w 6842126"/>
              <a:gd name="connsiteY1676" fmla="*/ 333827 h 5130710"/>
              <a:gd name="connsiteX1677" fmla="*/ 4369333 w 6842126"/>
              <a:gd name="connsiteY1677" fmla="*/ 362210 h 5130710"/>
              <a:gd name="connsiteX1678" fmla="*/ 4373309 w 6842126"/>
              <a:gd name="connsiteY1678" fmla="*/ 358059 h 5130710"/>
              <a:gd name="connsiteX1679" fmla="*/ 4378128 w 6842126"/>
              <a:gd name="connsiteY1679" fmla="*/ 348494 h 5130710"/>
              <a:gd name="connsiteX1680" fmla="*/ 2410047 w 6842126"/>
              <a:gd name="connsiteY1680" fmla="*/ 331051 h 5130710"/>
              <a:gd name="connsiteX1681" fmla="*/ 2408519 w 6842126"/>
              <a:gd name="connsiteY1681" fmla="*/ 341203 h 5130710"/>
              <a:gd name="connsiteX1682" fmla="*/ 2408965 w 6842126"/>
              <a:gd name="connsiteY1682" fmla="*/ 339717 h 5130710"/>
              <a:gd name="connsiteX1683" fmla="*/ 2410029 w 6842126"/>
              <a:gd name="connsiteY1683" fmla="*/ 331321 h 5130710"/>
              <a:gd name="connsiteX1684" fmla="*/ 3272141 w 6842126"/>
              <a:gd name="connsiteY1684" fmla="*/ 330199 h 5130710"/>
              <a:gd name="connsiteX1685" fmla="*/ 3271490 w 6842126"/>
              <a:gd name="connsiteY1685" fmla="*/ 332219 h 5130710"/>
              <a:gd name="connsiteX1686" fmla="*/ 3271030 w 6842126"/>
              <a:gd name="connsiteY1686" fmla="*/ 331817 h 5130710"/>
              <a:gd name="connsiteX1687" fmla="*/ 3272141 w 6842126"/>
              <a:gd name="connsiteY1687" fmla="*/ 330199 h 5130710"/>
              <a:gd name="connsiteX1688" fmla="*/ 6599849 w 6842126"/>
              <a:gd name="connsiteY1688" fmla="*/ 330060 h 5130710"/>
              <a:gd name="connsiteX1689" fmla="*/ 6587331 w 6842126"/>
              <a:gd name="connsiteY1689" fmla="*/ 390745 h 5130710"/>
              <a:gd name="connsiteX1690" fmla="*/ 6595487 w 6842126"/>
              <a:gd name="connsiteY1690" fmla="*/ 339409 h 5130710"/>
              <a:gd name="connsiteX1691" fmla="*/ 6599273 w 6842126"/>
              <a:gd name="connsiteY1691" fmla="*/ 330324 h 5130710"/>
              <a:gd name="connsiteX1692" fmla="*/ 4536971 w 6842126"/>
              <a:gd name="connsiteY1692" fmla="*/ 326870 h 5130710"/>
              <a:gd name="connsiteX1693" fmla="*/ 4533443 w 6842126"/>
              <a:gd name="connsiteY1693" fmla="*/ 327369 h 5130710"/>
              <a:gd name="connsiteX1694" fmla="*/ 4532369 w 6842126"/>
              <a:gd name="connsiteY1694" fmla="*/ 330658 h 5130710"/>
              <a:gd name="connsiteX1695" fmla="*/ 4532203 w 6842126"/>
              <a:gd name="connsiteY1695" fmla="*/ 331944 h 5130710"/>
              <a:gd name="connsiteX1696" fmla="*/ 4532668 w 6842126"/>
              <a:gd name="connsiteY1696" fmla="*/ 336728 h 5130710"/>
              <a:gd name="connsiteX1697" fmla="*/ 4534073 w 6842126"/>
              <a:gd name="connsiteY1697" fmla="*/ 337546 h 5130710"/>
              <a:gd name="connsiteX1698" fmla="*/ 4536971 w 6842126"/>
              <a:gd name="connsiteY1698" fmla="*/ 326870 h 5130710"/>
              <a:gd name="connsiteX1699" fmla="*/ 2322349 w 6842126"/>
              <a:gd name="connsiteY1699" fmla="*/ 323331 h 5130710"/>
              <a:gd name="connsiteX1700" fmla="*/ 2323226 w 6842126"/>
              <a:gd name="connsiteY1700" fmla="*/ 333740 h 5130710"/>
              <a:gd name="connsiteX1701" fmla="*/ 2322349 w 6842126"/>
              <a:gd name="connsiteY1701" fmla="*/ 323331 h 5130710"/>
              <a:gd name="connsiteX1702" fmla="*/ 3361491 w 6842126"/>
              <a:gd name="connsiteY1702" fmla="*/ 316440 h 5130710"/>
              <a:gd name="connsiteX1703" fmla="*/ 3355360 w 6842126"/>
              <a:gd name="connsiteY1703" fmla="*/ 332465 h 5130710"/>
              <a:gd name="connsiteX1704" fmla="*/ 3348038 w 6842126"/>
              <a:gd name="connsiteY1704" fmla="*/ 351771 h 5130710"/>
              <a:gd name="connsiteX1705" fmla="*/ 3347153 w 6842126"/>
              <a:gd name="connsiteY1705" fmla="*/ 359272 h 5130710"/>
              <a:gd name="connsiteX1706" fmla="*/ 3351733 w 6842126"/>
              <a:gd name="connsiteY1706" fmla="*/ 344431 h 5130710"/>
              <a:gd name="connsiteX1707" fmla="*/ 3358194 w 6842126"/>
              <a:gd name="connsiteY1707" fmla="*/ 326126 h 5130710"/>
              <a:gd name="connsiteX1708" fmla="*/ 3361006 w 6842126"/>
              <a:gd name="connsiteY1708" fmla="*/ 320201 h 5130710"/>
              <a:gd name="connsiteX1709" fmla="*/ 6626995 w 6842126"/>
              <a:gd name="connsiteY1709" fmla="*/ 313886 h 5130710"/>
              <a:gd name="connsiteX1710" fmla="*/ 6609707 w 6842126"/>
              <a:gd name="connsiteY1710" fmla="*/ 408470 h 5130710"/>
              <a:gd name="connsiteX1711" fmla="*/ 6607286 w 6842126"/>
              <a:gd name="connsiteY1711" fmla="*/ 418554 h 5130710"/>
              <a:gd name="connsiteX1712" fmla="*/ 6609071 w 6842126"/>
              <a:gd name="connsiteY1712" fmla="*/ 402098 h 5130710"/>
              <a:gd name="connsiteX1713" fmla="*/ 6610303 w 6842126"/>
              <a:gd name="connsiteY1713" fmla="*/ 390808 h 5130710"/>
              <a:gd name="connsiteX1714" fmla="*/ 6617857 w 6842126"/>
              <a:gd name="connsiteY1714" fmla="*/ 321495 h 5130710"/>
              <a:gd name="connsiteX1715" fmla="*/ 4618644 w 6842126"/>
              <a:gd name="connsiteY1715" fmla="*/ 311038 h 5130710"/>
              <a:gd name="connsiteX1716" fmla="*/ 4617905 w 6842126"/>
              <a:gd name="connsiteY1716" fmla="*/ 313339 h 5130710"/>
              <a:gd name="connsiteX1717" fmla="*/ 4617377 w 6842126"/>
              <a:gd name="connsiteY1717" fmla="*/ 312882 h 5130710"/>
              <a:gd name="connsiteX1718" fmla="*/ 4618644 w 6842126"/>
              <a:gd name="connsiteY1718" fmla="*/ 311038 h 5130710"/>
              <a:gd name="connsiteX1719" fmla="*/ 2479500 w 6842126"/>
              <a:gd name="connsiteY1719" fmla="*/ 307348 h 5130710"/>
              <a:gd name="connsiteX1720" fmla="*/ 2477916 w 6842126"/>
              <a:gd name="connsiteY1720" fmla="*/ 307900 h 5130710"/>
              <a:gd name="connsiteX1721" fmla="*/ 2477247 w 6842126"/>
              <a:gd name="connsiteY1721" fmla="*/ 308134 h 5130710"/>
              <a:gd name="connsiteX1722" fmla="*/ 2477005 w 6842126"/>
              <a:gd name="connsiteY1722" fmla="*/ 308217 h 5130710"/>
              <a:gd name="connsiteX1723" fmla="*/ 2476965 w 6842126"/>
              <a:gd name="connsiteY1723" fmla="*/ 308231 h 5130710"/>
              <a:gd name="connsiteX1724" fmla="*/ 2477247 w 6842126"/>
              <a:gd name="connsiteY1724" fmla="*/ 308134 h 5130710"/>
              <a:gd name="connsiteX1725" fmla="*/ 3282241 w 6842126"/>
              <a:gd name="connsiteY1725" fmla="*/ 304929 h 5130710"/>
              <a:gd name="connsiteX1726" fmla="*/ 3279793 w 6842126"/>
              <a:gd name="connsiteY1726" fmla="*/ 312307 h 5130710"/>
              <a:gd name="connsiteX1727" fmla="*/ 3277823 w 6842126"/>
              <a:gd name="connsiteY1727" fmla="*/ 320034 h 5130710"/>
              <a:gd name="connsiteX1728" fmla="*/ 3281537 w 6842126"/>
              <a:gd name="connsiteY1728" fmla="*/ 308227 h 5130710"/>
              <a:gd name="connsiteX1729" fmla="*/ 3427992 w 6842126"/>
              <a:gd name="connsiteY1729" fmla="*/ 304718 h 5130710"/>
              <a:gd name="connsiteX1730" fmla="*/ 3428827 w 6842126"/>
              <a:gd name="connsiteY1730" fmla="*/ 309112 h 5130710"/>
              <a:gd name="connsiteX1731" fmla="*/ 3427216 w 6842126"/>
              <a:gd name="connsiteY1731" fmla="*/ 313920 h 5130710"/>
              <a:gd name="connsiteX1732" fmla="*/ 3425855 w 6842126"/>
              <a:gd name="connsiteY1732" fmla="*/ 312859 h 5130710"/>
              <a:gd name="connsiteX1733" fmla="*/ 3427992 w 6842126"/>
              <a:gd name="connsiteY1733" fmla="*/ 304718 h 5130710"/>
              <a:gd name="connsiteX1734" fmla="*/ 4138023 w 6842126"/>
              <a:gd name="connsiteY1734" fmla="*/ 303810 h 5130710"/>
              <a:gd name="connsiteX1735" fmla="*/ 4135750 w 6842126"/>
              <a:gd name="connsiteY1735" fmla="*/ 304602 h 5130710"/>
              <a:gd name="connsiteX1736" fmla="*/ 4135582 w 6842126"/>
              <a:gd name="connsiteY1736" fmla="*/ 304661 h 5130710"/>
              <a:gd name="connsiteX1737" fmla="*/ 4134443 w 6842126"/>
              <a:gd name="connsiteY1737" fmla="*/ 305056 h 5130710"/>
              <a:gd name="connsiteX1738" fmla="*/ 4134386 w 6842126"/>
              <a:gd name="connsiteY1738" fmla="*/ 305077 h 5130710"/>
              <a:gd name="connsiteX1739" fmla="*/ 4135582 w 6842126"/>
              <a:gd name="connsiteY1739" fmla="*/ 304661 h 5130710"/>
              <a:gd name="connsiteX1740" fmla="*/ 4290524 w 6842126"/>
              <a:gd name="connsiteY1740" fmla="*/ 303289 h 5130710"/>
              <a:gd name="connsiteX1741" fmla="*/ 4286421 w 6842126"/>
              <a:gd name="connsiteY1741" fmla="*/ 314656 h 5130710"/>
              <a:gd name="connsiteX1742" fmla="*/ 4285833 w 6842126"/>
              <a:gd name="connsiteY1742" fmla="*/ 325825 h 5130710"/>
              <a:gd name="connsiteX1743" fmla="*/ 4288011 w 6842126"/>
              <a:gd name="connsiteY1743" fmla="*/ 323809 h 5130710"/>
              <a:gd name="connsiteX1744" fmla="*/ 6652061 w 6842126"/>
              <a:gd name="connsiteY1744" fmla="*/ 297397 h 5130710"/>
              <a:gd name="connsiteX1745" fmla="*/ 6650294 w 6842126"/>
              <a:gd name="connsiteY1745" fmla="*/ 317455 h 5130710"/>
              <a:gd name="connsiteX1746" fmla="*/ 6647593 w 6842126"/>
              <a:gd name="connsiteY1746" fmla="*/ 331381 h 5130710"/>
              <a:gd name="connsiteX1747" fmla="*/ 2417787 w 6842126"/>
              <a:gd name="connsiteY1747" fmla="*/ 287825 h 5130710"/>
              <a:gd name="connsiteX1748" fmla="*/ 2414917 w 6842126"/>
              <a:gd name="connsiteY1748" fmla="*/ 297602 h 5130710"/>
              <a:gd name="connsiteX1749" fmla="*/ 2414076 w 6842126"/>
              <a:gd name="connsiteY1749" fmla="*/ 301538 h 5130710"/>
              <a:gd name="connsiteX1750" fmla="*/ 2413763 w 6842126"/>
              <a:gd name="connsiteY1750" fmla="*/ 304078 h 5130710"/>
              <a:gd name="connsiteX1751" fmla="*/ 2414173 w 6842126"/>
              <a:gd name="connsiteY1751" fmla="*/ 305667 h 5130710"/>
              <a:gd name="connsiteX1752" fmla="*/ 2416115 w 6842126"/>
              <a:gd name="connsiteY1752" fmla="*/ 303519 h 5130710"/>
              <a:gd name="connsiteX1753" fmla="*/ 3009493 w 6842126"/>
              <a:gd name="connsiteY1753" fmla="*/ 284729 h 5130710"/>
              <a:gd name="connsiteX1754" fmla="*/ 3012415 w 6842126"/>
              <a:gd name="connsiteY1754" fmla="*/ 288361 h 5130710"/>
              <a:gd name="connsiteX1755" fmla="*/ 3009434 w 6842126"/>
              <a:gd name="connsiteY1755" fmla="*/ 289151 h 5130710"/>
              <a:gd name="connsiteX1756" fmla="*/ 3009493 w 6842126"/>
              <a:gd name="connsiteY1756" fmla="*/ 284729 h 5130710"/>
              <a:gd name="connsiteX1757" fmla="*/ 1770284 w 6842126"/>
              <a:gd name="connsiteY1757" fmla="*/ 283368 h 5130710"/>
              <a:gd name="connsiteX1758" fmla="*/ 1771364 w 6842126"/>
              <a:gd name="connsiteY1758" fmla="*/ 296199 h 5130710"/>
              <a:gd name="connsiteX1759" fmla="*/ 1770284 w 6842126"/>
              <a:gd name="connsiteY1759" fmla="*/ 283368 h 5130710"/>
              <a:gd name="connsiteX1760" fmla="*/ 4303753 w 6842126"/>
              <a:gd name="connsiteY1760" fmla="*/ 282153 h 5130710"/>
              <a:gd name="connsiteX1761" fmla="*/ 4303013 w 6842126"/>
              <a:gd name="connsiteY1761" fmla="*/ 284454 h 5130710"/>
              <a:gd name="connsiteX1762" fmla="*/ 4302487 w 6842126"/>
              <a:gd name="connsiteY1762" fmla="*/ 283995 h 5130710"/>
              <a:gd name="connsiteX1763" fmla="*/ 4303753 w 6842126"/>
              <a:gd name="connsiteY1763" fmla="*/ 282153 h 5130710"/>
              <a:gd name="connsiteX1764" fmla="*/ 5980706 w 6842126"/>
              <a:gd name="connsiteY1764" fmla="*/ 282150 h 5130710"/>
              <a:gd name="connsiteX1765" fmla="*/ 5979964 w 6842126"/>
              <a:gd name="connsiteY1765" fmla="*/ 284452 h 5130710"/>
              <a:gd name="connsiteX1766" fmla="*/ 5979438 w 6842126"/>
              <a:gd name="connsiteY1766" fmla="*/ 283993 h 5130710"/>
              <a:gd name="connsiteX1767" fmla="*/ 5980706 w 6842126"/>
              <a:gd name="connsiteY1767" fmla="*/ 282150 h 5130710"/>
              <a:gd name="connsiteX1768" fmla="*/ 5329567 w 6842126"/>
              <a:gd name="connsiteY1768" fmla="*/ 280259 h 5130710"/>
              <a:gd name="connsiteX1769" fmla="*/ 5329293 w 6842126"/>
              <a:gd name="connsiteY1769" fmla="*/ 285959 h 5130710"/>
              <a:gd name="connsiteX1770" fmla="*/ 5328839 w 6842126"/>
              <a:gd name="connsiteY1770" fmla="*/ 301215 h 5130710"/>
              <a:gd name="connsiteX1771" fmla="*/ 5329453 w 6842126"/>
              <a:gd name="connsiteY1771" fmla="*/ 300906 h 5130710"/>
              <a:gd name="connsiteX1772" fmla="*/ 5319321 w 6842126"/>
              <a:gd name="connsiteY1772" fmla="*/ 327391 h 5130710"/>
              <a:gd name="connsiteX1773" fmla="*/ 5303339 w 6842126"/>
              <a:gd name="connsiteY1773" fmla="*/ 382960 h 5130710"/>
              <a:gd name="connsiteX1774" fmla="*/ 5298427 w 6842126"/>
              <a:gd name="connsiteY1774" fmla="*/ 394369 h 5130710"/>
              <a:gd name="connsiteX1775" fmla="*/ 5302817 w 6842126"/>
              <a:gd name="connsiteY1775" fmla="*/ 364953 h 5130710"/>
              <a:gd name="connsiteX1776" fmla="*/ 5304347 w 6842126"/>
              <a:gd name="connsiteY1776" fmla="*/ 342807 h 5130710"/>
              <a:gd name="connsiteX1777" fmla="*/ 5325994 w 6842126"/>
              <a:gd name="connsiteY1777" fmla="*/ 288486 h 5130710"/>
              <a:gd name="connsiteX1778" fmla="*/ 6654419 w 6842126"/>
              <a:gd name="connsiteY1778" fmla="*/ 279963 h 5130710"/>
              <a:gd name="connsiteX1779" fmla="*/ 6654690 w 6842126"/>
              <a:gd name="connsiteY1779" fmla="*/ 289893 h 5130710"/>
              <a:gd name="connsiteX1780" fmla="*/ 6652061 w 6842126"/>
              <a:gd name="connsiteY1780" fmla="*/ 297397 h 5130710"/>
              <a:gd name="connsiteX1781" fmla="*/ 6654419 w 6842126"/>
              <a:gd name="connsiteY1781" fmla="*/ 279963 h 5130710"/>
              <a:gd name="connsiteX1782" fmla="*/ 3125287 w 6842126"/>
              <a:gd name="connsiteY1782" fmla="*/ 277623 h 5130710"/>
              <a:gd name="connsiteX1783" fmla="*/ 3116838 w 6842126"/>
              <a:gd name="connsiteY1783" fmla="*/ 313245 h 5130710"/>
              <a:gd name="connsiteX1784" fmla="*/ 3115440 w 6842126"/>
              <a:gd name="connsiteY1784" fmla="*/ 316920 h 5130710"/>
              <a:gd name="connsiteX1785" fmla="*/ 3121594 w 6842126"/>
              <a:gd name="connsiteY1785" fmla="*/ 280838 h 5130710"/>
              <a:gd name="connsiteX1786" fmla="*/ 3122584 w 6842126"/>
              <a:gd name="connsiteY1786" fmla="*/ 279445 h 5130710"/>
              <a:gd name="connsiteX1787" fmla="*/ 3125287 w 6842126"/>
              <a:gd name="connsiteY1787" fmla="*/ 277623 h 5130710"/>
              <a:gd name="connsiteX1788" fmla="*/ 1410080 w 6842126"/>
              <a:gd name="connsiteY1788" fmla="*/ 276523 h 5130710"/>
              <a:gd name="connsiteX1789" fmla="*/ 1408582 w 6842126"/>
              <a:gd name="connsiteY1789" fmla="*/ 282662 h 5130710"/>
              <a:gd name="connsiteX1790" fmla="*/ 1408684 w 6842126"/>
              <a:gd name="connsiteY1790" fmla="*/ 283163 h 5130710"/>
              <a:gd name="connsiteX1791" fmla="*/ 1410308 w 6842126"/>
              <a:gd name="connsiteY1791" fmla="*/ 282353 h 5130710"/>
              <a:gd name="connsiteX1792" fmla="*/ 1410751 w 6842126"/>
              <a:gd name="connsiteY1792" fmla="*/ 277829 h 5130710"/>
              <a:gd name="connsiteX1793" fmla="*/ 4977870 w 6842126"/>
              <a:gd name="connsiteY1793" fmla="*/ 273362 h 5130710"/>
              <a:gd name="connsiteX1794" fmla="*/ 4978978 w 6842126"/>
              <a:gd name="connsiteY1794" fmla="*/ 277919 h 5130710"/>
              <a:gd name="connsiteX1795" fmla="*/ 4977465 w 6842126"/>
              <a:gd name="connsiteY1795" fmla="*/ 279964 h 5130710"/>
              <a:gd name="connsiteX1796" fmla="*/ 4977870 w 6842126"/>
              <a:gd name="connsiteY1796" fmla="*/ 273362 h 5130710"/>
              <a:gd name="connsiteX1797" fmla="*/ 6654825 w 6842126"/>
              <a:gd name="connsiteY1797" fmla="*/ 273361 h 5130710"/>
              <a:gd name="connsiteX1798" fmla="*/ 6655931 w 6842126"/>
              <a:gd name="connsiteY1798" fmla="*/ 277917 h 5130710"/>
              <a:gd name="connsiteX1799" fmla="*/ 6654419 w 6842126"/>
              <a:gd name="connsiteY1799" fmla="*/ 279963 h 5130710"/>
              <a:gd name="connsiteX1800" fmla="*/ 6654825 w 6842126"/>
              <a:gd name="connsiteY1800" fmla="*/ 273361 h 5130710"/>
              <a:gd name="connsiteX1801" fmla="*/ 2718857 w 6842126"/>
              <a:gd name="connsiteY1801" fmla="*/ 272005 h 5130710"/>
              <a:gd name="connsiteX1802" fmla="*/ 2719518 w 6842126"/>
              <a:gd name="connsiteY1802" fmla="*/ 275496 h 5130710"/>
              <a:gd name="connsiteX1803" fmla="*/ 2718238 w 6842126"/>
              <a:gd name="connsiteY1803" fmla="*/ 279315 h 5130710"/>
              <a:gd name="connsiteX1804" fmla="*/ 2717156 w 6842126"/>
              <a:gd name="connsiteY1804" fmla="*/ 278473 h 5130710"/>
              <a:gd name="connsiteX1805" fmla="*/ 2718857 w 6842126"/>
              <a:gd name="connsiteY1805" fmla="*/ 272005 h 5130710"/>
              <a:gd name="connsiteX1806" fmla="*/ 1538378 w 6842126"/>
              <a:gd name="connsiteY1806" fmla="*/ 270465 h 5130710"/>
              <a:gd name="connsiteX1807" fmla="*/ 1535661 w 6842126"/>
              <a:gd name="connsiteY1807" fmla="*/ 275865 h 5130710"/>
              <a:gd name="connsiteX1808" fmla="*/ 1534330 w 6842126"/>
              <a:gd name="connsiteY1808" fmla="*/ 278243 h 5130710"/>
              <a:gd name="connsiteX1809" fmla="*/ 1533423 w 6842126"/>
              <a:gd name="connsiteY1809" fmla="*/ 280880 h 5130710"/>
              <a:gd name="connsiteX1810" fmla="*/ 1533496 w 6842126"/>
              <a:gd name="connsiteY1810" fmla="*/ 281209 h 5130710"/>
              <a:gd name="connsiteX1811" fmla="*/ 1535952 w 6842126"/>
              <a:gd name="connsiteY1811" fmla="*/ 279311 h 5130710"/>
              <a:gd name="connsiteX1812" fmla="*/ 1538207 w 6842126"/>
              <a:gd name="connsiteY1812" fmla="*/ 272685 h 5130710"/>
              <a:gd name="connsiteX1813" fmla="*/ 1538378 w 6842126"/>
              <a:gd name="connsiteY1813" fmla="*/ 270465 h 5130710"/>
              <a:gd name="connsiteX1814" fmla="*/ 4978276 w 6842126"/>
              <a:gd name="connsiteY1814" fmla="*/ 266760 h 5130710"/>
              <a:gd name="connsiteX1815" fmla="*/ 4979383 w 6842126"/>
              <a:gd name="connsiteY1815" fmla="*/ 271315 h 5130710"/>
              <a:gd name="connsiteX1816" fmla="*/ 4977870 w 6842126"/>
              <a:gd name="connsiteY1816" fmla="*/ 273362 h 5130710"/>
              <a:gd name="connsiteX1817" fmla="*/ 4978276 w 6842126"/>
              <a:gd name="connsiteY1817" fmla="*/ 266760 h 5130710"/>
              <a:gd name="connsiteX1818" fmla="*/ 6655229 w 6842126"/>
              <a:gd name="connsiteY1818" fmla="*/ 266757 h 5130710"/>
              <a:gd name="connsiteX1819" fmla="*/ 6656336 w 6842126"/>
              <a:gd name="connsiteY1819" fmla="*/ 271314 h 5130710"/>
              <a:gd name="connsiteX1820" fmla="*/ 6654825 w 6842126"/>
              <a:gd name="connsiteY1820" fmla="*/ 273361 h 5130710"/>
              <a:gd name="connsiteX1821" fmla="*/ 6655229 w 6842126"/>
              <a:gd name="connsiteY1821" fmla="*/ 266757 h 5130710"/>
              <a:gd name="connsiteX1822" fmla="*/ 4405574 w 6842126"/>
              <a:gd name="connsiteY1822" fmla="*/ 266472 h 5130710"/>
              <a:gd name="connsiteX1823" fmla="*/ 4398589 w 6842126"/>
              <a:gd name="connsiteY1823" fmla="*/ 284735 h 5130710"/>
              <a:gd name="connsiteX1824" fmla="*/ 4390243 w 6842126"/>
              <a:gd name="connsiteY1824" fmla="*/ 306735 h 5130710"/>
              <a:gd name="connsiteX1825" fmla="*/ 4389235 w 6842126"/>
              <a:gd name="connsiteY1825" fmla="*/ 315283 h 5130710"/>
              <a:gd name="connsiteX1826" fmla="*/ 4394457 w 6842126"/>
              <a:gd name="connsiteY1826" fmla="*/ 298370 h 5130710"/>
              <a:gd name="connsiteX1827" fmla="*/ 4401819 w 6842126"/>
              <a:gd name="connsiteY1827" fmla="*/ 277510 h 5130710"/>
              <a:gd name="connsiteX1828" fmla="*/ 4405023 w 6842126"/>
              <a:gd name="connsiteY1828" fmla="*/ 270759 h 5130710"/>
              <a:gd name="connsiteX1829" fmla="*/ 2946389 w 6842126"/>
              <a:gd name="connsiteY1829" fmla="*/ 265444 h 5130710"/>
              <a:gd name="connsiteX1830" fmla="*/ 2947824 w 6842126"/>
              <a:gd name="connsiteY1830" fmla="*/ 267465 h 5130710"/>
              <a:gd name="connsiteX1831" fmla="*/ 2947406 w 6842126"/>
              <a:gd name="connsiteY1831" fmla="*/ 268718 h 5130710"/>
              <a:gd name="connsiteX1832" fmla="*/ 2946389 w 6842126"/>
              <a:gd name="connsiteY1832" fmla="*/ 265444 h 5130710"/>
              <a:gd name="connsiteX1833" fmla="*/ 2734421 w 6842126"/>
              <a:gd name="connsiteY1833" fmla="*/ 264949 h 5130710"/>
              <a:gd name="connsiteX1834" fmla="*/ 2727113 w 6842126"/>
              <a:gd name="connsiteY1834" fmla="*/ 296188 h 5130710"/>
              <a:gd name="connsiteX1835" fmla="*/ 2723117 w 6842126"/>
              <a:gd name="connsiteY1835" fmla="*/ 307827 h 5130710"/>
              <a:gd name="connsiteX1836" fmla="*/ 2728700 w 6842126"/>
              <a:gd name="connsiteY1836" fmla="*/ 272688 h 5130710"/>
              <a:gd name="connsiteX1837" fmla="*/ 2731339 w 6842126"/>
              <a:gd name="connsiteY1837" fmla="*/ 266353 h 5130710"/>
              <a:gd name="connsiteX1838" fmla="*/ 2462693 w 6842126"/>
              <a:gd name="connsiteY1838" fmla="*/ 263945 h 5130710"/>
              <a:gd name="connsiteX1839" fmla="*/ 2460237 w 6842126"/>
              <a:gd name="connsiteY1839" fmla="*/ 264291 h 5130710"/>
              <a:gd name="connsiteX1840" fmla="*/ 2459487 w 6842126"/>
              <a:gd name="connsiteY1840" fmla="*/ 266587 h 5130710"/>
              <a:gd name="connsiteX1841" fmla="*/ 2459372 w 6842126"/>
              <a:gd name="connsiteY1841" fmla="*/ 267482 h 5130710"/>
              <a:gd name="connsiteX1842" fmla="*/ 2459696 w 6842126"/>
              <a:gd name="connsiteY1842" fmla="*/ 270818 h 5130710"/>
              <a:gd name="connsiteX1843" fmla="*/ 2460675 w 6842126"/>
              <a:gd name="connsiteY1843" fmla="*/ 271388 h 5130710"/>
              <a:gd name="connsiteX1844" fmla="*/ 2462693 w 6842126"/>
              <a:gd name="connsiteY1844" fmla="*/ 263945 h 5130710"/>
              <a:gd name="connsiteX1845" fmla="*/ 3716435 w 6842126"/>
              <a:gd name="connsiteY1845" fmla="*/ 263434 h 5130710"/>
              <a:gd name="connsiteX1846" fmla="*/ 3715614 w 6842126"/>
              <a:gd name="connsiteY1846" fmla="*/ 266806 h 5130710"/>
              <a:gd name="connsiteX1847" fmla="*/ 3714814 w 6842126"/>
              <a:gd name="connsiteY1847" fmla="*/ 268197 h 5130710"/>
              <a:gd name="connsiteX1848" fmla="*/ 3713675 w 6842126"/>
              <a:gd name="connsiteY1848" fmla="*/ 269897 h 5130710"/>
              <a:gd name="connsiteX1849" fmla="*/ 3716435 w 6842126"/>
              <a:gd name="connsiteY1849" fmla="*/ 263434 h 5130710"/>
              <a:gd name="connsiteX1850" fmla="*/ 3610149 w 6842126"/>
              <a:gd name="connsiteY1850" fmla="*/ 262385 h 5130710"/>
              <a:gd name="connsiteX1851" fmla="*/ 3609764 w 6842126"/>
              <a:gd name="connsiteY1851" fmla="*/ 266144 h 5130710"/>
              <a:gd name="connsiteX1852" fmla="*/ 3602935 w 6842126"/>
              <a:gd name="connsiteY1852" fmla="*/ 276813 h 5130710"/>
              <a:gd name="connsiteX1853" fmla="*/ 3610149 w 6842126"/>
              <a:gd name="connsiteY1853" fmla="*/ 262385 h 5130710"/>
              <a:gd name="connsiteX1854" fmla="*/ 2946745 w 6842126"/>
              <a:gd name="connsiteY1854" fmla="*/ 259650 h 5130710"/>
              <a:gd name="connsiteX1855" fmla="*/ 2948602 w 6842126"/>
              <a:gd name="connsiteY1855" fmla="*/ 262010 h 5130710"/>
              <a:gd name="connsiteX1856" fmla="*/ 2948412 w 6842126"/>
              <a:gd name="connsiteY1856" fmla="*/ 262814 h 5130710"/>
              <a:gd name="connsiteX1857" fmla="*/ 2948792 w 6842126"/>
              <a:gd name="connsiteY1857" fmla="*/ 262678 h 5130710"/>
              <a:gd name="connsiteX1858" fmla="*/ 2946389 w 6842126"/>
              <a:gd name="connsiteY1858" fmla="*/ 265444 h 5130710"/>
              <a:gd name="connsiteX1859" fmla="*/ 2946745 w 6842126"/>
              <a:gd name="connsiteY1859" fmla="*/ 259650 h 5130710"/>
              <a:gd name="connsiteX1860" fmla="*/ 1545689 w 6842126"/>
              <a:gd name="connsiteY1860" fmla="*/ 258873 h 5130710"/>
              <a:gd name="connsiteX1861" fmla="*/ 1545347 w 6842126"/>
              <a:gd name="connsiteY1861" fmla="*/ 261176 h 5130710"/>
              <a:gd name="connsiteX1862" fmla="*/ 1544697 w 6842126"/>
              <a:gd name="connsiteY1862" fmla="*/ 262958 h 5130710"/>
              <a:gd name="connsiteX1863" fmla="*/ 1546674 w 6842126"/>
              <a:gd name="connsiteY1863" fmla="*/ 263567 h 5130710"/>
              <a:gd name="connsiteX1864" fmla="*/ 1546426 w 6842126"/>
              <a:gd name="connsiteY1864" fmla="*/ 265333 h 5130710"/>
              <a:gd name="connsiteX1865" fmla="*/ 1546841 w 6842126"/>
              <a:gd name="connsiteY1865" fmla="*/ 263491 h 5130710"/>
              <a:gd name="connsiteX1866" fmla="*/ 1546674 w 6842126"/>
              <a:gd name="connsiteY1866" fmla="*/ 263567 h 5130710"/>
              <a:gd name="connsiteX1867" fmla="*/ 2900903 w 6842126"/>
              <a:gd name="connsiteY1867" fmla="*/ 255330 h 5130710"/>
              <a:gd name="connsiteX1868" fmla="*/ 2900253 w 6842126"/>
              <a:gd name="connsiteY1868" fmla="*/ 257351 h 5130710"/>
              <a:gd name="connsiteX1869" fmla="*/ 2899792 w 6842126"/>
              <a:gd name="connsiteY1869" fmla="*/ 256949 h 5130710"/>
              <a:gd name="connsiteX1870" fmla="*/ 2900903 w 6842126"/>
              <a:gd name="connsiteY1870" fmla="*/ 255330 h 5130710"/>
              <a:gd name="connsiteX1871" fmla="*/ 3492097 w 6842126"/>
              <a:gd name="connsiteY1871" fmla="*/ 253411 h 5130710"/>
              <a:gd name="connsiteX1872" fmla="*/ 3492335 w 6842126"/>
              <a:gd name="connsiteY1872" fmla="*/ 262125 h 5130710"/>
              <a:gd name="connsiteX1873" fmla="*/ 3490027 w 6842126"/>
              <a:gd name="connsiteY1873" fmla="*/ 268712 h 5130710"/>
              <a:gd name="connsiteX1874" fmla="*/ 3492097 w 6842126"/>
              <a:gd name="connsiteY1874" fmla="*/ 253411 h 5130710"/>
              <a:gd name="connsiteX1875" fmla="*/ 5992217 w 6842126"/>
              <a:gd name="connsiteY1875" fmla="*/ 253352 h 5130710"/>
              <a:gd name="connsiteX1876" fmla="*/ 5989429 w 6842126"/>
              <a:gd name="connsiteY1876" fmla="*/ 261760 h 5130710"/>
              <a:gd name="connsiteX1877" fmla="*/ 5987183 w 6842126"/>
              <a:gd name="connsiteY1877" fmla="*/ 270568 h 5130710"/>
              <a:gd name="connsiteX1878" fmla="*/ 5991414 w 6842126"/>
              <a:gd name="connsiteY1878" fmla="*/ 257113 h 5130710"/>
              <a:gd name="connsiteX1879" fmla="*/ 4315265 w 6842126"/>
              <a:gd name="connsiteY1879" fmla="*/ 253352 h 5130710"/>
              <a:gd name="connsiteX1880" fmla="*/ 4312475 w 6842126"/>
              <a:gd name="connsiteY1880" fmla="*/ 261762 h 5130710"/>
              <a:gd name="connsiteX1881" fmla="*/ 4310229 w 6842126"/>
              <a:gd name="connsiteY1881" fmla="*/ 270568 h 5130710"/>
              <a:gd name="connsiteX1882" fmla="*/ 4314463 w 6842126"/>
              <a:gd name="connsiteY1882" fmla="*/ 257114 h 5130710"/>
              <a:gd name="connsiteX1883" fmla="*/ 4481360 w 6842126"/>
              <a:gd name="connsiteY1883" fmla="*/ 253113 h 5130710"/>
              <a:gd name="connsiteX1884" fmla="*/ 4482309 w 6842126"/>
              <a:gd name="connsiteY1884" fmla="*/ 258122 h 5130710"/>
              <a:gd name="connsiteX1885" fmla="*/ 4480474 w 6842126"/>
              <a:gd name="connsiteY1885" fmla="*/ 263598 h 5130710"/>
              <a:gd name="connsiteX1886" fmla="*/ 4478922 w 6842126"/>
              <a:gd name="connsiteY1886" fmla="*/ 262391 h 5130710"/>
              <a:gd name="connsiteX1887" fmla="*/ 4481360 w 6842126"/>
              <a:gd name="connsiteY1887" fmla="*/ 253113 h 5130710"/>
              <a:gd name="connsiteX1888" fmla="*/ 1809931 w 6842126"/>
              <a:gd name="connsiteY1888" fmla="*/ 251157 h 5130710"/>
              <a:gd name="connsiteX1889" fmla="*/ 1809198 w 6842126"/>
              <a:gd name="connsiteY1889" fmla="*/ 253050 h 5130710"/>
              <a:gd name="connsiteX1890" fmla="*/ 1808085 w 6842126"/>
              <a:gd name="connsiteY1890" fmla="*/ 260299 h 5130710"/>
              <a:gd name="connsiteX1891" fmla="*/ 1807620 w 6842126"/>
              <a:gd name="connsiteY1891" fmla="*/ 260336 h 5130710"/>
              <a:gd name="connsiteX1892" fmla="*/ 1807041 w 6842126"/>
              <a:gd name="connsiteY1892" fmla="*/ 260383 h 5130710"/>
              <a:gd name="connsiteX1893" fmla="*/ 1806847 w 6842126"/>
              <a:gd name="connsiteY1893" fmla="*/ 260397 h 5130710"/>
              <a:gd name="connsiteX1894" fmla="*/ 1806693 w 6842126"/>
              <a:gd name="connsiteY1894" fmla="*/ 260409 h 5130710"/>
              <a:gd name="connsiteX1895" fmla="*/ 1807041 w 6842126"/>
              <a:gd name="connsiteY1895" fmla="*/ 260383 h 5130710"/>
              <a:gd name="connsiteX1896" fmla="*/ 1808085 w 6842126"/>
              <a:gd name="connsiteY1896" fmla="*/ 260299 h 5130710"/>
              <a:gd name="connsiteX1897" fmla="*/ 1808157 w 6842126"/>
              <a:gd name="connsiteY1897" fmla="*/ 260222 h 5130710"/>
              <a:gd name="connsiteX1898" fmla="*/ 1416411 w 6842126"/>
              <a:gd name="connsiteY1898" fmla="*/ 248833 h 5130710"/>
              <a:gd name="connsiteX1899" fmla="*/ 1415274 w 6842126"/>
              <a:gd name="connsiteY1899" fmla="*/ 255198 h 5130710"/>
              <a:gd name="connsiteX1900" fmla="*/ 1414440 w 6842126"/>
              <a:gd name="connsiteY1900" fmla="*/ 258619 h 5130710"/>
              <a:gd name="connsiteX1901" fmla="*/ 1416263 w 6842126"/>
              <a:gd name="connsiteY1901" fmla="*/ 255394 h 5130710"/>
              <a:gd name="connsiteX1902" fmla="*/ 3492452 w 6842126"/>
              <a:gd name="connsiteY1902" fmla="*/ 247616 h 5130710"/>
              <a:gd name="connsiteX1903" fmla="*/ 3493424 w 6842126"/>
              <a:gd name="connsiteY1903" fmla="*/ 251616 h 5130710"/>
              <a:gd name="connsiteX1904" fmla="*/ 3492097 w 6842126"/>
              <a:gd name="connsiteY1904" fmla="*/ 253411 h 5130710"/>
              <a:gd name="connsiteX1905" fmla="*/ 3492452 w 6842126"/>
              <a:gd name="connsiteY1905" fmla="*/ 247616 h 5130710"/>
              <a:gd name="connsiteX1906" fmla="*/ 3853689 w 6842126"/>
              <a:gd name="connsiteY1906" fmla="*/ 246319 h 5130710"/>
              <a:gd name="connsiteX1907" fmla="*/ 3853224 w 6842126"/>
              <a:gd name="connsiteY1907" fmla="*/ 252600 h 5130710"/>
              <a:gd name="connsiteX1908" fmla="*/ 3852563 w 6842126"/>
              <a:gd name="connsiteY1908" fmla="*/ 254133 h 5130710"/>
              <a:gd name="connsiteX1909" fmla="*/ 1503423 w 6842126"/>
              <a:gd name="connsiteY1909" fmla="*/ 243592 h 5130710"/>
              <a:gd name="connsiteX1910" fmla="*/ 1503144 w 6842126"/>
              <a:gd name="connsiteY1910" fmla="*/ 244397 h 5130710"/>
              <a:gd name="connsiteX1911" fmla="*/ 1502174 w 6842126"/>
              <a:gd name="connsiteY1911" fmla="*/ 248931 h 5130710"/>
              <a:gd name="connsiteX1912" fmla="*/ 1502420 w 6842126"/>
              <a:gd name="connsiteY1912" fmla="*/ 248465 h 5130710"/>
              <a:gd name="connsiteX1913" fmla="*/ 3492807 w 6842126"/>
              <a:gd name="connsiteY1913" fmla="*/ 241823 h 5130710"/>
              <a:gd name="connsiteX1914" fmla="*/ 3493781 w 6842126"/>
              <a:gd name="connsiteY1914" fmla="*/ 245822 h 5130710"/>
              <a:gd name="connsiteX1915" fmla="*/ 3492452 w 6842126"/>
              <a:gd name="connsiteY1915" fmla="*/ 247616 h 5130710"/>
              <a:gd name="connsiteX1916" fmla="*/ 3492807 w 6842126"/>
              <a:gd name="connsiteY1916" fmla="*/ 241823 h 5130710"/>
              <a:gd name="connsiteX1917" fmla="*/ 5753998 w 6842126"/>
              <a:gd name="connsiteY1917" fmla="*/ 241308 h 5130710"/>
              <a:gd name="connsiteX1918" fmla="*/ 5757387 w 6842126"/>
              <a:gd name="connsiteY1918" fmla="*/ 245186 h 5130710"/>
              <a:gd name="connsiteX1919" fmla="*/ 5758603 w 6842126"/>
              <a:gd name="connsiteY1919" fmla="*/ 250389 h 5130710"/>
              <a:gd name="connsiteX1920" fmla="*/ 5748227 w 6842126"/>
              <a:gd name="connsiteY1920" fmla="*/ 282541 h 5130710"/>
              <a:gd name="connsiteX1921" fmla="*/ 5749247 w 6842126"/>
              <a:gd name="connsiteY1921" fmla="*/ 248625 h 5130710"/>
              <a:gd name="connsiteX1922" fmla="*/ 1550079 w 6842126"/>
              <a:gd name="connsiteY1922" fmla="*/ 239406 h 5130710"/>
              <a:gd name="connsiteX1923" fmla="*/ 1547205 w 6842126"/>
              <a:gd name="connsiteY1923" fmla="*/ 248654 h 5130710"/>
              <a:gd name="connsiteX1924" fmla="*/ 1545795 w 6842126"/>
              <a:gd name="connsiteY1924" fmla="*/ 258163 h 5130710"/>
              <a:gd name="connsiteX1925" fmla="*/ 1547714 w 6842126"/>
              <a:gd name="connsiteY1925" fmla="*/ 259634 h 5130710"/>
              <a:gd name="connsiteX1926" fmla="*/ 1548089 w 6842126"/>
              <a:gd name="connsiteY1926" fmla="*/ 257980 h 5130710"/>
              <a:gd name="connsiteX1927" fmla="*/ 1550079 w 6842126"/>
              <a:gd name="connsiteY1927" fmla="*/ 239406 h 5130710"/>
              <a:gd name="connsiteX1928" fmla="*/ 1752653 w 6842126"/>
              <a:gd name="connsiteY1928" fmla="*/ 238896 h 5130710"/>
              <a:gd name="connsiteX1929" fmla="*/ 1751423 w 6842126"/>
              <a:gd name="connsiteY1929" fmla="*/ 247079 h 5130710"/>
              <a:gd name="connsiteX1930" fmla="*/ 1751780 w 6842126"/>
              <a:gd name="connsiteY1930" fmla="*/ 245881 h 5130710"/>
              <a:gd name="connsiteX1931" fmla="*/ 1752639 w 6842126"/>
              <a:gd name="connsiteY1931" fmla="*/ 239112 h 5130710"/>
              <a:gd name="connsiteX1932" fmla="*/ 2978785 w 6842126"/>
              <a:gd name="connsiteY1932" fmla="*/ 237513 h 5130710"/>
              <a:gd name="connsiteX1933" fmla="*/ 2979393 w 6842126"/>
              <a:gd name="connsiteY1933" fmla="*/ 244728 h 5130710"/>
              <a:gd name="connsiteX1934" fmla="*/ 2979026 w 6842126"/>
              <a:gd name="connsiteY1934" fmla="*/ 250519 h 5130710"/>
              <a:gd name="connsiteX1935" fmla="*/ 2976489 w 6842126"/>
              <a:gd name="connsiteY1935" fmla="*/ 256330 h 5130710"/>
              <a:gd name="connsiteX1936" fmla="*/ 2973238 w 6842126"/>
              <a:gd name="connsiteY1936" fmla="*/ 264129 h 5130710"/>
              <a:gd name="connsiteX1937" fmla="*/ 2973362 w 6842126"/>
              <a:gd name="connsiteY1937" fmla="*/ 260998 h 5130710"/>
              <a:gd name="connsiteX1938" fmla="*/ 2976018 w 6842126"/>
              <a:gd name="connsiteY1938" fmla="*/ 239495 h 5130710"/>
              <a:gd name="connsiteX1939" fmla="*/ 2978785 w 6842126"/>
              <a:gd name="connsiteY1939" fmla="*/ 237513 h 5130710"/>
              <a:gd name="connsiteX1940" fmla="*/ 5124953 w 6842126"/>
              <a:gd name="connsiteY1940" fmla="*/ 234955 h 5130710"/>
              <a:gd name="connsiteX1941" fmla="*/ 5124017 w 6842126"/>
              <a:gd name="connsiteY1941" fmla="*/ 238798 h 5130710"/>
              <a:gd name="connsiteX1942" fmla="*/ 5123101 w 6842126"/>
              <a:gd name="connsiteY1942" fmla="*/ 240380 h 5130710"/>
              <a:gd name="connsiteX1943" fmla="*/ 5121807 w 6842126"/>
              <a:gd name="connsiteY1943" fmla="*/ 242317 h 5130710"/>
              <a:gd name="connsiteX1944" fmla="*/ 5124953 w 6842126"/>
              <a:gd name="connsiteY1944" fmla="*/ 234955 h 5130710"/>
              <a:gd name="connsiteX1945" fmla="*/ 5003829 w 6842126"/>
              <a:gd name="connsiteY1945" fmla="*/ 233757 h 5130710"/>
              <a:gd name="connsiteX1946" fmla="*/ 5003392 w 6842126"/>
              <a:gd name="connsiteY1946" fmla="*/ 238042 h 5130710"/>
              <a:gd name="connsiteX1947" fmla="*/ 4995610 w 6842126"/>
              <a:gd name="connsiteY1947" fmla="*/ 250201 h 5130710"/>
              <a:gd name="connsiteX1948" fmla="*/ 5003829 w 6842126"/>
              <a:gd name="connsiteY1948" fmla="*/ 233757 h 5130710"/>
              <a:gd name="connsiteX1949" fmla="*/ 4004447 w 6842126"/>
              <a:gd name="connsiteY1949" fmla="*/ 230336 h 5130710"/>
              <a:gd name="connsiteX1950" fmla="*/ 4007776 w 6842126"/>
              <a:gd name="connsiteY1950" fmla="*/ 234476 h 5130710"/>
              <a:gd name="connsiteX1951" fmla="*/ 4004381 w 6842126"/>
              <a:gd name="connsiteY1951" fmla="*/ 235374 h 5130710"/>
              <a:gd name="connsiteX1952" fmla="*/ 4004447 w 6842126"/>
              <a:gd name="connsiteY1952" fmla="*/ 230336 h 5130710"/>
              <a:gd name="connsiteX1953" fmla="*/ 5550605 w 6842126"/>
              <a:gd name="connsiteY1953" fmla="*/ 229683 h 5130710"/>
              <a:gd name="connsiteX1954" fmla="*/ 5549162 w 6842126"/>
              <a:gd name="connsiteY1954" fmla="*/ 233835 h 5130710"/>
              <a:gd name="connsiteX1955" fmla="*/ 5550387 w 6842126"/>
              <a:gd name="connsiteY1955" fmla="*/ 231497 h 5130710"/>
              <a:gd name="connsiteX1956" fmla="*/ 3524749 w 6842126"/>
              <a:gd name="connsiteY1956" fmla="*/ 228323 h 5130710"/>
              <a:gd name="connsiteX1957" fmla="*/ 3524511 w 6842126"/>
              <a:gd name="connsiteY1957" fmla="*/ 233322 h 5130710"/>
              <a:gd name="connsiteX1958" fmla="*/ 3524112 w 6842126"/>
              <a:gd name="connsiteY1958" fmla="*/ 246710 h 5130710"/>
              <a:gd name="connsiteX1959" fmla="*/ 3524650 w 6842126"/>
              <a:gd name="connsiteY1959" fmla="*/ 246438 h 5130710"/>
              <a:gd name="connsiteX1960" fmla="*/ 3515760 w 6842126"/>
              <a:gd name="connsiteY1960" fmla="*/ 269681 h 5130710"/>
              <a:gd name="connsiteX1961" fmla="*/ 3501736 w 6842126"/>
              <a:gd name="connsiteY1961" fmla="*/ 318443 h 5130710"/>
              <a:gd name="connsiteX1962" fmla="*/ 3497424 w 6842126"/>
              <a:gd name="connsiteY1962" fmla="*/ 328455 h 5130710"/>
              <a:gd name="connsiteX1963" fmla="*/ 3501277 w 6842126"/>
              <a:gd name="connsiteY1963" fmla="*/ 302642 h 5130710"/>
              <a:gd name="connsiteX1964" fmla="*/ 3502620 w 6842126"/>
              <a:gd name="connsiteY1964" fmla="*/ 283209 h 5130710"/>
              <a:gd name="connsiteX1965" fmla="*/ 3521615 w 6842126"/>
              <a:gd name="connsiteY1965" fmla="*/ 235540 h 5130710"/>
              <a:gd name="connsiteX1966" fmla="*/ 1552283 w 6842126"/>
              <a:gd name="connsiteY1966" fmla="*/ 227997 h 5130710"/>
              <a:gd name="connsiteX1967" fmla="*/ 1549557 w 6842126"/>
              <a:gd name="connsiteY1967" fmla="*/ 228842 h 5130710"/>
              <a:gd name="connsiteX1968" fmla="*/ 1551163 w 6842126"/>
              <a:gd name="connsiteY1968" fmla="*/ 229206 h 5130710"/>
              <a:gd name="connsiteX1969" fmla="*/ 1552283 w 6842126"/>
              <a:gd name="connsiteY1969" fmla="*/ 227997 h 5130710"/>
              <a:gd name="connsiteX1970" fmla="*/ 2741287 w 6842126"/>
              <a:gd name="connsiteY1970" fmla="*/ 226804 h 5130710"/>
              <a:gd name="connsiteX1971" fmla="*/ 2740633 w 6842126"/>
              <a:gd name="connsiteY1971" fmla="*/ 238391 h 5130710"/>
              <a:gd name="connsiteX1972" fmla="*/ 2737665 w 6842126"/>
              <a:gd name="connsiteY1972" fmla="*/ 251078 h 5130710"/>
              <a:gd name="connsiteX1973" fmla="*/ 2739099 w 6842126"/>
              <a:gd name="connsiteY1973" fmla="*/ 240769 h 5130710"/>
              <a:gd name="connsiteX1974" fmla="*/ 2739359 w 6842126"/>
              <a:gd name="connsiteY1974" fmla="*/ 230707 h 5130710"/>
              <a:gd name="connsiteX1975" fmla="*/ 2998015 w 6842126"/>
              <a:gd name="connsiteY1975" fmla="*/ 224475 h 5130710"/>
              <a:gd name="connsiteX1976" fmla="*/ 2998472 w 6842126"/>
              <a:gd name="connsiteY1976" fmla="*/ 226492 h 5130710"/>
              <a:gd name="connsiteX1977" fmla="*/ 2997947 w 6842126"/>
              <a:gd name="connsiteY1977" fmla="*/ 230522 h 5130710"/>
              <a:gd name="connsiteX1978" fmla="*/ 2992870 w 6842126"/>
              <a:gd name="connsiteY1978" fmla="*/ 248686 h 5130710"/>
              <a:gd name="connsiteX1979" fmla="*/ 2987590 w 6842126"/>
              <a:gd name="connsiteY1979" fmla="*/ 263353 h 5130710"/>
              <a:gd name="connsiteX1980" fmla="*/ 2987372 w 6842126"/>
              <a:gd name="connsiteY1980" fmla="*/ 263942 h 5130710"/>
              <a:gd name="connsiteX1981" fmla="*/ 2991319 w 6842126"/>
              <a:gd name="connsiteY1981" fmla="*/ 233297 h 5130710"/>
              <a:gd name="connsiteX1982" fmla="*/ 2995023 w 6842126"/>
              <a:gd name="connsiteY1982" fmla="*/ 226926 h 5130710"/>
              <a:gd name="connsiteX1983" fmla="*/ 2998015 w 6842126"/>
              <a:gd name="connsiteY1983" fmla="*/ 224475 h 5130710"/>
              <a:gd name="connsiteX1984" fmla="*/ 4136403 w 6842126"/>
              <a:gd name="connsiteY1984" fmla="*/ 222237 h 5130710"/>
              <a:gd name="connsiteX1985" fmla="*/ 4126774 w 6842126"/>
              <a:gd name="connsiteY1985" fmla="*/ 262833 h 5130710"/>
              <a:gd name="connsiteX1986" fmla="*/ 4125181 w 6842126"/>
              <a:gd name="connsiteY1986" fmla="*/ 267019 h 5130710"/>
              <a:gd name="connsiteX1987" fmla="*/ 4132193 w 6842126"/>
              <a:gd name="connsiteY1987" fmla="*/ 225901 h 5130710"/>
              <a:gd name="connsiteX1988" fmla="*/ 4133321 w 6842126"/>
              <a:gd name="connsiteY1988" fmla="*/ 224314 h 5130710"/>
              <a:gd name="connsiteX1989" fmla="*/ 4136403 w 6842126"/>
              <a:gd name="connsiteY1989" fmla="*/ 222237 h 5130710"/>
              <a:gd name="connsiteX1990" fmla="*/ 2423926 w 6842126"/>
              <a:gd name="connsiteY1990" fmla="*/ 212526 h 5130710"/>
              <a:gd name="connsiteX1991" fmla="*/ 2424589 w 6842126"/>
              <a:gd name="connsiteY1991" fmla="*/ 216018 h 5130710"/>
              <a:gd name="connsiteX1992" fmla="*/ 2423308 w 6842126"/>
              <a:gd name="connsiteY1992" fmla="*/ 219836 h 5130710"/>
              <a:gd name="connsiteX1993" fmla="*/ 2422227 w 6842126"/>
              <a:gd name="connsiteY1993" fmla="*/ 218993 h 5130710"/>
              <a:gd name="connsiteX1994" fmla="*/ 2423926 w 6842126"/>
              <a:gd name="connsiteY1994" fmla="*/ 212526 h 5130710"/>
              <a:gd name="connsiteX1995" fmla="*/ 3932536 w 6842126"/>
              <a:gd name="connsiteY1995" fmla="*/ 208356 h 5130710"/>
              <a:gd name="connsiteX1996" fmla="*/ 3934171 w 6842126"/>
              <a:gd name="connsiteY1996" fmla="*/ 210662 h 5130710"/>
              <a:gd name="connsiteX1997" fmla="*/ 3933694 w 6842126"/>
              <a:gd name="connsiteY1997" fmla="*/ 212088 h 5130710"/>
              <a:gd name="connsiteX1998" fmla="*/ 3932536 w 6842126"/>
              <a:gd name="connsiteY1998" fmla="*/ 208356 h 5130710"/>
              <a:gd name="connsiteX1999" fmla="*/ 5609489 w 6842126"/>
              <a:gd name="connsiteY1999" fmla="*/ 208355 h 5130710"/>
              <a:gd name="connsiteX2000" fmla="*/ 5610663 w 6842126"/>
              <a:gd name="connsiteY2000" fmla="*/ 210012 h 5130710"/>
              <a:gd name="connsiteX2001" fmla="*/ 5610378 w 6842126"/>
              <a:gd name="connsiteY2001" fmla="*/ 211220 h 5130710"/>
              <a:gd name="connsiteX2002" fmla="*/ 4810063 w 6842126"/>
              <a:gd name="connsiteY2002" fmla="*/ 206067 h 5130710"/>
              <a:gd name="connsiteX2003" fmla="*/ 4809127 w 6842126"/>
              <a:gd name="connsiteY2003" fmla="*/ 209911 h 5130710"/>
              <a:gd name="connsiteX2004" fmla="*/ 4808213 w 6842126"/>
              <a:gd name="connsiteY2004" fmla="*/ 211495 h 5130710"/>
              <a:gd name="connsiteX2005" fmla="*/ 4806917 w 6842126"/>
              <a:gd name="connsiteY2005" fmla="*/ 213430 h 5130710"/>
              <a:gd name="connsiteX2006" fmla="*/ 4810063 w 6842126"/>
              <a:gd name="connsiteY2006" fmla="*/ 206067 h 5130710"/>
              <a:gd name="connsiteX2007" fmla="*/ 6487016 w 6842126"/>
              <a:gd name="connsiteY2007" fmla="*/ 206066 h 5130710"/>
              <a:gd name="connsiteX2008" fmla="*/ 6486078 w 6842126"/>
              <a:gd name="connsiteY2008" fmla="*/ 209909 h 5130710"/>
              <a:gd name="connsiteX2009" fmla="*/ 6485167 w 6842126"/>
              <a:gd name="connsiteY2009" fmla="*/ 211495 h 5130710"/>
              <a:gd name="connsiteX2010" fmla="*/ 6483869 w 6842126"/>
              <a:gd name="connsiteY2010" fmla="*/ 213429 h 5130710"/>
              <a:gd name="connsiteX2011" fmla="*/ 6487016 w 6842126"/>
              <a:gd name="connsiteY2011" fmla="*/ 206066 h 5130710"/>
              <a:gd name="connsiteX2012" fmla="*/ 4688939 w 6842126"/>
              <a:gd name="connsiteY2012" fmla="*/ 204872 h 5130710"/>
              <a:gd name="connsiteX2013" fmla="*/ 4688501 w 6842126"/>
              <a:gd name="connsiteY2013" fmla="*/ 209156 h 5130710"/>
              <a:gd name="connsiteX2014" fmla="*/ 4680721 w 6842126"/>
              <a:gd name="connsiteY2014" fmla="*/ 221316 h 5130710"/>
              <a:gd name="connsiteX2015" fmla="*/ 4688939 w 6842126"/>
              <a:gd name="connsiteY2015" fmla="*/ 204872 h 5130710"/>
              <a:gd name="connsiteX2016" fmla="*/ 5364227 w 6842126"/>
              <a:gd name="connsiteY2016" fmla="*/ 204609 h 5130710"/>
              <a:gd name="connsiteX2017" fmla="*/ 5364107 w 6842126"/>
              <a:gd name="connsiteY2017" fmla="*/ 209701 h 5130710"/>
              <a:gd name="connsiteX2018" fmla="*/ 5363559 w 6842126"/>
              <a:gd name="connsiteY2018" fmla="*/ 215453 h 5130710"/>
              <a:gd name="connsiteX2019" fmla="*/ 5345081 w 6842126"/>
              <a:gd name="connsiteY2019" fmla="*/ 260662 h 5130710"/>
              <a:gd name="connsiteX2020" fmla="*/ 5345279 w 6842126"/>
              <a:gd name="connsiteY2020" fmla="*/ 255771 h 5130710"/>
              <a:gd name="connsiteX2021" fmla="*/ 5344930 w 6842126"/>
              <a:gd name="connsiteY2021" fmla="*/ 244893 h 5130710"/>
              <a:gd name="connsiteX2022" fmla="*/ 5353939 w 6842126"/>
              <a:gd name="connsiteY2022" fmla="*/ 224163 h 5130710"/>
              <a:gd name="connsiteX2023" fmla="*/ 5363259 w 6842126"/>
              <a:gd name="connsiteY2023" fmla="*/ 204940 h 5130710"/>
              <a:gd name="connsiteX2024" fmla="*/ 1758889 w 6842126"/>
              <a:gd name="connsiteY2024" fmla="*/ 204060 h 5130710"/>
              <a:gd name="connsiteX2025" fmla="*/ 1756579 w 6842126"/>
              <a:gd name="connsiteY2025" fmla="*/ 211937 h 5130710"/>
              <a:gd name="connsiteX2026" fmla="*/ 1755901 w 6842126"/>
              <a:gd name="connsiteY2026" fmla="*/ 215111 h 5130710"/>
              <a:gd name="connsiteX2027" fmla="*/ 1755648 w 6842126"/>
              <a:gd name="connsiteY2027" fmla="*/ 217158 h 5130710"/>
              <a:gd name="connsiteX2028" fmla="*/ 1755978 w 6842126"/>
              <a:gd name="connsiteY2028" fmla="*/ 218438 h 5130710"/>
              <a:gd name="connsiteX2029" fmla="*/ 1757543 w 6842126"/>
              <a:gd name="connsiteY2029" fmla="*/ 216705 h 5130710"/>
              <a:gd name="connsiteX2030" fmla="*/ 3932941 w 6842126"/>
              <a:gd name="connsiteY2030" fmla="*/ 201754 h 5130710"/>
              <a:gd name="connsiteX2031" fmla="*/ 3935056 w 6842126"/>
              <a:gd name="connsiteY2031" fmla="*/ 204444 h 5130710"/>
              <a:gd name="connsiteX2032" fmla="*/ 3934841 w 6842126"/>
              <a:gd name="connsiteY2032" fmla="*/ 205363 h 5130710"/>
              <a:gd name="connsiteX2033" fmla="*/ 3935273 w 6842126"/>
              <a:gd name="connsiteY2033" fmla="*/ 205205 h 5130710"/>
              <a:gd name="connsiteX2034" fmla="*/ 3932536 w 6842126"/>
              <a:gd name="connsiteY2034" fmla="*/ 208356 h 5130710"/>
              <a:gd name="connsiteX2035" fmla="*/ 3932941 w 6842126"/>
              <a:gd name="connsiteY2035" fmla="*/ 201754 h 5130710"/>
              <a:gd name="connsiteX2036" fmla="*/ 5609894 w 6842126"/>
              <a:gd name="connsiteY2036" fmla="*/ 201753 h 5130710"/>
              <a:gd name="connsiteX2037" fmla="*/ 5611989 w 6842126"/>
              <a:gd name="connsiteY2037" fmla="*/ 204416 h 5130710"/>
              <a:gd name="connsiteX2038" fmla="*/ 5611643 w 6842126"/>
              <a:gd name="connsiteY2038" fmla="*/ 205872 h 5130710"/>
              <a:gd name="connsiteX2039" fmla="*/ 5609489 w 6842126"/>
              <a:gd name="connsiteY2039" fmla="*/ 208355 h 5130710"/>
              <a:gd name="connsiteX2040" fmla="*/ 5609894 w 6842126"/>
              <a:gd name="connsiteY2040" fmla="*/ 201753 h 5130710"/>
              <a:gd name="connsiteX2041" fmla="*/ 3880701 w 6842126"/>
              <a:gd name="connsiteY2041" fmla="*/ 196834 h 5130710"/>
              <a:gd name="connsiteX2042" fmla="*/ 3879960 w 6842126"/>
              <a:gd name="connsiteY2042" fmla="*/ 199135 h 5130710"/>
              <a:gd name="connsiteX2043" fmla="*/ 3879434 w 6842126"/>
              <a:gd name="connsiteY2043" fmla="*/ 198678 h 5130710"/>
              <a:gd name="connsiteX2044" fmla="*/ 3880701 w 6842126"/>
              <a:gd name="connsiteY2044" fmla="*/ 196834 h 5130710"/>
              <a:gd name="connsiteX2045" fmla="*/ 5557653 w 6842126"/>
              <a:gd name="connsiteY2045" fmla="*/ 196832 h 5130710"/>
              <a:gd name="connsiteX2046" fmla="*/ 5556913 w 6842126"/>
              <a:gd name="connsiteY2046" fmla="*/ 199134 h 5130710"/>
              <a:gd name="connsiteX2047" fmla="*/ 5556385 w 6842126"/>
              <a:gd name="connsiteY2047" fmla="*/ 198677 h 5130710"/>
              <a:gd name="connsiteX2048" fmla="*/ 5557653 w 6842126"/>
              <a:gd name="connsiteY2048" fmla="*/ 196832 h 5130710"/>
              <a:gd name="connsiteX2049" fmla="*/ 4906511 w 6842126"/>
              <a:gd name="connsiteY2049" fmla="*/ 194941 h 5130710"/>
              <a:gd name="connsiteX2050" fmla="*/ 4906239 w 6842126"/>
              <a:gd name="connsiteY2050" fmla="*/ 200639 h 5130710"/>
              <a:gd name="connsiteX2051" fmla="*/ 4905785 w 6842126"/>
              <a:gd name="connsiteY2051" fmla="*/ 215896 h 5130710"/>
              <a:gd name="connsiteX2052" fmla="*/ 4906399 w 6842126"/>
              <a:gd name="connsiteY2052" fmla="*/ 215586 h 5130710"/>
              <a:gd name="connsiteX2053" fmla="*/ 4896266 w 6842126"/>
              <a:gd name="connsiteY2053" fmla="*/ 242073 h 5130710"/>
              <a:gd name="connsiteX2054" fmla="*/ 4880285 w 6842126"/>
              <a:gd name="connsiteY2054" fmla="*/ 297641 h 5130710"/>
              <a:gd name="connsiteX2055" fmla="*/ 4875373 w 6842126"/>
              <a:gd name="connsiteY2055" fmla="*/ 309051 h 5130710"/>
              <a:gd name="connsiteX2056" fmla="*/ 4879764 w 6842126"/>
              <a:gd name="connsiteY2056" fmla="*/ 279633 h 5130710"/>
              <a:gd name="connsiteX2057" fmla="*/ 4881293 w 6842126"/>
              <a:gd name="connsiteY2057" fmla="*/ 257487 h 5130710"/>
              <a:gd name="connsiteX2058" fmla="*/ 4902939 w 6842126"/>
              <a:gd name="connsiteY2058" fmla="*/ 203165 h 5130710"/>
              <a:gd name="connsiteX2059" fmla="*/ 4554411 w 6842126"/>
              <a:gd name="connsiteY2059" fmla="*/ 194646 h 5130710"/>
              <a:gd name="connsiteX2060" fmla="*/ 4554683 w 6842126"/>
              <a:gd name="connsiteY2060" fmla="*/ 204575 h 5130710"/>
              <a:gd name="connsiteX2061" fmla="*/ 4552054 w 6842126"/>
              <a:gd name="connsiteY2061" fmla="*/ 212080 h 5130710"/>
              <a:gd name="connsiteX2062" fmla="*/ 4554411 w 6842126"/>
              <a:gd name="connsiteY2062" fmla="*/ 194646 h 5130710"/>
              <a:gd name="connsiteX2063" fmla="*/ 1550860 w 6842126"/>
              <a:gd name="connsiteY2063" fmla="*/ 190402 h 5130710"/>
              <a:gd name="connsiteX2064" fmla="*/ 1549300 w 6842126"/>
              <a:gd name="connsiteY2064" fmla="*/ 191000 h 5130710"/>
              <a:gd name="connsiteX2065" fmla="*/ 1548693 w 6842126"/>
              <a:gd name="connsiteY2065" fmla="*/ 193487 h 5130710"/>
              <a:gd name="connsiteX2066" fmla="*/ 1550231 w 6842126"/>
              <a:gd name="connsiteY2066" fmla="*/ 193996 h 5130710"/>
              <a:gd name="connsiteX2067" fmla="*/ 1550807 w 6842126"/>
              <a:gd name="connsiteY2067" fmla="*/ 192337 h 5130710"/>
              <a:gd name="connsiteX2068" fmla="*/ 1550860 w 6842126"/>
              <a:gd name="connsiteY2068" fmla="*/ 190402 h 5130710"/>
              <a:gd name="connsiteX2069" fmla="*/ 3345198 w 6842126"/>
              <a:gd name="connsiteY2069" fmla="*/ 188566 h 5130710"/>
              <a:gd name="connsiteX2070" fmla="*/ 3344376 w 6842126"/>
              <a:gd name="connsiteY2070" fmla="*/ 191937 h 5130710"/>
              <a:gd name="connsiteX2071" fmla="*/ 3343574 w 6842126"/>
              <a:gd name="connsiteY2071" fmla="*/ 193329 h 5130710"/>
              <a:gd name="connsiteX2072" fmla="*/ 3342437 w 6842126"/>
              <a:gd name="connsiteY2072" fmla="*/ 195027 h 5130710"/>
              <a:gd name="connsiteX2073" fmla="*/ 3345198 w 6842126"/>
              <a:gd name="connsiteY2073" fmla="*/ 188566 h 5130710"/>
              <a:gd name="connsiteX2074" fmla="*/ 1707372 w 6842126"/>
              <a:gd name="connsiteY2074" fmla="*/ 188198 h 5130710"/>
              <a:gd name="connsiteX2075" fmla="*/ 1707054 w 6842126"/>
              <a:gd name="connsiteY2075" fmla="*/ 188721 h 5130710"/>
              <a:gd name="connsiteX2076" fmla="*/ 1700895 w 6842126"/>
              <a:gd name="connsiteY2076" fmla="*/ 204668 h 5130710"/>
              <a:gd name="connsiteX2077" fmla="*/ 1703130 w 6842126"/>
              <a:gd name="connsiteY2077" fmla="*/ 202337 h 5130710"/>
              <a:gd name="connsiteX2078" fmla="*/ 1705838 w 6842126"/>
              <a:gd name="connsiteY2078" fmla="*/ 196962 h 5130710"/>
              <a:gd name="connsiteX2079" fmla="*/ 4554817 w 6842126"/>
              <a:gd name="connsiteY2079" fmla="*/ 188044 h 5130710"/>
              <a:gd name="connsiteX2080" fmla="*/ 4555925 w 6842126"/>
              <a:gd name="connsiteY2080" fmla="*/ 192601 h 5130710"/>
              <a:gd name="connsiteX2081" fmla="*/ 4554411 w 6842126"/>
              <a:gd name="connsiteY2081" fmla="*/ 194646 h 5130710"/>
              <a:gd name="connsiteX2082" fmla="*/ 4554817 w 6842126"/>
              <a:gd name="connsiteY2082" fmla="*/ 188044 h 5130710"/>
              <a:gd name="connsiteX2083" fmla="*/ 3238910 w 6842126"/>
              <a:gd name="connsiteY2083" fmla="*/ 187516 h 5130710"/>
              <a:gd name="connsiteX2084" fmla="*/ 3238525 w 6842126"/>
              <a:gd name="connsiteY2084" fmla="*/ 191275 h 5130710"/>
              <a:gd name="connsiteX2085" fmla="*/ 3231696 w 6842126"/>
              <a:gd name="connsiteY2085" fmla="*/ 201946 h 5130710"/>
              <a:gd name="connsiteX2086" fmla="*/ 3238910 w 6842126"/>
              <a:gd name="connsiteY2086" fmla="*/ 187516 h 5130710"/>
              <a:gd name="connsiteX2087" fmla="*/ 4966472 w 6842126"/>
              <a:gd name="connsiteY2087" fmla="*/ 186564 h 5130710"/>
              <a:gd name="connsiteX2088" fmla="*/ 4965943 w 6842126"/>
              <a:gd name="connsiteY2088" fmla="*/ 193722 h 5130710"/>
              <a:gd name="connsiteX2089" fmla="*/ 4965191 w 6842126"/>
              <a:gd name="connsiteY2089" fmla="*/ 195468 h 5130710"/>
              <a:gd name="connsiteX2090" fmla="*/ 4555221 w 6842126"/>
              <a:gd name="connsiteY2090" fmla="*/ 181441 h 5130710"/>
              <a:gd name="connsiteX2091" fmla="*/ 4556329 w 6842126"/>
              <a:gd name="connsiteY2091" fmla="*/ 185997 h 5130710"/>
              <a:gd name="connsiteX2092" fmla="*/ 4554817 w 6842126"/>
              <a:gd name="connsiteY2092" fmla="*/ 188044 h 5130710"/>
              <a:gd name="connsiteX2093" fmla="*/ 4555221 w 6842126"/>
              <a:gd name="connsiteY2093" fmla="*/ 181441 h 5130710"/>
              <a:gd name="connsiteX2094" fmla="*/ 2041317 w 6842126"/>
              <a:gd name="connsiteY2094" fmla="*/ 181324 h 5130710"/>
              <a:gd name="connsiteX2095" fmla="*/ 2042457 w 6842126"/>
              <a:gd name="connsiteY2095" fmla="*/ 182932 h 5130710"/>
              <a:gd name="connsiteX2096" fmla="*/ 2042123 w 6842126"/>
              <a:gd name="connsiteY2096" fmla="*/ 183926 h 5130710"/>
              <a:gd name="connsiteX2097" fmla="*/ 2041317 w 6842126"/>
              <a:gd name="connsiteY2097" fmla="*/ 181324 h 5130710"/>
              <a:gd name="connsiteX2098" fmla="*/ 2653080 w 6842126"/>
              <a:gd name="connsiteY2098" fmla="*/ 179729 h 5130710"/>
              <a:gd name="connsiteX2099" fmla="*/ 2652428 w 6842126"/>
              <a:gd name="connsiteY2099" fmla="*/ 182407 h 5130710"/>
              <a:gd name="connsiteX2100" fmla="*/ 2651791 w 6842126"/>
              <a:gd name="connsiteY2100" fmla="*/ 183512 h 5130710"/>
              <a:gd name="connsiteX2101" fmla="*/ 2650888 w 6842126"/>
              <a:gd name="connsiteY2101" fmla="*/ 184861 h 5130710"/>
              <a:gd name="connsiteX2102" fmla="*/ 2653080 w 6842126"/>
              <a:gd name="connsiteY2102" fmla="*/ 179729 h 5130710"/>
              <a:gd name="connsiteX2103" fmla="*/ 2568639 w 6842126"/>
              <a:gd name="connsiteY2103" fmla="*/ 178894 h 5130710"/>
              <a:gd name="connsiteX2104" fmla="*/ 2568333 w 6842126"/>
              <a:gd name="connsiteY2104" fmla="*/ 181880 h 5130710"/>
              <a:gd name="connsiteX2105" fmla="*/ 2562909 w 6842126"/>
              <a:gd name="connsiteY2105" fmla="*/ 190357 h 5130710"/>
              <a:gd name="connsiteX2106" fmla="*/ 2568639 w 6842126"/>
              <a:gd name="connsiteY2106" fmla="*/ 178894 h 5130710"/>
              <a:gd name="connsiteX2107" fmla="*/ 3083662 w 6842126"/>
              <a:gd name="connsiteY2107" fmla="*/ 178224 h 5130710"/>
              <a:gd name="connsiteX2108" fmla="*/ 3084340 w 6842126"/>
              <a:gd name="connsiteY2108" fmla="*/ 181035 h 5130710"/>
              <a:gd name="connsiteX2109" fmla="*/ 3084404 w 6842126"/>
              <a:gd name="connsiteY2109" fmla="*/ 182454 h 5130710"/>
              <a:gd name="connsiteX2110" fmla="*/ 3080706 w 6842126"/>
              <a:gd name="connsiteY2110" fmla="*/ 193645 h 5130710"/>
              <a:gd name="connsiteX2111" fmla="*/ 3064512 w 6842126"/>
              <a:gd name="connsiteY2111" fmla="*/ 229757 h 5130710"/>
              <a:gd name="connsiteX2112" fmla="*/ 3054398 w 6842126"/>
              <a:gd name="connsiteY2112" fmla="*/ 261609 h 5130710"/>
              <a:gd name="connsiteX2113" fmla="*/ 3058203 w 6842126"/>
              <a:gd name="connsiteY2113" fmla="*/ 234425 h 5130710"/>
              <a:gd name="connsiteX2114" fmla="*/ 3059756 w 6842126"/>
              <a:gd name="connsiteY2114" fmla="*/ 231151 h 5130710"/>
              <a:gd name="connsiteX2115" fmla="*/ 3069553 w 6842126"/>
              <a:gd name="connsiteY2115" fmla="*/ 208294 h 5130710"/>
              <a:gd name="connsiteX2116" fmla="*/ 3083662 w 6842126"/>
              <a:gd name="connsiteY2116" fmla="*/ 178224 h 5130710"/>
              <a:gd name="connsiteX2117" fmla="*/ 2041599 w 6842126"/>
              <a:gd name="connsiteY2117" fmla="*/ 176721 h 5130710"/>
              <a:gd name="connsiteX2118" fmla="*/ 2043073 w 6842126"/>
              <a:gd name="connsiteY2118" fmla="*/ 178597 h 5130710"/>
              <a:gd name="connsiteX2119" fmla="*/ 2042923 w 6842126"/>
              <a:gd name="connsiteY2119" fmla="*/ 179237 h 5130710"/>
              <a:gd name="connsiteX2120" fmla="*/ 2043225 w 6842126"/>
              <a:gd name="connsiteY2120" fmla="*/ 179127 h 5130710"/>
              <a:gd name="connsiteX2121" fmla="*/ 2041317 w 6842126"/>
              <a:gd name="connsiteY2121" fmla="*/ 181324 h 5130710"/>
              <a:gd name="connsiteX2122" fmla="*/ 2041599 w 6842126"/>
              <a:gd name="connsiteY2122" fmla="*/ 176721 h 5130710"/>
              <a:gd name="connsiteX2123" fmla="*/ 3969452 w 6842126"/>
              <a:gd name="connsiteY2123" fmla="*/ 176531 h 5130710"/>
              <a:gd name="connsiteX2124" fmla="*/ 3970145 w 6842126"/>
              <a:gd name="connsiteY2124" fmla="*/ 184752 h 5130710"/>
              <a:gd name="connsiteX2125" fmla="*/ 3969728 w 6842126"/>
              <a:gd name="connsiteY2125" fmla="*/ 191351 h 5130710"/>
              <a:gd name="connsiteX2126" fmla="*/ 3966837 w 6842126"/>
              <a:gd name="connsiteY2126" fmla="*/ 197973 h 5130710"/>
              <a:gd name="connsiteX2127" fmla="*/ 3963129 w 6842126"/>
              <a:gd name="connsiteY2127" fmla="*/ 206861 h 5130710"/>
              <a:gd name="connsiteX2128" fmla="*/ 3963273 w 6842126"/>
              <a:gd name="connsiteY2128" fmla="*/ 203291 h 5130710"/>
              <a:gd name="connsiteX2129" fmla="*/ 3966300 w 6842126"/>
              <a:gd name="connsiteY2129" fmla="*/ 178788 h 5130710"/>
              <a:gd name="connsiteX2130" fmla="*/ 3969452 w 6842126"/>
              <a:gd name="connsiteY2130" fmla="*/ 176531 h 5130710"/>
              <a:gd name="connsiteX2131" fmla="*/ 2047475 w 6842126"/>
              <a:gd name="connsiteY2131" fmla="*/ 175179 h 5130710"/>
              <a:gd name="connsiteX2132" fmla="*/ 2050568 w 6842126"/>
              <a:gd name="connsiteY2132" fmla="*/ 176273 h 5130710"/>
              <a:gd name="connsiteX2133" fmla="*/ 2053237 w 6842126"/>
              <a:gd name="connsiteY2133" fmla="*/ 185613 h 5130710"/>
              <a:gd name="connsiteX2134" fmla="*/ 2050076 w 6842126"/>
              <a:gd name="connsiteY2134" fmla="*/ 188849 h 5130710"/>
              <a:gd name="connsiteX2135" fmla="*/ 2047312 w 6842126"/>
              <a:gd name="connsiteY2135" fmla="*/ 221858 h 5130710"/>
              <a:gd name="connsiteX2136" fmla="*/ 2041855 w 6842126"/>
              <a:gd name="connsiteY2136" fmla="*/ 241933 h 5130710"/>
              <a:gd name="connsiteX2137" fmla="*/ 2049616 w 6842126"/>
              <a:gd name="connsiteY2137" fmla="*/ 189319 h 5130710"/>
              <a:gd name="connsiteX2138" fmla="*/ 2049527 w 6842126"/>
              <a:gd name="connsiteY2138" fmla="*/ 189410 h 5130710"/>
              <a:gd name="connsiteX2139" fmla="*/ 2047475 w 6842126"/>
              <a:gd name="connsiteY2139" fmla="*/ 175179 h 5130710"/>
              <a:gd name="connsiteX2140" fmla="*/ 1570934 w 6842126"/>
              <a:gd name="connsiteY2140" fmla="*/ 171856 h 5130710"/>
              <a:gd name="connsiteX2141" fmla="*/ 1569658 w 6842126"/>
              <a:gd name="connsiteY2141" fmla="*/ 172301 h 5130710"/>
              <a:gd name="connsiteX2142" fmla="*/ 1569563 w 6842126"/>
              <a:gd name="connsiteY2142" fmla="*/ 172335 h 5130710"/>
              <a:gd name="connsiteX2143" fmla="*/ 1568923 w 6842126"/>
              <a:gd name="connsiteY2143" fmla="*/ 172557 h 5130710"/>
              <a:gd name="connsiteX2144" fmla="*/ 1568891 w 6842126"/>
              <a:gd name="connsiteY2144" fmla="*/ 172569 h 5130710"/>
              <a:gd name="connsiteX2145" fmla="*/ 1569563 w 6842126"/>
              <a:gd name="connsiteY2145" fmla="*/ 172335 h 5130710"/>
              <a:gd name="connsiteX2146" fmla="*/ 2474854 w 6842126"/>
              <a:gd name="connsiteY2146" fmla="*/ 171765 h 5130710"/>
              <a:gd name="connsiteX2147" fmla="*/ 2475042 w 6842126"/>
              <a:gd name="connsiteY2147" fmla="*/ 178687 h 5130710"/>
              <a:gd name="connsiteX2148" fmla="*/ 2473210 w 6842126"/>
              <a:gd name="connsiteY2148" fmla="*/ 183920 h 5130710"/>
              <a:gd name="connsiteX2149" fmla="*/ 2474854 w 6842126"/>
              <a:gd name="connsiteY2149" fmla="*/ 171765 h 5130710"/>
              <a:gd name="connsiteX2150" fmla="*/ 3482450 w 6842126"/>
              <a:gd name="connsiteY2150" fmla="*/ 171452 h 5130710"/>
              <a:gd name="connsiteX2151" fmla="*/ 3481985 w 6842126"/>
              <a:gd name="connsiteY2151" fmla="*/ 177730 h 5130710"/>
              <a:gd name="connsiteX2152" fmla="*/ 3481325 w 6842126"/>
              <a:gd name="connsiteY2152" fmla="*/ 179265 h 5130710"/>
              <a:gd name="connsiteX2153" fmla="*/ 2475136 w 6842126"/>
              <a:gd name="connsiteY2153" fmla="*/ 167162 h 5130710"/>
              <a:gd name="connsiteX2154" fmla="*/ 2475908 w 6842126"/>
              <a:gd name="connsiteY2154" fmla="*/ 170339 h 5130710"/>
              <a:gd name="connsiteX2155" fmla="*/ 2474854 w 6842126"/>
              <a:gd name="connsiteY2155" fmla="*/ 171765 h 5130710"/>
              <a:gd name="connsiteX2156" fmla="*/ 2475136 w 6842126"/>
              <a:gd name="connsiteY2156" fmla="*/ 167162 h 5130710"/>
              <a:gd name="connsiteX2157" fmla="*/ 4591622 w 6842126"/>
              <a:gd name="connsiteY2157" fmla="*/ 166055 h 5130710"/>
              <a:gd name="connsiteX2158" fmla="*/ 4591349 w 6842126"/>
              <a:gd name="connsiteY2158" fmla="*/ 171754 h 5130710"/>
              <a:gd name="connsiteX2159" fmla="*/ 4590895 w 6842126"/>
              <a:gd name="connsiteY2159" fmla="*/ 187011 h 5130710"/>
              <a:gd name="connsiteX2160" fmla="*/ 4591509 w 6842126"/>
              <a:gd name="connsiteY2160" fmla="*/ 186700 h 5130710"/>
              <a:gd name="connsiteX2161" fmla="*/ 4581375 w 6842126"/>
              <a:gd name="connsiteY2161" fmla="*/ 213187 h 5130710"/>
              <a:gd name="connsiteX2162" fmla="*/ 4565394 w 6842126"/>
              <a:gd name="connsiteY2162" fmla="*/ 268755 h 5130710"/>
              <a:gd name="connsiteX2163" fmla="*/ 4560481 w 6842126"/>
              <a:gd name="connsiteY2163" fmla="*/ 280165 h 5130710"/>
              <a:gd name="connsiteX2164" fmla="*/ 4564871 w 6842126"/>
              <a:gd name="connsiteY2164" fmla="*/ 250748 h 5130710"/>
              <a:gd name="connsiteX2165" fmla="*/ 4566402 w 6842126"/>
              <a:gd name="connsiteY2165" fmla="*/ 228602 h 5130710"/>
              <a:gd name="connsiteX2166" fmla="*/ 4588048 w 6842126"/>
              <a:gd name="connsiteY2166" fmla="*/ 174280 h 5130710"/>
              <a:gd name="connsiteX2167" fmla="*/ 2475419 w 6842126"/>
              <a:gd name="connsiteY2167" fmla="*/ 162560 h 5130710"/>
              <a:gd name="connsiteX2168" fmla="*/ 2476191 w 6842126"/>
              <a:gd name="connsiteY2168" fmla="*/ 165736 h 5130710"/>
              <a:gd name="connsiteX2169" fmla="*/ 2475136 w 6842126"/>
              <a:gd name="connsiteY2169" fmla="*/ 167162 h 5130710"/>
              <a:gd name="connsiteX2170" fmla="*/ 2475419 w 6842126"/>
              <a:gd name="connsiteY2170" fmla="*/ 162560 h 5130710"/>
              <a:gd name="connsiteX2171" fmla="*/ 3991367 w 6842126"/>
              <a:gd name="connsiteY2171" fmla="*/ 161672 h 5130710"/>
              <a:gd name="connsiteX2172" fmla="*/ 3991887 w 6842126"/>
              <a:gd name="connsiteY2172" fmla="*/ 163970 h 5130710"/>
              <a:gd name="connsiteX2173" fmla="*/ 3991289 w 6842126"/>
              <a:gd name="connsiteY2173" fmla="*/ 168563 h 5130710"/>
              <a:gd name="connsiteX2174" fmla="*/ 3985505 w 6842126"/>
              <a:gd name="connsiteY2174" fmla="*/ 189262 h 5130710"/>
              <a:gd name="connsiteX2175" fmla="*/ 3979486 w 6842126"/>
              <a:gd name="connsiteY2175" fmla="*/ 205976 h 5130710"/>
              <a:gd name="connsiteX2176" fmla="*/ 3979239 w 6842126"/>
              <a:gd name="connsiteY2176" fmla="*/ 206648 h 5130710"/>
              <a:gd name="connsiteX2177" fmla="*/ 3983735 w 6842126"/>
              <a:gd name="connsiteY2177" fmla="*/ 171724 h 5130710"/>
              <a:gd name="connsiteX2178" fmla="*/ 3987957 w 6842126"/>
              <a:gd name="connsiteY2178" fmla="*/ 164464 h 5130710"/>
              <a:gd name="connsiteX2179" fmla="*/ 3991367 w 6842126"/>
              <a:gd name="connsiteY2179" fmla="*/ 161672 h 5130710"/>
              <a:gd name="connsiteX2180" fmla="*/ 3555201 w 6842126"/>
              <a:gd name="connsiteY2180" fmla="*/ 160403 h 5130710"/>
              <a:gd name="connsiteX2181" fmla="*/ 3555061 w 6842126"/>
              <a:gd name="connsiteY2181" fmla="*/ 166405 h 5130710"/>
              <a:gd name="connsiteX2182" fmla="*/ 3554580 w 6842126"/>
              <a:gd name="connsiteY2182" fmla="*/ 171453 h 5130710"/>
              <a:gd name="connsiteX2183" fmla="*/ 3538366 w 6842126"/>
              <a:gd name="connsiteY2183" fmla="*/ 211126 h 5130710"/>
              <a:gd name="connsiteX2184" fmla="*/ 3538537 w 6842126"/>
              <a:gd name="connsiteY2184" fmla="*/ 206832 h 5130710"/>
              <a:gd name="connsiteX2185" fmla="*/ 3538233 w 6842126"/>
              <a:gd name="connsiteY2185" fmla="*/ 197287 h 5130710"/>
              <a:gd name="connsiteX2186" fmla="*/ 3546137 w 6842126"/>
              <a:gd name="connsiteY2186" fmla="*/ 179095 h 5130710"/>
              <a:gd name="connsiteX2187" fmla="*/ 1664051 w 6842126"/>
              <a:gd name="connsiteY2187" fmla="*/ 159689 h 5130710"/>
              <a:gd name="connsiteX2188" fmla="*/ 1663633 w 6842126"/>
              <a:gd name="connsiteY2188" fmla="*/ 160982 h 5130710"/>
              <a:gd name="connsiteX2189" fmla="*/ 1663339 w 6842126"/>
              <a:gd name="connsiteY2189" fmla="*/ 160723 h 5130710"/>
              <a:gd name="connsiteX2190" fmla="*/ 1664051 w 6842126"/>
              <a:gd name="connsiteY2190" fmla="*/ 159689 h 5130710"/>
              <a:gd name="connsiteX2191" fmla="*/ 2042575 w 6842126"/>
              <a:gd name="connsiteY2191" fmla="*/ 158458 h 5130710"/>
              <a:gd name="connsiteX2192" fmla="*/ 2042727 w 6842126"/>
              <a:gd name="connsiteY2192" fmla="*/ 164039 h 5130710"/>
              <a:gd name="connsiteX2193" fmla="*/ 2041249 w 6842126"/>
              <a:gd name="connsiteY2193" fmla="*/ 168255 h 5130710"/>
              <a:gd name="connsiteX2194" fmla="*/ 2042575 w 6842126"/>
              <a:gd name="connsiteY2194" fmla="*/ 158458 h 5130710"/>
              <a:gd name="connsiteX2195" fmla="*/ 2042802 w 6842126"/>
              <a:gd name="connsiteY2195" fmla="*/ 154751 h 5130710"/>
              <a:gd name="connsiteX2196" fmla="*/ 2043425 w 6842126"/>
              <a:gd name="connsiteY2196" fmla="*/ 157310 h 5130710"/>
              <a:gd name="connsiteX2197" fmla="*/ 2042575 w 6842126"/>
              <a:gd name="connsiteY2197" fmla="*/ 158458 h 5130710"/>
              <a:gd name="connsiteX2198" fmla="*/ 2042802 w 6842126"/>
              <a:gd name="connsiteY2198" fmla="*/ 154751 h 5130710"/>
              <a:gd name="connsiteX2199" fmla="*/ 3153512 w 6842126"/>
              <a:gd name="connsiteY2199" fmla="*/ 153454 h 5130710"/>
              <a:gd name="connsiteX2200" fmla="*/ 3153271 w 6842126"/>
              <a:gd name="connsiteY2200" fmla="*/ 158455 h 5130710"/>
              <a:gd name="connsiteX2201" fmla="*/ 3152875 w 6842126"/>
              <a:gd name="connsiteY2201" fmla="*/ 171842 h 5130710"/>
              <a:gd name="connsiteX2202" fmla="*/ 3153413 w 6842126"/>
              <a:gd name="connsiteY2202" fmla="*/ 171569 h 5130710"/>
              <a:gd name="connsiteX2203" fmla="*/ 3144522 w 6842126"/>
              <a:gd name="connsiteY2203" fmla="*/ 194814 h 5130710"/>
              <a:gd name="connsiteX2204" fmla="*/ 3130497 w 6842126"/>
              <a:gd name="connsiteY2204" fmla="*/ 243575 h 5130710"/>
              <a:gd name="connsiteX2205" fmla="*/ 3126185 w 6842126"/>
              <a:gd name="connsiteY2205" fmla="*/ 253586 h 5130710"/>
              <a:gd name="connsiteX2206" fmla="*/ 3130040 w 6842126"/>
              <a:gd name="connsiteY2206" fmla="*/ 227772 h 5130710"/>
              <a:gd name="connsiteX2207" fmla="*/ 3131382 w 6842126"/>
              <a:gd name="connsiteY2207" fmla="*/ 208339 h 5130710"/>
              <a:gd name="connsiteX2208" fmla="*/ 3150378 w 6842126"/>
              <a:gd name="connsiteY2208" fmla="*/ 160670 h 5130710"/>
              <a:gd name="connsiteX2209" fmla="*/ 2043029 w 6842126"/>
              <a:gd name="connsiteY2209" fmla="*/ 151040 h 5130710"/>
              <a:gd name="connsiteX2210" fmla="*/ 2043652 w 6842126"/>
              <a:gd name="connsiteY2210" fmla="*/ 153600 h 5130710"/>
              <a:gd name="connsiteX2211" fmla="*/ 2042802 w 6842126"/>
              <a:gd name="connsiteY2211" fmla="*/ 154751 h 5130710"/>
              <a:gd name="connsiteX2212" fmla="*/ 2043029 w 6842126"/>
              <a:gd name="connsiteY2212" fmla="*/ 151040 h 5130710"/>
              <a:gd name="connsiteX2213" fmla="*/ 1721258 w 6842126"/>
              <a:gd name="connsiteY2213" fmla="*/ 150880 h 5130710"/>
              <a:gd name="connsiteX2214" fmla="*/ 1717332 w 6842126"/>
              <a:gd name="connsiteY2214" fmla="*/ 161140 h 5130710"/>
              <a:gd name="connsiteX2215" fmla="*/ 1712645 w 6842126"/>
              <a:gd name="connsiteY2215" fmla="*/ 173501 h 5130710"/>
              <a:gd name="connsiteX2216" fmla="*/ 1712076 w 6842126"/>
              <a:gd name="connsiteY2216" fmla="*/ 178302 h 5130710"/>
              <a:gd name="connsiteX2217" fmla="*/ 1715011 w 6842126"/>
              <a:gd name="connsiteY2217" fmla="*/ 168800 h 5130710"/>
              <a:gd name="connsiteX2218" fmla="*/ 1719148 w 6842126"/>
              <a:gd name="connsiteY2218" fmla="*/ 157081 h 5130710"/>
              <a:gd name="connsiteX2219" fmla="*/ 1720948 w 6842126"/>
              <a:gd name="connsiteY2219" fmla="*/ 153288 h 5130710"/>
              <a:gd name="connsiteX2220" fmla="*/ 1670517 w 6842126"/>
              <a:gd name="connsiteY2220" fmla="*/ 143508 h 5130710"/>
              <a:gd name="connsiteX2221" fmla="*/ 1668950 w 6842126"/>
              <a:gd name="connsiteY2221" fmla="*/ 148233 h 5130710"/>
              <a:gd name="connsiteX2222" fmla="*/ 1667690 w 6842126"/>
              <a:gd name="connsiteY2222" fmla="*/ 153182 h 5130710"/>
              <a:gd name="connsiteX2223" fmla="*/ 1670067 w 6842126"/>
              <a:gd name="connsiteY2223" fmla="*/ 145620 h 5130710"/>
              <a:gd name="connsiteX2224" fmla="*/ 1495885 w 6842126"/>
              <a:gd name="connsiteY2224" fmla="*/ 130575 h 5130710"/>
              <a:gd name="connsiteX2225" fmla="*/ 1497756 w 6842126"/>
              <a:gd name="connsiteY2225" fmla="*/ 132903 h 5130710"/>
              <a:gd name="connsiteX2226" fmla="*/ 1495847 w 6842126"/>
              <a:gd name="connsiteY2226" fmla="*/ 133406 h 5130710"/>
              <a:gd name="connsiteX2227" fmla="*/ 1495885 w 6842126"/>
              <a:gd name="connsiteY2227" fmla="*/ 130575 h 5130710"/>
              <a:gd name="connsiteX2228" fmla="*/ 1570026 w 6842126"/>
              <a:gd name="connsiteY2228" fmla="*/ 126025 h 5130710"/>
              <a:gd name="connsiteX2229" fmla="*/ 1564614 w 6842126"/>
              <a:gd name="connsiteY2229" fmla="*/ 148833 h 5130710"/>
              <a:gd name="connsiteX2230" fmla="*/ 1563719 w 6842126"/>
              <a:gd name="connsiteY2230" fmla="*/ 151187 h 5130710"/>
              <a:gd name="connsiteX2231" fmla="*/ 1567659 w 6842126"/>
              <a:gd name="connsiteY2231" fmla="*/ 128084 h 5130710"/>
              <a:gd name="connsiteX2232" fmla="*/ 1568293 w 6842126"/>
              <a:gd name="connsiteY2232" fmla="*/ 127193 h 5130710"/>
              <a:gd name="connsiteX2233" fmla="*/ 1570026 w 6842126"/>
              <a:gd name="connsiteY2233" fmla="*/ 126025 h 5130710"/>
              <a:gd name="connsiteX2234" fmla="*/ 4387008 w 6842126"/>
              <a:gd name="connsiteY2234" fmla="*/ 120748 h 5130710"/>
              <a:gd name="connsiteX2235" fmla="*/ 4386070 w 6842126"/>
              <a:gd name="connsiteY2235" fmla="*/ 124592 h 5130710"/>
              <a:gd name="connsiteX2236" fmla="*/ 4385159 w 6842126"/>
              <a:gd name="connsiteY2236" fmla="*/ 126176 h 5130710"/>
              <a:gd name="connsiteX2237" fmla="*/ 4383862 w 6842126"/>
              <a:gd name="connsiteY2237" fmla="*/ 128113 h 5130710"/>
              <a:gd name="connsiteX2238" fmla="*/ 4387008 w 6842126"/>
              <a:gd name="connsiteY2238" fmla="*/ 120748 h 5130710"/>
              <a:gd name="connsiteX2239" fmla="*/ 4265885 w 6842126"/>
              <a:gd name="connsiteY2239" fmla="*/ 119554 h 5130710"/>
              <a:gd name="connsiteX2240" fmla="*/ 4265446 w 6842126"/>
              <a:gd name="connsiteY2240" fmla="*/ 123839 h 5130710"/>
              <a:gd name="connsiteX2241" fmla="*/ 4257665 w 6842126"/>
              <a:gd name="connsiteY2241" fmla="*/ 135996 h 5130710"/>
              <a:gd name="connsiteX2242" fmla="*/ 4265885 w 6842126"/>
              <a:gd name="connsiteY2242" fmla="*/ 119554 h 5130710"/>
              <a:gd name="connsiteX2243" fmla="*/ 1455482 w 6842126"/>
              <a:gd name="connsiteY2243" fmla="*/ 118227 h 5130710"/>
              <a:gd name="connsiteX2244" fmla="*/ 1456400 w 6842126"/>
              <a:gd name="connsiteY2244" fmla="*/ 119522 h 5130710"/>
              <a:gd name="connsiteX2245" fmla="*/ 1456131 w 6842126"/>
              <a:gd name="connsiteY2245" fmla="*/ 120322 h 5130710"/>
              <a:gd name="connsiteX2246" fmla="*/ 1455482 w 6842126"/>
              <a:gd name="connsiteY2246" fmla="*/ 118227 h 5130710"/>
              <a:gd name="connsiteX2247" fmla="*/ 4941215 w 6842126"/>
              <a:gd name="connsiteY2247" fmla="*/ 117542 h 5130710"/>
              <a:gd name="connsiteX2248" fmla="*/ 4941053 w 6842126"/>
              <a:gd name="connsiteY2248" fmla="*/ 124382 h 5130710"/>
              <a:gd name="connsiteX2249" fmla="*/ 4940508 w 6842126"/>
              <a:gd name="connsiteY2249" fmla="*/ 130136 h 5130710"/>
              <a:gd name="connsiteX2250" fmla="*/ 4922027 w 6842126"/>
              <a:gd name="connsiteY2250" fmla="*/ 175344 h 5130710"/>
              <a:gd name="connsiteX2251" fmla="*/ 4922225 w 6842126"/>
              <a:gd name="connsiteY2251" fmla="*/ 170451 h 5130710"/>
              <a:gd name="connsiteX2252" fmla="*/ 4921879 w 6842126"/>
              <a:gd name="connsiteY2252" fmla="*/ 159573 h 5130710"/>
              <a:gd name="connsiteX2253" fmla="*/ 4930884 w 6842126"/>
              <a:gd name="connsiteY2253" fmla="*/ 138842 h 5130710"/>
              <a:gd name="connsiteX2254" fmla="*/ 1455709 w 6842126"/>
              <a:gd name="connsiteY2254" fmla="*/ 114517 h 5130710"/>
              <a:gd name="connsiteX2255" fmla="*/ 1456898 w 6842126"/>
              <a:gd name="connsiteY2255" fmla="*/ 116028 h 5130710"/>
              <a:gd name="connsiteX2256" fmla="*/ 1456776 w 6842126"/>
              <a:gd name="connsiteY2256" fmla="*/ 116544 h 5130710"/>
              <a:gd name="connsiteX2257" fmla="*/ 1457019 w 6842126"/>
              <a:gd name="connsiteY2257" fmla="*/ 116456 h 5130710"/>
              <a:gd name="connsiteX2258" fmla="*/ 1455482 w 6842126"/>
              <a:gd name="connsiteY2258" fmla="*/ 118227 h 5130710"/>
              <a:gd name="connsiteX2259" fmla="*/ 1455709 w 6842126"/>
              <a:gd name="connsiteY2259" fmla="*/ 114517 h 5130710"/>
              <a:gd name="connsiteX2260" fmla="*/ 1426358 w 6842126"/>
              <a:gd name="connsiteY2260" fmla="*/ 111753 h 5130710"/>
              <a:gd name="connsiteX2261" fmla="*/ 1425942 w 6842126"/>
              <a:gd name="connsiteY2261" fmla="*/ 113045 h 5130710"/>
              <a:gd name="connsiteX2262" fmla="*/ 1425647 w 6842126"/>
              <a:gd name="connsiteY2262" fmla="*/ 112788 h 5130710"/>
              <a:gd name="connsiteX2263" fmla="*/ 1426358 w 6842126"/>
              <a:gd name="connsiteY2263" fmla="*/ 111753 h 5130710"/>
              <a:gd name="connsiteX2264" fmla="*/ 4088969 w 6842126"/>
              <a:gd name="connsiteY2264" fmla="*/ 108964 h 5130710"/>
              <a:gd name="connsiteX2265" fmla="*/ 4089742 w 6842126"/>
              <a:gd name="connsiteY2265" fmla="*/ 112168 h 5130710"/>
              <a:gd name="connsiteX2266" fmla="*/ 4089814 w 6842126"/>
              <a:gd name="connsiteY2266" fmla="*/ 113784 h 5130710"/>
              <a:gd name="connsiteX2267" fmla="*/ 4085599 w 6842126"/>
              <a:gd name="connsiteY2267" fmla="*/ 126538 h 5130710"/>
              <a:gd name="connsiteX2268" fmla="*/ 4067143 w 6842126"/>
              <a:gd name="connsiteY2268" fmla="*/ 167690 h 5130710"/>
              <a:gd name="connsiteX2269" fmla="*/ 4055620 w 6842126"/>
              <a:gd name="connsiteY2269" fmla="*/ 203988 h 5130710"/>
              <a:gd name="connsiteX2270" fmla="*/ 4059957 w 6842126"/>
              <a:gd name="connsiteY2270" fmla="*/ 173010 h 5130710"/>
              <a:gd name="connsiteX2271" fmla="*/ 4061727 w 6842126"/>
              <a:gd name="connsiteY2271" fmla="*/ 169280 h 5130710"/>
              <a:gd name="connsiteX2272" fmla="*/ 4072889 w 6842126"/>
              <a:gd name="connsiteY2272" fmla="*/ 143231 h 5130710"/>
              <a:gd name="connsiteX2273" fmla="*/ 4088969 w 6842126"/>
              <a:gd name="connsiteY2273" fmla="*/ 108964 h 5130710"/>
              <a:gd name="connsiteX2274" fmla="*/ 2467189 w 6842126"/>
              <a:gd name="connsiteY2274" fmla="*/ 106652 h 5130710"/>
              <a:gd name="connsiteX2275" fmla="*/ 2466820 w 6842126"/>
              <a:gd name="connsiteY2275" fmla="*/ 111642 h 5130710"/>
              <a:gd name="connsiteX2276" fmla="*/ 2466296 w 6842126"/>
              <a:gd name="connsiteY2276" fmla="*/ 112860 h 5130710"/>
              <a:gd name="connsiteX2277" fmla="*/ 2658510 w 6842126"/>
              <a:gd name="connsiteY2277" fmla="*/ 102196 h 5130710"/>
              <a:gd name="connsiteX2278" fmla="*/ 2659824 w 6842126"/>
              <a:gd name="connsiteY2278" fmla="*/ 102369 h 5130710"/>
              <a:gd name="connsiteX2279" fmla="*/ 2653885 w 6842126"/>
              <a:gd name="connsiteY2279" fmla="*/ 119470 h 5130710"/>
              <a:gd name="connsiteX2280" fmla="*/ 2662587 w 6842126"/>
              <a:gd name="connsiteY2280" fmla="*/ 102864 h 5130710"/>
              <a:gd name="connsiteX2281" fmla="*/ 2662272 w 6842126"/>
              <a:gd name="connsiteY2281" fmla="*/ 112668 h 5130710"/>
              <a:gd name="connsiteX2282" fmla="*/ 2662388 w 6842126"/>
              <a:gd name="connsiteY2282" fmla="*/ 116851 h 5130710"/>
              <a:gd name="connsiteX2283" fmla="*/ 2638438 w 6842126"/>
              <a:gd name="connsiteY2283" fmla="*/ 171166 h 5130710"/>
              <a:gd name="connsiteX2284" fmla="*/ 2636107 w 6842126"/>
              <a:gd name="connsiteY2284" fmla="*/ 177269 h 5130710"/>
              <a:gd name="connsiteX2285" fmla="*/ 4543417 w 6842126"/>
              <a:gd name="connsiteY2285" fmla="*/ 101247 h 5130710"/>
              <a:gd name="connsiteX2286" fmla="*/ 4542887 w 6842126"/>
              <a:gd name="connsiteY2286" fmla="*/ 108403 h 5130710"/>
              <a:gd name="connsiteX2287" fmla="*/ 4542136 w 6842126"/>
              <a:gd name="connsiteY2287" fmla="*/ 110150 h 5130710"/>
              <a:gd name="connsiteX2288" fmla="*/ 1476224 w 6842126"/>
              <a:gd name="connsiteY2288" fmla="*/ 100345 h 5130710"/>
              <a:gd name="connsiteX2289" fmla="*/ 1476612 w 6842126"/>
              <a:gd name="connsiteY2289" fmla="*/ 104964 h 5130710"/>
              <a:gd name="connsiteX2290" fmla="*/ 1476378 w 6842126"/>
              <a:gd name="connsiteY2290" fmla="*/ 108671 h 5130710"/>
              <a:gd name="connsiteX2291" fmla="*/ 1474753 w 6842126"/>
              <a:gd name="connsiteY2291" fmla="*/ 112392 h 5130710"/>
              <a:gd name="connsiteX2292" fmla="*/ 1472670 w 6842126"/>
              <a:gd name="connsiteY2292" fmla="*/ 117385 h 5130710"/>
              <a:gd name="connsiteX2293" fmla="*/ 1472751 w 6842126"/>
              <a:gd name="connsiteY2293" fmla="*/ 115381 h 5130710"/>
              <a:gd name="connsiteX2294" fmla="*/ 1474451 w 6842126"/>
              <a:gd name="connsiteY2294" fmla="*/ 101613 h 5130710"/>
              <a:gd name="connsiteX2295" fmla="*/ 1476224 w 6842126"/>
              <a:gd name="connsiteY2295" fmla="*/ 100345 h 5130710"/>
              <a:gd name="connsiteX2296" fmla="*/ 1488537 w 6842126"/>
              <a:gd name="connsiteY2296" fmla="*/ 91997 h 5130710"/>
              <a:gd name="connsiteX2297" fmla="*/ 1488829 w 6842126"/>
              <a:gd name="connsiteY2297" fmla="*/ 93289 h 5130710"/>
              <a:gd name="connsiteX2298" fmla="*/ 1488491 w 6842126"/>
              <a:gd name="connsiteY2298" fmla="*/ 95868 h 5130710"/>
              <a:gd name="connsiteX2299" fmla="*/ 1485241 w 6842126"/>
              <a:gd name="connsiteY2299" fmla="*/ 107498 h 5130710"/>
              <a:gd name="connsiteX2300" fmla="*/ 1481860 w 6842126"/>
              <a:gd name="connsiteY2300" fmla="*/ 116888 h 5130710"/>
              <a:gd name="connsiteX2301" fmla="*/ 1481721 w 6842126"/>
              <a:gd name="connsiteY2301" fmla="*/ 117266 h 5130710"/>
              <a:gd name="connsiteX2302" fmla="*/ 1484248 w 6842126"/>
              <a:gd name="connsiteY2302" fmla="*/ 97644 h 5130710"/>
              <a:gd name="connsiteX2303" fmla="*/ 1486620 w 6842126"/>
              <a:gd name="connsiteY2303" fmla="*/ 93566 h 5130710"/>
              <a:gd name="connsiteX2304" fmla="*/ 1488537 w 6842126"/>
              <a:gd name="connsiteY2304" fmla="*/ 91997 h 5130710"/>
              <a:gd name="connsiteX2305" fmla="*/ 4626324 w 6842126"/>
              <a:gd name="connsiteY2305" fmla="*/ 88657 h 5130710"/>
              <a:gd name="connsiteX2306" fmla="*/ 4626163 w 6842126"/>
              <a:gd name="connsiteY2306" fmla="*/ 95497 h 5130710"/>
              <a:gd name="connsiteX2307" fmla="*/ 4625615 w 6842126"/>
              <a:gd name="connsiteY2307" fmla="*/ 101248 h 5130710"/>
              <a:gd name="connsiteX2308" fmla="*/ 4607138 w 6842126"/>
              <a:gd name="connsiteY2308" fmla="*/ 146457 h 5130710"/>
              <a:gd name="connsiteX2309" fmla="*/ 4607334 w 6842126"/>
              <a:gd name="connsiteY2309" fmla="*/ 141566 h 5130710"/>
              <a:gd name="connsiteX2310" fmla="*/ 4606986 w 6842126"/>
              <a:gd name="connsiteY2310" fmla="*/ 130687 h 5130710"/>
              <a:gd name="connsiteX2311" fmla="*/ 4615994 w 6842126"/>
              <a:gd name="connsiteY2311" fmla="*/ 109957 h 5130710"/>
              <a:gd name="connsiteX2312" fmla="*/ 3183964 w 6842126"/>
              <a:gd name="connsiteY2312" fmla="*/ 85535 h 5130710"/>
              <a:gd name="connsiteX2313" fmla="*/ 3183822 w 6842126"/>
              <a:gd name="connsiteY2313" fmla="*/ 91537 h 5130710"/>
              <a:gd name="connsiteX2314" fmla="*/ 3183342 w 6842126"/>
              <a:gd name="connsiteY2314" fmla="*/ 96586 h 5130710"/>
              <a:gd name="connsiteX2315" fmla="*/ 3167128 w 6842126"/>
              <a:gd name="connsiteY2315" fmla="*/ 136256 h 5130710"/>
              <a:gd name="connsiteX2316" fmla="*/ 3167300 w 6842126"/>
              <a:gd name="connsiteY2316" fmla="*/ 131965 h 5130710"/>
              <a:gd name="connsiteX2317" fmla="*/ 3166995 w 6842126"/>
              <a:gd name="connsiteY2317" fmla="*/ 122419 h 5130710"/>
              <a:gd name="connsiteX2318" fmla="*/ 3174899 w 6842126"/>
              <a:gd name="connsiteY2318" fmla="*/ 104226 h 5130710"/>
              <a:gd name="connsiteX2319" fmla="*/ 6491415 w 6842126"/>
              <a:gd name="connsiteY2319" fmla="*/ 85318 h 5130710"/>
              <a:gd name="connsiteX2320" fmla="*/ 6490453 w 6842126"/>
              <a:gd name="connsiteY2320" fmla="*/ 94279 h 5130710"/>
              <a:gd name="connsiteX2321" fmla="*/ 6496691 w 6842126"/>
              <a:gd name="connsiteY2321" fmla="*/ 95100 h 5130710"/>
              <a:gd name="connsiteX2322" fmla="*/ 6488172 w 6842126"/>
              <a:gd name="connsiteY2322" fmla="*/ 119629 h 5130710"/>
              <a:gd name="connsiteX2323" fmla="*/ 6500653 w 6842126"/>
              <a:gd name="connsiteY2323" fmla="*/ 95810 h 5130710"/>
              <a:gd name="connsiteX2324" fmla="*/ 6500202 w 6842126"/>
              <a:gd name="connsiteY2324" fmla="*/ 109873 h 5130710"/>
              <a:gd name="connsiteX2325" fmla="*/ 6500368 w 6842126"/>
              <a:gd name="connsiteY2325" fmla="*/ 115874 h 5130710"/>
              <a:gd name="connsiteX2326" fmla="*/ 6466013 w 6842126"/>
              <a:gd name="connsiteY2326" fmla="*/ 193785 h 5130710"/>
              <a:gd name="connsiteX2327" fmla="*/ 6461247 w 6842126"/>
              <a:gd name="connsiteY2327" fmla="*/ 206262 h 5130710"/>
              <a:gd name="connsiteX2328" fmla="*/ 6467708 w 6842126"/>
              <a:gd name="connsiteY2328" fmla="*/ 169612 h 5130710"/>
              <a:gd name="connsiteX2329" fmla="*/ 6476883 w 6842126"/>
              <a:gd name="connsiteY2329" fmla="*/ 122072 h 5130710"/>
              <a:gd name="connsiteX2330" fmla="*/ 6477439 w 6842126"/>
              <a:gd name="connsiteY2330" fmla="*/ 119106 h 5130710"/>
              <a:gd name="connsiteX2331" fmla="*/ 6477787 w 6842126"/>
              <a:gd name="connsiteY2331" fmla="*/ 119344 h 5130710"/>
              <a:gd name="connsiteX2332" fmla="*/ 6477981 w 6842126"/>
              <a:gd name="connsiteY2332" fmla="*/ 116222 h 5130710"/>
              <a:gd name="connsiteX2333" fmla="*/ 6478237 w 6842126"/>
              <a:gd name="connsiteY2333" fmla="*/ 114852 h 5130710"/>
              <a:gd name="connsiteX2334" fmla="*/ 6480332 w 6842126"/>
              <a:gd name="connsiteY2334" fmla="*/ 108027 h 5130710"/>
              <a:gd name="connsiteX2335" fmla="*/ 4168567 w 6842126"/>
              <a:gd name="connsiteY2335" fmla="*/ 80736 h 5130710"/>
              <a:gd name="connsiteX2336" fmla="*/ 4168295 w 6842126"/>
              <a:gd name="connsiteY2336" fmla="*/ 86435 h 5130710"/>
              <a:gd name="connsiteX2337" fmla="*/ 4167841 w 6842126"/>
              <a:gd name="connsiteY2337" fmla="*/ 101691 h 5130710"/>
              <a:gd name="connsiteX2338" fmla="*/ 4168453 w 6842126"/>
              <a:gd name="connsiteY2338" fmla="*/ 101382 h 5130710"/>
              <a:gd name="connsiteX2339" fmla="*/ 4158322 w 6842126"/>
              <a:gd name="connsiteY2339" fmla="*/ 127868 h 5130710"/>
              <a:gd name="connsiteX2340" fmla="*/ 4142341 w 6842126"/>
              <a:gd name="connsiteY2340" fmla="*/ 183436 h 5130710"/>
              <a:gd name="connsiteX2341" fmla="*/ 4137426 w 6842126"/>
              <a:gd name="connsiteY2341" fmla="*/ 194846 h 5130710"/>
              <a:gd name="connsiteX2342" fmla="*/ 4141819 w 6842126"/>
              <a:gd name="connsiteY2342" fmla="*/ 165429 h 5130710"/>
              <a:gd name="connsiteX2343" fmla="*/ 4143348 w 6842126"/>
              <a:gd name="connsiteY2343" fmla="*/ 143283 h 5130710"/>
              <a:gd name="connsiteX2344" fmla="*/ 4164995 w 6842126"/>
              <a:gd name="connsiteY2344" fmla="*/ 88961 h 5130710"/>
              <a:gd name="connsiteX2345" fmla="*/ 6030776 w 6842126"/>
              <a:gd name="connsiteY2345" fmla="*/ 77029 h 5130710"/>
              <a:gd name="connsiteX2346" fmla="*/ 6026912 w 6842126"/>
              <a:gd name="connsiteY2346" fmla="*/ 103110 h 5130710"/>
              <a:gd name="connsiteX2347" fmla="*/ 6009093 w 6842126"/>
              <a:gd name="connsiteY2347" fmla="*/ 197117 h 5130710"/>
              <a:gd name="connsiteX2348" fmla="*/ 5983477 w 6842126"/>
              <a:gd name="connsiteY2348" fmla="*/ 264173 h 5130710"/>
              <a:gd name="connsiteX2349" fmla="*/ 5978297 w 6842126"/>
              <a:gd name="connsiteY2349" fmla="*/ 277008 h 5130710"/>
              <a:gd name="connsiteX2350" fmla="*/ 5972223 w 6842126"/>
              <a:gd name="connsiteY2350" fmla="*/ 291108 h 5130710"/>
              <a:gd name="connsiteX2351" fmla="*/ 5990276 w 6842126"/>
              <a:gd name="connsiteY2351" fmla="*/ 213871 h 5130710"/>
              <a:gd name="connsiteX2352" fmla="*/ 6007921 w 6842126"/>
              <a:gd name="connsiteY2352" fmla="*/ 130322 h 5130710"/>
              <a:gd name="connsiteX2353" fmla="*/ 6027892 w 6842126"/>
              <a:gd name="connsiteY2353" fmla="*/ 82939 h 5130710"/>
              <a:gd name="connsiteX2354" fmla="*/ 1642523 w 6842126"/>
              <a:gd name="connsiteY2354" fmla="*/ 68835 h 5130710"/>
              <a:gd name="connsiteX2355" fmla="*/ 1642270 w 6842126"/>
              <a:gd name="connsiteY2355" fmla="*/ 71144 h 5130710"/>
              <a:gd name="connsiteX2356" fmla="*/ 1638154 w 6842126"/>
              <a:gd name="connsiteY2356" fmla="*/ 77572 h 5130710"/>
              <a:gd name="connsiteX2357" fmla="*/ 1543374 w 6842126"/>
              <a:gd name="connsiteY2357" fmla="*/ 62383 h 5130710"/>
              <a:gd name="connsiteX2358" fmla="*/ 1543807 w 6842126"/>
              <a:gd name="connsiteY2358" fmla="*/ 64182 h 5130710"/>
              <a:gd name="connsiteX2359" fmla="*/ 1543847 w 6842126"/>
              <a:gd name="connsiteY2359" fmla="*/ 65091 h 5130710"/>
              <a:gd name="connsiteX2360" fmla="*/ 1541481 w 6842126"/>
              <a:gd name="connsiteY2360" fmla="*/ 72257 h 5130710"/>
              <a:gd name="connsiteX2361" fmla="*/ 1531111 w 6842126"/>
              <a:gd name="connsiteY2361" fmla="*/ 95378 h 5130710"/>
              <a:gd name="connsiteX2362" fmla="*/ 1524637 w 6842126"/>
              <a:gd name="connsiteY2362" fmla="*/ 115772 h 5130710"/>
              <a:gd name="connsiteX2363" fmla="*/ 1527074 w 6842126"/>
              <a:gd name="connsiteY2363" fmla="*/ 98367 h 5130710"/>
              <a:gd name="connsiteX2364" fmla="*/ 1528066 w 6842126"/>
              <a:gd name="connsiteY2364" fmla="*/ 96272 h 5130710"/>
              <a:gd name="connsiteX2365" fmla="*/ 1534339 w 6842126"/>
              <a:gd name="connsiteY2365" fmla="*/ 81636 h 5130710"/>
              <a:gd name="connsiteX2366" fmla="*/ 1543374 w 6842126"/>
              <a:gd name="connsiteY2366" fmla="*/ 62383 h 5130710"/>
              <a:gd name="connsiteX2367" fmla="*/ 1588095 w 6842126"/>
              <a:gd name="connsiteY2367" fmla="*/ 46523 h 5130710"/>
              <a:gd name="connsiteX2368" fmla="*/ 1587942 w 6842126"/>
              <a:gd name="connsiteY2368" fmla="*/ 49725 h 5130710"/>
              <a:gd name="connsiteX2369" fmla="*/ 1587688 w 6842126"/>
              <a:gd name="connsiteY2369" fmla="*/ 58297 h 5130710"/>
              <a:gd name="connsiteX2370" fmla="*/ 1588034 w 6842126"/>
              <a:gd name="connsiteY2370" fmla="*/ 58123 h 5130710"/>
              <a:gd name="connsiteX2371" fmla="*/ 1582340 w 6842126"/>
              <a:gd name="connsiteY2371" fmla="*/ 73003 h 5130710"/>
              <a:gd name="connsiteX2372" fmla="*/ 1573361 w 6842126"/>
              <a:gd name="connsiteY2372" fmla="*/ 104226 h 5130710"/>
              <a:gd name="connsiteX2373" fmla="*/ 1570601 w 6842126"/>
              <a:gd name="connsiteY2373" fmla="*/ 110635 h 5130710"/>
              <a:gd name="connsiteX2374" fmla="*/ 1573068 w 6842126"/>
              <a:gd name="connsiteY2374" fmla="*/ 94108 h 5130710"/>
              <a:gd name="connsiteX2375" fmla="*/ 1573928 w 6842126"/>
              <a:gd name="connsiteY2375" fmla="*/ 81665 h 5130710"/>
              <a:gd name="connsiteX2376" fmla="*/ 1586089 w 6842126"/>
              <a:gd name="connsiteY2376" fmla="*/ 51144 h 5130710"/>
              <a:gd name="connsiteX2377" fmla="*/ 4203269 w 6842126"/>
              <a:gd name="connsiteY2377" fmla="*/ 3338 h 5130710"/>
              <a:gd name="connsiteX2378" fmla="*/ 4203107 w 6842126"/>
              <a:gd name="connsiteY2378" fmla="*/ 10178 h 5130710"/>
              <a:gd name="connsiteX2379" fmla="*/ 4202563 w 6842126"/>
              <a:gd name="connsiteY2379" fmla="*/ 15930 h 5130710"/>
              <a:gd name="connsiteX2380" fmla="*/ 4184081 w 6842126"/>
              <a:gd name="connsiteY2380" fmla="*/ 61138 h 5130710"/>
              <a:gd name="connsiteX2381" fmla="*/ 4184280 w 6842126"/>
              <a:gd name="connsiteY2381" fmla="*/ 56248 h 5130710"/>
              <a:gd name="connsiteX2382" fmla="*/ 4183933 w 6842126"/>
              <a:gd name="connsiteY2382" fmla="*/ 45371 h 5130710"/>
              <a:gd name="connsiteX2383" fmla="*/ 4192940 w 6842126"/>
              <a:gd name="connsiteY2383" fmla="*/ 24638 h 5130710"/>
              <a:gd name="connsiteX2384" fmla="*/ 1607593 w 6842126"/>
              <a:gd name="connsiteY2384" fmla="*/ 3037 h 5130710"/>
              <a:gd name="connsiteX2385" fmla="*/ 1607503 w 6842126"/>
              <a:gd name="connsiteY2385" fmla="*/ 6880 h 5130710"/>
              <a:gd name="connsiteX2386" fmla="*/ 1607196 w 6842126"/>
              <a:gd name="connsiteY2386" fmla="*/ 10112 h 5130710"/>
              <a:gd name="connsiteX2387" fmla="*/ 1596814 w 6842126"/>
              <a:gd name="connsiteY2387" fmla="*/ 35511 h 5130710"/>
              <a:gd name="connsiteX2388" fmla="*/ 1596924 w 6842126"/>
              <a:gd name="connsiteY2388" fmla="*/ 32764 h 5130710"/>
              <a:gd name="connsiteX2389" fmla="*/ 1596728 w 6842126"/>
              <a:gd name="connsiteY2389" fmla="*/ 26653 h 5130710"/>
              <a:gd name="connsiteX2390" fmla="*/ 1601788 w 6842126"/>
              <a:gd name="connsiteY2390" fmla="*/ 15004 h 5130710"/>
              <a:gd name="connsiteX2391" fmla="*/ 4391407 w 6842126"/>
              <a:gd name="connsiteY2391" fmla="*/ 0 h 5130710"/>
              <a:gd name="connsiteX2392" fmla="*/ 4390446 w 6842126"/>
              <a:gd name="connsiteY2392" fmla="*/ 8961 h 5130710"/>
              <a:gd name="connsiteX2393" fmla="*/ 4396685 w 6842126"/>
              <a:gd name="connsiteY2393" fmla="*/ 9781 h 5130710"/>
              <a:gd name="connsiteX2394" fmla="*/ 4388164 w 6842126"/>
              <a:gd name="connsiteY2394" fmla="*/ 34312 h 5130710"/>
              <a:gd name="connsiteX2395" fmla="*/ 4400646 w 6842126"/>
              <a:gd name="connsiteY2395" fmla="*/ 10494 h 5130710"/>
              <a:gd name="connsiteX2396" fmla="*/ 4400195 w 6842126"/>
              <a:gd name="connsiteY2396" fmla="*/ 24557 h 5130710"/>
              <a:gd name="connsiteX2397" fmla="*/ 4400363 w 6842126"/>
              <a:gd name="connsiteY2397" fmla="*/ 30557 h 5130710"/>
              <a:gd name="connsiteX2398" fmla="*/ 4366007 w 6842126"/>
              <a:gd name="connsiteY2398" fmla="*/ 108469 h 5130710"/>
              <a:gd name="connsiteX2399" fmla="*/ 4306525 w 6842126"/>
              <a:gd name="connsiteY2399" fmla="*/ 264175 h 5130710"/>
              <a:gd name="connsiteX2400" fmla="*/ 4293117 w 6842126"/>
              <a:gd name="connsiteY2400" fmla="*/ 296112 h 5130710"/>
              <a:gd name="connsiteX2401" fmla="*/ 4292495 w 6842126"/>
              <a:gd name="connsiteY2401" fmla="*/ 297832 h 5130710"/>
              <a:gd name="connsiteX2402" fmla="*/ 4292693 w 6842126"/>
              <a:gd name="connsiteY2402" fmla="*/ 318189 h 5130710"/>
              <a:gd name="connsiteX2403" fmla="*/ 4297725 w 6842126"/>
              <a:gd name="connsiteY2403" fmla="*/ 306471 h 5130710"/>
              <a:gd name="connsiteX2404" fmla="*/ 4298796 w 6842126"/>
              <a:gd name="connsiteY2404" fmla="*/ 297529 h 5130710"/>
              <a:gd name="connsiteX2405" fmla="*/ 4303013 w 6842126"/>
              <a:gd name="connsiteY2405" fmla="*/ 284454 h 5130710"/>
              <a:gd name="connsiteX2406" fmla="*/ 4305011 w 6842126"/>
              <a:gd name="connsiteY2406" fmla="*/ 286196 h 5130710"/>
              <a:gd name="connsiteX2407" fmla="*/ 4304738 w 6842126"/>
              <a:gd name="connsiteY2407" fmla="*/ 287738 h 5130710"/>
              <a:gd name="connsiteX2408" fmla="*/ 4305174 w 6842126"/>
              <a:gd name="connsiteY2408" fmla="*/ 286519 h 5130710"/>
              <a:gd name="connsiteX2409" fmla="*/ 4305011 w 6842126"/>
              <a:gd name="connsiteY2409" fmla="*/ 286196 h 5130710"/>
              <a:gd name="connsiteX2410" fmla="*/ 4316749 w 6842126"/>
              <a:gd name="connsiteY2410" fmla="*/ 242326 h 5130710"/>
              <a:gd name="connsiteX2411" fmla="*/ 4316288 w 6842126"/>
              <a:gd name="connsiteY2411" fmla="*/ 247753 h 5130710"/>
              <a:gd name="connsiteX2412" fmla="*/ 4316981 w 6842126"/>
              <a:gd name="connsiteY2412" fmla="*/ 250757 h 5130710"/>
              <a:gd name="connsiteX2413" fmla="*/ 4321008 w 6842126"/>
              <a:gd name="connsiteY2413" fmla="*/ 240960 h 5130710"/>
              <a:gd name="connsiteX2414" fmla="*/ 4340875 w 6842126"/>
              <a:gd name="connsiteY2414" fmla="*/ 194089 h 5130710"/>
              <a:gd name="connsiteX2415" fmla="*/ 4349526 w 6842126"/>
              <a:gd name="connsiteY2415" fmla="*/ 188758 h 5130710"/>
              <a:gd name="connsiteX2416" fmla="*/ 4372347 w 6842126"/>
              <a:gd name="connsiteY2416" fmla="*/ 136620 h 5130710"/>
              <a:gd name="connsiteX2417" fmla="*/ 4383715 w 6842126"/>
              <a:gd name="connsiteY2417" fmla="*/ 130688 h 5130710"/>
              <a:gd name="connsiteX2418" fmla="*/ 4385338 w 6842126"/>
              <a:gd name="connsiteY2418" fmla="*/ 127608 h 5130710"/>
              <a:gd name="connsiteX2419" fmla="*/ 4386070 w 6842126"/>
              <a:gd name="connsiteY2419" fmla="*/ 124592 h 5130710"/>
              <a:gd name="connsiteX2420" fmla="*/ 4388457 w 6842126"/>
              <a:gd name="connsiteY2420" fmla="*/ 120458 h 5130710"/>
              <a:gd name="connsiteX2421" fmla="*/ 4389387 w 6842126"/>
              <a:gd name="connsiteY2421" fmla="*/ 120269 h 5130710"/>
              <a:gd name="connsiteX2422" fmla="*/ 4389751 w 6842126"/>
              <a:gd name="connsiteY2422" fmla="*/ 118210 h 5130710"/>
              <a:gd name="connsiteX2423" fmla="*/ 4388457 w 6842126"/>
              <a:gd name="connsiteY2423" fmla="*/ 120458 h 5130710"/>
              <a:gd name="connsiteX2424" fmla="*/ 4387008 w 6842126"/>
              <a:gd name="connsiteY2424" fmla="*/ 120748 h 5130710"/>
              <a:gd name="connsiteX2425" fmla="*/ 4398013 w 6842126"/>
              <a:gd name="connsiteY2425" fmla="*/ 108263 h 5130710"/>
              <a:gd name="connsiteX2426" fmla="*/ 4375159 w 6842126"/>
              <a:gd name="connsiteY2426" fmla="*/ 162728 h 5130710"/>
              <a:gd name="connsiteX2427" fmla="*/ 4377710 w 6842126"/>
              <a:gd name="connsiteY2427" fmla="*/ 174529 h 5130710"/>
              <a:gd name="connsiteX2428" fmla="*/ 4363026 w 6842126"/>
              <a:gd name="connsiteY2428" fmla="*/ 226025 h 5130710"/>
              <a:gd name="connsiteX2429" fmla="*/ 4347504 w 6842126"/>
              <a:gd name="connsiteY2429" fmla="*/ 263986 h 5130710"/>
              <a:gd name="connsiteX2430" fmla="*/ 4347483 w 6842126"/>
              <a:gd name="connsiteY2430" fmla="*/ 264041 h 5130710"/>
              <a:gd name="connsiteX2431" fmla="*/ 4347577 w 6842126"/>
              <a:gd name="connsiteY2431" fmla="*/ 273622 h 5130710"/>
              <a:gd name="connsiteX2432" fmla="*/ 4345849 w 6842126"/>
              <a:gd name="connsiteY2432" fmla="*/ 293297 h 5130710"/>
              <a:gd name="connsiteX2433" fmla="*/ 4347479 w 6842126"/>
              <a:gd name="connsiteY2433" fmla="*/ 292213 h 5130710"/>
              <a:gd name="connsiteX2434" fmla="*/ 4350891 w 6842126"/>
              <a:gd name="connsiteY2434" fmla="*/ 289325 h 5130710"/>
              <a:gd name="connsiteX2435" fmla="*/ 4362446 w 6842126"/>
              <a:gd name="connsiteY2435" fmla="*/ 269438 h 5130710"/>
              <a:gd name="connsiteX2436" fmla="*/ 4379590 w 6842126"/>
              <a:gd name="connsiteY2436" fmla="*/ 236721 h 5130710"/>
              <a:gd name="connsiteX2437" fmla="*/ 4399601 w 6842126"/>
              <a:gd name="connsiteY2437" fmla="*/ 192161 h 5130710"/>
              <a:gd name="connsiteX2438" fmla="*/ 4451297 w 6842126"/>
              <a:gd name="connsiteY2438" fmla="*/ 78452 h 5130710"/>
              <a:gd name="connsiteX2439" fmla="*/ 4454752 w 6842126"/>
              <a:gd name="connsiteY2439" fmla="*/ 70881 h 5130710"/>
              <a:gd name="connsiteX2440" fmla="*/ 4455383 w 6842126"/>
              <a:gd name="connsiteY2440" fmla="*/ 79824 h 5130710"/>
              <a:gd name="connsiteX2441" fmla="*/ 4455884 w 6842126"/>
              <a:gd name="connsiteY2441" fmla="*/ 82898 h 5130710"/>
              <a:gd name="connsiteX2442" fmla="*/ 4445896 w 6842126"/>
              <a:gd name="connsiteY2442" fmla="*/ 106807 h 5130710"/>
              <a:gd name="connsiteX2443" fmla="*/ 4419780 w 6842126"/>
              <a:gd name="connsiteY2443" fmla="*/ 168886 h 5130710"/>
              <a:gd name="connsiteX2444" fmla="*/ 4430921 w 6842126"/>
              <a:gd name="connsiteY2444" fmla="*/ 180008 h 5130710"/>
              <a:gd name="connsiteX2445" fmla="*/ 4421947 w 6842126"/>
              <a:gd name="connsiteY2445" fmla="*/ 209369 h 5130710"/>
              <a:gd name="connsiteX2446" fmla="*/ 4416135 w 6842126"/>
              <a:gd name="connsiteY2446" fmla="*/ 238868 h 5130710"/>
              <a:gd name="connsiteX2447" fmla="*/ 4412755 w 6842126"/>
              <a:gd name="connsiteY2447" fmla="*/ 247707 h 5130710"/>
              <a:gd name="connsiteX2448" fmla="*/ 4413030 w 6842126"/>
              <a:gd name="connsiteY2448" fmla="*/ 247377 h 5130710"/>
              <a:gd name="connsiteX2449" fmla="*/ 4414419 w 6842126"/>
              <a:gd name="connsiteY2449" fmla="*/ 246990 h 5130710"/>
              <a:gd name="connsiteX2450" fmla="*/ 4414341 w 6842126"/>
              <a:gd name="connsiteY2450" fmla="*/ 253881 h 5130710"/>
              <a:gd name="connsiteX2451" fmla="*/ 4412653 w 6842126"/>
              <a:gd name="connsiteY2451" fmla="*/ 260694 h 5130710"/>
              <a:gd name="connsiteX2452" fmla="*/ 4415653 w 6842126"/>
              <a:gd name="connsiteY2452" fmla="*/ 258170 h 5130710"/>
              <a:gd name="connsiteX2453" fmla="*/ 4421336 w 6842126"/>
              <a:gd name="connsiteY2453" fmla="*/ 255108 h 5130710"/>
              <a:gd name="connsiteX2454" fmla="*/ 4432988 w 6842126"/>
              <a:gd name="connsiteY2454" fmla="*/ 227857 h 5130710"/>
              <a:gd name="connsiteX2455" fmla="*/ 4447229 w 6842126"/>
              <a:gd name="connsiteY2455" fmla="*/ 209697 h 5130710"/>
              <a:gd name="connsiteX2456" fmla="*/ 4429992 w 6842126"/>
              <a:gd name="connsiteY2456" fmla="*/ 249392 h 5130710"/>
              <a:gd name="connsiteX2457" fmla="*/ 4429763 w 6842126"/>
              <a:gd name="connsiteY2457" fmla="*/ 266444 h 5130710"/>
              <a:gd name="connsiteX2458" fmla="*/ 4420985 w 6842126"/>
              <a:gd name="connsiteY2458" fmla="*/ 281466 h 5130710"/>
              <a:gd name="connsiteX2459" fmla="*/ 4420972 w 6842126"/>
              <a:gd name="connsiteY2459" fmla="*/ 282373 h 5130710"/>
              <a:gd name="connsiteX2460" fmla="*/ 4422545 w 6842126"/>
              <a:gd name="connsiteY2460" fmla="*/ 279034 h 5130710"/>
              <a:gd name="connsiteX2461" fmla="*/ 4427981 w 6842126"/>
              <a:gd name="connsiteY2461" fmla="*/ 279605 h 5130710"/>
              <a:gd name="connsiteX2462" fmla="*/ 4416652 w 6842126"/>
              <a:gd name="connsiteY2462" fmla="*/ 316510 h 5130710"/>
              <a:gd name="connsiteX2463" fmla="*/ 4420022 w 6842126"/>
              <a:gd name="connsiteY2463" fmla="*/ 317744 h 5130710"/>
              <a:gd name="connsiteX2464" fmla="*/ 4421035 w 6842126"/>
              <a:gd name="connsiteY2464" fmla="*/ 318148 h 5130710"/>
              <a:gd name="connsiteX2465" fmla="*/ 4426693 w 6842126"/>
              <a:gd name="connsiteY2465" fmla="*/ 301910 h 5130710"/>
              <a:gd name="connsiteX2466" fmla="*/ 4434997 w 6842126"/>
              <a:gd name="connsiteY2466" fmla="*/ 280359 h 5130710"/>
              <a:gd name="connsiteX2467" fmla="*/ 4451357 w 6842126"/>
              <a:gd name="connsiteY2467" fmla="*/ 243058 h 5130710"/>
              <a:gd name="connsiteX2468" fmla="*/ 4455835 w 6842126"/>
              <a:gd name="connsiteY2468" fmla="*/ 233764 h 5130710"/>
              <a:gd name="connsiteX2469" fmla="*/ 4455566 w 6842126"/>
              <a:gd name="connsiteY2469" fmla="*/ 235893 h 5130710"/>
              <a:gd name="connsiteX2470" fmla="*/ 4453385 w 6842126"/>
              <a:gd name="connsiteY2470" fmla="*/ 253548 h 5130710"/>
              <a:gd name="connsiteX2471" fmla="*/ 4443617 w 6842126"/>
              <a:gd name="connsiteY2471" fmla="*/ 277355 h 5130710"/>
              <a:gd name="connsiteX2472" fmla="*/ 4440101 w 6842126"/>
              <a:gd name="connsiteY2472" fmla="*/ 303962 h 5130710"/>
              <a:gd name="connsiteX2473" fmla="*/ 4448887 w 6842126"/>
              <a:gd name="connsiteY2473" fmla="*/ 288373 h 5130710"/>
              <a:gd name="connsiteX2474" fmla="*/ 4446885 w 6842126"/>
              <a:gd name="connsiteY2474" fmla="*/ 302106 h 5130710"/>
              <a:gd name="connsiteX2475" fmla="*/ 4448737 w 6842126"/>
              <a:gd name="connsiteY2475" fmla="*/ 299227 h 5130710"/>
              <a:gd name="connsiteX2476" fmla="*/ 4450355 w 6842126"/>
              <a:gd name="connsiteY2476" fmla="*/ 294877 h 5130710"/>
              <a:gd name="connsiteX2477" fmla="*/ 4446459 w 6842126"/>
              <a:gd name="connsiteY2477" fmla="*/ 315602 h 5130710"/>
              <a:gd name="connsiteX2478" fmla="*/ 4444215 w 6842126"/>
              <a:gd name="connsiteY2478" fmla="*/ 320417 h 5130710"/>
              <a:gd name="connsiteX2479" fmla="*/ 4443239 w 6842126"/>
              <a:gd name="connsiteY2479" fmla="*/ 327115 h 5130710"/>
              <a:gd name="connsiteX2480" fmla="*/ 4439439 w 6842126"/>
              <a:gd name="connsiteY2480" fmla="*/ 353314 h 5130710"/>
              <a:gd name="connsiteX2481" fmla="*/ 4445457 w 6842126"/>
              <a:gd name="connsiteY2481" fmla="*/ 340469 h 5130710"/>
              <a:gd name="connsiteX2482" fmla="*/ 4449657 w 6842126"/>
              <a:gd name="connsiteY2482" fmla="*/ 330512 h 5130710"/>
              <a:gd name="connsiteX2483" fmla="*/ 4457303 w 6842126"/>
              <a:gd name="connsiteY2483" fmla="*/ 290237 h 5130710"/>
              <a:gd name="connsiteX2484" fmla="*/ 4462713 w 6842126"/>
              <a:gd name="connsiteY2484" fmla="*/ 293591 h 5130710"/>
              <a:gd name="connsiteX2485" fmla="*/ 4462321 w 6842126"/>
              <a:gd name="connsiteY2485" fmla="*/ 301789 h 5130710"/>
              <a:gd name="connsiteX2486" fmla="*/ 4465663 w 6842126"/>
              <a:gd name="connsiteY2486" fmla="*/ 294537 h 5130710"/>
              <a:gd name="connsiteX2487" fmla="*/ 4474392 w 6842126"/>
              <a:gd name="connsiteY2487" fmla="*/ 276451 h 5130710"/>
              <a:gd name="connsiteX2488" fmla="*/ 4473521 w 6842126"/>
              <a:gd name="connsiteY2488" fmla="*/ 282298 h 5130710"/>
              <a:gd name="connsiteX2489" fmla="*/ 4469031 w 6842126"/>
              <a:gd name="connsiteY2489" fmla="*/ 324758 h 5130710"/>
              <a:gd name="connsiteX2490" fmla="*/ 4463663 w 6842126"/>
              <a:gd name="connsiteY2490" fmla="*/ 346483 h 5130710"/>
              <a:gd name="connsiteX2491" fmla="*/ 4466780 w 6842126"/>
              <a:gd name="connsiteY2491" fmla="*/ 345562 h 5130710"/>
              <a:gd name="connsiteX2492" fmla="*/ 4466843 w 6842126"/>
              <a:gd name="connsiteY2492" fmla="*/ 345448 h 5130710"/>
              <a:gd name="connsiteX2493" fmla="*/ 4466649 w 6842126"/>
              <a:gd name="connsiteY2493" fmla="*/ 347281 h 5130710"/>
              <a:gd name="connsiteX2494" fmla="*/ 4456935 w 6842126"/>
              <a:gd name="connsiteY2494" fmla="*/ 415961 h 5130710"/>
              <a:gd name="connsiteX2495" fmla="*/ 4455747 w 6842126"/>
              <a:gd name="connsiteY2495" fmla="*/ 428368 h 5130710"/>
              <a:gd name="connsiteX2496" fmla="*/ 4458141 w 6842126"/>
              <a:gd name="connsiteY2496" fmla="*/ 419430 h 5130710"/>
              <a:gd name="connsiteX2497" fmla="*/ 4463460 w 6842126"/>
              <a:gd name="connsiteY2497" fmla="*/ 372456 h 5130710"/>
              <a:gd name="connsiteX2498" fmla="*/ 4473365 w 6842126"/>
              <a:gd name="connsiteY2498" fmla="*/ 316954 h 5130710"/>
              <a:gd name="connsiteX2499" fmla="*/ 4471384 w 6842126"/>
              <a:gd name="connsiteY2499" fmla="*/ 341043 h 5130710"/>
              <a:gd name="connsiteX2500" fmla="*/ 4472059 w 6842126"/>
              <a:gd name="connsiteY2500" fmla="*/ 336251 h 5130710"/>
              <a:gd name="connsiteX2501" fmla="*/ 4474459 w 6842126"/>
              <a:gd name="connsiteY2501" fmla="*/ 332020 h 5130710"/>
              <a:gd name="connsiteX2502" fmla="*/ 4475793 w 6842126"/>
              <a:gd name="connsiteY2502" fmla="*/ 330675 h 5130710"/>
              <a:gd name="connsiteX2503" fmla="*/ 4477778 w 6842126"/>
              <a:gd name="connsiteY2503" fmla="*/ 312029 h 5130710"/>
              <a:gd name="connsiteX2504" fmla="*/ 4479702 w 6842126"/>
              <a:gd name="connsiteY2504" fmla="*/ 294573 h 5130710"/>
              <a:gd name="connsiteX2505" fmla="*/ 4488410 w 6842126"/>
              <a:gd name="connsiteY2505" fmla="*/ 284395 h 5130710"/>
              <a:gd name="connsiteX2506" fmla="*/ 4490593 w 6842126"/>
              <a:gd name="connsiteY2506" fmla="*/ 285724 h 5130710"/>
              <a:gd name="connsiteX2507" fmla="*/ 4488675 w 6842126"/>
              <a:gd name="connsiteY2507" fmla="*/ 318773 h 5130710"/>
              <a:gd name="connsiteX2508" fmla="*/ 4490563 w 6842126"/>
              <a:gd name="connsiteY2508" fmla="*/ 315706 h 5130710"/>
              <a:gd name="connsiteX2509" fmla="*/ 4490913 w 6842126"/>
              <a:gd name="connsiteY2509" fmla="*/ 321776 h 5130710"/>
              <a:gd name="connsiteX2510" fmla="*/ 4489079 w 6842126"/>
              <a:gd name="connsiteY2510" fmla="*/ 326735 h 5130710"/>
              <a:gd name="connsiteX2511" fmla="*/ 4488387 w 6842126"/>
              <a:gd name="connsiteY2511" fmla="*/ 323513 h 5130710"/>
              <a:gd name="connsiteX2512" fmla="*/ 4487884 w 6842126"/>
              <a:gd name="connsiteY2512" fmla="*/ 331776 h 5130710"/>
              <a:gd name="connsiteX2513" fmla="*/ 4489079 w 6842126"/>
              <a:gd name="connsiteY2513" fmla="*/ 326735 h 5130710"/>
              <a:gd name="connsiteX2514" fmla="*/ 4488737 w 6842126"/>
              <a:gd name="connsiteY2514" fmla="*/ 338257 h 5130710"/>
              <a:gd name="connsiteX2515" fmla="*/ 4488241 w 6842126"/>
              <a:gd name="connsiteY2515" fmla="*/ 344755 h 5130710"/>
              <a:gd name="connsiteX2516" fmla="*/ 4489460 w 6842126"/>
              <a:gd name="connsiteY2516" fmla="*/ 342254 h 5130710"/>
              <a:gd name="connsiteX2517" fmla="*/ 4493421 w 6842126"/>
              <a:gd name="connsiteY2517" fmla="*/ 334916 h 5130710"/>
              <a:gd name="connsiteX2518" fmla="*/ 4495860 w 6842126"/>
              <a:gd name="connsiteY2518" fmla="*/ 314159 h 5130710"/>
              <a:gd name="connsiteX2519" fmla="*/ 4510395 w 6842126"/>
              <a:gd name="connsiteY2519" fmla="*/ 208308 h 5130710"/>
              <a:gd name="connsiteX2520" fmla="*/ 4510353 w 6842126"/>
              <a:gd name="connsiteY2520" fmla="*/ 207055 h 5130710"/>
              <a:gd name="connsiteX2521" fmla="*/ 4510351 w 6842126"/>
              <a:gd name="connsiteY2521" fmla="*/ 206722 h 5130710"/>
              <a:gd name="connsiteX2522" fmla="*/ 4508656 w 6842126"/>
              <a:gd name="connsiteY2522" fmla="*/ 211857 h 5130710"/>
              <a:gd name="connsiteX2523" fmla="*/ 4490199 w 6842126"/>
              <a:gd name="connsiteY2523" fmla="*/ 253009 h 5130710"/>
              <a:gd name="connsiteX2524" fmla="*/ 4478673 w 6842126"/>
              <a:gd name="connsiteY2524" fmla="*/ 289305 h 5130710"/>
              <a:gd name="connsiteX2525" fmla="*/ 4483010 w 6842126"/>
              <a:gd name="connsiteY2525" fmla="*/ 258326 h 5130710"/>
              <a:gd name="connsiteX2526" fmla="*/ 4484779 w 6842126"/>
              <a:gd name="connsiteY2526" fmla="*/ 254598 h 5130710"/>
              <a:gd name="connsiteX2527" fmla="*/ 4495943 w 6842126"/>
              <a:gd name="connsiteY2527" fmla="*/ 228548 h 5130710"/>
              <a:gd name="connsiteX2528" fmla="*/ 4508223 w 6842126"/>
              <a:gd name="connsiteY2528" fmla="*/ 201039 h 5130710"/>
              <a:gd name="connsiteX2529" fmla="*/ 4510640 w 6842126"/>
              <a:gd name="connsiteY2529" fmla="*/ 196740 h 5130710"/>
              <a:gd name="connsiteX2530" fmla="*/ 4510771 w 6842126"/>
              <a:gd name="connsiteY2530" fmla="*/ 193875 h 5130710"/>
              <a:gd name="connsiteX2531" fmla="*/ 4517331 w 6842126"/>
              <a:gd name="connsiteY2531" fmla="*/ 180588 h 5130710"/>
              <a:gd name="connsiteX2532" fmla="*/ 4511901 w 6842126"/>
              <a:gd name="connsiteY2532" fmla="*/ 228976 h 5130710"/>
              <a:gd name="connsiteX2533" fmla="*/ 4504910 w 6842126"/>
              <a:gd name="connsiteY2533" fmla="*/ 292590 h 5130710"/>
              <a:gd name="connsiteX2534" fmla="*/ 4501515 w 6842126"/>
              <a:gd name="connsiteY2534" fmla="*/ 327711 h 5130710"/>
              <a:gd name="connsiteX2535" fmla="*/ 4503118 w 6842126"/>
              <a:gd name="connsiteY2535" fmla="*/ 328958 h 5130710"/>
              <a:gd name="connsiteX2536" fmla="*/ 4506779 w 6842126"/>
              <a:gd name="connsiteY2536" fmla="*/ 334270 h 5130710"/>
              <a:gd name="connsiteX2537" fmla="*/ 4507127 w 6842126"/>
              <a:gd name="connsiteY2537" fmla="*/ 334825 h 5130710"/>
              <a:gd name="connsiteX2538" fmla="*/ 4508090 w 6842126"/>
              <a:gd name="connsiteY2538" fmla="*/ 326525 h 5130710"/>
              <a:gd name="connsiteX2539" fmla="*/ 4510296 w 6842126"/>
              <a:gd name="connsiteY2539" fmla="*/ 305492 h 5130710"/>
              <a:gd name="connsiteX2540" fmla="*/ 4527406 w 6842126"/>
              <a:gd name="connsiteY2540" fmla="*/ 148485 h 5130710"/>
              <a:gd name="connsiteX2541" fmla="*/ 4534550 w 6842126"/>
              <a:gd name="connsiteY2541" fmla="*/ 122747 h 5130710"/>
              <a:gd name="connsiteX2542" fmla="*/ 4533993 w 6842126"/>
              <a:gd name="connsiteY2542" fmla="*/ 131055 h 5130710"/>
              <a:gd name="connsiteX2543" fmla="*/ 4529913 w 6842126"/>
              <a:gd name="connsiteY2543" fmla="*/ 142376 h 5130710"/>
              <a:gd name="connsiteX2544" fmla="*/ 4527731 w 6842126"/>
              <a:gd name="connsiteY2544" fmla="*/ 152132 h 5130710"/>
              <a:gd name="connsiteX2545" fmla="*/ 4531783 w 6842126"/>
              <a:gd name="connsiteY2545" fmla="*/ 150437 h 5130710"/>
              <a:gd name="connsiteX2546" fmla="*/ 4531383 w 6842126"/>
              <a:gd name="connsiteY2546" fmla="*/ 153387 h 5130710"/>
              <a:gd name="connsiteX2547" fmla="*/ 4532968 w 6842126"/>
              <a:gd name="connsiteY2547" fmla="*/ 182212 h 5130710"/>
              <a:gd name="connsiteX2548" fmla="*/ 4537717 w 6842126"/>
              <a:gd name="connsiteY2548" fmla="*/ 140853 h 5130710"/>
              <a:gd name="connsiteX2549" fmla="*/ 4538087 w 6842126"/>
              <a:gd name="connsiteY2549" fmla="*/ 138270 h 5130710"/>
              <a:gd name="connsiteX2550" fmla="*/ 4538256 w 6842126"/>
              <a:gd name="connsiteY2550" fmla="*/ 137936 h 5130710"/>
              <a:gd name="connsiteX2551" fmla="*/ 4541291 w 6842126"/>
              <a:gd name="connsiteY2551" fmla="*/ 130009 h 5130710"/>
              <a:gd name="connsiteX2552" fmla="*/ 4536925 w 6842126"/>
              <a:gd name="connsiteY2552" fmla="*/ 189038 h 5130710"/>
              <a:gd name="connsiteX2553" fmla="*/ 4528019 w 6842126"/>
              <a:gd name="connsiteY2553" fmla="*/ 280901 h 5130710"/>
              <a:gd name="connsiteX2554" fmla="*/ 4526160 w 6842126"/>
              <a:gd name="connsiteY2554" fmla="*/ 292046 h 5130710"/>
              <a:gd name="connsiteX2555" fmla="*/ 4530256 w 6842126"/>
              <a:gd name="connsiteY2555" fmla="*/ 280206 h 5130710"/>
              <a:gd name="connsiteX2556" fmla="*/ 4552623 w 6842126"/>
              <a:gd name="connsiteY2556" fmla="*/ 115092 h 5130710"/>
              <a:gd name="connsiteX2557" fmla="*/ 4534503 w 6842126"/>
              <a:gd name="connsiteY2557" fmla="*/ 293888 h 5130710"/>
              <a:gd name="connsiteX2558" fmla="*/ 4533612 w 6842126"/>
              <a:gd name="connsiteY2558" fmla="*/ 308310 h 5130710"/>
              <a:gd name="connsiteX2559" fmla="*/ 4533863 w 6842126"/>
              <a:gd name="connsiteY2559" fmla="*/ 310293 h 5130710"/>
              <a:gd name="connsiteX2560" fmla="*/ 4534144 w 6842126"/>
              <a:gd name="connsiteY2560" fmla="*/ 309556 h 5130710"/>
              <a:gd name="connsiteX2561" fmla="*/ 4535483 w 6842126"/>
              <a:gd name="connsiteY2561" fmla="*/ 306193 h 5130710"/>
              <a:gd name="connsiteX2562" fmla="*/ 4534411 w 6842126"/>
              <a:gd name="connsiteY2562" fmla="*/ 314612 h 5130710"/>
              <a:gd name="connsiteX2563" fmla="*/ 4534555 w 6842126"/>
              <a:gd name="connsiteY2563" fmla="*/ 315730 h 5130710"/>
              <a:gd name="connsiteX2564" fmla="*/ 4537167 w 6842126"/>
              <a:gd name="connsiteY2564" fmla="*/ 318287 h 5130710"/>
              <a:gd name="connsiteX2565" fmla="*/ 4541589 w 6842126"/>
              <a:gd name="connsiteY2565" fmla="*/ 291687 h 5130710"/>
              <a:gd name="connsiteX2566" fmla="*/ 4552054 w 6842126"/>
              <a:gd name="connsiteY2566" fmla="*/ 212080 h 5130710"/>
              <a:gd name="connsiteX2567" fmla="*/ 4546042 w 6842126"/>
              <a:gd name="connsiteY2567" fmla="*/ 280335 h 5130710"/>
              <a:gd name="connsiteX2568" fmla="*/ 4540226 w 6842126"/>
              <a:gd name="connsiteY2568" fmla="*/ 333316 h 5130710"/>
              <a:gd name="connsiteX2569" fmla="*/ 4541222 w 6842126"/>
              <a:gd name="connsiteY2569" fmla="*/ 329121 h 5130710"/>
              <a:gd name="connsiteX2570" fmla="*/ 4540351 w 6842126"/>
              <a:gd name="connsiteY2570" fmla="*/ 351665 h 5130710"/>
              <a:gd name="connsiteX2571" fmla="*/ 4547376 w 6842126"/>
              <a:gd name="connsiteY2571" fmla="*/ 336375 h 5130710"/>
              <a:gd name="connsiteX2572" fmla="*/ 4554275 w 6842126"/>
              <a:gd name="connsiteY2572" fmla="*/ 316918 h 5130710"/>
              <a:gd name="connsiteX2573" fmla="*/ 4555246 w 6842126"/>
              <a:gd name="connsiteY2573" fmla="*/ 311219 h 5130710"/>
              <a:gd name="connsiteX2574" fmla="*/ 4556375 w 6842126"/>
              <a:gd name="connsiteY2574" fmla="*/ 309633 h 5130710"/>
              <a:gd name="connsiteX2575" fmla="*/ 4559457 w 6842126"/>
              <a:gd name="connsiteY2575" fmla="*/ 307557 h 5130710"/>
              <a:gd name="connsiteX2576" fmla="*/ 4557673 w 6842126"/>
              <a:gd name="connsiteY2576" fmla="*/ 319688 h 5130710"/>
              <a:gd name="connsiteX2577" fmla="*/ 4557397 w 6842126"/>
              <a:gd name="connsiteY2577" fmla="*/ 326393 h 5130710"/>
              <a:gd name="connsiteX2578" fmla="*/ 4555289 w 6842126"/>
              <a:gd name="connsiteY2578" fmla="*/ 350347 h 5130710"/>
              <a:gd name="connsiteX2579" fmla="*/ 4552525 w 6842126"/>
              <a:gd name="connsiteY2579" fmla="*/ 387471 h 5130710"/>
              <a:gd name="connsiteX2580" fmla="*/ 4555077 w 6842126"/>
              <a:gd name="connsiteY2580" fmla="*/ 383559 h 5130710"/>
              <a:gd name="connsiteX2581" fmla="*/ 4555877 w 6842126"/>
              <a:gd name="connsiteY2581" fmla="*/ 381214 h 5130710"/>
              <a:gd name="connsiteX2582" fmla="*/ 4564141 w 6842126"/>
              <a:gd name="connsiteY2582" fmla="*/ 362555 h 5130710"/>
              <a:gd name="connsiteX2583" fmla="*/ 4565453 w 6842126"/>
              <a:gd name="connsiteY2583" fmla="*/ 378595 h 5130710"/>
              <a:gd name="connsiteX2584" fmla="*/ 4571113 w 6842126"/>
              <a:gd name="connsiteY2584" fmla="*/ 376838 h 5130710"/>
              <a:gd name="connsiteX2585" fmla="*/ 4574974 w 6842126"/>
              <a:gd name="connsiteY2585" fmla="*/ 374777 h 5130710"/>
              <a:gd name="connsiteX2586" fmla="*/ 4587303 w 6842126"/>
              <a:gd name="connsiteY2586" fmla="*/ 348385 h 5130710"/>
              <a:gd name="connsiteX2587" fmla="*/ 4595138 w 6842126"/>
              <a:gd name="connsiteY2587" fmla="*/ 340749 h 5130710"/>
              <a:gd name="connsiteX2588" fmla="*/ 4586411 w 6842126"/>
              <a:gd name="connsiteY2588" fmla="*/ 365701 h 5130710"/>
              <a:gd name="connsiteX2589" fmla="*/ 4585851 w 6842126"/>
              <a:gd name="connsiteY2589" fmla="*/ 379406 h 5130710"/>
              <a:gd name="connsiteX2590" fmla="*/ 4584809 w 6842126"/>
              <a:gd name="connsiteY2590" fmla="*/ 398930 h 5130710"/>
              <a:gd name="connsiteX2591" fmla="*/ 4590868 w 6842126"/>
              <a:gd name="connsiteY2591" fmla="*/ 370098 h 5130710"/>
              <a:gd name="connsiteX2592" fmla="*/ 4591392 w 6842126"/>
              <a:gd name="connsiteY2592" fmla="*/ 371668 h 5130710"/>
              <a:gd name="connsiteX2593" fmla="*/ 4593471 w 6842126"/>
              <a:gd name="connsiteY2593" fmla="*/ 395887 h 5130710"/>
              <a:gd name="connsiteX2594" fmla="*/ 4591557 w 6842126"/>
              <a:gd name="connsiteY2594" fmla="*/ 405665 h 5130710"/>
              <a:gd name="connsiteX2595" fmla="*/ 4595234 w 6842126"/>
              <a:gd name="connsiteY2595" fmla="*/ 406389 h 5130710"/>
              <a:gd name="connsiteX2596" fmla="*/ 4597401 w 6842126"/>
              <a:gd name="connsiteY2596" fmla="*/ 407943 h 5130710"/>
              <a:gd name="connsiteX2597" fmla="*/ 4604481 w 6842126"/>
              <a:gd name="connsiteY2597" fmla="*/ 384830 h 5130710"/>
              <a:gd name="connsiteX2598" fmla="*/ 4606583 w 6842126"/>
              <a:gd name="connsiteY2598" fmla="*/ 378473 h 5130710"/>
              <a:gd name="connsiteX2599" fmla="*/ 4607579 w 6842126"/>
              <a:gd name="connsiteY2599" fmla="*/ 367206 h 5130710"/>
              <a:gd name="connsiteX2600" fmla="*/ 4610009 w 6842126"/>
              <a:gd name="connsiteY2600" fmla="*/ 362057 h 5130710"/>
              <a:gd name="connsiteX2601" fmla="*/ 4610729 w 6842126"/>
              <a:gd name="connsiteY2601" fmla="*/ 351146 h 5130710"/>
              <a:gd name="connsiteX2602" fmla="*/ 4613686 w 6842126"/>
              <a:gd name="connsiteY2602" fmla="*/ 326414 h 5130710"/>
              <a:gd name="connsiteX2603" fmla="*/ 4617905 w 6842126"/>
              <a:gd name="connsiteY2603" fmla="*/ 313339 h 5130710"/>
              <a:gd name="connsiteX2604" fmla="*/ 4619899 w 6842126"/>
              <a:gd name="connsiteY2604" fmla="*/ 315080 h 5130710"/>
              <a:gd name="connsiteX2605" fmla="*/ 4630155 w 6842126"/>
              <a:gd name="connsiteY2605" fmla="*/ 282239 h 5130710"/>
              <a:gd name="connsiteX2606" fmla="*/ 4622717 w 6842126"/>
              <a:gd name="connsiteY2606" fmla="*/ 316249 h 5130710"/>
              <a:gd name="connsiteX2607" fmla="*/ 4619899 w 6842126"/>
              <a:gd name="connsiteY2607" fmla="*/ 315080 h 5130710"/>
              <a:gd name="connsiteX2608" fmla="*/ 4631641 w 6842126"/>
              <a:gd name="connsiteY2608" fmla="*/ 271212 h 5130710"/>
              <a:gd name="connsiteX2609" fmla="*/ 4632393 w 6842126"/>
              <a:gd name="connsiteY2609" fmla="*/ 281545 h 5130710"/>
              <a:gd name="connsiteX2610" fmla="*/ 4639283 w 6842126"/>
              <a:gd name="connsiteY2610" fmla="*/ 287929 h 5130710"/>
              <a:gd name="connsiteX2611" fmla="*/ 4635615 w 6842126"/>
              <a:gd name="connsiteY2611" fmla="*/ 324861 h 5130710"/>
              <a:gd name="connsiteX2612" fmla="*/ 4633976 w 6842126"/>
              <a:gd name="connsiteY2612" fmla="*/ 337891 h 5130710"/>
              <a:gd name="connsiteX2613" fmla="*/ 4635162 w 6842126"/>
              <a:gd name="connsiteY2613" fmla="*/ 335992 h 5130710"/>
              <a:gd name="connsiteX2614" fmla="*/ 4643371 w 6842126"/>
              <a:gd name="connsiteY2614" fmla="*/ 312933 h 5130710"/>
              <a:gd name="connsiteX2615" fmla="*/ 4646300 w 6842126"/>
              <a:gd name="connsiteY2615" fmla="*/ 305208 h 5130710"/>
              <a:gd name="connsiteX2616" fmla="*/ 4649889 w 6842126"/>
              <a:gd name="connsiteY2616" fmla="*/ 274666 h 5130710"/>
              <a:gd name="connsiteX2617" fmla="*/ 4656857 w 6842126"/>
              <a:gd name="connsiteY2617" fmla="*/ 237818 h 5130710"/>
              <a:gd name="connsiteX2618" fmla="*/ 4660525 w 6842126"/>
              <a:gd name="connsiteY2618" fmla="*/ 249634 h 5130710"/>
              <a:gd name="connsiteX2619" fmla="*/ 4658743 w 6842126"/>
              <a:gd name="connsiteY2619" fmla="*/ 268936 h 5130710"/>
              <a:gd name="connsiteX2620" fmla="*/ 4659041 w 6842126"/>
              <a:gd name="connsiteY2620" fmla="*/ 271608 h 5130710"/>
              <a:gd name="connsiteX2621" fmla="*/ 4661041 w 6842126"/>
              <a:gd name="connsiteY2621" fmla="*/ 266332 h 5130710"/>
              <a:gd name="connsiteX2622" fmla="*/ 4680721 w 6842126"/>
              <a:gd name="connsiteY2622" fmla="*/ 221316 h 5130710"/>
              <a:gd name="connsiteX2623" fmla="*/ 4666235 w 6842126"/>
              <a:gd name="connsiteY2623" fmla="*/ 270472 h 5130710"/>
              <a:gd name="connsiteX2624" fmla="*/ 4660883 w 6842126"/>
              <a:gd name="connsiteY2624" fmla="*/ 288225 h 5130710"/>
              <a:gd name="connsiteX2625" fmla="*/ 4662466 w 6842126"/>
              <a:gd name="connsiteY2625" fmla="*/ 302506 h 5130710"/>
              <a:gd name="connsiteX2626" fmla="*/ 4659767 w 6842126"/>
              <a:gd name="connsiteY2626" fmla="*/ 333247 h 5130710"/>
              <a:gd name="connsiteX2627" fmla="*/ 4666651 w 6842126"/>
              <a:gd name="connsiteY2627" fmla="*/ 331966 h 5130710"/>
              <a:gd name="connsiteX2628" fmla="*/ 4668164 w 6842126"/>
              <a:gd name="connsiteY2628" fmla="*/ 331669 h 5130710"/>
              <a:gd name="connsiteX2629" fmla="*/ 4670582 w 6842126"/>
              <a:gd name="connsiteY2629" fmla="*/ 322894 h 5130710"/>
              <a:gd name="connsiteX2630" fmla="*/ 4670481 w 6842126"/>
              <a:gd name="connsiteY2630" fmla="*/ 322561 h 5130710"/>
              <a:gd name="connsiteX2631" fmla="*/ 4670621 w 6842126"/>
              <a:gd name="connsiteY2631" fmla="*/ 322758 h 5130710"/>
              <a:gd name="connsiteX2632" fmla="*/ 4670765 w 6842126"/>
              <a:gd name="connsiteY2632" fmla="*/ 322235 h 5130710"/>
              <a:gd name="connsiteX2633" fmla="*/ 4670481 w 6842126"/>
              <a:gd name="connsiteY2633" fmla="*/ 322561 h 5130710"/>
              <a:gd name="connsiteX2634" fmla="*/ 4670887 w 6842126"/>
              <a:gd name="connsiteY2634" fmla="*/ 315958 h 5130710"/>
              <a:gd name="connsiteX2635" fmla="*/ 4672227 w 6842126"/>
              <a:gd name="connsiteY2635" fmla="*/ 317663 h 5130710"/>
              <a:gd name="connsiteX2636" fmla="*/ 4678721 w 6842126"/>
              <a:gd name="connsiteY2636" fmla="*/ 299059 h 5130710"/>
              <a:gd name="connsiteX2637" fmla="*/ 4688473 w 6842126"/>
              <a:gd name="connsiteY2637" fmla="*/ 283043 h 5130710"/>
              <a:gd name="connsiteX2638" fmla="*/ 4688345 w 6842126"/>
              <a:gd name="connsiteY2638" fmla="*/ 292732 h 5130710"/>
              <a:gd name="connsiteX2639" fmla="*/ 4699675 w 6842126"/>
              <a:gd name="connsiteY2639" fmla="*/ 289515 h 5130710"/>
              <a:gd name="connsiteX2640" fmla="*/ 4686736 w 6842126"/>
              <a:gd name="connsiteY2640" fmla="*/ 325764 h 5130710"/>
              <a:gd name="connsiteX2641" fmla="*/ 4687353 w 6842126"/>
              <a:gd name="connsiteY2641" fmla="*/ 327917 h 5130710"/>
              <a:gd name="connsiteX2642" fmla="*/ 4688999 w 6842126"/>
              <a:gd name="connsiteY2642" fmla="*/ 327594 h 5130710"/>
              <a:gd name="connsiteX2643" fmla="*/ 4697177 w 6842126"/>
              <a:gd name="connsiteY2643" fmla="*/ 325791 h 5130710"/>
              <a:gd name="connsiteX2644" fmla="*/ 4701320 w 6842126"/>
              <a:gd name="connsiteY2644" fmla="*/ 316671 h 5130710"/>
              <a:gd name="connsiteX2645" fmla="*/ 4704245 w 6842126"/>
              <a:gd name="connsiteY2645" fmla="*/ 292991 h 5130710"/>
              <a:gd name="connsiteX2646" fmla="*/ 4708091 w 6842126"/>
              <a:gd name="connsiteY2646" fmla="*/ 298956 h 5130710"/>
              <a:gd name="connsiteX2647" fmla="*/ 4707673 w 6842126"/>
              <a:gd name="connsiteY2647" fmla="*/ 305555 h 5130710"/>
              <a:gd name="connsiteX2648" fmla="*/ 4704782 w 6842126"/>
              <a:gd name="connsiteY2648" fmla="*/ 312176 h 5130710"/>
              <a:gd name="connsiteX2649" fmla="*/ 4702313 w 6842126"/>
              <a:gd name="connsiteY2649" fmla="*/ 318097 h 5130710"/>
              <a:gd name="connsiteX2650" fmla="*/ 4701877 w 6842126"/>
              <a:gd name="connsiteY2650" fmla="*/ 324754 h 5130710"/>
              <a:gd name="connsiteX2651" fmla="*/ 4704675 w 6842126"/>
              <a:gd name="connsiteY2651" fmla="*/ 324138 h 5130710"/>
              <a:gd name="connsiteX2652" fmla="*/ 4708311 w 6842126"/>
              <a:gd name="connsiteY2652" fmla="*/ 302472 h 5130710"/>
              <a:gd name="connsiteX2653" fmla="*/ 4714491 w 6842126"/>
              <a:gd name="connsiteY2653" fmla="*/ 295834 h 5130710"/>
              <a:gd name="connsiteX2654" fmla="*/ 4710171 w 6842126"/>
              <a:gd name="connsiteY2654" fmla="*/ 315014 h 5130710"/>
              <a:gd name="connsiteX2655" fmla="*/ 4721065 w 6842126"/>
              <a:gd name="connsiteY2655" fmla="*/ 290718 h 5130710"/>
              <a:gd name="connsiteX2656" fmla="*/ 4721680 w 6842126"/>
              <a:gd name="connsiteY2656" fmla="*/ 285928 h 5130710"/>
              <a:gd name="connsiteX2657" fmla="*/ 4725903 w 6842126"/>
              <a:gd name="connsiteY2657" fmla="*/ 278667 h 5130710"/>
              <a:gd name="connsiteX2658" fmla="*/ 4726791 w 6842126"/>
              <a:gd name="connsiteY2658" fmla="*/ 277939 h 5130710"/>
              <a:gd name="connsiteX2659" fmla="*/ 4743100 w 6842126"/>
              <a:gd name="connsiteY2659" fmla="*/ 241557 h 5130710"/>
              <a:gd name="connsiteX2660" fmla="*/ 4773995 w 6842126"/>
              <a:gd name="connsiteY2660" fmla="*/ 168261 h 5130710"/>
              <a:gd name="connsiteX2661" fmla="*/ 4778035 w 6842126"/>
              <a:gd name="connsiteY2661" fmla="*/ 159976 h 5130710"/>
              <a:gd name="connsiteX2662" fmla="*/ 4778029 w 6842126"/>
              <a:gd name="connsiteY2662" fmla="*/ 160514 h 5130710"/>
              <a:gd name="connsiteX2663" fmla="*/ 4772877 w 6842126"/>
              <a:gd name="connsiteY2663" fmla="*/ 208474 h 5130710"/>
              <a:gd name="connsiteX2664" fmla="*/ 4779537 w 6842126"/>
              <a:gd name="connsiteY2664" fmla="*/ 181180 h 5130710"/>
              <a:gd name="connsiteX2665" fmla="*/ 4782199 w 6842126"/>
              <a:gd name="connsiteY2665" fmla="*/ 158195 h 5130710"/>
              <a:gd name="connsiteX2666" fmla="*/ 4783781 w 6842126"/>
              <a:gd name="connsiteY2666" fmla="*/ 148199 h 5130710"/>
              <a:gd name="connsiteX2667" fmla="*/ 4798605 w 6842126"/>
              <a:gd name="connsiteY2667" fmla="*/ 117814 h 5130710"/>
              <a:gd name="connsiteX2668" fmla="*/ 4800834 w 6842126"/>
              <a:gd name="connsiteY2668" fmla="*/ 119346 h 5130710"/>
              <a:gd name="connsiteX2669" fmla="*/ 4801069 w 6842126"/>
              <a:gd name="connsiteY2669" fmla="*/ 115556 h 5130710"/>
              <a:gd name="connsiteX2670" fmla="*/ 4803381 w 6842126"/>
              <a:gd name="connsiteY2670" fmla="*/ 108027 h 5130710"/>
              <a:gd name="connsiteX2671" fmla="*/ 4814462 w 6842126"/>
              <a:gd name="connsiteY2671" fmla="*/ 85319 h 5130710"/>
              <a:gd name="connsiteX2672" fmla="*/ 4813500 w 6842126"/>
              <a:gd name="connsiteY2672" fmla="*/ 94280 h 5130710"/>
              <a:gd name="connsiteX2673" fmla="*/ 4819739 w 6842126"/>
              <a:gd name="connsiteY2673" fmla="*/ 95101 h 5130710"/>
              <a:gd name="connsiteX2674" fmla="*/ 4811218 w 6842126"/>
              <a:gd name="connsiteY2674" fmla="*/ 119630 h 5130710"/>
              <a:gd name="connsiteX2675" fmla="*/ 4823701 w 6842126"/>
              <a:gd name="connsiteY2675" fmla="*/ 95812 h 5130710"/>
              <a:gd name="connsiteX2676" fmla="*/ 4823249 w 6842126"/>
              <a:gd name="connsiteY2676" fmla="*/ 109874 h 5130710"/>
              <a:gd name="connsiteX2677" fmla="*/ 4823415 w 6842126"/>
              <a:gd name="connsiteY2677" fmla="*/ 115875 h 5130710"/>
              <a:gd name="connsiteX2678" fmla="*/ 4789061 w 6842126"/>
              <a:gd name="connsiteY2678" fmla="*/ 193787 h 5130710"/>
              <a:gd name="connsiteX2679" fmla="*/ 4734813 w 6842126"/>
              <a:gd name="connsiteY2679" fmla="*/ 335788 h 5130710"/>
              <a:gd name="connsiteX2680" fmla="*/ 4731541 w 6842126"/>
              <a:gd name="connsiteY2680" fmla="*/ 345396 h 5130710"/>
              <a:gd name="connsiteX2681" fmla="*/ 4735819 w 6842126"/>
              <a:gd name="connsiteY2681" fmla="*/ 347055 h 5130710"/>
              <a:gd name="connsiteX2682" fmla="*/ 4737811 w 6842126"/>
              <a:gd name="connsiteY2682" fmla="*/ 341485 h 5130710"/>
              <a:gd name="connsiteX2683" fmla="*/ 4763929 w 6842126"/>
              <a:gd name="connsiteY2683" fmla="*/ 279408 h 5130710"/>
              <a:gd name="connsiteX2684" fmla="*/ 4772580 w 6842126"/>
              <a:gd name="connsiteY2684" fmla="*/ 274077 h 5130710"/>
              <a:gd name="connsiteX2685" fmla="*/ 4795403 w 6842126"/>
              <a:gd name="connsiteY2685" fmla="*/ 221940 h 5130710"/>
              <a:gd name="connsiteX2686" fmla="*/ 4806768 w 6842126"/>
              <a:gd name="connsiteY2686" fmla="*/ 216008 h 5130710"/>
              <a:gd name="connsiteX2687" fmla="*/ 4808391 w 6842126"/>
              <a:gd name="connsiteY2687" fmla="*/ 212927 h 5130710"/>
              <a:gd name="connsiteX2688" fmla="*/ 4809127 w 6842126"/>
              <a:gd name="connsiteY2688" fmla="*/ 209911 h 5130710"/>
              <a:gd name="connsiteX2689" fmla="*/ 4811511 w 6842126"/>
              <a:gd name="connsiteY2689" fmla="*/ 205777 h 5130710"/>
              <a:gd name="connsiteX2690" fmla="*/ 4812441 w 6842126"/>
              <a:gd name="connsiteY2690" fmla="*/ 205589 h 5130710"/>
              <a:gd name="connsiteX2691" fmla="*/ 4812805 w 6842126"/>
              <a:gd name="connsiteY2691" fmla="*/ 203528 h 5130710"/>
              <a:gd name="connsiteX2692" fmla="*/ 4811511 w 6842126"/>
              <a:gd name="connsiteY2692" fmla="*/ 205777 h 5130710"/>
              <a:gd name="connsiteX2693" fmla="*/ 4810063 w 6842126"/>
              <a:gd name="connsiteY2693" fmla="*/ 206067 h 5130710"/>
              <a:gd name="connsiteX2694" fmla="*/ 4821067 w 6842126"/>
              <a:gd name="connsiteY2694" fmla="*/ 193583 h 5130710"/>
              <a:gd name="connsiteX2695" fmla="*/ 4798214 w 6842126"/>
              <a:gd name="connsiteY2695" fmla="*/ 248047 h 5130710"/>
              <a:gd name="connsiteX2696" fmla="*/ 4800765 w 6842126"/>
              <a:gd name="connsiteY2696" fmla="*/ 259849 h 5130710"/>
              <a:gd name="connsiteX2697" fmla="*/ 4786079 w 6842126"/>
              <a:gd name="connsiteY2697" fmla="*/ 311343 h 5130710"/>
              <a:gd name="connsiteX2698" fmla="*/ 4784507 w 6842126"/>
              <a:gd name="connsiteY2698" fmla="*/ 315234 h 5130710"/>
              <a:gd name="connsiteX2699" fmla="*/ 4789282 w 6842126"/>
              <a:gd name="connsiteY2699" fmla="*/ 305338 h 5130710"/>
              <a:gd name="connsiteX2700" fmla="*/ 4788413 w 6842126"/>
              <a:gd name="connsiteY2700" fmla="*/ 311184 h 5130710"/>
              <a:gd name="connsiteX2701" fmla="*/ 4786953 w 6842126"/>
              <a:gd name="connsiteY2701" fmla="*/ 324988 h 5130710"/>
              <a:gd name="connsiteX2702" fmla="*/ 4792029 w 6842126"/>
              <a:gd name="connsiteY2702" fmla="*/ 314620 h 5130710"/>
              <a:gd name="connsiteX2703" fmla="*/ 4793925 w 6842126"/>
              <a:gd name="connsiteY2703" fmla="*/ 315608 h 5130710"/>
              <a:gd name="connsiteX2704" fmla="*/ 4797901 w 6842126"/>
              <a:gd name="connsiteY2704" fmla="*/ 287214 h 5130710"/>
              <a:gd name="connsiteX2705" fmla="*/ 4799671 w 6842126"/>
              <a:gd name="connsiteY2705" fmla="*/ 283485 h 5130710"/>
              <a:gd name="connsiteX2706" fmla="*/ 4810835 w 6842126"/>
              <a:gd name="connsiteY2706" fmla="*/ 257434 h 5130710"/>
              <a:gd name="connsiteX2707" fmla="*/ 4826913 w 6842126"/>
              <a:gd name="connsiteY2707" fmla="*/ 223169 h 5130710"/>
              <a:gd name="connsiteX2708" fmla="*/ 4827685 w 6842126"/>
              <a:gd name="connsiteY2708" fmla="*/ 226372 h 5130710"/>
              <a:gd name="connsiteX2709" fmla="*/ 4827759 w 6842126"/>
              <a:gd name="connsiteY2709" fmla="*/ 227989 h 5130710"/>
              <a:gd name="connsiteX2710" fmla="*/ 4823545 w 6842126"/>
              <a:gd name="connsiteY2710" fmla="*/ 240743 h 5130710"/>
              <a:gd name="connsiteX2711" fmla="*/ 4805089 w 6842126"/>
              <a:gd name="connsiteY2711" fmla="*/ 281894 h 5130710"/>
              <a:gd name="connsiteX2712" fmla="*/ 4794320 w 6842126"/>
              <a:gd name="connsiteY2712" fmla="*/ 315812 h 5130710"/>
              <a:gd name="connsiteX2713" fmla="*/ 4795757 w 6842126"/>
              <a:gd name="connsiteY2713" fmla="*/ 316561 h 5130710"/>
              <a:gd name="connsiteX2714" fmla="*/ 4797749 w 6842126"/>
              <a:gd name="connsiteY2714" fmla="*/ 324701 h 5130710"/>
              <a:gd name="connsiteX2715" fmla="*/ 4798079 w 6842126"/>
              <a:gd name="connsiteY2715" fmla="*/ 333393 h 5130710"/>
              <a:gd name="connsiteX2716" fmla="*/ 4802643 w 6842126"/>
              <a:gd name="connsiteY2716" fmla="*/ 322040 h 5130710"/>
              <a:gd name="connsiteX2717" fmla="*/ 4822655 w 6842126"/>
              <a:gd name="connsiteY2717" fmla="*/ 277479 h 5130710"/>
              <a:gd name="connsiteX2718" fmla="*/ 4874350 w 6842126"/>
              <a:gd name="connsiteY2718" fmla="*/ 163771 h 5130710"/>
              <a:gd name="connsiteX2719" fmla="*/ 4877805 w 6842126"/>
              <a:gd name="connsiteY2719" fmla="*/ 156197 h 5130710"/>
              <a:gd name="connsiteX2720" fmla="*/ 4878437 w 6842126"/>
              <a:gd name="connsiteY2720" fmla="*/ 165141 h 5130710"/>
              <a:gd name="connsiteX2721" fmla="*/ 4878939 w 6842126"/>
              <a:gd name="connsiteY2721" fmla="*/ 168215 h 5130710"/>
              <a:gd name="connsiteX2722" fmla="*/ 4868949 w 6842126"/>
              <a:gd name="connsiteY2722" fmla="*/ 192124 h 5130710"/>
              <a:gd name="connsiteX2723" fmla="*/ 4842833 w 6842126"/>
              <a:gd name="connsiteY2723" fmla="*/ 254202 h 5130710"/>
              <a:gd name="connsiteX2724" fmla="*/ 4853973 w 6842126"/>
              <a:gd name="connsiteY2724" fmla="*/ 265327 h 5130710"/>
              <a:gd name="connsiteX2725" fmla="*/ 4845001 w 6842126"/>
              <a:gd name="connsiteY2725" fmla="*/ 294689 h 5130710"/>
              <a:gd name="connsiteX2726" fmla="*/ 4839189 w 6842126"/>
              <a:gd name="connsiteY2726" fmla="*/ 324188 h 5130710"/>
              <a:gd name="connsiteX2727" fmla="*/ 4823587 w 6842126"/>
              <a:gd name="connsiteY2727" fmla="*/ 365845 h 5130710"/>
              <a:gd name="connsiteX2728" fmla="*/ 4823733 w 6842126"/>
              <a:gd name="connsiteY2728" fmla="*/ 366053 h 5130710"/>
              <a:gd name="connsiteX2729" fmla="*/ 4824874 w 6842126"/>
              <a:gd name="connsiteY2729" fmla="*/ 362828 h 5130710"/>
              <a:gd name="connsiteX2730" fmla="*/ 4832998 w 6842126"/>
              <a:gd name="connsiteY2730" fmla="*/ 348295 h 5130710"/>
              <a:gd name="connsiteX2731" fmla="*/ 4844391 w 6842126"/>
              <a:gd name="connsiteY2731" fmla="*/ 340428 h 5130710"/>
              <a:gd name="connsiteX2732" fmla="*/ 4856045 w 6842126"/>
              <a:gd name="connsiteY2732" fmla="*/ 313177 h 5130710"/>
              <a:gd name="connsiteX2733" fmla="*/ 4870284 w 6842126"/>
              <a:gd name="connsiteY2733" fmla="*/ 295014 h 5130710"/>
              <a:gd name="connsiteX2734" fmla="*/ 4853046 w 6842126"/>
              <a:gd name="connsiteY2734" fmla="*/ 334708 h 5130710"/>
              <a:gd name="connsiteX2735" fmla="*/ 4852819 w 6842126"/>
              <a:gd name="connsiteY2735" fmla="*/ 351764 h 5130710"/>
              <a:gd name="connsiteX2736" fmla="*/ 4846977 w 6842126"/>
              <a:gd name="connsiteY2736" fmla="*/ 361757 h 5130710"/>
              <a:gd name="connsiteX2737" fmla="*/ 4840389 w 6842126"/>
              <a:gd name="connsiteY2737" fmla="*/ 413489 h 5130710"/>
              <a:gd name="connsiteX2738" fmla="*/ 4841766 w 6842126"/>
              <a:gd name="connsiteY2738" fmla="*/ 410135 h 5130710"/>
              <a:gd name="connsiteX2739" fmla="*/ 4851767 w 6842126"/>
              <a:gd name="connsiteY2739" fmla="*/ 382834 h 5130710"/>
              <a:gd name="connsiteX2740" fmla="*/ 4856114 w 6842126"/>
              <a:gd name="connsiteY2740" fmla="*/ 358008 h 5130710"/>
              <a:gd name="connsiteX2741" fmla="*/ 4855553 w 6842126"/>
              <a:gd name="connsiteY2741" fmla="*/ 372495 h 5130710"/>
              <a:gd name="connsiteX2742" fmla="*/ 4858051 w 6842126"/>
              <a:gd name="connsiteY2742" fmla="*/ 365676 h 5130710"/>
              <a:gd name="connsiteX2743" fmla="*/ 4874409 w 6842126"/>
              <a:gd name="connsiteY2743" fmla="*/ 328375 h 5130710"/>
              <a:gd name="connsiteX2744" fmla="*/ 4878891 w 6842126"/>
              <a:gd name="connsiteY2744" fmla="*/ 319084 h 5130710"/>
              <a:gd name="connsiteX2745" fmla="*/ 4878621 w 6842126"/>
              <a:gd name="connsiteY2745" fmla="*/ 321213 h 5130710"/>
              <a:gd name="connsiteX2746" fmla="*/ 4876439 w 6842126"/>
              <a:gd name="connsiteY2746" fmla="*/ 338868 h 5130710"/>
              <a:gd name="connsiteX2747" fmla="*/ 4870120 w 6842126"/>
              <a:gd name="connsiteY2747" fmla="*/ 354265 h 5130710"/>
              <a:gd name="connsiteX2748" fmla="*/ 4864719 w 6842126"/>
              <a:gd name="connsiteY2748" fmla="*/ 377037 h 5130710"/>
              <a:gd name="connsiteX2749" fmla="*/ 4863127 w 6842126"/>
              <a:gd name="connsiteY2749" fmla="*/ 381225 h 5130710"/>
              <a:gd name="connsiteX2750" fmla="*/ 4866036 w 6842126"/>
              <a:gd name="connsiteY2750" fmla="*/ 364153 h 5130710"/>
              <a:gd name="connsiteX2751" fmla="*/ 4855249 w 6842126"/>
              <a:gd name="connsiteY2751" fmla="*/ 389372 h 5130710"/>
              <a:gd name="connsiteX2752" fmla="*/ 4863153 w 6842126"/>
              <a:gd name="connsiteY2752" fmla="*/ 389280 h 5130710"/>
              <a:gd name="connsiteX2753" fmla="*/ 4871941 w 6842126"/>
              <a:gd name="connsiteY2753" fmla="*/ 373693 h 5130710"/>
              <a:gd name="connsiteX2754" fmla="*/ 4866291 w 6842126"/>
              <a:gd name="connsiteY2754" fmla="*/ 412433 h 5130710"/>
              <a:gd name="connsiteX2755" fmla="*/ 4863866 w 6842126"/>
              <a:gd name="connsiteY2755" fmla="*/ 430517 h 5130710"/>
              <a:gd name="connsiteX2756" fmla="*/ 4864538 w 6842126"/>
              <a:gd name="connsiteY2756" fmla="*/ 428597 h 5130710"/>
              <a:gd name="connsiteX2757" fmla="*/ 4875624 w 6842126"/>
              <a:gd name="connsiteY2757" fmla="*/ 397338 h 5130710"/>
              <a:gd name="connsiteX2758" fmla="*/ 4876873 w 6842126"/>
              <a:gd name="connsiteY2758" fmla="*/ 395177 h 5130710"/>
              <a:gd name="connsiteX2759" fmla="*/ 4880355 w 6842126"/>
              <a:gd name="connsiteY2759" fmla="*/ 375557 h 5130710"/>
              <a:gd name="connsiteX2760" fmla="*/ 4885457 w 6842126"/>
              <a:gd name="connsiteY2760" fmla="*/ 367283 h 5130710"/>
              <a:gd name="connsiteX2761" fmla="*/ 4885352 w 6842126"/>
              <a:gd name="connsiteY2761" fmla="*/ 376304 h 5130710"/>
              <a:gd name="connsiteX2762" fmla="*/ 4885723 w 6842126"/>
              <a:gd name="connsiteY2762" fmla="*/ 370564 h 5130710"/>
              <a:gd name="connsiteX2763" fmla="*/ 4891221 w 6842126"/>
              <a:gd name="connsiteY2763" fmla="*/ 339779 h 5130710"/>
              <a:gd name="connsiteX2764" fmla="*/ 4893769 w 6842126"/>
              <a:gd name="connsiteY2764" fmla="*/ 345307 h 5130710"/>
              <a:gd name="connsiteX2765" fmla="*/ 4890749 w 6842126"/>
              <a:gd name="connsiteY2765" fmla="*/ 368907 h 5130710"/>
              <a:gd name="connsiteX2766" fmla="*/ 4884756 w 6842126"/>
              <a:gd name="connsiteY2766" fmla="*/ 414177 h 5130710"/>
              <a:gd name="connsiteX2767" fmla="*/ 4889040 w 6842126"/>
              <a:gd name="connsiteY2767" fmla="*/ 405432 h 5130710"/>
              <a:gd name="connsiteX2768" fmla="*/ 4910027 w 6842126"/>
              <a:gd name="connsiteY2768" fmla="*/ 369636 h 5130710"/>
              <a:gd name="connsiteX2769" fmla="*/ 4893719 w 6842126"/>
              <a:gd name="connsiteY2769" fmla="*/ 428494 h 5130710"/>
              <a:gd name="connsiteX2770" fmla="*/ 4891156 w 6842126"/>
              <a:gd name="connsiteY2770" fmla="*/ 453426 h 5130710"/>
              <a:gd name="connsiteX2771" fmla="*/ 4892993 w 6842126"/>
              <a:gd name="connsiteY2771" fmla="*/ 445890 h 5130710"/>
              <a:gd name="connsiteX2772" fmla="*/ 4898308 w 6842126"/>
              <a:gd name="connsiteY2772" fmla="*/ 435609 h 5130710"/>
              <a:gd name="connsiteX2773" fmla="*/ 4900513 w 6842126"/>
              <a:gd name="connsiteY2773" fmla="*/ 434329 h 5130710"/>
              <a:gd name="connsiteX2774" fmla="*/ 4902871 w 6842126"/>
              <a:gd name="connsiteY2774" fmla="*/ 434331 h 5130710"/>
              <a:gd name="connsiteX2775" fmla="*/ 4907144 w 6842126"/>
              <a:gd name="connsiteY2775" fmla="*/ 411081 h 5130710"/>
              <a:gd name="connsiteX2776" fmla="*/ 4918535 w 6842126"/>
              <a:gd name="connsiteY2776" fmla="*/ 339412 h 5130710"/>
              <a:gd name="connsiteX2777" fmla="*/ 4922321 w 6842126"/>
              <a:gd name="connsiteY2777" fmla="*/ 330325 h 5130710"/>
              <a:gd name="connsiteX2778" fmla="*/ 4927915 w 6842126"/>
              <a:gd name="connsiteY2778" fmla="*/ 327773 h 5130710"/>
              <a:gd name="connsiteX2779" fmla="*/ 4928389 w 6842126"/>
              <a:gd name="connsiteY2779" fmla="*/ 330041 h 5130710"/>
              <a:gd name="connsiteX2780" fmla="*/ 4933449 w 6842126"/>
              <a:gd name="connsiteY2780" fmla="*/ 293628 h 5130710"/>
              <a:gd name="connsiteX2781" fmla="*/ 4940387 w 6842126"/>
              <a:gd name="connsiteY2781" fmla="*/ 265906 h 5130710"/>
              <a:gd name="connsiteX2782" fmla="*/ 4934956 w 6842126"/>
              <a:gd name="connsiteY2782" fmla="*/ 314294 h 5130710"/>
              <a:gd name="connsiteX2783" fmla="*/ 4927964 w 6842126"/>
              <a:gd name="connsiteY2783" fmla="*/ 377910 h 5130710"/>
              <a:gd name="connsiteX2784" fmla="*/ 4926578 w 6842126"/>
              <a:gd name="connsiteY2784" fmla="*/ 392244 h 5130710"/>
              <a:gd name="connsiteX2785" fmla="*/ 4933757 w 6842126"/>
              <a:gd name="connsiteY2785" fmla="*/ 387285 h 5130710"/>
              <a:gd name="connsiteX2786" fmla="*/ 4942012 w 6842126"/>
              <a:gd name="connsiteY2786" fmla="*/ 316109 h 5130710"/>
              <a:gd name="connsiteX2787" fmla="*/ 4950461 w 6842126"/>
              <a:gd name="connsiteY2787" fmla="*/ 233804 h 5130710"/>
              <a:gd name="connsiteX2788" fmla="*/ 4957605 w 6842126"/>
              <a:gd name="connsiteY2788" fmla="*/ 208065 h 5130710"/>
              <a:gd name="connsiteX2789" fmla="*/ 4957049 w 6842126"/>
              <a:gd name="connsiteY2789" fmla="*/ 216372 h 5130710"/>
              <a:gd name="connsiteX2790" fmla="*/ 4952968 w 6842126"/>
              <a:gd name="connsiteY2790" fmla="*/ 227695 h 5130710"/>
              <a:gd name="connsiteX2791" fmla="*/ 4950784 w 6842126"/>
              <a:gd name="connsiteY2791" fmla="*/ 237451 h 5130710"/>
              <a:gd name="connsiteX2792" fmla="*/ 4954835 w 6842126"/>
              <a:gd name="connsiteY2792" fmla="*/ 235755 h 5130710"/>
              <a:gd name="connsiteX2793" fmla="*/ 4954436 w 6842126"/>
              <a:gd name="connsiteY2793" fmla="*/ 238707 h 5130710"/>
              <a:gd name="connsiteX2794" fmla="*/ 4956021 w 6842126"/>
              <a:gd name="connsiteY2794" fmla="*/ 267530 h 5130710"/>
              <a:gd name="connsiteX2795" fmla="*/ 4960769 w 6842126"/>
              <a:gd name="connsiteY2795" fmla="*/ 226173 h 5130710"/>
              <a:gd name="connsiteX2796" fmla="*/ 4961143 w 6842126"/>
              <a:gd name="connsiteY2796" fmla="*/ 223589 h 5130710"/>
              <a:gd name="connsiteX2797" fmla="*/ 4961311 w 6842126"/>
              <a:gd name="connsiteY2797" fmla="*/ 223256 h 5130710"/>
              <a:gd name="connsiteX2798" fmla="*/ 4964345 w 6842126"/>
              <a:gd name="connsiteY2798" fmla="*/ 215329 h 5130710"/>
              <a:gd name="connsiteX2799" fmla="*/ 4959979 w 6842126"/>
              <a:gd name="connsiteY2799" fmla="*/ 274355 h 5130710"/>
              <a:gd name="connsiteX2800" fmla="*/ 4951634 w 6842126"/>
              <a:gd name="connsiteY2800" fmla="*/ 360437 h 5130710"/>
              <a:gd name="connsiteX2801" fmla="*/ 4955115 w 6842126"/>
              <a:gd name="connsiteY2801" fmla="*/ 350657 h 5130710"/>
              <a:gd name="connsiteX2802" fmla="*/ 4963401 w 6842126"/>
              <a:gd name="connsiteY2802" fmla="*/ 282412 h 5130710"/>
              <a:gd name="connsiteX2803" fmla="*/ 4975677 w 6842126"/>
              <a:gd name="connsiteY2803" fmla="*/ 200410 h 5130710"/>
              <a:gd name="connsiteX2804" fmla="*/ 4968767 w 6842126"/>
              <a:gd name="connsiteY2804" fmla="*/ 287351 h 5130710"/>
              <a:gd name="connsiteX2805" fmla="*/ 4963951 w 6842126"/>
              <a:gd name="connsiteY2805" fmla="*/ 326814 h 5130710"/>
              <a:gd name="connsiteX2806" fmla="*/ 4975111 w 6842126"/>
              <a:gd name="connsiteY2806" fmla="*/ 297384 h 5130710"/>
              <a:gd name="connsiteX2807" fmla="*/ 4977465 w 6842126"/>
              <a:gd name="connsiteY2807" fmla="*/ 279964 h 5130710"/>
              <a:gd name="connsiteX2808" fmla="*/ 4977735 w 6842126"/>
              <a:gd name="connsiteY2808" fmla="*/ 289893 h 5130710"/>
              <a:gd name="connsiteX2809" fmla="*/ 4975151 w 6842126"/>
              <a:gd name="connsiteY2809" fmla="*/ 297273 h 5130710"/>
              <a:gd name="connsiteX2810" fmla="*/ 4975931 w 6842126"/>
              <a:gd name="connsiteY2810" fmla="*/ 295219 h 5130710"/>
              <a:gd name="connsiteX2811" fmla="*/ 4995610 w 6842126"/>
              <a:gd name="connsiteY2811" fmla="*/ 250201 h 5130710"/>
              <a:gd name="connsiteX2812" fmla="*/ 4981125 w 6842126"/>
              <a:gd name="connsiteY2812" fmla="*/ 299358 h 5130710"/>
              <a:gd name="connsiteX2813" fmla="*/ 4972379 w 6842126"/>
              <a:gd name="connsiteY2813" fmla="*/ 328374 h 5130710"/>
              <a:gd name="connsiteX2814" fmla="*/ 4969096 w 6842126"/>
              <a:gd name="connsiteY2814" fmla="*/ 365655 h 5130710"/>
              <a:gd name="connsiteX2815" fmla="*/ 4966355 w 6842126"/>
              <a:gd name="connsiteY2815" fmla="*/ 390615 h 5130710"/>
              <a:gd name="connsiteX2816" fmla="*/ 4971633 w 6842126"/>
              <a:gd name="connsiteY2816" fmla="*/ 388776 h 5130710"/>
              <a:gd name="connsiteX2817" fmla="*/ 4986159 w 6842126"/>
              <a:gd name="connsiteY2817" fmla="*/ 349296 h 5130710"/>
              <a:gd name="connsiteX2818" fmla="*/ 5003363 w 6842126"/>
              <a:gd name="connsiteY2818" fmla="*/ 311927 h 5130710"/>
              <a:gd name="connsiteX2819" fmla="*/ 5003235 w 6842126"/>
              <a:gd name="connsiteY2819" fmla="*/ 321617 h 5130710"/>
              <a:gd name="connsiteX2820" fmla="*/ 5014566 w 6842126"/>
              <a:gd name="connsiteY2820" fmla="*/ 318401 h 5130710"/>
              <a:gd name="connsiteX2821" fmla="*/ 4990971 w 6842126"/>
              <a:gd name="connsiteY2821" fmla="*/ 394606 h 5130710"/>
              <a:gd name="connsiteX2822" fmla="*/ 5016461 w 6842126"/>
              <a:gd name="connsiteY2822" fmla="*/ 345005 h 5130710"/>
              <a:gd name="connsiteX2823" fmla="*/ 5017474 w 6842126"/>
              <a:gd name="connsiteY2823" fmla="*/ 342845 h 5130710"/>
              <a:gd name="connsiteX2824" fmla="*/ 5015051 w 6842126"/>
              <a:gd name="connsiteY2824" fmla="*/ 379922 h 5130710"/>
              <a:gd name="connsiteX2825" fmla="*/ 5023202 w 6842126"/>
              <a:gd name="connsiteY2825" fmla="*/ 331357 h 5130710"/>
              <a:gd name="connsiteX2826" fmla="*/ 5029381 w 6842126"/>
              <a:gd name="connsiteY2826" fmla="*/ 324720 h 5130710"/>
              <a:gd name="connsiteX2827" fmla="*/ 5025063 w 6842126"/>
              <a:gd name="connsiteY2827" fmla="*/ 343900 h 5130710"/>
              <a:gd name="connsiteX2828" fmla="*/ 5088883 w 6842126"/>
              <a:gd name="connsiteY2828" fmla="*/ 197145 h 5130710"/>
              <a:gd name="connsiteX2829" fmla="*/ 5092925 w 6842126"/>
              <a:gd name="connsiteY2829" fmla="*/ 188863 h 5130710"/>
              <a:gd name="connsiteX2830" fmla="*/ 5092919 w 6842126"/>
              <a:gd name="connsiteY2830" fmla="*/ 189399 h 5130710"/>
              <a:gd name="connsiteX2831" fmla="*/ 5087768 w 6842126"/>
              <a:gd name="connsiteY2831" fmla="*/ 237361 h 5130710"/>
              <a:gd name="connsiteX2832" fmla="*/ 5094427 w 6842126"/>
              <a:gd name="connsiteY2832" fmla="*/ 210067 h 5130710"/>
              <a:gd name="connsiteX2833" fmla="*/ 5097091 w 6842126"/>
              <a:gd name="connsiteY2833" fmla="*/ 187081 h 5130710"/>
              <a:gd name="connsiteX2834" fmla="*/ 5098673 w 6842126"/>
              <a:gd name="connsiteY2834" fmla="*/ 177086 h 5130710"/>
              <a:gd name="connsiteX2835" fmla="*/ 5113497 w 6842126"/>
              <a:gd name="connsiteY2835" fmla="*/ 146702 h 5130710"/>
              <a:gd name="connsiteX2836" fmla="*/ 5115723 w 6842126"/>
              <a:gd name="connsiteY2836" fmla="*/ 148233 h 5130710"/>
              <a:gd name="connsiteX2837" fmla="*/ 5115959 w 6842126"/>
              <a:gd name="connsiteY2837" fmla="*/ 144441 h 5130710"/>
              <a:gd name="connsiteX2838" fmla="*/ 5118273 w 6842126"/>
              <a:gd name="connsiteY2838" fmla="*/ 136913 h 5130710"/>
              <a:gd name="connsiteX2839" fmla="*/ 5129353 w 6842126"/>
              <a:gd name="connsiteY2839" fmla="*/ 114205 h 5130710"/>
              <a:gd name="connsiteX2840" fmla="*/ 5128391 w 6842126"/>
              <a:gd name="connsiteY2840" fmla="*/ 123166 h 5130710"/>
              <a:gd name="connsiteX2841" fmla="*/ 5134629 w 6842126"/>
              <a:gd name="connsiteY2841" fmla="*/ 123986 h 5130710"/>
              <a:gd name="connsiteX2842" fmla="*/ 5126109 w 6842126"/>
              <a:gd name="connsiteY2842" fmla="*/ 148517 h 5130710"/>
              <a:gd name="connsiteX2843" fmla="*/ 5138591 w 6842126"/>
              <a:gd name="connsiteY2843" fmla="*/ 124698 h 5130710"/>
              <a:gd name="connsiteX2844" fmla="*/ 5138141 w 6842126"/>
              <a:gd name="connsiteY2844" fmla="*/ 138761 h 5130710"/>
              <a:gd name="connsiteX2845" fmla="*/ 5138307 w 6842126"/>
              <a:gd name="connsiteY2845" fmla="*/ 144763 h 5130710"/>
              <a:gd name="connsiteX2846" fmla="*/ 5103953 w 6842126"/>
              <a:gd name="connsiteY2846" fmla="*/ 222674 h 5130710"/>
              <a:gd name="connsiteX2847" fmla="*/ 5044471 w 6842126"/>
              <a:gd name="connsiteY2847" fmla="*/ 378379 h 5130710"/>
              <a:gd name="connsiteX2848" fmla="*/ 5031061 w 6842126"/>
              <a:gd name="connsiteY2848" fmla="*/ 410316 h 5130710"/>
              <a:gd name="connsiteX2849" fmla="*/ 5030440 w 6842126"/>
              <a:gd name="connsiteY2849" fmla="*/ 412036 h 5130710"/>
              <a:gd name="connsiteX2850" fmla="*/ 5030639 w 6842126"/>
              <a:gd name="connsiteY2850" fmla="*/ 432393 h 5130710"/>
              <a:gd name="connsiteX2851" fmla="*/ 5035671 w 6842126"/>
              <a:gd name="connsiteY2851" fmla="*/ 420675 h 5130710"/>
              <a:gd name="connsiteX2852" fmla="*/ 5036741 w 6842126"/>
              <a:gd name="connsiteY2852" fmla="*/ 411734 h 5130710"/>
              <a:gd name="connsiteX2853" fmla="*/ 5040957 w 6842126"/>
              <a:gd name="connsiteY2853" fmla="*/ 398658 h 5130710"/>
              <a:gd name="connsiteX2854" fmla="*/ 5042954 w 6842126"/>
              <a:gd name="connsiteY2854" fmla="*/ 400399 h 5130710"/>
              <a:gd name="connsiteX2855" fmla="*/ 5042682 w 6842126"/>
              <a:gd name="connsiteY2855" fmla="*/ 401943 h 5130710"/>
              <a:gd name="connsiteX2856" fmla="*/ 5043119 w 6842126"/>
              <a:gd name="connsiteY2856" fmla="*/ 400724 h 5130710"/>
              <a:gd name="connsiteX2857" fmla="*/ 5042954 w 6842126"/>
              <a:gd name="connsiteY2857" fmla="*/ 400399 h 5130710"/>
              <a:gd name="connsiteX2858" fmla="*/ 5054694 w 6842126"/>
              <a:gd name="connsiteY2858" fmla="*/ 356530 h 5130710"/>
              <a:gd name="connsiteX2859" fmla="*/ 5054233 w 6842126"/>
              <a:gd name="connsiteY2859" fmla="*/ 361958 h 5130710"/>
              <a:gd name="connsiteX2860" fmla="*/ 5054927 w 6842126"/>
              <a:gd name="connsiteY2860" fmla="*/ 364964 h 5130710"/>
              <a:gd name="connsiteX2861" fmla="*/ 5058954 w 6842126"/>
              <a:gd name="connsiteY2861" fmla="*/ 355164 h 5130710"/>
              <a:gd name="connsiteX2862" fmla="*/ 5078819 w 6842126"/>
              <a:gd name="connsiteY2862" fmla="*/ 308293 h 5130710"/>
              <a:gd name="connsiteX2863" fmla="*/ 5087469 w 6842126"/>
              <a:gd name="connsiteY2863" fmla="*/ 302965 h 5130710"/>
              <a:gd name="connsiteX2864" fmla="*/ 5110292 w 6842126"/>
              <a:gd name="connsiteY2864" fmla="*/ 250825 h 5130710"/>
              <a:gd name="connsiteX2865" fmla="*/ 5121659 w 6842126"/>
              <a:gd name="connsiteY2865" fmla="*/ 244895 h 5130710"/>
              <a:gd name="connsiteX2866" fmla="*/ 5123282 w 6842126"/>
              <a:gd name="connsiteY2866" fmla="*/ 241812 h 5130710"/>
              <a:gd name="connsiteX2867" fmla="*/ 5124017 w 6842126"/>
              <a:gd name="connsiteY2867" fmla="*/ 238798 h 5130710"/>
              <a:gd name="connsiteX2868" fmla="*/ 5126401 w 6842126"/>
              <a:gd name="connsiteY2868" fmla="*/ 234662 h 5130710"/>
              <a:gd name="connsiteX2869" fmla="*/ 5127330 w 6842126"/>
              <a:gd name="connsiteY2869" fmla="*/ 234476 h 5130710"/>
              <a:gd name="connsiteX2870" fmla="*/ 5127696 w 6842126"/>
              <a:gd name="connsiteY2870" fmla="*/ 232414 h 5130710"/>
              <a:gd name="connsiteX2871" fmla="*/ 5126401 w 6842126"/>
              <a:gd name="connsiteY2871" fmla="*/ 234662 h 5130710"/>
              <a:gd name="connsiteX2872" fmla="*/ 5124953 w 6842126"/>
              <a:gd name="connsiteY2872" fmla="*/ 234955 h 5130710"/>
              <a:gd name="connsiteX2873" fmla="*/ 5135956 w 6842126"/>
              <a:gd name="connsiteY2873" fmla="*/ 222469 h 5130710"/>
              <a:gd name="connsiteX2874" fmla="*/ 5113103 w 6842126"/>
              <a:gd name="connsiteY2874" fmla="*/ 276932 h 5130710"/>
              <a:gd name="connsiteX2875" fmla="*/ 5115655 w 6842126"/>
              <a:gd name="connsiteY2875" fmla="*/ 288733 h 5130710"/>
              <a:gd name="connsiteX2876" fmla="*/ 5100969 w 6842126"/>
              <a:gd name="connsiteY2876" fmla="*/ 340229 h 5130710"/>
              <a:gd name="connsiteX2877" fmla="*/ 5085448 w 6842126"/>
              <a:gd name="connsiteY2877" fmla="*/ 378192 h 5130710"/>
              <a:gd name="connsiteX2878" fmla="*/ 5085427 w 6842126"/>
              <a:gd name="connsiteY2878" fmla="*/ 378245 h 5130710"/>
              <a:gd name="connsiteX2879" fmla="*/ 5085521 w 6842126"/>
              <a:gd name="connsiteY2879" fmla="*/ 387826 h 5130710"/>
              <a:gd name="connsiteX2880" fmla="*/ 5083793 w 6842126"/>
              <a:gd name="connsiteY2880" fmla="*/ 407503 h 5130710"/>
              <a:gd name="connsiteX2881" fmla="*/ 5085424 w 6842126"/>
              <a:gd name="connsiteY2881" fmla="*/ 406417 h 5130710"/>
              <a:gd name="connsiteX2882" fmla="*/ 5088835 w 6842126"/>
              <a:gd name="connsiteY2882" fmla="*/ 403529 h 5130710"/>
              <a:gd name="connsiteX2883" fmla="*/ 5100391 w 6842126"/>
              <a:gd name="connsiteY2883" fmla="*/ 383642 h 5130710"/>
              <a:gd name="connsiteX2884" fmla="*/ 5117533 w 6842126"/>
              <a:gd name="connsiteY2884" fmla="*/ 350926 h 5130710"/>
              <a:gd name="connsiteX2885" fmla="*/ 5137545 w 6842126"/>
              <a:gd name="connsiteY2885" fmla="*/ 306366 h 5130710"/>
              <a:gd name="connsiteX2886" fmla="*/ 5189243 w 6842126"/>
              <a:gd name="connsiteY2886" fmla="*/ 192657 h 5130710"/>
              <a:gd name="connsiteX2887" fmla="*/ 5192695 w 6842126"/>
              <a:gd name="connsiteY2887" fmla="*/ 185085 h 5130710"/>
              <a:gd name="connsiteX2888" fmla="*/ 5193327 w 6842126"/>
              <a:gd name="connsiteY2888" fmla="*/ 194027 h 5130710"/>
              <a:gd name="connsiteX2889" fmla="*/ 5193830 w 6842126"/>
              <a:gd name="connsiteY2889" fmla="*/ 197101 h 5130710"/>
              <a:gd name="connsiteX2890" fmla="*/ 5183839 w 6842126"/>
              <a:gd name="connsiteY2890" fmla="*/ 221010 h 5130710"/>
              <a:gd name="connsiteX2891" fmla="*/ 5157723 w 6842126"/>
              <a:gd name="connsiteY2891" fmla="*/ 283090 h 5130710"/>
              <a:gd name="connsiteX2892" fmla="*/ 5168864 w 6842126"/>
              <a:gd name="connsiteY2892" fmla="*/ 294213 h 5130710"/>
              <a:gd name="connsiteX2893" fmla="*/ 5159891 w 6842126"/>
              <a:gd name="connsiteY2893" fmla="*/ 323574 h 5130710"/>
              <a:gd name="connsiteX2894" fmla="*/ 5154081 w 6842126"/>
              <a:gd name="connsiteY2894" fmla="*/ 353073 h 5130710"/>
              <a:gd name="connsiteX2895" fmla="*/ 5150699 w 6842126"/>
              <a:gd name="connsiteY2895" fmla="*/ 361911 h 5130710"/>
              <a:gd name="connsiteX2896" fmla="*/ 5150975 w 6842126"/>
              <a:gd name="connsiteY2896" fmla="*/ 361583 h 5130710"/>
              <a:gd name="connsiteX2897" fmla="*/ 5152365 w 6842126"/>
              <a:gd name="connsiteY2897" fmla="*/ 361195 h 5130710"/>
              <a:gd name="connsiteX2898" fmla="*/ 5152286 w 6842126"/>
              <a:gd name="connsiteY2898" fmla="*/ 368085 h 5130710"/>
              <a:gd name="connsiteX2899" fmla="*/ 5150599 w 6842126"/>
              <a:gd name="connsiteY2899" fmla="*/ 374897 h 5130710"/>
              <a:gd name="connsiteX2900" fmla="*/ 5153595 w 6842126"/>
              <a:gd name="connsiteY2900" fmla="*/ 372375 h 5130710"/>
              <a:gd name="connsiteX2901" fmla="*/ 5159282 w 6842126"/>
              <a:gd name="connsiteY2901" fmla="*/ 369313 h 5130710"/>
              <a:gd name="connsiteX2902" fmla="*/ 5170934 w 6842126"/>
              <a:gd name="connsiteY2902" fmla="*/ 342062 h 5130710"/>
              <a:gd name="connsiteX2903" fmla="*/ 5177997 w 6842126"/>
              <a:gd name="connsiteY2903" fmla="*/ 327637 h 5130710"/>
              <a:gd name="connsiteX2904" fmla="*/ 5176178 w 6842126"/>
              <a:gd name="connsiteY2904" fmla="*/ 337582 h 5130710"/>
              <a:gd name="connsiteX2905" fmla="*/ 5173942 w 6842126"/>
              <a:gd name="connsiteY2905" fmla="*/ 351738 h 5130710"/>
              <a:gd name="connsiteX2906" fmla="*/ 5167937 w 6842126"/>
              <a:gd name="connsiteY2906" fmla="*/ 363595 h 5130710"/>
              <a:gd name="connsiteX2907" fmla="*/ 5167709 w 6842126"/>
              <a:gd name="connsiteY2907" fmla="*/ 380651 h 5130710"/>
              <a:gd name="connsiteX2908" fmla="*/ 5158929 w 6842126"/>
              <a:gd name="connsiteY2908" fmla="*/ 395669 h 5130710"/>
              <a:gd name="connsiteX2909" fmla="*/ 5158917 w 6842126"/>
              <a:gd name="connsiteY2909" fmla="*/ 396580 h 5130710"/>
              <a:gd name="connsiteX2910" fmla="*/ 5160489 w 6842126"/>
              <a:gd name="connsiteY2910" fmla="*/ 393240 h 5130710"/>
              <a:gd name="connsiteX2911" fmla="*/ 5165926 w 6842126"/>
              <a:gd name="connsiteY2911" fmla="*/ 393810 h 5130710"/>
              <a:gd name="connsiteX2912" fmla="*/ 5154595 w 6842126"/>
              <a:gd name="connsiteY2912" fmla="*/ 430714 h 5130710"/>
              <a:gd name="connsiteX2913" fmla="*/ 5157965 w 6842126"/>
              <a:gd name="connsiteY2913" fmla="*/ 431949 h 5130710"/>
              <a:gd name="connsiteX2914" fmla="*/ 5158979 w 6842126"/>
              <a:gd name="connsiteY2914" fmla="*/ 432352 h 5130710"/>
              <a:gd name="connsiteX2915" fmla="*/ 5164638 w 6842126"/>
              <a:gd name="connsiteY2915" fmla="*/ 416116 h 5130710"/>
              <a:gd name="connsiteX2916" fmla="*/ 5164719 w 6842126"/>
              <a:gd name="connsiteY2916" fmla="*/ 415905 h 5130710"/>
              <a:gd name="connsiteX2917" fmla="*/ 5159920 w 6842126"/>
              <a:gd name="connsiteY2917" fmla="*/ 471363 h 5130710"/>
              <a:gd name="connsiteX2918" fmla="*/ 5175446 w 6842126"/>
              <a:gd name="connsiteY2918" fmla="*/ 479186 h 5130710"/>
              <a:gd name="connsiteX2919" fmla="*/ 5179099 w 6842126"/>
              <a:gd name="connsiteY2919" fmla="*/ 463853 h 5130710"/>
              <a:gd name="connsiteX2920" fmla="*/ 5183401 w 6842126"/>
              <a:gd name="connsiteY2920" fmla="*/ 454673 h 5130710"/>
              <a:gd name="connsiteX2921" fmla="*/ 5187603 w 6842126"/>
              <a:gd name="connsiteY2921" fmla="*/ 444717 h 5130710"/>
              <a:gd name="connsiteX2922" fmla="*/ 5195246 w 6842126"/>
              <a:gd name="connsiteY2922" fmla="*/ 404442 h 5130710"/>
              <a:gd name="connsiteX2923" fmla="*/ 5200659 w 6842126"/>
              <a:gd name="connsiteY2923" fmla="*/ 407797 h 5130710"/>
              <a:gd name="connsiteX2924" fmla="*/ 5200263 w 6842126"/>
              <a:gd name="connsiteY2924" fmla="*/ 415995 h 5130710"/>
              <a:gd name="connsiteX2925" fmla="*/ 5203607 w 6842126"/>
              <a:gd name="connsiteY2925" fmla="*/ 408743 h 5130710"/>
              <a:gd name="connsiteX2926" fmla="*/ 5205801 w 6842126"/>
              <a:gd name="connsiteY2926" fmla="*/ 404198 h 5130710"/>
              <a:gd name="connsiteX2927" fmla="*/ 5201927 w 6842126"/>
              <a:gd name="connsiteY2927" fmla="*/ 425018 h 5130710"/>
              <a:gd name="connsiteX2928" fmla="*/ 5150066 w 6842126"/>
              <a:gd name="connsiteY2928" fmla="*/ 651888 h 5130710"/>
              <a:gd name="connsiteX2929" fmla="*/ 5147563 w 6842126"/>
              <a:gd name="connsiteY2929" fmla="*/ 680634 h 5130710"/>
              <a:gd name="connsiteX2930" fmla="*/ 5177909 w 6842126"/>
              <a:gd name="connsiteY2930" fmla="*/ 583052 h 5130710"/>
              <a:gd name="connsiteX2931" fmla="*/ 5195875 w 6842126"/>
              <a:gd name="connsiteY2931" fmla="*/ 519521 h 5130710"/>
              <a:gd name="connsiteX2932" fmla="*/ 5196965 w 6842126"/>
              <a:gd name="connsiteY2932" fmla="*/ 515412 h 5130710"/>
              <a:gd name="connsiteX2933" fmla="*/ 5194880 w 6842126"/>
              <a:gd name="connsiteY2933" fmla="*/ 530166 h 5130710"/>
              <a:gd name="connsiteX2934" fmla="*/ 5193530 w 6842126"/>
              <a:gd name="connsiteY2934" fmla="*/ 544262 h 5130710"/>
              <a:gd name="connsiteX2935" fmla="*/ 5193353 w 6842126"/>
              <a:gd name="connsiteY2935" fmla="*/ 548898 h 5130710"/>
              <a:gd name="connsiteX2936" fmla="*/ 5195465 w 6842126"/>
              <a:gd name="connsiteY2936" fmla="*/ 539096 h 5130710"/>
              <a:gd name="connsiteX2937" fmla="*/ 5199027 w 6842126"/>
              <a:gd name="connsiteY2937" fmla="*/ 507647 h 5130710"/>
              <a:gd name="connsiteX2938" fmla="*/ 5202696 w 6842126"/>
              <a:gd name="connsiteY2938" fmla="*/ 493830 h 5130710"/>
              <a:gd name="connsiteX2939" fmla="*/ 5206095 w 6842126"/>
              <a:gd name="connsiteY2939" fmla="*/ 477358 h 5130710"/>
              <a:gd name="connsiteX2940" fmla="*/ 5218293 w 6842126"/>
              <a:gd name="connsiteY2940" fmla="*/ 457242 h 5130710"/>
              <a:gd name="connsiteX2941" fmla="*/ 5225907 w 6842126"/>
              <a:gd name="connsiteY2941" fmla="*/ 444691 h 5130710"/>
              <a:gd name="connsiteX2942" fmla="*/ 5225827 w 6842126"/>
              <a:gd name="connsiteY2942" fmla="*/ 445980 h 5130710"/>
              <a:gd name="connsiteX2943" fmla="*/ 5226279 w 6842126"/>
              <a:gd name="connsiteY2943" fmla="*/ 444077 h 5130710"/>
              <a:gd name="connsiteX2944" fmla="*/ 5226962 w 6842126"/>
              <a:gd name="connsiteY2944" fmla="*/ 442950 h 5130710"/>
              <a:gd name="connsiteX2945" fmla="*/ 5226680 w 6842126"/>
              <a:gd name="connsiteY2945" fmla="*/ 452461 h 5130710"/>
              <a:gd name="connsiteX2946" fmla="*/ 5226184 w 6842126"/>
              <a:gd name="connsiteY2946" fmla="*/ 458960 h 5130710"/>
              <a:gd name="connsiteX2947" fmla="*/ 5227407 w 6842126"/>
              <a:gd name="connsiteY2947" fmla="*/ 456460 h 5130710"/>
              <a:gd name="connsiteX2948" fmla="*/ 5231367 w 6842126"/>
              <a:gd name="connsiteY2948" fmla="*/ 449119 h 5130710"/>
              <a:gd name="connsiteX2949" fmla="*/ 5233803 w 6842126"/>
              <a:gd name="connsiteY2949" fmla="*/ 428363 h 5130710"/>
              <a:gd name="connsiteX2950" fmla="*/ 5238962 w 6842126"/>
              <a:gd name="connsiteY2950" fmla="*/ 390448 h 5130710"/>
              <a:gd name="connsiteX2951" fmla="*/ 5242111 w 6842126"/>
              <a:gd name="connsiteY2951" fmla="*/ 386692 h 5130710"/>
              <a:gd name="connsiteX2952" fmla="*/ 5245941 w 6842126"/>
              <a:gd name="connsiteY2952" fmla="*/ 378718 h 5130710"/>
              <a:gd name="connsiteX2953" fmla="*/ 5242855 w 6842126"/>
              <a:gd name="connsiteY2953" fmla="*/ 406794 h 5130710"/>
              <a:gd name="connsiteX2954" fmla="*/ 5239458 w 6842126"/>
              <a:gd name="connsiteY2954" fmla="*/ 441916 h 5130710"/>
              <a:gd name="connsiteX2955" fmla="*/ 5241062 w 6842126"/>
              <a:gd name="connsiteY2955" fmla="*/ 443162 h 5130710"/>
              <a:gd name="connsiteX2956" fmla="*/ 5244723 w 6842126"/>
              <a:gd name="connsiteY2956" fmla="*/ 448475 h 5130710"/>
              <a:gd name="connsiteX2957" fmla="*/ 5245069 w 6842126"/>
              <a:gd name="connsiteY2957" fmla="*/ 449030 h 5130710"/>
              <a:gd name="connsiteX2958" fmla="*/ 5246033 w 6842126"/>
              <a:gd name="connsiteY2958" fmla="*/ 440730 h 5130710"/>
              <a:gd name="connsiteX2959" fmla="*/ 5248241 w 6842126"/>
              <a:gd name="connsiteY2959" fmla="*/ 419697 h 5130710"/>
              <a:gd name="connsiteX2960" fmla="*/ 5257077 w 6842126"/>
              <a:gd name="connsiteY2960" fmla="*/ 338620 h 5130710"/>
              <a:gd name="connsiteX2961" fmla="*/ 5259593 w 6842126"/>
              <a:gd name="connsiteY2961" fmla="*/ 317510 h 5130710"/>
              <a:gd name="connsiteX2962" fmla="*/ 5267197 w 6842126"/>
              <a:gd name="connsiteY2962" fmla="*/ 285234 h 5130710"/>
              <a:gd name="connsiteX2963" fmla="*/ 5267511 w 6842126"/>
              <a:gd name="connsiteY2963" fmla="*/ 292316 h 5130710"/>
              <a:gd name="connsiteX2964" fmla="*/ 5270911 w 6842126"/>
              <a:gd name="connsiteY2964" fmla="*/ 296417 h 5130710"/>
              <a:gd name="connsiteX2965" fmla="*/ 5275661 w 6842126"/>
              <a:gd name="connsiteY2965" fmla="*/ 255060 h 5130710"/>
              <a:gd name="connsiteX2966" fmla="*/ 5275891 w 6842126"/>
              <a:gd name="connsiteY2966" fmla="*/ 253458 h 5130710"/>
              <a:gd name="connsiteX2967" fmla="*/ 5279107 w 6842126"/>
              <a:gd name="connsiteY2967" fmla="*/ 245952 h 5130710"/>
              <a:gd name="connsiteX2968" fmla="*/ 5274871 w 6842126"/>
              <a:gd name="connsiteY2968" fmla="*/ 303243 h 5130710"/>
              <a:gd name="connsiteX2969" fmla="*/ 5270176 w 6842126"/>
              <a:gd name="connsiteY2969" fmla="*/ 351654 h 5130710"/>
              <a:gd name="connsiteX2970" fmla="*/ 5269893 w 6842126"/>
              <a:gd name="connsiteY2970" fmla="*/ 353295 h 5130710"/>
              <a:gd name="connsiteX2971" fmla="*/ 5263107 w 6842126"/>
              <a:gd name="connsiteY2971" fmla="*/ 383352 h 5130710"/>
              <a:gd name="connsiteX2972" fmla="*/ 5266536 w 6842126"/>
              <a:gd name="connsiteY2972" fmla="*/ 389196 h 5130710"/>
              <a:gd name="connsiteX2973" fmla="*/ 5265963 w 6842126"/>
              <a:gd name="connsiteY2973" fmla="*/ 395106 h 5130710"/>
              <a:gd name="connsiteX2974" fmla="*/ 5264103 w 6842126"/>
              <a:gd name="connsiteY2974" fmla="*/ 406250 h 5130710"/>
              <a:gd name="connsiteX2975" fmla="*/ 5268451 w 6842126"/>
              <a:gd name="connsiteY2975" fmla="*/ 394888 h 5130710"/>
              <a:gd name="connsiteX2976" fmla="*/ 5268753 w 6842126"/>
              <a:gd name="connsiteY2976" fmla="*/ 392976 h 5130710"/>
              <a:gd name="connsiteX2977" fmla="*/ 5270227 w 6842126"/>
              <a:gd name="connsiteY2977" fmla="*/ 395488 h 5130710"/>
              <a:gd name="connsiteX2978" fmla="*/ 5272902 w 6842126"/>
              <a:gd name="connsiteY2978" fmla="*/ 404358 h 5130710"/>
              <a:gd name="connsiteX2979" fmla="*/ 5272445 w 6842126"/>
              <a:gd name="connsiteY2979" fmla="*/ 408092 h 5130710"/>
              <a:gd name="connsiteX2980" fmla="*/ 5271558 w 6842126"/>
              <a:gd name="connsiteY2980" fmla="*/ 422516 h 5130710"/>
              <a:gd name="connsiteX2981" fmla="*/ 5271810 w 6842126"/>
              <a:gd name="connsiteY2981" fmla="*/ 424498 h 5130710"/>
              <a:gd name="connsiteX2982" fmla="*/ 5272089 w 6842126"/>
              <a:gd name="connsiteY2982" fmla="*/ 423760 h 5130710"/>
              <a:gd name="connsiteX2983" fmla="*/ 5273428 w 6842126"/>
              <a:gd name="connsiteY2983" fmla="*/ 420399 h 5130710"/>
              <a:gd name="connsiteX2984" fmla="*/ 5272354 w 6842126"/>
              <a:gd name="connsiteY2984" fmla="*/ 428816 h 5130710"/>
              <a:gd name="connsiteX2985" fmla="*/ 5272499 w 6842126"/>
              <a:gd name="connsiteY2985" fmla="*/ 429935 h 5130710"/>
              <a:gd name="connsiteX2986" fmla="*/ 5273983 w 6842126"/>
              <a:gd name="connsiteY2986" fmla="*/ 431385 h 5130710"/>
              <a:gd name="connsiteX2987" fmla="*/ 5273558 w 6842126"/>
              <a:gd name="connsiteY2987" fmla="*/ 439423 h 5130710"/>
              <a:gd name="connsiteX2988" fmla="*/ 5273141 w 6842126"/>
              <a:gd name="connsiteY2988" fmla="*/ 441325 h 5130710"/>
              <a:gd name="connsiteX2989" fmla="*/ 5271389 w 6842126"/>
              <a:gd name="connsiteY2989" fmla="*/ 441572 h 5130710"/>
              <a:gd name="connsiteX2990" fmla="*/ 5270315 w 6842126"/>
              <a:gd name="connsiteY2990" fmla="*/ 444863 h 5130710"/>
              <a:gd name="connsiteX2991" fmla="*/ 5270149 w 6842126"/>
              <a:gd name="connsiteY2991" fmla="*/ 446150 h 5130710"/>
              <a:gd name="connsiteX2992" fmla="*/ 5270613 w 6842126"/>
              <a:gd name="connsiteY2992" fmla="*/ 450932 h 5130710"/>
              <a:gd name="connsiteX2993" fmla="*/ 5270987 w 6842126"/>
              <a:gd name="connsiteY2993" fmla="*/ 451152 h 5130710"/>
              <a:gd name="connsiteX2994" fmla="*/ 5265546 w 6842126"/>
              <a:gd name="connsiteY2994" fmla="*/ 475971 h 5130710"/>
              <a:gd name="connsiteX2995" fmla="*/ 5240414 w 6842126"/>
              <a:gd name="connsiteY2995" fmla="*/ 559854 h 5130710"/>
              <a:gd name="connsiteX2996" fmla="*/ 5225457 w 6842126"/>
              <a:gd name="connsiteY2996" fmla="*/ 611400 h 5130710"/>
              <a:gd name="connsiteX2997" fmla="*/ 5225912 w 6842126"/>
              <a:gd name="connsiteY2997" fmla="*/ 609000 h 5130710"/>
              <a:gd name="connsiteX2998" fmla="*/ 5227071 w 6842126"/>
              <a:gd name="connsiteY2998" fmla="*/ 603332 h 5130710"/>
              <a:gd name="connsiteX2999" fmla="*/ 5226745 w 6842126"/>
              <a:gd name="connsiteY2999" fmla="*/ 604596 h 5130710"/>
              <a:gd name="connsiteX3000" fmla="*/ 5225912 w 6842126"/>
              <a:gd name="connsiteY3000" fmla="*/ 609000 h 5130710"/>
              <a:gd name="connsiteX3001" fmla="*/ 5225337 w 6842126"/>
              <a:gd name="connsiteY3001" fmla="*/ 611815 h 5130710"/>
              <a:gd name="connsiteX3002" fmla="*/ 5225457 w 6842126"/>
              <a:gd name="connsiteY3002" fmla="*/ 611400 h 5130710"/>
              <a:gd name="connsiteX3003" fmla="*/ 5222767 w 6842126"/>
              <a:gd name="connsiteY3003" fmla="*/ 625605 h 5130710"/>
              <a:gd name="connsiteX3004" fmla="*/ 5221341 w 6842126"/>
              <a:gd name="connsiteY3004" fmla="*/ 666154 h 5130710"/>
              <a:gd name="connsiteX3005" fmla="*/ 5238179 w 6842126"/>
              <a:gd name="connsiteY3005" fmla="*/ 590642 h 5130710"/>
              <a:gd name="connsiteX3006" fmla="*/ 5268115 w 6842126"/>
              <a:gd name="connsiteY3006" fmla="*/ 469647 h 5130710"/>
              <a:gd name="connsiteX3007" fmla="*/ 5272992 w 6842126"/>
              <a:gd name="connsiteY3007" fmla="*/ 448779 h 5130710"/>
              <a:gd name="connsiteX3008" fmla="*/ 5274011 w 6842126"/>
              <a:gd name="connsiteY3008" fmla="*/ 445670 h 5130710"/>
              <a:gd name="connsiteX3009" fmla="*/ 5274914 w 6842126"/>
              <a:gd name="connsiteY3009" fmla="*/ 441076 h 5130710"/>
              <a:gd name="connsiteX3010" fmla="*/ 5274789 w 6842126"/>
              <a:gd name="connsiteY3010" fmla="*/ 441093 h 5130710"/>
              <a:gd name="connsiteX3011" fmla="*/ 5282497 w 6842126"/>
              <a:gd name="connsiteY3011" fmla="*/ 408107 h 5130710"/>
              <a:gd name="connsiteX3012" fmla="*/ 5278173 w 6842126"/>
              <a:gd name="connsiteY3012" fmla="*/ 447520 h 5130710"/>
              <a:gd name="connsiteX3013" fmla="*/ 5279167 w 6842126"/>
              <a:gd name="connsiteY3013" fmla="*/ 443327 h 5130710"/>
              <a:gd name="connsiteX3014" fmla="*/ 5278294 w 6842126"/>
              <a:gd name="connsiteY3014" fmla="*/ 465870 h 5130710"/>
              <a:gd name="connsiteX3015" fmla="*/ 5285320 w 6842126"/>
              <a:gd name="connsiteY3015" fmla="*/ 450581 h 5130710"/>
              <a:gd name="connsiteX3016" fmla="*/ 5292219 w 6842126"/>
              <a:gd name="connsiteY3016" fmla="*/ 431123 h 5130710"/>
              <a:gd name="connsiteX3017" fmla="*/ 5293192 w 6842126"/>
              <a:gd name="connsiteY3017" fmla="*/ 425424 h 5130710"/>
              <a:gd name="connsiteX3018" fmla="*/ 5294319 w 6842126"/>
              <a:gd name="connsiteY3018" fmla="*/ 423837 h 5130710"/>
              <a:gd name="connsiteX3019" fmla="*/ 5297401 w 6842126"/>
              <a:gd name="connsiteY3019" fmla="*/ 421761 h 5130710"/>
              <a:gd name="connsiteX3020" fmla="*/ 5295619 w 6842126"/>
              <a:gd name="connsiteY3020" fmla="*/ 433893 h 5130710"/>
              <a:gd name="connsiteX3021" fmla="*/ 5295341 w 6842126"/>
              <a:gd name="connsiteY3021" fmla="*/ 440598 h 5130710"/>
              <a:gd name="connsiteX3022" fmla="*/ 5293233 w 6842126"/>
              <a:gd name="connsiteY3022" fmla="*/ 464552 h 5130710"/>
              <a:gd name="connsiteX3023" fmla="*/ 5290249 w 6842126"/>
              <a:gd name="connsiteY3023" fmla="*/ 504634 h 5130710"/>
              <a:gd name="connsiteX3024" fmla="*/ 5290064 w 6842126"/>
              <a:gd name="connsiteY3024" fmla="*/ 506414 h 5130710"/>
              <a:gd name="connsiteX3025" fmla="*/ 5293822 w 6842126"/>
              <a:gd name="connsiteY3025" fmla="*/ 495418 h 5130710"/>
              <a:gd name="connsiteX3026" fmla="*/ 5302085 w 6842126"/>
              <a:gd name="connsiteY3026" fmla="*/ 476761 h 5130710"/>
              <a:gd name="connsiteX3027" fmla="*/ 5304415 w 6842126"/>
              <a:gd name="connsiteY3027" fmla="*/ 505229 h 5130710"/>
              <a:gd name="connsiteX3028" fmla="*/ 5333081 w 6842126"/>
              <a:gd name="connsiteY3028" fmla="*/ 454952 h 5130710"/>
              <a:gd name="connsiteX3029" fmla="*/ 5324357 w 6842126"/>
              <a:gd name="connsiteY3029" fmla="*/ 479906 h 5130710"/>
              <a:gd name="connsiteX3030" fmla="*/ 5323795 w 6842126"/>
              <a:gd name="connsiteY3030" fmla="*/ 493610 h 5130710"/>
              <a:gd name="connsiteX3031" fmla="*/ 5322754 w 6842126"/>
              <a:gd name="connsiteY3031" fmla="*/ 513135 h 5130710"/>
              <a:gd name="connsiteX3032" fmla="*/ 5328812 w 6842126"/>
              <a:gd name="connsiteY3032" fmla="*/ 484303 h 5130710"/>
              <a:gd name="connsiteX3033" fmla="*/ 5329335 w 6842126"/>
              <a:gd name="connsiteY3033" fmla="*/ 485873 h 5130710"/>
              <a:gd name="connsiteX3034" fmla="*/ 5331414 w 6842126"/>
              <a:gd name="connsiteY3034" fmla="*/ 510091 h 5130710"/>
              <a:gd name="connsiteX3035" fmla="*/ 5329501 w 6842126"/>
              <a:gd name="connsiteY3035" fmla="*/ 519869 h 5130710"/>
              <a:gd name="connsiteX3036" fmla="*/ 5333178 w 6842126"/>
              <a:gd name="connsiteY3036" fmla="*/ 520595 h 5130710"/>
              <a:gd name="connsiteX3037" fmla="*/ 5335343 w 6842126"/>
              <a:gd name="connsiteY3037" fmla="*/ 522148 h 5130710"/>
              <a:gd name="connsiteX3038" fmla="*/ 5349485 w 6842126"/>
              <a:gd name="connsiteY3038" fmla="*/ 477664 h 5130710"/>
              <a:gd name="connsiteX3039" fmla="*/ 5352515 w 6842126"/>
              <a:gd name="connsiteY3039" fmla="*/ 475570 h 5130710"/>
              <a:gd name="connsiteX3040" fmla="*/ 5351399 w 6842126"/>
              <a:gd name="connsiteY3040" fmla="*/ 482693 h 5130710"/>
              <a:gd name="connsiteX3041" fmla="*/ 5360369 w 6842126"/>
              <a:gd name="connsiteY3041" fmla="*/ 471294 h 5130710"/>
              <a:gd name="connsiteX3042" fmla="*/ 5356373 w 6842126"/>
              <a:gd name="connsiteY3042" fmla="*/ 525634 h 5130710"/>
              <a:gd name="connsiteX3043" fmla="*/ 5377953 w 6842126"/>
              <a:gd name="connsiteY3043" fmla="*/ 560728 h 5130710"/>
              <a:gd name="connsiteX3044" fmla="*/ 5417891 w 6842126"/>
              <a:gd name="connsiteY3044" fmla="*/ 376440 h 5130710"/>
              <a:gd name="connsiteX3045" fmla="*/ 5432577 w 6842126"/>
              <a:gd name="connsiteY3045" fmla="*/ 328127 h 5130710"/>
              <a:gd name="connsiteX3046" fmla="*/ 5432719 w 6842126"/>
              <a:gd name="connsiteY3046" fmla="*/ 329154 h 5130710"/>
              <a:gd name="connsiteX3047" fmla="*/ 5427227 w 6842126"/>
              <a:gd name="connsiteY3047" fmla="*/ 367838 h 5130710"/>
              <a:gd name="connsiteX3048" fmla="*/ 5418903 w 6842126"/>
              <a:gd name="connsiteY3048" fmla="*/ 409586 h 5130710"/>
              <a:gd name="connsiteX3049" fmla="*/ 5426419 w 6842126"/>
              <a:gd name="connsiteY3049" fmla="*/ 397247 h 5130710"/>
              <a:gd name="connsiteX3050" fmla="*/ 5426289 w 6842126"/>
              <a:gd name="connsiteY3050" fmla="*/ 406937 h 5130710"/>
              <a:gd name="connsiteX3051" fmla="*/ 5434924 w 6842126"/>
              <a:gd name="connsiteY3051" fmla="*/ 396418 h 5130710"/>
              <a:gd name="connsiteX3052" fmla="*/ 5440383 w 6842126"/>
              <a:gd name="connsiteY3052" fmla="*/ 388456 h 5130710"/>
              <a:gd name="connsiteX3053" fmla="*/ 5444937 w 6842126"/>
              <a:gd name="connsiteY3053" fmla="*/ 365380 h 5130710"/>
              <a:gd name="connsiteX3054" fmla="*/ 5480153 w 6842126"/>
              <a:gd name="connsiteY3054" fmla="*/ 284441 h 5130710"/>
              <a:gd name="connsiteX3055" fmla="*/ 5497129 w 6842126"/>
              <a:gd name="connsiteY3055" fmla="*/ 264683 h 5130710"/>
              <a:gd name="connsiteX3056" fmla="*/ 5500779 w 6842126"/>
              <a:gd name="connsiteY3056" fmla="*/ 265533 h 5130710"/>
              <a:gd name="connsiteX3057" fmla="*/ 5504157 w 6842126"/>
              <a:gd name="connsiteY3057" fmla="*/ 264484 h 5130710"/>
              <a:gd name="connsiteX3058" fmla="*/ 5500411 w 6842126"/>
              <a:gd name="connsiteY3058" fmla="*/ 280126 h 5130710"/>
              <a:gd name="connsiteX3059" fmla="*/ 5494995 w 6842126"/>
              <a:gd name="connsiteY3059" fmla="*/ 308518 h 5130710"/>
              <a:gd name="connsiteX3060" fmla="*/ 5504922 w 6842126"/>
              <a:gd name="connsiteY3060" fmla="*/ 328440 h 5130710"/>
              <a:gd name="connsiteX3061" fmla="*/ 5472743 w 6842126"/>
              <a:gd name="connsiteY3061" fmla="*/ 488473 h 5130710"/>
              <a:gd name="connsiteX3062" fmla="*/ 5431551 w 6842126"/>
              <a:gd name="connsiteY3062" fmla="*/ 649993 h 5130710"/>
              <a:gd name="connsiteX3063" fmla="*/ 5435883 w 6842126"/>
              <a:gd name="connsiteY3063" fmla="*/ 667682 h 5130710"/>
              <a:gd name="connsiteX3064" fmla="*/ 5478229 w 6842126"/>
              <a:gd name="connsiteY3064" fmla="*/ 513810 h 5130710"/>
              <a:gd name="connsiteX3065" fmla="*/ 5528711 w 6842126"/>
              <a:gd name="connsiteY3065" fmla="*/ 316042 h 5130710"/>
              <a:gd name="connsiteX3066" fmla="*/ 5530039 w 6842126"/>
              <a:gd name="connsiteY3066" fmla="*/ 309822 h 5130710"/>
              <a:gd name="connsiteX3067" fmla="*/ 5531691 w 6842126"/>
              <a:gd name="connsiteY3067" fmla="*/ 312668 h 5130710"/>
              <a:gd name="connsiteX3068" fmla="*/ 5544509 w 6842126"/>
              <a:gd name="connsiteY3068" fmla="*/ 276474 h 5130710"/>
              <a:gd name="connsiteX3069" fmla="*/ 5542869 w 6842126"/>
              <a:gd name="connsiteY3069" fmla="*/ 291623 h 5130710"/>
              <a:gd name="connsiteX3070" fmla="*/ 5546750 w 6842126"/>
              <a:gd name="connsiteY3070" fmla="*/ 270145 h 5130710"/>
              <a:gd name="connsiteX3071" fmla="*/ 5544509 w 6842126"/>
              <a:gd name="connsiteY3071" fmla="*/ 276474 h 5130710"/>
              <a:gd name="connsiteX3072" fmla="*/ 5545415 w 6842126"/>
              <a:gd name="connsiteY3072" fmla="*/ 266243 h 5130710"/>
              <a:gd name="connsiteX3073" fmla="*/ 5533629 w 6842126"/>
              <a:gd name="connsiteY3073" fmla="*/ 292968 h 5130710"/>
              <a:gd name="connsiteX3074" fmla="*/ 5551017 w 6842126"/>
              <a:gd name="connsiteY3074" fmla="*/ 211374 h 5130710"/>
              <a:gd name="connsiteX3075" fmla="*/ 5552659 w 6842126"/>
              <a:gd name="connsiteY3075" fmla="*/ 212498 h 5130710"/>
              <a:gd name="connsiteX3076" fmla="*/ 5552668 w 6842126"/>
              <a:gd name="connsiteY3076" fmla="*/ 212424 h 5130710"/>
              <a:gd name="connsiteX3077" fmla="*/ 5551555 w 6842126"/>
              <a:gd name="connsiteY3077" fmla="*/ 208845 h 5130710"/>
              <a:gd name="connsiteX3078" fmla="*/ 5551628 w 6842126"/>
              <a:gd name="connsiteY3078" fmla="*/ 208508 h 5130710"/>
              <a:gd name="connsiteX3079" fmla="*/ 5553795 w 6842126"/>
              <a:gd name="connsiteY3079" fmla="*/ 208793 h 5130710"/>
              <a:gd name="connsiteX3080" fmla="*/ 5556913 w 6842126"/>
              <a:gd name="connsiteY3080" fmla="*/ 199134 h 5130710"/>
              <a:gd name="connsiteX3081" fmla="*/ 5558905 w 6842126"/>
              <a:gd name="connsiteY3081" fmla="*/ 200875 h 5130710"/>
              <a:gd name="connsiteX3082" fmla="*/ 5557473 w 6842126"/>
              <a:gd name="connsiteY3082" fmla="*/ 209277 h 5130710"/>
              <a:gd name="connsiteX3083" fmla="*/ 5557682 w 6842126"/>
              <a:gd name="connsiteY3083" fmla="*/ 209305 h 5130710"/>
              <a:gd name="connsiteX3084" fmla="*/ 5557262 w 6842126"/>
              <a:gd name="connsiteY3084" fmla="*/ 210520 h 5130710"/>
              <a:gd name="connsiteX3085" fmla="*/ 5555274 w 6842126"/>
              <a:gd name="connsiteY3085" fmla="*/ 222177 h 5130710"/>
              <a:gd name="connsiteX3086" fmla="*/ 5558795 w 6842126"/>
              <a:gd name="connsiteY3086" fmla="*/ 215453 h 5130710"/>
              <a:gd name="connsiteX3087" fmla="*/ 5562547 w 6842126"/>
              <a:gd name="connsiteY3087" fmla="*/ 198779 h 5130710"/>
              <a:gd name="connsiteX3088" fmla="*/ 5569165 w 6842126"/>
              <a:gd name="connsiteY3088" fmla="*/ 168033 h 5130710"/>
              <a:gd name="connsiteX3089" fmla="*/ 5561725 w 6842126"/>
              <a:gd name="connsiteY3089" fmla="*/ 202044 h 5130710"/>
              <a:gd name="connsiteX3090" fmla="*/ 5558905 w 6842126"/>
              <a:gd name="connsiteY3090" fmla="*/ 200875 h 5130710"/>
              <a:gd name="connsiteX3091" fmla="*/ 5570647 w 6842126"/>
              <a:gd name="connsiteY3091" fmla="*/ 157005 h 5130710"/>
              <a:gd name="connsiteX3092" fmla="*/ 5571401 w 6842126"/>
              <a:gd name="connsiteY3092" fmla="*/ 167340 h 5130710"/>
              <a:gd name="connsiteX3093" fmla="*/ 5578291 w 6842126"/>
              <a:gd name="connsiteY3093" fmla="*/ 173723 h 5130710"/>
              <a:gd name="connsiteX3094" fmla="*/ 5574623 w 6842126"/>
              <a:gd name="connsiteY3094" fmla="*/ 210656 h 5130710"/>
              <a:gd name="connsiteX3095" fmla="*/ 5559367 w 6842126"/>
              <a:gd name="connsiteY3095" fmla="*/ 331975 h 5130710"/>
              <a:gd name="connsiteX3096" fmla="*/ 5558260 w 6842126"/>
              <a:gd name="connsiteY3096" fmla="*/ 338176 h 5130710"/>
              <a:gd name="connsiteX3097" fmla="*/ 5558277 w 6842126"/>
              <a:gd name="connsiteY3097" fmla="*/ 338411 h 5130710"/>
              <a:gd name="connsiteX3098" fmla="*/ 5555551 w 6842126"/>
              <a:gd name="connsiteY3098" fmla="*/ 362683 h 5130710"/>
              <a:gd name="connsiteX3099" fmla="*/ 5551811 w 6842126"/>
              <a:gd name="connsiteY3099" fmla="*/ 374326 h 5130710"/>
              <a:gd name="connsiteX3100" fmla="*/ 5542299 w 6842126"/>
              <a:gd name="connsiteY3100" fmla="*/ 427645 h 5130710"/>
              <a:gd name="connsiteX3101" fmla="*/ 5552324 w 6842126"/>
              <a:gd name="connsiteY3101" fmla="*/ 396452 h 5130710"/>
              <a:gd name="connsiteX3102" fmla="*/ 5555551 w 6842126"/>
              <a:gd name="connsiteY3102" fmla="*/ 362683 h 5130710"/>
              <a:gd name="connsiteX3103" fmla="*/ 5561501 w 6842126"/>
              <a:gd name="connsiteY3103" fmla="*/ 350382 h 5130710"/>
              <a:gd name="connsiteX3104" fmla="*/ 5566991 w 6842126"/>
              <a:gd name="connsiteY3104" fmla="*/ 318656 h 5130710"/>
              <a:gd name="connsiteX3105" fmla="*/ 5584853 w 6842126"/>
              <a:gd name="connsiteY3105" fmla="*/ 194865 h 5130710"/>
              <a:gd name="connsiteX3106" fmla="*/ 5595864 w 6842126"/>
              <a:gd name="connsiteY3106" fmla="*/ 123612 h 5130710"/>
              <a:gd name="connsiteX3107" fmla="*/ 5599531 w 6842126"/>
              <a:gd name="connsiteY3107" fmla="*/ 135429 h 5130710"/>
              <a:gd name="connsiteX3108" fmla="*/ 5597752 w 6842126"/>
              <a:gd name="connsiteY3108" fmla="*/ 154730 h 5130710"/>
              <a:gd name="connsiteX3109" fmla="*/ 5597900 w 6842126"/>
              <a:gd name="connsiteY3109" fmla="*/ 228996 h 5130710"/>
              <a:gd name="connsiteX3110" fmla="*/ 5587881 w 6842126"/>
              <a:gd name="connsiteY3110" fmla="*/ 308266 h 5130710"/>
              <a:gd name="connsiteX3111" fmla="*/ 5576064 w 6842126"/>
              <a:gd name="connsiteY3111" fmla="*/ 360723 h 5130710"/>
              <a:gd name="connsiteX3112" fmla="*/ 5563259 w 6842126"/>
              <a:gd name="connsiteY3112" fmla="*/ 457648 h 5130710"/>
              <a:gd name="connsiteX3113" fmla="*/ 5584261 w 6842126"/>
              <a:gd name="connsiteY3113" fmla="*/ 434474 h 5130710"/>
              <a:gd name="connsiteX3114" fmla="*/ 5562245 w 6842126"/>
              <a:gd name="connsiteY3114" fmla="*/ 600673 h 5130710"/>
              <a:gd name="connsiteX3115" fmla="*/ 5618511 w 6842126"/>
              <a:gd name="connsiteY3115" fmla="*/ 412383 h 5130710"/>
              <a:gd name="connsiteX3116" fmla="*/ 5636603 w 6842126"/>
              <a:gd name="connsiteY3116" fmla="*/ 430305 h 5130710"/>
              <a:gd name="connsiteX3117" fmla="*/ 5649444 w 6842126"/>
              <a:gd name="connsiteY3117" fmla="*/ 409133 h 5130710"/>
              <a:gd name="connsiteX3118" fmla="*/ 5633013 w 6842126"/>
              <a:gd name="connsiteY3118" fmla="*/ 506900 h 5130710"/>
              <a:gd name="connsiteX3119" fmla="*/ 5608423 w 6842126"/>
              <a:gd name="connsiteY3119" fmla="*/ 606666 h 5130710"/>
              <a:gd name="connsiteX3120" fmla="*/ 5621432 w 6842126"/>
              <a:gd name="connsiteY3120" fmla="*/ 621508 h 5130710"/>
              <a:gd name="connsiteX3121" fmla="*/ 5600327 w 6842126"/>
              <a:gd name="connsiteY3121" fmla="*/ 738448 h 5130710"/>
              <a:gd name="connsiteX3122" fmla="*/ 5641011 w 6842126"/>
              <a:gd name="connsiteY3122" fmla="*/ 648440 h 5130710"/>
              <a:gd name="connsiteX3123" fmla="*/ 5673362 w 6842126"/>
              <a:gd name="connsiteY3123" fmla="*/ 524419 h 5130710"/>
              <a:gd name="connsiteX3124" fmla="*/ 5748227 w 6842126"/>
              <a:gd name="connsiteY3124" fmla="*/ 282541 h 5130710"/>
              <a:gd name="connsiteX3125" fmla="*/ 5698365 w 6842126"/>
              <a:gd name="connsiteY3125" fmla="*/ 517572 h 5130710"/>
              <a:gd name="connsiteX3126" fmla="*/ 5681187 w 6842126"/>
              <a:gd name="connsiteY3126" fmla="*/ 629944 h 5130710"/>
              <a:gd name="connsiteX3127" fmla="*/ 5693117 w 6842126"/>
              <a:gd name="connsiteY3127" fmla="*/ 658028 h 5130710"/>
              <a:gd name="connsiteX3128" fmla="*/ 5660999 w 6842126"/>
              <a:gd name="connsiteY3128" fmla="*/ 768292 h 5130710"/>
              <a:gd name="connsiteX3129" fmla="*/ 5690337 w 6842126"/>
              <a:gd name="connsiteY3129" fmla="*/ 779134 h 5130710"/>
              <a:gd name="connsiteX3130" fmla="*/ 5662833 w 6842126"/>
              <a:gd name="connsiteY3130" fmla="*/ 919994 h 5130710"/>
              <a:gd name="connsiteX3131" fmla="*/ 5697183 w 6842126"/>
              <a:gd name="connsiteY3131" fmla="*/ 804137 h 5130710"/>
              <a:gd name="connsiteX3132" fmla="*/ 5756295 w 6842126"/>
              <a:gd name="connsiteY3132" fmla="*/ 624524 h 5130710"/>
              <a:gd name="connsiteX3133" fmla="*/ 5745117 w 6842126"/>
              <a:gd name="connsiteY3133" fmla="*/ 761385 h 5130710"/>
              <a:gd name="connsiteX3134" fmla="*/ 5788205 w 6842126"/>
              <a:gd name="connsiteY3134" fmla="*/ 701797 h 5130710"/>
              <a:gd name="connsiteX3135" fmla="*/ 5766698 w 6842126"/>
              <a:gd name="connsiteY3135" fmla="*/ 796481 h 5130710"/>
              <a:gd name="connsiteX3136" fmla="*/ 5745187 w 6842126"/>
              <a:gd name="connsiteY3136" fmla="*/ 891167 h 5130710"/>
              <a:gd name="connsiteX3137" fmla="*/ 5787701 w 6842126"/>
              <a:gd name="connsiteY3137" fmla="*/ 773308 h 5130710"/>
              <a:gd name="connsiteX3138" fmla="*/ 5808876 w 6842126"/>
              <a:gd name="connsiteY3138" fmla="*/ 786149 h 5130710"/>
              <a:gd name="connsiteX3139" fmla="*/ 5871817 w 6842126"/>
              <a:gd name="connsiteY3139" fmla="*/ 586851 h 5130710"/>
              <a:gd name="connsiteX3140" fmla="*/ 5867715 w 6842126"/>
              <a:gd name="connsiteY3140" fmla="*/ 664292 h 5130710"/>
              <a:gd name="connsiteX3141" fmla="*/ 5912501 w 6842126"/>
              <a:gd name="connsiteY3141" fmla="*/ 496844 h 5130710"/>
              <a:gd name="connsiteX3142" fmla="*/ 5955949 w 6842126"/>
              <a:gd name="connsiteY3142" fmla="*/ 360731 h 5130710"/>
              <a:gd name="connsiteX3143" fmla="*/ 5964475 w 6842126"/>
              <a:gd name="connsiteY3143" fmla="*/ 324259 h 5130710"/>
              <a:gd name="connsiteX3144" fmla="*/ 5964963 w 6842126"/>
              <a:gd name="connsiteY3144" fmla="*/ 323807 h 5130710"/>
              <a:gd name="connsiteX3145" fmla="*/ 5965385 w 6842126"/>
              <a:gd name="connsiteY3145" fmla="*/ 320365 h 5130710"/>
              <a:gd name="connsiteX3146" fmla="*/ 5969495 w 6842126"/>
              <a:gd name="connsiteY3146" fmla="*/ 302773 h 5130710"/>
              <a:gd name="connsiteX3147" fmla="*/ 5969647 w 6842126"/>
              <a:gd name="connsiteY3147" fmla="*/ 318188 h 5130710"/>
              <a:gd name="connsiteX3148" fmla="*/ 5974678 w 6842126"/>
              <a:gd name="connsiteY3148" fmla="*/ 306470 h 5130710"/>
              <a:gd name="connsiteX3149" fmla="*/ 5975749 w 6842126"/>
              <a:gd name="connsiteY3149" fmla="*/ 297528 h 5130710"/>
              <a:gd name="connsiteX3150" fmla="*/ 5979964 w 6842126"/>
              <a:gd name="connsiteY3150" fmla="*/ 284452 h 5130710"/>
              <a:gd name="connsiteX3151" fmla="*/ 5981961 w 6842126"/>
              <a:gd name="connsiteY3151" fmla="*/ 286194 h 5130710"/>
              <a:gd name="connsiteX3152" fmla="*/ 5981691 w 6842126"/>
              <a:gd name="connsiteY3152" fmla="*/ 287736 h 5130710"/>
              <a:gd name="connsiteX3153" fmla="*/ 5982127 w 6842126"/>
              <a:gd name="connsiteY3153" fmla="*/ 286518 h 5130710"/>
              <a:gd name="connsiteX3154" fmla="*/ 5981961 w 6842126"/>
              <a:gd name="connsiteY3154" fmla="*/ 286194 h 5130710"/>
              <a:gd name="connsiteX3155" fmla="*/ 5993701 w 6842126"/>
              <a:gd name="connsiteY3155" fmla="*/ 242325 h 5130710"/>
              <a:gd name="connsiteX3156" fmla="*/ 5993241 w 6842126"/>
              <a:gd name="connsiteY3156" fmla="*/ 247751 h 5130710"/>
              <a:gd name="connsiteX3157" fmla="*/ 5993934 w 6842126"/>
              <a:gd name="connsiteY3157" fmla="*/ 250757 h 5130710"/>
              <a:gd name="connsiteX3158" fmla="*/ 5997962 w 6842126"/>
              <a:gd name="connsiteY3158" fmla="*/ 240958 h 5130710"/>
              <a:gd name="connsiteX3159" fmla="*/ 6004169 w 6842126"/>
              <a:gd name="connsiteY3159" fmla="*/ 223099 h 5130710"/>
              <a:gd name="connsiteX3160" fmla="*/ 5995321 w 6842126"/>
              <a:gd name="connsiteY3160" fmla="*/ 269782 h 5130710"/>
              <a:gd name="connsiteX3161" fmla="*/ 5919246 w 6842126"/>
              <a:gd name="connsiteY3161" fmla="*/ 615615 h 5130710"/>
              <a:gd name="connsiteX3162" fmla="*/ 5908575 w 6842126"/>
              <a:gd name="connsiteY3162" fmla="*/ 680964 h 5130710"/>
              <a:gd name="connsiteX3163" fmla="*/ 5913825 w 6842126"/>
              <a:gd name="connsiteY3163" fmla="*/ 720060 h 5130710"/>
              <a:gd name="connsiteX3164" fmla="*/ 5923069 w 6842126"/>
              <a:gd name="connsiteY3164" fmla="*/ 704815 h 5130710"/>
              <a:gd name="connsiteX3165" fmla="*/ 5963762 w 6842126"/>
              <a:gd name="connsiteY3165" fmla="*/ 685473 h 5130710"/>
              <a:gd name="connsiteX3166" fmla="*/ 5945059 w 6842126"/>
              <a:gd name="connsiteY3166" fmla="*/ 832828 h 5130710"/>
              <a:gd name="connsiteX3167" fmla="*/ 6003261 w 6842126"/>
              <a:gd name="connsiteY3167" fmla="*/ 702476 h 5130710"/>
              <a:gd name="connsiteX3168" fmla="*/ 6008921 w 6842126"/>
              <a:gd name="connsiteY3168" fmla="*/ 763827 h 5130710"/>
              <a:gd name="connsiteX3169" fmla="*/ 6082700 w 6842126"/>
              <a:gd name="connsiteY3169" fmla="*/ 535192 h 5130710"/>
              <a:gd name="connsiteX3170" fmla="*/ 6111052 w 6842126"/>
              <a:gd name="connsiteY3170" fmla="*/ 394845 h 5130710"/>
              <a:gd name="connsiteX3171" fmla="*/ 6104381 w 6842126"/>
              <a:gd name="connsiteY3171" fmla="*/ 476520 h 5130710"/>
              <a:gd name="connsiteX3172" fmla="*/ 6061935 w 6842126"/>
              <a:gd name="connsiteY3172" fmla="*/ 724158 h 5130710"/>
              <a:gd name="connsiteX3173" fmla="*/ 6046587 w 6842126"/>
              <a:gd name="connsiteY3173" fmla="*/ 808681 h 5130710"/>
              <a:gd name="connsiteX3174" fmla="*/ 6080027 w 6842126"/>
              <a:gd name="connsiteY3174" fmla="*/ 742082 h 5130710"/>
              <a:gd name="connsiteX3175" fmla="*/ 6105022 w 6842126"/>
              <a:gd name="connsiteY3175" fmla="*/ 664569 h 5130710"/>
              <a:gd name="connsiteX3176" fmla="*/ 6103201 w 6842126"/>
              <a:gd name="connsiteY3176" fmla="*/ 763084 h 5130710"/>
              <a:gd name="connsiteX3177" fmla="*/ 6105605 w 6842126"/>
              <a:gd name="connsiteY3177" fmla="*/ 793504 h 5130710"/>
              <a:gd name="connsiteX3178" fmla="*/ 6115527 w 6842126"/>
              <a:gd name="connsiteY3178" fmla="*/ 742758 h 5130710"/>
              <a:gd name="connsiteX3179" fmla="*/ 6142529 w 6842126"/>
              <a:gd name="connsiteY3179" fmla="*/ 744075 h 5130710"/>
              <a:gd name="connsiteX3180" fmla="*/ 6169971 w 6842126"/>
              <a:gd name="connsiteY3180" fmla="*/ 652984 h 5130710"/>
              <a:gd name="connsiteX3181" fmla="*/ 6179052 w 6842126"/>
              <a:gd name="connsiteY3181" fmla="*/ 672394 h 5130710"/>
              <a:gd name="connsiteX3182" fmla="*/ 6173627 w 6842126"/>
              <a:gd name="connsiteY3182" fmla="*/ 706171 h 5130710"/>
              <a:gd name="connsiteX3183" fmla="*/ 6198629 w 6842126"/>
              <a:gd name="connsiteY3183" fmla="*/ 699326 h 5130710"/>
              <a:gd name="connsiteX3184" fmla="*/ 6172955 w 6842126"/>
              <a:gd name="connsiteY3184" fmla="*/ 812338 h 5130710"/>
              <a:gd name="connsiteX3185" fmla="*/ 6204557 w 6842126"/>
              <a:gd name="connsiteY3185" fmla="*/ 702922 h 5130710"/>
              <a:gd name="connsiteX3186" fmla="*/ 6240907 w 6842126"/>
              <a:gd name="connsiteY3186" fmla="*/ 595227 h 5130710"/>
              <a:gd name="connsiteX3187" fmla="*/ 6233725 w 6842126"/>
              <a:gd name="connsiteY3187" fmla="*/ 677750 h 5130710"/>
              <a:gd name="connsiteX3188" fmla="*/ 6221972 w 6842126"/>
              <a:gd name="connsiteY3188" fmla="*/ 756343 h 5130710"/>
              <a:gd name="connsiteX3189" fmla="*/ 6262082 w 6842126"/>
              <a:gd name="connsiteY3189" fmla="*/ 608068 h 5130710"/>
              <a:gd name="connsiteX3190" fmla="*/ 6293755 w 6842126"/>
              <a:gd name="connsiteY3190" fmla="*/ 519547 h 5130710"/>
              <a:gd name="connsiteX3191" fmla="*/ 6313163 w 6842126"/>
              <a:gd name="connsiteY3191" fmla="*/ 510466 h 5130710"/>
              <a:gd name="connsiteX3192" fmla="*/ 6270143 w 6842126"/>
              <a:gd name="connsiteY3192" fmla="*/ 699836 h 5130710"/>
              <a:gd name="connsiteX3193" fmla="*/ 6301987 w 6842126"/>
              <a:gd name="connsiteY3193" fmla="*/ 647326 h 5130710"/>
              <a:gd name="connsiteX3194" fmla="*/ 6289153 w 6842126"/>
              <a:gd name="connsiteY3194" fmla="*/ 739166 h 5130710"/>
              <a:gd name="connsiteX3195" fmla="*/ 6318079 w 6842126"/>
              <a:gd name="connsiteY3195" fmla="*/ 657085 h 5130710"/>
              <a:gd name="connsiteX3196" fmla="*/ 6341589 w 6842126"/>
              <a:gd name="connsiteY3196" fmla="*/ 570563 h 5130710"/>
              <a:gd name="connsiteX3197" fmla="*/ 6363673 w 6842126"/>
              <a:gd name="connsiteY3197" fmla="*/ 534147 h 5130710"/>
              <a:gd name="connsiteX3198" fmla="*/ 6400700 w 6842126"/>
              <a:gd name="connsiteY3198" fmla="*/ 390953 h 5130710"/>
              <a:gd name="connsiteX3199" fmla="*/ 6433627 w 6842126"/>
              <a:gd name="connsiteY3199" fmla="*/ 325200 h 5130710"/>
              <a:gd name="connsiteX3200" fmla="*/ 6445341 w 6842126"/>
              <a:gd name="connsiteY3200" fmla="*/ 276657 h 5130710"/>
              <a:gd name="connsiteX3201" fmla="*/ 6449533 w 6842126"/>
              <a:gd name="connsiteY3201" fmla="*/ 274076 h 5130710"/>
              <a:gd name="connsiteX3202" fmla="*/ 6472355 w 6842126"/>
              <a:gd name="connsiteY3202" fmla="*/ 221938 h 5130710"/>
              <a:gd name="connsiteX3203" fmla="*/ 6483723 w 6842126"/>
              <a:gd name="connsiteY3203" fmla="*/ 216007 h 5130710"/>
              <a:gd name="connsiteX3204" fmla="*/ 6485342 w 6842126"/>
              <a:gd name="connsiteY3204" fmla="*/ 212926 h 5130710"/>
              <a:gd name="connsiteX3205" fmla="*/ 6486078 w 6842126"/>
              <a:gd name="connsiteY3205" fmla="*/ 209909 h 5130710"/>
              <a:gd name="connsiteX3206" fmla="*/ 6488462 w 6842126"/>
              <a:gd name="connsiteY3206" fmla="*/ 205775 h 5130710"/>
              <a:gd name="connsiteX3207" fmla="*/ 6489394 w 6842126"/>
              <a:gd name="connsiteY3207" fmla="*/ 205588 h 5130710"/>
              <a:gd name="connsiteX3208" fmla="*/ 6489759 w 6842126"/>
              <a:gd name="connsiteY3208" fmla="*/ 203527 h 5130710"/>
              <a:gd name="connsiteX3209" fmla="*/ 6488462 w 6842126"/>
              <a:gd name="connsiteY3209" fmla="*/ 205775 h 5130710"/>
              <a:gd name="connsiteX3210" fmla="*/ 6487016 w 6842126"/>
              <a:gd name="connsiteY3210" fmla="*/ 206066 h 5130710"/>
              <a:gd name="connsiteX3211" fmla="*/ 6498020 w 6842126"/>
              <a:gd name="connsiteY3211" fmla="*/ 193582 h 5130710"/>
              <a:gd name="connsiteX3212" fmla="*/ 6475167 w 6842126"/>
              <a:gd name="connsiteY3212" fmla="*/ 248046 h 5130710"/>
              <a:gd name="connsiteX3213" fmla="*/ 6477717 w 6842126"/>
              <a:gd name="connsiteY3213" fmla="*/ 259847 h 5130710"/>
              <a:gd name="connsiteX3214" fmla="*/ 6463031 w 6842126"/>
              <a:gd name="connsiteY3214" fmla="*/ 311343 h 5130710"/>
              <a:gd name="connsiteX3215" fmla="*/ 6434073 w 6842126"/>
              <a:gd name="connsiteY3215" fmla="*/ 383326 h 5130710"/>
              <a:gd name="connsiteX3216" fmla="*/ 6442461 w 6842126"/>
              <a:gd name="connsiteY3216" fmla="*/ 380872 h 5130710"/>
              <a:gd name="connsiteX3217" fmla="*/ 6447939 w 6842126"/>
              <a:gd name="connsiteY3217" fmla="*/ 376826 h 5130710"/>
              <a:gd name="connsiteX3218" fmla="*/ 6452907 w 6842126"/>
              <a:gd name="connsiteY3218" fmla="*/ 362649 h 5130710"/>
              <a:gd name="connsiteX3219" fmla="*/ 6468979 w 6842126"/>
              <a:gd name="connsiteY3219" fmla="*/ 314620 h 5130710"/>
              <a:gd name="connsiteX3220" fmla="*/ 6474701 w 6842126"/>
              <a:gd name="connsiteY3220" fmla="*/ 324700 h 5130710"/>
              <a:gd name="connsiteX3221" fmla="*/ 6475031 w 6842126"/>
              <a:gd name="connsiteY3221" fmla="*/ 333392 h 5130710"/>
              <a:gd name="connsiteX3222" fmla="*/ 6479597 w 6842126"/>
              <a:gd name="connsiteY3222" fmla="*/ 322039 h 5130710"/>
              <a:gd name="connsiteX3223" fmla="*/ 6499609 w 6842126"/>
              <a:gd name="connsiteY3223" fmla="*/ 277477 h 5130710"/>
              <a:gd name="connsiteX3224" fmla="*/ 6551304 w 6842126"/>
              <a:gd name="connsiteY3224" fmla="*/ 163770 h 5130710"/>
              <a:gd name="connsiteX3225" fmla="*/ 6554757 w 6842126"/>
              <a:gd name="connsiteY3225" fmla="*/ 156196 h 5130710"/>
              <a:gd name="connsiteX3226" fmla="*/ 6555389 w 6842126"/>
              <a:gd name="connsiteY3226" fmla="*/ 165140 h 5130710"/>
              <a:gd name="connsiteX3227" fmla="*/ 6555893 w 6842126"/>
              <a:gd name="connsiteY3227" fmla="*/ 168214 h 5130710"/>
              <a:gd name="connsiteX3228" fmla="*/ 6545903 w 6842126"/>
              <a:gd name="connsiteY3228" fmla="*/ 192123 h 5130710"/>
              <a:gd name="connsiteX3229" fmla="*/ 6519785 w 6842126"/>
              <a:gd name="connsiteY3229" fmla="*/ 254201 h 5130710"/>
              <a:gd name="connsiteX3230" fmla="*/ 6530927 w 6842126"/>
              <a:gd name="connsiteY3230" fmla="*/ 265326 h 5130710"/>
              <a:gd name="connsiteX3231" fmla="*/ 6521953 w 6842126"/>
              <a:gd name="connsiteY3231" fmla="*/ 294688 h 5130710"/>
              <a:gd name="connsiteX3232" fmla="*/ 6516142 w 6842126"/>
              <a:gd name="connsiteY3232" fmla="*/ 324186 h 5130710"/>
              <a:gd name="connsiteX3233" fmla="*/ 6490317 w 6842126"/>
              <a:gd name="connsiteY3233" fmla="*/ 393140 h 5130710"/>
              <a:gd name="connsiteX3234" fmla="*/ 6489642 w 6842126"/>
              <a:gd name="connsiteY3234" fmla="*/ 399301 h 5130710"/>
              <a:gd name="connsiteX3235" fmla="*/ 6494463 w 6842126"/>
              <a:gd name="connsiteY3235" fmla="*/ 383687 h 5130710"/>
              <a:gd name="connsiteX3236" fmla="*/ 6509951 w 6842126"/>
              <a:gd name="connsiteY3236" fmla="*/ 348294 h 5130710"/>
              <a:gd name="connsiteX3237" fmla="*/ 6521343 w 6842126"/>
              <a:gd name="connsiteY3237" fmla="*/ 340425 h 5130710"/>
              <a:gd name="connsiteX3238" fmla="*/ 6532995 w 6842126"/>
              <a:gd name="connsiteY3238" fmla="*/ 313176 h 5130710"/>
              <a:gd name="connsiteX3239" fmla="*/ 6547237 w 6842126"/>
              <a:gd name="connsiteY3239" fmla="*/ 295014 h 5130710"/>
              <a:gd name="connsiteX3240" fmla="*/ 6530000 w 6842126"/>
              <a:gd name="connsiteY3240" fmla="*/ 334707 h 5130710"/>
              <a:gd name="connsiteX3241" fmla="*/ 6529771 w 6842126"/>
              <a:gd name="connsiteY3241" fmla="*/ 351763 h 5130710"/>
              <a:gd name="connsiteX3242" fmla="*/ 6520992 w 6842126"/>
              <a:gd name="connsiteY3242" fmla="*/ 366782 h 5130710"/>
              <a:gd name="connsiteX3243" fmla="*/ 6520768 w 6842126"/>
              <a:gd name="connsiteY3243" fmla="*/ 383450 h 5130710"/>
              <a:gd name="connsiteX3244" fmla="*/ 6506207 w 6842126"/>
              <a:gd name="connsiteY3244" fmla="*/ 425643 h 5130710"/>
              <a:gd name="connsiteX3245" fmla="*/ 6500399 w 6842126"/>
              <a:gd name="connsiteY3245" fmla="*/ 454753 h 5130710"/>
              <a:gd name="connsiteX3246" fmla="*/ 6511579 w 6842126"/>
              <a:gd name="connsiteY3246" fmla="*/ 427523 h 5130710"/>
              <a:gd name="connsiteX3247" fmla="*/ 6518719 w 6842126"/>
              <a:gd name="connsiteY3247" fmla="*/ 410134 h 5130710"/>
              <a:gd name="connsiteX3248" fmla="*/ 6535004 w 6842126"/>
              <a:gd name="connsiteY3248" fmla="*/ 365675 h 5130710"/>
              <a:gd name="connsiteX3249" fmla="*/ 6551361 w 6842126"/>
              <a:gd name="connsiteY3249" fmla="*/ 328375 h 5130710"/>
              <a:gd name="connsiteX3250" fmla="*/ 6555846 w 6842126"/>
              <a:gd name="connsiteY3250" fmla="*/ 319081 h 5130710"/>
              <a:gd name="connsiteX3251" fmla="*/ 6555573 w 6842126"/>
              <a:gd name="connsiteY3251" fmla="*/ 321210 h 5130710"/>
              <a:gd name="connsiteX3252" fmla="*/ 6553393 w 6842126"/>
              <a:gd name="connsiteY3252" fmla="*/ 338867 h 5130710"/>
              <a:gd name="connsiteX3253" fmla="*/ 6543623 w 6842126"/>
              <a:gd name="connsiteY3253" fmla="*/ 362672 h 5130710"/>
              <a:gd name="connsiteX3254" fmla="*/ 6540106 w 6842126"/>
              <a:gd name="connsiteY3254" fmla="*/ 389279 h 5130710"/>
              <a:gd name="connsiteX3255" fmla="*/ 6548895 w 6842126"/>
              <a:gd name="connsiteY3255" fmla="*/ 373692 h 5130710"/>
              <a:gd name="connsiteX3256" fmla="*/ 6543246 w 6842126"/>
              <a:gd name="connsiteY3256" fmla="*/ 412432 h 5130710"/>
              <a:gd name="connsiteX3257" fmla="*/ 6530333 w 6842126"/>
              <a:gd name="connsiteY3257" fmla="*/ 508692 h 5130710"/>
              <a:gd name="connsiteX3258" fmla="*/ 6537071 w 6842126"/>
              <a:gd name="connsiteY3258" fmla="*/ 489557 h 5130710"/>
              <a:gd name="connsiteX3259" fmla="*/ 6557307 w 6842126"/>
              <a:gd name="connsiteY3259" fmla="*/ 375556 h 5130710"/>
              <a:gd name="connsiteX3260" fmla="*/ 6562408 w 6842126"/>
              <a:gd name="connsiteY3260" fmla="*/ 367282 h 5130710"/>
              <a:gd name="connsiteX3261" fmla="*/ 6562305 w 6842126"/>
              <a:gd name="connsiteY3261" fmla="*/ 376303 h 5130710"/>
              <a:gd name="connsiteX3262" fmla="*/ 6562675 w 6842126"/>
              <a:gd name="connsiteY3262" fmla="*/ 370563 h 5130710"/>
              <a:gd name="connsiteX3263" fmla="*/ 6568173 w 6842126"/>
              <a:gd name="connsiteY3263" fmla="*/ 339778 h 5130710"/>
              <a:gd name="connsiteX3264" fmla="*/ 6570721 w 6842126"/>
              <a:gd name="connsiteY3264" fmla="*/ 345304 h 5130710"/>
              <a:gd name="connsiteX3265" fmla="*/ 6567701 w 6842126"/>
              <a:gd name="connsiteY3265" fmla="*/ 368906 h 5130710"/>
              <a:gd name="connsiteX3266" fmla="*/ 6555351 w 6842126"/>
              <a:gd name="connsiteY3266" fmla="*/ 462214 h 5130710"/>
              <a:gd name="connsiteX3267" fmla="*/ 6549953 w 6842126"/>
              <a:gd name="connsiteY3267" fmla="*/ 529383 h 5130710"/>
              <a:gd name="connsiteX3268" fmla="*/ 6554643 w 6842126"/>
              <a:gd name="connsiteY3268" fmla="*/ 523595 h 5130710"/>
              <a:gd name="connsiteX3269" fmla="*/ 6557528 w 6842126"/>
              <a:gd name="connsiteY3269" fmla="*/ 510207 h 5130710"/>
              <a:gd name="connsiteX3270" fmla="*/ 6573371 w 6842126"/>
              <a:gd name="connsiteY3270" fmla="*/ 402271 h 5130710"/>
              <a:gd name="connsiteX3271" fmla="*/ 6564587 w 6842126"/>
              <a:gd name="connsiteY3271" fmla="*/ 487619 h 5130710"/>
              <a:gd name="connsiteX3272" fmla="*/ 6560215 w 6842126"/>
              <a:gd name="connsiteY3272" fmla="*/ 516725 h 5130710"/>
              <a:gd name="connsiteX3273" fmla="*/ 6560951 w 6842126"/>
              <a:gd name="connsiteY3273" fmla="*/ 515813 h 5130710"/>
              <a:gd name="connsiteX3274" fmla="*/ 6574551 w 6842126"/>
              <a:gd name="connsiteY3274" fmla="*/ 463023 h 5130710"/>
              <a:gd name="connsiteX3275" fmla="*/ 6576058 w 6842126"/>
              <a:gd name="connsiteY3275" fmla="*/ 454816 h 5130710"/>
              <a:gd name="connsiteX3276" fmla="*/ 6574237 w 6842126"/>
              <a:gd name="connsiteY3276" fmla="*/ 478599 h 5130710"/>
              <a:gd name="connsiteX3277" fmla="*/ 6579641 w 6842126"/>
              <a:gd name="connsiteY3277" fmla="*/ 485570 h 5130710"/>
              <a:gd name="connsiteX3278" fmla="*/ 6598069 w 6842126"/>
              <a:gd name="connsiteY3278" fmla="*/ 395966 h 5130710"/>
              <a:gd name="connsiteX3279" fmla="*/ 6604187 w 6842126"/>
              <a:gd name="connsiteY3279" fmla="*/ 355077 h 5130710"/>
              <a:gd name="connsiteX3280" fmla="*/ 6608959 w 6842126"/>
              <a:gd name="connsiteY3280" fmla="*/ 341143 h 5130710"/>
              <a:gd name="connsiteX3281" fmla="*/ 6604917 w 6842126"/>
              <a:gd name="connsiteY3281" fmla="*/ 377909 h 5130710"/>
              <a:gd name="connsiteX3282" fmla="*/ 6600058 w 6842126"/>
              <a:gd name="connsiteY3282" fmla="*/ 428175 h 5130710"/>
              <a:gd name="connsiteX3283" fmla="*/ 6604861 w 6842126"/>
              <a:gd name="connsiteY3283" fmla="*/ 428648 h 5130710"/>
              <a:gd name="connsiteX3284" fmla="*/ 6603321 w 6842126"/>
              <a:gd name="connsiteY3284" fmla="*/ 435059 h 5130710"/>
              <a:gd name="connsiteX3285" fmla="*/ 6583575 w 6842126"/>
              <a:gd name="connsiteY3285" fmla="*/ 551665 h 5130710"/>
              <a:gd name="connsiteX3286" fmla="*/ 6583575 w 6842126"/>
              <a:gd name="connsiteY3286" fmla="*/ 551665 h 5130710"/>
              <a:gd name="connsiteX3287" fmla="*/ 6625245 w 6842126"/>
              <a:gd name="connsiteY3287" fmla="*/ 372338 h 5130710"/>
              <a:gd name="connsiteX3288" fmla="*/ 6626167 w 6842126"/>
              <a:gd name="connsiteY3288" fmla="*/ 377363 h 5130710"/>
              <a:gd name="connsiteX3289" fmla="*/ 6630264 w 6842126"/>
              <a:gd name="connsiteY3289" fmla="*/ 365524 h 5130710"/>
              <a:gd name="connsiteX3290" fmla="*/ 6634022 w 6842126"/>
              <a:gd name="connsiteY3290" fmla="*/ 334567 h 5130710"/>
              <a:gd name="connsiteX3291" fmla="*/ 6642941 w 6842126"/>
              <a:gd name="connsiteY3291" fmla="*/ 296188 h 5130710"/>
              <a:gd name="connsiteX3292" fmla="*/ 6646269 w 6842126"/>
              <a:gd name="connsiteY3292" fmla="*/ 280442 h 5130710"/>
              <a:gd name="connsiteX3293" fmla="*/ 6645722 w 6842126"/>
              <a:gd name="connsiteY3293" fmla="*/ 287350 h 5130710"/>
              <a:gd name="connsiteX3294" fmla="*/ 6634511 w 6842126"/>
              <a:gd name="connsiteY3294" fmla="*/ 379206 h 5130710"/>
              <a:gd name="connsiteX3295" fmla="*/ 6633619 w 6842126"/>
              <a:gd name="connsiteY3295" fmla="*/ 393629 h 5130710"/>
              <a:gd name="connsiteX3296" fmla="*/ 6634855 w 6842126"/>
              <a:gd name="connsiteY3296" fmla="*/ 397094 h 5130710"/>
              <a:gd name="connsiteX3297" fmla="*/ 6634549 w 6842126"/>
              <a:gd name="connsiteY3297" fmla="*/ 398668 h 5130710"/>
              <a:gd name="connsiteX3298" fmla="*/ 6618905 w 6842126"/>
              <a:gd name="connsiteY3298" fmla="*/ 516332 h 5130710"/>
              <a:gd name="connsiteX3299" fmla="*/ 6640961 w 6842126"/>
              <a:gd name="connsiteY3299" fmla="*/ 432201 h 5130710"/>
              <a:gd name="connsiteX3300" fmla="*/ 6639083 w 6842126"/>
              <a:gd name="connsiteY3300" fmla="*/ 472958 h 5130710"/>
              <a:gd name="connsiteX3301" fmla="*/ 6611407 w 6842126"/>
              <a:gd name="connsiteY3301" fmla="*/ 663495 h 5130710"/>
              <a:gd name="connsiteX3302" fmla="*/ 6609129 w 6842126"/>
              <a:gd name="connsiteY3302" fmla="*/ 672641 h 5130710"/>
              <a:gd name="connsiteX3303" fmla="*/ 6602666 w 6842126"/>
              <a:gd name="connsiteY3303" fmla="*/ 714101 h 5130710"/>
              <a:gd name="connsiteX3304" fmla="*/ 6590599 w 6842126"/>
              <a:gd name="connsiteY3304" fmla="*/ 777816 h 5130710"/>
              <a:gd name="connsiteX3305" fmla="*/ 6554877 w 6842126"/>
              <a:gd name="connsiteY3305" fmla="*/ 915712 h 5130710"/>
              <a:gd name="connsiteX3306" fmla="*/ 6541537 w 6842126"/>
              <a:gd name="connsiteY3306" fmla="*/ 964468 h 5130710"/>
              <a:gd name="connsiteX3307" fmla="*/ 6541515 w 6842126"/>
              <a:gd name="connsiteY3307" fmla="*/ 964534 h 5130710"/>
              <a:gd name="connsiteX3308" fmla="*/ 6557936 w 6842126"/>
              <a:gd name="connsiteY3308" fmla="*/ 917994 h 5130710"/>
              <a:gd name="connsiteX3309" fmla="*/ 6609722 w 6842126"/>
              <a:gd name="connsiteY3309" fmla="*/ 746026 h 5130710"/>
              <a:gd name="connsiteX3310" fmla="*/ 6657161 w 6842126"/>
              <a:gd name="connsiteY3310" fmla="*/ 567477 h 5130710"/>
              <a:gd name="connsiteX3311" fmla="*/ 6687886 w 6842126"/>
              <a:gd name="connsiteY3311" fmla="*/ 407948 h 5130710"/>
              <a:gd name="connsiteX3312" fmla="*/ 6696215 w 6842126"/>
              <a:gd name="connsiteY3312" fmla="*/ 426693 h 5130710"/>
              <a:gd name="connsiteX3313" fmla="*/ 6708610 w 6842126"/>
              <a:gd name="connsiteY3313" fmla="*/ 466827 h 5130710"/>
              <a:gd name="connsiteX3314" fmla="*/ 6661665 w 6842126"/>
              <a:gd name="connsiteY3314" fmla="*/ 672150 h 5130710"/>
              <a:gd name="connsiteX3315" fmla="*/ 6624737 w 6842126"/>
              <a:gd name="connsiteY3315" fmla="*/ 818677 h 5130710"/>
              <a:gd name="connsiteX3316" fmla="*/ 6534190 w 6842126"/>
              <a:gd name="connsiteY3316" fmla="*/ 1098426 h 5130710"/>
              <a:gd name="connsiteX3317" fmla="*/ 6238385 w 6842126"/>
              <a:gd name="connsiteY3317" fmla="*/ 1867241 h 5130710"/>
              <a:gd name="connsiteX3318" fmla="*/ 6038291 w 6842126"/>
              <a:gd name="connsiteY3318" fmla="*/ 2270199 h 5130710"/>
              <a:gd name="connsiteX3319" fmla="*/ 5841240 w 6842126"/>
              <a:gd name="connsiteY3319" fmla="*/ 2669246 h 5130710"/>
              <a:gd name="connsiteX3320" fmla="*/ 5643453 w 6842126"/>
              <a:gd name="connsiteY3320" fmla="*/ 3068034 h 5130710"/>
              <a:gd name="connsiteX3321" fmla="*/ 5421265 w 6842126"/>
              <a:gd name="connsiteY3321" fmla="*/ 3432410 h 5130710"/>
              <a:gd name="connsiteX3322" fmla="*/ 5315213 w 6842126"/>
              <a:gd name="connsiteY3322" fmla="*/ 3616799 h 5130710"/>
              <a:gd name="connsiteX3323" fmla="*/ 5061919 w 6842126"/>
              <a:gd name="connsiteY3323" fmla="*/ 3987406 h 5130710"/>
              <a:gd name="connsiteX3324" fmla="*/ 5058243 w 6842126"/>
              <a:gd name="connsiteY3324" fmla="*/ 3992677 h 5130710"/>
              <a:gd name="connsiteX3325" fmla="*/ 5058044 w 6842126"/>
              <a:gd name="connsiteY3325" fmla="*/ 3993878 h 5130710"/>
              <a:gd name="connsiteX3326" fmla="*/ 5057245 w 6842126"/>
              <a:gd name="connsiteY3326" fmla="*/ 3994110 h 5130710"/>
              <a:gd name="connsiteX3327" fmla="*/ 5046025 w 6842126"/>
              <a:gd name="connsiteY3327" fmla="*/ 4010192 h 5130710"/>
              <a:gd name="connsiteX3328" fmla="*/ 5046773 w 6842126"/>
              <a:gd name="connsiteY3328" fmla="*/ 4009929 h 5130710"/>
              <a:gd name="connsiteX3329" fmla="*/ 5041590 w 6842126"/>
              <a:gd name="connsiteY3329" fmla="*/ 4020948 h 5130710"/>
              <a:gd name="connsiteX3330" fmla="*/ 5016427 w 6842126"/>
              <a:gd name="connsiteY3330" fmla="*/ 4059219 h 5130710"/>
              <a:gd name="connsiteX3331" fmla="*/ 4917958 w 6842126"/>
              <a:gd name="connsiteY3331" fmla="*/ 4213010 h 5130710"/>
              <a:gd name="connsiteX3332" fmla="*/ 4778693 w 6842126"/>
              <a:gd name="connsiteY3332" fmla="*/ 4410216 h 5130710"/>
              <a:gd name="connsiteX3333" fmla="*/ 4711801 w 6842126"/>
              <a:gd name="connsiteY3333" fmla="*/ 4511425 h 5130710"/>
              <a:gd name="connsiteX3334" fmla="*/ 4514205 w 6842126"/>
              <a:gd name="connsiteY3334" fmla="*/ 4747935 h 5130710"/>
              <a:gd name="connsiteX3335" fmla="*/ 4479911 w 6842126"/>
              <a:gd name="connsiteY3335" fmla="*/ 4780150 h 5130710"/>
              <a:gd name="connsiteX3336" fmla="*/ 4472823 w 6842126"/>
              <a:gd name="connsiteY3336" fmla="*/ 4790589 h 5130710"/>
              <a:gd name="connsiteX3337" fmla="*/ 4472195 w 6842126"/>
              <a:gd name="connsiteY3337" fmla="*/ 4790467 h 5130710"/>
              <a:gd name="connsiteX3338" fmla="*/ 4471575 w 6842126"/>
              <a:gd name="connsiteY3338" fmla="*/ 4792427 h 5130710"/>
              <a:gd name="connsiteX3339" fmla="*/ 4472823 w 6842126"/>
              <a:gd name="connsiteY3339" fmla="*/ 4790589 h 5130710"/>
              <a:gd name="connsiteX3340" fmla="*/ 4475211 w 6842126"/>
              <a:gd name="connsiteY3340" fmla="*/ 4791051 h 5130710"/>
              <a:gd name="connsiteX3341" fmla="*/ 4450077 w 6842126"/>
              <a:gd name="connsiteY3341" fmla="*/ 4824326 h 5130710"/>
              <a:gd name="connsiteX3342" fmla="*/ 4457985 w 6842126"/>
              <a:gd name="connsiteY3342" fmla="*/ 4819037 h 5130710"/>
              <a:gd name="connsiteX3343" fmla="*/ 4466499 w 6842126"/>
              <a:gd name="connsiteY3343" fmla="*/ 4820420 h 5130710"/>
              <a:gd name="connsiteX3344" fmla="*/ 4491169 w 6842126"/>
              <a:gd name="connsiteY3344" fmla="*/ 4796906 h 5130710"/>
              <a:gd name="connsiteX3345" fmla="*/ 4530241 w 6842126"/>
              <a:gd name="connsiteY3345" fmla="*/ 4758069 h 5130710"/>
              <a:gd name="connsiteX3346" fmla="*/ 4563783 w 6842126"/>
              <a:gd name="connsiteY3346" fmla="*/ 4724052 h 5130710"/>
              <a:gd name="connsiteX3347" fmla="*/ 4556273 w 6842126"/>
              <a:gd name="connsiteY3347" fmla="*/ 4733331 h 5130710"/>
              <a:gd name="connsiteX3348" fmla="*/ 4512701 w 6842126"/>
              <a:gd name="connsiteY3348" fmla="*/ 4777219 h 5130710"/>
              <a:gd name="connsiteX3349" fmla="*/ 4424695 w 6842126"/>
              <a:gd name="connsiteY3349" fmla="*/ 4869922 h 5130710"/>
              <a:gd name="connsiteX3350" fmla="*/ 4376035 w 6842126"/>
              <a:gd name="connsiteY3350" fmla="*/ 4917266 h 5130710"/>
              <a:gd name="connsiteX3351" fmla="*/ 4330010 w 6842126"/>
              <a:gd name="connsiteY3351" fmla="*/ 4960167 h 5130710"/>
              <a:gd name="connsiteX3352" fmla="*/ 4381741 w 6842126"/>
              <a:gd name="connsiteY3352" fmla="*/ 4907632 h 5130710"/>
              <a:gd name="connsiteX3353" fmla="*/ 4398504 w 6842126"/>
              <a:gd name="connsiteY3353" fmla="*/ 4889409 h 5130710"/>
              <a:gd name="connsiteX3354" fmla="*/ 4379332 w 6842126"/>
              <a:gd name="connsiteY3354" fmla="*/ 4901258 h 5130710"/>
              <a:gd name="connsiteX3355" fmla="*/ 4260103 w 6842126"/>
              <a:gd name="connsiteY3355" fmla="*/ 5015352 h 5130710"/>
              <a:gd name="connsiteX3356" fmla="*/ 4367029 w 6842126"/>
              <a:gd name="connsiteY3356" fmla="*/ 4905911 h 5130710"/>
              <a:gd name="connsiteX3357" fmla="*/ 4373287 w 6842126"/>
              <a:gd name="connsiteY3357" fmla="*/ 4896257 h 5130710"/>
              <a:gd name="connsiteX3358" fmla="*/ 4366267 w 6842126"/>
              <a:gd name="connsiteY3358" fmla="*/ 4903897 h 5130710"/>
              <a:gd name="connsiteX3359" fmla="*/ 4304781 w 6842126"/>
              <a:gd name="connsiteY3359" fmla="*/ 4962226 h 5130710"/>
              <a:gd name="connsiteX3360" fmla="*/ 4264505 w 6842126"/>
              <a:gd name="connsiteY3360" fmla="*/ 4998721 h 5130710"/>
              <a:gd name="connsiteX3361" fmla="*/ 4268532 w 6842126"/>
              <a:gd name="connsiteY3361" fmla="*/ 4992047 h 5130710"/>
              <a:gd name="connsiteX3362" fmla="*/ 4268678 w 6842126"/>
              <a:gd name="connsiteY3362" fmla="*/ 4991737 h 5130710"/>
              <a:gd name="connsiteX3363" fmla="*/ 4270339 w 6842126"/>
              <a:gd name="connsiteY3363" fmla="*/ 4990009 h 5130710"/>
              <a:gd name="connsiteX3364" fmla="*/ 4297603 w 6842126"/>
              <a:gd name="connsiteY3364" fmla="*/ 4963214 h 5130710"/>
              <a:gd name="connsiteX3365" fmla="*/ 4275835 w 6842126"/>
              <a:gd name="connsiteY3365" fmla="*/ 4978344 h 5130710"/>
              <a:gd name="connsiteX3366" fmla="*/ 4273925 w 6842126"/>
              <a:gd name="connsiteY3366" fmla="*/ 4980300 h 5130710"/>
              <a:gd name="connsiteX3367" fmla="*/ 4272865 w 6842126"/>
              <a:gd name="connsiteY3367" fmla="*/ 4976409 h 5130710"/>
              <a:gd name="connsiteX3368" fmla="*/ 4267035 w 6842126"/>
              <a:gd name="connsiteY3368" fmla="*/ 4983500 h 5130710"/>
              <a:gd name="connsiteX3369" fmla="*/ 4261140 w 6842126"/>
              <a:gd name="connsiteY3369" fmla="*/ 4992847 h 5130710"/>
              <a:gd name="connsiteX3370" fmla="*/ 4255440 w 6842126"/>
              <a:gd name="connsiteY3370" fmla="*/ 4997943 h 5130710"/>
              <a:gd name="connsiteX3371" fmla="*/ 4270041 w 6842126"/>
              <a:gd name="connsiteY3371" fmla="*/ 4978234 h 5130710"/>
              <a:gd name="connsiteX3372" fmla="*/ 4374063 w 6842126"/>
              <a:gd name="connsiteY3372" fmla="*/ 4877175 h 5130710"/>
              <a:gd name="connsiteX3373" fmla="*/ 4411251 w 6842126"/>
              <a:gd name="connsiteY3373" fmla="*/ 4834361 h 5130710"/>
              <a:gd name="connsiteX3374" fmla="*/ 4405148 w 6842126"/>
              <a:gd name="connsiteY3374" fmla="*/ 4839351 h 5130710"/>
              <a:gd name="connsiteX3375" fmla="*/ 4319567 w 6842126"/>
              <a:gd name="connsiteY3375" fmla="*/ 4921551 h 5130710"/>
              <a:gd name="connsiteX3376" fmla="*/ 4287595 w 6842126"/>
              <a:gd name="connsiteY3376" fmla="*/ 4952809 h 5130710"/>
              <a:gd name="connsiteX3377" fmla="*/ 4303749 w 6842126"/>
              <a:gd name="connsiteY3377" fmla="*/ 4932132 h 5130710"/>
              <a:gd name="connsiteX3378" fmla="*/ 4396789 w 6842126"/>
              <a:gd name="connsiteY3378" fmla="*/ 4837527 h 5130710"/>
              <a:gd name="connsiteX3379" fmla="*/ 4431508 w 6842126"/>
              <a:gd name="connsiteY3379" fmla="*/ 4798327 h 5130710"/>
              <a:gd name="connsiteX3380" fmla="*/ 4405769 w 6842126"/>
              <a:gd name="connsiteY3380" fmla="*/ 4824928 h 5130710"/>
              <a:gd name="connsiteX3381" fmla="*/ 4377465 w 6842126"/>
              <a:gd name="connsiteY3381" fmla="*/ 4849816 h 5130710"/>
              <a:gd name="connsiteX3382" fmla="*/ 4422840 w 6842126"/>
              <a:gd name="connsiteY3382" fmla="*/ 4801605 h 5130710"/>
              <a:gd name="connsiteX3383" fmla="*/ 4433807 w 6842126"/>
              <a:gd name="connsiteY3383" fmla="*/ 4783269 h 5130710"/>
              <a:gd name="connsiteX3384" fmla="*/ 4441079 w 6842126"/>
              <a:gd name="connsiteY3384" fmla="*/ 4774633 h 5130710"/>
              <a:gd name="connsiteX3385" fmla="*/ 4441424 w 6842126"/>
              <a:gd name="connsiteY3385" fmla="*/ 4774410 h 5130710"/>
              <a:gd name="connsiteX3386" fmla="*/ 4442735 w 6842126"/>
              <a:gd name="connsiteY3386" fmla="*/ 4772667 h 5130710"/>
              <a:gd name="connsiteX3387" fmla="*/ 4458319 w 6842126"/>
              <a:gd name="connsiteY3387" fmla="*/ 4754161 h 5130710"/>
              <a:gd name="connsiteX3388" fmla="*/ 4483609 w 6842126"/>
              <a:gd name="connsiteY3388" fmla="*/ 4726482 h 5130710"/>
              <a:gd name="connsiteX3389" fmla="*/ 4489871 w 6842126"/>
              <a:gd name="connsiteY3389" fmla="*/ 4716831 h 5130710"/>
              <a:gd name="connsiteX3390" fmla="*/ 4474941 w 6842126"/>
              <a:gd name="connsiteY3390" fmla="*/ 4729759 h 5130710"/>
              <a:gd name="connsiteX3391" fmla="*/ 4462075 w 6842126"/>
              <a:gd name="connsiteY3391" fmla="*/ 4743318 h 5130710"/>
              <a:gd name="connsiteX3392" fmla="*/ 4450195 w 6842126"/>
              <a:gd name="connsiteY3392" fmla="*/ 4762745 h 5130710"/>
              <a:gd name="connsiteX3393" fmla="*/ 4442735 w 6842126"/>
              <a:gd name="connsiteY3393" fmla="*/ 4772667 h 5130710"/>
              <a:gd name="connsiteX3394" fmla="*/ 4441079 w 6842126"/>
              <a:gd name="connsiteY3394" fmla="*/ 4774633 h 5130710"/>
              <a:gd name="connsiteX3395" fmla="*/ 4434667 w 6842126"/>
              <a:gd name="connsiteY3395" fmla="*/ 4778781 h 5130710"/>
              <a:gd name="connsiteX3396" fmla="*/ 4438229 w 6842126"/>
              <a:gd name="connsiteY3396" fmla="*/ 4768449 h 5130710"/>
              <a:gd name="connsiteX3397" fmla="*/ 4418347 w 6842126"/>
              <a:gd name="connsiteY3397" fmla="*/ 4789402 h 5130710"/>
              <a:gd name="connsiteX3398" fmla="*/ 4361507 w 6842126"/>
              <a:gd name="connsiteY3398" fmla="*/ 4843961 h 5130710"/>
              <a:gd name="connsiteX3399" fmla="*/ 4407726 w 6842126"/>
              <a:gd name="connsiteY3399" fmla="*/ 4794280 h 5130710"/>
              <a:gd name="connsiteX3400" fmla="*/ 4447971 w 6842126"/>
              <a:gd name="connsiteY3400" fmla="*/ 4750370 h 5130710"/>
              <a:gd name="connsiteX3401" fmla="*/ 4453539 w 6842126"/>
              <a:gd name="connsiteY3401" fmla="*/ 4740473 h 5130710"/>
              <a:gd name="connsiteX3402" fmla="*/ 4461327 w 6842126"/>
              <a:gd name="connsiteY3402" fmla="*/ 4727297 h 5130710"/>
              <a:gd name="connsiteX3403" fmla="*/ 4458549 w 6842126"/>
              <a:gd name="connsiteY3403" fmla="*/ 4728670 h 5130710"/>
              <a:gd name="connsiteX3404" fmla="*/ 4347073 w 6842126"/>
              <a:gd name="connsiteY3404" fmla="*/ 4842134 h 5130710"/>
              <a:gd name="connsiteX3405" fmla="*/ 4335007 w 6842126"/>
              <a:gd name="connsiteY3405" fmla="*/ 4851770 h 5130710"/>
              <a:gd name="connsiteX3406" fmla="*/ 4323093 w 6842126"/>
              <a:gd name="connsiteY3406" fmla="*/ 4868649 h 5130710"/>
              <a:gd name="connsiteX3407" fmla="*/ 4325729 w 6842126"/>
              <a:gd name="connsiteY3407" fmla="*/ 4854808 h 5130710"/>
              <a:gd name="connsiteX3408" fmla="*/ 4337499 w 6842126"/>
              <a:gd name="connsiteY3408" fmla="*/ 4831400 h 5130710"/>
              <a:gd name="connsiteX3409" fmla="*/ 4326990 w 6842126"/>
              <a:gd name="connsiteY3409" fmla="*/ 4842379 h 5130710"/>
              <a:gd name="connsiteX3410" fmla="*/ 4333314 w 6842126"/>
              <a:gd name="connsiteY3410" fmla="*/ 4827214 h 5130710"/>
              <a:gd name="connsiteX3411" fmla="*/ 4316035 w 6842126"/>
              <a:gd name="connsiteY3411" fmla="*/ 4844785 h 5130710"/>
              <a:gd name="connsiteX3412" fmla="*/ 4304315 w 6842126"/>
              <a:gd name="connsiteY3412" fmla="*/ 4865303 h 5130710"/>
              <a:gd name="connsiteX3413" fmla="*/ 4292760 w 6842126"/>
              <a:gd name="connsiteY3413" fmla="*/ 4876853 h 5130710"/>
              <a:gd name="connsiteX3414" fmla="*/ 4291371 w 6842126"/>
              <a:gd name="connsiteY3414" fmla="*/ 4878251 h 5130710"/>
              <a:gd name="connsiteX3415" fmla="*/ 4295570 w 6842126"/>
              <a:gd name="connsiteY3415" fmla="*/ 4869759 h 5130710"/>
              <a:gd name="connsiteX3416" fmla="*/ 4313341 w 6842126"/>
              <a:gd name="connsiteY3416" fmla="*/ 4836849 h 5130710"/>
              <a:gd name="connsiteX3417" fmla="*/ 4336336 w 6842126"/>
              <a:gd name="connsiteY3417" fmla="*/ 4799949 h 5130710"/>
              <a:gd name="connsiteX3418" fmla="*/ 4351816 w 6842126"/>
              <a:gd name="connsiteY3418" fmla="*/ 4772836 h 5130710"/>
              <a:gd name="connsiteX3419" fmla="*/ 4341957 w 6842126"/>
              <a:gd name="connsiteY3419" fmla="*/ 4779983 h 5130710"/>
              <a:gd name="connsiteX3420" fmla="*/ 4340499 w 6842126"/>
              <a:gd name="connsiteY3420" fmla="*/ 4782131 h 5130710"/>
              <a:gd name="connsiteX3421" fmla="*/ 4318173 w 6842126"/>
              <a:gd name="connsiteY3421" fmla="*/ 4816503 h 5130710"/>
              <a:gd name="connsiteX3422" fmla="*/ 4306229 w 6842126"/>
              <a:gd name="connsiteY3422" fmla="*/ 4826077 h 5130710"/>
              <a:gd name="connsiteX3423" fmla="*/ 4300312 w 6842126"/>
              <a:gd name="connsiteY3423" fmla="*/ 4840917 h 5130710"/>
              <a:gd name="connsiteX3424" fmla="*/ 4288093 w 6842126"/>
              <a:gd name="connsiteY3424" fmla="*/ 4850713 h 5130710"/>
              <a:gd name="connsiteX3425" fmla="*/ 4269083 w 6842126"/>
              <a:gd name="connsiteY3425" fmla="*/ 4885611 h 5130710"/>
              <a:gd name="connsiteX3426" fmla="*/ 4263231 w 6842126"/>
              <a:gd name="connsiteY3426" fmla="*/ 4890868 h 5130710"/>
              <a:gd name="connsiteX3427" fmla="*/ 4264061 w 6842126"/>
              <a:gd name="connsiteY3427" fmla="*/ 4887352 h 5130710"/>
              <a:gd name="connsiteX3428" fmla="*/ 4254617 w 6842126"/>
              <a:gd name="connsiteY3428" fmla="*/ 4904411 h 5130710"/>
              <a:gd name="connsiteX3429" fmla="*/ 4247231 w 6842126"/>
              <a:gd name="connsiteY3429" fmla="*/ 4913563 h 5130710"/>
              <a:gd name="connsiteX3430" fmla="*/ 4255340 w 6842126"/>
              <a:gd name="connsiteY3430" fmla="*/ 4890666 h 5130710"/>
              <a:gd name="connsiteX3431" fmla="*/ 4269852 w 6842126"/>
              <a:gd name="connsiteY3431" fmla="*/ 4865361 h 5130710"/>
              <a:gd name="connsiteX3432" fmla="*/ 4286396 w 6842126"/>
              <a:gd name="connsiteY3432" fmla="*/ 4834111 h 5130710"/>
              <a:gd name="connsiteX3433" fmla="*/ 4286605 w 6842126"/>
              <a:gd name="connsiteY3433" fmla="*/ 4828524 h 5130710"/>
              <a:gd name="connsiteX3434" fmla="*/ 4292542 w 6842126"/>
              <a:gd name="connsiteY3434" fmla="*/ 4814433 h 5130710"/>
              <a:gd name="connsiteX3435" fmla="*/ 4295485 w 6842126"/>
              <a:gd name="connsiteY3435" fmla="*/ 4809830 h 5130710"/>
              <a:gd name="connsiteX3436" fmla="*/ 4294245 w 6842126"/>
              <a:gd name="connsiteY3436" fmla="*/ 4811342 h 5130710"/>
              <a:gd name="connsiteX3437" fmla="*/ 4290878 w 6842126"/>
              <a:gd name="connsiteY3437" fmla="*/ 4816416 h 5130710"/>
              <a:gd name="connsiteX3438" fmla="*/ 4272647 w 6842126"/>
              <a:gd name="connsiteY3438" fmla="*/ 4846621 h 5130710"/>
              <a:gd name="connsiteX3439" fmla="*/ 4264859 w 6842126"/>
              <a:gd name="connsiteY3439" fmla="*/ 4856054 h 5130710"/>
              <a:gd name="connsiteX3440" fmla="*/ 4263983 w 6842126"/>
              <a:gd name="connsiteY3440" fmla="*/ 4857027 h 5130710"/>
              <a:gd name="connsiteX3441" fmla="*/ 4254871 w 6842126"/>
              <a:gd name="connsiteY3441" fmla="*/ 4870862 h 5130710"/>
              <a:gd name="connsiteX3442" fmla="*/ 4246785 w 6842126"/>
              <a:gd name="connsiteY3442" fmla="*/ 4882349 h 5130710"/>
              <a:gd name="connsiteX3443" fmla="*/ 4246773 w 6842126"/>
              <a:gd name="connsiteY3443" fmla="*/ 4882376 h 5130710"/>
              <a:gd name="connsiteX3444" fmla="*/ 4246756 w 6842126"/>
              <a:gd name="connsiteY3444" fmla="*/ 4882391 h 5130710"/>
              <a:gd name="connsiteX3445" fmla="*/ 4218048 w 6842126"/>
              <a:gd name="connsiteY3445" fmla="*/ 4923178 h 5130710"/>
              <a:gd name="connsiteX3446" fmla="*/ 4188267 w 6842126"/>
              <a:gd name="connsiteY3446" fmla="*/ 4965000 h 5130710"/>
              <a:gd name="connsiteX3447" fmla="*/ 4186767 w 6842126"/>
              <a:gd name="connsiteY3447" fmla="*/ 4955298 h 5130710"/>
              <a:gd name="connsiteX3448" fmla="*/ 4182161 w 6842126"/>
              <a:gd name="connsiteY3448" fmla="*/ 4963486 h 5130710"/>
              <a:gd name="connsiteX3449" fmla="*/ 4179649 w 6842126"/>
              <a:gd name="connsiteY3449" fmla="*/ 4964860 h 5130710"/>
              <a:gd name="connsiteX3450" fmla="*/ 4172817 w 6842126"/>
              <a:gd name="connsiteY3450" fmla="*/ 4969454 h 5130710"/>
              <a:gd name="connsiteX3451" fmla="*/ 4176350 w 6842126"/>
              <a:gd name="connsiteY3451" fmla="*/ 4962673 h 5130710"/>
              <a:gd name="connsiteX3452" fmla="*/ 4229491 w 6842126"/>
              <a:gd name="connsiteY3452" fmla="*/ 4861027 h 5130710"/>
              <a:gd name="connsiteX3453" fmla="*/ 4237758 w 6842126"/>
              <a:gd name="connsiteY3453" fmla="*/ 4845565 h 5130710"/>
              <a:gd name="connsiteX3454" fmla="*/ 4247467 w 6842126"/>
              <a:gd name="connsiteY3454" fmla="*/ 4827062 h 5130710"/>
              <a:gd name="connsiteX3455" fmla="*/ 4257552 w 6842126"/>
              <a:gd name="connsiteY3455" fmla="*/ 4803127 h 5130710"/>
              <a:gd name="connsiteX3456" fmla="*/ 4262559 w 6842126"/>
              <a:gd name="connsiteY3456" fmla="*/ 4792760 h 5130710"/>
              <a:gd name="connsiteX3457" fmla="*/ 4258371 w 6842126"/>
              <a:gd name="connsiteY3457" fmla="*/ 4797772 h 5130710"/>
              <a:gd name="connsiteX3458" fmla="*/ 4272333 w 6842126"/>
              <a:gd name="connsiteY3458" fmla="*/ 4770887 h 5130710"/>
              <a:gd name="connsiteX3459" fmla="*/ 4269122 w 6842126"/>
              <a:gd name="connsiteY3459" fmla="*/ 4753800 h 5130710"/>
              <a:gd name="connsiteX3460" fmla="*/ 4233353 w 6842126"/>
              <a:gd name="connsiteY3460" fmla="*/ 4815418 h 5130710"/>
              <a:gd name="connsiteX3461" fmla="*/ 4204360 w 6842126"/>
              <a:gd name="connsiteY3461" fmla="*/ 4855134 h 5130710"/>
              <a:gd name="connsiteX3462" fmla="*/ 4194375 w 6842126"/>
              <a:gd name="connsiteY3462" fmla="*/ 4859952 h 5130710"/>
              <a:gd name="connsiteX3463" fmla="*/ 4167844 w 6842126"/>
              <a:gd name="connsiteY3463" fmla="*/ 4907257 h 5130710"/>
              <a:gd name="connsiteX3464" fmla="*/ 4170669 w 6842126"/>
              <a:gd name="connsiteY3464" fmla="*/ 4892239 h 5130710"/>
              <a:gd name="connsiteX3465" fmla="*/ 4171276 w 6842126"/>
              <a:gd name="connsiteY3465" fmla="*/ 4893451 h 5130710"/>
              <a:gd name="connsiteX3466" fmla="*/ 4170380 w 6842126"/>
              <a:gd name="connsiteY3466" fmla="*/ 4895659 h 5130710"/>
              <a:gd name="connsiteX3467" fmla="*/ 4171665 w 6842126"/>
              <a:gd name="connsiteY3467" fmla="*/ 4894230 h 5130710"/>
              <a:gd name="connsiteX3468" fmla="*/ 4171276 w 6842126"/>
              <a:gd name="connsiteY3468" fmla="*/ 4893451 h 5130710"/>
              <a:gd name="connsiteX3469" fmla="*/ 4172923 w 6842126"/>
              <a:gd name="connsiteY3469" fmla="*/ 4889390 h 5130710"/>
              <a:gd name="connsiteX3470" fmla="*/ 4174693 w 6842126"/>
              <a:gd name="connsiteY3470" fmla="*/ 4887154 h 5130710"/>
              <a:gd name="connsiteX3471" fmla="*/ 4176008 w 6842126"/>
              <a:gd name="connsiteY3471" fmla="*/ 4884240 h 5130710"/>
              <a:gd name="connsiteX3472" fmla="*/ 4173883 w 6842126"/>
              <a:gd name="connsiteY3472" fmla="*/ 4872660 h 5130710"/>
              <a:gd name="connsiteX3473" fmla="*/ 4185800 w 6842126"/>
              <a:gd name="connsiteY3473" fmla="*/ 4848893 h 5130710"/>
              <a:gd name="connsiteX3474" fmla="*/ 4194020 w 6842126"/>
              <a:gd name="connsiteY3474" fmla="*/ 4834792 h 5130710"/>
              <a:gd name="connsiteX3475" fmla="*/ 4185943 w 6842126"/>
              <a:gd name="connsiteY3475" fmla="*/ 4838031 h 5130710"/>
              <a:gd name="connsiteX3476" fmla="*/ 4175941 w 6842126"/>
              <a:gd name="connsiteY3476" fmla="*/ 4842022 h 5130710"/>
              <a:gd name="connsiteX3477" fmla="*/ 4174698 w 6842126"/>
              <a:gd name="connsiteY3477" fmla="*/ 4842951 h 5130710"/>
              <a:gd name="connsiteX3478" fmla="*/ 4149918 w 6842126"/>
              <a:gd name="connsiteY3478" fmla="*/ 4883968 h 5130710"/>
              <a:gd name="connsiteX3479" fmla="*/ 4112906 w 6842126"/>
              <a:gd name="connsiteY3479" fmla="*/ 4952842 h 5130710"/>
              <a:gd name="connsiteX3480" fmla="*/ 4108464 w 6842126"/>
              <a:gd name="connsiteY3480" fmla="*/ 4956110 h 5130710"/>
              <a:gd name="connsiteX3481" fmla="*/ 4098537 w 6842126"/>
              <a:gd name="connsiteY3481" fmla="*/ 4964380 h 5130710"/>
              <a:gd name="connsiteX3482" fmla="*/ 4108735 w 6842126"/>
              <a:gd name="connsiteY3482" fmla="*/ 4941888 h 5130710"/>
              <a:gd name="connsiteX3483" fmla="*/ 4095785 w 6842126"/>
              <a:gd name="connsiteY3483" fmla="*/ 4961912 h 5130710"/>
              <a:gd name="connsiteX3484" fmla="*/ 4091668 w 6842126"/>
              <a:gd name="connsiteY3484" fmla="*/ 4957859 h 5130710"/>
              <a:gd name="connsiteX3485" fmla="*/ 4085722 w 6842126"/>
              <a:gd name="connsiteY3485" fmla="*/ 4963615 h 5130710"/>
              <a:gd name="connsiteX3486" fmla="*/ 4095909 w 6842126"/>
              <a:gd name="connsiteY3486" fmla="*/ 4942766 h 5130710"/>
              <a:gd name="connsiteX3487" fmla="*/ 4100053 w 6842126"/>
              <a:gd name="connsiteY3487" fmla="*/ 4936842 h 5130710"/>
              <a:gd name="connsiteX3488" fmla="*/ 4102664 w 6842126"/>
              <a:gd name="connsiteY3488" fmla="*/ 4934532 h 5130710"/>
              <a:gd name="connsiteX3489" fmla="*/ 4100297 w 6842126"/>
              <a:gd name="connsiteY3489" fmla="*/ 4933782 h 5130710"/>
              <a:gd name="connsiteX3490" fmla="*/ 4113927 w 6842126"/>
              <a:gd name="connsiteY3490" fmla="*/ 4905889 h 5130710"/>
              <a:gd name="connsiteX3491" fmla="*/ 4120271 w 6842126"/>
              <a:gd name="connsiteY3491" fmla="*/ 4899099 h 5130710"/>
              <a:gd name="connsiteX3492" fmla="*/ 4121731 w 6842126"/>
              <a:gd name="connsiteY3492" fmla="*/ 4897663 h 5130710"/>
              <a:gd name="connsiteX3493" fmla="*/ 4110169 w 6842126"/>
              <a:gd name="connsiteY3493" fmla="*/ 4899037 h 5130710"/>
              <a:gd name="connsiteX3494" fmla="*/ 4108227 w 6842126"/>
              <a:gd name="connsiteY3494" fmla="*/ 4899399 h 5130710"/>
              <a:gd name="connsiteX3495" fmla="*/ 4108445 w 6842126"/>
              <a:gd name="connsiteY3495" fmla="*/ 4897328 h 5130710"/>
              <a:gd name="connsiteX3496" fmla="*/ 4111409 w 6842126"/>
              <a:gd name="connsiteY3496" fmla="*/ 4864413 h 5130710"/>
              <a:gd name="connsiteX3497" fmla="*/ 4111661 w 6842126"/>
              <a:gd name="connsiteY3497" fmla="*/ 4857895 h 5130710"/>
              <a:gd name="connsiteX3498" fmla="*/ 4124301 w 6842126"/>
              <a:gd name="connsiteY3498" fmla="*/ 4838450 h 5130710"/>
              <a:gd name="connsiteX3499" fmla="*/ 4135571 w 6842126"/>
              <a:gd name="connsiteY3499" fmla="*/ 4814697 h 5130710"/>
              <a:gd name="connsiteX3500" fmla="*/ 4122830 w 6842126"/>
              <a:gd name="connsiteY3500" fmla="*/ 4827146 h 5130710"/>
              <a:gd name="connsiteX3501" fmla="*/ 4133738 w 6842126"/>
              <a:gd name="connsiteY3501" fmla="*/ 4811991 h 5130710"/>
              <a:gd name="connsiteX3502" fmla="*/ 4135370 w 6842126"/>
              <a:gd name="connsiteY3502" fmla="*/ 4809729 h 5130710"/>
              <a:gd name="connsiteX3503" fmla="*/ 4152222 w 6842126"/>
              <a:gd name="connsiteY3503" fmla="*/ 4786499 h 5130710"/>
              <a:gd name="connsiteX3504" fmla="*/ 4159595 w 6842126"/>
              <a:gd name="connsiteY3504" fmla="*/ 4774179 h 5130710"/>
              <a:gd name="connsiteX3505" fmla="*/ 4164682 w 6842126"/>
              <a:gd name="connsiteY3505" fmla="*/ 4755162 h 5130710"/>
              <a:gd name="connsiteX3506" fmla="*/ 4157741 w 6842126"/>
              <a:gd name="connsiteY3506" fmla="*/ 4760727 h 5130710"/>
              <a:gd name="connsiteX3507" fmla="*/ 4175080 w 6842126"/>
              <a:gd name="connsiteY3507" fmla="*/ 4727166 h 5130710"/>
              <a:gd name="connsiteX3508" fmla="*/ 4195464 w 6842126"/>
              <a:gd name="connsiteY3508" fmla="*/ 4694352 h 5130710"/>
              <a:gd name="connsiteX3509" fmla="*/ 4194008 w 6842126"/>
              <a:gd name="connsiteY3509" fmla="*/ 4691667 h 5130710"/>
              <a:gd name="connsiteX3510" fmla="*/ 4192998 w 6842126"/>
              <a:gd name="connsiteY3510" fmla="*/ 4687378 h 5130710"/>
              <a:gd name="connsiteX3511" fmla="*/ 4185581 w 6842126"/>
              <a:gd name="connsiteY3511" fmla="*/ 4695548 h 5130710"/>
              <a:gd name="connsiteX3512" fmla="*/ 4162315 w 6842126"/>
              <a:gd name="connsiteY3512" fmla="*/ 4716921 h 5130710"/>
              <a:gd name="connsiteX3513" fmla="*/ 4153986 w 6842126"/>
              <a:gd name="connsiteY3513" fmla="*/ 4726406 h 5130710"/>
              <a:gd name="connsiteX3514" fmla="*/ 4136078 w 6842126"/>
              <a:gd name="connsiteY3514" fmla="*/ 4751724 h 5130710"/>
              <a:gd name="connsiteX3515" fmla="*/ 4116239 w 6842126"/>
              <a:gd name="connsiteY3515" fmla="*/ 4779405 h 5130710"/>
              <a:gd name="connsiteX3516" fmla="*/ 4111941 w 6842126"/>
              <a:gd name="connsiteY3516" fmla="*/ 4786365 h 5130710"/>
              <a:gd name="connsiteX3517" fmla="*/ 4106622 w 6842126"/>
              <a:gd name="connsiteY3517" fmla="*/ 4795763 h 5130710"/>
              <a:gd name="connsiteX3518" fmla="*/ 4104256 w 6842126"/>
              <a:gd name="connsiteY3518" fmla="*/ 4802474 h 5130710"/>
              <a:gd name="connsiteX3519" fmla="*/ 4101401 w 6842126"/>
              <a:gd name="connsiteY3519" fmla="*/ 4805211 h 5130710"/>
              <a:gd name="connsiteX3520" fmla="*/ 4101378 w 6842126"/>
              <a:gd name="connsiteY3520" fmla="*/ 4805029 h 5130710"/>
              <a:gd name="connsiteX3521" fmla="*/ 4100863 w 6842126"/>
              <a:gd name="connsiteY3521" fmla="*/ 4805937 h 5130710"/>
              <a:gd name="connsiteX3522" fmla="*/ 4091113 w 6842126"/>
              <a:gd name="connsiteY3522" fmla="*/ 4816705 h 5130710"/>
              <a:gd name="connsiteX3523" fmla="*/ 4091461 w 6842126"/>
              <a:gd name="connsiteY3523" fmla="*/ 4813634 h 5130710"/>
              <a:gd name="connsiteX3524" fmla="*/ 4104177 w 6842126"/>
              <a:gd name="connsiteY3524" fmla="*/ 4795003 h 5130710"/>
              <a:gd name="connsiteX3525" fmla="*/ 4101465 w 6842126"/>
              <a:gd name="connsiteY3525" fmla="*/ 4789938 h 5130710"/>
              <a:gd name="connsiteX3526" fmla="*/ 4101015 w 6842126"/>
              <a:gd name="connsiteY3526" fmla="*/ 4787387 h 5130710"/>
              <a:gd name="connsiteX3527" fmla="*/ 4106707 w 6842126"/>
              <a:gd name="connsiteY3527" fmla="*/ 4776639 h 5130710"/>
              <a:gd name="connsiteX3528" fmla="*/ 4111766 w 6842126"/>
              <a:gd name="connsiteY3528" fmla="*/ 4772481 h 5130710"/>
              <a:gd name="connsiteX3529" fmla="*/ 4104355 w 6842126"/>
              <a:gd name="connsiteY3529" fmla="*/ 4772908 h 5130710"/>
              <a:gd name="connsiteX3530" fmla="*/ 4109260 w 6842126"/>
              <a:gd name="connsiteY3530" fmla="*/ 4765487 h 5130710"/>
              <a:gd name="connsiteX3531" fmla="*/ 4153865 w 6842126"/>
              <a:gd name="connsiteY3531" fmla="*/ 4702410 h 5130710"/>
              <a:gd name="connsiteX3532" fmla="*/ 4094507 w 6842126"/>
              <a:gd name="connsiteY3532" fmla="*/ 4753960 h 5130710"/>
              <a:gd name="connsiteX3533" fmla="*/ 4057738 w 6842126"/>
              <a:gd name="connsiteY3533" fmla="*/ 4803201 h 5130710"/>
              <a:gd name="connsiteX3534" fmla="*/ 4030791 w 6842126"/>
              <a:gd name="connsiteY3534" fmla="*/ 4831883 h 5130710"/>
              <a:gd name="connsiteX3535" fmla="*/ 4029360 w 6842126"/>
              <a:gd name="connsiteY3535" fmla="*/ 4831410 h 5130710"/>
              <a:gd name="connsiteX3536" fmla="*/ 4021297 w 6842126"/>
              <a:gd name="connsiteY3536" fmla="*/ 4840271 h 5130710"/>
              <a:gd name="connsiteX3537" fmla="*/ 4017063 w 6842126"/>
              <a:gd name="connsiteY3537" fmla="*/ 4846702 h 5130710"/>
              <a:gd name="connsiteX3538" fmla="*/ 3995266 w 6842126"/>
              <a:gd name="connsiteY3538" fmla="*/ 4870255 h 5130710"/>
              <a:gd name="connsiteX3539" fmla="*/ 3994627 w 6842126"/>
              <a:gd name="connsiteY3539" fmla="*/ 4860321 h 5130710"/>
              <a:gd name="connsiteX3540" fmla="*/ 4003909 w 6842126"/>
              <a:gd name="connsiteY3540" fmla="*/ 4836663 h 5130710"/>
              <a:gd name="connsiteX3541" fmla="*/ 4009504 w 6842126"/>
              <a:gd name="connsiteY3541" fmla="*/ 4829506 h 5130710"/>
              <a:gd name="connsiteX3542" fmla="*/ 4059305 w 6842126"/>
              <a:gd name="connsiteY3542" fmla="*/ 4753967 h 5130710"/>
              <a:gd name="connsiteX3543" fmla="*/ 4060021 w 6842126"/>
              <a:gd name="connsiteY3543" fmla="*/ 4729691 h 5130710"/>
              <a:gd name="connsiteX3544" fmla="*/ 4119922 w 6842126"/>
              <a:gd name="connsiteY3544" fmla="*/ 4660646 h 5130710"/>
              <a:gd name="connsiteX3545" fmla="*/ 4111424 w 6842126"/>
              <a:gd name="connsiteY3545" fmla="*/ 4657059 h 5130710"/>
              <a:gd name="connsiteX3546" fmla="*/ 4105418 w 6842126"/>
              <a:gd name="connsiteY3546" fmla="*/ 4650545 h 5130710"/>
              <a:gd name="connsiteX3547" fmla="*/ 4102629 w 6842126"/>
              <a:gd name="connsiteY3547" fmla="*/ 4653465 h 5130710"/>
              <a:gd name="connsiteX3548" fmla="*/ 4102392 w 6842126"/>
              <a:gd name="connsiteY3548" fmla="*/ 4650061 h 5130710"/>
              <a:gd name="connsiteX3549" fmla="*/ 4102903 w 6842126"/>
              <a:gd name="connsiteY3549" fmla="*/ 4648348 h 5130710"/>
              <a:gd name="connsiteX3550" fmla="*/ 4103146 w 6842126"/>
              <a:gd name="connsiteY3550" fmla="*/ 4648082 h 5130710"/>
              <a:gd name="connsiteX3551" fmla="*/ 4102586 w 6842126"/>
              <a:gd name="connsiteY3551" fmla="*/ 4647477 h 5130710"/>
              <a:gd name="connsiteX3552" fmla="*/ 4102509 w 6842126"/>
              <a:gd name="connsiteY3552" fmla="*/ 4646228 h 5130710"/>
              <a:gd name="connsiteX3553" fmla="*/ 4123130 w 6842126"/>
              <a:gd name="connsiteY3553" fmla="*/ 4615267 h 5130710"/>
              <a:gd name="connsiteX3554" fmla="*/ 4107947 w 6842126"/>
              <a:gd name="connsiteY3554" fmla="*/ 4628082 h 5130710"/>
              <a:gd name="connsiteX3555" fmla="*/ 4110422 w 6842126"/>
              <a:gd name="connsiteY3555" fmla="*/ 4624994 h 5130710"/>
              <a:gd name="connsiteX3556" fmla="*/ 4075343 w 6842126"/>
              <a:gd name="connsiteY3556" fmla="*/ 4659124 h 5130710"/>
              <a:gd name="connsiteX3557" fmla="*/ 4029317 w 6842126"/>
              <a:gd name="connsiteY3557" fmla="*/ 4702023 h 5130710"/>
              <a:gd name="connsiteX3558" fmla="*/ 4081048 w 6842126"/>
              <a:gd name="connsiteY3558" fmla="*/ 4649491 h 5130710"/>
              <a:gd name="connsiteX3559" fmla="*/ 4097810 w 6842126"/>
              <a:gd name="connsiteY3559" fmla="*/ 4631268 h 5130710"/>
              <a:gd name="connsiteX3560" fmla="*/ 4094485 w 6842126"/>
              <a:gd name="connsiteY3560" fmla="*/ 4630818 h 5130710"/>
              <a:gd name="connsiteX3561" fmla="*/ 4093592 w 6842126"/>
              <a:gd name="connsiteY3561" fmla="*/ 4631348 h 5130710"/>
              <a:gd name="connsiteX3562" fmla="*/ 4088104 w 6842126"/>
              <a:gd name="connsiteY3562" fmla="*/ 4636876 h 5130710"/>
              <a:gd name="connsiteX3563" fmla="*/ 4089781 w 6842126"/>
              <a:gd name="connsiteY3563" fmla="*/ 4634009 h 5130710"/>
              <a:gd name="connsiteX3564" fmla="*/ 4090158 w 6842126"/>
              <a:gd name="connsiteY3564" fmla="*/ 4633387 h 5130710"/>
              <a:gd name="connsiteX3565" fmla="*/ 4088581 w 6842126"/>
              <a:gd name="connsiteY3565" fmla="*/ 4634324 h 5130710"/>
              <a:gd name="connsiteX3566" fmla="*/ 4078640 w 6842126"/>
              <a:gd name="connsiteY3566" fmla="*/ 4643115 h 5130710"/>
              <a:gd name="connsiteX3567" fmla="*/ 3959410 w 6842126"/>
              <a:gd name="connsiteY3567" fmla="*/ 4757208 h 5130710"/>
              <a:gd name="connsiteX3568" fmla="*/ 4066334 w 6842126"/>
              <a:gd name="connsiteY3568" fmla="*/ 4647767 h 5130710"/>
              <a:gd name="connsiteX3569" fmla="*/ 4072595 w 6842126"/>
              <a:gd name="connsiteY3569" fmla="*/ 4638116 h 5130710"/>
              <a:gd name="connsiteX3570" fmla="*/ 4065573 w 6842126"/>
              <a:gd name="connsiteY3570" fmla="*/ 4645755 h 5130710"/>
              <a:gd name="connsiteX3571" fmla="*/ 4004087 w 6842126"/>
              <a:gd name="connsiteY3571" fmla="*/ 4704084 h 5130710"/>
              <a:gd name="connsiteX3572" fmla="*/ 3963811 w 6842126"/>
              <a:gd name="connsiteY3572" fmla="*/ 4740579 h 5130710"/>
              <a:gd name="connsiteX3573" fmla="*/ 3967837 w 6842126"/>
              <a:gd name="connsiteY3573" fmla="*/ 4733906 h 5130710"/>
              <a:gd name="connsiteX3574" fmla="*/ 3967986 w 6842126"/>
              <a:gd name="connsiteY3574" fmla="*/ 4733595 h 5130710"/>
              <a:gd name="connsiteX3575" fmla="*/ 3969645 w 6842126"/>
              <a:gd name="connsiteY3575" fmla="*/ 4731867 h 5130710"/>
              <a:gd name="connsiteX3576" fmla="*/ 3996908 w 6842126"/>
              <a:gd name="connsiteY3576" fmla="*/ 4705073 h 5130710"/>
              <a:gd name="connsiteX3577" fmla="*/ 3975143 w 6842126"/>
              <a:gd name="connsiteY3577" fmla="*/ 4720203 h 5130710"/>
              <a:gd name="connsiteX3578" fmla="*/ 3973233 w 6842126"/>
              <a:gd name="connsiteY3578" fmla="*/ 4722157 h 5130710"/>
              <a:gd name="connsiteX3579" fmla="*/ 3972173 w 6842126"/>
              <a:gd name="connsiteY3579" fmla="*/ 4718268 h 5130710"/>
              <a:gd name="connsiteX3580" fmla="*/ 3966341 w 6842126"/>
              <a:gd name="connsiteY3580" fmla="*/ 4725356 h 5130710"/>
              <a:gd name="connsiteX3581" fmla="*/ 3960448 w 6842126"/>
              <a:gd name="connsiteY3581" fmla="*/ 4734706 h 5130710"/>
              <a:gd name="connsiteX3582" fmla="*/ 3954747 w 6842126"/>
              <a:gd name="connsiteY3582" fmla="*/ 4739800 h 5130710"/>
              <a:gd name="connsiteX3583" fmla="*/ 3969347 w 6842126"/>
              <a:gd name="connsiteY3583" fmla="*/ 4720092 h 5130710"/>
              <a:gd name="connsiteX3584" fmla="*/ 4073371 w 6842126"/>
              <a:gd name="connsiteY3584" fmla="*/ 4619032 h 5130710"/>
              <a:gd name="connsiteX3585" fmla="*/ 4087355 w 6842126"/>
              <a:gd name="connsiteY3585" fmla="*/ 4605557 h 5130710"/>
              <a:gd name="connsiteX3586" fmla="*/ 4092821 w 6842126"/>
              <a:gd name="connsiteY3586" fmla="*/ 4600172 h 5130710"/>
              <a:gd name="connsiteX3587" fmla="*/ 4092221 w 6842126"/>
              <a:gd name="connsiteY3587" fmla="*/ 4600236 h 5130710"/>
              <a:gd name="connsiteX3588" fmla="*/ 4086309 w 6842126"/>
              <a:gd name="connsiteY3588" fmla="*/ 4600584 h 5130710"/>
              <a:gd name="connsiteX3589" fmla="*/ 4084500 w 6842126"/>
              <a:gd name="connsiteY3589" fmla="*/ 4600128 h 5130710"/>
              <a:gd name="connsiteX3590" fmla="*/ 4060988 w 6842126"/>
              <a:gd name="connsiteY3590" fmla="*/ 4622422 h 5130710"/>
              <a:gd name="connsiteX3591" fmla="*/ 4042539 w 6842126"/>
              <a:gd name="connsiteY3591" fmla="*/ 4640377 h 5130710"/>
              <a:gd name="connsiteX3592" fmla="*/ 4035955 w 6842126"/>
              <a:gd name="connsiteY3592" fmla="*/ 4649418 h 5130710"/>
              <a:gd name="connsiteX3593" fmla="*/ 4029521 w 6842126"/>
              <a:gd name="connsiteY3593" fmla="*/ 4653044 h 5130710"/>
              <a:gd name="connsiteX3594" fmla="*/ 4018873 w 6842126"/>
              <a:gd name="connsiteY3594" fmla="*/ 4663409 h 5130710"/>
              <a:gd name="connsiteX3595" fmla="*/ 3986905 w 6842126"/>
              <a:gd name="connsiteY3595" fmla="*/ 4694666 h 5130710"/>
              <a:gd name="connsiteX3596" fmla="*/ 3992818 w 6842126"/>
              <a:gd name="connsiteY3596" fmla="*/ 4682413 h 5130710"/>
              <a:gd name="connsiteX3597" fmla="*/ 3994820 w 6842126"/>
              <a:gd name="connsiteY3597" fmla="*/ 4680699 h 5130710"/>
              <a:gd name="connsiteX3598" fmla="*/ 3996567 w 6842126"/>
              <a:gd name="connsiteY3598" fmla="*/ 4676521 h 5130710"/>
              <a:gd name="connsiteX3599" fmla="*/ 4009552 w 6842126"/>
              <a:gd name="connsiteY3599" fmla="*/ 4652095 h 5130710"/>
              <a:gd name="connsiteX3600" fmla="*/ 4022110 w 6842126"/>
              <a:gd name="connsiteY3600" fmla="*/ 4629300 h 5130710"/>
              <a:gd name="connsiteX3601" fmla="*/ 4023811 w 6842126"/>
              <a:gd name="connsiteY3601" fmla="*/ 4625912 h 5130710"/>
              <a:gd name="connsiteX3602" fmla="*/ 4043792 w 6842126"/>
              <a:gd name="connsiteY3602" fmla="*/ 4605278 h 5130710"/>
              <a:gd name="connsiteX3603" fmla="*/ 4024018 w 6842126"/>
              <a:gd name="connsiteY3603" fmla="*/ 4634121 h 5130710"/>
              <a:gd name="connsiteX3604" fmla="*/ 4015647 w 6842126"/>
              <a:gd name="connsiteY3604" fmla="*/ 4649632 h 5130710"/>
              <a:gd name="connsiteX3605" fmla="*/ 4014159 w 6842126"/>
              <a:gd name="connsiteY3605" fmla="*/ 4652484 h 5130710"/>
              <a:gd name="connsiteX3606" fmla="*/ 4028355 w 6842126"/>
              <a:gd name="connsiteY3606" fmla="*/ 4634289 h 5130710"/>
              <a:gd name="connsiteX3607" fmla="*/ 4052872 w 6842126"/>
              <a:gd name="connsiteY3607" fmla="*/ 4605103 h 5130710"/>
              <a:gd name="connsiteX3608" fmla="*/ 4071839 w 6842126"/>
              <a:gd name="connsiteY3608" fmla="*/ 4582028 h 5130710"/>
              <a:gd name="connsiteX3609" fmla="*/ 4072341 w 6842126"/>
              <a:gd name="connsiteY3609" fmla="*/ 4578106 h 5130710"/>
              <a:gd name="connsiteX3610" fmla="*/ 4074050 w 6842126"/>
              <a:gd name="connsiteY3610" fmla="*/ 4573977 h 5130710"/>
              <a:gd name="connsiteX3611" fmla="*/ 4077138 w 6842126"/>
              <a:gd name="connsiteY3611" fmla="*/ 4570782 h 5130710"/>
              <a:gd name="connsiteX3612" fmla="*/ 4060815 w 6842126"/>
              <a:gd name="connsiteY3612" fmla="*/ 4585819 h 5130710"/>
              <a:gd name="connsiteX3613" fmla="*/ 4091405 w 6842126"/>
              <a:gd name="connsiteY3613" fmla="*/ 4551762 h 5130710"/>
              <a:gd name="connsiteX3614" fmla="*/ 4083473 w 6842126"/>
              <a:gd name="connsiteY3614" fmla="*/ 4559179 h 5130710"/>
              <a:gd name="connsiteX3615" fmla="*/ 4080827 w 6842126"/>
              <a:gd name="connsiteY3615" fmla="*/ 4561919 h 5130710"/>
              <a:gd name="connsiteX3616" fmla="*/ 4059820 w 6842126"/>
              <a:gd name="connsiteY3616" fmla="*/ 4584943 h 5130710"/>
              <a:gd name="connsiteX3617" fmla="*/ 4049253 w 6842126"/>
              <a:gd name="connsiteY3617" fmla="*/ 4596529 h 5130710"/>
              <a:gd name="connsiteX3618" fmla="*/ 4039727 w 6842126"/>
              <a:gd name="connsiteY3618" fmla="*/ 4606972 h 5130710"/>
              <a:gd name="connsiteX3619" fmla="*/ 4029977 w 6842126"/>
              <a:gd name="connsiteY3619" fmla="*/ 4614873 h 5130710"/>
              <a:gd name="connsiteX3620" fmla="*/ 4034673 w 6842126"/>
              <a:gd name="connsiteY3620" fmla="*/ 4602225 h 5130710"/>
              <a:gd name="connsiteX3621" fmla="*/ 4040806 w 6842126"/>
              <a:gd name="connsiteY3621" fmla="*/ 4588786 h 5130710"/>
              <a:gd name="connsiteX3622" fmla="*/ 4037881 w 6842126"/>
              <a:gd name="connsiteY3622" fmla="*/ 4591302 h 5130710"/>
              <a:gd name="connsiteX3623" fmla="*/ 4032398 w 6842126"/>
              <a:gd name="connsiteY3623" fmla="*/ 4589276 h 5130710"/>
              <a:gd name="connsiteX3624" fmla="*/ 4043078 w 6842126"/>
              <a:gd name="connsiteY3624" fmla="*/ 4577121 h 5130710"/>
              <a:gd name="connsiteX3625" fmla="*/ 4042912 w 6842126"/>
              <a:gd name="connsiteY3625" fmla="*/ 4575217 h 5130710"/>
              <a:gd name="connsiteX3626" fmla="*/ 4038416 w 6842126"/>
              <a:gd name="connsiteY3626" fmla="*/ 4578845 h 5130710"/>
              <a:gd name="connsiteX3627" fmla="*/ 4038107 w 6842126"/>
              <a:gd name="connsiteY3627" fmla="*/ 4579427 h 5130710"/>
              <a:gd name="connsiteX3628" fmla="*/ 4037380 w 6842126"/>
              <a:gd name="connsiteY3628" fmla="*/ 4579683 h 5130710"/>
              <a:gd name="connsiteX3629" fmla="*/ 4034697 w 6842126"/>
              <a:gd name="connsiteY3629" fmla="*/ 4581848 h 5130710"/>
              <a:gd name="connsiteX3630" fmla="*/ 4018939 w 6842126"/>
              <a:gd name="connsiteY3630" fmla="*/ 4598544 h 5130710"/>
              <a:gd name="connsiteX3631" fmla="*/ 3907132 w 6842126"/>
              <a:gd name="connsiteY3631" fmla="*/ 4721715 h 5130710"/>
              <a:gd name="connsiteX3632" fmla="*/ 3935858 w 6842126"/>
              <a:gd name="connsiteY3632" fmla="*/ 4667083 h 5130710"/>
              <a:gd name="connsiteX3633" fmla="*/ 3863653 w 6842126"/>
              <a:gd name="connsiteY3633" fmla="*/ 4751093 h 5130710"/>
              <a:gd name="connsiteX3634" fmla="*/ 3853141 w 6842126"/>
              <a:gd name="connsiteY3634" fmla="*/ 4765767 h 5130710"/>
              <a:gd name="connsiteX3635" fmla="*/ 3861528 w 6842126"/>
              <a:gd name="connsiteY3635" fmla="*/ 4751184 h 5130710"/>
              <a:gd name="connsiteX3636" fmla="*/ 3833377 w 6842126"/>
              <a:gd name="connsiteY3636" fmla="*/ 4771971 h 5130710"/>
              <a:gd name="connsiteX3637" fmla="*/ 3797654 w 6842126"/>
              <a:gd name="connsiteY3637" fmla="*/ 4800054 h 5130710"/>
              <a:gd name="connsiteX3638" fmla="*/ 3787360 w 6842126"/>
              <a:gd name="connsiteY3638" fmla="*/ 4810762 h 5130710"/>
              <a:gd name="connsiteX3639" fmla="*/ 3850516 w 6842126"/>
              <a:gd name="connsiteY3639" fmla="*/ 4727285 h 5130710"/>
              <a:gd name="connsiteX3640" fmla="*/ 3851587 w 6842126"/>
              <a:gd name="connsiteY3640" fmla="*/ 4722700 h 5130710"/>
              <a:gd name="connsiteX3641" fmla="*/ 3882483 w 6842126"/>
              <a:gd name="connsiteY3641" fmla="*/ 4674205 h 5130710"/>
              <a:gd name="connsiteX3642" fmla="*/ 3896685 w 6842126"/>
              <a:gd name="connsiteY3642" fmla="*/ 4653520 h 5130710"/>
              <a:gd name="connsiteX3643" fmla="*/ 3897601 w 6842126"/>
              <a:gd name="connsiteY3643" fmla="*/ 4650531 h 5130710"/>
              <a:gd name="connsiteX3644" fmla="*/ 3921065 w 6842126"/>
              <a:gd name="connsiteY3644" fmla="*/ 4611421 h 5130710"/>
              <a:gd name="connsiteX3645" fmla="*/ 3909311 w 6842126"/>
              <a:gd name="connsiteY3645" fmla="*/ 4619368 h 5130710"/>
              <a:gd name="connsiteX3646" fmla="*/ 3907425 w 6842126"/>
              <a:gd name="connsiteY3646" fmla="*/ 4619153 h 5130710"/>
              <a:gd name="connsiteX3647" fmla="*/ 3817666 w 6842126"/>
              <a:gd name="connsiteY3647" fmla="*/ 4746793 h 5130710"/>
              <a:gd name="connsiteX3648" fmla="*/ 3574823 w 6842126"/>
              <a:gd name="connsiteY3648" fmla="*/ 5075643 h 5130710"/>
              <a:gd name="connsiteX3649" fmla="*/ 3602218 w 6842126"/>
              <a:gd name="connsiteY3649" fmla="*/ 5028819 h 5130710"/>
              <a:gd name="connsiteX3650" fmla="*/ 3619731 w 6842126"/>
              <a:gd name="connsiteY3650" fmla="*/ 4993459 h 5130710"/>
              <a:gd name="connsiteX3651" fmla="*/ 3532079 w 6842126"/>
              <a:gd name="connsiteY3651" fmla="*/ 5081286 h 5130710"/>
              <a:gd name="connsiteX3652" fmla="*/ 3672824 w 6842126"/>
              <a:gd name="connsiteY3652" fmla="*/ 4857645 h 5130710"/>
              <a:gd name="connsiteX3653" fmla="*/ 3672824 w 6842126"/>
              <a:gd name="connsiteY3653" fmla="*/ 4857645 h 5130710"/>
              <a:gd name="connsiteX3654" fmla="*/ 3694013 w 6842126"/>
              <a:gd name="connsiteY3654" fmla="*/ 4797817 h 5130710"/>
              <a:gd name="connsiteX3655" fmla="*/ 3702128 w 6842126"/>
              <a:gd name="connsiteY3655" fmla="*/ 4769622 h 5130710"/>
              <a:gd name="connsiteX3656" fmla="*/ 3709449 w 6842126"/>
              <a:gd name="connsiteY3656" fmla="*/ 4751967 h 5130710"/>
              <a:gd name="connsiteX3657" fmla="*/ 3704151 w 6842126"/>
              <a:gd name="connsiteY3657" fmla="*/ 4758558 h 5130710"/>
              <a:gd name="connsiteX3658" fmla="*/ 3664831 w 6842126"/>
              <a:gd name="connsiteY3658" fmla="*/ 4803279 h 5130710"/>
              <a:gd name="connsiteX3659" fmla="*/ 3636031 w 6842126"/>
              <a:gd name="connsiteY3659" fmla="*/ 4833961 h 5130710"/>
              <a:gd name="connsiteX3660" fmla="*/ 3638140 w 6842126"/>
              <a:gd name="connsiteY3660" fmla="*/ 4830574 h 5130710"/>
              <a:gd name="connsiteX3661" fmla="*/ 3657161 w 6842126"/>
              <a:gd name="connsiteY3661" fmla="*/ 4804905 h 5130710"/>
              <a:gd name="connsiteX3662" fmla="*/ 3658827 w 6842126"/>
              <a:gd name="connsiteY3662" fmla="*/ 4802288 h 5130710"/>
              <a:gd name="connsiteX3663" fmla="*/ 3670466 w 6842126"/>
              <a:gd name="connsiteY3663" fmla="*/ 4789873 h 5130710"/>
              <a:gd name="connsiteX3664" fmla="*/ 3706294 w 6842126"/>
              <a:gd name="connsiteY3664" fmla="*/ 4748163 h 5130710"/>
              <a:gd name="connsiteX3665" fmla="*/ 3717792 w 6842126"/>
              <a:gd name="connsiteY3665" fmla="*/ 4733631 h 5130710"/>
              <a:gd name="connsiteX3666" fmla="*/ 3736579 w 6842126"/>
              <a:gd name="connsiteY3666" fmla="*/ 4700048 h 5130710"/>
              <a:gd name="connsiteX3667" fmla="*/ 3820661 w 6842126"/>
              <a:gd name="connsiteY3667" fmla="*/ 4585806 h 5130710"/>
              <a:gd name="connsiteX3668" fmla="*/ 3902654 w 6842126"/>
              <a:gd name="connsiteY3668" fmla="*/ 4465640 h 5130710"/>
              <a:gd name="connsiteX3669" fmla="*/ 3909915 w 6842126"/>
              <a:gd name="connsiteY3669" fmla="*/ 4446919 h 5130710"/>
              <a:gd name="connsiteX3670" fmla="*/ 3868060 w 6842126"/>
              <a:gd name="connsiteY3670" fmla="*/ 4507041 h 5130710"/>
              <a:gd name="connsiteX3671" fmla="*/ 3857927 w 6842126"/>
              <a:gd name="connsiteY3671" fmla="*/ 4519680 h 5130710"/>
              <a:gd name="connsiteX3672" fmla="*/ 3863373 w 6842126"/>
              <a:gd name="connsiteY3672" fmla="*/ 4499321 h 5130710"/>
              <a:gd name="connsiteX3673" fmla="*/ 3861027 w 6842126"/>
              <a:gd name="connsiteY3673" fmla="*/ 4502474 h 5130710"/>
              <a:gd name="connsiteX3674" fmla="*/ 3790704 w 6842126"/>
              <a:gd name="connsiteY3674" fmla="*/ 4599463 h 5130710"/>
              <a:gd name="connsiteX3675" fmla="*/ 3786695 w 6842126"/>
              <a:gd name="connsiteY3675" fmla="*/ 4604594 h 5130710"/>
              <a:gd name="connsiteX3676" fmla="*/ 3772794 w 6842126"/>
              <a:gd name="connsiteY3676" fmla="*/ 4625631 h 5130710"/>
              <a:gd name="connsiteX3677" fmla="*/ 3575195 w 6842126"/>
              <a:gd name="connsiteY3677" fmla="*/ 4862142 h 5130710"/>
              <a:gd name="connsiteX3678" fmla="*/ 3540901 w 6842126"/>
              <a:gd name="connsiteY3678" fmla="*/ 4894355 h 5130710"/>
              <a:gd name="connsiteX3679" fmla="*/ 3533814 w 6842126"/>
              <a:gd name="connsiteY3679" fmla="*/ 4904795 h 5130710"/>
              <a:gd name="connsiteX3680" fmla="*/ 3533186 w 6842126"/>
              <a:gd name="connsiteY3680" fmla="*/ 4904673 h 5130710"/>
              <a:gd name="connsiteX3681" fmla="*/ 3532568 w 6842126"/>
              <a:gd name="connsiteY3681" fmla="*/ 4906632 h 5130710"/>
              <a:gd name="connsiteX3682" fmla="*/ 3533814 w 6842126"/>
              <a:gd name="connsiteY3682" fmla="*/ 4904795 h 5130710"/>
              <a:gd name="connsiteX3683" fmla="*/ 3536203 w 6842126"/>
              <a:gd name="connsiteY3683" fmla="*/ 4905257 h 5130710"/>
              <a:gd name="connsiteX3684" fmla="*/ 3511069 w 6842126"/>
              <a:gd name="connsiteY3684" fmla="*/ 4938531 h 5130710"/>
              <a:gd name="connsiteX3685" fmla="*/ 3518977 w 6842126"/>
              <a:gd name="connsiteY3685" fmla="*/ 4933244 h 5130710"/>
              <a:gd name="connsiteX3686" fmla="*/ 3527489 w 6842126"/>
              <a:gd name="connsiteY3686" fmla="*/ 4934626 h 5130710"/>
              <a:gd name="connsiteX3687" fmla="*/ 3552160 w 6842126"/>
              <a:gd name="connsiteY3687" fmla="*/ 4911113 h 5130710"/>
              <a:gd name="connsiteX3688" fmla="*/ 3591233 w 6842126"/>
              <a:gd name="connsiteY3688" fmla="*/ 4872275 h 5130710"/>
              <a:gd name="connsiteX3689" fmla="*/ 3624775 w 6842126"/>
              <a:gd name="connsiteY3689" fmla="*/ 4838259 h 5130710"/>
              <a:gd name="connsiteX3690" fmla="*/ 3617265 w 6842126"/>
              <a:gd name="connsiteY3690" fmla="*/ 4847536 h 5130710"/>
              <a:gd name="connsiteX3691" fmla="*/ 3573691 w 6842126"/>
              <a:gd name="connsiteY3691" fmla="*/ 4891425 h 5130710"/>
              <a:gd name="connsiteX3692" fmla="*/ 3485688 w 6842126"/>
              <a:gd name="connsiteY3692" fmla="*/ 4984128 h 5130710"/>
              <a:gd name="connsiteX3693" fmla="*/ 3437028 w 6842126"/>
              <a:gd name="connsiteY3693" fmla="*/ 5031473 h 5130710"/>
              <a:gd name="connsiteX3694" fmla="*/ 3391000 w 6842126"/>
              <a:gd name="connsiteY3694" fmla="*/ 5074373 h 5130710"/>
              <a:gd name="connsiteX3695" fmla="*/ 3442734 w 6842126"/>
              <a:gd name="connsiteY3695" fmla="*/ 5021837 h 5130710"/>
              <a:gd name="connsiteX3696" fmla="*/ 3459495 w 6842126"/>
              <a:gd name="connsiteY3696" fmla="*/ 5003614 h 5130710"/>
              <a:gd name="connsiteX3697" fmla="*/ 3440325 w 6842126"/>
              <a:gd name="connsiteY3697" fmla="*/ 5015465 h 5130710"/>
              <a:gd name="connsiteX3698" fmla="*/ 3321095 w 6842126"/>
              <a:gd name="connsiteY3698" fmla="*/ 5129558 h 5130710"/>
              <a:gd name="connsiteX3699" fmla="*/ 3428019 w 6842126"/>
              <a:gd name="connsiteY3699" fmla="*/ 5020116 h 5130710"/>
              <a:gd name="connsiteX3700" fmla="*/ 3434280 w 6842126"/>
              <a:gd name="connsiteY3700" fmla="*/ 5010463 h 5130710"/>
              <a:gd name="connsiteX3701" fmla="*/ 3427259 w 6842126"/>
              <a:gd name="connsiteY3701" fmla="*/ 5018103 h 5130710"/>
              <a:gd name="connsiteX3702" fmla="*/ 3365773 w 6842126"/>
              <a:gd name="connsiteY3702" fmla="*/ 5076432 h 5130710"/>
              <a:gd name="connsiteX3703" fmla="*/ 3325497 w 6842126"/>
              <a:gd name="connsiteY3703" fmla="*/ 5112927 h 5130710"/>
              <a:gd name="connsiteX3704" fmla="*/ 3329525 w 6842126"/>
              <a:gd name="connsiteY3704" fmla="*/ 5106253 h 5130710"/>
              <a:gd name="connsiteX3705" fmla="*/ 3329669 w 6842126"/>
              <a:gd name="connsiteY3705" fmla="*/ 5105943 h 5130710"/>
              <a:gd name="connsiteX3706" fmla="*/ 3331330 w 6842126"/>
              <a:gd name="connsiteY3706" fmla="*/ 5104214 h 5130710"/>
              <a:gd name="connsiteX3707" fmla="*/ 3358594 w 6842126"/>
              <a:gd name="connsiteY3707" fmla="*/ 5077420 h 5130710"/>
              <a:gd name="connsiteX3708" fmla="*/ 3336828 w 6842126"/>
              <a:gd name="connsiteY3708" fmla="*/ 5092549 h 5130710"/>
              <a:gd name="connsiteX3709" fmla="*/ 3334918 w 6842126"/>
              <a:gd name="connsiteY3709" fmla="*/ 5094507 h 5130710"/>
              <a:gd name="connsiteX3710" fmla="*/ 3333858 w 6842126"/>
              <a:gd name="connsiteY3710" fmla="*/ 5090615 h 5130710"/>
              <a:gd name="connsiteX3711" fmla="*/ 3328027 w 6842126"/>
              <a:gd name="connsiteY3711" fmla="*/ 5097706 h 5130710"/>
              <a:gd name="connsiteX3712" fmla="*/ 3322131 w 6842126"/>
              <a:gd name="connsiteY3712" fmla="*/ 5107052 h 5130710"/>
              <a:gd name="connsiteX3713" fmla="*/ 3316433 w 6842126"/>
              <a:gd name="connsiteY3713" fmla="*/ 5112148 h 5130710"/>
              <a:gd name="connsiteX3714" fmla="*/ 3331033 w 6842126"/>
              <a:gd name="connsiteY3714" fmla="*/ 5092439 h 5130710"/>
              <a:gd name="connsiteX3715" fmla="*/ 3435055 w 6842126"/>
              <a:gd name="connsiteY3715" fmla="*/ 4991382 h 5130710"/>
              <a:gd name="connsiteX3716" fmla="*/ 3472244 w 6842126"/>
              <a:gd name="connsiteY3716" fmla="*/ 4948566 h 5130710"/>
              <a:gd name="connsiteX3717" fmla="*/ 3466139 w 6842126"/>
              <a:gd name="connsiteY3717" fmla="*/ 4953556 h 5130710"/>
              <a:gd name="connsiteX3718" fmla="*/ 3380559 w 6842126"/>
              <a:gd name="connsiteY3718" fmla="*/ 5035756 h 5130710"/>
              <a:gd name="connsiteX3719" fmla="*/ 3348588 w 6842126"/>
              <a:gd name="connsiteY3719" fmla="*/ 5067016 h 5130710"/>
              <a:gd name="connsiteX3720" fmla="*/ 3364742 w 6842126"/>
              <a:gd name="connsiteY3720" fmla="*/ 5046338 h 5130710"/>
              <a:gd name="connsiteX3721" fmla="*/ 3457780 w 6842126"/>
              <a:gd name="connsiteY3721" fmla="*/ 4951732 h 5130710"/>
              <a:gd name="connsiteX3722" fmla="*/ 3492501 w 6842126"/>
              <a:gd name="connsiteY3722" fmla="*/ 4912532 h 5130710"/>
              <a:gd name="connsiteX3723" fmla="*/ 3466761 w 6842126"/>
              <a:gd name="connsiteY3723" fmla="*/ 4939136 h 5130710"/>
              <a:gd name="connsiteX3724" fmla="*/ 3438457 w 6842126"/>
              <a:gd name="connsiteY3724" fmla="*/ 4964022 h 5130710"/>
              <a:gd name="connsiteX3725" fmla="*/ 3483832 w 6842126"/>
              <a:gd name="connsiteY3725" fmla="*/ 4915811 h 5130710"/>
              <a:gd name="connsiteX3726" fmla="*/ 3494799 w 6842126"/>
              <a:gd name="connsiteY3726" fmla="*/ 4897475 h 5130710"/>
              <a:gd name="connsiteX3727" fmla="*/ 3502071 w 6842126"/>
              <a:gd name="connsiteY3727" fmla="*/ 4888839 h 5130710"/>
              <a:gd name="connsiteX3728" fmla="*/ 3502416 w 6842126"/>
              <a:gd name="connsiteY3728" fmla="*/ 4888617 h 5130710"/>
              <a:gd name="connsiteX3729" fmla="*/ 3503726 w 6842126"/>
              <a:gd name="connsiteY3729" fmla="*/ 4886872 h 5130710"/>
              <a:gd name="connsiteX3730" fmla="*/ 3519310 w 6842126"/>
              <a:gd name="connsiteY3730" fmla="*/ 4868366 h 5130710"/>
              <a:gd name="connsiteX3731" fmla="*/ 3544602 w 6842126"/>
              <a:gd name="connsiteY3731" fmla="*/ 4840687 h 5130710"/>
              <a:gd name="connsiteX3732" fmla="*/ 3550862 w 6842126"/>
              <a:gd name="connsiteY3732" fmla="*/ 4831037 h 5130710"/>
              <a:gd name="connsiteX3733" fmla="*/ 3535933 w 6842126"/>
              <a:gd name="connsiteY3733" fmla="*/ 4843965 h 5130710"/>
              <a:gd name="connsiteX3734" fmla="*/ 3523067 w 6842126"/>
              <a:gd name="connsiteY3734" fmla="*/ 4857524 h 5130710"/>
              <a:gd name="connsiteX3735" fmla="*/ 3511188 w 6842126"/>
              <a:gd name="connsiteY3735" fmla="*/ 4876950 h 5130710"/>
              <a:gd name="connsiteX3736" fmla="*/ 3503726 w 6842126"/>
              <a:gd name="connsiteY3736" fmla="*/ 4886872 h 5130710"/>
              <a:gd name="connsiteX3737" fmla="*/ 3502071 w 6842126"/>
              <a:gd name="connsiteY3737" fmla="*/ 4888839 h 5130710"/>
              <a:gd name="connsiteX3738" fmla="*/ 3495659 w 6842126"/>
              <a:gd name="connsiteY3738" fmla="*/ 4892987 h 5130710"/>
              <a:gd name="connsiteX3739" fmla="*/ 3499222 w 6842126"/>
              <a:gd name="connsiteY3739" fmla="*/ 4882654 h 5130710"/>
              <a:gd name="connsiteX3740" fmla="*/ 3479339 w 6842126"/>
              <a:gd name="connsiteY3740" fmla="*/ 4903610 h 5130710"/>
              <a:gd name="connsiteX3741" fmla="*/ 3422498 w 6842126"/>
              <a:gd name="connsiteY3741" fmla="*/ 4958168 h 5130710"/>
              <a:gd name="connsiteX3742" fmla="*/ 3468718 w 6842126"/>
              <a:gd name="connsiteY3742" fmla="*/ 4908487 h 5130710"/>
              <a:gd name="connsiteX3743" fmla="*/ 3508962 w 6842126"/>
              <a:gd name="connsiteY3743" fmla="*/ 4864576 h 5130710"/>
              <a:gd name="connsiteX3744" fmla="*/ 3514529 w 6842126"/>
              <a:gd name="connsiteY3744" fmla="*/ 4854679 h 5130710"/>
              <a:gd name="connsiteX3745" fmla="*/ 3522319 w 6842126"/>
              <a:gd name="connsiteY3745" fmla="*/ 4841504 h 5130710"/>
              <a:gd name="connsiteX3746" fmla="*/ 3519542 w 6842126"/>
              <a:gd name="connsiteY3746" fmla="*/ 4842878 h 5130710"/>
              <a:gd name="connsiteX3747" fmla="*/ 3408066 w 6842126"/>
              <a:gd name="connsiteY3747" fmla="*/ 4956339 h 5130710"/>
              <a:gd name="connsiteX3748" fmla="*/ 3395999 w 6842126"/>
              <a:gd name="connsiteY3748" fmla="*/ 4965976 h 5130710"/>
              <a:gd name="connsiteX3749" fmla="*/ 3384085 w 6842126"/>
              <a:gd name="connsiteY3749" fmla="*/ 4982855 h 5130710"/>
              <a:gd name="connsiteX3750" fmla="*/ 3386722 w 6842126"/>
              <a:gd name="connsiteY3750" fmla="*/ 4969014 h 5130710"/>
              <a:gd name="connsiteX3751" fmla="*/ 3398491 w 6842126"/>
              <a:gd name="connsiteY3751" fmla="*/ 4945607 h 5130710"/>
              <a:gd name="connsiteX3752" fmla="*/ 3387981 w 6842126"/>
              <a:gd name="connsiteY3752" fmla="*/ 4956586 h 5130710"/>
              <a:gd name="connsiteX3753" fmla="*/ 3394306 w 6842126"/>
              <a:gd name="connsiteY3753" fmla="*/ 4941419 h 5130710"/>
              <a:gd name="connsiteX3754" fmla="*/ 3377026 w 6842126"/>
              <a:gd name="connsiteY3754" fmla="*/ 4958991 h 5130710"/>
              <a:gd name="connsiteX3755" fmla="*/ 3365306 w 6842126"/>
              <a:gd name="connsiteY3755" fmla="*/ 4979510 h 5130710"/>
              <a:gd name="connsiteX3756" fmla="*/ 3353752 w 6842126"/>
              <a:gd name="connsiteY3756" fmla="*/ 4991060 h 5130710"/>
              <a:gd name="connsiteX3757" fmla="*/ 3352364 w 6842126"/>
              <a:gd name="connsiteY3757" fmla="*/ 4992457 h 5130710"/>
              <a:gd name="connsiteX3758" fmla="*/ 3356561 w 6842126"/>
              <a:gd name="connsiteY3758" fmla="*/ 4983964 h 5130710"/>
              <a:gd name="connsiteX3759" fmla="*/ 3374334 w 6842126"/>
              <a:gd name="connsiteY3759" fmla="*/ 4951054 h 5130710"/>
              <a:gd name="connsiteX3760" fmla="*/ 3397329 w 6842126"/>
              <a:gd name="connsiteY3760" fmla="*/ 4914154 h 5130710"/>
              <a:gd name="connsiteX3761" fmla="*/ 3412809 w 6842126"/>
              <a:gd name="connsiteY3761" fmla="*/ 4887043 h 5130710"/>
              <a:gd name="connsiteX3762" fmla="*/ 3402948 w 6842126"/>
              <a:gd name="connsiteY3762" fmla="*/ 4894189 h 5130710"/>
              <a:gd name="connsiteX3763" fmla="*/ 3401491 w 6842126"/>
              <a:gd name="connsiteY3763" fmla="*/ 4896336 h 5130710"/>
              <a:gd name="connsiteX3764" fmla="*/ 3379165 w 6842126"/>
              <a:gd name="connsiteY3764" fmla="*/ 4930708 h 5130710"/>
              <a:gd name="connsiteX3765" fmla="*/ 3367220 w 6842126"/>
              <a:gd name="connsiteY3765" fmla="*/ 4940283 h 5130710"/>
              <a:gd name="connsiteX3766" fmla="*/ 3361303 w 6842126"/>
              <a:gd name="connsiteY3766" fmla="*/ 4955123 h 5130710"/>
              <a:gd name="connsiteX3767" fmla="*/ 3349083 w 6842126"/>
              <a:gd name="connsiteY3767" fmla="*/ 4964918 h 5130710"/>
              <a:gd name="connsiteX3768" fmla="*/ 3330076 w 6842126"/>
              <a:gd name="connsiteY3768" fmla="*/ 4999818 h 5130710"/>
              <a:gd name="connsiteX3769" fmla="*/ 3324223 w 6842126"/>
              <a:gd name="connsiteY3769" fmla="*/ 5005075 h 5130710"/>
              <a:gd name="connsiteX3770" fmla="*/ 3325054 w 6842126"/>
              <a:gd name="connsiteY3770" fmla="*/ 5001557 h 5130710"/>
              <a:gd name="connsiteX3771" fmla="*/ 3315609 w 6842126"/>
              <a:gd name="connsiteY3771" fmla="*/ 5018616 h 5130710"/>
              <a:gd name="connsiteX3772" fmla="*/ 3308223 w 6842126"/>
              <a:gd name="connsiteY3772" fmla="*/ 5027768 h 5130710"/>
              <a:gd name="connsiteX3773" fmla="*/ 3316333 w 6842126"/>
              <a:gd name="connsiteY3773" fmla="*/ 5004872 h 5130710"/>
              <a:gd name="connsiteX3774" fmla="*/ 3330843 w 6842126"/>
              <a:gd name="connsiteY3774" fmla="*/ 4979567 h 5130710"/>
              <a:gd name="connsiteX3775" fmla="*/ 3347389 w 6842126"/>
              <a:gd name="connsiteY3775" fmla="*/ 4948316 h 5130710"/>
              <a:gd name="connsiteX3776" fmla="*/ 3347598 w 6842126"/>
              <a:gd name="connsiteY3776" fmla="*/ 4942730 h 5130710"/>
              <a:gd name="connsiteX3777" fmla="*/ 3353534 w 6842126"/>
              <a:gd name="connsiteY3777" fmla="*/ 4928640 h 5130710"/>
              <a:gd name="connsiteX3778" fmla="*/ 3356477 w 6842126"/>
              <a:gd name="connsiteY3778" fmla="*/ 4924036 h 5130710"/>
              <a:gd name="connsiteX3779" fmla="*/ 3355238 w 6842126"/>
              <a:gd name="connsiteY3779" fmla="*/ 4925547 h 5130710"/>
              <a:gd name="connsiteX3780" fmla="*/ 3351870 w 6842126"/>
              <a:gd name="connsiteY3780" fmla="*/ 4930623 h 5130710"/>
              <a:gd name="connsiteX3781" fmla="*/ 3333638 w 6842126"/>
              <a:gd name="connsiteY3781" fmla="*/ 4960828 h 5130710"/>
              <a:gd name="connsiteX3782" fmla="*/ 3325850 w 6842126"/>
              <a:gd name="connsiteY3782" fmla="*/ 4970259 h 5130710"/>
              <a:gd name="connsiteX3783" fmla="*/ 3324976 w 6842126"/>
              <a:gd name="connsiteY3783" fmla="*/ 4971233 h 5130710"/>
              <a:gd name="connsiteX3784" fmla="*/ 3315863 w 6842126"/>
              <a:gd name="connsiteY3784" fmla="*/ 4985067 h 5130710"/>
              <a:gd name="connsiteX3785" fmla="*/ 3307777 w 6842126"/>
              <a:gd name="connsiteY3785" fmla="*/ 4996556 h 5130710"/>
              <a:gd name="connsiteX3786" fmla="*/ 3307764 w 6842126"/>
              <a:gd name="connsiteY3786" fmla="*/ 4996582 h 5130710"/>
              <a:gd name="connsiteX3787" fmla="*/ 3307749 w 6842126"/>
              <a:gd name="connsiteY3787" fmla="*/ 4996598 h 5130710"/>
              <a:gd name="connsiteX3788" fmla="*/ 3279040 w 6842126"/>
              <a:gd name="connsiteY3788" fmla="*/ 5037384 h 5130710"/>
              <a:gd name="connsiteX3789" fmla="*/ 3249259 w 6842126"/>
              <a:gd name="connsiteY3789" fmla="*/ 5079206 h 5130710"/>
              <a:gd name="connsiteX3790" fmla="*/ 3247759 w 6842126"/>
              <a:gd name="connsiteY3790" fmla="*/ 5069506 h 5130710"/>
              <a:gd name="connsiteX3791" fmla="*/ 3243152 w 6842126"/>
              <a:gd name="connsiteY3791" fmla="*/ 5077693 h 5130710"/>
              <a:gd name="connsiteX3792" fmla="*/ 3240641 w 6842126"/>
              <a:gd name="connsiteY3792" fmla="*/ 5079065 h 5130710"/>
              <a:gd name="connsiteX3793" fmla="*/ 3233810 w 6842126"/>
              <a:gd name="connsiteY3793" fmla="*/ 5083659 h 5130710"/>
              <a:gd name="connsiteX3794" fmla="*/ 3237343 w 6842126"/>
              <a:gd name="connsiteY3794" fmla="*/ 5076881 h 5130710"/>
              <a:gd name="connsiteX3795" fmla="*/ 3290481 w 6842126"/>
              <a:gd name="connsiteY3795" fmla="*/ 4975232 h 5130710"/>
              <a:gd name="connsiteX3796" fmla="*/ 3298749 w 6842126"/>
              <a:gd name="connsiteY3796" fmla="*/ 4959770 h 5130710"/>
              <a:gd name="connsiteX3797" fmla="*/ 3308458 w 6842126"/>
              <a:gd name="connsiteY3797" fmla="*/ 4941268 h 5130710"/>
              <a:gd name="connsiteX3798" fmla="*/ 3318543 w 6842126"/>
              <a:gd name="connsiteY3798" fmla="*/ 4917333 h 5130710"/>
              <a:gd name="connsiteX3799" fmla="*/ 3323550 w 6842126"/>
              <a:gd name="connsiteY3799" fmla="*/ 4906965 h 5130710"/>
              <a:gd name="connsiteX3800" fmla="*/ 3319362 w 6842126"/>
              <a:gd name="connsiteY3800" fmla="*/ 4911980 h 5130710"/>
              <a:gd name="connsiteX3801" fmla="*/ 3333326 w 6842126"/>
              <a:gd name="connsiteY3801" fmla="*/ 4885092 h 5130710"/>
              <a:gd name="connsiteX3802" fmla="*/ 3330115 w 6842126"/>
              <a:gd name="connsiteY3802" fmla="*/ 4868005 h 5130710"/>
              <a:gd name="connsiteX3803" fmla="*/ 3294346 w 6842126"/>
              <a:gd name="connsiteY3803" fmla="*/ 4929625 h 5130710"/>
              <a:gd name="connsiteX3804" fmla="*/ 3265352 w 6842126"/>
              <a:gd name="connsiteY3804" fmla="*/ 4969339 h 5130710"/>
              <a:gd name="connsiteX3805" fmla="*/ 3255368 w 6842126"/>
              <a:gd name="connsiteY3805" fmla="*/ 4974157 h 5130710"/>
              <a:gd name="connsiteX3806" fmla="*/ 3228837 w 6842126"/>
              <a:gd name="connsiteY3806" fmla="*/ 5021464 h 5130710"/>
              <a:gd name="connsiteX3807" fmla="*/ 3231662 w 6842126"/>
              <a:gd name="connsiteY3807" fmla="*/ 5006445 h 5130710"/>
              <a:gd name="connsiteX3808" fmla="*/ 3232268 w 6842126"/>
              <a:gd name="connsiteY3808" fmla="*/ 5007657 h 5130710"/>
              <a:gd name="connsiteX3809" fmla="*/ 3231373 w 6842126"/>
              <a:gd name="connsiteY3809" fmla="*/ 5009866 h 5130710"/>
              <a:gd name="connsiteX3810" fmla="*/ 3232657 w 6842126"/>
              <a:gd name="connsiteY3810" fmla="*/ 5008435 h 5130710"/>
              <a:gd name="connsiteX3811" fmla="*/ 3232268 w 6842126"/>
              <a:gd name="connsiteY3811" fmla="*/ 5007657 h 5130710"/>
              <a:gd name="connsiteX3812" fmla="*/ 3233916 w 6842126"/>
              <a:gd name="connsiteY3812" fmla="*/ 5003596 h 5130710"/>
              <a:gd name="connsiteX3813" fmla="*/ 3235686 w 6842126"/>
              <a:gd name="connsiteY3813" fmla="*/ 5001361 h 5130710"/>
              <a:gd name="connsiteX3814" fmla="*/ 3236999 w 6842126"/>
              <a:gd name="connsiteY3814" fmla="*/ 4998446 h 5130710"/>
              <a:gd name="connsiteX3815" fmla="*/ 3234875 w 6842126"/>
              <a:gd name="connsiteY3815" fmla="*/ 4986865 h 5130710"/>
              <a:gd name="connsiteX3816" fmla="*/ 3246790 w 6842126"/>
              <a:gd name="connsiteY3816" fmla="*/ 4963099 h 5130710"/>
              <a:gd name="connsiteX3817" fmla="*/ 3255013 w 6842126"/>
              <a:gd name="connsiteY3817" fmla="*/ 4948999 h 5130710"/>
              <a:gd name="connsiteX3818" fmla="*/ 3246934 w 6842126"/>
              <a:gd name="connsiteY3818" fmla="*/ 4952236 h 5130710"/>
              <a:gd name="connsiteX3819" fmla="*/ 3236933 w 6842126"/>
              <a:gd name="connsiteY3819" fmla="*/ 4956227 h 5130710"/>
              <a:gd name="connsiteX3820" fmla="*/ 3235690 w 6842126"/>
              <a:gd name="connsiteY3820" fmla="*/ 4957157 h 5130710"/>
              <a:gd name="connsiteX3821" fmla="*/ 3210909 w 6842126"/>
              <a:gd name="connsiteY3821" fmla="*/ 4998173 h 5130710"/>
              <a:gd name="connsiteX3822" fmla="*/ 3173897 w 6842126"/>
              <a:gd name="connsiteY3822" fmla="*/ 5067048 h 5130710"/>
              <a:gd name="connsiteX3823" fmla="*/ 3169457 w 6842126"/>
              <a:gd name="connsiteY3823" fmla="*/ 5070316 h 5130710"/>
              <a:gd name="connsiteX3824" fmla="*/ 3159530 w 6842126"/>
              <a:gd name="connsiteY3824" fmla="*/ 5078585 h 5130710"/>
              <a:gd name="connsiteX3825" fmla="*/ 3169728 w 6842126"/>
              <a:gd name="connsiteY3825" fmla="*/ 5056095 h 5130710"/>
              <a:gd name="connsiteX3826" fmla="*/ 3156777 w 6842126"/>
              <a:gd name="connsiteY3826" fmla="*/ 5076119 h 5130710"/>
              <a:gd name="connsiteX3827" fmla="*/ 3152659 w 6842126"/>
              <a:gd name="connsiteY3827" fmla="*/ 5072065 h 5130710"/>
              <a:gd name="connsiteX3828" fmla="*/ 3146715 w 6842126"/>
              <a:gd name="connsiteY3828" fmla="*/ 5077821 h 5130710"/>
              <a:gd name="connsiteX3829" fmla="*/ 3156900 w 6842126"/>
              <a:gd name="connsiteY3829" fmla="*/ 5056972 h 5130710"/>
              <a:gd name="connsiteX3830" fmla="*/ 3161046 w 6842126"/>
              <a:gd name="connsiteY3830" fmla="*/ 5051048 h 5130710"/>
              <a:gd name="connsiteX3831" fmla="*/ 3163657 w 6842126"/>
              <a:gd name="connsiteY3831" fmla="*/ 5048738 h 5130710"/>
              <a:gd name="connsiteX3832" fmla="*/ 3161289 w 6842126"/>
              <a:gd name="connsiteY3832" fmla="*/ 5047989 h 5130710"/>
              <a:gd name="connsiteX3833" fmla="*/ 3174918 w 6842126"/>
              <a:gd name="connsiteY3833" fmla="*/ 5020096 h 5130710"/>
              <a:gd name="connsiteX3834" fmla="*/ 3181264 w 6842126"/>
              <a:gd name="connsiteY3834" fmla="*/ 5013305 h 5130710"/>
              <a:gd name="connsiteX3835" fmla="*/ 3182721 w 6842126"/>
              <a:gd name="connsiteY3835" fmla="*/ 5011868 h 5130710"/>
              <a:gd name="connsiteX3836" fmla="*/ 3171160 w 6842126"/>
              <a:gd name="connsiteY3836" fmla="*/ 5013243 h 5130710"/>
              <a:gd name="connsiteX3837" fmla="*/ 3169219 w 6842126"/>
              <a:gd name="connsiteY3837" fmla="*/ 5013606 h 5130710"/>
              <a:gd name="connsiteX3838" fmla="*/ 3169437 w 6842126"/>
              <a:gd name="connsiteY3838" fmla="*/ 5011533 h 5130710"/>
              <a:gd name="connsiteX3839" fmla="*/ 3172401 w 6842126"/>
              <a:gd name="connsiteY3839" fmla="*/ 4978619 h 5130710"/>
              <a:gd name="connsiteX3840" fmla="*/ 3172654 w 6842126"/>
              <a:gd name="connsiteY3840" fmla="*/ 4972102 h 5130710"/>
              <a:gd name="connsiteX3841" fmla="*/ 3185293 w 6842126"/>
              <a:gd name="connsiteY3841" fmla="*/ 4952657 h 5130710"/>
              <a:gd name="connsiteX3842" fmla="*/ 3196563 w 6842126"/>
              <a:gd name="connsiteY3842" fmla="*/ 4928903 h 5130710"/>
              <a:gd name="connsiteX3843" fmla="*/ 3183822 w 6842126"/>
              <a:gd name="connsiteY3843" fmla="*/ 4941351 h 5130710"/>
              <a:gd name="connsiteX3844" fmla="*/ 3194731 w 6842126"/>
              <a:gd name="connsiteY3844" fmla="*/ 4926197 h 5130710"/>
              <a:gd name="connsiteX3845" fmla="*/ 3196362 w 6842126"/>
              <a:gd name="connsiteY3845" fmla="*/ 4923934 h 5130710"/>
              <a:gd name="connsiteX3846" fmla="*/ 3213215 w 6842126"/>
              <a:gd name="connsiteY3846" fmla="*/ 4900706 h 5130710"/>
              <a:gd name="connsiteX3847" fmla="*/ 3220586 w 6842126"/>
              <a:gd name="connsiteY3847" fmla="*/ 4888385 h 5130710"/>
              <a:gd name="connsiteX3848" fmla="*/ 3225675 w 6842126"/>
              <a:gd name="connsiteY3848" fmla="*/ 4869368 h 5130710"/>
              <a:gd name="connsiteX3849" fmla="*/ 3218733 w 6842126"/>
              <a:gd name="connsiteY3849" fmla="*/ 4874933 h 5130710"/>
              <a:gd name="connsiteX3850" fmla="*/ 3236072 w 6842126"/>
              <a:gd name="connsiteY3850" fmla="*/ 4841373 h 5130710"/>
              <a:gd name="connsiteX3851" fmla="*/ 3256456 w 6842126"/>
              <a:gd name="connsiteY3851" fmla="*/ 4808558 h 5130710"/>
              <a:gd name="connsiteX3852" fmla="*/ 3254999 w 6842126"/>
              <a:gd name="connsiteY3852" fmla="*/ 4805872 h 5130710"/>
              <a:gd name="connsiteX3853" fmla="*/ 3253990 w 6842126"/>
              <a:gd name="connsiteY3853" fmla="*/ 4801584 h 5130710"/>
              <a:gd name="connsiteX3854" fmla="*/ 3246572 w 6842126"/>
              <a:gd name="connsiteY3854" fmla="*/ 4809754 h 5130710"/>
              <a:gd name="connsiteX3855" fmla="*/ 3223306 w 6842126"/>
              <a:gd name="connsiteY3855" fmla="*/ 4831127 h 5130710"/>
              <a:gd name="connsiteX3856" fmla="*/ 3214979 w 6842126"/>
              <a:gd name="connsiteY3856" fmla="*/ 4840613 h 5130710"/>
              <a:gd name="connsiteX3857" fmla="*/ 3197069 w 6842126"/>
              <a:gd name="connsiteY3857" fmla="*/ 4865929 h 5130710"/>
              <a:gd name="connsiteX3858" fmla="*/ 3177230 w 6842126"/>
              <a:gd name="connsiteY3858" fmla="*/ 4893610 h 5130710"/>
              <a:gd name="connsiteX3859" fmla="*/ 3172934 w 6842126"/>
              <a:gd name="connsiteY3859" fmla="*/ 4900570 h 5130710"/>
              <a:gd name="connsiteX3860" fmla="*/ 3167614 w 6842126"/>
              <a:gd name="connsiteY3860" fmla="*/ 4909970 h 5130710"/>
              <a:gd name="connsiteX3861" fmla="*/ 3165247 w 6842126"/>
              <a:gd name="connsiteY3861" fmla="*/ 4916681 h 5130710"/>
              <a:gd name="connsiteX3862" fmla="*/ 3162392 w 6842126"/>
              <a:gd name="connsiteY3862" fmla="*/ 4919417 h 5130710"/>
              <a:gd name="connsiteX3863" fmla="*/ 3162369 w 6842126"/>
              <a:gd name="connsiteY3863" fmla="*/ 4919236 h 5130710"/>
              <a:gd name="connsiteX3864" fmla="*/ 3161855 w 6842126"/>
              <a:gd name="connsiteY3864" fmla="*/ 4920144 h 5130710"/>
              <a:gd name="connsiteX3865" fmla="*/ 3152106 w 6842126"/>
              <a:gd name="connsiteY3865" fmla="*/ 4930913 h 5130710"/>
              <a:gd name="connsiteX3866" fmla="*/ 3152452 w 6842126"/>
              <a:gd name="connsiteY3866" fmla="*/ 4927840 h 5130710"/>
              <a:gd name="connsiteX3867" fmla="*/ 3165168 w 6842126"/>
              <a:gd name="connsiteY3867" fmla="*/ 4909209 h 5130710"/>
              <a:gd name="connsiteX3868" fmla="*/ 3162457 w 6842126"/>
              <a:gd name="connsiteY3868" fmla="*/ 4904143 h 5130710"/>
              <a:gd name="connsiteX3869" fmla="*/ 3162007 w 6842126"/>
              <a:gd name="connsiteY3869" fmla="*/ 4901592 h 5130710"/>
              <a:gd name="connsiteX3870" fmla="*/ 3167697 w 6842126"/>
              <a:gd name="connsiteY3870" fmla="*/ 4890845 h 5130710"/>
              <a:gd name="connsiteX3871" fmla="*/ 3172758 w 6842126"/>
              <a:gd name="connsiteY3871" fmla="*/ 4886686 h 5130710"/>
              <a:gd name="connsiteX3872" fmla="*/ 3165346 w 6842126"/>
              <a:gd name="connsiteY3872" fmla="*/ 4887114 h 5130710"/>
              <a:gd name="connsiteX3873" fmla="*/ 3170251 w 6842126"/>
              <a:gd name="connsiteY3873" fmla="*/ 4879692 h 5130710"/>
              <a:gd name="connsiteX3874" fmla="*/ 3214857 w 6842126"/>
              <a:gd name="connsiteY3874" fmla="*/ 4816615 h 5130710"/>
              <a:gd name="connsiteX3875" fmla="*/ 3155500 w 6842126"/>
              <a:gd name="connsiteY3875" fmla="*/ 4868165 h 5130710"/>
              <a:gd name="connsiteX3876" fmla="*/ 3118730 w 6842126"/>
              <a:gd name="connsiteY3876" fmla="*/ 4917408 h 5130710"/>
              <a:gd name="connsiteX3877" fmla="*/ 3091784 w 6842126"/>
              <a:gd name="connsiteY3877" fmla="*/ 4946088 h 5130710"/>
              <a:gd name="connsiteX3878" fmla="*/ 3090352 w 6842126"/>
              <a:gd name="connsiteY3878" fmla="*/ 4945615 h 5130710"/>
              <a:gd name="connsiteX3879" fmla="*/ 3082288 w 6842126"/>
              <a:gd name="connsiteY3879" fmla="*/ 4954476 h 5130710"/>
              <a:gd name="connsiteX3880" fmla="*/ 3078055 w 6842126"/>
              <a:gd name="connsiteY3880" fmla="*/ 4960908 h 5130710"/>
              <a:gd name="connsiteX3881" fmla="*/ 3056258 w 6842126"/>
              <a:gd name="connsiteY3881" fmla="*/ 4984462 h 5130710"/>
              <a:gd name="connsiteX3882" fmla="*/ 3055620 w 6842126"/>
              <a:gd name="connsiteY3882" fmla="*/ 4974527 h 5130710"/>
              <a:gd name="connsiteX3883" fmla="*/ 3064900 w 6842126"/>
              <a:gd name="connsiteY3883" fmla="*/ 4950868 h 5130710"/>
              <a:gd name="connsiteX3884" fmla="*/ 3070495 w 6842126"/>
              <a:gd name="connsiteY3884" fmla="*/ 4943711 h 5130710"/>
              <a:gd name="connsiteX3885" fmla="*/ 3120296 w 6842126"/>
              <a:gd name="connsiteY3885" fmla="*/ 4868173 h 5130710"/>
              <a:gd name="connsiteX3886" fmla="*/ 3121012 w 6842126"/>
              <a:gd name="connsiteY3886" fmla="*/ 4843896 h 5130710"/>
              <a:gd name="connsiteX3887" fmla="*/ 3180915 w 6842126"/>
              <a:gd name="connsiteY3887" fmla="*/ 4774852 h 5130710"/>
              <a:gd name="connsiteX3888" fmla="*/ 3172416 w 6842126"/>
              <a:gd name="connsiteY3888" fmla="*/ 4771264 h 5130710"/>
              <a:gd name="connsiteX3889" fmla="*/ 3166410 w 6842126"/>
              <a:gd name="connsiteY3889" fmla="*/ 4764752 h 5130710"/>
              <a:gd name="connsiteX3890" fmla="*/ 3163620 w 6842126"/>
              <a:gd name="connsiteY3890" fmla="*/ 4767670 h 5130710"/>
              <a:gd name="connsiteX3891" fmla="*/ 3163384 w 6842126"/>
              <a:gd name="connsiteY3891" fmla="*/ 4764266 h 5130710"/>
              <a:gd name="connsiteX3892" fmla="*/ 3163895 w 6842126"/>
              <a:gd name="connsiteY3892" fmla="*/ 4762555 h 5130710"/>
              <a:gd name="connsiteX3893" fmla="*/ 3164138 w 6842126"/>
              <a:gd name="connsiteY3893" fmla="*/ 4762289 h 5130710"/>
              <a:gd name="connsiteX3894" fmla="*/ 3163578 w 6842126"/>
              <a:gd name="connsiteY3894" fmla="*/ 4761682 h 5130710"/>
              <a:gd name="connsiteX3895" fmla="*/ 3163501 w 6842126"/>
              <a:gd name="connsiteY3895" fmla="*/ 4760433 h 5130710"/>
              <a:gd name="connsiteX3896" fmla="*/ 3184123 w 6842126"/>
              <a:gd name="connsiteY3896" fmla="*/ 4729473 h 5130710"/>
              <a:gd name="connsiteX3897" fmla="*/ 3168938 w 6842126"/>
              <a:gd name="connsiteY3897" fmla="*/ 4742289 h 5130710"/>
              <a:gd name="connsiteX3898" fmla="*/ 3171415 w 6842126"/>
              <a:gd name="connsiteY3898" fmla="*/ 4739200 h 5130710"/>
              <a:gd name="connsiteX3899" fmla="*/ 3136336 w 6842126"/>
              <a:gd name="connsiteY3899" fmla="*/ 4773329 h 5130710"/>
              <a:gd name="connsiteX3900" fmla="*/ 3090309 w 6842126"/>
              <a:gd name="connsiteY3900" fmla="*/ 4816229 h 5130710"/>
              <a:gd name="connsiteX3901" fmla="*/ 3142041 w 6842126"/>
              <a:gd name="connsiteY3901" fmla="*/ 4763697 h 5130710"/>
              <a:gd name="connsiteX3902" fmla="*/ 3158803 w 6842126"/>
              <a:gd name="connsiteY3902" fmla="*/ 4745473 h 5130710"/>
              <a:gd name="connsiteX3903" fmla="*/ 3155476 w 6842126"/>
              <a:gd name="connsiteY3903" fmla="*/ 4745023 h 5130710"/>
              <a:gd name="connsiteX3904" fmla="*/ 3154585 w 6842126"/>
              <a:gd name="connsiteY3904" fmla="*/ 4745553 h 5130710"/>
              <a:gd name="connsiteX3905" fmla="*/ 3149097 w 6842126"/>
              <a:gd name="connsiteY3905" fmla="*/ 4751082 h 5130710"/>
              <a:gd name="connsiteX3906" fmla="*/ 3150774 w 6842126"/>
              <a:gd name="connsiteY3906" fmla="*/ 4748214 h 5130710"/>
              <a:gd name="connsiteX3907" fmla="*/ 3151151 w 6842126"/>
              <a:gd name="connsiteY3907" fmla="*/ 4747594 h 5130710"/>
              <a:gd name="connsiteX3908" fmla="*/ 3149572 w 6842126"/>
              <a:gd name="connsiteY3908" fmla="*/ 4748531 h 5130710"/>
              <a:gd name="connsiteX3909" fmla="*/ 3139631 w 6842126"/>
              <a:gd name="connsiteY3909" fmla="*/ 4757320 h 5130710"/>
              <a:gd name="connsiteX3910" fmla="*/ 3020401 w 6842126"/>
              <a:gd name="connsiteY3910" fmla="*/ 4871414 h 5130710"/>
              <a:gd name="connsiteX3911" fmla="*/ 3127326 w 6842126"/>
              <a:gd name="connsiteY3911" fmla="*/ 4761972 h 5130710"/>
              <a:gd name="connsiteX3912" fmla="*/ 3133587 w 6842126"/>
              <a:gd name="connsiteY3912" fmla="*/ 4752322 h 5130710"/>
              <a:gd name="connsiteX3913" fmla="*/ 3126565 w 6842126"/>
              <a:gd name="connsiteY3913" fmla="*/ 4759961 h 5130710"/>
              <a:gd name="connsiteX3914" fmla="*/ 3065079 w 6842126"/>
              <a:gd name="connsiteY3914" fmla="*/ 4818289 h 5130710"/>
              <a:gd name="connsiteX3915" fmla="*/ 3024803 w 6842126"/>
              <a:gd name="connsiteY3915" fmla="*/ 4854785 h 5130710"/>
              <a:gd name="connsiteX3916" fmla="*/ 3028830 w 6842126"/>
              <a:gd name="connsiteY3916" fmla="*/ 4848111 h 5130710"/>
              <a:gd name="connsiteX3917" fmla="*/ 3028978 w 6842126"/>
              <a:gd name="connsiteY3917" fmla="*/ 4847801 h 5130710"/>
              <a:gd name="connsiteX3918" fmla="*/ 3030637 w 6842126"/>
              <a:gd name="connsiteY3918" fmla="*/ 4846072 h 5130710"/>
              <a:gd name="connsiteX3919" fmla="*/ 3057901 w 6842126"/>
              <a:gd name="connsiteY3919" fmla="*/ 4819279 h 5130710"/>
              <a:gd name="connsiteX3920" fmla="*/ 3036135 w 6842126"/>
              <a:gd name="connsiteY3920" fmla="*/ 4834408 h 5130710"/>
              <a:gd name="connsiteX3921" fmla="*/ 3034226 w 6842126"/>
              <a:gd name="connsiteY3921" fmla="*/ 4836362 h 5130710"/>
              <a:gd name="connsiteX3922" fmla="*/ 3033164 w 6842126"/>
              <a:gd name="connsiteY3922" fmla="*/ 4832473 h 5130710"/>
              <a:gd name="connsiteX3923" fmla="*/ 3027333 w 6842126"/>
              <a:gd name="connsiteY3923" fmla="*/ 4839563 h 5130710"/>
              <a:gd name="connsiteX3924" fmla="*/ 3021439 w 6842126"/>
              <a:gd name="connsiteY3924" fmla="*/ 4848911 h 5130710"/>
              <a:gd name="connsiteX3925" fmla="*/ 3015739 w 6842126"/>
              <a:gd name="connsiteY3925" fmla="*/ 4854006 h 5130710"/>
              <a:gd name="connsiteX3926" fmla="*/ 3030340 w 6842126"/>
              <a:gd name="connsiteY3926" fmla="*/ 4834297 h 5130710"/>
              <a:gd name="connsiteX3927" fmla="*/ 3134362 w 6842126"/>
              <a:gd name="connsiteY3927" fmla="*/ 4733238 h 5130710"/>
              <a:gd name="connsiteX3928" fmla="*/ 3148346 w 6842126"/>
              <a:gd name="connsiteY3928" fmla="*/ 4719763 h 5130710"/>
              <a:gd name="connsiteX3929" fmla="*/ 3153813 w 6842126"/>
              <a:gd name="connsiteY3929" fmla="*/ 4714379 h 5130710"/>
              <a:gd name="connsiteX3930" fmla="*/ 3153213 w 6842126"/>
              <a:gd name="connsiteY3930" fmla="*/ 4714441 h 5130710"/>
              <a:gd name="connsiteX3931" fmla="*/ 3147301 w 6842126"/>
              <a:gd name="connsiteY3931" fmla="*/ 4714789 h 5130710"/>
              <a:gd name="connsiteX3932" fmla="*/ 3145493 w 6842126"/>
              <a:gd name="connsiteY3932" fmla="*/ 4714333 h 5130710"/>
              <a:gd name="connsiteX3933" fmla="*/ 3121979 w 6842126"/>
              <a:gd name="connsiteY3933" fmla="*/ 4736627 h 5130710"/>
              <a:gd name="connsiteX3934" fmla="*/ 3103530 w 6842126"/>
              <a:gd name="connsiteY3934" fmla="*/ 4754584 h 5130710"/>
              <a:gd name="connsiteX3935" fmla="*/ 3096947 w 6842126"/>
              <a:gd name="connsiteY3935" fmla="*/ 4763623 h 5130710"/>
              <a:gd name="connsiteX3936" fmla="*/ 3090514 w 6842126"/>
              <a:gd name="connsiteY3936" fmla="*/ 4767251 h 5130710"/>
              <a:gd name="connsiteX3937" fmla="*/ 3079866 w 6842126"/>
              <a:gd name="connsiteY3937" fmla="*/ 4777614 h 5130710"/>
              <a:gd name="connsiteX3938" fmla="*/ 3047897 w 6842126"/>
              <a:gd name="connsiteY3938" fmla="*/ 4808872 h 5130710"/>
              <a:gd name="connsiteX3939" fmla="*/ 3053810 w 6842126"/>
              <a:gd name="connsiteY3939" fmla="*/ 4796620 h 5130710"/>
              <a:gd name="connsiteX3940" fmla="*/ 3055813 w 6842126"/>
              <a:gd name="connsiteY3940" fmla="*/ 4794905 h 5130710"/>
              <a:gd name="connsiteX3941" fmla="*/ 3057560 w 6842126"/>
              <a:gd name="connsiteY3941" fmla="*/ 4790728 h 5130710"/>
              <a:gd name="connsiteX3942" fmla="*/ 3070545 w 6842126"/>
              <a:gd name="connsiteY3942" fmla="*/ 4766301 h 5130710"/>
              <a:gd name="connsiteX3943" fmla="*/ 3083102 w 6842126"/>
              <a:gd name="connsiteY3943" fmla="*/ 4743506 h 5130710"/>
              <a:gd name="connsiteX3944" fmla="*/ 3084804 w 6842126"/>
              <a:gd name="connsiteY3944" fmla="*/ 4740119 h 5130710"/>
              <a:gd name="connsiteX3945" fmla="*/ 3095639 w 6842126"/>
              <a:gd name="connsiteY3945" fmla="*/ 4728928 h 5130710"/>
              <a:gd name="connsiteX3946" fmla="*/ 3097072 w 6842126"/>
              <a:gd name="connsiteY3946" fmla="*/ 4724133 h 5130710"/>
              <a:gd name="connsiteX3947" fmla="*/ 3090967 w 6842126"/>
              <a:gd name="connsiteY3947" fmla="*/ 4729080 h 5130710"/>
              <a:gd name="connsiteX3948" fmla="*/ 3095436 w 6842126"/>
              <a:gd name="connsiteY3948" fmla="*/ 4717049 h 5130710"/>
              <a:gd name="connsiteX3949" fmla="*/ 3084014 w 6842126"/>
              <a:gd name="connsiteY3949" fmla="*/ 4727473 h 5130710"/>
              <a:gd name="connsiteX3950" fmla="*/ 3037727 w 6842126"/>
              <a:gd name="connsiteY3950" fmla="*/ 4778622 h 5130710"/>
              <a:gd name="connsiteX3951" fmla="*/ 3056367 w 6842126"/>
              <a:gd name="connsiteY3951" fmla="*/ 4745477 h 5130710"/>
              <a:gd name="connsiteX3952" fmla="*/ 3057362 w 6842126"/>
              <a:gd name="connsiteY3952" fmla="*/ 4740001 h 5130710"/>
              <a:gd name="connsiteX3953" fmla="*/ 3026424 w 6842126"/>
              <a:gd name="connsiteY3953" fmla="*/ 4777354 h 5130710"/>
              <a:gd name="connsiteX3954" fmla="*/ 2968124 w 6842126"/>
              <a:gd name="connsiteY3954" fmla="*/ 4835920 h 5130710"/>
              <a:gd name="connsiteX3955" fmla="*/ 2996849 w 6842126"/>
              <a:gd name="connsiteY3955" fmla="*/ 4781289 h 5130710"/>
              <a:gd name="connsiteX3956" fmla="*/ 2924644 w 6842126"/>
              <a:gd name="connsiteY3956" fmla="*/ 4865299 h 5130710"/>
              <a:gd name="connsiteX3957" fmla="*/ 2914132 w 6842126"/>
              <a:gd name="connsiteY3957" fmla="*/ 4879975 h 5130710"/>
              <a:gd name="connsiteX3958" fmla="*/ 2922520 w 6842126"/>
              <a:gd name="connsiteY3958" fmla="*/ 4865391 h 5130710"/>
              <a:gd name="connsiteX3959" fmla="*/ 2894370 w 6842126"/>
              <a:gd name="connsiteY3959" fmla="*/ 4886178 h 5130710"/>
              <a:gd name="connsiteX3960" fmla="*/ 2889026 w 6842126"/>
              <a:gd name="connsiteY3960" fmla="*/ 4890825 h 5130710"/>
              <a:gd name="connsiteX3961" fmla="*/ 2836880 w 6842126"/>
              <a:gd name="connsiteY3961" fmla="*/ 4961439 h 5130710"/>
              <a:gd name="connsiteX3962" fmla="*/ 2864274 w 6842126"/>
              <a:gd name="connsiteY3962" fmla="*/ 4914615 h 5130710"/>
              <a:gd name="connsiteX3963" fmla="*/ 2868130 w 6842126"/>
              <a:gd name="connsiteY3963" fmla="*/ 4907623 h 5130710"/>
              <a:gd name="connsiteX3964" fmla="*/ 2858646 w 6842126"/>
              <a:gd name="connsiteY3964" fmla="*/ 4914259 h 5130710"/>
              <a:gd name="connsiteX3965" fmla="*/ 2848351 w 6842126"/>
              <a:gd name="connsiteY3965" fmla="*/ 4924968 h 5130710"/>
              <a:gd name="connsiteX3966" fmla="*/ 2884609 w 6842126"/>
              <a:gd name="connsiteY3966" fmla="*/ 4877046 h 5130710"/>
              <a:gd name="connsiteX3967" fmla="*/ 2881788 w 6842126"/>
              <a:gd name="connsiteY3967" fmla="*/ 4879252 h 5130710"/>
              <a:gd name="connsiteX3968" fmla="*/ 2794136 w 6842126"/>
              <a:gd name="connsiteY3968" fmla="*/ 4967082 h 5130710"/>
              <a:gd name="connsiteX3969" fmla="*/ 2930676 w 6842126"/>
              <a:gd name="connsiteY3969" fmla="*/ 4750120 h 5130710"/>
              <a:gd name="connsiteX3970" fmla="*/ 2930969 w 6842126"/>
              <a:gd name="connsiteY3970" fmla="*/ 4748303 h 5130710"/>
              <a:gd name="connsiteX3971" fmla="*/ 2931345 w 6842126"/>
              <a:gd name="connsiteY3971" fmla="*/ 4749054 h 5130710"/>
              <a:gd name="connsiteX3972" fmla="*/ 2932518 w 6842126"/>
              <a:gd name="connsiteY3972" fmla="*/ 4747193 h 5130710"/>
              <a:gd name="connsiteX3973" fmla="*/ 2933223 w 6842126"/>
              <a:gd name="connsiteY3973" fmla="*/ 4745454 h 5130710"/>
              <a:gd name="connsiteX3974" fmla="*/ 2934857 w 6842126"/>
              <a:gd name="connsiteY3974" fmla="*/ 4743389 h 5130710"/>
              <a:gd name="connsiteX3975" fmla="*/ 2934367 w 6842126"/>
              <a:gd name="connsiteY3975" fmla="*/ 4742338 h 5130710"/>
              <a:gd name="connsiteX3976" fmla="*/ 2933854 w 6842126"/>
              <a:gd name="connsiteY3976" fmla="*/ 4743897 h 5130710"/>
              <a:gd name="connsiteX3977" fmla="*/ 2933223 w 6842126"/>
              <a:gd name="connsiteY3977" fmla="*/ 4745454 h 5130710"/>
              <a:gd name="connsiteX3978" fmla="*/ 2930969 w 6842126"/>
              <a:gd name="connsiteY3978" fmla="*/ 4748303 h 5130710"/>
              <a:gd name="connsiteX3979" fmla="*/ 2934319 w 6842126"/>
              <a:gd name="connsiteY3979" fmla="*/ 4742236 h 5130710"/>
              <a:gd name="connsiteX3980" fmla="*/ 2928309 w 6842126"/>
              <a:gd name="connsiteY3980" fmla="*/ 4729306 h 5130710"/>
              <a:gd name="connsiteX3981" fmla="*/ 2956070 w 6842126"/>
              <a:gd name="connsiteY3981" fmla="*/ 4683612 h 5130710"/>
              <a:gd name="connsiteX3982" fmla="*/ 2958288 w 6842126"/>
              <a:gd name="connsiteY3982" fmla="*/ 4675904 h 5130710"/>
              <a:gd name="connsiteX3983" fmla="*/ 2958019 w 6842126"/>
              <a:gd name="connsiteY3983" fmla="*/ 4673479 h 5130710"/>
              <a:gd name="connsiteX3984" fmla="*/ 2960626 w 6842126"/>
              <a:gd name="connsiteY3984" fmla="*/ 4667778 h 5130710"/>
              <a:gd name="connsiteX3985" fmla="*/ 2963938 w 6842126"/>
              <a:gd name="connsiteY3985" fmla="*/ 4656273 h 5130710"/>
              <a:gd name="connsiteX3986" fmla="*/ 2954529 w 6842126"/>
              <a:gd name="connsiteY3986" fmla="*/ 4666689 h 5130710"/>
              <a:gd name="connsiteX3987" fmla="*/ 2910217 w 6842126"/>
              <a:gd name="connsiteY3987" fmla="*/ 4740031 h 5130710"/>
              <a:gd name="connsiteX3988" fmla="*/ 2873204 w 6842126"/>
              <a:gd name="connsiteY3988" fmla="*/ 4808905 h 5130710"/>
              <a:gd name="connsiteX3989" fmla="*/ 2868764 w 6842126"/>
              <a:gd name="connsiteY3989" fmla="*/ 4812174 h 5130710"/>
              <a:gd name="connsiteX3990" fmla="*/ 2858837 w 6842126"/>
              <a:gd name="connsiteY3990" fmla="*/ 4820442 h 5130710"/>
              <a:gd name="connsiteX3991" fmla="*/ 2869033 w 6842126"/>
              <a:gd name="connsiteY3991" fmla="*/ 4797953 h 5130710"/>
              <a:gd name="connsiteX3992" fmla="*/ 2856085 w 6842126"/>
              <a:gd name="connsiteY3992" fmla="*/ 4817975 h 5130710"/>
              <a:gd name="connsiteX3993" fmla="*/ 2851968 w 6842126"/>
              <a:gd name="connsiteY3993" fmla="*/ 4813923 h 5130710"/>
              <a:gd name="connsiteX3994" fmla="*/ 2846021 w 6842126"/>
              <a:gd name="connsiteY3994" fmla="*/ 4819680 h 5130710"/>
              <a:gd name="connsiteX3995" fmla="*/ 2856207 w 6842126"/>
              <a:gd name="connsiteY3995" fmla="*/ 4798831 h 5130710"/>
              <a:gd name="connsiteX3996" fmla="*/ 2860353 w 6842126"/>
              <a:gd name="connsiteY3996" fmla="*/ 4792904 h 5130710"/>
              <a:gd name="connsiteX3997" fmla="*/ 2862963 w 6842126"/>
              <a:gd name="connsiteY3997" fmla="*/ 4790593 h 5130710"/>
              <a:gd name="connsiteX3998" fmla="*/ 2860597 w 6842126"/>
              <a:gd name="connsiteY3998" fmla="*/ 4789847 h 5130710"/>
              <a:gd name="connsiteX3999" fmla="*/ 2874225 w 6842126"/>
              <a:gd name="connsiteY3999" fmla="*/ 4761954 h 5130710"/>
              <a:gd name="connsiteX4000" fmla="*/ 2880571 w 6842126"/>
              <a:gd name="connsiteY4000" fmla="*/ 4755162 h 5130710"/>
              <a:gd name="connsiteX4001" fmla="*/ 2895710 w 6842126"/>
              <a:gd name="connsiteY4001" fmla="*/ 4740254 h 5130710"/>
              <a:gd name="connsiteX4002" fmla="*/ 2911710 w 6842126"/>
              <a:gd name="connsiteY4002" fmla="*/ 4720017 h 5130710"/>
              <a:gd name="connsiteX4003" fmla="*/ 2879894 w 6842126"/>
              <a:gd name="connsiteY4003" fmla="*/ 4750834 h 5130710"/>
              <a:gd name="connsiteX4004" fmla="*/ 2879507 w 6842126"/>
              <a:gd name="connsiteY4004" fmla="*/ 4751141 h 5130710"/>
              <a:gd name="connsiteX4005" fmla="*/ 2883224 w 6842126"/>
              <a:gd name="connsiteY4005" fmla="*/ 4743535 h 5130710"/>
              <a:gd name="connsiteX4006" fmla="*/ 2918850 w 6842126"/>
              <a:gd name="connsiteY4006" fmla="*/ 4679773 h 5130710"/>
              <a:gd name="connsiteX4007" fmla="*/ 2931763 w 6842126"/>
              <a:gd name="connsiteY4007" fmla="*/ 4657963 h 5130710"/>
              <a:gd name="connsiteX4008" fmla="*/ 2927859 w 6842126"/>
              <a:gd name="connsiteY4008" fmla="*/ 4662347 h 5130710"/>
              <a:gd name="connsiteX4009" fmla="*/ 2872627 w 6842126"/>
              <a:gd name="connsiteY4009" fmla="*/ 4718777 h 5130710"/>
              <a:gd name="connsiteX4010" fmla="*/ 2880855 w 6842126"/>
              <a:gd name="connsiteY4010" fmla="*/ 4705992 h 5130710"/>
              <a:gd name="connsiteX4011" fmla="*/ 2917916 w 6842126"/>
              <a:gd name="connsiteY4011" fmla="*/ 4657735 h 5130710"/>
              <a:gd name="connsiteX4012" fmla="*/ 2837252 w 6842126"/>
              <a:gd name="connsiteY4012" fmla="*/ 4747936 h 5130710"/>
              <a:gd name="connsiteX4013" fmla="*/ 2802957 w 6842126"/>
              <a:gd name="connsiteY4013" fmla="*/ 4780151 h 5130710"/>
              <a:gd name="connsiteX4014" fmla="*/ 2795871 w 6842126"/>
              <a:gd name="connsiteY4014" fmla="*/ 4790591 h 5130710"/>
              <a:gd name="connsiteX4015" fmla="*/ 2795242 w 6842126"/>
              <a:gd name="connsiteY4015" fmla="*/ 4790468 h 5130710"/>
              <a:gd name="connsiteX4016" fmla="*/ 2794622 w 6842126"/>
              <a:gd name="connsiteY4016" fmla="*/ 4792427 h 5130710"/>
              <a:gd name="connsiteX4017" fmla="*/ 2795871 w 6842126"/>
              <a:gd name="connsiteY4017" fmla="*/ 4790591 h 5130710"/>
              <a:gd name="connsiteX4018" fmla="*/ 2798260 w 6842126"/>
              <a:gd name="connsiteY4018" fmla="*/ 4791051 h 5130710"/>
              <a:gd name="connsiteX4019" fmla="*/ 2773124 w 6842126"/>
              <a:gd name="connsiteY4019" fmla="*/ 4824327 h 5130710"/>
              <a:gd name="connsiteX4020" fmla="*/ 2781033 w 6842126"/>
              <a:gd name="connsiteY4020" fmla="*/ 4819038 h 5130710"/>
              <a:gd name="connsiteX4021" fmla="*/ 2789546 w 6842126"/>
              <a:gd name="connsiteY4021" fmla="*/ 4820421 h 5130710"/>
              <a:gd name="connsiteX4022" fmla="*/ 2814216 w 6842126"/>
              <a:gd name="connsiteY4022" fmla="*/ 4796908 h 5130710"/>
              <a:gd name="connsiteX4023" fmla="*/ 2853287 w 6842126"/>
              <a:gd name="connsiteY4023" fmla="*/ 4758071 h 5130710"/>
              <a:gd name="connsiteX4024" fmla="*/ 2886832 w 6842126"/>
              <a:gd name="connsiteY4024" fmla="*/ 4724054 h 5130710"/>
              <a:gd name="connsiteX4025" fmla="*/ 2879321 w 6842126"/>
              <a:gd name="connsiteY4025" fmla="*/ 4733332 h 5130710"/>
              <a:gd name="connsiteX4026" fmla="*/ 2835748 w 6842126"/>
              <a:gd name="connsiteY4026" fmla="*/ 4777219 h 5130710"/>
              <a:gd name="connsiteX4027" fmla="*/ 2747742 w 6842126"/>
              <a:gd name="connsiteY4027" fmla="*/ 4869923 h 5130710"/>
              <a:gd name="connsiteX4028" fmla="*/ 2699084 w 6842126"/>
              <a:gd name="connsiteY4028" fmla="*/ 4917267 h 5130710"/>
              <a:gd name="connsiteX4029" fmla="*/ 2653056 w 6842126"/>
              <a:gd name="connsiteY4029" fmla="*/ 4960167 h 5130710"/>
              <a:gd name="connsiteX4030" fmla="*/ 2704790 w 6842126"/>
              <a:gd name="connsiteY4030" fmla="*/ 4907633 h 5130710"/>
              <a:gd name="connsiteX4031" fmla="*/ 2721551 w 6842126"/>
              <a:gd name="connsiteY4031" fmla="*/ 4889410 h 5130710"/>
              <a:gd name="connsiteX4032" fmla="*/ 2702380 w 6842126"/>
              <a:gd name="connsiteY4032" fmla="*/ 4901258 h 5130710"/>
              <a:gd name="connsiteX4033" fmla="*/ 2583150 w 6842126"/>
              <a:gd name="connsiteY4033" fmla="*/ 5015353 h 5130710"/>
              <a:gd name="connsiteX4034" fmla="*/ 2690075 w 6842126"/>
              <a:gd name="connsiteY4034" fmla="*/ 4905912 h 5130710"/>
              <a:gd name="connsiteX4035" fmla="*/ 2696335 w 6842126"/>
              <a:gd name="connsiteY4035" fmla="*/ 4896258 h 5130710"/>
              <a:gd name="connsiteX4036" fmla="*/ 2689313 w 6842126"/>
              <a:gd name="connsiteY4036" fmla="*/ 4903899 h 5130710"/>
              <a:gd name="connsiteX4037" fmla="*/ 2627828 w 6842126"/>
              <a:gd name="connsiteY4037" fmla="*/ 4962227 h 5130710"/>
              <a:gd name="connsiteX4038" fmla="*/ 2587552 w 6842126"/>
              <a:gd name="connsiteY4038" fmla="*/ 4998722 h 5130710"/>
              <a:gd name="connsiteX4039" fmla="*/ 2591580 w 6842126"/>
              <a:gd name="connsiteY4039" fmla="*/ 4992049 h 5130710"/>
              <a:gd name="connsiteX4040" fmla="*/ 2591725 w 6842126"/>
              <a:gd name="connsiteY4040" fmla="*/ 4991739 h 5130710"/>
              <a:gd name="connsiteX4041" fmla="*/ 2593386 w 6842126"/>
              <a:gd name="connsiteY4041" fmla="*/ 4990010 h 5130710"/>
              <a:gd name="connsiteX4042" fmla="*/ 2620650 w 6842126"/>
              <a:gd name="connsiteY4042" fmla="*/ 4963215 h 5130710"/>
              <a:gd name="connsiteX4043" fmla="*/ 2598884 w 6842126"/>
              <a:gd name="connsiteY4043" fmla="*/ 4978345 h 5130710"/>
              <a:gd name="connsiteX4044" fmla="*/ 2596973 w 6842126"/>
              <a:gd name="connsiteY4044" fmla="*/ 4980300 h 5130710"/>
              <a:gd name="connsiteX4045" fmla="*/ 2595913 w 6842126"/>
              <a:gd name="connsiteY4045" fmla="*/ 4976410 h 5130710"/>
              <a:gd name="connsiteX4046" fmla="*/ 2590082 w 6842126"/>
              <a:gd name="connsiteY4046" fmla="*/ 4983500 h 5130710"/>
              <a:gd name="connsiteX4047" fmla="*/ 2584187 w 6842126"/>
              <a:gd name="connsiteY4047" fmla="*/ 4992848 h 5130710"/>
              <a:gd name="connsiteX4048" fmla="*/ 2578488 w 6842126"/>
              <a:gd name="connsiteY4048" fmla="*/ 4997944 h 5130710"/>
              <a:gd name="connsiteX4049" fmla="*/ 2593088 w 6842126"/>
              <a:gd name="connsiteY4049" fmla="*/ 4978235 h 5130710"/>
              <a:gd name="connsiteX4050" fmla="*/ 2697111 w 6842126"/>
              <a:gd name="connsiteY4050" fmla="*/ 4877176 h 5130710"/>
              <a:gd name="connsiteX4051" fmla="*/ 2734299 w 6842126"/>
              <a:gd name="connsiteY4051" fmla="*/ 4834361 h 5130710"/>
              <a:gd name="connsiteX4052" fmla="*/ 2728194 w 6842126"/>
              <a:gd name="connsiteY4052" fmla="*/ 4839352 h 5130710"/>
              <a:gd name="connsiteX4053" fmla="*/ 2642614 w 6842126"/>
              <a:gd name="connsiteY4053" fmla="*/ 4921552 h 5130710"/>
              <a:gd name="connsiteX4054" fmla="*/ 2610644 w 6842126"/>
              <a:gd name="connsiteY4054" fmla="*/ 4952811 h 5130710"/>
              <a:gd name="connsiteX4055" fmla="*/ 2626798 w 6842126"/>
              <a:gd name="connsiteY4055" fmla="*/ 4932132 h 5130710"/>
              <a:gd name="connsiteX4056" fmla="*/ 2719835 w 6842126"/>
              <a:gd name="connsiteY4056" fmla="*/ 4837528 h 5130710"/>
              <a:gd name="connsiteX4057" fmla="*/ 2754556 w 6842126"/>
              <a:gd name="connsiteY4057" fmla="*/ 4798327 h 5130710"/>
              <a:gd name="connsiteX4058" fmla="*/ 2728817 w 6842126"/>
              <a:gd name="connsiteY4058" fmla="*/ 4824929 h 5130710"/>
              <a:gd name="connsiteX4059" fmla="*/ 2700511 w 6842126"/>
              <a:gd name="connsiteY4059" fmla="*/ 4849817 h 5130710"/>
              <a:gd name="connsiteX4060" fmla="*/ 2745887 w 6842126"/>
              <a:gd name="connsiteY4060" fmla="*/ 4801605 h 5130710"/>
              <a:gd name="connsiteX4061" fmla="*/ 2756853 w 6842126"/>
              <a:gd name="connsiteY4061" fmla="*/ 4783270 h 5130710"/>
              <a:gd name="connsiteX4062" fmla="*/ 2764127 w 6842126"/>
              <a:gd name="connsiteY4062" fmla="*/ 4774633 h 5130710"/>
              <a:gd name="connsiteX4063" fmla="*/ 2764473 w 6842126"/>
              <a:gd name="connsiteY4063" fmla="*/ 4774411 h 5130710"/>
              <a:gd name="connsiteX4064" fmla="*/ 2765783 w 6842126"/>
              <a:gd name="connsiteY4064" fmla="*/ 4772668 h 5130710"/>
              <a:gd name="connsiteX4065" fmla="*/ 2781366 w 6842126"/>
              <a:gd name="connsiteY4065" fmla="*/ 4754162 h 5130710"/>
              <a:gd name="connsiteX4066" fmla="*/ 2806658 w 6842126"/>
              <a:gd name="connsiteY4066" fmla="*/ 4726484 h 5130710"/>
              <a:gd name="connsiteX4067" fmla="*/ 2812917 w 6842126"/>
              <a:gd name="connsiteY4067" fmla="*/ 4716833 h 5130710"/>
              <a:gd name="connsiteX4068" fmla="*/ 2797987 w 6842126"/>
              <a:gd name="connsiteY4068" fmla="*/ 4729760 h 5130710"/>
              <a:gd name="connsiteX4069" fmla="*/ 2785122 w 6842126"/>
              <a:gd name="connsiteY4069" fmla="*/ 4743319 h 5130710"/>
              <a:gd name="connsiteX4070" fmla="*/ 2773244 w 6842126"/>
              <a:gd name="connsiteY4070" fmla="*/ 4762746 h 5130710"/>
              <a:gd name="connsiteX4071" fmla="*/ 2765783 w 6842126"/>
              <a:gd name="connsiteY4071" fmla="*/ 4772668 h 5130710"/>
              <a:gd name="connsiteX4072" fmla="*/ 2764127 w 6842126"/>
              <a:gd name="connsiteY4072" fmla="*/ 4774633 h 5130710"/>
              <a:gd name="connsiteX4073" fmla="*/ 2757715 w 6842126"/>
              <a:gd name="connsiteY4073" fmla="*/ 4778782 h 5130710"/>
              <a:gd name="connsiteX4074" fmla="*/ 2761278 w 6842126"/>
              <a:gd name="connsiteY4074" fmla="*/ 4768450 h 5130710"/>
              <a:gd name="connsiteX4075" fmla="*/ 2741394 w 6842126"/>
              <a:gd name="connsiteY4075" fmla="*/ 4789404 h 5130710"/>
              <a:gd name="connsiteX4076" fmla="*/ 2684554 w 6842126"/>
              <a:gd name="connsiteY4076" fmla="*/ 4843963 h 5130710"/>
              <a:gd name="connsiteX4077" fmla="*/ 2730774 w 6842126"/>
              <a:gd name="connsiteY4077" fmla="*/ 4794281 h 5130710"/>
              <a:gd name="connsiteX4078" fmla="*/ 2771017 w 6842126"/>
              <a:gd name="connsiteY4078" fmla="*/ 4750372 h 5130710"/>
              <a:gd name="connsiteX4079" fmla="*/ 2776586 w 6842126"/>
              <a:gd name="connsiteY4079" fmla="*/ 4740473 h 5130710"/>
              <a:gd name="connsiteX4080" fmla="*/ 2784374 w 6842126"/>
              <a:gd name="connsiteY4080" fmla="*/ 4727299 h 5130710"/>
              <a:gd name="connsiteX4081" fmla="*/ 2781599 w 6842126"/>
              <a:gd name="connsiteY4081" fmla="*/ 4728671 h 5130710"/>
              <a:gd name="connsiteX4082" fmla="*/ 2670121 w 6842126"/>
              <a:gd name="connsiteY4082" fmla="*/ 4842135 h 5130710"/>
              <a:gd name="connsiteX4083" fmla="*/ 2658054 w 6842126"/>
              <a:gd name="connsiteY4083" fmla="*/ 4851771 h 5130710"/>
              <a:gd name="connsiteX4084" fmla="*/ 2646140 w 6842126"/>
              <a:gd name="connsiteY4084" fmla="*/ 4868650 h 5130710"/>
              <a:gd name="connsiteX4085" fmla="*/ 2648777 w 6842126"/>
              <a:gd name="connsiteY4085" fmla="*/ 4854810 h 5130710"/>
              <a:gd name="connsiteX4086" fmla="*/ 2660547 w 6842126"/>
              <a:gd name="connsiteY4086" fmla="*/ 4831403 h 5130710"/>
              <a:gd name="connsiteX4087" fmla="*/ 2650038 w 6842126"/>
              <a:gd name="connsiteY4087" fmla="*/ 4842379 h 5130710"/>
              <a:gd name="connsiteX4088" fmla="*/ 2656361 w 6842126"/>
              <a:gd name="connsiteY4088" fmla="*/ 4827215 h 5130710"/>
              <a:gd name="connsiteX4089" fmla="*/ 2639083 w 6842126"/>
              <a:gd name="connsiteY4089" fmla="*/ 4844786 h 5130710"/>
              <a:gd name="connsiteX4090" fmla="*/ 2627361 w 6842126"/>
              <a:gd name="connsiteY4090" fmla="*/ 4865304 h 5130710"/>
              <a:gd name="connsiteX4091" fmla="*/ 2615809 w 6842126"/>
              <a:gd name="connsiteY4091" fmla="*/ 4876854 h 5130710"/>
              <a:gd name="connsiteX4092" fmla="*/ 2614419 w 6842126"/>
              <a:gd name="connsiteY4092" fmla="*/ 4878252 h 5130710"/>
              <a:gd name="connsiteX4093" fmla="*/ 2618618 w 6842126"/>
              <a:gd name="connsiteY4093" fmla="*/ 4869760 h 5130710"/>
              <a:gd name="connsiteX4094" fmla="*/ 2636389 w 6842126"/>
              <a:gd name="connsiteY4094" fmla="*/ 4836849 h 5130710"/>
              <a:gd name="connsiteX4095" fmla="*/ 2659384 w 6842126"/>
              <a:gd name="connsiteY4095" fmla="*/ 4799950 h 5130710"/>
              <a:gd name="connsiteX4096" fmla="*/ 2674865 w 6842126"/>
              <a:gd name="connsiteY4096" fmla="*/ 4772839 h 5130710"/>
              <a:gd name="connsiteX4097" fmla="*/ 2665004 w 6842126"/>
              <a:gd name="connsiteY4097" fmla="*/ 4779985 h 5130710"/>
              <a:gd name="connsiteX4098" fmla="*/ 2663546 w 6842126"/>
              <a:gd name="connsiteY4098" fmla="*/ 4782132 h 5130710"/>
              <a:gd name="connsiteX4099" fmla="*/ 2641220 w 6842126"/>
              <a:gd name="connsiteY4099" fmla="*/ 4816504 h 5130710"/>
              <a:gd name="connsiteX4100" fmla="*/ 2629276 w 6842126"/>
              <a:gd name="connsiteY4100" fmla="*/ 4826078 h 5130710"/>
              <a:gd name="connsiteX4101" fmla="*/ 2623360 w 6842126"/>
              <a:gd name="connsiteY4101" fmla="*/ 4840917 h 5130710"/>
              <a:gd name="connsiteX4102" fmla="*/ 2611139 w 6842126"/>
              <a:gd name="connsiteY4102" fmla="*/ 4850714 h 5130710"/>
              <a:gd name="connsiteX4103" fmla="*/ 2592131 w 6842126"/>
              <a:gd name="connsiteY4103" fmla="*/ 4885611 h 5130710"/>
              <a:gd name="connsiteX4104" fmla="*/ 2586279 w 6842126"/>
              <a:gd name="connsiteY4104" fmla="*/ 4890869 h 5130710"/>
              <a:gd name="connsiteX4105" fmla="*/ 2587109 w 6842126"/>
              <a:gd name="connsiteY4105" fmla="*/ 4887353 h 5130710"/>
              <a:gd name="connsiteX4106" fmla="*/ 2577664 w 6842126"/>
              <a:gd name="connsiteY4106" fmla="*/ 4904412 h 5130710"/>
              <a:gd name="connsiteX4107" fmla="*/ 2570278 w 6842126"/>
              <a:gd name="connsiteY4107" fmla="*/ 4913564 h 5130710"/>
              <a:gd name="connsiteX4108" fmla="*/ 2578389 w 6842126"/>
              <a:gd name="connsiteY4108" fmla="*/ 4890667 h 5130710"/>
              <a:gd name="connsiteX4109" fmla="*/ 2592898 w 6842126"/>
              <a:gd name="connsiteY4109" fmla="*/ 4865361 h 5130710"/>
              <a:gd name="connsiteX4110" fmla="*/ 2609444 w 6842126"/>
              <a:gd name="connsiteY4110" fmla="*/ 4834112 h 5130710"/>
              <a:gd name="connsiteX4111" fmla="*/ 2609653 w 6842126"/>
              <a:gd name="connsiteY4111" fmla="*/ 4828525 h 5130710"/>
              <a:gd name="connsiteX4112" fmla="*/ 2615588 w 6842126"/>
              <a:gd name="connsiteY4112" fmla="*/ 4814434 h 5130710"/>
              <a:gd name="connsiteX4113" fmla="*/ 2618532 w 6842126"/>
              <a:gd name="connsiteY4113" fmla="*/ 4809832 h 5130710"/>
              <a:gd name="connsiteX4114" fmla="*/ 2617293 w 6842126"/>
              <a:gd name="connsiteY4114" fmla="*/ 4811344 h 5130710"/>
              <a:gd name="connsiteX4115" fmla="*/ 2613925 w 6842126"/>
              <a:gd name="connsiteY4115" fmla="*/ 4816418 h 5130710"/>
              <a:gd name="connsiteX4116" fmla="*/ 2595694 w 6842126"/>
              <a:gd name="connsiteY4116" fmla="*/ 4846622 h 5130710"/>
              <a:gd name="connsiteX4117" fmla="*/ 2587906 w 6842126"/>
              <a:gd name="connsiteY4117" fmla="*/ 4856055 h 5130710"/>
              <a:gd name="connsiteX4118" fmla="*/ 2587031 w 6842126"/>
              <a:gd name="connsiteY4118" fmla="*/ 4857028 h 5130710"/>
              <a:gd name="connsiteX4119" fmla="*/ 2577918 w 6842126"/>
              <a:gd name="connsiteY4119" fmla="*/ 4870863 h 5130710"/>
              <a:gd name="connsiteX4120" fmla="*/ 2569834 w 6842126"/>
              <a:gd name="connsiteY4120" fmla="*/ 4882350 h 5130710"/>
              <a:gd name="connsiteX4121" fmla="*/ 2569819 w 6842126"/>
              <a:gd name="connsiteY4121" fmla="*/ 4882377 h 5130710"/>
              <a:gd name="connsiteX4122" fmla="*/ 2569805 w 6842126"/>
              <a:gd name="connsiteY4122" fmla="*/ 4882393 h 5130710"/>
              <a:gd name="connsiteX4123" fmla="*/ 2541096 w 6842126"/>
              <a:gd name="connsiteY4123" fmla="*/ 4923179 h 5130710"/>
              <a:gd name="connsiteX4124" fmla="*/ 2511315 w 6842126"/>
              <a:gd name="connsiteY4124" fmla="*/ 4965001 h 5130710"/>
              <a:gd name="connsiteX4125" fmla="*/ 2509814 w 6842126"/>
              <a:gd name="connsiteY4125" fmla="*/ 4955300 h 5130710"/>
              <a:gd name="connsiteX4126" fmla="*/ 2505207 w 6842126"/>
              <a:gd name="connsiteY4126" fmla="*/ 4963489 h 5130710"/>
              <a:gd name="connsiteX4127" fmla="*/ 2502697 w 6842126"/>
              <a:gd name="connsiteY4127" fmla="*/ 4964861 h 5130710"/>
              <a:gd name="connsiteX4128" fmla="*/ 2495865 w 6842126"/>
              <a:gd name="connsiteY4128" fmla="*/ 4969454 h 5130710"/>
              <a:gd name="connsiteX4129" fmla="*/ 2499399 w 6842126"/>
              <a:gd name="connsiteY4129" fmla="*/ 4962676 h 5130710"/>
              <a:gd name="connsiteX4130" fmla="*/ 2552537 w 6842126"/>
              <a:gd name="connsiteY4130" fmla="*/ 4861028 h 5130710"/>
              <a:gd name="connsiteX4131" fmla="*/ 2560804 w 6842126"/>
              <a:gd name="connsiteY4131" fmla="*/ 4845566 h 5130710"/>
              <a:gd name="connsiteX4132" fmla="*/ 2570514 w 6842126"/>
              <a:gd name="connsiteY4132" fmla="*/ 4827063 h 5130710"/>
              <a:gd name="connsiteX4133" fmla="*/ 2580600 w 6842126"/>
              <a:gd name="connsiteY4133" fmla="*/ 4803128 h 5130710"/>
              <a:gd name="connsiteX4134" fmla="*/ 2585605 w 6842126"/>
              <a:gd name="connsiteY4134" fmla="*/ 4792761 h 5130710"/>
              <a:gd name="connsiteX4135" fmla="*/ 2581417 w 6842126"/>
              <a:gd name="connsiteY4135" fmla="*/ 4797773 h 5130710"/>
              <a:gd name="connsiteX4136" fmla="*/ 2595382 w 6842126"/>
              <a:gd name="connsiteY4136" fmla="*/ 4770888 h 5130710"/>
              <a:gd name="connsiteX4137" fmla="*/ 2592170 w 6842126"/>
              <a:gd name="connsiteY4137" fmla="*/ 4753801 h 5130710"/>
              <a:gd name="connsiteX4138" fmla="*/ 2556401 w 6842126"/>
              <a:gd name="connsiteY4138" fmla="*/ 4815419 h 5130710"/>
              <a:gd name="connsiteX4139" fmla="*/ 2527409 w 6842126"/>
              <a:gd name="connsiteY4139" fmla="*/ 4855135 h 5130710"/>
              <a:gd name="connsiteX4140" fmla="*/ 2517423 w 6842126"/>
              <a:gd name="connsiteY4140" fmla="*/ 4859953 h 5130710"/>
              <a:gd name="connsiteX4141" fmla="*/ 2490892 w 6842126"/>
              <a:gd name="connsiteY4141" fmla="*/ 4907258 h 5130710"/>
              <a:gd name="connsiteX4142" fmla="*/ 2493718 w 6842126"/>
              <a:gd name="connsiteY4142" fmla="*/ 4892240 h 5130710"/>
              <a:gd name="connsiteX4143" fmla="*/ 2494324 w 6842126"/>
              <a:gd name="connsiteY4143" fmla="*/ 4893453 h 5130710"/>
              <a:gd name="connsiteX4144" fmla="*/ 2493428 w 6842126"/>
              <a:gd name="connsiteY4144" fmla="*/ 4895659 h 5130710"/>
              <a:gd name="connsiteX4145" fmla="*/ 2494714 w 6842126"/>
              <a:gd name="connsiteY4145" fmla="*/ 4894231 h 5130710"/>
              <a:gd name="connsiteX4146" fmla="*/ 2494324 w 6842126"/>
              <a:gd name="connsiteY4146" fmla="*/ 4893453 h 5130710"/>
              <a:gd name="connsiteX4147" fmla="*/ 2495971 w 6842126"/>
              <a:gd name="connsiteY4147" fmla="*/ 4889391 h 5130710"/>
              <a:gd name="connsiteX4148" fmla="*/ 2497741 w 6842126"/>
              <a:gd name="connsiteY4148" fmla="*/ 4887155 h 5130710"/>
              <a:gd name="connsiteX4149" fmla="*/ 2499056 w 6842126"/>
              <a:gd name="connsiteY4149" fmla="*/ 4884241 h 5130710"/>
              <a:gd name="connsiteX4150" fmla="*/ 2496930 w 6842126"/>
              <a:gd name="connsiteY4150" fmla="*/ 4872661 h 5130710"/>
              <a:gd name="connsiteX4151" fmla="*/ 2508846 w 6842126"/>
              <a:gd name="connsiteY4151" fmla="*/ 4848895 h 5130710"/>
              <a:gd name="connsiteX4152" fmla="*/ 2517069 w 6842126"/>
              <a:gd name="connsiteY4152" fmla="*/ 4834793 h 5130710"/>
              <a:gd name="connsiteX4153" fmla="*/ 2508989 w 6842126"/>
              <a:gd name="connsiteY4153" fmla="*/ 4838032 h 5130710"/>
              <a:gd name="connsiteX4154" fmla="*/ 2498989 w 6842126"/>
              <a:gd name="connsiteY4154" fmla="*/ 4842023 h 5130710"/>
              <a:gd name="connsiteX4155" fmla="*/ 2497747 w 6842126"/>
              <a:gd name="connsiteY4155" fmla="*/ 4842954 h 5130710"/>
              <a:gd name="connsiteX4156" fmla="*/ 2472964 w 6842126"/>
              <a:gd name="connsiteY4156" fmla="*/ 4883969 h 5130710"/>
              <a:gd name="connsiteX4157" fmla="*/ 2435954 w 6842126"/>
              <a:gd name="connsiteY4157" fmla="*/ 4952843 h 5130710"/>
              <a:gd name="connsiteX4158" fmla="*/ 2431512 w 6842126"/>
              <a:gd name="connsiteY4158" fmla="*/ 4956111 h 5130710"/>
              <a:gd name="connsiteX4159" fmla="*/ 2421585 w 6842126"/>
              <a:gd name="connsiteY4159" fmla="*/ 4964381 h 5130710"/>
              <a:gd name="connsiteX4160" fmla="*/ 2431783 w 6842126"/>
              <a:gd name="connsiteY4160" fmla="*/ 4941891 h 5130710"/>
              <a:gd name="connsiteX4161" fmla="*/ 2418833 w 6842126"/>
              <a:gd name="connsiteY4161" fmla="*/ 4961912 h 5130710"/>
              <a:gd name="connsiteX4162" fmla="*/ 2414716 w 6842126"/>
              <a:gd name="connsiteY4162" fmla="*/ 4957861 h 5130710"/>
              <a:gd name="connsiteX4163" fmla="*/ 2408769 w 6842126"/>
              <a:gd name="connsiteY4163" fmla="*/ 4963616 h 5130710"/>
              <a:gd name="connsiteX4164" fmla="*/ 2418957 w 6842126"/>
              <a:gd name="connsiteY4164" fmla="*/ 4942767 h 5130710"/>
              <a:gd name="connsiteX4165" fmla="*/ 2423100 w 6842126"/>
              <a:gd name="connsiteY4165" fmla="*/ 4936843 h 5130710"/>
              <a:gd name="connsiteX4166" fmla="*/ 2425712 w 6842126"/>
              <a:gd name="connsiteY4166" fmla="*/ 4934532 h 5130710"/>
              <a:gd name="connsiteX4167" fmla="*/ 2423344 w 6842126"/>
              <a:gd name="connsiteY4167" fmla="*/ 4933784 h 5130710"/>
              <a:gd name="connsiteX4168" fmla="*/ 2436975 w 6842126"/>
              <a:gd name="connsiteY4168" fmla="*/ 4905891 h 5130710"/>
              <a:gd name="connsiteX4169" fmla="*/ 2443319 w 6842126"/>
              <a:gd name="connsiteY4169" fmla="*/ 4899101 h 5130710"/>
              <a:gd name="connsiteX4170" fmla="*/ 2444777 w 6842126"/>
              <a:gd name="connsiteY4170" fmla="*/ 4897664 h 5130710"/>
              <a:gd name="connsiteX4171" fmla="*/ 2433216 w 6842126"/>
              <a:gd name="connsiteY4171" fmla="*/ 4899038 h 5130710"/>
              <a:gd name="connsiteX4172" fmla="*/ 2431275 w 6842126"/>
              <a:gd name="connsiteY4172" fmla="*/ 4899402 h 5130710"/>
              <a:gd name="connsiteX4173" fmla="*/ 2431494 w 6842126"/>
              <a:gd name="connsiteY4173" fmla="*/ 4897328 h 5130710"/>
              <a:gd name="connsiteX4174" fmla="*/ 2434456 w 6842126"/>
              <a:gd name="connsiteY4174" fmla="*/ 4864414 h 5130710"/>
              <a:gd name="connsiteX4175" fmla="*/ 2434707 w 6842126"/>
              <a:gd name="connsiteY4175" fmla="*/ 4857898 h 5130710"/>
              <a:gd name="connsiteX4176" fmla="*/ 2447348 w 6842126"/>
              <a:gd name="connsiteY4176" fmla="*/ 4838451 h 5130710"/>
              <a:gd name="connsiteX4177" fmla="*/ 2458617 w 6842126"/>
              <a:gd name="connsiteY4177" fmla="*/ 4814698 h 5130710"/>
              <a:gd name="connsiteX4178" fmla="*/ 2445878 w 6842126"/>
              <a:gd name="connsiteY4178" fmla="*/ 4827147 h 5130710"/>
              <a:gd name="connsiteX4179" fmla="*/ 2456786 w 6842126"/>
              <a:gd name="connsiteY4179" fmla="*/ 4811993 h 5130710"/>
              <a:gd name="connsiteX4180" fmla="*/ 2458417 w 6842126"/>
              <a:gd name="connsiteY4180" fmla="*/ 4809730 h 5130710"/>
              <a:gd name="connsiteX4181" fmla="*/ 2475271 w 6842126"/>
              <a:gd name="connsiteY4181" fmla="*/ 4786501 h 5130710"/>
              <a:gd name="connsiteX4182" fmla="*/ 2482641 w 6842126"/>
              <a:gd name="connsiteY4182" fmla="*/ 4774180 h 5130710"/>
              <a:gd name="connsiteX4183" fmla="*/ 2484876 w 6842126"/>
              <a:gd name="connsiteY4183" fmla="*/ 4765827 h 5130710"/>
              <a:gd name="connsiteX4184" fmla="*/ 2482729 w 6842126"/>
              <a:gd name="connsiteY4184" fmla="*/ 4768349 h 5130710"/>
              <a:gd name="connsiteX4185" fmla="*/ 2474439 w 6842126"/>
              <a:gd name="connsiteY4185" fmla="*/ 4778180 h 5130710"/>
              <a:gd name="connsiteX4186" fmla="*/ 2450996 w 6842126"/>
              <a:gd name="connsiteY4186" fmla="*/ 4785671 h 5130710"/>
              <a:gd name="connsiteX4187" fmla="*/ 2359669 w 6842126"/>
              <a:gd name="connsiteY4187" fmla="*/ 4897968 h 5130710"/>
              <a:gd name="connsiteX4188" fmla="*/ 2371544 w 6842126"/>
              <a:gd name="connsiteY4188" fmla="*/ 4874285 h 5130710"/>
              <a:gd name="connsiteX4189" fmla="*/ 2373961 w 6842126"/>
              <a:gd name="connsiteY4189" fmla="*/ 4871921 h 5130710"/>
              <a:gd name="connsiteX4190" fmla="*/ 2376155 w 6842126"/>
              <a:gd name="connsiteY4190" fmla="*/ 4867215 h 5130710"/>
              <a:gd name="connsiteX4191" fmla="*/ 2381866 w 6842126"/>
              <a:gd name="connsiteY4191" fmla="*/ 4859070 h 5130710"/>
              <a:gd name="connsiteX4192" fmla="*/ 2394157 w 6842126"/>
              <a:gd name="connsiteY4192" fmla="*/ 4842850 h 5130710"/>
              <a:gd name="connsiteX4193" fmla="*/ 2414607 w 6842126"/>
              <a:gd name="connsiteY4193" fmla="*/ 4817983 h 5130710"/>
              <a:gd name="connsiteX4194" fmla="*/ 2419228 w 6842126"/>
              <a:gd name="connsiteY4194" fmla="*/ 4811111 h 5130710"/>
              <a:gd name="connsiteX4195" fmla="*/ 2414161 w 6842126"/>
              <a:gd name="connsiteY4195" fmla="*/ 4816707 h 5130710"/>
              <a:gd name="connsiteX4196" fmla="*/ 2414507 w 6842126"/>
              <a:gd name="connsiteY4196" fmla="*/ 4813635 h 5130710"/>
              <a:gd name="connsiteX4197" fmla="*/ 2427224 w 6842126"/>
              <a:gd name="connsiteY4197" fmla="*/ 4795004 h 5130710"/>
              <a:gd name="connsiteX4198" fmla="*/ 2424542 w 6842126"/>
              <a:gd name="connsiteY4198" fmla="*/ 4789995 h 5130710"/>
              <a:gd name="connsiteX4199" fmla="*/ 2414593 w 6842126"/>
              <a:gd name="connsiteY4199" fmla="*/ 4800416 h 5130710"/>
              <a:gd name="connsiteX4200" fmla="*/ 2394695 w 6842126"/>
              <a:gd name="connsiteY4200" fmla="*/ 4827244 h 5130710"/>
              <a:gd name="connsiteX4201" fmla="*/ 2381427 w 6842126"/>
              <a:gd name="connsiteY4201" fmla="*/ 4855901 h 5130710"/>
              <a:gd name="connsiteX4202" fmla="*/ 2376155 w 6842126"/>
              <a:gd name="connsiteY4202" fmla="*/ 4867215 h 5130710"/>
              <a:gd name="connsiteX4203" fmla="*/ 2372412 w 6842126"/>
              <a:gd name="connsiteY4203" fmla="*/ 4872553 h 5130710"/>
              <a:gd name="connsiteX4204" fmla="*/ 2371544 w 6842126"/>
              <a:gd name="connsiteY4204" fmla="*/ 4874285 h 5130710"/>
              <a:gd name="connsiteX4205" fmla="*/ 2366210 w 6842126"/>
              <a:gd name="connsiteY4205" fmla="*/ 4879502 h 5130710"/>
              <a:gd name="connsiteX4206" fmla="*/ 2377327 w 6842126"/>
              <a:gd name="connsiteY4206" fmla="*/ 4837857 h 5130710"/>
              <a:gd name="connsiteX4207" fmla="*/ 2381226 w 6842126"/>
              <a:gd name="connsiteY4207" fmla="*/ 4832023 h 5130710"/>
              <a:gd name="connsiteX4208" fmla="*/ 2381752 w 6842126"/>
              <a:gd name="connsiteY4208" fmla="*/ 4831285 h 5130710"/>
              <a:gd name="connsiteX4209" fmla="*/ 2381817 w 6842126"/>
              <a:gd name="connsiteY4209" fmla="*/ 4831140 h 5130710"/>
              <a:gd name="connsiteX4210" fmla="*/ 2381226 w 6842126"/>
              <a:gd name="connsiteY4210" fmla="*/ 4832023 h 5130710"/>
              <a:gd name="connsiteX4211" fmla="*/ 2374855 w 6842126"/>
              <a:gd name="connsiteY4211" fmla="*/ 4841001 h 5130710"/>
              <a:gd name="connsiteX4212" fmla="*/ 2299470 w 6842126"/>
              <a:gd name="connsiteY4212" fmla="*/ 4922366 h 5130710"/>
              <a:gd name="connsiteX4213" fmla="*/ 2302549 w 6842126"/>
              <a:gd name="connsiteY4213" fmla="*/ 4893427 h 5130710"/>
              <a:gd name="connsiteX4214" fmla="*/ 2306422 w 6842126"/>
              <a:gd name="connsiteY4214" fmla="*/ 4886753 h 5130710"/>
              <a:gd name="connsiteX4215" fmla="*/ 2318271 w 6842126"/>
              <a:gd name="connsiteY4215" fmla="*/ 4869609 h 5130710"/>
              <a:gd name="connsiteX4216" fmla="*/ 2317675 w 6842126"/>
              <a:gd name="connsiteY4216" fmla="*/ 4860323 h 5130710"/>
              <a:gd name="connsiteX4217" fmla="*/ 2324566 w 6842126"/>
              <a:gd name="connsiteY4217" fmla="*/ 4842756 h 5130710"/>
              <a:gd name="connsiteX4218" fmla="*/ 2323616 w 6842126"/>
              <a:gd name="connsiteY4218" fmla="*/ 4844126 h 5130710"/>
              <a:gd name="connsiteX4219" fmla="*/ 2322257 w 6842126"/>
              <a:gd name="connsiteY4219" fmla="*/ 4846224 h 5130710"/>
              <a:gd name="connsiteX4220" fmla="*/ 2320372 w 6842126"/>
              <a:gd name="connsiteY4220" fmla="*/ 4848095 h 5130710"/>
              <a:gd name="connsiteX4221" fmla="*/ 2303222 w 6842126"/>
              <a:gd name="connsiteY4221" fmla="*/ 4867167 h 5130710"/>
              <a:gd name="connsiteX4222" fmla="*/ 2291087 w 6842126"/>
              <a:gd name="connsiteY4222" fmla="*/ 4871497 h 5130710"/>
              <a:gd name="connsiteX4223" fmla="*/ 2292613 w 6842126"/>
              <a:gd name="connsiteY4223" fmla="*/ 4865901 h 5130710"/>
              <a:gd name="connsiteX4224" fmla="*/ 2381066 w 6842126"/>
              <a:gd name="connsiteY4224" fmla="*/ 4745762 h 5130710"/>
              <a:gd name="connsiteX4225" fmla="*/ 2380412 w 6842126"/>
              <a:gd name="connsiteY4225" fmla="*/ 4741600 h 5130710"/>
              <a:gd name="connsiteX4226" fmla="*/ 2383068 w 6842126"/>
              <a:gd name="connsiteY4226" fmla="*/ 4729692 h 5130710"/>
              <a:gd name="connsiteX4227" fmla="*/ 2411549 w 6842126"/>
              <a:gd name="connsiteY4227" fmla="*/ 4696164 h 5130710"/>
              <a:gd name="connsiteX4228" fmla="*/ 2422251 w 6842126"/>
              <a:gd name="connsiteY4228" fmla="*/ 4684067 h 5130710"/>
              <a:gd name="connsiteX4229" fmla="*/ 2424215 w 6842126"/>
              <a:gd name="connsiteY4229" fmla="*/ 4680536 h 5130710"/>
              <a:gd name="connsiteX4230" fmla="*/ 2422625 w 6842126"/>
              <a:gd name="connsiteY4230" fmla="*/ 4673699 h 5130710"/>
              <a:gd name="connsiteX4231" fmla="*/ 2379496 w 6842126"/>
              <a:gd name="connsiteY4231" fmla="*/ 4732360 h 5130710"/>
              <a:gd name="connsiteX4232" fmla="*/ 2343451 w 6842126"/>
              <a:gd name="connsiteY4232" fmla="*/ 4778809 h 5130710"/>
              <a:gd name="connsiteX4233" fmla="*/ 2334695 w 6842126"/>
              <a:gd name="connsiteY4233" fmla="*/ 4781166 h 5130710"/>
              <a:gd name="connsiteX4234" fmla="*/ 2313656 w 6842126"/>
              <a:gd name="connsiteY4234" fmla="*/ 4817881 h 5130710"/>
              <a:gd name="connsiteX4235" fmla="*/ 2309800 w 6842126"/>
              <a:gd name="connsiteY4235" fmla="*/ 4821524 h 5130710"/>
              <a:gd name="connsiteX4236" fmla="*/ 2304938 w 6842126"/>
              <a:gd name="connsiteY4236" fmla="*/ 4825504 h 5130710"/>
              <a:gd name="connsiteX4237" fmla="*/ 2314528 w 6842126"/>
              <a:gd name="connsiteY4237" fmla="*/ 4805995 h 5130710"/>
              <a:gd name="connsiteX4238" fmla="*/ 2324452 w 6842126"/>
              <a:gd name="connsiteY4238" fmla="*/ 4787766 h 5130710"/>
              <a:gd name="connsiteX4239" fmla="*/ 2332524 w 6842126"/>
              <a:gd name="connsiteY4239" fmla="*/ 4781876 h 5130710"/>
              <a:gd name="connsiteX4240" fmla="*/ 2335116 w 6842126"/>
              <a:gd name="connsiteY4240" fmla="*/ 4779681 h 5130710"/>
              <a:gd name="connsiteX4241" fmla="*/ 2347655 w 6842126"/>
              <a:gd name="connsiteY4241" fmla="*/ 4759980 h 5130710"/>
              <a:gd name="connsiteX4242" fmla="*/ 2423641 w 6842126"/>
              <a:gd name="connsiteY4242" fmla="*/ 4662571 h 5130710"/>
              <a:gd name="connsiteX4243" fmla="*/ 2430787 w 6842126"/>
              <a:gd name="connsiteY4243" fmla="*/ 4653065 h 5130710"/>
              <a:gd name="connsiteX4244" fmla="*/ 2428464 w 6842126"/>
              <a:gd name="connsiteY4244" fmla="*/ 4650546 h 5130710"/>
              <a:gd name="connsiteX4245" fmla="*/ 2425677 w 6842126"/>
              <a:gd name="connsiteY4245" fmla="*/ 4653466 h 5130710"/>
              <a:gd name="connsiteX4246" fmla="*/ 2425441 w 6842126"/>
              <a:gd name="connsiteY4246" fmla="*/ 4650062 h 5130710"/>
              <a:gd name="connsiteX4247" fmla="*/ 2425950 w 6842126"/>
              <a:gd name="connsiteY4247" fmla="*/ 4648350 h 5130710"/>
              <a:gd name="connsiteX4248" fmla="*/ 2426192 w 6842126"/>
              <a:gd name="connsiteY4248" fmla="*/ 4648083 h 5130710"/>
              <a:gd name="connsiteX4249" fmla="*/ 2425633 w 6842126"/>
              <a:gd name="connsiteY4249" fmla="*/ 4647478 h 5130710"/>
              <a:gd name="connsiteX4250" fmla="*/ 2425557 w 6842126"/>
              <a:gd name="connsiteY4250" fmla="*/ 4646229 h 5130710"/>
              <a:gd name="connsiteX4251" fmla="*/ 2446178 w 6842126"/>
              <a:gd name="connsiteY4251" fmla="*/ 4615268 h 5130710"/>
              <a:gd name="connsiteX4252" fmla="*/ 2430993 w 6842126"/>
              <a:gd name="connsiteY4252" fmla="*/ 4628083 h 5130710"/>
              <a:gd name="connsiteX4253" fmla="*/ 2433468 w 6842126"/>
              <a:gd name="connsiteY4253" fmla="*/ 4624995 h 5130710"/>
              <a:gd name="connsiteX4254" fmla="*/ 2411315 w 6842126"/>
              <a:gd name="connsiteY4254" fmla="*/ 4646548 h 5130710"/>
              <a:gd name="connsiteX4255" fmla="*/ 2377596 w 6842126"/>
              <a:gd name="connsiteY4255" fmla="*/ 4693496 h 5130710"/>
              <a:gd name="connsiteX4256" fmla="*/ 2355020 w 6842126"/>
              <a:gd name="connsiteY4256" fmla="*/ 4720921 h 5130710"/>
              <a:gd name="connsiteX4257" fmla="*/ 2353580 w 6842126"/>
              <a:gd name="connsiteY4257" fmla="*/ 4718877 h 5130710"/>
              <a:gd name="connsiteX4258" fmla="*/ 2354016 w 6842126"/>
              <a:gd name="connsiteY4258" fmla="*/ 4718272 h 5130710"/>
              <a:gd name="connsiteX4259" fmla="*/ 2381330 w 6842126"/>
              <a:gd name="connsiteY4259" fmla="*/ 4675026 h 5130710"/>
              <a:gd name="connsiteX4260" fmla="*/ 2352364 w 6842126"/>
              <a:gd name="connsiteY4260" fmla="*/ 4702025 h 5130710"/>
              <a:gd name="connsiteX4261" fmla="*/ 2385587 w 6842126"/>
              <a:gd name="connsiteY4261" fmla="*/ 4668288 h 5130710"/>
              <a:gd name="connsiteX4262" fmla="*/ 2401143 w 6842126"/>
              <a:gd name="connsiteY4262" fmla="*/ 4643658 h 5130710"/>
              <a:gd name="connsiteX4263" fmla="*/ 2395639 w 6842126"/>
              <a:gd name="connsiteY4263" fmla="*/ 4649144 h 5130710"/>
              <a:gd name="connsiteX4264" fmla="*/ 2351413 w 6842126"/>
              <a:gd name="connsiteY4264" fmla="*/ 4702999 h 5130710"/>
              <a:gd name="connsiteX4265" fmla="*/ 2352364 w 6842126"/>
              <a:gd name="connsiteY4265" fmla="*/ 4702025 h 5130710"/>
              <a:gd name="connsiteX4266" fmla="*/ 2348413 w 6842126"/>
              <a:gd name="connsiteY4266" fmla="*/ 4708166 h 5130710"/>
              <a:gd name="connsiteX4267" fmla="*/ 2345256 w 6842126"/>
              <a:gd name="connsiteY4267" fmla="*/ 4710493 h 5130710"/>
              <a:gd name="connsiteX4268" fmla="*/ 2341461 w 6842126"/>
              <a:gd name="connsiteY4268" fmla="*/ 4715117 h 5130710"/>
              <a:gd name="connsiteX4269" fmla="*/ 2303062 w 6842126"/>
              <a:gd name="connsiteY4269" fmla="*/ 4768405 h 5130710"/>
              <a:gd name="connsiteX4270" fmla="*/ 2302060 w 6842126"/>
              <a:gd name="connsiteY4270" fmla="*/ 4769495 h 5130710"/>
              <a:gd name="connsiteX4271" fmla="*/ 2341992 w 6842126"/>
              <a:gd name="connsiteY4271" fmla="*/ 4702625 h 5130710"/>
              <a:gd name="connsiteX4272" fmla="*/ 2341508 w 6842126"/>
              <a:gd name="connsiteY4272" fmla="*/ 4703108 h 5130710"/>
              <a:gd name="connsiteX4273" fmla="*/ 2282456 w 6842126"/>
              <a:gd name="connsiteY4273" fmla="*/ 4757210 h 5130710"/>
              <a:gd name="connsiteX4274" fmla="*/ 2334901 w 6842126"/>
              <a:gd name="connsiteY4274" fmla="*/ 4702011 h 5130710"/>
              <a:gd name="connsiteX4275" fmla="*/ 2351295 w 6842126"/>
              <a:gd name="connsiteY4275" fmla="*/ 4685690 h 5130710"/>
              <a:gd name="connsiteX4276" fmla="*/ 2356387 w 6842126"/>
              <a:gd name="connsiteY4276" fmla="*/ 4676335 h 5130710"/>
              <a:gd name="connsiteX4277" fmla="*/ 2327134 w 6842126"/>
              <a:gd name="connsiteY4277" fmla="*/ 4704085 h 5130710"/>
              <a:gd name="connsiteX4278" fmla="*/ 2286860 w 6842126"/>
              <a:gd name="connsiteY4278" fmla="*/ 4740580 h 5130710"/>
              <a:gd name="connsiteX4279" fmla="*/ 2290884 w 6842126"/>
              <a:gd name="connsiteY4279" fmla="*/ 4733907 h 5130710"/>
              <a:gd name="connsiteX4280" fmla="*/ 2291032 w 6842126"/>
              <a:gd name="connsiteY4280" fmla="*/ 4733595 h 5130710"/>
              <a:gd name="connsiteX4281" fmla="*/ 2292692 w 6842126"/>
              <a:gd name="connsiteY4281" fmla="*/ 4731868 h 5130710"/>
              <a:gd name="connsiteX4282" fmla="*/ 2319957 w 6842126"/>
              <a:gd name="connsiteY4282" fmla="*/ 4705073 h 5130710"/>
              <a:gd name="connsiteX4283" fmla="*/ 2298190 w 6842126"/>
              <a:gd name="connsiteY4283" fmla="*/ 4720203 h 5130710"/>
              <a:gd name="connsiteX4284" fmla="*/ 2296281 w 6842126"/>
              <a:gd name="connsiteY4284" fmla="*/ 4722158 h 5130710"/>
              <a:gd name="connsiteX4285" fmla="*/ 2295220 w 6842126"/>
              <a:gd name="connsiteY4285" fmla="*/ 4718269 h 5130710"/>
              <a:gd name="connsiteX4286" fmla="*/ 2294306 w 6842126"/>
              <a:gd name="connsiteY4286" fmla="*/ 4719379 h 5130710"/>
              <a:gd name="connsiteX4287" fmla="*/ 2279691 w 6842126"/>
              <a:gd name="connsiteY4287" fmla="*/ 4745779 h 5130710"/>
              <a:gd name="connsiteX4288" fmla="*/ 2254405 w 6842126"/>
              <a:gd name="connsiteY4288" fmla="*/ 4772567 h 5130710"/>
              <a:gd name="connsiteX4289" fmla="*/ 2248677 w 6842126"/>
              <a:gd name="connsiteY4289" fmla="*/ 4760566 h 5130710"/>
              <a:gd name="connsiteX4290" fmla="*/ 2201443 w 6842126"/>
              <a:gd name="connsiteY4290" fmla="*/ 4821144 h 5130710"/>
              <a:gd name="connsiteX4291" fmla="*/ 2159454 w 6842126"/>
              <a:gd name="connsiteY4291" fmla="*/ 4852824 h 5130710"/>
              <a:gd name="connsiteX4292" fmla="*/ 2154283 w 6842126"/>
              <a:gd name="connsiteY4292" fmla="*/ 4850992 h 5130710"/>
              <a:gd name="connsiteX4293" fmla="*/ 2098719 w 6842126"/>
              <a:gd name="connsiteY4293" fmla="*/ 4892829 h 5130710"/>
              <a:gd name="connsiteX4294" fmla="*/ 2119372 w 6842126"/>
              <a:gd name="connsiteY4294" fmla="*/ 4848603 h 5130710"/>
              <a:gd name="connsiteX4295" fmla="*/ 2084681 w 6842126"/>
              <a:gd name="connsiteY4295" fmla="*/ 4887856 h 5130710"/>
              <a:gd name="connsiteX4296" fmla="*/ 2116585 w 6842126"/>
              <a:gd name="connsiteY4296" fmla="*/ 4811872 h 5130710"/>
              <a:gd name="connsiteX4297" fmla="*/ 2127983 w 6842126"/>
              <a:gd name="connsiteY4297" fmla="*/ 4794959 h 5130710"/>
              <a:gd name="connsiteX4298" fmla="*/ 2120701 w 6842126"/>
              <a:gd name="connsiteY4298" fmla="*/ 4800054 h 5130710"/>
              <a:gd name="connsiteX4299" fmla="*/ 2110406 w 6842126"/>
              <a:gd name="connsiteY4299" fmla="*/ 4810764 h 5130710"/>
              <a:gd name="connsiteX4300" fmla="*/ 2173841 w 6842126"/>
              <a:gd name="connsiteY4300" fmla="*/ 4726922 h 5130710"/>
              <a:gd name="connsiteX4301" fmla="*/ 2204750 w 6842126"/>
              <a:gd name="connsiteY4301" fmla="*/ 4681064 h 5130710"/>
              <a:gd name="connsiteX4302" fmla="*/ 2228421 w 6842126"/>
              <a:gd name="connsiteY4302" fmla="*/ 4647159 h 5130710"/>
              <a:gd name="connsiteX4303" fmla="*/ 2219185 w 6842126"/>
              <a:gd name="connsiteY4303" fmla="*/ 4655307 h 5130710"/>
              <a:gd name="connsiteX4304" fmla="*/ 2244112 w 6842126"/>
              <a:gd name="connsiteY4304" fmla="*/ 4611422 h 5130710"/>
              <a:gd name="connsiteX4305" fmla="*/ 2232357 w 6842126"/>
              <a:gd name="connsiteY4305" fmla="*/ 4619371 h 5130710"/>
              <a:gd name="connsiteX4306" fmla="*/ 2229029 w 6842126"/>
              <a:gd name="connsiteY4306" fmla="*/ 4618989 h 5130710"/>
              <a:gd name="connsiteX4307" fmla="*/ 2199659 w 6842126"/>
              <a:gd name="connsiteY4307" fmla="*/ 4650100 h 5130710"/>
              <a:gd name="connsiteX4308" fmla="*/ 2145127 w 6842126"/>
              <a:gd name="connsiteY4308" fmla="*/ 4703106 h 5130710"/>
              <a:gd name="connsiteX4309" fmla="*/ 2156376 w 6842126"/>
              <a:gd name="connsiteY4309" fmla="*/ 4671347 h 5130710"/>
              <a:gd name="connsiteX4310" fmla="*/ 2187464 w 6842126"/>
              <a:gd name="connsiteY4310" fmla="*/ 4625830 h 5130710"/>
              <a:gd name="connsiteX4311" fmla="*/ 2197805 w 6842126"/>
              <a:gd name="connsiteY4311" fmla="*/ 4611390 h 5130710"/>
              <a:gd name="connsiteX4312" fmla="*/ 2208153 w 6842126"/>
              <a:gd name="connsiteY4312" fmla="*/ 4590751 h 5130710"/>
              <a:gd name="connsiteX4313" fmla="*/ 2221100 w 6842126"/>
              <a:gd name="connsiteY4313" fmla="*/ 4568547 h 5130710"/>
              <a:gd name="connsiteX4314" fmla="*/ 2220076 w 6842126"/>
              <a:gd name="connsiteY4314" fmla="*/ 4559274 h 5130710"/>
              <a:gd name="connsiteX4315" fmla="*/ 2228994 w 6842126"/>
              <a:gd name="connsiteY4315" fmla="*/ 4539768 h 5130710"/>
              <a:gd name="connsiteX4316" fmla="*/ 2231167 w 6842126"/>
              <a:gd name="connsiteY4316" fmla="*/ 4536407 h 5130710"/>
              <a:gd name="connsiteX4317" fmla="*/ 2227364 w 6842126"/>
              <a:gd name="connsiteY4317" fmla="*/ 4540550 h 5130710"/>
              <a:gd name="connsiteX4318" fmla="*/ 2216583 w 6842126"/>
              <a:gd name="connsiteY4318" fmla="*/ 4552484 h 5130710"/>
              <a:gd name="connsiteX4319" fmla="*/ 2172273 w 6842126"/>
              <a:gd name="connsiteY4319" fmla="*/ 4625827 h 5130710"/>
              <a:gd name="connsiteX4320" fmla="*/ 2135259 w 6842126"/>
              <a:gd name="connsiteY4320" fmla="*/ 4694701 h 5130710"/>
              <a:gd name="connsiteX4321" fmla="*/ 2130819 w 6842126"/>
              <a:gd name="connsiteY4321" fmla="*/ 4697969 h 5130710"/>
              <a:gd name="connsiteX4322" fmla="*/ 2120890 w 6842126"/>
              <a:gd name="connsiteY4322" fmla="*/ 4706235 h 5130710"/>
              <a:gd name="connsiteX4323" fmla="*/ 2131089 w 6842126"/>
              <a:gd name="connsiteY4323" fmla="*/ 4683749 h 5130710"/>
              <a:gd name="connsiteX4324" fmla="*/ 2118140 w 6842126"/>
              <a:gd name="connsiteY4324" fmla="*/ 4703771 h 5130710"/>
              <a:gd name="connsiteX4325" fmla="*/ 2114022 w 6842126"/>
              <a:gd name="connsiteY4325" fmla="*/ 4699719 h 5130710"/>
              <a:gd name="connsiteX4326" fmla="*/ 2108076 w 6842126"/>
              <a:gd name="connsiteY4326" fmla="*/ 4705473 h 5130710"/>
              <a:gd name="connsiteX4327" fmla="*/ 2118263 w 6842126"/>
              <a:gd name="connsiteY4327" fmla="*/ 4684625 h 5130710"/>
              <a:gd name="connsiteX4328" fmla="*/ 2122408 w 6842126"/>
              <a:gd name="connsiteY4328" fmla="*/ 4678700 h 5130710"/>
              <a:gd name="connsiteX4329" fmla="*/ 2125019 w 6842126"/>
              <a:gd name="connsiteY4329" fmla="*/ 4676388 h 5130710"/>
              <a:gd name="connsiteX4330" fmla="*/ 2122653 w 6842126"/>
              <a:gd name="connsiteY4330" fmla="*/ 4675642 h 5130710"/>
              <a:gd name="connsiteX4331" fmla="*/ 2136281 w 6842126"/>
              <a:gd name="connsiteY4331" fmla="*/ 4647747 h 5130710"/>
              <a:gd name="connsiteX4332" fmla="*/ 2142626 w 6842126"/>
              <a:gd name="connsiteY4332" fmla="*/ 4640956 h 5130710"/>
              <a:gd name="connsiteX4333" fmla="*/ 2157765 w 6842126"/>
              <a:gd name="connsiteY4333" fmla="*/ 4626048 h 5130710"/>
              <a:gd name="connsiteX4334" fmla="*/ 2173766 w 6842126"/>
              <a:gd name="connsiteY4334" fmla="*/ 4605812 h 5130710"/>
              <a:gd name="connsiteX4335" fmla="*/ 2141950 w 6842126"/>
              <a:gd name="connsiteY4335" fmla="*/ 4636630 h 5130710"/>
              <a:gd name="connsiteX4336" fmla="*/ 2141564 w 6842126"/>
              <a:gd name="connsiteY4336" fmla="*/ 4636937 h 5130710"/>
              <a:gd name="connsiteX4337" fmla="*/ 2145278 w 6842126"/>
              <a:gd name="connsiteY4337" fmla="*/ 4629331 h 5130710"/>
              <a:gd name="connsiteX4338" fmla="*/ 2180905 w 6842126"/>
              <a:gd name="connsiteY4338" fmla="*/ 4565568 h 5130710"/>
              <a:gd name="connsiteX4339" fmla="*/ 2193818 w 6842126"/>
              <a:gd name="connsiteY4339" fmla="*/ 4543758 h 5130710"/>
              <a:gd name="connsiteX4340" fmla="*/ 2189914 w 6842126"/>
              <a:gd name="connsiteY4340" fmla="*/ 4548143 h 5130710"/>
              <a:gd name="connsiteX4341" fmla="*/ 2134683 w 6842126"/>
              <a:gd name="connsiteY4341" fmla="*/ 4604571 h 5130710"/>
              <a:gd name="connsiteX4342" fmla="*/ 2142910 w 6842126"/>
              <a:gd name="connsiteY4342" fmla="*/ 4591788 h 5130710"/>
              <a:gd name="connsiteX4343" fmla="*/ 2199625 w 6842126"/>
              <a:gd name="connsiteY4343" fmla="*/ 4517940 h 5130710"/>
              <a:gd name="connsiteX4344" fmla="*/ 2204496 w 6842126"/>
              <a:gd name="connsiteY4344" fmla="*/ 4511413 h 5130710"/>
              <a:gd name="connsiteX4345" fmla="*/ 2205366 w 6842126"/>
              <a:gd name="connsiteY4345" fmla="*/ 4505977 h 5130710"/>
              <a:gd name="connsiteX4346" fmla="*/ 2222500 w 6842126"/>
              <a:gd name="connsiteY4346" fmla="*/ 4487292 h 5130710"/>
              <a:gd name="connsiteX4347" fmla="*/ 2228474 w 6842126"/>
              <a:gd name="connsiteY4347" fmla="*/ 4479288 h 5130710"/>
              <a:gd name="connsiteX4348" fmla="*/ 2210448 w 6842126"/>
              <a:gd name="connsiteY4348" fmla="*/ 4495344 h 5130710"/>
              <a:gd name="connsiteX4349" fmla="*/ 2211440 w 6842126"/>
              <a:gd name="connsiteY4349" fmla="*/ 4493389 h 5130710"/>
              <a:gd name="connsiteX4350" fmla="*/ 2232961 w 6842126"/>
              <a:gd name="connsiteY4350" fmla="*/ 4446921 h 5130710"/>
              <a:gd name="connsiteX4351" fmla="*/ 2191106 w 6842126"/>
              <a:gd name="connsiteY4351" fmla="*/ 4507043 h 5130710"/>
              <a:gd name="connsiteX4352" fmla="*/ 2180976 w 6842126"/>
              <a:gd name="connsiteY4352" fmla="*/ 4519681 h 5130710"/>
              <a:gd name="connsiteX4353" fmla="*/ 2186422 w 6842126"/>
              <a:gd name="connsiteY4353" fmla="*/ 4499322 h 5130710"/>
              <a:gd name="connsiteX4354" fmla="*/ 2184076 w 6842126"/>
              <a:gd name="connsiteY4354" fmla="*/ 4502475 h 5130710"/>
              <a:gd name="connsiteX4355" fmla="*/ 2113750 w 6842126"/>
              <a:gd name="connsiteY4355" fmla="*/ 4599464 h 5130710"/>
              <a:gd name="connsiteX4356" fmla="*/ 2091343 w 6842126"/>
              <a:gd name="connsiteY4356" fmla="*/ 4628159 h 5130710"/>
              <a:gd name="connsiteX4357" fmla="*/ 2103839 w 6842126"/>
              <a:gd name="connsiteY4357" fmla="*/ 4609086 h 5130710"/>
              <a:gd name="connsiteX4358" fmla="*/ 2138384 w 6842126"/>
              <a:gd name="connsiteY4358" fmla="*/ 4559191 h 5130710"/>
              <a:gd name="connsiteX4359" fmla="*/ 2177598 w 6842126"/>
              <a:gd name="connsiteY4359" fmla="*/ 4503181 h 5130710"/>
              <a:gd name="connsiteX4360" fmla="*/ 2131264 w 6842126"/>
              <a:gd name="connsiteY4360" fmla="*/ 4540213 h 5130710"/>
              <a:gd name="connsiteX4361" fmla="*/ 2087406 w 6842126"/>
              <a:gd name="connsiteY4361" fmla="*/ 4587945 h 5130710"/>
              <a:gd name="connsiteX4362" fmla="*/ 2103187 w 6842126"/>
              <a:gd name="connsiteY4362" fmla="*/ 4560266 h 5130710"/>
              <a:gd name="connsiteX4363" fmla="*/ 2109480 w 6842126"/>
              <a:gd name="connsiteY4363" fmla="*/ 4546055 h 5130710"/>
              <a:gd name="connsiteX4364" fmla="*/ 2195566 w 6842126"/>
              <a:gd name="connsiteY4364" fmla="*/ 4413385 h 5130710"/>
              <a:gd name="connsiteX4365" fmla="*/ 2194875 w 6842126"/>
              <a:gd name="connsiteY4365" fmla="*/ 4401465 h 5130710"/>
              <a:gd name="connsiteX4366" fmla="*/ 2219100 w 6842126"/>
              <a:gd name="connsiteY4366" fmla="*/ 4366105 h 5130710"/>
              <a:gd name="connsiteX4367" fmla="*/ 2210321 w 6842126"/>
              <a:gd name="connsiteY4367" fmla="*/ 4356670 h 5130710"/>
              <a:gd name="connsiteX4368" fmla="*/ 2236621 w 6842126"/>
              <a:gd name="connsiteY4368" fmla="*/ 4309016 h 5130710"/>
              <a:gd name="connsiteX4369" fmla="*/ 2236202 w 6842126"/>
              <a:gd name="connsiteY4369" fmla="*/ 4308382 h 5130710"/>
              <a:gd name="connsiteX4370" fmla="*/ 2235677 w 6842126"/>
              <a:gd name="connsiteY4370" fmla="*/ 4307588 h 5130710"/>
              <a:gd name="connsiteX4371" fmla="*/ 2235503 w 6842126"/>
              <a:gd name="connsiteY4371" fmla="*/ 4307324 h 5130710"/>
              <a:gd name="connsiteX4372" fmla="*/ 2235363 w 6842126"/>
              <a:gd name="connsiteY4372" fmla="*/ 4307113 h 5130710"/>
              <a:gd name="connsiteX4373" fmla="*/ 2235677 w 6842126"/>
              <a:gd name="connsiteY4373" fmla="*/ 4307588 h 5130710"/>
              <a:gd name="connsiteX4374" fmla="*/ 2236621 w 6842126"/>
              <a:gd name="connsiteY4374" fmla="*/ 4309016 h 5130710"/>
              <a:gd name="connsiteX4375" fmla="*/ 2210962 w 6842126"/>
              <a:gd name="connsiteY4375" fmla="*/ 4346061 h 5130710"/>
              <a:gd name="connsiteX4376" fmla="*/ 2189140 w 6842126"/>
              <a:gd name="connsiteY4376" fmla="*/ 4371390 h 5130710"/>
              <a:gd name="connsiteX4377" fmla="*/ 2188091 w 6842126"/>
              <a:gd name="connsiteY4377" fmla="*/ 4373020 h 5130710"/>
              <a:gd name="connsiteX4378" fmla="*/ 2189222 w 6842126"/>
              <a:gd name="connsiteY4378" fmla="*/ 4374433 h 5130710"/>
              <a:gd name="connsiteX4379" fmla="*/ 2189281 w 6842126"/>
              <a:gd name="connsiteY4379" fmla="*/ 4379715 h 5130710"/>
              <a:gd name="connsiteX4380" fmla="*/ 2186991 w 6842126"/>
              <a:gd name="connsiteY4380" fmla="*/ 4380462 h 5130710"/>
              <a:gd name="connsiteX4381" fmla="*/ 2185068 w 6842126"/>
              <a:gd name="connsiteY4381" fmla="*/ 4378845 h 5130710"/>
              <a:gd name="connsiteX4382" fmla="*/ 2185159 w 6842126"/>
              <a:gd name="connsiteY4382" fmla="*/ 4377575 h 5130710"/>
              <a:gd name="connsiteX4383" fmla="*/ 2169166 w 6842126"/>
              <a:gd name="connsiteY4383" fmla="*/ 4402415 h 5130710"/>
              <a:gd name="connsiteX4384" fmla="*/ 2189382 w 6842126"/>
              <a:gd name="connsiteY4384" fmla="*/ 4353262 h 5130710"/>
              <a:gd name="connsiteX4385" fmla="*/ 2185345 w 6842126"/>
              <a:gd name="connsiteY4385" fmla="*/ 4355913 h 5130710"/>
              <a:gd name="connsiteX4386" fmla="*/ 2113450 w 6842126"/>
              <a:gd name="connsiteY4386" fmla="*/ 4442531 h 5130710"/>
              <a:gd name="connsiteX4387" fmla="*/ 2074051 w 6842126"/>
              <a:gd name="connsiteY4387" fmla="*/ 4495077 h 5130710"/>
              <a:gd name="connsiteX4388" fmla="*/ 2049855 w 6842126"/>
              <a:gd name="connsiteY4388" fmla="*/ 4529240 h 5130710"/>
              <a:gd name="connsiteX4389" fmla="*/ 2040275 w 6842126"/>
              <a:gd name="connsiteY4389" fmla="*/ 4541863 h 5130710"/>
              <a:gd name="connsiteX4390" fmla="*/ 2034044 w 6842126"/>
              <a:gd name="connsiteY4390" fmla="*/ 4534801 h 5130710"/>
              <a:gd name="connsiteX4391" fmla="*/ 2043996 w 6842126"/>
              <a:gd name="connsiteY4391" fmla="*/ 4518527 h 5130710"/>
              <a:gd name="connsiteX4392" fmla="*/ 2059879 w 6842126"/>
              <a:gd name="connsiteY4392" fmla="*/ 4499020 h 5130710"/>
              <a:gd name="connsiteX4393" fmla="*/ 2087442 w 6842126"/>
              <a:gd name="connsiteY4393" fmla="*/ 4458501 h 5130710"/>
              <a:gd name="connsiteX4394" fmla="*/ 2082458 w 6842126"/>
              <a:gd name="connsiteY4394" fmla="*/ 4461596 h 5130710"/>
              <a:gd name="connsiteX4395" fmla="*/ 2111125 w 6842126"/>
              <a:gd name="connsiteY4395" fmla="*/ 4420927 h 5130710"/>
              <a:gd name="connsiteX4396" fmla="*/ 2137129 w 6842126"/>
              <a:gd name="connsiteY4396" fmla="*/ 4382606 h 5130710"/>
              <a:gd name="connsiteX4397" fmla="*/ 2124984 w 6842126"/>
              <a:gd name="connsiteY4397" fmla="*/ 4395325 h 5130710"/>
              <a:gd name="connsiteX4398" fmla="*/ 2124746 w 6842126"/>
              <a:gd name="connsiteY4398" fmla="*/ 4391920 h 5130710"/>
              <a:gd name="connsiteX4399" fmla="*/ 2125257 w 6842126"/>
              <a:gd name="connsiteY4399" fmla="*/ 4390206 h 5130710"/>
              <a:gd name="connsiteX4400" fmla="*/ 2151071 w 6842126"/>
              <a:gd name="connsiteY4400" fmla="*/ 4361909 h 5130710"/>
              <a:gd name="connsiteX4401" fmla="*/ 2150211 w 6842126"/>
              <a:gd name="connsiteY4401" fmla="*/ 4363329 h 5130710"/>
              <a:gd name="connsiteX4402" fmla="*/ 2174892 w 6842126"/>
              <a:gd name="connsiteY4402" fmla="*/ 4326958 h 5130710"/>
              <a:gd name="connsiteX4403" fmla="*/ 2170448 w 6842126"/>
              <a:gd name="connsiteY4403" fmla="*/ 4332309 h 5130710"/>
              <a:gd name="connsiteX4404" fmla="*/ 2168361 w 6842126"/>
              <a:gd name="connsiteY4404" fmla="*/ 4335310 h 5130710"/>
              <a:gd name="connsiteX4405" fmla="*/ 2152940 w 6842126"/>
              <a:gd name="connsiteY4405" fmla="*/ 4350832 h 5130710"/>
              <a:gd name="connsiteX4406" fmla="*/ 2130299 w 6842126"/>
              <a:gd name="connsiteY4406" fmla="*/ 4369941 h 5130710"/>
              <a:gd name="connsiteX4407" fmla="*/ 2178755 w 6842126"/>
              <a:gd name="connsiteY4407" fmla="*/ 4316347 h 5130710"/>
              <a:gd name="connsiteX4408" fmla="*/ 2172834 w 6842126"/>
              <a:gd name="connsiteY4408" fmla="*/ 4315902 h 5130710"/>
              <a:gd name="connsiteX4409" fmla="*/ 2140251 w 6842126"/>
              <a:gd name="connsiteY4409" fmla="*/ 4348723 h 5130710"/>
              <a:gd name="connsiteX4410" fmla="*/ 2111731 w 6842126"/>
              <a:gd name="connsiteY4410" fmla="*/ 4389507 h 5130710"/>
              <a:gd name="connsiteX4411" fmla="*/ 2075038 w 6842126"/>
              <a:gd name="connsiteY4411" fmla="*/ 4441980 h 5130710"/>
              <a:gd name="connsiteX4412" fmla="*/ 2086908 w 6842126"/>
              <a:gd name="connsiteY4412" fmla="*/ 4431326 h 5130710"/>
              <a:gd name="connsiteX4413" fmla="*/ 2105728 w 6842126"/>
              <a:gd name="connsiteY4413" fmla="*/ 4411535 h 5130710"/>
              <a:gd name="connsiteX4414" fmla="*/ 2100240 w 6842126"/>
              <a:gd name="connsiteY4414" fmla="*/ 4421536 h 5130710"/>
              <a:gd name="connsiteX4415" fmla="*/ 2069031 w 6842126"/>
              <a:gd name="connsiteY4415" fmla="*/ 4464489 h 5130710"/>
              <a:gd name="connsiteX4416" fmla="*/ 2055574 w 6842126"/>
              <a:gd name="connsiteY4416" fmla="*/ 4486785 h 5130710"/>
              <a:gd name="connsiteX4417" fmla="*/ 2055453 w 6842126"/>
              <a:gd name="connsiteY4417" fmla="*/ 4486163 h 5130710"/>
              <a:gd name="connsiteX4418" fmla="*/ 2044663 w 6842126"/>
              <a:gd name="connsiteY4418" fmla="*/ 4495108 h 5130710"/>
              <a:gd name="connsiteX4419" fmla="*/ 2040689 w 6842126"/>
              <a:gd name="connsiteY4419" fmla="*/ 4498525 h 5130710"/>
              <a:gd name="connsiteX4420" fmla="*/ 2044628 w 6842126"/>
              <a:gd name="connsiteY4420" fmla="*/ 4491293 h 5130710"/>
              <a:gd name="connsiteX4421" fmla="*/ 2066442 w 6842126"/>
              <a:gd name="connsiteY4421" fmla="*/ 4453995 h 5130710"/>
              <a:gd name="connsiteX4422" fmla="*/ 2035289 w 6842126"/>
              <a:gd name="connsiteY4422" fmla="*/ 4496520 h 5130710"/>
              <a:gd name="connsiteX4423" fmla="*/ 2001048 w 6842126"/>
              <a:gd name="connsiteY4423" fmla="*/ 4541544 h 5130710"/>
              <a:gd name="connsiteX4424" fmla="*/ 2000534 w 6842126"/>
              <a:gd name="connsiteY4424" fmla="*/ 4534193 h 5130710"/>
              <a:gd name="connsiteX4425" fmla="*/ 2000401 w 6842126"/>
              <a:gd name="connsiteY4425" fmla="*/ 4534072 h 5130710"/>
              <a:gd name="connsiteX4426" fmla="*/ 2004530 w 6842126"/>
              <a:gd name="connsiteY4426" fmla="*/ 4530283 h 5130710"/>
              <a:gd name="connsiteX4427" fmla="*/ 2033372 w 6842126"/>
              <a:gd name="connsiteY4427" fmla="*/ 4482684 h 5130710"/>
              <a:gd name="connsiteX4428" fmla="*/ 1955046 w 6842126"/>
              <a:gd name="connsiteY4428" fmla="*/ 4576555 h 5130710"/>
              <a:gd name="connsiteX4429" fmla="*/ 1919456 w 6842126"/>
              <a:gd name="connsiteY4429" fmla="*/ 4611992 h 5130710"/>
              <a:gd name="connsiteX4430" fmla="*/ 1918809 w 6842126"/>
              <a:gd name="connsiteY4430" fmla="*/ 4612687 h 5130710"/>
              <a:gd name="connsiteX4431" fmla="*/ 1934598 w 6842126"/>
              <a:gd name="connsiteY4431" fmla="*/ 4585653 h 5130710"/>
              <a:gd name="connsiteX4432" fmla="*/ 1964307 w 6842126"/>
              <a:gd name="connsiteY4432" fmla="*/ 4544324 h 5130710"/>
              <a:gd name="connsiteX4433" fmla="*/ 2006076 w 6842126"/>
              <a:gd name="connsiteY4433" fmla="*/ 4471001 h 5130710"/>
              <a:gd name="connsiteX4434" fmla="*/ 1985963 w 6842126"/>
              <a:gd name="connsiteY4434" fmla="*/ 4499294 h 5130710"/>
              <a:gd name="connsiteX4435" fmla="*/ 1976446 w 6842126"/>
              <a:gd name="connsiteY4435" fmla="*/ 4510584 h 5130710"/>
              <a:gd name="connsiteX4436" fmla="*/ 1939251 w 6842126"/>
              <a:gd name="connsiteY4436" fmla="*/ 4534893 h 5130710"/>
              <a:gd name="connsiteX4437" fmla="*/ 1979080 w 6842126"/>
              <a:gd name="connsiteY4437" fmla="*/ 4472757 h 5130710"/>
              <a:gd name="connsiteX4438" fmla="*/ 1930862 w 6842126"/>
              <a:gd name="connsiteY4438" fmla="*/ 4522485 h 5130710"/>
              <a:gd name="connsiteX4439" fmla="*/ 1885082 w 6842126"/>
              <a:gd name="connsiteY4439" fmla="*/ 4577227 h 5130710"/>
              <a:gd name="connsiteX4440" fmla="*/ 1856999 w 6842126"/>
              <a:gd name="connsiteY4440" fmla="*/ 4596211 h 5130710"/>
              <a:gd name="connsiteX4441" fmla="*/ 1839885 w 6842126"/>
              <a:gd name="connsiteY4441" fmla="*/ 4616778 h 5130710"/>
              <a:gd name="connsiteX4442" fmla="*/ 1958503 w 6842126"/>
              <a:gd name="connsiteY4442" fmla="*/ 4437927 h 5130710"/>
              <a:gd name="connsiteX4443" fmla="*/ 1947421 w 6842126"/>
              <a:gd name="connsiteY4443" fmla="*/ 4441314 h 5130710"/>
              <a:gd name="connsiteX4444" fmla="*/ 1957018 w 6842126"/>
              <a:gd name="connsiteY4444" fmla="*/ 4426065 h 5130710"/>
              <a:gd name="connsiteX4445" fmla="*/ 1945058 w 6842126"/>
              <a:gd name="connsiteY4445" fmla="*/ 4442728 h 5130710"/>
              <a:gd name="connsiteX4446" fmla="*/ 1741424 w 6842126"/>
              <a:gd name="connsiteY4446" fmla="*/ 4692321 h 5130710"/>
              <a:gd name="connsiteX4447" fmla="*/ 1787900 w 6842126"/>
              <a:gd name="connsiteY4447" fmla="*/ 4605704 h 5130710"/>
              <a:gd name="connsiteX4448" fmla="*/ 1736494 w 6842126"/>
              <a:gd name="connsiteY4448" fmla="*/ 4663976 h 5130710"/>
              <a:gd name="connsiteX4449" fmla="*/ 1713053 w 6842126"/>
              <a:gd name="connsiteY4449" fmla="*/ 4671467 h 5130710"/>
              <a:gd name="connsiteX4450" fmla="*/ 1621726 w 6842126"/>
              <a:gd name="connsiteY4450" fmla="*/ 4783762 h 5130710"/>
              <a:gd name="connsiteX4451" fmla="*/ 1633598 w 6842126"/>
              <a:gd name="connsiteY4451" fmla="*/ 4760080 h 5130710"/>
              <a:gd name="connsiteX4452" fmla="*/ 1636017 w 6842126"/>
              <a:gd name="connsiteY4452" fmla="*/ 4757717 h 5130710"/>
              <a:gd name="connsiteX4453" fmla="*/ 1638210 w 6842126"/>
              <a:gd name="connsiteY4453" fmla="*/ 4753010 h 5130710"/>
              <a:gd name="connsiteX4454" fmla="*/ 1643921 w 6842126"/>
              <a:gd name="connsiteY4454" fmla="*/ 4744864 h 5130710"/>
              <a:gd name="connsiteX4455" fmla="*/ 1656212 w 6842126"/>
              <a:gd name="connsiteY4455" fmla="*/ 4728645 h 5130710"/>
              <a:gd name="connsiteX4456" fmla="*/ 1693012 w 6842126"/>
              <a:gd name="connsiteY4456" fmla="*/ 4669356 h 5130710"/>
              <a:gd name="connsiteX4457" fmla="*/ 1656752 w 6842126"/>
              <a:gd name="connsiteY4457" fmla="*/ 4713040 h 5130710"/>
              <a:gd name="connsiteX4458" fmla="*/ 1643484 w 6842126"/>
              <a:gd name="connsiteY4458" fmla="*/ 4741696 h 5130710"/>
              <a:gd name="connsiteX4459" fmla="*/ 1638210 w 6842126"/>
              <a:gd name="connsiteY4459" fmla="*/ 4753010 h 5130710"/>
              <a:gd name="connsiteX4460" fmla="*/ 1634466 w 6842126"/>
              <a:gd name="connsiteY4460" fmla="*/ 4758349 h 5130710"/>
              <a:gd name="connsiteX4461" fmla="*/ 1633598 w 6842126"/>
              <a:gd name="connsiteY4461" fmla="*/ 4760080 h 5130710"/>
              <a:gd name="connsiteX4462" fmla="*/ 1628264 w 6842126"/>
              <a:gd name="connsiteY4462" fmla="*/ 4765298 h 5130710"/>
              <a:gd name="connsiteX4463" fmla="*/ 1639382 w 6842126"/>
              <a:gd name="connsiteY4463" fmla="*/ 4723651 h 5130710"/>
              <a:gd name="connsiteX4464" fmla="*/ 1643283 w 6842126"/>
              <a:gd name="connsiteY4464" fmla="*/ 4717819 h 5130710"/>
              <a:gd name="connsiteX4465" fmla="*/ 1643808 w 6842126"/>
              <a:gd name="connsiteY4465" fmla="*/ 4717079 h 5130710"/>
              <a:gd name="connsiteX4466" fmla="*/ 1643873 w 6842126"/>
              <a:gd name="connsiteY4466" fmla="*/ 4716936 h 5130710"/>
              <a:gd name="connsiteX4467" fmla="*/ 1643283 w 6842126"/>
              <a:gd name="connsiteY4467" fmla="*/ 4717819 h 5130710"/>
              <a:gd name="connsiteX4468" fmla="*/ 1636912 w 6842126"/>
              <a:gd name="connsiteY4468" fmla="*/ 4726795 h 5130710"/>
              <a:gd name="connsiteX4469" fmla="*/ 1561527 w 6842126"/>
              <a:gd name="connsiteY4469" fmla="*/ 4808161 h 5130710"/>
              <a:gd name="connsiteX4470" fmla="*/ 1564603 w 6842126"/>
              <a:gd name="connsiteY4470" fmla="*/ 4779222 h 5130710"/>
              <a:gd name="connsiteX4471" fmla="*/ 1568476 w 6842126"/>
              <a:gd name="connsiteY4471" fmla="*/ 4772548 h 5130710"/>
              <a:gd name="connsiteX4472" fmla="*/ 1589874 w 6842126"/>
              <a:gd name="connsiteY4472" fmla="*/ 4741593 h 5130710"/>
              <a:gd name="connsiteX4473" fmla="*/ 1622077 w 6842126"/>
              <a:gd name="connsiteY4473" fmla="*/ 4683659 h 5130710"/>
              <a:gd name="connsiteX4474" fmla="*/ 1585671 w 6842126"/>
              <a:gd name="connsiteY4474" fmla="*/ 4729921 h 5130710"/>
              <a:gd name="connsiteX4475" fmla="*/ 1584312 w 6842126"/>
              <a:gd name="connsiteY4475" fmla="*/ 4732020 h 5130710"/>
              <a:gd name="connsiteX4476" fmla="*/ 1582426 w 6842126"/>
              <a:gd name="connsiteY4476" fmla="*/ 4733890 h 5130710"/>
              <a:gd name="connsiteX4477" fmla="*/ 1565277 w 6842126"/>
              <a:gd name="connsiteY4477" fmla="*/ 4752963 h 5130710"/>
              <a:gd name="connsiteX4478" fmla="*/ 1553143 w 6842126"/>
              <a:gd name="connsiteY4478" fmla="*/ 4757290 h 5130710"/>
              <a:gd name="connsiteX4479" fmla="*/ 1554668 w 6842126"/>
              <a:gd name="connsiteY4479" fmla="*/ 4751697 h 5130710"/>
              <a:gd name="connsiteX4480" fmla="*/ 1655956 w 6842126"/>
              <a:gd name="connsiteY4480" fmla="*/ 4614127 h 5130710"/>
              <a:gd name="connsiteX4481" fmla="*/ 1684682 w 6842126"/>
              <a:gd name="connsiteY4481" fmla="*/ 4559495 h 5130710"/>
              <a:gd name="connsiteX4482" fmla="*/ 1641550 w 6842126"/>
              <a:gd name="connsiteY4482" fmla="*/ 4618154 h 5130710"/>
              <a:gd name="connsiteX4483" fmla="*/ 1605506 w 6842126"/>
              <a:gd name="connsiteY4483" fmla="*/ 4664604 h 5130710"/>
              <a:gd name="connsiteX4484" fmla="*/ 1596116 w 6842126"/>
              <a:gd name="connsiteY4484" fmla="*/ 4667133 h 5130710"/>
              <a:gd name="connsiteX4485" fmla="*/ 1609710 w 6842126"/>
              <a:gd name="connsiteY4485" fmla="*/ 4645775 h 5130710"/>
              <a:gd name="connsiteX4486" fmla="*/ 1745960 w 6842126"/>
              <a:gd name="connsiteY4486" fmla="*/ 4461170 h 5130710"/>
              <a:gd name="connsiteX4487" fmla="*/ 1745201 w 6842126"/>
              <a:gd name="connsiteY4487" fmla="*/ 4435133 h 5130710"/>
              <a:gd name="connsiteX4488" fmla="*/ 1617074 w 6842126"/>
              <a:gd name="connsiteY4488" fmla="*/ 4606717 h 5130710"/>
              <a:gd name="connsiteX4489" fmla="*/ 1615635 w 6842126"/>
              <a:gd name="connsiteY4489" fmla="*/ 4604673 h 5130710"/>
              <a:gd name="connsiteX4490" fmla="*/ 1616071 w 6842126"/>
              <a:gd name="connsiteY4490" fmla="*/ 4604065 h 5130710"/>
              <a:gd name="connsiteX4491" fmla="*/ 1666523 w 6842126"/>
              <a:gd name="connsiteY4491" fmla="*/ 4524191 h 5130710"/>
              <a:gd name="connsiteX4492" fmla="*/ 1603515 w 6842126"/>
              <a:gd name="connsiteY4492" fmla="*/ 4600913 h 5130710"/>
              <a:gd name="connsiteX4493" fmla="*/ 1565119 w 6842126"/>
              <a:gd name="connsiteY4493" fmla="*/ 4654201 h 5130710"/>
              <a:gd name="connsiteX4494" fmla="*/ 1564115 w 6842126"/>
              <a:gd name="connsiteY4494" fmla="*/ 4655291 h 5130710"/>
              <a:gd name="connsiteX4495" fmla="*/ 1629398 w 6842126"/>
              <a:gd name="connsiteY4495" fmla="*/ 4543747 h 5130710"/>
              <a:gd name="connsiteX4496" fmla="*/ 1646650 w 6842126"/>
              <a:gd name="connsiteY4496" fmla="*/ 4509124 h 5130710"/>
              <a:gd name="connsiteX4497" fmla="*/ 1603848 w 6842126"/>
              <a:gd name="connsiteY4497" fmla="*/ 4571274 h 5130710"/>
              <a:gd name="connsiteX4498" fmla="*/ 1576236 w 6842126"/>
              <a:gd name="connsiteY4498" fmla="*/ 4576458 h 5130710"/>
              <a:gd name="connsiteX4499" fmla="*/ 1541746 w 6842126"/>
              <a:gd name="connsiteY4499" fmla="*/ 4631575 h 5130710"/>
              <a:gd name="connsiteX4500" fmla="*/ 1516460 w 6842126"/>
              <a:gd name="connsiteY4500" fmla="*/ 4658363 h 5130710"/>
              <a:gd name="connsiteX4501" fmla="*/ 1510733 w 6842126"/>
              <a:gd name="connsiteY4501" fmla="*/ 4646360 h 5130710"/>
              <a:gd name="connsiteX4502" fmla="*/ 1463497 w 6842126"/>
              <a:gd name="connsiteY4502" fmla="*/ 4706939 h 5130710"/>
              <a:gd name="connsiteX4503" fmla="*/ 1421511 w 6842126"/>
              <a:gd name="connsiteY4503" fmla="*/ 4738620 h 5130710"/>
              <a:gd name="connsiteX4504" fmla="*/ 1416338 w 6842126"/>
              <a:gd name="connsiteY4504" fmla="*/ 4736786 h 5130710"/>
              <a:gd name="connsiteX4505" fmla="*/ 1360776 w 6842126"/>
              <a:gd name="connsiteY4505" fmla="*/ 4778623 h 5130710"/>
              <a:gd name="connsiteX4506" fmla="*/ 1381428 w 6842126"/>
              <a:gd name="connsiteY4506" fmla="*/ 4734399 h 5130710"/>
              <a:gd name="connsiteX4507" fmla="*/ 1346736 w 6842126"/>
              <a:gd name="connsiteY4507" fmla="*/ 4773652 h 5130710"/>
              <a:gd name="connsiteX4508" fmla="*/ 1378640 w 6842126"/>
              <a:gd name="connsiteY4508" fmla="*/ 4697668 h 5130710"/>
              <a:gd name="connsiteX4509" fmla="*/ 1647914 w 6842126"/>
              <a:gd name="connsiteY4509" fmla="*/ 4308494 h 5130710"/>
              <a:gd name="connsiteX4510" fmla="*/ 1674730 w 6842126"/>
              <a:gd name="connsiteY4510" fmla="*/ 4269614 h 5130710"/>
              <a:gd name="connsiteX4511" fmla="*/ 1678546 w 6842126"/>
              <a:gd name="connsiteY4511" fmla="*/ 4255352 h 5130710"/>
              <a:gd name="connsiteX4512" fmla="*/ 1672453 w 6842126"/>
              <a:gd name="connsiteY4512" fmla="*/ 4260236 h 5130710"/>
              <a:gd name="connsiteX4513" fmla="*/ 1672747 w 6842126"/>
              <a:gd name="connsiteY4513" fmla="*/ 4259458 h 5130710"/>
              <a:gd name="connsiteX4514" fmla="*/ 1661375 w 6842126"/>
              <a:gd name="connsiteY4514" fmla="*/ 4273270 h 5130710"/>
              <a:gd name="connsiteX4515" fmla="*/ 1595581 w 6842126"/>
              <a:gd name="connsiteY4515" fmla="*/ 4362188 h 5130710"/>
              <a:gd name="connsiteX4516" fmla="*/ 1461713 w 6842126"/>
              <a:gd name="connsiteY4516" fmla="*/ 4535896 h 5130710"/>
              <a:gd name="connsiteX4517" fmla="*/ 1407182 w 6842126"/>
              <a:gd name="connsiteY4517" fmla="*/ 4588902 h 5130710"/>
              <a:gd name="connsiteX4518" fmla="*/ 1418430 w 6842126"/>
              <a:gd name="connsiteY4518" fmla="*/ 4557141 h 5130710"/>
              <a:gd name="connsiteX4519" fmla="*/ 1449519 w 6842126"/>
              <a:gd name="connsiteY4519" fmla="*/ 4511627 h 5130710"/>
              <a:gd name="connsiteX4520" fmla="*/ 1642133 w 6842126"/>
              <a:gd name="connsiteY4520" fmla="*/ 4244842 h 5130710"/>
              <a:gd name="connsiteX4521" fmla="*/ 1671740 w 6842126"/>
              <a:gd name="connsiteY4521" fmla="*/ 4202820 h 5130710"/>
              <a:gd name="connsiteX4522" fmla="*/ 1676200 w 6842126"/>
              <a:gd name="connsiteY4522" fmla="*/ 4192466 h 5130710"/>
              <a:gd name="connsiteX4523" fmla="*/ 1616966 w 6842126"/>
              <a:gd name="connsiteY4523" fmla="*/ 4254296 h 5130710"/>
              <a:gd name="connsiteX4524" fmla="*/ 1584697 w 6842126"/>
              <a:gd name="connsiteY4524" fmla="*/ 4297508 h 5130710"/>
              <a:gd name="connsiteX4525" fmla="*/ 1561052 w 6842126"/>
              <a:gd name="connsiteY4525" fmla="*/ 4322675 h 5130710"/>
              <a:gd name="connsiteX4526" fmla="*/ 1559796 w 6842126"/>
              <a:gd name="connsiteY4526" fmla="*/ 4322262 h 5130710"/>
              <a:gd name="connsiteX4527" fmla="*/ 1552721 w 6842126"/>
              <a:gd name="connsiteY4527" fmla="*/ 4330038 h 5130710"/>
              <a:gd name="connsiteX4528" fmla="*/ 1549005 w 6842126"/>
              <a:gd name="connsiteY4528" fmla="*/ 4335681 h 5130710"/>
              <a:gd name="connsiteX4529" fmla="*/ 1529877 w 6842126"/>
              <a:gd name="connsiteY4529" fmla="*/ 4356348 h 5130710"/>
              <a:gd name="connsiteX4530" fmla="*/ 1529318 w 6842126"/>
              <a:gd name="connsiteY4530" fmla="*/ 4347632 h 5130710"/>
              <a:gd name="connsiteX4531" fmla="*/ 1537462 w 6842126"/>
              <a:gd name="connsiteY4531" fmla="*/ 4326871 h 5130710"/>
              <a:gd name="connsiteX4532" fmla="*/ 1542372 w 6842126"/>
              <a:gd name="connsiteY4532" fmla="*/ 4320591 h 5130710"/>
              <a:gd name="connsiteX4533" fmla="*/ 1586072 w 6842126"/>
              <a:gd name="connsiteY4533" fmla="*/ 4254303 h 5130710"/>
              <a:gd name="connsiteX4534" fmla="*/ 1586703 w 6842126"/>
              <a:gd name="connsiteY4534" fmla="*/ 4233001 h 5130710"/>
              <a:gd name="connsiteX4535" fmla="*/ 1639267 w 6842126"/>
              <a:gd name="connsiteY4535" fmla="*/ 4172411 h 5130710"/>
              <a:gd name="connsiteX4536" fmla="*/ 1631809 w 6842126"/>
              <a:gd name="connsiteY4536" fmla="*/ 4169264 h 5130710"/>
              <a:gd name="connsiteX4537" fmla="*/ 1626537 w 6842126"/>
              <a:gd name="connsiteY4537" fmla="*/ 4163549 h 5130710"/>
              <a:gd name="connsiteX4538" fmla="*/ 1624093 w 6842126"/>
              <a:gd name="connsiteY4538" fmla="*/ 4166112 h 5130710"/>
              <a:gd name="connsiteX4539" fmla="*/ 1623883 w 6842126"/>
              <a:gd name="connsiteY4539" fmla="*/ 4163123 h 5130710"/>
              <a:gd name="connsiteX4540" fmla="*/ 1624332 w 6842126"/>
              <a:gd name="connsiteY4540" fmla="*/ 4161621 h 5130710"/>
              <a:gd name="connsiteX4541" fmla="*/ 1624546 w 6842126"/>
              <a:gd name="connsiteY4541" fmla="*/ 4161389 h 5130710"/>
              <a:gd name="connsiteX4542" fmla="*/ 1624054 w 6842126"/>
              <a:gd name="connsiteY4542" fmla="*/ 4160856 h 5130710"/>
              <a:gd name="connsiteX4543" fmla="*/ 1623987 w 6842126"/>
              <a:gd name="connsiteY4543" fmla="*/ 4159761 h 5130710"/>
              <a:gd name="connsiteX4544" fmla="*/ 1642081 w 6842126"/>
              <a:gd name="connsiteY4544" fmla="*/ 4132592 h 5130710"/>
              <a:gd name="connsiteX4545" fmla="*/ 1628758 w 6842126"/>
              <a:gd name="connsiteY4545" fmla="*/ 4143838 h 5130710"/>
              <a:gd name="connsiteX4546" fmla="*/ 1630928 w 6842126"/>
              <a:gd name="connsiteY4546" fmla="*/ 4141126 h 5130710"/>
              <a:gd name="connsiteX4547" fmla="*/ 1600148 w 6842126"/>
              <a:gd name="connsiteY4547" fmla="*/ 4171076 h 5130710"/>
              <a:gd name="connsiteX4548" fmla="*/ 1559758 w 6842126"/>
              <a:gd name="connsiteY4548" fmla="*/ 4208722 h 5130710"/>
              <a:gd name="connsiteX4549" fmla="*/ 1605154 w 6842126"/>
              <a:gd name="connsiteY4549" fmla="*/ 4162623 h 5130710"/>
              <a:gd name="connsiteX4550" fmla="*/ 1619864 w 6842126"/>
              <a:gd name="connsiteY4550" fmla="*/ 4146632 h 5130710"/>
              <a:gd name="connsiteX4551" fmla="*/ 1616944 w 6842126"/>
              <a:gd name="connsiteY4551" fmla="*/ 4146237 h 5130710"/>
              <a:gd name="connsiteX4552" fmla="*/ 1616163 w 6842126"/>
              <a:gd name="connsiteY4552" fmla="*/ 4146701 h 5130710"/>
              <a:gd name="connsiteX4553" fmla="*/ 1611346 w 6842126"/>
              <a:gd name="connsiteY4553" fmla="*/ 4151554 h 5130710"/>
              <a:gd name="connsiteX4554" fmla="*/ 1612818 w 6842126"/>
              <a:gd name="connsiteY4554" fmla="*/ 4149039 h 5130710"/>
              <a:gd name="connsiteX4555" fmla="*/ 1613149 w 6842126"/>
              <a:gd name="connsiteY4555" fmla="*/ 4148493 h 5130710"/>
              <a:gd name="connsiteX4556" fmla="*/ 1611763 w 6842126"/>
              <a:gd name="connsiteY4556" fmla="*/ 4149316 h 5130710"/>
              <a:gd name="connsiteX4557" fmla="*/ 1603039 w 6842126"/>
              <a:gd name="connsiteY4557" fmla="*/ 4157029 h 5130710"/>
              <a:gd name="connsiteX4558" fmla="*/ 1498414 w 6842126"/>
              <a:gd name="connsiteY4558" fmla="*/ 4257149 h 5130710"/>
              <a:gd name="connsiteX4559" fmla="*/ 1592242 w 6842126"/>
              <a:gd name="connsiteY4559" fmla="*/ 4161111 h 5130710"/>
              <a:gd name="connsiteX4560" fmla="*/ 1597736 w 6842126"/>
              <a:gd name="connsiteY4560" fmla="*/ 4152641 h 5130710"/>
              <a:gd name="connsiteX4561" fmla="*/ 1591575 w 6842126"/>
              <a:gd name="connsiteY4561" fmla="*/ 4159344 h 5130710"/>
              <a:gd name="connsiteX4562" fmla="*/ 1537619 w 6842126"/>
              <a:gd name="connsiteY4562" fmla="*/ 4210530 h 5130710"/>
              <a:gd name="connsiteX4563" fmla="*/ 1502277 w 6842126"/>
              <a:gd name="connsiteY4563" fmla="*/ 4242555 h 5130710"/>
              <a:gd name="connsiteX4564" fmla="*/ 1505811 w 6842126"/>
              <a:gd name="connsiteY4564" fmla="*/ 4236698 h 5130710"/>
              <a:gd name="connsiteX4565" fmla="*/ 1505938 w 6842126"/>
              <a:gd name="connsiteY4565" fmla="*/ 4236427 h 5130710"/>
              <a:gd name="connsiteX4566" fmla="*/ 1507395 w 6842126"/>
              <a:gd name="connsiteY4566" fmla="*/ 4234910 h 5130710"/>
              <a:gd name="connsiteX4567" fmla="*/ 1531321 w 6842126"/>
              <a:gd name="connsiteY4567" fmla="*/ 4211398 h 5130710"/>
              <a:gd name="connsiteX4568" fmla="*/ 1512221 w 6842126"/>
              <a:gd name="connsiteY4568" fmla="*/ 4224675 h 5130710"/>
              <a:gd name="connsiteX4569" fmla="*/ 1510543 w 6842126"/>
              <a:gd name="connsiteY4569" fmla="*/ 4226390 h 5130710"/>
              <a:gd name="connsiteX4570" fmla="*/ 1509614 w 6842126"/>
              <a:gd name="connsiteY4570" fmla="*/ 4222976 h 5130710"/>
              <a:gd name="connsiteX4571" fmla="*/ 1504496 w 6842126"/>
              <a:gd name="connsiteY4571" fmla="*/ 4229198 h 5130710"/>
              <a:gd name="connsiteX4572" fmla="*/ 1499324 w 6842126"/>
              <a:gd name="connsiteY4572" fmla="*/ 4237400 h 5130710"/>
              <a:gd name="connsiteX4573" fmla="*/ 1494321 w 6842126"/>
              <a:gd name="connsiteY4573" fmla="*/ 4241871 h 5130710"/>
              <a:gd name="connsiteX4574" fmla="*/ 1507135 w 6842126"/>
              <a:gd name="connsiteY4574" fmla="*/ 4224579 h 5130710"/>
              <a:gd name="connsiteX4575" fmla="*/ 1598417 w 6842126"/>
              <a:gd name="connsiteY4575" fmla="*/ 4135896 h 5130710"/>
              <a:gd name="connsiteX4576" fmla="*/ 1610688 w 6842126"/>
              <a:gd name="connsiteY4576" fmla="*/ 4124072 h 5130710"/>
              <a:gd name="connsiteX4577" fmla="*/ 1615485 w 6842126"/>
              <a:gd name="connsiteY4577" fmla="*/ 4119346 h 5130710"/>
              <a:gd name="connsiteX4578" fmla="*/ 1614959 w 6842126"/>
              <a:gd name="connsiteY4578" fmla="*/ 4119401 h 5130710"/>
              <a:gd name="connsiteX4579" fmla="*/ 1609769 w 6842126"/>
              <a:gd name="connsiteY4579" fmla="*/ 4119708 h 5130710"/>
              <a:gd name="connsiteX4580" fmla="*/ 1608183 w 6842126"/>
              <a:gd name="connsiteY4580" fmla="*/ 4119308 h 5130710"/>
              <a:gd name="connsiteX4581" fmla="*/ 1587550 w 6842126"/>
              <a:gd name="connsiteY4581" fmla="*/ 4138870 h 5130710"/>
              <a:gd name="connsiteX4582" fmla="*/ 1571361 w 6842126"/>
              <a:gd name="connsiteY4582" fmla="*/ 4154627 h 5130710"/>
              <a:gd name="connsiteX4583" fmla="*/ 1565583 w 6842126"/>
              <a:gd name="connsiteY4583" fmla="*/ 4162559 h 5130710"/>
              <a:gd name="connsiteX4584" fmla="*/ 1559940 w 6842126"/>
              <a:gd name="connsiteY4584" fmla="*/ 4165742 h 5130710"/>
              <a:gd name="connsiteX4585" fmla="*/ 1550595 w 6842126"/>
              <a:gd name="connsiteY4585" fmla="*/ 4174838 h 5130710"/>
              <a:gd name="connsiteX4586" fmla="*/ 1522540 w 6842126"/>
              <a:gd name="connsiteY4586" fmla="*/ 4202266 h 5130710"/>
              <a:gd name="connsiteX4587" fmla="*/ 1527730 w 6842126"/>
              <a:gd name="connsiteY4587" fmla="*/ 4191514 h 5130710"/>
              <a:gd name="connsiteX4588" fmla="*/ 1529487 w 6842126"/>
              <a:gd name="connsiteY4588" fmla="*/ 4190009 h 5130710"/>
              <a:gd name="connsiteX4589" fmla="*/ 1531021 w 6842126"/>
              <a:gd name="connsiteY4589" fmla="*/ 4186343 h 5130710"/>
              <a:gd name="connsiteX4590" fmla="*/ 1542415 w 6842126"/>
              <a:gd name="connsiteY4590" fmla="*/ 4164909 h 5130710"/>
              <a:gd name="connsiteX4591" fmla="*/ 1553435 w 6842126"/>
              <a:gd name="connsiteY4591" fmla="*/ 4144905 h 5130710"/>
              <a:gd name="connsiteX4592" fmla="*/ 1554927 w 6842126"/>
              <a:gd name="connsiteY4592" fmla="*/ 4141933 h 5130710"/>
              <a:gd name="connsiteX4593" fmla="*/ 1572460 w 6842126"/>
              <a:gd name="connsiteY4593" fmla="*/ 4123825 h 5130710"/>
              <a:gd name="connsiteX4594" fmla="*/ 1555110 w 6842126"/>
              <a:gd name="connsiteY4594" fmla="*/ 4149136 h 5130710"/>
              <a:gd name="connsiteX4595" fmla="*/ 1547764 w 6842126"/>
              <a:gd name="connsiteY4595" fmla="*/ 4162747 h 5130710"/>
              <a:gd name="connsiteX4596" fmla="*/ 1546457 w 6842126"/>
              <a:gd name="connsiteY4596" fmla="*/ 4165251 h 5130710"/>
              <a:gd name="connsiteX4597" fmla="*/ 1558915 w 6842126"/>
              <a:gd name="connsiteY4597" fmla="*/ 4149283 h 5130710"/>
              <a:gd name="connsiteX4598" fmla="*/ 1580429 w 6842126"/>
              <a:gd name="connsiteY4598" fmla="*/ 4123673 h 5130710"/>
              <a:gd name="connsiteX4599" fmla="*/ 1597073 w 6842126"/>
              <a:gd name="connsiteY4599" fmla="*/ 4103425 h 5130710"/>
              <a:gd name="connsiteX4600" fmla="*/ 1597514 w 6842126"/>
              <a:gd name="connsiteY4600" fmla="*/ 4099981 h 5130710"/>
              <a:gd name="connsiteX4601" fmla="*/ 1599013 w 6842126"/>
              <a:gd name="connsiteY4601" fmla="*/ 4096359 h 5130710"/>
              <a:gd name="connsiteX4602" fmla="*/ 1601721 w 6842126"/>
              <a:gd name="connsiteY4602" fmla="*/ 4093555 h 5130710"/>
              <a:gd name="connsiteX4603" fmla="*/ 1587398 w 6842126"/>
              <a:gd name="connsiteY4603" fmla="*/ 4106751 h 5130710"/>
              <a:gd name="connsiteX4604" fmla="*/ 1614241 w 6842126"/>
              <a:gd name="connsiteY4604" fmla="*/ 4076865 h 5130710"/>
              <a:gd name="connsiteX4605" fmla="*/ 1607280 w 6842126"/>
              <a:gd name="connsiteY4605" fmla="*/ 4083373 h 5130710"/>
              <a:gd name="connsiteX4606" fmla="*/ 1604959 w 6842126"/>
              <a:gd name="connsiteY4606" fmla="*/ 4085779 h 5130710"/>
              <a:gd name="connsiteX4607" fmla="*/ 1586525 w 6842126"/>
              <a:gd name="connsiteY4607" fmla="*/ 4105982 h 5130710"/>
              <a:gd name="connsiteX4608" fmla="*/ 1577255 w 6842126"/>
              <a:gd name="connsiteY4608" fmla="*/ 4116147 h 5130710"/>
              <a:gd name="connsiteX4609" fmla="*/ 1568896 w 6842126"/>
              <a:gd name="connsiteY4609" fmla="*/ 4125313 h 5130710"/>
              <a:gd name="connsiteX4610" fmla="*/ 1560337 w 6842126"/>
              <a:gd name="connsiteY4610" fmla="*/ 4132246 h 5130710"/>
              <a:gd name="connsiteX4611" fmla="*/ 1564460 w 6842126"/>
              <a:gd name="connsiteY4611" fmla="*/ 4121147 h 5130710"/>
              <a:gd name="connsiteX4612" fmla="*/ 1569841 w 6842126"/>
              <a:gd name="connsiteY4612" fmla="*/ 4109355 h 5130710"/>
              <a:gd name="connsiteX4613" fmla="*/ 1567275 w 6842126"/>
              <a:gd name="connsiteY4613" fmla="*/ 4111561 h 5130710"/>
              <a:gd name="connsiteX4614" fmla="*/ 1562462 w 6842126"/>
              <a:gd name="connsiteY4614" fmla="*/ 4109785 h 5130710"/>
              <a:gd name="connsiteX4615" fmla="*/ 1571834 w 6842126"/>
              <a:gd name="connsiteY4615" fmla="*/ 4099117 h 5130710"/>
              <a:gd name="connsiteX4616" fmla="*/ 1571687 w 6842126"/>
              <a:gd name="connsiteY4616" fmla="*/ 4097447 h 5130710"/>
              <a:gd name="connsiteX4617" fmla="*/ 1567745 w 6842126"/>
              <a:gd name="connsiteY4617" fmla="*/ 4100631 h 5130710"/>
              <a:gd name="connsiteX4618" fmla="*/ 1567473 w 6842126"/>
              <a:gd name="connsiteY4618" fmla="*/ 4101141 h 5130710"/>
              <a:gd name="connsiteX4619" fmla="*/ 1566834 w 6842126"/>
              <a:gd name="connsiteY4619" fmla="*/ 4101366 h 5130710"/>
              <a:gd name="connsiteX4620" fmla="*/ 1564482 w 6842126"/>
              <a:gd name="connsiteY4620" fmla="*/ 4103265 h 5130710"/>
              <a:gd name="connsiteX4621" fmla="*/ 1550652 w 6842126"/>
              <a:gd name="connsiteY4621" fmla="*/ 4117917 h 5130710"/>
              <a:gd name="connsiteX4622" fmla="*/ 1452540 w 6842126"/>
              <a:gd name="connsiteY4622" fmla="*/ 4226000 h 5130710"/>
              <a:gd name="connsiteX4623" fmla="*/ 1477747 w 6842126"/>
              <a:gd name="connsiteY4623" fmla="*/ 4178061 h 5130710"/>
              <a:gd name="connsiteX4624" fmla="*/ 1414385 w 6842126"/>
              <a:gd name="connsiteY4624" fmla="*/ 4251782 h 5130710"/>
              <a:gd name="connsiteX4625" fmla="*/ 1405161 w 6842126"/>
              <a:gd name="connsiteY4625" fmla="*/ 4264660 h 5130710"/>
              <a:gd name="connsiteX4626" fmla="*/ 1412521 w 6842126"/>
              <a:gd name="connsiteY4626" fmla="*/ 4251863 h 5130710"/>
              <a:gd name="connsiteX4627" fmla="*/ 1387819 w 6842126"/>
              <a:gd name="connsiteY4627" fmla="*/ 4270105 h 5130710"/>
              <a:gd name="connsiteX4628" fmla="*/ 1356470 w 6842126"/>
              <a:gd name="connsiteY4628" fmla="*/ 4294744 h 5130710"/>
              <a:gd name="connsiteX4629" fmla="*/ 1347436 w 6842126"/>
              <a:gd name="connsiteY4629" fmla="*/ 4304142 h 5130710"/>
              <a:gd name="connsiteX4630" fmla="*/ 1430841 w 6842126"/>
              <a:gd name="connsiteY4630" fmla="*/ 4193905 h 5130710"/>
              <a:gd name="connsiteX4631" fmla="*/ 1439869 w 6842126"/>
              <a:gd name="connsiteY4631" fmla="*/ 4182327 h 5130710"/>
              <a:gd name="connsiteX4632" fmla="*/ 1451450 w 6842126"/>
              <a:gd name="connsiteY4632" fmla="*/ 4160178 h 5130710"/>
              <a:gd name="connsiteX4633" fmla="*/ 1442890 w 6842126"/>
              <a:gd name="connsiteY4633" fmla="*/ 4167727 h 5130710"/>
              <a:gd name="connsiteX4634" fmla="*/ 1464765 w 6842126"/>
              <a:gd name="connsiteY4634" fmla="*/ 4129217 h 5130710"/>
              <a:gd name="connsiteX4635" fmla="*/ 1454450 w 6842126"/>
              <a:gd name="connsiteY4635" fmla="*/ 4136191 h 5130710"/>
              <a:gd name="connsiteX4636" fmla="*/ 1441024 w 6842126"/>
              <a:gd name="connsiteY4636" fmla="*/ 4137022 h 5130710"/>
              <a:gd name="connsiteX4637" fmla="*/ 1430711 w 6842126"/>
              <a:gd name="connsiteY4637" fmla="*/ 4137801 h 5130710"/>
              <a:gd name="connsiteX4638" fmla="*/ 1426414 w 6842126"/>
              <a:gd name="connsiteY4638" fmla="*/ 4148060 h 5130710"/>
              <a:gd name="connsiteX4639" fmla="*/ 1417455 w 6842126"/>
              <a:gd name="connsiteY4639" fmla="*/ 4162293 h 5130710"/>
              <a:gd name="connsiteX4640" fmla="*/ 1419934 w 6842126"/>
              <a:gd name="connsiteY4640" fmla="*/ 4149116 h 5130710"/>
              <a:gd name="connsiteX4641" fmla="*/ 1420468 w 6842126"/>
              <a:gd name="connsiteY4641" fmla="*/ 4150178 h 5130710"/>
              <a:gd name="connsiteX4642" fmla="*/ 1419680 w 6842126"/>
              <a:gd name="connsiteY4642" fmla="*/ 4152116 h 5130710"/>
              <a:gd name="connsiteX4643" fmla="*/ 1420810 w 6842126"/>
              <a:gd name="connsiteY4643" fmla="*/ 4150863 h 5130710"/>
              <a:gd name="connsiteX4644" fmla="*/ 1420468 w 6842126"/>
              <a:gd name="connsiteY4644" fmla="*/ 4150178 h 5130710"/>
              <a:gd name="connsiteX4645" fmla="*/ 1421913 w 6842126"/>
              <a:gd name="connsiteY4645" fmla="*/ 4146615 h 5130710"/>
              <a:gd name="connsiteX4646" fmla="*/ 1423466 w 6842126"/>
              <a:gd name="connsiteY4646" fmla="*/ 4144652 h 5130710"/>
              <a:gd name="connsiteX4647" fmla="*/ 1424618 w 6842126"/>
              <a:gd name="connsiteY4647" fmla="*/ 4142095 h 5130710"/>
              <a:gd name="connsiteX4648" fmla="*/ 1422753 w 6842126"/>
              <a:gd name="connsiteY4648" fmla="*/ 4131933 h 5130710"/>
              <a:gd name="connsiteX4649" fmla="*/ 1444573 w 6842126"/>
              <a:gd name="connsiteY4649" fmla="*/ 4091595 h 5130710"/>
              <a:gd name="connsiteX4650" fmla="*/ 1443672 w 6842126"/>
              <a:gd name="connsiteY4650" fmla="*/ 4083456 h 5130710"/>
              <a:gd name="connsiteX4651" fmla="*/ 1451499 w 6842126"/>
              <a:gd name="connsiteY4651" fmla="*/ 4066338 h 5130710"/>
              <a:gd name="connsiteX4652" fmla="*/ 1453406 w 6842126"/>
              <a:gd name="connsiteY4652" fmla="*/ 4063390 h 5130710"/>
              <a:gd name="connsiteX4653" fmla="*/ 1450068 w 6842126"/>
              <a:gd name="connsiteY4653" fmla="*/ 4067025 h 5130710"/>
              <a:gd name="connsiteX4654" fmla="*/ 1440609 w 6842126"/>
              <a:gd name="connsiteY4654" fmla="*/ 4077498 h 5130710"/>
              <a:gd name="connsiteX4655" fmla="*/ 1401725 w 6842126"/>
              <a:gd name="connsiteY4655" fmla="*/ 4141856 h 5130710"/>
              <a:gd name="connsiteX4656" fmla="*/ 1369244 w 6842126"/>
              <a:gd name="connsiteY4656" fmla="*/ 4202296 h 5130710"/>
              <a:gd name="connsiteX4657" fmla="*/ 1365349 w 6842126"/>
              <a:gd name="connsiteY4657" fmla="*/ 4205164 h 5130710"/>
              <a:gd name="connsiteX4658" fmla="*/ 1356637 w 6842126"/>
              <a:gd name="connsiteY4658" fmla="*/ 4212419 h 5130710"/>
              <a:gd name="connsiteX4659" fmla="*/ 1365586 w 6842126"/>
              <a:gd name="connsiteY4659" fmla="*/ 4192684 h 5130710"/>
              <a:gd name="connsiteX4660" fmla="*/ 1354222 w 6842126"/>
              <a:gd name="connsiteY4660" fmla="*/ 4210254 h 5130710"/>
              <a:gd name="connsiteX4661" fmla="*/ 1350610 w 6842126"/>
              <a:gd name="connsiteY4661" fmla="*/ 4206698 h 5130710"/>
              <a:gd name="connsiteX4662" fmla="*/ 1345392 w 6842126"/>
              <a:gd name="connsiteY4662" fmla="*/ 4211749 h 5130710"/>
              <a:gd name="connsiteX4663" fmla="*/ 1354330 w 6842126"/>
              <a:gd name="connsiteY4663" fmla="*/ 4193454 h 5130710"/>
              <a:gd name="connsiteX4664" fmla="*/ 1357968 w 6842126"/>
              <a:gd name="connsiteY4664" fmla="*/ 4188255 h 5130710"/>
              <a:gd name="connsiteX4665" fmla="*/ 1360259 w 6842126"/>
              <a:gd name="connsiteY4665" fmla="*/ 4186226 h 5130710"/>
              <a:gd name="connsiteX4666" fmla="*/ 1358183 w 6842126"/>
              <a:gd name="connsiteY4666" fmla="*/ 4185571 h 5130710"/>
              <a:gd name="connsiteX4667" fmla="*/ 1370141 w 6842126"/>
              <a:gd name="connsiteY4667" fmla="*/ 4161093 h 5130710"/>
              <a:gd name="connsiteX4668" fmla="*/ 1375709 w 6842126"/>
              <a:gd name="connsiteY4668" fmla="*/ 4155135 h 5130710"/>
              <a:gd name="connsiteX4669" fmla="*/ 1388994 w 6842126"/>
              <a:gd name="connsiteY4669" fmla="*/ 4142052 h 5130710"/>
              <a:gd name="connsiteX4670" fmla="*/ 1403035 w 6842126"/>
              <a:gd name="connsiteY4670" fmla="*/ 4124293 h 5130710"/>
              <a:gd name="connsiteX4671" fmla="*/ 1375115 w 6842126"/>
              <a:gd name="connsiteY4671" fmla="*/ 4151337 h 5130710"/>
              <a:gd name="connsiteX4672" fmla="*/ 1374777 w 6842126"/>
              <a:gd name="connsiteY4672" fmla="*/ 4151606 h 5130710"/>
              <a:gd name="connsiteX4673" fmla="*/ 1378037 w 6842126"/>
              <a:gd name="connsiteY4673" fmla="*/ 4144933 h 5130710"/>
              <a:gd name="connsiteX4674" fmla="*/ 1409300 w 6842126"/>
              <a:gd name="connsiteY4674" fmla="*/ 4088979 h 5130710"/>
              <a:gd name="connsiteX4675" fmla="*/ 1420632 w 6842126"/>
              <a:gd name="connsiteY4675" fmla="*/ 4069840 h 5130710"/>
              <a:gd name="connsiteX4676" fmla="*/ 1417206 w 6842126"/>
              <a:gd name="connsiteY4676" fmla="*/ 4073687 h 5130710"/>
              <a:gd name="connsiteX4677" fmla="*/ 1368740 w 6842126"/>
              <a:gd name="connsiteY4677" fmla="*/ 4123205 h 5130710"/>
              <a:gd name="connsiteX4678" fmla="*/ 1375959 w 6842126"/>
              <a:gd name="connsiteY4678" fmla="*/ 4111986 h 5130710"/>
              <a:gd name="connsiteX4679" fmla="*/ 1425727 w 6842126"/>
              <a:gd name="connsiteY4679" fmla="*/ 4047185 h 5130710"/>
              <a:gd name="connsiteX4680" fmla="*/ 1430002 w 6842126"/>
              <a:gd name="connsiteY4680" fmla="*/ 4041456 h 5130710"/>
              <a:gd name="connsiteX4681" fmla="*/ 1430764 w 6842126"/>
              <a:gd name="connsiteY4681" fmla="*/ 4036687 h 5130710"/>
              <a:gd name="connsiteX4682" fmla="*/ 1445800 w 6842126"/>
              <a:gd name="connsiteY4682" fmla="*/ 4020290 h 5130710"/>
              <a:gd name="connsiteX4683" fmla="*/ 1451042 w 6842126"/>
              <a:gd name="connsiteY4683" fmla="*/ 4013266 h 5130710"/>
              <a:gd name="connsiteX4684" fmla="*/ 1435224 w 6842126"/>
              <a:gd name="connsiteY4684" fmla="*/ 4027355 h 5130710"/>
              <a:gd name="connsiteX4685" fmla="*/ 1436096 w 6842126"/>
              <a:gd name="connsiteY4685" fmla="*/ 4025643 h 5130710"/>
              <a:gd name="connsiteX4686" fmla="*/ 1454981 w 6842126"/>
              <a:gd name="connsiteY4686" fmla="*/ 3984863 h 5130710"/>
              <a:gd name="connsiteX4687" fmla="*/ 1418252 w 6842126"/>
              <a:gd name="connsiteY4687" fmla="*/ 4037622 h 5130710"/>
              <a:gd name="connsiteX4688" fmla="*/ 1409362 w 6842126"/>
              <a:gd name="connsiteY4688" fmla="*/ 4048712 h 5130710"/>
              <a:gd name="connsiteX4689" fmla="*/ 1414140 w 6842126"/>
              <a:gd name="connsiteY4689" fmla="*/ 4030847 h 5130710"/>
              <a:gd name="connsiteX4690" fmla="*/ 1412081 w 6842126"/>
              <a:gd name="connsiteY4690" fmla="*/ 4033614 h 5130710"/>
              <a:gd name="connsiteX4691" fmla="*/ 1350371 w 6842126"/>
              <a:gd name="connsiteY4691" fmla="*/ 4118723 h 5130710"/>
              <a:gd name="connsiteX4692" fmla="*/ 1330707 w 6842126"/>
              <a:gd name="connsiteY4692" fmla="*/ 4143903 h 5130710"/>
              <a:gd name="connsiteX4693" fmla="*/ 1341673 w 6842126"/>
              <a:gd name="connsiteY4693" fmla="*/ 4127166 h 5130710"/>
              <a:gd name="connsiteX4694" fmla="*/ 1371987 w 6842126"/>
              <a:gd name="connsiteY4694" fmla="*/ 4083382 h 5130710"/>
              <a:gd name="connsiteX4695" fmla="*/ 1406397 w 6842126"/>
              <a:gd name="connsiteY4695" fmla="*/ 4034231 h 5130710"/>
              <a:gd name="connsiteX4696" fmla="*/ 1365739 w 6842126"/>
              <a:gd name="connsiteY4696" fmla="*/ 4066730 h 5130710"/>
              <a:gd name="connsiteX4697" fmla="*/ 1327252 w 6842126"/>
              <a:gd name="connsiteY4697" fmla="*/ 4108616 h 5130710"/>
              <a:gd name="connsiteX4698" fmla="*/ 1341101 w 6842126"/>
              <a:gd name="connsiteY4698" fmla="*/ 4084326 h 5130710"/>
              <a:gd name="connsiteX4699" fmla="*/ 1346623 w 6842126"/>
              <a:gd name="connsiteY4699" fmla="*/ 4071857 h 5130710"/>
              <a:gd name="connsiteX4700" fmla="*/ 1422166 w 6842126"/>
              <a:gd name="connsiteY4700" fmla="*/ 3955436 h 5130710"/>
              <a:gd name="connsiteX4701" fmla="*/ 1421559 w 6842126"/>
              <a:gd name="connsiteY4701" fmla="*/ 3944976 h 5130710"/>
              <a:gd name="connsiteX4702" fmla="*/ 1442817 w 6842126"/>
              <a:gd name="connsiteY4702" fmla="*/ 3913946 h 5130710"/>
              <a:gd name="connsiteX4703" fmla="*/ 1435112 w 6842126"/>
              <a:gd name="connsiteY4703" fmla="*/ 3905666 h 5130710"/>
              <a:gd name="connsiteX4704" fmla="*/ 1458191 w 6842126"/>
              <a:gd name="connsiteY4704" fmla="*/ 3863850 h 5130710"/>
              <a:gd name="connsiteX4705" fmla="*/ 1457825 w 6842126"/>
              <a:gd name="connsiteY4705" fmla="*/ 3863293 h 5130710"/>
              <a:gd name="connsiteX4706" fmla="*/ 1457364 w 6842126"/>
              <a:gd name="connsiteY4706" fmla="*/ 3862596 h 5130710"/>
              <a:gd name="connsiteX4707" fmla="*/ 1457211 w 6842126"/>
              <a:gd name="connsiteY4707" fmla="*/ 3862364 h 5130710"/>
              <a:gd name="connsiteX4708" fmla="*/ 1457087 w 6842126"/>
              <a:gd name="connsiteY4708" fmla="*/ 3862179 h 5130710"/>
              <a:gd name="connsiteX4709" fmla="*/ 1457364 w 6842126"/>
              <a:gd name="connsiteY4709" fmla="*/ 3862596 h 5130710"/>
              <a:gd name="connsiteX4710" fmla="*/ 1458191 w 6842126"/>
              <a:gd name="connsiteY4710" fmla="*/ 3863850 h 5130710"/>
              <a:gd name="connsiteX4711" fmla="*/ 1435674 w 6842126"/>
              <a:gd name="connsiteY4711" fmla="*/ 3896356 h 5130710"/>
              <a:gd name="connsiteX4712" fmla="*/ 1416527 w 6842126"/>
              <a:gd name="connsiteY4712" fmla="*/ 3918586 h 5130710"/>
              <a:gd name="connsiteX4713" fmla="*/ 1415607 w 6842126"/>
              <a:gd name="connsiteY4713" fmla="*/ 3920013 h 5130710"/>
              <a:gd name="connsiteX4714" fmla="*/ 1416599 w 6842126"/>
              <a:gd name="connsiteY4714" fmla="*/ 3921253 h 5130710"/>
              <a:gd name="connsiteX4715" fmla="*/ 1416651 w 6842126"/>
              <a:gd name="connsiteY4715" fmla="*/ 3925889 h 5130710"/>
              <a:gd name="connsiteX4716" fmla="*/ 1414641 w 6842126"/>
              <a:gd name="connsiteY4716" fmla="*/ 3926545 h 5130710"/>
              <a:gd name="connsiteX4717" fmla="*/ 1412953 w 6842126"/>
              <a:gd name="connsiteY4717" fmla="*/ 3925126 h 5130710"/>
              <a:gd name="connsiteX4718" fmla="*/ 1413032 w 6842126"/>
              <a:gd name="connsiteY4718" fmla="*/ 3924011 h 5130710"/>
              <a:gd name="connsiteX4719" fmla="*/ 1398999 w 6842126"/>
              <a:gd name="connsiteY4719" fmla="*/ 3945808 h 5130710"/>
              <a:gd name="connsiteX4720" fmla="*/ 1416739 w 6842126"/>
              <a:gd name="connsiteY4720" fmla="*/ 3902676 h 5130710"/>
              <a:gd name="connsiteX4721" fmla="*/ 1413196 w 6842126"/>
              <a:gd name="connsiteY4721" fmla="*/ 3905003 h 5130710"/>
              <a:gd name="connsiteX4722" fmla="*/ 1350107 w 6842126"/>
              <a:gd name="connsiteY4722" fmla="*/ 3981011 h 5130710"/>
              <a:gd name="connsiteX4723" fmla="*/ 1315534 w 6842126"/>
              <a:gd name="connsiteY4723" fmla="*/ 4027122 h 5130710"/>
              <a:gd name="connsiteX4724" fmla="*/ 1294301 w 6842126"/>
              <a:gd name="connsiteY4724" fmla="*/ 4057102 h 5130710"/>
              <a:gd name="connsiteX4725" fmla="*/ 1285894 w 6842126"/>
              <a:gd name="connsiteY4725" fmla="*/ 4068176 h 5130710"/>
              <a:gd name="connsiteX4726" fmla="*/ 1280425 w 6842126"/>
              <a:gd name="connsiteY4726" fmla="*/ 4061979 h 5130710"/>
              <a:gd name="connsiteX4727" fmla="*/ 1289161 w 6842126"/>
              <a:gd name="connsiteY4727" fmla="*/ 4047699 h 5130710"/>
              <a:gd name="connsiteX4728" fmla="*/ 1303098 w 6842126"/>
              <a:gd name="connsiteY4728" fmla="*/ 4030582 h 5130710"/>
              <a:gd name="connsiteX4729" fmla="*/ 1327284 w 6842126"/>
              <a:gd name="connsiteY4729" fmla="*/ 3995025 h 5130710"/>
              <a:gd name="connsiteX4730" fmla="*/ 1322912 w 6842126"/>
              <a:gd name="connsiteY4730" fmla="*/ 3997742 h 5130710"/>
              <a:gd name="connsiteX4731" fmla="*/ 1348068 w 6842126"/>
              <a:gd name="connsiteY4731" fmla="*/ 3962053 h 5130710"/>
              <a:gd name="connsiteX4732" fmla="*/ 1370885 w 6842126"/>
              <a:gd name="connsiteY4732" fmla="*/ 3928427 h 5130710"/>
              <a:gd name="connsiteX4733" fmla="*/ 1360227 w 6842126"/>
              <a:gd name="connsiteY4733" fmla="*/ 3939587 h 5130710"/>
              <a:gd name="connsiteX4734" fmla="*/ 1360020 w 6842126"/>
              <a:gd name="connsiteY4734" fmla="*/ 3936598 h 5130710"/>
              <a:gd name="connsiteX4735" fmla="*/ 1360469 w 6842126"/>
              <a:gd name="connsiteY4735" fmla="*/ 3935096 h 5130710"/>
              <a:gd name="connsiteX4736" fmla="*/ 1383120 w 6842126"/>
              <a:gd name="connsiteY4736" fmla="*/ 3910265 h 5130710"/>
              <a:gd name="connsiteX4737" fmla="*/ 1382365 w 6842126"/>
              <a:gd name="connsiteY4737" fmla="*/ 3911510 h 5130710"/>
              <a:gd name="connsiteX4738" fmla="*/ 1404023 w 6842126"/>
              <a:gd name="connsiteY4738" fmla="*/ 3879594 h 5130710"/>
              <a:gd name="connsiteX4739" fmla="*/ 1400125 w 6842126"/>
              <a:gd name="connsiteY4739" fmla="*/ 3884289 h 5130710"/>
              <a:gd name="connsiteX4740" fmla="*/ 1398292 w 6842126"/>
              <a:gd name="connsiteY4740" fmla="*/ 3886923 h 5130710"/>
              <a:gd name="connsiteX4741" fmla="*/ 1384760 w 6842126"/>
              <a:gd name="connsiteY4741" fmla="*/ 3900544 h 5130710"/>
              <a:gd name="connsiteX4742" fmla="*/ 1364894 w 6842126"/>
              <a:gd name="connsiteY4742" fmla="*/ 3917312 h 5130710"/>
              <a:gd name="connsiteX4743" fmla="*/ 1407413 w 6842126"/>
              <a:gd name="connsiteY4743" fmla="*/ 3870283 h 5130710"/>
              <a:gd name="connsiteX4744" fmla="*/ 1402217 w 6842126"/>
              <a:gd name="connsiteY4744" fmla="*/ 3869891 h 5130710"/>
              <a:gd name="connsiteX4745" fmla="*/ 1373626 w 6842126"/>
              <a:gd name="connsiteY4745" fmla="*/ 3898693 h 5130710"/>
              <a:gd name="connsiteX4746" fmla="*/ 1348599 w 6842126"/>
              <a:gd name="connsiteY4746" fmla="*/ 3934481 h 5130710"/>
              <a:gd name="connsiteX4747" fmla="*/ 1316400 w 6842126"/>
              <a:gd name="connsiteY4747" fmla="*/ 3980527 h 5130710"/>
              <a:gd name="connsiteX4748" fmla="*/ 1326817 w 6842126"/>
              <a:gd name="connsiteY4748" fmla="*/ 3971180 h 5130710"/>
              <a:gd name="connsiteX4749" fmla="*/ 1343331 w 6842126"/>
              <a:gd name="connsiteY4749" fmla="*/ 3953811 h 5130710"/>
              <a:gd name="connsiteX4750" fmla="*/ 1338516 w 6842126"/>
              <a:gd name="connsiteY4750" fmla="*/ 3962588 h 5130710"/>
              <a:gd name="connsiteX4751" fmla="*/ 1311130 w 6842126"/>
              <a:gd name="connsiteY4751" fmla="*/ 4000281 h 5130710"/>
              <a:gd name="connsiteX4752" fmla="*/ 1299320 w 6842126"/>
              <a:gd name="connsiteY4752" fmla="*/ 4019844 h 5130710"/>
              <a:gd name="connsiteX4753" fmla="*/ 1299213 w 6842126"/>
              <a:gd name="connsiteY4753" fmla="*/ 4019301 h 5130710"/>
              <a:gd name="connsiteX4754" fmla="*/ 1289745 w 6842126"/>
              <a:gd name="connsiteY4754" fmla="*/ 4027149 h 5130710"/>
              <a:gd name="connsiteX4755" fmla="*/ 1286259 w 6842126"/>
              <a:gd name="connsiteY4755" fmla="*/ 4030147 h 5130710"/>
              <a:gd name="connsiteX4756" fmla="*/ 1289714 w 6842126"/>
              <a:gd name="connsiteY4756" fmla="*/ 4023800 h 5130710"/>
              <a:gd name="connsiteX4757" fmla="*/ 1308856 w 6842126"/>
              <a:gd name="connsiteY4757" fmla="*/ 3991071 h 5130710"/>
              <a:gd name="connsiteX4758" fmla="*/ 1281520 w 6842126"/>
              <a:gd name="connsiteY4758" fmla="*/ 4028387 h 5130710"/>
              <a:gd name="connsiteX4759" fmla="*/ 1251473 w 6842126"/>
              <a:gd name="connsiteY4759" fmla="*/ 4067897 h 5130710"/>
              <a:gd name="connsiteX4760" fmla="*/ 1251021 w 6842126"/>
              <a:gd name="connsiteY4760" fmla="*/ 4061445 h 5130710"/>
              <a:gd name="connsiteX4761" fmla="*/ 1250904 w 6842126"/>
              <a:gd name="connsiteY4761" fmla="*/ 4061339 h 5130710"/>
              <a:gd name="connsiteX4762" fmla="*/ 1254529 w 6842126"/>
              <a:gd name="connsiteY4762" fmla="*/ 4058016 h 5130710"/>
              <a:gd name="connsiteX4763" fmla="*/ 1279836 w 6842126"/>
              <a:gd name="connsiteY4763" fmla="*/ 4016247 h 5130710"/>
              <a:gd name="connsiteX4764" fmla="*/ 1211105 w 6842126"/>
              <a:gd name="connsiteY4764" fmla="*/ 4098619 h 5130710"/>
              <a:gd name="connsiteX4765" fmla="*/ 1179872 w 6842126"/>
              <a:gd name="connsiteY4765" fmla="*/ 4129716 h 5130710"/>
              <a:gd name="connsiteX4766" fmla="*/ 1179305 w 6842126"/>
              <a:gd name="connsiteY4766" fmla="*/ 4130327 h 5130710"/>
              <a:gd name="connsiteX4767" fmla="*/ 1193162 w 6842126"/>
              <a:gd name="connsiteY4767" fmla="*/ 4106604 h 5130710"/>
              <a:gd name="connsiteX4768" fmla="*/ 1219232 w 6842126"/>
              <a:gd name="connsiteY4768" fmla="*/ 4070336 h 5130710"/>
              <a:gd name="connsiteX4769" fmla="*/ 1255883 w 6842126"/>
              <a:gd name="connsiteY4769" fmla="*/ 4005995 h 5130710"/>
              <a:gd name="connsiteX4770" fmla="*/ 1238234 w 6842126"/>
              <a:gd name="connsiteY4770" fmla="*/ 4030823 h 5130710"/>
              <a:gd name="connsiteX4771" fmla="*/ 1229883 w 6842126"/>
              <a:gd name="connsiteY4771" fmla="*/ 4040730 h 5130710"/>
              <a:gd name="connsiteX4772" fmla="*/ 1197244 w 6842126"/>
              <a:gd name="connsiteY4772" fmla="*/ 4062062 h 5130710"/>
              <a:gd name="connsiteX4773" fmla="*/ 1232195 w 6842126"/>
              <a:gd name="connsiteY4773" fmla="*/ 4007535 h 5130710"/>
              <a:gd name="connsiteX4774" fmla="*/ 1189883 w 6842126"/>
              <a:gd name="connsiteY4774" fmla="*/ 4051172 h 5130710"/>
              <a:gd name="connsiteX4775" fmla="*/ 1149709 w 6842126"/>
              <a:gd name="connsiteY4775" fmla="*/ 4099209 h 5130710"/>
              <a:gd name="connsiteX4776" fmla="*/ 1125066 w 6842126"/>
              <a:gd name="connsiteY4776" fmla="*/ 4115868 h 5130710"/>
              <a:gd name="connsiteX4777" fmla="*/ 1110049 w 6842126"/>
              <a:gd name="connsiteY4777" fmla="*/ 4133916 h 5130710"/>
              <a:gd name="connsiteX4778" fmla="*/ 1215581 w 6842126"/>
              <a:gd name="connsiteY4778" fmla="*/ 3974796 h 5130710"/>
              <a:gd name="connsiteX4779" fmla="*/ 1303364 w 6842126"/>
              <a:gd name="connsiteY4779" fmla="*/ 3851779 h 5130710"/>
              <a:gd name="connsiteX4780" fmla="*/ 1299980 w 6842126"/>
              <a:gd name="connsiteY4780" fmla="*/ 3851727 h 5130710"/>
              <a:gd name="connsiteX4781" fmla="*/ 1303148 w 6842126"/>
              <a:gd name="connsiteY4781" fmla="*/ 3849190 h 5130710"/>
              <a:gd name="connsiteX4782" fmla="*/ 1303921 w 6842126"/>
              <a:gd name="connsiteY4782" fmla="*/ 3851000 h 5130710"/>
              <a:gd name="connsiteX4783" fmla="*/ 1313391 w 6842126"/>
              <a:gd name="connsiteY4783" fmla="*/ 3837730 h 5130710"/>
              <a:gd name="connsiteX4784" fmla="*/ 1314052 w 6842126"/>
              <a:gd name="connsiteY4784" fmla="*/ 3835726 h 5130710"/>
              <a:gd name="connsiteX4785" fmla="*/ 1311466 w 6842126"/>
              <a:gd name="connsiteY4785" fmla="*/ 3834128 h 5130710"/>
              <a:gd name="connsiteX4786" fmla="*/ 1303148 w 6842126"/>
              <a:gd name="connsiteY4786" fmla="*/ 3849190 h 5130710"/>
              <a:gd name="connsiteX4787" fmla="*/ 1298876 w 6842126"/>
              <a:gd name="connsiteY4787" fmla="*/ 3846686 h 5130710"/>
              <a:gd name="connsiteX4788" fmla="*/ 1202339 w 6842126"/>
              <a:gd name="connsiteY4788" fmla="*/ 3981184 h 5130710"/>
              <a:gd name="connsiteX4789" fmla="*/ 1023646 w 6842126"/>
              <a:gd name="connsiteY4789" fmla="*/ 4200207 h 5130710"/>
              <a:gd name="connsiteX4790" fmla="*/ 1064430 w 6842126"/>
              <a:gd name="connsiteY4790" fmla="*/ 4124199 h 5130710"/>
              <a:gd name="connsiteX4791" fmla="*/ 1019321 w 6842126"/>
              <a:gd name="connsiteY4791" fmla="*/ 4175334 h 5130710"/>
              <a:gd name="connsiteX4792" fmla="*/ 998750 w 6842126"/>
              <a:gd name="connsiteY4792" fmla="*/ 4181906 h 5130710"/>
              <a:gd name="connsiteX4793" fmla="*/ 918608 w 6842126"/>
              <a:gd name="connsiteY4793" fmla="*/ 4280448 h 5130710"/>
              <a:gd name="connsiteX4794" fmla="*/ 929028 w 6842126"/>
              <a:gd name="connsiteY4794" fmla="*/ 4259667 h 5130710"/>
              <a:gd name="connsiteX4795" fmla="*/ 931149 w 6842126"/>
              <a:gd name="connsiteY4795" fmla="*/ 4257592 h 5130710"/>
              <a:gd name="connsiteX4796" fmla="*/ 933074 w 6842126"/>
              <a:gd name="connsiteY4796" fmla="*/ 4253463 h 5130710"/>
              <a:gd name="connsiteX4797" fmla="*/ 938086 w 6842126"/>
              <a:gd name="connsiteY4797" fmla="*/ 4246314 h 5130710"/>
              <a:gd name="connsiteX4798" fmla="*/ 948873 w 6842126"/>
              <a:gd name="connsiteY4798" fmla="*/ 4232081 h 5130710"/>
              <a:gd name="connsiteX4799" fmla="*/ 981163 w 6842126"/>
              <a:gd name="connsiteY4799" fmla="*/ 4180055 h 5130710"/>
              <a:gd name="connsiteX4800" fmla="*/ 949345 w 6842126"/>
              <a:gd name="connsiteY4800" fmla="*/ 4218388 h 5130710"/>
              <a:gd name="connsiteX4801" fmla="*/ 937701 w 6842126"/>
              <a:gd name="connsiteY4801" fmla="*/ 4243535 h 5130710"/>
              <a:gd name="connsiteX4802" fmla="*/ 933074 w 6842126"/>
              <a:gd name="connsiteY4802" fmla="*/ 4253463 h 5130710"/>
              <a:gd name="connsiteX4803" fmla="*/ 929790 w 6842126"/>
              <a:gd name="connsiteY4803" fmla="*/ 4258147 h 5130710"/>
              <a:gd name="connsiteX4804" fmla="*/ 929028 w 6842126"/>
              <a:gd name="connsiteY4804" fmla="*/ 4259667 h 5130710"/>
              <a:gd name="connsiteX4805" fmla="*/ 924348 w 6842126"/>
              <a:gd name="connsiteY4805" fmla="*/ 4264244 h 5130710"/>
              <a:gd name="connsiteX4806" fmla="*/ 934104 w 6842126"/>
              <a:gd name="connsiteY4806" fmla="*/ 4227701 h 5130710"/>
              <a:gd name="connsiteX4807" fmla="*/ 937526 w 6842126"/>
              <a:gd name="connsiteY4807" fmla="*/ 4222580 h 5130710"/>
              <a:gd name="connsiteX4808" fmla="*/ 937987 w 6842126"/>
              <a:gd name="connsiteY4808" fmla="*/ 4221934 h 5130710"/>
              <a:gd name="connsiteX4809" fmla="*/ 938045 w 6842126"/>
              <a:gd name="connsiteY4809" fmla="*/ 4221806 h 5130710"/>
              <a:gd name="connsiteX4810" fmla="*/ 937526 w 6842126"/>
              <a:gd name="connsiteY4810" fmla="*/ 4222580 h 5130710"/>
              <a:gd name="connsiteX4811" fmla="*/ 931935 w 6842126"/>
              <a:gd name="connsiteY4811" fmla="*/ 4230459 h 5130710"/>
              <a:gd name="connsiteX4812" fmla="*/ 865784 w 6842126"/>
              <a:gd name="connsiteY4812" fmla="*/ 4301859 h 5130710"/>
              <a:gd name="connsiteX4813" fmla="*/ 868484 w 6842126"/>
              <a:gd name="connsiteY4813" fmla="*/ 4276465 h 5130710"/>
              <a:gd name="connsiteX4814" fmla="*/ 871882 w 6842126"/>
              <a:gd name="connsiteY4814" fmla="*/ 4270608 h 5130710"/>
              <a:gd name="connsiteX4815" fmla="*/ 890659 w 6842126"/>
              <a:gd name="connsiteY4815" fmla="*/ 4243444 h 5130710"/>
              <a:gd name="connsiteX4816" fmla="*/ 918919 w 6842126"/>
              <a:gd name="connsiteY4816" fmla="*/ 4192605 h 5130710"/>
              <a:gd name="connsiteX4817" fmla="*/ 886970 w 6842126"/>
              <a:gd name="connsiteY4817" fmla="*/ 4233203 h 5130710"/>
              <a:gd name="connsiteX4818" fmla="*/ 885778 w 6842126"/>
              <a:gd name="connsiteY4818" fmla="*/ 4235044 h 5130710"/>
              <a:gd name="connsiteX4819" fmla="*/ 884124 w 6842126"/>
              <a:gd name="connsiteY4819" fmla="*/ 4236685 h 5130710"/>
              <a:gd name="connsiteX4820" fmla="*/ 869075 w 6842126"/>
              <a:gd name="connsiteY4820" fmla="*/ 4253422 h 5130710"/>
              <a:gd name="connsiteX4821" fmla="*/ 858427 w 6842126"/>
              <a:gd name="connsiteY4821" fmla="*/ 4257219 h 5130710"/>
              <a:gd name="connsiteX4822" fmla="*/ 859764 w 6842126"/>
              <a:gd name="connsiteY4822" fmla="*/ 4252311 h 5130710"/>
              <a:gd name="connsiteX4823" fmla="*/ 948647 w 6842126"/>
              <a:gd name="connsiteY4823" fmla="*/ 4131590 h 5130710"/>
              <a:gd name="connsiteX4824" fmla="*/ 973853 w 6842126"/>
              <a:gd name="connsiteY4824" fmla="*/ 4083650 h 5130710"/>
              <a:gd name="connsiteX4825" fmla="*/ 936006 w 6842126"/>
              <a:gd name="connsiteY4825" fmla="*/ 4135124 h 5130710"/>
              <a:gd name="connsiteX4826" fmla="*/ 904377 w 6842126"/>
              <a:gd name="connsiteY4826" fmla="*/ 4175884 h 5130710"/>
              <a:gd name="connsiteX4827" fmla="*/ 896137 w 6842126"/>
              <a:gd name="connsiteY4827" fmla="*/ 4178104 h 5130710"/>
              <a:gd name="connsiteX4828" fmla="*/ 908066 w 6842126"/>
              <a:gd name="connsiteY4828" fmla="*/ 4159363 h 5130710"/>
              <a:gd name="connsiteX4829" fmla="*/ 1027627 w 6842126"/>
              <a:gd name="connsiteY4829" fmla="*/ 3997368 h 5130710"/>
              <a:gd name="connsiteX4830" fmla="*/ 1026961 w 6842126"/>
              <a:gd name="connsiteY4830" fmla="*/ 3974520 h 5130710"/>
              <a:gd name="connsiteX4831" fmla="*/ 914527 w 6842126"/>
              <a:gd name="connsiteY4831" fmla="*/ 4125087 h 5130710"/>
              <a:gd name="connsiteX4832" fmla="*/ 913265 w 6842126"/>
              <a:gd name="connsiteY4832" fmla="*/ 4123295 h 5130710"/>
              <a:gd name="connsiteX4833" fmla="*/ 913648 w 6842126"/>
              <a:gd name="connsiteY4833" fmla="*/ 4122760 h 5130710"/>
              <a:gd name="connsiteX4834" fmla="*/ 957918 w 6842126"/>
              <a:gd name="connsiteY4834" fmla="*/ 4052670 h 5130710"/>
              <a:gd name="connsiteX4835" fmla="*/ 902630 w 6842126"/>
              <a:gd name="connsiteY4835" fmla="*/ 4119993 h 5130710"/>
              <a:gd name="connsiteX4836" fmla="*/ 868934 w 6842126"/>
              <a:gd name="connsiteY4836" fmla="*/ 4166756 h 5130710"/>
              <a:gd name="connsiteX4837" fmla="*/ 868054 w 6842126"/>
              <a:gd name="connsiteY4837" fmla="*/ 4167713 h 5130710"/>
              <a:gd name="connsiteX4838" fmla="*/ 925343 w 6842126"/>
              <a:gd name="connsiteY4838" fmla="*/ 4069829 h 5130710"/>
              <a:gd name="connsiteX4839" fmla="*/ 940482 w 6842126"/>
              <a:gd name="connsiteY4839" fmla="*/ 4039448 h 5130710"/>
              <a:gd name="connsiteX4840" fmla="*/ 902923 w 6842126"/>
              <a:gd name="connsiteY4840" fmla="*/ 4093986 h 5130710"/>
              <a:gd name="connsiteX4841" fmla="*/ 878692 w 6842126"/>
              <a:gd name="connsiteY4841" fmla="*/ 4098534 h 5130710"/>
              <a:gd name="connsiteX4842" fmla="*/ 848426 w 6842126"/>
              <a:gd name="connsiteY4842" fmla="*/ 4146901 h 5130710"/>
              <a:gd name="connsiteX4843" fmla="*/ 826237 w 6842126"/>
              <a:gd name="connsiteY4843" fmla="*/ 4170408 h 5130710"/>
              <a:gd name="connsiteX4844" fmla="*/ 821211 w 6842126"/>
              <a:gd name="connsiteY4844" fmla="*/ 4159876 h 5130710"/>
              <a:gd name="connsiteX4845" fmla="*/ 779761 w 6842126"/>
              <a:gd name="connsiteY4845" fmla="*/ 4213034 h 5130710"/>
              <a:gd name="connsiteX4846" fmla="*/ 742916 w 6842126"/>
              <a:gd name="connsiteY4846" fmla="*/ 4240834 h 5130710"/>
              <a:gd name="connsiteX4847" fmla="*/ 738377 w 6842126"/>
              <a:gd name="connsiteY4847" fmla="*/ 4239226 h 5130710"/>
              <a:gd name="connsiteX4848" fmla="*/ 689620 w 6842126"/>
              <a:gd name="connsiteY4848" fmla="*/ 4275939 h 5130710"/>
              <a:gd name="connsiteX4849" fmla="*/ 707743 w 6842126"/>
              <a:gd name="connsiteY4849" fmla="*/ 4237132 h 5130710"/>
              <a:gd name="connsiteX4850" fmla="*/ 677301 w 6842126"/>
              <a:gd name="connsiteY4850" fmla="*/ 4271576 h 5130710"/>
              <a:gd name="connsiteX4851" fmla="*/ 705296 w 6842126"/>
              <a:gd name="connsiteY4851" fmla="*/ 4204898 h 5130710"/>
              <a:gd name="connsiteX4852" fmla="*/ 1011991 w 6842126"/>
              <a:gd name="connsiteY4852" fmla="*/ 3761320 h 5130710"/>
              <a:gd name="connsiteX4853" fmla="*/ 1020012 w 6842126"/>
              <a:gd name="connsiteY4853" fmla="*/ 3751031 h 5130710"/>
              <a:gd name="connsiteX4854" fmla="*/ 1020012 w 6842126"/>
              <a:gd name="connsiteY4854" fmla="*/ 3751031 h 5130710"/>
              <a:gd name="connsiteX4855" fmla="*/ 1011991 w 6842126"/>
              <a:gd name="connsiteY4855" fmla="*/ 3761320 h 5130710"/>
              <a:gd name="connsiteX4856" fmla="*/ 895668 w 6842126"/>
              <a:gd name="connsiteY4856" fmla="*/ 3910510 h 5130710"/>
              <a:gd name="connsiteX4857" fmla="*/ 778195 w 6842126"/>
              <a:gd name="connsiteY4857" fmla="*/ 4062941 h 5130710"/>
              <a:gd name="connsiteX4858" fmla="*/ 730342 w 6842126"/>
              <a:gd name="connsiteY4858" fmla="*/ 4109455 h 5130710"/>
              <a:gd name="connsiteX4859" fmla="*/ 740214 w 6842126"/>
              <a:gd name="connsiteY4859" fmla="*/ 4081585 h 5130710"/>
              <a:gd name="connsiteX4860" fmla="*/ 767494 w 6842126"/>
              <a:gd name="connsiteY4860" fmla="*/ 4041643 h 5130710"/>
              <a:gd name="connsiteX4861" fmla="*/ 936517 w 6842126"/>
              <a:gd name="connsiteY4861" fmla="*/ 3807535 h 5130710"/>
              <a:gd name="connsiteX4862" fmla="*/ 1172875 w 6842126"/>
              <a:gd name="connsiteY4862" fmla="*/ 3472080 h 5130710"/>
              <a:gd name="connsiteX4863" fmla="*/ 1149334 w 6842126"/>
              <a:gd name="connsiteY4863" fmla="*/ 3494021 h 5130710"/>
              <a:gd name="connsiteX4864" fmla="*/ 1177738 w 6842126"/>
              <a:gd name="connsiteY4864" fmla="*/ 3465179 h 5130710"/>
              <a:gd name="connsiteX4865" fmla="*/ 1190675 w 6842126"/>
              <a:gd name="connsiteY4865" fmla="*/ 3446818 h 5130710"/>
              <a:gd name="connsiteX4866" fmla="*/ 1190650 w 6842126"/>
              <a:gd name="connsiteY4866" fmla="*/ 3446825 h 5130710"/>
              <a:gd name="connsiteX4867" fmla="*/ 1183719 w 6842126"/>
              <a:gd name="connsiteY4867" fmla="*/ 3452954 h 5130710"/>
              <a:gd name="connsiteX4868" fmla="*/ 1100599 w 6842126"/>
              <a:gd name="connsiteY4868" fmla="*/ 3532493 h 5130710"/>
              <a:gd name="connsiteX4869" fmla="*/ 1175142 w 6842126"/>
              <a:gd name="connsiteY4869" fmla="*/ 3456198 h 5130710"/>
              <a:gd name="connsiteX4870" fmla="*/ 1179505 w 6842126"/>
              <a:gd name="connsiteY4870" fmla="*/ 3449468 h 5130710"/>
              <a:gd name="connsiteX4871" fmla="*/ 1174613 w 6842126"/>
              <a:gd name="connsiteY4871" fmla="*/ 3454794 h 5130710"/>
              <a:gd name="connsiteX4872" fmla="*/ 1131745 w 6842126"/>
              <a:gd name="connsiteY4872" fmla="*/ 3495459 h 5130710"/>
              <a:gd name="connsiteX4873" fmla="*/ 1103668 w 6842126"/>
              <a:gd name="connsiteY4873" fmla="*/ 3520900 h 5130710"/>
              <a:gd name="connsiteX4874" fmla="*/ 1106476 w 6842126"/>
              <a:gd name="connsiteY4874" fmla="*/ 3516246 h 5130710"/>
              <a:gd name="connsiteX4875" fmla="*/ 1106577 w 6842126"/>
              <a:gd name="connsiteY4875" fmla="*/ 3516032 h 5130710"/>
              <a:gd name="connsiteX4876" fmla="*/ 1107736 w 6842126"/>
              <a:gd name="connsiteY4876" fmla="*/ 3514827 h 5130710"/>
              <a:gd name="connsiteX4877" fmla="*/ 1126742 w 6842126"/>
              <a:gd name="connsiteY4877" fmla="*/ 3496146 h 5130710"/>
              <a:gd name="connsiteX4878" fmla="*/ 1111568 w 6842126"/>
              <a:gd name="connsiteY4878" fmla="*/ 3506695 h 5130710"/>
              <a:gd name="connsiteX4879" fmla="*/ 1110237 w 6842126"/>
              <a:gd name="connsiteY4879" fmla="*/ 3508058 h 5130710"/>
              <a:gd name="connsiteX4880" fmla="*/ 1109496 w 6842126"/>
              <a:gd name="connsiteY4880" fmla="*/ 3505346 h 5130710"/>
              <a:gd name="connsiteX4881" fmla="*/ 1105432 w 6842126"/>
              <a:gd name="connsiteY4881" fmla="*/ 3510288 h 5130710"/>
              <a:gd name="connsiteX4882" fmla="*/ 1101324 w 6842126"/>
              <a:gd name="connsiteY4882" fmla="*/ 3516804 h 5130710"/>
              <a:gd name="connsiteX4883" fmla="*/ 1097348 w 6842126"/>
              <a:gd name="connsiteY4883" fmla="*/ 3520357 h 5130710"/>
              <a:gd name="connsiteX4884" fmla="*/ 1107527 w 6842126"/>
              <a:gd name="connsiteY4884" fmla="*/ 3506619 h 5130710"/>
              <a:gd name="connsiteX4885" fmla="*/ 1180047 w 6842126"/>
              <a:gd name="connsiteY4885" fmla="*/ 3436165 h 5130710"/>
              <a:gd name="connsiteX4886" fmla="*/ 1205972 w 6842126"/>
              <a:gd name="connsiteY4886" fmla="*/ 3406316 h 5130710"/>
              <a:gd name="connsiteX4887" fmla="*/ 1201718 w 6842126"/>
              <a:gd name="connsiteY4887" fmla="*/ 3409796 h 5130710"/>
              <a:gd name="connsiteX4888" fmla="*/ 1142055 w 6842126"/>
              <a:gd name="connsiteY4888" fmla="*/ 3467102 h 5130710"/>
              <a:gd name="connsiteX4889" fmla="*/ 1119767 w 6842126"/>
              <a:gd name="connsiteY4889" fmla="*/ 3488894 h 5130710"/>
              <a:gd name="connsiteX4890" fmla="*/ 1131030 w 6842126"/>
              <a:gd name="connsiteY4890" fmla="*/ 3474477 h 5130710"/>
              <a:gd name="connsiteX4891" fmla="*/ 1195889 w 6842126"/>
              <a:gd name="connsiteY4891" fmla="*/ 3408524 h 5130710"/>
              <a:gd name="connsiteX4892" fmla="*/ 1220095 w 6842126"/>
              <a:gd name="connsiteY4892" fmla="*/ 3381196 h 5130710"/>
              <a:gd name="connsiteX4893" fmla="*/ 1202150 w 6842126"/>
              <a:gd name="connsiteY4893" fmla="*/ 3399741 h 5130710"/>
              <a:gd name="connsiteX4894" fmla="*/ 1182416 w 6842126"/>
              <a:gd name="connsiteY4894" fmla="*/ 3417091 h 5130710"/>
              <a:gd name="connsiteX4895" fmla="*/ 1214050 w 6842126"/>
              <a:gd name="connsiteY4895" fmla="*/ 3383481 h 5130710"/>
              <a:gd name="connsiteX4896" fmla="*/ 1221696 w 6842126"/>
              <a:gd name="connsiteY4896" fmla="*/ 3370700 h 5130710"/>
              <a:gd name="connsiteX4897" fmla="*/ 1256417 w 6842126"/>
              <a:gd name="connsiteY4897" fmla="*/ 3331110 h 5130710"/>
              <a:gd name="connsiteX4898" fmla="*/ 1260780 w 6842126"/>
              <a:gd name="connsiteY4898" fmla="*/ 3324383 h 5130710"/>
              <a:gd name="connsiteX4899" fmla="*/ 1250373 w 6842126"/>
              <a:gd name="connsiteY4899" fmla="*/ 3333394 h 5130710"/>
              <a:gd name="connsiteX4900" fmla="*/ 1241404 w 6842126"/>
              <a:gd name="connsiteY4900" fmla="*/ 3342848 h 5130710"/>
              <a:gd name="connsiteX4901" fmla="*/ 1233122 w 6842126"/>
              <a:gd name="connsiteY4901" fmla="*/ 3356390 h 5130710"/>
              <a:gd name="connsiteX4902" fmla="*/ 1222297 w 6842126"/>
              <a:gd name="connsiteY4902" fmla="*/ 3367571 h 5130710"/>
              <a:gd name="connsiteX4903" fmla="*/ 1224781 w 6842126"/>
              <a:gd name="connsiteY4903" fmla="*/ 3360366 h 5130710"/>
              <a:gd name="connsiteX4904" fmla="*/ 1210919 w 6842126"/>
              <a:gd name="connsiteY4904" fmla="*/ 3374975 h 5130710"/>
              <a:gd name="connsiteX4905" fmla="*/ 1171293 w 6842126"/>
              <a:gd name="connsiteY4905" fmla="*/ 3413010 h 5130710"/>
              <a:gd name="connsiteX4906" fmla="*/ 1203516 w 6842126"/>
              <a:gd name="connsiteY4906" fmla="*/ 3378375 h 5130710"/>
              <a:gd name="connsiteX4907" fmla="*/ 1231570 w 6842126"/>
              <a:gd name="connsiteY4907" fmla="*/ 3347764 h 5130710"/>
              <a:gd name="connsiteX4908" fmla="*/ 1235453 w 6842126"/>
              <a:gd name="connsiteY4908" fmla="*/ 3340862 h 5130710"/>
              <a:gd name="connsiteX4909" fmla="*/ 1240883 w 6842126"/>
              <a:gd name="connsiteY4909" fmla="*/ 3331680 h 5130710"/>
              <a:gd name="connsiteX4910" fmla="*/ 1238945 w 6842126"/>
              <a:gd name="connsiteY4910" fmla="*/ 3332636 h 5130710"/>
              <a:gd name="connsiteX4911" fmla="*/ 1161230 w 6842126"/>
              <a:gd name="connsiteY4911" fmla="*/ 3411735 h 5130710"/>
              <a:gd name="connsiteX4912" fmla="*/ 1152820 w 6842126"/>
              <a:gd name="connsiteY4912" fmla="*/ 3418453 h 5130710"/>
              <a:gd name="connsiteX4913" fmla="*/ 1144513 w 6842126"/>
              <a:gd name="connsiteY4913" fmla="*/ 3430222 h 5130710"/>
              <a:gd name="connsiteX4914" fmla="*/ 1146351 w 6842126"/>
              <a:gd name="connsiteY4914" fmla="*/ 3420575 h 5130710"/>
              <a:gd name="connsiteX4915" fmla="*/ 1154557 w 6842126"/>
              <a:gd name="connsiteY4915" fmla="*/ 3404254 h 5130710"/>
              <a:gd name="connsiteX4916" fmla="*/ 1147230 w 6842126"/>
              <a:gd name="connsiteY4916" fmla="*/ 3411908 h 5130710"/>
              <a:gd name="connsiteX4917" fmla="*/ 1151638 w 6842126"/>
              <a:gd name="connsiteY4917" fmla="*/ 3401334 h 5130710"/>
              <a:gd name="connsiteX4918" fmla="*/ 1139593 w 6842126"/>
              <a:gd name="connsiteY4918" fmla="*/ 3413584 h 5130710"/>
              <a:gd name="connsiteX4919" fmla="*/ 1131420 w 6842126"/>
              <a:gd name="connsiteY4919" fmla="*/ 3427888 h 5130710"/>
              <a:gd name="connsiteX4920" fmla="*/ 1123367 w 6842126"/>
              <a:gd name="connsiteY4920" fmla="*/ 3435940 h 5130710"/>
              <a:gd name="connsiteX4921" fmla="*/ 1122399 w 6842126"/>
              <a:gd name="connsiteY4921" fmla="*/ 3436915 h 5130710"/>
              <a:gd name="connsiteX4922" fmla="*/ 1125325 w 6842126"/>
              <a:gd name="connsiteY4922" fmla="*/ 3430995 h 5130710"/>
              <a:gd name="connsiteX4923" fmla="*/ 1137714 w 6842126"/>
              <a:gd name="connsiteY4923" fmla="*/ 3408052 h 5130710"/>
              <a:gd name="connsiteX4924" fmla="*/ 1153746 w 6842126"/>
              <a:gd name="connsiteY4924" fmla="*/ 3382326 h 5130710"/>
              <a:gd name="connsiteX4925" fmla="*/ 1164538 w 6842126"/>
              <a:gd name="connsiteY4925" fmla="*/ 3363426 h 5130710"/>
              <a:gd name="connsiteX4926" fmla="*/ 1157662 w 6842126"/>
              <a:gd name="connsiteY4926" fmla="*/ 3368409 h 5130710"/>
              <a:gd name="connsiteX4927" fmla="*/ 1156647 w 6842126"/>
              <a:gd name="connsiteY4927" fmla="*/ 3369906 h 5130710"/>
              <a:gd name="connsiteX4928" fmla="*/ 1141082 w 6842126"/>
              <a:gd name="connsiteY4928" fmla="*/ 3393868 h 5130710"/>
              <a:gd name="connsiteX4929" fmla="*/ 1132756 w 6842126"/>
              <a:gd name="connsiteY4929" fmla="*/ 3400542 h 5130710"/>
              <a:gd name="connsiteX4930" fmla="*/ 1128630 w 6842126"/>
              <a:gd name="connsiteY4930" fmla="*/ 3410888 h 5130710"/>
              <a:gd name="connsiteX4931" fmla="*/ 1120111 w 6842126"/>
              <a:gd name="connsiteY4931" fmla="*/ 3417716 h 5130710"/>
              <a:gd name="connsiteX4932" fmla="*/ 1106860 w 6842126"/>
              <a:gd name="connsiteY4932" fmla="*/ 3442045 h 5130710"/>
              <a:gd name="connsiteX4933" fmla="*/ 1102781 w 6842126"/>
              <a:gd name="connsiteY4933" fmla="*/ 3445711 h 5130710"/>
              <a:gd name="connsiteX4934" fmla="*/ 1103359 w 6842126"/>
              <a:gd name="connsiteY4934" fmla="*/ 3443261 h 5130710"/>
              <a:gd name="connsiteX4935" fmla="*/ 1096775 w 6842126"/>
              <a:gd name="connsiteY4935" fmla="*/ 3455153 h 5130710"/>
              <a:gd name="connsiteX4936" fmla="*/ 1091626 w 6842126"/>
              <a:gd name="connsiteY4936" fmla="*/ 3461533 h 5130710"/>
              <a:gd name="connsiteX4937" fmla="*/ 1097279 w 6842126"/>
              <a:gd name="connsiteY4937" fmla="*/ 3445570 h 5130710"/>
              <a:gd name="connsiteX4938" fmla="*/ 1107395 w 6842126"/>
              <a:gd name="connsiteY4938" fmla="*/ 3427928 h 5130710"/>
              <a:gd name="connsiteX4939" fmla="*/ 1118930 w 6842126"/>
              <a:gd name="connsiteY4939" fmla="*/ 3406143 h 5130710"/>
              <a:gd name="connsiteX4940" fmla="*/ 1119076 w 6842126"/>
              <a:gd name="connsiteY4940" fmla="*/ 3402247 h 5130710"/>
              <a:gd name="connsiteX4941" fmla="*/ 1123214 w 6842126"/>
              <a:gd name="connsiteY4941" fmla="*/ 3392425 h 5130710"/>
              <a:gd name="connsiteX4942" fmla="*/ 1125265 w 6842126"/>
              <a:gd name="connsiteY4942" fmla="*/ 3389216 h 5130710"/>
              <a:gd name="connsiteX4943" fmla="*/ 1124402 w 6842126"/>
              <a:gd name="connsiteY4943" fmla="*/ 3390270 h 5130710"/>
              <a:gd name="connsiteX4944" fmla="*/ 1122055 w 6842126"/>
              <a:gd name="connsiteY4944" fmla="*/ 3393806 h 5130710"/>
              <a:gd name="connsiteX4945" fmla="*/ 1109346 w 6842126"/>
              <a:gd name="connsiteY4945" fmla="*/ 3414866 h 5130710"/>
              <a:gd name="connsiteX4946" fmla="*/ 1103915 w 6842126"/>
              <a:gd name="connsiteY4946" fmla="*/ 3421442 h 5130710"/>
              <a:gd name="connsiteX4947" fmla="*/ 1103306 w 6842126"/>
              <a:gd name="connsiteY4947" fmla="*/ 3422119 h 5130710"/>
              <a:gd name="connsiteX4948" fmla="*/ 1096953 w 6842126"/>
              <a:gd name="connsiteY4948" fmla="*/ 3431762 h 5130710"/>
              <a:gd name="connsiteX4949" fmla="*/ 1091317 w 6842126"/>
              <a:gd name="connsiteY4949" fmla="*/ 3439772 h 5130710"/>
              <a:gd name="connsiteX4950" fmla="*/ 1091306 w 6842126"/>
              <a:gd name="connsiteY4950" fmla="*/ 3439791 h 5130710"/>
              <a:gd name="connsiteX4951" fmla="*/ 1091296 w 6842126"/>
              <a:gd name="connsiteY4951" fmla="*/ 3439802 h 5130710"/>
              <a:gd name="connsiteX4952" fmla="*/ 1071283 w 6842126"/>
              <a:gd name="connsiteY4952" fmla="*/ 3468235 h 5130710"/>
              <a:gd name="connsiteX4953" fmla="*/ 1050519 w 6842126"/>
              <a:gd name="connsiteY4953" fmla="*/ 3497391 h 5130710"/>
              <a:gd name="connsiteX4954" fmla="*/ 1049474 w 6842126"/>
              <a:gd name="connsiteY4954" fmla="*/ 3490629 h 5130710"/>
              <a:gd name="connsiteX4955" fmla="*/ 1046262 w 6842126"/>
              <a:gd name="connsiteY4955" fmla="*/ 3496336 h 5130710"/>
              <a:gd name="connsiteX4956" fmla="*/ 1044512 w 6842126"/>
              <a:gd name="connsiteY4956" fmla="*/ 3497294 h 5130710"/>
              <a:gd name="connsiteX4957" fmla="*/ 1039749 w 6842126"/>
              <a:gd name="connsiteY4957" fmla="*/ 3500495 h 5130710"/>
              <a:gd name="connsiteX4958" fmla="*/ 1042212 w 6842126"/>
              <a:gd name="connsiteY4958" fmla="*/ 3495772 h 5130710"/>
              <a:gd name="connsiteX4959" fmla="*/ 1079258 w 6842126"/>
              <a:gd name="connsiteY4959" fmla="*/ 3424907 h 5130710"/>
              <a:gd name="connsiteX4960" fmla="*/ 1085022 w 6842126"/>
              <a:gd name="connsiteY4960" fmla="*/ 3414128 h 5130710"/>
              <a:gd name="connsiteX4961" fmla="*/ 1091791 w 6842126"/>
              <a:gd name="connsiteY4961" fmla="*/ 3401230 h 5130710"/>
              <a:gd name="connsiteX4962" fmla="*/ 1098822 w 6842126"/>
              <a:gd name="connsiteY4962" fmla="*/ 3384543 h 5130710"/>
              <a:gd name="connsiteX4963" fmla="*/ 1102311 w 6842126"/>
              <a:gd name="connsiteY4963" fmla="*/ 3377315 h 5130710"/>
              <a:gd name="connsiteX4964" fmla="*/ 1099393 w 6842126"/>
              <a:gd name="connsiteY4964" fmla="*/ 3380809 h 5130710"/>
              <a:gd name="connsiteX4965" fmla="*/ 1109128 w 6842126"/>
              <a:gd name="connsiteY4965" fmla="*/ 3362066 h 5130710"/>
              <a:gd name="connsiteX4966" fmla="*/ 1106887 w 6842126"/>
              <a:gd name="connsiteY4966" fmla="*/ 3350155 h 5130710"/>
              <a:gd name="connsiteX4967" fmla="*/ 1081951 w 6842126"/>
              <a:gd name="connsiteY4967" fmla="*/ 3393113 h 5130710"/>
              <a:gd name="connsiteX4968" fmla="*/ 1061739 w 6842126"/>
              <a:gd name="connsiteY4968" fmla="*/ 3420800 h 5130710"/>
              <a:gd name="connsiteX4969" fmla="*/ 1054777 w 6842126"/>
              <a:gd name="connsiteY4969" fmla="*/ 3424158 h 5130710"/>
              <a:gd name="connsiteX4970" fmla="*/ 1036282 w 6842126"/>
              <a:gd name="connsiteY4970" fmla="*/ 3457136 h 5130710"/>
              <a:gd name="connsiteX4971" fmla="*/ 1038252 w 6842126"/>
              <a:gd name="connsiteY4971" fmla="*/ 3446667 h 5130710"/>
              <a:gd name="connsiteX4972" fmla="*/ 1038675 w 6842126"/>
              <a:gd name="connsiteY4972" fmla="*/ 3447511 h 5130710"/>
              <a:gd name="connsiteX4973" fmla="*/ 1038050 w 6842126"/>
              <a:gd name="connsiteY4973" fmla="*/ 3449052 h 5130710"/>
              <a:gd name="connsiteX4974" fmla="*/ 1038947 w 6842126"/>
              <a:gd name="connsiteY4974" fmla="*/ 3448055 h 5130710"/>
              <a:gd name="connsiteX4975" fmla="*/ 1038675 w 6842126"/>
              <a:gd name="connsiteY4975" fmla="*/ 3447511 h 5130710"/>
              <a:gd name="connsiteX4976" fmla="*/ 1039825 w 6842126"/>
              <a:gd name="connsiteY4976" fmla="*/ 3444681 h 5130710"/>
              <a:gd name="connsiteX4977" fmla="*/ 1041056 w 6842126"/>
              <a:gd name="connsiteY4977" fmla="*/ 3443121 h 5130710"/>
              <a:gd name="connsiteX4978" fmla="*/ 1041973 w 6842126"/>
              <a:gd name="connsiteY4978" fmla="*/ 3441090 h 5130710"/>
              <a:gd name="connsiteX4979" fmla="*/ 1040492 w 6842126"/>
              <a:gd name="connsiteY4979" fmla="*/ 3433018 h 5130710"/>
              <a:gd name="connsiteX4980" fmla="*/ 1048799 w 6842126"/>
              <a:gd name="connsiteY4980" fmla="*/ 3416448 h 5130710"/>
              <a:gd name="connsiteX4981" fmla="*/ 1054531 w 6842126"/>
              <a:gd name="connsiteY4981" fmla="*/ 3406618 h 5130710"/>
              <a:gd name="connsiteX4982" fmla="*/ 1048900 w 6842126"/>
              <a:gd name="connsiteY4982" fmla="*/ 3408877 h 5130710"/>
              <a:gd name="connsiteX4983" fmla="*/ 1041928 w 6842126"/>
              <a:gd name="connsiteY4983" fmla="*/ 3411658 h 5130710"/>
              <a:gd name="connsiteX4984" fmla="*/ 1041062 w 6842126"/>
              <a:gd name="connsiteY4984" fmla="*/ 3412306 h 5130710"/>
              <a:gd name="connsiteX4985" fmla="*/ 1023785 w 6842126"/>
              <a:gd name="connsiteY4985" fmla="*/ 3440901 h 5130710"/>
              <a:gd name="connsiteX4986" fmla="*/ 997981 w 6842126"/>
              <a:gd name="connsiteY4986" fmla="*/ 3488914 h 5130710"/>
              <a:gd name="connsiteX4987" fmla="*/ 994886 w 6842126"/>
              <a:gd name="connsiteY4987" fmla="*/ 3491195 h 5130710"/>
              <a:gd name="connsiteX4988" fmla="*/ 987965 w 6842126"/>
              <a:gd name="connsiteY4988" fmla="*/ 3496959 h 5130710"/>
              <a:gd name="connsiteX4989" fmla="*/ 995076 w 6842126"/>
              <a:gd name="connsiteY4989" fmla="*/ 3481280 h 5130710"/>
              <a:gd name="connsiteX4990" fmla="*/ 986046 w 6842126"/>
              <a:gd name="connsiteY4990" fmla="*/ 3495240 h 5130710"/>
              <a:gd name="connsiteX4991" fmla="*/ 983178 w 6842126"/>
              <a:gd name="connsiteY4991" fmla="*/ 3492414 h 5130710"/>
              <a:gd name="connsiteX4992" fmla="*/ 979032 w 6842126"/>
              <a:gd name="connsiteY4992" fmla="*/ 3496426 h 5130710"/>
              <a:gd name="connsiteX4993" fmla="*/ 986134 w 6842126"/>
              <a:gd name="connsiteY4993" fmla="*/ 3481892 h 5130710"/>
              <a:gd name="connsiteX4994" fmla="*/ 989021 w 6842126"/>
              <a:gd name="connsiteY4994" fmla="*/ 3477761 h 5130710"/>
              <a:gd name="connsiteX4995" fmla="*/ 990843 w 6842126"/>
              <a:gd name="connsiteY4995" fmla="*/ 3476150 h 5130710"/>
              <a:gd name="connsiteX4996" fmla="*/ 989192 w 6842126"/>
              <a:gd name="connsiteY4996" fmla="*/ 3475628 h 5130710"/>
              <a:gd name="connsiteX4997" fmla="*/ 998695 w 6842126"/>
              <a:gd name="connsiteY4997" fmla="*/ 3456183 h 5130710"/>
              <a:gd name="connsiteX4998" fmla="*/ 1003116 w 6842126"/>
              <a:gd name="connsiteY4998" fmla="*/ 3451449 h 5130710"/>
              <a:gd name="connsiteX4999" fmla="*/ 1004133 w 6842126"/>
              <a:gd name="connsiteY4999" fmla="*/ 3450448 h 5130710"/>
              <a:gd name="connsiteX5000" fmla="*/ 996075 w 6842126"/>
              <a:gd name="connsiteY5000" fmla="*/ 3451407 h 5130710"/>
              <a:gd name="connsiteX5001" fmla="*/ 994720 w 6842126"/>
              <a:gd name="connsiteY5001" fmla="*/ 3451660 h 5130710"/>
              <a:gd name="connsiteX5002" fmla="*/ 994874 w 6842126"/>
              <a:gd name="connsiteY5002" fmla="*/ 3450213 h 5130710"/>
              <a:gd name="connsiteX5003" fmla="*/ 996939 w 6842126"/>
              <a:gd name="connsiteY5003" fmla="*/ 3427268 h 5130710"/>
              <a:gd name="connsiteX5004" fmla="*/ 997114 w 6842126"/>
              <a:gd name="connsiteY5004" fmla="*/ 3422724 h 5130710"/>
              <a:gd name="connsiteX5005" fmla="*/ 1005926 w 6842126"/>
              <a:gd name="connsiteY5005" fmla="*/ 3409169 h 5130710"/>
              <a:gd name="connsiteX5006" fmla="*/ 1013784 w 6842126"/>
              <a:gd name="connsiteY5006" fmla="*/ 3392609 h 5130710"/>
              <a:gd name="connsiteX5007" fmla="*/ 1004901 w 6842126"/>
              <a:gd name="connsiteY5007" fmla="*/ 3401287 h 5130710"/>
              <a:gd name="connsiteX5008" fmla="*/ 1012507 w 6842126"/>
              <a:gd name="connsiteY5008" fmla="*/ 3390723 h 5130710"/>
              <a:gd name="connsiteX5009" fmla="*/ 1013643 w 6842126"/>
              <a:gd name="connsiteY5009" fmla="*/ 3389144 h 5130710"/>
              <a:gd name="connsiteX5010" fmla="*/ 1025392 w 6842126"/>
              <a:gd name="connsiteY5010" fmla="*/ 3372951 h 5130710"/>
              <a:gd name="connsiteX5011" fmla="*/ 1030531 w 6842126"/>
              <a:gd name="connsiteY5011" fmla="*/ 3364362 h 5130710"/>
              <a:gd name="connsiteX5012" fmla="*/ 1034079 w 6842126"/>
              <a:gd name="connsiteY5012" fmla="*/ 3351104 h 5130710"/>
              <a:gd name="connsiteX5013" fmla="*/ 1029238 w 6842126"/>
              <a:gd name="connsiteY5013" fmla="*/ 3354984 h 5130710"/>
              <a:gd name="connsiteX5014" fmla="*/ 1041325 w 6842126"/>
              <a:gd name="connsiteY5014" fmla="*/ 3331587 h 5130710"/>
              <a:gd name="connsiteX5015" fmla="*/ 1055537 w 6842126"/>
              <a:gd name="connsiteY5015" fmla="*/ 3308711 h 5130710"/>
              <a:gd name="connsiteX5016" fmla="*/ 1054523 w 6842126"/>
              <a:gd name="connsiteY5016" fmla="*/ 3306839 h 5130710"/>
              <a:gd name="connsiteX5017" fmla="*/ 1053819 w 6842126"/>
              <a:gd name="connsiteY5017" fmla="*/ 3303849 h 5130710"/>
              <a:gd name="connsiteX5018" fmla="*/ 1048647 w 6842126"/>
              <a:gd name="connsiteY5018" fmla="*/ 3309545 h 5130710"/>
              <a:gd name="connsiteX5019" fmla="*/ 1032428 w 6842126"/>
              <a:gd name="connsiteY5019" fmla="*/ 3324445 h 5130710"/>
              <a:gd name="connsiteX5020" fmla="*/ 1026620 w 6842126"/>
              <a:gd name="connsiteY5020" fmla="*/ 3331057 h 5130710"/>
              <a:gd name="connsiteX5021" fmla="*/ 1014136 w 6842126"/>
              <a:gd name="connsiteY5021" fmla="*/ 3348707 h 5130710"/>
              <a:gd name="connsiteX5022" fmla="*/ 1000306 w 6842126"/>
              <a:gd name="connsiteY5022" fmla="*/ 3368006 h 5130710"/>
              <a:gd name="connsiteX5023" fmla="*/ 997310 w 6842126"/>
              <a:gd name="connsiteY5023" fmla="*/ 3372857 h 5130710"/>
              <a:gd name="connsiteX5024" fmla="*/ 993603 w 6842126"/>
              <a:gd name="connsiteY5024" fmla="*/ 3379409 h 5130710"/>
              <a:gd name="connsiteX5025" fmla="*/ 991952 w 6842126"/>
              <a:gd name="connsiteY5025" fmla="*/ 3384088 h 5130710"/>
              <a:gd name="connsiteX5026" fmla="*/ 989960 w 6842126"/>
              <a:gd name="connsiteY5026" fmla="*/ 3385995 h 5130710"/>
              <a:gd name="connsiteX5027" fmla="*/ 989946 w 6842126"/>
              <a:gd name="connsiteY5027" fmla="*/ 3385870 h 5130710"/>
              <a:gd name="connsiteX5028" fmla="*/ 989587 w 6842126"/>
              <a:gd name="connsiteY5028" fmla="*/ 3386501 h 5130710"/>
              <a:gd name="connsiteX5029" fmla="*/ 982788 w 6842126"/>
              <a:gd name="connsiteY5029" fmla="*/ 3394009 h 5130710"/>
              <a:gd name="connsiteX5030" fmla="*/ 983032 w 6842126"/>
              <a:gd name="connsiteY5030" fmla="*/ 3391866 h 5130710"/>
              <a:gd name="connsiteX5031" fmla="*/ 991897 w 6842126"/>
              <a:gd name="connsiteY5031" fmla="*/ 3378879 h 5130710"/>
              <a:gd name="connsiteX5032" fmla="*/ 990006 w 6842126"/>
              <a:gd name="connsiteY5032" fmla="*/ 3375347 h 5130710"/>
              <a:gd name="connsiteX5033" fmla="*/ 989692 w 6842126"/>
              <a:gd name="connsiteY5033" fmla="*/ 3373569 h 5130710"/>
              <a:gd name="connsiteX5034" fmla="*/ 993661 w 6842126"/>
              <a:gd name="connsiteY5034" fmla="*/ 3366076 h 5130710"/>
              <a:gd name="connsiteX5035" fmla="*/ 997186 w 6842126"/>
              <a:gd name="connsiteY5035" fmla="*/ 3363178 h 5130710"/>
              <a:gd name="connsiteX5036" fmla="*/ 992021 w 6842126"/>
              <a:gd name="connsiteY5036" fmla="*/ 3363476 h 5130710"/>
              <a:gd name="connsiteX5037" fmla="*/ 995440 w 6842126"/>
              <a:gd name="connsiteY5037" fmla="*/ 3358302 h 5130710"/>
              <a:gd name="connsiteX5038" fmla="*/ 1026537 w 6842126"/>
              <a:gd name="connsiteY5038" fmla="*/ 3314327 h 5130710"/>
              <a:gd name="connsiteX5039" fmla="*/ 985156 w 6842126"/>
              <a:gd name="connsiteY5039" fmla="*/ 3350266 h 5130710"/>
              <a:gd name="connsiteX5040" fmla="*/ 959522 w 6842126"/>
              <a:gd name="connsiteY5040" fmla="*/ 3384595 h 5130710"/>
              <a:gd name="connsiteX5041" fmla="*/ 940736 w 6842126"/>
              <a:gd name="connsiteY5041" fmla="*/ 3404589 h 5130710"/>
              <a:gd name="connsiteX5042" fmla="*/ 939739 w 6842126"/>
              <a:gd name="connsiteY5042" fmla="*/ 3404260 h 5130710"/>
              <a:gd name="connsiteX5043" fmla="*/ 934118 w 6842126"/>
              <a:gd name="connsiteY5043" fmla="*/ 3410437 h 5130710"/>
              <a:gd name="connsiteX5044" fmla="*/ 931166 w 6842126"/>
              <a:gd name="connsiteY5044" fmla="*/ 3414921 h 5130710"/>
              <a:gd name="connsiteX5045" fmla="*/ 915970 w 6842126"/>
              <a:gd name="connsiteY5045" fmla="*/ 3431342 h 5130710"/>
              <a:gd name="connsiteX5046" fmla="*/ 915526 w 6842126"/>
              <a:gd name="connsiteY5046" fmla="*/ 3424416 h 5130710"/>
              <a:gd name="connsiteX5047" fmla="*/ 921995 w 6842126"/>
              <a:gd name="connsiteY5047" fmla="*/ 3407922 h 5130710"/>
              <a:gd name="connsiteX5048" fmla="*/ 925896 w 6842126"/>
              <a:gd name="connsiteY5048" fmla="*/ 3402933 h 5130710"/>
              <a:gd name="connsiteX5049" fmla="*/ 960614 w 6842126"/>
              <a:gd name="connsiteY5049" fmla="*/ 3350272 h 5130710"/>
              <a:gd name="connsiteX5050" fmla="*/ 961114 w 6842126"/>
              <a:gd name="connsiteY5050" fmla="*/ 3333348 h 5130710"/>
              <a:gd name="connsiteX5051" fmla="*/ 1002873 w 6842126"/>
              <a:gd name="connsiteY5051" fmla="*/ 3285212 h 5130710"/>
              <a:gd name="connsiteX5052" fmla="*/ 996949 w 6842126"/>
              <a:gd name="connsiteY5052" fmla="*/ 3282713 h 5130710"/>
              <a:gd name="connsiteX5053" fmla="*/ 992761 w 6842126"/>
              <a:gd name="connsiteY5053" fmla="*/ 3278172 h 5130710"/>
              <a:gd name="connsiteX5054" fmla="*/ 990818 w 6842126"/>
              <a:gd name="connsiteY5054" fmla="*/ 3280207 h 5130710"/>
              <a:gd name="connsiteX5055" fmla="*/ 990652 w 6842126"/>
              <a:gd name="connsiteY5055" fmla="*/ 3277834 h 5130710"/>
              <a:gd name="connsiteX5056" fmla="*/ 991009 w 6842126"/>
              <a:gd name="connsiteY5056" fmla="*/ 3276640 h 5130710"/>
              <a:gd name="connsiteX5057" fmla="*/ 991178 w 6842126"/>
              <a:gd name="connsiteY5057" fmla="*/ 3276454 h 5130710"/>
              <a:gd name="connsiteX5058" fmla="*/ 990787 w 6842126"/>
              <a:gd name="connsiteY5058" fmla="*/ 3276032 h 5130710"/>
              <a:gd name="connsiteX5059" fmla="*/ 990735 w 6842126"/>
              <a:gd name="connsiteY5059" fmla="*/ 3275162 h 5130710"/>
              <a:gd name="connsiteX5060" fmla="*/ 1005109 w 6842126"/>
              <a:gd name="connsiteY5060" fmla="*/ 3253577 h 5130710"/>
              <a:gd name="connsiteX5061" fmla="*/ 994524 w 6842126"/>
              <a:gd name="connsiteY5061" fmla="*/ 3262513 h 5130710"/>
              <a:gd name="connsiteX5062" fmla="*/ 996250 w 6842126"/>
              <a:gd name="connsiteY5062" fmla="*/ 3260358 h 5130710"/>
              <a:gd name="connsiteX5063" fmla="*/ 971794 w 6842126"/>
              <a:gd name="connsiteY5063" fmla="*/ 3284153 h 5130710"/>
              <a:gd name="connsiteX5064" fmla="*/ 939709 w 6842126"/>
              <a:gd name="connsiteY5064" fmla="*/ 3314059 h 5130710"/>
              <a:gd name="connsiteX5065" fmla="*/ 975774 w 6842126"/>
              <a:gd name="connsiteY5065" fmla="*/ 3277435 h 5130710"/>
              <a:gd name="connsiteX5066" fmla="*/ 987458 w 6842126"/>
              <a:gd name="connsiteY5066" fmla="*/ 3264732 h 5130710"/>
              <a:gd name="connsiteX5067" fmla="*/ 985139 w 6842126"/>
              <a:gd name="connsiteY5067" fmla="*/ 3264419 h 5130710"/>
              <a:gd name="connsiteX5068" fmla="*/ 984518 w 6842126"/>
              <a:gd name="connsiteY5068" fmla="*/ 3264786 h 5130710"/>
              <a:gd name="connsiteX5069" fmla="*/ 980691 w 6842126"/>
              <a:gd name="connsiteY5069" fmla="*/ 3268641 h 5130710"/>
              <a:gd name="connsiteX5070" fmla="*/ 981862 w 6842126"/>
              <a:gd name="connsiteY5070" fmla="*/ 3266643 h 5130710"/>
              <a:gd name="connsiteX5071" fmla="*/ 982125 w 6842126"/>
              <a:gd name="connsiteY5071" fmla="*/ 3266209 h 5130710"/>
              <a:gd name="connsiteX5072" fmla="*/ 981024 w 6842126"/>
              <a:gd name="connsiteY5072" fmla="*/ 3266864 h 5130710"/>
              <a:gd name="connsiteX5073" fmla="*/ 974094 w 6842126"/>
              <a:gd name="connsiteY5073" fmla="*/ 3272992 h 5130710"/>
              <a:gd name="connsiteX5074" fmla="*/ 890974 w 6842126"/>
              <a:gd name="connsiteY5074" fmla="*/ 3352531 h 5130710"/>
              <a:gd name="connsiteX5075" fmla="*/ 965515 w 6842126"/>
              <a:gd name="connsiteY5075" fmla="*/ 3276234 h 5130710"/>
              <a:gd name="connsiteX5076" fmla="*/ 969880 w 6842126"/>
              <a:gd name="connsiteY5076" fmla="*/ 3269505 h 5130710"/>
              <a:gd name="connsiteX5077" fmla="*/ 964986 w 6842126"/>
              <a:gd name="connsiteY5077" fmla="*/ 3274831 h 5130710"/>
              <a:gd name="connsiteX5078" fmla="*/ 922119 w 6842126"/>
              <a:gd name="connsiteY5078" fmla="*/ 3315495 h 5130710"/>
              <a:gd name="connsiteX5079" fmla="*/ 894042 w 6842126"/>
              <a:gd name="connsiteY5079" fmla="*/ 3340937 h 5130710"/>
              <a:gd name="connsiteX5080" fmla="*/ 896849 w 6842126"/>
              <a:gd name="connsiteY5080" fmla="*/ 3336284 h 5130710"/>
              <a:gd name="connsiteX5081" fmla="*/ 896951 w 6842126"/>
              <a:gd name="connsiteY5081" fmla="*/ 3336069 h 5130710"/>
              <a:gd name="connsiteX5082" fmla="*/ 898108 w 6842126"/>
              <a:gd name="connsiteY5082" fmla="*/ 3334864 h 5130710"/>
              <a:gd name="connsiteX5083" fmla="*/ 917116 w 6842126"/>
              <a:gd name="connsiteY5083" fmla="*/ 3316185 h 5130710"/>
              <a:gd name="connsiteX5084" fmla="*/ 901942 w 6842126"/>
              <a:gd name="connsiteY5084" fmla="*/ 3326733 h 5130710"/>
              <a:gd name="connsiteX5085" fmla="*/ 900610 w 6842126"/>
              <a:gd name="connsiteY5085" fmla="*/ 3328095 h 5130710"/>
              <a:gd name="connsiteX5086" fmla="*/ 899871 w 6842126"/>
              <a:gd name="connsiteY5086" fmla="*/ 3325383 h 5130710"/>
              <a:gd name="connsiteX5087" fmla="*/ 895806 w 6842126"/>
              <a:gd name="connsiteY5087" fmla="*/ 3330326 h 5130710"/>
              <a:gd name="connsiteX5088" fmla="*/ 891698 w 6842126"/>
              <a:gd name="connsiteY5088" fmla="*/ 3336843 h 5130710"/>
              <a:gd name="connsiteX5089" fmla="*/ 887722 w 6842126"/>
              <a:gd name="connsiteY5089" fmla="*/ 3340394 h 5130710"/>
              <a:gd name="connsiteX5090" fmla="*/ 897902 w 6842126"/>
              <a:gd name="connsiteY5090" fmla="*/ 3326656 h 5130710"/>
              <a:gd name="connsiteX5091" fmla="*/ 970420 w 6842126"/>
              <a:gd name="connsiteY5091" fmla="*/ 3256202 h 5130710"/>
              <a:gd name="connsiteX5092" fmla="*/ 980170 w 6842126"/>
              <a:gd name="connsiteY5092" fmla="*/ 3246808 h 5130710"/>
              <a:gd name="connsiteX5093" fmla="*/ 983980 w 6842126"/>
              <a:gd name="connsiteY5093" fmla="*/ 3243054 h 5130710"/>
              <a:gd name="connsiteX5094" fmla="*/ 983563 w 6842126"/>
              <a:gd name="connsiteY5094" fmla="*/ 3243099 h 5130710"/>
              <a:gd name="connsiteX5095" fmla="*/ 979440 w 6842126"/>
              <a:gd name="connsiteY5095" fmla="*/ 3243342 h 5130710"/>
              <a:gd name="connsiteX5096" fmla="*/ 978180 w 6842126"/>
              <a:gd name="connsiteY5096" fmla="*/ 3243023 h 5130710"/>
              <a:gd name="connsiteX5097" fmla="*/ 961787 w 6842126"/>
              <a:gd name="connsiteY5097" fmla="*/ 3258564 h 5130710"/>
              <a:gd name="connsiteX5098" fmla="*/ 948926 w 6842126"/>
              <a:gd name="connsiteY5098" fmla="*/ 3271083 h 5130710"/>
              <a:gd name="connsiteX5099" fmla="*/ 944336 w 6842126"/>
              <a:gd name="connsiteY5099" fmla="*/ 3277386 h 5130710"/>
              <a:gd name="connsiteX5100" fmla="*/ 939852 w 6842126"/>
              <a:gd name="connsiteY5100" fmla="*/ 3279913 h 5130710"/>
              <a:gd name="connsiteX5101" fmla="*/ 932429 w 6842126"/>
              <a:gd name="connsiteY5101" fmla="*/ 3287139 h 5130710"/>
              <a:gd name="connsiteX5102" fmla="*/ 910141 w 6842126"/>
              <a:gd name="connsiteY5102" fmla="*/ 3308931 h 5130710"/>
              <a:gd name="connsiteX5103" fmla="*/ 914264 w 6842126"/>
              <a:gd name="connsiteY5103" fmla="*/ 3300387 h 5130710"/>
              <a:gd name="connsiteX5104" fmla="*/ 915660 w 6842126"/>
              <a:gd name="connsiteY5104" fmla="*/ 3299193 h 5130710"/>
              <a:gd name="connsiteX5105" fmla="*/ 916878 w 6842126"/>
              <a:gd name="connsiteY5105" fmla="*/ 3296280 h 5130710"/>
              <a:gd name="connsiteX5106" fmla="*/ 925930 w 6842126"/>
              <a:gd name="connsiteY5106" fmla="*/ 3279251 h 5130710"/>
              <a:gd name="connsiteX5107" fmla="*/ 934684 w 6842126"/>
              <a:gd name="connsiteY5107" fmla="*/ 3263359 h 5130710"/>
              <a:gd name="connsiteX5108" fmla="*/ 935869 w 6842126"/>
              <a:gd name="connsiteY5108" fmla="*/ 3260999 h 5130710"/>
              <a:gd name="connsiteX5109" fmla="*/ 949799 w 6842126"/>
              <a:gd name="connsiteY5109" fmla="*/ 3246614 h 5130710"/>
              <a:gd name="connsiteX5110" fmla="*/ 936014 w 6842126"/>
              <a:gd name="connsiteY5110" fmla="*/ 3266722 h 5130710"/>
              <a:gd name="connsiteX5111" fmla="*/ 930179 w 6842126"/>
              <a:gd name="connsiteY5111" fmla="*/ 3277534 h 5130710"/>
              <a:gd name="connsiteX5112" fmla="*/ 929141 w 6842126"/>
              <a:gd name="connsiteY5112" fmla="*/ 3279523 h 5130710"/>
              <a:gd name="connsiteX5113" fmla="*/ 939039 w 6842126"/>
              <a:gd name="connsiteY5113" fmla="*/ 3266839 h 5130710"/>
              <a:gd name="connsiteX5114" fmla="*/ 956129 w 6842126"/>
              <a:gd name="connsiteY5114" fmla="*/ 3246493 h 5130710"/>
              <a:gd name="connsiteX5115" fmla="*/ 969354 w 6842126"/>
              <a:gd name="connsiteY5115" fmla="*/ 3230406 h 5130710"/>
              <a:gd name="connsiteX5116" fmla="*/ 969703 w 6842126"/>
              <a:gd name="connsiteY5116" fmla="*/ 3227670 h 5130710"/>
              <a:gd name="connsiteX5117" fmla="*/ 970895 w 6842126"/>
              <a:gd name="connsiteY5117" fmla="*/ 3224793 h 5130710"/>
              <a:gd name="connsiteX5118" fmla="*/ 973045 w 6842126"/>
              <a:gd name="connsiteY5118" fmla="*/ 3222565 h 5130710"/>
              <a:gd name="connsiteX5119" fmla="*/ 961667 w 6842126"/>
              <a:gd name="connsiteY5119" fmla="*/ 3233048 h 5130710"/>
              <a:gd name="connsiteX5120" fmla="*/ 982994 w 6842126"/>
              <a:gd name="connsiteY5120" fmla="*/ 3209305 h 5130710"/>
              <a:gd name="connsiteX5121" fmla="*/ 977462 w 6842126"/>
              <a:gd name="connsiteY5121" fmla="*/ 3214476 h 5130710"/>
              <a:gd name="connsiteX5122" fmla="*/ 975618 w 6842126"/>
              <a:gd name="connsiteY5122" fmla="*/ 3216387 h 5130710"/>
              <a:gd name="connsiteX5123" fmla="*/ 960974 w 6842126"/>
              <a:gd name="connsiteY5123" fmla="*/ 3232437 h 5130710"/>
              <a:gd name="connsiteX5124" fmla="*/ 953609 w 6842126"/>
              <a:gd name="connsiteY5124" fmla="*/ 3240512 h 5130710"/>
              <a:gd name="connsiteX5125" fmla="*/ 946966 w 6842126"/>
              <a:gd name="connsiteY5125" fmla="*/ 3247795 h 5130710"/>
              <a:gd name="connsiteX5126" fmla="*/ 940169 w 6842126"/>
              <a:gd name="connsiteY5126" fmla="*/ 3253302 h 5130710"/>
              <a:gd name="connsiteX5127" fmla="*/ 943444 w 6842126"/>
              <a:gd name="connsiteY5127" fmla="*/ 3244485 h 5130710"/>
              <a:gd name="connsiteX5128" fmla="*/ 947718 w 6842126"/>
              <a:gd name="connsiteY5128" fmla="*/ 3235117 h 5130710"/>
              <a:gd name="connsiteX5129" fmla="*/ 945681 w 6842126"/>
              <a:gd name="connsiteY5129" fmla="*/ 3236870 h 5130710"/>
              <a:gd name="connsiteX5130" fmla="*/ 941857 w 6842126"/>
              <a:gd name="connsiteY5130" fmla="*/ 3235458 h 5130710"/>
              <a:gd name="connsiteX5131" fmla="*/ 949302 w 6842126"/>
              <a:gd name="connsiteY5131" fmla="*/ 3226983 h 5130710"/>
              <a:gd name="connsiteX5132" fmla="*/ 949185 w 6842126"/>
              <a:gd name="connsiteY5132" fmla="*/ 3225656 h 5130710"/>
              <a:gd name="connsiteX5133" fmla="*/ 946053 w 6842126"/>
              <a:gd name="connsiteY5133" fmla="*/ 3228186 h 5130710"/>
              <a:gd name="connsiteX5134" fmla="*/ 945838 w 6842126"/>
              <a:gd name="connsiteY5134" fmla="*/ 3228593 h 5130710"/>
              <a:gd name="connsiteX5135" fmla="*/ 945329 w 6842126"/>
              <a:gd name="connsiteY5135" fmla="*/ 3228770 h 5130710"/>
              <a:gd name="connsiteX5136" fmla="*/ 943461 w 6842126"/>
              <a:gd name="connsiteY5136" fmla="*/ 3230279 h 5130710"/>
              <a:gd name="connsiteX5137" fmla="*/ 932473 w 6842126"/>
              <a:gd name="connsiteY5137" fmla="*/ 3241919 h 5130710"/>
              <a:gd name="connsiteX5138" fmla="*/ 854528 w 6842126"/>
              <a:gd name="connsiteY5138" fmla="*/ 3327787 h 5130710"/>
              <a:gd name="connsiteX5139" fmla="*/ 874555 w 6842126"/>
              <a:gd name="connsiteY5139" fmla="*/ 3289701 h 5130710"/>
              <a:gd name="connsiteX5140" fmla="*/ 824218 w 6842126"/>
              <a:gd name="connsiteY5140" fmla="*/ 3348267 h 5130710"/>
              <a:gd name="connsiteX5141" fmla="*/ 816888 w 6842126"/>
              <a:gd name="connsiteY5141" fmla="*/ 3358499 h 5130710"/>
              <a:gd name="connsiteX5142" fmla="*/ 822735 w 6842126"/>
              <a:gd name="connsiteY5142" fmla="*/ 3348331 h 5130710"/>
              <a:gd name="connsiteX5143" fmla="*/ 803111 w 6842126"/>
              <a:gd name="connsiteY5143" fmla="*/ 3362824 h 5130710"/>
              <a:gd name="connsiteX5144" fmla="*/ 778205 w 6842126"/>
              <a:gd name="connsiteY5144" fmla="*/ 3382400 h 5130710"/>
              <a:gd name="connsiteX5145" fmla="*/ 771030 w 6842126"/>
              <a:gd name="connsiteY5145" fmla="*/ 3389866 h 5130710"/>
              <a:gd name="connsiteX5146" fmla="*/ 837289 w 6842126"/>
              <a:gd name="connsiteY5146" fmla="*/ 3302289 h 5130710"/>
              <a:gd name="connsiteX5147" fmla="*/ 844462 w 6842126"/>
              <a:gd name="connsiteY5147" fmla="*/ 3293089 h 5130710"/>
              <a:gd name="connsiteX5148" fmla="*/ 853663 w 6842126"/>
              <a:gd name="connsiteY5148" fmla="*/ 3275493 h 5130710"/>
              <a:gd name="connsiteX5149" fmla="*/ 846863 w 6842126"/>
              <a:gd name="connsiteY5149" fmla="*/ 3281492 h 5130710"/>
              <a:gd name="connsiteX5150" fmla="*/ 864242 w 6842126"/>
              <a:gd name="connsiteY5150" fmla="*/ 3250897 h 5130710"/>
              <a:gd name="connsiteX5151" fmla="*/ 856047 w 6842126"/>
              <a:gd name="connsiteY5151" fmla="*/ 3256437 h 5130710"/>
              <a:gd name="connsiteX5152" fmla="*/ 845381 w 6842126"/>
              <a:gd name="connsiteY5152" fmla="*/ 3257097 h 5130710"/>
              <a:gd name="connsiteX5153" fmla="*/ 837187 w 6842126"/>
              <a:gd name="connsiteY5153" fmla="*/ 3257715 h 5130710"/>
              <a:gd name="connsiteX5154" fmla="*/ 833773 w 6842126"/>
              <a:gd name="connsiteY5154" fmla="*/ 3265866 h 5130710"/>
              <a:gd name="connsiteX5155" fmla="*/ 826656 w 6842126"/>
              <a:gd name="connsiteY5155" fmla="*/ 3277174 h 5130710"/>
              <a:gd name="connsiteX5156" fmla="*/ 828626 w 6842126"/>
              <a:gd name="connsiteY5156" fmla="*/ 3266705 h 5130710"/>
              <a:gd name="connsiteX5157" fmla="*/ 829048 w 6842126"/>
              <a:gd name="connsiteY5157" fmla="*/ 3267549 h 5130710"/>
              <a:gd name="connsiteX5158" fmla="*/ 828423 w 6842126"/>
              <a:gd name="connsiteY5158" fmla="*/ 3269089 h 5130710"/>
              <a:gd name="connsiteX5159" fmla="*/ 829319 w 6842126"/>
              <a:gd name="connsiteY5159" fmla="*/ 3268092 h 5130710"/>
              <a:gd name="connsiteX5160" fmla="*/ 829048 w 6842126"/>
              <a:gd name="connsiteY5160" fmla="*/ 3267549 h 5130710"/>
              <a:gd name="connsiteX5161" fmla="*/ 830196 w 6842126"/>
              <a:gd name="connsiteY5161" fmla="*/ 3264717 h 5130710"/>
              <a:gd name="connsiteX5162" fmla="*/ 831430 w 6842126"/>
              <a:gd name="connsiteY5162" fmla="*/ 3263159 h 5130710"/>
              <a:gd name="connsiteX5163" fmla="*/ 832348 w 6842126"/>
              <a:gd name="connsiteY5163" fmla="*/ 3261127 h 5130710"/>
              <a:gd name="connsiteX5164" fmla="*/ 830867 w 6842126"/>
              <a:gd name="connsiteY5164" fmla="*/ 3253056 h 5130710"/>
              <a:gd name="connsiteX5165" fmla="*/ 848198 w 6842126"/>
              <a:gd name="connsiteY5165" fmla="*/ 3221006 h 5130710"/>
              <a:gd name="connsiteX5166" fmla="*/ 847483 w 6842126"/>
              <a:gd name="connsiteY5166" fmla="*/ 3214542 h 5130710"/>
              <a:gd name="connsiteX5167" fmla="*/ 853702 w 6842126"/>
              <a:gd name="connsiteY5167" fmla="*/ 3200942 h 5130710"/>
              <a:gd name="connsiteX5168" fmla="*/ 855217 w 6842126"/>
              <a:gd name="connsiteY5168" fmla="*/ 3198600 h 5130710"/>
              <a:gd name="connsiteX5169" fmla="*/ 852564 w 6842126"/>
              <a:gd name="connsiteY5169" fmla="*/ 3201489 h 5130710"/>
              <a:gd name="connsiteX5170" fmla="*/ 845051 w 6842126"/>
              <a:gd name="connsiteY5170" fmla="*/ 3209808 h 5130710"/>
              <a:gd name="connsiteX5171" fmla="*/ 814159 w 6842126"/>
              <a:gd name="connsiteY5171" fmla="*/ 3260938 h 5130710"/>
              <a:gd name="connsiteX5172" fmla="*/ 788355 w 6842126"/>
              <a:gd name="connsiteY5172" fmla="*/ 3308952 h 5130710"/>
              <a:gd name="connsiteX5173" fmla="*/ 785259 w 6842126"/>
              <a:gd name="connsiteY5173" fmla="*/ 3311233 h 5130710"/>
              <a:gd name="connsiteX5174" fmla="*/ 778339 w 6842126"/>
              <a:gd name="connsiteY5174" fmla="*/ 3316996 h 5130710"/>
              <a:gd name="connsiteX5175" fmla="*/ 785449 w 6842126"/>
              <a:gd name="connsiteY5175" fmla="*/ 3301318 h 5130710"/>
              <a:gd name="connsiteX5176" fmla="*/ 776420 w 6842126"/>
              <a:gd name="connsiteY5176" fmla="*/ 3315276 h 5130710"/>
              <a:gd name="connsiteX5177" fmla="*/ 773550 w 6842126"/>
              <a:gd name="connsiteY5177" fmla="*/ 3312450 h 5130710"/>
              <a:gd name="connsiteX5178" fmla="*/ 769406 w 6842126"/>
              <a:gd name="connsiteY5178" fmla="*/ 3316463 h 5130710"/>
              <a:gd name="connsiteX5179" fmla="*/ 776508 w 6842126"/>
              <a:gd name="connsiteY5179" fmla="*/ 3301930 h 5130710"/>
              <a:gd name="connsiteX5180" fmla="*/ 779395 w 6842126"/>
              <a:gd name="connsiteY5180" fmla="*/ 3297799 h 5130710"/>
              <a:gd name="connsiteX5181" fmla="*/ 781216 w 6842126"/>
              <a:gd name="connsiteY5181" fmla="*/ 3296188 h 5130710"/>
              <a:gd name="connsiteX5182" fmla="*/ 779567 w 6842126"/>
              <a:gd name="connsiteY5182" fmla="*/ 3295666 h 5130710"/>
              <a:gd name="connsiteX5183" fmla="*/ 789069 w 6842126"/>
              <a:gd name="connsiteY5183" fmla="*/ 3276220 h 5130710"/>
              <a:gd name="connsiteX5184" fmla="*/ 793490 w 6842126"/>
              <a:gd name="connsiteY5184" fmla="*/ 3271487 h 5130710"/>
              <a:gd name="connsiteX5185" fmla="*/ 804044 w 6842126"/>
              <a:gd name="connsiteY5185" fmla="*/ 3261093 h 5130710"/>
              <a:gd name="connsiteX5186" fmla="*/ 815200 w 6842126"/>
              <a:gd name="connsiteY5186" fmla="*/ 3246986 h 5130710"/>
              <a:gd name="connsiteX5187" fmla="*/ 793021 w 6842126"/>
              <a:gd name="connsiteY5187" fmla="*/ 3268469 h 5130710"/>
              <a:gd name="connsiteX5188" fmla="*/ 792750 w 6842126"/>
              <a:gd name="connsiteY5188" fmla="*/ 3268684 h 5130710"/>
              <a:gd name="connsiteX5189" fmla="*/ 795340 w 6842126"/>
              <a:gd name="connsiteY5189" fmla="*/ 3263382 h 5130710"/>
              <a:gd name="connsiteX5190" fmla="*/ 820177 w 6842126"/>
              <a:gd name="connsiteY5190" fmla="*/ 3218929 h 5130710"/>
              <a:gd name="connsiteX5191" fmla="*/ 829178 w 6842126"/>
              <a:gd name="connsiteY5191" fmla="*/ 3203725 h 5130710"/>
              <a:gd name="connsiteX5192" fmla="*/ 826457 w 6842126"/>
              <a:gd name="connsiteY5192" fmla="*/ 3206781 h 5130710"/>
              <a:gd name="connsiteX5193" fmla="*/ 787954 w 6842126"/>
              <a:gd name="connsiteY5193" fmla="*/ 3246121 h 5130710"/>
              <a:gd name="connsiteX5194" fmla="*/ 793689 w 6842126"/>
              <a:gd name="connsiteY5194" fmla="*/ 3237207 h 5130710"/>
              <a:gd name="connsiteX5195" fmla="*/ 833228 w 6842126"/>
              <a:gd name="connsiteY5195" fmla="*/ 3185726 h 5130710"/>
              <a:gd name="connsiteX5196" fmla="*/ 836623 w 6842126"/>
              <a:gd name="connsiteY5196" fmla="*/ 3181176 h 5130710"/>
              <a:gd name="connsiteX5197" fmla="*/ 837230 w 6842126"/>
              <a:gd name="connsiteY5197" fmla="*/ 3177385 h 5130710"/>
              <a:gd name="connsiteX5198" fmla="*/ 849174 w 6842126"/>
              <a:gd name="connsiteY5198" fmla="*/ 3164361 h 5130710"/>
              <a:gd name="connsiteX5199" fmla="*/ 853339 w 6842126"/>
              <a:gd name="connsiteY5199" fmla="*/ 3158779 h 5130710"/>
              <a:gd name="connsiteX5200" fmla="*/ 840773 w 6842126"/>
              <a:gd name="connsiteY5200" fmla="*/ 3169972 h 5130710"/>
              <a:gd name="connsiteX5201" fmla="*/ 841464 w 6842126"/>
              <a:gd name="connsiteY5201" fmla="*/ 3168611 h 5130710"/>
              <a:gd name="connsiteX5202" fmla="*/ 856466 w 6842126"/>
              <a:gd name="connsiteY5202" fmla="*/ 3136215 h 5130710"/>
              <a:gd name="connsiteX5203" fmla="*/ 827289 w 6842126"/>
              <a:gd name="connsiteY5203" fmla="*/ 3178128 h 5130710"/>
              <a:gd name="connsiteX5204" fmla="*/ 820226 w 6842126"/>
              <a:gd name="connsiteY5204" fmla="*/ 3186939 h 5130710"/>
              <a:gd name="connsiteX5205" fmla="*/ 824021 w 6842126"/>
              <a:gd name="connsiteY5205" fmla="*/ 3172747 h 5130710"/>
              <a:gd name="connsiteX5206" fmla="*/ 822386 w 6842126"/>
              <a:gd name="connsiteY5206" fmla="*/ 3174943 h 5130710"/>
              <a:gd name="connsiteX5207" fmla="*/ 773360 w 6842126"/>
              <a:gd name="connsiteY5207" fmla="*/ 3242559 h 5130710"/>
              <a:gd name="connsiteX5208" fmla="*/ 757739 w 6842126"/>
              <a:gd name="connsiteY5208" fmla="*/ 3262563 h 5130710"/>
              <a:gd name="connsiteX5209" fmla="*/ 766451 w 6842126"/>
              <a:gd name="connsiteY5209" fmla="*/ 3249266 h 5130710"/>
              <a:gd name="connsiteX5210" fmla="*/ 790534 w 6842126"/>
              <a:gd name="connsiteY5210" fmla="*/ 3214482 h 5130710"/>
              <a:gd name="connsiteX5211" fmla="*/ 817871 w 6842126"/>
              <a:gd name="connsiteY5211" fmla="*/ 3175436 h 5130710"/>
              <a:gd name="connsiteX5212" fmla="*/ 785570 w 6842126"/>
              <a:gd name="connsiteY5212" fmla="*/ 3201253 h 5130710"/>
              <a:gd name="connsiteX5213" fmla="*/ 754995 w 6842126"/>
              <a:gd name="connsiteY5213" fmla="*/ 3234529 h 5130710"/>
              <a:gd name="connsiteX5214" fmla="*/ 765997 w 6842126"/>
              <a:gd name="connsiteY5214" fmla="*/ 3215231 h 5130710"/>
              <a:gd name="connsiteX5215" fmla="*/ 770382 w 6842126"/>
              <a:gd name="connsiteY5215" fmla="*/ 3205326 h 5130710"/>
              <a:gd name="connsiteX5216" fmla="*/ 830399 w 6842126"/>
              <a:gd name="connsiteY5216" fmla="*/ 3112836 h 5130710"/>
              <a:gd name="connsiteX5217" fmla="*/ 829915 w 6842126"/>
              <a:gd name="connsiteY5217" fmla="*/ 3104526 h 5130710"/>
              <a:gd name="connsiteX5218" fmla="*/ 846803 w 6842126"/>
              <a:gd name="connsiteY5218" fmla="*/ 3079875 h 5130710"/>
              <a:gd name="connsiteX5219" fmla="*/ 840682 w 6842126"/>
              <a:gd name="connsiteY5219" fmla="*/ 3073297 h 5130710"/>
              <a:gd name="connsiteX5220" fmla="*/ 859020 w 6842126"/>
              <a:gd name="connsiteY5220" fmla="*/ 3040076 h 5130710"/>
              <a:gd name="connsiteX5221" fmla="*/ 858727 w 6842126"/>
              <a:gd name="connsiteY5221" fmla="*/ 3039633 h 5130710"/>
              <a:gd name="connsiteX5222" fmla="*/ 858361 w 6842126"/>
              <a:gd name="connsiteY5222" fmla="*/ 3039080 h 5130710"/>
              <a:gd name="connsiteX5223" fmla="*/ 858241 w 6842126"/>
              <a:gd name="connsiteY5223" fmla="*/ 3038895 h 5130710"/>
              <a:gd name="connsiteX5224" fmla="*/ 858142 w 6842126"/>
              <a:gd name="connsiteY5224" fmla="*/ 3038748 h 5130710"/>
              <a:gd name="connsiteX5225" fmla="*/ 858361 w 6842126"/>
              <a:gd name="connsiteY5225" fmla="*/ 3039080 h 5130710"/>
              <a:gd name="connsiteX5226" fmla="*/ 859020 w 6842126"/>
              <a:gd name="connsiteY5226" fmla="*/ 3040076 h 5130710"/>
              <a:gd name="connsiteX5227" fmla="*/ 841130 w 6842126"/>
              <a:gd name="connsiteY5227" fmla="*/ 3065900 h 5130710"/>
              <a:gd name="connsiteX5228" fmla="*/ 825918 w 6842126"/>
              <a:gd name="connsiteY5228" fmla="*/ 3083561 h 5130710"/>
              <a:gd name="connsiteX5229" fmla="*/ 825187 w 6842126"/>
              <a:gd name="connsiteY5229" fmla="*/ 3084695 h 5130710"/>
              <a:gd name="connsiteX5230" fmla="*/ 825976 w 6842126"/>
              <a:gd name="connsiteY5230" fmla="*/ 3085680 h 5130710"/>
              <a:gd name="connsiteX5231" fmla="*/ 826016 w 6842126"/>
              <a:gd name="connsiteY5231" fmla="*/ 3089363 h 5130710"/>
              <a:gd name="connsiteX5232" fmla="*/ 824420 w 6842126"/>
              <a:gd name="connsiteY5232" fmla="*/ 3089884 h 5130710"/>
              <a:gd name="connsiteX5233" fmla="*/ 823078 w 6842126"/>
              <a:gd name="connsiteY5233" fmla="*/ 3088757 h 5130710"/>
              <a:gd name="connsiteX5234" fmla="*/ 823142 w 6842126"/>
              <a:gd name="connsiteY5234" fmla="*/ 3087873 h 5130710"/>
              <a:gd name="connsiteX5235" fmla="*/ 811994 w 6842126"/>
              <a:gd name="connsiteY5235" fmla="*/ 3105187 h 5130710"/>
              <a:gd name="connsiteX5236" fmla="*/ 826086 w 6842126"/>
              <a:gd name="connsiteY5236" fmla="*/ 3070923 h 5130710"/>
              <a:gd name="connsiteX5237" fmla="*/ 823271 w 6842126"/>
              <a:gd name="connsiteY5237" fmla="*/ 3072770 h 5130710"/>
              <a:gd name="connsiteX5238" fmla="*/ 773151 w 6842126"/>
              <a:gd name="connsiteY5238" fmla="*/ 3133154 h 5130710"/>
              <a:gd name="connsiteX5239" fmla="*/ 745684 w 6842126"/>
              <a:gd name="connsiteY5239" fmla="*/ 3169787 h 5130710"/>
              <a:gd name="connsiteX5240" fmla="*/ 728817 w 6842126"/>
              <a:gd name="connsiteY5240" fmla="*/ 3193603 h 5130710"/>
              <a:gd name="connsiteX5241" fmla="*/ 722137 w 6842126"/>
              <a:gd name="connsiteY5241" fmla="*/ 3202402 h 5130710"/>
              <a:gd name="connsiteX5242" fmla="*/ 717792 w 6842126"/>
              <a:gd name="connsiteY5242" fmla="*/ 3197479 h 5130710"/>
              <a:gd name="connsiteX5243" fmla="*/ 724731 w 6842126"/>
              <a:gd name="connsiteY5243" fmla="*/ 3186135 h 5130710"/>
              <a:gd name="connsiteX5244" fmla="*/ 735804 w 6842126"/>
              <a:gd name="connsiteY5244" fmla="*/ 3172537 h 5130710"/>
              <a:gd name="connsiteX5245" fmla="*/ 755018 w 6842126"/>
              <a:gd name="connsiteY5245" fmla="*/ 3144287 h 5130710"/>
              <a:gd name="connsiteX5246" fmla="*/ 751545 w 6842126"/>
              <a:gd name="connsiteY5246" fmla="*/ 3146446 h 5130710"/>
              <a:gd name="connsiteX5247" fmla="*/ 771531 w 6842126"/>
              <a:gd name="connsiteY5247" fmla="*/ 3118093 h 5130710"/>
              <a:gd name="connsiteX5248" fmla="*/ 789658 w 6842126"/>
              <a:gd name="connsiteY5248" fmla="*/ 3091379 h 5130710"/>
              <a:gd name="connsiteX5249" fmla="*/ 781192 w 6842126"/>
              <a:gd name="connsiteY5249" fmla="*/ 3100244 h 5130710"/>
              <a:gd name="connsiteX5250" fmla="*/ 781025 w 6842126"/>
              <a:gd name="connsiteY5250" fmla="*/ 3097872 h 5130710"/>
              <a:gd name="connsiteX5251" fmla="*/ 781383 w 6842126"/>
              <a:gd name="connsiteY5251" fmla="*/ 3096677 h 5130710"/>
              <a:gd name="connsiteX5252" fmla="*/ 799378 w 6842126"/>
              <a:gd name="connsiteY5252" fmla="*/ 3076949 h 5130710"/>
              <a:gd name="connsiteX5253" fmla="*/ 798777 w 6842126"/>
              <a:gd name="connsiteY5253" fmla="*/ 3077939 h 5130710"/>
              <a:gd name="connsiteX5254" fmla="*/ 815984 w 6842126"/>
              <a:gd name="connsiteY5254" fmla="*/ 3052584 h 5130710"/>
              <a:gd name="connsiteX5255" fmla="*/ 812888 w 6842126"/>
              <a:gd name="connsiteY5255" fmla="*/ 3056315 h 5130710"/>
              <a:gd name="connsiteX5256" fmla="*/ 811431 w 6842126"/>
              <a:gd name="connsiteY5256" fmla="*/ 3058406 h 5130710"/>
              <a:gd name="connsiteX5257" fmla="*/ 800680 w 6842126"/>
              <a:gd name="connsiteY5257" fmla="*/ 3069227 h 5130710"/>
              <a:gd name="connsiteX5258" fmla="*/ 784898 w 6842126"/>
              <a:gd name="connsiteY5258" fmla="*/ 3082549 h 5130710"/>
              <a:gd name="connsiteX5259" fmla="*/ 818678 w 6842126"/>
              <a:gd name="connsiteY5259" fmla="*/ 3045186 h 5130710"/>
              <a:gd name="connsiteX5260" fmla="*/ 814551 w 6842126"/>
              <a:gd name="connsiteY5260" fmla="*/ 3044874 h 5130710"/>
              <a:gd name="connsiteX5261" fmla="*/ 791835 w 6842126"/>
              <a:gd name="connsiteY5261" fmla="*/ 3067757 h 5130710"/>
              <a:gd name="connsiteX5262" fmla="*/ 771952 w 6842126"/>
              <a:gd name="connsiteY5262" fmla="*/ 3096189 h 5130710"/>
              <a:gd name="connsiteX5263" fmla="*/ 746373 w 6842126"/>
              <a:gd name="connsiteY5263" fmla="*/ 3132771 h 5130710"/>
              <a:gd name="connsiteX5264" fmla="*/ 754647 w 6842126"/>
              <a:gd name="connsiteY5264" fmla="*/ 3125343 h 5130710"/>
              <a:gd name="connsiteX5265" fmla="*/ 767767 w 6842126"/>
              <a:gd name="connsiteY5265" fmla="*/ 3111546 h 5130710"/>
              <a:gd name="connsiteX5266" fmla="*/ 763943 w 6842126"/>
              <a:gd name="connsiteY5266" fmla="*/ 3118519 h 5130710"/>
              <a:gd name="connsiteX5267" fmla="*/ 742185 w 6842126"/>
              <a:gd name="connsiteY5267" fmla="*/ 3148463 h 5130710"/>
              <a:gd name="connsiteX5268" fmla="*/ 732804 w 6842126"/>
              <a:gd name="connsiteY5268" fmla="*/ 3164006 h 5130710"/>
              <a:gd name="connsiteX5269" fmla="*/ 732718 w 6842126"/>
              <a:gd name="connsiteY5269" fmla="*/ 3163573 h 5130710"/>
              <a:gd name="connsiteX5270" fmla="*/ 725196 w 6842126"/>
              <a:gd name="connsiteY5270" fmla="*/ 3169809 h 5130710"/>
              <a:gd name="connsiteX5271" fmla="*/ 722428 w 6842126"/>
              <a:gd name="connsiteY5271" fmla="*/ 3172191 h 5130710"/>
              <a:gd name="connsiteX5272" fmla="*/ 725172 w 6842126"/>
              <a:gd name="connsiteY5272" fmla="*/ 3167148 h 5130710"/>
              <a:gd name="connsiteX5273" fmla="*/ 740380 w 6842126"/>
              <a:gd name="connsiteY5273" fmla="*/ 3141145 h 5130710"/>
              <a:gd name="connsiteX5274" fmla="*/ 718663 w 6842126"/>
              <a:gd name="connsiteY5274" fmla="*/ 3170793 h 5130710"/>
              <a:gd name="connsiteX5275" fmla="*/ 694791 w 6842126"/>
              <a:gd name="connsiteY5275" fmla="*/ 3202181 h 5130710"/>
              <a:gd name="connsiteX5276" fmla="*/ 694431 w 6842126"/>
              <a:gd name="connsiteY5276" fmla="*/ 3197057 h 5130710"/>
              <a:gd name="connsiteX5277" fmla="*/ 694339 w 6842126"/>
              <a:gd name="connsiteY5277" fmla="*/ 3196971 h 5130710"/>
              <a:gd name="connsiteX5278" fmla="*/ 697219 w 6842126"/>
              <a:gd name="connsiteY5278" fmla="*/ 3194330 h 5130710"/>
              <a:gd name="connsiteX5279" fmla="*/ 717325 w 6842126"/>
              <a:gd name="connsiteY5279" fmla="*/ 3161147 h 5130710"/>
              <a:gd name="connsiteX5280" fmla="*/ 662721 w 6842126"/>
              <a:gd name="connsiteY5280" fmla="*/ 3226588 h 5130710"/>
              <a:gd name="connsiteX5281" fmla="*/ 637907 w 6842126"/>
              <a:gd name="connsiteY5281" fmla="*/ 3251292 h 5130710"/>
              <a:gd name="connsiteX5282" fmla="*/ 637457 w 6842126"/>
              <a:gd name="connsiteY5282" fmla="*/ 3251779 h 5130710"/>
              <a:gd name="connsiteX5283" fmla="*/ 648465 w 6842126"/>
              <a:gd name="connsiteY5283" fmla="*/ 3232931 h 5130710"/>
              <a:gd name="connsiteX5284" fmla="*/ 669177 w 6842126"/>
              <a:gd name="connsiteY5284" fmla="*/ 3204119 h 5130710"/>
              <a:gd name="connsiteX5285" fmla="*/ 698295 w 6842126"/>
              <a:gd name="connsiteY5285" fmla="*/ 3153004 h 5130710"/>
              <a:gd name="connsiteX5286" fmla="*/ 684274 w 6842126"/>
              <a:gd name="connsiteY5286" fmla="*/ 3172727 h 5130710"/>
              <a:gd name="connsiteX5287" fmla="*/ 677640 w 6842126"/>
              <a:gd name="connsiteY5287" fmla="*/ 3180598 h 5130710"/>
              <a:gd name="connsiteX5288" fmla="*/ 651709 w 6842126"/>
              <a:gd name="connsiteY5288" fmla="*/ 3197544 h 5130710"/>
              <a:gd name="connsiteX5289" fmla="*/ 679477 w 6842126"/>
              <a:gd name="connsiteY5289" fmla="*/ 3154226 h 5130710"/>
              <a:gd name="connsiteX5290" fmla="*/ 645862 w 6842126"/>
              <a:gd name="connsiteY5290" fmla="*/ 3188893 h 5130710"/>
              <a:gd name="connsiteX5291" fmla="*/ 613945 w 6842126"/>
              <a:gd name="connsiteY5291" fmla="*/ 3227057 h 5130710"/>
              <a:gd name="connsiteX5292" fmla="*/ 594367 w 6842126"/>
              <a:gd name="connsiteY5292" fmla="*/ 3240292 h 5130710"/>
              <a:gd name="connsiteX5293" fmla="*/ 582436 w 6842126"/>
              <a:gd name="connsiteY5293" fmla="*/ 3254629 h 5130710"/>
              <a:gd name="connsiteX5294" fmla="*/ 666277 w 6842126"/>
              <a:gd name="connsiteY5294" fmla="*/ 3128217 h 5130710"/>
              <a:gd name="connsiteX5295" fmla="*/ 736016 w 6842126"/>
              <a:gd name="connsiteY5295" fmla="*/ 3030487 h 5130710"/>
              <a:gd name="connsiteX5296" fmla="*/ 733326 w 6842126"/>
              <a:gd name="connsiteY5296" fmla="*/ 3030447 h 5130710"/>
              <a:gd name="connsiteX5297" fmla="*/ 735844 w 6842126"/>
              <a:gd name="connsiteY5297" fmla="*/ 3028427 h 5130710"/>
              <a:gd name="connsiteX5298" fmla="*/ 736459 w 6842126"/>
              <a:gd name="connsiteY5298" fmla="*/ 3029867 h 5130710"/>
              <a:gd name="connsiteX5299" fmla="*/ 743981 w 6842126"/>
              <a:gd name="connsiteY5299" fmla="*/ 3019325 h 5130710"/>
              <a:gd name="connsiteX5300" fmla="*/ 744507 w 6842126"/>
              <a:gd name="connsiteY5300" fmla="*/ 3017734 h 5130710"/>
              <a:gd name="connsiteX5301" fmla="*/ 742452 w 6842126"/>
              <a:gd name="connsiteY5301" fmla="*/ 3016462 h 5130710"/>
              <a:gd name="connsiteX5302" fmla="*/ 735844 w 6842126"/>
              <a:gd name="connsiteY5302" fmla="*/ 3028427 h 5130710"/>
              <a:gd name="connsiteX5303" fmla="*/ 732451 w 6842126"/>
              <a:gd name="connsiteY5303" fmla="*/ 3026441 h 5130710"/>
              <a:gd name="connsiteX5304" fmla="*/ 655757 w 6842126"/>
              <a:gd name="connsiteY5304" fmla="*/ 3133291 h 5130710"/>
              <a:gd name="connsiteX5305" fmla="*/ 513794 w 6842126"/>
              <a:gd name="connsiteY5305" fmla="*/ 3307294 h 5130710"/>
              <a:gd name="connsiteX5306" fmla="*/ 546195 w 6842126"/>
              <a:gd name="connsiteY5306" fmla="*/ 3246910 h 5130710"/>
              <a:gd name="connsiteX5307" fmla="*/ 510359 w 6842126"/>
              <a:gd name="connsiteY5307" fmla="*/ 3287534 h 5130710"/>
              <a:gd name="connsiteX5308" fmla="*/ 494015 w 6842126"/>
              <a:gd name="connsiteY5308" fmla="*/ 3292755 h 5130710"/>
              <a:gd name="connsiteX5309" fmla="*/ 430346 w 6842126"/>
              <a:gd name="connsiteY5309" fmla="*/ 3371042 h 5130710"/>
              <a:gd name="connsiteX5310" fmla="*/ 438624 w 6842126"/>
              <a:gd name="connsiteY5310" fmla="*/ 3354533 h 5130710"/>
              <a:gd name="connsiteX5311" fmla="*/ 440310 w 6842126"/>
              <a:gd name="connsiteY5311" fmla="*/ 3352884 h 5130710"/>
              <a:gd name="connsiteX5312" fmla="*/ 441839 w 6842126"/>
              <a:gd name="connsiteY5312" fmla="*/ 3349603 h 5130710"/>
              <a:gd name="connsiteX5313" fmla="*/ 445820 w 6842126"/>
              <a:gd name="connsiteY5313" fmla="*/ 3343925 h 5130710"/>
              <a:gd name="connsiteX5314" fmla="*/ 454390 w 6842126"/>
              <a:gd name="connsiteY5314" fmla="*/ 3332618 h 5130710"/>
              <a:gd name="connsiteX5315" fmla="*/ 480044 w 6842126"/>
              <a:gd name="connsiteY5315" fmla="*/ 3291285 h 5130710"/>
              <a:gd name="connsiteX5316" fmla="*/ 454765 w 6842126"/>
              <a:gd name="connsiteY5316" fmla="*/ 3321737 h 5130710"/>
              <a:gd name="connsiteX5317" fmla="*/ 445515 w 6842126"/>
              <a:gd name="connsiteY5317" fmla="*/ 3341717 h 5130710"/>
              <a:gd name="connsiteX5318" fmla="*/ 441839 w 6842126"/>
              <a:gd name="connsiteY5318" fmla="*/ 3349603 h 5130710"/>
              <a:gd name="connsiteX5319" fmla="*/ 439230 w 6842126"/>
              <a:gd name="connsiteY5319" fmla="*/ 3353326 h 5130710"/>
              <a:gd name="connsiteX5320" fmla="*/ 438624 w 6842126"/>
              <a:gd name="connsiteY5320" fmla="*/ 3354533 h 5130710"/>
              <a:gd name="connsiteX5321" fmla="*/ 434906 w 6842126"/>
              <a:gd name="connsiteY5321" fmla="*/ 3358169 h 5130710"/>
              <a:gd name="connsiteX5322" fmla="*/ 442657 w 6842126"/>
              <a:gd name="connsiteY5322" fmla="*/ 3329135 h 5130710"/>
              <a:gd name="connsiteX5323" fmla="*/ 445375 w 6842126"/>
              <a:gd name="connsiteY5323" fmla="*/ 3325070 h 5130710"/>
              <a:gd name="connsiteX5324" fmla="*/ 445742 w 6842126"/>
              <a:gd name="connsiteY5324" fmla="*/ 3324555 h 5130710"/>
              <a:gd name="connsiteX5325" fmla="*/ 445786 w 6842126"/>
              <a:gd name="connsiteY5325" fmla="*/ 3324453 h 5130710"/>
              <a:gd name="connsiteX5326" fmla="*/ 445375 w 6842126"/>
              <a:gd name="connsiteY5326" fmla="*/ 3325070 h 5130710"/>
              <a:gd name="connsiteX5327" fmla="*/ 440934 w 6842126"/>
              <a:gd name="connsiteY5327" fmla="*/ 3331328 h 5130710"/>
              <a:gd name="connsiteX5328" fmla="*/ 388380 w 6842126"/>
              <a:gd name="connsiteY5328" fmla="*/ 3388052 h 5130710"/>
              <a:gd name="connsiteX5329" fmla="*/ 390527 w 6842126"/>
              <a:gd name="connsiteY5329" fmla="*/ 3367877 h 5130710"/>
              <a:gd name="connsiteX5330" fmla="*/ 393224 w 6842126"/>
              <a:gd name="connsiteY5330" fmla="*/ 3363225 h 5130710"/>
              <a:gd name="connsiteX5331" fmla="*/ 408141 w 6842126"/>
              <a:gd name="connsiteY5331" fmla="*/ 3341644 h 5130710"/>
              <a:gd name="connsiteX5332" fmla="*/ 430593 w 6842126"/>
              <a:gd name="connsiteY5332" fmla="*/ 3301256 h 5130710"/>
              <a:gd name="connsiteX5333" fmla="*/ 405212 w 6842126"/>
              <a:gd name="connsiteY5333" fmla="*/ 3333507 h 5130710"/>
              <a:gd name="connsiteX5334" fmla="*/ 404264 w 6842126"/>
              <a:gd name="connsiteY5334" fmla="*/ 3334970 h 5130710"/>
              <a:gd name="connsiteX5335" fmla="*/ 402951 w 6842126"/>
              <a:gd name="connsiteY5335" fmla="*/ 3336274 h 5130710"/>
              <a:gd name="connsiteX5336" fmla="*/ 390995 w 6842126"/>
              <a:gd name="connsiteY5336" fmla="*/ 3349570 h 5130710"/>
              <a:gd name="connsiteX5337" fmla="*/ 382535 w 6842126"/>
              <a:gd name="connsiteY5337" fmla="*/ 3352588 h 5130710"/>
              <a:gd name="connsiteX5338" fmla="*/ 383599 w 6842126"/>
              <a:gd name="connsiteY5338" fmla="*/ 3348686 h 5130710"/>
              <a:gd name="connsiteX5339" fmla="*/ 454209 w 6842126"/>
              <a:gd name="connsiteY5339" fmla="*/ 3252781 h 5130710"/>
              <a:gd name="connsiteX5340" fmla="*/ 474237 w 6842126"/>
              <a:gd name="connsiteY5340" fmla="*/ 3214695 h 5130710"/>
              <a:gd name="connsiteX5341" fmla="*/ 444168 w 6842126"/>
              <a:gd name="connsiteY5341" fmla="*/ 3255589 h 5130710"/>
              <a:gd name="connsiteX5342" fmla="*/ 419038 w 6842126"/>
              <a:gd name="connsiteY5342" fmla="*/ 3287971 h 5130710"/>
              <a:gd name="connsiteX5343" fmla="*/ 412493 w 6842126"/>
              <a:gd name="connsiteY5343" fmla="*/ 3289735 h 5130710"/>
              <a:gd name="connsiteX5344" fmla="*/ 421972 w 6842126"/>
              <a:gd name="connsiteY5344" fmla="*/ 3274845 h 5130710"/>
              <a:gd name="connsiteX5345" fmla="*/ 516957 w 6842126"/>
              <a:gd name="connsiteY5345" fmla="*/ 3146149 h 5130710"/>
              <a:gd name="connsiteX5346" fmla="*/ 516428 w 6842126"/>
              <a:gd name="connsiteY5346" fmla="*/ 3127997 h 5130710"/>
              <a:gd name="connsiteX5347" fmla="*/ 427106 w 6842126"/>
              <a:gd name="connsiteY5347" fmla="*/ 3247614 h 5130710"/>
              <a:gd name="connsiteX5348" fmla="*/ 426102 w 6842126"/>
              <a:gd name="connsiteY5348" fmla="*/ 3246191 h 5130710"/>
              <a:gd name="connsiteX5349" fmla="*/ 426405 w 6842126"/>
              <a:gd name="connsiteY5349" fmla="*/ 3245768 h 5130710"/>
              <a:gd name="connsiteX5350" fmla="*/ 461578 w 6842126"/>
              <a:gd name="connsiteY5350" fmla="*/ 3190084 h 5130710"/>
              <a:gd name="connsiteX5351" fmla="*/ 417653 w 6842126"/>
              <a:gd name="connsiteY5351" fmla="*/ 3243568 h 5130710"/>
              <a:gd name="connsiteX5352" fmla="*/ 390884 w 6842126"/>
              <a:gd name="connsiteY5352" fmla="*/ 3280720 h 5130710"/>
              <a:gd name="connsiteX5353" fmla="*/ 390185 w 6842126"/>
              <a:gd name="connsiteY5353" fmla="*/ 3281480 h 5130710"/>
              <a:gd name="connsiteX5354" fmla="*/ 435696 w 6842126"/>
              <a:gd name="connsiteY5354" fmla="*/ 3203716 h 5130710"/>
              <a:gd name="connsiteX5355" fmla="*/ 447724 w 6842126"/>
              <a:gd name="connsiteY5355" fmla="*/ 3179579 h 5130710"/>
              <a:gd name="connsiteX5356" fmla="*/ 417886 w 6842126"/>
              <a:gd name="connsiteY5356" fmla="*/ 3222906 h 5130710"/>
              <a:gd name="connsiteX5357" fmla="*/ 398634 w 6842126"/>
              <a:gd name="connsiteY5357" fmla="*/ 3226521 h 5130710"/>
              <a:gd name="connsiteX5358" fmla="*/ 374589 w 6842126"/>
              <a:gd name="connsiteY5358" fmla="*/ 3264946 h 5130710"/>
              <a:gd name="connsiteX5359" fmla="*/ 356961 w 6842126"/>
              <a:gd name="connsiteY5359" fmla="*/ 3283620 h 5130710"/>
              <a:gd name="connsiteX5360" fmla="*/ 352970 w 6842126"/>
              <a:gd name="connsiteY5360" fmla="*/ 3275253 h 5130710"/>
              <a:gd name="connsiteX5361" fmla="*/ 320040 w 6842126"/>
              <a:gd name="connsiteY5361" fmla="*/ 3317486 h 5130710"/>
              <a:gd name="connsiteX5362" fmla="*/ 290768 w 6842126"/>
              <a:gd name="connsiteY5362" fmla="*/ 3339571 h 5130710"/>
              <a:gd name="connsiteX5363" fmla="*/ 287163 w 6842126"/>
              <a:gd name="connsiteY5363" fmla="*/ 3338293 h 5130710"/>
              <a:gd name="connsiteX5364" fmla="*/ 248427 w 6842126"/>
              <a:gd name="connsiteY5364" fmla="*/ 3367459 h 5130710"/>
              <a:gd name="connsiteX5365" fmla="*/ 262825 w 6842126"/>
              <a:gd name="connsiteY5365" fmla="*/ 3336628 h 5130710"/>
              <a:gd name="connsiteX5366" fmla="*/ 238640 w 6842126"/>
              <a:gd name="connsiteY5366" fmla="*/ 3363994 h 5130710"/>
              <a:gd name="connsiteX5367" fmla="*/ 260881 w 6842126"/>
              <a:gd name="connsiteY5367" fmla="*/ 3311021 h 5130710"/>
              <a:gd name="connsiteX5368" fmla="*/ 504534 w 6842126"/>
              <a:gd name="connsiteY5368" fmla="*/ 2958622 h 5130710"/>
              <a:gd name="connsiteX5369" fmla="*/ 412122 w 6842126"/>
              <a:gd name="connsiteY5369" fmla="*/ 3077144 h 5130710"/>
              <a:gd name="connsiteX5370" fmla="*/ 318795 w 6842126"/>
              <a:gd name="connsiteY5370" fmla="*/ 3198244 h 5130710"/>
              <a:gd name="connsiteX5371" fmla="*/ 280779 w 6842126"/>
              <a:gd name="connsiteY5371" fmla="*/ 3235196 h 5130710"/>
              <a:gd name="connsiteX5372" fmla="*/ 288621 w 6842126"/>
              <a:gd name="connsiteY5372" fmla="*/ 3213054 h 5130710"/>
              <a:gd name="connsiteX5373" fmla="*/ 310294 w 6842126"/>
              <a:gd name="connsiteY5373" fmla="*/ 3181323 h 5130710"/>
              <a:gd name="connsiteX5374" fmla="*/ 444574 w 6842126"/>
              <a:gd name="connsiteY5374" fmla="*/ 2995338 h 5130710"/>
              <a:gd name="connsiteX5375" fmla="*/ 615002 w 6842126"/>
              <a:gd name="connsiteY5375" fmla="*/ 2753456 h 5130710"/>
              <a:gd name="connsiteX5376" fmla="*/ 613090 w 6842126"/>
              <a:gd name="connsiteY5376" fmla="*/ 2753682 h 5130710"/>
              <a:gd name="connsiteX5377" fmla="*/ 611999 w 6842126"/>
              <a:gd name="connsiteY5377" fmla="*/ 2753884 h 5130710"/>
              <a:gd name="connsiteX5378" fmla="*/ 612122 w 6842126"/>
              <a:gd name="connsiteY5378" fmla="*/ 2752721 h 5130710"/>
              <a:gd name="connsiteX5379" fmla="*/ 613786 w 6842126"/>
              <a:gd name="connsiteY5379" fmla="*/ 2734229 h 5130710"/>
              <a:gd name="connsiteX5380" fmla="*/ 613928 w 6842126"/>
              <a:gd name="connsiteY5380" fmla="*/ 2730567 h 5130710"/>
              <a:gd name="connsiteX5381" fmla="*/ 621030 w 6842126"/>
              <a:gd name="connsiteY5381" fmla="*/ 2719643 h 5130710"/>
              <a:gd name="connsiteX5382" fmla="*/ 627362 w 6842126"/>
              <a:gd name="connsiteY5382" fmla="*/ 2706296 h 5130710"/>
              <a:gd name="connsiteX5383" fmla="*/ 620204 w 6842126"/>
              <a:gd name="connsiteY5383" fmla="*/ 2713290 h 5130710"/>
              <a:gd name="connsiteX5384" fmla="*/ 626332 w 6842126"/>
              <a:gd name="connsiteY5384" fmla="*/ 2704776 h 5130710"/>
              <a:gd name="connsiteX5385" fmla="*/ 627249 w 6842126"/>
              <a:gd name="connsiteY5385" fmla="*/ 2703504 h 5130710"/>
              <a:gd name="connsiteX5386" fmla="*/ 636718 w 6842126"/>
              <a:gd name="connsiteY5386" fmla="*/ 2690453 h 5130710"/>
              <a:gd name="connsiteX5387" fmla="*/ 640860 w 6842126"/>
              <a:gd name="connsiteY5387" fmla="*/ 2683532 h 5130710"/>
              <a:gd name="connsiteX5388" fmla="*/ 643718 w 6842126"/>
              <a:gd name="connsiteY5388" fmla="*/ 2672845 h 5130710"/>
              <a:gd name="connsiteX5389" fmla="*/ 639816 w 6842126"/>
              <a:gd name="connsiteY5389" fmla="*/ 2675974 h 5130710"/>
              <a:gd name="connsiteX5390" fmla="*/ 649561 w 6842126"/>
              <a:gd name="connsiteY5390" fmla="*/ 2657117 h 5130710"/>
              <a:gd name="connsiteX5391" fmla="*/ 661012 w 6842126"/>
              <a:gd name="connsiteY5391" fmla="*/ 2638680 h 5130710"/>
              <a:gd name="connsiteX5392" fmla="*/ 660195 w 6842126"/>
              <a:gd name="connsiteY5392" fmla="*/ 2637170 h 5130710"/>
              <a:gd name="connsiteX5393" fmla="*/ 659627 w 6842126"/>
              <a:gd name="connsiteY5393" fmla="*/ 2634761 h 5130710"/>
              <a:gd name="connsiteX5394" fmla="*/ 655461 w 6842126"/>
              <a:gd name="connsiteY5394" fmla="*/ 2639352 h 5130710"/>
              <a:gd name="connsiteX5395" fmla="*/ 642388 w 6842126"/>
              <a:gd name="connsiteY5395" fmla="*/ 2651360 h 5130710"/>
              <a:gd name="connsiteX5396" fmla="*/ 637709 w 6842126"/>
              <a:gd name="connsiteY5396" fmla="*/ 2656690 h 5130710"/>
              <a:gd name="connsiteX5397" fmla="*/ 627646 w 6842126"/>
              <a:gd name="connsiteY5397" fmla="*/ 2670914 h 5130710"/>
              <a:gd name="connsiteX5398" fmla="*/ 616500 w 6842126"/>
              <a:gd name="connsiteY5398" fmla="*/ 2686468 h 5130710"/>
              <a:gd name="connsiteX5399" fmla="*/ 614086 w 6842126"/>
              <a:gd name="connsiteY5399" fmla="*/ 2690377 h 5130710"/>
              <a:gd name="connsiteX5400" fmla="*/ 611097 w 6842126"/>
              <a:gd name="connsiteY5400" fmla="*/ 2695658 h 5130710"/>
              <a:gd name="connsiteX5401" fmla="*/ 609766 w 6842126"/>
              <a:gd name="connsiteY5401" fmla="*/ 2699427 h 5130710"/>
              <a:gd name="connsiteX5402" fmla="*/ 608163 w 6842126"/>
              <a:gd name="connsiteY5402" fmla="*/ 2700966 h 5130710"/>
              <a:gd name="connsiteX5403" fmla="*/ 608151 w 6842126"/>
              <a:gd name="connsiteY5403" fmla="*/ 2700863 h 5130710"/>
              <a:gd name="connsiteX5404" fmla="*/ 607862 w 6842126"/>
              <a:gd name="connsiteY5404" fmla="*/ 2701375 h 5130710"/>
              <a:gd name="connsiteX5405" fmla="*/ 602383 w 6842126"/>
              <a:gd name="connsiteY5405" fmla="*/ 2707423 h 5130710"/>
              <a:gd name="connsiteX5406" fmla="*/ 602578 w 6842126"/>
              <a:gd name="connsiteY5406" fmla="*/ 2705698 h 5130710"/>
              <a:gd name="connsiteX5407" fmla="*/ 609723 w 6842126"/>
              <a:gd name="connsiteY5407" fmla="*/ 2695230 h 5130710"/>
              <a:gd name="connsiteX5408" fmla="*/ 608200 w 6842126"/>
              <a:gd name="connsiteY5408" fmla="*/ 2692384 h 5130710"/>
              <a:gd name="connsiteX5409" fmla="*/ 607947 w 6842126"/>
              <a:gd name="connsiteY5409" fmla="*/ 2690950 h 5130710"/>
              <a:gd name="connsiteX5410" fmla="*/ 611145 w 6842126"/>
              <a:gd name="connsiteY5410" fmla="*/ 2684913 h 5130710"/>
              <a:gd name="connsiteX5411" fmla="*/ 613986 w 6842126"/>
              <a:gd name="connsiteY5411" fmla="*/ 2682577 h 5130710"/>
              <a:gd name="connsiteX5412" fmla="*/ 609822 w 6842126"/>
              <a:gd name="connsiteY5412" fmla="*/ 2682816 h 5130710"/>
              <a:gd name="connsiteX5413" fmla="*/ 612579 w 6842126"/>
              <a:gd name="connsiteY5413" fmla="*/ 2678648 h 5130710"/>
              <a:gd name="connsiteX5414" fmla="*/ 637640 w 6842126"/>
              <a:gd name="connsiteY5414" fmla="*/ 2643209 h 5130710"/>
              <a:gd name="connsiteX5415" fmla="*/ 604290 w 6842126"/>
              <a:gd name="connsiteY5415" fmla="*/ 2672170 h 5130710"/>
              <a:gd name="connsiteX5416" fmla="*/ 583630 w 6842126"/>
              <a:gd name="connsiteY5416" fmla="*/ 2699836 h 5130710"/>
              <a:gd name="connsiteX5417" fmla="*/ 568490 w 6842126"/>
              <a:gd name="connsiteY5417" fmla="*/ 2715951 h 5130710"/>
              <a:gd name="connsiteX5418" fmla="*/ 567687 w 6842126"/>
              <a:gd name="connsiteY5418" fmla="*/ 2715685 h 5130710"/>
              <a:gd name="connsiteX5419" fmla="*/ 563157 w 6842126"/>
              <a:gd name="connsiteY5419" fmla="*/ 2720663 h 5130710"/>
              <a:gd name="connsiteX5420" fmla="*/ 560778 w 6842126"/>
              <a:gd name="connsiteY5420" fmla="*/ 2724278 h 5130710"/>
              <a:gd name="connsiteX5421" fmla="*/ 548532 w 6842126"/>
              <a:gd name="connsiteY5421" fmla="*/ 2737510 h 5130710"/>
              <a:gd name="connsiteX5422" fmla="*/ 548173 w 6842126"/>
              <a:gd name="connsiteY5422" fmla="*/ 2731929 h 5130710"/>
              <a:gd name="connsiteX5423" fmla="*/ 553387 w 6842126"/>
              <a:gd name="connsiteY5423" fmla="*/ 2718637 h 5130710"/>
              <a:gd name="connsiteX5424" fmla="*/ 556531 w 6842126"/>
              <a:gd name="connsiteY5424" fmla="*/ 2714617 h 5130710"/>
              <a:gd name="connsiteX5425" fmla="*/ 584510 w 6842126"/>
              <a:gd name="connsiteY5425" fmla="*/ 2672175 h 5130710"/>
              <a:gd name="connsiteX5426" fmla="*/ 584915 w 6842126"/>
              <a:gd name="connsiteY5426" fmla="*/ 2658535 h 5130710"/>
              <a:gd name="connsiteX5427" fmla="*/ 618571 w 6842126"/>
              <a:gd name="connsiteY5427" fmla="*/ 2619742 h 5130710"/>
              <a:gd name="connsiteX5428" fmla="*/ 613794 w 6842126"/>
              <a:gd name="connsiteY5428" fmla="*/ 2617726 h 5130710"/>
              <a:gd name="connsiteX5429" fmla="*/ 610419 w 6842126"/>
              <a:gd name="connsiteY5429" fmla="*/ 2614068 h 5130710"/>
              <a:gd name="connsiteX5430" fmla="*/ 608854 w 6842126"/>
              <a:gd name="connsiteY5430" fmla="*/ 2615708 h 5130710"/>
              <a:gd name="connsiteX5431" fmla="*/ 608720 w 6842126"/>
              <a:gd name="connsiteY5431" fmla="*/ 2613795 h 5130710"/>
              <a:gd name="connsiteX5432" fmla="*/ 609007 w 6842126"/>
              <a:gd name="connsiteY5432" fmla="*/ 2612833 h 5130710"/>
              <a:gd name="connsiteX5433" fmla="*/ 609143 w 6842126"/>
              <a:gd name="connsiteY5433" fmla="*/ 2612684 h 5130710"/>
              <a:gd name="connsiteX5434" fmla="*/ 608830 w 6842126"/>
              <a:gd name="connsiteY5434" fmla="*/ 2612343 h 5130710"/>
              <a:gd name="connsiteX5435" fmla="*/ 608786 w 6842126"/>
              <a:gd name="connsiteY5435" fmla="*/ 2611641 h 5130710"/>
              <a:gd name="connsiteX5436" fmla="*/ 620371 w 6842126"/>
              <a:gd name="connsiteY5436" fmla="*/ 2594247 h 5130710"/>
              <a:gd name="connsiteX5437" fmla="*/ 611840 w 6842126"/>
              <a:gd name="connsiteY5437" fmla="*/ 2601447 h 5130710"/>
              <a:gd name="connsiteX5438" fmla="*/ 613232 w 6842126"/>
              <a:gd name="connsiteY5438" fmla="*/ 2599712 h 5130710"/>
              <a:gd name="connsiteX5439" fmla="*/ 593523 w 6842126"/>
              <a:gd name="connsiteY5439" fmla="*/ 2618887 h 5130710"/>
              <a:gd name="connsiteX5440" fmla="*/ 567662 w 6842126"/>
              <a:gd name="connsiteY5440" fmla="*/ 2642989 h 5130710"/>
              <a:gd name="connsiteX5441" fmla="*/ 596730 w 6842126"/>
              <a:gd name="connsiteY5441" fmla="*/ 2613475 h 5130710"/>
              <a:gd name="connsiteX5442" fmla="*/ 606146 w 6842126"/>
              <a:gd name="connsiteY5442" fmla="*/ 2603235 h 5130710"/>
              <a:gd name="connsiteX5443" fmla="*/ 604278 w 6842126"/>
              <a:gd name="connsiteY5443" fmla="*/ 2602982 h 5130710"/>
              <a:gd name="connsiteX5444" fmla="*/ 603776 w 6842126"/>
              <a:gd name="connsiteY5444" fmla="*/ 2603281 h 5130710"/>
              <a:gd name="connsiteX5445" fmla="*/ 600691 w 6842126"/>
              <a:gd name="connsiteY5445" fmla="*/ 2606387 h 5130710"/>
              <a:gd name="connsiteX5446" fmla="*/ 601635 w 6842126"/>
              <a:gd name="connsiteY5446" fmla="*/ 2604776 h 5130710"/>
              <a:gd name="connsiteX5447" fmla="*/ 601847 w 6842126"/>
              <a:gd name="connsiteY5447" fmla="*/ 2604426 h 5130710"/>
              <a:gd name="connsiteX5448" fmla="*/ 600961 w 6842126"/>
              <a:gd name="connsiteY5448" fmla="*/ 2604955 h 5130710"/>
              <a:gd name="connsiteX5449" fmla="*/ 595375 w 6842126"/>
              <a:gd name="connsiteY5449" fmla="*/ 2609893 h 5130710"/>
              <a:gd name="connsiteX5450" fmla="*/ 528386 w 6842126"/>
              <a:gd name="connsiteY5450" fmla="*/ 2673995 h 5130710"/>
              <a:gd name="connsiteX5451" fmla="*/ 588461 w 6842126"/>
              <a:gd name="connsiteY5451" fmla="*/ 2612505 h 5130710"/>
              <a:gd name="connsiteX5452" fmla="*/ 591980 w 6842126"/>
              <a:gd name="connsiteY5452" fmla="*/ 2607083 h 5130710"/>
              <a:gd name="connsiteX5453" fmla="*/ 588034 w 6842126"/>
              <a:gd name="connsiteY5453" fmla="*/ 2611375 h 5130710"/>
              <a:gd name="connsiteX5454" fmla="*/ 553487 w 6842126"/>
              <a:gd name="connsiteY5454" fmla="*/ 2644147 h 5130710"/>
              <a:gd name="connsiteX5455" fmla="*/ 530858 w 6842126"/>
              <a:gd name="connsiteY5455" fmla="*/ 2664653 h 5130710"/>
              <a:gd name="connsiteX5456" fmla="*/ 533120 w 6842126"/>
              <a:gd name="connsiteY5456" fmla="*/ 2660903 h 5130710"/>
              <a:gd name="connsiteX5457" fmla="*/ 533204 w 6842126"/>
              <a:gd name="connsiteY5457" fmla="*/ 2660727 h 5130710"/>
              <a:gd name="connsiteX5458" fmla="*/ 534136 w 6842126"/>
              <a:gd name="connsiteY5458" fmla="*/ 2659757 h 5130710"/>
              <a:gd name="connsiteX5459" fmla="*/ 549456 w 6842126"/>
              <a:gd name="connsiteY5459" fmla="*/ 2644703 h 5130710"/>
              <a:gd name="connsiteX5460" fmla="*/ 537226 w 6842126"/>
              <a:gd name="connsiteY5460" fmla="*/ 2653204 h 5130710"/>
              <a:gd name="connsiteX5461" fmla="*/ 536153 w 6842126"/>
              <a:gd name="connsiteY5461" fmla="*/ 2654302 h 5130710"/>
              <a:gd name="connsiteX5462" fmla="*/ 535555 w 6842126"/>
              <a:gd name="connsiteY5462" fmla="*/ 2652116 h 5130710"/>
              <a:gd name="connsiteX5463" fmla="*/ 532280 w 6842126"/>
              <a:gd name="connsiteY5463" fmla="*/ 2656100 h 5130710"/>
              <a:gd name="connsiteX5464" fmla="*/ 528970 w 6842126"/>
              <a:gd name="connsiteY5464" fmla="*/ 2661352 h 5130710"/>
              <a:gd name="connsiteX5465" fmla="*/ 525766 w 6842126"/>
              <a:gd name="connsiteY5465" fmla="*/ 2664214 h 5130710"/>
              <a:gd name="connsiteX5466" fmla="*/ 533968 w 6842126"/>
              <a:gd name="connsiteY5466" fmla="*/ 2653141 h 5130710"/>
              <a:gd name="connsiteX5467" fmla="*/ 592414 w 6842126"/>
              <a:gd name="connsiteY5467" fmla="*/ 2596362 h 5130710"/>
              <a:gd name="connsiteX5468" fmla="*/ 600272 w 6842126"/>
              <a:gd name="connsiteY5468" fmla="*/ 2588791 h 5130710"/>
              <a:gd name="connsiteX5469" fmla="*/ 603344 w 6842126"/>
              <a:gd name="connsiteY5469" fmla="*/ 2585765 h 5130710"/>
              <a:gd name="connsiteX5470" fmla="*/ 603005 w 6842126"/>
              <a:gd name="connsiteY5470" fmla="*/ 2585802 h 5130710"/>
              <a:gd name="connsiteX5471" fmla="*/ 599685 w 6842126"/>
              <a:gd name="connsiteY5471" fmla="*/ 2585997 h 5130710"/>
              <a:gd name="connsiteX5472" fmla="*/ 598667 w 6842126"/>
              <a:gd name="connsiteY5472" fmla="*/ 2585741 h 5130710"/>
              <a:gd name="connsiteX5473" fmla="*/ 585457 w 6842126"/>
              <a:gd name="connsiteY5473" fmla="*/ 2598266 h 5130710"/>
              <a:gd name="connsiteX5474" fmla="*/ 575091 w 6842126"/>
              <a:gd name="connsiteY5474" fmla="*/ 2608356 h 5130710"/>
              <a:gd name="connsiteX5475" fmla="*/ 571393 w 6842126"/>
              <a:gd name="connsiteY5475" fmla="*/ 2613434 h 5130710"/>
              <a:gd name="connsiteX5476" fmla="*/ 567778 w 6842126"/>
              <a:gd name="connsiteY5476" fmla="*/ 2615471 h 5130710"/>
              <a:gd name="connsiteX5477" fmla="*/ 561795 w 6842126"/>
              <a:gd name="connsiteY5477" fmla="*/ 2621294 h 5130710"/>
              <a:gd name="connsiteX5478" fmla="*/ 543832 w 6842126"/>
              <a:gd name="connsiteY5478" fmla="*/ 2638857 h 5130710"/>
              <a:gd name="connsiteX5479" fmla="*/ 547156 w 6842126"/>
              <a:gd name="connsiteY5479" fmla="*/ 2631971 h 5130710"/>
              <a:gd name="connsiteX5480" fmla="*/ 548282 w 6842126"/>
              <a:gd name="connsiteY5480" fmla="*/ 2631010 h 5130710"/>
              <a:gd name="connsiteX5481" fmla="*/ 549264 w 6842126"/>
              <a:gd name="connsiteY5481" fmla="*/ 2628663 h 5130710"/>
              <a:gd name="connsiteX5482" fmla="*/ 556560 w 6842126"/>
              <a:gd name="connsiteY5482" fmla="*/ 2614938 h 5130710"/>
              <a:gd name="connsiteX5483" fmla="*/ 563613 w 6842126"/>
              <a:gd name="connsiteY5483" fmla="*/ 2602131 h 5130710"/>
              <a:gd name="connsiteX5484" fmla="*/ 564569 w 6842126"/>
              <a:gd name="connsiteY5484" fmla="*/ 2600228 h 5130710"/>
              <a:gd name="connsiteX5485" fmla="*/ 575795 w 6842126"/>
              <a:gd name="connsiteY5485" fmla="*/ 2588633 h 5130710"/>
              <a:gd name="connsiteX5486" fmla="*/ 564686 w 6842126"/>
              <a:gd name="connsiteY5486" fmla="*/ 2604839 h 5130710"/>
              <a:gd name="connsiteX5487" fmla="*/ 559983 w 6842126"/>
              <a:gd name="connsiteY5487" fmla="*/ 2613554 h 5130710"/>
              <a:gd name="connsiteX5488" fmla="*/ 559146 w 6842126"/>
              <a:gd name="connsiteY5488" fmla="*/ 2615157 h 5130710"/>
              <a:gd name="connsiteX5489" fmla="*/ 567123 w 6842126"/>
              <a:gd name="connsiteY5489" fmla="*/ 2604933 h 5130710"/>
              <a:gd name="connsiteX5490" fmla="*/ 580898 w 6842126"/>
              <a:gd name="connsiteY5490" fmla="*/ 2588535 h 5130710"/>
              <a:gd name="connsiteX5491" fmla="*/ 591554 w 6842126"/>
              <a:gd name="connsiteY5491" fmla="*/ 2575571 h 5130710"/>
              <a:gd name="connsiteX5492" fmla="*/ 591836 w 6842126"/>
              <a:gd name="connsiteY5492" fmla="*/ 2573366 h 5130710"/>
              <a:gd name="connsiteX5493" fmla="*/ 592796 w 6842126"/>
              <a:gd name="connsiteY5493" fmla="*/ 2571048 h 5130710"/>
              <a:gd name="connsiteX5494" fmla="*/ 594531 w 6842126"/>
              <a:gd name="connsiteY5494" fmla="*/ 2569252 h 5130710"/>
              <a:gd name="connsiteX5495" fmla="*/ 585359 w 6842126"/>
              <a:gd name="connsiteY5495" fmla="*/ 2577701 h 5130710"/>
              <a:gd name="connsiteX5496" fmla="*/ 602547 w 6842126"/>
              <a:gd name="connsiteY5496" fmla="*/ 2558567 h 5130710"/>
              <a:gd name="connsiteX5497" fmla="*/ 598090 w 6842126"/>
              <a:gd name="connsiteY5497" fmla="*/ 2562733 h 5130710"/>
              <a:gd name="connsiteX5498" fmla="*/ 596603 w 6842126"/>
              <a:gd name="connsiteY5498" fmla="*/ 2564274 h 5130710"/>
              <a:gd name="connsiteX5499" fmla="*/ 584801 w 6842126"/>
              <a:gd name="connsiteY5499" fmla="*/ 2577209 h 5130710"/>
              <a:gd name="connsiteX5500" fmla="*/ 578864 w 6842126"/>
              <a:gd name="connsiteY5500" fmla="*/ 2583718 h 5130710"/>
              <a:gd name="connsiteX5501" fmla="*/ 573512 w 6842126"/>
              <a:gd name="connsiteY5501" fmla="*/ 2589587 h 5130710"/>
              <a:gd name="connsiteX5502" fmla="*/ 568032 w 6842126"/>
              <a:gd name="connsiteY5502" fmla="*/ 2594026 h 5130710"/>
              <a:gd name="connsiteX5503" fmla="*/ 570674 w 6842126"/>
              <a:gd name="connsiteY5503" fmla="*/ 2586920 h 5130710"/>
              <a:gd name="connsiteX5504" fmla="*/ 574118 w 6842126"/>
              <a:gd name="connsiteY5504" fmla="*/ 2579367 h 5130710"/>
              <a:gd name="connsiteX5505" fmla="*/ 572476 w 6842126"/>
              <a:gd name="connsiteY5505" fmla="*/ 2580781 h 5130710"/>
              <a:gd name="connsiteX5506" fmla="*/ 569394 w 6842126"/>
              <a:gd name="connsiteY5506" fmla="*/ 2579644 h 5130710"/>
              <a:gd name="connsiteX5507" fmla="*/ 575395 w 6842126"/>
              <a:gd name="connsiteY5507" fmla="*/ 2572814 h 5130710"/>
              <a:gd name="connsiteX5508" fmla="*/ 575300 w 6842126"/>
              <a:gd name="connsiteY5508" fmla="*/ 2571743 h 5130710"/>
              <a:gd name="connsiteX5509" fmla="*/ 572775 w 6842126"/>
              <a:gd name="connsiteY5509" fmla="*/ 2573783 h 5130710"/>
              <a:gd name="connsiteX5510" fmla="*/ 572601 w 6842126"/>
              <a:gd name="connsiteY5510" fmla="*/ 2574109 h 5130710"/>
              <a:gd name="connsiteX5511" fmla="*/ 572194 w 6842126"/>
              <a:gd name="connsiteY5511" fmla="*/ 2574253 h 5130710"/>
              <a:gd name="connsiteX5512" fmla="*/ 570686 w 6842126"/>
              <a:gd name="connsiteY5512" fmla="*/ 2575470 h 5130710"/>
              <a:gd name="connsiteX5513" fmla="*/ 561832 w 6842126"/>
              <a:gd name="connsiteY5513" fmla="*/ 2584850 h 5130710"/>
              <a:gd name="connsiteX5514" fmla="*/ 499014 w 6842126"/>
              <a:gd name="connsiteY5514" fmla="*/ 2654054 h 5130710"/>
              <a:gd name="connsiteX5515" fmla="*/ 515152 w 6842126"/>
              <a:gd name="connsiteY5515" fmla="*/ 2623358 h 5130710"/>
              <a:gd name="connsiteX5516" fmla="*/ 474585 w 6842126"/>
              <a:gd name="connsiteY5516" fmla="*/ 2670560 h 5130710"/>
              <a:gd name="connsiteX5517" fmla="*/ 468680 w 6842126"/>
              <a:gd name="connsiteY5517" fmla="*/ 2678804 h 5130710"/>
              <a:gd name="connsiteX5518" fmla="*/ 473391 w 6842126"/>
              <a:gd name="connsiteY5518" fmla="*/ 2670612 h 5130710"/>
              <a:gd name="connsiteX5519" fmla="*/ 457574 w 6842126"/>
              <a:gd name="connsiteY5519" fmla="*/ 2682291 h 5130710"/>
              <a:gd name="connsiteX5520" fmla="*/ 437503 w 6842126"/>
              <a:gd name="connsiteY5520" fmla="*/ 2698068 h 5130710"/>
              <a:gd name="connsiteX5521" fmla="*/ 431720 w 6842126"/>
              <a:gd name="connsiteY5521" fmla="*/ 2704084 h 5130710"/>
              <a:gd name="connsiteX5522" fmla="*/ 485121 w 6842126"/>
              <a:gd name="connsiteY5522" fmla="*/ 2633503 h 5130710"/>
              <a:gd name="connsiteX5523" fmla="*/ 490901 w 6842126"/>
              <a:gd name="connsiteY5523" fmla="*/ 2626090 h 5130710"/>
              <a:gd name="connsiteX5524" fmla="*/ 498315 w 6842126"/>
              <a:gd name="connsiteY5524" fmla="*/ 2611907 h 5130710"/>
              <a:gd name="connsiteX5525" fmla="*/ 492835 w 6842126"/>
              <a:gd name="connsiteY5525" fmla="*/ 2616742 h 5130710"/>
              <a:gd name="connsiteX5526" fmla="*/ 506843 w 6842126"/>
              <a:gd name="connsiteY5526" fmla="*/ 2592085 h 5130710"/>
              <a:gd name="connsiteX5527" fmla="*/ 500237 w 6842126"/>
              <a:gd name="connsiteY5527" fmla="*/ 2596551 h 5130710"/>
              <a:gd name="connsiteX5528" fmla="*/ 491641 w 6842126"/>
              <a:gd name="connsiteY5528" fmla="*/ 2597082 h 5130710"/>
              <a:gd name="connsiteX5529" fmla="*/ 485038 w 6842126"/>
              <a:gd name="connsiteY5529" fmla="*/ 2597582 h 5130710"/>
              <a:gd name="connsiteX5530" fmla="*/ 482286 w 6842126"/>
              <a:gd name="connsiteY5530" fmla="*/ 2604149 h 5130710"/>
              <a:gd name="connsiteX5531" fmla="*/ 476551 w 6842126"/>
              <a:gd name="connsiteY5531" fmla="*/ 2613263 h 5130710"/>
              <a:gd name="connsiteX5532" fmla="*/ 478138 w 6842126"/>
              <a:gd name="connsiteY5532" fmla="*/ 2604825 h 5130710"/>
              <a:gd name="connsiteX5533" fmla="*/ 478479 w 6842126"/>
              <a:gd name="connsiteY5533" fmla="*/ 2605506 h 5130710"/>
              <a:gd name="connsiteX5534" fmla="*/ 477975 w 6842126"/>
              <a:gd name="connsiteY5534" fmla="*/ 2606747 h 5130710"/>
              <a:gd name="connsiteX5535" fmla="*/ 478699 w 6842126"/>
              <a:gd name="connsiteY5535" fmla="*/ 2605944 h 5130710"/>
              <a:gd name="connsiteX5536" fmla="*/ 478479 w 6842126"/>
              <a:gd name="connsiteY5536" fmla="*/ 2605506 h 5130710"/>
              <a:gd name="connsiteX5537" fmla="*/ 479405 w 6842126"/>
              <a:gd name="connsiteY5537" fmla="*/ 2603224 h 5130710"/>
              <a:gd name="connsiteX5538" fmla="*/ 480398 w 6842126"/>
              <a:gd name="connsiteY5538" fmla="*/ 2601967 h 5130710"/>
              <a:gd name="connsiteX5539" fmla="*/ 481137 w 6842126"/>
              <a:gd name="connsiteY5539" fmla="*/ 2600332 h 5130710"/>
              <a:gd name="connsiteX5540" fmla="*/ 479943 w 6842126"/>
              <a:gd name="connsiteY5540" fmla="*/ 2593825 h 5130710"/>
              <a:gd name="connsiteX5541" fmla="*/ 493913 w 6842126"/>
              <a:gd name="connsiteY5541" fmla="*/ 2567997 h 5130710"/>
              <a:gd name="connsiteX5542" fmla="*/ 493336 w 6842126"/>
              <a:gd name="connsiteY5542" fmla="*/ 2562786 h 5130710"/>
              <a:gd name="connsiteX5543" fmla="*/ 498348 w 6842126"/>
              <a:gd name="connsiteY5543" fmla="*/ 2551825 h 5130710"/>
              <a:gd name="connsiteX5544" fmla="*/ 499569 w 6842126"/>
              <a:gd name="connsiteY5544" fmla="*/ 2549939 h 5130710"/>
              <a:gd name="connsiteX5545" fmla="*/ 497431 w 6842126"/>
              <a:gd name="connsiteY5545" fmla="*/ 2552265 h 5130710"/>
              <a:gd name="connsiteX5546" fmla="*/ 491375 w 6842126"/>
              <a:gd name="connsiteY5546" fmla="*/ 2558971 h 5130710"/>
              <a:gd name="connsiteX5547" fmla="*/ 466478 w 6842126"/>
              <a:gd name="connsiteY5547" fmla="*/ 2600178 h 5130710"/>
              <a:gd name="connsiteX5548" fmla="*/ 445683 w 6842126"/>
              <a:gd name="connsiteY5548" fmla="*/ 2638875 h 5130710"/>
              <a:gd name="connsiteX5549" fmla="*/ 443188 w 6842126"/>
              <a:gd name="connsiteY5549" fmla="*/ 2640711 h 5130710"/>
              <a:gd name="connsiteX5550" fmla="*/ 437611 w 6842126"/>
              <a:gd name="connsiteY5550" fmla="*/ 2645357 h 5130710"/>
              <a:gd name="connsiteX5551" fmla="*/ 443338 w 6842126"/>
              <a:gd name="connsiteY5551" fmla="*/ 2632722 h 5130710"/>
              <a:gd name="connsiteX5552" fmla="*/ 436064 w 6842126"/>
              <a:gd name="connsiteY5552" fmla="*/ 2643971 h 5130710"/>
              <a:gd name="connsiteX5553" fmla="*/ 433750 w 6842126"/>
              <a:gd name="connsiteY5553" fmla="*/ 2641694 h 5130710"/>
              <a:gd name="connsiteX5554" fmla="*/ 430410 w 6842126"/>
              <a:gd name="connsiteY5554" fmla="*/ 2644928 h 5130710"/>
              <a:gd name="connsiteX5555" fmla="*/ 436133 w 6842126"/>
              <a:gd name="connsiteY5555" fmla="*/ 2633215 h 5130710"/>
              <a:gd name="connsiteX5556" fmla="*/ 438462 w 6842126"/>
              <a:gd name="connsiteY5556" fmla="*/ 2629884 h 5130710"/>
              <a:gd name="connsiteX5557" fmla="*/ 439928 w 6842126"/>
              <a:gd name="connsiteY5557" fmla="*/ 2628586 h 5130710"/>
              <a:gd name="connsiteX5558" fmla="*/ 438599 w 6842126"/>
              <a:gd name="connsiteY5558" fmla="*/ 2628167 h 5130710"/>
              <a:gd name="connsiteX5559" fmla="*/ 446257 w 6842126"/>
              <a:gd name="connsiteY5559" fmla="*/ 2612494 h 5130710"/>
              <a:gd name="connsiteX5560" fmla="*/ 449822 w 6842126"/>
              <a:gd name="connsiteY5560" fmla="*/ 2608679 h 5130710"/>
              <a:gd name="connsiteX5561" fmla="*/ 458328 w 6842126"/>
              <a:gd name="connsiteY5561" fmla="*/ 2600303 h 5130710"/>
              <a:gd name="connsiteX5562" fmla="*/ 467317 w 6842126"/>
              <a:gd name="connsiteY5562" fmla="*/ 2588934 h 5130710"/>
              <a:gd name="connsiteX5563" fmla="*/ 449442 w 6842126"/>
              <a:gd name="connsiteY5563" fmla="*/ 2606248 h 5130710"/>
              <a:gd name="connsiteX5564" fmla="*/ 449225 w 6842126"/>
              <a:gd name="connsiteY5564" fmla="*/ 2606421 h 5130710"/>
              <a:gd name="connsiteX5565" fmla="*/ 451312 w 6842126"/>
              <a:gd name="connsiteY5565" fmla="*/ 2602148 h 5130710"/>
              <a:gd name="connsiteX5566" fmla="*/ 471329 w 6842126"/>
              <a:gd name="connsiteY5566" fmla="*/ 2566323 h 5130710"/>
              <a:gd name="connsiteX5567" fmla="*/ 478584 w 6842126"/>
              <a:gd name="connsiteY5567" fmla="*/ 2554068 h 5130710"/>
              <a:gd name="connsiteX5568" fmla="*/ 476391 w 6842126"/>
              <a:gd name="connsiteY5568" fmla="*/ 2556532 h 5130710"/>
              <a:gd name="connsiteX5569" fmla="*/ 445358 w 6842126"/>
              <a:gd name="connsiteY5569" fmla="*/ 2588237 h 5130710"/>
              <a:gd name="connsiteX5570" fmla="*/ 449981 w 6842126"/>
              <a:gd name="connsiteY5570" fmla="*/ 2581053 h 5130710"/>
              <a:gd name="connsiteX5571" fmla="*/ 481847 w 6842126"/>
              <a:gd name="connsiteY5571" fmla="*/ 2539563 h 5130710"/>
              <a:gd name="connsiteX5572" fmla="*/ 484584 w 6842126"/>
              <a:gd name="connsiteY5572" fmla="*/ 2535895 h 5130710"/>
              <a:gd name="connsiteX5573" fmla="*/ 485072 w 6842126"/>
              <a:gd name="connsiteY5573" fmla="*/ 2532842 h 5130710"/>
              <a:gd name="connsiteX5574" fmla="*/ 494698 w 6842126"/>
              <a:gd name="connsiteY5574" fmla="*/ 2522344 h 5130710"/>
              <a:gd name="connsiteX5575" fmla="*/ 498055 w 6842126"/>
              <a:gd name="connsiteY5575" fmla="*/ 2517845 h 5130710"/>
              <a:gd name="connsiteX5576" fmla="*/ 487927 w 6842126"/>
              <a:gd name="connsiteY5576" fmla="*/ 2526866 h 5130710"/>
              <a:gd name="connsiteX5577" fmla="*/ 488484 w 6842126"/>
              <a:gd name="connsiteY5577" fmla="*/ 2525769 h 5130710"/>
              <a:gd name="connsiteX5578" fmla="*/ 500576 w 6842126"/>
              <a:gd name="connsiteY5578" fmla="*/ 2499660 h 5130710"/>
              <a:gd name="connsiteX5579" fmla="*/ 477060 w 6842126"/>
              <a:gd name="connsiteY5579" fmla="*/ 2533441 h 5130710"/>
              <a:gd name="connsiteX5580" fmla="*/ 471369 w 6842126"/>
              <a:gd name="connsiteY5580" fmla="*/ 2540540 h 5130710"/>
              <a:gd name="connsiteX5581" fmla="*/ 474428 w 6842126"/>
              <a:gd name="connsiteY5581" fmla="*/ 2529102 h 5130710"/>
              <a:gd name="connsiteX5582" fmla="*/ 473110 w 6842126"/>
              <a:gd name="connsiteY5582" fmla="*/ 2530874 h 5130710"/>
              <a:gd name="connsiteX5583" fmla="*/ 433597 w 6842126"/>
              <a:gd name="connsiteY5583" fmla="*/ 2585366 h 5130710"/>
              <a:gd name="connsiteX5584" fmla="*/ 421008 w 6842126"/>
              <a:gd name="connsiteY5584" fmla="*/ 2601488 h 5130710"/>
              <a:gd name="connsiteX5585" fmla="*/ 428029 w 6842126"/>
              <a:gd name="connsiteY5585" fmla="*/ 2590773 h 5130710"/>
              <a:gd name="connsiteX5586" fmla="*/ 447437 w 6842126"/>
              <a:gd name="connsiteY5586" fmla="*/ 2562740 h 5130710"/>
              <a:gd name="connsiteX5587" fmla="*/ 469470 w 6842126"/>
              <a:gd name="connsiteY5587" fmla="*/ 2531270 h 5130710"/>
              <a:gd name="connsiteX5588" fmla="*/ 443437 w 6842126"/>
              <a:gd name="connsiteY5588" fmla="*/ 2552076 h 5130710"/>
              <a:gd name="connsiteX5589" fmla="*/ 418796 w 6842126"/>
              <a:gd name="connsiteY5589" fmla="*/ 2578895 h 5130710"/>
              <a:gd name="connsiteX5590" fmla="*/ 427662 w 6842126"/>
              <a:gd name="connsiteY5590" fmla="*/ 2563343 h 5130710"/>
              <a:gd name="connsiteX5591" fmla="*/ 431199 w 6842126"/>
              <a:gd name="connsiteY5591" fmla="*/ 2555359 h 5130710"/>
              <a:gd name="connsiteX5592" fmla="*/ 479566 w 6842126"/>
              <a:gd name="connsiteY5592" fmla="*/ 2480818 h 5130710"/>
              <a:gd name="connsiteX5593" fmla="*/ 479177 w 6842126"/>
              <a:gd name="connsiteY5593" fmla="*/ 2474122 h 5130710"/>
              <a:gd name="connsiteX5594" fmla="*/ 492787 w 6842126"/>
              <a:gd name="connsiteY5594" fmla="*/ 2454254 h 5130710"/>
              <a:gd name="connsiteX5595" fmla="*/ 487856 w 6842126"/>
              <a:gd name="connsiteY5595" fmla="*/ 2448954 h 5130710"/>
              <a:gd name="connsiteX5596" fmla="*/ 502633 w 6842126"/>
              <a:gd name="connsiteY5596" fmla="*/ 2422180 h 5130710"/>
              <a:gd name="connsiteX5597" fmla="*/ 502398 w 6842126"/>
              <a:gd name="connsiteY5597" fmla="*/ 2421822 h 5130710"/>
              <a:gd name="connsiteX5598" fmla="*/ 502102 w 6842126"/>
              <a:gd name="connsiteY5598" fmla="*/ 2421376 h 5130710"/>
              <a:gd name="connsiteX5599" fmla="*/ 502004 w 6842126"/>
              <a:gd name="connsiteY5599" fmla="*/ 2421227 h 5130710"/>
              <a:gd name="connsiteX5600" fmla="*/ 501925 w 6842126"/>
              <a:gd name="connsiteY5600" fmla="*/ 2421108 h 5130710"/>
              <a:gd name="connsiteX5601" fmla="*/ 502102 w 6842126"/>
              <a:gd name="connsiteY5601" fmla="*/ 2421376 h 5130710"/>
              <a:gd name="connsiteX5602" fmla="*/ 502633 w 6842126"/>
              <a:gd name="connsiteY5602" fmla="*/ 2422180 h 5130710"/>
              <a:gd name="connsiteX5603" fmla="*/ 488216 w 6842126"/>
              <a:gd name="connsiteY5603" fmla="*/ 2442992 h 5130710"/>
              <a:gd name="connsiteX5604" fmla="*/ 475956 w 6842126"/>
              <a:gd name="connsiteY5604" fmla="*/ 2457223 h 5130710"/>
              <a:gd name="connsiteX5605" fmla="*/ 475366 w 6842126"/>
              <a:gd name="connsiteY5605" fmla="*/ 2458139 h 5130710"/>
              <a:gd name="connsiteX5606" fmla="*/ 476002 w 6842126"/>
              <a:gd name="connsiteY5606" fmla="*/ 2458934 h 5130710"/>
              <a:gd name="connsiteX5607" fmla="*/ 476036 w 6842126"/>
              <a:gd name="connsiteY5607" fmla="*/ 2461900 h 5130710"/>
              <a:gd name="connsiteX5608" fmla="*/ 474749 w 6842126"/>
              <a:gd name="connsiteY5608" fmla="*/ 2462319 h 5130710"/>
              <a:gd name="connsiteX5609" fmla="*/ 473668 w 6842126"/>
              <a:gd name="connsiteY5609" fmla="*/ 2461412 h 5130710"/>
              <a:gd name="connsiteX5610" fmla="*/ 473718 w 6842126"/>
              <a:gd name="connsiteY5610" fmla="*/ 2460698 h 5130710"/>
              <a:gd name="connsiteX5611" fmla="*/ 464733 w 6842126"/>
              <a:gd name="connsiteY5611" fmla="*/ 2474654 h 5130710"/>
              <a:gd name="connsiteX5612" fmla="*/ 476092 w 6842126"/>
              <a:gd name="connsiteY5612" fmla="*/ 2447039 h 5130710"/>
              <a:gd name="connsiteX5613" fmla="*/ 473823 w 6842126"/>
              <a:gd name="connsiteY5613" fmla="*/ 2448528 h 5130710"/>
              <a:gd name="connsiteX5614" fmla="*/ 433430 w 6842126"/>
              <a:gd name="connsiteY5614" fmla="*/ 2497194 h 5130710"/>
              <a:gd name="connsiteX5615" fmla="*/ 411294 w 6842126"/>
              <a:gd name="connsiteY5615" fmla="*/ 2526718 h 5130710"/>
              <a:gd name="connsiteX5616" fmla="*/ 397698 w 6842126"/>
              <a:gd name="connsiteY5616" fmla="*/ 2545913 h 5130710"/>
              <a:gd name="connsiteX5617" fmla="*/ 392315 w 6842126"/>
              <a:gd name="connsiteY5617" fmla="*/ 2553004 h 5130710"/>
              <a:gd name="connsiteX5618" fmla="*/ 388814 w 6842126"/>
              <a:gd name="connsiteY5618" fmla="*/ 2549036 h 5130710"/>
              <a:gd name="connsiteX5619" fmla="*/ 394406 w 6842126"/>
              <a:gd name="connsiteY5619" fmla="*/ 2539893 h 5130710"/>
              <a:gd name="connsiteX5620" fmla="*/ 403331 w 6842126"/>
              <a:gd name="connsiteY5620" fmla="*/ 2528932 h 5130710"/>
              <a:gd name="connsiteX5621" fmla="*/ 418816 w 6842126"/>
              <a:gd name="connsiteY5621" fmla="*/ 2506165 h 5130710"/>
              <a:gd name="connsiteX5622" fmla="*/ 416016 w 6842126"/>
              <a:gd name="connsiteY5622" fmla="*/ 2507905 h 5130710"/>
              <a:gd name="connsiteX5623" fmla="*/ 432123 w 6842126"/>
              <a:gd name="connsiteY5623" fmla="*/ 2485056 h 5130710"/>
              <a:gd name="connsiteX5624" fmla="*/ 446732 w 6842126"/>
              <a:gd name="connsiteY5624" fmla="*/ 2463526 h 5130710"/>
              <a:gd name="connsiteX5625" fmla="*/ 439910 w 6842126"/>
              <a:gd name="connsiteY5625" fmla="*/ 2470671 h 5130710"/>
              <a:gd name="connsiteX5626" fmla="*/ 439777 w 6842126"/>
              <a:gd name="connsiteY5626" fmla="*/ 2468758 h 5130710"/>
              <a:gd name="connsiteX5627" fmla="*/ 440062 w 6842126"/>
              <a:gd name="connsiteY5627" fmla="*/ 2467796 h 5130710"/>
              <a:gd name="connsiteX5628" fmla="*/ 454567 w 6842126"/>
              <a:gd name="connsiteY5628" fmla="*/ 2451897 h 5130710"/>
              <a:gd name="connsiteX5629" fmla="*/ 454084 w 6842126"/>
              <a:gd name="connsiteY5629" fmla="*/ 2452694 h 5130710"/>
              <a:gd name="connsiteX5630" fmla="*/ 467949 w 6842126"/>
              <a:gd name="connsiteY5630" fmla="*/ 2432259 h 5130710"/>
              <a:gd name="connsiteX5631" fmla="*/ 465453 w 6842126"/>
              <a:gd name="connsiteY5631" fmla="*/ 2435266 h 5130710"/>
              <a:gd name="connsiteX5632" fmla="*/ 464280 w 6842126"/>
              <a:gd name="connsiteY5632" fmla="*/ 2436953 h 5130710"/>
              <a:gd name="connsiteX5633" fmla="*/ 455617 w 6842126"/>
              <a:gd name="connsiteY5633" fmla="*/ 2445673 h 5130710"/>
              <a:gd name="connsiteX5634" fmla="*/ 442896 w 6842126"/>
              <a:gd name="connsiteY5634" fmla="*/ 2456410 h 5130710"/>
              <a:gd name="connsiteX5635" fmla="*/ 470121 w 6842126"/>
              <a:gd name="connsiteY5635" fmla="*/ 2426296 h 5130710"/>
              <a:gd name="connsiteX5636" fmla="*/ 466794 w 6842126"/>
              <a:gd name="connsiteY5636" fmla="*/ 2426047 h 5130710"/>
              <a:gd name="connsiteX5637" fmla="*/ 448487 w 6842126"/>
              <a:gd name="connsiteY5637" fmla="*/ 2444487 h 5130710"/>
              <a:gd name="connsiteX5638" fmla="*/ 432463 w 6842126"/>
              <a:gd name="connsiteY5638" fmla="*/ 2467402 h 5130710"/>
              <a:gd name="connsiteX5639" fmla="*/ 411848 w 6842126"/>
              <a:gd name="connsiteY5639" fmla="*/ 2496884 h 5130710"/>
              <a:gd name="connsiteX5640" fmla="*/ 418517 w 6842126"/>
              <a:gd name="connsiteY5640" fmla="*/ 2490900 h 5130710"/>
              <a:gd name="connsiteX5641" fmla="*/ 429092 w 6842126"/>
              <a:gd name="connsiteY5641" fmla="*/ 2479779 h 5130710"/>
              <a:gd name="connsiteX5642" fmla="*/ 426008 w 6842126"/>
              <a:gd name="connsiteY5642" fmla="*/ 2485397 h 5130710"/>
              <a:gd name="connsiteX5643" fmla="*/ 408473 w 6842126"/>
              <a:gd name="connsiteY5643" fmla="*/ 2509531 h 5130710"/>
              <a:gd name="connsiteX5644" fmla="*/ 400912 w 6842126"/>
              <a:gd name="connsiteY5644" fmla="*/ 2522056 h 5130710"/>
              <a:gd name="connsiteX5645" fmla="*/ 400843 w 6842126"/>
              <a:gd name="connsiteY5645" fmla="*/ 2521709 h 5130710"/>
              <a:gd name="connsiteX5646" fmla="*/ 394780 w 6842126"/>
              <a:gd name="connsiteY5646" fmla="*/ 2526735 h 5130710"/>
              <a:gd name="connsiteX5647" fmla="*/ 392550 w 6842126"/>
              <a:gd name="connsiteY5647" fmla="*/ 2528653 h 5130710"/>
              <a:gd name="connsiteX5648" fmla="*/ 394761 w 6842126"/>
              <a:gd name="connsiteY5648" fmla="*/ 2524592 h 5130710"/>
              <a:gd name="connsiteX5649" fmla="*/ 407018 w 6842126"/>
              <a:gd name="connsiteY5649" fmla="*/ 2503634 h 5130710"/>
              <a:gd name="connsiteX5650" fmla="*/ 389515 w 6842126"/>
              <a:gd name="connsiteY5650" fmla="*/ 2527527 h 5130710"/>
              <a:gd name="connsiteX5651" fmla="*/ 370276 w 6842126"/>
              <a:gd name="connsiteY5651" fmla="*/ 2552823 h 5130710"/>
              <a:gd name="connsiteX5652" fmla="*/ 369987 w 6842126"/>
              <a:gd name="connsiteY5652" fmla="*/ 2548694 h 5130710"/>
              <a:gd name="connsiteX5653" fmla="*/ 369912 w 6842126"/>
              <a:gd name="connsiteY5653" fmla="*/ 2548627 h 5130710"/>
              <a:gd name="connsiteX5654" fmla="*/ 372233 w 6842126"/>
              <a:gd name="connsiteY5654" fmla="*/ 2546498 h 5130710"/>
              <a:gd name="connsiteX5655" fmla="*/ 388439 w 6842126"/>
              <a:gd name="connsiteY5655" fmla="*/ 2519754 h 5130710"/>
              <a:gd name="connsiteX5656" fmla="*/ 344431 w 6842126"/>
              <a:gd name="connsiteY5656" fmla="*/ 2572495 h 5130710"/>
              <a:gd name="connsiteX5657" fmla="*/ 324434 w 6842126"/>
              <a:gd name="connsiteY5657" fmla="*/ 2592405 h 5130710"/>
              <a:gd name="connsiteX5658" fmla="*/ 324071 w 6842126"/>
              <a:gd name="connsiteY5658" fmla="*/ 2592797 h 5130710"/>
              <a:gd name="connsiteX5659" fmla="*/ 332942 w 6842126"/>
              <a:gd name="connsiteY5659" fmla="*/ 2577607 h 5130710"/>
              <a:gd name="connsiteX5660" fmla="*/ 349634 w 6842126"/>
              <a:gd name="connsiteY5660" fmla="*/ 2554386 h 5130710"/>
              <a:gd name="connsiteX5661" fmla="*/ 373101 w 6842126"/>
              <a:gd name="connsiteY5661" fmla="*/ 2513190 h 5130710"/>
              <a:gd name="connsiteX5662" fmla="*/ 361800 w 6842126"/>
              <a:gd name="connsiteY5662" fmla="*/ 2529087 h 5130710"/>
              <a:gd name="connsiteX5663" fmla="*/ 356453 w 6842126"/>
              <a:gd name="connsiteY5663" fmla="*/ 2535430 h 5130710"/>
              <a:gd name="connsiteX5664" fmla="*/ 335557 w 6842126"/>
              <a:gd name="connsiteY5664" fmla="*/ 2549088 h 5130710"/>
              <a:gd name="connsiteX5665" fmla="*/ 357934 w 6842126"/>
              <a:gd name="connsiteY5665" fmla="*/ 2514176 h 5130710"/>
              <a:gd name="connsiteX5666" fmla="*/ 330842 w 6842126"/>
              <a:gd name="connsiteY5666" fmla="*/ 2542116 h 5130710"/>
              <a:gd name="connsiteX5667" fmla="*/ 305121 w 6842126"/>
              <a:gd name="connsiteY5667" fmla="*/ 2572872 h 5130710"/>
              <a:gd name="connsiteX5668" fmla="*/ 289343 w 6842126"/>
              <a:gd name="connsiteY5668" fmla="*/ 2583539 h 5130710"/>
              <a:gd name="connsiteX5669" fmla="*/ 279727 w 6842126"/>
              <a:gd name="connsiteY5669" fmla="*/ 2595094 h 5130710"/>
              <a:gd name="connsiteX5670" fmla="*/ 347296 w 6842126"/>
              <a:gd name="connsiteY5670" fmla="*/ 2493214 h 5130710"/>
              <a:gd name="connsiteX5671" fmla="*/ 403501 w 6842126"/>
              <a:gd name="connsiteY5671" fmla="*/ 2414452 h 5130710"/>
              <a:gd name="connsiteX5672" fmla="*/ 401335 w 6842126"/>
              <a:gd name="connsiteY5672" fmla="*/ 2414418 h 5130710"/>
              <a:gd name="connsiteX5673" fmla="*/ 403362 w 6842126"/>
              <a:gd name="connsiteY5673" fmla="*/ 2412792 h 5130710"/>
              <a:gd name="connsiteX5674" fmla="*/ 403858 w 6842126"/>
              <a:gd name="connsiteY5674" fmla="*/ 2413951 h 5130710"/>
              <a:gd name="connsiteX5675" fmla="*/ 409920 w 6842126"/>
              <a:gd name="connsiteY5675" fmla="*/ 2405456 h 5130710"/>
              <a:gd name="connsiteX5676" fmla="*/ 410345 w 6842126"/>
              <a:gd name="connsiteY5676" fmla="*/ 2404171 h 5130710"/>
              <a:gd name="connsiteX5677" fmla="*/ 408689 w 6842126"/>
              <a:gd name="connsiteY5677" fmla="*/ 2403149 h 5130710"/>
              <a:gd name="connsiteX5678" fmla="*/ 403362 w 6842126"/>
              <a:gd name="connsiteY5678" fmla="*/ 2412792 h 5130710"/>
              <a:gd name="connsiteX5679" fmla="*/ 400628 w 6842126"/>
              <a:gd name="connsiteY5679" fmla="*/ 2411190 h 5130710"/>
              <a:gd name="connsiteX5680" fmla="*/ 338818 w 6842126"/>
              <a:gd name="connsiteY5680" fmla="*/ 2497304 h 5130710"/>
              <a:gd name="connsiteX5681" fmla="*/ 224406 w 6842126"/>
              <a:gd name="connsiteY5681" fmla="*/ 2637538 h 5130710"/>
              <a:gd name="connsiteX5682" fmla="*/ 250519 w 6842126"/>
              <a:gd name="connsiteY5682" fmla="*/ 2588873 h 5130710"/>
              <a:gd name="connsiteX5683" fmla="*/ 221637 w 6842126"/>
              <a:gd name="connsiteY5683" fmla="*/ 2621612 h 5130710"/>
              <a:gd name="connsiteX5684" fmla="*/ 208466 w 6842126"/>
              <a:gd name="connsiteY5684" fmla="*/ 2625820 h 5130710"/>
              <a:gd name="connsiteX5685" fmla="*/ 157154 w 6842126"/>
              <a:gd name="connsiteY5685" fmla="*/ 2688914 h 5130710"/>
              <a:gd name="connsiteX5686" fmla="*/ 163825 w 6842126"/>
              <a:gd name="connsiteY5686" fmla="*/ 2675610 h 5130710"/>
              <a:gd name="connsiteX5687" fmla="*/ 165183 w 6842126"/>
              <a:gd name="connsiteY5687" fmla="*/ 2674281 h 5130710"/>
              <a:gd name="connsiteX5688" fmla="*/ 166415 w 6842126"/>
              <a:gd name="connsiteY5688" fmla="*/ 2671636 h 5130710"/>
              <a:gd name="connsiteX5689" fmla="*/ 169623 w 6842126"/>
              <a:gd name="connsiteY5689" fmla="*/ 2667060 h 5130710"/>
              <a:gd name="connsiteX5690" fmla="*/ 176531 w 6842126"/>
              <a:gd name="connsiteY5690" fmla="*/ 2657947 h 5130710"/>
              <a:gd name="connsiteX5691" fmla="*/ 197206 w 6842126"/>
              <a:gd name="connsiteY5691" fmla="*/ 2624636 h 5130710"/>
              <a:gd name="connsiteX5692" fmla="*/ 176833 w 6842126"/>
              <a:gd name="connsiteY5692" fmla="*/ 2649179 h 5130710"/>
              <a:gd name="connsiteX5693" fmla="*/ 169380 w 6842126"/>
              <a:gd name="connsiteY5693" fmla="*/ 2665280 h 5130710"/>
              <a:gd name="connsiteX5694" fmla="*/ 166415 w 6842126"/>
              <a:gd name="connsiteY5694" fmla="*/ 2671636 h 5130710"/>
              <a:gd name="connsiteX5695" fmla="*/ 164313 w 6842126"/>
              <a:gd name="connsiteY5695" fmla="*/ 2674636 h 5130710"/>
              <a:gd name="connsiteX5696" fmla="*/ 163825 w 6842126"/>
              <a:gd name="connsiteY5696" fmla="*/ 2675610 h 5130710"/>
              <a:gd name="connsiteX5697" fmla="*/ 160827 w 6842126"/>
              <a:gd name="connsiteY5697" fmla="*/ 2678541 h 5130710"/>
              <a:gd name="connsiteX5698" fmla="*/ 167076 w 6842126"/>
              <a:gd name="connsiteY5698" fmla="*/ 2655140 h 5130710"/>
              <a:gd name="connsiteX5699" fmla="*/ 169265 w 6842126"/>
              <a:gd name="connsiteY5699" fmla="*/ 2651864 h 5130710"/>
              <a:gd name="connsiteX5700" fmla="*/ 169560 w 6842126"/>
              <a:gd name="connsiteY5700" fmla="*/ 2651448 h 5130710"/>
              <a:gd name="connsiteX5701" fmla="*/ 169597 w 6842126"/>
              <a:gd name="connsiteY5701" fmla="*/ 2651368 h 5130710"/>
              <a:gd name="connsiteX5702" fmla="*/ 169265 w 6842126"/>
              <a:gd name="connsiteY5702" fmla="*/ 2651864 h 5130710"/>
              <a:gd name="connsiteX5703" fmla="*/ 165685 w 6842126"/>
              <a:gd name="connsiteY5703" fmla="*/ 2656908 h 5130710"/>
              <a:gd name="connsiteX5704" fmla="*/ 123331 w 6842126"/>
              <a:gd name="connsiteY5704" fmla="*/ 2702624 h 5130710"/>
              <a:gd name="connsiteX5705" fmla="*/ 125060 w 6842126"/>
              <a:gd name="connsiteY5705" fmla="*/ 2686363 h 5130710"/>
              <a:gd name="connsiteX5706" fmla="*/ 127236 w 6842126"/>
              <a:gd name="connsiteY5706" fmla="*/ 2682614 h 5130710"/>
              <a:gd name="connsiteX5707" fmla="*/ 139258 w 6842126"/>
              <a:gd name="connsiteY5707" fmla="*/ 2665222 h 5130710"/>
              <a:gd name="connsiteX5708" fmla="*/ 157352 w 6842126"/>
              <a:gd name="connsiteY5708" fmla="*/ 2632672 h 5130710"/>
              <a:gd name="connsiteX5709" fmla="*/ 136898 w 6842126"/>
              <a:gd name="connsiteY5709" fmla="*/ 2658663 h 5130710"/>
              <a:gd name="connsiteX5710" fmla="*/ 136133 w 6842126"/>
              <a:gd name="connsiteY5710" fmla="*/ 2659843 h 5130710"/>
              <a:gd name="connsiteX5711" fmla="*/ 135074 w 6842126"/>
              <a:gd name="connsiteY5711" fmla="*/ 2660895 h 5130710"/>
              <a:gd name="connsiteX5712" fmla="*/ 125440 w 6842126"/>
              <a:gd name="connsiteY5712" fmla="*/ 2671610 h 5130710"/>
              <a:gd name="connsiteX5713" fmla="*/ 118621 w 6842126"/>
              <a:gd name="connsiteY5713" fmla="*/ 2674042 h 5130710"/>
              <a:gd name="connsiteX5714" fmla="*/ 119478 w 6842126"/>
              <a:gd name="connsiteY5714" fmla="*/ 2670899 h 5130710"/>
              <a:gd name="connsiteX5715" fmla="*/ 176385 w 6842126"/>
              <a:gd name="connsiteY5715" fmla="*/ 2593604 h 5130710"/>
              <a:gd name="connsiteX5716" fmla="*/ 192526 w 6842126"/>
              <a:gd name="connsiteY5716" fmla="*/ 2562910 h 5130710"/>
              <a:gd name="connsiteX5717" fmla="*/ 168293 w 6842126"/>
              <a:gd name="connsiteY5717" fmla="*/ 2595868 h 5130710"/>
              <a:gd name="connsiteX5718" fmla="*/ 148042 w 6842126"/>
              <a:gd name="connsiteY5718" fmla="*/ 2621965 h 5130710"/>
              <a:gd name="connsiteX5719" fmla="*/ 142767 w 6842126"/>
              <a:gd name="connsiteY5719" fmla="*/ 2623387 h 5130710"/>
              <a:gd name="connsiteX5720" fmla="*/ 150404 w 6842126"/>
              <a:gd name="connsiteY5720" fmla="*/ 2611387 h 5130710"/>
              <a:gd name="connsiteX5721" fmla="*/ 226954 w 6842126"/>
              <a:gd name="connsiteY5721" fmla="*/ 2507667 h 5130710"/>
              <a:gd name="connsiteX5722" fmla="*/ 226528 w 6842126"/>
              <a:gd name="connsiteY5722" fmla="*/ 2493037 h 5130710"/>
              <a:gd name="connsiteX5723" fmla="*/ 154543 w 6842126"/>
              <a:gd name="connsiteY5723" fmla="*/ 2589441 h 5130710"/>
              <a:gd name="connsiteX5724" fmla="*/ 153732 w 6842126"/>
              <a:gd name="connsiteY5724" fmla="*/ 2588293 h 5130710"/>
              <a:gd name="connsiteX5725" fmla="*/ 153977 w 6842126"/>
              <a:gd name="connsiteY5725" fmla="*/ 2587951 h 5130710"/>
              <a:gd name="connsiteX5726" fmla="*/ 182322 w 6842126"/>
              <a:gd name="connsiteY5726" fmla="*/ 2543074 h 5130710"/>
              <a:gd name="connsiteX5727" fmla="*/ 146923 w 6842126"/>
              <a:gd name="connsiteY5727" fmla="*/ 2586180 h 5130710"/>
              <a:gd name="connsiteX5728" fmla="*/ 125349 w 6842126"/>
              <a:gd name="connsiteY5728" fmla="*/ 2616120 h 5130710"/>
              <a:gd name="connsiteX5729" fmla="*/ 124786 w 6842126"/>
              <a:gd name="connsiteY5729" fmla="*/ 2616733 h 5130710"/>
              <a:gd name="connsiteX5730" fmla="*/ 161466 w 6842126"/>
              <a:gd name="connsiteY5730" fmla="*/ 2554061 h 5130710"/>
              <a:gd name="connsiteX5731" fmla="*/ 171158 w 6842126"/>
              <a:gd name="connsiteY5731" fmla="*/ 2534610 h 5130710"/>
              <a:gd name="connsiteX5732" fmla="*/ 147110 w 6842126"/>
              <a:gd name="connsiteY5732" fmla="*/ 2569529 h 5130710"/>
              <a:gd name="connsiteX5733" fmla="*/ 131596 w 6842126"/>
              <a:gd name="connsiteY5733" fmla="*/ 2572439 h 5130710"/>
              <a:gd name="connsiteX5734" fmla="*/ 112217 w 6842126"/>
              <a:gd name="connsiteY5734" fmla="*/ 2603409 h 5130710"/>
              <a:gd name="connsiteX5735" fmla="*/ 98011 w 6842126"/>
              <a:gd name="connsiteY5735" fmla="*/ 2618460 h 5130710"/>
              <a:gd name="connsiteX5736" fmla="*/ 94794 w 6842126"/>
              <a:gd name="connsiteY5736" fmla="*/ 2611716 h 5130710"/>
              <a:gd name="connsiteX5737" fmla="*/ 68253 w 6842126"/>
              <a:gd name="connsiteY5737" fmla="*/ 2645752 h 5130710"/>
              <a:gd name="connsiteX5738" fmla="*/ 44665 w 6842126"/>
              <a:gd name="connsiteY5738" fmla="*/ 2663549 h 5130710"/>
              <a:gd name="connsiteX5739" fmla="*/ 41758 w 6842126"/>
              <a:gd name="connsiteY5739" fmla="*/ 2662521 h 5130710"/>
              <a:gd name="connsiteX5740" fmla="*/ 10540 w 6842126"/>
              <a:gd name="connsiteY5740" fmla="*/ 2686026 h 5130710"/>
              <a:gd name="connsiteX5741" fmla="*/ 22142 w 6842126"/>
              <a:gd name="connsiteY5741" fmla="*/ 2661178 h 5130710"/>
              <a:gd name="connsiteX5742" fmla="*/ 2652 w 6842126"/>
              <a:gd name="connsiteY5742" fmla="*/ 2683234 h 5130710"/>
              <a:gd name="connsiteX5743" fmla="*/ 20576 w 6842126"/>
              <a:gd name="connsiteY5743" fmla="*/ 2640541 h 5130710"/>
              <a:gd name="connsiteX5744" fmla="*/ 216943 w 6842126"/>
              <a:gd name="connsiteY5744" fmla="*/ 2356531 h 5130710"/>
              <a:gd name="connsiteX5745" fmla="*/ 142466 w 6842126"/>
              <a:gd name="connsiteY5745" fmla="*/ 2452055 h 5130710"/>
              <a:gd name="connsiteX5746" fmla="*/ 67252 w 6842126"/>
              <a:gd name="connsiteY5746" fmla="*/ 2549651 h 5130710"/>
              <a:gd name="connsiteX5747" fmla="*/ 36613 w 6842126"/>
              <a:gd name="connsiteY5747" fmla="*/ 2579432 h 5130710"/>
              <a:gd name="connsiteX5748" fmla="*/ 42932 w 6842126"/>
              <a:gd name="connsiteY5748" fmla="*/ 2561588 h 5130710"/>
              <a:gd name="connsiteX5749" fmla="*/ 60400 w 6842126"/>
              <a:gd name="connsiteY5749" fmla="*/ 2536015 h 5130710"/>
              <a:gd name="connsiteX5750" fmla="*/ 168620 w 6842126"/>
              <a:gd name="connsiteY5750" fmla="*/ 2386123 h 5130710"/>
              <a:gd name="connsiteX5751" fmla="*/ 731657 w 6842126"/>
              <a:gd name="connsiteY5751" fmla="*/ 1557558 h 5130710"/>
              <a:gd name="connsiteX5752" fmla="*/ 857720 w 6842126"/>
              <a:gd name="connsiteY5752" fmla="*/ 1324310 h 5130710"/>
              <a:gd name="connsiteX5753" fmla="*/ 1169381 w 6842126"/>
              <a:gd name="connsiteY5753" fmla="*/ 681806 h 5130710"/>
              <a:gd name="connsiteX5754" fmla="*/ 1319631 w 6842126"/>
              <a:gd name="connsiteY5754" fmla="*/ 248353 h 5130710"/>
              <a:gd name="connsiteX5755" fmla="*/ 1346699 w 6842126"/>
              <a:gd name="connsiteY5755" fmla="*/ 148183 h 5130710"/>
              <a:gd name="connsiteX5756" fmla="*/ 1356164 w 6842126"/>
              <a:gd name="connsiteY5756" fmla="*/ 186096 h 5130710"/>
              <a:gd name="connsiteX5757" fmla="*/ 1347589 w 6842126"/>
              <a:gd name="connsiteY5757" fmla="*/ 235369 h 5130710"/>
              <a:gd name="connsiteX5758" fmla="*/ 1303134 w 6842126"/>
              <a:gd name="connsiteY5758" fmla="*/ 401774 h 5130710"/>
              <a:gd name="connsiteX5759" fmla="*/ 1154879 w 6842126"/>
              <a:gd name="connsiteY5759" fmla="*/ 795300 h 5130710"/>
              <a:gd name="connsiteX5760" fmla="*/ 1112564 w 6842126"/>
              <a:gd name="connsiteY5760" fmla="*/ 898944 h 5130710"/>
              <a:gd name="connsiteX5761" fmla="*/ 1122256 w 6842126"/>
              <a:gd name="connsiteY5761" fmla="*/ 879492 h 5130710"/>
              <a:gd name="connsiteX5762" fmla="*/ 1351345 w 6842126"/>
              <a:gd name="connsiteY5762" fmla="*/ 265657 h 5130710"/>
              <a:gd name="connsiteX5763" fmla="*/ 1382816 w 6842126"/>
              <a:gd name="connsiteY5763" fmla="*/ 160974 h 5130710"/>
              <a:gd name="connsiteX5764" fmla="*/ 1392353 w 6842126"/>
              <a:gd name="connsiteY5764" fmla="*/ 149874 h 5130710"/>
              <a:gd name="connsiteX5765" fmla="*/ 1406406 w 6842126"/>
              <a:gd name="connsiteY5765" fmla="*/ 143175 h 5130710"/>
              <a:gd name="connsiteX5766" fmla="*/ 1405949 w 6842126"/>
              <a:gd name="connsiteY5766" fmla="*/ 160294 h 5130710"/>
              <a:gd name="connsiteX5767" fmla="*/ 1411771 w 6842126"/>
              <a:gd name="connsiteY5767" fmla="*/ 176834 h 5130710"/>
              <a:gd name="connsiteX5768" fmla="*/ 1418973 w 6842126"/>
              <a:gd name="connsiteY5768" fmla="*/ 156499 h 5130710"/>
              <a:gd name="connsiteX5769" fmla="*/ 1418051 w 6842126"/>
              <a:gd name="connsiteY5769" fmla="*/ 165011 h 5130710"/>
              <a:gd name="connsiteX5770" fmla="*/ 1420233 w 6842126"/>
              <a:gd name="connsiteY5770" fmla="*/ 152944 h 5130710"/>
              <a:gd name="connsiteX5771" fmla="*/ 1418973 w 6842126"/>
              <a:gd name="connsiteY5771" fmla="*/ 156499 h 5130710"/>
              <a:gd name="connsiteX5772" fmla="*/ 1420140 w 6842126"/>
              <a:gd name="connsiteY5772" fmla="*/ 143311 h 5130710"/>
              <a:gd name="connsiteX5773" fmla="*/ 1421504 w 6842126"/>
              <a:gd name="connsiteY5773" fmla="*/ 140416 h 5130710"/>
              <a:gd name="connsiteX5774" fmla="*/ 1421911 w 6842126"/>
              <a:gd name="connsiteY5774" fmla="*/ 134287 h 5130710"/>
              <a:gd name="connsiteX5775" fmla="*/ 1423572 w 6842126"/>
              <a:gd name="connsiteY5775" fmla="*/ 120392 h 5130710"/>
              <a:gd name="connsiteX5776" fmla="*/ 1425942 w 6842126"/>
              <a:gd name="connsiteY5776" fmla="*/ 113045 h 5130710"/>
              <a:gd name="connsiteX5777" fmla="*/ 1427063 w 6842126"/>
              <a:gd name="connsiteY5777" fmla="*/ 114024 h 5130710"/>
              <a:gd name="connsiteX5778" fmla="*/ 1426533 w 6842126"/>
              <a:gd name="connsiteY5778" fmla="*/ 124289 h 5130710"/>
              <a:gd name="connsiteX5779" fmla="*/ 1428639 w 6842126"/>
              <a:gd name="connsiteY5779" fmla="*/ 114677 h 5130710"/>
              <a:gd name="connsiteX5780" fmla="*/ 1428646 w 6842126"/>
              <a:gd name="connsiteY5780" fmla="*/ 114680 h 5130710"/>
              <a:gd name="connsiteX5781" fmla="*/ 1428656 w 6842126"/>
              <a:gd name="connsiteY5781" fmla="*/ 114599 h 5130710"/>
              <a:gd name="connsiteX5782" fmla="*/ 1432825 w 6842126"/>
              <a:gd name="connsiteY5782" fmla="*/ 95571 h 5130710"/>
              <a:gd name="connsiteX5783" fmla="*/ 1429608 w 6842126"/>
              <a:gd name="connsiteY5783" fmla="*/ 106770 h 5130710"/>
              <a:gd name="connsiteX5784" fmla="*/ 1428656 w 6842126"/>
              <a:gd name="connsiteY5784" fmla="*/ 114599 h 5130710"/>
              <a:gd name="connsiteX5785" fmla="*/ 1428639 w 6842126"/>
              <a:gd name="connsiteY5785" fmla="*/ 114677 h 5130710"/>
              <a:gd name="connsiteX5786" fmla="*/ 1427063 w 6842126"/>
              <a:gd name="connsiteY5786" fmla="*/ 114024 h 5130710"/>
              <a:gd name="connsiteX5787" fmla="*/ 1433660 w 6842126"/>
              <a:gd name="connsiteY5787" fmla="*/ 89377 h 5130710"/>
              <a:gd name="connsiteX5788" fmla="*/ 1434084 w 6842126"/>
              <a:gd name="connsiteY5788" fmla="*/ 95181 h 5130710"/>
              <a:gd name="connsiteX5789" fmla="*/ 1437952 w 6842126"/>
              <a:gd name="connsiteY5789" fmla="*/ 98769 h 5130710"/>
              <a:gd name="connsiteX5790" fmla="*/ 1435891 w 6842126"/>
              <a:gd name="connsiteY5790" fmla="*/ 119519 h 5130710"/>
              <a:gd name="connsiteX5791" fmla="*/ 1427320 w 6842126"/>
              <a:gd name="connsiteY5791" fmla="*/ 187682 h 5130710"/>
              <a:gd name="connsiteX5792" fmla="*/ 1426700 w 6842126"/>
              <a:gd name="connsiteY5792" fmla="*/ 191166 h 5130710"/>
              <a:gd name="connsiteX5793" fmla="*/ 1426709 w 6842126"/>
              <a:gd name="connsiteY5793" fmla="*/ 191298 h 5130710"/>
              <a:gd name="connsiteX5794" fmla="*/ 1425178 w 6842126"/>
              <a:gd name="connsiteY5794" fmla="*/ 204937 h 5130710"/>
              <a:gd name="connsiteX5795" fmla="*/ 1423075 w 6842126"/>
              <a:gd name="connsiteY5795" fmla="*/ 211476 h 5130710"/>
              <a:gd name="connsiteX5796" fmla="*/ 1417731 w 6842126"/>
              <a:gd name="connsiteY5796" fmla="*/ 241435 h 5130710"/>
              <a:gd name="connsiteX5797" fmla="*/ 1423364 w 6842126"/>
              <a:gd name="connsiteY5797" fmla="*/ 223910 h 5130710"/>
              <a:gd name="connsiteX5798" fmla="*/ 1425178 w 6842126"/>
              <a:gd name="connsiteY5798" fmla="*/ 204937 h 5130710"/>
              <a:gd name="connsiteX5799" fmla="*/ 1428521 w 6842126"/>
              <a:gd name="connsiteY5799" fmla="*/ 198025 h 5130710"/>
              <a:gd name="connsiteX5800" fmla="*/ 1431604 w 6842126"/>
              <a:gd name="connsiteY5800" fmla="*/ 180200 h 5130710"/>
              <a:gd name="connsiteX5801" fmla="*/ 1441642 w 6842126"/>
              <a:gd name="connsiteY5801" fmla="*/ 110647 h 5130710"/>
              <a:gd name="connsiteX5802" fmla="*/ 1447826 w 6842126"/>
              <a:gd name="connsiteY5802" fmla="*/ 70613 h 5130710"/>
              <a:gd name="connsiteX5803" fmla="*/ 1449887 w 6842126"/>
              <a:gd name="connsiteY5803" fmla="*/ 77253 h 5130710"/>
              <a:gd name="connsiteX5804" fmla="*/ 1448887 w 6842126"/>
              <a:gd name="connsiteY5804" fmla="*/ 88098 h 5130710"/>
              <a:gd name="connsiteX5805" fmla="*/ 1448971 w 6842126"/>
              <a:gd name="connsiteY5805" fmla="*/ 129824 h 5130710"/>
              <a:gd name="connsiteX5806" fmla="*/ 1441730 w 6842126"/>
              <a:gd name="connsiteY5806" fmla="*/ 187118 h 5130710"/>
              <a:gd name="connsiteX5807" fmla="*/ 1441285 w 6842126"/>
              <a:gd name="connsiteY5807" fmla="*/ 189525 h 5130710"/>
              <a:gd name="connsiteX5808" fmla="*/ 1441608 w 6842126"/>
              <a:gd name="connsiteY5808" fmla="*/ 190204 h 5130710"/>
              <a:gd name="connsiteX5809" fmla="*/ 1443147 w 6842126"/>
              <a:gd name="connsiteY5809" fmla="*/ 195809 h 5130710"/>
              <a:gd name="connsiteX5810" fmla="*/ 1444425 w 6842126"/>
              <a:gd name="connsiteY5810" fmla="*/ 188741 h 5130710"/>
              <a:gd name="connsiteX5811" fmla="*/ 1456131 w 6842126"/>
              <a:gd name="connsiteY5811" fmla="*/ 120322 h 5130710"/>
              <a:gd name="connsiteX5812" fmla="*/ 1452571 w 6842126"/>
              <a:gd name="connsiteY5812" fmla="*/ 179461 h 5130710"/>
              <a:gd name="connsiteX5813" fmla="*/ 1450181 w 6842126"/>
              <a:gd name="connsiteY5813" fmla="*/ 196732 h 5130710"/>
              <a:gd name="connsiteX5814" fmla="*/ 1451986 w 6842126"/>
              <a:gd name="connsiteY5814" fmla="*/ 193881 h 5130710"/>
              <a:gd name="connsiteX5815" fmla="*/ 1452156 w 6842126"/>
              <a:gd name="connsiteY5815" fmla="*/ 193730 h 5130710"/>
              <a:gd name="connsiteX5816" fmla="*/ 1455589 w 6842126"/>
              <a:gd name="connsiteY5816" fmla="*/ 169284 h 5130710"/>
              <a:gd name="connsiteX5817" fmla="*/ 1462171 w 6842126"/>
              <a:gd name="connsiteY5817" fmla="*/ 124669 h 5130710"/>
              <a:gd name="connsiteX5818" fmla="*/ 1462099 w 6842126"/>
              <a:gd name="connsiteY5818" fmla="*/ 124744 h 5130710"/>
              <a:gd name="connsiteX5819" fmla="*/ 1460446 w 6842126"/>
              <a:gd name="connsiteY5819" fmla="*/ 113275 h 5130710"/>
              <a:gd name="connsiteX5820" fmla="*/ 1462938 w 6842126"/>
              <a:gd name="connsiteY5820" fmla="*/ 114156 h 5130710"/>
              <a:gd name="connsiteX5821" fmla="*/ 1465089 w 6842126"/>
              <a:gd name="connsiteY5821" fmla="*/ 121684 h 5130710"/>
              <a:gd name="connsiteX5822" fmla="*/ 1462541 w 6842126"/>
              <a:gd name="connsiteY5822" fmla="*/ 124291 h 5130710"/>
              <a:gd name="connsiteX5823" fmla="*/ 1458816 w 6842126"/>
              <a:gd name="connsiteY5823" fmla="*/ 168759 h 5130710"/>
              <a:gd name="connsiteX5824" fmla="*/ 1455953 w 6842126"/>
              <a:gd name="connsiteY5824" fmla="*/ 190349 h 5130710"/>
              <a:gd name="connsiteX5825" fmla="*/ 1457615 w 6842126"/>
              <a:gd name="connsiteY5825" fmla="*/ 188868 h 5130710"/>
              <a:gd name="connsiteX5826" fmla="*/ 1458732 w 6842126"/>
              <a:gd name="connsiteY5826" fmla="*/ 190664 h 5130710"/>
              <a:gd name="connsiteX5827" fmla="*/ 1467720 w 6842126"/>
              <a:gd name="connsiteY5827" fmla="*/ 141538 h 5130710"/>
              <a:gd name="connsiteX5828" fmla="*/ 1469509 w 6842126"/>
              <a:gd name="connsiteY5828" fmla="*/ 142773 h 5130710"/>
              <a:gd name="connsiteX5829" fmla="*/ 1472163 w 6842126"/>
              <a:gd name="connsiteY5829" fmla="*/ 126074 h 5130710"/>
              <a:gd name="connsiteX5830" fmla="*/ 1472316 w 6842126"/>
              <a:gd name="connsiteY5830" fmla="*/ 124185 h 5130710"/>
              <a:gd name="connsiteX5831" fmla="*/ 1472948 w 6842126"/>
              <a:gd name="connsiteY5831" fmla="*/ 123494 h 5130710"/>
              <a:gd name="connsiteX5832" fmla="*/ 1475801 w 6842126"/>
              <a:gd name="connsiteY5832" fmla="*/ 117788 h 5130710"/>
              <a:gd name="connsiteX5833" fmla="*/ 1475723 w 6842126"/>
              <a:gd name="connsiteY5833" fmla="*/ 119030 h 5130710"/>
              <a:gd name="connsiteX5834" fmla="*/ 1472184 w 6842126"/>
              <a:gd name="connsiteY5834" fmla="*/ 149037 h 5130710"/>
              <a:gd name="connsiteX5835" fmla="*/ 1472776 w 6842126"/>
              <a:gd name="connsiteY5835" fmla="*/ 152451 h 5130710"/>
              <a:gd name="connsiteX5836" fmla="*/ 1471513 w 6842126"/>
              <a:gd name="connsiteY5836" fmla="*/ 190566 h 5130710"/>
              <a:gd name="connsiteX5837" fmla="*/ 1472148 w 6842126"/>
              <a:gd name="connsiteY5837" fmla="*/ 189144 h 5130710"/>
              <a:gd name="connsiteX5838" fmla="*/ 1480408 w 6842126"/>
              <a:gd name="connsiteY5838" fmla="*/ 127464 h 5130710"/>
              <a:gd name="connsiteX5839" fmla="*/ 1480446 w 6842126"/>
              <a:gd name="connsiteY5839" fmla="*/ 127166 h 5130710"/>
              <a:gd name="connsiteX5840" fmla="*/ 1482983 w 6842126"/>
              <a:gd name="connsiteY5840" fmla="*/ 120022 h 5130710"/>
              <a:gd name="connsiteX5841" fmla="*/ 1483640 w 6842126"/>
              <a:gd name="connsiteY5841" fmla="*/ 116748 h 5130710"/>
              <a:gd name="connsiteX5842" fmla="*/ 1488155 w 6842126"/>
              <a:gd name="connsiteY5842" fmla="*/ 120526 h 5130710"/>
              <a:gd name="connsiteX5843" fmla="*/ 1491549 w 6842126"/>
              <a:gd name="connsiteY5843" fmla="*/ 113295 h 5130710"/>
              <a:gd name="connsiteX5844" fmla="*/ 1496155 w 6842126"/>
              <a:gd name="connsiteY5844" fmla="*/ 110321 h 5130710"/>
              <a:gd name="connsiteX5845" fmla="*/ 1489789 w 6842126"/>
              <a:gd name="connsiteY5845" fmla="*/ 131057 h 5130710"/>
              <a:gd name="connsiteX5846" fmla="*/ 1495847 w 6842126"/>
              <a:gd name="connsiteY5846" fmla="*/ 133406 h 5130710"/>
              <a:gd name="connsiteX5847" fmla="*/ 1491133 w 6842126"/>
              <a:gd name="connsiteY5847" fmla="*/ 144439 h 5130710"/>
              <a:gd name="connsiteX5848" fmla="*/ 1495777 w 6842126"/>
              <a:gd name="connsiteY5848" fmla="*/ 138632 h 5130710"/>
              <a:gd name="connsiteX5849" fmla="*/ 1497939 w 6842126"/>
              <a:gd name="connsiteY5849" fmla="*/ 135642 h 5130710"/>
              <a:gd name="connsiteX5850" fmla="*/ 1499347 w 6842126"/>
              <a:gd name="connsiteY5850" fmla="*/ 129837 h 5130710"/>
              <a:gd name="connsiteX5851" fmla="*/ 1499970 w 6842126"/>
              <a:gd name="connsiteY5851" fmla="*/ 132836 h 5130710"/>
              <a:gd name="connsiteX5852" fmla="*/ 1504080 w 6842126"/>
              <a:gd name="connsiteY5852" fmla="*/ 127154 h 5130710"/>
              <a:gd name="connsiteX5853" fmla="*/ 1508726 w 6842126"/>
              <a:gd name="connsiteY5853" fmla="*/ 118901 h 5130710"/>
              <a:gd name="connsiteX5854" fmla="*/ 1503667 w 6842126"/>
              <a:gd name="connsiteY5854" fmla="*/ 136704 h 5130710"/>
              <a:gd name="connsiteX5855" fmla="*/ 1501935 w 6842126"/>
              <a:gd name="connsiteY5855" fmla="*/ 142291 h 5130710"/>
              <a:gd name="connsiteX5856" fmla="*/ 1501968 w 6842126"/>
              <a:gd name="connsiteY5856" fmla="*/ 142459 h 5130710"/>
              <a:gd name="connsiteX5857" fmla="*/ 1500190 w 6842126"/>
              <a:gd name="connsiteY5857" fmla="*/ 153871 h 5130710"/>
              <a:gd name="connsiteX5858" fmla="*/ 1499469 w 6842126"/>
              <a:gd name="connsiteY5858" fmla="*/ 155750 h 5130710"/>
              <a:gd name="connsiteX5859" fmla="*/ 1501925 w 6842126"/>
              <a:gd name="connsiteY5859" fmla="*/ 153158 h 5130710"/>
              <a:gd name="connsiteX5860" fmla="*/ 1510033 w 6842126"/>
              <a:gd name="connsiteY5860" fmla="*/ 134897 h 5130710"/>
              <a:gd name="connsiteX5861" fmla="*/ 1517325 w 6842126"/>
              <a:gd name="connsiteY5861" fmla="*/ 118711 h 5130710"/>
              <a:gd name="connsiteX5862" fmla="*/ 1522231 w 6842126"/>
              <a:gd name="connsiteY5862" fmla="*/ 108550 h 5130710"/>
              <a:gd name="connsiteX5863" fmla="*/ 1521741 w 6842126"/>
              <a:gd name="connsiteY5863" fmla="*/ 111833 h 5130710"/>
              <a:gd name="connsiteX5864" fmla="*/ 1519218 w 6842126"/>
              <a:gd name="connsiteY5864" fmla="*/ 135690 h 5130710"/>
              <a:gd name="connsiteX5865" fmla="*/ 1516202 w 6842126"/>
              <a:gd name="connsiteY5865" fmla="*/ 147897 h 5130710"/>
              <a:gd name="connsiteX5866" fmla="*/ 1517954 w 6842126"/>
              <a:gd name="connsiteY5866" fmla="*/ 147377 h 5130710"/>
              <a:gd name="connsiteX5867" fmla="*/ 1517989 w 6842126"/>
              <a:gd name="connsiteY5867" fmla="*/ 147316 h 5130710"/>
              <a:gd name="connsiteX5868" fmla="*/ 1517881 w 6842126"/>
              <a:gd name="connsiteY5868" fmla="*/ 148345 h 5130710"/>
              <a:gd name="connsiteX5869" fmla="*/ 1512424 w 6842126"/>
              <a:gd name="connsiteY5869" fmla="*/ 186933 h 5130710"/>
              <a:gd name="connsiteX5870" fmla="*/ 1512507 w 6842126"/>
              <a:gd name="connsiteY5870" fmla="*/ 201271 h 5130710"/>
              <a:gd name="connsiteX5871" fmla="*/ 1515711 w 6842126"/>
              <a:gd name="connsiteY5871" fmla="*/ 179017 h 5130710"/>
              <a:gd name="connsiteX5872" fmla="*/ 1520921 w 6842126"/>
              <a:gd name="connsiteY5872" fmla="*/ 142149 h 5130710"/>
              <a:gd name="connsiteX5873" fmla="*/ 1522268 w 6842126"/>
              <a:gd name="connsiteY5873" fmla="*/ 139770 h 5130710"/>
              <a:gd name="connsiteX5874" fmla="*/ 1525744 w 6842126"/>
              <a:gd name="connsiteY5874" fmla="*/ 136266 h 5130710"/>
              <a:gd name="connsiteX5875" fmla="*/ 1520757 w 6842126"/>
              <a:gd name="connsiteY5875" fmla="*/ 167770 h 5130710"/>
              <a:gd name="connsiteX5876" fmla="*/ 1536648 w 6842126"/>
              <a:gd name="connsiteY5876" fmla="*/ 136710 h 5130710"/>
              <a:gd name="connsiteX5877" fmla="*/ 1542886 w 6842126"/>
              <a:gd name="connsiteY5877" fmla="*/ 144485 h 5130710"/>
              <a:gd name="connsiteX5878" fmla="*/ 1542834 w 6842126"/>
              <a:gd name="connsiteY5878" fmla="*/ 148405 h 5130710"/>
              <a:gd name="connsiteX5879" fmla="*/ 1549273 w 6842126"/>
              <a:gd name="connsiteY5879" fmla="*/ 141153 h 5130710"/>
              <a:gd name="connsiteX5880" fmla="*/ 1555804 w 6842126"/>
              <a:gd name="connsiteY5880" fmla="*/ 127148 h 5130710"/>
              <a:gd name="connsiteX5881" fmla="*/ 1556555 w 6842126"/>
              <a:gd name="connsiteY5881" fmla="*/ 125260 h 5130710"/>
              <a:gd name="connsiteX5882" fmla="*/ 1549711 w 6842126"/>
              <a:gd name="connsiteY5882" fmla="*/ 178998 h 5130710"/>
              <a:gd name="connsiteX5883" fmla="*/ 1552155 w 6842126"/>
              <a:gd name="connsiteY5883" fmla="*/ 181687 h 5130710"/>
              <a:gd name="connsiteX5884" fmla="*/ 1559778 w 6842126"/>
              <a:gd name="connsiteY5884" fmla="*/ 138140 h 5130710"/>
              <a:gd name="connsiteX5885" fmla="*/ 1559079 w 6842126"/>
              <a:gd name="connsiteY5885" fmla="*/ 156255 h 5130710"/>
              <a:gd name="connsiteX5886" fmla="*/ 1557392 w 6842126"/>
              <a:gd name="connsiteY5886" fmla="*/ 169536 h 5130710"/>
              <a:gd name="connsiteX5887" fmla="*/ 1556730 w 6842126"/>
              <a:gd name="connsiteY5887" fmla="*/ 171673 h 5130710"/>
              <a:gd name="connsiteX5888" fmla="*/ 1554707 w 6842126"/>
              <a:gd name="connsiteY5888" fmla="*/ 180918 h 5130710"/>
              <a:gd name="connsiteX5889" fmla="*/ 1556025 w 6842126"/>
              <a:gd name="connsiteY5889" fmla="*/ 180194 h 5130710"/>
              <a:gd name="connsiteX5890" fmla="*/ 1554556 w 6842126"/>
              <a:gd name="connsiteY5890" fmla="*/ 191584 h 5130710"/>
              <a:gd name="connsiteX5891" fmla="*/ 1553736 w 6842126"/>
              <a:gd name="connsiteY5891" fmla="*/ 209732 h 5130710"/>
              <a:gd name="connsiteX5892" fmla="*/ 1555611 w 6842126"/>
              <a:gd name="connsiteY5892" fmla="*/ 198737 h 5130710"/>
              <a:gd name="connsiteX5893" fmla="*/ 1559512 w 6842126"/>
              <a:gd name="connsiteY5893" fmla="*/ 175855 h 5130710"/>
              <a:gd name="connsiteX5894" fmla="*/ 1560510 w 6842126"/>
              <a:gd name="connsiteY5894" fmla="*/ 174403 h 5130710"/>
              <a:gd name="connsiteX5895" fmla="*/ 1563079 w 6842126"/>
              <a:gd name="connsiteY5895" fmla="*/ 171172 h 5130710"/>
              <a:gd name="connsiteX5896" fmla="*/ 1556370 w 6842126"/>
              <a:gd name="connsiteY5896" fmla="*/ 198678 h 5130710"/>
              <a:gd name="connsiteX5897" fmla="*/ 1564513 w 6842126"/>
              <a:gd name="connsiteY5897" fmla="*/ 177802 h 5130710"/>
              <a:gd name="connsiteX5898" fmla="*/ 1572656 w 6842126"/>
              <a:gd name="connsiteY5898" fmla="*/ 156928 h 5130710"/>
              <a:gd name="connsiteX5899" fmla="*/ 1573964 w 6842126"/>
              <a:gd name="connsiteY5899" fmla="*/ 172922 h 5130710"/>
              <a:gd name="connsiteX5900" fmla="*/ 1590072 w 6842126"/>
              <a:gd name="connsiteY5900" fmla="*/ 144675 h 5130710"/>
              <a:gd name="connsiteX5901" fmla="*/ 1578610 w 6842126"/>
              <a:gd name="connsiteY5901" fmla="*/ 186044 h 5130710"/>
              <a:gd name="connsiteX5902" fmla="*/ 1570392 w 6842126"/>
              <a:gd name="connsiteY5902" fmla="*/ 212363 h 5130710"/>
              <a:gd name="connsiteX5903" fmla="*/ 1569349 w 6842126"/>
              <a:gd name="connsiteY5903" fmla="*/ 212445 h 5130710"/>
              <a:gd name="connsiteX5904" fmla="*/ 1569155 w 6842126"/>
              <a:gd name="connsiteY5904" fmla="*/ 212460 h 5130710"/>
              <a:gd name="connsiteX5905" fmla="*/ 1568999 w 6842126"/>
              <a:gd name="connsiteY5905" fmla="*/ 212473 h 5130710"/>
              <a:gd name="connsiteX5906" fmla="*/ 1569349 w 6842126"/>
              <a:gd name="connsiteY5906" fmla="*/ 212445 h 5130710"/>
              <a:gd name="connsiteX5907" fmla="*/ 1569929 w 6842126"/>
              <a:gd name="connsiteY5907" fmla="*/ 212401 h 5130710"/>
              <a:gd name="connsiteX5908" fmla="*/ 1570392 w 6842126"/>
              <a:gd name="connsiteY5908" fmla="*/ 212363 h 5130710"/>
              <a:gd name="connsiteX5909" fmla="*/ 1583487 w 6842126"/>
              <a:gd name="connsiteY5909" fmla="*/ 181743 h 5130710"/>
              <a:gd name="connsiteX5910" fmla="*/ 1584726 w 6842126"/>
              <a:gd name="connsiteY5910" fmla="*/ 181022 h 5130710"/>
              <a:gd name="connsiteX5911" fmla="*/ 1586760 w 6842126"/>
              <a:gd name="connsiteY5911" fmla="*/ 181023 h 5130710"/>
              <a:gd name="connsiteX5912" fmla="*/ 1590697 w 6842126"/>
              <a:gd name="connsiteY5912" fmla="*/ 154326 h 5130710"/>
              <a:gd name="connsiteX5913" fmla="*/ 1593005 w 6842126"/>
              <a:gd name="connsiteY5913" fmla="*/ 157779 h 5130710"/>
              <a:gd name="connsiteX5914" fmla="*/ 1591505 w 6842126"/>
              <a:gd name="connsiteY5914" fmla="*/ 179669 h 5130710"/>
              <a:gd name="connsiteX5915" fmla="*/ 1591338 w 6842126"/>
              <a:gd name="connsiteY5915" fmla="*/ 180887 h 5130710"/>
              <a:gd name="connsiteX5916" fmla="*/ 1591256 w 6842126"/>
              <a:gd name="connsiteY5916" fmla="*/ 182367 h 5130710"/>
              <a:gd name="connsiteX5917" fmla="*/ 1591341 w 6842126"/>
              <a:gd name="connsiteY5917" fmla="*/ 182426 h 5130710"/>
              <a:gd name="connsiteX5918" fmla="*/ 1599288 w 6842126"/>
              <a:gd name="connsiteY5918" fmla="*/ 157435 h 5130710"/>
              <a:gd name="connsiteX5919" fmla="*/ 1605691 w 6842126"/>
              <a:gd name="connsiteY5919" fmla="*/ 153013 h 5130710"/>
              <a:gd name="connsiteX5920" fmla="*/ 1617170 w 6842126"/>
              <a:gd name="connsiteY5920" fmla="*/ 129047 h 5130710"/>
              <a:gd name="connsiteX5921" fmla="*/ 1638154 w 6842126"/>
              <a:gd name="connsiteY5921" fmla="*/ 77572 h 5130710"/>
              <a:gd name="connsiteX5922" fmla="*/ 1621687 w 6842126"/>
              <a:gd name="connsiteY5922" fmla="*/ 132824 h 5130710"/>
              <a:gd name="connsiteX5923" fmla="*/ 1611931 w 6842126"/>
              <a:gd name="connsiteY5923" fmla="*/ 160570 h 5130710"/>
              <a:gd name="connsiteX5924" fmla="*/ 1608595 w 6842126"/>
              <a:gd name="connsiteY5924" fmla="*/ 182371 h 5130710"/>
              <a:gd name="connsiteX5925" fmla="*/ 1619841 w 6842126"/>
              <a:gd name="connsiteY5925" fmla="*/ 157117 h 5130710"/>
              <a:gd name="connsiteX5926" fmla="*/ 1621764 w 6842126"/>
              <a:gd name="connsiteY5926" fmla="*/ 156448 h 5130710"/>
              <a:gd name="connsiteX5927" fmla="*/ 1620383 w 6842126"/>
              <a:gd name="connsiteY5927" fmla="*/ 162368 h 5130710"/>
              <a:gd name="connsiteX5928" fmla="*/ 1617469 w 6842126"/>
              <a:gd name="connsiteY5928" fmla="*/ 215729 h 5130710"/>
              <a:gd name="connsiteX5929" fmla="*/ 1636596 w 6842126"/>
              <a:gd name="connsiteY5929" fmla="*/ 171377 h 5130710"/>
              <a:gd name="connsiteX5930" fmla="*/ 1642579 w 6842126"/>
              <a:gd name="connsiteY5930" fmla="*/ 146883 h 5130710"/>
              <a:gd name="connsiteX5931" fmla="*/ 1649870 w 6842126"/>
              <a:gd name="connsiteY5931" fmla="*/ 130835 h 5130710"/>
              <a:gd name="connsiteX5932" fmla="*/ 1650439 w 6842126"/>
              <a:gd name="connsiteY5932" fmla="*/ 129623 h 5130710"/>
              <a:gd name="connsiteX5933" fmla="*/ 1649078 w 6842126"/>
              <a:gd name="connsiteY5933" fmla="*/ 150455 h 5130710"/>
              <a:gd name="connsiteX5934" fmla="*/ 1653657 w 6842126"/>
              <a:gd name="connsiteY5934" fmla="*/ 123167 h 5130710"/>
              <a:gd name="connsiteX5935" fmla="*/ 1657130 w 6842126"/>
              <a:gd name="connsiteY5935" fmla="*/ 119440 h 5130710"/>
              <a:gd name="connsiteX5936" fmla="*/ 1654703 w 6842126"/>
              <a:gd name="connsiteY5936" fmla="*/ 130216 h 5130710"/>
              <a:gd name="connsiteX5937" fmla="*/ 1662968 w 6842126"/>
              <a:gd name="connsiteY5937" fmla="*/ 111778 h 5130710"/>
              <a:gd name="connsiteX5938" fmla="*/ 1662335 w 6842126"/>
              <a:gd name="connsiteY5938" fmla="*/ 122989 h 5130710"/>
              <a:gd name="connsiteX5939" fmla="*/ 1651992 w 6842126"/>
              <a:gd name="connsiteY5939" fmla="*/ 188964 h 5130710"/>
              <a:gd name="connsiteX5940" fmla="*/ 1654163 w 6842126"/>
              <a:gd name="connsiteY5940" fmla="*/ 180784 h 5130710"/>
              <a:gd name="connsiteX5941" fmla="*/ 1653982 w 6842126"/>
              <a:gd name="connsiteY5941" fmla="*/ 184226 h 5130710"/>
              <a:gd name="connsiteX5942" fmla="*/ 1655206 w 6842126"/>
              <a:gd name="connsiteY5942" fmla="*/ 183092 h 5130710"/>
              <a:gd name="connsiteX5943" fmla="*/ 1656618 w 6842126"/>
              <a:gd name="connsiteY5943" fmla="*/ 171564 h 5130710"/>
              <a:gd name="connsiteX5944" fmla="*/ 1656584 w 6842126"/>
              <a:gd name="connsiteY5944" fmla="*/ 171654 h 5130710"/>
              <a:gd name="connsiteX5945" fmla="*/ 1677077 w 6842126"/>
              <a:gd name="connsiteY5945" fmla="*/ 94410 h 5130710"/>
              <a:gd name="connsiteX5946" fmla="*/ 1683770 w 6842126"/>
              <a:gd name="connsiteY5946" fmla="*/ 63875 h 5130710"/>
              <a:gd name="connsiteX5947" fmla="*/ 1690563 w 6842126"/>
              <a:gd name="connsiteY5947" fmla="*/ 47762 h 5130710"/>
              <a:gd name="connsiteX5948" fmla="*/ 1692831 w 6842126"/>
              <a:gd name="connsiteY5948" fmla="*/ 43108 h 5130710"/>
              <a:gd name="connsiteX5949" fmla="*/ 1692829 w 6842126"/>
              <a:gd name="connsiteY5949" fmla="*/ 43409 h 5130710"/>
              <a:gd name="connsiteX5950" fmla="*/ 1689935 w 6842126"/>
              <a:gd name="connsiteY5950" fmla="*/ 70356 h 5130710"/>
              <a:gd name="connsiteX5951" fmla="*/ 1693676 w 6842126"/>
              <a:gd name="connsiteY5951" fmla="*/ 55021 h 5130710"/>
              <a:gd name="connsiteX5952" fmla="*/ 1695172 w 6842126"/>
              <a:gd name="connsiteY5952" fmla="*/ 42106 h 5130710"/>
              <a:gd name="connsiteX5953" fmla="*/ 1696061 w 6842126"/>
              <a:gd name="connsiteY5953" fmla="*/ 36490 h 5130710"/>
              <a:gd name="connsiteX5954" fmla="*/ 1704391 w 6842126"/>
              <a:gd name="connsiteY5954" fmla="*/ 19419 h 5130710"/>
              <a:gd name="connsiteX5955" fmla="*/ 1705642 w 6842126"/>
              <a:gd name="connsiteY5955" fmla="*/ 20280 h 5130710"/>
              <a:gd name="connsiteX5956" fmla="*/ 1705773 w 6842126"/>
              <a:gd name="connsiteY5956" fmla="*/ 18150 h 5130710"/>
              <a:gd name="connsiteX5957" fmla="*/ 1707072 w 6842126"/>
              <a:gd name="connsiteY5957" fmla="*/ 13921 h 5130710"/>
              <a:gd name="connsiteX5958" fmla="*/ 1712050 w 6842126"/>
              <a:gd name="connsiteY5958" fmla="*/ 3722 h 5130710"/>
              <a:gd name="connsiteX5959" fmla="*/ 1711062 w 6842126"/>
              <a:gd name="connsiteY5959" fmla="*/ 16998 h 5130710"/>
              <a:gd name="connsiteX5960" fmla="*/ 1707230 w 6842126"/>
              <a:gd name="connsiteY5960" fmla="*/ 43501 h 5130710"/>
              <a:gd name="connsiteX5961" fmla="*/ 1699027 w 6842126"/>
              <a:gd name="connsiteY5961" fmla="*/ 62104 h 5130710"/>
              <a:gd name="connsiteX5962" fmla="*/ 1665607 w 6842126"/>
              <a:gd name="connsiteY5962" fmla="*/ 149588 h 5130710"/>
              <a:gd name="connsiteX5963" fmla="*/ 1658072 w 6842126"/>
              <a:gd name="connsiteY5963" fmla="*/ 167531 h 5130710"/>
              <a:gd name="connsiteX5964" fmla="*/ 1657725 w 6842126"/>
              <a:gd name="connsiteY5964" fmla="*/ 168498 h 5130710"/>
              <a:gd name="connsiteX5965" fmla="*/ 1657835 w 6842126"/>
              <a:gd name="connsiteY5965" fmla="*/ 179936 h 5130710"/>
              <a:gd name="connsiteX5966" fmla="*/ 1660664 w 6842126"/>
              <a:gd name="connsiteY5966" fmla="*/ 173352 h 5130710"/>
              <a:gd name="connsiteX5967" fmla="*/ 1661265 w 6842126"/>
              <a:gd name="connsiteY5967" fmla="*/ 168328 h 5130710"/>
              <a:gd name="connsiteX5968" fmla="*/ 1663633 w 6842126"/>
              <a:gd name="connsiteY5968" fmla="*/ 160982 h 5130710"/>
              <a:gd name="connsiteX5969" fmla="*/ 1664755 w 6842126"/>
              <a:gd name="connsiteY5969" fmla="*/ 161960 h 5130710"/>
              <a:gd name="connsiteX5970" fmla="*/ 1664602 w 6842126"/>
              <a:gd name="connsiteY5970" fmla="*/ 162828 h 5130710"/>
              <a:gd name="connsiteX5971" fmla="*/ 1664848 w 6842126"/>
              <a:gd name="connsiteY5971" fmla="*/ 162142 h 5130710"/>
              <a:gd name="connsiteX5972" fmla="*/ 1664755 w 6842126"/>
              <a:gd name="connsiteY5972" fmla="*/ 161960 h 5130710"/>
              <a:gd name="connsiteX5973" fmla="*/ 1671351 w 6842126"/>
              <a:gd name="connsiteY5973" fmla="*/ 137312 h 5130710"/>
              <a:gd name="connsiteX5974" fmla="*/ 1671094 w 6842126"/>
              <a:gd name="connsiteY5974" fmla="*/ 140361 h 5130710"/>
              <a:gd name="connsiteX5975" fmla="*/ 1671483 w 6842126"/>
              <a:gd name="connsiteY5975" fmla="*/ 142050 h 5130710"/>
              <a:gd name="connsiteX5976" fmla="*/ 1673745 w 6842126"/>
              <a:gd name="connsiteY5976" fmla="*/ 136544 h 5130710"/>
              <a:gd name="connsiteX5977" fmla="*/ 1684907 w 6842126"/>
              <a:gd name="connsiteY5977" fmla="*/ 110210 h 5130710"/>
              <a:gd name="connsiteX5978" fmla="*/ 1689767 w 6842126"/>
              <a:gd name="connsiteY5978" fmla="*/ 107216 h 5130710"/>
              <a:gd name="connsiteX5979" fmla="*/ 1702590 w 6842126"/>
              <a:gd name="connsiteY5979" fmla="*/ 77922 h 5130710"/>
              <a:gd name="connsiteX5980" fmla="*/ 1703237 w 6842126"/>
              <a:gd name="connsiteY5980" fmla="*/ 77585 h 5130710"/>
              <a:gd name="connsiteX5981" fmla="*/ 1702300 w 6842126"/>
              <a:gd name="connsiteY5981" fmla="*/ 87207 h 5130710"/>
              <a:gd name="connsiteX5982" fmla="*/ 1700043 w 6842126"/>
              <a:gd name="connsiteY5982" fmla="*/ 110368 h 5130710"/>
              <a:gd name="connsiteX5983" fmla="*/ 1696832 w 6842126"/>
              <a:gd name="connsiteY5983" fmla="*/ 129442 h 5130710"/>
              <a:gd name="connsiteX5984" fmla="*/ 1694146 w 6842126"/>
              <a:gd name="connsiteY5984" fmla="*/ 136086 h 5130710"/>
              <a:gd name="connsiteX5985" fmla="*/ 1688633 w 6842126"/>
              <a:gd name="connsiteY5985" fmla="*/ 149483 h 5130710"/>
              <a:gd name="connsiteX5986" fmla="*/ 1688619 w 6842126"/>
              <a:gd name="connsiteY5986" fmla="*/ 149513 h 5130710"/>
              <a:gd name="connsiteX5987" fmla="*/ 1688672 w 6842126"/>
              <a:gd name="connsiteY5987" fmla="*/ 154897 h 5130710"/>
              <a:gd name="connsiteX5988" fmla="*/ 1687702 w 6842126"/>
              <a:gd name="connsiteY5988" fmla="*/ 165950 h 5130710"/>
              <a:gd name="connsiteX5989" fmla="*/ 1688618 w 6842126"/>
              <a:gd name="connsiteY5989" fmla="*/ 165341 h 5130710"/>
              <a:gd name="connsiteX5990" fmla="*/ 1689678 w 6842126"/>
              <a:gd name="connsiteY5990" fmla="*/ 164444 h 5130710"/>
              <a:gd name="connsiteX5991" fmla="*/ 1679539 w 6842126"/>
              <a:gd name="connsiteY5991" fmla="*/ 200310 h 5130710"/>
              <a:gd name="connsiteX5992" fmla="*/ 1669991 w 6842126"/>
              <a:gd name="connsiteY5992" fmla="*/ 261003 h 5130710"/>
              <a:gd name="connsiteX5993" fmla="*/ 1694435 w 6842126"/>
              <a:gd name="connsiteY5993" fmla="*/ 185388 h 5130710"/>
              <a:gd name="connsiteX5994" fmla="*/ 1724717 w 6842126"/>
              <a:gd name="connsiteY5994" fmla="*/ 108288 h 5130710"/>
              <a:gd name="connsiteX5995" fmla="*/ 1709356 w 6842126"/>
              <a:gd name="connsiteY5995" fmla="*/ 220910 h 5130710"/>
              <a:gd name="connsiteX5996" fmla="*/ 1688974 w 6842126"/>
              <a:gd name="connsiteY5996" fmla="*/ 332960 h 5130710"/>
              <a:gd name="connsiteX5997" fmla="*/ 1716264 w 6842126"/>
              <a:gd name="connsiteY5997" fmla="*/ 220329 h 5130710"/>
              <a:gd name="connsiteX5998" fmla="*/ 1735612 w 6842126"/>
              <a:gd name="connsiteY5998" fmla="*/ 237582 h 5130710"/>
              <a:gd name="connsiteX5999" fmla="*/ 1745780 w 6842126"/>
              <a:gd name="connsiteY5999" fmla="*/ 204919 h 5130710"/>
              <a:gd name="connsiteX6000" fmla="*/ 1754178 w 6842126"/>
              <a:gd name="connsiteY6000" fmla="*/ 181800 h 5130710"/>
              <a:gd name="connsiteX6001" fmla="*/ 1757247 w 6842126"/>
              <a:gd name="connsiteY6001" fmla="*/ 180452 h 5130710"/>
              <a:gd name="connsiteX6002" fmla="*/ 1756911 w 6842126"/>
              <a:gd name="connsiteY6002" fmla="*/ 183626 h 5130710"/>
              <a:gd name="connsiteX6003" fmla="*/ 1753895 w 6842126"/>
              <a:gd name="connsiteY6003" fmla="*/ 195834 h 5130710"/>
              <a:gd name="connsiteX6004" fmla="*/ 1755647 w 6842126"/>
              <a:gd name="connsiteY6004" fmla="*/ 195315 h 5130710"/>
              <a:gd name="connsiteX6005" fmla="*/ 1755682 w 6842126"/>
              <a:gd name="connsiteY6005" fmla="*/ 195252 h 5130710"/>
              <a:gd name="connsiteX6006" fmla="*/ 1755572 w 6842126"/>
              <a:gd name="connsiteY6006" fmla="*/ 196282 h 5130710"/>
              <a:gd name="connsiteX6007" fmla="*/ 1750115 w 6842126"/>
              <a:gd name="connsiteY6007" fmla="*/ 234868 h 5130710"/>
              <a:gd name="connsiteX6008" fmla="*/ 1749356 w 6842126"/>
              <a:gd name="connsiteY6008" fmla="*/ 242787 h 5130710"/>
              <a:gd name="connsiteX6009" fmla="*/ 1749259 w 6842126"/>
              <a:gd name="connsiteY6009" fmla="*/ 245393 h 5130710"/>
              <a:gd name="connsiteX6010" fmla="*/ 1750445 w 6842126"/>
              <a:gd name="connsiteY6010" fmla="*/ 239884 h 5130710"/>
              <a:gd name="connsiteX6011" fmla="*/ 1759300 w 6842126"/>
              <a:gd name="connsiteY6011" fmla="*/ 179551 h 5130710"/>
              <a:gd name="connsiteX6012" fmla="*/ 1759315 w 6842126"/>
              <a:gd name="connsiteY6012" fmla="*/ 179596 h 5130710"/>
              <a:gd name="connsiteX6013" fmla="*/ 1758233 w 6842126"/>
              <a:gd name="connsiteY6013" fmla="*/ 192775 h 5130710"/>
              <a:gd name="connsiteX6014" fmla="*/ 1758613 w 6842126"/>
              <a:gd name="connsiteY6014" fmla="*/ 190084 h 5130710"/>
              <a:gd name="connsiteX6015" fmla="*/ 1759961 w 6842126"/>
              <a:gd name="connsiteY6015" fmla="*/ 187706 h 5130710"/>
              <a:gd name="connsiteX6016" fmla="*/ 1760710 w 6842126"/>
              <a:gd name="connsiteY6016" fmla="*/ 186951 h 5130710"/>
              <a:gd name="connsiteX6017" fmla="*/ 1760998 w 6842126"/>
              <a:gd name="connsiteY6017" fmla="*/ 184266 h 5130710"/>
              <a:gd name="connsiteX6018" fmla="*/ 1761855 w 6842126"/>
              <a:gd name="connsiteY6018" fmla="*/ 186651 h 5130710"/>
              <a:gd name="connsiteX6019" fmla="*/ 1762550 w 6842126"/>
              <a:gd name="connsiteY6019" fmla="*/ 191577 h 5130710"/>
              <a:gd name="connsiteX6020" fmla="*/ 1746594 w 6842126"/>
              <a:gd name="connsiteY6020" fmla="*/ 285363 h 5130710"/>
              <a:gd name="connsiteX6021" fmla="*/ 1771364 w 6842126"/>
              <a:gd name="connsiteY6021" fmla="*/ 296199 h 5130710"/>
              <a:gd name="connsiteX6022" fmla="*/ 1757672 w 6842126"/>
              <a:gd name="connsiteY6022" fmla="*/ 346058 h 5130710"/>
              <a:gd name="connsiteX6023" fmla="*/ 1773360 w 6842126"/>
              <a:gd name="connsiteY6023" fmla="*/ 319886 h 5130710"/>
              <a:gd name="connsiteX6024" fmla="*/ 1815559 w 6842126"/>
              <a:gd name="connsiteY6024" fmla="*/ 230848 h 5130710"/>
              <a:gd name="connsiteX6025" fmla="*/ 1803459 w 6842126"/>
              <a:gd name="connsiteY6025" fmla="*/ 311385 h 5130710"/>
              <a:gd name="connsiteX6026" fmla="*/ 1803772 w 6842126"/>
              <a:gd name="connsiteY6026" fmla="*/ 385909 h 5130710"/>
              <a:gd name="connsiteX6027" fmla="*/ 1827636 w 6842126"/>
              <a:gd name="connsiteY6027" fmla="*/ 303385 h 5130710"/>
              <a:gd name="connsiteX6028" fmla="*/ 1849198 w 6842126"/>
              <a:gd name="connsiteY6028" fmla="*/ 230249 h 5130710"/>
              <a:gd name="connsiteX6029" fmla="*/ 1856861 w 6842126"/>
              <a:gd name="connsiteY6029" fmla="*/ 206509 h 5130710"/>
              <a:gd name="connsiteX6030" fmla="*/ 1857534 w 6842126"/>
              <a:gd name="connsiteY6030" fmla="*/ 205053 h 5130710"/>
              <a:gd name="connsiteX6031" fmla="*/ 1860533 w 6842126"/>
              <a:gd name="connsiteY6031" fmla="*/ 203673 h 5130710"/>
              <a:gd name="connsiteX6032" fmla="*/ 1860675 w 6842126"/>
              <a:gd name="connsiteY6032" fmla="*/ 203651 h 5130710"/>
              <a:gd name="connsiteX6033" fmla="*/ 1861569 w 6842126"/>
              <a:gd name="connsiteY6033" fmla="*/ 194479 h 5130710"/>
              <a:gd name="connsiteX6034" fmla="*/ 1863220 w 6842126"/>
              <a:gd name="connsiteY6034" fmla="*/ 188556 h 5130710"/>
              <a:gd name="connsiteX6035" fmla="*/ 1867943 w 6842126"/>
              <a:gd name="connsiteY6035" fmla="*/ 187676 h 5130710"/>
              <a:gd name="connsiteX6036" fmla="*/ 1868795 w 6842126"/>
              <a:gd name="connsiteY6036" fmla="*/ 187508 h 5130710"/>
              <a:gd name="connsiteX6037" fmla="*/ 1870538 w 6842126"/>
              <a:gd name="connsiteY6037" fmla="*/ 181185 h 5130710"/>
              <a:gd name="connsiteX6038" fmla="*/ 1880205 w 6842126"/>
              <a:gd name="connsiteY6038" fmla="*/ 160188 h 5130710"/>
              <a:gd name="connsiteX6039" fmla="*/ 1880132 w 6842126"/>
              <a:gd name="connsiteY6039" fmla="*/ 165632 h 5130710"/>
              <a:gd name="connsiteX6040" fmla="*/ 1887584 w 6842126"/>
              <a:gd name="connsiteY6040" fmla="*/ 155770 h 5130710"/>
              <a:gd name="connsiteX6041" fmla="*/ 1885777 w 6842126"/>
              <a:gd name="connsiteY6041" fmla="*/ 165847 h 5130710"/>
              <a:gd name="connsiteX6042" fmla="*/ 1879218 w 6842126"/>
              <a:gd name="connsiteY6042" fmla="*/ 184222 h 5130710"/>
              <a:gd name="connsiteX6043" fmla="*/ 1878868 w 6842126"/>
              <a:gd name="connsiteY6043" fmla="*/ 185539 h 5130710"/>
              <a:gd name="connsiteX6044" fmla="*/ 1880501 w 6842126"/>
              <a:gd name="connsiteY6044" fmla="*/ 185219 h 5130710"/>
              <a:gd name="connsiteX6045" fmla="*/ 1882378 w 6842126"/>
              <a:gd name="connsiteY6045" fmla="*/ 184805 h 5130710"/>
              <a:gd name="connsiteX6046" fmla="*/ 1870884 w 6842126"/>
              <a:gd name="connsiteY6046" fmla="*/ 248925 h 5130710"/>
              <a:gd name="connsiteX6047" fmla="*/ 1857465 w 6842126"/>
              <a:gd name="connsiteY6047" fmla="*/ 362499 h 5130710"/>
              <a:gd name="connsiteX6048" fmla="*/ 1889828 w 6842126"/>
              <a:gd name="connsiteY6048" fmla="*/ 310074 h 5130710"/>
              <a:gd name="connsiteX6049" fmla="*/ 1883952 w 6842126"/>
              <a:gd name="connsiteY6049" fmla="*/ 452709 h 5130710"/>
              <a:gd name="connsiteX6050" fmla="*/ 1932768 w 6842126"/>
              <a:gd name="connsiteY6050" fmla="*/ 312419 h 5130710"/>
              <a:gd name="connsiteX6051" fmla="*/ 1960603 w 6842126"/>
              <a:gd name="connsiteY6051" fmla="*/ 347847 h 5130710"/>
              <a:gd name="connsiteX6052" fmla="*/ 1962099 w 6842126"/>
              <a:gd name="connsiteY6052" fmla="*/ 365610 h 5130710"/>
              <a:gd name="connsiteX6053" fmla="*/ 1984198 w 6842126"/>
              <a:gd name="connsiteY6053" fmla="*/ 332937 h 5130710"/>
              <a:gd name="connsiteX6054" fmla="*/ 2003717 w 6842126"/>
              <a:gd name="connsiteY6054" fmla="*/ 269664 h 5130710"/>
              <a:gd name="connsiteX6055" fmla="*/ 2012883 w 6842126"/>
              <a:gd name="connsiteY6055" fmla="*/ 232939 h 5130710"/>
              <a:gd name="connsiteX6056" fmla="*/ 2012032 w 6842126"/>
              <a:gd name="connsiteY6056" fmla="*/ 241733 h 5130710"/>
              <a:gd name="connsiteX6057" fmla="*/ 2014041 w 6842126"/>
              <a:gd name="connsiteY6057" fmla="*/ 241930 h 5130710"/>
              <a:gd name="connsiteX6058" fmla="*/ 2018706 w 6842126"/>
              <a:gd name="connsiteY6058" fmla="*/ 209604 h 5130710"/>
              <a:gd name="connsiteX6059" fmla="*/ 2033738 w 6842126"/>
              <a:gd name="connsiteY6059" fmla="*/ 149370 h 5130710"/>
              <a:gd name="connsiteX6060" fmla="*/ 2034802 w 6842126"/>
              <a:gd name="connsiteY6060" fmla="*/ 158971 h 5130710"/>
              <a:gd name="connsiteX6061" fmla="*/ 2039991 w 6842126"/>
              <a:gd name="connsiteY6061" fmla="*/ 124313 h 5130710"/>
              <a:gd name="connsiteX6062" fmla="*/ 2041077 w 6842126"/>
              <a:gd name="connsiteY6062" fmla="*/ 119957 h 5130710"/>
              <a:gd name="connsiteX6063" fmla="*/ 2037689 w 6842126"/>
              <a:gd name="connsiteY6063" fmla="*/ 162610 h 5130710"/>
              <a:gd name="connsiteX6064" fmla="*/ 2031389 w 6842126"/>
              <a:gd name="connsiteY6064" fmla="*/ 214219 h 5130710"/>
              <a:gd name="connsiteX6065" fmla="*/ 2030888 w 6842126"/>
              <a:gd name="connsiteY6065" fmla="*/ 222324 h 5130710"/>
              <a:gd name="connsiteX6066" fmla="*/ 2032805 w 6842126"/>
              <a:gd name="connsiteY6066" fmla="*/ 227695 h 5130710"/>
              <a:gd name="connsiteX6067" fmla="*/ 2032911 w 6842126"/>
              <a:gd name="connsiteY6067" fmla="*/ 227788 h 5130710"/>
              <a:gd name="connsiteX6068" fmla="*/ 2035372 w 6842126"/>
              <a:gd name="connsiteY6068" fmla="*/ 212984 h 5130710"/>
              <a:gd name="connsiteX6069" fmla="*/ 2041249 w 6842126"/>
              <a:gd name="connsiteY6069" fmla="*/ 168255 h 5130710"/>
              <a:gd name="connsiteX6070" fmla="*/ 2037873 w 6842126"/>
              <a:gd name="connsiteY6070" fmla="*/ 206603 h 5130710"/>
              <a:gd name="connsiteX6071" fmla="*/ 2037209 w 6842126"/>
              <a:gd name="connsiteY6071" fmla="*/ 212647 h 5130710"/>
              <a:gd name="connsiteX6072" fmla="*/ 2042123 w 6842126"/>
              <a:gd name="connsiteY6072" fmla="*/ 183926 h 5130710"/>
              <a:gd name="connsiteX6073" fmla="*/ 2037707 w 6842126"/>
              <a:gd name="connsiteY6073" fmla="*/ 257304 h 5130710"/>
              <a:gd name="connsiteX6074" fmla="*/ 2037427 w 6842126"/>
              <a:gd name="connsiteY6074" fmla="*/ 259323 h 5130710"/>
              <a:gd name="connsiteX6075" fmla="*/ 2027102 w 6842126"/>
              <a:gd name="connsiteY6075" fmla="*/ 307391 h 5130710"/>
              <a:gd name="connsiteX6076" fmla="*/ 2028207 w 6842126"/>
              <a:gd name="connsiteY6076" fmla="*/ 336186 h 5130710"/>
              <a:gd name="connsiteX6077" fmla="*/ 2058990 w 6842126"/>
              <a:gd name="connsiteY6077" fmla="*/ 265008 h 5130710"/>
              <a:gd name="connsiteX6078" fmla="*/ 2026686 w 6842126"/>
              <a:gd name="connsiteY6078" fmla="*/ 471497 h 5130710"/>
              <a:gd name="connsiteX6079" fmla="*/ 2051360 w 6842126"/>
              <a:gd name="connsiteY6079" fmla="*/ 469417 h 5130710"/>
              <a:gd name="connsiteX6080" fmla="*/ 2036997 w 6842126"/>
              <a:gd name="connsiteY6080" fmla="*/ 593883 h 5130710"/>
              <a:gd name="connsiteX6081" fmla="*/ 2029503 w 6842126"/>
              <a:gd name="connsiteY6081" fmla="*/ 594514 h 5130710"/>
              <a:gd name="connsiteX6082" fmla="*/ 2036997 w 6842126"/>
              <a:gd name="connsiteY6082" fmla="*/ 593883 h 5130710"/>
              <a:gd name="connsiteX6083" fmla="*/ 2059862 w 6842126"/>
              <a:gd name="connsiteY6083" fmla="*/ 499516 h 5130710"/>
              <a:gd name="connsiteX6084" fmla="*/ 2082724 w 6842126"/>
              <a:gd name="connsiteY6084" fmla="*/ 405149 h 5130710"/>
              <a:gd name="connsiteX6085" fmla="*/ 2094801 w 6842126"/>
              <a:gd name="connsiteY6085" fmla="*/ 477687 h 5130710"/>
              <a:gd name="connsiteX6086" fmla="*/ 2145685 w 6842126"/>
              <a:gd name="connsiteY6086" fmla="*/ 350144 h 5130710"/>
              <a:gd name="connsiteX6087" fmla="*/ 2139745 w 6842126"/>
              <a:gd name="connsiteY6087" fmla="*/ 378811 h 5130710"/>
              <a:gd name="connsiteX6088" fmla="*/ 2139152 w 6842126"/>
              <a:gd name="connsiteY6088" fmla="*/ 379873 h 5130710"/>
              <a:gd name="connsiteX6089" fmla="*/ 2138027 w 6842126"/>
              <a:gd name="connsiteY6089" fmla="*/ 383147 h 5130710"/>
              <a:gd name="connsiteX6090" fmla="*/ 2138119 w 6842126"/>
              <a:gd name="connsiteY6090" fmla="*/ 383554 h 5130710"/>
              <a:gd name="connsiteX6091" fmla="*/ 2138887 w 6842126"/>
              <a:gd name="connsiteY6091" fmla="*/ 382960 h 5130710"/>
              <a:gd name="connsiteX6092" fmla="*/ 2125721 w 6842126"/>
              <a:gd name="connsiteY6092" fmla="*/ 446503 h 5130710"/>
              <a:gd name="connsiteX6093" fmla="*/ 2118709 w 6842126"/>
              <a:gd name="connsiteY6093" fmla="*/ 537300 h 5130710"/>
              <a:gd name="connsiteX6094" fmla="*/ 2097924 w 6842126"/>
              <a:gd name="connsiteY6094" fmla="*/ 656340 h 5130710"/>
              <a:gd name="connsiteX6095" fmla="*/ 2135966 w 6842126"/>
              <a:gd name="connsiteY6095" fmla="*/ 517954 h 5130710"/>
              <a:gd name="connsiteX6096" fmla="*/ 2167063 w 6842126"/>
              <a:gd name="connsiteY6096" fmla="*/ 521297 h 5130710"/>
              <a:gd name="connsiteX6097" fmla="*/ 2187359 w 6842126"/>
              <a:gd name="connsiteY6097" fmla="*/ 408259 h 5130710"/>
              <a:gd name="connsiteX6098" fmla="*/ 2210538 w 6842126"/>
              <a:gd name="connsiteY6098" fmla="*/ 388415 h 5130710"/>
              <a:gd name="connsiteX6099" fmla="*/ 2245152 w 6842126"/>
              <a:gd name="connsiteY6099" fmla="*/ 280136 h 5130710"/>
              <a:gd name="connsiteX6100" fmla="*/ 2267707 w 6842126"/>
              <a:gd name="connsiteY6100" fmla="*/ 183234 h 5130710"/>
              <a:gd name="connsiteX6101" fmla="*/ 2273385 w 6842126"/>
              <a:gd name="connsiteY6101" fmla="*/ 173911 h 5130710"/>
              <a:gd name="connsiteX6102" fmla="*/ 2273294 w 6842126"/>
              <a:gd name="connsiteY6102" fmla="*/ 180667 h 5130710"/>
              <a:gd name="connsiteX6103" fmla="*/ 2281195 w 6842126"/>
              <a:gd name="connsiteY6103" fmla="*/ 178425 h 5130710"/>
              <a:gd name="connsiteX6104" fmla="*/ 2264744 w 6842126"/>
              <a:gd name="connsiteY6104" fmla="*/ 231551 h 5130710"/>
              <a:gd name="connsiteX6105" fmla="*/ 2273343 w 6842126"/>
              <a:gd name="connsiteY6105" fmla="*/ 217158 h 5130710"/>
              <a:gd name="connsiteX6106" fmla="*/ 2279266 w 6842126"/>
              <a:gd name="connsiteY6106" fmla="*/ 204123 h 5130710"/>
              <a:gd name="connsiteX6107" fmla="*/ 2274077 w 6842126"/>
              <a:gd name="connsiteY6107" fmla="*/ 232070 h 5130710"/>
              <a:gd name="connsiteX6108" fmla="*/ 2264498 w 6842126"/>
              <a:gd name="connsiteY6108" fmla="*/ 297393 h 5130710"/>
              <a:gd name="connsiteX6109" fmla="*/ 2238290 w 6842126"/>
              <a:gd name="connsiteY6109" fmla="*/ 422854 h 5130710"/>
              <a:gd name="connsiteX6110" fmla="*/ 2234678 w 6842126"/>
              <a:gd name="connsiteY6110" fmla="*/ 521564 h 5130710"/>
              <a:gd name="connsiteX6111" fmla="*/ 2267807 w 6842126"/>
              <a:gd name="connsiteY6111" fmla="*/ 407445 h 5130710"/>
              <a:gd name="connsiteX6112" fmla="*/ 2286063 w 6842126"/>
              <a:gd name="connsiteY6112" fmla="*/ 399945 h 5130710"/>
              <a:gd name="connsiteX6113" fmla="*/ 2308425 w 6842126"/>
              <a:gd name="connsiteY6113" fmla="*/ 299656 h 5130710"/>
              <a:gd name="connsiteX6114" fmla="*/ 2326387 w 6842126"/>
              <a:gd name="connsiteY6114" fmla="*/ 219167 h 5130710"/>
              <a:gd name="connsiteX6115" fmla="*/ 2336555 w 6842126"/>
              <a:gd name="connsiteY6115" fmla="*/ 205663 h 5130710"/>
              <a:gd name="connsiteX6116" fmla="*/ 2330610 w 6842126"/>
              <a:gd name="connsiteY6116" fmla="*/ 220107 h 5130710"/>
              <a:gd name="connsiteX6117" fmla="*/ 2330595 w 6842126"/>
              <a:gd name="connsiteY6117" fmla="*/ 220144 h 5130710"/>
              <a:gd name="connsiteX6118" fmla="*/ 2330660 w 6842126"/>
              <a:gd name="connsiteY6118" fmla="*/ 226823 h 5130710"/>
              <a:gd name="connsiteX6119" fmla="*/ 2329455 w 6842126"/>
              <a:gd name="connsiteY6119" fmla="*/ 240541 h 5130710"/>
              <a:gd name="connsiteX6120" fmla="*/ 2330593 w 6842126"/>
              <a:gd name="connsiteY6120" fmla="*/ 239784 h 5130710"/>
              <a:gd name="connsiteX6121" fmla="*/ 2332971 w 6842126"/>
              <a:gd name="connsiteY6121" fmla="*/ 237770 h 5130710"/>
              <a:gd name="connsiteX6122" fmla="*/ 2335333 w 6842126"/>
              <a:gd name="connsiteY6122" fmla="*/ 232365 h 5130710"/>
              <a:gd name="connsiteX6123" fmla="*/ 2339291 w 6842126"/>
              <a:gd name="connsiteY6123" fmla="*/ 229463 h 5130710"/>
              <a:gd name="connsiteX6124" fmla="*/ 2340420 w 6842126"/>
              <a:gd name="connsiteY6124" fmla="*/ 227636 h 5130710"/>
              <a:gd name="connsiteX6125" fmla="*/ 2339970 w 6842126"/>
              <a:gd name="connsiteY6125" fmla="*/ 230406 h 5130710"/>
              <a:gd name="connsiteX6126" fmla="*/ 2343914 w 6842126"/>
              <a:gd name="connsiteY6126" fmla="*/ 222768 h 5130710"/>
              <a:gd name="connsiteX6127" fmla="*/ 2345025 w 6842126"/>
              <a:gd name="connsiteY6127" fmla="*/ 220183 h 5130710"/>
              <a:gd name="connsiteX6128" fmla="*/ 2355749 w 6842126"/>
              <a:gd name="connsiteY6128" fmla="*/ 202823 h 5130710"/>
              <a:gd name="connsiteX6129" fmla="*/ 2363469 w 6842126"/>
              <a:gd name="connsiteY6129" fmla="*/ 221463 h 5130710"/>
              <a:gd name="connsiteX6130" fmla="*/ 2353585 w 6842126"/>
              <a:gd name="connsiteY6130" fmla="*/ 270985 h 5130710"/>
              <a:gd name="connsiteX6131" fmla="*/ 2352659 w 6842126"/>
              <a:gd name="connsiteY6131" fmla="*/ 275015 h 5130710"/>
              <a:gd name="connsiteX6132" fmla="*/ 2353862 w 6842126"/>
              <a:gd name="connsiteY6132" fmla="*/ 268145 h 5130710"/>
              <a:gd name="connsiteX6133" fmla="*/ 2353468 w 6842126"/>
              <a:gd name="connsiteY6133" fmla="*/ 268795 h 5130710"/>
              <a:gd name="connsiteX6134" fmla="*/ 2345827 w 6842126"/>
              <a:gd name="connsiteY6134" fmla="*/ 288583 h 5130710"/>
              <a:gd name="connsiteX6135" fmla="*/ 2348600 w 6842126"/>
              <a:gd name="connsiteY6135" fmla="*/ 285688 h 5130710"/>
              <a:gd name="connsiteX6136" fmla="*/ 2351557 w 6842126"/>
              <a:gd name="connsiteY6136" fmla="*/ 279817 h 5130710"/>
              <a:gd name="connsiteX6137" fmla="*/ 2343779 w 6842126"/>
              <a:gd name="connsiteY6137" fmla="*/ 313699 h 5130710"/>
              <a:gd name="connsiteX6138" fmla="*/ 2330083 w 6842126"/>
              <a:gd name="connsiteY6138" fmla="*/ 415120 h 5130710"/>
              <a:gd name="connsiteX6139" fmla="*/ 2322171 w 6842126"/>
              <a:gd name="connsiteY6139" fmla="*/ 415787 h 5130710"/>
              <a:gd name="connsiteX6140" fmla="*/ 2330083 w 6842126"/>
              <a:gd name="connsiteY6140" fmla="*/ 415120 h 5130710"/>
              <a:gd name="connsiteX6141" fmla="*/ 2384310 w 6842126"/>
              <a:gd name="connsiteY6141" fmla="*/ 256485 h 5130710"/>
              <a:gd name="connsiteX6142" fmla="*/ 2389662 w 6842126"/>
              <a:gd name="connsiteY6142" fmla="*/ 248991 h 5130710"/>
              <a:gd name="connsiteX6143" fmla="*/ 2389696 w 6842126"/>
              <a:gd name="connsiteY6143" fmla="*/ 252181 h 5130710"/>
              <a:gd name="connsiteX6144" fmla="*/ 2395161 w 6842126"/>
              <a:gd name="connsiteY6144" fmla="*/ 247975 h 5130710"/>
              <a:gd name="connsiteX6145" fmla="*/ 2399202 w 6842126"/>
              <a:gd name="connsiteY6145" fmla="*/ 240808 h 5130710"/>
              <a:gd name="connsiteX6146" fmla="*/ 2400318 w 6842126"/>
              <a:gd name="connsiteY6146" fmla="*/ 242958 h 5130710"/>
              <a:gd name="connsiteX6147" fmla="*/ 2392811 w 6842126"/>
              <a:gd name="connsiteY6147" fmla="*/ 286583 h 5130710"/>
              <a:gd name="connsiteX6148" fmla="*/ 2395034 w 6842126"/>
              <a:gd name="connsiteY6148" fmla="*/ 280090 h 5130710"/>
              <a:gd name="connsiteX6149" fmla="*/ 2394701 w 6842126"/>
              <a:gd name="connsiteY6149" fmla="*/ 282382 h 5130710"/>
              <a:gd name="connsiteX6150" fmla="*/ 2398896 w 6842126"/>
              <a:gd name="connsiteY6150" fmla="*/ 273426 h 5130710"/>
              <a:gd name="connsiteX6151" fmla="*/ 2401825 w 6842126"/>
              <a:gd name="connsiteY6151" fmla="*/ 266484 h 5130710"/>
              <a:gd name="connsiteX6152" fmla="*/ 2404486 w 6842126"/>
              <a:gd name="connsiteY6152" fmla="*/ 252470 h 5130710"/>
              <a:gd name="connsiteX6153" fmla="*/ 2410548 w 6842126"/>
              <a:gd name="connsiteY6153" fmla="*/ 234756 h 5130710"/>
              <a:gd name="connsiteX6154" fmla="*/ 2410926 w 6842126"/>
              <a:gd name="connsiteY6154" fmla="*/ 240745 h 5130710"/>
              <a:gd name="connsiteX6155" fmla="*/ 2410651 w 6842126"/>
              <a:gd name="connsiteY6155" fmla="*/ 246460 h 5130710"/>
              <a:gd name="connsiteX6156" fmla="*/ 2412983 w 6842126"/>
              <a:gd name="connsiteY6156" fmla="*/ 241405 h 5130710"/>
              <a:gd name="connsiteX6157" fmla="*/ 2419070 w 6842126"/>
              <a:gd name="connsiteY6157" fmla="*/ 228796 h 5130710"/>
              <a:gd name="connsiteX6158" fmla="*/ 2418462 w 6842126"/>
              <a:gd name="connsiteY6158" fmla="*/ 232872 h 5130710"/>
              <a:gd name="connsiteX6159" fmla="*/ 2415331 w 6842126"/>
              <a:gd name="connsiteY6159" fmla="*/ 262473 h 5130710"/>
              <a:gd name="connsiteX6160" fmla="*/ 2411589 w 6842126"/>
              <a:gd name="connsiteY6160" fmla="*/ 277618 h 5130710"/>
              <a:gd name="connsiteX6161" fmla="*/ 2413762 w 6842126"/>
              <a:gd name="connsiteY6161" fmla="*/ 276976 h 5130710"/>
              <a:gd name="connsiteX6162" fmla="*/ 2413807 w 6842126"/>
              <a:gd name="connsiteY6162" fmla="*/ 276897 h 5130710"/>
              <a:gd name="connsiteX6163" fmla="*/ 2413671 w 6842126"/>
              <a:gd name="connsiteY6163" fmla="*/ 278176 h 5130710"/>
              <a:gd name="connsiteX6164" fmla="*/ 2406898 w 6842126"/>
              <a:gd name="connsiteY6164" fmla="*/ 326053 h 5130710"/>
              <a:gd name="connsiteX6165" fmla="*/ 2405958 w 6842126"/>
              <a:gd name="connsiteY6165" fmla="*/ 335882 h 5130710"/>
              <a:gd name="connsiteX6166" fmla="*/ 2405833 w 6842126"/>
              <a:gd name="connsiteY6166" fmla="*/ 339114 h 5130710"/>
              <a:gd name="connsiteX6167" fmla="*/ 2407307 w 6842126"/>
              <a:gd name="connsiteY6167" fmla="*/ 332277 h 5130710"/>
              <a:gd name="connsiteX6168" fmla="*/ 2418352 w 6842126"/>
              <a:gd name="connsiteY6168" fmla="*/ 257032 h 5130710"/>
              <a:gd name="connsiteX6169" fmla="*/ 2416971 w 6842126"/>
              <a:gd name="connsiteY6169" fmla="*/ 273827 h 5130710"/>
              <a:gd name="connsiteX6170" fmla="*/ 2417443 w 6842126"/>
              <a:gd name="connsiteY6170" fmla="*/ 270484 h 5130710"/>
              <a:gd name="connsiteX6171" fmla="*/ 2419117 w 6842126"/>
              <a:gd name="connsiteY6171" fmla="*/ 267535 h 5130710"/>
              <a:gd name="connsiteX6172" fmla="*/ 2420045 w 6842126"/>
              <a:gd name="connsiteY6172" fmla="*/ 266598 h 5130710"/>
              <a:gd name="connsiteX6173" fmla="*/ 2421430 w 6842126"/>
              <a:gd name="connsiteY6173" fmla="*/ 253599 h 5130710"/>
              <a:gd name="connsiteX6174" fmla="*/ 2422770 w 6842126"/>
              <a:gd name="connsiteY6174" fmla="*/ 241429 h 5130710"/>
              <a:gd name="connsiteX6175" fmla="*/ 2428841 w 6842126"/>
              <a:gd name="connsiteY6175" fmla="*/ 234333 h 5130710"/>
              <a:gd name="connsiteX6176" fmla="*/ 2430364 w 6842126"/>
              <a:gd name="connsiteY6176" fmla="*/ 235261 h 5130710"/>
              <a:gd name="connsiteX6177" fmla="*/ 2429025 w 6842126"/>
              <a:gd name="connsiteY6177" fmla="*/ 258299 h 5130710"/>
              <a:gd name="connsiteX6178" fmla="*/ 2430343 w 6842126"/>
              <a:gd name="connsiteY6178" fmla="*/ 256163 h 5130710"/>
              <a:gd name="connsiteX6179" fmla="*/ 2430587 w 6842126"/>
              <a:gd name="connsiteY6179" fmla="*/ 260395 h 5130710"/>
              <a:gd name="connsiteX6180" fmla="*/ 2429306 w 6842126"/>
              <a:gd name="connsiteY6180" fmla="*/ 263851 h 5130710"/>
              <a:gd name="connsiteX6181" fmla="*/ 2428824 w 6842126"/>
              <a:gd name="connsiteY6181" fmla="*/ 261605 h 5130710"/>
              <a:gd name="connsiteX6182" fmla="*/ 2428474 w 6842126"/>
              <a:gd name="connsiteY6182" fmla="*/ 267364 h 5130710"/>
              <a:gd name="connsiteX6183" fmla="*/ 2429306 w 6842126"/>
              <a:gd name="connsiteY6183" fmla="*/ 263851 h 5130710"/>
              <a:gd name="connsiteX6184" fmla="*/ 2429067 w 6842126"/>
              <a:gd name="connsiteY6184" fmla="*/ 271883 h 5130710"/>
              <a:gd name="connsiteX6185" fmla="*/ 2428722 w 6842126"/>
              <a:gd name="connsiteY6185" fmla="*/ 276413 h 5130710"/>
              <a:gd name="connsiteX6186" fmla="*/ 2429573 w 6842126"/>
              <a:gd name="connsiteY6186" fmla="*/ 274670 h 5130710"/>
              <a:gd name="connsiteX6187" fmla="*/ 2432335 w 6842126"/>
              <a:gd name="connsiteY6187" fmla="*/ 269555 h 5130710"/>
              <a:gd name="connsiteX6188" fmla="*/ 2434034 w 6842126"/>
              <a:gd name="connsiteY6188" fmla="*/ 255085 h 5130710"/>
              <a:gd name="connsiteX6189" fmla="*/ 2444168 w 6842126"/>
              <a:gd name="connsiteY6189" fmla="*/ 181291 h 5130710"/>
              <a:gd name="connsiteX6190" fmla="*/ 2444139 w 6842126"/>
              <a:gd name="connsiteY6190" fmla="*/ 180416 h 5130710"/>
              <a:gd name="connsiteX6191" fmla="*/ 2444138 w 6842126"/>
              <a:gd name="connsiteY6191" fmla="*/ 180184 h 5130710"/>
              <a:gd name="connsiteX6192" fmla="*/ 2442954 w 6842126"/>
              <a:gd name="connsiteY6192" fmla="*/ 183765 h 5130710"/>
              <a:gd name="connsiteX6193" fmla="*/ 2430087 w 6842126"/>
              <a:gd name="connsiteY6193" fmla="*/ 212453 h 5130710"/>
              <a:gd name="connsiteX6194" fmla="*/ 2422052 w 6842126"/>
              <a:gd name="connsiteY6194" fmla="*/ 237757 h 5130710"/>
              <a:gd name="connsiteX6195" fmla="*/ 2425078 w 6842126"/>
              <a:gd name="connsiteY6195" fmla="*/ 216162 h 5130710"/>
              <a:gd name="connsiteX6196" fmla="*/ 2426309 w 6842126"/>
              <a:gd name="connsiteY6196" fmla="*/ 213562 h 5130710"/>
              <a:gd name="connsiteX6197" fmla="*/ 2434092 w 6842126"/>
              <a:gd name="connsiteY6197" fmla="*/ 195400 h 5130710"/>
              <a:gd name="connsiteX6198" fmla="*/ 2442653 w 6842126"/>
              <a:gd name="connsiteY6198" fmla="*/ 176223 h 5130710"/>
              <a:gd name="connsiteX6199" fmla="*/ 2444339 w 6842126"/>
              <a:gd name="connsiteY6199" fmla="*/ 173227 h 5130710"/>
              <a:gd name="connsiteX6200" fmla="*/ 2444431 w 6842126"/>
              <a:gd name="connsiteY6200" fmla="*/ 171228 h 5130710"/>
              <a:gd name="connsiteX6201" fmla="*/ 2449005 w 6842126"/>
              <a:gd name="connsiteY6201" fmla="*/ 161966 h 5130710"/>
              <a:gd name="connsiteX6202" fmla="*/ 2445218 w 6842126"/>
              <a:gd name="connsiteY6202" fmla="*/ 195699 h 5130710"/>
              <a:gd name="connsiteX6203" fmla="*/ 2440345 w 6842126"/>
              <a:gd name="connsiteY6203" fmla="*/ 240048 h 5130710"/>
              <a:gd name="connsiteX6204" fmla="*/ 2437977 w 6842126"/>
              <a:gd name="connsiteY6204" fmla="*/ 264531 h 5130710"/>
              <a:gd name="connsiteX6205" fmla="*/ 2439095 w 6842126"/>
              <a:gd name="connsiteY6205" fmla="*/ 265401 h 5130710"/>
              <a:gd name="connsiteX6206" fmla="*/ 2441647 w 6842126"/>
              <a:gd name="connsiteY6206" fmla="*/ 269104 h 5130710"/>
              <a:gd name="connsiteX6207" fmla="*/ 2441889 w 6842126"/>
              <a:gd name="connsiteY6207" fmla="*/ 269492 h 5130710"/>
              <a:gd name="connsiteX6208" fmla="*/ 2442559 w 6842126"/>
              <a:gd name="connsiteY6208" fmla="*/ 263705 h 5130710"/>
              <a:gd name="connsiteX6209" fmla="*/ 2444098 w 6842126"/>
              <a:gd name="connsiteY6209" fmla="*/ 249040 h 5130710"/>
              <a:gd name="connsiteX6210" fmla="*/ 2456027 w 6842126"/>
              <a:gd name="connsiteY6210" fmla="*/ 139584 h 5130710"/>
              <a:gd name="connsiteX6211" fmla="*/ 2461007 w 6842126"/>
              <a:gd name="connsiteY6211" fmla="*/ 121643 h 5130710"/>
              <a:gd name="connsiteX6212" fmla="*/ 2460621 w 6842126"/>
              <a:gd name="connsiteY6212" fmla="*/ 127434 h 5130710"/>
              <a:gd name="connsiteX6213" fmla="*/ 2457777 w 6842126"/>
              <a:gd name="connsiteY6213" fmla="*/ 135326 h 5130710"/>
              <a:gd name="connsiteX6214" fmla="*/ 2456254 w 6842126"/>
              <a:gd name="connsiteY6214" fmla="*/ 142127 h 5130710"/>
              <a:gd name="connsiteX6215" fmla="*/ 2459078 w 6842126"/>
              <a:gd name="connsiteY6215" fmla="*/ 140946 h 5130710"/>
              <a:gd name="connsiteX6216" fmla="*/ 2458800 w 6842126"/>
              <a:gd name="connsiteY6216" fmla="*/ 143003 h 5130710"/>
              <a:gd name="connsiteX6217" fmla="*/ 2459904 w 6842126"/>
              <a:gd name="connsiteY6217" fmla="*/ 163098 h 5130710"/>
              <a:gd name="connsiteX6218" fmla="*/ 2463216 w 6842126"/>
              <a:gd name="connsiteY6218" fmla="*/ 134266 h 5130710"/>
              <a:gd name="connsiteX6219" fmla="*/ 2463473 w 6842126"/>
              <a:gd name="connsiteY6219" fmla="*/ 132464 h 5130710"/>
              <a:gd name="connsiteX6220" fmla="*/ 2463591 w 6842126"/>
              <a:gd name="connsiteY6220" fmla="*/ 132231 h 5130710"/>
              <a:gd name="connsiteX6221" fmla="*/ 2465707 w 6842126"/>
              <a:gd name="connsiteY6221" fmla="*/ 126706 h 5130710"/>
              <a:gd name="connsiteX6222" fmla="*/ 2462663 w 6842126"/>
              <a:gd name="connsiteY6222" fmla="*/ 167855 h 5130710"/>
              <a:gd name="connsiteX6223" fmla="*/ 2456453 w 6842126"/>
              <a:gd name="connsiteY6223" fmla="*/ 231898 h 5130710"/>
              <a:gd name="connsiteX6224" fmla="*/ 2455159 w 6842126"/>
              <a:gd name="connsiteY6224" fmla="*/ 239668 h 5130710"/>
              <a:gd name="connsiteX6225" fmla="*/ 2458014 w 6842126"/>
              <a:gd name="connsiteY6225" fmla="*/ 231415 h 5130710"/>
              <a:gd name="connsiteX6226" fmla="*/ 2473606 w 6842126"/>
              <a:gd name="connsiteY6226" fmla="*/ 116304 h 5130710"/>
              <a:gd name="connsiteX6227" fmla="*/ 2460975 w 6842126"/>
              <a:gd name="connsiteY6227" fmla="*/ 240951 h 5130710"/>
              <a:gd name="connsiteX6228" fmla="*/ 2460352 w 6842126"/>
              <a:gd name="connsiteY6228" fmla="*/ 251007 h 5130710"/>
              <a:gd name="connsiteX6229" fmla="*/ 2460529 w 6842126"/>
              <a:gd name="connsiteY6229" fmla="*/ 252389 h 5130710"/>
              <a:gd name="connsiteX6230" fmla="*/ 2460724 w 6842126"/>
              <a:gd name="connsiteY6230" fmla="*/ 251874 h 5130710"/>
              <a:gd name="connsiteX6231" fmla="*/ 2461659 w 6842126"/>
              <a:gd name="connsiteY6231" fmla="*/ 249530 h 5130710"/>
              <a:gd name="connsiteX6232" fmla="*/ 2460910 w 6842126"/>
              <a:gd name="connsiteY6232" fmla="*/ 255399 h 5130710"/>
              <a:gd name="connsiteX6233" fmla="*/ 2461011 w 6842126"/>
              <a:gd name="connsiteY6233" fmla="*/ 256179 h 5130710"/>
              <a:gd name="connsiteX6234" fmla="*/ 2462833 w 6842126"/>
              <a:gd name="connsiteY6234" fmla="*/ 257961 h 5130710"/>
              <a:gd name="connsiteX6235" fmla="*/ 2465914 w 6842126"/>
              <a:gd name="connsiteY6235" fmla="*/ 239418 h 5130710"/>
              <a:gd name="connsiteX6236" fmla="*/ 2473210 w 6842126"/>
              <a:gd name="connsiteY6236" fmla="*/ 183920 h 5130710"/>
              <a:gd name="connsiteX6237" fmla="*/ 2469019 w 6842126"/>
              <a:gd name="connsiteY6237" fmla="*/ 231505 h 5130710"/>
              <a:gd name="connsiteX6238" fmla="*/ 2464965 w 6842126"/>
              <a:gd name="connsiteY6238" fmla="*/ 268440 h 5130710"/>
              <a:gd name="connsiteX6239" fmla="*/ 2465659 w 6842126"/>
              <a:gd name="connsiteY6239" fmla="*/ 265515 h 5130710"/>
              <a:gd name="connsiteX6240" fmla="*/ 2465281 w 6842126"/>
              <a:gd name="connsiteY6240" fmla="*/ 275311 h 5130710"/>
              <a:gd name="connsiteX6241" fmla="*/ 2443974 w 6842126"/>
              <a:gd name="connsiteY6241" fmla="*/ 374712 h 5130710"/>
              <a:gd name="connsiteX6242" fmla="*/ 2413435 w 6842126"/>
              <a:gd name="connsiteY6242" fmla="*/ 531355 h 5130710"/>
              <a:gd name="connsiteX6243" fmla="*/ 2425184 w 6842126"/>
              <a:gd name="connsiteY6243" fmla="*/ 517441 h 5130710"/>
              <a:gd name="connsiteX6244" fmla="*/ 2460160 w 6842126"/>
              <a:gd name="connsiteY6244" fmla="*/ 354463 h 5130710"/>
              <a:gd name="connsiteX6245" fmla="*/ 2470216 w 6842126"/>
              <a:gd name="connsiteY6245" fmla="*/ 315842 h 5130710"/>
              <a:gd name="connsiteX6246" fmla="*/ 2474360 w 6842126"/>
              <a:gd name="connsiteY6246" fmla="*/ 295154 h 5130710"/>
              <a:gd name="connsiteX6247" fmla="*/ 2473384 w 6842126"/>
              <a:gd name="connsiteY6247" fmla="*/ 308254 h 5130710"/>
              <a:gd name="connsiteX6248" fmla="*/ 2473257 w 6842126"/>
              <a:gd name="connsiteY6248" fmla="*/ 309497 h 5130710"/>
              <a:gd name="connsiteX6249" fmla="*/ 2475876 w 6842126"/>
              <a:gd name="connsiteY6249" fmla="*/ 301830 h 5130710"/>
              <a:gd name="connsiteX6250" fmla="*/ 2481636 w 6842126"/>
              <a:gd name="connsiteY6250" fmla="*/ 288824 h 5130710"/>
              <a:gd name="connsiteX6251" fmla="*/ 2483260 w 6842126"/>
              <a:gd name="connsiteY6251" fmla="*/ 308670 h 5130710"/>
              <a:gd name="connsiteX6252" fmla="*/ 2503245 w 6842126"/>
              <a:gd name="connsiteY6252" fmla="*/ 273622 h 5130710"/>
              <a:gd name="connsiteX6253" fmla="*/ 2497163 w 6842126"/>
              <a:gd name="connsiteY6253" fmla="*/ 291015 h 5130710"/>
              <a:gd name="connsiteX6254" fmla="*/ 2496771 w 6842126"/>
              <a:gd name="connsiteY6254" fmla="*/ 300571 h 5130710"/>
              <a:gd name="connsiteX6255" fmla="*/ 2496045 w 6842126"/>
              <a:gd name="connsiteY6255" fmla="*/ 314182 h 5130710"/>
              <a:gd name="connsiteX6256" fmla="*/ 2500268 w 6842126"/>
              <a:gd name="connsiteY6256" fmla="*/ 294081 h 5130710"/>
              <a:gd name="connsiteX6257" fmla="*/ 2500635 w 6842126"/>
              <a:gd name="connsiteY6257" fmla="*/ 295177 h 5130710"/>
              <a:gd name="connsiteX6258" fmla="*/ 2502082 w 6842126"/>
              <a:gd name="connsiteY6258" fmla="*/ 312059 h 5130710"/>
              <a:gd name="connsiteX6259" fmla="*/ 2500749 w 6842126"/>
              <a:gd name="connsiteY6259" fmla="*/ 318876 h 5130710"/>
              <a:gd name="connsiteX6260" fmla="*/ 2503312 w 6842126"/>
              <a:gd name="connsiteY6260" fmla="*/ 319381 h 5130710"/>
              <a:gd name="connsiteX6261" fmla="*/ 2504822 w 6842126"/>
              <a:gd name="connsiteY6261" fmla="*/ 320464 h 5130710"/>
              <a:gd name="connsiteX6262" fmla="*/ 2514680 w 6842126"/>
              <a:gd name="connsiteY6262" fmla="*/ 289454 h 5130710"/>
              <a:gd name="connsiteX6263" fmla="*/ 2522625 w 6842126"/>
              <a:gd name="connsiteY6263" fmla="*/ 283968 h 5130710"/>
              <a:gd name="connsiteX6264" fmla="*/ 2536872 w 6842126"/>
              <a:gd name="connsiteY6264" fmla="*/ 254230 h 5130710"/>
              <a:gd name="connsiteX6265" fmla="*/ 2562909 w 6842126"/>
              <a:gd name="connsiteY6265" fmla="*/ 190357 h 5130710"/>
              <a:gd name="connsiteX6266" fmla="*/ 2542477 w 6842126"/>
              <a:gd name="connsiteY6266" fmla="*/ 258915 h 5130710"/>
              <a:gd name="connsiteX6267" fmla="*/ 2530368 w 6842126"/>
              <a:gd name="connsiteY6267" fmla="*/ 293344 h 5130710"/>
              <a:gd name="connsiteX6268" fmla="*/ 2526616 w 6842126"/>
              <a:gd name="connsiteY6268" fmla="*/ 304648 h 5130710"/>
              <a:gd name="connsiteX6269" fmla="*/ 2525259 w 6842126"/>
              <a:gd name="connsiteY6269" fmla="*/ 308561 h 5130710"/>
              <a:gd name="connsiteX6270" fmla="*/ 2531443 w 6842126"/>
              <a:gd name="connsiteY6270" fmla="*/ 308245 h 5130710"/>
              <a:gd name="connsiteX6271" fmla="*/ 2533215 w 6842126"/>
              <a:gd name="connsiteY6271" fmla="*/ 304118 h 5130710"/>
              <a:gd name="connsiteX6272" fmla="*/ 2540184 w 6842126"/>
              <a:gd name="connsiteY6272" fmla="*/ 289060 h 5130710"/>
              <a:gd name="connsiteX6273" fmla="*/ 2543906 w 6842126"/>
              <a:gd name="connsiteY6273" fmla="*/ 287347 h 5130710"/>
              <a:gd name="connsiteX6274" fmla="*/ 2544083 w 6842126"/>
              <a:gd name="connsiteY6274" fmla="*/ 287319 h 5130710"/>
              <a:gd name="connsiteX6275" fmla="*/ 2545191 w 6842126"/>
              <a:gd name="connsiteY6275" fmla="*/ 275940 h 5130710"/>
              <a:gd name="connsiteX6276" fmla="*/ 2547239 w 6842126"/>
              <a:gd name="connsiteY6276" fmla="*/ 268589 h 5130710"/>
              <a:gd name="connsiteX6277" fmla="*/ 2553100 w 6842126"/>
              <a:gd name="connsiteY6277" fmla="*/ 267497 h 5130710"/>
              <a:gd name="connsiteX6278" fmla="*/ 2554156 w 6842126"/>
              <a:gd name="connsiteY6278" fmla="*/ 267291 h 5130710"/>
              <a:gd name="connsiteX6279" fmla="*/ 2556319 w 6842126"/>
              <a:gd name="connsiteY6279" fmla="*/ 259441 h 5130710"/>
              <a:gd name="connsiteX6280" fmla="*/ 2561516 w 6842126"/>
              <a:gd name="connsiteY6280" fmla="*/ 244556 h 5130710"/>
              <a:gd name="connsiteX6281" fmla="*/ 2566075 w 6842126"/>
              <a:gd name="connsiteY6281" fmla="*/ 237069 h 5130710"/>
              <a:gd name="connsiteX6282" fmla="*/ 2559127 w 6842126"/>
              <a:gd name="connsiteY6282" fmla="*/ 278533 h 5130710"/>
              <a:gd name="connsiteX6283" fmla="*/ 2512900 w 6842126"/>
              <a:gd name="connsiteY6283" fmla="*/ 461346 h 5130710"/>
              <a:gd name="connsiteX6284" fmla="*/ 2547841 w 6842126"/>
              <a:gd name="connsiteY6284" fmla="*/ 439515 h 5130710"/>
              <a:gd name="connsiteX6285" fmla="*/ 2568441 w 6842126"/>
              <a:gd name="connsiteY6285" fmla="*/ 389075 h 5130710"/>
              <a:gd name="connsiteX6286" fmla="*/ 2598225 w 6842126"/>
              <a:gd name="connsiteY6286" fmla="*/ 306053 h 5130710"/>
              <a:gd name="connsiteX6287" fmla="*/ 2618645 w 6842126"/>
              <a:gd name="connsiteY6287" fmla="*/ 237238 h 5130710"/>
              <a:gd name="connsiteX6288" fmla="*/ 2619813 w 6842126"/>
              <a:gd name="connsiteY6288" fmla="*/ 233193 h 5130710"/>
              <a:gd name="connsiteX6289" fmla="*/ 2620918 w 6842126"/>
              <a:gd name="connsiteY6289" fmla="*/ 230857 h 5130710"/>
              <a:gd name="connsiteX6290" fmla="*/ 2626949 w 6842126"/>
              <a:gd name="connsiteY6290" fmla="*/ 227141 h 5130710"/>
              <a:gd name="connsiteX6291" fmla="*/ 2642860 w 6842126"/>
              <a:gd name="connsiteY6291" fmla="*/ 190793 h 5130710"/>
              <a:gd name="connsiteX6292" fmla="*/ 2650783 w 6842126"/>
              <a:gd name="connsiteY6292" fmla="*/ 186658 h 5130710"/>
              <a:gd name="connsiteX6293" fmla="*/ 2651914 w 6842126"/>
              <a:gd name="connsiteY6293" fmla="*/ 184510 h 5130710"/>
              <a:gd name="connsiteX6294" fmla="*/ 2652428 w 6842126"/>
              <a:gd name="connsiteY6294" fmla="*/ 182407 h 5130710"/>
              <a:gd name="connsiteX6295" fmla="*/ 2654088 w 6842126"/>
              <a:gd name="connsiteY6295" fmla="*/ 179525 h 5130710"/>
              <a:gd name="connsiteX6296" fmla="*/ 2654737 w 6842126"/>
              <a:gd name="connsiteY6296" fmla="*/ 179395 h 5130710"/>
              <a:gd name="connsiteX6297" fmla="*/ 2654992 w 6842126"/>
              <a:gd name="connsiteY6297" fmla="*/ 177958 h 5130710"/>
              <a:gd name="connsiteX6298" fmla="*/ 2654088 w 6842126"/>
              <a:gd name="connsiteY6298" fmla="*/ 179525 h 5130710"/>
              <a:gd name="connsiteX6299" fmla="*/ 2653080 w 6842126"/>
              <a:gd name="connsiteY6299" fmla="*/ 179729 h 5130710"/>
              <a:gd name="connsiteX6300" fmla="*/ 2660750 w 6842126"/>
              <a:gd name="connsiteY6300" fmla="*/ 171023 h 5130710"/>
              <a:gd name="connsiteX6301" fmla="*/ 2644819 w 6842126"/>
              <a:gd name="connsiteY6301" fmla="*/ 208994 h 5130710"/>
              <a:gd name="connsiteX6302" fmla="*/ 2646596 w 6842126"/>
              <a:gd name="connsiteY6302" fmla="*/ 217221 h 5130710"/>
              <a:gd name="connsiteX6303" fmla="*/ 2636359 w 6842126"/>
              <a:gd name="connsiteY6303" fmla="*/ 253121 h 5130710"/>
              <a:gd name="connsiteX6304" fmla="*/ 2616172 w 6842126"/>
              <a:gd name="connsiteY6304" fmla="*/ 303304 h 5130710"/>
              <a:gd name="connsiteX6305" fmla="*/ 2622018 w 6842126"/>
              <a:gd name="connsiteY6305" fmla="*/ 301594 h 5130710"/>
              <a:gd name="connsiteX6306" fmla="*/ 2625840 w 6842126"/>
              <a:gd name="connsiteY6306" fmla="*/ 298772 h 5130710"/>
              <a:gd name="connsiteX6307" fmla="*/ 2629302 w 6842126"/>
              <a:gd name="connsiteY6307" fmla="*/ 288890 h 5130710"/>
              <a:gd name="connsiteX6308" fmla="*/ 2640507 w 6842126"/>
              <a:gd name="connsiteY6308" fmla="*/ 255408 h 5130710"/>
              <a:gd name="connsiteX6309" fmla="*/ 2644496 w 6842126"/>
              <a:gd name="connsiteY6309" fmla="*/ 262434 h 5130710"/>
              <a:gd name="connsiteX6310" fmla="*/ 2644725 w 6842126"/>
              <a:gd name="connsiteY6310" fmla="*/ 268493 h 5130710"/>
              <a:gd name="connsiteX6311" fmla="*/ 2647907 w 6842126"/>
              <a:gd name="connsiteY6311" fmla="*/ 260578 h 5130710"/>
              <a:gd name="connsiteX6312" fmla="*/ 2661858 w 6842126"/>
              <a:gd name="connsiteY6312" fmla="*/ 229512 h 5130710"/>
              <a:gd name="connsiteX6313" fmla="*/ 2693940 w 6842126"/>
              <a:gd name="connsiteY6313" fmla="*/ 158946 h 5130710"/>
              <a:gd name="connsiteX6314" fmla="*/ 2697322 w 6842126"/>
              <a:gd name="connsiteY6314" fmla="*/ 162369 h 5130710"/>
              <a:gd name="connsiteX6315" fmla="*/ 2694132 w 6842126"/>
              <a:gd name="connsiteY6315" fmla="*/ 170008 h 5130710"/>
              <a:gd name="connsiteX6316" fmla="*/ 2675924 w 6842126"/>
              <a:gd name="connsiteY6316" fmla="*/ 213286 h 5130710"/>
              <a:gd name="connsiteX6317" fmla="*/ 2683692 w 6842126"/>
              <a:gd name="connsiteY6317" fmla="*/ 221041 h 5130710"/>
              <a:gd name="connsiteX6318" fmla="*/ 2677437 w 6842126"/>
              <a:gd name="connsiteY6318" fmla="*/ 241510 h 5130710"/>
              <a:gd name="connsiteX6319" fmla="*/ 2673384 w 6842126"/>
              <a:gd name="connsiteY6319" fmla="*/ 262075 h 5130710"/>
              <a:gd name="connsiteX6320" fmla="*/ 2655381 w 6842126"/>
              <a:gd name="connsiteY6320" fmla="*/ 310145 h 5130710"/>
              <a:gd name="connsiteX6321" fmla="*/ 2654911 w 6842126"/>
              <a:gd name="connsiteY6321" fmla="*/ 314441 h 5130710"/>
              <a:gd name="connsiteX6322" fmla="*/ 2658272 w 6842126"/>
              <a:gd name="connsiteY6322" fmla="*/ 303556 h 5130710"/>
              <a:gd name="connsiteX6323" fmla="*/ 2669068 w 6842126"/>
              <a:gd name="connsiteY6323" fmla="*/ 278881 h 5130710"/>
              <a:gd name="connsiteX6324" fmla="*/ 2677012 w 6842126"/>
              <a:gd name="connsiteY6324" fmla="*/ 273397 h 5130710"/>
              <a:gd name="connsiteX6325" fmla="*/ 2683241 w 6842126"/>
              <a:gd name="connsiteY6325" fmla="*/ 258831 h 5130710"/>
              <a:gd name="connsiteX6326" fmla="*/ 2681366 w 6842126"/>
              <a:gd name="connsiteY6326" fmla="*/ 283900 h 5130710"/>
              <a:gd name="connsiteX6327" fmla="*/ 2676766 w 6842126"/>
              <a:gd name="connsiteY6327" fmla="*/ 291770 h 5130710"/>
              <a:gd name="connsiteX6328" fmla="*/ 2676611 w 6842126"/>
              <a:gd name="connsiteY6328" fmla="*/ 303391 h 5130710"/>
              <a:gd name="connsiteX6329" fmla="*/ 2666458 w 6842126"/>
              <a:gd name="connsiteY6329" fmla="*/ 332805 h 5130710"/>
              <a:gd name="connsiteX6330" fmla="*/ 2662411 w 6842126"/>
              <a:gd name="connsiteY6330" fmla="*/ 353100 h 5130710"/>
              <a:gd name="connsiteX6331" fmla="*/ 2670203 w 6842126"/>
              <a:gd name="connsiteY6331" fmla="*/ 334116 h 5130710"/>
              <a:gd name="connsiteX6332" fmla="*/ 2675180 w 6842126"/>
              <a:gd name="connsiteY6332" fmla="*/ 321994 h 5130710"/>
              <a:gd name="connsiteX6333" fmla="*/ 2679375 w 6842126"/>
              <a:gd name="connsiteY6333" fmla="*/ 310544 h 5130710"/>
              <a:gd name="connsiteX6334" fmla="*/ 2679255 w 6842126"/>
              <a:gd name="connsiteY6334" fmla="*/ 312148 h 5130710"/>
              <a:gd name="connsiteX6335" fmla="*/ 2624770 w 6842126"/>
              <a:gd name="connsiteY6335" fmla="*/ 550324 h 5130710"/>
              <a:gd name="connsiteX6336" fmla="*/ 2606247 w 6842126"/>
              <a:gd name="connsiteY6336" fmla="*/ 625440 h 5130710"/>
              <a:gd name="connsiteX6337" fmla="*/ 2623015 w 6842126"/>
              <a:gd name="connsiteY6337" fmla="*/ 588494 h 5130710"/>
              <a:gd name="connsiteX6338" fmla="*/ 2626925 w 6842126"/>
              <a:gd name="connsiteY6338" fmla="*/ 574577 h 5130710"/>
              <a:gd name="connsiteX6339" fmla="*/ 2626849 w 6842126"/>
              <a:gd name="connsiteY6339" fmla="*/ 575001 h 5130710"/>
              <a:gd name="connsiteX6340" fmla="*/ 2627585 w 6842126"/>
              <a:gd name="connsiteY6340" fmla="*/ 572231 h 5130710"/>
              <a:gd name="connsiteX6341" fmla="*/ 2628798 w 6842126"/>
              <a:gd name="connsiteY6341" fmla="*/ 567910 h 5130710"/>
              <a:gd name="connsiteX6342" fmla="*/ 2629071 w 6842126"/>
              <a:gd name="connsiteY6342" fmla="*/ 566632 h 5130710"/>
              <a:gd name="connsiteX6343" fmla="*/ 2627585 w 6842126"/>
              <a:gd name="connsiteY6343" fmla="*/ 572231 h 5130710"/>
              <a:gd name="connsiteX6344" fmla="*/ 2626925 w 6842126"/>
              <a:gd name="connsiteY6344" fmla="*/ 574577 h 5130710"/>
              <a:gd name="connsiteX6345" fmla="*/ 2636466 w 6842126"/>
              <a:gd name="connsiteY6345" fmla="*/ 521757 h 5130710"/>
              <a:gd name="connsiteX6346" fmla="*/ 2671495 w 6842126"/>
              <a:gd name="connsiteY6346" fmla="*/ 373435 h 5130710"/>
              <a:gd name="connsiteX6347" fmla="*/ 2682897 w 6842126"/>
              <a:gd name="connsiteY6347" fmla="*/ 361291 h 5130710"/>
              <a:gd name="connsiteX6348" fmla="*/ 2687639 w 6842126"/>
              <a:gd name="connsiteY6348" fmla="*/ 358192 h 5130710"/>
              <a:gd name="connsiteX6349" fmla="*/ 2683278 w 6842126"/>
              <a:gd name="connsiteY6349" fmla="*/ 390702 h 5130710"/>
              <a:gd name="connsiteX6350" fmla="*/ 2687976 w 6842126"/>
              <a:gd name="connsiteY6350" fmla="*/ 377362 h 5130710"/>
              <a:gd name="connsiteX6351" fmla="*/ 2691872 w 6842126"/>
              <a:gd name="connsiteY6351" fmla="*/ 355425 h 5130710"/>
              <a:gd name="connsiteX6352" fmla="*/ 2694675 w 6842126"/>
              <a:gd name="connsiteY6352" fmla="*/ 353591 h 5130710"/>
              <a:gd name="connsiteX6353" fmla="*/ 2701969 w 6842126"/>
              <a:gd name="connsiteY6353" fmla="*/ 323652 h 5130710"/>
              <a:gd name="connsiteX6354" fmla="*/ 2707962 w 6842126"/>
              <a:gd name="connsiteY6354" fmla="*/ 303591 h 5130710"/>
              <a:gd name="connsiteX6355" fmla="*/ 2700719 w 6842126"/>
              <a:gd name="connsiteY6355" fmla="*/ 358300 h 5130710"/>
              <a:gd name="connsiteX6356" fmla="*/ 2696955 w 6842126"/>
              <a:gd name="connsiteY6356" fmla="*/ 405128 h 5130710"/>
              <a:gd name="connsiteX6357" fmla="*/ 2700227 w 6842126"/>
              <a:gd name="connsiteY6357" fmla="*/ 401093 h 5130710"/>
              <a:gd name="connsiteX6358" fmla="*/ 2702238 w 6842126"/>
              <a:gd name="connsiteY6358" fmla="*/ 391758 h 5130710"/>
              <a:gd name="connsiteX6359" fmla="*/ 2713283 w 6842126"/>
              <a:gd name="connsiteY6359" fmla="*/ 316512 h 5130710"/>
              <a:gd name="connsiteX6360" fmla="*/ 2707160 w 6842126"/>
              <a:gd name="connsiteY6360" fmla="*/ 376012 h 5130710"/>
              <a:gd name="connsiteX6361" fmla="*/ 2704109 w 6842126"/>
              <a:gd name="connsiteY6361" fmla="*/ 396303 h 5130710"/>
              <a:gd name="connsiteX6362" fmla="*/ 2704624 w 6842126"/>
              <a:gd name="connsiteY6362" fmla="*/ 395667 h 5130710"/>
              <a:gd name="connsiteX6363" fmla="*/ 2712133 w 6842126"/>
              <a:gd name="connsiteY6363" fmla="*/ 366515 h 5130710"/>
              <a:gd name="connsiteX6364" fmla="*/ 2716005 w 6842126"/>
              <a:gd name="connsiteY6364" fmla="*/ 382606 h 5130710"/>
              <a:gd name="connsiteX6365" fmla="*/ 2700329 w 6842126"/>
              <a:gd name="connsiteY6365" fmla="*/ 420705 h 5130710"/>
              <a:gd name="connsiteX6366" fmla="*/ 2703905 w 6842126"/>
              <a:gd name="connsiteY6366" fmla="*/ 463146 h 5130710"/>
              <a:gd name="connsiteX6367" fmla="*/ 2682122 w 6842126"/>
              <a:gd name="connsiteY6367" fmla="*/ 570344 h 5130710"/>
              <a:gd name="connsiteX6368" fmla="*/ 2676430 w 6842126"/>
              <a:gd name="connsiteY6368" fmla="*/ 644377 h 5130710"/>
              <a:gd name="connsiteX6369" fmla="*/ 2730928 w 6842126"/>
              <a:gd name="connsiteY6369" fmla="*/ 418127 h 5130710"/>
              <a:gd name="connsiteX6370" fmla="*/ 2757862 w 6842126"/>
              <a:gd name="connsiteY6370" fmla="*/ 323417 h 5130710"/>
              <a:gd name="connsiteX6371" fmla="*/ 2761694 w 6842126"/>
              <a:gd name="connsiteY6371" fmla="*/ 311535 h 5130710"/>
              <a:gd name="connsiteX6372" fmla="*/ 2760073 w 6842126"/>
              <a:gd name="connsiteY6372" fmla="*/ 326293 h 5130710"/>
              <a:gd name="connsiteX6373" fmla="*/ 2760717 w 6842126"/>
              <a:gd name="connsiteY6373" fmla="*/ 330510 h 5130710"/>
              <a:gd name="connsiteX6374" fmla="*/ 2759745 w 6842126"/>
              <a:gd name="connsiteY6374" fmla="*/ 351609 h 5130710"/>
              <a:gd name="connsiteX6375" fmla="*/ 2764752 w 6842126"/>
              <a:gd name="connsiteY6375" fmla="*/ 332908 h 5130710"/>
              <a:gd name="connsiteX6376" fmla="*/ 2770929 w 6842126"/>
              <a:gd name="connsiteY6376" fmla="*/ 317775 h 5130710"/>
              <a:gd name="connsiteX6377" fmla="*/ 2774146 w 6842126"/>
              <a:gd name="connsiteY6377" fmla="*/ 314565 h 5130710"/>
              <a:gd name="connsiteX6378" fmla="*/ 2749181 w 6842126"/>
              <a:gd name="connsiteY6378" fmla="*/ 410624 h 5130710"/>
              <a:gd name="connsiteX6379" fmla="*/ 2747927 w 6842126"/>
              <a:gd name="connsiteY6379" fmla="*/ 478322 h 5130710"/>
              <a:gd name="connsiteX6380" fmla="*/ 2792888 w 6842126"/>
              <a:gd name="connsiteY6380" fmla="*/ 351278 h 5130710"/>
              <a:gd name="connsiteX6381" fmla="*/ 2799739 w 6842126"/>
              <a:gd name="connsiteY6381" fmla="*/ 327477 h 5130710"/>
              <a:gd name="connsiteX6382" fmla="*/ 2798922 w 6842126"/>
              <a:gd name="connsiteY6382" fmla="*/ 333537 h 5130710"/>
              <a:gd name="connsiteX6383" fmla="*/ 2807562 w 6842126"/>
              <a:gd name="connsiteY6383" fmla="*/ 361516 h 5130710"/>
              <a:gd name="connsiteX6384" fmla="*/ 2774835 w 6842126"/>
              <a:gd name="connsiteY6384" fmla="*/ 504657 h 5130710"/>
              <a:gd name="connsiteX6385" fmla="*/ 2749090 w 6842126"/>
              <a:gd name="connsiteY6385" fmla="*/ 606806 h 5130710"/>
              <a:gd name="connsiteX6386" fmla="*/ 2685967 w 6842126"/>
              <a:gd name="connsiteY6386" fmla="*/ 801834 h 5130710"/>
              <a:gd name="connsiteX6387" fmla="*/ 2672541 w 6842126"/>
              <a:gd name="connsiteY6387" fmla="*/ 838013 h 5130710"/>
              <a:gd name="connsiteX6388" fmla="*/ 2674510 w 6842126"/>
              <a:gd name="connsiteY6388" fmla="*/ 838961 h 5130710"/>
              <a:gd name="connsiteX6389" fmla="*/ 2711532 w 6842126"/>
              <a:gd name="connsiteY6389" fmla="*/ 732975 h 5130710"/>
              <a:gd name="connsiteX6390" fmla="*/ 2772044 w 6842126"/>
              <a:gd name="connsiteY6390" fmla="*/ 534152 h 5130710"/>
              <a:gd name="connsiteX6391" fmla="*/ 2770898 w 6842126"/>
              <a:gd name="connsiteY6391" fmla="*/ 532962 h 5130710"/>
              <a:gd name="connsiteX6392" fmla="*/ 2773175 w 6842126"/>
              <a:gd name="connsiteY6392" fmla="*/ 528988 h 5130710"/>
              <a:gd name="connsiteX6393" fmla="*/ 2773302 w 6842126"/>
              <a:gd name="connsiteY6393" fmla="*/ 530017 h 5130710"/>
              <a:gd name="connsiteX6394" fmla="*/ 2783745 w 6842126"/>
              <a:gd name="connsiteY6394" fmla="*/ 495706 h 5130710"/>
              <a:gd name="connsiteX6395" fmla="*/ 2832897 w 6842126"/>
              <a:gd name="connsiteY6395" fmla="*/ 332207 h 5130710"/>
              <a:gd name="connsiteX6396" fmla="*/ 2847793 w 6842126"/>
              <a:gd name="connsiteY6396" fmla="*/ 314871 h 5130710"/>
              <a:gd name="connsiteX6397" fmla="*/ 2869741 w 6842126"/>
              <a:gd name="connsiteY6397" fmla="*/ 304407 h 5130710"/>
              <a:gd name="connsiteX6398" fmla="*/ 2869028 w 6842126"/>
              <a:gd name="connsiteY6398" fmla="*/ 331145 h 5130710"/>
              <a:gd name="connsiteX6399" fmla="*/ 2872455 w 6842126"/>
              <a:gd name="connsiteY6399" fmla="*/ 347220 h 5130710"/>
              <a:gd name="connsiteX6400" fmla="*/ 2877250 w 6842126"/>
              <a:gd name="connsiteY6400" fmla="*/ 355479 h 5130710"/>
              <a:gd name="connsiteX6401" fmla="*/ 2879509 w 6842126"/>
              <a:gd name="connsiteY6401" fmla="*/ 340057 h 5130710"/>
              <a:gd name="connsiteX6402" fmla="*/ 2883700 w 6842126"/>
              <a:gd name="connsiteY6402" fmla="*/ 338915 h 5130710"/>
              <a:gd name="connsiteX6403" fmla="*/ 2885734 w 6842126"/>
              <a:gd name="connsiteY6403" fmla="*/ 342636 h 5130710"/>
              <a:gd name="connsiteX6404" fmla="*/ 2889369 w 6842126"/>
              <a:gd name="connsiteY6404" fmla="*/ 325219 h 5130710"/>
              <a:gd name="connsiteX6405" fmla="*/ 2887930 w 6842126"/>
              <a:gd name="connsiteY6405" fmla="*/ 338512 h 5130710"/>
              <a:gd name="connsiteX6406" fmla="*/ 2891336 w 6842126"/>
              <a:gd name="connsiteY6406" fmla="*/ 319664 h 5130710"/>
              <a:gd name="connsiteX6407" fmla="*/ 2889369 w 6842126"/>
              <a:gd name="connsiteY6407" fmla="*/ 325219 h 5130710"/>
              <a:gd name="connsiteX6408" fmla="*/ 2891192 w 6842126"/>
              <a:gd name="connsiteY6408" fmla="*/ 304619 h 5130710"/>
              <a:gd name="connsiteX6409" fmla="*/ 2893324 w 6842126"/>
              <a:gd name="connsiteY6409" fmla="*/ 300100 h 5130710"/>
              <a:gd name="connsiteX6410" fmla="*/ 2893957 w 6842126"/>
              <a:gd name="connsiteY6410" fmla="*/ 290527 h 5130710"/>
              <a:gd name="connsiteX6411" fmla="*/ 2896550 w 6842126"/>
              <a:gd name="connsiteY6411" fmla="*/ 268824 h 5130710"/>
              <a:gd name="connsiteX6412" fmla="*/ 2900253 w 6842126"/>
              <a:gd name="connsiteY6412" fmla="*/ 257351 h 5130710"/>
              <a:gd name="connsiteX6413" fmla="*/ 2902004 w 6842126"/>
              <a:gd name="connsiteY6413" fmla="*/ 258879 h 5130710"/>
              <a:gd name="connsiteX6414" fmla="*/ 2901178 w 6842126"/>
              <a:gd name="connsiteY6414" fmla="*/ 274909 h 5130710"/>
              <a:gd name="connsiteX6415" fmla="*/ 2904466 w 6842126"/>
              <a:gd name="connsiteY6415" fmla="*/ 259899 h 5130710"/>
              <a:gd name="connsiteX6416" fmla="*/ 2904477 w 6842126"/>
              <a:gd name="connsiteY6416" fmla="*/ 259905 h 5130710"/>
              <a:gd name="connsiteX6417" fmla="*/ 2904492 w 6842126"/>
              <a:gd name="connsiteY6417" fmla="*/ 259780 h 5130710"/>
              <a:gd name="connsiteX6418" fmla="*/ 2911004 w 6842126"/>
              <a:gd name="connsiteY6418" fmla="*/ 230059 h 5130710"/>
              <a:gd name="connsiteX6419" fmla="*/ 2905981 w 6842126"/>
              <a:gd name="connsiteY6419" fmla="*/ 247547 h 5130710"/>
              <a:gd name="connsiteX6420" fmla="*/ 2904492 w 6842126"/>
              <a:gd name="connsiteY6420" fmla="*/ 259780 h 5130710"/>
              <a:gd name="connsiteX6421" fmla="*/ 2904466 w 6842126"/>
              <a:gd name="connsiteY6421" fmla="*/ 259899 h 5130710"/>
              <a:gd name="connsiteX6422" fmla="*/ 2902004 w 6842126"/>
              <a:gd name="connsiteY6422" fmla="*/ 258879 h 5130710"/>
              <a:gd name="connsiteX6423" fmla="*/ 2912307 w 6842126"/>
              <a:gd name="connsiteY6423" fmla="*/ 220382 h 5130710"/>
              <a:gd name="connsiteX6424" fmla="*/ 2912968 w 6842126"/>
              <a:gd name="connsiteY6424" fmla="*/ 229451 h 5130710"/>
              <a:gd name="connsiteX6425" fmla="*/ 2919014 w 6842126"/>
              <a:gd name="connsiteY6425" fmla="*/ 235052 h 5130710"/>
              <a:gd name="connsiteX6426" fmla="*/ 2915794 w 6842126"/>
              <a:gd name="connsiteY6426" fmla="*/ 267462 h 5130710"/>
              <a:gd name="connsiteX6427" fmla="*/ 2902407 w 6842126"/>
              <a:gd name="connsiteY6427" fmla="*/ 373921 h 5130710"/>
              <a:gd name="connsiteX6428" fmla="*/ 2901435 w 6842126"/>
              <a:gd name="connsiteY6428" fmla="*/ 379362 h 5130710"/>
              <a:gd name="connsiteX6429" fmla="*/ 2901450 w 6842126"/>
              <a:gd name="connsiteY6429" fmla="*/ 379568 h 5130710"/>
              <a:gd name="connsiteX6430" fmla="*/ 2899061 w 6842126"/>
              <a:gd name="connsiteY6430" fmla="*/ 400869 h 5130710"/>
              <a:gd name="connsiteX6431" fmla="*/ 2895777 w 6842126"/>
              <a:gd name="connsiteY6431" fmla="*/ 411084 h 5130710"/>
              <a:gd name="connsiteX6432" fmla="*/ 2887429 w 6842126"/>
              <a:gd name="connsiteY6432" fmla="*/ 457874 h 5130710"/>
              <a:gd name="connsiteX6433" fmla="*/ 2896226 w 6842126"/>
              <a:gd name="connsiteY6433" fmla="*/ 430502 h 5130710"/>
              <a:gd name="connsiteX6434" fmla="*/ 2899061 w 6842126"/>
              <a:gd name="connsiteY6434" fmla="*/ 400869 h 5130710"/>
              <a:gd name="connsiteX6435" fmla="*/ 2904282 w 6842126"/>
              <a:gd name="connsiteY6435" fmla="*/ 390074 h 5130710"/>
              <a:gd name="connsiteX6436" fmla="*/ 2909098 w 6842126"/>
              <a:gd name="connsiteY6436" fmla="*/ 362234 h 5130710"/>
              <a:gd name="connsiteX6437" fmla="*/ 2924773 w 6842126"/>
              <a:gd name="connsiteY6437" fmla="*/ 253605 h 5130710"/>
              <a:gd name="connsiteX6438" fmla="*/ 2934435 w 6842126"/>
              <a:gd name="connsiteY6438" fmla="*/ 191079 h 5130710"/>
              <a:gd name="connsiteX6439" fmla="*/ 2937653 w 6842126"/>
              <a:gd name="connsiteY6439" fmla="*/ 201448 h 5130710"/>
              <a:gd name="connsiteX6440" fmla="*/ 2936092 w 6842126"/>
              <a:gd name="connsiteY6440" fmla="*/ 218385 h 5130710"/>
              <a:gd name="connsiteX6441" fmla="*/ 2936220 w 6842126"/>
              <a:gd name="connsiteY6441" fmla="*/ 283556 h 5130710"/>
              <a:gd name="connsiteX6442" fmla="*/ 2924910 w 6842126"/>
              <a:gd name="connsiteY6442" fmla="*/ 373041 h 5130710"/>
              <a:gd name="connsiteX6443" fmla="*/ 2924218 w 6842126"/>
              <a:gd name="connsiteY6443" fmla="*/ 376799 h 5130710"/>
              <a:gd name="connsiteX6444" fmla="*/ 2924721 w 6842126"/>
              <a:gd name="connsiteY6444" fmla="*/ 377861 h 5130710"/>
              <a:gd name="connsiteX6445" fmla="*/ 2927125 w 6842126"/>
              <a:gd name="connsiteY6445" fmla="*/ 386613 h 5130710"/>
              <a:gd name="connsiteX6446" fmla="*/ 2929120 w 6842126"/>
              <a:gd name="connsiteY6446" fmla="*/ 375576 h 5130710"/>
              <a:gd name="connsiteX6447" fmla="*/ 2947406 w 6842126"/>
              <a:gd name="connsiteY6447" fmla="*/ 268718 h 5130710"/>
              <a:gd name="connsiteX6448" fmla="*/ 2941846 w 6842126"/>
              <a:gd name="connsiteY6448" fmla="*/ 361082 h 5130710"/>
              <a:gd name="connsiteX6449" fmla="*/ 2938112 w 6842126"/>
              <a:gd name="connsiteY6449" fmla="*/ 388056 h 5130710"/>
              <a:gd name="connsiteX6450" fmla="*/ 2940931 w 6842126"/>
              <a:gd name="connsiteY6450" fmla="*/ 383603 h 5130710"/>
              <a:gd name="connsiteX6451" fmla="*/ 2941196 w 6842126"/>
              <a:gd name="connsiteY6451" fmla="*/ 383367 h 5130710"/>
              <a:gd name="connsiteX6452" fmla="*/ 2946558 w 6842126"/>
              <a:gd name="connsiteY6452" fmla="*/ 345187 h 5130710"/>
              <a:gd name="connsiteX6453" fmla="*/ 2956838 w 6842126"/>
              <a:gd name="connsiteY6453" fmla="*/ 275505 h 5130710"/>
              <a:gd name="connsiteX6454" fmla="*/ 2956725 w 6842126"/>
              <a:gd name="connsiteY6454" fmla="*/ 275621 h 5130710"/>
              <a:gd name="connsiteX6455" fmla="*/ 2954142 w 6842126"/>
              <a:gd name="connsiteY6455" fmla="*/ 257707 h 5130710"/>
              <a:gd name="connsiteX6456" fmla="*/ 2958033 w 6842126"/>
              <a:gd name="connsiteY6456" fmla="*/ 259086 h 5130710"/>
              <a:gd name="connsiteX6457" fmla="*/ 2961394 w 6842126"/>
              <a:gd name="connsiteY6457" fmla="*/ 270842 h 5130710"/>
              <a:gd name="connsiteX6458" fmla="*/ 2957416 w 6842126"/>
              <a:gd name="connsiteY6458" fmla="*/ 274914 h 5130710"/>
              <a:gd name="connsiteX6459" fmla="*/ 2951598 w 6842126"/>
              <a:gd name="connsiteY6459" fmla="*/ 344369 h 5130710"/>
              <a:gd name="connsiteX6460" fmla="*/ 2947126 w 6842126"/>
              <a:gd name="connsiteY6460" fmla="*/ 378086 h 5130710"/>
              <a:gd name="connsiteX6461" fmla="*/ 2949723 w 6842126"/>
              <a:gd name="connsiteY6461" fmla="*/ 375773 h 5130710"/>
              <a:gd name="connsiteX6462" fmla="*/ 2951467 w 6842126"/>
              <a:gd name="connsiteY6462" fmla="*/ 378581 h 5130710"/>
              <a:gd name="connsiteX6463" fmla="*/ 2965506 w 6842126"/>
              <a:gd name="connsiteY6463" fmla="*/ 301852 h 5130710"/>
              <a:gd name="connsiteX6464" fmla="*/ 2968299 w 6842126"/>
              <a:gd name="connsiteY6464" fmla="*/ 303780 h 5130710"/>
              <a:gd name="connsiteX6465" fmla="*/ 2972443 w 6842126"/>
              <a:gd name="connsiteY6465" fmla="*/ 277698 h 5130710"/>
              <a:gd name="connsiteX6466" fmla="*/ 2972683 w 6842126"/>
              <a:gd name="connsiteY6466" fmla="*/ 274749 h 5130710"/>
              <a:gd name="connsiteX6467" fmla="*/ 2973670 w 6842126"/>
              <a:gd name="connsiteY6467" fmla="*/ 273669 h 5130710"/>
              <a:gd name="connsiteX6468" fmla="*/ 2978125 w 6842126"/>
              <a:gd name="connsiteY6468" fmla="*/ 264755 h 5130710"/>
              <a:gd name="connsiteX6469" fmla="*/ 2978001 w 6842126"/>
              <a:gd name="connsiteY6469" fmla="*/ 266699 h 5130710"/>
              <a:gd name="connsiteX6470" fmla="*/ 2972476 w 6842126"/>
              <a:gd name="connsiteY6470" fmla="*/ 313564 h 5130710"/>
              <a:gd name="connsiteX6471" fmla="*/ 2973402 w 6842126"/>
              <a:gd name="connsiteY6471" fmla="*/ 318896 h 5130710"/>
              <a:gd name="connsiteX6472" fmla="*/ 2971428 w 6842126"/>
              <a:gd name="connsiteY6472" fmla="*/ 378424 h 5130710"/>
              <a:gd name="connsiteX6473" fmla="*/ 2972420 w 6842126"/>
              <a:gd name="connsiteY6473" fmla="*/ 376203 h 5130710"/>
              <a:gd name="connsiteX6474" fmla="*/ 2985320 w 6842126"/>
              <a:gd name="connsiteY6474" fmla="*/ 279870 h 5130710"/>
              <a:gd name="connsiteX6475" fmla="*/ 2985379 w 6842126"/>
              <a:gd name="connsiteY6475" fmla="*/ 279406 h 5130710"/>
              <a:gd name="connsiteX6476" fmla="*/ 2989344 w 6842126"/>
              <a:gd name="connsiteY6476" fmla="*/ 268248 h 5130710"/>
              <a:gd name="connsiteX6477" fmla="*/ 2990366 w 6842126"/>
              <a:gd name="connsiteY6477" fmla="*/ 263135 h 5130710"/>
              <a:gd name="connsiteX6478" fmla="*/ 2995515 w 6842126"/>
              <a:gd name="connsiteY6478" fmla="*/ 263299 h 5130710"/>
              <a:gd name="connsiteX6479" fmla="*/ 2991411 w 6842126"/>
              <a:gd name="connsiteY6479" fmla="*/ 278440 h 5130710"/>
              <a:gd name="connsiteX6480" fmla="*/ 2991617 w 6842126"/>
              <a:gd name="connsiteY6480" fmla="*/ 304111 h 5130710"/>
              <a:gd name="connsiteX6481" fmla="*/ 3002139 w 6842126"/>
              <a:gd name="connsiteY6481" fmla="*/ 286320 h 5130710"/>
              <a:gd name="connsiteX6482" fmla="*/ 3009434 w 6842126"/>
              <a:gd name="connsiteY6482" fmla="*/ 289151 h 5130710"/>
              <a:gd name="connsiteX6483" fmla="*/ 3002071 w 6842126"/>
              <a:gd name="connsiteY6483" fmla="*/ 306381 h 5130710"/>
              <a:gd name="connsiteX6484" fmla="*/ 3009324 w 6842126"/>
              <a:gd name="connsiteY6484" fmla="*/ 297314 h 5130710"/>
              <a:gd name="connsiteX6485" fmla="*/ 3012705 w 6842126"/>
              <a:gd name="connsiteY6485" fmla="*/ 292642 h 5130710"/>
              <a:gd name="connsiteX6486" fmla="*/ 3014902 w 6842126"/>
              <a:gd name="connsiteY6486" fmla="*/ 283577 h 5130710"/>
              <a:gd name="connsiteX6487" fmla="*/ 3015874 w 6842126"/>
              <a:gd name="connsiteY6487" fmla="*/ 288261 h 5130710"/>
              <a:gd name="connsiteX6488" fmla="*/ 3022294 w 6842126"/>
              <a:gd name="connsiteY6488" fmla="*/ 279386 h 5130710"/>
              <a:gd name="connsiteX6489" fmla="*/ 3029549 w 6842126"/>
              <a:gd name="connsiteY6489" fmla="*/ 266496 h 5130710"/>
              <a:gd name="connsiteX6490" fmla="*/ 3021648 w 6842126"/>
              <a:gd name="connsiteY6490" fmla="*/ 294303 h 5130710"/>
              <a:gd name="connsiteX6491" fmla="*/ 3018941 w 6842126"/>
              <a:gd name="connsiteY6491" fmla="*/ 303030 h 5130710"/>
              <a:gd name="connsiteX6492" fmla="*/ 3018996 w 6842126"/>
              <a:gd name="connsiteY6492" fmla="*/ 303291 h 5130710"/>
              <a:gd name="connsiteX6493" fmla="*/ 3016218 w 6842126"/>
              <a:gd name="connsiteY6493" fmla="*/ 321113 h 5130710"/>
              <a:gd name="connsiteX6494" fmla="*/ 3015090 w 6842126"/>
              <a:gd name="connsiteY6494" fmla="*/ 324050 h 5130710"/>
              <a:gd name="connsiteX6495" fmla="*/ 3018927 w 6842126"/>
              <a:gd name="connsiteY6495" fmla="*/ 320000 h 5130710"/>
              <a:gd name="connsiteX6496" fmla="*/ 3031592 w 6842126"/>
              <a:gd name="connsiteY6496" fmla="*/ 291478 h 5130710"/>
              <a:gd name="connsiteX6497" fmla="*/ 3042981 w 6842126"/>
              <a:gd name="connsiteY6497" fmla="*/ 266199 h 5130710"/>
              <a:gd name="connsiteX6498" fmla="*/ 3050642 w 6842126"/>
              <a:gd name="connsiteY6498" fmla="*/ 250329 h 5130710"/>
              <a:gd name="connsiteX6499" fmla="*/ 3049878 w 6842126"/>
              <a:gd name="connsiteY6499" fmla="*/ 255459 h 5130710"/>
              <a:gd name="connsiteX6500" fmla="*/ 3045937 w 6842126"/>
              <a:gd name="connsiteY6500" fmla="*/ 292718 h 5130710"/>
              <a:gd name="connsiteX6501" fmla="*/ 3041225 w 6842126"/>
              <a:gd name="connsiteY6501" fmla="*/ 311783 h 5130710"/>
              <a:gd name="connsiteX6502" fmla="*/ 3043961 w 6842126"/>
              <a:gd name="connsiteY6502" fmla="*/ 310972 h 5130710"/>
              <a:gd name="connsiteX6503" fmla="*/ 3044017 w 6842126"/>
              <a:gd name="connsiteY6503" fmla="*/ 310874 h 5130710"/>
              <a:gd name="connsiteX6504" fmla="*/ 3043846 w 6842126"/>
              <a:gd name="connsiteY6504" fmla="*/ 312484 h 5130710"/>
              <a:gd name="connsiteX6505" fmla="*/ 3035323 w 6842126"/>
              <a:gd name="connsiteY6505" fmla="*/ 372751 h 5130710"/>
              <a:gd name="connsiteX6506" fmla="*/ 3035455 w 6842126"/>
              <a:gd name="connsiteY6506" fmla="*/ 395146 h 5130710"/>
              <a:gd name="connsiteX6507" fmla="*/ 3040458 w 6842126"/>
              <a:gd name="connsiteY6507" fmla="*/ 360388 h 5130710"/>
              <a:gd name="connsiteX6508" fmla="*/ 3048594 w 6842126"/>
              <a:gd name="connsiteY6508" fmla="*/ 302804 h 5130710"/>
              <a:gd name="connsiteX6509" fmla="*/ 3050701 w 6842126"/>
              <a:gd name="connsiteY6509" fmla="*/ 299091 h 5130710"/>
              <a:gd name="connsiteX6510" fmla="*/ 3056129 w 6842126"/>
              <a:gd name="connsiteY6510" fmla="*/ 293617 h 5130710"/>
              <a:gd name="connsiteX6511" fmla="*/ 3048341 w 6842126"/>
              <a:gd name="connsiteY6511" fmla="*/ 342821 h 5130710"/>
              <a:gd name="connsiteX6512" fmla="*/ 3073158 w 6842126"/>
              <a:gd name="connsiteY6512" fmla="*/ 294311 h 5130710"/>
              <a:gd name="connsiteX6513" fmla="*/ 3082901 w 6842126"/>
              <a:gd name="connsiteY6513" fmla="*/ 306454 h 5130710"/>
              <a:gd name="connsiteX6514" fmla="*/ 3082821 w 6842126"/>
              <a:gd name="connsiteY6514" fmla="*/ 312577 h 5130710"/>
              <a:gd name="connsiteX6515" fmla="*/ 3092877 w 6842126"/>
              <a:gd name="connsiteY6515" fmla="*/ 301250 h 5130710"/>
              <a:gd name="connsiteX6516" fmla="*/ 3103075 w 6842126"/>
              <a:gd name="connsiteY6516" fmla="*/ 279378 h 5130710"/>
              <a:gd name="connsiteX6517" fmla="*/ 3104250 w 6842126"/>
              <a:gd name="connsiteY6517" fmla="*/ 276428 h 5130710"/>
              <a:gd name="connsiteX6518" fmla="*/ 3093561 w 6842126"/>
              <a:gd name="connsiteY6518" fmla="*/ 360358 h 5130710"/>
              <a:gd name="connsiteX6519" fmla="*/ 3097377 w 6842126"/>
              <a:gd name="connsiteY6519" fmla="*/ 364557 h 5130710"/>
              <a:gd name="connsiteX6520" fmla="*/ 3109287 w 6842126"/>
              <a:gd name="connsiteY6520" fmla="*/ 296546 h 5130710"/>
              <a:gd name="connsiteX6521" fmla="*/ 3108192 w 6842126"/>
              <a:gd name="connsiteY6521" fmla="*/ 324836 h 5130710"/>
              <a:gd name="connsiteX6522" fmla="*/ 3105559 w 6842126"/>
              <a:gd name="connsiteY6522" fmla="*/ 345580 h 5130710"/>
              <a:gd name="connsiteX6523" fmla="*/ 3104523 w 6842126"/>
              <a:gd name="connsiteY6523" fmla="*/ 348918 h 5130710"/>
              <a:gd name="connsiteX6524" fmla="*/ 3101366 w 6842126"/>
              <a:gd name="connsiteY6524" fmla="*/ 363357 h 5130710"/>
              <a:gd name="connsiteX6525" fmla="*/ 3103424 w 6842126"/>
              <a:gd name="connsiteY6525" fmla="*/ 362223 h 5130710"/>
              <a:gd name="connsiteX6526" fmla="*/ 3101126 w 6842126"/>
              <a:gd name="connsiteY6526" fmla="*/ 380015 h 5130710"/>
              <a:gd name="connsiteX6527" fmla="*/ 3099848 w 6842126"/>
              <a:gd name="connsiteY6527" fmla="*/ 408362 h 5130710"/>
              <a:gd name="connsiteX6528" fmla="*/ 3102777 w 6842126"/>
              <a:gd name="connsiteY6528" fmla="*/ 391187 h 5130710"/>
              <a:gd name="connsiteX6529" fmla="*/ 3108870 w 6842126"/>
              <a:gd name="connsiteY6529" fmla="*/ 355450 h 5130710"/>
              <a:gd name="connsiteX6530" fmla="*/ 3110429 w 6842126"/>
              <a:gd name="connsiteY6530" fmla="*/ 353181 h 5130710"/>
              <a:gd name="connsiteX6531" fmla="*/ 3114439 w 6842126"/>
              <a:gd name="connsiteY6531" fmla="*/ 348134 h 5130710"/>
              <a:gd name="connsiteX6532" fmla="*/ 3103961 w 6842126"/>
              <a:gd name="connsiteY6532" fmla="*/ 391093 h 5130710"/>
              <a:gd name="connsiteX6533" fmla="*/ 3116679 w 6842126"/>
              <a:gd name="connsiteY6533" fmla="*/ 358489 h 5130710"/>
              <a:gd name="connsiteX6534" fmla="*/ 3129397 w 6842126"/>
              <a:gd name="connsiteY6534" fmla="*/ 325887 h 5130710"/>
              <a:gd name="connsiteX6535" fmla="*/ 3131441 w 6842126"/>
              <a:gd name="connsiteY6535" fmla="*/ 350870 h 5130710"/>
              <a:gd name="connsiteX6536" fmla="*/ 3156597 w 6842126"/>
              <a:gd name="connsiteY6536" fmla="*/ 306750 h 5130710"/>
              <a:gd name="connsiteX6537" fmla="*/ 3138696 w 6842126"/>
              <a:gd name="connsiteY6537" fmla="*/ 371364 h 5130710"/>
              <a:gd name="connsiteX6538" fmla="*/ 3125863 w 6842126"/>
              <a:gd name="connsiteY6538" fmla="*/ 412469 h 5130710"/>
              <a:gd name="connsiteX6539" fmla="*/ 3124232 w 6842126"/>
              <a:gd name="connsiteY6539" fmla="*/ 412597 h 5130710"/>
              <a:gd name="connsiteX6540" fmla="*/ 3123686 w 6842126"/>
              <a:gd name="connsiteY6540" fmla="*/ 412641 h 5130710"/>
              <a:gd name="connsiteX6541" fmla="*/ 3123928 w 6842126"/>
              <a:gd name="connsiteY6541" fmla="*/ 412622 h 5130710"/>
              <a:gd name="connsiteX6542" fmla="*/ 3124232 w 6842126"/>
              <a:gd name="connsiteY6542" fmla="*/ 412597 h 5130710"/>
              <a:gd name="connsiteX6543" fmla="*/ 3125139 w 6842126"/>
              <a:gd name="connsiteY6543" fmla="*/ 412527 h 5130710"/>
              <a:gd name="connsiteX6544" fmla="*/ 3125863 w 6842126"/>
              <a:gd name="connsiteY6544" fmla="*/ 412469 h 5130710"/>
              <a:gd name="connsiteX6545" fmla="*/ 3146315 w 6842126"/>
              <a:gd name="connsiteY6545" fmla="*/ 364643 h 5130710"/>
              <a:gd name="connsiteX6546" fmla="*/ 3148248 w 6842126"/>
              <a:gd name="connsiteY6546" fmla="*/ 363520 h 5130710"/>
              <a:gd name="connsiteX6547" fmla="*/ 3151426 w 6842126"/>
              <a:gd name="connsiteY6547" fmla="*/ 363521 h 5130710"/>
              <a:gd name="connsiteX6548" fmla="*/ 3157573 w 6842126"/>
              <a:gd name="connsiteY6548" fmla="*/ 321823 h 5130710"/>
              <a:gd name="connsiteX6549" fmla="*/ 3161181 w 6842126"/>
              <a:gd name="connsiteY6549" fmla="*/ 327218 h 5130710"/>
              <a:gd name="connsiteX6550" fmla="*/ 3158836 w 6842126"/>
              <a:gd name="connsiteY6550" fmla="*/ 361404 h 5130710"/>
              <a:gd name="connsiteX6551" fmla="*/ 3158575 w 6842126"/>
              <a:gd name="connsiteY6551" fmla="*/ 363306 h 5130710"/>
              <a:gd name="connsiteX6552" fmla="*/ 3158449 w 6842126"/>
              <a:gd name="connsiteY6552" fmla="*/ 365619 h 5130710"/>
              <a:gd name="connsiteX6553" fmla="*/ 3158584 w 6842126"/>
              <a:gd name="connsiteY6553" fmla="*/ 365715 h 5130710"/>
              <a:gd name="connsiteX6554" fmla="*/ 3170992 w 6842126"/>
              <a:gd name="connsiteY6554" fmla="*/ 326679 h 5130710"/>
              <a:gd name="connsiteX6555" fmla="*/ 3180990 w 6842126"/>
              <a:gd name="connsiteY6555" fmla="*/ 319774 h 5130710"/>
              <a:gd name="connsiteX6556" fmla="*/ 3198923 w 6842126"/>
              <a:gd name="connsiteY6556" fmla="*/ 282342 h 5130710"/>
              <a:gd name="connsiteX6557" fmla="*/ 3231696 w 6842126"/>
              <a:gd name="connsiteY6557" fmla="*/ 201946 h 5130710"/>
              <a:gd name="connsiteX6558" fmla="*/ 3205977 w 6842126"/>
              <a:gd name="connsiteY6558" fmla="*/ 288240 h 5130710"/>
              <a:gd name="connsiteX6559" fmla="*/ 3190738 w 6842126"/>
              <a:gd name="connsiteY6559" fmla="*/ 331576 h 5130710"/>
              <a:gd name="connsiteX6560" fmla="*/ 3185527 w 6842126"/>
              <a:gd name="connsiteY6560" fmla="*/ 365626 h 5130710"/>
              <a:gd name="connsiteX6561" fmla="*/ 3203092 w 6842126"/>
              <a:gd name="connsiteY6561" fmla="*/ 326185 h 5130710"/>
              <a:gd name="connsiteX6562" fmla="*/ 3210657 w 6842126"/>
              <a:gd name="connsiteY6562" fmla="*/ 323546 h 5130710"/>
              <a:gd name="connsiteX6563" fmla="*/ 3223404 w 6842126"/>
              <a:gd name="connsiteY6563" fmla="*/ 288903 h 5130710"/>
              <a:gd name="connsiteX6564" fmla="*/ 3238501 w 6842126"/>
              <a:gd name="connsiteY6564" fmla="*/ 256113 h 5130710"/>
              <a:gd name="connsiteX6565" fmla="*/ 3238388 w 6842126"/>
              <a:gd name="connsiteY6565" fmla="*/ 264615 h 5130710"/>
              <a:gd name="connsiteX6566" fmla="*/ 3248331 w 6842126"/>
              <a:gd name="connsiteY6566" fmla="*/ 261792 h 5130710"/>
              <a:gd name="connsiteX6567" fmla="*/ 3227627 w 6842126"/>
              <a:gd name="connsiteY6567" fmla="*/ 328664 h 5130710"/>
              <a:gd name="connsiteX6568" fmla="*/ 3249994 w 6842126"/>
              <a:gd name="connsiteY6568" fmla="*/ 285137 h 5130710"/>
              <a:gd name="connsiteX6569" fmla="*/ 3250884 w 6842126"/>
              <a:gd name="connsiteY6569" fmla="*/ 283240 h 5130710"/>
              <a:gd name="connsiteX6570" fmla="*/ 3248757 w 6842126"/>
              <a:gd name="connsiteY6570" fmla="*/ 315776 h 5130710"/>
              <a:gd name="connsiteX6571" fmla="*/ 3255908 w 6842126"/>
              <a:gd name="connsiteY6571" fmla="*/ 273162 h 5130710"/>
              <a:gd name="connsiteX6572" fmla="*/ 3261333 w 6842126"/>
              <a:gd name="connsiteY6572" fmla="*/ 267337 h 5130710"/>
              <a:gd name="connsiteX6573" fmla="*/ 3257542 w 6842126"/>
              <a:gd name="connsiteY6573" fmla="*/ 284168 h 5130710"/>
              <a:gd name="connsiteX6574" fmla="*/ 3313547 w 6842126"/>
              <a:gd name="connsiteY6574" fmla="*/ 155387 h 5130710"/>
              <a:gd name="connsiteX6575" fmla="*/ 3317092 w 6842126"/>
              <a:gd name="connsiteY6575" fmla="*/ 148119 h 5130710"/>
              <a:gd name="connsiteX6576" fmla="*/ 3317090 w 6842126"/>
              <a:gd name="connsiteY6576" fmla="*/ 148590 h 5130710"/>
              <a:gd name="connsiteX6577" fmla="*/ 3312567 w 6842126"/>
              <a:gd name="connsiteY6577" fmla="*/ 190676 h 5130710"/>
              <a:gd name="connsiteX6578" fmla="*/ 3318411 w 6842126"/>
              <a:gd name="connsiteY6578" fmla="*/ 166727 h 5130710"/>
              <a:gd name="connsiteX6579" fmla="*/ 3320749 w 6842126"/>
              <a:gd name="connsiteY6579" fmla="*/ 146557 h 5130710"/>
              <a:gd name="connsiteX6580" fmla="*/ 3322135 w 6842126"/>
              <a:gd name="connsiteY6580" fmla="*/ 137785 h 5130710"/>
              <a:gd name="connsiteX6581" fmla="*/ 3335145 w 6842126"/>
              <a:gd name="connsiteY6581" fmla="*/ 111122 h 5130710"/>
              <a:gd name="connsiteX6582" fmla="*/ 3337100 w 6842126"/>
              <a:gd name="connsiteY6582" fmla="*/ 112467 h 5130710"/>
              <a:gd name="connsiteX6583" fmla="*/ 3337306 w 6842126"/>
              <a:gd name="connsiteY6583" fmla="*/ 109140 h 5130710"/>
              <a:gd name="connsiteX6584" fmla="*/ 3339336 w 6842126"/>
              <a:gd name="connsiteY6584" fmla="*/ 102535 h 5130710"/>
              <a:gd name="connsiteX6585" fmla="*/ 3349058 w 6842126"/>
              <a:gd name="connsiteY6585" fmla="*/ 82606 h 5130710"/>
              <a:gd name="connsiteX6586" fmla="*/ 3348215 w 6842126"/>
              <a:gd name="connsiteY6586" fmla="*/ 90469 h 5130710"/>
              <a:gd name="connsiteX6587" fmla="*/ 3353691 w 6842126"/>
              <a:gd name="connsiteY6587" fmla="*/ 91190 h 5130710"/>
              <a:gd name="connsiteX6588" fmla="*/ 3346211 w 6842126"/>
              <a:gd name="connsiteY6588" fmla="*/ 112716 h 5130710"/>
              <a:gd name="connsiteX6589" fmla="*/ 3357164 w 6842126"/>
              <a:gd name="connsiteY6589" fmla="*/ 91814 h 5130710"/>
              <a:gd name="connsiteX6590" fmla="*/ 3356770 w 6842126"/>
              <a:gd name="connsiteY6590" fmla="*/ 104154 h 5130710"/>
              <a:gd name="connsiteX6591" fmla="*/ 3356917 w 6842126"/>
              <a:gd name="connsiteY6591" fmla="*/ 109420 h 5130710"/>
              <a:gd name="connsiteX6592" fmla="*/ 3326768 w 6842126"/>
              <a:gd name="connsiteY6592" fmla="*/ 177789 h 5130710"/>
              <a:gd name="connsiteX6593" fmla="*/ 3274572 w 6842126"/>
              <a:gd name="connsiteY6593" fmla="*/ 314424 h 5130710"/>
              <a:gd name="connsiteX6594" fmla="*/ 3262806 w 6842126"/>
              <a:gd name="connsiteY6594" fmla="*/ 342449 h 5130710"/>
              <a:gd name="connsiteX6595" fmla="*/ 3262261 w 6842126"/>
              <a:gd name="connsiteY6595" fmla="*/ 343958 h 5130710"/>
              <a:gd name="connsiteX6596" fmla="*/ 3262435 w 6842126"/>
              <a:gd name="connsiteY6596" fmla="*/ 361823 h 5130710"/>
              <a:gd name="connsiteX6597" fmla="*/ 3266851 w 6842126"/>
              <a:gd name="connsiteY6597" fmla="*/ 351540 h 5130710"/>
              <a:gd name="connsiteX6598" fmla="*/ 3267788 w 6842126"/>
              <a:gd name="connsiteY6598" fmla="*/ 343693 h 5130710"/>
              <a:gd name="connsiteX6599" fmla="*/ 3271490 w 6842126"/>
              <a:gd name="connsiteY6599" fmla="*/ 332219 h 5130710"/>
              <a:gd name="connsiteX6600" fmla="*/ 3273243 w 6842126"/>
              <a:gd name="connsiteY6600" fmla="*/ 333747 h 5130710"/>
              <a:gd name="connsiteX6601" fmla="*/ 3273003 w 6842126"/>
              <a:gd name="connsiteY6601" fmla="*/ 335101 h 5130710"/>
              <a:gd name="connsiteX6602" fmla="*/ 3273387 w 6842126"/>
              <a:gd name="connsiteY6602" fmla="*/ 334032 h 5130710"/>
              <a:gd name="connsiteX6603" fmla="*/ 3273243 w 6842126"/>
              <a:gd name="connsiteY6603" fmla="*/ 333747 h 5130710"/>
              <a:gd name="connsiteX6604" fmla="*/ 3283544 w 6842126"/>
              <a:gd name="connsiteY6604" fmla="*/ 295251 h 5130710"/>
              <a:gd name="connsiteX6605" fmla="*/ 3283139 w 6842126"/>
              <a:gd name="connsiteY6605" fmla="*/ 300013 h 5130710"/>
              <a:gd name="connsiteX6606" fmla="*/ 3283750 w 6842126"/>
              <a:gd name="connsiteY6606" fmla="*/ 302651 h 5130710"/>
              <a:gd name="connsiteX6607" fmla="*/ 3287281 w 6842126"/>
              <a:gd name="connsiteY6607" fmla="*/ 294052 h 5130710"/>
              <a:gd name="connsiteX6608" fmla="*/ 3304715 w 6842126"/>
              <a:gd name="connsiteY6608" fmla="*/ 252921 h 5130710"/>
              <a:gd name="connsiteX6609" fmla="*/ 3312307 w 6842126"/>
              <a:gd name="connsiteY6609" fmla="*/ 248246 h 5130710"/>
              <a:gd name="connsiteX6610" fmla="*/ 3332334 w 6842126"/>
              <a:gd name="connsiteY6610" fmla="*/ 202492 h 5130710"/>
              <a:gd name="connsiteX6611" fmla="*/ 3342307 w 6842126"/>
              <a:gd name="connsiteY6611" fmla="*/ 197287 h 5130710"/>
              <a:gd name="connsiteX6612" fmla="*/ 3343732 w 6842126"/>
              <a:gd name="connsiteY6612" fmla="*/ 194584 h 5130710"/>
              <a:gd name="connsiteX6613" fmla="*/ 3344376 w 6842126"/>
              <a:gd name="connsiteY6613" fmla="*/ 191937 h 5130710"/>
              <a:gd name="connsiteX6614" fmla="*/ 3346469 w 6842126"/>
              <a:gd name="connsiteY6614" fmla="*/ 188310 h 5130710"/>
              <a:gd name="connsiteX6615" fmla="*/ 3347284 w 6842126"/>
              <a:gd name="connsiteY6615" fmla="*/ 188145 h 5130710"/>
              <a:gd name="connsiteX6616" fmla="*/ 3347605 w 6842126"/>
              <a:gd name="connsiteY6616" fmla="*/ 186337 h 5130710"/>
              <a:gd name="connsiteX6617" fmla="*/ 3346469 w 6842126"/>
              <a:gd name="connsiteY6617" fmla="*/ 188310 h 5130710"/>
              <a:gd name="connsiteX6618" fmla="*/ 3345198 w 6842126"/>
              <a:gd name="connsiteY6618" fmla="*/ 188566 h 5130710"/>
              <a:gd name="connsiteX6619" fmla="*/ 3354854 w 6842126"/>
              <a:gd name="connsiteY6619" fmla="*/ 177610 h 5130710"/>
              <a:gd name="connsiteX6620" fmla="*/ 3334801 w 6842126"/>
              <a:gd name="connsiteY6620" fmla="*/ 225403 h 5130710"/>
              <a:gd name="connsiteX6621" fmla="*/ 3337038 w 6842126"/>
              <a:gd name="connsiteY6621" fmla="*/ 235758 h 5130710"/>
              <a:gd name="connsiteX6622" fmla="*/ 3324152 w 6842126"/>
              <a:gd name="connsiteY6622" fmla="*/ 280948 h 5130710"/>
              <a:gd name="connsiteX6623" fmla="*/ 3310532 w 6842126"/>
              <a:gd name="connsiteY6623" fmla="*/ 314258 h 5130710"/>
              <a:gd name="connsiteX6624" fmla="*/ 3310513 w 6842126"/>
              <a:gd name="connsiteY6624" fmla="*/ 314306 h 5130710"/>
              <a:gd name="connsiteX6625" fmla="*/ 3310596 w 6842126"/>
              <a:gd name="connsiteY6625" fmla="*/ 322714 h 5130710"/>
              <a:gd name="connsiteX6626" fmla="*/ 3309079 w 6842126"/>
              <a:gd name="connsiteY6626" fmla="*/ 339980 h 5130710"/>
              <a:gd name="connsiteX6627" fmla="*/ 3310511 w 6842126"/>
              <a:gd name="connsiteY6627" fmla="*/ 339027 h 5130710"/>
              <a:gd name="connsiteX6628" fmla="*/ 3313504 w 6842126"/>
              <a:gd name="connsiteY6628" fmla="*/ 336492 h 5130710"/>
              <a:gd name="connsiteX6629" fmla="*/ 3323644 w 6842126"/>
              <a:gd name="connsiteY6629" fmla="*/ 319043 h 5130710"/>
              <a:gd name="connsiteX6630" fmla="*/ 3338688 w 6842126"/>
              <a:gd name="connsiteY6630" fmla="*/ 290331 h 5130710"/>
              <a:gd name="connsiteX6631" fmla="*/ 3356248 w 6842126"/>
              <a:gd name="connsiteY6631" fmla="*/ 251232 h 5130710"/>
              <a:gd name="connsiteX6632" fmla="*/ 3401613 w 6842126"/>
              <a:gd name="connsiteY6632" fmla="*/ 151448 h 5130710"/>
              <a:gd name="connsiteX6633" fmla="*/ 3404644 w 6842126"/>
              <a:gd name="connsiteY6633" fmla="*/ 144804 h 5130710"/>
              <a:gd name="connsiteX6634" fmla="*/ 3405197 w 6842126"/>
              <a:gd name="connsiteY6634" fmla="*/ 152652 h 5130710"/>
              <a:gd name="connsiteX6635" fmla="*/ 3405638 w 6842126"/>
              <a:gd name="connsiteY6635" fmla="*/ 155349 h 5130710"/>
              <a:gd name="connsiteX6636" fmla="*/ 3396872 w 6842126"/>
              <a:gd name="connsiteY6636" fmla="*/ 176330 h 5130710"/>
              <a:gd name="connsiteX6637" fmla="*/ 3373955 w 6842126"/>
              <a:gd name="connsiteY6637" fmla="*/ 230805 h 5130710"/>
              <a:gd name="connsiteX6638" fmla="*/ 3383732 w 6842126"/>
              <a:gd name="connsiteY6638" fmla="*/ 240567 h 5130710"/>
              <a:gd name="connsiteX6639" fmla="*/ 3375857 w 6842126"/>
              <a:gd name="connsiteY6639" fmla="*/ 266331 h 5130710"/>
              <a:gd name="connsiteX6640" fmla="*/ 3370758 w 6842126"/>
              <a:gd name="connsiteY6640" fmla="*/ 292217 h 5130710"/>
              <a:gd name="connsiteX6641" fmla="*/ 3367790 w 6842126"/>
              <a:gd name="connsiteY6641" fmla="*/ 299974 h 5130710"/>
              <a:gd name="connsiteX6642" fmla="*/ 3368033 w 6842126"/>
              <a:gd name="connsiteY6642" fmla="*/ 299685 h 5130710"/>
              <a:gd name="connsiteX6643" fmla="*/ 3369253 w 6842126"/>
              <a:gd name="connsiteY6643" fmla="*/ 299345 h 5130710"/>
              <a:gd name="connsiteX6644" fmla="*/ 3369184 w 6842126"/>
              <a:gd name="connsiteY6644" fmla="*/ 305391 h 5130710"/>
              <a:gd name="connsiteX6645" fmla="*/ 3367702 w 6842126"/>
              <a:gd name="connsiteY6645" fmla="*/ 311369 h 5130710"/>
              <a:gd name="connsiteX6646" fmla="*/ 3370333 w 6842126"/>
              <a:gd name="connsiteY6646" fmla="*/ 309156 h 5130710"/>
              <a:gd name="connsiteX6647" fmla="*/ 3375321 w 6842126"/>
              <a:gd name="connsiteY6647" fmla="*/ 306467 h 5130710"/>
              <a:gd name="connsiteX6648" fmla="*/ 3385549 w 6842126"/>
              <a:gd name="connsiteY6648" fmla="*/ 282555 h 5130710"/>
              <a:gd name="connsiteX6649" fmla="*/ 3398043 w 6842126"/>
              <a:gd name="connsiteY6649" fmla="*/ 266618 h 5130710"/>
              <a:gd name="connsiteX6650" fmla="*/ 3382917 w 6842126"/>
              <a:gd name="connsiteY6650" fmla="*/ 301451 h 5130710"/>
              <a:gd name="connsiteX6651" fmla="*/ 3382718 w 6842126"/>
              <a:gd name="connsiteY6651" fmla="*/ 316417 h 5130710"/>
              <a:gd name="connsiteX6652" fmla="*/ 3375013 w 6842126"/>
              <a:gd name="connsiteY6652" fmla="*/ 329597 h 5130710"/>
              <a:gd name="connsiteX6653" fmla="*/ 3375002 w 6842126"/>
              <a:gd name="connsiteY6653" fmla="*/ 330394 h 5130710"/>
              <a:gd name="connsiteX6654" fmla="*/ 3376382 w 6842126"/>
              <a:gd name="connsiteY6654" fmla="*/ 327463 h 5130710"/>
              <a:gd name="connsiteX6655" fmla="*/ 3381153 w 6842126"/>
              <a:gd name="connsiteY6655" fmla="*/ 327964 h 5130710"/>
              <a:gd name="connsiteX6656" fmla="*/ 3371209 w 6842126"/>
              <a:gd name="connsiteY6656" fmla="*/ 360348 h 5130710"/>
              <a:gd name="connsiteX6657" fmla="*/ 3374167 w 6842126"/>
              <a:gd name="connsiteY6657" fmla="*/ 361432 h 5130710"/>
              <a:gd name="connsiteX6658" fmla="*/ 3375058 w 6842126"/>
              <a:gd name="connsiteY6658" fmla="*/ 361785 h 5130710"/>
              <a:gd name="connsiteX6659" fmla="*/ 3380022 w 6842126"/>
              <a:gd name="connsiteY6659" fmla="*/ 347538 h 5130710"/>
              <a:gd name="connsiteX6660" fmla="*/ 3387309 w 6842126"/>
              <a:gd name="connsiteY6660" fmla="*/ 328625 h 5130710"/>
              <a:gd name="connsiteX6661" fmla="*/ 3401665 w 6842126"/>
              <a:gd name="connsiteY6661" fmla="*/ 295893 h 5130710"/>
              <a:gd name="connsiteX6662" fmla="*/ 3405596 w 6842126"/>
              <a:gd name="connsiteY6662" fmla="*/ 287738 h 5130710"/>
              <a:gd name="connsiteX6663" fmla="*/ 3405359 w 6842126"/>
              <a:gd name="connsiteY6663" fmla="*/ 289606 h 5130710"/>
              <a:gd name="connsiteX6664" fmla="*/ 3403444 w 6842126"/>
              <a:gd name="connsiteY6664" fmla="*/ 305101 h 5130710"/>
              <a:gd name="connsiteX6665" fmla="*/ 3394871 w 6842126"/>
              <a:gd name="connsiteY6665" fmla="*/ 325990 h 5130710"/>
              <a:gd name="connsiteX6666" fmla="*/ 3391786 w 6842126"/>
              <a:gd name="connsiteY6666" fmla="*/ 349338 h 5130710"/>
              <a:gd name="connsiteX6667" fmla="*/ 3399497 w 6842126"/>
              <a:gd name="connsiteY6667" fmla="*/ 335660 h 5130710"/>
              <a:gd name="connsiteX6668" fmla="*/ 3397742 w 6842126"/>
              <a:gd name="connsiteY6668" fmla="*/ 347709 h 5130710"/>
              <a:gd name="connsiteX6669" fmla="*/ 3399367 w 6842126"/>
              <a:gd name="connsiteY6669" fmla="*/ 345182 h 5130710"/>
              <a:gd name="connsiteX6670" fmla="*/ 3400786 w 6842126"/>
              <a:gd name="connsiteY6670" fmla="*/ 341365 h 5130710"/>
              <a:gd name="connsiteX6671" fmla="*/ 3397367 w 6842126"/>
              <a:gd name="connsiteY6671" fmla="*/ 359551 h 5130710"/>
              <a:gd name="connsiteX6672" fmla="*/ 3395398 w 6842126"/>
              <a:gd name="connsiteY6672" fmla="*/ 363779 h 5130710"/>
              <a:gd name="connsiteX6673" fmla="*/ 3394540 w 6842126"/>
              <a:gd name="connsiteY6673" fmla="*/ 369655 h 5130710"/>
              <a:gd name="connsiteX6674" fmla="*/ 3391207 w 6842126"/>
              <a:gd name="connsiteY6674" fmla="*/ 392646 h 5130710"/>
              <a:gd name="connsiteX6675" fmla="*/ 3396487 w 6842126"/>
              <a:gd name="connsiteY6675" fmla="*/ 381373 h 5130710"/>
              <a:gd name="connsiteX6676" fmla="*/ 3400174 w 6842126"/>
              <a:gd name="connsiteY6676" fmla="*/ 372636 h 5130710"/>
              <a:gd name="connsiteX6677" fmla="*/ 3406882 w 6842126"/>
              <a:gd name="connsiteY6677" fmla="*/ 337293 h 5130710"/>
              <a:gd name="connsiteX6678" fmla="*/ 3411630 w 6842126"/>
              <a:gd name="connsiteY6678" fmla="*/ 340238 h 5130710"/>
              <a:gd name="connsiteX6679" fmla="*/ 3411285 w 6842126"/>
              <a:gd name="connsiteY6679" fmla="*/ 347432 h 5130710"/>
              <a:gd name="connsiteX6680" fmla="*/ 3414217 w 6842126"/>
              <a:gd name="connsiteY6680" fmla="*/ 341068 h 5130710"/>
              <a:gd name="connsiteX6681" fmla="*/ 3421879 w 6842126"/>
              <a:gd name="connsiteY6681" fmla="*/ 325196 h 5130710"/>
              <a:gd name="connsiteX6682" fmla="*/ 3421116 w 6842126"/>
              <a:gd name="connsiteY6682" fmla="*/ 330327 h 5130710"/>
              <a:gd name="connsiteX6683" fmla="*/ 3417173 w 6842126"/>
              <a:gd name="connsiteY6683" fmla="*/ 367588 h 5130710"/>
              <a:gd name="connsiteX6684" fmla="*/ 3412463 w 6842126"/>
              <a:gd name="connsiteY6684" fmla="*/ 386651 h 5130710"/>
              <a:gd name="connsiteX6685" fmla="*/ 3415199 w 6842126"/>
              <a:gd name="connsiteY6685" fmla="*/ 385842 h 5130710"/>
              <a:gd name="connsiteX6686" fmla="*/ 3415254 w 6842126"/>
              <a:gd name="connsiteY6686" fmla="*/ 385742 h 5130710"/>
              <a:gd name="connsiteX6687" fmla="*/ 3415084 w 6842126"/>
              <a:gd name="connsiteY6687" fmla="*/ 387351 h 5130710"/>
              <a:gd name="connsiteX6688" fmla="*/ 3406560 w 6842126"/>
              <a:gd name="connsiteY6688" fmla="*/ 447618 h 5130710"/>
              <a:gd name="connsiteX6689" fmla="*/ 3405376 w 6842126"/>
              <a:gd name="connsiteY6689" fmla="*/ 459990 h 5130710"/>
              <a:gd name="connsiteX6690" fmla="*/ 3405222 w 6842126"/>
              <a:gd name="connsiteY6690" fmla="*/ 464059 h 5130710"/>
              <a:gd name="connsiteX6691" fmla="*/ 3407075 w 6842126"/>
              <a:gd name="connsiteY6691" fmla="*/ 455454 h 5130710"/>
              <a:gd name="connsiteX6692" fmla="*/ 3420976 w 6842126"/>
              <a:gd name="connsiteY6692" fmla="*/ 360738 h 5130710"/>
              <a:gd name="connsiteX6693" fmla="*/ 3419238 w 6842126"/>
              <a:gd name="connsiteY6693" fmla="*/ 381878 h 5130710"/>
              <a:gd name="connsiteX6694" fmla="*/ 3419832 w 6842126"/>
              <a:gd name="connsiteY6694" fmla="*/ 377673 h 5130710"/>
              <a:gd name="connsiteX6695" fmla="*/ 3421938 w 6842126"/>
              <a:gd name="connsiteY6695" fmla="*/ 373960 h 5130710"/>
              <a:gd name="connsiteX6696" fmla="*/ 3423108 w 6842126"/>
              <a:gd name="connsiteY6696" fmla="*/ 372778 h 5130710"/>
              <a:gd name="connsiteX6697" fmla="*/ 3424850 w 6842126"/>
              <a:gd name="connsiteY6697" fmla="*/ 356418 h 5130710"/>
              <a:gd name="connsiteX6698" fmla="*/ 3426538 w 6842126"/>
              <a:gd name="connsiteY6698" fmla="*/ 341098 h 5130710"/>
              <a:gd name="connsiteX6699" fmla="*/ 3434180 w 6842126"/>
              <a:gd name="connsiteY6699" fmla="*/ 332168 h 5130710"/>
              <a:gd name="connsiteX6700" fmla="*/ 3436095 w 6842126"/>
              <a:gd name="connsiteY6700" fmla="*/ 333334 h 5130710"/>
              <a:gd name="connsiteX6701" fmla="*/ 3434411 w 6842126"/>
              <a:gd name="connsiteY6701" fmla="*/ 362334 h 5130710"/>
              <a:gd name="connsiteX6702" fmla="*/ 3436069 w 6842126"/>
              <a:gd name="connsiteY6702" fmla="*/ 359644 h 5130710"/>
              <a:gd name="connsiteX6703" fmla="*/ 3436376 w 6842126"/>
              <a:gd name="connsiteY6703" fmla="*/ 364970 h 5130710"/>
              <a:gd name="connsiteX6704" fmla="*/ 3434766 w 6842126"/>
              <a:gd name="connsiteY6704" fmla="*/ 369321 h 5130710"/>
              <a:gd name="connsiteX6705" fmla="*/ 3434158 w 6842126"/>
              <a:gd name="connsiteY6705" fmla="*/ 366494 h 5130710"/>
              <a:gd name="connsiteX6706" fmla="*/ 3433716 w 6842126"/>
              <a:gd name="connsiteY6706" fmla="*/ 373745 h 5130710"/>
              <a:gd name="connsiteX6707" fmla="*/ 3434766 w 6842126"/>
              <a:gd name="connsiteY6707" fmla="*/ 369321 h 5130710"/>
              <a:gd name="connsiteX6708" fmla="*/ 3434467 w 6842126"/>
              <a:gd name="connsiteY6708" fmla="*/ 379431 h 5130710"/>
              <a:gd name="connsiteX6709" fmla="*/ 3434030 w 6842126"/>
              <a:gd name="connsiteY6709" fmla="*/ 385136 h 5130710"/>
              <a:gd name="connsiteX6710" fmla="*/ 3435102 w 6842126"/>
              <a:gd name="connsiteY6710" fmla="*/ 382941 h 5130710"/>
              <a:gd name="connsiteX6711" fmla="*/ 3438579 w 6842126"/>
              <a:gd name="connsiteY6711" fmla="*/ 376500 h 5130710"/>
              <a:gd name="connsiteX6712" fmla="*/ 3440716 w 6842126"/>
              <a:gd name="connsiteY6712" fmla="*/ 358286 h 5130710"/>
              <a:gd name="connsiteX6713" fmla="*/ 3453472 w 6842126"/>
              <a:gd name="connsiteY6713" fmla="*/ 265401 h 5130710"/>
              <a:gd name="connsiteX6714" fmla="*/ 3453437 w 6842126"/>
              <a:gd name="connsiteY6714" fmla="*/ 264300 h 5130710"/>
              <a:gd name="connsiteX6715" fmla="*/ 3453432 w 6842126"/>
              <a:gd name="connsiteY6715" fmla="*/ 264008 h 5130710"/>
              <a:gd name="connsiteX6716" fmla="*/ 3451945 w 6842126"/>
              <a:gd name="connsiteY6716" fmla="*/ 268514 h 5130710"/>
              <a:gd name="connsiteX6717" fmla="*/ 3435749 w 6842126"/>
              <a:gd name="connsiteY6717" fmla="*/ 304625 h 5130710"/>
              <a:gd name="connsiteX6718" fmla="*/ 3425635 w 6842126"/>
              <a:gd name="connsiteY6718" fmla="*/ 336477 h 5130710"/>
              <a:gd name="connsiteX6719" fmla="*/ 3429442 w 6842126"/>
              <a:gd name="connsiteY6719" fmla="*/ 309293 h 5130710"/>
              <a:gd name="connsiteX6720" fmla="*/ 3430992 w 6842126"/>
              <a:gd name="connsiteY6720" fmla="*/ 306021 h 5130710"/>
              <a:gd name="connsiteX6721" fmla="*/ 3440791 w 6842126"/>
              <a:gd name="connsiteY6721" fmla="*/ 283161 h 5130710"/>
              <a:gd name="connsiteX6722" fmla="*/ 3451566 w 6842126"/>
              <a:gd name="connsiteY6722" fmla="*/ 259021 h 5130710"/>
              <a:gd name="connsiteX6723" fmla="*/ 3453686 w 6842126"/>
              <a:gd name="connsiteY6723" fmla="*/ 255249 h 5130710"/>
              <a:gd name="connsiteX6724" fmla="*/ 3453802 w 6842126"/>
              <a:gd name="connsiteY6724" fmla="*/ 252733 h 5130710"/>
              <a:gd name="connsiteX6725" fmla="*/ 3459560 w 6842126"/>
              <a:gd name="connsiteY6725" fmla="*/ 241075 h 5130710"/>
              <a:gd name="connsiteX6726" fmla="*/ 3454794 w 6842126"/>
              <a:gd name="connsiteY6726" fmla="*/ 283535 h 5130710"/>
              <a:gd name="connsiteX6727" fmla="*/ 3448658 w 6842126"/>
              <a:gd name="connsiteY6727" fmla="*/ 339360 h 5130710"/>
              <a:gd name="connsiteX6728" fmla="*/ 3445679 w 6842126"/>
              <a:gd name="connsiteY6728" fmla="*/ 370179 h 5130710"/>
              <a:gd name="connsiteX6729" fmla="*/ 3447086 w 6842126"/>
              <a:gd name="connsiteY6729" fmla="*/ 371272 h 5130710"/>
              <a:gd name="connsiteX6730" fmla="*/ 3450301 w 6842126"/>
              <a:gd name="connsiteY6730" fmla="*/ 375934 h 5130710"/>
              <a:gd name="connsiteX6731" fmla="*/ 3450602 w 6842126"/>
              <a:gd name="connsiteY6731" fmla="*/ 376422 h 5130710"/>
              <a:gd name="connsiteX6732" fmla="*/ 3451449 w 6842126"/>
              <a:gd name="connsiteY6732" fmla="*/ 369139 h 5130710"/>
              <a:gd name="connsiteX6733" fmla="*/ 3453384 w 6842126"/>
              <a:gd name="connsiteY6733" fmla="*/ 350679 h 5130710"/>
              <a:gd name="connsiteX6734" fmla="*/ 3468401 w 6842126"/>
              <a:gd name="connsiteY6734" fmla="*/ 212904 h 5130710"/>
              <a:gd name="connsiteX6735" fmla="*/ 3474668 w 6842126"/>
              <a:gd name="connsiteY6735" fmla="*/ 190318 h 5130710"/>
              <a:gd name="connsiteX6736" fmla="*/ 3474180 w 6842126"/>
              <a:gd name="connsiteY6736" fmla="*/ 197608 h 5130710"/>
              <a:gd name="connsiteX6737" fmla="*/ 3470600 w 6842126"/>
              <a:gd name="connsiteY6737" fmla="*/ 207545 h 5130710"/>
              <a:gd name="connsiteX6738" fmla="*/ 3468685 w 6842126"/>
              <a:gd name="connsiteY6738" fmla="*/ 216103 h 5130710"/>
              <a:gd name="connsiteX6739" fmla="*/ 3472239 w 6842126"/>
              <a:gd name="connsiteY6739" fmla="*/ 214616 h 5130710"/>
              <a:gd name="connsiteX6740" fmla="*/ 3471889 w 6842126"/>
              <a:gd name="connsiteY6740" fmla="*/ 217205 h 5130710"/>
              <a:gd name="connsiteX6741" fmla="*/ 3473279 w 6842126"/>
              <a:gd name="connsiteY6741" fmla="*/ 242500 h 5130710"/>
              <a:gd name="connsiteX6742" fmla="*/ 3477445 w 6842126"/>
              <a:gd name="connsiteY6742" fmla="*/ 206207 h 5130710"/>
              <a:gd name="connsiteX6743" fmla="*/ 3477773 w 6842126"/>
              <a:gd name="connsiteY6743" fmla="*/ 203941 h 5130710"/>
              <a:gd name="connsiteX6744" fmla="*/ 3477921 w 6842126"/>
              <a:gd name="connsiteY6744" fmla="*/ 203648 h 5130710"/>
              <a:gd name="connsiteX6745" fmla="*/ 3480583 w 6842126"/>
              <a:gd name="connsiteY6745" fmla="*/ 196691 h 5130710"/>
              <a:gd name="connsiteX6746" fmla="*/ 3476755 w 6842126"/>
              <a:gd name="connsiteY6746" fmla="*/ 248489 h 5130710"/>
              <a:gd name="connsiteX6747" fmla="*/ 3468937 w 6842126"/>
              <a:gd name="connsiteY6747" fmla="*/ 329102 h 5130710"/>
              <a:gd name="connsiteX6748" fmla="*/ 3467307 w 6842126"/>
              <a:gd name="connsiteY6748" fmla="*/ 338882 h 5130710"/>
              <a:gd name="connsiteX6749" fmla="*/ 3470900 w 6842126"/>
              <a:gd name="connsiteY6749" fmla="*/ 328492 h 5130710"/>
              <a:gd name="connsiteX6750" fmla="*/ 3490528 w 6842126"/>
              <a:gd name="connsiteY6750" fmla="*/ 183601 h 5130710"/>
              <a:gd name="connsiteX6751" fmla="*/ 3474628 w 6842126"/>
              <a:gd name="connsiteY6751" fmla="*/ 340498 h 5130710"/>
              <a:gd name="connsiteX6752" fmla="*/ 3473847 w 6842126"/>
              <a:gd name="connsiteY6752" fmla="*/ 353154 h 5130710"/>
              <a:gd name="connsiteX6753" fmla="*/ 3474067 w 6842126"/>
              <a:gd name="connsiteY6753" fmla="*/ 354895 h 5130710"/>
              <a:gd name="connsiteX6754" fmla="*/ 3474313 w 6842126"/>
              <a:gd name="connsiteY6754" fmla="*/ 354245 h 5130710"/>
              <a:gd name="connsiteX6755" fmla="*/ 3475488 w 6842126"/>
              <a:gd name="connsiteY6755" fmla="*/ 351297 h 5130710"/>
              <a:gd name="connsiteX6756" fmla="*/ 3474547 w 6842126"/>
              <a:gd name="connsiteY6756" fmla="*/ 358683 h 5130710"/>
              <a:gd name="connsiteX6757" fmla="*/ 3474673 w 6842126"/>
              <a:gd name="connsiteY6757" fmla="*/ 359666 h 5130710"/>
              <a:gd name="connsiteX6758" fmla="*/ 3476967 w 6842126"/>
              <a:gd name="connsiteY6758" fmla="*/ 361908 h 5130710"/>
              <a:gd name="connsiteX6759" fmla="*/ 3480846 w 6842126"/>
              <a:gd name="connsiteY6759" fmla="*/ 338567 h 5130710"/>
              <a:gd name="connsiteX6760" fmla="*/ 3490027 w 6842126"/>
              <a:gd name="connsiteY6760" fmla="*/ 268712 h 5130710"/>
              <a:gd name="connsiteX6761" fmla="*/ 3484753 w 6842126"/>
              <a:gd name="connsiteY6761" fmla="*/ 328606 h 5130710"/>
              <a:gd name="connsiteX6762" fmla="*/ 3479650 w 6842126"/>
              <a:gd name="connsiteY6762" fmla="*/ 375097 h 5130710"/>
              <a:gd name="connsiteX6763" fmla="*/ 3480523 w 6842126"/>
              <a:gd name="connsiteY6763" fmla="*/ 371417 h 5130710"/>
              <a:gd name="connsiteX6764" fmla="*/ 3479760 w 6842126"/>
              <a:gd name="connsiteY6764" fmla="*/ 391199 h 5130710"/>
              <a:gd name="connsiteX6765" fmla="*/ 3485923 w 6842126"/>
              <a:gd name="connsiteY6765" fmla="*/ 377781 h 5130710"/>
              <a:gd name="connsiteX6766" fmla="*/ 3491977 w 6842126"/>
              <a:gd name="connsiteY6766" fmla="*/ 360707 h 5130710"/>
              <a:gd name="connsiteX6767" fmla="*/ 3492830 w 6842126"/>
              <a:gd name="connsiteY6767" fmla="*/ 355707 h 5130710"/>
              <a:gd name="connsiteX6768" fmla="*/ 3493821 w 6842126"/>
              <a:gd name="connsiteY6768" fmla="*/ 354315 h 5130710"/>
              <a:gd name="connsiteX6769" fmla="*/ 3496525 w 6842126"/>
              <a:gd name="connsiteY6769" fmla="*/ 352493 h 5130710"/>
              <a:gd name="connsiteX6770" fmla="*/ 3494961 w 6842126"/>
              <a:gd name="connsiteY6770" fmla="*/ 363139 h 5130710"/>
              <a:gd name="connsiteX6771" fmla="*/ 3494717 w 6842126"/>
              <a:gd name="connsiteY6771" fmla="*/ 369021 h 5130710"/>
              <a:gd name="connsiteX6772" fmla="*/ 3492868 w 6842126"/>
              <a:gd name="connsiteY6772" fmla="*/ 390042 h 5130710"/>
              <a:gd name="connsiteX6773" fmla="*/ 3490249 w 6842126"/>
              <a:gd name="connsiteY6773" fmla="*/ 425216 h 5130710"/>
              <a:gd name="connsiteX6774" fmla="*/ 3490086 w 6842126"/>
              <a:gd name="connsiteY6774" fmla="*/ 426777 h 5130710"/>
              <a:gd name="connsiteX6775" fmla="*/ 3493383 w 6842126"/>
              <a:gd name="connsiteY6775" fmla="*/ 417128 h 5130710"/>
              <a:gd name="connsiteX6776" fmla="*/ 3500634 w 6842126"/>
              <a:gd name="connsiteY6776" fmla="*/ 400754 h 5130710"/>
              <a:gd name="connsiteX6777" fmla="*/ 3502680 w 6842126"/>
              <a:gd name="connsiteY6777" fmla="*/ 425738 h 5130710"/>
              <a:gd name="connsiteX6778" fmla="*/ 3527835 w 6842126"/>
              <a:gd name="connsiteY6778" fmla="*/ 381619 h 5130710"/>
              <a:gd name="connsiteX6779" fmla="*/ 3520179 w 6842126"/>
              <a:gd name="connsiteY6779" fmla="*/ 403515 h 5130710"/>
              <a:gd name="connsiteX6780" fmla="*/ 3519685 w 6842126"/>
              <a:gd name="connsiteY6780" fmla="*/ 415542 h 5130710"/>
              <a:gd name="connsiteX6781" fmla="*/ 3518771 w 6842126"/>
              <a:gd name="connsiteY6781" fmla="*/ 432674 h 5130710"/>
              <a:gd name="connsiteX6782" fmla="*/ 3524089 w 6842126"/>
              <a:gd name="connsiteY6782" fmla="*/ 407373 h 5130710"/>
              <a:gd name="connsiteX6783" fmla="*/ 3524547 w 6842126"/>
              <a:gd name="connsiteY6783" fmla="*/ 408752 h 5130710"/>
              <a:gd name="connsiteX6784" fmla="*/ 3526372 w 6842126"/>
              <a:gd name="connsiteY6784" fmla="*/ 430003 h 5130710"/>
              <a:gd name="connsiteX6785" fmla="*/ 3524693 w 6842126"/>
              <a:gd name="connsiteY6785" fmla="*/ 438583 h 5130710"/>
              <a:gd name="connsiteX6786" fmla="*/ 3527919 w 6842126"/>
              <a:gd name="connsiteY6786" fmla="*/ 439221 h 5130710"/>
              <a:gd name="connsiteX6787" fmla="*/ 3529819 w 6842126"/>
              <a:gd name="connsiteY6787" fmla="*/ 440582 h 5130710"/>
              <a:gd name="connsiteX6788" fmla="*/ 3542229 w 6842126"/>
              <a:gd name="connsiteY6788" fmla="*/ 401548 h 5130710"/>
              <a:gd name="connsiteX6789" fmla="*/ 3552227 w 6842126"/>
              <a:gd name="connsiteY6789" fmla="*/ 394642 h 5130710"/>
              <a:gd name="connsiteX6790" fmla="*/ 3570161 w 6842126"/>
              <a:gd name="connsiteY6790" fmla="*/ 357209 h 5130710"/>
              <a:gd name="connsiteX6791" fmla="*/ 3602935 w 6842126"/>
              <a:gd name="connsiteY6791" fmla="*/ 276813 h 5130710"/>
              <a:gd name="connsiteX6792" fmla="*/ 3577216 w 6842126"/>
              <a:gd name="connsiteY6792" fmla="*/ 363111 h 5130710"/>
              <a:gd name="connsiteX6793" fmla="*/ 3561976 w 6842126"/>
              <a:gd name="connsiteY6793" fmla="*/ 406445 h 5130710"/>
              <a:gd name="connsiteX6794" fmla="*/ 3557253 w 6842126"/>
              <a:gd name="connsiteY6794" fmla="*/ 420674 h 5130710"/>
              <a:gd name="connsiteX6795" fmla="*/ 3555546 w 6842126"/>
              <a:gd name="connsiteY6795" fmla="*/ 425601 h 5130710"/>
              <a:gd name="connsiteX6796" fmla="*/ 3563329 w 6842126"/>
              <a:gd name="connsiteY6796" fmla="*/ 425202 h 5130710"/>
              <a:gd name="connsiteX6797" fmla="*/ 3565558 w 6842126"/>
              <a:gd name="connsiteY6797" fmla="*/ 420008 h 5130710"/>
              <a:gd name="connsiteX6798" fmla="*/ 3574330 w 6842126"/>
              <a:gd name="connsiteY6798" fmla="*/ 401052 h 5130710"/>
              <a:gd name="connsiteX6799" fmla="*/ 3579015 w 6842126"/>
              <a:gd name="connsiteY6799" fmla="*/ 398899 h 5130710"/>
              <a:gd name="connsiteX6800" fmla="*/ 3579238 w 6842126"/>
              <a:gd name="connsiteY6800" fmla="*/ 398862 h 5130710"/>
              <a:gd name="connsiteX6801" fmla="*/ 3580632 w 6842126"/>
              <a:gd name="connsiteY6801" fmla="*/ 384538 h 5130710"/>
              <a:gd name="connsiteX6802" fmla="*/ 3583211 w 6842126"/>
              <a:gd name="connsiteY6802" fmla="*/ 375284 h 5130710"/>
              <a:gd name="connsiteX6803" fmla="*/ 3590590 w 6842126"/>
              <a:gd name="connsiteY6803" fmla="*/ 373910 h 5130710"/>
              <a:gd name="connsiteX6804" fmla="*/ 3591918 w 6842126"/>
              <a:gd name="connsiteY6804" fmla="*/ 373651 h 5130710"/>
              <a:gd name="connsiteX6805" fmla="*/ 3594641 w 6842126"/>
              <a:gd name="connsiteY6805" fmla="*/ 363772 h 5130710"/>
              <a:gd name="connsiteX6806" fmla="*/ 3609739 w 6842126"/>
              <a:gd name="connsiteY6806" fmla="*/ 330979 h 5130710"/>
              <a:gd name="connsiteX6807" fmla="*/ 3609625 w 6842126"/>
              <a:gd name="connsiteY6807" fmla="*/ 339484 h 5130710"/>
              <a:gd name="connsiteX6808" fmla="*/ 3619569 w 6842126"/>
              <a:gd name="connsiteY6808" fmla="*/ 336661 h 5130710"/>
              <a:gd name="connsiteX6809" fmla="*/ 3608199 w 6842126"/>
              <a:gd name="connsiteY6809" fmla="*/ 368519 h 5130710"/>
              <a:gd name="connsiteX6810" fmla="*/ 3607649 w 6842126"/>
              <a:gd name="connsiteY6810" fmla="*/ 370574 h 5130710"/>
              <a:gd name="connsiteX6811" fmla="*/ 3610202 w 6842126"/>
              <a:gd name="connsiteY6811" fmla="*/ 370076 h 5130710"/>
              <a:gd name="connsiteX6812" fmla="*/ 3617375 w 6842126"/>
              <a:gd name="connsiteY6812" fmla="*/ 368493 h 5130710"/>
              <a:gd name="connsiteX6813" fmla="*/ 3621232 w 6842126"/>
              <a:gd name="connsiteY6813" fmla="*/ 360005 h 5130710"/>
              <a:gd name="connsiteX6814" fmla="*/ 3622122 w 6842126"/>
              <a:gd name="connsiteY6814" fmla="*/ 358110 h 5130710"/>
              <a:gd name="connsiteX6815" fmla="*/ 3621500 w 6842126"/>
              <a:gd name="connsiteY6815" fmla="*/ 367584 h 5130710"/>
              <a:gd name="connsiteX6816" fmla="*/ 3623955 w 6842126"/>
              <a:gd name="connsiteY6816" fmla="*/ 367042 h 5130710"/>
              <a:gd name="connsiteX6817" fmla="*/ 3627146 w 6842126"/>
              <a:gd name="connsiteY6817" fmla="*/ 348031 h 5130710"/>
              <a:gd name="connsiteX6818" fmla="*/ 3632571 w 6842126"/>
              <a:gd name="connsiteY6818" fmla="*/ 342207 h 5130710"/>
              <a:gd name="connsiteX6819" fmla="*/ 3628779 w 6842126"/>
              <a:gd name="connsiteY6819" fmla="*/ 359037 h 5130710"/>
              <a:gd name="connsiteX6820" fmla="*/ 3684785 w 6842126"/>
              <a:gd name="connsiteY6820" fmla="*/ 230258 h 5130710"/>
              <a:gd name="connsiteX6821" fmla="*/ 3688330 w 6842126"/>
              <a:gd name="connsiteY6821" fmla="*/ 222986 h 5130710"/>
              <a:gd name="connsiteX6822" fmla="*/ 3688328 w 6842126"/>
              <a:gd name="connsiteY6822" fmla="*/ 223459 h 5130710"/>
              <a:gd name="connsiteX6823" fmla="*/ 3683805 w 6842126"/>
              <a:gd name="connsiteY6823" fmla="*/ 265546 h 5130710"/>
              <a:gd name="connsiteX6824" fmla="*/ 3689649 w 6842126"/>
              <a:gd name="connsiteY6824" fmla="*/ 241595 h 5130710"/>
              <a:gd name="connsiteX6825" fmla="*/ 3691986 w 6842126"/>
              <a:gd name="connsiteY6825" fmla="*/ 221425 h 5130710"/>
              <a:gd name="connsiteX6826" fmla="*/ 3693373 w 6842126"/>
              <a:gd name="connsiteY6826" fmla="*/ 212655 h 5130710"/>
              <a:gd name="connsiteX6827" fmla="*/ 3706383 w 6842126"/>
              <a:gd name="connsiteY6827" fmla="*/ 185989 h 5130710"/>
              <a:gd name="connsiteX6828" fmla="*/ 3708337 w 6842126"/>
              <a:gd name="connsiteY6828" fmla="*/ 187334 h 5130710"/>
              <a:gd name="connsiteX6829" fmla="*/ 3708543 w 6842126"/>
              <a:gd name="connsiteY6829" fmla="*/ 184007 h 5130710"/>
              <a:gd name="connsiteX6830" fmla="*/ 3710572 w 6842126"/>
              <a:gd name="connsiteY6830" fmla="*/ 177402 h 5130710"/>
              <a:gd name="connsiteX6831" fmla="*/ 3720295 w 6842126"/>
              <a:gd name="connsiteY6831" fmla="*/ 157473 h 5130710"/>
              <a:gd name="connsiteX6832" fmla="*/ 3719454 w 6842126"/>
              <a:gd name="connsiteY6832" fmla="*/ 165338 h 5130710"/>
              <a:gd name="connsiteX6833" fmla="*/ 3724926 w 6842126"/>
              <a:gd name="connsiteY6833" fmla="*/ 166058 h 5130710"/>
              <a:gd name="connsiteX6834" fmla="*/ 3717449 w 6842126"/>
              <a:gd name="connsiteY6834" fmla="*/ 187584 h 5130710"/>
              <a:gd name="connsiteX6835" fmla="*/ 3728401 w 6842126"/>
              <a:gd name="connsiteY6835" fmla="*/ 166682 h 5130710"/>
              <a:gd name="connsiteX6836" fmla="*/ 3728008 w 6842126"/>
              <a:gd name="connsiteY6836" fmla="*/ 179023 h 5130710"/>
              <a:gd name="connsiteX6837" fmla="*/ 3728153 w 6842126"/>
              <a:gd name="connsiteY6837" fmla="*/ 184289 h 5130710"/>
              <a:gd name="connsiteX6838" fmla="*/ 3698005 w 6842126"/>
              <a:gd name="connsiteY6838" fmla="*/ 252657 h 5130710"/>
              <a:gd name="connsiteX6839" fmla="*/ 3645810 w 6842126"/>
              <a:gd name="connsiteY6839" fmla="*/ 389292 h 5130710"/>
              <a:gd name="connsiteX6840" fmla="*/ 3634045 w 6842126"/>
              <a:gd name="connsiteY6840" fmla="*/ 417318 h 5130710"/>
              <a:gd name="connsiteX6841" fmla="*/ 3632139 w 6842126"/>
              <a:gd name="connsiteY6841" fmla="*/ 422598 h 5130710"/>
              <a:gd name="connsiteX6842" fmla="*/ 3630111 w 6842126"/>
              <a:gd name="connsiteY6842" fmla="*/ 438516 h 5130710"/>
              <a:gd name="connsiteX6843" fmla="*/ 3629716 w 6842126"/>
              <a:gd name="connsiteY6843" fmla="*/ 441481 h 5130710"/>
              <a:gd name="connsiteX6844" fmla="*/ 3632867 w 6842126"/>
              <a:gd name="connsiteY6844" fmla="*/ 438563 h 5130710"/>
              <a:gd name="connsiteX6845" fmla="*/ 3653036 w 6842126"/>
              <a:gd name="connsiteY6845" fmla="*/ 382265 h 5130710"/>
              <a:gd name="connsiteX6846" fmla="*/ 3675952 w 6842126"/>
              <a:gd name="connsiteY6846" fmla="*/ 327790 h 5130710"/>
              <a:gd name="connsiteX6847" fmla="*/ 3683544 w 6842126"/>
              <a:gd name="connsiteY6847" fmla="*/ 323113 h 5130710"/>
              <a:gd name="connsiteX6848" fmla="*/ 3703571 w 6842126"/>
              <a:gd name="connsiteY6848" fmla="*/ 277362 h 5130710"/>
              <a:gd name="connsiteX6849" fmla="*/ 3713545 w 6842126"/>
              <a:gd name="connsiteY6849" fmla="*/ 272158 h 5130710"/>
              <a:gd name="connsiteX6850" fmla="*/ 3714970 w 6842126"/>
              <a:gd name="connsiteY6850" fmla="*/ 269454 h 5130710"/>
              <a:gd name="connsiteX6851" fmla="*/ 3715614 w 6842126"/>
              <a:gd name="connsiteY6851" fmla="*/ 266806 h 5130710"/>
              <a:gd name="connsiteX6852" fmla="*/ 3717707 w 6842126"/>
              <a:gd name="connsiteY6852" fmla="*/ 263179 h 5130710"/>
              <a:gd name="connsiteX6853" fmla="*/ 3718523 w 6842126"/>
              <a:gd name="connsiteY6853" fmla="*/ 263014 h 5130710"/>
              <a:gd name="connsiteX6854" fmla="*/ 3718843 w 6842126"/>
              <a:gd name="connsiteY6854" fmla="*/ 261204 h 5130710"/>
              <a:gd name="connsiteX6855" fmla="*/ 3717707 w 6842126"/>
              <a:gd name="connsiteY6855" fmla="*/ 263179 h 5130710"/>
              <a:gd name="connsiteX6856" fmla="*/ 3716435 w 6842126"/>
              <a:gd name="connsiteY6856" fmla="*/ 263434 h 5130710"/>
              <a:gd name="connsiteX6857" fmla="*/ 3726092 w 6842126"/>
              <a:gd name="connsiteY6857" fmla="*/ 252478 h 5130710"/>
              <a:gd name="connsiteX6858" fmla="*/ 3706038 w 6842126"/>
              <a:gd name="connsiteY6858" fmla="*/ 300271 h 5130710"/>
              <a:gd name="connsiteX6859" fmla="*/ 3708277 w 6842126"/>
              <a:gd name="connsiteY6859" fmla="*/ 310626 h 5130710"/>
              <a:gd name="connsiteX6860" fmla="*/ 3695390 w 6842126"/>
              <a:gd name="connsiteY6860" fmla="*/ 355815 h 5130710"/>
              <a:gd name="connsiteX6861" fmla="*/ 3669980 w 6842126"/>
              <a:gd name="connsiteY6861" fmla="*/ 418982 h 5130710"/>
              <a:gd name="connsiteX6862" fmla="*/ 3677338 w 6842126"/>
              <a:gd name="connsiteY6862" fmla="*/ 416829 h 5130710"/>
              <a:gd name="connsiteX6863" fmla="*/ 3682148 w 6842126"/>
              <a:gd name="connsiteY6863" fmla="*/ 413279 h 5130710"/>
              <a:gd name="connsiteX6864" fmla="*/ 3686505 w 6842126"/>
              <a:gd name="connsiteY6864" fmla="*/ 400839 h 5130710"/>
              <a:gd name="connsiteX6865" fmla="*/ 3700611 w 6842126"/>
              <a:gd name="connsiteY6865" fmla="*/ 358693 h 5130710"/>
              <a:gd name="connsiteX6866" fmla="*/ 3705239 w 6842126"/>
              <a:gd name="connsiteY6866" fmla="*/ 366848 h 5130710"/>
              <a:gd name="connsiteX6867" fmla="*/ 3710945 w 6842126"/>
              <a:gd name="connsiteY6867" fmla="*/ 339776 h 5130710"/>
              <a:gd name="connsiteX6868" fmla="*/ 3738919 w 6842126"/>
              <a:gd name="connsiteY6868" fmla="*/ 261674 h 5130710"/>
              <a:gd name="connsiteX6869" fmla="*/ 3745293 w 6842126"/>
              <a:gd name="connsiteY6869" fmla="*/ 273542 h 5130710"/>
              <a:gd name="connsiteX6870" fmla="*/ 3747357 w 6842126"/>
              <a:gd name="connsiteY6870" fmla="*/ 282393 h 5130710"/>
              <a:gd name="connsiteX6871" fmla="*/ 3772851 w 6842126"/>
              <a:gd name="connsiteY6871" fmla="*/ 226318 h 5130710"/>
              <a:gd name="connsiteX6872" fmla="*/ 3775881 w 6842126"/>
              <a:gd name="connsiteY6872" fmla="*/ 219672 h 5130710"/>
              <a:gd name="connsiteX6873" fmla="*/ 3776435 w 6842126"/>
              <a:gd name="connsiteY6873" fmla="*/ 227521 h 5130710"/>
              <a:gd name="connsiteX6874" fmla="*/ 3776876 w 6842126"/>
              <a:gd name="connsiteY6874" fmla="*/ 230218 h 5130710"/>
              <a:gd name="connsiteX6875" fmla="*/ 3768111 w 6842126"/>
              <a:gd name="connsiteY6875" fmla="*/ 251199 h 5130710"/>
              <a:gd name="connsiteX6876" fmla="*/ 3754709 w 6842126"/>
              <a:gd name="connsiteY6876" fmla="*/ 279355 h 5130710"/>
              <a:gd name="connsiteX6877" fmla="*/ 3749808 w 6842126"/>
              <a:gd name="connsiteY6877" fmla="*/ 292907 h 5130710"/>
              <a:gd name="connsiteX6878" fmla="*/ 3750667 w 6842126"/>
              <a:gd name="connsiteY6878" fmla="*/ 296591 h 5130710"/>
              <a:gd name="connsiteX6879" fmla="*/ 3753559 w 6842126"/>
              <a:gd name="connsiteY6879" fmla="*/ 314078 h 5130710"/>
              <a:gd name="connsiteX6880" fmla="*/ 3754969 w 6842126"/>
              <a:gd name="connsiteY6880" fmla="*/ 315436 h 5130710"/>
              <a:gd name="connsiteX6881" fmla="*/ 3754482 w 6842126"/>
              <a:gd name="connsiteY6881" fmla="*/ 319802 h 5130710"/>
              <a:gd name="connsiteX6882" fmla="*/ 3755765 w 6842126"/>
              <a:gd name="connsiteY6882" fmla="*/ 329155 h 5130710"/>
              <a:gd name="connsiteX6883" fmla="*/ 3750274 w 6842126"/>
              <a:gd name="connsiteY6883" fmla="*/ 367839 h 5130710"/>
              <a:gd name="connsiteX6884" fmla="*/ 3748479 w 6842126"/>
              <a:gd name="connsiteY6884" fmla="*/ 376848 h 5130710"/>
              <a:gd name="connsiteX6885" fmla="*/ 3756785 w 6842126"/>
              <a:gd name="connsiteY6885" fmla="*/ 357424 h 5130710"/>
              <a:gd name="connsiteX6886" fmla="*/ 3769281 w 6842126"/>
              <a:gd name="connsiteY6886" fmla="*/ 341485 h 5130710"/>
              <a:gd name="connsiteX6887" fmla="*/ 3754155 w 6842126"/>
              <a:gd name="connsiteY6887" fmla="*/ 376320 h 5130710"/>
              <a:gd name="connsiteX6888" fmla="*/ 3753956 w 6842126"/>
              <a:gd name="connsiteY6888" fmla="*/ 391285 h 5130710"/>
              <a:gd name="connsiteX6889" fmla="*/ 3746251 w 6842126"/>
              <a:gd name="connsiteY6889" fmla="*/ 404464 h 5130710"/>
              <a:gd name="connsiteX6890" fmla="*/ 3746055 w 6842126"/>
              <a:gd name="connsiteY6890" fmla="*/ 419092 h 5130710"/>
              <a:gd name="connsiteX6891" fmla="*/ 3733277 w 6842126"/>
              <a:gd name="connsiteY6891" fmla="*/ 456118 h 5130710"/>
              <a:gd name="connsiteX6892" fmla="*/ 3730198 w 6842126"/>
              <a:gd name="connsiteY6892" fmla="*/ 465654 h 5130710"/>
              <a:gd name="connsiteX6893" fmla="*/ 3726001 w 6842126"/>
              <a:gd name="connsiteY6893" fmla="*/ 485532 h 5130710"/>
              <a:gd name="connsiteX6894" fmla="*/ 3728181 w 6842126"/>
              <a:gd name="connsiteY6894" fmla="*/ 481663 h 5130710"/>
              <a:gd name="connsiteX6895" fmla="*/ 3737992 w 6842126"/>
              <a:gd name="connsiteY6895" fmla="*/ 457767 h 5130710"/>
              <a:gd name="connsiteX6896" fmla="*/ 3744256 w 6842126"/>
              <a:gd name="connsiteY6896" fmla="*/ 442508 h 5130710"/>
              <a:gd name="connsiteX6897" fmla="*/ 3758546 w 6842126"/>
              <a:gd name="connsiteY6897" fmla="*/ 403494 h 5130710"/>
              <a:gd name="connsiteX6898" fmla="*/ 3762032 w 6842126"/>
              <a:gd name="connsiteY6898" fmla="*/ 395547 h 5130710"/>
              <a:gd name="connsiteX6899" fmla="*/ 3767985 w 6842126"/>
              <a:gd name="connsiteY6899" fmla="*/ 365381 h 5130710"/>
              <a:gd name="connsiteX6900" fmla="*/ 3803200 w 6842126"/>
              <a:gd name="connsiteY6900" fmla="*/ 284441 h 5130710"/>
              <a:gd name="connsiteX6901" fmla="*/ 3820177 w 6842126"/>
              <a:gd name="connsiteY6901" fmla="*/ 264684 h 5130710"/>
              <a:gd name="connsiteX6902" fmla="*/ 3845189 w 6842126"/>
              <a:gd name="connsiteY6902" fmla="*/ 252760 h 5130710"/>
              <a:gd name="connsiteX6903" fmla="*/ 3844375 w 6842126"/>
              <a:gd name="connsiteY6903" fmla="*/ 283231 h 5130710"/>
              <a:gd name="connsiteX6904" fmla="*/ 3847475 w 6842126"/>
              <a:gd name="connsiteY6904" fmla="*/ 297765 h 5130710"/>
              <a:gd name="connsiteX6905" fmla="*/ 3848159 w 6842126"/>
              <a:gd name="connsiteY6905" fmla="*/ 289105 h 5130710"/>
              <a:gd name="connsiteX6906" fmla="*/ 3848685 w 6842126"/>
              <a:gd name="connsiteY6906" fmla="*/ 281075 h 5130710"/>
              <a:gd name="connsiteX6907" fmla="*/ 3849010 w 6842126"/>
              <a:gd name="connsiteY6907" fmla="*/ 278809 h 5130710"/>
              <a:gd name="connsiteX6908" fmla="*/ 3849159 w 6842126"/>
              <a:gd name="connsiteY6908" fmla="*/ 278517 h 5130710"/>
              <a:gd name="connsiteX6909" fmla="*/ 3851821 w 6842126"/>
              <a:gd name="connsiteY6909" fmla="*/ 271561 h 5130710"/>
              <a:gd name="connsiteX6910" fmla="*/ 3849454 w 6842126"/>
              <a:gd name="connsiteY6910" fmla="*/ 303571 h 5130710"/>
              <a:gd name="connsiteX6911" fmla="*/ 3853875 w 6842126"/>
              <a:gd name="connsiteY6911" fmla="*/ 311183 h 5130710"/>
              <a:gd name="connsiteX6912" fmla="*/ 3861766 w 6842126"/>
              <a:gd name="connsiteY6912" fmla="*/ 258470 h 5130710"/>
              <a:gd name="connsiteX6913" fmla="*/ 3856644 w 6842126"/>
              <a:gd name="connsiteY6913" fmla="*/ 322921 h 5130710"/>
              <a:gd name="connsiteX6914" fmla="*/ 3857010 w 6842126"/>
              <a:gd name="connsiteY6914" fmla="*/ 322099 h 5130710"/>
              <a:gd name="connsiteX6915" fmla="*/ 3867557 w 6842126"/>
              <a:gd name="connsiteY6915" fmla="*/ 276477 h 5130710"/>
              <a:gd name="connsiteX6916" fmla="*/ 3865917 w 6842126"/>
              <a:gd name="connsiteY6916" fmla="*/ 291626 h 5130710"/>
              <a:gd name="connsiteX6917" fmla="*/ 3869797 w 6842126"/>
              <a:gd name="connsiteY6917" fmla="*/ 270147 h 5130710"/>
              <a:gd name="connsiteX6918" fmla="*/ 3867557 w 6842126"/>
              <a:gd name="connsiteY6918" fmla="*/ 276477 h 5130710"/>
              <a:gd name="connsiteX6919" fmla="*/ 3869634 w 6842126"/>
              <a:gd name="connsiteY6919" fmla="*/ 253002 h 5130710"/>
              <a:gd name="connsiteX6920" fmla="*/ 3872062 w 6842126"/>
              <a:gd name="connsiteY6920" fmla="*/ 247852 h 5130710"/>
              <a:gd name="connsiteX6921" fmla="*/ 3872785 w 6842126"/>
              <a:gd name="connsiteY6921" fmla="*/ 236942 h 5130710"/>
              <a:gd name="connsiteX6922" fmla="*/ 3875741 w 6842126"/>
              <a:gd name="connsiteY6922" fmla="*/ 212212 h 5130710"/>
              <a:gd name="connsiteX6923" fmla="*/ 3879960 w 6842126"/>
              <a:gd name="connsiteY6923" fmla="*/ 199135 h 5130710"/>
              <a:gd name="connsiteX6924" fmla="*/ 3881955 w 6842126"/>
              <a:gd name="connsiteY6924" fmla="*/ 200876 h 5130710"/>
              <a:gd name="connsiteX6925" fmla="*/ 3892212 w 6842126"/>
              <a:gd name="connsiteY6925" fmla="*/ 168036 h 5130710"/>
              <a:gd name="connsiteX6926" fmla="*/ 3884771 w 6842126"/>
              <a:gd name="connsiteY6926" fmla="*/ 202046 h 5130710"/>
              <a:gd name="connsiteX6927" fmla="*/ 3881955 w 6842126"/>
              <a:gd name="connsiteY6927" fmla="*/ 200876 h 5130710"/>
              <a:gd name="connsiteX6928" fmla="*/ 3893695 w 6842126"/>
              <a:gd name="connsiteY6928" fmla="*/ 157006 h 5130710"/>
              <a:gd name="connsiteX6929" fmla="*/ 3894449 w 6842126"/>
              <a:gd name="connsiteY6929" fmla="*/ 167341 h 5130710"/>
              <a:gd name="connsiteX6930" fmla="*/ 3901339 w 6842126"/>
              <a:gd name="connsiteY6930" fmla="*/ 173724 h 5130710"/>
              <a:gd name="connsiteX6931" fmla="*/ 3897670 w 6842126"/>
              <a:gd name="connsiteY6931" fmla="*/ 210656 h 5130710"/>
              <a:gd name="connsiteX6932" fmla="*/ 3882413 w 6842126"/>
              <a:gd name="connsiteY6932" fmla="*/ 331976 h 5130710"/>
              <a:gd name="connsiteX6933" fmla="*/ 3881306 w 6842126"/>
              <a:gd name="connsiteY6933" fmla="*/ 338177 h 5130710"/>
              <a:gd name="connsiteX6934" fmla="*/ 3881324 w 6842126"/>
              <a:gd name="connsiteY6934" fmla="*/ 338413 h 5130710"/>
              <a:gd name="connsiteX6935" fmla="*/ 3878601 w 6842126"/>
              <a:gd name="connsiteY6935" fmla="*/ 362686 h 5130710"/>
              <a:gd name="connsiteX6936" fmla="*/ 3874859 w 6842126"/>
              <a:gd name="connsiteY6936" fmla="*/ 374329 h 5130710"/>
              <a:gd name="connsiteX6937" fmla="*/ 3865346 w 6842126"/>
              <a:gd name="connsiteY6937" fmla="*/ 427647 h 5130710"/>
              <a:gd name="connsiteX6938" fmla="*/ 3875370 w 6842126"/>
              <a:gd name="connsiteY6938" fmla="*/ 396453 h 5130710"/>
              <a:gd name="connsiteX6939" fmla="*/ 3878601 w 6842126"/>
              <a:gd name="connsiteY6939" fmla="*/ 362686 h 5130710"/>
              <a:gd name="connsiteX6940" fmla="*/ 3884550 w 6842126"/>
              <a:gd name="connsiteY6940" fmla="*/ 350383 h 5130710"/>
              <a:gd name="connsiteX6941" fmla="*/ 3890039 w 6842126"/>
              <a:gd name="connsiteY6941" fmla="*/ 318658 h 5130710"/>
              <a:gd name="connsiteX6942" fmla="*/ 3907901 w 6842126"/>
              <a:gd name="connsiteY6942" fmla="*/ 194868 h 5130710"/>
              <a:gd name="connsiteX6943" fmla="*/ 3918910 w 6842126"/>
              <a:gd name="connsiteY6943" fmla="*/ 123614 h 5130710"/>
              <a:gd name="connsiteX6944" fmla="*/ 3922580 w 6842126"/>
              <a:gd name="connsiteY6944" fmla="*/ 135430 h 5130710"/>
              <a:gd name="connsiteX6945" fmla="*/ 3920798 w 6842126"/>
              <a:gd name="connsiteY6945" fmla="*/ 154732 h 5130710"/>
              <a:gd name="connsiteX6946" fmla="*/ 3920949 w 6842126"/>
              <a:gd name="connsiteY6946" fmla="*/ 228997 h 5130710"/>
              <a:gd name="connsiteX6947" fmla="*/ 3908060 w 6842126"/>
              <a:gd name="connsiteY6947" fmla="*/ 330971 h 5130710"/>
              <a:gd name="connsiteX6948" fmla="*/ 3907269 w 6842126"/>
              <a:gd name="connsiteY6948" fmla="*/ 335256 h 5130710"/>
              <a:gd name="connsiteX6949" fmla="*/ 3907842 w 6842126"/>
              <a:gd name="connsiteY6949" fmla="*/ 336466 h 5130710"/>
              <a:gd name="connsiteX6950" fmla="*/ 3910581 w 6842126"/>
              <a:gd name="connsiteY6950" fmla="*/ 346441 h 5130710"/>
              <a:gd name="connsiteX6951" fmla="*/ 3912855 w 6842126"/>
              <a:gd name="connsiteY6951" fmla="*/ 333862 h 5130710"/>
              <a:gd name="connsiteX6952" fmla="*/ 3933694 w 6842126"/>
              <a:gd name="connsiteY6952" fmla="*/ 212088 h 5130710"/>
              <a:gd name="connsiteX6953" fmla="*/ 3927357 w 6842126"/>
              <a:gd name="connsiteY6953" fmla="*/ 317344 h 5130710"/>
              <a:gd name="connsiteX6954" fmla="*/ 3923103 w 6842126"/>
              <a:gd name="connsiteY6954" fmla="*/ 348085 h 5130710"/>
              <a:gd name="connsiteX6955" fmla="*/ 3926317 w 6842126"/>
              <a:gd name="connsiteY6955" fmla="*/ 343008 h 5130710"/>
              <a:gd name="connsiteX6956" fmla="*/ 3926615 w 6842126"/>
              <a:gd name="connsiteY6956" fmla="*/ 342741 h 5130710"/>
              <a:gd name="connsiteX6957" fmla="*/ 3932726 w 6842126"/>
              <a:gd name="connsiteY6957" fmla="*/ 299230 h 5130710"/>
              <a:gd name="connsiteX6958" fmla="*/ 3944442 w 6842126"/>
              <a:gd name="connsiteY6958" fmla="*/ 219825 h 5130710"/>
              <a:gd name="connsiteX6959" fmla="*/ 3944314 w 6842126"/>
              <a:gd name="connsiteY6959" fmla="*/ 219955 h 5130710"/>
              <a:gd name="connsiteX6960" fmla="*/ 3941370 w 6842126"/>
              <a:gd name="connsiteY6960" fmla="*/ 199542 h 5130710"/>
              <a:gd name="connsiteX6961" fmla="*/ 3945804 w 6842126"/>
              <a:gd name="connsiteY6961" fmla="*/ 201112 h 5130710"/>
              <a:gd name="connsiteX6962" fmla="*/ 3949635 w 6842126"/>
              <a:gd name="connsiteY6962" fmla="*/ 214509 h 5130710"/>
              <a:gd name="connsiteX6963" fmla="*/ 3945102 w 6842126"/>
              <a:gd name="connsiteY6963" fmla="*/ 219150 h 5130710"/>
              <a:gd name="connsiteX6964" fmla="*/ 3938469 w 6842126"/>
              <a:gd name="connsiteY6964" fmla="*/ 298300 h 5130710"/>
              <a:gd name="connsiteX6965" fmla="*/ 3933375 w 6842126"/>
              <a:gd name="connsiteY6965" fmla="*/ 336724 h 5130710"/>
              <a:gd name="connsiteX6966" fmla="*/ 3936335 w 6842126"/>
              <a:gd name="connsiteY6966" fmla="*/ 334088 h 5130710"/>
              <a:gd name="connsiteX6967" fmla="*/ 3938321 w 6842126"/>
              <a:gd name="connsiteY6967" fmla="*/ 337285 h 5130710"/>
              <a:gd name="connsiteX6968" fmla="*/ 3954321 w 6842126"/>
              <a:gd name="connsiteY6968" fmla="*/ 249849 h 5130710"/>
              <a:gd name="connsiteX6969" fmla="*/ 3957503 w 6842126"/>
              <a:gd name="connsiteY6969" fmla="*/ 252045 h 5130710"/>
              <a:gd name="connsiteX6970" fmla="*/ 3962227 w 6842126"/>
              <a:gd name="connsiteY6970" fmla="*/ 222321 h 5130710"/>
              <a:gd name="connsiteX6971" fmla="*/ 3962497 w 6842126"/>
              <a:gd name="connsiteY6971" fmla="*/ 218962 h 5130710"/>
              <a:gd name="connsiteX6972" fmla="*/ 3963623 w 6842126"/>
              <a:gd name="connsiteY6972" fmla="*/ 217730 h 5130710"/>
              <a:gd name="connsiteX6973" fmla="*/ 3968699 w 6842126"/>
              <a:gd name="connsiteY6973" fmla="*/ 207574 h 5130710"/>
              <a:gd name="connsiteX6974" fmla="*/ 3968561 w 6842126"/>
              <a:gd name="connsiteY6974" fmla="*/ 209789 h 5130710"/>
              <a:gd name="connsiteX6975" fmla="*/ 3962263 w 6842126"/>
              <a:gd name="connsiteY6975" fmla="*/ 263196 h 5130710"/>
              <a:gd name="connsiteX6976" fmla="*/ 3963319 w 6842126"/>
              <a:gd name="connsiteY6976" fmla="*/ 269272 h 5130710"/>
              <a:gd name="connsiteX6977" fmla="*/ 3961069 w 6842126"/>
              <a:gd name="connsiteY6977" fmla="*/ 337107 h 5130710"/>
              <a:gd name="connsiteX6978" fmla="*/ 3962197 w 6842126"/>
              <a:gd name="connsiteY6978" fmla="*/ 334578 h 5130710"/>
              <a:gd name="connsiteX6979" fmla="*/ 3976901 w 6842126"/>
              <a:gd name="connsiteY6979" fmla="*/ 224799 h 5130710"/>
              <a:gd name="connsiteX6980" fmla="*/ 3976968 w 6842126"/>
              <a:gd name="connsiteY6980" fmla="*/ 224270 h 5130710"/>
              <a:gd name="connsiteX6981" fmla="*/ 3981486 w 6842126"/>
              <a:gd name="connsiteY6981" fmla="*/ 211553 h 5130710"/>
              <a:gd name="connsiteX6982" fmla="*/ 3982649 w 6842126"/>
              <a:gd name="connsiteY6982" fmla="*/ 205726 h 5130710"/>
              <a:gd name="connsiteX6983" fmla="*/ 3990688 w 6842126"/>
              <a:gd name="connsiteY6983" fmla="*/ 212450 h 5130710"/>
              <a:gd name="connsiteX6984" fmla="*/ 3996730 w 6842126"/>
              <a:gd name="connsiteY6984" fmla="*/ 199582 h 5130710"/>
              <a:gd name="connsiteX6985" fmla="*/ 4004929 w 6842126"/>
              <a:gd name="connsiteY6985" fmla="*/ 194288 h 5130710"/>
              <a:gd name="connsiteX6986" fmla="*/ 3993598 w 6842126"/>
              <a:gd name="connsiteY6986" fmla="*/ 231191 h 5130710"/>
              <a:gd name="connsiteX6987" fmla="*/ 4004381 w 6842126"/>
              <a:gd name="connsiteY6987" fmla="*/ 235374 h 5130710"/>
              <a:gd name="connsiteX6988" fmla="*/ 3995991 w 6842126"/>
              <a:gd name="connsiteY6988" fmla="*/ 255009 h 5130710"/>
              <a:gd name="connsiteX6989" fmla="*/ 4004253 w 6842126"/>
              <a:gd name="connsiteY6989" fmla="*/ 244675 h 5130710"/>
              <a:gd name="connsiteX6990" fmla="*/ 4008106 w 6842126"/>
              <a:gd name="connsiteY6990" fmla="*/ 239351 h 5130710"/>
              <a:gd name="connsiteX6991" fmla="*/ 4010609 w 6842126"/>
              <a:gd name="connsiteY6991" fmla="*/ 229022 h 5130710"/>
              <a:gd name="connsiteX6992" fmla="*/ 4011719 w 6842126"/>
              <a:gd name="connsiteY6992" fmla="*/ 234360 h 5130710"/>
              <a:gd name="connsiteX6993" fmla="*/ 4019033 w 6842126"/>
              <a:gd name="connsiteY6993" fmla="*/ 224246 h 5130710"/>
              <a:gd name="connsiteX6994" fmla="*/ 4027302 w 6842126"/>
              <a:gd name="connsiteY6994" fmla="*/ 209557 h 5130710"/>
              <a:gd name="connsiteX6995" fmla="*/ 4018298 w 6842126"/>
              <a:gd name="connsiteY6995" fmla="*/ 241244 h 5130710"/>
              <a:gd name="connsiteX6996" fmla="*/ 4015213 w 6842126"/>
              <a:gd name="connsiteY6996" fmla="*/ 251189 h 5130710"/>
              <a:gd name="connsiteX6997" fmla="*/ 4015275 w 6842126"/>
              <a:gd name="connsiteY6997" fmla="*/ 251488 h 5130710"/>
              <a:gd name="connsiteX6998" fmla="*/ 4012110 w 6842126"/>
              <a:gd name="connsiteY6998" fmla="*/ 271799 h 5130710"/>
              <a:gd name="connsiteX6999" fmla="*/ 4010825 w 6842126"/>
              <a:gd name="connsiteY6999" fmla="*/ 275144 h 5130710"/>
              <a:gd name="connsiteX7000" fmla="*/ 4015197 w 6842126"/>
              <a:gd name="connsiteY7000" fmla="*/ 270530 h 5130710"/>
              <a:gd name="connsiteX7001" fmla="*/ 4029631 w 6842126"/>
              <a:gd name="connsiteY7001" fmla="*/ 238028 h 5130710"/>
              <a:gd name="connsiteX7002" fmla="*/ 4042610 w 6842126"/>
              <a:gd name="connsiteY7002" fmla="*/ 209220 h 5130710"/>
              <a:gd name="connsiteX7003" fmla="*/ 4051338 w 6842126"/>
              <a:gd name="connsiteY7003" fmla="*/ 191134 h 5130710"/>
              <a:gd name="connsiteX7004" fmla="*/ 4050469 w 6842126"/>
              <a:gd name="connsiteY7004" fmla="*/ 196980 h 5130710"/>
              <a:gd name="connsiteX7005" fmla="*/ 4045977 w 6842126"/>
              <a:gd name="connsiteY7005" fmla="*/ 239439 h 5130710"/>
              <a:gd name="connsiteX7006" fmla="*/ 4040609 w 6842126"/>
              <a:gd name="connsiteY7006" fmla="*/ 261167 h 5130710"/>
              <a:gd name="connsiteX7007" fmla="*/ 4043726 w 6842126"/>
              <a:gd name="connsiteY7007" fmla="*/ 260242 h 5130710"/>
              <a:gd name="connsiteX7008" fmla="*/ 4043789 w 6842126"/>
              <a:gd name="connsiteY7008" fmla="*/ 260131 h 5130710"/>
              <a:gd name="connsiteX7009" fmla="*/ 4043595 w 6842126"/>
              <a:gd name="connsiteY7009" fmla="*/ 261964 h 5130710"/>
              <a:gd name="connsiteX7010" fmla="*/ 4033881 w 6842126"/>
              <a:gd name="connsiteY7010" fmla="*/ 330642 h 5130710"/>
              <a:gd name="connsiteX7011" fmla="*/ 4034032 w 6842126"/>
              <a:gd name="connsiteY7011" fmla="*/ 356162 h 5130710"/>
              <a:gd name="connsiteX7012" fmla="*/ 4039733 w 6842126"/>
              <a:gd name="connsiteY7012" fmla="*/ 316554 h 5130710"/>
              <a:gd name="connsiteX7013" fmla="*/ 4049007 w 6842126"/>
              <a:gd name="connsiteY7013" fmla="*/ 250933 h 5130710"/>
              <a:gd name="connsiteX7014" fmla="*/ 4051407 w 6842126"/>
              <a:gd name="connsiteY7014" fmla="*/ 246700 h 5130710"/>
              <a:gd name="connsiteX7015" fmla="*/ 4057591 w 6842126"/>
              <a:gd name="connsiteY7015" fmla="*/ 240465 h 5130710"/>
              <a:gd name="connsiteX7016" fmla="*/ 4048715 w 6842126"/>
              <a:gd name="connsiteY7016" fmla="*/ 296536 h 5130710"/>
              <a:gd name="connsiteX7017" fmla="*/ 4076997 w 6842126"/>
              <a:gd name="connsiteY7017" fmla="*/ 241255 h 5130710"/>
              <a:gd name="connsiteX7018" fmla="*/ 4088102 w 6842126"/>
              <a:gd name="connsiteY7018" fmla="*/ 255092 h 5130710"/>
              <a:gd name="connsiteX7019" fmla="*/ 4088008 w 6842126"/>
              <a:gd name="connsiteY7019" fmla="*/ 262069 h 5130710"/>
              <a:gd name="connsiteX7020" fmla="*/ 4099471 w 6842126"/>
              <a:gd name="connsiteY7020" fmla="*/ 249161 h 5130710"/>
              <a:gd name="connsiteX7021" fmla="*/ 4111090 w 6842126"/>
              <a:gd name="connsiteY7021" fmla="*/ 224237 h 5130710"/>
              <a:gd name="connsiteX7022" fmla="*/ 4112429 w 6842126"/>
              <a:gd name="connsiteY7022" fmla="*/ 220875 h 5130710"/>
              <a:gd name="connsiteX7023" fmla="*/ 4100249 w 6842126"/>
              <a:gd name="connsiteY7023" fmla="*/ 316519 h 5130710"/>
              <a:gd name="connsiteX7024" fmla="*/ 4104598 w 6842126"/>
              <a:gd name="connsiteY7024" fmla="*/ 321306 h 5130710"/>
              <a:gd name="connsiteX7025" fmla="*/ 4118169 w 6842126"/>
              <a:gd name="connsiteY7025" fmla="*/ 243803 h 5130710"/>
              <a:gd name="connsiteX7026" fmla="*/ 4116923 w 6842126"/>
              <a:gd name="connsiteY7026" fmla="*/ 276041 h 5130710"/>
              <a:gd name="connsiteX7027" fmla="*/ 4113920 w 6842126"/>
              <a:gd name="connsiteY7027" fmla="*/ 299679 h 5130710"/>
              <a:gd name="connsiteX7028" fmla="*/ 4112740 w 6842126"/>
              <a:gd name="connsiteY7028" fmla="*/ 303482 h 5130710"/>
              <a:gd name="connsiteX7029" fmla="*/ 4109142 w 6842126"/>
              <a:gd name="connsiteY7029" fmla="*/ 319938 h 5130710"/>
              <a:gd name="connsiteX7030" fmla="*/ 4111489 w 6842126"/>
              <a:gd name="connsiteY7030" fmla="*/ 318644 h 5130710"/>
              <a:gd name="connsiteX7031" fmla="*/ 4108870 w 6842126"/>
              <a:gd name="connsiteY7031" fmla="*/ 338920 h 5130710"/>
              <a:gd name="connsiteX7032" fmla="*/ 4107413 w 6842126"/>
              <a:gd name="connsiteY7032" fmla="*/ 371224 h 5130710"/>
              <a:gd name="connsiteX7033" fmla="*/ 4110752 w 6842126"/>
              <a:gd name="connsiteY7033" fmla="*/ 351654 h 5130710"/>
              <a:gd name="connsiteX7034" fmla="*/ 4117696 w 6842126"/>
              <a:gd name="connsiteY7034" fmla="*/ 310926 h 5130710"/>
              <a:gd name="connsiteX7035" fmla="*/ 4119471 w 6842126"/>
              <a:gd name="connsiteY7035" fmla="*/ 308342 h 5130710"/>
              <a:gd name="connsiteX7036" fmla="*/ 4124041 w 6842126"/>
              <a:gd name="connsiteY7036" fmla="*/ 302592 h 5130710"/>
              <a:gd name="connsiteX7037" fmla="*/ 4112099 w 6842126"/>
              <a:gd name="connsiteY7037" fmla="*/ 351545 h 5130710"/>
              <a:gd name="connsiteX7038" fmla="*/ 4126593 w 6842126"/>
              <a:gd name="connsiteY7038" fmla="*/ 314392 h 5130710"/>
              <a:gd name="connsiteX7039" fmla="*/ 4141087 w 6842126"/>
              <a:gd name="connsiteY7039" fmla="*/ 277238 h 5130710"/>
              <a:gd name="connsiteX7040" fmla="*/ 4143414 w 6842126"/>
              <a:gd name="connsiteY7040" fmla="*/ 305707 h 5130710"/>
              <a:gd name="connsiteX7041" fmla="*/ 4172084 w 6842126"/>
              <a:gd name="connsiteY7041" fmla="*/ 255429 h 5130710"/>
              <a:gd name="connsiteX7042" fmla="*/ 4151684 w 6842126"/>
              <a:gd name="connsiteY7042" fmla="*/ 329060 h 5130710"/>
              <a:gd name="connsiteX7043" fmla="*/ 4137058 w 6842126"/>
              <a:gd name="connsiteY7043" fmla="*/ 375904 h 5130710"/>
              <a:gd name="connsiteX7044" fmla="*/ 4135200 w 6842126"/>
              <a:gd name="connsiteY7044" fmla="*/ 376051 h 5130710"/>
              <a:gd name="connsiteX7045" fmla="*/ 4134855 w 6842126"/>
              <a:gd name="connsiteY7045" fmla="*/ 376079 h 5130710"/>
              <a:gd name="connsiteX7046" fmla="*/ 4134580 w 6842126"/>
              <a:gd name="connsiteY7046" fmla="*/ 376102 h 5130710"/>
              <a:gd name="connsiteX7047" fmla="*/ 4135200 w 6842126"/>
              <a:gd name="connsiteY7047" fmla="*/ 376051 h 5130710"/>
              <a:gd name="connsiteX7048" fmla="*/ 4136232 w 6842126"/>
              <a:gd name="connsiteY7048" fmla="*/ 375970 h 5130710"/>
              <a:gd name="connsiteX7049" fmla="*/ 4137058 w 6842126"/>
              <a:gd name="connsiteY7049" fmla="*/ 375904 h 5130710"/>
              <a:gd name="connsiteX7050" fmla="*/ 4160365 w 6842126"/>
              <a:gd name="connsiteY7050" fmla="*/ 321404 h 5130710"/>
              <a:gd name="connsiteX7051" fmla="*/ 4162569 w 6842126"/>
              <a:gd name="connsiteY7051" fmla="*/ 320123 h 5130710"/>
              <a:gd name="connsiteX7052" fmla="*/ 4166190 w 6842126"/>
              <a:gd name="connsiteY7052" fmla="*/ 320124 h 5130710"/>
              <a:gd name="connsiteX7053" fmla="*/ 4173195 w 6842126"/>
              <a:gd name="connsiteY7053" fmla="*/ 272607 h 5130710"/>
              <a:gd name="connsiteX7054" fmla="*/ 4177305 w 6842126"/>
              <a:gd name="connsiteY7054" fmla="*/ 278754 h 5130710"/>
              <a:gd name="connsiteX7055" fmla="*/ 4174635 w 6842126"/>
              <a:gd name="connsiteY7055" fmla="*/ 317714 h 5130710"/>
              <a:gd name="connsiteX7056" fmla="*/ 4174337 w 6842126"/>
              <a:gd name="connsiteY7056" fmla="*/ 319879 h 5130710"/>
              <a:gd name="connsiteX7057" fmla="*/ 4174192 w 6842126"/>
              <a:gd name="connsiteY7057" fmla="*/ 322515 h 5130710"/>
              <a:gd name="connsiteX7058" fmla="*/ 4174344 w 6842126"/>
              <a:gd name="connsiteY7058" fmla="*/ 322624 h 5130710"/>
              <a:gd name="connsiteX7059" fmla="*/ 4188486 w 6842126"/>
              <a:gd name="connsiteY7059" fmla="*/ 278140 h 5130710"/>
              <a:gd name="connsiteX7060" fmla="*/ 4199881 w 6842126"/>
              <a:gd name="connsiteY7060" fmla="*/ 270272 h 5130710"/>
              <a:gd name="connsiteX7061" fmla="*/ 4220319 w 6842126"/>
              <a:gd name="connsiteY7061" fmla="*/ 227615 h 5130710"/>
              <a:gd name="connsiteX7062" fmla="*/ 4257665 w 6842126"/>
              <a:gd name="connsiteY7062" fmla="*/ 135996 h 5130710"/>
              <a:gd name="connsiteX7063" fmla="*/ 4228357 w 6842126"/>
              <a:gd name="connsiteY7063" fmla="*/ 234336 h 5130710"/>
              <a:gd name="connsiteX7064" fmla="*/ 4210989 w 6842126"/>
              <a:gd name="connsiteY7064" fmla="*/ 283720 h 5130710"/>
              <a:gd name="connsiteX7065" fmla="*/ 4205052 w 6842126"/>
              <a:gd name="connsiteY7065" fmla="*/ 322522 h 5130710"/>
              <a:gd name="connsiteX7066" fmla="*/ 4225068 w 6842126"/>
              <a:gd name="connsiteY7066" fmla="*/ 277576 h 5130710"/>
              <a:gd name="connsiteX7067" fmla="*/ 4233688 w 6842126"/>
              <a:gd name="connsiteY7067" fmla="*/ 274571 h 5130710"/>
              <a:gd name="connsiteX7068" fmla="*/ 4248214 w 6842126"/>
              <a:gd name="connsiteY7068" fmla="*/ 235091 h 5130710"/>
              <a:gd name="connsiteX7069" fmla="*/ 4265419 w 6842126"/>
              <a:gd name="connsiteY7069" fmla="*/ 197723 h 5130710"/>
              <a:gd name="connsiteX7070" fmla="*/ 4265289 w 6842126"/>
              <a:gd name="connsiteY7070" fmla="*/ 207413 h 5130710"/>
              <a:gd name="connsiteX7071" fmla="*/ 4276623 w 6842126"/>
              <a:gd name="connsiteY7071" fmla="*/ 204196 h 5130710"/>
              <a:gd name="connsiteX7072" fmla="*/ 4253027 w 6842126"/>
              <a:gd name="connsiteY7072" fmla="*/ 280402 h 5130710"/>
              <a:gd name="connsiteX7073" fmla="*/ 4278517 w 6842126"/>
              <a:gd name="connsiteY7073" fmla="*/ 230798 h 5130710"/>
              <a:gd name="connsiteX7074" fmla="*/ 4279529 w 6842126"/>
              <a:gd name="connsiteY7074" fmla="*/ 228639 h 5130710"/>
              <a:gd name="connsiteX7075" fmla="*/ 4277105 w 6842126"/>
              <a:gd name="connsiteY7075" fmla="*/ 265718 h 5130710"/>
              <a:gd name="connsiteX7076" fmla="*/ 4285259 w 6842126"/>
              <a:gd name="connsiteY7076" fmla="*/ 217152 h 5130710"/>
              <a:gd name="connsiteX7077" fmla="*/ 4291438 w 6842126"/>
              <a:gd name="connsiteY7077" fmla="*/ 210515 h 5130710"/>
              <a:gd name="connsiteX7078" fmla="*/ 4287117 w 6842126"/>
              <a:gd name="connsiteY7078" fmla="*/ 229698 h 5130710"/>
              <a:gd name="connsiteX7079" fmla="*/ 4350939 w 6842126"/>
              <a:gd name="connsiteY7079" fmla="*/ 82941 h 5130710"/>
              <a:gd name="connsiteX7080" fmla="*/ 4354981 w 6842126"/>
              <a:gd name="connsiteY7080" fmla="*/ 74658 h 5130710"/>
              <a:gd name="connsiteX7081" fmla="*/ 4354977 w 6842126"/>
              <a:gd name="connsiteY7081" fmla="*/ 75194 h 5130710"/>
              <a:gd name="connsiteX7082" fmla="*/ 4349822 w 6842126"/>
              <a:gd name="connsiteY7082" fmla="*/ 123156 h 5130710"/>
              <a:gd name="connsiteX7083" fmla="*/ 4356483 w 6842126"/>
              <a:gd name="connsiteY7083" fmla="*/ 95862 h 5130710"/>
              <a:gd name="connsiteX7084" fmla="*/ 4359147 w 6842126"/>
              <a:gd name="connsiteY7084" fmla="*/ 72877 h 5130710"/>
              <a:gd name="connsiteX7085" fmla="*/ 4360727 w 6842126"/>
              <a:gd name="connsiteY7085" fmla="*/ 62881 h 5130710"/>
              <a:gd name="connsiteX7086" fmla="*/ 4375553 w 6842126"/>
              <a:gd name="connsiteY7086" fmla="*/ 32496 h 5130710"/>
              <a:gd name="connsiteX7087" fmla="*/ 4377779 w 6842126"/>
              <a:gd name="connsiteY7087" fmla="*/ 34028 h 5130710"/>
              <a:gd name="connsiteX7088" fmla="*/ 4378013 w 6842126"/>
              <a:gd name="connsiteY7088" fmla="*/ 30236 h 5130710"/>
              <a:gd name="connsiteX7089" fmla="*/ 4380327 w 6842126"/>
              <a:gd name="connsiteY7089" fmla="*/ 22711 h 5130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</a:cxnLst>
            <a:rect l="l" t="t" r="r" b="b"/>
            <a:pathLst>
              <a:path w="6842126" h="5130710">
                <a:moveTo>
                  <a:pt x="3311593" y="5124756"/>
                </a:moveTo>
                <a:lnTo>
                  <a:pt x="3310754" y="5126288"/>
                </a:lnTo>
                <a:lnTo>
                  <a:pt x="3305871" y="5130710"/>
                </a:lnTo>
                <a:close/>
                <a:moveTo>
                  <a:pt x="3375155" y="5089948"/>
                </a:moveTo>
                <a:cubicBezTo>
                  <a:pt x="3375537" y="5090955"/>
                  <a:pt x="3375307" y="5091616"/>
                  <a:pt x="3374529" y="5092197"/>
                </a:cubicBezTo>
                <a:cubicBezTo>
                  <a:pt x="3373750" y="5092781"/>
                  <a:pt x="3372422" y="5093282"/>
                  <a:pt x="3370604" y="5093970"/>
                </a:cubicBezTo>
                <a:cubicBezTo>
                  <a:pt x="3369082" y="5089943"/>
                  <a:pt x="3373479" y="5090582"/>
                  <a:pt x="3375155" y="5089948"/>
                </a:cubicBezTo>
                <a:close/>
                <a:moveTo>
                  <a:pt x="3379709" y="5085926"/>
                </a:moveTo>
                <a:cubicBezTo>
                  <a:pt x="3380090" y="5086932"/>
                  <a:pt x="3379861" y="5087595"/>
                  <a:pt x="3379081" y="5088177"/>
                </a:cubicBezTo>
                <a:cubicBezTo>
                  <a:pt x="3378301" y="5088758"/>
                  <a:pt x="3376975" y="5089259"/>
                  <a:pt x="3375155" y="5089948"/>
                </a:cubicBezTo>
                <a:cubicBezTo>
                  <a:pt x="3373634" y="5085921"/>
                  <a:pt x="3378032" y="5086560"/>
                  <a:pt x="3379709" y="5085926"/>
                </a:cubicBezTo>
                <a:close/>
                <a:moveTo>
                  <a:pt x="3573894" y="5083467"/>
                </a:moveTo>
                <a:lnTo>
                  <a:pt x="3573723" y="5084918"/>
                </a:lnTo>
                <a:cubicBezTo>
                  <a:pt x="3573539" y="5086462"/>
                  <a:pt x="3573446" y="5087236"/>
                  <a:pt x="3573585" y="5086077"/>
                </a:cubicBezTo>
                <a:close/>
                <a:moveTo>
                  <a:pt x="3574823" y="5075643"/>
                </a:moveTo>
                <a:cubicBezTo>
                  <a:pt x="3574823" y="5075643"/>
                  <a:pt x="3574641" y="5077189"/>
                  <a:pt x="3574411" y="5079121"/>
                </a:cubicBezTo>
                <a:lnTo>
                  <a:pt x="3573894" y="5083467"/>
                </a:lnTo>
                <a:close/>
                <a:moveTo>
                  <a:pt x="3391000" y="5074373"/>
                </a:moveTo>
                <a:cubicBezTo>
                  <a:pt x="3390147" y="5077187"/>
                  <a:pt x="3388882" y="5078911"/>
                  <a:pt x="3387049" y="5080514"/>
                </a:cubicBezTo>
                <a:cubicBezTo>
                  <a:pt x="3385220" y="5082119"/>
                  <a:pt x="3382824" y="5083599"/>
                  <a:pt x="3379709" y="5085926"/>
                </a:cubicBezTo>
                <a:cubicBezTo>
                  <a:pt x="3381542" y="5080632"/>
                  <a:pt x="3385967" y="5076274"/>
                  <a:pt x="3391000" y="5074373"/>
                </a:cubicBezTo>
                <a:close/>
                <a:moveTo>
                  <a:pt x="3297788" y="5029060"/>
                </a:moveTo>
                <a:cubicBezTo>
                  <a:pt x="3299356" y="5024629"/>
                  <a:pt x="3299081" y="5039495"/>
                  <a:pt x="3299081" y="5039495"/>
                </a:cubicBezTo>
                <a:cubicBezTo>
                  <a:pt x="3294648" y="5037924"/>
                  <a:pt x="3297788" y="5029060"/>
                  <a:pt x="3297788" y="5029060"/>
                </a:cubicBezTo>
                <a:close/>
                <a:moveTo>
                  <a:pt x="3277231" y="5015376"/>
                </a:moveTo>
                <a:lnTo>
                  <a:pt x="3275292" y="5018461"/>
                </a:lnTo>
                <a:lnTo>
                  <a:pt x="3274883" y="5020948"/>
                </a:lnTo>
                <a:close/>
                <a:moveTo>
                  <a:pt x="3169219" y="5013606"/>
                </a:moveTo>
                <a:lnTo>
                  <a:pt x="3169152" y="5014258"/>
                </a:lnTo>
                <a:cubicBezTo>
                  <a:pt x="3168504" y="5014029"/>
                  <a:pt x="3168427" y="5013846"/>
                  <a:pt x="3168800" y="5013686"/>
                </a:cubicBezTo>
                <a:close/>
                <a:moveTo>
                  <a:pt x="4250601" y="5010550"/>
                </a:moveTo>
                <a:lnTo>
                  <a:pt x="4249761" y="5012080"/>
                </a:lnTo>
                <a:lnTo>
                  <a:pt x="4244879" y="5016505"/>
                </a:lnTo>
                <a:close/>
                <a:moveTo>
                  <a:pt x="2573648" y="5010550"/>
                </a:moveTo>
                <a:lnTo>
                  <a:pt x="2572809" y="5012081"/>
                </a:lnTo>
                <a:lnTo>
                  <a:pt x="2567925" y="5016506"/>
                </a:lnTo>
                <a:close/>
                <a:moveTo>
                  <a:pt x="3235216" y="5000008"/>
                </a:moveTo>
                <a:cubicBezTo>
                  <a:pt x="3235339" y="4999911"/>
                  <a:pt x="3235152" y="5000492"/>
                  <a:pt x="3234547" y="5002040"/>
                </a:cubicBezTo>
                <a:lnTo>
                  <a:pt x="3233916" y="5003596"/>
                </a:lnTo>
                <a:lnTo>
                  <a:pt x="3231662" y="5006445"/>
                </a:lnTo>
                <a:cubicBezTo>
                  <a:pt x="3233498" y="5003113"/>
                  <a:pt x="3234974" y="5000203"/>
                  <a:pt x="3235216" y="5000008"/>
                </a:cubicBezTo>
                <a:close/>
                <a:moveTo>
                  <a:pt x="3386129" y="4993007"/>
                </a:moveTo>
                <a:cubicBezTo>
                  <a:pt x="3387457" y="4992504"/>
                  <a:pt x="3387940" y="4992777"/>
                  <a:pt x="3387880" y="4993448"/>
                </a:cubicBezTo>
                <a:cubicBezTo>
                  <a:pt x="3387789" y="4994453"/>
                  <a:pt x="3386471" y="4996352"/>
                  <a:pt x="3384952" y="4997869"/>
                </a:cubicBezTo>
                <a:cubicBezTo>
                  <a:pt x="3383429" y="4999390"/>
                  <a:pt x="3381703" y="5000528"/>
                  <a:pt x="3380788" y="5000010"/>
                </a:cubicBezTo>
                <a:cubicBezTo>
                  <a:pt x="3380788" y="5000010"/>
                  <a:pt x="3382775" y="4994275"/>
                  <a:pt x="3386129" y="4993007"/>
                </a:cubicBezTo>
                <a:close/>
                <a:moveTo>
                  <a:pt x="3470307" y="4989940"/>
                </a:moveTo>
                <a:cubicBezTo>
                  <a:pt x="3463315" y="4992584"/>
                  <a:pt x="3461963" y="4999998"/>
                  <a:pt x="3465599" y="4998624"/>
                </a:cubicBezTo>
                <a:cubicBezTo>
                  <a:pt x="3465599" y="4998624"/>
                  <a:pt x="3471078" y="4992670"/>
                  <a:pt x="3471694" y="4990495"/>
                </a:cubicBezTo>
                <a:cubicBezTo>
                  <a:pt x="3471901" y="4989772"/>
                  <a:pt x="3471565" y="4989466"/>
                  <a:pt x="3470307" y="4989940"/>
                </a:cubicBezTo>
                <a:close/>
                <a:moveTo>
                  <a:pt x="2637211" y="4975744"/>
                </a:moveTo>
                <a:cubicBezTo>
                  <a:pt x="2637593" y="4976749"/>
                  <a:pt x="2637362" y="4977412"/>
                  <a:pt x="2636585" y="4977993"/>
                </a:cubicBezTo>
                <a:cubicBezTo>
                  <a:pt x="2635805" y="4978575"/>
                  <a:pt x="2634478" y="4979077"/>
                  <a:pt x="2632659" y="4979764"/>
                </a:cubicBezTo>
                <a:cubicBezTo>
                  <a:pt x="2631138" y="4975738"/>
                  <a:pt x="2635534" y="4976377"/>
                  <a:pt x="2637211" y="4975744"/>
                </a:cubicBezTo>
                <a:close/>
                <a:moveTo>
                  <a:pt x="4314164" y="4975742"/>
                </a:moveTo>
                <a:cubicBezTo>
                  <a:pt x="4314545" y="4976748"/>
                  <a:pt x="4314315" y="4977410"/>
                  <a:pt x="4313538" y="4977991"/>
                </a:cubicBezTo>
                <a:cubicBezTo>
                  <a:pt x="4312757" y="4978574"/>
                  <a:pt x="4311431" y="4979076"/>
                  <a:pt x="4309613" y="4979764"/>
                </a:cubicBezTo>
                <a:cubicBezTo>
                  <a:pt x="4308091" y="4975737"/>
                  <a:pt x="4312487" y="4976376"/>
                  <a:pt x="4314164" y="4975742"/>
                </a:cubicBezTo>
                <a:close/>
                <a:moveTo>
                  <a:pt x="2641764" y="4971721"/>
                </a:moveTo>
                <a:cubicBezTo>
                  <a:pt x="2642146" y="4972728"/>
                  <a:pt x="2641916" y="4973391"/>
                  <a:pt x="2641136" y="4973972"/>
                </a:cubicBezTo>
                <a:cubicBezTo>
                  <a:pt x="2640358" y="4974553"/>
                  <a:pt x="2639030" y="4975055"/>
                  <a:pt x="2637211" y="4975744"/>
                </a:cubicBezTo>
                <a:cubicBezTo>
                  <a:pt x="2635691" y="4971716"/>
                  <a:pt x="2640087" y="4972356"/>
                  <a:pt x="2641764" y="4971721"/>
                </a:cubicBezTo>
                <a:close/>
                <a:moveTo>
                  <a:pt x="4318717" y="4971720"/>
                </a:moveTo>
                <a:cubicBezTo>
                  <a:pt x="4319099" y="4972726"/>
                  <a:pt x="4318869" y="4973390"/>
                  <a:pt x="4318089" y="4973970"/>
                </a:cubicBezTo>
                <a:cubicBezTo>
                  <a:pt x="4317309" y="4974552"/>
                  <a:pt x="4315982" y="4975054"/>
                  <a:pt x="4314164" y="4975742"/>
                </a:cubicBezTo>
                <a:cubicBezTo>
                  <a:pt x="4312642" y="4971716"/>
                  <a:pt x="4317039" y="4972354"/>
                  <a:pt x="4318717" y="4971720"/>
                </a:cubicBezTo>
                <a:close/>
                <a:moveTo>
                  <a:pt x="2835949" y="4969264"/>
                </a:moveTo>
                <a:lnTo>
                  <a:pt x="2835641" y="4971873"/>
                </a:lnTo>
                <a:cubicBezTo>
                  <a:pt x="2835501" y="4973032"/>
                  <a:pt x="2835594" y="4972258"/>
                  <a:pt x="2835777" y="4970713"/>
                </a:cubicBezTo>
                <a:close/>
                <a:moveTo>
                  <a:pt x="4512901" y="4969261"/>
                </a:moveTo>
                <a:lnTo>
                  <a:pt x="4512731" y="4970711"/>
                </a:lnTo>
                <a:cubicBezTo>
                  <a:pt x="4512547" y="4972257"/>
                  <a:pt x="4512453" y="4973031"/>
                  <a:pt x="4512592" y="4971872"/>
                </a:cubicBezTo>
                <a:close/>
                <a:moveTo>
                  <a:pt x="3438457" y="4964022"/>
                </a:moveTo>
                <a:cubicBezTo>
                  <a:pt x="3437998" y="4965347"/>
                  <a:pt x="3437119" y="4966830"/>
                  <a:pt x="3435902" y="4968151"/>
                </a:cubicBezTo>
                <a:cubicBezTo>
                  <a:pt x="3434683" y="4969473"/>
                  <a:pt x="3433126" y="4970639"/>
                  <a:pt x="3431307" y="4971326"/>
                </a:cubicBezTo>
                <a:cubicBezTo>
                  <a:pt x="3431464" y="4966665"/>
                  <a:pt x="3433423" y="4965926"/>
                  <a:pt x="3438457" y="4964022"/>
                </a:cubicBezTo>
                <a:close/>
                <a:moveTo>
                  <a:pt x="2836880" y="4961439"/>
                </a:moveTo>
                <a:cubicBezTo>
                  <a:pt x="2836880" y="4961439"/>
                  <a:pt x="2836694" y="4962985"/>
                  <a:pt x="2836467" y="4964917"/>
                </a:cubicBezTo>
                <a:lnTo>
                  <a:pt x="2835949" y="4969264"/>
                </a:lnTo>
                <a:close/>
                <a:moveTo>
                  <a:pt x="4513833" y="4961437"/>
                </a:moveTo>
                <a:lnTo>
                  <a:pt x="4512901" y="4969261"/>
                </a:lnTo>
                <a:lnTo>
                  <a:pt x="4513418" y="4964916"/>
                </a:lnTo>
                <a:cubicBezTo>
                  <a:pt x="4513648" y="4962984"/>
                  <a:pt x="4513833" y="4961437"/>
                  <a:pt x="4513833" y="4961437"/>
                </a:cubicBezTo>
                <a:close/>
                <a:moveTo>
                  <a:pt x="4330010" y="4960167"/>
                </a:moveTo>
                <a:cubicBezTo>
                  <a:pt x="4329155" y="4962981"/>
                  <a:pt x="4327891" y="4964705"/>
                  <a:pt x="4326059" y="4966309"/>
                </a:cubicBezTo>
                <a:cubicBezTo>
                  <a:pt x="4324228" y="4967911"/>
                  <a:pt x="4321831" y="4969392"/>
                  <a:pt x="4318717" y="4971720"/>
                </a:cubicBezTo>
                <a:cubicBezTo>
                  <a:pt x="4320551" y="4966425"/>
                  <a:pt x="4324975" y="4962069"/>
                  <a:pt x="4330010" y="4960167"/>
                </a:cubicBezTo>
                <a:close/>
                <a:moveTo>
                  <a:pt x="2653056" y="4960167"/>
                </a:moveTo>
                <a:cubicBezTo>
                  <a:pt x="2652204" y="4962983"/>
                  <a:pt x="2650938" y="4964706"/>
                  <a:pt x="2649106" y="4966310"/>
                </a:cubicBezTo>
                <a:cubicBezTo>
                  <a:pt x="2647275" y="4967913"/>
                  <a:pt x="2644879" y="4969394"/>
                  <a:pt x="2641764" y="4971721"/>
                </a:cubicBezTo>
                <a:cubicBezTo>
                  <a:pt x="2643598" y="4966427"/>
                  <a:pt x="2648023" y="4962069"/>
                  <a:pt x="2653056" y="4960167"/>
                </a:cubicBezTo>
                <a:close/>
                <a:moveTo>
                  <a:pt x="2342691" y="4917723"/>
                </a:moveTo>
                <a:lnTo>
                  <a:pt x="2342417" y="4932590"/>
                </a:lnTo>
                <a:cubicBezTo>
                  <a:pt x="2336414" y="4935451"/>
                  <a:pt x="2335951" y="4920324"/>
                  <a:pt x="2342691" y="4917723"/>
                </a:cubicBezTo>
                <a:close/>
                <a:moveTo>
                  <a:pt x="2559843" y="4914856"/>
                </a:moveTo>
                <a:cubicBezTo>
                  <a:pt x="2561412" y="4910425"/>
                  <a:pt x="2561137" y="4925291"/>
                  <a:pt x="2561137" y="4925291"/>
                </a:cubicBezTo>
                <a:cubicBezTo>
                  <a:pt x="2556703" y="4923720"/>
                  <a:pt x="2559843" y="4914856"/>
                  <a:pt x="2559843" y="4914856"/>
                </a:cubicBezTo>
                <a:close/>
                <a:moveTo>
                  <a:pt x="4236796" y="4914855"/>
                </a:moveTo>
                <a:cubicBezTo>
                  <a:pt x="4238366" y="4910424"/>
                  <a:pt x="4238089" y="4925290"/>
                  <a:pt x="4238089" y="4925290"/>
                </a:cubicBezTo>
                <a:cubicBezTo>
                  <a:pt x="4233655" y="4923718"/>
                  <a:pt x="4236796" y="4914855"/>
                  <a:pt x="4236796" y="4914855"/>
                </a:cubicBezTo>
                <a:close/>
                <a:moveTo>
                  <a:pt x="3538549" y="4906727"/>
                </a:moveTo>
                <a:lnTo>
                  <a:pt x="3518215" y="4931230"/>
                </a:lnTo>
                <a:cubicBezTo>
                  <a:pt x="3519907" y="4928098"/>
                  <a:pt x="3524825" y="4921445"/>
                  <a:pt x="3529413" y="4915829"/>
                </a:cubicBezTo>
                <a:close/>
                <a:moveTo>
                  <a:pt x="3538631" y="4906630"/>
                </a:moveTo>
                <a:lnTo>
                  <a:pt x="3538641" y="4906636"/>
                </a:lnTo>
                <a:lnTo>
                  <a:pt x="3538549" y="4906727"/>
                </a:lnTo>
                <a:close/>
                <a:moveTo>
                  <a:pt x="2539286" y="4901172"/>
                </a:moveTo>
                <a:lnTo>
                  <a:pt x="2537346" y="4904254"/>
                </a:lnTo>
                <a:lnTo>
                  <a:pt x="2536939" y="4906743"/>
                </a:lnTo>
                <a:close/>
                <a:moveTo>
                  <a:pt x="4216239" y="4901169"/>
                </a:moveTo>
                <a:lnTo>
                  <a:pt x="4214299" y="4904253"/>
                </a:lnTo>
                <a:lnTo>
                  <a:pt x="4213891" y="4906742"/>
                </a:lnTo>
                <a:close/>
                <a:moveTo>
                  <a:pt x="2359060" y="4900937"/>
                </a:moveTo>
                <a:lnTo>
                  <a:pt x="2356793" y="4912028"/>
                </a:lnTo>
                <a:cubicBezTo>
                  <a:pt x="2356312" y="4914373"/>
                  <a:pt x="2357032" y="4910856"/>
                  <a:pt x="2357870" y="4906756"/>
                </a:cubicBezTo>
                <a:close/>
                <a:moveTo>
                  <a:pt x="2431275" y="4899402"/>
                </a:moveTo>
                <a:lnTo>
                  <a:pt x="2431207" y="4900054"/>
                </a:lnTo>
                <a:cubicBezTo>
                  <a:pt x="2430561" y="4899824"/>
                  <a:pt x="2430483" y="4899641"/>
                  <a:pt x="2430856" y="4899482"/>
                </a:cubicBezTo>
                <a:close/>
                <a:moveTo>
                  <a:pt x="4108227" y="4899399"/>
                </a:moveTo>
                <a:lnTo>
                  <a:pt x="4108161" y="4900052"/>
                </a:lnTo>
                <a:cubicBezTo>
                  <a:pt x="4107512" y="4899823"/>
                  <a:pt x="4107435" y="4899639"/>
                  <a:pt x="4107808" y="4899481"/>
                </a:cubicBezTo>
                <a:close/>
                <a:moveTo>
                  <a:pt x="2359669" y="4897968"/>
                </a:moveTo>
                <a:cubicBezTo>
                  <a:pt x="2359669" y="4897968"/>
                  <a:pt x="2359430" y="4899140"/>
                  <a:pt x="2359084" y="4900823"/>
                </a:cubicBezTo>
                <a:lnTo>
                  <a:pt x="2359060" y="4900937"/>
                </a:lnTo>
                <a:close/>
                <a:moveTo>
                  <a:pt x="3073899" y="4893174"/>
                </a:moveTo>
                <a:lnTo>
                  <a:pt x="3051601" y="4932086"/>
                </a:lnTo>
                <a:lnTo>
                  <a:pt x="3047745" y="4935731"/>
                </a:lnTo>
                <a:lnTo>
                  <a:pt x="3042883" y="4939710"/>
                </a:lnTo>
                <a:lnTo>
                  <a:pt x="3052471" y="4920201"/>
                </a:lnTo>
                <a:lnTo>
                  <a:pt x="3062397" y="4901971"/>
                </a:lnTo>
                <a:lnTo>
                  <a:pt x="3070469" y="4896080"/>
                </a:lnTo>
                <a:close/>
                <a:moveTo>
                  <a:pt x="2286245" y="4886925"/>
                </a:moveTo>
                <a:cubicBezTo>
                  <a:pt x="2290680" y="4888494"/>
                  <a:pt x="2287279" y="4898098"/>
                  <a:pt x="2287279" y="4898098"/>
                </a:cubicBezTo>
                <a:cubicBezTo>
                  <a:pt x="2285707" y="4902530"/>
                  <a:pt x="2284677" y="4891356"/>
                  <a:pt x="2286245" y="4886925"/>
                </a:cubicBezTo>
                <a:close/>
                <a:moveTo>
                  <a:pt x="2497272" y="4885804"/>
                </a:moveTo>
                <a:cubicBezTo>
                  <a:pt x="2497394" y="4885706"/>
                  <a:pt x="2497207" y="4886287"/>
                  <a:pt x="2496603" y="4887835"/>
                </a:cubicBezTo>
                <a:lnTo>
                  <a:pt x="2495971" y="4889391"/>
                </a:lnTo>
                <a:lnTo>
                  <a:pt x="2493718" y="4892240"/>
                </a:lnTo>
                <a:cubicBezTo>
                  <a:pt x="2495554" y="4888909"/>
                  <a:pt x="2497029" y="4885998"/>
                  <a:pt x="2497272" y="4885804"/>
                </a:cubicBezTo>
                <a:close/>
                <a:moveTo>
                  <a:pt x="4174223" y="4885803"/>
                </a:moveTo>
                <a:cubicBezTo>
                  <a:pt x="4174347" y="4885705"/>
                  <a:pt x="4174160" y="4886285"/>
                  <a:pt x="4173555" y="4887834"/>
                </a:cubicBezTo>
                <a:lnTo>
                  <a:pt x="4172923" y="4889390"/>
                </a:lnTo>
                <a:lnTo>
                  <a:pt x="4170669" y="4892239"/>
                </a:lnTo>
                <a:cubicBezTo>
                  <a:pt x="4172507" y="4888908"/>
                  <a:pt x="4173981" y="4885996"/>
                  <a:pt x="4174223" y="4885803"/>
                </a:cubicBezTo>
                <a:close/>
                <a:moveTo>
                  <a:pt x="3557543" y="4882763"/>
                </a:moveTo>
                <a:cubicBezTo>
                  <a:pt x="3557571" y="4883209"/>
                  <a:pt x="3555071" y="4886609"/>
                  <a:pt x="3548898" y="4894257"/>
                </a:cubicBezTo>
                <a:lnTo>
                  <a:pt x="3538631" y="4906630"/>
                </a:lnTo>
                <a:lnTo>
                  <a:pt x="3536203" y="4905257"/>
                </a:lnTo>
                <a:cubicBezTo>
                  <a:pt x="3547319" y="4892810"/>
                  <a:pt x="3557487" y="4881874"/>
                  <a:pt x="3557543" y="4882763"/>
                </a:cubicBezTo>
                <a:close/>
                <a:moveTo>
                  <a:pt x="2648186" y="4878803"/>
                </a:moveTo>
                <a:cubicBezTo>
                  <a:pt x="2649514" y="4878300"/>
                  <a:pt x="2649997" y="4878572"/>
                  <a:pt x="2649935" y="4879243"/>
                </a:cubicBezTo>
                <a:cubicBezTo>
                  <a:pt x="2649844" y="4880247"/>
                  <a:pt x="2648526" y="4882148"/>
                  <a:pt x="2647007" y="4883665"/>
                </a:cubicBezTo>
                <a:cubicBezTo>
                  <a:pt x="2645485" y="4885185"/>
                  <a:pt x="2643758" y="4886324"/>
                  <a:pt x="2642843" y="4885806"/>
                </a:cubicBezTo>
                <a:cubicBezTo>
                  <a:pt x="2642843" y="4885806"/>
                  <a:pt x="2644831" y="4880071"/>
                  <a:pt x="2648186" y="4878803"/>
                </a:cubicBezTo>
                <a:close/>
                <a:moveTo>
                  <a:pt x="4325138" y="4878801"/>
                </a:moveTo>
                <a:cubicBezTo>
                  <a:pt x="4326467" y="4878299"/>
                  <a:pt x="4326949" y="4878571"/>
                  <a:pt x="4326889" y="4879243"/>
                </a:cubicBezTo>
                <a:cubicBezTo>
                  <a:pt x="4326796" y="4880247"/>
                  <a:pt x="4325479" y="4882147"/>
                  <a:pt x="4323959" y="4883664"/>
                </a:cubicBezTo>
                <a:cubicBezTo>
                  <a:pt x="4322436" y="4885184"/>
                  <a:pt x="4320711" y="4886323"/>
                  <a:pt x="4319795" y="4885805"/>
                </a:cubicBezTo>
                <a:cubicBezTo>
                  <a:pt x="4319795" y="4885805"/>
                  <a:pt x="4321783" y="4880070"/>
                  <a:pt x="4325138" y="4878801"/>
                </a:cubicBezTo>
                <a:close/>
                <a:moveTo>
                  <a:pt x="2732363" y="4875736"/>
                </a:moveTo>
                <a:cubicBezTo>
                  <a:pt x="2725371" y="4878381"/>
                  <a:pt x="2724020" y="4885794"/>
                  <a:pt x="2727655" y="4884420"/>
                </a:cubicBezTo>
                <a:cubicBezTo>
                  <a:pt x="2727655" y="4884420"/>
                  <a:pt x="2733135" y="4878465"/>
                  <a:pt x="2733750" y="4876291"/>
                </a:cubicBezTo>
                <a:cubicBezTo>
                  <a:pt x="2733956" y="4875565"/>
                  <a:pt x="2733620" y="4875261"/>
                  <a:pt x="2732363" y="4875736"/>
                </a:cubicBezTo>
                <a:close/>
                <a:moveTo>
                  <a:pt x="4409314" y="4875735"/>
                </a:moveTo>
                <a:cubicBezTo>
                  <a:pt x="4402323" y="4878379"/>
                  <a:pt x="4400971" y="4885793"/>
                  <a:pt x="4404606" y="4884419"/>
                </a:cubicBezTo>
                <a:cubicBezTo>
                  <a:pt x="4404606" y="4884419"/>
                  <a:pt x="4410087" y="4878464"/>
                  <a:pt x="4410701" y="4876290"/>
                </a:cubicBezTo>
                <a:cubicBezTo>
                  <a:pt x="4410909" y="4875564"/>
                  <a:pt x="4410573" y="4875260"/>
                  <a:pt x="4409314" y="4875735"/>
                </a:cubicBezTo>
                <a:close/>
                <a:moveTo>
                  <a:pt x="3010900" y="4866613"/>
                </a:moveTo>
                <a:lnTo>
                  <a:pt x="3010062" y="4868145"/>
                </a:lnTo>
                <a:lnTo>
                  <a:pt x="3005177" y="4872570"/>
                </a:lnTo>
                <a:close/>
                <a:moveTo>
                  <a:pt x="3483979" y="4859747"/>
                </a:moveTo>
                <a:lnTo>
                  <a:pt x="3480767" y="4862383"/>
                </a:lnTo>
                <a:lnTo>
                  <a:pt x="3478683" y="4864984"/>
                </a:lnTo>
                <a:lnTo>
                  <a:pt x="3468531" y="4878767"/>
                </a:lnTo>
                <a:lnTo>
                  <a:pt x="3481136" y="4864299"/>
                </a:lnTo>
                <a:cubicBezTo>
                  <a:pt x="3483334" y="4861548"/>
                  <a:pt x="3484622" y="4859672"/>
                  <a:pt x="3483979" y="4859747"/>
                </a:cubicBezTo>
                <a:close/>
                <a:moveTo>
                  <a:pt x="2700511" y="4849817"/>
                </a:moveTo>
                <a:cubicBezTo>
                  <a:pt x="2700053" y="4851141"/>
                  <a:pt x="2699173" y="4852624"/>
                  <a:pt x="2697957" y="4853947"/>
                </a:cubicBezTo>
                <a:cubicBezTo>
                  <a:pt x="2696740" y="4855269"/>
                  <a:pt x="2695183" y="4856435"/>
                  <a:pt x="2693363" y="4857121"/>
                </a:cubicBezTo>
                <a:cubicBezTo>
                  <a:pt x="2693520" y="4852461"/>
                  <a:pt x="2695478" y="4851721"/>
                  <a:pt x="2700511" y="4849817"/>
                </a:cubicBezTo>
                <a:close/>
                <a:moveTo>
                  <a:pt x="4377465" y="4849816"/>
                </a:moveTo>
                <a:cubicBezTo>
                  <a:pt x="4377006" y="4851140"/>
                  <a:pt x="4376127" y="4852622"/>
                  <a:pt x="4374909" y="4853946"/>
                </a:cubicBezTo>
                <a:cubicBezTo>
                  <a:pt x="4373691" y="4855268"/>
                  <a:pt x="4372134" y="4856433"/>
                  <a:pt x="4370316" y="4857120"/>
                </a:cubicBezTo>
                <a:cubicBezTo>
                  <a:pt x="4370471" y="4852460"/>
                  <a:pt x="4372430" y="4851719"/>
                  <a:pt x="4377465" y="4849816"/>
                </a:cubicBezTo>
                <a:close/>
                <a:moveTo>
                  <a:pt x="3074464" y="4831806"/>
                </a:moveTo>
                <a:cubicBezTo>
                  <a:pt x="3074845" y="4832810"/>
                  <a:pt x="3074615" y="4833472"/>
                  <a:pt x="3073837" y="4834055"/>
                </a:cubicBezTo>
                <a:cubicBezTo>
                  <a:pt x="3073058" y="4834637"/>
                  <a:pt x="3071730" y="4835139"/>
                  <a:pt x="3069911" y="4835826"/>
                </a:cubicBezTo>
                <a:cubicBezTo>
                  <a:pt x="3068389" y="4831800"/>
                  <a:pt x="3072786" y="4832441"/>
                  <a:pt x="3074464" y="4831806"/>
                </a:cubicBezTo>
                <a:close/>
                <a:moveTo>
                  <a:pt x="3079016" y="4827782"/>
                </a:moveTo>
                <a:cubicBezTo>
                  <a:pt x="3079397" y="4828790"/>
                  <a:pt x="3079166" y="4829452"/>
                  <a:pt x="3078388" y="4830034"/>
                </a:cubicBezTo>
                <a:cubicBezTo>
                  <a:pt x="3077609" y="4830615"/>
                  <a:pt x="3076281" y="4831117"/>
                  <a:pt x="3074464" y="4831806"/>
                </a:cubicBezTo>
                <a:cubicBezTo>
                  <a:pt x="3072942" y="4827780"/>
                  <a:pt x="3077338" y="4828416"/>
                  <a:pt x="3079016" y="4827782"/>
                </a:cubicBezTo>
                <a:close/>
                <a:moveTo>
                  <a:pt x="2262659" y="4822043"/>
                </a:moveTo>
                <a:lnTo>
                  <a:pt x="2263093" y="4824178"/>
                </a:lnTo>
                <a:lnTo>
                  <a:pt x="2259335" y="4829464"/>
                </a:lnTo>
                <a:lnTo>
                  <a:pt x="2259064" y="4828668"/>
                </a:lnTo>
                <a:cubicBezTo>
                  <a:pt x="2259199" y="4824767"/>
                  <a:pt x="2260442" y="4821259"/>
                  <a:pt x="2262659" y="4822043"/>
                </a:cubicBezTo>
                <a:close/>
                <a:moveTo>
                  <a:pt x="3090309" y="4816229"/>
                </a:moveTo>
                <a:cubicBezTo>
                  <a:pt x="3089456" y="4819045"/>
                  <a:pt x="3088188" y="4820768"/>
                  <a:pt x="3086358" y="4822372"/>
                </a:cubicBezTo>
                <a:cubicBezTo>
                  <a:pt x="3084527" y="4823973"/>
                  <a:pt x="3082131" y="4825456"/>
                  <a:pt x="3079016" y="4827782"/>
                </a:cubicBezTo>
                <a:cubicBezTo>
                  <a:pt x="3080849" y="4822490"/>
                  <a:pt x="3085276" y="4818131"/>
                  <a:pt x="3090309" y="4816229"/>
                </a:cubicBezTo>
                <a:close/>
                <a:moveTo>
                  <a:pt x="2349897" y="4808176"/>
                </a:moveTo>
                <a:lnTo>
                  <a:pt x="2345344" y="4812814"/>
                </a:lnTo>
                <a:lnTo>
                  <a:pt x="2340785" y="4819380"/>
                </a:lnTo>
                <a:close/>
                <a:moveTo>
                  <a:pt x="2273632" y="4805148"/>
                </a:moveTo>
                <a:lnTo>
                  <a:pt x="2274470" y="4808170"/>
                </a:lnTo>
                <a:lnTo>
                  <a:pt x="2270765" y="4813381"/>
                </a:lnTo>
                <a:lnTo>
                  <a:pt x="2270131" y="4811806"/>
                </a:lnTo>
                <a:cubicBezTo>
                  <a:pt x="2270172" y="4807872"/>
                  <a:pt x="2271415" y="4804365"/>
                  <a:pt x="2273632" y="4805148"/>
                </a:cubicBezTo>
                <a:close/>
                <a:moveTo>
                  <a:pt x="1604748" y="4803518"/>
                </a:moveTo>
                <a:lnTo>
                  <a:pt x="1604471" y="4818384"/>
                </a:lnTo>
                <a:cubicBezTo>
                  <a:pt x="1598470" y="4821246"/>
                  <a:pt x="1598006" y="4806120"/>
                  <a:pt x="1604748" y="4803518"/>
                </a:cubicBezTo>
                <a:close/>
                <a:moveTo>
                  <a:pt x="1619720" y="4793563"/>
                </a:moveTo>
                <a:lnTo>
                  <a:pt x="1618894" y="4797606"/>
                </a:lnTo>
                <a:cubicBezTo>
                  <a:pt x="1618668" y="4798703"/>
                  <a:pt x="1618607" y="4798996"/>
                  <a:pt x="1618848" y="4797824"/>
                </a:cubicBezTo>
                <a:close/>
                <a:moveTo>
                  <a:pt x="2800605" y="4792523"/>
                </a:moveTo>
                <a:lnTo>
                  <a:pt x="2780272" y="4817026"/>
                </a:lnTo>
                <a:cubicBezTo>
                  <a:pt x="2781963" y="4813894"/>
                  <a:pt x="2786878" y="4807241"/>
                  <a:pt x="2791469" y="4801625"/>
                </a:cubicBezTo>
                <a:close/>
                <a:moveTo>
                  <a:pt x="4477559" y="4792522"/>
                </a:moveTo>
                <a:lnTo>
                  <a:pt x="4457223" y="4817024"/>
                </a:lnTo>
                <a:cubicBezTo>
                  <a:pt x="4458917" y="4813893"/>
                  <a:pt x="4463832" y="4807240"/>
                  <a:pt x="4468421" y="4801624"/>
                </a:cubicBezTo>
                <a:close/>
                <a:moveTo>
                  <a:pt x="2800687" y="4792425"/>
                </a:moveTo>
                <a:lnTo>
                  <a:pt x="2800698" y="4792432"/>
                </a:lnTo>
                <a:lnTo>
                  <a:pt x="2800605" y="4792523"/>
                </a:lnTo>
                <a:close/>
                <a:moveTo>
                  <a:pt x="4477639" y="4792424"/>
                </a:moveTo>
                <a:lnTo>
                  <a:pt x="4477649" y="4792431"/>
                </a:lnTo>
                <a:lnTo>
                  <a:pt x="4477559" y="4792522"/>
                </a:lnTo>
                <a:close/>
                <a:moveTo>
                  <a:pt x="2285344" y="4788515"/>
                </a:moveTo>
                <a:lnTo>
                  <a:pt x="2286053" y="4792014"/>
                </a:lnTo>
                <a:lnTo>
                  <a:pt x="2282283" y="4797246"/>
                </a:lnTo>
                <a:lnTo>
                  <a:pt x="2281474" y="4795040"/>
                </a:lnTo>
                <a:cubicBezTo>
                  <a:pt x="2281515" y="4791106"/>
                  <a:pt x="2282757" y="4787598"/>
                  <a:pt x="2285344" y="4788515"/>
                </a:cubicBezTo>
                <a:close/>
                <a:moveTo>
                  <a:pt x="1621116" y="4786732"/>
                </a:moveTo>
                <a:lnTo>
                  <a:pt x="1619720" y="4793563"/>
                </a:lnTo>
                <a:lnTo>
                  <a:pt x="1619925" y="4792552"/>
                </a:lnTo>
                <a:close/>
                <a:moveTo>
                  <a:pt x="3144366" y="4783880"/>
                </a:moveTo>
                <a:lnTo>
                  <a:pt x="3138879" y="4793883"/>
                </a:lnTo>
                <a:cubicBezTo>
                  <a:pt x="3128143" y="4807536"/>
                  <a:pt x="3117753" y="4821711"/>
                  <a:pt x="3107668" y="4836837"/>
                </a:cubicBezTo>
                <a:lnTo>
                  <a:pt x="3094213" y="4859129"/>
                </a:lnTo>
                <a:lnTo>
                  <a:pt x="3094090" y="4858512"/>
                </a:lnTo>
                <a:cubicBezTo>
                  <a:pt x="3092539" y="4859505"/>
                  <a:pt x="3089237" y="4862240"/>
                  <a:pt x="3083300" y="4867457"/>
                </a:cubicBezTo>
                <a:lnTo>
                  <a:pt x="3079329" y="4870873"/>
                </a:lnTo>
                <a:lnTo>
                  <a:pt x="3083264" y="4863641"/>
                </a:lnTo>
                <a:lnTo>
                  <a:pt x="3110374" y="4817289"/>
                </a:lnTo>
                <a:lnTo>
                  <a:pt x="3125547" y="4803675"/>
                </a:lnTo>
                <a:close/>
                <a:moveTo>
                  <a:pt x="1621726" y="4783762"/>
                </a:moveTo>
                <a:cubicBezTo>
                  <a:pt x="1621726" y="4783762"/>
                  <a:pt x="1621485" y="4784935"/>
                  <a:pt x="1621140" y="4786619"/>
                </a:cubicBezTo>
                <a:lnTo>
                  <a:pt x="1621116" y="4786732"/>
                </a:lnTo>
                <a:close/>
                <a:moveTo>
                  <a:pt x="4012907" y="4778968"/>
                </a:moveTo>
                <a:lnTo>
                  <a:pt x="3990608" y="4817879"/>
                </a:lnTo>
                <a:lnTo>
                  <a:pt x="3986753" y="4821524"/>
                </a:lnTo>
                <a:lnTo>
                  <a:pt x="3981891" y="4825504"/>
                </a:lnTo>
                <a:lnTo>
                  <a:pt x="3991480" y="4805995"/>
                </a:lnTo>
                <a:lnTo>
                  <a:pt x="4001404" y="4787765"/>
                </a:lnTo>
                <a:lnTo>
                  <a:pt x="4009477" y="4781874"/>
                </a:lnTo>
                <a:close/>
                <a:moveTo>
                  <a:pt x="3076977" y="4774888"/>
                </a:moveTo>
                <a:lnTo>
                  <a:pt x="3068333" y="4779762"/>
                </a:lnTo>
                <a:lnTo>
                  <a:pt x="3065637" y="4784930"/>
                </a:lnTo>
                <a:lnTo>
                  <a:pt x="3062876" y="4789058"/>
                </a:lnTo>
                <a:lnTo>
                  <a:pt x="3063118" y="4788875"/>
                </a:lnTo>
                <a:cubicBezTo>
                  <a:pt x="3063708" y="4788438"/>
                  <a:pt x="3064051" y="4788196"/>
                  <a:pt x="3064051" y="4788196"/>
                </a:cubicBezTo>
                <a:close/>
                <a:moveTo>
                  <a:pt x="2243967" y="4773859"/>
                </a:moveTo>
                <a:cubicBezTo>
                  <a:pt x="2245538" y="4769428"/>
                  <a:pt x="2246569" y="4780601"/>
                  <a:pt x="2245001" y="4785033"/>
                </a:cubicBezTo>
                <a:cubicBezTo>
                  <a:pt x="2240567" y="4783461"/>
                  <a:pt x="2238796" y="4772027"/>
                  <a:pt x="2243967" y="4773859"/>
                </a:cubicBezTo>
                <a:close/>
                <a:moveTo>
                  <a:pt x="1548301" y="4772721"/>
                </a:moveTo>
                <a:cubicBezTo>
                  <a:pt x="1552734" y="4774290"/>
                  <a:pt x="1549335" y="4783891"/>
                  <a:pt x="1549335" y="4783891"/>
                </a:cubicBezTo>
                <a:cubicBezTo>
                  <a:pt x="1547764" y="4788325"/>
                  <a:pt x="1546732" y="4777151"/>
                  <a:pt x="1548301" y="4772721"/>
                </a:cubicBezTo>
                <a:close/>
                <a:moveTo>
                  <a:pt x="2819599" y="4768558"/>
                </a:moveTo>
                <a:cubicBezTo>
                  <a:pt x="2819626" y="4769004"/>
                  <a:pt x="2817128" y="4772405"/>
                  <a:pt x="2810954" y="4780053"/>
                </a:cubicBezTo>
                <a:lnTo>
                  <a:pt x="2800687" y="4792425"/>
                </a:lnTo>
                <a:lnTo>
                  <a:pt x="2798260" y="4791051"/>
                </a:lnTo>
                <a:cubicBezTo>
                  <a:pt x="2809375" y="4778607"/>
                  <a:pt x="2819542" y="4767668"/>
                  <a:pt x="2819599" y="4768558"/>
                </a:cubicBezTo>
                <a:close/>
                <a:moveTo>
                  <a:pt x="4496551" y="4768557"/>
                </a:moveTo>
                <a:cubicBezTo>
                  <a:pt x="4496580" y="4769003"/>
                  <a:pt x="4494079" y="4772404"/>
                  <a:pt x="4487908" y="4780051"/>
                </a:cubicBezTo>
                <a:lnTo>
                  <a:pt x="4477639" y="4792424"/>
                </a:lnTo>
                <a:lnTo>
                  <a:pt x="4475211" y="4791051"/>
                </a:lnTo>
                <a:cubicBezTo>
                  <a:pt x="4486329" y="4778605"/>
                  <a:pt x="4496495" y="4767668"/>
                  <a:pt x="4496551" y="4768557"/>
                </a:cubicBezTo>
                <a:close/>
                <a:moveTo>
                  <a:pt x="2272956" y="4752408"/>
                </a:moveTo>
                <a:lnTo>
                  <a:pt x="2272117" y="4753939"/>
                </a:lnTo>
                <a:lnTo>
                  <a:pt x="2267233" y="4758364"/>
                </a:lnTo>
                <a:close/>
                <a:moveTo>
                  <a:pt x="3949907" y="4752407"/>
                </a:moveTo>
                <a:lnTo>
                  <a:pt x="3949069" y="4753938"/>
                </a:lnTo>
                <a:lnTo>
                  <a:pt x="3944185" y="4758363"/>
                </a:lnTo>
                <a:close/>
                <a:moveTo>
                  <a:pt x="2746035" y="4745542"/>
                </a:moveTo>
                <a:lnTo>
                  <a:pt x="2742823" y="4748178"/>
                </a:lnTo>
                <a:lnTo>
                  <a:pt x="2740739" y="4750780"/>
                </a:lnTo>
                <a:lnTo>
                  <a:pt x="2730587" y="4764563"/>
                </a:lnTo>
                <a:lnTo>
                  <a:pt x="2743191" y="4750092"/>
                </a:lnTo>
                <a:cubicBezTo>
                  <a:pt x="2745390" y="4747345"/>
                  <a:pt x="2746677" y="4745467"/>
                  <a:pt x="2746035" y="4745542"/>
                </a:cubicBezTo>
                <a:close/>
                <a:moveTo>
                  <a:pt x="4422989" y="4745541"/>
                </a:moveTo>
                <a:lnTo>
                  <a:pt x="4419774" y="4748177"/>
                </a:lnTo>
                <a:lnTo>
                  <a:pt x="4417691" y="4750779"/>
                </a:lnTo>
                <a:lnTo>
                  <a:pt x="4407541" y="4764562"/>
                </a:lnTo>
                <a:lnTo>
                  <a:pt x="4420144" y="4750091"/>
                </a:lnTo>
                <a:cubicBezTo>
                  <a:pt x="4422341" y="4747343"/>
                  <a:pt x="4423629" y="4745467"/>
                  <a:pt x="4422989" y="4745541"/>
                </a:cubicBezTo>
                <a:close/>
                <a:moveTo>
                  <a:pt x="3106691" y="4740322"/>
                </a:moveTo>
                <a:cubicBezTo>
                  <a:pt x="3106480" y="4739617"/>
                  <a:pt x="3106621" y="4740087"/>
                  <a:pt x="3106898" y="4741029"/>
                </a:cubicBezTo>
                <a:lnTo>
                  <a:pt x="3107601" y="4743393"/>
                </a:lnTo>
                <a:close/>
                <a:moveTo>
                  <a:pt x="2936143" y="4739963"/>
                </a:moveTo>
                <a:lnTo>
                  <a:pt x="2934934" y="4743293"/>
                </a:lnTo>
                <a:lnTo>
                  <a:pt x="2934992" y="4743218"/>
                </a:lnTo>
                <a:cubicBezTo>
                  <a:pt x="2935875" y="4741579"/>
                  <a:pt x="2936308" y="4740304"/>
                  <a:pt x="2936308" y="4740304"/>
                </a:cubicBezTo>
                <a:close/>
                <a:moveTo>
                  <a:pt x="2942352" y="4737553"/>
                </a:moveTo>
                <a:lnTo>
                  <a:pt x="2941294" y="4740080"/>
                </a:lnTo>
                <a:lnTo>
                  <a:pt x="2942201" y="4739605"/>
                </a:lnTo>
                <a:close/>
                <a:moveTo>
                  <a:pt x="3093574" y="4735835"/>
                </a:moveTo>
                <a:lnTo>
                  <a:pt x="3085011" y="4748326"/>
                </a:lnTo>
                <a:cubicBezTo>
                  <a:pt x="3083029" y="4751113"/>
                  <a:pt x="3080054" y="4757010"/>
                  <a:pt x="3076640" y="4763837"/>
                </a:cubicBezTo>
                <a:lnTo>
                  <a:pt x="3075152" y="4766690"/>
                </a:lnTo>
                <a:lnTo>
                  <a:pt x="3086883" y="4751652"/>
                </a:lnTo>
                <a:lnTo>
                  <a:pt x="3093290" y="4736786"/>
                </a:lnTo>
                <a:close/>
                <a:moveTo>
                  <a:pt x="3085438" y="4734864"/>
                </a:moveTo>
                <a:cubicBezTo>
                  <a:pt x="3086764" y="4734361"/>
                  <a:pt x="3087249" y="4734635"/>
                  <a:pt x="3087187" y="4735305"/>
                </a:cubicBezTo>
                <a:cubicBezTo>
                  <a:pt x="3087095" y="4736311"/>
                  <a:pt x="3085779" y="4738209"/>
                  <a:pt x="3084258" y="4739727"/>
                </a:cubicBezTo>
                <a:cubicBezTo>
                  <a:pt x="3082736" y="4741246"/>
                  <a:pt x="3081010" y="4742385"/>
                  <a:pt x="3080094" y="4741868"/>
                </a:cubicBezTo>
                <a:cubicBezTo>
                  <a:pt x="3080094" y="4741868"/>
                  <a:pt x="3082082" y="4736132"/>
                  <a:pt x="3085438" y="4734864"/>
                </a:cubicBezTo>
                <a:close/>
                <a:moveTo>
                  <a:pt x="3169613" y="4731798"/>
                </a:moveTo>
                <a:lnTo>
                  <a:pt x="3165891" y="4734164"/>
                </a:lnTo>
                <a:lnTo>
                  <a:pt x="3165051" y="4735011"/>
                </a:lnTo>
                <a:lnTo>
                  <a:pt x="3163275" y="4737647"/>
                </a:lnTo>
                <a:cubicBezTo>
                  <a:pt x="3162517" y="4739659"/>
                  <a:pt x="3163088" y="4741169"/>
                  <a:pt x="3164906" y="4740482"/>
                </a:cubicBezTo>
                <a:cubicBezTo>
                  <a:pt x="3164906" y="4740482"/>
                  <a:pt x="3170385" y="4734528"/>
                  <a:pt x="3171003" y="4732353"/>
                </a:cubicBezTo>
                <a:cubicBezTo>
                  <a:pt x="3171207" y="4731629"/>
                  <a:pt x="3170873" y="4731324"/>
                  <a:pt x="3169613" y="4731798"/>
                </a:cubicBezTo>
                <a:close/>
                <a:moveTo>
                  <a:pt x="2348917" y="4725373"/>
                </a:moveTo>
                <a:lnTo>
                  <a:pt x="2349862" y="4729095"/>
                </a:lnTo>
                <a:cubicBezTo>
                  <a:pt x="2349481" y="4731273"/>
                  <a:pt x="2347899" y="4733986"/>
                  <a:pt x="2344047" y="4737816"/>
                </a:cubicBezTo>
                <a:cubicBezTo>
                  <a:pt x="2345613" y="4736916"/>
                  <a:pt x="2345454" y="4735456"/>
                  <a:pt x="2344407" y="4734046"/>
                </a:cubicBezTo>
                <a:lnTo>
                  <a:pt x="2343265" y="4733247"/>
                </a:lnTo>
                <a:close/>
                <a:moveTo>
                  <a:pt x="4013471" y="4717598"/>
                </a:moveTo>
                <a:cubicBezTo>
                  <a:pt x="4013852" y="4718605"/>
                  <a:pt x="4013623" y="4719267"/>
                  <a:pt x="4012844" y="4719849"/>
                </a:cubicBezTo>
                <a:cubicBezTo>
                  <a:pt x="4012065" y="4720431"/>
                  <a:pt x="4010737" y="4720934"/>
                  <a:pt x="4008919" y="4721621"/>
                </a:cubicBezTo>
                <a:cubicBezTo>
                  <a:pt x="4007397" y="4717595"/>
                  <a:pt x="4011794" y="4718233"/>
                  <a:pt x="4013471" y="4717598"/>
                </a:cubicBezTo>
                <a:close/>
                <a:moveTo>
                  <a:pt x="4018023" y="4713577"/>
                </a:moveTo>
                <a:cubicBezTo>
                  <a:pt x="4018405" y="4714585"/>
                  <a:pt x="4018176" y="4715247"/>
                  <a:pt x="4017396" y="4715827"/>
                </a:cubicBezTo>
                <a:cubicBezTo>
                  <a:pt x="4016617" y="4716409"/>
                  <a:pt x="4015289" y="4716912"/>
                  <a:pt x="4013471" y="4717598"/>
                </a:cubicBezTo>
                <a:cubicBezTo>
                  <a:pt x="4011950" y="4713574"/>
                  <a:pt x="4016346" y="4714211"/>
                  <a:pt x="4018023" y="4713577"/>
                </a:cubicBezTo>
                <a:close/>
                <a:moveTo>
                  <a:pt x="1524714" y="4707839"/>
                </a:moveTo>
                <a:lnTo>
                  <a:pt x="1525147" y="4709973"/>
                </a:lnTo>
                <a:lnTo>
                  <a:pt x="1521390" y="4715258"/>
                </a:lnTo>
                <a:lnTo>
                  <a:pt x="1521120" y="4714464"/>
                </a:lnTo>
                <a:cubicBezTo>
                  <a:pt x="1521253" y="4710563"/>
                  <a:pt x="1522498" y="4707054"/>
                  <a:pt x="1524714" y="4707839"/>
                </a:cubicBezTo>
                <a:close/>
                <a:moveTo>
                  <a:pt x="4029317" y="4702023"/>
                </a:moveTo>
                <a:cubicBezTo>
                  <a:pt x="4028464" y="4704839"/>
                  <a:pt x="4027197" y="4706563"/>
                  <a:pt x="4025366" y="4708166"/>
                </a:cubicBezTo>
                <a:cubicBezTo>
                  <a:pt x="4023535" y="4709768"/>
                  <a:pt x="4021138" y="4711249"/>
                  <a:pt x="4018023" y="4713577"/>
                </a:cubicBezTo>
                <a:cubicBezTo>
                  <a:pt x="4019857" y="4708282"/>
                  <a:pt x="4024283" y="4703926"/>
                  <a:pt x="4029317" y="4702023"/>
                </a:cubicBezTo>
                <a:close/>
                <a:moveTo>
                  <a:pt x="3150337" y="4695095"/>
                </a:moveTo>
                <a:lnTo>
                  <a:pt x="3147648" y="4697544"/>
                </a:lnTo>
                <a:lnTo>
                  <a:pt x="3140451" y="4706937"/>
                </a:lnTo>
                <a:lnTo>
                  <a:pt x="3135117" y="4711214"/>
                </a:lnTo>
                <a:lnTo>
                  <a:pt x="3123683" y="4726913"/>
                </a:lnTo>
                <a:lnTo>
                  <a:pt x="3132485" y="4717891"/>
                </a:lnTo>
                <a:lnTo>
                  <a:pt x="3146138" y="4704405"/>
                </a:lnTo>
                <a:lnTo>
                  <a:pt x="3149216" y="4697392"/>
                </a:lnTo>
                <a:close/>
                <a:moveTo>
                  <a:pt x="1741424" y="4692321"/>
                </a:moveTo>
                <a:cubicBezTo>
                  <a:pt x="1741424" y="4692321"/>
                  <a:pt x="1738888" y="4708723"/>
                  <a:pt x="1739521" y="4704624"/>
                </a:cubicBezTo>
                <a:cubicBezTo>
                  <a:pt x="1739733" y="4703258"/>
                  <a:pt x="1740296" y="4699612"/>
                  <a:pt x="1741424" y="4692321"/>
                </a:cubicBezTo>
                <a:close/>
                <a:moveTo>
                  <a:pt x="1535687" y="4690943"/>
                </a:moveTo>
                <a:lnTo>
                  <a:pt x="1536525" y="4693963"/>
                </a:lnTo>
                <a:lnTo>
                  <a:pt x="1532821" y="4699177"/>
                </a:lnTo>
                <a:lnTo>
                  <a:pt x="1532186" y="4697602"/>
                </a:lnTo>
                <a:cubicBezTo>
                  <a:pt x="1532227" y="4693668"/>
                  <a:pt x="1533470" y="4690158"/>
                  <a:pt x="1535687" y="4690943"/>
                </a:cubicBezTo>
                <a:close/>
                <a:moveTo>
                  <a:pt x="2315776" y="4690683"/>
                </a:moveTo>
                <a:lnTo>
                  <a:pt x="2312682" y="4692800"/>
                </a:lnTo>
                <a:lnTo>
                  <a:pt x="2296009" y="4716583"/>
                </a:lnTo>
                <a:lnTo>
                  <a:pt x="2322577" y="4690772"/>
                </a:lnTo>
                <a:close/>
                <a:moveTo>
                  <a:pt x="3742005" y="4675230"/>
                </a:moveTo>
                <a:cubicBezTo>
                  <a:pt x="3742843" y="4674913"/>
                  <a:pt x="3743256" y="4676004"/>
                  <a:pt x="3743459" y="4677172"/>
                </a:cubicBezTo>
                <a:cubicBezTo>
                  <a:pt x="3743660" y="4678342"/>
                  <a:pt x="3743654" y="4679591"/>
                  <a:pt x="3743654" y="4679591"/>
                </a:cubicBezTo>
                <a:cubicBezTo>
                  <a:pt x="3740298" y="4680861"/>
                  <a:pt x="3740327" y="4675864"/>
                  <a:pt x="3742005" y="4675230"/>
                </a:cubicBezTo>
                <a:close/>
                <a:moveTo>
                  <a:pt x="1547399" y="4674309"/>
                </a:moveTo>
                <a:lnTo>
                  <a:pt x="1548107" y="4677809"/>
                </a:lnTo>
                <a:lnTo>
                  <a:pt x="1544338" y="4683041"/>
                </a:lnTo>
                <a:lnTo>
                  <a:pt x="1543529" y="4680836"/>
                </a:lnTo>
                <a:cubicBezTo>
                  <a:pt x="1543570" y="4676902"/>
                  <a:pt x="1544813" y="4673392"/>
                  <a:pt x="1547399" y="4674309"/>
                </a:cubicBezTo>
                <a:close/>
                <a:moveTo>
                  <a:pt x="3229120" y="4672374"/>
                </a:moveTo>
                <a:cubicBezTo>
                  <a:pt x="3227442" y="4673007"/>
                  <a:pt x="3228203" y="4675020"/>
                  <a:pt x="3226526" y="4675655"/>
                </a:cubicBezTo>
                <a:lnTo>
                  <a:pt x="3226253" y="4676581"/>
                </a:lnTo>
                <a:lnTo>
                  <a:pt x="3226797" y="4676483"/>
                </a:lnTo>
                <a:lnTo>
                  <a:pt x="3229973" y="4673456"/>
                </a:lnTo>
                <a:lnTo>
                  <a:pt x="3229981" y="4672513"/>
                </a:lnTo>
                <a:close/>
                <a:moveTo>
                  <a:pt x="2406422" y="4669677"/>
                </a:moveTo>
                <a:lnTo>
                  <a:pt x="2400934" y="4679679"/>
                </a:lnTo>
                <a:cubicBezTo>
                  <a:pt x="2390198" y="4693332"/>
                  <a:pt x="2379808" y="4707507"/>
                  <a:pt x="2369725" y="4722633"/>
                </a:cubicBezTo>
                <a:lnTo>
                  <a:pt x="2356269" y="4744925"/>
                </a:lnTo>
                <a:lnTo>
                  <a:pt x="2356145" y="4744307"/>
                </a:lnTo>
                <a:cubicBezTo>
                  <a:pt x="2354594" y="4745301"/>
                  <a:pt x="2351294" y="4748033"/>
                  <a:pt x="2345354" y="4753252"/>
                </a:cubicBezTo>
                <a:lnTo>
                  <a:pt x="2341384" y="4756667"/>
                </a:lnTo>
                <a:lnTo>
                  <a:pt x="2345320" y="4749437"/>
                </a:lnTo>
                <a:lnTo>
                  <a:pt x="2372429" y="4703084"/>
                </a:lnTo>
                <a:lnTo>
                  <a:pt x="2387601" y="4689471"/>
                </a:lnTo>
                <a:close/>
                <a:moveTo>
                  <a:pt x="4083375" y="4669675"/>
                </a:moveTo>
                <a:lnTo>
                  <a:pt x="4077886" y="4679678"/>
                </a:lnTo>
                <a:cubicBezTo>
                  <a:pt x="4067151" y="4693331"/>
                  <a:pt x="4056760" y="4707506"/>
                  <a:pt x="4046676" y="4722632"/>
                </a:cubicBezTo>
                <a:lnTo>
                  <a:pt x="4033220" y="4744924"/>
                </a:lnTo>
                <a:lnTo>
                  <a:pt x="4033099" y="4744305"/>
                </a:lnTo>
                <a:cubicBezTo>
                  <a:pt x="4031547" y="4745300"/>
                  <a:pt x="4028246" y="4748032"/>
                  <a:pt x="4022307" y="4753252"/>
                </a:cubicBezTo>
                <a:lnTo>
                  <a:pt x="4018336" y="4756665"/>
                </a:lnTo>
                <a:lnTo>
                  <a:pt x="4022271" y="4749436"/>
                </a:lnTo>
                <a:lnTo>
                  <a:pt x="4049381" y="4703084"/>
                </a:lnTo>
                <a:lnTo>
                  <a:pt x="4064554" y="4689468"/>
                </a:lnTo>
                <a:close/>
                <a:moveTo>
                  <a:pt x="4015985" y="4660681"/>
                </a:moveTo>
                <a:lnTo>
                  <a:pt x="4007341" y="4665556"/>
                </a:lnTo>
                <a:lnTo>
                  <a:pt x="4004645" y="4670725"/>
                </a:lnTo>
                <a:lnTo>
                  <a:pt x="4001883" y="4674853"/>
                </a:lnTo>
                <a:lnTo>
                  <a:pt x="4002128" y="4674668"/>
                </a:lnTo>
                <a:cubicBezTo>
                  <a:pt x="4002715" y="4674232"/>
                  <a:pt x="4003059" y="4673990"/>
                  <a:pt x="4003059" y="4673990"/>
                </a:cubicBezTo>
                <a:close/>
                <a:moveTo>
                  <a:pt x="1506024" y="4659655"/>
                </a:moveTo>
                <a:cubicBezTo>
                  <a:pt x="1507594" y="4655224"/>
                  <a:pt x="1508625" y="4666397"/>
                  <a:pt x="1507056" y="4670828"/>
                </a:cubicBezTo>
                <a:cubicBezTo>
                  <a:pt x="1502622" y="4669258"/>
                  <a:pt x="1500851" y="4657822"/>
                  <a:pt x="1506024" y="4659655"/>
                </a:cubicBezTo>
                <a:close/>
                <a:moveTo>
                  <a:pt x="4045698" y="4626117"/>
                </a:moveTo>
                <a:cubicBezTo>
                  <a:pt x="4045487" y="4625411"/>
                  <a:pt x="4045628" y="4625882"/>
                  <a:pt x="4045905" y="4626823"/>
                </a:cubicBezTo>
                <a:lnTo>
                  <a:pt x="4046611" y="4629186"/>
                </a:lnTo>
                <a:close/>
                <a:moveTo>
                  <a:pt x="4024446" y="4620658"/>
                </a:moveTo>
                <a:cubicBezTo>
                  <a:pt x="4025773" y="4620156"/>
                  <a:pt x="4026257" y="4620429"/>
                  <a:pt x="4026194" y="4621100"/>
                </a:cubicBezTo>
                <a:cubicBezTo>
                  <a:pt x="4026103" y="4622105"/>
                  <a:pt x="4024788" y="4624004"/>
                  <a:pt x="4023267" y="4625522"/>
                </a:cubicBezTo>
                <a:cubicBezTo>
                  <a:pt x="4021745" y="4627041"/>
                  <a:pt x="4020016" y="4628180"/>
                  <a:pt x="4019102" y="4627662"/>
                </a:cubicBezTo>
                <a:cubicBezTo>
                  <a:pt x="4019102" y="4627662"/>
                  <a:pt x="4021090" y="4621927"/>
                  <a:pt x="4024446" y="4620658"/>
                </a:cubicBezTo>
                <a:close/>
                <a:moveTo>
                  <a:pt x="2431940" y="4617702"/>
                </a:moveTo>
                <a:lnTo>
                  <a:pt x="2426451" y="4625389"/>
                </a:lnTo>
                <a:lnTo>
                  <a:pt x="2426961" y="4626277"/>
                </a:lnTo>
                <a:cubicBezTo>
                  <a:pt x="2426961" y="4626277"/>
                  <a:pt x="2432441" y="4620323"/>
                  <a:pt x="2433058" y="4618150"/>
                </a:cubicBezTo>
                <a:close/>
                <a:moveTo>
                  <a:pt x="4108622" y="4617593"/>
                </a:moveTo>
                <a:lnTo>
                  <a:pt x="4104899" y="4619959"/>
                </a:lnTo>
                <a:lnTo>
                  <a:pt x="4104059" y="4620803"/>
                </a:lnTo>
                <a:lnTo>
                  <a:pt x="4102282" y="4623442"/>
                </a:lnTo>
                <a:cubicBezTo>
                  <a:pt x="4101525" y="4625454"/>
                  <a:pt x="4102096" y="4626962"/>
                  <a:pt x="4103914" y="4626276"/>
                </a:cubicBezTo>
                <a:cubicBezTo>
                  <a:pt x="4103914" y="4626276"/>
                  <a:pt x="4109393" y="4620322"/>
                  <a:pt x="4110010" y="4618148"/>
                </a:cubicBezTo>
                <a:cubicBezTo>
                  <a:pt x="4110215" y="4617422"/>
                  <a:pt x="4109880" y="4617118"/>
                  <a:pt x="4108622" y="4617593"/>
                </a:cubicBezTo>
                <a:close/>
                <a:moveTo>
                  <a:pt x="1610973" y="4611167"/>
                </a:moveTo>
                <a:lnTo>
                  <a:pt x="1611918" y="4614891"/>
                </a:lnTo>
                <a:cubicBezTo>
                  <a:pt x="1611536" y="4617068"/>
                  <a:pt x="1609953" y="4619780"/>
                  <a:pt x="1606102" y="4623611"/>
                </a:cubicBezTo>
                <a:cubicBezTo>
                  <a:pt x="1607668" y="4622712"/>
                  <a:pt x="1607509" y="4621251"/>
                  <a:pt x="1606462" y="4619843"/>
                </a:cubicBezTo>
                <a:lnTo>
                  <a:pt x="1605320" y="4619043"/>
                </a:lnTo>
                <a:close/>
                <a:moveTo>
                  <a:pt x="2398427" y="4608776"/>
                </a:moveTo>
                <a:lnTo>
                  <a:pt x="2391780" y="4615077"/>
                </a:lnTo>
                <a:lnTo>
                  <a:pt x="2384595" y="4623330"/>
                </a:lnTo>
                <a:lnTo>
                  <a:pt x="2374726" y="4640107"/>
                </a:lnTo>
                <a:lnTo>
                  <a:pt x="2388622" y="4626607"/>
                </a:lnTo>
                <a:lnTo>
                  <a:pt x="2392996" y="4619863"/>
                </a:lnTo>
                <a:close/>
                <a:moveTo>
                  <a:pt x="1913940" y="4594892"/>
                </a:moveTo>
                <a:lnTo>
                  <a:pt x="1893355" y="4627261"/>
                </a:lnTo>
                <a:lnTo>
                  <a:pt x="1876763" y="4645226"/>
                </a:lnTo>
                <a:lnTo>
                  <a:pt x="1885645" y="4630136"/>
                </a:lnTo>
                <a:close/>
                <a:moveTo>
                  <a:pt x="4089345" y="4580890"/>
                </a:moveTo>
                <a:lnTo>
                  <a:pt x="4084921" y="4584921"/>
                </a:lnTo>
                <a:lnTo>
                  <a:pt x="4079727" y="4589223"/>
                </a:lnTo>
                <a:lnTo>
                  <a:pt x="4074462" y="4596546"/>
                </a:lnTo>
                <a:lnTo>
                  <a:pt x="4062691" y="4612707"/>
                </a:lnTo>
                <a:lnTo>
                  <a:pt x="4071495" y="4603686"/>
                </a:lnTo>
                <a:lnTo>
                  <a:pt x="4085147" y="4590199"/>
                </a:lnTo>
                <a:lnTo>
                  <a:pt x="4088223" y="4583186"/>
                </a:lnTo>
                <a:close/>
                <a:moveTo>
                  <a:pt x="4098479" y="4563150"/>
                </a:moveTo>
                <a:lnTo>
                  <a:pt x="4087698" y="4578140"/>
                </a:lnTo>
                <a:lnTo>
                  <a:pt x="4093659" y="4572257"/>
                </a:lnTo>
                <a:close/>
                <a:moveTo>
                  <a:pt x="4681013" y="4561025"/>
                </a:moveTo>
                <a:cubicBezTo>
                  <a:pt x="4681851" y="4560707"/>
                  <a:pt x="4682264" y="4561798"/>
                  <a:pt x="4682467" y="4562967"/>
                </a:cubicBezTo>
                <a:cubicBezTo>
                  <a:pt x="4682669" y="4564137"/>
                  <a:pt x="4682661" y="4565386"/>
                  <a:pt x="4682661" y="4565386"/>
                </a:cubicBezTo>
                <a:cubicBezTo>
                  <a:pt x="4679307" y="4566655"/>
                  <a:pt x="4679335" y="4561659"/>
                  <a:pt x="4681013" y="4561025"/>
                </a:cubicBezTo>
                <a:close/>
                <a:moveTo>
                  <a:pt x="2491176" y="4558169"/>
                </a:moveTo>
                <a:cubicBezTo>
                  <a:pt x="2489499" y="4558803"/>
                  <a:pt x="2490260" y="4560815"/>
                  <a:pt x="2488582" y="4561451"/>
                </a:cubicBezTo>
                <a:lnTo>
                  <a:pt x="2488308" y="4562374"/>
                </a:lnTo>
                <a:lnTo>
                  <a:pt x="2488852" y="4562278"/>
                </a:lnTo>
                <a:lnTo>
                  <a:pt x="2489918" y="4561263"/>
                </a:lnTo>
                <a:lnTo>
                  <a:pt x="2491234" y="4558178"/>
                </a:lnTo>
                <a:close/>
                <a:moveTo>
                  <a:pt x="4168129" y="4558167"/>
                </a:moveTo>
                <a:cubicBezTo>
                  <a:pt x="4166450" y="4558802"/>
                  <a:pt x="4167211" y="4560814"/>
                  <a:pt x="4165535" y="4561450"/>
                </a:cubicBezTo>
                <a:lnTo>
                  <a:pt x="4165261" y="4562373"/>
                </a:lnTo>
                <a:lnTo>
                  <a:pt x="4165805" y="4562277"/>
                </a:lnTo>
                <a:lnTo>
                  <a:pt x="4168981" y="4559251"/>
                </a:lnTo>
                <a:lnTo>
                  <a:pt x="4168989" y="4558308"/>
                </a:lnTo>
                <a:close/>
                <a:moveTo>
                  <a:pt x="1960335" y="4533973"/>
                </a:moveTo>
                <a:lnTo>
                  <a:pt x="1953132" y="4545352"/>
                </a:lnTo>
                <a:lnTo>
                  <a:pt x="1950383" y="4547540"/>
                </a:lnTo>
                <a:close/>
                <a:moveTo>
                  <a:pt x="2035261" y="4520827"/>
                </a:moveTo>
                <a:lnTo>
                  <a:pt x="2012965" y="4559739"/>
                </a:lnTo>
                <a:lnTo>
                  <a:pt x="2009107" y="4563381"/>
                </a:lnTo>
                <a:lnTo>
                  <a:pt x="2004244" y="4567362"/>
                </a:lnTo>
                <a:lnTo>
                  <a:pt x="2013834" y="4547853"/>
                </a:lnTo>
                <a:lnTo>
                  <a:pt x="2023760" y="4529623"/>
                </a:lnTo>
                <a:lnTo>
                  <a:pt x="2031832" y="4523734"/>
                </a:lnTo>
                <a:close/>
                <a:moveTo>
                  <a:pt x="3846149" y="4515689"/>
                </a:moveTo>
                <a:lnTo>
                  <a:pt x="3839683" y="4524421"/>
                </a:lnTo>
                <a:lnTo>
                  <a:pt x="3830437" y="4538412"/>
                </a:lnTo>
                <a:lnTo>
                  <a:pt x="3836411" y="4530191"/>
                </a:lnTo>
                <a:close/>
                <a:moveTo>
                  <a:pt x="4140273" y="4507422"/>
                </a:moveTo>
                <a:lnTo>
                  <a:pt x="4133177" y="4514900"/>
                </a:lnTo>
                <a:lnTo>
                  <a:pt x="4132818" y="4515400"/>
                </a:lnTo>
                <a:lnTo>
                  <a:pt x="4139088" y="4509090"/>
                </a:lnTo>
                <a:close/>
                <a:moveTo>
                  <a:pt x="1983230" y="4503138"/>
                </a:moveTo>
                <a:lnTo>
                  <a:pt x="1975213" y="4514418"/>
                </a:lnTo>
                <a:lnTo>
                  <a:pt x="1962202" y="4531432"/>
                </a:lnTo>
                <a:lnTo>
                  <a:pt x="1979744" y="4507518"/>
                </a:lnTo>
                <a:close/>
                <a:moveTo>
                  <a:pt x="3858613" y="4488076"/>
                </a:moveTo>
                <a:lnTo>
                  <a:pt x="3854782" y="4491226"/>
                </a:lnTo>
                <a:lnTo>
                  <a:pt x="3850072" y="4498638"/>
                </a:lnTo>
                <a:cubicBezTo>
                  <a:pt x="3848143" y="4502625"/>
                  <a:pt x="3849242" y="4502785"/>
                  <a:pt x="3858617" y="4490806"/>
                </a:cubicBezTo>
                <a:lnTo>
                  <a:pt x="3859145" y="4490043"/>
                </a:lnTo>
                <a:close/>
                <a:moveTo>
                  <a:pt x="1673769" y="4477165"/>
                </a:moveTo>
                <a:cubicBezTo>
                  <a:pt x="1673769" y="4477165"/>
                  <a:pt x="1682133" y="4477323"/>
                  <a:pt x="1680041" y="4477283"/>
                </a:cubicBezTo>
                <a:cubicBezTo>
                  <a:pt x="1679345" y="4477271"/>
                  <a:pt x="1677486" y="4477235"/>
                  <a:pt x="1673769" y="4477165"/>
                </a:cubicBezTo>
                <a:close/>
                <a:moveTo>
                  <a:pt x="2027762" y="4437950"/>
                </a:moveTo>
                <a:cubicBezTo>
                  <a:pt x="2027762" y="4437950"/>
                  <a:pt x="2027486" y="4452816"/>
                  <a:pt x="2029055" y="4448385"/>
                </a:cubicBezTo>
                <a:cubicBezTo>
                  <a:pt x="2030163" y="4448777"/>
                  <a:pt x="2030914" y="4448420"/>
                  <a:pt x="2031345" y="4447637"/>
                </a:cubicBezTo>
                <a:cubicBezTo>
                  <a:pt x="2032645" y="4445292"/>
                  <a:pt x="2031086" y="4439128"/>
                  <a:pt x="2027762" y="4437950"/>
                </a:cubicBezTo>
                <a:close/>
                <a:moveTo>
                  <a:pt x="2064021" y="4394267"/>
                </a:moveTo>
                <a:cubicBezTo>
                  <a:pt x="2058851" y="4392435"/>
                  <a:pt x="2060882" y="4403130"/>
                  <a:pt x="2065315" y="4404699"/>
                </a:cubicBezTo>
                <a:cubicBezTo>
                  <a:pt x="2066884" y="4400268"/>
                  <a:pt x="2065852" y="4389096"/>
                  <a:pt x="2064021" y="4394267"/>
                </a:cubicBezTo>
                <a:close/>
                <a:moveTo>
                  <a:pt x="2073424" y="4381803"/>
                </a:moveTo>
                <a:cubicBezTo>
                  <a:pt x="2068993" y="4380232"/>
                  <a:pt x="2070285" y="4390666"/>
                  <a:pt x="2074719" y="4392237"/>
                </a:cubicBezTo>
                <a:cubicBezTo>
                  <a:pt x="2076290" y="4387804"/>
                  <a:pt x="2074995" y="4377371"/>
                  <a:pt x="2073424" y="4381803"/>
                </a:cubicBezTo>
                <a:close/>
                <a:moveTo>
                  <a:pt x="2190484" y="4300025"/>
                </a:moveTo>
                <a:cubicBezTo>
                  <a:pt x="2188805" y="4300660"/>
                  <a:pt x="2189566" y="4302673"/>
                  <a:pt x="2187888" y="4303308"/>
                </a:cubicBezTo>
                <a:cubicBezTo>
                  <a:pt x="2186123" y="4306564"/>
                  <a:pt x="2187138" y="4306827"/>
                  <a:pt x="2188685" y="4305918"/>
                </a:cubicBezTo>
                <a:lnTo>
                  <a:pt x="2189788" y="4305009"/>
                </a:lnTo>
                <a:lnTo>
                  <a:pt x="2192332" y="4301258"/>
                </a:lnTo>
                <a:close/>
                <a:moveTo>
                  <a:pt x="903711" y="4297785"/>
                </a:moveTo>
                <a:lnTo>
                  <a:pt x="903469" y="4310830"/>
                </a:lnTo>
                <a:cubicBezTo>
                  <a:pt x="898202" y="4313342"/>
                  <a:pt x="897795" y="4300068"/>
                  <a:pt x="903711" y="4297785"/>
                </a:cubicBezTo>
                <a:close/>
                <a:moveTo>
                  <a:pt x="916618" y="4290181"/>
                </a:moveTo>
                <a:lnTo>
                  <a:pt x="916084" y="4292788"/>
                </a:lnTo>
                <a:cubicBezTo>
                  <a:pt x="915874" y="4293816"/>
                  <a:pt x="915926" y="4293559"/>
                  <a:pt x="916123" y="4292595"/>
                </a:cubicBezTo>
                <a:close/>
                <a:moveTo>
                  <a:pt x="918075" y="4283055"/>
                </a:moveTo>
                <a:lnTo>
                  <a:pt x="917031" y="4288162"/>
                </a:lnTo>
                <a:lnTo>
                  <a:pt x="916618" y="4290181"/>
                </a:lnTo>
                <a:close/>
                <a:moveTo>
                  <a:pt x="918608" y="4280448"/>
                </a:moveTo>
                <a:cubicBezTo>
                  <a:pt x="918608" y="4280448"/>
                  <a:pt x="918399" y="4281478"/>
                  <a:pt x="918096" y="4282955"/>
                </a:cubicBezTo>
                <a:lnTo>
                  <a:pt x="918075" y="4283055"/>
                </a:lnTo>
                <a:close/>
                <a:moveTo>
                  <a:pt x="1545359" y="4276242"/>
                </a:moveTo>
                <a:lnTo>
                  <a:pt x="1525790" y="4310389"/>
                </a:lnTo>
                <a:lnTo>
                  <a:pt x="1522408" y="4313585"/>
                </a:lnTo>
                <a:lnTo>
                  <a:pt x="1518141" y="4317078"/>
                </a:lnTo>
                <a:lnTo>
                  <a:pt x="1526556" y="4299958"/>
                </a:lnTo>
                <a:lnTo>
                  <a:pt x="1535264" y="4283962"/>
                </a:lnTo>
                <a:lnTo>
                  <a:pt x="1542349" y="4278792"/>
                </a:lnTo>
                <a:close/>
                <a:moveTo>
                  <a:pt x="854177" y="4270759"/>
                </a:moveTo>
                <a:cubicBezTo>
                  <a:pt x="858068" y="4272135"/>
                  <a:pt x="855085" y="4280562"/>
                  <a:pt x="855085" y="4280562"/>
                </a:cubicBezTo>
                <a:cubicBezTo>
                  <a:pt x="853706" y="4284453"/>
                  <a:pt x="852800" y="4274647"/>
                  <a:pt x="854177" y="4270759"/>
                </a:cubicBezTo>
                <a:close/>
                <a:moveTo>
                  <a:pt x="1490075" y="4252934"/>
                </a:moveTo>
                <a:lnTo>
                  <a:pt x="1489340" y="4254278"/>
                </a:lnTo>
                <a:lnTo>
                  <a:pt x="1485054" y="4258161"/>
                </a:lnTo>
                <a:close/>
                <a:moveTo>
                  <a:pt x="1545854" y="4222390"/>
                </a:moveTo>
                <a:cubicBezTo>
                  <a:pt x="1546188" y="4223273"/>
                  <a:pt x="1545987" y="4223853"/>
                  <a:pt x="1545304" y="4224366"/>
                </a:cubicBezTo>
                <a:cubicBezTo>
                  <a:pt x="1544620" y="4224875"/>
                  <a:pt x="1543456" y="4225316"/>
                  <a:pt x="1541859" y="4225918"/>
                </a:cubicBezTo>
                <a:cubicBezTo>
                  <a:pt x="1540525" y="4222386"/>
                  <a:pt x="1544382" y="4222946"/>
                  <a:pt x="1545854" y="4222390"/>
                </a:cubicBezTo>
                <a:close/>
                <a:moveTo>
                  <a:pt x="1549848" y="4218861"/>
                </a:moveTo>
                <a:cubicBezTo>
                  <a:pt x="1550183" y="4219743"/>
                  <a:pt x="1549981" y="4220326"/>
                  <a:pt x="1549298" y="4220836"/>
                </a:cubicBezTo>
                <a:cubicBezTo>
                  <a:pt x="1548616" y="4221347"/>
                  <a:pt x="1547450" y="4221788"/>
                  <a:pt x="1545854" y="4222390"/>
                </a:cubicBezTo>
                <a:cubicBezTo>
                  <a:pt x="1544519" y="4218858"/>
                  <a:pt x="1548377" y="4219418"/>
                  <a:pt x="1549848" y="4218861"/>
                </a:cubicBezTo>
                <a:close/>
                <a:moveTo>
                  <a:pt x="833479" y="4213824"/>
                </a:moveTo>
                <a:lnTo>
                  <a:pt x="833860" y="4215698"/>
                </a:lnTo>
                <a:lnTo>
                  <a:pt x="830563" y="4220336"/>
                </a:lnTo>
                <a:lnTo>
                  <a:pt x="830326" y="4219637"/>
                </a:lnTo>
                <a:cubicBezTo>
                  <a:pt x="830444" y="4216213"/>
                  <a:pt x="831535" y="4213137"/>
                  <a:pt x="833479" y="4213824"/>
                </a:cubicBezTo>
                <a:close/>
                <a:moveTo>
                  <a:pt x="1559758" y="4208722"/>
                </a:moveTo>
                <a:cubicBezTo>
                  <a:pt x="1559010" y="4211193"/>
                  <a:pt x="1557899" y="4212705"/>
                  <a:pt x="1556291" y="4214113"/>
                </a:cubicBezTo>
                <a:cubicBezTo>
                  <a:pt x="1554685" y="4215518"/>
                  <a:pt x="1552583" y="4216817"/>
                  <a:pt x="1549848" y="4218861"/>
                </a:cubicBezTo>
                <a:cubicBezTo>
                  <a:pt x="1551458" y="4214215"/>
                  <a:pt x="1555341" y="4210391"/>
                  <a:pt x="1559758" y="4208722"/>
                </a:cubicBezTo>
                <a:close/>
                <a:moveTo>
                  <a:pt x="1023646" y="4200207"/>
                </a:moveTo>
                <a:cubicBezTo>
                  <a:pt x="1023646" y="4200207"/>
                  <a:pt x="1021422" y="4214601"/>
                  <a:pt x="1021976" y="4211002"/>
                </a:cubicBezTo>
                <a:cubicBezTo>
                  <a:pt x="1022163" y="4209804"/>
                  <a:pt x="1022655" y="4206605"/>
                  <a:pt x="1023646" y="4200207"/>
                </a:cubicBezTo>
                <a:close/>
                <a:moveTo>
                  <a:pt x="843109" y="4198998"/>
                </a:moveTo>
                <a:lnTo>
                  <a:pt x="843843" y="4201648"/>
                </a:lnTo>
                <a:lnTo>
                  <a:pt x="840593" y="4206223"/>
                </a:lnTo>
                <a:lnTo>
                  <a:pt x="840037" y="4204840"/>
                </a:lnTo>
                <a:cubicBezTo>
                  <a:pt x="840072" y="4201389"/>
                  <a:pt x="841163" y="4198309"/>
                  <a:pt x="843109" y="4198998"/>
                </a:cubicBezTo>
                <a:close/>
                <a:moveTo>
                  <a:pt x="853386" y="4184401"/>
                </a:moveTo>
                <a:lnTo>
                  <a:pt x="854008" y="4187472"/>
                </a:lnTo>
                <a:lnTo>
                  <a:pt x="850701" y="4192063"/>
                </a:lnTo>
                <a:lnTo>
                  <a:pt x="849990" y="4190128"/>
                </a:lnTo>
                <a:cubicBezTo>
                  <a:pt x="850027" y="4186675"/>
                  <a:pt x="851116" y="4183599"/>
                  <a:pt x="853386" y="4184401"/>
                </a:cubicBezTo>
                <a:close/>
                <a:moveTo>
                  <a:pt x="1607195" y="4180337"/>
                </a:moveTo>
                <a:lnTo>
                  <a:pt x="1602381" y="4189112"/>
                </a:lnTo>
                <a:cubicBezTo>
                  <a:pt x="1592960" y="4201096"/>
                  <a:pt x="1583841" y="4213533"/>
                  <a:pt x="1574993" y="4226805"/>
                </a:cubicBezTo>
                <a:lnTo>
                  <a:pt x="1563184" y="4246370"/>
                </a:lnTo>
                <a:lnTo>
                  <a:pt x="1563076" y="4245825"/>
                </a:lnTo>
                <a:cubicBezTo>
                  <a:pt x="1561716" y="4246698"/>
                  <a:pt x="1558819" y="4249097"/>
                  <a:pt x="1553609" y="4253675"/>
                </a:cubicBezTo>
                <a:lnTo>
                  <a:pt x="1550123" y="4256672"/>
                </a:lnTo>
                <a:lnTo>
                  <a:pt x="1553577" y="4250326"/>
                </a:lnTo>
                <a:lnTo>
                  <a:pt x="1577365" y="4209652"/>
                </a:lnTo>
                <a:lnTo>
                  <a:pt x="1590680" y="4197706"/>
                </a:lnTo>
                <a:close/>
                <a:moveTo>
                  <a:pt x="1548060" y="4172443"/>
                </a:moveTo>
                <a:lnTo>
                  <a:pt x="1540474" y="4176721"/>
                </a:lnTo>
                <a:lnTo>
                  <a:pt x="1538109" y="4181258"/>
                </a:lnTo>
                <a:lnTo>
                  <a:pt x="1535687" y="4184879"/>
                </a:lnTo>
                <a:lnTo>
                  <a:pt x="1535900" y="4184717"/>
                </a:lnTo>
                <a:cubicBezTo>
                  <a:pt x="1536415" y="4184334"/>
                  <a:pt x="1536715" y="4184121"/>
                  <a:pt x="1536715" y="4184121"/>
                </a:cubicBezTo>
                <a:close/>
                <a:moveTo>
                  <a:pt x="817077" y="4171541"/>
                </a:moveTo>
                <a:cubicBezTo>
                  <a:pt x="818456" y="4167653"/>
                  <a:pt x="819361" y="4177455"/>
                  <a:pt x="817984" y="4181347"/>
                </a:cubicBezTo>
                <a:cubicBezTo>
                  <a:pt x="814092" y="4179968"/>
                  <a:pt x="812539" y="4169935"/>
                  <a:pt x="817077" y="4171541"/>
                </a:cubicBezTo>
                <a:close/>
                <a:moveTo>
                  <a:pt x="1466761" y="4146083"/>
                </a:moveTo>
                <a:lnTo>
                  <a:pt x="1462404" y="4153007"/>
                </a:lnTo>
                <a:lnTo>
                  <a:pt x="1463331" y="4151796"/>
                </a:lnTo>
                <a:lnTo>
                  <a:pt x="1467089" y="4146114"/>
                </a:lnTo>
                <a:close/>
                <a:moveTo>
                  <a:pt x="1423054" y="4143466"/>
                </a:moveTo>
                <a:cubicBezTo>
                  <a:pt x="1423161" y="4143382"/>
                  <a:pt x="1422996" y="4143891"/>
                  <a:pt x="1422468" y="4145249"/>
                </a:cubicBezTo>
                <a:lnTo>
                  <a:pt x="1421913" y="4146615"/>
                </a:lnTo>
                <a:lnTo>
                  <a:pt x="1419934" y="4149116"/>
                </a:lnTo>
                <a:cubicBezTo>
                  <a:pt x="1421545" y="4146192"/>
                  <a:pt x="1422842" y="4143637"/>
                  <a:pt x="1423054" y="4143466"/>
                </a:cubicBezTo>
                <a:close/>
                <a:moveTo>
                  <a:pt x="1574134" y="4142113"/>
                </a:moveTo>
                <a:lnTo>
                  <a:pt x="1574933" y="4144806"/>
                </a:lnTo>
                <a:lnTo>
                  <a:pt x="1574318" y="4142732"/>
                </a:lnTo>
                <a:cubicBezTo>
                  <a:pt x="1574073" y="4141907"/>
                  <a:pt x="1573948" y="4141494"/>
                  <a:pt x="1574134" y="4142113"/>
                </a:cubicBezTo>
                <a:close/>
                <a:moveTo>
                  <a:pt x="1555483" y="4137323"/>
                </a:moveTo>
                <a:cubicBezTo>
                  <a:pt x="1556649" y="4136881"/>
                  <a:pt x="1557073" y="4137120"/>
                  <a:pt x="1557020" y="4137709"/>
                </a:cubicBezTo>
                <a:cubicBezTo>
                  <a:pt x="1556938" y="4138593"/>
                  <a:pt x="1555784" y="4140258"/>
                  <a:pt x="1554449" y="4141590"/>
                </a:cubicBezTo>
                <a:cubicBezTo>
                  <a:pt x="1553114" y="4142923"/>
                  <a:pt x="1551599" y="4143922"/>
                  <a:pt x="1550796" y="4143468"/>
                </a:cubicBezTo>
                <a:cubicBezTo>
                  <a:pt x="1550796" y="4143468"/>
                  <a:pt x="1552538" y="4138437"/>
                  <a:pt x="1555483" y="4137323"/>
                </a:cubicBezTo>
                <a:close/>
                <a:moveTo>
                  <a:pt x="1629351" y="4134632"/>
                </a:moveTo>
                <a:lnTo>
                  <a:pt x="1626082" y="4136709"/>
                </a:lnTo>
                <a:lnTo>
                  <a:pt x="1625345" y="4137452"/>
                </a:lnTo>
                <a:lnTo>
                  <a:pt x="1623788" y="4139765"/>
                </a:lnTo>
                <a:cubicBezTo>
                  <a:pt x="1623122" y="4141529"/>
                  <a:pt x="1623623" y="4142856"/>
                  <a:pt x="1625219" y="4142251"/>
                </a:cubicBezTo>
                <a:cubicBezTo>
                  <a:pt x="1625219" y="4142251"/>
                  <a:pt x="1630028" y="4137027"/>
                  <a:pt x="1630567" y="4135120"/>
                </a:cubicBezTo>
                <a:cubicBezTo>
                  <a:pt x="1630749" y="4134483"/>
                  <a:pt x="1630455" y="4134216"/>
                  <a:pt x="1629351" y="4134632"/>
                </a:cubicBezTo>
                <a:close/>
                <a:moveTo>
                  <a:pt x="2350008" y="4134075"/>
                </a:moveTo>
                <a:lnTo>
                  <a:pt x="2330854" y="4162393"/>
                </a:lnTo>
                <a:lnTo>
                  <a:pt x="2328965" y="4164993"/>
                </a:lnTo>
                <a:lnTo>
                  <a:pt x="2330508" y="4163224"/>
                </a:lnTo>
                <a:cubicBezTo>
                  <a:pt x="2337900" y="4154096"/>
                  <a:pt x="2346877" y="4141779"/>
                  <a:pt x="2350034" y="4134373"/>
                </a:cubicBezTo>
                <a:close/>
                <a:moveTo>
                  <a:pt x="909173" y="4128995"/>
                </a:moveTo>
                <a:lnTo>
                  <a:pt x="910004" y="4132261"/>
                </a:lnTo>
                <a:cubicBezTo>
                  <a:pt x="909669" y="4134172"/>
                  <a:pt x="908279" y="4136551"/>
                  <a:pt x="904898" y="4139913"/>
                </a:cubicBezTo>
                <a:cubicBezTo>
                  <a:pt x="906272" y="4139123"/>
                  <a:pt x="906135" y="4137842"/>
                  <a:pt x="905216" y="4136605"/>
                </a:cubicBezTo>
                <a:lnTo>
                  <a:pt x="904213" y="4135903"/>
                </a:lnTo>
                <a:close/>
                <a:moveTo>
                  <a:pt x="1175033" y="4114712"/>
                </a:moveTo>
                <a:lnTo>
                  <a:pt x="1156969" y="4143116"/>
                </a:lnTo>
                <a:lnTo>
                  <a:pt x="1142411" y="4158880"/>
                </a:lnTo>
                <a:lnTo>
                  <a:pt x="1150203" y="4145638"/>
                </a:lnTo>
                <a:close/>
                <a:moveTo>
                  <a:pt x="1612434" y="4102426"/>
                </a:moveTo>
                <a:lnTo>
                  <a:pt x="1608552" y="4105963"/>
                </a:lnTo>
                <a:lnTo>
                  <a:pt x="1603994" y="4109738"/>
                </a:lnTo>
                <a:lnTo>
                  <a:pt x="1599374" y="4116164"/>
                </a:lnTo>
                <a:lnTo>
                  <a:pt x="1589045" y="4130345"/>
                </a:lnTo>
                <a:lnTo>
                  <a:pt x="1596769" y="4122429"/>
                </a:lnTo>
                <a:lnTo>
                  <a:pt x="1608751" y="4110595"/>
                </a:lnTo>
                <a:lnTo>
                  <a:pt x="1611451" y="4104440"/>
                </a:lnTo>
                <a:close/>
                <a:moveTo>
                  <a:pt x="4983392" y="4099961"/>
                </a:moveTo>
                <a:lnTo>
                  <a:pt x="4901143" y="4217840"/>
                </a:lnTo>
                <a:lnTo>
                  <a:pt x="4894233" y="4228881"/>
                </a:lnTo>
                <a:cubicBezTo>
                  <a:pt x="4861923" y="4274455"/>
                  <a:pt x="4833249" y="4318654"/>
                  <a:pt x="4798698" y="4369294"/>
                </a:cubicBezTo>
                <a:cubicBezTo>
                  <a:pt x="4793230" y="4375962"/>
                  <a:pt x="4778876" y="4400559"/>
                  <a:pt x="4797625" y="4376601"/>
                </a:cubicBezTo>
                <a:cubicBezTo>
                  <a:pt x="4804928" y="4364637"/>
                  <a:pt x="4813783" y="4351704"/>
                  <a:pt x="4821999" y="4341314"/>
                </a:cubicBezTo>
                <a:cubicBezTo>
                  <a:pt x="4836321" y="4321711"/>
                  <a:pt x="4844513" y="4312095"/>
                  <a:pt x="4857793" y="4294805"/>
                </a:cubicBezTo>
                <a:cubicBezTo>
                  <a:pt x="4878501" y="4265888"/>
                  <a:pt x="4897870" y="4227505"/>
                  <a:pt x="4918451" y="4198251"/>
                </a:cubicBezTo>
                <a:cubicBezTo>
                  <a:pt x="4934227" y="4174460"/>
                  <a:pt x="4949701" y="4151354"/>
                  <a:pt x="4965441" y="4127573"/>
                </a:cubicBezTo>
                <a:close/>
                <a:moveTo>
                  <a:pt x="1620449" y="4086858"/>
                </a:moveTo>
                <a:lnTo>
                  <a:pt x="1610990" y="4100013"/>
                </a:lnTo>
                <a:lnTo>
                  <a:pt x="1616220" y="4094849"/>
                </a:lnTo>
                <a:close/>
                <a:moveTo>
                  <a:pt x="1681570" y="4082484"/>
                </a:moveTo>
                <a:cubicBezTo>
                  <a:pt x="1680097" y="4083042"/>
                  <a:pt x="1680764" y="4084808"/>
                  <a:pt x="1679292" y="4085366"/>
                </a:cubicBezTo>
                <a:lnTo>
                  <a:pt x="1679054" y="4086177"/>
                </a:lnTo>
                <a:lnTo>
                  <a:pt x="1679531" y="4086092"/>
                </a:lnTo>
                <a:lnTo>
                  <a:pt x="1682317" y="4083436"/>
                </a:lnTo>
                <a:lnTo>
                  <a:pt x="1682324" y="4082611"/>
                </a:lnTo>
                <a:close/>
                <a:moveTo>
                  <a:pt x="1215746" y="4061254"/>
                </a:moveTo>
                <a:lnTo>
                  <a:pt x="1209425" y="4071239"/>
                </a:lnTo>
                <a:lnTo>
                  <a:pt x="1207014" y="4073158"/>
                </a:lnTo>
                <a:close/>
                <a:moveTo>
                  <a:pt x="1281496" y="4049719"/>
                </a:moveTo>
                <a:lnTo>
                  <a:pt x="1261928" y="4083863"/>
                </a:lnTo>
                <a:lnTo>
                  <a:pt x="1258543" y="4087060"/>
                </a:lnTo>
                <a:lnTo>
                  <a:pt x="1254277" y="4090553"/>
                </a:lnTo>
                <a:lnTo>
                  <a:pt x="1262692" y="4073433"/>
                </a:lnTo>
                <a:lnTo>
                  <a:pt x="1271400" y="4057437"/>
                </a:lnTo>
                <a:lnTo>
                  <a:pt x="1278485" y="4052268"/>
                </a:lnTo>
                <a:close/>
                <a:moveTo>
                  <a:pt x="1657126" y="4037954"/>
                </a:moveTo>
                <a:lnTo>
                  <a:pt x="1650898" y="4044518"/>
                </a:lnTo>
                <a:lnTo>
                  <a:pt x="1650583" y="4044956"/>
                </a:lnTo>
                <a:lnTo>
                  <a:pt x="1656086" y="4039419"/>
                </a:lnTo>
                <a:close/>
                <a:moveTo>
                  <a:pt x="1235836" y="4034194"/>
                </a:moveTo>
                <a:lnTo>
                  <a:pt x="1228801" y="4044092"/>
                </a:lnTo>
                <a:lnTo>
                  <a:pt x="1217383" y="4059023"/>
                </a:lnTo>
                <a:lnTo>
                  <a:pt x="1232778" y="4038039"/>
                </a:lnTo>
                <a:close/>
                <a:moveTo>
                  <a:pt x="5183730" y="4031448"/>
                </a:moveTo>
                <a:lnTo>
                  <a:pt x="5182728" y="4035947"/>
                </a:lnTo>
                <a:lnTo>
                  <a:pt x="5190841" y="4034353"/>
                </a:lnTo>
                <a:lnTo>
                  <a:pt x="5109631" y="4150571"/>
                </a:lnTo>
                <a:cubicBezTo>
                  <a:pt x="5007828" y="4303305"/>
                  <a:pt x="4915865" y="4457306"/>
                  <a:pt x="4808411" y="4596931"/>
                </a:cubicBezTo>
                <a:cubicBezTo>
                  <a:pt x="4761177" y="4657510"/>
                  <a:pt x="4803777" y="4579496"/>
                  <a:pt x="4821491" y="4560000"/>
                </a:cubicBezTo>
                <a:cubicBezTo>
                  <a:pt x="4929694" y="4400064"/>
                  <a:pt x="5039329" y="4243129"/>
                  <a:pt x="5147206" y="4085571"/>
                </a:cubicBezTo>
                <a:close/>
                <a:moveTo>
                  <a:pt x="5198503" y="4023391"/>
                </a:moveTo>
                <a:lnTo>
                  <a:pt x="5192569" y="4031879"/>
                </a:lnTo>
                <a:lnTo>
                  <a:pt x="5193570" y="4024582"/>
                </a:lnTo>
                <a:close/>
                <a:moveTo>
                  <a:pt x="964278" y="4011403"/>
                </a:moveTo>
                <a:cubicBezTo>
                  <a:pt x="964278" y="4011403"/>
                  <a:pt x="971618" y="4011543"/>
                  <a:pt x="969783" y="4011508"/>
                </a:cubicBezTo>
                <a:cubicBezTo>
                  <a:pt x="969171" y="4011497"/>
                  <a:pt x="967541" y="4011466"/>
                  <a:pt x="964278" y="4011403"/>
                </a:cubicBezTo>
                <a:close/>
                <a:moveTo>
                  <a:pt x="1274913" y="3976992"/>
                </a:moveTo>
                <a:cubicBezTo>
                  <a:pt x="1274913" y="3976992"/>
                  <a:pt x="1274672" y="3990036"/>
                  <a:pt x="1276049" y="3986148"/>
                </a:cubicBezTo>
                <a:cubicBezTo>
                  <a:pt x="1277021" y="3986493"/>
                  <a:pt x="1277680" y="3986178"/>
                  <a:pt x="1278060" y="3985493"/>
                </a:cubicBezTo>
                <a:cubicBezTo>
                  <a:pt x="1279198" y="3983434"/>
                  <a:pt x="1277830" y="3978024"/>
                  <a:pt x="1274913" y="3976992"/>
                </a:cubicBezTo>
                <a:close/>
                <a:moveTo>
                  <a:pt x="1306731" y="3938659"/>
                </a:moveTo>
                <a:cubicBezTo>
                  <a:pt x="1302194" y="3937051"/>
                  <a:pt x="1303977" y="3946437"/>
                  <a:pt x="1307868" y="3947814"/>
                </a:cubicBezTo>
                <a:cubicBezTo>
                  <a:pt x="1309245" y="3943925"/>
                  <a:pt x="1308340" y="3934121"/>
                  <a:pt x="1306731" y="3938659"/>
                </a:cubicBezTo>
                <a:close/>
                <a:moveTo>
                  <a:pt x="1314984" y="3927720"/>
                </a:moveTo>
                <a:cubicBezTo>
                  <a:pt x="1311093" y="3926341"/>
                  <a:pt x="1312229" y="3935500"/>
                  <a:pt x="1316119" y="3936876"/>
                </a:cubicBezTo>
                <a:cubicBezTo>
                  <a:pt x="1317498" y="3932987"/>
                  <a:pt x="1316361" y="3923832"/>
                  <a:pt x="1314984" y="3927720"/>
                </a:cubicBezTo>
                <a:close/>
                <a:moveTo>
                  <a:pt x="5151935" y="3907453"/>
                </a:moveTo>
                <a:cubicBezTo>
                  <a:pt x="5152235" y="3909425"/>
                  <a:pt x="5128955" y="3943158"/>
                  <a:pt x="5060673" y="4036538"/>
                </a:cubicBezTo>
                <a:cubicBezTo>
                  <a:pt x="5068162" y="4020718"/>
                  <a:pt x="5105895" y="3966651"/>
                  <a:pt x="5108175" y="3970796"/>
                </a:cubicBezTo>
                <a:lnTo>
                  <a:pt x="5102507" y="3969154"/>
                </a:lnTo>
                <a:lnTo>
                  <a:pt x="5109025" y="3959598"/>
                </a:lnTo>
                <a:lnTo>
                  <a:pt x="5120525" y="3944846"/>
                </a:lnTo>
                <a:cubicBezTo>
                  <a:pt x="5138226" y="3922357"/>
                  <a:pt x="5151711" y="3905973"/>
                  <a:pt x="5151935" y="3907453"/>
                </a:cubicBezTo>
                <a:close/>
                <a:moveTo>
                  <a:pt x="5290129" y="3882708"/>
                </a:moveTo>
                <a:lnTo>
                  <a:pt x="5282643" y="3892470"/>
                </a:lnTo>
                <a:cubicBezTo>
                  <a:pt x="5274131" y="3903587"/>
                  <a:pt x="5266567" y="3913793"/>
                  <a:pt x="5264998" y="3918224"/>
                </a:cubicBezTo>
                <a:cubicBezTo>
                  <a:pt x="5261597" y="3927828"/>
                  <a:pt x="5262892" y="3938260"/>
                  <a:pt x="5261322" y="3942691"/>
                </a:cubicBezTo>
                <a:cubicBezTo>
                  <a:pt x="5259752" y="3947123"/>
                  <a:pt x="5254024" y="3935120"/>
                  <a:pt x="5254024" y="3935120"/>
                </a:cubicBezTo>
                <a:cubicBezTo>
                  <a:pt x="5244467" y="3939217"/>
                  <a:pt x="5242917" y="3955034"/>
                  <a:pt x="5241969" y="3964868"/>
                </a:cubicBezTo>
                <a:lnTo>
                  <a:pt x="5241240" y="3969972"/>
                </a:lnTo>
                <a:lnTo>
                  <a:pt x="5239499" y="3972184"/>
                </a:lnTo>
                <a:lnTo>
                  <a:pt x="5235357" y="3972566"/>
                </a:lnTo>
                <a:cubicBezTo>
                  <a:pt x="5232956" y="3971716"/>
                  <a:pt x="5230555" y="3970865"/>
                  <a:pt x="5229770" y="3973081"/>
                </a:cubicBezTo>
                <a:lnTo>
                  <a:pt x="5231525" y="3982319"/>
                </a:lnTo>
                <a:lnTo>
                  <a:pt x="5226747" y="3988389"/>
                </a:lnTo>
                <a:lnTo>
                  <a:pt x="5223355" y="3991487"/>
                </a:lnTo>
                <a:cubicBezTo>
                  <a:pt x="5221337" y="3993370"/>
                  <a:pt x="5219443" y="3995192"/>
                  <a:pt x="5215657" y="3998841"/>
                </a:cubicBezTo>
                <a:lnTo>
                  <a:pt x="5200655" y="4020310"/>
                </a:lnTo>
                <a:lnTo>
                  <a:pt x="5195304" y="4021602"/>
                </a:lnTo>
                <a:cubicBezTo>
                  <a:pt x="5194036" y="4022976"/>
                  <a:pt x="5193570" y="4024582"/>
                  <a:pt x="5193570" y="4024582"/>
                </a:cubicBezTo>
                <a:lnTo>
                  <a:pt x="5184615" y="4030139"/>
                </a:lnTo>
                <a:lnTo>
                  <a:pt x="5261101" y="3916793"/>
                </a:lnTo>
                <a:close/>
                <a:moveTo>
                  <a:pt x="1417706" y="3855961"/>
                </a:moveTo>
                <a:cubicBezTo>
                  <a:pt x="1416233" y="3856517"/>
                  <a:pt x="1416900" y="3858284"/>
                  <a:pt x="1415427" y="3858840"/>
                </a:cubicBezTo>
                <a:cubicBezTo>
                  <a:pt x="1413879" y="3861699"/>
                  <a:pt x="1414769" y="3861930"/>
                  <a:pt x="1416127" y="3861131"/>
                </a:cubicBezTo>
                <a:lnTo>
                  <a:pt x="1417094" y="3860333"/>
                </a:lnTo>
                <a:lnTo>
                  <a:pt x="1419327" y="3857042"/>
                </a:lnTo>
                <a:close/>
                <a:moveTo>
                  <a:pt x="5400161" y="3754953"/>
                </a:moveTo>
                <a:lnTo>
                  <a:pt x="5401193" y="3766123"/>
                </a:lnTo>
                <a:cubicBezTo>
                  <a:pt x="5395189" y="3768985"/>
                  <a:pt x="5395727" y="3753383"/>
                  <a:pt x="5400161" y="3754953"/>
                </a:cubicBezTo>
                <a:close/>
                <a:moveTo>
                  <a:pt x="1557692" y="3710336"/>
                </a:moveTo>
                <a:lnTo>
                  <a:pt x="1540882" y="3735184"/>
                </a:lnTo>
                <a:lnTo>
                  <a:pt x="1539224" y="3737467"/>
                </a:lnTo>
                <a:lnTo>
                  <a:pt x="1540579" y="3735914"/>
                </a:lnTo>
                <a:cubicBezTo>
                  <a:pt x="1547065" y="3727903"/>
                  <a:pt x="1554944" y="3717096"/>
                  <a:pt x="1557713" y="3710595"/>
                </a:cubicBezTo>
                <a:close/>
                <a:moveTo>
                  <a:pt x="5439560" y="3702405"/>
                </a:moveTo>
                <a:cubicBezTo>
                  <a:pt x="5434851" y="3715700"/>
                  <a:pt x="5423878" y="3732595"/>
                  <a:pt x="5415566" y="3739627"/>
                </a:cubicBezTo>
                <a:lnTo>
                  <a:pt x="5424595" y="3717697"/>
                </a:lnTo>
                <a:lnTo>
                  <a:pt x="5427351" y="3714112"/>
                </a:lnTo>
                <a:close/>
                <a:moveTo>
                  <a:pt x="1060557" y="3688066"/>
                </a:moveTo>
                <a:lnTo>
                  <a:pt x="1060084" y="3701762"/>
                </a:lnTo>
                <a:cubicBezTo>
                  <a:pt x="1061401" y="3701132"/>
                  <a:pt x="1062417" y="3699806"/>
                  <a:pt x="1063121" y="3698207"/>
                </a:cubicBezTo>
                <a:cubicBezTo>
                  <a:pt x="1065229" y="3693415"/>
                  <a:pt x="1064505" y="3686184"/>
                  <a:pt x="1060557" y="3688066"/>
                </a:cubicBezTo>
                <a:close/>
                <a:moveTo>
                  <a:pt x="5450017" y="3684626"/>
                </a:moveTo>
                <a:lnTo>
                  <a:pt x="5439560" y="3702405"/>
                </a:lnTo>
                <a:lnTo>
                  <a:pt x="5441237" y="3696048"/>
                </a:lnTo>
                <a:close/>
                <a:moveTo>
                  <a:pt x="5460126" y="3671473"/>
                </a:moveTo>
                <a:lnTo>
                  <a:pt x="5458077" y="3676543"/>
                </a:lnTo>
                <a:lnTo>
                  <a:pt x="5453641" y="3679909"/>
                </a:lnTo>
                <a:close/>
                <a:moveTo>
                  <a:pt x="1075453" y="3670731"/>
                </a:moveTo>
                <a:cubicBezTo>
                  <a:pt x="1078876" y="3670848"/>
                  <a:pt x="1080588" y="3670908"/>
                  <a:pt x="1081231" y="3670931"/>
                </a:cubicBezTo>
                <a:cubicBezTo>
                  <a:pt x="1083156" y="3670997"/>
                  <a:pt x="1075453" y="3670731"/>
                  <a:pt x="1075453" y="3670731"/>
                </a:cubicBezTo>
                <a:close/>
                <a:moveTo>
                  <a:pt x="5469459" y="3659328"/>
                </a:moveTo>
                <a:lnTo>
                  <a:pt x="5468023" y="3663310"/>
                </a:lnTo>
                <a:lnTo>
                  <a:pt x="5466147" y="3663641"/>
                </a:lnTo>
                <a:close/>
                <a:moveTo>
                  <a:pt x="1104760" y="3627129"/>
                </a:moveTo>
                <a:cubicBezTo>
                  <a:pt x="1104760" y="3627129"/>
                  <a:pt x="1104288" y="3640824"/>
                  <a:pt x="1105895" y="3636286"/>
                </a:cubicBezTo>
                <a:cubicBezTo>
                  <a:pt x="1106868" y="3636631"/>
                  <a:pt x="1107525" y="3636317"/>
                  <a:pt x="1107906" y="3635630"/>
                </a:cubicBezTo>
                <a:cubicBezTo>
                  <a:pt x="1109045" y="3633571"/>
                  <a:pt x="1107678" y="3628164"/>
                  <a:pt x="1104760" y="3627129"/>
                </a:cubicBezTo>
                <a:close/>
                <a:moveTo>
                  <a:pt x="1132688" y="3587418"/>
                </a:moveTo>
                <a:lnTo>
                  <a:pt x="1133825" y="3596575"/>
                </a:lnTo>
                <a:cubicBezTo>
                  <a:pt x="1135142" y="3595947"/>
                  <a:pt x="1136057" y="3594904"/>
                  <a:pt x="1136610" y="3593730"/>
                </a:cubicBezTo>
                <a:cubicBezTo>
                  <a:pt x="1138266" y="3590214"/>
                  <a:pt x="1136639" y="3585535"/>
                  <a:pt x="1132688" y="3587418"/>
                </a:cubicBezTo>
                <a:close/>
                <a:moveTo>
                  <a:pt x="1515902" y="3549656"/>
                </a:moveTo>
                <a:cubicBezTo>
                  <a:pt x="1483626" y="3588356"/>
                  <a:pt x="1456816" y="3628585"/>
                  <a:pt x="1426255" y="3669427"/>
                </a:cubicBezTo>
                <a:lnTo>
                  <a:pt x="1408780" y="3691720"/>
                </a:lnTo>
                <a:lnTo>
                  <a:pt x="1372393" y="3744260"/>
                </a:lnTo>
                <a:lnTo>
                  <a:pt x="1371094" y="3746069"/>
                </a:lnTo>
                <a:lnTo>
                  <a:pt x="1406654" y="3706453"/>
                </a:lnTo>
                <a:lnTo>
                  <a:pt x="1420219" y="3689840"/>
                </a:lnTo>
                <a:lnTo>
                  <a:pt x="1467597" y="3624534"/>
                </a:lnTo>
                <a:lnTo>
                  <a:pt x="1494485" y="3586519"/>
                </a:lnTo>
                <a:close/>
                <a:moveTo>
                  <a:pt x="1093975" y="3529146"/>
                </a:moveTo>
                <a:lnTo>
                  <a:pt x="1093390" y="3530214"/>
                </a:lnTo>
                <a:lnTo>
                  <a:pt x="1089986" y="3533299"/>
                </a:lnTo>
                <a:close/>
                <a:moveTo>
                  <a:pt x="5521063" y="3506505"/>
                </a:moveTo>
                <a:lnTo>
                  <a:pt x="5467442" y="3598731"/>
                </a:lnTo>
                <a:lnTo>
                  <a:pt x="5410111" y="3673995"/>
                </a:lnTo>
                <a:cubicBezTo>
                  <a:pt x="5318905" y="3789621"/>
                  <a:pt x="5228867" y="3893342"/>
                  <a:pt x="5131745" y="4013616"/>
                </a:cubicBezTo>
                <a:cubicBezTo>
                  <a:pt x="5089449" y="4059393"/>
                  <a:pt x="5066973" y="4088863"/>
                  <a:pt x="5025099" y="4145206"/>
                </a:cubicBezTo>
                <a:cubicBezTo>
                  <a:pt x="5004905" y="4178820"/>
                  <a:pt x="5027797" y="4159918"/>
                  <a:pt x="5051343" y="4130760"/>
                </a:cubicBezTo>
                <a:cubicBezTo>
                  <a:pt x="5061493" y="4119777"/>
                  <a:pt x="5058831" y="4114940"/>
                  <a:pt x="5082104" y="4096731"/>
                </a:cubicBezTo>
                <a:cubicBezTo>
                  <a:pt x="5123063" y="4079587"/>
                  <a:pt x="5169082" y="4020962"/>
                  <a:pt x="5211375" y="3975185"/>
                </a:cubicBezTo>
                <a:lnTo>
                  <a:pt x="5214045" y="3972053"/>
                </a:lnTo>
                <a:lnTo>
                  <a:pt x="4994624" y="4294215"/>
                </a:lnTo>
                <a:cubicBezTo>
                  <a:pt x="4837258" y="4521943"/>
                  <a:pt x="4677719" y="4746409"/>
                  <a:pt x="4513833" y="4961437"/>
                </a:cubicBezTo>
                <a:cubicBezTo>
                  <a:pt x="4520373" y="4942973"/>
                  <a:pt x="4530517" y="4930770"/>
                  <a:pt x="4541227" y="4914614"/>
                </a:cubicBezTo>
                <a:cubicBezTo>
                  <a:pt x="4546197" y="4900581"/>
                  <a:pt x="4581719" y="4856635"/>
                  <a:pt x="4558741" y="4879251"/>
                </a:cubicBezTo>
                <a:cubicBezTo>
                  <a:pt x="4528759" y="4905209"/>
                  <a:pt x="4504429" y="4973900"/>
                  <a:pt x="4471087" y="4967080"/>
                </a:cubicBezTo>
                <a:cubicBezTo>
                  <a:pt x="4518120" y="4890636"/>
                  <a:pt x="4565630" y="4815191"/>
                  <a:pt x="4611833" y="4743438"/>
                </a:cubicBezTo>
                <a:cubicBezTo>
                  <a:pt x="4627439" y="4743980"/>
                  <a:pt x="4617079" y="4714541"/>
                  <a:pt x="4611833" y="4743438"/>
                </a:cubicBezTo>
                <a:cubicBezTo>
                  <a:pt x="4592066" y="4726464"/>
                  <a:pt x="4622049" y="4700506"/>
                  <a:pt x="4633021" y="4683610"/>
                </a:cubicBezTo>
                <a:cubicBezTo>
                  <a:pt x="4636161" y="4674746"/>
                  <a:pt x="4638258" y="4665306"/>
                  <a:pt x="4641137" y="4655415"/>
                </a:cubicBezTo>
                <a:lnTo>
                  <a:pt x="4648459" y="4637762"/>
                </a:lnTo>
                <a:lnTo>
                  <a:pt x="4643159" y="4644353"/>
                </a:lnTo>
                <a:cubicBezTo>
                  <a:pt x="4629863" y="4660117"/>
                  <a:pt x="4616805" y="4674878"/>
                  <a:pt x="4603841" y="4689073"/>
                </a:cubicBezTo>
                <a:lnTo>
                  <a:pt x="4575039" y="4719755"/>
                </a:lnTo>
                <a:lnTo>
                  <a:pt x="4577149" y="4716369"/>
                </a:lnTo>
                <a:cubicBezTo>
                  <a:pt x="4582591" y="4708678"/>
                  <a:pt x="4590003" y="4699431"/>
                  <a:pt x="4596169" y="4690700"/>
                </a:cubicBezTo>
                <a:lnTo>
                  <a:pt x="4597835" y="4688081"/>
                </a:lnTo>
                <a:lnTo>
                  <a:pt x="4609474" y="4675667"/>
                </a:lnTo>
                <a:cubicBezTo>
                  <a:pt x="4622077" y="4661717"/>
                  <a:pt x="4634141" y="4647762"/>
                  <a:pt x="4645303" y="4633958"/>
                </a:cubicBezTo>
                <a:lnTo>
                  <a:pt x="4656799" y="4619426"/>
                </a:lnTo>
                <a:lnTo>
                  <a:pt x="4675589" y="4585842"/>
                </a:lnTo>
                <a:cubicBezTo>
                  <a:pt x="4700473" y="4548052"/>
                  <a:pt x="4733443" y="4512189"/>
                  <a:pt x="4759668" y="4471601"/>
                </a:cubicBezTo>
                <a:lnTo>
                  <a:pt x="5045209" y="4053124"/>
                </a:lnTo>
                <a:lnTo>
                  <a:pt x="5043825" y="4056610"/>
                </a:lnTo>
                <a:cubicBezTo>
                  <a:pt x="5041543" y="4052465"/>
                  <a:pt x="5062951" y="4040682"/>
                  <a:pt x="5062951" y="4040682"/>
                </a:cubicBezTo>
                <a:cubicBezTo>
                  <a:pt x="5075383" y="4033840"/>
                  <a:pt x="5067514" y="4048970"/>
                  <a:pt x="5084779" y="4039467"/>
                </a:cubicBezTo>
                <a:cubicBezTo>
                  <a:pt x="5094930" y="4028479"/>
                  <a:pt x="5122239" y="3996352"/>
                  <a:pt x="5143231" y="3973999"/>
                </a:cubicBezTo>
                <a:cubicBezTo>
                  <a:pt x="5262307" y="3835565"/>
                  <a:pt x="5402065" y="3675851"/>
                  <a:pt x="5505630" y="3528858"/>
                </a:cubicBezTo>
                <a:close/>
                <a:moveTo>
                  <a:pt x="1138289" y="3504880"/>
                </a:moveTo>
                <a:cubicBezTo>
                  <a:pt x="1138553" y="3505582"/>
                  <a:pt x="1138394" y="3506044"/>
                  <a:pt x="1137850" y="3506449"/>
                </a:cubicBezTo>
                <a:cubicBezTo>
                  <a:pt x="1137308" y="3506853"/>
                  <a:pt x="1136382" y="3507205"/>
                  <a:pt x="1135116" y="3507684"/>
                </a:cubicBezTo>
                <a:cubicBezTo>
                  <a:pt x="1134054" y="3504877"/>
                  <a:pt x="1137118" y="3505321"/>
                  <a:pt x="1138289" y="3504880"/>
                </a:cubicBezTo>
                <a:close/>
                <a:moveTo>
                  <a:pt x="1141463" y="3502075"/>
                </a:moveTo>
                <a:cubicBezTo>
                  <a:pt x="1141729" y="3502777"/>
                  <a:pt x="1141567" y="3503241"/>
                  <a:pt x="1141025" y="3503644"/>
                </a:cubicBezTo>
                <a:cubicBezTo>
                  <a:pt x="1140482" y="3504051"/>
                  <a:pt x="1139555" y="3504400"/>
                  <a:pt x="1138289" y="3504880"/>
                </a:cubicBezTo>
                <a:cubicBezTo>
                  <a:pt x="1137227" y="3502073"/>
                  <a:pt x="1140293" y="3502520"/>
                  <a:pt x="1141463" y="3502075"/>
                </a:cubicBezTo>
                <a:close/>
                <a:moveTo>
                  <a:pt x="1149334" y="3494021"/>
                </a:moveTo>
                <a:cubicBezTo>
                  <a:pt x="1148739" y="3495985"/>
                  <a:pt x="1147856" y="3497187"/>
                  <a:pt x="1146580" y="3498304"/>
                </a:cubicBezTo>
                <a:cubicBezTo>
                  <a:pt x="1145304" y="3499421"/>
                  <a:pt x="1143634" y="3500455"/>
                  <a:pt x="1141463" y="3502075"/>
                </a:cubicBezTo>
                <a:cubicBezTo>
                  <a:pt x="1142741" y="3498386"/>
                  <a:pt x="1145825" y="3495348"/>
                  <a:pt x="1149334" y="3494021"/>
                </a:cubicBezTo>
                <a:close/>
                <a:moveTo>
                  <a:pt x="1084352" y="3462433"/>
                </a:moveTo>
                <a:cubicBezTo>
                  <a:pt x="1085445" y="3459344"/>
                  <a:pt x="1085252" y="3469708"/>
                  <a:pt x="1085252" y="3469708"/>
                </a:cubicBezTo>
                <a:cubicBezTo>
                  <a:pt x="1082162" y="3468613"/>
                  <a:pt x="1084352" y="3462433"/>
                  <a:pt x="1084352" y="3462433"/>
                </a:cubicBezTo>
                <a:close/>
                <a:moveTo>
                  <a:pt x="1070021" y="3452891"/>
                </a:moveTo>
                <a:lnTo>
                  <a:pt x="1068668" y="3455043"/>
                </a:lnTo>
                <a:lnTo>
                  <a:pt x="1068383" y="3456777"/>
                </a:lnTo>
                <a:close/>
                <a:moveTo>
                  <a:pt x="994720" y="3451660"/>
                </a:moveTo>
                <a:lnTo>
                  <a:pt x="994675" y="3452114"/>
                </a:lnTo>
                <a:cubicBezTo>
                  <a:pt x="994222" y="3451955"/>
                  <a:pt x="994169" y="3451827"/>
                  <a:pt x="994428" y="3451715"/>
                </a:cubicBezTo>
                <a:close/>
                <a:moveTo>
                  <a:pt x="1040731" y="3442180"/>
                </a:moveTo>
                <a:cubicBezTo>
                  <a:pt x="1040816" y="3442111"/>
                  <a:pt x="1040684" y="3442517"/>
                  <a:pt x="1040264" y="3443596"/>
                </a:cubicBezTo>
                <a:lnTo>
                  <a:pt x="1039825" y="3444681"/>
                </a:lnTo>
                <a:lnTo>
                  <a:pt x="1038252" y="3446667"/>
                </a:lnTo>
                <a:cubicBezTo>
                  <a:pt x="1039532" y="3444345"/>
                  <a:pt x="1040562" y="3442315"/>
                  <a:pt x="1040731" y="3442180"/>
                </a:cubicBezTo>
                <a:close/>
                <a:moveTo>
                  <a:pt x="1145938" y="3437297"/>
                </a:moveTo>
                <a:cubicBezTo>
                  <a:pt x="1146865" y="3436948"/>
                  <a:pt x="1147202" y="3437137"/>
                  <a:pt x="1147159" y="3437605"/>
                </a:cubicBezTo>
                <a:cubicBezTo>
                  <a:pt x="1147095" y="3438306"/>
                  <a:pt x="1146178" y="3439632"/>
                  <a:pt x="1145116" y="3440688"/>
                </a:cubicBezTo>
                <a:cubicBezTo>
                  <a:pt x="1144055" y="3441749"/>
                  <a:pt x="1142852" y="3442542"/>
                  <a:pt x="1142215" y="3442180"/>
                </a:cubicBezTo>
                <a:cubicBezTo>
                  <a:pt x="1142215" y="3442180"/>
                  <a:pt x="1143600" y="3438182"/>
                  <a:pt x="1145938" y="3437297"/>
                </a:cubicBezTo>
                <a:close/>
                <a:moveTo>
                  <a:pt x="1182416" y="3417091"/>
                </a:moveTo>
                <a:cubicBezTo>
                  <a:pt x="1182097" y="3418015"/>
                  <a:pt x="1181486" y="3419049"/>
                  <a:pt x="1180635" y="3419970"/>
                </a:cubicBezTo>
                <a:cubicBezTo>
                  <a:pt x="1179788" y="3420894"/>
                  <a:pt x="1178702" y="3421705"/>
                  <a:pt x="1177435" y="3422183"/>
                </a:cubicBezTo>
                <a:cubicBezTo>
                  <a:pt x="1177543" y="3418936"/>
                  <a:pt x="1178909" y="3418418"/>
                  <a:pt x="1182416" y="3417091"/>
                </a:cubicBezTo>
                <a:close/>
                <a:moveTo>
                  <a:pt x="418512" y="3384814"/>
                </a:moveTo>
                <a:lnTo>
                  <a:pt x="418318" y="3395178"/>
                </a:lnTo>
                <a:cubicBezTo>
                  <a:pt x="414134" y="3397173"/>
                  <a:pt x="413810" y="3386629"/>
                  <a:pt x="418512" y="3384814"/>
                </a:cubicBezTo>
                <a:close/>
                <a:moveTo>
                  <a:pt x="429922" y="3373113"/>
                </a:moveTo>
                <a:lnTo>
                  <a:pt x="429094" y="3377169"/>
                </a:lnTo>
                <a:cubicBezTo>
                  <a:pt x="428509" y="3380029"/>
                  <a:pt x="428005" y="3382479"/>
                  <a:pt x="428341" y="3380845"/>
                </a:cubicBezTo>
                <a:close/>
                <a:moveTo>
                  <a:pt x="430346" y="3371042"/>
                </a:moveTo>
                <a:lnTo>
                  <a:pt x="429922" y="3373113"/>
                </a:lnTo>
                <a:lnTo>
                  <a:pt x="429938" y="3373033"/>
                </a:lnTo>
                <a:cubicBezTo>
                  <a:pt x="430180" y="3371859"/>
                  <a:pt x="430346" y="3371042"/>
                  <a:pt x="430346" y="3371042"/>
                </a:cubicBezTo>
                <a:close/>
                <a:moveTo>
                  <a:pt x="928269" y="3367701"/>
                </a:moveTo>
                <a:lnTo>
                  <a:pt x="912722" y="3394829"/>
                </a:lnTo>
                <a:lnTo>
                  <a:pt x="910035" y="3397368"/>
                </a:lnTo>
                <a:lnTo>
                  <a:pt x="906645" y="3400142"/>
                </a:lnTo>
                <a:lnTo>
                  <a:pt x="913330" y="3386542"/>
                </a:lnTo>
                <a:lnTo>
                  <a:pt x="920250" y="3373833"/>
                </a:lnTo>
                <a:lnTo>
                  <a:pt x="925878" y="3369727"/>
                </a:lnTo>
                <a:close/>
                <a:moveTo>
                  <a:pt x="379161" y="3363344"/>
                </a:moveTo>
                <a:cubicBezTo>
                  <a:pt x="382251" y="3364438"/>
                  <a:pt x="379881" y="3371132"/>
                  <a:pt x="379881" y="3371132"/>
                </a:cubicBezTo>
                <a:cubicBezTo>
                  <a:pt x="378784" y="3374222"/>
                  <a:pt x="378065" y="3366434"/>
                  <a:pt x="379161" y="3363344"/>
                </a:cubicBezTo>
                <a:close/>
                <a:moveTo>
                  <a:pt x="884349" y="3349184"/>
                </a:moveTo>
                <a:lnTo>
                  <a:pt x="883764" y="3350252"/>
                </a:lnTo>
                <a:lnTo>
                  <a:pt x="880360" y="3353335"/>
                </a:lnTo>
                <a:close/>
                <a:moveTo>
                  <a:pt x="5583455" y="3346541"/>
                </a:moveTo>
                <a:cubicBezTo>
                  <a:pt x="5587598" y="3344259"/>
                  <a:pt x="5588397" y="3355520"/>
                  <a:pt x="5588397" y="3355520"/>
                </a:cubicBezTo>
                <a:cubicBezTo>
                  <a:pt x="5580109" y="3360079"/>
                  <a:pt x="5579310" y="3348819"/>
                  <a:pt x="5583455" y="3346541"/>
                </a:cubicBezTo>
                <a:close/>
                <a:moveTo>
                  <a:pt x="1214155" y="3344397"/>
                </a:moveTo>
                <a:lnTo>
                  <a:pt x="1211914" y="3346234"/>
                </a:lnTo>
                <a:lnTo>
                  <a:pt x="1210462" y="3348047"/>
                </a:lnTo>
                <a:lnTo>
                  <a:pt x="1203384" y="3357656"/>
                </a:lnTo>
                <a:lnTo>
                  <a:pt x="1212172" y="3347569"/>
                </a:lnTo>
                <a:cubicBezTo>
                  <a:pt x="1213704" y="3345654"/>
                  <a:pt x="1214602" y="3344344"/>
                  <a:pt x="1214155" y="3344397"/>
                </a:cubicBezTo>
                <a:close/>
                <a:moveTo>
                  <a:pt x="5600303" y="3326467"/>
                </a:moveTo>
                <a:cubicBezTo>
                  <a:pt x="5601443" y="3328538"/>
                  <a:pt x="5600977" y="3330146"/>
                  <a:pt x="5599707" y="3331518"/>
                </a:cubicBezTo>
                <a:cubicBezTo>
                  <a:pt x="5598439" y="3332891"/>
                  <a:pt x="5596367" y="3334032"/>
                  <a:pt x="5594295" y="3335173"/>
                </a:cubicBezTo>
                <a:cubicBezTo>
                  <a:pt x="5592013" y="3331028"/>
                  <a:pt x="5596159" y="3328748"/>
                  <a:pt x="5600303" y="3326467"/>
                </a:cubicBezTo>
                <a:close/>
                <a:moveTo>
                  <a:pt x="928662" y="3324917"/>
                </a:moveTo>
                <a:cubicBezTo>
                  <a:pt x="928927" y="3325619"/>
                  <a:pt x="928767" y="3326081"/>
                  <a:pt x="928224" y="3326486"/>
                </a:cubicBezTo>
                <a:cubicBezTo>
                  <a:pt x="927682" y="3326892"/>
                  <a:pt x="926756" y="3327241"/>
                  <a:pt x="925488" y="3327721"/>
                </a:cubicBezTo>
                <a:cubicBezTo>
                  <a:pt x="924427" y="3324915"/>
                  <a:pt x="927493" y="3325358"/>
                  <a:pt x="928662" y="3324917"/>
                </a:cubicBezTo>
                <a:close/>
                <a:moveTo>
                  <a:pt x="931835" y="3322114"/>
                </a:moveTo>
                <a:cubicBezTo>
                  <a:pt x="932101" y="3322815"/>
                  <a:pt x="931941" y="3323277"/>
                  <a:pt x="931399" y="3323682"/>
                </a:cubicBezTo>
                <a:cubicBezTo>
                  <a:pt x="930855" y="3324089"/>
                  <a:pt x="929929" y="3324438"/>
                  <a:pt x="928662" y="3324917"/>
                </a:cubicBezTo>
                <a:cubicBezTo>
                  <a:pt x="927601" y="3322111"/>
                  <a:pt x="930666" y="3322556"/>
                  <a:pt x="931835" y="3322114"/>
                </a:cubicBezTo>
                <a:close/>
                <a:moveTo>
                  <a:pt x="362716" y="3318113"/>
                </a:moveTo>
                <a:lnTo>
                  <a:pt x="363018" y="3319601"/>
                </a:lnTo>
                <a:lnTo>
                  <a:pt x="360400" y="3323286"/>
                </a:lnTo>
                <a:lnTo>
                  <a:pt x="360210" y="3322731"/>
                </a:lnTo>
                <a:cubicBezTo>
                  <a:pt x="360306" y="3320012"/>
                  <a:pt x="361172" y="3317565"/>
                  <a:pt x="362716" y="3318113"/>
                </a:cubicBezTo>
                <a:close/>
                <a:moveTo>
                  <a:pt x="939709" y="3314059"/>
                </a:moveTo>
                <a:cubicBezTo>
                  <a:pt x="939113" y="3316023"/>
                  <a:pt x="938231" y="3317223"/>
                  <a:pt x="936954" y="3318342"/>
                </a:cubicBezTo>
                <a:cubicBezTo>
                  <a:pt x="935677" y="3319458"/>
                  <a:pt x="934007" y="3320491"/>
                  <a:pt x="931835" y="3322114"/>
                </a:cubicBezTo>
                <a:cubicBezTo>
                  <a:pt x="933114" y="3318422"/>
                  <a:pt x="936200" y="3315386"/>
                  <a:pt x="939709" y="3314059"/>
                </a:cubicBezTo>
                <a:close/>
                <a:moveTo>
                  <a:pt x="513794" y="3307294"/>
                </a:moveTo>
                <a:cubicBezTo>
                  <a:pt x="513008" y="3312377"/>
                  <a:pt x="512616" y="3314919"/>
                  <a:pt x="512468" y="3315871"/>
                </a:cubicBezTo>
                <a:cubicBezTo>
                  <a:pt x="512026" y="3318728"/>
                  <a:pt x="513794" y="3307294"/>
                  <a:pt x="513794" y="3307294"/>
                </a:cubicBezTo>
                <a:close/>
                <a:moveTo>
                  <a:pt x="370366" y="3306335"/>
                </a:moveTo>
                <a:lnTo>
                  <a:pt x="370950" y="3308441"/>
                </a:lnTo>
                <a:lnTo>
                  <a:pt x="368366" y="3312073"/>
                </a:lnTo>
                <a:lnTo>
                  <a:pt x="367925" y="3310976"/>
                </a:lnTo>
                <a:cubicBezTo>
                  <a:pt x="367953" y="3308232"/>
                  <a:pt x="368822" y="3305788"/>
                  <a:pt x="370366" y="3306335"/>
                </a:cubicBezTo>
                <a:close/>
                <a:moveTo>
                  <a:pt x="378530" y="3294738"/>
                </a:moveTo>
                <a:lnTo>
                  <a:pt x="379025" y="3297177"/>
                </a:lnTo>
                <a:lnTo>
                  <a:pt x="376398" y="3300826"/>
                </a:lnTo>
                <a:lnTo>
                  <a:pt x="375834" y="3299287"/>
                </a:lnTo>
                <a:cubicBezTo>
                  <a:pt x="375863" y="3296544"/>
                  <a:pt x="376729" y="3294098"/>
                  <a:pt x="378530" y="3294738"/>
                </a:cubicBezTo>
                <a:close/>
                <a:moveTo>
                  <a:pt x="977395" y="3291508"/>
                </a:moveTo>
                <a:lnTo>
                  <a:pt x="973570" y="3298481"/>
                </a:lnTo>
                <a:cubicBezTo>
                  <a:pt x="966084" y="3308000"/>
                  <a:pt x="958841" y="3317881"/>
                  <a:pt x="951812" y="3328425"/>
                </a:cubicBezTo>
                <a:lnTo>
                  <a:pt x="942431" y="3343969"/>
                </a:lnTo>
                <a:lnTo>
                  <a:pt x="942346" y="3343535"/>
                </a:lnTo>
                <a:cubicBezTo>
                  <a:pt x="941263" y="3344229"/>
                  <a:pt x="938961" y="3346136"/>
                  <a:pt x="934822" y="3349772"/>
                </a:cubicBezTo>
                <a:lnTo>
                  <a:pt x="932054" y="3352153"/>
                </a:lnTo>
                <a:lnTo>
                  <a:pt x="934797" y="3347111"/>
                </a:lnTo>
                <a:lnTo>
                  <a:pt x="953697" y="3314798"/>
                </a:lnTo>
                <a:lnTo>
                  <a:pt x="964273" y="3305306"/>
                </a:lnTo>
                <a:close/>
                <a:moveTo>
                  <a:pt x="930415" y="3285238"/>
                </a:moveTo>
                <a:lnTo>
                  <a:pt x="924388" y="3288637"/>
                </a:lnTo>
                <a:lnTo>
                  <a:pt x="922508" y="3292241"/>
                </a:lnTo>
                <a:lnTo>
                  <a:pt x="920584" y="3295117"/>
                </a:lnTo>
                <a:lnTo>
                  <a:pt x="920754" y="3294988"/>
                </a:lnTo>
                <a:cubicBezTo>
                  <a:pt x="921163" y="3294685"/>
                  <a:pt x="921402" y="3294514"/>
                  <a:pt x="921402" y="3294514"/>
                </a:cubicBezTo>
                <a:close/>
                <a:moveTo>
                  <a:pt x="349687" y="3284520"/>
                </a:moveTo>
                <a:cubicBezTo>
                  <a:pt x="350781" y="3281431"/>
                  <a:pt x="351501" y="3289219"/>
                  <a:pt x="350406" y="3292310"/>
                </a:cubicBezTo>
                <a:cubicBezTo>
                  <a:pt x="347314" y="3291217"/>
                  <a:pt x="346081" y="3283242"/>
                  <a:pt x="349687" y="3284520"/>
                </a:cubicBezTo>
                <a:close/>
                <a:moveTo>
                  <a:pt x="865826" y="3264296"/>
                </a:moveTo>
                <a:lnTo>
                  <a:pt x="862366" y="3269796"/>
                </a:lnTo>
                <a:lnTo>
                  <a:pt x="863100" y="3268834"/>
                </a:lnTo>
                <a:lnTo>
                  <a:pt x="866089" y="3264320"/>
                </a:lnTo>
                <a:close/>
                <a:moveTo>
                  <a:pt x="831105" y="3262216"/>
                </a:moveTo>
                <a:cubicBezTo>
                  <a:pt x="831189" y="3262149"/>
                  <a:pt x="831058" y="3262555"/>
                  <a:pt x="830637" y="3263632"/>
                </a:cubicBezTo>
                <a:lnTo>
                  <a:pt x="830196" y="3264717"/>
                </a:lnTo>
                <a:lnTo>
                  <a:pt x="828626" y="3266705"/>
                </a:lnTo>
                <a:cubicBezTo>
                  <a:pt x="829905" y="3264383"/>
                  <a:pt x="830935" y="3262354"/>
                  <a:pt x="831105" y="3262216"/>
                </a:cubicBezTo>
                <a:close/>
                <a:moveTo>
                  <a:pt x="951128" y="3261142"/>
                </a:moveTo>
                <a:lnTo>
                  <a:pt x="951764" y="3263281"/>
                </a:lnTo>
                <a:lnTo>
                  <a:pt x="951274" y="3261632"/>
                </a:lnTo>
                <a:cubicBezTo>
                  <a:pt x="951080" y="3260977"/>
                  <a:pt x="950983" y="3260650"/>
                  <a:pt x="951128" y="3261142"/>
                </a:cubicBezTo>
                <a:close/>
                <a:moveTo>
                  <a:pt x="5641379" y="3258862"/>
                </a:moveTo>
                <a:cubicBezTo>
                  <a:pt x="5640476" y="3264985"/>
                  <a:pt x="5638485" y="3270973"/>
                  <a:pt x="5635751" y="3276838"/>
                </a:cubicBezTo>
                <a:cubicBezTo>
                  <a:pt x="5627549" y="3294428"/>
                  <a:pt x="5612651" y="3310894"/>
                  <a:pt x="5600303" y="3326467"/>
                </a:cubicBezTo>
                <a:cubicBezTo>
                  <a:pt x="5610345" y="3303840"/>
                  <a:pt x="5624911" y="3279626"/>
                  <a:pt x="5641379" y="3258862"/>
                </a:cubicBezTo>
                <a:close/>
                <a:moveTo>
                  <a:pt x="936313" y="3257336"/>
                </a:moveTo>
                <a:cubicBezTo>
                  <a:pt x="937238" y="3256985"/>
                  <a:pt x="937576" y="3257175"/>
                  <a:pt x="937532" y="3257643"/>
                </a:cubicBezTo>
                <a:cubicBezTo>
                  <a:pt x="937469" y="3258344"/>
                  <a:pt x="936552" y="3259668"/>
                  <a:pt x="935489" y="3260726"/>
                </a:cubicBezTo>
                <a:cubicBezTo>
                  <a:pt x="934429" y="3261787"/>
                  <a:pt x="933226" y="3262578"/>
                  <a:pt x="932588" y="3262218"/>
                </a:cubicBezTo>
                <a:cubicBezTo>
                  <a:pt x="932588" y="3262218"/>
                  <a:pt x="933974" y="3258220"/>
                  <a:pt x="936313" y="3257336"/>
                </a:cubicBezTo>
                <a:close/>
                <a:moveTo>
                  <a:pt x="994996" y="3255199"/>
                </a:moveTo>
                <a:lnTo>
                  <a:pt x="992400" y="3256848"/>
                </a:lnTo>
                <a:lnTo>
                  <a:pt x="991815" y="3257437"/>
                </a:lnTo>
                <a:lnTo>
                  <a:pt x="990577" y="3259276"/>
                </a:lnTo>
                <a:cubicBezTo>
                  <a:pt x="990048" y="3260679"/>
                  <a:pt x="990446" y="3261731"/>
                  <a:pt x="991714" y="3261252"/>
                </a:cubicBezTo>
                <a:cubicBezTo>
                  <a:pt x="991714" y="3261252"/>
                  <a:pt x="995534" y="3257101"/>
                  <a:pt x="995963" y="3255585"/>
                </a:cubicBezTo>
                <a:cubicBezTo>
                  <a:pt x="996106" y="3255080"/>
                  <a:pt x="995874" y="3254868"/>
                  <a:pt x="994996" y="3255199"/>
                </a:cubicBezTo>
                <a:close/>
                <a:moveTo>
                  <a:pt x="422851" y="3250718"/>
                </a:moveTo>
                <a:lnTo>
                  <a:pt x="423509" y="3253313"/>
                </a:lnTo>
                <a:cubicBezTo>
                  <a:pt x="423243" y="3254832"/>
                  <a:pt x="422140" y="3256724"/>
                  <a:pt x="419456" y="3259394"/>
                </a:cubicBezTo>
                <a:cubicBezTo>
                  <a:pt x="420547" y="3258765"/>
                  <a:pt x="420436" y="3257749"/>
                  <a:pt x="419706" y="3256767"/>
                </a:cubicBezTo>
                <a:lnTo>
                  <a:pt x="418911" y="3256208"/>
                </a:lnTo>
                <a:close/>
                <a:moveTo>
                  <a:pt x="634062" y="3239372"/>
                </a:moveTo>
                <a:lnTo>
                  <a:pt x="619712" y="3261937"/>
                </a:lnTo>
                <a:lnTo>
                  <a:pt x="608147" y="3274462"/>
                </a:lnTo>
                <a:lnTo>
                  <a:pt x="614337" y="3263943"/>
                </a:lnTo>
                <a:close/>
                <a:moveTo>
                  <a:pt x="981557" y="3229612"/>
                </a:moveTo>
                <a:lnTo>
                  <a:pt x="978472" y="3232421"/>
                </a:lnTo>
                <a:lnTo>
                  <a:pt x="974851" y="3235422"/>
                </a:lnTo>
                <a:lnTo>
                  <a:pt x="971180" y="3240526"/>
                </a:lnTo>
                <a:lnTo>
                  <a:pt x="962974" y="3251792"/>
                </a:lnTo>
                <a:lnTo>
                  <a:pt x="969113" y="3245503"/>
                </a:lnTo>
                <a:lnTo>
                  <a:pt x="978630" y="3236102"/>
                </a:lnTo>
                <a:lnTo>
                  <a:pt x="980776" y="3231212"/>
                </a:lnTo>
                <a:close/>
                <a:moveTo>
                  <a:pt x="987924" y="3217244"/>
                </a:moveTo>
                <a:lnTo>
                  <a:pt x="980410" y="3227695"/>
                </a:lnTo>
                <a:lnTo>
                  <a:pt x="984564" y="3223592"/>
                </a:lnTo>
                <a:close/>
                <a:moveTo>
                  <a:pt x="1036481" y="3213771"/>
                </a:moveTo>
                <a:cubicBezTo>
                  <a:pt x="1035310" y="3214214"/>
                  <a:pt x="1035841" y="3215617"/>
                  <a:pt x="1034671" y="3216058"/>
                </a:cubicBezTo>
                <a:lnTo>
                  <a:pt x="1034481" y="3216703"/>
                </a:lnTo>
                <a:lnTo>
                  <a:pt x="1034861" y="3216635"/>
                </a:lnTo>
                <a:lnTo>
                  <a:pt x="1037074" y="3214524"/>
                </a:lnTo>
                <a:lnTo>
                  <a:pt x="1037080" y="3213869"/>
                </a:lnTo>
                <a:close/>
                <a:moveTo>
                  <a:pt x="666407" y="3196902"/>
                </a:moveTo>
                <a:lnTo>
                  <a:pt x="661386" y="3204836"/>
                </a:lnTo>
                <a:lnTo>
                  <a:pt x="659472" y="3206361"/>
                </a:lnTo>
                <a:close/>
                <a:moveTo>
                  <a:pt x="718642" y="3187738"/>
                </a:moveTo>
                <a:lnTo>
                  <a:pt x="703097" y="3214865"/>
                </a:lnTo>
                <a:lnTo>
                  <a:pt x="700409" y="3217405"/>
                </a:lnTo>
                <a:lnTo>
                  <a:pt x="697019" y="3220180"/>
                </a:lnTo>
                <a:lnTo>
                  <a:pt x="703705" y="3206579"/>
                </a:lnTo>
                <a:lnTo>
                  <a:pt x="710624" y="3193871"/>
                </a:lnTo>
                <a:lnTo>
                  <a:pt x="716251" y="3189765"/>
                </a:lnTo>
                <a:close/>
                <a:moveTo>
                  <a:pt x="1017061" y="3178394"/>
                </a:moveTo>
                <a:lnTo>
                  <a:pt x="1012113" y="3183607"/>
                </a:lnTo>
                <a:lnTo>
                  <a:pt x="1011864" y="3183956"/>
                </a:lnTo>
                <a:lnTo>
                  <a:pt x="1016235" y="3179558"/>
                </a:lnTo>
                <a:close/>
                <a:moveTo>
                  <a:pt x="682368" y="3175407"/>
                </a:moveTo>
                <a:lnTo>
                  <a:pt x="676778" y="3183270"/>
                </a:lnTo>
                <a:lnTo>
                  <a:pt x="667709" y="3195130"/>
                </a:lnTo>
                <a:lnTo>
                  <a:pt x="679939" y="3178461"/>
                </a:lnTo>
                <a:close/>
                <a:moveTo>
                  <a:pt x="713413" y="3129962"/>
                </a:moveTo>
                <a:cubicBezTo>
                  <a:pt x="713413" y="3129962"/>
                  <a:pt x="713221" y="3140323"/>
                  <a:pt x="714315" y="3137235"/>
                </a:cubicBezTo>
                <a:cubicBezTo>
                  <a:pt x="715088" y="3137509"/>
                  <a:pt x="715609" y="3137260"/>
                  <a:pt x="715913" y="3136715"/>
                </a:cubicBezTo>
                <a:cubicBezTo>
                  <a:pt x="716818" y="3135079"/>
                  <a:pt x="715731" y="3130782"/>
                  <a:pt x="713413" y="3129962"/>
                </a:cubicBezTo>
                <a:close/>
                <a:moveTo>
                  <a:pt x="738692" y="3099508"/>
                </a:moveTo>
                <a:cubicBezTo>
                  <a:pt x="735088" y="3098232"/>
                  <a:pt x="736503" y="3105686"/>
                  <a:pt x="739595" y="3106782"/>
                </a:cubicBezTo>
                <a:cubicBezTo>
                  <a:pt x="740688" y="3103691"/>
                  <a:pt x="739968" y="3095903"/>
                  <a:pt x="738692" y="3099508"/>
                </a:cubicBezTo>
                <a:close/>
                <a:moveTo>
                  <a:pt x="745247" y="3090818"/>
                </a:moveTo>
                <a:cubicBezTo>
                  <a:pt x="742157" y="3089723"/>
                  <a:pt x="743059" y="3096997"/>
                  <a:pt x="746150" y="3098093"/>
                </a:cubicBezTo>
                <a:cubicBezTo>
                  <a:pt x="747244" y="3095002"/>
                  <a:pt x="746343" y="3087728"/>
                  <a:pt x="745247" y="3090818"/>
                </a:cubicBezTo>
                <a:close/>
                <a:moveTo>
                  <a:pt x="826855" y="3033808"/>
                </a:moveTo>
                <a:cubicBezTo>
                  <a:pt x="825684" y="3034251"/>
                  <a:pt x="826215" y="3035653"/>
                  <a:pt x="825045" y="3036097"/>
                </a:cubicBezTo>
                <a:cubicBezTo>
                  <a:pt x="823815" y="3038366"/>
                  <a:pt x="824521" y="3038550"/>
                  <a:pt x="825601" y="3037916"/>
                </a:cubicBezTo>
                <a:lnTo>
                  <a:pt x="826369" y="3037283"/>
                </a:lnTo>
                <a:lnTo>
                  <a:pt x="828143" y="3034667"/>
                </a:lnTo>
                <a:close/>
                <a:moveTo>
                  <a:pt x="5845067" y="3001835"/>
                </a:moveTo>
                <a:lnTo>
                  <a:pt x="5800262" y="3085034"/>
                </a:lnTo>
                <a:lnTo>
                  <a:pt x="5734473" y="3205035"/>
                </a:lnTo>
                <a:lnTo>
                  <a:pt x="5715171" y="3234573"/>
                </a:lnTo>
                <a:cubicBezTo>
                  <a:pt x="5704213" y="3251219"/>
                  <a:pt x="5694165" y="3266480"/>
                  <a:pt x="5685941" y="3279330"/>
                </a:cubicBezTo>
                <a:cubicBezTo>
                  <a:pt x="5620146" y="3382137"/>
                  <a:pt x="5573061" y="3458448"/>
                  <a:pt x="5502011" y="3553346"/>
                </a:cubicBezTo>
                <a:lnTo>
                  <a:pt x="5470441" y="3594796"/>
                </a:lnTo>
                <a:lnTo>
                  <a:pt x="5547739" y="3473568"/>
                </a:lnTo>
                <a:lnTo>
                  <a:pt x="5571334" y="3433694"/>
                </a:lnTo>
                <a:lnTo>
                  <a:pt x="5589703" y="3407091"/>
                </a:lnTo>
                <a:lnTo>
                  <a:pt x="5636944" y="3331026"/>
                </a:lnTo>
                <a:lnTo>
                  <a:pt x="5637155" y="3330980"/>
                </a:lnTo>
                <a:lnTo>
                  <a:pt x="5638388" y="3328702"/>
                </a:lnTo>
                <a:lnTo>
                  <a:pt x="5660570" y="3292986"/>
                </a:lnTo>
                <a:lnTo>
                  <a:pt x="5661123" y="3292840"/>
                </a:lnTo>
                <a:lnTo>
                  <a:pt x="5663963" y="3287522"/>
                </a:lnTo>
                <a:lnTo>
                  <a:pt x="5667391" y="3282003"/>
                </a:lnTo>
                <a:cubicBezTo>
                  <a:pt x="5718001" y="3197793"/>
                  <a:pt x="5767189" y="3112226"/>
                  <a:pt x="5820623" y="3027020"/>
                </a:cubicBezTo>
                <a:cubicBezTo>
                  <a:pt x="5823733" y="3025309"/>
                  <a:pt x="5834822" y="3009588"/>
                  <a:pt x="5841131" y="3003582"/>
                </a:cubicBezTo>
                <a:close/>
                <a:moveTo>
                  <a:pt x="513518" y="2943304"/>
                </a:moveTo>
                <a:cubicBezTo>
                  <a:pt x="512550" y="2944074"/>
                  <a:pt x="511548" y="2946184"/>
                  <a:pt x="510908" y="2950448"/>
                </a:cubicBezTo>
                <a:cubicBezTo>
                  <a:pt x="519070" y="2950731"/>
                  <a:pt x="516430" y="2940994"/>
                  <a:pt x="513518" y="2943304"/>
                </a:cubicBezTo>
                <a:close/>
                <a:moveTo>
                  <a:pt x="543117" y="2900426"/>
                </a:moveTo>
                <a:lnTo>
                  <a:pt x="542742" y="2911305"/>
                </a:lnTo>
                <a:cubicBezTo>
                  <a:pt x="543788" y="2910805"/>
                  <a:pt x="544596" y="2909752"/>
                  <a:pt x="545156" y="2908483"/>
                </a:cubicBezTo>
                <a:cubicBezTo>
                  <a:pt x="546829" y="2904674"/>
                  <a:pt x="546256" y="2898929"/>
                  <a:pt x="543117" y="2900426"/>
                </a:cubicBezTo>
                <a:close/>
                <a:moveTo>
                  <a:pt x="852118" y="2860941"/>
                </a:moveTo>
                <a:lnTo>
                  <a:pt x="833648" y="2885617"/>
                </a:lnTo>
                <a:lnTo>
                  <a:pt x="819764" y="2903327"/>
                </a:lnTo>
                <a:lnTo>
                  <a:pt x="790857" y="2945068"/>
                </a:lnTo>
                <a:lnTo>
                  <a:pt x="789822" y="2946506"/>
                </a:lnTo>
                <a:lnTo>
                  <a:pt x="818074" y="2915031"/>
                </a:lnTo>
                <a:lnTo>
                  <a:pt x="828851" y="2901832"/>
                </a:lnTo>
                <a:lnTo>
                  <a:pt x="855035" y="2865742"/>
                </a:lnTo>
                <a:close/>
                <a:moveTo>
                  <a:pt x="578235" y="2852014"/>
                </a:moveTo>
                <a:cubicBezTo>
                  <a:pt x="578235" y="2852014"/>
                  <a:pt x="577860" y="2862893"/>
                  <a:pt x="579135" y="2859288"/>
                </a:cubicBezTo>
                <a:cubicBezTo>
                  <a:pt x="579910" y="2859562"/>
                  <a:pt x="580432" y="2859312"/>
                  <a:pt x="580732" y="2858766"/>
                </a:cubicBezTo>
                <a:cubicBezTo>
                  <a:pt x="581640" y="2857133"/>
                  <a:pt x="580553" y="2852835"/>
                  <a:pt x="578235" y="2852014"/>
                </a:cubicBezTo>
                <a:close/>
                <a:moveTo>
                  <a:pt x="600423" y="2820465"/>
                </a:moveTo>
                <a:lnTo>
                  <a:pt x="601325" y="2827739"/>
                </a:lnTo>
                <a:cubicBezTo>
                  <a:pt x="602372" y="2827240"/>
                  <a:pt x="603099" y="2826411"/>
                  <a:pt x="603538" y="2825480"/>
                </a:cubicBezTo>
                <a:cubicBezTo>
                  <a:pt x="604854" y="2822685"/>
                  <a:pt x="603561" y="2818970"/>
                  <a:pt x="600423" y="2820465"/>
                </a:cubicBezTo>
                <a:close/>
                <a:moveTo>
                  <a:pt x="611999" y="2753884"/>
                </a:moveTo>
                <a:lnTo>
                  <a:pt x="611960" y="2754252"/>
                </a:lnTo>
                <a:cubicBezTo>
                  <a:pt x="611597" y="2754124"/>
                  <a:pt x="611555" y="2754021"/>
                  <a:pt x="611763" y="2753930"/>
                </a:cubicBezTo>
                <a:close/>
                <a:moveTo>
                  <a:pt x="147615" y="2700015"/>
                </a:moveTo>
                <a:lnTo>
                  <a:pt x="147461" y="2708366"/>
                </a:lnTo>
                <a:cubicBezTo>
                  <a:pt x="144087" y="2709975"/>
                  <a:pt x="143829" y="2701475"/>
                  <a:pt x="147615" y="2700015"/>
                </a:cubicBezTo>
                <a:close/>
                <a:moveTo>
                  <a:pt x="156812" y="2690583"/>
                </a:moveTo>
                <a:lnTo>
                  <a:pt x="156143" y="2693853"/>
                </a:lnTo>
                <a:cubicBezTo>
                  <a:pt x="155673" y="2696157"/>
                  <a:pt x="155268" y="2698131"/>
                  <a:pt x="155536" y="2696815"/>
                </a:cubicBezTo>
                <a:close/>
                <a:moveTo>
                  <a:pt x="157154" y="2688914"/>
                </a:moveTo>
                <a:lnTo>
                  <a:pt x="156812" y="2690583"/>
                </a:lnTo>
                <a:lnTo>
                  <a:pt x="156824" y="2690519"/>
                </a:lnTo>
                <a:cubicBezTo>
                  <a:pt x="157019" y="2689573"/>
                  <a:pt x="157154" y="2688914"/>
                  <a:pt x="157154" y="2688914"/>
                </a:cubicBezTo>
                <a:close/>
                <a:moveTo>
                  <a:pt x="558442" y="2686221"/>
                </a:moveTo>
                <a:lnTo>
                  <a:pt x="545916" y="2708084"/>
                </a:lnTo>
                <a:lnTo>
                  <a:pt x="543748" y="2710131"/>
                </a:lnTo>
                <a:lnTo>
                  <a:pt x="541017" y="2712367"/>
                </a:lnTo>
                <a:lnTo>
                  <a:pt x="546406" y="2701405"/>
                </a:lnTo>
                <a:lnTo>
                  <a:pt x="551981" y="2691163"/>
                </a:lnTo>
                <a:lnTo>
                  <a:pt x="556516" y="2687854"/>
                </a:lnTo>
                <a:close/>
                <a:moveTo>
                  <a:pt x="115901" y="2682710"/>
                </a:moveTo>
                <a:cubicBezTo>
                  <a:pt x="118392" y="2683592"/>
                  <a:pt x="116480" y="2688987"/>
                  <a:pt x="116480" y="2688987"/>
                </a:cubicBezTo>
                <a:cubicBezTo>
                  <a:pt x="115599" y="2691477"/>
                  <a:pt x="115019" y="2685199"/>
                  <a:pt x="115901" y="2682710"/>
                </a:cubicBezTo>
                <a:close/>
                <a:moveTo>
                  <a:pt x="523046" y="2671299"/>
                </a:moveTo>
                <a:lnTo>
                  <a:pt x="522575" y="2672159"/>
                </a:lnTo>
                <a:lnTo>
                  <a:pt x="519832" y="2674644"/>
                </a:lnTo>
                <a:close/>
                <a:moveTo>
                  <a:pt x="558760" y="2651742"/>
                </a:moveTo>
                <a:cubicBezTo>
                  <a:pt x="558974" y="2652307"/>
                  <a:pt x="558845" y="2652678"/>
                  <a:pt x="558408" y="2653005"/>
                </a:cubicBezTo>
                <a:cubicBezTo>
                  <a:pt x="557971" y="2653334"/>
                  <a:pt x="557223" y="2653616"/>
                  <a:pt x="556202" y="2654001"/>
                </a:cubicBezTo>
                <a:cubicBezTo>
                  <a:pt x="555348" y="2651740"/>
                  <a:pt x="557818" y="2652097"/>
                  <a:pt x="558760" y="2651742"/>
                </a:cubicBezTo>
                <a:close/>
                <a:moveTo>
                  <a:pt x="561317" y="2649481"/>
                </a:moveTo>
                <a:cubicBezTo>
                  <a:pt x="561533" y="2650047"/>
                  <a:pt x="561403" y="2650420"/>
                  <a:pt x="560966" y="2650746"/>
                </a:cubicBezTo>
                <a:cubicBezTo>
                  <a:pt x="560528" y="2651072"/>
                  <a:pt x="559781" y="2651355"/>
                  <a:pt x="558760" y="2651742"/>
                </a:cubicBezTo>
                <a:cubicBezTo>
                  <a:pt x="557906" y="2649480"/>
                  <a:pt x="560376" y="2649839"/>
                  <a:pt x="561317" y="2649481"/>
                </a:cubicBezTo>
                <a:close/>
                <a:moveTo>
                  <a:pt x="102648" y="2646258"/>
                </a:moveTo>
                <a:lnTo>
                  <a:pt x="102892" y="2647457"/>
                </a:lnTo>
                <a:lnTo>
                  <a:pt x="100782" y="2650426"/>
                </a:lnTo>
                <a:lnTo>
                  <a:pt x="100629" y="2649978"/>
                </a:lnTo>
                <a:cubicBezTo>
                  <a:pt x="100705" y="2647787"/>
                  <a:pt x="101402" y="2645816"/>
                  <a:pt x="102648" y="2646258"/>
                </a:cubicBezTo>
                <a:close/>
                <a:moveTo>
                  <a:pt x="567662" y="2642989"/>
                </a:moveTo>
                <a:cubicBezTo>
                  <a:pt x="567182" y="2644572"/>
                  <a:pt x="566472" y="2645540"/>
                  <a:pt x="565442" y="2646442"/>
                </a:cubicBezTo>
                <a:cubicBezTo>
                  <a:pt x="564414" y="2647341"/>
                  <a:pt x="563068" y="2648174"/>
                  <a:pt x="561317" y="2649481"/>
                </a:cubicBezTo>
                <a:cubicBezTo>
                  <a:pt x="562348" y="2646506"/>
                  <a:pt x="564834" y="2644060"/>
                  <a:pt x="567662" y="2642989"/>
                </a:cubicBezTo>
                <a:close/>
                <a:moveTo>
                  <a:pt x="224406" y="2637538"/>
                </a:moveTo>
                <a:cubicBezTo>
                  <a:pt x="223772" y="2641634"/>
                  <a:pt x="223457" y="2643682"/>
                  <a:pt x="223339" y="2644450"/>
                </a:cubicBezTo>
                <a:cubicBezTo>
                  <a:pt x="222981" y="2646754"/>
                  <a:pt x="224406" y="2637538"/>
                  <a:pt x="224406" y="2637538"/>
                </a:cubicBezTo>
                <a:close/>
                <a:moveTo>
                  <a:pt x="108812" y="2636764"/>
                </a:moveTo>
                <a:lnTo>
                  <a:pt x="109284" y="2638461"/>
                </a:lnTo>
                <a:lnTo>
                  <a:pt x="107202" y="2641390"/>
                </a:lnTo>
                <a:lnTo>
                  <a:pt x="106846" y="2640506"/>
                </a:lnTo>
                <a:cubicBezTo>
                  <a:pt x="106870" y="2638294"/>
                  <a:pt x="107568" y="2636322"/>
                  <a:pt x="108812" y="2636764"/>
                </a:cubicBezTo>
                <a:close/>
                <a:moveTo>
                  <a:pt x="5806405" y="2636126"/>
                </a:moveTo>
                <a:cubicBezTo>
                  <a:pt x="5801187" y="2636771"/>
                  <a:pt x="5792495" y="2654268"/>
                  <a:pt x="5784291" y="2673911"/>
                </a:cubicBezTo>
                <a:lnTo>
                  <a:pt x="5780741" y="2682977"/>
                </a:lnTo>
                <a:lnTo>
                  <a:pt x="5769693" y="2725941"/>
                </a:lnTo>
                <a:lnTo>
                  <a:pt x="5766019" y="2735987"/>
                </a:lnTo>
                <a:lnTo>
                  <a:pt x="5777615" y="2714812"/>
                </a:lnTo>
                <a:cubicBezTo>
                  <a:pt x="5790891" y="2689029"/>
                  <a:pt x="5801700" y="2665842"/>
                  <a:pt x="5808177" y="2647561"/>
                </a:cubicBezTo>
                <a:close/>
                <a:moveTo>
                  <a:pt x="115395" y="2627418"/>
                </a:moveTo>
                <a:lnTo>
                  <a:pt x="115792" y="2629385"/>
                </a:lnTo>
                <a:lnTo>
                  <a:pt x="113674" y="2632324"/>
                </a:lnTo>
                <a:lnTo>
                  <a:pt x="113219" y="2631086"/>
                </a:lnTo>
                <a:cubicBezTo>
                  <a:pt x="113242" y="2628874"/>
                  <a:pt x="113942" y="2626903"/>
                  <a:pt x="115395" y="2627418"/>
                </a:cubicBezTo>
                <a:close/>
                <a:moveTo>
                  <a:pt x="598036" y="2624815"/>
                </a:moveTo>
                <a:lnTo>
                  <a:pt x="594952" y="2630435"/>
                </a:lnTo>
                <a:cubicBezTo>
                  <a:pt x="588921" y="2638107"/>
                  <a:pt x="583082" y="2646071"/>
                  <a:pt x="577416" y="2654568"/>
                </a:cubicBezTo>
                <a:lnTo>
                  <a:pt x="569855" y="2667094"/>
                </a:lnTo>
                <a:lnTo>
                  <a:pt x="569787" y="2666747"/>
                </a:lnTo>
                <a:cubicBezTo>
                  <a:pt x="568915" y="2667304"/>
                  <a:pt x="567061" y="2668842"/>
                  <a:pt x="563724" y="2671771"/>
                </a:cubicBezTo>
                <a:lnTo>
                  <a:pt x="561494" y="2673691"/>
                </a:lnTo>
                <a:lnTo>
                  <a:pt x="563706" y="2669628"/>
                </a:lnTo>
                <a:lnTo>
                  <a:pt x="578938" y="2643586"/>
                </a:lnTo>
                <a:lnTo>
                  <a:pt x="587462" y="2635936"/>
                </a:lnTo>
                <a:close/>
                <a:moveTo>
                  <a:pt x="560172" y="2619762"/>
                </a:moveTo>
                <a:lnTo>
                  <a:pt x="555316" y="2622499"/>
                </a:lnTo>
                <a:lnTo>
                  <a:pt x="553801" y="2625406"/>
                </a:lnTo>
                <a:lnTo>
                  <a:pt x="552250" y="2627724"/>
                </a:lnTo>
                <a:lnTo>
                  <a:pt x="552386" y="2627621"/>
                </a:lnTo>
                <a:cubicBezTo>
                  <a:pt x="552716" y="2627376"/>
                  <a:pt x="552910" y="2627240"/>
                  <a:pt x="552910" y="2627240"/>
                </a:cubicBezTo>
                <a:close/>
                <a:moveTo>
                  <a:pt x="92147" y="2619183"/>
                </a:moveTo>
                <a:cubicBezTo>
                  <a:pt x="93029" y="2616696"/>
                  <a:pt x="93609" y="2622971"/>
                  <a:pt x="92727" y="2625463"/>
                </a:cubicBezTo>
                <a:cubicBezTo>
                  <a:pt x="90235" y="2624580"/>
                  <a:pt x="89241" y="2618155"/>
                  <a:pt x="92147" y="2619183"/>
                </a:cubicBezTo>
                <a:close/>
                <a:moveTo>
                  <a:pt x="5820511" y="2614937"/>
                </a:moveTo>
                <a:cubicBezTo>
                  <a:pt x="5820340" y="2614097"/>
                  <a:pt x="5820080" y="2613952"/>
                  <a:pt x="5819687" y="2615061"/>
                </a:cubicBezTo>
                <a:cubicBezTo>
                  <a:pt x="5814516" y="2613229"/>
                  <a:pt x="5816286" y="2624663"/>
                  <a:pt x="5820719" y="2626235"/>
                </a:cubicBezTo>
                <a:cubicBezTo>
                  <a:pt x="5820719" y="2626235"/>
                  <a:pt x="5821022" y="2617456"/>
                  <a:pt x="5820511" y="2614937"/>
                </a:cubicBezTo>
                <a:close/>
                <a:moveTo>
                  <a:pt x="508119" y="2602882"/>
                </a:moveTo>
                <a:lnTo>
                  <a:pt x="505329" y="2607318"/>
                </a:lnTo>
                <a:lnTo>
                  <a:pt x="505924" y="2606541"/>
                </a:lnTo>
                <a:lnTo>
                  <a:pt x="508330" y="2602904"/>
                </a:lnTo>
                <a:close/>
                <a:moveTo>
                  <a:pt x="480136" y="2601209"/>
                </a:moveTo>
                <a:cubicBezTo>
                  <a:pt x="480204" y="2601154"/>
                  <a:pt x="480098" y="2601480"/>
                  <a:pt x="479759" y="2602350"/>
                </a:cubicBezTo>
                <a:lnTo>
                  <a:pt x="479405" y="2603224"/>
                </a:lnTo>
                <a:lnTo>
                  <a:pt x="478138" y="2604825"/>
                </a:lnTo>
                <a:cubicBezTo>
                  <a:pt x="479169" y="2602955"/>
                  <a:pt x="479998" y="2601319"/>
                  <a:pt x="480136" y="2601209"/>
                </a:cubicBezTo>
                <a:close/>
                <a:moveTo>
                  <a:pt x="576867" y="2600342"/>
                </a:moveTo>
                <a:lnTo>
                  <a:pt x="577377" y="2602067"/>
                </a:lnTo>
                <a:lnTo>
                  <a:pt x="576985" y="2600738"/>
                </a:lnTo>
                <a:cubicBezTo>
                  <a:pt x="576828" y="2600209"/>
                  <a:pt x="576749" y="2599947"/>
                  <a:pt x="576867" y="2600342"/>
                </a:cubicBezTo>
                <a:close/>
                <a:moveTo>
                  <a:pt x="564926" y="2597275"/>
                </a:moveTo>
                <a:cubicBezTo>
                  <a:pt x="565672" y="2596993"/>
                  <a:pt x="565943" y="2597146"/>
                  <a:pt x="565908" y="2597524"/>
                </a:cubicBezTo>
                <a:cubicBezTo>
                  <a:pt x="565855" y="2598087"/>
                  <a:pt x="565117" y="2599156"/>
                  <a:pt x="564264" y="2600007"/>
                </a:cubicBezTo>
                <a:cubicBezTo>
                  <a:pt x="563409" y="2600862"/>
                  <a:pt x="562438" y="2601500"/>
                  <a:pt x="561925" y="2601211"/>
                </a:cubicBezTo>
                <a:cubicBezTo>
                  <a:pt x="561925" y="2601211"/>
                  <a:pt x="563040" y="2597986"/>
                  <a:pt x="564926" y="2597275"/>
                </a:cubicBezTo>
                <a:close/>
                <a:moveTo>
                  <a:pt x="612220" y="2595553"/>
                </a:moveTo>
                <a:lnTo>
                  <a:pt x="610128" y="2596882"/>
                </a:lnTo>
                <a:lnTo>
                  <a:pt x="609656" y="2597357"/>
                </a:lnTo>
                <a:lnTo>
                  <a:pt x="608659" y="2598837"/>
                </a:lnTo>
                <a:cubicBezTo>
                  <a:pt x="608232" y="2599968"/>
                  <a:pt x="608553" y="2600817"/>
                  <a:pt x="609575" y="2600432"/>
                </a:cubicBezTo>
                <a:cubicBezTo>
                  <a:pt x="609575" y="2600432"/>
                  <a:pt x="612654" y="2597087"/>
                  <a:pt x="612999" y="2595865"/>
                </a:cubicBezTo>
                <a:cubicBezTo>
                  <a:pt x="613116" y="2595458"/>
                  <a:pt x="612928" y="2595286"/>
                  <a:pt x="612220" y="2595553"/>
                </a:cubicBezTo>
                <a:close/>
                <a:moveTo>
                  <a:pt x="151112" y="2591942"/>
                </a:moveTo>
                <a:lnTo>
                  <a:pt x="151644" y="2594034"/>
                </a:lnTo>
                <a:cubicBezTo>
                  <a:pt x="151430" y="2595257"/>
                  <a:pt x="150540" y="2596782"/>
                  <a:pt x="148376" y="2598933"/>
                </a:cubicBezTo>
                <a:cubicBezTo>
                  <a:pt x="149254" y="2598427"/>
                  <a:pt x="149168" y="2597607"/>
                  <a:pt x="148579" y="2596815"/>
                </a:cubicBezTo>
                <a:lnTo>
                  <a:pt x="147937" y="2596367"/>
                </a:lnTo>
                <a:close/>
                <a:moveTo>
                  <a:pt x="321334" y="2582798"/>
                </a:moveTo>
                <a:lnTo>
                  <a:pt x="309769" y="2600984"/>
                </a:lnTo>
                <a:lnTo>
                  <a:pt x="300447" y="2611077"/>
                </a:lnTo>
                <a:lnTo>
                  <a:pt x="305437" y="2602600"/>
                </a:lnTo>
                <a:close/>
                <a:moveTo>
                  <a:pt x="601390" y="2574932"/>
                </a:moveTo>
                <a:lnTo>
                  <a:pt x="598904" y="2577196"/>
                </a:lnTo>
                <a:lnTo>
                  <a:pt x="595987" y="2579614"/>
                </a:lnTo>
                <a:lnTo>
                  <a:pt x="593027" y="2583729"/>
                </a:lnTo>
                <a:lnTo>
                  <a:pt x="586413" y="2592808"/>
                </a:lnTo>
                <a:lnTo>
                  <a:pt x="591359" y="2587740"/>
                </a:lnTo>
                <a:lnTo>
                  <a:pt x="599032" y="2580162"/>
                </a:lnTo>
                <a:lnTo>
                  <a:pt x="600759" y="2576222"/>
                </a:lnTo>
                <a:close/>
                <a:moveTo>
                  <a:pt x="606521" y="2564965"/>
                </a:moveTo>
                <a:lnTo>
                  <a:pt x="600465" y="2573387"/>
                </a:lnTo>
                <a:lnTo>
                  <a:pt x="603813" y="2570080"/>
                </a:lnTo>
                <a:close/>
                <a:moveTo>
                  <a:pt x="645655" y="2562165"/>
                </a:moveTo>
                <a:cubicBezTo>
                  <a:pt x="644712" y="2562521"/>
                  <a:pt x="645140" y="2563652"/>
                  <a:pt x="644196" y="2564009"/>
                </a:cubicBezTo>
                <a:lnTo>
                  <a:pt x="644044" y="2564528"/>
                </a:lnTo>
                <a:lnTo>
                  <a:pt x="644349" y="2564474"/>
                </a:lnTo>
                <a:lnTo>
                  <a:pt x="646134" y="2562773"/>
                </a:lnTo>
                <a:lnTo>
                  <a:pt x="646139" y="2562244"/>
                </a:lnTo>
                <a:close/>
                <a:moveTo>
                  <a:pt x="347401" y="2548570"/>
                </a:moveTo>
                <a:lnTo>
                  <a:pt x="343355" y="2554964"/>
                </a:lnTo>
                <a:lnTo>
                  <a:pt x="341811" y="2556193"/>
                </a:lnTo>
                <a:close/>
                <a:moveTo>
                  <a:pt x="389498" y="2541185"/>
                </a:moveTo>
                <a:lnTo>
                  <a:pt x="376971" y="2563047"/>
                </a:lnTo>
                <a:lnTo>
                  <a:pt x="374804" y="2565093"/>
                </a:lnTo>
                <a:lnTo>
                  <a:pt x="372073" y="2567329"/>
                </a:lnTo>
                <a:lnTo>
                  <a:pt x="377461" y="2556369"/>
                </a:lnTo>
                <a:lnTo>
                  <a:pt x="383036" y="2546127"/>
                </a:lnTo>
                <a:lnTo>
                  <a:pt x="387572" y="2542816"/>
                </a:lnTo>
                <a:close/>
                <a:moveTo>
                  <a:pt x="5856021" y="2540646"/>
                </a:moveTo>
                <a:cubicBezTo>
                  <a:pt x="5850020" y="2543507"/>
                  <a:pt x="5851311" y="2553942"/>
                  <a:pt x="5857315" y="2551079"/>
                </a:cubicBezTo>
                <a:close/>
                <a:moveTo>
                  <a:pt x="630004" y="2533654"/>
                </a:moveTo>
                <a:lnTo>
                  <a:pt x="626016" y="2537856"/>
                </a:lnTo>
                <a:lnTo>
                  <a:pt x="625815" y="2538136"/>
                </a:lnTo>
                <a:lnTo>
                  <a:pt x="629338" y="2534591"/>
                </a:lnTo>
                <a:close/>
                <a:moveTo>
                  <a:pt x="360266" y="2531245"/>
                </a:moveTo>
                <a:lnTo>
                  <a:pt x="355761" y="2537583"/>
                </a:lnTo>
                <a:lnTo>
                  <a:pt x="348451" y="2547142"/>
                </a:lnTo>
                <a:lnTo>
                  <a:pt x="358306" y="2533707"/>
                </a:lnTo>
                <a:close/>
                <a:moveTo>
                  <a:pt x="5871705" y="2510457"/>
                </a:moveTo>
                <a:cubicBezTo>
                  <a:pt x="5859699" y="2516179"/>
                  <a:pt x="5868027" y="2534922"/>
                  <a:pt x="5868027" y="2534922"/>
                </a:cubicBezTo>
                <a:close/>
                <a:moveTo>
                  <a:pt x="385285" y="2494621"/>
                </a:moveTo>
                <a:cubicBezTo>
                  <a:pt x="385285" y="2494621"/>
                  <a:pt x="385131" y="2502972"/>
                  <a:pt x="386011" y="2500482"/>
                </a:cubicBezTo>
                <a:cubicBezTo>
                  <a:pt x="386634" y="2500704"/>
                  <a:pt x="387055" y="2500502"/>
                  <a:pt x="387298" y="2500063"/>
                </a:cubicBezTo>
                <a:cubicBezTo>
                  <a:pt x="388029" y="2498743"/>
                  <a:pt x="387153" y="2495282"/>
                  <a:pt x="385285" y="2494621"/>
                </a:cubicBezTo>
                <a:close/>
                <a:moveTo>
                  <a:pt x="5887647" y="2479526"/>
                </a:moveTo>
                <a:cubicBezTo>
                  <a:pt x="5883215" y="2477956"/>
                  <a:pt x="5881107" y="2497992"/>
                  <a:pt x="5887851" y="2495392"/>
                </a:cubicBezTo>
                <a:cubicBezTo>
                  <a:pt x="5889681" y="2490222"/>
                  <a:pt x="5889217" y="2475094"/>
                  <a:pt x="5887647" y="2479526"/>
                </a:cubicBezTo>
                <a:close/>
                <a:moveTo>
                  <a:pt x="405657" y="2470076"/>
                </a:moveTo>
                <a:cubicBezTo>
                  <a:pt x="402752" y="2469048"/>
                  <a:pt x="403893" y="2475056"/>
                  <a:pt x="406385" y="2475939"/>
                </a:cubicBezTo>
                <a:cubicBezTo>
                  <a:pt x="407266" y="2473447"/>
                  <a:pt x="406687" y="2467172"/>
                  <a:pt x="405657" y="2470076"/>
                </a:cubicBezTo>
                <a:close/>
                <a:moveTo>
                  <a:pt x="410942" y="2463073"/>
                </a:moveTo>
                <a:cubicBezTo>
                  <a:pt x="408451" y="2462192"/>
                  <a:pt x="409177" y="2468055"/>
                  <a:pt x="411667" y="2468935"/>
                </a:cubicBezTo>
                <a:cubicBezTo>
                  <a:pt x="412551" y="2466445"/>
                  <a:pt x="411822" y="2460583"/>
                  <a:pt x="410942" y="2463073"/>
                </a:cubicBezTo>
                <a:close/>
                <a:moveTo>
                  <a:pt x="5909038" y="2435564"/>
                </a:moveTo>
                <a:cubicBezTo>
                  <a:pt x="5903867" y="2433732"/>
                  <a:pt x="5902499" y="2454028"/>
                  <a:pt x="5906933" y="2455598"/>
                </a:cubicBezTo>
                <a:cubicBezTo>
                  <a:pt x="5908432" y="2454884"/>
                  <a:pt x="5909415" y="2452997"/>
                  <a:pt x="5910015" y="2450638"/>
                </a:cubicBezTo>
                <a:cubicBezTo>
                  <a:pt x="5911819" y="2443563"/>
                  <a:pt x="5910217" y="2432240"/>
                  <a:pt x="5909038" y="2435564"/>
                </a:cubicBezTo>
                <a:close/>
                <a:moveTo>
                  <a:pt x="476710" y="2417127"/>
                </a:moveTo>
                <a:cubicBezTo>
                  <a:pt x="475767" y="2417485"/>
                  <a:pt x="476196" y="2418615"/>
                  <a:pt x="475253" y="2418972"/>
                </a:cubicBezTo>
                <a:cubicBezTo>
                  <a:pt x="474260" y="2420801"/>
                  <a:pt x="474830" y="2420949"/>
                  <a:pt x="475700" y="2420438"/>
                </a:cubicBezTo>
                <a:lnTo>
                  <a:pt x="476319" y="2419927"/>
                </a:lnTo>
                <a:lnTo>
                  <a:pt x="477749" y="2417819"/>
                </a:lnTo>
                <a:close/>
                <a:moveTo>
                  <a:pt x="5924721" y="2405374"/>
                </a:moveTo>
                <a:cubicBezTo>
                  <a:pt x="5918719" y="2408235"/>
                  <a:pt x="5918445" y="2423100"/>
                  <a:pt x="5924445" y="2420239"/>
                </a:cubicBezTo>
                <a:close/>
                <a:moveTo>
                  <a:pt x="5946944" y="2356716"/>
                </a:moveTo>
                <a:cubicBezTo>
                  <a:pt x="5934939" y="2362439"/>
                  <a:pt x="5943528" y="2380446"/>
                  <a:pt x="5943528" y="2380446"/>
                </a:cubicBezTo>
                <a:close/>
                <a:moveTo>
                  <a:pt x="5960438" y="2334909"/>
                </a:moveTo>
                <a:cubicBezTo>
                  <a:pt x="5960255" y="2334104"/>
                  <a:pt x="5959945" y="2334098"/>
                  <a:pt x="5959487" y="2335390"/>
                </a:cubicBezTo>
                <a:cubicBezTo>
                  <a:pt x="5955053" y="2333821"/>
                  <a:pt x="5954778" y="2348686"/>
                  <a:pt x="5959211" y="2350256"/>
                </a:cubicBezTo>
                <a:cubicBezTo>
                  <a:pt x="5960389" y="2346933"/>
                  <a:pt x="5960986" y="2337324"/>
                  <a:pt x="5960438" y="2334909"/>
                </a:cubicBezTo>
                <a:close/>
                <a:moveTo>
                  <a:pt x="566339" y="2323889"/>
                </a:moveTo>
                <a:lnTo>
                  <a:pt x="555577" y="2339799"/>
                </a:lnTo>
                <a:lnTo>
                  <a:pt x="554515" y="2341260"/>
                </a:lnTo>
                <a:lnTo>
                  <a:pt x="555382" y="2340266"/>
                </a:lnTo>
                <a:cubicBezTo>
                  <a:pt x="559536" y="2335138"/>
                  <a:pt x="564580" y="2328218"/>
                  <a:pt x="566354" y="2324056"/>
                </a:cubicBezTo>
                <a:close/>
                <a:moveTo>
                  <a:pt x="248038" y="2309630"/>
                </a:moveTo>
                <a:lnTo>
                  <a:pt x="247736" y="2318398"/>
                </a:lnTo>
                <a:cubicBezTo>
                  <a:pt x="248578" y="2317995"/>
                  <a:pt x="249229" y="2317147"/>
                  <a:pt x="249681" y="2316124"/>
                </a:cubicBezTo>
                <a:cubicBezTo>
                  <a:pt x="251031" y="2313055"/>
                  <a:pt x="250567" y="2308425"/>
                  <a:pt x="248038" y="2309630"/>
                </a:cubicBezTo>
                <a:close/>
                <a:moveTo>
                  <a:pt x="276341" y="2270615"/>
                </a:moveTo>
                <a:cubicBezTo>
                  <a:pt x="276341" y="2270615"/>
                  <a:pt x="276039" y="2279382"/>
                  <a:pt x="277067" y="2276476"/>
                </a:cubicBezTo>
                <a:cubicBezTo>
                  <a:pt x="277689" y="2276698"/>
                  <a:pt x="278112" y="2276495"/>
                  <a:pt x="278355" y="2276056"/>
                </a:cubicBezTo>
                <a:cubicBezTo>
                  <a:pt x="279085" y="2274739"/>
                  <a:pt x="278208" y="2271275"/>
                  <a:pt x="276341" y="2270615"/>
                </a:cubicBezTo>
                <a:close/>
                <a:moveTo>
                  <a:pt x="294223" y="2245188"/>
                </a:moveTo>
                <a:lnTo>
                  <a:pt x="294950" y="2251052"/>
                </a:lnTo>
                <a:cubicBezTo>
                  <a:pt x="295794" y="2250649"/>
                  <a:pt x="296381" y="2249980"/>
                  <a:pt x="296733" y="2249230"/>
                </a:cubicBezTo>
                <a:cubicBezTo>
                  <a:pt x="297793" y="2246978"/>
                  <a:pt x="296753" y="2243981"/>
                  <a:pt x="294223" y="2245188"/>
                </a:cubicBezTo>
                <a:close/>
                <a:moveTo>
                  <a:pt x="539583" y="2221010"/>
                </a:moveTo>
                <a:cubicBezTo>
                  <a:pt x="518917" y="2245789"/>
                  <a:pt x="501752" y="2271547"/>
                  <a:pt x="482185" y="2297696"/>
                </a:cubicBezTo>
                <a:lnTo>
                  <a:pt x="470995" y="2311970"/>
                </a:lnTo>
                <a:lnTo>
                  <a:pt x="447698" y="2345610"/>
                </a:lnTo>
                <a:lnTo>
                  <a:pt x="446868" y="2346768"/>
                </a:lnTo>
                <a:lnTo>
                  <a:pt x="469636" y="2321403"/>
                </a:lnTo>
                <a:lnTo>
                  <a:pt x="478319" y="2310764"/>
                </a:lnTo>
                <a:lnTo>
                  <a:pt x="508655" y="2268953"/>
                </a:lnTo>
                <a:lnTo>
                  <a:pt x="525871" y="2244612"/>
                </a:lnTo>
                <a:close/>
                <a:moveTo>
                  <a:pt x="5810429" y="1725256"/>
                </a:moveTo>
                <a:lnTo>
                  <a:pt x="5755493" y="1840848"/>
                </a:lnTo>
                <a:lnTo>
                  <a:pt x="5759412" y="1851549"/>
                </a:lnTo>
                <a:lnTo>
                  <a:pt x="5816141" y="1726844"/>
                </a:lnTo>
                <a:close/>
                <a:moveTo>
                  <a:pt x="6277833" y="1638480"/>
                </a:moveTo>
                <a:cubicBezTo>
                  <a:pt x="6276001" y="1643648"/>
                  <a:pt x="6260042" y="1688704"/>
                  <a:pt x="6260042" y="1688704"/>
                </a:cubicBezTo>
                <a:cubicBezTo>
                  <a:pt x="6253234" y="1714971"/>
                  <a:pt x="6260291" y="1702092"/>
                  <a:pt x="6267745" y="1682808"/>
                </a:cubicBezTo>
                <a:cubicBezTo>
                  <a:pt x="6275198" y="1663523"/>
                  <a:pt x="6283053" y="1637832"/>
                  <a:pt x="6277833" y="1638480"/>
                </a:cubicBezTo>
                <a:close/>
                <a:moveTo>
                  <a:pt x="6318177" y="1531306"/>
                </a:moveTo>
                <a:lnTo>
                  <a:pt x="6318147" y="1531365"/>
                </a:lnTo>
                <a:lnTo>
                  <a:pt x="6318104" y="1531548"/>
                </a:lnTo>
                <a:close/>
                <a:moveTo>
                  <a:pt x="6325165" y="1528493"/>
                </a:moveTo>
                <a:lnTo>
                  <a:pt x="6322123" y="1537468"/>
                </a:lnTo>
                <a:cubicBezTo>
                  <a:pt x="6320067" y="1542708"/>
                  <a:pt x="6315113" y="1552682"/>
                  <a:pt x="6313961" y="1550642"/>
                </a:cubicBezTo>
                <a:lnTo>
                  <a:pt x="6314109" y="1547970"/>
                </a:lnTo>
                <a:lnTo>
                  <a:pt x="6310370" y="1563342"/>
                </a:lnTo>
                <a:lnTo>
                  <a:pt x="6309333" y="1568312"/>
                </a:lnTo>
                <a:lnTo>
                  <a:pt x="6309897" y="1569726"/>
                </a:lnTo>
                <a:lnTo>
                  <a:pt x="6308785" y="1570936"/>
                </a:lnTo>
                <a:lnTo>
                  <a:pt x="6304167" y="1593071"/>
                </a:lnTo>
                <a:cubicBezTo>
                  <a:pt x="6302359" y="1600926"/>
                  <a:pt x="6300811" y="1605884"/>
                  <a:pt x="6299517" y="1605426"/>
                </a:cubicBezTo>
                <a:cubicBezTo>
                  <a:pt x="6303879" y="1604269"/>
                  <a:pt x="6307809" y="1597868"/>
                  <a:pt x="6311250" y="1588917"/>
                </a:cubicBezTo>
                <a:cubicBezTo>
                  <a:pt x="6316415" y="1575491"/>
                  <a:pt x="6320483" y="1556328"/>
                  <a:pt x="6323261" y="1540522"/>
                </a:cubicBezTo>
                <a:close/>
                <a:moveTo>
                  <a:pt x="1293610" y="932608"/>
                </a:moveTo>
                <a:lnTo>
                  <a:pt x="1291835" y="936053"/>
                </a:lnTo>
                <a:lnTo>
                  <a:pt x="1293272" y="935194"/>
                </a:lnTo>
                <a:close/>
                <a:moveTo>
                  <a:pt x="1210769" y="821081"/>
                </a:moveTo>
                <a:lnTo>
                  <a:pt x="1210500" y="821452"/>
                </a:lnTo>
                <a:cubicBezTo>
                  <a:pt x="1208790" y="826276"/>
                  <a:pt x="1208472" y="833110"/>
                  <a:pt x="1208450" y="837132"/>
                </a:cubicBezTo>
                <a:lnTo>
                  <a:pt x="1208469" y="838431"/>
                </a:lnTo>
                <a:close/>
                <a:moveTo>
                  <a:pt x="6593084" y="737074"/>
                </a:moveTo>
                <a:lnTo>
                  <a:pt x="6585773" y="766429"/>
                </a:lnTo>
                <a:cubicBezTo>
                  <a:pt x="6575619" y="802840"/>
                  <a:pt x="6563757" y="841761"/>
                  <a:pt x="6549888" y="884439"/>
                </a:cubicBezTo>
                <a:cubicBezTo>
                  <a:pt x="6526592" y="964303"/>
                  <a:pt x="6488150" y="1058753"/>
                  <a:pt x="6460681" y="1136308"/>
                </a:cubicBezTo>
                <a:cubicBezTo>
                  <a:pt x="6439491" y="1196137"/>
                  <a:pt x="6427705" y="1243502"/>
                  <a:pt x="6404946" y="1307762"/>
                </a:cubicBezTo>
                <a:cubicBezTo>
                  <a:pt x="6402525" y="1314594"/>
                  <a:pt x="6396919" y="1328662"/>
                  <a:pt x="6389956" y="1346122"/>
                </a:cubicBezTo>
                <a:lnTo>
                  <a:pt x="6379511" y="1372628"/>
                </a:lnTo>
                <a:lnTo>
                  <a:pt x="6372040" y="1393756"/>
                </a:lnTo>
                <a:lnTo>
                  <a:pt x="6340700" y="1482925"/>
                </a:lnTo>
                <a:lnTo>
                  <a:pt x="6340067" y="1490939"/>
                </a:lnTo>
                <a:cubicBezTo>
                  <a:pt x="6348103" y="1498773"/>
                  <a:pt x="6367998" y="1428512"/>
                  <a:pt x="6369568" y="1424081"/>
                </a:cubicBezTo>
                <a:cubicBezTo>
                  <a:pt x="6411549" y="1312595"/>
                  <a:pt x="6456137" y="1200788"/>
                  <a:pt x="6497957" y="1087999"/>
                </a:cubicBezTo>
                <a:lnTo>
                  <a:pt x="6515557" y="1038116"/>
                </a:lnTo>
                <a:lnTo>
                  <a:pt x="6513091" y="1042998"/>
                </a:lnTo>
                <a:cubicBezTo>
                  <a:pt x="6511494" y="1045889"/>
                  <a:pt x="6510217" y="1047863"/>
                  <a:pt x="6509657" y="1048037"/>
                </a:cubicBezTo>
                <a:cubicBezTo>
                  <a:pt x="6507419" y="1048730"/>
                  <a:pt x="6510935" y="1035026"/>
                  <a:pt x="6510359" y="1033161"/>
                </a:cubicBezTo>
                <a:cubicBezTo>
                  <a:pt x="6535092" y="949466"/>
                  <a:pt x="6566039" y="869977"/>
                  <a:pt x="6583107" y="786616"/>
                </a:cubicBezTo>
                <a:close/>
                <a:moveTo>
                  <a:pt x="6122202" y="731748"/>
                </a:moveTo>
                <a:cubicBezTo>
                  <a:pt x="6122202" y="731748"/>
                  <a:pt x="6119123" y="736830"/>
                  <a:pt x="6115527" y="742758"/>
                </a:cubicBezTo>
                <a:cubicBezTo>
                  <a:pt x="6109597" y="739163"/>
                  <a:pt x="6104519" y="736081"/>
                  <a:pt x="6122202" y="731748"/>
                </a:cubicBezTo>
                <a:close/>
                <a:moveTo>
                  <a:pt x="6659283" y="707052"/>
                </a:moveTo>
                <a:lnTo>
                  <a:pt x="6660576" y="717487"/>
                </a:lnTo>
                <a:cubicBezTo>
                  <a:pt x="6654575" y="720346"/>
                  <a:pt x="6654849" y="705482"/>
                  <a:pt x="6659283" y="707052"/>
                </a:cubicBezTo>
                <a:close/>
                <a:moveTo>
                  <a:pt x="5134985" y="697731"/>
                </a:moveTo>
                <a:cubicBezTo>
                  <a:pt x="5135597" y="698426"/>
                  <a:pt x="5137223" y="700282"/>
                  <a:pt x="5140475" y="703991"/>
                </a:cubicBezTo>
                <a:cubicBezTo>
                  <a:pt x="5140475" y="703991"/>
                  <a:pt x="5133155" y="695644"/>
                  <a:pt x="5134985" y="697731"/>
                </a:cubicBezTo>
                <a:close/>
                <a:moveTo>
                  <a:pt x="2669535" y="692143"/>
                </a:moveTo>
                <a:cubicBezTo>
                  <a:pt x="2668682" y="692493"/>
                  <a:pt x="2666400" y="693432"/>
                  <a:pt x="2661836" y="695307"/>
                </a:cubicBezTo>
                <a:cubicBezTo>
                  <a:pt x="2661836" y="695307"/>
                  <a:pt x="2652123" y="699480"/>
                  <a:pt x="2654550" y="698438"/>
                </a:cubicBezTo>
                <a:cubicBezTo>
                  <a:pt x="2655360" y="698090"/>
                  <a:pt x="2657519" y="697161"/>
                  <a:pt x="2661836" y="695307"/>
                </a:cubicBezTo>
                <a:cubicBezTo>
                  <a:pt x="2661836" y="695307"/>
                  <a:pt x="2672103" y="691088"/>
                  <a:pt x="2669535" y="692143"/>
                </a:cubicBezTo>
                <a:close/>
                <a:moveTo>
                  <a:pt x="6826359" y="627404"/>
                </a:moveTo>
                <a:lnTo>
                  <a:pt x="6826084" y="642270"/>
                </a:lnTo>
                <a:cubicBezTo>
                  <a:pt x="6820083" y="645131"/>
                  <a:pt x="6820356" y="630266"/>
                  <a:pt x="6826359" y="627404"/>
                </a:cubicBezTo>
                <a:close/>
                <a:moveTo>
                  <a:pt x="5301341" y="559156"/>
                </a:moveTo>
                <a:lnTo>
                  <a:pt x="5300037" y="562524"/>
                </a:lnTo>
                <a:cubicBezTo>
                  <a:pt x="5298883" y="566456"/>
                  <a:pt x="5298121" y="570680"/>
                  <a:pt x="5298057" y="575428"/>
                </a:cubicBezTo>
                <a:cubicBezTo>
                  <a:pt x="5298057" y="575428"/>
                  <a:pt x="5297691" y="575457"/>
                  <a:pt x="5297231" y="575493"/>
                </a:cubicBezTo>
                <a:lnTo>
                  <a:pt x="5296197" y="575575"/>
                </a:lnTo>
                <a:lnTo>
                  <a:pt x="5295853" y="575602"/>
                </a:lnTo>
                <a:cubicBezTo>
                  <a:pt x="5295486" y="575630"/>
                  <a:pt x="5295303" y="575645"/>
                  <a:pt x="5295579" y="575624"/>
                </a:cubicBezTo>
                <a:lnTo>
                  <a:pt x="5296197" y="575575"/>
                </a:lnTo>
                <a:lnTo>
                  <a:pt x="5298057" y="575428"/>
                </a:lnTo>
                <a:lnTo>
                  <a:pt x="5298182" y="575288"/>
                </a:lnTo>
                <a:close/>
                <a:moveTo>
                  <a:pt x="5199395" y="537334"/>
                </a:moveTo>
                <a:lnTo>
                  <a:pt x="5197207" y="551898"/>
                </a:lnTo>
                <a:lnTo>
                  <a:pt x="5197843" y="549763"/>
                </a:lnTo>
                <a:cubicBezTo>
                  <a:pt x="5198538" y="546478"/>
                  <a:pt x="5199017" y="542177"/>
                  <a:pt x="5199371" y="537719"/>
                </a:cubicBezTo>
                <a:close/>
                <a:moveTo>
                  <a:pt x="5610012" y="521908"/>
                </a:moveTo>
                <a:cubicBezTo>
                  <a:pt x="5610012" y="521908"/>
                  <a:pt x="5602787" y="533819"/>
                  <a:pt x="5604595" y="530841"/>
                </a:cubicBezTo>
                <a:cubicBezTo>
                  <a:pt x="5605195" y="529849"/>
                  <a:pt x="5606802" y="527203"/>
                  <a:pt x="5610012" y="521908"/>
                </a:cubicBezTo>
                <a:close/>
                <a:moveTo>
                  <a:pt x="5126179" y="504904"/>
                </a:moveTo>
                <a:lnTo>
                  <a:pt x="5126097" y="504933"/>
                </a:lnTo>
                <a:cubicBezTo>
                  <a:pt x="5125829" y="505032"/>
                  <a:pt x="5125757" y="505057"/>
                  <a:pt x="5126044" y="504954"/>
                </a:cubicBezTo>
                <a:close/>
                <a:moveTo>
                  <a:pt x="5299023" y="503333"/>
                </a:moveTo>
                <a:lnTo>
                  <a:pt x="5295788" y="504460"/>
                </a:lnTo>
                <a:lnTo>
                  <a:pt x="5295441" y="504580"/>
                </a:lnTo>
                <a:cubicBezTo>
                  <a:pt x="5295157" y="504679"/>
                  <a:pt x="5295083" y="504705"/>
                  <a:pt x="5295386" y="504601"/>
                </a:cubicBezTo>
                <a:lnTo>
                  <a:pt x="5295788" y="504460"/>
                </a:lnTo>
                <a:lnTo>
                  <a:pt x="5296749" y="504125"/>
                </a:lnTo>
                <a:cubicBezTo>
                  <a:pt x="5297809" y="503755"/>
                  <a:pt x="5299023" y="503333"/>
                  <a:pt x="5299023" y="503333"/>
                </a:cubicBezTo>
                <a:close/>
                <a:moveTo>
                  <a:pt x="3075861" y="503216"/>
                </a:moveTo>
                <a:cubicBezTo>
                  <a:pt x="3075423" y="503104"/>
                  <a:pt x="3074141" y="505333"/>
                  <a:pt x="3071615" y="511651"/>
                </a:cubicBezTo>
                <a:cubicBezTo>
                  <a:pt x="3071615" y="511651"/>
                  <a:pt x="3070545" y="513405"/>
                  <a:pt x="3069538" y="515362"/>
                </a:cubicBezTo>
                <a:lnTo>
                  <a:pt x="3068123" y="519483"/>
                </a:lnTo>
                <a:lnTo>
                  <a:pt x="3068238" y="519995"/>
                </a:lnTo>
                <a:lnTo>
                  <a:pt x="3072070" y="517031"/>
                </a:lnTo>
                <a:cubicBezTo>
                  <a:pt x="3073553" y="513934"/>
                  <a:pt x="3074916" y="509654"/>
                  <a:pt x="3075594" y="506681"/>
                </a:cubicBezTo>
                <a:cubicBezTo>
                  <a:pt x="3076044" y="504701"/>
                  <a:pt x="3076191" y="503300"/>
                  <a:pt x="3075861" y="503216"/>
                </a:cubicBezTo>
                <a:close/>
                <a:moveTo>
                  <a:pt x="3851725" y="490097"/>
                </a:moveTo>
                <a:lnTo>
                  <a:pt x="3849860" y="497753"/>
                </a:lnTo>
                <a:lnTo>
                  <a:pt x="3849257" y="501909"/>
                </a:lnTo>
                <a:lnTo>
                  <a:pt x="3852132" y="500473"/>
                </a:lnTo>
                <a:cubicBezTo>
                  <a:pt x="3853092" y="498592"/>
                  <a:pt x="3853334" y="495346"/>
                  <a:pt x="3852922" y="492424"/>
                </a:cubicBezTo>
                <a:close/>
                <a:moveTo>
                  <a:pt x="3087279" y="485110"/>
                </a:moveTo>
                <a:lnTo>
                  <a:pt x="3086745" y="488709"/>
                </a:lnTo>
                <a:lnTo>
                  <a:pt x="3085731" y="491492"/>
                </a:lnTo>
                <a:lnTo>
                  <a:pt x="3088816" y="492439"/>
                </a:lnTo>
                <a:lnTo>
                  <a:pt x="3088432" y="495199"/>
                </a:lnTo>
                <a:lnTo>
                  <a:pt x="3089082" y="492322"/>
                </a:lnTo>
                <a:lnTo>
                  <a:pt x="3088816" y="492439"/>
                </a:lnTo>
                <a:close/>
                <a:moveTo>
                  <a:pt x="4080077" y="479317"/>
                </a:moveTo>
                <a:cubicBezTo>
                  <a:pt x="4079578" y="479190"/>
                  <a:pt x="4078117" y="481731"/>
                  <a:pt x="4075241" y="488930"/>
                </a:cubicBezTo>
                <a:cubicBezTo>
                  <a:pt x="4075241" y="488930"/>
                  <a:pt x="4074020" y="490928"/>
                  <a:pt x="4072872" y="493160"/>
                </a:cubicBezTo>
                <a:lnTo>
                  <a:pt x="4071259" y="497854"/>
                </a:lnTo>
                <a:lnTo>
                  <a:pt x="4071391" y="498438"/>
                </a:lnTo>
                <a:lnTo>
                  <a:pt x="4075759" y="495063"/>
                </a:lnTo>
                <a:cubicBezTo>
                  <a:pt x="4077448" y="491530"/>
                  <a:pt x="4079002" y="486655"/>
                  <a:pt x="4079773" y="483268"/>
                </a:cubicBezTo>
                <a:cubicBezTo>
                  <a:pt x="4080287" y="481007"/>
                  <a:pt x="4080453" y="479412"/>
                  <a:pt x="4080077" y="479317"/>
                </a:cubicBezTo>
                <a:close/>
                <a:moveTo>
                  <a:pt x="5210497" y="475329"/>
                </a:moveTo>
                <a:lnTo>
                  <a:pt x="5206383" y="489352"/>
                </a:lnTo>
                <a:lnTo>
                  <a:pt x="5205175" y="495000"/>
                </a:lnTo>
                <a:lnTo>
                  <a:pt x="5204727" y="498644"/>
                </a:lnTo>
                <a:lnTo>
                  <a:pt x="5205313" y="500920"/>
                </a:lnTo>
                <a:lnTo>
                  <a:pt x="5208101" y="497840"/>
                </a:lnTo>
                <a:close/>
                <a:moveTo>
                  <a:pt x="3499981" y="473059"/>
                </a:moveTo>
                <a:lnTo>
                  <a:pt x="3498837" y="476014"/>
                </a:lnTo>
                <a:cubicBezTo>
                  <a:pt x="3497825" y="479465"/>
                  <a:pt x="3497157" y="483171"/>
                  <a:pt x="3497099" y="487337"/>
                </a:cubicBezTo>
                <a:lnTo>
                  <a:pt x="3495470" y="487466"/>
                </a:lnTo>
                <a:lnTo>
                  <a:pt x="3494925" y="487511"/>
                </a:lnTo>
                <a:cubicBezTo>
                  <a:pt x="3494683" y="487529"/>
                  <a:pt x="3494845" y="487516"/>
                  <a:pt x="3495166" y="487492"/>
                </a:cubicBezTo>
                <a:lnTo>
                  <a:pt x="3495470" y="487466"/>
                </a:lnTo>
                <a:lnTo>
                  <a:pt x="3496375" y="487395"/>
                </a:lnTo>
                <a:cubicBezTo>
                  <a:pt x="3496779" y="487364"/>
                  <a:pt x="3497099" y="487337"/>
                  <a:pt x="3497099" y="487337"/>
                </a:cubicBezTo>
                <a:lnTo>
                  <a:pt x="3497211" y="487216"/>
                </a:lnTo>
                <a:close/>
                <a:moveTo>
                  <a:pt x="2082458" y="472762"/>
                </a:moveTo>
                <a:cubicBezTo>
                  <a:pt x="2077895" y="474638"/>
                  <a:pt x="2075613" y="475575"/>
                  <a:pt x="2074756" y="475927"/>
                </a:cubicBezTo>
                <a:cubicBezTo>
                  <a:pt x="2072191" y="476983"/>
                  <a:pt x="2082458" y="472762"/>
                  <a:pt x="2082458" y="472762"/>
                </a:cubicBezTo>
                <a:close/>
                <a:moveTo>
                  <a:pt x="2885368" y="469429"/>
                </a:moveTo>
                <a:lnTo>
                  <a:pt x="2883605" y="479300"/>
                </a:lnTo>
                <a:lnTo>
                  <a:pt x="2883279" y="481637"/>
                </a:lnTo>
                <a:lnTo>
                  <a:pt x="2883193" y="483116"/>
                </a:lnTo>
                <a:lnTo>
                  <a:pt x="2885137" y="479677"/>
                </a:lnTo>
                <a:close/>
                <a:moveTo>
                  <a:pt x="3021267" y="461243"/>
                </a:moveTo>
                <a:lnTo>
                  <a:pt x="3020832" y="462502"/>
                </a:lnTo>
                <a:lnTo>
                  <a:pt x="3019315" y="469583"/>
                </a:lnTo>
                <a:lnTo>
                  <a:pt x="3019702" y="468853"/>
                </a:lnTo>
                <a:close/>
                <a:moveTo>
                  <a:pt x="4093089" y="458683"/>
                </a:moveTo>
                <a:lnTo>
                  <a:pt x="4092482" y="462785"/>
                </a:lnTo>
                <a:lnTo>
                  <a:pt x="4091326" y="465955"/>
                </a:lnTo>
                <a:lnTo>
                  <a:pt x="4094841" y="467036"/>
                </a:lnTo>
                <a:lnTo>
                  <a:pt x="4094403" y="470181"/>
                </a:lnTo>
                <a:lnTo>
                  <a:pt x="4095143" y="466903"/>
                </a:lnTo>
                <a:lnTo>
                  <a:pt x="4094841" y="467036"/>
                </a:lnTo>
                <a:close/>
                <a:moveTo>
                  <a:pt x="3737243" y="456303"/>
                </a:moveTo>
                <a:cubicBezTo>
                  <a:pt x="3737178" y="456173"/>
                  <a:pt x="3737418" y="456643"/>
                  <a:pt x="3737802" y="457395"/>
                </a:cubicBezTo>
                <a:lnTo>
                  <a:pt x="3737992" y="457767"/>
                </a:lnTo>
                <a:close/>
                <a:moveTo>
                  <a:pt x="3094135" y="454708"/>
                </a:moveTo>
                <a:cubicBezTo>
                  <a:pt x="3091102" y="459388"/>
                  <a:pt x="3090243" y="463841"/>
                  <a:pt x="3089647" y="469150"/>
                </a:cubicBezTo>
                <a:lnTo>
                  <a:pt x="3087443" y="484000"/>
                </a:lnTo>
                <a:lnTo>
                  <a:pt x="3090443" y="486298"/>
                </a:lnTo>
                <a:lnTo>
                  <a:pt x="3091028" y="483716"/>
                </a:lnTo>
                <a:cubicBezTo>
                  <a:pt x="3092548" y="473296"/>
                  <a:pt x="3093397" y="463312"/>
                  <a:pt x="3094135" y="454708"/>
                </a:cubicBezTo>
                <a:close/>
                <a:moveTo>
                  <a:pt x="3410522" y="453909"/>
                </a:moveTo>
                <a:lnTo>
                  <a:pt x="3408601" y="466688"/>
                </a:lnTo>
                <a:lnTo>
                  <a:pt x="3409161" y="464817"/>
                </a:lnTo>
                <a:cubicBezTo>
                  <a:pt x="3409771" y="461935"/>
                  <a:pt x="3410190" y="458158"/>
                  <a:pt x="3410501" y="454248"/>
                </a:cubicBezTo>
                <a:close/>
                <a:moveTo>
                  <a:pt x="5118803" y="447099"/>
                </a:moveTo>
                <a:lnTo>
                  <a:pt x="5118238" y="448032"/>
                </a:lnTo>
                <a:cubicBezTo>
                  <a:pt x="5115042" y="453354"/>
                  <a:pt x="5102557" y="474752"/>
                  <a:pt x="5107277" y="476414"/>
                </a:cubicBezTo>
                <a:cubicBezTo>
                  <a:pt x="5108059" y="477029"/>
                  <a:pt x="5109553" y="475171"/>
                  <a:pt x="5111255" y="472265"/>
                </a:cubicBezTo>
                <a:lnTo>
                  <a:pt x="5116071" y="462698"/>
                </a:lnTo>
                <a:close/>
                <a:moveTo>
                  <a:pt x="4888601" y="446074"/>
                </a:moveTo>
                <a:lnTo>
                  <a:pt x="4881309" y="466042"/>
                </a:lnTo>
                <a:cubicBezTo>
                  <a:pt x="4878051" y="473219"/>
                  <a:pt x="4875131" y="480614"/>
                  <a:pt x="4875003" y="490108"/>
                </a:cubicBezTo>
                <a:cubicBezTo>
                  <a:pt x="4875003" y="490108"/>
                  <a:pt x="4874637" y="490137"/>
                  <a:pt x="4874178" y="490174"/>
                </a:cubicBezTo>
                <a:lnTo>
                  <a:pt x="4874083" y="490183"/>
                </a:lnTo>
                <a:lnTo>
                  <a:pt x="4875003" y="490108"/>
                </a:lnTo>
                <a:cubicBezTo>
                  <a:pt x="4878515" y="489251"/>
                  <a:pt x="4881187" y="485749"/>
                  <a:pt x="4883353" y="480895"/>
                </a:cubicBezTo>
                <a:lnTo>
                  <a:pt x="4884211" y="478109"/>
                </a:lnTo>
                <a:lnTo>
                  <a:pt x="4886513" y="457772"/>
                </a:lnTo>
                <a:close/>
                <a:moveTo>
                  <a:pt x="3862997" y="440815"/>
                </a:moveTo>
                <a:lnTo>
                  <a:pt x="3860974" y="452144"/>
                </a:lnTo>
                <a:lnTo>
                  <a:pt x="3859490" y="458232"/>
                </a:lnTo>
                <a:lnTo>
                  <a:pt x="3862732" y="452493"/>
                </a:lnTo>
                <a:close/>
                <a:moveTo>
                  <a:pt x="3095995" y="436704"/>
                </a:moveTo>
                <a:cubicBezTo>
                  <a:pt x="3094748" y="437316"/>
                  <a:pt x="3093320" y="438208"/>
                  <a:pt x="3093320" y="438208"/>
                </a:cubicBezTo>
                <a:cubicBezTo>
                  <a:pt x="3093576" y="439027"/>
                  <a:pt x="3094765" y="439105"/>
                  <a:pt x="3095831" y="438776"/>
                </a:cubicBezTo>
                <a:cubicBezTo>
                  <a:pt x="3096894" y="438445"/>
                  <a:pt x="3097831" y="437704"/>
                  <a:pt x="3097577" y="436886"/>
                </a:cubicBezTo>
                <a:cubicBezTo>
                  <a:pt x="3098305" y="435763"/>
                  <a:pt x="3097241" y="436093"/>
                  <a:pt x="3095995" y="436704"/>
                </a:cubicBezTo>
                <a:close/>
                <a:moveTo>
                  <a:pt x="5228850" y="435853"/>
                </a:moveTo>
                <a:lnTo>
                  <a:pt x="5228859" y="435981"/>
                </a:lnTo>
                <a:lnTo>
                  <a:pt x="5228820" y="436084"/>
                </a:lnTo>
                <a:close/>
                <a:moveTo>
                  <a:pt x="6817825" y="434408"/>
                </a:moveTo>
                <a:cubicBezTo>
                  <a:pt x="6823041" y="438827"/>
                  <a:pt x="6826029" y="458122"/>
                  <a:pt x="6828178" y="462623"/>
                </a:cubicBezTo>
                <a:cubicBezTo>
                  <a:pt x="6837246" y="481630"/>
                  <a:pt x="6837857" y="435295"/>
                  <a:pt x="6840921" y="457163"/>
                </a:cubicBezTo>
                <a:cubicBezTo>
                  <a:pt x="6843784" y="463164"/>
                  <a:pt x="6840647" y="472029"/>
                  <a:pt x="6840647" y="472029"/>
                </a:cubicBezTo>
                <a:cubicBezTo>
                  <a:pt x="6834326" y="532136"/>
                  <a:pt x="6821709" y="584193"/>
                  <a:pt x="6817218" y="639130"/>
                </a:cubicBezTo>
                <a:cubicBezTo>
                  <a:pt x="6810679" y="657596"/>
                  <a:pt x="6819747" y="676600"/>
                  <a:pt x="6816069" y="701069"/>
                </a:cubicBezTo>
                <a:cubicBezTo>
                  <a:pt x="6803394" y="809632"/>
                  <a:pt x="6756843" y="926982"/>
                  <a:pt x="6719157" y="1047468"/>
                </a:cubicBezTo>
                <a:cubicBezTo>
                  <a:pt x="6688237" y="1147390"/>
                  <a:pt x="6654093" y="1248014"/>
                  <a:pt x="6617369" y="1348769"/>
                </a:cubicBezTo>
                <a:cubicBezTo>
                  <a:pt x="6585235" y="1436933"/>
                  <a:pt x="6551127" y="1525200"/>
                  <a:pt x="6515475" y="1613189"/>
                </a:cubicBezTo>
                <a:lnTo>
                  <a:pt x="6414283" y="1852388"/>
                </a:lnTo>
                <a:lnTo>
                  <a:pt x="6405336" y="1868737"/>
                </a:lnTo>
                <a:cubicBezTo>
                  <a:pt x="6369671" y="1937187"/>
                  <a:pt x="6334525" y="2005351"/>
                  <a:pt x="6294588" y="2075027"/>
                </a:cubicBezTo>
                <a:cubicBezTo>
                  <a:pt x="6223311" y="2208748"/>
                  <a:pt x="6147891" y="2344748"/>
                  <a:pt x="6066153" y="2490526"/>
                </a:cubicBezTo>
                <a:cubicBezTo>
                  <a:pt x="5992176" y="2609535"/>
                  <a:pt x="5927179" y="2723600"/>
                  <a:pt x="5848407" y="2855148"/>
                </a:cubicBezTo>
                <a:cubicBezTo>
                  <a:pt x="5835701" y="2872940"/>
                  <a:pt x="5803601" y="2935602"/>
                  <a:pt x="5846962" y="2872140"/>
                </a:cubicBezTo>
                <a:cubicBezTo>
                  <a:pt x="5863391" y="2841499"/>
                  <a:pt x="5883585" y="2807887"/>
                  <a:pt x="5902605" y="2780319"/>
                </a:cubicBezTo>
                <a:cubicBezTo>
                  <a:pt x="5935504" y="2728915"/>
                  <a:pt x="5954596" y="2703110"/>
                  <a:pt x="5985250" y="2657441"/>
                </a:cubicBezTo>
                <a:cubicBezTo>
                  <a:pt x="6032713" y="2581823"/>
                  <a:pt x="6075130" y="2485584"/>
                  <a:pt x="6122214" y="2409274"/>
                </a:cubicBezTo>
                <a:cubicBezTo>
                  <a:pt x="6175987" y="2316910"/>
                  <a:pt x="6228321" y="2228373"/>
                  <a:pt x="6283237" y="2132343"/>
                </a:cubicBezTo>
                <a:lnTo>
                  <a:pt x="6305633" y="2092718"/>
                </a:lnTo>
                <a:lnTo>
                  <a:pt x="6286489" y="2134769"/>
                </a:lnTo>
                <a:lnTo>
                  <a:pt x="6225735" y="2260653"/>
                </a:lnTo>
                <a:lnTo>
                  <a:pt x="6123539" y="2442742"/>
                </a:lnTo>
                <a:cubicBezTo>
                  <a:pt x="6027651" y="2623305"/>
                  <a:pt x="5909829" y="2793443"/>
                  <a:pt x="5804819" y="2957430"/>
                </a:cubicBezTo>
                <a:cubicBezTo>
                  <a:pt x="5755178" y="3040544"/>
                  <a:pt x="5704370" y="3129704"/>
                  <a:pt x="5652869" y="3219243"/>
                </a:cubicBezTo>
                <a:cubicBezTo>
                  <a:pt x="5521385" y="3436496"/>
                  <a:pt x="5357397" y="3643743"/>
                  <a:pt x="5193098" y="3852060"/>
                </a:cubicBezTo>
                <a:lnTo>
                  <a:pt x="5152117" y="3895519"/>
                </a:lnTo>
                <a:lnTo>
                  <a:pt x="5318031" y="3643580"/>
                </a:lnTo>
                <a:cubicBezTo>
                  <a:pt x="5378806" y="3549648"/>
                  <a:pt x="5439264" y="3454370"/>
                  <a:pt x="5499515" y="3357046"/>
                </a:cubicBezTo>
                <a:cubicBezTo>
                  <a:pt x="5708623" y="3029602"/>
                  <a:pt x="5889988" y="2660741"/>
                  <a:pt x="6078097" y="2289284"/>
                </a:cubicBezTo>
                <a:cubicBezTo>
                  <a:pt x="6137655" y="2165736"/>
                  <a:pt x="6204523" y="2035633"/>
                  <a:pt x="6260478" y="1905821"/>
                </a:cubicBezTo>
                <a:cubicBezTo>
                  <a:pt x="6298920" y="1811372"/>
                  <a:pt x="6334760" y="1710180"/>
                  <a:pt x="6376065" y="1621732"/>
                </a:cubicBezTo>
                <a:cubicBezTo>
                  <a:pt x="6411469" y="1544077"/>
                  <a:pt x="6438745" y="1463545"/>
                  <a:pt x="6462894" y="1384502"/>
                </a:cubicBezTo>
                <a:lnTo>
                  <a:pt x="6483560" y="1314488"/>
                </a:lnTo>
                <a:lnTo>
                  <a:pt x="6482129" y="1315102"/>
                </a:lnTo>
                <a:cubicBezTo>
                  <a:pt x="6480758" y="1314974"/>
                  <a:pt x="6479793" y="1314165"/>
                  <a:pt x="6480574" y="1312730"/>
                </a:cubicBezTo>
                <a:lnTo>
                  <a:pt x="6483957" y="1313141"/>
                </a:lnTo>
                <a:lnTo>
                  <a:pt x="6497399" y="1267602"/>
                </a:lnTo>
                <a:cubicBezTo>
                  <a:pt x="6508535" y="1229373"/>
                  <a:pt x="6519515" y="1192060"/>
                  <a:pt x="6530965" y="1156214"/>
                </a:cubicBezTo>
                <a:cubicBezTo>
                  <a:pt x="6562109" y="1054191"/>
                  <a:pt x="6606817" y="956141"/>
                  <a:pt x="6632990" y="868153"/>
                </a:cubicBezTo>
                <a:cubicBezTo>
                  <a:pt x="6645038" y="820048"/>
                  <a:pt x="6658394" y="768251"/>
                  <a:pt x="6673320" y="712025"/>
                </a:cubicBezTo>
                <a:cubicBezTo>
                  <a:pt x="6681229" y="673261"/>
                  <a:pt x="6685181" y="633928"/>
                  <a:pt x="6697725" y="612601"/>
                </a:cubicBezTo>
                <a:cubicBezTo>
                  <a:pt x="6702695" y="598568"/>
                  <a:pt x="6713869" y="597538"/>
                  <a:pt x="6726413" y="576211"/>
                </a:cubicBezTo>
                <a:cubicBezTo>
                  <a:pt x="6732952" y="557746"/>
                  <a:pt x="6729889" y="535877"/>
                  <a:pt x="6739768" y="524413"/>
                </a:cubicBezTo>
                <a:cubicBezTo>
                  <a:pt x="6772964" y="458863"/>
                  <a:pt x="6802553" y="520883"/>
                  <a:pt x="6789197" y="572678"/>
                </a:cubicBezTo>
                <a:cubicBezTo>
                  <a:pt x="6797307" y="549782"/>
                  <a:pt x="6799415" y="529745"/>
                  <a:pt x="6803091" y="505277"/>
                </a:cubicBezTo>
                <a:cubicBezTo>
                  <a:pt x="6805197" y="485242"/>
                  <a:pt x="6809983" y="441217"/>
                  <a:pt x="6811812" y="436045"/>
                </a:cubicBezTo>
                <a:cubicBezTo>
                  <a:pt x="6814099" y="433114"/>
                  <a:pt x="6816085" y="432935"/>
                  <a:pt x="6817825" y="434408"/>
                </a:cubicBezTo>
                <a:close/>
                <a:moveTo>
                  <a:pt x="4017864" y="431487"/>
                </a:moveTo>
                <a:lnTo>
                  <a:pt x="4017368" y="432922"/>
                </a:lnTo>
                <a:lnTo>
                  <a:pt x="4015639" y="440989"/>
                </a:lnTo>
                <a:lnTo>
                  <a:pt x="4016079" y="440160"/>
                </a:lnTo>
                <a:close/>
                <a:moveTo>
                  <a:pt x="6510727" y="425855"/>
                </a:moveTo>
                <a:lnTo>
                  <a:pt x="6511579" y="427523"/>
                </a:lnTo>
                <a:lnTo>
                  <a:pt x="6511361" y="427100"/>
                </a:lnTo>
                <a:cubicBezTo>
                  <a:pt x="6510925" y="426244"/>
                  <a:pt x="6510651" y="425708"/>
                  <a:pt x="6510727" y="425855"/>
                </a:cubicBezTo>
                <a:close/>
                <a:moveTo>
                  <a:pt x="3347248" y="425098"/>
                </a:moveTo>
                <a:lnTo>
                  <a:pt x="3346203" y="425476"/>
                </a:lnTo>
                <a:cubicBezTo>
                  <a:pt x="3345967" y="425564"/>
                  <a:pt x="3345903" y="425585"/>
                  <a:pt x="3346156" y="425495"/>
                </a:cubicBezTo>
                <a:lnTo>
                  <a:pt x="3347247" y="425099"/>
                </a:lnTo>
                <a:close/>
                <a:moveTo>
                  <a:pt x="3497947" y="424073"/>
                </a:moveTo>
                <a:cubicBezTo>
                  <a:pt x="3497947" y="424073"/>
                  <a:pt x="3496882" y="424444"/>
                  <a:pt x="3495951" y="424769"/>
                </a:cubicBezTo>
                <a:lnTo>
                  <a:pt x="3495109" y="425063"/>
                </a:lnTo>
                <a:lnTo>
                  <a:pt x="3494805" y="425168"/>
                </a:lnTo>
                <a:cubicBezTo>
                  <a:pt x="3494555" y="425255"/>
                  <a:pt x="3494489" y="425277"/>
                  <a:pt x="3494756" y="425185"/>
                </a:cubicBezTo>
                <a:lnTo>
                  <a:pt x="3495109" y="425063"/>
                </a:lnTo>
                <a:close/>
                <a:moveTo>
                  <a:pt x="4100904" y="424038"/>
                </a:moveTo>
                <a:cubicBezTo>
                  <a:pt x="4097447" y="429372"/>
                  <a:pt x="4096465" y="434446"/>
                  <a:pt x="4095787" y="440496"/>
                </a:cubicBezTo>
                <a:lnTo>
                  <a:pt x="4093277" y="457420"/>
                </a:lnTo>
                <a:lnTo>
                  <a:pt x="4096697" y="460039"/>
                </a:lnTo>
                <a:lnTo>
                  <a:pt x="4097360" y="457094"/>
                </a:lnTo>
                <a:cubicBezTo>
                  <a:pt x="4099095" y="445222"/>
                  <a:pt x="4100063" y="433842"/>
                  <a:pt x="4100904" y="424038"/>
                </a:cubicBezTo>
                <a:close/>
                <a:moveTo>
                  <a:pt x="3756593" y="423112"/>
                </a:moveTo>
                <a:lnTo>
                  <a:pt x="3756089" y="424287"/>
                </a:lnTo>
                <a:lnTo>
                  <a:pt x="3756103" y="425592"/>
                </a:lnTo>
                <a:close/>
                <a:moveTo>
                  <a:pt x="4872611" y="419183"/>
                </a:moveTo>
                <a:lnTo>
                  <a:pt x="4872329" y="419282"/>
                </a:lnTo>
                <a:cubicBezTo>
                  <a:pt x="4872029" y="419387"/>
                  <a:pt x="4872103" y="419360"/>
                  <a:pt x="4872389" y="419261"/>
                </a:cubicBezTo>
                <a:close/>
                <a:moveTo>
                  <a:pt x="5028470" y="417492"/>
                </a:moveTo>
                <a:lnTo>
                  <a:pt x="5024367" y="428862"/>
                </a:lnTo>
                <a:lnTo>
                  <a:pt x="5023886" y="437983"/>
                </a:lnTo>
                <a:lnTo>
                  <a:pt x="5024464" y="439393"/>
                </a:lnTo>
                <a:lnTo>
                  <a:pt x="5025955" y="438012"/>
                </a:lnTo>
                <a:close/>
                <a:moveTo>
                  <a:pt x="5188838" y="410675"/>
                </a:moveTo>
                <a:lnTo>
                  <a:pt x="5190613" y="415942"/>
                </a:lnTo>
                <a:lnTo>
                  <a:pt x="5186589" y="424928"/>
                </a:lnTo>
                <a:close/>
                <a:moveTo>
                  <a:pt x="5437063" y="405276"/>
                </a:moveTo>
                <a:lnTo>
                  <a:pt x="5424661" y="440027"/>
                </a:lnTo>
                <a:lnTo>
                  <a:pt x="5424037" y="442368"/>
                </a:lnTo>
                <a:lnTo>
                  <a:pt x="5426946" y="441798"/>
                </a:lnTo>
                <a:lnTo>
                  <a:pt x="5429990" y="441127"/>
                </a:lnTo>
                <a:close/>
                <a:moveTo>
                  <a:pt x="4103023" y="403524"/>
                </a:moveTo>
                <a:cubicBezTo>
                  <a:pt x="4101603" y="404218"/>
                  <a:pt x="4099977" y="405235"/>
                  <a:pt x="4099977" y="405235"/>
                </a:cubicBezTo>
                <a:cubicBezTo>
                  <a:pt x="4100265" y="406168"/>
                  <a:pt x="4101621" y="406257"/>
                  <a:pt x="4102833" y="405883"/>
                </a:cubicBezTo>
                <a:cubicBezTo>
                  <a:pt x="4104046" y="405505"/>
                  <a:pt x="4105114" y="404663"/>
                  <a:pt x="4104824" y="403730"/>
                </a:cubicBezTo>
                <a:cubicBezTo>
                  <a:pt x="4105655" y="402451"/>
                  <a:pt x="4104444" y="402827"/>
                  <a:pt x="4103023" y="403524"/>
                </a:cubicBezTo>
                <a:close/>
                <a:moveTo>
                  <a:pt x="3420266" y="399500"/>
                </a:moveTo>
                <a:lnTo>
                  <a:pt x="3416654" y="411804"/>
                </a:lnTo>
                <a:lnTo>
                  <a:pt x="3415594" y="416760"/>
                </a:lnTo>
                <a:lnTo>
                  <a:pt x="3415201" y="419958"/>
                </a:lnTo>
                <a:lnTo>
                  <a:pt x="3415716" y="421956"/>
                </a:lnTo>
                <a:lnTo>
                  <a:pt x="3418163" y="419253"/>
                </a:lnTo>
                <a:close/>
                <a:moveTo>
                  <a:pt x="5041698" y="396357"/>
                </a:moveTo>
                <a:lnTo>
                  <a:pt x="5040957" y="398658"/>
                </a:lnTo>
                <a:lnTo>
                  <a:pt x="5040431" y="398198"/>
                </a:lnTo>
                <a:cubicBezTo>
                  <a:pt x="5040189" y="397422"/>
                  <a:pt x="5040581" y="396705"/>
                  <a:pt x="5041698" y="396357"/>
                </a:cubicBezTo>
                <a:close/>
                <a:moveTo>
                  <a:pt x="5268441" y="392441"/>
                </a:moveTo>
                <a:lnTo>
                  <a:pt x="5268593" y="392701"/>
                </a:lnTo>
                <a:lnTo>
                  <a:pt x="5268200" y="394412"/>
                </a:lnTo>
                <a:close/>
                <a:moveTo>
                  <a:pt x="4389343" y="390297"/>
                </a:moveTo>
                <a:lnTo>
                  <a:pt x="4388153" y="390728"/>
                </a:lnTo>
                <a:cubicBezTo>
                  <a:pt x="4387883" y="390825"/>
                  <a:pt x="4387814" y="390852"/>
                  <a:pt x="4388101" y="390747"/>
                </a:cubicBezTo>
                <a:close/>
                <a:moveTo>
                  <a:pt x="5143519" y="380678"/>
                </a:moveTo>
                <a:lnTo>
                  <a:pt x="5136534" y="398939"/>
                </a:lnTo>
                <a:lnTo>
                  <a:pt x="5128187" y="420939"/>
                </a:lnTo>
                <a:lnTo>
                  <a:pt x="5127179" y="429488"/>
                </a:lnTo>
                <a:lnTo>
                  <a:pt x="5132401" y="412576"/>
                </a:lnTo>
                <a:cubicBezTo>
                  <a:pt x="5134759" y="405031"/>
                  <a:pt x="5137197" y="397846"/>
                  <a:pt x="5139763" y="391714"/>
                </a:cubicBezTo>
                <a:lnTo>
                  <a:pt x="5142967" y="384964"/>
                </a:lnTo>
                <a:close/>
                <a:moveTo>
                  <a:pt x="3095355" y="378168"/>
                </a:moveTo>
                <a:cubicBezTo>
                  <a:pt x="3095131" y="376468"/>
                  <a:pt x="3094335" y="375861"/>
                  <a:pt x="3092919" y="379102"/>
                </a:cubicBezTo>
                <a:cubicBezTo>
                  <a:pt x="3093427" y="380739"/>
                  <a:pt x="3091465" y="381350"/>
                  <a:pt x="3091973" y="382987"/>
                </a:cubicBezTo>
                <a:cubicBezTo>
                  <a:pt x="3092992" y="384540"/>
                  <a:pt x="3093797" y="384531"/>
                  <a:pt x="3094373" y="383784"/>
                </a:cubicBezTo>
                <a:cubicBezTo>
                  <a:pt x="3094805" y="383223"/>
                  <a:pt x="3095106" y="382242"/>
                  <a:pt x="3095272" y="381193"/>
                </a:cubicBezTo>
                <a:cubicBezTo>
                  <a:pt x="3095438" y="380141"/>
                  <a:pt x="3095467" y="379018"/>
                  <a:pt x="3095355" y="378168"/>
                </a:cubicBezTo>
                <a:close/>
                <a:moveTo>
                  <a:pt x="3339802" y="374728"/>
                </a:moveTo>
                <a:lnTo>
                  <a:pt x="3339304" y="375545"/>
                </a:lnTo>
                <a:cubicBezTo>
                  <a:pt x="3336501" y="380217"/>
                  <a:pt x="3325548" y="398994"/>
                  <a:pt x="3329688" y="400452"/>
                </a:cubicBezTo>
                <a:cubicBezTo>
                  <a:pt x="3330374" y="400992"/>
                  <a:pt x="3331684" y="399360"/>
                  <a:pt x="3333178" y="396810"/>
                </a:cubicBezTo>
                <a:lnTo>
                  <a:pt x="3337405" y="388415"/>
                </a:lnTo>
                <a:close/>
                <a:moveTo>
                  <a:pt x="3476791" y="369441"/>
                </a:moveTo>
                <a:cubicBezTo>
                  <a:pt x="3476241" y="367667"/>
                  <a:pt x="3474768" y="368124"/>
                  <a:pt x="3473699" y="369878"/>
                </a:cubicBezTo>
                <a:lnTo>
                  <a:pt x="3472753" y="372765"/>
                </a:lnTo>
                <a:lnTo>
                  <a:pt x="3472610" y="373893"/>
                </a:lnTo>
                <a:lnTo>
                  <a:pt x="3473018" y="378091"/>
                </a:lnTo>
                <a:cubicBezTo>
                  <a:pt x="3473400" y="379319"/>
                  <a:pt x="3473826" y="379391"/>
                  <a:pt x="3474249" y="378810"/>
                </a:cubicBezTo>
                <a:cubicBezTo>
                  <a:pt x="3475525" y="377070"/>
                  <a:pt x="3476791" y="369441"/>
                  <a:pt x="3476791" y="369441"/>
                </a:cubicBezTo>
                <a:close/>
                <a:moveTo>
                  <a:pt x="5053208" y="367560"/>
                </a:moveTo>
                <a:cubicBezTo>
                  <a:pt x="5052431" y="369333"/>
                  <a:pt x="5051437" y="372391"/>
                  <a:pt x="5050419" y="375968"/>
                </a:cubicBezTo>
                <a:lnTo>
                  <a:pt x="5048175" y="384775"/>
                </a:lnTo>
                <a:lnTo>
                  <a:pt x="5052406" y="371318"/>
                </a:lnTo>
                <a:close/>
                <a:moveTo>
                  <a:pt x="4472553" y="361124"/>
                </a:moveTo>
                <a:lnTo>
                  <a:pt x="4468437" y="375148"/>
                </a:lnTo>
                <a:lnTo>
                  <a:pt x="4467229" y="380796"/>
                </a:lnTo>
                <a:lnTo>
                  <a:pt x="4466782" y="384439"/>
                </a:lnTo>
                <a:lnTo>
                  <a:pt x="4467369" y="386715"/>
                </a:lnTo>
                <a:lnTo>
                  <a:pt x="4469766" y="384066"/>
                </a:lnTo>
                <a:lnTo>
                  <a:pt x="4470232" y="382923"/>
                </a:lnTo>
                <a:close/>
                <a:moveTo>
                  <a:pt x="4638929" y="357014"/>
                </a:moveTo>
                <a:lnTo>
                  <a:pt x="4634043" y="369040"/>
                </a:lnTo>
                <a:cubicBezTo>
                  <a:pt x="4633325" y="372097"/>
                  <a:pt x="4631153" y="378270"/>
                  <a:pt x="4628661" y="385255"/>
                </a:cubicBezTo>
                <a:lnTo>
                  <a:pt x="4627655" y="388159"/>
                </a:lnTo>
                <a:lnTo>
                  <a:pt x="4627319" y="390839"/>
                </a:lnTo>
                <a:lnTo>
                  <a:pt x="4634097" y="390492"/>
                </a:lnTo>
                <a:close/>
                <a:moveTo>
                  <a:pt x="6628999" y="356182"/>
                </a:moveTo>
                <a:lnTo>
                  <a:pt x="6628027" y="366218"/>
                </a:lnTo>
                <a:lnTo>
                  <a:pt x="6625907" y="369487"/>
                </a:lnTo>
                <a:close/>
                <a:moveTo>
                  <a:pt x="3126709" y="349203"/>
                </a:moveTo>
                <a:lnTo>
                  <a:pt x="3124565" y="349952"/>
                </a:lnTo>
                <a:lnTo>
                  <a:pt x="3123518" y="350316"/>
                </a:lnTo>
                <a:cubicBezTo>
                  <a:pt x="3123251" y="350410"/>
                  <a:pt x="3123317" y="350384"/>
                  <a:pt x="3123567" y="350299"/>
                </a:cubicBezTo>
                <a:lnTo>
                  <a:pt x="3124565" y="349952"/>
                </a:lnTo>
                <a:lnTo>
                  <a:pt x="3124715" y="349901"/>
                </a:lnTo>
                <a:cubicBezTo>
                  <a:pt x="3125646" y="349574"/>
                  <a:pt x="3126709" y="349203"/>
                  <a:pt x="3126709" y="349203"/>
                </a:cubicBezTo>
                <a:close/>
                <a:moveTo>
                  <a:pt x="3260531" y="348747"/>
                </a:moveTo>
                <a:lnTo>
                  <a:pt x="3256930" y="358723"/>
                </a:lnTo>
                <a:cubicBezTo>
                  <a:pt x="3255641" y="363403"/>
                  <a:pt x="3255246" y="367000"/>
                  <a:pt x="3256417" y="368522"/>
                </a:cubicBezTo>
                <a:lnTo>
                  <a:pt x="3258326" y="366753"/>
                </a:lnTo>
                <a:close/>
                <a:moveTo>
                  <a:pt x="2481118" y="346265"/>
                </a:moveTo>
                <a:lnTo>
                  <a:pt x="2480209" y="348613"/>
                </a:lnTo>
                <a:cubicBezTo>
                  <a:pt x="2479404" y="351355"/>
                  <a:pt x="2478873" y="354298"/>
                  <a:pt x="2478828" y="357609"/>
                </a:cubicBezTo>
                <a:lnTo>
                  <a:pt x="2477534" y="357711"/>
                </a:lnTo>
                <a:lnTo>
                  <a:pt x="2477292" y="357730"/>
                </a:lnTo>
                <a:cubicBezTo>
                  <a:pt x="2477036" y="357750"/>
                  <a:pt x="2476909" y="357760"/>
                  <a:pt x="2477100" y="357745"/>
                </a:cubicBezTo>
                <a:lnTo>
                  <a:pt x="2477534" y="357711"/>
                </a:lnTo>
                <a:lnTo>
                  <a:pt x="2478252" y="357655"/>
                </a:lnTo>
                <a:cubicBezTo>
                  <a:pt x="2478574" y="357630"/>
                  <a:pt x="2478828" y="357609"/>
                  <a:pt x="2478828" y="357609"/>
                </a:cubicBezTo>
                <a:lnTo>
                  <a:pt x="2478915" y="357513"/>
                </a:lnTo>
                <a:close/>
                <a:moveTo>
                  <a:pt x="4904413" y="338433"/>
                </a:moveTo>
                <a:cubicBezTo>
                  <a:pt x="4905470" y="338871"/>
                  <a:pt x="4905649" y="341117"/>
                  <a:pt x="4905364" y="343439"/>
                </a:cubicBezTo>
                <a:cubicBezTo>
                  <a:pt x="4905077" y="345762"/>
                  <a:pt x="4904330" y="348165"/>
                  <a:pt x="4903528" y="348918"/>
                </a:cubicBezTo>
                <a:cubicBezTo>
                  <a:pt x="4902992" y="349419"/>
                  <a:pt x="4902436" y="349188"/>
                  <a:pt x="4901976" y="347710"/>
                </a:cubicBezTo>
                <a:cubicBezTo>
                  <a:pt x="4900819" y="343980"/>
                  <a:pt x="4904413" y="338433"/>
                  <a:pt x="4904413" y="338433"/>
                </a:cubicBezTo>
                <a:close/>
                <a:moveTo>
                  <a:pt x="6581365" y="338431"/>
                </a:moveTo>
                <a:cubicBezTo>
                  <a:pt x="6582423" y="338870"/>
                  <a:pt x="6582601" y="341115"/>
                  <a:pt x="6582317" y="343438"/>
                </a:cubicBezTo>
                <a:cubicBezTo>
                  <a:pt x="6582031" y="345762"/>
                  <a:pt x="6581283" y="348164"/>
                  <a:pt x="6580479" y="348917"/>
                </a:cubicBezTo>
                <a:cubicBezTo>
                  <a:pt x="6579945" y="349418"/>
                  <a:pt x="6579389" y="349186"/>
                  <a:pt x="6578929" y="347709"/>
                </a:cubicBezTo>
                <a:cubicBezTo>
                  <a:pt x="6577771" y="343979"/>
                  <a:pt x="6581365" y="338431"/>
                  <a:pt x="6581365" y="338431"/>
                </a:cubicBezTo>
                <a:close/>
                <a:moveTo>
                  <a:pt x="4102293" y="336817"/>
                </a:moveTo>
                <a:cubicBezTo>
                  <a:pt x="4102038" y="334879"/>
                  <a:pt x="4101131" y="334186"/>
                  <a:pt x="4099519" y="337881"/>
                </a:cubicBezTo>
                <a:cubicBezTo>
                  <a:pt x="4100097" y="339747"/>
                  <a:pt x="4097859" y="340441"/>
                  <a:pt x="4098438" y="342307"/>
                </a:cubicBezTo>
                <a:cubicBezTo>
                  <a:pt x="4099601" y="344077"/>
                  <a:pt x="4100519" y="344070"/>
                  <a:pt x="4101175" y="343215"/>
                </a:cubicBezTo>
                <a:cubicBezTo>
                  <a:pt x="4101666" y="342576"/>
                  <a:pt x="4102010" y="341461"/>
                  <a:pt x="4102199" y="340264"/>
                </a:cubicBezTo>
                <a:cubicBezTo>
                  <a:pt x="4102387" y="339066"/>
                  <a:pt x="4102422" y="337785"/>
                  <a:pt x="4102293" y="336817"/>
                </a:cubicBezTo>
                <a:close/>
                <a:moveTo>
                  <a:pt x="4969999" y="336275"/>
                </a:moveTo>
                <a:lnTo>
                  <a:pt x="4966301" y="348541"/>
                </a:lnTo>
                <a:cubicBezTo>
                  <a:pt x="4966236" y="353386"/>
                  <a:pt x="4964115" y="360136"/>
                  <a:pt x="4960899" y="368474"/>
                </a:cubicBezTo>
                <a:lnTo>
                  <a:pt x="4957994" y="375621"/>
                </a:lnTo>
                <a:lnTo>
                  <a:pt x="4957557" y="379206"/>
                </a:lnTo>
                <a:cubicBezTo>
                  <a:pt x="4957017" y="381419"/>
                  <a:pt x="4956471" y="387895"/>
                  <a:pt x="4956666" y="393630"/>
                </a:cubicBezTo>
                <a:lnTo>
                  <a:pt x="4959003" y="400186"/>
                </a:lnTo>
                <a:lnTo>
                  <a:pt x="4959108" y="399954"/>
                </a:lnTo>
                <a:lnTo>
                  <a:pt x="4961749" y="394427"/>
                </a:lnTo>
                <a:lnTo>
                  <a:pt x="4964645" y="377007"/>
                </a:lnTo>
                <a:close/>
                <a:moveTo>
                  <a:pt x="2669610" y="332953"/>
                </a:moveTo>
                <a:cubicBezTo>
                  <a:pt x="2669558" y="332852"/>
                  <a:pt x="2669749" y="333222"/>
                  <a:pt x="2670053" y="333820"/>
                </a:cubicBezTo>
                <a:lnTo>
                  <a:pt x="2670203" y="334116"/>
                </a:lnTo>
                <a:close/>
                <a:moveTo>
                  <a:pt x="4380859" y="332895"/>
                </a:moveTo>
                <a:lnTo>
                  <a:pt x="4380293" y="333827"/>
                </a:lnTo>
                <a:cubicBezTo>
                  <a:pt x="4377097" y="339150"/>
                  <a:pt x="4364613" y="360548"/>
                  <a:pt x="4369333" y="362210"/>
                </a:cubicBezTo>
                <a:cubicBezTo>
                  <a:pt x="4370116" y="362826"/>
                  <a:pt x="4371608" y="360965"/>
                  <a:pt x="4373309" y="358059"/>
                </a:cubicBezTo>
                <a:lnTo>
                  <a:pt x="4378128" y="348494"/>
                </a:lnTo>
                <a:close/>
                <a:moveTo>
                  <a:pt x="2410047" y="331051"/>
                </a:moveTo>
                <a:lnTo>
                  <a:pt x="2408519" y="341203"/>
                </a:lnTo>
                <a:lnTo>
                  <a:pt x="2408965" y="339717"/>
                </a:lnTo>
                <a:cubicBezTo>
                  <a:pt x="2409449" y="337428"/>
                  <a:pt x="2409783" y="334428"/>
                  <a:pt x="2410029" y="331321"/>
                </a:cubicBezTo>
                <a:close/>
                <a:moveTo>
                  <a:pt x="3272141" y="330199"/>
                </a:moveTo>
                <a:lnTo>
                  <a:pt x="3271490" y="332219"/>
                </a:lnTo>
                <a:lnTo>
                  <a:pt x="3271030" y="331817"/>
                </a:lnTo>
                <a:cubicBezTo>
                  <a:pt x="3270816" y="331135"/>
                  <a:pt x="3271161" y="330504"/>
                  <a:pt x="3272141" y="330199"/>
                </a:cubicBezTo>
                <a:close/>
                <a:moveTo>
                  <a:pt x="6599849" y="330060"/>
                </a:moveTo>
                <a:lnTo>
                  <a:pt x="6587331" y="390745"/>
                </a:lnTo>
                <a:lnTo>
                  <a:pt x="6595487" y="339409"/>
                </a:lnTo>
                <a:lnTo>
                  <a:pt x="6599273" y="330324"/>
                </a:lnTo>
                <a:close/>
                <a:moveTo>
                  <a:pt x="4536971" y="326870"/>
                </a:moveTo>
                <a:cubicBezTo>
                  <a:pt x="4536341" y="324848"/>
                  <a:pt x="4534663" y="325369"/>
                  <a:pt x="4533443" y="327369"/>
                </a:cubicBezTo>
                <a:lnTo>
                  <a:pt x="4532369" y="330658"/>
                </a:lnTo>
                <a:lnTo>
                  <a:pt x="4532203" y="331944"/>
                </a:lnTo>
                <a:lnTo>
                  <a:pt x="4532668" y="336728"/>
                </a:lnTo>
                <a:cubicBezTo>
                  <a:pt x="4533104" y="338127"/>
                  <a:pt x="4533588" y="338209"/>
                  <a:pt x="4534073" y="337546"/>
                </a:cubicBezTo>
                <a:cubicBezTo>
                  <a:pt x="4535527" y="335562"/>
                  <a:pt x="4536971" y="326870"/>
                  <a:pt x="4536971" y="326870"/>
                </a:cubicBezTo>
                <a:close/>
                <a:moveTo>
                  <a:pt x="2322349" y="323331"/>
                </a:moveTo>
                <a:cubicBezTo>
                  <a:pt x="2322349" y="323331"/>
                  <a:pt x="2323517" y="337212"/>
                  <a:pt x="2323226" y="333740"/>
                </a:cubicBezTo>
                <a:cubicBezTo>
                  <a:pt x="2323128" y="332585"/>
                  <a:pt x="2322870" y="329502"/>
                  <a:pt x="2322349" y="323331"/>
                </a:cubicBezTo>
                <a:close/>
                <a:moveTo>
                  <a:pt x="3361491" y="316440"/>
                </a:moveTo>
                <a:lnTo>
                  <a:pt x="3355360" y="332465"/>
                </a:lnTo>
                <a:lnTo>
                  <a:pt x="3348038" y="351771"/>
                </a:lnTo>
                <a:lnTo>
                  <a:pt x="3347153" y="359272"/>
                </a:lnTo>
                <a:lnTo>
                  <a:pt x="3351733" y="344431"/>
                </a:lnTo>
                <a:cubicBezTo>
                  <a:pt x="3353804" y="337811"/>
                  <a:pt x="3355944" y="331507"/>
                  <a:pt x="3358194" y="326126"/>
                </a:cubicBezTo>
                <a:lnTo>
                  <a:pt x="3361006" y="320201"/>
                </a:lnTo>
                <a:close/>
                <a:moveTo>
                  <a:pt x="6626995" y="313886"/>
                </a:moveTo>
                <a:cubicBezTo>
                  <a:pt x="6630805" y="316198"/>
                  <a:pt x="6618215" y="372417"/>
                  <a:pt x="6609707" y="408470"/>
                </a:cubicBezTo>
                <a:lnTo>
                  <a:pt x="6607286" y="418554"/>
                </a:lnTo>
                <a:lnTo>
                  <a:pt x="6609071" y="402098"/>
                </a:lnTo>
                <a:cubicBezTo>
                  <a:pt x="6609635" y="396237"/>
                  <a:pt x="6610033" y="391915"/>
                  <a:pt x="6610303" y="390808"/>
                </a:cubicBezTo>
                <a:lnTo>
                  <a:pt x="6617857" y="321495"/>
                </a:lnTo>
                <a:close/>
                <a:moveTo>
                  <a:pt x="4618644" y="311038"/>
                </a:moveTo>
                <a:lnTo>
                  <a:pt x="4617905" y="313339"/>
                </a:lnTo>
                <a:lnTo>
                  <a:pt x="4617377" y="312882"/>
                </a:lnTo>
                <a:cubicBezTo>
                  <a:pt x="4617137" y="312103"/>
                  <a:pt x="4617527" y="311384"/>
                  <a:pt x="4618644" y="311038"/>
                </a:cubicBezTo>
                <a:close/>
                <a:moveTo>
                  <a:pt x="2479500" y="307348"/>
                </a:moveTo>
                <a:cubicBezTo>
                  <a:pt x="2479500" y="307348"/>
                  <a:pt x="2478656" y="307643"/>
                  <a:pt x="2477916" y="307900"/>
                </a:cubicBezTo>
                <a:lnTo>
                  <a:pt x="2477247" y="308134"/>
                </a:lnTo>
                <a:lnTo>
                  <a:pt x="2477005" y="308217"/>
                </a:lnTo>
                <a:cubicBezTo>
                  <a:pt x="2476808" y="308288"/>
                  <a:pt x="2476755" y="308305"/>
                  <a:pt x="2476965" y="308231"/>
                </a:cubicBezTo>
                <a:lnTo>
                  <a:pt x="2477247" y="308134"/>
                </a:lnTo>
                <a:close/>
                <a:moveTo>
                  <a:pt x="3282241" y="304929"/>
                </a:moveTo>
                <a:cubicBezTo>
                  <a:pt x="3281559" y="306485"/>
                  <a:pt x="3280686" y="309168"/>
                  <a:pt x="3279793" y="312307"/>
                </a:cubicBezTo>
                <a:lnTo>
                  <a:pt x="3277823" y="320034"/>
                </a:lnTo>
                <a:lnTo>
                  <a:pt x="3281537" y="308227"/>
                </a:lnTo>
                <a:close/>
                <a:moveTo>
                  <a:pt x="3427992" y="304718"/>
                </a:moveTo>
                <a:cubicBezTo>
                  <a:pt x="3428919" y="305102"/>
                  <a:pt x="3429077" y="307072"/>
                  <a:pt x="3428827" y="309112"/>
                </a:cubicBezTo>
                <a:cubicBezTo>
                  <a:pt x="3428576" y="311150"/>
                  <a:pt x="3427920" y="313257"/>
                  <a:pt x="3427216" y="313920"/>
                </a:cubicBezTo>
                <a:cubicBezTo>
                  <a:pt x="3426746" y="314358"/>
                  <a:pt x="3426256" y="314156"/>
                  <a:pt x="3425855" y="312859"/>
                </a:cubicBezTo>
                <a:cubicBezTo>
                  <a:pt x="3424837" y="309585"/>
                  <a:pt x="3427992" y="304718"/>
                  <a:pt x="3427992" y="304718"/>
                </a:cubicBezTo>
                <a:close/>
                <a:moveTo>
                  <a:pt x="4138023" y="303810"/>
                </a:moveTo>
                <a:cubicBezTo>
                  <a:pt x="4138023" y="303810"/>
                  <a:pt x="4136810" y="304231"/>
                  <a:pt x="4135750" y="304602"/>
                </a:cubicBezTo>
                <a:lnTo>
                  <a:pt x="4135582" y="304661"/>
                </a:lnTo>
                <a:lnTo>
                  <a:pt x="4134443" y="305056"/>
                </a:lnTo>
                <a:cubicBezTo>
                  <a:pt x="4134159" y="305155"/>
                  <a:pt x="4134083" y="305181"/>
                  <a:pt x="4134386" y="305077"/>
                </a:cubicBezTo>
                <a:lnTo>
                  <a:pt x="4135582" y="304661"/>
                </a:lnTo>
                <a:close/>
                <a:moveTo>
                  <a:pt x="4290524" y="303289"/>
                </a:moveTo>
                <a:lnTo>
                  <a:pt x="4286421" y="314656"/>
                </a:lnTo>
                <a:cubicBezTo>
                  <a:pt x="4284953" y="319988"/>
                  <a:pt x="4284502" y="324089"/>
                  <a:pt x="4285833" y="325825"/>
                </a:cubicBezTo>
                <a:lnTo>
                  <a:pt x="4288011" y="323809"/>
                </a:lnTo>
                <a:close/>
                <a:moveTo>
                  <a:pt x="6652061" y="297397"/>
                </a:moveTo>
                <a:lnTo>
                  <a:pt x="6650294" y="317455"/>
                </a:lnTo>
                <a:lnTo>
                  <a:pt x="6647593" y="331381"/>
                </a:lnTo>
                <a:close/>
                <a:moveTo>
                  <a:pt x="2417787" y="287825"/>
                </a:moveTo>
                <a:lnTo>
                  <a:pt x="2414917" y="297602"/>
                </a:lnTo>
                <a:lnTo>
                  <a:pt x="2414076" y="301538"/>
                </a:lnTo>
                <a:lnTo>
                  <a:pt x="2413763" y="304078"/>
                </a:lnTo>
                <a:lnTo>
                  <a:pt x="2414173" y="305667"/>
                </a:lnTo>
                <a:lnTo>
                  <a:pt x="2416115" y="303519"/>
                </a:lnTo>
                <a:close/>
                <a:moveTo>
                  <a:pt x="3009493" y="284729"/>
                </a:moveTo>
                <a:cubicBezTo>
                  <a:pt x="3012041" y="286736"/>
                  <a:pt x="3012720" y="287786"/>
                  <a:pt x="3012415" y="288361"/>
                </a:cubicBezTo>
                <a:cubicBezTo>
                  <a:pt x="3012111" y="288939"/>
                  <a:pt x="3010822" y="289041"/>
                  <a:pt x="3009434" y="289151"/>
                </a:cubicBezTo>
                <a:cubicBezTo>
                  <a:pt x="3009464" y="286771"/>
                  <a:pt x="3009493" y="284729"/>
                  <a:pt x="3009493" y="284729"/>
                </a:cubicBezTo>
                <a:close/>
                <a:moveTo>
                  <a:pt x="1770284" y="283368"/>
                </a:moveTo>
                <a:cubicBezTo>
                  <a:pt x="1784195" y="295118"/>
                  <a:pt x="1778273" y="295616"/>
                  <a:pt x="1771364" y="296199"/>
                </a:cubicBezTo>
                <a:cubicBezTo>
                  <a:pt x="1770782" y="289290"/>
                  <a:pt x="1770284" y="283368"/>
                  <a:pt x="1770284" y="283368"/>
                </a:cubicBezTo>
                <a:close/>
                <a:moveTo>
                  <a:pt x="4303753" y="282153"/>
                </a:moveTo>
                <a:lnTo>
                  <a:pt x="4303013" y="284454"/>
                </a:lnTo>
                <a:lnTo>
                  <a:pt x="4302487" y="283995"/>
                </a:lnTo>
                <a:cubicBezTo>
                  <a:pt x="4302245" y="283217"/>
                  <a:pt x="4302636" y="282500"/>
                  <a:pt x="4303753" y="282153"/>
                </a:cubicBezTo>
                <a:close/>
                <a:moveTo>
                  <a:pt x="5980706" y="282150"/>
                </a:moveTo>
                <a:lnTo>
                  <a:pt x="5979964" y="284452"/>
                </a:lnTo>
                <a:lnTo>
                  <a:pt x="5979438" y="283993"/>
                </a:lnTo>
                <a:cubicBezTo>
                  <a:pt x="5979197" y="283216"/>
                  <a:pt x="5979589" y="282500"/>
                  <a:pt x="5980706" y="282150"/>
                </a:cubicBezTo>
                <a:close/>
                <a:moveTo>
                  <a:pt x="5329567" y="280259"/>
                </a:moveTo>
                <a:lnTo>
                  <a:pt x="5329293" y="285959"/>
                </a:lnTo>
                <a:cubicBezTo>
                  <a:pt x="5328791" y="294551"/>
                  <a:pt x="5328653" y="299216"/>
                  <a:pt x="5328839" y="301215"/>
                </a:cubicBezTo>
                <a:lnTo>
                  <a:pt x="5329453" y="300906"/>
                </a:lnTo>
                <a:lnTo>
                  <a:pt x="5319321" y="327391"/>
                </a:lnTo>
                <a:cubicBezTo>
                  <a:pt x="5313087" y="346179"/>
                  <a:pt x="5307875" y="364595"/>
                  <a:pt x="5303339" y="382960"/>
                </a:cubicBezTo>
                <a:lnTo>
                  <a:pt x="5298427" y="394369"/>
                </a:lnTo>
                <a:lnTo>
                  <a:pt x="5302817" y="364953"/>
                </a:lnTo>
                <a:lnTo>
                  <a:pt x="5304347" y="342807"/>
                </a:lnTo>
                <a:lnTo>
                  <a:pt x="5325994" y="288486"/>
                </a:lnTo>
                <a:close/>
                <a:moveTo>
                  <a:pt x="6654419" y="279963"/>
                </a:moveTo>
                <a:cubicBezTo>
                  <a:pt x="6654507" y="284196"/>
                  <a:pt x="6654839" y="287248"/>
                  <a:pt x="6654690" y="289893"/>
                </a:cubicBezTo>
                <a:cubicBezTo>
                  <a:pt x="6654539" y="292537"/>
                  <a:pt x="6653905" y="294780"/>
                  <a:pt x="6652061" y="297397"/>
                </a:cubicBezTo>
                <a:cubicBezTo>
                  <a:pt x="6650324" y="291801"/>
                  <a:pt x="6651099" y="285084"/>
                  <a:pt x="6654419" y="279963"/>
                </a:cubicBezTo>
                <a:close/>
                <a:moveTo>
                  <a:pt x="3125287" y="277623"/>
                </a:moveTo>
                <a:cubicBezTo>
                  <a:pt x="3125130" y="289357"/>
                  <a:pt x="3121306" y="301297"/>
                  <a:pt x="3116838" y="313245"/>
                </a:cubicBezTo>
                <a:lnTo>
                  <a:pt x="3115440" y="316920"/>
                </a:lnTo>
                <a:lnTo>
                  <a:pt x="3121594" y="280838"/>
                </a:lnTo>
                <a:lnTo>
                  <a:pt x="3122584" y="279445"/>
                </a:lnTo>
                <a:cubicBezTo>
                  <a:pt x="3124201" y="277497"/>
                  <a:pt x="3125301" y="276603"/>
                  <a:pt x="3125287" y="277623"/>
                </a:cubicBezTo>
                <a:close/>
                <a:moveTo>
                  <a:pt x="1410080" y="276523"/>
                </a:moveTo>
                <a:lnTo>
                  <a:pt x="1408582" y="282662"/>
                </a:lnTo>
                <a:lnTo>
                  <a:pt x="1408684" y="283163"/>
                </a:lnTo>
                <a:cubicBezTo>
                  <a:pt x="1409412" y="283421"/>
                  <a:pt x="1409949" y="283057"/>
                  <a:pt x="1410308" y="282353"/>
                </a:cubicBezTo>
                <a:cubicBezTo>
                  <a:pt x="1410846" y="281294"/>
                  <a:pt x="1410983" y="279470"/>
                  <a:pt x="1410751" y="277829"/>
                </a:cubicBezTo>
                <a:close/>
                <a:moveTo>
                  <a:pt x="4977870" y="273362"/>
                </a:moveTo>
                <a:cubicBezTo>
                  <a:pt x="4978499" y="275382"/>
                  <a:pt x="4978956" y="276861"/>
                  <a:pt x="4978978" y="277919"/>
                </a:cubicBezTo>
                <a:cubicBezTo>
                  <a:pt x="4978999" y="278977"/>
                  <a:pt x="4978585" y="279617"/>
                  <a:pt x="4977465" y="279964"/>
                </a:cubicBezTo>
                <a:cubicBezTo>
                  <a:pt x="4976887" y="278099"/>
                  <a:pt x="4973395" y="274753"/>
                  <a:pt x="4977870" y="273362"/>
                </a:cubicBezTo>
                <a:close/>
                <a:moveTo>
                  <a:pt x="6654825" y="273361"/>
                </a:moveTo>
                <a:cubicBezTo>
                  <a:pt x="6655451" y="275381"/>
                  <a:pt x="6655910" y="276860"/>
                  <a:pt x="6655931" y="277917"/>
                </a:cubicBezTo>
                <a:cubicBezTo>
                  <a:pt x="6655952" y="278975"/>
                  <a:pt x="6655538" y="279616"/>
                  <a:pt x="6654419" y="279963"/>
                </a:cubicBezTo>
                <a:cubicBezTo>
                  <a:pt x="6653840" y="278098"/>
                  <a:pt x="6650347" y="274750"/>
                  <a:pt x="6654825" y="273361"/>
                </a:cubicBezTo>
                <a:close/>
                <a:moveTo>
                  <a:pt x="2718857" y="272005"/>
                </a:moveTo>
                <a:cubicBezTo>
                  <a:pt x="2719591" y="272311"/>
                  <a:pt x="2719716" y="273876"/>
                  <a:pt x="2719518" y="275496"/>
                </a:cubicBezTo>
                <a:cubicBezTo>
                  <a:pt x="2719319" y="277115"/>
                  <a:pt x="2718796" y="278791"/>
                  <a:pt x="2718238" y="279315"/>
                </a:cubicBezTo>
                <a:cubicBezTo>
                  <a:pt x="2717864" y="279665"/>
                  <a:pt x="2717477" y="279504"/>
                  <a:pt x="2717156" y="278473"/>
                </a:cubicBezTo>
                <a:cubicBezTo>
                  <a:pt x="2716350" y="275874"/>
                  <a:pt x="2718857" y="272005"/>
                  <a:pt x="2718857" y="272005"/>
                </a:cubicBezTo>
                <a:close/>
                <a:moveTo>
                  <a:pt x="1538378" y="270465"/>
                </a:moveTo>
                <a:cubicBezTo>
                  <a:pt x="1538097" y="270394"/>
                  <a:pt x="1537276" y="271821"/>
                  <a:pt x="1535661" y="275865"/>
                </a:cubicBezTo>
                <a:cubicBezTo>
                  <a:pt x="1535661" y="275865"/>
                  <a:pt x="1534974" y="276990"/>
                  <a:pt x="1534330" y="278243"/>
                </a:cubicBezTo>
                <a:lnTo>
                  <a:pt x="1533423" y="280880"/>
                </a:lnTo>
                <a:lnTo>
                  <a:pt x="1533496" y="281209"/>
                </a:lnTo>
                <a:lnTo>
                  <a:pt x="1535952" y="279311"/>
                </a:lnTo>
                <a:cubicBezTo>
                  <a:pt x="1536899" y="277327"/>
                  <a:pt x="1537773" y="274588"/>
                  <a:pt x="1538207" y="272685"/>
                </a:cubicBezTo>
                <a:cubicBezTo>
                  <a:pt x="1538496" y="271416"/>
                  <a:pt x="1538589" y="270519"/>
                  <a:pt x="1538378" y="270465"/>
                </a:cubicBezTo>
                <a:close/>
                <a:moveTo>
                  <a:pt x="4978276" y="266760"/>
                </a:moveTo>
                <a:cubicBezTo>
                  <a:pt x="4978902" y="268781"/>
                  <a:pt x="4979361" y="270258"/>
                  <a:pt x="4979383" y="271315"/>
                </a:cubicBezTo>
                <a:cubicBezTo>
                  <a:pt x="4979404" y="272375"/>
                  <a:pt x="4978990" y="273014"/>
                  <a:pt x="4977870" y="273362"/>
                </a:cubicBezTo>
                <a:cubicBezTo>
                  <a:pt x="4977292" y="271496"/>
                  <a:pt x="4973798" y="268148"/>
                  <a:pt x="4978276" y="266760"/>
                </a:cubicBezTo>
                <a:close/>
                <a:moveTo>
                  <a:pt x="6655229" y="266757"/>
                </a:moveTo>
                <a:cubicBezTo>
                  <a:pt x="6655855" y="268780"/>
                  <a:pt x="6656316" y="270258"/>
                  <a:pt x="6656336" y="271314"/>
                </a:cubicBezTo>
                <a:cubicBezTo>
                  <a:pt x="6656357" y="272373"/>
                  <a:pt x="6655943" y="273014"/>
                  <a:pt x="6654825" y="273361"/>
                </a:cubicBezTo>
                <a:cubicBezTo>
                  <a:pt x="6654245" y="271496"/>
                  <a:pt x="6650753" y="268147"/>
                  <a:pt x="6655229" y="266757"/>
                </a:cubicBezTo>
                <a:close/>
                <a:moveTo>
                  <a:pt x="4405574" y="266472"/>
                </a:moveTo>
                <a:lnTo>
                  <a:pt x="4398589" y="284735"/>
                </a:lnTo>
                <a:lnTo>
                  <a:pt x="4390243" y="306735"/>
                </a:lnTo>
                <a:lnTo>
                  <a:pt x="4389235" y="315283"/>
                </a:lnTo>
                <a:lnTo>
                  <a:pt x="4394457" y="298370"/>
                </a:lnTo>
                <a:cubicBezTo>
                  <a:pt x="4396815" y="290827"/>
                  <a:pt x="4399253" y="283640"/>
                  <a:pt x="4401819" y="277510"/>
                </a:cubicBezTo>
                <a:lnTo>
                  <a:pt x="4405023" y="270759"/>
                </a:lnTo>
                <a:close/>
                <a:moveTo>
                  <a:pt x="2946389" y="265444"/>
                </a:moveTo>
                <a:cubicBezTo>
                  <a:pt x="2947626" y="265957"/>
                  <a:pt x="2947880" y="266774"/>
                  <a:pt x="2947824" y="267465"/>
                </a:cubicBezTo>
                <a:cubicBezTo>
                  <a:pt x="2947770" y="268157"/>
                  <a:pt x="2947406" y="268718"/>
                  <a:pt x="2947406" y="268718"/>
                </a:cubicBezTo>
                <a:cubicBezTo>
                  <a:pt x="2944934" y="267691"/>
                  <a:pt x="2946389" y="265444"/>
                  <a:pt x="2946389" y="265444"/>
                </a:cubicBezTo>
                <a:close/>
                <a:moveTo>
                  <a:pt x="2734421" y="264949"/>
                </a:moveTo>
                <a:lnTo>
                  <a:pt x="2727113" y="296188"/>
                </a:lnTo>
                <a:lnTo>
                  <a:pt x="2723117" y="307827"/>
                </a:lnTo>
                <a:lnTo>
                  <a:pt x="2728700" y="272688"/>
                </a:lnTo>
                <a:lnTo>
                  <a:pt x="2731339" y="266353"/>
                </a:lnTo>
                <a:close/>
                <a:moveTo>
                  <a:pt x="2462693" y="263945"/>
                </a:moveTo>
                <a:cubicBezTo>
                  <a:pt x="2462257" y="262537"/>
                  <a:pt x="2461087" y="262900"/>
                  <a:pt x="2460237" y="264291"/>
                </a:cubicBezTo>
                <a:lnTo>
                  <a:pt x="2459487" y="266587"/>
                </a:lnTo>
                <a:lnTo>
                  <a:pt x="2459372" y="267482"/>
                </a:lnTo>
                <a:lnTo>
                  <a:pt x="2459696" y="270818"/>
                </a:lnTo>
                <a:cubicBezTo>
                  <a:pt x="2459998" y="271793"/>
                  <a:pt x="2460337" y="271850"/>
                  <a:pt x="2460675" y="271388"/>
                </a:cubicBezTo>
                <a:cubicBezTo>
                  <a:pt x="2461689" y="270005"/>
                  <a:pt x="2462693" y="263945"/>
                  <a:pt x="2462693" y="263945"/>
                </a:cubicBezTo>
                <a:close/>
                <a:moveTo>
                  <a:pt x="3716435" y="263434"/>
                </a:moveTo>
                <a:lnTo>
                  <a:pt x="3715614" y="266806"/>
                </a:lnTo>
                <a:lnTo>
                  <a:pt x="3714814" y="268197"/>
                </a:lnTo>
                <a:cubicBezTo>
                  <a:pt x="3714003" y="269563"/>
                  <a:pt x="3713673" y="270043"/>
                  <a:pt x="3713675" y="269897"/>
                </a:cubicBezTo>
                <a:cubicBezTo>
                  <a:pt x="3713680" y="269598"/>
                  <a:pt x="3715006" y="266774"/>
                  <a:pt x="3716435" y="263434"/>
                </a:cubicBezTo>
                <a:close/>
                <a:moveTo>
                  <a:pt x="3610149" y="262385"/>
                </a:moveTo>
                <a:cubicBezTo>
                  <a:pt x="3610503" y="262984"/>
                  <a:pt x="3610457" y="264258"/>
                  <a:pt x="3609764" y="266144"/>
                </a:cubicBezTo>
                <a:cubicBezTo>
                  <a:pt x="3608839" y="268660"/>
                  <a:pt x="3606760" y="272265"/>
                  <a:pt x="3602935" y="276813"/>
                </a:cubicBezTo>
                <a:cubicBezTo>
                  <a:pt x="3604432" y="264845"/>
                  <a:pt x="3609085" y="260584"/>
                  <a:pt x="3610149" y="262385"/>
                </a:cubicBezTo>
                <a:close/>
                <a:moveTo>
                  <a:pt x="2946745" y="259650"/>
                </a:moveTo>
                <a:lnTo>
                  <a:pt x="2948602" y="262010"/>
                </a:lnTo>
                <a:lnTo>
                  <a:pt x="2948412" y="262814"/>
                </a:lnTo>
                <a:lnTo>
                  <a:pt x="2948792" y="262678"/>
                </a:lnTo>
                <a:lnTo>
                  <a:pt x="2946389" y="265444"/>
                </a:lnTo>
                <a:cubicBezTo>
                  <a:pt x="2945290" y="261896"/>
                  <a:pt x="2944782" y="260258"/>
                  <a:pt x="2946745" y="259650"/>
                </a:cubicBezTo>
                <a:close/>
                <a:moveTo>
                  <a:pt x="1545689" y="258873"/>
                </a:moveTo>
                <a:lnTo>
                  <a:pt x="1545347" y="261176"/>
                </a:lnTo>
                <a:lnTo>
                  <a:pt x="1544697" y="262958"/>
                </a:lnTo>
                <a:lnTo>
                  <a:pt x="1546674" y="263567"/>
                </a:lnTo>
                <a:lnTo>
                  <a:pt x="1546426" y="265333"/>
                </a:lnTo>
                <a:lnTo>
                  <a:pt x="1546841" y="263491"/>
                </a:lnTo>
                <a:lnTo>
                  <a:pt x="1546674" y="263567"/>
                </a:lnTo>
                <a:close/>
                <a:moveTo>
                  <a:pt x="2900903" y="255330"/>
                </a:moveTo>
                <a:lnTo>
                  <a:pt x="2900253" y="257351"/>
                </a:lnTo>
                <a:lnTo>
                  <a:pt x="2899792" y="256949"/>
                </a:lnTo>
                <a:cubicBezTo>
                  <a:pt x="2899580" y="256265"/>
                  <a:pt x="2899922" y="255635"/>
                  <a:pt x="2900903" y="255330"/>
                </a:cubicBezTo>
                <a:close/>
                <a:moveTo>
                  <a:pt x="3492097" y="253411"/>
                </a:moveTo>
                <a:cubicBezTo>
                  <a:pt x="3492174" y="257127"/>
                  <a:pt x="3492465" y="259803"/>
                  <a:pt x="3492335" y="262125"/>
                </a:cubicBezTo>
                <a:cubicBezTo>
                  <a:pt x="3492203" y="264446"/>
                  <a:pt x="3491648" y="266414"/>
                  <a:pt x="3490027" y="268712"/>
                </a:cubicBezTo>
                <a:cubicBezTo>
                  <a:pt x="3488504" y="263799"/>
                  <a:pt x="3489185" y="257906"/>
                  <a:pt x="3492097" y="253411"/>
                </a:cubicBezTo>
                <a:close/>
                <a:moveTo>
                  <a:pt x="5992217" y="253352"/>
                </a:moveTo>
                <a:cubicBezTo>
                  <a:pt x="5991441" y="255128"/>
                  <a:pt x="5990445" y="258186"/>
                  <a:pt x="5989429" y="261760"/>
                </a:cubicBezTo>
                <a:lnTo>
                  <a:pt x="5987183" y="270568"/>
                </a:lnTo>
                <a:lnTo>
                  <a:pt x="5991414" y="257113"/>
                </a:lnTo>
                <a:close/>
                <a:moveTo>
                  <a:pt x="4315265" y="253352"/>
                </a:moveTo>
                <a:cubicBezTo>
                  <a:pt x="4314487" y="255128"/>
                  <a:pt x="4313492" y="258187"/>
                  <a:pt x="4312475" y="261762"/>
                </a:cubicBezTo>
                <a:lnTo>
                  <a:pt x="4310229" y="270568"/>
                </a:lnTo>
                <a:lnTo>
                  <a:pt x="4314463" y="257114"/>
                </a:lnTo>
                <a:close/>
                <a:moveTo>
                  <a:pt x="4481360" y="253113"/>
                </a:moveTo>
                <a:cubicBezTo>
                  <a:pt x="4482416" y="253552"/>
                  <a:pt x="4482595" y="255796"/>
                  <a:pt x="4482309" y="258122"/>
                </a:cubicBezTo>
                <a:cubicBezTo>
                  <a:pt x="4482025" y="260444"/>
                  <a:pt x="4481276" y="262847"/>
                  <a:pt x="4480474" y="263598"/>
                </a:cubicBezTo>
                <a:cubicBezTo>
                  <a:pt x="4479939" y="264100"/>
                  <a:pt x="4479381" y="263869"/>
                  <a:pt x="4478922" y="262391"/>
                </a:cubicBezTo>
                <a:cubicBezTo>
                  <a:pt x="4477765" y="258660"/>
                  <a:pt x="4481360" y="253113"/>
                  <a:pt x="4481360" y="253113"/>
                </a:cubicBezTo>
                <a:close/>
                <a:moveTo>
                  <a:pt x="1809931" y="251157"/>
                </a:moveTo>
                <a:lnTo>
                  <a:pt x="1809198" y="253050"/>
                </a:lnTo>
                <a:cubicBezTo>
                  <a:pt x="1808549" y="255259"/>
                  <a:pt x="1808120" y="257632"/>
                  <a:pt x="1808085" y="260299"/>
                </a:cubicBezTo>
                <a:cubicBezTo>
                  <a:pt x="1808085" y="260299"/>
                  <a:pt x="1807879" y="260315"/>
                  <a:pt x="1807620" y="260336"/>
                </a:cubicBezTo>
                <a:lnTo>
                  <a:pt x="1807041" y="260383"/>
                </a:lnTo>
                <a:lnTo>
                  <a:pt x="1806847" y="260397"/>
                </a:lnTo>
                <a:cubicBezTo>
                  <a:pt x="1806641" y="260414"/>
                  <a:pt x="1806538" y="260423"/>
                  <a:pt x="1806693" y="260409"/>
                </a:cubicBezTo>
                <a:lnTo>
                  <a:pt x="1807041" y="260383"/>
                </a:lnTo>
                <a:lnTo>
                  <a:pt x="1808085" y="260299"/>
                </a:lnTo>
                <a:lnTo>
                  <a:pt x="1808157" y="260222"/>
                </a:lnTo>
                <a:close/>
                <a:moveTo>
                  <a:pt x="1416411" y="248833"/>
                </a:moveTo>
                <a:lnTo>
                  <a:pt x="1415274" y="255198"/>
                </a:lnTo>
                <a:lnTo>
                  <a:pt x="1414440" y="258619"/>
                </a:lnTo>
                <a:lnTo>
                  <a:pt x="1416263" y="255394"/>
                </a:lnTo>
                <a:close/>
                <a:moveTo>
                  <a:pt x="3492452" y="247616"/>
                </a:moveTo>
                <a:cubicBezTo>
                  <a:pt x="3493004" y="249392"/>
                  <a:pt x="3493406" y="250687"/>
                  <a:pt x="3493424" y="251616"/>
                </a:cubicBezTo>
                <a:cubicBezTo>
                  <a:pt x="3493445" y="252544"/>
                  <a:pt x="3493079" y="253107"/>
                  <a:pt x="3492097" y="253411"/>
                </a:cubicBezTo>
                <a:cubicBezTo>
                  <a:pt x="3491589" y="251774"/>
                  <a:pt x="3488526" y="248836"/>
                  <a:pt x="3492452" y="247616"/>
                </a:cubicBezTo>
                <a:close/>
                <a:moveTo>
                  <a:pt x="3853689" y="246319"/>
                </a:moveTo>
                <a:lnTo>
                  <a:pt x="3853224" y="252600"/>
                </a:lnTo>
                <a:lnTo>
                  <a:pt x="3852563" y="254133"/>
                </a:lnTo>
                <a:close/>
                <a:moveTo>
                  <a:pt x="1503423" y="243592"/>
                </a:moveTo>
                <a:lnTo>
                  <a:pt x="1503144" y="244397"/>
                </a:lnTo>
                <a:lnTo>
                  <a:pt x="1502174" y="248931"/>
                </a:lnTo>
                <a:lnTo>
                  <a:pt x="1502420" y="248465"/>
                </a:lnTo>
                <a:close/>
                <a:moveTo>
                  <a:pt x="3492807" y="241823"/>
                </a:moveTo>
                <a:cubicBezTo>
                  <a:pt x="3493357" y="243597"/>
                  <a:pt x="3493761" y="244893"/>
                  <a:pt x="3493781" y="245822"/>
                </a:cubicBezTo>
                <a:cubicBezTo>
                  <a:pt x="3493800" y="246750"/>
                  <a:pt x="3493435" y="247314"/>
                  <a:pt x="3492452" y="247616"/>
                </a:cubicBezTo>
                <a:cubicBezTo>
                  <a:pt x="3491944" y="245980"/>
                  <a:pt x="3488880" y="243043"/>
                  <a:pt x="3492807" y="241823"/>
                </a:cubicBezTo>
                <a:close/>
                <a:moveTo>
                  <a:pt x="5753998" y="241308"/>
                </a:moveTo>
                <a:lnTo>
                  <a:pt x="5757387" y="245186"/>
                </a:lnTo>
                <a:lnTo>
                  <a:pt x="5758603" y="250389"/>
                </a:lnTo>
                <a:cubicBezTo>
                  <a:pt x="5757856" y="257828"/>
                  <a:pt x="5754915" y="268643"/>
                  <a:pt x="5748227" y="282541"/>
                </a:cubicBezTo>
                <a:cubicBezTo>
                  <a:pt x="5746600" y="267075"/>
                  <a:pt x="5747460" y="255868"/>
                  <a:pt x="5749247" y="248625"/>
                </a:cubicBezTo>
                <a:close/>
                <a:moveTo>
                  <a:pt x="1550079" y="239406"/>
                </a:moveTo>
                <a:cubicBezTo>
                  <a:pt x="1548138" y="242405"/>
                  <a:pt x="1547586" y="245256"/>
                  <a:pt x="1547205" y="248654"/>
                </a:cubicBezTo>
                <a:lnTo>
                  <a:pt x="1545795" y="258163"/>
                </a:lnTo>
                <a:lnTo>
                  <a:pt x="1547714" y="259634"/>
                </a:lnTo>
                <a:lnTo>
                  <a:pt x="1548089" y="257980"/>
                </a:lnTo>
                <a:cubicBezTo>
                  <a:pt x="1549063" y="251309"/>
                  <a:pt x="1549606" y="244915"/>
                  <a:pt x="1550079" y="239406"/>
                </a:cubicBezTo>
                <a:close/>
                <a:moveTo>
                  <a:pt x="1752653" y="238896"/>
                </a:moveTo>
                <a:lnTo>
                  <a:pt x="1751423" y="247079"/>
                </a:lnTo>
                <a:lnTo>
                  <a:pt x="1751780" y="245881"/>
                </a:lnTo>
                <a:cubicBezTo>
                  <a:pt x="1752170" y="244035"/>
                  <a:pt x="1752439" y="241618"/>
                  <a:pt x="1752639" y="239112"/>
                </a:cubicBezTo>
                <a:close/>
                <a:moveTo>
                  <a:pt x="2978785" y="237513"/>
                </a:moveTo>
                <a:cubicBezTo>
                  <a:pt x="2979293" y="238666"/>
                  <a:pt x="2979443" y="241349"/>
                  <a:pt x="2979393" y="244728"/>
                </a:cubicBezTo>
                <a:lnTo>
                  <a:pt x="2979026" y="250519"/>
                </a:lnTo>
                <a:lnTo>
                  <a:pt x="2976489" y="256330"/>
                </a:lnTo>
                <a:lnTo>
                  <a:pt x="2973238" y="264129"/>
                </a:lnTo>
                <a:lnTo>
                  <a:pt x="2973362" y="260998"/>
                </a:lnTo>
                <a:cubicBezTo>
                  <a:pt x="2973728" y="253219"/>
                  <a:pt x="2974385" y="244639"/>
                  <a:pt x="2976018" y="239495"/>
                </a:cubicBezTo>
                <a:cubicBezTo>
                  <a:pt x="2977407" y="236745"/>
                  <a:pt x="2978277" y="236364"/>
                  <a:pt x="2978785" y="237513"/>
                </a:cubicBezTo>
                <a:close/>
                <a:moveTo>
                  <a:pt x="5124953" y="234955"/>
                </a:moveTo>
                <a:lnTo>
                  <a:pt x="5124017" y="238798"/>
                </a:lnTo>
                <a:lnTo>
                  <a:pt x="5123101" y="240380"/>
                </a:lnTo>
                <a:cubicBezTo>
                  <a:pt x="5122179" y="241935"/>
                  <a:pt x="5121805" y="242486"/>
                  <a:pt x="5121807" y="242317"/>
                </a:cubicBezTo>
                <a:cubicBezTo>
                  <a:pt x="5121813" y="241978"/>
                  <a:pt x="5123323" y="238761"/>
                  <a:pt x="5124953" y="234955"/>
                </a:cubicBezTo>
                <a:close/>
                <a:moveTo>
                  <a:pt x="5003829" y="233757"/>
                </a:moveTo>
                <a:cubicBezTo>
                  <a:pt x="5004234" y="234441"/>
                  <a:pt x="5004182" y="235893"/>
                  <a:pt x="5003392" y="238042"/>
                </a:cubicBezTo>
                <a:cubicBezTo>
                  <a:pt x="5002337" y="240909"/>
                  <a:pt x="4999969" y="245018"/>
                  <a:pt x="4995610" y="250201"/>
                </a:cubicBezTo>
                <a:cubicBezTo>
                  <a:pt x="4997317" y="236563"/>
                  <a:pt x="5002619" y="231707"/>
                  <a:pt x="5003829" y="233757"/>
                </a:cubicBezTo>
                <a:close/>
                <a:moveTo>
                  <a:pt x="4004447" y="230336"/>
                </a:moveTo>
                <a:cubicBezTo>
                  <a:pt x="4007350" y="232624"/>
                  <a:pt x="4008125" y="233820"/>
                  <a:pt x="4007776" y="234476"/>
                </a:cubicBezTo>
                <a:cubicBezTo>
                  <a:pt x="4007431" y="235132"/>
                  <a:pt x="4005962" y="235249"/>
                  <a:pt x="4004381" y="235374"/>
                </a:cubicBezTo>
                <a:cubicBezTo>
                  <a:pt x="4004415" y="232660"/>
                  <a:pt x="4004447" y="230336"/>
                  <a:pt x="4004447" y="230336"/>
                </a:cubicBezTo>
                <a:close/>
                <a:moveTo>
                  <a:pt x="5550605" y="229683"/>
                </a:moveTo>
                <a:lnTo>
                  <a:pt x="5549162" y="233835"/>
                </a:lnTo>
                <a:lnTo>
                  <a:pt x="5550387" y="231497"/>
                </a:lnTo>
                <a:close/>
                <a:moveTo>
                  <a:pt x="3524749" y="228323"/>
                </a:moveTo>
                <a:lnTo>
                  <a:pt x="3524511" y="233322"/>
                </a:lnTo>
                <a:cubicBezTo>
                  <a:pt x="3524069" y="240863"/>
                  <a:pt x="3523949" y="244956"/>
                  <a:pt x="3524112" y="246710"/>
                </a:cubicBezTo>
                <a:lnTo>
                  <a:pt x="3524650" y="246438"/>
                </a:lnTo>
                <a:lnTo>
                  <a:pt x="3515760" y="269681"/>
                </a:lnTo>
                <a:cubicBezTo>
                  <a:pt x="3510289" y="286166"/>
                  <a:pt x="3505715" y="302330"/>
                  <a:pt x="3501736" y="318443"/>
                </a:cubicBezTo>
                <a:lnTo>
                  <a:pt x="3497424" y="328455"/>
                </a:lnTo>
                <a:lnTo>
                  <a:pt x="3501277" y="302642"/>
                </a:lnTo>
                <a:lnTo>
                  <a:pt x="3502620" y="283209"/>
                </a:lnTo>
                <a:lnTo>
                  <a:pt x="3521615" y="235540"/>
                </a:lnTo>
                <a:close/>
                <a:moveTo>
                  <a:pt x="1552283" y="227997"/>
                </a:moveTo>
                <a:cubicBezTo>
                  <a:pt x="1553215" y="226559"/>
                  <a:pt x="1549557" y="228842"/>
                  <a:pt x="1549557" y="228842"/>
                </a:cubicBezTo>
                <a:cubicBezTo>
                  <a:pt x="1549720" y="229367"/>
                  <a:pt x="1550483" y="229416"/>
                  <a:pt x="1551163" y="229206"/>
                </a:cubicBezTo>
                <a:cubicBezTo>
                  <a:pt x="1551845" y="228994"/>
                  <a:pt x="1552444" y="228521"/>
                  <a:pt x="1552283" y="227997"/>
                </a:cubicBezTo>
                <a:close/>
                <a:moveTo>
                  <a:pt x="2741287" y="226804"/>
                </a:moveTo>
                <a:lnTo>
                  <a:pt x="2740633" y="238391"/>
                </a:lnTo>
                <a:lnTo>
                  <a:pt x="2737665" y="251078"/>
                </a:lnTo>
                <a:lnTo>
                  <a:pt x="2739099" y="240769"/>
                </a:lnTo>
                <a:cubicBezTo>
                  <a:pt x="2739099" y="240769"/>
                  <a:pt x="2738870" y="235673"/>
                  <a:pt x="2739359" y="230707"/>
                </a:cubicBezTo>
                <a:close/>
                <a:moveTo>
                  <a:pt x="2998015" y="224475"/>
                </a:moveTo>
                <a:cubicBezTo>
                  <a:pt x="2998358" y="224744"/>
                  <a:pt x="2998496" y="225451"/>
                  <a:pt x="2998472" y="226492"/>
                </a:cubicBezTo>
                <a:cubicBezTo>
                  <a:pt x="2998446" y="227533"/>
                  <a:pt x="2998259" y="228910"/>
                  <a:pt x="2997947" y="230522"/>
                </a:cubicBezTo>
                <a:cubicBezTo>
                  <a:pt x="2997009" y="235358"/>
                  <a:pt x="2994956" y="242313"/>
                  <a:pt x="2992870" y="248686"/>
                </a:cubicBezTo>
                <a:cubicBezTo>
                  <a:pt x="2990784" y="255058"/>
                  <a:pt x="2988662" y="260848"/>
                  <a:pt x="2987590" y="263353"/>
                </a:cubicBezTo>
                <a:lnTo>
                  <a:pt x="2987372" y="263942"/>
                </a:lnTo>
                <a:lnTo>
                  <a:pt x="2991319" y="233297"/>
                </a:lnTo>
                <a:lnTo>
                  <a:pt x="2995023" y="226926"/>
                </a:lnTo>
                <a:cubicBezTo>
                  <a:pt x="2996348" y="225032"/>
                  <a:pt x="2997426" y="224011"/>
                  <a:pt x="2998015" y="224475"/>
                </a:cubicBezTo>
                <a:close/>
                <a:moveTo>
                  <a:pt x="4136403" y="222237"/>
                </a:moveTo>
                <a:cubicBezTo>
                  <a:pt x="4136225" y="235610"/>
                  <a:pt x="4131866" y="249217"/>
                  <a:pt x="4126774" y="262833"/>
                </a:cubicBezTo>
                <a:lnTo>
                  <a:pt x="4125181" y="267019"/>
                </a:lnTo>
                <a:lnTo>
                  <a:pt x="4132193" y="225901"/>
                </a:lnTo>
                <a:lnTo>
                  <a:pt x="4133321" y="224314"/>
                </a:lnTo>
                <a:cubicBezTo>
                  <a:pt x="4135164" y="222094"/>
                  <a:pt x="4136417" y="221074"/>
                  <a:pt x="4136403" y="222237"/>
                </a:cubicBezTo>
                <a:close/>
                <a:moveTo>
                  <a:pt x="2423926" y="212526"/>
                </a:moveTo>
                <a:cubicBezTo>
                  <a:pt x="2424662" y="212832"/>
                  <a:pt x="2424787" y="214397"/>
                  <a:pt x="2424589" y="216018"/>
                </a:cubicBezTo>
                <a:cubicBezTo>
                  <a:pt x="2424389" y="217636"/>
                  <a:pt x="2423868" y="219310"/>
                  <a:pt x="2423308" y="219836"/>
                </a:cubicBezTo>
                <a:cubicBezTo>
                  <a:pt x="2422935" y="220186"/>
                  <a:pt x="2422546" y="220024"/>
                  <a:pt x="2422227" y="218993"/>
                </a:cubicBezTo>
                <a:cubicBezTo>
                  <a:pt x="2421420" y="216394"/>
                  <a:pt x="2423926" y="212526"/>
                  <a:pt x="2423926" y="212526"/>
                </a:cubicBezTo>
                <a:close/>
                <a:moveTo>
                  <a:pt x="3932536" y="208356"/>
                </a:moveTo>
                <a:cubicBezTo>
                  <a:pt x="3933945" y="208943"/>
                  <a:pt x="3934235" y="209876"/>
                  <a:pt x="3934171" y="210662"/>
                </a:cubicBezTo>
                <a:cubicBezTo>
                  <a:pt x="3934108" y="211447"/>
                  <a:pt x="3933694" y="212088"/>
                  <a:pt x="3933694" y="212088"/>
                </a:cubicBezTo>
                <a:cubicBezTo>
                  <a:pt x="3930877" y="210917"/>
                  <a:pt x="3932536" y="208356"/>
                  <a:pt x="3932536" y="208356"/>
                </a:cubicBezTo>
                <a:close/>
                <a:moveTo>
                  <a:pt x="5609489" y="208355"/>
                </a:moveTo>
                <a:lnTo>
                  <a:pt x="5610663" y="210012"/>
                </a:lnTo>
                <a:lnTo>
                  <a:pt x="5610378" y="211220"/>
                </a:lnTo>
                <a:close/>
                <a:moveTo>
                  <a:pt x="4810063" y="206067"/>
                </a:moveTo>
                <a:lnTo>
                  <a:pt x="4809127" y="209911"/>
                </a:lnTo>
                <a:lnTo>
                  <a:pt x="4808213" y="211495"/>
                </a:lnTo>
                <a:cubicBezTo>
                  <a:pt x="4807288" y="213051"/>
                  <a:pt x="4806915" y="213600"/>
                  <a:pt x="4806917" y="213430"/>
                </a:cubicBezTo>
                <a:cubicBezTo>
                  <a:pt x="4806922" y="213093"/>
                  <a:pt x="4808432" y="209876"/>
                  <a:pt x="4810063" y="206067"/>
                </a:cubicBezTo>
                <a:close/>
                <a:moveTo>
                  <a:pt x="6487016" y="206066"/>
                </a:moveTo>
                <a:lnTo>
                  <a:pt x="6486078" y="209909"/>
                </a:lnTo>
                <a:lnTo>
                  <a:pt x="6485167" y="211495"/>
                </a:lnTo>
                <a:cubicBezTo>
                  <a:pt x="6484241" y="213050"/>
                  <a:pt x="6483866" y="213599"/>
                  <a:pt x="6483869" y="213429"/>
                </a:cubicBezTo>
                <a:cubicBezTo>
                  <a:pt x="6483875" y="213091"/>
                  <a:pt x="6485385" y="209873"/>
                  <a:pt x="6487016" y="206066"/>
                </a:cubicBezTo>
                <a:close/>
                <a:moveTo>
                  <a:pt x="4688939" y="204872"/>
                </a:moveTo>
                <a:cubicBezTo>
                  <a:pt x="4689343" y="205554"/>
                  <a:pt x="4689291" y="207008"/>
                  <a:pt x="4688501" y="209156"/>
                </a:cubicBezTo>
                <a:cubicBezTo>
                  <a:pt x="4687447" y="212021"/>
                  <a:pt x="4685079" y="216131"/>
                  <a:pt x="4680721" y="221316"/>
                </a:cubicBezTo>
                <a:cubicBezTo>
                  <a:pt x="4682425" y="207677"/>
                  <a:pt x="4687729" y="202820"/>
                  <a:pt x="4688939" y="204872"/>
                </a:cubicBezTo>
                <a:close/>
                <a:moveTo>
                  <a:pt x="5364227" y="204609"/>
                </a:moveTo>
                <a:lnTo>
                  <a:pt x="5364107" y="209701"/>
                </a:lnTo>
                <a:lnTo>
                  <a:pt x="5363559" y="215453"/>
                </a:lnTo>
                <a:lnTo>
                  <a:pt x="5345081" y="260662"/>
                </a:lnTo>
                <a:lnTo>
                  <a:pt x="5345279" y="255771"/>
                </a:lnTo>
                <a:lnTo>
                  <a:pt x="5344930" y="244893"/>
                </a:lnTo>
                <a:lnTo>
                  <a:pt x="5353939" y="224163"/>
                </a:lnTo>
                <a:lnTo>
                  <a:pt x="5363259" y="204940"/>
                </a:lnTo>
                <a:close/>
                <a:moveTo>
                  <a:pt x="1758889" y="204060"/>
                </a:moveTo>
                <a:lnTo>
                  <a:pt x="1756579" y="211937"/>
                </a:lnTo>
                <a:lnTo>
                  <a:pt x="1755901" y="215111"/>
                </a:lnTo>
                <a:lnTo>
                  <a:pt x="1755648" y="217158"/>
                </a:lnTo>
                <a:lnTo>
                  <a:pt x="1755978" y="218438"/>
                </a:lnTo>
                <a:lnTo>
                  <a:pt x="1757543" y="216705"/>
                </a:lnTo>
                <a:close/>
                <a:moveTo>
                  <a:pt x="3932941" y="201754"/>
                </a:moveTo>
                <a:lnTo>
                  <a:pt x="3935056" y="204444"/>
                </a:lnTo>
                <a:lnTo>
                  <a:pt x="3934841" y="205363"/>
                </a:lnTo>
                <a:lnTo>
                  <a:pt x="3935273" y="205205"/>
                </a:lnTo>
                <a:lnTo>
                  <a:pt x="3932536" y="208356"/>
                </a:lnTo>
                <a:cubicBezTo>
                  <a:pt x="3931281" y="204315"/>
                  <a:pt x="3930702" y="202449"/>
                  <a:pt x="3932941" y="201754"/>
                </a:cubicBezTo>
                <a:close/>
                <a:moveTo>
                  <a:pt x="5609894" y="201753"/>
                </a:moveTo>
                <a:lnTo>
                  <a:pt x="5611989" y="204416"/>
                </a:lnTo>
                <a:lnTo>
                  <a:pt x="5611643" y="205872"/>
                </a:lnTo>
                <a:lnTo>
                  <a:pt x="5609489" y="208355"/>
                </a:lnTo>
                <a:cubicBezTo>
                  <a:pt x="5608235" y="204314"/>
                  <a:pt x="5607655" y="202448"/>
                  <a:pt x="5609894" y="201753"/>
                </a:cubicBezTo>
                <a:close/>
                <a:moveTo>
                  <a:pt x="3880701" y="196834"/>
                </a:moveTo>
                <a:lnTo>
                  <a:pt x="3879960" y="199135"/>
                </a:lnTo>
                <a:lnTo>
                  <a:pt x="3879434" y="198678"/>
                </a:lnTo>
                <a:cubicBezTo>
                  <a:pt x="3879191" y="197897"/>
                  <a:pt x="3879581" y="197180"/>
                  <a:pt x="3880701" y="196834"/>
                </a:cubicBezTo>
                <a:close/>
                <a:moveTo>
                  <a:pt x="5557653" y="196832"/>
                </a:moveTo>
                <a:lnTo>
                  <a:pt x="5556913" y="199134"/>
                </a:lnTo>
                <a:lnTo>
                  <a:pt x="5556385" y="198677"/>
                </a:lnTo>
                <a:cubicBezTo>
                  <a:pt x="5556145" y="197897"/>
                  <a:pt x="5556535" y="197179"/>
                  <a:pt x="5557653" y="196832"/>
                </a:cubicBezTo>
                <a:close/>
                <a:moveTo>
                  <a:pt x="4906511" y="194941"/>
                </a:moveTo>
                <a:lnTo>
                  <a:pt x="4906239" y="200639"/>
                </a:lnTo>
                <a:cubicBezTo>
                  <a:pt x="4905737" y="209233"/>
                  <a:pt x="4905600" y="213897"/>
                  <a:pt x="4905785" y="215896"/>
                </a:cubicBezTo>
                <a:lnTo>
                  <a:pt x="4906399" y="215586"/>
                </a:lnTo>
                <a:lnTo>
                  <a:pt x="4896266" y="242073"/>
                </a:lnTo>
                <a:cubicBezTo>
                  <a:pt x="4890033" y="260861"/>
                  <a:pt x="4884820" y="279278"/>
                  <a:pt x="4880285" y="297641"/>
                </a:cubicBezTo>
                <a:lnTo>
                  <a:pt x="4875373" y="309051"/>
                </a:lnTo>
                <a:lnTo>
                  <a:pt x="4879764" y="279633"/>
                </a:lnTo>
                <a:lnTo>
                  <a:pt x="4881293" y="257487"/>
                </a:lnTo>
                <a:lnTo>
                  <a:pt x="4902939" y="203165"/>
                </a:lnTo>
                <a:close/>
                <a:moveTo>
                  <a:pt x="4554411" y="194646"/>
                </a:moveTo>
                <a:cubicBezTo>
                  <a:pt x="4554499" y="198880"/>
                  <a:pt x="4554833" y="201930"/>
                  <a:pt x="4554683" y="204575"/>
                </a:cubicBezTo>
                <a:cubicBezTo>
                  <a:pt x="4554532" y="207222"/>
                  <a:pt x="4553900" y="209463"/>
                  <a:pt x="4552054" y="212080"/>
                </a:cubicBezTo>
                <a:cubicBezTo>
                  <a:pt x="4550315" y="206484"/>
                  <a:pt x="4551095" y="199766"/>
                  <a:pt x="4554411" y="194646"/>
                </a:cubicBezTo>
                <a:close/>
                <a:moveTo>
                  <a:pt x="1550860" y="190402"/>
                </a:moveTo>
                <a:cubicBezTo>
                  <a:pt x="1550715" y="189313"/>
                  <a:pt x="1550206" y="188925"/>
                  <a:pt x="1549300" y="191000"/>
                </a:cubicBezTo>
                <a:cubicBezTo>
                  <a:pt x="1549625" y="192047"/>
                  <a:pt x="1548368" y="192439"/>
                  <a:pt x="1548693" y="193487"/>
                </a:cubicBezTo>
                <a:cubicBezTo>
                  <a:pt x="1549346" y="194481"/>
                  <a:pt x="1549863" y="194477"/>
                  <a:pt x="1550231" y="193996"/>
                </a:cubicBezTo>
                <a:cubicBezTo>
                  <a:pt x="1550508" y="193637"/>
                  <a:pt x="1550701" y="193011"/>
                  <a:pt x="1550807" y="192337"/>
                </a:cubicBezTo>
                <a:cubicBezTo>
                  <a:pt x="1550913" y="191665"/>
                  <a:pt x="1550932" y="190946"/>
                  <a:pt x="1550860" y="190402"/>
                </a:cubicBezTo>
                <a:close/>
                <a:moveTo>
                  <a:pt x="3345198" y="188566"/>
                </a:moveTo>
                <a:lnTo>
                  <a:pt x="3344376" y="191937"/>
                </a:lnTo>
                <a:lnTo>
                  <a:pt x="3343574" y="193329"/>
                </a:lnTo>
                <a:cubicBezTo>
                  <a:pt x="3342765" y="194692"/>
                  <a:pt x="3342436" y="195175"/>
                  <a:pt x="3342437" y="195027"/>
                </a:cubicBezTo>
                <a:cubicBezTo>
                  <a:pt x="3342442" y="194729"/>
                  <a:pt x="3343767" y="191907"/>
                  <a:pt x="3345198" y="188566"/>
                </a:cubicBezTo>
                <a:close/>
                <a:moveTo>
                  <a:pt x="1707372" y="188198"/>
                </a:moveTo>
                <a:lnTo>
                  <a:pt x="1707054" y="188721"/>
                </a:lnTo>
                <a:cubicBezTo>
                  <a:pt x="1705259" y="191712"/>
                  <a:pt x="1698244" y="203736"/>
                  <a:pt x="1700895" y="204668"/>
                </a:cubicBezTo>
                <a:cubicBezTo>
                  <a:pt x="1701335" y="205015"/>
                  <a:pt x="1702173" y="203970"/>
                  <a:pt x="1703130" y="202337"/>
                </a:cubicBezTo>
                <a:lnTo>
                  <a:pt x="1705838" y="196962"/>
                </a:lnTo>
                <a:close/>
                <a:moveTo>
                  <a:pt x="4554817" y="188044"/>
                </a:moveTo>
                <a:cubicBezTo>
                  <a:pt x="4555443" y="190064"/>
                  <a:pt x="4555903" y="191542"/>
                  <a:pt x="4555925" y="192601"/>
                </a:cubicBezTo>
                <a:cubicBezTo>
                  <a:pt x="4555947" y="193658"/>
                  <a:pt x="4555531" y="194297"/>
                  <a:pt x="4554411" y="194646"/>
                </a:cubicBezTo>
                <a:cubicBezTo>
                  <a:pt x="4553833" y="192780"/>
                  <a:pt x="4550341" y="189433"/>
                  <a:pt x="4554817" y="188044"/>
                </a:cubicBezTo>
                <a:close/>
                <a:moveTo>
                  <a:pt x="3238910" y="187516"/>
                </a:moveTo>
                <a:cubicBezTo>
                  <a:pt x="3239265" y="188115"/>
                  <a:pt x="3239218" y="189391"/>
                  <a:pt x="3238525" y="191275"/>
                </a:cubicBezTo>
                <a:cubicBezTo>
                  <a:pt x="3237600" y="193790"/>
                  <a:pt x="3235522" y="197395"/>
                  <a:pt x="3231696" y="201946"/>
                </a:cubicBezTo>
                <a:cubicBezTo>
                  <a:pt x="3233196" y="189977"/>
                  <a:pt x="3237848" y="185716"/>
                  <a:pt x="3238910" y="187516"/>
                </a:cubicBezTo>
                <a:close/>
                <a:moveTo>
                  <a:pt x="4966472" y="186564"/>
                </a:moveTo>
                <a:lnTo>
                  <a:pt x="4965943" y="193722"/>
                </a:lnTo>
                <a:lnTo>
                  <a:pt x="4965191" y="195468"/>
                </a:lnTo>
                <a:close/>
                <a:moveTo>
                  <a:pt x="4555221" y="181441"/>
                </a:moveTo>
                <a:cubicBezTo>
                  <a:pt x="4555848" y="183461"/>
                  <a:pt x="4556305" y="184939"/>
                  <a:pt x="4556329" y="185997"/>
                </a:cubicBezTo>
                <a:cubicBezTo>
                  <a:pt x="4556350" y="187056"/>
                  <a:pt x="4555936" y="187695"/>
                  <a:pt x="4554817" y="188044"/>
                </a:cubicBezTo>
                <a:cubicBezTo>
                  <a:pt x="4554238" y="186177"/>
                  <a:pt x="4550747" y="182831"/>
                  <a:pt x="4555221" y="181441"/>
                </a:cubicBezTo>
                <a:close/>
                <a:moveTo>
                  <a:pt x="2041317" y="181324"/>
                </a:moveTo>
                <a:cubicBezTo>
                  <a:pt x="2042298" y="181734"/>
                  <a:pt x="2042500" y="182383"/>
                  <a:pt x="2042457" y="182932"/>
                </a:cubicBezTo>
                <a:cubicBezTo>
                  <a:pt x="2042413" y="183481"/>
                  <a:pt x="2042123" y="183926"/>
                  <a:pt x="2042123" y="183926"/>
                </a:cubicBezTo>
                <a:cubicBezTo>
                  <a:pt x="2040162" y="183110"/>
                  <a:pt x="2041317" y="181324"/>
                  <a:pt x="2041317" y="181324"/>
                </a:cubicBezTo>
                <a:close/>
                <a:moveTo>
                  <a:pt x="2653080" y="179729"/>
                </a:moveTo>
                <a:lnTo>
                  <a:pt x="2652428" y="182407"/>
                </a:lnTo>
                <a:lnTo>
                  <a:pt x="2651791" y="183512"/>
                </a:lnTo>
                <a:cubicBezTo>
                  <a:pt x="2651145" y="184597"/>
                  <a:pt x="2650885" y="184980"/>
                  <a:pt x="2650888" y="184861"/>
                </a:cubicBezTo>
                <a:cubicBezTo>
                  <a:pt x="2650889" y="184626"/>
                  <a:pt x="2651942" y="182383"/>
                  <a:pt x="2653080" y="179729"/>
                </a:cubicBezTo>
                <a:close/>
                <a:moveTo>
                  <a:pt x="2568639" y="178894"/>
                </a:moveTo>
                <a:cubicBezTo>
                  <a:pt x="2568921" y="179372"/>
                  <a:pt x="2568884" y="180384"/>
                  <a:pt x="2568333" y="181880"/>
                </a:cubicBezTo>
                <a:cubicBezTo>
                  <a:pt x="2567599" y="183880"/>
                  <a:pt x="2565947" y="186744"/>
                  <a:pt x="2562909" y="190357"/>
                </a:cubicBezTo>
                <a:cubicBezTo>
                  <a:pt x="2564099" y="180850"/>
                  <a:pt x="2567796" y="177464"/>
                  <a:pt x="2568639" y="178894"/>
                </a:cubicBezTo>
                <a:close/>
                <a:moveTo>
                  <a:pt x="3083662" y="178224"/>
                </a:moveTo>
                <a:lnTo>
                  <a:pt x="3084340" y="181035"/>
                </a:lnTo>
                <a:lnTo>
                  <a:pt x="3084404" y="182454"/>
                </a:lnTo>
                <a:lnTo>
                  <a:pt x="3080706" y="193645"/>
                </a:lnTo>
                <a:cubicBezTo>
                  <a:pt x="3075293" y="206926"/>
                  <a:pt x="3066377" y="223494"/>
                  <a:pt x="3064512" y="229757"/>
                </a:cubicBezTo>
                <a:lnTo>
                  <a:pt x="3054398" y="261609"/>
                </a:lnTo>
                <a:lnTo>
                  <a:pt x="3058203" y="234425"/>
                </a:lnTo>
                <a:lnTo>
                  <a:pt x="3059756" y="231151"/>
                </a:lnTo>
                <a:cubicBezTo>
                  <a:pt x="3062621" y="224852"/>
                  <a:pt x="3065763" y="217595"/>
                  <a:pt x="3069553" y="208294"/>
                </a:cubicBezTo>
                <a:cubicBezTo>
                  <a:pt x="3071379" y="205089"/>
                  <a:pt x="3080376" y="182209"/>
                  <a:pt x="3083662" y="178224"/>
                </a:cubicBezTo>
                <a:close/>
                <a:moveTo>
                  <a:pt x="2041599" y="176721"/>
                </a:moveTo>
                <a:lnTo>
                  <a:pt x="2043073" y="178597"/>
                </a:lnTo>
                <a:lnTo>
                  <a:pt x="2042923" y="179237"/>
                </a:lnTo>
                <a:lnTo>
                  <a:pt x="2043225" y="179127"/>
                </a:lnTo>
                <a:lnTo>
                  <a:pt x="2041317" y="181324"/>
                </a:lnTo>
                <a:cubicBezTo>
                  <a:pt x="2040444" y="178507"/>
                  <a:pt x="2040038" y="177206"/>
                  <a:pt x="2041599" y="176721"/>
                </a:cubicBezTo>
                <a:close/>
                <a:moveTo>
                  <a:pt x="3969452" y="176531"/>
                </a:moveTo>
                <a:cubicBezTo>
                  <a:pt x="3970033" y="177842"/>
                  <a:pt x="3970201" y="180900"/>
                  <a:pt x="3970145" y="184752"/>
                </a:cubicBezTo>
                <a:lnTo>
                  <a:pt x="3969728" y="191351"/>
                </a:lnTo>
                <a:lnTo>
                  <a:pt x="3966837" y="197973"/>
                </a:lnTo>
                <a:lnTo>
                  <a:pt x="3963129" y="206861"/>
                </a:lnTo>
                <a:lnTo>
                  <a:pt x="3963273" y="203291"/>
                </a:lnTo>
                <a:cubicBezTo>
                  <a:pt x="3963689" y="194426"/>
                  <a:pt x="3964438" y="184649"/>
                  <a:pt x="3966300" y="178788"/>
                </a:cubicBezTo>
                <a:cubicBezTo>
                  <a:pt x="3967883" y="175654"/>
                  <a:pt x="3968874" y="175218"/>
                  <a:pt x="3969452" y="176531"/>
                </a:cubicBezTo>
                <a:close/>
                <a:moveTo>
                  <a:pt x="2047475" y="175179"/>
                </a:moveTo>
                <a:lnTo>
                  <a:pt x="2050568" y="176273"/>
                </a:lnTo>
                <a:cubicBezTo>
                  <a:pt x="2053738" y="180004"/>
                  <a:pt x="2054153" y="183231"/>
                  <a:pt x="2053237" y="185613"/>
                </a:cubicBezTo>
                <a:lnTo>
                  <a:pt x="2050076" y="188849"/>
                </a:lnTo>
                <a:lnTo>
                  <a:pt x="2047312" y="221858"/>
                </a:lnTo>
                <a:lnTo>
                  <a:pt x="2041855" y="241933"/>
                </a:lnTo>
                <a:lnTo>
                  <a:pt x="2049616" y="189319"/>
                </a:lnTo>
                <a:lnTo>
                  <a:pt x="2049527" y="189410"/>
                </a:lnTo>
                <a:cubicBezTo>
                  <a:pt x="2044773" y="191498"/>
                  <a:pt x="2038682" y="188037"/>
                  <a:pt x="2047475" y="175179"/>
                </a:cubicBezTo>
                <a:close/>
                <a:moveTo>
                  <a:pt x="1570934" y="171856"/>
                </a:moveTo>
                <a:cubicBezTo>
                  <a:pt x="1570934" y="171856"/>
                  <a:pt x="1570254" y="172094"/>
                  <a:pt x="1569658" y="172301"/>
                </a:cubicBezTo>
                <a:lnTo>
                  <a:pt x="1569563" y="172335"/>
                </a:lnTo>
                <a:lnTo>
                  <a:pt x="1568923" y="172557"/>
                </a:lnTo>
                <a:cubicBezTo>
                  <a:pt x="1568763" y="172614"/>
                  <a:pt x="1568720" y="172628"/>
                  <a:pt x="1568891" y="172569"/>
                </a:cubicBezTo>
                <a:lnTo>
                  <a:pt x="1569563" y="172335"/>
                </a:lnTo>
                <a:close/>
                <a:moveTo>
                  <a:pt x="2474854" y="171765"/>
                </a:moveTo>
                <a:cubicBezTo>
                  <a:pt x="2474916" y="174717"/>
                  <a:pt x="2475147" y="176844"/>
                  <a:pt x="2475042" y="178687"/>
                </a:cubicBezTo>
                <a:cubicBezTo>
                  <a:pt x="2474939" y="180533"/>
                  <a:pt x="2474496" y="182096"/>
                  <a:pt x="2473210" y="183920"/>
                </a:cubicBezTo>
                <a:cubicBezTo>
                  <a:pt x="2472000" y="180018"/>
                  <a:pt x="2472540" y="175336"/>
                  <a:pt x="2474854" y="171765"/>
                </a:cubicBezTo>
                <a:close/>
                <a:moveTo>
                  <a:pt x="3482450" y="171452"/>
                </a:moveTo>
                <a:lnTo>
                  <a:pt x="3481985" y="177730"/>
                </a:lnTo>
                <a:lnTo>
                  <a:pt x="3481325" y="179265"/>
                </a:lnTo>
                <a:close/>
                <a:moveTo>
                  <a:pt x="2475136" y="167162"/>
                </a:moveTo>
                <a:cubicBezTo>
                  <a:pt x="2475573" y="168572"/>
                  <a:pt x="2475892" y="169602"/>
                  <a:pt x="2475908" y="170339"/>
                </a:cubicBezTo>
                <a:cubicBezTo>
                  <a:pt x="2475924" y="171079"/>
                  <a:pt x="2475635" y="171523"/>
                  <a:pt x="2474854" y="171765"/>
                </a:cubicBezTo>
                <a:cubicBezTo>
                  <a:pt x="2474451" y="170465"/>
                  <a:pt x="2472016" y="168131"/>
                  <a:pt x="2475136" y="167162"/>
                </a:cubicBezTo>
                <a:close/>
                <a:moveTo>
                  <a:pt x="4591622" y="166055"/>
                </a:moveTo>
                <a:lnTo>
                  <a:pt x="4591349" y="171754"/>
                </a:lnTo>
                <a:cubicBezTo>
                  <a:pt x="4590847" y="180346"/>
                  <a:pt x="4590709" y="185011"/>
                  <a:pt x="4590895" y="187011"/>
                </a:cubicBezTo>
                <a:lnTo>
                  <a:pt x="4591509" y="186700"/>
                </a:lnTo>
                <a:lnTo>
                  <a:pt x="4581375" y="213187"/>
                </a:lnTo>
                <a:cubicBezTo>
                  <a:pt x="4575143" y="231976"/>
                  <a:pt x="4569929" y="250393"/>
                  <a:pt x="4565394" y="268755"/>
                </a:cubicBezTo>
                <a:lnTo>
                  <a:pt x="4560481" y="280165"/>
                </a:lnTo>
                <a:lnTo>
                  <a:pt x="4564871" y="250748"/>
                </a:lnTo>
                <a:lnTo>
                  <a:pt x="4566402" y="228602"/>
                </a:lnTo>
                <a:lnTo>
                  <a:pt x="4588048" y="174280"/>
                </a:lnTo>
                <a:close/>
                <a:moveTo>
                  <a:pt x="2475419" y="162560"/>
                </a:moveTo>
                <a:cubicBezTo>
                  <a:pt x="2475855" y="163968"/>
                  <a:pt x="2476174" y="164999"/>
                  <a:pt x="2476191" y="165736"/>
                </a:cubicBezTo>
                <a:cubicBezTo>
                  <a:pt x="2476205" y="166475"/>
                  <a:pt x="2475916" y="166921"/>
                  <a:pt x="2475136" y="167162"/>
                </a:cubicBezTo>
                <a:cubicBezTo>
                  <a:pt x="2474732" y="165864"/>
                  <a:pt x="2472298" y="163528"/>
                  <a:pt x="2475419" y="162560"/>
                </a:cubicBezTo>
                <a:close/>
                <a:moveTo>
                  <a:pt x="3991367" y="161672"/>
                </a:moveTo>
                <a:cubicBezTo>
                  <a:pt x="3991757" y="161979"/>
                  <a:pt x="3991915" y="162782"/>
                  <a:pt x="3991887" y="163970"/>
                </a:cubicBezTo>
                <a:cubicBezTo>
                  <a:pt x="3991858" y="165157"/>
                  <a:pt x="3991644" y="166724"/>
                  <a:pt x="3991289" y="168563"/>
                </a:cubicBezTo>
                <a:cubicBezTo>
                  <a:pt x="3990221" y="174074"/>
                  <a:pt x="3987881" y="181998"/>
                  <a:pt x="3985505" y="189262"/>
                </a:cubicBezTo>
                <a:cubicBezTo>
                  <a:pt x="3983127" y="196524"/>
                  <a:pt x="3980708" y="203122"/>
                  <a:pt x="3979486" y="205976"/>
                </a:cubicBezTo>
                <a:lnTo>
                  <a:pt x="3979239" y="206648"/>
                </a:lnTo>
                <a:lnTo>
                  <a:pt x="3983735" y="171724"/>
                </a:lnTo>
                <a:lnTo>
                  <a:pt x="3987957" y="164464"/>
                </a:lnTo>
                <a:cubicBezTo>
                  <a:pt x="3989465" y="162304"/>
                  <a:pt x="3990695" y="161143"/>
                  <a:pt x="3991367" y="161672"/>
                </a:cubicBezTo>
                <a:close/>
                <a:moveTo>
                  <a:pt x="3555201" y="160403"/>
                </a:moveTo>
                <a:lnTo>
                  <a:pt x="3555061" y="166405"/>
                </a:lnTo>
                <a:lnTo>
                  <a:pt x="3554580" y="171453"/>
                </a:lnTo>
                <a:lnTo>
                  <a:pt x="3538366" y="211126"/>
                </a:lnTo>
                <a:lnTo>
                  <a:pt x="3538537" y="206832"/>
                </a:lnTo>
                <a:lnTo>
                  <a:pt x="3538233" y="197287"/>
                </a:lnTo>
                <a:lnTo>
                  <a:pt x="3546137" y="179095"/>
                </a:lnTo>
                <a:close/>
                <a:moveTo>
                  <a:pt x="1664051" y="159689"/>
                </a:moveTo>
                <a:lnTo>
                  <a:pt x="1663633" y="160982"/>
                </a:lnTo>
                <a:lnTo>
                  <a:pt x="1663339" y="160723"/>
                </a:lnTo>
                <a:cubicBezTo>
                  <a:pt x="1663203" y="160287"/>
                  <a:pt x="1663422" y="159883"/>
                  <a:pt x="1664051" y="159689"/>
                </a:cubicBezTo>
                <a:close/>
                <a:moveTo>
                  <a:pt x="2042575" y="158458"/>
                </a:moveTo>
                <a:cubicBezTo>
                  <a:pt x="2042624" y="160838"/>
                  <a:pt x="2042812" y="162551"/>
                  <a:pt x="2042727" y="164039"/>
                </a:cubicBezTo>
                <a:cubicBezTo>
                  <a:pt x="2042642" y="165524"/>
                  <a:pt x="2042287" y="166785"/>
                  <a:pt x="2041249" y="168255"/>
                </a:cubicBezTo>
                <a:cubicBezTo>
                  <a:pt x="2040274" y="165111"/>
                  <a:pt x="2040710" y="161337"/>
                  <a:pt x="2042575" y="158458"/>
                </a:cubicBezTo>
                <a:close/>
                <a:moveTo>
                  <a:pt x="2042802" y="154751"/>
                </a:moveTo>
                <a:cubicBezTo>
                  <a:pt x="2043156" y="155885"/>
                  <a:pt x="2043413" y="156715"/>
                  <a:pt x="2043425" y="157310"/>
                </a:cubicBezTo>
                <a:cubicBezTo>
                  <a:pt x="2043438" y="157905"/>
                  <a:pt x="2043205" y="158265"/>
                  <a:pt x="2042575" y="158458"/>
                </a:cubicBezTo>
                <a:cubicBezTo>
                  <a:pt x="2042248" y="157412"/>
                  <a:pt x="2040287" y="155530"/>
                  <a:pt x="2042802" y="154751"/>
                </a:cubicBezTo>
                <a:close/>
                <a:moveTo>
                  <a:pt x="3153512" y="153454"/>
                </a:moveTo>
                <a:lnTo>
                  <a:pt x="3153271" y="158455"/>
                </a:lnTo>
                <a:cubicBezTo>
                  <a:pt x="3152832" y="165995"/>
                  <a:pt x="3152711" y="170088"/>
                  <a:pt x="3152875" y="171842"/>
                </a:cubicBezTo>
                <a:lnTo>
                  <a:pt x="3153413" y="171569"/>
                </a:lnTo>
                <a:lnTo>
                  <a:pt x="3144522" y="194814"/>
                </a:lnTo>
                <a:cubicBezTo>
                  <a:pt x="3139051" y="211299"/>
                  <a:pt x="3134476" y="227460"/>
                  <a:pt x="3130497" y="243575"/>
                </a:cubicBezTo>
                <a:lnTo>
                  <a:pt x="3126185" y="253586"/>
                </a:lnTo>
                <a:lnTo>
                  <a:pt x="3130040" y="227772"/>
                </a:lnTo>
                <a:lnTo>
                  <a:pt x="3131382" y="208339"/>
                </a:lnTo>
                <a:lnTo>
                  <a:pt x="3150378" y="160670"/>
                </a:lnTo>
                <a:close/>
                <a:moveTo>
                  <a:pt x="2043029" y="151040"/>
                </a:moveTo>
                <a:cubicBezTo>
                  <a:pt x="2043383" y="152177"/>
                  <a:pt x="2043640" y="153007"/>
                  <a:pt x="2043652" y="153600"/>
                </a:cubicBezTo>
                <a:cubicBezTo>
                  <a:pt x="2043663" y="154196"/>
                  <a:pt x="2043431" y="154555"/>
                  <a:pt x="2042802" y="154751"/>
                </a:cubicBezTo>
                <a:cubicBezTo>
                  <a:pt x="2042477" y="153701"/>
                  <a:pt x="2040515" y="151820"/>
                  <a:pt x="2043029" y="151040"/>
                </a:cubicBezTo>
                <a:close/>
                <a:moveTo>
                  <a:pt x="1721258" y="150880"/>
                </a:moveTo>
                <a:lnTo>
                  <a:pt x="1717332" y="161140"/>
                </a:lnTo>
                <a:lnTo>
                  <a:pt x="1712645" y="173501"/>
                </a:lnTo>
                <a:lnTo>
                  <a:pt x="1712076" y="178302"/>
                </a:lnTo>
                <a:lnTo>
                  <a:pt x="1715011" y="168800"/>
                </a:lnTo>
                <a:cubicBezTo>
                  <a:pt x="1716338" y="164563"/>
                  <a:pt x="1717705" y="160526"/>
                  <a:pt x="1719148" y="157081"/>
                </a:cubicBezTo>
                <a:lnTo>
                  <a:pt x="1720948" y="153288"/>
                </a:lnTo>
                <a:close/>
                <a:moveTo>
                  <a:pt x="1670517" y="143508"/>
                </a:moveTo>
                <a:cubicBezTo>
                  <a:pt x="1670080" y="144506"/>
                  <a:pt x="1669523" y="146224"/>
                  <a:pt x="1668950" y="148233"/>
                </a:cubicBezTo>
                <a:lnTo>
                  <a:pt x="1667690" y="153182"/>
                </a:lnTo>
                <a:lnTo>
                  <a:pt x="1670067" y="145620"/>
                </a:lnTo>
                <a:close/>
                <a:moveTo>
                  <a:pt x="1495885" y="130575"/>
                </a:moveTo>
                <a:cubicBezTo>
                  <a:pt x="1497517" y="131860"/>
                  <a:pt x="1497950" y="132533"/>
                  <a:pt x="1497756" y="132903"/>
                </a:cubicBezTo>
                <a:cubicBezTo>
                  <a:pt x="1497561" y="133271"/>
                  <a:pt x="1496735" y="133335"/>
                  <a:pt x="1495847" y="133406"/>
                </a:cubicBezTo>
                <a:cubicBezTo>
                  <a:pt x="1495867" y="131881"/>
                  <a:pt x="1495885" y="130575"/>
                  <a:pt x="1495885" y="130575"/>
                </a:cubicBezTo>
                <a:close/>
                <a:moveTo>
                  <a:pt x="1570026" y="126025"/>
                </a:moveTo>
                <a:cubicBezTo>
                  <a:pt x="1569924" y="133540"/>
                  <a:pt x="1567476" y="141183"/>
                  <a:pt x="1564614" y="148833"/>
                </a:cubicBezTo>
                <a:lnTo>
                  <a:pt x="1563719" y="151187"/>
                </a:lnTo>
                <a:lnTo>
                  <a:pt x="1567659" y="128084"/>
                </a:lnTo>
                <a:lnTo>
                  <a:pt x="1568293" y="127193"/>
                </a:lnTo>
                <a:cubicBezTo>
                  <a:pt x="1569328" y="125945"/>
                  <a:pt x="1570034" y="125372"/>
                  <a:pt x="1570026" y="126025"/>
                </a:cubicBezTo>
                <a:close/>
                <a:moveTo>
                  <a:pt x="4387008" y="120748"/>
                </a:moveTo>
                <a:lnTo>
                  <a:pt x="4386070" y="124592"/>
                </a:lnTo>
                <a:lnTo>
                  <a:pt x="4385159" y="126176"/>
                </a:lnTo>
                <a:cubicBezTo>
                  <a:pt x="4384235" y="127732"/>
                  <a:pt x="4383859" y="128281"/>
                  <a:pt x="4383862" y="128113"/>
                </a:cubicBezTo>
                <a:cubicBezTo>
                  <a:pt x="4383867" y="127773"/>
                  <a:pt x="4385379" y="124557"/>
                  <a:pt x="4387008" y="120748"/>
                </a:cubicBezTo>
                <a:close/>
                <a:moveTo>
                  <a:pt x="4265885" y="119554"/>
                </a:moveTo>
                <a:cubicBezTo>
                  <a:pt x="4266289" y="120237"/>
                  <a:pt x="4266237" y="121689"/>
                  <a:pt x="4265446" y="123839"/>
                </a:cubicBezTo>
                <a:cubicBezTo>
                  <a:pt x="4264391" y="126705"/>
                  <a:pt x="4262024" y="130813"/>
                  <a:pt x="4257665" y="135996"/>
                </a:cubicBezTo>
                <a:cubicBezTo>
                  <a:pt x="4259371" y="122357"/>
                  <a:pt x="4264675" y="117501"/>
                  <a:pt x="4265885" y="119554"/>
                </a:cubicBezTo>
                <a:close/>
                <a:moveTo>
                  <a:pt x="1455482" y="118227"/>
                </a:moveTo>
                <a:cubicBezTo>
                  <a:pt x="1456273" y="118556"/>
                  <a:pt x="1456435" y="119080"/>
                  <a:pt x="1456400" y="119522"/>
                </a:cubicBezTo>
                <a:cubicBezTo>
                  <a:pt x="1456366" y="119963"/>
                  <a:pt x="1456131" y="120322"/>
                  <a:pt x="1456131" y="120322"/>
                </a:cubicBezTo>
                <a:cubicBezTo>
                  <a:pt x="1454551" y="119665"/>
                  <a:pt x="1455482" y="118227"/>
                  <a:pt x="1455482" y="118227"/>
                </a:cubicBezTo>
                <a:close/>
                <a:moveTo>
                  <a:pt x="4941215" y="117542"/>
                </a:moveTo>
                <a:lnTo>
                  <a:pt x="4941053" y="124382"/>
                </a:lnTo>
                <a:lnTo>
                  <a:pt x="4940508" y="130136"/>
                </a:lnTo>
                <a:lnTo>
                  <a:pt x="4922027" y="175344"/>
                </a:lnTo>
                <a:lnTo>
                  <a:pt x="4922225" y="170451"/>
                </a:lnTo>
                <a:lnTo>
                  <a:pt x="4921879" y="159573"/>
                </a:lnTo>
                <a:lnTo>
                  <a:pt x="4930884" y="138842"/>
                </a:lnTo>
                <a:close/>
                <a:moveTo>
                  <a:pt x="1455709" y="114517"/>
                </a:moveTo>
                <a:lnTo>
                  <a:pt x="1456898" y="116028"/>
                </a:lnTo>
                <a:lnTo>
                  <a:pt x="1456776" y="116544"/>
                </a:lnTo>
                <a:lnTo>
                  <a:pt x="1457019" y="116456"/>
                </a:lnTo>
                <a:lnTo>
                  <a:pt x="1455482" y="118227"/>
                </a:lnTo>
                <a:cubicBezTo>
                  <a:pt x="1454777" y="115956"/>
                  <a:pt x="1454451" y="114906"/>
                  <a:pt x="1455709" y="114517"/>
                </a:cubicBezTo>
                <a:close/>
                <a:moveTo>
                  <a:pt x="1426358" y="111753"/>
                </a:moveTo>
                <a:lnTo>
                  <a:pt x="1425942" y="113045"/>
                </a:lnTo>
                <a:lnTo>
                  <a:pt x="1425647" y="112788"/>
                </a:lnTo>
                <a:cubicBezTo>
                  <a:pt x="1425511" y="112350"/>
                  <a:pt x="1425730" y="111948"/>
                  <a:pt x="1426358" y="111753"/>
                </a:cubicBezTo>
                <a:close/>
                <a:moveTo>
                  <a:pt x="4088969" y="108964"/>
                </a:moveTo>
                <a:lnTo>
                  <a:pt x="4089742" y="112168"/>
                </a:lnTo>
                <a:lnTo>
                  <a:pt x="4089814" y="113784"/>
                </a:lnTo>
                <a:lnTo>
                  <a:pt x="4085599" y="126538"/>
                </a:lnTo>
                <a:cubicBezTo>
                  <a:pt x="4079430" y="141673"/>
                  <a:pt x="4069272" y="160553"/>
                  <a:pt x="4067143" y="167690"/>
                </a:cubicBezTo>
                <a:lnTo>
                  <a:pt x="4055620" y="203988"/>
                </a:lnTo>
                <a:lnTo>
                  <a:pt x="4059957" y="173010"/>
                </a:lnTo>
                <a:lnTo>
                  <a:pt x="4061727" y="169280"/>
                </a:lnTo>
                <a:cubicBezTo>
                  <a:pt x="4064989" y="162101"/>
                  <a:pt x="4068571" y="153833"/>
                  <a:pt x="4072889" y="143231"/>
                </a:cubicBezTo>
                <a:cubicBezTo>
                  <a:pt x="4074971" y="139582"/>
                  <a:pt x="4085224" y="113506"/>
                  <a:pt x="4088969" y="108964"/>
                </a:cubicBezTo>
                <a:close/>
                <a:moveTo>
                  <a:pt x="2467189" y="106652"/>
                </a:moveTo>
                <a:lnTo>
                  <a:pt x="2466820" y="111642"/>
                </a:lnTo>
                <a:lnTo>
                  <a:pt x="2466296" y="112860"/>
                </a:lnTo>
                <a:close/>
                <a:moveTo>
                  <a:pt x="2658510" y="102196"/>
                </a:moveTo>
                <a:lnTo>
                  <a:pt x="2659824" y="102369"/>
                </a:lnTo>
                <a:lnTo>
                  <a:pt x="2653885" y="119470"/>
                </a:lnTo>
                <a:lnTo>
                  <a:pt x="2662587" y="102864"/>
                </a:lnTo>
                <a:lnTo>
                  <a:pt x="2662272" y="112668"/>
                </a:lnTo>
                <a:lnTo>
                  <a:pt x="2662388" y="116851"/>
                </a:lnTo>
                <a:lnTo>
                  <a:pt x="2638438" y="171166"/>
                </a:lnTo>
                <a:lnTo>
                  <a:pt x="2636107" y="177269"/>
                </a:lnTo>
                <a:close/>
                <a:moveTo>
                  <a:pt x="4543417" y="101247"/>
                </a:moveTo>
                <a:lnTo>
                  <a:pt x="4542887" y="108403"/>
                </a:lnTo>
                <a:lnTo>
                  <a:pt x="4542136" y="110150"/>
                </a:lnTo>
                <a:close/>
                <a:moveTo>
                  <a:pt x="1476224" y="100345"/>
                </a:moveTo>
                <a:cubicBezTo>
                  <a:pt x="1476549" y="101082"/>
                  <a:pt x="1476645" y="102801"/>
                  <a:pt x="1476612" y="104964"/>
                </a:cubicBezTo>
                <a:lnTo>
                  <a:pt x="1476378" y="108671"/>
                </a:lnTo>
                <a:lnTo>
                  <a:pt x="1474753" y="112392"/>
                </a:lnTo>
                <a:lnTo>
                  <a:pt x="1472670" y="117385"/>
                </a:lnTo>
                <a:lnTo>
                  <a:pt x="1472751" y="115381"/>
                </a:lnTo>
                <a:cubicBezTo>
                  <a:pt x="1472986" y="110401"/>
                  <a:pt x="1473407" y="104906"/>
                  <a:pt x="1474451" y="101613"/>
                </a:cubicBezTo>
                <a:cubicBezTo>
                  <a:pt x="1475341" y="99853"/>
                  <a:pt x="1475897" y="99609"/>
                  <a:pt x="1476224" y="100345"/>
                </a:cubicBezTo>
                <a:close/>
                <a:moveTo>
                  <a:pt x="1488537" y="91997"/>
                </a:moveTo>
                <a:cubicBezTo>
                  <a:pt x="1488755" y="92169"/>
                  <a:pt x="1488845" y="92622"/>
                  <a:pt x="1488829" y="93289"/>
                </a:cubicBezTo>
                <a:cubicBezTo>
                  <a:pt x="1488811" y="93954"/>
                  <a:pt x="1488692" y="94836"/>
                  <a:pt x="1488491" y="95868"/>
                </a:cubicBezTo>
                <a:cubicBezTo>
                  <a:pt x="1487892" y="98965"/>
                  <a:pt x="1486576" y="103418"/>
                  <a:pt x="1485241" y="107498"/>
                </a:cubicBezTo>
                <a:cubicBezTo>
                  <a:pt x="1483906" y="111578"/>
                  <a:pt x="1482547" y="115285"/>
                  <a:pt x="1481860" y="116888"/>
                </a:cubicBezTo>
                <a:lnTo>
                  <a:pt x="1481721" y="117266"/>
                </a:lnTo>
                <a:lnTo>
                  <a:pt x="1484248" y="97644"/>
                </a:lnTo>
                <a:lnTo>
                  <a:pt x="1486620" y="93566"/>
                </a:lnTo>
                <a:cubicBezTo>
                  <a:pt x="1487467" y="92351"/>
                  <a:pt x="1488159" y="91698"/>
                  <a:pt x="1488537" y="91997"/>
                </a:cubicBezTo>
                <a:close/>
                <a:moveTo>
                  <a:pt x="4626324" y="88657"/>
                </a:moveTo>
                <a:lnTo>
                  <a:pt x="4626163" y="95497"/>
                </a:lnTo>
                <a:lnTo>
                  <a:pt x="4625615" y="101248"/>
                </a:lnTo>
                <a:lnTo>
                  <a:pt x="4607138" y="146457"/>
                </a:lnTo>
                <a:lnTo>
                  <a:pt x="4607334" y="141566"/>
                </a:lnTo>
                <a:lnTo>
                  <a:pt x="4606986" y="130687"/>
                </a:lnTo>
                <a:lnTo>
                  <a:pt x="4615994" y="109957"/>
                </a:lnTo>
                <a:close/>
                <a:moveTo>
                  <a:pt x="3183964" y="85535"/>
                </a:moveTo>
                <a:lnTo>
                  <a:pt x="3183822" y="91537"/>
                </a:lnTo>
                <a:lnTo>
                  <a:pt x="3183342" y="96586"/>
                </a:lnTo>
                <a:lnTo>
                  <a:pt x="3167128" y="136256"/>
                </a:lnTo>
                <a:lnTo>
                  <a:pt x="3167300" y="131965"/>
                </a:lnTo>
                <a:lnTo>
                  <a:pt x="3166995" y="122419"/>
                </a:lnTo>
                <a:lnTo>
                  <a:pt x="3174899" y="104226"/>
                </a:lnTo>
                <a:close/>
                <a:moveTo>
                  <a:pt x="6491415" y="85318"/>
                </a:moveTo>
                <a:lnTo>
                  <a:pt x="6490453" y="94279"/>
                </a:lnTo>
                <a:lnTo>
                  <a:pt x="6496691" y="95100"/>
                </a:lnTo>
                <a:lnTo>
                  <a:pt x="6488172" y="119629"/>
                </a:lnTo>
                <a:lnTo>
                  <a:pt x="6500653" y="95810"/>
                </a:lnTo>
                <a:lnTo>
                  <a:pt x="6500202" y="109873"/>
                </a:lnTo>
                <a:lnTo>
                  <a:pt x="6500368" y="115874"/>
                </a:lnTo>
                <a:lnTo>
                  <a:pt x="6466013" y="193785"/>
                </a:lnTo>
                <a:lnTo>
                  <a:pt x="6461247" y="206262"/>
                </a:lnTo>
                <a:lnTo>
                  <a:pt x="6467708" y="169612"/>
                </a:lnTo>
                <a:cubicBezTo>
                  <a:pt x="6470731" y="152511"/>
                  <a:pt x="6473717" y="136367"/>
                  <a:pt x="6476883" y="122072"/>
                </a:cubicBezTo>
                <a:lnTo>
                  <a:pt x="6477439" y="119106"/>
                </a:lnTo>
                <a:lnTo>
                  <a:pt x="6477787" y="119344"/>
                </a:lnTo>
                <a:lnTo>
                  <a:pt x="6477981" y="116222"/>
                </a:lnTo>
                <a:lnTo>
                  <a:pt x="6478237" y="114852"/>
                </a:lnTo>
                <a:lnTo>
                  <a:pt x="6480332" y="108027"/>
                </a:lnTo>
                <a:close/>
                <a:moveTo>
                  <a:pt x="4168567" y="80736"/>
                </a:moveTo>
                <a:lnTo>
                  <a:pt x="4168295" y="86435"/>
                </a:lnTo>
                <a:cubicBezTo>
                  <a:pt x="4167791" y="95026"/>
                  <a:pt x="4167654" y="99694"/>
                  <a:pt x="4167841" y="101691"/>
                </a:cubicBezTo>
                <a:lnTo>
                  <a:pt x="4168453" y="101382"/>
                </a:lnTo>
                <a:lnTo>
                  <a:pt x="4158322" y="127868"/>
                </a:lnTo>
                <a:cubicBezTo>
                  <a:pt x="4152087" y="146656"/>
                  <a:pt x="4146875" y="165072"/>
                  <a:pt x="4142341" y="183436"/>
                </a:cubicBezTo>
                <a:lnTo>
                  <a:pt x="4137426" y="194846"/>
                </a:lnTo>
                <a:lnTo>
                  <a:pt x="4141819" y="165429"/>
                </a:lnTo>
                <a:lnTo>
                  <a:pt x="4143348" y="143283"/>
                </a:lnTo>
                <a:lnTo>
                  <a:pt x="4164995" y="88961"/>
                </a:lnTo>
                <a:close/>
                <a:moveTo>
                  <a:pt x="6030776" y="77029"/>
                </a:moveTo>
                <a:lnTo>
                  <a:pt x="6026912" y="103110"/>
                </a:lnTo>
                <a:lnTo>
                  <a:pt x="6009093" y="197117"/>
                </a:lnTo>
                <a:lnTo>
                  <a:pt x="5983477" y="264173"/>
                </a:lnTo>
                <a:cubicBezTo>
                  <a:pt x="5982767" y="266649"/>
                  <a:pt x="5980785" y="271306"/>
                  <a:pt x="5978297" y="277008"/>
                </a:cubicBezTo>
                <a:lnTo>
                  <a:pt x="5972223" y="291108"/>
                </a:lnTo>
                <a:lnTo>
                  <a:pt x="5990276" y="213871"/>
                </a:lnTo>
                <a:lnTo>
                  <a:pt x="6007921" y="130322"/>
                </a:lnTo>
                <a:lnTo>
                  <a:pt x="6027892" y="82939"/>
                </a:lnTo>
                <a:close/>
                <a:moveTo>
                  <a:pt x="1642523" y="68835"/>
                </a:moveTo>
                <a:lnTo>
                  <a:pt x="1642270" y="71144"/>
                </a:lnTo>
                <a:lnTo>
                  <a:pt x="1638154" y="77572"/>
                </a:lnTo>
                <a:close/>
                <a:moveTo>
                  <a:pt x="1543374" y="62383"/>
                </a:moveTo>
                <a:lnTo>
                  <a:pt x="1543807" y="64182"/>
                </a:lnTo>
                <a:lnTo>
                  <a:pt x="1543847" y="65091"/>
                </a:lnTo>
                <a:lnTo>
                  <a:pt x="1541481" y="72257"/>
                </a:lnTo>
                <a:cubicBezTo>
                  <a:pt x="1538014" y="80760"/>
                  <a:pt x="1532306" y="91367"/>
                  <a:pt x="1531111" y="95378"/>
                </a:cubicBezTo>
                <a:lnTo>
                  <a:pt x="1524637" y="115772"/>
                </a:lnTo>
                <a:lnTo>
                  <a:pt x="1527074" y="98367"/>
                </a:lnTo>
                <a:lnTo>
                  <a:pt x="1528066" y="96272"/>
                </a:lnTo>
                <a:cubicBezTo>
                  <a:pt x="1529900" y="92238"/>
                  <a:pt x="1531913" y="87592"/>
                  <a:pt x="1534339" y="81636"/>
                </a:cubicBezTo>
                <a:cubicBezTo>
                  <a:pt x="1535509" y="79585"/>
                  <a:pt x="1541270" y="64935"/>
                  <a:pt x="1543374" y="62383"/>
                </a:cubicBezTo>
                <a:close/>
                <a:moveTo>
                  <a:pt x="1588095" y="46523"/>
                </a:moveTo>
                <a:lnTo>
                  <a:pt x="1587942" y="49725"/>
                </a:lnTo>
                <a:cubicBezTo>
                  <a:pt x="1587660" y="54553"/>
                  <a:pt x="1587583" y="57175"/>
                  <a:pt x="1587688" y="58297"/>
                </a:cubicBezTo>
                <a:lnTo>
                  <a:pt x="1588034" y="58123"/>
                </a:lnTo>
                <a:lnTo>
                  <a:pt x="1582340" y="73003"/>
                </a:lnTo>
                <a:cubicBezTo>
                  <a:pt x="1578837" y="83561"/>
                  <a:pt x="1575910" y="93907"/>
                  <a:pt x="1573361" y="104226"/>
                </a:cubicBezTo>
                <a:lnTo>
                  <a:pt x="1570601" y="110635"/>
                </a:lnTo>
                <a:lnTo>
                  <a:pt x="1573068" y="94108"/>
                </a:lnTo>
                <a:lnTo>
                  <a:pt x="1573928" y="81665"/>
                </a:lnTo>
                <a:lnTo>
                  <a:pt x="1586089" y="51144"/>
                </a:lnTo>
                <a:close/>
                <a:moveTo>
                  <a:pt x="4203269" y="3338"/>
                </a:moveTo>
                <a:lnTo>
                  <a:pt x="4203107" y="10178"/>
                </a:lnTo>
                <a:lnTo>
                  <a:pt x="4202563" y="15930"/>
                </a:lnTo>
                <a:lnTo>
                  <a:pt x="4184081" y="61138"/>
                </a:lnTo>
                <a:lnTo>
                  <a:pt x="4184280" y="56248"/>
                </a:lnTo>
                <a:lnTo>
                  <a:pt x="4183933" y="45371"/>
                </a:lnTo>
                <a:lnTo>
                  <a:pt x="4192940" y="24638"/>
                </a:lnTo>
                <a:close/>
                <a:moveTo>
                  <a:pt x="1607593" y="3037"/>
                </a:moveTo>
                <a:lnTo>
                  <a:pt x="1607503" y="6880"/>
                </a:lnTo>
                <a:lnTo>
                  <a:pt x="1607196" y="10112"/>
                </a:lnTo>
                <a:lnTo>
                  <a:pt x="1596814" y="35511"/>
                </a:lnTo>
                <a:lnTo>
                  <a:pt x="1596924" y="32764"/>
                </a:lnTo>
                <a:lnTo>
                  <a:pt x="1596728" y="26653"/>
                </a:lnTo>
                <a:lnTo>
                  <a:pt x="1601788" y="15004"/>
                </a:lnTo>
                <a:close/>
                <a:moveTo>
                  <a:pt x="4391407" y="0"/>
                </a:moveTo>
                <a:lnTo>
                  <a:pt x="4390446" y="8961"/>
                </a:lnTo>
                <a:lnTo>
                  <a:pt x="4396685" y="9781"/>
                </a:lnTo>
                <a:lnTo>
                  <a:pt x="4388164" y="34312"/>
                </a:lnTo>
                <a:lnTo>
                  <a:pt x="4400646" y="10494"/>
                </a:lnTo>
                <a:lnTo>
                  <a:pt x="4400195" y="24557"/>
                </a:lnTo>
                <a:lnTo>
                  <a:pt x="4400363" y="30557"/>
                </a:lnTo>
                <a:lnTo>
                  <a:pt x="4366007" y="108469"/>
                </a:lnTo>
                <a:cubicBezTo>
                  <a:pt x="4344270" y="159649"/>
                  <a:pt x="4323941" y="211108"/>
                  <a:pt x="4306525" y="264175"/>
                </a:cubicBezTo>
                <a:cubicBezTo>
                  <a:pt x="4305105" y="269126"/>
                  <a:pt x="4298599" y="282804"/>
                  <a:pt x="4293117" y="296112"/>
                </a:cubicBezTo>
                <a:lnTo>
                  <a:pt x="4292495" y="297832"/>
                </a:lnTo>
                <a:lnTo>
                  <a:pt x="4292693" y="318189"/>
                </a:lnTo>
                <a:lnTo>
                  <a:pt x="4297725" y="306471"/>
                </a:lnTo>
                <a:lnTo>
                  <a:pt x="4298796" y="297529"/>
                </a:lnTo>
                <a:lnTo>
                  <a:pt x="4303013" y="284454"/>
                </a:lnTo>
                <a:lnTo>
                  <a:pt x="4305011" y="286196"/>
                </a:lnTo>
                <a:lnTo>
                  <a:pt x="4304738" y="287738"/>
                </a:lnTo>
                <a:lnTo>
                  <a:pt x="4305174" y="286519"/>
                </a:lnTo>
                <a:lnTo>
                  <a:pt x="4305011" y="286196"/>
                </a:lnTo>
                <a:cubicBezTo>
                  <a:pt x="4308932" y="265887"/>
                  <a:pt x="4314511" y="243021"/>
                  <a:pt x="4316749" y="242326"/>
                </a:cubicBezTo>
                <a:cubicBezTo>
                  <a:pt x="4315631" y="242673"/>
                  <a:pt x="4315819" y="245256"/>
                  <a:pt x="4316288" y="247753"/>
                </a:cubicBezTo>
                <a:lnTo>
                  <a:pt x="4316981" y="250757"/>
                </a:lnTo>
                <a:lnTo>
                  <a:pt x="4321008" y="240960"/>
                </a:lnTo>
                <a:cubicBezTo>
                  <a:pt x="4327014" y="224077"/>
                  <a:pt x="4332619" y="203743"/>
                  <a:pt x="4340875" y="194089"/>
                </a:cubicBezTo>
                <a:cubicBezTo>
                  <a:pt x="4343617" y="191548"/>
                  <a:pt x="4349495" y="191085"/>
                  <a:pt x="4349526" y="188758"/>
                </a:cubicBezTo>
                <a:cubicBezTo>
                  <a:pt x="4355081" y="178640"/>
                  <a:pt x="4364082" y="146953"/>
                  <a:pt x="4372347" y="136620"/>
                </a:cubicBezTo>
                <a:cubicBezTo>
                  <a:pt x="4375579" y="131332"/>
                  <a:pt x="4383715" y="130688"/>
                  <a:pt x="4383715" y="130688"/>
                </a:cubicBezTo>
                <a:cubicBezTo>
                  <a:pt x="4383715" y="130688"/>
                  <a:pt x="4384522" y="129464"/>
                  <a:pt x="4385338" y="127608"/>
                </a:cubicBezTo>
                <a:lnTo>
                  <a:pt x="4386070" y="124592"/>
                </a:lnTo>
                <a:lnTo>
                  <a:pt x="4388457" y="120458"/>
                </a:lnTo>
                <a:lnTo>
                  <a:pt x="4389387" y="120269"/>
                </a:lnTo>
                <a:cubicBezTo>
                  <a:pt x="4389729" y="119955"/>
                  <a:pt x="4389737" y="119372"/>
                  <a:pt x="4389751" y="118210"/>
                </a:cubicBezTo>
                <a:lnTo>
                  <a:pt x="4388457" y="120458"/>
                </a:lnTo>
                <a:lnTo>
                  <a:pt x="4387008" y="120748"/>
                </a:lnTo>
                <a:cubicBezTo>
                  <a:pt x="4392495" y="115670"/>
                  <a:pt x="4398013" y="108263"/>
                  <a:pt x="4398013" y="108263"/>
                </a:cubicBezTo>
                <a:cubicBezTo>
                  <a:pt x="4406570" y="109912"/>
                  <a:pt x="4378161" y="140809"/>
                  <a:pt x="4375159" y="162728"/>
                </a:cubicBezTo>
                <a:cubicBezTo>
                  <a:pt x="4375127" y="165053"/>
                  <a:pt x="4377743" y="172203"/>
                  <a:pt x="4377710" y="174529"/>
                </a:cubicBezTo>
                <a:cubicBezTo>
                  <a:pt x="4374807" y="189086"/>
                  <a:pt x="4368703" y="206604"/>
                  <a:pt x="4363026" y="226025"/>
                </a:cubicBezTo>
                <a:cubicBezTo>
                  <a:pt x="4361620" y="229816"/>
                  <a:pt x="4354389" y="247229"/>
                  <a:pt x="4347504" y="263986"/>
                </a:cubicBezTo>
                <a:lnTo>
                  <a:pt x="4347483" y="264041"/>
                </a:lnTo>
                <a:lnTo>
                  <a:pt x="4347577" y="273622"/>
                </a:lnTo>
                <a:lnTo>
                  <a:pt x="4345849" y="293297"/>
                </a:lnTo>
                <a:lnTo>
                  <a:pt x="4347479" y="292213"/>
                </a:lnTo>
                <a:cubicBezTo>
                  <a:pt x="4348975" y="291096"/>
                  <a:pt x="4350203" y="290055"/>
                  <a:pt x="4350891" y="289325"/>
                </a:cubicBezTo>
                <a:cubicBezTo>
                  <a:pt x="4353665" y="284459"/>
                  <a:pt x="4370969" y="239724"/>
                  <a:pt x="4362446" y="269438"/>
                </a:cubicBezTo>
                <a:cubicBezTo>
                  <a:pt x="4353441" y="301124"/>
                  <a:pt x="4376778" y="244300"/>
                  <a:pt x="4379590" y="236721"/>
                </a:cubicBezTo>
                <a:cubicBezTo>
                  <a:pt x="4388437" y="216662"/>
                  <a:pt x="4396794" y="199352"/>
                  <a:pt x="4399601" y="192161"/>
                </a:cubicBezTo>
                <a:cubicBezTo>
                  <a:pt x="4418423" y="152148"/>
                  <a:pt x="4435064" y="114825"/>
                  <a:pt x="4451297" y="78452"/>
                </a:cubicBezTo>
                <a:lnTo>
                  <a:pt x="4454752" y="70881"/>
                </a:lnTo>
                <a:lnTo>
                  <a:pt x="4455383" y="79824"/>
                </a:lnTo>
                <a:lnTo>
                  <a:pt x="4455884" y="82898"/>
                </a:lnTo>
                <a:lnTo>
                  <a:pt x="4445896" y="106807"/>
                </a:lnTo>
                <a:cubicBezTo>
                  <a:pt x="4439827" y="121612"/>
                  <a:pt x="4419941" y="156869"/>
                  <a:pt x="4419780" y="168886"/>
                </a:cubicBezTo>
                <a:cubicBezTo>
                  <a:pt x="4419717" y="173535"/>
                  <a:pt x="4427853" y="172894"/>
                  <a:pt x="4430921" y="180008"/>
                </a:cubicBezTo>
                <a:cubicBezTo>
                  <a:pt x="4433502" y="189486"/>
                  <a:pt x="4427565" y="194600"/>
                  <a:pt x="4421947" y="209369"/>
                </a:cubicBezTo>
                <a:cubicBezTo>
                  <a:pt x="4419076" y="221599"/>
                  <a:pt x="4418945" y="231289"/>
                  <a:pt x="4416135" y="238868"/>
                </a:cubicBezTo>
                <a:lnTo>
                  <a:pt x="4412755" y="247707"/>
                </a:lnTo>
                <a:lnTo>
                  <a:pt x="4413030" y="247377"/>
                </a:lnTo>
                <a:cubicBezTo>
                  <a:pt x="4413609" y="246885"/>
                  <a:pt x="4414086" y="246726"/>
                  <a:pt x="4414419" y="246990"/>
                </a:cubicBezTo>
                <a:cubicBezTo>
                  <a:pt x="4415202" y="247606"/>
                  <a:pt x="4415053" y="250207"/>
                  <a:pt x="4414341" y="253881"/>
                </a:cubicBezTo>
                <a:lnTo>
                  <a:pt x="4412653" y="260694"/>
                </a:lnTo>
                <a:lnTo>
                  <a:pt x="4415653" y="258170"/>
                </a:lnTo>
                <a:cubicBezTo>
                  <a:pt x="4417811" y="257128"/>
                  <a:pt x="4419965" y="256378"/>
                  <a:pt x="4421336" y="255108"/>
                </a:cubicBezTo>
                <a:cubicBezTo>
                  <a:pt x="4424115" y="249854"/>
                  <a:pt x="4426982" y="238012"/>
                  <a:pt x="4432988" y="227857"/>
                </a:cubicBezTo>
                <a:cubicBezTo>
                  <a:pt x="4435801" y="220279"/>
                  <a:pt x="4452975" y="185235"/>
                  <a:pt x="4447229" y="209697"/>
                </a:cubicBezTo>
                <a:cubicBezTo>
                  <a:pt x="4444321" y="224640"/>
                  <a:pt x="4432797" y="242200"/>
                  <a:pt x="4429992" y="249392"/>
                </a:cubicBezTo>
                <a:cubicBezTo>
                  <a:pt x="4426729" y="257005"/>
                  <a:pt x="4429796" y="264122"/>
                  <a:pt x="4429763" y="266444"/>
                </a:cubicBezTo>
                <a:cubicBezTo>
                  <a:pt x="4426539" y="271349"/>
                  <a:pt x="4423790" y="274275"/>
                  <a:pt x="4420985" y="281466"/>
                </a:cubicBezTo>
                <a:lnTo>
                  <a:pt x="4420972" y="282373"/>
                </a:lnTo>
                <a:lnTo>
                  <a:pt x="4422545" y="279034"/>
                </a:lnTo>
                <a:cubicBezTo>
                  <a:pt x="4428128" y="268625"/>
                  <a:pt x="4427981" y="279605"/>
                  <a:pt x="4427981" y="279605"/>
                </a:cubicBezTo>
                <a:cubicBezTo>
                  <a:pt x="4427853" y="289297"/>
                  <a:pt x="4416713" y="311859"/>
                  <a:pt x="4416652" y="316510"/>
                </a:cubicBezTo>
                <a:cubicBezTo>
                  <a:pt x="4416652" y="316510"/>
                  <a:pt x="4417999" y="316984"/>
                  <a:pt x="4420022" y="317744"/>
                </a:cubicBezTo>
                <a:lnTo>
                  <a:pt x="4421035" y="318148"/>
                </a:lnTo>
                <a:lnTo>
                  <a:pt x="4426693" y="301910"/>
                </a:lnTo>
                <a:cubicBezTo>
                  <a:pt x="4429363" y="294428"/>
                  <a:pt x="4432083" y="287172"/>
                  <a:pt x="4434997" y="280359"/>
                </a:cubicBezTo>
                <a:cubicBezTo>
                  <a:pt x="4439451" y="268004"/>
                  <a:pt x="4445263" y="255543"/>
                  <a:pt x="4451357" y="243058"/>
                </a:cubicBezTo>
                <a:lnTo>
                  <a:pt x="4455835" y="233764"/>
                </a:lnTo>
                <a:lnTo>
                  <a:pt x="4455566" y="235893"/>
                </a:lnTo>
                <a:lnTo>
                  <a:pt x="4453385" y="253548"/>
                </a:lnTo>
                <a:lnTo>
                  <a:pt x="4443617" y="277355"/>
                </a:lnTo>
                <a:cubicBezTo>
                  <a:pt x="4434805" y="294701"/>
                  <a:pt x="4423147" y="322336"/>
                  <a:pt x="4440101" y="303962"/>
                </a:cubicBezTo>
                <a:lnTo>
                  <a:pt x="4448887" y="288373"/>
                </a:lnTo>
                <a:lnTo>
                  <a:pt x="4446885" y="302106"/>
                </a:lnTo>
                <a:lnTo>
                  <a:pt x="4448737" y="299227"/>
                </a:lnTo>
                <a:cubicBezTo>
                  <a:pt x="4450305" y="296525"/>
                  <a:pt x="4451031" y="294823"/>
                  <a:pt x="4450355" y="294877"/>
                </a:cubicBezTo>
                <a:cubicBezTo>
                  <a:pt x="4456434" y="296137"/>
                  <a:pt x="4451743" y="305003"/>
                  <a:pt x="4446459" y="315602"/>
                </a:cubicBezTo>
                <a:lnTo>
                  <a:pt x="4444215" y="320417"/>
                </a:lnTo>
                <a:lnTo>
                  <a:pt x="4443239" y="327115"/>
                </a:lnTo>
                <a:lnTo>
                  <a:pt x="4439439" y="353314"/>
                </a:lnTo>
                <a:lnTo>
                  <a:pt x="4445457" y="340469"/>
                </a:lnTo>
                <a:lnTo>
                  <a:pt x="4449657" y="330512"/>
                </a:lnTo>
                <a:lnTo>
                  <a:pt x="4457303" y="290237"/>
                </a:lnTo>
                <a:cubicBezTo>
                  <a:pt x="4461790" y="268135"/>
                  <a:pt x="4462925" y="280438"/>
                  <a:pt x="4462713" y="293591"/>
                </a:cubicBezTo>
                <a:lnTo>
                  <a:pt x="4462321" y="301789"/>
                </a:lnTo>
                <a:lnTo>
                  <a:pt x="4465663" y="294537"/>
                </a:lnTo>
                <a:lnTo>
                  <a:pt x="4474392" y="276451"/>
                </a:lnTo>
                <a:lnTo>
                  <a:pt x="4473521" y="282298"/>
                </a:lnTo>
                <a:lnTo>
                  <a:pt x="4469031" y="324758"/>
                </a:lnTo>
                <a:lnTo>
                  <a:pt x="4463663" y="346483"/>
                </a:lnTo>
                <a:cubicBezTo>
                  <a:pt x="4459193" y="360002"/>
                  <a:pt x="4462090" y="354351"/>
                  <a:pt x="4466780" y="345562"/>
                </a:cubicBezTo>
                <a:lnTo>
                  <a:pt x="4466843" y="345448"/>
                </a:lnTo>
                <a:lnTo>
                  <a:pt x="4466649" y="347281"/>
                </a:lnTo>
                <a:cubicBezTo>
                  <a:pt x="4463993" y="369198"/>
                  <a:pt x="4460865" y="391730"/>
                  <a:pt x="4456935" y="415961"/>
                </a:cubicBezTo>
                <a:lnTo>
                  <a:pt x="4455747" y="428368"/>
                </a:lnTo>
                <a:lnTo>
                  <a:pt x="4458141" y="419430"/>
                </a:lnTo>
                <a:lnTo>
                  <a:pt x="4463460" y="372456"/>
                </a:lnTo>
                <a:cubicBezTo>
                  <a:pt x="4465406" y="354867"/>
                  <a:pt x="4468011" y="336767"/>
                  <a:pt x="4473365" y="316954"/>
                </a:cubicBezTo>
                <a:lnTo>
                  <a:pt x="4471384" y="341043"/>
                </a:lnTo>
                <a:lnTo>
                  <a:pt x="4472059" y="336251"/>
                </a:lnTo>
                <a:lnTo>
                  <a:pt x="4474459" y="332020"/>
                </a:lnTo>
                <a:lnTo>
                  <a:pt x="4475793" y="330675"/>
                </a:lnTo>
                <a:lnTo>
                  <a:pt x="4477778" y="312029"/>
                </a:lnTo>
                <a:lnTo>
                  <a:pt x="4479702" y="294573"/>
                </a:lnTo>
                <a:lnTo>
                  <a:pt x="4488410" y="284395"/>
                </a:lnTo>
                <a:lnTo>
                  <a:pt x="4490593" y="285724"/>
                </a:lnTo>
                <a:lnTo>
                  <a:pt x="4488675" y="318773"/>
                </a:lnTo>
                <a:lnTo>
                  <a:pt x="4490563" y="315706"/>
                </a:lnTo>
                <a:cubicBezTo>
                  <a:pt x="4491191" y="317728"/>
                  <a:pt x="4491234" y="319845"/>
                  <a:pt x="4490913" y="321776"/>
                </a:cubicBezTo>
                <a:cubicBezTo>
                  <a:pt x="4490592" y="323709"/>
                  <a:pt x="4489908" y="325455"/>
                  <a:pt x="4489079" y="326735"/>
                </a:cubicBezTo>
                <a:lnTo>
                  <a:pt x="4488387" y="323513"/>
                </a:lnTo>
                <a:lnTo>
                  <a:pt x="4487884" y="331776"/>
                </a:lnTo>
                <a:lnTo>
                  <a:pt x="4489079" y="326735"/>
                </a:lnTo>
                <a:cubicBezTo>
                  <a:pt x="4489073" y="330998"/>
                  <a:pt x="4488939" y="334768"/>
                  <a:pt x="4488737" y="338257"/>
                </a:cubicBezTo>
                <a:lnTo>
                  <a:pt x="4488241" y="344755"/>
                </a:lnTo>
                <a:lnTo>
                  <a:pt x="4489460" y="342254"/>
                </a:lnTo>
                <a:lnTo>
                  <a:pt x="4493421" y="334916"/>
                </a:lnTo>
                <a:lnTo>
                  <a:pt x="4495860" y="314159"/>
                </a:lnTo>
                <a:cubicBezTo>
                  <a:pt x="4500237" y="279594"/>
                  <a:pt x="4504701" y="251237"/>
                  <a:pt x="4510395" y="208308"/>
                </a:cubicBezTo>
                <a:cubicBezTo>
                  <a:pt x="4510395" y="208308"/>
                  <a:pt x="4510375" y="207851"/>
                  <a:pt x="4510353" y="207055"/>
                </a:cubicBezTo>
                <a:lnTo>
                  <a:pt x="4510351" y="206722"/>
                </a:lnTo>
                <a:lnTo>
                  <a:pt x="4508656" y="211857"/>
                </a:lnTo>
                <a:cubicBezTo>
                  <a:pt x="4502483" y="226992"/>
                  <a:pt x="4492325" y="245871"/>
                  <a:pt x="4490199" y="253009"/>
                </a:cubicBezTo>
                <a:lnTo>
                  <a:pt x="4478673" y="289305"/>
                </a:lnTo>
                <a:lnTo>
                  <a:pt x="4483010" y="258326"/>
                </a:lnTo>
                <a:lnTo>
                  <a:pt x="4484779" y="254598"/>
                </a:lnTo>
                <a:cubicBezTo>
                  <a:pt x="4488044" y="247418"/>
                  <a:pt x="4491627" y="239150"/>
                  <a:pt x="4495943" y="228548"/>
                </a:cubicBezTo>
                <a:cubicBezTo>
                  <a:pt x="4497505" y="225813"/>
                  <a:pt x="4503663" y="210461"/>
                  <a:pt x="4508223" y="201039"/>
                </a:cubicBezTo>
                <a:lnTo>
                  <a:pt x="4510640" y="196740"/>
                </a:lnTo>
                <a:lnTo>
                  <a:pt x="4510771" y="193875"/>
                </a:lnTo>
                <a:cubicBezTo>
                  <a:pt x="4511475" y="186751"/>
                  <a:pt x="4513209" y="179823"/>
                  <a:pt x="4517331" y="180588"/>
                </a:cubicBezTo>
                <a:cubicBezTo>
                  <a:pt x="4520823" y="183936"/>
                  <a:pt x="4511322" y="227110"/>
                  <a:pt x="4511901" y="228976"/>
                </a:cubicBezTo>
                <a:cubicBezTo>
                  <a:pt x="4509678" y="250799"/>
                  <a:pt x="4507235" y="271586"/>
                  <a:pt x="4504910" y="292590"/>
                </a:cubicBezTo>
                <a:lnTo>
                  <a:pt x="4501515" y="327711"/>
                </a:lnTo>
                <a:lnTo>
                  <a:pt x="4503118" y="328958"/>
                </a:lnTo>
                <a:cubicBezTo>
                  <a:pt x="4504303" y="330423"/>
                  <a:pt x="4505591" y="332380"/>
                  <a:pt x="4506779" y="334270"/>
                </a:cubicBezTo>
                <a:lnTo>
                  <a:pt x="4507127" y="334825"/>
                </a:lnTo>
                <a:lnTo>
                  <a:pt x="4508090" y="326525"/>
                </a:lnTo>
                <a:cubicBezTo>
                  <a:pt x="4509199" y="316042"/>
                  <a:pt x="4509889" y="307151"/>
                  <a:pt x="4510296" y="305492"/>
                </a:cubicBezTo>
                <a:cubicBezTo>
                  <a:pt x="4515447" y="257532"/>
                  <a:pt x="4522539" y="206585"/>
                  <a:pt x="4527406" y="148485"/>
                </a:cubicBezTo>
                <a:cubicBezTo>
                  <a:pt x="4527406" y="148485"/>
                  <a:pt x="4530575" y="117844"/>
                  <a:pt x="4534550" y="122747"/>
                </a:cubicBezTo>
                <a:lnTo>
                  <a:pt x="4533993" y="131055"/>
                </a:lnTo>
                <a:lnTo>
                  <a:pt x="4529913" y="142376"/>
                </a:lnTo>
                <a:cubicBezTo>
                  <a:pt x="4528471" y="146846"/>
                  <a:pt x="4527561" y="150450"/>
                  <a:pt x="4527731" y="152132"/>
                </a:cubicBezTo>
                <a:lnTo>
                  <a:pt x="4531783" y="150437"/>
                </a:lnTo>
                <a:lnTo>
                  <a:pt x="4531383" y="153387"/>
                </a:lnTo>
                <a:cubicBezTo>
                  <a:pt x="4530225" y="149656"/>
                  <a:pt x="4525879" y="184413"/>
                  <a:pt x="4532968" y="182212"/>
                </a:cubicBezTo>
                <a:cubicBezTo>
                  <a:pt x="4535207" y="181517"/>
                  <a:pt x="4537312" y="147455"/>
                  <a:pt x="4537717" y="140853"/>
                </a:cubicBezTo>
                <a:lnTo>
                  <a:pt x="4538087" y="138270"/>
                </a:lnTo>
                <a:lnTo>
                  <a:pt x="4538256" y="137936"/>
                </a:lnTo>
                <a:lnTo>
                  <a:pt x="4541291" y="130009"/>
                </a:lnTo>
                <a:lnTo>
                  <a:pt x="4536925" y="189038"/>
                </a:lnTo>
                <a:cubicBezTo>
                  <a:pt x="4534113" y="218841"/>
                  <a:pt x="4530895" y="249327"/>
                  <a:pt x="4528019" y="280901"/>
                </a:cubicBezTo>
                <a:cubicBezTo>
                  <a:pt x="4528019" y="280901"/>
                  <a:pt x="4520527" y="289704"/>
                  <a:pt x="4526160" y="292046"/>
                </a:cubicBezTo>
                <a:cubicBezTo>
                  <a:pt x="4529351" y="293101"/>
                  <a:pt x="4533194" y="264637"/>
                  <a:pt x="4530256" y="280206"/>
                </a:cubicBezTo>
                <a:cubicBezTo>
                  <a:pt x="4539585" y="228566"/>
                  <a:pt x="4540381" y="165253"/>
                  <a:pt x="4552623" y="115092"/>
                </a:cubicBezTo>
                <a:cubicBezTo>
                  <a:pt x="4553682" y="167260"/>
                  <a:pt x="4539177" y="235168"/>
                  <a:pt x="4534503" y="293888"/>
                </a:cubicBezTo>
                <a:cubicBezTo>
                  <a:pt x="4533963" y="296101"/>
                  <a:pt x="4533418" y="302576"/>
                  <a:pt x="4533612" y="308310"/>
                </a:cubicBezTo>
                <a:lnTo>
                  <a:pt x="4533863" y="310293"/>
                </a:lnTo>
                <a:lnTo>
                  <a:pt x="4534144" y="309556"/>
                </a:lnTo>
                <a:lnTo>
                  <a:pt x="4535483" y="306193"/>
                </a:lnTo>
                <a:lnTo>
                  <a:pt x="4534411" y="314612"/>
                </a:lnTo>
                <a:lnTo>
                  <a:pt x="4534555" y="315730"/>
                </a:lnTo>
                <a:cubicBezTo>
                  <a:pt x="4535116" y="317603"/>
                  <a:pt x="4535955" y="318661"/>
                  <a:pt x="4537167" y="318287"/>
                </a:cubicBezTo>
                <a:lnTo>
                  <a:pt x="4541589" y="291687"/>
                </a:lnTo>
                <a:cubicBezTo>
                  <a:pt x="4543677" y="265473"/>
                  <a:pt x="4547149" y="237125"/>
                  <a:pt x="4552054" y="212080"/>
                </a:cubicBezTo>
                <a:cubicBezTo>
                  <a:pt x="4551137" y="233502"/>
                  <a:pt x="4548761" y="256480"/>
                  <a:pt x="4546042" y="280335"/>
                </a:cubicBezTo>
                <a:lnTo>
                  <a:pt x="4540226" y="333316"/>
                </a:lnTo>
                <a:lnTo>
                  <a:pt x="4541222" y="329121"/>
                </a:lnTo>
                <a:lnTo>
                  <a:pt x="4540351" y="351665"/>
                </a:lnTo>
                <a:lnTo>
                  <a:pt x="4547376" y="336375"/>
                </a:lnTo>
                <a:lnTo>
                  <a:pt x="4554275" y="316918"/>
                </a:lnTo>
                <a:lnTo>
                  <a:pt x="4555246" y="311219"/>
                </a:lnTo>
                <a:lnTo>
                  <a:pt x="4556375" y="309633"/>
                </a:lnTo>
                <a:cubicBezTo>
                  <a:pt x="4558218" y="307413"/>
                  <a:pt x="4559473" y="306394"/>
                  <a:pt x="4559457" y="307557"/>
                </a:cubicBezTo>
                <a:lnTo>
                  <a:pt x="4557673" y="319688"/>
                </a:lnTo>
                <a:lnTo>
                  <a:pt x="4557397" y="326393"/>
                </a:lnTo>
                <a:cubicBezTo>
                  <a:pt x="4556971" y="332312"/>
                  <a:pt x="4556277" y="340172"/>
                  <a:pt x="4555289" y="350347"/>
                </a:cubicBezTo>
                <a:lnTo>
                  <a:pt x="4552525" y="387471"/>
                </a:lnTo>
                <a:lnTo>
                  <a:pt x="4555077" y="383559"/>
                </a:lnTo>
                <a:lnTo>
                  <a:pt x="4555877" y="381214"/>
                </a:lnTo>
                <a:cubicBezTo>
                  <a:pt x="4559162" y="371952"/>
                  <a:pt x="4562786" y="362663"/>
                  <a:pt x="4564141" y="362555"/>
                </a:cubicBezTo>
                <a:lnTo>
                  <a:pt x="4565453" y="378595"/>
                </a:lnTo>
                <a:lnTo>
                  <a:pt x="4571113" y="376838"/>
                </a:lnTo>
                <a:lnTo>
                  <a:pt x="4574974" y="374777"/>
                </a:lnTo>
                <a:lnTo>
                  <a:pt x="4587303" y="348385"/>
                </a:lnTo>
                <a:cubicBezTo>
                  <a:pt x="4595958" y="330035"/>
                  <a:pt x="4602447" y="317519"/>
                  <a:pt x="4595138" y="340749"/>
                </a:cubicBezTo>
                <a:lnTo>
                  <a:pt x="4586411" y="365701"/>
                </a:lnTo>
                <a:lnTo>
                  <a:pt x="4585851" y="379406"/>
                </a:lnTo>
                <a:cubicBezTo>
                  <a:pt x="4585411" y="385715"/>
                  <a:pt x="4584905" y="392669"/>
                  <a:pt x="4584809" y="398930"/>
                </a:cubicBezTo>
                <a:lnTo>
                  <a:pt x="4590868" y="370098"/>
                </a:lnTo>
                <a:lnTo>
                  <a:pt x="4591392" y="371668"/>
                </a:lnTo>
                <a:cubicBezTo>
                  <a:pt x="4593758" y="380670"/>
                  <a:pt x="4594315" y="387600"/>
                  <a:pt x="4593471" y="395887"/>
                </a:cubicBezTo>
                <a:lnTo>
                  <a:pt x="4591557" y="405665"/>
                </a:lnTo>
                <a:lnTo>
                  <a:pt x="4595234" y="406389"/>
                </a:lnTo>
                <a:cubicBezTo>
                  <a:pt x="4596539" y="406824"/>
                  <a:pt x="4597407" y="407361"/>
                  <a:pt x="4597401" y="407943"/>
                </a:cubicBezTo>
                <a:cubicBezTo>
                  <a:pt x="4601563" y="400452"/>
                  <a:pt x="4603023" y="392496"/>
                  <a:pt x="4604481" y="384830"/>
                </a:cubicBezTo>
                <a:lnTo>
                  <a:pt x="4606583" y="378473"/>
                </a:lnTo>
                <a:lnTo>
                  <a:pt x="4607579" y="367206"/>
                </a:lnTo>
                <a:lnTo>
                  <a:pt x="4610009" y="362057"/>
                </a:lnTo>
                <a:lnTo>
                  <a:pt x="4610729" y="351146"/>
                </a:lnTo>
                <a:cubicBezTo>
                  <a:pt x="4611253" y="342614"/>
                  <a:pt x="4611976" y="334345"/>
                  <a:pt x="4613686" y="326414"/>
                </a:cubicBezTo>
                <a:lnTo>
                  <a:pt x="4617905" y="313339"/>
                </a:lnTo>
                <a:lnTo>
                  <a:pt x="4619899" y="315080"/>
                </a:lnTo>
                <a:cubicBezTo>
                  <a:pt x="4613413" y="350841"/>
                  <a:pt x="4609570" y="379306"/>
                  <a:pt x="4630155" y="282239"/>
                </a:cubicBezTo>
                <a:cubicBezTo>
                  <a:pt x="4627043" y="289340"/>
                  <a:pt x="4620479" y="316945"/>
                  <a:pt x="4622717" y="316249"/>
                </a:cubicBezTo>
                <a:cubicBezTo>
                  <a:pt x="4620479" y="316945"/>
                  <a:pt x="4620479" y="316945"/>
                  <a:pt x="4619899" y="315080"/>
                </a:cubicBezTo>
                <a:cubicBezTo>
                  <a:pt x="4623821" y="294773"/>
                  <a:pt x="4629401" y="271906"/>
                  <a:pt x="4631641" y="271212"/>
                </a:cubicBezTo>
                <a:cubicBezTo>
                  <a:pt x="4629401" y="271906"/>
                  <a:pt x="4632393" y="281545"/>
                  <a:pt x="4632393" y="281545"/>
                </a:cubicBezTo>
                <a:cubicBezTo>
                  <a:pt x="4634130" y="287143"/>
                  <a:pt x="4636871" y="280155"/>
                  <a:pt x="4639283" y="287929"/>
                </a:cubicBezTo>
                <a:cubicBezTo>
                  <a:pt x="4638781" y="294222"/>
                  <a:pt x="4636521" y="311968"/>
                  <a:pt x="4635615" y="324861"/>
                </a:cubicBezTo>
                <a:lnTo>
                  <a:pt x="4633976" y="337891"/>
                </a:lnTo>
                <a:lnTo>
                  <a:pt x="4635162" y="335992"/>
                </a:lnTo>
                <a:cubicBezTo>
                  <a:pt x="4638083" y="328548"/>
                  <a:pt x="4640336" y="320530"/>
                  <a:pt x="4643371" y="312933"/>
                </a:cubicBezTo>
                <a:lnTo>
                  <a:pt x="4646300" y="305208"/>
                </a:lnTo>
                <a:lnTo>
                  <a:pt x="4649889" y="274666"/>
                </a:lnTo>
                <a:cubicBezTo>
                  <a:pt x="4651633" y="263812"/>
                  <a:pt x="4653864" y="252553"/>
                  <a:pt x="4656857" y="237818"/>
                </a:cubicBezTo>
                <a:cubicBezTo>
                  <a:pt x="4662033" y="221553"/>
                  <a:pt x="4662993" y="233869"/>
                  <a:pt x="4660525" y="249634"/>
                </a:cubicBezTo>
                <a:cubicBezTo>
                  <a:pt x="4660022" y="255925"/>
                  <a:pt x="4657411" y="256737"/>
                  <a:pt x="4658743" y="268936"/>
                </a:cubicBezTo>
                <a:lnTo>
                  <a:pt x="4659041" y="271608"/>
                </a:lnTo>
                <a:lnTo>
                  <a:pt x="4661041" y="266332"/>
                </a:lnTo>
                <a:cubicBezTo>
                  <a:pt x="4666435" y="251193"/>
                  <a:pt x="4672165" y="236317"/>
                  <a:pt x="4680721" y="221316"/>
                </a:cubicBezTo>
                <a:cubicBezTo>
                  <a:pt x="4676409" y="239659"/>
                  <a:pt x="4671350" y="255064"/>
                  <a:pt x="4666235" y="270472"/>
                </a:cubicBezTo>
                <a:lnTo>
                  <a:pt x="4660883" y="288225"/>
                </a:lnTo>
                <a:lnTo>
                  <a:pt x="4662466" y="302506"/>
                </a:lnTo>
                <a:lnTo>
                  <a:pt x="4659767" y="333247"/>
                </a:lnTo>
                <a:lnTo>
                  <a:pt x="4666651" y="331966"/>
                </a:lnTo>
                <a:lnTo>
                  <a:pt x="4668164" y="331669"/>
                </a:lnTo>
                <a:lnTo>
                  <a:pt x="4670582" y="322894"/>
                </a:lnTo>
                <a:lnTo>
                  <a:pt x="4670481" y="322561"/>
                </a:lnTo>
                <a:lnTo>
                  <a:pt x="4670621" y="322758"/>
                </a:lnTo>
                <a:lnTo>
                  <a:pt x="4670765" y="322235"/>
                </a:lnTo>
                <a:lnTo>
                  <a:pt x="4670481" y="322561"/>
                </a:lnTo>
                <a:cubicBezTo>
                  <a:pt x="4669226" y="318521"/>
                  <a:pt x="4668647" y="316653"/>
                  <a:pt x="4670887" y="315958"/>
                </a:cubicBezTo>
                <a:lnTo>
                  <a:pt x="4672227" y="317663"/>
                </a:lnTo>
                <a:lnTo>
                  <a:pt x="4678721" y="299059"/>
                </a:lnTo>
                <a:cubicBezTo>
                  <a:pt x="4681251" y="291356"/>
                  <a:pt x="4684164" y="284543"/>
                  <a:pt x="4688473" y="283043"/>
                </a:cubicBezTo>
                <a:cubicBezTo>
                  <a:pt x="4697093" y="280040"/>
                  <a:pt x="4679657" y="300776"/>
                  <a:pt x="4688345" y="292732"/>
                </a:cubicBezTo>
                <a:cubicBezTo>
                  <a:pt x="4699774" y="282150"/>
                  <a:pt x="4714201" y="250035"/>
                  <a:pt x="4699675" y="289515"/>
                </a:cubicBezTo>
                <a:lnTo>
                  <a:pt x="4686736" y="325764"/>
                </a:lnTo>
                <a:lnTo>
                  <a:pt x="4687353" y="327917"/>
                </a:lnTo>
                <a:lnTo>
                  <a:pt x="4688999" y="327594"/>
                </a:lnTo>
                <a:lnTo>
                  <a:pt x="4697177" y="325791"/>
                </a:lnTo>
                <a:lnTo>
                  <a:pt x="4701320" y="316671"/>
                </a:lnTo>
                <a:lnTo>
                  <a:pt x="4704245" y="292991"/>
                </a:lnTo>
                <a:cubicBezTo>
                  <a:pt x="4707411" y="286724"/>
                  <a:pt x="4708205" y="291251"/>
                  <a:pt x="4708091" y="298956"/>
                </a:cubicBezTo>
                <a:lnTo>
                  <a:pt x="4707673" y="305555"/>
                </a:lnTo>
                <a:lnTo>
                  <a:pt x="4704782" y="312176"/>
                </a:lnTo>
                <a:lnTo>
                  <a:pt x="4702313" y="318097"/>
                </a:lnTo>
                <a:lnTo>
                  <a:pt x="4701877" y="324754"/>
                </a:lnTo>
                <a:lnTo>
                  <a:pt x="4704675" y="324138"/>
                </a:lnTo>
                <a:lnTo>
                  <a:pt x="4708311" y="302472"/>
                </a:lnTo>
                <a:lnTo>
                  <a:pt x="4714491" y="295834"/>
                </a:lnTo>
                <a:cubicBezTo>
                  <a:pt x="4717991" y="293779"/>
                  <a:pt x="4712667" y="305816"/>
                  <a:pt x="4710171" y="315014"/>
                </a:cubicBezTo>
                <a:lnTo>
                  <a:pt x="4721065" y="290718"/>
                </a:lnTo>
                <a:lnTo>
                  <a:pt x="4721680" y="285928"/>
                </a:lnTo>
                <a:lnTo>
                  <a:pt x="4725903" y="278667"/>
                </a:lnTo>
                <a:lnTo>
                  <a:pt x="4726791" y="277939"/>
                </a:lnTo>
                <a:lnTo>
                  <a:pt x="4743100" y="241557"/>
                </a:lnTo>
                <a:cubicBezTo>
                  <a:pt x="4752237" y="216831"/>
                  <a:pt x="4761031" y="192130"/>
                  <a:pt x="4773995" y="168261"/>
                </a:cubicBezTo>
                <a:lnTo>
                  <a:pt x="4778035" y="159976"/>
                </a:lnTo>
                <a:lnTo>
                  <a:pt x="4778029" y="160514"/>
                </a:lnTo>
                <a:cubicBezTo>
                  <a:pt x="4778109" y="168672"/>
                  <a:pt x="4771545" y="196273"/>
                  <a:pt x="4772877" y="208474"/>
                </a:cubicBezTo>
                <a:cubicBezTo>
                  <a:pt x="4775463" y="224714"/>
                  <a:pt x="4778457" y="185606"/>
                  <a:pt x="4779537" y="181180"/>
                </a:cubicBezTo>
                <a:cubicBezTo>
                  <a:pt x="4780431" y="171870"/>
                  <a:pt x="4781307" y="164566"/>
                  <a:pt x="4782199" y="158195"/>
                </a:cubicBezTo>
                <a:lnTo>
                  <a:pt x="4783781" y="148199"/>
                </a:lnTo>
                <a:lnTo>
                  <a:pt x="4798605" y="117814"/>
                </a:lnTo>
                <a:lnTo>
                  <a:pt x="4800834" y="119346"/>
                </a:lnTo>
                <a:cubicBezTo>
                  <a:pt x="4800273" y="119520"/>
                  <a:pt x="4800445" y="118018"/>
                  <a:pt x="4801069" y="115556"/>
                </a:cubicBezTo>
                <a:lnTo>
                  <a:pt x="4803381" y="108027"/>
                </a:lnTo>
                <a:lnTo>
                  <a:pt x="4814462" y="85319"/>
                </a:lnTo>
                <a:lnTo>
                  <a:pt x="4813500" y="94280"/>
                </a:lnTo>
                <a:lnTo>
                  <a:pt x="4819739" y="95101"/>
                </a:lnTo>
                <a:lnTo>
                  <a:pt x="4811218" y="119630"/>
                </a:lnTo>
                <a:lnTo>
                  <a:pt x="4823701" y="95812"/>
                </a:lnTo>
                <a:lnTo>
                  <a:pt x="4823249" y="109874"/>
                </a:lnTo>
                <a:lnTo>
                  <a:pt x="4823415" y="115875"/>
                </a:lnTo>
                <a:lnTo>
                  <a:pt x="4789061" y="193787"/>
                </a:lnTo>
                <a:lnTo>
                  <a:pt x="4734813" y="335788"/>
                </a:lnTo>
                <a:lnTo>
                  <a:pt x="4731541" y="345396"/>
                </a:lnTo>
                <a:lnTo>
                  <a:pt x="4735819" y="347055"/>
                </a:lnTo>
                <a:lnTo>
                  <a:pt x="4737811" y="341485"/>
                </a:lnTo>
                <a:cubicBezTo>
                  <a:pt x="4746624" y="324140"/>
                  <a:pt x="4752921" y="292279"/>
                  <a:pt x="4763929" y="279408"/>
                </a:cubicBezTo>
                <a:cubicBezTo>
                  <a:pt x="4766673" y="276868"/>
                  <a:pt x="4772549" y="276403"/>
                  <a:pt x="4772580" y="274077"/>
                </a:cubicBezTo>
                <a:cubicBezTo>
                  <a:pt x="4778135" y="263959"/>
                  <a:pt x="4787136" y="232272"/>
                  <a:pt x="4795403" y="221940"/>
                </a:cubicBezTo>
                <a:cubicBezTo>
                  <a:pt x="4798634" y="216650"/>
                  <a:pt x="4806768" y="216008"/>
                  <a:pt x="4806768" y="216008"/>
                </a:cubicBezTo>
                <a:cubicBezTo>
                  <a:pt x="4806768" y="216008"/>
                  <a:pt x="4807575" y="214782"/>
                  <a:pt x="4808391" y="212927"/>
                </a:cubicBezTo>
                <a:lnTo>
                  <a:pt x="4809127" y="209911"/>
                </a:lnTo>
                <a:lnTo>
                  <a:pt x="4811511" y="205777"/>
                </a:lnTo>
                <a:lnTo>
                  <a:pt x="4812441" y="205589"/>
                </a:lnTo>
                <a:cubicBezTo>
                  <a:pt x="4812783" y="205271"/>
                  <a:pt x="4812791" y="204690"/>
                  <a:pt x="4812805" y="203528"/>
                </a:cubicBezTo>
                <a:lnTo>
                  <a:pt x="4811511" y="205777"/>
                </a:lnTo>
                <a:lnTo>
                  <a:pt x="4810063" y="206067"/>
                </a:lnTo>
                <a:cubicBezTo>
                  <a:pt x="4815548" y="200988"/>
                  <a:pt x="4821067" y="193583"/>
                  <a:pt x="4821067" y="193583"/>
                </a:cubicBezTo>
                <a:cubicBezTo>
                  <a:pt x="4829624" y="195232"/>
                  <a:pt x="4801215" y="226125"/>
                  <a:pt x="4798214" y="248047"/>
                </a:cubicBezTo>
                <a:cubicBezTo>
                  <a:pt x="4798183" y="250372"/>
                  <a:pt x="4800797" y="257523"/>
                  <a:pt x="4800765" y="259849"/>
                </a:cubicBezTo>
                <a:cubicBezTo>
                  <a:pt x="4797861" y="274403"/>
                  <a:pt x="4791757" y="291923"/>
                  <a:pt x="4786079" y="311343"/>
                </a:cubicBezTo>
                <a:lnTo>
                  <a:pt x="4784507" y="315234"/>
                </a:lnTo>
                <a:lnTo>
                  <a:pt x="4789282" y="305338"/>
                </a:lnTo>
                <a:lnTo>
                  <a:pt x="4788413" y="311184"/>
                </a:lnTo>
                <a:lnTo>
                  <a:pt x="4786953" y="324988"/>
                </a:lnTo>
                <a:lnTo>
                  <a:pt x="4792029" y="314620"/>
                </a:lnTo>
                <a:lnTo>
                  <a:pt x="4793925" y="315608"/>
                </a:lnTo>
                <a:lnTo>
                  <a:pt x="4797901" y="287214"/>
                </a:lnTo>
                <a:lnTo>
                  <a:pt x="4799671" y="283485"/>
                </a:lnTo>
                <a:cubicBezTo>
                  <a:pt x="4802934" y="276305"/>
                  <a:pt x="4806515" y="268037"/>
                  <a:pt x="4810835" y="257434"/>
                </a:cubicBezTo>
                <a:cubicBezTo>
                  <a:pt x="4812915" y="253786"/>
                  <a:pt x="4823169" y="227710"/>
                  <a:pt x="4826913" y="223169"/>
                </a:cubicBezTo>
                <a:lnTo>
                  <a:pt x="4827685" y="226372"/>
                </a:lnTo>
                <a:lnTo>
                  <a:pt x="4827759" y="227989"/>
                </a:lnTo>
                <a:lnTo>
                  <a:pt x="4823545" y="240743"/>
                </a:lnTo>
                <a:cubicBezTo>
                  <a:pt x="4817373" y="255878"/>
                  <a:pt x="4807215" y="274757"/>
                  <a:pt x="4805089" y="281894"/>
                </a:cubicBezTo>
                <a:lnTo>
                  <a:pt x="4794320" y="315812"/>
                </a:lnTo>
                <a:lnTo>
                  <a:pt x="4795757" y="316561"/>
                </a:lnTo>
                <a:cubicBezTo>
                  <a:pt x="4796680" y="318388"/>
                  <a:pt x="4797315" y="321250"/>
                  <a:pt x="4797749" y="324701"/>
                </a:cubicBezTo>
                <a:lnTo>
                  <a:pt x="4798079" y="333393"/>
                </a:lnTo>
                <a:lnTo>
                  <a:pt x="4802643" y="322040"/>
                </a:lnTo>
                <a:cubicBezTo>
                  <a:pt x="4811489" y="301981"/>
                  <a:pt x="4819849" y="284671"/>
                  <a:pt x="4822655" y="277479"/>
                </a:cubicBezTo>
                <a:cubicBezTo>
                  <a:pt x="4841477" y="237468"/>
                  <a:pt x="4858117" y="200143"/>
                  <a:pt x="4874350" y="163771"/>
                </a:cubicBezTo>
                <a:lnTo>
                  <a:pt x="4877805" y="156197"/>
                </a:lnTo>
                <a:lnTo>
                  <a:pt x="4878437" y="165141"/>
                </a:lnTo>
                <a:lnTo>
                  <a:pt x="4878939" y="168215"/>
                </a:lnTo>
                <a:lnTo>
                  <a:pt x="4868949" y="192124"/>
                </a:lnTo>
                <a:cubicBezTo>
                  <a:pt x="4862881" y="206931"/>
                  <a:pt x="4842995" y="242188"/>
                  <a:pt x="4842833" y="254202"/>
                </a:cubicBezTo>
                <a:cubicBezTo>
                  <a:pt x="4842771" y="258854"/>
                  <a:pt x="4850907" y="258212"/>
                  <a:pt x="4853973" y="265327"/>
                </a:cubicBezTo>
                <a:cubicBezTo>
                  <a:pt x="4856555" y="274802"/>
                  <a:pt x="4850616" y="279918"/>
                  <a:pt x="4845001" y="294689"/>
                </a:cubicBezTo>
                <a:cubicBezTo>
                  <a:pt x="4842129" y="306918"/>
                  <a:pt x="4841999" y="316609"/>
                  <a:pt x="4839189" y="324188"/>
                </a:cubicBezTo>
                <a:lnTo>
                  <a:pt x="4823587" y="365845"/>
                </a:lnTo>
                <a:lnTo>
                  <a:pt x="4823733" y="366053"/>
                </a:lnTo>
                <a:lnTo>
                  <a:pt x="4824874" y="362828"/>
                </a:lnTo>
                <a:cubicBezTo>
                  <a:pt x="4827437" y="356695"/>
                  <a:pt x="4830129" y="351620"/>
                  <a:pt x="4832998" y="348295"/>
                </a:cubicBezTo>
                <a:cubicBezTo>
                  <a:pt x="4835771" y="343431"/>
                  <a:pt x="4841648" y="342967"/>
                  <a:pt x="4844391" y="340428"/>
                </a:cubicBezTo>
                <a:cubicBezTo>
                  <a:pt x="4847170" y="335174"/>
                  <a:pt x="4850037" y="323331"/>
                  <a:pt x="4856045" y="313177"/>
                </a:cubicBezTo>
                <a:cubicBezTo>
                  <a:pt x="4858855" y="305598"/>
                  <a:pt x="4876029" y="270555"/>
                  <a:pt x="4870284" y="295014"/>
                </a:cubicBezTo>
                <a:cubicBezTo>
                  <a:pt x="4867373" y="309958"/>
                  <a:pt x="4855851" y="327517"/>
                  <a:pt x="4853046" y="334708"/>
                </a:cubicBezTo>
                <a:cubicBezTo>
                  <a:pt x="4849784" y="342323"/>
                  <a:pt x="4852851" y="349438"/>
                  <a:pt x="4852819" y="351764"/>
                </a:cubicBezTo>
                <a:lnTo>
                  <a:pt x="4846977" y="361757"/>
                </a:lnTo>
                <a:lnTo>
                  <a:pt x="4840389" y="413489"/>
                </a:lnTo>
                <a:lnTo>
                  <a:pt x="4841766" y="410135"/>
                </a:lnTo>
                <a:lnTo>
                  <a:pt x="4851767" y="382834"/>
                </a:lnTo>
                <a:lnTo>
                  <a:pt x="4856114" y="358008"/>
                </a:lnTo>
                <a:lnTo>
                  <a:pt x="4855553" y="372495"/>
                </a:lnTo>
                <a:lnTo>
                  <a:pt x="4858051" y="365676"/>
                </a:lnTo>
                <a:cubicBezTo>
                  <a:pt x="4862505" y="353323"/>
                  <a:pt x="4868317" y="340860"/>
                  <a:pt x="4874409" y="328375"/>
                </a:cubicBezTo>
                <a:lnTo>
                  <a:pt x="4878891" y="319084"/>
                </a:lnTo>
                <a:lnTo>
                  <a:pt x="4878621" y="321213"/>
                </a:lnTo>
                <a:lnTo>
                  <a:pt x="4876439" y="338868"/>
                </a:lnTo>
                <a:lnTo>
                  <a:pt x="4870120" y="354265"/>
                </a:lnTo>
                <a:lnTo>
                  <a:pt x="4864719" y="377037"/>
                </a:lnTo>
                <a:lnTo>
                  <a:pt x="4863127" y="381225"/>
                </a:lnTo>
                <a:lnTo>
                  <a:pt x="4866036" y="364153"/>
                </a:lnTo>
                <a:lnTo>
                  <a:pt x="4855249" y="389372"/>
                </a:lnTo>
                <a:cubicBezTo>
                  <a:pt x="4853353" y="396153"/>
                  <a:pt x="4854677" y="398469"/>
                  <a:pt x="4863153" y="389280"/>
                </a:cubicBezTo>
                <a:lnTo>
                  <a:pt x="4871941" y="373693"/>
                </a:lnTo>
                <a:lnTo>
                  <a:pt x="4866291" y="412433"/>
                </a:lnTo>
                <a:lnTo>
                  <a:pt x="4863866" y="430517"/>
                </a:lnTo>
                <a:lnTo>
                  <a:pt x="4864538" y="428597"/>
                </a:lnTo>
                <a:cubicBezTo>
                  <a:pt x="4864538" y="428597"/>
                  <a:pt x="4871165" y="407818"/>
                  <a:pt x="4875624" y="397338"/>
                </a:cubicBezTo>
                <a:lnTo>
                  <a:pt x="4876873" y="395177"/>
                </a:lnTo>
                <a:lnTo>
                  <a:pt x="4880355" y="375557"/>
                </a:lnTo>
                <a:cubicBezTo>
                  <a:pt x="4883347" y="360820"/>
                  <a:pt x="4884850" y="361377"/>
                  <a:pt x="4885457" y="367283"/>
                </a:cubicBezTo>
                <a:lnTo>
                  <a:pt x="4885352" y="376304"/>
                </a:lnTo>
                <a:lnTo>
                  <a:pt x="4885723" y="370564"/>
                </a:lnTo>
                <a:cubicBezTo>
                  <a:pt x="4885781" y="355726"/>
                  <a:pt x="4885217" y="342641"/>
                  <a:pt x="4891221" y="339779"/>
                </a:cubicBezTo>
                <a:lnTo>
                  <a:pt x="4893769" y="345307"/>
                </a:lnTo>
                <a:lnTo>
                  <a:pt x="4890749" y="368907"/>
                </a:lnTo>
                <a:lnTo>
                  <a:pt x="4884756" y="414177"/>
                </a:lnTo>
                <a:lnTo>
                  <a:pt x="4889040" y="405432"/>
                </a:lnTo>
                <a:cubicBezTo>
                  <a:pt x="4900910" y="380374"/>
                  <a:pt x="4920992" y="334791"/>
                  <a:pt x="4910027" y="369636"/>
                </a:cubicBezTo>
                <a:lnTo>
                  <a:pt x="4893719" y="428494"/>
                </a:lnTo>
                <a:lnTo>
                  <a:pt x="4891156" y="453426"/>
                </a:lnTo>
                <a:lnTo>
                  <a:pt x="4892993" y="445890"/>
                </a:lnTo>
                <a:cubicBezTo>
                  <a:pt x="4894487" y="440799"/>
                  <a:pt x="4896147" y="436942"/>
                  <a:pt x="4898308" y="435609"/>
                </a:cubicBezTo>
                <a:cubicBezTo>
                  <a:pt x="4898318" y="434931"/>
                  <a:pt x="4899199" y="434523"/>
                  <a:pt x="4900513" y="434329"/>
                </a:cubicBezTo>
                <a:lnTo>
                  <a:pt x="4902871" y="434331"/>
                </a:lnTo>
                <a:lnTo>
                  <a:pt x="4907144" y="411081"/>
                </a:lnTo>
                <a:lnTo>
                  <a:pt x="4918535" y="339412"/>
                </a:lnTo>
                <a:lnTo>
                  <a:pt x="4922321" y="330325"/>
                </a:lnTo>
                <a:cubicBezTo>
                  <a:pt x="4924424" y="327174"/>
                  <a:pt x="4926354" y="325908"/>
                  <a:pt x="4927915" y="327773"/>
                </a:cubicBezTo>
                <a:lnTo>
                  <a:pt x="4928389" y="330041"/>
                </a:lnTo>
                <a:lnTo>
                  <a:pt x="4933449" y="293628"/>
                </a:lnTo>
                <a:cubicBezTo>
                  <a:pt x="4933449" y="293628"/>
                  <a:pt x="4932139" y="264376"/>
                  <a:pt x="4940387" y="265906"/>
                </a:cubicBezTo>
                <a:cubicBezTo>
                  <a:pt x="4943879" y="269252"/>
                  <a:pt x="4934377" y="312428"/>
                  <a:pt x="4934956" y="314294"/>
                </a:cubicBezTo>
                <a:cubicBezTo>
                  <a:pt x="4932733" y="336119"/>
                  <a:pt x="4930289" y="356905"/>
                  <a:pt x="4927964" y="377910"/>
                </a:cubicBezTo>
                <a:lnTo>
                  <a:pt x="4926578" y="392244"/>
                </a:lnTo>
                <a:lnTo>
                  <a:pt x="4933757" y="387285"/>
                </a:lnTo>
                <a:lnTo>
                  <a:pt x="4942012" y="316109"/>
                </a:lnTo>
                <a:cubicBezTo>
                  <a:pt x="4945037" y="290114"/>
                  <a:pt x="4948027" y="262852"/>
                  <a:pt x="4950461" y="233804"/>
                </a:cubicBezTo>
                <a:cubicBezTo>
                  <a:pt x="4950461" y="233804"/>
                  <a:pt x="4953629" y="203164"/>
                  <a:pt x="4957605" y="208065"/>
                </a:cubicBezTo>
                <a:lnTo>
                  <a:pt x="4957049" y="216372"/>
                </a:lnTo>
                <a:lnTo>
                  <a:pt x="4952968" y="227695"/>
                </a:lnTo>
                <a:cubicBezTo>
                  <a:pt x="4951525" y="232165"/>
                  <a:pt x="4950617" y="235771"/>
                  <a:pt x="4950784" y="237451"/>
                </a:cubicBezTo>
                <a:lnTo>
                  <a:pt x="4954835" y="235755"/>
                </a:lnTo>
                <a:lnTo>
                  <a:pt x="4954436" y="238707"/>
                </a:lnTo>
                <a:cubicBezTo>
                  <a:pt x="4953277" y="234974"/>
                  <a:pt x="4948935" y="269730"/>
                  <a:pt x="4956021" y="267530"/>
                </a:cubicBezTo>
                <a:cubicBezTo>
                  <a:pt x="4958259" y="266836"/>
                  <a:pt x="4960366" y="232775"/>
                  <a:pt x="4960769" y="226173"/>
                </a:cubicBezTo>
                <a:lnTo>
                  <a:pt x="4961143" y="223589"/>
                </a:lnTo>
                <a:lnTo>
                  <a:pt x="4961311" y="223256"/>
                </a:lnTo>
                <a:lnTo>
                  <a:pt x="4964345" y="215329"/>
                </a:lnTo>
                <a:lnTo>
                  <a:pt x="4959979" y="274355"/>
                </a:lnTo>
                <a:lnTo>
                  <a:pt x="4951634" y="360437"/>
                </a:lnTo>
                <a:lnTo>
                  <a:pt x="4955115" y="350657"/>
                </a:lnTo>
                <a:lnTo>
                  <a:pt x="4963401" y="282412"/>
                </a:lnTo>
                <a:cubicBezTo>
                  <a:pt x="4966297" y="253858"/>
                  <a:pt x="4969556" y="225492"/>
                  <a:pt x="4975677" y="200410"/>
                </a:cubicBezTo>
                <a:cubicBezTo>
                  <a:pt x="4976206" y="226495"/>
                  <a:pt x="4972845" y="256513"/>
                  <a:pt x="4968767" y="287351"/>
                </a:cubicBezTo>
                <a:lnTo>
                  <a:pt x="4963951" y="326814"/>
                </a:lnTo>
                <a:lnTo>
                  <a:pt x="4975111" y="297384"/>
                </a:lnTo>
                <a:lnTo>
                  <a:pt x="4977465" y="279964"/>
                </a:lnTo>
                <a:cubicBezTo>
                  <a:pt x="4977553" y="284198"/>
                  <a:pt x="4977886" y="287249"/>
                  <a:pt x="4977735" y="289893"/>
                </a:cubicBezTo>
                <a:lnTo>
                  <a:pt x="4975151" y="297273"/>
                </a:lnTo>
                <a:lnTo>
                  <a:pt x="4975931" y="295219"/>
                </a:lnTo>
                <a:cubicBezTo>
                  <a:pt x="4981326" y="280080"/>
                  <a:pt x="4987056" y="265203"/>
                  <a:pt x="4995610" y="250201"/>
                </a:cubicBezTo>
                <a:cubicBezTo>
                  <a:pt x="4991301" y="268546"/>
                  <a:pt x="4986242" y="283950"/>
                  <a:pt x="4981125" y="299358"/>
                </a:cubicBezTo>
                <a:lnTo>
                  <a:pt x="4972379" y="328374"/>
                </a:lnTo>
                <a:lnTo>
                  <a:pt x="4969096" y="365655"/>
                </a:lnTo>
                <a:lnTo>
                  <a:pt x="4966355" y="390615"/>
                </a:lnTo>
                <a:lnTo>
                  <a:pt x="4971633" y="388776"/>
                </a:lnTo>
                <a:cubicBezTo>
                  <a:pt x="4979931" y="376118"/>
                  <a:pt x="4982833" y="361561"/>
                  <a:pt x="4986159" y="349296"/>
                </a:cubicBezTo>
                <a:cubicBezTo>
                  <a:pt x="4991713" y="339178"/>
                  <a:pt x="4994745" y="314932"/>
                  <a:pt x="5003363" y="311927"/>
                </a:cubicBezTo>
                <a:cubicBezTo>
                  <a:pt x="5011983" y="308925"/>
                  <a:pt x="4994548" y="329662"/>
                  <a:pt x="5003235" y="321617"/>
                </a:cubicBezTo>
                <a:cubicBezTo>
                  <a:pt x="5014665" y="311036"/>
                  <a:pt x="5029093" y="278920"/>
                  <a:pt x="5014566" y="318401"/>
                </a:cubicBezTo>
                <a:cubicBezTo>
                  <a:pt x="5005595" y="347762"/>
                  <a:pt x="4996845" y="360456"/>
                  <a:pt x="4990971" y="394606"/>
                </a:cubicBezTo>
                <a:cubicBezTo>
                  <a:pt x="4997485" y="388574"/>
                  <a:pt x="5008845" y="362122"/>
                  <a:pt x="5016461" y="345005"/>
                </a:cubicBezTo>
                <a:lnTo>
                  <a:pt x="5017474" y="342845"/>
                </a:lnTo>
                <a:lnTo>
                  <a:pt x="5015051" y="379922"/>
                </a:lnTo>
                <a:lnTo>
                  <a:pt x="5023202" y="331357"/>
                </a:lnTo>
                <a:lnTo>
                  <a:pt x="5029381" y="324720"/>
                </a:lnTo>
                <a:cubicBezTo>
                  <a:pt x="5032881" y="322665"/>
                  <a:pt x="5027555" y="334702"/>
                  <a:pt x="5025063" y="343900"/>
                </a:cubicBezTo>
                <a:cubicBezTo>
                  <a:pt x="5053698" y="295951"/>
                  <a:pt x="5062960" y="244884"/>
                  <a:pt x="5088883" y="197145"/>
                </a:cubicBezTo>
                <a:lnTo>
                  <a:pt x="5092925" y="188863"/>
                </a:lnTo>
                <a:lnTo>
                  <a:pt x="5092919" y="189399"/>
                </a:lnTo>
                <a:cubicBezTo>
                  <a:pt x="5092999" y="197555"/>
                  <a:pt x="5086435" y="225159"/>
                  <a:pt x="5087768" y="237361"/>
                </a:cubicBezTo>
                <a:cubicBezTo>
                  <a:pt x="5090355" y="253601"/>
                  <a:pt x="5093348" y="214491"/>
                  <a:pt x="5094427" y="210067"/>
                </a:cubicBezTo>
                <a:cubicBezTo>
                  <a:pt x="5095321" y="200756"/>
                  <a:pt x="5096197" y="193452"/>
                  <a:pt x="5097091" y="187081"/>
                </a:cubicBezTo>
                <a:lnTo>
                  <a:pt x="5098673" y="177086"/>
                </a:lnTo>
                <a:lnTo>
                  <a:pt x="5113497" y="146702"/>
                </a:lnTo>
                <a:lnTo>
                  <a:pt x="5115723" y="148233"/>
                </a:lnTo>
                <a:cubicBezTo>
                  <a:pt x="5115164" y="148407"/>
                  <a:pt x="5115336" y="146904"/>
                  <a:pt x="5115959" y="144441"/>
                </a:cubicBezTo>
                <a:lnTo>
                  <a:pt x="5118273" y="136913"/>
                </a:lnTo>
                <a:lnTo>
                  <a:pt x="5129353" y="114205"/>
                </a:lnTo>
                <a:lnTo>
                  <a:pt x="5128391" y="123166"/>
                </a:lnTo>
                <a:lnTo>
                  <a:pt x="5134629" y="123986"/>
                </a:lnTo>
                <a:lnTo>
                  <a:pt x="5126109" y="148517"/>
                </a:lnTo>
                <a:lnTo>
                  <a:pt x="5138591" y="124698"/>
                </a:lnTo>
                <a:lnTo>
                  <a:pt x="5138141" y="138761"/>
                </a:lnTo>
                <a:lnTo>
                  <a:pt x="5138307" y="144763"/>
                </a:lnTo>
                <a:lnTo>
                  <a:pt x="5103953" y="222674"/>
                </a:lnTo>
                <a:cubicBezTo>
                  <a:pt x="5082215" y="273854"/>
                  <a:pt x="5061885" y="325311"/>
                  <a:pt x="5044471" y="378379"/>
                </a:cubicBezTo>
                <a:cubicBezTo>
                  <a:pt x="5043048" y="383331"/>
                  <a:pt x="5036545" y="397009"/>
                  <a:pt x="5031061" y="410316"/>
                </a:cubicBezTo>
                <a:lnTo>
                  <a:pt x="5030440" y="412036"/>
                </a:lnTo>
                <a:lnTo>
                  <a:pt x="5030639" y="432393"/>
                </a:lnTo>
                <a:lnTo>
                  <a:pt x="5035671" y="420675"/>
                </a:lnTo>
                <a:lnTo>
                  <a:pt x="5036741" y="411734"/>
                </a:lnTo>
                <a:lnTo>
                  <a:pt x="5040957" y="398658"/>
                </a:lnTo>
                <a:lnTo>
                  <a:pt x="5042954" y="400399"/>
                </a:lnTo>
                <a:lnTo>
                  <a:pt x="5042682" y="401943"/>
                </a:lnTo>
                <a:lnTo>
                  <a:pt x="5043119" y="400724"/>
                </a:lnTo>
                <a:lnTo>
                  <a:pt x="5042954" y="400399"/>
                </a:lnTo>
                <a:cubicBezTo>
                  <a:pt x="5046876" y="380092"/>
                  <a:pt x="5052457" y="357225"/>
                  <a:pt x="5054694" y="356530"/>
                </a:cubicBezTo>
                <a:cubicBezTo>
                  <a:pt x="5053574" y="356877"/>
                  <a:pt x="5053765" y="359461"/>
                  <a:pt x="5054233" y="361958"/>
                </a:cubicBezTo>
                <a:lnTo>
                  <a:pt x="5054927" y="364964"/>
                </a:lnTo>
                <a:lnTo>
                  <a:pt x="5058954" y="355164"/>
                </a:lnTo>
                <a:cubicBezTo>
                  <a:pt x="5064957" y="338282"/>
                  <a:pt x="5070561" y="317947"/>
                  <a:pt x="5078819" y="308293"/>
                </a:cubicBezTo>
                <a:cubicBezTo>
                  <a:pt x="5081563" y="305753"/>
                  <a:pt x="5087439" y="305289"/>
                  <a:pt x="5087469" y="302965"/>
                </a:cubicBezTo>
                <a:cubicBezTo>
                  <a:pt x="5093024" y="292844"/>
                  <a:pt x="5102027" y="261157"/>
                  <a:pt x="5110292" y="250825"/>
                </a:cubicBezTo>
                <a:cubicBezTo>
                  <a:pt x="5113524" y="245538"/>
                  <a:pt x="5121659" y="244895"/>
                  <a:pt x="5121659" y="244895"/>
                </a:cubicBezTo>
                <a:cubicBezTo>
                  <a:pt x="5121659" y="244895"/>
                  <a:pt x="5122465" y="243669"/>
                  <a:pt x="5123282" y="241812"/>
                </a:cubicBezTo>
                <a:lnTo>
                  <a:pt x="5124017" y="238798"/>
                </a:lnTo>
                <a:lnTo>
                  <a:pt x="5126401" y="234662"/>
                </a:lnTo>
                <a:lnTo>
                  <a:pt x="5127330" y="234476"/>
                </a:lnTo>
                <a:cubicBezTo>
                  <a:pt x="5127673" y="234158"/>
                  <a:pt x="5127681" y="233577"/>
                  <a:pt x="5127696" y="232414"/>
                </a:cubicBezTo>
                <a:lnTo>
                  <a:pt x="5126401" y="234662"/>
                </a:lnTo>
                <a:lnTo>
                  <a:pt x="5124953" y="234955"/>
                </a:lnTo>
                <a:cubicBezTo>
                  <a:pt x="5130439" y="229873"/>
                  <a:pt x="5135956" y="222469"/>
                  <a:pt x="5135956" y="222469"/>
                </a:cubicBezTo>
                <a:cubicBezTo>
                  <a:pt x="5144515" y="224117"/>
                  <a:pt x="5116107" y="255013"/>
                  <a:pt x="5113103" y="276932"/>
                </a:cubicBezTo>
                <a:cubicBezTo>
                  <a:pt x="5113073" y="279258"/>
                  <a:pt x="5115687" y="286409"/>
                  <a:pt x="5115655" y="288733"/>
                </a:cubicBezTo>
                <a:cubicBezTo>
                  <a:pt x="5112751" y="303290"/>
                  <a:pt x="5106647" y="320810"/>
                  <a:pt x="5100969" y="340229"/>
                </a:cubicBezTo>
                <a:cubicBezTo>
                  <a:pt x="5099563" y="344021"/>
                  <a:pt x="5092334" y="361434"/>
                  <a:pt x="5085448" y="378192"/>
                </a:cubicBezTo>
                <a:lnTo>
                  <a:pt x="5085427" y="378245"/>
                </a:lnTo>
                <a:lnTo>
                  <a:pt x="5085521" y="387826"/>
                </a:lnTo>
                <a:lnTo>
                  <a:pt x="5083793" y="407503"/>
                </a:lnTo>
                <a:lnTo>
                  <a:pt x="5085424" y="406417"/>
                </a:lnTo>
                <a:cubicBezTo>
                  <a:pt x="5086921" y="405300"/>
                  <a:pt x="5088149" y="404261"/>
                  <a:pt x="5088835" y="403529"/>
                </a:cubicBezTo>
                <a:cubicBezTo>
                  <a:pt x="5091611" y="398663"/>
                  <a:pt x="5108915" y="353931"/>
                  <a:pt x="5100391" y="383642"/>
                </a:cubicBezTo>
                <a:cubicBezTo>
                  <a:pt x="5091387" y="415330"/>
                  <a:pt x="5114723" y="358504"/>
                  <a:pt x="5117533" y="350926"/>
                </a:cubicBezTo>
                <a:cubicBezTo>
                  <a:pt x="5126381" y="330866"/>
                  <a:pt x="5134739" y="313558"/>
                  <a:pt x="5137545" y="306366"/>
                </a:cubicBezTo>
                <a:cubicBezTo>
                  <a:pt x="5156368" y="266353"/>
                  <a:pt x="5173009" y="229031"/>
                  <a:pt x="5189243" y="192657"/>
                </a:cubicBezTo>
                <a:lnTo>
                  <a:pt x="5192695" y="185085"/>
                </a:lnTo>
                <a:lnTo>
                  <a:pt x="5193327" y="194027"/>
                </a:lnTo>
                <a:lnTo>
                  <a:pt x="5193830" y="197101"/>
                </a:lnTo>
                <a:lnTo>
                  <a:pt x="5183839" y="221010"/>
                </a:lnTo>
                <a:cubicBezTo>
                  <a:pt x="5177772" y="235817"/>
                  <a:pt x="5157885" y="271074"/>
                  <a:pt x="5157723" y="283090"/>
                </a:cubicBezTo>
                <a:cubicBezTo>
                  <a:pt x="5157661" y="287740"/>
                  <a:pt x="5165797" y="287098"/>
                  <a:pt x="5168864" y="294213"/>
                </a:cubicBezTo>
                <a:cubicBezTo>
                  <a:pt x="5171446" y="303689"/>
                  <a:pt x="5165507" y="308803"/>
                  <a:pt x="5159891" y="323574"/>
                </a:cubicBezTo>
                <a:cubicBezTo>
                  <a:pt x="5157021" y="335803"/>
                  <a:pt x="5156891" y="345495"/>
                  <a:pt x="5154081" y="353073"/>
                </a:cubicBezTo>
                <a:lnTo>
                  <a:pt x="5150699" y="361911"/>
                </a:lnTo>
                <a:lnTo>
                  <a:pt x="5150975" y="361583"/>
                </a:lnTo>
                <a:cubicBezTo>
                  <a:pt x="5151554" y="361090"/>
                  <a:pt x="5152029" y="360930"/>
                  <a:pt x="5152365" y="361195"/>
                </a:cubicBezTo>
                <a:cubicBezTo>
                  <a:pt x="5153146" y="361810"/>
                  <a:pt x="5152998" y="364411"/>
                  <a:pt x="5152286" y="368085"/>
                </a:cubicBezTo>
                <a:lnTo>
                  <a:pt x="5150599" y="374897"/>
                </a:lnTo>
                <a:lnTo>
                  <a:pt x="5153595" y="372375"/>
                </a:lnTo>
                <a:cubicBezTo>
                  <a:pt x="5155754" y="371334"/>
                  <a:pt x="5157909" y="370582"/>
                  <a:pt x="5159282" y="369313"/>
                </a:cubicBezTo>
                <a:cubicBezTo>
                  <a:pt x="5162061" y="364060"/>
                  <a:pt x="5164927" y="352216"/>
                  <a:pt x="5170934" y="342062"/>
                </a:cubicBezTo>
                <a:lnTo>
                  <a:pt x="5177997" y="327637"/>
                </a:lnTo>
                <a:lnTo>
                  <a:pt x="5176178" y="337582"/>
                </a:lnTo>
                <a:lnTo>
                  <a:pt x="5173942" y="351738"/>
                </a:lnTo>
                <a:lnTo>
                  <a:pt x="5167937" y="363595"/>
                </a:lnTo>
                <a:cubicBezTo>
                  <a:pt x="5164674" y="371209"/>
                  <a:pt x="5167739" y="378326"/>
                  <a:pt x="5167709" y="380651"/>
                </a:cubicBezTo>
                <a:cubicBezTo>
                  <a:pt x="5164483" y="385552"/>
                  <a:pt x="5161733" y="388479"/>
                  <a:pt x="5158929" y="395669"/>
                </a:cubicBezTo>
                <a:lnTo>
                  <a:pt x="5158917" y="396580"/>
                </a:lnTo>
                <a:lnTo>
                  <a:pt x="5160489" y="393240"/>
                </a:lnTo>
                <a:cubicBezTo>
                  <a:pt x="5166073" y="382829"/>
                  <a:pt x="5165926" y="393810"/>
                  <a:pt x="5165926" y="393810"/>
                </a:cubicBezTo>
                <a:cubicBezTo>
                  <a:pt x="5165797" y="403501"/>
                  <a:pt x="5154659" y="426062"/>
                  <a:pt x="5154595" y="430714"/>
                </a:cubicBezTo>
                <a:cubicBezTo>
                  <a:pt x="5154595" y="430714"/>
                  <a:pt x="5155944" y="431189"/>
                  <a:pt x="5157965" y="431949"/>
                </a:cubicBezTo>
                <a:lnTo>
                  <a:pt x="5158979" y="432352"/>
                </a:lnTo>
                <a:lnTo>
                  <a:pt x="5164638" y="416116"/>
                </a:lnTo>
                <a:lnTo>
                  <a:pt x="5164719" y="415905"/>
                </a:lnTo>
                <a:lnTo>
                  <a:pt x="5159920" y="471363"/>
                </a:lnTo>
                <a:cubicBezTo>
                  <a:pt x="5164289" y="499496"/>
                  <a:pt x="5170039" y="495744"/>
                  <a:pt x="5175446" y="479186"/>
                </a:cubicBezTo>
                <a:lnTo>
                  <a:pt x="5179099" y="463853"/>
                </a:lnTo>
                <a:lnTo>
                  <a:pt x="5183401" y="454673"/>
                </a:lnTo>
                <a:lnTo>
                  <a:pt x="5187603" y="444717"/>
                </a:lnTo>
                <a:lnTo>
                  <a:pt x="5195246" y="404442"/>
                </a:lnTo>
                <a:cubicBezTo>
                  <a:pt x="5199735" y="382340"/>
                  <a:pt x="5200869" y="394642"/>
                  <a:pt x="5200659" y="407797"/>
                </a:cubicBezTo>
                <a:lnTo>
                  <a:pt x="5200263" y="415995"/>
                </a:lnTo>
                <a:lnTo>
                  <a:pt x="5203607" y="408743"/>
                </a:lnTo>
                <a:lnTo>
                  <a:pt x="5205801" y="404198"/>
                </a:lnTo>
                <a:lnTo>
                  <a:pt x="5201927" y="425018"/>
                </a:lnTo>
                <a:cubicBezTo>
                  <a:pt x="5188175" y="495450"/>
                  <a:pt x="5158734" y="578374"/>
                  <a:pt x="5150066" y="651888"/>
                </a:cubicBezTo>
                <a:cubicBezTo>
                  <a:pt x="5146998" y="671746"/>
                  <a:pt x="5146459" y="680036"/>
                  <a:pt x="5147563" y="680634"/>
                </a:cubicBezTo>
                <a:cubicBezTo>
                  <a:pt x="5150875" y="682425"/>
                  <a:pt x="5168967" y="614989"/>
                  <a:pt x="5177909" y="583052"/>
                </a:cubicBezTo>
                <a:cubicBezTo>
                  <a:pt x="5183869" y="561762"/>
                  <a:pt x="5190519" y="538861"/>
                  <a:pt x="5195875" y="519521"/>
                </a:cubicBezTo>
                <a:lnTo>
                  <a:pt x="5196965" y="515412"/>
                </a:lnTo>
                <a:lnTo>
                  <a:pt x="5194880" y="530166"/>
                </a:lnTo>
                <a:cubicBezTo>
                  <a:pt x="5195217" y="531252"/>
                  <a:pt x="5194136" y="537982"/>
                  <a:pt x="5193530" y="544262"/>
                </a:cubicBezTo>
                <a:lnTo>
                  <a:pt x="5193353" y="548898"/>
                </a:lnTo>
                <a:lnTo>
                  <a:pt x="5195465" y="539096"/>
                </a:lnTo>
                <a:lnTo>
                  <a:pt x="5199027" y="507647"/>
                </a:lnTo>
                <a:lnTo>
                  <a:pt x="5202696" y="493830"/>
                </a:lnTo>
                <a:cubicBezTo>
                  <a:pt x="5204481" y="486587"/>
                  <a:pt x="5205697" y="480881"/>
                  <a:pt x="5206095" y="477358"/>
                </a:cubicBezTo>
                <a:cubicBezTo>
                  <a:pt x="5209176" y="472277"/>
                  <a:pt x="5213927" y="464441"/>
                  <a:pt x="5218293" y="457242"/>
                </a:cubicBezTo>
                <a:lnTo>
                  <a:pt x="5225907" y="444691"/>
                </a:lnTo>
                <a:lnTo>
                  <a:pt x="5225827" y="445980"/>
                </a:lnTo>
                <a:lnTo>
                  <a:pt x="5226279" y="444077"/>
                </a:lnTo>
                <a:lnTo>
                  <a:pt x="5226962" y="442950"/>
                </a:lnTo>
                <a:lnTo>
                  <a:pt x="5226680" y="452461"/>
                </a:lnTo>
                <a:lnTo>
                  <a:pt x="5226184" y="458960"/>
                </a:lnTo>
                <a:lnTo>
                  <a:pt x="5227407" y="456460"/>
                </a:lnTo>
                <a:lnTo>
                  <a:pt x="5231367" y="449119"/>
                </a:lnTo>
                <a:lnTo>
                  <a:pt x="5233803" y="428363"/>
                </a:lnTo>
                <a:lnTo>
                  <a:pt x="5238962" y="390448"/>
                </a:lnTo>
                <a:lnTo>
                  <a:pt x="5242111" y="386692"/>
                </a:lnTo>
                <a:lnTo>
                  <a:pt x="5245941" y="378718"/>
                </a:lnTo>
                <a:lnTo>
                  <a:pt x="5242855" y="406794"/>
                </a:lnTo>
                <a:lnTo>
                  <a:pt x="5239458" y="441916"/>
                </a:lnTo>
                <a:lnTo>
                  <a:pt x="5241062" y="443162"/>
                </a:lnTo>
                <a:cubicBezTo>
                  <a:pt x="5242248" y="444628"/>
                  <a:pt x="5243535" y="446584"/>
                  <a:pt x="5244723" y="448475"/>
                </a:cubicBezTo>
                <a:lnTo>
                  <a:pt x="5245069" y="449030"/>
                </a:lnTo>
                <a:lnTo>
                  <a:pt x="5246033" y="440730"/>
                </a:lnTo>
                <a:cubicBezTo>
                  <a:pt x="5247144" y="430247"/>
                  <a:pt x="5247834" y="421356"/>
                  <a:pt x="5248241" y="419697"/>
                </a:cubicBezTo>
                <a:lnTo>
                  <a:pt x="5257077" y="338620"/>
                </a:lnTo>
                <a:lnTo>
                  <a:pt x="5259593" y="317510"/>
                </a:lnTo>
                <a:lnTo>
                  <a:pt x="5267197" y="285234"/>
                </a:lnTo>
                <a:lnTo>
                  <a:pt x="5267511" y="292316"/>
                </a:lnTo>
                <a:cubicBezTo>
                  <a:pt x="5268082" y="295207"/>
                  <a:pt x="5269141" y="296966"/>
                  <a:pt x="5270911" y="296417"/>
                </a:cubicBezTo>
                <a:cubicBezTo>
                  <a:pt x="5273149" y="295721"/>
                  <a:pt x="5275257" y="261662"/>
                  <a:pt x="5275661" y="255060"/>
                </a:cubicBezTo>
                <a:lnTo>
                  <a:pt x="5275891" y="253458"/>
                </a:lnTo>
                <a:lnTo>
                  <a:pt x="5279107" y="245952"/>
                </a:lnTo>
                <a:lnTo>
                  <a:pt x="5274871" y="303243"/>
                </a:lnTo>
                <a:lnTo>
                  <a:pt x="5270176" y="351654"/>
                </a:lnTo>
                <a:lnTo>
                  <a:pt x="5269893" y="353295"/>
                </a:lnTo>
                <a:cubicBezTo>
                  <a:pt x="5266883" y="365660"/>
                  <a:pt x="5263903" y="376305"/>
                  <a:pt x="5263107" y="383352"/>
                </a:cubicBezTo>
                <a:lnTo>
                  <a:pt x="5266536" y="389196"/>
                </a:lnTo>
                <a:lnTo>
                  <a:pt x="5265963" y="395106"/>
                </a:lnTo>
                <a:cubicBezTo>
                  <a:pt x="5265963" y="395106"/>
                  <a:pt x="5258469" y="403908"/>
                  <a:pt x="5264103" y="406250"/>
                </a:cubicBezTo>
                <a:cubicBezTo>
                  <a:pt x="5265700" y="406778"/>
                  <a:pt x="5267458" y="399926"/>
                  <a:pt x="5268451" y="394888"/>
                </a:cubicBezTo>
                <a:lnTo>
                  <a:pt x="5268753" y="392976"/>
                </a:lnTo>
                <a:lnTo>
                  <a:pt x="5270227" y="395488"/>
                </a:lnTo>
                <a:lnTo>
                  <a:pt x="5272902" y="404358"/>
                </a:lnTo>
                <a:lnTo>
                  <a:pt x="5272445" y="408092"/>
                </a:lnTo>
                <a:cubicBezTo>
                  <a:pt x="5271907" y="410305"/>
                  <a:pt x="5271362" y="416782"/>
                  <a:pt x="5271558" y="422516"/>
                </a:cubicBezTo>
                <a:lnTo>
                  <a:pt x="5271810" y="424498"/>
                </a:lnTo>
                <a:lnTo>
                  <a:pt x="5272089" y="423760"/>
                </a:lnTo>
                <a:lnTo>
                  <a:pt x="5273428" y="420399"/>
                </a:lnTo>
                <a:lnTo>
                  <a:pt x="5272354" y="428816"/>
                </a:lnTo>
                <a:lnTo>
                  <a:pt x="5272499" y="429935"/>
                </a:lnTo>
                <a:lnTo>
                  <a:pt x="5273983" y="431385"/>
                </a:lnTo>
                <a:lnTo>
                  <a:pt x="5273558" y="439423"/>
                </a:lnTo>
                <a:lnTo>
                  <a:pt x="5273141" y="441325"/>
                </a:lnTo>
                <a:lnTo>
                  <a:pt x="5271389" y="441572"/>
                </a:lnTo>
                <a:lnTo>
                  <a:pt x="5270315" y="444863"/>
                </a:lnTo>
                <a:lnTo>
                  <a:pt x="5270149" y="446150"/>
                </a:lnTo>
                <a:lnTo>
                  <a:pt x="5270613" y="450932"/>
                </a:lnTo>
                <a:lnTo>
                  <a:pt x="5270987" y="451152"/>
                </a:lnTo>
                <a:lnTo>
                  <a:pt x="5265546" y="475971"/>
                </a:lnTo>
                <a:cubicBezTo>
                  <a:pt x="5258608" y="502362"/>
                  <a:pt x="5249067" y="531978"/>
                  <a:pt x="5240414" y="559854"/>
                </a:cubicBezTo>
                <a:lnTo>
                  <a:pt x="5225457" y="611400"/>
                </a:lnTo>
                <a:lnTo>
                  <a:pt x="5225912" y="609000"/>
                </a:lnTo>
                <a:lnTo>
                  <a:pt x="5227071" y="603332"/>
                </a:lnTo>
                <a:cubicBezTo>
                  <a:pt x="5227264" y="602278"/>
                  <a:pt x="5227116" y="602850"/>
                  <a:pt x="5226745" y="604596"/>
                </a:cubicBezTo>
                <a:lnTo>
                  <a:pt x="5225912" y="609000"/>
                </a:lnTo>
                <a:lnTo>
                  <a:pt x="5225337" y="611815"/>
                </a:lnTo>
                <a:lnTo>
                  <a:pt x="5225457" y="611400"/>
                </a:lnTo>
                <a:lnTo>
                  <a:pt x="5222767" y="625605"/>
                </a:lnTo>
                <a:cubicBezTo>
                  <a:pt x="5219579" y="644232"/>
                  <a:pt x="5216583" y="667322"/>
                  <a:pt x="5221341" y="666154"/>
                </a:cubicBezTo>
                <a:cubicBezTo>
                  <a:pt x="5234587" y="667237"/>
                  <a:pt x="5238179" y="590642"/>
                  <a:pt x="5238179" y="590642"/>
                </a:cubicBezTo>
                <a:cubicBezTo>
                  <a:pt x="5249933" y="547381"/>
                  <a:pt x="5259249" y="508143"/>
                  <a:pt x="5268115" y="469647"/>
                </a:cubicBezTo>
                <a:lnTo>
                  <a:pt x="5272992" y="448779"/>
                </a:lnTo>
                <a:lnTo>
                  <a:pt x="5274011" y="445670"/>
                </a:lnTo>
                <a:cubicBezTo>
                  <a:pt x="5274553" y="443248"/>
                  <a:pt x="5274914" y="441076"/>
                  <a:pt x="5274914" y="441076"/>
                </a:cubicBezTo>
                <a:lnTo>
                  <a:pt x="5274789" y="441093"/>
                </a:lnTo>
                <a:lnTo>
                  <a:pt x="5282497" y="408107"/>
                </a:lnTo>
                <a:lnTo>
                  <a:pt x="5278173" y="447520"/>
                </a:lnTo>
                <a:lnTo>
                  <a:pt x="5279167" y="443327"/>
                </a:lnTo>
                <a:lnTo>
                  <a:pt x="5278294" y="465870"/>
                </a:lnTo>
                <a:lnTo>
                  <a:pt x="5285320" y="450581"/>
                </a:lnTo>
                <a:lnTo>
                  <a:pt x="5292219" y="431123"/>
                </a:lnTo>
                <a:lnTo>
                  <a:pt x="5293192" y="425424"/>
                </a:lnTo>
                <a:lnTo>
                  <a:pt x="5294319" y="423837"/>
                </a:lnTo>
                <a:cubicBezTo>
                  <a:pt x="5296163" y="421618"/>
                  <a:pt x="5297417" y="420599"/>
                  <a:pt x="5297401" y="421761"/>
                </a:cubicBezTo>
                <a:lnTo>
                  <a:pt x="5295619" y="433893"/>
                </a:lnTo>
                <a:lnTo>
                  <a:pt x="5295341" y="440598"/>
                </a:lnTo>
                <a:cubicBezTo>
                  <a:pt x="5294914" y="446516"/>
                  <a:pt x="5294221" y="454375"/>
                  <a:pt x="5293233" y="464552"/>
                </a:cubicBezTo>
                <a:cubicBezTo>
                  <a:pt x="5292563" y="479594"/>
                  <a:pt x="5291456" y="492563"/>
                  <a:pt x="5290249" y="504634"/>
                </a:cubicBezTo>
                <a:lnTo>
                  <a:pt x="5290064" y="506414"/>
                </a:lnTo>
                <a:lnTo>
                  <a:pt x="5293822" y="495418"/>
                </a:lnTo>
                <a:cubicBezTo>
                  <a:pt x="5297105" y="486157"/>
                  <a:pt x="5300730" y="476868"/>
                  <a:pt x="5302085" y="476761"/>
                </a:cubicBezTo>
                <a:lnTo>
                  <a:pt x="5304415" y="505229"/>
                </a:lnTo>
                <a:cubicBezTo>
                  <a:pt x="5307126" y="505016"/>
                  <a:pt x="5347701" y="408495"/>
                  <a:pt x="5333081" y="454952"/>
                </a:cubicBezTo>
                <a:lnTo>
                  <a:pt x="5324357" y="479906"/>
                </a:lnTo>
                <a:lnTo>
                  <a:pt x="5323795" y="493610"/>
                </a:lnTo>
                <a:cubicBezTo>
                  <a:pt x="5323355" y="499920"/>
                  <a:pt x="5322849" y="506872"/>
                  <a:pt x="5322754" y="513135"/>
                </a:cubicBezTo>
                <a:lnTo>
                  <a:pt x="5328812" y="484303"/>
                </a:lnTo>
                <a:lnTo>
                  <a:pt x="5329335" y="485873"/>
                </a:lnTo>
                <a:cubicBezTo>
                  <a:pt x="5331701" y="494874"/>
                  <a:pt x="5332258" y="501802"/>
                  <a:pt x="5331414" y="510091"/>
                </a:cubicBezTo>
                <a:lnTo>
                  <a:pt x="5329501" y="519869"/>
                </a:lnTo>
                <a:lnTo>
                  <a:pt x="5333178" y="520595"/>
                </a:lnTo>
                <a:cubicBezTo>
                  <a:pt x="5334485" y="521029"/>
                  <a:pt x="5335351" y="521565"/>
                  <a:pt x="5335343" y="522148"/>
                </a:cubicBezTo>
                <a:cubicBezTo>
                  <a:pt x="5343673" y="507164"/>
                  <a:pt x="5341187" y="490322"/>
                  <a:pt x="5349485" y="477664"/>
                </a:cubicBezTo>
                <a:lnTo>
                  <a:pt x="5352515" y="475570"/>
                </a:lnTo>
                <a:lnTo>
                  <a:pt x="5351399" y="482693"/>
                </a:lnTo>
                <a:cubicBezTo>
                  <a:pt x="5349438" y="498005"/>
                  <a:pt x="5350996" y="500361"/>
                  <a:pt x="5360369" y="471294"/>
                </a:cubicBezTo>
                <a:cubicBezTo>
                  <a:pt x="5383644" y="398530"/>
                  <a:pt x="5357455" y="512389"/>
                  <a:pt x="5356373" y="525634"/>
                </a:cubicBezTo>
                <a:cubicBezTo>
                  <a:pt x="5357862" y="534644"/>
                  <a:pt x="5369789" y="562728"/>
                  <a:pt x="5377953" y="560728"/>
                </a:cubicBezTo>
                <a:cubicBezTo>
                  <a:pt x="5381033" y="555647"/>
                  <a:pt x="5413215" y="395612"/>
                  <a:pt x="5417891" y="376440"/>
                </a:cubicBezTo>
                <a:lnTo>
                  <a:pt x="5432577" y="328127"/>
                </a:lnTo>
                <a:lnTo>
                  <a:pt x="5432719" y="329154"/>
                </a:lnTo>
                <a:cubicBezTo>
                  <a:pt x="5432035" y="339301"/>
                  <a:pt x="5429987" y="352709"/>
                  <a:pt x="5427227" y="367838"/>
                </a:cubicBezTo>
                <a:lnTo>
                  <a:pt x="5418903" y="409586"/>
                </a:lnTo>
                <a:lnTo>
                  <a:pt x="5426419" y="397247"/>
                </a:lnTo>
                <a:cubicBezTo>
                  <a:pt x="5435037" y="394243"/>
                  <a:pt x="5417602" y="414978"/>
                  <a:pt x="5426289" y="406937"/>
                </a:cubicBezTo>
                <a:cubicBezTo>
                  <a:pt x="5429145" y="404291"/>
                  <a:pt x="5432191" y="400299"/>
                  <a:pt x="5434924" y="396418"/>
                </a:cubicBezTo>
                <a:lnTo>
                  <a:pt x="5440383" y="388456"/>
                </a:lnTo>
                <a:lnTo>
                  <a:pt x="5444937" y="365380"/>
                </a:lnTo>
                <a:cubicBezTo>
                  <a:pt x="5451563" y="332295"/>
                  <a:pt x="5460591" y="303280"/>
                  <a:pt x="5480153" y="284441"/>
                </a:cubicBezTo>
                <a:cubicBezTo>
                  <a:pt x="5486156" y="281576"/>
                  <a:pt x="5495560" y="269114"/>
                  <a:pt x="5497129" y="264683"/>
                </a:cubicBezTo>
                <a:cubicBezTo>
                  <a:pt x="5496738" y="265791"/>
                  <a:pt x="5498284" y="265974"/>
                  <a:pt x="5500779" y="265533"/>
                </a:cubicBezTo>
                <a:lnTo>
                  <a:pt x="5504157" y="264484"/>
                </a:lnTo>
                <a:lnTo>
                  <a:pt x="5500411" y="280126"/>
                </a:lnTo>
                <a:cubicBezTo>
                  <a:pt x="5497727" y="291714"/>
                  <a:pt x="5495663" y="301683"/>
                  <a:pt x="5494995" y="308518"/>
                </a:cubicBezTo>
                <a:cubicBezTo>
                  <a:pt x="5491913" y="313599"/>
                  <a:pt x="5502922" y="320277"/>
                  <a:pt x="5504922" y="328440"/>
                </a:cubicBezTo>
                <a:cubicBezTo>
                  <a:pt x="5509328" y="367020"/>
                  <a:pt x="5478735" y="442297"/>
                  <a:pt x="5472743" y="488473"/>
                </a:cubicBezTo>
                <a:cubicBezTo>
                  <a:pt x="5460307" y="531902"/>
                  <a:pt x="5441708" y="585492"/>
                  <a:pt x="5431551" y="649993"/>
                </a:cubicBezTo>
                <a:cubicBezTo>
                  <a:pt x="5431551" y="649993"/>
                  <a:pt x="5429955" y="664085"/>
                  <a:pt x="5435883" y="667682"/>
                </a:cubicBezTo>
                <a:cubicBezTo>
                  <a:pt x="5455807" y="657755"/>
                  <a:pt x="5470469" y="538065"/>
                  <a:pt x="5478229" y="513810"/>
                </a:cubicBezTo>
                <a:cubicBezTo>
                  <a:pt x="5496843" y="447777"/>
                  <a:pt x="5513473" y="381914"/>
                  <a:pt x="5528711" y="316042"/>
                </a:cubicBezTo>
                <a:lnTo>
                  <a:pt x="5530039" y="309822"/>
                </a:lnTo>
                <a:lnTo>
                  <a:pt x="5531691" y="312668"/>
                </a:lnTo>
                <a:cubicBezTo>
                  <a:pt x="5525907" y="357171"/>
                  <a:pt x="5539261" y="305375"/>
                  <a:pt x="5544509" y="276474"/>
                </a:cubicBezTo>
                <a:lnTo>
                  <a:pt x="5542869" y="291623"/>
                </a:lnTo>
                <a:lnTo>
                  <a:pt x="5546750" y="270145"/>
                </a:lnTo>
                <a:lnTo>
                  <a:pt x="5544509" y="276474"/>
                </a:lnTo>
                <a:lnTo>
                  <a:pt x="5545415" y="266243"/>
                </a:lnTo>
                <a:lnTo>
                  <a:pt x="5533629" y="292968"/>
                </a:lnTo>
                <a:lnTo>
                  <a:pt x="5551017" y="211374"/>
                </a:lnTo>
                <a:lnTo>
                  <a:pt x="5552659" y="212498"/>
                </a:lnTo>
                <a:lnTo>
                  <a:pt x="5552668" y="212424"/>
                </a:lnTo>
                <a:lnTo>
                  <a:pt x="5551555" y="208845"/>
                </a:lnTo>
                <a:lnTo>
                  <a:pt x="5551628" y="208508"/>
                </a:lnTo>
                <a:lnTo>
                  <a:pt x="5553795" y="208793"/>
                </a:lnTo>
                <a:lnTo>
                  <a:pt x="5556913" y="199134"/>
                </a:lnTo>
                <a:lnTo>
                  <a:pt x="5558905" y="200875"/>
                </a:lnTo>
                <a:lnTo>
                  <a:pt x="5557473" y="209277"/>
                </a:lnTo>
                <a:lnTo>
                  <a:pt x="5557682" y="209305"/>
                </a:lnTo>
                <a:lnTo>
                  <a:pt x="5557262" y="210520"/>
                </a:lnTo>
                <a:lnTo>
                  <a:pt x="5555274" y="222177"/>
                </a:lnTo>
                <a:lnTo>
                  <a:pt x="5558795" y="215453"/>
                </a:lnTo>
                <a:lnTo>
                  <a:pt x="5562547" y="198779"/>
                </a:lnTo>
                <a:cubicBezTo>
                  <a:pt x="5564399" y="190338"/>
                  <a:pt x="5566591" y="180167"/>
                  <a:pt x="5569165" y="168033"/>
                </a:cubicBezTo>
                <a:cubicBezTo>
                  <a:pt x="5566053" y="175134"/>
                  <a:pt x="5559488" y="202740"/>
                  <a:pt x="5561725" y="202044"/>
                </a:cubicBezTo>
                <a:cubicBezTo>
                  <a:pt x="5559488" y="202740"/>
                  <a:pt x="5559488" y="202740"/>
                  <a:pt x="5558905" y="200875"/>
                </a:cubicBezTo>
                <a:cubicBezTo>
                  <a:pt x="5562831" y="180568"/>
                  <a:pt x="5568411" y="157700"/>
                  <a:pt x="5570647" y="157005"/>
                </a:cubicBezTo>
                <a:cubicBezTo>
                  <a:pt x="5568411" y="157700"/>
                  <a:pt x="5571401" y="167340"/>
                  <a:pt x="5571401" y="167340"/>
                </a:cubicBezTo>
                <a:cubicBezTo>
                  <a:pt x="5573138" y="172935"/>
                  <a:pt x="5575879" y="165949"/>
                  <a:pt x="5578291" y="173723"/>
                </a:cubicBezTo>
                <a:cubicBezTo>
                  <a:pt x="5577791" y="180015"/>
                  <a:pt x="5575527" y="197761"/>
                  <a:pt x="5574623" y="210656"/>
                </a:cubicBezTo>
                <a:cubicBezTo>
                  <a:pt x="5569985" y="249080"/>
                  <a:pt x="5565192" y="290624"/>
                  <a:pt x="5559367" y="331975"/>
                </a:cubicBezTo>
                <a:lnTo>
                  <a:pt x="5558260" y="338176"/>
                </a:lnTo>
                <a:lnTo>
                  <a:pt x="5558277" y="338411"/>
                </a:lnTo>
                <a:cubicBezTo>
                  <a:pt x="5558554" y="350394"/>
                  <a:pt x="5557903" y="359567"/>
                  <a:pt x="5555551" y="362683"/>
                </a:cubicBezTo>
                <a:lnTo>
                  <a:pt x="5551811" y="374326"/>
                </a:lnTo>
                <a:lnTo>
                  <a:pt x="5542299" y="427645"/>
                </a:lnTo>
                <a:lnTo>
                  <a:pt x="5552324" y="396452"/>
                </a:lnTo>
                <a:cubicBezTo>
                  <a:pt x="5555271" y="384611"/>
                  <a:pt x="5556717" y="373486"/>
                  <a:pt x="5555551" y="362683"/>
                </a:cubicBezTo>
                <a:lnTo>
                  <a:pt x="5561501" y="350382"/>
                </a:lnTo>
                <a:lnTo>
                  <a:pt x="5566991" y="318656"/>
                </a:lnTo>
                <a:cubicBezTo>
                  <a:pt x="5572837" y="278364"/>
                  <a:pt x="5578065" y="238221"/>
                  <a:pt x="5584853" y="194865"/>
                </a:cubicBezTo>
                <a:cubicBezTo>
                  <a:pt x="5586941" y="168652"/>
                  <a:pt x="5589879" y="153082"/>
                  <a:pt x="5595864" y="123612"/>
                </a:cubicBezTo>
                <a:cubicBezTo>
                  <a:pt x="5601041" y="107347"/>
                  <a:pt x="5602000" y="119662"/>
                  <a:pt x="5599531" y="135429"/>
                </a:cubicBezTo>
                <a:cubicBezTo>
                  <a:pt x="5599031" y="141719"/>
                  <a:pt x="5596421" y="142529"/>
                  <a:pt x="5597752" y="154730"/>
                </a:cubicBezTo>
                <a:cubicBezTo>
                  <a:pt x="5605395" y="171446"/>
                  <a:pt x="5599989" y="202783"/>
                  <a:pt x="5597900" y="228996"/>
                </a:cubicBezTo>
                <a:lnTo>
                  <a:pt x="5587881" y="308266"/>
                </a:lnTo>
                <a:lnTo>
                  <a:pt x="5576064" y="360723"/>
                </a:lnTo>
                <a:cubicBezTo>
                  <a:pt x="5569969" y="392503"/>
                  <a:pt x="5565283" y="424703"/>
                  <a:pt x="5563259" y="457648"/>
                </a:cubicBezTo>
                <a:cubicBezTo>
                  <a:pt x="5573251" y="427800"/>
                  <a:pt x="5580094" y="382134"/>
                  <a:pt x="5584261" y="434474"/>
                </a:cubicBezTo>
                <a:cubicBezTo>
                  <a:pt x="5581586" y="461812"/>
                  <a:pt x="5555912" y="574821"/>
                  <a:pt x="5562245" y="600673"/>
                </a:cubicBezTo>
                <a:cubicBezTo>
                  <a:pt x="5596767" y="520828"/>
                  <a:pt x="5596595" y="484816"/>
                  <a:pt x="5618511" y="412383"/>
                </a:cubicBezTo>
                <a:cubicBezTo>
                  <a:pt x="5643103" y="312618"/>
                  <a:pt x="5628269" y="396293"/>
                  <a:pt x="5636603" y="430305"/>
                </a:cubicBezTo>
                <a:cubicBezTo>
                  <a:pt x="5642937" y="456156"/>
                  <a:pt x="5636430" y="394294"/>
                  <a:pt x="5649444" y="409133"/>
                </a:cubicBezTo>
                <a:cubicBezTo>
                  <a:pt x="5662453" y="423974"/>
                  <a:pt x="5635692" y="479564"/>
                  <a:pt x="5633013" y="506900"/>
                </a:cubicBezTo>
                <a:cubicBezTo>
                  <a:pt x="5623019" y="536749"/>
                  <a:pt x="5609099" y="571168"/>
                  <a:pt x="5608423" y="606666"/>
                </a:cubicBezTo>
                <a:cubicBezTo>
                  <a:pt x="5608423" y="606666"/>
                  <a:pt x="5619433" y="613344"/>
                  <a:pt x="5621432" y="621508"/>
                </a:cubicBezTo>
                <a:cubicBezTo>
                  <a:pt x="5619835" y="635599"/>
                  <a:pt x="5605005" y="719274"/>
                  <a:pt x="5600327" y="738448"/>
                </a:cubicBezTo>
                <a:cubicBezTo>
                  <a:pt x="5597988" y="837810"/>
                  <a:pt x="5630170" y="677775"/>
                  <a:pt x="5641011" y="648440"/>
                </a:cubicBezTo>
                <a:cubicBezTo>
                  <a:pt x="5653681" y="591254"/>
                  <a:pt x="5660521" y="545592"/>
                  <a:pt x="5673362" y="524419"/>
                </a:cubicBezTo>
                <a:cubicBezTo>
                  <a:pt x="5705033" y="435896"/>
                  <a:pt x="5715705" y="370547"/>
                  <a:pt x="5748227" y="282541"/>
                </a:cubicBezTo>
                <a:cubicBezTo>
                  <a:pt x="5741555" y="364216"/>
                  <a:pt x="5713196" y="433897"/>
                  <a:pt x="5698365" y="517572"/>
                </a:cubicBezTo>
                <a:cubicBezTo>
                  <a:pt x="5689859" y="556431"/>
                  <a:pt x="5672851" y="595933"/>
                  <a:pt x="5681187" y="629944"/>
                </a:cubicBezTo>
                <a:cubicBezTo>
                  <a:pt x="5688267" y="641190"/>
                  <a:pt x="5693350" y="644271"/>
                  <a:pt x="5693117" y="658028"/>
                </a:cubicBezTo>
                <a:cubicBezTo>
                  <a:pt x="5692440" y="693528"/>
                  <a:pt x="5664757" y="727712"/>
                  <a:pt x="5660999" y="768292"/>
                </a:cubicBezTo>
                <a:cubicBezTo>
                  <a:pt x="5664081" y="763211"/>
                  <a:pt x="5693931" y="773205"/>
                  <a:pt x="5690337" y="779134"/>
                </a:cubicBezTo>
                <a:cubicBezTo>
                  <a:pt x="5700264" y="799054"/>
                  <a:pt x="5639659" y="898990"/>
                  <a:pt x="5662833" y="919994"/>
                </a:cubicBezTo>
                <a:cubicBezTo>
                  <a:pt x="5688001" y="878495"/>
                  <a:pt x="5679665" y="844483"/>
                  <a:pt x="5697183" y="804137"/>
                </a:cubicBezTo>
                <a:cubicBezTo>
                  <a:pt x="5723947" y="748547"/>
                  <a:pt x="5741697" y="694442"/>
                  <a:pt x="5756295" y="624524"/>
                </a:cubicBezTo>
                <a:cubicBezTo>
                  <a:pt x="5790133" y="509515"/>
                  <a:pt x="5740035" y="758304"/>
                  <a:pt x="5745117" y="761385"/>
                </a:cubicBezTo>
                <a:lnTo>
                  <a:pt x="5788205" y="701797"/>
                </a:lnTo>
                <a:cubicBezTo>
                  <a:pt x="5793289" y="704878"/>
                  <a:pt x="5766698" y="796481"/>
                  <a:pt x="5766698" y="796481"/>
                </a:cubicBezTo>
                <a:cubicBezTo>
                  <a:pt x="5759857" y="842145"/>
                  <a:pt x="5745015" y="855155"/>
                  <a:pt x="5745187" y="891167"/>
                </a:cubicBezTo>
                <a:cubicBezTo>
                  <a:pt x="5758027" y="869994"/>
                  <a:pt x="5782619" y="770228"/>
                  <a:pt x="5787701" y="773308"/>
                </a:cubicBezTo>
                <a:cubicBezTo>
                  <a:pt x="5792782" y="776391"/>
                  <a:pt x="5779200" y="882836"/>
                  <a:pt x="5808876" y="786149"/>
                </a:cubicBezTo>
                <a:cubicBezTo>
                  <a:pt x="5832789" y="721883"/>
                  <a:pt x="5836377" y="645289"/>
                  <a:pt x="5871817" y="586851"/>
                </a:cubicBezTo>
                <a:cubicBezTo>
                  <a:pt x="5877979" y="576689"/>
                  <a:pt x="5877237" y="661961"/>
                  <a:pt x="5867715" y="664292"/>
                </a:cubicBezTo>
                <a:cubicBezTo>
                  <a:pt x="5885401" y="659960"/>
                  <a:pt x="5907824" y="516017"/>
                  <a:pt x="5912501" y="496844"/>
                </a:cubicBezTo>
                <a:cubicBezTo>
                  <a:pt x="5928339" y="452584"/>
                  <a:pt x="5942905" y="407553"/>
                  <a:pt x="5955949" y="360731"/>
                </a:cubicBezTo>
                <a:lnTo>
                  <a:pt x="5964475" y="324259"/>
                </a:lnTo>
                <a:lnTo>
                  <a:pt x="5964963" y="323807"/>
                </a:lnTo>
                <a:lnTo>
                  <a:pt x="5965385" y="320365"/>
                </a:lnTo>
                <a:lnTo>
                  <a:pt x="5969495" y="302773"/>
                </a:lnTo>
                <a:lnTo>
                  <a:pt x="5969647" y="318188"/>
                </a:lnTo>
                <a:lnTo>
                  <a:pt x="5974678" y="306470"/>
                </a:lnTo>
                <a:lnTo>
                  <a:pt x="5975749" y="297528"/>
                </a:lnTo>
                <a:lnTo>
                  <a:pt x="5979964" y="284452"/>
                </a:lnTo>
                <a:lnTo>
                  <a:pt x="5981961" y="286194"/>
                </a:lnTo>
                <a:lnTo>
                  <a:pt x="5981691" y="287736"/>
                </a:lnTo>
                <a:lnTo>
                  <a:pt x="5982127" y="286518"/>
                </a:lnTo>
                <a:lnTo>
                  <a:pt x="5981961" y="286194"/>
                </a:lnTo>
                <a:cubicBezTo>
                  <a:pt x="5985883" y="265886"/>
                  <a:pt x="5991465" y="243020"/>
                  <a:pt x="5993701" y="242325"/>
                </a:cubicBezTo>
                <a:cubicBezTo>
                  <a:pt x="5992583" y="242672"/>
                  <a:pt x="5992772" y="245256"/>
                  <a:pt x="5993241" y="247751"/>
                </a:cubicBezTo>
                <a:lnTo>
                  <a:pt x="5993934" y="250757"/>
                </a:lnTo>
                <a:lnTo>
                  <a:pt x="5997962" y="240958"/>
                </a:lnTo>
                <a:lnTo>
                  <a:pt x="6004169" y="223099"/>
                </a:lnTo>
                <a:lnTo>
                  <a:pt x="5995321" y="269782"/>
                </a:lnTo>
                <a:cubicBezTo>
                  <a:pt x="5972064" y="383823"/>
                  <a:pt x="5945175" y="502179"/>
                  <a:pt x="5919246" y="615615"/>
                </a:cubicBezTo>
                <a:cubicBezTo>
                  <a:pt x="5910406" y="653114"/>
                  <a:pt x="5886145" y="754240"/>
                  <a:pt x="5908575" y="680964"/>
                </a:cubicBezTo>
                <a:cubicBezTo>
                  <a:pt x="5932490" y="616696"/>
                  <a:pt x="5912060" y="698137"/>
                  <a:pt x="5913825" y="720060"/>
                </a:cubicBezTo>
                <a:cubicBezTo>
                  <a:pt x="5916908" y="714978"/>
                  <a:pt x="5919991" y="709897"/>
                  <a:pt x="5923069" y="704815"/>
                </a:cubicBezTo>
                <a:cubicBezTo>
                  <a:pt x="5919991" y="709897"/>
                  <a:pt x="5957833" y="681876"/>
                  <a:pt x="5963762" y="685473"/>
                </a:cubicBezTo>
                <a:cubicBezTo>
                  <a:pt x="5973925" y="691636"/>
                  <a:pt x="5949737" y="813658"/>
                  <a:pt x="5945059" y="832828"/>
                </a:cubicBezTo>
                <a:cubicBezTo>
                  <a:pt x="5945401" y="904856"/>
                  <a:pt x="5992252" y="695800"/>
                  <a:pt x="6003261" y="702476"/>
                </a:cubicBezTo>
                <a:cubicBezTo>
                  <a:pt x="6016507" y="703559"/>
                  <a:pt x="5990085" y="831176"/>
                  <a:pt x="6008921" y="763827"/>
                </a:cubicBezTo>
                <a:cubicBezTo>
                  <a:pt x="6033681" y="700074"/>
                  <a:pt x="6062271" y="616632"/>
                  <a:pt x="6082700" y="535192"/>
                </a:cubicBezTo>
                <a:cubicBezTo>
                  <a:pt x="6089944" y="511784"/>
                  <a:pt x="6097127" y="429263"/>
                  <a:pt x="6111052" y="394845"/>
                </a:cubicBezTo>
                <a:cubicBezTo>
                  <a:pt x="6131649" y="349419"/>
                  <a:pt x="6105463" y="463276"/>
                  <a:pt x="6104381" y="476520"/>
                </a:cubicBezTo>
                <a:cubicBezTo>
                  <a:pt x="6081275" y="585297"/>
                  <a:pt x="6085275" y="601622"/>
                  <a:pt x="6061935" y="724158"/>
                </a:cubicBezTo>
                <a:cubicBezTo>
                  <a:pt x="6056177" y="756576"/>
                  <a:pt x="6049265" y="781344"/>
                  <a:pt x="6046587" y="808681"/>
                </a:cubicBezTo>
                <a:cubicBezTo>
                  <a:pt x="6044595" y="871184"/>
                  <a:pt x="6072268" y="766334"/>
                  <a:pt x="6080027" y="742082"/>
                </a:cubicBezTo>
                <a:cubicBezTo>
                  <a:pt x="6088021" y="704068"/>
                  <a:pt x="6086698" y="660406"/>
                  <a:pt x="6105022" y="664569"/>
                </a:cubicBezTo>
                <a:cubicBezTo>
                  <a:pt x="6099941" y="661487"/>
                  <a:pt x="6101436" y="741163"/>
                  <a:pt x="6103201" y="763084"/>
                </a:cubicBezTo>
                <a:cubicBezTo>
                  <a:pt x="6103201" y="763084"/>
                  <a:pt x="6085684" y="803430"/>
                  <a:pt x="6105605" y="793504"/>
                </a:cubicBezTo>
                <a:cubicBezTo>
                  <a:pt x="6105605" y="793504"/>
                  <a:pt x="6111363" y="761086"/>
                  <a:pt x="6115527" y="742758"/>
                </a:cubicBezTo>
                <a:cubicBezTo>
                  <a:pt x="6129285" y="742993"/>
                  <a:pt x="6142529" y="744075"/>
                  <a:pt x="6142529" y="744075"/>
                </a:cubicBezTo>
                <a:cubicBezTo>
                  <a:pt x="6148695" y="733913"/>
                  <a:pt x="6157131" y="674158"/>
                  <a:pt x="6169971" y="652984"/>
                </a:cubicBezTo>
                <a:cubicBezTo>
                  <a:pt x="6169971" y="652984"/>
                  <a:pt x="6188971" y="621650"/>
                  <a:pt x="6179052" y="672394"/>
                </a:cubicBezTo>
                <a:cubicBezTo>
                  <a:pt x="6170547" y="711253"/>
                  <a:pt x="6167291" y="680323"/>
                  <a:pt x="6173627" y="706171"/>
                </a:cubicBezTo>
                <a:cubicBezTo>
                  <a:pt x="6169291" y="688486"/>
                  <a:pt x="6191549" y="688081"/>
                  <a:pt x="6198629" y="699326"/>
                </a:cubicBezTo>
                <a:cubicBezTo>
                  <a:pt x="6196629" y="691162"/>
                  <a:pt x="6167873" y="809256"/>
                  <a:pt x="6172955" y="812338"/>
                </a:cubicBezTo>
                <a:cubicBezTo>
                  <a:pt x="6190130" y="808850"/>
                  <a:pt x="6198395" y="713085"/>
                  <a:pt x="6204557" y="702922"/>
                </a:cubicBezTo>
                <a:cubicBezTo>
                  <a:pt x="6208389" y="683236"/>
                  <a:pt x="6231385" y="597561"/>
                  <a:pt x="6240907" y="595227"/>
                </a:cubicBezTo>
                <a:cubicBezTo>
                  <a:pt x="6249071" y="593228"/>
                  <a:pt x="6238402" y="658578"/>
                  <a:pt x="6233725" y="677750"/>
                </a:cubicBezTo>
                <a:cubicBezTo>
                  <a:pt x="6231724" y="669586"/>
                  <a:pt x="6213809" y="758344"/>
                  <a:pt x="6221972" y="756343"/>
                </a:cubicBezTo>
                <a:cubicBezTo>
                  <a:pt x="6238300" y="752344"/>
                  <a:pt x="6241482" y="653496"/>
                  <a:pt x="6262082" y="608068"/>
                </a:cubicBezTo>
                <a:cubicBezTo>
                  <a:pt x="6275157" y="573137"/>
                  <a:pt x="6278239" y="568055"/>
                  <a:pt x="6293755" y="519547"/>
                </a:cubicBezTo>
                <a:cubicBezTo>
                  <a:pt x="6301001" y="496138"/>
                  <a:pt x="6323599" y="458874"/>
                  <a:pt x="6313163" y="510466"/>
                </a:cubicBezTo>
                <a:cubicBezTo>
                  <a:pt x="6300495" y="567650"/>
                  <a:pt x="6277733" y="639569"/>
                  <a:pt x="6270143" y="699836"/>
                </a:cubicBezTo>
                <a:cubicBezTo>
                  <a:pt x="6245551" y="799601"/>
                  <a:pt x="6312929" y="524224"/>
                  <a:pt x="6301987" y="647326"/>
                </a:cubicBezTo>
                <a:cubicBezTo>
                  <a:pt x="6297825" y="665652"/>
                  <a:pt x="6283153" y="714675"/>
                  <a:pt x="6289153" y="739166"/>
                </a:cubicBezTo>
                <a:cubicBezTo>
                  <a:pt x="6292406" y="770096"/>
                  <a:pt x="6309238" y="694586"/>
                  <a:pt x="6318079" y="657085"/>
                </a:cubicBezTo>
                <a:cubicBezTo>
                  <a:pt x="6322990" y="624156"/>
                  <a:pt x="6331831" y="586655"/>
                  <a:pt x="6341589" y="570563"/>
                </a:cubicBezTo>
                <a:cubicBezTo>
                  <a:pt x="6342670" y="557318"/>
                  <a:pt x="6354428" y="549392"/>
                  <a:pt x="6363673" y="534147"/>
                </a:cubicBezTo>
                <a:cubicBezTo>
                  <a:pt x="6384273" y="488719"/>
                  <a:pt x="6383699" y="430451"/>
                  <a:pt x="6400700" y="390953"/>
                </a:cubicBezTo>
                <a:cubicBezTo>
                  <a:pt x="6401781" y="377709"/>
                  <a:pt x="6422787" y="354535"/>
                  <a:pt x="6433627" y="325200"/>
                </a:cubicBezTo>
                <a:lnTo>
                  <a:pt x="6445341" y="276657"/>
                </a:lnTo>
                <a:lnTo>
                  <a:pt x="6449533" y="274076"/>
                </a:lnTo>
                <a:cubicBezTo>
                  <a:pt x="6455087" y="263957"/>
                  <a:pt x="6464089" y="232271"/>
                  <a:pt x="6472355" y="221938"/>
                </a:cubicBezTo>
                <a:cubicBezTo>
                  <a:pt x="6475587" y="216649"/>
                  <a:pt x="6483723" y="216007"/>
                  <a:pt x="6483723" y="216007"/>
                </a:cubicBezTo>
                <a:cubicBezTo>
                  <a:pt x="6483723" y="216007"/>
                  <a:pt x="6484529" y="214782"/>
                  <a:pt x="6485342" y="212926"/>
                </a:cubicBezTo>
                <a:lnTo>
                  <a:pt x="6486078" y="209909"/>
                </a:lnTo>
                <a:lnTo>
                  <a:pt x="6488462" y="205775"/>
                </a:lnTo>
                <a:lnTo>
                  <a:pt x="6489394" y="205588"/>
                </a:lnTo>
                <a:cubicBezTo>
                  <a:pt x="6489736" y="205271"/>
                  <a:pt x="6489743" y="204689"/>
                  <a:pt x="6489759" y="203527"/>
                </a:cubicBezTo>
                <a:lnTo>
                  <a:pt x="6488462" y="205775"/>
                </a:lnTo>
                <a:lnTo>
                  <a:pt x="6487016" y="206066"/>
                </a:lnTo>
                <a:cubicBezTo>
                  <a:pt x="6492502" y="200987"/>
                  <a:pt x="6498020" y="193582"/>
                  <a:pt x="6498020" y="193582"/>
                </a:cubicBezTo>
                <a:cubicBezTo>
                  <a:pt x="6506577" y="195230"/>
                  <a:pt x="6478169" y="226125"/>
                  <a:pt x="6475167" y="248046"/>
                </a:cubicBezTo>
                <a:cubicBezTo>
                  <a:pt x="6475135" y="250370"/>
                  <a:pt x="6477748" y="257522"/>
                  <a:pt x="6477717" y="259847"/>
                </a:cubicBezTo>
                <a:cubicBezTo>
                  <a:pt x="6474813" y="274402"/>
                  <a:pt x="6468710" y="291922"/>
                  <a:pt x="6463031" y="311343"/>
                </a:cubicBezTo>
                <a:cubicBezTo>
                  <a:pt x="6460221" y="318923"/>
                  <a:pt x="6434104" y="381001"/>
                  <a:pt x="6434073" y="383326"/>
                </a:cubicBezTo>
                <a:cubicBezTo>
                  <a:pt x="6435415" y="384381"/>
                  <a:pt x="6438935" y="382942"/>
                  <a:pt x="6442461" y="380872"/>
                </a:cubicBezTo>
                <a:lnTo>
                  <a:pt x="6447939" y="376826"/>
                </a:lnTo>
                <a:lnTo>
                  <a:pt x="6452907" y="362649"/>
                </a:lnTo>
                <a:cubicBezTo>
                  <a:pt x="6459033" y="339778"/>
                  <a:pt x="6463633" y="315637"/>
                  <a:pt x="6468979" y="314620"/>
                </a:cubicBezTo>
                <a:cubicBezTo>
                  <a:pt x="6472167" y="313256"/>
                  <a:pt x="6473835" y="317796"/>
                  <a:pt x="6474701" y="324700"/>
                </a:cubicBezTo>
                <a:lnTo>
                  <a:pt x="6475031" y="333392"/>
                </a:lnTo>
                <a:lnTo>
                  <a:pt x="6479597" y="322039"/>
                </a:lnTo>
                <a:cubicBezTo>
                  <a:pt x="6488443" y="301980"/>
                  <a:pt x="6496801" y="284670"/>
                  <a:pt x="6499609" y="277477"/>
                </a:cubicBezTo>
                <a:cubicBezTo>
                  <a:pt x="6518429" y="237466"/>
                  <a:pt x="6535071" y="200142"/>
                  <a:pt x="6551304" y="163770"/>
                </a:cubicBezTo>
                <a:lnTo>
                  <a:pt x="6554757" y="156196"/>
                </a:lnTo>
                <a:lnTo>
                  <a:pt x="6555389" y="165140"/>
                </a:lnTo>
                <a:lnTo>
                  <a:pt x="6555893" y="168214"/>
                </a:lnTo>
                <a:lnTo>
                  <a:pt x="6545903" y="192123"/>
                </a:lnTo>
                <a:cubicBezTo>
                  <a:pt x="6539833" y="206931"/>
                  <a:pt x="6519947" y="242185"/>
                  <a:pt x="6519785" y="254201"/>
                </a:cubicBezTo>
                <a:cubicBezTo>
                  <a:pt x="6519724" y="258854"/>
                  <a:pt x="6527860" y="258209"/>
                  <a:pt x="6530927" y="265326"/>
                </a:cubicBezTo>
                <a:cubicBezTo>
                  <a:pt x="6533509" y="274802"/>
                  <a:pt x="6527571" y="279917"/>
                  <a:pt x="6521953" y="294688"/>
                </a:cubicBezTo>
                <a:cubicBezTo>
                  <a:pt x="6519083" y="306916"/>
                  <a:pt x="6518953" y="316608"/>
                  <a:pt x="6516142" y="324186"/>
                </a:cubicBezTo>
                <a:lnTo>
                  <a:pt x="6490317" y="393140"/>
                </a:lnTo>
                <a:lnTo>
                  <a:pt x="6489642" y="399301"/>
                </a:lnTo>
                <a:lnTo>
                  <a:pt x="6494463" y="383687"/>
                </a:lnTo>
                <a:cubicBezTo>
                  <a:pt x="6499179" y="368601"/>
                  <a:pt x="6504217" y="354943"/>
                  <a:pt x="6509951" y="348294"/>
                </a:cubicBezTo>
                <a:cubicBezTo>
                  <a:pt x="6512725" y="343430"/>
                  <a:pt x="6518601" y="342965"/>
                  <a:pt x="6521343" y="340425"/>
                </a:cubicBezTo>
                <a:cubicBezTo>
                  <a:pt x="6524123" y="335173"/>
                  <a:pt x="6526989" y="323330"/>
                  <a:pt x="6532995" y="313176"/>
                </a:cubicBezTo>
                <a:cubicBezTo>
                  <a:pt x="6535807" y="305598"/>
                  <a:pt x="6552983" y="270553"/>
                  <a:pt x="6547237" y="295014"/>
                </a:cubicBezTo>
                <a:cubicBezTo>
                  <a:pt x="6544327" y="309957"/>
                  <a:pt x="6532804" y="327517"/>
                  <a:pt x="6530000" y="334707"/>
                </a:cubicBezTo>
                <a:cubicBezTo>
                  <a:pt x="6526735" y="342322"/>
                  <a:pt x="6529801" y="349437"/>
                  <a:pt x="6529771" y="351763"/>
                </a:cubicBezTo>
                <a:cubicBezTo>
                  <a:pt x="6526545" y="356664"/>
                  <a:pt x="6523797" y="359591"/>
                  <a:pt x="6520992" y="366782"/>
                </a:cubicBezTo>
                <a:cubicBezTo>
                  <a:pt x="6520961" y="369108"/>
                  <a:pt x="6520831" y="378797"/>
                  <a:pt x="6520768" y="383450"/>
                </a:cubicBezTo>
                <a:cubicBezTo>
                  <a:pt x="6517989" y="388702"/>
                  <a:pt x="6511853" y="408548"/>
                  <a:pt x="6506207" y="425643"/>
                </a:cubicBezTo>
                <a:cubicBezTo>
                  <a:pt x="6500561" y="442738"/>
                  <a:pt x="6485996" y="484931"/>
                  <a:pt x="6500399" y="454753"/>
                </a:cubicBezTo>
                <a:lnTo>
                  <a:pt x="6511579" y="427523"/>
                </a:lnTo>
                <a:lnTo>
                  <a:pt x="6518719" y="410134"/>
                </a:lnTo>
                <a:cubicBezTo>
                  <a:pt x="6524118" y="394705"/>
                  <a:pt x="6529177" y="379301"/>
                  <a:pt x="6535004" y="365675"/>
                </a:cubicBezTo>
                <a:cubicBezTo>
                  <a:pt x="6539458" y="353321"/>
                  <a:pt x="6545269" y="340859"/>
                  <a:pt x="6551361" y="328375"/>
                </a:cubicBezTo>
                <a:lnTo>
                  <a:pt x="6555846" y="319081"/>
                </a:lnTo>
                <a:lnTo>
                  <a:pt x="6555573" y="321210"/>
                </a:lnTo>
                <a:lnTo>
                  <a:pt x="6553393" y="338867"/>
                </a:lnTo>
                <a:lnTo>
                  <a:pt x="6543623" y="362672"/>
                </a:lnTo>
                <a:cubicBezTo>
                  <a:pt x="6534810" y="380017"/>
                  <a:pt x="6523155" y="407655"/>
                  <a:pt x="6540106" y="389279"/>
                </a:cubicBezTo>
                <a:lnTo>
                  <a:pt x="6548895" y="373692"/>
                </a:lnTo>
                <a:lnTo>
                  <a:pt x="6543246" y="412432"/>
                </a:lnTo>
                <a:cubicBezTo>
                  <a:pt x="6538423" y="444822"/>
                  <a:pt x="6533503" y="478051"/>
                  <a:pt x="6530333" y="508692"/>
                </a:cubicBezTo>
                <a:cubicBezTo>
                  <a:pt x="6527745" y="541199"/>
                  <a:pt x="6535215" y="500701"/>
                  <a:pt x="6537071" y="489557"/>
                </a:cubicBezTo>
                <a:cubicBezTo>
                  <a:pt x="6542399" y="450065"/>
                  <a:pt x="6550823" y="411316"/>
                  <a:pt x="6557307" y="375556"/>
                </a:cubicBezTo>
                <a:cubicBezTo>
                  <a:pt x="6560301" y="360819"/>
                  <a:pt x="6561803" y="361375"/>
                  <a:pt x="6562408" y="367282"/>
                </a:cubicBezTo>
                <a:lnTo>
                  <a:pt x="6562305" y="376303"/>
                </a:lnTo>
                <a:lnTo>
                  <a:pt x="6562675" y="370563"/>
                </a:lnTo>
                <a:cubicBezTo>
                  <a:pt x="6562733" y="355723"/>
                  <a:pt x="6562169" y="342638"/>
                  <a:pt x="6568173" y="339778"/>
                </a:cubicBezTo>
                <a:lnTo>
                  <a:pt x="6570721" y="345304"/>
                </a:lnTo>
                <a:lnTo>
                  <a:pt x="6567701" y="368906"/>
                </a:lnTo>
                <a:cubicBezTo>
                  <a:pt x="6563126" y="400374"/>
                  <a:pt x="6558543" y="431340"/>
                  <a:pt x="6555351" y="462214"/>
                </a:cubicBezTo>
                <a:cubicBezTo>
                  <a:pt x="6549573" y="489404"/>
                  <a:pt x="6543558" y="528421"/>
                  <a:pt x="6549953" y="529383"/>
                </a:cubicBezTo>
                <a:lnTo>
                  <a:pt x="6554643" y="523595"/>
                </a:lnTo>
                <a:lnTo>
                  <a:pt x="6557528" y="510207"/>
                </a:lnTo>
                <a:cubicBezTo>
                  <a:pt x="6562944" y="474665"/>
                  <a:pt x="6562666" y="441900"/>
                  <a:pt x="6573371" y="402271"/>
                </a:cubicBezTo>
                <a:cubicBezTo>
                  <a:pt x="6571815" y="430196"/>
                  <a:pt x="6568578" y="458643"/>
                  <a:pt x="6564587" y="487619"/>
                </a:cubicBezTo>
                <a:lnTo>
                  <a:pt x="6560215" y="516725"/>
                </a:lnTo>
                <a:lnTo>
                  <a:pt x="6560951" y="515813"/>
                </a:lnTo>
                <a:cubicBezTo>
                  <a:pt x="6567604" y="499517"/>
                  <a:pt x="6571415" y="481200"/>
                  <a:pt x="6574551" y="463023"/>
                </a:cubicBezTo>
                <a:lnTo>
                  <a:pt x="6576058" y="454816"/>
                </a:lnTo>
                <a:lnTo>
                  <a:pt x="6574237" y="478599"/>
                </a:lnTo>
                <a:cubicBezTo>
                  <a:pt x="6574524" y="485289"/>
                  <a:pt x="6576058" y="488610"/>
                  <a:pt x="6579641" y="485570"/>
                </a:cubicBezTo>
                <a:cubicBezTo>
                  <a:pt x="6589399" y="469477"/>
                  <a:pt x="6590312" y="420220"/>
                  <a:pt x="6598069" y="395966"/>
                </a:cubicBezTo>
                <a:cubicBezTo>
                  <a:pt x="6594987" y="401046"/>
                  <a:pt x="6598197" y="378086"/>
                  <a:pt x="6604187" y="355077"/>
                </a:cubicBezTo>
                <a:lnTo>
                  <a:pt x="6608959" y="341143"/>
                </a:lnTo>
                <a:lnTo>
                  <a:pt x="6604917" y="377909"/>
                </a:lnTo>
                <a:lnTo>
                  <a:pt x="6600058" y="428175"/>
                </a:lnTo>
                <a:lnTo>
                  <a:pt x="6604861" y="428648"/>
                </a:lnTo>
                <a:lnTo>
                  <a:pt x="6603321" y="435059"/>
                </a:lnTo>
                <a:cubicBezTo>
                  <a:pt x="6591397" y="477641"/>
                  <a:pt x="6583405" y="515653"/>
                  <a:pt x="6583575" y="551665"/>
                </a:cubicBezTo>
                <a:cubicBezTo>
                  <a:pt x="6595225" y="566840"/>
                  <a:pt x="6583575" y="551665"/>
                  <a:pt x="6583575" y="551665"/>
                </a:cubicBezTo>
                <a:lnTo>
                  <a:pt x="6625245" y="372338"/>
                </a:lnTo>
                <a:lnTo>
                  <a:pt x="6626167" y="377363"/>
                </a:lnTo>
                <a:cubicBezTo>
                  <a:pt x="6629359" y="378418"/>
                  <a:pt x="6633202" y="349954"/>
                  <a:pt x="6630264" y="365524"/>
                </a:cubicBezTo>
                <a:lnTo>
                  <a:pt x="6634022" y="334567"/>
                </a:lnTo>
                <a:lnTo>
                  <a:pt x="6642941" y="296188"/>
                </a:lnTo>
                <a:lnTo>
                  <a:pt x="6646269" y="280442"/>
                </a:lnTo>
                <a:lnTo>
                  <a:pt x="6645722" y="287350"/>
                </a:lnTo>
                <a:cubicBezTo>
                  <a:pt x="6641643" y="318188"/>
                  <a:pt x="6636848" y="349845"/>
                  <a:pt x="6634511" y="379206"/>
                </a:cubicBezTo>
                <a:cubicBezTo>
                  <a:pt x="6633970" y="381418"/>
                  <a:pt x="6633423" y="387893"/>
                  <a:pt x="6633619" y="393629"/>
                </a:cubicBezTo>
                <a:lnTo>
                  <a:pt x="6634855" y="397094"/>
                </a:lnTo>
                <a:lnTo>
                  <a:pt x="6634549" y="398668"/>
                </a:lnTo>
                <a:cubicBezTo>
                  <a:pt x="6627559" y="439263"/>
                  <a:pt x="6621970" y="478805"/>
                  <a:pt x="6618905" y="516332"/>
                </a:cubicBezTo>
                <a:lnTo>
                  <a:pt x="6640961" y="432201"/>
                </a:lnTo>
                <a:lnTo>
                  <a:pt x="6639083" y="472958"/>
                </a:lnTo>
                <a:cubicBezTo>
                  <a:pt x="6633910" y="538045"/>
                  <a:pt x="6625479" y="598235"/>
                  <a:pt x="6611407" y="663495"/>
                </a:cubicBezTo>
                <a:lnTo>
                  <a:pt x="6609129" y="672641"/>
                </a:lnTo>
                <a:lnTo>
                  <a:pt x="6602666" y="714101"/>
                </a:lnTo>
                <a:cubicBezTo>
                  <a:pt x="6599162" y="734741"/>
                  <a:pt x="6595231" y="755839"/>
                  <a:pt x="6590599" y="777816"/>
                </a:cubicBezTo>
                <a:cubicBezTo>
                  <a:pt x="6580693" y="827592"/>
                  <a:pt x="6569358" y="864857"/>
                  <a:pt x="6554877" y="915712"/>
                </a:cubicBezTo>
                <a:cubicBezTo>
                  <a:pt x="6551258" y="928425"/>
                  <a:pt x="6546659" y="946216"/>
                  <a:pt x="6541537" y="964468"/>
                </a:cubicBezTo>
                <a:lnTo>
                  <a:pt x="6541515" y="964534"/>
                </a:lnTo>
                <a:lnTo>
                  <a:pt x="6557936" y="917994"/>
                </a:lnTo>
                <a:cubicBezTo>
                  <a:pt x="6576787" y="861027"/>
                  <a:pt x="6594272" y="803731"/>
                  <a:pt x="6609722" y="746026"/>
                </a:cubicBezTo>
                <a:cubicBezTo>
                  <a:pt x="6630449" y="671070"/>
                  <a:pt x="6639371" y="617703"/>
                  <a:pt x="6657161" y="567477"/>
                </a:cubicBezTo>
                <a:cubicBezTo>
                  <a:pt x="6667102" y="539409"/>
                  <a:pt x="6674049" y="418841"/>
                  <a:pt x="6687886" y="407948"/>
                </a:cubicBezTo>
                <a:cubicBezTo>
                  <a:pt x="6706156" y="398624"/>
                  <a:pt x="6695181" y="415519"/>
                  <a:pt x="6696215" y="426693"/>
                </a:cubicBezTo>
                <a:cubicBezTo>
                  <a:pt x="6701111" y="443388"/>
                  <a:pt x="6712010" y="457224"/>
                  <a:pt x="6708610" y="466827"/>
                </a:cubicBezTo>
                <a:cubicBezTo>
                  <a:pt x="6710123" y="518902"/>
                  <a:pt x="6684223" y="592024"/>
                  <a:pt x="6661665" y="672150"/>
                </a:cubicBezTo>
                <a:cubicBezTo>
                  <a:pt x="6645707" y="717206"/>
                  <a:pt x="6636523" y="771312"/>
                  <a:pt x="6624737" y="818677"/>
                </a:cubicBezTo>
                <a:cubicBezTo>
                  <a:pt x="6596131" y="914117"/>
                  <a:pt x="6565722" y="1007309"/>
                  <a:pt x="6534190" y="1098426"/>
                </a:cubicBezTo>
                <a:cubicBezTo>
                  <a:pt x="6439593" y="1371782"/>
                  <a:pt x="6334887" y="1626473"/>
                  <a:pt x="6238385" y="1867241"/>
                </a:cubicBezTo>
                <a:cubicBezTo>
                  <a:pt x="6178553" y="2005654"/>
                  <a:pt x="6105419" y="2139356"/>
                  <a:pt x="6038291" y="2270199"/>
                </a:cubicBezTo>
                <a:cubicBezTo>
                  <a:pt x="5974763" y="2407303"/>
                  <a:pt x="5907633" y="2538142"/>
                  <a:pt x="5841240" y="2669246"/>
                </a:cubicBezTo>
                <a:cubicBezTo>
                  <a:pt x="5771248" y="2794086"/>
                  <a:pt x="5716585" y="2934331"/>
                  <a:pt x="5643453" y="3068034"/>
                </a:cubicBezTo>
                <a:cubicBezTo>
                  <a:pt x="5569026" y="3191303"/>
                  <a:pt x="5484995" y="3311170"/>
                  <a:pt x="5421265" y="3432410"/>
                </a:cubicBezTo>
                <a:cubicBezTo>
                  <a:pt x="5381804" y="3501561"/>
                  <a:pt x="5351271" y="3557249"/>
                  <a:pt x="5315213" y="3616799"/>
                </a:cubicBezTo>
                <a:cubicBezTo>
                  <a:pt x="5230626" y="3746447"/>
                  <a:pt x="5146453" y="3867302"/>
                  <a:pt x="5061919" y="3987406"/>
                </a:cubicBezTo>
                <a:lnTo>
                  <a:pt x="5058243" y="3992677"/>
                </a:lnTo>
                <a:lnTo>
                  <a:pt x="5058044" y="3993878"/>
                </a:lnTo>
                <a:lnTo>
                  <a:pt x="5057245" y="3994110"/>
                </a:lnTo>
                <a:lnTo>
                  <a:pt x="5046025" y="4010192"/>
                </a:lnTo>
                <a:lnTo>
                  <a:pt x="5046773" y="4009929"/>
                </a:lnTo>
                <a:cubicBezTo>
                  <a:pt x="5045898" y="4012896"/>
                  <a:pt x="5043345" y="4017983"/>
                  <a:pt x="5041590" y="4020948"/>
                </a:cubicBezTo>
                <a:cubicBezTo>
                  <a:pt x="5034413" y="4033246"/>
                  <a:pt x="5023603" y="4046919"/>
                  <a:pt x="5016427" y="4059219"/>
                </a:cubicBezTo>
                <a:cubicBezTo>
                  <a:pt x="4981846" y="4114854"/>
                  <a:pt x="4948620" y="4163075"/>
                  <a:pt x="4917958" y="4213010"/>
                </a:cubicBezTo>
                <a:cubicBezTo>
                  <a:pt x="4875286" y="4283591"/>
                  <a:pt x="4824408" y="4347687"/>
                  <a:pt x="4778693" y="4410216"/>
                </a:cubicBezTo>
                <a:cubicBezTo>
                  <a:pt x="4756913" y="4442222"/>
                  <a:pt x="4734497" y="4476769"/>
                  <a:pt x="4711801" y="4511425"/>
                </a:cubicBezTo>
                <a:cubicBezTo>
                  <a:pt x="4654201" y="4594933"/>
                  <a:pt x="4584279" y="4671214"/>
                  <a:pt x="4514205" y="4747935"/>
                </a:cubicBezTo>
                <a:cubicBezTo>
                  <a:pt x="4502225" y="4759366"/>
                  <a:pt x="4489461" y="4768721"/>
                  <a:pt x="4479911" y="4780150"/>
                </a:cubicBezTo>
                <a:lnTo>
                  <a:pt x="4472823" y="4790589"/>
                </a:lnTo>
                <a:lnTo>
                  <a:pt x="4472195" y="4790467"/>
                </a:lnTo>
                <a:cubicBezTo>
                  <a:pt x="4471495" y="4790731"/>
                  <a:pt x="4471195" y="4791421"/>
                  <a:pt x="4471575" y="4792427"/>
                </a:cubicBezTo>
                <a:lnTo>
                  <a:pt x="4472823" y="4790589"/>
                </a:lnTo>
                <a:lnTo>
                  <a:pt x="4475211" y="4791051"/>
                </a:lnTo>
                <a:cubicBezTo>
                  <a:pt x="4462723" y="4805359"/>
                  <a:pt x="4449315" y="4822315"/>
                  <a:pt x="4450077" y="4824326"/>
                </a:cubicBezTo>
                <a:cubicBezTo>
                  <a:pt x="4449315" y="4822315"/>
                  <a:pt x="4457985" y="4819037"/>
                  <a:pt x="4457985" y="4819037"/>
                </a:cubicBezTo>
                <a:cubicBezTo>
                  <a:pt x="4463018" y="4817134"/>
                  <a:pt x="4459506" y="4823063"/>
                  <a:pt x="4466499" y="4820420"/>
                </a:cubicBezTo>
                <a:cubicBezTo>
                  <a:pt x="4470769" y="4816504"/>
                  <a:pt x="4482343" y="4804844"/>
                  <a:pt x="4491169" y="4796906"/>
                </a:cubicBezTo>
                <a:cubicBezTo>
                  <a:pt x="4503769" y="4784378"/>
                  <a:pt x="4516915" y="4771380"/>
                  <a:pt x="4530241" y="4758069"/>
                </a:cubicBezTo>
                <a:lnTo>
                  <a:pt x="4563783" y="4724052"/>
                </a:lnTo>
                <a:lnTo>
                  <a:pt x="4556273" y="4733331"/>
                </a:lnTo>
                <a:cubicBezTo>
                  <a:pt x="4542057" y="4748771"/>
                  <a:pt x="4527249" y="4763284"/>
                  <a:pt x="4512701" y="4777219"/>
                </a:cubicBezTo>
                <a:cubicBezTo>
                  <a:pt x="4483477" y="4804755"/>
                  <a:pt x="4454985" y="4839298"/>
                  <a:pt x="4424695" y="4869922"/>
                </a:cubicBezTo>
                <a:cubicBezTo>
                  <a:pt x="4407949" y="4885647"/>
                  <a:pt x="4391771" y="4901827"/>
                  <a:pt x="4376035" y="4917266"/>
                </a:cubicBezTo>
                <a:cubicBezTo>
                  <a:pt x="4360299" y="4932707"/>
                  <a:pt x="4345001" y="4947405"/>
                  <a:pt x="4330010" y="4960167"/>
                </a:cubicBezTo>
                <a:cubicBezTo>
                  <a:pt x="4345373" y="4942471"/>
                  <a:pt x="4363939" y="4923947"/>
                  <a:pt x="4381741" y="4907632"/>
                </a:cubicBezTo>
                <a:lnTo>
                  <a:pt x="4398504" y="4889409"/>
                </a:lnTo>
                <a:cubicBezTo>
                  <a:pt x="4396855" y="4885048"/>
                  <a:pt x="4381925" y="4897976"/>
                  <a:pt x="4379332" y="4901258"/>
                </a:cubicBezTo>
                <a:cubicBezTo>
                  <a:pt x="4339453" y="4937806"/>
                  <a:pt x="4298475" y="4986659"/>
                  <a:pt x="4260103" y="5015352"/>
                </a:cubicBezTo>
                <a:cubicBezTo>
                  <a:pt x="4289510" y="4978159"/>
                  <a:pt x="4334902" y="4941828"/>
                  <a:pt x="4367029" y="4905911"/>
                </a:cubicBezTo>
                <a:cubicBezTo>
                  <a:pt x="4357413" y="4916829"/>
                  <a:pt x="4375853" y="4897971"/>
                  <a:pt x="4373287" y="4896257"/>
                </a:cubicBezTo>
                <a:cubicBezTo>
                  <a:pt x="4368409" y="4893500"/>
                  <a:pt x="4366267" y="4903897"/>
                  <a:pt x="4366267" y="4903897"/>
                </a:cubicBezTo>
                <a:cubicBezTo>
                  <a:pt x="4345030" y="4923811"/>
                  <a:pt x="4324773" y="4943357"/>
                  <a:pt x="4304781" y="4962226"/>
                </a:cubicBezTo>
                <a:lnTo>
                  <a:pt x="4264505" y="4998721"/>
                </a:lnTo>
                <a:lnTo>
                  <a:pt x="4268532" y="4992047"/>
                </a:lnTo>
                <a:lnTo>
                  <a:pt x="4268678" y="4991737"/>
                </a:lnTo>
                <a:lnTo>
                  <a:pt x="4270339" y="4990009"/>
                </a:lnTo>
                <a:cubicBezTo>
                  <a:pt x="4274891" y="4985987"/>
                  <a:pt x="4298363" y="4965227"/>
                  <a:pt x="4297603" y="4963214"/>
                </a:cubicBezTo>
                <a:cubicBezTo>
                  <a:pt x="4295193" y="4956840"/>
                  <a:pt x="4272481" y="4979613"/>
                  <a:pt x="4275835" y="4978344"/>
                </a:cubicBezTo>
                <a:lnTo>
                  <a:pt x="4273925" y="4980300"/>
                </a:lnTo>
                <a:lnTo>
                  <a:pt x="4272865" y="4976409"/>
                </a:lnTo>
                <a:cubicBezTo>
                  <a:pt x="4271553" y="4977237"/>
                  <a:pt x="4269455" y="4979931"/>
                  <a:pt x="4267035" y="4983500"/>
                </a:cubicBezTo>
                <a:lnTo>
                  <a:pt x="4261140" y="4992847"/>
                </a:lnTo>
                <a:lnTo>
                  <a:pt x="4255440" y="4997943"/>
                </a:lnTo>
                <a:cubicBezTo>
                  <a:pt x="4249643" y="4997831"/>
                  <a:pt x="4270041" y="4978234"/>
                  <a:pt x="4270041" y="4978234"/>
                </a:cubicBezTo>
                <a:cubicBezTo>
                  <a:pt x="4309361" y="4941898"/>
                  <a:pt x="4342246" y="4907992"/>
                  <a:pt x="4374063" y="4877175"/>
                </a:cubicBezTo>
                <a:cubicBezTo>
                  <a:pt x="4376657" y="4873895"/>
                  <a:pt x="4415339" y="4840099"/>
                  <a:pt x="4411251" y="4834361"/>
                </a:cubicBezTo>
                <a:cubicBezTo>
                  <a:pt x="4408053" y="4830968"/>
                  <a:pt x="4384141" y="4856495"/>
                  <a:pt x="4405148" y="4839351"/>
                </a:cubicBezTo>
                <a:cubicBezTo>
                  <a:pt x="4374247" y="4867521"/>
                  <a:pt x="4348661" y="4893681"/>
                  <a:pt x="4319567" y="4921551"/>
                </a:cubicBezTo>
                <a:cubicBezTo>
                  <a:pt x="4317889" y="4922186"/>
                  <a:pt x="4291994" y="4953448"/>
                  <a:pt x="4287595" y="4952809"/>
                </a:cubicBezTo>
                <a:cubicBezTo>
                  <a:pt x="4281831" y="4947703"/>
                  <a:pt x="4303749" y="4932132"/>
                  <a:pt x="4303749" y="4932132"/>
                </a:cubicBezTo>
                <a:cubicBezTo>
                  <a:pt x="4340909" y="4894311"/>
                  <a:pt x="4360546" y="4872700"/>
                  <a:pt x="4396789" y="4837527"/>
                </a:cubicBezTo>
                <a:cubicBezTo>
                  <a:pt x="4399383" y="4834244"/>
                  <a:pt x="4434834" y="4802054"/>
                  <a:pt x="4431508" y="4798327"/>
                </a:cubicBezTo>
                <a:cubicBezTo>
                  <a:pt x="4427112" y="4797689"/>
                  <a:pt x="4403173" y="4828211"/>
                  <a:pt x="4405769" y="4824928"/>
                </a:cubicBezTo>
                <a:cubicBezTo>
                  <a:pt x="4395267" y="4833501"/>
                  <a:pt x="4389798" y="4840170"/>
                  <a:pt x="4377465" y="4849816"/>
                </a:cubicBezTo>
                <a:cubicBezTo>
                  <a:pt x="4390107" y="4830850"/>
                  <a:pt x="4409433" y="4818559"/>
                  <a:pt x="4422840" y="4801605"/>
                </a:cubicBezTo>
                <a:cubicBezTo>
                  <a:pt x="4427112" y="4797689"/>
                  <a:pt x="4428339" y="4789940"/>
                  <a:pt x="4433807" y="4783269"/>
                </a:cubicBezTo>
                <a:lnTo>
                  <a:pt x="4441079" y="4774633"/>
                </a:lnTo>
                <a:lnTo>
                  <a:pt x="4441424" y="4774410"/>
                </a:lnTo>
                <a:lnTo>
                  <a:pt x="4442735" y="4772667"/>
                </a:lnTo>
                <a:lnTo>
                  <a:pt x="4458319" y="4754161"/>
                </a:lnTo>
                <a:cubicBezTo>
                  <a:pt x="4467549" y="4744440"/>
                  <a:pt x="4476907" y="4734959"/>
                  <a:pt x="4483609" y="4726482"/>
                </a:cubicBezTo>
                <a:cubicBezTo>
                  <a:pt x="4479820" y="4732516"/>
                  <a:pt x="4490631" y="4718843"/>
                  <a:pt x="4489871" y="4716831"/>
                </a:cubicBezTo>
                <a:cubicBezTo>
                  <a:pt x="4487461" y="4710457"/>
                  <a:pt x="4476619" y="4729124"/>
                  <a:pt x="4474941" y="4729759"/>
                </a:cubicBezTo>
                <a:lnTo>
                  <a:pt x="4462075" y="4743318"/>
                </a:lnTo>
                <a:lnTo>
                  <a:pt x="4450195" y="4762745"/>
                </a:lnTo>
                <a:lnTo>
                  <a:pt x="4442735" y="4772667"/>
                </a:lnTo>
                <a:lnTo>
                  <a:pt x="4441079" y="4774633"/>
                </a:lnTo>
                <a:lnTo>
                  <a:pt x="4434667" y="4778781"/>
                </a:lnTo>
                <a:lnTo>
                  <a:pt x="4438229" y="4768449"/>
                </a:lnTo>
                <a:lnTo>
                  <a:pt x="4418347" y="4789402"/>
                </a:lnTo>
                <a:cubicBezTo>
                  <a:pt x="4399619" y="4808657"/>
                  <a:pt x="4380848" y="4827065"/>
                  <a:pt x="4361507" y="4843961"/>
                </a:cubicBezTo>
                <a:cubicBezTo>
                  <a:pt x="4376606" y="4823875"/>
                  <a:pt x="4392253" y="4809045"/>
                  <a:pt x="4407726" y="4794280"/>
                </a:cubicBezTo>
                <a:lnTo>
                  <a:pt x="4447971" y="4750370"/>
                </a:lnTo>
                <a:lnTo>
                  <a:pt x="4453539" y="4740473"/>
                </a:lnTo>
                <a:lnTo>
                  <a:pt x="4461327" y="4727297"/>
                </a:lnTo>
                <a:lnTo>
                  <a:pt x="4458549" y="4728670"/>
                </a:lnTo>
                <a:cubicBezTo>
                  <a:pt x="4418516" y="4769879"/>
                  <a:pt x="4384994" y="4806326"/>
                  <a:pt x="4347073" y="4842134"/>
                </a:cubicBezTo>
                <a:lnTo>
                  <a:pt x="4335007" y="4851770"/>
                </a:lnTo>
                <a:lnTo>
                  <a:pt x="4323093" y="4868649"/>
                </a:lnTo>
                <a:cubicBezTo>
                  <a:pt x="4313204" y="4881644"/>
                  <a:pt x="4317181" y="4872123"/>
                  <a:pt x="4325729" y="4854808"/>
                </a:cubicBezTo>
                <a:lnTo>
                  <a:pt x="4337499" y="4831400"/>
                </a:lnTo>
                <a:lnTo>
                  <a:pt x="4326990" y="4842379"/>
                </a:lnTo>
                <a:lnTo>
                  <a:pt x="4333314" y="4827214"/>
                </a:lnTo>
                <a:cubicBezTo>
                  <a:pt x="4337044" y="4804561"/>
                  <a:pt x="4323616" y="4828610"/>
                  <a:pt x="4316035" y="4844785"/>
                </a:cubicBezTo>
                <a:lnTo>
                  <a:pt x="4304315" y="4865303"/>
                </a:lnTo>
                <a:lnTo>
                  <a:pt x="4292760" y="4876853"/>
                </a:lnTo>
                <a:lnTo>
                  <a:pt x="4291371" y="4878251"/>
                </a:lnTo>
                <a:lnTo>
                  <a:pt x="4295570" y="4869759"/>
                </a:lnTo>
                <a:cubicBezTo>
                  <a:pt x="4301168" y="4858297"/>
                  <a:pt x="4306911" y="4847052"/>
                  <a:pt x="4313341" y="4836849"/>
                </a:cubicBezTo>
                <a:cubicBezTo>
                  <a:pt x="4319916" y="4824934"/>
                  <a:pt x="4328211" y="4812571"/>
                  <a:pt x="4336336" y="4799949"/>
                </a:cubicBezTo>
                <a:lnTo>
                  <a:pt x="4351816" y="4772836"/>
                </a:lnTo>
                <a:lnTo>
                  <a:pt x="4341957" y="4779983"/>
                </a:lnTo>
                <a:lnTo>
                  <a:pt x="4340499" y="4782131"/>
                </a:lnTo>
                <a:cubicBezTo>
                  <a:pt x="4331309" y="4795875"/>
                  <a:pt x="4320405" y="4811524"/>
                  <a:pt x="4318173" y="4816503"/>
                </a:cubicBezTo>
                <a:cubicBezTo>
                  <a:pt x="4314838" y="4819175"/>
                  <a:pt x="4307895" y="4824742"/>
                  <a:pt x="4306229" y="4826077"/>
                </a:cubicBezTo>
                <a:cubicBezTo>
                  <a:pt x="4302606" y="4832168"/>
                  <a:pt x="4302040" y="4835813"/>
                  <a:pt x="4300312" y="4840917"/>
                </a:cubicBezTo>
                <a:cubicBezTo>
                  <a:pt x="4298647" y="4842253"/>
                  <a:pt x="4291763" y="4844050"/>
                  <a:pt x="4288093" y="4850713"/>
                </a:cubicBezTo>
                <a:cubicBezTo>
                  <a:pt x="4284467" y="4856807"/>
                  <a:pt x="4278263" y="4875067"/>
                  <a:pt x="4269083" y="4885611"/>
                </a:cubicBezTo>
                <a:cubicBezTo>
                  <a:pt x="4265467" y="4890105"/>
                  <a:pt x="4263735" y="4891461"/>
                  <a:pt x="4263231" y="4890868"/>
                </a:cubicBezTo>
                <a:lnTo>
                  <a:pt x="4264061" y="4887352"/>
                </a:lnTo>
                <a:lnTo>
                  <a:pt x="4254617" y="4904411"/>
                </a:lnTo>
                <a:cubicBezTo>
                  <a:pt x="4251585" y="4909338"/>
                  <a:pt x="4248916" y="4912914"/>
                  <a:pt x="4247231" y="4913563"/>
                </a:cubicBezTo>
                <a:cubicBezTo>
                  <a:pt x="4236796" y="4914855"/>
                  <a:pt x="4255340" y="4890666"/>
                  <a:pt x="4255340" y="4890666"/>
                </a:cubicBezTo>
                <a:cubicBezTo>
                  <a:pt x="4258661" y="4885399"/>
                  <a:pt x="4264009" y="4876019"/>
                  <a:pt x="4269852" y="4865361"/>
                </a:cubicBezTo>
                <a:lnTo>
                  <a:pt x="4286396" y="4834111"/>
                </a:lnTo>
                <a:lnTo>
                  <a:pt x="4286605" y="4828524"/>
                </a:lnTo>
                <a:cubicBezTo>
                  <a:pt x="4287395" y="4824571"/>
                  <a:pt x="4289549" y="4819754"/>
                  <a:pt x="4292542" y="4814433"/>
                </a:cubicBezTo>
                <a:lnTo>
                  <a:pt x="4295485" y="4809830"/>
                </a:lnTo>
                <a:lnTo>
                  <a:pt x="4294245" y="4811342"/>
                </a:lnTo>
                <a:lnTo>
                  <a:pt x="4290878" y="4816416"/>
                </a:lnTo>
                <a:lnTo>
                  <a:pt x="4272647" y="4846621"/>
                </a:lnTo>
                <a:cubicBezTo>
                  <a:pt x="4270696" y="4849780"/>
                  <a:pt x="4267987" y="4852749"/>
                  <a:pt x="4264859" y="4856054"/>
                </a:cubicBezTo>
                <a:lnTo>
                  <a:pt x="4263983" y="4857027"/>
                </a:lnTo>
                <a:lnTo>
                  <a:pt x="4254871" y="4870862"/>
                </a:lnTo>
                <a:lnTo>
                  <a:pt x="4246785" y="4882349"/>
                </a:lnTo>
                <a:lnTo>
                  <a:pt x="4246773" y="4882376"/>
                </a:lnTo>
                <a:lnTo>
                  <a:pt x="4246756" y="4882391"/>
                </a:lnTo>
                <a:lnTo>
                  <a:pt x="4218048" y="4923178"/>
                </a:lnTo>
                <a:cubicBezTo>
                  <a:pt x="4210214" y="4931210"/>
                  <a:pt x="4188267" y="4965000"/>
                  <a:pt x="4188267" y="4965000"/>
                </a:cubicBezTo>
                <a:lnTo>
                  <a:pt x="4186767" y="4955298"/>
                </a:lnTo>
                <a:lnTo>
                  <a:pt x="4182161" y="4963486"/>
                </a:lnTo>
                <a:lnTo>
                  <a:pt x="4179649" y="4964860"/>
                </a:lnTo>
                <a:lnTo>
                  <a:pt x="4172817" y="4969454"/>
                </a:lnTo>
                <a:lnTo>
                  <a:pt x="4176350" y="4962673"/>
                </a:lnTo>
                <a:cubicBezTo>
                  <a:pt x="4193518" y="4930381"/>
                  <a:pt x="4211147" y="4897252"/>
                  <a:pt x="4229491" y="4861027"/>
                </a:cubicBezTo>
                <a:cubicBezTo>
                  <a:pt x="4231301" y="4857981"/>
                  <a:pt x="4234161" y="4852501"/>
                  <a:pt x="4237758" y="4845565"/>
                </a:cubicBezTo>
                <a:lnTo>
                  <a:pt x="4247467" y="4827062"/>
                </a:lnTo>
                <a:lnTo>
                  <a:pt x="4257552" y="4803127"/>
                </a:lnTo>
                <a:lnTo>
                  <a:pt x="4262559" y="4792760"/>
                </a:lnTo>
                <a:lnTo>
                  <a:pt x="4258371" y="4797772"/>
                </a:lnTo>
                <a:cubicBezTo>
                  <a:pt x="4257779" y="4796603"/>
                  <a:pt x="4270867" y="4774454"/>
                  <a:pt x="4272333" y="4770887"/>
                </a:cubicBezTo>
                <a:cubicBezTo>
                  <a:pt x="4272902" y="4767242"/>
                  <a:pt x="4272165" y="4754549"/>
                  <a:pt x="4269122" y="4753800"/>
                </a:cubicBezTo>
                <a:cubicBezTo>
                  <a:pt x="4267455" y="4755135"/>
                  <a:pt x="4237253" y="4809104"/>
                  <a:pt x="4233353" y="4815418"/>
                </a:cubicBezTo>
                <a:cubicBezTo>
                  <a:pt x="4222499" y="4830498"/>
                  <a:pt x="4213261" y="4844810"/>
                  <a:pt x="4204360" y="4855134"/>
                </a:cubicBezTo>
                <a:cubicBezTo>
                  <a:pt x="4202695" y="4856470"/>
                  <a:pt x="4196041" y="4858614"/>
                  <a:pt x="4194375" y="4859952"/>
                </a:cubicBezTo>
                <a:cubicBezTo>
                  <a:pt x="4180198" y="4874505"/>
                  <a:pt x="4173869" y="4912524"/>
                  <a:pt x="4167844" y="4907257"/>
                </a:cubicBezTo>
                <a:cubicBezTo>
                  <a:pt x="4167844" y="4907257"/>
                  <a:pt x="4170091" y="4899080"/>
                  <a:pt x="4170669" y="4892239"/>
                </a:cubicBezTo>
                <a:lnTo>
                  <a:pt x="4171276" y="4893451"/>
                </a:lnTo>
                <a:lnTo>
                  <a:pt x="4170380" y="4895659"/>
                </a:lnTo>
                <a:cubicBezTo>
                  <a:pt x="4171213" y="4894991"/>
                  <a:pt x="4171631" y="4894658"/>
                  <a:pt x="4171665" y="4894230"/>
                </a:cubicBezTo>
                <a:lnTo>
                  <a:pt x="4171276" y="4893451"/>
                </a:lnTo>
                <a:lnTo>
                  <a:pt x="4172923" y="4889390"/>
                </a:lnTo>
                <a:lnTo>
                  <a:pt x="4174693" y="4887154"/>
                </a:lnTo>
                <a:cubicBezTo>
                  <a:pt x="4175576" y="4885516"/>
                  <a:pt x="4176008" y="4884240"/>
                  <a:pt x="4176008" y="4884240"/>
                </a:cubicBezTo>
                <a:cubicBezTo>
                  <a:pt x="4176008" y="4884240"/>
                  <a:pt x="4171877" y="4877986"/>
                  <a:pt x="4173883" y="4872660"/>
                </a:cubicBezTo>
                <a:cubicBezTo>
                  <a:pt x="4175291" y="4866750"/>
                  <a:pt x="4180459" y="4857691"/>
                  <a:pt x="4185800" y="4848893"/>
                </a:cubicBezTo>
                <a:lnTo>
                  <a:pt x="4194020" y="4834792"/>
                </a:lnTo>
                <a:lnTo>
                  <a:pt x="4185943" y="4838031"/>
                </a:lnTo>
                <a:cubicBezTo>
                  <a:pt x="4182683" y="4839163"/>
                  <a:pt x="4179213" y="4840376"/>
                  <a:pt x="4175941" y="4842022"/>
                </a:cubicBezTo>
                <a:lnTo>
                  <a:pt x="4174698" y="4842951"/>
                </a:lnTo>
                <a:lnTo>
                  <a:pt x="4149918" y="4883968"/>
                </a:lnTo>
                <a:lnTo>
                  <a:pt x="4112906" y="4952842"/>
                </a:lnTo>
                <a:lnTo>
                  <a:pt x="4108464" y="4956110"/>
                </a:lnTo>
                <a:lnTo>
                  <a:pt x="4098537" y="4964380"/>
                </a:lnTo>
                <a:lnTo>
                  <a:pt x="4108735" y="4941888"/>
                </a:lnTo>
                <a:lnTo>
                  <a:pt x="4095785" y="4961912"/>
                </a:lnTo>
                <a:lnTo>
                  <a:pt x="4091668" y="4957859"/>
                </a:lnTo>
                <a:lnTo>
                  <a:pt x="4085722" y="4963615"/>
                </a:lnTo>
                <a:lnTo>
                  <a:pt x="4095909" y="4942766"/>
                </a:lnTo>
                <a:lnTo>
                  <a:pt x="4100053" y="4936842"/>
                </a:lnTo>
                <a:cubicBezTo>
                  <a:pt x="4101484" y="4935001"/>
                  <a:pt x="4102474" y="4934028"/>
                  <a:pt x="4102664" y="4934532"/>
                </a:cubicBezTo>
                <a:lnTo>
                  <a:pt x="4100297" y="4933782"/>
                </a:lnTo>
                <a:lnTo>
                  <a:pt x="4113927" y="4905889"/>
                </a:lnTo>
                <a:lnTo>
                  <a:pt x="4120271" y="4899099"/>
                </a:lnTo>
                <a:lnTo>
                  <a:pt x="4121731" y="4897663"/>
                </a:lnTo>
                <a:lnTo>
                  <a:pt x="4110169" y="4899037"/>
                </a:lnTo>
                <a:lnTo>
                  <a:pt x="4108227" y="4899399"/>
                </a:lnTo>
                <a:lnTo>
                  <a:pt x="4108445" y="4897328"/>
                </a:lnTo>
                <a:cubicBezTo>
                  <a:pt x="4109072" y="4891287"/>
                  <a:pt x="4110579" y="4876367"/>
                  <a:pt x="4111409" y="4864413"/>
                </a:cubicBezTo>
                <a:lnTo>
                  <a:pt x="4111661" y="4857895"/>
                </a:lnTo>
                <a:lnTo>
                  <a:pt x="4124301" y="4838450"/>
                </a:lnTo>
                <a:cubicBezTo>
                  <a:pt x="4130303" y="4828371"/>
                  <a:pt x="4134564" y="4819897"/>
                  <a:pt x="4135571" y="4814697"/>
                </a:cubicBezTo>
                <a:lnTo>
                  <a:pt x="4122830" y="4827146"/>
                </a:lnTo>
                <a:lnTo>
                  <a:pt x="4133738" y="4811991"/>
                </a:lnTo>
                <a:lnTo>
                  <a:pt x="4135370" y="4809729"/>
                </a:lnTo>
                <a:cubicBezTo>
                  <a:pt x="4140898" y="4802336"/>
                  <a:pt x="4146712" y="4794575"/>
                  <a:pt x="4152222" y="4786499"/>
                </a:cubicBezTo>
                <a:lnTo>
                  <a:pt x="4159595" y="4774179"/>
                </a:lnTo>
                <a:lnTo>
                  <a:pt x="4164682" y="4755162"/>
                </a:lnTo>
                <a:cubicBezTo>
                  <a:pt x="4165600" y="4744329"/>
                  <a:pt x="4160432" y="4768665"/>
                  <a:pt x="4157741" y="4760727"/>
                </a:cubicBezTo>
                <a:cubicBezTo>
                  <a:pt x="4155046" y="4752792"/>
                  <a:pt x="4170891" y="4736903"/>
                  <a:pt x="4175080" y="4727166"/>
                </a:cubicBezTo>
                <a:cubicBezTo>
                  <a:pt x="4182083" y="4717832"/>
                  <a:pt x="4190985" y="4707508"/>
                  <a:pt x="4195464" y="4694352"/>
                </a:cubicBezTo>
                <a:cubicBezTo>
                  <a:pt x="4195464" y="4694352"/>
                  <a:pt x="4194719" y="4693221"/>
                  <a:pt x="4194008" y="4691667"/>
                </a:cubicBezTo>
                <a:lnTo>
                  <a:pt x="4192998" y="4687378"/>
                </a:lnTo>
                <a:lnTo>
                  <a:pt x="4185581" y="4695548"/>
                </a:lnTo>
                <a:cubicBezTo>
                  <a:pt x="4177507" y="4703079"/>
                  <a:pt x="4170078" y="4709384"/>
                  <a:pt x="4162315" y="4716921"/>
                </a:cubicBezTo>
                <a:lnTo>
                  <a:pt x="4153986" y="4726406"/>
                </a:lnTo>
                <a:lnTo>
                  <a:pt x="4136078" y="4751724"/>
                </a:lnTo>
                <a:lnTo>
                  <a:pt x="4116239" y="4779405"/>
                </a:lnTo>
                <a:lnTo>
                  <a:pt x="4111941" y="4786365"/>
                </a:lnTo>
                <a:lnTo>
                  <a:pt x="4106622" y="4795763"/>
                </a:lnTo>
                <a:lnTo>
                  <a:pt x="4104256" y="4802474"/>
                </a:lnTo>
                <a:cubicBezTo>
                  <a:pt x="4103146" y="4804261"/>
                  <a:pt x="4102123" y="4805117"/>
                  <a:pt x="4101401" y="4805211"/>
                </a:cubicBezTo>
                <a:lnTo>
                  <a:pt x="4101378" y="4805029"/>
                </a:lnTo>
                <a:lnTo>
                  <a:pt x="4100863" y="4805937"/>
                </a:lnTo>
                <a:cubicBezTo>
                  <a:pt x="4097379" y="4811340"/>
                  <a:pt x="4094115" y="4815275"/>
                  <a:pt x="4091113" y="4816705"/>
                </a:cubicBezTo>
                <a:lnTo>
                  <a:pt x="4091461" y="4813634"/>
                </a:lnTo>
                <a:lnTo>
                  <a:pt x="4104177" y="4795003"/>
                </a:lnTo>
                <a:cubicBezTo>
                  <a:pt x="4104177" y="4795003"/>
                  <a:pt x="4102739" y="4792882"/>
                  <a:pt x="4101465" y="4789938"/>
                </a:cubicBezTo>
                <a:lnTo>
                  <a:pt x="4101015" y="4787387"/>
                </a:lnTo>
                <a:lnTo>
                  <a:pt x="4106707" y="4776639"/>
                </a:lnTo>
                <a:cubicBezTo>
                  <a:pt x="4109123" y="4772897"/>
                  <a:pt x="4111049" y="4770980"/>
                  <a:pt x="4111766" y="4772481"/>
                </a:cubicBezTo>
                <a:lnTo>
                  <a:pt x="4104355" y="4772908"/>
                </a:lnTo>
                <a:lnTo>
                  <a:pt x="4109260" y="4765487"/>
                </a:lnTo>
                <a:cubicBezTo>
                  <a:pt x="4123025" y="4745205"/>
                  <a:pt x="4146546" y="4711642"/>
                  <a:pt x="4153865" y="4702410"/>
                </a:cubicBezTo>
                <a:cubicBezTo>
                  <a:pt x="4188605" y="4631340"/>
                  <a:pt x="4112103" y="4736354"/>
                  <a:pt x="4094507" y="4753960"/>
                </a:cubicBezTo>
                <a:cubicBezTo>
                  <a:pt x="4080415" y="4772527"/>
                  <a:pt x="4068335" y="4789495"/>
                  <a:pt x="4057738" y="4803201"/>
                </a:cubicBezTo>
                <a:lnTo>
                  <a:pt x="4030791" y="4831883"/>
                </a:lnTo>
                <a:lnTo>
                  <a:pt x="4029360" y="4831410"/>
                </a:lnTo>
                <a:cubicBezTo>
                  <a:pt x="4027673" y="4832060"/>
                  <a:pt x="4024743" y="4835491"/>
                  <a:pt x="4021297" y="4840271"/>
                </a:cubicBezTo>
                <a:lnTo>
                  <a:pt x="4017063" y="4846702"/>
                </a:lnTo>
                <a:lnTo>
                  <a:pt x="3995266" y="4870255"/>
                </a:lnTo>
                <a:lnTo>
                  <a:pt x="3994627" y="4860321"/>
                </a:lnTo>
                <a:lnTo>
                  <a:pt x="4003909" y="4836663"/>
                </a:lnTo>
                <a:lnTo>
                  <a:pt x="4009504" y="4829506"/>
                </a:lnTo>
                <a:cubicBezTo>
                  <a:pt x="4028582" y="4804237"/>
                  <a:pt x="4054015" y="4781334"/>
                  <a:pt x="4059305" y="4753967"/>
                </a:cubicBezTo>
                <a:cubicBezTo>
                  <a:pt x="4057925" y="4743479"/>
                  <a:pt x="4055275" y="4739562"/>
                  <a:pt x="4060021" y="4729691"/>
                </a:cubicBezTo>
                <a:cubicBezTo>
                  <a:pt x="4072321" y="4704247"/>
                  <a:pt x="4103704" y="4688740"/>
                  <a:pt x="4119922" y="4660646"/>
                </a:cubicBezTo>
                <a:cubicBezTo>
                  <a:pt x="4118452" y="4661640"/>
                  <a:pt x="4114967" y="4659850"/>
                  <a:pt x="4111424" y="4657059"/>
                </a:cubicBezTo>
                <a:lnTo>
                  <a:pt x="4105418" y="4650545"/>
                </a:lnTo>
                <a:lnTo>
                  <a:pt x="4102629" y="4653465"/>
                </a:lnTo>
                <a:cubicBezTo>
                  <a:pt x="4101797" y="4654134"/>
                  <a:pt x="4101825" y="4652648"/>
                  <a:pt x="4102392" y="4650061"/>
                </a:cubicBezTo>
                <a:lnTo>
                  <a:pt x="4102903" y="4648348"/>
                </a:lnTo>
                <a:lnTo>
                  <a:pt x="4103146" y="4648082"/>
                </a:lnTo>
                <a:lnTo>
                  <a:pt x="4102586" y="4647477"/>
                </a:lnTo>
                <a:lnTo>
                  <a:pt x="4102509" y="4646228"/>
                </a:lnTo>
                <a:lnTo>
                  <a:pt x="4123130" y="4615267"/>
                </a:lnTo>
                <a:lnTo>
                  <a:pt x="4107947" y="4628082"/>
                </a:lnTo>
                <a:lnTo>
                  <a:pt x="4110422" y="4624994"/>
                </a:lnTo>
                <a:lnTo>
                  <a:pt x="4075343" y="4659124"/>
                </a:lnTo>
                <a:cubicBezTo>
                  <a:pt x="4059605" y="4674563"/>
                  <a:pt x="4044309" y="4689261"/>
                  <a:pt x="4029317" y="4702023"/>
                </a:cubicBezTo>
                <a:cubicBezTo>
                  <a:pt x="4044679" y="4684328"/>
                  <a:pt x="4063247" y="4665807"/>
                  <a:pt x="4081048" y="4649491"/>
                </a:cubicBezTo>
                <a:lnTo>
                  <a:pt x="4097810" y="4631268"/>
                </a:lnTo>
                <a:cubicBezTo>
                  <a:pt x="4097399" y="4630177"/>
                  <a:pt x="4096157" y="4630168"/>
                  <a:pt x="4094485" y="4630818"/>
                </a:cubicBezTo>
                <a:lnTo>
                  <a:pt x="4093592" y="4631348"/>
                </a:lnTo>
                <a:lnTo>
                  <a:pt x="4088104" y="4636876"/>
                </a:lnTo>
                <a:lnTo>
                  <a:pt x="4089781" y="4634009"/>
                </a:lnTo>
                <a:lnTo>
                  <a:pt x="4090158" y="4633387"/>
                </a:lnTo>
                <a:lnTo>
                  <a:pt x="4088581" y="4634324"/>
                </a:lnTo>
                <a:cubicBezTo>
                  <a:pt x="4084317" y="4637422"/>
                  <a:pt x="4079937" y="4641474"/>
                  <a:pt x="4078640" y="4643115"/>
                </a:cubicBezTo>
                <a:cubicBezTo>
                  <a:pt x="4038761" y="4679662"/>
                  <a:pt x="3997782" y="4728515"/>
                  <a:pt x="3959410" y="4757208"/>
                </a:cubicBezTo>
                <a:cubicBezTo>
                  <a:pt x="3988817" y="4720017"/>
                  <a:pt x="4034209" y="4683685"/>
                  <a:pt x="4066334" y="4647767"/>
                </a:cubicBezTo>
                <a:cubicBezTo>
                  <a:pt x="4056719" y="4658688"/>
                  <a:pt x="4075161" y="4639829"/>
                  <a:pt x="4072595" y="4638116"/>
                </a:cubicBezTo>
                <a:cubicBezTo>
                  <a:pt x="4067717" y="4635357"/>
                  <a:pt x="4065573" y="4645755"/>
                  <a:pt x="4065573" y="4645755"/>
                </a:cubicBezTo>
                <a:cubicBezTo>
                  <a:pt x="4044337" y="4665669"/>
                  <a:pt x="4024080" y="4685214"/>
                  <a:pt x="4004087" y="4704084"/>
                </a:cubicBezTo>
                <a:lnTo>
                  <a:pt x="3963811" y="4740579"/>
                </a:lnTo>
                <a:lnTo>
                  <a:pt x="3967837" y="4733906"/>
                </a:lnTo>
                <a:lnTo>
                  <a:pt x="3967986" y="4733595"/>
                </a:lnTo>
                <a:lnTo>
                  <a:pt x="3969645" y="4731867"/>
                </a:lnTo>
                <a:cubicBezTo>
                  <a:pt x="3974197" y="4727844"/>
                  <a:pt x="3997671" y="4707084"/>
                  <a:pt x="3996908" y="4705073"/>
                </a:cubicBezTo>
                <a:cubicBezTo>
                  <a:pt x="3994500" y="4698697"/>
                  <a:pt x="3971788" y="4721471"/>
                  <a:pt x="3975143" y="4720203"/>
                </a:cubicBezTo>
                <a:lnTo>
                  <a:pt x="3973233" y="4722157"/>
                </a:lnTo>
                <a:lnTo>
                  <a:pt x="3972173" y="4718268"/>
                </a:lnTo>
                <a:cubicBezTo>
                  <a:pt x="3970861" y="4719094"/>
                  <a:pt x="3968763" y="4721789"/>
                  <a:pt x="3966341" y="4725356"/>
                </a:cubicBezTo>
                <a:lnTo>
                  <a:pt x="3960448" y="4734706"/>
                </a:lnTo>
                <a:lnTo>
                  <a:pt x="3954747" y="4739800"/>
                </a:lnTo>
                <a:cubicBezTo>
                  <a:pt x="3948953" y="4739689"/>
                  <a:pt x="3969347" y="4720092"/>
                  <a:pt x="3969347" y="4720092"/>
                </a:cubicBezTo>
                <a:cubicBezTo>
                  <a:pt x="4008667" y="4683756"/>
                  <a:pt x="4041554" y="4649851"/>
                  <a:pt x="4073371" y="4619032"/>
                </a:cubicBezTo>
                <a:cubicBezTo>
                  <a:pt x="4074344" y="4617803"/>
                  <a:pt x="4080391" y="4612281"/>
                  <a:pt x="4087355" y="4605557"/>
                </a:cubicBezTo>
                <a:lnTo>
                  <a:pt x="4092821" y="4600172"/>
                </a:lnTo>
                <a:lnTo>
                  <a:pt x="4092221" y="4600236"/>
                </a:lnTo>
                <a:cubicBezTo>
                  <a:pt x="4090182" y="4600443"/>
                  <a:pt x="4088040" y="4600615"/>
                  <a:pt x="4086309" y="4600584"/>
                </a:cubicBezTo>
                <a:lnTo>
                  <a:pt x="4084500" y="4600128"/>
                </a:lnTo>
                <a:lnTo>
                  <a:pt x="4060988" y="4622422"/>
                </a:lnTo>
                <a:lnTo>
                  <a:pt x="4042539" y="4640377"/>
                </a:lnTo>
                <a:lnTo>
                  <a:pt x="4035955" y="4649418"/>
                </a:lnTo>
                <a:lnTo>
                  <a:pt x="4029521" y="4653044"/>
                </a:lnTo>
                <a:lnTo>
                  <a:pt x="4018873" y="4663409"/>
                </a:lnTo>
                <a:cubicBezTo>
                  <a:pt x="4017196" y="4664044"/>
                  <a:pt x="3991301" y="4695306"/>
                  <a:pt x="3986905" y="4694666"/>
                </a:cubicBezTo>
                <a:cubicBezTo>
                  <a:pt x="3984022" y="4692114"/>
                  <a:pt x="3988060" y="4686946"/>
                  <a:pt x="3992818" y="4682413"/>
                </a:cubicBezTo>
                <a:lnTo>
                  <a:pt x="3994820" y="4680699"/>
                </a:lnTo>
                <a:lnTo>
                  <a:pt x="3996567" y="4676521"/>
                </a:lnTo>
                <a:cubicBezTo>
                  <a:pt x="4000814" y="4667898"/>
                  <a:pt x="4008452" y="4654770"/>
                  <a:pt x="4009552" y="4652095"/>
                </a:cubicBezTo>
                <a:cubicBezTo>
                  <a:pt x="4014790" y="4642980"/>
                  <a:pt x="4018754" y="4635717"/>
                  <a:pt x="4022110" y="4629300"/>
                </a:cubicBezTo>
                <a:lnTo>
                  <a:pt x="4023811" y="4625912"/>
                </a:lnTo>
                <a:lnTo>
                  <a:pt x="4043792" y="4605278"/>
                </a:lnTo>
                <a:lnTo>
                  <a:pt x="4024018" y="4634121"/>
                </a:lnTo>
                <a:cubicBezTo>
                  <a:pt x="4022037" y="4636908"/>
                  <a:pt x="4019060" y="4642805"/>
                  <a:pt x="4015647" y="4649632"/>
                </a:cubicBezTo>
                <a:lnTo>
                  <a:pt x="4014159" y="4652484"/>
                </a:lnTo>
                <a:lnTo>
                  <a:pt x="4028355" y="4634289"/>
                </a:lnTo>
                <a:cubicBezTo>
                  <a:pt x="4040448" y="4619451"/>
                  <a:pt x="4052872" y="4605103"/>
                  <a:pt x="4052872" y="4605103"/>
                </a:cubicBezTo>
                <a:lnTo>
                  <a:pt x="4071839" y="4582028"/>
                </a:lnTo>
                <a:lnTo>
                  <a:pt x="4072341" y="4578106"/>
                </a:lnTo>
                <a:lnTo>
                  <a:pt x="4074050" y="4573977"/>
                </a:lnTo>
                <a:lnTo>
                  <a:pt x="4077138" y="4570782"/>
                </a:lnTo>
                <a:lnTo>
                  <a:pt x="4060815" y="4585819"/>
                </a:lnTo>
                <a:lnTo>
                  <a:pt x="4091405" y="4551762"/>
                </a:lnTo>
                <a:lnTo>
                  <a:pt x="4083473" y="4559179"/>
                </a:lnTo>
                <a:lnTo>
                  <a:pt x="4080827" y="4561919"/>
                </a:lnTo>
                <a:lnTo>
                  <a:pt x="4059820" y="4584943"/>
                </a:lnTo>
                <a:lnTo>
                  <a:pt x="4049253" y="4596529"/>
                </a:lnTo>
                <a:lnTo>
                  <a:pt x="4039727" y="4606972"/>
                </a:lnTo>
                <a:cubicBezTo>
                  <a:pt x="4034321" y="4612590"/>
                  <a:pt x="4030639" y="4615852"/>
                  <a:pt x="4029977" y="4614873"/>
                </a:cubicBezTo>
                <a:cubicBezTo>
                  <a:pt x="4029315" y="4613893"/>
                  <a:pt x="4031645" y="4608631"/>
                  <a:pt x="4034673" y="4602225"/>
                </a:cubicBezTo>
                <a:lnTo>
                  <a:pt x="4040806" y="4588786"/>
                </a:lnTo>
                <a:lnTo>
                  <a:pt x="4037881" y="4591302"/>
                </a:lnTo>
                <a:cubicBezTo>
                  <a:pt x="4028478" y="4598884"/>
                  <a:pt x="4018927" y="4605009"/>
                  <a:pt x="4032398" y="4589276"/>
                </a:cubicBezTo>
                <a:lnTo>
                  <a:pt x="4043078" y="4577121"/>
                </a:lnTo>
                <a:lnTo>
                  <a:pt x="4042912" y="4575217"/>
                </a:lnTo>
                <a:lnTo>
                  <a:pt x="4038416" y="4578845"/>
                </a:lnTo>
                <a:lnTo>
                  <a:pt x="4038107" y="4579427"/>
                </a:lnTo>
                <a:lnTo>
                  <a:pt x="4037380" y="4579683"/>
                </a:lnTo>
                <a:lnTo>
                  <a:pt x="4034697" y="4581848"/>
                </a:lnTo>
                <a:cubicBezTo>
                  <a:pt x="4030797" y="4585605"/>
                  <a:pt x="4025641" y="4591040"/>
                  <a:pt x="4018939" y="4598544"/>
                </a:cubicBezTo>
                <a:cubicBezTo>
                  <a:pt x="3980267" y="4637060"/>
                  <a:pt x="3952195" y="4691249"/>
                  <a:pt x="3907132" y="4721715"/>
                </a:cubicBezTo>
                <a:cubicBezTo>
                  <a:pt x="3899295" y="4727012"/>
                  <a:pt x="3928195" y="4665603"/>
                  <a:pt x="3935858" y="4667083"/>
                </a:cubicBezTo>
                <a:cubicBezTo>
                  <a:pt x="3925185" y="4665020"/>
                  <a:pt x="3886463" y="4718856"/>
                  <a:pt x="3863653" y="4751093"/>
                </a:cubicBezTo>
                <a:lnTo>
                  <a:pt x="3853141" y="4765767"/>
                </a:lnTo>
                <a:lnTo>
                  <a:pt x="3861528" y="4751184"/>
                </a:lnTo>
                <a:cubicBezTo>
                  <a:pt x="3899896" y="4687466"/>
                  <a:pt x="3834947" y="4767541"/>
                  <a:pt x="3833377" y="4771971"/>
                </a:cubicBezTo>
                <a:cubicBezTo>
                  <a:pt x="3824234" y="4783697"/>
                  <a:pt x="3805965" y="4793021"/>
                  <a:pt x="3797654" y="4800054"/>
                </a:cubicBezTo>
                <a:lnTo>
                  <a:pt x="3787360" y="4810762"/>
                </a:lnTo>
                <a:lnTo>
                  <a:pt x="3850516" y="4727285"/>
                </a:lnTo>
                <a:lnTo>
                  <a:pt x="3851587" y="4722700"/>
                </a:lnTo>
                <a:cubicBezTo>
                  <a:pt x="3858547" y="4708332"/>
                  <a:pt x="3873625" y="4683955"/>
                  <a:pt x="3882483" y="4674205"/>
                </a:cubicBezTo>
                <a:lnTo>
                  <a:pt x="3896685" y="4653520"/>
                </a:lnTo>
                <a:lnTo>
                  <a:pt x="3897601" y="4650531"/>
                </a:lnTo>
                <a:cubicBezTo>
                  <a:pt x="3902956" y="4641196"/>
                  <a:pt x="3917682" y="4620667"/>
                  <a:pt x="3921065" y="4611421"/>
                </a:cubicBezTo>
                <a:cubicBezTo>
                  <a:pt x="3917146" y="4614070"/>
                  <a:pt x="3913229" y="4616719"/>
                  <a:pt x="3909311" y="4619368"/>
                </a:cubicBezTo>
                <a:lnTo>
                  <a:pt x="3907425" y="4619153"/>
                </a:lnTo>
                <a:lnTo>
                  <a:pt x="3817666" y="4746793"/>
                </a:lnTo>
                <a:cubicBezTo>
                  <a:pt x="3737625" y="4858256"/>
                  <a:pt x="3656767" y="4968128"/>
                  <a:pt x="3574823" y="5075643"/>
                </a:cubicBezTo>
                <a:cubicBezTo>
                  <a:pt x="3581364" y="5057178"/>
                  <a:pt x="3591506" y="5044975"/>
                  <a:pt x="3602218" y="5028819"/>
                </a:cubicBezTo>
                <a:cubicBezTo>
                  <a:pt x="3607189" y="5014787"/>
                  <a:pt x="3642711" y="4970840"/>
                  <a:pt x="3619731" y="4993459"/>
                </a:cubicBezTo>
                <a:cubicBezTo>
                  <a:pt x="3589751" y="5019417"/>
                  <a:pt x="3565421" y="5088107"/>
                  <a:pt x="3532079" y="5081286"/>
                </a:cubicBezTo>
                <a:cubicBezTo>
                  <a:pt x="3579113" y="5004841"/>
                  <a:pt x="3626621" y="4929397"/>
                  <a:pt x="3672824" y="4857645"/>
                </a:cubicBezTo>
                <a:cubicBezTo>
                  <a:pt x="3688430" y="4858185"/>
                  <a:pt x="3678070" y="4828746"/>
                  <a:pt x="3672824" y="4857645"/>
                </a:cubicBezTo>
                <a:cubicBezTo>
                  <a:pt x="3653056" y="4840669"/>
                  <a:pt x="3683042" y="4814711"/>
                  <a:pt x="3694013" y="4797817"/>
                </a:cubicBezTo>
                <a:cubicBezTo>
                  <a:pt x="3697153" y="4788952"/>
                  <a:pt x="3699250" y="4779511"/>
                  <a:pt x="3702128" y="4769622"/>
                </a:cubicBezTo>
                <a:lnTo>
                  <a:pt x="3709449" y="4751967"/>
                </a:lnTo>
                <a:lnTo>
                  <a:pt x="3704151" y="4758558"/>
                </a:lnTo>
                <a:cubicBezTo>
                  <a:pt x="3690855" y="4774322"/>
                  <a:pt x="3677798" y="4789083"/>
                  <a:pt x="3664831" y="4803279"/>
                </a:cubicBezTo>
                <a:lnTo>
                  <a:pt x="3636031" y="4833961"/>
                </a:lnTo>
                <a:lnTo>
                  <a:pt x="3638140" y="4830574"/>
                </a:lnTo>
                <a:cubicBezTo>
                  <a:pt x="3643582" y="4822884"/>
                  <a:pt x="3650992" y="4813636"/>
                  <a:pt x="3657161" y="4804905"/>
                </a:cubicBezTo>
                <a:lnTo>
                  <a:pt x="3658827" y="4802288"/>
                </a:lnTo>
                <a:lnTo>
                  <a:pt x="3670466" y="4789873"/>
                </a:lnTo>
                <a:cubicBezTo>
                  <a:pt x="3683069" y="4775923"/>
                  <a:pt x="3695132" y="4761968"/>
                  <a:pt x="3706294" y="4748163"/>
                </a:cubicBezTo>
                <a:lnTo>
                  <a:pt x="3717792" y="4733631"/>
                </a:lnTo>
                <a:lnTo>
                  <a:pt x="3736579" y="4700048"/>
                </a:lnTo>
                <a:cubicBezTo>
                  <a:pt x="3761463" y="4662258"/>
                  <a:pt x="3794434" y="4626394"/>
                  <a:pt x="3820661" y="4585806"/>
                </a:cubicBezTo>
                <a:lnTo>
                  <a:pt x="3902654" y="4465640"/>
                </a:lnTo>
                <a:lnTo>
                  <a:pt x="3909915" y="4446919"/>
                </a:lnTo>
                <a:cubicBezTo>
                  <a:pt x="3888503" y="4470460"/>
                  <a:pt x="3884253" y="4483964"/>
                  <a:pt x="3868060" y="4507041"/>
                </a:cubicBezTo>
                <a:cubicBezTo>
                  <a:pt x="3857869" y="4523447"/>
                  <a:pt x="3856549" y="4524506"/>
                  <a:pt x="3857927" y="4519680"/>
                </a:cubicBezTo>
                <a:lnTo>
                  <a:pt x="3863373" y="4499321"/>
                </a:lnTo>
                <a:lnTo>
                  <a:pt x="3861027" y="4502474"/>
                </a:lnTo>
                <a:cubicBezTo>
                  <a:pt x="3837748" y="4534509"/>
                  <a:pt x="3815687" y="4565955"/>
                  <a:pt x="3790704" y="4599463"/>
                </a:cubicBezTo>
                <a:lnTo>
                  <a:pt x="3786695" y="4604594"/>
                </a:lnTo>
                <a:lnTo>
                  <a:pt x="3772794" y="4625631"/>
                </a:lnTo>
                <a:cubicBezTo>
                  <a:pt x="3715193" y="4709140"/>
                  <a:pt x="3645271" y="4785419"/>
                  <a:pt x="3575195" y="4862142"/>
                </a:cubicBezTo>
                <a:cubicBezTo>
                  <a:pt x="3563217" y="4873573"/>
                  <a:pt x="3550454" y="4882927"/>
                  <a:pt x="3540901" y="4894355"/>
                </a:cubicBezTo>
                <a:lnTo>
                  <a:pt x="3533814" y="4904795"/>
                </a:lnTo>
                <a:lnTo>
                  <a:pt x="3533186" y="4904673"/>
                </a:lnTo>
                <a:cubicBezTo>
                  <a:pt x="3532487" y="4904937"/>
                  <a:pt x="3532187" y="4905626"/>
                  <a:pt x="3532568" y="4906632"/>
                </a:cubicBezTo>
                <a:lnTo>
                  <a:pt x="3533814" y="4904795"/>
                </a:lnTo>
                <a:lnTo>
                  <a:pt x="3536203" y="4905257"/>
                </a:lnTo>
                <a:cubicBezTo>
                  <a:pt x="3523714" y="4919566"/>
                  <a:pt x="3510308" y="4936520"/>
                  <a:pt x="3511069" y="4938531"/>
                </a:cubicBezTo>
                <a:cubicBezTo>
                  <a:pt x="3510308" y="4936520"/>
                  <a:pt x="3518977" y="4933244"/>
                  <a:pt x="3518977" y="4933244"/>
                </a:cubicBezTo>
                <a:cubicBezTo>
                  <a:pt x="3524011" y="4931342"/>
                  <a:pt x="3520498" y="4937268"/>
                  <a:pt x="3527489" y="4934626"/>
                </a:cubicBezTo>
                <a:cubicBezTo>
                  <a:pt x="3531761" y="4930709"/>
                  <a:pt x="3543335" y="4919050"/>
                  <a:pt x="3552160" y="4911113"/>
                </a:cubicBezTo>
                <a:cubicBezTo>
                  <a:pt x="3564761" y="4898583"/>
                  <a:pt x="3577907" y="4885585"/>
                  <a:pt x="3591233" y="4872275"/>
                </a:cubicBezTo>
                <a:lnTo>
                  <a:pt x="3624775" y="4838259"/>
                </a:lnTo>
                <a:lnTo>
                  <a:pt x="3617265" y="4847536"/>
                </a:lnTo>
                <a:cubicBezTo>
                  <a:pt x="3603047" y="4862977"/>
                  <a:pt x="3588239" y="4877490"/>
                  <a:pt x="3573691" y="4891425"/>
                </a:cubicBezTo>
                <a:cubicBezTo>
                  <a:pt x="3544468" y="4918960"/>
                  <a:pt x="3515978" y="4953504"/>
                  <a:pt x="3485688" y="4984128"/>
                </a:cubicBezTo>
                <a:cubicBezTo>
                  <a:pt x="3468940" y="4999852"/>
                  <a:pt x="3452764" y="5016032"/>
                  <a:pt x="3437028" y="5031473"/>
                </a:cubicBezTo>
                <a:cubicBezTo>
                  <a:pt x="3421289" y="5046913"/>
                  <a:pt x="3405992" y="5061612"/>
                  <a:pt x="3391000" y="5074373"/>
                </a:cubicBezTo>
                <a:cubicBezTo>
                  <a:pt x="3406365" y="5056677"/>
                  <a:pt x="3424931" y="5038155"/>
                  <a:pt x="3442734" y="5021837"/>
                </a:cubicBezTo>
                <a:lnTo>
                  <a:pt x="3459495" y="5003614"/>
                </a:lnTo>
                <a:cubicBezTo>
                  <a:pt x="3457848" y="4999253"/>
                  <a:pt x="3442918" y="5012182"/>
                  <a:pt x="3440325" y="5015465"/>
                </a:cubicBezTo>
                <a:cubicBezTo>
                  <a:pt x="3400446" y="5052012"/>
                  <a:pt x="3359466" y="5100864"/>
                  <a:pt x="3321095" y="5129558"/>
                </a:cubicBezTo>
                <a:cubicBezTo>
                  <a:pt x="3350501" y="5092366"/>
                  <a:pt x="3395895" y="5056033"/>
                  <a:pt x="3428019" y="5020116"/>
                </a:cubicBezTo>
                <a:cubicBezTo>
                  <a:pt x="3418405" y="5031035"/>
                  <a:pt x="3436846" y="5012179"/>
                  <a:pt x="3434280" y="5010463"/>
                </a:cubicBezTo>
                <a:cubicBezTo>
                  <a:pt x="3429401" y="5007707"/>
                  <a:pt x="3427259" y="5018103"/>
                  <a:pt x="3427259" y="5018103"/>
                </a:cubicBezTo>
                <a:cubicBezTo>
                  <a:pt x="3406021" y="5038018"/>
                  <a:pt x="3385766" y="5057562"/>
                  <a:pt x="3365773" y="5076432"/>
                </a:cubicBezTo>
                <a:lnTo>
                  <a:pt x="3325497" y="5112927"/>
                </a:lnTo>
                <a:lnTo>
                  <a:pt x="3329525" y="5106253"/>
                </a:lnTo>
                <a:lnTo>
                  <a:pt x="3329669" y="5105943"/>
                </a:lnTo>
                <a:lnTo>
                  <a:pt x="3331330" y="5104214"/>
                </a:lnTo>
                <a:cubicBezTo>
                  <a:pt x="3335882" y="5100195"/>
                  <a:pt x="3359355" y="5079434"/>
                  <a:pt x="3358594" y="5077420"/>
                </a:cubicBezTo>
                <a:cubicBezTo>
                  <a:pt x="3356185" y="5071045"/>
                  <a:pt x="3333473" y="5093819"/>
                  <a:pt x="3336828" y="5092549"/>
                </a:cubicBezTo>
                <a:lnTo>
                  <a:pt x="3334918" y="5094507"/>
                </a:lnTo>
                <a:lnTo>
                  <a:pt x="3333858" y="5090615"/>
                </a:lnTo>
                <a:cubicBezTo>
                  <a:pt x="3332546" y="5091443"/>
                  <a:pt x="3330448" y="5094137"/>
                  <a:pt x="3328027" y="5097706"/>
                </a:cubicBezTo>
                <a:lnTo>
                  <a:pt x="3322131" y="5107052"/>
                </a:lnTo>
                <a:lnTo>
                  <a:pt x="3316433" y="5112148"/>
                </a:lnTo>
                <a:cubicBezTo>
                  <a:pt x="3310636" y="5112037"/>
                  <a:pt x="3331033" y="5092439"/>
                  <a:pt x="3331033" y="5092439"/>
                </a:cubicBezTo>
                <a:cubicBezTo>
                  <a:pt x="3370351" y="5056104"/>
                  <a:pt x="3403238" y="5022198"/>
                  <a:pt x="3435055" y="4991382"/>
                </a:cubicBezTo>
                <a:cubicBezTo>
                  <a:pt x="3437649" y="4988100"/>
                  <a:pt x="3476332" y="4954304"/>
                  <a:pt x="3472244" y="4948566"/>
                </a:cubicBezTo>
                <a:cubicBezTo>
                  <a:pt x="3469043" y="4945173"/>
                  <a:pt x="3445134" y="4970701"/>
                  <a:pt x="3466139" y="4953556"/>
                </a:cubicBezTo>
                <a:cubicBezTo>
                  <a:pt x="3435240" y="4981726"/>
                  <a:pt x="3409653" y="5007886"/>
                  <a:pt x="3380559" y="5035756"/>
                </a:cubicBezTo>
                <a:cubicBezTo>
                  <a:pt x="3378881" y="5036391"/>
                  <a:pt x="3352985" y="5067654"/>
                  <a:pt x="3348588" y="5067016"/>
                </a:cubicBezTo>
                <a:cubicBezTo>
                  <a:pt x="3342824" y="5061909"/>
                  <a:pt x="3364742" y="5046338"/>
                  <a:pt x="3364742" y="5046338"/>
                </a:cubicBezTo>
                <a:cubicBezTo>
                  <a:pt x="3401901" y="5008516"/>
                  <a:pt x="3421538" y="4986905"/>
                  <a:pt x="3457780" y="4951732"/>
                </a:cubicBezTo>
                <a:cubicBezTo>
                  <a:pt x="3460375" y="4948452"/>
                  <a:pt x="3495826" y="4916261"/>
                  <a:pt x="3492501" y="4912532"/>
                </a:cubicBezTo>
                <a:cubicBezTo>
                  <a:pt x="3488104" y="4911894"/>
                  <a:pt x="3464165" y="4942416"/>
                  <a:pt x="3466761" y="4939136"/>
                </a:cubicBezTo>
                <a:cubicBezTo>
                  <a:pt x="3456257" y="4947708"/>
                  <a:pt x="3450788" y="4954376"/>
                  <a:pt x="3438457" y="4964022"/>
                </a:cubicBezTo>
                <a:cubicBezTo>
                  <a:pt x="3451100" y="4945055"/>
                  <a:pt x="3470425" y="4932765"/>
                  <a:pt x="3483832" y="4915811"/>
                </a:cubicBezTo>
                <a:cubicBezTo>
                  <a:pt x="3488104" y="4911894"/>
                  <a:pt x="3489330" y="4904146"/>
                  <a:pt x="3494799" y="4897475"/>
                </a:cubicBezTo>
                <a:lnTo>
                  <a:pt x="3502071" y="4888839"/>
                </a:lnTo>
                <a:lnTo>
                  <a:pt x="3502416" y="4888617"/>
                </a:lnTo>
                <a:lnTo>
                  <a:pt x="3503726" y="4886872"/>
                </a:lnTo>
                <a:lnTo>
                  <a:pt x="3519310" y="4868366"/>
                </a:lnTo>
                <a:cubicBezTo>
                  <a:pt x="3528539" y="4858647"/>
                  <a:pt x="3537899" y="4849164"/>
                  <a:pt x="3544602" y="4840687"/>
                </a:cubicBezTo>
                <a:cubicBezTo>
                  <a:pt x="3540813" y="4846722"/>
                  <a:pt x="3551623" y="4833049"/>
                  <a:pt x="3550862" y="4831037"/>
                </a:cubicBezTo>
                <a:cubicBezTo>
                  <a:pt x="3548451" y="4824662"/>
                  <a:pt x="3537611" y="4843330"/>
                  <a:pt x="3535933" y="4843965"/>
                </a:cubicBezTo>
                <a:lnTo>
                  <a:pt x="3523067" y="4857524"/>
                </a:lnTo>
                <a:lnTo>
                  <a:pt x="3511188" y="4876950"/>
                </a:lnTo>
                <a:lnTo>
                  <a:pt x="3503726" y="4886872"/>
                </a:lnTo>
                <a:lnTo>
                  <a:pt x="3502071" y="4888839"/>
                </a:lnTo>
                <a:lnTo>
                  <a:pt x="3495659" y="4892987"/>
                </a:lnTo>
                <a:lnTo>
                  <a:pt x="3499222" y="4882654"/>
                </a:lnTo>
                <a:lnTo>
                  <a:pt x="3479339" y="4903610"/>
                </a:lnTo>
                <a:cubicBezTo>
                  <a:pt x="3460610" y="4922864"/>
                  <a:pt x="3441841" y="4941272"/>
                  <a:pt x="3422498" y="4958168"/>
                </a:cubicBezTo>
                <a:cubicBezTo>
                  <a:pt x="3437599" y="4938081"/>
                  <a:pt x="3453245" y="4923251"/>
                  <a:pt x="3468718" y="4908487"/>
                </a:cubicBezTo>
                <a:lnTo>
                  <a:pt x="3508962" y="4864576"/>
                </a:lnTo>
                <a:lnTo>
                  <a:pt x="3514529" y="4854679"/>
                </a:lnTo>
                <a:lnTo>
                  <a:pt x="3522319" y="4841504"/>
                </a:lnTo>
                <a:lnTo>
                  <a:pt x="3519542" y="4842878"/>
                </a:lnTo>
                <a:cubicBezTo>
                  <a:pt x="3479507" y="4884086"/>
                  <a:pt x="3445985" y="4920531"/>
                  <a:pt x="3408066" y="4956339"/>
                </a:cubicBezTo>
                <a:lnTo>
                  <a:pt x="3395999" y="4965976"/>
                </a:lnTo>
                <a:lnTo>
                  <a:pt x="3384085" y="4982855"/>
                </a:lnTo>
                <a:cubicBezTo>
                  <a:pt x="3374197" y="4995850"/>
                  <a:pt x="3378171" y="4986328"/>
                  <a:pt x="3386722" y="4969014"/>
                </a:cubicBezTo>
                <a:lnTo>
                  <a:pt x="3398491" y="4945607"/>
                </a:lnTo>
                <a:lnTo>
                  <a:pt x="3387981" y="4956586"/>
                </a:lnTo>
                <a:lnTo>
                  <a:pt x="3394306" y="4941419"/>
                </a:lnTo>
                <a:cubicBezTo>
                  <a:pt x="3398037" y="4918767"/>
                  <a:pt x="3384609" y="4942815"/>
                  <a:pt x="3377026" y="4958991"/>
                </a:cubicBezTo>
                <a:lnTo>
                  <a:pt x="3365306" y="4979510"/>
                </a:lnTo>
                <a:lnTo>
                  <a:pt x="3353752" y="4991060"/>
                </a:lnTo>
                <a:lnTo>
                  <a:pt x="3352364" y="4992457"/>
                </a:lnTo>
                <a:lnTo>
                  <a:pt x="3356561" y="4983964"/>
                </a:lnTo>
                <a:cubicBezTo>
                  <a:pt x="3362161" y="4972503"/>
                  <a:pt x="3367902" y="4961257"/>
                  <a:pt x="3374334" y="4951054"/>
                </a:cubicBezTo>
                <a:cubicBezTo>
                  <a:pt x="3380908" y="4939141"/>
                  <a:pt x="3389203" y="4926777"/>
                  <a:pt x="3397329" y="4914154"/>
                </a:cubicBezTo>
                <a:lnTo>
                  <a:pt x="3412809" y="4887043"/>
                </a:lnTo>
                <a:lnTo>
                  <a:pt x="3402948" y="4894189"/>
                </a:lnTo>
                <a:lnTo>
                  <a:pt x="3401491" y="4896336"/>
                </a:lnTo>
                <a:cubicBezTo>
                  <a:pt x="3392302" y="4910080"/>
                  <a:pt x="3381397" y="4925729"/>
                  <a:pt x="3379165" y="4930708"/>
                </a:cubicBezTo>
                <a:cubicBezTo>
                  <a:pt x="3375831" y="4933380"/>
                  <a:pt x="3368887" y="4938947"/>
                  <a:pt x="3367220" y="4940283"/>
                </a:cubicBezTo>
                <a:cubicBezTo>
                  <a:pt x="3363598" y="4946375"/>
                  <a:pt x="3363032" y="4950018"/>
                  <a:pt x="3361303" y="4955123"/>
                </a:cubicBezTo>
                <a:cubicBezTo>
                  <a:pt x="3359637" y="4956458"/>
                  <a:pt x="3352754" y="4958256"/>
                  <a:pt x="3349083" y="4964918"/>
                </a:cubicBezTo>
                <a:cubicBezTo>
                  <a:pt x="3345460" y="4971012"/>
                  <a:pt x="3339254" y="4989272"/>
                  <a:pt x="3330076" y="4999818"/>
                </a:cubicBezTo>
                <a:cubicBezTo>
                  <a:pt x="3326459" y="5004310"/>
                  <a:pt x="3324726" y="5005666"/>
                  <a:pt x="3324223" y="5005075"/>
                </a:cubicBezTo>
                <a:lnTo>
                  <a:pt x="3325054" y="5001557"/>
                </a:lnTo>
                <a:lnTo>
                  <a:pt x="3315609" y="5018616"/>
                </a:lnTo>
                <a:cubicBezTo>
                  <a:pt x="3312578" y="5023544"/>
                  <a:pt x="3309909" y="5027119"/>
                  <a:pt x="3308223" y="5027768"/>
                </a:cubicBezTo>
                <a:cubicBezTo>
                  <a:pt x="3297788" y="5029060"/>
                  <a:pt x="3316333" y="5004872"/>
                  <a:pt x="3316333" y="5004872"/>
                </a:cubicBezTo>
                <a:cubicBezTo>
                  <a:pt x="3319653" y="4999606"/>
                  <a:pt x="3325002" y="4990226"/>
                  <a:pt x="3330843" y="4979567"/>
                </a:cubicBezTo>
                <a:lnTo>
                  <a:pt x="3347389" y="4948316"/>
                </a:lnTo>
                <a:lnTo>
                  <a:pt x="3347598" y="4942730"/>
                </a:lnTo>
                <a:cubicBezTo>
                  <a:pt x="3348387" y="4938777"/>
                  <a:pt x="3350542" y="4933961"/>
                  <a:pt x="3353534" y="4928640"/>
                </a:cubicBezTo>
                <a:lnTo>
                  <a:pt x="3356477" y="4924036"/>
                </a:lnTo>
                <a:lnTo>
                  <a:pt x="3355238" y="4925547"/>
                </a:lnTo>
                <a:lnTo>
                  <a:pt x="3351870" y="4930623"/>
                </a:lnTo>
                <a:lnTo>
                  <a:pt x="3333638" y="4960828"/>
                </a:lnTo>
                <a:cubicBezTo>
                  <a:pt x="3331688" y="4963985"/>
                  <a:pt x="3328979" y="4966955"/>
                  <a:pt x="3325850" y="4970259"/>
                </a:cubicBezTo>
                <a:lnTo>
                  <a:pt x="3324976" y="4971233"/>
                </a:lnTo>
                <a:lnTo>
                  <a:pt x="3315863" y="4985067"/>
                </a:lnTo>
                <a:lnTo>
                  <a:pt x="3307777" y="4996556"/>
                </a:lnTo>
                <a:lnTo>
                  <a:pt x="3307764" y="4996582"/>
                </a:lnTo>
                <a:lnTo>
                  <a:pt x="3307749" y="4996598"/>
                </a:lnTo>
                <a:lnTo>
                  <a:pt x="3279040" y="5037384"/>
                </a:lnTo>
                <a:cubicBezTo>
                  <a:pt x="3271205" y="5045416"/>
                  <a:pt x="3249259" y="5079206"/>
                  <a:pt x="3249259" y="5079206"/>
                </a:cubicBezTo>
                <a:lnTo>
                  <a:pt x="3247759" y="5069506"/>
                </a:lnTo>
                <a:lnTo>
                  <a:pt x="3243152" y="5077693"/>
                </a:lnTo>
                <a:lnTo>
                  <a:pt x="3240641" y="5079065"/>
                </a:lnTo>
                <a:lnTo>
                  <a:pt x="3233810" y="5083659"/>
                </a:lnTo>
                <a:lnTo>
                  <a:pt x="3237343" y="5076881"/>
                </a:lnTo>
                <a:cubicBezTo>
                  <a:pt x="3254511" y="5044586"/>
                  <a:pt x="3272139" y="5011458"/>
                  <a:pt x="3290481" y="4975232"/>
                </a:cubicBezTo>
                <a:cubicBezTo>
                  <a:pt x="3292294" y="4972186"/>
                  <a:pt x="3295154" y="4966706"/>
                  <a:pt x="3298749" y="4959770"/>
                </a:cubicBezTo>
                <a:lnTo>
                  <a:pt x="3308458" y="4941268"/>
                </a:lnTo>
                <a:lnTo>
                  <a:pt x="3318543" y="4917333"/>
                </a:lnTo>
                <a:lnTo>
                  <a:pt x="3323550" y="4906965"/>
                </a:lnTo>
                <a:lnTo>
                  <a:pt x="3319362" y="4911980"/>
                </a:lnTo>
                <a:cubicBezTo>
                  <a:pt x="3318770" y="4910809"/>
                  <a:pt x="3331859" y="4888659"/>
                  <a:pt x="3333326" y="4885092"/>
                </a:cubicBezTo>
                <a:cubicBezTo>
                  <a:pt x="3333894" y="4881447"/>
                  <a:pt x="3333156" y="4868754"/>
                  <a:pt x="3330115" y="4868005"/>
                </a:cubicBezTo>
                <a:cubicBezTo>
                  <a:pt x="3328448" y="4869341"/>
                  <a:pt x="3298246" y="4923309"/>
                  <a:pt x="3294346" y="4929625"/>
                </a:cubicBezTo>
                <a:cubicBezTo>
                  <a:pt x="3283491" y="4944705"/>
                  <a:pt x="3274253" y="4959017"/>
                  <a:pt x="3265352" y="4969339"/>
                </a:cubicBezTo>
                <a:cubicBezTo>
                  <a:pt x="3263687" y="4970676"/>
                  <a:pt x="3257033" y="4972820"/>
                  <a:pt x="3255368" y="4974157"/>
                </a:cubicBezTo>
                <a:cubicBezTo>
                  <a:pt x="3241188" y="4988710"/>
                  <a:pt x="3234862" y="5026729"/>
                  <a:pt x="3228837" y="5021464"/>
                </a:cubicBezTo>
                <a:cubicBezTo>
                  <a:pt x="3228837" y="5021464"/>
                  <a:pt x="3231082" y="5013287"/>
                  <a:pt x="3231662" y="5006445"/>
                </a:cubicBezTo>
                <a:lnTo>
                  <a:pt x="3232268" y="5007657"/>
                </a:lnTo>
                <a:lnTo>
                  <a:pt x="3231373" y="5009866"/>
                </a:lnTo>
                <a:cubicBezTo>
                  <a:pt x="3232205" y="5009197"/>
                  <a:pt x="3232624" y="5008863"/>
                  <a:pt x="3232657" y="5008435"/>
                </a:cubicBezTo>
                <a:lnTo>
                  <a:pt x="3232268" y="5007657"/>
                </a:lnTo>
                <a:lnTo>
                  <a:pt x="3233916" y="5003596"/>
                </a:lnTo>
                <a:lnTo>
                  <a:pt x="3235686" y="5001361"/>
                </a:lnTo>
                <a:cubicBezTo>
                  <a:pt x="3236568" y="4999722"/>
                  <a:pt x="3236999" y="4998446"/>
                  <a:pt x="3236999" y="4998446"/>
                </a:cubicBezTo>
                <a:cubicBezTo>
                  <a:pt x="3236999" y="4998446"/>
                  <a:pt x="3232869" y="4992192"/>
                  <a:pt x="3234875" y="4986865"/>
                </a:cubicBezTo>
                <a:cubicBezTo>
                  <a:pt x="3236283" y="4980955"/>
                  <a:pt x="3241451" y="4971896"/>
                  <a:pt x="3246790" y="4963099"/>
                </a:cubicBezTo>
                <a:lnTo>
                  <a:pt x="3255013" y="4948999"/>
                </a:lnTo>
                <a:lnTo>
                  <a:pt x="3246934" y="4952236"/>
                </a:lnTo>
                <a:cubicBezTo>
                  <a:pt x="3243675" y="4953368"/>
                  <a:pt x="3240206" y="4954581"/>
                  <a:pt x="3236933" y="4956227"/>
                </a:cubicBezTo>
                <a:lnTo>
                  <a:pt x="3235690" y="4957157"/>
                </a:lnTo>
                <a:lnTo>
                  <a:pt x="3210909" y="4998173"/>
                </a:lnTo>
                <a:lnTo>
                  <a:pt x="3173897" y="5067048"/>
                </a:lnTo>
                <a:lnTo>
                  <a:pt x="3169457" y="5070316"/>
                </a:lnTo>
                <a:lnTo>
                  <a:pt x="3159530" y="5078585"/>
                </a:lnTo>
                <a:lnTo>
                  <a:pt x="3169728" y="5056095"/>
                </a:lnTo>
                <a:lnTo>
                  <a:pt x="3156777" y="5076119"/>
                </a:lnTo>
                <a:lnTo>
                  <a:pt x="3152659" y="5072065"/>
                </a:lnTo>
                <a:lnTo>
                  <a:pt x="3146715" y="5077821"/>
                </a:lnTo>
                <a:lnTo>
                  <a:pt x="3156900" y="5056972"/>
                </a:lnTo>
                <a:lnTo>
                  <a:pt x="3161046" y="5051048"/>
                </a:lnTo>
                <a:cubicBezTo>
                  <a:pt x="3162476" y="5049207"/>
                  <a:pt x="3163465" y="5048233"/>
                  <a:pt x="3163657" y="5048738"/>
                </a:cubicBezTo>
                <a:lnTo>
                  <a:pt x="3161289" y="5047989"/>
                </a:lnTo>
                <a:lnTo>
                  <a:pt x="3174918" y="5020096"/>
                </a:lnTo>
                <a:lnTo>
                  <a:pt x="3181264" y="5013305"/>
                </a:lnTo>
                <a:lnTo>
                  <a:pt x="3182721" y="5011868"/>
                </a:lnTo>
                <a:lnTo>
                  <a:pt x="3171160" y="5013243"/>
                </a:lnTo>
                <a:lnTo>
                  <a:pt x="3169219" y="5013606"/>
                </a:lnTo>
                <a:lnTo>
                  <a:pt x="3169437" y="5011533"/>
                </a:lnTo>
                <a:cubicBezTo>
                  <a:pt x="3170065" y="5005492"/>
                  <a:pt x="3171571" y="4990572"/>
                  <a:pt x="3172401" y="4978619"/>
                </a:cubicBezTo>
                <a:lnTo>
                  <a:pt x="3172654" y="4972102"/>
                </a:lnTo>
                <a:lnTo>
                  <a:pt x="3185293" y="4952657"/>
                </a:lnTo>
                <a:cubicBezTo>
                  <a:pt x="3191294" y="4942576"/>
                  <a:pt x="3195557" y="4934103"/>
                  <a:pt x="3196563" y="4928903"/>
                </a:cubicBezTo>
                <a:lnTo>
                  <a:pt x="3183822" y="4941351"/>
                </a:lnTo>
                <a:lnTo>
                  <a:pt x="3194731" y="4926197"/>
                </a:lnTo>
                <a:lnTo>
                  <a:pt x="3196362" y="4923934"/>
                </a:lnTo>
                <a:cubicBezTo>
                  <a:pt x="3201889" y="4916542"/>
                  <a:pt x="3207705" y="4908780"/>
                  <a:pt x="3213215" y="4900706"/>
                </a:cubicBezTo>
                <a:lnTo>
                  <a:pt x="3220586" y="4888385"/>
                </a:lnTo>
                <a:lnTo>
                  <a:pt x="3225675" y="4869368"/>
                </a:lnTo>
                <a:cubicBezTo>
                  <a:pt x="3226592" y="4858536"/>
                  <a:pt x="3221424" y="4882871"/>
                  <a:pt x="3218733" y="4874933"/>
                </a:cubicBezTo>
                <a:cubicBezTo>
                  <a:pt x="3216038" y="4866997"/>
                  <a:pt x="3231882" y="4851108"/>
                  <a:pt x="3236072" y="4841373"/>
                </a:cubicBezTo>
                <a:cubicBezTo>
                  <a:pt x="3243075" y="4832037"/>
                  <a:pt x="3251976" y="4821713"/>
                  <a:pt x="3256456" y="4808558"/>
                </a:cubicBezTo>
                <a:cubicBezTo>
                  <a:pt x="3256456" y="4808558"/>
                  <a:pt x="3255711" y="4807429"/>
                  <a:pt x="3254999" y="4805872"/>
                </a:cubicBezTo>
                <a:lnTo>
                  <a:pt x="3253990" y="4801584"/>
                </a:lnTo>
                <a:lnTo>
                  <a:pt x="3246572" y="4809754"/>
                </a:lnTo>
                <a:cubicBezTo>
                  <a:pt x="3238500" y="4817286"/>
                  <a:pt x="3231070" y="4823589"/>
                  <a:pt x="3223306" y="4831127"/>
                </a:cubicBezTo>
                <a:lnTo>
                  <a:pt x="3214979" y="4840613"/>
                </a:lnTo>
                <a:lnTo>
                  <a:pt x="3197069" y="4865929"/>
                </a:lnTo>
                <a:lnTo>
                  <a:pt x="3177230" y="4893610"/>
                </a:lnTo>
                <a:lnTo>
                  <a:pt x="3172934" y="4900570"/>
                </a:lnTo>
                <a:lnTo>
                  <a:pt x="3167614" y="4909970"/>
                </a:lnTo>
                <a:lnTo>
                  <a:pt x="3165247" y="4916681"/>
                </a:lnTo>
                <a:cubicBezTo>
                  <a:pt x="3164138" y="4918466"/>
                  <a:pt x="3163116" y="4919325"/>
                  <a:pt x="3162392" y="4919417"/>
                </a:cubicBezTo>
                <a:lnTo>
                  <a:pt x="3162369" y="4919236"/>
                </a:lnTo>
                <a:lnTo>
                  <a:pt x="3161855" y="4920144"/>
                </a:lnTo>
                <a:cubicBezTo>
                  <a:pt x="3158372" y="4925545"/>
                  <a:pt x="3155106" y="4929480"/>
                  <a:pt x="3152106" y="4930913"/>
                </a:cubicBezTo>
                <a:lnTo>
                  <a:pt x="3152452" y="4927840"/>
                </a:lnTo>
                <a:lnTo>
                  <a:pt x="3165168" y="4909209"/>
                </a:lnTo>
                <a:cubicBezTo>
                  <a:pt x="3165168" y="4909209"/>
                  <a:pt x="3163731" y="4907087"/>
                  <a:pt x="3162457" y="4904143"/>
                </a:cubicBezTo>
                <a:lnTo>
                  <a:pt x="3162007" y="4901592"/>
                </a:lnTo>
                <a:lnTo>
                  <a:pt x="3167697" y="4890845"/>
                </a:lnTo>
                <a:cubicBezTo>
                  <a:pt x="3170115" y="4887102"/>
                  <a:pt x="3172042" y="4885185"/>
                  <a:pt x="3172758" y="4886686"/>
                </a:cubicBezTo>
                <a:lnTo>
                  <a:pt x="3165346" y="4887114"/>
                </a:lnTo>
                <a:lnTo>
                  <a:pt x="3170251" y="4879692"/>
                </a:lnTo>
                <a:cubicBezTo>
                  <a:pt x="3184018" y="4859411"/>
                  <a:pt x="3207536" y="4825847"/>
                  <a:pt x="3214857" y="4816615"/>
                </a:cubicBezTo>
                <a:cubicBezTo>
                  <a:pt x="3249598" y="4745547"/>
                  <a:pt x="3173095" y="4850559"/>
                  <a:pt x="3155500" y="4868165"/>
                </a:cubicBezTo>
                <a:cubicBezTo>
                  <a:pt x="3141407" y="4886733"/>
                  <a:pt x="3129328" y="4903702"/>
                  <a:pt x="3118730" y="4917408"/>
                </a:cubicBezTo>
                <a:lnTo>
                  <a:pt x="3091784" y="4946088"/>
                </a:lnTo>
                <a:lnTo>
                  <a:pt x="3090352" y="4945615"/>
                </a:lnTo>
                <a:cubicBezTo>
                  <a:pt x="3088665" y="4946266"/>
                  <a:pt x="3085736" y="4949696"/>
                  <a:pt x="3082288" y="4954476"/>
                </a:cubicBezTo>
                <a:lnTo>
                  <a:pt x="3078055" y="4960908"/>
                </a:lnTo>
                <a:lnTo>
                  <a:pt x="3056258" y="4984462"/>
                </a:lnTo>
                <a:lnTo>
                  <a:pt x="3055620" y="4974527"/>
                </a:lnTo>
                <a:lnTo>
                  <a:pt x="3064900" y="4950868"/>
                </a:lnTo>
                <a:lnTo>
                  <a:pt x="3070495" y="4943711"/>
                </a:lnTo>
                <a:cubicBezTo>
                  <a:pt x="3089574" y="4918442"/>
                  <a:pt x="3115007" y="4895539"/>
                  <a:pt x="3120296" y="4868173"/>
                </a:cubicBezTo>
                <a:cubicBezTo>
                  <a:pt x="3118917" y="4857686"/>
                  <a:pt x="3116268" y="4853768"/>
                  <a:pt x="3121012" y="4843896"/>
                </a:cubicBezTo>
                <a:cubicBezTo>
                  <a:pt x="3133312" y="4818453"/>
                  <a:pt x="3164697" y="4802945"/>
                  <a:pt x="3180915" y="4774852"/>
                </a:cubicBezTo>
                <a:cubicBezTo>
                  <a:pt x="3179443" y="4775847"/>
                  <a:pt x="3175958" y="4774055"/>
                  <a:pt x="3172416" y="4771264"/>
                </a:cubicBezTo>
                <a:lnTo>
                  <a:pt x="3166410" y="4764752"/>
                </a:lnTo>
                <a:lnTo>
                  <a:pt x="3163620" y="4767670"/>
                </a:lnTo>
                <a:cubicBezTo>
                  <a:pt x="3162790" y="4768339"/>
                  <a:pt x="3162817" y="4766855"/>
                  <a:pt x="3163384" y="4764266"/>
                </a:cubicBezTo>
                <a:lnTo>
                  <a:pt x="3163895" y="4762555"/>
                </a:lnTo>
                <a:lnTo>
                  <a:pt x="3164138" y="4762289"/>
                </a:lnTo>
                <a:lnTo>
                  <a:pt x="3163578" y="4761682"/>
                </a:lnTo>
                <a:lnTo>
                  <a:pt x="3163501" y="4760433"/>
                </a:lnTo>
                <a:lnTo>
                  <a:pt x="3184123" y="4729473"/>
                </a:lnTo>
                <a:lnTo>
                  <a:pt x="3168938" y="4742289"/>
                </a:lnTo>
                <a:lnTo>
                  <a:pt x="3171415" y="4739200"/>
                </a:lnTo>
                <a:lnTo>
                  <a:pt x="3136336" y="4773329"/>
                </a:lnTo>
                <a:cubicBezTo>
                  <a:pt x="3120598" y="4788769"/>
                  <a:pt x="3105300" y="4803468"/>
                  <a:pt x="3090309" y="4816229"/>
                </a:cubicBezTo>
                <a:cubicBezTo>
                  <a:pt x="3105672" y="4798533"/>
                  <a:pt x="3124239" y="4780013"/>
                  <a:pt x="3142041" y="4763697"/>
                </a:cubicBezTo>
                <a:lnTo>
                  <a:pt x="3158803" y="4745473"/>
                </a:lnTo>
                <a:cubicBezTo>
                  <a:pt x="3158391" y="4744382"/>
                  <a:pt x="3157150" y="4744373"/>
                  <a:pt x="3155476" y="4745023"/>
                </a:cubicBezTo>
                <a:lnTo>
                  <a:pt x="3154585" y="4745553"/>
                </a:lnTo>
                <a:lnTo>
                  <a:pt x="3149097" y="4751082"/>
                </a:lnTo>
                <a:lnTo>
                  <a:pt x="3150774" y="4748214"/>
                </a:lnTo>
                <a:lnTo>
                  <a:pt x="3151151" y="4747594"/>
                </a:lnTo>
                <a:lnTo>
                  <a:pt x="3149572" y="4748531"/>
                </a:lnTo>
                <a:cubicBezTo>
                  <a:pt x="3145310" y="4751629"/>
                  <a:pt x="3140929" y="4755680"/>
                  <a:pt x="3139631" y="4757320"/>
                </a:cubicBezTo>
                <a:cubicBezTo>
                  <a:pt x="3099754" y="4793870"/>
                  <a:pt x="3058775" y="4842721"/>
                  <a:pt x="3020401" y="4871414"/>
                </a:cubicBezTo>
                <a:cubicBezTo>
                  <a:pt x="3049809" y="4834225"/>
                  <a:pt x="3095201" y="4797890"/>
                  <a:pt x="3127326" y="4761972"/>
                </a:cubicBezTo>
                <a:cubicBezTo>
                  <a:pt x="3117712" y="4772894"/>
                  <a:pt x="3136152" y="4754034"/>
                  <a:pt x="3133587" y="4752322"/>
                </a:cubicBezTo>
                <a:cubicBezTo>
                  <a:pt x="3128710" y="4749565"/>
                  <a:pt x="3126565" y="4759961"/>
                  <a:pt x="3126565" y="4759961"/>
                </a:cubicBezTo>
                <a:cubicBezTo>
                  <a:pt x="3105330" y="4779874"/>
                  <a:pt x="3085072" y="4799421"/>
                  <a:pt x="3065079" y="4818289"/>
                </a:cubicBezTo>
                <a:lnTo>
                  <a:pt x="3024803" y="4854785"/>
                </a:lnTo>
                <a:lnTo>
                  <a:pt x="3028830" y="4848111"/>
                </a:lnTo>
                <a:lnTo>
                  <a:pt x="3028978" y="4847801"/>
                </a:lnTo>
                <a:lnTo>
                  <a:pt x="3030637" y="4846072"/>
                </a:lnTo>
                <a:cubicBezTo>
                  <a:pt x="3035190" y="4842050"/>
                  <a:pt x="3058663" y="4821291"/>
                  <a:pt x="3057901" y="4819279"/>
                </a:cubicBezTo>
                <a:cubicBezTo>
                  <a:pt x="3055491" y="4812902"/>
                  <a:pt x="3032781" y="4835677"/>
                  <a:pt x="3036135" y="4834408"/>
                </a:cubicBezTo>
                <a:lnTo>
                  <a:pt x="3034226" y="4836362"/>
                </a:lnTo>
                <a:lnTo>
                  <a:pt x="3033164" y="4832473"/>
                </a:lnTo>
                <a:cubicBezTo>
                  <a:pt x="3031853" y="4833299"/>
                  <a:pt x="3029756" y="4835995"/>
                  <a:pt x="3027333" y="4839563"/>
                </a:cubicBezTo>
                <a:lnTo>
                  <a:pt x="3021439" y="4848911"/>
                </a:lnTo>
                <a:lnTo>
                  <a:pt x="3015739" y="4854006"/>
                </a:lnTo>
                <a:cubicBezTo>
                  <a:pt x="3009945" y="4853895"/>
                  <a:pt x="3030340" y="4834297"/>
                  <a:pt x="3030340" y="4834297"/>
                </a:cubicBezTo>
                <a:cubicBezTo>
                  <a:pt x="3069660" y="4797962"/>
                  <a:pt x="3102545" y="4764057"/>
                  <a:pt x="3134362" y="4733238"/>
                </a:cubicBezTo>
                <a:cubicBezTo>
                  <a:pt x="3135334" y="4732008"/>
                  <a:pt x="3141383" y="4726486"/>
                  <a:pt x="3148346" y="4719763"/>
                </a:cubicBezTo>
                <a:lnTo>
                  <a:pt x="3153813" y="4714379"/>
                </a:lnTo>
                <a:lnTo>
                  <a:pt x="3153213" y="4714441"/>
                </a:lnTo>
                <a:cubicBezTo>
                  <a:pt x="3151175" y="4714650"/>
                  <a:pt x="3149033" y="4714822"/>
                  <a:pt x="3147301" y="4714789"/>
                </a:cubicBezTo>
                <a:lnTo>
                  <a:pt x="3145493" y="4714333"/>
                </a:lnTo>
                <a:lnTo>
                  <a:pt x="3121979" y="4736627"/>
                </a:lnTo>
                <a:lnTo>
                  <a:pt x="3103530" y="4754584"/>
                </a:lnTo>
                <a:lnTo>
                  <a:pt x="3096947" y="4763623"/>
                </a:lnTo>
                <a:lnTo>
                  <a:pt x="3090514" y="4767251"/>
                </a:lnTo>
                <a:lnTo>
                  <a:pt x="3079866" y="4777614"/>
                </a:lnTo>
                <a:cubicBezTo>
                  <a:pt x="3078188" y="4778249"/>
                  <a:pt x="3052292" y="4809511"/>
                  <a:pt x="3047897" y="4808872"/>
                </a:cubicBezTo>
                <a:cubicBezTo>
                  <a:pt x="3045014" y="4806320"/>
                  <a:pt x="3049052" y="4801151"/>
                  <a:pt x="3053810" y="4796620"/>
                </a:cubicBezTo>
                <a:lnTo>
                  <a:pt x="3055813" y="4794905"/>
                </a:lnTo>
                <a:lnTo>
                  <a:pt x="3057560" y="4790728"/>
                </a:lnTo>
                <a:cubicBezTo>
                  <a:pt x="3061807" y="4782106"/>
                  <a:pt x="3069444" y="4768976"/>
                  <a:pt x="3070545" y="4766301"/>
                </a:cubicBezTo>
                <a:cubicBezTo>
                  <a:pt x="3075783" y="4757186"/>
                  <a:pt x="3079747" y="4749925"/>
                  <a:pt x="3083102" y="4743506"/>
                </a:cubicBezTo>
                <a:lnTo>
                  <a:pt x="3084804" y="4740119"/>
                </a:lnTo>
                <a:lnTo>
                  <a:pt x="3095639" y="4728928"/>
                </a:lnTo>
                <a:lnTo>
                  <a:pt x="3097072" y="4724133"/>
                </a:lnTo>
                <a:lnTo>
                  <a:pt x="3090967" y="4729080"/>
                </a:lnTo>
                <a:lnTo>
                  <a:pt x="3095436" y="4717049"/>
                </a:lnTo>
                <a:lnTo>
                  <a:pt x="3084014" y="4727473"/>
                </a:lnTo>
                <a:cubicBezTo>
                  <a:pt x="3070992" y="4742813"/>
                  <a:pt x="3051803" y="4768228"/>
                  <a:pt x="3037727" y="4778622"/>
                </a:cubicBezTo>
                <a:cubicBezTo>
                  <a:pt x="3035430" y="4762222"/>
                  <a:pt x="3050388" y="4755207"/>
                  <a:pt x="3056367" y="4745477"/>
                </a:cubicBezTo>
                <a:lnTo>
                  <a:pt x="3057362" y="4740001"/>
                </a:lnTo>
                <a:lnTo>
                  <a:pt x="3026424" y="4777354"/>
                </a:lnTo>
                <a:cubicBezTo>
                  <a:pt x="3008940" y="4799524"/>
                  <a:pt x="2990655" y="4820686"/>
                  <a:pt x="2968124" y="4835920"/>
                </a:cubicBezTo>
                <a:cubicBezTo>
                  <a:pt x="2960287" y="4841217"/>
                  <a:pt x="2989187" y="4779808"/>
                  <a:pt x="2996849" y="4781289"/>
                </a:cubicBezTo>
                <a:cubicBezTo>
                  <a:pt x="2986177" y="4779227"/>
                  <a:pt x="2947456" y="4833061"/>
                  <a:pt x="2924644" y="4865299"/>
                </a:cubicBezTo>
                <a:lnTo>
                  <a:pt x="2914132" y="4879975"/>
                </a:lnTo>
                <a:lnTo>
                  <a:pt x="2922520" y="4865391"/>
                </a:lnTo>
                <a:cubicBezTo>
                  <a:pt x="2960889" y="4801672"/>
                  <a:pt x="2895940" y="4881747"/>
                  <a:pt x="2894370" y="4886178"/>
                </a:cubicBezTo>
                <a:lnTo>
                  <a:pt x="2889026" y="4890825"/>
                </a:lnTo>
                <a:lnTo>
                  <a:pt x="2836880" y="4961439"/>
                </a:lnTo>
                <a:cubicBezTo>
                  <a:pt x="2843419" y="4942974"/>
                  <a:pt x="2853563" y="4930771"/>
                  <a:pt x="2864274" y="4914615"/>
                </a:cubicBezTo>
                <a:lnTo>
                  <a:pt x="2868130" y="4907623"/>
                </a:lnTo>
                <a:lnTo>
                  <a:pt x="2858646" y="4914259"/>
                </a:lnTo>
                <a:lnTo>
                  <a:pt x="2848351" y="4924968"/>
                </a:lnTo>
                <a:lnTo>
                  <a:pt x="2884609" y="4877046"/>
                </a:lnTo>
                <a:lnTo>
                  <a:pt x="2881788" y="4879252"/>
                </a:lnTo>
                <a:cubicBezTo>
                  <a:pt x="2851806" y="4905210"/>
                  <a:pt x="2827476" y="4973900"/>
                  <a:pt x="2794136" y="4967082"/>
                </a:cubicBezTo>
                <a:lnTo>
                  <a:pt x="2930676" y="4750120"/>
                </a:lnTo>
                <a:lnTo>
                  <a:pt x="2930969" y="4748303"/>
                </a:lnTo>
                <a:lnTo>
                  <a:pt x="2931345" y="4749054"/>
                </a:lnTo>
                <a:lnTo>
                  <a:pt x="2932518" y="4747193"/>
                </a:lnTo>
                <a:lnTo>
                  <a:pt x="2933223" y="4745454"/>
                </a:lnTo>
                <a:lnTo>
                  <a:pt x="2934857" y="4743389"/>
                </a:lnTo>
                <a:lnTo>
                  <a:pt x="2934367" y="4742338"/>
                </a:lnTo>
                <a:lnTo>
                  <a:pt x="2933854" y="4743897"/>
                </a:lnTo>
                <a:lnTo>
                  <a:pt x="2933223" y="4745454"/>
                </a:lnTo>
                <a:lnTo>
                  <a:pt x="2930969" y="4748303"/>
                </a:lnTo>
                <a:lnTo>
                  <a:pt x="2934319" y="4742236"/>
                </a:lnTo>
                <a:lnTo>
                  <a:pt x="2928309" y="4729306"/>
                </a:lnTo>
                <a:cubicBezTo>
                  <a:pt x="2928916" y="4714052"/>
                  <a:pt x="2947839" y="4696285"/>
                  <a:pt x="2956070" y="4683612"/>
                </a:cubicBezTo>
                <a:lnTo>
                  <a:pt x="2958288" y="4675904"/>
                </a:lnTo>
                <a:lnTo>
                  <a:pt x="2958019" y="4673479"/>
                </a:lnTo>
                <a:lnTo>
                  <a:pt x="2960626" y="4667778"/>
                </a:lnTo>
                <a:lnTo>
                  <a:pt x="2963938" y="4656273"/>
                </a:lnTo>
                <a:lnTo>
                  <a:pt x="2954529" y="4666689"/>
                </a:lnTo>
                <a:lnTo>
                  <a:pt x="2910217" y="4740031"/>
                </a:lnTo>
                <a:lnTo>
                  <a:pt x="2873204" y="4808905"/>
                </a:lnTo>
                <a:lnTo>
                  <a:pt x="2868764" y="4812174"/>
                </a:lnTo>
                <a:lnTo>
                  <a:pt x="2858837" y="4820442"/>
                </a:lnTo>
                <a:lnTo>
                  <a:pt x="2869033" y="4797953"/>
                </a:lnTo>
                <a:lnTo>
                  <a:pt x="2856085" y="4817975"/>
                </a:lnTo>
                <a:lnTo>
                  <a:pt x="2851968" y="4813923"/>
                </a:lnTo>
                <a:lnTo>
                  <a:pt x="2846021" y="4819680"/>
                </a:lnTo>
                <a:lnTo>
                  <a:pt x="2856207" y="4798831"/>
                </a:lnTo>
                <a:lnTo>
                  <a:pt x="2860353" y="4792904"/>
                </a:lnTo>
                <a:cubicBezTo>
                  <a:pt x="2861783" y="4791064"/>
                  <a:pt x="2862774" y="4790091"/>
                  <a:pt x="2862963" y="4790593"/>
                </a:cubicBezTo>
                <a:lnTo>
                  <a:pt x="2860597" y="4789847"/>
                </a:lnTo>
                <a:lnTo>
                  <a:pt x="2874225" y="4761954"/>
                </a:lnTo>
                <a:lnTo>
                  <a:pt x="2880571" y="4755162"/>
                </a:lnTo>
                <a:cubicBezTo>
                  <a:pt x="2884679" y="4750919"/>
                  <a:pt x="2889472" y="4746160"/>
                  <a:pt x="2895710" y="4740254"/>
                </a:cubicBezTo>
                <a:cubicBezTo>
                  <a:pt x="2898305" y="4736971"/>
                  <a:pt x="2924932" y="4712719"/>
                  <a:pt x="2911710" y="4720017"/>
                </a:cubicBezTo>
                <a:cubicBezTo>
                  <a:pt x="2902124" y="4725942"/>
                  <a:pt x="2885845" y="4746285"/>
                  <a:pt x="2879894" y="4750834"/>
                </a:cubicBezTo>
                <a:lnTo>
                  <a:pt x="2879507" y="4751141"/>
                </a:lnTo>
                <a:lnTo>
                  <a:pt x="2883224" y="4743535"/>
                </a:lnTo>
                <a:cubicBezTo>
                  <a:pt x="2893186" y="4720671"/>
                  <a:pt x="2906103" y="4700352"/>
                  <a:pt x="2918850" y="4679773"/>
                </a:cubicBezTo>
                <a:lnTo>
                  <a:pt x="2931763" y="4657963"/>
                </a:lnTo>
                <a:lnTo>
                  <a:pt x="2927859" y="4662347"/>
                </a:lnTo>
                <a:lnTo>
                  <a:pt x="2872627" y="4718777"/>
                </a:lnTo>
                <a:lnTo>
                  <a:pt x="2880855" y="4705992"/>
                </a:lnTo>
                <a:lnTo>
                  <a:pt x="2917916" y="4657735"/>
                </a:lnTo>
                <a:lnTo>
                  <a:pt x="2837252" y="4747936"/>
                </a:lnTo>
                <a:cubicBezTo>
                  <a:pt x="2825272" y="4759367"/>
                  <a:pt x="2812510" y="4768722"/>
                  <a:pt x="2802957" y="4780151"/>
                </a:cubicBezTo>
                <a:lnTo>
                  <a:pt x="2795871" y="4790591"/>
                </a:lnTo>
                <a:lnTo>
                  <a:pt x="2795242" y="4790468"/>
                </a:lnTo>
                <a:cubicBezTo>
                  <a:pt x="2794543" y="4790732"/>
                  <a:pt x="2794243" y="4791422"/>
                  <a:pt x="2794622" y="4792427"/>
                </a:cubicBezTo>
                <a:lnTo>
                  <a:pt x="2795871" y="4790591"/>
                </a:lnTo>
                <a:lnTo>
                  <a:pt x="2798260" y="4791051"/>
                </a:lnTo>
                <a:cubicBezTo>
                  <a:pt x="2785770" y="4805362"/>
                  <a:pt x="2772364" y="4822315"/>
                  <a:pt x="2773124" y="4824327"/>
                </a:cubicBezTo>
                <a:cubicBezTo>
                  <a:pt x="2772364" y="4822315"/>
                  <a:pt x="2781033" y="4819038"/>
                  <a:pt x="2781033" y="4819038"/>
                </a:cubicBezTo>
                <a:cubicBezTo>
                  <a:pt x="2786066" y="4817135"/>
                  <a:pt x="2782553" y="4823064"/>
                  <a:pt x="2789546" y="4820421"/>
                </a:cubicBezTo>
                <a:cubicBezTo>
                  <a:pt x="2793818" y="4816506"/>
                  <a:pt x="2805391" y="4804845"/>
                  <a:pt x="2814216" y="4796908"/>
                </a:cubicBezTo>
                <a:cubicBezTo>
                  <a:pt x="2826817" y="4784379"/>
                  <a:pt x="2839962" y="4771381"/>
                  <a:pt x="2853287" y="4758071"/>
                </a:cubicBezTo>
                <a:lnTo>
                  <a:pt x="2886832" y="4724054"/>
                </a:lnTo>
                <a:lnTo>
                  <a:pt x="2879321" y="4733332"/>
                </a:lnTo>
                <a:cubicBezTo>
                  <a:pt x="2865103" y="4748773"/>
                  <a:pt x="2850295" y="4763286"/>
                  <a:pt x="2835748" y="4777219"/>
                </a:cubicBezTo>
                <a:cubicBezTo>
                  <a:pt x="2806525" y="4804756"/>
                  <a:pt x="2778034" y="4839299"/>
                  <a:pt x="2747742" y="4869923"/>
                </a:cubicBezTo>
                <a:cubicBezTo>
                  <a:pt x="2730995" y="4885648"/>
                  <a:pt x="2714819" y="4901828"/>
                  <a:pt x="2699084" y="4917267"/>
                </a:cubicBezTo>
                <a:cubicBezTo>
                  <a:pt x="2683345" y="4932707"/>
                  <a:pt x="2668047" y="4947407"/>
                  <a:pt x="2653056" y="4960167"/>
                </a:cubicBezTo>
                <a:cubicBezTo>
                  <a:pt x="2668419" y="4942471"/>
                  <a:pt x="2686988" y="4923948"/>
                  <a:pt x="2704790" y="4907633"/>
                </a:cubicBezTo>
                <a:lnTo>
                  <a:pt x="2721551" y="4889410"/>
                </a:lnTo>
                <a:cubicBezTo>
                  <a:pt x="2719903" y="4885049"/>
                  <a:pt x="2704973" y="4897978"/>
                  <a:pt x="2702380" y="4901258"/>
                </a:cubicBezTo>
                <a:cubicBezTo>
                  <a:pt x="2662502" y="4937808"/>
                  <a:pt x="2621522" y="4986660"/>
                  <a:pt x="2583150" y="5015353"/>
                </a:cubicBezTo>
                <a:cubicBezTo>
                  <a:pt x="2612556" y="4978161"/>
                  <a:pt x="2657951" y="4941828"/>
                  <a:pt x="2690075" y="4905912"/>
                </a:cubicBezTo>
                <a:cubicBezTo>
                  <a:pt x="2680460" y="4916830"/>
                  <a:pt x="2698901" y="4897972"/>
                  <a:pt x="2696335" y="4896258"/>
                </a:cubicBezTo>
                <a:cubicBezTo>
                  <a:pt x="2691457" y="4893502"/>
                  <a:pt x="2689313" y="4903899"/>
                  <a:pt x="2689313" y="4903899"/>
                </a:cubicBezTo>
                <a:cubicBezTo>
                  <a:pt x="2668077" y="4923812"/>
                  <a:pt x="2647821" y="4943359"/>
                  <a:pt x="2627828" y="4962227"/>
                </a:cubicBezTo>
                <a:lnTo>
                  <a:pt x="2587552" y="4998722"/>
                </a:lnTo>
                <a:lnTo>
                  <a:pt x="2591580" y="4992049"/>
                </a:lnTo>
                <a:lnTo>
                  <a:pt x="2591725" y="4991739"/>
                </a:lnTo>
                <a:lnTo>
                  <a:pt x="2593386" y="4990010"/>
                </a:lnTo>
                <a:cubicBezTo>
                  <a:pt x="2597939" y="4985990"/>
                  <a:pt x="2621411" y="4965229"/>
                  <a:pt x="2620650" y="4963215"/>
                </a:cubicBezTo>
                <a:cubicBezTo>
                  <a:pt x="2618240" y="4956841"/>
                  <a:pt x="2595529" y="4979614"/>
                  <a:pt x="2598884" y="4978345"/>
                </a:cubicBezTo>
                <a:lnTo>
                  <a:pt x="2596973" y="4980300"/>
                </a:lnTo>
                <a:lnTo>
                  <a:pt x="2595913" y="4976410"/>
                </a:lnTo>
                <a:cubicBezTo>
                  <a:pt x="2594601" y="4977238"/>
                  <a:pt x="2592503" y="4979932"/>
                  <a:pt x="2590082" y="4983500"/>
                </a:cubicBezTo>
                <a:lnTo>
                  <a:pt x="2584187" y="4992848"/>
                </a:lnTo>
                <a:lnTo>
                  <a:pt x="2578488" y="4997944"/>
                </a:lnTo>
                <a:cubicBezTo>
                  <a:pt x="2572692" y="4997833"/>
                  <a:pt x="2593088" y="4978235"/>
                  <a:pt x="2593088" y="4978235"/>
                </a:cubicBezTo>
                <a:cubicBezTo>
                  <a:pt x="2632407" y="4941899"/>
                  <a:pt x="2665293" y="4907993"/>
                  <a:pt x="2697111" y="4877176"/>
                </a:cubicBezTo>
                <a:cubicBezTo>
                  <a:pt x="2699704" y="4873896"/>
                  <a:pt x="2738387" y="4840100"/>
                  <a:pt x="2734299" y="4834361"/>
                </a:cubicBezTo>
                <a:cubicBezTo>
                  <a:pt x="2731100" y="4830969"/>
                  <a:pt x="2707190" y="4856495"/>
                  <a:pt x="2728194" y="4839352"/>
                </a:cubicBezTo>
                <a:cubicBezTo>
                  <a:pt x="2697295" y="4867522"/>
                  <a:pt x="2671708" y="4893682"/>
                  <a:pt x="2642614" y="4921552"/>
                </a:cubicBezTo>
                <a:cubicBezTo>
                  <a:pt x="2640937" y="4922187"/>
                  <a:pt x="2615040" y="4953449"/>
                  <a:pt x="2610644" y="4952811"/>
                </a:cubicBezTo>
                <a:cubicBezTo>
                  <a:pt x="2604878" y="4947704"/>
                  <a:pt x="2626798" y="4932132"/>
                  <a:pt x="2626798" y="4932132"/>
                </a:cubicBezTo>
                <a:cubicBezTo>
                  <a:pt x="2663957" y="4894312"/>
                  <a:pt x="2683595" y="4872701"/>
                  <a:pt x="2719835" y="4837528"/>
                </a:cubicBezTo>
                <a:cubicBezTo>
                  <a:pt x="2722429" y="4834246"/>
                  <a:pt x="2757881" y="4802055"/>
                  <a:pt x="2754556" y="4798327"/>
                </a:cubicBezTo>
                <a:cubicBezTo>
                  <a:pt x="2750160" y="4797690"/>
                  <a:pt x="2726221" y="4828212"/>
                  <a:pt x="2728817" y="4824929"/>
                </a:cubicBezTo>
                <a:cubicBezTo>
                  <a:pt x="2718314" y="4833503"/>
                  <a:pt x="2712844" y="4840172"/>
                  <a:pt x="2700511" y="4849817"/>
                </a:cubicBezTo>
                <a:cubicBezTo>
                  <a:pt x="2713155" y="4830850"/>
                  <a:pt x="2732480" y="4818559"/>
                  <a:pt x="2745887" y="4801605"/>
                </a:cubicBezTo>
                <a:cubicBezTo>
                  <a:pt x="2750160" y="4797690"/>
                  <a:pt x="2751385" y="4789941"/>
                  <a:pt x="2756853" y="4783270"/>
                </a:cubicBezTo>
                <a:lnTo>
                  <a:pt x="2764127" y="4774633"/>
                </a:lnTo>
                <a:lnTo>
                  <a:pt x="2764473" y="4774411"/>
                </a:lnTo>
                <a:lnTo>
                  <a:pt x="2765783" y="4772668"/>
                </a:lnTo>
                <a:lnTo>
                  <a:pt x="2781366" y="4754162"/>
                </a:lnTo>
                <a:cubicBezTo>
                  <a:pt x="2790596" y="4744443"/>
                  <a:pt x="2799955" y="4734960"/>
                  <a:pt x="2806658" y="4726484"/>
                </a:cubicBezTo>
                <a:cubicBezTo>
                  <a:pt x="2802867" y="4732517"/>
                  <a:pt x="2813678" y="4718845"/>
                  <a:pt x="2812917" y="4716833"/>
                </a:cubicBezTo>
                <a:cubicBezTo>
                  <a:pt x="2810508" y="4710458"/>
                  <a:pt x="2799666" y="4729127"/>
                  <a:pt x="2797987" y="4729760"/>
                </a:cubicBezTo>
                <a:lnTo>
                  <a:pt x="2785122" y="4743319"/>
                </a:lnTo>
                <a:lnTo>
                  <a:pt x="2773244" y="4762746"/>
                </a:lnTo>
                <a:lnTo>
                  <a:pt x="2765783" y="4772668"/>
                </a:lnTo>
                <a:lnTo>
                  <a:pt x="2764127" y="4774633"/>
                </a:lnTo>
                <a:lnTo>
                  <a:pt x="2757715" y="4778782"/>
                </a:lnTo>
                <a:lnTo>
                  <a:pt x="2761278" y="4768450"/>
                </a:lnTo>
                <a:lnTo>
                  <a:pt x="2741394" y="4789404"/>
                </a:lnTo>
                <a:cubicBezTo>
                  <a:pt x="2722665" y="4808657"/>
                  <a:pt x="2703896" y="4827067"/>
                  <a:pt x="2684554" y="4843963"/>
                </a:cubicBezTo>
                <a:cubicBezTo>
                  <a:pt x="2699654" y="4823876"/>
                  <a:pt x="2715300" y="4809047"/>
                  <a:pt x="2730774" y="4794281"/>
                </a:cubicBezTo>
                <a:lnTo>
                  <a:pt x="2771017" y="4750372"/>
                </a:lnTo>
                <a:lnTo>
                  <a:pt x="2776586" y="4740473"/>
                </a:lnTo>
                <a:lnTo>
                  <a:pt x="2784374" y="4727299"/>
                </a:lnTo>
                <a:lnTo>
                  <a:pt x="2781599" y="4728671"/>
                </a:lnTo>
                <a:cubicBezTo>
                  <a:pt x="2741563" y="4769880"/>
                  <a:pt x="2708041" y="4806326"/>
                  <a:pt x="2670121" y="4842135"/>
                </a:cubicBezTo>
                <a:lnTo>
                  <a:pt x="2658054" y="4851771"/>
                </a:lnTo>
                <a:lnTo>
                  <a:pt x="2646140" y="4868650"/>
                </a:lnTo>
                <a:cubicBezTo>
                  <a:pt x="2636252" y="4881645"/>
                  <a:pt x="2640228" y="4872124"/>
                  <a:pt x="2648777" y="4854810"/>
                </a:cubicBezTo>
                <a:lnTo>
                  <a:pt x="2660547" y="4831403"/>
                </a:lnTo>
                <a:lnTo>
                  <a:pt x="2650038" y="4842379"/>
                </a:lnTo>
                <a:lnTo>
                  <a:pt x="2656361" y="4827215"/>
                </a:lnTo>
                <a:cubicBezTo>
                  <a:pt x="2660093" y="4804561"/>
                  <a:pt x="2646664" y="4828612"/>
                  <a:pt x="2639083" y="4844786"/>
                </a:cubicBezTo>
                <a:lnTo>
                  <a:pt x="2627361" y="4865304"/>
                </a:lnTo>
                <a:lnTo>
                  <a:pt x="2615809" y="4876854"/>
                </a:lnTo>
                <a:lnTo>
                  <a:pt x="2614419" y="4878252"/>
                </a:lnTo>
                <a:lnTo>
                  <a:pt x="2618618" y="4869760"/>
                </a:lnTo>
                <a:cubicBezTo>
                  <a:pt x="2624217" y="4858299"/>
                  <a:pt x="2629958" y="4847052"/>
                  <a:pt x="2636389" y="4836849"/>
                </a:cubicBezTo>
                <a:cubicBezTo>
                  <a:pt x="2642963" y="4824937"/>
                  <a:pt x="2651260" y="4812572"/>
                  <a:pt x="2659384" y="4799950"/>
                </a:cubicBezTo>
                <a:lnTo>
                  <a:pt x="2674865" y="4772839"/>
                </a:lnTo>
                <a:lnTo>
                  <a:pt x="2665004" y="4779985"/>
                </a:lnTo>
                <a:lnTo>
                  <a:pt x="2663546" y="4782132"/>
                </a:lnTo>
                <a:cubicBezTo>
                  <a:pt x="2654358" y="4795876"/>
                  <a:pt x="2643452" y="4811525"/>
                  <a:pt x="2641220" y="4816504"/>
                </a:cubicBezTo>
                <a:cubicBezTo>
                  <a:pt x="2637886" y="4819176"/>
                  <a:pt x="2630942" y="4824743"/>
                  <a:pt x="2629276" y="4826078"/>
                </a:cubicBezTo>
                <a:cubicBezTo>
                  <a:pt x="2625655" y="4832170"/>
                  <a:pt x="2625087" y="4835814"/>
                  <a:pt x="2623360" y="4840917"/>
                </a:cubicBezTo>
                <a:cubicBezTo>
                  <a:pt x="2621693" y="4842253"/>
                  <a:pt x="2614810" y="4844052"/>
                  <a:pt x="2611139" y="4850714"/>
                </a:cubicBezTo>
                <a:cubicBezTo>
                  <a:pt x="2607515" y="4856807"/>
                  <a:pt x="2601309" y="4875067"/>
                  <a:pt x="2592131" y="4885611"/>
                </a:cubicBezTo>
                <a:cubicBezTo>
                  <a:pt x="2588515" y="4890106"/>
                  <a:pt x="2586781" y="4891462"/>
                  <a:pt x="2586279" y="4890869"/>
                </a:cubicBezTo>
                <a:lnTo>
                  <a:pt x="2587109" y="4887353"/>
                </a:lnTo>
                <a:lnTo>
                  <a:pt x="2577664" y="4904412"/>
                </a:lnTo>
                <a:cubicBezTo>
                  <a:pt x="2574633" y="4909339"/>
                  <a:pt x="2571964" y="4912915"/>
                  <a:pt x="2570278" y="4913564"/>
                </a:cubicBezTo>
                <a:cubicBezTo>
                  <a:pt x="2559843" y="4914856"/>
                  <a:pt x="2578389" y="4890667"/>
                  <a:pt x="2578389" y="4890667"/>
                </a:cubicBezTo>
                <a:cubicBezTo>
                  <a:pt x="2581709" y="4885400"/>
                  <a:pt x="2587057" y="4876022"/>
                  <a:pt x="2592898" y="4865361"/>
                </a:cubicBezTo>
                <a:lnTo>
                  <a:pt x="2609444" y="4834112"/>
                </a:lnTo>
                <a:lnTo>
                  <a:pt x="2609653" y="4828525"/>
                </a:lnTo>
                <a:cubicBezTo>
                  <a:pt x="2610442" y="4824572"/>
                  <a:pt x="2612597" y="4819755"/>
                  <a:pt x="2615588" y="4814434"/>
                </a:cubicBezTo>
                <a:lnTo>
                  <a:pt x="2618532" y="4809832"/>
                </a:lnTo>
                <a:lnTo>
                  <a:pt x="2617293" y="4811344"/>
                </a:lnTo>
                <a:lnTo>
                  <a:pt x="2613925" y="4816418"/>
                </a:lnTo>
                <a:lnTo>
                  <a:pt x="2595694" y="4846622"/>
                </a:lnTo>
                <a:cubicBezTo>
                  <a:pt x="2593745" y="4849781"/>
                  <a:pt x="2591034" y="4852750"/>
                  <a:pt x="2587906" y="4856055"/>
                </a:cubicBezTo>
                <a:lnTo>
                  <a:pt x="2587031" y="4857028"/>
                </a:lnTo>
                <a:lnTo>
                  <a:pt x="2577918" y="4870863"/>
                </a:lnTo>
                <a:lnTo>
                  <a:pt x="2569834" y="4882350"/>
                </a:lnTo>
                <a:lnTo>
                  <a:pt x="2569819" y="4882377"/>
                </a:lnTo>
                <a:lnTo>
                  <a:pt x="2569805" y="4882393"/>
                </a:lnTo>
                <a:lnTo>
                  <a:pt x="2541096" y="4923179"/>
                </a:lnTo>
                <a:cubicBezTo>
                  <a:pt x="2533260" y="4931212"/>
                  <a:pt x="2511315" y="4965001"/>
                  <a:pt x="2511315" y="4965001"/>
                </a:cubicBezTo>
                <a:lnTo>
                  <a:pt x="2509814" y="4955300"/>
                </a:lnTo>
                <a:lnTo>
                  <a:pt x="2505207" y="4963489"/>
                </a:lnTo>
                <a:lnTo>
                  <a:pt x="2502697" y="4964861"/>
                </a:lnTo>
                <a:lnTo>
                  <a:pt x="2495865" y="4969454"/>
                </a:lnTo>
                <a:lnTo>
                  <a:pt x="2499399" y="4962676"/>
                </a:lnTo>
                <a:cubicBezTo>
                  <a:pt x="2516567" y="4930382"/>
                  <a:pt x="2534194" y="4897254"/>
                  <a:pt x="2552537" y="4861028"/>
                </a:cubicBezTo>
                <a:cubicBezTo>
                  <a:pt x="2554348" y="4857982"/>
                  <a:pt x="2557208" y="4852502"/>
                  <a:pt x="2560804" y="4845566"/>
                </a:cubicBezTo>
                <a:lnTo>
                  <a:pt x="2570514" y="4827063"/>
                </a:lnTo>
                <a:lnTo>
                  <a:pt x="2580600" y="4803128"/>
                </a:lnTo>
                <a:lnTo>
                  <a:pt x="2585605" y="4792761"/>
                </a:lnTo>
                <a:lnTo>
                  <a:pt x="2581417" y="4797773"/>
                </a:lnTo>
                <a:cubicBezTo>
                  <a:pt x="2580826" y="4796605"/>
                  <a:pt x="2593915" y="4774455"/>
                  <a:pt x="2595382" y="4770888"/>
                </a:cubicBezTo>
                <a:cubicBezTo>
                  <a:pt x="2595949" y="4767243"/>
                  <a:pt x="2595213" y="4754549"/>
                  <a:pt x="2592170" y="4753801"/>
                </a:cubicBezTo>
                <a:cubicBezTo>
                  <a:pt x="2590503" y="4755136"/>
                  <a:pt x="2560301" y="4809105"/>
                  <a:pt x="2556401" y="4815419"/>
                </a:cubicBezTo>
                <a:cubicBezTo>
                  <a:pt x="2545547" y="4830500"/>
                  <a:pt x="2536308" y="4844811"/>
                  <a:pt x="2527409" y="4855135"/>
                </a:cubicBezTo>
                <a:cubicBezTo>
                  <a:pt x="2525742" y="4856471"/>
                  <a:pt x="2519088" y="4858616"/>
                  <a:pt x="2517423" y="4859953"/>
                </a:cubicBezTo>
                <a:cubicBezTo>
                  <a:pt x="2503245" y="4874506"/>
                  <a:pt x="2496917" y="4912525"/>
                  <a:pt x="2490892" y="4907258"/>
                </a:cubicBezTo>
                <a:cubicBezTo>
                  <a:pt x="2490892" y="4907258"/>
                  <a:pt x="2493137" y="4899083"/>
                  <a:pt x="2493718" y="4892240"/>
                </a:cubicBezTo>
                <a:lnTo>
                  <a:pt x="2494324" y="4893453"/>
                </a:lnTo>
                <a:lnTo>
                  <a:pt x="2493428" y="4895659"/>
                </a:lnTo>
                <a:cubicBezTo>
                  <a:pt x="2494261" y="4894992"/>
                  <a:pt x="2494679" y="4894659"/>
                  <a:pt x="2494714" y="4894231"/>
                </a:cubicBezTo>
                <a:lnTo>
                  <a:pt x="2494324" y="4893453"/>
                </a:lnTo>
                <a:lnTo>
                  <a:pt x="2495971" y="4889391"/>
                </a:lnTo>
                <a:lnTo>
                  <a:pt x="2497741" y="4887155"/>
                </a:lnTo>
                <a:cubicBezTo>
                  <a:pt x="2498623" y="4885517"/>
                  <a:pt x="2499056" y="4884241"/>
                  <a:pt x="2499056" y="4884241"/>
                </a:cubicBezTo>
                <a:cubicBezTo>
                  <a:pt x="2499056" y="4884241"/>
                  <a:pt x="2494926" y="4877987"/>
                  <a:pt x="2496930" y="4872661"/>
                </a:cubicBezTo>
                <a:cubicBezTo>
                  <a:pt x="2498337" y="4866751"/>
                  <a:pt x="2503506" y="4857692"/>
                  <a:pt x="2508846" y="4848895"/>
                </a:cubicBezTo>
                <a:lnTo>
                  <a:pt x="2517069" y="4834793"/>
                </a:lnTo>
                <a:lnTo>
                  <a:pt x="2508989" y="4838032"/>
                </a:lnTo>
                <a:cubicBezTo>
                  <a:pt x="2505731" y="4839164"/>
                  <a:pt x="2502262" y="4840377"/>
                  <a:pt x="2498989" y="4842023"/>
                </a:cubicBezTo>
                <a:lnTo>
                  <a:pt x="2497747" y="4842954"/>
                </a:lnTo>
                <a:lnTo>
                  <a:pt x="2472964" y="4883969"/>
                </a:lnTo>
                <a:lnTo>
                  <a:pt x="2435954" y="4952843"/>
                </a:lnTo>
                <a:lnTo>
                  <a:pt x="2431512" y="4956111"/>
                </a:lnTo>
                <a:lnTo>
                  <a:pt x="2421585" y="4964381"/>
                </a:lnTo>
                <a:lnTo>
                  <a:pt x="2431783" y="4941891"/>
                </a:lnTo>
                <a:lnTo>
                  <a:pt x="2418833" y="4961912"/>
                </a:lnTo>
                <a:lnTo>
                  <a:pt x="2414716" y="4957861"/>
                </a:lnTo>
                <a:lnTo>
                  <a:pt x="2408769" y="4963616"/>
                </a:lnTo>
                <a:lnTo>
                  <a:pt x="2418957" y="4942767"/>
                </a:lnTo>
                <a:lnTo>
                  <a:pt x="2423100" y="4936843"/>
                </a:lnTo>
                <a:cubicBezTo>
                  <a:pt x="2424533" y="4935002"/>
                  <a:pt x="2425521" y="4934029"/>
                  <a:pt x="2425712" y="4934532"/>
                </a:cubicBezTo>
                <a:lnTo>
                  <a:pt x="2423344" y="4933784"/>
                </a:lnTo>
                <a:lnTo>
                  <a:pt x="2436975" y="4905891"/>
                </a:lnTo>
                <a:lnTo>
                  <a:pt x="2443319" y="4899101"/>
                </a:lnTo>
                <a:lnTo>
                  <a:pt x="2444777" y="4897664"/>
                </a:lnTo>
                <a:lnTo>
                  <a:pt x="2433216" y="4899038"/>
                </a:lnTo>
                <a:lnTo>
                  <a:pt x="2431275" y="4899402"/>
                </a:lnTo>
                <a:lnTo>
                  <a:pt x="2431494" y="4897328"/>
                </a:lnTo>
                <a:cubicBezTo>
                  <a:pt x="2432121" y="4891288"/>
                  <a:pt x="2433625" y="4876368"/>
                  <a:pt x="2434456" y="4864414"/>
                </a:cubicBezTo>
                <a:lnTo>
                  <a:pt x="2434707" y="4857898"/>
                </a:lnTo>
                <a:lnTo>
                  <a:pt x="2447348" y="4838451"/>
                </a:lnTo>
                <a:cubicBezTo>
                  <a:pt x="2453349" y="4828372"/>
                  <a:pt x="2457613" y="4819899"/>
                  <a:pt x="2458617" y="4814698"/>
                </a:cubicBezTo>
                <a:lnTo>
                  <a:pt x="2445878" y="4827147"/>
                </a:lnTo>
                <a:lnTo>
                  <a:pt x="2456786" y="4811993"/>
                </a:lnTo>
                <a:lnTo>
                  <a:pt x="2458417" y="4809730"/>
                </a:lnTo>
                <a:cubicBezTo>
                  <a:pt x="2463944" y="4802337"/>
                  <a:pt x="2469760" y="4794576"/>
                  <a:pt x="2475271" y="4786501"/>
                </a:cubicBezTo>
                <a:lnTo>
                  <a:pt x="2482641" y="4774180"/>
                </a:lnTo>
                <a:lnTo>
                  <a:pt x="2484876" y="4765827"/>
                </a:lnTo>
                <a:lnTo>
                  <a:pt x="2482729" y="4768349"/>
                </a:lnTo>
                <a:cubicBezTo>
                  <a:pt x="2477767" y="4774215"/>
                  <a:pt x="2474439" y="4778180"/>
                  <a:pt x="2474439" y="4778180"/>
                </a:cubicBezTo>
                <a:cubicBezTo>
                  <a:pt x="2459865" y="4788811"/>
                  <a:pt x="2457001" y="4782809"/>
                  <a:pt x="2450996" y="4785671"/>
                </a:cubicBezTo>
                <a:cubicBezTo>
                  <a:pt x="2417875" y="4820491"/>
                  <a:pt x="2396410" y="4895186"/>
                  <a:pt x="2359669" y="4897968"/>
                </a:cubicBezTo>
                <a:lnTo>
                  <a:pt x="2371544" y="4874285"/>
                </a:lnTo>
                <a:lnTo>
                  <a:pt x="2373961" y="4871921"/>
                </a:lnTo>
                <a:lnTo>
                  <a:pt x="2376155" y="4867215"/>
                </a:lnTo>
                <a:lnTo>
                  <a:pt x="2381866" y="4859070"/>
                </a:lnTo>
                <a:cubicBezTo>
                  <a:pt x="2385456" y="4854212"/>
                  <a:pt x="2389522" y="4848896"/>
                  <a:pt x="2394157" y="4842850"/>
                </a:cubicBezTo>
                <a:cubicBezTo>
                  <a:pt x="2394943" y="4840633"/>
                  <a:pt x="2405115" y="4830106"/>
                  <a:pt x="2414607" y="4817983"/>
                </a:cubicBezTo>
                <a:lnTo>
                  <a:pt x="2419228" y="4811111"/>
                </a:lnTo>
                <a:lnTo>
                  <a:pt x="2414161" y="4816707"/>
                </a:lnTo>
                <a:lnTo>
                  <a:pt x="2414507" y="4813635"/>
                </a:lnTo>
                <a:lnTo>
                  <a:pt x="2427224" y="4795004"/>
                </a:lnTo>
                <a:lnTo>
                  <a:pt x="2424542" y="4789995"/>
                </a:lnTo>
                <a:lnTo>
                  <a:pt x="2414593" y="4800416"/>
                </a:lnTo>
                <a:cubicBezTo>
                  <a:pt x="2406116" y="4809676"/>
                  <a:pt x="2397050" y="4820598"/>
                  <a:pt x="2394695" y="4827244"/>
                </a:cubicBezTo>
                <a:cubicBezTo>
                  <a:pt x="2390778" y="4831261"/>
                  <a:pt x="2386265" y="4844001"/>
                  <a:pt x="2381427" y="4855901"/>
                </a:cubicBezTo>
                <a:lnTo>
                  <a:pt x="2376155" y="4867215"/>
                </a:lnTo>
                <a:lnTo>
                  <a:pt x="2372412" y="4872553"/>
                </a:lnTo>
                <a:lnTo>
                  <a:pt x="2371544" y="4874285"/>
                </a:lnTo>
                <a:lnTo>
                  <a:pt x="2366210" y="4879502"/>
                </a:lnTo>
                <a:cubicBezTo>
                  <a:pt x="2347806" y="4885972"/>
                  <a:pt x="2367315" y="4853267"/>
                  <a:pt x="2377327" y="4837857"/>
                </a:cubicBezTo>
                <a:lnTo>
                  <a:pt x="2381226" y="4832023"/>
                </a:lnTo>
                <a:lnTo>
                  <a:pt x="2381752" y="4831285"/>
                </a:lnTo>
                <a:cubicBezTo>
                  <a:pt x="2382784" y="4829790"/>
                  <a:pt x="2382682" y="4829893"/>
                  <a:pt x="2381817" y="4831140"/>
                </a:cubicBezTo>
                <a:lnTo>
                  <a:pt x="2381226" y="4832023"/>
                </a:lnTo>
                <a:lnTo>
                  <a:pt x="2374855" y="4841001"/>
                </a:lnTo>
                <a:cubicBezTo>
                  <a:pt x="2349308" y="4868525"/>
                  <a:pt x="2329191" y="4897146"/>
                  <a:pt x="2299470" y="4922366"/>
                </a:cubicBezTo>
                <a:cubicBezTo>
                  <a:pt x="2276777" y="4943008"/>
                  <a:pt x="2287103" y="4920895"/>
                  <a:pt x="2302549" y="4893427"/>
                </a:cubicBezTo>
                <a:lnTo>
                  <a:pt x="2306422" y="4886753"/>
                </a:lnTo>
                <a:lnTo>
                  <a:pt x="2318271" y="4869609"/>
                </a:lnTo>
                <a:lnTo>
                  <a:pt x="2317675" y="4860323"/>
                </a:lnTo>
                <a:lnTo>
                  <a:pt x="2324566" y="4842756"/>
                </a:lnTo>
                <a:lnTo>
                  <a:pt x="2323616" y="4844126"/>
                </a:lnTo>
                <a:lnTo>
                  <a:pt x="2322257" y="4846224"/>
                </a:lnTo>
                <a:lnTo>
                  <a:pt x="2320372" y="4848095"/>
                </a:lnTo>
                <a:cubicBezTo>
                  <a:pt x="2312286" y="4856248"/>
                  <a:pt x="2304006" y="4864952"/>
                  <a:pt x="2303222" y="4867167"/>
                </a:cubicBezTo>
                <a:cubicBezTo>
                  <a:pt x="2292248" y="4884063"/>
                  <a:pt x="2289709" y="4880671"/>
                  <a:pt x="2291087" y="4871497"/>
                </a:cubicBezTo>
                <a:lnTo>
                  <a:pt x="2292613" y="4865901"/>
                </a:lnTo>
                <a:lnTo>
                  <a:pt x="2381066" y="4745762"/>
                </a:lnTo>
                <a:lnTo>
                  <a:pt x="2380412" y="4741600"/>
                </a:lnTo>
                <a:cubicBezTo>
                  <a:pt x="2380171" y="4738074"/>
                  <a:pt x="2380695" y="4734628"/>
                  <a:pt x="2383068" y="4729692"/>
                </a:cubicBezTo>
                <a:cubicBezTo>
                  <a:pt x="2389219" y="4716970"/>
                  <a:pt x="2400140" y="4706731"/>
                  <a:pt x="2411549" y="4696164"/>
                </a:cubicBezTo>
                <a:lnTo>
                  <a:pt x="2422251" y="4684067"/>
                </a:lnTo>
                <a:lnTo>
                  <a:pt x="2424215" y="4680536"/>
                </a:lnTo>
                <a:cubicBezTo>
                  <a:pt x="2426232" y="4675603"/>
                  <a:pt x="2426228" y="4672693"/>
                  <a:pt x="2422625" y="4673699"/>
                </a:cubicBezTo>
                <a:cubicBezTo>
                  <a:pt x="2410217" y="4682090"/>
                  <a:pt x="2393173" y="4717403"/>
                  <a:pt x="2379496" y="4732360"/>
                </a:cubicBezTo>
                <a:cubicBezTo>
                  <a:pt x="2385373" y="4728386"/>
                  <a:pt x="2360029" y="4765325"/>
                  <a:pt x="2343451" y="4778809"/>
                </a:cubicBezTo>
                <a:lnTo>
                  <a:pt x="2334695" y="4781166"/>
                </a:lnTo>
                <a:lnTo>
                  <a:pt x="2313656" y="4817881"/>
                </a:lnTo>
                <a:lnTo>
                  <a:pt x="2309800" y="4821524"/>
                </a:lnTo>
                <a:lnTo>
                  <a:pt x="2304938" y="4825504"/>
                </a:lnTo>
                <a:lnTo>
                  <a:pt x="2314528" y="4805995"/>
                </a:lnTo>
                <a:lnTo>
                  <a:pt x="2324452" y="4787766"/>
                </a:lnTo>
                <a:lnTo>
                  <a:pt x="2332524" y="4781876"/>
                </a:lnTo>
                <a:lnTo>
                  <a:pt x="2335116" y="4779681"/>
                </a:lnTo>
                <a:lnTo>
                  <a:pt x="2347655" y="4759980"/>
                </a:lnTo>
                <a:cubicBezTo>
                  <a:pt x="2370583" y="4728589"/>
                  <a:pt x="2398421" y="4694729"/>
                  <a:pt x="2423641" y="4662571"/>
                </a:cubicBezTo>
                <a:lnTo>
                  <a:pt x="2430787" y="4653065"/>
                </a:lnTo>
                <a:lnTo>
                  <a:pt x="2428464" y="4650546"/>
                </a:lnTo>
                <a:lnTo>
                  <a:pt x="2425677" y="4653466"/>
                </a:lnTo>
                <a:cubicBezTo>
                  <a:pt x="2424845" y="4654134"/>
                  <a:pt x="2424872" y="4652651"/>
                  <a:pt x="2425441" y="4650062"/>
                </a:cubicBezTo>
                <a:lnTo>
                  <a:pt x="2425950" y="4648350"/>
                </a:lnTo>
                <a:lnTo>
                  <a:pt x="2426192" y="4648083"/>
                </a:lnTo>
                <a:lnTo>
                  <a:pt x="2425633" y="4647478"/>
                </a:lnTo>
                <a:lnTo>
                  <a:pt x="2425557" y="4646229"/>
                </a:lnTo>
                <a:lnTo>
                  <a:pt x="2446178" y="4615268"/>
                </a:lnTo>
                <a:lnTo>
                  <a:pt x="2430993" y="4628083"/>
                </a:lnTo>
                <a:lnTo>
                  <a:pt x="2433468" y="4624995"/>
                </a:lnTo>
                <a:lnTo>
                  <a:pt x="2411315" y="4646548"/>
                </a:lnTo>
                <a:lnTo>
                  <a:pt x="2377596" y="4693496"/>
                </a:lnTo>
                <a:cubicBezTo>
                  <a:pt x="2366896" y="4707931"/>
                  <a:pt x="2358664" y="4718262"/>
                  <a:pt x="2355020" y="4720921"/>
                </a:cubicBezTo>
                <a:lnTo>
                  <a:pt x="2353580" y="4718877"/>
                </a:lnTo>
                <a:lnTo>
                  <a:pt x="2354016" y="4718272"/>
                </a:lnTo>
                <a:lnTo>
                  <a:pt x="2381330" y="4675026"/>
                </a:lnTo>
                <a:lnTo>
                  <a:pt x="2352364" y="4702025"/>
                </a:lnTo>
                <a:lnTo>
                  <a:pt x="2385587" y="4668288"/>
                </a:lnTo>
                <a:lnTo>
                  <a:pt x="2401143" y="4643658"/>
                </a:lnTo>
                <a:lnTo>
                  <a:pt x="2395639" y="4649144"/>
                </a:lnTo>
                <a:lnTo>
                  <a:pt x="2351413" y="4702999"/>
                </a:lnTo>
                <a:lnTo>
                  <a:pt x="2352364" y="4702025"/>
                </a:lnTo>
                <a:cubicBezTo>
                  <a:pt x="2351510" y="4704839"/>
                  <a:pt x="2350245" y="4706564"/>
                  <a:pt x="2348413" y="4708166"/>
                </a:cubicBezTo>
                <a:lnTo>
                  <a:pt x="2345256" y="4710493"/>
                </a:lnTo>
                <a:lnTo>
                  <a:pt x="2341461" y="4715117"/>
                </a:lnTo>
                <a:lnTo>
                  <a:pt x="2303062" y="4768405"/>
                </a:lnTo>
                <a:lnTo>
                  <a:pt x="2302060" y="4769495"/>
                </a:lnTo>
                <a:lnTo>
                  <a:pt x="2341992" y="4702625"/>
                </a:lnTo>
                <a:lnTo>
                  <a:pt x="2341508" y="4703108"/>
                </a:lnTo>
                <a:cubicBezTo>
                  <a:pt x="2321481" y="4723477"/>
                  <a:pt x="2301644" y="4742863"/>
                  <a:pt x="2282456" y="4757210"/>
                </a:cubicBezTo>
                <a:cubicBezTo>
                  <a:pt x="2297161" y="4738615"/>
                  <a:pt x="2315861" y="4720233"/>
                  <a:pt x="2334901" y="4702011"/>
                </a:cubicBezTo>
                <a:lnTo>
                  <a:pt x="2351295" y="4685690"/>
                </a:lnTo>
                <a:lnTo>
                  <a:pt x="2356387" y="4676335"/>
                </a:lnTo>
                <a:lnTo>
                  <a:pt x="2327134" y="4704085"/>
                </a:lnTo>
                <a:lnTo>
                  <a:pt x="2286860" y="4740580"/>
                </a:lnTo>
                <a:lnTo>
                  <a:pt x="2290884" y="4733907"/>
                </a:lnTo>
                <a:lnTo>
                  <a:pt x="2291032" y="4733595"/>
                </a:lnTo>
                <a:lnTo>
                  <a:pt x="2292692" y="4731868"/>
                </a:lnTo>
                <a:cubicBezTo>
                  <a:pt x="2297244" y="4727845"/>
                  <a:pt x="2320718" y="4707085"/>
                  <a:pt x="2319957" y="4705073"/>
                </a:cubicBezTo>
                <a:cubicBezTo>
                  <a:pt x="2317547" y="4698698"/>
                  <a:pt x="2294835" y="4721471"/>
                  <a:pt x="2298190" y="4720203"/>
                </a:cubicBezTo>
                <a:lnTo>
                  <a:pt x="2296281" y="4722158"/>
                </a:lnTo>
                <a:lnTo>
                  <a:pt x="2295220" y="4718269"/>
                </a:lnTo>
                <a:lnTo>
                  <a:pt x="2294306" y="4719379"/>
                </a:lnTo>
                <a:lnTo>
                  <a:pt x="2279691" y="4745779"/>
                </a:lnTo>
                <a:cubicBezTo>
                  <a:pt x="2272119" y="4753074"/>
                  <a:pt x="2249972" y="4770998"/>
                  <a:pt x="2254405" y="4772567"/>
                </a:cubicBezTo>
                <a:cubicBezTo>
                  <a:pt x="2249972" y="4770998"/>
                  <a:pt x="2250247" y="4756133"/>
                  <a:pt x="2248677" y="4760566"/>
                </a:cubicBezTo>
                <a:cubicBezTo>
                  <a:pt x="2234365" y="4770458"/>
                  <a:pt x="2224422" y="4798525"/>
                  <a:pt x="2201443" y="4821144"/>
                </a:cubicBezTo>
                <a:cubicBezTo>
                  <a:pt x="2192302" y="4832869"/>
                  <a:pt x="2167289" y="4844792"/>
                  <a:pt x="2159454" y="4852824"/>
                </a:cubicBezTo>
                <a:cubicBezTo>
                  <a:pt x="2140171" y="4876750"/>
                  <a:pt x="2149575" y="4864289"/>
                  <a:pt x="2154283" y="4850992"/>
                </a:cubicBezTo>
                <a:cubicBezTo>
                  <a:pt x="2175473" y="4791165"/>
                  <a:pt x="2126871" y="4872042"/>
                  <a:pt x="2098719" y="4892829"/>
                </a:cubicBezTo>
                <a:cubicBezTo>
                  <a:pt x="2095655" y="4870960"/>
                  <a:pt x="2123269" y="4865778"/>
                  <a:pt x="2119372" y="4848603"/>
                </a:cubicBezTo>
                <a:lnTo>
                  <a:pt x="2084681" y="4887856"/>
                </a:lnTo>
                <a:cubicBezTo>
                  <a:pt x="2064917" y="4870879"/>
                  <a:pt x="2113446" y="4820734"/>
                  <a:pt x="2116585" y="4811872"/>
                </a:cubicBezTo>
                <a:lnTo>
                  <a:pt x="2127983" y="4794959"/>
                </a:lnTo>
                <a:lnTo>
                  <a:pt x="2120701" y="4800054"/>
                </a:lnTo>
                <a:lnTo>
                  <a:pt x="2110406" y="4810764"/>
                </a:lnTo>
                <a:lnTo>
                  <a:pt x="2173841" y="4726922"/>
                </a:lnTo>
                <a:lnTo>
                  <a:pt x="2204750" y="4681064"/>
                </a:lnTo>
                <a:lnTo>
                  <a:pt x="2228421" y="4647159"/>
                </a:lnTo>
                <a:lnTo>
                  <a:pt x="2219185" y="4655307"/>
                </a:lnTo>
                <a:cubicBezTo>
                  <a:pt x="2214926" y="4656134"/>
                  <a:pt x="2239601" y="4623751"/>
                  <a:pt x="2244112" y="4611422"/>
                </a:cubicBezTo>
                <a:cubicBezTo>
                  <a:pt x="2240195" y="4614071"/>
                  <a:pt x="2236277" y="4616720"/>
                  <a:pt x="2232357" y="4619371"/>
                </a:cubicBezTo>
                <a:lnTo>
                  <a:pt x="2229029" y="4618989"/>
                </a:lnTo>
                <a:lnTo>
                  <a:pt x="2199659" y="4650100"/>
                </a:lnTo>
                <a:cubicBezTo>
                  <a:pt x="2193654" y="4652962"/>
                  <a:pt x="2145127" y="4703106"/>
                  <a:pt x="2145127" y="4703106"/>
                </a:cubicBezTo>
                <a:cubicBezTo>
                  <a:pt x="2125086" y="4700996"/>
                  <a:pt x="2147234" y="4683071"/>
                  <a:pt x="2156376" y="4671347"/>
                </a:cubicBezTo>
                <a:cubicBezTo>
                  <a:pt x="2143832" y="4692672"/>
                  <a:pt x="2167349" y="4654452"/>
                  <a:pt x="2187464" y="4625830"/>
                </a:cubicBezTo>
                <a:lnTo>
                  <a:pt x="2197805" y="4611390"/>
                </a:lnTo>
                <a:lnTo>
                  <a:pt x="2208153" y="4590751"/>
                </a:lnTo>
                <a:cubicBezTo>
                  <a:pt x="2213493" y="4581954"/>
                  <a:pt x="2219006" y="4573416"/>
                  <a:pt x="2221100" y="4568547"/>
                </a:cubicBezTo>
                <a:cubicBezTo>
                  <a:pt x="2222768" y="4567213"/>
                  <a:pt x="2219784" y="4562696"/>
                  <a:pt x="2220076" y="4559274"/>
                </a:cubicBezTo>
                <a:cubicBezTo>
                  <a:pt x="2221238" y="4553559"/>
                  <a:pt x="2224709" y="4546815"/>
                  <a:pt x="2228994" y="4539768"/>
                </a:cubicBezTo>
                <a:lnTo>
                  <a:pt x="2231167" y="4536407"/>
                </a:lnTo>
                <a:lnTo>
                  <a:pt x="2227364" y="4540550"/>
                </a:lnTo>
                <a:lnTo>
                  <a:pt x="2216583" y="4552484"/>
                </a:lnTo>
                <a:lnTo>
                  <a:pt x="2172273" y="4625827"/>
                </a:lnTo>
                <a:lnTo>
                  <a:pt x="2135259" y="4694701"/>
                </a:lnTo>
                <a:lnTo>
                  <a:pt x="2130819" y="4697969"/>
                </a:lnTo>
                <a:lnTo>
                  <a:pt x="2120890" y="4706235"/>
                </a:lnTo>
                <a:lnTo>
                  <a:pt x="2131089" y="4683749"/>
                </a:lnTo>
                <a:lnTo>
                  <a:pt x="2118140" y="4703771"/>
                </a:lnTo>
                <a:lnTo>
                  <a:pt x="2114022" y="4699719"/>
                </a:lnTo>
                <a:lnTo>
                  <a:pt x="2108076" y="4705473"/>
                </a:lnTo>
                <a:lnTo>
                  <a:pt x="2118263" y="4684625"/>
                </a:lnTo>
                <a:lnTo>
                  <a:pt x="2122408" y="4678700"/>
                </a:lnTo>
                <a:cubicBezTo>
                  <a:pt x="2123838" y="4676860"/>
                  <a:pt x="2124829" y="4675887"/>
                  <a:pt x="2125019" y="4676388"/>
                </a:cubicBezTo>
                <a:lnTo>
                  <a:pt x="2122653" y="4675642"/>
                </a:lnTo>
                <a:lnTo>
                  <a:pt x="2136281" y="4647747"/>
                </a:lnTo>
                <a:lnTo>
                  <a:pt x="2142626" y="4640956"/>
                </a:lnTo>
                <a:cubicBezTo>
                  <a:pt x="2146734" y="4636714"/>
                  <a:pt x="2151529" y="4631953"/>
                  <a:pt x="2157765" y="4626048"/>
                </a:cubicBezTo>
                <a:cubicBezTo>
                  <a:pt x="2160358" y="4622767"/>
                  <a:pt x="2186987" y="4598513"/>
                  <a:pt x="2173766" y="4605812"/>
                </a:cubicBezTo>
                <a:cubicBezTo>
                  <a:pt x="2164179" y="4611738"/>
                  <a:pt x="2147900" y="4632080"/>
                  <a:pt x="2141950" y="4636630"/>
                </a:cubicBezTo>
                <a:lnTo>
                  <a:pt x="2141564" y="4636937"/>
                </a:lnTo>
                <a:lnTo>
                  <a:pt x="2145278" y="4629331"/>
                </a:lnTo>
                <a:cubicBezTo>
                  <a:pt x="2155242" y="4606466"/>
                  <a:pt x="2168159" y="4586148"/>
                  <a:pt x="2180905" y="4565568"/>
                </a:cubicBezTo>
                <a:lnTo>
                  <a:pt x="2193818" y="4543758"/>
                </a:lnTo>
                <a:lnTo>
                  <a:pt x="2189914" y="4548143"/>
                </a:lnTo>
                <a:lnTo>
                  <a:pt x="2134683" y="4604571"/>
                </a:lnTo>
                <a:lnTo>
                  <a:pt x="2142910" y="4591788"/>
                </a:lnTo>
                <a:cubicBezTo>
                  <a:pt x="2161826" y="4567729"/>
                  <a:pt x="2181198" y="4542379"/>
                  <a:pt x="2199625" y="4517940"/>
                </a:cubicBezTo>
                <a:lnTo>
                  <a:pt x="2204496" y="4511413"/>
                </a:lnTo>
                <a:lnTo>
                  <a:pt x="2205366" y="4505977"/>
                </a:lnTo>
                <a:lnTo>
                  <a:pt x="2222500" y="4487292"/>
                </a:lnTo>
                <a:lnTo>
                  <a:pt x="2228474" y="4479288"/>
                </a:lnTo>
                <a:lnTo>
                  <a:pt x="2210448" y="4495344"/>
                </a:lnTo>
                <a:lnTo>
                  <a:pt x="2211440" y="4493389"/>
                </a:lnTo>
                <a:cubicBezTo>
                  <a:pt x="2219534" y="4478210"/>
                  <a:pt x="2232273" y="4455045"/>
                  <a:pt x="2232961" y="4446921"/>
                </a:cubicBezTo>
                <a:cubicBezTo>
                  <a:pt x="2211549" y="4470461"/>
                  <a:pt x="2207300" y="4483965"/>
                  <a:pt x="2191106" y="4507043"/>
                </a:cubicBezTo>
                <a:cubicBezTo>
                  <a:pt x="2180915" y="4523448"/>
                  <a:pt x="2179595" y="4524507"/>
                  <a:pt x="2180976" y="4519681"/>
                </a:cubicBezTo>
                <a:lnTo>
                  <a:pt x="2186422" y="4499322"/>
                </a:lnTo>
                <a:lnTo>
                  <a:pt x="2184076" y="4502475"/>
                </a:lnTo>
                <a:cubicBezTo>
                  <a:pt x="2160796" y="4534512"/>
                  <a:pt x="2138734" y="4565957"/>
                  <a:pt x="2113750" y="4599464"/>
                </a:cubicBezTo>
                <a:lnTo>
                  <a:pt x="2091343" y="4628159"/>
                </a:lnTo>
                <a:lnTo>
                  <a:pt x="2103839" y="4609086"/>
                </a:lnTo>
                <a:cubicBezTo>
                  <a:pt x="2113008" y="4595379"/>
                  <a:pt x="2123974" y="4579400"/>
                  <a:pt x="2138384" y="4559191"/>
                </a:cubicBezTo>
                <a:cubicBezTo>
                  <a:pt x="2153330" y="4537666"/>
                  <a:pt x="2166568" y="4522056"/>
                  <a:pt x="2177598" y="4503181"/>
                </a:cubicBezTo>
                <a:cubicBezTo>
                  <a:pt x="2199829" y="4458651"/>
                  <a:pt x="2144942" y="4525257"/>
                  <a:pt x="2131264" y="4540213"/>
                </a:cubicBezTo>
                <a:cubicBezTo>
                  <a:pt x="2112839" y="4565042"/>
                  <a:pt x="2099273" y="4597050"/>
                  <a:pt x="2087406" y="4587945"/>
                </a:cubicBezTo>
                <a:cubicBezTo>
                  <a:pt x="2088729" y="4589904"/>
                  <a:pt x="2095749" y="4576356"/>
                  <a:pt x="2103187" y="4560266"/>
                </a:cubicBezTo>
                <a:lnTo>
                  <a:pt x="2109480" y="4546055"/>
                </a:lnTo>
                <a:lnTo>
                  <a:pt x="2195566" y="4413385"/>
                </a:lnTo>
                <a:lnTo>
                  <a:pt x="2194875" y="4401465"/>
                </a:lnTo>
                <a:cubicBezTo>
                  <a:pt x="2199357" y="4388310"/>
                  <a:pt x="2212953" y="4380597"/>
                  <a:pt x="2219100" y="4366105"/>
                </a:cubicBezTo>
                <a:cubicBezTo>
                  <a:pt x="2217433" y="4367441"/>
                  <a:pt x="2208377" y="4358228"/>
                  <a:pt x="2210321" y="4356670"/>
                </a:cubicBezTo>
                <a:cubicBezTo>
                  <a:pt x="2209295" y="4347397"/>
                  <a:pt x="2242067" y="4321124"/>
                  <a:pt x="2236621" y="4309016"/>
                </a:cubicBezTo>
                <a:cubicBezTo>
                  <a:pt x="2236621" y="4309016"/>
                  <a:pt x="2236435" y="4308735"/>
                  <a:pt x="2236202" y="4308382"/>
                </a:cubicBezTo>
                <a:lnTo>
                  <a:pt x="2235677" y="4307588"/>
                </a:lnTo>
                <a:lnTo>
                  <a:pt x="2235503" y="4307324"/>
                </a:lnTo>
                <a:cubicBezTo>
                  <a:pt x="2235316" y="4307043"/>
                  <a:pt x="2235223" y="4306900"/>
                  <a:pt x="2235363" y="4307113"/>
                </a:cubicBezTo>
                <a:lnTo>
                  <a:pt x="2235677" y="4307588"/>
                </a:lnTo>
                <a:lnTo>
                  <a:pt x="2236621" y="4309016"/>
                </a:lnTo>
                <a:cubicBezTo>
                  <a:pt x="2223012" y="4319928"/>
                  <a:pt x="2221805" y="4334180"/>
                  <a:pt x="2210962" y="4346061"/>
                </a:cubicBezTo>
                <a:cubicBezTo>
                  <a:pt x="2203040" y="4354005"/>
                  <a:pt x="2195936" y="4362223"/>
                  <a:pt x="2189140" y="4371390"/>
                </a:cubicBezTo>
                <a:lnTo>
                  <a:pt x="2188091" y="4373020"/>
                </a:lnTo>
                <a:lnTo>
                  <a:pt x="2189222" y="4374433"/>
                </a:lnTo>
                <a:cubicBezTo>
                  <a:pt x="2189866" y="4376414"/>
                  <a:pt x="2189931" y="4378542"/>
                  <a:pt x="2189281" y="4379715"/>
                </a:cubicBezTo>
                <a:cubicBezTo>
                  <a:pt x="2188849" y="4380497"/>
                  <a:pt x="2188100" y="4380854"/>
                  <a:pt x="2186991" y="4380462"/>
                </a:cubicBezTo>
                <a:cubicBezTo>
                  <a:pt x="2186076" y="4383046"/>
                  <a:pt x="2185359" y="4381545"/>
                  <a:pt x="2185068" y="4378845"/>
                </a:cubicBezTo>
                <a:lnTo>
                  <a:pt x="2185159" y="4377575"/>
                </a:lnTo>
                <a:lnTo>
                  <a:pt x="2169166" y="4402415"/>
                </a:lnTo>
                <a:cubicBezTo>
                  <a:pt x="2143785" y="4439236"/>
                  <a:pt x="2190760" y="4355349"/>
                  <a:pt x="2189382" y="4353262"/>
                </a:cubicBezTo>
                <a:lnTo>
                  <a:pt x="2185345" y="4355913"/>
                </a:lnTo>
                <a:lnTo>
                  <a:pt x="2113450" y="4442531"/>
                </a:lnTo>
                <a:cubicBezTo>
                  <a:pt x="2098044" y="4457856"/>
                  <a:pt x="2091766" y="4475583"/>
                  <a:pt x="2074051" y="4495077"/>
                </a:cubicBezTo>
                <a:cubicBezTo>
                  <a:pt x="2068564" y="4503525"/>
                  <a:pt x="2059704" y="4515923"/>
                  <a:pt x="2049855" y="4529240"/>
                </a:cubicBezTo>
                <a:lnTo>
                  <a:pt x="2040275" y="4541863"/>
                </a:lnTo>
                <a:lnTo>
                  <a:pt x="2034044" y="4534801"/>
                </a:lnTo>
                <a:lnTo>
                  <a:pt x="2043996" y="4518527"/>
                </a:lnTo>
                <a:lnTo>
                  <a:pt x="2059879" y="4499020"/>
                </a:lnTo>
                <a:cubicBezTo>
                  <a:pt x="2074409" y="4480395"/>
                  <a:pt x="2088765" y="4460460"/>
                  <a:pt x="2087442" y="4458501"/>
                </a:cubicBezTo>
                <a:lnTo>
                  <a:pt x="2082458" y="4461596"/>
                </a:lnTo>
                <a:lnTo>
                  <a:pt x="2111125" y="4420927"/>
                </a:lnTo>
                <a:lnTo>
                  <a:pt x="2137129" y="4382606"/>
                </a:lnTo>
                <a:lnTo>
                  <a:pt x="2124984" y="4395325"/>
                </a:lnTo>
                <a:cubicBezTo>
                  <a:pt x="2124150" y="4395992"/>
                  <a:pt x="2124178" y="4394506"/>
                  <a:pt x="2124746" y="4391920"/>
                </a:cubicBezTo>
                <a:lnTo>
                  <a:pt x="2125257" y="4390206"/>
                </a:lnTo>
                <a:lnTo>
                  <a:pt x="2151071" y="4361909"/>
                </a:lnTo>
                <a:lnTo>
                  <a:pt x="2150211" y="4363329"/>
                </a:lnTo>
                <a:lnTo>
                  <a:pt x="2174892" y="4326958"/>
                </a:lnTo>
                <a:lnTo>
                  <a:pt x="2170448" y="4332309"/>
                </a:lnTo>
                <a:lnTo>
                  <a:pt x="2168361" y="4335310"/>
                </a:lnTo>
                <a:lnTo>
                  <a:pt x="2152940" y="4350832"/>
                </a:lnTo>
                <a:cubicBezTo>
                  <a:pt x="2145866" y="4357538"/>
                  <a:pt x="2138438" y="4363990"/>
                  <a:pt x="2130299" y="4369941"/>
                </a:cubicBezTo>
                <a:cubicBezTo>
                  <a:pt x="2144623" y="4350339"/>
                  <a:pt x="2162273" y="4334464"/>
                  <a:pt x="2178755" y="4316347"/>
                </a:cubicBezTo>
                <a:cubicBezTo>
                  <a:pt x="2191245" y="4302040"/>
                  <a:pt x="2179064" y="4311245"/>
                  <a:pt x="2172834" y="4315902"/>
                </a:cubicBezTo>
                <a:lnTo>
                  <a:pt x="2140251" y="4348723"/>
                </a:lnTo>
                <a:lnTo>
                  <a:pt x="2111731" y="4389507"/>
                </a:lnTo>
                <a:lnTo>
                  <a:pt x="2075038" y="4441980"/>
                </a:lnTo>
                <a:lnTo>
                  <a:pt x="2086908" y="4431326"/>
                </a:lnTo>
                <a:lnTo>
                  <a:pt x="2105728" y="4411535"/>
                </a:lnTo>
                <a:lnTo>
                  <a:pt x="2100240" y="4421536"/>
                </a:lnTo>
                <a:cubicBezTo>
                  <a:pt x="2089507" y="4435190"/>
                  <a:pt x="2079116" y="4449365"/>
                  <a:pt x="2069031" y="4464489"/>
                </a:cubicBezTo>
                <a:lnTo>
                  <a:pt x="2055574" y="4486785"/>
                </a:lnTo>
                <a:lnTo>
                  <a:pt x="2055453" y="4486163"/>
                </a:lnTo>
                <a:cubicBezTo>
                  <a:pt x="2053901" y="4487158"/>
                  <a:pt x="2050599" y="4489891"/>
                  <a:pt x="2044663" y="4495108"/>
                </a:cubicBezTo>
                <a:lnTo>
                  <a:pt x="2040689" y="4498525"/>
                </a:lnTo>
                <a:lnTo>
                  <a:pt x="2044628" y="4491293"/>
                </a:lnTo>
                <a:lnTo>
                  <a:pt x="2066442" y="4453995"/>
                </a:lnTo>
                <a:lnTo>
                  <a:pt x="2035289" y="4496520"/>
                </a:lnTo>
                <a:cubicBezTo>
                  <a:pt x="2024393" y="4512612"/>
                  <a:pt x="2013693" y="4528148"/>
                  <a:pt x="2001048" y="4541544"/>
                </a:cubicBezTo>
                <a:cubicBezTo>
                  <a:pt x="2001048" y="4541544"/>
                  <a:pt x="2001183" y="4537642"/>
                  <a:pt x="2000534" y="4534193"/>
                </a:cubicBezTo>
                <a:lnTo>
                  <a:pt x="2000401" y="4534072"/>
                </a:lnTo>
                <a:lnTo>
                  <a:pt x="2004530" y="4530283"/>
                </a:lnTo>
                <a:cubicBezTo>
                  <a:pt x="2015634" y="4516621"/>
                  <a:pt x="2038299" y="4483634"/>
                  <a:pt x="2033372" y="4482684"/>
                </a:cubicBezTo>
                <a:cubicBezTo>
                  <a:pt x="2020235" y="4480143"/>
                  <a:pt x="1985051" y="4550561"/>
                  <a:pt x="1955046" y="4576555"/>
                </a:cubicBezTo>
                <a:cubicBezTo>
                  <a:pt x="1939241" y="4592235"/>
                  <a:pt x="1933085" y="4597646"/>
                  <a:pt x="1919456" y="4611992"/>
                </a:cubicBezTo>
                <a:lnTo>
                  <a:pt x="1918809" y="4612687"/>
                </a:lnTo>
                <a:lnTo>
                  <a:pt x="1934598" y="4585653"/>
                </a:lnTo>
                <a:cubicBezTo>
                  <a:pt x="1944029" y="4571640"/>
                  <a:pt x="1953881" y="4558505"/>
                  <a:pt x="1964307" y="4544324"/>
                </a:cubicBezTo>
                <a:cubicBezTo>
                  <a:pt x="1981283" y="4524567"/>
                  <a:pt x="2050740" y="4415331"/>
                  <a:pt x="2006076" y="4471001"/>
                </a:cubicBezTo>
                <a:lnTo>
                  <a:pt x="1985963" y="4499294"/>
                </a:lnTo>
                <a:lnTo>
                  <a:pt x="1976446" y="4510584"/>
                </a:lnTo>
                <a:cubicBezTo>
                  <a:pt x="1952075" y="4539235"/>
                  <a:pt x="1908713" y="4588252"/>
                  <a:pt x="1939251" y="4534893"/>
                </a:cubicBezTo>
                <a:cubicBezTo>
                  <a:pt x="1948359" y="4523028"/>
                  <a:pt x="1975273" y="4492460"/>
                  <a:pt x="1979080" y="4472757"/>
                </a:cubicBezTo>
                <a:cubicBezTo>
                  <a:pt x="1987019" y="4449310"/>
                  <a:pt x="1949729" y="4498310"/>
                  <a:pt x="1930862" y="4522485"/>
                </a:cubicBezTo>
                <a:cubicBezTo>
                  <a:pt x="1916358" y="4544662"/>
                  <a:pt x="1897491" y="4568837"/>
                  <a:pt x="1885082" y="4577227"/>
                </a:cubicBezTo>
                <a:cubicBezTo>
                  <a:pt x="1879895" y="4586441"/>
                  <a:pt x="1868755" y="4588264"/>
                  <a:pt x="1856999" y="4596211"/>
                </a:cubicBezTo>
                <a:lnTo>
                  <a:pt x="1839885" y="4616778"/>
                </a:lnTo>
                <a:lnTo>
                  <a:pt x="1958503" y="4437927"/>
                </a:lnTo>
                <a:lnTo>
                  <a:pt x="1947421" y="4441314"/>
                </a:lnTo>
                <a:lnTo>
                  <a:pt x="1957018" y="4426065"/>
                </a:lnTo>
                <a:lnTo>
                  <a:pt x="1945058" y="4442728"/>
                </a:lnTo>
                <a:cubicBezTo>
                  <a:pt x="1879215" y="4530136"/>
                  <a:pt x="1811727" y="4614144"/>
                  <a:pt x="1741424" y="4692321"/>
                </a:cubicBezTo>
                <a:cubicBezTo>
                  <a:pt x="1742499" y="4661114"/>
                  <a:pt x="1801662" y="4625542"/>
                  <a:pt x="1787900" y="4605704"/>
                </a:cubicBezTo>
                <a:cubicBezTo>
                  <a:pt x="1789730" y="4600532"/>
                  <a:pt x="1736494" y="4663976"/>
                  <a:pt x="1736494" y="4663976"/>
                </a:cubicBezTo>
                <a:cubicBezTo>
                  <a:pt x="1721920" y="4674607"/>
                  <a:pt x="1719056" y="4668604"/>
                  <a:pt x="1713053" y="4671467"/>
                </a:cubicBezTo>
                <a:cubicBezTo>
                  <a:pt x="1679932" y="4706286"/>
                  <a:pt x="1658465" y="4780981"/>
                  <a:pt x="1621726" y="4783762"/>
                </a:cubicBezTo>
                <a:lnTo>
                  <a:pt x="1633598" y="4760080"/>
                </a:lnTo>
                <a:lnTo>
                  <a:pt x="1636017" y="4757717"/>
                </a:lnTo>
                <a:lnTo>
                  <a:pt x="1638210" y="4753010"/>
                </a:lnTo>
                <a:lnTo>
                  <a:pt x="1643921" y="4744864"/>
                </a:lnTo>
                <a:cubicBezTo>
                  <a:pt x="1647511" y="4740006"/>
                  <a:pt x="1651576" y="4734691"/>
                  <a:pt x="1656212" y="4728645"/>
                </a:cubicBezTo>
                <a:cubicBezTo>
                  <a:pt x="1657782" y="4724211"/>
                  <a:pt x="1696906" y="4686532"/>
                  <a:pt x="1693012" y="4669356"/>
                </a:cubicBezTo>
                <a:cubicBezTo>
                  <a:pt x="1693012" y="4669356"/>
                  <a:pt x="1661461" y="4699745"/>
                  <a:pt x="1656752" y="4713040"/>
                </a:cubicBezTo>
                <a:cubicBezTo>
                  <a:pt x="1652833" y="4717057"/>
                  <a:pt x="1648320" y="4729797"/>
                  <a:pt x="1643484" y="4741696"/>
                </a:cubicBezTo>
                <a:lnTo>
                  <a:pt x="1638210" y="4753010"/>
                </a:lnTo>
                <a:lnTo>
                  <a:pt x="1634466" y="4758349"/>
                </a:lnTo>
                <a:lnTo>
                  <a:pt x="1633598" y="4760080"/>
                </a:lnTo>
                <a:lnTo>
                  <a:pt x="1628264" y="4765298"/>
                </a:lnTo>
                <a:cubicBezTo>
                  <a:pt x="1609862" y="4771767"/>
                  <a:pt x="1629370" y="4739062"/>
                  <a:pt x="1639382" y="4723651"/>
                </a:cubicBezTo>
                <a:lnTo>
                  <a:pt x="1643283" y="4717819"/>
                </a:lnTo>
                <a:lnTo>
                  <a:pt x="1643808" y="4717079"/>
                </a:lnTo>
                <a:cubicBezTo>
                  <a:pt x="1644841" y="4715586"/>
                  <a:pt x="1644737" y="4715688"/>
                  <a:pt x="1643873" y="4716936"/>
                </a:cubicBezTo>
                <a:lnTo>
                  <a:pt x="1643283" y="4717819"/>
                </a:lnTo>
                <a:lnTo>
                  <a:pt x="1636912" y="4726795"/>
                </a:lnTo>
                <a:cubicBezTo>
                  <a:pt x="1611363" y="4754321"/>
                  <a:pt x="1591246" y="4782942"/>
                  <a:pt x="1561527" y="4808161"/>
                </a:cubicBezTo>
                <a:cubicBezTo>
                  <a:pt x="1538831" y="4828802"/>
                  <a:pt x="1549158" y="4806690"/>
                  <a:pt x="1564603" y="4779222"/>
                </a:cubicBezTo>
                <a:lnTo>
                  <a:pt x="1568476" y="4772548"/>
                </a:lnTo>
                <a:lnTo>
                  <a:pt x="1589874" y="4741593"/>
                </a:lnTo>
                <a:cubicBezTo>
                  <a:pt x="1589874" y="4741593"/>
                  <a:pt x="1638302" y="4690770"/>
                  <a:pt x="1622077" y="4683659"/>
                </a:cubicBezTo>
                <a:cubicBezTo>
                  <a:pt x="1616508" y="4684569"/>
                  <a:pt x="1600637" y="4707193"/>
                  <a:pt x="1585671" y="4729921"/>
                </a:cubicBezTo>
                <a:lnTo>
                  <a:pt x="1584312" y="4732020"/>
                </a:lnTo>
                <a:lnTo>
                  <a:pt x="1582426" y="4733890"/>
                </a:lnTo>
                <a:cubicBezTo>
                  <a:pt x="1574342" y="4742043"/>
                  <a:pt x="1566063" y="4750746"/>
                  <a:pt x="1565277" y="4752963"/>
                </a:cubicBezTo>
                <a:cubicBezTo>
                  <a:pt x="1554302" y="4769859"/>
                  <a:pt x="1551764" y="4766467"/>
                  <a:pt x="1553143" y="4757290"/>
                </a:cubicBezTo>
                <a:lnTo>
                  <a:pt x="1554668" y="4751697"/>
                </a:lnTo>
                <a:lnTo>
                  <a:pt x="1655956" y="4614127"/>
                </a:lnTo>
                <a:cubicBezTo>
                  <a:pt x="1655956" y="4614127"/>
                  <a:pt x="1699086" y="4555467"/>
                  <a:pt x="1684682" y="4559495"/>
                </a:cubicBezTo>
                <a:cubicBezTo>
                  <a:pt x="1672272" y="4567883"/>
                  <a:pt x="1655228" y="4603197"/>
                  <a:pt x="1641550" y="4618154"/>
                </a:cubicBezTo>
                <a:cubicBezTo>
                  <a:pt x="1647428" y="4614181"/>
                  <a:pt x="1622086" y="4651121"/>
                  <a:pt x="1605506" y="4664604"/>
                </a:cubicBezTo>
                <a:lnTo>
                  <a:pt x="1596116" y="4667133"/>
                </a:lnTo>
                <a:lnTo>
                  <a:pt x="1609710" y="4645775"/>
                </a:lnTo>
                <a:cubicBezTo>
                  <a:pt x="1655568" y="4582993"/>
                  <a:pt x="1721061" y="4510333"/>
                  <a:pt x="1745960" y="4461170"/>
                </a:cubicBezTo>
                <a:cubicBezTo>
                  <a:pt x="1766349" y="4417684"/>
                  <a:pt x="1766887" y="4402081"/>
                  <a:pt x="1745201" y="4435133"/>
                </a:cubicBezTo>
                <a:cubicBezTo>
                  <a:pt x="1719654" y="4462659"/>
                  <a:pt x="1631651" y="4596084"/>
                  <a:pt x="1617074" y="4606717"/>
                </a:cubicBezTo>
                <a:lnTo>
                  <a:pt x="1615635" y="4604673"/>
                </a:lnTo>
                <a:lnTo>
                  <a:pt x="1616071" y="4604065"/>
                </a:lnTo>
                <a:cubicBezTo>
                  <a:pt x="1634627" y="4577040"/>
                  <a:pt x="1651824" y="4550307"/>
                  <a:pt x="1666523" y="4524191"/>
                </a:cubicBezTo>
                <a:cubicBezTo>
                  <a:pt x="1645462" y="4547231"/>
                  <a:pt x="1624477" y="4573196"/>
                  <a:pt x="1603515" y="4600913"/>
                </a:cubicBezTo>
                <a:lnTo>
                  <a:pt x="1565119" y="4654201"/>
                </a:lnTo>
                <a:lnTo>
                  <a:pt x="1564115" y="4655291"/>
                </a:lnTo>
                <a:cubicBezTo>
                  <a:pt x="1595464" y="4609037"/>
                  <a:pt x="1619995" y="4556211"/>
                  <a:pt x="1629398" y="4543747"/>
                </a:cubicBezTo>
                <a:cubicBezTo>
                  <a:pt x="1638541" y="4532023"/>
                  <a:pt x="1682912" y="4465441"/>
                  <a:pt x="1646650" y="4509124"/>
                </a:cubicBezTo>
                <a:cubicBezTo>
                  <a:pt x="1634107" y="4530453"/>
                  <a:pt x="1618426" y="4560643"/>
                  <a:pt x="1603848" y="4571274"/>
                </a:cubicBezTo>
                <a:cubicBezTo>
                  <a:pt x="1596276" y="4578567"/>
                  <a:pt x="1576236" y="4576458"/>
                  <a:pt x="1576236" y="4576458"/>
                </a:cubicBezTo>
                <a:cubicBezTo>
                  <a:pt x="1560828" y="4591782"/>
                  <a:pt x="1552720" y="4614678"/>
                  <a:pt x="1541746" y="4631575"/>
                </a:cubicBezTo>
                <a:cubicBezTo>
                  <a:pt x="1534174" y="4638868"/>
                  <a:pt x="1512026" y="4656794"/>
                  <a:pt x="1516460" y="4658363"/>
                </a:cubicBezTo>
                <a:cubicBezTo>
                  <a:pt x="1512026" y="4656794"/>
                  <a:pt x="1512302" y="4641929"/>
                  <a:pt x="1510733" y="4646360"/>
                </a:cubicBezTo>
                <a:cubicBezTo>
                  <a:pt x="1496419" y="4656252"/>
                  <a:pt x="1486478" y="4684320"/>
                  <a:pt x="1463497" y="4706939"/>
                </a:cubicBezTo>
                <a:cubicBezTo>
                  <a:pt x="1454356" y="4718664"/>
                  <a:pt x="1429346" y="4730587"/>
                  <a:pt x="1421511" y="4738620"/>
                </a:cubicBezTo>
                <a:cubicBezTo>
                  <a:pt x="1402227" y="4762546"/>
                  <a:pt x="1411630" y="4750084"/>
                  <a:pt x="1416338" y="4736786"/>
                </a:cubicBezTo>
                <a:cubicBezTo>
                  <a:pt x="1437530" y="4676960"/>
                  <a:pt x="1388926" y="4757836"/>
                  <a:pt x="1360776" y="4778623"/>
                </a:cubicBezTo>
                <a:cubicBezTo>
                  <a:pt x="1357710" y="4756756"/>
                  <a:pt x="1385323" y="4751575"/>
                  <a:pt x="1381428" y="4734399"/>
                </a:cubicBezTo>
                <a:lnTo>
                  <a:pt x="1346736" y="4773652"/>
                </a:lnTo>
                <a:cubicBezTo>
                  <a:pt x="1326971" y="4756675"/>
                  <a:pt x="1375500" y="4706528"/>
                  <a:pt x="1378640" y="4697668"/>
                </a:cubicBezTo>
                <a:cubicBezTo>
                  <a:pt x="1462833" y="4569127"/>
                  <a:pt x="1562124" y="4430974"/>
                  <a:pt x="1647914" y="4308494"/>
                </a:cubicBezTo>
                <a:lnTo>
                  <a:pt x="1674730" y="4269614"/>
                </a:lnTo>
                <a:lnTo>
                  <a:pt x="1678546" y="4255352"/>
                </a:lnTo>
                <a:cubicBezTo>
                  <a:pt x="1679350" y="4245846"/>
                  <a:pt x="1674814" y="4267202"/>
                  <a:pt x="1672453" y="4260236"/>
                </a:cubicBezTo>
                <a:lnTo>
                  <a:pt x="1672747" y="4259458"/>
                </a:lnTo>
                <a:lnTo>
                  <a:pt x="1661375" y="4273270"/>
                </a:lnTo>
                <a:cubicBezTo>
                  <a:pt x="1639098" y="4301540"/>
                  <a:pt x="1616981" y="4331115"/>
                  <a:pt x="1595581" y="4362188"/>
                </a:cubicBezTo>
                <a:cubicBezTo>
                  <a:pt x="1548345" y="4422768"/>
                  <a:pt x="1507578" y="4495612"/>
                  <a:pt x="1461713" y="4535896"/>
                </a:cubicBezTo>
                <a:cubicBezTo>
                  <a:pt x="1455711" y="4538757"/>
                  <a:pt x="1407182" y="4588902"/>
                  <a:pt x="1407182" y="4588902"/>
                </a:cubicBezTo>
                <a:cubicBezTo>
                  <a:pt x="1387141" y="4586791"/>
                  <a:pt x="1409289" y="4568866"/>
                  <a:pt x="1418430" y="4557141"/>
                </a:cubicBezTo>
                <a:cubicBezTo>
                  <a:pt x="1405887" y="4578468"/>
                  <a:pt x="1429405" y="4540248"/>
                  <a:pt x="1449519" y="4511627"/>
                </a:cubicBezTo>
                <a:cubicBezTo>
                  <a:pt x="1513437" y="4420380"/>
                  <a:pt x="1591759" y="4314284"/>
                  <a:pt x="1642133" y="4244842"/>
                </a:cubicBezTo>
                <a:lnTo>
                  <a:pt x="1671740" y="4202820"/>
                </a:lnTo>
                <a:lnTo>
                  <a:pt x="1676200" y="4192466"/>
                </a:lnTo>
                <a:cubicBezTo>
                  <a:pt x="1683563" y="4168535"/>
                  <a:pt x="1630476" y="4240778"/>
                  <a:pt x="1616966" y="4254296"/>
                </a:cubicBezTo>
                <a:cubicBezTo>
                  <a:pt x="1604598" y="4270590"/>
                  <a:pt x="1593998" y="4285480"/>
                  <a:pt x="1584697" y="4297508"/>
                </a:cubicBezTo>
                <a:lnTo>
                  <a:pt x="1561052" y="4322675"/>
                </a:lnTo>
                <a:lnTo>
                  <a:pt x="1559796" y="4322262"/>
                </a:lnTo>
                <a:cubicBezTo>
                  <a:pt x="1558317" y="4322831"/>
                  <a:pt x="1555746" y="4325841"/>
                  <a:pt x="1552721" y="4330038"/>
                </a:cubicBezTo>
                <a:lnTo>
                  <a:pt x="1549005" y="4335681"/>
                </a:lnTo>
                <a:lnTo>
                  <a:pt x="1529877" y="4356348"/>
                </a:lnTo>
                <a:lnTo>
                  <a:pt x="1529318" y="4347632"/>
                </a:lnTo>
                <a:lnTo>
                  <a:pt x="1537462" y="4326871"/>
                </a:lnTo>
                <a:lnTo>
                  <a:pt x="1542372" y="4320591"/>
                </a:lnTo>
                <a:cubicBezTo>
                  <a:pt x="1559115" y="4298416"/>
                  <a:pt x="1581432" y="4278318"/>
                  <a:pt x="1586072" y="4254303"/>
                </a:cubicBezTo>
                <a:cubicBezTo>
                  <a:pt x="1584865" y="4245102"/>
                  <a:pt x="1582538" y="4241662"/>
                  <a:pt x="1586703" y="4233001"/>
                </a:cubicBezTo>
                <a:cubicBezTo>
                  <a:pt x="1597496" y="4210674"/>
                  <a:pt x="1625034" y="4197064"/>
                  <a:pt x="1639267" y="4172411"/>
                </a:cubicBezTo>
                <a:cubicBezTo>
                  <a:pt x="1637977" y="4173286"/>
                  <a:pt x="1634918" y="4171713"/>
                  <a:pt x="1631809" y="4169264"/>
                </a:cubicBezTo>
                <a:lnTo>
                  <a:pt x="1626537" y="4163549"/>
                </a:lnTo>
                <a:lnTo>
                  <a:pt x="1624093" y="4166112"/>
                </a:lnTo>
                <a:cubicBezTo>
                  <a:pt x="1623362" y="4166698"/>
                  <a:pt x="1623385" y="4165395"/>
                  <a:pt x="1623883" y="4163123"/>
                </a:cubicBezTo>
                <a:lnTo>
                  <a:pt x="1624332" y="4161621"/>
                </a:lnTo>
                <a:lnTo>
                  <a:pt x="1624546" y="4161389"/>
                </a:lnTo>
                <a:lnTo>
                  <a:pt x="1624054" y="4160856"/>
                </a:lnTo>
                <a:lnTo>
                  <a:pt x="1623987" y="4159761"/>
                </a:lnTo>
                <a:lnTo>
                  <a:pt x="1642081" y="4132592"/>
                </a:lnTo>
                <a:lnTo>
                  <a:pt x="1628758" y="4143838"/>
                </a:lnTo>
                <a:lnTo>
                  <a:pt x="1630928" y="4141126"/>
                </a:lnTo>
                <a:lnTo>
                  <a:pt x="1600148" y="4171076"/>
                </a:lnTo>
                <a:cubicBezTo>
                  <a:pt x="1586337" y="4184625"/>
                  <a:pt x="1572915" y="4197523"/>
                  <a:pt x="1559758" y="4208722"/>
                </a:cubicBezTo>
                <a:cubicBezTo>
                  <a:pt x="1573240" y="4193194"/>
                  <a:pt x="1589533" y="4176941"/>
                  <a:pt x="1605154" y="4162623"/>
                </a:cubicBezTo>
                <a:lnTo>
                  <a:pt x="1619864" y="4146632"/>
                </a:lnTo>
                <a:cubicBezTo>
                  <a:pt x="1619503" y="4145674"/>
                  <a:pt x="1618412" y="4145665"/>
                  <a:pt x="1616944" y="4146237"/>
                </a:cubicBezTo>
                <a:lnTo>
                  <a:pt x="1616163" y="4146701"/>
                </a:lnTo>
                <a:lnTo>
                  <a:pt x="1611346" y="4151554"/>
                </a:lnTo>
                <a:lnTo>
                  <a:pt x="1612818" y="4149039"/>
                </a:lnTo>
                <a:lnTo>
                  <a:pt x="1613149" y="4148493"/>
                </a:lnTo>
                <a:lnTo>
                  <a:pt x="1611763" y="4149316"/>
                </a:lnTo>
                <a:cubicBezTo>
                  <a:pt x="1608023" y="4152033"/>
                  <a:pt x="1604178" y="4155589"/>
                  <a:pt x="1603039" y="4157029"/>
                </a:cubicBezTo>
                <a:cubicBezTo>
                  <a:pt x="1568047" y="4189100"/>
                  <a:pt x="1532086" y="4231969"/>
                  <a:pt x="1498414" y="4257149"/>
                </a:cubicBezTo>
                <a:cubicBezTo>
                  <a:pt x="1524219" y="4224513"/>
                  <a:pt x="1564053" y="4192631"/>
                  <a:pt x="1592242" y="4161111"/>
                </a:cubicBezTo>
                <a:cubicBezTo>
                  <a:pt x="1583805" y="4170694"/>
                  <a:pt x="1599987" y="4154145"/>
                  <a:pt x="1597736" y="4152641"/>
                </a:cubicBezTo>
                <a:cubicBezTo>
                  <a:pt x="1593455" y="4150222"/>
                  <a:pt x="1591575" y="4159344"/>
                  <a:pt x="1591575" y="4159344"/>
                </a:cubicBezTo>
                <a:cubicBezTo>
                  <a:pt x="1572939" y="4176821"/>
                  <a:pt x="1555163" y="4193971"/>
                  <a:pt x="1537619" y="4210530"/>
                </a:cubicBezTo>
                <a:lnTo>
                  <a:pt x="1502277" y="4242555"/>
                </a:lnTo>
                <a:lnTo>
                  <a:pt x="1505811" y="4236698"/>
                </a:lnTo>
                <a:lnTo>
                  <a:pt x="1505938" y="4236427"/>
                </a:lnTo>
                <a:lnTo>
                  <a:pt x="1507395" y="4234910"/>
                </a:lnTo>
                <a:cubicBezTo>
                  <a:pt x="1511390" y="4231381"/>
                  <a:pt x="1531988" y="4213164"/>
                  <a:pt x="1531321" y="4211398"/>
                </a:cubicBezTo>
                <a:cubicBezTo>
                  <a:pt x="1529205" y="4205804"/>
                  <a:pt x="1509275" y="4225788"/>
                  <a:pt x="1512221" y="4224675"/>
                </a:cubicBezTo>
                <a:lnTo>
                  <a:pt x="1510543" y="4226390"/>
                </a:lnTo>
                <a:lnTo>
                  <a:pt x="1509614" y="4222976"/>
                </a:lnTo>
                <a:cubicBezTo>
                  <a:pt x="1508462" y="4223702"/>
                  <a:pt x="1506622" y="4226066"/>
                  <a:pt x="1504496" y="4229198"/>
                </a:cubicBezTo>
                <a:lnTo>
                  <a:pt x="1499324" y="4237400"/>
                </a:lnTo>
                <a:lnTo>
                  <a:pt x="1494321" y="4241871"/>
                </a:lnTo>
                <a:cubicBezTo>
                  <a:pt x="1489236" y="4241775"/>
                  <a:pt x="1507135" y="4224579"/>
                  <a:pt x="1507135" y="4224579"/>
                </a:cubicBezTo>
                <a:cubicBezTo>
                  <a:pt x="1541639" y="4192692"/>
                  <a:pt x="1570496" y="4162939"/>
                  <a:pt x="1598417" y="4135896"/>
                </a:cubicBezTo>
                <a:cubicBezTo>
                  <a:pt x="1599270" y="4134817"/>
                  <a:pt x="1604578" y="4129972"/>
                  <a:pt x="1610688" y="4124072"/>
                </a:cubicBezTo>
                <a:lnTo>
                  <a:pt x="1615485" y="4119346"/>
                </a:lnTo>
                <a:lnTo>
                  <a:pt x="1614959" y="4119401"/>
                </a:lnTo>
                <a:cubicBezTo>
                  <a:pt x="1613170" y="4119583"/>
                  <a:pt x="1611288" y="4119736"/>
                  <a:pt x="1609769" y="4119708"/>
                </a:cubicBezTo>
                <a:lnTo>
                  <a:pt x="1608183" y="4119308"/>
                </a:lnTo>
                <a:lnTo>
                  <a:pt x="1587550" y="4138870"/>
                </a:lnTo>
                <a:lnTo>
                  <a:pt x="1571361" y="4154627"/>
                </a:lnTo>
                <a:lnTo>
                  <a:pt x="1565583" y="4162559"/>
                </a:lnTo>
                <a:lnTo>
                  <a:pt x="1559940" y="4165742"/>
                </a:lnTo>
                <a:lnTo>
                  <a:pt x="1550595" y="4174838"/>
                </a:lnTo>
                <a:cubicBezTo>
                  <a:pt x="1549123" y="4175394"/>
                  <a:pt x="1526398" y="4202827"/>
                  <a:pt x="1522540" y="4202266"/>
                </a:cubicBezTo>
                <a:cubicBezTo>
                  <a:pt x="1520011" y="4200028"/>
                  <a:pt x="1523554" y="4195492"/>
                  <a:pt x="1527730" y="4191514"/>
                </a:cubicBezTo>
                <a:lnTo>
                  <a:pt x="1529487" y="4190009"/>
                </a:lnTo>
                <a:lnTo>
                  <a:pt x="1531021" y="4186343"/>
                </a:lnTo>
                <a:cubicBezTo>
                  <a:pt x="1534746" y="4178777"/>
                  <a:pt x="1541450" y="4167257"/>
                  <a:pt x="1542415" y="4164909"/>
                </a:cubicBezTo>
                <a:cubicBezTo>
                  <a:pt x="1547011" y="4156911"/>
                  <a:pt x="1550490" y="4150539"/>
                  <a:pt x="1553435" y="4144905"/>
                </a:cubicBezTo>
                <a:lnTo>
                  <a:pt x="1554927" y="4141933"/>
                </a:lnTo>
                <a:lnTo>
                  <a:pt x="1572460" y="4123825"/>
                </a:lnTo>
                <a:lnTo>
                  <a:pt x="1555110" y="4149136"/>
                </a:lnTo>
                <a:cubicBezTo>
                  <a:pt x="1553370" y="4151580"/>
                  <a:pt x="1550760" y="4156756"/>
                  <a:pt x="1547764" y="4162747"/>
                </a:cubicBezTo>
                <a:lnTo>
                  <a:pt x="1546457" y="4165251"/>
                </a:lnTo>
                <a:lnTo>
                  <a:pt x="1558915" y="4149283"/>
                </a:lnTo>
                <a:cubicBezTo>
                  <a:pt x="1569527" y="4136263"/>
                  <a:pt x="1580429" y="4123673"/>
                  <a:pt x="1580429" y="4123673"/>
                </a:cubicBezTo>
                <a:lnTo>
                  <a:pt x="1597073" y="4103425"/>
                </a:lnTo>
                <a:lnTo>
                  <a:pt x="1597514" y="4099981"/>
                </a:lnTo>
                <a:lnTo>
                  <a:pt x="1599013" y="4096359"/>
                </a:lnTo>
                <a:lnTo>
                  <a:pt x="1601721" y="4093555"/>
                </a:lnTo>
                <a:lnTo>
                  <a:pt x="1587398" y="4106751"/>
                </a:lnTo>
                <a:lnTo>
                  <a:pt x="1614241" y="4076865"/>
                </a:lnTo>
                <a:lnTo>
                  <a:pt x="1607280" y="4083373"/>
                </a:lnTo>
                <a:lnTo>
                  <a:pt x="1604959" y="4085779"/>
                </a:lnTo>
                <a:lnTo>
                  <a:pt x="1586525" y="4105982"/>
                </a:lnTo>
                <a:lnTo>
                  <a:pt x="1577255" y="4116147"/>
                </a:lnTo>
                <a:lnTo>
                  <a:pt x="1568896" y="4125313"/>
                </a:lnTo>
                <a:cubicBezTo>
                  <a:pt x="1564149" y="4130243"/>
                  <a:pt x="1560917" y="4133105"/>
                  <a:pt x="1560337" y="4132246"/>
                </a:cubicBezTo>
                <a:cubicBezTo>
                  <a:pt x="1559757" y="4131385"/>
                  <a:pt x="1561801" y="4126768"/>
                  <a:pt x="1564460" y="4121147"/>
                </a:cubicBezTo>
                <a:lnTo>
                  <a:pt x="1569841" y="4109355"/>
                </a:lnTo>
                <a:lnTo>
                  <a:pt x="1567275" y="4111561"/>
                </a:lnTo>
                <a:cubicBezTo>
                  <a:pt x="1559023" y="4118214"/>
                  <a:pt x="1550643" y="4123590"/>
                  <a:pt x="1562462" y="4109785"/>
                </a:cubicBezTo>
                <a:lnTo>
                  <a:pt x="1571834" y="4099117"/>
                </a:lnTo>
                <a:lnTo>
                  <a:pt x="1571687" y="4097447"/>
                </a:lnTo>
                <a:lnTo>
                  <a:pt x="1567745" y="4100631"/>
                </a:lnTo>
                <a:lnTo>
                  <a:pt x="1567473" y="4101141"/>
                </a:lnTo>
                <a:lnTo>
                  <a:pt x="1566834" y="4101366"/>
                </a:lnTo>
                <a:lnTo>
                  <a:pt x="1564482" y="4103265"/>
                </a:lnTo>
                <a:cubicBezTo>
                  <a:pt x="1561059" y="4106563"/>
                  <a:pt x="1556534" y="4111331"/>
                  <a:pt x="1550652" y="4117917"/>
                </a:cubicBezTo>
                <a:cubicBezTo>
                  <a:pt x="1516717" y="4151715"/>
                  <a:pt x="1492083" y="4199267"/>
                  <a:pt x="1452540" y="4226000"/>
                </a:cubicBezTo>
                <a:cubicBezTo>
                  <a:pt x="1445662" y="4230650"/>
                  <a:pt x="1471023" y="4176762"/>
                  <a:pt x="1477747" y="4178061"/>
                </a:cubicBezTo>
                <a:cubicBezTo>
                  <a:pt x="1468381" y="4176251"/>
                  <a:pt x="1434403" y="4223493"/>
                  <a:pt x="1414385" y="4251782"/>
                </a:cubicBezTo>
                <a:lnTo>
                  <a:pt x="1405161" y="4264660"/>
                </a:lnTo>
                <a:lnTo>
                  <a:pt x="1412521" y="4251863"/>
                </a:lnTo>
                <a:cubicBezTo>
                  <a:pt x="1446190" y="4195949"/>
                  <a:pt x="1389195" y="4266213"/>
                  <a:pt x="1387819" y="4270105"/>
                </a:cubicBezTo>
                <a:cubicBezTo>
                  <a:pt x="1379796" y="4280393"/>
                  <a:pt x="1363763" y="4288575"/>
                  <a:pt x="1356470" y="4294744"/>
                </a:cubicBezTo>
                <a:lnTo>
                  <a:pt x="1347436" y="4304142"/>
                </a:lnTo>
                <a:lnTo>
                  <a:pt x="1430841" y="4193905"/>
                </a:lnTo>
                <a:lnTo>
                  <a:pt x="1439869" y="4182327"/>
                </a:lnTo>
                <a:lnTo>
                  <a:pt x="1451450" y="4160178"/>
                </a:lnTo>
                <a:lnTo>
                  <a:pt x="1442890" y="4167727"/>
                </a:lnTo>
                <a:cubicBezTo>
                  <a:pt x="1439154" y="4168452"/>
                  <a:pt x="1460806" y="4140036"/>
                  <a:pt x="1464765" y="4129217"/>
                </a:cubicBezTo>
                <a:cubicBezTo>
                  <a:pt x="1461328" y="4131541"/>
                  <a:pt x="1457890" y="4133867"/>
                  <a:pt x="1454450" y="4136191"/>
                </a:cubicBezTo>
                <a:cubicBezTo>
                  <a:pt x="1456170" y="4135030"/>
                  <a:pt x="1448981" y="4136132"/>
                  <a:pt x="1441024" y="4137022"/>
                </a:cubicBezTo>
                <a:lnTo>
                  <a:pt x="1430711" y="4137801"/>
                </a:lnTo>
                <a:lnTo>
                  <a:pt x="1426414" y="4148060"/>
                </a:lnTo>
                <a:cubicBezTo>
                  <a:pt x="1422810" y="4157419"/>
                  <a:pt x="1420099" y="4164603"/>
                  <a:pt x="1417455" y="4162293"/>
                </a:cubicBezTo>
                <a:cubicBezTo>
                  <a:pt x="1417455" y="4162293"/>
                  <a:pt x="1419426" y="4155117"/>
                  <a:pt x="1419934" y="4149116"/>
                </a:cubicBezTo>
                <a:lnTo>
                  <a:pt x="1420468" y="4150178"/>
                </a:lnTo>
                <a:lnTo>
                  <a:pt x="1419680" y="4152116"/>
                </a:lnTo>
                <a:cubicBezTo>
                  <a:pt x="1420411" y="4151530"/>
                  <a:pt x="1420778" y="4151237"/>
                  <a:pt x="1420810" y="4150863"/>
                </a:cubicBezTo>
                <a:lnTo>
                  <a:pt x="1420468" y="4150178"/>
                </a:lnTo>
                <a:lnTo>
                  <a:pt x="1421913" y="4146615"/>
                </a:lnTo>
                <a:lnTo>
                  <a:pt x="1423466" y="4144652"/>
                </a:lnTo>
                <a:cubicBezTo>
                  <a:pt x="1424240" y="4143216"/>
                  <a:pt x="1424618" y="4142095"/>
                  <a:pt x="1424618" y="4142095"/>
                </a:cubicBezTo>
                <a:cubicBezTo>
                  <a:pt x="1424618" y="4142095"/>
                  <a:pt x="1420995" y="4136608"/>
                  <a:pt x="1422753" y="4131933"/>
                </a:cubicBezTo>
                <a:cubicBezTo>
                  <a:pt x="1425223" y="4121561"/>
                  <a:pt x="1440894" y="4100138"/>
                  <a:pt x="1444573" y="4091595"/>
                </a:cubicBezTo>
                <a:cubicBezTo>
                  <a:pt x="1446036" y="4090422"/>
                  <a:pt x="1443418" y="4086458"/>
                  <a:pt x="1443672" y="4083456"/>
                </a:cubicBezTo>
                <a:cubicBezTo>
                  <a:pt x="1444693" y="4078440"/>
                  <a:pt x="1447739" y="4072524"/>
                  <a:pt x="1451499" y="4066338"/>
                </a:cubicBezTo>
                <a:lnTo>
                  <a:pt x="1453406" y="4063390"/>
                </a:lnTo>
                <a:lnTo>
                  <a:pt x="1450068" y="4067025"/>
                </a:lnTo>
                <a:lnTo>
                  <a:pt x="1440609" y="4077498"/>
                </a:lnTo>
                <a:lnTo>
                  <a:pt x="1401725" y="4141856"/>
                </a:lnTo>
                <a:lnTo>
                  <a:pt x="1369244" y="4202296"/>
                </a:lnTo>
                <a:lnTo>
                  <a:pt x="1365349" y="4205164"/>
                </a:lnTo>
                <a:lnTo>
                  <a:pt x="1356637" y="4212419"/>
                </a:lnTo>
                <a:lnTo>
                  <a:pt x="1365586" y="4192684"/>
                </a:lnTo>
                <a:lnTo>
                  <a:pt x="1354222" y="4210254"/>
                </a:lnTo>
                <a:lnTo>
                  <a:pt x="1350610" y="4206698"/>
                </a:lnTo>
                <a:lnTo>
                  <a:pt x="1345392" y="4211749"/>
                </a:lnTo>
                <a:lnTo>
                  <a:pt x="1354330" y="4193454"/>
                </a:lnTo>
                <a:lnTo>
                  <a:pt x="1357968" y="4188255"/>
                </a:lnTo>
                <a:cubicBezTo>
                  <a:pt x="1359223" y="4186638"/>
                  <a:pt x="1360092" y="4185785"/>
                  <a:pt x="1360259" y="4186226"/>
                </a:cubicBezTo>
                <a:lnTo>
                  <a:pt x="1358183" y="4185571"/>
                </a:lnTo>
                <a:lnTo>
                  <a:pt x="1370141" y="4161093"/>
                </a:lnTo>
                <a:lnTo>
                  <a:pt x="1375709" y="4155135"/>
                </a:lnTo>
                <a:cubicBezTo>
                  <a:pt x="1379315" y="4151411"/>
                  <a:pt x="1383520" y="4147234"/>
                  <a:pt x="1388994" y="4142052"/>
                </a:cubicBezTo>
                <a:cubicBezTo>
                  <a:pt x="1391271" y="4139172"/>
                  <a:pt x="1414636" y="4117890"/>
                  <a:pt x="1403035" y="4124293"/>
                </a:cubicBezTo>
                <a:cubicBezTo>
                  <a:pt x="1394623" y="4129494"/>
                  <a:pt x="1380338" y="4147343"/>
                  <a:pt x="1375115" y="4151337"/>
                </a:cubicBezTo>
                <a:lnTo>
                  <a:pt x="1374777" y="4151606"/>
                </a:lnTo>
                <a:lnTo>
                  <a:pt x="1378037" y="4144933"/>
                </a:lnTo>
                <a:cubicBezTo>
                  <a:pt x="1386779" y="4124868"/>
                  <a:pt x="1398115" y="4107038"/>
                  <a:pt x="1409300" y="4088979"/>
                </a:cubicBezTo>
                <a:lnTo>
                  <a:pt x="1420632" y="4069840"/>
                </a:lnTo>
                <a:lnTo>
                  <a:pt x="1417206" y="4073687"/>
                </a:lnTo>
                <a:lnTo>
                  <a:pt x="1368740" y="4123205"/>
                </a:lnTo>
                <a:lnTo>
                  <a:pt x="1375959" y="4111986"/>
                </a:lnTo>
                <a:cubicBezTo>
                  <a:pt x="1392558" y="4090876"/>
                  <a:pt x="1409559" y="4068630"/>
                  <a:pt x="1425727" y="4047185"/>
                </a:cubicBezTo>
                <a:lnTo>
                  <a:pt x="1430002" y="4041456"/>
                </a:lnTo>
                <a:lnTo>
                  <a:pt x="1430764" y="4036687"/>
                </a:lnTo>
                <a:lnTo>
                  <a:pt x="1445800" y="4020290"/>
                </a:lnTo>
                <a:lnTo>
                  <a:pt x="1451042" y="4013266"/>
                </a:lnTo>
                <a:lnTo>
                  <a:pt x="1435224" y="4027355"/>
                </a:lnTo>
                <a:lnTo>
                  <a:pt x="1436096" y="4025643"/>
                </a:lnTo>
                <a:cubicBezTo>
                  <a:pt x="1443196" y="4012320"/>
                  <a:pt x="1454376" y="3991992"/>
                  <a:pt x="1454981" y="3984863"/>
                </a:cubicBezTo>
                <a:cubicBezTo>
                  <a:pt x="1436192" y="4005521"/>
                  <a:pt x="1432463" y="4017370"/>
                  <a:pt x="1418252" y="4037622"/>
                </a:cubicBezTo>
                <a:cubicBezTo>
                  <a:pt x="1409309" y="4052020"/>
                  <a:pt x="1408151" y="4052948"/>
                  <a:pt x="1409362" y="4048712"/>
                </a:cubicBezTo>
                <a:lnTo>
                  <a:pt x="1414140" y="4030847"/>
                </a:lnTo>
                <a:lnTo>
                  <a:pt x="1412081" y="4033614"/>
                </a:lnTo>
                <a:cubicBezTo>
                  <a:pt x="1391654" y="4061726"/>
                  <a:pt x="1372294" y="4089319"/>
                  <a:pt x="1350371" y="4118723"/>
                </a:cubicBezTo>
                <a:lnTo>
                  <a:pt x="1330707" y="4143903"/>
                </a:lnTo>
                <a:lnTo>
                  <a:pt x="1341673" y="4127166"/>
                </a:lnTo>
                <a:cubicBezTo>
                  <a:pt x="1349720" y="4115137"/>
                  <a:pt x="1359343" y="4101115"/>
                  <a:pt x="1371987" y="4083382"/>
                </a:cubicBezTo>
                <a:cubicBezTo>
                  <a:pt x="1385103" y="4064494"/>
                  <a:pt x="1396719" y="4050795"/>
                  <a:pt x="1406397" y="4034231"/>
                </a:cubicBezTo>
                <a:cubicBezTo>
                  <a:pt x="1425905" y="3995156"/>
                  <a:pt x="1377743" y="4053604"/>
                  <a:pt x="1365739" y="4066730"/>
                </a:cubicBezTo>
                <a:cubicBezTo>
                  <a:pt x="1349572" y="4088516"/>
                  <a:pt x="1337666" y="4116606"/>
                  <a:pt x="1327252" y="4108616"/>
                </a:cubicBezTo>
                <a:cubicBezTo>
                  <a:pt x="1328414" y="4110333"/>
                  <a:pt x="1334575" y="4098446"/>
                  <a:pt x="1341101" y="4084326"/>
                </a:cubicBezTo>
                <a:lnTo>
                  <a:pt x="1346623" y="4071857"/>
                </a:lnTo>
                <a:lnTo>
                  <a:pt x="1422166" y="3955436"/>
                </a:lnTo>
                <a:lnTo>
                  <a:pt x="1421559" y="3944976"/>
                </a:lnTo>
                <a:cubicBezTo>
                  <a:pt x="1425491" y="3933430"/>
                  <a:pt x="1437423" y="3926664"/>
                  <a:pt x="1442817" y="3913946"/>
                </a:cubicBezTo>
                <a:cubicBezTo>
                  <a:pt x="1441353" y="3915118"/>
                  <a:pt x="1433407" y="3907035"/>
                  <a:pt x="1435112" y="3905666"/>
                </a:cubicBezTo>
                <a:cubicBezTo>
                  <a:pt x="1434213" y="3897529"/>
                  <a:pt x="1462970" y="3874475"/>
                  <a:pt x="1458191" y="3863850"/>
                </a:cubicBezTo>
                <a:cubicBezTo>
                  <a:pt x="1458191" y="3863850"/>
                  <a:pt x="1458028" y="3863602"/>
                  <a:pt x="1457825" y="3863293"/>
                </a:cubicBezTo>
                <a:lnTo>
                  <a:pt x="1457364" y="3862596"/>
                </a:lnTo>
                <a:lnTo>
                  <a:pt x="1457211" y="3862364"/>
                </a:lnTo>
                <a:cubicBezTo>
                  <a:pt x="1457047" y="3862118"/>
                  <a:pt x="1456965" y="3861992"/>
                  <a:pt x="1457087" y="3862179"/>
                </a:cubicBezTo>
                <a:lnTo>
                  <a:pt x="1457364" y="3862596"/>
                </a:lnTo>
                <a:lnTo>
                  <a:pt x="1458191" y="3863850"/>
                </a:lnTo>
                <a:cubicBezTo>
                  <a:pt x="1446250" y="3873424"/>
                  <a:pt x="1445190" y="3885931"/>
                  <a:pt x="1435674" y="3896356"/>
                </a:cubicBezTo>
                <a:cubicBezTo>
                  <a:pt x="1428724" y="3903328"/>
                  <a:pt x="1422489" y="3910539"/>
                  <a:pt x="1416527" y="3918586"/>
                </a:cubicBezTo>
                <a:lnTo>
                  <a:pt x="1415607" y="3920013"/>
                </a:lnTo>
                <a:lnTo>
                  <a:pt x="1416599" y="3921253"/>
                </a:lnTo>
                <a:cubicBezTo>
                  <a:pt x="1417163" y="3922993"/>
                  <a:pt x="1417220" y="3924858"/>
                  <a:pt x="1416651" y="3925889"/>
                </a:cubicBezTo>
                <a:cubicBezTo>
                  <a:pt x="1416271" y="3926574"/>
                  <a:pt x="1415613" y="3926890"/>
                  <a:pt x="1414641" y="3926545"/>
                </a:cubicBezTo>
                <a:cubicBezTo>
                  <a:pt x="1413836" y="3928813"/>
                  <a:pt x="1413209" y="3927495"/>
                  <a:pt x="1412953" y="3925126"/>
                </a:cubicBezTo>
                <a:lnTo>
                  <a:pt x="1413032" y="3924011"/>
                </a:lnTo>
                <a:lnTo>
                  <a:pt x="1398999" y="3945808"/>
                </a:lnTo>
                <a:cubicBezTo>
                  <a:pt x="1376725" y="3978118"/>
                  <a:pt x="1417946" y="3904508"/>
                  <a:pt x="1416739" y="3902676"/>
                </a:cubicBezTo>
                <a:lnTo>
                  <a:pt x="1413196" y="3905003"/>
                </a:lnTo>
                <a:lnTo>
                  <a:pt x="1350107" y="3981011"/>
                </a:lnTo>
                <a:cubicBezTo>
                  <a:pt x="1336589" y="3994459"/>
                  <a:pt x="1331078" y="4010015"/>
                  <a:pt x="1315534" y="4027122"/>
                </a:cubicBezTo>
                <a:cubicBezTo>
                  <a:pt x="1310719" y="4034536"/>
                  <a:pt x="1302944" y="4045415"/>
                  <a:pt x="1294301" y="4057102"/>
                </a:cubicBezTo>
                <a:lnTo>
                  <a:pt x="1285894" y="4068176"/>
                </a:lnTo>
                <a:lnTo>
                  <a:pt x="1280425" y="4061979"/>
                </a:lnTo>
                <a:lnTo>
                  <a:pt x="1289161" y="4047699"/>
                </a:lnTo>
                <a:lnTo>
                  <a:pt x="1303098" y="4030582"/>
                </a:lnTo>
                <a:cubicBezTo>
                  <a:pt x="1315847" y="4014239"/>
                  <a:pt x="1328446" y="3996743"/>
                  <a:pt x="1327284" y="3995025"/>
                </a:cubicBezTo>
                <a:lnTo>
                  <a:pt x="1322912" y="3997742"/>
                </a:lnTo>
                <a:lnTo>
                  <a:pt x="1348068" y="3962053"/>
                </a:lnTo>
                <a:lnTo>
                  <a:pt x="1370885" y="3928427"/>
                </a:lnTo>
                <a:lnTo>
                  <a:pt x="1360227" y="3939587"/>
                </a:lnTo>
                <a:cubicBezTo>
                  <a:pt x="1359496" y="3940173"/>
                  <a:pt x="1359521" y="3938870"/>
                  <a:pt x="1360020" y="3936598"/>
                </a:cubicBezTo>
                <a:lnTo>
                  <a:pt x="1360469" y="3935096"/>
                </a:lnTo>
                <a:lnTo>
                  <a:pt x="1383120" y="3910265"/>
                </a:lnTo>
                <a:lnTo>
                  <a:pt x="1382365" y="3911510"/>
                </a:lnTo>
                <a:lnTo>
                  <a:pt x="1404023" y="3879594"/>
                </a:lnTo>
                <a:lnTo>
                  <a:pt x="1400125" y="3884289"/>
                </a:lnTo>
                <a:lnTo>
                  <a:pt x="1398292" y="3886923"/>
                </a:lnTo>
                <a:lnTo>
                  <a:pt x="1384760" y="3900544"/>
                </a:lnTo>
                <a:cubicBezTo>
                  <a:pt x="1378554" y="3906428"/>
                  <a:pt x="1372034" y="3912090"/>
                  <a:pt x="1364894" y="3917312"/>
                </a:cubicBezTo>
                <a:cubicBezTo>
                  <a:pt x="1377460" y="3900110"/>
                  <a:pt x="1392949" y="3886180"/>
                  <a:pt x="1407413" y="3870283"/>
                </a:cubicBezTo>
                <a:cubicBezTo>
                  <a:pt x="1418373" y="3857727"/>
                  <a:pt x="1407684" y="3865806"/>
                  <a:pt x="1402217" y="3869891"/>
                </a:cubicBezTo>
                <a:lnTo>
                  <a:pt x="1373626" y="3898693"/>
                </a:lnTo>
                <a:lnTo>
                  <a:pt x="1348599" y="3934481"/>
                </a:lnTo>
                <a:lnTo>
                  <a:pt x="1316400" y="3980527"/>
                </a:lnTo>
                <a:lnTo>
                  <a:pt x="1326817" y="3971180"/>
                </a:lnTo>
                <a:lnTo>
                  <a:pt x="1343331" y="3953811"/>
                </a:lnTo>
                <a:lnTo>
                  <a:pt x="1338516" y="3962588"/>
                </a:lnTo>
                <a:cubicBezTo>
                  <a:pt x="1329096" y="3974570"/>
                  <a:pt x="1319977" y="3987008"/>
                  <a:pt x="1311130" y="4000281"/>
                </a:cubicBezTo>
                <a:lnTo>
                  <a:pt x="1299320" y="4019844"/>
                </a:lnTo>
                <a:lnTo>
                  <a:pt x="1299213" y="4019301"/>
                </a:lnTo>
                <a:cubicBezTo>
                  <a:pt x="1297852" y="4020174"/>
                  <a:pt x="1294955" y="4022571"/>
                  <a:pt x="1289745" y="4027149"/>
                </a:cubicBezTo>
                <a:lnTo>
                  <a:pt x="1286259" y="4030147"/>
                </a:lnTo>
                <a:lnTo>
                  <a:pt x="1289714" y="4023800"/>
                </a:lnTo>
                <a:lnTo>
                  <a:pt x="1308856" y="3991071"/>
                </a:lnTo>
                <a:lnTo>
                  <a:pt x="1281520" y="4028387"/>
                </a:lnTo>
                <a:cubicBezTo>
                  <a:pt x="1271957" y="4042508"/>
                  <a:pt x="1262567" y="4056142"/>
                  <a:pt x="1251473" y="4067897"/>
                </a:cubicBezTo>
                <a:cubicBezTo>
                  <a:pt x="1251473" y="4067897"/>
                  <a:pt x="1251589" y="4064474"/>
                  <a:pt x="1251021" y="4061445"/>
                </a:cubicBezTo>
                <a:lnTo>
                  <a:pt x="1250904" y="4061339"/>
                </a:lnTo>
                <a:lnTo>
                  <a:pt x="1254529" y="4058016"/>
                </a:lnTo>
                <a:cubicBezTo>
                  <a:pt x="1264271" y="4046027"/>
                  <a:pt x="1284159" y="4017080"/>
                  <a:pt x="1279836" y="4016247"/>
                </a:cubicBezTo>
                <a:cubicBezTo>
                  <a:pt x="1268308" y="4014017"/>
                  <a:pt x="1237435" y="4075810"/>
                  <a:pt x="1211105" y="4098619"/>
                </a:cubicBezTo>
                <a:cubicBezTo>
                  <a:pt x="1197235" y="4112381"/>
                  <a:pt x="1191832" y="4117129"/>
                  <a:pt x="1179872" y="4129716"/>
                </a:cubicBezTo>
                <a:lnTo>
                  <a:pt x="1179305" y="4130327"/>
                </a:lnTo>
                <a:lnTo>
                  <a:pt x="1193162" y="4106604"/>
                </a:lnTo>
                <a:cubicBezTo>
                  <a:pt x="1201439" y="4094306"/>
                  <a:pt x="1210080" y="4082781"/>
                  <a:pt x="1219232" y="4070336"/>
                </a:cubicBezTo>
                <a:cubicBezTo>
                  <a:pt x="1234128" y="4053001"/>
                  <a:pt x="1295077" y="3957144"/>
                  <a:pt x="1255883" y="4005995"/>
                </a:cubicBezTo>
                <a:lnTo>
                  <a:pt x="1238234" y="4030823"/>
                </a:lnTo>
                <a:lnTo>
                  <a:pt x="1229883" y="4040730"/>
                </a:lnTo>
                <a:cubicBezTo>
                  <a:pt x="1208497" y="4065872"/>
                  <a:pt x="1170448" y="4108883"/>
                  <a:pt x="1197244" y="4062062"/>
                </a:cubicBezTo>
                <a:cubicBezTo>
                  <a:pt x="1205235" y="4051649"/>
                  <a:pt x="1228855" y="4024824"/>
                  <a:pt x="1232195" y="4007535"/>
                </a:cubicBezTo>
                <a:cubicBezTo>
                  <a:pt x="1239161" y="3986960"/>
                  <a:pt x="1206438" y="4029959"/>
                  <a:pt x="1189883" y="4051172"/>
                </a:cubicBezTo>
                <a:cubicBezTo>
                  <a:pt x="1177154" y="4070634"/>
                  <a:pt x="1160599" y="4091848"/>
                  <a:pt x="1149709" y="4099209"/>
                </a:cubicBezTo>
                <a:cubicBezTo>
                  <a:pt x="1145157" y="4107296"/>
                  <a:pt x="1135382" y="4108895"/>
                  <a:pt x="1125066" y="4115868"/>
                </a:cubicBezTo>
                <a:lnTo>
                  <a:pt x="1110049" y="4133916"/>
                </a:lnTo>
                <a:lnTo>
                  <a:pt x="1215581" y="3974796"/>
                </a:lnTo>
                <a:lnTo>
                  <a:pt x="1303364" y="3851779"/>
                </a:lnTo>
                <a:lnTo>
                  <a:pt x="1299980" y="3851727"/>
                </a:lnTo>
                <a:cubicBezTo>
                  <a:pt x="1299980" y="3851727"/>
                  <a:pt x="1301441" y="3850557"/>
                  <a:pt x="1303148" y="3849190"/>
                </a:cubicBezTo>
                <a:lnTo>
                  <a:pt x="1303921" y="3851000"/>
                </a:lnTo>
                <a:lnTo>
                  <a:pt x="1313391" y="3837730"/>
                </a:lnTo>
                <a:lnTo>
                  <a:pt x="1314052" y="3835726"/>
                </a:lnTo>
                <a:cubicBezTo>
                  <a:pt x="1313953" y="3834756"/>
                  <a:pt x="1313226" y="3834115"/>
                  <a:pt x="1311466" y="3834128"/>
                </a:cubicBezTo>
                <a:cubicBezTo>
                  <a:pt x="1311466" y="3834128"/>
                  <a:pt x="1306326" y="3843843"/>
                  <a:pt x="1303148" y="3849190"/>
                </a:cubicBezTo>
                <a:lnTo>
                  <a:pt x="1298876" y="3846686"/>
                </a:lnTo>
                <a:lnTo>
                  <a:pt x="1202339" y="3981184"/>
                </a:lnTo>
                <a:cubicBezTo>
                  <a:pt x="1144559" y="4057886"/>
                  <a:pt x="1085340" y="4131606"/>
                  <a:pt x="1023646" y="4200207"/>
                </a:cubicBezTo>
                <a:cubicBezTo>
                  <a:pt x="1024589" y="4172822"/>
                  <a:pt x="1076507" y="4141607"/>
                  <a:pt x="1064430" y="4124199"/>
                </a:cubicBezTo>
                <a:cubicBezTo>
                  <a:pt x="1066037" y="4119661"/>
                  <a:pt x="1019321" y="4175334"/>
                  <a:pt x="1019321" y="4175334"/>
                </a:cubicBezTo>
                <a:cubicBezTo>
                  <a:pt x="1006531" y="4184663"/>
                  <a:pt x="1004018" y="4179395"/>
                  <a:pt x="998750" y="4181906"/>
                </a:cubicBezTo>
                <a:cubicBezTo>
                  <a:pt x="969686" y="4212462"/>
                  <a:pt x="950849" y="4278009"/>
                  <a:pt x="918608" y="4280448"/>
                </a:cubicBezTo>
                <a:lnTo>
                  <a:pt x="929028" y="4259667"/>
                </a:lnTo>
                <a:lnTo>
                  <a:pt x="931149" y="4257592"/>
                </a:lnTo>
                <a:lnTo>
                  <a:pt x="933074" y="4253463"/>
                </a:lnTo>
                <a:lnTo>
                  <a:pt x="938086" y="4246314"/>
                </a:lnTo>
                <a:cubicBezTo>
                  <a:pt x="941237" y="4242052"/>
                  <a:pt x="944804" y="4237387"/>
                  <a:pt x="948873" y="4232081"/>
                </a:cubicBezTo>
                <a:cubicBezTo>
                  <a:pt x="950249" y="4228193"/>
                  <a:pt x="984583" y="4195126"/>
                  <a:pt x="981163" y="4180055"/>
                </a:cubicBezTo>
                <a:cubicBezTo>
                  <a:pt x="981163" y="4180055"/>
                  <a:pt x="953478" y="4206721"/>
                  <a:pt x="949345" y="4218388"/>
                </a:cubicBezTo>
                <a:cubicBezTo>
                  <a:pt x="945907" y="4221913"/>
                  <a:pt x="941947" y="4233093"/>
                  <a:pt x="937701" y="4243535"/>
                </a:cubicBezTo>
                <a:lnTo>
                  <a:pt x="933074" y="4253463"/>
                </a:lnTo>
                <a:lnTo>
                  <a:pt x="929790" y="4258147"/>
                </a:lnTo>
                <a:lnTo>
                  <a:pt x="929028" y="4259667"/>
                </a:lnTo>
                <a:lnTo>
                  <a:pt x="924348" y="4264244"/>
                </a:lnTo>
                <a:cubicBezTo>
                  <a:pt x="908197" y="4269923"/>
                  <a:pt x="925318" y="4241222"/>
                  <a:pt x="934104" y="4227701"/>
                </a:cubicBezTo>
                <a:lnTo>
                  <a:pt x="937526" y="4222580"/>
                </a:lnTo>
                <a:lnTo>
                  <a:pt x="937987" y="4221934"/>
                </a:lnTo>
                <a:cubicBezTo>
                  <a:pt x="938893" y="4220621"/>
                  <a:pt x="938802" y="4220712"/>
                  <a:pt x="938045" y="4221806"/>
                </a:cubicBezTo>
                <a:lnTo>
                  <a:pt x="937526" y="4222580"/>
                </a:lnTo>
                <a:lnTo>
                  <a:pt x="931935" y="4230459"/>
                </a:lnTo>
                <a:cubicBezTo>
                  <a:pt x="909516" y="4254614"/>
                  <a:pt x="891865" y="4279729"/>
                  <a:pt x="865784" y="4301859"/>
                </a:cubicBezTo>
                <a:cubicBezTo>
                  <a:pt x="845868" y="4319971"/>
                  <a:pt x="854931" y="4300569"/>
                  <a:pt x="868484" y="4276465"/>
                </a:cubicBezTo>
                <a:lnTo>
                  <a:pt x="871882" y="4270608"/>
                </a:lnTo>
                <a:lnTo>
                  <a:pt x="890659" y="4243444"/>
                </a:lnTo>
                <a:cubicBezTo>
                  <a:pt x="890659" y="4243444"/>
                  <a:pt x="933157" y="4198846"/>
                  <a:pt x="918919" y="4192605"/>
                </a:cubicBezTo>
                <a:cubicBezTo>
                  <a:pt x="914030" y="4193405"/>
                  <a:pt x="900105" y="4213258"/>
                  <a:pt x="886970" y="4233203"/>
                </a:cubicBezTo>
                <a:lnTo>
                  <a:pt x="885778" y="4235044"/>
                </a:lnTo>
                <a:lnTo>
                  <a:pt x="884124" y="4236685"/>
                </a:lnTo>
                <a:cubicBezTo>
                  <a:pt x="877029" y="4243839"/>
                  <a:pt x="869764" y="4251476"/>
                  <a:pt x="869075" y="4253422"/>
                </a:cubicBezTo>
                <a:cubicBezTo>
                  <a:pt x="859445" y="4268248"/>
                  <a:pt x="857217" y="4265269"/>
                  <a:pt x="858427" y="4257219"/>
                </a:cubicBezTo>
                <a:lnTo>
                  <a:pt x="859764" y="4252311"/>
                </a:lnTo>
                <a:lnTo>
                  <a:pt x="948647" y="4131590"/>
                </a:lnTo>
                <a:cubicBezTo>
                  <a:pt x="948647" y="4131590"/>
                  <a:pt x="986495" y="4080114"/>
                  <a:pt x="973853" y="4083650"/>
                </a:cubicBezTo>
                <a:cubicBezTo>
                  <a:pt x="962966" y="4091011"/>
                  <a:pt x="948009" y="4122001"/>
                  <a:pt x="936006" y="4135124"/>
                </a:cubicBezTo>
                <a:cubicBezTo>
                  <a:pt x="941163" y="4131637"/>
                  <a:pt x="918925" y="4164053"/>
                  <a:pt x="904377" y="4175884"/>
                </a:cubicBezTo>
                <a:lnTo>
                  <a:pt x="896137" y="4178104"/>
                </a:lnTo>
                <a:lnTo>
                  <a:pt x="908066" y="4159363"/>
                </a:lnTo>
                <a:cubicBezTo>
                  <a:pt x="948306" y="4104269"/>
                  <a:pt x="1005779" y="4040510"/>
                  <a:pt x="1027627" y="3997368"/>
                </a:cubicBezTo>
                <a:cubicBezTo>
                  <a:pt x="1045520" y="3959208"/>
                  <a:pt x="1045991" y="3945515"/>
                  <a:pt x="1026961" y="3974520"/>
                </a:cubicBezTo>
                <a:cubicBezTo>
                  <a:pt x="1004542" y="3998673"/>
                  <a:pt x="927318" y="4115757"/>
                  <a:pt x="914527" y="4125087"/>
                </a:cubicBezTo>
                <a:lnTo>
                  <a:pt x="913265" y="4123295"/>
                </a:lnTo>
                <a:lnTo>
                  <a:pt x="913648" y="4122760"/>
                </a:lnTo>
                <a:cubicBezTo>
                  <a:pt x="929931" y="4099046"/>
                  <a:pt x="945020" y="4075586"/>
                  <a:pt x="957918" y="4052670"/>
                </a:cubicBezTo>
                <a:cubicBezTo>
                  <a:pt x="939439" y="4072887"/>
                  <a:pt x="921023" y="4095672"/>
                  <a:pt x="902630" y="4119993"/>
                </a:cubicBezTo>
                <a:lnTo>
                  <a:pt x="868934" y="4166756"/>
                </a:lnTo>
                <a:lnTo>
                  <a:pt x="868054" y="4167713"/>
                </a:lnTo>
                <a:cubicBezTo>
                  <a:pt x="895564" y="4127123"/>
                  <a:pt x="917091" y="4080767"/>
                  <a:pt x="925343" y="4069829"/>
                </a:cubicBezTo>
                <a:cubicBezTo>
                  <a:pt x="933364" y="4059540"/>
                  <a:pt x="972301" y="4001116"/>
                  <a:pt x="940482" y="4039448"/>
                </a:cubicBezTo>
                <a:cubicBezTo>
                  <a:pt x="929475" y="4058164"/>
                  <a:pt x="915713" y="4084658"/>
                  <a:pt x="902923" y="4093986"/>
                </a:cubicBezTo>
                <a:cubicBezTo>
                  <a:pt x="896277" y="4100386"/>
                  <a:pt x="878692" y="4098534"/>
                  <a:pt x="878692" y="4098534"/>
                </a:cubicBezTo>
                <a:cubicBezTo>
                  <a:pt x="865171" y="4111982"/>
                  <a:pt x="858056" y="4132075"/>
                  <a:pt x="848426" y="4146901"/>
                </a:cubicBezTo>
                <a:cubicBezTo>
                  <a:pt x="841782" y="4153302"/>
                  <a:pt x="822346" y="4169030"/>
                  <a:pt x="826237" y="4170408"/>
                </a:cubicBezTo>
                <a:cubicBezTo>
                  <a:pt x="822346" y="4169030"/>
                  <a:pt x="822588" y="4155986"/>
                  <a:pt x="821211" y="4159876"/>
                </a:cubicBezTo>
                <a:cubicBezTo>
                  <a:pt x="808650" y="4168557"/>
                  <a:pt x="799927" y="4193186"/>
                  <a:pt x="779761" y="4213034"/>
                </a:cubicBezTo>
                <a:cubicBezTo>
                  <a:pt x="771739" y="4223323"/>
                  <a:pt x="749791" y="4233788"/>
                  <a:pt x="742916" y="4240834"/>
                </a:cubicBezTo>
                <a:cubicBezTo>
                  <a:pt x="725996" y="4261831"/>
                  <a:pt x="734246" y="4250895"/>
                  <a:pt x="738377" y="4239226"/>
                </a:cubicBezTo>
                <a:cubicBezTo>
                  <a:pt x="756973" y="4186727"/>
                  <a:pt x="714324" y="4257697"/>
                  <a:pt x="689620" y="4275939"/>
                </a:cubicBezTo>
                <a:cubicBezTo>
                  <a:pt x="686930" y="4256750"/>
                  <a:pt x="711162" y="4252202"/>
                  <a:pt x="707743" y="4237132"/>
                </a:cubicBezTo>
                <a:lnTo>
                  <a:pt x="677301" y="4271576"/>
                </a:lnTo>
                <a:cubicBezTo>
                  <a:pt x="659957" y="4256679"/>
                  <a:pt x="702541" y="4212674"/>
                  <a:pt x="705296" y="4204898"/>
                </a:cubicBezTo>
                <a:cubicBezTo>
                  <a:pt x="803803" y="4054504"/>
                  <a:pt x="925866" y="3889109"/>
                  <a:pt x="1011991" y="3761320"/>
                </a:cubicBezTo>
                <a:cubicBezTo>
                  <a:pt x="1015880" y="3762698"/>
                  <a:pt x="1018636" y="3754919"/>
                  <a:pt x="1020012" y="3751031"/>
                </a:cubicBezTo>
                <a:cubicBezTo>
                  <a:pt x="1033709" y="3751505"/>
                  <a:pt x="1023241" y="3729562"/>
                  <a:pt x="1020012" y="3751031"/>
                </a:cubicBezTo>
                <a:cubicBezTo>
                  <a:pt x="1016122" y="3749654"/>
                  <a:pt x="1013368" y="3757431"/>
                  <a:pt x="1011991" y="3761320"/>
                </a:cubicBezTo>
                <a:cubicBezTo>
                  <a:pt x="973297" y="3806701"/>
                  <a:pt x="933226" y="3855972"/>
                  <a:pt x="895668" y="3910510"/>
                </a:cubicBezTo>
                <a:cubicBezTo>
                  <a:pt x="854219" y="3963670"/>
                  <a:pt x="818443" y="4027591"/>
                  <a:pt x="778195" y="4062941"/>
                </a:cubicBezTo>
                <a:cubicBezTo>
                  <a:pt x="772928" y="4065451"/>
                  <a:pt x="730342" y="4109455"/>
                  <a:pt x="730342" y="4109455"/>
                </a:cubicBezTo>
                <a:cubicBezTo>
                  <a:pt x="712758" y="4107603"/>
                  <a:pt x="732192" y="4091873"/>
                  <a:pt x="740214" y="4081585"/>
                </a:cubicBezTo>
                <a:cubicBezTo>
                  <a:pt x="729207" y="4100298"/>
                  <a:pt x="749843" y="4066760"/>
                  <a:pt x="767494" y="4041643"/>
                </a:cubicBezTo>
                <a:cubicBezTo>
                  <a:pt x="823583" y="3961573"/>
                  <a:pt x="892313" y="3868473"/>
                  <a:pt x="936517" y="3807535"/>
                </a:cubicBezTo>
                <a:lnTo>
                  <a:pt x="1172875" y="3472080"/>
                </a:lnTo>
                <a:lnTo>
                  <a:pt x="1149334" y="3494021"/>
                </a:lnTo>
                <a:lnTo>
                  <a:pt x="1177738" y="3465179"/>
                </a:lnTo>
                <a:lnTo>
                  <a:pt x="1190675" y="3446818"/>
                </a:lnTo>
                <a:lnTo>
                  <a:pt x="1190650" y="3446825"/>
                </a:lnTo>
                <a:cubicBezTo>
                  <a:pt x="1187678" y="3448985"/>
                  <a:pt x="1184623" y="3451810"/>
                  <a:pt x="1183719" y="3452954"/>
                </a:cubicBezTo>
                <a:cubicBezTo>
                  <a:pt x="1155920" y="3478434"/>
                  <a:pt x="1127350" y="3512491"/>
                  <a:pt x="1100599" y="3532493"/>
                </a:cubicBezTo>
                <a:cubicBezTo>
                  <a:pt x="1121100" y="3506567"/>
                  <a:pt x="1152745" y="3481237"/>
                  <a:pt x="1175142" y="3456198"/>
                </a:cubicBezTo>
                <a:cubicBezTo>
                  <a:pt x="1168439" y="3463810"/>
                  <a:pt x="1181295" y="3450664"/>
                  <a:pt x="1179505" y="3449468"/>
                </a:cubicBezTo>
                <a:cubicBezTo>
                  <a:pt x="1176106" y="3447546"/>
                  <a:pt x="1174613" y="3454794"/>
                  <a:pt x="1174613" y="3454794"/>
                </a:cubicBezTo>
                <a:cubicBezTo>
                  <a:pt x="1159806" y="3468677"/>
                  <a:pt x="1145684" y="3482302"/>
                  <a:pt x="1131745" y="3495459"/>
                </a:cubicBezTo>
                <a:lnTo>
                  <a:pt x="1103668" y="3520900"/>
                </a:lnTo>
                <a:lnTo>
                  <a:pt x="1106476" y="3516246"/>
                </a:lnTo>
                <a:lnTo>
                  <a:pt x="1106577" y="3516032"/>
                </a:lnTo>
                <a:lnTo>
                  <a:pt x="1107736" y="3514827"/>
                </a:lnTo>
                <a:cubicBezTo>
                  <a:pt x="1110910" y="3512023"/>
                  <a:pt x="1127273" y="3497549"/>
                  <a:pt x="1126742" y="3496146"/>
                </a:cubicBezTo>
                <a:cubicBezTo>
                  <a:pt x="1125063" y="3491703"/>
                  <a:pt x="1109229" y="3507579"/>
                  <a:pt x="1111568" y="3506695"/>
                </a:cubicBezTo>
                <a:lnTo>
                  <a:pt x="1110237" y="3508058"/>
                </a:lnTo>
                <a:lnTo>
                  <a:pt x="1109496" y="3505346"/>
                </a:lnTo>
                <a:cubicBezTo>
                  <a:pt x="1108583" y="3505924"/>
                  <a:pt x="1107122" y="3507801"/>
                  <a:pt x="1105432" y="3510288"/>
                </a:cubicBezTo>
                <a:lnTo>
                  <a:pt x="1101324" y="3516804"/>
                </a:lnTo>
                <a:lnTo>
                  <a:pt x="1097348" y="3520357"/>
                </a:lnTo>
                <a:cubicBezTo>
                  <a:pt x="1093308" y="3520280"/>
                  <a:pt x="1107527" y="3506619"/>
                  <a:pt x="1107527" y="3506619"/>
                </a:cubicBezTo>
                <a:cubicBezTo>
                  <a:pt x="1134940" y="3481286"/>
                  <a:pt x="1157865" y="3457650"/>
                  <a:pt x="1180047" y="3436165"/>
                </a:cubicBezTo>
                <a:cubicBezTo>
                  <a:pt x="1181855" y="3433877"/>
                  <a:pt x="1208823" y="3410318"/>
                  <a:pt x="1205972" y="3406316"/>
                </a:cubicBezTo>
                <a:cubicBezTo>
                  <a:pt x="1203741" y="3403952"/>
                  <a:pt x="1187073" y="3421747"/>
                  <a:pt x="1201718" y="3409796"/>
                </a:cubicBezTo>
                <a:cubicBezTo>
                  <a:pt x="1180175" y="3429433"/>
                  <a:pt x="1162338" y="3447672"/>
                  <a:pt x="1142055" y="3467102"/>
                </a:cubicBezTo>
                <a:cubicBezTo>
                  <a:pt x="1140885" y="3467543"/>
                  <a:pt x="1122833" y="3489338"/>
                  <a:pt x="1119767" y="3488894"/>
                </a:cubicBezTo>
                <a:cubicBezTo>
                  <a:pt x="1115748" y="3485333"/>
                  <a:pt x="1131030" y="3474477"/>
                  <a:pt x="1131030" y="3474477"/>
                </a:cubicBezTo>
                <a:cubicBezTo>
                  <a:pt x="1156934" y="3448111"/>
                  <a:pt x="1170623" y="3433045"/>
                  <a:pt x="1195889" y="3408524"/>
                </a:cubicBezTo>
                <a:cubicBezTo>
                  <a:pt x="1197699" y="3406236"/>
                  <a:pt x="1222413" y="3383795"/>
                  <a:pt x="1220095" y="3381196"/>
                </a:cubicBezTo>
                <a:cubicBezTo>
                  <a:pt x="1217028" y="3380751"/>
                  <a:pt x="1200341" y="3402030"/>
                  <a:pt x="1202150" y="3399741"/>
                </a:cubicBezTo>
                <a:cubicBezTo>
                  <a:pt x="1194828" y="3405717"/>
                  <a:pt x="1191015" y="3410367"/>
                  <a:pt x="1182416" y="3417091"/>
                </a:cubicBezTo>
                <a:cubicBezTo>
                  <a:pt x="1191233" y="3403869"/>
                  <a:pt x="1204705" y="3395299"/>
                  <a:pt x="1214050" y="3383481"/>
                </a:cubicBezTo>
                <a:cubicBezTo>
                  <a:pt x="1217028" y="3380751"/>
                  <a:pt x="1217884" y="3375350"/>
                  <a:pt x="1221696" y="3370700"/>
                </a:cubicBezTo>
                <a:cubicBezTo>
                  <a:pt x="1230317" y="3357551"/>
                  <a:pt x="1247072" y="3342930"/>
                  <a:pt x="1256417" y="3331110"/>
                </a:cubicBezTo>
                <a:cubicBezTo>
                  <a:pt x="1253774" y="3335317"/>
                  <a:pt x="1261312" y="3325784"/>
                  <a:pt x="1260780" y="3324383"/>
                </a:cubicBezTo>
                <a:cubicBezTo>
                  <a:pt x="1259101" y="3319937"/>
                  <a:pt x="1251544" y="3332952"/>
                  <a:pt x="1250373" y="3333394"/>
                </a:cubicBezTo>
                <a:lnTo>
                  <a:pt x="1241404" y="3342848"/>
                </a:lnTo>
                <a:lnTo>
                  <a:pt x="1233122" y="3356390"/>
                </a:lnTo>
                <a:cubicBezTo>
                  <a:pt x="1228655" y="3363121"/>
                  <a:pt x="1224888" y="3367618"/>
                  <a:pt x="1222297" y="3367571"/>
                </a:cubicBezTo>
                <a:lnTo>
                  <a:pt x="1224781" y="3360366"/>
                </a:lnTo>
                <a:lnTo>
                  <a:pt x="1210919" y="3374975"/>
                </a:lnTo>
                <a:cubicBezTo>
                  <a:pt x="1197861" y="3388399"/>
                  <a:pt x="1184778" y="3401231"/>
                  <a:pt x="1171293" y="3413010"/>
                </a:cubicBezTo>
                <a:cubicBezTo>
                  <a:pt x="1181819" y="3399007"/>
                  <a:pt x="1192727" y="3388668"/>
                  <a:pt x="1203516" y="3378375"/>
                </a:cubicBezTo>
                <a:lnTo>
                  <a:pt x="1231570" y="3347764"/>
                </a:lnTo>
                <a:lnTo>
                  <a:pt x="1235453" y="3340862"/>
                </a:lnTo>
                <a:lnTo>
                  <a:pt x="1240883" y="3331680"/>
                </a:lnTo>
                <a:lnTo>
                  <a:pt x="1238945" y="3332636"/>
                </a:lnTo>
                <a:cubicBezTo>
                  <a:pt x="1211037" y="3361364"/>
                  <a:pt x="1187666" y="3386773"/>
                  <a:pt x="1161230" y="3411735"/>
                </a:cubicBezTo>
                <a:lnTo>
                  <a:pt x="1152820" y="3418453"/>
                </a:lnTo>
                <a:lnTo>
                  <a:pt x="1144513" y="3430222"/>
                </a:lnTo>
                <a:cubicBezTo>
                  <a:pt x="1137619" y="3439280"/>
                  <a:pt x="1140391" y="3432643"/>
                  <a:pt x="1146351" y="3420575"/>
                </a:cubicBezTo>
                <a:lnTo>
                  <a:pt x="1154557" y="3404254"/>
                </a:lnTo>
                <a:lnTo>
                  <a:pt x="1147230" y="3411908"/>
                </a:lnTo>
                <a:lnTo>
                  <a:pt x="1151638" y="3401334"/>
                </a:lnTo>
                <a:cubicBezTo>
                  <a:pt x="1154240" y="3385543"/>
                  <a:pt x="1144879" y="3402308"/>
                  <a:pt x="1139593" y="3413584"/>
                </a:cubicBezTo>
                <a:lnTo>
                  <a:pt x="1131420" y="3427888"/>
                </a:lnTo>
                <a:lnTo>
                  <a:pt x="1123367" y="3435940"/>
                </a:lnTo>
                <a:lnTo>
                  <a:pt x="1122399" y="3436915"/>
                </a:lnTo>
                <a:lnTo>
                  <a:pt x="1125325" y="3430995"/>
                </a:lnTo>
                <a:cubicBezTo>
                  <a:pt x="1129229" y="3423003"/>
                  <a:pt x="1133233" y="3415165"/>
                  <a:pt x="1137714" y="3408052"/>
                </a:cubicBezTo>
                <a:cubicBezTo>
                  <a:pt x="1142297" y="3399745"/>
                  <a:pt x="1148081" y="3391127"/>
                  <a:pt x="1153746" y="3382326"/>
                </a:cubicBezTo>
                <a:lnTo>
                  <a:pt x="1164538" y="3363426"/>
                </a:lnTo>
                <a:lnTo>
                  <a:pt x="1157662" y="3368409"/>
                </a:lnTo>
                <a:lnTo>
                  <a:pt x="1156647" y="3369906"/>
                </a:lnTo>
                <a:cubicBezTo>
                  <a:pt x="1150240" y="3379487"/>
                  <a:pt x="1142639" y="3390396"/>
                  <a:pt x="1141082" y="3393868"/>
                </a:cubicBezTo>
                <a:cubicBezTo>
                  <a:pt x="1138757" y="3395730"/>
                  <a:pt x="1133918" y="3399610"/>
                  <a:pt x="1132756" y="3400542"/>
                </a:cubicBezTo>
                <a:cubicBezTo>
                  <a:pt x="1130229" y="3404789"/>
                  <a:pt x="1129836" y="3407328"/>
                  <a:pt x="1128630" y="3410888"/>
                </a:cubicBezTo>
                <a:cubicBezTo>
                  <a:pt x="1127470" y="3411820"/>
                  <a:pt x="1122670" y="3413073"/>
                  <a:pt x="1120111" y="3417716"/>
                </a:cubicBezTo>
                <a:cubicBezTo>
                  <a:pt x="1117586" y="3421964"/>
                  <a:pt x="1113259" y="3434695"/>
                  <a:pt x="1106860" y="3442045"/>
                </a:cubicBezTo>
                <a:cubicBezTo>
                  <a:pt x="1104340" y="3445179"/>
                  <a:pt x="1103131" y="3446124"/>
                  <a:pt x="1102781" y="3445711"/>
                </a:cubicBezTo>
                <a:lnTo>
                  <a:pt x="1103359" y="3443261"/>
                </a:lnTo>
                <a:lnTo>
                  <a:pt x="1096775" y="3455153"/>
                </a:lnTo>
                <a:cubicBezTo>
                  <a:pt x="1094663" y="3458587"/>
                  <a:pt x="1092801" y="3461080"/>
                  <a:pt x="1091626" y="3461533"/>
                </a:cubicBezTo>
                <a:cubicBezTo>
                  <a:pt x="1084352" y="3462433"/>
                  <a:pt x="1097279" y="3445570"/>
                  <a:pt x="1097279" y="3445570"/>
                </a:cubicBezTo>
                <a:cubicBezTo>
                  <a:pt x="1099595" y="3441898"/>
                  <a:pt x="1103325" y="3435360"/>
                  <a:pt x="1107395" y="3427928"/>
                </a:cubicBezTo>
                <a:lnTo>
                  <a:pt x="1118930" y="3406143"/>
                </a:lnTo>
                <a:lnTo>
                  <a:pt x="1119076" y="3402247"/>
                </a:lnTo>
                <a:cubicBezTo>
                  <a:pt x="1119627" y="3399492"/>
                  <a:pt x="1121128" y="3396134"/>
                  <a:pt x="1123214" y="3392425"/>
                </a:cubicBezTo>
                <a:lnTo>
                  <a:pt x="1125265" y="3389216"/>
                </a:lnTo>
                <a:lnTo>
                  <a:pt x="1124402" y="3390270"/>
                </a:lnTo>
                <a:lnTo>
                  <a:pt x="1122055" y="3393806"/>
                </a:lnTo>
                <a:lnTo>
                  <a:pt x="1109346" y="3414866"/>
                </a:lnTo>
                <a:cubicBezTo>
                  <a:pt x="1107985" y="3417066"/>
                  <a:pt x="1106097" y="3419137"/>
                  <a:pt x="1103915" y="3421442"/>
                </a:cubicBezTo>
                <a:lnTo>
                  <a:pt x="1103306" y="3422119"/>
                </a:lnTo>
                <a:lnTo>
                  <a:pt x="1096953" y="3431762"/>
                </a:lnTo>
                <a:lnTo>
                  <a:pt x="1091317" y="3439772"/>
                </a:lnTo>
                <a:lnTo>
                  <a:pt x="1091306" y="3439791"/>
                </a:lnTo>
                <a:lnTo>
                  <a:pt x="1091296" y="3439802"/>
                </a:lnTo>
                <a:lnTo>
                  <a:pt x="1071283" y="3468235"/>
                </a:lnTo>
                <a:cubicBezTo>
                  <a:pt x="1065820" y="3473835"/>
                  <a:pt x="1050519" y="3497391"/>
                  <a:pt x="1050519" y="3497391"/>
                </a:cubicBezTo>
                <a:lnTo>
                  <a:pt x="1049474" y="3490629"/>
                </a:lnTo>
                <a:lnTo>
                  <a:pt x="1046262" y="3496336"/>
                </a:lnTo>
                <a:lnTo>
                  <a:pt x="1044512" y="3497294"/>
                </a:lnTo>
                <a:lnTo>
                  <a:pt x="1039749" y="3500495"/>
                </a:lnTo>
                <a:lnTo>
                  <a:pt x="1042212" y="3495772"/>
                </a:lnTo>
                <a:cubicBezTo>
                  <a:pt x="1054182" y="3473258"/>
                  <a:pt x="1066470" y="3450162"/>
                  <a:pt x="1079258" y="3424907"/>
                </a:cubicBezTo>
                <a:cubicBezTo>
                  <a:pt x="1080521" y="3422784"/>
                  <a:pt x="1082515" y="3418964"/>
                  <a:pt x="1085022" y="3414128"/>
                </a:cubicBezTo>
                <a:lnTo>
                  <a:pt x="1091791" y="3401230"/>
                </a:lnTo>
                <a:lnTo>
                  <a:pt x="1098822" y="3384543"/>
                </a:lnTo>
                <a:lnTo>
                  <a:pt x="1102311" y="3377315"/>
                </a:lnTo>
                <a:lnTo>
                  <a:pt x="1099393" y="3380809"/>
                </a:lnTo>
                <a:cubicBezTo>
                  <a:pt x="1098978" y="3379994"/>
                  <a:pt x="1108105" y="3364553"/>
                  <a:pt x="1109128" y="3362066"/>
                </a:cubicBezTo>
                <a:cubicBezTo>
                  <a:pt x="1109523" y="3359527"/>
                  <a:pt x="1109010" y="3350677"/>
                  <a:pt x="1106887" y="3350155"/>
                </a:cubicBezTo>
                <a:cubicBezTo>
                  <a:pt x="1105726" y="3351086"/>
                  <a:pt x="1084671" y="3388709"/>
                  <a:pt x="1081951" y="3393113"/>
                </a:cubicBezTo>
                <a:cubicBezTo>
                  <a:pt x="1074385" y="3403625"/>
                  <a:pt x="1067945" y="3413603"/>
                  <a:pt x="1061739" y="3420800"/>
                </a:cubicBezTo>
                <a:cubicBezTo>
                  <a:pt x="1060577" y="3421732"/>
                  <a:pt x="1055939" y="3423227"/>
                  <a:pt x="1054777" y="3424158"/>
                </a:cubicBezTo>
                <a:cubicBezTo>
                  <a:pt x="1044895" y="3434303"/>
                  <a:pt x="1040483" y="3460807"/>
                  <a:pt x="1036282" y="3457136"/>
                </a:cubicBezTo>
                <a:cubicBezTo>
                  <a:pt x="1036282" y="3457136"/>
                  <a:pt x="1037847" y="3451437"/>
                  <a:pt x="1038252" y="3446667"/>
                </a:cubicBezTo>
                <a:lnTo>
                  <a:pt x="1038675" y="3447511"/>
                </a:lnTo>
                <a:lnTo>
                  <a:pt x="1038050" y="3449052"/>
                </a:lnTo>
                <a:cubicBezTo>
                  <a:pt x="1038631" y="3448587"/>
                  <a:pt x="1038923" y="3448353"/>
                  <a:pt x="1038947" y="3448055"/>
                </a:cubicBezTo>
                <a:lnTo>
                  <a:pt x="1038675" y="3447511"/>
                </a:lnTo>
                <a:lnTo>
                  <a:pt x="1039825" y="3444681"/>
                </a:lnTo>
                <a:lnTo>
                  <a:pt x="1041056" y="3443121"/>
                </a:lnTo>
                <a:cubicBezTo>
                  <a:pt x="1041672" y="3441980"/>
                  <a:pt x="1041973" y="3441090"/>
                  <a:pt x="1041973" y="3441090"/>
                </a:cubicBezTo>
                <a:cubicBezTo>
                  <a:pt x="1041973" y="3441090"/>
                  <a:pt x="1039095" y="3436730"/>
                  <a:pt x="1040492" y="3433018"/>
                </a:cubicBezTo>
                <a:cubicBezTo>
                  <a:pt x="1041472" y="3428896"/>
                  <a:pt x="1045076" y="3422582"/>
                  <a:pt x="1048799" y="3416448"/>
                </a:cubicBezTo>
                <a:lnTo>
                  <a:pt x="1054531" y="3406618"/>
                </a:lnTo>
                <a:lnTo>
                  <a:pt x="1048900" y="3408877"/>
                </a:lnTo>
                <a:cubicBezTo>
                  <a:pt x="1046628" y="3409665"/>
                  <a:pt x="1044209" y="3410510"/>
                  <a:pt x="1041928" y="3411658"/>
                </a:cubicBezTo>
                <a:lnTo>
                  <a:pt x="1041062" y="3412306"/>
                </a:lnTo>
                <a:lnTo>
                  <a:pt x="1023785" y="3440901"/>
                </a:lnTo>
                <a:lnTo>
                  <a:pt x="997981" y="3488914"/>
                </a:lnTo>
                <a:lnTo>
                  <a:pt x="994886" y="3491195"/>
                </a:lnTo>
                <a:lnTo>
                  <a:pt x="987965" y="3496959"/>
                </a:lnTo>
                <a:lnTo>
                  <a:pt x="995076" y="3481280"/>
                </a:lnTo>
                <a:lnTo>
                  <a:pt x="986046" y="3495240"/>
                </a:lnTo>
                <a:lnTo>
                  <a:pt x="983178" y="3492414"/>
                </a:lnTo>
                <a:lnTo>
                  <a:pt x="979032" y="3496426"/>
                </a:lnTo>
                <a:lnTo>
                  <a:pt x="986134" y="3481892"/>
                </a:lnTo>
                <a:lnTo>
                  <a:pt x="989021" y="3477761"/>
                </a:lnTo>
                <a:cubicBezTo>
                  <a:pt x="990019" y="3476477"/>
                  <a:pt x="990709" y="3475799"/>
                  <a:pt x="990843" y="3476150"/>
                </a:cubicBezTo>
                <a:lnTo>
                  <a:pt x="989192" y="3475628"/>
                </a:lnTo>
                <a:lnTo>
                  <a:pt x="998695" y="3456183"/>
                </a:lnTo>
                <a:lnTo>
                  <a:pt x="1003116" y="3451449"/>
                </a:lnTo>
                <a:lnTo>
                  <a:pt x="1004133" y="3450448"/>
                </a:lnTo>
                <a:lnTo>
                  <a:pt x="996075" y="3451407"/>
                </a:lnTo>
                <a:lnTo>
                  <a:pt x="994720" y="3451660"/>
                </a:lnTo>
                <a:lnTo>
                  <a:pt x="994874" y="3450213"/>
                </a:lnTo>
                <a:cubicBezTo>
                  <a:pt x="995310" y="3446004"/>
                  <a:pt x="996358" y="3435602"/>
                  <a:pt x="996939" y="3427268"/>
                </a:cubicBezTo>
                <a:lnTo>
                  <a:pt x="997114" y="3422724"/>
                </a:lnTo>
                <a:lnTo>
                  <a:pt x="1005926" y="3409169"/>
                </a:lnTo>
                <a:cubicBezTo>
                  <a:pt x="1010111" y="3402140"/>
                  <a:pt x="1013082" y="3396235"/>
                  <a:pt x="1013784" y="3392609"/>
                </a:cubicBezTo>
                <a:lnTo>
                  <a:pt x="1004901" y="3401287"/>
                </a:lnTo>
                <a:lnTo>
                  <a:pt x="1012507" y="3390723"/>
                </a:lnTo>
                <a:lnTo>
                  <a:pt x="1013643" y="3389144"/>
                </a:lnTo>
                <a:cubicBezTo>
                  <a:pt x="1017497" y="3383992"/>
                  <a:pt x="1021550" y="3378580"/>
                  <a:pt x="1025392" y="3372951"/>
                </a:cubicBezTo>
                <a:lnTo>
                  <a:pt x="1030531" y="3364362"/>
                </a:lnTo>
                <a:lnTo>
                  <a:pt x="1034079" y="3351104"/>
                </a:lnTo>
                <a:cubicBezTo>
                  <a:pt x="1034718" y="3343552"/>
                  <a:pt x="1031115" y="3360519"/>
                  <a:pt x="1029238" y="3354984"/>
                </a:cubicBezTo>
                <a:cubicBezTo>
                  <a:pt x="1027360" y="3349452"/>
                  <a:pt x="1038406" y="3338373"/>
                  <a:pt x="1041325" y="3331587"/>
                </a:cubicBezTo>
                <a:cubicBezTo>
                  <a:pt x="1046209" y="3325079"/>
                  <a:pt x="1052415" y="3317883"/>
                  <a:pt x="1055537" y="3308711"/>
                </a:cubicBezTo>
                <a:cubicBezTo>
                  <a:pt x="1055537" y="3308711"/>
                  <a:pt x="1055017" y="3307924"/>
                  <a:pt x="1054523" y="3306839"/>
                </a:cubicBezTo>
                <a:lnTo>
                  <a:pt x="1053819" y="3303849"/>
                </a:lnTo>
                <a:lnTo>
                  <a:pt x="1048647" y="3309545"/>
                </a:lnTo>
                <a:cubicBezTo>
                  <a:pt x="1043019" y="3314793"/>
                  <a:pt x="1037839" y="3319191"/>
                  <a:pt x="1032428" y="3324445"/>
                </a:cubicBezTo>
                <a:lnTo>
                  <a:pt x="1026620" y="3331057"/>
                </a:lnTo>
                <a:lnTo>
                  <a:pt x="1014136" y="3348707"/>
                </a:lnTo>
                <a:lnTo>
                  <a:pt x="1000306" y="3368006"/>
                </a:lnTo>
                <a:lnTo>
                  <a:pt x="997310" y="3372857"/>
                </a:lnTo>
                <a:lnTo>
                  <a:pt x="993603" y="3379409"/>
                </a:lnTo>
                <a:lnTo>
                  <a:pt x="991952" y="3384088"/>
                </a:lnTo>
                <a:cubicBezTo>
                  <a:pt x="991178" y="3385333"/>
                  <a:pt x="990465" y="3385930"/>
                  <a:pt x="989960" y="3385995"/>
                </a:cubicBezTo>
                <a:lnTo>
                  <a:pt x="989946" y="3385870"/>
                </a:lnTo>
                <a:lnTo>
                  <a:pt x="989587" y="3386501"/>
                </a:lnTo>
                <a:cubicBezTo>
                  <a:pt x="987159" y="3390267"/>
                  <a:pt x="984883" y="3393012"/>
                  <a:pt x="982788" y="3394009"/>
                </a:cubicBezTo>
                <a:lnTo>
                  <a:pt x="983032" y="3391866"/>
                </a:lnTo>
                <a:lnTo>
                  <a:pt x="991897" y="3378879"/>
                </a:lnTo>
                <a:cubicBezTo>
                  <a:pt x="991897" y="3378879"/>
                  <a:pt x="990895" y="3377399"/>
                  <a:pt x="990006" y="3375347"/>
                </a:cubicBezTo>
                <a:lnTo>
                  <a:pt x="989692" y="3373569"/>
                </a:lnTo>
                <a:lnTo>
                  <a:pt x="993661" y="3366076"/>
                </a:lnTo>
                <a:cubicBezTo>
                  <a:pt x="995345" y="3363468"/>
                  <a:pt x="996689" y="3362132"/>
                  <a:pt x="997186" y="3363178"/>
                </a:cubicBezTo>
                <a:lnTo>
                  <a:pt x="992021" y="3363476"/>
                </a:lnTo>
                <a:lnTo>
                  <a:pt x="995440" y="3358302"/>
                </a:lnTo>
                <a:cubicBezTo>
                  <a:pt x="1005037" y="3344163"/>
                  <a:pt x="1021434" y="3320764"/>
                  <a:pt x="1026537" y="3314327"/>
                </a:cubicBezTo>
                <a:cubicBezTo>
                  <a:pt x="1050757" y="3264782"/>
                  <a:pt x="997422" y="3337991"/>
                  <a:pt x="985156" y="3350266"/>
                </a:cubicBezTo>
                <a:cubicBezTo>
                  <a:pt x="975331" y="3363210"/>
                  <a:pt x="966909" y="3375039"/>
                  <a:pt x="959522" y="3384595"/>
                </a:cubicBezTo>
                <a:lnTo>
                  <a:pt x="940736" y="3404589"/>
                </a:lnTo>
                <a:lnTo>
                  <a:pt x="939739" y="3404260"/>
                </a:lnTo>
                <a:cubicBezTo>
                  <a:pt x="938562" y="3404713"/>
                  <a:pt x="936523" y="3407104"/>
                  <a:pt x="934118" y="3410437"/>
                </a:cubicBezTo>
                <a:lnTo>
                  <a:pt x="931166" y="3414921"/>
                </a:lnTo>
                <a:lnTo>
                  <a:pt x="915970" y="3431342"/>
                </a:lnTo>
                <a:lnTo>
                  <a:pt x="915526" y="3424416"/>
                </a:lnTo>
                <a:lnTo>
                  <a:pt x="921995" y="3407922"/>
                </a:lnTo>
                <a:lnTo>
                  <a:pt x="925896" y="3402933"/>
                </a:lnTo>
                <a:cubicBezTo>
                  <a:pt x="939197" y="3385316"/>
                  <a:pt x="956927" y="3369349"/>
                  <a:pt x="960614" y="3350272"/>
                </a:cubicBezTo>
                <a:cubicBezTo>
                  <a:pt x="959652" y="3342961"/>
                  <a:pt x="957806" y="3340229"/>
                  <a:pt x="961114" y="3333348"/>
                </a:cubicBezTo>
                <a:cubicBezTo>
                  <a:pt x="969688" y="3315610"/>
                  <a:pt x="991568" y="3304797"/>
                  <a:pt x="1002873" y="3285212"/>
                </a:cubicBezTo>
                <a:cubicBezTo>
                  <a:pt x="1001850" y="3285907"/>
                  <a:pt x="999419" y="3284657"/>
                  <a:pt x="996949" y="3282713"/>
                </a:cubicBezTo>
                <a:lnTo>
                  <a:pt x="992761" y="3278172"/>
                </a:lnTo>
                <a:lnTo>
                  <a:pt x="990818" y="3280207"/>
                </a:lnTo>
                <a:cubicBezTo>
                  <a:pt x="990237" y="3280673"/>
                  <a:pt x="990258" y="3279638"/>
                  <a:pt x="990652" y="3277834"/>
                </a:cubicBezTo>
                <a:lnTo>
                  <a:pt x="991009" y="3276640"/>
                </a:lnTo>
                <a:lnTo>
                  <a:pt x="991178" y="3276454"/>
                </a:lnTo>
                <a:lnTo>
                  <a:pt x="990787" y="3276032"/>
                </a:lnTo>
                <a:lnTo>
                  <a:pt x="990735" y="3275162"/>
                </a:lnTo>
                <a:lnTo>
                  <a:pt x="1005109" y="3253577"/>
                </a:lnTo>
                <a:lnTo>
                  <a:pt x="994524" y="3262513"/>
                </a:lnTo>
                <a:lnTo>
                  <a:pt x="996250" y="3260358"/>
                </a:lnTo>
                <a:lnTo>
                  <a:pt x="971794" y="3284153"/>
                </a:lnTo>
                <a:cubicBezTo>
                  <a:pt x="960824" y="3294916"/>
                  <a:pt x="950159" y="3305163"/>
                  <a:pt x="939709" y="3314059"/>
                </a:cubicBezTo>
                <a:cubicBezTo>
                  <a:pt x="950419" y="3301723"/>
                  <a:pt x="963363" y="3288810"/>
                  <a:pt x="975774" y="3277435"/>
                </a:cubicBezTo>
                <a:lnTo>
                  <a:pt x="987458" y="3264732"/>
                </a:lnTo>
                <a:cubicBezTo>
                  <a:pt x="987172" y="3263971"/>
                  <a:pt x="986306" y="3263965"/>
                  <a:pt x="985139" y="3264419"/>
                </a:cubicBezTo>
                <a:lnTo>
                  <a:pt x="984518" y="3264786"/>
                </a:lnTo>
                <a:lnTo>
                  <a:pt x="980691" y="3268641"/>
                </a:lnTo>
                <a:lnTo>
                  <a:pt x="981862" y="3266643"/>
                </a:lnTo>
                <a:lnTo>
                  <a:pt x="982125" y="3266209"/>
                </a:lnTo>
                <a:lnTo>
                  <a:pt x="981024" y="3266864"/>
                </a:lnTo>
                <a:cubicBezTo>
                  <a:pt x="978052" y="3269023"/>
                  <a:pt x="974997" y="3271848"/>
                  <a:pt x="974094" y="3272992"/>
                </a:cubicBezTo>
                <a:cubicBezTo>
                  <a:pt x="946294" y="3298472"/>
                  <a:pt x="917725" y="3332527"/>
                  <a:pt x="890974" y="3352531"/>
                </a:cubicBezTo>
                <a:cubicBezTo>
                  <a:pt x="911474" y="3326603"/>
                  <a:pt x="943119" y="3301274"/>
                  <a:pt x="965515" y="3276234"/>
                </a:cubicBezTo>
                <a:cubicBezTo>
                  <a:pt x="958813" y="3283848"/>
                  <a:pt x="971669" y="3270700"/>
                  <a:pt x="969880" y="3269505"/>
                </a:cubicBezTo>
                <a:cubicBezTo>
                  <a:pt x="966479" y="3267584"/>
                  <a:pt x="964986" y="3274831"/>
                  <a:pt x="964986" y="3274831"/>
                </a:cubicBezTo>
                <a:cubicBezTo>
                  <a:pt x="950179" y="3288715"/>
                  <a:pt x="936058" y="3302341"/>
                  <a:pt x="922119" y="3315495"/>
                </a:cubicBezTo>
                <a:lnTo>
                  <a:pt x="894042" y="3340937"/>
                </a:lnTo>
                <a:lnTo>
                  <a:pt x="896849" y="3336284"/>
                </a:lnTo>
                <a:lnTo>
                  <a:pt x="896951" y="3336069"/>
                </a:lnTo>
                <a:lnTo>
                  <a:pt x="898108" y="3334864"/>
                </a:lnTo>
                <a:cubicBezTo>
                  <a:pt x="901282" y="3332060"/>
                  <a:pt x="917647" y="3317587"/>
                  <a:pt x="917116" y="3316185"/>
                </a:cubicBezTo>
                <a:cubicBezTo>
                  <a:pt x="915436" y="3311741"/>
                  <a:pt x="899603" y="3327617"/>
                  <a:pt x="901942" y="3326733"/>
                </a:cubicBezTo>
                <a:lnTo>
                  <a:pt x="900610" y="3328095"/>
                </a:lnTo>
                <a:lnTo>
                  <a:pt x="899871" y="3325383"/>
                </a:lnTo>
                <a:cubicBezTo>
                  <a:pt x="898957" y="3325960"/>
                  <a:pt x="897494" y="3327839"/>
                  <a:pt x="895806" y="3330326"/>
                </a:cubicBezTo>
                <a:lnTo>
                  <a:pt x="891698" y="3336843"/>
                </a:lnTo>
                <a:lnTo>
                  <a:pt x="887722" y="3340394"/>
                </a:lnTo>
                <a:cubicBezTo>
                  <a:pt x="883682" y="3340317"/>
                  <a:pt x="897902" y="3326656"/>
                  <a:pt x="897902" y="3326656"/>
                </a:cubicBezTo>
                <a:cubicBezTo>
                  <a:pt x="925312" y="3301323"/>
                  <a:pt x="948238" y="3277688"/>
                  <a:pt x="970420" y="3256202"/>
                </a:cubicBezTo>
                <a:cubicBezTo>
                  <a:pt x="971098" y="3255346"/>
                  <a:pt x="975315" y="3251496"/>
                  <a:pt x="980170" y="3246808"/>
                </a:cubicBezTo>
                <a:lnTo>
                  <a:pt x="983980" y="3243054"/>
                </a:lnTo>
                <a:lnTo>
                  <a:pt x="983563" y="3243099"/>
                </a:lnTo>
                <a:cubicBezTo>
                  <a:pt x="982141" y="3243242"/>
                  <a:pt x="980647" y="3243364"/>
                  <a:pt x="979440" y="3243342"/>
                </a:cubicBezTo>
                <a:lnTo>
                  <a:pt x="978180" y="3243023"/>
                </a:lnTo>
                <a:lnTo>
                  <a:pt x="961787" y="3258564"/>
                </a:lnTo>
                <a:lnTo>
                  <a:pt x="948926" y="3271083"/>
                </a:lnTo>
                <a:lnTo>
                  <a:pt x="944336" y="3277386"/>
                </a:lnTo>
                <a:lnTo>
                  <a:pt x="939852" y="3279913"/>
                </a:lnTo>
                <a:lnTo>
                  <a:pt x="932429" y="3287139"/>
                </a:lnTo>
                <a:cubicBezTo>
                  <a:pt x="931258" y="3287581"/>
                  <a:pt x="913205" y="3309375"/>
                  <a:pt x="910141" y="3308931"/>
                </a:cubicBezTo>
                <a:cubicBezTo>
                  <a:pt x="908131" y="3307151"/>
                  <a:pt x="910946" y="3303547"/>
                  <a:pt x="914264" y="3300387"/>
                </a:cubicBezTo>
                <a:lnTo>
                  <a:pt x="915660" y="3299193"/>
                </a:lnTo>
                <a:lnTo>
                  <a:pt x="916878" y="3296280"/>
                </a:lnTo>
                <a:cubicBezTo>
                  <a:pt x="919839" y="3290271"/>
                  <a:pt x="925163" y="3281117"/>
                  <a:pt x="925930" y="3279251"/>
                </a:cubicBezTo>
                <a:cubicBezTo>
                  <a:pt x="929582" y="3272898"/>
                  <a:pt x="932347" y="3267836"/>
                  <a:pt x="934684" y="3263359"/>
                </a:cubicBezTo>
                <a:lnTo>
                  <a:pt x="935869" y="3260999"/>
                </a:lnTo>
                <a:lnTo>
                  <a:pt x="949799" y="3246614"/>
                </a:lnTo>
                <a:lnTo>
                  <a:pt x="936014" y="3266722"/>
                </a:lnTo>
                <a:cubicBezTo>
                  <a:pt x="934633" y="3268664"/>
                  <a:pt x="932559" y="3272775"/>
                  <a:pt x="930179" y="3277534"/>
                </a:cubicBezTo>
                <a:lnTo>
                  <a:pt x="929141" y="3279523"/>
                </a:lnTo>
                <a:lnTo>
                  <a:pt x="939039" y="3266839"/>
                </a:lnTo>
                <a:cubicBezTo>
                  <a:pt x="947468" y="3256493"/>
                  <a:pt x="956129" y="3246493"/>
                  <a:pt x="956129" y="3246493"/>
                </a:cubicBezTo>
                <a:lnTo>
                  <a:pt x="969354" y="3230406"/>
                </a:lnTo>
                <a:lnTo>
                  <a:pt x="969703" y="3227670"/>
                </a:lnTo>
                <a:lnTo>
                  <a:pt x="970895" y="3224793"/>
                </a:lnTo>
                <a:lnTo>
                  <a:pt x="973045" y="3222565"/>
                </a:lnTo>
                <a:lnTo>
                  <a:pt x="961667" y="3233048"/>
                </a:lnTo>
                <a:lnTo>
                  <a:pt x="982994" y="3209305"/>
                </a:lnTo>
                <a:lnTo>
                  <a:pt x="977462" y="3214476"/>
                </a:lnTo>
                <a:lnTo>
                  <a:pt x="975618" y="3216387"/>
                </a:lnTo>
                <a:lnTo>
                  <a:pt x="960974" y="3232437"/>
                </a:lnTo>
                <a:lnTo>
                  <a:pt x="953609" y="3240512"/>
                </a:lnTo>
                <a:lnTo>
                  <a:pt x="946966" y="3247795"/>
                </a:lnTo>
                <a:cubicBezTo>
                  <a:pt x="943197" y="3251712"/>
                  <a:pt x="940630" y="3253985"/>
                  <a:pt x="940169" y="3253302"/>
                </a:cubicBezTo>
                <a:cubicBezTo>
                  <a:pt x="939707" y="3252618"/>
                  <a:pt x="941332" y="3248951"/>
                  <a:pt x="943444" y="3244485"/>
                </a:cubicBezTo>
                <a:lnTo>
                  <a:pt x="947718" y="3235117"/>
                </a:lnTo>
                <a:lnTo>
                  <a:pt x="945681" y="3236870"/>
                </a:lnTo>
                <a:cubicBezTo>
                  <a:pt x="939125" y="3242155"/>
                  <a:pt x="932466" y="3246426"/>
                  <a:pt x="941857" y="3235458"/>
                </a:cubicBezTo>
                <a:lnTo>
                  <a:pt x="949302" y="3226983"/>
                </a:lnTo>
                <a:lnTo>
                  <a:pt x="949185" y="3225656"/>
                </a:lnTo>
                <a:lnTo>
                  <a:pt x="946053" y="3228186"/>
                </a:lnTo>
                <a:lnTo>
                  <a:pt x="945838" y="3228593"/>
                </a:lnTo>
                <a:lnTo>
                  <a:pt x="945329" y="3228770"/>
                </a:lnTo>
                <a:lnTo>
                  <a:pt x="943461" y="3230279"/>
                </a:lnTo>
                <a:cubicBezTo>
                  <a:pt x="940742" y="3232898"/>
                  <a:pt x="937146" y="3236687"/>
                  <a:pt x="932473" y="3241919"/>
                </a:cubicBezTo>
                <a:cubicBezTo>
                  <a:pt x="905515" y="3268771"/>
                  <a:pt x="885944" y="3306548"/>
                  <a:pt x="854528" y="3327787"/>
                </a:cubicBezTo>
                <a:cubicBezTo>
                  <a:pt x="849064" y="3331479"/>
                  <a:pt x="869212" y="3288668"/>
                  <a:pt x="874555" y="3289701"/>
                </a:cubicBezTo>
                <a:cubicBezTo>
                  <a:pt x="867115" y="3288262"/>
                  <a:pt x="840119" y="3325793"/>
                  <a:pt x="824218" y="3348267"/>
                </a:cubicBezTo>
                <a:lnTo>
                  <a:pt x="816888" y="3358499"/>
                </a:lnTo>
                <a:lnTo>
                  <a:pt x="822735" y="3348331"/>
                </a:lnTo>
                <a:cubicBezTo>
                  <a:pt x="849483" y="3303911"/>
                  <a:pt x="804205" y="3359735"/>
                  <a:pt x="803111" y="3362824"/>
                </a:cubicBezTo>
                <a:cubicBezTo>
                  <a:pt x="796738" y="3370998"/>
                  <a:pt x="784001" y="3377498"/>
                  <a:pt x="778205" y="3382400"/>
                </a:cubicBezTo>
                <a:lnTo>
                  <a:pt x="771030" y="3389866"/>
                </a:lnTo>
                <a:lnTo>
                  <a:pt x="837289" y="3302289"/>
                </a:lnTo>
                <a:lnTo>
                  <a:pt x="844462" y="3293089"/>
                </a:lnTo>
                <a:lnTo>
                  <a:pt x="853663" y="3275493"/>
                </a:lnTo>
                <a:lnTo>
                  <a:pt x="846863" y="3281492"/>
                </a:lnTo>
                <a:cubicBezTo>
                  <a:pt x="843894" y="3282067"/>
                  <a:pt x="861097" y="3259493"/>
                  <a:pt x="864242" y="3250897"/>
                </a:cubicBezTo>
                <a:cubicBezTo>
                  <a:pt x="861510" y="3252743"/>
                  <a:pt x="858779" y="3254590"/>
                  <a:pt x="856047" y="3256437"/>
                </a:cubicBezTo>
                <a:cubicBezTo>
                  <a:pt x="857413" y="3255514"/>
                  <a:pt x="851702" y="3256389"/>
                  <a:pt x="845381" y="3257097"/>
                </a:cubicBezTo>
                <a:lnTo>
                  <a:pt x="837187" y="3257715"/>
                </a:lnTo>
                <a:lnTo>
                  <a:pt x="833773" y="3265866"/>
                </a:lnTo>
                <a:cubicBezTo>
                  <a:pt x="830909" y="3273300"/>
                  <a:pt x="828756" y="3279009"/>
                  <a:pt x="826656" y="3277174"/>
                </a:cubicBezTo>
                <a:cubicBezTo>
                  <a:pt x="826656" y="3277174"/>
                  <a:pt x="828222" y="3271473"/>
                  <a:pt x="828626" y="3266705"/>
                </a:cubicBezTo>
                <a:lnTo>
                  <a:pt x="829048" y="3267549"/>
                </a:lnTo>
                <a:lnTo>
                  <a:pt x="828423" y="3269089"/>
                </a:lnTo>
                <a:cubicBezTo>
                  <a:pt x="829005" y="3268623"/>
                  <a:pt x="829295" y="3268391"/>
                  <a:pt x="829319" y="3268092"/>
                </a:cubicBezTo>
                <a:lnTo>
                  <a:pt x="829048" y="3267549"/>
                </a:lnTo>
                <a:lnTo>
                  <a:pt x="830196" y="3264717"/>
                </a:lnTo>
                <a:lnTo>
                  <a:pt x="831430" y="3263159"/>
                </a:lnTo>
                <a:cubicBezTo>
                  <a:pt x="832045" y="3262018"/>
                  <a:pt x="832348" y="3261127"/>
                  <a:pt x="832348" y="3261127"/>
                </a:cubicBezTo>
                <a:cubicBezTo>
                  <a:pt x="832348" y="3261127"/>
                  <a:pt x="829469" y="3256768"/>
                  <a:pt x="830867" y="3253056"/>
                </a:cubicBezTo>
                <a:cubicBezTo>
                  <a:pt x="832827" y="3244815"/>
                  <a:pt x="845277" y="3227795"/>
                  <a:pt x="848198" y="3221006"/>
                </a:cubicBezTo>
                <a:cubicBezTo>
                  <a:pt x="849360" y="3220077"/>
                  <a:pt x="847282" y="3216927"/>
                  <a:pt x="847483" y="3214542"/>
                </a:cubicBezTo>
                <a:cubicBezTo>
                  <a:pt x="848295" y="3210557"/>
                  <a:pt x="850715" y="3205856"/>
                  <a:pt x="853702" y="3200942"/>
                </a:cubicBezTo>
                <a:lnTo>
                  <a:pt x="855217" y="3198600"/>
                </a:lnTo>
                <a:lnTo>
                  <a:pt x="852564" y="3201489"/>
                </a:lnTo>
                <a:lnTo>
                  <a:pt x="845051" y="3209808"/>
                </a:lnTo>
                <a:lnTo>
                  <a:pt x="814159" y="3260938"/>
                </a:lnTo>
                <a:lnTo>
                  <a:pt x="788355" y="3308952"/>
                </a:lnTo>
                <a:lnTo>
                  <a:pt x="785259" y="3311233"/>
                </a:lnTo>
                <a:lnTo>
                  <a:pt x="778339" y="3316996"/>
                </a:lnTo>
                <a:lnTo>
                  <a:pt x="785449" y="3301318"/>
                </a:lnTo>
                <a:lnTo>
                  <a:pt x="776420" y="3315276"/>
                </a:lnTo>
                <a:lnTo>
                  <a:pt x="773550" y="3312450"/>
                </a:lnTo>
                <a:lnTo>
                  <a:pt x="769406" y="3316463"/>
                </a:lnTo>
                <a:lnTo>
                  <a:pt x="776508" y="3301930"/>
                </a:lnTo>
                <a:lnTo>
                  <a:pt x="779395" y="3297799"/>
                </a:lnTo>
                <a:cubicBezTo>
                  <a:pt x="780393" y="3296515"/>
                  <a:pt x="781082" y="3295837"/>
                  <a:pt x="781216" y="3296188"/>
                </a:cubicBezTo>
                <a:lnTo>
                  <a:pt x="779567" y="3295666"/>
                </a:lnTo>
                <a:lnTo>
                  <a:pt x="789069" y="3276220"/>
                </a:lnTo>
                <a:lnTo>
                  <a:pt x="793490" y="3271487"/>
                </a:lnTo>
                <a:cubicBezTo>
                  <a:pt x="796356" y="3268528"/>
                  <a:pt x="799696" y="3265210"/>
                  <a:pt x="804044" y="3261093"/>
                </a:cubicBezTo>
                <a:cubicBezTo>
                  <a:pt x="805854" y="3258805"/>
                  <a:pt x="824417" y="3241897"/>
                  <a:pt x="815200" y="3246986"/>
                </a:cubicBezTo>
                <a:cubicBezTo>
                  <a:pt x="808516" y="3251116"/>
                  <a:pt x="797167" y="3265298"/>
                  <a:pt x="793021" y="3268469"/>
                </a:cubicBezTo>
                <a:lnTo>
                  <a:pt x="792750" y="3268684"/>
                </a:lnTo>
                <a:lnTo>
                  <a:pt x="795340" y="3263382"/>
                </a:lnTo>
                <a:cubicBezTo>
                  <a:pt x="802286" y="3247441"/>
                  <a:pt x="811292" y="3233275"/>
                  <a:pt x="820177" y="3218929"/>
                </a:cubicBezTo>
                <a:lnTo>
                  <a:pt x="829178" y="3203725"/>
                </a:lnTo>
                <a:lnTo>
                  <a:pt x="826457" y="3206781"/>
                </a:lnTo>
                <a:lnTo>
                  <a:pt x="787954" y="3246121"/>
                </a:lnTo>
                <a:lnTo>
                  <a:pt x="793689" y="3237207"/>
                </a:lnTo>
                <a:cubicBezTo>
                  <a:pt x="806875" y="3220437"/>
                  <a:pt x="820383" y="3202763"/>
                  <a:pt x="833228" y="3185726"/>
                </a:cubicBezTo>
                <a:lnTo>
                  <a:pt x="836623" y="3181176"/>
                </a:lnTo>
                <a:lnTo>
                  <a:pt x="837230" y="3177385"/>
                </a:lnTo>
                <a:lnTo>
                  <a:pt x="849174" y="3164361"/>
                </a:lnTo>
                <a:lnTo>
                  <a:pt x="853339" y="3158779"/>
                </a:lnTo>
                <a:lnTo>
                  <a:pt x="840773" y="3169972"/>
                </a:lnTo>
                <a:lnTo>
                  <a:pt x="841464" y="3168611"/>
                </a:lnTo>
                <a:cubicBezTo>
                  <a:pt x="847106" y="3158028"/>
                  <a:pt x="855989" y="3141879"/>
                  <a:pt x="856466" y="3136215"/>
                </a:cubicBezTo>
                <a:cubicBezTo>
                  <a:pt x="841541" y="3152625"/>
                  <a:pt x="838578" y="3162039"/>
                  <a:pt x="827289" y="3178128"/>
                </a:cubicBezTo>
                <a:cubicBezTo>
                  <a:pt x="820184" y="3189566"/>
                  <a:pt x="819264" y="3190304"/>
                  <a:pt x="820226" y="3186939"/>
                </a:cubicBezTo>
                <a:lnTo>
                  <a:pt x="824021" y="3172747"/>
                </a:lnTo>
                <a:lnTo>
                  <a:pt x="822386" y="3174943"/>
                </a:lnTo>
                <a:cubicBezTo>
                  <a:pt x="806158" y="3197278"/>
                  <a:pt x="790779" y="3219200"/>
                  <a:pt x="773360" y="3242559"/>
                </a:cubicBezTo>
                <a:lnTo>
                  <a:pt x="757739" y="3262563"/>
                </a:lnTo>
                <a:lnTo>
                  <a:pt x="766451" y="3249266"/>
                </a:lnTo>
                <a:cubicBezTo>
                  <a:pt x="772842" y="3239712"/>
                  <a:pt x="780488" y="3228573"/>
                  <a:pt x="790534" y="3214482"/>
                </a:cubicBezTo>
                <a:cubicBezTo>
                  <a:pt x="800953" y="3199478"/>
                  <a:pt x="810181" y="3188595"/>
                  <a:pt x="817871" y="3175436"/>
                </a:cubicBezTo>
                <a:cubicBezTo>
                  <a:pt x="833370" y="3144392"/>
                  <a:pt x="795105" y="3190825"/>
                  <a:pt x="785570" y="3201253"/>
                </a:cubicBezTo>
                <a:cubicBezTo>
                  <a:pt x="772724" y="3218562"/>
                  <a:pt x="763267" y="3240877"/>
                  <a:pt x="754995" y="3234529"/>
                </a:cubicBezTo>
                <a:cubicBezTo>
                  <a:pt x="755916" y="3235895"/>
                  <a:pt x="760811" y="3226451"/>
                  <a:pt x="765997" y="3215231"/>
                </a:cubicBezTo>
                <a:lnTo>
                  <a:pt x="770382" y="3205326"/>
                </a:lnTo>
                <a:lnTo>
                  <a:pt x="830399" y="3112836"/>
                </a:lnTo>
                <a:lnTo>
                  <a:pt x="829915" y="3104526"/>
                </a:lnTo>
                <a:cubicBezTo>
                  <a:pt x="833040" y="3095355"/>
                  <a:pt x="842517" y="3089978"/>
                  <a:pt x="846803" y="3079875"/>
                </a:cubicBezTo>
                <a:cubicBezTo>
                  <a:pt x="845642" y="3080807"/>
                  <a:pt x="839329" y="3074383"/>
                  <a:pt x="840682" y="3073297"/>
                </a:cubicBezTo>
                <a:cubicBezTo>
                  <a:pt x="839970" y="3066831"/>
                  <a:pt x="862816" y="3048517"/>
                  <a:pt x="859020" y="3040076"/>
                </a:cubicBezTo>
                <a:cubicBezTo>
                  <a:pt x="859020" y="3040076"/>
                  <a:pt x="858890" y="3039880"/>
                  <a:pt x="858727" y="3039633"/>
                </a:cubicBezTo>
                <a:lnTo>
                  <a:pt x="858361" y="3039080"/>
                </a:lnTo>
                <a:lnTo>
                  <a:pt x="858241" y="3038895"/>
                </a:lnTo>
                <a:cubicBezTo>
                  <a:pt x="858109" y="3038700"/>
                  <a:pt x="858044" y="3038601"/>
                  <a:pt x="858142" y="3038748"/>
                </a:cubicBezTo>
                <a:lnTo>
                  <a:pt x="858361" y="3039080"/>
                </a:lnTo>
                <a:lnTo>
                  <a:pt x="859020" y="3040076"/>
                </a:lnTo>
                <a:cubicBezTo>
                  <a:pt x="849530" y="3047682"/>
                  <a:pt x="848691" y="3057617"/>
                  <a:pt x="841130" y="3065900"/>
                </a:cubicBezTo>
                <a:cubicBezTo>
                  <a:pt x="835608" y="3071439"/>
                  <a:pt x="830656" y="3077170"/>
                  <a:pt x="825918" y="3083561"/>
                </a:cubicBezTo>
                <a:lnTo>
                  <a:pt x="825187" y="3084695"/>
                </a:lnTo>
                <a:lnTo>
                  <a:pt x="825976" y="3085680"/>
                </a:lnTo>
                <a:cubicBezTo>
                  <a:pt x="826423" y="3087062"/>
                  <a:pt x="826469" y="3088544"/>
                  <a:pt x="826016" y="3089363"/>
                </a:cubicBezTo>
                <a:cubicBezTo>
                  <a:pt x="825715" y="3089906"/>
                  <a:pt x="825192" y="3090157"/>
                  <a:pt x="824420" y="3089884"/>
                </a:cubicBezTo>
                <a:cubicBezTo>
                  <a:pt x="823780" y="3091686"/>
                  <a:pt x="823282" y="3090638"/>
                  <a:pt x="823078" y="3088757"/>
                </a:cubicBezTo>
                <a:lnTo>
                  <a:pt x="823142" y="3087873"/>
                </a:lnTo>
                <a:lnTo>
                  <a:pt x="811994" y="3105187"/>
                </a:lnTo>
                <a:cubicBezTo>
                  <a:pt x="794299" y="3130858"/>
                  <a:pt x="827046" y="3072375"/>
                  <a:pt x="826086" y="3070923"/>
                </a:cubicBezTo>
                <a:lnTo>
                  <a:pt x="823271" y="3072770"/>
                </a:lnTo>
                <a:lnTo>
                  <a:pt x="773151" y="3133154"/>
                </a:lnTo>
                <a:cubicBezTo>
                  <a:pt x="762411" y="3143838"/>
                  <a:pt x="758033" y="3156197"/>
                  <a:pt x="745684" y="3169787"/>
                </a:cubicBezTo>
                <a:cubicBezTo>
                  <a:pt x="741858" y="3175677"/>
                  <a:pt x="735683" y="3184318"/>
                  <a:pt x="728817" y="3193603"/>
                </a:cubicBezTo>
                <a:lnTo>
                  <a:pt x="722137" y="3202402"/>
                </a:lnTo>
                <a:lnTo>
                  <a:pt x="717792" y="3197479"/>
                </a:lnTo>
                <a:lnTo>
                  <a:pt x="724731" y="3186135"/>
                </a:lnTo>
                <a:lnTo>
                  <a:pt x="735804" y="3172537"/>
                </a:lnTo>
                <a:cubicBezTo>
                  <a:pt x="745933" y="3159552"/>
                  <a:pt x="755942" y="3145654"/>
                  <a:pt x="755018" y="3144287"/>
                </a:cubicBezTo>
                <a:lnTo>
                  <a:pt x="751545" y="3146446"/>
                </a:lnTo>
                <a:lnTo>
                  <a:pt x="771531" y="3118093"/>
                </a:lnTo>
                <a:lnTo>
                  <a:pt x="789658" y="3091379"/>
                </a:lnTo>
                <a:lnTo>
                  <a:pt x="781192" y="3100244"/>
                </a:lnTo>
                <a:cubicBezTo>
                  <a:pt x="780611" y="3100710"/>
                  <a:pt x="780632" y="3099677"/>
                  <a:pt x="781025" y="3097872"/>
                </a:cubicBezTo>
                <a:lnTo>
                  <a:pt x="781383" y="3096677"/>
                </a:lnTo>
                <a:lnTo>
                  <a:pt x="799378" y="3076949"/>
                </a:lnTo>
                <a:lnTo>
                  <a:pt x="798777" y="3077939"/>
                </a:lnTo>
                <a:lnTo>
                  <a:pt x="815984" y="3052584"/>
                </a:lnTo>
                <a:lnTo>
                  <a:pt x="812888" y="3056315"/>
                </a:lnTo>
                <a:lnTo>
                  <a:pt x="811431" y="3058406"/>
                </a:lnTo>
                <a:lnTo>
                  <a:pt x="800680" y="3069227"/>
                </a:lnTo>
                <a:cubicBezTo>
                  <a:pt x="795750" y="3073904"/>
                  <a:pt x="790570" y="3078401"/>
                  <a:pt x="784898" y="3082549"/>
                </a:cubicBezTo>
                <a:cubicBezTo>
                  <a:pt x="794883" y="3068884"/>
                  <a:pt x="807187" y="3057817"/>
                  <a:pt x="818678" y="3045186"/>
                </a:cubicBezTo>
                <a:cubicBezTo>
                  <a:pt x="827386" y="3035212"/>
                  <a:pt x="818893" y="3041631"/>
                  <a:pt x="814551" y="3044874"/>
                </a:cubicBezTo>
                <a:lnTo>
                  <a:pt x="791835" y="3067757"/>
                </a:lnTo>
                <a:lnTo>
                  <a:pt x="771952" y="3096189"/>
                </a:lnTo>
                <a:lnTo>
                  <a:pt x="746373" y="3132771"/>
                </a:lnTo>
                <a:lnTo>
                  <a:pt x="754647" y="3125343"/>
                </a:lnTo>
                <a:lnTo>
                  <a:pt x="767767" y="3111546"/>
                </a:lnTo>
                <a:lnTo>
                  <a:pt x="763943" y="3118519"/>
                </a:lnTo>
                <a:cubicBezTo>
                  <a:pt x="756459" y="3128037"/>
                  <a:pt x="749214" y="3137920"/>
                  <a:pt x="742185" y="3148463"/>
                </a:cubicBezTo>
                <a:lnTo>
                  <a:pt x="732804" y="3164006"/>
                </a:lnTo>
                <a:lnTo>
                  <a:pt x="732718" y="3163573"/>
                </a:lnTo>
                <a:cubicBezTo>
                  <a:pt x="731637" y="3164268"/>
                  <a:pt x="729336" y="3166173"/>
                  <a:pt x="725196" y="3169809"/>
                </a:cubicBezTo>
                <a:lnTo>
                  <a:pt x="722428" y="3172191"/>
                </a:lnTo>
                <a:lnTo>
                  <a:pt x="725172" y="3167148"/>
                </a:lnTo>
                <a:lnTo>
                  <a:pt x="740380" y="3141145"/>
                </a:lnTo>
                <a:lnTo>
                  <a:pt x="718663" y="3170793"/>
                </a:lnTo>
                <a:cubicBezTo>
                  <a:pt x="711065" y="3182012"/>
                  <a:pt x="703605" y="3192842"/>
                  <a:pt x="694791" y="3202181"/>
                </a:cubicBezTo>
                <a:cubicBezTo>
                  <a:pt x="694791" y="3202181"/>
                  <a:pt x="694885" y="3199460"/>
                  <a:pt x="694431" y="3197057"/>
                </a:cubicBezTo>
                <a:lnTo>
                  <a:pt x="694339" y="3196971"/>
                </a:lnTo>
                <a:lnTo>
                  <a:pt x="697219" y="3194330"/>
                </a:lnTo>
                <a:cubicBezTo>
                  <a:pt x="704959" y="3184805"/>
                  <a:pt x="720759" y="3161810"/>
                  <a:pt x="717325" y="3161147"/>
                </a:cubicBezTo>
                <a:cubicBezTo>
                  <a:pt x="708167" y="3159376"/>
                  <a:pt x="683639" y="3208467"/>
                  <a:pt x="662721" y="3226588"/>
                </a:cubicBezTo>
                <a:cubicBezTo>
                  <a:pt x="651703" y="3237520"/>
                  <a:pt x="647410" y="3241293"/>
                  <a:pt x="637907" y="3251292"/>
                </a:cubicBezTo>
                <a:lnTo>
                  <a:pt x="637457" y="3251779"/>
                </a:lnTo>
                <a:lnTo>
                  <a:pt x="648465" y="3232931"/>
                </a:lnTo>
                <a:cubicBezTo>
                  <a:pt x="655042" y="3223161"/>
                  <a:pt x="661909" y="3214004"/>
                  <a:pt x="669177" y="3204119"/>
                </a:cubicBezTo>
                <a:cubicBezTo>
                  <a:pt x="681011" y="3190345"/>
                  <a:pt x="729432" y="3114192"/>
                  <a:pt x="698295" y="3153004"/>
                </a:cubicBezTo>
                <a:lnTo>
                  <a:pt x="684274" y="3172727"/>
                </a:lnTo>
                <a:lnTo>
                  <a:pt x="677640" y="3180598"/>
                </a:lnTo>
                <a:cubicBezTo>
                  <a:pt x="660649" y="3200571"/>
                  <a:pt x="630419" y="3234742"/>
                  <a:pt x="651709" y="3197544"/>
                </a:cubicBezTo>
                <a:cubicBezTo>
                  <a:pt x="658057" y="3189272"/>
                  <a:pt x="676821" y="3167962"/>
                  <a:pt x="679477" y="3154226"/>
                </a:cubicBezTo>
                <a:cubicBezTo>
                  <a:pt x="685011" y="3137880"/>
                  <a:pt x="659013" y="3172042"/>
                  <a:pt x="645862" y="3188893"/>
                </a:cubicBezTo>
                <a:cubicBezTo>
                  <a:pt x="635748" y="3204355"/>
                  <a:pt x="622595" y="3221208"/>
                  <a:pt x="613945" y="3227057"/>
                </a:cubicBezTo>
                <a:cubicBezTo>
                  <a:pt x="610328" y="3233481"/>
                  <a:pt x="602562" y="3234751"/>
                  <a:pt x="594367" y="3240292"/>
                </a:cubicBezTo>
                <a:lnTo>
                  <a:pt x="582436" y="3254629"/>
                </a:lnTo>
                <a:lnTo>
                  <a:pt x="666277" y="3128217"/>
                </a:lnTo>
                <a:lnTo>
                  <a:pt x="736016" y="3030487"/>
                </a:lnTo>
                <a:lnTo>
                  <a:pt x="733326" y="3030447"/>
                </a:lnTo>
                <a:cubicBezTo>
                  <a:pt x="733326" y="3030447"/>
                  <a:pt x="734488" y="3029515"/>
                  <a:pt x="735844" y="3028427"/>
                </a:cubicBezTo>
                <a:lnTo>
                  <a:pt x="736459" y="3029867"/>
                </a:lnTo>
                <a:lnTo>
                  <a:pt x="743981" y="3019325"/>
                </a:lnTo>
                <a:lnTo>
                  <a:pt x="744507" y="3017734"/>
                </a:lnTo>
                <a:cubicBezTo>
                  <a:pt x="744429" y="3016962"/>
                  <a:pt x="743852" y="3016452"/>
                  <a:pt x="742452" y="3016462"/>
                </a:cubicBezTo>
                <a:cubicBezTo>
                  <a:pt x="742452" y="3016462"/>
                  <a:pt x="738369" y="3024181"/>
                  <a:pt x="735844" y="3028427"/>
                </a:cubicBezTo>
                <a:lnTo>
                  <a:pt x="732451" y="3026441"/>
                </a:lnTo>
                <a:lnTo>
                  <a:pt x="655757" y="3133291"/>
                </a:lnTo>
                <a:cubicBezTo>
                  <a:pt x="609854" y="3194227"/>
                  <a:pt x="562807" y="3252793"/>
                  <a:pt x="513794" y="3307294"/>
                </a:cubicBezTo>
                <a:cubicBezTo>
                  <a:pt x="514543" y="3285539"/>
                  <a:pt x="555789" y="3260739"/>
                  <a:pt x="546195" y="3246910"/>
                </a:cubicBezTo>
                <a:cubicBezTo>
                  <a:pt x="547471" y="3243305"/>
                  <a:pt x="510359" y="3287534"/>
                  <a:pt x="510359" y="3287534"/>
                </a:cubicBezTo>
                <a:cubicBezTo>
                  <a:pt x="500197" y="3294944"/>
                  <a:pt x="498200" y="3290760"/>
                  <a:pt x="494015" y="3292755"/>
                </a:cubicBezTo>
                <a:cubicBezTo>
                  <a:pt x="470925" y="3317029"/>
                  <a:pt x="455961" y="3369103"/>
                  <a:pt x="430346" y="3371042"/>
                </a:cubicBezTo>
                <a:lnTo>
                  <a:pt x="438624" y="3354533"/>
                </a:lnTo>
                <a:lnTo>
                  <a:pt x="440310" y="3352884"/>
                </a:lnTo>
                <a:lnTo>
                  <a:pt x="441839" y="3349603"/>
                </a:lnTo>
                <a:lnTo>
                  <a:pt x="445820" y="3343925"/>
                </a:lnTo>
                <a:cubicBezTo>
                  <a:pt x="448323" y="3340537"/>
                  <a:pt x="451158" y="3336833"/>
                  <a:pt x="454390" y="3332618"/>
                </a:cubicBezTo>
                <a:cubicBezTo>
                  <a:pt x="455484" y="3329528"/>
                  <a:pt x="482759" y="3303257"/>
                  <a:pt x="480044" y="3291285"/>
                </a:cubicBezTo>
                <a:cubicBezTo>
                  <a:pt x="480044" y="3291285"/>
                  <a:pt x="458048" y="3312469"/>
                  <a:pt x="454765" y="3321737"/>
                </a:cubicBezTo>
                <a:cubicBezTo>
                  <a:pt x="452034" y="3324539"/>
                  <a:pt x="448889" y="3333421"/>
                  <a:pt x="445515" y="3341717"/>
                </a:cubicBezTo>
                <a:lnTo>
                  <a:pt x="441839" y="3349603"/>
                </a:lnTo>
                <a:lnTo>
                  <a:pt x="439230" y="3353326"/>
                </a:lnTo>
                <a:lnTo>
                  <a:pt x="438624" y="3354533"/>
                </a:lnTo>
                <a:lnTo>
                  <a:pt x="434906" y="3358169"/>
                </a:lnTo>
                <a:cubicBezTo>
                  <a:pt x="422076" y="3362680"/>
                  <a:pt x="435678" y="3339880"/>
                  <a:pt x="442657" y="3329135"/>
                </a:cubicBezTo>
                <a:lnTo>
                  <a:pt x="445375" y="3325070"/>
                </a:lnTo>
                <a:lnTo>
                  <a:pt x="445742" y="3324555"/>
                </a:lnTo>
                <a:cubicBezTo>
                  <a:pt x="446461" y="3323513"/>
                  <a:pt x="446390" y="3323583"/>
                  <a:pt x="445786" y="3324453"/>
                </a:cubicBezTo>
                <a:lnTo>
                  <a:pt x="445375" y="3325070"/>
                </a:lnTo>
                <a:lnTo>
                  <a:pt x="440934" y="3331328"/>
                </a:lnTo>
                <a:cubicBezTo>
                  <a:pt x="423123" y="3350517"/>
                  <a:pt x="409099" y="3370472"/>
                  <a:pt x="388380" y="3388052"/>
                </a:cubicBezTo>
                <a:cubicBezTo>
                  <a:pt x="372558" y="3402441"/>
                  <a:pt x="379757" y="3387027"/>
                  <a:pt x="390527" y="3367877"/>
                </a:cubicBezTo>
                <a:lnTo>
                  <a:pt x="393224" y="3363225"/>
                </a:lnTo>
                <a:lnTo>
                  <a:pt x="408141" y="3341644"/>
                </a:lnTo>
                <a:cubicBezTo>
                  <a:pt x="408141" y="3341644"/>
                  <a:pt x="441904" y="3306213"/>
                  <a:pt x="430593" y="3301256"/>
                </a:cubicBezTo>
                <a:cubicBezTo>
                  <a:pt x="426710" y="3301890"/>
                  <a:pt x="415644" y="3317663"/>
                  <a:pt x="405212" y="3333507"/>
                </a:cubicBezTo>
                <a:lnTo>
                  <a:pt x="404264" y="3334970"/>
                </a:lnTo>
                <a:lnTo>
                  <a:pt x="402951" y="3336274"/>
                </a:lnTo>
                <a:cubicBezTo>
                  <a:pt x="397315" y="3341958"/>
                  <a:pt x="391542" y="3348026"/>
                  <a:pt x="390995" y="3349570"/>
                </a:cubicBezTo>
                <a:cubicBezTo>
                  <a:pt x="383344" y="3361349"/>
                  <a:pt x="381573" y="3358983"/>
                  <a:pt x="382535" y="3352588"/>
                </a:cubicBezTo>
                <a:lnTo>
                  <a:pt x="383599" y="3348686"/>
                </a:lnTo>
                <a:lnTo>
                  <a:pt x="454209" y="3252781"/>
                </a:lnTo>
                <a:cubicBezTo>
                  <a:pt x="454209" y="3252781"/>
                  <a:pt x="484279" y="3211886"/>
                  <a:pt x="474237" y="3214695"/>
                </a:cubicBezTo>
                <a:cubicBezTo>
                  <a:pt x="465585" y="3220545"/>
                  <a:pt x="453703" y="3245163"/>
                  <a:pt x="444168" y="3255589"/>
                </a:cubicBezTo>
                <a:cubicBezTo>
                  <a:pt x="448266" y="3252820"/>
                  <a:pt x="430598" y="3278572"/>
                  <a:pt x="419038" y="3287971"/>
                </a:cubicBezTo>
                <a:lnTo>
                  <a:pt x="412493" y="3289735"/>
                </a:lnTo>
                <a:lnTo>
                  <a:pt x="421972" y="3274845"/>
                </a:lnTo>
                <a:cubicBezTo>
                  <a:pt x="453940" y="3231077"/>
                  <a:pt x="499599" y="3180423"/>
                  <a:pt x="516957" y="3146149"/>
                </a:cubicBezTo>
                <a:cubicBezTo>
                  <a:pt x="531170" y="3115833"/>
                  <a:pt x="531546" y="3104954"/>
                  <a:pt x="516428" y="3127997"/>
                </a:cubicBezTo>
                <a:cubicBezTo>
                  <a:pt x="498617" y="3147187"/>
                  <a:pt x="437266" y="3240203"/>
                  <a:pt x="427106" y="3247614"/>
                </a:cubicBezTo>
                <a:lnTo>
                  <a:pt x="426102" y="3246191"/>
                </a:lnTo>
                <a:lnTo>
                  <a:pt x="426405" y="3245768"/>
                </a:lnTo>
                <a:cubicBezTo>
                  <a:pt x="439342" y="3226925"/>
                  <a:pt x="451330" y="3208290"/>
                  <a:pt x="461578" y="3190084"/>
                </a:cubicBezTo>
                <a:cubicBezTo>
                  <a:pt x="446897" y="3206146"/>
                  <a:pt x="432266" y="3224246"/>
                  <a:pt x="417653" y="3243568"/>
                </a:cubicBezTo>
                <a:lnTo>
                  <a:pt x="390884" y="3280720"/>
                </a:lnTo>
                <a:lnTo>
                  <a:pt x="390185" y="3281480"/>
                </a:lnTo>
                <a:cubicBezTo>
                  <a:pt x="412039" y="3249234"/>
                  <a:pt x="429142" y="3212406"/>
                  <a:pt x="435696" y="3203716"/>
                </a:cubicBezTo>
                <a:cubicBezTo>
                  <a:pt x="442069" y="3195543"/>
                  <a:pt x="473003" y="3149126"/>
                  <a:pt x="447724" y="3179579"/>
                </a:cubicBezTo>
                <a:cubicBezTo>
                  <a:pt x="438980" y="3194448"/>
                  <a:pt x="428046" y="3215495"/>
                  <a:pt x="417886" y="3222906"/>
                </a:cubicBezTo>
                <a:cubicBezTo>
                  <a:pt x="412606" y="3227991"/>
                  <a:pt x="398634" y="3226521"/>
                  <a:pt x="398634" y="3226521"/>
                </a:cubicBezTo>
                <a:cubicBezTo>
                  <a:pt x="387893" y="3237205"/>
                  <a:pt x="382240" y="3253166"/>
                  <a:pt x="374589" y="3264946"/>
                </a:cubicBezTo>
                <a:cubicBezTo>
                  <a:pt x="369310" y="3270031"/>
                  <a:pt x="353871" y="3282527"/>
                  <a:pt x="356961" y="3283620"/>
                </a:cubicBezTo>
                <a:cubicBezTo>
                  <a:pt x="353871" y="3282527"/>
                  <a:pt x="354064" y="3272163"/>
                  <a:pt x="352970" y="3275253"/>
                </a:cubicBezTo>
                <a:cubicBezTo>
                  <a:pt x="342990" y="3282149"/>
                  <a:pt x="336060" y="3301717"/>
                  <a:pt x="320040" y="3317486"/>
                </a:cubicBezTo>
                <a:cubicBezTo>
                  <a:pt x="313668" y="3325660"/>
                  <a:pt x="296229" y="3333972"/>
                  <a:pt x="290768" y="3339571"/>
                </a:cubicBezTo>
                <a:cubicBezTo>
                  <a:pt x="277325" y="3356252"/>
                  <a:pt x="283880" y="3347563"/>
                  <a:pt x="287163" y="3338293"/>
                </a:cubicBezTo>
                <a:cubicBezTo>
                  <a:pt x="301935" y="3296585"/>
                  <a:pt x="268053" y="3352967"/>
                  <a:pt x="248427" y="3367459"/>
                </a:cubicBezTo>
                <a:cubicBezTo>
                  <a:pt x="246291" y="3352213"/>
                  <a:pt x="265540" y="3348602"/>
                  <a:pt x="262825" y="3336628"/>
                </a:cubicBezTo>
                <a:lnTo>
                  <a:pt x="238640" y="3363994"/>
                </a:lnTo>
                <a:cubicBezTo>
                  <a:pt x="224862" y="3352158"/>
                  <a:pt x="258694" y="3317199"/>
                  <a:pt x="260881" y="3311021"/>
                </a:cubicBezTo>
                <a:cubicBezTo>
                  <a:pt x="339139" y="3191539"/>
                  <a:pt x="436111" y="3060144"/>
                  <a:pt x="504534" y="2958622"/>
                </a:cubicBezTo>
                <a:cubicBezTo>
                  <a:pt x="473794" y="2994674"/>
                  <a:pt x="441960" y="3033817"/>
                  <a:pt x="412122" y="3077144"/>
                </a:cubicBezTo>
                <a:cubicBezTo>
                  <a:pt x="379191" y="3119378"/>
                  <a:pt x="350770" y="3170160"/>
                  <a:pt x="318795" y="3198244"/>
                </a:cubicBezTo>
                <a:cubicBezTo>
                  <a:pt x="314611" y="3200238"/>
                  <a:pt x="280779" y="3235196"/>
                  <a:pt x="280779" y="3235196"/>
                </a:cubicBezTo>
                <a:cubicBezTo>
                  <a:pt x="266808" y="3233725"/>
                  <a:pt x="282249" y="3221228"/>
                  <a:pt x="288621" y="3213054"/>
                </a:cubicBezTo>
                <a:cubicBezTo>
                  <a:pt x="279878" y="3227921"/>
                  <a:pt x="296272" y="3201277"/>
                  <a:pt x="310294" y="3181323"/>
                </a:cubicBezTo>
                <a:cubicBezTo>
                  <a:pt x="354854" y="3117713"/>
                  <a:pt x="409456" y="3043749"/>
                  <a:pt x="444574" y="2995338"/>
                </a:cubicBezTo>
                <a:lnTo>
                  <a:pt x="615002" y="2753456"/>
                </a:lnTo>
                <a:lnTo>
                  <a:pt x="613090" y="2753682"/>
                </a:lnTo>
                <a:lnTo>
                  <a:pt x="611999" y="2753884"/>
                </a:lnTo>
                <a:lnTo>
                  <a:pt x="612122" y="2752721"/>
                </a:lnTo>
                <a:cubicBezTo>
                  <a:pt x="612473" y="2749327"/>
                  <a:pt x="613320" y="2740944"/>
                  <a:pt x="613786" y="2734229"/>
                </a:cubicBezTo>
                <a:lnTo>
                  <a:pt x="613928" y="2730567"/>
                </a:lnTo>
                <a:lnTo>
                  <a:pt x="621030" y="2719643"/>
                </a:lnTo>
                <a:cubicBezTo>
                  <a:pt x="624402" y="2713978"/>
                  <a:pt x="626796" y="2709217"/>
                  <a:pt x="627362" y="2706296"/>
                </a:cubicBezTo>
                <a:lnTo>
                  <a:pt x="620204" y="2713290"/>
                </a:lnTo>
                <a:lnTo>
                  <a:pt x="626332" y="2704776"/>
                </a:lnTo>
                <a:lnTo>
                  <a:pt x="627249" y="2703504"/>
                </a:lnTo>
                <a:cubicBezTo>
                  <a:pt x="630354" y="2699351"/>
                  <a:pt x="633622" y="2694991"/>
                  <a:pt x="636718" y="2690453"/>
                </a:cubicBezTo>
                <a:lnTo>
                  <a:pt x="640860" y="2683532"/>
                </a:lnTo>
                <a:lnTo>
                  <a:pt x="643718" y="2672845"/>
                </a:lnTo>
                <a:cubicBezTo>
                  <a:pt x="644234" y="2666759"/>
                  <a:pt x="641329" y="2680432"/>
                  <a:pt x="639816" y="2675974"/>
                </a:cubicBezTo>
                <a:cubicBezTo>
                  <a:pt x="638304" y="2671514"/>
                  <a:pt x="647207" y="2662586"/>
                  <a:pt x="649561" y="2657117"/>
                </a:cubicBezTo>
                <a:cubicBezTo>
                  <a:pt x="653494" y="2651871"/>
                  <a:pt x="658495" y="2646072"/>
                  <a:pt x="661012" y="2638680"/>
                </a:cubicBezTo>
                <a:cubicBezTo>
                  <a:pt x="661012" y="2638680"/>
                  <a:pt x="660594" y="2638047"/>
                  <a:pt x="660195" y="2637170"/>
                </a:cubicBezTo>
                <a:lnTo>
                  <a:pt x="659627" y="2634761"/>
                </a:lnTo>
                <a:lnTo>
                  <a:pt x="655461" y="2639352"/>
                </a:lnTo>
                <a:cubicBezTo>
                  <a:pt x="650925" y="2643583"/>
                  <a:pt x="646752" y="2647126"/>
                  <a:pt x="642388" y="2651360"/>
                </a:cubicBezTo>
                <a:lnTo>
                  <a:pt x="637709" y="2656690"/>
                </a:lnTo>
                <a:lnTo>
                  <a:pt x="627646" y="2670914"/>
                </a:lnTo>
                <a:lnTo>
                  <a:pt x="616500" y="2686468"/>
                </a:lnTo>
                <a:lnTo>
                  <a:pt x="614086" y="2690377"/>
                </a:lnTo>
                <a:lnTo>
                  <a:pt x="611097" y="2695658"/>
                </a:lnTo>
                <a:lnTo>
                  <a:pt x="609766" y="2699427"/>
                </a:lnTo>
                <a:cubicBezTo>
                  <a:pt x="609145" y="2700431"/>
                  <a:pt x="608570" y="2700914"/>
                  <a:pt x="608163" y="2700966"/>
                </a:cubicBezTo>
                <a:lnTo>
                  <a:pt x="608151" y="2700863"/>
                </a:lnTo>
                <a:lnTo>
                  <a:pt x="607862" y="2701375"/>
                </a:lnTo>
                <a:cubicBezTo>
                  <a:pt x="605904" y="2704410"/>
                  <a:pt x="604069" y="2706620"/>
                  <a:pt x="602383" y="2707423"/>
                </a:cubicBezTo>
                <a:lnTo>
                  <a:pt x="602578" y="2705698"/>
                </a:lnTo>
                <a:lnTo>
                  <a:pt x="609723" y="2695230"/>
                </a:lnTo>
                <a:cubicBezTo>
                  <a:pt x="609723" y="2695230"/>
                  <a:pt x="608915" y="2694040"/>
                  <a:pt x="608200" y="2692384"/>
                </a:cubicBezTo>
                <a:lnTo>
                  <a:pt x="607947" y="2690950"/>
                </a:lnTo>
                <a:lnTo>
                  <a:pt x="611145" y="2684913"/>
                </a:lnTo>
                <a:cubicBezTo>
                  <a:pt x="612502" y="2682810"/>
                  <a:pt x="613585" y="2681734"/>
                  <a:pt x="613986" y="2682577"/>
                </a:cubicBezTo>
                <a:lnTo>
                  <a:pt x="609822" y="2682816"/>
                </a:lnTo>
                <a:lnTo>
                  <a:pt x="612579" y="2678648"/>
                </a:lnTo>
                <a:cubicBezTo>
                  <a:pt x="620313" y="2667253"/>
                  <a:pt x="633528" y="2648393"/>
                  <a:pt x="637640" y="2643209"/>
                </a:cubicBezTo>
                <a:cubicBezTo>
                  <a:pt x="657160" y="2603277"/>
                  <a:pt x="614177" y="2662279"/>
                  <a:pt x="604290" y="2672170"/>
                </a:cubicBezTo>
                <a:cubicBezTo>
                  <a:pt x="596372" y="2682602"/>
                  <a:pt x="589586" y="2692137"/>
                  <a:pt x="583630" y="2699836"/>
                </a:cubicBezTo>
                <a:lnTo>
                  <a:pt x="568490" y="2715951"/>
                </a:lnTo>
                <a:lnTo>
                  <a:pt x="567687" y="2715685"/>
                </a:lnTo>
                <a:cubicBezTo>
                  <a:pt x="566739" y="2716052"/>
                  <a:pt x="565094" y="2717977"/>
                  <a:pt x="563157" y="2720663"/>
                </a:cubicBezTo>
                <a:lnTo>
                  <a:pt x="560778" y="2724278"/>
                </a:lnTo>
                <a:lnTo>
                  <a:pt x="548532" y="2737510"/>
                </a:lnTo>
                <a:lnTo>
                  <a:pt x="548173" y="2731929"/>
                </a:lnTo>
                <a:lnTo>
                  <a:pt x="553387" y="2718637"/>
                </a:lnTo>
                <a:lnTo>
                  <a:pt x="556531" y="2714617"/>
                </a:lnTo>
                <a:cubicBezTo>
                  <a:pt x="567250" y="2700419"/>
                  <a:pt x="581540" y="2687551"/>
                  <a:pt x="584510" y="2672175"/>
                </a:cubicBezTo>
                <a:cubicBezTo>
                  <a:pt x="583736" y="2666283"/>
                  <a:pt x="582247" y="2664081"/>
                  <a:pt x="584915" y="2658535"/>
                </a:cubicBezTo>
                <a:cubicBezTo>
                  <a:pt x="591824" y="2644239"/>
                  <a:pt x="609458" y="2635525"/>
                  <a:pt x="618571" y="2619742"/>
                </a:cubicBezTo>
                <a:cubicBezTo>
                  <a:pt x="617744" y="2620301"/>
                  <a:pt x="615786" y="2619293"/>
                  <a:pt x="613794" y="2617726"/>
                </a:cubicBezTo>
                <a:lnTo>
                  <a:pt x="610419" y="2614068"/>
                </a:lnTo>
                <a:lnTo>
                  <a:pt x="608854" y="2615708"/>
                </a:lnTo>
                <a:cubicBezTo>
                  <a:pt x="608387" y="2616083"/>
                  <a:pt x="608402" y="2615249"/>
                  <a:pt x="608720" y="2613795"/>
                </a:cubicBezTo>
                <a:lnTo>
                  <a:pt x="609007" y="2612833"/>
                </a:lnTo>
                <a:lnTo>
                  <a:pt x="609143" y="2612684"/>
                </a:lnTo>
                <a:lnTo>
                  <a:pt x="608830" y="2612343"/>
                </a:lnTo>
                <a:lnTo>
                  <a:pt x="608786" y="2611641"/>
                </a:lnTo>
                <a:lnTo>
                  <a:pt x="620371" y="2594247"/>
                </a:lnTo>
                <a:lnTo>
                  <a:pt x="611840" y="2601447"/>
                </a:lnTo>
                <a:lnTo>
                  <a:pt x="613232" y="2599712"/>
                </a:lnTo>
                <a:lnTo>
                  <a:pt x="593523" y="2618887"/>
                </a:lnTo>
                <a:cubicBezTo>
                  <a:pt x="584681" y="2627563"/>
                  <a:pt x="576085" y="2635819"/>
                  <a:pt x="567662" y="2642989"/>
                </a:cubicBezTo>
                <a:cubicBezTo>
                  <a:pt x="576295" y="2633048"/>
                  <a:pt x="586727" y="2622642"/>
                  <a:pt x="596730" y="2613475"/>
                </a:cubicBezTo>
                <a:lnTo>
                  <a:pt x="606146" y="2603235"/>
                </a:lnTo>
                <a:cubicBezTo>
                  <a:pt x="605915" y="2602622"/>
                  <a:pt x="605216" y="2602617"/>
                  <a:pt x="604278" y="2602982"/>
                </a:cubicBezTo>
                <a:lnTo>
                  <a:pt x="603776" y="2603281"/>
                </a:lnTo>
                <a:lnTo>
                  <a:pt x="600691" y="2606387"/>
                </a:lnTo>
                <a:lnTo>
                  <a:pt x="601635" y="2604776"/>
                </a:lnTo>
                <a:lnTo>
                  <a:pt x="601847" y="2604426"/>
                </a:lnTo>
                <a:lnTo>
                  <a:pt x="600961" y="2604955"/>
                </a:lnTo>
                <a:cubicBezTo>
                  <a:pt x="598564" y="2606694"/>
                  <a:pt x="596105" y="2608970"/>
                  <a:pt x="595375" y="2609893"/>
                </a:cubicBezTo>
                <a:cubicBezTo>
                  <a:pt x="572969" y="2630427"/>
                  <a:pt x="549946" y="2657874"/>
                  <a:pt x="528386" y="2673995"/>
                </a:cubicBezTo>
                <a:cubicBezTo>
                  <a:pt x="544908" y="2653100"/>
                  <a:pt x="570412" y="2632686"/>
                  <a:pt x="588461" y="2612505"/>
                </a:cubicBezTo>
                <a:cubicBezTo>
                  <a:pt x="583060" y="2618643"/>
                  <a:pt x="593421" y="2608045"/>
                  <a:pt x="591980" y="2607083"/>
                </a:cubicBezTo>
                <a:cubicBezTo>
                  <a:pt x="589238" y="2605535"/>
                  <a:pt x="588034" y="2611375"/>
                  <a:pt x="588034" y="2611375"/>
                </a:cubicBezTo>
                <a:cubicBezTo>
                  <a:pt x="576101" y="2622565"/>
                  <a:pt x="564720" y="2633544"/>
                  <a:pt x="553487" y="2644147"/>
                </a:cubicBezTo>
                <a:lnTo>
                  <a:pt x="530858" y="2664653"/>
                </a:lnTo>
                <a:lnTo>
                  <a:pt x="533120" y="2660903"/>
                </a:lnTo>
                <a:lnTo>
                  <a:pt x="533204" y="2660727"/>
                </a:lnTo>
                <a:lnTo>
                  <a:pt x="534136" y="2659757"/>
                </a:lnTo>
                <a:cubicBezTo>
                  <a:pt x="536695" y="2657499"/>
                  <a:pt x="549882" y="2645833"/>
                  <a:pt x="549456" y="2644703"/>
                </a:cubicBezTo>
                <a:cubicBezTo>
                  <a:pt x="548101" y="2641121"/>
                  <a:pt x="535340" y="2653917"/>
                  <a:pt x="537226" y="2653204"/>
                </a:cubicBezTo>
                <a:lnTo>
                  <a:pt x="536153" y="2654302"/>
                </a:lnTo>
                <a:lnTo>
                  <a:pt x="535555" y="2652116"/>
                </a:lnTo>
                <a:cubicBezTo>
                  <a:pt x="534819" y="2652581"/>
                  <a:pt x="533640" y="2654095"/>
                  <a:pt x="532280" y="2656100"/>
                </a:cubicBezTo>
                <a:lnTo>
                  <a:pt x="528970" y="2661352"/>
                </a:lnTo>
                <a:lnTo>
                  <a:pt x="525766" y="2664214"/>
                </a:lnTo>
                <a:cubicBezTo>
                  <a:pt x="522510" y="2664153"/>
                  <a:pt x="533968" y="2653141"/>
                  <a:pt x="533968" y="2653141"/>
                </a:cubicBezTo>
                <a:cubicBezTo>
                  <a:pt x="556061" y="2632727"/>
                  <a:pt x="574538" y="2613676"/>
                  <a:pt x="592414" y="2596362"/>
                </a:cubicBezTo>
                <a:cubicBezTo>
                  <a:pt x="592961" y="2595671"/>
                  <a:pt x="596359" y="2592568"/>
                  <a:pt x="600272" y="2588791"/>
                </a:cubicBezTo>
                <a:lnTo>
                  <a:pt x="603344" y="2585765"/>
                </a:lnTo>
                <a:lnTo>
                  <a:pt x="603005" y="2585802"/>
                </a:lnTo>
                <a:cubicBezTo>
                  <a:pt x="601860" y="2585917"/>
                  <a:pt x="600657" y="2586015"/>
                  <a:pt x="599685" y="2585997"/>
                </a:cubicBezTo>
                <a:lnTo>
                  <a:pt x="598667" y="2585741"/>
                </a:lnTo>
                <a:lnTo>
                  <a:pt x="585457" y="2598266"/>
                </a:lnTo>
                <a:lnTo>
                  <a:pt x="575091" y="2608356"/>
                </a:lnTo>
                <a:lnTo>
                  <a:pt x="571393" y="2613434"/>
                </a:lnTo>
                <a:lnTo>
                  <a:pt x="567778" y="2615471"/>
                </a:lnTo>
                <a:lnTo>
                  <a:pt x="561795" y="2621294"/>
                </a:lnTo>
                <a:cubicBezTo>
                  <a:pt x="560851" y="2621652"/>
                  <a:pt x="546303" y="2639216"/>
                  <a:pt x="543832" y="2638857"/>
                </a:cubicBezTo>
                <a:cubicBezTo>
                  <a:pt x="542214" y="2637423"/>
                  <a:pt x="544483" y="2634519"/>
                  <a:pt x="547156" y="2631971"/>
                </a:cubicBezTo>
                <a:lnTo>
                  <a:pt x="548282" y="2631010"/>
                </a:lnTo>
                <a:lnTo>
                  <a:pt x="549264" y="2628663"/>
                </a:lnTo>
                <a:cubicBezTo>
                  <a:pt x="551649" y="2623817"/>
                  <a:pt x="555940" y="2616442"/>
                  <a:pt x="556560" y="2614938"/>
                </a:cubicBezTo>
                <a:cubicBezTo>
                  <a:pt x="559501" y="2609817"/>
                  <a:pt x="561729" y="2605737"/>
                  <a:pt x="563613" y="2602131"/>
                </a:cubicBezTo>
                <a:lnTo>
                  <a:pt x="564569" y="2600228"/>
                </a:lnTo>
                <a:lnTo>
                  <a:pt x="575795" y="2588633"/>
                </a:lnTo>
                <a:lnTo>
                  <a:pt x="564686" y="2604839"/>
                </a:lnTo>
                <a:cubicBezTo>
                  <a:pt x="563572" y="2606404"/>
                  <a:pt x="561900" y="2609718"/>
                  <a:pt x="559983" y="2613554"/>
                </a:cubicBezTo>
                <a:lnTo>
                  <a:pt x="559146" y="2615157"/>
                </a:lnTo>
                <a:lnTo>
                  <a:pt x="567123" y="2604933"/>
                </a:lnTo>
                <a:cubicBezTo>
                  <a:pt x="573916" y="2596597"/>
                  <a:pt x="580898" y="2588535"/>
                  <a:pt x="580898" y="2588535"/>
                </a:cubicBezTo>
                <a:lnTo>
                  <a:pt x="591554" y="2575571"/>
                </a:lnTo>
                <a:lnTo>
                  <a:pt x="591836" y="2573366"/>
                </a:lnTo>
                <a:lnTo>
                  <a:pt x="592796" y="2571048"/>
                </a:lnTo>
                <a:lnTo>
                  <a:pt x="594531" y="2569252"/>
                </a:lnTo>
                <a:lnTo>
                  <a:pt x="585359" y="2577701"/>
                </a:lnTo>
                <a:lnTo>
                  <a:pt x="602547" y="2558567"/>
                </a:lnTo>
                <a:lnTo>
                  <a:pt x="598090" y="2562733"/>
                </a:lnTo>
                <a:lnTo>
                  <a:pt x="596603" y="2564274"/>
                </a:lnTo>
                <a:lnTo>
                  <a:pt x="584801" y="2577209"/>
                </a:lnTo>
                <a:lnTo>
                  <a:pt x="578864" y="2583718"/>
                </a:lnTo>
                <a:lnTo>
                  <a:pt x="573512" y="2589587"/>
                </a:lnTo>
                <a:cubicBezTo>
                  <a:pt x="570473" y="2592741"/>
                  <a:pt x="568406" y="2594575"/>
                  <a:pt x="568032" y="2594026"/>
                </a:cubicBezTo>
                <a:cubicBezTo>
                  <a:pt x="567660" y="2593473"/>
                  <a:pt x="568969" y="2590517"/>
                  <a:pt x="570674" y="2586920"/>
                </a:cubicBezTo>
                <a:lnTo>
                  <a:pt x="574118" y="2579367"/>
                </a:lnTo>
                <a:lnTo>
                  <a:pt x="572476" y="2580781"/>
                </a:lnTo>
                <a:cubicBezTo>
                  <a:pt x="567192" y="2585042"/>
                  <a:pt x="561828" y="2588482"/>
                  <a:pt x="569394" y="2579644"/>
                </a:cubicBezTo>
                <a:lnTo>
                  <a:pt x="575395" y="2572814"/>
                </a:lnTo>
                <a:lnTo>
                  <a:pt x="575300" y="2571743"/>
                </a:lnTo>
                <a:lnTo>
                  <a:pt x="572775" y="2573783"/>
                </a:lnTo>
                <a:lnTo>
                  <a:pt x="572601" y="2574109"/>
                </a:lnTo>
                <a:lnTo>
                  <a:pt x="572194" y="2574253"/>
                </a:lnTo>
                <a:lnTo>
                  <a:pt x="570686" y="2575470"/>
                </a:lnTo>
                <a:cubicBezTo>
                  <a:pt x="568496" y="2577581"/>
                  <a:pt x="565598" y="2580633"/>
                  <a:pt x="561832" y="2584850"/>
                </a:cubicBezTo>
                <a:cubicBezTo>
                  <a:pt x="540105" y="2606491"/>
                  <a:pt x="524332" y="2636935"/>
                  <a:pt x="499014" y="2654054"/>
                </a:cubicBezTo>
                <a:cubicBezTo>
                  <a:pt x="494609" y="2657029"/>
                  <a:pt x="510849" y="2622528"/>
                  <a:pt x="515152" y="2623358"/>
                </a:cubicBezTo>
                <a:cubicBezTo>
                  <a:pt x="509157" y="2622200"/>
                  <a:pt x="487401" y="2652446"/>
                  <a:pt x="474585" y="2670560"/>
                </a:cubicBezTo>
                <a:lnTo>
                  <a:pt x="468680" y="2678804"/>
                </a:lnTo>
                <a:lnTo>
                  <a:pt x="473391" y="2670612"/>
                </a:lnTo>
                <a:cubicBezTo>
                  <a:pt x="494948" y="2634811"/>
                  <a:pt x="458458" y="2679801"/>
                  <a:pt x="457574" y="2682291"/>
                </a:cubicBezTo>
                <a:cubicBezTo>
                  <a:pt x="452438" y="2688880"/>
                  <a:pt x="442173" y="2694117"/>
                  <a:pt x="437503" y="2698068"/>
                </a:cubicBezTo>
                <a:lnTo>
                  <a:pt x="431720" y="2704084"/>
                </a:lnTo>
                <a:lnTo>
                  <a:pt x="485121" y="2633503"/>
                </a:lnTo>
                <a:lnTo>
                  <a:pt x="490901" y="2626090"/>
                </a:lnTo>
                <a:lnTo>
                  <a:pt x="498315" y="2611907"/>
                </a:lnTo>
                <a:lnTo>
                  <a:pt x="492835" y="2616742"/>
                </a:lnTo>
                <a:cubicBezTo>
                  <a:pt x="490443" y="2617207"/>
                  <a:pt x="504307" y="2599011"/>
                  <a:pt x="506843" y="2592085"/>
                </a:cubicBezTo>
                <a:cubicBezTo>
                  <a:pt x="504640" y="2593575"/>
                  <a:pt x="502440" y="2595063"/>
                  <a:pt x="500237" y="2596551"/>
                </a:cubicBezTo>
                <a:cubicBezTo>
                  <a:pt x="501339" y="2595808"/>
                  <a:pt x="496735" y="2596514"/>
                  <a:pt x="491641" y="2597082"/>
                </a:cubicBezTo>
                <a:lnTo>
                  <a:pt x="485038" y="2597582"/>
                </a:lnTo>
                <a:lnTo>
                  <a:pt x="482286" y="2604149"/>
                </a:lnTo>
                <a:cubicBezTo>
                  <a:pt x="479978" y="2610142"/>
                  <a:pt x="478243" y="2614744"/>
                  <a:pt x="476551" y="2613263"/>
                </a:cubicBezTo>
                <a:cubicBezTo>
                  <a:pt x="476551" y="2613263"/>
                  <a:pt x="477812" y="2608668"/>
                  <a:pt x="478138" y="2604825"/>
                </a:cubicBezTo>
                <a:lnTo>
                  <a:pt x="478479" y="2605506"/>
                </a:lnTo>
                <a:lnTo>
                  <a:pt x="477975" y="2606747"/>
                </a:lnTo>
                <a:cubicBezTo>
                  <a:pt x="478445" y="2606372"/>
                  <a:pt x="478677" y="2606184"/>
                  <a:pt x="478699" y="2605944"/>
                </a:cubicBezTo>
                <a:lnTo>
                  <a:pt x="478479" y="2605506"/>
                </a:lnTo>
                <a:lnTo>
                  <a:pt x="479405" y="2603224"/>
                </a:lnTo>
                <a:lnTo>
                  <a:pt x="480398" y="2601967"/>
                </a:lnTo>
                <a:cubicBezTo>
                  <a:pt x="480894" y="2601048"/>
                  <a:pt x="481137" y="2600332"/>
                  <a:pt x="481137" y="2600332"/>
                </a:cubicBezTo>
                <a:cubicBezTo>
                  <a:pt x="481137" y="2600332"/>
                  <a:pt x="478817" y="2596816"/>
                  <a:pt x="479943" y="2593825"/>
                </a:cubicBezTo>
                <a:cubicBezTo>
                  <a:pt x="481524" y="2587183"/>
                  <a:pt x="491558" y="2573467"/>
                  <a:pt x="493913" y="2567997"/>
                </a:cubicBezTo>
                <a:cubicBezTo>
                  <a:pt x="494849" y="2567246"/>
                  <a:pt x="493175" y="2564708"/>
                  <a:pt x="493336" y="2562786"/>
                </a:cubicBezTo>
                <a:cubicBezTo>
                  <a:pt x="493990" y="2559574"/>
                  <a:pt x="495939" y="2555786"/>
                  <a:pt x="498348" y="2551825"/>
                </a:cubicBezTo>
                <a:lnTo>
                  <a:pt x="499569" y="2549939"/>
                </a:lnTo>
                <a:lnTo>
                  <a:pt x="497431" y="2552265"/>
                </a:lnTo>
                <a:lnTo>
                  <a:pt x="491375" y="2558971"/>
                </a:lnTo>
                <a:lnTo>
                  <a:pt x="466478" y="2600178"/>
                </a:lnTo>
                <a:lnTo>
                  <a:pt x="445683" y="2638875"/>
                </a:lnTo>
                <a:lnTo>
                  <a:pt x="443188" y="2640711"/>
                </a:lnTo>
                <a:lnTo>
                  <a:pt x="437611" y="2645357"/>
                </a:lnTo>
                <a:lnTo>
                  <a:pt x="443338" y="2632722"/>
                </a:lnTo>
                <a:lnTo>
                  <a:pt x="436064" y="2643971"/>
                </a:lnTo>
                <a:lnTo>
                  <a:pt x="433750" y="2641694"/>
                </a:lnTo>
                <a:lnTo>
                  <a:pt x="430410" y="2644928"/>
                </a:lnTo>
                <a:lnTo>
                  <a:pt x="436133" y="2633215"/>
                </a:lnTo>
                <a:lnTo>
                  <a:pt x="438462" y="2629884"/>
                </a:lnTo>
                <a:cubicBezTo>
                  <a:pt x="439265" y="2628851"/>
                  <a:pt x="439822" y="2628304"/>
                  <a:pt x="439928" y="2628586"/>
                </a:cubicBezTo>
                <a:lnTo>
                  <a:pt x="438599" y="2628167"/>
                </a:lnTo>
                <a:lnTo>
                  <a:pt x="446257" y="2612494"/>
                </a:lnTo>
                <a:lnTo>
                  <a:pt x="449822" y="2608679"/>
                </a:lnTo>
                <a:cubicBezTo>
                  <a:pt x="452130" y="2606296"/>
                  <a:pt x="454822" y="2603621"/>
                  <a:pt x="458328" y="2600303"/>
                </a:cubicBezTo>
                <a:cubicBezTo>
                  <a:pt x="459784" y="2598460"/>
                  <a:pt x="474747" y="2584833"/>
                  <a:pt x="467317" y="2588934"/>
                </a:cubicBezTo>
                <a:cubicBezTo>
                  <a:pt x="461931" y="2592262"/>
                  <a:pt x="452785" y="2603691"/>
                  <a:pt x="449442" y="2606248"/>
                </a:cubicBezTo>
                <a:lnTo>
                  <a:pt x="449225" y="2606421"/>
                </a:lnTo>
                <a:lnTo>
                  <a:pt x="451312" y="2602148"/>
                </a:lnTo>
                <a:cubicBezTo>
                  <a:pt x="456909" y="2589301"/>
                  <a:pt x="464167" y="2577885"/>
                  <a:pt x="471329" y="2566323"/>
                </a:cubicBezTo>
                <a:lnTo>
                  <a:pt x="478584" y="2554068"/>
                </a:lnTo>
                <a:lnTo>
                  <a:pt x="476391" y="2556532"/>
                </a:lnTo>
                <a:lnTo>
                  <a:pt x="445358" y="2588237"/>
                </a:lnTo>
                <a:lnTo>
                  <a:pt x="449981" y="2581053"/>
                </a:lnTo>
                <a:cubicBezTo>
                  <a:pt x="460609" y="2567536"/>
                  <a:pt x="471494" y="2553294"/>
                  <a:pt x="481847" y="2539563"/>
                </a:cubicBezTo>
                <a:lnTo>
                  <a:pt x="484584" y="2535895"/>
                </a:lnTo>
                <a:lnTo>
                  <a:pt x="485072" y="2532842"/>
                </a:lnTo>
                <a:lnTo>
                  <a:pt x="494698" y="2522344"/>
                </a:lnTo>
                <a:lnTo>
                  <a:pt x="498055" y="2517845"/>
                </a:lnTo>
                <a:lnTo>
                  <a:pt x="487927" y="2526866"/>
                </a:lnTo>
                <a:lnTo>
                  <a:pt x="488484" y="2525769"/>
                </a:lnTo>
                <a:cubicBezTo>
                  <a:pt x="493033" y="2517240"/>
                  <a:pt x="500190" y="2504224"/>
                  <a:pt x="500576" y="2499660"/>
                </a:cubicBezTo>
                <a:cubicBezTo>
                  <a:pt x="488546" y="2512887"/>
                  <a:pt x="486159" y="2520474"/>
                  <a:pt x="477060" y="2533441"/>
                </a:cubicBezTo>
                <a:cubicBezTo>
                  <a:pt x="471334" y="2542657"/>
                  <a:pt x="470593" y="2543252"/>
                  <a:pt x="471369" y="2540540"/>
                </a:cubicBezTo>
                <a:lnTo>
                  <a:pt x="474428" y="2529102"/>
                </a:lnTo>
                <a:lnTo>
                  <a:pt x="473110" y="2530874"/>
                </a:lnTo>
                <a:cubicBezTo>
                  <a:pt x="460030" y="2548872"/>
                  <a:pt x="447635" y="2566540"/>
                  <a:pt x="433597" y="2585366"/>
                </a:cubicBezTo>
                <a:lnTo>
                  <a:pt x="421008" y="2601488"/>
                </a:lnTo>
                <a:lnTo>
                  <a:pt x="428029" y="2590773"/>
                </a:lnTo>
                <a:cubicBezTo>
                  <a:pt x="433182" y="2583071"/>
                  <a:pt x="439342" y="2574094"/>
                  <a:pt x="447437" y="2562740"/>
                </a:cubicBezTo>
                <a:cubicBezTo>
                  <a:pt x="455836" y="2550646"/>
                  <a:pt x="463275" y="2541875"/>
                  <a:pt x="469470" y="2531270"/>
                </a:cubicBezTo>
                <a:cubicBezTo>
                  <a:pt x="481961" y="2506251"/>
                  <a:pt x="451122" y="2543673"/>
                  <a:pt x="443437" y="2552076"/>
                </a:cubicBezTo>
                <a:cubicBezTo>
                  <a:pt x="433086" y="2566025"/>
                  <a:pt x="425464" y="2584010"/>
                  <a:pt x="418796" y="2578895"/>
                </a:cubicBezTo>
                <a:cubicBezTo>
                  <a:pt x="419541" y="2579995"/>
                  <a:pt x="423484" y="2572383"/>
                  <a:pt x="427662" y="2563343"/>
                </a:cubicBezTo>
                <a:lnTo>
                  <a:pt x="431199" y="2555359"/>
                </a:lnTo>
                <a:lnTo>
                  <a:pt x="479566" y="2480818"/>
                </a:lnTo>
                <a:lnTo>
                  <a:pt x="479177" y="2474122"/>
                </a:lnTo>
                <a:cubicBezTo>
                  <a:pt x="481695" y="2466730"/>
                  <a:pt x="489335" y="2462396"/>
                  <a:pt x="492787" y="2454254"/>
                </a:cubicBezTo>
                <a:cubicBezTo>
                  <a:pt x="491852" y="2455003"/>
                  <a:pt x="486764" y="2449828"/>
                  <a:pt x="487856" y="2448954"/>
                </a:cubicBezTo>
                <a:cubicBezTo>
                  <a:pt x="487278" y="2443742"/>
                  <a:pt x="505693" y="2428981"/>
                  <a:pt x="502633" y="2422180"/>
                </a:cubicBezTo>
                <a:cubicBezTo>
                  <a:pt x="502633" y="2422180"/>
                  <a:pt x="502529" y="2422022"/>
                  <a:pt x="502398" y="2421822"/>
                </a:cubicBezTo>
                <a:lnTo>
                  <a:pt x="502102" y="2421376"/>
                </a:lnTo>
                <a:lnTo>
                  <a:pt x="502004" y="2421227"/>
                </a:lnTo>
                <a:cubicBezTo>
                  <a:pt x="501900" y="2421069"/>
                  <a:pt x="501847" y="2420989"/>
                  <a:pt x="501925" y="2421108"/>
                </a:cubicBezTo>
                <a:lnTo>
                  <a:pt x="502102" y="2421376"/>
                </a:lnTo>
                <a:lnTo>
                  <a:pt x="502633" y="2422180"/>
                </a:lnTo>
                <a:cubicBezTo>
                  <a:pt x="494987" y="2428308"/>
                  <a:pt x="494308" y="2436317"/>
                  <a:pt x="488216" y="2442992"/>
                </a:cubicBezTo>
                <a:cubicBezTo>
                  <a:pt x="483765" y="2447455"/>
                  <a:pt x="479773" y="2452074"/>
                  <a:pt x="475956" y="2457223"/>
                </a:cubicBezTo>
                <a:lnTo>
                  <a:pt x="475366" y="2458139"/>
                </a:lnTo>
                <a:lnTo>
                  <a:pt x="476002" y="2458934"/>
                </a:lnTo>
                <a:cubicBezTo>
                  <a:pt x="476363" y="2460046"/>
                  <a:pt x="476399" y="2461242"/>
                  <a:pt x="476036" y="2461900"/>
                </a:cubicBezTo>
                <a:cubicBezTo>
                  <a:pt x="475791" y="2462340"/>
                  <a:pt x="475372" y="2462541"/>
                  <a:pt x="474749" y="2462319"/>
                </a:cubicBezTo>
                <a:cubicBezTo>
                  <a:pt x="474233" y="2463771"/>
                  <a:pt x="473831" y="2462930"/>
                  <a:pt x="473668" y="2461412"/>
                </a:cubicBezTo>
                <a:lnTo>
                  <a:pt x="473718" y="2460698"/>
                </a:lnTo>
                <a:lnTo>
                  <a:pt x="464733" y="2474654"/>
                </a:lnTo>
                <a:cubicBezTo>
                  <a:pt x="450473" y="2495343"/>
                  <a:pt x="476864" y="2448211"/>
                  <a:pt x="476092" y="2447039"/>
                </a:cubicBezTo>
                <a:lnTo>
                  <a:pt x="473823" y="2448528"/>
                </a:lnTo>
                <a:lnTo>
                  <a:pt x="433430" y="2497194"/>
                </a:lnTo>
                <a:cubicBezTo>
                  <a:pt x="424774" y="2505804"/>
                  <a:pt x="421246" y="2515763"/>
                  <a:pt x="411294" y="2526718"/>
                </a:cubicBezTo>
                <a:cubicBezTo>
                  <a:pt x="408211" y="2531463"/>
                  <a:pt x="403231" y="2538429"/>
                  <a:pt x="397698" y="2545913"/>
                </a:cubicBezTo>
                <a:lnTo>
                  <a:pt x="392315" y="2553004"/>
                </a:lnTo>
                <a:lnTo>
                  <a:pt x="388814" y="2549036"/>
                </a:lnTo>
                <a:lnTo>
                  <a:pt x="394406" y="2539893"/>
                </a:lnTo>
                <a:lnTo>
                  <a:pt x="403331" y="2528932"/>
                </a:lnTo>
                <a:cubicBezTo>
                  <a:pt x="411494" y="2518468"/>
                  <a:pt x="419561" y="2507267"/>
                  <a:pt x="418816" y="2506165"/>
                </a:cubicBezTo>
                <a:lnTo>
                  <a:pt x="416016" y="2507905"/>
                </a:lnTo>
                <a:lnTo>
                  <a:pt x="432123" y="2485056"/>
                </a:lnTo>
                <a:lnTo>
                  <a:pt x="446732" y="2463526"/>
                </a:lnTo>
                <a:lnTo>
                  <a:pt x="439910" y="2470671"/>
                </a:lnTo>
                <a:cubicBezTo>
                  <a:pt x="439442" y="2471047"/>
                  <a:pt x="439458" y="2470211"/>
                  <a:pt x="439777" y="2468758"/>
                </a:cubicBezTo>
                <a:lnTo>
                  <a:pt x="440062" y="2467796"/>
                </a:lnTo>
                <a:lnTo>
                  <a:pt x="454567" y="2451897"/>
                </a:lnTo>
                <a:lnTo>
                  <a:pt x="454084" y="2452694"/>
                </a:lnTo>
                <a:lnTo>
                  <a:pt x="467949" y="2432259"/>
                </a:lnTo>
                <a:lnTo>
                  <a:pt x="465453" y="2435266"/>
                </a:lnTo>
                <a:lnTo>
                  <a:pt x="464280" y="2436953"/>
                </a:lnTo>
                <a:lnTo>
                  <a:pt x="455617" y="2445673"/>
                </a:lnTo>
                <a:cubicBezTo>
                  <a:pt x="451642" y="2449442"/>
                  <a:pt x="447468" y="2453066"/>
                  <a:pt x="442896" y="2456410"/>
                </a:cubicBezTo>
                <a:cubicBezTo>
                  <a:pt x="450943" y="2445396"/>
                  <a:pt x="460859" y="2436477"/>
                  <a:pt x="470121" y="2426296"/>
                </a:cubicBezTo>
                <a:cubicBezTo>
                  <a:pt x="477137" y="2418258"/>
                  <a:pt x="470293" y="2423432"/>
                  <a:pt x="466794" y="2426047"/>
                </a:cubicBezTo>
                <a:lnTo>
                  <a:pt x="448487" y="2444487"/>
                </a:lnTo>
                <a:lnTo>
                  <a:pt x="432463" y="2467402"/>
                </a:lnTo>
                <a:lnTo>
                  <a:pt x="411848" y="2496884"/>
                </a:lnTo>
                <a:lnTo>
                  <a:pt x="418517" y="2490900"/>
                </a:lnTo>
                <a:lnTo>
                  <a:pt x="429092" y="2479779"/>
                </a:lnTo>
                <a:lnTo>
                  <a:pt x="426008" y="2485397"/>
                </a:lnTo>
                <a:cubicBezTo>
                  <a:pt x="419976" y="2493069"/>
                  <a:pt x="414138" y="2501035"/>
                  <a:pt x="408473" y="2509531"/>
                </a:cubicBezTo>
                <a:lnTo>
                  <a:pt x="400912" y="2522056"/>
                </a:lnTo>
                <a:lnTo>
                  <a:pt x="400843" y="2521709"/>
                </a:lnTo>
                <a:cubicBezTo>
                  <a:pt x="399970" y="2522268"/>
                  <a:pt x="398116" y="2523804"/>
                  <a:pt x="394780" y="2526735"/>
                </a:cubicBezTo>
                <a:lnTo>
                  <a:pt x="392550" y="2528653"/>
                </a:lnTo>
                <a:lnTo>
                  <a:pt x="394761" y="2524592"/>
                </a:lnTo>
                <a:lnTo>
                  <a:pt x="407018" y="2503634"/>
                </a:lnTo>
                <a:lnTo>
                  <a:pt x="389515" y="2527527"/>
                </a:lnTo>
                <a:cubicBezTo>
                  <a:pt x="383392" y="2536569"/>
                  <a:pt x="377380" y="2545298"/>
                  <a:pt x="370276" y="2552823"/>
                </a:cubicBezTo>
                <a:cubicBezTo>
                  <a:pt x="370276" y="2552823"/>
                  <a:pt x="370353" y="2550633"/>
                  <a:pt x="369987" y="2548694"/>
                </a:cubicBezTo>
                <a:lnTo>
                  <a:pt x="369912" y="2548627"/>
                </a:lnTo>
                <a:lnTo>
                  <a:pt x="372233" y="2546498"/>
                </a:lnTo>
                <a:cubicBezTo>
                  <a:pt x="378471" y="2538821"/>
                  <a:pt x="391206" y="2520288"/>
                  <a:pt x="388439" y="2519754"/>
                </a:cubicBezTo>
                <a:cubicBezTo>
                  <a:pt x="381056" y="2518327"/>
                  <a:pt x="361290" y="2557890"/>
                  <a:pt x="344431" y="2572495"/>
                </a:cubicBezTo>
                <a:cubicBezTo>
                  <a:pt x="335550" y="2581306"/>
                  <a:pt x="332091" y="2584345"/>
                  <a:pt x="324434" y="2592405"/>
                </a:cubicBezTo>
                <a:lnTo>
                  <a:pt x="324071" y="2592797"/>
                </a:lnTo>
                <a:lnTo>
                  <a:pt x="332942" y="2577607"/>
                </a:lnTo>
                <a:cubicBezTo>
                  <a:pt x="338242" y="2569733"/>
                  <a:pt x="343774" y="2562352"/>
                  <a:pt x="349634" y="2554386"/>
                </a:cubicBezTo>
                <a:cubicBezTo>
                  <a:pt x="359171" y="2543286"/>
                  <a:pt x="398196" y="2481913"/>
                  <a:pt x="373101" y="2513190"/>
                </a:cubicBezTo>
                <a:lnTo>
                  <a:pt x="361800" y="2529087"/>
                </a:lnTo>
                <a:lnTo>
                  <a:pt x="356453" y="2535430"/>
                </a:lnTo>
                <a:cubicBezTo>
                  <a:pt x="342760" y="2551526"/>
                  <a:pt x="318398" y="2579068"/>
                  <a:pt x="335557" y="2549088"/>
                </a:cubicBezTo>
                <a:cubicBezTo>
                  <a:pt x="340672" y="2542421"/>
                  <a:pt x="355796" y="2525245"/>
                  <a:pt x="357934" y="2514176"/>
                </a:cubicBezTo>
                <a:cubicBezTo>
                  <a:pt x="362394" y="2501002"/>
                  <a:pt x="341443" y="2528533"/>
                  <a:pt x="330842" y="2542116"/>
                </a:cubicBezTo>
                <a:cubicBezTo>
                  <a:pt x="322693" y="2554576"/>
                  <a:pt x="312092" y="2568158"/>
                  <a:pt x="305121" y="2572872"/>
                </a:cubicBezTo>
                <a:cubicBezTo>
                  <a:pt x="302207" y="2578049"/>
                  <a:pt x="295946" y="2579073"/>
                  <a:pt x="289343" y="2583539"/>
                </a:cubicBezTo>
                <a:lnTo>
                  <a:pt x="279727" y="2595094"/>
                </a:lnTo>
                <a:lnTo>
                  <a:pt x="347296" y="2493214"/>
                </a:lnTo>
                <a:lnTo>
                  <a:pt x="403501" y="2414452"/>
                </a:lnTo>
                <a:lnTo>
                  <a:pt x="401335" y="2414418"/>
                </a:lnTo>
                <a:cubicBezTo>
                  <a:pt x="401335" y="2414418"/>
                  <a:pt x="402270" y="2413668"/>
                  <a:pt x="403362" y="2412792"/>
                </a:cubicBezTo>
                <a:lnTo>
                  <a:pt x="403858" y="2413951"/>
                </a:lnTo>
                <a:lnTo>
                  <a:pt x="409920" y="2405456"/>
                </a:lnTo>
                <a:lnTo>
                  <a:pt x="410345" y="2404171"/>
                </a:lnTo>
                <a:cubicBezTo>
                  <a:pt x="410281" y="2403551"/>
                  <a:pt x="409816" y="2403140"/>
                  <a:pt x="408689" y="2403149"/>
                </a:cubicBezTo>
                <a:cubicBezTo>
                  <a:pt x="408689" y="2403149"/>
                  <a:pt x="405397" y="2409369"/>
                  <a:pt x="403362" y="2412792"/>
                </a:cubicBezTo>
                <a:lnTo>
                  <a:pt x="400628" y="2411190"/>
                </a:lnTo>
                <a:lnTo>
                  <a:pt x="338818" y="2497304"/>
                </a:lnTo>
                <a:cubicBezTo>
                  <a:pt x="301824" y="2546414"/>
                  <a:pt x="263907" y="2593614"/>
                  <a:pt x="224406" y="2637538"/>
                </a:cubicBezTo>
                <a:cubicBezTo>
                  <a:pt x="225009" y="2620003"/>
                  <a:pt x="258252" y="2600019"/>
                  <a:pt x="250519" y="2588873"/>
                </a:cubicBezTo>
                <a:cubicBezTo>
                  <a:pt x="251548" y="2585967"/>
                  <a:pt x="221637" y="2621612"/>
                  <a:pt x="221637" y="2621612"/>
                </a:cubicBezTo>
                <a:cubicBezTo>
                  <a:pt x="213450" y="2627586"/>
                  <a:pt x="211840" y="2624213"/>
                  <a:pt x="208466" y="2625820"/>
                </a:cubicBezTo>
                <a:cubicBezTo>
                  <a:pt x="189858" y="2645384"/>
                  <a:pt x="177796" y="2687352"/>
                  <a:pt x="157154" y="2688914"/>
                </a:cubicBezTo>
                <a:lnTo>
                  <a:pt x="163825" y="2675610"/>
                </a:lnTo>
                <a:lnTo>
                  <a:pt x="165183" y="2674281"/>
                </a:lnTo>
                <a:lnTo>
                  <a:pt x="166415" y="2671636"/>
                </a:lnTo>
                <a:lnTo>
                  <a:pt x="169623" y="2667060"/>
                </a:lnTo>
                <a:cubicBezTo>
                  <a:pt x="171642" y="2664330"/>
                  <a:pt x="173925" y="2661343"/>
                  <a:pt x="176531" y="2657947"/>
                </a:cubicBezTo>
                <a:cubicBezTo>
                  <a:pt x="177412" y="2655457"/>
                  <a:pt x="199394" y="2634285"/>
                  <a:pt x="197206" y="2624636"/>
                </a:cubicBezTo>
                <a:cubicBezTo>
                  <a:pt x="197206" y="2624636"/>
                  <a:pt x="179480" y="2641708"/>
                  <a:pt x="176833" y="2649179"/>
                </a:cubicBezTo>
                <a:cubicBezTo>
                  <a:pt x="174633" y="2651435"/>
                  <a:pt x="172097" y="2658594"/>
                  <a:pt x="169380" y="2665280"/>
                </a:cubicBezTo>
                <a:lnTo>
                  <a:pt x="166415" y="2671636"/>
                </a:lnTo>
                <a:lnTo>
                  <a:pt x="164313" y="2674636"/>
                </a:lnTo>
                <a:lnTo>
                  <a:pt x="163825" y="2675610"/>
                </a:lnTo>
                <a:lnTo>
                  <a:pt x="160827" y="2678541"/>
                </a:lnTo>
                <a:cubicBezTo>
                  <a:pt x="150488" y="2682174"/>
                  <a:pt x="161449" y="2663800"/>
                  <a:pt x="167076" y="2655140"/>
                </a:cubicBezTo>
                <a:lnTo>
                  <a:pt x="169265" y="2651864"/>
                </a:lnTo>
                <a:lnTo>
                  <a:pt x="169560" y="2651448"/>
                </a:lnTo>
                <a:cubicBezTo>
                  <a:pt x="170141" y="2650610"/>
                  <a:pt x="170083" y="2650667"/>
                  <a:pt x="169597" y="2651368"/>
                </a:cubicBezTo>
                <a:lnTo>
                  <a:pt x="169265" y="2651864"/>
                </a:lnTo>
                <a:lnTo>
                  <a:pt x="165685" y="2656908"/>
                </a:lnTo>
                <a:cubicBezTo>
                  <a:pt x="151333" y="2672373"/>
                  <a:pt x="140030" y="2688454"/>
                  <a:pt x="123331" y="2702624"/>
                </a:cubicBezTo>
                <a:cubicBezTo>
                  <a:pt x="110580" y="2714220"/>
                  <a:pt x="116382" y="2701795"/>
                  <a:pt x="125060" y="2686363"/>
                </a:cubicBezTo>
                <a:lnTo>
                  <a:pt x="127236" y="2682614"/>
                </a:lnTo>
                <a:lnTo>
                  <a:pt x="139258" y="2665222"/>
                </a:lnTo>
                <a:cubicBezTo>
                  <a:pt x="139258" y="2665222"/>
                  <a:pt x="166468" y="2636666"/>
                  <a:pt x="157352" y="2632672"/>
                </a:cubicBezTo>
                <a:cubicBezTo>
                  <a:pt x="154222" y="2633182"/>
                  <a:pt x="145306" y="2645895"/>
                  <a:pt x="136898" y="2658663"/>
                </a:cubicBezTo>
                <a:lnTo>
                  <a:pt x="136133" y="2659843"/>
                </a:lnTo>
                <a:lnTo>
                  <a:pt x="135074" y="2660895"/>
                </a:lnTo>
                <a:cubicBezTo>
                  <a:pt x="130532" y="2665475"/>
                  <a:pt x="125880" y="2670365"/>
                  <a:pt x="125440" y="2671610"/>
                </a:cubicBezTo>
                <a:cubicBezTo>
                  <a:pt x="119272" y="2681102"/>
                  <a:pt x="117845" y="2679195"/>
                  <a:pt x="118621" y="2674042"/>
                </a:cubicBezTo>
                <a:lnTo>
                  <a:pt x="119478" y="2670899"/>
                </a:lnTo>
                <a:lnTo>
                  <a:pt x="176385" y="2593604"/>
                </a:lnTo>
                <a:cubicBezTo>
                  <a:pt x="176385" y="2593604"/>
                  <a:pt x="200619" y="2560646"/>
                  <a:pt x="192526" y="2562910"/>
                </a:cubicBezTo>
                <a:cubicBezTo>
                  <a:pt x="185553" y="2567624"/>
                  <a:pt x="175978" y="2587465"/>
                  <a:pt x="168293" y="2595868"/>
                </a:cubicBezTo>
                <a:cubicBezTo>
                  <a:pt x="171594" y="2593635"/>
                  <a:pt x="157355" y="2614390"/>
                  <a:pt x="148042" y="2621965"/>
                </a:cubicBezTo>
                <a:lnTo>
                  <a:pt x="142767" y="2623387"/>
                </a:lnTo>
                <a:lnTo>
                  <a:pt x="150404" y="2611387"/>
                </a:lnTo>
                <a:cubicBezTo>
                  <a:pt x="176168" y="2576112"/>
                  <a:pt x="212966" y="2535289"/>
                  <a:pt x="226954" y="2507667"/>
                </a:cubicBezTo>
                <a:cubicBezTo>
                  <a:pt x="238411" y="2483233"/>
                  <a:pt x="238714" y="2474466"/>
                  <a:pt x="226528" y="2493037"/>
                </a:cubicBezTo>
                <a:cubicBezTo>
                  <a:pt x="212174" y="2508503"/>
                  <a:pt x="162731" y="2583467"/>
                  <a:pt x="154543" y="2589441"/>
                </a:cubicBezTo>
                <a:lnTo>
                  <a:pt x="153732" y="2588293"/>
                </a:lnTo>
                <a:lnTo>
                  <a:pt x="153977" y="2587951"/>
                </a:lnTo>
                <a:cubicBezTo>
                  <a:pt x="164404" y="2572768"/>
                  <a:pt x="174065" y="2557747"/>
                  <a:pt x="182322" y="2543074"/>
                </a:cubicBezTo>
                <a:cubicBezTo>
                  <a:pt x="170491" y="2556020"/>
                  <a:pt x="158699" y="2570608"/>
                  <a:pt x="146923" y="2586180"/>
                </a:cubicBezTo>
                <a:lnTo>
                  <a:pt x="125349" y="2616120"/>
                </a:lnTo>
                <a:lnTo>
                  <a:pt x="124786" y="2616733"/>
                </a:lnTo>
                <a:cubicBezTo>
                  <a:pt x="142398" y="2590745"/>
                  <a:pt x="156181" y="2561065"/>
                  <a:pt x="161466" y="2554061"/>
                </a:cubicBezTo>
                <a:cubicBezTo>
                  <a:pt x="166602" y="2547474"/>
                  <a:pt x="191531" y="2510067"/>
                  <a:pt x="171158" y="2534610"/>
                </a:cubicBezTo>
                <a:cubicBezTo>
                  <a:pt x="164112" y="2546592"/>
                  <a:pt x="155301" y="2563555"/>
                  <a:pt x="147110" y="2569529"/>
                </a:cubicBezTo>
                <a:cubicBezTo>
                  <a:pt x="142857" y="2573626"/>
                  <a:pt x="131596" y="2572439"/>
                  <a:pt x="131596" y="2572439"/>
                </a:cubicBezTo>
                <a:cubicBezTo>
                  <a:pt x="122940" y="2581052"/>
                  <a:pt x="118382" y="2593915"/>
                  <a:pt x="112217" y="2603409"/>
                </a:cubicBezTo>
                <a:cubicBezTo>
                  <a:pt x="107963" y="2607507"/>
                  <a:pt x="95520" y="2617576"/>
                  <a:pt x="98011" y="2618460"/>
                </a:cubicBezTo>
                <a:cubicBezTo>
                  <a:pt x="95520" y="2617576"/>
                  <a:pt x="95674" y="2609226"/>
                  <a:pt x="94794" y="2611716"/>
                </a:cubicBezTo>
                <a:cubicBezTo>
                  <a:pt x="86750" y="2617274"/>
                  <a:pt x="81166" y="2633044"/>
                  <a:pt x="68253" y="2645752"/>
                </a:cubicBezTo>
                <a:cubicBezTo>
                  <a:pt x="63118" y="2652339"/>
                  <a:pt x="49065" y="2659038"/>
                  <a:pt x="44665" y="2663549"/>
                </a:cubicBezTo>
                <a:cubicBezTo>
                  <a:pt x="33828" y="2676995"/>
                  <a:pt x="39112" y="2669991"/>
                  <a:pt x="41758" y="2662521"/>
                </a:cubicBezTo>
                <a:cubicBezTo>
                  <a:pt x="53663" y="2628908"/>
                  <a:pt x="26357" y="2674348"/>
                  <a:pt x="10540" y="2686026"/>
                </a:cubicBezTo>
                <a:cubicBezTo>
                  <a:pt x="8818" y="2673740"/>
                  <a:pt x="24333" y="2670828"/>
                  <a:pt x="22142" y="2661178"/>
                </a:cubicBezTo>
                <a:lnTo>
                  <a:pt x="2652" y="2683234"/>
                </a:lnTo>
                <a:cubicBezTo>
                  <a:pt x="-8454" y="2673695"/>
                  <a:pt x="18813" y="2645519"/>
                  <a:pt x="20576" y="2640541"/>
                </a:cubicBezTo>
                <a:cubicBezTo>
                  <a:pt x="83648" y="2544247"/>
                  <a:pt x="161800" y="2438352"/>
                  <a:pt x="216943" y="2356531"/>
                </a:cubicBezTo>
                <a:cubicBezTo>
                  <a:pt x="192168" y="2385589"/>
                  <a:pt x="166511" y="2417135"/>
                  <a:pt x="142466" y="2452055"/>
                </a:cubicBezTo>
                <a:cubicBezTo>
                  <a:pt x="115926" y="2486092"/>
                  <a:pt x="93022" y="2527018"/>
                  <a:pt x="67252" y="2549651"/>
                </a:cubicBezTo>
                <a:cubicBezTo>
                  <a:pt x="63878" y="2551259"/>
                  <a:pt x="36613" y="2579432"/>
                  <a:pt x="36613" y="2579432"/>
                </a:cubicBezTo>
                <a:cubicBezTo>
                  <a:pt x="25353" y="2578246"/>
                  <a:pt x="37798" y="2568175"/>
                  <a:pt x="42932" y="2561588"/>
                </a:cubicBezTo>
                <a:cubicBezTo>
                  <a:pt x="35887" y="2573569"/>
                  <a:pt x="49099" y="2552096"/>
                  <a:pt x="60400" y="2536015"/>
                </a:cubicBezTo>
                <a:cubicBezTo>
                  <a:pt x="96312" y="2484748"/>
                  <a:pt x="140317" y="2425138"/>
                  <a:pt x="168620" y="2386123"/>
                </a:cubicBezTo>
                <a:cubicBezTo>
                  <a:pt x="362195" y="2109999"/>
                  <a:pt x="557078" y="1846011"/>
                  <a:pt x="731657" y="1557558"/>
                </a:cubicBezTo>
                <a:cubicBezTo>
                  <a:pt x="775238" y="1483319"/>
                  <a:pt x="815750" y="1401922"/>
                  <a:pt x="857720" y="1324310"/>
                </a:cubicBezTo>
                <a:cubicBezTo>
                  <a:pt x="965746" y="1124841"/>
                  <a:pt x="1075223" y="914677"/>
                  <a:pt x="1169381" y="681806"/>
                </a:cubicBezTo>
                <a:cubicBezTo>
                  <a:pt x="1224483" y="542056"/>
                  <a:pt x="1285024" y="386953"/>
                  <a:pt x="1319631" y="248353"/>
                </a:cubicBezTo>
                <a:cubicBezTo>
                  <a:pt x="1322578" y="232115"/>
                  <a:pt x="1337929" y="147878"/>
                  <a:pt x="1346699" y="148183"/>
                </a:cubicBezTo>
                <a:cubicBezTo>
                  <a:pt x="1351680" y="149947"/>
                  <a:pt x="1356164" y="186096"/>
                  <a:pt x="1356164" y="186096"/>
                </a:cubicBezTo>
                <a:cubicBezTo>
                  <a:pt x="1355395" y="197500"/>
                  <a:pt x="1351564" y="216226"/>
                  <a:pt x="1347589" y="235369"/>
                </a:cubicBezTo>
                <a:cubicBezTo>
                  <a:pt x="1339161" y="284228"/>
                  <a:pt x="1318870" y="349435"/>
                  <a:pt x="1303134" y="401774"/>
                </a:cubicBezTo>
                <a:cubicBezTo>
                  <a:pt x="1258107" y="553966"/>
                  <a:pt x="1206567" y="674427"/>
                  <a:pt x="1154879" y="795300"/>
                </a:cubicBezTo>
                <a:cubicBezTo>
                  <a:pt x="1148558" y="813145"/>
                  <a:pt x="1102722" y="918813"/>
                  <a:pt x="1112564" y="898944"/>
                </a:cubicBezTo>
                <a:cubicBezTo>
                  <a:pt x="1120493" y="884472"/>
                  <a:pt x="1116818" y="894847"/>
                  <a:pt x="1122256" y="879492"/>
                </a:cubicBezTo>
                <a:cubicBezTo>
                  <a:pt x="1208714" y="701342"/>
                  <a:pt x="1297776" y="457790"/>
                  <a:pt x="1351345" y="265657"/>
                </a:cubicBezTo>
                <a:cubicBezTo>
                  <a:pt x="1362524" y="226179"/>
                  <a:pt x="1360832" y="182146"/>
                  <a:pt x="1382816" y="160974"/>
                </a:cubicBezTo>
                <a:cubicBezTo>
                  <a:pt x="1386187" y="159366"/>
                  <a:pt x="1391471" y="152362"/>
                  <a:pt x="1392353" y="149874"/>
                </a:cubicBezTo>
                <a:cubicBezTo>
                  <a:pt x="1391471" y="152362"/>
                  <a:pt x="1408015" y="146546"/>
                  <a:pt x="1406406" y="143175"/>
                </a:cubicBezTo>
                <a:cubicBezTo>
                  <a:pt x="1410506" y="147428"/>
                  <a:pt x="1405223" y="154431"/>
                  <a:pt x="1405949" y="160294"/>
                </a:cubicBezTo>
                <a:cubicBezTo>
                  <a:pt x="1405648" y="169061"/>
                  <a:pt x="1410162" y="173463"/>
                  <a:pt x="1411771" y="176834"/>
                </a:cubicBezTo>
                <a:cubicBezTo>
                  <a:pt x="1408521" y="201837"/>
                  <a:pt x="1416026" y="172737"/>
                  <a:pt x="1418973" y="156499"/>
                </a:cubicBezTo>
                <a:lnTo>
                  <a:pt x="1418051" y="165011"/>
                </a:lnTo>
                <a:lnTo>
                  <a:pt x="1420233" y="152944"/>
                </a:lnTo>
                <a:lnTo>
                  <a:pt x="1418973" y="156499"/>
                </a:lnTo>
                <a:cubicBezTo>
                  <a:pt x="1419123" y="152116"/>
                  <a:pt x="1419495" y="147110"/>
                  <a:pt x="1420140" y="143311"/>
                </a:cubicBezTo>
                <a:lnTo>
                  <a:pt x="1421504" y="140416"/>
                </a:lnTo>
                <a:lnTo>
                  <a:pt x="1421911" y="134287"/>
                </a:lnTo>
                <a:cubicBezTo>
                  <a:pt x="1422205" y="129494"/>
                  <a:pt x="1422612" y="124846"/>
                  <a:pt x="1423572" y="120392"/>
                </a:cubicBezTo>
                <a:lnTo>
                  <a:pt x="1425942" y="113045"/>
                </a:lnTo>
                <a:lnTo>
                  <a:pt x="1427063" y="114024"/>
                </a:lnTo>
                <a:cubicBezTo>
                  <a:pt x="1424331" y="129093"/>
                  <a:pt x="1422432" y="141856"/>
                  <a:pt x="1426533" y="124289"/>
                </a:cubicBezTo>
                <a:lnTo>
                  <a:pt x="1428639" y="114677"/>
                </a:lnTo>
                <a:lnTo>
                  <a:pt x="1428646" y="114680"/>
                </a:lnTo>
                <a:lnTo>
                  <a:pt x="1428656" y="114599"/>
                </a:lnTo>
                <a:lnTo>
                  <a:pt x="1432825" y="95571"/>
                </a:lnTo>
                <a:cubicBezTo>
                  <a:pt x="1431950" y="97566"/>
                  <a:pt x="1430592" y="102441"/>
                  <a:pt x="1429608" y="106770"/>
                </a:cubicBezTo>
                <a:lnTo>
                  <a:pt x="1428656" y="114599"/>
                </a:lnTo>
                <a:lnTo>
                  <a:pt x="1428639" y="114677"/>
                </a:lnTo>
                <a:lnTo>
                  <a:pt x="1427063" y="114024"/>
                </a:lnTo>
                <a:cubicBezTo>
                  <a:pt x="1429267" y="102615"/>
                  <a:pt x="1432402" y="89767"/>
                  <a:pt x="1433660" y="89377"/>
                </a:cubicBezTo>
                <a:cubicBezTo>
                  <a:pt x="1432402" y="89767"/>
                  <a:pt x="1434084" y="95181"/>
                  <a:pt x="1434084" y="95181"/>
                </a:cubicBezTo>
                <a:cubicBezTo>
                  <a:pt x="1435059" y="98326"/>
                  <a:pt x="1436599" y="94400"/>
                  <a:pt x="1437952" y="98769"/>
                </a:cubicBezTo>
                <a:cubicBezTo>
                  <a:pt x="1437672" y="102303"/>
                  <a:pt x="1436400" y="112275"/>
                  <a:pt x="1435891" y="119519"/>
                </a:cubicBezTo>
                <a:cubicBezTo>
                  <a:pt x="1433287" y="141107"/>
                  <a:pt x="1430593" y="164448"/>
                  <a:pt x="1427320" y="187682"/>
                </a:cubicBezTo>
                <a:lnTo>
                  <a:pt x="1426700" y="191166"/>
                </a:lnTo>
                <a:lnTo>
                  <a:pt x="1426709" y="191298"/>
                </a:lnTo>
                <a:cubicBezTo>
                  <a:pt x="1426864" y="198031"/>
                  <a:pt x="1426499" y="203185"/>
                  <a:pt x="1425178" y="204937"/>
                </a:cubicBezTo>
                <a:lnTo>
                  <a:pt x="1423075" y="211476"/>
                </a:lnTo>
                <a:lnTo>
                  <a:pt x="1417731" y="241435"/>
                </a:lnTo>
                <a:lnTo>
                  <a:pt x="1423364" y="223910"/>
                </a:lnTo>
                <a:cubicBezTo>
                  <a:pt x="1425018" y="217257"/>
                  <a:pt x="1425831" y="211005"/>
                  <a:pt x="1425178" y="204937"/>
                </a:cubicBezTo>
                <a:lnTo>
                  <a:pt x="1428521" y="198025"/>
                </a:lnTo>
                <a:lnTo>
                  <a:pt x="1431604" y="180200"/>
                </a:lnTo>
                <a:cubicBezTo>
                  <a:pt x="1434889" y="157561"/>
                  <a:pt x="1437827" y="135007"/>
                  <a:pt x="1441642" y="110647"/>
                </a:cubicBezTo>
                <a:cubicBezTo>
                  <a:pt x="1442815" y="95919"/>
                  <a:pt x="1444465" y="87172"/>
                  <a:pt x="1447826" y="70613"/>
                </a:cubicBezTo>
                <a:cubicBezTo>
                  <a:pt x="1450735" y="61476"/>
                  <a:pt x="1451273" y="68394"/>
                  <a:pt x="1449887" y="77253"/>
                </a:cubicBezTo>
                <a:cubicBezTo>
                  <a:pt x="1449606" y="80787"/>
                  <a:pt x="1448139" y="81242"/>
                  <a:pt x="1448887" y="88098"/>
                </a:cubicBezTo>
                <a:cubicBezTo>
                  <a:pt x="1453182" y="97489"/>
                  <a:pt x="1450143" y="115096"/>
                  <a:pt x="1448971" y="129824"/>
                </a:cubicBezTo>
                <a:cubicBezTo>
                  <a:pt x="1447118" y="149025"/>
                  <a:pt x="1444689" y="168130"/>
                  <a:pt x="1441730" y="187118"/>
                </a:cubicBezTo>
                <a:lnTo>
                  <a:pt x="1441285" y="189525"/>
                </a:lnTo>
                <a:lnTo>
                  <a:pt x="1441608" y="190204"/>
                </a:lnTo>
                <a:lnTo>
                  <a:pt x="1443147" y="195809"/>
                </a:lnTo>
                <a:lnTo>
                  <a:pt x="1444425" y="188741"/>
                </a:lnTo>
                <a:cubicBezTo>
                  <a:pt x="1448185" y="165788"/>
                  <a:pt x="1451803" y="143022"/>
                  <a:pt x="1456131" y="120322"/>
                </a:cubicBezTo>
                <a:cubicBezTo>
                  <a:pt x="1455659" y="139528"/>
                  <a:pt x="1454706" y="159405"/>
                  <a:pt x="1452571" y="179461"/>
                </a:cubicBezTo>
                <a:lnTo>
                  <a:pt x="1450181" y="196732"/>
                </a:lnTo>
                <a:lnTo>
                  <a:pt x="1451986" y="193881"/>
                </a:lnTo>
                <a:lnTo>
                  <a:pt x="1452156" y="193730"/>
                </a:lnTo>
                <a:lnTo>
                  <a:pt x="1455589" y="169284"/>
                </a:lnTo>
                <a:lnTo>
                  <a:pt x="1462171" y="124669"/>
                </a:lnTo>
                <a:lnTo>
                  <a:pt x="1462099" y="124744"/>
                </a:lnTo>
                <a:cubicBezTo>
                  <a:pt x="1458268" y="126426"/>
                  <a:pt x="1453359" y="123636"/>
                  <a:pt x="1460446" y="113275"/>
                </a:cubicBezTo>
                <a:lnTo>
                  <a:pt x="1462938" y="114156"/>
                </a:lnTo>
                <a:cubicBezTo>
                  <a:pt x="1465493" y="117163"/>
                  <a:pt x="1465827" y="119762"/>
                  <a:pt x="1465089" y="121684"/>
                </a:cubicBezTo>
                <a:lnTo>
                  <a:pt x="1462541" y="124291"/>
                </a:lnTo>
                <a:lnTo>
                  <a:pt x="1458816" y="168759"/>
                </a:lnTo>
                <a:lnTo>
                  <a:pt x="1455953" y="190349"/>
                </a:lnTo>
                <a:lnTo>
                  <a:pt x="1457615" y="188868"/>
                </a:lnTo>
                <a:cubicBezTo>
                  <a:pt x="1458771" y="188578"/>
                  <a:pt x="1459174" y="189421"/>
                  <a:pt x="1458732" y="190664"/>
                </a:cubicBezTo>
                <a:cubicBezTo>
                  <a:pt x="1466195" y="178828"/>
                  <a:pt x="1460830" y="145170"/>
                  <a:pt x="1467720" y="141538"/>
                </a:cubicBezTo>
                <a:lnTo>
                  <a:pt x="1469509" y="142773"/>
                </a:lnTo>
                <a:lnTo>
                  <a:pt x="1472163" y="126074"/>
                </a:lnTo>
                <a:lnTo>
                  <a:pt x="1472316" y="124185"/>
                </a:lnTo>
                <a:lnTo>
                  <a:pt x="1472948" y="123494"/>
                </a:lnTo>
                <a:lnTo>
                  <a:pt x="1475801" y="117788"/>
                </a:lnTo>
                <a:lnTo>
                  <a:pt x="1475723" y="119030"/>
                </a:lnTo>
                <a:lnTo>
                  <a:pt x="1472184" y="149037"/>
                </a:lnTo>
                <a:lnTo>
                  <a:pt x="1472776" y="152451"/>
                </a:lnTo>
                <a:cubicBezTo>
                  <a:pt x="1473632" y="166444"/>
                  <a:pt x="1470706" y="188967"/>
                  <a:pt x="1471513" y="190566"/>
                </a:cubicBezTo>
                <a:lnTo>
                  <a:pt x="1472148" y="189144"/>
                </a:lnTo>
                <a:lnTo>
                  <a:pt x="1480408" y="127464"/>
                </a:lnTo>
                <a:lnTo>
                  <a:pt x="1480446" y="127166"/>
                </a:lnTo>
                <a:lnTo>
                  <a:pt x="1482983" y="120022"/>
                </a:lnTo>
                <a:cubicBezTo>
                  <a:pt x="1483705" y="117762"/>
                  <a:pt x="1484024" y="116392"/>
                  <a:pt x="1483640" y="116748"/>
                </a:cubicBezTo>
                <a:cubicBezTo>
                  <a:pt x="1486703" y="115202"/>
                  <a:pt x="1491494" y="117434"/>
                  <a:pt x="1488155" y="120526"/>
                </a:cubicBezTo>
                <a:cubicBezTo>
                  <a:pt x="1493035" y="116007"/>
                  <a:pt x="1488137" y="121832"/>
                  <a:pt x="1491549" y="113295"/>
                </a:cubicBezTo>
                <a:cubicBezTo>
                  <a:pt x="1496262" y="102263"/>
                  <a:pt x="1496155" y="110321"/>
                  <a:pt x="1496155" y="110321"/>
                </a:cubicBezTo>
                <a:cubicBezTo>
                  <a:pt x="1496083" y="115766"/>
                  <a:pt x="1489824" y="128444"/>
                  <a:pt x="1489789" y="131057"/>
                </a:cubicBezTo>
                <a:cubicBezTo>
                  <a:pt x="1489789" y="131057"/>
                  <a:pt x="1492820" y="132121"/>
                  <a:pt x="1495847" y="133406"/>
                </a:cubicBezTo>
                <a:cubicBezTo>
                  <a:pt x="1494272" y="137447"/>
                  <a:pt x="1491133" y="144439"/>
                  <a:pt x="1491133" y="144439"/>
                </a:cubicBezTo>
                <a:cubicBezTo>
                  <a:pt x="1494126" y="148334"/>
                  <a:pt x="1495777" y="138632"/>
                  <a:pt x="1495777" y="138632"/>
                </a:cubicBezTo>
                <a:lnTo>
                  <a:pt x="1497939" y="135642"/>
                </a:lnTo>
                <a:lnTo>
                  <a:pt x="1499347" y="129837"/>
                </a:lnTo>
                <a:lnTo>
                  <a:pt x="1499970" y="132836"/>
                </a:lnTo>
                <a:lnTo>
                  <a:pt x="1504080" y="127154"/>
                </a:lnTo>
                <a:cubicBezTo>
                  <a:pt x="1507089" y="122728"/>
                  <a:pt x="1509487" y="118841"/>
                  <a:pt x="1508726" y="118901"/>
                </a:cubicBezTo>
                <a:cubicBezTo>
                  <a:pt x="1513280" y="119847"/>
                  <a:pt x="1507077" y="128385"/>
                  <a:pt x="1503667" y="136704"/>
                </a:cubicBezTo>
                <a:lnTo>
                  <a:pt x="1501935" y="142291"/>
                </a:lnTo>
                <a:lnTo>
                  <a:pt x="1501968" y="142459"/>
                </a:lnTo>
                <a:cubicBezTo>
                  <a:pt x="1501959" y="146775"/>
                  <a:pt x="1501227" y="150487"/>
                  <a:pt x="1500190" y="153871"/>
                </a:cubicBezTo>
                <a:lnTo>
                  <a:pt x="1499469" y="155750"/>
                </a:lnTo>
                <a:lnTo>
                  <a:pt x="1501925" y="153158"/>
                </a:lnTo>
                <a:cubicBezTo>
                  <a:pt x="1505045" y="147473"/>
                  <a:pt x="1506896" y="141888"/>
                  <a:pt x="1510033" y="134897"/>
                </a:cubicBezTo>
                <a:cubicBezTo>
                  <a:pt x="1512914" y="128250"/>
                  <a:pt x="1515264" y="123088"/>
                  <a:pt x="1517325" y="118711"/>
                </a:cubicBezTo>
                <a:lnTo>
                  <a:pt x="1522231" y="108550"/>
                </a:lnTo>
                <a:lnTo>
                  <a:pt x="1521741" y="111833"/>
                </a:lnTo>
                <a:lnTo>
                  <a:pt x="1519218" y="135690"/>
                </a:lnTo>
                <a:lnTo>
                  <a:pt x="1516202" y="147897"/>
                </a:lnTo>
                <a:cubicBezTo>
                  <a:pt x="1513690" y="155491"/>
                  <a:pt x="1515318" y="152319"/>
                  <a:pt x="1517954" y="147377"/>
                </a:cubicBezTo>
                <a:lnTo>
                  <a:pt x="1517989" y="147316"/>
                </a:lnTo>
                <a:lnTo>
                  <a:pt x="1517881" y="148345"/>
                </a:lnTo>
                <a:cubicBezTo>
                  <a:pt x="1516389" y="160660"/>
                  <a:pt x="1514631" y="173319"/>
                  <a:pt x="1512424" y="186933"/>
                </a:cubicBezTo>
                <a:cubicBezTo>
                  <a:pt x="1512802" y="188155"/>
                  <a:pt x="1509991" y="202052"/>
                  <a:pt x="1512507" y="201271"/>
                </a:cubicBezTo>
                <a:cubicBezTo>
                  <a:pt x="1515233" y="200425"/>
                  <a:pt x="1515219" y="182617"/>
                  <a:pt x="1515711" y="179017"/>
                </a:cubicBezTo>
                <a:lnTo>
                  <a:pt x="1520921" y="142149"/>
                </a:lnTo>
                <a:lnTo>
                  <a:pt x="1522268" y="139770"/>
                </a:lnTo>
                <a:cubicBezTo>
                  <a:pt x="1523698" y="137542"/>
                  <a:pt x="1524987" y="136001"/>
                  <a:pt x="1525744" y="136266"/>
                </a:cubicBezTo>
                <a:cubicBezTo>
                  <a:pt x="1529047" y="136004"/>
                  <a:pt x="1510926" y="182035"/>
                  <a:pt x="1520757" y="167770"/>
                </a:cubicBezTo>
                <a:cubicBezTo>
                  <a:pt x="1522337" y="163512"/>
                  <a:pt x="1533600" y="136951"/>
                  <a:pt x="1536648" y="136710"/>
                </a:cubicBezTo>
                <a:cubicBezTo>
                  <a:pt x="1538426" y="136569"/>
                  <a:pt x="1542869" y="145791"/>
                  <a:pt x="1542886" y="144485"/>
                </a:cubicBezTo>
                <a:cubicBezTo>
                  <a:pt x="1542869" y="145791"/>
                  <a:pt x="1542850" y="147099"/>
                  <a:pt x="1542834" y="148405"/>
                </a:cubicBezTo>
                <a:cubicBezTo>
                  <a:pt x="1546188" y="144225"/>
                  <a:pt x="1552772" y="126083"/>
                  <a:pt x="1549273" y="141153"/>
                </a:cubicBezTo>
                <a:cubicBezTo>
                  <a:pt x="1544230" y="157867"/>
                  <a:pt x="1552648" y="135448"/>
                  <a:pt x="1555804" y="127148"/>
                </a:cubicBezTo>
                <a:lnTo>
                  <a:pt x="1556555" y="125260"/>
                </a:lnTo>
                <a:lnTo>
                  <a:pt x="1549711" y="178998"/>
                </a:lnTo>
                <a:cubicBezTo>
                  <a:pt x="1549808" y="183755"/>
                  <a:pt x="1549952" y="193097"/>
                  <a:pt x="1552155" y="181687"/>
                </a:cubicBezTo>
                <a:cubicBezTo>
                  <a:pt x="1554692" y="166917"/>
                  <a:pt x="1555711" y="152428"/>
                  <a:pt x="1559778" y="138140"/>
                </a:cubicBezTo>
                <a:cubicBezTo>
                  <a:pt x="1559970" y="144307"/>
                  <a:pt x="1559652" y="150320"/>
                  <a:pt x="1559079" y="156255"/>
                </a:cubicBezTo>
                <a:lnTo>
                  <a:pt x="1557392" y="169536"/>
                </a:lnTo>
                <a:lnTo>
                  <a:pt x="1556730" y="171673"/>
                </a:lnTo>
                <a:cubicBezTo>
                  <a:pt x="1555072" y="177188"/>
                  <a:pt x="1554543" y="179921"/>
                  <a:pt x="1554707" y="180918"/>
                </a:cubicBezTo>
                <a:lnTo>
                  <a:pt x="1556025" y="180194"/>
                </a:lnTo>
                <a:lnTo>
                  <a:pt x="1554556" y="191584"/>
                </a:lnTo>
                <a:cubicBezTo>
                  <a:pt x="1553955" y="197527"/>
                  <a:pt x="1553599" y="203552"/>
                  <a:pt x="1553736" y="209732"/>
                </a:cubicBezTo>
                <a:lnTo>
                  <a:pt x="1555611" y="198737"/>
                </a:lnTo>
                <a:lnTo>
                  <a:pt x="1559512" y="175855"/>
                </a:lnTo>
                <a:lnTo>
                  <a:pt x="1560510" y="174403"/>
                </a:lnTo>
                <a:cubicBezTo>
                  <a:pt x="1561696" y="172627"/>
                  <a:pt x="1562698" y="171201"/>
                  <a:pt x="1563079" y="171172"/>
                </a:cubicBezTo>
                <a:cubicBezTo>
                  <a:pt x="1564603" y="171051"/>
                  <a:pt x="1556442" y="193234"/>
                  <a:pt x="1556370" y="198678"/>
                </a:cubicBezTo>
                <a:cubicBezTo>
                  <a:pt x="1561286" y="191547"/>
                  <a:pt x="1559816" y="187528"/>
                  <a:pt x="1564513" y="177802"/>
                </a:cubicBezTo>
                <a:cubicBezTo>
                  <a:pt x="1564513" y="177802"/>
                  <a:pt x="1571133" y="157047"/>
                  <a:pt x="1572656" y="156928"/>
                </a:cubicBezTo>
                <a:lnTo>
                  <a:pt x="1573964" y="172922"/>
                </a:lnTo>
                <a:cubicBezTo>
                  <a:pt x="1575488" y="172802"/>
                  <a:pt x="1598285" y="118573"/>
                  <a:pt x="1590072" y="144675"/>
                </a:cubicBezTo>
                <a:cubicBezTo>
                  <a:pt x="1583778" y="159963"/>
                  <a:pt x="1580314" y="172420"/>
                  <a:pt x="1578610" y="186044"/>
                </a:cubicBezTo>
                <a:cubicBezTo>
                  <a:pt x="1576957" y="195746"/>
                  <a:pt x="1570536" y="201692"/>
                  <a:pt x="1570392" y="212363"/>
                </a:cubicBezTo>
                <a:lnTo>
                  <a:pt x="1569349" y="212445"/>
                </a:lnTo>
                <a:lnTo>
                  <a:pt x="1569155" y="212460"/>
                </a:lnTo>
                <a:cubicBezTo>
                  <a:pt x="1568949" y="212478"/>
                  <a:pt x="1568846" y="212485"/>
                  <a:pt x="1568999" y="212473"/>
                </a:cubicBezTo>
                <a:lnTo>
                  <a:pt x="1569349" y="212445"/>
                </a:lnTo>
                <a:lnTo>
                  <a:pt x="1569929" y="212401"/>
                </a:lnTo>
                <a:cubicBezTo>
                  <a:pt x="1570187" y="212379"/>
                  <a:pt x="1570392" y="212363"/>
                  <a:pt x="1570392" y="212363"/>
                </a:cubicBezTo>
                <a:cubicBezTo>
                  <a:pt x="1578283" y="210434"/>
                  <a:pt x="1578627" y="184738"/>
                  <a:pt x="1583487" y="181743"/>
                </a:cubicBezTo>
                <a:cubicBezTo>
                  <a:pt x="1583491" y="181362"/>
                  <a:pt x="1583987" y="181132"/>
                  <a:pt x="1584726" y="181022"/>
                </a:cubicBezTo>
                <a:lnTo>
                  <a:pt x="1586760" y="181023"/>
                </a:lnTo>
                <a:lnTo>
                  <a:pt x="1590697" y="154326"/>
                </a:lnTo>
                <a:lnTo>
                  <a:pt x="1593005" y="157779"/>
                </a:lnTo>
                <a:lnTo>
                  <a:pt x="1591505" y="179669"/>
                </a:lnTo>
                <a:lnTo>
                  <a:pt x="1591338" y="180887"/>
                </a:lnTo>
                <a:lnTo>
                  <a:pt x="1591256" y="182367"/>
                </a:lnTo>
                <a:lnTo>
                  <a:pt x="1591341" y="182426"/>
                </a:lnTo>
                <a:cubicBezTo>
                  <a:pt x="1596022" y="174008"/>
                  <a:pt x="1594626" y="164547"/>
                  <a:pt x="1599288" y="157435"/>
                </a:cubicBezTo>
                <a:cubicBezTo>
                  <a:pt x="1601101" y="154681"/>
                  <a:pt x="1602624" y="154559"/>
                  <a:pt x="1605691" y="153013"/>
                </a:cubicBezTo>
                <a:cubicBezTo>
                  <a:pt x="1612111" y="147068"/>
                  <a:pt x="1613759" y="137583"/>
                  <a:pt x="1617170" y="129047"/>
                </a:cubicBezTo>
                <a:cubicBezTo>
                  <a:pt x="1625278" y="111002"/>
                  <a:pt x="1628544" y="94428"/>
                  <a:pt x="1638154" y="77572"/>
                </a:cubicBezTo>
                <a:cubicBezTo>
                  <a:pt x="1633313" y="98186"/>
                  <a:pt x="1626784" y="112188"/>
                  <a:pt x="1621687" y="132824"/>
                </a:cubicBezTo>
                <a:cubicBezTo>
                  <a:pt x="1621615" y="138268"/>
                  <a:pt x="1616918" y="147994"/>
                  <a:pt x="1611931" y="160570"/>
                </a:cubicBezTo>
                <a:cubicBezTo>
                  <a:pt x="1610316" y="167442"/>
                  <a:pt x="1595644" y="202319"/>
                  <a:pt x="1608595" y="182371"/>
                </a:cubicBezTo>
                <a:cubicBezTo>
                  <a:pt x="1610175" y="178113"/>
                  <a:pt x="1618281" y="160068"/>
                  <a:pt x="1619841" y="157117"/>
                </a:cubicBezTo>
                <a:lnTo>
                  <a:pt x="1621764" y="156448"/>
                </a:lnTo>
                <a:lnTo>
                  <a:pt x="1620383" y="162368"/>
                </a:lnTo>
                <a:cubicBezTo>
                  <a:pt x="1612257" y="198089"/>
                  <a:pt x="1604965" y="235421"/>
                  <a:pt x="1617469" y="215729"/>
                </a:cubicBezTo>
                <a:cubicBezTo>
                  <a:pt x="1625604" y="206099"/>
                  <a:pt x="1631841" y="188675"/>
                  <a:pt x="1636596" y="171377"/>
                </a:cubicBezTo>
                <a:lnTo>
                  <a:pt x="1642579" y="146883"/>
                </a:lnTo>
                <a:lnTo>
                  <a:pt x="1649870" y="130835"/>
                </a:lnTo>
                <a:lnTo>
                  <a:pt x="1650439" y="129623"/>
                </a:lnTo>
                <a:lnTo>
                  <a:pt x="1649078" y="150455"/>
                </a:lnTo>
                <a:lnTo>
                  <a:pt x="1653657" y="123167"/>
                </a:lnTo>
                <a:lnTo>
                  <a:pt x="1657130" y="119440"/>
                </a:lnTo>
                <a:cubicBezTo>
                  <a:pt x="1659096" y="118285"/>
                  <a:pt x="1656104" y="125047"/>
                  <a:pt x="1654703" y="130216"/>
                </a:cubicBezTo>
                <a:lnTo>
                  <a:pt x="1662968" y="111778"/>
                </a:lnTo>
                <a:lnTo>
                  <a:pt x="1662335" y="122989"/>
                </a:lnTo>
                <a:cubicBezTo>
                  <a:pt x="1657063" y="167105"/>
                  <a:pt x="1638016" y="251645"/>
                  <a:pt x="1651992" y="188964"/>
                </a:cubicBezTo>
                <a:lnTo>
                  <a:pt x="1654163" y="180784"/>
                </a:lnTo>
                <a:lnTo>
                  <a:pt x="1653982" y="184226"/>
                </a:lnTo>
                <a:lnTo>
                  <a:pt x="1655206" y="183092"/>
                </a:lnTo>
                <a:lnTo>
                  <a:pt x="1656618" y="171564"/>
                </a:lnTo>
                <a:lnTo>
                  <a:pt x="1656584" y="171654"/>
                </a:lnTo>
                <a:lnTo>
                  <a:pt x="1677077" y="94410"/>
                </a:lnTo>
                <a:lnTo>
                  <a:pt x="1683770" y="63875"/>
                </a:lnTo>
                <a:lnTo>
                  <a:pt x="1690563" y="47762"/>
                </a:lnTo>
                <a:lnTo>
                  <a:pt x="1692831" y="43108"/>
                </a:lnTo>
                <a:lnTo>
                  <a:pt x="1692829" y="43409"/>
                </a:lnTo>
                <a:cubicBezTo>
                  <a:pt x="1692873" y="47992"/>
                  <a:pt x="1689185" y="63501"/>
                  <a:pt x="1689935" y="70356"/>
                </a:cubicBezTo>
                <a:cubicBezTo>
                  <a:pt x="1691387" y="79482"/>
                  <a:pt x="1693070" y="57508"/>
                  <a:pt x="1693676" y="55021"/>
                </a:cubicBezTo>
                <a:cubicBezTo>
                  <a:pt x="1694177" y="49791"/>
                  <a:pt x="1694671" y="45685"/>
                  <a:pt x="1695172" y="42106"/>
                </a:cubicBezTo>
                <a:lnTo>
                  <a:pt x="1696061" y="36490"/>
                </a:lnTo>
                <a:lnTo>
                  <a:pt x="1704391" y="19419"/>
                </a:lnTo>
                <a:lnTo>
                  <a:pt x="1705642" y="20280"/>
                </a:lnTo>
                <a:cubicBezTo>
                  <a:pt x="1705326" y="20378"/>
                  <a:pt x="1705422" y="19533"/>
                  <a:pt x="1705773" y="18150"/>
                </a:cubicBezTo>
                <a:lnTo>
                  <a:pt x="1707072" y="13921"/>
                </a:lnTo>
                <a:lnTo>
                  <a:pt x="1712050" y="3722"/>
                </a:lnTo>
                <a:lnTo>
                  <a:pt x="1711062" y="16998"/>
                </a:lnTo>
                <a:lnTo>
                  <a:pt x="1707230" y="43501"/>
                </a:lnTo>
                <a:lnTo>
                  <a:pt x="1699027" y="62104"/>
                </a:lnTo>
                <a:cubicBezTo>
                  <a:pt x="1686814" y="90860"/>
                  <a:pt x="1675392" y="119772"/>
                  <a:pt x="1665607" y="149588"/>
                </a:cubicBezTo>
                <a:cubicBezTo>
                  <a:pt x="1664808" y="152370"/>
                  <a:pt x="1661155" y="160055"/>
                  <a:pt x="1658072" y="167531"/>
                </a:cubicBezTo>
                <a:lnTo>
                  <a:pt x="1657725" y="168498"/>
                </a:lnTo>
                <a:lnTo>
                  <a:pt x="1657835" y="179936"/>
                </a:lnTo>
                <a:lnTo>
                  <a:pt x="1660664" y="173352"/>
                </a:lnTo>
                <a:lnTo>
                  <a:pt x="1661265" y="168328"/>
                </a:lnTo>
                <a:lnTo>
                  <a:pt x="1663633" y="160982"/>
                </a:lnTo>
                <a:lnTo>
                  <a:pt x="1664755" y="161960"/>
                </a:lnTo>
                <a:lnTo>
                  <a:pt x="1664602" y="162828"/>
                </a:lnTo>
                <a:lnTo>
                  <a:pt x="1664848" y="162142"/>
                </a:lnTo>
                <a:lnTo>
                  <a:pt x="1664755" y="161960"/>
                </a:lnTo>
                <a:cubicBezTo>
                  <a:pt x="1666959" y="150550"/>
                  <a:pt x="1670093" y="137701"/>
                  <a:pt x="1671351" y="137312"/>
                </a:cubicBezTo>
                <a:cubicBezTo>
                  <a:pt x="1670724" y="137507"/>
                  <a:pt x="1670830" y="138959"/>
                  <a:pt x="1671094" y="140361"/>
                </a:cubicBezTo>
                <a:lnTo>
                  <a:pt x="1671483" y="142050"/>
                </a:lnTo>
                <a:lnTo>
                  <a:pt x="1673745" y="136544"/>
                </a:lnTo>
                <a:cubicBezTo>
                  <a:pt x="1677118" y="127059"/>
                  <a:pt x="1680268" y="115635"/>
                  <a:pt x="1684907" y="110210"/>
                </a:cubicBezTo>
                <a:cubicBezTo>
                  <a:pt x="1686449" y="108782"/>
                  <a:pt x="1689750" y="108523"/>
                  <a:pt x="1689767" y="107216"/>
                </a:cubicBezTo>
                <a:cubicBezTo>
                  <a:pt x="1692887" y="101531"/>
                  <a:pt x="1697946" y="83727"/>
                  <a:pt x="1702590" y="77922"/>
                </a:cubicBezTo>
                <a:lnTo>
                  <a:pt x="1703237" y="77585"/>
                </a:lnTo>
                <a:lnTo>
                  <a:pt x="1702300" y="87207"/>
                </a:lnTo>
                <a:cubicBezTo>
                  <a:pt x="1701689" y="93767"/>
                  <a:pt x="1701001" y="101093"/>
                  <a:pt x="1700043" y="110368"/>
                </a:cubicBezTo>
                <a:lnTo>
                  <a:pt x="1696832" y="129442"/>
                </a:lnTo>
                <a:lnTo>
                  <a:pt x="1694146" y="136086"/>
                </a:lnTo>
                <a:cubicBezTo>
                  <a:pt x="1692548" y="139974"/>
                  <a:pt x="1690566" y="144775"/>
                  <a:pt x="1688633" y="149483"/>
                </a:cubicBezTo>
                <a:lnTo>
                  <a:pt x="1688619" y="149513"/>
                </a:lnTo>
                <a:lnTo>
                  <a:pt x="1688672" y="154897"/>
                </a:lnTo>
                <a:lnTo>
                  <a:pt x="1687702" y="165950"/>
                </a:lnTo>
                <a:lnTo>
                  <a:pt x="1688618" y="165341"/>
                </a:lnTo>
                <a:lnTo>
                  <a:pt x="1689678" y="164444"/>
                </a:lnTo>
                <a:lnTo>
                  <a:pt x="1679539" y="200310"/>
                </a:lnTo>
                <a:cubicBezTo>
                  <a:pt x="1670642" y="230383"/>
                  <a:pt x="1663569" y="255581"/>
                  <a:pt x="1669991" y="261003"/>
                </a:cubicBezTo>
                <a:cubicBezTo>
                  <a:pt x="1676412" y="266426"/>
                  <a:pt x="1699857" y="178969"/>
                  <a:pt x="1694435" y="185388"/>
                </a:cubicBezTo>
                <a:cubicBezTo>
                  <a:pt x="1698777" y="166138"/>
                  <a:pt x="1718297" y="102864"/>
                  <a:pt x="1724717" y="108288"/>
                </a:cubicBezTo>
                <a:cubicBezTo>
                  <a:pt x="1732208" y="114614"/>
                  <a:pt x="1714684" y="201574"/>
                  <a:pt x="1709356" y="220910"/>
                </a:cubicBezTo>
                <a:cubicBezTo>
                  <a:pt x="1710354" y="232752"/>
                  <a:pt x="1675145" y="322195"/>
                  <a:pt x="1688974" y="332960"/>
                </a:cubicBezTo>
                <a:cubicBezTo>
                  <a:pt x="1694897" y="332460"/>
                  <a:pt x="1721689" y="213906"/>
                  <a:pt x="1716264" y="220329"/>
                </a:cubicBezTo>
                <a:cubicBezTo>
                  <a:pt x="1727610" y="213407"/>
                  <a:pt x="1747361" y="223671"/>
                  <a:pt x="1735612" y="237582"/>
                </a:cubicBezTo>
                <a:cubicBezTo>
                  <a:pt x="1752784" y="217251"/>
                  <a:pt x="1736109" y="243505"/>
                  <a:pt x="1745780" y="204919"/>
                </a:cubicBezTo>
                <a:cubicBezTo>
                  <a:pt x="1749205" y="192454"/>
                  <a:pt x="1751963" y="185388"/>
                  <a:pt x="1754178" y="181800"/>
                </a:cubicBezTo>
                <a:lnTo>
                  <a:pt x="1757247" y="180452"/>
                </a:lnTo>
                <a:lnTo>
                  <a:pt x="1756911" y="183626"/>
                </a:lnTo>
                <a:lnTo>
                  <a:pt x="1753895" y="195834"/>
                </a:lnTo>
                <a:cubicBezTo>
                  <a:pt x="1751383" y="203428"/>
                  <a:pt x="1753012" y="200254"/>
                  <a:pt x="1755647" y="195315"/>
                </a:cubicBezTo>
                <a:lnTo>
                  <a:pt x="1755682" y="195252"/>
                </a:lnTo>
                <a:lnTo>
                  <a:pt x="1755572" y="196282"/>
                </a:lnTo>
                <a:cubicBezTo>
                  <a:pt x="1754080" y="208596"/>
                  <a:pt x="1752323" y="221255"/>
                  <a:pt x="1750115" y="234868"/>
                </a:cubicBezTo>
                <a:cubicBezTo>
                  <a:pt x="1750304" y="235480"/>
                  <a:pt x="1749698" y="239260"/>
                  <a:pt x="1749356" y="242787"/>
                </a:cubicBezTo>
                <a:lnTo>
                  <a:pt x="1749259" y="245393"/>
                </a:lnTo>
                <a:lnTo>
                  <a:pt x="1750445" y="239884"/>
                </a:lnTo>
                <a:lnTo>
                  <a:pt x="1759300" y="179551"/>
                </a:lnTo>
                <a:lnTo>
                  <a:pt x="1759315" y="179596"/>
                </a:lnTo>
                <a:lnTo>
                  <a:pt x="1758233" y="192775"/>
                </a:lnTo>
                <a:lnTo>
                  <a:pt x="1758613" y="190084"/>
                </a:lnTo>
                <a:lnTo>
                  <a:pt x="1759961" y="187706"/>
                </a:lnTo>
                <a:lnTo>
                  <a:pt x="1760710" y="186951"/>
                </a:lnTo>
                <a:lnTo>
                  <a:pt x="1760998" y="184266"/>
                </a:lnTo>
                <a:lnTo>
                  <a:pt x="1761855" y="186651"/>
                </a:lnTo>
                <a:cubicBezTo>
                  <a:pt x="1762358" y="189295"/>
                  <a:pt x="1762550" y="191577"/>
                  <a:pt x="1762550" y="191577"/>
                </a:cubicBezTo>
                <a:cubicBezTo>
                  <a:pt x="1764629" y="216253"/>
                  <a:pt x="1745596" y="273520"/>
                  <a:pt x="1746594" y="285363"/>
                </a:cubicBezTo>
                <a:cubicBezTo>
                  <a:pt x="1746594" y="285363"/>
                  <a:pt x="1758937" y="290288"/>
                  <a:pt x="1771364" y="296199"/>
                </a:cubicBezTo>
                <a:cubicBezTo>
                  <a:pt x="1766939" y="314463"/>
                  <a:pt x="1757672" y="346058"/>
                  <a:pt x="1757672" y="346058"/>
                </a:cubicBezTo>
                <a:cubicBezTo>
                  <a:pt x="1771098" y="363812"/>
                  <a:pt x="1773360" y="319886"/>
                  <a:pt x="1773360" y="319886"/>
                </a:cubicBezTo>
                <a:cubicBezTo>
                  <a:pt x="1784692" y="301039"/>
                  <a:pt x="1821482" y="230349"/>
                  <a:pt x="1815559" y="230848"/>
                </a:cubicBezTo>
                <a:cubicBezTo>
                  <a:pt x="1833825" y="235273"/>
                  <a:pt x="1813212" y="273787"/>
                  <a:pt x="1803459" y="311385"/>
                </a:cubicBezTo>
                <a:cubicBezTo>
                  <a:pt x="1799615" y="336560"/>
                  <a:pt x="1777750" y="442770"/>
                  <a:pt x="1803772" y="385909"/>
                </a:cubicBezTo>
                <a:cubicBezTo>
                  <a:pt x="1813538" y="360238"/>
                  <a:pt x="1818368" y="334980"/>
                  <a:pt x="1827636" y="303385"/>
                </a:cubicBezTo>
                <a:cubicBezTo>
                  <a:pt x="1836039" y="273353"/>
                  <a:pt x="1843021" y="250029"/>
                  <a:pt x="1849198" y="230249"/>
                </a:cubicBezTo>
                <a:lnTo>
                  <a:pt x="1856861" y="206509"/>
                </a:lnTo>
                <a:lnTo>
                  <a:pt x="1857534" y="205053"/>
                </a:lnTo>
                <a:cubicBezTo>
                  <a:pt x="1858304" y="204341"/>
                  <a:pt x="1859515" y="203917"/>
                  <a:pt x="1860533" y="203673"/>
                </a:cubicBezTo>
                <a:lnTo>
                  <a:pt x="1860675" y="203651"/>
                </a:lnTo>
                <a:lnTo>
                  <a:pt x="1861569" y="194479"/>
                </a:lnTo>
                <a:lnTo>
                  <a:pt x="1863220" y="188556"/>
                </a:lnTo>
                <a:lnTo>
                  <a:pt x="1867943" y="187676"/>
                </a:lnTo>
                <a:lnTo>
                  <a:pt x="1868795" y="187508"/>
                </a:lnTo>
                <a:lnTo>
                  <a:pt x="1870538" y="181185"/>
                </a:lnTo>
                <a:cubicBezTo>
                  <a:pt x="1873658" y="175500"/>
                  <a:pt x="1875362" y="161876"/>
                  <a:pt x="1880205" y="160188"/>
                </a:cubicBezTo>
                <a:cubicBezTo>
                  <a:pt x="1885047" y="158500"/>
                  <a:pt x="1875251" y="170153"/>
                  <a:pt x="1880132" y="165632"/>
                </a:cubicBezTo>
                <a:lnTo>
                  <a:pt x="1887584" y="155770"/>
                </a:lnTo>
                <a:lnTo>
                  <a:pt x="1885777" y="165847"/>
                </a:lnTo>
                <a:lnTo>
                  <a:pt x="1879218" y="184222"/>
                </a:lnTo>
                <a:lnTo>
                  <a:pt x="1878868" y="185539"/>
                </a:lnTo>
                <a:lnTo>
                  <a:pt x="1880501" y="185219"/>
                </a:lnTo>
                <a:lnTo>
                  <a:pt x="1882378" y="184805"/>
                </a:lnTo>
                <a:lnTo>
                  <a:pt x="1870884" y="248925"/>
                </a:lnTo>
                <a:cubicBezTo>
                  <a:pt x="1864988" y="289553"/>
                  <a:pt x="1860561" y="328442"/>
                  <a:pt x="1857465" y="362499"/>
                </a:cubicBezTo>
                <a:cubicBezTo>
                  <a:pt x="1844367" y="431194"/>
                  <a:pt x="1877484" y="305149"/>
                  <a:pt x="1889828" y="310074"/>
                </a:cubicBezTo>
                <a:cubicBezTo>
                  <a:pt x="1902657" y="308994"/>
                  <a:pt x="1851602" y="517062"/>
                  <a:pt x="1883952" y="452709"/>
                </a:cubicBezTo>
                <a:cubicBezTo>
                  <a:pt x="1888295" y="433456"/>
                  <a:pt x="1920924" y="313416"/>
                  <a:pt x="1932768" y="312419"/>
                </a:cubicBezTo>
                <a:cubicBezTo>
                  <a:pt x="1939677" y="311839"/>
                  <a:pt x="1961102" y="353767"/>
                  <a:pt x="1960603" y="347847"/>
                </a:cubicBezTo>
                <a:cubicBezTo>
                  <a:pt x="1961102" y="353767"/>
                  <a:pt x="1961602" y="359691"/>
                  <a:pt x="1962099" y="365610"/>
                </a:cubicBezTo>
                <a:cubicBezTo>
                  <a:pt x="1973435" y="346765"/>
                  <a:pt x="1991374" y="264741"/>
                  <a:pt x="1984198" y="332937"/>
                </a:cubicBezTo>
                <a:cubicBezTo>
                  <a:pt x="1971680" y="408539"/>
                  <a:pt x="1994950" y="307181"/>
                  <a:pt x="2003717" y="269664"/>
                </a:cubicBezTo>
                <a:lnTo>
                  <a:pt x="2012883" y="232939"/>
                </a:lnTo>
                <a:lnTo>
                  <a:pt x="2012032" y="241733"/>
                </a:lnTo>
                <a:lnTo>
                  <a:pt x="2014041" y="241930"/>
                </a:lnTo>
                <a:lnTo>
                  <a:pt x="2018706" y="209604"/>
                </a:lnTo>
                <a:lnTo>
                  <a:pt x="2033738" y="149370"/>
                </a:lnTo>
                <a:lnTo>
                  <a:pt x="2034802" y="158971"/>
                </a:lnTo>
                <a:lnTo>
                  <a:pt x="2039991" y="124313"/>
                </a:lnTo>
                <a:lnTo>
                  <a:pt x="2041077" y="119957"/>
                </a:lnTo>
                <a:lnTo>
                  <a:pt x="2037689" y="162610"/>
                </a:lnTo>
                <a:cubicBezTo>
                  <a:pt x="2035397" y="179936"/>
                  <a:pt x="2032702" y="197723"/>
                  <a:pt x="2031389" y="214219"/>
                </a:cubicBezTo>
                <a:cubicBezTo>
                  <a:pt x="2031086" y="215462"/>
                  <a:pt x="2030779" y="219100"/>
                  <a:pt x="2030888" y="222324"/>
                </a:cubicBezTo>
                <a:lnTo>
                  <a:pt x="2032805" y="227695"/>
                </a:lnTo>
                <a:lnTo>
                  <a:pt x="2032911" y="227788"/>
                </a:lnTo>
                <a:lnTo>
                  <a:pt x="2035372" y="212984"/>
                </a:lnTo>
                <a:cubicBezTo>
                  <a:pt x="2036545" y="198254"/>
                  <a:pt x="2038493" y="182326"/>
                  <a:pt x="2041249" y="168255"/>
                </a:cubicBezTo>
                <a:cubicBezTo>
                  <a:pt x="2040735" y="180290"/>
                  <a:pt x="2039400" y="193201"/>
                  <a:pt x="2037873" y="206603"/>
                </a:cubicBezTo>
                <a:lnTo>
                  <a:pt x="2037209" y="212647"/>
                </a:lnTo>
                <a:lnTo>
                  <a:pt x="2042123" y="183926"/>
                </a:lnTo>
                <a:cubicBezTo>
                  <a:pt x="2041537" y="207754"/>
                  <a:pt x="2040354" y="232419"/>
                  <a:pt x="2037707" y="257304"/>
                </a:cubicBezTo>
                <a:lnTo>
                  <a:pt x="2037427" y="259323"/>
                </a:lnTo>
                <a:lnTo>
                  <a:pt x="2027102" y="307391"/>
                </a:lnTo>
                <a:cubicBezTo>
                  <a:pt x="2024869" y="322365"/>
                  <a:pt x="2024730" y="333250"/>
                  <a:pt x="2028207" y="336186"/>
                </a:cubicBezTo>
                <a:cubicBezTo>
                  <a:pt x="2020716" y="329859"/>
                  <a:pt x="2057992" y="253163"/>
                  <a:pt x="2058990" y="265008"/>
                </a:cubicBezTo>
                <a:cubicBezTo>
                  <a:pt x="2064729" y="333109"/>
                  <a:pt x="2033863" y="403301"/>
                  <a:pt x="2026686" y="471497"/>
                </a:cubicBezTo>
                <a:cubicBezTo>
                  <a:pt x="2010244" y="571287"/>
                  <a:pt x="2045439" y="469917"/>
                  <a:pt x="2051360" y="469417"/>
                </a:cubicBezTo>
                <a:cubicBezTo>
                  <a:pt x="2057283" y="468918"/>
                  <a:pt x="2034919" y="569209"/>
                  <a:pt x="2036997" y="593883"/>
                </a:cubicBezTo>
                <a:cubicBezTo>
                  <a:pt x="2032555" y="594258"/>
                  <a:pt x="2030335" y="594444"/>
                  <a:pt x="2029503" y="594514"/>
                </a:cubicBezTo>
                <a:cubicBezTo>
                  <a:pt x="2027005" y="594725"/>
                  <a:pt x="2036997" y="593883"/>
                  <a:pt x="2036997" y="593883"/>
                </a:cubicBezTo>
                <a:cubicBezTo>
                  <a:pt x="2053173" y="561708"/>
                  <a:pt x="2045672" y="543452"/>
                  <a:pt x="2059862" y="499516"/>
                </a:cubicBezTo>
                <a:cubicBezTo>
                  <a:pt x="2059862" y="499516"/>
                  <a:pt x="2076802" y="405648"/>
                  <a:pt x="2082724" y="405149"/>
                </a:cubicBezTo>
                <a:lnTo>
                  <a:pt x="2094801" y="477687"/>
                </a:lnTo>
                <a:cubicBezTo>
                  <a:pt x="2100724" y="477187"/>
                  <a:pt x="2166554" y="232090"/>
                  <a:pt x="2145685" y="350144"/>
                </a:cubicBezTo>
                <a:lnTo>
                  <a:pt x="2139745" y="378811"/>
                </a:lnTo>
                <a:lnTo>
                  <a:pt x="2139152" y="379873"/>
                </a:lnTo>
                <a:lnTo>
                  <a:pt x="2138027" y="383147"/>
                </a:lnTo>
                <a:lnTo>
                  <a:pt x="2138119" y="383554"/>
                </a:lnTo>
                <a:lnTo>
                  <a:pt x="2138887" y="382960"/>
                </a:lnTo>
                <a:lnTo>
                  <a:pt x="2125721" y="446503"/>
                </a:lnTo>
                <a:cubicBezTo>
                  <a:pt x="2121328" y="476942"/>
                  <a:pt x="2119093" y="506454"/>
                  <a:pt x="2118709" y="537300"/>
                </a:cubicBezTo>
                <a:cubicBezTo>
                  <a:pt x="2116446" y="581226"/>
                  <a:pt x="2093849" y="607978"/>
                  <a:pt x="2097924" y="656340"/>
                </a:cubicBezTo>
                <a:cubicBezTo>
                  <a:pt x="2128024" y="647843"/>
                  <a:pt x="2118210" y="531377"/>
                  <a:pt x="2135966" y="517954"/>
                </a:cubicBezTo>
                <a:cubicBezTo>
                  <a:pt x="2135383" y="511045"/>
                  <a:pt x="2166566" y="515375"/>
                  <a:pt x="2167063" y="521297"/>
                </a:cubicBezTo>
                <a:cubicBezTo>
                  <a:pt x="2181752" y="483282"/>
                  <a:pt x="2172172" y="440355"/>
                  <a:pt x="2187359" y="408259"/>
                </a:cubicBezTo>
                <a:cubicBezTo>
                  <a:pt x="2193272" y="395836"/>
                  <a:pt x="2199194" y="395336"/>
                  <a:pt x="2210538" y="388415"/>
                </a:cubicBezTo>
                <a:cubicBezTo>
                  <a:pt x="2233135" y="361663"/>
                  <a:pt x="2235482" y="318723"/>
                  <a:pt x="2245152" y="280136"/>
                </a:cubicBezTo>
                <a:lnTo>
                  <a:pt x="2267707" y="183234"/>
                </a:lnTo>
                <a:lnTo>
                  <a:pt x="2273385" y="173911"/>
                </a:lnTo>
                <a:cubicBezTo>
                  <a:pt x="2279394" y="171818"/>
                  <a:pt x="2267239" y="186273"/>
                  <a:pt x="2273294" y="180667"/>
                </a:cubicBezTo>
                <a:cubicBezTo>
                  <a:pt x="2281263" y="173289"/>
                  <a:pt x="2291321" y="150899"/>
                  <a:pt x="2281195" y="178425"/>
                </a:cubicBezTo>
                <a:cubicBezTo>
                  <a:pt x="2274939" y="198892"/>
                  <a:pt x="2268840" y="207742"/>
                  <a:pt x="2264744" y="231551"/>
                </a:cubicBezTo>
                <a:cubicBezTo>
                  <a:pt x="2267015" y="229449"/>
                  <a:pt x="2270131" y="223787"/>
                  <a:pt x="2273343" y="217158"/>
                </a:cubicBezTo>
                <a:lnTo>
                  <a:pt x="2279266" y="204123"/>
                </a:lnTo>
                <a:lnTo>
                  <a:pt x="2274077" y="232070"/>
                </a:lnTo>
                <a:cubicBezTo>
                  <a:pt x="2270539" y="252589"/>
                  <a:pt x="2267253" y="274051"/>
                  <a:pt x="2264498" y="297393"/>
                </a:cubicBezTo>
                <a:cubicBezTo>
                  <a:pt x="2266577" y="322066"/>
                  <a:pt x="2252386" y="366005"/>
                  <a:pt x="2238290" y="422854"/>
                </a:cubicBezTo>
                <a:cubicBezTo>
                  <a:pt x="2234946" y="453950"/>
                  <a:pt x="2192562" y="611590"/>
                  <a:pt x="2234678" y="521564"/>
                </a:cubicBezTo>
                <a:cubicBezTo>
                  <a:pt x="2239022" y="502313"/>
                  <a:pt x="2262966" y="420776"/>
                  <a:pt x="2267807" y="407445"/>
                </a:cubicBezTo>
                <a:cubicBezTo>
                  <a:pt x="2273229" y="401025"/>
                  <a:pt x="2286063" y="399945"/>
                  <a:pt x="2286063" y="399945"/>
                </a:cubicBezTo>
                <a:cubicBezTo>
                  <a:pt x="2301250" y="367851"/>
                  <a:pt x="2304095" y="330835"/>
                  <a:pt x="2308425" y="299656"/>
                </a:cubicBezTo>
                <a:cubicBezTo>
                  <a:pt x="2315750" y="280401"/>
                  <a:pt x="2318012" y="240886"/>
                  <a:pt x="2326387" y="219167"/>
                </a:cubicBezTo>
                <a:lnTo>
                  <a:pt x="2336555" y="205663"/>
                </a:lnTo>
                <a:lnTo>
                  <a:pt x="2330610" y="220107"/>
                </a:lnTo>
                <a:lnTo>
                  <a:pt x="2330595" y="220144"/>
                </a:lnTo>
                <a:lnTo>
                  <a:pt x="2330660" y="226823"/>
                </a:lnTo>
                <a:lnTo>
                  <a:pt x="2329455" y="240541"/>
                </a:lnTo>
                <a:lnTo>
                  <a:pt x="2330593" y="239784"/>
                </a:lnTo>
                <a:cubicBezTo>
                  <a:pt x="2331637" y="239005"/>
                  <a:pt x="2332492" y="238282"/>
                  <a:pt x="2332971" y="237770"/>
                </a:cubicBezTo>
                <a:lnTo>
                  <a:pt x="2335333" y="232365"/>
                </a:lnTo>
                <a:lnTo>
                  <a:pt x="2339291" y="229463"/>
                </a:lnTo>
                <a:lnTo>
                  <a:pt x="2340420" y="227636"/>
                </a:lnTo>
                <a:lnTo>
                  <a:pt x="2339970" y="230406"/>
                </a:lnTo>
                <a:cubicBezTo>
                  <a:pt x="2340643" y="229716"/>
                  <a:pt x="2342150" y="226669"/>
                  <a:pt x="2343914" y="222768"/>
                </a:cubicBezTo>
                <a:lnTo>
                  <a:pt x="2345025" y="220183"/>
                </a:lnTo>
                <a:lnTo>
                  <a:pt x="2355749" y="202823"/>
                </a:lnTo>
                <a:cubicBezTo>
                  <a:pt x="2370967" y="173305"/>
                  <a:pt x="2380242" y="146245"/>
                  <a:pt x="2363469" y="221463"/>
                </a:cubicBezTo>
                <a:cubicBezTo>
                  <a:pt x="2360318" y="240117"/>
                  <a:pt x="2356944" y="256118"/>
                  <a:pt x="2353585" y="270985"/>
                </a:cubicBezTo>
                <a:lnTo>
                  <a:pt x="2352659" y="275015"/>
                </a:lnTo>
                <a:lnTo>
                  <a:pt x="2353862" y="268145"/>
                </a:lnTo>
                <a:lnTo>
                  <a:pt x="2353468" y="268795"/>
                </a:lnTo>
                <a:cubicBezTo>
                  <a:pt x="2351241" y="272507"/>
                  <a:pt x="2342537" y="287425"/>
                  <a:pt x="2345827" y="288583"/>
                </a:cubicBezTo>
                <a:cubicBezTo>
                  <a:pt x="2346372" y="289012"/>
                  <a:pt x="2347413" y="287716"/>
                  <a:pt x="2348600" y="285688"/>
                </a:cubicBezTo>
                <a:lnTo>
                  <a:pt x="2351557" y="279817"/>
                </a:lnTo>
                <a:lnTo>
                  <a:pt x="2343779" y="313699"/>
                </a:lnTo>
                <a:cubicBezTo>
                  <a:pt x="2337585" y="341929"/>
                  <a:pt x="2332388" y="371689"/>
                  <a:pt x="2330083" y="415120"/>
                </a:cubicBezTo>
                <a:cubicBezTo>
                  <a:pt x="2325396" y="415517"/>
                  <a:pt x="2323050" y="415714"/>
                  <a:pt x="2322171" y="415787"/>
                </a:cubicBezTo>
                <a:cubicBezTo>
                  <a:pt x="2319534" y="416010"/>
                  <a:pt x="2330083" y="415120"/>
                  <a:pt x="2330083" y="415120"/>
                </a:cubicBezTo>
                <a:cubicBezTo>
                  <a:pt x="2347256" y="394788"/>
                  <a:pt x="2374546" y="282157"/>
                  <a:pt x="2384310" y="256485"/>
                </a:cubicBezTo>
                <a:lnTo>
                  <a:pt x="2389662" y="248991"/>
                </a:lnTo>
                <a:lnTo>
                  <a:pt x="2389696" y="252181"/>
                </a:lnTo>
                <a:cubicBezTo>
                  <a:pt x="2390499" y="252376"/>
                  <a:pt x="2392208" y="251178"/>
                  <a:pt x="2395161" y="247975"/>
                </a:cubicBezTo>
                <a:lnTo>
                  <a:pt x="2399202" y="240808"/>
                </a:lnTo>
                <a:lnTo>
                  <a:pt x="2400318" y="242958"/>
                </a:lnTo>
                <a:cubicBezTo>
                  <a:pt x="2399608" y="252214"/>
                  <a:pt x="2394977" y="270992"/>
                  <a:pt x="2392811" y="286583"/>
                </a:cubicBezTo>
                <a:lnTo>
                  <a:pt x="2395034" y="280090"/>
                </a:lnTo>
                <a:lnTo>
                  <a:pt x="2394701" y="282382"/>
                </a:lnTo>
                <a:lnTo>
                  <a:pt x="2398896" y="273426"/>
                </a:lnTo>
                <a:lnTo>
                  <a:pt x="2401825" y="266484"/>
                </a:lnTo>
                <a:lnTo>
                  <a:pt x="2404486" y="252470"/>
                </a:lnTo>
                <a:lnTo>
                  <a:pt x="2410548" y="234756"/>
                </a:lnTo>
                <a:lnTo>
                  <a:pt x="2410926" y="240745"/>
                </a:lnTo>
                <a:lnTo>
                  <a:pt x="2410651" y="246460"/>
                </a:lnTo>
                <a:lnTo>
                  <a:pt x="2412983" y="241405"/>
                </a:lnTo>
                <a:lnTo>
                  <a:pt x="2419070" y="228796"/>
                </a:lnTo>
                <a:lnTo>
                  <a:pt x="2418462" y="232872"/>
                </a:lnTo>
                <a:lnTo>
                  <a:pt x="2415331" y="262473"/>
                </a:lnTo>
                <a:lnTo>
                  <a:pt x="2411589" y="277618"/>
                </a:lnTo>
                <a:cubicBezTo>
                  <a:pt x="2408473" y="287043"/>
                  <a:pt x="2410494" y="283103"/>
                  <a:pt x="2413762" y="276976"/>
                </a:cubicBezTo>
                <a:lnTo>
                  <a:pt x="2413807" y="276897"/>
                </a:lnTo>
                <a:lnTo>
                  <a:pt x="2413671" y="278176"/>
                </a:lnTo>
                <a:cubicBezTo>
                  <a:pt x="2411819" y="293454"/>
                  <a:pt x="2409638" y="309161"/>
                  <a:pt x="2406898" y="326053"/>
                </a:cubicBezTo>
                <a:cubicBezTo>
                  <a:pt x="2407134" y="326813"/>
                  <a:pt x="2406379" y="331503"/>
                  <a:pt x="2405958" y="335882"/>
                </a:cubicBezTo>
                <a:lnTo>
                  <a:pt x="2405833" y="339114"/>
                </a:lnTo>
                <a:lnTo>
                  <a:pt x="2407307" y="332277"/>
                </a:lnTo>
                <a:cubicBezTo>
                  <a:pt x="2411083" y="307502"/>
                  <a:pt x="2410889" y="284659"/>
                  <a:pt x="2418352" y="257032"/>
                </a:cubicBezTo>
                <a:lnTo>
                  <a:pt x="2416971" y="273827"/>
                </a:lnTo>
                <a:lnTo>
                  <a:pt x="2417443" y="270484"/>
                </a:lnTo>
                <a:lnTo>
                  <a:pt x="2419117" y="267535"/>
                </a:lnTo>
                <a:lnTo>
                  <a:pt x="2420045" y="266598"/>
                </a:lnTo>
                <a:lnTo>
                  <a:pt x="2421430" y="253599"/>
                </a:lnTo>
                <a:lnTo>
                  <a:pt x="2422770" y="241429"/>
                </a:lnTo>
                <a:lnTo>
                  <a:pt x="2428841" y="234333"/>
                </a:lnTo>
                <a:lnTo>
                  <a:pt x="2430364" y="235261"/>
                </a:lnTo>
                <a:lnTo>
                  <a:pt x="2429025" y="258299"/>
                </a:lnTo>
                <a:lnTo>
                  <a:pt x="2430343" y="256163"/>
                </a:lnTo>
                <a:cubicBezTo>
                  <a:pt x="2430780" y="257571"/>
                  <a:pt x="2430810" y="259048"/>
                  <a:pt x="2430587" y="260395"/>
                </a:cubicBezTo>
                <a:cubicBezTo>
                  <a:pt x="2430363" y="261741"/>
                  <a:pt x="2429886" y="262958"/>
                  <a:pt x="2429306" y="263851"/>
                </a:cubicBezTo>
                <a:lnTo>
                  <a:pt x="2428824" y="261605"/>
                </a:lnTo>
                <a:lnTo>
                  <a:pt x="2428474" y="267364"/>
                </a:lnTo>
                <a:lnTo>
                  <a:pt x="2429306" y="263851"/>
                </a:lnTo>
                <a:cubicBezTo>
                  <a:pt x="2429302" y="266824"/>
                  <a:pt x="2429210" y="269451"/>
                  <a:pt x="2429067" y="271883"/>
                </a:cubicBezTo>
                <a:lnTo>
                  <a:pt x="2428722" y="276413"/>
                </a:lnTo>
                <a:lnTo>
                  <a:pt x="2429573" y="274670"/>
                </a:lnTo>
                <a:lnTo>
                  <a:pt x="2432335" y="269555"/>
                </a:lnTo>
                <a:lnTo>
                  <a:pt x="2434034" y="255085"/>
                </a:lnTo>
                <a:cubicBezTo>
                  <a:pt x="2437087" y="230987"/>
                  <a:pt x="2440199" y="211217"/>
                  <a:pt x="2444168" y="181291"/>
                </a:cubicBezTo>
                <a:cubicBezTo>
                  <a:pt x="2444168" y="181291"/>
                  <a:pt x="2444154" y="180973"/>
                  <a:pt x="2444139" y="180416"/>
                </a:cubicBezTo>
                <a:lnTo>
                  <a:pt x="2444138" y="180184"/>
                </a:lnTo>
                <a:lnTo>
                  <a:pt x="2442954" y="183765"/>
                </a:lnTo>
                <a:cubicBezTo>
                  <a:pt x="2438652" y="194316"/>
                  <a:pt x="2431572" y="207477"/>
                  <a:pt x="2430087" y="212453"/>
                </a:cubicBezTo>
                <a:lnTo>
                  <a:pt x="2422052" y="237757"/>
                </a:lnTo>
                <a:lnTo>
                  <a:pt x="2425078" y="216162"/>
                </a:lnTo>
                <a:lnTo>
                  <a:pt x="2426309" y="213562"/>
                </a:lnTo>
                <a:cubicBezTo>
                  <a:pt x="2428586" y="208557"/>
                  <a:pt x="2431083" y="202792"/>
                  <a:pt x="2434092" y="195400"/>
                </a:cubicBezTo>
                <a:cubicBezTo>
                  <a:pt x="2435182" y="193493"/>
                  <a:pt x="2439473" y="182792"/>
                  <a:pt x="2442653" y="176223"/>
                </a:cubicBezTo>
                <a:lnTo>
                  <a:pt x="2444339" y="173227"/>
                </a:lnTo>
                <a:lnTo>
                  <a:pt x="2444431" y="171228"/>
                </a:lnTo>
                <a:cubicBezTo>
                  <a:pt x="2444921" y="166263"/>
                  <a:pt x="2446129" y="161433"/>
                  <a:pt x="2449005" y="161966"/>
                </a:cubicBezTo>
                <a:cubicBezTo>
                  <a:pt x="2451438" y="164299"/>
                  <a:pt x="2444815" y="194397"/>
                  <a:pt x="2445218" y="195699"/>
                </a:cubicBezTo>
                <a:cubicBezTo>
                  <a:pt x="2443670" y="210913"/>
                  <a:pt x="2441965" y="225404"/>
                  <a:pt x="2440345" y="240048"/>
                </a:cubicBezTo>
                <a:lnTo>
                  <a:pt x="2437977" y="264531"/>
                </a:lnTo>
                <a:lnTo>
                  <a:pt x="2439095" y="265401"/>
                </a:lnTo>
                <a:cubicBezTo>
                  <a:pt x="2439921" y="266424"/>
                  <a:pt x="2440819" y="267787"/>
                  <a:pt x="2441647" y="269104"/>
                </a:cubicBezTo>
                <a:lnTo>
                  <a:pt x="2441889" y="269492"/>
                </a:lnTo>
                <a:lnTo>
                  <a:pt x="2442559" y="263705"/>
                </a:lnTo>
                <a:cubicBezTo>
                  <a:pt x="2443335" y="256396"/>
                  <a:pt x="2443816" y="250199"/>
                  <a:pt x="2444098" y="249040"/>
                </a:cubicBezTo>
                <a:cubicBezTo>
                  <a:pt x="2447690" y="215606"/>
                  <a:pt x="2452633" y="180089"/>
                  <a:pt x="2456027" y="139584"/>
                </a:cubicBezTo>
                <a:cubicBezTo>
                  <a:pt x="2456027" y="139584"/>
                  <a:pt x="2458235" y="118225"/>
                  <a:pt x="2461007" y="121643"/>
                </a:cubicBezTo>
                <a:lnTo>
                  <a:pt x="2460621" y="127434"/>
                </a:lnTo>
                <a:lnTo>
                  <a:pt x="2457777" y="135326"/>
                </a:lnTo>
                <a:cubicBezTo>
                  <a:pt x="2456770" y="138441"/>
                  <a:pt x="2456137" y="140956"/>
                  <a:pt x="2456254" y="142127"/>
                </a:cubicBezTo>
                <a:lnTo>
                  <a:pt x="2459078" y="140946"/>
                </a:lnTo>
                <a:lnTo>
                  <a:pt x="2458800" y="143003"/>
                </a:lnTo>
                <a:cubicBezTo>
                  <a:pt x="2457991" y="140402"/>
                  <a:pt x="2454963" y="164632"/>
                  <a:pt x="2459904" y="163098"/>
                </a:cubicBezTo>
                <a:cubicBezTo>
                  <a:pt x="2461464" y="162613"/>
                  <a:pt x="2462933" y="138868"/>
                  <a:pt x="2463216" y="134266"/>
                </a:cubicBezTo>
                <a:lnTo>
                  <a:pt x="2463473" y="132464"/>
                </a:lnTo>
                <a:lnTo>
                  <a:pt x="2463591" y="132231"/>
                </a:lnTo>
                <a:lnTo>
                  <a:pt x="2465707" y="126706"/>
                </a:lnTo>
                <a:lnTo>
                  <a:pt x="2462663" y="167855"/>
                </a:lnTo>
                <a:cubicBezTo>
                  <a:pt x="2460703" y="188634"/>
                  <a:pt x="2458459" y="209887"/>
                  <a:pt x="2456453" y="231898"/>
                </a:cubicBezTo>
                <a:cubicBezTo>
                  <a:pt x="2456453" y="231898"/>
                  <a:pt x="2451231" y="238035"/>
                  <a:pt x="2455159" y="239668"/>
                </a:cubicBezTo>
                <a:cubicBezTo>
                  <a:pt x="2457383" y="240403"/>
                  <a:pt x="2460062" y="220560"/>
                  <a:pt x="2458014" y="231415"/>
                </a:cubicBezTo>
                <a:cubicBezTo>
                  <a:pt x="2464516" y="195412"/>
                  <a:pt x="2465072" y="151273"/>
                  <a:pt x="2473606" y="116304"/>
                </a:cubicBezTo>
                <a:cubicBezTo>
                  <a:pt x="2474345" y="152675"/>
                  <a:pt x="2464234" y="200014"/>
                  <a:pt x="2460975" y="240951"/>
                </a:cubicBezTo>
                <a:cubicBezTo>
                  <a:pt x="2460598" y="242494"/>
                  <a:pt x="2460217" y="247010"/>
                  <a:pt x="2460352" y="251007"/>
                </a:cubicBezTo>
                <a:lnTo>
                  <a:pt x="2460529" y="252389"/>
                </a:lnTo>
                <a:lnTo>
                  <a:pt x="2460724" y="251874"/>
                </a:lnTo>
                <a:lnTo>
                  <a:pt x="2461659" y="249530"/>
                </a:lnTo>
                <a:lnTo>
                  <a:pt x="2460910" y="255399"/>
                </a:lnTo>
                <a:lnTo>
                  <a:pt x="2461011" y="256179"/>
                </a:lnTo>
                <a:cubicBezTo>
                  <a:pt x="2461402" y="257485"/>
                  <a:pt x="2461987" y="258223"/>
                  <a:pt x="2462833" y="257961"/>
                </a:cubicBezTo>
                <a:lnTo>
                  <a:pt x="2465914" y="239418"/>
                </a:lnTo>
                <a:cubicBezTo>
                  <a:pt x="2467371" y="221143"/>
                  <a:pt x="2469791" y="201380"/>
                  <a:pt x="2473210" y="183920"/>
                </a:cubicBezTo>
                <a:cubicBezTo>
                  <a:pt x="2472571" y="198853"/>
                  <a:pt x="2470915" y="214874"/>
                  <a:pt x="2469019" y="231505"/>
                </a:cubicBezTo>
                <a:lnTo>
                  <a:pt x="2464965" y="268440"/>
                </a:lnTo>
                <a:lnTo>
                  <a:pt x="2465659" y="265515"/>
                </a:lnTo>
                <a:lnTo>
                  <a:pt x="2465281" y="275311"/>
                </a:lnTo>
                <a:lnTo>
                  <a:pt x="2443974" y="374712"/>
                </a:lnTo>
                <a:cubicBezTo>
                  <a:pt x="2440129" y="399885"/>
                  <a:pt x="2400009" y="513600"/>
                  <a:pt x="2413435" y="531355"/>
                </a:cubicBezTo>
                <a:cubicBezTo>
                  <a:pt x="2420343" y="530770"/>
                  <a:pt x="2425184" y="517441"/>
                  <a:pt x="2425184" y="517441"/>
                </a:cubicBezTo>
                <a:cubicBezTo>
                  <a:pt x="2444787" y="455157"/>
                  <a:pt x="2451974" y="398888"/>
                  <a:pt x="2460160" y="354463"/>
                </a:cubicBezTo>
                <a:cubicBezTo>
                  <a:pt x="2463954" y="343457"/>
                  <a:pt x="2467181" y="330140"/>
                  <a:pt x="2470216" y="315842"/>
                </a:cubicBezTo>
                <a:lnTo>
                  <a:pt x="2474360" y="295154"/>
                </a:lnTo>
                <a:lnTo>
                  <a:pt x="2473384" y="308254"/>
                </a:lnTo>
                <a:lnTo>
                  <a:pt x="2473257" y="309497"/>
                </a:lnTo>
                <a:lnTo>
                  <a:pt x="2475876" y="301830"/>
                </a:lnTo>
                <a:cubicBezTo>
                  <a:pt x="2478166" y="295374"/>
                  <a:pt x="2480691" y="288899"/>
                  <a:pt x="2481636" y="288824"/>
                </a:cubicBezTo>
                <a:lnTo>
                  <a:pt x="2483260" y="308670"/>
                </a:lnTo>
                <a:cubicBezTo>
                  <a:pt x="2485151" y="308520"/>
                  <a:pt x="2513437" y="241233"/>
                  <a:pt x="2503245" y="273622"/>
                </a:cubicBezTo>
                <a:lnTo>
                  <a:pt x="2497163" y="291015"/>
                </a:lnTo>
                <a:lnTo>
                  <a:pt x="2496771" y="300571"/>
                </a:lnTo>
                <a:cubicBezTo>
                  <a:pt x="2496464" y="304968"/>
                  <a:pt x="2496113" y="309815"/>
                  <a:pt x="2496045" y="314182"/>
                </a:cubicBezTo>
                <a:lnTo>
                  <a:pt x="2500268" y="294081"/>
                </a:lnTo>
                <a:lnTo>
                  <a:pt x="2500635" y="295177"/>
                </a:lnTo>
                <a:cubicBezTo>
                  <a:pt x="2502285" y="301452"/>
                  <a:pt x="2502673" y="306282"/>
                  <a:pt x="2502082" y="312059"/>
                </a:cubicBezTo>
                <a:lnTo>
                  <a:pt x="2500749" y="318876"/>
                </a:lnTo>
                <a:lnTo>
                  <a:pt x="2503312" y="319381"/>
                </a:lnTo>
                <a:cubicBezTo>
                  <a:pt x="2504222" y="319685"/>
                  <a:pt x="2504828" y="320058"/>
                  <a:pt x="2504822" y="320464"/>
                </a:cubicBezTo>
                <a:cubicBezTo>
                  <a:pt x="2510628" y="310018"/>
                  <a:pt x="2508898" y="298277"/>
                  <a:pt x="2514680" y="289454"/>
                </a:cubicBezTo>
                <a:cubicBezTo>
                  <a:pt x="2516929" y="286038"/>
                  <a:pt x="2518821" y="285887"/>
                  <a:pt x="2522625" y="283968"/>
                </a:cubicBezTo>
                <a:cubicBezTo>
                  <a:pt x="2530592" y="276590"/>
                  <a:pt x="2532639" y="264821"/>
                  <a:pt x="2536872" y="254230"/>
                </a:cubicBezTo>
                <a:cubicBezTo>
                  <a:pt x="2546931" y="231841"/>
                  <a:pt x="2550982" y="211275"/>
                  <a:pt x="2562909" y="190357"/>
                </a:cubicBezTo>
                <a:cubicBezTo>
                  <a:pt x="2556901" y="215936"/>
                  <a:pt x="2548798" y="233312"/>
                  <a:pt x="2542477" y="258915"/>
                </a:cubicBezTo>
                <a:cubicBezTo>
                  <a:pt x="2542385" y="265671"/>
                  <a:pt x="2536557" y="277738"/>
                  <a:pt x="2530368" y="293344"/>
                </a:cubicBezTo>
                <a:cubicBezTo>
                  <a:pt x="2529867" y="295475"/>
                  <a:pt x="2528355" y="299777"/>
                  <a:pt x="2526616" y="304648"/>
                </a:cubicBezTo>
                <a:lnTo>
                  <a:pt x="2525259" y="308561"/>
                </a:lnTo>
                <a:lnTo>
                  <a:pt x="2531443" y="308245"/>
                </a:lnTo>
                <a:lnTo>
                  <a:pt x="2533215" y="304118"/>
                </a:lnTo>
                <a:cubicBezTo>
                  <a:pt x="2536215" y="297404"/>
                  <a:pt x="2539216" y="290890"/>
                  <a:pt x="2540184" y="289060"/>
                </a:cubicBezTo>
                <a:cubicBezTo>
                  <a:pt x="2541139" y="288175"/>
                  <a:pt x="2542642" y="287651"/>
                  <a:pt x="2543906" y="287347"/>
                </a:cubicBezTo>
                <a:lnTo>
                  <a:pt x="2544083" y="287319"/>
                </a:lnTo>
                <a:lnTo>
                  <a:pt x="2545191" y="275940"/>
                </a:lnTo>
                <a:lnTo>
                  <a:pt x="2547239" y="268589"/>
                </a:lnTo>
                <a:lnTo>
                  <a:pt x="2553100" y="267497"/>
                </a:lnTo>
                <a:lnTo>
                  <a:pt x="2554156" y="267291"/>
                </a:lnTo>
                <a:lnTo>
                  <a:pt x="2556319" y="259441"/>
                </a:lnTo>
                <a:cubicBezTo>
                  <a:pt x="2558255" y="255914"/>
                  <a:pt x="2559752" y="249925"/>
                  <a:pt x="2561516" y="244556"/>
                </a:cubicBezTo>
                <a:lnTo>
                  <a:pt x="2566075" y="237069"/>
                </a:lnTo>
                <a:lnTo>
                  <a:pt x="2559127" y="278533"/>
                </a:lnTo>
                <a:cubicBezTo>
                  <a:pt x="2554787" y="297785"/>
                  <a:pt x="2512402" y="455424"/>
                  <a:pt x="2512900" y="461346"/>
                </a:cubicBezTo>
                <a:cubicBezTo>
                  <a:pt x="2519322" y="466769"/>
                  <a:pt x="2542501" y="446924"/>
                  <a:pt x="2547841" y="439515"/>
                </a:cubicBezTo>
                <a:cubicBezTo>
                  <a:pt x="2552764" y="427173"/>
                  <a:pt x="2579972" y="313553"/>
                  <a:pt x="2568441" y="389075"/>
                </a:cubicBezTo>
                <a:cubicBezTo>
                  <a:pt x="2556341" y="469614"/>
                  <a:pt x="2593883" y="325303"/>
                  <a:pt x="2598225" y="306053"/>
                </a:cubicBezTo>
                <a:cubicBezTo>
                  <a:pt x="2605523" y="280589"/>
                  <a:pt x="2612720" y="256872"/>
                  <a:pt x="2618645" y="237238"/>
                </a:cubicBezTo>
                <a:lnTo>
                  <a:pt x="2619813" y="233193"/>
                </a:lnTo>
                <a:lnTo>
                  <a:pt x="2620918" y="230857"/>
                </a:lnTo>
                <a:cubicBezTo>
                  <a:pt x="2622830" y="229086"/>
                  <a:pt x="2626926" y="228762"/>
                  <a:pt x="2626949" y="227141"/>
                </a:cubicBezTo>
                <a:cubicBezTo>
                  <a:pt x="2630820" y="220088"/>
                  <a:pt x="2637096" y="197995"/>
                  <a:pt x="2642860" y="190793"/>
                </a:cubicBezTo>
                <a:cubicBezTo>
                  <a:pt x="2645112" y="187106"/>
                  <a:pt x="2650783" y="186658"/>
                  <a:pt x="2650783" y="186658"/>
                </a:cubicBezTo>
                <a:cubicBezTo>
                  <a:pt x="2650783" y="186658"/>
                  <a:pt x="2651345" y="185803"/>
                  <a:pt x="2651914" y="184510"/>
                </a:cubicBezTo>
                <a:lnTo>
                  <a:pt x="2652428" y="182407"/>
                </a:lnTo>
                <a:lnTo>
                  <a:pt x="2654088" y="179525"/>
                </a:lnTo>
                <a:lnTo>
                  <a:pt x="2654737" y="179395"/>
                </a:lnTo>
                <a:cubicBezTo>
                  <a:pt x="2654976" y="179174"/>
                  <a:pt x="2654980" y="178768"/>
                  <a:pt x="2654992" y="177958"/>
                </a:cubicBezTo>
                <a:lnTo>
                  <a:pt x="2654088" y="179525"/>
                </a:lnTo>
                <a:lnTo>
                  <a:pt x="2653080" y="179729"/>
                </a:lnTo>
                <a:cubicBezTo>
                  <a:pt x="2656904" y="176186"/>
                  <a:pt x="2660750" y="171023"/>
                  <a:pt x="2660750" y="171023"/>
                </a:cubicBezTo>
                <a:cubicBezTo>
                  <a:pt x="2666717" y="172174"/>
                  <a:pt x="2646912" y="193713"/>
                  <a:pt x="2644819" y="208994"/>
                </a:cubicBezTo>
                <a:cubicBezTo>
                  <a:pt x="2644797" y="210616"/>
                  <a:pt x="2646619" y="215600"/>
                  <a:pt x="2646596" y="217221"/>
                </a:cubicBezTo>
                <a:cubicBezTo>
                  <a:pt x="2644573" y="227369"/>
                  <a:pt x="2640318" y="239582"/>
                  <a:pt x="2636359" y="253121"/>
                </a:cubicBezTo>
                <a:cubicBezTo>
                  <a:pt x="2634401" y="258405"/>
                  <a:pt x="2616194" y="301682"/>
                  <a:pt x="2616172" y="303304"/>
                </a:cubicBezTo>
                <a:cubicBezTo>
                  <a:pt x="2617107" y="304039"/>
                  <a:pt x="2619561" y="303036"/>
                  <a:pt x="2622018" y="301594"/>
                </a:cubicBezTo>
                <a:lnTo>
                  <a:pt x="2625840" y="298772"/>
                </a:lnTo>
                <a:lnTo>
                  <a:pt x="2629302" y="288890"/>
                </a:lnTo>
                <a:cubicBezTo>
                  <a:pt x="2633573" y="272944"/>
                  <a:pt x="2636779" y="256115"/>
                  <a:pt x="2640507" y="255408"/>
                </a:cubicBezTo>
                <a:cubicBezTo>
                  <a:pt x="2642729" y="254455"/>
                  <a:pt x="2643891" y="257619"/>
                  <a:pt x="2644496" y="262434"/>
                </a:cubicBezTo>
                <a:lnTo>
                  <a:pt x="2644725" y="268493"/>
                </a:lnTo>
                <a:lnTo>
                  <a:pt x="2647907" y="260578"/>
                </a:lnTo>
                <a:cubicBezTo>
                  <a:pt x="2654074" y="246592"/>
                  <a:pt x="2659901" y="234526"/>
                  <a:pt x="2661858" y="229512"/>
                </a:cubicBezTo>
                <a:lnTo>
                  <a:pt x="2693940" y="158946"/>
                </a:lnTo>
                <a:lnTo>
                  <a:pt x="2697322" y="162369"/>
                </a:lnTo>
                <a:lnTo>
                  <a:pt x="2694132" y="170008"/>
                </a:lnTo>
                <a:cubicBezTo>
                  <a:pt x="2689902" y="180330"/>
                  <a:pt x="2676038" y="204910"/>
                  <a:pt x="2675924" y="213286"/>
                </a:cubicBezTo>
                <a:cubicBezTo>
                  <a:pt x="2675881" y="216527"/>
                  <a:pt x="2681555" y="216079"/>
                  <a:pt x="2683692" y="221041"/>
                </a:cubicBezTo>
                <a:cubicBezTo>
                  <a:pt x="2685491" y="227648"/>
                  <a:pt x="2681353" y="231214"/>
                  <a:pt x="2677437" y="241510"/>
                </a:cubicBezTo>
                <a:cubicBezTo>
                  <a:pt x="2675433" y="250035"/>
                  <a:pt x="2675344" y="256792"/>
                  <a:pt x="2673384" y="262075"/>
                </a:cubicBezTo>
                <a:lnTo>
                  <a:pt x="2655381" y="310145"/>
                </a:lnTo>
                <a:lnTo>
                  <a:pt x="2654911" y="314441"/>
                </a:lnTo>
                <a:lnTo>
                  <a:pt x="2658272" y="303556"/>
                </a:lnTo>
                <a:cubicBezTo>
                  <a:pt x="2661561" y="293039"/>
                  <a:pt x="2665072" y="283516"/>
                  <a:pt x="2669068" y="278881"/>
                </a:cubicBezTo>
                <a:cubicBezTo>
                  <a:pt x="2671002" y="275490"/>
                  <a:pt x="2675098" y="275164"/>
                  <a:pt x="2677012" y="273397"/>
                </a:cubicBezTo>
                <a:lnTo>
                  <a:pt x="2683241" y="258831"/>
                </a:lnTo>
                <a:lnTo>
                  <a:pt x="2681366" y="283900"/>
                </a:lnTo>
                <a:lnTo>
                  <a:pt x="2676766" y="291770"/>
                </a:lnTo>
                <a:cubicBezTo>
                  <a:pt x="2676744" y="293392"/>
                  <a:pt x="2676653" y="300147"/>
                  <a:pt x="2676611" y="303391"/>
                </a:cubicBezTo>
                <a:cubicBezTo>
                  <a:pt x="2674672" y="307051"/>
                  <a:pt x="2670396" y="320888"/>
                  <a:pt x="2666458" y="332805"/>
                </a:cubicBezTo>
                <a:cubicBezTo>
                  <a:pt x="2662522" y="344724"/>
                  <a:pt x="2652370" y="374136"/>
                  <a:pt x="2662411" y="353100"/>
                </a:cubicBezTo>
                <a:lnTo>
                  <a:pt x="2670203" y="334116"/>
                </a:lnTo>
                <a:lnTo>
                  <a:pt x="2675180" y="321994"/>
                </a:lnTo>
                <a:lnTo>
                  <a:pt x="2679375" y="310544"/>
                </a:lnTo>
                <a:lnTo>
                  <a:pt x="2679255" y="312148"/>
                </a:lnTo>
                <a:cubicBezTo>
                  <a:pt x="2661231" y="393185"/>
                  <a:pt x="2642212" y="462379"/>
                  <a:pt x="2624770" y="550324"/>
                </a:cubicBezTo>
                <a:cubicBezTo>
                  <a:pt x="2624770" y="550324"/>
                  <a:pt x="2593905" y="620518"/>
                  <a:pt x="2606247" y="625440"/>
                </a:cubicBezTo>
                <a:cubicBezTo>
                  <a:pt x="2609994" y="628603"/>
                  <a:pt x="2617581" y="606595"/>
                  <a:pt x="2623015" y="588494"/>
                </a:cubicBezTo>
                <a:lnTo>
                  <a:pt x="2626925" y="574577"/>
                </a:lnTo>
                <a:lnTo>
                  <a:pt x="2626849" y="575001"/>
                </a:lnTo>
                <a:lnTo>
                  <a:pt x="2627585" y="572231"/>
                </a:lnTo>
                <a:lnTo>
                  <a:pt x="2628798" y="567910"/>
                </a:lnTo>
                <a:cubicBezTo>
                  <a:pt x="2629242" y="566179"/>
                  <a:pt x="2629364" y="565600"/>
                  <a:pt x="2629071" y="566632"/>
                </a:cubicBezTo>
                <a:lnTo>
                  <a:pt x="2627585" y="572231"/>
                </a:lnTo>
                <a:lnTo>
                  <a:pt x="2626925" y="574577"/>
                </a:lnTo>
                <a:lnTo>
                  <a:pt x="2636466" y="521757"/>
                </a:lnTo>
                <a:cubicBezTo>
                  <a:pt x="2645775" y="464130"/>
                  <a:pt x="2654985" y="398680"/>
                  <a:pt x="2671495" y="373435"/>
                </a:cubicBezTo>
                <a:cubicBezTo>
                  <a:pt x="2673958" y="367264"/>
                  <a:pt x="2678396" y="363906"/>
                  <a:pt x="2682897" y="361291"/>
                </a:cubicBezTo>
                <a:lnTo>
                  <a:pt x="2687639" y="358192"/>
                </a:lnTo>
                <a:lnTo>
                  <a:pt x="2683278" y="390702"/>
                </a:lnTo>
                <a:cubicBezTo>
                  <a:pt x="2681474" y="413364"/>
                  <a:pt x="2686682" y="385130"/>
                  <a:pt x="2687976" y="377362"/>
                </a:cubicBezTo>
                <a:lnTo>
                  <a:pt x="2691872" y="355425"/>
                </a:lnTo>
                <a:lnTo>
                  <a:pt x="2694675" y="353591"/>
                </a:lnTo>
                <a:cubicBezTo>
                  <a:pt x="2697095" y="346925"/>
                  <a:pt x="2699164" y="336065"/>
                  <a:pt x="2701969" y="323652"/>
                </a:cubicBezTo>
                <a:lnTo>
                  <a:pt x="2707962" y="303591"/>
                </a:lnTo>
                <a:lnTo>
                  <a:pt x="2700719" y="358300"/>
                </a:lnTo>
                <a:cubicBezTo>
                  <a:pt x="2696692" y="377256"/>
                  <a:pt x="2692498" y="404457"/>
                  <a:pt x="2696955" y="405128"/>
                </a:cubicBezTo>
                <a:lnTo>
                  <a:pt x="2700227" y="401093"/>
                </a:lnTo>
                <a:lnTo>
                  <a:pt x="2702238" y="391758"/>
                </a:lnTo>
                <a:cubicBezTo>
                  <a:pt x="2706012" y="366981"/>
                  <a:pt x="2705819" y="344139"/>
                  <a:pt x="2713283" y="316512"/>
                </a:cubicBezTo>
                <a:cubicBezTo>
                  <a:pt x="2712197" y="335980"/>
                  <a:pt x="2709941" y="355810"/>
                  <a:pt x="2707160" y="376012"/>
                </a:cubicBezTo>
                <a:lnTo>
                  <a:pt x="2704109" y="396303"/>
                </a:lnTo>
                <a:lnTo>
                  <a:pt x="2704624" y="395667"/>
                </a:lnTo>
                <a:lnTo>
                  <a:pt x="2712133" y="366515"/>
                </a:lnTo>
                <a:lnTo>
                  <a:pt x="2716005" y="382606"/>
                </a:lnTo>
                <a:cubicBezTo>
                  <a:pt x="2710094" y="395035"/>
                  <a:pt x="2704753" y="402440"/>
                  <a:pt x="2700329" y="420705"/>
                </a:cubicBezTo>
                <a:cubicBezTo>
                  <a:pt x="2700829" y="426627"/>
                  <a:pt x="2702907" y="451301"/>
                  <a:pt x="2703905" y="463146"/>
                </a:cubicBezTo>
                <a:cubicBezTo>
                  <a:pt x="2699064" y="476474"/>
                  <a:pt x="2690389" y="526906"/>
                  <a:pt x="2682122" y="570344"/>
                </a:cubicBezTo>
                <a:cubicBezTo>
                  <a:pt x="2673853" y="613782"/>
                  <a:pt x="2652070" y="720979"/>
                  <a:pt x="2676430" y="644377"/>
                </a:cubicBezTo>
                <a:cubicBezTo>
                  <a:pt x="2701374" y="574685"/>
                  <a:pt x="2711905" y="487322"/>
                  <a:pt x="2730928" y="418127"/>
                </a:cubicBezTo>
                <a:cubicBezTo>
                  <a:pt x="2737726" y="386740"/>
                  <a:pt x="2747485" y="355105"/>
                  <a:pt x="2757862" y="323417"/>
                </a:cubicBezTo>
                <a:lnTo>
                  <a:pt x="2761694" y="311535"/>
                </a:lnTo>
                <a:lnTo>
                  <a:pt x="2760073" y="326293"/>
                </a:lnTo>
                <a:lnTo>
                  <a:pt x="2760717" y="330510"/>
                </a:lnTo>
                <a:lnTo>
                  <a:pt x="2759745" y="351609"/>
                </a:lnTo>
                <a:lnTo>
                  <a:pt x="2764752" y="332908"/>
                </a:lnTo>
                <a:cubicBezTo>
                  <a:pt x="2766875" y="326576"/>
                  <a:pt x="2768953" y="321375"/>
                  <a:pt x="2770929" y="317775"/>
                </a:cubicBezTo>
                <a:lnTo>
                  <a:pt x="2774146" y="314565"/>
                </a:lnTo>
                <a:lnTo>
                  <a:pt x="2749181" y="410624"/>
                </a:lnTo>
                <a:cubicBezTo>
                  <a:pt x="2734003" y="454645"/>
                  <a:pt x="2715065" y="524826"/>
                  <a:pt x="2747927" y="478322"/>
                </a:cubicBezTo>
                <a:cubicBezTo>
                  <a:pt x="2769524" y="439725"/>
                  <a:pt x="2778199" y="389295"/>
                  <a:pt x="2792888" y="351278"/>
                </a:cubicBezTo>
                <a:lnTo>
                  <a:pt x="2799739" y="327477"/>
                </a:lnTo>
                <a:lnTo>
                  <a:pt x="2798922" y="333537"/>
                </a:lnTo>
                <a:cubicBezTo>
                  <a:pt x="2802335" y="345177"/>
                  <a:pt x="2809933" y="354822"/>
                  <a:pt x="2807562" y="361516"/>
                </a:cubicBezTo>
                <a:cubicBezTo>
                  <a:pt x="2808617" y="397819"/>
                  <a:pt x="2790562" y="448797"/>
                  <a:pt x="2774835" y="504657"/>
                </a:cubicBezTo>
                <a:cubicBezTo>
                  <a:pt x="2763710" y="536067"/>
                  <a:pt x="2757307" y="573787"/>
                  <a:pt x="2749090" y="606806"/>
                </a:cubicBezTo>
                <a:cubicBezTo>
                  <a:pt x="2729148" y="673342"/>
                  <a:pt x="2707950" y="738310"/>
                  <a:pt x="2685967" y="801834"/>
                </a:cubicBezTo>
                <a:lnTo>
                  <a:pt x="2672541" y="838013"/>
                </a:lnTo>
                <a:lnTo>
                  <a:pt x="2674510" y="838961"/>
                </a:lnTo>
                <a:lnTo>
                  <a:pt x="2711532" y="732975"/>
                </a:lnTo>
                <a:lnTo>
                  <a:pt x="2772044" y="534152"/>
                </a:lnTo>
                <a:lnTo>
                  <a:pt x="2770898" y="532962"/>
                </a:lnTo>
                <a:cubicBezTo>
                  <a:pt x="2770809" y="530757"/>
                  <a:pt x="2771629" y="528441"/>
                  <a:pt x="2773175" y="528988"/>
                </a:cubicBezTo>
                <a:lnTo>
                  <a:pt x="2773302" y="530017"/>
                </a:lnTo>
                <a:lnTo>
                  <a:pt x="2783745" y="495706"/>
                </a:lnTo>
                <a:cubicBezTo>
                  <a:pt x="2801205" y="434048"/>
                  <a:pt x="2798564" y="365274"/>
                  <a:pt x="2832897" y="332207"/>
                </a:cubicBezTo>
                <a:cubicBezTo>
                  <a:pt x="2838163" y="329696"/>
                  <a:pt x="2846416" y="318759"/>
                  <a:pt x="2847793" y="314871"/>
                </a:cubicBezTo>
                <a:cubicBezTo>
                  <a:pt x="2846416" y="318759"/>
                  <a:pt x="2872253" y="309675"/>
                  <a:pt x="2869741" y="304407"/>
                </a:cubicBezTo>
                <a:cubicBezTo>
                  <a:pt x="2876144" y="311052"/>
                  <a:pt x="2867891" y="321988"/>
                  <a:pt x="2869028" y="331145"/>
                </a:cubicBezTo>
                <a:cubicBezTo>
                  <a:pt x="2868792" y="337992"/>
                  <a:pt x="2870437" y="343133"/>
                  <a:pt x="2872455" y="347220"/>
                </a:cubicBezTo>
                <a:lnTo>
                  <a:pt x="2877250" y="355479"/>
                </a:lnTo>
                <a:lnTo>
                  <a:pt x="2879509" y="340057"/>
                </a:lnTo>
                <a:cubicBezTo>
                  <a:pt x="2881103" y="338014"/>
                  <a:pt x="2882488" y="337888"/>
                  <a:pt x="2883700" y="338915"/>
                </a:cubicBezTo>
                <a:lnTo>
                  <a:pt x="2885734" y="342636"/>
                </a:lnTo>
                <a:lnTo>
                  <a:pt x="2889369" y="325219"/>
                </a:lnTo>
                <a:lnTo>
                  <a:pt x="2887930" y="338512"/>
                </a:lnTo>
                <a:lnTo>
                  <a:pt x="2891336" y="319664"/>
                </a:lnTo>
                <a:lnTo>
                  <a:pt x="2889369" y="325219"/>
                </a:lnTo>
                <a:cubicBezTo>
                  <a:pt x="2889604" y="318373"/>
                  <a:pt x="2890185" y="310553"/>
                  <a:pt x="2891192" y="304619"/>
                </a:cubicBezTo>
                <a:lnTo>
                  <a:pt x="2893324" y="300100"/>
                </a:lnTo>
                <a:lnTo>
                  <a:pt x="2893957" y="290527"/>
                </a:lnTo>
                <a:cubicBezTo>
                  <a:pt x="2894417" y="283039"/>
                  <a:pt x="2895051" y="275782"/>
                  <a:pt x="2896550" y="268824"/>
                </a:cubicBezTo>
                <a:lnTo>
                  <a:pt x="2900253" y="257351"/>
                </a:lnTo>
                <a:lnTo>
                  <a:pt x="2902004" y="258879"/>
                </a:lnTo>
                <a:cubicBezTo>
                  <a:pt x="2897735" y="282413"/>
                  <a:pt x="2894772" y="302347"/>
                  <a:pt x="2901178" y="274909"/>
                </a:cubicBezTo>
                <a:lnTo>
                  <a:pt x="2904466" y="259899"/>
                </a:lnTo>
                <a:lnTo>
                  <a:pt x="2904477" y="259905"/>
                </a:lnTo>
                <a:lnTo>
                  <a:pt x="2904492" y="259780"/>
                </a:lnTo>
                <a:lnTo>
                  <a:pt x="2911004" y="230059"/>
                </a:lnTo>
                <a:cubicBezTo>
                  <a:pt x="2909639" y="233175"/>
                  <a:pt x="2907516" y="240789"/>
                  <a:pt x="2905981" y="247547"/>
                </a:cubicBezTo>
                <a:lnTo>
                  <a:pt x="2904492" y="259780"/>
                </a:lnTo>
                <a:lnTo>
                  <a:pt x="2904466" y="259899"/>
                </a:lnTo>
                <a:lnTo>
                  <a:pt x="2902004" y="258879"/>
                </a:lnTo>
                <a:cubicBezTo>
                  <a:pt x="2905446" y="241057"/>
                  <a:pt x="2910343" y="220991"/>
                  <a:pt x="2912307" y="220382"/>
                </a:cubicBezTo>
                <a:cubicBezTo>
                  <a:pt x="2910343" y="220991"/>
                  <a:pt x="2912968" y="229451"/>
                  <a:pt x="2912968" y="229451"/>
                </a:cubicBezTo>
                <a:cubicBezTo>
                  <a:pt x="2914491" y="234360"/>
                  <a:pt x="2916897" y="228230"/>
                  <a:pt x="2919014" y="235052"/>
                </a:cubicBezTo>
                <a:cubicBezTo>
                  <a:pt x="2918574" y="240573"/>
                  <a:pt x="2916589" y="256146"/>
                  <a:pt x="2915794" y="267462"/>
                </a:cubicBezTo>
                <a:cubicBezTo>
                  <a:pt x="2911727" y="301180"/>
                  <a:pt x="2907518" y="337634"/>
                  <a:pt x="2902407" y="373921"/>
                </a:cubicBezTo>
                <a:lnTo>
                  <a:pt x="2901435" y="379362"/>
                </a:lnTo>
                <a:lnTo>
                  <a:pt x="2901450" y="379568"/>
                </a:lnTo>
                <a:cubicBezTo>
                  <a:pt x="2901694" y="390082"/>
                  <a:pt x="2901123" y="398133"/>
                  <a:pt x="2899061" y="400869"/>
                </a:cubicBezTo>
                <a:lnTo>
                  <a:pt x="2895777" y="411084"/>
                </a:lnTo>
                <a:lnTo>
                  <a:pt x="2887429" y="457874"/>
                </a:lnTo>
                <a:lnTo>
                  <a:pt x="2896226" y="430502"/>
                </a:lnTo>
                <a:cubicBezTo>
                  <a:pt x="2898811" y="420110"/>
                  <a:pt x="2900079" y="410348"/>
                  <a:pt x="2899061" y="400869"/>
                </a:cubicBezTo>
                <a:lnTo>
                  <a:pt x="2904282" y="390074"/>
                </a:lnTo>
                <a:lnTo>
                  <a:pt x="2909098" y="362234"/>
                </a:lnTo>
                <a:cubicBezTo>
                  <a:pt x="2914229" y="326876"/>
                  <a:pt x="2918816" y="291650"/>
                  <a:pt x="2924773" y="253605"/>
                </a:cubicBezTo>
                <a:cubicBezTo>
                  <a:pt x="2926604" y="230603"/>
                  <a:pt x="2929182" y="216939"/>
                  <a:pt x="2934435" y="191079"/>
                </a:cubicBezTo>
                <a:cubicBezTo>
                  <a:pt x="2938975" y="176806"/>
                  <a:pt x="2939819" y="187613"/>
                  <a:pt x="2937653" y="201448"/>
                </a:cubicBezTo>
                <a:cubicBezTo>
                  <a:pt x="2937213" y="206969"/>
                  <a:pt x="2934922" y="207679"/>
                  <a:pt x="2936092" y="218385"/>
                </a:cubicBezTo>
                <a:cubicBezTo>
                  <a:pt x="2942796" y="233053"/>
                  <a:pt x="2938054" y="260551"/>
                  <a:pt x="2936220" y="283556"/>
                </a:cubicBezTo>
                <a:cubicBezTo>
                  <a:pt x="2933327" y="313545"/>
                  <a:pt x="2929534" y="343384"/>
                  <a:pt x="2924910" y="373041"/>
                </a:cubicBezTo>
                <a:lnTo>
                  <a:pt x="2924218" y="376799"/>
                </a:lnTo>
                <a:lnTo>
                  <a:pt x="2924721" y="377861"/>
                </a:lnTo>
                <a:lnTo>
                  <a:pt x="2927125" y="386613"/>
                </a:lnTo>
                <a:lnTo>
                  <a:pt x="2929120" y="375576"/>
                </a:lnTo>
                <a:cubicBezTo>
                  <a:pt x="2934993" y="339726"/>
                  <a:pt x="2940645" y="304169"/>
                  <a:pt x="2947406" y="268718"/>
                </a:cubicBezTo>
                <a:cubicBezTo>
                  <a:pt x="2946667" y="298711"/>
                  <a:pt x="2945178" y="329759"/>
                  <a:pt x="2941846" y="361082"/>
                </a:cubicBezTo>
                <a:lnTo>
                  <a:pt x="2938112" y="388056"/>
                </a:lnTo>
                <a:lnTo>
                  <a:pt x="2940931" y="383603"/>
                </a:lnTo>
                <a:lnTo>
                  <a:pt x="2941196" y="383367"/>
                </a:lnTo>
                <a:lnTo>
                  <a:pt x="2946558" y="345187"/>
                </a:lnTo>
                <a:lnTo>
                  <a:pt x="2956838" y="275505"/>
                </a:lnTo>
                <a:lnTo>
                  <a:pt x="2956725" y="275621"/>
                </a:lnTo>
                <a:cubicBezTo>
                  <a:pt x="2950741" y="278249"/>
                  <a:pt x="2943074" y="273893"/>
                  <a:pt x="2954142" y="257707"/>
                </a:cubicBezTo>
                <a:lnTo>
                  <a:pt x="2958033" y="259086"/>
                </a:lnTo>
                <a:cubicBezTo>
                  <a:pt x="2962024" y="263781"/>
                  <a:pt x="2962548" y="267841"/>
                  <a:pt x="2961394" y="270842"/>
                </a:cubicBezTo>
                <a:lnTo>
                  <a:pt x="2957416" y="274914"/>
                </a:lnTo>
                <a:lnTo>
                  <a:pt x="2951598" y="344369"/>
                </a:lnTo>
                <a:lnTo>
                  <a:pt x="2947126" y="378086"/>
                </a:lnTo>
                <a:lnTo>
                  <a:pt x="2949723" y="375773"/>
                </a:lnTo>
                <a:cubicBezTo>
                  <a:pt x="2951526" y="375319"/>
                  <a:pt x="2952155" y="376636"/>
                  <a:pt x="2951467" y="378581"/>
                </a:cubicBezTo>
                <a:cubicBezTo>
                  <a:pt x="2963121" y="360093"/>
                  <a:pt x="2954742" y="307522"/>
                  <a:pt x="2965506" y="301852"/>
                </a:cubicBezTo>
                <a:lnTo>
                  <a:pt x="2968299" y="303780"/>
                </a:lnTo>
                <a:lnTo>
                  <a:pt x="2972443" y="277698"/>
                </a:lnTo>
                <a:lnTo>
                  <a:pt x="2972683" y="274749"/>
                </a:lnTo>
                <a:lnTo>
                  <a:pt x="2973670" y="273669"/>
                </a:lnTo>
                <a:lnTo>
                  <a:pt x="2978125" y="264755"/>
                </a:lnTo>
                <a:lnTo>
                  <a:pt x="2978001" y="266699"/>
                </a:lnTo>
                <a:lnTo>
                  <a:pt x="2972476" y="313564"/>
                </a:lnTo>
                <a:lnTo>
                  <a:pt x="2973402" y="318896"/>
                </a:lnTo>
                <a:cubicBezTo>
                  <a:pt x="2974737" y="340752"/>
                  <a:pt x="2970169" y="375927"/>
                  <a:pt x="2971428" y="378424"/>
                </a:cubicBezTo>
                <a:lnTo>
                  <a:pt x="2972420" y="376203"/>
                </a:lnTo>
                <a:lnTo>
                  <a:pt x="2985320" y="279870"/>
                </a:lnTo>
                <a:lnTo>
                  <a:pt x="2985379" y="279406"/>
                </a:lnTo>
                <a:lnTo>
                  <a:pt x="2989344" y="268248"/>
                </a:lnTo>
                <a:cubicBezTo>
                  <a:pt x="2990469" y="264719"/>
                  <a:pt x="2990967" y="262578"/>
                  <a:pt x="2990366" y="263135"/>
                </a:cubicBezTo>
                <a:lnTo>
                  <a:pt x="2995515" y="263299"/>
                </a:lnTo>
                <a:lnTo>
                  <a:pt x="2991411" y="278440"/>
                </a:lnTo>
                <a:cubicBezTo>
                  <a:pt x="2987384" y="296640"/>
                  <a:pt x="2986842" y="308271"/>
                  <a:pt x="2991617" y="304111"/>
                </a:cubicBezTo>
                <a:lnTo>
                  <a:pt x="3002139" y="286320"/>
                </a:lnTo>
                <a:lnTo>
                  <a:pt x="3009434" y="289151"/>
                </a:lnTo>
                <a:cubicBezTo>
                  <a:pt x="3006971" y="295462"/>
                  <a:pt x="3002071" y="306381"/>
                  <a:pt x="3002071" y="306381"/>
                </a:cubicBezTo>
                <a:cubicBezTo>
                  <a:pt x="3006744" y="312467"/>
                  <a:pt x="3009324" y="297314"/>
                  <a:pt x="3009324" y="297314"/>
                </a:cubicBezTo>
                <a:lnTo>
                  <a:pt x="3012705" y="292642"/>
                </a:lnTo>
                <a:lnTo>
                  <a:pt x="3014902" y="283577"/>
                </a:lnTo>
                <a:lnTo>
                  <a:pt x="3015874" y="288261"/>
                </a:lnTo>
                <a:lnTo>
                  <a:pt x="3022294" y="279386"/>
                </a:lnTo>
                <a:cubicBezTo>
                  <a:pt x="3026993" y="272473"/>
                  <a:pt x="3030737" y="266402"/>
                  <a:pt x="3029549" y="266496"/>
                </a:cubicBezTo>
                <a:cubicBezTo>
                  <a:pt x="3036660" y="267972"/>
                  <a:pt x="3026973" y="281309"/>
                  <a:pt x="3021648" y="294303"/>
                </a:cubicBezTo>
                <a:lnTo>
                  <a:pt x="3018941" y="303030"/>
                </a:lnTo>
                <a:lnTo>
                  <a:pt x="3018996" y="303291"/>
                </a:lnTo>
                <a:cubicBezTo>
                  <a:pt x="3018980" y="310033"/>
                  <a:pt x="3017838" y="315828"/>
                  <a:pt x="3016218" y="321113"/>
                </a:cubicBezTo>
                <a:lnTo>
                  <a:pt x="3015090" y="324050"/>
                </a:lnTo>
                <a:lnTo>
                  <a:pt x="3018927" y="320000"/>
                </a:lnTo>
                <a:cubicBezTo>
                  <a:pt x="3023800" y="311121"/>
                  <a:pt x="3026692" y="302399"/>
                  <a:pt x="3031592" y="291478"/>
                </a:cubicBezTo>
                <a:cubicBezTo>
                  <a:pt x="3036088" y="281098"/>
                  <a:pt x="3039762" y="273038"/>
                  <a:pt x="3042981" y="266199"/>
                </a:cubicBezTo>
                <a:lnTo>
                  <a:pt x="3050642" y="250329"/>
                </a:lnTo>
                <a:lnTo>
                  <a:pt x="3049878" y="255459"/>
                </a:lnTo>
                <a:lnTo>
                  <a:pt x="3045937" y="292718"/>
                </a:lnTo>
                <a:lnTo>
                  <a:pt x="3041225" y="311783"/>
                </a:lnTo>
                <a:cubicBezTo>
                  <a:pt x="3037302" y="323645"/>
                  <a:pt x="3039846" y="318688"/>
                  <a:pt x="3043961" y="310972"/>
                </a:cubicBezTo>
                <a:lnTo>
                  <a:pt x="3044017" y="310874"/>
                </a:lnTo>
                <a:lnTo>
                  <a:pt x="3043846" y="312484"/>
                </a:lnTo>
                <a:cubicBezTo>
                  <a:pt x="3041516" y="331715"/>
                  <a:pt x="3038772" y="351487"/>
                  <a:pt x="3035323" y="372751"/>
                </a:cubicBezTo>
                <a:cubicBezTo>
                  <a:pt x="3035915" y="374660"/>
                  <a:pt x="3031525" y="396365"/>
                  <a:pt x="3035455" y="395146"/>
                </a:cubicBezTo>
                <a:cubicBezTo>
                  <a:pt x="3039710" y="393824"/>
                  <a:pt x="3039690" y="366009"/>
                  <a:pt x="3040458" y="360388"/>
                </a:cubicBezTo>
                <a:lnTo>
                  <a:pt x="3048594" y="302804"/>
                </a:lnTo>
                <a:lnTo>
                  <a:pt x="3050701" y="299091"/>
                </a:lnTo>
                <a:cubicBezTo>
                  <a:pt x="3052932" y="295611"/>
                  <a:pt x="3054946" y="293201"/>
                  <a:pt x="3056129" y="293617"/>
                </a:cubicBezTo>
                <a:cubicBezTo>
                  <a:pt x="3061285" y="293210"/>
                  <a:pt x="3032985" y="365100"/>
                  <a:pt x="3048341" y="342821"/>
                </a:cubicBezTo>
                <a:cubicBezTo>
                  <a:pt x="3050806" y="336170"/>
                  <a:pt x="3068398" y="294688"/>
                  <a:pt x="3073158" y="294311"/>
                </a:cubicBezTo>
                <a:cubicBezTo>
                  <a:pt x="3075936" y="294092"/>
                  <a:pt x="3082874" y="308495"/>
                  <a:pt x="3082901" y="306454"/>
                </a:cubicBezTo>
                <a:cubicBezTo>
                  <a:pt x="3082874" y="308495"/>
                  <a:pt x="3082847" y="310535"/>
                  <a:pt x="3082821" y="312577"/>
                </a:cubicBezTo>
                <a:cubicBezTo>
                  <a:pt x="3088060" y="306046"/>
                  <a:pt x="3098344" y="277712"/>
                  <a:pt x="3092877" y="301250"/>
                </a:cubicBezTo>
                <a:cubicBezTo>
                  <a:pt x="3085000" y="327355"/>
                  <a:pt x="3098148" y="292338"/>
                  <a:pt x="3103075" y="279378"/>
                </a:cubicBezTo>
                <a:lnTo>
                  <a:pt x="3104250" y="276428"/>
                </a:lnTo>
                <a:lnTo>
                  <a:pt x="3093561" y="360358"/>
                </a:lnTo>
                <a:cubicBezTo>
                  <a:pt x="3093715" y="367789"/>
                  <a:pt x="3093936" y="382378"/>
                  <a:pt x="3097377" y="364557"/>
                </a:cubicBezTo>
                <a:cubicBezTo>
                  <a:pt x="3101343" y="341490"/>
                  <a:pt x="3102931" y="318860"/>
                  <a:pt x="3109287" y="296546"/>
                </a:cubicBezTo>
                <a:cubicBezTo>
                  <a:pt x="3109583" y="306176"/>
                  <a:pt x="3109088" y="315567"/>
                  <a:pt x="3108192" y="324836"/>
                </a:cubicBezTo>
                <a:lnTo>
                  <a:pt x="3105559" y="345580"/>
                </a:lnTo>
                <a:lnTo>
                  <a:pt x="3104523" y="348918"/>
                </a:lnTo>
                <a:cubicBezTo>
                  <a:pt x="3101932" y="357531"/>
                  <a:pt x="3101106" y="361801"/>
                  <a:pt x="3101366" y="363357"/>
                </a:cubicBezTo>
                <a:lnTo>
                  <a:pt x="3103424" y="362223"/>
                </a:lnTo>
                <a:lnTo>
                  <a:pt x="3101126" y="380015"/>
                </a:lnTo>
                <a:cubicBezTo>
                  <a:pt x="3100188" y="389299"/>
                  <a:pt x="3099632" y="398705"/>
                  <a:pt x="3099848" y="408362"/>
                </a:cubicBezTo>
                <a:lnTo>
                  <a:pt x="3102777" y="391187"/>
                </a:lnTo>
                <a:lnTo>
                  <a:pt x="3108870" y="355450"/>
                </a:lnTo>
                <a:lnTo>
                  <a:pt x="3110429" y="353181"/>
                </a:lnTo>
                <a:cubicBezTo>
                  <a:pt x="3112280" y="350407"/>
                  <a:pt x="3113844" y="348181"/>
                  <a:pt x="3114439" y="348134"/>
                </a:cubicBezTo>
                <a:cubicBezTo>
                  <a:pt x="3116819" y="347946"/>
                  <a:pt x="3104073" y="382590"/>
                  <a:pt x="3103961" y="391093"/>
                </a:cubicBezTo>
                <a:cubicBezTo>
                  <a:pt x="3111638" y="379955"/>
                  <a:pt x="3109343" y="373680"/>
                  <a:pt x="3116679" y="358489"/>
                </a:cubicBezTo>
                <a:cubicBezTo>
                  <a:pt x="3116679" y="358489"/>
                  <a:pt x="3127017" y="326075"/>
                  <a:pt x="3129397" y="325887"/>
                </a:cubicBezTo>
                <a:lnTo>
                  <a:pt x="3131441" y="350870"/>
                </a:lnTo>
                <a:cubicBezTo>
                  <a:pt x="3133821" y="350682"/>
                  <a:pt x="3169424" y="265984"/>
                  <a:pt x="3156597" y="306750"/>
                </a:cubicBezTo>
                <a:cubicBezTo>
                  <a:pt x="3146769" y="330631"/>
                  <a:pt x="3141358" y="350086"/>
                  <a:pt x="3138696" y="371364"/>
                </a:cubicBezTo>
                <a:cubicBezTo>
                  <a:pt x="3136115" y="386516"/>
                  <a:pt x="3126085" y="395802"/>
                  <a:pt x="3125863" y="412469"/>
                </a:cubicBezTo>
                <a:lnTo>
                  <a:pt x="3124232" y="412597"/>
                </a:lnTo>
                <a:lnTo>
                  <a:pt x="3123686" y="412641"/>
                </a:lnTo>
                <a:cubicBezTo>
                  <a:pt x="3123446" y="412661"/>
                  <a:pt x="3123607" y="412646"/>
                  <a:pt x="3123928" y="412622"/>
                </a:cubicBezTo>
                <a:lnTo>
                  <a:pt x="3124232" y="412597"/>
                </a:lnTo>
                <a:lnTo>
                  <a:pt x="3125139" y="412527"/>
                </a:lnTo>
                <a:cubicBezTo>
                  <a:pt x="3125540" y="412495"/>
                  <a:pt x="3125863" y="412469"/>
                  <a:pt x="3125863" y="412469"/>
                </a:cubicBezTo>
                <a:cubicBezTo>
                  <a:pt x="3138187" y="409456"/>
                  <a:pt x="3138723" y="369321"/>
                  <a:pt x="3146315" y="364643"/>
                </a:cubicBezTo>
                <a:cubicBezTo>
                  <a:pt x="3146321" y="364049"/>
                  <a:pt x="3147094" y="363691"/>
                  <a:pt x="3148248" y="363520"/>
                </a:cubicBezTo>
                <a:lnTo>
                  <a:pt x="3151426" y="363521"/>
                </a:lnTo>
                <a:lnTo>
                  <a:pt x="3157573" y="321823"/>
                </a:lnTo>
                <a:lnTo>
                  <a:pt x="3161181" y="327218"/>
                </a:lnTo>
                <a:lnTo>
                  <a:pt x="3158836" y="361404"/>
                </a:lnTo>
                <a:lnTo>
                  <a:pt x="3158575" y="363306"/>
                </a:lnTo>
                <a:lnTo>
                  <a:pt x="3158449" y="365619"/>
                </a:lnTo>
                <a:lnTo>
                  <a:pt x="3158584" y="365715"/>
                </a:lnTo>
                <a:cubicBezTo>
                  <a:pt x="3165891" y="352565"/>
                  <a:pt x="3163711" y="337788"/>
                  <a:pt x="3170992" y="326679"/>
                </a:cubicBezTo>
                <a:cubicBezTo>
                  <a:pt x="3173822" y="322380"/>
                  <a:pt x="3176202" y="322192"/>
                  <a:pt x="3180990" y="319774"/>
                </a:cubicBezTo>
                <a:cubicBezTo>
                  <a:pt x="3191018" y="310488"/>
                  <a:pt x="3193595" y="295674"/>
                  <a:pt x="3198923" y="282342"/>
                </a:cubicBezTo>
                <a:cubicBezTo>
                  <a:pt x="3211583" y="254160"/>
                  <a:pt x="3216684" y="228274"/>
                  <a:pt x="3231696" y="201946"/>
                </a:cubicBezTo>
                <a:cubicBezTo>
                  <a:pt x="3224135" y="234142"/>
                  <a:pt x="3213936" y="256013"/>
                  <a:pt x="3205977" y="288240"/>
                </a:cubicBezTo>
                <a:cubicBezTo>
                  <a:pt x="3205865" y="296743"/>
                  <a:pt x="3198528" y="311935"/>
                  <a:pt x="3190738" y="331576"/>
                </a:cubicBezTo>
                <a:cubicBezTo>
                  <a:pt x="3188215" y="342309"/>
                  <a:pt x="3165299" y="396783"/>
                  <a:pt x="3185527" y="365626"/>
                </a:cubicBezTo>
                <a:cubicBezTo>
                  <a:pt x="3187995" y="358976"/>
                  <a:pt x="3200654" y="330794"/>
                  <a:pt x="3203092" y="326185"/>
                </a:cubicBezTo>
                <a:cubicBezTo>
                  <a:pt x="3205499" y="323956"/>
                  <a:pt x="3210657" y="323546"/>
                  <a:pt x="3210657" y="323546"/>
                </a:cubicBezTo>
                <a:cubicBezTo>
                  <a:pt x="3217937" y="312440"/>
                  <a:pt x="3220485" y="299667"/>
                  <a:pt x="3223404" y="288903"/>
                </a:cubicBezTo>
                <a:cubicBezTo>
                  <a:pt x="3228276" y="280024"/>
                  <a:pt x="3230938" y="258748"/>
                  <a:pt x="3238501" y="256113"/>
                </a:cubicBezTo>
                <a:cubicBezTo>
                  <a:pt x="3246066" y="253477"/>
                  <a:pt x="3230766" y="271673"/>
                  <a:pt x="3238388" y="264615"/>
                </a:cubicBezTo>
                <a:cubicBezTo>
                  <a:pt x="3248417" y="255329"/>
                  <a:pt x="3261079" y="227147"/>
                  <a:pt x="3248331" y="261792"/>
                </a:cubicBezTo>
                <a:cubicBezTo>
                  <a:pt x="3240459" y="287557"/>
                  <a:pt x="3232781" y="298696"/>
                  <a:pt x="3227627" y="328664"/>
                </a:cubicBezTo>
                <a:cubicBezTo>
                  <a:pt x="3233344" y="323371"/>
                  <a:pt x="3243312" y="300158"/>
                  <a:pt x="3249994" y="285137"/>
                </a:cubicBezTo>
                <a:lnTo>
                  <a:pt x="3250884" y="283240"/>
                </a:lnTo>
                <a:lnTo>
                  <a:pt x="3248757" y="315776"/>
                </a:lnTo>
                <a:lnTo>
                  <a:pt x="3255908" y="273162"/>
                </a:lnTo>
                <a:lnTo>
                  <a:pt x="3261333" y="267337"/>
                </a:lnTo>
                <a:cubicBezTo>
                  <a:pt x="3264405" y="265534"/>
                  <a:pt x="3259732" y="276096"/>
                  <a:pt x="3257542" y="284168"/>
                </a:cubicBezTo>
                <a:cubicBezTo>
                  <a:pt x="3282671" y="242090"/>
                  <a:pt x="3290797" y="197277"/>
                  <a:pt x="3313547" y="155387"/>
                </a:cubicBezTo>
                <a:lnTo>
                  <a:pt x="3317092" y="148119"/>
                </a:lnTo>
                <a:lnTo>
                  <a:pt x="3317090" y="148590"/>
                </a:lnTo>
                <a:cubicBezTo>
                  <a:pt x="3317159" y="155747"/>
                  <a:pt x="3311397" y="179971"/>
                  <a:pt x="3312567" y="190676"/>
                </a:cubicBezTo>
                <a:cubicBezTo>
                  <a:pt x="3314837" y="204928"/>
                  <a:pt x="3317463" y="170609"/>
                  <a:pt x="3318411" y="166727"/>
                </a:cubicBezTo>
                <a:cubicBezTo>
                  <a:pt x="3319195" y="158557"/>
                  <a:pt x="3319965" y="152148"/>
                  <a:pt x="3320749" y="146557"/>
                </a:cubicBezTo>
                <a:lnTo>
                  <a:pt x="3322135" y="137785"/>
                </a:lnTo>
                <a:lnTo>
                  <a:pt x="3335145" y="111122"/>
                </a:lnTo>
                <a:lnTo>
                  <a:pt x="3337100" y="112467"/>
                </a:lnTo>
                <a:cubicBezTo>
                  <a:pt x="3336607" y="112617"/>
                  <a:pt x="3336759" y="111300"/>
                  <a:pt x="3337306" y="109140"/>
                </a:cubicBezTo>
                <a:lnTo>
                  <a:pt x="3339336" y="102535"/>
                </a:lnTo>
                <a:lnTo>
                  <a:pt x="3349058" y="82606"/>
                </a:lnTo>
                <a:lnTo>
                  <a:pt x="3348215" y="90469"/>
                </a:lnTo>
                <a:lnTo>
                  <a:pt x="3353691" y="91190"/>
                </a:lnTo>
                <a:lnTo>
                  <a:pt x="3346211" y="112716"/>
                </a:lnTo>
                <a:lnTo>
                  <a:pt x="3357164" y="91814"/>
                </a:lnTo>
                <a:lnTo>
                  <a:pt x="3356770" y="104154"/>
                </a:lnTo>
                <a:lnTo>
                  <a:pt x="3356917" y="109420"/>
                </a:lnTo>
                <a:lnTo>
                  <a:pt x="3326768" y="177789"/>
                </a:lnTo>
                <a:cubicBezTo>
                  <a:pt x="3307696" y="222702"/>
                  <a:pt x="3289854" y="267857"/>
                  <a:pt x="3274572" y="314424"/>
                </a:cubicBezTo>
                <a:cubicBezTo>
                  <a:pt x="3273325" y="318769"/>
                  <a:pt x="3267617" y="330772"/>
                  <a:pt x="3262806" y="342449"/>
                </a:cubicBezTo>
                <a:lnTo>
                  <a:pt x="3262261" y="343958"/>
                </a:lnTo>
                <a:lnTo>
                  <a:pt x="3262435" y="361823"/>
                </a:lnTo>
                <a:lnTo>
                  <a:pt x="3266851" y="351540"/>
                </a:lnTo>
                <a:lnTo>
                  <a:pt x="3267788" y="343693"/>
                </a:lnTo>
                <a:lnTo>
                  <a:pt x="3271490" y="332219"/>
                </a:lnTo>
                <a:lnTo>
                  <a:pt x="3273243" y="333747"/>
                </a:lnTo>
                <a:lnTo>
                  <a:pt x="3273003" y="335101"/>
                </a:lnTo>
                <a:lnTo>
                  <a:pt x="3273387" y="334032"/>
                </a:lnTo>
                <a:lnTo>
                  <a:pt x="3273243" y="333747"/>
                </a:lnTo>
                <a:cubicBezTo>
                  <a:pt x="3276685" y="315927"/>
                  <a:pt x="3281581" y="295862"/>
                  <a:pt x="3283544" y="295251"/>
                </a:cubicBezTo>
                <a:cubicBezTo>
                  <a:pt x="3282562" y="295556"/>
                  <a:pt x="3282729" y="297823"/>
                  <a:pt x="3283139" y="300013"/>
                </a:cubicBezTo>
                <a:lnTo>
                  <a:pt x="3283750" y="302651"/>
                </a:lnTo>
                <a:lnTo>
                  <a:pt x="3287281" y="294052"/>
                </a:lnTo>
                <a:cubicBezTo>
                  <a:pt x="3292550" y="279239"/>
                  <a:pt x="3297470" y="261394"/>
                  <a:pt x="3304715" y="252921"/>
                </a:cubicBezTo>
                <a:cubicBezTo>
                  <a:pt x="3307122" y="250694"/>
                  <a:pt x="3312280" y="250287"/>
                  <a:pt x="3312307" y="248246"/>
                </a:cubicBezTo>
                <a:cubicBezTo>
                  <a:pt x="3317179" y="239365"/>
                  <a:pt x="3325080" y="211560"/>
                  <a:pt x="3332334" y="202492"/>
                </a:cubicBezTo>
                <a:cubicBezTo>
                  <a:pt x="3335169" y="197852"/>
                  <a:pt x="3342307" y="197287"/>
                  <a:pt x="3342307" y="197287"/>
                </a:cubicBezTo>
                <a:cubicBezTo>
                  <a:pt x="3342307" y="197287"/>
                  <a:pt x="3343018" y="196212"/>
                  <a:pt x="3343732" y="194584"/>
                </a:cubicBezTo>
                <a:lnTo>
                  <a:pt x="3344376" y="191937"/>
                </a:lnTo>
                <a:lnTo>
                  <a:pt x="3346469" y="188310"/>
                </a:lnTo>
                <a:lnTo>
                  <a:pt x="3347284" y="188145"/>
                </a:lnTo>
                <a:cubicBezTo>
                  <a:pt x="3347584" y="187867"/>
                  <a:pt x="3347592" y="187357"/>
                  <a:pt x="3347605" y="186337"/>
                </a:cubicBezTo>
                <a:lnTo>
                  <a:pt x="3346469" y="188310"/>
                </a:lnTo>
                <a:lnTo>
                  <a:pt x="3345198" y="188566"/>
                </a:lnTo>
                <a:cubicBezTo>
                  <a:pt x="3350012" y="184108"/>
                  <a:pt x="3354854" y="177610"/>
                  <a:pt x="3354854" y="177610"/>
                </a:cubicBezTo>
                <a:cubicBezTo>
                  <a:pt x="3362363" y="179056"/>
                  <a:pt x="3337436" y="206168"/>
                  <a:pt x="3334801" y="225403"/>
                </a:cubicBezTo>
                <a:cubicBezTo>
                  <a:pt x="3334773" y="227444"/>
                  <a:pt x="3337067" y="233718"/>
                  <a:pt x="3337038" y="235758"/>
                </a:cubicBezTo>
                <a:cubicBezTo>
                  <a:pt x="3334492" y="248532"/>
                  <a:pt x="3329135" y="263905"/>
                  <a:pt x="3324152" y="280948"/>
                </a:cubicBezTo>
                <a:cubicBezTo>
                  <a:pt x="3322919" y="284274"/>
                  <a:pt x="3316573" y="299553"/>
                  <a:pt x="3310532" y="314258"/>
                </a:cubicBezTo>
                <a:lnTo>
                  <a:pt x="3310513" y="314306"/>
                </a:lnTo>
                <a:lnTo>
                  <a:pt x="3310596" y="322714"/>
                </a:lnTo>
                <a:lnTo>
                  <a:pt x="3309079" y="339980"/>
                </a:lnTo>
                <a:lnTo>
                  <a:pt x="3310511" y="339027"/>
                </a:lnTo>
                <a:cubicBezTo>
                  <a:pt x="3311823" y="338048"/>
                  <a:pt x="3312901" y="337136"/>
                  <a:pt x="3313504" y="336492"/>
                </a:cubicBezTo>
                <a:cubicBezTo>
                  <a:pt x="3315939" y="332223"/>
                  <a:pt x="3331125" y="292968"/>
                  <a:pt x="3323644" y="319043"/>
                </a:cubicBezTo>
                <a:cubicBezTo>
                  <a:pt x="3315743" y="346848"/>
                  <a:pt x="3336222" y="296984"/>
                  <a:pt x="3338688" y="290331"/>
                </a:cubicBezTo>
                <a:cubicBezTo>
                  <a:pt x="3346452" y="272731"/>
                  <a:pt x="3353786" y="257541"/>
                  <a:pt x="3356248" y="251232"/>
                </a:cubicBezTo>
                <a:cubicBezTo>
                  <a:pt x="3372765" y="216118"/>
                  <a:pt x="3387367" y="183366"/>
                  <a:pt x="3401613" y="151448"/>
                </a:cubicBezTo>
                <a:lnTo>
                  <a:pt x="3404644" y="144804"/>
                </a:lnTo>
                <a:lnTo>
                  <a:pt x="3405197" y="152652"/>
                </a:lnTo>
                <a:lnTo>
                  <a:pt x="3405638" y="155349"/>
                </a:lnTo>
                <a:lnTo>
                  <a:pt x="3396872" y="176330"/>
                </a:lnTo>
                <a:cubicBezTo>
                  <a:pt x="3391548" y="189322"/>
                  <a:pt x="3374097" y="220262"/>
                  <a:pt x="3373955" y="230805"/>
                </a:cubicBezTo>
                <a:cubicBezTo>
                  <a:pt x="3373901" y="234887"/>
                  <a:pt x="3381040" y="234323"/>
                  <a:pt x="3383732" y="240567"/>
                </a:cubicBezTo>
                <a:cubicBezTo>
                  <a:pt x="3385996" y="248881"/>
                  <a:pt x="3380786" y="253371"/>
                  <a:pt x="3375857" y="266331"/>
                </a:cubicBezTo>
                <a:cubicBezTo>
                  <a:pt x="3373337" y="277063"/>
                  <a:pt x="3373224" y="285567"/>
                  <a:pt x="3370758" y="292217"/>
                </a:cubicBezTo>
                <a:lnTo>
                  <a:pt x="3367790" y="299974"/>
                </a:lnTo>
                <a:lnTo>
                  <a:pt x="3368033" y="299685"/>
                </a:lnTo>
                <a:cubicBezTo>
                  <a:pt x="3368542" y="299251"/>
                  <a:pt x="3368958" y="299112"/>
                  <a:pt x="3369253" y="299345"/>
                </a:cubicBezTo>
                <a:cubicBezTo>
                  <a:pt x="3369939" y="299883"/>
                  <a:pt x="3369809" y="302166"/>
                  <a:pt x="3369184" y="305391"/>
                </a:cubicBezTo>
                <a:lnTo>
                  <a:pt x="3367702" y="311369"/>
                </a:lnTo>
                <a:lnTo>
                  <a:pt x="3370333" y="309156"/>
                </a:lnTo>
                <a:cubicBezTo>
                  <a:pt x="3372227" y="308241"/>
                  <a:pt x="3374117" y="307583"/>
                  <a:pt x="3375321" y="306467"/>
                </a:cubicBezTo>
                <a:cubicBezTo>
                  <a:pt x="3377761" y="301859"/>
                  <a:pt x="3380277" y="291467"/>
                  <a:pt x="3385549" y="282555"/>
                </a:cubicBezTo>
                <a:cubicBezTo>
                  <a:pt x="3388014" y="275905"/>
                  <a:pt x="3403085" y="245154"/>
                  <a:pt x="3398043" y="266618"/>
                </a:cubicBezTo>
                <a:cubicBezTo>
                  <a:pt x="3395491" y="279732"/>
                  <a:pt x="3385379" y="295140"/>
                  <a:pt x="3382917" y="301451"/>
                </a:cubicBezTo>
                <a:cubicBezTo>
                  <a:pt x="3380055" y="308133"/>
                  <a:pt x="3382745" y="314376"/>
                  <a:pt x="3382718" y="316417"/>
                </a:cubicBezTo>
                <a:cubicBezTo>
                  <a:pt x="3379887" y="320718"/>
                  <a:pt x="3377474" y="323286"/>
                  <a:pt x="3375013" y="329597"/>
                </a:cubicBezTo>
                <a:lnTo>
                  <a:pt x="3375002" y="330394"/>
                </a:lnTo>
                <a:lnTo>
                  <a:pt x="3376382" y="327463"/>
                </a:lnTo>
                <a:cubicBezTo>
                  <a:pt x="3381282" y="318329"/>
                  <a:pt x="3381153" y="327964"/>
                  <a:pt x="3381153" y="327964"/>
                </a:cubicBezTo>
                <a:cubicBezTo>
                  <a:pt x="3381040" y="336467"/>
                  <a:pt x="3371265" y="356267"/>
                  <a:pt x="3371209" y="360348"/>
                </a:cubicBezTo>
                <a:cubicBezTo>
                  <a:pt x="3371209" y="360348"/>
                  <a:pt x="3372394" y="360765"/>
                  <a:pt x="3374167" y="361432"/>
                </a:cubicBezTo>
                <a:lnTo>
                  <a:pt x="3375058" y="361785"/>
                </a:lnTo>
                <a:lnTo>
                  <a:pt x="3380022" y="347538"/>
                </a:lnTo>
                <a:cubicBezTo>
                  <a:pt x="3382364" y="340971"/>
                  <a:pt x="3384753" y="334604"/>
                  <a:pt x="3387309" y="328625"/>
                </a:cubicBezTo>
                <a:cubicBezTo>
                  <a:pt x="3391219" y="317782"/>
                  <a:pt x="3396317" y="306849"/>
                  <a:pt x="3401665" y="295893"/>
                </a:cubicBezTo>
                <a:lnTo>
                  <a:pt x="3405596" y="287738"/>
                </a:lnTo>
                <a:lnTo>
                  <a:pt x="3405359" y="289606"/>
                </a:lnTo>
                <a:lnTo>
                  <a:pt x="3403444" y="305101"/>
                </a:lnTo>
                <a:lnTo>
                  <a:pt x="3394871" y="325990"/>
                </a:lnTo>
                <a:cubicBezTo>
                  <a:pt x="3387140" y="341212"/>
                  <a:pt x="3376911" y="365462"/>
                  <a:pt x="3391786" y="349338"/>
                </a:cubicBezTo>
                <a:lnTo>
                  <a:pt x="3399497" y="335660"/>
                </a:lnTo>
                <a:lnTo>
                  <a:pt x="3397742" y="347709"/>
                </a:lnTo>
                <a:lnTo>
                  <a:pt x="3399367" y="345182"/>
                </a:lnTo>
                <a:cubicBezTo>
                  <a:pt x="3400741" y="342812"/>
                  <a:pt x="3401379" y="341319"/>
                  <a:pt x="3400786" y="341365"/>
                </a:cubicBezTo>
                <a:cubicBezTo>
                  <a:pt x="3406122" y="342472"/>
                  <a:pt x="3402004" y="350251"/>
                  <a:pt x="3397367" y="359551"/>
                </a:cubicBezTo>
                <a:lnTo>
                  <a:pt x="3395398" y="363779"/>
                </a:lnTo>
                <a:lnTo>
                  <a:pt x="3394540" y="369655"/>
                </a:lnTo>
                <a:lnTo>
                  <a:pt x="3391207" y="392646"/>
                </a:lnTo>
                <a:lnTo>
                  <a:pt x="3396487" y="381373"/>
                </a:lnTo>
                <a:lnTo>
                  <a:pt x="3400174" y="372636"/>
                </a:lnTo>
                <a:lnTo>
                  <a:pt x="3406882" y="337293"/>
                </a:lnTo>
                <a:cubicBezTo>
                  <a:pt x="3410822" y="317899"/>
                  <a:pt x="3411818" y="328695"/>
                  <a:pt x="3411630" y="340238"/>
                </a:cubicBezTo>
                <a:lnTo>
                  <a:pt x="3411285" y="347432"/>
                </a:lnTo>
                <a:lnTo>
                  <a:pt x="3414217" y="341068"/>
                </a:lnTo>
                <a:lnTo>
                  <a:pt x="3421879" y="325196"/>
                </a:lnTo>
                <a:lnTo>
                  <a:pt x="3421116" y="330327"/>
                </a:lnTo>
                <a:lnTo>
                  <a:pt x="3417173" y="367588"/>
                </a:lnTo>
                <a:lnTo>
                  <a:pt x="3412463" y="386651"/>
                </a:lnTo>
                <a:cubicBezTo>
                  <a:pt x="3408540" y="398513"/>
                  <a:pt x="3411083" y="393555"/>
                  <a:pt x="3415199" y="385842"/>
                </a:cubicBezTo>
                <a:lnTo>
                  <a:pt x="3415254" y="385742"/>
                </a:lnTo>
                <a:lnTo>
                  <a:pt x="3415084" y="387351"/>
                </a:lnTo>
                <a:cubicBezTo>
                  <a:pt x="3412754" y="406585"/>
                  <a:pt x="3410009" y="426356"/>
                  <a:pt x="3406560" y="447618"/>
                </a:cubicBezTo>
                <a:cubicBezTo>
                  <a:pt x="3406857" y="448574"/>
                  <a:pt x="3405908" y="454478"/>
                  <a:pt x="3405376" y="459990"/>
                </a:cubicBezTo>
                <a:lnTo>
                  <a:pt x="3405222" y="464059"/>
                </a:lnTo>
                <a:lnTo>
                  <a:pt x="3407075" y="455454"/>
                </a:lnTo>
                <a:cubicBezTo>
                  <a:pt x="3411827" y="424266"/>
                  <a:pt x="3411584" y="395514"/>
                  <a:pt x="3420976" y="360738"/>
                </a:cubicBezTo>
                <a:lnTo>
                  <a:pt x="3419238" y="381878"/>
                </a:lnTo>
                <a:lnTo>
                  <a:pt x="3419832" y="377673"/>
                </a:lnTo>
                <a:lnTo>
                  <a:pt x="3421938" y="373960"/>
                </a:lnTo>
                <a:lnTo>
                  <a:pt x="3423108" y="372778"/>
                </a:lnTo>
                <a:lnTo>
                  <a:pt x="3424850" y="356418"/>
                </a:lnTo>
                <a:lnTo>
                  <a:pt x="3426538" y="341098"/>
                </a:lnTo>
                <a:lnTo>
                  <a:pt x="3434180" y="332168"/>
                </a:lnTo>
                <a:lnTo>
                  <a:pt x="3436095" y="333334"/>
                </a:lnTo>
                <a:lnTo>
                  <a:pt x="3434411" y="362334"/>
                </a:lnTo>
                <a:lnTo>
                  <a:pt x="3436069" y="359644"/>
                </a:lnTo>
                <a:cubicBezTo>
                  <a:pt x="3436620" y="361418"/>
                  <a:pt x="3436658" y="363276"/>
                  <a:pt x="3436376" y="364970"/>
                </a:cubicBezTo>
                <a:cubicBezTo>
                  <a:pt x="3436095" y="366666"/>
                  <a:pt x="3435494" y="368199"/>
                  <a:pt x="3434766" y="369321"/>
                </a:cubicBezTo>
                <a:lnTo>
                  <a:pt x="3434158" y="366494"/>
                </a:lnTo>
                <a:lnTo>
                  <a:pt x="3433716" y="373745"/>
                </a:lnTo>
                <a:lnTo>
                  <a:pt x="3434766" y="369321"/>
                </a:lnTo>
                <a:cubicBezTo>
                  <a:pt x="3434760" y="373062"/>
                  <a:pt x="3434644" y="376371"/>
                  <a:pt x="3434467" y="379431"/>
                </a:cubicBezTo>
                <a:lnTo>
                  <a:pt x="3434030" y="385136"/>
                </a:lnTo>
                <a:lnTo>
                  <a:pt x="3435102" y="382941"/>
                </a:lnTo>
                <a:lnTo>
                  <a:pt x="3438579" y="376500"/>
                </a:lnTo>
                <a:lnTo>
                  <a:pt x="3440716" y="358286"/>
                </a:lnTo>
                <a:cubicBezTo>
                  <a:pt x="3444559" y="327956"/>
                  <a:pt x="3448475" y="303072"/>
                  <a:pt x="3453472" y="265401"/>
                </a:cubicBezTo>
                <a:cubicBezTo>
                  <a:pt x="3453472" y="265401"/>
                  <a:pt x="3453453" y="264999"/>
                  <a:pt x="3453437" y="264300"/>
                </a:cubicBezTo>
                <a:lnTo>
                  <a:pt x="3453432" y="264008"/>
                </a:lnTo>
                <a:lnTo>
                  <a:pt x="3451945" y="268514"/>
                </a:lnTo>
                <a:cubicBezTo>
                  <a:pt x="3446529" y="281797"/>
                  <a:pt x="3437615" y="298363"/>
                  <a:pt x="3435749" y="304625"/>
                </a:cubicBezTo>
                <a:lnTo>
                  <a:pt x="3425635" y="336477"/>
                </a:lnTo>
                <a:lnTo>
                  <a:pt x="3429442" y="309293"/>
                </a:lnTo>
                <a:lnTo>
                  <a:pt x="3430992" y="306021"/>
                </a:lnTo>
                <a:cubicBezTo>
                  <a:pt x="3433859" y="299721"/>
                  <a:pt x="3437001" y="292465"/>
                  <a:pt x="3440791" y="283161"/>
                </a:cubicBezTo>
                <a:cubicBezTo>
                  <a:pt x="3442161" y="280760"/>
                  <a:pt x="3447564" y="267290"/>
                  <a:pt x="3451566" y="259021"/>
                </a:cubicBezTo>
                <a:lnTo>
                  <a:pt x="3453686" y="255249"/>
                </a:lnTo>
                <a:lnTo>
                  <a:pt x="3453802" y="252733"/>
                </a:lnTo>
                <a:cubicBezTo>
                  <a:pt x="3454419" y="246484"/>
                  <a:pt x="3455941" y="240402"/>
                  <a:pt x="3459560" y="241075"/>
                </a:cubicBezTo>
                <a:cubicBezTo>
                  <a:pt x="3462623" y="244012"/>
                  <a:pt x="3454286" y="281899"/>
                  <a:pt x="3454794" y="283535"/>
                </a:cubicBezTo>
                <a:cubicBezTo>
                  <a:pt x="3452845" y="302688"/>
                  <a:pt x="3450700" y="320927"/>
                  <a:pt x="3448658" y="339360"/>
                </a:cubicBezTo>
                <a:lnTo>
                  <a:pt x="3445679" y="370179"/>
                </a:lnTo>
                <a:lnTo>
                  <a:pt x="3447086" y="371272"/>
                </a:lnTo>
                <a:cubicBezTo>
                  <a:pt x="3448127" y="372559"/>
                  <a:pt x="3449255" y="374276"/>
                  <a:pt x="3450301" y="375934"/>
                </a:cubicBezTo>
                <a:lnTo>
                  <a:pt x="3450602" y="376422"/>
                </a:lnTo>
                <a:lnTo>
                  <a:pt x="3451449" y="369139"/>
                </a:lnTo>
                <a:cubicBezTo>
                  <a:pt x="3452423" y="359939"/>
                  <a:pt x="3453029" y="352138"/>
                  <a:pt x="3453384" y="350679"/>
                </a:cubicBezTo>
                <a:cubicBezTo>
                  <a:pt x="3457905" y="308594"/>
                  <a:pt x="3464128" y="263887"/>
                  <a:pt x="3468401" y="212904"/>
                </a:cubicBezTo>
                <a:cubicBezTo>
                  <a:pt x="3468401" y="212904"/>
                  <a:pt x="3471181" y="186017"/>
                  <a:pt x="3474668" y="190318"/>
                </a:cubicBezTo>
                <a:lnTo>
                  <a:pt x="3474180" y="197608"/>
                </a:lnTo>
                <a:lnTo>
                  <a:pt x="3470600" y="207545"/>
                </a:lnTo>
                <a:cubicBezTo>
                  <a:pt x="3469335" y="211466"/>
                  <a:pt x="3468538" y="214628"/>
                  <a:pt x="3468685" y="216103"/>
                </a:cubicBezTo>
                <a:lnTo>
                  <a:pt x="3472239" y="214616"/>
                </a:lnTo>
                <a:lnTo>
                  <a:pt x="3471889" y="217205"/>
                </a:lnTo>
                <a:cubicBezTo>
                  <a:pt x="3470874" y="213932"/>
                  <a:pt x="3467060" y="244431"/>
                  <a:pt x="3473279" y="242500"/>
                </a:cubicBezTo>
                <a:cubicBezTo>
                  <a:pt x="3475243" y="241890"/>
                  <a:pt x="3477093" y="212002"/>
                  <a:pt x="3477445" y="206207"/>
                </a:cubicBezTo>
                <a:lnTo>
                  <a:pt x="3477773" y="203941"/>
                </a:lnTo>
                <a:lnTo>
                  <a:pt x="3477921" y="203648"/>
                </a:lnTo>
                <a:lnTo>
                  <a:pt x="3480583" y="196691"/>
                </a:lnTo>
                <a:lnTo>
                  <a:pt x="3476755" y="248489"/>
                </a:lnTo>
                <a:cubicBezTo>
                  <a:pt x="3474284" y="274643"/>
                  <a:pt x="3471463" y="301396"/>
                  <a:pt x="3468937" y="329102"/>
                </a:cubicBezTo>
                <a:cubicBezTo>
                  <a:pt x="3468937" y="329102"/>
                  <a:pt x="3462362" y="336826"/>
                  <a:pt x="3467307" y="338882"/>
                </a:cubicBezTo>
                <a:cubicBezTo>
                  <a:pt x="3470107" y="339806"/>
                  <a:pt x="3473479" y="314829"/>
                  <a:pt x="3470900" y="328492"/>
                </a:cubicBezTo>
                <a:cubicBezTo>
                  <a:pt x="3479085" y="283174"/>
                  <a:pt x="3479787" y="227619"/>
                  <a:pt x="3490528" y="183601"/>
                </a:cubicBezTo>
                <a:cubicBezTo>
                  <a:pt x="3491457" y="229380"/>
                  <a:pt x="3478731" y="288969"/>
                  <a:pt x="3474628" y="340498"/>
                </a:cubicBezTo>
                <a:cubicBezTo>
                  <a:pt x="3474153" y="342440"/>
                  <a:pt x="3473674" y="348122"/>
                  <a:pt x="3473847" y="353154"/>
                </a:cubicBezTo>
                <a:lnTo>
                  <a:pt x="3474067" y="354895"/>
                </a:lnTo>
                <a:lnTo>
                  <a:pt x="3474313" y="354245"/>
                </a:lnTo>
                <a:lnTo>
                  <a:pt x="3475488" y="351297"/>
                </a:lnTo>
                <a:lnTo>
                  <a:pt x="3474547" y="358683"/>
                </a:lnTo>
                <a:lnTo>
                  <a:pt x="3474673" y="359666"/>
                </a:lnTo>
                <a:cubicBezTo>
                  <a:pt x="3475164" y="361307"/>
                  <a:pt x="3475902" y="362238"/>
                  <a:pt x="3476967" y="361908"/>
                </a:cubicBezTo>
                <a:lnTo>
                  <a:pt x="3480846" y="338567"/>
                </a:lnTo>
                <a:cubicBezTo>
                  <a:pt x="3482679" y="315563"/>
                  <a:pt x="3485725" y="290686"/>
                  <a:pt x="3490027" y="268712"/>
                </a:cubicBezTo>
                <a:cubicBezTo>
                  <a:pt x="3489224" y="287506"/>
                  <a:pt x="3487139" y="307674"/>
                  <a:pt x="3484753" y="328606"/>
                </a:cubicBezTo>
                <a:lnTo>
                  <a:pt x="3479650" y="375097"/>
                </a:lnTo>
                <a:lnTo>
                  <a:pt x="3480523" y="371417"/>
                </a:lnTo>
                <a:lnTo>
                  <a:pt x="3479760" y="391199"/>
                </a:lnTo>
                <a:lnTo>
                  <a:pt x="3485923" y="377781"/>
                </a:lnTo>
                <a:lnTo>
                  <a:pt x="3491977" y="360707"/>
                </a:lnTo>
                <a:lnTo>
                  <a:pt x="3492830" y="355707"/>
                </a:lnTo>
                <a:lnTo>
                  <a:pt x="3493821" y="354315"/>
                </a:lnTo>
                <a:cubicBezTo>
                  <a:pt x="3495439" y="352366"/>
                  <a:pt x="3496538" y="351472"/>
                  <a:pt x="3496525" y="352493"/>
                </a:cubicBezTo>
                <a:lnTo>
                  <a:pt x="3494961" y="363139"/>
                </a:lnTo>
                <a:lnTo>
                  <a:pt x="3494717" y="369021"/>
                </a:lnTo>
                <a:cubicBezTo>
                  <a:pt x="3494341" y="374216"/>
                  <a:pt x="3493735" y="381112"/>
                  <a:pt x="3492868" y="390042"/>
                </a:cubicBezTo>
                <a:cubicBezTo>
                  <a:pt x="3492278" y="403242"/>
                  <a:pt x="3491306" y="414623"/>
                  <a:pt x="3490249" y="425216"/>
                </a:cubicBezTo>
                <a:lnTo>
                  <a:pt x="3490086" y="426777"/>
                </a:lnTo>
                <a:lnTo>
                  <a:pt x="3493383" y="417128"/>
                </a:lnTo>
                <a:cubicBezTo>
                  <a:pt x="3496266" y="409000"/>
                  <a:pt x="3499446" y="400851"/>
                  <a:pt x="3500634" y="400754"/>
                </a:cubicBezTo>
                <a:lnTo>
                  <a:pt x="3502680" y="425738"/>
                </a:lnTo>
                <a:cubicBezTo>
                  <a:pt x="3505058" y="425550"/>
                  <a:pt x="3540663" y="340852"/>
                  <a:pt x="3527835" y="381619"/>
                </a:cubicBezTo>
                <a:lnTo>
                  <a:pt x="3520179" y="403515"/>
                </a:lnTo>
                <a:lnTo>
                  <a:pt x="3519685" y="415542"/>
                </a:lnTo>
                <a:cubicBezTo>
                  <a:pt x="3519300" y="421078"/>
                  <a:pt x="3518857" y="427178"/>
                  <a:pt x="3518771" y="432674"/>
                </a:cubicBezTo>
                <a:lnTo>
                  <a:pt x="3524089" y="407373"/>
                </a:lnTo>
                <a:lnTo>
                  <a:pt x="3524547" y="408752"/>
                </a:lnTo>
                <a:cubicBezTo>
                  <a:pt x="3526625" y="416651"/>
                  <a:pt x="3527113" y="422732"/>
                  <a:pt x="3526372" y="430003"/>
                </a:cubicBezTo>
                <a:lnTo>
                  <a:pt x="3524693" y="438583"/>
                </a:lnTo>
                <a:lnTo>
                  <a:pt x="3527919" y="439221"/>
                </a:lnTo>
                <a:cubicBezTo>
                  <a:pt x="3529067" y="439602"/>
                  <a:pt x="3529826" y="440073"/>
                  <a:pt x="3529819" y="440582"/>
                </a:cubicBezTo>
                <a:cubicBezTo>
                  <a:pt x="3537128" y="427434"/>
                  <a:pt x="3534950" y="412656"/>
                  <a:pt x="3542229" y="401548"/>
                </a:cubicBezTo>
                <a:cubicBezTo>
                  <a:pt x="3545061" y="397248"/>
                  <a:pt x="3547440" y="397059"/>
                  <a:pt x="3552227" y="394642"/>
                </a:cubicBezTo>
                <a:cubicBezTo>
                  <a:pt x="3562257" y="385356"/>
                  <a:pt x="3564832" y="370543"/>
                  <a:pt x="3570161" y="357209"/>
                </a:cubicBezTo>
                <a:cubicBezTo>
                  <a:pt x="3582821" y="329027"/>
                  <a:pt x="3587923" y="303143"/>
                  <a:pt x="3602935" y="276813"/>
                </a:cubicBezTo>
                <a:cubicBezTo>
                  <a:pt x="3595373" y="309010"/>
                  <a:pt x="3585174" y="330883"/>
                  <a:pt x="3577216" y="363111"/>
                </a:cubicBezTo>
                <a:cubicBezTo>
                  <a:pt x="3577101" y="371611"/>
                  <a:pt x="3569766" y="386802"/>
                  <a:pt x="3561976" y="406445"/>
                </a:cubicBezTo>
                <a:cubicBezTo>
                  <a:pt x="3561345" y="409129"/>
                  <a:pt x="3559440" y="414545"/>
                  <a:pt x="3557253" y="420674"/>
                </a:cubicBezTo>
                <a:lnTo>
                  <a:pt x="3555546" y="425601"/>
                </a:lnTo>
                <a:lnTo>
                  <a:pt x="3563329" y="425202"/>
                </a:lnTo>
                <a:lnTo>
                  <a:pt x="3565558" y="420008"/>
                </a:lnTo>
                <a:cubicBezTo>
                  <a:pt x="3569335" y="411555"/>
                  <a:pt x="3573111" y="403358"/>
                  <a:pt x="3574330" y="401052"/>
                </a:cubicBezTo>
                <a:cubicBezTo>
                  <a:pt x="3575535" y="399938"/>
                  <a:pt x="3577425" y="399279"/>
                  <a:pt x="3579015" y="398899"/>
                </a:cubicBezTo>
                <a:lnTo>
                  <a:pt x="3579238" y="398862"/>
                </a:lnTo>
                <a:lnTo>
                  <a:pt x="3580632" y="384538"/>
                </a:lnTo>
                <a:lnTo>
                  <a:pt x="3583211" y="375284"/>
                </a:lnTo>
                <a:lnTo>
                  <a:pt x="3590590" y="373910"/>
                </a:lnTo>
                <a:lnTo>
                  <a:pt x="3591918" y="373651"/>
                </a:lnTo>
                <a:lnTo>
                  <a:pt x="3594641" y="363772"/>
                </a:lnTo>
                <a:cubicBezTo>
                  <a:pt x="3599513" y="354893"/>
                  <a:pt x="3602177" y="333616"/>
                  <a:pt x="3609739" y="330979"/>
                </a:cubicBezTo>
                <a:cubicBezTo>
                  <a:pt x="3617304" y="328346"/>
                  <a:pt x="3602002" y="346541"/>
                  <a:pt x="3609625" y="339484"/>
                </a:cubicBezTo>
                <a:cubicBezTo>
                  <a:pt x="3619657" y="330198"/>
                  <a:pt x="3632315" y="302015"/>
                  <a:pt x="3619569" y="336661"/>
                </a:cubicBezTo>
                <a:cubicBezTo>
                  <a:pt x="3615633" y="349543"/>
                  <a:pt x="3611746" y="358769"/>
                  <a:pt x="3608199" y="368519"/>
                </a:cubicBezTo>
                <a:lnTo>
                  <a:pt x="3607649" y="370574"/>
                </a:lnTo>
                <a:lnTo>
                  <a:pt x="3610202" y="370076"/>
                </a:lnTo>
                <a:lnTo>
                  <a:pt x="3617375" y="368493"/>
                </a:lnTo>
                <a:lnTo>
                  <a:pt x="3621232" y="360005"/>
                </a:lnTo>
                <a:lnTo>
                  <a:pt x="3622122" y="358110"/>
                </a:lnTo>
                <a:lnTo>
                  <a:pt x="3621500" y="367584"/>
                </a:lnTo>
                <a:lnTo>
                  <a:pt x="3623955" y="367042"/>
                </a:lnTo>
                <a:lnTo>
                  <a:pt x="3627146" y="348031"/>
                </a:lnTo>
                <a:lnTo>
                  <a:pt x="3632571" y="342207"/>
                </a:lnTo>
                <a:cubicBezTo>
                  <a:pt x="3635641" y="340402"/>
                  <a:pt x="3630968" y="350966"/>
                  <a:pt x="3628779" y="359037"/>
                </a:cubicBezTo>
                <a:cubicBezTo>
                  <a:pt x="3653909" y="316959"/>
                  <a:pt x="3662036" y="272148"/>
                  <a:pt x="3684785" y="230258"/>
                </a:cubicBezTo>
                <a:lnTo>
                  <a:pt x="3688330" y="222986"/>
                </a:lnTo>
                <a:lnTo>
                  <a:pt x="3688328" y="223459"/>
                </a:lnTo>
                <a:cubicBezTo>
                  <a:pt x="3688395" y="230618"/>
                  <a:pt x="3682635" y="254839"/>
                  <a:pt x="3683805" y="265546"/>
                </a:cubicBezTo>
                <a:cubicBezTo>
                  <a:pt x="3686075" y="279798"/>
                  <a:pt x="3688701" y="245479"/>
                  <a:pt x="3689649" y="241595"/>
                </a:cubicBezTo>
                <a:cubicBezTo>
                  <a:pt x="3690433" y="233424"/>
                  <a:pt x="3691203" y="227015"/>
                  <a:pt x="3691986" y="221425"/>
                </a:cubicBezTo>
                <a:lnTo>
                  <a:pt x="3693373" y="212655"/>
                </a:lnTo>
                <a:lnTo>
                  <a:pt x="3706383" y="185989"/>
                </a:lnTo>
                <a:lnTo>
                  <a:pt x="3708337" y="187334"/>
                </a:lnTo>
                <a:cubicBezTo>
                  <a:pt x="3707846" y="187488"/>
                  <a:pt x="3707998" y="186170"/>
                  <a:pt x="3708543" y="184007"/>
                </a:cubicBezTo>
                <a:lnTo>
                  <a:pt x="3710572" y="177402"/>
                </a:lnTo>
                <a:lnTo>
                  <a:pt x="3720295" y="157473"/>
                </a:lnTo>
                <a:lnTo>
                  <a:pt x="3719454" y="165338"/>
                </a:lnTo>
                <a:lnTo>
                  <a:pt x="3724926" y="166058"/>
                </a:lnTo>
                <a:lnTo>
                  <a:pt x="3717449" y="187584"/>
                </a:lnTo>
                <a:lnTo>
                  <a:pt x="3728401" y="166682"/>
                </a:lnTo>
                <a:lnTo>
                  <a:pt x="3728008" y="179023"/>
                </a:lnTo>
                <a:lnTo>
                  <a:pt x="3728153" y="184289"/>
                </a:lnTo>
                <a:lnTo>
                  <a:pt x="3698005" y="252657"/>
                </a:lnTo>
                <a:cubicBezTo>
                  <a:pt x="3678932" y="297569"/>
                  <a:pt x="3661092" y="342725"/>
                  <a:pt x="3645810" y="389292"/>
                </a:cubicBezTo>
                <a:cubicBezTo>
                  <a:pt x="3644563" y="393638"/>
                  <a:pt x="3638856" y="405642"/>
                  <a:pt x="3634045" y="417318"/>
                </a:cubicBezTo>
                <a:lnTo>
                  <a:pt x="3632139" y="422598"/>
                </a:lnTo>
                <a:lnTo>
                  <a:pt x="3630111" y="438516"/>
                </a:lnTo>
                <a:lnTo>
                  <a:pt x="3629716" y="441481"/>
                </a:lnTo>
                <a:lnTo>
                  <a:pt x="3632867" y="438563"/>
                </a:lnTo>
                <a:cubicBezTo>
                  <a:pt x="3643061" y="417031"/>
                  <a:pt x="3648075" y="397607"/>
                  <a:pt x="3653036" y="382265"/>
                </a:cubicBezTo>
                <a:cubicBezTo>
                  <a:pt x="3660767" y="367044"/>
                  <a:pt x="3666293" y="339086"/>
                  <a:pt x="3675952" y="327790"/>
                </a:cubicBezTo>
                <a:cubicBezTo>
                  <a:pt x="3678360" y="325562"/>
                  <a:pt x="3683517" y="325155"/>
                  <a:pt x="3683544" y="323113"/>
                </a:cubicBezTo>
                <a:cubicBezTo>
                  <a:pt x="3688418" y="314235"/>
                  <a:pt x="3696317" y="286429"/>
                  <a:pt x="3703571" y="277362"/>
                </a:cubicBezTo>
                <a:cubicBezTo>
                  <a:pt x="3706407" y="272721"/>
                  <a:pt x="3713545" y="272158"/>
                  <a:pt x="3713545" y="272158"/>
                </a:cubicBezTo>
                <a:cubicBezTo>
                  <a:pt x="3713545" y="272158"/>
                  <a:pt x="3714253" y="271083"/>
                  <a:pt x="3714970" y="269454"/>
                </a:cubicBezTo>
                <a:lnTo>
                  <a:pt x="3715614" y="266806"/>
                </a:lnTo>
                <a:lnTo>
                  <a:pt x="3717707" y="263179"/>
                </a:lnTo>
                <a:lnTo>
                  <a:pt x="3718523" y="263014"/>
                </a:lnTo>
                <a:cubicBezTo>
                  <a:pt x="3718823" y="262737"/>
                  <a:pt x="3718830" y="262225"/>
                  <a:pt x="3718843" y="261204"/>
                </a:cubicBezTo>
                <a:lnTo>
                  <a:pt x="3717707" y="263179"/>
                </a:lnTo>
                <a:lnTo>
                  <a:pt x="3716435" y="263434"/>
                </a:lnTo>
                <a:cubicBezTo>
                  <a:pt x="3721251" y="258977"/>
                  <a:pt x="3726092" y="252478"/>
                  <a:pt x="3726092" y="252478"/>
                </a:cubicBezTo>
                <a:cubicBezTo>
                  <a:pt x="3733603" y="253924"/>
                  <a:pt x="3708672" y="281036"/>
                  <a:pt x="3706038" y="300271"/>
                </a:cubicBezTo>
                <a:cubicBezTo>
                  <a:pt x="3706011" y="302311"/>
                  <a:pt x="3708304" y="308587"/>
                  <a:pt x="3708277" y="310626"/>
                </a:cubicBezTo>
                <a:cubicBezTo>
                  <a:pt x="3705729" y="323400"/>
                  <a:pt x="3700372" y="338773"/>
                  <a:pt x="3695390" y="355815"/>
                </a:cubicBezTo>
                <a:cubicBezTo>
                  <a:pt x="3692924" y="362468"/>
                  <a:pt x="3670006" y="416942"/>
                  <a:pt x="3669980" y="418982"/>
                </a:cubicBezTo>
                <a:cubicBezTo>
                  <a:pt x="3671156" y="419909"/>
                  <a:pt x="3674245" y="418646"/>
                  <a:pt x="3677338" y="416829"/>
                </a:cubicBezTo>
                <a:lnTo>
                  <a:pt x="3682148" y="413279"/>
                </a:lnTo>
                <a:lnTo>
                  <a:pt x="3686505" y="400839"/>
                </a:lnTo>
                <a:cubicBezTo>
                  <a:pt x="3691881" y="380766"/>
                  <a:pt x="3695917" y="359585"/>
                  <a:pt x="3700611" y="358693"/>
                </a:cubicBezTo>
                <a:lnTo>
                  <a:pt x="3705239" y="366848"/>
                </a:lnTo>
                <a:lnTo>
                  <a:pt x="3710945" y="339776"/>
                </a:lnTo>
                <a:cubicBezTo>
                  <a:pt x="3720383" y="298750"/>
                  <a:pt x="3731115" y="261402"/>
                  <a:pt x="3738919" y="261674"/>
                </a:cubicBezTo>
                <a:cubicBezTo>
                  <a:pt x="3741136" y="262458"/>
                  <a:pt x="3743299" y="267067"/>
                  <a:pt x="3745293" y="273542"/>
                </a:cubicBezTo>
                <a:lnTo>
                  <a:pt x="3747357" y="282393"/>
                </a:lnTo>
                <a:lnTo>
                  <a:pt x="3772851" y="226318"/>
                </a:lnTo>
                <a:lnTo>
                  <a:pt x="3775881" y="219672"/>
                </a:lnTo>
                <a:lnTo>
                  <a:pt x="3776435" y="227521"/>
                </a:lnTo>
                <a:lnTo>
                  <a:pt x="3776876" y="230218"/>
                </a:lnTo>
                <a:lnTo>
                  <a:pt x="3768111" y="251199"/>
                </a:lnTo>
                <a:cubicBezTo>
                  <a:pt x="3765449" y="257694"/>
                  <a:pt x="3759755" y="268677"/>
                  <a:pt x="3754709" y="279355"/>
                </a:cubicBezTo>
                <a:lnTo>
                  <a:pt x="3749808" y="292907"/>
                </a:lnTo>
                <a:lnTo>
                  <a:pt x="3750667" y="296591"/>
                </a:lnTo>
                <a:lnTo>
                  <a:pt x="3753559" y="314078"/>
                </a:lnTo>
                <a:lnTo>
                  <a:pt x="3754969" y="315436"/>
                </a:lnTo>
                <a:lnTo>
                  <a:pt x="3754482" y="319802"/>
                </a:lnTo>
                <a:lnTo>
                  <a:pt x="3755765" y="329155"/>
                </a:lnTo>
                <a:cubicBezTo>
                  <a:pt x="3755082" y="339302"/>
                  <a:pt x="3753035" y="352710"/>
                  <a:pt x="3750274" y="367839"/>
                </a:cubicBezTo>
                <a:lnTo>
                  <a:pt x="3748479" y="376848"/>
                </a:lnTo>
                <a:lnTo>
                  <a:pt x="3756785" y="357424"/>
                </a:lnTo>
                <a:cubicBezTo>
                  <a:pt x="3759251" y="350772"/>
                  <a:pt x="3774323" y="320022"/>
                  <a:pt x="3769281" y="341485"/>
                </a:cubicBezTo>
                <a:cubicBezTo>
                  <a:pt x="3766729" y="354600"/>
                  <a:pt x="3756616" y="370009"/>
                  <a:pt x="3754155" y="376320"/>
                </a:cubicBezTo>
                <a:cubicBezTo>
                  <a:pt x="3751293" y="383001"/>
                  <a:pt x="3753983" y="389243"/>
                  <a:pt x="3753956" y="391285"/>
                </a:cubicBezTo>
                <a:cubicBezTo>
                  <a:pt x="3751124" y="395585"/>
                  <a:pt x="3748713" y="398155"/>
                  <a:pt x="3746251" y="404464"/>
                </a:cubicBezTo>
                <a:cubicBezTo>
                  <a:pt x="3746225" y="406506"/>
                  <a:pt x="3746109" y="415010"/>
                  <a:pt x="3746055" y="419092"/>
                </a:cubicBezTo>
                <a:cubicBezTo>
                  <a:pt x="3743616" y="423701"/>
                  <a:pt x="3738232" y="441114"/>
                  <a:pt x="3733277" y="456118"/>
                </a:cubicBezTo>
                <a:lnTo>
                  <a:pt x="3730198" y="465654"/>
                </a:lnTo>
                <a:lnTo>
                  <a:pt x="3726001" y="485532"/>
                </a:lnTo>
                <a:lnTo>
                  <a:pt x="3728181" y="481663"/>
                </a:lnTo>
                <a:lnTo>
                  <a:pt x="3737992" y="457767"/>
                </a:lnTo>
                <a:lnTo>
                  <a:pt x="3744256" y="442508"/>
                </a:lnTo>
                <a:cubicBezTo>
                  <a:pt x="3748994" y="428968"/>
                  <a:pt x="3753435" y="415450"/>
                  <a:pt x="3758546" y="403494"/>
                </a:cubicBezTo>
                <a:lnTo>
                  <a:pt x="3762032" y="395547"/>
                </a:lnTo>
                <a:lnTo>
                  <a:pt x="3767985" y="365381"/>
                </a:lnTo>
                <a:cubicBezTo>
                  <a:pt x="3774610" y="332297"/>
                  <a:pt x="3783638" y="303283"/>
                  <a:pt x="3803200" y="284441"/>
                </a:cubicBezTo>
                <a:cubicBezTo>
                  <a:pt x="3809203" y="281578"/>
                  <a:pt x="3818607" y="269115"/>
                  <a:pt x="3820177" y="264684"/>
                </a:cubicBezTo>
                <a:cubicBezTo>
                  <a:pt x="3818607" y="269115"/>
                  <a:pt x="3848051" y="258762"/>
                  <a:pt x="3845189" y="252760"/>
                </a:cubicBezTo>
                <a:cubicBezTo>
                  <a:pt x="3852485" y="260332"/>
                  <a:pt x="3843080" y="272795"/>
                  <a:pt x="3844375" y="283231"/>
                </a:cubicBezTo>
                <a:lnTo>
                  <a:pt x="3847475" y="297765"/>
                </a:lnTo>
                <a:lnTo>
                  <a:pt x="3848159" y="289105"/>
                </a:lnTo>
                <a:cubicBezTo>
                  <a:pt x="3848413" y="285479"/>
                  <a:pt x="3848596" y="282525"/>
                  <a:pt x="3848685" y="281075"/>
                </a:cubicBezTo>
                <a:lnTo>
                  <a:pt x="3849010" y="278809"/>
                </a:lnTo>
                <a:lnTo>
                  <a:pt x="3849159" y="278517"/>
                </a:lnTo>
                <a:lnTo>
                  <a:pt x="3851821" y="271561"/>
                </a:lnTo>
                <a:lnTo>
                  <a:pt x="3849454" y="303571"/>
                </a:lnTo>
                <a:lnTo>
                  <a:pt x="3853875" y="311183"/>
                </a:lnTo>
                <a:lnTo>
                  <a:pt x="3861766" y="258470"/>
                </a:lnTo>
                <a:lnTo>
                  <a:pt x="3856644" y="322921"/>
                </a:lnTo>
                <a:lnTo>
                  <a:pt x="3857010" y="322099"/>
                </a:lnTo>
                <a:cubicBezTo>
                  <a:pt x="3860283" y="311100"/>
                  <a:pt x="3864933" y="290926"/>
                  <a:pt x="3867557" y="276477"/>
                </a:cubicBezTo>
                <a:lnTo>
                  <a:pt x="3865917" y="291626"/>
                </a:lnTo>
                <a:lnTo>
                  <a:pt x="3869797" y="270147"/>
                </a:lnTo>
                <a:lnTo>
                  <a:pt x="3867557" y="276477"/>
                </a:lnTo>
                <a:cubicBezTo>
                  <a:pt x="3867825" y="268676"/>
                  <a:pt x="3868486" y="259764"/>
                  <a:pt x="3869634" y="253002"/>
                </a:cubicBezTo>
                <a:lnTo>
                  <a:pt x="3872062" y="247852"/>
                </a:lnTo>
                <a:lnTo>
                  <a:pt x="3872785" y="236942"/>
                </a:lnTo>
                <a:cubicBezTo>
                  <a:pt x="3873307" y="228409"/>
                  <a:pt x="3874032" y="220141"/>
                  <a:pt x="3875741" y="212212"/>
                </a:cubicBezTo>
                <a:lnTo>
                  <a:pt x="3879960" y="199135"/>
                </a:lnTo>
                <a:lnTo>
                  <a:pt x="3881955" y="200876"/>
                </a:lnTo>
                <a:cubicBezTo>
                  <a:pt x="3875470" y="236637"/>
                  <a:pt x="3871627" y="265101"/>
                  <a:pt x="3892212" y="168036"/>
                </a:cubicBezTo>
                <a:cubicBezTo>
                  <a:pt x="3889099" y="175135"/>
                  <a:pt x="3882535" y="202741"/>
                  <a:pt x="3884771" y="202046"/>
                </a:cubicBezTo>
                <a:cubicBezTo>
                  <a:pt x="3882535" y="202741"/>
                  <a:pt x="3882535" y="202741"/>
                  <a:pt x="3881955" y="200876"/>
                </a:cubicBezTo>
                <a:cubicBezTo>
                  <a:pt x="3885876" y="180569"/>
                  <a:pt x="3891458" y="157701"/>
                  <a:pt x="3893695" y="157006"/>
                </a:cubicBezTo>
                <a:cubicBezTo>
                  <a:pt x="3891458" y="157701"/>
                  <a:pt x="3894449" y="167341"/>
                  <a:pt x="3894449" y="167341"/>
                </a:cubicBezTo>
                <a:cubicBezTo>
                  <a:pt x="3896185" y="172936"/>
                  <a:pt x="3898926" y="165950"/>
                  <a:pt x="3901339" y="173724"/>
                </a:cubicBezTo>
                <a:cubicBezTo>
                  <a:pt x="3900837" y="180017"/>
                  <a:pt x="3898574" y="197763"/>
                  <a:pt x="3897670" y="210656"/>
                </a:cubicBezTo>
                <a:cubicBezTo>
                  <a:pt x="3893033" y="249081"/>
                  <a:pt x="3888238" y="290624"/>
                  <a:pt x="3882413" y="331976"/>
                </a:cubicBezTo>
                <a:lnTo>
                  <a:pt x="3881306" y="338177"/>
                </a:lnTo>
                <a:lnTo>
                  <a:pt x="3881324" y="338413"/>
                </a:lnTo>
                <a:cubicBezTo>
                  <a:pt x="3881600" y="350395"/>
                  <a:pt x="3880951" y="359568"/>
                  <a:pt x="3878601" y="362686"/>
                </a:cubicBezTo>
                <a:lnTo>
                  <a:pt x="3874859" y="374329"/>
                </a:lnTo>
                <a:lnTo>
                  <a:pt x="3865346" y="427647"/>
                </a:lnTo>
                <a:lnTo>
                  <a:pt x="3875370" y="396453"/>
                </a:lnTo>
                <a:cubicBezTo>
                  <a:pt x="3878317" y="384612"/>
                  <a:pt x="3879763" y="373488"/>
                  <a:pt x="3878601" y="362686"/>
                </a:cubicBezTo>
                <a:lnTo>
                  <a:pt x="3884550" y="350383"/>
                </a:lnTo>
                <a:lnTo>
                  <a:pt x="3890039" y="318658"/>
                </a:lnTo>
                <a:cubicBezTo>
                  <a:pt x="3895885" y="278365"/>
                  <a:pt x="3901113" y="238221"/>
                  <a:pt x="3907901" y="194868"/>
                </a:cubicBezTo>
                <a:cubicBezTo>
                  <a:pt x="3909989" y="168652"/>
                  <a:pt x="3912926" y="153083"/>
                  <a:pt x="3918910" y="123614"/>
                </a:cubicBezTo>
                <a:cubicBezTo>
                  <a:pt x="3924088" y="107348"/>
                  <a:pt x="3925047" y="119664"/>
                  <a:pt x="3922580" y="135430"/>
                </a:cubicBezTo>
                <a:cubicBezTo>
                  <a:pt x="3922077" y="141720"/>
                  <a:pt x="3919467" y="142531"/>
                  <a:pt x="3920798" y="154732"/>
                </a:cubicBezTo>
                <a:cubicBezTo>
                  <a:pt x="3928442" y="171447"/>
                  <a:pt x="3923035" y="202784"/>
                  <a:pt x="3920949" y="228997"/>
                </a:cubicBezTo>
                <a:cubicBezTo>
                  <a:pt x="3917649" y="263173"/>
                  <a:pt x="3913327" y="297177"/>
                  <a:pt x="3908060" y="330971"/>
                </a:cubicBezTo>
                <a:lnTo>
                  <a:pt x="3907269" y="335256"/>
                </a:lnTo>
                <a:lnTo>
                  <a:pt x="3907842" y="336466"/>
                </a:lnTo>
                <a:lnTo>
                  <a:pt x="3910581" y="346441"/>
                </a:lnTo>
                <a:lnTo>
                  <a:pt x="3912855" y="333862"/>
                </a:lnTo>
                <a:cubicBezTo>
                  <a:pt x="3919548" y="293007"/>
                  <a:pt x="3925989" y="252488"/>
                  <a:pt x="3933694" y="212088"/>
                </a:cubicBezTo>
                <a:cubicBezTo>
                  <a:pt x="3932851" y="246268"/>
                  <a:pt x="3931155" y="281651"/>
                  <a:pt x="3927357" y="317344"/>
                </a:cubicBezTo>
                <a:lnTo>
                  <a:pt x="3923103" y="348085"/>
                </a:lnTo>
                <a:lnTo>
                  <a:pt x="3926317" y="343008"/>
                </a:lnTo>
                <a:lnTo>
                  <a:pt x="3926615" y="342741"/>
                </a:lnTo>
                <a:lnTo>
                  <a:pt x="3932726" y="299230"/>
                </a:lnTo>
                <a:lnTo>
                  <a:pt x="3944442" y="219825"/>
                </a:lnTo>
                <a:lnTo>
                  <a:pt x="3944314" y="219955"/>
                </a:lnTo>
                <a:cubicBezTo>
                  <a:pt x="3937495" y="222951"/>
                  <a:pt x="3928757" y="217987"/>
                  <a:pt x="3941370" y="199542"/>
                </a:cubicBezTo>
                <a:lnTo>
                  <a:pt x="3945804" y="201112"/>
                </a:lnTo>
                <a:cubicBezTo>
                  <a:pt x="3950353" y="206463"/>
                  <a:pt x="3950949" y="211092"/>
                  <a:pt x="3949635" y="214509"/>
                </a:cubicBezTo>
                <a:lnTo>
                  <a:pt x="3945102" y="219150"/>
                </a:lnTo>
                <a:lnTo>
                  <a:pt x="3938469" y="298300"/>
                </a:lnTo>
                <a:lnTo>
                  <a:pt x="3933375" y="336724"/>
                </a:lnTo>
                <a:lnTo>
                  <a:pt x="3936335" y="334088"/>
                </a:lnTo>
                <a:cubicBezTo>
                  <a:pt x="3938390" y="333568"/>
                  <a:pt x="3939105" y="335068"/>
                  <a:pt x="3938321" y="337285"/>
                </a:cubicBezTo>
                <a:cubicBezTo>
                  <a:pt x="3951603" y="316219"/>
                  <a:pt x="3942053" y="256311"/>
                  <a:pt x="3954321" y="249849"/>
                </a:cubicBezTo>
                <a:lnTo>
                  <a:pt x="3957503" y="252045"/>
                </a:lnTo>
                <a:lnTo>
                  <a:pt x="3962227" y="222321"/>
                </a:lnTo>
                <a:lnTo>
                  <a:pt x="3962497" y="218962"/>
                </a:lnTo>
                <a:lnTo>
                  <a:pt x="3963623" y="217730"/>
                </a:lnTo>
                <a:lnTo>
                  <a:pt x="3968699" y="207574"/>
                </a:lnTo>
                <a:lnTo>
                  <a:pt x="3968561" y="209789"/>
                </a:lnTo>
                <a:lnTo>
                  <a:pt x="3962263" y="263196"/>
                </a:lnTo>
                <a:lnTo>
                  <a:pt x="3963319" y="269272"/>
                </a:lnTo>
                <a:cubicBezTo>
                  <a:pt x="3964841" y="294176"/>
                  <a:pt x="3959634" y="334262"/>
                  <a:pt x="3961069" y="337107"/>
                </a:cubicBezTo>
                <a:lnTo>
                  <a:pt x="3962197" y="334578"/>
                </a:lnTo>
                <a:lnTo>
                  <a:pt x="3976901" y="224799"/>
                </a:lnTo>
                <a:lnTo>
                  <a:pt x="3976968" y="224270"/>
                </a:lnTo>
                <a:lnTo>
                  <a:pt x="3981486" y="211553"/>
                </a:lnTo>
                <a:cubicBezTo>
                  <a:pt x="3982767" y="207531"/>
                  <a:pt x="3983335" y="205092"/>
                  <a:pt x="3982649" y="205726"/>
                </a:cubicBezTo>
                <a:cubicBezTo>
                  <a:pt x="3988105" y="202971"/>
                  <a:pt x="3996632" y="206946"/>
                  <a:pt x="3990688" y="212450"/>
                </a:cubicBezTo>
                <a:cubicBezTo>
                  <a:pt x="3999375" y="204404"/>
                  <a:pt x="3990657" y="214774"/>
                  <a:pt x="3996730" y="199582"/>
                </a:cubicBezTo>
                <a:cubicBezTo>
                  <a:pt x="4005120" y="179946"/>
                  <a:pt x="4004929" y="194288"/>
                  <a:pt x="4004929" y="194288"/>
                </a:cubicBezTo>
                <a:cubicBezTo>
                  <a:pt x="4004800" y="203977"/>
                  <a:pt x="3993659" y="226539"/>
                  <a:pt x="3993598" y="231191"/>
                </a:cubicBezTo>
                <a:cubicBezTo>
                  <a:pt x="3993598" y="231191"/>
                  <a:pt x="3998991" y="233090"/>
                  <a:pt x="4004381" y="235374"/>
                </a:cubicBezTo>
                <a:cubicBezTo>
                  <a:pt x="4001573" y="242565"/>
                  <a:pt x="3995991" y="255009"/>
                  <a:pt x="3995991" y="255009"/>
                </a:cubicBezTo>
                <a:cubicBezTo>
                  <a:pt x="4001315" y="261946"/>
                  <a:pt x="4004253" y="244675"/>
                  <a:pt x="4004253" y="244675"/>
                </a:cubicBezTo>
                <a:lnTo>
                  <a:pt x="4008106" y="239351"/>
                </a:lnTo>
                <a:lnTo>
                  <a:pt x="4010609" y="229022"/>
                </a:lnTo>
                <a:lnTo>
                  <a:pt x="4011719" y="234360"/>
                </a:lnTo>
                <a:lnTo>
                  <a:pt x="4019033" y="224246"/>
                </a:lnTo>
                <a:cubicBezTo>
                  <a:pt x="4024388" y="216369"/>
                  <a:pt x="4028657" y="209450"/>
                  <a:pt x="4027302" y="209557"/>
                </a:cubicBezTo>
                <a:cubicBezTo>
                  <a:pt x="4035405" y="211240"/>
                  <a:pt x="4024366" y="226439"/>
                  <a:pt x="4018298" y="241244"/>
                </a:cubicBezTo>
                <a:lnTo>
                  <a:pt x="4015213" y="251189"/>
                </a:lnTo>
                <a:lnTo>
                  <a:pt x="4015275" y="251488"/>
                </a:lnTo>
                <a:cubicBezTo>
                  <a:pt x="4015256" y="259170"/>
                  <a:pt x="4013956" y="265775"/>
                  <a:pt x="4012110" y="271799"/>
                </a:cubicBezTo>
                <a:lnTo>
                  <a:pt x="4010825" y="275144"/>
                </a:lnTo>
                <a:lnTo>
                  <a:pt x="4015197" y="270530"/>
                </a:lnTo>
                <a:cubicBezTo>
                  <a:pt x="4020751" y="260411"/>
                  <a:pt x="4024046" y="250471"/>
                  <a:pt x="4029631" y="238028"/>
                </a:cubicBezTo>
                <a:cubicBezTo>
                  <a:pt x="4034755" y="226199"/>
                  <a:pt x="4038941" y="217011"/>
                  <a:pt x="4042610" y="209220"/>
                </a:cubicBezTo>
                <a:lnTo>
                  <a:pt x="4051338" y="191134"/>
                </a:lnTo>
                <a:lnTo>
                  <a:pt x="4050469" y="196980"/>
                </a:lnTo>
                <a:lnTo>
                  <a:pt x="4045977" y="239439"/>
                </a:lnTo>
                <a:lnTo>
                  <a:pt x="4040609" y="261167"/>
                </a:lnTo>
                <a:cubicBezTo>
                  <a:pt x="4036137" y="274683"/>
                  <a:pt x="4039036" y="269034"/>
                  <a:pt x="4043726" y="260242"/>
                </a:cubicBezTo>
                <a:lnTo>
                  <a:pt x="4043789" y="260131"/>
                </a:lnTo>
                <a:lnTo>
                  <a:pt x="4043595" y="261964"/>
                </a:lnTo>
                <a:cubicBezTo>
                  <a:pt x="4040939" y="283878"/>
                  <a:pt x="4037811" y="306412"/>
                  <a:pt x="4033881" y="330642"/>
                </a:cubicBezTo>
                <a:cubicBezTo>
                  <a:pt x="4034557" y="332819"/>
                  <a:pt x="4029555" y="357551"/>
                  <a:pt x="4034032" y="356162"/>
                </a:cubicBezTo>
                <a:cubicBezTo>
                  <a:pt x="4038882" y="354657"/>
                  <a:pt x="4038859" y="322961"/>
                  <a:pt x="4039733" y="316554"/>
                </a:cubicBezTo>
                <a:lnTo>
                  <a:pt x="4049007" y="250933"/>
                </a:lnTo>
                <a:lnTo>
                  <a:pt x="4051407" y="246700"/>
                </a:lnTo>
                <a:cubicBezTo>
                  <a:pt x="4053949" y="242737"/>
                  <a:pt x="4056244" y="239990"/>
                  <a:pt x="4057591" y="240465"/>
                </a:cubicBezTo>
                <a:cubicBezTo>
                  <a:pt x="4063468" y="240000"/>
                  <a:pt x="4031218" y="321923"/>
                  <a:pt x="4048715" y="296536"/>
                </a:cubicBezTo>
                <a:cubicBezTo>
                  <a:pt x="4051525" y="288956"/>
                  <a:pt x="4071574" y="241683"/>
                  <a:pt x="4076997" y="241255"/>
                </a:cubicBezTo>
                <a:cubicBezTo>
                  <a:pt x="4080163" y="241004"/>
                  <a:pt x="4088070" y="257418"/>
                  <a:pt x="4088102" y="255092"/>
                </a:cubicBezTo>
                <a:cubicBezTo>
                  <a:pt x="4088070" y="257418"/>
                  <a:pt x="4088039" y="259744"/>
                  <a:pt x="4088008" y="262069"/>
                </a:cubicBezTo>
                <a:cubicBezTo>
                  <a:pt x="4093979" y="254627"/>
                  <a:pt x="4105697" y="222340"/>
                  <a:pt x="4099471" y="249161"/>
                </a:cubicBezTo>
                <a:cubicBezTo>
                  <a:pt x="4090493" y="278909"/>
                  <a:pt x="4105475" y="239005"/>
                  <a:pt x="4111090" y="224237"/>
                </a:cubicBezTo>
                <a:lnTo>
                  <a:pt x="4112429" y="220875"/>
                </a:lnTo>
                <a:lnTo>
                  <a:pt x="4100249" y="316519"/>
                </a:lnTo>
                <a:cubicBezTo>
                  <a:pt x="4100425" y="324988"/>
                  <a:pt x="4100677" y="341613"/>
                  <a:pt x="4104598" y="321306"/>
                </a:cubicBezTo>
                <a:cubicBezTo>
                  <a:pt x="4109117" y="295019"/>
                  <a:pt x="4110928" y="269231"/>
                  <a:pt x="4118169" y="243803"/>
                </a:cubicBezTo>
                <a:cubicBezTo>
                  <a:pt x="4118507" y="254775"/>
                  <a:pt x="4117943" y="265477"/>
                  <a:pt x="4116923" y="276041"/>
                </a:cubicBezTo>
                <a:lnTo>
                  <a:pt x="4113920" y="299679"/>
                </a:lnTo>
                <a:lnTo>
                  <a:pt x="4112740" y="303482"/>
                </a:lnTo>
                <a:cubicBezTo>
                  <a:pt x="4109787" y="313298"/>
                  <a:pt x="4108848" y="318164"/>
                  <a:pt x="4109142" y="319938"/>
                </a:cubicBezTo>
                <a:lnTo>
                  <a:pt x="4111489" y="318644"/>
                </a:lnTo>
                <a:lnTo>
                  <a:pt x="4108870" y="338920"/>
                </a:lnTo>
                <a:cubicBezTo>
                  <a:pt x="4107802" y="349499"/>
                  <a:pt x="4107167" y="360221"/>
                  <a:pt x="4107413" y="371224"/>
                </a:cubicBezTo>
                <a:lnTo>
                  <a:pt x="4110752" y="351654"/>
                </a:lnTo>
                <a:lnTo>
                  <a:pt x="4117696" y="310926"/>
                </a:lnTo>
                <a:lnTo>
                  <a:pt x="4119471" y="308342"/>
                </a:lnTo>
                <a:cubicBezTo>
                  <a:pt x="4121581" y="305180"/>
                  <a:pt x="4123365" y="302642"/>
                  <a:pt x="4124041" y="302592"/>
                </a:cubicBezTo>
                <a:cubicBezTo>
                  <a:pt x="4126753" y="302376"/>
                  <a:pt x="4112227" y="341856"/>
                  <a:pt x="4112099" y="351545"/>
                </a:cubicBezTo>
                <a:cubicBezTo>
                  <a:pt x="4120847" y="338853"/>
                  <a:pt x="4118234" y="331702"/>
                  <a:pt x="4126593" y="314392"/>
                </a:cubicBezTo>
                <a:cubicBezTo>
                  <a:pt x="4126593" y="314392"/>
                  <a:pt x="4138375" y="277451"/>
                  <a:pt x="4141087" y="277238"/>
                </a:cubicBezTo>
                <a:lnTo>
                  <a:pt x="4143414" y="305707"/>
                </a:lnTo>
                <a:cubicBezTo>
                  <a:pt x="4146127" y="305493"/>
                  <a:pt x="4186702" y="208973"/>
                  <a:pt x="4172084" y="255429"/>
                </a:cubicBezTo>
                <a:cubicBezTo>
                  <a:pt x="4160883" y="282644"/>
                  <a:pt x="4154717" y="304814"/>
                  <a:pt x="4151684" y="329060"/>
                </a:cubicBezTo>
                <a:cubicBezTo>
                  <a:pt x="4148743" y="346329"/>
                  <a:pt x="4137313" y="356912"/>
                  <a:pt x="4137058" y="375904"/>
                </a:cubicBezTo>
                <a:lnTo>
                  <a:pt x="4135200" y="376051"/>
                </a:lnTo>
                <a:lnTo>
                  <a:pt x="4134855" y="376079"/>
                </a:lnTo>
                <a:cubicBezTo>
                  <a:pt x="4134488" y="376106"/>
                  <a:pt x="4134305" y="376122"/>
                  <a:pt x="4134580" y="376102"/>
                </a:cubicBezTo>
                <a:lnTo>
                  <a:pt x="4135200" y="376051"/>
                </a:lnTo>
                <a:lnTo>
                  <a:pt x="4136232" y="375970"/>
                </a:lnTo>
                <a:cubicBezTo>
                  <a:pt x="4136692" y="375933"/>
                  <a:pt x="4137058" y="375904"/>
                  <a:pt x="4137058" y="375904"/>
                </a:cubicBezTo>
                <a:cubicBezTo>
                  <a:pt x="4151103" y="372472"/>
                  <a:pt x="4151714" y="326735"/>
                  <a:pt x="4160365" y="321404"/>
                </a:cubicBezTo>
                <a:cubicBezTo>
                  <a:pt x="4160374" y="320726"/>
                  <a:pt x="4161254" y="320318"/>
                  <a:pt x="4162569" y="320123"/>
                </a:cubicBezTo>
                <a:lnTo>
                  <a:pt x="4166190" y="320124"/>
                </a:lnTo>
                <a:lnTo>
                  <a:pt x="4173195" y="272607"/>
                </a:lnTo>
                <a:lnTo>
                  <a:pt x="4177305" y="278754"/>
                </a:lnTo>
                <a:lnTo>
                  <a:pt x="4174635" y="317714"/>
                </a:lnTo>
                <a:lnTo>
                  <a:pt x="4174337" y="319879"/>
                </a:lnTo>
                <a:lnTo>
                  <a:pt x="4174192" y="322515"/>
                </a:lnTo>
                <a:lnTo>
                  <a:pt x="4174344" y="322624"/>
                </a:lnTo>
                <a:cubicBezTo>
                  <a:pt x="4182674" y="307640"/>
                  <a:pt x="4180190" y="290801"/>
                  <a:pt x="4188486" y="278140"/>
                </a:cubicBezTo>
                <a:cubicBezTo>
                  <a:pt x="4191712" y="273240"/>
                  <a:pt x="4194423" y="273026"/>
                  <a:pt x="4199881" y="270272"/>
                </a:cubicBezTo>
                <a:cubicBezTo>
                  <a:pt x="4211310" y="259691"/>
                  <a:pt x="4214244" y="242808"/>
                  <a:pt x="4220319" y="227615"/>
                </a:cubicBezTo>
                <a:cubicBezTo>
                  <a:pt x="4234744" y="195499"/>
                  <a:pt x="4240557" y="166000"/>
                  <a:pt x="4257665" y="135996"/>
                </a:cubicBezTo>
                <a:cubicBezTo>
                  <a:pt x="4249047" y="172686"/>
                  <a:pt x="4237425" y="197612"/>
                  <a:pt x="4228357" y="234336"/>
                </a:cubicBezTo>
                <a:cubicBezTo>
                  <a:pt x="4228226" y="244028"/>
                  <a:pt x="4219869" y="261337"/>
                  <a:pt x="4210989" y="283720"/>
                </a:cubicBezTo>
                <a:cubicBezTo>
                  <a:pt x="4208114" y="295952"/>
                  <a:pt x="4182001" y="358029"/>
                  <a:pt x="4205052" y="322522"/>
                </a:cubicBezTo>
                <a:cubicBezTo>
                  <a:pt x="4207863" y="314943"/>
                  <a:pt x="4222289" y="282830"/>
                  <a:pt x="4225068" y="277576"/>
                </a:cubicBezTo>
                <a:cubicBezTo>
                  <a:pt x="4227811" y="275037"/>
                  <a:pt x="4233688" y="274571"/>
                  <a:pt x="4233688" y="274571"/>
                </a:cubicBezTo>
                <a:cubicBezTo>
                  <a:pt x="4241985" y="261915"/>
                  <a:pt x="4244889" y="247357"/>
                  <a:pt x="4248214" y="235091"/>
                </a:cubicBezTo>
                <a:cubicBezTo>
                  <a:pt x="4253767" y="224974"/>
                  <a:pt x="4256801" y="200727"/>
                  <a:pt x="4265419" y="197723"/>
                </a:cubicBezTo>
                <a:cubicBezTo>
                  <a:pt x="4274039" y="194720"/>
                  <a:pt x="4256603" y="215457"/>
                  <a:pt x="4265289" y="207413"/>
                </a:cubicBezTo>
                <a:cubicBezTo>
                  <a:pt x="4276719" y="196832"/>
                  <a:pt x="4291147" y="164715"/>
                  <a:pt x="4276623" y="204196"/>
                </a:cubicBezTo>
                <a:cubicBezTo>
                  <a:pt x="4267649" y="233558"/>
                  <a:pt x="4258901" y="246252"/>
                  <a:pt x="4253027" y="280402"/>
                </a:cubicBezTo>
                <a:cubicBezTo>
                  <a:pt x="4259541" y="274370"/>
                  <a:pt x="4270902" y="247917"/>
                  <a:pt x="4278517" y="230798"/>
                </a:cubicBezTo>
                <a:lnTo>
                  <a:pt x="4279529" y="228639"/>
                </a:lnTo>
                <a:lnTo>
                  <a:pt x="4277105" y="265718"/>
                </a:lnTo>
                <a:lnTo>
                  <a:pt x="4285259" y="217152"/>
                </a:lnTo>
                <a:lnTo>
                  <a:pt x="4291438" y="210515"/>
                </a:lnTo>
                <a:cubicBezTo>
                  <a:pt x="4294937" y="208461"/>
                  <a:pt x="4289611" y="220497"/>
                  <a:pt x="4287117" y="229698"/>
                </a:cubicBezTo>
                <a:cubicBezTo>
                  <a:pt x="4315753" y="181746"/>
                  <a:pt x="4325014" y="130679"/>
                  <a:pt x="4350939" y="82941"/>
                </a:cubicBezTo>
                <a:lnTo>
                  <a:pt x="4354981" y="74658"/>
                </a:lnTo>
                <a:lnTo>
                  <a:pt x="4354977" y="75194"/>
                </a:lnTo>
                <a:cubicBezTo>
                  <a:pt x="4355055" y="83350"/>
                  <a:pt x="4348491" y="110953"/>
                  <a:pt x="4349822" y="123156"/>
                </a:cubicBezTo>
                <a:cubicBezTo>
                  <a:pt x="4352409" y="139397"/>
                  <a:pt x="4355403" y="100287"/>
                  <a:pt x="4356483" y="95862"/>
                </a:cubicBezTo>
                <a:cubicBezTo>
                  <a:pt x="4357375" y="86550"/>
                  <a:pt x="4358253" y="79247"/>
                  <a:pt x="4359147" y="72877"/>
                </a:cubicBezTo>
                <a:lnTo>
                  <a:pt x="4360727" y="62881"/>
                </a:lnTo>
                <a:lnTo>
                  <a:pt x="4375553" y="32496"/>
                </a:lnTo>
                <a:lnTo>
                  <a:pt x="4377779" y="34028"/>
                </a:lnTo>
                <a:cubicBezTo>
                  <a:pt x="4377220" y="34201"/>
                  <a:pt x="4377391" y="32699"/>
                  <a:pt x="4378013" y="30236"/>
                </a:cubicBezTo>
                <a:lnTo>
                  <a:pt x="4380327" y="22711"/>
                </a:lnTo>
                <a:close/>
              </a:path>
            </a:pathLst>
          </a:custGeom>
          <a:noFill/>
          <a:ln>
            <a:noFill/>
          </a:ln>
        </p:spPr>
      </p:pic>
      <p:pic>
        <p:nvPicPr>
          <p:cNvPr id="7" name="Zástupný symbol obrázku 7">
            <a:extLst>
              <a:ext uri="{FF2B5EF4-FFF2-40B4-BE49-F238E27FC236}">
                <a16:creationId xmlns:a16="http://schemas.microsoft.com/office/drawing/2014/main" id="{93A1F7EC-69E3-8072-4E30-3C3576AB0700}"/>
              </a:ext>
            </a:extLst>
          </p:cNvPr>
          <p:cNvPicPr>
            <a:picLocks noChangeAspect="1"/>
          </p:cNvPicPr>
          <p:nvPr/>
        </p:nvPicPr>
        <p:blipFill>
          <a:blip r:embed="rId6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77" r="5477"/>
          <a:stretch/>
        </p:blipFill>
        <p:spPr>
          <a:xfrm>
            <a:off x="66688" y="3794481"/>
            <a:ext cx="2749908" cy="2062112"/>
          </a:xfrm>
          <a:custGeom>
            <a:avLst/>
            <a:gdLst>
              <a:gd name="connsiteX0" fmla="*/ 3311593 w 6842126"/>
              <a:gd name="connsiteY0" fmla="*/ 5124756 h 5130710"/>
              <a:gd name="connsiteX1" fmla="*/ 3310754 w 6842126"/>
              <a:gd name="connsiteY1" fmla="*/ 5126288 h 5130710"/>
              <a:gd name="connsiteX2" fmla="*/ 3305871 w 6842126"/>
              <a:gd name="connsiteY2" fmla="*/ 5130710 h 5130710"/>
              <a:gd name="connsiteX3" fmla="*/ 3375155 w 6842126"/>
              <a:gd name="connsiteY3" fmla="*/ 5089948 h 5130710"/>
              <a:gd name="connsiteX4" fmla="*/ 3374529 w 6842126"/>
              <a:gd name="connsiteY4" fmla="*/ 5092197 h 5130710"/>
              <a:gd name="connsiteX5" fmla="*/ 3370604 w 6842126"/>
              <a:gd name="connsiteY5" fmla="*/ 5093970 h 5130710"/>
              <a:gd name="connsiteX6" fmla="*/ 3375155 w 6842126"/>
              <a:gd name="connsiteY6" fmla="*/ 5089948 h 5130710"/>
              <a:gd name="connsiteX7" fmla="*/ 3379709 w 6842126"/>
              <a:gd name="connsiteY7" fmla="*/ 5085926 h 5130710"/>
              <a:gd name="connsiteX8" fmla="*/ 3379081 w 6842126"/>
              <a:gd name="connsiteY8" fmla="*/ 5088177 h 5130710"/>
              <a:gd name="connsiteX9" fmla="*/ 3375155 w 6842126"/>
              <a:gd name="connsiteY9" fmla="*/ 5089948 h 5130710"/>
              <a:gd name="connsiteX10" fmla="*/ 3379709 w 6842126"/>
              <a:gd name="connsiteY10" fmla="*/ 5085926 h 5130710"/>
              <a:gd name="connsiteX11" fmla="*/ 3573894 w 6842126"/>
              <a:gd name="connsiteY11" fmla="*/ 5083467 h 5130710"/>
              <a:gd name="connsiteX12" fmla="*/ 3573723 w 6842126"/>
              <a:gd name="connsiteY12" fmla="*/ 5084918 h 5130710"/>
              <a:gd name="connsiteX13" fmla="*/ 3573585 w 6842126"/>
              <a:gd name="connsiteY13" fmla="*/ 5086077 h 5130710"/>
              <a:gd name="connsiteX14" fmla="*/ 3574823 w 6842126"/>
              <a:gd name="connsiteY14" fmla="*/ 5075643 h 5130710"/>
              <a:gd name="connsiteX15" fmla="*/ 3574411 w 6842126"/>
              <a:gd name="connsiteY15" fmla="*/ 5079121 h 5130710"/>
              <a:gd name="connsiteX16" fmla="*/ 3573894 w 6842126"/>
              <a:gd name="connsiteY16" fmla="*/ 5083467 h 5130710"/>
              <a:gd name="connsiteX17" fmla="*/ 3391000 w 6842126"/>
              <a:gd name="connsiteY17" fmla="*/ 5074373 h 5130710"/>
              <a:gd name="connsiteX18" fmla="*/ 3387049 w 6842126"/>
              <a:gd name="connsiteY18" fmla="*/ 5080514 h 5130710"/>
              <a:gd name="connsiteX19" fmla="*/ 3379709 w 6842126"/>
              <a:gd name="connsiteY19" fmla="*/ 5085926 h 5130710"/>
              <a:gd name="connsiteX20" fmla="*/ 3391000 w 6842126"/>
              <a:gd name="connsiteY20" fmla="*/ 5074373 h 5130710"/>
              <a:gd name="connsiteX21" fmla="*/ 3297788 w 6842126"/>
              <a:gd name="connsiteY21" fmla="*/ 5029060 h 5130710"/>
              <a:gd name="connsiteX22" fmla="*/ 3299081 w 6842126"/>
              <a:gd name="connsiteY22" fmla="*/ 5039495 h 5130710"/>
              <a:gd name="connsiteX23" fmla="*/ 3297788 w 6842126"/>
              <a:gd name="connsiteY23" fmla="*/ 5029060 h 5130710"/>
              <a:gd name="connsiteX24" fmla="*/ 3277231 w 6842126"/>
              <a:gd name="connsiteY24" fmla="*/ 5015376 h 5130710"/>
              <a:gd name="connsiteX25" fmla="*/ 3275292 w 6842126"/>
              <a:gd name="connsiteY25" fmla="*/ 5018461 h 5130710"/>
              <a:gd name="connsiteX26" fmla="*/ 3274883 w 6842126"/>
              <a:gd name="connsiteY26" fmla="*/ 5020948 h 5130710"/>
              <a:gd name="connsiteX27" fmla="*/ 3169219 w 6842126"/>
              <a:gd name="connsiteY27" fmla="*/ 5013606 h 5130710"/>
              <a:gd name="connsiteX28" fmla="*/ 3169152 w 6842126"/>
              <a:gd name="connsiteY28" fmla="*/ 5014258 h 5130710"/>
              <a:gd name="connsiteX29" fmla="*/ 3168800 w 6842126"/>
              <a:gd name="connsiteY29" fmla="*/ 5013686 h 5130710"/>
              <a:gd name="connsiteX30" fmla="*/ 4250601 w 6842126"/>
              <a:gd name="connsiteY30" fmla="*/ 5010550 h 5130710"/>
              <a:gd name="connsiteX31" fmla="*/ 4249761 w 6842126"/>
              <a:gd name="connsiteY31" fmla="*/ 5012080 h 5130710"/>
              <a:gd name="connsiteX32" fmla="*/ 4244879 w 6842126"/>
              <a:gd name="connsiteY32" fmla="*/ 5016505 h 5130710"/>
              <a:gd name="connsiteX33" fmla="*/ 2573648 w 6842126"/>
              <a:gd name="connsiteY33" fmla="*/ 5010550 h 5130710"/>
              <a:gd name="connsiteX34" fmla="*/ 2572809 w 6842126"/>
              <a:gd name="connsiteY34" fmla="*/ 5012081 h 5130710"/>
              <a:gd name="connsiteX35" fmla="*/ 2567925 w 6842126"/>
              <a:gd name="connsiteY35" fmla="*/ 5016506 h 5130710"/>
              <a:gd name="connsiteX36" fmla="*/ 3235216 w 6842126"/>
              <a:gd name="connsiteY36" fmla="*/ 5000008 h 5130710"/>
              <a:gd name="connsiteX37" fmla="*/ 3234547 w 6842126"/>
              <a:gd name="connsiteY37" fmla="*/ 5002040 h 5130710"/>
              <a:gd name="connsiteX38" fmla="*/ 3233916 w 6842126"/>
              <a:gd name="connsiteY38" fmla="*/ 5003596 h 5130710"/>
              <a:gd name="connsiteX39" fmla="*/ 3231662 w 6842126"/>
              <a:gd name="connsiteY39" fmla="*/ 5006445 h 5130710"/>
              <a:gd name="connsiteX40" fmla="*/ 3235216 w 6842126"/>
              <a:gd name="connsiteY40" fmla="*/ 5000008 h 5130710"/>
              <a:gd name="connsiteX41" fmla="*/ 3386129 w 6842126"/>
              <a:gd name="connsiteY41" fmla="*/ 4993007 h 5130710"/>
              <a:gd name="connsiteX42" fmla="*/ 3387880 w 6842126"/>
              <a:gd name="connsiteY42" fmla="*/ 4993448 h 5130710"/>
              <a:gd name="connsiteX43" fmla="*/ 3384952 w 6842126"/>
              <a:gd name="connsiteY43" fmla="*/ 4997869 h 5130710"/>
              <a:gd name="connsiteX44" fmla="*/ 3380788 w 6842126"/>
              <a:gd name="connsiteY44" fmla="*/ 5000010 h 5130710"/>
              <a:gd name="connsiteX45" fmla="*/ 3386129 w 6842126"/>
              <a:gd name="connsiteY45" fmla="*/ 4993007 h 5130710"/>
              <a:gd name="connsiteX46" fmla="*/ 3470307 w 6842126"/>
              <a:gd name="connsiteY46" fmla="*/ 4989940 h 5130710"/>
              <a:gd name="connsiteX47" fmla="*/ 3465599 w 6842126"/>
              <a:gd name="connsiteY47" fmla="*/ 4998624 h 5130710"/>
              <a:gd name="connsiteX48" fmla="*/ 3471694 w 6842126"/>
              <a:gd name="connsiteY48" fmla="*/ 4990495 h 5130710"/>
              <a:gd name="connsiteX49" fmla="*/ 3470307 w 6842126"/>
              <a:gd name="connsiteY49" fmla="*/ 4989940 h 5130710"/>
              <a:gd name="connsiteX50" fmla="*/ 2637211 w 6842126"/>
              <a:gd name="connsiteY50" fmla="*/ 4975744 h 5130710"/>
              <a:gd name="connsiteX51" fmla="*/ 2636585 w 6842126"/>
              <a:gd name="connsiteY51" fmla="*/ 4977993 h 5130710"/>
              <a:gd name="connsiteX52" fmla="*/ 2632659 w 6842126"/>
              <a:gd name="connsiteY52" fmla="*/ 4979764 h 5130710"/>
              <a:gd name="connsiteX53" fmla="*/ 2637211 w 6842126"/>
              <a:gd name="connsiteY53" fmla="*/ 4975744 h 5130710"/>
              <a:gd name="connsiteX54" fmla="*/ 4314164 w 6842126"/>
              <a:gd name="connsiteY54" fmla="*/ 4975742 h 5130710"/>
              <a:gd name="connsiteX55" fmla="*/ 4313538 w 6842126"/>
              <a:gd name="connsiteY55" fmla="*/ 4977991 h 5130710"/>
              <a:gd name="connsiteX56" fmla="*/ 4309613 w 6842126"/>
              <a:gd name="connsiteY56" fmla="*/ 4979764 h 5130710"/>
              <a:gd name="connsiteX57" fmla="*/ 4314164 w 6842126"/>
              <a:gd name="connsiteY57" fmla="*/ 4975742 h 5130710"/>
              <a:gd name="connsiteX58" fmla="*/ 2641764 w 6842126"/>
              <a:gd name="connsiteY58" fmla="*/ 4971721 h 5130710"/>
              <a:gd name="connsiteX59" fmla="*/ 2641136 w 6842126"/>
              <a:gd name="connsiteY59" fmla="*/ 4973972 h 5130710"/>
              <a:gd name="connsiteX60" fmla="*/ 2637211 w 6842126"/>
              <a:gd name="connsiteY60" fmla="*/ 4975744 h 5130710"/>
              <a:gd name="connsiteX61" fmla="*/ 2641764 w 6842126"/>
              <a:gd name="connsiteY61" fmla="*/ 4971721 h 5130710"/>
              <a:gd name="connsiteX62" fmla="*/ 4318717 w 6842126"/>
              <a:gd name="connsiteY62" fmla="*/ 4971720 h 5130710"/>
              <a:gd name="connsiteX63" fmla="*/ 4318089 w 6842126"/>
              <a:gd name="connsiteY63" fmla="*/ 4973970 h 5130710"/>
              <a:gd name="connsiteX64" fmla="*/ 4314164 w 6842126"/>
              <a:gd name="connsiteY64" fmla="*/ 4975742 h 5130710"/>
              <a:gd name="connsiteX65" fmla="*/ 4318717 w 6842126"/>
              <a:gd name="connsiteY65" fmla="*/ 4971720 h 5130710"/>
              <a:gd name="connsiteX66" fmla="*/ 2835949 w 6842126"/>
              <a:gd name="connsiteY66" fmla="*/ 4969264 h 5130710"/>
              <a:gd name="connsiteX67" fmla="*/ 2835641 w 6842126"/>
              <a:gd name="connsiteY67" fmla="*/ 4971873 h 5130710"/>
              <a:gd name="connsiteX68" fmla="*/ 2835777 w 6842126"/>
              <a:gd name="connsiteY68" fmla="*/ 4970713 h 5130710"/>
              <a:gd name="connsiteX69" fmla="*/ 4512901 w 6842126"/>
              <a:gd name="connsiteY69" fmla="*/ 4969261 h 5130710"/>
              <a:gd name="connsiteX70" fmla="*/ 4512731 w 6842126"/>
              <a:gd name="connsiteY70" fmla="*/ 4970711 h 5130710"/>
              <a:gd name="connsiteX71" fmla="*/ 4512592 w 6842126"/>
              <a:gd name="connsiteY71" fmla="*/ 4971872 h 5130710"/>
              <a:gd name="connsiteX72" fmla="*/ 3438457 w 6842126"/>
              <a:gd name="connsiteY72" fmla="*/ 4964022 h 5130710"/>
              <a:gd name="connsiteX73" fmla="*/ 3435902 w 6842126"/>
              <a:gd name="connsiteY73" fmla="*/ 4968151 h 5130710"/>
              <a:gd name="connsiteX74" fmla="*/ 3431307 w 6842126"/>
              <a:gd name="connsiteY74" fmla="*/ 4971326 h 5130710"/>
              <a:gd name="connsiteX75" fmla="*/ 3438457 w 6842126"/>
              <a:gd name="connsiteY75" fmla="*/ 4964022 h 5130710"/>
              <a:gd name="connsiteX76" fmla="*/ 2836880 w 6842126"/>
              <a:gd name="connsiteY76" fmla="*/ 4961439 h 5130710"/>
              <a:gd name="connsiteX77" fmla="*/ 2836467 w 6842126"/>
              <a:gd name="connsiteY77" fmla="*/ 4964917 h 5130710"/>
              <a:gd name="connsiteX78" fmla="*/ 2835949 w 6842126"/>
              <a:gd name="connsiteY78" fmla="*/ 4969264 h 5130710"/>
              <a:gd name="connsiteX79" fmla="*/ 4513833 w 6842126"/>
              <a:gd name="connsiteY79" fmla="*/ 4961437 h 5130710"/>
              <a:gd name="connsiteX80" fmla="*/ 4512901 w 6842126"/>
              <a:gd name="connsiteY80" fmla="*/ 4969261 h 5130710"/>
              <a:gd name="connsiteX81" fmla="*/ 4513418 w 6842126"/>
              <a:gd name="connsiteY81" fmla="*/ 4964916 h 5130710"/>
              <a:gd name="connsiteX82" fmla="*/ 4513833 w 6842126"/>
              <a:gd name="connsiteY82" fmla="*/ 4961437 h 5130710"/>
              <a:gd name="connsiteX83" fmla="*/ 4330010 w 6842126"/>
              <a:gd name="connsiteY83" fmla="*/ 4960167 h 5130710"/>
              <a:gd name="connsiteX84" fmla="*/ 4326059 w 6842126"/>
              <a:gd name="connsiteY84" fmla="*/ 4966309 h 5130710"/>
              <a:gd name="connsiteX85" fmla="*/ 4318717 w 6842126"/>
              <a:gd name="connsiteY85" fmla="*/ 4971720 h 5130710"/>
              <a:gd name="connsiteX86" fmla="*/ 4330010 w 6842126"/>
              <a:gd name="connsiteY86" fmla="*/ 4960167 h 5130710"/>
              <a:gd name="connsiteX87" fmla="*/ 2653056 w 6842126"/>
              <a:gd name="connsiteY87" fmla="*/ 4960167 h 5130710"/>
              <a:gd name="connsiteX88" fmla="*/ 2649106 w 6842126"/>
              <a:gd name="connsiteY88" fmla="*/ 4966310 h 5130710"/>
              <a:gd name="connsiteX89" fmla="*/ 2641764 w 6842126"/>
              <a:gd name="connsiteY89" fmla="*/ 4971721 h 5130710"/>
              <a:gd name="connsiteX90" fmla="*/ 2653056 w 6842126"/>
              <a:gd name="connsiteY90" fmla="*/ 4960167 h 5130710"/>
              <a:gd name="connsiteX91" fmla="*/ 2342691 w 6842126"/>
              <a:gd name="connsiteY91" fmla="*/ 4917723 h 5130710"/>
              <a:gd name="connsiteX92" fmla="*/ 2342417 w 6842126"/>
              <a:gd name="connsiteY92" fmla="*/ 4932590 h 5130710"/>
              <a:gd name="connsiteX93" fmla="*/ 2342691 w 6842126"/>
              <a:gd name="connsiteY93" fmla="*/ 4917723 h 5130710"/>
              <a:gd name="connsiteX94" fmla="*/ 2559843 w 6842126"/>
              <a:gd name="connsiteY94" fmla="*/ 4914856 h 5130710"/>
              <a:gd name="connsiteX95" fmla="*/ 2561137 w 6842126"/>
              <a:gd name="connsiteY95" fmla="*/ 4925291 h 5130710"/>
              <a:gd name="connsiteX96" fmla="*/ 2559843 w 6842126"/>
              <a:gd name="connsiteY96" fmla="*/ 4914856 h 5130710"/>
              <a:gd name="connsiteX97" fmla="*/ 4236796 w 6842126"/>
              <a:gd name="connsiteY97" fmla="*/ 4914855 h 5130710"/>
              <a:gd name="connsiteX98" fmla="*/ 4238089 w 6842126"/>
              <a:gd name="connsiteY98" fmla="*/ 4925290 h 5130710"/>
              <a:gd name="connsiteX99" fmla="*/ 4236796 w 6842126"/>
              <a:gd name="connsiteY99" fmla="*/ 4914855 h 5130710"/>
              <a:gd name="connsiteX100" fmla="*/ 3538549 w 6842126"/>
              <a:gd name="connsiteY100" fmla="*/ 4906727 h 5130710"/>
              <a:gd name="connsiteX101" fmla="*/ 3518215 w 6842126"/>
              <a:gd name="connsiteY101" fmla="*/ 4931230 h 5130710"/>
              <a:gd name="connsiteX102" fmla="*/ 3529413 w 6842126"/>
              <a:gd name="connsiteY102" fmla="*/ 4915829 h 5130710"/>
              <a:gd name="connsiteX103" fmla="*/ 3538631 w 6842126"/>
              <a:gd name="connsiteY103" fmla="*/ 4906630 h 5130710"/>
              <a:gd name="connsiteX104" fmla="*/ 3538641 w 6842126"/>
              <a:gd name="connsiteY104" fmla="*/ 4906636 h 5130710"/>
              <a:gd name="connsiteX105" fmla="*/ 3538549 w 6842126"/>
              <a:gd name="connsiteY105" fmla="*/ 4906727 h 5130710"/>
              <a:gd name="connsiteX106" fmla="*/ 2539286 w 6842126"/>
              <a:gd name="connsiteY106" fmla="*/ 4901172 h 5130710"/>
              <a:gd name="connsiteX107" fmla="*/ 2537346 w 6842126"/>
              <a:gd name="connsiteY107" fmla="*/ 4904254 h 5130710"/>
              <a:gd name="connsiteX108" fmla="*/ 2536939 w 6842126"/>
              <a:gd name="connsiteY108" fmla="*/ 4906743 h 5130710"/>
              <a:gd name="connsiteX109" fmla="*/ 4216239 w 6842126"/>
              <a:gd name="connsiteY109" fmla="*/ 4901169 h 5130710"/>
              <a:gd name="connsiteX110" fmla="*/ 4214299 w 6842126"/>
              <a:gd name="connsiteY110" fmla="*/ 4904253 h 5130710"/>
              <a:gd name="connsiteX111" fmla="*/ 4213891 w 6842126"/>
              <a:gd name="connsiteY111" fmla="*/ 4906742 h 5130710"/>
              <a:gd name="connsiteX112" fmla="*/ 2359060 w 6842126"/>
              <a:gd name="connsiteY112" fmla="*/ 4900937 h 5130710"/>
              <a:gd name="connsiteX113" fmla="*/ 2356793 w 6842126"/>
              <a:gd name="connsiteY113" fmla="*/ 4912028 h 5130710"/>
              <a:gd name="connsiteX114" fmla="*/ 2357870 w 6842126"/>
              <a:gd name="connsiteY114" fmla="*/ 4906756 h 5130710"/>
              <a:gd name="connsiteX115" fmla="*/ 2431275 w 6842126"/>
              <a:gd name="connsiteY115" fmla="*/ 4899402 h 5130710"/>
              <a:gd name="connsiteX116" fmla="*/ 2431207 w 6842126"/>
              <a:gd name="connsiteY116" fmla="*/ 4900054 h 5130710"/>
              <a:gd name="connsiteX117" fmla="*/ 2430856 w 6842126"/>
              <a:gd name="connsiteY117" fmla="*/ 4899482 h 5130710"/>
              <a:gd name="connsiteX118" fmla="*/ 4108227 w 6842126"/>
              <a:gd name="connsiteY118" fmla="*/ 4899399 h 5130710"/>
              <a:gd name="connsiteX119" fmla="*/ 4108161 w 6842126"/>
              <a:gd name="connsiteY119" fmla="*/ 4900052 h 5130710"/>
              <a:gd name="connsiteX120" fmla="*/ 4107808 w 6842126"/>
              <a:gd name="connsiteY120" fmla="*/ 4899481 h 5130710"/>
              <a:gd name="connsiteX121" fmla="*/ 2359669 w 6842126"/>
              <a:gd name="connsiteY121" fmla="*/ 4897968 h 5130710"/>
              <a:gd name="connsiteX122" fmla="*/ 2359084 w 6842126"/>
              <a:gd name="connsiteY122" fmla="*/ 4900823 h 5130710"/>
              <a:gd name="connsiteX123" fmla="*/ 2359060 w 6842126"/>
              <a:gd name="connsiteY123" fmla="*/ 4900937 h 5130710"/>
              <a:gd name="connsiteX124" fmla="*/ 3073899 w 6842126"/>
              <a:gd name="connsiteY124" fmla="*/ 4893174 h 5130710"/>
              <a:gd name="connsiteX125" fmla="*/ 3051601 w 6842126"/>
              <a:gd name="connsiteY125" fmla="*/ 4932086 h 5130710"/>
              <a:gd name="connsiteX126" fmla="*/ 3047745 w 6842126"/>
              <a:gd name="connsiteY126" fmla="*/ 4935731 h 5130710"/>
              <a:gd name="connsiteX127" fmla="*/ 3042883 w 6842126"/>
              <a:gd name="connsiteY127" fmla="*/ 4939710 h 5130710"/>
              <a:gd name="connsiteX128" fmla="*/ 3052471 w 6842126"/>
              <a:gd name="connsiteY128" fmla="*/ 4920201 h 5130710"/>
              <a:gd name="connsiteX129" fmla="*/ 3062397 w 6842126"/>
              <a:gd name="connsiteY129" fmla="*/ 4901971 h 5130710"/>
              <a:gd name="connsiteX130" fmla="*/ 3070469 w 6842126"/>
              <a:gd name="connsiteY130" fmla="*/ 4896080 h 5130710"/>
              <a:gd name="connsiteX131" fmla="*/ 2286245 w 6842126"/>
              <a:gd name="connsiteY131" fmla="*/ 4886925 h 5130710"/>
              <a:gd name="connsiteX132" fmla="*/ 2287279 w 6842126"/>
              <a:gd name="connsiteY132" fmla="*/ 4898098 h 5130710"/>
              <a:gd name="connsiteX133" fmla="*/ 2286245 w 6842126"/>
              <a:gd name="connsiteY133" fmla="*/ 4886925 h 5130710"/>
              <a:gd name="connsiteX134" fmla="*/ 2497272 w 6842126"/>
              <a:gd name="connsiteY134" fmla="*/ 4885804 h 5130710"/>
              <a:gd name="connsiteX135" fmla="*/ 2496603 w 6842126"/>
              <a:gd name="connsiteY135" fmla="*/ 4887835 h 5130710"/>
              <a:gd name="connsiteX136" fmla="*/ 2495971 w 6842126"/>
              <a:gd name="connsiteY136" fmla="*/ 4889391 h 5130710"/>
              <a:gd name="connsiteX137" fmla="*/ 2493718 w 6842126"/>
              <a:gd name="connsiteY137" fmla="*/ 4892240 h 5130710"/>
              <a:gd name="connsiteX138" fmla="*/ 2497272 w 6842126"/>
              <a:gd name="connsiteY138" fmla="*/ 4885804 h 5130710"/>
              <a:gd name="connsiteX139" fmla="*/ 4174223 w 6842126"/>
              <a:gd name="connsiteY139" fmla="*/ 4885803 h 5130710"/>
              <a:gd name="connsiteX140" fmla="*/ 4173555 w 6842126"/>
              <a:gd name="connsiteY140" fmla="*/ 4887834 h 5130710"/>
              <a:gd name="connsiteX141" fmla="*/ 4172923 w 6842126"/>
              <a:gd name="connsiteY141" fmla="*/ 4889390 h 5130710"/>
              <a:gd name="connsiteX142" fmla="*/ 4170669 w 6842126"/>
              <a:gd name="connsiteY142" fmla="*/ 4892239 h 5130710"/>
              <a:gd name="connsiteX143" fmla="*/ 4174223 w 6842126"/>
              <a:gd name="connsiteY143" fmla="*/ 4885803 h 5130710"/>
              <a:gd name="connsiteX144" fmla="*/ 3557543 w 6842126"/>
              <a:gd name="connsiteY144" fmla="*/ 4882763 h 5130710"/>
              <a:gd name="connsiteX145" fmla="*/ 3548898 w 6842126"/>
              <a:gd name="connsiteY145" fmla="*/ 4894257 h 5130710"/>
              <a:gd name="connsiteX146" fmla="*/ 3538631 w 6842126"/>
              <a:gd name="connsiteY146" fmla="*/ 4906630 h 5130710"/>
              <a:gd name="connsiteX147" fmla="*/ 3536203 w 6842126"/>
              <a:gd name="connsiteY147" fmla="*/ 4905257 h 5130710"/>
              <a:gd name="connsiteX148" fmla="*/ 3557543 w 6842126"/>
              <a:gd name="connsiteY148" fmla="*/ 4882763 h 5130710"/>
              <a:gd name="connsiteX149" fmla="*/ 2648186 w 6842126"/>
              <a:gd name="connsiteY149" fmla="*/ 4878803 h 5130710"/>
              <a:gd name="connsiteX150" fmla="*/ 2649935 w 6842126"/>
              <a:gd name="connsiteY150" fmla="*/ 4879243 h 5130710"/>
              <a:gd name="connsiteX151" fmla="*/ 2647007 w 6842126"/>
              <a:gd name="connsiteY151" fmla="*/ 4883665 h 5130710"/>
              <a:gd name="connsiteX152" fmla="*/ 2642843 w 6842126"/>
              <a:gd name="connsiteY152" fmla="*/ 4885806 h 5130710"/>
              <a:gd name="connsiteX153" fmla="*/ 2648186 w 6842126"/>
              <a:gd name="connsiteY153" fmla="*/ 4878803 h 5130710"/>
              <a:gd name="connsiteX154" fmla="*/ 4325138 w 6842126"/>
              <a:gd name="connsiteY154" fmla="*/ 4878801 h 5130710"/>
              <a:gd name="connsiteX155" fmla="*/ 4326889 w 6842126"/>
              <a:gd name="connsiteY155" fmla="*/ 4879243 h 5130710"/>
              <a:gd name="connsiteX156" fmla="*/ 4323959 w 6842126"/>
              <a:gd name="connsiteY156" fmla="*/ 4883664 h 5130710"/>
              <a:gd name="connsiteX157" fmla="*/ 4319795 w 6842126"/>
              <a:gd name="connsiteY157" fmla="*/ 4885805 h 5130710"/>
              <a:gd name="connsiteX158" fmla="*/ 4325138 w 6842126"/>
              <a:gd name="connsiteY158" fmla="*/ 4878801 h 5130710"/>
              <a:gd name="connsiteX159" fmla="*/ 2732363 w 6842126"/>
              <a:gd name="connsiteY159" fmla="*/ 4875736 h 5130710"/>
              <a:gd name="connsiteX160" fmla="*/ 2727655 w 6842126"/>
              <a:gd name="connsiteY160" fmla="*/ 4884420 h 5130710"/>
              <a:gd name="connsiteX161" fmla="*/ 2733750 w 6842126"/>
              <a:gd name="connsiteY161" fmla="*/ 4876291 h 5130710"/>
              <a:gd name="connsiteX162" fmla="*/ 2732363 w 6842126"/>
              <a:gd name="connsiteY162" fmla="*/ 4875736 h 5130710"/>
              <a:gd name="connsiteX163" fmla="*/ 4409314 w 6842126"/>
              <a:gd name="connsiteY163" fmla="*/ 4875735 h 5130710"/>
              <a:gd name="connsiteX164" fmla="*/ 4404606 w 6842126"/>
              <a:gd name="connsiteY164" fmla="*/ 4884419 h 5130710"/>
              <a:gd name="connsiteX165" fmla="*/ 4410701 w 6842126"/>
              <a:gd name="connsiteY165" fmla="*/ 4876290 h 5130710"/>
              <a:gd name="connsiteX166" fmla="*/ 4409314 w 6842126"/>
              <a:gd name="connsiteY166" fmla="*/ 4875735 h 5130710"/>
              <a:gd name="connsiteX167" fmla="*/ 3010900 w 6842126"/>
              <a:gd name="connsiteY167" fmla="*/ 4866613 h 5130710"/>
              <a:gd name="connsiteX168" fmla="*/ 3010062 w 6842126"/>
              <a:gd name="connsiteY168" fmla="*/ 4868145 h 5130710"/>
              <a:gd name="connsiteX169" fmla="*/ 3005177 w 6842126"/>
              <a:gd name="connsiteY169" fmla="*/ 4872570 h 5130710"/>
              <a:gd name="connsiteX170" fmla="*/ 3483979 w 6842126"/>
              <a:gd name="connsiteY170" fmla="*/ 4859747 h 5130710"/>
              <a:gd name="connsiteX171" fmla="*/ 3480767 w 6842126"/>
              <a:gd name="connsiteY171" fmla="*/ 4862383 h 5130710"/>
              <a:gd name="connsiteX172" fmla="*/ 3478683 w 6842126"/>
              <a:gd name="connsiteY172" fmla="*/ 4864984 h 5130710"/>
              <a:gd name="connsiteX173" fmla="*/ 3468531 w 6842126"/>
              <a:gd name="connsiteY173" fmla="*/ 4878767 h 5130710"/>
              <a:gd name="connsiteX174" fmla="*/ 3481136 w 6842126"/>
              <a:gd name="connsiteY174" fmla="*/ 4864299 h 5130710"/>
              <a:gd name="connsiteX175" fmla="*/ 3483979 w 6842126"/>
              <a:gd name="connsiteY175" fmla="*/ 4859747 h 5130710"/>
              <a:gd name="connsiteX176" fmla="*/ 2700511 w 6842126"/>
              <a:gd name="connsiteY176" fmla="*/ 4849817 h 5130710"/>
              <a:gd name="connsiteX177" fmla="*/ 2697957 w 6842126"/>
              <a:gd name="connsiteY177" fmla="*/ 4853947 h 5130710"/>
              <a:gd name="connsiteX178" fmla="*/ 2693363 w 6842126"/>
              <a:gd name="connsiteY178" fmla="*/ 4857121 h 5130710"/>
              <a:gd name="connsiteX179" fmla="*/ 2700511 w 6842126"/>
              <a:gd name="connsiteY179" fmla="*/ 4849817 h 5130710"/>
              <a:gd name="connsiteX180" fmla="*/ 4377465 w 6842126"/>
              <a:gd name="connsiteY180" fmla="*/ 4849816 h 5130710"/>
              <a:gd name="connsiteX181" fmla="*/ 4374909 w 6842126"/>
              <a:gd name="connsiteY181" fmla="*/ 4853946 h 5130710"/>
              <a:gd name="connsiteX182" fmla="*/ 4370316 w 6842126"/>
              <a:gd name="connsiteY182" fmla="*/ 4857120 h 5130710"/>
              <a:gd name="connsiteX183" fmla="*/ 4377465 w 6842126"/>
              <a:gd name="connsiteY183" fmla="*/ 4849816 h 5130710"/>
              <a:gd name="connsiteX184" fmla="*/ 3074464 w 6842126"/>
              <a:gd name="connsiteY184" fmla="*/ 4831806 h 5130710"/>
              <a:gd name="connsiteX185" fmla="*/ 3073837 w 6842126"/>
              <a:gd name="connsiteY185" fmla="*/ 4834055 h 5130710"/>
              <a:gd name="connsiteX186" fmla="*/ 3069911 w 6842126"/>
              <a:gd name="connsiteY186" fmla="*/ 4835826 h 5130710"/>
              <a:gd name="connsiteX187" fmla="*/ 3074464 w 6842126"/>
              <a:gd name="connsiteY187" fmla="*/ 4831806 h 5130710"/>
              <a:gd name="connsiteX188" fmla="*/ 3079016 w 6842126"/>
              <a:gd name="connsiteY188" fmla="*/ 4827782 h 5130710"/>
              <a:gd name="connsiteX189" fmla="*/ 3078388 w 6842126"/>
              <a:gd name="connsiteY189" fmla="*/ 4830034 h 5130710"/>
              <a:gd name="connsiteX190" fmla="*/ 3074464 w 6842126"/>
              <a:gd name="connsiteY190" fmla="*/ 4831806 h 5130710"/>
              <a:gd name="connsiteX191" fmla="*/ 3079016 w 6842126"/>
              <a:gd name="connsiteY191" fmla="*/ 4827782 h 5130710"/>
              <a:gd name="connsiteX192" fmla="*/ 2262659 w 6842126"/>
              <a:gd name="connsiteY192" fmla="*/ 4822043 h 5130710"/>
              <a:gd name="connsiteX193" fmla="*/ 2263093 w 6842126"/>
              <a:gd name="connsiteY193" fmla="*/ 4824178 h 5130710"/>
              <a:gd name="connsiteX194" fmla="*/ 2259335 w 6842126"/>
              <a:gd name="connsiteY194" fmla="*/ 4829464 h 5130710"/>
              <a:gd name="connsiteX195" fmla="*/ 2259064 w 6842126"/>
              <a:gd name="connsiteY195" fmla="*/ 4828668 h 5130710"/>
              <a:gd name="connsiteX196" fmla="*/ 2262659 w 6842126"/>
              <a:gd name="connsiteY196" fmla="*/ 4822043 h 5130710"/>
              <a:gd name="connsiteX197" fmla="*/ 3090309 w 6842126"/>
              <a:gd name="connsiteY197" fmla="*/ 4816229 h 5130710"/>
              <a:gd name="connsiteX198" fmla="*/ 3086358 w 6842126"/>
              <a:gd name="connsiteY198" fmla="*/ 4822372 h 5130710"/>
              <a:gd name="connsiteX199" fmla="*/ 3079016 w 6842126"/>
              <a:gd name="connsiteY199" fmla="*/ 4827782 h 5130710"/>
              <a:gd name="connsiteX200" fmla="*/ 3090309 w 6842126"/>
              <a:gd name="connsiteY200" fmla="*/ 4816229 h 5130710"/>
              <a:gd name="connsiteX201" fmla="*/ 2349897 w 6842126"/>
              <a:gd name="connsiteY201" fmla="*/ 4808176 h 5130710"/>
              <a:gd name="connsiteX202" fmla="*/ 2345344 w 6842126"/>
              <a:gd name="connsiteY202" fmla="*/ 4812814 h 5130710"/>
              <a:gd name="connsiteX203" fmla="*/ 2340785 w 6842126"/>
              <a:gd name="connsiteY203" fmla="*/ 4819380 h 5130710"/>
              <a:gd name="connsiteX204" fmla="*/ 2273632 w 6842126"/>
              <a:gd name="connsiteY204" fmla="*/ 4805148 h 5130710"/>
              <a:gd name="connsiteX205" fmla="*/ 2274470 w 6842126"/>
              <a:gd name="connsiteY205" fmla="*/ 4808170 h 5130710"/>
              <a:gd name="connsiteX206" fmla="*/ 2270765 w 6842126"/>
              <a:gd name="connsiteY206" fmla="*/ 4813381 h 5130710"/>
              <a:gd name="connsiteX207" fmla="*/ 2270131 w 6842126"/>
              <a:gd name="connsiteY207" fmla="*/ 4811806 h 5130710"/>
              <a:gd name="connsiteX208" fmla="*/ 2273632 w 6842126"/>
              <a:gd name="connsiteY208" fmla="*/ 4805148 h 5130710"/>
              <a:gd name="connsiteX209" fmla="*/ 1604748 w 6842126"/>
              <a:gd name="connsiteY209" fmla="*/ 4803518 h 5130710"/>
              <a:gd name="connsiteX210" fmla="*/ 1604471 w 6842126"/>
              <a:gd name="connsiteY210" fmla="*/ 4818384 h 5130710"/>
              <a:gd name="connsiteX211" fmla="*/ 1604748 w 6842126"/>
              <a:gd name="connsiteY211" fmla="*/ 4803518 h 5130710"/>
              <a:gd name="connsiteX212" fmla="*/ 1619720 w 6842126"/>
              <a:gd name="connsiteY212" fmla="*/ 4793563 h 5130710"/>
              <a:gd name="connsiteX213" fmla="*/ 1618894 w 6842126"/>
              <a:gd name="connsiteY213" fmla="*/ 4797606 h 5130710"/>
              <a:gd name="connsiteX214" fmla="*/ 1618848 w 6842126"/>
              <a:gd name="connsiteY214" fmla="*/ 4797824 h 5130710"/>
              <a:gd name="connsiteX215" fmla="*/ 2800605 w 6842126"/>
              <a:gd name="connsiteY215" fmla="*/ 4792523 h 5130710"/>
              <a:gd name="connsiteX216" fmla="*/ 2780272 w 6842126"/>
              <a:gd name="connsiteY216" fmla="*/ 4817026 h 5130710"/>
              <a:gd name="connsiteX217" fmla="*/ 2791469 w 6842126"/>
              <a:gd name="connsiteY217" fmla="*/ 4801625 h 5130710"/>
              <a:gd name="connsiteX218" fmla="*/ 4477559 w 6842126"/>
              <a:gd name="connsiteY218" fmla="*/ 4792522 h 5130710"/>
              <a:gd name="connsiteX219" fmla="*/ 4457223 w 6842126"/>
              <a:gd name="connsiteY219" fmla="*/ 4817024 h 5130710"/>
              <a:gd name="connsiteX220" fmla="*/ 4468421 w 6842126"/>
              <a:gd name="connsiteY220" fmla="*/ 4801624 h 5130710"/>
              <a:gd name="connsiteX221" fmla="*/ 2800687 w 6842126"/>
              <a:gd name="connsiteY221" fmla="*/ 4792425 h 5130710"/>
              <a:gd name="connsiteX222" fmla="*/ 2800698 w 6842126"/>
              <a:gd name="connsiteY222" fmla="*/ 4792432 h 5130710"/>
              <a:gd name="connsiteX223" fmla="*/ 2800605 w 6842126"/>
              <a:gd name="connsiteY223" fmla="*/ 4792523 h 5130710"/>
              <a:gd name="connsiteX224" fmla="*/ 4477639 w 6842126"/>
              <a:gd name="connsiteY224" fmla="*/ 4792424 h 5130710"/>
              <a:gd name="connsiteX225" fmla="*/ 4477649 w 6842126"/>
              <a:gd name="connsiteY225" fmla="*/ 4792431 h 5130710"/>
              <a:gd name="connsiteX226" fmla="*/ 4477559 w 6842126"/>
              <a:gd name="connsiteY226" fmla="*/ 4792522 h 5130710"/>
              <a:gd name="connsiteX227" fmla="*/ 2285344 w 6842126"/>
              <a:gd name="connsiteY227" fmla="*/ 4788515 h 5130710"/>
              <a:gd name="connsiteX228" fmla="*/ 2286053 w 6842126"/>
              <a:gd name="connsiteY228" fmla="*/ 4792014 h 5130710"/>
              <a:gd name="connsiteX229" fmla="*/ 2282283 w 6842126"/>
              <a:gd name="connsiteY229" fmla="*/ 4797246 h 5130710"/>
              <a:gd name="connsiteX230" fmla="*/ 2281474 w 6842126"/>
              <a:gd name="connsiteY230" fmla="*/ 4795040 h 5130710"/>
              <a:gd name="connsiteX231" fmla="*/ 2285344 w 6842126"/>
              <a:gd name="connsiteY231" fmla="*/ 4788515 h 5130710"/>
              <a:gd name="connsiteX232" fmla="*/ 1621116 w 6842126"/>
              <a:gd name="connsiteY232" fmla="*/ 4786732 h 5130710"/>
              <a:gd name="connsiteX233" fmla="*/ 1619720 w 6842126"/>
              <a:gd name="connsiteY233" fmla="*/ 4793563 h 5130710"/>
              <a:gd name="connsiteX234" fmla="*/ 1619925 w 6842126"/>
              <a:gd name="connsiteY234" fmla="*/ 4792552 h 5130710"/>
              <a:gd name="connsiteX235" fmla="*/ 3144366 w 6842126"/>
              <a:gd name="connsiteY235" fmla="*/ 4783880 h 5130710"/>
              <a:gd name="connsiteX236" fmla="*/ 3138879 w 6842126"/>
              <a:gd name="connsiteY236" fmla="*/ 4793883 h 5130710"/>
              <a:gd name="connsiteX237" fmla="*/ 3107668 w 6842126"/>
              <a:gd name="connsiteY237" fmla="*/ 4836837 h 5130710"/>
              <a:gd name="connsiteX238" fmla="*/ 3094213 w 6842126"/>
              <a:gd name="connsiteY238" fmla="*/ 4859129 h 5130710"/>
              <a:gd name="connsiteX239" fmla="*/ 3094090 w 6842126"/>
              <a:gd name="connsiteY239" fmla="*/ 4858512 h 5130710"/>
              <a:gd name="connsiteX240" fmla="*/ 3083300 w 6842126"/>
              <a:gd name="connsiteY240" fmla="*/ 4867457 h 5130710"/>
              <a:gd name="connsiteX241" fmla="*/ 3079329 w 6842126"/>
              <a:gd name="connsiteY241" fmla="*/ 4870873 h 5130710"/>
              <a:gd name="connsiteX242" fmla="*/ 3083264 w 6842126"/>
              <a:gd name="connsiteY242" fmla="*/ 4863641 h 5130710"/>
              <a:gd name="connsiteX243" fmla="*/ 3110374 w 6842126"/>
              <a:gd name="connsiteY243" fmla="*/ 4817289 h 5130710"/>
              <a:gd name="connsiteX244" fmla="*/ 3125547 w 6842126"/>
              <a:gd name="connsiteY244" fmla="*/ 4803675 h 5130710"/>
              <a:gd name="connsiteX245" fmla="*/ 1621726 w 6842126"/>
              <a:gd name="connsiteY245" fmla="*/ 4783762 h 5130710"/>
              <a:gd name="connsiteX246" fmla="*/ 1621140 w 6842126"/>
              <a:gd name="connsiteY246" fmla="*/ 4786619 h 5130710"/>
              <a:gd name="connsiteX247" fmla="*/ 1621116 w 6842126"/>
              <a:gd name="connsiteY247" fmla="*/ 4786732 h 5130710"/>
              <a:gd name="connsiteX248" fmla="*/ 4012907 w 6842126"/>
              <a:gd name="connsiteY248" fmla="*/ 4778968 h 5130710"/>
              <a:gd name="connsiteX249" fmla="*/ 3990608 w 6842126"/>
              <a:gd name="connsiteY249" fmla="*/ 4817879 h 5130710"/>
              <a:gd name="connsiteX250" fmla="*/ 3986753 w 6842126"/>
              <a:gd name="connsiteY250" fmla="*/ 4821524 h 5130710"/>
              <a:gd name="connsiteX251" fmla="*/ 3981891 w 6842126"/>
              <a:gd name="connsiteY251" fmla="*/ 4825504 h 5130710"/>
              <a:gd name="connsiteX252" fmla="*/ 3991480 w 6842126"/>
              <a:gd name="connsiteY252" fmla="*/ 4805995 h 5130710"/>
              <a:gd name="connsiteX253" fmla="*/ 4001404 w 6842126"/>
              <a:gd name="connsiteY253" fmla="*/ 4787765 h 5130710"/>
              <a:gd name="connsiteX254" fmla="*/ 4009477 w 6842126"/>
              <a:gd name="connsiteY254" fmla="*/ 4781874 h 5130710"/>
              <a:gd name="connsiteX255" fmla="*/ 3076977 w 6842126"/>
              <a:gd name="connsiteY255" fmla="*/ 4774888 h 5130710"/>
              <a:gd name="connsiteX256" fmla="*/ 3068333 w 6842126"/>
              <a:gd name="connsiteY256" fmla="*/ 4779762 h 5130710"/>
              <a:gd name="connsiteX257" fmla="*/ 3065637 w 6842126"/>
              <a:gd name="connsiteY257" fmla="*/ 4784930 h 5130710"/>
              <a:gd name="connsiteX258" fmla="*/ 3062876 w 6842126"/>
              <a:gd name="connsiteY258" fmla="*/ 4789058 h 5130710"/>
              <a:gd name="connsiteX259" fmla="*/ 3063118 w 6842126"/>
              <a:gd name="connsiteY259" fmla="*/ 4788875 h 5130710"/>
              <a:gd name="connsiteX260" fmla="*/ 3064051 w 6842126"/>
              <a:gd name="connsiteY260" fmla="*/ 4788196 h 5130710"/>
              <a:gd name="connsiteX261" fmla="*/ 2243967 w 6842126"/>
              <a:gd name="connsiteY261" fmla="*/ 4773859 h 5130710"/>
              <a:gd name="connsiteX262" fmla="*/ 2245001 w 6842126"/>
              <a:gd name="connsiteY262" fmla="*/ 4785033 h 5130710"/>
              <a:gd name="connsiteX263" fmla="*/ 2243967 w 6842126"/>
              <a:gd name="connsiteY263" fmla="*/ 4773859 h 5130710"/>
              <a:gd name="connsiteX264" fmla="*/ 1548301 w 6842126"/>
              <a:gd name="connsiteY264" fmla="*/ 4772721 h 5130710"/>
              <a:gd name="connsiteX265" fmla="*/ 1549335 w 6842126"/>
              <a:gd name="connsiteY265" fmla="*/ 4783891 h 5130710"/>
              <a:gd name="connsiteX266" fmla="*/ 1548301 w 6842126"/>
              <a:gd name="connsiteY266" fmla="*/ 4772721 h 5130710"/>
              <a:gd name="connsiteX267" fmla="*/ 2819599 w 6842126"/>
              <a:gd name="connsiteY267" fmla="*/ 4768558 h 5130710"/>
              <a:gd name="connsiteX268" fmla="*/ 2810954 w 6842126"/>
              <a:gd name="connsiteY268" fmla="*/ 4780053 h 5130710"/>
              <a:gd name="connsiteX269" fmla="*/ 2800687 w 6842126"/>
              <a:gd name="connsiteY269" fmla="*/ 4792425 h 5130710"/>
              <a:gd name="connsiteX270" fmla="*/ 2798260 w 6842126"/>
              <a:gd name="connsiteY270" fmla="*/ 4791051 h 5130710"/>
              <a:gd name="connsiteX271" fmla="*/ 2819599 w 6842126"/>
              <a:gd name="connsiteY271" fmla="*/ 4768558 h 5130710"/>
              <a:gd name="connsiteX272" fmla="*/ 4496551 w 6842126"/>
              <a:gd name="connsiteY272" fmla="*/ 4768557 h 5130710"/>
              <a:gd name="connsiteX273" fmla="*/ 4487908 w 6842126"/>
              <a:gd name="connsiteY273" fmla="*/ 4780051 h 5130710"/>
              <a:gd name="connsiteX274" fmla="*/ 4477639 w 6842126"/>
              <a:gd name="connsiteY274" fmla="*/ 4792424 h 5130710"/>
              <a:gd name="connsiteX275" fmla="*/ 4475211 w 6842126"/>
              <a:gd name="connsiteY275" fmla="*/ 4791051 h 5130710"/>
              <a:gd name="connsiteX276" fmla="*/ 4496551 w 6842126"/>
              <a:gd name="connsiteY276" fmla="*/ 4768557 h 5130710"/>
              <a:gd name="connsiteX277" fmla="*/ 2272956 w 6842126"/>
              <a:gd name="connsiteY277" fmla="*/ 4752408 h 5130710"/>
              <a:gd name="connsiteX278" fmla="*/ 2272117 w 6842126"/>
              <a:gd name="connsiteY278" fmla="*/ 4753939 h 5130710"/>
              <a:gd name="connsiteX279" fmla="*/ 2267233 w 6842126"/>
              <a:gd name="connsiteY279" fmla="*/ 4758364 h 5130710"/>
              <a:gd name="connsiteX280" fmla="*/ 3949907 w 6842126"/>
              <a:gd name="connsiteY280" fmla="*/ 4752407 h 5130710"/>
              <a:gd name="connsiteX281" fmla="*/ 3949069 w 6842126"/>
              <a:gd name="connsiteY281" fmla="*/ 4753938 h 5130710"/>
              <a:gd name="connsiteX282" fmla="*/ 3944185 w 6842126"/>
              <a:gd name="connsiteY282" fmla="*/ 4758363 h 5130710"/>
              <a:gd name="connsiteX283" fmla="*/ 2746035 w 6842126"/>
              <a:gd name="connsiteY283" fmla="*/ 4745542 h 5130710"/>
              <a:gd name="connsiteX284" fmla="*/ 2742823 w 6842126"/>
              <a:gd name="connsiteY284" fmla="*/ 4748178 h 5130710"/>
              <a:gd name="connsiteX285" fmla="*/ 2740739 w 6842126"/>
              <a:gd name="connsiteY285" fmla="*/ 4750780 h 5130710"/>
              <a:gd name="connsiteX286" fmla="*/ 2730587 w 6842126"/>
              <a:gd name="connsiteY286" fmla="*/ 4764563 h 5130710"/>
              <a:gd name="connsiteX287" fmla="*/ 2743191 w 6842126"/>
              <a:gd name="connsiteY287" fmla="*/ 4750092 h 5130710"/>
              <a:gd name="connsiteX288" fmla="*/ 2746035 w 6842126"/>
              <a:gd name="connsiteY288" fmla="*/ 4745542 h 5130710"/>
              <a:gd name="connsiteX289" fmla="*/ 4422989 w 6842126"/>
              <a:gd name="connsiteY289" fmla="*/ 4745541 h 5130710"/>
              <a:gd name="connsiteX290" fmla="*/ 4419774 w 6842126"/>
              <a:gd name="connsiteY290" fmla="*/ 4748177 h 5130710"/>
              <a:gd name="connsiteX291" fmla="*/ 4417691 w 6842126"/>
              <a:gd name="connsiteY291" fmla="*/ 4750779 h 5130710"/>
              <a:gd name="connsiteX292" fmla="*/ 4407541 w 6842126"/>
              <a:gd name="connsiteY292" fmla="*/ 4764562 h 5130710"/>
              <a:gd name="connsiteX293" fmla="*/ 4420144 w 6842126"/>
              <a:gd name="connsiteY293" fmla="*/ 4750091 h 5130710"/>
              <a:gd name="connsiteX294" fmla="*/ 4422989 w 6842126"/>
              <a:gd name="connsiteY294" fmla="*/ 4745541 h 5130710"/>
              <a:gd name="connsiteX295" fmla="*/ 3106691 w 6842126"/>
              <a:gd name="connsiteY295" fmla="*/ 4740322 h 5130710"/>
              <a:gd name="connsiteX296" fmla="*/ 3106898 w 6842126"/>
              <a:gd name="connsiteY296" fmla="*/ 4741029 h 5130710"/>
              <a:gd name="connsiteX297" fmla="*/ 3107601 w 6842126"/>
              <a:gd name="connsiteY297" fmla="*/ 4743393 h 5130710"/>
              <a:gd name="connsiteX298" fmla="*/ 2936143 w 6842126"/>
              <a:gd name="connsiteY298" fmla="*/ 4739963 h 5130710"/>
              <a:gd name="connsiteX299" fmla="*/ 2934934 w 6842126"/>
              <a:gd name="connsiteY299" fmla="*/ 4743293 h 5130710"/>
              <a:gd name="connsiteX300" fmla="*/ 2934992 w 6842126"/>
              <a:gd name="connsiteY300" fmla="*/ 4743218 h 5130710"/>
              <a:gd name="connsiteX301" fmla="*/ 2936308 w 6842126"/>
              <a:gd name="connsiteY301" fmla="*/ 4740304 h 5130710"/>
              <a:gd name="connsiteX302" fmla="*/ 2942352 w 6842126"/>
              <a:gd name="connsiteY302" fmla="*/ 4737553 h 5130710"/>
              <a:gd name="connsiteX303" fmla="*/ 2941294 w 6842126"/>
              <a:gd name="connsiteY303" fmla="*/ 4740080 h 5130710"/>
              <a:gd name="connsiteX304" fmla="*/ 2942201 w 6842126"/>
              <a:gd name="connsiteY304" fmla="*/ 4739605 h 5130710"/>
              <a:gd name="connsiteX305" fmla="*/ 3093574 w 6842126"/>
              <a:gd name="connsiteY305" fmla="*/ 4735835 h 5130710"/>
              <a:gd name="connsiteX306" fmla="*/ 3085011 w 6842126"/>
              <a:gd name="connsiteY306" fmla="*/ 4748326 h 5130710"/>
              <a:gd name="connsiteX307" fmla="*/ 3076640 w 6842126"/>
              <a:gd name="connsiteY307" fmla="*/ 4763837 h 5130710"/>
              <a:gd name="connsiteX308" fmla="*/ 3075152 w 6842126"/>
              <a:gd name="connsiteY308" fmla="*/ 4766690 h 5130710"/>
              <a:gd name="connsiteX309" fmla="*/ 3086883 w 6842126"/>
              <a:gd name="connsiteY309" fmla="*/ 4751652 h 5130710"/>
              <a:gd name="connsiteX310" fmla="*/ 3093290 w 6842126"/>
              <a:gd name="connsiteY310" fmla="*/ 4736786 h 5130710"/>
              <a:gd name="connsiteX311" fmla="*/ 3085438 w 6842126"/>
              <a:gd name="connsiteY311" fmla="*/ 4734864 h 5130710"/>
              <a:gd name="connsiteX312" fmla="*/ 3087187 w 6842126"/>
              <a:gd name="connsiteY312" fmla="*/ 4735305 h 5130710"/>
              <a:gd name="connsiteX313" fmla="*/ 3084258 w 6842126"/>
              <a:gd name="connsiteY313" fmla="*/ 4739727 h 5130710"/>
              <a:gd name="connsiteX314" fmla="*/ 3080094 w 6842126"/>
              <a:gd name="connsiteY314" fmla="*/ 4741868 h 5130710"/>
              <a:gd name="connsiteX315" fmla="*/ 3085438 w 6842126"/>
              <a:gd name="connsiteY315" fmla="*/ 4734864 h 5130710"/>
              <a:gd name="connsiteX316" fmla="*/ 3169613 w 6842126"/>
              <a:gd name="connsiteY316" fmla="*/ 4731798 h 5130710"/>
              <a:gd name="connsiteX317" fmla="*/ 3165891 w 6842126"/>
              <a:gd name="connsiteY317" fmla="*/ 4734164 h 5130710"/>
              <a:gd name="connsiteX318" fmla="*/ 3165051 w 6842126"/>
              <a:gd name="connsiteY318" fmla="*/ 4735011 h 5130710"/>
              <a:gd name="connsiteX319" fmla="*/ 3163275 w 6842126"/>
              <a:gd name="connsiteY319" fmla="*/ 4737647 h 5130710"/>
              <a:gd name="connsiteX320" fmla="*/ 3164906 w 6842126"/>
              <a:gd name="connsiteY320" fmla="*/ 4740482 h 5130710"/>
              <a:gd name="connsiteX321" fmla="*/ 3171003 w 6842126"/>
              <a:gd name="connsiteY321" fmla="*/ 4732353 h 5130710"/>
              <a:gd name="connsiteX322" fmla="*/ 3169613 w 6842126"/>
              <a:gd name="connsiteY322" fmla="*/ 4731798 h 5130710"/>
              <a:gd name="connsiteX323" fmla="*/ 2348917 w 6842126"/>
              <a:gd name="connsiteY323" fmla="*/ 4725373 h 5130710"/>
              <a:gd name="connsiteX324" fmla="*/ 2349862 w 6842126"/>
              <a:gd name="connsiteY324" fmla="*/ 4729095 h 5130710"/>
              <a:gd name="connsiteX325" fmla="*/ 2344047 w 6842126"/>
              <a:gd name="connsiteY325" fmla="*/ 4737816 h 5130710"/>
              <a:gd name="connsiteX326" fmla="*/ 2344407 w 6842126"/>
              <a:gd name="connsiteY326" fmla="*/ 4734046 h 5130710"/>
              <a:gd name="connsiteX327" fmla="*/ 2343265 w 6842126"/>
              <a:gd name="connsiteY327" fmla="*/ 4733247 h 5130710"/>
              <a:gd name="connsiteX328" fmla="*/ 4013471 w 6842126"/>
              <a:gd name="connsiteY328" fmla="*/ 4717598 h 5130710"/>
              <a:gd name="connsiteX329" fmla="*/ 4012844 w 6842126"/>
              <a:gd name="connsiteY329" fmla="*/ 4719849 h 5130710"/>
              <a:gd name="connsiteX330" fmla="*/ 4008919 w 6842126"/>
              <a:gd name="connsiteY330" fmla="*/ 4721621 h 5130710"/>
              <a:gd name="connsiteX331" fmla="*/ 4013471 w 6842126"/>
              <a:gd name="connsiteY331" fmla="*/ 4717598 h 5130710"/>
              <a:gd name="connsiteX332" fmla="*/ 4018023 w 6842126"/>
              <a:gd name="connsiteY332" fmla="*/ 4713577 h 5130710"/>
              <a:gd name="connsiteX333" fmla="*/ 4017396 w 6842126"/>
              <a:gd name="connsiteY333" fmla="*/ 4715827 h 5130710"/>
              <a:gd name="connsiteX334" fmla="*/ 4013471 w 6842126"/>
              <a:gd name="connsiteY334" fmla="*/ 4717598 h 5130710"/>
              <a:gd name="connsiteX335" fmla="*/ 4018023 w 6842126"/>
              <a:gd name="connsiteY335" fmla="*/ 4713577 h 5130710"/>
              <a:gd name="connsiteX336" fmla="*/ 1524714 w 6842126"/>
              <a:gd name="connsiteY336" fmla="*/ 4707839 h 5130710"/>
              <a:gd name="connsiteX337" fmla="*/ 1525147 w 6842126"/>
              <a:gd name="connsiteY337" fmla="*/ 4709973 h 5130710"/>
              <a:gd name="connsiteX338" fmla="*/ 1521390 w 6842126"/>
              <a:gd name="connsiteY338" fmla="*/ 4715258 h 5130710"/>
              <a:gd name="connsiteX339" fmla="*/ 1521120 w 6842126"/>
              <a:gd name="connsiteY339" fmla="*/ 4714464 h 5130710"/>
              <a:gd name="connsiteX340" fmla="*/ 1524714 w 6842126"/>
              <a:gd name="connsiteY340" fmla="*/ 4707839 h 5130710"/>
              <a:gd name="connsiteX341" fmla="*/ 4029317 w 6842126"/>
              <a:gd name="connsiteY341" fmla="*/ 4702023 h 5130710"/>
              <a:gd name="connsiteX342" fmla="*/ 4025366 w 6842126"/>
              <a:gd name="connsiteY342" fmla="*/ 4708166 h 5130710"/>
              <a:gd name="connsiteX343" fmla="*/ 4018023 w 6842126"/>
              <a:gd name="connsiteY343" fmla="*/ 4713577 h 5130710"/>
              <a:gd name="connsiteX344" fmla="*/ 4029317 w 6842126"/>
              <a:gd name="connsiteY344" fmla="*/ 4702023 h 5130710"/>
              <a:gd name="connsiteX345" fmla="*/ 3150337 w 6842126"/>
              <a:gd name="connsiteY345" fmla="*/ 4695095 h 5130710"/>
              <a:gd name="connsiteX346" fmla="*/ 3147648 w 6842126"/>
              <a:gd name="connsiteY346" fmla="*/ 4697544 h 5130710"/>
              <a:gd name="connsiteX347" fmla="*/ 3140451 w 6842126"/>
              <a:gd name="connsiteY347" fmla="*/ 4706937 h 5130710"/>
              <a:gd name="connsiteX348" fmla="*/ 3135117 w 6842126"/>
              <a:gd name="connsiteY348" fmla="*/ 4711214 h 5130710"/>
              <a:gd name="connsiteX349" fmla="*/ 3123683 w 6842126"/>
              <a:gd name="connsiteY349" fmla="*/ 4726913 h 5130710"/>
              <a:gd name="connsiteX350" fmla="*/ 3132485 w 6842126"/>
              <a:gd name="connsiteY350" fmla="*/ 4717891 h 5130710"/>
              <a:gd name="connsiteX351" fmla="*/ 3146138 w 6842126"/>
              <a:gd name="connsiteY351" fmla="*/ 4704405 h 5130710"/>
              <a:gd name="connsiteX352" fmla="*/ 3149216 w 6842126"/>
              <a:gd name="connsiteY352" fmla="*/ 4697392 h 5130710"/>
              <a:gd name="connsiteX353" fmla="*/ 1741424 w 6842126"/>
              <a:gd name="connsiteY353" fmla="*/ 4692321 h 5130710"/>
              <a:gd name="connsiteX354" fmla="*/ 1739521 w 6842126"/>
              <a:gd name="connsiteY354" fmla="*/ 4704624 h 5130710"/>
              <a:gd name="connsiteX355" fmla="*/ 1741424 w 6842126"/>
              <a:gd name="connsiteY355" fmla="*/ 4692321 h 5130710"/>
              <a:gd name="connsiteX356" fmla="*/ 1535687 w 6842126"/>
              <a:gd name="connsiteY356" fmla="*/ 4690943 h 5130710"/>
              <a:gd name="connsiteX357" fmla="*/ 1536525 w 6842126"/>
              <a:gd name="connsiteY357" fmla="*/ 4693963 h 5130710"/>
              <a:gd name="connsiteX358" fmla="*/ 1532821 w 6842126"/>
              <a:gd name="connsiteY358" fmla="*/ 4699177 h 5130710"/>
              <a:gd name="connsiteX359" fmla="*/ 1532186 w 6842126"/>
              <a:gd name="connsiteY359" fmla="*/ 4697602 h 5130710"/>
              <a:gd name="connsiteX360" fmla="*/ 1535687 w 6842126"/>
              <a:gd name="connsiteY360" fmla="*/ 4690943 h 5130710"/>
              <a:gd name="connsiteX361" fmla="*/ 2315776 w 6842126"/>
              <a:gd name="connsiteY361" fmla="*/ 4690683 h 5130710"/>
              <a:gd name="connsiteX362" fmla="*/ 2312682 w 6842126"/>
              <a:gd name="connsiteY362" fmla="*/ 4692800 h 5130710"/>
              <a:gd name="connsiteX363" fmla="*/ 2296009 w 6842126"/>
              <a:gd name="connsiteY363" fmla="*/ 4716583 h 5130710"/>
              <a:gd name="connsiteX364" fmla="*/ 2322577 w 6842126"/>
              <a:gd name="connsiteY364" fmla="*/ 4690772 h 5130710"/>
              <a:gd name="connsiteX365" fmla="*/ 3742005 w 6842126"/>
              <a:gd name="connsiteY365" fmla="*/ 4675230 h 5130710"/>
              <a:gd name="connsiteX366" fmla="*/ 3743459 w 6842126"/>
              <a:gd name="connsiteY366" fmla="*/ 4677172 h 5130710"/>
              <a:gd name="connsiteX367" fmla="*/ 3743654 w 6842126"/>
              <a:gd name="connsiteY367" fmla="*/ 4679591 h 5130710"/>
              <a:gd name="connsiteX368" fmla="*/ 3742005 w 6842126"/>
              <a:gd name="connsiteY368" fmla="*/ 4675230 h 5130710"/>
              <a:gd name="connsiteX369" fmla="*/ 1547399 w 6842126"/>
              <a:gd name="connsiteY369" fmla="*/ 4674309 h 5130710"/>
              <a:gd name="connsiteX370" fmla="*/ 1548107 w 6842126"/>
              <a:gd name="connsiteY370" fmla="*/ 4677809 h 5130710"/>
              <a:gd name="connsiteX371" fmla="*/ 1544338 w 6842126"/>
              <a:gd name="connsiteY371" fmla="*/ 4683041 h 5130710"/>
              <a:gd name="connsiteX372" fmla="*/ 1543529 w 6842126"/>
              <a:gd name="connsiteY372" fmla="*/ 4680836 h 5130710"/>
              <a:gd name="connsiteX373" fmla="*/ 1547399 w 6842126"/>
              <a:gd name="connsiteY373" fmla="*/ 4674309 h 5130710"/>
              <a:gd name="connsiteX374" fmla="*/ 3229120 w 6842126"/>
              <a:gd name="connsiteY374" fmla="*/ 4672374 h 5130710"/>
              <a:gd name="connsiteX375" fmla="*/ 3226526 w 6842126"/>
              <a:gd name="connsiteY375" fmla="*/ 4675655 h 5130710"/>
              <a:gd name="connsiteX376" fmla="*/ 3226253 w 6842126"/>
              <a:gd name="connsiteY376" fmla="*/ 4676581 h 5130710"/>
              <a:gd name="connsiteX377" fmla="*/ 3226797 w 6842126"/>
              <a:gd name="connsiteY377" fmla="*/ 4676483 h 5130710"/>
              <a:gd name="connsiteX378" fmla="*/ 3229973 w 6842126"/>
              <a:gd name="connsiteY378" fmla="*/ 4673456 h 5130710"/>
              <a:gd name="connsiteX379" fmla="*/ 3229981 w 6842126"/>
              <a:gd name="connsiteY379" fmla="*/ 4672513 h 5130710"/>
              <a:gd name="connsiteX380" fmla="*/ 2406422 w 6842126"/>
              <a:gd name="connsiteY380" fmla="*/ 4669677 h 5130710"/>
              <a:gd name="connsiteX381" fmla="*/ 2400934 w 6842126"/>
              <a:gd name="connsiteY381" fmla="*/ 4679679 h 5130710"/>
              <a:gd name="connsiteX382" fmla="*/ 2369725 w 6842126"/>
              <a:gd name="connsiteY382" fmla="*/ 4722633 h 5130710"/>
              <a:gd name="connsiteX383" fmla="*/ 2356269 w 6842126"/>
              <a:gd name="connsiteY383" fmla="*/ 4744925 h 5130710"/>
              <a:gd name="connsiteX384" fmla="*/ 2356145 w 6842126"/>
              <a:gd name="connsiteY384" fmla="*/ 4744307 h 5130710"/>
              <a:gd name="connsiteX385" fmla="*/ 2345354 w 6842126"/>
              <a:gd name="connsiteY385" fmla="*/ 4753252 h 5130710"/>
              <a:gd name="connsiteX386" fmla="*/ 2341384 w 6842126"/>
              <a:gd name="connsiteY386" fmla="*/ 4756667 h 5130710"/>
              <a:gd name="connsiteX387" fmla="*/ 2345320 w 6842126"/>
              <a:gd name="connsiteY387" fmla="*/ 4749437 h 5130710"/>
              <a:gd name="connsiteX388" fmla="*/ 2372429 w 6842126"/>
              <a:gd name="connsiteY388" fmla="*/ 4703084 h 5130710"/>
              <a:gd name="connsiteX389" fmla="*/ 2387601 w 6842126"/>
              <a:gd name="connsiteY389" fmla="*/ 4689471 h 5130710"/>
              <a:gd name="connsiteX390" fmla="*/ 4083375 w 6842126"/>
              <a:gd name="connsiteY390" fmla="*/ 4669675 h 5130710"/>
              <a:gd name="connsiteX391" fmla="*/ 4077886 w 6842126"/>
              <a:gd name="connsiteY391" fmla="*/ 4679678 h 5130710"/>
              <a:gd name="connsiteX392" fmla="*/ 4046676 w 6842126"/>
              <a:gd name="connsiteY392" fmla="*/ 4722632 h 5130710"/>
              <a:gd name="connsiteX393" fmla="*/ 4033220 w 6842126"/>
              <a:gd name="connsiteY393" fmla="*/ 4744924 h 5130710"/>
              <a:gd name="connsiteX394" fmla="*/ 4033099 w 6842126"/>
              <a:gd name="connsiteY394" fmla="*/ 4744305 h 5130710"/>
              <a:gd name="connsiteX395" fmla="*/ 4022307 w 6842126"/>
              <a:gd name="connsiteY395" fmla="*/ 4753252 h 5130710"/>
              <a:gd name="connsiteX396" fmla="*/ 4018336 w 6842126"/>
              <a:gd name="connsiteY396" fmla="*/ 4756665 h 5130710"/>
              <a:gd name="connsiteX397" fmla="*/ 4022271 w 6842126"/>
              <a:gd name="connsiteY397" fmla="*/ 4749436 h 5130710"/>
              <a:gd name="connsiteX398" fmla="*/ 4049381 w 6842126"/>
              <a:gd name="connsiteY398" fmla="*/ 4703084 h 5130710"/>
              <a:gd name="connsiteX399" fmla="*/ 4064554 w 6842126"/>
              <a:gd name="connsiteY399" fmla="*/ 4689468 h 5130710"/>
              <a:gd name="connsiteX400" fmla="*/ 4015985 w 6842126"/>
              <a:gd name="connsiteY400" fmla="*/ 4660681 h 5130710"/>
              <a:gd name="connsiteX401" fmla="*/ 4007341 w 6842126"/>
              <a:gd name="connsiteY401" fmla="*/ 4665556 h 5130710"/>
              <a:gd name="connsiteX402" fmla="*/ 4004645 w 6842126"/>
              <a:gd name="connsiteY402" fmla="*/ 4670725 h 5130710"/>
              <a:gd name="connsiteX403" fmla="*/ 4001883 w 6842126"/>
              <a:gd name="connsiteY403" fmla="*/ 4674853 h 5130710"/>
              <a:gd name="connsiteX404" fmla="*/ 4002128 w 6842126"/>
              <a:gd name="connsiteY404" fmla="*/ 4674668 h 5130710"/>
              <a:gd name="connsiteX405" fmla="*/ 4003059 w 6842126"/>
              <a:gd name="connsiteY405" fmla="*/ 4673990 h 5130710"/>
              <a:gd name="connsiteX406" fmla="*/ 1506024 w 6842126"/>
              <a:gd name="connsiteY406" fmla="*/ 4659655 h 5130710"/>
              <a:gd name="connsiteX407" fmla="*/ 1507056 w 6842126"/>
              <a:gd name="connsiteY407" fmla="*/ 4670828 h 5130710"/>
              <a:gd name="connsiteX408" fmla="*/ 1506024 w 6842126"/>
              <a:gd name="connsiteY408" fmla="*/ 4659655 h 5130710"/>
              <a:gd name="connsiteX409" fmla="*/ 4045698 w 6842126"/>
              <a:gd name="connsiteY409" fmla="*/ 4626117 h 5130710"/>
              <a:gd name="connsiteX410" fmla="*/ 4045905 w 6842126"/>
              <a:gd name="connsiteY410" fmla="*/ 4626823 h 5130710"/>
              <a:gd name="connsiteX411" fmla="*/ 4046611 w 6842126"/>
              <a:gd name="connsiteY411" fmla="*/ 4629186 h 5130710"/>
              <a:gd name="connsiteX412" fmla="*/ 4024446 w 6842126"/>
              <a:gd name="connsiteY412" fmla="*/ 4620658 h 5130710"/>
              <a:gd name="connsiteX413" fmla="*/ 4026194 w 6842126"/>
              <a:gd name="connsiteY413" fmla="*/ 4621100 h 5130710"/>
              <a:gd name="connsiteX414" fmla="*/ 4023267 w 6842126"/>
              <a:gd name="connsiteY414" fmla="*/ 4625522 h 5130710"/>
              <a:gd name="connsiteX415" fmla="*/ 4019102 w 6842126"/>
              <a:gd name="connsiteY415" fmla="*/ 4627662 h 5130710"/>
              <a:gd name="connsiteX416" fmla="*/ 4024446 w 6842126"/>
              <a:gd name="connsiteY416" fmla="*/ 4620658 h 5130710"/>
              <a:gd name="connsiteX417" fmla="*/ 2431940 w 6842126"/>
              <a:gd name="connsiteY417" fmla="*/ 4617702 h 5130710"/>
              <a:gd name="connsiteX418" fmla="*/ 2426451 w 6842126"/>
              <a:gd name="connsiteY418" fmla="*/ 4625389 h 5130710"/>
              <a:gd name="connsiteX419" fmla="*/ 2426961 w 6842126"/>
              <a:gd name="connsiteY419" fmla="*/ 4626277 h 5130710"/>
              <a:gd name="connsiteX420" fmla="*/ 2433058 w 6842126"/>
              <a:gd name="connsiteY420" fmla="*/ 4618150 h 5130710"/>
              <a:gd name="connsiteX421" fmla="*/ 4108622 w 6842126"/>
              <a:gd name="connsiteY421" fmla="*/ 4617593 h 5130710"/>
              <a:gd name="connsiteX422" fmla="*/ 4104899 w 6842126"/>
              <a:gd name="connsiteY422" fmla="*/ 4619959 h 5130710"/>
              <a:gd name="connsiteX423" fmla="*/ 4104059 w 6842126"/>
              <a:gd name="connsiteY423" fmla="*/ 4620803 h 5130710"/>
              <a:gd name="connsiteX424" fmla="*/ 4102282 w 6842126"/>
              <a:gd name="connsiteY424" fmla="*/ 4623442 h 5130710"/>
              <a:gd name="connsiteX425" fmla="*/ 4103914 w 6842126"/>
              <a:gd name="connsiteY425" fmla="*/ 4626276 h 5130710"/>
              <a:gd name="connsiteX426" fmla="*/ 4110010 w 6842126"/>
              <a:gd name="connsiteY426" fmla="*/ 4618148 h 5130710"/>
              <a:gd name="connsiteX427" fmla="*/ 4108622 w 6842126"/>
              <a:gd name="connsiteY427" fmla="*/ 4617593 h 5130710"/>
              <a:gd name="connsiteX428" fmla="*/ 1610973 w 6842126"/>
              <a:gd name="connsiteY428" fmla="*/ 4611167 h 5130710"/>
              <a:gd name="connsiteX429" fmla="*/ 1611918 w 6842126"/>
              <a:gd name="connsiteY429" fmla="*/ 4614891 h 5130710"/>
              <a:gd name="connsiteX430" fmla="*/ 1606102 w 6842126"/>
              <a:gd name="connsiteY430" fmla="*/ 4623611 h 5130710"/>
              <a:gd name="connsiteX431" fmla="*/ 1606462 w 6842126"/>
              <a:gd name="connsiteY431" fmla="*/ 4619843 h 5130710"/>
              <a:gd name="connsiteX432" fmla="*/ 1605320 w 6842126"/>
              <a:gd name="connsiteY432" fmla="*/ 4619043 h 5130710"/>
              <a:gd name="connsiteX433" fmla="*/ 2398427 w 6842126"/>
              <a:gd name="connsiteY433" fmla="*/ 4608776 h 5130710"/>
              <a:gd name="connsiteX434" fmla="*/ 2391780 w 6842126"/>
              <a:gd name="connsiteY434" fmla="*/ 4615077 h 5130710"/>
              <a:gd name="connsiteX435" fmla="*/ 2384595 w 6842126"/>
              <a:gd name="connsiteY435" fmla="*/ 4623330 h 5130710"/>
              <a:gd name="connsiteX436" fmla="*/ 2374726 w 6842126"/>
              <a:gd name="connsiteY436" fmla="*/ 4640107 h 5130710"/>
              <a:gd name="connsiteX437" fmla="*/ 2388622 w 6842126"/>
              <a:gd name="connsiteY437" fmla="*/ 4626607 h 5130710"/>
              <a:gd name="connsiteX438" fmla="*/ 2392996 w 6842126"/>
              <a:gd name="connsiteY438" fmla="*/ 4619863 h 5130710"/>
              <a:gd name="connsiteX439" fmla="*/ 1913940 w 6842126"/>
              <a:gd name="connsiteY439" fmla="*/ 4594892 h 5130710"/>
              <a:gd name="connsiteX440" fmla="*/ 1893355 w 6842126"/>
              <a:gd name="connsiteY440" fmla="*/ 4627261 h 5130710"/>
              <a:gd name="connsiteX441" fmla="*/ 1876763 w 6842126"/>
              <a:gd name="connsiteY441" fmla="*/ 4645226 h 5130710"/>
              <a:gd name="connsiteX442" fmla="*/ 1885645 w 6842126"/>
              <a:gd name="connsiteY442" fmla="*/ 4630136 h 5130710"/>
              <a:gd name="connsiteX443" fmla="*/ 4089345 w 6842126"/>
              <a:gd name="connsiteY443" fmla="*/ 4580890 h 5130710"/>
              <a:gd name="connsiteX444" fmla="*/ 4084921 w 6842126"/>
              <a:gd name="connsiteY444" fmla="*/ 4584921 h 5130710"/>
              <a:gd name="connsiteX445" fmla="*/ 4079727 w 6842126"/>
              <a:gd name="connsiteY445" fmla="*/ 4589223 h 5130710"/>
              <a:gd name="connsiteX446" fmla="*/ 4074462 w 6842126"/>
              <a:gd name="connsiteY446" fmla="*/ 4596546 h 5130710"/>
              <a:gd name="connsiteX447" fmla="*/ 4062691 w 6842126"/>
              <a:gd name="connsiteY447" fmla="*/ 4612707 h 5130710"/>
              <a:gd name="connsiteX448" fmla="*/ 4071495 w 6842126"/>
              <a:gd name="connsiteY448" fmla="*/ 4603686 h 5130710"/>
              <a:gd name="connsiteX449" fmla="*/ 4085147 w 6842126"/>
              <a:gd name="connsiteY449" fmla="*/ 4590199 h 5130710"/>
              <a:gd name="connsiteX450" fmla="*/ 4088223 w 6842126"/>
              <a:gd name="connsiteY450" fmla="*/ 4583186 h 5130710"/>
              <a:gd name="connsiteX451" fmla="*/ 4098479 w 6842126"/>
              <a:gd name="connsiteY451" fmla="*/ 4563150 h 5130710"/>
              <a:gd name="connsiteX452" fmla="*/ 4087698 w 6842126"/>
              <a:gd name="connsiteY452" fmla="*/ 4578140 h 5130710"/>
              <a:gd name="connsiteX453" fmla="*/ 4093659 w 6842126"/>
              <a:gd name="connsiteY453" fmla="*/ 4572257 h 5130710"/>
              <a:gd name="connsiteX454" fmla="*/ 4681013 w 6842126"/>
              <a:gd name="connsiteY454" fmla="*/ 4561025 h 5130710"/>
              <a:gd name="connsiteX455" fmla="*/ 4682467 w 6842126"/>
              <a:gd name="connsiteY455" fmla="*/ 4562967 h 5130710"/>
              <a:gd name="connsiteX456" fmla="*/ 4682661 w 6842126"/>
              <a:gd name="connsiteY456" fmla="*/ 4565386 h 5130710"/>
              <a:gd name="connsiteX457" fmla="*/ 4681013 w 6842126"/>
              <a:gd name="connsiteY457" fmla="*/ 4561025 h 5130710"/>
              <a:gd name="connsiteX458" fmla="*/ 2491176 w 6842126"/>
              <a:gd name="connsiteY458" fmla="*/ 4558169 h 5130710"/>
              <a:gd name="connsiteX459" fmla="*/ 2488582 w 6842126"/>
              <a:gd name="connsiteY459" fmla="*/ 4561451 h 5130710"/>
              <a:gd name="connsiteX460" fmla="*/ 2488308 w 6842126"/>
              <a:gd name="connsiteY460" fmla="*/ 4562374 h 5130710"/>
              <a:gd name="connsiteX461" fmla="*/ 2488852 w 6842126"/>
              <a:gd name="connsiteY461" fmla="*/ 4562278 h 5130710"/>
              <a:gd name="connsiteX462" fmla="*/ 2489918 w 6842126"/>
              <a:gd name="connsiteY462" fmla="*/ 4561263 h 5130710"/>
              <a:gd name="connsiteX463" fmla="*/ 2491234 w 6842126"/>
              <a:gd name="connsiteY463" fmla="*/ 4558178 h 5130710"/>
              <a:gd name="connsiteX464" fmla="*/ 4168129 w 6842126"/>
              <a:gd name="connsiteY464" fmla="*/ 4558167 h 5130710"/>
              <a:gd name="connsiteX465" fmla="*/ 4165535 w 6842126"/>
              <a:gd name="connsiteY465" fmla="*/ 4561450 h 5130710"/>
              <a:gd name="connsiteX466" fmla="*/ 4165261 w 6842126"/>
              <a:gd name="connsiteY466" fmla="*/ 4562373 h 5130710"/>
              <a:gd name="connsiteX467" fmla="*/ 4165805 w 6842126"/>
              <a:gd name="connsiteY467" fmla="*/ 4562277 h 5130710"/>
              <a:gd name="connsiteX468" fmla="*/ 4168981 w 6842126"/>
              <a:gd name="connsiteY468" fmla="*/ 4559251 h 5130710"/>
              <a:gd name="connsiteX469" fmla="*/ 4168989 w 6842126"/>
              <a:gd name="connsiteY469" fmla="*/ 4558308 h 5130710"/>
              <a:gd name="connsiteX470" fmla="*/ 1960335 w 6842126"/>
              <a:gd name="connsiteY470" fmla="*/ 4533973 h 5130710"/>
              <a:gd name="connsiteX471" fmla="*/ 1953132 w 6842126"/>
              <a:gd name="connsiteY471" fmla="*/ 4545352 h 5130710"/>
              <a:gd name="connsiteX472" fmla="*/ 1950383 w 6842126"/>
              <a:gd name="connsiteY472" fmla="*/ 4547540 h 5130710"/>
              <a:gd name="connsiteX473" fmla="*/ 2035261 w 6842126"/>
              <a:gd name="connsiteY473" fmla="*/ 4520827 h 5130710"/>
              <a:gd name="connsiteX474" fmla="*/ 2012965 w 6842126"/>
              <a:gd name="connsiteY474" fmla="*/ 4559739 h 5130710"/>
              <a:gd name="connsiteX475" fmla="*/ 2009107 w 6842126"/>
              <a:gd name="connsiteY475" fmla="*/ 4563381 h 5130710"/>
              <a:gd name="connsiteX476" fmla="*/ 2004244 w 6842126"/>
              <a:gd name="connsiteY476" fmla="*/ 4567362 h 5130710"/>
              <a:gd name="connsiteX477" fmla="*/ 2013834 w 6842126"/>
              <a:gd name="connsiteY477" fmla="*/ 4547853 h 5130710"/>
              <a:gd name="connsiteX478" fmla="*/ 2023760 w 6842126"/>
              <a:gd name="connsiteY478" fmla="*/ 4529623 h 5130710"/>
              <a:gd name="connsiteX479" fmla="*/ 2031832 w 6842126"/>
              <a:gd name="connsiteY479" fmla="*/ 4523734 h 5130710"/>
              <a:gd name="connsiteX480" fmla="*/ 3846149 w 6842126"/>
              <a:gd name="connsiteY480" fmla="*/ 4515689 h 5130710"/>
              <a:gd name="connsiteX481" fmla="*/ 3839683 w 6842126"/>
              <a:gd name="connsiteY481" fmla="*/ 4524421 h 5130710"/>
              <a:gd name="connsiteX482" fmla="*/ 3830437 w 6842126"/>
              <a:gd name="connsiteY482" fmla="*/ 4538412 h 5130710"/>
              <a:gd name="connsiteX483" fmla="*/ 3836411 w 6842126"/>
              <a:gd name="connsiteY483" fmla="*/ 4530191 h 5130710"/>
              <a:gd name="connsiteX484" fmla="*/ 4140273 w 6842126"/>
              <a:gd name="connsiteY484" fmla="*/ 4507422 h 5130710"/>
              <a:gd name="connsiteX485" fmla="*/ 4133177 w 6842126"/>
              <a:gd name="connsiteY485" fmla="*/ 4514900 h 5130710"/>
              <a:gd name="connsiteX486" fmla="*/ 4132818 w 6842126"/>
              <a:gd name="connsiteY486" fmla="*/ 4515400 h 5130710"/>
              <a:gd name="connsiteX487" fmla="*/ 4139088 w 6842126"/>
              <a:gd name="connsiteY487" fmla="*/ 4509090 h 5130710"/>
              <a:gd name="connsiteX488" fmla="*/ 1983230 w 6842126"/>
              <a:gd name="connsiteY488" fmla="*/ 4503138 h 5130710"/>
              <a:gd name="connsiteX489" fmla="*/ 1975213 w 6842126"/>
              <a:gd name="connsiteY489" fmla="*/ 4514418 h 5130710"/>
              <a:gd name="connsiteX490" fmla="*/ 1962202 w 6842126"/>
              <a:gd name="connsiteY490" fmla="*/ 4531432 h 5130710"/>
              <a:gd name="connsiteX491" fmla="*/ 1979744 w 6842126"/>
              <a:gd name="connsiteY491" fmla="*/ 4507518 h 5130710"/>
              <a:gd name="connsiteX492" fmla="*/ 3858613 w 6842126"/>
              <a:gd name="connsiteY492" fmla="*/ 4488076 h 5130710"/>
              <a:gd name="connsiteX493" fmla="*/ 3854782 w 6842126"/>
              <a:gd name="connsiteY493" fmla="*/ 4491226 h 5130710"/>
              <a:gd name="connsiteX494" fmla="*/ 3850072 w 6842126"/>
              <a:gd name="connsiteY494" fmla="*/ 4498638 h 5130710"/>
              <a:gd name="connsiteX495" fmla="*/ 3858617 w 6842126"/>
              <a:gd name="connsiteY495" fmla="*/ 4490806 h 5130710"/>
              <a:gd name="connsiteX496" fmla="*/ 3859145 w 6842126"/>
              <a:gd name="connsiteY496" fmla="*/ 4490043 h 5130710"/>
              <a:gd name="connsiteX497" fmla="*/ 1673769 w 6842126"/>
              <a:gd name="connsiteY497" fmla="*/ 4477165 h 5130710"/>
              <a:gd name="connsiteX498" fmla="*/ 1680041 w 6842126"/>
              <a:gd name="connsiteY498" fmla="*/ 4477283 h 5130710"/>
              <a:gd name="connsiteX499" fmla="*/ 1673769 w 6842126"/>
              <a:gd name="connsiteY499" fmla="*/ 4477165 h 5130710"/>
              <a:gd name="connsiteX500" fmla="*/ 2027762 w 6842126"/>
              <a:gd name="connsiteY500" fmla="*/ 4437950 h 5130710"/>
              <a:gd name="connsiteX501" fmla="*/ 2029055 w 6842126"/>
              <a:gd name="connsiteY501" fmla="*/ 4448385 h 5130710"/>
              <a:gd name="connsiteX502" fmla="*/ 2031345 w 6842126"/>
              <a:gd name="connsiteY502" fmla="*/ 4447637 h 5130710"/>
              <a:gd name="connsiteX503" fmla="*/ 2027762 w 6842126"/>
              <a:gd name="connsiteY503" fmla="*/ 4437950 h 5130710"/>
              <a:gd name="connsiteX504" fmla="*/ 2064021 w 6842126"/>
              <a:gd name="connsiteY504" fmla="*/ 4394267 h 5130710"/>
              <a:gd name="connsiteX505" fmla="*/ 2065315 w 6842126"/>
              <a:gd name="connsiteY505" fmla="*/ 4404699 h 5130710"/>
              <a:gd name="connsiteX506" fmla="*/ 2064021 w 6842126"/>
              <a:gd name="connsiteY506" fmla="*/ 4394267 h 5130710"/>
              <a:gd name="connsiteX507" fmla="*/ 2073424 w 6842126"/>
              <a:gd name="connsiteY507" fmla="*/ 4381803 h 5130710"/>
              <a:gd name="connsiteX508" fmla="*/ 2074719 w 6842126"/>
              <a:gd name="connsiteY508" fmla="*/ 4392237 h 5130710"/>
              <a:gd name="connsiteX509" fmla="*/ 2073424 w 6842126"/>
              <a:gd name="connsiteY509" fmla="*/ 4381803 h 5130710"/>
              <a:gd name="connsiteX510" fmla="*/ 2190484 w 6842126"/>
              <a:gd name="connsiteY510" fmla="*/ 4300025 h 5130710"/>
              <a:gd name="connsiteX511" fmla="*/ 2187888 w 6842126"/>
              <a:gd name="connsiteY511" fmla="*/ 4303308 h 5130710"/>
              <a:gd name="connsiteX512" fmla="*/ 2188685 w 6842126"/>
              <a:gd name="connsiteY512" fmla="*/ 4305918 h 5130710"/>
              <a:gd name="connsiteX513" fmla="*/ 2189788 w 6842126"/>
              <a:gd name="connsiteY513" fmla="*/ 4305009 h 5130710"/>
              <a:gd name="connsiteX514" fmla="*/ 2192332 w 6842126"/>
              <a:gd name="connsiteY514" fmla="*/ 4301258 h 5130710"/>
              <a:gd name="connsiteX515" fmla="*/ 903711 w 6842126"/>
              <a:gd name="connsiteY515" fmla="*/ 4297785 h 5130710"/>
              <a:gd name="connsiteX516" fmla="*/ 903469 w 6842126"/>
              <a:gd name="connsiteY516" fmla="*/ 4310830 h 5130710"/>
              <a:gd name="connsiteX517" fmla="*/ 903711 w 6842126"/>
              <a:gd name="connsiteY517" fmla="*/ 4297785 h 5130710"/>
              <a:gd name="connsiteX518" fmla="*/ 916618 w 6842126"/>
              <a:gd name="connsiteY518" fmla="*/ 4290181 h 5130710"/>
              <a:gd name="connsiteX519" fmla="*/ 916084 w 6842126"/>
              <a:gd name="connsiteY519" fmla="*/ 4292788 h 5130710"/>
              <a:gd name="connsiteX520" fmla="*/ 916123 w 6842126"/>
              <a:gd name="connsiteY520" fmla="*/ 4292595 h 5130710"/>
              <a:gd name="connsiteX521" fmla="*/ 918075 w 6842126"/>
              <a:gd name="connsiteY521" fmla="*/ 4283055 h 5130710"/>
              <a:gd name="connsiteX522" fmla="*/ 917031 w 6842126"/>
              <a:gd name="connsiteY522" fmla="*/ 4288162 h 5130710"/>
              <a:gd name="connsiteX523" fmla="*/ 916618 w 6842126"/>
              <a:gd name="connsiteY523" fmla="*/ 4290181 h 5130710"/>
              <a:gd name="connsiteX524" fmla="*/ 918608 w 6842126"/>
              <a:gd name="connsiteY524" fmla="*/ 4280448 h 5130710"/>
              <a:gd name="connsiteX525" fmla="*/ 918096 w 6842126"/>
              <a:gd name="connsiteY525" fmla="*/ 4282955 h 5130710"/>
              <a:gd name="connsiteX526" fmla="*/ 918075 w 6842126"/>
              <a:gd name="connsiteY526" fmla="*/ 4283055 h 5130710"/>
              <a:gd name="connsiteX527" fmla="*/ 1545359 w 6842126"/>
              <a:gd name="connsiteY527" fmla="*/ 4276242 h 5130710"/>
              <a:gd name="connsiteX528" fmla="*/ 1525790 w 6842126"/>
              <a:gd name="connsiteY528" fmla="*/ 4310389 h 5130710"/>
              <a:gd name="connsiteX529" fmla="*/ 1522408 w 6842126"/>
              <a:gd name="connsiteY529" fmla="*/ 4313585 h 5130710"/>
              <a:gd name="connsiteX530" fmla="*/ 1518141 w 6842126"/>
              <a:gd name="connsiteY530" fmla="*/ 4317078 h 5130710"/>
              <a:gd name="connsiteX531" fmla="*/ 1526556 w 6842126"/>
              <a:gd name="connsiteY531" fmla="*/ 4299958 h 5130710"/>
              <a:gd name="connsiteX532" fmla="*/ 1535264 w 6842126"/>
              <a:gd name="connsiteY532" fmla="*/ 4283962 h 5130710"/>
              <a:gd name="connsiteX533" fmla="*/ 1542349 w 6842126"/>
              <a:gd name="connsiteY533" fmla="*/ 4278792 h 5130710"/>
              <a:gd name="connsiteX534" fmla="*/ 854177 w 6842126"/>
              <a:gd name="connsiteY534" fmla="*/ 4270759 h 5130710"/>
              <a:gd name="connsiteX535" fmla="*/ 855085 w 6842126"/>
              <a:gd name="connsiteY535" fmla="*/ 4280562 h 5130710"/>
              <a:gd name="connsiteX536" fmla="*/ 854177 w 6842126"/>
              <a:gd name="connsiteY536" fmla="*/ 4270759 h 5130710"/>
              <a:gd name="connsiteX537" fmla="*/ 1490075 w 6842126"/>
              <a:gd name="connsiteY537" fmla="*/ 4252934 h 5130710"/>
              <a:gd name="connsiteX538" fmla="*/ 1489340 w 6842126"/>
              <a:gd name="connsiteY538" fmla="*/ 4254278 h 5130710"/>
              <a:gd name="connsiteX539" fmla="*/ 1485054 w 6842126"/>
              <a:gd name="connsiteY539" fmla="*/ 4258161 h 5130710"/>
              <a:gd name="connsiteX540" fmla="*/ 1545854 w 6842126"/>
              <a:gd name="connsiteY540" fmla="*/ 4222390 h 5130710"/>
              <a:gd name="connsiteX541" fmla="*/ 1545304 w 6842126"/>
              <a:gd name="connsiteY541" fmla="*/ 4224366 h 5130710"/>
              <a:gd name="connsiteX542" fmla="*/ 1541859 w 6842126"/>
              <a:gd name="connsiteY542" fmla="*/ 4225918 h 5130710"/>
              <a:gd name="connsiteX543" fmla="*/ 1545854 w 6842126"/>
              <a:gd name="connsiteY543" fmla="*/ 4222390 h 5130710"/>
              <a:gd name="connsiteX544" fmla="*/ 1549848 w 6842126"/>
              <a:gd name="connsiteY544" fmla="*/ 4218861 h 5130710"/>
              <a:gd name="connsiteX545" fmla="*/ 1549298 w 6842126"/>
              <a:gd name="connsiteY545" fmla="*/ 4220836 h 5130710"/>
              <a:gd name="connsiteX546" fmla="*/ 1545854 w 6842126"/>
              <a:gd name="connsiteY546" fmla="*/ 4222390 h 5130710"/>
              <a:gd name="connsiteX547" fmla="*/ 1549848 w 6842126"/>
              <a:gd name="connsiteY547" fmla="*/ 4218861 h 5130710"/>
              <a:gd name="connsiteX548" fmla="*/ 833479 w 6842126"/>
              <a:gd name="connsiteY548" fmla="*/ 4213824 h 5130710"/>
              <a:gd name="connsiteX549" fmla="*/ 833860 w 6842126"/>
              <a:gd name="connsiteY549" fmla="*/ 4215698 h 5130710"/>
              <a:gd name="connsiteX550" fmla="*/ 830563 w 6842126"/>
              <a:gd name="connsiteY550" fmla="*/ 4220336 h 5130710"/>
              <a:gd name="connsiteX551" fmla="*/ 830326 w 6842126"/>
              <a:gd name="connsiteY551" fmla="*/ 4219637 h 5130710"/>
              <a:gd name="connsiteX552" fmla="*/ 833479 w 6842126"/>
              <a:gd name="connsiteY552" fmla="*/ 4213824 h 5130710"/>
              <a:gd name="connsiteX553" fmla="*/ 1559758 w 6842126"/>
              <a:gd name="connsiteY553" fmla="*/ 4208722 h 5130710"/>
              <a:gd name="connsiteX554" fmla="*/ 1556291 w 6842126"/>
              <a:gd name="connsiteY554" fmla="*/ 4214113 h 5130710"/>
              <a:gd name="connsiteX555" fmla="*/ 1549848 w 6842126"/>
              <a:gd name="connsiteY555" fmla="*/ 4218861 h 5130710"/>
              <a:gd name="connsiteX556" fmla="*/ 1559758 w 6842126"/>
              <a:gd name="connsiteY556" fmla="*/ 4208722 h 5130710"/>
              <a:gd name="connsiteX557" fmla="*/ 1023646 w 6842126"/>
              <a:gd name="connsiteY557" fmla="*/ 4200207 h 5130710"/>
              <a:gd name="connsiteX558" fmla="*/ 1021976 w 6842126"/>
              <a:gd name="connsiteY558" fmla="*/ 4211002 h 5130710"/>
              <a:gd name="connsiteX559" fmla="*/ 1023646 w 6842126"/>
              <a:gd name="connsiteY559" fmla="*/ 4200207 h 5130710"/>
              <a:gd name="connsiteX560" fmla="*/ 843109 w 6842126"/>
              <a:gd name="connsiteY560" fmla="*/ 4198998 h 5130710"/>
              <a:gd name="connsiteX561" fmla="*/ 843843 w 6842126"/>
              <a:gd name="connsiteY561" fmla="*/ 4201648 h 5130710"/>
              <a:gd name="connsiteX562" fmla="*/ 840593 w 6842126"/>
              <a:gd name="connsiteY562" fmla="*/ 4206223 h 5130710"/>
              <a:gd name="connsiteX563" fmla="*/ 840037 w 6842126"/>
              <a:gd name="connsiteY563" fmla="*/ 4204840 h 5130710"/>
              <a:gd name="connsiteX564" fmla="*/ 843109 w 6842126"/>
              <a:gd name="connsiteY564" fmla="*/ 4198998 h 5130710"/>
              <a:gd name="connsiteX565" fmla="*/ 853386 w 6842126"/>
              <a:gd name="connsiteY565" fmla="*/ 4184401 h 5130710"/>
              <a:gd name="connsiteX566" fmla="*/ 854008 w 6842126"/>
              <a:gd name="connsiteY566" fmla="*/ 4187472 h 5130710"/>
              <a:gd name="connsiteX567" fmla="*/ 850701 w 6842126"/>
              <a:gd name="connsiteY567" fmla="*/ 4192063 h 5130710"/>
              <a:gd name="connsiteX568" fmla="*/ 849990 w 6842126"/>
              <a:gd name="connsiteY568" fmla="*/ 4190128 h 5130710"/>
              <a:gd name="connsiteX569" fmla="*/ 853386 w 6842126"/>
              <a:gd name="connsiteY569" fmla="*/ 4184401 h 5130710"/>
              <a:gd name="connsiteX570" fmla="*/ 1607195 w 6842126"/>
              <a:gd name="connsiteY570" fmla="*/ 4180337 h 5130710"/>
              <a:gd name="connsiteX571" fmla="*/ 1602381 w 6842126"/>
              <a:gd name="connsiteY571" fmla="*/ 4189112 h 5130710"/>
              <a:gd name="connsiteX572" fmla="*/ 1574993 w 6842126"/>
              <a:gd name="connsiteY572" fmla="*/ 4226805 h 5130710"/>
              <a:gd name="connsiteX573" fmla="*/ 1563184 w 6842126"/>
              <a:gd name="connsiteY573" fmla="*/ 4246370 h 5130710"/>
              <a:gd name="connsiteX574" fmla="*/ 1563076 w 6842126"/>
              <a:gd name="connsiteY574" fmla="*/ 4245825 h 5130710"/>
              <a:gd name="connsiteX575" fmla="*/ 1553609 w 6842126"/>
              <a:gd name="connsiteY575" fmla="*/ 4253675 h 5130710"/>
              <a:gd name="connsiteX576" fmla="*/ 1550123 w 6842126"/>
              <a:gd name="connsiteY576" fmla="*/ 4256672 h 5130710"/>
              <a:gd name="connsiteX577" fmla="*/ 1553577 w 6842126"/>
              <a:gd name="connsiteY577" fmla="*/ 4250326 h 5130710"/>
              <a:gd name="connsiteX578" fmla="*/ 1577365 w 6842126"/>
              <a:gd name="connsiteY578" fmla="*/ 4209652 h 5130710"/>
              <a:gd name="connsiteX579" fmla="*/ 1590680 w 6842126"/>
              <a:gd name="connsiteY579" fmla="*/ 4197706 h 5130710"/>
              <a:gd name="connsiteX580" fmla="*/ 1548060 w 6842126"/>
              <a:gd name="connsiteY580" fmla="*/ 4172443 h 5130710"/>
              <a:gd name="connsiteX581" fmla="*/ 1540474 w 6842126"/>
              <a:gd name="connsiteY581" fmla="*/ 4176721 h 5130710"/>
              <a:gd name="connsiteX582" fmla="*/ 1538109 w 6842126"/>
              <a:gd name="connsiteY582" fmla="*/ 4181258 h 5130710"/>
              <a:gd name="connsiteX583" fmla="*/ 1535687 w 6842126"/>
              <a:gd name="connsiteY583" fmla="*/ 4184879 h 5130710"/>
              <a:gd name="connsiteX584" fmla="*/ 1535900 w 6842126"/>
              <a:gd name="connsiteY584" fmla="*/ 4184717 h 5130710"/>
              <a:gd name="connsiteX585" fmla="*/ 1536715 w 6842126"/>
              <a:gd name="connsiteY585" fmla="*/ 4184121 h 5130710"/>
              <a:gd name="connsiteX586" fmla="*/ 817077 w 6842126"/>
              <a:gd name="connsiteY586" fmla="*/ 4171541 h 5130710"/>
              <a:gd name="connsiteX587" fmla="*/ 817984 w 6842126"/>
              <a:gd name="connsiteY587" fmla="*/ 4181347 h 5130710"/>
              <a:gd name="connsiteX588" fmla="*/ 817077 w 6842126"/>
              <a:gd name="connsiteY588" fmla="*/ 4171541 h 5130710"/>
              <a:gd name="connsiteX589" fmla="*/ 1466761 w 6842126"/>
              <a:gd name="connsiteY589" fmla="*/ 4146083 h 5130710"/>
              <a:gd name="connsiteX590" fmla="*/ 1462404 w 6842126"/>
              <a:gd name="connsiteY590" fmla="*/ 4153007 h 5130710"/>
              <a:gd name="connsiteX591" fmla="*/ 1463331 w 6842126"/>
              <a:gd name="connsiteY591" fmla="*/ 4151796 h 5130710"/>
              <a:gd name="connsiteX592" fmla="*/ 1467089 w 6842126"/>
              <a:gd name="connsiteY592" fmla="*/ 4146114 h 5130710"/>
              <a:gd name="connsiteX593" fmla="*/ 1423054 w 6842126"/>
              <a:gd name="connsiteY593" fmla="*/ 4143466 h 5130710"/>
              <a:gd name="connsiteX594" fmla="*/ 1422468 w 6842126"/>
              <a:gd name="connsiteY594" fmla="*/ 4145249 h 5130710"/>
              <a:gd name="connsiteX595" fmla="*/ 1421913 w 6842126"/>
              <a:gd name="connsiteY595" fmla="*/ 4146615 h 5130710"/>
              <a:gd name="connsiteX596" fmla="*/ 1419934 w 6842126"/>
              <a:gd name="connsiteY596" fmla="*/ 4149116 h 5130710"/>
              <a:gd name="connsiteX597" fmla="*/ 1423054 w 6842126"/>
              <a:gd name="connsiteY597" fmla="*/ 4143466 h 5130710"/>
              <a:gd name="connsiteX598" fmla="*/ 1574134 w 6842126"/>
              <a:gd name="connsiteY598" fmla="*/ 4142113 h 5130710"/>
              <a:gd name="connsiteX599" fmla="*/ 1574933 w 6842126"/>
              <a:gd name="connsiteY599" fmla="*/ 4144806 h 5130710"/>
              <a:gd name="connsiteX600" fmla="*/ 1574318 w 6842126"/>
              <a:gd name="connsiteY600" fmla="*/ 4142732 h 5130710"/>
              <a:gd name="connsiteX601" fmla="*/ 1574134 w 6842126"/>
              <a:gd name="connsiteY601" fmla="*/ 4142113 h 5130710"/>
              <a:gd name="connsiteX602" fmla="*/ 1555483 w 6842126"/>
              <a:gd name="connsiteY602" fmla="*/ 4137323 h 5130710"/>
              <a:gd name="connsiteX603" fmla="*/ 1557020 w 6842126"/>
              <a:gd name="connsiteY603" fmla="*/ 4137709 h 5130710"/>
              <a:gd name="connsiteX604" fmla="*/ 1554449 w 6842126"/>
              <a:gd name="connsiteY604" fmla="*/ 4141590 h 5130710"/>
              <a:gd name="connsiteX605" fmla="*/ 1550796 w 6842126"/>
              <a:gd name="connsiteY605" fmla="*/ 4143468 h 5130710"/>
              <a:gd name="connsiteX606" fmla="*/ 1555483 w 6842126"/>
              <a:gd name="connsiteY606" fmla="*/ 4137323 h 5130710"/>
              <a:gd name="connsiteX607" fmla="*/ 1629351 w 6842126"/>
              <a:gd name="connsiteY607" fmla="*/ 4134632 h 5130710"/>
              <a:gd name="connsiteX608" fmla="*/ 1626082 w 6842126"/>
              <a:gd name="connsiteY608" fmla="*/ 4136709 h 5130710"/>
              <a:gd name="connsiteX609" fmla="*/ 1625345 w 6842126"/>
              <a:gd name="connsiteY609" fmla="*/ 4137452 h 5130710"/>
              <a:gd name="connsiteX610" fmla="*/ 1623788 w 6842126"/>
              <a:gd name="connsiteY610" fmla="*/ 4139765 h 5130710"/>
              <a:gd name="connsiteX611" fmla="*/ 1625219 w 6842126"/>
              <a:gd name="connsiteY611" fmla="*/ 4142251 h 5130710"/>
              <a:gd name="connsiteX612" fmla="*/ 1630567 w 6842126"/>
              <a:gd name="connsiteY612" fmla="*/ 4135120 h 5130710"/>
              <a:gd name="connsiteX613" fmla="*/ 1629351 w 6842126"/>
              <a:gd name="connsiteY613" fmla="*/ 4134632 h 5130710"/>
              <a:gd name="connsiteX614" fmla="*/ 2350008 w 6842126"/>
              <a:gd name="connsiteY614" fmla="*/ 4134075 h 5130710"/>
              <a:gd name="connsiteX615" fmla="*/ 2330854 w 6842126"/>
              <a:gd name="connsiteY615" fmla="*/ 4162393 h 5130710"/>
              <a:gd name="connsiteX616" fmla="*/ 2328965 w 6842126"/>
              <a:gd name="connsiteY616" fmla="*/ 4164993 h 5130710"/>
              <a:gd name="connsiteX617" fmla="*/ 2330508 w 6842126"/>
              <a:gd name="connsiteY617" fmla="*/ 4163224 h 5130710"/>
              <a:gd name="connsiteX618" fmla="*/ 2350034 w 6842126"/>
              <a:gd name="connsiteY618" fmla="*/ 4134373 h 5130710"/>
              <a:gd name="connsiteX619" fmla="*/ 909173 w 6842126"/>
              <a:gd name="connsiteY619" fmla="*/ 4128995 h 5130710"/>
              <a:gd name="connsiteX620" fmla="*/ 910004 w 6842126"/>
              <a:gd name="connsiteY620" fmla="*/ 4132261 h 5130710"/>
              <a:gd name="connsiteX621" fmla="*/ 904898 w 6842126"/>
              <a:gd name="connsiteY621" fmla="*/ 4139913 h 5130710"/>
              <a:gd name="connsiteX622" fmla="*/ 905216 w 6842126"/>
              <a:gd name="connsiteY622" fmla="*/ 4136605 h 5130710"/>
              <a:gd name="connsiteX623" fmla="*/ 904213 w 6842126"/>
              <a:gd name="connsiteY623" fmla="*/ 4135903 h 5130710"/>
              <a:gd name="connsiteX624" fmla="*/ 1175033 w 6842126"/>
              <a:gd name="connsiteY624" fmla="*/ 4114712 h 5130710"/>
              <a:gd name="connsiteX625" fmla="*/ 1156969 w 6842126"/>
              <a:gd name="connsiteY625" fmla="*/ 4143116 h 5130710"/>
              <a:gd name="connsiteX626" fmla="*/ 1142411 w 6842126"/>
              <a:gd name="connsiteY626" fmla="*/ 4158880 h 5130710"/>
              <a:gd name="connsiteX627" fmla="*/ 1150203 w 6842126"/>
              <a:gd name="connsiteY627" fmla="*/ 4145638 h 5130710"/>
              <a:gd name="connsiteX628" fmla="*/ 1612434 w 6842126"/>
              <a:gd name="connsiteY628" fmla="*/ 4102426 h 5130710"/>
              <a:gd name="connsiteX629" fmla="*/ 1608552 w 6842126"/>
              <a:gd name="connsiteY629" fmla="*/ 4105963 h 5130710"/>
              <a:gd name="connsiteX630" fmla="*/ 1603994 w 6842126"/>
              <a:gd name="connsiteY630" fmla="*/ 4109738 h 5130710"/>
              <a:gd name="connsiteX631" fmla="*/ 1599374 w 6842126"/>
              <a:gd name="connsiteY631" fmla="*/ 4116164 h 5130710"/>
              <a:gd name="connsiteX632" fmla="*/ 1589045 w 6842126"/>
              <a:gd name="connsiteY632" fmla="*/ 4130345 h 5130710"/>
              <a:gd name="connsiteX633" fmla="*/ 1596769 w 6842126"/>
              <a:gd name="connsiteY633" fmla="*/ 4122429 h 5130710"/>
              <a:gd name="connsiteX634" fmla="*/ 1608751 w 6842126"/>
              <a:gd name="connsiteY634" fmla="*/ 4110595 h 5130710"/>
              <a:gd name="connsiteX635" fmla="*/ 1611451 w 6842126"/>
              <a:gd name="connsiteY635" fmla="*/ 4104440 h 5130710"/>
              <a:gd name="connsiteX636" fmla="*/ 4983392 w 6842126"/>
              <a:gd name="connsiteY636" fmla="*/ 4099961 h 5130710"/>
              <a:gd name="connsiteX637" fmla="*/ 4901143 w 6842126"/>
              <a:gd name="connsiteY637" fmla="*/ 4217840 h 5130710"/>
              <a:gd name="connsiteX638" fmla="*/ 4894233 w 6842126"/>
              <a:gd name="connsiteY638" fmla="*/ 4228881 h 5130710"/>
              <a:gd name="connsiteX639" fmla="*/ 4798698 w 6842126"/>
              <a:gd name="connsiteY639" fmla="*/ 4369294 h 5130710"/>
              <a:gd name="connsiteX640" fmla="*/ 4797625 w 6842126"/>
              <a:gd name="connsiteY640" fmla="*/ 4376601 h 5130710"/>
              <a:gd name="connsiteX641" fmla="*/ 4821999 w 6842126"/>
              <a:gd name="connsiteY641" fmla="*/ 4341314 h 5130710"/>
              <a:gd name="connsiteX642" fmla="*/ 4857793 w 6842126"/>
              <a:gd name="connsiteY642" fmla="*/ 4294805 h 5130710"/>
              <a:gd name="connsiteX643" fmla="*/ 4918451 w 6842126"/>
              <a:gd name="connsiteY643" fmla="*/ 4198251 h 5130710"/>
              <a:gd name="connsiteX644" fmla="*/ 4965441 w 6842126"/>
              <a:gd name="connsiteY644" fmla="*/ 4127573 h 5130710"/>
              <a:gd name="connsiteX645" fmla="*/ 1620449 w 6842126"/>
              <a:gd name="connsiteY645" fmla="*/ 4086858 h 5130710"/>
              <a:gd name="connsiteX646" fmla="*/ 1610990 w 6842126"/>
              <a:gd name="connsiteY646" fmla="*/ 4100013 h 5130710"/>
              <a:gd name="connsiteX647" fmla="*/ 1616220 w 6842126"/>
              <a:gd name="connsiteY647" fmla="*/ 4094849 h 5130710"/>
              <a:gd name="connsiteX648" fmla="*/ 1681570 w 6842126"/>
              <a:gd name="connsiteY648" fmla="*/ 4082484 h 5130710"/>
              <a:gd name="connsiteX649" fmla="*/ 1679292 w 6842126"/>
              <a:gd name="connsiteY649" fmla="*/ 4085366 h 5130710"/>
              <a:gd name="connsiteX650" fmla="*/ 1679054 w 6842126"/>
              <a:gd name="connsiteY650" fmla="*/ 4086177 h 5130710"/>
              <a:gd name="connsiteX651" fmla="*/ 1679531 w 6842126"/>
              <a:gd name="connsiteY651" fmla="*/ 4086092 h 5130710"/>
              <a:gd name="connsiteX652" fmla="*/ 1682317 w 6842126"/>
              <a:gd name="connsiteY652" fmla="*/ 4083436 h 5130710"/>
              <a:gd name="connsiteX653" fmla="*/ 1682324 w 6842126"/>
              <a:gd name="connsiteY653" fmla="*/ 4082611 h 5130710"/>
              <a:gd name="connsiteX654" fmla="*/ 1215746 w 6842126"/>
              <a:gd name="connsiteY654" fmla="*/ 4061254 h 5130710"/>
              <a:gd name="connsiteX655" fmla="*/ 1209425 w 6842126"/>
              <a:gd name="connsiteY655" fmla="*/ 4071239 h 5130710"/>
              <a:gd name="connsiteX656" fmla="*/ 1207014 w 6842126"/>
              <a:gd name="connsiteY656" fmla="*/ 4073158 h 5130710"/>
              <a:gd name="connsiteX657" fmla="*/ 1281496 w 6842126"/>
              <a:gd name="connsiteY657" fmla="*/ 4049719 h 5130710"/>
              <a:gd name="connsiteX658" fmla="*/ 1261928 w 6842126"/>
              <a:gd name="connsiteY658" fmla="*/ 4083863 h 5130710"/>
              <a:gd name="connsiteX659" fmla="*/ 1258543 w 6842126"/>
              <a:gd name="connsiteY659" fmla="*/ 4087060 h 5130710"/>
              <a:gd name="connsiteX660" fmla="*/ 1254277 w 6842126"/>
              <a:gd name="connsiteY660" fmla="*/ 4090553 h 5130710"/>
              <a:gd name="connsiteX661" fmla="*/ 1262692 w 6842126"/>
              <a:gd name="connsiteY661" fmla="*/ 4073433 h 5130710"/>
              <a:gd name="connsiteX662" fmla="*/ 1271400 w 6842126"/>
              <a:gd name="connsiteY662" fmla="*/ 4057437 h 5130710"/>
              <a:gd name="connsiteX663" fmla="*/ 1278485 w 6842126"/>
              <a:gd name="connsiteY663" fmla="*/ 4052268 h 5130710"/>
              <a:gd name="connsiteX664" fmla="*/ 1657126 w 6842126"/>
              <a:gd name="connsiteY664" fmla="*/ 4037954 h 5130710"/>
              <a:gd name="connsiteX665" fmla="*/ 1650898 w 6842126"/>
              <a:gd name="connsiteY665" fmla="*/ 4044518 h 5130710"/>
              <a:gd name="connsiteX666" fmla="*/ 1650583 w 6842126"/>
              <a:gd name="connsiteY666" fmla="*/ 4044956 h 5130710"/>
              <a:gd name="connsiteX667" fmla="*/ 1656086 w 6842126"/>
              <a:gd name="connsiteY667" fmla="*/ 4039419 h 5130710"/>
              <a:gd name="connsiteX668" fmla="*/ 1235836 w 6842126"/>
              <a:gd name="connsiteY668" fmla="*/ 4034194 h 5130710"/>
              <a:gd name="connsiteX669" fmla="*/ 1228801 w 6842126"/>
              <a:gd name="connsiteY669" fmla="*/ 4044092 h 5130710"/>
              <a:gd name="connsiteX670" fmla="*/ 1217383 w 6842126"/>
              <a:gd name="connsiteY670" fmla="*/ 4059023 h 5130710"/>
              <a:gd name="connsiteX671" fmla="*/ 1232778 w 6842126"/>
              <a:gd name="connsiteY671" fmla="*/ 4038039 h 5130710"/>
              <a:gd name="connsiteX672" fmla="*/ 5183730 w 6842126"/>
              <a:gd name="connsiteY672" fmla="*/ 4031448 h 5130710"/>
              <a:gd name="connsiteX673" fmla="*/ 5182728 w 6842126"/>
              <a:gd name="connsiteY673" fmla="*/ 4035947 h 5130710"/>
              <a:gd name="connsiteX674" fmla="*/ 5190841 w 6842126"/>
              <a:gd name="connsiteY674" fmla="*/ 4034353 h 5130710"/>
              <a:gd name="connsiteX675" fmla="*/ 5109631 w 6842126"/>
              <a:gd name="connsiteY675" fmla="*/ 4150571 h 5130710"/>
              <a:gd name="connsiteX676" fmla="*/ 4808411 w 6842126"/>
              <a:gd name="connsiteY676" fmla="*/ 4596931 h 5130710"/>
              <a:gd name="connsiteX677" fmla="*/ 4821491 w 6842126"/>
              <a:gd name="connsiteY677" fmla="*/ 4560000 h 5130710"/>
              <a:gd name="connsiteX678" fmla="*/ 5147206 w 6842126"/>
              <a:gd name="connsiteY678" fmla="*/ 4085571 h 5130710"/>
              <a:gd name="connsiteX679" fmla="*/ 5198503 w 6842126"/>
              <a:gd name="connsiteY679" fmla="*/ 4023391 h 5130710"/>
              <a:gd name="connsiteX680" fmla="*/ 5192569 w 6842126"/>
              <a:gd name="connsiteY680" fmla="*/ 4031879 h 5130710"/>
              <a:gd name="connsiteX681" fmla="*/ 5193570 w 6842126"/>
              <a:gd name="connsiteY681" fmla="*/ 4024582 h 5130710"/>
              <a:gd name="connsiteX682" fmla="*/ 964278 w 6842126"/>
              <a:gd name="connsiteY682" fmla="*/ 4011403 h 5130710"/>
              <a:gd name="connsiteX683" fmla="*/ 969783 w 6842126"/>
              <a:gd name="connsiteY683" fmla="*/ 4011508 h 5130710"/>
              <a:gd name="connsiteX684" fmla="*/ 964278 w 6842126"/>
              <a:gd name="connsiteY684" fmla="*/ 4011403 h 5130710"/>
              <a:gd name="connsiteX685" fmla="*/ 1274913 w 6842126"/>
              <a:gd name="connsiteY685" fmla="*/ 3976992 h 5130710"/>
              <a:gd name="connsiteX686" fmla="*/ 1276049 w 6842126"/>
              <a:gd name="connsiteY686" fmla="*/ 3986148 h 5130710"/>
              <a:gd name="connsiteX687" fmla="*/ 1278060 w 6842126"/>
              <a:gd name="connsiteY687" fmla="*/ 3985493 h 5130710"/>
              <a:gd name="connsiteX688" fmla="*/ 1274913 w 6842126"/>
              <a:gd name="connsiteY688" fmla="*/ 3976992 h 5130710"/>
              <a:gd name="connsiteX689" fmla="*/ 1306731 w 6842126"/>
              <a:gd name="connsiteY689" fmla="*/ 3938659 h 5130710"/>
              <a:gd name="connsiteX690" fmla="*/ 1307868 w 6842126"/>
              <a:gd name="connsiteY690" fmla="*/ 3947814 h 5130710"/>
              <a:gd name="connsiteX691" fmla="*/ 1306731 w 6842126"/>
              <a:gd name="connsiteY691" fmla="*/ 3938659 h 5130710"/>
              <a:gd name="connsiteX692" fmla="*/ 1314984 w 6842126"/>
              <a:gd name="connsiteY692" fmla="*/ 3927720 h 5130710"/>
              <a:gd name="connsiteX693" fmla="*/ 1316119 w 6842126"/>
              <a:gd name="connsiteY693" fmla="*/ 3936876 h 5130710"/>
              <a:gd name="connsiteX694" fmla="*/ 1314984 w 6842126"/>
              <a:gd name="connsiteY694" fmla="*/ 3927720 h 5130710"/>
              <a:gd name="connsiteX695" fmla="*/ 5151935 w 6842126"/>
              <a:gd name="connsiteY695" fmla="*/ 3907453 h 5130710"/>
              <a:gd name="connsiteX696" fmla="*/ 5060673 w 6842126"/>
              <a:gd name="connsiteY696" fmla="*/ 4036538 h 5130710"/>
              <a:gd name="connsiteX697" fmla="*/ 5108175 w 6842126"/>
              <a:gd name="connsiteY697" fmla="*/ 3970796 h 5130710"/>
              <a:gd name="connsiteX698" fmla="*/ 5102507 w 6842126"/>
              <a:gd name="connsiteY698" fmla="*/ 3969154 h 5130710"/>
              <a:gd name="connsiteX699" fmla="*/ 5109025 w 6842126"/>
              <a:gd name="connsiteY699" fmla="*/ 3959598 h 5130710"/>
              <a:gd name="connsiteX700" fmla="*/ 5120525 w 6842126"/>
              <a:gd name="connsiteY700" fmla="*/ 3944846 h 5130710"/>
              <a:gd name="connsiteX701" fmla="*/ 5151935 w 6842126"/>
              <a:gd name="connsiteY701" fmla="*/ 3907453 h 5130710"/>
              <a:gd name="connsiteX702" fmla="*/ 5290129 w 6842126"/>
              <a:gd name="connsiteY702" fmla="*/ 3882708 h 5130710"/>
              <a:gd name="connsiteX703" fmla="*/ 5282643 w 6842126"/>
              <a:gd name="connsiteY703" fmla="*/ 3892470 h 5130710"/>
              <a:gd name="connsiteX704" fmla="*/ 5264998 w 6842126"/>
              <a:gd name="connsiteY704" fmla="*/ 3918224 h 5130710"/>
              <a:gd name="connsiteX705" fmla="*/ 5261322 w 6842126"/>
              <a:gd name="connsiteY705" fmla="*/ 3942691 h 5130710"/>
              <a:gd name="connsiteX706" fmla="*/ 5254024 w 6842126"/>
              <a:gd name="connsiteY706" fmla="*/ 3935120 h 5130710"/>
              <a:gd name="connsiteX707" fmla="*/ 5241969 w 6842126"/>
              <a:gd name="connsiteY707" fmla="*/ 3964868 h 5130710"/>
              <a:gd name="connsiteX708" fmla="*/ 5241240 w 6842126"/>
              <a:gd name="connsiteY708" fmla="*/ 3969972 h 5130710"/>
              <a:gd name="connsiteX709" fmla="*/ 5239499 w 6842126"/>
              <a:gd name="connsiteY709" fmla="*/ 3972184 h 5130710"/>
              <a:gd name="connsiteX710" fmla="*/ 5235357 w 6842126"/>
              <a:gd name="connsiteY710" fmla="*/ 3972566 h 5130710"/>
              <a:gd name="connsiteX711" fmla="*/ 5229770 w 6842126"/>
              <a:gd name="connsiteY711" fmla="*/ 3973081 h 5130710"/>
              <a:gd name="connsiteX712" fmla="*/ 5231525 w 6842126"/>
              <a:gd name="connsiteY712" fmla="*/ 3982319 h 5130710"/>
              <a:gd name="connsiteX713" fmla="*/ 5226747 w 6842126"/>
              <a:gd name="connsiteY713" fmla="*/ 3988389 h 5130710"/>
              <a:gd name="connsiteX714" fmla="*/ 5223355 w 6842126"/>
              <a:gd name="connsiteY714" fmla="*/ 3991487 h 5130710"/>
              <a:gd name="connsiteX715" fmla="*/ 5215657 w 6842126"/>
              <a:gd name="connsiteY715" fmla="*/ 3998841 h 5130710"/>
              <a:gd name="connsiteX716" fmla="*/ 5200655 w 6842126"/>
              <a:gd name="connsiteY716" fmla="*/ 4020310 h 5130710"/>
              <a:gd name="connsiteX717" fmla="*/ 5195304 w 6842126"/>
              <a:gd name="connsiteY717" fmla="*/ 4021602 h 5130710"/>
              <a:gd name="connsiteX718" fmla="*/ 5193570 w 6842126"/>
              <a:gd name="connsiteY718" fmla="*/ 4024582 h 5130710"/>
              <a:gd name="connsiteX719" fmla="*/ 5184615 w 6842126"/>
              <a:gd name="connsiteY719" fmla="*/ 4030139 h 5130710"/>
              <a:gd name="connsiteX720" fmla="*/ 5261101 w 6842126"/>
              <a:gd name="connsiteY720" fmla="*/ 3916793 h 5130710"/>
              <a:gd name="connsiteX721" fmla="*/ 1417706 w 6842126"/>
              <a:gd name="connsiteY721" fmla="*/ 3855961 h 5130710"/>
              <a:gd name="connsiteX722" fmla="*/ 1415427 w 6842126"/>
              <a:gd name="connsiteY722" fmla="*/ 3858840 h 5130710"/>
              <a:gd name="connsiteX723" fmla="*/ 1416127 w 6842126"/>
              <a:gd name="connsiteY723" fmla="*/ 3861131 h 5130710"/>
              <a:gd name="connsiteX724" fmla="*/ 1417094 w 6842126"/>
              <a:gd name="connsiteY724" fmla="*/ 3860333 h 5130710"/>
              <a:gd name="connsiteX725" fmla="*/ 1419327 w 6842126"/>
              <a:gd name="connsiteY725" fmla="*/ 3857042 h 5130710"/>
              <a:gd name="connsiteX726" fmla="*/ 5400161 w 6842126"/>
              <a:gd name="connsiteY726" fmla="*/ 3754953 h 5130710"/>
              <a:gd name="connsiteX727" fmla="*/ 5401193 w 6842126"/>
              <a:gd name="connsiteY727" fmla="*/ 3766123 h 5130710"/>
              <a:gd name="connsiteX728" fmla="*/ 5400161 w 6842126"/>
              <a:gd name="connsiteY728" fmla="*/ 3754953 h 5130710"/>
              <a:gd name="connsiteX729" fmla="*/ 1557692 w 6842126"/>
              <a:gd name="connsiteY729" fmla="*/ 3710336 h 5130710"/>
              <a:gd name="connsiteX730" fmla="*/ 1540882 w 6842126"/>
              <a:gd name="connsiteY730" fmla="*/ 3735184 h 5130710"/>
              <a:gd name="connsiteX731" fmla="*/ 1539224 w 6842126"/>
              <a:gd name="connsiteY731" fmla="*/ 3737467 h 5130710"/>
              <a:gd name="connsiteX732" fmla="*/ 1540579 w 6842126"/>
              <a:gd name="connsiteY732" fmla="*/ 3735914 h 5130710"/>
              <a:gd name="connsiteX733" fmla="*/ 1557713 w 6842126"/>
              <a:gd name="connsiteY733" fmla="*/ 3710595 h 5130710"/>
              <a:gd name="connsiteX734" fmla="*/ 5439560 w 6842126"/>
              <a:gd name="connsiteY734" fmla="*/ 3702405 h 5130710"/>
              <a:gd name="connsiteX735" fmla="*/ 5415566 w 6842126"/>
              <a:gd name="connsiteY735" fmla="*/ 3739627 h 5130710"/>
              <a:gd name="connsiteX736" fmla="*/ 5424595 w 6842126"/>
              <a:gd name="connsiteY736" fmla="*/ 3717697 h 5130710"/>
              <a:gd name="connsiteX737" fmla="*/ 5427351 w 6842126"/>
              <a:gd name="connsiteY737" fmla="*/ 3714112 h 5130710"/>
              <a:gd name="connsiteX738" fmla="*/ 1060557 w 6842126"/>
              <a:gd name="connsiteY738" fmla="*/ 3688066 h 5130710"/>
              <a:gd name="connsiteX739" fmla="*/ 1060084 w 6842126"/>
              <a:gd name="connsiteY739" fmla="*/ 3701762 h 5130710"/>
              <a:gd name="connsiteX740" fmla="*/ 1063121 w 6842126"/>
              <a:gd name="connsiteY740" fmla="*/ 3698207 h 5130710"/>
              <a:gd name="connsiteX741" fmla="*/ 1060557 w 6842126"/>
              <a:gd name="connsiteY741" fmla="*/ 3688066 h 5130710"/>
              <a:gd name="connsiteX742" fmla="*/ 5450017 w 6842126"/>
              <a:gd name="connsiteY742" fmla="*/ 3684626 h 5130710"/>
              <a:gd name="connsiteX743" fmla="*/ 5439560 w 6842126"/>
              <a:gd name="connsiteY743" fmla="*/ 3702405 h 5130710"/>
              <a:gd name="connsiteX744" fmla="*/ 5441237 w 6842126"/>
              <a:gd name="connsiteY744" fmla="*/ 3696048 h 5130710"/>
              <a:gd name="connsiteX745" fmla="*/ 5460126 w 6842126"/>
              <a:gd name="connsiteY745" fmla="*/ 3671473 h 5130710"/>
              <a:gd name="connsiteX746" fmla="*/ 5458077 w 6842126"/>
              <a:gd name="connsiteY746" fmla="*/ 3676543 h 5130710"/>
              <a:gd name="connsiteX747" fmla="*/ 5453641 w 6842126"/>
              <a:gd name="connsiteY747" fmla="*/ 3679909 h 5130710"/>
              <a:gd name="connsiteX748" fmla="*/ 1075453 w 6842126"/>
              <a:gd name="connsiteY748" fmla="*/ 3670731 h 5130710"/>
              <a:gd name="connsiteX749" fmla="*/ 1081231 w 6842126"/>
              <a:gd name="connsiteY749" fmla="*/ 3670931 h 5130710"/>
              <a:gd name="connsiteX750" fmla="*/ 1075453 w 6842126"/>
              <a:gd name="connsiteY750" fmla="*/ 3670731 h 5130710"/>
              <a:gd name="connsiteX751" fmla="*/ 5469459 w 6842126"/>
              <a:gd name="connsiteY751" fmla="*/ 3659328 h 5130710"/>
              <a:gd name="connsiteX752" fmla="*/ 5468023 w 6842126"/>
              <a:gd name="connsiteY752" fmla="*/ 3663310 h 5130710"/>
              <a:gd name="connsiteX753" fmla="*/ 5466147 w 6842126"/>
              <a:gd name="connsiteY753" fmla="*/ 3663641 h 5130710"/>
              <a:gd name="connsiteX754" fmla="*/ 1104760 w 6842126"/>
              <a:gd name="connsiteY754" fmla="*/ 3627129 h 5130710"/>
              <a:gd name="connsiteX755" fmla="*/ 1105895 w 6842126"/>
              <a:gd name="connsiteY755" fmla="*/ 3636286 h 5130710"/>
              <a:gd name="connsiteX756" fmla="*/ 1107906 w 6842126"/>
              <a:gd name="connsiteY756" fmla="*/ 3635630 h 5130710"/>
              <a:gd name="connsiteX757" fmla="*/ 1104760 w 6842126"/>
              <a:gd name="connsiteY757" fmla="*/ 3627129 h 5130710"/>
              <a:gd name="connsiteX758" fmla="*/ 1132688 w 6842126"/>
              <a:gd name="connsiteY758" fmla="*/ 3587418 h 5130710"/>
              <a:gd name="connsiteX759" fmla="*/ 1133825 w 6842126"/>
              <a:gd name="connsiteY759" fmla="*/ 3596575 h 5130710"/>
              <a:gd name="connsiteX760" fmla="*/ 1136610 w 6842126"/>
              <a:gd name="connsiteY760" fmla="*/ 3593730 h 5130710"/>
              <a:gd name="connsiteX761" fmla="*/ 1132688 w 6842126"/>
              <a:gd name="connsiteY761" fmla="*/ 3587418 h 5130710"/>
              <a:gd name="connsiteX762" fmla="*/ 1515902 w 6842126"/>
              <a:gd name="connsiteY762" fmla="*/ 3549656 h 5130710"/>
              <a:gd name="connsiteX763" fmla="*/ 1426255 w 6842126"/>
              <a:gd name="connsiteY763" fmla="*/ 3669427 h 5130710"/>
              <a:gd name="connsiteX764" fmla="*/ 1408780 w 6842126"/>
              <a:gd name="connsiteY764" fmla="*/ 3691720 h 5130710"/>
              <a:gd name="connsiteX765" fmla="*/ 1372393 w 6842126"/>
              <a:gd name="connsiteY765" fmla="*/ 3744260 h 5130710"/>
              <a:gd name="connsiteX766" fmla="*/ 1371094 w 6842126"/>
              <a:gd name="connsiteY766" fmla="*/ 3746069 h 5130710"/>
              <a:gd name="connsiteX767" fmla="*/ 1406654 w 6842126"/>
              <a:gd name="connsiteY767" fmla="*/ 3706453 h 5130710"/>
              <a:gd name="connsiteX768" fmla="*/ 1420219 w 6842126"/>
              <a:gd name="connsiteY768" fmla="*/ 3689840 h 5130710"/>
              <a:gd name="connsiteX769" fmla="*/ 1467597 w 6842126"/>
              <a:gd name="connsiteY769" fmla="*/ 3624534 h 5130710"/>
              <a:gd name="connsiteX770" fmla="*/ 1494485 w 6842126"/>
              <a:gd name="connsiteY770" fmla="*/ 3586519 h 5130710"/>
              <a:gd name="connsiteX771" fmla="*/ 1093975 w 6842126"/>
              <a:gd name="connsiteY771" fmla="*/ 3529146 h 5130710"/>
              <a:gd name="connsiteX772" fmla="*/ 1093390 w 6842126"/>
              <a:gd name="connsiteY772" fmla="*/ 3530214 h 5130710"/>
              <a:gd name="connsiteX773" fmla="*/ 1089986 w 6842126"/>
              <a:gd name="connsiteY773" fmla="*/ 3533299 h 5130710"/>
              <a:gd name="connsiteX774" fmla="*/ 5521063 w 6842126"/>
              <a:gd name="connsiteY774" fmla="*/ 3506505 h 5130710"/>
              <a:gd name="connsiteX775" fmla="*/ 5467442 w 6842126"/>
              <a:gd name="connsiteY775" fmla="*/ 3598731 h 5130710"/>
              <a:gd name="connsiteX776" fmla="*/ 5410111 w 6842126"/>
              <a:gd name="connsiteY776" fmla="*/ 3673995 h 5130710"/>
              <a:gd name="connsiteX777" fmla="*/ 5131745 w 6842126"/>
              <a:gd name="connsiteY777" fmla="*/ 4013616 h 5130710"/>
              <a:gd name="connsiteX778" fmla="*/ 5025099 w 6842126"/>
              <a:gd name="connsiteY778" fmla="*/ 4145206 h 5130710"/>
              <a:gd name="connsiteX779" fmla="*/ 5051343 w 6842126"/>
              <a:gd name="connsiteY779" fmla="*/ 4130760 h 5130710"/>
              <a:gd name="connsiteX780" fmla="*/ 5082104 w 6842126"/>
              <a:gd name="connsiteY780" fmla="*/ 4096731 h 5130710"/>
              <a:gd name="connsiteX781" fmla="*/ 5211375 w 6842126"/>
              <a:gd name="connsiteY781" fmla="*/ 3975185 h 5130710"/>
              <a:gd name="connsiteX782" fmla="*/ 5214045 w 6842126"/>
              <a:gd name="connsiteY782" fmla="*/ 3972053 h 5130710"/>
              <a:gd name="connsiteX783" fmla="*/ 4994624 w 6842126"/>
              <a:gd name="connsiteY783" fmla="*/ 4294215 h 5130710"/>
              <a:gd name="connsiteX784" fmla="*/ 4513833 w 6842126"/>
              <a:gd name="connsiteY784" fmla="*/ 4961437 h 5130710"/>
              <a:gd name="connsiteX785" fmla="*/ 4541227 w 6842126"/>
              <a:gd name="connsiteY785" fmla="*/ 4914614 h 5130710"/>
              <a:gd name="connsiteX786" fmla="*/ 4558741 w 6842126"/>
              <a:gd name="connsiteY786" fmla="*/ 4879251 h 5130710"/>
              <a:gd name="connsiteX787" fmla="*/ 4471087 w 6842126"/>
              <a:gd name="connsiteY787" fmla="*/ 4967080 h 5130710"/>
              <a:gd name="connsiteX788" fmla="*/ 4611833 w 6842126"/>
              <a:gd name="connsiteY788" fmla="*/ 4743438 h 5130710"/>
              <a:gd name="connsiteX789" fmla="*/ 4611833 w 6842126"/>
              <a:gd name="connsiteY789" fmla="*/ 4743438 h 5130710"/>
              <a:gd name="connsiteX790" fmla="*/ 4633021 w 6842126"/>
              <a:gd name="connsiteY790" fmla="*/ 4683610 h 5130710"/>
              <a:gd name="connsiteX791" fmla="*/ 4641137 w 6842126"/>
              <a:gd name="connsiteY791" fmla="*/ 4655415 h 5130710"/>
              <a:gd name="connsiteX792" fmla="*/ 4648459 w 6842126"/>
              <a:gd name="connsiteY792" fmla="*/ 4637762 h 5130710"/>
              <a:gd name="connsiteX793" fmla="*/ 4643159 w 6842126"/>
              <a:gd name="connsiteY793" fmla="*/ 4644353 h 5130710"/>
              <a:gd name="connsiteX794" fmla="*/ 4603841 w 6842126"/>
              <a:gd name="connsiteY794" fmla="*/ 4689073 h 5130710"/>
              <a:gd name="connsiteX795" fmla="*/ 4575039 w 6842126"/>
              <a:gd name="connsiteY795" fmla="*/ 4719755 h 5130710"/>
              <a:gd name="connsiteX796" fmla="*/ 4577149 w 6842126"/>
              <a:gd name="connsiteY796" fmla="*/ 4716369 h 5130710"/>
              <a:gd name="connsiteX797" fmla="*/ 4596169 w 6842126"/>
              <a:gd name="connsiteY797" fmla="*/ 4690700 h 5130710"/>
              <a:gd name="connsiteX798" fmla="*/ 4597835 w 6842126"/>
              <a:gd name="connsiteY798" fmla="*/ 4688081 h 5130710"/>
              <a:gd name="connsiteX799" fmla="*/ 4609474 w 6842126"/>
              <a:gd name="connsiteY799" fmla="*/ 4675667 h 5130710"/>
              <a:gd name="connsiteX800" fmla="*/ 4645303 w 6842126"/>
              <a:gd name="connsiteY800" fmla="*/ 4633958 h 5130710"/>
              <a:gd name="connsiteX801" fmla="*/ 4656799 w 6842126"/>
              <a:gd name="connsiteY801" fmla="*/ 4619426 h 5130710"/>
              <a:gd name="connsiteX802" fmla="*/ 4675589 w 6842126"/>
              <a:gd name="connsiteY802" fmla="*/ 4585842 h 5130710"/>
              <a:gd name="connsiteX803" fmla="*/ 4759668 w 6842126"/>
              <a:gd name="connsiteY803" fmla="*/ 4471601 h 5130710"/>
              <a:gd name="connsiteX804" fmla="*/ 5045209 w 6842126"/>
              <a:gd name="connsiteY804" fmla="*/ 4053124 h 5130710"/>
              <a:gd name="connsiteX805" fmla="*/ 5043825 w 6842126"/>
              <a:gd name="connsiteY805" fmla="*/ 4056610 h 5130710"/>
              <a:gd name="connsiteX806" fmla="*/ 5062951 w 6842126"/>
              <a:gd name="connsiteY806" fmla="*/ 4040682 h 5130710"/>
              <a:gd name="connsiteX807" fmla="*/ 5084779 w 6842126"/>
              <a:gd name="connsiteY807" fmla="*/ 4039467 h 5130710"/>
              <a:gd name="connsiteX808" fmla="*/ 5143231 w 6842126"/>
              <a:gd name="connsiteY808" fmla="*/ 3973999 h 5130710"/>
              <a:gd name="connsiteX809" fmla="*/ 5505630 w 6842126"/>
              <a:gd name="connsiteY809" fmla="*/ 3528858 h 5130710"/>
              <a:gd name="connsiteX810" fmla="*/ 1138289 w 6842126"/>
              <a:gd name="connsiteY810" fmla="*/ 3504880 h 5130710"/>
              <a:gd name="connsiteX811" fmla="*/ 1137850 w 6842126"/>
              <a:gd name="connsiteY811" fmla="*/ 3506449 h 5130710"/>
              <a:gd name="connsiteX812" fmla="*/ 1135116 w 6842126"/>
              <a:gd name="connsiteY812" fmla="*/ 3507684 h 5130710"/>
              <a:gd name="connsiteX813" fmla="*/ 1138289 w 6842126"/>
              <a:gd name="connsiteY813" fmla="*/ 3504880 h 5130710"/>
              <a:gd name="connsiteX814" fmla="*/ 1141463 w 6842126"/>
              <a:gd name="connsiteY814" fmla="*/ 3502075 h 5130710"/>
              <a:gd name="connsiteX815" fmla="*/ 1141025 w 6842126"/>
              <a:gd name="connsiteY815" fmla="*/ 3503644 h 5130710"/>
              <a:gd name="connsiteX816" fmla="*/ 1138289 w 6842126"/>
              <a:gd name="connsiteY816" fmla="*/ 3504880 h 5130710"/>
              <a:gd name="connsiteX817" fmla="*/ 1141463 w 6842126"/>
              <a:gd name="connsiteY817" fmla="*/ 3502075 h 5130710"/>
              <a:gd name="connsiteX818" fmla="*/ 1149334 w 6842126"/>
              <a:gd name="connsiteY818" fmla="*/ 3494021 h 5130710"/>
              <a:gd name="connsiteX819" fmla="*/ 1146580 w 6842126"/>
              <a:gd name="connsiteY819" fmla="*/ 3498304 h 5130710"/>
              <a:gd name="connsiteX820" fmla="*/ 1141463 w 6842126"/>
              <a:gd name="connsiteY820" fmla="*/ 3502075 h 5130710"/>
              <a:gd name="connsiteX821" fmla="*/ 1149334 w 6842126"/>
              <a:gd name="connsiteY821" fmla="*/ 3494021 h 5130710"/>
              <a:gd name="connsiteX822" fmla="*/ 1084352 w 6842126"/>
              <a:gd name="connsiteY822" fmla="*/ 3462433 h 5130710"/>
              <a:gd name="connsiteX823" fmla="*/ 1085252 w 6842126"/>
              <a:gd name="connsiteY823" fmla="*/ 3469708 h 5130710"/>
              <a:gd name="connsiteX824" fmla="*/ 1084352 w 6842126"/>
              <a:gd name="connsiteY824" fmla="*/ 3462433 h 5130710"/>
              <a:gd name="connsiteX825" fmla="*/ 1070021 w 6842126"/>
              <a:gd name="connsiteY825" fmla="*/ 3452891 h 5130710"/>
              <a:gd name="connsiteX826" fmla="*/ 1068668 w 6842126"/>
              <a:gd name="connsiteY826" fmla="*/ 3455043 h 5130710"/>
              <a:gd name="connsiteX827" fmla="*/ 1068383 w 6842126"/>
              <a:gd name="connsiteY827" fmla="*/ 3456777 h 5130710"/>
              <a:gd name="connsiteX828" fmla="*/ 994720 w 6842126"/>
              <a:gd name="connsiteY828" fmla="*/ 3451660 h 5130710"/>
              <a:gd name="connsiteX829" fmla="*/ 994675 w 6842126"/>
              <a:gd name="connsiteY829" fmla="*/ 3452114 h 5130710"/>
              <a:gd name="connsiteX830" fmla="*/ 994428 w 6842126"/>
              <a:gd name="connsiteY830" fmla="*/ 3451715 h 5130710"/>
              <a:gd name="connsiteX831" fmla="*/ 1040731 w 6842126"/>
              <a:gd name="connsiteY831" fmla="*/ 3442180 h 5130710"/>
              <a:gd name="connsiteX832" fmla="*/ 1040264 w 6842126"/>
              <a:gd name="connsiteY832" fmla="*/ 3443596 h 5130710"/>
              <a:gd name="connsiteX833" fmla="*/ 1039825 w 6842126"/>
              <a:gd name="connsiteY833" fmla="*/ 3444681 h 5130710"/>
              <a:gd name="connsiteX834" fmla="*/ 1038252 w 6842126"/>
              <a:gd name="connsiteY834" fmla="*/ 3446667 h 5130710"/>
              <a:gd name="connsiteX835" fmla="*/ 1040731 w 6842126"/>
              <a:gd name="connsiteY835" fmla="*/ 3442180 h 5130710"/>
              <a:gd name="connsiteX836" fmla="*/ 1145938 w 6842126"/>
              <a:gd name="connsiteY836" fmla="*/ 3437297 h 5130710"/>
              <a:gd name="connsiteX837" fmla="*/ 1147159 w 6842126"/>
              <a:gd name="connsiteY837" fmla="*/ 3437605 h 5130710"/>
              <a:gd name="connsiteX838" fmla="*/ 1145116 w 6842126"/>
              <a:gd name="connsiteY838" fmla="*/ 3440688 h 5130710"/>
              <a:gd name="connsiteX839" fmla="*/ 1142215 w 6842126"/>
              <a:gd name="connsiteY839" fmla="*/ 3442180 h 5130710"/>
              <a:gd name="connsiteX840" fmla="*/ 1145938 w 6842126"/>
              <a:gd name="connsiteY840" fmla="*/ 3437297 h 5130710"/>
              <a:gd name="connsiteX841" fmla="*/ 1182416 w 6842126"/>
              <a:gd name="connsiteY841" fmla="*/ 3417091 h 5130710"/>
              <a:gd name="connsiteX842" fmla="*/ 1180635 w 6842126"/>
              <a:gd name="connsiteY842" fmla="*/ 3419970 h 5130710"/>
              <a:gd name="connsiteX843" fmla="*/ 1177435 w 6842126"/>
              <a:gd name="connsiteY843" fmla="*/ 3422183 h 5130710"/>
              <a:gd name="connsiteX844" fmla="*/ 1182416 w 6842126"/>
              <a:gd name="connsiteY844" fmla="*/ 3417091 h 5130710"/>
              <a:gd name="connsiteX845" fmla="*/ 418512 w 6842126"/>
              <a:gd name="connsiteY845" fmla="*/ 3384814 h 5130710"/>
              <a:gd name="connsiteX846" fmla="*/ 418318 w 6842126"/>
              <a:gd name="connsiteY846" fmla="*/ 3395178 h 5130710"/>
              <a:gd name="connsiteX847" fmla="*/ 418512 w 6842126"/>
              <a:gd name="connsiteY847" fmla="*/ 3384814 h 5130710"/>
              <a:gd name="connsiteX848" fmla="*/ 429922 w 6842126"/>
              <a:gd name="connsiteY848" fmla="*/ 3373113 h 5130710"/>
              <a:gd name="connsiteX849" fmla="*/ 429094 w 6842126"/>
              <a:gd name="connsiteY849" fmla="*/ 3377169 h 5130710"/>
              <a:gd name="connsiteX850" fmla="*/ 428341 w 6842126"/>
              <a:gd name="connsiteY850" fmla="*/ 3380845 h 5130710"/>
              <a:gd name="connsiteX851" fmla="*/ 430346 w 6842126"/>
              <a:gd name="connsiteY851" fmla="*/ 3371042 h 5130710"/>
              <a:gd name="connsiteX852" fmla="*/ 429922 w 6842126"/>
              <a:gd name="connsiteY852" fmla="*/ 3373113 h 5130710"/>
              <a:gd name="connsiteX853" fmla="*/ 429938 w 6842126"/>
              <a:gd name="connsiteY853" fmla="*/ 3373033 h 5130710"/>
              <a:gd name="connsiteX854" fmla="*/ 430346 w 6842126"/>
              <a:gd name="connsiteY854" fmla="*/ 3371042 h 5130710"/>
              <a:gd name="connsiteX855" fmla="*/ 928269 w 6842126"/>
              <a:gd name="connsiteY855" fmla="*/ 3367701 h 5130710"/>
              <a:gd name="connsiteX856" fmla="*/ 912722 w 6842126"/>
              <a:gd name="connsiteY856" fmla="*/ 3394829 h 5130710"/>
              <a:gd name="connsiteX857" fmla="*/ 910035 w 6842126"/>
              <a:gd name="connsiteY857" fmla="*/ 3397368 h 5130710"/>
              <a:gd name="connsiteX858" fmla="*/ 906645 w 6842126"/>
              <a:gd name="connsiteY858" fmla="*/ 3400142 h 5130710"/>
              <a:gd name="connsiteX859" fmla="*/ 913330 w 6842126"/>
              <a:gd name="connsiteY859" fmla="*/ 3386542 h 5130710"/>
              <a:gd name="connsiteX860" fmla="*/ 920250 w 6842126"/>
              <a:gd name="connsiteY860" fmla="*/ 3373833 h 5130710"/>
              <a:gd name="connsiteX861" fmla="*/ 925878 w 6842126"/>
              <a:gd name="connsiteY861" fmla="*/ 3369727 h 5130710"/>
              <a:gd name="connsiteX862" fmla="*/ 379161 w 6842126"/>
              <a:gd name="connsiteY862" fmla="*/ 3363344 h 5130710"/>
              <a:gd name="connsiteX863" fmla="*/ 379881 w 6842126"/>
              <a:gd name="connsiteY863" fmla="*/ 3371132 h 5130710"/>
              <a:gd name="connsiteX864" fmla="*/ 379161 w 6842126"/>
              <a:gd name="connsiteY864" fmla="*/ 3363344 h 5130710"/>
              <a:gd name="connsiteX865" fmla="*/ 884349 w 6842126"/>
              <a:gd name="connsiteY865" fmla="*/ 3349184 h 5130710"/>
              <a:gd name="connsiteX866" fmla="*/ 883764 w 6842126"/>
              <a:gd name="connsiteY866" fmla="*/ 3350252 h 5130710"/>
              <a:gd name="connsiteX867" fmla="*/ 880360 w 6842126"/>
              <a:gd name="connsiteY867" fmla="*/ 3353335 h 5130710"/>
              <a:gd name="connsiteX868" fmla="*/ 5583455 w 6842126"/>
              <a:gd name="connsiteY868" fmla="*/ 3346541 h 5130710"/>
              <a:gd name="connsiteX869" fmla="*/ 5588397 w 6842126"/>
              <a:gd name="connsiteY869" fmla="*/ 3355520 h 5130710"/>
              <a:gd name="connsiteX870" fmla="*/ 5583455 w 6842126"/>
              <a:gd name="connsiteY870" fmla="*/ 3346541 h 5130710"/>
              <a:gd name="connsiteX871" fmla="*/ 1214155 w 6842126"/>
              <a:gd name="connsiteY871" fmla="*/ 3344397 h 5130710"/>
              <a:gd name="connsiteX872" fmla="*/ 1211914 w 6842126"/>
              <a:gd name="connsiteY872" fmla="*/ 3346234 h 5130710"/>
              <a:gd name="connsiteX873" fmla="*/ 1210462 w 6842126"/>
              <a:gd name="connsiteY873" fmla="*/ 3348047 h 5130710"/>
              <a:gd name="connsiteX874" fmla="*/ 1203384 w 6842126"/>
              <a:gd name="connsiteY874" fmla="*/ 3357656 h 5130710"/>
              <a:gd name="connsiteX875" fmla="*/ 1212172 w 6842126"/>
              <a:gd name="connsiteY875" fmla="*/ 3347569 h 5130710"/>
              <a:gd name="connsiteX876" fmla="*/ 1214155 w 6842126"/>
              <a:gd name="connsiteY876" fmla="*/ 3344397 h 5130710"/>
              <a:gd name="connsiteX877" fmla="*/ 5600303 w 6842126"/>
              <a:gd name="connsiteY877" fmla="*/ 3326467 h 5130710"/>
              <a:gd name="connsiteX878" fmla="*/ 5599707 w 6842126"/>
              <a:gd name="connsiteY878" fmla="*/ 3331518 h 5130710"/>
              <a:gd name="connsiteX879" fmla="*/ 5594295 w 6842126"/>
              <a:gd name="connsiteY879" fmla="*/ 3335173 h 5130710"/>
              <a:gd name="connsiteX880" fmla="*/ 5600303 w 6842126"/>
              <a:gd name="connsiteY880" fmla="*/ 3326467 h 5130710"/>
              <a:gd name="connsiteX881" fmla="*/ 928662 w 6842126"/>
              <a:gd name="connsiteY881" fmla="*/ 3324917 h 5130710"/>
              <a:gd name="connsiteX882" fmla="*/ 928224 w 6842126"/>
              <a:gd name="connsiteY882" fmla="*/ 3326486 h 5130710"/>
              <a:gd name="connsiteX883" fmla="*/ 925488 w 6842126"/>
              <a:gd name="connsiteY883" fmla="*/ 3327721 h 5130710"/>
              <a:gd name="connsiteX884" fmla="*/ 928662 w 6842126"/>
              <a:gd name="connsiteY884" fmla="*/ 3324917 h 5130710"/>
              <a:gd name="connsiteX885" fmla="*/ 931835 w 6842126"/>
              <a:gd name="connsiteY885" fmla="*/ 3322114 h 5130710"/>
              <a:gd name="connsiteX886" fmla="*/ 931399 w 6842126"/>
              <a:gd name="connsiteY886" fmla="*/ 3323682 h 5130710"/>
              <a:gd name="connsiteX887" fmla="*/ 928662 w 6842126"/>
              <a:gd name="connsiteY887" fmla="*/ 3324917 h 5130710"/>
              <a:gd name="connsiteX888" fmla="*/ 931835 w 6842126"/>
              <a:gd name="connsiteY888" fmla="*/ 3322114 h 5130710"/>
              <a:gd name="connsiteX889" fmla="*/ 362716 w 6842126"/>
              <a:gd name="connsiteY889" fmla="*/ 3318113 h 5130710"/>
              <a:gd name="connsiteX890" fmla="*/ 363018 w 6842126"/>
              <a:gd name="connsiteY890" fmla="*/ 3319601 h 5130710"/>
              <a:gd name="connsiteX891" fmla="*/ 360400 w 6842126"/>
              <a:gd name="connsiteY891" fmla="*/ 3323286 h 5130710"/>
              <a:gd name="connsiteX892" fmla="*/ 360210 w 6842126"/>
              <a:gd name="connsiteY892" fmla="*/ 3322731 h 5130710"/>
              <a:gd name="connsiteX893" fmla="*/ 362716 w 6842126"/>
              <a:gd name="connsiteY893" fmla="*/ 3318113 h 5130710"/>
              <a:gd name="connsiteX894" fmla="*/ 939709 w 6842126"/>
              <a:gd name="connsiteY894" fmla="*/ 3314059 h 5130710"/>
              <a:gd name="connsiteX895" fmla="*/ 936954 w 6842126"/>
              <a:gd name="connsiteY895" fmla="*/ 3318342 h 5130710"/>
              <a:gd name="connsiteX896" fmla="*/ 931835 w 6842126"/>
              <a:gd name="connsiteY896" fmla="*/ 3322114 h 5130710"/>
              <a:gd name="connsiteX897" fmla="*/ 939709 w 6842126"/>
              <a:gd name="connsiteY897" fmla="*/ 3314059 h 5130710"/>
              <a:gd name="connsiteX898" fmla="*/ 513794 w 6842126"/>
              <a:gd name="connsiteY898" fmla="*/ 3307294 h 5130710"/>
              <a:gd name="connsiteX899" fmla="*/ 512468 w 6842126"/>
              <a:gd name="connsiteY899" fmla="*/ 3315871 h 5130710"/>
              <a:gd name="connsiteX900" fmla="*/ 513794 w 6842126"/>
              <a:gd name="connsiteY900" fmla="*/ 3307294 h 5130710"/>
              <a:gd name="connsiteX901" fmla="*/ 370366 w 6842126"/>
              <a:gd name="connsiteY901" fmla="*/ 3306335 h 5130710"/>
              <a:gd name="connsiteX902" fmla="*/ 370950 w 6842126"/>
              <a:gd name="connsiteY902" fmla="*/ 3308441 h 5130710"/>
              <a:gd name="connsiteX903" fmla="*/ 368366 w 6842126"/>
              <a:gd name="connsiteY903" fmla="*/ 3312073 h 5130710"/>
              <a:gd name="connsiteX904" fmla="*/ 367925 w 6842126"/>
              <a:gd name="connsiteY904" fmla="*/ 3310976 h 5130710"/>
              <a:gd name="connsiteX905" fmla="*/ 370366 w 6842126"/>
              <a:gd name="connsiteY905" fmla="*/ 3306335 h 5130710"/>
              <a:gd name="connsiteX906" fmla="*/ 378530 w 6842126"/>
              <a:gd name="connsiteY906" fmla="*/ 3294738 h 5130710"/>
              <a:gd name="connsiteX907" fmla="*/ 379025 w 6842126"/>
              <a:gd name="connsiteY907" fmla="*/ 3297177 h 5130710"/>
              <a:gd name="connsiteX908" fmla="*/ 376398 w 6842126"/>
              <a:gd name="connsiteY908" fmla="*/ 3300826 h 5130710"/>
              <a:gd name="connsiteX909" fmla="*/ 375834 w 6842126"/>
              <a:gd name="connsiteY909" fmla="*/ 3299287 h 5130710"/>
              <a:gd name="connsiteX910" fmla="*/ 378530 w 6842126"/>
              <a:gd name="connsiteY910" fmla="*/ 3294738 h 5130710"/>
              <a:gd name="connsiteX911" fmla="*/ 977395 w 6842126"/>
              <a:gd name="connsiteY911" fmla="*/ 3291508 h 5130710"/>
              <a:gd name="connsiteX912" fmla="*/ 973570 w 6842126"/>
              <a:gd name="connsiteY912" fmla="*/ 3298481 h 5130710"/>
              <a:gd name="connsiteX913" fmla="*/ 951812 w 6842126"/>
              <a:gd name="connsiteY913" fmla="*/ 3328425 h 5130710"/>
              <a:gd name="connsiteX914" fmla="*/ 942431 w 6842126"/>
              <a:gd name="connsiteY914" fmla="*/ 3343969 h 5130710"/>
              <a:gd name="connsiteX915" fmla="*/ 942346 w 6842126"/>
              <a:gd name="connsiteY915" fmla="*/ 3343535 h 5130710"/>
              <a:gd name="connsiteX916" fmla="*/ 934822 w 6842126"/>
              <a:gd name="connsiteY916" fmla="*/ 3349772 h 5130710"/>
              <a:gd name="connsiteX917" fmla="*/ 932054 w 6842126"/>
              <a:gd name="connsiteY917" fmla="*/ 3352153 h 5130710"/>
              <a:gd name="connsiteX918" fmla="*/ 934797 w 6842126"/>
              <a:gd name="connsiteY918" fmla="*/ 3347111 h 5130710"/>
              <a:gd name="connsiteX919" fmla="*/ 953697 w 6842126"/>
              <a:gd name="connsiteY919" fmla="*/ 3314798 h 5130710"/>
              <a:gd name="connsiteX920" fmla="*/ 964273 w 6842126"/>
              <a:gd name="connsiteY920" fmla="*/ 3305306 h 5130710"/>
              <a:gd name="connsiteX921" fmla="*/ 930415 w 6842126"/>
              <a:gd name="connsiteY921" fmla="*/ 3285238 h 5130710"/>
              <a:gd name="connsiteX922" fmla="*/ 924388 w 6842126"/>
              <a:gd name="connsiteY922" fmla="*/ 3288637 h 5130710"/>
              <a:gd name="connsiteX923" fmla="*/ 922508 w 6842126"/>
              <a:gd name="connsiteY923" fmla="*/ 3292241 h 5130710"/>
              <a:gd name="connsiteX924" fmla="*/ 920584 w 6842126"/>
              <a:gd name="connsiteY924" fmla="*/ 3295117 h 5130710"/>
              <a:gd name="connsiteX925" fmla="*/ 920754 w 6842126"/>
              <a:gd name="connsiteY925" fmla="*/ 3294988 h 5130710"/>
              <a:gd name="connsiteX926" fmla="*/ 921402 w 6842126"/>
              <a:gd name="connsiteY926" fmla="*/ 3294514 h 5130710"/>
              <a:gd name="connsiteX927" fmla="*/ 349687 w 6842126"/>
              <a:gd name="connsiteY927" fmla="*/ 3284520 h 5130710"/>
              <a:gd name="connsiteX928" fmla="*/ 350406 w 6842126"/>
              <a:gd name="connsiteY928" fmla="*/ 3292310 h 5130710"/>
              <a:gd name="connsiteX929" fmla="*/ 349687 w 6842126"/>
              <a:gd name="connsiteY929" fmla="*/ 3284520 h 5130710"/>
              <a:gd name="connsiteX930" fmla="*/ 865826 w 6842126"/>
              <a:gd name="connsiteY930" fmla="*/ 3264296 h 5130710"/>
              <a:gd name="connsiteX931" fmla="*/ 862366 w 6842126"/>
              <a:gd name="connsiteY931" fmla="*/ 3269796 h 5130710"/>
              <a:gd name="connsiteX932" fmla="*/ 863100 w 6842126"/>
              <a:gd name="connsiteY932" fmla="*/ 3268834 h 5130710"/>
              <a:gd name="connsiteX933" fmla="*/ 866089 w 6842126"/>
              <a:gd name="connsiteY933" fmla="*/ 3264320 h 5130710"/>
              <a:gd name="connsiteX934" fmla="*/ 831105 w 6842126"/>
              <a:gd name="connsiteY934" fmla="*/ 3262216 h 5130710"/>
              <a:gd name="connsiteX935" fmla="*/ 830637 w 6842126"/>
              <a:gd name="connsiteY935" fmla="*/ 3263632 h 5130710"/>
              <a:gd name="connsiteX936" fmla="*/ 830196 w 6842126"/>
              <a:gd name="connsiteY936" fmla="*/ 3264717 h 5130710"/>
              <a:gd name="connsiteX937" fmla="*/ 828626 w 6842126"/>
              <a:gd name="connsiteY937" fmla="*/ 3266705 h 5130710"/>
              <a:gd name="connsiteX938" fmla="*/ 831105 w 6842126"/>
              <a:gd name="connsiteY938" fmla="*/ 3262216 h 5130710"/>
              <a:gd name="connsiteX939" fmla="*/ 951128 w 6842126"/>
              <a:gd name="connsiteY939" fmla="*/ 3261142 h 5130710"/>
              <a:gd name="connsiteX940" fmla="*/ 951764 w 6842126"/>
              <a:gd name="connsiteY940" fmla="*/ 3263281 h 5130710"/>
              <a:gd name="connsiteX941" fmla="*/ 951274 w 6842126"/>
              <a:gd name="connsiteY941" fmla="*/ 3261632 h 5130710"/>
              <a:gd name="connsiteX942" fmla="*/ 951128 w 6842126"/>
              <a:gd name="connsiteY942" fmla="*/ 3261142 h 5130710"/>
              <a:gd name="connsiteX943" fmla="*/ 5641379 w 6842126"/>
              <a:gd name="connsiteY943" fmla="*/ 3258862 h 5130710"/>
              <a:gd name="connsiteX944" fmla="*/ 5635751 w 6842126"/>
              <a:gd name="connsiteY944" fmla="*/ 3276838 h 5130710"/>
              <a:gd name="connsiteX945" fmla="*/ 5600303 w 6842126"/>
              <a:gd name="connsiteY945" fmla="*/ 3326467 h 5130710"/>
              <a:gd name="connsiteX946" fmla="*/ 5641379 w 6842126"/>
              <a:gd name="connsiteY946" fmla="*/ 3258862 h 5130710"/>
              <a:gd name="connsiteX947" fmla="*/ 936313 w 6842126"/>
              <a:gd name="connsiteY947" fmla="*/ 3257336 h 5130710"/>
              <a:gd name="connsiteX948" fmla="*/ 937532 w 6842126"/>
              <a:gd name="connsiteY948" fmla="*/ 3257643 h 5130710"/>
              <a:gd name="connsiteX949" fmla="*/ 935489 w 6842126"/>
              <a:gd name="connsiteY949" fmla="*/ 3260726 h 5130710"/>
              <a:gd name="connsiteX950" fmla="*/ 932588 w 6842126"/>
              <a:gd name="connsiteY950" fmla="*/ 3262218 h 5130710"/>
              <a:gd name="connsiteX951" fmla="*/ 936313 w 6842126"/>
              <a:gd name="connsiteY951" fmla="*/ 3257336 h 5130710"/>
              <a:gd name="connsiteX952" fmla="*/ 994996 w 6842126"/>
              <a:gd name="connsiteY952" fmla="*/ 3255199 h 5130710"/>
              <a:gd name="connsiteX953" fmla="*/ 992400 w 6842126"/>
              <a:gd name="connsiteY953" fmla="*/ 3256848 h 5130710"/>
              <a:gd name="connsiteX954" fmla="*/ 991815 w 6842126"/>
              <a:gd name="connsiteY954" fmla="*/ 3257437 h 5130710"/>
              <a:gd name="connsiteX955" fmla="*/ 990577 w 6842126"/>
              <a:gd name="connsiteY955" fmla="*/ 3259276 h 5130710"/>
              <a:gd name="connsiteX956" fmla="*/ 991714 w 6842126"/>
              <a:gd name="connsiteY956" fmla="*/ 3261252 h 5130710"/>
              <a:gd name="connsiteX957" fmla="*/ 995963 w 6842126"/>
              <a:gd name="connsiteY957" fmla="*/ 3255585 h 5130710"/>
              <a:gd name="connsiteX958" fmla="*/ 994996 w 6842126"/>
              <a:gd name="connsiteY958" fmla="*/ 3255199 h 5130710"/>
              <a:gd name="connsiteX959" fmla="*/ 422851 w 6842126"/>
              <a:gd name="connsiteY959" fmla="*/ 3250718 h 5130710"/>
              <a:gd name="connsiteX960" fmla="*/ 423509 w 6842126"/>
              <a:gd name="connsiteY960" fmla="*/ 3253313 h 5130710"/>
              <a:gd name="connsiteX961" fmla="*/ 419456 w 6842126"/>
              <a:gd name="connsiteY961" fmla="*/ 3259394 h 5130710"/>
              <a:gd name="connsiteX962" fmla="*/ 419706 w 6842126"/>
              <a:gd name="connsiteY962" fmla="*/ 3256767 h 5130710"/>
              <a:gd name="connsiteX963" fmla="*/ 418911 w 6842126"/>
              <a:gd name="connsiteY963" fmla="*/ 3256208 h 5130710"/>
              <a:gd name="connsiteX964" fmla="*/ 634062 w 6842126"/>
              <a:gd name="connsiteY964" fmla="*/ 3239372 h 5130710"/>
              <a:gd name="connsiteX965" fmla="*/ 619712 w 6842126"/>
              <a:gd name="connsiteY965" fmla="*/ 3261937 h 5130710"/>
              <a:gd name="connsiteX966" fmla="*/ 608147 w 6842126"/>
              <a:gd name="connsiteY966" fmla="*/ 3274462 h 5130710"/>
              <a:gd name="connsiteX967" fmla="*/ 614337 w 6842126"/>
              <a:gd name="connsiteY967" fmla="*/ 3263943 h 5130710"/>
              <a:gd name="connsiteX968" fmla="*/ 981557 w 6842126"/>
              <a:gd name="connsiteY968" fmla="*/ 3229612 h 5130710"/>
              <a:gd name="connsiteX969" fmla="*/ 978472 w 6842126"/>
              <a:gd name="connsiteY969" fmla="*/ 3232421 h 5130710"/>
              <a:gd name="connsiteX970" fmla="*/ 974851 w 6842126"/>
              <a:gd name="connsiteY970" fmla="*/ 3235422 h 5130710"/>
              <a:gd name="connsiteX971" fmla="*/ 971180 w 6842126"/>
              <a:gd name="connsiteY971" fmla="*/ 3240526 h 5130710"/>
              <a:gd name="connsiteX972" fmla="*/ 962974 w 6842126"/>
              <a:gd name="connsiteY972" fmla="*/ 3251792 h 5130710"/>
              <a:gd name="connsiteX973" fmla="*/ 969113 w 6842126"/>
              <a:gd name="connsiteY973" fmla="*/ 3245503 h 5130710"/>
              <a:gd name="connsiteX974" fmla="*/ 978630 w 6842126"/>
              <a:gd name="connsiteY974" fmla="*/ 3236102 h 5130710"/>
              <a:gd name="connsiteX975" fmla="*/ 980776 w 6842126"/>
              <a:gd name="connsiteY975" fmla="*/ 3231212 h 5130710"/>
              <a:gd name="connsiteX976" fmla="*/ 987924 w 6842126"/>
              <a:gd name="connsiteY976" fmla="*/ 3217244 h 5130710"/>
              <a:gd name="connsiteX977" fmla="*/ 980410 w 6842126"/>
              <a:gd name="connsiteY977" fmla="*/ 3227695 h 5130710"/>
              <a:gd name="connsiteX978" fmla="*/ 984564 w 6842126"/>
              <a:gd name="connsiteY978" fmla="*/ 3223592 h 5130710"/>
              <a:gd name="connsiteX979" fmla="*/ 1036481 w 6842126"/>
              <a:gd name="connsiteY979" fmla="*/ 3213771 h 5130710"/>
              <a:gd name="connsiteX980" fmla="*/ 1034671 w 6842126"/>
              <a:gd name="connsiteY980" fmla="*/ 3216058 h 5130710"/>
              <a:gd name="connsiteX981" fmla="*/ 1034481 w 6842126"/>
              <a:gd name="connsiteY981" fmla="*/ 3216703 h 5130710"/>
              <a:gd name="connsiteX982" fmla="*/ 1034861 w 6842126"/>
              <a:gd name="connsiteY982" fmla="*/ 3216635 h 5130710"/>
              <a:gd name="connsiteX983" fmla="*/ 1037074 w 6842126"/>
              <a:gd name="connsiteY983" fmla="*/ 3214524 h 5130710"/>
              <a:gd name="connsiteX984" fmla="*/ 1037080 w 6842126"/>
              <a:gd name="connsiteY984" fmla="*/ 3213869 h 5130710"/>
              <a:gd name="connsiteX985" fmla="*/ 666407 w 6842126"/>
              <a:gd name="connsiteY985" fmla="*/ 3196902 h 5130710"/>
              <a:gd name="connsiteX986" fmla="*/ 661386 w 6842126"/>
              <a:gd name="connsiteY986" fmla="*/ 3204836 h 5130710"/>
              <a:gd name="connsiteX987" fmla="*/ 659472 w 6842126"/>
              <a:gd name="connsiteY987" fmla="*/ 3206361 h 5130710"/>
              <a:gd name="connsiteX988" fmla="*/ 718642 w 6842126"/>
              <a:gd name="connsiteY988" fmla="*/ 3187738 h 5130710"/>
              <a:gd name="connsiteX989" fmla="*/ 703097 w 6842126"/>
              <a:gd name="connsiteY989" fmla="*/ 3214865 h 5130710"/>
              <a:gd name="connsiteX990" fmla="*/ 700409 w 6842126"/>
              <a:gd name="connsiteY990" fmla="*/ 3217405 h 5130710"/>
              <a:gd name="connsiteX991" fmla="*/ 697019 w 6842126"/>
              <a:gd name="connsiteY991" fmla="*/ 3220180 h 5130710"/>
              <a:gd name="connsiteX992" fmla="*/ 703705 w 6842126"/>
              <a:gd name="connsiteY992" fmla="*/ 3206579 h 5130710"/>
              <a:gd name="connsiteX993" fmla="*/ 710624 w 6842126"/>
              <a:gd name="connsiteY993" fmla="*/ 3193871 h 5130710"/>
              <a:gd name="connsiteX994" fmla="*/ 716251 w 6842126"/>
              <a:gd name="connsiteY994" fmla="*/ 3189765 h 5130710"/>
              <a:gd name="connsiteX995" fmla="*/ 1017061 w 6842126"/>
              <a:gd name="connsiteY995" fmla="*/ 3178394 h 5130710"/>
              <a:gd name="connsiteX996" fmla="*/ 1012113 w 6842126"/>
              <a:gd name="connsiteY996" fmla="*/ 3183607 h 5130710"/>
              <a:gd name="connsiteX997" fmla="*/ 1011864 w 6842126"/>
              <a:gd name="connsiteY997" fmla="*/ 3183956 h 5130710"/>
              <a:gd name="connsiteX998" fmla="*/ 1016235 w 6842126"/>
              <a:gd name="connsiteY998" fmla="*/ 3179558 h 5130710"/>
              <a:gd name="connsiteX999" fmla="*/ 682368 w 6842126"/>
              <a:gd name="connsiteY999" fmla="*/ 3175407 h 5130710"/>
              <a:gd name="connsiteX1000" fmla="*/ 676778 w 6842126"/>
              <a:gd name="connsiteY1000" fmla="*/ 3183270 h 5130710"/>
              <a:gd name="connsiteX1001" fmla="*/ 667709 w 6842126"/>
              <a:gd name="connsiteY1001" fmla="*/ 3195130 h 5130710"/>
              <a:gd name="connsiteX1002" fmla="*/ 679939 w 6842126"/>
              <a:gd name="connsiteY1002" fmla="*/ 3178461 h 5130710"/>
              <a:gd name="connsiteX1003" fmla="*/ 713413 w 6842126"/>
              <a:gd name="connsiteY1003" fmla="*/ 3129962 h 5130710"/>
              <a:gd name="connsiteX1004" fmla="*/ 714315 w 6842126"/>
              <a:gd name="connsiteY1004" fmla="*/ 3137235 h 5130710"/>
              <a:gd name="connsiteX1005" fmla="*/ 715913 w 6842126"/>
              <a:gd name="connsiteY1005" fmla="*/ 3136715 h 5130710"/>
              <a:gd name="connsiteX1006" fmla="*/ 713413 w 6842126"/>
              <a:gd name="connsiteY1006" fmla="*/ 3129962 h 5130710"/>
              <a:gd name="connsiteX1007" fmla="*/ 738692 w 6842126"/>
              <a:gd name="connsiteY1007" fmla="*/ 3099508 h 5130710"/>
              <a:gd name="connsiteX1008" fmla="*/ 739595 w 6842126"/>
              <a:gd name="connsiteY1008" fmla="*/ 3106782 h 5130710"/>
              <a:gd name="connsiteX1009" fmla="*/ 738692 w 6842126"/>
              <a:gd name="connsiteY1009" fmla="*/ 3099508 h 5130710"/>
              <a:gd name="connsiteX1010" fmla="*/ 745247 w 6842126"/>
              <a:gd name="connsiteY1010" fmla="*/ 3090818 h 5130710"/>
              <a:gd name="connsiteX1011" fmla="*/ 746150 w 6842126"/>
              <a:gd name="connsiteY1011" fmla="*/ 3098093 h 5130710"/>
              <a:gd name="connsiteX1012" fmla="*/ 745247 w 6842126"/>
              <a:gd name="connsiteY1012" fmla="*/ 3090818 h 5130710"/>
              <a:gd name="connsiteX1013" fmla="*/ 826855 w 6842126"/>
              <a:gd name="connsiteY1013" fmla="*/ 3033808 h 5130710"/>
              <a:gd name="connsiteX1014" fmla="*/ 825045 w 6842126"/>
              <a:gd name="connsiteY1014" fmla="*/ 3036097 h 5130710"/>
              <a:gd name="connsiteX1015" fmla="*/ 825601 w 6842126"/>
              <a:gd name="connsiteY1015" fmla="*/ 3037916 h 5130710"/>
              <a:gd name="connsiteX1016" fmla="*/ 826369 w 6842126"/>
              <a:gd name="connsiteY1016" fmla="*/ 3037283 h 5130710"/>
              <a:gd name="connsiteX1017" fmla="*/ 828143 w 6842126"/>
              <a:gd name="connsiteY1017" fmla="*/ 3034667 h 5130710"/>
              <a:gd name="connsiteX1018" fmla="*/ 5845067 w 6842126"/>
              <a:gd name="connsiteY1018" fmla="*/ 3001835 h 5130710"/>
              <a:gd name="connsiteX1019" fmla="*/ 5800262 w 6842126"/>
              <a:gd name="connsiteY1019" fmla="*/ 3085034 h 5130710"/>
              <a:gd name="connsiteX1020" fmla="*/ 5734473 w 6842126"/>
              <a:gd name="connsiteY1020" fmla="*/ 3205035 h 5130710"/>
              <a:gd name="connsiteX1021" fmla="*/ 5715171 w 6842126"/>
              <a:gd name="connsiteY1021" fmla="*/ 3234573 h 5130710"/>
              <a:gd name="connsiteX1022" fmla="*/ 5685941 w 6842126"/>
              <a:gd name="connsiteY1022" fmla="*/ 3279330 h 5130710"/>
              <a:gd name="connsiteX1023" fmla="*/ 5502011 w 6842126"/>
              <a:gd name="connsiteY1023" fmla="*/ 3553346 h 5130710"/>
              <a:gd name="connsiteX1024" fmla="*/ 5470441 w 6842126"/>
              <a:gd name="connsiteY1024" fmla="*/ 3594796 h 5130710"/>
              <a:gd name="connsiteX1025" fmla="*/ 5547739 w 6842126"/>
              <a:gd name="connsiteY1025" fmla="*/ 3473568 h 5130710"/>
              <a:gd name="connsiteX1026" fmla="*/ 5571334 w 6842126"/>
              <a:gd name="connsiteY1026" fmla="*/ 3433694 h 5130710"/>
              <a:gd name="connsiteX1027" fmla="*/ 5589703 w 6842126"/>
              <a:gd name="connsiteY1027" fmla="*/ 3407091 h 5130710"/>
              <a:gd name="connsiteX1028" fmla="*/ 5636944 w 6842126"/>
              <a:gd name="connsiteY1028" fmla="*/ 3331026 h 5130710"/>
              <a:gd name="connsiteX1029" fmla="*/ 5637155 w 6842126"/>
              <a:gd name="connsiteY1029" fmla="*/ 3330980 h 5130710"/>
              <a:gd name="connsiteX1030" fmla="*/ 5638388 w 6842126"/>
              <a:gd name="connsiteY1030" fmla="*/ 3328702 h 5130710"/>
              <a:gd name="connsiteX1031" fmla="*/ 5660570 w 6842126"/>
              <a:gd name="connsiteY1031" fmla="*/ 3292986 h 5130710"/>
              <a:gd name="connsiteX1032" fmla="*/ 5661123 w 6842126"/>
              <a:gd name="connsiteY1032" fmla="*/ 3292840 h 5130710"/>
              <a:gd name="connsiteX1033" fmla="*/ 5663963 w 6842126"/>
              <a:gd name="connsiteY1033" fmla="*/ 3287522 h 5130710"/>
              <a:gd name="connsiteX1034" fmla="*/ 5667391 w 6842126"/>
              <a:gd name="connsiteY1034" fmla="*/ 3282003 h 5130710"/>
              <a:gd name="connsiteX1035" fmla="*/ 5820623 w 6842126"/>
              <a:gd name="connsiteY1035" fmla="*/ 3027020 h 5130710"/>
              <a:gd name="connsiteX1036" fmla="*/ 5841131 w 6842126"/>
              <a:gd name="connsiteY1036" fmla="*/ 3003582 h 5130710"/>
              <a:gd name="connsiteX1037" fmla="*/ 513518 w 6842126"/>
              <a:gd name="connsiteY1037" fmla="*/ 2943304 h 5130710"/>
              <a:gd name="connsiteX1038" fmla="*/ 510908 w 6842126"/>
              <a:gd name="connsiteY1038" fmla="*/ 2950448 h 5130710"/>
              <a:gd name="connsiteX1039" fmla="*/ 513518 w 6842126"/>
              <a:gd name="connsiteY1039" fmla="*/ 2943304 h 5130710"/>
              <a:gd name="connsiteX1040" fmla="*/ 543117 w 6842126"/>
              <a:gd name="connsiteY1040" fmla="*/ 2900426 h 5130710"/>
              <a:gd name="connsiteX1041" fmla="*/ 542742 w 6842126"/>
              <a:gd name="connsiteY1041" fmla="*/ 2911305 h 5130710"/>
              <a:gd name="connsiteX1042" fmla="*/ 545156 w 6842126"/>
              <a:gd name="connsiteY1042" fmla="*/ 2908483 h 5130710"/>
              <a:gd name="connsiteX1043" fmla="*/ 543117 w 6842126"/>
              <a:gd name="connsiteY1043" fmla="*/ 2900426 h 5130710"/>
              <a:gd name="connsiteX1044" fmla="*/ 852118 w 6842126"/>
              <a:gd name="connsiteY1044" fmla="*/ 2860941 h 5130710"/>
              <a:gd name="connsiteX1045" fmla="*/ 833648 w 6842126"/>
              <a:gd name="connsiteY1045" fmla="*/ 2885617 h 5130710"/>
              <a:gd name="connsiteX1046" fmla="*/ 819764 w 6842126"/>
              <a:gd name="connsiteY1046" fmla="*/ 2903327 h 5130710"/>
              <a:gd name="connsiteX1047" fmla="*/ 790857 w 6842126"/>
              <a:gd name="connsiteY1047" fmla="*/ 2945068 h 5130710"/>
              <a:gd name="connsiteX1048" fmla="*/ 789822 w 6842126"/>
              <a:gd name="connsiteY1048" fmla="*/ 2946506 h 5130710"/>
              <a:gd name="connsiteX1049" fmla="*/ 818074 w 6842126"/>
              <a:gd name="connsiteY1049" fmla="*/ 2915031 h 5130710"/>
              <a:gd name="connsiteX1050" fmla="*/ 828851 w 6842126"/>
              <a:gd name="connsiteY1050" fmla="*/ 2901832 h 5130710"/>
              <a:gd name="connsiteX1051" fmla="*/ 855035 w 6842126"/>
              <a:gd name="connsiteY1051" fmla="*/ 2865742 h 5130710"/>
              <a:gd name="connsiteX1052" fmla="*/ 578235 w 6842126"/>
              <a:gd name="connsiteY1052" fmla="*/ 2852014 h 5130710"/>
              <a:gd name="connsiteX1053" fmla="*/ 579135 w 6842126"/>
              <a:gd name="connsiteY1053" fmla="*/ 2859288 h 5130710"/>
              <a:gd name="connsiteX1054" fmla="*/ 580732 w 6842126"/>
              <a:gd name="connsiteY1054" fmla="*/ 2858766 h 5130710"/>
              <a:gd name="connsiteX1055" fmla="*/ 578235 w 6842126"/>
              <a:gd name="connsiteY1055" fmla="*/ 2852014 h 5130710"/>
              <a:gd name="connsiteX1056" fmla="*/ 600423 w 6842126"/>
              <a:gd name="connsiteY1056" fmla="*/ 2820465 h 5130710"/>
              <a:gd name="connsiteX1057" fmla="*/ 601325 w 6842126"/>
              <a:gd name="connsiteY1057" fmla="*/ 2827739 h 5130710"/>
              <a:gd name="connsiteX1058" fmla="*/ 603538 w 6842126"/>
              <a:gd name="connsiteY1058" fmla="*/ 2825480 h 5130710"/>
              <a:gd name="connsiteX1059" fmla="*/ 600423 w 6842126"/>
              <a:gd name="connsiteY1059" fmla="*/ 2820465 h 5130710"/>
              <a:gd name="connsiteX1060" fmla="*/ 611999 w 6842126"/>
              <a:gd name="connsiteY1060" fmla="*/ 2753884 h 5130710"/>
              <a:gd name="connsiteX1061" fmla="*/ 611960 w 6842126"/>
              <a:gd name="connsiteY1061" fmla="*/ 2754252 h 5130710"/>
              <a:gd name="connsiteX1062" fmla="*/ 611763 w 6842126"/>
              <a:gd name="connsiteY1062" fmla="*/ 2753930 h 5130710"/>
              <a:gd name="connsiteX1063" fmla="*/ 147615 w 6842126"/>
              <a:gd name="connsiteY1063" fmla="*/ 2700015 h 5130710"/>
              <a:gd name="connsiteX1064" fmla="*/ 147461 w 6842126"/>
              <a:gd name="connsiteY1064" fmla="*/ 2708366 h 5130710"/>
              <a:gd name="connsiteX1065" fmla="*/ 147615 w 6842126"/>
              <a:gd name="connsiteY1065" fmla="*/ 2700015 h 5130710"/>
              <a:gd name="connsiteX1066" fmla="*/ 156812 w 6842126"/>
              <a:gd name="connsiteY1066" fmla="*/ 2690583 h 5130710"/>
              <a:gd name="connsiteX1067" fmla="*/ 156143 w 6842126"/>
              <a:gd name="connsiteY1067" fmla="*/ 2693853 h 5130710"/>
              <a:gd name="connsiteX1068" fmla="*/ 155536 w 6842126"/>
              <a:gd name="connsiteY1068" fmla="*/ 2696815 h 5130710"/>
              <a:gd name="connsiteX1069" fmla="*/ 157154 w 6842126"/>
              <a:gd name="connsiteY1069" fmla="*/ 2688914 h 5130710"/>
              <a:gd name="connsiteX1070" fmla="*/ 156812 w 6842126"/>
              <a:gd name="connsiteY1070" fmla="*/ 2690583 h 5130710"/>
              <a:gd name="connsiteX1071" fmla="*/ 156824 w 6842126"/>
              <a:gd name="connsiteY1071" fmla="*/ 2690519 h 5130710"/>
              <a:gd name="connsiteX1072" fmla="*/ 157154 w 6842126"/>
              <a:gd name="connsiteY1072" fmla="*/ 2688914 h 5130710"/>
              <a:gd name="connsiteX1073" fmla="*/ 558442 w 6842126"/>
              <a:gd name="connsiteY1073" fmla="*/ 2686221 h 5130710"/>
              <a:gd name="connsiteX1074" fmla="*/ 545916 w 6842126"/>
              <a:gd name="connsiteY1074" fmla="*/ 2708084 h 5130710"/>
              <a:gd name="connsiteX1075" fmla="*/ 543748 w 6842126"/>
              <a:gd name="connsiteY1075" fmla="*/ 2710131 h 5130710"/>
              <a:gd name="connsiteX1076" fmla="*/ 541017 w 6842126"/>
              <a:gd name="connsiteY1076" fmla="*/ 2712367 h 5130710"/>
              <a:gd name="connsiteX1077" fmla="*/ 546406 w 6842126"/>
              <a:gd name="connsiteY1077" fmla="*/ 2701405 h 5130710"/>
              <a:gd name="connsiteX1078" fmla="*/ 551981 w 6842126"/>
              <a:gd name="connsiteY1078" fmla="*/ 2691163 h 5130710"/>
              <a:gd name="connsiteX1079" fmla="*/ 556516 w 6842126"/>
              <a:gd name="connsiteY1079" fmla="*/ 2687854 h 5130710"/>
              <a:gd name="connsiteX1080" fmla="*/ 115901 w 6842126"/>
              <a:gd name="connsiteY1080" fmla="*/ 2682710 h 5130710"/>
              <a:gd name="connsiteX1081" fmla="*/ 116480 w 6842126"/>
              <a:gd name="connsiteY1081" fmla="*/ 2688987 h 5130710"/>
              <a:gd name="connsiteX1082" fmla="*/ 115901 w 6842126"/>
              <a:gd name="connsiteY1082" fmla="*/ 2682710 h 5130710"/>
              <a:gd name="connsiteX1083" fmla="*/ 523046 w 6842126"/>
              <a:gd name="connsiteY1083" fmla="*/ 2671299 h 5130710"/>
              <a:gd name="connsiteX1084" fmla="*/ 522575 w 6842126"/>
              <a:gd name="connsiteY1084" fmla="*/ 2672159 h 5130710"/>
              <a:gd name="connsiteX1085" fmla="*/ 519832 w 6842126"/>
              <a:gd name="connsiteY1085" fmla="*/ 2674644 h 5130710"/>
              <a:gd name="connsiteX1086" fmla="*/ 558760 w 6842126"/>
              <a:gd name="connsiteY1086" fmla="*/ 2651742 h 5130710"/>
              <a:gd name="connsiteX1087" fmla="*/ 558408 w 6842126"/>
              <a:gd name="connsiteY1087" fmla="*/ 2653005 h 5130710"/>
              <a:gd name="connsiteX1088" fmla="*/ 556202 w 6842126"/>
              <a:gd name="connsiteY1088" fmla="*/ 2654001 h 5130710"/>
              <a:gd name="connsiteX1089" fmla="*/ 558760 w 6842126"/>
              <a:gd name="connsiteY1089" fmla="*/ 2651742 h 5130710"/>
              <a:gd name="connsiteX1090" fmla="*/ 561317 w 6842126"/>
              <a:gd name="connsiteY1090" fmla="*/ 2649481 h 5130710"/>
              <a:gd name="connsiteX1091" fmla="*/ 560966 w 6842126"/>
              <a:gd name="connsiteY1091" fmla="*/ 2650746 h 5130710"/>
              <a:gd name="connsiteX1092" fmla="*/ 558760 w 6842126"/>
              <a:gd name="connsiteY1092" fmla="*/ 2651742 h 5130710"/>
              <a:gd name="connsiteX1093" fmla="*/ 561317 w 6842126"/>
              <a:gd name="connsiteY1093" fmla="*/ 2649481 h 5130710"/>
              <a:gd name="connsiteX1094" fmla="*/ 102648 w 6842126"/>
              <a:gd name="connsiteY1094" fmla="*/ 2646258 h 5130710"/>
              <a:gd name="connsiteX1095" fmla="*/ 102892 w 6842126"/>
              <a:gd name="connsiteY1095" fmla="*/ 2647457 h 5130710"/>
              <a:gd name="connsiteX1096" fmla="*/ 100782 w 6842126"/>
              <a:gd name="connsiteY1096" fmla="*/ 2650426 h 5130710"/>
              <a:gd name="connsiteX1097" fmla="*/ 100629 w 6842126"/>
              <a:gd name="connsiteY1097" fmla="*/ 2649978 h 5130710"/>
              <a:gd name="connsiteX1098" fmla="*/ 102648 w 6842126"/>
              <a:gd name="connsiteY1098" fmla="*/ 2646258 h 5130710"/>
              <a:gd name="connsiteX1099" fmla="*/ 567662 w 6842126"/>
              <a:gd name="connsiteY1099" fmla="*/ 2642989 h 5130710"/>
              <a:gd name="connsiteX1100" fmla="*/ 565442 w 6842126"/>
              <a:gd name="connsiteY1100" fmla="*/ 2646442 h 5130710"/>
              <a:gd name="connsiteX1101" fmla="*/ 561317 w 6842126"/>
              <a:gd name="connsiteY1101" fmla="*/ 2649481 h 5130710"/>
              <a:gd name="connsiteX1102" fmla="*/ 567662 w 6842126"/>
              <a:gd name="connsiteY1102" fmla="*/ 2642989 h 5130710"/>
              <a:gd name="connsiteX1103" fmla="*/ 224406 w 6842126"/>
              <a:gd name="connsiteY1103" fmla="*/ 2637538 h 5130710"/>
              <a:gd name="connsiteX1104" fmla="*/ 223339 w 6842126"/>
              <a:gd name="connsiteY1104" fmla="*/ 2644450 h 5130710"/>
              <a:gd name="connsiteX1105" fmla="*/ 224406 w 6842126"/>
              <a:gd name="connsiteY1105" fmla="*/ 2637538 h 5130710"/>
              <a:gd name="connsiteX1106" fmla="*/ 108812 w 6842126"/>
              <a:gd name="connsiteY1106" fmla="*/ 2636764 h 5130710"/>
              <a:gd name="connsiteX1107" fmla="*/ 109284 w 6842126"/>
              <a:gd name="connsiteY1107" fmla="*/ 2638461 h 5130710"/>
              <a:gd name="connsiteX1108" fmla="*/ 107202 w 6842126"/>
              <a:gd name="connsiteY1108" fmla="*/ 2641390 h 5130710"/>
              <a:gd name="connsiteX1109" fmla="*/ 106846 w 6842126"/>
              <a:gd name="connsiteY1109" fmla="*/ 2640506 h 5130710"/>
              <a:gd name="connsiteX1110" fmla="*/ 108812 w 6842126"/>
              <a:gd name="connsiteY1110" fmla="*/ 2636764 h 5130710"/>
              <a:gd name="connsiteX1111" fmla="*/ 5806405 w 6842126"/>
              <a:gd name="connsiteY1111" fmla="*/ 2636126 h 5130710"/>
              <a:gd name="connsiteX1112" fmla="*/ 5784291 w 6842126"/>
              <a:gd name="connsiteY1112" fmla="*/ 2673911 h 5130710"/>
              <a:gd name="connsiteX1113" fmla="*/ 5780741 w 6842126"/>
              <a:gd name="connsiteY1113" fmla="*/ 2682977 h 5130710"/>
              <a:gd name="connsiteX1114" fmla="*/ 5769693 w 6842126"/>
              <a:gd name="connsiteY1114" fmla="*/ 2725941 h 5130710"/>
              <a:gd name="connsiteX1115" fmla="*/ 5766019 w 6842126"/>
              <a:gd name="connsiteY1115" fmla="*/ 2735987 h 5130710"/>
              <a:gd name="connsiteX1116" fmla="*/ 5777615 w 6842126"/>
              <a:gd name="connsiteY1116" fmla="*/ 2714812 h 5130710"/>
              <a:gd name="connsiteX1117" fmla="*/ 5808177 w 6842126"/>
              <a:gd name="connsiteY1117" fmla="*/ 2647561 h 5130710"/>
              <a:gd name="connsiteX1118" fmla="*/ 115395 w 6842126"/>
              <a:gd name="connsiteY1118" fmla="*/ 2627418 h 5130710"/>
              <a:gd name="connsiteX1119" fmla="*/ 115792 w 6842126"/>
              <a:gd name="connsiteY1119" fmla="*/ 2629385 h 5130710"/>
              <a:gd name="connsiteX1120" fmla="*/ 113674 w 6842126"/>
              <a:gd name="connsiteY1120" fmla="*/ 2632324 h 5130710"/>
              <a:gd name="connsiteX1121" fmla="*/ 113219 w 6842126"/>
              <a:gd name="connsiteY1121" fmla="*/ 2631086 h 5130710"/>
              <a:gd name="connsiteX1122" fmla="*/ 115395 w 6842126"/>
              <a:gd name="connsiteY1122" fmla="*/ 2627418 h 5130710"/>
              <a:gd name="connsiteX1123" fmla="*/ 598036 w 6842126"/>
              <a:gd name="connsiteY1123" fmla="*/ 2624815 h 5130710"/>
              <a:gd name="connsiteX1124" fmla="*/ 594952 w 6842126"/>
              <a:gd name="connsiteY1124" fmla="*/ 2630435 h 5130710"/>
              <a:gd name="connsiteX1125" fmla="*/ 577416 w 6842126"/>
              <a:gd name="connsiteY1125" fmla="*/ 2654568 h 5130710"/>
              <a:gd name="connsiteX1126" fmla="*/ 569855 w 6842126"/>
              <a:gd name="connsiteY1126" fmla="*/ 2667094 h 5130710"/>
              <a:gd name="connsiteX1127" fmla="*/ 569787 w 6842126"/>
              <a:gd name="connsiteY1127" fmla="*/ 2666747 h 5130710"/>
              <a:gd name="connsiteX1128" fmla="*/ 563724 w 6842126"/>
              <a:gd name="connsiteY1128" fmla="*/ 2671771 h 5130710"/>
              <a:gd name="connsiteX1129" fmla="*/ 561494 w 6842126"/>
              <a:gd name="connsiteY1129" fmla="*/ 2673691 h 5130710"/>
              <a:gd name="connsiteX1130" fmla="*/ 563706 w 6842126"/>
              <a:gd name="connsiteY1130" fmla="*/ 2669628 h 5130710"/>
              <a:gd name="connsiteX1131" fmla="*/ 578938 w 6842126"/>
              <a:gd name="connsiteY1131" fmla="*/ 2643586 h 5130710"/>
              <a:gd name="connsiteX1132" fmla="*/ 587462 w 6842126"/>
              <a:gd name="connsiteY1132" fmla="*/ 2635936 h 5130710"/>
              <a:gd name="connsiteX1133" fmla="*/ 560172 w 6842126"/>
              <a:gd name="connsiteY1133" fmla="*/ 2619762 h 5130710"/>
              <a:gd name="connsiteX1134" fmla="*/ 555316 w 6842126"/>
              <a:gd name="connsiteY1134" fmla="*/ 2622499 h 5130710"/>
              <a:gd name="connsiteX1135" fmla="*/ 553801 w 6842126"/>
              <a:gd name="connsiteY1135" fmla="*/ 2625406 h 5130710"/>
              <a:gd name="connsiteX1136" fmla="*/ 552250 w 6842126"/>
              <a:gd name="connsiteY1136" fmla="*/ 2627724 h 5130710"/>
              <a:gd name="connsiteX1137" fmla="*/ 552386 w 6842126"/>
              <a:gd name="connsiteY1137" fmla="*/ 2627621 h 5130710"/>
              <a:gd name="connsiteX1138" fmla="*/ 552910 w 6842126"/>
              <a:gd name="connsiteY1138" fmla="*/ 2627240 h 5130710"/>
              <a:gd name="connsiteX1139" fmla="*/ 92147 w 6842126"/>
              <a:gd name="connsiteY1139" fmla="*/ 2619183 h 5130710"/>
              <a:gd name="connsiteX1140" fmla="*/ 92727 w 6842126"/>
              <a:gd name="connsiteY1140" fmla="*/ 2625463 h 5130710"/>
              <a:gd name="connsiteX1141" fmla="*/ 92147 w 6842126"/>
              <a:gd name="connsiteY1141" fmla="*/ 2619183 h 5130710"/>
              <a:gd name="connsiteX1142" fmla="*/ 5820511 w 6842126"/>
              <a:gd name="connsiteY1142" fmla="*/ 2614937 h 5130710"/>
              <a:gd name="connsiteX1143" fmla="*/ 5819687 w 6842126"/>
              <a:gd name="connsiteY1143" fmla="*/ 2615061 h 5130710"/>
              <a:gd name="connsiteX1144" fmla="*/ 5820719 w 6842126"/>
              <a:gd name="connsiteY1144" fmla="*/ 2626235 h 5130710"/>
              <a:gd name="connsiteX1145" fmla="*/ 5820511 w 6842126"/>
              <a:gd name="connsiteY1145" fmla="*/ 2614937 h 5130710"/>
              <a:gd name="connsiteX1146" fmla="*/ 508119 w 6842126"/>
              <a:gd name="connsiteY1146" fmla="*/ 2602882 h 5130710"/>
              <a:gd name="connsiteX1147" fmla="*/ 505329 w 6842126"/>
              <a:gd name="connsiteY1147" fmla="*/ 2607318 h 5130710"/>
              <a:gd name="connsiteX1148" fmla="*/ 505924 w 6842126"/>
              <a:gd name="connsiteY1148" fmla="*/ 2606541 h 5130710"/>
              <a:gd name="connsiteX1149" fmla="*/ 508330 w 6842126"/>
              <a:gd name="connsiteY1149" fmla="*/ 2602904 h 5130710"/>
              <a:gd name="connsiteX1150" fmla="*/ 480136 w 6842126"/>
              <a:gd name="connsiteY1150" fmla="*/ 2601209 h 5130710"/>
              <a:gd name="connsiteX1151" fmla="*/ 479759 w 6842126"/>
              <a:gd name="connsiteY1151" fmla="*/ 2602350 h 5130710"/>
              <a:gd name="connsiteX1152" fmla="*/ 479405 w 6842126"/>
              <a:gd name="connsiteY1152" fmla="*/ 2603224 h 5130710"/>
              <a:gd name="connsiteX1153" fmla="*/ 478138 w 6842126"/>
              <a:gd name="connsiteY1153" fmla="*/ 2604825 h 5130710"/>
              <a:gd name="connsiteX1154" fmla="*/ 480136 w 6842126"/>
              <a:gd name="connsiteY1154" fmla="*/ 2601209 h 5130710"/>
              <a:gd name="connsiteX1155" fmla="*/ 576867 w 6842126"/>
              <a:gd name="connsiteY1155" fmla="*/ 2600342 h 5130710"/>
              <a:gd name="connsiteX1156" fmla="*/ 577377 w 6842126"/>
              <a:gd name="connsiteY1156" fmla="*/ 2602067 h 5130710"/>
              <a:gd name="connsiteX1157" fmla="*/ 576985 w 6842126"/>
              <a:gd name="connsiteY1157" fmla="*/ 2600738 h 5130710"/>
              <a:gd name="connsiteX1158" fmla="*/ 576867 w 6842126"/>
              <a:gd name="connsiteY1158" fmla="*/ 2600342 h 5130710"/>
              <a:gd name="connsiteX1159" fmla="*/ 564926 w 6842126"/>
              <a:gd name="connsiteY1159" fmla="*/ 2597275 h 5130710"/>
              <a:gd name="connsiteX1160" fmla="*/ 565908 w 6842126"/>
              <a:gd name="connsiteY1160" fmla="*/ 2597524 h 5130710"/>
              <a:gd name="connsiteX1161" fmla="*/ 564264 w 6842126"/>
              <a:gd name="connsiteY1161" fmla="*/ 2600007 h 5130710"/>
              <a:gd name="connsiteX1162" fmla="*/ 561925 w 6842126"/>
              <a:gd name="connsiteY1162" fmla="*/ 2601211 h 5130710"/>
              <a:gd name="connsiteX1163" fmla="*/ 564926 w 6842126"/>
              <a:gd name="connsiteY1163" fmla="*/ 2597275 h 5130710"/>
              <a:gd name="connsiteX1164" fmla="*/ 612220 w 6842126"/>
              <a:gd name="connsiteY1164" fmla="*/ 2595553 h 5130710"/>
              <a:gd name="connsiteX1165" fmla="*/ 610128 w 6842126"/>
              <a:gd name="connsiteY1165" fmla="*/ 2596882 h 5130710"/>
              <a:gd name="connsiteX1166" fmla="*/ 609656 w 6842126"/>
              <a:gd name="connsiteY1166" fmla="*/ 2597357 h 5130710"/>
              <a:gd name="connsiteX1167" fmla="*/ 608659 w 6842126"/>
              <a:gd name="connsiteY1167" fmla="*/ 2598837 h 5130710"/>
              <a:gd name="connsiteX1168" fmla="*/ 609575 w 6842126"/>
              <a:gd name="connsiteY1168" fmla="*/ 2600432 h 5130710"/>
              <a:gd name="connsiteX1169" fmla="*/ 612999 w 6842126"/>
              <a:gd name="connsiteY1169" fmla="*/ 2595865 h 5130710"/>
              <a:gd name="connsiteX1170" fmla="*/ 612220 w 6842126"/>
              <a:gd name="connsiteY1170" fmla="*/ 2595553 h 5130710"/>
              <a:gd name="connsiteX1171" fmla="*/ 151112 w 6842126"/>
              <a:gd name="connsiteY1171" fmla="*/ 2591942 h 5130710"/>
              <a:gd name="connsiteX1172" fmla="*/ 151644 w 6842126"/>
              <a:gd name="connsiteY1172" fmla="*/ 2594034 h 5130710"/>
              <a:gd name="connsiteX1173" fmla="*/ 148376 w 6842126"/>
              <a:gd name="connsiteY1173" fmla="*/ 2598933 h 5130710"/>
              <a:gd name="connsiteX1174" fmla="*/ 148579 w 6842126"/>
              <a:gd name="connsiteY1174" fmla="*/ 2596815 h 5130710"/>
              <a:gd name="connsiteX1175" fmla="*/ 147937 w 6842126"/>
              <a:gd name="connsiteY1175" fmla="*/ 2596367 h 5130710"/>
              <a:gd name="connsiteX1176" fmla="*/ 321334 w 6842126"/>
              <a:gd name="connsiteY1176" fmla="*/ 2582798 h 5130710"/>
              <a:gd name="connsiteX1177" fmla="*/ 309769 w 6842126"/>
              <a:gd name="connsiteY1177" fmla="*/ 2600984 h 5130710"/>
              <a:gd name="connsiteX1178" fmla="*/ 300447 w 6842126"/>
              <a:gd name="connsiteY1178" fmla="*/ 2611077 h 5130710"/>
              <a:gd name="connsiteX1179" fmla="*/ 305437 w 6842126"/>
              <a:gd name="connsiteY1179" fmla="*/ 2602600 h 5130710"/>
              <a:gd name="connsiteX1180" fmla="*/ 601390 w 6842126"/>
              <a:gd name="connsiteY1180" fmla="*/ 2574932 h 5130710"/>
              <a:gd name="connsiteX1181" fmla="*/ 598904 w 6842126"/>
              <a:gd name="connsiteY1181" fmla="*/ 2577196 h 5130710"/>
              <a:gd name="connsiteX1182" fmla="*/ 595987 w 6842126"/>
              <a:gd name="connsiteY1182" fmla="*/ 2579614 h 5130710"/>
              <a:gd name="connsiteX1183" fmla="*/ 593027 w 6842126"/>
              <a:gd name="connsiteY1183" fmla="*/ 2583729 h 5130710"/>
              <a:gd name="connsiteX1184" fmla="*/ 586413 w 6842126"/>
              <a:gd name="connsiteY1184" fmla="*/ 2592808 h 5130710"/>
              <a:gd name="connsiteX1185" fmla="*/ 591359 w 6842126"/>
              <a:gd name="connsiteY1185" fmla="*/ 2587740 h 5130710"/>
              <a:gd name="connsiteX1186" fmla="*/ 599032 w 6842126"/>
              <a:gd name="connsiteY1186" fmla="*/ 2580162 h 5130710"/>
              <a:gd name="connsiteX1187" fmla="*/ 600759 w 6842126"/>
              <a:gd name="connsiteY1187" fmla="*/ 2576222 h 5130710"/>
              <a:gd name="connsiteX1188" fmla="*/ 606521 w 6842126"/>
              <a:gd name="connsiteY1188" fmla="*/ 2564965 h 5130710"/>
              <a:gd name="connsiteX1189" fmla="*/ 600465 w 6842126"/>
              <a:gd name="connsiteY1189" fmla="*/ 2573387 h 5130710"/>
              <a:gd name="connsiteX1190" fmla="*/ 603813 w 6842126"/>
              <a:gd name="connsiteY1190" fmla="*/ 2570080 h 5130710"/>
              <a:gd name="connsiteX1191" fmla="*/ 645655 w 6842126"/>
              <a:gd name="connsiteY1191" fmla="*/ 2562165 h 5130710"/>
              <a:gd name="connsiteX1192" fmla="*/ 644196 w 6842126"/>
              <a:gd name="connsiteY1192" fmla="*/ 2564009 h 5130710"/>
              <a:gd name="connsiteX1193" fmla="*/ 644044 w 6842126"/>
              <a:gd name="connsiteY1193" fmla="*/ 2564528 h 5130710"/>
              <a:gd name="connsiteX1194" fmla="*/ 644349 w 6842126"/>
              <a:gd name="connsiteY1194" fmla="*/ 2564474 h 5130710"/>
              <a:gd name="connsiteX1195" fmla="*/ 646134 w 6842126"/>
              <a:gd name="connsiteY1195" fmla="*/ 2562773 h 5130710"/>
              <a:gd name="connsiteX1196" fmla="*/ 646139 w 6842126"/>
              <a:gd name="connsiteY1196" fmla="*/ 2562244 h 5130710"/>
              <a:gd name="connsiteX1197" fmla="*/ 347401 w 6842126"/>
              <a:gd name="connsiteY1197" fmla="*/ 2548570 h 5130710"/>
              <a:gd name="connsiteX1198" fmla="*/ 343355 w 6842126"/>
              <a:gd name="connsiteY1198" fmla="*/ 2554964 h 5130710"/>
              <a:gd name="connsiteX1199" fmla="*/ 341811 w 6842126"/>
              <a:gd name="connsiteY1199" fmla="*/ 2556193 h 5130710"/>
              <a:gd name="connsiteX1200" fmla="*/ 389498 w 6842126"/>
              <a:gd name="connsiteY1200" fmla="*/ 2541185 h 5130710"/>
              <a:gd name="connsiteX1201" fmla="*/ 376971 w 6842126"/>
              <a:gd name="connsiteY1201" fmla="*/ 2563047 h 5130710"/>
              <a:gd name="connsiteX1202" fmla="*/ 374804 w 6842126"/>
              <a:gd name="connsiteY1202" fmla="*/ 2565093 h 5130710"/>
              <a:gd name="connsiteX1203" fmla="*/ 372073 w 6842126"/>
              <a:gd name="connsiteY1203" fmla="*/ 2567329 h 5130710"/>
              <a:gd name="connsiteX1204" fmla="*/ 377461 w 6842126"/>
              <a:gd name="connsiteY1204" fmla="*/ 2556369 h 5130710"/>
              <a:gd name="connsiteX1205" fmla="*/ 383036 w 6842126"/>
              <a:gd name="connsiteY1205" fmla="*/ 2546127 h 5130710"/>
              <a:gd name="connsiteX1206" fmla="*/ 387572 w 6842126"/>
              <a:gd name="connsiteY1206" fmla="*/ 2542816 h 5130710"/>
              <a:gd name="connsiteX1207" fmla="*/ 5856021 w 6842126"/>
              <a:gd name="connsiteY1207" fmla="*/ 2540646 h 5130710"/>
              <a:gd name="connsiteX1208" fmla="*/ 5857315 w 6842126"/>
              <a:gd name="connsiteY1208" fmla="*/ 2551079 h 5130710"/>
              <a:gd name="connsiteX1209" fmla="*/ 630004 w 6842126"/>
              <a:gd name="connsiteY1209" fmla="*/ 2533654 h 5130710"/>
              <a:gd name="connsiteX1210" fmla="*/ 626016 w 6842126"/>
              <a:gd name="connsiteY1210" fmla="*/ 2537856 h 5130710"/>
              <a:gd name="connsiteX1211" fmla="*/ 625815 w 6842126"/>
              <a:gd name="connsiteY1211" fmla="*/ 2538136 h 5130710"/>
              <a:gd name="connsiteX1212" fmla="*/ 629338 w 6842126"/>
              <a:gd name="connsiteY1212" fmla="*/ 2534591 h 5130710"/>
              <a:gd name="connsiteX1213" fmla="*/ 360266 w 6842126"/>
              <a:gd name="connsiteY1213" fmla="*/ 2531245 h 5130710"/>
              <a:gd name="connsiteX1214" fmla="*/ 355761 w 6842126"/>
              <a:gd name="connsiteY1214" fmla="*/ 2537583 h 5130710"/>
              <a:gd name="connsiteX1215" fmla="*/ 348451 w 6842126"/>
              <a:gd name="connsiteY1215" fmla="*/ 2547142 h 5130710"/>
              <a:gd name="connsiteX1216" fmla="*/ 358306 w 6842126"/>
              <a:gd name="connsiteY1216" fmla="*/ 2533707 h 5130710"/>
              <a:gd name="connsiteX1217" fmla="*/ 5871705 w 6842126"/>
              <a:gd name="connsiteY1217" fmla="*/ 2510457 h 5130710"/>
              <a:gd name="connsiteX1218" fmla="*/ 5868027 w 6842126"/>
              <a:gd name="connsiteY1218" fmla="*/ 2534922 h 5130710"/>
              <a:gd name="connsiteX1219" fmla="*/ 385285 w 6842126"/>
              <a:gd name="connsiteY1219" fmla="*/ 2494621 h 5130710"/>
              <a:gd name="connsiteX1220" fmla="*/ 386011 w 6842126"/>
              <a:gd name="connsiteY1220" fmla="*/ 2500482 h 5130710"/>
              <a:gd name="connsiteX1221" fmla="*/ 387298 w 6842126"/>
              <a:gd name="connsiteY1221" fmla="*/ 2500063 h 5130710"/>
              <a:gd name="connsiteX1222" fmla="*/ 385285 w 6842126"/>
              <a:gd name="connsiteY1222" fmla="*/ 2494621 h 5130710"/>
              <a:gd name="connsiteX1223" fmla="*/ 5887647 w 6842126"/>
              <a:gd name="connsiteY1223" fmla="*/ 2479526 h 5130710"/>
              <a:gd name="connsiteX1224" fmla="*/ 5887851 w 6842126"/>
              <a:gd name="connsiteY1224" fmla="*/ 2495392 h 5130710"/>
              <a:gd name="connsiteX1225" fmla="*/ 5887647 w 6842126"/>
              <a:gd name="connsiteY1225" fmla="*/ 2479526 h 5130710"/>
              <a:gd name="connsiteX1226" fmla="*/ 405657 w 6842126"/>
              <a:gd name="connsiteY1226" fmla="*/ 2470076 h 5130710"/>
              <a:gd name="connsiteX1227" fmla="*/ 406385 w 6842126"/>
              <a:gd name="connsiteY1227" fmla="*/ 2475939 h 5130710"/>
              <a:gd name="connsiteX1228" fmla="*/ 405657 w 6842126"/>
              <a:gd name="connsiteY1228" fmla="*/ 2470076 h 5130710"/>
              <a:gd name="connsiteX1229" fmla="*/ 410942 w 6842126"/>
              <a:gd name="connsiteY1229" fmla="*/ 2463073 h 5130710"/>
              <a:gd name="connsiteX1230" fmla="*/ 411667 w 6842126"/>
              <a:gd name="connsiteY1230" fmla="*/ 2468935 h 5130710"/>
              <a:gd name="connsiteX1231" fmla="*/ 410942 w 6842126"/>
              <a:gd name="connsiteY1231" fmla="*/ 2463073 h 5130710"/>
              <a:gd name="connsiteX1232" fmla="*/ 5909038 w 6842126"/>
              <a:gd name="connsiteY1232" fmla="*/ 2435564 h 5130710"/>
              <a:gd name="connsiteX1233" fmla="*/ 5906933 w 6842126"/>
              <a:gd name="connsiteY1233" fmla="*/ 2455598 h 5130710"/>
              <a:gd name="connsiteX1234" fmla="*/ 5910015 w 6842126"/>
              <a:gd name="connsiteY1234" fmla="*/ 2450638 h 5130710"/>
              <a:gd name="connsiteX1235" fmla="*/ 5909038 w 6842126"/>
              <a:gd name="connsiteY1235" fmla="*/ 2435564 h 5130710"/>
              <a:gd name="connsiteX1236" fmla="*/ 476710 w 6842126"/>
              <a:gd name="connsiteY1236" fmla="*/ 2417127 h 5130710"/>
              <a:gd name="connsiteX1237" fmla="*/ 475253 w 6842126"/>
              <a:gd name="connsiteY1237" fmla="*/ 2418972 h 5130710"/>
              <a:gd name="connsiteX1238" fmla="*/ 475700 w 6842126"/>
              <a:gd name="connsiteY1238" fmla="*/ 2420438 h 5130710"/>
              <a:gd name="connsiteX1239" fmla="*/ 476319 w 6842126"/>
              <a:gd name="connsiteY1239" fmla="*/ 2419927 h 5130710"/>
              <a:gd name="connsiteX1240" fmla="*/ 477749 w 6842126"/>
              <a:gd name="connsiteY1240" fmla="*/ 2417819 h 5130710"/>
              <a:gd name="connsiteX1241" fmla="*/ 5924721 w 6842126"/>
              <a:gd name="connsiteY1241" fmla="*/ 2405374 h 5130710"/>
              <a:gd name="connsiteX1242" fmla="*/ 5924445 w 6842126"/>
              <a:gd name="connsiteY1242" fmla="*/ 2420239 h 5130710"/>
              <a:gd name="connsiteX1243" fmla="*/ 5946944 w 6842126"/>
              <a:gd name="connsiteY1243" fmla="*/ 2356716 h 5130710"/>
              <a:gd name="connsiteX1244" fmla="*/ 5943528 w 6842126"/>
              <a:gd name="connsiteY1244" fmla="*/ 2380446 h 5130710"/>
              <a:gd name="connsiteX1245" fmla="*/ 5960438 w 6842126"/>
              <a:gd name="connsiteY1245" fmla="*/ 2334909 h 5130710"/>
              <a:gd name="connsiteX1246" fmla="*/ 5959487 w 6842126"/>
              <a:gd name="connsiteY1246" fmla="*/ 2335390 h 5130710"/>
              <a:gd name="connsiteX1247" fmla="*/ 5959211 w 6842126"/>
              <a:gd name="connsiteY1247" fmla="*/ 2350256 h 5130710"/>
              <a:gd name="connsiteX1248" fmla="*/ 5960438 w 6842126"/>
              <a:gd name="connsiteY1248" fmla="*/ 2334909 h 5130710"/>
              <a:gd name="connsiteX1249" fmla="*/ 566339 w 6842126"/>
              <a:gd name="connsiteY1249" fmla="*/ 2323889 h 5130710"/>
              <a:gd name="connsiteX1250" fmla="*/ 555577 w 6842126"/>
              <a:gd name="connsiteY1250" fmla="*/ 2339799 h 5130710"/>
              <a:gd name="connsiteX1251" fmla="*/ 554515 w 6842126"/>
              <a:gd name="connsiteY1251" fmla="*/ 2341260 h 5130710"/>
              <a:gd name="connsiteX1252" fmla="*/ 555382 w 6842126"/>
              <a:gd name="connsiteY1252" fmla="*/ 2340266 h 5130710"/>
              <a:gd name="connsiteX1253" fmla="*/ 566354 w 6842126"/>
              <a:gd name="connsiteY1253" fmla="*/ 2324056 h 5130710"/>
              <a:gd name="connsiteX1254" fmla="*/ 248038 w 6842126"/>
              <a:gd name="connsiteY1254" fmla="*/ 2309630 h 5130710"/>
              <a:gd name="connsiteX1255" fmla="*/ 247736 w 6842126"/>
              <a:gd name="connsiteY1255" fmla="*/ 2318398 h 5130710"/>
              <a:gd name="connsiteX1256" fmla="*/ 249681 w 6842126"/>
              <a:gd name="connsiteY1256" fmla="*/ 2316124 h 5130710"/>
              <a:gd name="connsiteX1257" fmla="*/ 248038 w 6842126"/>
              <a:gd name="connsiteY1257" fmla="*/ 2309630 h 5130710"/>
              <a:gd name="connsiteX1258" fmla="*/ 276341 w 6842126"/>
              <a:gd name="connsiteY1258" fmla="*/ 2270615 h 5130710"/>
              <a:gd name="connsiteX1259" fmla="*/ 277067 w 6842126"/>
              <a:gd name="connsiteY1259" fmla="*/ 2276476 h 5130710"/>
              <a:gd name="connsiteX1260" fmla="*/ 278355 w 6842126"/>
              <a:gd name="connsiteY1260" fmla="*/ 2276056 h 5130710"/>
              <a:gd name="connsiteX1261" fmla="*/ 276341 w 6842126"/>
              <a:gd name="connsiteY1261" fmla="*/ 2270615 h 5130710"/>
              <a:gd name="connsiteX1262" fmla="*/ 294223 w 6842126"/>
              <a:gd name="connsiteY1262" fmla="*/ 2245188 h 5130710"/>
              <a:gd name="connsiteX1263" fmla="*/ 294950 w 6842126"/>
              <a:gd name="connsiteY1263" fmla="*/ 2251052 h 5130710"/>
              <a:gd name="connsiteX1264" fmla="*/ 296733 w 6842126"/>
              <a:gd name="connsiteY1264" fmla="*/ 2249230 h 5130710"/>
              <a:gd name="connsiteX1265" fmla="*/ 294223 w 6842126"/>
              <a:gd name="connsiteY1265" fmla="*/ 2245188 h 5130710"/>
              <a:gd name="connsiteX1266" fmla="*/ 539583 w 6842126"/>
              <a:gd name="connsiteY1266" fmla="*/ 2221010 h 5130710"/>
              <a:gd name="connsiteX1267" fmla="*/ 482185 w 6842126"/>
              <a:gd name="connsiteY1267" fmla="*/ 2297696 h 5130710"/>
              <a:gd name="connsiteX1268" fmla="*/ 470995 w 6842126"/>
              <a:gd name="connsiteY1268" fmla="*/ 2311970 h 5130710"/>
              <a:gd name="connsiteX1269" fmla="*/ 447698 w 6842126"/>
              <a:gd name="connsiteY1269" fmla="*/ 2345610 h 5130710"/>
              <a:gd name="connsiteX1270" fmla="*/ 446868 w 6842126"/>
              <a:gd name="connsiteY1270" fmla="*/ 2346768 h 5130710"/>
              <a:gd name="connsiteX1271" fmla="*/ 469636 w 6842126"/>
              <a:gd name="connsiteY1271" fmla="*/ 2321403 h 5130710"/>
              <a:gd name="connsiteX1272" fmla="*/ 478319 w 6842126"/>
              <a:gd name="connsiteY1272" fmla="*/ 2310764 h 5130710"/>
              <a:gd name="connsiteX1273" fmla="*/ 508655 w 6842126"/>
              <a:gd name="connsiteY1273" fmla="*/ 2268953 h 5130710"/>
              <a:gd name="connsiteX1274" fmla="*/ 525871 w 6842126"/>
              <a:gd name="connsiteY1274" fmla="*/ 2244612 h 5130710"/>
              <a:gd name="connsiteX1275" fmla="*/ 5810429 w 6842126"/>
              <a:gd name="connsiteY1275" fmla="*/ 1725256 h 5130710"/>
              <a:gd name="connsiteX1276" fmla="*/ 5755493 w 6842126"/>
              <a:gd name="connsiteY1276" fmla="*/ 1840848 h 5130710"/>
              <a:gd name="connsiteX1277" fmla="*/ 5759412 w 6842126"/>
              <a:gd name="connsiteY1277" fmla="*/ 1851549 h 5130710"/>
              <a:gd name="connsiteX1278" fmla="*/ 5816141 w 6842126"/>
              <a:gd name="connsiteY1278" fmla="*/ 1726844 h 5130710"/>
              <a:gd name="connsiteX1279" fmla="*/ 6277833 w 6842126"/>
              <a:gd name="connsiteY1279" fmla="*/ 1638480 h 5130710"/>
              <a:gd name="connsiteX1280" fmla="*/ 6260042 w 6842126"/>
              <a:gd name="connsiteY1280" fmla="*/ 1688704 h 5130710"/>
              <a:gd name="connsiteX1281" fmla="*/ 6267745 w 6842126"/>
              <a:gd name="connsiteY1281" fmla="*/ 1682808 h 5130710"/>
              <a:gd name="connsiteX1282" fmla="*/ 6277833 w 6842126"/>
              <a:gd name="connsiteY1282" fmla="*/ 1638480 h 5130710"/>
              <a:gd name="connsiteX1283" fmla="*/ 6318177 w 6842126"/>
              <a:gd name="connsiteY1283" fmla="*/ 1531306 h 5130710"/>
              <a:gd name="connsiteX1284" fmla="*/ 6318147 w 6842126"/>
              <a:gd name="connsiteY1284" fmla="*/ 1531365 h 5130710"/>
              <a:gd name="connsiteX1285" fmla="*/ 6318104 w 6842126"/>
              <a:gd name="connsiteY1285" fmla="*/ 1531548 h 5130710"/>
              <a:gd name="connsiteX1286" fmla="*/ 6325165 w 6842126"/>
              <a:gd name="connsiteY1286" fmla="*/ 1528493 h 5130710"/>
              <a:gd name="connsiteX1287" fmla="*/ 6322123 w 6842126"/>
              <a:gd name="connsiteY1287" fmla="*/ 1537468 h 5130710"/>
              <a:gd name="connsiteX1288" fmla="*/ 6313961 w 6842126"/>
              <a:gd name="connsiteY1288" fmla="*/ 1550642 h 5130710"/>
              <a:gd name="connsiteX1289" fmla="*/ 6314109 w 6842126"/>
              <a:gd name="connsiteY1289" fmla="*/ 1547970 h 5130710"/>
              <a:gd name="connsiteX1290" fmla="*/ 6310370 w 6842126"/>
              <a:gd name="connsiteY1290" fmla="*/ 1563342 h 5130710"/>
              <a:gd name="connsiteX1291" fmla="*/ 6309333 w 6842126"/>
              <a:gd name="connsiteY1291" fmla="*/ 1568312 h 5130710"/>
              <a:gd name="connsiteX1292" fmla="*/ 6309897 w 6842126"/>
              <a:gd name="connsiteY1292" fmla="*/ 1569726 h 5130710"/>
              <a:gd name="connsiteX1293" fmla="*/ 6308785 w 6842126"/>
              <a:gd name="connsiteY1293" fmla="*/ 1570936 h 5130710"/>
              <a:gd name="connsiteX1294" fmla="*/ 6304167 w 6842126"/>
              <a:gd name="connsiteY1294" fmla="*/ 1593071 h 5130710"/>
              <a:gd name="connsiteX1295" fmla="*/ 6299517 w 6842126"/>
              <a:gd name="connsiteY1295" fmla="*/ 1605426 h 5130710"/>
              <a:gd name="connsiteX1296" fmla="*/ 6311250 w 6842126"/>
              <a:gd name="connsiteY1296" fmla="*/ 1588917 h 5130710"/>
              <a:gd name="connsiteX1297" fmla="*/ 6323261 w 6842126"/>
              <a:gd name="connsiteY1297" fmla="*/ 1540522 h 5130710"/>
              <a:gd name="connsiteX1298" fmla="*/ 1293610 w 6842126"/>
              <a:gd name="connsiteY1298" fmla="*/ 932608 h 5130710"/>
              <a:gd name="connsiteX1299" fmla="*/ 1291835 w 6842126"/>
              <a:gd name="connsiteY1299" fmla="*/ 936053 h 5130710"/>
              <a:gd name="connsiteX1300" fmla="*/ 1293272 w 6842126"/>
              <a:gd name="connsiteY1300" fmla="*/ 935194 h 5130710"/>
              <a:gd name="connsiteX1301" fmla="*/ 1210769 w 6842126"/>
              <a:gd name="connsiteY1301" fmla="*/ 821081 h 5130710"/>
              <a:gd name="connsiteX1302" fmla="*/ 1210500 w 6842126"/>
              <a:gd name="connsiteY1302" fmla="*/ 821452 h 5130710"/>
              <a:gd name="connsiteX1303" fmla="*/ 1208450 w 6842126"/>
              <a:gd name="connsiteY1303" fmla="*/ 837132 h 5130710"/>
              <a:gd name="connsiteX1304" fmla="*/ 1208469 w 6842126"/>
              <a:gd name="connsiteY1304" fmla="*/ 838431 h 5130710"/>
              <a:gd name="connsiteX1305" fmla="*/ 6593084 w 6842126"/>
              <a:gd name="connsiteY1305" fmla="*/ 737074 h 5130710"/>
              <a:gd name="connsiteX1306" fmla="*/ 6585773 w 6842126"/>
              <a:gd name="connsiteY1306" fmla="*/ 766429 h 5130710"/>
              <a:gd name="connsiteX1307" fmla="*/ 6549888 w 6842126"/>
              <a:gd name="connsiteY1307" fmla="*/ 884439 h 5130710"/>
              <a:gd name="connsiteX1308" fmla="*/ 6460681 w 6842126"/>
              <a:gd name="connsiteY1308" fmla="*/ 1136308 h 5130710"/>
              <a:gd name="connsiteX1309" fmla="*/ 6404946 w 6842126"/>
              <a:gd name="connsiteY1309" fmla="*/ 1307762 h 5130710"/>
              <a:gd name="connsiteX1310" fmla="*/ 6389956 w 6842126"/>
              <a:gd name="connsiteY1310" fmla="*/ 1346122 h 5130710"/>
              <a:gd name="connsiteX1311" fmla="*/ 6379511 w 6842126"/>
              <a:gd name="connsiteY1311" fmla="*/ 1372628 h 5130710"/>
              <a:gd name="connsiteX1312" fmla="*/ 6372040 w 6842126"/>
              <a:gd name="connsiteY1312" fmla="*/ 1393756 h 5130710"/>
              <a:gd name="connsiteX1313" fmla="*/ 6340700 w 6842126"/>
              <a:gd name="connsiteY1313" fmla="*/ 1482925 h 5130710"/>
              <a:gd name="connsiteX1314" fmla="*/ 6340067 w 6842126"/>
              <a:gd name="connsiteY1314" fmla="*/ 1490939 h 5130710"/>
              <a:gd name="connsiteX1315" fmla="*/ 6369568 w 6842126"/>
              <a:gd name="connsiteY1315" fmla="*/ 1424081 h 5130710"/>
              <a:gd name="connsiteX1316" fmla="*/ 6497957 w 6842126"/>
              <a:gd name="connsiteY1316" fmla="*/ 1087999 h 5130710"/>
              <a:gd name="connsiteX1317" fmla="*/ 6515557 w 6842126"/>
              <a:gd name="connsiteY1317" fmla="*/ 1038116 h 5130710"/>
              <a:gd name="connsiteX1318" fmla="*/ 6513091 w 6842126"/>
              <a:gd name="connsiteY1318" fmla="*/ 1042998 h 5130710"/>
              <a:gd name="connsiteX1319" fmla="*/ 6509657 w 6842126"/>
              <a:gd name="connsiteY1319" fmla="*/ 1048037 h 5130710"/>
              <a:gd name="connsiteX1320" fmla="*/ 6510359 w 6842126"/>
              <a:gd name="connsiteY1320" fmla="*/ 1033161 h 5130710"/>
              <a:gd name="connsiteX1321" fmla="*/ 6583107 w 6842126"/>
              <a:gd name="connsiteY1321" fmla="*/ 786616 h 5130710"/>
              <a:gd name="connsiteX1322" fmla="*/ 6122202 w 6842126"/>
              <a:gd name="connsiteY1322" fmla="*/ 731748 h 5130710"/>
              <a:gd name="connsiteX1323" fmla="*/ 6115527 w 6842126"/>
              <a:gd name="connsiteY1323" fmla="*/ 742758 h 5130710"/>
              <a:gd name="connsiteX1324" fmla="*/ 6122202 w 6842126"/>
              <a:gd name="connsiteY1324" fmla="*/ 731748 h 5130710"/>
              <a:gd name="connsiteX1325" fmla="*/ 6659283 w 6842126"/>
              <a:gd name="connsiteY1325" fmla="*/ 707052 h 5130710"/>
              <a:gd name="connsiteX1326" fmla="*/ 6660576 w 6842126"/>
              <a:gd name="connsiteY1326" fmla="*/ 717487 h 5130710"/>
              <a:gd name="connsiteX1327" fmla="*/ 6659283 w 6842126"/>
              <a:gd name="connsiteY1327" fmla="*/ 707052 h 5130710"/>
              <a:gd name="connsiteX1328" fmla="*/ 5134985 w 6842126"/>
              <a:gd name="connsiteY1328" fmla="*/ 697731 h 5130710"/>
              <a:gd name="connsiteX1329" fmla="*/ 5140475 w 6842126"/>
              <a:gd name="connsiteY1329" fmla="*/ 703991 h 5130710"/>
              <a:gd name="connsiteX1330" fmla="*/ 5134985 w 6842126"/>
              <a:gd name="connsiteY1330" fmla="*/ 697731 h 5130710"/>
              <a:gd name="connsiteX1331" fmla="*/ 2669535 w 6842126"/>
              <a:gd name="connsiteY1331" fmla="*/ 692143 h 5130710"/>
              <a:gd name="connsiteX1332" fmla="*/ 2661836 w 6842126"/>
              <a:gd name="connsiteY1332" fmla="*/ 695307 h 5130710"/>
              <a:gd name="connsiteX1333" fmla="*/ 2654550 w 6842126"/>
              <a:gd name="connsiteY1333" fmla="*/ 698438 h 5130710"/>
              <a:gd name="connsiteX1334" fmla="*/ 2661836 w 6842126"/>
              <a:gd name="connsiteY1334" fmla="*/ 695307 h 5130710"/>
              <a:gd name="connsiteX1335" fmla="*/ 2669535 w 6842126"/>
              <a:gd name="connsiteY1335" fmla="*/ 692143 h 5130710"/>
              <a:gd name="connsiteX1336" fmla="*/ 6826359 w 6842126"/>
              <a:gd name="connsiteY1336" fmla="*/ 627404 h 5130710"/>
              <a:gd name="connsiteX1337" fmla="*/ 6826084 w 6842126"/>
              <a:gd name="connsiteY1337" fmla="*/ 642270 h 5130710"/>
              <a:gd name="connsiteX1338" fmla="*/ 6826359 w 6842126"/>
              <a:gd name="connsiteY1338" fmla="*/ 627404 h 5130710"/>
              <a:gd name="connsiteX1339" fmla="*/ 5301341 w 6842126"/>
              <a:gd name="connsiteY1339" fmla="*/ 559156 h 5130710"/>
              <a:gd name="connsiteX1340" fmla="*/ 5300037 w 6842126"/>
              <a:gd name="connsiteY1340" fmla="*/ 562524 h 5130710"/>
              <a:gd name="connsiteX1341" fmla="*/ 5298057 w 6842126"/>
              <a:gd name="connsiteY1341" fmla="*/ 575428 h 5130710"/>
              <a:gd name="connsiteX1342" fmla="*/ 5297231 w 6842126"/>
              <a:gd name="connsiteY1342" fmla="*/ 575493 h 5130710"/>
              <a:gd name="connsiteX1343" fmla="*/ 5296197 w 6842126"/>
              <a:gd name="connsiteY1343" fmla="*/ 575575 h 5130710"/>
              <a:gd name="connsiteX1344" fmla="*/ 5295853 w 6842126"/>
              <a:gd name="connsiteY1344" fmla="*/ 575602 h 5130710"/>
              <a:gd name="connsiteX1345" fmla="*/ 5295579 w 6842126"/>
              <a:gd name="connsiteY1345" fmla="*/ 575624 h 5130710"/>
              <a:gd name="connsiteX1346" fmla="*/ 5296197 w 6842126"/>
              <a:gd name="connsiteY1346" fmla="*/ 575575 h 5130710"/>
              <a:gd name="connsiteX1347" fmla="*/ 5298057 w 6842126"/>
              <a:gd name="connsiteY1347" fmla="*/ 575428 h 5130710"/>
              <a:gd name="connsiteX1348" fmla="*/ 5298182 w 6842126"/>
              <a:gd name="connsiteY1348" fmla="*/ 575288 h 5130710"/>
              <a:gd name="connsiteX1349" fmla="*/ 5199395 w 6842126"/>
              <a:gd name="connsiteY1349" fmla="*/ 537334 h 5130710"/>
              <a:gd name="connsiteX1350" fmla="*/ 5197207 w 6842126"/>
              <a:gd name="connsiteY1350" fmla="*/ 551898 h 5130710"/>
              <a:gd name="connsiteX1351" fmla="*/ 5197843 w 6842126"/>
              <a:gd name="connsiteY1351" fmla="*/ 549763 h 5130710"/>
              <a:gd name="connsiteX1352" fmla="*/ 5199371 w 6842126"/>
              <a:gd name="connsiteY1352" fmla="*/ 537719 h 5130710"/>
              <a:gd name="connsiteX1353" fmla="*/ 5610012 w 6842126"/>
              <a:gd name="connsiteY1353" fmla="*/ 521908 h 5130710"/>
              <a:gd name="connsiteX1354" fmla="*/ 5604595 w 6842126"/>
              <a:gd name="connsiteY1354" fmla="*/ 530841 h 5130710"/>
              <a:gd name="connsiteX1355" fmla="*/ 5610012 w 6842126"/>
              <a:gd name="connsiteY1355" fmla="*/ 521908 h 5130710"/>
              <a:gd name="connsiteX1356" fmla="*/ 5126179 w 6842126"/>
              <a:gd name="connsiteY1356" fmla="*/ 504904 h 5130710"/>
              <a:gd name="connsiteX1357" fmla="*/ 5126097 w 6842126"/>
              <a:gd name="connsiteY1357" fmla="*/ 504933 h 5130710"/>
              <a:gd name="connsiteX1358" fmla="*/ 5126044 w 6842126"/>
              <a:gd name="connsiteY1358" fmla="*/ 504954 h 5130710"/>
              <a:gd name="connsiteX1359" fmla="*/ 5299023 w 6842126"/>
              <a:gd name="connsiteY1359" fmla="*/ 503333 h 5130710"/>
              <a:gd name="connsiteX1360" fmla="*/ 5295788 w 6842126"/>
              <a:gd name="connsiteY1360" fmla="*/ 504460 h 5130710"/>
              <a:gd name="connsiteX1361" fmla="*/ 5295441 w 6842126"/>
              <a:gd name="connsiteY1361" fmla="*/ 504580 h 5130710"/>
              <a:gd name="connsiteX1362" fmla="*/ 5295386 w 6842126"/>
              <a:gd name="connsiteY1362" fmla="*/ 504601 h 5130710"/>
              <a:gd name="connsiteX1363" fmla="*/ 5295788 w 6842126"/>
              <a:gd name="connsiteY1363" fmla="*/ 504460 h 5130710"/>
              <a:gd name="connsiteX1364" fmla="*/ 5296749 w 6842126"/>
              <a:gd name="connsiteY1364" fmla="*/ 504125 h 5130710"/>
              <a:gd name="connsiteX1365" fmla="*/ 5299023 w 6842126"/>
              <a:gd name="connsiteY1365" fmla="*/ 503333 h 5130710"/>
              <a:gd name="connsiteX1366" fmla="*/ 3075861 w 6842126"/>
              <a:gd name="connsiteY1366" fmla="*/ 503216 h 5130710"/>
              <a:gd name="connsiteX1367" fmla="*/ 3071615 w 6842126"/>
              <a:gd name="connsiteY1367" fmla="*/ 511651 h 5130710"/>
              <a:gd name="connsiteX1368" fmla="*/ 3069538 w 6842126"/>
              <a:gd name="connsiteY1368" fmla="*/ 515362 h 5130710"/>
              <a:gd name="connsiteX1369" fmla="*/ 3068123 w 6842126"/>
              <a:gd name="connsiteY1369" fmla="*/ 519483 h 5130710"/>
              <a:gd name="connsiteX1370" fmla="*/ 3068238 w 6842126"/>
              <a:gd name="connsiteY1370" fmla="*/ 519995 h 5130710"/>
              <a:gd name="connsiteX1371" fmla="*/ 3072070 w 6842126"/>
              <a:gd name="connsiteY1371" fmla="*/ 517031 h 5130710"/>
              <a:gd name="connsiteX1372" fmla="*/ 3075594 w 6842126"/>
              <a:gd name="connsiteY1372" fmla="*/ 506681 h 5130710"/>
              <a:gd name="connsiteX1373" fmla="*/ 3075861 w 6842126"/>
              <a:gd name="connsiteY1373" fmla="*/ 503216 h 5130710"/>
              <a:gd name="connsiteX1374" fmla="*/ 3851725 w 6842126"/>
              <a:gd name="connsiteY1374" fmla="*/ 490097 h 5130710"/>
              <a:gd name="connsiteX1375" fmla="*/ 3849860 w 6842126"/>
              <a:gd name="connsiteY1375" fmla="*/ 497753 h 5130710"/>
              <a:gd name="connsiteX1376" fmla="*/ 3849257 w 6842126"/>
              <a:gd name="connsiteY1376" fmla="*/ 501909 h 5130710"/>
              <a:gd name="connsiteX1377" fmla="*/ 3852132 w 6842126"/>
              <a:gd name="connsiteY1377" fmla="*/ 500473 h 5130710"/>
              <a:gd name="connsiteX1378" fmla="*/ 3852922 w 6842126"/>
              <a:gd name="connsiteY1378" fmla="*/ 492424 h 5130710"/>
              <a:gd name="connsiteX1379" fmla="*/ 3087279 w 6842126"/>
              <a:gd name="connsiteY1379" fmla="*/ 485110 h 5130710"/>
              <a:gd name="connsiteX1380" fmla="*/ 3086745 w 6842126"/>
              <a:gd name="connsiteY1380" fmla="*/ 488709 h 5130710"/>
              <a:gd name="connsiteX1381" fmla="*/ 3085731 w 6842126"/>
              <a:gd name="connsiteY1381" fmla="*/ 491492 h 5130710"/>
              <a:gd name="connsiteX1382" fmla="*/ 3088816 w 6842126"/>
              <a:gd name="connsiteY1382" fmla="*/ 492439 h 5130710"/>
              <a:gd name="connsiteX1383" fmla="*/ 3088432 w 6842126"/>
              <a:gd name="connsiteY1383" fmla="*/ 495199 h 5130710"/>
              <a:gd name="connsiteX1384" fmla="*/ 3089082 w 6842126"/>
              <a:gd name="connsiteY1384" fmla="*/ 492322 h 5130710"/>
              <a:gd name="connsiteX1385" fmla="*/ 3088816 w 6842126"/>
              <a:gd name="connsiteY1385" fmla="*/ 492439 h 5130710"/>
              <a:gd name="connsiteX1386" fmla="*/ 4080077 w 6842126"/>
              <a:gd name="connsiteY1386" fmla="*/ 479317 h 5130710"/>
              <a:gd name="connsiteX1387" fmla="*/ 4075241 w 6842126"/>
              <a:gd name="connsiteY1387" fmla="*/ 488930 h 5130710"/>
              <a:gd name="connsiteX1388" fmla="*/ 4072872 w 6842126"/>
              <a:gd name="connsiteY1388" fmla="*/ 493160 h 5130710"/>
              <a:gd name="connsiteX1389" fmla="*/ 4071259 w 6842126"/>
              <a:gd name="connsiteY1389" fmla="*/ 497854 h 5130710"/>
              <a:gd name="connsiteX1390" fmla="*/ 4071391 w 6842126"/>
              <a:gd name="connsiteY1390" fmla="*/ 498438 h 5130710"/>
              <a:gd name="connsiteX1391" fmla="*/ 4075759 w 6842126"/>
              <a:gd name="connsiteY1391" fmla="*/ 495063 h 5130710"/>
              <a:gd name="connsiteX1392" fmla="*/ 4079773 w 6842126"/>
              <a:gd name="connsiteY1392" fmla="*/ 483268 h 5130710"/>
              <a:gd name="connsiteX1393" fmla="*/ 4080077 w 6842126"/>
              <a:gd name="connsiteY1393" fmla="*/ 479317 h 5130710"/>
              <a:gd name="connsiteX1394" fmla="*/ 5210497 w 6842126"/>
              <a:gd name="connsiteY1394" fmla="*/ 475329 h 5130710"/>
              <a:gd name="connsiteX1395" fmla="*/ 5206383 w 6842126"/>
              <a:gd name="connsiteY1395" fmla="*/ 489352 h 5130710"/>
              <a:gd name="connsiteX1396" fmla="*/ 5205175 w 6842126"/>
              <a:gd name="connsiteY1396" fmla="*/ 495000 h 5130710"/>
              <a:gd name="connsiteX1397" fmla="*/ 5204727 w 6842126"/>
              <a:gd name="connsiteY1397" fmla="*/ 498644 h 5130710"/>
              <a:gd name="connsiteX1398" fmla="*/ 5205313 w 6842126"/>
              <a:gd name="connsiteY1398" fmla="*/ 500920 h 5130710"/>
              <a:gd name="connsiteX1399" fmla="*/ 5208101 w 6842126"/>
              <a:gd name="connsiteY1399" fmla="*/ 497840 h 5130710"/>
              <a:gd name="connsiteX1400" fmla="*/ 3499981 w 6842126"/>
              <a:gd name="connsiteY1400" fmla="*/ 473059 h 5130710"/>
              <a:gd name="connsiteX1401" fmla="*/ 3498837 w 6842126"/>
              <a:gd name="connsiteY1401" fmla="*/ 476014 h 5130710"/>
              <a:gd name="connsiteX1402" fmla="*/ 3497099 w 6842126"/>
              <a:gd name="connsiteY1402" fmla="*/ 487337 h 5130710"/>
              <a:gd name="connsiteX1403" fmla="*/ 3495470 w 6842126"/>
              <a:gd name="connsiteY1403" fmla="*/ 487466 h 5130710"/>
              <a:gd name="connsiteX1404" fmla="*/ 3494925 w 6842126"/>
              <a:gd name="connsiteY1404" fmla="*/ 487511 h 5130710"/>
              <a:gd name="connsiteX1405" fmla="*/ 3495166 w 6842126"/>
              <a:gd name="connsiteY1405" fmla="*/ 487492 h 5130710"/>
              <a:gd name="connsiteX1406" fmla="*/ 3495470 w 6842126"/>
              <a:gd name="connsiteY1406" fmla="*/ 487466 h 5130710"/>
              <a:gd name="connsiteX1407" fmla="*/ 3496375 w 6842126"/>
              <a:gd name="connsiteY1407" fmla="*/ 487395 h 5130710"/>
              <a:gd name="connsiteX1408" fmla="*/ 3497099 w 6842126"/>
              <a:gd name="connsiteY1408" fmla="*/ 487337 h 5130710"/>
              <a:gd name="connsiteX1409" fmla="*/ 3497211 w 6842126"/>
              <a:gd name="connsiteY1409" fmla="*/ 487216 h 5130710"/>
              <a:gd name="connsiteX1410" fmla="*/ 2082458 w 6842126"/>
              <a:gd name="connsiteY1410" fmla="*/ 472762 h 5130710"/>
              <a:gd name="connsiteX1411" fmla="*/ 2074756 w 6842126"/>
              <a:gd name="connsiteY1411" fmla="*/ 475927 h 5130710"/>
              <a:gd name="connsiteX1412" fmla="*/ 2082458 w 6842126"/>
              <a:gd name="connsiteY1412" fmla="*/ 472762 h 5130710"/>
              <a:gd name="connsiteX1413" fmla="*/ 2885368 w 6842126"/>
              <a:gd name="connsiteY1413" fmla="*/ 469429 h 5130710"/>
              <a:gd name="connsiteX1414" fmla="*/ 2883605 w 6842126"/>
              <a:gd name="connsiteY1414" fmla="*/ 479300 h 5130710"/>
              <a:gd name="connsiteX1415" fmla="*/ 2883279 w 6842126"/>
              <a:gd name="connsiteY1415" fmla="*/ 481637 h 5130710"/>
              <a:gd name="connsiteX1416" fmla="*/ 2883193 w 6842126"/>
              <a:gd name="connsiteY1416" fmla="*/ 483116 h 5130710"/>
              <a:gd name="connsiteX1417" fmla="*/ 2885137 w 6842126"/>
              <a:gd name="connsiteY1417" fmla="*/ 479677 h 5130710"/>
              <a:gd name="connsiteX1418" fmla="*/ 3021267 w 6842126"/>
              <a:gd name="connsiteY1418" fmla="*/ 461243 h 5130710"/>
              <a:gd name="connsiteX1419" fmla="*/ 3020832 w 6842126"/>
              <a:gd name="connsiteY1419" fmla="*/ 462502 h 5130710"/>
              <a:gd name="connsiteX1420" fmla="*/ 3019315 w 6842126"/>
              <a:gd name="connsiteY1420" fmla="*/ 469583 h 5130710"/>
              <a:gd name="connsiteX1421" fmla="*/ 3019702 w 6842126"/>
              <a:gd name="connsiteY1421" fmla="*/ 468853 h 5130710"/>
              <a:gd name="connsiteX1422" fmla="*/ 4093089 w 6842126"/>
              <a:gd name="connsiteY1422" fmla="*/ 458683 h 5130710"/>
              <a:gd name="connsiteX1423" fmla="*/ 4092482 w 6842126"/>
              <a:gd name="connsiteY1423" fmla="*/ 462785 h 5130710"/>
              <a:gd name="connsiteX1424" fmla="*/ 4091326 w 6842126"/>
              <a:gd name="connsiteY1424" fmla="*/ 465955 h 5130710"/>
              <a:gd name="connsiteX1425" fmla="*/ 4094841 w 6842126"/>
              <a:gd name="connsiteY1425" fmla="*/ 467036 h 5130710"/>
              <a:gd name="connsiteX1426" fmla="*/ 4094403 w 6842126"/>
              <a:gd name="connsiteY1426" fmla="*/ 470181 h 5130710"/>
              <a:gd name="connsiteX1427" fmla="*/ 4095143 w 6842126"/>
              <a:gd name="connsiteY1427" fmla="*/ 466903 h 5130710"/>
              <a:gd name="connsiteX1428" fmla="*/ 4094841 w 6842126"/>
              <a:gd name="connsiteY1428" fmla="*/ 467036 h 5130710"/>
              <a:gd name="connsiteX1429" fmla="*/ 3737243 w 6842126"/>
              <a:gd name="connsiteY1429" fmla="*/ 456303 h 5130710"/>
              <a:gd name="connsiteX1430" fmla="*/ 3737802 w 6842126"/>
              <a:gd name="connsiteY1430" fmla="*/ 457395 h 5130710"/>
              <a:gd name="connsiteX1431" fmla="*/ 3737992 w 6842126"/>
              <a:gd name="connsiteY1431" fmla="*/ 457767 h 5130710"/>
              <a:gd name="connsiteX1432" fmla="*/ 3094135 w 6842126"/>
              <a:gd name="connsiteY1432" fmla="*/ 454708 h 5130710"/>
              <a:gd name="connsiteX1433" fmla="*/ 3089647 w 6842126"/>
              <a:gd name="connsiteY1433" fmla="*/ 469150 h 5130710"/>
              <a:gd name="connsiteX1434" fmla="*/ 3087443 w 6842126"/>
              <a:gd name="connsiteY1434" fmla="*/ 484000 h 5130710"/>
              <a:gd name="connsiteX1435" fmla="*/ 3090443 w 6842126"/>
              <a:gd name="connsiteY1435" fmla="*/ 486298 h 5130710"/>
              <a:gd name="connsiteX1436" fmla="*/ 3091028 w 6842126"/>
              <a:gd name="connsiteY1436" fmla="*/ 483716 h 5130710"/>
              <a:gd name="connsiteX1437" fmla="*/ 3094135 w 6842126"/>
              <a:gd name="connsiteY1437" fmla="*/ 454708 h 5130710"/>
              <a:gd name="connsiteX1438" fmla="*/ 3410522 w 6842126"/>
              <a:gd name="connsiteY1438" fmla="*/ 453909 h 5130710"/>
              <a:gd name="connsiteX1439" fmla="*/ 3408601 w 6842126"/>
              <a:gd name="connsiteY1439" fmla="*/ 466688 h 5130710"/>
              <a:gd name="connsiteX1440" fmla="*/ 3409161 w 6842126"/>
              <a:gd name="connsiteY1440" fmla="*/ 464817 h 5130710"/>
              <a:gd name="connsiteX1441" fmla="*/ 3410501 w 6842126"/>
              <a:gd name="connsiteY1441" fmla="*/ 454248 h 5130710"/>
              <a:gd name="connsiteX1442" fmla="*/ 5118803 w 6842126"/>
              <a:gd name="connsiteY1442" fmla="*/ 447099 h 5130710"/>
              <a:gd name="connsiteX1443" fmla="*/ 5118238 w 6842126"/>
              <a:gd name="connsiteY1443" fmla="*/ 448032 h 5130710"/>
              <a:gd name="connsiteX1444" fmla="*/ 5107277 w 6842126"/>
              <a:gd name="connsiteY1444" fmla="*/ 476414 h 5130710"/>
              <a:gd name="connsiteX1445" fmla="*/ 5111255 w 6842126"/>
              <a:gd name="connsiteY1445" fmla="*/ 472265 h 5130710"/>
              <a:gd name="connsiteX1446" fmla="*/ 5116071 w 6842126"/>
              <a:gd name="connsiteY1446" fmla="*/ 462698 h 5130710"/>
              <a:gd name="connsiteX1447" fmla="*/ 4888601 w 6842126"/>
              <a:gd name="connsiteY1447" fmla="*/ 446074 h 5130710"/>
              <a:gd name="connsiteX1448" fmla="*/ 4881309 w 6842126"/>
              <a:gd name="connsiteY1448" fmla="*/ 466042 h 5130710"/>
              <a:gd name="connsiteX1449" fmla="*/ 4875003 w 6842126"/>
              <a:gd name="connsiteY1449" fmla="*/ 490108 h 5130710"/>
              <a:gd name="connsiteX1450" fmla="*/ 4874178 w 6842126"/>
              <a:gd name="connsiteY1450" fmla="*/ 490174 h 5130710"/>
              <a:gd name="connsiteX1451" fmla="*/ 4874083 w 6842126"/>
              <a:gd name="connsiteY1451" fmla="*/ 490183 h 5130710"/>
              <a:gd name="connsiteX1452" fmla="*/ 4875003 w 6842126"/>
              <a:gd name="connsiteY1452" fmla="*/ 490108 h 5130710"/>
              <a:gd name="connsiteX1453" fmla="*/ 4883353 w 6842126"/>
              <a:gd name="connsiteY1453" fmla="*/ 480895 h 5130710"/>
              <a:gd name="connsiteX1454" fmla="*/ 4884211 w 6842126"/>
              <a:gd name="connsiteY1454" fmla="*/ 478109 h 5130710"/>
              <a:gd name="connsiteX1455" fmla="*/ 4886513 w 6842126"/>
              <a:gd name="connsiteY1455" fmla="*/ 457772 h 5130710"/>
              <a:gd name="connsiteX1456" fmla="*/ 3862997 w 6842126"/>
              <a:gd name="connsiteY1456" fmla="*/ 440815 h 5130710"/>
              <a:gd name="connsiteX1457" fmla="*/ 3860974 w 6842126"/>
              <a:gd name="connsiteY1457" fmla="*/ 452144 h 5130710"/>
              <a:gd name="connsiteX1458" fmla="*/ 3859490 w 6842126"/>
              <a:gd name="connsiteY1458" fmla="*/ 458232 h 5130710"/>
              <a:gd name="connsiteX1459" fmla="*/ 3862732 w 6842126"/>
              <a:gd name="connsiteY1459" fmla="*/ 452493 h 5130710"/>
              <a:gd name="connsiteX1460" fmla="*/ 3095995 w 6842126"/>
              <a:gd name="connsiteY1460" fmla="*/ 436704 h 5130710"/>
              <a:gd name="connsiteX1461" fmla="*/ 3093320 w 6842126"/>
              <a:gd name="connsiteY1461" fmla="*/ 438208 h 5130710"/>
              <a:gd name="connsiteX1462" fmla="*/ 3095831 w 6842126"/>
              <a:gd name="connsiteY1462" fmla="*/ 438776 h 5130710"/>
              <a:gd name="connsiteX1463" fmla="*/ 3097577 w 6842126"/>
              <a:gd name="connsiteY1463" fmla="*/ 436886 h 5130710"/>
              <a:gd name="connsiteX1464" fmla="*/ 3095995 w 6842126"/>
              <a:gd name="connsiteY1464" fmla="*/ 436704 h 5130710"/>
              <a:gd name="connsiteX1465" fmla="*/ 5228850 w 6842126"/>
              <a:gd name="connsiteY1465" fmla="*/ 435853 h 5130710"/>
              <a:gd name="connsiteX1466" fmla="*/ 5228859 w 6842126"/>
              <a:gd name="connsiteY1466" fmla="*/ 435981 h 5130710"/>
              <a:gd name="connsiteX1467" fmla="*/ 5228820 w 6842126"/>
              <a:gd name="connsiteY1467" fmla="*/ 436084 h 5130710"/>
              <a:gd name="connsiteX1468" fmla="*/ 6817825 w 6842126"/>
              <a:gd name="connsiteY1468" fmla="*/ 434408 h 5130710"/>
              <a:gd name="connsiteX1469" fmla="*/ 6828178 w 6842126"/>
              <a:gd name="connsiteY1469" fmla="*/ 462623 h 5130710"/>
              <a:gd name="connsiteX1470" fmla="*/ 6840921 w 6842126"/>
              <a:gd name="connsiteY1470" fmla="*/ 457163 h 5130710"/>
              <a:gd name="connsiteX1471" fmla="*/ 6840647 w 6842126"/>
              <a:gd name="connsiteY1471" fmla="*/ 472029 h 5130710"/>
              <a:gd name="connsiteX1472" fmla="*/ 6817218 w 6842126"/>
              <a:gd name="connsiteY1472" fmla="*/ 639130 h 5130710"/>
              <a:gd name="connsiteX1473" fmla="*/ 6816069 w 6842126"/>
              <a:gd name="connsiteY1473" fmla="*/ 701069 h 5130710"/>
              <a:gd name="connsiteX1474" fmla="*/ 6719157 w 6842126"/>
              <a:gd name="connsiteY1474" fmla="*/ 1047468 h 5130710"/>
              <a:gd name="connsiteX1475" fmla="*/ 6617369 w 6842126"/>
              <a:gd name="connsiteY1475" fmla="*/ 1348769 h 5130710"/>
              <a:gd name="connsiteX1476" fmla="*/ 6515475 w 6842126"/>
              <a:gd name="connsiteY1476" fmla="*/ 1613189 h 5130710"/>
              <a:gd name="connsiteX1477" fmla="*/ 6414283 w 6842126"/>
              <a:gd name="connsiteY1477" fmla="*/ 1852388 h 5130710"/>
              <a:gd name="connsiteX1478" fmla="*/ 6405336 w 6842126"/>
              <a:gd name="connsiteY1478" fmla="*/ 1868737 h 5130710"/>
              <a:gd name="connsiteX1479" fmla="*/ 6294588 w 6842126"/>
              <a:gd name="connsiteY1479" fmla="*/ 2075027 h 5130710"/>
              <a:gd name="connsiteX1480" fmla="*/ 6066153 w 6842126"/>
              <a:gd name="connsiteY1480" fmla="*/ 2490526 h 5130710"/>
              <a:gd name="connsiteX1481" fmla="*/ 5848407 w 6842126"/>
              <a:gd name="connsiteY1481" fmla="*/ 2855148 h 5130710"/>
              <a:gd name="connsiteX1482" fmla="*/ 5846962 w 6842126"/>
              <a:gd name="connsiteY1482" fmla="*/ 2872140 h 5130710"/>
              <a:gd name="connsiteX1483" fmla="*/ 5902605 w 6842126"/>
              <a:gd name="connsiteY1483" fmla="*/ 2780319 h 5130710"/>
              <a:gd name="connsiteX1484" fmla="*/ 5985250 w 6842126"/>
              <a:gd name="connsiteY1484" fmla="*/ 2657441 h 5130710"/>
              <a:gd name="connsiteX1485" fmla="*/ 6122214 w 6842126"/>
              <a:gd name="connsiteY1485" fmla="*/ 2409274 h 5130710"/>
              <a:gd name="connsiteX1486" fmla="*/ 6283237 w 6842126"/>
              <a:gd name="connsiteY1486" fmla="*/ 2132343 h 5130710"/>
              <a:gd name="connsiteX1487" fmla="*/ 6305633 w 6842126"/>
              <a:gd name="connsiteY1487" fmla="*/ 2092718 h 5130710"/>
              <a:gd name="connsiteX1488" fmla="*/ 6286489 w 6842126"/>
              <a:gd name="connsiteY1488" fmla="*/ 2134769 h 5130710"/>
              <a:gd name="connsiteX1489" fmla="*/ 6225735 w 6842126"/>
              <a:gd name="connsiteY1489" fmla="*/ 2260653 h 5130710"/>
              <a:gd name="connsiteX1490" fmla="*/ 6123539 w 6842126"/>
              <a:gd name="connsiteY1490" fmla="*/ 2442742 h 5130710"/>
              <a:gd name="connsiteX1491" fmla="*/ 5804819 w 6842126"/>
              <a:gd name="connsiteY1491" fmla="*/ 2957430 h 5130710"/>
              <a:gd name="connsiteX1492" fmla="*/ 5652869 w 6842126"/>
              <a:gd name="connsiteY1492" fmla="*/ 3219243 h 5130710"/>
              <a:gd name="connsiteX1493" fmla="*/ 5193098 w 6842126"/>
              <a:gd name="connsiteY1493" fmla="*/ 3852060 h 5130710"/>
              <a:gd name="connsiteX1494" fmla="*/ 5152117 w 6842126"/>
              <a:gd name="connsiteY1494" fmla="*/ 3895519 h 5130710"/>
              <a:gd name="connsiteX1495" fmla="*/ 5318031 w 6842126"/>
              <a:gd name="connsiteY1495" fmla="*/ 3643580 h 5130710"/>
              <a:gd name="connsiteX1496" fmla="*/ 5499515 w 6842126"/>
              <a:gd name="connsiteY1496" fmla="*/ 3357046 h 5130710"/>
              <a:gd name="connsiteX1497" fmla="*/ 6078097 w 6842126"/>
              <a:gd name="connsiteY1497" fmla="*/ 2289284 h 5130710"/>
              <a:gd name="connsiteX1498" fmla="*/ 6260478 w 6842126"/>
              <a:gd name="connsiteY1498" fmla="*/ 1905821 h 5130710"/>
              <a:gd name="connsiteX1499" fmla="*/ 6376065 w 6842126"/>
              <a:gd name="connsiteY1499" fmla="*/ 1621732 h 5130710"/>
              <a:gd name="connsiteX1500" fmla="*/ 6462894 w 6842126"/>
              <a:gd name="connsiteY1500" fmla="*/ 1384502 h 5130710"/>
              <a:gd name="connsiteX1501" fmla="*/ 6483560 w 6842126"/>
              <a:gd name="connsiteY1501" fmla="*/ 1314488 h 5130710"/>
              <a:gd name="connsiteX1502" fmla="*/ 6482129 w 6842126"/>
              <a:gd name="connsiteY1502" fmla="*/ 1315102 h 5130710"/>
              <a:gd name="connsiteX1503" fmla="*/ 6480574 w 6842126"/>
              <a:gd name="connsiteY1503" fmla="*/ 1312730 h 5130710"/>
              <a:gd name="connsiteX1504" fmla="*/ 6483957 w 6842126"/>
              <a:gd name="connsiteY1504" fmla="*/ 1313141 h 5130710"/>
              <a:gd name="connsiteX1505" fmla="*/ 6497399 w 6842126"/>
              <a:gd name="connsiteY1505" fmla="*/ 1267602 h 5130710"/>
              <a:gd name="connsiteX1506" fmla="*/ 6530965 w 6842126"/>
              <a:gd name="connsiteY1506" fmla="*/ 1156214 h 5130710"/>
              <a:gd name="connsiteX1507" fmla="*/ 6632990 w 6842126"/>
              <a:gd name="connsiteY1507" fmla="*/ 868153 h 5130710"/>
              <a:gd name="connsiteX1508" fmla="*/ 6673320 w 6842126"/>
              <a:gd name="connsiteY1508" fmla="*/ 712025 h 5130710"/>
              <a:gd name="connsiteX1509" fmla="*/ 6697725 w 6842126"/>
              <a:gd name="connsiteY1509" fmla="*/ 612601 h 5130710"/>
              <a:gd name="connsiteX1510" fmla="*/ 6726413 w 6842126"/>
              <a:gd name="connsiteY1510" fmla="*/ 576211 h 5130710"/>
              <a:gd name="connsiteX1511" fmla="*/ 6739768 w 6842126"/>
              <a:gd name="connsiteY1511" fmla="*/ 524413 h 5130710"/>
              <a:gd name="connsiteX1512" fmla="*/ 6789197 w 6842126"/>
              <a:gd name="connsiteY1512" fmla="*/ 572678 h 5130710"/>
              <a:gd name="connsiteX1513" fmla="*/ 6803091 w 6842126"/>
              <a:gd name="connsiteY1513" fmla="*/ 505277 h 5130710"/>
              <a:gd name="connsiteX1514" fmla="*/ 6811812 w 6842126"/>
              <a:gd name="connsiteY1514" fmla="*/ 436045 h 5130710"/>
              <a:gd name="connsiteX1515" fmla="*/ 6817825 w 6842126"/>
              <a:gd name="connsiteY1515" fmla="*/ 434408 h 5130710"/>
              <a:gd name="connsiteX1516" fmla="*/ 4017864 w 6842126"/>
              <a:gd name="connsiteY1516" fmla="*/ 431487 h 5130710"/>
              <a:gd name="connsiteX1517" fmla="*/ 4017368 w 6842126"/>
              <a:gd name="connsiteY1517" fmla="*/ 432922 h 5130710"/>
              <a:gd name="connsiteX1518" fmla="*/ 4015639 w 6842126"/>
              <a:gd name="connsiteY1518" fmla="*/ 440989 h 5130710"/>
              <a:gd name="connsiteX1519" fmla="*/ 4016079 w 6842126"/>
              <a:gd name="connsiteY1519" fmla="*/ 440160 h 5130710"/>
              <a:gd name="connsiteX1520" fmla="*/ 6510727 w 6842126"/>
              <a:gd name="connsiteY1520" fmla="*/ 425855 h 5130710"/>
              <a:gd name="connsiteX1521" fmla="*/ 6511579 w 6842126"/>
              <a:gd name="connsiteY1521" fmla="*/ 427523 h 5130710"/>
              <a:gd name="connsiteX1522" fmla="*/ 6511361 w 6842126"/>
              <a:gd name="connsiteY1522" fmla="*/ 427100 h 5130710"/>
              <a:gd name="connsiteX1523" fmla="*/ 6510727 w 6842126"/>
              <a:gd name="connsiteY1523" fmla="*/ 425855 h 5130710"/>
              <a:gd name="connsiteX1524" fmla="*/ 3347248 w 6842126"/>
              <a:gd name="connsiteY1524" fmla="*/ 425098 h 5130710"/>
              <a:gd name="connsiteX1525" fmla="*/ 3346203 w 6842126"/>
              <a:gd name="connsiteY1525" fmla="*/ 425476 h 5130710"/>
              <a:gd name="connsiteX1526" fmla="*/ 3346156 w 6842126"/>
              <a:gd name="connsiteY1526" fmla="*/ 425495 h 5130710"/>
              <a:gd name="connsiteX1527" fmla="*/ 3347247 w 6842126"/>
              <a:gd name="connsiteY1527" fmla="*/ 425099 h 5130710"/>
              <a:gd name="connsiteX1528" fmla="*/ 3497947 w 6842126"/>
              <a:gd name="connsiteY1528" fmla="*/ 424073 h 5130710"/>
              <a:gd name="connsiteX1529" fmla="*/ 3495951 w 6842126"/>
              <a:gd name="connsiteY1529" fmla="*/ 424769 h 5130710"/>
              <a:gd name="connsiteX1530" fmla="*/ 3495109 w 6842126"/>
              <a:gd name="connsiteY1530" fmla="*/ 425063 h 5130710"/>
              <a:gd name="connsiteX1531" fmla="*/ 3494805 w 6842126"/>
              <a:gd name="connsiteY1531" fmla="*/ 425168 h 5130710"/>
              <a:gd name="connsiteX1532" fmla="*/ 3494756 w 6842126"/>
              <a:gd name="connsiteY1532" fmla="*/ 425185 h 5130710"/>
              <a:gd name="connsiteX1533" fmla="*/ 3495109 w 6842126"/>
              <a:gd name="connsiteY1533" fmla="*/ 425063 h 5130710"/>
              <a:gd name="connsiteX1534" fmla="*/ 4100904 w 6842126"/>
              <a:gd name="connsiteY1534" fmla="*/ 424038 h 5130710"/>
              <a:gd name="connsiteX1535" fmla="*/ 4095787 w 6842126"/>
              <a:gd name="connsiteY1535" fmla="*/ 440496 h 5130710"/>
              <a:gd name="connsiteX1536" fmla="*/ 4093277 w 6842126"/>
              <a:gd name="connsiteY1536" fmla="*/ 457420 h 5130710"/>
              <a:gd name="connsiteX1537" fmla="*/ 4096697 w 6842126"/>
              <a:gd name="connsiteY1537" fmla="*/ 460039 h 5130710"/>
              <a:gd name="connsiteX1538" fmla="*/ 4097360 w 6842126"/>
              <a:gd name="connsiteY1538" fmla="*/ 457094 h 5130710"/>
              <a:gd name="connsiteX1539" fmla="*/ 4100904 w 6842126"/>
              <a:gd name="connsiteY1539" fmla="*/ 424038 h 5130710"/>
              <a:gd name="connsiteX1540" fmla="*/ 3756593 w 6842126"/>
              <a:gd name="connsiteY1540" fmla="*/ 423112 h 5130710"/>
              <a:gd name="connsiteX1541" fmla="*/ 3756089 w 6842126"/>
              <a:gd name="connsiteY1541" fmla="*/ 424287 h 5130710"/>
              <a:gd name="connsiteX1542" fmla="*/ 3756103 w 6842126"/>
              <a:gd name="connsiteY1542" fmla="*/ 425592 h 5130710"/>
              <a:gd name="connsiteX1543" fmla="*/ 4872611 w 6842126"/>
              <a:gd name="connsiteY1543" fmla="*/ 419183 h 5130710"/>
              <a:gd name="connsiteX1544" fmla="*/ 4872329 w 6842126"/>
              <a:gd name="connsiteY1544" fmla="*/ 419282 h 5130710"/>
              <a:gd name="connsiteX1545" fmla="*/ 4872389 w 6842126"/>
              <a:gd name="connsiteY1545" fmla="*/ 419261 h 5130710"/>
              <a:gd name="connsiteX1546" fmla="*/ 5028470 w 6842126"/>
              <a:gd name="connsiteY1546" fmla="*/ 417492 h 5130710"/>
              <a:gd name="connsiteX1547" fmla="*/ 5024367 w 6842126"/>
              <a:gd name="connsiteY1547" fmla="*/ 428862 h 5130710"/>
              <a:gd name="connsiteX1548" fmla="*/ 5023886 w 6842126"/>
              <a:gd name="connsiteY1548" fmla="*/ 437983 h 5130710"/>
              <a:gd name="connsiteX1549" fmla="*/ 5024464 w 6842126"/>
              <a:gd name="connsiteY1549" fmla="*/ 439393 h 5130710"/>
              <a:gd name="connsiteX1550" fmla="*/ 5025955 w 6842126"/>
              <a:gd name="connsiteY1550" fmla="*/ 438012 h 5130710"/>
              <a:gd name="connsiteX1551" fmla="*/ 5188838 w 6842126"/>
              <a:gd name="connsiteY1551" fmla="*/ 410675 h 5130710"/>
              <a:gd name="connsiteX1552" fmla="*/ 5190613 w 6842126"/>
              <a:gd name="connsiteY1552" fmla="*/ 415942 h 5130710"/>
              <a:gd name="connsiteX1553" fmla="*/ 5186589 w 6842126"/>
              <a:gd name="connsiteY1553" fmla="*/ 424928 h 5130710"/>
              <a:gd name="connsiteX1554" fmla="*/ 5437063 w 6842126"/>
              <a:gd name="connsiteY1554" fmla="*/ 405276 h 5130710"/>
              <a:gd name="connsiteX1555" fmla="*/ 5424661 w 6842126"/>
              <a:gd name="connsiteY1555" fmla="*/ 440027 h 5130710"/>
              <a:gd name="connsiteX1556" fmla="*/ 5424037 w 6842126"/>
              <a:gd name="connsiteY1556" fmla="*/ 442368 h 5130710"/>
              <a:gd name="connsiteX1557" fmla="*/ 5426946 w 6842126"/>
              <a:gd name="connsiteY1557" fmla="*/ 441798 h 5130710"/>
              <a:gd name="connsiteX1558" fmla="*/ 5429990 w 6842126"/>
              <a:gd name="connsiteY1558" fmla="*/ 441127 h 5130710"/>
              <a:gd name="connsiteX1559" fmla="*/ 4103023 w 6842126"/>
              <a:gd name="connsiteY1559" fmla="*/ 403524 h 5130710"/>
              <a:gd name="connsiteX1560" fmla="*/ 4099977 w 6842126"/>
              <a:gd name="connsiteY1560" fmla="*/ 405235 h 5130710"/>
              <a:gd name="connsiteX1561" fmla="*/ 4102833 w 6842126"/>
              <a:gd name="connsiteY1561" fmla="*/ 405883 h 5130710"/>
              <a:gd name="connsiteX1562" fmla="*/ 4104824 w 6842126"/>
              <a:gd name="connsiteY1562" fmla="*/ 403730 h 5130710"/>
              <a:gd name="connsiteX1563" fmla="*/ 4103023 w 6842126"/>
              <a:gd name="connsiteY1563" fmla="*/ 403524 h 5130710"/>
              <a:gd name="connsiteX1564" fmla="*/ 3420266 w 6842126"/>
              <a:gd name="connsiteY1564" fmla="*/ 399500 h 5130710"/>
              <a:gd name="connsiteX1565" fmla="*/ 3416654 w 6842126"/>
              <a:gd name="connsiteY1565" fmla="*/ 411804 h 5130710"/>
              <a:gd name="connsiteX1566" fmla="*/ 3415594 w 6842126"/>
              <a:gd name="connsiteY1566" fmla="*/ 416760 h 5130710"/>
              <a:gd name="connsiteX1567" fmla="*/ 3415201 w 6842126"/>
              <a:gd name="connsiteY1567" fmla="*/ 419958 h 5130710"/>
              <a:gd name="connsiteX1568" fmla="*/ 3415716 w 6842126"/>
              <a:gd name="connsiteY1568" fmla="*/ 421956 h 5130710"/>
              <a:gd name="connsiteX1569" fmla="*/ 3418163 w 6842126"/>
              <a:gd name="connsiteY1569" fmla="*/ 419253 h 5130710"/>
              <a:gd name="connsiteX1570" fmla="*/ 5041698 w 6842126"/>
              <a:gd name="connsiteY1570" fmla="*/ 396357 h 5130710"/>
              <a:gd name="connsiteX1571" fmla="*/ 5040957 w 6842126"/>
              <a:gd name="connsiteY1571" fmla="*/ 398658 h 5130710"/>
              <a:gd name="connsiteX1572" fmla="*/ 5040431 w 6842126"/>
              <a:gd name="connsiteY1572" fmla="*/ 398198 h 5130710"/>
              <a:gd name="connsiteX1573" fmla="*/ 5041698 w 6842126"/>
              <a:gd name="connsiteY1573" fmla="*/ 396357 h 5130710"/>
              <a:gd name="connsiteX1574" fmla="*/ 5268441 w 6842126"/>
              <a:gd name="connsiteY1574" fmla="*/ 392441 h 5130710"/>
              <a:gd name="connsiteX1575" fmla="*/ 5268593 w 6842126"/>
              <a:gd name="connsiteY1575" fmla="*/ 392701 h 5130710"/>
              <a:gd name="connsiteX1576" fmla="*/ 5268200 w 6842126"/>
              <a:gd name="connsiteY1576" fmla="*/ 394412 h 5130710"/>
              <a:gd name="connsiteX1577" fmla="*/ 4389343 w 6842126"/>
              <a:gd name="connsiteY1577" fmla="*/ 390297 h 5130710"/>
              <a:gd name="connsiteX1578" fmla="*/ 4388153 w 6842126"/>
              <a:gd name="connsiteY1578" fmla="*/ 390728 h 5130710"/>
              <a:gd name="connsiteX1579" fmla="*/ 4388101 w 6842126"/>
              <a:gd name="connsiteY1579" fmla="*/ 390747 h 5130710"/>
              <a:gd name="connsiteX1580" fmla="*/ 5143519 w 6842126"/>
              <a:gd name="connsiteY1580" fmla="*/ 380678 h 5130710"/>
              <a:gd name="connsiteX1581" fmla="*/ 5136534 w 6842126"/>
              <a:gd name="connsiteY1581" fmla="*/ 398939 h 5130710"/>
              <a:gd name="connsiteX1582" fmla="*/ 5128187 w 6842126"/>
              <a:gd name="connsiteY1582" fmla="*/ 420939 h 5130710"/>
              <a:gd name="connsiteX1583" fmla="*/ 5127179 w 6842126"/>
              <a:gd name="connsiteY1583" fmla="*/ 429488 h 5130710"/>
              <a:gd name="connsiteX1584" fmla="*/ 5132401 w 6842126"/>
              <a:gd name="connsiteY1584" fmla="*/ 412576 h 5130710"/>
              <a:gd name="connsiteX1585" fmla="*/ 5139763 w 6842126"/>
              <a:gd name="connsiteY1585" fmla="*/ 391714 h 5130710"/>
              <a:gd name="connsiteX1586" fmla="*/ 5142967 w 6842126"/>
              <a:gd name="connsiteY1586" fmla="*/ 384964 h 5130710"/>
              <a:gd name="connsiteX1587" fmla="*/ 3095355 w 6842126"/>
              <a:gd name="connsiteY1587" fmla="*/ 378168 h 5130710"/>
              <a:gd name="connsiteX1588" fmla="*/ 3092919 w 6842126"/>
              <a:gd name="connsiteY1588" fmla="*/ 379102 h 5130710"/>
              <a:gd name="connsiteX1589" fmla="*/ 3091973 w 6842126"/>
              <a:gd name="connsiteY1589" fmla="*/ 382987 h 5130710"/>
              <a:gd name="connsiteX1590" fmla="*/ 3094373 w 6842126"/>
              <a:gd name="connsiteY1590" fmla="*/ 383784 h 5130710"/>
              <a:gd name="connsiteX1591" fmla="*/ 3095272 w 6842126"/>
              <a:gd name="connsiteY1591" fmla="*/ 381193 h 5130710"/>
              <a:gd name="connsiteX1592" fmla="*/ 3095355 w 6842126"/>
              <a:gd name="connsiteY1592" fmla="*/ 378168 h 5130710"/>
              <a:gd name="connsiteX1593" fmla="*/ 3339802 w 6842126"/>
              <a:gd name="connsiteY1593" fmla="*/ 374728 h 5130710"/>
              <a:gd name="connsiteX1594" fmla="*/ 3339304 w 6842126"/>
              <a:gd name="connsiteY1594" fmla="*/ 375545 h 5130710"/>
              <a:gd name="connsiteX1595" fmla="*/ 3329688 w 6842126"/>
              <a:gd name="connsiteY1595" fmla="*/ 400452 h 5130710"/>
              <a:gd name="connsiteX1596" fmla="*/ 3333178 w 6842126"/>
              <a:gd name="connsiteY1596" fmla="*/ 396810 h 5130710"/>
              <a:gd name="connsiteX1597" fmla="*/ 3337405 w 6842126"/>
              <a:gd name="connsiteY1597" fmla="*/ 388415 h 5130710"/>
              <a:gd name="connsiteX1598" fmla="*/ 3476791 w 6842126"/>
              <a:gd name="connsiteY1598" fmla="*/ 369441 h 5130710"/>
              <a:gd name="connsiteX1599" fmla="*/ 3473699 w 6842126"/>
              <a:gd name="connsiteY1599" fmla="*/ 369878 h 5130710"/>
              <a:gd name="connsiteX1600" fmla="*/ 3472753 w 6842126"/>
              <a:gd name="connsiteY1600" fmla="*/ 372765 h 5130710"/>
              <a:gd name="connsiteX1601" fmla="*/ 3472610 w 6842126"/>
              <a:gd name="connsiteY1601" fmla="*/ 373893 h 5130710"/>
              <a:gd name="connsiteX1602" fmla="*/ 3473018 w 6842126"/>
              <a:gd name="connsiteY1602" fmla="*/ 378091 h 5130710"/>
              <a:gd name="connsiteX1603" fmla="*/ 3474249 w 6842126"/>
              <a:gd name="connsiteY1603" fmla="*/ 378810 h 5130710"/>
              <a:gd name="connsiteX1604" fmla="*/ 3476791 w 6842126"/>
              <a:gd name="connsiteY1604" fmla="*/ 369441 h 5130710"/>
              <a:gd name="connsiteX1605" fmla="*/ 5053208 w 6842126"/>
              <a:gd name="connsiteY1605" fmla="*/ 367560 h 5130710"/>
              <a:gd name="connsiteX1606" fmla="*/ 5050419 w 6842126"/>
              <a:gd name="connsiteY1606" fmla="*/ 375968 h 5130710"/>
              <a:gd name="connsiteX1607" fmla="*/ 5048175 w 6842126"/>
              <a:gd name="connsiteY1607" fmla="*/ 384775 h 5130710"/>
              <a:gd name="connsiteX1608" fmla="*/ 5052406 w 6842126"/>
              <a:gd name="connsiteY1608" fmla="*/ 371318 h 5130710"/>
              <a:gd name="connsiteX1609" fmla="*/ 4472553 w 6842126"/>
              <a:gd name="connsiteY1609" fmla="*/ 361124 h 5130710"/>
              <a:gd name="connsiteX1610" fmla="*/ 4468437 w 6842126"/>
              <a:gd name="connsiteY1610" fmla="*/ 375148 h 5130710"/>
              <a:gd name="connsiteX1611" fmla="*/ 4467229 w 6842126"/>
              <a:gd name="connsiteY1611" fmla="*/ 380796 h 5130710"/>
              <a:gd name="connsiteX1612" fmla="*/ 4466782 w 6842126"/>
              <a:gd name="connsiteY1612" fmla="*/ 384439 h 5130710"/>
              <a:gd name="connsiteX1613" fmla="*/ 4467369 w 6842126"/>
              <a:gd name="connsiteY1613" fmla="*/ 386715 h 5130710"/>
              <a:gd name="connsiteX1614" fmla="*/ 4469766 w 6842126"/>
              <a:gd name="connsiteY1614" fmla="*/ 384066 h 5130710"/>
              <a:gd name="connsiteX1615" fmla="*/ 4470232 w 6842126"/>
              <a:gd name="connsiteY1615" fmla="*/ 382923 h 5130710"/>
              <a:gd name="connsiteX1616" fmla="*/ 4638929 w 6842126"/>
              <a:gd name="connsiteY1616" fmla="*/ 357014 h 5130710"/>
              <a:gd name="connsiteX1617" fmla="*/ 4634043 w 6842126"/>
              <a:gd name="connsiteY1617" fmla="*/ 369040 h 5130710"/>
              <a:gd name="connsiteX1618" fmla="*/ 4628661 w 6842126"/>
              <a:gd name="connsiteY1618" fmla="*/ 385255 h 5130710"/>
              <a:gd name="connsiteX1619" fmla="*/ 4627655 w 6842126"/>
              <a:gd name="connsiteY1619" fmla="*/ 388159 h 5130710"/>
              <a:gd name="connsiteX1620" fmla="*/ 4627319 w 6842126"/>
              <a:gd name="connsiteY1620" fmla="*/ 390839 h 5130710"/>
              <a:gd name="connsiteX1621" fmla="*/ 4634097 w 6842126"/>
              <a:gd name="connsiteY1621" fmla="*/ 390492 h 5130710"/>
              <a:gd name="connsiteX1622" fmla="*/ 6628999 w 6842126"/>
              <a:gd name="connsiteY1622" fmla="*/ 356182 h 5130710"/>
              <a:gd name="connsiteX1623" fmla="*/ 6628027 w 6842126"/>
              <a:gd name="connsiteY1623" fmla="*/ 366218 h 5130710"/>
              <a:gd name="connsiteX1624" fmla="*/ 6625907 w 6842126"/>
              <a:gd name="connsiteY1624" fmla="*/ 369487 h 5130710"/>
              <a:gd name="connsiteX1625" fmla="*/ 3126709 w 6842126"/>
              <a:gd name="connsiteY1625" fmla="*/ 349203 h 5130710"/>
              <a:gd name="connsiteX1626" fmla="*/ 3124565 w 6842126"/>
              <a:gd name="connsiteY1626" fmla="*/ 349952 h 5130710"/>
              <a:gd name="connsiteX1627" fmla="*/ 3123518 w 6842126"/>
              <a:gd name="connsiteY1627" fmla="*/ 350316 h 5130710"/>
              <a:gd name="connsiteX1628" fmla="*/ 3123567 w 6842126"/>
              <a:gd name="connsiteY1628" fmla="*/ 350299 h 5130710"/>
              <a:gd name="connsiteX1629" fmla="*/ 3124565 w 6842126"/>
              <a:gd name="connsiteY1629" fmla="*/ 349952 h 5130710"/>
              <a:gd name="connsiteX1630" fmla="*/ 3124715 w 6842126"/>
              <a:gd name="connsiteY1630" fmla="*/ 349901 h 5130710"/>
              <a:gd name="connsiteX1631" fmla="*/ 3126709 w 6842126"/>
              <a:gd name="connsiteY1631" fmla="*/ 349203 h 5130710"/>
              <a:gd name="connsiteX1632" fmla="*/ 3260531 w 6842126"/>
              <a:gd name="connsiteY1632" fmla="*/ 348747 h 5130710"/>
              <a:gd name="connsiteX1633" fmla="*/ 3256930 w 6842126"/>
              <a:gd name="connsiteY1633" fmla="*/ 358723 h 5130710"/>
              <a:gd name="connsiteX1634" fmla="*/ 3256417 w 6842126"/>
              <a:gd name="connsiteY1634" fmla="*/ 368522 h 5130710"/>
              <a:gd name="connsiteX1635" fmla="*/ 3258326 w 6842126"/>
              <a:gd name="connsiteY1635" fmla="*/ 366753 h 5130710"/>
              <a:gd name="connsiteX1636" fmla="*/ 2481118 w 6842126"/>
              <a:gd name="connsiteY1636" fmla="*/ 346265 h 5130710"/>
              <a:gd name="connsiteX1637" fmla="*/ 2480209 w 6842126"/>
              <a:gd name="connsiteY1637" fmla="*/ 348613 h 5130710"/>
              <a:gd name="connsiteX1638" fmla="*/ 2478828 w 6842126"/>
              <a:gd name="connsiteY1638" fmla="*/ 357609 h 5130710"/>
              <a:gd name="connsiteX1639" fmla="*/ 2477534 w 6842126"/>
              <a:gd name="connsiteY1639" fmla="*/ 357711 h 5130710"/>
              <a:gd name="connsiteX1640" fmla="*/ 2477292 w 6842126"/>
              <a:gd name="connsiteY1640" fmla="*/ 357730 h 5130710"/>
              <a:gd name="connsiteX1641" fmla="*/ 2477100 w 6842126"/>
              <a:gd name="connsiteY1641" fmla="*/ 357745 h 5130710"/>
              <a:gd name="connsiteX1642" fmla="*/ 2477534 w 6842126"/>
              <a:gd name="connsiteY1642" fmla="*/ 357711 h 5130710"/>
              <a:gd name="connsiteX1643" fmla="*/ 2478252 w 6842126"/>
              <a:gd name="connsiteY1643" fmla="*/ 357655 h 5130710"/>
              <a:gd name="connsiteX1644" fmla="*/ 2478828 w 6842126"/>
              <a:gd name="connsiteY1644" fmla="*/ 357609 h 5130710"/>
              <a:gd name="connsiteX1645" fmla="*/ 2478915 w 6842126"/>
              <a:gd name="connsiteY1645" fmla="*/ 357513 h 5130710"/>
              <a:gd name="connsiteX1646" fmla="*/ 4904413 w 6842126"/>
              <a:gd name="connsiteY1646" fmla="*/ 338433 h 5130710"/>
              <a:gd name="connsiteX1647" fmla="*/ 4905364 w 6842126"/>
              <a:gd name="connsiteY1647" fmla="*/ 343439 h 5130710"/>
              <a:gd name="connsiteX1648" fmla="*/ 4903528 w 6842126"/>
              <a:gd name="connsiteY1648" fmla="*/ 348918 h 5130710"/>
              <a:gd name="connsiteX1649" fmla="*/ 4901976 w 6842126"/>
              <a:gd name="connsiteY1649" fmla="*/ 347710 h 5130710"/>
              <a:gd name="connsiteX1650" fmla="*/ 4904413 w 6842126"/>
              <a:gd name="connsiteY1650" fmla="*/ 338433 h 5130710"/>
              <a:gd name="connsiteX1651" fmla="*/ 6581365 w 6842126"/>
              <a:gd name="connsiteY1651" fmla="*/ 338431 h 5130710"/>
              <a:gd name="connsiteX1652" fmla="*/ 6582317 w 6842126"/>
              <a:gd name="connsiteY1652" fmla="*/ 343438 h 5130710"/>
              <a:gd name="connsiteX1653" fmla="*/ 6580479 w 6842126"/>
              <a:gd name="connsiteY1653" fmla="*/ 348917 h 5130710"/>
              <a:gd name="connsiteX1654" fmla="*/ 6578929 w 6842126"/>
              <a:gd name="connsiteY1654" fmla="*/ 347709 h 5130710"/>
              <a:gd name="connsiteX1655" fmla="*/ 6581365 w 6842126"/>
              <a:gd name="connsiteY1655" fmla="*/ 338431 h 5130710"/>
              <a:gd name="connsiteX1656" fmla="*/ 4102293 w 6842126"/>
              <a:gd name="connsiteY1656" fmla="*/ 336817 h 5130710"/>
              <a:gd name="connsiteX1657" fmla="*/ 4099519 w 6842126"/>
              <a:gd name="connsiteY1657" fmla="*/ 337881 h 5130710"/>
              <a:gd name="connsiteX1658" fmla="*/ 4098438 w 6842126"/>
              <a:gd name="connsiteY1658" fmla="*/ 342307 h 5130710"/>
              <a:gd name="connsiteX1659" fmla="*/ 4101175 w 6842126"/>
              <a:gd name="connsiteY1659" fmla="*/ 343215 h 5130710"/>
              <a:gd name="connsiteX1660" fmla="*/ 4102199 w 6842126"/>
              <a:gd name="connsiteY1660" fmla="*/ 340264 h 5130710"/>
              <a:gd name="connsiteX1661" fmla="*/ 4102293 w 6842126"/>
              <a:gd name="connsiteY1661" fmla="*/ 336817 h 5130710"/>
              <a:gd name="connsiteX1662" fmla="*/ 4969999 w 6842126"/>
              <a:gd name="connsiteY1662" fmla="*/ 336275 h 5130710"/>
              <a:gd name="connsiteX1663" fmla="*/ 4966301 w 6842126"/>
              <a:gd name="connsiteY1663" fmla="*/ 348541 h 5130710"/>
              <a:gd name="connsiteX1664" fmla="*/ 4960899 w 6842126"/>
              <a:gd name="connsiteY1664" fmla="*/ 368474 h 5130710"/>
              <a:gd name="connsiteX1665" fmla="*/ 4957994 w 6842126"/>
              <a:gd name="connsiteY1665" fmla="*/ 375621 h 5130710"/>
              <a:gd name="connsiteX1666" fmla="*/ 4957557 w 6842126"/>
              <a:gd name="connsiteY1666" fmla="*/ 379206 h 5130710"/>
              <a:gd name="connsiteX1667" fmla="*/ 4956666 w 6842126"/>
              <a:gd name="connsiteY1667" fmla="*/ 393630 h 5130710"/>
              <a:gd name="connsiteX1668" fmla="*/ 4959003 w 6842126"/>
              <a:gd name="connsiteY1668" fmla="*/ 400186 h 5130710"/>
              <a:gd name="connsiteX1669" fmla="*/ 4959108 w 6842126"/>
              <a:gd name="connsiteY1669" fmla="*/ 399954 h 5130710"/>
              <a:gd name="connsiteX1670" fmla="*/ 4961749 w 6842126"/>
              <a:gd name="connsiteY1670" fmla="*/ 394427 h 5130710"/>
              <a:gd name="connsiteX1671" fmla="*/ 4964645 w 6842126"/>
              <a:gd name="connsiteY1671" fmla="*/ 377007 h 5130710"/>
              <a:gd name="connsiteX1672" fmla="*/ 2669610 w 6842126"/>
              <a:gd name="connsiteY1672" fmla="*/ 332953 h 5130710"/>
              <a:gd name="connsiteX1673" fmla="*/ 2670053 w 6842126"/>
              <a:gd name="connsiteY1673" fmla="*/ 333820 h 5130710"/>
              <a:gd name="connsiteX1674" fmla="*/ 2670203 w 6842126"/>
              <a:gd name="connsiteY1674" fmla="*/ 334116 h 5130710"/>
              <a:gd name="connsiteX1675" fmla="*/ 4380859 w 6842126"/>
              <a:gd name="connsiteY1675" fmla="*/ 332895 h 5130710"/>
              <a:gd name="connsiteX1676" fmla="*/ 4380293 w 6842126"/>
              <a:gd name="connsiteY1676" fmla="*/ 333827 h 5130710"/>
              <a:gd name="connsiteX1677" fmla="*/ 4369333 w 6842126"/>
              <a:gd name="connsiteY1677" fmla="*/ 362210 h 5130710"/>
              <a:gd name="connsiteX1678" fmla="*/ 4373309 w 6842126"/>
              <a:gd name="connsiteY1678" fmla="*/ 358059 h 5130710"/>
              <a:gd name="connsiteX1679" fmla="*/ 4378128 w 6842126"/>
              <a:gd name="connsiteY1679" fmla="*/ 348494 h 5130710"/>
              <a:gd name="connsiteX1680" fmla="*/ 2410047 w 6842126"/>
              <a:gd name="connsiteY1680" fmla="*/ 331051 h 5130710"/>
              <a:gd name="connsiteX1681" fmla="*/ 2408519 w 6842126"/>
              <a:gd name="connsiteY1681" fmla="*/ 341203 h 5130710"/>
              <a:gd name="connsiteX1682" fmla="*/ 2408965 w 6842126"/>
              <a:gd name="connsiteY1682" fmla="*/ 339717 h 5130710"/>
              <a:gd name="connsiteX1683" fmla="*/ 2410029 w 6842126"/>
              <a:gd name="connsiteY1683" fmla="*/ 331321 h 5130710"/>
              <a:gd name="connsiteX1684" fmla="*/ 3272141 w 6842126"/>
              <a:gd name="connsiteY1684" fmla="*/ 330199 h 5130710"/>
              <a:gd name="connsiteX1685" fmla="*/ 3271490 w 6842126"/>
              <a:gd name="connsiteY1685" fmla="*/ 332219 h 5130710"/>
              <a:gd name="connsiteX1686" fmla="*/ 3271030 w 6842126"/>
              <a:gd name="connsiteY1686" fmla="*/ 331817 h 5130710"/>
              <a:gd name="connsiteX1687" fmla="*/ 3272141 w 6842126"/>
              <a:gd name="connsiteY1687" fmla="*/ 330199 h 5130710"/>
              <a:gd name="connsiteX1688" fmla="*/ 6599849 w 6842126"/>
              <a:gd name="connsiteY1688" fmla="*/ 330060 h 5130710"/>
              <a:gd name="connsiteX1689" fmla="*/ 6587331 w 6842126"/>
              <a:gd name="connsiteY1689" fmla="*/ 390745 h 5130710"/>
              <a:gd name="connsiteX1690" fmla="*/ 6595487 w 6842126"/>
              <a:gd name="connsiteY1690" fmla="*/ 339409 h 5130710"/>
              <a:gd name="connsiteX1691" fmla="*/ 6599273 w 6842126"/>
              <a:gd name="connsiteY1691" fmla="*/ 330324 h 5130710"/>
              <a:gd name="connsiteX1692" fmla="*/ 4536971 w 6842126"/>
              <a:gd name="connsiteY1692" fmla="*/ 326870 h 5130710"/>
              <a:gd name="connsiteX1693" fmla="*/ 4533443 w 6842126"/>
              <a:gd name="connsiteY1693" fmla="*/ 327369 h 5130710"/>
              <a:gd name="connsiteX1694" fmla="*/ 4532369 w 6842126"/>
              <a:gd name="connsiteY1694" fmla="*/ 330658 h 5130710"/>
              <a:gd name="connsiteX1695" fmla="*/ 4532203 w 6842126"/>
              <a:gd name="connsiteY1695" fmla="*/ 331944 h 5130710"/>
              <a:gd name="connsiteX1696" fmla="*/ 4532668 w 6842126"/>
              <a:gd name="connsiteY1696" fmla="*/ 336728 h 5130710"/>
              <a:gd name="connsiteX1697" fmla="*/ 4534073 w 6842126"/>
              <a:gd name="connsiteY1697" fmla="*/ 337546 h 5130710"/>
              <a:gd name="connsiteX1698" fmla="*/ 4536971 w 6842126"/>
              <a:gd name="connsiteY1698" fmla="*/ 326870 h 5130710"/>
              <a:gd name="connsiteX1699" fmla="*/ 2322349 w 6842126"/>
              <a:gd name="connsiteY1699" fmla="*/ 323331 h 5130710"/>
              <a:gd name="connsiteX1700" fmla="*/ 2323226 w 6842126"/>
              <a:gd name="connsiteY1700" fmla="*/ 333740 h 5130710"/>
              <a:gd name="connsiteX1701" fmla="*/ 2322349 w 6842126"/>
              <a:gd name="connsiteY1701" fmla="*/ 323331 h 5130710"/>
              <a:gd name="connsiteX1702" fmla="*/ 3361491 w 6842126"/>
              <a:gd name="connsiteY1702" fmla="*/ 316440 h 5130710"/>
              <a:gd name="connsiteX1703" fmla="*/ 3355360 w 6842126"/>
              <a:gd name="connsiteY1703" fmla="*/ 332465 h 5130710"/>
              <a:gd name="connsiteX1704" fmla="*/ 3348038 w 6842126"/>
              <a:gd name="connsiteY1704" fmla="*/ 351771 h 5130710"/>
              <a:gd name="connsiteX1705" fmla="*/ 3347153 w 6842126"/>
              <a:gd name="connsiteY1705" fmla="*/ 359272 h 5130710"/>
              <a:gd name="connsiteX1706" fmla="*/ 3351733 w 6842126"/>
              <a:gd name="connsiteY1706" fmla="*/ 344431 h 5130710"/>
              <a:gd name="connsiteX1707" fmla="*/ 3358194 w 6842126"/>
              <a:gd name="connsiteY1707" fmla="*/ 326126 h 5130710"/>
              <a:gd name="connsiteX1708" fmla="*/ 3361006 w 6842126"/>
              <a:gd name="connsiteY1708" fmla="*/ 320201 h 5130710"/>
              <a:gd name="connsiteX1709" fmla="*/ 6626995 w 6842126"/>
              <a:gd name="connsiteY1709" fmla="*/ 313886 h 5130710"/>
              <a:gd name="connsiteX1710" fmla="*/ 6609707 w 6842126"/>
              <a:gd name="connsiteY1710" fmla="*/ 408470 h 5130710"/>
              <a:gd name="connsiteX1711" fmla="*/ 6607286 w 6842126"/>
              <a:gd name="connsiteY1711" fmla="*/ 418554 h 5130710"/>
              <a:gd name="connsiteX1712" fmla="*/ 6609071 w 6842126"/>
              <a:gd name="connsiteY1712" fmla="*/ 402098 h 5130710"/>
              <a:gd name="connsiteX1713" fmla="*/ 6610303 w 6842126"/>
              <a:gd name="connsiteY1713" fmla="*/ 390808 h 5130710"/>
              <a:gd name="connsiteX1714" fmla="*/ 6617857 w 6842126"/>
              <a:gd name="connsiteY1714" fmla="*/ 321495 h 5130710"/>
              <a:gd name="connsiteX1715" fmla="*/ 4618644 w 6842126"/>
              <a:gd name="connsiteY1715" fmla="*/ 311038 h 5130710"/>
              <a:gd name="connsiteX1716" fmla="*/ 4617905 w 6842126"/>
              <a:gd name="connsiteY1716" fmla="*/ 313339 h 5130710"/>
              <a:gd name="connsiteX1717" fmla="*/ 4617377 w 6842126"/>
              <a:gd name="connsiteY1717" fmla="*/ 312882 h 5130710"/>
              <a:gd name="connsiteX1718" fmla="*/ 4618644 w 6842126"/>
              <a:gd name="connsiteY1718" fmla="*/ 311038 h 5130710"/>
              <a:gd name="connsiteX1719" fmla="*/ 2479500 w 6842126"/>
              <a:gd name="connsiteY1719" fmla="*/ 307348 h 5130710"/>
              <a:gd name="connsiteX1720" fmla="*/ 2477916 w 6842126"/>
              <a:gd name="connsiteY1720" fmla="*/ 307900 h 5130710"/>
              <a:gd name="connsiteX1721" fmla="*/ 2477247 w 6842126"/>
              <a:gd name="connsiteY1721" fmla="*/ 308134 h 5130710"/>
              <a:gd name="connsiteX1722" fmla="*/ 2477005 w 6842126"/>
              <a:gd name="connsiteY1722" fmla="*/ 308217 h 5130710"/>
              <a:gd name="connsiteX1723" fmla="*/ 2476965 w 6842126"/>
              <a:gd name="connsiteY1723" fmla="*/ 308231 h 5130710"/>
              <a:gd name="connsiteX1724" fmla="*/ 2477247 w 6842126"/>
              <a:gd name="connsiteY1724" fmla="*/ 308134 h 5130710"/>
              <a:gd name="connsiteX1725" fmla="*/ 3282241 w 6842126"/>
              <a:gd name="connsiteY1725" fmla="*/ 304929 h 5130710"/>
              <a:gd name="connsiteX1726" fmla="*/ 3279793 w 6842126"/>
              <a:gd name="connsiteY1726" fmla="*/ 312307 h 5130710"/>
              <a:gd name="connsiteX1727" fmla="*/ 3277823 w 6842126"/>
              <a:gd name="connsiteY1727" fmla="*/ 320034 h 5130710"/>
              <a:gd name="connsiteX1728" fmla="*/ 3281537 w 6842126"/>
              <a:gd name="connsiteY1728" fmla="*/ 308227 h 5130710"/>
              <a:gd name="connsiteX1729" fmla="*/ 3427992 w 6842126"/>
              <a:gd name="connsiteY1729" fmla="*/ 304718 h 5130710"/>
              <a:gd name="connsiteX1730" fmla="*/ 3428827 w 6842126"/>
              <a:gd name="connsiteY1730" fmla="*/ 309112 h 5130710"/>
              <a:gd name="connsiteX1731" fmla="*/ 3427216 w 6842126"/>
              <a:gd name="connsiteY1731" fmla="*/ 313920 h 5130710"/>
              <a:gd name="connsiteX1732" fmla="*/ 3425855 w 6842126"/>
              <a:gd name="connsiteY1732" fmla="*/ 312859 h 5130710"/>
              <a:gd name="connsiteX1733" fmla="*/ 3427992 w 6842126"/>
              <a:gd name="connsiteY1733" fmla="*/ 304718 h 5130710"/>
              <a:gd name="connsiteX1734" fmla="*/ 4138023 w 6842126"/>
              <a:gd name="connsiteY1734" fmla="*/ 303810 h 5130710"/>
              <a:gd name="connsiteX1735" fmla="*/ 4135750 w 6842126"/>
              <a:gd name="connsiteY1735" fmla="*/ 304602 h 5130710"/>
              <a:gd name="connsiteX1736" fmla="*/ 4135582 w 6842126"/>
              <a:gd name="connsiteY1736" fmla="*/ 304661 h 5130710"/>
              <a:gd name="connsiteX1737" fmla="*/ 4134443 w 6842126"/>
              <a:gd name="connsiteY1737" fmla="*/ 305056 h 5130710"/>
              <a:gd name="connsiteX1738" fmla="*/ 4134386 w 6842126"/>
              <a:gd name="connsiteY1738" fmla="*/ 305077 h 5130710"/>
              <a:gd name="connsiteX1739" fmla="*/ 4135582 w 6842126"/>
              <a:gd name="connsiteY1739" fmla="*/ 304661 h 5130710"/>
              <a:gd name="connsiteX1740" fmla="*/ 4290524 w 6842126"/>
              <a:gd name="connsiteY1740" fmla="*/ 303289 h 5130710"/>
              <a:gd name="connsiteX1741" fmla="*/ 4286421 w 6842126"/>
              <a:gd name="connsiteY1741" fmla="*/ 314656 h 5130710"/>
              <a:gd name="connsiteX1742" fmla="*/ 4285833 w 6842126"/>
              <a:gd name="connsiteY1742" fmla="*/ 325825 h 5130710"/>
              <a:gd name="connsiteX1743" fmla="*/ 4288011 w 6842126"/>
              <a:gd name="connsiteY1743" fmla="*/ 323809 h 5130710"/>
              <a:gd name="connsiteX1744" fmla="*/ 6652061 w 6842126"/>
              <a:gd name="connsiteY1744" fmla="*/ 297397 h 5130710"/>
              <a:gd name="connsiteX1745" fmla="*/ 6650294 w 6842126"/>
              <a:gd name="connsiteY1745" fmla="*/ 317455 h 5130710"/>
              <a:gd name="connsiteX1746" fmla="*/ 6647593 w 6842126"/>
              <a:gd name="connsiteY1746" fmla="*/ 331381 h 5130710"/>
              <a:gd name="connsiteX1747" fmla="*/ 2417787 w 6842126"/>
              <a:gd name="connsiteY1747" fmla="*/ 287825 h 5130710"/>
              <a:gd name="connsiteX1748" fmla="*/ 2414917 w 6842126"/>
              <a:gd name="connsiteY1748" fmla="*/ 297602 h 5130710"/>
              <a:gd name="connsiteX1749" fmla="*/ 2414076 w 6842126"/>
              <a:gd name="connsiteY1749" fmla="*/ 301538 h 5130710"/>
              <a:gd name="connsiteX1750" fmla="*/ 2413763 w 6842126"/>
              <a:gd name="connsiteY1750" fmla="*/ 304078 h 5130710"/>
              <a:gd name="connsiteX1751" fmla="*/ 2414173 w 6842126"/>
              <a:gd name="connsiteY1751" fmla="*/ 305667 h 5130710"/>
              <a:gd name="connsiteX1752" fmla="*/ 2416115 w 6842126"/>
              <a:gd name="connsiteY1752" fmla="*/ 303519 h 5130710"/>
              <a:gd name="connsiteX1753" fmla="*/ 3009493 w 6842126"/>
              <a:gd name="connsiteY1753" fmla="*/ 284729 h 5130710"/>
              <a:gd name="connsiteX1754" fmla="*/ 3012415 w 6842126"/>
              <a:gd name="connsiteY1754" fmla="*/ 288361 h 5130710"/>
              <a:gd name="connsiteX1755" fmla="*/ 3009434 w 6842126"/>
              <a:gd name="connsiteY1755" fmla="*/ 289151 h 5130710"/>
              <a:gd name="connsiteX1756" fmla="*/ 3009493 w 6842126"/>
              <a:gd name="connsiteY1756" fmla="*/ 284729 h 5130710"/>
              <a:gd name="connsiteX1757" fmla="*/ 1770284 w 6842126"/>
              <a:gd name="connsiteY1757" fmla="*/ 283368 h 5130710"/>
              <a:gd name="connsiteX1758" fmla="*/ 1771364 w 6842126"/>
              <a:gd name="connsiteY1758" fmla="*/ 296199 h 5130710"/>
              <a:gd name="connsiteX1759" fmla="*/ 1770284 w 6842126"/>
              <a:gd name="connsiteY1759" fmla="*/ 283368 h 5130710"/>
              <a:gd name="connsiteX1760" fmla="*/ 4303753 w 6842126"/>
              <a:gd name="connsiteY1760" fmla="*/ 282153 h 5130710"/>
              <a:gd name="connsiteX1761" fmla="*/ 4303013 w 6842126"/>
              <a:gd name="connsiteY1761" fmla="*/ 284454 h 5130710"/>
              <a:gd name="connsiteX1762" fmla="*/ 4302487 w 6842126"/>
              <a:gd name="connsiteY1762" fmla="*/ 283995 h 5130710"/>
              <a:gd name="connsiteX1763" fmla="*/ 4303753 w 6842126"/>
              <a:gd name="connsiteY1763" fmla="*/ 282153 h 5130710"/>
              <a:gd name="connsiteX1764" fmla="*/ 5980706 w 6842126"/>
              <a:gd name="connsiteY1764" fmla="*/ 282150 h 5130710"/>
              <a:gd name="connsiteX1765" fmla="*/ 5979964 w 6842126"/>
              <a:gd name="connsiteY1765" fmla="*/ 284452 h 5130710"/>
              <a:gd name="connsiteX1766" fmla="*/ 5979438 w 6842126"/>
              <a:gd name="connsiteY1766" fmla="*/ 283993 h 5130710"/>
              <a:gd name="connsiteX1767" fmla="*/ 5980706 w 6842126"/>
              <a:gd name="connsiteY1767" fmla="*/ 282150 h 5130710"/>
              <a:gd name="connsiteX1768" fmla="*/ 5329567 w 6842126"/>
              <a:gd name="connsiteY1768" fmla="*/ 280259 h 5130710"/>
              <a:gd name="connsiteX1769" fmla="*/ 5329293 w 6842126"/>
              <a:gd name="connsiteY1769" fmla="*/ 285959 h 5130710"/>
              <a:gd name="connsiteX1770" fmla="*/ 5328839 w 6842126"/>
              <a:gd name="connsiteY1770" fmla="*/ 301215 h 5130710"/>
              <a:gd name="connsiteX1771" fmla="*/ 5329453 w 6842126"/>
              <a:gd name="connsiteY1771" fmla="*/ 300906 h 5130710"/>
              <a:gd name="connsiteX1772" fmla="*/ 5319321 w 6842126"/>
              <a:gd name="connsiteY1772" fmla="*/ 327391 h 5130710"/>
              <a:gd name="connsiteX1773" fmla="*/ 5303339 w 6842126"/>
              <a:gd name="connsiteY1773" fmla="*/ 382960 h 5130710"/>
              <a:gd name="connsiteX1774" fmla="*/ 5298427 w 6842126"/>
              <a:gd name="connsiteY1774" fmla="*/ 394369 h 5130710"/>
              <a:gd name="connsiteX1775" fmla="*/ 5302817 w 6842126"/>
              <a:gd name="connsiteY1775" fmla="*/ 364953 h 5130710"/>
              <a:gd name="connsiteX1776" fmla="*/ 5304347 w 6842126"/>
              <a:gd name="connsiteY1776" fmla="*/ 342807 h 5130710"/>
              <a:gd name="connsiteX1777" fmla="*/ 5325994 w 6842126"/>
              <a:gd name="connsiteY1777" fmla="*/ 288486 h 5130710"/>
              <a:gd name="connsiteX1778" fmla="*/ 6654419 w 6842126"/>
              <a:gd name="connsiteY1778" fmla="*/ 279963 h 5130710"/>
              <a:gd name="connsiteX1779" fmla="*/ 6654690 w 6842126"/>
              <a:gd name="connsiteY1779" fmla="*/ 289893 h 5130710"/>
              <a:gd name="connsiteX1780" fmla="*/ 6652061 w 6842126"/>
              <a:gd name="connsiteY1780" fmla="*/ 297397 h 5130710"/>
              <a:gd name="connsiteX1781" fmla="*/ 6654419 w 6842126"/>
              <a:gd name="connsiteY1781" fmla="*/ 279963 h 5130710"/>
              <a:gd name="connsiteX1782" fmla="*/ 3125287 w 6842126"/>
              <a:gd name="connsiteY1782" fmla="*/ 277623 h 5130710"/>
              <a:gd name="connsiteX1783" fmla="*/ 3116838 w 6842126"/>
              <a:gd name="connsiteY1783" fmla="*/ 313245 h 5130710"/>
              <a:gd name="connsiteX1784" fmla="*/ 3115440 w 6842126"/>
              <a:gd name="connsiteY1784" fmla="*/ 316920 h 5130710"/>
              <a:gd name="connsiteX1785" fmla="*/ 3121594 w 6842126"/>
              <a:gd name="connsiteY1785" fmla="*/ 280838 h 5130710"/>
              <a:gd name="connsiteX1786" fmla="*/ 3122584 w 6842126"/>
              <a:gd name="connsiteY1786" fmla="*/ 279445 h 5130710"/>
              <a:gd name="connsiteX1787" fmla="*/ 3125287 w 6842126"/>
              <a:gd name="connsiteY1787" fmla="*/ 277623 h 5130710"/>
              <a:gd name="connsiteX1788" fmla="*/ 1410080 w 6842126"/>
              <a:gd name="connsiteY1788" fmla="*/ 276523 h 5130710"/>
              <a:gd name="connsiteX1789" fmla="*/ 1408582 w 6842126"/>
              <a:gd name="connsiteY1789" fmla="*/ 282662 h 5130710"/>
              <a:gd name="connsiteX1790" fmla="*/ 1408684 w 6842126"/>
              <a:gd name="connsiteY1790" fmla="*/ 283163 h 5130710"/>
              <a:gd name="connsiteX1791" fmla="*/ 1410308 w 6842126"/>
              <a:gd name="connsiteY1791" fmla="*/ 282353 h 5130710"/>
              <a:gd name="connsiteX1792" fmla="*/ 1410751 w 6842126"/>
              <a:gd name="connsiteY1792" fmla="*/ 277829 h 5130710"/>
              <a:gd name="connsiteX1793" fmla="*/ 4977870 w 6842126"/>
              <a:gd name="connsiteY1793" fmla="*/ 273362 h 5130710"/>
              <a:gd name="connsiteX1794" fmla="*/ 4978978 w 6842126"/>
              <a:gd name="connsiteY1794" fmla="*/ 277919 h 5130710"/>
              <a:gd name="connsiteX1795" fmla="*/ 4977465 w 6842126"/>
              <a:gd name="connsiteY1795" fmla="*/ 279964 h 5130710"/>
              <a:gd name="connsiteX1796" fmla="*/ 4977870 w 6842126"/>
              <a:gd name="connsiteY1796" fmla="*/ 273362 h 5130710"/>
              <a:gd name="connsiteX1797" fmla="*/ 6654825 w 6842126"/>
              <a:gd name="connsiteY1797" fmla="*/ 273361 h 5130710"/>
              <a:gd name="connsiteX1798" fmla="*/ 6655931 w 6842126"/>
              <a:gd name="connsiteY1798" fmla="*/ 277917 h 5130710"/>
              <a:gd name="connsiteX1799" fmla="*/ 6654419 w 6842126"/>
              <a:gd name="connsiteY1799" fmla="*/ 279963 h 5130710"/>
              <a:gd name="connsiteX1800" fmla="*/ 6654825 w 6842126"/>
              <a:gd name="connsiteY1800" fmla="*/ 273361 h 5130710"/>
              <a:gd name="connsiteX1801" fmla="*/ 2718857 w 6842126"/>
              <a:gd name="connsiteY1801" fmla="*/ 272005 h 5130710"/>
              <a:gd name="connsiteX1802" fmla="*/ 2719518 w 6842126"/>
              <a:gd name="connsiteY1802" fmla="*/ 275496 h 5130710"/>
              <a:gd name="connsiteX1803" fmla="*/ 2718238 w 6842126"/>
              <a:gd name="connsiteY1803" fmla="*/ 279315 h 5130710"/>
              <a:gd name="connsiteX1804" fmla="*/ 2717156 w 6842126"/>
              <a:gd name="connsiteY1804" fmla="*/ 278473 h 5130710"/>
              <a:gd name="connsiteX1805" fmla="*/ 2718857 w 6842126"/>
              <a:gd name="connsiteY1805" fmla="*/ 272005 h 5130710"/>
              <a:gd name="connsiteX1806" fmla="*/ 1538378 w 6842126"/>
              <a:gd name="connsiteY1806" fmla="*/ 270465 h 5130710"/>
              <a:gd name="connsiteX1807" fmla="*/ 1535661 w 6842126"/>
              <a:gd name="connsiteY1807" fmla="*/ 275865 h 5130710"/>
              <a:gd name="connsiteX1808" fmla="*/ 1534330 w 6842126"/>
              <a:gd name="connsiteY1808" fmla="*/ 278243 h 5130710"/>
              <a:gd name="connsiteX1809" fmla="*/ 1533423 w 6842126"/>
              <a:gd name="connsiteY1809" fmla="*/ 280880 h 5130710"/>
              <a:gd name="connsiteX1810" fmla="*/ 1533496 w 6842126"/>
              <a:gd name="connsiteY1810" fmla="*/ 281209 h 5130710"/>
              <a:gd name="connsiteX1811" fmla="*/ 1535952 w 6842126"/>
              <a:gd name="connsiteY1811" fmla="*/ 279311 h 5130710"/>
              <a:gd name="connsiteX1812" fmla="*/ 1538207 w 6842126"/>
              <a:gd name="connsiteY1812" fmla="*/ 272685 h 5130710"/>
              <a:gd name="connsiteX1813" fmla="*/ 1538378 w 6842126"/>
              <a:gd name="connsiteY1813" fmla="*/ 270465 h 5130710"/>
              <a:gd name="connsiteX1814" fmla="*/ 4978276 w 6842126"/>
              <a:gd name="connsiteY1814" fmla="*/ 266760 h 5130710"/>
              <a:gd name="connsiteX1815" fmla="*/ 4979383 w 6842126"/>
              <a:gd name="connsiteY1815" fmla="*/ 271315 h 5130710"/>
              <a:gd name="connsiteX1816" fmla="*/ 4977870 w 6842126"/>
              <a:gd name="connsiteY1816" fmla="*/ 273362 h 5130710"/>
              <a:gd name="connsiteX1817" fmla="*/ 4978276 w 6842126"/>
              <a:gd name="connsiteY1817" fmla="*/ 266760 h 5130710"/>
              <a:gd name="connsiteX1818" fmla="*/ 6655229 w 6842126"/>
              <a:gd name="connsiteY1818" fmla="*/ 266757 h 5130710"/>
              <a:gd name="connsiteX1819" fmla="*/ 6656336 w 6842126"/>
              <a:gd name="connsiteY1819" fmla="*/ 271314 h 5130710"/>
              <a:gd name="connsiteX1820" fmla="*/ 6654825 w 6842126"/>
              <a:gd name="connsiteY1820" fmla="*/ 273361 h 5130710"/>
              <a:gd name="connsiteX1821" fmla="*/ 6655229 w 6842126"/>
              <a:gd name="connsiteY1821" fmla="*/ 266757 h 5130710"/>
              <a:gd name="connsiteX1822" fmla="*/ 4405574 w 6842126"/>
              <a:gd name="connsiteY1822" fmla="*/ 266472 h 5130710"/>
              <a:gd name="connsiteX1823" fmla="*/ 4398589 w 6842126"/>
              <a:gd name="connsiteY1823" fmla="*/ 284735 h 5130710"/>
              <a:gd name="connsiteX1824" fmla="*/ 4390243 w 6842126"/>
              <a:gd name="connsiteY1824" fmla="*/ 306735 h 5130710"/>
              <a:gd name="connsiteX1825" fmla="*/ 4389235 w 6842126"/>
              <a:gd name="connsiteY1825" fmla="*/ 315283 h 5130710"/>
              <a:gd name="connsiteX1826" fmla="*/ 4394457 w 6842126"/>
              <a:gd name="connsiteY1826" fmla="*/ 298370 h 5130710"/>
              <a:gd name="connsiteX1827" fmla="*/ 4401819 w 6842126"/>
              <a:gd name="connsiteY1827" fmla="*/ 277510 h 5130710"/>
              <a:gd name="connsiteX1828" fmla="*/ 4405023 w 6842126"/>
              <a:gd name="connsiteY1828" fmla="*/ 270759 h 5130710"/>
              <a:gd name="connsiteX1829" fmla="*/ 2946389 w 6842126"/>
              <a:gd name="connsiteY1829" fmla="*/ 265444 h 5130710"/>
              <a:gd name="connsiteX1830" fmla="*/ 2947824 w 6842126"/>
              <a:gd name="connsiteY1830" fmla="*/ 267465 h 5130710"/>
              <a:gd name="connsiteX1831" fmla="*/ 2947406 w 6842126"/>
              <a:gd name="connsiteY1831" fmla="*/ 268718 h 5130710"/>
              <a:gd name="connsiteX1832" fmla="*/ 2946389 w 6842126"/>
              <a:gd name="connsiteY1832" fmla="*/ 265444 h 5130710"/>
              <a:gd name="connsiteX1833" fmla="*/ 2734421 w 6842126"/>
              <a:gd name="connsiteY1833" fmla="*/ 264949 h 5130710"/>
              <a:gd name="connsiteX1834" fmla="*/ 2727113 w 6842126"/>
              <a:gd name="connsiteY1834" fmla="*/ 296188 h 5130710"/>
              <a:gd name="connsiteX1835" fmla="*/ 2723117 w 6842126"/>
              <a:gd name="connsiteY1835" fmla="*/ 307827 h 5130710"/>
              <a:gd name="connsiteX1836" fmla="*/ 2728700 w 6842126"/>
              <a:gd name="connsiteY1836" fmla="*/ 272688 h 5130710"/>
              <a:gd name="connsiteX1837" fmla="*/ 2731339 w 6842126"/>
              <a:gd name="connsiteY1837" fmla="*/ 266353 h 5130710"/>
              <a:gd name="connsiteX1838" fmla="*/ 2462693 w 6842126"/>
              <a:gd name="connsiteY1838" fmla="*/ 263945 h 5130710"/>
              <a:gd name="connsiteX1839" fmla="*/ 2460237 w 6842126"/>
              <a:gd name="connsiteY1839" fmla="*/ 264291 h 5130710"/>
              <a:gd name="connsiteX1840" fmla="*/ 2459487 w 6842126"/>
              <a:gd name="connsiteY1840" fmla="*/ 266587 h 5130710"/>
              <a:gd name="connsiteX1841" fmla="*/ 2459372 w 6842126"/>
              <a:gd name="connsiteY1841" fmla="*/ 267482 h 5130710"/>
              <a:gd name="connsiteX1842" fmla="*/ 2459696 w 6842126"/>
              <a:gd name="connsiteY1842" fmla="*/ 270818 h 5130710"/>
              <a:gd name="connsiteX1843" fmla="*/ 2460675 w 6842126"/>
              <a:gd name="connsiteY1843" fmla="*/ 271388 h 5130710"/>
              <a:gd name="connsiteX1844" fmla="*/ 2462693 w 6842126"/>
              <a:gd name="connsiteY1844" fmla="*/ 263945 h 5130710"/>
              <a:gd name="connsiteX1845" fmla="*/ 3716435 w 6842126"/>
              <a:gd name="connsiteY1845" fmla="*/ 263434 h 5130710"/>
              <a:gd name="connsiteX1846" fmla="*/ 3715614 w 6842126"/>
              <a:gd name="connsiteY1846" fmla="*/ 266806 h 5130710"/>
              <a:gd name="connsiteX1847" fmla="*/ 3714814 w 6842126"/>
              <a:gd name="connsiteY1847" fmla="*/ 268197 h 5130710"/>
              <a:gd name="connsiteX1848" fmla="*/ 3713675 w 6842126"/>
              <a:gd name="connsiteY1848" fmla="*/ 269897 h 5130710"/>
              <a:gd name="connsiteX1849" fmla="*/ 3716435 w 6842126"/>
              <a:gd name="connsiteY1849" fmla="*/ 263434 h 5130710"/>
              <a:gd name="connsiteX1850" fmla="*/ 3610149 w 6842126"/>
              <a:gd name="connsiteY1850" fmla="*/ 262385 h 5130710"/>
              <a:gd name="connsiteX1851" fmla="*/ 3609764 w 6842126"/>
              <a:gd name="connsiteY1851" fmla="*/ 266144 h 5130710"/>
              <a:gd name="connsiteX1852" fmla="*/ 3602935 w 6842126"/>
              <a:gd name="connsiteY1852" fmla="*/ 276813 h 5130710"/>
              <a:gd name="connsiteX1853" fmla="*/ 3610149 w 6842126"/>
              <a:gd name="connsiteY1853" fmla="*/ 262385 h 5130710"/>
              <a:gd name="connsiteX1854" fmla="*/ 2946745 w 6842126"/>
              <a:gd name="connsiteY1854" fmla="*/ 259650 h 5130710"/>
              <a:gd name="connsiteX1855" fmla="*/ 2948602 w 6842126"/>
              <a:gd name="connsiteY1855" fmla="*/ 262010 h 5130710"/>
              <a:gd name="connsiteX1856" fmla="*/ 2948412 w 6842126"/>
              <a:gd name="connsiteY1856" fmla="*/ 262814 h 5130710"/>
              <a:gd name="connsiteX1857" fmla="*/ 2948792 w 6842126"/>
              <a:gd name="connsiteY1857" fmla="*/ 262678 h 5130710"/>
              <a:gd name="connsiteX1858" fmla="*/ 2946389 w 6842126"/>
              <a:gd name="connsiteY1858" fmla="*/ 265444 h 5130710"/>
              <a:gd name="connsiteX1859" fmla="*/ 2946745 w 6842126"/>
              <a:gd name="connsiteY1859" fmla="*/ 259650 h 5130710"/>
              <a:gd name="connsiteX1860" fmla="*/ 1545689 w 6842126"/>
              <a:gd name="connsiteY1860" fmla="*/ 258873 h 5130710"/>
              <a:gd name="connsiteX1861" fmla="*/ 1545347 w 6842126"/>
              <a:gd name="connsiteY1861" fmla="*/ 261176 h 5130710"/>
              <a:gd name="connsiteX1862" fmla="*/ 1544697 w 6842126"/>
              <a:gd name="connsiteY1862" fmla="*/ 262958 h 5130710"/>
              <a:gd name="connsiteX1863" fmla="*/ 1546674 w 6842126"/>
              <a:gd name="connsiteY1863" fmla="*/ 263567 h 5130710"/>
              <a:gd name="connsiteX1864" fmla="*/ 1546426 w 6842126"/>
              <a:gd name="connsiteY1864" fmla="*/ 265333 h 5130710"/>
              <a:gd name="connsiteX1865" fmla="*/ 1546841 w 6842126"/>
              <a:gd name="connsiteY1865" fmla="*/ 263491 h 5130710"/>
              <a:gd name="connsiteX1866" fmla="*/ 1546674 w 6842126"/>
              <a:gd name="connsiteY1866" fmla="*/ 263567 h 5130710"/>
              <a:gd name="connsiteX1867" fmla="*/ 2900903 w 6842126"/>
              <a:gd name="connsiteY1867" fmla="*/ 255330 h 5130710"/>
              <a:gd name="connsiteX1868" fmla="*/ 2900253 w 6842126"/>
              <a:gd name="connsiteY1868" fmla="*/ 257351 h 5130710"/>
              <a:gd name="connsiteX1869" fmla="*/ 2899792 w 6842126"/>
              <a:gd name="connsiteY1869" fmla="*/ 256949 h 5130710"/>
              <a:gd name="connsiteX1870" fmla="*/ 2900903 w 6842126"/>
              <a:gd name="connsiteY1870" fmla="*/ 255330 h 5130710"/>
              <a:gd name="connsiteX1871" fmla="*/ 3492097 w 6842126"/>
              <a:gd name="connsiteY1871" fmla="*/ 253411 h 5130710"/>
              <a:gd name="connsiteX1872" fmla="*/ 3492335 w 6842126"/>
              <a:gd name="connsiteY1872" fmla="*/ 262125 h 5130710"/>
              <a:gd name="connsiteX1873" fmla="*/ 3490027 w 6842126"/>
              <a:gd name="connsiteY1873" fmla="*/ 268712 h 5130710"/>
              <a:gd name="connsiteX1874" fmla="*/ 3492097 w 6842126"/>
              <a:gd name="connsiteY1874" fmla="*/ 253411 h 5130710"/>
              <a:gd name="connsiteX1875" fmla="*/ 5992217 w 6842126"/>
              <a:gd name="connsiteY1875" fmla="*/ 253352 h 5130710"/>
              <a:gd name="connsiteX1876" fmla="*/ 5989429 w 6842126"/>
              <a:gd name="connsiteY1876" fmla="*/ 261760 h 5130710"/>
              <a:gd name="connsiteX1877" fmla="*/ 5987183 w 6842126"/>
              <a:gd name="connsiteY1877" fmla="*/ 270568 h 5130710"/>
              <a:gd name="connsiteX1878" fmla="*/ 5991414 w 6842126"/>
              <a:gd name="connsiteY1878" fmla="*/ 257113 h 5130710"/>
              <a:gd name="connsiteX1879" fmla="*/ 4315265 w 6842126"/>
              <a:gd name="connsiteY1879" fmla="*/ 253352 h 5130710"/>
              <a:gd name="connsiteX1880" fmla="*/ 4312475 w 6842126"/>
              <a:gd name="connsiteY1880" fmla="*/ 261762 h 5130710"/>
              <a:gd name="connsiteX1881" fmla="*/ 4310229 w 6842126"/>
              <a:gd name="connsiteY1881" fmla="*/ 270568 h 5130710"/>
              <a:gd name="connsiteX1882" fmla="*/ 4314463 w 6842126"/>
              <a:gd name="connsiteY1882" fmla="*/ 257114 h 5130710"/>
              <a:gd name="connsiteX1883" fmla="*/ 4481360 w 6842126"/>
              <a:gd name="connsiteY1883" fmla="*/ 253113 h 5130710"/>
              <a:gd name="connsiteX1884" fmla="*/ 4482309 w 6842126"/>
              <a:gd name="connsiteY1884" fmla="*/ 258122 h 5130710"/>
              <a:gd name="connsiteX1885" fmla="*/ 4480474 w 6842126"/>
              <a:gd name="connsiteY1885" fmla="*/ 263598 h 5130710"/>
              <a:gd name="connsiteX1886" fmla="*/ 4478922 w 6842126"/>
              <a:gd name="connsiteY1886" fmla="*/ 262391 h 5130710"/>
              <a:gd name="connsiteX1887" fmla="*/ 4481360 w 6842126"/>
              <a:gd name="connsiteY1887" fmla="*/ 253113 h 5130710"/>
              <a:gd name="connsiteX1888" fmla="*/ 1809931 w 6842126"/>
              <a:gd name="connsiteY1888" fmla="*/ 251157 h 5130710"/>
              <a:gd name="connsiteX1889" fmla="*/ 1809198 w 6842126"/>
              <a:gd name="connsiteY1889" fmla="*/ 253050 h 5130710"/>
              <a:gd name="connsiteX1890" fmla="*/ 1808085 w 6842126"/>
              <a:gd name="connsiteY1890" fmla="*/ 260299 h 5130710"/>
              <a:gd name="connsiteX1891" fmla="*/ 1807620 w 6842126"/>
              <a:gd name="connsiteY1891" fmla="*/ 260336 h 5130710"/>
              <a:gd name="connsiteX1892" fmla="*/ 1807041 w 6842126"/>
              <a:gd name="connsiteY1892" fmla="*/ 260383 h 5130710"/>
              <a:gd name="connsiteX1893" fmla="*/ 1806847 w 6842126"/>
              <a:gd name="connsiteY1893" fmla="*/ 260397 h 5130710"/>
              <a:gd name="connsiteX1894" fmla="*/ 1806693 w 6842126"/>
              <a:gd name="connsiteY1894" fmla="*/ 260409 h 5130710"/>
              <a:gd name="connsiteX1895" fmla="*/ 1807041 w 6842126"/>
              <a:gd name="connsiteY1895" fmla="*/ 260383 h 5130710"/>
              <a:gd name="connsiteX1896" fmla="*/ 1808085 w 6842126"/>
              <a:gd name="connsiteY1896" fmla="*/ 260299 h 5130710"/>
              <a:gd name="connsiteX1897" fmla="*/ 1808157 w 6842126"/>
              <a:gd name="connsiteY1897" fmla="*/ 260222 h 5130710"/>
              <a:gd name="connsiteX1898" fmla="*/ 1416411 w 6842126"/>
              <a:gd name="connsiteY1898" fmla="*/ 248833 h 5130710"/>
              <a:gd name="connsiteX1899" fmla="*/ 1415274 w 6842126"/>
              <a:gd name="connsiteY1899" fmla="*/ 255198 h 5130710"/>
              <a:gd name="connsiteX1900" fmla="*/ 1414440 w 6842126"/>
              <a:gd name="connsiteY1900" fmla="*/ 258619 h 5130710"/>
              <a:gd name="connsiteX1901" fmla="*/ 1416263 w 6842126"/>
              <a:gd name="connsiteY1901" fmla="*/ 255394 h 5130710"/>
              <a:gd name="connsiteX1902" fmla="*/ 3492452 w 6842126"/>
              <a:gd name="connsiteY1902" fmla="*/ 247616 h 5130710"/>
              <a:gd name="connsiteX1903" fmla="*/ 3493424 w 6842126"/>
              <a:gd name="connsiteY1903" fmla="*/ 251616 h 5130710"/>
              <a:gd name="connsiteX1904" fmla="*/ 3492097 w 6842126"/>
              <a:gd name="connsiteY1904" fmla="*/ 253411 h 5130710"/>
              <a:gd name="connsiteX1905" fmla="*/ 3492452 w 6842126"/>
              <a:gd name="connsiteY1905" fmla="*/ 247616 h 5130710"/>
              <a:gd name="connsiteX1906" fmla="*/ 3853689 w 6842126"/>
              <a:gd name="connsiteY1906" fmla="*/ 246319 h 5130710"/>
              <a:gd name="connsiteX1907" fmla="*/ 3853224 w 6842126"/>
              <a:gd name="connsiteY1907" fmla="*/ 252600 h 5130710"/>
              <a:gd name="connsiteX1908" fmla="*/ 3852563 w 6842126"/>
              <a:gd name="connsiteY1908" fmla="*/ 254133 h 5130710"/>
              <a:gd name="connsiteX1909" fmla="*/ 1503423 w 6842126"/>
              <a:gd name="connsiteY1909" fmla="*/ 243592 h 5130710"/>
              <a:gd name="connsiteX1910" fmla="*/ 1503144 w 6842126"/>
              <a:gd name="connsiteY1910" fmla="*/ 244397 h 5130710"/>
              <a:gd name="connsiteX1911" fmla="*/ 1502174 w 6842126"/>
              <a:gd name="connsiteY1911" fmla="*/ 248931 h 5130710"/>
              <a:gd name="connsiteX1912" fmla="*/ 1502420 w 6842126"/>
              <a:gd name="connsiteY1912" fmla="*/ 248465 h 5130710"/>
              <a:gd name="connsiteX1913" fmla="*/ 3492807 w 6842126"/>
              <a:gd name="connsiteY1913" fmla="*/ 241823 h 5130710"/>
              <a:gd name="connsiteX1914" fmla="*/ 3493781 w 6842126"/>
              <a:gd name="connsiteY1914" fmla="*/ 245822 h 5130710"/>
              <a:gd name="connsiteX1915" fmla="*/ 3492452 w 6842126"/>
              <a:gd name="connsiteY1915" fmla="*/ 247616 h 5130710"/>
              <a:gd name="connsiteX1916" fmla="*/ 3492807 w 6842126"/>
              <a:gd name="connsiteY1916" fmla="*/ 241823 h 5130710"/>
              <a:gd name="connsiteX1917" fmla="*/ 5753998 w 6842126"/>
              <a:gd name="connsiteY1917" fmla="*/ 241308 h 5130710"/>
              <a:gd name="connsiteX1918" fmla="*/ 5757387 w 6842126"/>
              <a:gd name="connsiteY1918" fmla="*/ 245186 h 5130710"/>
              <a:gd name="connsiteX1919" fmla="*/ 5758603 w 6842126"/>
              <a:gd name="connsiteY1919" fmla="*/ 250389 h 5130710"/>
              <a:gd name="connsiteX1920" fmla="*/ 5748227 w 6842126"/>
              <a:gd name="connsiteY1920" fmla="*/ 282541 h 5130710"/>
              <a:gd name="connsiteX1921" fmla="*/ 5749247 w 6842126"/>
              <a:gd name="connsiteY1921" fmla="*/ 248625 h 5130710"/>
              <a:gd name="connsiteX1922" fmla="*/ 1550079 w 6842126"/>
              <a:gd name="connsiteY1922" fmla="*/ 239406 h 5130710"/>
              <a:gd name="connsiteX1923" fmla="*/ 1547205 w 6842126"/>
              <a:gd name="connsiteY1923" fmla="*/ 248654 h 5130710"/>
              <a:gd name="connsiteX1924" fmla="*/ 1545795 w 6842126"/>
              <a:gd name="connsiteY1924" fmla="*/ 258163 h 5130710"/>
              <a:gd name="connsiteX1925" fmla="*/ 1547714 w 6842126"/>
              <a:gd name="connsiteY1925" fmla="*/ 259634 h 5130710"/>
              <a:gd name="connsiteX1926" fmla="*/ 1548089 w 6842126"/>
              <a:gd name="connsiteY1926" fmla="*/ 257980 h 5130710"/>
              <a:gd name="connsiteX1927" fmla="*/ 1550079 w 6842126"/>
              <a:gd name="connsiteY1927" fmla="*/ 239406 h 5130710"/>
              <a:gd name="connsiteX1928" fmla="*/ 1752653 w 6842126"/>
              <a:gd name="connsiteY1928" fmla="*/ 238896 h 5130710"/>
              <a:gd name="connsiteX1929" fmla="*/ 1751423 w 6842126"/>
              <a:gd name="connsiteY1929" fmla="*/ 247079 h 5130710"/>
              <a:gd name="connsiteX1930" fmla="*/ 1751780 w 6842126"/>
              <a:gd name="connsiteY1930" fmla="*/ 245881 h 5130710"/>
              <a:gd name="connsiteX1931" fmla="*/ 1752639 w 6842126"/>
              <a:gd name="connsiteY1931" fmla="*/ 239112 h 5130710"/>
              <a:gd name="connsiteX1932" fmla="*/ 2978785 w 6842126"/>
              <a:gd name="connsiteY1932" fmla="*/ 237513 h 5130710"/>
              <a:gd name="connsiteX1933" fmla="*/ 2979393 w 6842126"/>
              <a:gd name="connsiteY1933" fmla="*/ 244728 h 5130710"/>
              <a:gd name="connsiteX1934" fmla="*/ 2979026 w 6842126"/>
              <a:gd name="connsiteY1934" fmla="*/ 250519 h 5130710"/>
              <a:gd name="connsiteX1935" fmla="*/ 2976489 w 6842126"/>
              <a:gd name="connsiteY1935" fmla="*/ 256330 h 5130710"/>
              <a:gd name="connsiteX1936" fmla="*/ 2973238 w 6842126"/>
              <a:gd name="connsiteY1936" fmla="*/ 264129 h 5130710"/>
              <a:gd name="connsiteX1937" fmla="*/ 2973362 w 6842126"/>
              <a:gd name="connsiteY1937" fmla="*/ 260998 h 5130710"/>
              <a:gd name="connsiteX1938" fmla="*/ 2976018 w 6842126"/>
              <a:gd name="connsiteY1938" fmla="*/ 239495 h 5130710"/>
              <a:gd name="connsiteX1939" fmla="*/ 2978785 w 6842126"/>
              <a:gd name="connsiteY1939" fmla="*/ 237513 h 5130710"/>
              <a:gd name="connsiteX1940" fmla="*/ 5124953 w 6842126"/>
              <a:gd name="connsiteY1940" fmla="*/ 234955 h 5130710"/>
              <a:gd name="connsiteX1941" fmla="*/ 5124017 w 6842126"/>
              <a:gd name="connsiteY1941" fmla="*/ 238798 h 5130710"/>
              <a:gd name="connsiteX1942" fmla="*/ 5123101 w 6842126"/>
              <a:gd name="connsiteY1942" fmla="*/ 240380 h 5130710"/>
              <a:gd name="connsiteX1943" fmla="*/ 5121807 w 6842126"/>
              <a:gd name="connsiteY1943" fmla="*/ 242317 h 5130710"/>
              <a:gd name="connsiteX1944" fmla="*/ 5124953 w 6842126"/>
              <a:gd name="connsiteY1944" fmla="*/ 234955 h 5130710"/>
              <a:gd name="connsiteX1945" fmla="*/ 5003829 w 6842126"/>
              <a:gd name="connsiteY1945" fmla="*/ 233757 h 5130710"/>
              <a:gd name="connsiteX1946" fmla="*/ 5003392 w 6842126"/>
              <a:gd name="connsiteY1946" fmla="*/ 238042 h 5130710"/>
              <a:gd name="connsiteX1947" fmla="*/ 4995610 w 6842126"/>
              <a:gd name="connsiteY1947" fmla="*/ 250201 h 5130710"/>
              <a:gd name="connsiteX1948" fmla="*/ 5003829 w 6842126"/>
              <a:gd name="connsiteY1948" fmla="*/ 233757 h 5130710"/>
              <a:gd name="connsiteX1949" fmla="*/ 4004447 w 6842126"/>
              <a:gd name="connsiteY1949" fmla="*/ 230336 h 5130710"/>
              <a:gd name="connsiteX1950" fmla="*/ 4007776 w 6842126"/>
              <a:gd name="connsiteY1950" fmla="*/ 234476 h 5130710"/>
              <a:gd name="connsiteX1951" fmla="*/ 4004381 w 6842126"/>
              <a:gd name="connsiteY1951" fmla="*/ 235374 h 5130710"/>
              <a:gd name="connsiteX1952" fmla="*/ 4004447 w 6842126"/>
              <a:gd name="connsiteY1952" fmla="*/ 230336 h 5130710"/>
              <a:gd name="connsiteX1953" fmla="*/ 5550605 w 6842126"/>
              <a:gd name="connsiteY1953" fmla="*/ 229683 h 5130710"/>
              <a:gd name="connsiteX1954" fmla="*/ 5549162 w 6842126"/>
              <a:gd name="connsiteY1954" fmla="*/ 233835 h 5130710"/>
              <a:gd name="connsiteX1955" fmla="*/ 5550387 w 6842126"/>
              <a:gd name="connsiteY1955" fmla="*/ 231497 h 5130710"/>
              <a:gd name="connsiteX1956" fmla="*/ 3524749 w 6842126"/>
              <a:gd name="connsiteY1956" fmla="*/ 228323 h 5130710"/>
              <a:gd name="connsiteX1957" fmla="*/ 3524511 w 6842126"/>
              <a:gd name="connsiteY1957" fmla="*/ 233322 h 5130710"/>
              <a:gd name="connsiteX1958" fmla="*/ 3524112 w 6842126"/>
              <a:gd name="connsiteY1958" fmla="*/ 246710 h 5130710"/>
              <a:gd name="connsiteX1959" fmla="*/ 3524650 w 6842126"/>
              <a:gd name="connsiteY1959" fmla="*/ 246438 h 5130710"/>
              <a:gd name="connsiteX1960" fmla="*/ 3515760 w 6842126"/>
              <a:gd name="connsiteY1960" fmla="*/ 269681 h 5130710"/>
              <a:gd name="connsiteX1961" fmla="*/ 3501736 w 6842126"/>
              <a:gd name="connsiteY1961" fmla="*/ 318443 h 5130710"/>
              <a:gd name="connsiteX1962" fmla="*/ 3497424 w 6842126"/>
              <a:gd name="connsiteY1962" fmla="*/ 328455 h 5130710"/>
              <a:gd name="connsiteX1963" fmla="*/ 3501277 w 6842126"/>
              <a:gd name="connsiteY1963" fmla="*/ 302642 h 5130710"/>
              <a:gd name="connsiteX1964" fmla="*/ 3502620 w 6842126"/>
              <a:gd name="connsiteY1964" fmla="*/ 283209 h 5130710"/>
              <a:gd name="connsiteX1965" fmla="*/ 3521615 w 6842126"/>
              <a:gd name="connsiteY1965" fmla="*/ 235540 h 5130710"/>
              <a:gd name="connsiteX1966" fmla="*/ 1552283 w 6842126"/>
              <a:gd name="connsiteY1966" fmla="*/ 227997 h 5130710"/>
              <a:gd name="connsiteX1967" fmla="*/ 1549557 w 6842126"/>
              <a:gd name="connsiteY1967" fmla="*/ 228842 h 5130710"/>
              <a:gd name="connsiteX1968" fmla="*/ 1551163 w 6842126"/>
              <a:gd name="connsiteY1968" fmla="*/ 229206 h 5130710"/>
              <a:gd name="connsiteX1969" fmla="*/ 1552283 w 6842126"/>
              <a:gd name="connsiteY1969" fmla="*/ 227997 h 5130710"/>
              <a:gd name="connsiteX1970" fmla="*/ 2741287 w 6842126"/>
              <a:gd name="connsiteY1970" fmla="*/ 226804 h 5130710"/>
              <a:gd name="connsiteX1971" fmla="*/ 2740633 w 6842126"/>
              <a:gd name="connsiteY1971" fmla="*/ 238391 h 5130710"/>
              <a:gd name="connsiteX1972" fmla="*/ 2737665 w 6842126"/>
              <a:gd name="connsiteY1972" fmla="*/ 251078 h 5130710"/>
              <a:gd name="connsiteX1973" fmla="*/ 2739099 w 6842126"/>
              <a:gd name="connsiteY1973" fmla="*/ 240769 h 5130710"/>
              <a:gd name="connsiteX1974" fmla="*/ 2739359 w 6842126"/>
              <a:gd name="connsiteY1974" fmla="*/ 230707 h 5130710"/>
              <a:gd name="connsiteX1975" fmla="*/ 2998015 w 6842126"/>
              <a:gd name="connsiteY1975" fmla="*/ 224475 h 5130710"/>
              <a:gd name="connsiteX1976" fmla="*/ 2998472 w 6842126"/>
              <a:gd name="connsiteY1976" fmla="*/ 226492 h 5130710"/>
              <a:gd name="connsiteX1977" fmla="*/ 2997947 w 6842126"/>
              <a:gd name="connsiteY1977" fmla="*/ 230522 h 5130710"/>
              <a:gd name="connsiteX1978" fmla="*/ 2992870 w 6842126"/>
              <a:gd name="connsiteY1978" fmla="*/ 248686 h 5130710"/>
              <a:gd name="connsiteX1979" fmla="*/ 2987590 w 6842126"/>
              <a:gd name="connsiteY1979" fmla="*/ 263353 h 5130710"/>
              <a:gd name="connsiteX1980" fmla="*/ 2987372 w 6842126"/>
              <a:gd name="connsiteY1980" fmla="*/ 263942 h 5130710"/>
              <a:gd name="connsiteX1981" fmla="*/ 2991319 w 6842126"/>
              <a:gd name="connsiteY1981" fmla="*/ 233297 h 5130710"/>
              <a:gd name="connsiteX1982" fmla="*/ 2995023 w 6842126"/>
              <a:gd name="connsiteY1982" fmla="*/ 226926 h 5130710"/>
              <a:gd name="connsiteX1983" fmla="*/ 2998015 w 6842126"/>
              <a:gd name="connsiteY1983" fmla="*/ 224475 h 5130710"/>
              <a:gd name="connsiteX1984" fmla="*/ 4136403 w 6842126"/>
              <a:gd name="connsiteY1984" fmla="*/ 222237 h 5130710"/>
              <a:gd name="connsiteX1985" fmla="*/ 4126774 w 6842126"/>
              <a:gd name="connsiteY1985" fmla="*/ 262833 h 5130710"/>
              <a:gd name="connsiteX1986" fmla="*/ 4125181 w 6842126"/>
              <a:gd name="connsiteY1986" fmla="*/ 267019 h 5130710"/>
              <a:gd name="connsiteX1987" fmla="*/ 4132193 w 6842126"/>
              <a:gd name="connsiteY1987" fmla="*/ 225901 h 5130710"/>
              <a:gd name="connsiteX1988" fmla="*/ 4133321 w 6842126"/>
              <a:gd name="connsiteY1988" fmla="*/ 224314 h 5130710"/>
              <a:gd name="connsiteX1989" fmla="*/ 4136403 w 6842126"/>
              <a:gd name="connsiteY1989" fmla="*/ 222237 h 5130710"/>
              <a:gd name="connsiteX1990" fmla="*/ 2423926 w 6842126"/>
              <a:gd name="connsiteY1990" fmla="*/ 212526 h 5130710"/>
              <a:gd name="connsiteX1991" fmla="*/ 2424589 w 6842126"/>
              <a:gd name="connsiteY1991" fmla="*/ 216018 h 5130710"/>
              <a:gd name="connsiteX1992" fmla="*/ 2423308 w 6842126"/>
              <a:gd name="connsiteY1992" fmla="*/ 219836 h 5130710"/>
              <a:gd name="connsiteX1993" fmla="*/ 2422227 w 6842126"/>
              <a:gd name="connsiteY1993" fmla="*/ 218993 h 5130710"/>
              <a:gd name="connsiteX1994" fmla="*/ 2423926 w 6842126"/>
              <a:gd name="connsiteY1994" fmla="*/ 212526 h 5130710"/>
              <a:gd name="connsiteX1995" fmla="*/ 3932536 w 6842126"/>
              <a:gd name="connsiteY1995" fmla="*/ 208356 h 5130710"/>
              <a:gd name="connsiteX1996" fmla="*/ 3934171 w 6842126"/>
              <a:gd name="connsiteY1996" fmla="*/ 210662 h 5130710"/>
              <a:gd name="connsiteX1997" fmla="*/ 3933694 w 6842126"/>
              <a:gd name="connsiteY1997" fmla="*/ 212088 h 5130710"/>
              <a:gd name="connsiteX1998" fmla="*/ 3932536 w 6842126"/>
              <a:gd name="connsiteY1998" fmla="*/ 208356 h 5130710"/>
              <a:gd name="connsiteX1999" fmla="*/ 5609489 w 6842126"/>
              <a:gd name="connsiteY1999" fmla="*/ 208355 h 5130710"/>
              <a:gd name="connsiteX2000" fmla="*/ 5610663 w 6842126"/>
              <a:gd name="connsiteY2000" fmla="*/ 210012 h 5130710"/>
              <a:gd name="connsiteX2001" fmla="*/ 5610378 w 6842126"/>
              <a:gd name="connsiteY2001" fmla="*/ 211220 h 5130710"/>
              <a:gd name="connsiteX2002" fmla="*/ 4810063 w 6842126"/>
              <a:gd name="connsiteY2002" fmla="*/ 206067 h 5130710"/>
              <a:gd name="connsiteX2003" fmla="*/ 4809127 w 6842126"/>
              <a:gd name="connsiteY2003" fmla="*/ 209911 h 5130710"/>
              <a:gd name="connsiteX2004" fmla="*/ 4808213 w 6842126"/>
              <a:gd name="connsiteY2004" fmla="*/ 211495 h 5130710"/>
              <a:gd name="connsiteX2005" fmla="*/ 4806917 w 6842126"/>
              <a:gd name="connsiteY2005" fmla="*/ 213430 h 5130710"/>
              <a:gd name="connsiteX2006" fmla="*/ 4810063 w 6842126"/>
              <a:gd name="connsiteY2006" fmla="*/ 206067 h 5130710"/>
              <a:gd name="connsiteX2007" fmla="*/ 6487016 w 6842126"/>
              <a:gd name="connsiteY2007" fmla="*/ 206066 h 5130710"/>
              <a:gd name="connsiteX2008" fmla="*/ 6486078 w 6842126"/>
              <a:gd name="connsiteY2008" fmla="*/ 209909 h 5130710"/>
              <a:gd name="connsiteX2009" fmla="*/ 6485167 w 6842126"/>
              <a:gd name="connsiteY2009" fmla="*/ 211495 h 5130710"/>
              <a:gd name="connsiteX2010" fmla="*/ 6483869 w 6842126"/>
              <a:gd name="connsiteY2010" fmla="*/ 213429 h 5130710"/>
              <a:gd name="connsiteX2011" fmla="*/ 6487016 w 6842126"/>
              <a:gd name="connsiteY2011" fmla="*/ 206066 h 5130710"/>
              <a:gd name="connsiteX2012" fmla="*/ 4688939 w 6842126"/>
              <a:gd name="connsiteY2012" fmla="*/ 204872 h 5130710"/>
              <a:gd name="connsiteX2013" fmla="*/ 4688501 w 6842126"/>
              <a:gd name="connsiteY2013" fmla="*/ 209156 h 5130710"/>
              <a:gd name="connsiteX2014" fmla="*/ 4680721 w 6842126"/>
              <a:gd name="connsiteY2014" fmla="*/ 221316 h 5130710"/>
              <a:gd name="connsiteX2015" fmla="*/ 4688939 w 6842126"/>
              <a:gd name="connsiteY2015" fmla="*/ 204872 h 5130710"/>
              <a:gd name="connsiteX2016" fmla="*/ 5364227 w 6842126"/>
              <a:gd name="connsiteY2016" fmla="*/ 204609 h 5130710"/>
              <a:gd name="connsiteX2017" fmla="*/ 5364107 w 6842126"/>
              <a:gd name="connsiteY2017" fmla="*/ 209701 h 5130710"/>
              <a:gd name="connsiteX2018" fmla="*/ 5363559 w 6842126"/>
              <a:gd name="connsiteY2018" fmla="*/ 215453 h 5130710"/>
              <a:gd name="connsiteX2019" fmla="*/ 5345081 w 6842126"/>
              <a:gd name="connsiteY2019" fmla="*/ 260662 h 5130710"/>
              <a:gd name="connsiteX2020" fmla="*/ 5345279 w 6842126"/>
              <a:gd name="connsiteY2020" fmla="*/ 255771 h 5130710"/>
              <a:gd name="connsiteX2021" fmla="*/ 5344930 w 6842126"/>
              <a:gd name="connsiteY2021" fmla="*/ 244893 h 5130710"/>
              <a:gd name="connsiteX2022" fmla="*/ 5353939 w 6842126"/>
              <a:gd name="connsiteY2022" fmla="*/ 224163 h 5130710"/>
              <a:gd name="connsiteX2023" fmla="*/ 5363259 w 6842126"/>
              <a:gd name="connsiteY2023" fmla="*/ 204940 h 5130710"/>
              <a:gd name="connsiteX2024" fmla="*/ 1758889 w 6842126"/>
              <a:gd name="connsiteY2024" fmla="*/ 204060 h 5130710"/>
              <a:gd name="connsiteX2025" fmla="*/ 1756579 w 6842126"/>
              <a:gd name="connsiteY2025" fmla="*/ 211937 h 5130710"/>
              <a:gd name="connsiteX2026" fmla="*/ 1755901 w 6842126"/>
              <a:gd name="connsiteY2026" fmla="*/ 215111 h 5130710"/>
              <a:gd name="connsiteX2027" fmla="*/ 1755648 w 6842126"/>
              <a:gd name="connsiteY2027" fmla="*/ 217158 h 5130710"/>
              <a:gd name="connsiteX2028" fmla="*/ 1755978 w 6842126"/>
              <a:gd name="connsiteY2028" fmla="*/ 218438 h 5130710"/>
              <a:gd name="connsiteX2029" fmla="*/ 1757543 w 6842126"/>
              <a:gd name="connsiteY2029" fmla="*/ 216705 h 5130710"/>
              <a:gd name="connsiteX2030" fmla="*/ 3932941 w 6842126"/>
              <a:gd name="connsiteY2030" fmla="*/ 201754 h 5130710"/>
              <a:gd name="connsiteX2031" fmla="*/ 3935056 w 6842126"/>
              <a:gd name="connsiteY2031" fmla="*/ 204444 h 5130710"/>
              <a:gd name="connsiteX2032" fmla="*/ 3934841 w 6842126"/>
              <a:gd name="connsiteY2032" fmla="*/ 205363 h 5130710"/>
              <a:gd name="connsiteX2033" fmla="*/ 3935273 w 6842126"/>
              <a:gd name="connsiteY2033" fmla="*/ 205205 h 5130710"/>
              <a:gd name="connsiteX2034" fmla="*/ 3932536 w 6842126"/>
              <a:gd name="connsiteY2034" fmla="*/ 208356 h 5130710"/>
              <a:gd name="connsiteX2035" fmla="*/ 3932941 w 6842126"/>
              <a:gd name="connsiteY2035" fmla="*/ 201754 h 5130710"/>
              <a:gd name="connsiteX2036" fmla="*/ 5609894 w 6842126"/>
              <a:gd name="connsiteY2036" fmla="*/ 201753 h 5130710"/>
              <a:gd name="connsiteX2037" fmla="*/ 5611989 w 6842126"/>
              <a:gd name="connsiteY2037" fmla="*/ 204416 h 5130710"/>
              <a:gd name="connsiteX2038" fmla="*/ 5611643 w 6842126"/>
              <a:gd name="connsiteY2038" fmla="*/ 205872 h 5130710"/>
              <a:gd name="connsiteX2039" fmla="*/ 5609489 w 6842126"/>
              <a:gd name="connsiteY2039" fmla="*/ 208355 h 5130710"/>
              <a:gd name="connsiteX2040" fmla="*/ 5609894 w 6842126"/>
              <a:gd name="connsiteY2040" fmla="*/ 201753 h 5130710"/>
              <a:gd name="connsiteX2041" fmla="*/ 3880701 w 6842126"/>
              <a:gd name="connsiteY2041" fmla="*/ 196834 h 5130710"/>
              <a:gd name="connsiteX2042" fmla="*/ 3879960 w 6842126"/>
              <a:gd name="connsiteY2042" fmla="*/ 199135 h 5130710"/>
              <a:gd name="connsiteX2043" fmla="*/ 3879434 w 6842126"/>
              <a:gd name="connsiteY2043" fmla="*/ 198678 h 5130710"/>
              <a:gd name="connsiteX2044" fmla="*/ 3880701 w 6842126"/>
              <a:gd name="connsiteY2044" fmla="*/ 196834 h 5130710"/>
              <a:gd name="connsiteX2045" fmla="*/ 5557653 w 6842126"/>
              <a:gd name="connsiteY2045" fmla="*/ 196832 h 5130710"/>
              <a:gd name="connsiteX2046" fmla="*/ 5556913 w 6842126"/>
              <a:gd name="connsiteY2046" fmla="*/ 199134 h 5130710"/>
              <a:gd name="connsiteX2047" fmla="*/ 5556385 w 6842126"/>
              <a:gd name="connsiteY2047" fmla="*/ 198677 h 5130710"/>
              <a:gd name="connsiteX2048" fmla="*/ 5557653 w 6842126"/>
              <a:gd name="connsiteY2048" fmla="*/ 196832 h 5130710"/>
              <a:gd name="connsiteX2049" fmla="*/ 4906511 w 6842126"/>
              <a:gd name="connsiteY2049" fmla="*/ 194941 h 5130710"/>
              <a:gd name="connsiteX2050" fmla="*/ 4906239 w 6842126"/>
              <a:gd name="connsiteY2050" fmla="*/ 200639 h 5130710"/>
              <a:gd name="connsiteX2051" fmla="*/ 4905785 w 6842126"/>
              <a:gd name="connsiteY2051" fmla="*/ 215896 h 5130710"/>
              <a:gd name="connsiteX2052" fmla="*/ 4906399 w 6842126"/>
              <a:gd name="connsiteY2052" fmla="*/ 215586 h 5130710"/>
              <a:gd name="connsiteX2053" fmla="*/ 4896266 w 6842126"/>
              <a:gd name="connsiteY2053" fmla="*/ 242073 h 5130710"/>
              <a:gd name="connsiteX2054" fmla="*/ 4880285 w 6842126"/>
              <a:gd name="connsiteY2054" fmla="*/ 297641 h 5130710"/>
              <a:gd name="connsiteX2055" fmla="*/ 4875373 w 6842126"/>
              <a:gd name="connsiteY2055" fmla="*/ 309051 h 5130710"/>
              <a:gd name="connsiteX2056" fmla="*/ 4879764 w 6842126"/>
              <a:gd name="connsiteY2056" fmla="*/ 279633 h 5130710"/>
              <a:gd name="connsiteX2057" fmla="*/ 4881293 w 6842126"/>
              <a:gd name="connsiteY2057" fmla="*/ 257487 h 5130710"/>
              <a:gd name="connsiteX2058" fmla="*/ 4902939 w 6842126"/>
              <a:gd name="connsiteY2058" fmla="*/ 203165 h 5130710"/>
              <a:gd name="connsiteX2059" fmla="*/ 4554411 w 6842126"/>
              <a:gd name="connsiteY2059" fmla="*/ 194646 h 5130710"/>
              <a:gd name="connsiteX2060" fmla="*/ 4554683 w 6842126"/>
              <a:gd name="connsiteY2060" fmla="*/ 204575 h 5130710"/>
              <a:gd name="connsiteX2061" fmla="*/ 4552054 w 6842126"/>
              <a:gd name="connsiteY2061" fmla="*/ 212080 h 5130710"/>
              <a:gd name="connsiteX2062" fmla="*/ 4554411 w 6842126"/>
              <a:gd name="connsiteY2062" fmla="*/ 194646 h 5130710"/>
              <a:gd name="connsiteX2063" fmla="*/ 1550860 w 6842126"/>
              <a:gd name="connsiteY2063" fmla="*/ 190402 h 5130710"/>
              <a:gd name="connsiteX2064" fmla="*/ 1549300 w 6842126"/>
              <a:gd name="connsiteY2064" fmla="*/ 191000 h 5130710"/>
              <a:gd name="connsiteX2065" fmla="*/ 1548693 w 6842126"/>
              <a:gd name="connsiteY2065" fmla="*/ 193487 h 5130710"/>
              <a:gd name="connsiteX2066" fmla="*/ 1550231 w 6842126"/>
              <a:gd name="connsiteY2066" fmla="*/ 193996 h 5130710"/>
              <a:gd name="connsiteX2067" fmla="*/ 1550807 w 6842126"/>
              <a:gd name="connsiteY2067" fmla="*/ 192337 h 5130710"/>
              <a:gd name="connsiteX2068" fmla="*/ 1550860 w 6842126"/>
              <a:gd name="connsiteY2068" fmla="*/ 190402 h 5130710"/>
              <a:gd name="connsiteX2069" fmla="*/ 3345198 w 6842126"/>
              <a:gd name="connsiteY2069" fmla="*/ 188566 h 5130710"/>
              <a:gd name="connsiteX2070" fmla="*/ 3344376 w 6842126"/>
              <a:gd name="connsiteY2070" fmla="*/ 191937 h 5130710"/>
              <a:gd name="connsiteX2071" fmla="*/ 3343574 w 6842126"/>
              <a:gd name="connsiteY2071" fmla="*/ 193329 h 5130710"/>
              <a:gd name="connsiteX2072" fmla="*/ 3342437 w 6842126"/>
              <a:gd name="connsiteY2072" fmla="*/ 195027 h 5130710"/>
              <a:gd name="connsiteX2073" fmla="*/ 3345198 w 6842126"/>
              <a:gd name="connsiteY2073" fmla="*/ 188566 h 5130710"/>
              <a:gd name="connsiteX2074" fmla="*/ 1707372 w 6842126"/>
              <a:gd name="connsiteY2074" fmla="*/ 188198 h 5130710"/>
              <a:gd name="connsiteX2075" fmla="*/ 1707054 w 6842126"/>
              <a:gd name="connsiteY2075" fmla="*/ 188721 h 5130710"/>
              <a:gd name="connsiteX2076" fmla="*/ 1700895 w 6842126"/>
              <a:gd name="connsiteY2076" fmla="*/ 204668 h 5130710"/>
              <a:gd name="connsiteX2077" fmla="*/ 1703130 w 6842126"/>
              <a:gd name="connsiteY2077" fmla="*/ 202337 h 5130710"/>
              <a:gd name="connsiteX2078" fmla="*/ 1705838 w 6842126"/>
              <a:gd name="connsiteY2078" fmla="*/ 196962 h 5130710"/>
              <a:gd name="connsiteX2079" fmla="*/ 4554817 w 6842126"/>
              <a:gd name="connsiteY2079" fmla="*/ 188044 h 5130710"/>
              <a:gd name="connsiteX2080" fmla="*/ 4555925 w 6842126"/>
              <a:gd name="connsiteY2080" fmla="*/ 192601 h 5130710"/>
              <a:gd name="connsiteX2081" fmla="*/ 4554411 w 6842126"/>
              <a:gd name="connsiteY2081" fmla="*/ 194646 h 5130710"/>
              <a:gd name="connsiteX2082" fmla="*/ 4554817 w 6842126"/>
              <a:gd name="connsiteY2082" fmla="*/ 188044 h 5130710"/>
              <a:gd name="connsiteX2083" fmla="*/ 3238910 w 6842126"/>
              <a:gd name="connsiteY2083" fmla="*/ 187516 h 5130710"/>
              <a:gd name="connsiteX2084" fmla="*/ 3238525 w 6842126"/>
              <a:gd name="connsiteY2084" fmla="*/ 191275 h 5130710"/>
              <a:gd name="connsiteX2085" fmla="*/ 3231696 w 6842126"/>
              <a:gd name="connsiteY2085" fmla="*/ 201946 h 5130710"/>
              <a:gd name="connsiteX2086" fmla="*/ 3238910 w 6842126"/>
              <a:gd name="connsiteY2086" fmla="*/ 187516 h 5130710"/>
              <a:gd name="connsiteX2087" fmla="*/ 4966472 w 6842126"/>
              <a:gd name="connsiteY2087" fmla="*/ 186564 h 5130710"/>
              <a:gd name="connsiteX2088" fmla="*/ 4965943 w 6842126"/>
              <a:gd name="connsiteY2088" fmla="*/ 193722 h 5130710"/>
              <a:gd name="connsiteX2089" fmla="*/ 4965191 w 6842126"/>
              <a:gd name="connsiteY2089" fmla="*/ 195468 h 5130710"/>
              <a:gd name="connsiteX2090" fmla="*/ 4555221 w 6842126"/>
              <a:gd name="connsiteY2090" fmla="*/ 181441 h 5130710"/>
              <a:gd name="connsiteX2091" fmla="*/ 4556329 w 6842126"/>
              <a:gd name="connsiteY2091" fmla="*/ 185997 h 5130710"/>
              <a:gd name="connsiteX2092" fmla="*/ 4554817 w 6842126"/>
              <a:gd name="connsiteY2092" fmla="*/ 188044 h 5130710"/>
              <a:gd name="connsiteX2093" fmla="*/ 4555221 w 6842126"/>
              <a:gd name="connsiteY2093" fmla="*/ 181441 h 5130710"/>
              <a:gd name="connsiteX2094" fmla="*/ 2041317 w 6842126"/>
              <a:gd name="connsiteY2094" fmla="*/ 181324 h 5130710"/>
              <a:gd name="connsiteX2095" fmla="*/ 2042457 w 6842126"/>
              <a:gd name="connsiteY2095" fmla="*/ 182932 h 5130710"/>
              <a:gd name="connsiteX2096" fmla="*/ 2042123 w 6842126"/>
              <a:gd name="connsiteY2096" fmla="*/ 183926 h 5130710"/>
              <a:gd name="connsiteX2097" fmla="*/ 2041317 w 6842126"/>
              <a:gd name="connsiteY2097" fmla="*/ 181324 h 5130710"/>
              <a:gd name="connsiteX2098" fmla="*/ 2653080 w 6842126"/>
              <a:gd name="connsiteY2098" fmla="*/ 179729 h 5130710"/>
              <a:gd name="connsiteX2099" fmla="*/ 2652428 w 6842126"/>
              <a:gd name="connsiteY2099" fmla="*/ 182407 h 5130710"/>
              <a:gd name="connsiteX2100" fmla="*/ 2651791 w 6842126"/>
              <a:gd name="connsiteY2100" fmla="*/ 183512 h 5130710"/>
              <a:gd name="connsiteX2101" fmla="*/ 2650888 w 6842126"/>
              <a:gd name="connsiteY2101" fmla="*/ 184861 h 5130710"/>
              <a:gd name="connsiteX2102" fmla="*/ 2653080 w 6842126"/>
              <a:gd name="connsiteY2102" fmla="*/ 179729 h 5130710"/>
              <a:gd name="connsiteX2103" fmla="*/ 2568639 w 6842126"/>
              <a:gd name="connsiteY2103" fmla="*/ 178894 h 5130710"/>
              <a:gd name="connsiteX2104" fmla="*/ 2568333 w 6842126"/>
              <a:gd name="connsiteY2104" fmla="*/ 181880 h 5130710"/>
              <a:gd name="connsiteX2105" fmla="*/ 2562909 w 6842126"/>
              <a:gd name="connsiteY2105" fmla="*/ 190357 h 5130710"/>
              <a:gd name="connsiteX2106" fmla="*/ 2568639 w 6842126"/>
              <a:gd name="connsiteY2106" fmla="*/ 178894 h 5130710"/>
              <a:gd name="connsiteX2107" fmla="*/ 3083662 w 6842126"/>
              <a:gd name="connsiteY2107" fmla="*/ 178224 h 5130710"/>
              <a:gd name="connsiteX2108" fmla="*/ 3084340 w 6842126"/>
              <a:gd name="connsiteY2108" fmla="*/ 181035 h 5130710"/>
              <a:gd name="connsiteX2109" fmla="*/ 3084404 w 6842126"/>
              <a:gd name="connsiteY2109" fmla="*/ 182454 h 5130710"/>
              <a:gd name="connsiteX2110" fmla="*/ 3080706 w 6842126"/>
              <a:gd name="connsiteY2110" fmla="*/ 193645 h 5130710"/>
              <a:gd name="connsiteX2111" fmla="*/ 3064512 w 6842126"/>
              <a:gd name="connsiteY2111" fmla="*/ 229757 h 5130710"/>
              <a:gd name="connsiteX2112" fmla="*/ 3054398 w 6842126"/>
              <a:gd name="connsiteY2112" fmla="*/ 261609 h 5130710"/>
              <a:gd name="connsiteX2113" fmla="*/ 3058203 w 6842126"/>
              <a:gd name="connsiteY2113" fmla="*/ 234425 h 5130710"/>
              <a:gd name="connsiteX2114" fmla="*/ 3059756 w 6842126"/>
              <a:gd name="connsiteY2114" fmla="*/ 231151 h 5130710"/>
              <a:gd name="connsiteX2115" fmla="*/ 3069553 w 6842126"/>
              <a:gd name="connsiteY2115" fmla="*/ 208294 h 5130710"/>
              <a:gd name="connsiteX2116" fmla="*/ 3083662 w 6842126"/>
              <a:gd name="connsiteY2116" fmla="*/ 178224 h 5130710"/>
              <a:gd name="connsiteX2117" fmla="*/ 2041599 w 6842126"/>
              <a:gd name="connsiteY2117" fmla="*/ 176721 h 5130710"/>
              <a:gd name="connsiteX2118" fmla="*/ 2043073 w 6842126"/>
              <a:gd name="connsiteY2118" fmla="*/ 178597 h 5130710"/>
              <a:gd name="connsiteX2119" fmla="*/ 2042923 w 6842126"/>
              <a:gd name="connsiteY2119" fmla="*/ 179237 h 5130710"/>
              <a:gd name="connsiteX2120" fmla="*/ 2043225 w 6842126"/>
              <a:gd name="connsiteY2120" fmla="*/ 179127 h 5130710"/>
              <a:gd name="connsiteX2121" fmla="*/ 2041317 w 6842126"/>
              <a:gd name="connsiteY2121" fmla="*/ 181324 h 5130710"/>
              <a:gd name="connsiteX2122" fmla="*/ 2041599 w 6842126"/>
              <a:gd name="connsiteY2122" fmla="*/ 176721 h 5130710"/>
              <a:gd name="connsiteX2123" fmla="*/ 3969452 w 6842126"/>
              <a:gd name="connsiteY2123" fmla="*/ 176531 h 5130710"/>
              <a:gd name="connsiteX2124" fmla="*/ 3970145 w 6842126"/>
              <a:gd name="connsiteY2124" fmla="*/ 184752 h 5130710"/>
              <a:gd name="connsiteX2125" fmla="*/ 3969728 w 6842126"/>
              <a:gd name="connsiteY2125" fmla="*/ 191351 h 5130710"/>
              <a:gd name="connsiteX2126" fmla="*/ 3966837 w 6842126"/>
              <a:gd name="connsiteY2126" fmla="*/ 197973 h 5130710"/>
              <a:gd name="connsiteX2127" fmla="*/ 3963129 w 6842126"/>
              <a:gd name="connsiteY2127" fmla="*/ 206861 h 5130710"/>
              <a:gd name="connsiteX2128" fmla="*/ 3963273 w 6842126"/>
              <a:gd name="connsiteY2128" fmla="*/ 203291 h 5130710"/>
              <a:gd name="connsiteX2129" fmla="*/ 3966300 w 6842126"/>
              <a:gd name="connsiteY2129" fmla="*/ 178788 h 5130710"/>
              <a:gd name="connsiteX2130" fmla="*/ 3969452 w 6842126"/>
              <a:gd name="connsiteY2130" fmla="*/ 176531 h 5130710"/>
              <a:gd name="connsiteX2131" fmla="*/ 2047475 w 6842126"/>
              <a:gd name="connsiteY2131" fmla="*/ 175179 h 5130710"/>
              <a:gd name="connsiteX2132" fmla="*/ 2050568 w 6842126"/>
              <a:gd name="connsiteY2132" fmla="*/ 176273 h 5130710"/>
              <a:gd name="connsiteX2133" fmla="*/ 2053237 w 6842126"/>
              <a:gd name="connsiteY2133" fmla="*/ 185613 h 5130710"/>
              <a:gd name="connsiteX2134" fmla="*/ 2050076 w 6842126"/>
              <a:gd name="connsiteY2134" fmla="*/ 188849 h 5130710"/>
              <a:gd name="connsiteX2135" fmla="*/ 2047312 w 6842126"/>
              <a:gd name="connsiteY2135" fmla="*/ 221858 h 5130710"/>
              <a:gd name="connsiteX2136" fmla="*/ 2041855 w 6842126"/>
              <a:gd name="connsiteY2136" fmla="*/ 241933 h 5130710"/>
              <a:gd name="connsiteX2137" fmla="*/ 2049616 w 6842126"/>
              <a:gd name="connsiteY2137" fmla="*/ 189319 h 5130710"/>
              <a:gd name="connsiteX2138" fmla="*/ 2049527 w 6842126"/>
              <a:gd name="connsiteY2138" fmla="*/ 189410 h 5130710"/>
              <a:gd name="connsiteX2139" fmla="*/ 2047475 w 6842126"/>
              <a:gd name="connsiteY2139" fmla="*/ 175179 h 5130710"/>
              <a:gd name="connsiteX2140" fmla="*/ 1570934 w 6842126"/>
              <a:gd name="connsiteY2140" fmla="*/ 171856 h 5130710"/>
              <a:gd name="connsiteX2141" fmla="*/ 1569658 w 6842126"/>
              <a:gd name="connsiteY2141" fmla="*/ 172301 h 5130710"/>
              <a:gd name="connsiteX2142" fmla="*/ 1569563 w 6842126"/>
              <a:gd name="connsiteY2142" fmla="*/ 172335 h 5130710"/>
              <a:gd name="connsiteX2143" fmla="*/ 1568923 w 6842126"/>
              <a:gd name="connsiteY2143" fmla="*/ 172557 h 5130710"/>
              <a:gd name="connsiteX2144" fmla="*/ 1568891 w 6842126"/>
              <a:gd name="connsiteY2144" fmla="*/ 172569 h 5130710"/>
              <a:gd name="connsiteX2145" fmla="*/ 1569563 w 6842126"/>
              <a:gd name="connsiteY2145" fmla="*/ 172335 h 5130710"/>
              <a:gd name="connsiteX2146" fmla="*/ 2474854 w 6842126"/>
              <a:gd name="connsiteY2146" fmla="*/ 171765 h 5130710"/>
              <a:gd name="connsiteX2147" fmla="*/ 2475042 w 6842126"/>
              <a:gd name="connsiteY2147" fmla="*/ 178687 h 5130710"/>
              <a:gd name="connsiteX2148" fmla="*/ 2473210 w 6842126"/>
              <a:gd name="connsiteY2148" fmla="*/ 183920 h 5130710"/>
              <a:gd name="connsiteX2149" fmla="*/ 2474854 w 6842126"/>
              <a:gd name="connsiteY2149" fmla="*/ 171765 h 5130710"/>
              <a:gd name="connsiteX2150" fmla="*/ 3482450 w 6842126"/>
              <a:gd name="connsiteY2150" fmla="*/ 171452 h 5130710"/>
              <a:gd name="connsiteX2151" fmla="*/ 3481985 w 6842126"/>
              <a:gd name="connsiteY2151" fmla="*/ 177730 h 5130710"/>
              <a:gd name="connsiteX2152" fmla="*/ 3481325 w 6842126"/>
              <a:gd name="connsiteY2152" fmla="*/ 179265 h 5130710"/>
              <a:gd name="connsiteX2153" fmla="*/ 2475136 w 6842126"/>
              <a:gd name="connsiteY2153" fmla="*/ 167162 h 5130710"/>
              <a:gd name="connsiteX2154" fmla="*/ 2475908 w 6842126"/>
              <a:gd name="connsiteY2154" fmla="*/ 170339 h 5130710"/>
              <a:gd name="connsiteX2155" fmla="*/ 2474854 w 6842126"/>
              <a:gd name="connsiteY2155" fmla="*/ 171765 h 5130710"/>
              <a:gd name="connsiteX2156" fmla="*/ 2475136 w 6842126"/>
              <a:gd name="connsiteY2156" fmla="*/ 167162 h 5130710"/>
              <a:gd name="connsiteX2157" fmla="*/ 4591622 w 6842126"/>
              <a:gd name="connsiteY2157" fmla="*/ 166055 h 5130710"/>
              <a:gd name="connsiteX2158" fmla="*/ 4591349 w 6842126"/>
              <a:gd name="connsiteY2158" fmla="*/ 171754 h 5130710"/>
              <a:gd name="connsiteX2159" fmla="*/ 4590895 w 6842126"/>
              <a:gd name="connsiteY2159" fmla="*/ 187011 h 5130710"/>
              <a:gd name="connsiteX2160" fmla="*/ 4591509 w 6842126"/>
              <a:gd name="connsiteY2160" fmla="*/ 186700 h 5130710"/>
              <a:gd name="connsiteX2161" fmla="*/ 4581375 w 6842126"/>
              <a:gd name="connsiteY2161" fmla="*/ 213187 h 5130710"/>
              <a:gd name="connsiteX2162" fmla="*/ 4565394 w 6842126"/>
              <a:gd name="connsiteY2162" fmla="*/ 268755 h 5130710"/>
              <a:gd name="connsiteX2163" fmla="*/ 4560481 w 6842126"/>
              <a:gd name="connsiteY2163" fmla="*/ 280165 h 5130710"/>
              <a:gd name="connsiteX2164" fmla="*/ 4564871 w 6842126"/>
              <a:gd name="connsiteY2164" fmla="*/ 250748 h 5130710"/>
              <a:gd name="connsiteX2165" fmla="*/ 4566402 w 6842126"/>
              <a:gd name="connsiteY2165" fmla="*/ 228602 h 5130710"/>
              <a:gd name="connsiteX2166" fmla="*/ 4588048 w 6842126"/>
              <a:gd name="connsiteY2166" fmla="*/ 174280 h 5130710"/>
              <a:gd name="connsiteX2167" fmla="*/ 2475419 w 6842126"/>
              <a:gd name="connsiteY2167" fmla="*/ 162560 h 5130710"/>
              <a:gd name="connsiteX2168" fmla="*/ 2476191 w 6842126"/>
              <a:gd name="connsiteY2168" fmla="*/ 165736 h 5130710"/>
              <a:gd name="connsiteX2169" fmla="*/ 2475136 w 6842126"/>
              <a:gd name="connsiteY2169" fmla="*/ 167162 h 5130710"/>
              <a:gd name="connsiteX2170" fmla="*/ 2475419 w 6842126"/>
              <a:gd name="connsiteY2170" fmla="*/ 162560 h 5130710"/>
              <a:gd name="connsiteX2171" fmla="*/ 3991367 w 6842126"/>
              <a:gd name="connsiteY2171" fmla="*/ 161672 h 5130710"/>
              <a:gd name="connsiteX2172" fmla="*/ 3991887 w 6842126"/>
              <a:gd name="connsiteY2172" fmla="*/ 163970 h 5130710"/>
              <a:gd name="connsiteX2173" fmla="*/ 3991289 w 6842126"/>
              <a:gd name="connsiteY2173" fmla="*/ 168563 h 5130710"/>
              <a:gd name="connsiteX2174" fmla="*/ 3985505 w 6842126"/>
              <a:gd name="connsiteY2174" fmla="*/ 189262 h 5130710"/>
              <a:gd name="connsiteX2175" fmla="*/ 3979486 w 6842126"/>
              <a:gd name="connsiteY2175" fmla="*/ 205976 h 5130710"/>
              <a:gd name="connsiteX2176" fmla="*/ 3979239 w 6842126"/>
              <a:gd name="connsiteY2176" fmla="*/ 206648 h 5130710"/>
              <a:gd name="connsiteX2177" fmla="*/ 3983735 w 6842126"/>
              <a:gd name="connsiteY2177" fmla="*/ 171724 h 5130710"/>
              <a:gd name="connsiteX2178" fmla="*/ 3987957 w 6842126"/>
              <a:gd name="connsiteY2178" fmla="*/ 164464 h 5130710"/>
              <a:gd name="connsiteX2179" fmla="*/ 3991367 w 6842126"/>
              <a:gd name="connsiteY2179" fmla="*/ 161672 h 5130710"/>
              <a:gd name="connsiteX2180" fmla="*/ 3555201 w 6842126"/>
              <a:gd name="connsiteY2180" fmla="*/ 160403 h 5130710"/>
              <a:gd name="connsiteX2181" fmla="*/ 3555061 w 6842126"/>
              <a:gd name="connsiteY2181" fmla="*/ 166405 h 5130710"/>
              <a:gd name="connsiteX2182" fmla="*/ 3554580 w 6842126"/>
              <a:gd name="connsiteY2182" fmla="*/ 171453 h 5130710"/>
              <a:gd name="connsiteX2183" fmla="*/ 3538366 w 6842126"/>
              <a:gd name="connsiteY2183" fmla="*/ 211126 h 5130710"/>
              <a:gd name="connsiteX2184" fmla="*/ 3538537 w 6842126"/>
              <a:gd name="connsiteY2184" fmla="*/ 206832 h 5130710"/>
              <a:gd name="connsiteX2185" fmla="*/ 3538233 w 6842126"/>
              <a:gd name="connsiteY2185" fmla="*/ 197287 h 5130710"/>
              <a:gd name="connsiteX2186" fmla="*/ 3546137 w 6842126"/>
              <a:gd name="connsiteY2186" fmla="*/ 179095 h 5130710"/>
              <a:gd name="connsiteX2187" fmla="*/ 1664051 w 6842126"/>
              <a:gd name="connsiteY2187" fmla="*/ 159689 h 5130710"/>
              <a:gd name="connsiteX2188" fmla="*/ 1663633 w 6842126"/>
              <a:gd name="connsiteY2188" fmla="*/ 160982 h 5130710"/>
              <a:gd name="connsiteX2189" fmla="*/ 1663339 w 6842126"/>
              <a:gd name="connsiteY2189" fmla="*/ 160723 h 5130710"/>
              <a:gd name="connsiteX2190" fmla="*/ 1664051 w 6842126"/>
              <a:gd name="connsiteY2190" fmla="*/ 159689 h 5130710"/>
              <a:gd name="connsiteX2191" fmla="*/ 2042575 w 6842126"/>
              <a:gd name="connsiteY2191" fmla="*/ 158458 h 5130710"/>
              <a:gd name="connsiteX2192" fmla="*/ 2042727 w 6842126"/>
              <a:gd name="connsiteY2192" fmla="*/ 164039 h 5130710"/>
              <a:gd name="connsiteX2193" fmla="*/ 2041249 w 6842126"/>
              <a:gd name="connsiteY2193" fmla="*/ 168255 h 5130710"/>
              <a:gd name="connsiteX2194" fmla="*/ 2042575 w 6842126"/>
              <a:gd name="connsiteY2194" fmla="*/ 158458 h 5130710"/>
              <a:gd name="connsiteX2195" fmla="*/ 2042802 w 6842126"/>
              <a:gd name="connsiteY2195" fmla="*/ 154751 h 5130710"/>
              <a:gd name="connsiteX2196" fmla="*/ 2043425 w 6842126"/>
              <a:gd name="connsiteY2196" fmla="*/ 157310 h 5130710"/>
              <a:gd name="connsiteX2197" fmla="*/ 2042575 w 6842126"/>
              <a:gd name="connsiteY2197" fmla="*/ 158458 h 5130710"/>
              <a:gd name="connsiteX2198" fmla="*/ 2042802 w 6842126"/>
              <a:gd name="connsiteY2198" fmla="*/ 154751 h 5130710"/>
              <a:gd name="connsiteX2199" fmla="*/ 3153512 w 6842126"/>
              <a:gd name="connsiteY2199" fmla="*/ 153454 h 5130710"/>
              <a:gd name="connsiteX2200" fmla="*/ 3153271 w 6842126"/>
              <a:gd name="connsiteY2200" fmla="*/ 158455 h 5130710"/>
              <a:gd name="connsiteX2201" fmla="*/ 3152875 w 6842126"/>
              <a:gd name="connsiteY2201" fmla="*/ 171842 h 5130710"/>
              <a:gd name="connsiteX2202" fmla="*/ 3153413 w 6842126"/>
              <a:gd name="connsiteY2202" fmla="*/ 171569 h 5130710"/>
              <a:gd name="connsiteX2203" fmla="*/ 3144522 w 6842126"/>
              <a:gd name="connsiteY2203" fmla="*/ 194814 h 5130710"/>
              <a:gd name="connsiteX2204" fmla="*/ 3130497 w 6842126"/>
              <a:gd name="connsiteY2204" fmla="*/ 243575 h 5130710"/>
              <a:gd name="connsiteX2205" fmla="*/ 3126185 w 6842126"/>
              <a:gd name="connsiteY2205" fmla="*/ 253586 h 5130710"/>
              <a:gd name="connsiteX2206" fmla="*/ 3130040 w 6842126"/>
              <a:gd name="connsiteY2206" fmla="*/ 227772 h 5130710"/>
              <a:gd name="connsiteX2207" fmla="*/ 3131382 w 6842126"/>
              <a:gd name="connsiteY2207" fmla="*/ 208339 h 5130710"/>
              <a:gd name="connsiteX2208" fmla="*/ 3150378 w 6842126"/>
              <a:gd name="connsiteY2208" fmla="*/ 160670 h 5130710"/>
              <a:gd name="connsiteX2209" fmla="*/ 2043029 w 6842126"/>
              <a:gd name="connsiteY2209" fmla="*/ 151040 h 5130710"/>
              <a:gd name="connsiteX2210" fmla="*/ 2043652 w 6842126"/>
              <a:gd name="connsiteY2210" fmla="*/ 153600 h 5130710"/>
              <a:gd name="connsiteX2211" fmla="*/ 2042802 w 6842126"/>
              <a:gd name="connsiteY2211" fmla="*/ 154751 h 5130710"/>
              <a:gd name="connsiteX2212" fmla="*/ 2043029 w 6842126"/>
              <a:gd name="connsiteY2212" fmla="*/ 151040 h 5130710"/>
              <a:gd name="connsiteX2213" fmla="*/ 1721258 w 6842126"/>
              <a:gd name="connsiteY2213" fmla="*/ 150880 h 5130710"/>
              <a:gd name="connsiteX2214" fmla="*/ 1717332 w 6842126"/>
              <a:gd name="connsiteY2214" fmla="*/ 161140 h 5130710"/>
              <a:gd name="connsiteX2215" fmla="*/ 1712645 w 6842126"/>
              <a:gd name="connsiteY2215" fmla="*/ 173501 h 5130710"/>
              <a:gd name="connsiteX2216" fmla="*/ 1712076 w 6842126"/>
              <a:gd name="connsiteY2216" fmla="*/ 178302 h 5130710"/>
              <a:gd name="connsiteX2217" fmla="*/ 1715011 w 6842126"/>
              <a:gd name="connsiteY2217" fmla="*/ 168800 h 5130710"/>
              <a:gd name="connsiteX2218" fmla="*/ 1719148 w 6842126"/>
              <a:gd name="connsiteY2218" fmla="*/ 157081 h 5130710"/>
              <a:gd name="connsiteX2219" fmla="*/ 1720948 w 6842126"/>
              <a:gd name="connsiteY2219" fmla="*/ 153288 h 5130710"/>
              <a:gd name="connsiteX2220" fmla="*/ 1670517 w 6842126"/>
              <a:gd name="connsiteY2220" fmla="*/ 143508 h 5130710"/>
              <a:gd name="connsiteX2221" fmla="*/ 1668950 w 6842126"/>
              <a:gd name="connsiteY2221" fmla="*/ 148233 h 5130710"/>
              <a:gd name="connsiteX2222" fmla="*/ 1667690 w 6842126"/>
              <a:gd name="connsiteY2222" fmla="*/ 153182 h 5130710"/>
              <a:gd name="connsiteX2223" fmla="*/ 1670067 w 6842126"/>
              <a:gd name="connsiteY2223" fmla="*/ 145620 h 5130710"/>
              <a:gd name="connsiteX2224" fmla="*/ 1495885 w 6842126"/>
              <a:gd name="connsiteY2224" fmla="*/ 130575 h 5130710"/>
              <a:gd name="connsiteX2225" fmla="*/ 1497756 w 6842126"/>
              <a:gd name="connsiteY2225" fmla="*/ 132903 h 5130710"/>
              <a:gd name="connsiteX2226" fmla="*/ 1495847 w 6842126"/>
              <a:gd name="connsiteY2226" fmla="*/ 133406 h 5130710"/>
              <a:gd name="connsiteX2227" fmla="*/ 1495885 w 6842126"/>
              <a:gd name="connsiteY2227" fmla="*/ 130575 h 5130710"/>
              <a:gd name="connsiteX2228" fmla="*/ 1570026 w 6842126"/>
              <a:gd name="connsiteY2228" fmla="*/ 126025 h 5130710"/>
              <a:gd name="connsiteX2229" fmla="*/ 1564614 w 6842126"/>
              <a:gd name="connsiteY2229" fmla="*/ 148833 h 5130710"/>
              <a:gd name="connsiteX2230" fmla="*/ 1563719 w 6842126"/>
              <a:gd name="connsiteY2230" fmla="*/ 151187 h 5130710"/>
              <a:gd name="connsiteX2231" fmla="*/ 1567659 w 6842126"/>
              <a:gd name="connsiteY2231" fmla="*/ 128084 h 5130710"/>
              <a:gd name="connsiteX2232" fmla="*/ 1568293 w 6842126"/>
              <a:gd name="connsiteY2232" fmla="*/ 127193 h 5130710"/>
              <a:gd name="connsiteX2233" fmla="*/ 1570026 w 6842126"/>
              <a:gd name="connsiteY2233" fmla="*/ 126025 h 5130710"/>
              <a:gd name="connsiteX2234" fmla="*/ 4387008 w 6842126"/>
              <a:gd name="connsiteY2234" fmla="*/ 120748 h 5130710"/>
              <a:gd name="connsiteX2235" fmla="*/ 4386070 w 6842126"/>
              <a:gd name="connsiteY2235" fmla="*/ 124592 h 5130710"/>
              <a:gd name="connsiteX2236" fmla="*/ 4385159 w 6842126"/>
              <a:gd name="connsiteY2236" fmla="*/ 126176 h 5130710"/>
              <a:gd name="connsiteX2237" fmla="*/ 4383862 w 6842126"/>
              <a:gd name="connsiteY2237" fmla="*/ 128113 h 5130710"/>
              <a:gd name="connsiteX2238" fmla="*/ 4387008 w 6842126"/>
              <a:gd name="connsiteY2238" fmla="*/ 120748 h 5130710"/>
              <a:gd name="connsiteX2239" fmla="*/ 4265885 w 6842126"/>
              <a:gd name="connsiteY2239" fmla="*/ 119554 h 5130710"/>
              <a:gd name="connsiteX2240" fmla="*/ 4265446 w 6842126"/>
              <a:gd name="connsiteY2240" fmla="*/ 123839 h 5130710"/>
              <a:gd name="connsiteX2241" fmla="*/ 4257665 w 6842126"/>
              <a:gd name="connsiteY2241" fmla="*/ 135996 h 5130710"/>
              <a:gd name="connsiteX2242" fmla="*/ 4265885 w 6842126"/>
              <a:gd name="connsiteY2242" fmla="*/ 119554 h 5130710"/>
              <a:gd name="connsiteX2243" fmla="*/ 1455482 w 6842126"/>
              <a:gd name="connsiteY2243" fmla="*/ 118227 h 5130710"/>
              <a:gd name="connsiteX2244" fmla="*/ 1456400 w 6842126"/>
              <a:gd name="connsiteY2244" fmla="*/ 119522 h 5130710"/>
              <a:gd name="connsiteX2245" fmla="*/ 1456131 w 6842126"/>
              <a:gd name="connsiteY2245" fmla="*/ 120322 h 5130710"/>
              <a:gd name="connsiteX2246" fmla="*/ 1455482 w 6842126"/>
              <a:gd name="connsiteY2246" fmla="*/ 118227 h 5130710"/>
              <a:gd name="connsiteX2247" fmla="*/ 4941215 w 6842126"/>
              <a:gd name="connsiteY2247" fmla="*/ 117542 h 5130710"/>
              <a:gd name="connsiteX2248" fmla="*/ 4941053 w 6842126"/>
              <a:gd name="connsiteY2248" fmla="*/ 124382 h 5130710"/>
              <a:gd name="connsiteX2249" fmla="*/ 4940508 w 6842126"/>
              <a:gd name="connsiteY2249" fmla="*/ 130136 h 5130710"/>
              <a:gd name="connsiteX2250" fmla="*/ 4922027 w 6842126"/>
              <a:gd name="connsiteY2250" fmla="*/ 175344 h 5130710"/>
              <a:gd name="connsiteX2251" fmla="*/ 4922225 w 6842126"/>
              <a:gd name="connsiteY2251" fmla="*/ 170451 h 5130710"/>
              <a:gd name="connsiteX2252" fmla="*/ 4921879 w 6842126"/>
              <a:gd name="connsiteY2252" fmla="*/ 159573 h 5130710"/>
              <a:gd name="connsiteX2253" fmla="*/ 4930884 w 6842126"/>
              <a:gd name="connsiteY2253" fmla="*/ 138842 h 5130710"/>
              <a:gd name="connsiteX2254" fmla="*/ 1455709 w 6842126"/>
              <a:gd name="connsiteY2254" fmla="*/ 114517 h 5130710"/>
              <a:gd name="connsiteX2255" fmla="*/ 1456898 w 6842126"/>
              <a:gd name="connsiteY2255" fmla="*/ 116028 h 5130710"/>
              <a:gd name="connsiteX2256" fmla="*/ 1456776 w 6842126"/>
              <a:gd name="connsiteY2256" fmla="*/ 116544 h 5130710"/>
              <a:gd name="connsiteX2257" fmla="*/ 1457019 w 6842126"/>
              <a:gd name="connsiteY2257" fmla="*/ 116456 h 5130710"/>
              <a:gd name="connsiteX2258" fmla="*/ 1455482 w 6842126"/>
              <a:gd name="connsiteY2258" fmla="*/ 118227 h 5130710"/>
              <a:gd name="connsiteX2259" fmla="*/ 1455709 w 6842126"/>
              <a:gd name="connsiteY2259" fmla="*/ 114517 h 5130710"/>
              <a:gd name="connsiteX2260" fmla="*/ 1426358 w 6842126"/>
              <a:gd name="connsiteY2260" fmla="*/ 111753 h 5130710"/>
              <a:gd name="connsiteX2261" fmla="*/ 1425942 w 6842126"/>
              <a:gd name="connsiteY2261" fmla="*/ 113045 h 5130710"/>
              <a:gd name="connsiteX2262" fmla="*/ 1425647 w 6842126"/>
              <a:gd name="connsiteY2262" fmla="*/ 112788 h 5130710"/>
              <a:gd name="connsiteX2263" fmla="*/ 1426358 w 6842126"/>
              <a:gd name="connsiteY2263" fmla="*/ 111753 h 5130710"/>
              <a:gd name="connsiteX2264" fmla="*/ 4088969 w 6842126"/>
              <a:gd name="connsiteY2264" fmla="*/ 108964 h 5130710"/>
              <a:gd name="connsiteX2265" fmla="*/ 4089742 w 6842126"/>
              <a:gd name="connsiteY2265" fmla="*/ 112168 h 5130710"/>
              <a:gd name="connsiteX2266" fmla="*/ 4089814 w 6842126"/>
              <a:gd name="connsiteY2266" fmla="*/ 113784 h 5130710"/>
              <a:gd name="connsiteX2267" fmla="*/ 4085599 w 6842126"/>
              <a:gd name="connsiteY2267" fmla="*/ 126538 h 5130710"/>
              <a:gd name="connsiteX2268" fmla="*/ 4067143 w 6842126"/>
              <a:gd name="connsiteY2268" fmla="*/ 167690 h 5130710"/>
              <a:gd name="connsiteX2269" fmla="*/ 4055620 w 6842126"/>
              <a:gd name="connsiteY2269" fmla="*/ 203988 h 5130710"/>
              <a:gd name="connsiteX2270" fmla="*/ 4059957 w 6842126"/>
              <a:gd name="connsiteY2270" fmla="*/ 173010 h 5130710"/>
              <a:gd name="connsiteX2271" fmla="*/ 4061727 w 6842126"/>
              <a:gd name="connsiteY2271" fmla="*/ 169280 h 5130710"/>
              <a:gd name="connsiteX2272" fmla="*/ 4072889 w 6842126"/>
              <a:gd name="connsiteY2272" fmla="*/ 143231 h 5130710"/>
              <a:gd name="connsiteX2273" fmla="*/ 4088969 w 6842126"/>
              <a:gd name="connsiteY2273" fmla="*/ 108964 h 5130710"/>
              <a:gd name="connsiteX2274" fmla="*/ 2467189 w 6842126"/>
              <a:gd name="connsiteY2274" fmla="*/ 106652 h 5130710"/>
              <a:gd name="connsiteX2275" fmla="*/ 2466820 w 6842126"/>
              <a:gd name="connsiteY2275" fmla="*/ 111642 h 5130710"/>
              <a:gd name="connsiteX2276" fmla="*/ 2466296 w 6842126"/>
              <a:gd name="connsiteY2276" fmla="*/ 112860 h 5130710"/>
              <a:gd name="connsiteX2277" fmla="*/ 2658510 w 6842126"/>
              <a:gd name="connsiteY2277" fmla="*/ 102196 h 5130710"/>
              <a:gd name="connsiteX2278" fmla="*/ 2659824 w 6842126"/>
              <a:gd name="connsiteY2278" fmla="*/ 102369 h 5130710"/>
              <a:gd name="connsiteX2279" fmla="*/ 2653885 w 6842126"/>
              <a:gd name="connsiteY2279" fmla="*/ 119470 h 5130710"/>
              <a:gd name="connsiteX2280" fmla="*/ 2662587 w 6842126"/>
              <a:gd name="connsiteY2280" fmla="*/ 102864 h 5130710"/>
              <a:gd name="connsiteX2281" fmla="*/ 2662272 w 6842126"/>
              <a:gd name="connsiteY2281" fmla="*/ 112668 h 5130710"/>
              <a:gd name="connsiteX2282" fmla="*/ 2662388 w 6842126"/>
              <a:gd name="connsiteY2282" fmla="*/ 116851 h 5130710"/>
              <a:gd name="connsiteX2283" fmla="*/ 2638438 w 6842126"/>
              <a:gd name="connsiteY2283" fmla="*/ 171166 h 5130710"/>
              <a:gd name="connsiteX2284" fmla="*/ 2636107 w 6842126"/>
              <a:gd name="connsiteY2284" fmla="*/ 177269 h 5130710"/>
              <a:gd name="connsiteX2285" fmla="*/ 4543417 w 6842126"/>
              <a:gd name="connsiteY2285" fmla="*/ 101247 h 5130710"/>
              <a:gd name="connsiteX2286" fmla="*/ 4542887 w 6842126"/>
              <a:gd name="connsiteY2286" fmla="*/ 108403 h 5130710"/>
              <a:gd name="connsiteX2287" fmla="*/ 4542136 w 6842126"/>
              <a:gd name="connsiteY2287" fmla="*/ 110150 h 5130710"/>
              <a:gd name="connsiteX2288" fmla="*/ 1476224 w 6842126"/>
              <a:gd name="connsiteY2288" fmla="*/ 100345 h 5130710"/>
              <a:gd name="connsiteX2289" fmla="*/ 1476612 w 6842126"/>
              <a:gd name="connsiteY2289" fmla="*/ 104964 h 5130710"/>
              <a:gd name="connsiteX2290" fmla="*/ 1476378 w 6842126"/>
              <a:gd name="connsiteY2290" fmla="*/ 108671 h 5130710"/>
              <a:gd name="connsiteX2291" fmla="*/ 1474753 w 6842126"/>
              <a:gd name="connsiteY2291" fmla="*/ 112392 h 5130710"/>
              <a:gd name="connsiteX2292" fmla="*/ 1472670 w 6842126"/>
              <a:gd name="connsiteY2292" fmla="*/ 117385 h 5130710"/>
              <a:gd name="connsiteX2293" fmla="*/ 1472751 w 6842126"/>
              <a:gd name="connsiteY2293" fmla="*/ 115381 h 5130710"/>
              <a:gd name="connsiteX2294" fmla="*/ 1474451 w 6842126"/>
              <a:gd name="connsiteY2294" fmla="*/ 101613 h 5130710"/>
              <a:gd name="connsiteX2295" fmla="*/ 1476224 w 6842126"/>
              <a:gd name="connsiteY2295" fmla="*/ 100345 h 5130710"/>
              <a:gd name="connsiteX2296" fmla="*/ 1488537 w 6842126"/>
              <a:gd name="connsiteY2296" fmla="*/ 91997 h 5130710"/>
              <a:gd name="connsiteX2297" fmla="*/ 1488829 w 6842126"/>
              <a:gd name="connsiteY2297" fmla="*/ 93289 h 5130710"/>
              <a:gd name="connsiteX2298" fmla="*/ 1488491 w 6842126"/>
              <a:gd name="connsiteY2298" fmla="*/ 95868 h 5130710"/>
              <a:gd name="connsiteX2299" fmla="*/ 1485241 w 6842126"/>
              <a:gd name="connsiteY2299" fmla="*/ 107498 h 5130710"/>
              <a:gd name="connsiteX2300" fmla="*/ 1481860 w 6842126"/>
              <a:gd name="connsiteY2300" fmla="*/ 116888 h 5130710"/>
              <a:gd name="connsiteX2301" fmla="*/ 1481721 w 6842126"/>
              <a:gd name="connsiteY2301" fmla="*/ 117266 h 5130710"/>
              <a:gd name="connsiteX2302" fmla="*/ 1484248 w 6842126"/>
              <a:gd name="connsiteY2302" fmla="*/ 97644 h 5130710"/>
              <a:gd name="connsiteX2303" fmla="*/ 1486620 w 6842126"/>
              <a:gd name="connsiteY2303" fmla="*/ 93566 h 5130710"/>
              <a:gd name="connsiteX2304" fmla="*/ 1488537 w 6842126"/>
              <a:gd name="connsiteY2304" fmla="*/ 91997 h 5130710"/>
              <a:gd name="connsiteX2305" fmla="*/ 4626324 w 6842126"/>
              <a:gd name="connsiteY2305" fmla="*/ 88657 h 5130710"/>
              <a:gd name="connsiteX2306" fmla="*/ 4626163 w 6842126"/>
              <a:gd name="connsiteY2306" fmla="*/ 95497 h 5130710"/>
              <a:gd name="connsiteX2307" fmla="*/ 4625615 w 6842126"/>
              <a:gd name="connsiteY2307" fmla="*/ 101248 h 5130710"/>
              <a:gd name="connsiteX2308" fmla="*/ 4607138 w 6842126"/>
              <a:gd name="connsiteY2308" fmla="*/ 146457 h 5130710"/>
              <a:gd name="connsiteX2309" fmla="*/ 4607334 w 6842126"/>
              <a:gd name="connsiteY2309" fmla="*/ 141566 h 5130710"/>
              <a:gd name="connsiteX2310" fmla="*/ 4606986 w 6842126"/>
              <a:gd name="connsiteY2310" fmla="*/ 130687 h 5130710"/>
              <a:gd name="connsiteX2311" fmla="*/ 4615994 w 6842126"/>
              <a:gd name="connsiteY2311" fmla="*/ 109957 h 5130710"/>
              <a:gd name="connsiteX2312" fmla="*/ 3183964 w 6842126"/>
              <a:gd name="connsiteY2312" fmla="*/ 85535 h 5130710"/>
              <a:gd name="connsiteX2313" fmla="*/ 3183822 w 6842126"/>
              <a:gd name="connsiteY2313" fmla="*/ 91537 h 5130710"/>
              <a:gd name="connsiteX2314" fmla="*/ 3183342 w 6842126"/>
              <a:gd name="connsiteY2314" fmla="*/ 96586 h 5130710"/>
              <a:gd name="connsiteX2315" fmla="*/ 3167128 w 6842126"/>
              <a:gd name="connsiteY2315" fmla="*/ 136256 h 5130710"/>
              <a:gd name="connsiteX2316" fmla="*/ 3167300 w 6842126"/>
              <a:gd name="connsiteY2316" fmla="*/ 131965 h 5130710"/>
              <a:gd name="connsiteX2317" fmla="*/ 3166995 w 6842126"/>
              <a:gd name="connsiteY2317" fmla="*/ 122419 h 5130710"/>
              <a:gd name="connsiteX2318" fmla="*/ 3174899 w 6842126"/>
              <a:gd name="connsiteY2318" fmla="*/ 104226 h 5130710"/>
              <a:gd name="connsiteX2319" fmla="*/ 6491415 w 6842126"/>
              <a:gd name="connsiteY2319" fmla="*/ 85318 h 5130710"/>
              <a:gd name="connsiteX2320" fmla="*/ 6490453 w 6842126"/>
              <a:gd name="connsiteY2320" fmla="*/ 94279 h 5130710"/>
              <a:gd name="connsiteX2321" fmla="*/ 6496691 w 6842126"/>
              <a:gd name="connsiteY2321" fmla="*/ 95100 h 5130710"/>
              <a:gd name="connsiteX2322" fmla="*/ 6488172 w 6842126"/>
              <a:gd name="connsiteY2322" fmla="*/ 119629 h 5130710"/>
              <a:gd name="connsiteX2323" fmla="*/ 6500653 w 6842126"/>
              <a:gd name="connsiteY2323" fmla="*/ 95810 h 5130710"/>
              <a:gd name="connsiteX2324" fmla="*/ 6500202 w 6842126"/>
              <a:gd name="connsiteY2324" fmla="*/ 109873 h 5130710"/>
              <a:gd name="connsiteX2325" fmla="*/ 6500368 w 6842126"/>
              <a:gd name="connsiteY2325" fmla="*/ 115874 h 5130710"/>
              <a:gd name="connsiteX2326" fmla="*/ 6466013 w 6842126"/>
              <a:gd name="connsiteY2326" fmla="*/ 193785 h 5130710"/>
              <a:gd name="connsiteX2327" fmla="*/ 6461247 w 6842126"/>
              <a:gd name="connsiteY2327" fmla="*/ 206262 h 5130710"/>
              <a:gd name="connsiteX2328" fmla="*/ 6467708 w 6842126"/>
              <a:gd name="connsiteY2328" fmla="*/ 169612 h 5130710"/>
              <a:gd name="connsiteX2329" fmla="*/ 6476883 w 6842126"/>
              <a:gd name="connsiteY2329" fmla="*/ 122072 h 5130710"/>
              <a:gd name="connsiteX2330" fmla="*/ 6477439 w 6842126"/>
              <a:gd name="connsiteY2330" fmla="*/ 119106 h 5130710"/>
              <a:gd name="connsiteX2331" fmla="*/ 6477787 w 6842126"/>
              <a:gd name="connsiteY2331" fmla="*/ 119344 h 5130710"/>
              <a:gd name="connsiteX2332" fmla="*/ 6477981 w 6842126"/>
              <a:gd name="connsiteY2332" fmla="*/ 116222 h 5130710"/>
              <a:gd name="connsiteX2333" fmla="*/ 6478237 w 6842126"/>
              <a:gd name="connsiteY2333" fmla="*/ 114852 h 5130710"/>
              <a:gd name="connsiteX2334" fmla="*/ 6480332 w 6842126"/>
              <a:gd name="connsiteY2334" fmla="*/ 108027 h 5130710"/>
              <a:gd name="connsiteX2335" fmla="*/ 4168567 w 6842126"/>
              <a:gd name="connsiteY2335" fmla="*/ 80736 h 5130710"/>
              <a:gd name="connsiteX2336" fmla="*/ 4168295 w 6842126"/>
              <a:gd name="connsiteY2336" fmla="*/ 86435 h 5130710"/>
              <a:gd name="connsiteX2337" fmla="*/ 4167841 w 6842126"/>
              <a:gd name="connsiteY2337" fmla="*/ 101691 h 5130710"/>
              <a:gd name="connsiteX2338" fmla="*/ 4168453 w 6842126"/>
              <a:gd name="connsiteY2338" fmla="*/ 101382 h 5130710"/>
              <a:gd name="connsiteX2339" fmla="*/ 4158322 w 6842126"/>
              <a:gd name="connsiteY2339" fmla="*/ 127868 h 5130710"/>
              <a:gd name="connsiteX2340" fmla="*/ 4142341 w 6842126"/>
              <a:gd name="connsiteY2340" fmla="*/ 183436 h 5130710"/>
              <a:gd name="connsiteX2341" fmla="*/ 4137426 w 6842126"/>
              <a:gd name="connsiteY2341" fmla="*/ 194846 h 5130710"/>
              <a:gd name="connsiteX2342" fmla="*/ 4141819 w 6842126"/>
              <a:gd name="connsiteY2342" fmla="*/ 165429 h 5130710"/>
              <a:gd name="connsiteX2343" fmla="*/ 4143348 w 6842126"/>
              <a:gd name="connsiteY2343" fmla="*/ 143283 h 5130710"/>
              <a:gd name="connsiteX2344" fmla="*/ 4164995 w 6842126"/>
              <a:gd name="connsiteY2344" fmla="*/ 88961 h 5130710"/>
              <a:gd name="connsiteX2345" fmla="*/ 6030776 w 6842126"/>
              <a:gd name="connsiteY2345" fmla="*/ 77029 h 5130710"/>
              <a:gd name="connsiteX2346" fmla="*/ 6026912 w 6842126"/>
              <a:gd name="connsiteY2346" fmla="*/ 103110 h 5130710"/>
              <a:gd name="connsiteX2347" fmla="*/ 6009093 w 6842126"/>
              <a:gd name="connsiteY2347" fmla="*/ 197117 h 5130710"/>
              <a:gd name="connsiteX2348" fmla="*/ 5983477 w 6842126"/>
              <a:gd name="connsiteY2348" fmla="*/ 264173 h 5130710"/>
              <a:gd name="connsiteX2349" fmla="*/ 5978297 w 6842126"/>
              <a:gd name="connsiteY2349" fmla="*/ 277008 h 5130710"/>
              <a:gd name="connsiteX2350" fmla="*/ 5972223 w 6842126"/>
              <a:gd name="connsiteY2350" fmla="*/ 291108 h 5130710"/>
              <a:gd name="connsiteX2351" fmla="*/ 5990276 w 6842126"/>
              <a:gd name="connsiteY2351" fmla="*/ 213871 h 5130710"/>
              <a:gd name="connsiteX2352" fmla="*/ 6007921 w 6842126"/>
              <a:gd name="connsiteY2352" fmla="*/ 130322 h 5130710"/>
              <a:gd name="connsiteX2353" fmla="*/ 6027892 w 6842126"/>
              <a:gd name="connsiteY2353" fmla="*/ 82939 h 5130710"/>
              <a:gd name="connsiteX2354" fmla="*/ 1642523 w 6842126"/>
              <a:gd name="connsiteY2354" fmla="*/ 68835 h 5130710"/>
              <a:gd name="connsiteX2355" fmla="*/ 1642270 w 6842126"/>
              <a:gd name="connsiteY2355" fmla="*/ 71144 h 5130710"/>
              <a:gd name="connsiteX2356" fmla="*/ 1638154 w 6842126"/>
              <a:gd name="connsiteY2356" fmla="*/ 77572 h 5130710"/>
              <a:gd name="connsiteX2357" fmla="*/ 1543374 w 6842126"/>
              <a:gd name="connsiteY2357" fmla="*/ 62383 h 5130710"/>
              <a:gd name="connsiteX2358" fmla="*/ 1543807 w 6842126"/>
              <a:gd name="connsiteY2358" fmla="*/ 64182 h 5130710"/>
              <a:gd name="connsiteX2359" fmla="*/ 1543847 w 6842126"/>
              <a:gd name="connsiteY2359" fmla="*/ 65091 h 5130710"/>
              <a:gd name="connsiteX2360" fmla="*/ 1541481 w 6842126"/>
              <a:gd name="connsiteY2360" fmla="*/ 72257 h 5130710"/>
              <a:gd name="connsiteX2361" fmla="*/ 1531111 w 6842126"/>
              <a:gd name="connsiteY2361" fmla="*/ 95378 h 5130710"/>
              <a:gd name="connsiteX2362" fmla="*/ 1524637 w 6842126"/>
              <a:gd name="connsiteY2362" fmla="*/ 115772 h 5130710"/>
              <a:gd name="connsiteX2363" fmla="*/ 1527074 w 6842126"/>
              <a:gd name="connsiteY2363" fmla="*/ 98367 h 5130710"/>
              <a:gd name="connsiteX2364" fmla="*/ 1528066 w 6842126"/>
              <a:gd name="connsiteY2364" fmla="*/ 96272 h 5130710"/>
              <a:gd name="connsiteX2365" fmla="*/ 1534339 w 6842126"/>
              <a:gd name="connsiteY2365" fmla="*/ 81636 h 5130710"/>
              <a:gd name="connsiteX2366" fmla="*/ 1543374 w 6842126"/>
              <a:gd name="connsiteY2366" fmla="*/ 62383 h 5130710"/>
              <a:gd name="connsiteX2367" fmla="*/ 1588095 w 6842126"/>
              <a:gd name="connsiteY2367" fmla="*/ 46523 h 5130710"/>
              <a:gd name="connsiteX2368" fmla="*/ 1587942 w 6842126"/>
              <a:gd name="connsiteY2368" fmla="*/ 49725 h 5130710"/>
              <a:gd name="connsiteX2369" fmla="*/ 1587688 w 6842126"/>
              <a:gd name="connsiteY2369" fmla="*/ 58297 h 5130710"/>
              <a:gd name="connsiteX2370" fmla="*/ 1588034 w 6842126"/>
              <a:gd name="connsiteY2370" fmla="*/ 58123 h 5130710"/>
              <a:gd name="connsiteX2371" fmla="*/ 1582340 w 6842126"/>
              <a:gd name="connsiteY2371" fmla="*/ 73003 h 5130710"/>
              <a:gd name="connsiteX2372" fmla="*/ 1573361 w 6842126"/>
              <a:gd name="connsiteY2372" fmla="*/ 104226 h 5130710"/>
              <a:gd name="connsiteX2373" fmla="*/ 1570601 w 6842126"/>
              <a:gd name="connsiteY2373" fmla="*/ 110635 h 5130710"/>
              <a:gd name="connsiteX2374" fmla="*/ 1573068 w 6842126"/>
              <a:gd name="connsiteY2374" fmla="*/ 94108 h 5130710"/>
              <a:gd name="connsiteX2375" fmla="*/ 1573928 w 6842126"/>
              <a:gd name="connsiteY2375" fmla="*/ 81665 h 5130710"/>
              <a:gd name="connsiteX2376" fmla="*/ 1586089 w 6842126"/>
              <a:gd name="connsiteY2376" fmla="*/ 51144 h 5130710"/>
              <a:gd name="connsiteX2377" fmla="*/ 4203269 w 6842126"/>
              <a:gd name="connsiteY2377" fmla="*/ 3338 h 5130710"/>
              <a:gd name="connsiteX2378" fmla="*/ 4203107 w 6842126"/>
              <a:gd name="connsiteY2378" fmla="*/ 10178 h 5130710"/>
              <a:gd name="connsiteX2379" fmla="*/ 4202563 w 6842126"/>
              <a:gd name="connsiteY2379" fmla="*/ 15930 h 5130710"/>
              <a:gd name="connsiteX2380" fmla="*/ 4184081 w 6842126"/>
              <a:gd name="connsiteY2380" fmla="*/ 61138 h 5130710"/>
              <a:gd name="connsiteX2381" fmla="*/ 4184280 w 6842126"/>
              <a:gd name="connsiteY2381" fmla="*/ 56248 h 5130710"/>
              <a:gd name="connsiteX2382" fmla="*/ 4183933 w 6842126"/>
              <a:gd name="connsiteY2382" fmla="*/ 45371 h 5130710"/>
              <a:gd name="connsiteX2383" fmla="*/ 4192940 w 6842126"/>
              <a:gd name="connsiteY2383" fmla="*/ 24638 h 5130710"/>
              <a:gd name="connsiteX2384" fmla="*/ 1607593 w 6842126"/>
              <a:gd name="connsiteY2384" fmla="*/ 3037 h 5130710"/>
              <a:gd name="connsiteX2385" fmla="*/ 1607503 w 6842126"/>
              <a:gd name="connsiteY2385" fmla="*/ 6880 h 5130710"/>
              <a:gd name="connsiteX2386" fmla="*/ 1607196 w 6842126"/>
              <a:gd name="connsiteY2386" fmla="*/ 10112 h 5130710"/>
              <a:gd name="connsiteX2387" fmla="*/ 1596814 w 6842126"/>
              <a:gd name="connsiteY2387" fmla="*/ 35511 h 5130710"/>
              <a:gd name="connsiteX2388" fmla="*/ 1596924 w 6842126"/>
              <a:gd name="connsiteY2388" fmla="*/ 32764 h 5130710"/>
              <a:gd name="connsiteX2389" fmla="*/ 1596728 w 6842126"/>
              <a:gd name="connsiteY2389" fmla="*/ 26653 h 5130710"/>
              <a:gd name="connsiteX2390" fmla="*/ 1601788 w 6842126"/>
              <a:gd name="connsiteY2390" fmla="*/ 15004 h 5130710"/>
              <a:gd name="connsiteX2391" fmla="*/ 4391407 w 6842126"/>
              <a:gd name="connsiteY2391" fmla="*/ 0 h 5130710"/>
              <a:gd name="connsiteX2392" fmla="*/ 4390446 w 6842126"/>
              <a:gd name="connsiteY2392" fmla="*/ 8961 h 5130710"/>
              <a:gd name="connsiteX2393" fmla="*/ 4396685 w 6842126"/>
              <a:gd name="connsiteY2393" fmla="*/ 9781 h 5130710"/>
              <a:gd name="connsiteX2394" fmla="*/ 4388164 w 6842126"/>
              <a:gd name="connsiteY2394" fmla="*/ 34312 h 5130710"/>
              <a:gd name="connsiteX2395" fmla="*/ 4400646 w 6842126"/>
              <a:gd name="connsiteY2395" fmla="*/ 10494 h 5130710"/>
              <a:gd name="connsiteX2396" fmla="*/ 4400195 w 6842126"/>
              <a:gd name="connsiteY2396" fmla="*/ 24557 h 5130710"/>
              <a:gd name="connsiteX2397" fmla="*/ 4400363 w 6842126"/>
              <a:gd name="connsiteY2397" fmla="*/ 30557 h 5130710"/>
              <a:gd name="connsiteX2398" fmla="*/ 4366007 w 6842126"/>
              <a:gd name="connsiteY2398" fmla="*/ 108469 h 5130710"/>
              <a:gd name="connsiteX2399" fmla="*/ 4306525 w 6842126"/>
              <a:gd name="connsiteY2399" fmla="*/ 264175 h 5130710"/>
              <a:gd name="connsiteX2400" fmla="*/ 4293117 w 6842126"/>
              <a:gd name="connsiteY2400" fmla="*/ 296112 h 5130710"/>
              <a:gd name="connsiteX2401" fmla="*/ 4292495 w 6842126"/>
              <a:gd name="connsiteY2401" fmla="*/ 297832 h 5130710"/>
              <a:gd name="connsiteX2402" fmla="*/ 4292693 w 6842126"/>
              <a:gd name="connsiteY2402" fmla="*/ 318189 h 5130710"/>
              <a:gd name="connsiteX2403" fmla="*/ 4297725 w 6842126"/>
              <a:gd name="connsiteY2403" fmla="*/ 306471 h 5130710"/>
              <a:gd name="connsiteX2404" fmla="*/ 4298796 w 6842126"/>
              <a:gd name="connsiteY2404" fmla="*/ 297529 h 5130710"/>
              <a:gd name="connsiteX2405" fmla="*/ 4303013 w 6842126"/>
              <a:gd name="connsiteY2405" fmla="*/ 284454 h 5130710"/>
              <a:gd name="connsiteX2406" fmla="*/ 4305011 w 6842126"/>
              <a:gd name="connsiteY2406" fmla="*/ 286196 h 5130710"/>
              <a:gd name="connsiteX2407" fmla="*/ 4304738 w 6842126"/>
              <a:gd name="connsiteY2407" fmla="*/ 287738 h 5130710"/>
              <a:gd name="connsiteX2408" fmla="*/ 4305174 w 6842126"/>
              <a:gd name="connsiteY2408" fmla="*/ 286519 h 5130710"/>
              <a:gd name="connsiteX2409" fmla="*/ 4305011 w 6842126"/>
              <a:gd name="connsiteY2409" fmla="*/ 286196 h 5130710"/>
              <a:gd name="connsiteX2410" fmla="*/ 4316749 w 6842126"/>
              <a:gd name="connsiteY2410" fmla="*/ 242326 h 5130710"/>
              <a:gd name="connsiteX2411" fmla="*/ 4316288 w 6842126"/>
              <a:gd name="connsiteY2411" fmla="*/ 247753 h 5130710"/>
              <a:gd name="connsiteX2412" fmla="*/ 4316981 w 6842126"/>
              <a:gd name="connsiteY2412" fmla="*/ 250757 h 5130710"/>
              <a:gd name="connsiteX2413" fmla="*/ 4321008 w 6842126"/>
              <a:gd name="connsiteY2413" fmla="*/ 240960 h 5130710"/>
              <a:gd name="connsiteX2414" fmla="*/ 4340875 w 6842126"/>
              <a:gd name="connsiteY2414" fmla="*/ 194089 h 5130710"/>
              <a:gd name="connsiteX2415" fmla="*/ 4349526 w 6842126"/>
              <a:gd name="connsiteY2415" fmla="*/ 188758 h 5130710"/>
              <a:gd name="connsiteX2416" fmla="*/ 4372347 w 6842126"/>
              <a:gd name="connsiteY2416" fmla="*/ 136620 h 5130710"/>
              <a:gd name="connsiteX2417" fmla="*/ 4383715 w 6842126"/>
              <a:gd name="connsiteY2417" fmla="*/ 130688 h 5130710"/>
              <a:gd name="connsiteX2418" fmla="*/ 4385338 w 6842126"/>
              <a:gd name="connsiteY2418" fmla="*/ 127608 h 5130710"/>
              <a:gd name="connsiteX2419" fmla="*/ 4386070 w 6842126"/>
              <a:gd name="connsiteY2419" fmla="*/ 124592 h 5130710"/>
              <a:gd name="connsiteX2420" fmla="*/ 4388457 w 6842126"/>
              <a:gd name="connsiteY2420" fmla="*/ 120458 h 5130710"/>
              <a:gd name="connsiteX2421" fmla="*/ 4389387 w 6842126"/>
              <a:gd name="connsiteY2421" fmla="*/ 120269 h 5130710"/>
              <a:gd name="connsiteX2422" fmla="*/ 4389751 w 6842126"/>
              <a:gd name="connsiteY2422" fmla="*/ 118210 h 5130710"/>
              <a:gd name="connsiteX2423" fmla="*/ 4388457 w 6842126"/>
              <a:gd name="connsiteY2423" fmla="*/ 120458 h 5130710"/>
              <a:gd name="connsiteX2424" fmla="*/ 4387008 w 6842126"/>
              <a:gd name="connsiteY2424" fmla="*/ 120748 h 5130710"/>
              <a:gd name="connsiteX2425" fmla="*/ 4398013 w 6842126"/>
              <a:gd name="connsiteY2425" fmla="*/ 108263 h 5130710"/>
              <a:gd name="connsiteX2426" fmla="*/ 4375159 w 6842126"/>
              <a:gd name="connsiteY2426" fmla="*/ 162728 h 5130710"/>
              <a:gd name="connsiteX2427" fmla="*/ 4377710 w 6842126"/>
              <a:gd name="connsiteY2427" fmla="*/ 174529 h 5130710"/>
              <a:gd name="connsiteX2428" fmla="*/ 4363026 w 6842126"/>
              <a:gd name="connsiteY2428" fmla="*/ 226025 h 5130710"/>
              <a:gd name="connsiteX2429" fmla="*/ 4347504 w 6842126"/>
              <a:gd name="connsiteY2429" fmla="*/ 263986 h 5130710"/>
              <a:gd name="connsiteX2430" fmla="*/ 4347483 w 6842126"/>
              <a:gd name="connsiteY2430" fmla="*/ 264041 h 5130710"/>
              <a:gd name="connsiteX2431" fmla="*/ 4347577 w 6842126"/>
              <a:gd name="connsiteY2431" fmla="*/ 273622 h 5130710"/>
              <a:gd name="connsiteX2432" fmla="*/ 4345849 w 6842126"/>
              <a:gd name="connsiteY2432" fmla="*/ 293297 h 5130710"/>
              <a:gd name="connsiteX2433" fmla="*/ 4347479 w 6842126"/>
              <a:gd name="connsiteY2433" fmla="*/ 292213 h 5130710"/>
              <a:gd name="connsiteX2434" fmla="*/ 4350891 w 6842126"/>
              <a:gd name="connsiteY2434" fmla="*/ 289325 h 5130710"/>
              <a:gd name="connsiteX2435" fmla="*/ 4362446 w 6842126"/>
              <a:gd name="connsiteY2435" fmla="*/ 269438 h 5130710"/>
              <a:gd name="connsiteX2436" fmla="*/ 4379590 w 6842126"/>
              <a:gd name="connsiteY2436" fmla="*/ 236721 h 5130710"/>
              <a:gd name="connsiteX2437" fmla="*/ 4399601 w 6842126"/>
              <a:gd name="connsiteY2437" fmla="*/ 192161 h 5130710"/>
              <a:gd name="connsiteX2438" fmla="*/ 4451297 w 6842126"/>
              <a:gd name="connsiteY2438" fmla="*/ 78452 h 5130710"/>
              <a:gd name="connsiteX2439" fmla="*/ 4454752 w 6842126"/>
              <a:gd name="connsiteY2439" fmla="*/ 70881 h 5130710"/>
              <a:gd name="connsiteX2440" fmla="*/ 4455383 w 6842126"/>
              <a:gd name="connsiteY2440" fmla="*/ 79824 h 5130710"/>
              <a:gd name="connsiteX2441" fmla="*/ 4455884 w 6842126"/>
              <a:gd name="connsiteY2441" fmla="*/ 82898 h 5130710"/>
              <a:gd name="connsiteX2442" fmla="*/ 4445896 w 6842126"/>
              <a:gd name="connsiteY2442" fmla="*/ 106807 h 5130710"/>
              <a:gd name="connsiteX2443" fmla="*/ 4419780 w 6842126"/>
              <a:gd name="connsiteY2443" fmla="*/ 168886 h 5130710"/>
              <a:gd name="connsiteX2444" fmla="*/ 4430921 w 6842126"/>
              <a:gd name="connsiteY2444" fmla="*/ 180008 h 5130710"/>
              <a:gd name="connsiteX2445" fmla="*/ 4421947 w 6842126"/>
              <a:gd name="connsiteY2445" fmla="*/ 209369 h 5130710"/>
              <a:gd name="connsiteX2446" fmla="*/ 4416135 w 6842126"/>
              <a:gd name="connsiteY2446" fmla="*/ 238868 h 5130710"/>
              <a:gd name="connsiteX2447" fmla="*/ 4412755 w 6842126"/>
              <a:gd name="connsiteY2447" fmla="*/ 247707 h 5130710"/>
              <a:gd name="connsiteX2448" fmla="*/ 4413030 w 6842126"/>
              <a:gd name="connsiteY2448" fmla="*/ 247377 h 5130710"/>
              <a:gd name="connsiteX2449" fmla="*/ 4414419 w 6842126"/>
              <a:gd name="connsiteY2449" fmla="*/ 246990 h 5130710"/>
              <a:gd name="connsiteX2450" fmla="*/ 4414341 w 6842126"/>
              <a:gd name="connsiteY2450" fmla="*/ 253881 h 5130710"/>
              <a:gd name="connsiteX2451" fmla="*/ 4412653 w 6842126"/>
              <a:gd name="connsiteY2451" fmla="*/ 260694 h 5130710"/>
              <a:gd name="connsiteX2452" fmla="*/ 4415653 w 6842126"/>
              <a:gd name="connsiteY2452" fmla="*/ 258170 h 5130710"/>
              <a:gd name="connsiteX2453" fmla="*/ 4421336 w 6842126"/>
              <a:gd name="connsiteY2453" fmla="*/ 255108 h 5130710"/>
              <a:gd name="connsiteX2454" fmla="*/ 4432988 w 6842126"/>
              <a:gd name="connsiteY2454" fmla="*/ 227857 h 5130710"/>
              <a:gd name="connsiteX2455" fmla="*/ 4447229 w 6842126"/>
              <a:gd name="connsiteY2455" fmla="*/ 209697 h 5130710"/>
              <a:gd name="connsiteX2456" fmla="*/ 4429992 w 6842126"/>
              <a:gd name="connsiteY2456" fmla="*/ 249392 h 5130710"/>
              <a:gd name="connsiteX2457" fmla="*/ 4429763 w 6842126"/>
              <a:gd name="connsiteY2457" fmla="*/ 266444 h 5130710"/>
              <a:gd name="connsiteX2458" fmla="*/ 4420985 w 6842126"/>
              <a:gd name="connsiteY2458" fmla="*/ 281466 h 5130710"/>
              <a:gd name="connsiteX2459" fmla="*/ 4420972 w 6842126"/>
              <a:gd name="connsiteY2459" fmla="*/ 282373 h 5130710"/>
              <a:gd name="connsiteX2460" fmla="*/ 4422545 w 6842126"/>
              <a:gd name="connsiteY2460" fmla="*/ 279034 h 5130710"/>
              <a:gd name="connsiteX2461" fmla="*/ 4427981 w 6842126"/>
              <a:gd name="connsiteY2461" fmla="*/ 279605 h 5130710"/>
              <a:gd name="connsiteX2462" fmla="*/ 4416652 w 6842126"/>
              <a:gd name="connsiteY2462" fmla="*/ 316510 h 5130710"/>
              <a:gd name="connsiteX2463" fmla="*/ 4420022 w 6842126"/>
              <a:gd name="connsiteY2463" fmla="*/ 317744 h 5130710"/>
              <a:gd name="connsiteX2464" fmla="*/ 4421035 w 6842126"/>
              <a:gd name="connsiteY2464" fmla="*/ 318148 h 5130710"/>
              <a:gd name="connsiteX2465" fmla="*/ 4426693 w 6842126"/>
              <a:gd name="connsiteY2465" fmla="*/ 301910 h 5130710"/>
              <a:gd name="connsiteX2466" fmla="*/ 4434997 w 6842126"/>
              <a:gd name="connsiteY2466" fmla="*/ 280359 h 5130710"/>
              <a:gd name="connsiteX2467" fmla="*/ 4451357 w 6842126"/>
              <a:gd name="connsiteY2467" fmla="*/ 243058 h 5130710"/>
              <a:gd name="connsiteX2468" fmla="*/ 4455835 w 6842126"/>
              <a:gd name="connsiteY2468" fmla="*/ 233764 h 5130710"/>
              <a:gd name="connsiteX2469" fmla="*/ 4455566 w 6842126"/>
              <a:gd name="connsiteY2469" fmla="*/ 235893 h 5130710"/>
              <a:gd name="connsiteX2470" fmla="*/ 4453385 w 6842126"/>
              <a:gd name="connsiteY2470" fmla="*/ 253548 h 5130710"/>
              <a:gd name="connsiteX2471" fmla="*/ 4443617 w 6842126"/>
              <a:gd name="connsiteY2471" fmla="*/ 277355 h 5130710"/>
              <a:gd name="connsiteX2472" fmla="*/ 4440101 w 6842126"/>
              <a:gd name="connsiteY2472" fmla="*/ 303962 h 5130710"/>
              <a:gd name="connsiteX2473" fmla="*/ 4448887 w 6842126"/>
              <a:gd name="connsiteY2473" fmla="*/ 288373 h 5130710"/>
              <a:gd name="connsiteX2474" fmla="*/ 4446885 w 6842126"/>
              <a:gd name="connsiteY2474" fmla="*/ 302106 h 5130710"/>
              <a:gd name="connsiteX2475" fmla="*/ 4448737 w 6842126"/>
              <a:gd name="connsiteY2475" fmla="*/ 299227 h 5130710"/>
              <a:gd name="connsiteX2476" fmla="*/ 4450355 w 6842126"/>
              <a:gd name="connsiteY2476" fmla="*/ 294877 h 5130710"/>
              <a:gd name="connsiteX2477" fmla="*/ 4446459 w 6842126"/>
              <a:gd name="connsiteY2477" fmla="*/ 315602 h 5130710"/>
              <a:gd name="connsiteX2478" fmla="*/ 4444215 w 6842126"/>
              <a:gd name="connsiteY2478" fmla="*/ 320417 h 5130710"/>
              <a:gd name="connsiteX2479" fmla="*/ 4443239 w 6842126"/>
              <a:gd name="connsiteY2479" fmla="*/ 327115 h 5130710"/>
              <a:gd name="connsiteX2480" fmla="*/ 4439439 w 6842126"/>
              <a:gd name="connsiteY2480" fmla="*/ 353314 h 5130710"/>
              <a:gd name="connsiteX2481" fmla="*/ 4445457 w 6842126"/>
              <a:gd name="connsiteY2481" fmla="*/ 340469 h 5130710"/>
              <a:gd name="connsiteX2482" fmla="*/ 4449657 w 6842126"/>
              <a:gd name="connsiteY2482" fmla="*/ 330512 h 5130710"/>
              <a:gd name="connsiteX2483" fmla="*/ 4457303 w 6842126"/>
              <a:gd name="connsiteY2483" fmla="*/ 290237 h 5130710"/>
              <a:gd name="connsiteX2484" fmla="*/ 4462713 w 6842126"/>
              <a:gd name="connsiteY2484" fmla="*/ 293591 h 5130710"/>
              <a:gd name="connsiteX2485" fmla="*/ 4462321 w 6842126"/>
              <a:gd name="connsiteY2485" fmla="*/ 301789 h 5130710"/>
              <a:gd name="connsiteX2486" fmla="*/ 4465663 w 6842126"/>
              <a:gd name="connsiteY2486" fmla="*/ 294537 h 5130710"/>
              <a:gd name="connsiteX2487" fmla="*/ 4474392 w 6842126"/>
              <a:gd name="connsiteY2487" fmla="*/ 276451 h 5130710"/>
              <a:gd name="connsiteX2488" fmla="*/ 4473521 w 6842126"/>
              <a:gd name="connsiteY2488" fmla="*/ 282298 h 5130710"/>
              <a:gd name="connsiteX2489" fmla="*/ 4469031 w 6842126"/>
              <a:gd name="connsiteY2489" fmla="*/ 324758 h 5130710"/>
              <a:gd name="connsiteX2490" fmla="*/ 4463663 w 6842126"/>
              <a:gd name="connsiteY2490" fmla="*/ 346483 h 5130710"/>
              <a:gd name="connsiteX2491" fmla="*/ 4466780 w 6842126"/>
              <a:gd name="connsiteY2491" fmla="*/ 345562 h 5130710"/>
              <a:gd name="connsiteX2492" fmla="*/ 4466843 w 6842126"/>
              <a:gd name="connsiteY2492" fmla="*/ 345448 h 5130710"/>
              <a:gd name="connsiteX2493" fmla="*/ 4466649 w 6842126"/>
              <a:gd name="connsiteY2493" fmla="*/ 347281 h 5130710"/>
              <a:gd name="connsiteX2494" fmla="*/ 4456935 w 6842126"/>
              <a:gd name="connsiteY2494" fmla="*/ 415961 h 5130710"/>
              <a:gd name="connsiteX2495" fmla="*/ 4455747 w 6842126"/>
              <a:gd name="connsiteY2495" fmla="*/ 428368 h 5130710"/>
              <a:gd name="connsiteX2496" fmla="*/ 4458141 w 6842126"/>
              <a:gd name="connsiteY2496" fmla="*/ 419430 h 5130710"/>
              <a:gd name="connsiteX2497" fmla="*/ 4463460 w 6842126"/>
              <a:gd name="connsiteY2497" fmla="*/ 372456 h 5130710"/>
              <a:gd name="connsiteX2498" fmla="*/ 4473365 w 6842126"/>
              <a:gd name="connsiteY2498" fmla="*/ 316954 h 5130710"/>
              <a:gd name="connsiteX2499" fmla="*/ 4471384 w 6842126"/>
              <a:gd name="connsiteY2499" fmla="*/ 341043 h 5130710"/>
              <a:gd name="connsiteX2500" fmla="*/ 4472059 w 6842126"/>
              <a:gd name="connsiteY2500" fmla="*/ 336251 h 5130710"/>
              <a:gd name="connsiteX2501" fmla="*/ 4474459 w 6842126"/>
              <a:gd name="connsiteY2501" fmla="*/ 332020 h 5130710"/>
              <a:gd name="connsiteX2502" fmla="*/ 4475793 w 6842126"/>
              <a:gd name="connsiteY2502" fmla="*/ 330675 h 5130710"/>
              <a:gd name="connsiteX2503" fmla="*/ 4477778 w 6842126"/>
              <a:gd name="connsiteY2503" fmla="*/ 312029 h 5130710"/>
              <a:gd name="connsiteX2504" fmla="*/ 4479702 w 6842126"/>
              <a:gd name="connsiteY2504" fmla="*/ 294573 h 5130710"/>
              <a:gd name="connsiteX2505" fmla="*/ 4488410 w 6842126"/>
              <a:gd name="connsiteY2505" fmla="*/ 284395 h 5130710"/>
              <a:gd name="connsiteX2506" fmla="*/ 4490593 w 6842126"/>
              <a:gd name="connsiteY2506" fmla="*/ 285724 h 5130710"/>
              <a:gd name="connsiteX2507" fmla="*/ 4488675 w 6842126"/>
              <a:gd name="connsiteY2507" fmla="*/ 318773 h 5130710"/>
              <a:gd name="connsiteX2508" fmla="*/ 4490563 w 6842126"/>
              <a:gd name="connsiteY2508" fmla="*/ 315706 h 5130710"/>
              <a:gd name="connsiteX2509" fmla="*/ 4490913 w 6842126"/>
              <a:gd name="connsiteY2509" fmla="*/ 321776 h 5130710"/>
              <a:gd name="connsiteX2510" fmla="*/ 4489079 w 6842126"/>
              <a:gd name="connsiteY2510" fmla="*/ 326735 h 5130710"/>
              <a:gd name="connsiteX2511" fmla="*/ 4488387 w 6842126"/>
              <a:gd name="connsiteY2511" fmla="*/ 323513 h 5130710"/>
              <a:gd name="connsiteX2512" fmla="*/ 4487884 w 6842126"/>
              <a:gd name="connsiteY2512" fmla="*/ 331776 h 5130710"/>
              <a:gd name="connsiteX2513" fmla="*/ 4489079 w 6842126"/>
              <a:gd name="connsiteY2513" fmla="*/ 326735 h 5130710"/>
              <a:gd name="connsiteX2514" fmla="*/ 4488737 w 6842126"/>
              <a:gd name="connsiteY2514" fmla="*/ 338257 h 5130710"/>
              <a:gd name="connsiteX2515" fmla="*/ 4488241 w 6842126"/>
              <a:gd name="connsiteY2515" fmla="*/ 344755 h 5130710"/>
              <a:gd name="connsiteX2516" fmla="*/ 4489460 w 6842126"/>
              <a:gd name="connsiteY2516" fmla="*/ 342254 h 5130710"/>
              <a:gd name="connsiteX2517" fmla="*/ 4493421 w 6842126"/>
              <a:gd name="connsiteY2517" fmla="*/ 334916 h 5130710"/>
              <a:gd name="connsiteX2518" fmla="*/ 4495860 w 6842126"/>
              <a:gd name="connsiteY2518" fmla="*/ 314159 h 5130710"/>
              <a:gd name="connsiteX2519" fmla="*/ 4510395 w 6842126"/>
              <a:gd name="connsiteY2519" fmla="*/ 208308 h 5130710"/>
              <a:gd name="connsiteX2520" fmla="*/ 4510353 w 6842126"/>
              <a:gd name="connsiteY2520" fmla="*/ 207055 h 5130710"/>
              <a:gd name="connsiteX2521" fmla="*/ 4510351 w 6842126"/>
              <a:gd name="connsiteY2521" fmla="*/ 206722 h 5130710"/>
              <a:gd name="connsiteX2522" fmla="*/ 4508656 w 6842126"/>
              <a:gd name="connsiteY2522" fmla="*/ 211857 h 5130710"/>
              <a:gd name="connsiteX2523" fmla="*/ 4490199 w 6842126"/>
              <a:gd name="connsiteY2523" fmla="*/ 253009 h 5130710"/>
              <a:gd name="connsiteX2524" fmla="*/ 4478673 w 6842126"/>
              <a:gd name="connsiteY2524" fmla="*/ 289305 h 5130710"/>
              <a:gd name="connsiteX2525" fmla="*/ 4483010 w 6842126"/>
              <a:gd name="connsiteY2525" fmla="*/ 258326 h 5130710"/>
              <a:gd name="connsiteX2526" fmla="*/ 4484779 w 6842126"/>
              <a:gd name="connsiteY2526" fmla="*/ 254598 h 5130710"/>
              <a:gd name="connsiteX2527" fmla="*/ 4495943 w 6842126"/>
              <a:gd name="connsiteY2527" fmla="*/ 228548 h 5130710"/>
              <a:gd name="connsiteX2528" fmla="*/ 4508223 w 6842126"/>
              <a:gd name="connsiteY2528" fmla="*/ 201039 h 5130710"/>
              <a:gd name="connsiteX2529" fmla="*/ 4510640 w 6842126"/>
              <a:gd name="connsiteY2529" fmla="*/ 196740 h 5130710"/>
              <a:gd name="connsiteX2530" fmla="*/ 4510771 w 6842126"/>
              <a:gd name="connsiteY2530" fmla="*/ 193875 h 5130710"/>
              <a:gd name="connsiteX2531" fmla="*/ 4517331 w 6842126"/>
              <a:gd name="connsiteY2531" fmla="*/ 180588 h 5130710"/>
              <a:gd name="connsiteX2532" fmla="*/ 4511901 w 6842126"/>
              <a:gd name="connsiteY2532" fmla="*/ 228976 h 5130710"/>
              <a:gd name="connsiteX2533" fmla="*/ 4504910 w 6842126"/>
              <a:gd name="connsiteY2533" fmla="*/ 292590 h 5130710"/>
              <a:gd name="connsiteX2534" fmla="*/ 4501515 w 6842126"/>
              <a:gd name="connsiteY2534" fmla="*/ 327711 h 5130710"/>
              <a:gd name="connsiteX2535" fmla="*/ 4503118 w 6842126"/>
              <a:gd name="connsiteY2535" fmla="*/ 328958 h 5130710"/>
              <a:gd name="connsiteX2536" fmla="*/ 4506779 w 6842126"/>
              <a:gd name="connsiteY2536" fmla="*/ 334270 h 5130710"/>
              <a:gd name="connsiteX2537" fmla="*/ 4507127 w 6842126"/>
              <a:gd name="connsiteY2537" fmla="*/ 334825 h 5130710"/>
              <a:gd name="connsiteX2538" fmla="*/ 4508090 w 6842126"/>
              <a:gd name="connsiteY2538" fmla="*/ 326525 h 5130710"/>
              <a:gd name="connsiteX2539" fmla="*/ 4510296 w 6842126"/>
              <a:gd name="connsiteY2539" fmla="*/ 305492 h 5130710"/>
              <a:gd name="connsiteX2540" fmla="*/ 4527406 w 6842126"/>
              <a:gd name="connsiteY2540" fmla="*/ 148485 h 5130710"/>
              <a:gd name="connsiteX2541" fmla="*/ 4534550 w 6842126"/>
              <a:gd name="connsiteY2541" fmla="*/ 122747 h 5130710"/>
              <a:gd name="connsiteX2542" fmla="*/ 4533993 w 6842126"/>
              <a:gd name="connsiteY2542" fmla="*/ 131055 h 5130710"/>
              <a:gd name="connsiteX2543" fmla="*/ 4529913 w 6842126"/>
              <a:gd name="connsiteY2543" fmla="*/ 142376 h 5130710"/>
              <a:gd name="connsiteX2544" fmla="*/ 4527731 w 6842126"/>
              <a:gd name="connsiteY2544" fmla="*/ 152132 h 5130710"/>
              <a:gd name="connsiteX2545" fmla="*/ 4531783 w 6842126"/>
              <a:gd name="connsiteY2545" fmla="*/ 150437 h 5130710"/>
              <a:gd name="connsiteX2546" fmla="*/ 4531383 w 6842126"/>
              <a:gd name="connsiteY2546" fmla="*/ 153387 h 5130710"/>
              <a:gd name="connsiteX2547" fmla="*/ 4532968 w 6842126"/>
              <a:gd name="connsiteY2547" fmla="*/ 182212 h 5130710"/>
              <a:gd name="connsiteX2548" fmla="*/ 4537717 w 6842126"/>
              <a:gd name="connsiteY2548" fmla="*/ 140853 h 5130710"/>
              <a:gd name="connsiteX2549" fmla="*/ 4538087 w 6842126"/>
              <a:gd name="connsiteY2549" fmla="*/ 138270 h 5130710"/>
              <a:gd name="connsiteX2550" fmla="*/ 4538256 w 6842126"/>
              <a:gd name="connsiteY2550" fmla="*/ 137936 h 5130710"/>
              <a:gd name="connsiteX2551" fmla="*/ 4541291 w 6842126"/>
              <a:gd name="connsiteY2551" fmla="*/ 130009 h 5130710"/>
              <a:gd name="connsiteX2552" fmla="*/ 4536925 w 6842126"/>
              <a:gd name="connsiteY2552" fmla="*/ 189038 h 5130710"/>
              <a:gd name="connsiteX2553" fmla="*/ 4528019 w 6842126"/>
              <a:gd name="connsiteY2553" fmla="*/ 280901 h 5130710"/>
              <a:gd name="connsiteX2554" fmla="*/ 4526160 w 6842126"/>
              <a:gd name="connsiteY2554" fmla="*/ 292046 h 5130710"/>
              <a:gd name="connsiteX2555" fmla="*/ 4530256 w 6842126"/>
              <a:gd name="connsiteY2555" fmla="*/ 280206 h 5130710"/>
              <a:gd name="connsiteX2556" fmla="*/ 4552623 w 6842126"/>
              <a:gd name="connsiteY2556" fmla="*/ 115092 h 5130710"/>
              <a:gd name="connsiteX2557" fmla="*/ 4534503 w 6842126"/>
              <a:gd name="connsiteY2557" fmla="*/ 293888 h 5130710"/>
              <a:gd name="connsiteX2558" fmla="*/ 4533612 w 6842126"/>
              <a:gd name="connsiteY2558" fmla="*/ 308310 h 5130710"/>
              <a:gd name="connsiteX2559" fmla="*/ 4533863 w 6842126"/>
              <a:gd name="connsiteY2559" fmla="*/ 310293 h 5130710"/>
              <a:gd name="connsiteX2560" fmla="*/ 4534144 w 6842126"/>
              <a:gd name="connsiteY2560" fmla="*/ 309556 h 5130710"/>
              <a:gd name="connsiteX2561" fmla="*/ 4535483 w 6842126"/>
              <a:gd name="connsiteY2561" fmla="*/ 306193 h 5130710"/>
              <a:gd name="connsiteX2562" fmla="*/ 4534411 w 6842126"/>
              <a:gd name="connsiteY2562" fmla="*/ 314612 h 5130710"/>
              <a:gd name="connsiteX2563" fmla="*/ 4534555 w 6842126"/>
              <a:gd name="connsiteY2563" fmla="*/ 315730 h 5130710"/>
              <a:gd name="connsiteX2564" fmla="*/ 4537167 w 6842126"/>
              <a:gd name="connsiteY2564" fmla="*/ 318287 h 5130710"/>
              <a:gd name="connsiteX2565" fmla="*/ 4541589 w 6842126"/>
              <a:gd name="connsiteY2565" fmla="*/ 291687 h 5130710"/>
              <a:gd name="connsiteX2566" fmla="*/ 4552054 w 6842126"/>
              <a:gd name="connsiteY2566" fmla="*/ 212080 h 5130710"/>
              <a:gd name="connsiteX2567" fmla="*/ 4546042 w 6842126"/>
              <a:gd name="connsiteY2567" fmla="*/ 280335 h 5130710"/>
              <a:gd name="connsiteX2568" fmla="*/ 4540226 w 6842126"/>
              <a:gd name="connsiteY2568" fmla="*/ 333316 h 5130710"/>
              <a:gd name="connsiteX2569" fmla="*/ 4541222 w 6842126"/>
              <a:gd name="connsiteY2569" fmla="*/ 329121 h 5130710"/>
              <a:gd name="connsiteX2570" fmla="*/ 4540351 w 6842126"/>
              <a:gd name="connsiteY2570" fmla="*/ 351665 h 5130710"/>
              <a:gd name="connsiteX2571" fmla="*/ 4547376 w 6842126"/>
              <a:gd name="connsiteY2571" fmla="*/ 336375 h 5130710"/>
              <a:gd name="connsiteX2572" fmla="*/ 4554275 w 6842126"/>
              <a:gd name="connsiteY2572" fmla="*/ 316918 h 5130710"/>
              <a:gd name="connsiteX2573" fmla="*/ 4555246 w 6842126"/>
              <a:gd name="connsiteY2573" fmla="*/ 311219 h 5130710"/>
              <a:gd name="connsiteX2574" fmla="*/ 4556375 w 6842126"/>
              <a:gd name="connsiteY2574" fmla="*/ 309633 h 5130710"/>
              <a:gd name="connsiteX2575" fmla="*/ 4559457 w 6842126"/>
              <a:gd name="connsiteY2575" fmla="*/ 307557 h 5130710"/>
              <a:gd name="connsiteX2576" fmla="*/ 4557673 w 6842126"/>
              <a:gd name="connsiteY2576" fmla="*/ 319688 h 5130710"/>
              <a:gd name="connsiteX2577" fmla="*/ 4557397 w 6842126"/>
              <a:gd name="connsiteY2577" fmla="*/ 326393 h 5130710"/>
              <a:gd name="connsiteX2578" fmla="*/ 4555289 w 6842126"/>
              <a:gd name="connsiteY2578" fmla="*/ 350347 h 5130710"/>
              <a:gd name="connsiteX2579" fmla="*/ 4552525 w 6842126"/>
              <a:gd name="connsiteY2579" fmla="*/ 387471 h 5130710"/>
              <a:gd name="connsiteX2580" fmla="*/ 4555077 w 6842126"/>
              <a:gd name="connsiteY2580" fmla="*/ 383559 h 5130710"/>
              <a:gd name="connsiteX2581" fmla="*/ 4555877 w 6842126"/>
              <a:gd name="connsiteY2581" fmla="*/ 381214 h 5130710"/>
              <a:gd name="connsiteX2582" fmla="*/ 4564141 w 6842126"/>
              <a:gd name="connsiteY2582" fmla="*/ 362555 h 5130710"/>
              <a:gd name="connsiteX2583" fmla="*/ 4565453 w 6842126"/>
              <a:gd name="connsiteY2583" fmla="*/ 378595 h 5130710"/>
              <a:gd name="connsiteX2584" fmla="*/ 4571113 w 6842126"/>
              <a:gd name="connsiteY2584" fmla="*/ 376838 h 5130710"/>
              <a:gd name="connsiteX2585" fmla="*/ 4574974 w 6842126"/>
              <a:gd name="connsiteY2585" fmla="*/ 374777 h 5130710"/>
              <a:gd name="connsiteX2586" fmla="*/ 4587303 w 6842126"/>
              <a:gd name="connsiteY2586" fmla="*/ 348385 h 5130710"/>
              <a:gd name="connsiteX2587" fmla="*/ 4595138 w 6842126"/>
              <a:gd name="connsiteY2587" fmla="*/ 340749 h 5130710"/>
              <a:gd name="connsiteX2588" fmla="*/ 4586411 w 6842126"/>
              <a:gd name="connsiteY2588" fmla="*/ 365701 h 5130710"/>
              <a:gd name="connsiteX2589" fmla="*/ 4585851 w 6842126"/>
              <a:gd name="connsiteY2589" fmla="*/ 379406 h 5130710"/>
              <a:gd name="connsiteX2590" fmla="*/ 4584809 w 6842126"/>
              <a:gd name="connsiteY2590" fmla="*/ 398930 h 5130710"/>
              <a:gd name="connsiteX2591" fmla="*/ 4590868 w 6842126"/>
              <a:gd name="connsiteY2591" fmla="*/ 370098 h 5130710"/>
              <a:gd name="connsiteX2592" fmla="*/ 4591392 w 6842126"/>
              <a:gd name="connsiteY2592" fmla="*/ 371668 h 5130710"/>
              <a:gd name="connsiteX2593" fmla="*/ 4593471 w 6842126"/>
              <a:gd name="connsiteY2593" fmla="*/ 395887 h 5130710"/>
              <a:gd name="connsiteX2594" fmla="*/ 4591557 w 6842126"/>
              <a:gd name="connsiteY2594" fmla="*/ 405665 h 5130710"/>
              <a:gd name="connsiteX2595" fmla="*/ 4595234 w 6842126"/>
              <a:gd name="connsiteY2595" fmla="*/ 406389 h 5130710"/>
              <a:gd name="connsiteX2596" fmla="*/ 4597401 w 6842126"/>
              <a:gd name="connsiteY2596" fmla="*/ 407943 h 5130710"/>
              <a:gd name="connsiteX2597" fmla="*/ 4604481 w 6842126"/>
              <a:gd name="connsiteY2597" fmla="*/ 384830 h 5130710"/>
              <a:gd name="connsiteX2598" fmla="*/ 4606583 w 6842126"/>
              <a:gd name="connsiteY2598" fmla="*/ 378473 h 5130710"/>
              <a:gd name="connsiteX2599" fmla="*/ 4607579 w 6842126"/>
              <a:gd name="connsiteY2599" fmla="*/ 367206 h 5130710"/>
              <a:gd name="connsiteX2600" fmla="*/ 4610009 w 6842126"/>
              <a:gd name="connsiteY2600" fmla="*/ 362057 h 5130710"/>
              <a:gd name="connsiteX2601" fmla="*/ 4610729 w 6842126"/>
              <a:gd name="connsiteY2601" fmla="*/ 351146 h 5130710"/>
              <a:gd name="connsiteX2602" fmla="*/ 4613686 w 6842126"/>
              <a:gd name="connsiteY2602" fmla="*/ 326414 h 5130710"/>
              <a:gd name="connsiteX2603" fmla="*/ 4617905 w 6842126"/>
              <a:gd name="connsiteY2603" fmla="*/ 313339 h 5130710"/>
              <a:gd name="connsiteX2604" fmla="*/ 4619899 w 6842126"/>
              <a:gd name="connsiteY2604" fmla="*/ 315080 h 5130710"/>
              <a:gd name="connsiteX2605" fmla="*/ 4630155 w 6842126"/>
              <a:gd name="connsiteY2605" fmla="*/ 282239 h 5130710"/>
              <a:gd name="connsiteX2606" fmla="*/ 4622717 w 6842126"/>
              <a:gd name="connsiteY2606" fmla="*/ 316249 h 5130710"/>
              <a:gd name="connsiteX2607" fmla="*/ 4619899 w 6842126"/>
              <a:gd name="connsiteY2607" fmla="*/ 315080 h 5130710"/>
              <a:gd name="connsiteX2608" fmla="*/ 4631641 w 6842126"/>
              <a:gd name="connsiteY2608" fmla="*/ 271212 h 5130710"/>
              <a:gd name="connsiteX2609" fmla="*/ 4632393 w 6842126"/>
              <a:gd name="connsiteY2609" fmla="*/ 281545 h 5130710"/>
              <a:gd name="connsiteX2610" fmla="*/ 4639283 w 6842126"/>
              <a:gd name="connsiteY2610" fmla="*/ 287929 h 5130710"/>
              <a:gd name="connsiteX2611" fmla="*/ 4635615 w 6842126"/>
              <a:gd name="connsiteY2611" fmla="*/ 324861 h 5130710"/>
              <a:gd name="connsiteX2612" fmla="*/ 4633976 w 6842126"/>
              <a:gd name="connsiteY2612" fmla="*/ 337891 h 5130710"/>
              <a:gd name="connsiteX2613" fmla="*/ 4635162 w 6842126"/>
              <a:gd name="connsiteY2613" fmla="*/ 335992 h 5130710"/>
              <a:gd name="connsiteX2614" fmla="*/ 4643371 w 6842126"/>
              <a:gd name="connsiteY2614" fmla="*/ 312933 h 5130710"/>
              <a:gd name="connsiteX2615" fmla="*/ 4646300 w 6842126"/>
              <a:gd name="connsiteY2615" fmla="*/ 305208 h 5130710"/>
              <a:gd name="connsiteX2616" fmla="*/ 4649889 w 6842126"/>
              <a:gd name="connsiteY2616" fmla="*/ 274666 h 5130710"/>
              <a:gd name="connsiteX2617" fmla="*/ 4656857 w 6842126"/>
              <a:gd name="connsiteY2617" fmla="*/ 237818 h 5130710"/>
              <a:gd name="connsiteX2618" fmla="*/ 4660525 w 6842126"/>
              <a:gd name="connsiteY2618" fmla="*/ 249634 h 5130710"/>
              <a:gd name="connsiteX2619" fmla="*/ 4658743 w 6842126"/>
              <a:gd name="connsiteY2619" fmla="*/ 268936 h 5130710"/>
              <a:gd name="connsiteX2620" fmla="*/ 4659041 w 6842126"/>
              <a:gd name="connsiteY2620" fmla="*/ 271608 h 5130710"/>
              <a:gd name="connsiteX2621" fmla="*/ 4661041 w 6842126"/>
              <a:gd name="connsiteY2621" fmla="*/ 266332 h 5130710"/>
              <a:gd name="connsiteX2622" fmla="*/ 4680721 w 6842126"/>
              <a:gd name="connsiteY2622" fmla="*/ 221316 h 5130710"/>
              <a:gd name="connsiteX2623" fmla="*/ 4666235 w 6842126"/>
              <a:gd name="connsiteY2623" fmla="*/ 270472 h 5130710"/>
              <a:gd name="connsiteX2624" fmla="*/ 4660883 w 6842126"/>
              <a:gd name="connsiteY2624" fmla="*/ 288225 h 5130710"/>
              <a:gd name="connsiteX2625" fmla="*/ 4662466 w 6842126"/>
              <a:gd name="connsiteY2625" fmla="*/ 302506 h 5130710"/>
              <a:gd name="connsiteX2626" fmla="*/ 4659767 w 6842126"/>
              <a:gd name="connsiteY2626" fmla="*/ 333247 h 5130710"/>
              <a:gd name="connsiteX2627" fmla="*/ 4666651 w 6842126"/>
              <a:gd name="connsiteY2627" fmla="*/ 331966 h 5130710"/>
              <a:gd name="connsiteX2628" fmla="*/ 4668164 w 6842126"/>
              <a:gd name="connsiteY2628" fmla="*/ 331669 h 5130710"/>
              <a:gd name="connsiteX2629" fmla="*/ 4670582 w 6842126"/>
              <a:gd name="connsiteY2629" fmla="*/ 322894 h 5130710"/>
              <a:gd name="connsiteX2630" fmla="*/ 4670481 w 6842126"/>
              <a:gd name="connsiteY2630" fmla="*/ 322561 h 5130710"/>
              <a:gd name="connsiteX2631" fmla="*/ 4670621 w 6842126"/>
              <a:gd name="connsiteY2631" fmla="*/ 322758 h 5130710"/>
              <a:gd name="connsiteX2632" fmla="*/ 4670765 w 6842126"/>
              <a:gd name="connsiteY2632" fmla="*/ 322235 h 5130710"/>
              <a:gd name="connsiteX2633" fmla="*/ 4670481 w 6842126"/>
              <a:gd name="connsiteY2633" fmla="*/ 322561 h 5130710"/>
              <a:gd name="connsiteX2634" fmla="*/ 4670887 w 6842126"/>
              <a:gd name="connsiteY2634" fmla="*/ 315958 h 5130710"/>
              <a:gd name="connsiteX2635" fmla="*/ 4672227 w 6842126"/>
              <a:gd name="connsiteY2635" fmla="*/ 317663 h 5130710"/>
              <a:gd name="connsiteX2636" fmla="*/ 4678721 w 6842126"/>
              <a:gd name="connsiteY2636" fmla="*/ 299059 h 5130710"/>
              <a:gd name="connsiteX2637" fmla="*/ 4688473 w 6842126"/>
              <a:gd name="connsiteY2637" fmla="*/ 283043 h 5130710"/>
              <a:gd name="connsiteX2638" fmla="*/ 4688345 w 6842126"/>
              <a:gd name="connsiteY2638" fmla="*/ 292732 h 5130710"/>
              <a:gd name="connsiteX2639" fmla="*/ 4699675 w 6842126"/>
              <a:gd name="connsiteY2639" fmla="*/ 289515 h 5130710"/>
              <a:gd name="connsiteX2640" fmla="*/ 4686736 w 6842126"/>
              <a:gd name="connsiteY2640" fmla="*/ 325764 h 5130710"/>
              <a:gd name="connsiteX2641" fmla="*/ 4687353 w 6842126"/>
              <a:gd name="connsiteY2641" fmla="*/ 327917 h 5130710"/>
              <a:gd name="connsiteX2642" fmla="*/ 4688999 w 6842126"/>
              <a:gd name="connsiteY2642" fmla="*/ 327594 h 5130710"/>
              <a:gd name="connsiteX2643" fmla="*/ 4697177 w 6842126"/>
              <a:gd name="connsiteY2643" fmla="*/ 325791 h 5130710"/>
              <a:gd name="connsiteX2644" fmla="*/ 4701320 w 6842126"/>
              <a:gd name="connsiteY2644" fmla="*/ 316671 h 5130710"/>
              <a:gd name="connsiteX2645" fmla="*/ 4704245 w 6842126"/>
              <a:gd name="connsiteY2645" fmla="*/ 292991 h 5130710"/>
              <a:gd name="connsiteX2646" fmla="*/ 4708091 w 6842126"/>
              <a:gd name="connsiteY2646" fmla="*/ 298956 h 5130710"/>
              <a:gd name="connsiteX2647" fmla="*/ 4707673 w 6842126"/>
              <a:gd name="connsiteY2647" fmla="*/ 305555 h 5130710"/>
              <a:gd name="connsiteX2648" fmla="*/ 4704782 w 6842126"/>
              <a:gd name="connsiteY2648" fmla="*/ 312176 h 5130710"/>
              <a:gd name="connsiteX2649" fmla="*/ 4702313 w 6842126"/>
              <a:gd name="connsiteY2649" fmla="*/ 318097 h 5130710"/>
              <a:gd name="connsiteX2650" fmla="*/ 4701877 w 6842126"/>
              <a:gd name="connsiteY2650" fmla="*/ 324754 h 5130710"/>
              <a:gd name="connsiteX2651" fmla="*/ 4704675 w 6842126"/>
              <a:gd name="connsiteY2651" fmla="*/ 324138 h 5130710"/>
              <a:gd name="connsiteX2652" fmla="*/ 4708311 w 6842126"/>
              <a:gd name="connsiteY2652" fmla="*/ 302472 h 5130710"/>
              <a:gd name="connsiteX2653" fmla="*/ 4714491 w 6842126"/>
              <a:gd name="connsiteY2653" fmla="*/ 295834 h 5130710"/>
              <a:gd name="connsiteX2654" fmla="*/ 4710171 w 6842126"/>
              <a:gd name="connsiteY2654" fmla="*/ 315014 h 5130710"/>
              <a:gd name="connsiteX2655" fmla="*/ 4721065 w 6842126"/>
              <a:gd name="connsiteY2655" fmla="*/ 290718 h 5130710"/>
              <a:gd name="connsiteX2656" fmla="*/ 4721680 w 6842126"/>
              <a:gd name="connsiteY2656" fmla="*/ 285928 h 5130710"/>
              <a:gd name="connsiteX2657" fmla="*/ 4725903 w 6842126"/>
              <a:gd name="connsiteY2657" fmla="*/ 278667 h 5130710"/>
              <a:gd name="connsiteX2658" fmla="*/ 4726791 w 6842126"/>
              <a:gd name="connsiteY2658" fmla="*/ 277939 h 5130710"/>
              <a:gd name="connsiteX2659" fmla="*/ 4743100 w 6842126"/>
              <a:gd name="connsiteY2659" fmla="*/ 241557 h 5130710"/>
              <a:gd name="connsiteX2660" fmla="*/ 4773995 w 6842126"/>
              <a:gd name="connsiteY2660" fmla="*/ 168261 h 5130710"/>
              <a:gd name="connsiteX2661" fmla="*/ 4778035 w 6842126"/>
              <a:gd name="connsiteY2661" fmla="*/ 159976 h 5130710"/>
              <a:gd name="connsiteX2662" fmla="*/ 4778029 w 6842126"/>
              <a:gd name="connsiteY2662" fmla="*/ 160514 h 5130710"/>
              <a:gd name="connsiteX2663" fmla="*/ 4772877 w 6842126"/>
              <a:gd name="connsiteY2663" fmla="*/ 208474 h 5130710"/>
              <a:gd name="connsiteX2664" fmla="*/ 4779537 w 6842126"/>
              <a:gd name="connsiteY2664" fmla="*/ 181180 h 5130710"/>
              <a:gd name="connsiteX2665" fmla="*/ 4782199 w 6842126"/>
              <a:gd name="connsiteY2665" fmla="*/ 158195 h 5130710"/>
              <a:gd name="connsiteX2666" fmla="*/ 4783781 w 6842126"/>
              <a:gd name="connsiteY2666" fmla="*/ 148199 h 5130710"/>
              <a:gd name="connsiteX2667" fmla="*/ 4798605 w 6842126"/>
              <a:gd name="connsiteY2667" fmla="*/ 117814 h 5130710"/>
              <a:gd name="connsiteX2668" fmla="*/ 4800834 w 6842126"/>
              <a:gd name="connsiteY2668" fmla="*/ 119346 h 5130710"/>
              <a:gd name="connsiteX2669" fmla="*/ 4801069 w 6842126"/>
              <a:gd name="connsiteY2669" fmla="*/ 115556 h 5130710"/>
              <a:gd name="connsiteX2670" fmla="*/ 4803381 w 6842126"/>
              <a:gd name="connsiteY2670" fmla="*/ 108027 h 5130710"/>
              <a:gd name="connsiteX2671" fmla="*/ 4814462 w 6842126"/>
              <a:gd name="connsiteY2671" fmla="*/ 85319 h 5130710"/>
              <a:gd name="connsiteX2672" fmla="*/ 4813500 w 6842126"/>
              <a:gd name="connsiteY2672" fmla="*/ 94280 h 5130710"/>
              <a:gd name="connsiteX2673" fmla="*/ 4819739 w 6842126"/>
              <a:gd name="connsiteY2673" fmla="*/ 95101 h 5130710"/>
              <a:gd name="connsiteX2674" fmla="*/ 4811218 w 6842126"/>
              <a:gd name="connsiteY2674" fmla="*/ 119630 h 5130710"/>
              <a:gd name="connsiteX2675" fmla="*/ 4823701 w 6842126"/>
              <a:gd name="connsiteY2675" fmla="*/ 95812 h 5130710"/>
              <a:gd name="connsiteX2676" fmla="*/ 4823249 w 6842126"/>
              <a:gd name="connsiteY2676" fmla="*/ 109874 h 5130710"/>
              <a:gd name="connsiteX2677" fmla="*/ 4823415 w 6842126"/>
              <a:gd name="connsiteY2677" fmla="*/ 115875 h 5130710"/>
              <a:gd name="connsiteX2678" fmla="*/ 4789061 w 6842126"/>
              <a:gd name="connsiteY2678" fmla="*/ 193787 h 5130710"/>
              <a:gd name="connsiteX2679" fmla="*/ 4734813 w 6842126"/>
              <a:gd name="connsiteY2679" fmla="*/ 335788 h 5130710"/>
              <a:gd name="connsiteX2680" fmla="*/ 4731541 w 6842126"/>
              <a:gd name="connsiteY2680" fmla="*/ 345396 h 5130710"/>
              <a:gd name="connsiteX2681" fmla="*/ 4735819 w 6842126"/>
              <a:gd name="connsiteY2681" fmla="*/ 347055 h 5130710"/>
              <a:gd name="connsiteX2682" fmla="*/ 4737811 w 6842126"/>
              <a:gd name="connsiteY2682" fmla="*/ 341485 h 5130710"/>
              <a:gd name="connsiteX2683" fmla="*/ 4763929 w 6842126"/>
              <a:gd name="connsiteY2683" fmla="*/ 279408 h 5130710"/>
              <a:gd name="connsiteX2684" fmla="*/ 4772580 w 6842126"/>
              <a:gd name="connsiteY2684" fmla="*/ 274077 h 5130710"/>
              <a:gd name="connsiteX2685" fmla="*/ 4795403 w 6842126"/>
              <a:gd name="connsiteY2685" fmla="*/ 221940 h 5130710"/>
              <a:gd name="connsiteX2686" fmla="*/ 4806768 w 6842126"/>
              <a:gd name="connsiteY2686" fmla="*/ 216008 h 5130710"/>
              <a:gd name="connsiteX2687" fmla="*/ 4808391 w 6842126"/>
              <a:gd name="connsiteY2687" fmla="*/ 212927 h 5130710"/>
              <a:gd name="connsiteX2688" fmla="*/ 4809127 w 6842126"/>
              <a:gd name="connsiteY2688" fmla="*/ 209911 h 5130710"/>
              <a:gd name="connsiteX2689" fmla="*/ 4811511 w 6842126"/>
              <a:gd name="connsiteY2689" fmla="*/ 205777 h 5130710"/>
              <a:gd name="connsiteX2690" fmla="*/ 4812441 w 6842126"/>
              <a:gd name="connsiteY2690" fmla="*/ 205589 h 5130710"/>
              <a:gd name="connsiteX2691" fmla="*/ 4812805 w 6842126"/>
              <a:gd name="connsiteY2691" fmla="*/ 203528 h 5130710"/>
              <a:gd name="connsiteX2692" fmla="*/ 4811511 w 6842126"/>
              <a:gd name="connsiteY2692" fmla="*/ 205777 h 5130710"/>
              <a:gd name="connsiteX2693" fmla="*/ 4810063 w 6842126"/>
              <a:gd name="connsiteY2693" fmla="*/ 206067 h 5130710"/>
              <a:gd name="connsiteX2694" fmla="*/ 4821067 w 6842126"/>
              <a:gd name="connsiteY2694" fmla="*/ 193583 h 5130710"/>
              <a:gd name="connsiteX2695" fmla="*/ 4798214 w 6842126"/>
              <a:gd name="connsiteY2695" fmla="*/ 248047 h 5130710"/>
              <a:gd name="connsiteX2696" fmla="*/ 4800765 w 6842126"/>
              <a:gd name="connsiteY2696" fmla="*/ 259849 h 5130710"/>
              <a:gd name="connsiteX2697" fmla="*/ 4786079 w 6842126"/>
              <a:gd name="connsiteY2697" fmla="*/ 311343 h 5130710"/>
              <a:gd name="connsiteX2698" fmla="*/ 4784507 w 6842126"/>
              <a:gd name="connsiteY2698" fmla="*/ 315234 h 5130710"/>
              <a:gd name="connsiteX2699" fmla="*/ 4789282 w 6842126"/>
              <a:gd name="connsiteY2699" fmla="*/ 305338 h 5130710"/>
              <a:gd name="connsiteX2700" fmla="*/ 4788413 w 6842126"/>
              <a:gd name="connsiteY2700" fmla="*/ 311184 h 5130710"/>
              <a:gd name="connsiteX2701" fmla="*/ 4786953 w 6842126"/>
              <a:gd name="connsiteY2701" fmla="*/ 324988 h 5130710"/>
              <a:gd name="connsiteX2702" fmla="*/ 4792029 w 6842126"/>
              <a:gd name="connsiteY2702" fmla="*/ 314620 h 5130710"/>
              <a:gd name="connsiteX2703" fmla="*/ 4793925 w 6842126"/>
              <a:gd name="connsiteY2703" fmla="*/ 315608 h 5130710"/>
              <a:gd name="connsiteX2704" fmla="*/ 4797901 w 6842126"/>
              <a:gd name="connsiteY2704" fmla="*/ 287214 h 5130710"/>
              <a:gd name="connsiteX2705" fmla="*/ 4799671 w 6842126"/>
              <a:gd name="connsiteY2705" fmla="*/ 283485 h 5130710"/>
              <a:gd name="connsiteX2706" fmla="*/ 4810835 w 6842126"/>
              <a:gd name="connsiteY2706" fmla="*/ 257434 h 5130710"/>
              <a:gd name="connsiteX2707" fmla="*/ 4826913 w 6842126"/>
              <a:gd name="connsiteY2707" fmla="*/ 223169 h 5130710"/>
              <a:gd name="connsiteX2708" fmla="*/ 4827685 w 6842126"/>
              <a:gd name="connsiteY2708" fmla="*/ 226372 h 5130710"/>
              <a:gd name="connsiteX2709" fmla="*/ 4827759 w 6842126"/>
              <a:gd name="connsiteY2709" fmla="*/ 227989 h 5130710"/>
              <a:gd name="connsiteX2710" fmla="*/ 4823545 w 6842126"/>
              <a:gd name="connsiteY2710" fmla="*/ 240743 h 5130710"/>
              <a:gd name="connsiteX2711" fmla="*/ 4805089 w 6842126"/>
              <a:gd name="connsiteY2711" fmla="*/ 281894 h 5130710"/>
              <a:gd name="connsiteX2712" fmla="*/ 4794320 w 6842126"/>
              <a:gd name="connsiteY2712" fmla="*/ 315812 h 5130710"/>
              <a:gd name="connsiteX2713" fmla="*/ 4795757 w 6842126"/>
              <a:gd name="connsiteY2713" fmla="*/ 316561 h 5130710"/>
              <a:gd name="connsiteX2714" fmla="*/ 4797749 w 6842126"/>
              <a:gd name="connsiteY2714" fmla="*/ 324701 h 5130710"/>
              <a:gd name="connsiteX2715" fmla="*/ 4798079 w 6842126"/>
              <a:gd name="connsiteY2715" fmla="*/ 333393 h 5130710"/>
              <a:gd name="connsiteX2716" fmla="*/ 4802643 w 6842126"/>
              <a:gd name="connsiteY2716" fmla="*/ 322040 h 5130710"/>
              <a:gd name="connsiteX2717" fmla="*/ 4822655 w 6842126"/>
              <a:gd name="connsiteY2717" fmla="*/ 277479 h 5130710"/>
              <a:gd name="connsiteX2718" fmla="*/ 4874350 w 6842126"/>
              <a:gd name="connsiteY2718" fmla="*/ 163771 h 5130710"/>
              <a:gd name="connsiteX2719" fmla="*/ 4877805 w 6842126"/>
              <a:gd name="connsiteY2719" fmla="*/ 156197 h 5130710"/>
              <a:gd name="connsiteX2720" fmla="*/ 4878437 w 6842126"/>
              <a:gd name="connsiteY2720" fmla="*/ 165141 h 5130710"/>
              <a:gd name="connsiteX2721" fmla="*/ 4878939 w 6842126"/>
              <a:gd name="connsiteY2721" fmla="*/ 168215 h 5130710"/>
              <a:gd name="connsiteX2722" fmla="*/ 4868949 w 6842126"/>
              <a:gd name="connsiteY2722" fmla="*/ 192124 h 5130710"/>
              <a:gd name="connsiteX2723" fmla="*/ 4842833 w 6842126"/>
              <a:gd name="connsiteY2723" fmla="*/ 254202 h 5130710"/>
              <a:gd name="connsiteX2724" fmla="*/ 4853973 w 6842126"/>
              <a:gd name="connsiteY2724" fmla="*/ 265327 h 5130710"/>
              <a:gd name="connsiteX2725" fmla="*/ 4845001 w 6842126"/>
              <a:gd name="connsiteY2725" fmla="*/ 294689 h 5130710"/>
              <a:gd name="connsiteX2726" fmla="*/ 4839189 w 6842126"/>
              <a:gd name="connsiteY2726" fmla="*/ 324188 h 5130710"/>
              <a:gd name="connsiteX2727" fmla="*/ 4823587 w 6842126"/>
              <a:gd name="connsiteY2727" fmla="*/ 365845 h 5130710"/>
              <a:gd name="connsiteX2728" fmla="*/ 4823733 w 6842126"/>
              <a:gd name="connsiteY2728" fmla="*/ 366053 h 5130710"/>
              <a:gd name="connsiteX2729" fmla="*/ 4824874 w 6842126"/>
              <a:gd name="connsiteY2729" fmla="*/ 362828 h 5130710"/>
              <a:gd name="connsiteX2730" fmla="*/ 4832998 w 6842126"/>
              <a:gd name="connsiteY2730" fmla="*/ 348295 h 5130710"/>
              <a:gd name="connsiteX2731" fmla="*/ 4844391 w 6842126"/>
              <a:gd name="connsiteY2731" fmla="*/ 340428 h 5130710"/>
              <a:gd name="connsiteX2732" fmla="*/ 4856045 w 6842126"/>
              <a:gd name="connsiteY2732" fmla="*/ 313177 h 5130710"/>
              <a:gd name="connsiteX2733" fmla="*/ 4870284 w 6842126"/>
              <a:gd name="connsiteY2733" fmla="*/ 295014 h 5130710"/>
              <a:gd name="connsiteX2734" fmla="*/ 4853046 w 6842126"/>
              <a:gd name="connsiteY2734" fmla="*/ 334708 h 5130710"/>
              <a:gd name="connsiteX2735" fmla="*/ 4852819 w 6842126"/>
              <a:gd name="connsiteY2735" fmla="*/ 351764 h 5130710"/>
              <a:gd name="connsiteX2736" fmla="*/ 4846977 w 6842126"/>
              <a:gd name="connsiteY2736" fmla="*/ 361757 h 5130710"/>
              <a:gd name="connsiteX2737" fmla="*/ 4840389 w 6842126"/>
              <a:gd name="connsiteY2737" fmla="*/ 413489 h 5130710"/>
              <a:gd name="connsiteX2738" fmla="*/ 4841766 w 6842126"/>
              <a:gd name="connsiteY2738" fmla="*/ 410135 h 5130710"/>
              <a:gd name="connsiteX2739" fmla="*/ 4851767 w 6842126"/>
              <a:gd name="connsiteY2739" fmla="*/ 382834 h 5130710"/>
              <a:gd name="connsiteX2740" fmla="*/ 4856114 w 6842126"/>
              <a:gd name="connsiteY2740" fmla="*/ 358008 h 5130710"/>
              <a:gd name="connsiteX2741" fmla="*/ 4855553 w 6842126"/>
              <a:gd name="connsiteY2741" fmla="*/ 372495 h 5130710"/>
              <a:gd name="connsiteX2742" fmla="*/ 4858051 w 6842126"/>
              <a:gd name="connsiteY2742" fmla="*/ 365676 h 5130710"/>
              <a:gd name="connsiteX2743" fmla="*/ 4874409 w 6842126"/>
              <a:gd name="connsiteY2743" fmla="*/ 328375 h 5130710"/>
              <a:gd name="connsiteX2744" fmla="*/ 4878891 w 6842126"/>
              <a:gd name="connsiteY2744" fmla="*/ 319084 h 5130710"/>
              <a:gd name="connsiteX2745" fmla="*/ 4878621 w 6842126"/>
              <a:gd name="connsiteY2745" fmla="*/ 321213 h 5130710"/>
              <a:gd name="connsiteX2746" fmla="*/ 4876439 w 6842126"/>
              <a:gd name="connsiteY2746" fmla="*/ 338868 h 5130710"/>
              <a:gd name="connsiteX2747" fmla="*/ 4870120 w 6842126"/>
              <a:gd name="connsiteY2747" fmla="*/ 354265 h 5130710"/>
              <a:gd name="connsiteX2748" fmla="*/ 4864719 w 6842126"/>
              <a:gd name="connsiteY2748" fmla="*/ 377037 h 5130710"/>
              <a:gd name="connsiteX2749" fmla="*/ 4863127 w 6842126"/>
              <a:gd name="connsiteY2749" fmla="*/ 381225 h 5130710"/>
              <a:gd name="connsiteX2750" fmla="*/ 4866036 w 6842126"/>
              <a:gd name="connsiteY2750" fmla="*/ 364153 h 5130710"/>
              <a:gd name="connsiteX2751" fmla="*/ 4855249 w 6842126"/>
              <a:gd name="connsiteY2751" fmla="*/ 389372 h 5130710"/>
              <a:gd name="connsiteX2752" fmla="*/ 4863153 w 6842126"/>
              <a:gd name="connsiteY2752" fmla="*/ 389280 h 5130710"/>
              <a:gd name="connsiteX2753" fmla="*/ 4871941 w 6842126"/>
              <a:gd name="connsiteY2753" fmla="*/ 373693 h 5130710"/>
              <a:gd name="connsiteX2754" fmla="*/ 4866291 w 6842126"/>
              <a:gd name="connsiteY2754" fmla="*/ 412433 h 5130710"/>
              <a:gd name="connsiteX2755" fmla="*/ 4863866 w 6842126"/>
              <a:gd name="connsiteY2755" fmla="*/ 430517 h 5130710"/>
              <a:gd name="connsiteX2756" fmla="*/ 4864538 w 6842126"/>
              <a:gd name="connsiteY2756" fmla="*/ 428597 h 5130710"/>
              <a:gd name="connsiteX2757" fmla="*/ 4875624 w 6842126"/>
              <a:gd name="connsiteY2757" fmla="*/ 397338 h 5130710"/>
              <a:gd name="connsiteX2758" fmla="*/ 4876873 w 6842126"/>
              <a:gd name="connsiteY2758" fmla="*/ 395177 h 5130710"/>
              <a:gd name="connsiteX2759" fmla="*/ 4880355 w 6842126"/>
              <a:gd name="connsiteY2759" fmla="*/ 375557 h 5130710"/>
              <a:gd name="connsiteX2760" fmla="*/ 4885457 w 6842126"/>
              <a:gd name="connsiteY2760" fmla="*/ 367283 h 5130710"/>
              <a:gd name="connsiteX2761" fmla="*/ 4885352 w 6842126"/>
              <a:gd name="connsiteY2761" fmla="*/ 376304 h 5130710"/>
              <a:gd name="connsiteX2762" fmla="*/ 4885723 w 6842126"/>
              <a:gd name="connsiteY2762" fmla="*/ 370564 h 5130710"/>
              <a:gd name="connsiteX2763" fmla="*/ 4891221 w 6842126"/>
              <a:gd name="connsiteY2763" fmla="*/ 339779 h 5130710"/>
              <a:gd name="connsiteX2764" fmla="*/ 4893769 w 6842126"/>
              <a:gd name="connsiteY2764" fmla="*/ 345307 h 5130710"/>
              <a:gd name="connsiteX2765" fmla="*/ 4890749 w 6842126"/>
              <a:gd name="connsiteY2765" fmla="*/ 368907 h 5130710"/>
              <a:gd name="connsiteX2766" fmla="*/ 4884756 w 6842126"/>
              <a:gd name="connsiteY2766" fmla="*/ 414177 h 5130710"/>
              <a:gd name="connsiteX2767" fmla="*/ 4889040 w 6842126"/>
              <a:gd name="connsiteY2767" fmla="*/ 405432 h 5130710"/>
              <a:gd name="connsiteX2768" fmla="*/ 4910027 w 6842126"/>
              <a:gd name="connsiteY2768" fmla="*/ 369636 h 5130710"/>
              <a:gd name="connsiteX2769" fmla="*/ 4893719 w 6842126"/>
              <a:gd name="connsiteY2769" fmla="*/ 428494 h 5130710"/>
              <a:gd name="connsiteX2770" fmla="*/ 4891156 w 6842126"/>
              <a:gd name="connsiteY2770" fmla="*/ 453426 h 5130710"/>
              <a:gd name="connsiteX2771" fmla="*/ 4892993 w 6842126"/>
              <a:gd name="connsiteY2771" fmla="*/ 445890 h 5130710"/>
              <a:gd name="connsiteX2772" fmla="*/ 4898308 w 6842126"/>
              <a:gd name="connsiteY2772" fmla="*/ 435609 h 5130710"/>
              <a:gd name="connsiteX2773" fmla="*/ 4900513 w 6842126"/>
              <a:gd name="connsiteY2773" fmla="*/ 434329 h 5130710"/>
              <a:gd name="connsiteX2774" fmla="*/ 4902871 w 6842126"/>
              <a:gd name="connsiteY2774" fmla="*/ 434331 h 5130710"/>
              <a:gd name="connsiteX2775" fmla="*/ 4907144 w 6842126"/>
              <a:gd name="connsiteY2775" fmla="*/ 411081 h 5130710"/>
              <a:gd name="connsiteX2776" fmla="*/ 4918535 w 6842126"/>
              <a:gd name="connsiteY2776" fmla="*/ 339412 h 5130710"/>
              <a:gd name="connsiteX2777" fmla="*/ 4922321 w 6842126"/>
              <a:gd name="connsiteY2777" fmla="*/ 330325 h 5130710"/>
              <a:gd name="connsiteX2778" fmla="*/ 4927915 w 6842126"/>
              <a:gd name="connsiteY2778" fmla="*/ 327773 h 5130710"/>
              <a:gd name="connsiteX2779" fmla="*/ 4928389 w 6842126"/>
              <a:gd name="connsiteY2779" fmla="*/ 330041 h 5130710"/>
              <a:gd name="connsiteX2780" fmla="*/ 4933449 w 6842126"/>
              <a:gd name="connsiteY2780" fmla="*/ 293628 h 5130710"/>
              <a:gd name="connsiteX2781" fmla="*/ 4940387 w 6842126"/>
              <a:gd name="connsiteY2781" fmla="*/ 265906 h 5130710"/>
              <a:gd name="connsiteX2782" fmla="*/ 4934956 w 6842126"/>
              <a:gd name="connsiteY2782" fmla="*/ 314294 h 5130710"/>
              <a:gd name="connsiteX2783" fmla="*/ 4927964 w 6842126"/>
              <a:gd name="connsiteY2783" fmla="*/ 377910 h 5130710"/>
              <a:gd name="connsiteX2784" fmla="*/ 4926578 w 6842126"/>
              <a:gd name="connsiteY2784" fmla="*/ 392244 h 5130710"/>
              <a:gd name="connsiteX2785" fmla="*/ 4933757 w 6842126"/>
              <a:gd name="connsiteY2785" fmla="*/ 387285 h 5130710"/>
              <a:gd name="connsiteX2786" fmla="*/ 4942012 w 6842126"/>
              <a:gd name="connsiteY2786" fmla="*/ 316109 h 5130710"/>
              <a:gd name="connsiteX2787" fmla="*/ 4950461 w 6842126"/>
              <a:gd name="connsiteY2787" fmla="*/ 233804 h 5130710"/>
              <a:gd name="connsiteX2788" fmla="*/ 4957605 w 6842126"/>
              <a:gd name="connsiteY2788" fmla="*/ 208065 h 5130710"/>
              <a:gd name="connsiteX2789" fmla="*/ 4957049 w 6842126"/>
              <a:gd name="connsiteY2789" fmla="*/ 216372 h 5130710"/>
              <a:gd name="connsiteX2790" fmla="*/ 4952968 w 6842126"/>
              <a:gd name="connsiteY2790" fmla="*/ 227695 h 5130710"/>
              <a:gd name="connsiteX2791" fmla="*/ 4950784 w 6842126"/>
              <a:gd name="connsiteY2791" fmla="*/ 237451 h 5130710"/>
              <a:gd name="connsiteX2792" fmla="*/ 4954835 w 6842126"/>
              <a:gd name="connsiteY2792" fmla="*/ 235755 h 5130710"/>
              <a:gd name="connsiteX2793" fmla="*/ 4954436 w 6842126"/>
              <a:gd name="connsiteY2793" fmla="*/ 238707 h 5130710"/>
              <a:gd name="connsiteX2794" fmla="*/ 4956021 w 6842126"/>
              <a:gd name="connsiteY2794" fmla="*/ 267530 h 5130710"/>
              <a:gd name="connsiteX2795" fmla="*/ 4960769 w 6842126"/>
              <a:gd name="connsiteY2795" fmla="*/ 226173 h 5130710"/>
              <a:gd name="connsiteX2796" fmla="*/ 4961143 w 6842126"/>
              <a:gd name="connsiteY2796" fmla="*/ 223589 h 5130710"/>
              <a:gd name="connsiteX2797" fmla="*/ 4961311 w 6842126"/>
              <a:gd name="connsiteY2797" fmla="*/ 223256 h 5130710"/>
              <a:gd name="connsiteX2798" fmla="*/ 4964345 w 6842126"/>
              <a:gd name="connsiteY2798" fmla="*/ 215329 h 5130710"/>
              <a:gd name="connsiteX2799" fmla="*/ 4959979 w 6842126"/>
              <a:gd name="connsiteY2799" fmla="*/ 274355 h 5130710"/>
              <a:gd name="connsiteX2800" fmla="*/ 4951634 w 6842126"/>
              <a:gd name="connsiteY2800" fmla="*/ 360437 h 5130710"/>
              <a:gd name="connsiteX2801" fmla="*/ 4955115 w 6842126"/>
              <a:gd name="connsiteY2801" fmla="*/ 350657 h 5130710"/>
              <a:gd name="connsiteX2802" fmla="*/ 4963401 w 6842126"/>
              <a:gd name="connsiteY2802" fmla="*/ 282412 h 5130710"/>
              <a:gd name="connsiteX2803" fmla="*/ 4975677 w 6842126"/>
              <a:gd name="connsiteY2803" fmla="*/ 200410 h 5130710"/>
              <a:gd name="connsiteX2804" fmla="*/ 4968767 w 6842126"/>
              <a:gd name="connsiteY2804" fmla="*/ 287351 h 5130710"/>
              <a:gd name="connsiteX2805" fmla="*/ 4963951 w 6842126"/>
              <a:gd name="connsiteY2805" fmla="*/ 326814 h 5130710"/>
              <a:gd name="connsiteX2806" fmla="*/ 4975111 w 6842126"/>
              <a:gd name="connsiteY2806" fmla="*/ 297384 h 5130710"/>
              <a:gd name="connsiteX2807" fmla="*/ 4977465 w 6842126"/>
              <a:gd name="connsiteY2807" fmla="*/ 279964 h 5130710"/>
              <a:gd name="connsiteX2808" fmla="*/ 4977735 w 6842126"/>
              <a:gd name="connsiteY2808" fmla="*/ 289893 h 5130710"/>
              <a:gd name="connsiteX2809" fmla="*/ 4975151 w 6842126"/>
              <a:gd name="connsiteY2809" fmla="*/ 297273 h 5130710"/>
              <a:gd name="connsiteX2810" fmla="*/ 4975931 w 6842126"/>
              <a:gd name="connsiteY2810" fmla="*/ 295219 h 5130710"/>
              <a:gd name="connsiteX2811" fmla="*/ 4995610 w 6842126"/>
              <a:gd name="connsiteY2811" fmla="*/ 250201 h 5130710"/>
              <a:gd name="connsiteX2812" fmla="*/ 4981125 w 6842126"/>
              <a:gd name="connsiteY2812" fmla="*/ 299358 h 5130710"/>
              <a:gd name="connsiteX2813" fmla="*/ 4972379 w 6842126"/>
              <a:gd name="connsiteY2813" fmla="*/ 328374 h 5130710"/>
              <a:gd name="connsiteX2814" fmla="*/ 4969096 w 6842126"/>
              <a:gd name="connsiteY2814" fmla="*/ 365655 h 5130710"/>
              <a:gd name="connsiteX2815" fmla="*/ 4966355 w 6842126"/>
              <a:gd name="connsiteY2815" fmla="*/ 390615 h 5130710"/>
              <a:gd name="connsiteX2816" fmla="*/ 4971633 w 6842126"/>
              <a:gd name="connsiteY2816" fmla="*/ 388776 h 5130710"/>
              <a:gd name="connsiteX2817" fmla="*/ 4986159 w 6842126"/>
              <a:gd name="connsiteY2817" fmla="*/ 349296 h 5130710"/>
              <a:gd name="connsiteX2818" fmla="*/ 5003363 w 6842126"/>
              <a:gd name="connsiteY2818" fmla="*/ 311927 h 5130710"/>
              <a:gd name="connsiteX2819" fmla="*/ 5003235 w 6842126"/>
              <a:gd name="connsiteY2819" fmla="*/ 321617 h 5130710"/>
              <a:gd name="connsiteX2820" fmla="*/ 5014566 w 6842126"/>
              <a:gd name="connsiteY2820" fmla="*/ 318401 h 5130710"/>
              <a:gd name="connsiteX2821" fmla="*/ 4990971 w 6842126"/>
              <a:gd name="connsiteY2821" fmla="*/ 394606 h 5130710"/>
              <a:gd name="connsiteX2822" fmla="*/ 5016461 w 6842126"/>
              <a:gd name="connsiteY2822" fmla="*/ 345005 h 5130710"/>
              <a:gd name="connsiteX2823" fmla="*/ 5017474 w 6842126"/>
              <a:gd name="connsiteY2823" fmla="*/ 342845 h 5130710"/>
              <a:gd name="connsiteX2824" fmla="*/ 5015051 w 6842126"/>
              <a:gd name="connsiteY2824" fmla="*/ 379922 h 5130710"/>
              <a:gd name="connsiteX2825" fmla="*/ 5023202 w 6842126"/>
              <a:gd name="connsiteY2825" fmla="*/ 331357 h 5130710"/>
              <a:gd name="connsiteX2826" fmla="*/ 5029381 w 6842126"/>
              <a:gd name="connsiteY2826" fmla="*/ 324720 h 5130710"/>
              <a:gd name="connsiteX2827" fmla="*/ 5025063 w 6842126"/>
              <a:gd name="connsiteY2827" fmla="*/ 343900 h 5130710"/>
              <a:gd name="connsiteX2828" fmla="*/ 5088883 w 6842126"/>
              <a:gd name="connsiteY2828" fmla="*/ 197145 h 5130710"/>
              <a:gd name="connsiteX2829" fmla="*/ 5092925 w 6842126"/>
              <a:gd name="connsiteY2829" fmla="*/ 188863 h 5130710"/>
              <a:gd name="connsiteX2830" fmla="*/ 5092919 w 6842126"/>
              <a:gd name="connsiteY2830" fmla="*/ 189399 h 5130710"/>
              <a:gd name="connsiteX2831" fmla="*/ 5087768 w 6842126"/>
              <a:gd name="connsiteY2831" fmla="*/ 237361 h 5130710"/>
              <a:gd name="connsiteX2832" fmla="*/ 5094427 w 6842126"/>
              <a:gd name="connsiteY2832" fmla="*/ 210067 h 5130710"/>
              <a:gd name="connsiteX2833" fmla="*/ 5097091 w 6842126"/>
              <a:gd name="connsiteY2833" fmla="*/ 187081 h 5130710"/>
              <a:gd name="connsiteX2834" fmla="*/ 5098673 w 6842126"/>
              <a:gd name="connsiteY2834" fmla="*/ 177086 h 5130710"/>
              <a:gd name="connsiteX2835" fmla="*/ 5113497 w 6842126"/>
              <a:gd name="connsiteY2835" fmla="*/ 146702 h 5130710"/>
              <a:gd name="connsiteX2836" fmla="*/ 5115723 w 6842126"/>
              <a:gd name="connsiteY2836" fmla="*/ 148233 h 5130710"/>
              <a:gd name="connsiteX2837" fmla="*/ 5115959 w 6842126"/>
              <a:gd name="connsiteY2837" fmla="*/ 144441 h 5130710"/>
              <a:gd name="connsiteX2838" fmla="*/ 5118273 w 6842126"/>
              <a:gd name="connsiteY2838" fmla="*/ 136913 h 5130710"/>
              <a:gd name="connsiteX2839" fmla="*/ 5129353 w 6842126"/>
              <a:gd name="connsiteY2839" fmla="*/ 114205 h 5130710"/>
              <a:gd name="connsiteX2840" fmla="*/ 5128391 w 6842126"/>
              <a:gd name="connsiteY2840" fmla="*/ 123166 h 5130710"/>
              <a:gd name="connsiteX2841" fmla="*/ 5134629 w 6842126"/>
              <a:gd name="connsiteY2841" fmla="*/ 123986 h 5130710"/>
              <a:gd name="connsiteX2842" fmla="*/ 5126109 w 6842126"/>
              <a:gd name="connsiteY2842" fmla="*/ 148517 h 5130710"/>
              <a:gd name="connsiteX2843" fmla="*/ 5138591 w 6842126"/>
              <a:gd name="connsiteY2843" fmla="*/ 124698 h 5130710"/>
              <a:gd name="connsiteX2844" fmla="*/ 5138141 w 6842126"/>
              <a:gd name="connsiteY2844" fmla="*/ 138761 h 5130710"/>
              <a:gd name="connsiteX2845" fmla="*/ 5138307 w 6842126"/>
              <a:gd name="connsiteY2845" fmla="*/ 144763 h 5130710"/>
              <a:gd name="connsiteX2846" fmla="*/ 5103953 w 6842126"/>
              <a:gd name="connsiteY2846" fmla="*/ 222674 h 5130710"/>
              <a:gd name="connsiteX2847" fmla="*/ 5044471 w 6842126"/>
              <a:gd name="connsiteY2847" fmla="*/ 378379 h 5130710"/>
              <a:gd name="connsiteX2848" fmla="*/ 5031061 w 6842126"/>
              <a:gd name="connsiteY2848" fmla="*/ 410316 h 5130710"/>
              <a:gd name="connsiteX2849" fmla="*/ 5030440 w 6842126"/>
              <a:gd name="connsiteY2849" fmla="*/ 412036 h 5130710"/>
              <a:gd name="connsiteX2850" fmla="*/ 5030639 w 6842126"/>
              <a:gd name="connsiteY2850" fmla="*/ 432393 h 5130710"/>
              <a:gd name="connsiteX2851" fmla="*/ 5035671 w 6842126"/>
              <a:gd name="connsiteY2851" fmla="*/ 420675 h 5130710"/>
              <a:gd name="connsiteX2852" fmla="*/ 5036741 w 6842126"/>
              <a:gd name="connsiteY2852" fmla="*/ 411734 h 5130710"/>
              <a:gd name="connsiteX2853" fmla="*/ 5040957 w 6842126"/>
              <a:gd name="connsiteY2853" fmla="*/ 398658 h 5130710"/>
              <a:gd name="connsiteX2854" fmla="*/ 5042954 w 6842126"/>
              <a:gd name="connsiteY2854" fmla="*/ 400399 h 5130710"/>
              <a:gd name="connsiteX2855" fmla="*/ 5042682 w 6842126"/>
              <a:gd name="connsiteY2855" fmla="*/ 401943 h 5130710"/>
              <a:gd name="connsiteX2856" fmla="*/ 5043119 w 6842126"/>
              <a:gd name="connsiteY2856" fmla="*/ 400724 h 5130710"/>
              <a:gd name="connsiteX2857" fmla="*/ 5042954 w 6842126"/>
              <a:gd name="connsiteY2857" fmla="*/ 400399 h 5130710"/>
              <a:gd name="connsiteX2858" fmla="*/ 5054694 w 6842126"/>
              <a:gd name="connsiteY2858" fmla="*/ 356530 h 5130710"/>
              <a:gd name="connsiteX2859" fmla="*/ 5054233 w 6842126"/>
              <a:gd name="connsiteY2859" fmla="*/ 361958 h 5130710"/>
              <a:gd name="connsiteX2860" fmla="*/ 5054927 w 6842126"/>
              <a:gd name="connsiteY2860" fmla="*/ 364964 h 5130710"/>
              <a:gd name="connsiteX2861" fmla="*/ 5058954 w 6842126"/>
              <a:gd name="connsiteY2861" fmla="*/ 355164 h 5130710"/>
              <a:gd name="connsiteX2862" fmla="*/ 5078819 w 6842126"/>
              <a:gd name="connsiteY2862" fmla="*/ 308293 h 5130710"/>
              <a:gd name="connsiteX2863" fmla="*/ 5087469 w 6842126"/>
              <a:gd name="connsiteY2863" fmla="*/ 302965 h 5130710"/>
              <a:gd name="connsiteX2864" fmla="*/ 5110292 w 6842126"/>
              <a:gd name="connsiteY2864" fmla="*/ 250825 h 5130710"/>
              <a:gd name="connsiteX2865" fmla="*/ 5121659 w 6842126"/>
              <a:gd name="connsiteY2865" fmla="*/ 244895 h 5130710"/>
              <a:gd name="connsiteX2866" fmla="*/ 5123282 w 6842126"/>
              <a:gd name="connsiteY2866" fmla="*/ 241812 h 5130710"/>
              <a:gd name="connsiteX2867" fmla="*/ 5124017 w 6842126"/>
              <a:gd name="connsiteY2867" fmla="*/ 238798 h 5130710"/>
              <a:gd name="connsiteX2868" fmla="*/ 5126401 w 6842126"/>
              <a:gd name="connsiteY2868" fmla="*/ 234662 h 5130710"/>
              <a:gd name="connsiteX2869" fmla="*/ 5127330 w 6842126"/>
              <a:gd name="connsiteY2869" fmla="*/ 234476 h 5130710"/>
              <a:gd name="connsiteX2870" fmla="*/ 5127696 w 6842126"/>
              <a:gd name="connsiteY2870" fmla="*/ 232414 h 5130710"/>
              <a:gd name="connsiteX2871" fmla="*/ 5126401 w 6842126"/>
              <a:gd name="connsiteY2871" fmla="*/ 234662 h 5130710"/>
              <a:gd name="connsiteX2872" fmla="*/ 5124953 w 6842126"/>
              <a:gd name="connsiteY2872" fmla="*/ 234955 h 5130710"/>
              <a:gd name="connsiteX2873" fmla="*/ 5135956 w 6842126"/>
              <a:gd name="connsiteY2873" fmla="*/ 222469 h 5130710"/>
              <a:gd name="connsiteX2874" fmla="*/ 5113103 w 6842126"/>
              <a:gd name="connsiteY2874" fmla="*/ 276932 h 5130710"/>
              <a:gd name="connsiteX2875" fmla="*/ 5115655 w 6842126"/>
              <a:gd name="connsiteY2875" fmla="*/ 288733 h 5130710"/>
              <a:gd name="connsiteX2876" fmla="*/ 5100969 w 6842126"/>
              <a:gd name="connsiteY2876" fmla="*/ 340229 h 5130710"/>
              <a:gd name="connsiteX2877" fmla="*/ 5085448 w 6842126"/>
              <a:gd name="connsiteY2877" fmla="*/ 378192 h 5130710"/>
              <a:gd name="connsiteX2878" fmla="*/ 5085427 w 6842126"/>
              <a:gd name="connsiteY2878" fmla="*/ 378245 h 5130710"/>
              <a:gd name="connsiteX2879" fmla="*/ 5085521 w 6842126"/>
              <a:gd name="connsiteY2879" fmla="*/ 387826 h 5130710"/>
              <a:gd name="connsiteX2880" fmla="*/ 5083793 w 6842126"/>
              <a:gd name="connsiteY2880" fmla="*/ 407503 h 5130710"/>
              <a:gd name="connsiteX2881" fmla="*/ 5085424 w 6842126"/>
              <a:gd name="connsiteY2881" fmla="*/ 406417 h 5130710"/>
              <a:gd name="connsiteX2882" fmla="*/ 5088835 w 6842126"/>
              <a:gd name="connsiteY2882" fmla="*/ 403529 h 5130710"/>
              <a:gd name="connsiteX2883" fmla="*/ 5100391 w 6842126"/>
              <a:gd name="connsiteY2883" fmla="*/ 383642 h 5130710"/>
              <a:gd name="connsiteX2884" fmla="*/ 5117533 w 6842126"/>
              <a:gd name="connsiteY2884" fmla="*/ 350926 h 5130710"/>
              <a:gd name="connsiteX2885" fmla="*/ 5137545 w 6842126"/>
              <a:gd name="connsiteY2885" fmla="*/ 306366 h 5130710"/>
              <a:gd name="connsiteX2886" fmla="*/ 5189243 w 6842126"/>
              <a:gd name="connsiteY2886" fmla="*/ 192657 h 5130710"/>
              <a:gd name="connsiteX2887" fmla="*/ 5192695 w 6842126"/>
              <a:gd name="connsiteY2887" fmla="*/ 185085 h 5130710"/>
              <a:gd name="connsiteX2888" fmla="*/ 5193327 w 6842126"/>
              <a:gd name="connsiteY2888" fmla="*/ 194027 h 5130710"/>
              <a:gd name="connsiteX2889" fmla="*/ 5193830 w 6842126"/>
              <a:gd name="connsiteY2889" fmla="*/ 197101 h 5130710"/>
              <a:gd name="connsiteX2890" fmla="*/ 5183839 w 6842126"/>
              <a:gd name="connsiteY2890" fmla="*/ 221010 h 5130710"/>
              <a:gd name="connsiteX2891" fmla="*/ 5157723 w 6842126"/>
              <a:gd name="connsiteY2891" fmla="*/ 283090 h 5130710"/>
              <a:gd name="connsiteX2892" fmla="*/ 5168864 w 6842126"/>
              <a:gd name="connsiteY2892" fmla="*/ 294213 h 5130710"/>
              <a:gd name="connsiteX2893" fmla="*/ 5159891 w 6842126"/>
              <a:gd name="connsiteY2893" fmla="*/ 323574 h 5130710"/>
              <a:gd name="connsiteX2894" fmla="*/ 5154081 w 6842126"/>
              <a:gd name="connsiteY2894" fmla="*/ 353073 h 5130710"/>
              <a:gd name="connsiteX2895" fmla="*/ 5150699 w 6842126"/>
              <a:gd name="connsiteY2895" fmla="*/ 361911 h 5130710"/>
              <a:gd name="connsiteX2896" fmla="*/ 5150975 w 6842126"/>
              <a:gd name="connsiteY2896" fmla="*/ 361583 h 5130710"/>
              <a:gd name="connsiteX2897" fmla="*/ 5152365 w 6842126"/>
              <a:gd name="connsiteY2897" fmla="*/ 361195 h 5130710"/>
              <a:gd name="connsiteX2898" fmla="*/ 5152286 w 6842126"/>
              <a:gd name="connsiteY2898" fmla="*/ 368085 h 5130710"/>
              <a:gd name="connsiteX2899" fmla="*/ 5150599 w 6842126"/>
              <a:gd name="connsiteY2899" fmla="*/ 374897 h 5130710"/>
              <a:gd name="connsiteX2900" fmla="*/ 5153595 w 6842126"/>
              <a:gd name="connsiteY2900" fmla="*/ 372375 h 5130710"/>
              <a:gd name="connsiteX2901" fmla="*/ 5159282 w 6842126"/>
              <a:gd name="connsiteY2901" fmla="*/ 369313 h 5130710"/>
              <a:gd name="connsiteX2902" fmla="*/ 5170934 w 6842126"/>
              <a:gd name="connsiteY2902" fmla="*/ 342062 h 5130710"/>
              <a:gd name="connsiteX2903" fmla="*/ 5177997 w 6842126"/>
              <a:gd name="connsiteY2903" fmla="*/ 327637 h 5130710"/>
              <a:gd name="connsiteX2904" fmla="*/ 5176178 w 6842126"/>
              <a:gd name="connsiteY2904" fmla="*/ 337582 h 5130710"/>
              <a:gd name="connsiteX2905" fmla="*/ 5173942 w 6842126"/>
              <a:gd name="connsiteY2905" fmla="*/ 351738 h 5130710"/>
              <a:gd name="connsiteX2906" fmla="*/ 5167937 w 6842126"/>
              <a:gd name="connsiteY2906" fmla="*/ 363595 h 5130710"/>
              <a:gd name="connsiteX2907" fmla="*/ 5167709 w 6842126"/>
              <a:gd name="connsiteY2907" fmla="*/ 380651 h 5130710"/>
              <a:gd name="connsiteX2908" fmla="*/ 5158929 w 6842126"/>
              <a:gd name="connsiteY2908" fmla="*/ 395669 h 5130710"/>
              <a:gd name="connsiteX2909" fmla="*/ 5158917 w 6842126"/>
              <a:gd name="connsiteY2909" fmla="*/ 396580 h 5130710"/>
              <a:gd name="connsiteX2910" fmla="*/ 5160489 w 6842126"/>
              <a:gd name="connsiteY2910" fmla="*/ 393240 h 5130710"/>
              <a:gd name="connsiteX2911" fmla="*/ 5165926 w 6842126"/>
              <a:gd name="connsiteY2911" fmla="*/ 393810 h 5130710"/>
              <a:gd name="connsiteX2912" fmla="*/ 5154595 w 6842126"/>
              <a:gd name="connsiteY2912" fmla="*/ 430714 h 5130710"/>
              <a:gd name="connsiteX2913" fmla="*/ 5157965 w 6842126"/>
              <a:gd name="connsiteY2913" fmla="*/ 431949 h 5130710"/>
              <a:gd name="connsiteX2914" fmla="*/ 5158979 w 6842126"/>
              <a:gd name="connsiteY2914" fmla="*/ 432352 h 5130710"/>
              <a:gd name="connsiteX2915" fmla="*/ 5164638 w 6842126"/>
              <a:gd name="connsiteY2915" fmla="*/ 416116 h 5130710"/>
              <a:gd name="connsiteX2916" fmla="*/ 5164719 w 6842126"/>
              <a:gd name="connsiteY2916" fmla="*/ 415905 h 5130710"/>
              <a:gd name="connsiteX2917" fmla="*/ 5159920 w 6842126"/>
              <a:gd name="connsiteY2917" fmla="*/ 471363 h 5130710"/>
              <a:gd name="connsiteX2918" fmla="*/ 5175446 w 6842126"/>
              <a:gd name="connsiteY2918" fmla="*/ 479186 h 5130710"/>
              <a:gd name="connsiteX2919" fmla="*/ 5179099 w 6842126"/>
              <a:gd name="connsiteY2919" fmla="*/ 463853 h 5130710"/>
              <a:gd name="connsiteX2920" fmla="*/ 5183401 w 6842126"/>
              <a:gd name="connsiteY2920" fmla="*/ 454673 h 5130710"/>
              <a:gd name="connsiteX2921" fmla="*/ 5187603 w 6842126"/>
              <a:gd name="connsiteY2921" fmla="*/ 444717 h 5130710"/>
              <a:gd name="connsiteX2922" fmla="*/ 5195246 w 6842126"/>
              <a:gd name="connsiteY2922" fmla="*/ 404442 h 5130710"/>
              <a:gd name="connsiteX2923" fmla="*/ 5200659 w 6842126"/>
              <a:gd name="connsiteY2923" fmla="*/ 407797 h 5130710"/>
              <a:gd name="connsiteX2924" fmla="*/ 5200263 w 6842126"/>
              <a:gd name="connsiteY2924" fmla="*/ 415995 h 5130710"/>
              <a:gd name="connsiteX2925" fmla="*/ 5203607 w 6842126"/>
              <a:gd name="connsiteY2925" fmla="*/ 408743 h 5130710"/>
              <a:gd name="connsiteX2926" fmla="*/ 5205801 w 6842126"/>
              <a:gd name="connsiteY2926" fmla="*/ 404198 h 5130710"/>
              <a:gd name="connsiteX2927" fmla="*/ 5201927 w 6842126"/>
              <a:gd name="connsiteY2927" fmla="*/ 425018 h 5130710"/>
              <a:gd name="connsiteX2928" fmla="*/ 5150066 w 6842126"/>
              <a:gd name="connsiteY2928" fmla="*/ 651888 h 5130710"/>
              <a:gd name="connsiteX2929" fmla="*/ 5147563 w 6842126"/>
              <a:gd name="connsiteY2929" fmla="*/ 680634 h 5130710"/>
              <a:gd name="connsiteX2930" fmla="*/ 5177909 w 6842126"/>
              <a:gd name="connsiteY2930" fmla="*/ 583052 h 5130710"/>
              <a:gd name="connsiteX2931" fmla="*/ 5195875 w 6842126"/>
              <a:gd name="connsiteY2931" fmla="*/ 519521 h 5130710"/>
              <a:gd name="connsiteX2932" fmla="*/ 5196965 w 6842126"/>
              <a:gd name="connsiteY2932" fmla="*/ 515412 h 5130710"/>
              <a:gd name="connsiteX2933" fmla="*/ 5194880 w 6842126"/>
              <a:gd name="connsiteY2933" fmla="*/ 530166 h 5130710"/>
              <a:gd name="connsiteX2934" fmla="*/ 5193530 w 6842126"/>
              <a:gd name="connsiteY2934" fmla="*/ 544262 h 5130710"/>
              <a:gd name="connsiteX2935" fmla="*/ 5193353 w 6842126"/>
              <a:gd name="connsiteY2935" fmla="*/ 548898 h 5130710"/>
              <a:gd name="connsiteX2936" fmla="*/ 5195465 w 6842126"/>
              <a:gd name="connsiteY2936" fmla="*/ 539096 h 5130710"/>
              <a:gd name="connsiteX2937" fmla="*/ 5199027 w 6842126"/>
              <a:gd name="connsiteY2937" fmla="*/ 507647 h 5130710"/>
              <a:gd name="connsiteX2938" fmla="*/ 5202696 w 6842126"/>
              <a:gd name="connsiteY2938" fmla="*/ 493830 h 5130710"/>
              <a:gd name="connsiteX2939" fmla="*/ 5206095 w 6842126"/>
              <a:gd name="connsiteY2939" fmla="*/ 477358 h 5130710"/>
              <a:gd name="connsiteX2940" fmla="*/ 5218293 w 6842126"/>
              <a:gd name="connsiteY2940" fmla="*/ 457242 h 5130710"/>
              <a:gd name="connsiteX2941" fmla="*/ 5225907 w 6842126"/>
              <a:gd name="connsiteY2941" fmla="*/ 444691 h 5130710"/>
              <a:gd name="connsiteX2942" fmla="*/ 5225827 w 6842126"/>
              <a:gd name="connsiteY2942" fmla="*/ 445980 h 5130710"/>
              <a:gd name="connsiteX2943" fmla="*/ 5226279 w 6842126"/>
              <a:gd name="connsiteY2943" fmla="*/ 444077 h 5130710"/>
              <a:gd name="connsiteX2944" fmla="*/ 5226962 w 6842126"/>
              <a:gd name="connsiteY2944" fmla="*/ 442950 h 5130710"/>
              <a:gd name="connsiteX2945" fmla="*/ 5226680 w 6842126"/>
              <a:gd name="connsiteY2945" fmla="*/ 452461 h 5130710"/>
              <a:gd name="connsiteX2946" fmla="*/ 5226184 w 6842126"/>
              <a:gd name="connsiteY2946" fmla="*/ 458960 h 5130710"/>
              <a:gd name="connsiteX2947" fmla="*/ 5227407 w 6842126"/>
              <a:gd name="connsiteY2947" fmla="*/ 456460 h 5130710"/>
              <a:gd name="connsiteX2948" fmla="*/ 5231367 w 6842126"/>
              <a:gd name="connsiteY2948" fmla="*/ 449119 h 5130710"/>
              <a:gd name="connsiteX2949" fmla="*/ 5233803 w 6842126"/>
              <a:gd name="connsiteY2949" fmla="*/ 428363 h 5130710"/>
              <a:gd name="connsiteX2950" fmla="*/ 5238962 w 6842126"/>
              <a:gd name="connsiteY2950" fmla="*/ 390448 h 5130710"/>
              <a:gd name="connsiteX2951" fmla="*/ 5242111 w 6842126"/>
              <a:gd name="connsiteY2951" fmla="*/ 386692 h 5130710"/>
              <a:gd name="connsiteX2952" fmla="*/ 5245941 w 6842126"/>
              <a:gd name="connsiteY2952" fmla="*/ 378718 h 5130710"/>
              <a:gd name="connsiteX2953" fmla="*/ 5242855 w 6842126"/>
              <a:gd name="connsiteY2953" fmla="*/ 406794 h 5130710"/>
              <a:gd name="connsiteX2954" fmla="*/ 5239458 w 6842126"/>
              <a:gd name="connsiteY2954" fmla="*/ 441916 h 5130710"/>
              <a:gd name="connsiteX2955" fmla="*/ 5241062 w 6842126"/>
              <a:gd name="connsiteY2955" fmla="*/ 443162 h 5130710"/>
              <a:gd name="connsiteX2956" fmla="*/ 5244723 w 6842126"/>
              <a:gd name="connsiteY2956" fmla="*/ 448475 h 5130710"/>
              <a:gd name="connsiteX2957" fmla="*/ 5245069 w 6842126"/>
              <a:gd name="connsiteY2957" fmla="*/ 449030 h 5130710"/>
              <a:gd name="connsiteX2958" fmla="*/ 5246033 w 6842126"/>
              <a:gd name="connsiteY2958" fmla="*/ 440730 h 5130710"/>
              <a:gd name="connsiteX2959" fmla="*/ 5248241 w 6842126"/>
              <a:gd name="connsiteY2959" fmla="*/ 419697 h 5130710"/>
              <a:gd name="connsiteX2960" fmla="*/ 5257077 w 6842126"/>
              <a:gd name="connsiteY2960" fmla="*/ 338620 h 5130710"/>
              <a:gd name="connsiteX2961" fmla="*/ 5259593 w 6842126"/>
              <a:gd name="connsiteY2961" fmla="*/ 317510 h 5130710"/>
              <a:gd name="connsiteX2962" fmla="*/ 5267197 w 6842126"/>
              <a:gd name="connsiteY2962" fmla="*/ 285234 h 5130710"/>
              <a:gd name="connsiteX2963" fmla="*/ 5267511 w 6842126"/>
              <a:gd name="connsiteY2963" fmla="*/ 292316 h 5130710"/>
              <a:gd name="connsiteX2964" fmla="*/ 5270911 w 6842126"/>
              <a:gd name="connsiteY2964" fmla="*/ 296417 h 5130710"/>
              <a:gd name="connsiteX2965" fmla="*/ 5275661 w 6842126"/>
              <a:gd name="connsiteY2965" fmla="*/ 255060 h 5130710"/>
              <a:gd name="connsiteX2966" fmla="*/ 5275891 w 6842126"/>
              <a:gd name="connsiteY2966" fmla="*/ 253458 h 5130710"/>
              <a:gd name="connsiteX2967" fmla="*/ 5279107 w 6842126"/>
              <a:gd name="connsiteY2967" fmla="*/ 245952 h 5130710"/>
              <a:gd name="connsiteX2968" fmla="*/ 5274871 w 6842126"/>
              <a:gd name="connsiteY2968" fmla="*/ 303243 h 5130710"/>
              <a:gd name="connsiteX2969" fmla="*/ 5270176 w 6842126"/>
              <a:gd name="connsiteY2969" fmla="*/ 351654 h 5130710"/>
              <a:gd name="connsiteX2970" fmla="*/ 5269893 w 6842126"/>
              <a:gd name="connsiteY2970" fmla="*/ 353295 h 5130710"/>
              <a:gd name="connsiteX2971" fmla="*/ 5263107 w 6842126"/>
              <a:gd name="connsiteY2971" fmla="*/ 383352 h 5130710"/>
              <a:gd name="connsiteX2972" fmla="*/ 5266536 w 6842126"/>
              <a:gd name="connsiteY2972" fmla="*/ 389196 h 5130710"/>
              <a:gd name="connsiteX2973" fmla="*/ 5265963 w 6842126"/>
              <a:gd name="connsiteY2973" fmla="*/ 395106 h 5130710"/>
              <a:gd name="connsiteX2974" fmla="*/ 5264103 w 6842126"/>
              <a:gd name="connsiteY2974" fmla="*/ 406250 h 5130710"/>
              <a:gd name="connsiteX2975" fmla="*/ 5268451 w 6842126"/>
              <a:gd name="connsiteY2975" fmla="*/ 394888 h 5130710"/>
              <a:gd name="connsiteX2976" fmla="*/ 5268753 w 6842126"/>
              <a:gd name="connsiteY2976" fmla="*/ 392976 h 5130710"/>
              <a:gd name="connsiteX2977" fmla="*/ 5270227 w 6842126"/>
              <a:gd name="connsiteY2977" fmla="*/ 395488 h 5130710"/>
              <a:gd name="connsiteX2978" fmla="*/ 5272902 w 6842126"/>
              <a:gd name="connsiteY2978" fmla="*/ 404358 h 5130710"/>
              <a:gd name="connsiteX2979" fmla="*/ 5272445 w 6842126"/>
              <a:gd name="connsiteY2979" fmla="*/ 408092 h 5130710"/>
              <a:gd name="connsiteX2980" fmla="*/ 5271558 w 6842126"/>
              <a:gd name="connsiteY2980" fmla="*/ 422516 h 5130710"/>
              <a:gd name="connsiteX2981" fmla="*/ 5271810 w 6842126"/>
              <a:gd name="connsiteY2981" fmla="*/ 424498 h 5130710"/>
              <a:gd name="connsiteX2982" fmla="*/ 5272089 w 6842126"/>
              <a:gd name="connsiteY2982" fmla="*/ 423760 h 5130710"/>
              <a:gd name="connsiteX2983" fmla="*/ 5273428 w 6842126"/>
              <a:gd name="connsiteY2983" fmla="*/ 420399 h 5130710"/>
              <a:gd name="connsiteX2984" fmla="*/ 5272354 w 6842126"/>
              <a:gd name="connsiteY2984" fmla="*/ 428816 h 5130710"/>
              <a:gd name="connsiteX2985" fmla="*/ 5272499 w 6842126"/>
              <a:gd name="connsiteY2985" fmla="*/ 429935 h 5130710"/>
              <a:gd name="connsiteX2986" fmla="*/ 5273983 w 6842126"/>
              <a:gd name="connsiteY2986" fmla="*/ 431385 h 5130710"/>
              <a:gd name="connsiteX2987" fmla="*/ 5273558 w 6842126"/>
              <a:gd name="connsiteY2987" fmla="*/ 439423 h 5130710"/>
              <a:gd name="connsiteX2988" fmla="*/ 5273141 w 6842126"/>
              <a:gd name="connsiteY2988" fmla="*/ 441325 h 5130710"/>
              <a:gd name="connsiteX2989" fmla="*/ 5271389 w 6842126"/>
              <a:gd name="connsiteY2989" fmla="*/ 441572 h 5130710"/>
              <a:gd name="connsiteX2990" fmla="*/ 5270315 w 6842126"/>
              <a:gd name="connsiteY2990" fmla="*/ 444863 h 5130710"/>
              <a:gd name="connsiteX2991" fmla="*/ 5270149 w 6842126"/>
              <a:gd name="connsiteY2991" fmla="*/ 446150 h 5130710"/>
              <a:gd name="connsiteX2992" fmla="*/ 5270613 w 6842126"/>
              <a:gd name="connsiteY2992" fmla="*/ 450932 h 5130710"/>
              <a:gd name="connsiteX2993" fmla="*/ 5270987 w 6842126"/>
              <a:gd name="connsiteY2993" fmla="*/ 451152 h 5130710"/>
              <a:gd name="connsiteX2994" fmla="*/ 5265546 w 6842126"/>
              <a:gd name="connsiteY2994" fmla="*/ 475971 h 5130710"/>
              <a:gd name="connsiteX2995" fmla="*/ 5240414 w 6842126"/>
              <a:gd name="connsiteY2995" fmla="*/ 559854 h 5130710"/>
              <a:gd name="connsiteX2996" fmla="*/ 5225457 w 6842126"/>
              <a:gd name="connsiteY2996" fmla="*/ 611400 h 5130710"/>
              <a:gd name="connsiteX2997" fmla="*/ 5225912 w 6842126"/>
              <a:gd name="connsiteY2997" fmla="*/ 609000 h 5130710"/>
              <a:gd name="connsiteX2998" fmla="*/ 5227071 w 6842126"/>
              <a:gd name="connsiteY2998" fmla="*/ 603332 h 5130710"/>
              <a:gd name="connsiteX2999" fmla="*/ 5226745 w 6842126"/>
              <a:gd name="connsiteY2999" fmla="*/ 604596 h 5130710"/>
              <a:gd name="connsiteX3000" fmla="*/ 5225912 w 6842126"/>
              <a:gd name="connsiteY3000" fmla="*/ 609000 h 5130710"/>
              <a:gd name="connsiteX3001" fmla="*/ 5225337 w 6842126"/>
              <a:gd name="connsiteY3001" fmla="*/ 611815 h 5130710"/>
              <a:gd name="connsiteX3002" fmla="*/ 5225457 w 6842126"/>
              <a:gd name="connsiteY3002" fmla="*/ 611400 h 5130710"/>
              <a:gd name="connsiteX3003" fmla="*/ 5222767 w 6842126"/>
              <a:gd name="connsiteY3003" fmla="*/ 625605 h 5130710"/>
              <a:gd name="connsiteX3004" fmla="*/ 5221341 w 6842126"/>
              <a:gd name="connsiteY3004" fmla="*/ 666154 h 5130710"/>
              <a:gd name="connsiteX3005" fmla="*/ 5238179 w 6842126"/>
              <a:gd name="connsiteY3005" fmla="*/ 590642 h 5130710"/>
              <a:gd name="connsiteX3006" fmla="*/ 5268115 w 6842126"/>
              <a:gd name="connsiteY3006" fmla="*/ 469647 h 5130710"/>
              <a:gd name="connsiteX3007" fmla="*/ 5272992 w 6842126"/>
              <a:gd name="connsiteY3007" fmla="*/ 448779 h 5130710"/>
              <a:gd name="connsiteX3008" fmla="*/ 5274011 w 6842126"/>
              <a:gd name="connsiteY3008" fmla="*/ 445670 h 5130710"/>
              <a:gd name="connsiteX3009" fmla="*/ 5274914 w 6842126"/>
              <a:gd name="connsiteY3009" fmla="*/ 441076 h 5130710"/>
              <a:gd name="connsiteX3010" fmla="*/ 5274789 w 6842126"/>
              <a:gd name="connsiteY3010" fmla="*/ 441093 h 5130710"/>
              <a:gd name="connsiteX3011" fmla="*/ 5282497 w 6842126"/>
              <a:gd name="connsiteY3011" fmla="*/ 408107 h 5130710"/>
              <a:gd name="connsiteX3012" fmla="*/ 5278173 w 6842126"/>
              <a:gd name="connsiteY3012" fmla="*/ 447520 h 5130710"/>
              <a:gd name="connsiteX3013" fmla="*/ 5279167 w 6842126"/>
              <a:gd name="connsiteY3013" fmla="*/ 443327 h 5130710"/>
              <a:gd name="connsiteX3014" fmla="*/ 5278294 w 6842126"/>
              <a:gd name="connsiteY3014" fmla="*/ 465870 h 5130710"/>
              <a:gd name="connsiteX3015" fmla="*/ 5285320 w 6842126"/>
              <a:gd name="connsiteY3015" fmla="*/ 450581 h 5130710"/>
              <a:gd name="connsiteX3016" fmla="*/ 5292219 w 6842126"/>
              <a:gd name="connsiteY3016" fmla="*/ 431123 h 5130710"/>
              <a:gd name="connsiteX3017" fmla="*/ 5293192 w 6842126"/>
              <a:gd name="connsiteY3017" fmla="*/ 425424 h 5130710"/>
              <a:gd name="connsiteX3018" fmla="*/ 5294319 w 6842126"/>
              <a:gd name="connsiteY3018" fmla="*/ 423837 h 5130710"/>
              <a:gd name="connsiteX3019" fmla="*/ 5297401 w 6842126"/>
              <a:gd name="connsiteY3019" fmla="*/ 421761 h 5130710"/>
              <a:gd name="connsiteX3020" fmla="*/ 5295619 w 6842126"/>
              <a:gd name="connsiteY3020" fmla="*/ 433893 h 5130710"/>
              <a:gd name="connsiteX3021" fmla="*/ 5295341 w 6842126"/>
              <a:gd name="connsiteY3021" fmla="*/ 440598 h 5130710"/>
              <a:gd name="connsiteX3022" fmla="*/ 5293233 w 6842126"/>
              <a:gd name="connsiteY3022" fmla="*/ 464552 h 5130710"/>
              <a:gd name="connsiteX3023" fmla="*/ 5290249 w 6842126"/>
              <a:gd name="connsiteY3023" fmla="*/ 504634 h 5130710"/>
              <a:gd name="connsiteX3024" fmla="*/ 5290064 w 6842126"/>
              <a:gd name="connsiteY3024" fmla="*/ 506414 h 5130710"/>
              <a:gd name="connsiteX3025" fmla="*/ 5293822 w 6842126"/>
              <a:gd name="connsiteY3025" fmla="*/ 495418 h 5130710"/>
              <a:gd name="connsiteX3026" fmla="*/ 5302085 w 6842126"/>
              <a:gd name="connsiteY3026" fmla="*/ 476761 h 5130710"/>
              <a:gd name="connsiteX3027" fmla="*/ 5304415 w 6842126"/>
              <a:gd name="connsiteY3027" fmla="*/ 505229 h 5130710"/>
              <a:gd name="connsiteX3028" fmla="*/ 5333081 w 6842126"/>
              <a:gd name="connsiteY3028" fmla="*/ 454952 h 5130710"/>
              <a:gd name="connsiteX3029" fmla="*/ 5324357 w 6842126"/>
              <a:gd name="connsiteY3029" fmla="*/ 479906 h 5130710"/>
              <a:gd name="connsiteX3030" fmla="*/ 5323795 w 6842126"/>
              <a:gd name="connsiteY3030" fmla="*/ 493610 h 5130710"/>
              <a:gd name="connsiteX3031" fmla="*/ 5322754 w 6842126"/>
              <a:gd name="connsiteY3031" fmla="*/ 513135 h 5130710"/>
              <a:gd name="connsiteX3032" fmla="*/ 5328812 w 6842126"/>
              <a:gd name="connsiteY3032" fmla="*/ 484303 h 5130710"/>
              <a:gd name="connsiteX3033" fmla="*/ 5329335 w 6842126"/>
              <a:gd name="connsiteY3033" fmla="*/ 485873 h 5130710"/>
              <a:gd name="connsiteX3034" fmla="*/ 5331414 w 6842126"/>
              <a:gd name="connsiteY3034" fmla="*/ 510091 h 5130710"/>
              <a:gd name="connsiteX3035" fmla="*/ 5329501 w 6842126"/>
              <a:gd name="connsiteY3035" fmla="*/ 519869 h 5130710"/>
              <a:gd name="connsiteX3036" fmla="*/ 5333178 w 6842126"/>
              <a:gd name="connsiteY3036" fmla="*/ 520595 h 5130710"/>
              <a:gd name="connsiteX3037" fmla="*/ 5335343 w 6842126"/>
              <a:gd name="connsiteY3037" fmla="*/ 522148 h 5130710"/>
              <a:gd name="connsiteX3038" fmla="*/ 5349485 w 6842126"/>
              <a:gd name="connsiteY3038" fmla="*/ 477664 h 5130710"/>
              <a:gd name="connsiteX3039" fmla="*/ 5352515 w 6842126"/>
              <a:gd name="connsiteY3039" fmla="*/ 475570 h 5130710"/>
              <a:gd name="connsiteX3040" fmla="*/ 5351399 w 6842126"/>
              <a:gd name="connsiteY3040" fmla="*/ 482693 h 5130710"/>
              <a:gd name="connsiteX3041" fmla="*/ 5360369 w 6842126"/>
              <a:gd name="connsiteY3041" fmla="*/ 471294 h 5130710"/>
              <a:gd name="connsiteX3042" fmla="*/ 5356373 w 6842126"/>
              <a:gd name="connsiteY3042" fmla="*/ 525634 h 5130710"/>
              <a:gd name="connsiteX3043" fmla="*/ 5377953 w 6842126"/>
              <a:gd name="connsiteY3043" fmla="*/ 560728 h 5130710"/>
              <a:gd name="connsiteX3044" fmla="*/ 5417891 w 6842126"/>
              <a:gd name="connsiteY3044" fmla="*/ 376440 h 5130710"/>
              <a:gd name="connsiteX3045" fmla="*/ 5432577 w 6842126"/>
              <a:gd name="connsiteY3045" fmla="*/ 328127 h 5130710"/>
              <a:gd name="connsiteX3046" fmla="*/ 5432719 w 6842126"/>
              <a:gd name="connsiteY3046" fmla="*/ 329154 h 5130710"/>
              <a:gd name="connsiteX3047" fmla="*/ 5427227 w 6842126"/>
              <a:gd name="connsiteY3047" fmla="*/ 367838 h 5130710"/>
              <a:gd name="connsiteX3048" fmla="*/ 5418903 w 6842126"/>
              <a:gd name="connsiteY3048" fmla="*/ 409586 h 5130710"/>
              <a:gd name="connsiteX3049" fmla="*/ 5426419 w 6842126"/>
              <a:gd name="connsiteY3049" fmla="*/ 397247 h 5130710"/>
              <a:gd name="connsiteX3050" fmla="*/ 5426289 w 6842126"/>
              <a:gd name="connsiteY3050" fmla="*/ 406937 h 5130710"/>
              <a:gd name="connsiteX3051" fmla="*/ 5434924 w 6842126"/>
              <a:gd name="connsiteY3051" fmla="*/ 396418 h 5130710"/>
              <a:gd name="connsiteX3052" fmla="*/ 5440383 w 6842126"/>
              <a:gd name="connsiteY3052" fmla="*/ 388456 h 5130710"/>
              <a:gd name="connsiteX3053" fmla="*/ 5444937 w 6842126"/>
              <a:gd name="connsiteY3053" fmla="*/ 365380 h 5130710"/>
              <a:gd name="connsiteX3054" fmla="*/ 5480153 w 6842126"/>
              <a:gd name="connsiteY3054" fmla="*/ 284441 h 5130710"/>
              <a:gd name="connsiteX3055" fmla="*/ 5497129 w 6842126"/>
              <a:gd name="connsiteY3055" fmla="*/ 264683 h 5130710"/>
              <a:gd name="connsiteX3056" fmla="*/ 5500779 w 6842126"/>
              <a:gd name="connsiteY3056" fmla="*/ 265533 h 5130710"/>
              <a:gd name="connsiteX3057" fmla="*/ 5504157 w 6842126"/>
              <a:gd name="connsiteY3057" fmla="*/ 264484 h 5130710"/>
              <a:gd name="connsiteX3058" fmla="*/ 5500411 w 6842126"/>
              <a:gd name="connsiteY3058" fmla="*/ 280126 h 5130710"/>
              <a:gd name="connsiteX3059" fmla="*/ 5494995 w 6842126"/>
              <a:gd name="connsiteY3059" fmla="*/ 308518 h 5130710"/>
              <a:gd name="connsiteX3060" fmla="*/ 5504922 w 6842126"/>
              <a:gd name="connsiteY3060" fmla="*/ 328440 h 5130710"/>
              <a:gd name="connsiteX3061" fmla="*/ 5472743 w 6842126"/>
              <a:gd name="connsiteY3061" fmla="*/ 488473 h 5130710"/>
              <a:gd name="connsiteX3062" fmla="*/ 5431551 w 6842126"/>
              <a:gd name="connsiteY3062" fmla="*/ 649993 h 5130710"/>
              <a:gd name="connsiteX3063" fmla="*/ 5435883 w 6842126"/>
              <a:gd name="connsiteY3063" fmla="*/ 667682 h 5130710"/>
              <a:gd name="connsiteX3064" fmla="*/ 5478229 w 6842126"/>
              <a:gd name="connsiteY3064" fmla="*/ 513810 h 5130710"/>
              <a:gd name="connsiteX3065" fmla="*/ 5528711 w 6842126"/>
              <a:gd name="connsiteY3065" fmla="*/ 316042 h 5130710"/>
              <a:gd name="connsiteX3066" fmla="*/ 5530039 w 6842126"/>
              <a:gd name="connsiteY3066" fmla="*/ 309822 h 5130710"/>
              <a:gd name="connsiteX3067" fmla="*/ 5531691 w 6842126"/>
              <a:gd name="connsiteY3067" fmla="*/ 312668 h 5130710"/>
              <a:gd name="connsiteX3068" fmla="*/ 5544509 w 6842126"/>
              <a:gd name="connsiteY3068" fmla="*/ 276474 h 5130710"/>
              <a:gd name="connsiteX3069" fmla="*/ 5542869 w 6842126"/>
              <a:gd name="connsiteY3069" fmla="*/ 291623 h 5130710"/>
              <a:gd name="connsiteX3070" fmla="*/ 5546750 w 6842126"/>
              <a:gd name="connsiteY3070" fmla="*/ 270145 h 5130710"/>
              <a:gd name="connsiteX3071" fmla="*/ 5544509 w 6842126"/>
              <a:gd name="connsiteY3071" fmla="*/ 276474 h 5130710"/>
              <a:gd name="connsiteX3072" fmla="*/ 5545415 w 6842126"/>
              <a:gd name="connsiteY3072" fmla="*/ 266243 h 5130710"/>
              <a:gd name="connsiteX3073" fmla="*/ 5533629 w 6842126"/>
              <a:gd name="connsiteY3073" fmla="*/ 292968 h 5130710"/>
              <a:gd name="connsiteX3074" fmla="*/ 5551017 w 6842126"/>
              <a:gd name="connsiteY3074" fmla="*/ 211374 h 5130710"/>
              <a:gd name="connsiteX3075" fmla="*/ 5552659 w 6842126"/>
              <a:gd name="connsiteY3075" fmla="*/ 212498 h 5130710"/>
              <a:gd name="connsiteX3076" fmla="*/ 5552668 w 6842126"/>
              <a:gd name="connsiteY3076" fmla="*/ 212424 h 5130710"/>
              <a:gd name="connsiteX3077" fmla="*/ 5551555 w 6842126"/>
              <a:gd name="connsiteY3077" fmla="*/ 208845 h 5130710"/>
              <a:gd name="connsiteX3078" fmla="*/ 5551628 w 6842126"/>
              <a:gd name="connsiteY3078" fmla="*/ 208508 h 5130710"/>
              <a:gd name="connsiteX3079" fmla="*/ 5553795 w 6842126"/>
              <a:gd name="connsiteY3079" fmla="*/ 208793 h 5130710"/>
              <a:gd name="connsiteX3080" fmla="*/ 5556913 w 6842126"/>
              <a:gd name="connsiteY3080" fmla="*/ 199134 h 5130710"/>
              <a:gd name="connsiteX3081" fmla="*/ 5558905 w 6842126"/>
              <a:gd name="connsiteY3081" fmla="*/ 200875 h 5130710"/>
              <a:gd name="connsiteX3082" fmla="*/ 5557473 w 6842126"/>
              <a:gd name="connsiteY3082" fmla="*/ 209277 h 5130710"/>
              <a:gd name="connsiteX3083" fmla="*/ 5557682 w 6842126"/>
              <a:gd name="connsiteY3083" fmla="*/ 209305 h 5130710"/>
              <a:gd name="connsiteX3084" fmla="*/ 5557262 w 6842126"/>
              <a:gd name="connsiteY3084" fmla="*/ 210520 h 5130710"/>
              <a:gd name="connsiteX3085" fmla="*/ 5555274 w 6842126"/>
              <a:gd name="connsiteY3085" fmla="*/ 222177 h 5130710"/>
              <a:gd name="connsiteX3086" fmla="*/ 5558795 w 6842126"/>
              <a:gd name="connsiteY3086" fmla="*/ 215453 h 5130710"/>
              <a:gd name="connsiteX3087" fmla="*/ 5562547 w 6842126"/>
              <a:gd name="connsiteY3087" fmla="*/ 198779 h 5130710"/>
              <a:gd name="connsiteX3088" fmla="*/ 5569165 w 6842126"/>
              <a:gd name="connsiteY3088" fmla="*/ 168033 h 5130710"/>
              <a:gd name="connsiteX3089" fmla="*/ 5561725 w 6842126"/>
              <a:gd name="connsiteY3089" fmla="*/ 202044 h 5130710"/>
              <a:gd name="connsiteX3090" fmla="*/ 5558905 w 6842126"/>
              <a:gd name="connsiteY3090" fmla="*/ 200875 h 5130710"/>
              <a:gd name="connsiteX3091" fmla="*/ 5570647 w 6842126"/>
              <a:gd name="connsiteY3091" fmla="*/ 157005 h 5130710"/>
              <a:gd name="connsiteX3092" fmla="*/ 5571401 w 6842126"/>
              <a:gd name="connsiteY3092" fmla="*/ 167340 h 5130710"/>
              <a:gd name="connsiteX3093" fmla="*/ 5578291 w 6842126"/>
              <a:gd name="connsiteY3093" fmla="*/ 173723 h 5130710"/>
              <a:gd name="connsiteX3094" fmla="*/ 5574623 w 6842126"/>
              <a:gd name="connsiteY3094" fmla="*/ 210656 h 5130710"/>
              <a:gd name="connsiteX3095" fmla="*/ 5559367 w 6842126"/>
              <a:gd name="connsiteY3095" fmla="*/ 331975 h 5130710"/>
              <a:gd name="connsiteX3096" fmla="*/ 5558260 w 6842126"/>
              <a:gd name="connsiteY3096" fmla="*/ 338176 h 5130710"/>
              <a:gd name="connsiteX3097" fmla="*/ 5558277 w 6842126"/>
              <a:gd name="connsiteY3097" fmla="*/ 338411 h 5130710"/>
              <a:gd name="connsiteX3098" fmla="*/ 5555551 w 6842126"/>
              <a:gd name="connsiteY3098" fmla="*/ 362683 h 5130710"/>
              <a:gd name="connsiteX3099" fmla="*/ 5551811 w 6842126"/>
              <a:gd name="connsiteY3099" fmla="*/ 374326 h 5130710"/>
              <a:gd name="connsiteX3100" fmla="*/ 5542299 w 6842126"/>
              <a:gd name="connsiteY3100" fmla="*/ 427645 h 5130710"/>
              <a:gd name="connsiteX3101" fmla="*/ 5552324 w 6842126"/>
              <a:gd name="connsiteY3101" fmla="*/ 396452 h 5130710"/>
              <a:gd name="connsiteX3102" fmla="*/ 5555551 w 6842126"/>
              <a:gd name="connsiteY3102" fmla="*/ 362683 h 5130710"/>
              <a:gd name="connsiteX3103" fmla="*/ 5561501 w 6842126"/>
              <a:gd name="connsiteY3103" fmla="*/ 350382 h 5130710"/>
              <a:gd name="connsiteX3104" fmla="*/ 5566991 w 6842126"/>
              <a:gd name="connsiteY3104" fmla="*/ 318656 h 5130710"/>
              <a:gd name="connsiteX3105" fmla="*/ 5584853 w 6842126"/>
              <a:gd name="connsiteY3105" fmla="*/ 194865 h 5130710"/>
              <a:gd name="connsiteX3106" fmla="*/ 5595864 w 6842126"/>
              <a:gd name="connsiteY3106" fmla="*/ 123612 h 5130710"/>
              <a:gd name="connsiteX3107" fmla="*/ 5599531 w 6842126"/>
              <a:gd name="connsiteY3107" fmla="*/ 135429 h 5130710"/>
              <a:gd name="connsiteX3108" fmla="*/ 5597752 w 6842126"/>
              <a:gd name="connsiteY3108" fmla="*/ 154730 h 5130710"/>
              <a:gd name="connsiteX3109" fmla="*/ 5597900 w 6842126"/>
              <a:gd name="connsiteY3109" fmla="*/ 228996 h 5130710"/>
              <a:gd name="connsiteX3110" fmla="*/ 5587881 w 6842126"/>
              <a:gd name="connsiteY3110" fmla="*/ 308266 h 5130710"/>
              <a:gd name="connsiteX3111" fmla="*/ 5576064 w 6842126"/>
              <a:gd name="connsiteY3111" fmla="*/ 360723 h 5130710"/>
              <a:gd name="connsiteX3112" fmla="*/ 5563259 w 6842126"/>
              <a:gd name="connsiteY3112" fmla="*/ 457648 h 5130710"/>
              <a:gd name="connsiteX3113" fmla="*/ 5584261 w 6842126"/>
              <a:gd name="connsiteY3113" fmla="*/ 434474 h 5130710"/>
              <a:gd name="connsiteX3114" fmla="*/ 5562245 w 6842126"/>
              <a:gd name="connsiteY3114" fmla="*/ 600673 h 5130710"/>
              <a:gd name="connsiteX3115" fmla="*/ 5618511 w 6842126"/>
              <a:gd name="connsiteY3115" fmla="*/ 412383 h 5130710"/>
              <a:gd name="connsiteX3116" fmla="*/ 5636603 w 6842126"/>
              <a:gd name="connsiteY3116" fmla="*/ 430305 h 5130710"/>
              <a:gd name="connsiteX3117" fmla="*/ 5649444 w 6842126"/>
              <a:gd name="connsiteY3117" fmla="*/ 409133 h 5130710"/>
              <a:gd name="connsiteX3118" fmla="*/ 5633013 w 6842126"/>
              <a:gd name="connsiteY3118" fmla="*/ 506900 h 5130710"/>
              <a:gd name="connsiteX3119" fmla="*/ 5608423 w 6842126"/>
              <a:gd name="connsiteY3119" fmla="*/ 606666 h 5130710"/>
              <a:gd name="connsiteX3120" fmla="*/ 5621432 w 6842126"/>
              <a:gd name="connsiteY3120" fmla="*/ 621508 h 5130710"/>
              <a:gd name="connsiteX3121" fmla="*/ 5600327 w 6842126"/>
              <a:gd name="connsiteY3121" fmla="*/ 738448 h 5130710"/>
              <a:gd name="connsiteX3122" fmla="*/ 5641011 w 6842126"/>
              <a:gd name="connsiteY3122" fmla="*/ 648440 h 5130710"/>
              <a:gd name="connsiteX3123" fmla="*/ 5673362 w 6842126"/>
              <a:gd name="connsiteY3123" fmla="*/ 524419 h 5130710"/>
              <a:gd name="connsiteX3124" fmla="*/ 5748227 w 6842126"/>
              <a:gd name="connsiteY3124" fmla="*/ 282541 h 5130710"/>
              <a:gd name="connsiteX3125" fmla="*/ 5698365 w 6842126"/>
              <a:gd name="connsiteY3125" fmla="*/ 517572 h 5130710"/>
              <a:gd name="connsiteX3126" fmla="*/ 5681187 w 6842126"/>
              <a:gd name="connsiteY3126" fmla="*/ 629944 h 5130710"/>
              <a:gd name="connsiteX3127" fmla="*/ 5693117 w 6842126"/>
              <a:gd name="connsiteY3127" fmla="*/ 658028 h 5130710"/>
              <a:gd name="connsiteX3128" fmla="*/ 5660999 w 6842126"/>
              <a:gd name="connsiteY3128" fmla="*/ 768292 h 5130710"/>
              <a:gd name="connsiteX3129" fmla="*/ 5690337 w 6842126"/>
              <a:gd name="connsiteY3129" fmla="*/ 779134 h 5130710"/>
              <a:gd name="connsiteX3130" fmla="*/ 5662833 w 6842126"/>
              <a:gd name="connsiteY3130" fmla="*/ 919994 h 5130710"/>
              <a:gd name="connsiteX3131" fmla="*/ 5697183 w 6842126"/>
              <a:gd name="connsiteY3131" fmla="*/ 804137 h 5130710"/>
              <a:gd name="connsiteX3132" fmla="*/ 5756295 w 6842126"/>
              <a:gd name="connsiteY3132" fmla="*/ 624524 h 5130710"/>
              <a:gd name="connsiteX3133" fmla="*/ 5745117 w 6842126"/>
              <a:gd name="connsiteY3133" fmla="*/ 761385 h 5130710"/>
              <a:gd name="connsiteX3134" fmla="*/ 5788205 w 6842126"/>
              <a:gd name="connsiteY3134" fmla="*/ 701797 h 5130710"/>
              <a:gd name="connsiteX3135" fmla="*/ 5766698 w 6842126"/>
              <a:gd name="connsiteY3135" fmla="*/ 796481 h 5130710"/>
              <a:gd name="connsiteX3136" fmla="*/ 5745187 w 6842126"/>
              <a:gd name="connsiteY3136" fmla="*/ 891167 h 5130710"/>
              <a:gd name="connsiteX3137" fmla="*/ 5787701 w 6842126"/>
              <a:gd name="connsiteY3137" fmla="*/ 773308 h 5130710"/>
              <a:gd name="connsiteX3138" fmla="*/ 5808876 w 6842126"/>
              <a:gd name="connsiteY3138" fmla="*/ 786149 h 5130710"/>
              <a:gd name="connsiteX3139" fmla="*/ 5871817 w 6842126"/>
              <a:gd name="connsiteY3139" fmla="*/ 586851 h 5130710"/>
              <a:gd name="connsiteX3140" fmla="*/ 5867715 w 6842126"/>
              <a:gd name="connsiteY3140" fmla="*/ 664292 h 5130710"/>
              <a:gd name="connsiteX3141" fmla="*/ 5912501 w 6842126"/>
              <a:gd name="connsiteY3141" fmla="*/ 496844 h 5130710"/>
              <a:gd name="connsiteX3142" fmla="*/ 5955949 w 6842126"/>
              <a:gd name="connsiteY3142" fmla="*/ 360731 h 5130710"/>
              <a:gd name="connsiteX3143" fmla="*/ 5964475 w 6842126"/>
              <a:gd name="connsiteY3143" fmla="*/ 324259 h 5130710"/>
              <a:gd name="connsiteX3144" fmla="*/ 5964963 w 6842126"/>
              <a:gd name="connsiteY3144" fmla="*/ 323807 h 5130710"/>
              <a:gd name="connsiteX3145" fmla="*/ 5965385 w 6842126"/>
              <a:gd name="connsiteY3145" fmla="*/ 320365 h 5130710"/>
              <a:gd name="connsiteX3146" fmla="*/ 5969495 w 6842126"/>
              <a:gd name="connsiteY3146" fmla="*/ 302773 h 5130710"/>
              <a:gd name="connsiteX3147" fmla="*/ 5969647 w 6842126"/>
              <a:gd name="connsiteY3147" fmla="*/ 318188 h 5130710"/>
              <a:gd name="connsiteX3148" fmla="*/ 5974678 w 6842126"/>
              <a:gd name="connsiteY3148" fmla="*/ 306470 h 5130710"/>
              <a:gd name="connsiteX3149" fmla="*/ 5975749 w 6842126"/>
              <a:gd name="connsiteY3149" fmla="*/ 297528 h 5130710"/>
              <a:gd name="connsiteX3150" fmla="*/ 5979964 w 6842126"/>
              <a:gd name="connsiteY3150" fmla="*/ 284452 h 5130710"/>
              <a:gd name="connsiteX3151" fmla="*/ 5981961 w 6842126"/>
              <a:gd name="connsiteY3151" fmla="*/ 286194 h 5130710"/>
              <a:gd name="connsiteX3152" fmla="*/ 5981691 w 6842126"/>
              <a:gd name="connsiteY3152" fmla="*/ 287736 h 5130710"/>
              <a:gd name="connsiteX3153" fmla="*/ 5982127 w 6842126"/>
              <a:gd name="connsiteY3153" fmla="*/ 286518 h 5130710"/>
              <a:gd name="connsiteX3154" fmla="*/ 5981961 w 6842126"/>
              <a:gd name="connsiteY3154" fmla="*/ 286194 h 5130710"/>
              <a:gd name="connsiteX3155" fmla="*/ 5993701 w 6842126"/>
              <a:gd name="connsiteY3155" fmla="*/ 242325 h 5130710"/>
              <a:gd name="connsiteX3156" fmla="*/ 5993241 w 6842126"/>
              <a:gd name="connsiteY3156" fmla="*/ 247751 h 5130710"/>
              <a:gd name="connsiteX3157" fmla="*/ 5993934 w 6842126"/>
              <a:gd name="connsiteY3157" fmla="*/ 250757 h 5130710"/>
              <a:gd name="connsiteX3158" fmla="*/ 5997962 w 6842126"/>
              <a:gd name="connsiteY3158" fmla="*/ 240958 h 5130710"/>
              <a:gd name="connsiteX3159" fmla="*/ 6004169 w 6842126"/>
              <a:gd name="connsiteY3159" fmla="*/ 223099 h 5130710"/>
              <a:gd name="connsiteX3160" fmla="*/ 5995321 w 6842126"/>
              <a:gd name="connsiteY3160" fmla="*/ 269782 h 5130710"/>
              <a:gd name="connsiteX3161" fmla="*/ 5919246 w 6842126"/>
              <a:gd name="connsiteY3161" fmla="*/ 615615 h 5130710"/>
              <a:gd name="connsiteX3162" fmla="*/ 5908575 w 6842126"/>
              <a:gd name="connsiteY3162" fmla="*/ 680964 h 5130710"/>
              <a:gd name="connsiteX3163" fmla="*/ 5913825 w 6842126"/>
              <a:gd name="connsiteY3163" fmla="*/ 720060 h 5130710"/>
              <a:gd name="connsiteX3164" fmla="*/ 5923069 w 6842126"/>
              <a:gd name="connsiteY3164" fmla="*/ 704815 h 5130710"/>
              <a:gd name="connsiteX3165" fmla="*/ 5963762 w 6842126"/>
              <a:gd name="connsiteY3165" fmla="*/ 685473 h 5130710"/>
              <a:gd name="connsiteX3166" fmla="*/ 5945059 w 6842126"/>
              <a:gd name="connsiteY3166" fmla="*/ 832828 h 5130710"/>
              <a:gd name="connsiteX3167" fmla="*/ 6003261 w 6842126"/>
              <a:gd name="connsiteY3167" fmla="*/ 702476 h 5130710"/>
              <a:gd name="connsiteX3168" fmla="*/ 6008921 w 6842126"/>
              <a:gd name="connsiteY3168" fmla="*/ 763827 h 5130710"/>
              <a:gd name="connsiteX3169" fmla="*/ 6082700 w 6842126"/>
              <a:gd name="connsiteY3169" fmla="*/ 535192 h 5130710"/>
              <a:gd name="connsiteX3170" fmla="*/ 6111052 w 6842126"/>
              <a:gd name="connsiteY3170" fmla="*/ 394845 h 5130710"/>
              <a:gd name="connsiteX3171" fmla="*/ 6104381 w 6842126"/>
              <a:gd name="connsiteY3171" fmla="*/ 476520 h 5130710"/>
              <a:gd name="connsiteX3172" fmla="*/ 6061935 w 6842126"/>
              <a:gd name="connsiteY3172" fmla="*/ 724158 h 5130710"/>
              <a:gd name="connsiteX3173" fmla="*/ 6046587 w 6842126"/>
              <a:gd name="connsiteY3173" fmla="*/ 808681 h 5130710"/>
              <a:gd name="connsiteX3174" fmla="*/ 6080027 w 6842126"/>
              <a:gd name="connsiteY3174" fmla="*/ 742082 h 5130710"/>
              <a:gd name="connsiteX3175" fmla="*/ 6105022 w 6842126"/>
              <a:gd name="connsiteY3175" fmla="*/ 664569 h 5130710"/>
              <a:gd name="connsiteX3176" fmla="*/ 6103201 w 6842126"/>
              <a:gd name="connsiteY3176" fmla="*/ 763084 h 5130710"/>
              <a:gd name="connsiteX3177" fmla="*/ 6105605 w 6842126"/>
              <a:gd name="connsiteY3177" fmla="*/ 793504 h 5130710"/>
              <a:gd name="connsiteX3178" fmla="*/ 6115527 w 6842126"/>
              <a:gd name="connsiteY3178" fmla="*/ 742758 h 5130710"/>
              <a:gd name="connsiteX3179" fmla="*/ 6142529 w 6842126"/>
              <a:gd name="connsiteY3179" fmla="*/ 744075 h 5130710"/>
              <a:gd name="connsiteX3180" fmla="*/ 6169971 w 6842126"/>
              <a:gd name="connsiteY3180" fmla="*/ 652984 h 5130710"/>
              <a:gd name="connsiteX3181" fmla="*/ 6179052 w 6842126"/>
              <a:gd name="connsiteY3181" fmla="*/ 672394 h 5130710"/>
              <a:gd name="connsiteX3182" fmla="*/ 6173627 w 6842126"/>
              <a:gd name="connsiteY3182" fmla="*/ 706171 h 5130710"/>
              <a:gd name="connsiteX3183" fmla="*/ 6198629 w 6842126"/>
              <a:gd name="connsiteY3183" fmla="*/ 699326 h 5130710"/>
              <a:gd name="connsiteX3184" fmla="*/ 6172955 w 6842126"/>
              <a:gd name="connsiteY3184" fmla="*/ 812338 h 5130710"/>
              <a:gd name="connsiteX3185" fmla="*/ 6204557 w 6842126"/>
              <a:gd name="connsiteY3185" fmla="*/ 702922 h 5130710"/>
              <a:gd name="connsiteX3186" fmla="*/ 6240907 w 6842126"/>
              <a:gd name="connsiteY3186" fmla="*/ 595227 h 5130710"/>
              <a:gd name="connsiteX3187" fmla="*/ 6233725 w 6842126"/>
              <a:gd name="connsiteY3187" fmla="*/ 677750 h 5130710"/>
              <a:gd name="connsiteX3188" fmla="*/ 6221972 w 6842126"/>
              <a:gd name="connsiteY3188" fmla="*/ 756343 h 5130710"/>
              <a:gd name="connsiteX3189" fmla="*/ 6262082 w 6842126"/>
              <a:gd name="connsiteY3189" fmla="*/ 608068 h 5130710"/>
              <a:gd name="connsiteX3190" fmla="*/ 6293755 w 6842126"/>
              <a:gd name="connsiteY3190" fmla="*/ 519547 h 5130710"/>
              <a:gd name="connsiteX3191" fmla="*/ 6313163 w 6842126"/>
              <a:gd name="connsiteY3191" fmla="*/ 510466 h 5130710"/>
              <a:gd name="connsiteX3192" fmla="*/ 6270143 w 6842126"/>
              <a:gd name="connsiteY3192" fmla="*/ 699836 h 5130710"/>
              <a:gd name="connsiteX3193" fmla="*/ 6301987 w 6842126"/>
              <a:gd name="connsiteY3193" fmla="*/ 647326 h 5130710"/>
              <a:gd name="connsiteX3194" fmla="*/ 6289153 w 6842126"/>
              <a:gd name="connsiteY3194" fmla="*/ 739166 h 5130710"/>
              <a:gd name="connsiteX3195" fmla="*/ 6318079 w 6842126"/>
              <a:gd name="connsiteY3195" fmla="*/ 657085 h 5130710"/>
              <a:gd name="connsiteX3196" fmla="*/ 6341589 w 6842126"/>
              <a:gd name="connsiteY3196" fmla="*/ 570563 h 5130710"/>
              <a:gd name="connsiteX3197" fmla="*/ 6363673 w 6842126"/>
              <a:gd name="connsiteY3197" fmla="*/ 534147 h 5130710"/>
              <a:gd name="connsiteX3198" fmla="*/ 6400700 w 6842126"/>
              <a:gd name="connsiteY3198" fmla="*/ 390953 h 5130710"/>
              <a:gd name="connsiteX3199" fmla="*/ 6433627 w 6842126"/>
              <a:gd name="connsiteY3199" fmla="*/ 325200 h 5130710"/>
              <a:gd name="connsiteX3200" fmla="*/ 6445341 w 6842126"/>
              <a:gd name="connsiteY3200" fmla="*/ 276657 h 5130710"/>
              <a:gd name="connsiteX3201" fmla="*/ 6449533 w 6842126"/>
              <a:gd name="connsiteY3201" fmla="*/ 274076 h 5130710"/>
              <a:gd name="connsiteX3202" fmla="*/ 6472355 w 6842126"/>
              <a:gd name="connsiteY3202" fmla="*/ 221938 h 5130710"/>
              <a:gd name="connsiteX3203" fmla="*/ 6483723 w 6842126"/>
              <a:gd name="connsiteY3203" fmla="*/ 216007 h 5130710"/>
              <a:gd name="connsiteX3204" fmla="*/ 6485342 w 6842126"/>
              <a:gd name="connsiteY3204" fmla="*/ 212926 h 5130710"/>
              <a:gd name="connsiteX3205" fmla="*/ 6486078 w 6842126"/>
              <a:gd name="connsiteY3205" fmla="*/ 209909 h 5130710"/>
              <a:gd name="connsiteX3206" fmla="*/ 6488462 w 6842126"/>
              <a:gd name="connsiteY3206" fmla="*/ 205775 h 5130710"/>
              <a:gd name="connsiteX3207" fmla="*/ 6489394 w 6842126"/>
              <a:gd name="connsiteY3207" fmla="*/ 205588 h 5130710"/>
              <a:gd name="connsiteX3208" fmla="*/ 6489759 w 6842126"/>
              <a:gd name="connsiteY3208" fmla="*/ 203527 h 5130710"/>
              <a:gd name="connsiteX3209" fmla="*/ 6488462 w 6842126"/>
              <a:gd name="connsiteY3209" fmla="*/ 205775 h 5130710"/>
              <a:gd name="connsiteX3210" fmla="*/ 6487016 w 6842126"/>
              <a:gd name="connsiteY3210" fmla="*/ 206066 h 5130710"/>
              <a:gd name="connsiteX3211" fmla="*/ 6498020 w 6842126"/>
              <a:gd name="connsiteY3211" fmla="*/ 193582 h 5130710"/>
              <a:gd name="connsiteX3212" fmla="*/ 6475167 w 6842126"/>
              <a:gd name="connsiteY3212" fmla="*/ 248046 h 5130710"/>
              <a:gd name="connsiteX3213" fmla="*/ 6477717 w 6842126"/>
              <a:gd name="connsiteY3213" fmla="*/ 259847 h 5130710"/>
              <a:gd name="connsiteX3214" fmla="*/ 6463031 w 6842126"/>
              <a:gd name="connsiteY3214" fmla="*/ 311343 h 5130710"/>
              <a:gd name="connsiteX3215" fmla="*/ 6434073 w 6842126"/>
              <a:gd name="connsiteY3215" fmla="*/ 383326 h 5130710"/>
              <a:gd name="connsiteX3216" fmla="*/ 6442461 w 6842126"/>
              <a:gd name="connsiteY3216" fmla="*/ 380872 h 5130710"/>
              <a:gd name="connsiteX3217" fmla="*/ 6447939 w 6842126"/>
              <a:gd name="connsiteY3217" fmla="*/ 376826 h 5130710"/>
              <a:gd name="connsiteX3218" fmla="*/ 6452907 w 6842126"/>
              <a:gd name="connsiteY3218" fmla="*/ 362649 h 5130710"/>
              <a:gd name="connsiteX3219" fmla="*/ 6468979 w 6842126"/>
              <a:gd name="connsiteY3219" fmla="*/ 314620 h 5130710"/>
              <a:gd name="connsiteX3220" fmla="*/ 6474701 w 6842126"/>
              <a:gd name="connsiteY3220" fmla="*/ 324700 h 5130710"/>
              <a:gd name="connsiteX3221" fmla="*/ 6475031 w 6842126"/>
              <a:gd name="connsiteY3221" fmla="*/ 333392 h 5130710"/>
              <a:gd name="connsiteX3222" fmla="*/ 6479597 w 6842126"/>
              <a:gd name="connsiteY3222" fmla="*/ 322039 h 5130710"/>
              <a:gd name="connsiteX3223" fmla="*/ 6499609 w 6842126"/>
              <a:gd name="connsiteY3223" fmla="*/ 277477 h 5130710"/>
              <a:gd name="connsiteX3224" fmla="*/ 6551304 w 6842126"/>
              <a:gd name="connsiteY3224" fmla="*/ 163770 h 5130710"/>
              <a:gd name="connsiteX3225" fmla="*/ 6554757 w 6842126"/>
              <a:gd name="connsiteY3225" fmla="*/ 156196 h 5130710"/>
              <a:gd name="connsiteX3226" fmla="*/ 6555389 w 6842126"/>
              <a:gd name="connsiteY3226" fmla="*/ 165140 h 5130710"/>
              <a:gd name="connsiteX3227" fmla="*/ 6555893 w 6842126"/>
              <a:gd name="connsiteY3227" fmla="*/ 168214 h 5130710"/>
              <a:gd name="connsiteX3228" fmla="*/ 6545903 w 6842126"/>
              <a:gd name="connsiteY3228" fmla="*/ 192123 h 5130710"/>
              <a:gd name="connsiteX3229" fmla="*/ 6519785 w 6842126"/>
              <a:gd name="connsiteY3229" fmla="*/ 254201 h 5130710"/>
              <a:gd name="connsiteX3230" fmla="*/ 6530927 w 6842126"/>
              <a:gd name="connsiteY3230" fmla="*/ 265326 h 5130710"/>
              <a:gd name="connsiteX3231" fmla="*/ 6521953 w 6842126"/>
              <a:gd name="connsiteY3231" fmla="*/ 294688 h 5130710"/>
              <a:gd name="connsiteX3232" fmla="*/ 6516142 w 6842126"/>
              <a:gd name="connsiteY3232" fmla="*/ 324186 h 5130710"/>
              <a:gd name="connsiteX3233" fmla="*/ 6490317 w 6842126"/>
              <a:gd name="connsiteY3233" fmla="*/ 393140 h 5130710"/>
              <a:gd name="connsiteX3234" fmla="*/ 6489642 w 6842126"/>
              <a:gd name="connsiteY3234" fmla="*/ 399301 h 5130710"/>
              <a:gd name="connsiteX3235" fmla="*/ 6494463 w 6842126"/>
              <a:gd name="connsiteY3235" fmla="*/ 383687 h 5130710"/>
              <a:gd name="connsiteX3236" fmla="*/ 6509951 w 6842126"/>
              <a:gd name="connsiteY3236" fmla="*/ 348294 h 5130710"/>
              <a:gd name="connsiteX3237" fmla="*/ 6521343 w 6842126"/>
              <a:gd name="connsiteY3237" fmla="*/ 340425 h 5130710"/>
              <a:gd name="connsiteX3238" fmla="*/ 6532995 w 6842126"/>
              <a:gd name="connsiteY3238" fmla="*/ 313176 h 5130710"/>
              <a:gd name="connsiteX3239" fmla="*/ 6547237 w 6842126"/>
              <a:gd name="connsiteY3239" fmla="*/ 295014 h 5130710"/>
              <a:gd name="connsiteX3240" fmla="*/ 6530000 w 6842126"/>
              <a:gd name="connsiteY3240" fmla="*/ 334707 h 5130710"/>
              <a:gd name="connsiteX3241" fmla="*/ 6529771 w 6842126"/>
              <a:gd name="connsiteY3241" fmla="*/ 351763 h 5130710"/>
              <a:gd name="connsiteX3242" fmla="*/ 6520992 w 6842126"/>
              <a:gd name="connsiteY3242" fmla="*/ 366782 h 5130710"/>
              <a:gd name="connsiteX3243" fmla="*/ 6520768 w 6842126"/>
              <a:gd name="connsiteY3243" fmla="*/ 383450 h 5130710"/>
              <a:gd name="connsiteX3244" fmla="*/ 6506207 w 6842126"/>
              <a:gd name="connsiteY3244" fmla="*/ 425643 h 5130710"/>
              <a:gd name="connsiteX3245" fmla="*/ 6500399 w 6842126"/>
              <a:gd name="connsiteY3245" fmla="*/ 454753 h 5130710"/>
              <a:gd name="connsiteX3246" fmla="*/ 6511579 w 6842126"/>
              <a:gd name="connsiteY3246" fmla="*/ 427523 h 5130710"/>
              <a:gd name="connsiteX3247" fmla="*/ 6518719 w 6842126"/>
              <a:gd name="connsiteY3247" fmla="*/ 410134 h 5130710"/>
              <a:gd name="connsiteX3248" fmla="*/ 6535004 w 6842126"/>
              <a:gd name="connsiteY3248" fmla="*/ 365675 h 5130710"/>
              <a:gd name="connsiteX3249" fmla="*/ 6551361 w 6842126"/>
              <a:gd name="connsiteY3249" fmla="*/ 328375 h 5130710"/>
              <a:gd name="connsiteX3250" fmla="*/ 6555846 w 6842126"/>
              <a:gd name="connsiteY3250" fmla="*/ 319081 h 5130710"/>
              <a:gd name="connsiteX3251" fmla="*/ 6555573 w 6842126"/>
              <a:gd name="connsiteY3251" fmla="*/ 321210 h 5130710"/>
              <a:gd name="connsiteX3252" fmla="*/ 6553393 w 6842126"/>
              <a:gd name="connsiteY3252" fmla="*/ 338867 h 5130710"/>
              <a:gd name="connsiteX3253" fmla="*/ 6543623 w 6842126"/>
              <a:gd name="connsiteY3253" fmla="*/ 362672 h 5130710"/>
              <a:gd name="connsiteX3254" fmla="*/ 6540106 w 6842126"/>
              <a:gd name="connsiteY3254" fmla="*/ 389279 h 5130710"/>
              <a:gd name="connsiteX3255" fmla="*/ 6548895 w 6842126"/>
              <a:gd name="connsiteY3255" fmla="*/ 373692 h 5130710"/>
              <a:gd name="connsiteX3256" fmla="*/ 6543246 w 6842126"/>
              <a:gd name="connsiteY3256" fmla="*/ 412432 h 5130710"/>
              <a:gd name="connsiteX3257" fmla="*/ 6530333 w 6842126"/>
              <a:gd name="connsiteY3257" fmla="*/ 508692 h 5130710"/>
              <a:gd name="connsiteX3258" fmla="*/ 6537071 w 6842126"/>
              <a:gd name="connsiteY3258" fmla="*/ 489557 h 5130710"/>
              <a:gd name="connsiteX3259" fmla="*/ 6557307 w 6842126"/>
              <a:gd name="connsiteY3259" fmla="*/ 375556 h 5130710"/>
              <a:gd name="connsiteX3260" fmla="*/ 6562408 w 6842126"/>
              <a:gd name="connsiteY3260" fmla="*/ 367282 h 5130710"/>
              <a:gd name="connsiteX3261" fmla="*/ 6562305 w 6842126"/>
              <a:gd name="connsiteY3261" fmla="*/ 376303 h 5130710"/>
              <a:gd name="connsiteX3262" fmla="*/ 6562675 w 6842126"/>
              <a:gd name="connsiteY3262" fmla="*/ 370563 h 5130710"/>
              <a:gd name="connsiteX3263" fmla="*/ 6568173 w 6842126"/>
              <a:gd name="connsiteY3263" fmla="*/ 339778 h 5130710"/>
              <a:gd name="connsiteX3264" fmla="*/ 6570721 w 6842126"/>
              <a:gd name="connsiteY3264" fmla="*/ 345304 h 5130710"/>
              <a:gd name="connsiteX3265" fmla="*/ 6567701 w 6842126"/>
              <a:gd name="connsiteY3265" fmla="*/ 368906 h 5130710"/>
              <a:gd name="connsiteX3266" fmla="*/ 6555351 w 6842126"/>
              <a:gd name="connsiteY3266" fmla="*/ 462214 h 5130710"/>
              <a:gd name="connsiteX3267" fmla="*/ 6549953 w 6842126"/>
              <a:gd name="connsiteY3267" fmla="*/ 529383 h 5130710"/>
              <a:gd name="connsiteX3268" fmla="*/ 6554643 w 6842126"/>
              <a:gd name="connsiteY3268" fmla="*/ 523595 h 5130710"/>
              <a:gd name="connsiteX3269" fmla="*/ 6557528 w 6842126"/>
              <a:gd name="connsiteY3269" fmla="*/ 510207 h 5130710"/>
              <a:gd name="connsiteX3270" fmla="*/ 6573371 w 6842126"/>
              <a:gd name="connsiteY3270" fmla="*/ 402271 h 5130710"/>
              <a:gd name="connsiteX3271" fmla="*/ 6564587 w 6842126"/>
              <a:gd name="connsiteY3271" fmla="*/ 487619 h 5130710"/>
              <a:gd name="connsiteX3272" fmla="*/ 6560215 w 6842126"/>
              <a:gd name="connsiteY3272" fmla="*/ 516725 h 5130710"/>
              <a:gd name="connsiteX3273" fmla="*/ 6560951 w 6842126"/>
              <a:gd name="connsiteY3273" fmla="*/ 515813 h 5130710"/>
              <a:gd name="connsiteX3274" fmla="*/ 6574551 w 6842126"/>
              <a:gd name="connsiteY3274" fmla="*/ 463023 h 5130710"/>
              <a:gd name="connsiteX3275" fmla="*/ 6576058 w 6842126"/>
              <a:gd name="connsiteY3275" fmla="*/ 454816 h 5130710"/>
              <a:gd name="connsiteX3276" fmla="*/ 6574237 w 6842126"/>
              <a:gd name="connsiteY3276" fmla="*/ 478599 h 5130710"/>
              <a:gd name="connsiteX3277" fmla="*/ 6579641 w 6842126"/>
              <a:gd name="connsiteY3277" fmla="*/ 485570 h 5130710"/>
              <a:gd name="connsiteX3278" fmla="*/ 6598069 w 6842126"/>
              <a:gd name="connsiteY3278" fmla="*/ 395966 h 5130710"/>
              <a:gd name="connsiteX3279" fmla="*/ 6604187 w 6842126"/>
              <a:gd name="connsiteY3279" fmla="*/ 355077 h 5130710"/>
              <a:gd name="connsiteX3280" fmla="*/ 6608959 w 6842126"/>
              <a:gd name="connsiteY3280" fmla="*/ 341143 h 5130710"/>
              <a:gd name="connsiteX3281" fmla="*/ 6604917 w 6842126"/>
              <a:gd name="connsiteY3281" fmla="*/ 377909 h 5130710"/>
              <a:gd name="connsiteX3282" fmla="*/ 6600058 w 6842126"/>
              <a:gd name="connsiteY3282" fmla="*/ 428175 h 5130710"/>
              <a:gd name="connsiteX3283" fmla="*/ 6604861 w 6842126"/>
              <a:gd name="connsiteY3283" fmla="*/ 428648 h 5130710"/>
              <a:gd name="connsiteX3284" fmla="*/ 6603321 w 6842126"/>
              <a:gd name="connsiteY3284" fmla="*/ 435059 h 5130710"/>
              <a:gd name="connsiteX3285" fmla="*/ 6583575 w 6842126"/>
              <a:gd name="connsiteY3285" fmla="*/ 551665 h 5130710"/>
              <a:gd name="connsiteX3286" fmla="*/ 6583575 w 6842126"/>
              <a:gd name="connsiteY3286" fmla="*/ 551665 h 5130710"/>
              <a:gd name="connsiteX3287" fmla="*/ 6625245 w 6842126"/>
              <a:gd name="connsiteY3287" fmla="*/ 372338 h 5130710"/>
              <a:gd name="connsiteX3288" fmla="*/ 6626167 w 6842126"/>
              <a:gd name="connsiteY3288" fmla="*/ 377363 h 5130710"/>
              <a:gd name="connsiteX3289" fmla="*/ 6630264 w 6842126"/>
              <a:gd name="connsiteY3289" fmla="*/ 365524 h 5130710"/>
              <a:gd name="connsiteX3290" fmla="*/ 6634022 w 6842126"/>
              <a:gd name="connsiteY3290" fmla="*/ 334567 h 5130710"/>
              <a:gd name="connsiteX3291" fmla="*/ 6642941 w 6842126"/>
              <a:gd name="connsiteY3291" fmla="*/ 296188 h 5130710"/>
              <a:gd name="connsiteX3292" fmla="*/ 6646269 w 6842126"/>
              <a:gd name="connsiteY3292" fmla="*/ 280442 h 5130710"/>
              <a:gd name="connsiteX3293" fmla="*/ 6645722 w 6842126"/>
              <a:gd name="connsiteY3293" fmla="*/ 287350 h 5130710"/>
              <a:gd name="connsiteX3294" fmla="*/ 6634511 w 6842126"/>
              <a:gd name="connsiteY3294" fmla="*/ 379206 h 5130710"/>
              <a:gd name="connsiteX3295" fmla="*/ 6633619 w 6842126"/>
              <a:gd name="connsiteY3295" fmla="*/ 393629 h 5130710"/>
              <a:gd name="connsiteX3296" fmla="*/ 6634855 w 6842126"/>
              <a:gd name="connsiteY3296" fmla="*/ 397094 h 5130710"/>
              <a:gd name="connsiteX3297" fmla="*/ 6634549 w 6842126"/>
              <a:gd name="connsiteY3297" fmla="*/ 398668 h 5130710"/>
              <a:gd name="connsiteX3298" fmla="*/ 6618905 w 6842126"/>
              <a:gd name="connsiteY3298" fmla="*/ 516332 h 5130710"/>
              <a:gd name="connsiteX3299" fmla="*/ 6640961 w 6842126"/>
              <a:gd name="connsiteY3299" fmla="*/ 432201 h 5130710"/>
              <a:gd name="connsiteX3300" fmla="*/ 6639083 w 6842126"/>
              <a:gd name="connsiteY3300" fmla="*/ 472958 h 5130710"/>
              <a:gd name="connsiteX3301" fmla="*/ 6611407 w 6842126"/>
              <a:gd name="connsiteY3301" fmla="*/ 663495 h 5130710"/>
              <a:gd name="connsiteX3302" fmla="*/ 6609129 w 6842126"/>
              <a:gd name="connsiteY3302" fmla="*/ 672641 h 5130710"/>
              <a:gd name="connsiteX3303" fmla="*/ 6602666 w 6842126"/>
              <a:gd name="connsiteY3303" fmla="*/ 714101 h 5130710"/>
              <a:gd name="connsiteX3304" fmla="*/ 6590599 w 6842126"/>
              <a:gd name="connsiteY3304" fmla="*/ 777816 h 5130710"/>
              <a:gd name="connsiteX3305" fmla="*/ 6554877 w 6842126"/>
              <a:gd name="connsiteY3305" fmla="*/ 915712 h 5130710"/>
              <a:gd name="connsiteX3306" fmla="*/ 6541537 w 6842126"/>
              <a:gd name="connsiteY3306" fmla="*/ 964468 h 5130710"/>
              <a:gd name="connsiteX3307" fmla="*/ 6541515 w 6842126"/>
              <a:gd name="connsiteY3307" fmla="*/ 964534 h 5130710"/>
              <a:gd name="connsiteX3308" fmla="*/ 6557936 w 6842126"/>
              <a:gd name="connsiteY3308" fmla="*/ 917994 h 5130710"/>
              <a:gd name="connsiteX3309" fmla="*/ 6609722 w 6842126"/>
              <a:gd name="connsiteY3309" fmla="*/ 746026 h 5130710"/>
              <a:gd name="connsiteX3310" fmla="*/ 6657161 w 6842126"/>
              <a:gd name="connsiteY3310" fmla="*/ 567477 h 5130710"/>
              <a:gd name="connsiteX3311" fmla="*/ 6687886 w 6842126"/>
              <a:gd name="connsiteY3311" fmla="*/ 407948 h 5130710"/>
              <a:gd name="connsiteX3312" fmla="*/ 6696215 w 6842126"/>
              <a:gd name="connsiteY3312" fmla="*/ 426693 h 5130710"/>
              <a:gd name="connsiteX3313" fmla="*/ 6708610 w 6842126"/>
              <a:gd name="connsiteY3313" fmla="*/ 466827 h 5130710"/>
              <a:gd name="connsiteX3314" fmla="*/ 6661665 w 6842126"/>
              <a:gd name="connsiteY3314" fmla="*/ 672150 h 5130710"/>
              <a:gd name="connsiteX3315" fmla="*/ 6624737 w 6842126"/>
              <a:gd name="connsiteY3315" fmla="*/ 818677 h 5130710"/>
              <a:gd name="connsiteX3316" fmla="*/ 6534190 w 6842126"/>
              <a:gd name="connsiteY3316" fmla="*/ 1098426 h 5130710"/>
              <a:gd name="connsiteX3317" fmla="*/ 6238385 w 6842126"/>
              <a:gd name="connsiteY3317" fmla="*/ 1867241 h 5130710"/>
              <a:gd name="connsiteX3318" fmla="*/ 6038291 w 6842126"/>
              <a:gd name="connsiteY3318" fmla="*/ 2270199 h 5130710"/>
              <a:gd name="connsiteX3319" fmla="*/ 5841240 w 6842126"/>
              <a:gd name="connsiteY3319" fmla="*/ 2669246 h 5130710"/>
              <a:gd name="connsiteX3320" fmla="*/ 5643453 w 6842126"/>
              <a:gd name="connsiteY3320" fmla="*/ 3068034 h 5130710"/>
              <a:gd name="connsiteX3321" fmla="*/ 5421265 w 6842126"/>
              <a:gd name="connsiteY3321" fmla="*/ 3432410 h 5130710"/>
              <a:gd name="connsiteX3322" fmla="*/ 5315213 w 6842126"/>
              <a:gd name="connsiteY3322" fmla="*/ 3616799 h 5130710"/>
              <a:gd name="connsiteX3323" fmla="*/ 5061919 w 6842126"/>
              <a:gd name="connsiteY3323" fmla="*/ 3987406 h 5130710"/>
              <a:gd name="connsiteX3324" fmla="*/ 5058243 w 6842126"/>
              <a:gd name="connsiteY3324" fmla="*/ 3992677 h 5130710"/>
              <a:gd name="connsiteX3325" fmla="*/ 5058044 w 6842126"/>
              <a:gd name="connsiteY3325" fmla="*/ 3993878 h 5130710"/>
              <a:gd name="connsiteX3326" fmla="*/ 5057245 w 6842126"/>
              <a:gd name="connsiteY3326" fmla="*/ 3994110 h 5130710"/>
              <a:gd name="connsiteX3327" fmla="*/ 5046025 w 6842126"/>
              <a:gd name="connsiteY3327" fmla="*/ 4010192 h 5130710"/>
              <a:gd name="connsiteX3328" fmla="*/ 5046773 w 6842126"/>
              <a:gd name="connsiteY3328" fmla="*/ 4009929 h 5130710"/>
              <a:gd name="connsiteX3329" fmla="*/ 5041590 w 6842126"/>
              <a:gd name="connsiteY3329" fmla="*/ 4020948 h 5130710"/>
              <a:gd name="connsiteX3330" fmla="*/ 5016427 w 6842126"/>
              <a:gd name="connsiteY3330" fmla="*/ 4059219 h 5130710"/>
              <a:gd name="connsiteX3331" fmla="*/ 4917958 w 6842126"/>
              <a:gd name="connsiteY3331" fmla="*/ 4213010 h 5130710"/>
              <a:gd name="connsiteX3332" fmla="*/ 4778693 w 6842126"/>
              <a:gd name="connsiteY3332" fmla="*/ 4410216 h 5130710"/>
              <a:gd name="connsiteX3333" fmla="*/ 4711801 w 6842126"/>
              <a:gd name="connsiteY3333" fmla="*/ 4511425 h 5130710"/>
              <a:gd name="connsiteX3334" fmla="*/ 4514205 w 6842126"/>
              <a:gd name="connsiteY3334" fmla="*/ 4747935 h 5130710"/>
              <a:gd name="connsiteX3335" fmla="*/ 4479911 w 6842126"/>
              <a:gd name="connsiteY3335" fmla="*/ 4780150 h 5130710"/>
              <a:gd name="connsiteX3336" fmla="*/ 4472823 w 6842126"/>
              <a:gd name="connsiteY3336" fmla="*/ 4790589 h 5130710"/>
              <a:gd name="connsiteX3337" fmla="*/ 4472195 w 6842126"/>
              <a:gd name="connsiteY3337" fmla="*/ 4790467 h 5130710"/>
              <a:gd name="connsiteX3338" fmla="*/ 4471575 w 6842126"/>
              <a:gd name="connsiteY3338" fmla="*/ 4792427 h 5130710"/>
              <a:gd name="connsiteX3339" fmla="*/ 4472823 w 6842126"/>
              <a:gd name="connsiteY3339" fmla="*/ 4790589 h 5130710"/>
              <a:gd name="connsiteX3340" fmla="*/ 4475211 w 6842126"/>
              <a:gd name="connsiteY3340" fmla="*/ 4791051 h 5130710"/>
              <a:gd name="connsiteX3341" fmla="*/ 4450077 w 6842126"/>
              <a:gd name="connsiteY3341" fmla="*/ 4824326 h 5130710"/>
              <a:gd name="connsiteX3342" fmla="*/ 4457985 w 6842126"/>
              <a:gd name="connsiteY3342" fmla="*/ 4819037 h 5130710"/>
              <a:gd name="connsiteX3343" fmla="*/ 4466499 w 6842126"/>
              <a:gd name="connsiteY3343" fmla="*/ 4820420 h 5130710"/>
              <a:gd name="connsiteX3344" fmla="*/ 4491169 w 6842126"/>
              <a:gd name="connsiteY3344" fmla="*/ 4796906 h 5130710"/>
              <a:gd name="connsiteX3345" fmla="*/ 4530241 w 6842126"/>
              <a:gd name="connsiteY3345" fmla="*/ 4758069 h 5130710"/>
              <a:gd name="connsiteX3346" fmla="*/ 4563783 w 6842126"/>
              <a:gd name="connsiteY3346" fmla="*/ 4724052 h 5130710"/>
              <a:gd name="connsiteX3347" fmla="*/ 4556273 w 6842126"/>
              <a:gd name="connsiteY3347" fmla="*/ 4733331 h 5130710"/>
              <a:gd name="connsiteX3348" fmla="*/ 4512701 w 6842126"/>
              <a:gd name="connsiteY3348" fmla="*/ 4777219 h 5130710"/>
              <a:gd name="connsiteX3349" fmla="*/ 4424695 w 6842126"/>
              <a:gd name="connsiteY3349" fmla="*/ 4869922 h 5130710"/>
              <a:gd name="connsiteX3350" fmla="*/ 4376035 w 6842126"/>
              <a:gd name="connsiteY3350" fmla="*/ 4917266 h 5130710"/>
              <a:gd name="connsiteX3351" fmla="*/ 4330010 w 6842126"/>
              <a:gd name="connsiteY3351" fmla="*/ 4960167 h 5130710"/>
              <a:gd name="connsiteX3352" fmla="*/ 4381741 w 6842126"/>
              <a:gd name="connsiteY3352" fmla="*/ 4907632 h 5130710"/>
              <a:gd name="connsiteX3353" fmla="*/ 4398504 w 6842126"/>
              <a:gd name="connsiteY3353" fmla="*/ 4889409 h 5130710"/>
              <a:gd name="connsiteX3354" fmla="*/ 4379332 w 6842126"/>
              <a:gd name="connsiteY3354" fmla="*/ 4901258 h 5130710"/>
              <a:gd name="connsiteX3355" fmla="*/ 4260103 w 6842126"/>
              <a:gd name="connsiteY3355" fmla="*/ 5015352 h 5130710"/>
              <a:gd name="connsiteX3356" fmla="*/ 4367029 w 6842126"/>
              <a:gd name="connsiteY3356" fmla="*/ 4905911 h 5130710"/>
              <a:gd name="connsiteX3357" fmla="*/ 4373287 w 6842126"/>
              <a:gd name="connsiteY3357" fmla="*/ 4896257 h 5130710"/>
              <a:gd name="connsiteX3358" fmla="*/ 4366267 w 6842126"/>
              <a:gd name="connsiteY3358" fmla="*/ 4903897 h 5130710"/>
              <a:gd name="connsiteX3359" fmla="*/ 4304781 w 6842126"/>
              <a:gd name="connsiteY3359" fmla="*/ 4962226 h 5130710"/>
              <a:gd name="connsiteX3360" fmla="*/ 4264505 w 6842126"/>
              <a:gd name="connsiteY3360" fmla="*/ 4998721 h 5130710"/>
              <a:gd name="connsiteX3361" fmla="*/ 4268532 w 6842126"/>
              <a:gd name="connsiteY3361" fmla="*/ 4992047 h 5130710"/>
              <a:gd name="connsiteX3362" fmla="*/ 4268678 w 6842126"/>
              <a:gd name="connsiteY3362" fmla="*/ 4991737 h 5130710"/>
              <a:gd name="connsiteX3363" fmla="*/ 4270339 w 6842126"/>
              <a:gd name="connsiteY3363" fmla="*/ 4990009 h 5130710"/>
              <a:gd name="connsiteX3364" fmla="*/ 4297603 w 6842126"/>
              <a:gd name="connsiteY3364" fmla="*/ 4963214 h 5130710"/>
              <a:gd name="connsiteX3365" fmla="*/ 4275835 w 6842126"/>
              <a:gd name="connsiteY3365" fmla="*/ 4978344 h 5130710"/>
              <a:gd name="connsiteX3366" fmla="*/ 4273925 w 6842126"/>
              <a:gd name="connsiteY3366" fmla="*/ 4980300 h 5130710"/>
              <a:gd name="connsiteX3367" fmla="*/ 4272865 w 6842126"/>
              <a:gd name="connsiteY3367" fmla="*/ 4976409 h 5130710"/>
              <a:gd name="connsiteX3368" fmla="*/ 4267035 w 6842126"/>
              <a:gd name="connsiteY3368" fmla="*/ 4983500 h 5130710"/>
              <a:gd name="connsiteX3369" fmla="*/ 4261140 w 6842126"/>
              <a:gd name="connsiteY3369" fmla="*/ 4992847 h 5130710"/>
              <a:gd name="connsiteX3370" fmla="*/ 4255440 w 6842126"/>
              <a:gd name="connsiteY3370" fmla="*/ 4997943 h 5130710"/>
              <a:gd name="connsiteX3371" fmla="*/ 4270041 w 6842126"/>
              <a:gd name="connsiteY3371" fmla="*/ 4978234 h 5130710"/>
              <a:gd name="connsiteX3372" fmla="*/ 4374063 w 6842126"/>
              <a:gd name="connsiteY3372" fmla="*/ 4877175 h 5130710"/>
              <a:gd name="connsiteX3373" fmla="*/ 4411251 w 6842126"/>
              <a:gd name="connsiteY3373" fmla="*/ 4834361 h 5130710"/>
              <a:gd name="connsiteX3374" fmla="*/ 4405148 w 6842126"/>
              <a:gd name="connsiteY3374" fmla="*/ 4839351 h 5130710"/>
              <a:gd name="connsiteX3375" fmla="*/ 4319567 w 6842126"/>
              <a:gd name="connsiteY3375" fmla="*/ 4921551 h 5130710"/>
              <a:gd name="connsiteX3376" fmla="*/ 4287595 w 6842126"/>
              <a:gd name="connsiteY3376" fmla="*/ 4952809 h 5130710"/>
              <a:gd name="connsiteX3377" fmla="*/ 4303749 w 6842126"/>
              <a:gd name="connsiteY3377" fmla="*/ 4932132 h 5130710"/>
              <a:gd name="connsiteX3378" fmla="*/ 4396789 w 6842126"/>
              <a:gd name="connsiteY3378" fmla="*/ 4837527 h 5130710"/>
              <a:gd name="connsiteX3379" fmla="*/ 4431508 w 6842126"/>
              <a:gd name="connsiteY3379" fmla="*/ 4798327 h 5130710"/>
              <a:gd name="connsiteX3380" fmla="*/ 4405769 w 6842126"/>
              <a:gd name="connsiteY3380" fmla="*/ 4824928 h 5130710"/>
              <a:gd name="connsiteX3381" fmla="*/ 4377465 w 6842126"/>
              <a:gd name="connsiteY3381" fmla="*/ 4849816 h 5130710"/>
              <a:gd name="connsiteX3382" fmla="*/ 4422840 w 6842126"/>
              <a:gd name="connsiteY3382" fmla="*/ 4801605 h 5130710"/>
              <a:gd name="connsiteX3383" fmla="*/ 4433807 w 6842126"/>
              <a:gd name="connsiteY3383" fmla="*/ 4783269 h 5130710"/>
              <a:gd name="connsiteX3384" fmla="*/ 4441079 w 6842126"/>
              <a:gd name="connsiteY3384" fmla="*/ 4774633 h 5130710"/>
              <a:gd name="connsiteX3385" fmla="*/ 4441424 w 6842126"/>
              <a:gd name="connsiteY3385" fmla="*/ 4774410 h 5130710"/>
              <a:gd name="connsiteX3386" fmla="*/ 4442735 w 6842126"/>
              <a:gd name="connsiteY3386" fmla="*/ 4772667 h 5130710"/>
              <a:gd name="connsiteX3387" fmla="*/ 4458319 w 6842126"/>
              <a:gd name="connsiteY3387" fmla="*/ 4754161 h 5130710"/>
              <a:gd name="connsiteX3388" fmla="*/ 4483609 w 6842126"/>
              <a:gd name="connsiteY3388" fmla="*/ 4726482 h 5130710"/>
              <a:gd name="connsiteX3389" fmla="*/ 4489871 w 6842126"/>
              <a:gd name="connsiteY3389" fmla="*/ 4716831 h 5130710"/>
              <a:gd name="connsiteX3390" fmla="*/ 4474941 w 6842126"/>
              <a:gd name="connsiteY3390" fmla="*/ 4729759 h 5130710"/>
              <a:gd name="connsiteX3391" fmla="*/ 4462075 w 6842126"/>
              <a:gd name="connsiteY3391" fmla="*/ 4743318 h 5130710"/>
              <a:gd name="connsiteX3392" fmla="*/ 4450195 w 6842126"/>
              <a:gd name="connsiteY3392" fmla="*/ 4762745 h 5130710"/>
              <a:gd name="connsiteX3393" fmla="*/ 4442735 w 6842126"/>
              <a:gd name="connsiteY3393" fmla="*/ 4772667 h 5130710"/>
              <a:gd name="connsiteX3394" fmla="*/ 4441079 w 6842126"/>
              <a:gd name="connsiteY3394" fmla="*/ 4774633 h 5130710"/>
              <a:gd name="connsiteX3395" fmla="*/ 4434667 w 6842126"/>
              <a:gd name="connsiteY3395" fmla="*/ 4778781 h 5130710"/>
              <a:gd name="connsiteX3396" fmla="*/ 4438229 w 6842126"/>
              <a:gd name="connsiteY3396" fmla="*/ 4768449 h 5130710"/>
              <a:gd name="connsiteX3397" fmla="*/ 4418347 w 6842126"/>
              <a:gd name="connsiteY3397" fmla="*/ 4789402 h 5130710"/>
              <a:gd name="connsiteX3398" fmla="*/ 4361507 w 6842126"/>
              <a:gd name="connsiteY3398" fmla="*/ 4843961 h 5130710"/>
              <a:gd name="connsiteX3399" fmla="*/ 4407726 w 6842126"/>
              <a:gd name="connsiteY3399" fmla="*/ 4794280 h 5130710"/>
              <a:gd name="connsiteX3400" fmla="*/ 4447971 w 6842126"/>
              <a:gd name="connsiteY3400" fmla="*/ 4750370 h 5130710"/>
              <a:gd name="connsiteX3401" fmla="*/ 4453539 w 6842126"/>
              <a:gd name="connsiteY3401" fmla="*/ 4740473 h 5130710"/>
              <a:gd name="connsiteX3402" fmla="*/ 4461327 w 6842126"/>
              <a:gd name="connsiteY3402" fmla="*/ 4727297 h 5130710"/>
              <a:gd name="connsiteX3403" fmla="*/ 4458549 w 6842126"/>
              <a:gd name="connsiteY3403" fmla="*/ 4728670 h 5130710"/>
              <a:gd name="connsiteX3404" fmla="*/ 4347073 w 6842126"/>
              <a:gd name="connsiteY3404" fmla="*/ 4842134 h 5130710"/>
              <a:gd name="connsiteX3405" fmla="*/ 4335007 w 6842126"/>
              <a:gd name="connsiteY3405" fmla="*/ 4851770 h 5130710"/>
              <a:gd name="connsiteX3406" fmla="*/ 4323093 w 6842126"/>
              <a:gd name="connsiteY3406" fmla="*/ 4868649 h 5130710"/>
              <a:gd name="connsiteX3407" fmla="*/ 4325729 w 6842126"/>
              <a:gd name="connsiteY3407" fmla="*/ 4854808 h 5130710"/>
              <a:gd name="connsiteX3408" fmla="*/ 4337499 w 6842126"/>
              <a:gd name="connsiteY3408" fmla="*/ 4831400 h 5130710"/>
              <a:gd name="connsiteX3409" fmla="*/ 4326990 w 6842126"/>
              <a:gd name="connsiteY3409" fmla="*/ 4842379 h 5130710"/>
              <a:gd name="connsiteX3410" fmla="*/ 4333314 w 6842126"/>
              <a:gd name="connsiteY3410" fmla="*/ 4827214 h 5130710"/>
              <a:gd name="connsiteX3411" fmla="*/ 4316035 w 6842126"/>
              <a:gd name="connsiteY3411" fmla="*/ 4844785 h 5130710"/>
              <a:gd name="connsiteX3412" fmla="*/ 4304315 w 6842126"/>
              <a:gd name="connsiteY3412" fmla="*/ 4865303 h 5130710"/>
              <a:gd name="connsiteX3413" fmla="*/ 4292760 w 6842126"/>
              <a:gd name="connsiteY3413" fmla="*/ 4876853 h 5130710"/>
              <a:gd name="connsiteX3414" fmla="*/ 4291371 w 6842126"/>
              <a:gd name="connsiteY3414" fmla="*/ 4878251 h 5130710"/>
              <a:gd name="connsiteX3415" fmla="*/ 4295570 w 6842126"/>
              <a:gd name="connsiteY3415" fmla="*/ 4869759 h 5130710"/>
              <a:gd name="connsiteX3416" fmla="*/ 4313341 w 6842126"/>
              <a:gd name="connsiteY3416" fmla="*/ 4836849 h 5130710"/>
              <a:gd name="connsiteX3417" fmla="*/ 4336336 w 6842126"/>
              <a:gd name="connsiteY3417" fmla="*/ 4799949 h 5130710"/>
              <a:gd name="connsiteX3418" fmla="*/ 4351816 w 6842126"/>
              <a:gd name="connsiteY3418" fmla="*/ 4772836 h 5130710"/>
              <a:gd name="connsiteX3419" fmla="*/ 4341957 w 6842126"/>
              <a:gd name="connsiteY3419" fmla="*/ 4779983 h 5130710"/>
              <a:gd name="connsiteX3420" fmla="*/ 4340499 w 6842126"/>
              <a:gd name="connsiteY3420" fmla="*/ 4782131 h 5130710"/>
              <a:gd name="connsiteX3421" fmla="*/ 4318173 w 6842126"/>
              <a:gd name="connsiteY3421" fmla="*/ 4816503 h 5130710"/>
              <a:gd name="connsiteX3422" fmla="*/ 4306229 w 6842126"/>
              <a:gd name="connsiteY3422" fmla="*/ 4826077 h 5130710"/>
              <a:gd name="connsiteX3423" fmla="*/ 4300312 w 6842126"/>
              <a:gd name="connsiteY3423" fmla="*/ 4840917 h 5130710"/>
              <a:gd name="connsiteX3424" fmla="*/ 4288093 w 6842126"/>
              <a:gd name="connsiteY3424" fmla="*/ 4850713 h 5130710"/>
              <a:gd name="connsiteX3425" fmla="*/ 4269083 w 6842126"/>
              <a:gd name="connsiteY3425" fmla="*/ 4885611 h 5130710"/>
              <a:gd name="connsiteX3426" fmla="*/ 4263231 w 6842126"/>
              <a:gd name="connsiteY3426" fmla="*/ 4890868 h 5130710"/>
              <a:gd name="connsiteX3427" fmla="*/ 4264061 w 6842126"/>
              <a:gd name="connsiteY3427" fmla="*/ 4887352 h 5130710"/>
              <a:gd name="connsiteX3428" fmla="*/ 4254617 w 6842126"/>
              <a:gd name="connsiteY3428" fmla="*/ 4904411 h 5130710"/>
              <a:gd name="connsiteX3429" fmla="*/ 4247231 w 6842126"/>
              <a:gd name="connsiteY3429" fmla="*/ 4913563 h 5130710"/>
              <a:gd name="connsiteX3430" fmla="*/ 4255340 w 6842126"/>
              <a:gd name="connsiteY3430" fmla="*/ 4890666 h 5130710"/>
              <a:gd name="connsiteX3431" fmla="*/ 4269852 w 6842126"/>
              <a:gd name="connsiteY3431" fmla="*/ 4865361 h 5130710"/>
              <a:gd name="connsiteX3432" fmla="*/ 4286396 w 6842126"/>
              <a:gd name="connsiteY3432" fmla="*/ 4834111 h 5130710"/>
              <a:gd name="connsiteX3433" fmla="*/ 4286605 w 6842126"/>
              <a:gd name="connsiteY3433" fmla="*/ 4828524 h 5130710"/>
              <a:gd name="connsiteX3434" fmla="*/ 4292542 w 6842126"/>
              <a:gd name="connsiteY3434" fmla="*/ 4814433 h 5130710"/>
              <a:gd name="connsiteX3435" fmla="*/ 4295485 w 6842126"/>
              <a:gd name="connsiteY3435" fmla="*/ 4809830 h 5130710"/>
              <a:gd name="connsiteX3436" fmla="*/ 4294245 w 6842126"/>
              <a:gd name="connsiteY3436" fmla="*/ 4811342 h 5130710"/>
              <a:gd name="connsiteX3437" fmla="*/ 4290878 w 6842126"/>
              <a:gd name="connsiteY3437" fmla="*/ 4816416 h 5130710"/>
              <a:gd name="connsiteX3438" fmla="*/ 4272647 w 6842126"/>
              <a:gd name="connsiteY3438" fmla="*/ 4846621 h 5130710"/>
              <a:gd name="connsiteX3439" fmla="*/ 4264859 w 6842126"/>
              <a:gd name="connsiteY3439" fmla="*/ 4856054 h 5130710"/>
              <a:gd name="connsiteX3440" fmla="*/ 4263983 w 6842126"/>
              <a:gd name="connsiteY3440" fmla="*/ 4857027 h 5130710"/>
              <a:gd name="connsiteX3441" fmla="*/ 4254871 w 6842126"/>
              <a:gd name="connsiteY3441" fmla="*/ 4870862 h 5130710"/>
              <a:gd name="connsiteX3442" fmla="*/ 4246785 w 6842126"/>
              <a:gd name="connsiteY3442" fmla="*/ 4882349 h 5130710"/>
              <a:gd name="connsiteX3443" fmla="*/ 4246773 w 6842126"/>
              <a:gd name="connsiteY3443" fmla="*/ 4882376 h 5130710"/>
              <a:gd name="connsiteX3444" fmla="*/ 4246756 w 6842126"/>
              <a:gd name="connsiteY3444" fmla="*/ 4882391 h 5130710"/>
              <a:gd name="connsiteX3445" fmla="*/ 4218048 w 6842126"/>
              <a:gd name="connsiteY3445" fmla="*/ 4923178 h 5130710"/>
              <a:gd name="connsiteX3446" fmla="*/ 4188267 w 6842126"/>
              <a:gd name="connsiteY3446" fmla="*/ 4965000 h 5130710"/>
              <a:gd name="connsiteX3447" fmla="*/ 4186767 w 6842126"/>
              <a:gd name="connsiteY3447" fmla="*/ 4955298 h 5130710"/>
              <a:gd name="connsiteX3448" fmla="*/ 4182161 w 6842126"/>
              <a:gd name="connsiteY3448" fmla="*/ 4963486 h 5130710"/>
              <a:gd name="connsiteX3449" fmla="*/ 4179649 w 6842126"/>
              <a:gd name="connsiteY3449" fmla="*/ 4964860 h 5130710"/>
              <a:gd name="connsiteX3450" fmla="*/ 4172817 w 6842126"/>
              <a:gd name="connsiteY3450" fmla="*/ 4969454 h 5130710"/>
              <a:gd name="connsiteX3451" fmla="*/ 4176350 w 6842126"/>
              <a:gd name="connsiteY3451" fmla="*/ 4962673 h 5130710"/>
              <a:gd name="connsiteX3452" fmla="*/ 4229491 w 6842126"/>
              <a:gd name="connsiteY3452" fmla="*/ 4861027 h 5130710"/>
              <a:gd name="connsiteX3453" fmla="*/ 4237758 w 6842126"/>
              <a:gd name="connsiteY3453" fmla="*/ 4845565 h 5130710"/>
              <a:gd name="connsiteX3454" fmla="*/ 4247467 w 6842126"/>
              <a:gd name="connsiteY3454" fmla="*/ 4827062 h 5130710"/>
              <a:gd name="connsiteX3455" fmla="*/ 4257552 w 6842126"/>
              <a:gd name="connsiteY3455" fmla="*/ 4803127 h 5130710"/>
              <a:gd name="connsiteX3456" fmla="*/ 4262559 w 6842126"/>
              <a:gd name="connsiteY3456" fmla="*/ 4792760 h 5130710"/>
              <a:gd name="connsiteX3457" fmla="*/ 4258371 w 6842126"/>
              <a:gd name="connsiteY3457" fmla="*/ 4797772 h 5130710"/>
              <a:gd name="connsiteX3458" fmla="*/ 4272333 w 6842126"/>
              <a:gd name="connsiteY3458" fmla="*/ 4770887 h 5130710"/>
              <a:gd name="connsiteX3459" fmla="*/ 4269122 w 6842126"/>
              <a:gd name="connsiteY3459" fmla="*/ 4753800 h 5130710"/>
              <a:gd name="connsiteX3460" fmla="*/ 4233353 w 6842126"/>
              <a:gd name="connsiteY3460" fmla="*/ 4815418 h 5130710"/>
              <a:gd name="connsiteX3461" fmla="*/ 4204360 w 6842126"/>
              <a:gd name="connsiteY3461" fmla="*/ 4855134 h 5130710"/>
              <a:gd name="connsiteX3462" fmla="*/ 4194375 w 6842126"/>
              <a:gd name="connsiteY3462" fmla="*/ 4859952 h 5130710"/>
              <a:gd name="connsiteX3463" fmla="*/ 4167844 w 6842126"/>
              <a:gd name="connsiteY3463" fmla="*/ 4907257 h 5130710"/>
              <a:gd name="connsiteX3464" fmla="*/ 4170669 w 6842126"/>
              <a:gd name="connsiteY3464" fmla="*/ 4892239 h 5130710"/>
              <a:gd name="connsiteX3465" fmla="*/ 4171276 w 6842126"/>
              <a:gd name="connsiteY3465" fmla="*/ 4893451 h 5130710"/>
              <a:gd name="connsiteX3466" fmla="*/ 4170380 w 6842126"/>
              <a:gd name="connsiteY3466" fmla="*/ 4895659 h 5130710"/>
              <a:gd name="connsiteX3467" fmla="*/ 4171665 w 6842126"/>
              <a:gd name="connsiteY3467" fmla="*/ 4894230 h 5130710"/>
              <a:gd name="connsiteX3468" fmla="*/ 4171276 w 6842126"/>
              <a:gd name="connsiteY3468" fmla="*/ 4893451 h 5130710"/>
              <a:gd name="connsiteX3469" fmla="*/ 4172923 w 6842126"/>
              <a:gd name="connsiteY3469" fmla="*/ 4889390 h 5130710"/>
              <a:gd name="connsiteX3470" fmla="*/ 4174693 w 6842126"/>
              <a:gd name="connsiteY3470" fmla="*/ 4887154 h 5130710"/>
              <a:gd name="connsiteX3471" fmla="*/ 4176008 w 6842126"/>
              <a:gd name="connsiteY3471" fmla="*/ 4884240 h 5130710"/>
              <a:gd name="connsiteX3472" fmla="*/ 4173883 w 6842126"/>
              <a:gd name="connsiteY3472" fmla="*/ 4872660 h 5130710"/>
              <a:gd name="connsiteX3473" fmla="*/ 4185800 w 6842126"/>
              <a:gd name="connsiteY3473" fmla="*/ 4848893 h 5130710"/>
              <a:gd name="connsiteX3474" fmla="*/ 4194020 w 6842126"/>
              <a:gd name="connsiteY3474" fmla="*/ 4834792 h 5130710"/>
              <a:gd name="connsiteX3475" fmla="*/ 4185943 w 6842126"/>
              <a:gd name="connsiteY3475" fmla="*/ 4838031 h 5130710"/>
              <a:gd name="connsiteX3476" fmla="*/ 4175941 w 6842126"/>
              <a:gd name="connsiteY3476" fmla="*/ 4842022 h 5130710"/>
              <a:gd name="connsiteX3477" fmla="*/ 4174698 w 6842126"/>
              <a:gd name="connsiteY3477" fmla="*/ 4842951 h 5130710"/>
              <a:gd name="connsiteX3478" fmla="*/ 4149918 w 6842126"/>
              <a:gd name="connsiteY3478" fmla="*/ 4883968 h 5130710"/>
              <a:gd name="connsiteX3479" fmla="*/ 4112906 w 6842126"/>
              <a:gd name="connsiteY3479" fmla="*/ 4952842 h 5130710"/>
              <a:gd name="connsiteX3480" fmla="*/ 4108464 w 6842126"/>
              <a:gd name="connsiteY3480" fmla="*/ 4956110 h 5130710"/>
              <a:gd name="connsiteX3481" fmla="*/ 4098537 w 6842126"/>
              <a:gd name="connsiteY3481" fmla="*/ 4964380 h 5130710"/>
              <a:gd name="connsiteX3482" fmla="*/ 4108735 w 6842126"/>
              <a:gd name="connsiteY3482" fmla="*/ 4941888 h 5130710"/>
              <a:gd name="connsiteX3483" fmla="*/ 4095785 w 6842126"/>
              <a:gd name="connsiteY3483" fmla="*/ 4961912 h 5130710"/>
              <a:gd name="connsiteX3484" fmla="*/ 4091668 w 6842126"/>
              <a:gd name="connsiteY3484" fmla="*/ 4957859 h 5130710"/>
              <a:gd name="connsiteX3485" fmla="*/ 4085722 w 6842126"/>
              <a:gd name="connsiteY3485" fmla="*/ 4963615 h 5130710"/>
              <a:gd name="connsiteX3486" fmla="*/ 4095909 w 6842126"/>
              <a:gd name="connsiteY3486" fmla="*/ 4942766 h 5130710"/>
              <a:gd name="connsiteX3487" fmla="*/ 4100053 w 6842126"/>
              <a:gd name="connsiteY3487" fmla="*/ 4936842 h 5130710"/>
              <a:gd name="connsiteX3488" fmla="*/ 4102664 w 6842126"/>
              <a:gd name="connsiteY3488" fmla="*/ 4934532 h 5130710"/>
              <a:gd name="connsiteX3489" fmla="*/ 4100297 w 6842126"/>
              <a:gd name="connsiteY3489" fmla="*/ 4933782 h 5130710"/>
              <a:gd name="connsiteX3490" fmla="*/ 4113927 w 6842126"/>
              <a:gd name="connsiteY3490" fmla="*/ 4905889 h 5130710"/>
              <a:gd name="connsiteX3491" fmla="*/ 4120271 w 6842126"/>
              <a:gd name="connsiteY3491" fmla="*/ 4899099 h 5130710"/>
              <a:gd name="connsiteX3492" fmla="*/ 4121731 w 6842126"/>
              <a:gd name="connsiteY3492" fmla="*/ 4897663 h 5130710"/>
              <a:gd name="connsiteX3493" fmla="*/ 4110169 w 6842126"/>
              <a:gd name="connsiteY3493" fmla="*/ 4899037 h 5130710"/>
              <a:gd name="connsiteX3494" fmla="*/ 4108227 w 6842126"/>
              <a:gd name="connsiteY3494" fmla="*/ 4899399 h 5130710"/>
              <a:gd name="connsiteX3495" fmla="*/ 4108445 w 6842126"/>
              <a:gd name="connsiteY3495" fmla="*/ 4897328 h 5130710"/>
              <a:gd name="connsiteX3496" fmla="*/ 4111409 w 6842126"/>
              <a:gd name="connsiteY3496" fmla="*/ 4864413 h 5130710"/>
              <a:gd name="connsiteX3497" fmla="*/ 4111661 w 6842126"/>
              <a:gd name="connsiteY3497" fmla="*/ 4857895 h 5130710"/>
              <a:gd name="connsiteX3498" fmla="*/ 4124301 w 6842126"/>
              <a:gd name="connsiteY3498" fmla="*/ 4838450 h 5130710"/>
              <a:gd name="connsiteX3499" fmla="*/ 4135571 w 6842126"/>
              <a:gd name="connsiteY3499" fmla="*/ 4814697 h 5130710"/>
              <a:gd name="connsiteX3500" fmla="*/ 4122830 w 6842126"/>
              <a:gd name="connsiteY3500" fmla="*/ 4827146 h 5130710"/>
              <a:gd name="connsiteX3501" fmla="*/ 4133738 w 6842126"/>
              <a:gd name="connsiteY3501" fmla="*/ 4811991 h 5130710"/>
              <a:gd name="connsiteX3502" fmla="*/ 4135370 w 6842126"/>
              <a:gd name="connsiteY3502" fmla="*/ 4809729 h 5130710"/>
              <a:gd name="connsiteX3503" fmla="*/ 4152222 w 6842126"/>
              <a:gd name="connsiteY3503" fmla="*/ 4786499 h 5130710"/>
              <a:gd name="connsiteX3504" fmla="*/ 4159595 w 6842126"/>
              <a:gd name="connsiteY3504" fmla="*/ 4774179 h 5130710"/>
              <a:gd name="connsiteX3505" fmla="*/ 4164682 w 6842126"/>
              <a:gd name="connsiteY3505" fmla="*/ 4755162 h 5130710"/>
              <a:gd name="connsiteX3506" fmla="*/ 4157741 w 6842126"/>
              <a:gd name="connsiteY3506" fmla="*/ 4760727 h 5130710"/>
              <a:gd name="connsiteX3507" fmla="*/ 4175080 w 6842126"/>
              <a:gd name="connsiteY3507" fmla="*/ 4727166 h 5130710"/>
              <a:gd name="connsiteX3508" fmla="*/ 4195464 w 6842126"/>
              <a:gd name="connsiteY3508" fmla="*/ 4694352 h 5130710"/>
              <a:gd name="connsiteX3509" fmla="*/ 4194008 w 6842126"/>
              <a:gd name="connsiteY3509" fmla="*/ 4691667 h 5130710"/>
              <a:gd name="connsiteX3510" fmla="*/ 4192998 w 6842126"/>
              <a:gd name="connsiteY3510" fmla="*/ 4687378 h 5130710"/>
              <a:gd name="connsiteX3511" fmla="*/ 4185581 w 6842126"/>
              <a:gd name="connsiteY3511" fmla="*/ 4695548 h 5130710"/>
              <a:gd name="connsiteX3512" fmla="*/ 4162315 w 6842126"/>
              <a:gd name="connsiteY3512" fmla="*/ 4716921 h 5130710"/>
              <a:gd name="connsiteX3513" fmla="*/ 4153986 w 6842126"/>
              <a:gd name="connsiteY3513" fmla="*/ 4726406 h 5130710"/>
              <a:gd name="connsiteX3514" fmla="*/ 4136078 w 6842126"/>
              <a:gd name="connsiteY3514" fmla="*/ 4751724 h 5130710"/>
              <a:gd name="connsiteX3515" fmla="*/ 4116239 w 6842126"/>
              <a:gd name="connsiteY3515" fmla="*/ 4779405 h 5130710"/>
              <a:gd name="connsiteX3516" fmla="*/ 4111941 w 6842126"/>
              <a:gd name="connsiteY3516" fmla="*/ 4786365 h 5130710"/>
              <a:gd name="connsiteX3517" fmla="*/ 4106622 w 6842126"/>
              <a:gd name="connsiteY3517" fmla="*/ 4795763 h 5130710"/>
              <a:gd name="connsiteX3518" fmla="*/ 4104256 w 6842126"/>
              <a:gd name="connsiteY3518" fmla="*/ 4802474 h 5130710"/>
              <a:gd name="connsiteX3519" fmla="*/ 4101401 w 6842126"/>
              <a:gd name="connsiteY3519" fmla="*/ 4805211 h 5130710"/>
              <a:gd name="connsiteX3520" fmla="*/ 4101378 w 6842126"/>
              <a:gd name="connsiteY3520" fmla="*/ 4805029 h 5130710"/>
              <a:gd name="connsiteX3521" fmla="*/ 4100863 w 6842126"/>
              <a:gd name="connsiteY3521" fmla="*/ 4805937 h 5130710"/>
              <a:gd name="connsiteX3522" fmla="*/ 4091113 w 6842126"/>
              <a:gd name="connsiteY3522" fmla="*/ 4816705 h 5130710"/>
              <a:gd name="connsiteX3523" fmla="*/ 4091461 w 6842126"/>
              <a:gd name="connsiteY3523" fmla="*/ 4813634 h 5130710"/>
              <a:gd name="connsiteX3524" fmla="*/ 4104177 w 6842126"/>
              <a:gd name="connsiteY3524" fmla="*/ 4795003 h 5130710"/>
              <a:gd name="connsiteX3525" fmla="*/ 4101465 w 6842126"/>
              <a:gd name="connsiteY3525" fmla="*/ 4789938 h 5130710"/>
              <a:gd name="connsiteX3526" fmla="*/ 4101015 w 6842126"/>
              <a:gd name="connsiteY3526" fmla="*/ 4787387 h 5130710"/>
              <a:gd name="connsiteX3527" fmla="*/ 4106707 w 6842126"/>
              <a:gd name="connsiteY3527" fmla="*/ 4776639 h 5130710"/>
              <a:gd name="connsiteX3528" fmla="*/ 4111766 w 6842126"/>
              <a:gd name="connsiteY3528" fmla="*/ 4772481 h 5130710"/>
              <a:gd name="connsiteX3529" fmla="*/ 4104355 w 6842126"/>
              <a:gd name="connsiteY3529" fmla="*/ 4772908 h 5130710"/>
              <a:gd name="connsiteX3530" fmla="*/ 4109260 w 6842126"/>
              <a:gd name="connsiteY3530" fmla="*/ 4765487 h 5130710"/>
              <a:gd name="connsiteX3531" fmla="*/ 4153865 w 6842126"/>
              <a:gd name="connsiteY3531" fmla="*/ 4702410 h 5130710"/>
              <a:gd name="connsiteX3532" fmla="*/ 4094507 w 6842126"/>
              <a:gd name="connsiteY3532" fmla="*/ 4753960 h 5130710"/>
              <a:gd name="connsiteX3533" fmla="*/ 4057738 w 6842126"/>
              <a:gd name="connsiteY3533" fmla="*/ 4803201 h 5130710"/>
              <a:gd name="connsiteX3534" fmla="*/ 4030791 w 6842126"/>
              <a:gd name="connsiteY3534" fmla="*/ 4831883 h 5130710"/>
              <a:gd name="connsiteX3535" fmla="*/ 4029360 w 6842126"/>
              <a:gd name="connsiteY3535" fmla="*/ 4831410 h 5130710"/>
              <a:gd name="connsiteX3536" fmla="*/ 4021297 w 6842126"/>
              <a:gd name="connsiteY3536" fmla="*/ 4840271 h 5130710"/>
              <a:gd name="connsiteX3537" fmla="*/ 4017063 w 6842126"/>
              <a:gd name="connsiteY3537" fmla="*/ 4846702 h 5130710"/>
              <a:gd name="connsiteX3538" fmla="*/ 3995266 w 6842126"/>
              <a:gd name="connsiteY3538" fmla="*/ 4870255 h 5130710"/>
              <a:gd name="connsiteX3539" fmla="*/ 3994627 w 6842126"/>
              <a:gd name="connsiteY3539" fmla="*/ 4860321 h 5130710"/>
              <a:gd name="connsiteX3540" fmla="*/ 4003909 w 6842126"/>
              <a:gd name="connsiteY3540" fmla="*/ 4836663 h 5130710"/>
              <a:gd name="connsiteX3541" fmla="*/ 4009504 w 6842126"/>
              <a:gd name="connsiteY3541" fmla="*/ 4829506 h 5130710"/>
              <a:gd name="connsiteX3542" fmla="*/ 4059305 w 6842126"/>
              <a:gd name="connsiteY3542" fmla="*/ 4753967 h 5130710"/>
              <a:gd name="connsiteX3543" fmla="*/ 4060021 w 6842126"/>
              <a:gd name="connsiteY3543" fmla="*/ 4729691 h 5130710"/>
              <a:gd name="connsiteX3544" fmla="*/ 4119922 w 6842126"/>
              <a:gd name="connsiteY3544" fmla="*/ 4660646 h 5130710"/>
              <a:gd name="connsiteX3545" fmla="*/ 4111424 w 6842126"/>
              <a:gd name="connsiteY3545" fmla="*/ 4657059 h 5130710"/>
              <a:gd name="connsiteX3546" fmla="*/ 4105418 w 6842126"/>
              <a:gd name="connsiteY3546" fmla="*/ 4650545 h 5130710"/>
              <a:gd name="connsiteX3547" fmla="*/ 4102629 w 6842126"/>
              <a:gd name="connsiteY3547" fmla="*/ 4653465 h 5130710"/>
              <a:gd name="connsiteX3548" fmla="*/ 4102392 w 6842126"/>
              <a:gd name="connsiteY3548" fmla="*/ 4650061 h 5130710"/>
              <a:gd name="connsiteX3549" fmla="*/ 4102903 w 6842126"/>
              <a:gd name="connsiteY3549" fmla="*/ 4648348 h 5130710"/>
              <a:gd name="connsiteX3550" fmla="*/ 4103146 w 6842126"/>
              <a:gd name="connsiteY3550" fmla="*/ 4648082 h 5130710"/>
              <a:gd name="connsiteX3551" fmla="*/ 4102586 w 6842126"/>
              <a:gd name="connsiteY3551" fmla="*/ 4647477 h 5130710"/>
              <a:gd name="connsiteX3552" fmla="*/ 4102509 w 6842126"/>
              <a:gd name="connsiteY3552" fmla="*/ 4646228 h 5130710"/>
              <a:gd name="connsiteX3553" fmla="*/ 4123130 w 6842126"/>
              <a:gd name="connsiteY3553" fmla="*/ 4615267 h 5130710"/>
              <a:gd name="connsiteX3554" fmla="*/ 4107947 w 6842126"/>
              <a:gd name="connsiteY3554" fmla="*/ 4628082 h 5130710"/>
              <a:gd name="connsiteX3555" fmla="*/ 4110422 w 6842126"/>
              <a:gd name="connsiteY3555" fmla="*/ 4624994 h 5130710"/>
              <a:gd name="connsiteX3556" fmla="*/ 4075343 w 6842126"/>
              <a:gd name="connsiteY3556" fmla="*/ 4659124 h 5130710"/>
              <a:gd name="connsiteX3557" fmla="*/ 4029317 w 6842126"/>
              <a:gd name="connsiteY3557" fmla="*/ 4702023 h 5130710"/>
              <a:gd name="connsiteX3558" fmla="*/ 4081048 w 6842126"/>
              <a:gd name="connsiteY3558" fmla="*/ 4649491 h 5130710"/>
              <a:gd name="connsiteX3559" fmla="*/ 4097810 w 6842126"/>
              <a:gd name="connsiteY3559" fmla="*/ 4631268 h 5130710"/>
              <a:gd name="connsiteX3560" fmla="*/ 4094485 w 6842126"/>
              <a:gd name="connsiteY3560" fmla="*/ 4630818 h 5130710"/>
              <a:gd name="connsiteX3561" fmla="*/ 4093592 w 6842126"/>
              <a:gd name="connsiteY3561" fmla="*/ 4631348 h 5130710"/>
              <a:gd name="connsiteX3562" fmla="*/ 4088104 w 6842126"/>
              <a:gd name="connsiteY3562" fmla="*/ 4636876 h 5130710"/>
              <a:gd name="connsiteX3563" fmla="*/ 4089781 w 6842126"/>
              <a:gd name="connsiteY3563" fmla="*/ 4634009 h 5130710"/>
              <a:gd name="connsiteX3564" fmla="*/ 4090158 w 6842126"/>
              <a:gd name="connsiteY3564" fmla="*/ 4633387 h 5130710"/>
              <a:gd name="connsiteX3565" fmla="*/ 4088581 w 6842126"/>
              <a:gd name="connsiteY3565" fmla="*/ 4634324 h 5130710"/>
              <a:gd name="connsiteX3566" fmla="*/ 4078640 w 6842126"/>
              <a:gd name="connsiteY3566" fmla="*/ 4643115 h 5130710"/>
              <a:gd name="connsiteX3567" fmla="*/ 3959410 w 6842126"/>
              <a:gd name="connsiteY3567" fmla="*/ 4757208 h 5130710"/>
              <a:gd name="connsiteX3568" fmla="*/ 4066334 w 6842126"/>
              <a:gd name="connsiteY3568" fmla="*/ 4647767 h 5130710"/>
              <a:gd name="connsiteX3569" fmla="*/ 4072595 w 6842126"/>
              <a:gd name="connsiteY3569" fmla="*/ 4638116 h 5130710"/>
              <a:gd name="connsiteX3570" fmla="*/ 4065573 w 6842126"/>
              <a:gd name="connsiteY3570" fmla="*/ 4645755 h 5130710"/>
              <a:gd name="connsiteX3571" fmla="*/ 4004087 w 6842126"/>
              <a:gd name="connsiteY3571" fmla="*/ 4704084 h 5130710"/>
              <a:gd name="connsiteX3572" fmla="*/ 3963811 w 6842126"/>
              <a:gd name="connsiteY3572" fmla="*/ 4740579 h 5130710"/>
              <a:gd name="connsiteX3573" fmla="*/ 3967837 w 6842126"/>
              <a:gd name="connsiteY3573" fmla="*/ 4733906 h 5130710"/>
              <a:gd name="connsiteX3574" fmla="*/ 3967986 w 6842126"/>
              <a:gd name="connsiteY3574" fmla="*/ 4733595 h 5130710"/>
              <a:gd name="connsiteX3575" fmla="*/ 3969645 w 6842126"/>
              <a:gd name="connsiteY3575" fmla="*/ 4731867 h 5130710"/>
              <a:gd name="connsiteX3576" fmla="*/ 3996908 w 6842126"/>
              <a:gd name="connsiteY3576" fmla="*/ 4705073 h 5130710"/>
              <a:gd name="connsiteX3577" fmla="*/ 3975143 w 6842126"/>
              <a:gd name="connsiteY3577" fmla="*/ 4720203 h 5130710"/>
              <a:gd name="connsiteX3578" fmla="*/ 3973233 w 6842126"/>
              <a:gd name="connsiteY3578" fmla="*/ 4722157 h 5130710"/>
              <a:gd name="connsiteX3579" fmla="*/ 3972173 w 6842126"/>
              <a:gd name="connsiteY3579" fmla="*/ 4718268 h 5130710"/>
              <a:gd name="connsiteX3580" fmla="*/ 3966341 w 6842126"/>
              <a:gd name="connsiteY3580" fmla="*/ 4725356 h 5130710"/>
              <a:gd name="connsiteX3581" fmla="*/ 3960448 w 6842126"/>
              <a:gd name="connsiteY3581" fmla="*/ 4734706 h 5130710"/>
              <a:gd name="connsiteX3582" fmla="*/ 3954747 w 6842126"/>
              <a:gd name="connsiteY3582" fmla="*/ 4739800 h 5130710"/>
              <a:gd name="connsiteX3583" fmla="*/ 3969347 w 6842126"/>
              <a:gd name="connsiteY3583" fmla="*/ 4720092 h 5130710"/>
              <a:gd name="connsiteX3584" fmla="*/ 4073371 w 6842126"/>
              <a:gd name="connsiteY3584" fmla="*/ 4619032 h 5130710"/>
              <a:gd name="connsiteX3585" fmla="*/ 4087355 w 6842126"/>
              <a:gd name="connsiteY3585" fmla="*/ 4605557 h 5130710"/>
              <a:gd name="connsiteX3586" fmla="*/ 4092821 w 6842126"/>
              <a:gd name="connsiteY3586" fmla="*/ 4600172 h 5130710"/>
              <a:gd name="connsiteX3587" fmla="*/ 4092221 w 6842126"/>
              <a:gd name="connsiteY3587" fmla="*/ 4600236 h 5130710"/>
              <a:gd name="connsiteX3588" fmla="*/ 4086309 w 6842126"/>
              <a:gd name="connsiteY3588" fmla="*/ 4600584 h 5130710"/>
              <a:gd name="connsiteX3589" fmla="*/ 4084500 w 6842126"/>
              <a:gd name="connsiteY3589" fmla="*/ 4600128 h 5130710"/>
              <a:gd name="connsiteX3590" fmla="*/ 4060988 w 6842126"/>
              <a:gd name="connsiteY3590" fmla="*/ 4622422 h 5130710"/>
              <a:gd name="connsiteX3591" fmla="*/ 4042539 w 6842126"/>
              <a:gd name="connsiteY3591" fmla="*/ 4640377 h 5130710"/>
              <a:gd name="connsiteX3592" fmla="*/ 4035955 w 6842126"/>
              <a:gd name="connsiteY3592" fmla="*/ 4649418 h 5130710"/>
              <a:gd name="connsiteX3593" fmla="*/ 4029521 w 6842126"/>
              <a:gd name="connsiteY3593" fmla="*/ 4653044 h 5130710"/>
              <a:gd name="connsiteX3594" fmla="*/ 4018873 w 6842126"/>
              <a:gd name="connsiteY3594" fmla="*/ 4663409 h 5130710"/>
              <a:gd name="connsiteX3595" fmla="*/ 3986905 w 6842126"/>
              <a:gd name="connsiteY3595" fmla="*/ 4694666 h 5130710"/>
              <a:gd name="connsiteX3596" fmla="*/ 3992818 w 6842126"/>
              <a:gd name="connsiteY3596" fmla="*/ 4682413 h 5130710"/>
              <a:gd name="connsiteX3597" fmla="*/ 3994820 w 6842126"/>
              <a:gd name="connsiteY3597" fmla="*/ 4680699 h 5130710"/>
              <a:gd name="connsiteX3598" fmla="*/ 3996567 w 6842126"/>
              <a:gd name="connsiteY3598" fmla="*/ 4676521 h 5130710"/>
              <a:gd name="connsiteX3599" fmla="*/ 4009552 w 6842126"/>
              <a:gd name="connsiteY3599" fmla="*/ 4652095 h 5130710"/>
              <a:gd name="connsiteX3600" fmla="*/ 4022110 w 6842126"/>
              <a:gd name="connsiteY3600" fmla="*/ 4629300 h 5130710"/>
              <a:gd name="connsiteX3601" fmla="*/ 4023811 w 6842126"/>
              <a:gd name="connsiteY3601" fmla="*/ 4625912 h 5130710"/>
              <a:gd name="connsiteX3602" fmla="*/ 4043792 w 6842126"/>
              <a:gd name="connsiteY3602" fmla="*/ 4605278 h 5130710"/>
              <a:gd name="connsiteX3603" fmla="*/ 4024018 w 6842126"/>
              <a:gd name="connsiteY3603" fmla="*/ 4634121 h 5130710"/>
              <a:gd name="connsiteX3604" fmla="*/ 4015647 w 6842126"/>
              <a:gd name="connsiteY3604" fmla="*/ 4649632 h 5130710"/>
              <a:gd name="connsiteX3605" fmla="*/ 4014159 w 6842126"/>
              <a:gd name="connsiteY3605" fmla="*/ 4652484 h 5130710"/>
              <a:gd name="connsiteX3606" fmla="*/ 4028355 w 6842126"/>
              <a:gd name="connsiteY3606" fmla="*/ 4634289 h 5130710"/>
              <a:gd name="connsiteX3607" fmla="*/ 4052872 w 6842126"/>
              <a:gd name="connsiteY3607" fmla="*/ 4605103 h 5130710"/>
              <a:gd name="connsiteX3608" fmla="*/ 4071839 w 6842126"/>
              <a:gd name="connsiteY3608" fmla="*/ 4582028 h 5130710"/>
              <a:gd name="connsiteX3609" fmla="*/ 4072341 w 6842126"/>
              <a:gd name="connsiteY3609" fmla="*/ 4578106 h 5130710"/>
              <a:gd name="connsiteX3610" fmla="*/ 4074050 w 6842126"/>
              <a:gd name="connsiteY3610" fmla="*/ 4573977 h 5130710"/>
              <a:gd name="connsiteX3611" fmla="*/ 4077138 w 6842126"/>
              <a:gd name="connsiteY3611" fmla="*/ 4570782 h 5130710"/>
              <a:gd name="connsiteX3612" fmla="*/ 4060815 w 6842126"/>
              <a:gd name="connsiteY3612" fmla="*/ 4585819 h 5130710"/>
              <a:gd name="connsiteX3613" fmla="*/ 4091405 w 6842126"/>
              <a:gd name="connsiteY3613" fmla="*/ 4551762 h 5130710"/>
              <a:gd name="connsiteX3614" fmla="*/ 4083473 w 6842126"/>
              <a:gd name="connsiteY3614" fmla="*/ 4559179 h 5130710"/>
              <a:gd name="connsiteX3615" fmla="*/ 4080827 w 6842126"/>
              <a:gd name="connsiteY3615" fmla="*/ 4561919 h 5130710"/>
              <a:gd name="connsiteX3616" fmla="*/ 4059820 w 6842126"/>
              <a:gd name="connsiteY3616" fmla="*/ 4584943 h 5130710"/>
              <a:gd name="connsiteX3617" fmla="*/ 4049253 w 6842126"/>
              <a:gd name="connsiteY3617" fmla="*/ 4596529 h 5130710"/>
              <a:gd name="connsiteX3618" fmla="*/ 4039727 w 6842126"/>
              <a:gd name="connsiteY3618" fmla="*/ 4606972 h 5130710"/>
              <a:gd name="connsiteX3619" fmla="*/ 4029977 w 6842126"/>
              <a:gd name="connsiteY3619" fmla="*/ 4614873 h 5130710"/>
              <a:gd name="connsiteX3620" fmla="*/ 4034673 w 6842126"/>
              <a:gd name="connsiteY3620" fmla="*/ 4602225 h 5130710"/>
              <a:gd name="connsiteX3621" fmla="*/ 4040806 w 6842126"/>
              <a:gd name="connsiteY3621" fmla="*/ 4588786 h 5130710"/>
              <a:gd name="connsiteX3622" fmla="*/ 4037881 w 6842126"/>
              <a:gd name="connsiteY3622" fmla="*/ 4591302 h 5130710"/>
              <a:gd name="connsiteX3623" fmla="*/ 4032398 w 6842126"/>
              <a:gd name="connsiteY3623" fmla="*/ 4589276 h 5130710"/>
              <a:gd name="connsiteX3624" fmla="*/ 4043078 w 6842126"/>
              <a:gd name="connsiteY3624" fmla="*/ 4577121 h 5130710"/>
              <a:gd name="connsiteX3625" fmla="*/ 4042912 w 6842126"/>
              <a:gd name="connsiteY3625" fmla="*/ 4575217 h 5130710"/>
              <a:gd name="connsiteX3626" fmla="*/ 4038416 w 6842126"/>
              <a:gd name="connsiteY3626" fmla="*/ 4578845 h 5130710"/>
              <a:gd name="connsiteX3627" fmla="*/ 4038107 w 6842126"/>
              <a:gd name="connsiteY3627" fmla="*/ 4579427 h 5130710"/>
              <a:gd name="connsiteX3628" fmla="*/ 4037380 w 6842126"/>
              <a:gd name="connsiteY3628" fmla="*/ 4579683 h 5130710"/>
              <a:gd name="connsiteX3629" fmla="*/ 4034697 w 6842126"/>
              <a:gd name="connsiteY3629" fmla="*/ 4581848 h 5130710"/>
              <a:gd name="connsiteX3630" fmla="*/ 4018939 w 6842126"/>
              <a:gd name="connsiteY3630" fmla="*/ 4598544 h 5130710"/>
              <a:gd name="connsiteX3631" fmla="*/ 3907132 w 6842126"/>
              <a:gd name="connsiteY3631" fmla="*/ 4721715 h 5130710"/>
              <a:gd name="connsiteX3632" fmla="*/ 3935858 w 6842126"/>
              <a:gd name="connsiteY3632" fmla="*/ 4667083 h 5130710"/>
              <a:gd name="connsiteX3633" fmla="*/ 3863653 w 6842126"/>
              <a:gd name="connsiteY3633" fmla="*/ 4751093 h 5130710"/>
              <a:gd name="connsiteX3634" fmla="*/ 3853141 w 6842126"/>
              <a:gd name="connsiteY3634" fmla="*/ 4765767 h 5130710"/>
              <a:gd name="connsiteX3635" fmla="*/ 3861528 w 6842126"/>
              <a:gd name="connsiteY3635" fmla="*/ 4751184 h 5130710"/>
              <a:gd name="connsiteX3636" fmla="*/ 3833377 w 6842126"/>
              <a:gd name="connsiteY3636" fmla="*/ 4771971 h 5130710"/>
              <a:gd name="connsiteX3637" fmla="*/ 3797654 w 6842126"/>
              <a:gd name="connsiteY3637" fmla="*/ 4800054 h 5130710"/>
              <a:gd name="connsiteX3638" fmla="*/ 3787360 w 6842126"/>
              <a:gd name="connsiteY3638" fmla="*/ 4810762 h 5130710"/>
              <a:gd name="connsiteX3639" fmla="*/ 3850516 w 6842126"/>
              <a:gd name="connsiteY3639" fmla="*/ 4727285 h 5130710"/>
              <a:gd name="connsiteX3640" fmla="*/ 3851587 w 6842126"/>
              <a:gd name="connsiteY3640" fmla="*/ 4722700 h 5130710"/>
              <a:gd name="connsiteX3641" fmla="*/ 3882483 w 6842126"/>
              <a:gd name="connsiteY3641" fmla="*/ 4674205 h 5130710"/>
              <a:gd name="connsiteX3642" fmla="*/ 3896685 w 6842126"/>
              <a:gd name="connsiteY3642" fmla="*/ 4653520 h 5130710"/>
              <a:gd name="connsiteX3643" fmla="*/ 3897601 w 6842126"/>
              <a:gd name="connsiteY3643" fmla="*/ 4650531 h 5130710"/>
              <a:gd name="connsiteX3644" fmla="*/ 3921065 w 6842126"/>
              <a:gd name="connsiteY3644" fmla="*/ 4611421 h 5130710"/>
              <a:gd name="connsiteX3645" fmla="*/ 3909311 w 6842126"/>
              <a:gd name="connsiteY3645" fmla="*/ 4619368 h 5130710"/>
              <a:gd name="connsiteX3646" fmla="*/ 3907425 w 6842126"/>
              <a:gd name="connsiteY3646" fmla="*/ 4619153 h 5130710"/>
              <a:gd name="connsiteX3647" fmla="*/ 3817666 w 6842126"/>
              <a:gd name="connsiteY3647" fmla="*/ 4746793 h 5130710"/>
              <a:gd name="connsiteX3648" fmla="*/ 3574823 w 6842126"/>
              <a:gd name="connsiteY3648" fmla="*/ 5075643 h 5130710"/>
              <a:gd name="connsiteX3649" fmla="*/ 3602218 w 6842126"/>
              <a:gd name="connsiteY3649" fmla="*/ 5028819 h 5130710"/>
              <a:gd name="connsiteX3650" fmla="*/ 3619731 w 6842126"/>
              <a:gd name="connsiteY3650" fmla="*/ 4993459 h 5130710"/>
              <a:gd name="connsiteX3651" fmla="*/ 3532079 w 6842126"/>
              <a:gd name="connsiteY3651" fmla="*/ 5081286 h 5130710"/>
              <a:gd name="connsiteX3652" fmla="*/ 3672824 w 6842126"/>
              <a:gd name="connsiteY3652" fmla="*/ 4857645 h 5130710"/>
              <a:gd name="connsiteX3653" fmla="*/ 3672824 w 6842126"/>
              <a:gd name="connsiteY3653" fmla="*/ 4857645 h 5130710"/>
              <a:gd name="connsiteX3654" fmla="*/ 3694013 w 6842126"/>
              <a:gd name="connsiteY3654" fmla="*/ 4797817 h 5130710"/>
              <a:gd name="connsiteX3655" fmla="*/ 3702128 w 6842126"/>
              <a:gd name="connsiteY3655" fmla="*/ 4769622 h 5130710"/>
              <a:gd name="connsiteX3656" fmla="*/ 3709449 w 6842126"/>
              <a:gd name="connsiteY3656" fmla="*/ 4751967 h 5130710"/>
              <a:gd name="connsiteX3657" fmla="*/ 3704151 w 6842126"/>
              <a:gd name="connsiteY3657" fmla="*/ 4758558 h 5130710"/>
              <a:gd name="connsiteX3658" fmla="*/ 3664831 w 6842126"/>
              <a:gd name="connsiteY3658" fmla="*/ 4803279 h 5130710"/>
              <a:gd name="connsiteX3659" fmla="*/ 3636031 w 6842126"/>
              <a:gd name="connsiteY3659" fmla="*/ 4833961 h 5130710"/>
              <a:gd name="connsiteX3660" fmla="*/ 3638140 w 6842126"/>
              <a:gd name="connsiteY3660" fmla="*/ 4830574 h 5130710"/>
              <a:gd name="connsiteX3661" fmla="*/ 3657161 w 6842126"/>
              <a:gd name="connsiteY3661" fmla="*/ 4804905 h 5130710"/>
              <a:gd name="connsiteX3662" fmla="*/ 3658827 w 6842126"/>
              <a:gd name="connsiteY3662" fmla="*/ 4802288 h 5130710"/>
              <a:gd name="connsiteX3663" fmla="*/ 3670466 w 6842126"/>
              <a:gd name="connsiteY3663" fmla="*/ 4789873 h 5130710"/>
              <a:gd name="connsiteX3664" fmla="*/ 3706294 w 6842126"/>
              <a:gd name="connsiteY3664" fmla="*/ 4748163 h 5130710"/>
              <a:gd name="connsiteX3665" fmla="*/ 3717792 w 6842126"/>
              <a:gd name="connsiteY3665" fmla="*/ 4733631 h 5130710"/>
              <a:gd name="connsiteX3666" fmla="*/ 3736579 w 6842126"/>
              <a:gd name="connsiteY3666" fmla="*/ 4700048 h 5130710"/>
              <a:gd name="connsiteX3667" fmla="*/ 3820661 w 6842126"/>
              <a:gd name="connsiteY3667" fmla="*/ 4585806 h 5130710"/>
              <a:gd name="connsiteX3668" fmla="*/ 3902654 w 6842126"/>
              <a:gd name="connsiteY3668" fmla="*/ 4465640 h 5130710"/>
              <a:gd name="connsiteX3669" fmla="*/ 3909915 w 6842126"/>
              <a:gd name="connsiteY3669" fmla="*/ 4446919 h 5130710"/>
              <a:gd name="connsiteX3670" fmla="*/ 3868060 w 6842126"/>
              <a:gd name="connsiteY3670" fmla="*/ 4507041 h 5130710"/>
              <a:gd name="connsiteX3671" fmla="*/ 3857927 w 6842126"/>
              <a:gd name="connsiteY3671" fmla="*/ 4519680 h 5130710"/>
              <a:gd name="connsiteX3672" fmla="*/ 3863373 w 6842126"/>
              <a:gd name="connsiteY3672" fmla="*/ 4499321 h 5130710"/>
              <a:gd name="connsiteX3673" fmla="*/ 3861027 w 6842126"/>
              <a:gd name="connsiteY3673" fmla="*/ 4502474 h 5130710"/>
              <a:gd name="connsiteX3674" fmla="*/ 3790704 w 6842126"/>
              <a:gd name="connsiteY3674" fmla="*/ 4599463 h 5130710"/>
              <a:gd name="connsiteX3675" fmla="*/ 3786695 w 6842126"/>
              <a:gd name="connsiteY3675" fmla="*/ 4604594 h 5130710"/>
              <a:gd name="connsiteX3676" fmla="*/ 3772794 w 6842126"/>
              <a:gd name="connsiteY3676" fmla="*/ 4625631 h 5130710"/>
              <a:gd name="connsiteX3677" fmla="*/ 3575195 w 6842126"/>
              <a:gd name="connsiteY3677" fmla="*/ 4862142 h 5130710"/>
              <a:gd name="connsiteX3678" fmla="*/ 3540901 w 6842126"/>
              <a:gd name="connsiteY3678" fmla="*/ 4894355 h 5130710"/>
              <a:gd name="connsiteX3679" fmla="*/ 3533814 w 6842126"/>
              <a:gd name="connsiteY3679" fmla="*/ 4904795 h 5130710"/>
              <a:gd name="connsiteX3680" fmla="*/ 3533186 w 6842126"/>
              <a:gd name="connsiteY3680" fmla="*/ 4904673 h 5130710"/>
              <a:gd name="connsiteX3681" fmla="*/ 3532568 w 6842126"/>
              <a:gd name="connsiteY3681" fmla="*/ 4906632 h 5130710"/>
              <a:gd name="connsiteX3682" fmla="*/ 3533814 w 6842126"/>
              <a:gd name="connsiteY3682" fmla="*/ 4904795 h 5130710"/>
              <a:gd name="connsiteX3683" fmla="*/ 3536203 w 6842126"/>
              <a:gd name="connsiteY3683" fmla="*/ 4905257 h 5130710"/>
              <a:gd name="connsiteX3684" fmla="*/ 3511069 w 6842126"/>
              <a:gd name="connsiteY3684" fmla="*/ 4938531 h 5130710"/>
              <a:gd name="connsiteX3685" fmla="*/ 3518977 w 6842126"/>
              <a:gd name="connsiteY3685" fmla="*/ 4933244 h 5130710"/>
              <a:gd name="connsiteX3686" fmla="*/ 3527489 w 6842126"/>
              <a:gd name="connsiteY3686" fmla="*/ 4934626 h 5130710"/>
              <a:gd name="connsiteX3687" fmla="*/ 3552160 w 6842126"/>
              <a:gd name="connsiteY3687" fmla="*/ 4911113 h 5130710"/>
              <a:gd name="connsiteX3688" fmla="*/ 3591233 w 6842126"/>
              <a:gd name="connsiteY3688" fmla="*/ 4872275 h 5130710"/>
              <a:gd name="connsiteX3689" fmla="*/ 3624775 w 6842126"/>
              <a:gd name="connsiteY3689" fmla="*/ 4838259 h 5130710"/>
              <a:gd name="connsiteX3690" fmla="*/ 3617265 w 6842126"/>
              <a:gd name="connsiteY3690" fmla="*/ 4847536 h 5130710"/>
              <a:gd name="connsiteX3691" fmla="*/ 3573691 w 6842126"/>
              <a:gd name="connsiteY3691" fmla="*/ 4891425 h 5130710"/>
              <a:gd name="connsiteX3692" fmla="*/ 3485688 w 6842126"/>
              <a:gd name="connsiteY3692" fmla="*/ 4984128 h 5130710"/>
              <a:gd name="connsiteX3693" fmla="*/ 3437028 w 6842126"/>
              <a:gd name="connsiteY3693" fmla="*/ 5031473 h 5130710"/>
              <a:gd name="connsiteX3694" fmla="*/ 3391000 w 6842126"/>
              <a:gd name="connsiteY3694" fmla="*/ 5074373 h 5130710"/>
              <a:gd name="connsiteX3695" fmla="*/ 3442734 w 6842126"/>
              <a:gd name="connsiteY3695" fmla="*/ 5021837 h 5130710"/>
              <a:gd name="connsiteX3696" fmla="*/ 3459495 w 6842126"/>
              <a:gd name="connsiteY3696" fmla="*/ 5003614 h 5130710"/>
              <a:gd name="connsiteX3697" fmla="*/ 3440325 w 6842126"/>
              <a:gd name="connsiteY3697" fmla="*/ 5015465 h 5130710"/>
              <a:gd name="connsiteX3698" fmla="*/ 3321095 w 6842126"/>
              <a:gd name="connsiteY3698" fmla="*/ 5129558 h 5130710"/>
              <a:gd name="connsiteX3699" fmla="*/ 3428019 w 6842126"/>
              <a:gd name="connsiteY3699" fmla="*/ 5020116 h 5130710"/>
              <a:gd name="connsiteX3700" fmla="*/ 3434280 w 6842126"/>
              <a:gd name="connsiteY3700" fmla="*/ 5010463 h 5130710"/>
              <a:gd name="connsiteX3701" fmla="*/ 3427259 w 6842126"/>
              <a:gd name="connsiteY3701" fmla="*/ 5018103 h 5130710"/>
              <a:gd name="connsiteX3702" fmla="*/ 3365773 w 6842126"/>
              <a:gd name="connsiteY3702" fmla="*/ 5076432 h 5130710"/>
              <a:gd name="connsiteX3703" fmla="*/ 3325497 w 6842126"/>
              <a:gd name="connsiteY3703" fmla="*/ 5112927 h 5130710"/>
              <a:gd name="connsiteX3704" fmla="*/ 3329525 w 6842126"/>
              <a:gd name="connsiteY3704" fmla="*/ 5106253 h 5130710"/>
              <a:gd name="connsiteX3705" fmla="*/ 3329669 w 6842126"/>
              <a:gd name="connsiteY3705" fmla="*/ 5105943 h 5130710"/>
              <a:gd name="connsiteX3706" fmla="*/ 3331330 w 6842126"/>
              <a:gd name="connsiteY3706" fmla="*/ 5104214 h 5130710"/>
              <a:gd name="connsiteX3707" fmla="*/ 3358594 w 6842126"/>
              <a:gd name="connsiteY3707" fmla="*/ 5077420 h 5130710"/>
              <a:gd name="connsiteX3708" fmla="*/ 3336828 w 6842126"/>
              <a:gd name="connsiteY3708" fmla="*/ 5092549 h 5130710"/>
              <a:gd name="connsiteX3709" fmla="*/ 3334918 w 6842126"/>
              <a:gd name="connsiteY3709" fmla="*/ 5094507 h 5130710"/>
              <a:gd name="connsiteX3710" fmla="*/ 3333858 w 6842126"/>
              <a:gd name="connsiteY3710" fmla="*/ 5090615 h 5130710"/>
              <a:gd name="connsiteX3711" fmla="*/ 3328027 w 6842126"/>
              <a:gd name="connsiteY3711" fmla="*/ 5097706 h 5130710"/>
              <a:gd name="connsiteX3712" fmla="*/ 3322131 w 6842126"/>
              <a:gd name="connsiteY3712" fmla="*/ 5107052 h 5130710"/>
              <a:gd name="connsiteX3713" fmla="*/ 3316433 w 6842126"/>
              <a:gd name="connsiteY3713" fmla="*/ 5112148 h 5130710"/>
              <a:gd name="connsiteX3714" fmla="*/ 3331033 w 6842126"/>
              <a:gd name="connsiteY3714" fmla="*/ 5092439 h 5130710"/>
              <a:gd name="connsiteX3715" fmla="*/ 3435055 w 6842126"/>
              <a:gd name="connsiteY3715" fmla="*/ 4991382 h 5130710"/>
              <a:gd name="connsiteX3716" fmla="*/ 3472244 w 6842126"/>
              <a:gd name="connsiteY3716" fmla="*/ 4948566 h 5130710"/>
              <a:gd name="connsiteX3717" fmla="*/ 3466139 w 6842126"/>
              <a:gd name="connsiteY3717" fmla="*/ 4953556 h 5130710"/>
              <a:gd name="connsiteX3718" fmla="*/ 3380559 w 6842126"/>
              <a:gd name="connsiteY3718" fmla="*/ 5035756 h 5130710"/>
              <a:gd name="connsiteX3719" fmla="*/ 3348588 w 6842126"/>
              <a:gd name="connsiteY3719" fmla="*/ 5067016 h 5130710"/>
              <a:gd name="connsiteX3720" fmla="*/ 3364742 w 6842126"/>
              <a:gd name="connsiteY3720" fmla="*/ 5046338 h 5130710"/>
              <a:gd name="connsiteX3721" fmla="*/ 3457780 w 6842126"/>
              <a:gd name="connsiteY3721" fmla="*/ 4951732 h 5130710"/>
              <a:gd name="connsiteX3722" fmla="*/ 3492501 w 6842126"/>
              <a:gd name="connsiteY3722" fmla="*/ 4912532 h 5130710"/>
              <a:gd name="connsiteX3723" fmla="*/ 3466761 w 6842126"/>
              <a:gd name="connsiteY3723" fmla="*/ 4939136 h 5130710"/>
              <a:gd name="connsiteX3724" fmla="*/ 3438457 w 6842126"/>
              <a:gd name="connsiteY3724" fmla="*/ 4964022 h 5130710"/>
              <a:gd name="connsiteX3725" fmla="*/ 3483832 w 6842126"/>
              <a:gd name="connsiteY3725" fmla="*/ 4915811 h 5130710"/>
              <a:gd name="connsiteX3726" fmla="*/ 3494799 w 6842126"/>
              <a:gd name="connsiteY3726" fmla="*/ 4897475 h 5130710"/>
              <a:gd name="connsiteX3727" fmla="*/ 3502071 w 6842126"/>
              <a:gd name="connsiteY3727" fmla="*/ 4888839 h 5130710"/>
              <a:gd name="connsiteX3728" fmla="*/ 3502416 w 6842126"/>
              <a:gd name="connsiteY3728" fmla="*/ 4888617 h 5130710"/>
              <a:gd name="connsiteX3729" fmla="*/ 3503726 w 6842126"/>
              <a:gd name="connsiteY3729" fmla="*/ 4886872 h 5130710"/>
              <a:gd name="connsiteX3730" fmla="*/ 3519310 w 6842126"/>
              <a:gd name="connsiteY3730" fmla="*/ 4868366 h 5130710"/>
              <a:gd name="connsiteX3731" fmla="*/ 3544602 w 6842126"/>
              <a:gd name="connsiteY3731" fmla="*/ 4840687 h 5130710"/>
              <a:gd name="connsiteX3732" fmla="*/ 3550862 w 6842126"/>
              <a:gd name="connsiteY3732" fmla="*/ 4831037 h 5130710"/>
              <a:gd name="connsiteX3733" fmla="*/ 3535933 w 6842126"/>
              <a:gd name="connsiteY3733" fmla="*/ 4843965 h 5130710"/>
              <a:gd name="connsiteX3734" fmla="*/ 3523067 w 6842126"/>
              <a:gd name="connsiteY3734" fmla="*/ 4857524 h 5130710"/>
              <a:gd name="connsiteX3735" fmla="*/ 3511188 w 6842126"/>
              <a:gd name="connsiteY3735" fmla="*/ 4876950 h 5130710"/>
              <a:gd name="connsiteX3736" fmla="*/ 3503726 w 6842126"/>
              <a:gd name="connsiteY3736" fmla="*/ 4886872 h 5130710"/>
              <a:gd name="connsiteX3737" fmla="*/ 3502071 w 6842126"/>
              <a:gd name="connsiteY3737" fmla="*/ 4888839 h 5130710"/>
              <a:gd name="connsiteX3738" fmla="*/ 3495659 w 6842126"/>
              <a:gd name="connsiteY3738" fmla="*/ 4892987 h 5130710"/>
              <a:gd name="connsiteX3739" fmla="*/ 3499222 w 6842126"/>
              <a:gd name="connsiteY3739" fmla="*/ 4882654 h 5130710"/>
              <a:gd name="connsiteX3740" fmla="*/ 3479339 w 6842126"/>
              <a:gd name="connsiteY3740" fmla="*/ 4903610 h 5130710"/>
              <a:gd name="connsiteX3741" fmla="*/ 3422498 w 6842126"/>
              <a:gd name="connsiteY3741" fmla="*/ 4958168 h 5130710"/>
              <a:gd name="connsiteX3742" fmla="*/ 3468718 w 6842126"/>
              <a:gd name="connsiteY3742" fmla="*/ 4908487 h 5130710"/>
              <a:gd name="connsiteX3743" fmla="*/ 3508962 w 6842126"/>
              <a:gd name="connsiteY3743" fmla="*/ 4864576 h 5130710"/>
              <a:gd name="connsiteX3744" fmla="*/ 3514529 w 6842126"/>
              <a:gd name="connsiteY3744" fmla="*/ 4854679 h 5130710"/>
              <a:gd name="connsiteX3745" fmla="*/ 3522319 w 6842126"/>
              <a:gd name="connsiteY3745" fmla="*/ 4841504 h 5130710"/>
              <a:gd name="connsiteX3746" fmla="*/ 3519542 w 6842126"/>
              <a:gd name="connsiteY3746" fmla="*/ 4842878 h 5130710"/>
              <a:gd name="connsiteX3747" fmla="*/ 3408066 w 6842126"/>
              <a:gd name="connsiteY3747" fmla="*/ 4956339 h 5130710"/>
              <a:gd name="connsiteX3748" fmla="*/ 3395999 w 6842126"/>
              <a:gd name="connsiteY3748" fmla="*/ 4965976 h 5130710"/>
              <a:gd name="connsiteX3749" fmla="*/ 3384085 w 6842126"/>
              <a:gd name="connsiteY3749" fmla="*/ 4982855 h 5130710"/>
              <a:gd name="connsiteX3750" fmla="*/ 3386722 w 6842126"/>
              <a:gd name="connsiteY3750" fmla="*/ 4969014 h 5130710"/>
              <a:gd name="connsiteX3751" fmla="*/ 3398491 w 6842126"/>
              <a:gd name="connsiteY3751" fmla="*/ 4945607 h 5130710"/>
              <a:gd name="connsiteX3752" fmla="*/ 3387981 w 6842126"/>
              <a:gd name="connsiteY3752" fmla="*/ 4956586 h 5130710"/>
              <a:gd name="connsiteX3753" fmla="*/ 3394306 w 6842126"/>
              <a:gd name="connsiteY3753" fmla="*/ 4941419 h 5130710"/>
              <a:gd name="connsiteX3754" fmla="*/ 3377026 w 6842126"/>
              <a:gd name="connsiteY3754" fmla="*/ 4958991 h 5130710"/>
              <a:gd name="connsiteX3755" fmla="*/ 3365306 w 6842126"/>
              <a:gd name="connsiteY3755" fmla="*/ 4979510 h 5130710"/>
              <a:gd name="connsiteX3756" fmla="*/ 3353752 w 6842126"/>
              <a:gd name="connsiteY3756" fmla="*/ 4991060 h 5130710"/>
              <a:gd name="connsiteX3757" fmla="*/ 3352364 w 6842126"/>
              <a:gd name="connsiteY3757" fmla="*/ 4992457 h 5130710"/>
              <a:gd name="connsiteX3758" fmla="*/ 3356561 w 6842126"/>
              <a:gd name="connsiteY3758" fmla="*/ 4983964 h 5130710"/>
              <a:gd name="connsiteX3759" fmla="*/ 3374334 w 6842126"/>
              <a:gd name="connsiteY3759" fmla="*/ 4951054 h 5130710"/>
              <a:gd name="connsiteX3760" fmla="*/ 3397329 w 6842126"/>
              <a:gd name="connsiteY3760" fmla="*/ 4914154 h 5130710"/>
              <a:gd name="connsiteX3761" fmla="*/ 3412809 w 6842126"/>
              <a:gd name="connsiteY3761" fmla="*/ 4887043 h 5130710"/>
              <a:gd name="connsiteX3762" fmla="*/ 3402948 w 6842126"/>
              <a:gd name="connsiteY3762" fmla="*/ 4894189 h 5130710"/>
              <a:gd name="connsiteX3763" fmla="*/ 3401491 w 6842126"/>
              <a:gd name="connsiteY3763" fmla="*/ 4896336 h 5130710"/>
              <a:gd name="connsiteX3764" fmla="*/ 3379165 w 6842126"/>
              <a:gd name="connsiteY3764" fmla="*/ 4930708 h 5130710"/>
              <a:gd name="connsiteX3765" fmla="*/ 3367220 w 6842126"/>
              <a:gd name="connsiteY3765" fmla="*/ 4940283 h 5130710"/>
              <a:gd name="connsiteX3766" fmla="*/ 3361303 w 6842126"/>
              <a:gd name="connsiteY3766" fmla="*/ 4955123 h 5130710"/>
              <a:gd name="connsiteX3767" fmla="*/ 3349083 w 6842126"/>
              <a:gd name="connsiteY3767" fmla="*/ 4964918 h 5130710"/>
              <a:gd name="connsiteX3768" fmla="*/ 3330076 w 6842126"/>
              <a:gd name="connsiteY3768" fmla="*/ 4999818 h 5130710"/>
              <a:gd name="connsiteX3769" fmla="*/ 3324223 w 6842126"/>
              <a:gd name="connsiteY3769" fmla="*/ 5005075 h 5130710"/>
              <a:gd name="connsiteX3770" fmla="*/ 3325054 w 6842126"/>
              <a:gd name="connsiteY3770" fmla="*/ 5001557 h 5130710"/>
              <a:gd name="connsiteX3771" fmla="*/ 3315609 w 6842126"/>
              <a:gd name="connsiteY3771" fmla="*/ 5018616 h 5130710"/>
              <a:gd name="connsiteX3772" fmla="*/ 3308223 w 6842126"/>
              <a:gd name="connsiteY3772" fmla="*/ 5027768 h 5130710"/>
              <a:gd name="connsiteX3773" fmla="*/ 3316333 w 6842126"/>
              <a:gd name="connsiteY3773" fmla="*/ 5004872 h 5130710"/>
              <a:gd name="connsiteX3774" fmla="*/ 3330843 w 6842126"/>
              <a:gd name="connsiteY3774" fmla="*/ 4979567 h 5130710"/>
              <a:gd name="connsiteX3775" fmla="*/ 3347389 w 6842126"/>
              <a:gd name="connsiteY3775" fmla="*/ 4948316 h 5130710"/>
              <a:gd name="connsiteX3776" fmla="*/ 3347598 w 6842126"/>
              <a:gd name="connsiteY3776" fmla="*/ 4942730 h 5130710"/>
              <a:gd name="connsiteX3777" fmla="*/ 3353534 w 6842126"/>
              <a:gd name="connsiteY3777" fmla="*/ 4928640 h 5130710"/>
              <a:gd name="connsiteX3778" fmla="*/ 3356477 w 6842126"/>
              <a:gd name="connsiteY3778" fmla="*/ 4924036 h 5130710"/>
              <a:gd name="connsiteX3779" fmla="*/ 3355238 w 6842126"/>
              <a:gd name="connsiteY3779" fmla="*/ 4925547 h 5130710"/>
              <a:gd name="connsiteX3780" fmla="*/ 3351870 w 6842126"/>
              <a:gd name="connsiteY3780" fmla="*/ 4930623 h 5130710"/>
              <a:gd name="connsiteX3781" fmla="*/ 3333638 w 6842126"/>
              <a:gd name="connsiteY3781" fmla="*/ 4960828 h 5130710"/>
              <a:gd name="connsiteX3782" fmla="*/ 3325850 w 6842126"/>
              <a:gd name="connsiteY3782" fmla="*/ 4970259 h 5130710"/>
              <a:gd name="connsiteX3783" fmla="*/ 3324976 w 6842126"/>
              <a:gd name="connsiteY3783" fmla="*/ 4971233 h 5130710"/>
              <a:gd name="connsiteX3784" fmla="*/ 3315863 w 6842126"/>
              <a:gd name="connsiteY3784" fmla="*/ 4985067 h 5130710"/>
              <a:gd name="connsiteX3785" fmla="*/ 3307777 w 6842126"/>
              <a:gd name="connsiteY3785" fmla="*/ 4996556 h 5130710"/>
              <a:gd name="connsiteX3786" fmla="*/ 3307764 w 6842126"/>
              <a:gd name="connsiteY3786" fmla="*/ 4996582 h 5130710"/>
              <a:gd name="connsiteX3787" fmla="*/ 3307749 w 6842126"/>
              <a:gd name="connsiteY3787" fmla="*/ 4996598 h 5130710"/>
              <a:gd name="connsiteX3788" fmla="*/ 3279040 w 6842126"/>
              <a:gd name="connsiteY3788" fmla="*/ 5037384 h 5130710"/>
              <a:gd name="connsiteX3789" fmla="*/ 3249259 w 6842126"/>
              <a:gd name="connsiteY3789" fmla="*/ 5079206 h 5130710"/>
              <a:gd name="connsiteX3790" fmla="*/ 3247759 w 6842126"/>
              <a:gd name="connsiteY3790" fmla="*/ 5069506 h 5130710"/>
              <a:gd name="connsiteX3791" fmla="*/ 3243152 w 6842126"/>
              <a:gd name="connsiteY3791" fmla="*/ 5077693 h 5130710"/>
              <a:gd name="connsiteX3792" fmla="*/ 3240641 w 6842126"/>
              <a:gd name="connsiteY3792" fmla="*/ 5079065 h 5130710"/>
              <a:gd name="connsiteX3793" fmla="*/ 3233810 w 6842126"/>
              <a:gd name="connsiteY3793" fmla="*/ 5083659 h 5130710"/>
              <a:gd name="connsiteX3794" fmla="*/ 3237343 w 6842126"/>
              <a:gd name="connsiteY3794" fmla="*/ 5076881 h 5130710"/>
              <a:gd name="connsiteX3795" fmla="*/ 3290481 w 6842126"/>
              <a:gd name="connsiteY3795" fmla="*/ 4975232 h 5130710"/>
              <a:gd name="connsiteX3796" fmla="*/ 3298749 w 6842126"/>
              <a:gd name="connsiteY3796" fmla="*/ 4959770 h 5130710"/>
              <a:gd name="connsiteX3797" fmla="*/ 3308458 w 6842126"/>
              <a:gd name="connsiteY3797" fmla="*/ 4941268 h 5130710"/>
              <a:gd name="connsiteX3798" fmla="*/ 3318543 w 6842126"/>
              <a:gd name="connsiteY3798" fmla="*/ 4917333 h 5130710"/>
              <a:gd name="connsiteX3799" fmla="*/ 3323550 w 6842126"/>
              <a:gd name="connsiteY3799" fmla="*/ 4906965 h 5130710"/>
              <a:gd name="connsiteX3800" fmla="*/ 3319362 w 6842126"/>
              <a:gd name="connsiteY3800" fmla="*/ 4911980 h 5130710"/>
              <a:gd name="connsiteX3801" fmla="*/ 3333326 w 6842126"/>
              <a:gd name="connsiteY3801" fmla="*/ 4885092 h 5130710"/>
              <a:gd name="connsiteX3802" fmla="*/ 3330115 w 6842126"/>
              <a:gd name="connsiteY3802" fmla="*/ 4868005 h 5130710"/>
              <a:gd name="connsiteX3803" fmla="*/ 3294346 w 6842126"/>
              <a:gd name="connsiteY3803" fmla="*/ 4929625 h 5130710"/>
              <a:gd name="connsiteX3804" fmla="*/ 3265352 w 6842126"/>
              <a:gd name="connsiteY3804" fmla="*/ 4969339 h 5130710"/>
              <a:gd name="connsiteX3805" fmla="*/ 3255368 w 6842126"/>
              <a:gd name="connsiteY3805" fmla="*/ 4974157 h 5130710"/>
              <a:gd name="connsiteX3806" fmla="*/ 3228837 w 6842126"/>
              <a:gd name="connsiteY3806" fmla="*/ 5021464 h 5130710"/>
              <a:gd name="connsiteX3807" fmla="*/ 3231662 w 6842126"/>
              <a:gd name="connsiteY3807" fmla="*/ 5006445 h 5130710"/>
              <a:gd name="connsiteX3808" fmla="*/ 3232268 w 6842126"/>
              <a:gd name="connsiteY3808" fmla="*/ 5007657 h 5130710"/>
              <a:gd name="connsiteX3809" fmla="*/ 3231373 w 6842126"/>
              <a:gd name="connsiteY3809" fmla="*/ 5009866 h 5130710"/>
              <a:gd name="connsiteX3810" fmla="*/ 3232657 w 6842126"/>
              <a:gd name="connsiteY3810" fmla="*/ 5008435 h 5130710"/>
              <a:gd name="connsiteX3811" fmla="*/ 3232268 w 6842126"/>
              <a:gd name="connsiteY3811" fmla="*/ 5007657 h 5130710"/>
              <a:gd name="connsiteX3812" fmla="*/ 3233916 w 6842126"/>
              <a:gd name="connsiteY3812" fmla="*/ 5003596 h 5130710"/>
              <a:gd name="connsiteX3813" fmla="*/ 3235686 w 6842126"/>
              <a:gd name="connsiteY3813" fmla="*/ 5001361 h 5130710"/>
              <a:gd name="connsiteX3814" fmla="*/ 3236999 w 6842126"/>
              <a:gd name="connsiteY3814" fmla="*/ 4998446 h 5130710"/>
              <a:gd name="connsiteX3815" fmla="*/ 3234875 w 6842126"/>
              <a:gd name="connsiteY3815" fmla="*/ 4986865 h 5130710"/>
              <a:gd name="connsiteX3816" fmla="*/ 3246790 w 6842126"/>
              <a:gd name="connsiteY3816" fmla="*/ 4963099 h 5130710"/>
              <a:gd name="connsiteX3817" fmla="*/ 3255013 w 6842126"/>
              <a:gd name="connsiteY3817" fmla="*/ 4948999 h 5130710"/>
              <a:gd name="connsiteX3818" fmla="*/ 3246934 w 6842126"/>
              <a:gd name="connsiteY3818" fmla="*/ 4952236 h 5130710"/>
              <a:gd name="connsiteX3819" fmla="*/ 3236933 w 6842126"/>
              <a:gd name="connsiteY3819" fmla="*/ 4956227 h 5130710"/>
              <a:gd name="connsiteX3820" fmla="*/ 3235690 w 6842126"/>
              <a:gd name="connsiteY3820" fmla="*/ 4957157 h 5130710"/>
              <a:gd name="connsiteX3821" fmla="*/ 3210909 w 6842126"/>
              <a:gd name="connsiteY3821" fmla="*/ 4998173 h 5130710"/>
              <a:gd name="connsiteX3822" fmla="*/ 3173897 w 6842126"/>
              <a:gd name="connsiteY3822" fmla="*/ 5067048 h 5130710"/>
              <a:gd name="connsiteX3823" fmla="*/ 3169457 w 6842126"/>
              <a:gd name="connsiteY3823" fmla="*/ 5070316 h 5130710"/>
              <a:gd name="connsiteX3824" fmla="*/ 3159530 w 6842126"/>
              <a:gd name="connsiteY3824" fmla="*/ 5078585 h 5130710"/>
              <a:gd name="connsiteX3825" fmla="*/ 3169728 w 6842126"/>
              <a:gd name="connsiteY3825" fmla="*/ 5056095 h 5130710"/>
              <a:gd name="connsiteX3826" fmla="*/ 3156777 w 6842126"/>
              <a:gd name="connsiteY3826" fmla="*/ 5076119 h 5130710"/>
              <a:gd name="connsiteX3827" fmla="*/ 3152659 w 6842126"/>
              <a:gd name="connsiteY3827" fmla="*/ 5072065 h 5130710"/>
              <a:gd name="connsiteX3828" fmla="*/ 3146715 w 6842126"/>
              <a:gd name="connsiteY3828" fmla="*/ 5077821 h 5130710"/>
              <a:gd name="connsiteX3829" fmla="*/ 3156900 w 6842126"/>
              <a:gd name="connsiteY3829" fmla="*/ 5056972 h 5130710"/>
              <a:gd name="connsiteX3830" fmla="*/ 3161046 w 6842126"/>
              <a:gd name="connsiteY3830" fmla="*/ 5051048 h 5130710"/>
              <a:gd name="connsiteX3831" fmla="*/ 3163657 w 6842126"/>
              <a:gd name="connsiteY3831" fmla="*/ 5048738 h 5130710"/>
              <a:gd name="connsiteX3832" fmla="*/ 3161289 w 6842126"/>
              <a:gd name="connsiteY3832" fmla="*/ 5047989 h 5130710"/>
              <a:gd name="connsiteX3833" fmla="*/ 3174918 w 6842126"/>
              <a:gd name="connsiteY3833" fmla="*/ 5020096 h 5130710"/>
              <a:gd name="connsiteX3834" fmla="*/ 3181264 w 6842126"/>
              <a:gd name="connsiteY3834" fmla="*/ 5013305 h 5130710"/>
              <a:gd name="connsiteX3835" fmla="*/ 3182721 w 6842126"/>
              <a:gd name="connsiteY3835" fmla="*/ 5011868 h 5130710"/>
              <a:gd name="connsiteX3836" fmla="*/ 3171160 w 6842126"/>
              <a:gd name="connsiteY3836" fmla="*/ 5013243 h 5130710"/>
              <a:gd name="connsiteX3837" fmla="*/ 3169219 w 6842126"/>
              <a:gd name="connsiteY3837" fmla="*/ 5013606 h 5130710"/>
              <a:gd name="connsiteX3838" fmla="*/ 3169437 w 6842126"/>
              <a:gd name="connsiteY3838" fmla="*/ 5011533 h 5130710"/>
              <a:gd name="connsiteX3839" fmla="*/ 3172401 w 6842126"/>
              <a:gd name="connsiteY3839" fmla="*/ 4978619 h 5130710"/>
              <a:gd name="connsiteX3840" fmla="*/ 3172654 w 6842126"/>
              <a:gd name="connsiteY3840" fmla="*/ 4972102 h 5130710"/>
              <a:gd name="connsiteX3841" fmla="*/ 3185293 w 6842126"/>
              <a:gd name="connsiteY3841" fmla="*/ 4952657 h 5130710"/>
              <a:gd name="connsiteX3842" fmla="*/ 3196563 w 6842126"/>
              <a:gd name="connsiteY3842" fmla="*/ 4928903 h 5130710"/>
              <a:gd name="connsiteX3843" fmla="*/ 3183822 w 6842126"/>
              <a:gd name="connsiteY3843" fmla="*/ 4941351 h 5130710"/>
              <a:gd name="connsiteX3844" fmla="*/ 3194731 w 6842126"/>
              <a:gd name="connsiteY3844" fmla="*/ 4926197 h 5130710"/>
              <a:gd name="connsiteX3845" fmla="*/ 3196362 w 6842126"/>
              <a:gd name="connsiteY3845" fmla="*/ 4923934 h 5130710"/>
              <a:gd name="connsiteX3846" fmla="*/ 3213215 w 6842126"/>
              <a:gd name="connsiteY3846" fmla="*/ 4900706 h 5130710"/>
              <a:gd name="connsiteX3847" fmla="*/ 3220586 w 6842126"/>
              <a:gd name="connsiteY3847" fmla="*/ 4888385 h 5130710"/>
              <a:gd name="connsiteX3848" fmla="*/ 3225675 w 6842126"/>
              <a:gd name="connsiteY3848" fmla="*/ 4869368 h 5130710"/>
              <a:gd name="connsiteX3849" fmla="*/ 3218733 w 6842126"/>
              <a:gd name="connsiteY3849" fmla="*/ 4874933 h 5130710"/>
              <a:gd name="connsiteX3850" fmla="*/ 3236072 w 6842126"/>
              <a:gd name="connsiteY3850" fmla="*/ 4841373 h 5130710"/>
              <a:gd name="connsiteX3851" fmla="*/ 3256456 w 6842126"/>
              <a:gd name="connsiteY3851" fmla="*/ 4808558 h 5130710"/>
              <a:gd name="connsiteX3852" fmla="*/ 3254999 w 6842126"/>
              <a:gd name="connsiteY3852" fmla="*/ 4805872 h 5130710"/>
              <a:gd name="connsiteX3853" fmla="*/ 3253990 w 6842126"/>
              <a:gd name="connsiteY3853" fmla="*/ 4801584 h 5130710"/>
              <a:gd name="connsiteX3854" fmla="*/ 3246572 w 6842126"/>
              <a:gd name="connsiteY3854" fmla="*/ 4809754 h 5130710"/>
              <a:gd name="connsiteX3855" fmla="*/ 3223306 w 6842126"/>
              <a:gd name="connsiteY3855" fmla="*/ 4831127 h 5130710"/>
              <a:gd name="connsiteX3856" fmla="*/ 3214979 w 6842126"/>
              <a:gd name="connsiteY3856" fmla="*/ 4840613 h 5130710"/>
              <a:gd name="connsiteX3857" fmla="*/ 3197069 w 6842126"/>
              <a:gd name="connsiteY3857" fmla="*/ 4865929 h 5130710"/>
              <a:gd name="connsiteX3858" fmla="*/ 3177230 w 6842126"/>
              <a:gd name="connsiteY3858" fmla="*/ 4893610 h 5130710"/>
              <a:gd name="connsiteX3859" fmla="*/ 3172934 w 6842126"/>
              <a:gd name="connsiteY3859" fmla="*/ 4900570 h 5130710"/>
              <a:gd name="connsiteX3860" fmla="*/ 3167614 w 6842126"/>
              <a:gd name="connsiteY3860" fmla="*/ 4909970 h 5130710"/>
              <a:gd name="connsiteX3861" fmla="*/ 3165247 w 6842126"/>
              <a:gd name="connsiteY3861" fmla="*/ 4916681 h 5130710"/>
              <a:gd name="connsiteX3862" fmla="*/ 3162392 w 6842126"/>
              <a:gd name="connsiteY3862" fmla="*/ 4919417 h 5130710"/>
              <a:gd name="connsiteX3863" fmla="*/ 3162369 w 6842126"/>
              <a:gd name="connsiteY3863" fmla="*/ 4919236 h 5130710"/>
              <a:gd name="connsiteX3864" fmla="*/ 3161855 w 6842126"/>
              <a:gd name="connsiteY3864" fmla="*/ 4920144 h 5130710"/>
              <a:gd name="connsiteX3865" fmla="*/ 3152106 w 6842126"/>
              <a:gd name="connsiteY3865" fmla="*/ 4930913 h 5130710"/>
              <a:gd name="connsiteX3866" fmla="*/ 3152452 w 6842126"/>
              <a:gd name="connsiteY3866" fmla="*/ 4927840 h 5130710"/>
              <a:gd name="connsiteX3867" fmla="*/ 3165168 w 6842126"/>
              <a:gd name="connsiteY3867" fmla="*/ 4909209 h 5130710"/>
              <a:gd name="connsiteX3868" fmla="*/ 3162457 w 6842126"/>
              <a:gd name="connsiteY3868" fmla="*/ 4904143 h 5130710"/>
              <a:gd name="connsiteX3869" fmla="*/ 3162007 w 6842126"/>
              <a:gd name="connsiteY3869" fmla="*/ 4901592 h 5130710"/>
              <a:gd name="connsiteX3870" fmla="*/ 3167697 w 6842126"/>
              <a:gd name="connsiteY3870" fmla="*/ 4890845 h 5130710"/>
              <a:gd name="connsiteX3871" fmla="*/ 3172758 w 6842126"/>
              <a:gd name="connsiteY3871" fmla="*/ 4886686 h 5130710"/>
              <a:gd name="connsiteX3872" fmla="*/ 3165346 w 6842126"/>
              <a:gd name="connsiteY3872" fmla="*/ 4887114 h 5130710"/>
              <a:gd name="connsiteX3873" fmla="*/ 3170251 w 6842126"/>
              <a:gd name="connsiteY3873" fmla="*/ 4879692 h 5130710"/>
              <a:gd name="connsiteX3874" fmla="*/ 3214857 w 6842126"/>
              <a:gd name="connsiteY3874" fmla="*/ 4816615 h 5130710"/>
              <a:gd name="connsiteX3875" fmla="*/ 3155500 w 6842126"/>
              <a:gd name="connsiteY3875" fmla="*/ 4868165 h 5130710"/>
              <a:gd name="connsiteX3876" fmla="*/ 3118730 w 6842126"/>
              <a:gd name="connsiteY3876" fmla="*/ 4917408 h 5130710"/>
              <a:gd name="connsiteX3877" fmla="*/ 3091784 w 6842126"/>
              <a:gd name="connsiteY3877" fmla="*/ 4946088 h 5130710"/>
              <a:gd name="connsiteX3878" fmla="*/ 3090352 w 6842126"/>
              <a:gd name="connsiteY3878" fmla="*/ 4945615 h 5130710"/>
              <a:gd name="connsiteX3879" fmla="*/ 3082288 w 6842126"/>
              <a:gd name="connsiteY3879" fmla="*/ 4954476 h 5130710"/>
              <a:gd name="connsiteX3880" fmla="*/ 3078055 w 6842126"/>
              <a:gd name="connsiteY3880" fmla="*/ 4960908 h 5130710"/>
              <a:gd name="connsiteX3881" fmla="*/ 3056258 w 6842126"/>
              <a:gd name="connsiteY3881" fmla="*/ 4984462 h 5130710"/>
              <a:gd name="connsiteX3882" fmla="*/ 3055620 w 6842126"/>
              <a:gd name="connsiteY3882" fmla="*/ 4974527 h 5130710"/>
              <a:gd name="connsiteX3883" fmla="*/ 3064900 w 6842126"/>
              <a:gd name="connsiteY3883" fmla="*/ 4950868 h 5130710"/>
              <a:gd name="connsiteX3884" fmla="*/ 3070495 w 6842126"/>
              <a:gd name="connsiteY3884" fmla="*/ 4943711 h 5130710"/>
              <a:gd name="connsiteX3885" fmla="*/ 3120296 w 6842126"/>
              <a:gd name="connsiteY3885" fmla="*/ 4868173 h 5130710"/>
              <a:gd name="connsiteX3886" fmla="*/ 3121012 w 6842126"/>
              <a:gd name="connsiteY3886" fmla="*/ 4843896 h 5130710"/>
              <a:gd name="connsiteX3887" fmla="*/ 3180915 w 6842126"/>
              <a:gd name="connsiteY3887" fmla="*/ 4774852 h 5130710"/>
              <a:gd name="connsiteX3888" fmla="*/ 3172416 w 6842126"/>
              <a:gd name="connsiteY3888" fmla="*/ 4771264 h 5130710"/>
              <a:gd name="connsiteX3889" fmla="*/ 3166410 w 6842126"/>
              <a:gd name="connsiteY3889" fmla="*/ 4764752 h 5130710"/>
              <a:gd name="connsiteX3890" fmla="*/ 3163620 w 6842126"/>
              <a:gd name="connsiteY3890" fmla="*/ 4767670 h 5130710"/>
              <a:gd name="connsiteX3891" fmla="*/ 3163384 w 6842126"/>
              <a:gd name="connsiteY3891" fmla="*/ 4764266 h 5130710"/>
              <a:gd name="connsiteX3892" fmla="*/ 3163895 w 6842126"/>
              <a:gd name="connsiteY3892" fmla="*/ 4762555 h 5130710"/>
              <a:gd name="connsiteX3893" fmla="*/ 3164138 w 6842126"/>
              <a:gd name="connsiteY3893" fmla="*/ 4762289 h 5130710"/>
              <a:gd name="connsiteX3894" fmla="*/ 3163578 w 6842126"/>
              <a:gd name="connsiteY3894" fmla="*/ 4761682 h 5130710"/>
              <a:gd name="connsiteX3895" fmla="*/ 3163501 w 6842126"/>
              <a:gd name="connsiteY3895" fmla="*/ 4760433 h 5130710"/>
              <a:gd name="connsiteX3896" fmla="*/ 3184123 w 6842126"/>
              <a:gd name="connsiteY3896" fmla="*/ 4729473 h 5130710"/>
              <a:gd name="connsiteX3897" fmla="*/ 3168938 w 6842126"/>
              <a:gd name="connsiteY3897" fmla="*/ 4742289 h 5130710"/>
              <a:gd name="connsiteX3898" fmla="*/ 3171415 w 6842126"/>
              <a:gd name="connsiteY3898" fmla="*/ 4739200 h 5130710"/>
              <a:gd name="connsiteX3899" fmla="*/ 3136336 w 6842126"/>
              <a:gd name="connsiteY3899" fmla="*/ 4773329 h 5130710"/>
              <a:gd name="connsiteX3900" fmla="*/ 3090309 w 6842126"/>
              <a:gd name="connsiteY3900" fmla="*/ 4816229 h 5130710"/>
              <a:gd name="connsiteX3901" fmla="*/ 3142041 w 6842126"/>
              <a:gd name="connsiteY3901" fmla="*/ 4763697 h 5130710"/>
              <a:gd name="connsiteX3902" fmla="*/ 3158803 w 6842126"/>
              <a:gd name="connsiteY3902" fmla="*/ 4745473 h 5130710"/>
              <a:gd name="connsiteX3903" fmla="*/ 3155476 w 6842126"/>
              <a:gd name="connsiteY3903" fmla="*/ 4745023 h 5130710"/>
              <a:gd name="connsiteX3904" fmla="*/ 3154585 w 6842126"/>
              <a:gd name="connsiteY3904" fmla="*/ 4745553 h 5130710"/>
              <a:gd name="connsiteX3905" fmla="*/ 3149097 w 6842126"/>
              <a:gd name="connsiteY3905" fmla="*/ 4751082 h 5130710"/>
              <a:gd name="connsiteX3906" fmla="*/ 3150774 w 6842126"/>
              <a:gd name="connsiteY3906" fmla="*/ 4748214 h 5130710"/>
              <a:gd name="connsiteX3907" fmla="*/ 3151151 w 6842126"/>
              <a:gd name="connsiteY3907" fmla="*/ 4747594 h 5130710"/>
              <a:gd name="connsiteX3908" fmla="*/ 3149572 w 6842126"/>
              <a:gd name="connsiteY3908" fmla="*/ 4748531 h 5130710"/>
              <a:gd name="connsiteX3909" fmla="*/ 3139631 w 6842126"/>
              <a:gd name="connsiteY3909" fmla="*/ 4757320 h 5130710"/>
              <a:gd name="connsiteX3910" fmla="*/ 3020401 w 6842126"/>
              <a:gd name="connsiteY3910" fmla="*/ 4871414 h 5130710"/>
              <a:gd name="connsiteX3911" fmla="*/ 3127326 w 6842126"/>
              <a:gd name="connsiteY3911" fmla="*/ 4761972 h 5130710"/>
              <a:gd name="connsiteX3912" fmla="*/ 3133587 w 6842126"/>
              <a:gd name="connsiteY3912" fmla="*/ 4752322 h 5130710"/>
              <a:gd name="connsiteX3913" fmla="*/ 3126565 w 6842126"/>
              <a:gd name="connsiteY3913" fmla="*/ 4759961 h 5130710"/>
              <a:gd name="connsiteX3914" fmla="*/ 3065079 w 6842126"/>
              <a:gd name="connsiteY3914" fmla="*/ 4818289 h 5130710"/>
              <a:gd name="connsiteX3915" fmla="*/ 3024803 w 6842126"/>
              <a:gd name="connsiteY3915" fmla="*/ 4854785 h 5130710"/>
              <a:gd name="connsiteX3916" fmla="*/ 3028830 w 6842126"/>
              <a:gd name="connsiteY3916" fmla="*/ 4848111 h 5130710"/>
              <a:gd name="connsiteX3917" fmla="*/ 3028978 w 6842126"/>
              <a:gd name="connsiteY3917" fmla="*/ 4847801 h 5130710"/>
              <a:gd name="connsiteX3918" fmla="*/ 3030637 w 6842126"/>
              <a:gd name="connsiteY3918" fmla="*/ 4846072 h 5130710"/>
              <a:gd name="connsiteX3919" fmla="*/ 3057901 w 6842126"/>
              <a:gd name="connsiteY3919" fmla="*/ 4819279 h 5130710"/>
              <a:gd name="connsiteX3920" fmla="*/ 3036135 w 6842126"/>
              <a:gd name="connsiteY3920" fmla="*/ 4834408 h 5130710"/>
              <a:gd name="connsiteX3921" fmla="*/ 3034226 w 6842126"/>
              <a:gd name="connsiteY3921" fmla="*/ 4836362 h 5130710"/>
              <a:gd name="connsiteX3922" fmla="*/ 3033164 w 6842126"/>
              <a:gd name="connsiteY3922" fmla="*/ 4832473 h 5130710"/>
              <a:gd name="connsiteX3923" fmla="*/ 3027333 w 6842126"/>
              <a:gd name="connsiteY3923" fmla="*/ 4839563 h 5130710"/>
              <a:gd name="connsiteX3924" fmla="*/ 3021439 w 6842126"/>
              <a:gd name="connsiteY3924" fmla="*/ 4848911 h 5130710"/>
              <a:gd name="connsiteX3925" fmla="*/ 3015739 w 6842126"/>
              <a:gd name="connsiteY3925" fmla="*/ 4854006 h 5130710"/>
              <a:gd name="connsiteX3926" fmla="*/ 3030340 w 6842126"/>
              <a:gd name="connsiteY3926" fmla="*/ 4834297 h 5130710"/>
              <a:gd name="connsiteX3927" fmla="*/ 3134362 w 6842126"/>
              <a:gd name="connsiteY3927" fmla="*/ 4733238 h 5130710"/>
              <a:gd name="connsiteX3928" fmla="*/ 3148346 w 6842126"/>
              <a:gd name="connsiteY3928" fmla="*/ 4719763 h 5130710"/>
              <a:gd name="connsiteX3929" fmla="*/ 3153813 w 6842126"/>
              <a:gd name="connsiteY3929" fmla="*/ 4714379 h 5130710"/>
              <a:gd name="connsiteX3930" fmla="*/ 3153213 w 6842126"/>
              <a:gd name="connsiteY3930" fmla="*/ 4714441 h 5130710"/>
              <a:gd name="connsiteX3931" fmla="*/ 3147301 w 6842126"/>
              <a:gd name="connsiteY3931" fmla="*/ 4714789 h 5130710"/>
              <a:gd name="connsiteX3932" fmla="*/ 3145493 w 6842126"/>
              <a:gd name="connsiteY3932" fmla="*/ 4714333 h 5130710"/>
              <a:gd name="connsiteX3933" fmla="*/ 3121979 w 6842126"/>
              <a:gd name="connsiteY3933" fmla="*/ 4736627 h 5130710"/>
              <a:gd name="connsiteX3934" fmla="*/ 3103530 w 6842126"/>
              <a:gd name="connsiteY3934" fmla="*/ 4754584 h 5130710"/>
              <a:gd name="connsiteX3935" fmla="*/ 3096947 w 6842126"/>
              <a:gd name="connsiteY3935" fmla="*/ 4763623 h 5130710"/>
              <a:gd name="connsiteX3936" fmla="*/ 3090514 w 6842126"/>
              <a:gd name="connsiteY3936" fmla="*/ 4767251 h 5130710"/>
              <a:gd name="connsiteX3937" fmla="*/ 3079866 w 6842126"/>
              <a:gd name="connsiteY3937" fmla="*/ 4777614 h 5130710"/>
              <a:gd name="connsiteX3938" fmla="*/ 3047897 w 6842126"/>
              <a:gd name="connsiteY3938" fmla="*/ 4808872 h 5130710"/>
              <a:gd name="connsiteX3939" fmla="*/ 3053810 w 6842126"/>
              <a:gd name="connsiteY3939" fmla="*/ 4796620 h 5130710"/>
              <a:gd name="connsiteX3940" fmla="*/ 3055813 w 6842126"/>
              <a:gd name="connsiteY3940" fmla="*/ 4794905 h 5130710"/>
              <a:gd name="connsiteX3941" fmla="*/ 3057560 w 6842126"/>
              <a:gd name="connsiteY3941" fmla="*/ 4790728 h 5130710"/>
              <a:gd name="connsiteX3942" fmla="*/ 3070545 w 6842126"/>
              <a:gd name="connsiteY3942" fmla="*/ 4766301 h 5130710"/>
              <a:gd name="connsiteX3943" fmla="*/ 3083102 w 6842126"/>
              <a:gd name="connsiteY3943" fmla="*/ 4743506 h 5130710"/>
              <a:gd name="connsiteX3944" fmla="*/ 3084804 w 6842126"/>
              <a:gd name="connsiteY3944" fmla="*/ 4740119 h 5130710"/>
              <a:gd name="connsiteX3945" fmla="*/ 3095639 w 6842126"/>
              <a:gd name="connsiteY3945" fmla="*/ 4728928 h 5130710"/>
              <a:gd name="connsiteX3946" fmla="*/ 3097072 w 6842126"/>
              <a:gd name="connsiteY3946" fmla="*/ 4724133 h 5130710"/>
              <a:gd name="connsiteX3947" fmla="*/ 3090967 w 6842126"/>
              <a:gd name="connsiteY3947" fmla="*/ 4729080 h 5130710"/>
              <a:gd name="connsiteX3948" fmla="*/ 3095436 w 6842126"/>
              <a:gd name="connsiteY3948" fmla="*/ 4717049 h 5130710"/>
              <a:gd name="connsiteX3949" fmla="*/ 3084014 w 6842126"/>
              <a:gd name="connsiteY3949" fmla="*/ 4727473 h 5130710"/>
              <a:gd name="connsiteX3950" fmla="*/ 3037727 w 6842126"/>
              <a:gd name="connsiteY3950" fmla="*/ 4778622 h 5130710"/>
              <a:gd name="connsiteX3951" fmla="*/ 3056367 w 6842126"/>
              <a:gd name="connsiteY3951" fmla="*/ 4745477 h 5130710"/>
              <a:gd name="connsiteX3952" fmla="*/ 3057362 w 6842126"/>
              <a:gd name="connsiteY3952" fmla="*/ 4740001 h 5130710"/>
              <a:gd name="connsiteX3953" fmla="*/ 3026424 w 6842126"/>
              <a:gd name="connsiteY3953" fmla="*/ 4777354 h 5130710"/>
              <a:gd name="connsiteX3954" fmla="*/ 2968124 w 6842126"/>
              <a:gd name="connsiteY3954" fmla="*/ 4835920 h 5130710"/>
              <a:gd name="connsiteX3955" fmla="*/ 2996849 w 6842126"/>
              <a:gd name="connsiteY3955" fmla="*/ 4781289 h 5130710"/>
              <a:gd name="connsiteX3956" fmla="*/ 2924644 w 6842126"/>
              <a:gd name="connsiteY3956" fmla="*/ 4865299 h 5130710"/>
              <a:gd name="connsiteX3957" fmla="*/ 2914132 w 6842126"/>
              <a:gd name="connsiteY3957" fmla="*/ 4879975 h 5130710"/>
              <a:gd name="connsiteX3958" fmla="*/ 2922520 w 6842126"/>
              <a:gd name="connsiteY3958" fmla="*/ 4865391 h 5130710"/>
              <a:gd name="connsiteX3959" fmla="*/ 2894370 w 6842126"/>
              <a:gd name="connsiteY3959" fmla="*/ 4886178 h 5130710"/>
              <a:gd name="connsiteX3960" fmla="*/ 2889026 w 6842126"/>
              <a:gd name="connsiteY3960" fmla="*/ 4890825 h 5130710"/>
              <a:gd name="connsiteX3961" fmla="*/ 2836880 w 6842126"/>
              <a:gd name="connsiteY3961" fmla="*/ 4961439 h 5130710"/>
              <a:gd name="connsiteX3962" fmla="*/ 2864274 w 6842126"/>
              <a:gd name="connsiteY3962" fmla="*/ 4914615 h 5130710"/>
              <a:gd name="connsiteX3963" fmla="*/ 2868130 w 6842126"/>
              <a:gd name="connsiteY3963" fmla="*/ 4907623 h 5130710"/>
              <a:gd name="connsiteX3964" fmla="*/ 2858646 w 6842126"/>
              <a:gd name="connsiteY3964" fmla="*/ 4914259 h 5130710"/>
              <a:gd name="connsiteX3965" fmla="*/ 2848351 w 6842126"/>
              <a:gd name="connsiteY3965" fmla="*/ 4924968 h 5130710"/>
              <a:gd name="connsiteX3966" fmla="*/ 2884609 w 6842126"/>
              <a:gd name="connsiteY3966" fmla="*/ 4877046 h 5130710"/>
              <a:gd name="connsiteX3967" fmla="*/ 2881788 w 6842126"/>
              <a:gd name="connsiteY3967" fmla="*/ 4879252 h 5130710"/>
              <a:gd name="connsiteX3968" fmla="*/ 2794136 w 6842126"/>
              <a:gd name="connsiteY3968" fmla="*/ 4967082 h 5130710"/>
              <a:gd name="connsiteX3969" fmla="*/ 2930676 w 6842126"/>
              <a:gd name="connsiteY3969" fmla="*/ 4750120 h 5130710"/>
              <a:gd name="connsiteX3970" fmla="*/ 2930969 w 6842126"/>
              <a:gd name="connsiteY3970" fmla="*/ 4748303 h 5130710"/>
              <a:gd name="connsiteX3971" fmla="*/ 2931345 w 6842126"/>
              <a:gd name="connsiteY3971" fmla="*/ 4749054 h 5130710"/>
              <a:gd name="connsiteX3972" fmla="*/ 2932518 w 6842126"/>
              <a:gd name="connsiteY3972" fmla="*/ 4747193 h 5130710"/>
              <a:gd name="connsiteX3973" fmla="*/ 2933223 w 6842126"/>
              <a:gd name="connsiteY3973" fmla="*/ 4745454 h 5130710"/>
              <a:gd name="connsiteX3974" fmla="*/ 2934857 w 6842126"/>
              <a:gd name="connsiteY3974" fmla="*/ 4743389 h 5130710"/>
              <a:gd name="connsiteX3975" fmla="*/ 2934367 w 6842126"/>
              <a:gd name="connsiteY3975" fmla="*/ 4742338 h 5130710"/>
              <a:gd name="connsiteX3976" fmla="*/ 2933854 w 6842126"/>
              <a:gd name="connsiteY3976" fmla="*/ 4743897 h 5130710"/>
              <a:gd name="connsiteX3977" fmla="*/ 2933223 w 6842126"/>
              <a:gd name="connsiteY3977" fmla="*/ 4745454 h 5130710"/>
              <a:gd name="connsiteX3978" fmla="*/ 2930969 w 6842126"/>
              <a:gd name="connsiteY3978" fmla="*/ 4748303 h 5130710"/>
              <a:gd name="connsiteX3979" fmla="*/ 2934319 w 6842126"/>
              <a:gd name="connsiteY3979" fmla="*/ 4742236 h 5130710"/>
              <a:gd name="connsiteX3980" fmla="*/ 2928309 w 6842126"/>
              <a:gd name="connsiteY3980" fmla="*/ 4729306 h 5130710"/>
              <a:gd name="connsiteX3981" fmla="*/ 2956070 w 6842126"/>
              <a:gd name="connsiteY3981" fmla="*/ 4683612 h 5130710"/>
              <a:gd name="connsiteX3982" fmla="*/ 2958288 w 6842126"/>
              <a:gd name="connsiteY3982" fmla="*/ 4675904 h 5130710"/>
              <a:gd name="connsiteX3983" fmla="*/ 2958019 w 6842126"/>
              <a:gd name="connsiteY3983" fmla="*/ 4673479 h 5130710"/>
              <a:gd name="connsiteX3984" fmla="*/ 2960626 w 6842126"/>
              <a:gd name="connsiteY3984" fmla="*/ 4667778 h 5130710"/>
              <a:gd name="connsiteX3985" fmla="*/ 2963938 w 6842126"/>
              <a:gd name="connsiteY3985" fmla="*/ 4656273 h 5130710"/>
              <a:gd name="connsiteX3986" fmla="*/ 2954529 w 6842126"/>
              <a:gd name="connsiteY3986" fmla="*/ 4666689 h 5130710"/>
              <a:gd name="connsiteX3987" fmla="*/ 2910217 w 6842126"/>
              <a:gd name="connsiteY3987" fmla="*/ 4740031 h 5130710"/>
              <a:gd name="connsiteX3988" fmla="*/ 2873204 w 6842126"/>
              <a:gd name="connsiteY3988" fmla="*/ 4808905 h 5130710"/>
              <a:gd name="connsiteX3989" fmla="*/ 2868764 w 6842126"/>
              <a:gd name="connsiteY3989" fmla="*/ 4812174 h 5130710"/>
              <a:gd name="connsiteX3990" fmla="*/ 2858837 w 6842126"/>
              <a:gd name="connsiteY3990" fmla="*/ 4820442 h 5130710"/>
              <a:gd name="connsiteX3991" fmla="*/ 2869033 w 6842126"/>
              <a:gd name="connsiteY3991" fmla="*/ 4797953 h 5130710"/>
              <a:gd name="connsiteX3992" fmla="*/ 2856085 w 6842126"/>
              <a:gd name="connsiteY3992" fmla="*/ 4817975 h 5130710"/>
              <a:gd name="connsiteX3993" fmla="*/ 2851968 w 6842126"/>
              <a:gd name="connsiteY3993" fmla="*/ 4813923 h 5130710"/>
              <a:gd name="connsiteX3994" fmla="*/ 2846021 w 6842126"/>
              <a:gd name="connsiteY3994" fmla="*/ 4819680 h 5130710"/>
              <a:gd name="connsiteX3995" fmla="*/ 2856207 w 6842126"/>
              <a:gd name="connsiteY3995" fmla="*/ 4798831 h 5130710"/>
              <a:gd name="connsiteX3996" fmla="*/ 2860353 w 6842126"/>
              <a:gd name="connsiteY3996" fmla="*/ 4792904 h 5130710"/>
              <a:gd name="connsiteX3997" fmla="*/ 2862963 w 6842126"/>
              <a:gd name="connsiteY3997" fmla="*/ 4790593 h 5130710"/>
              <a:gd name="connsiteX3998" fmla="*/ 2860597 w 6842126"/>
              <a:gd name="connsiteY3998" fmla="*/ 4789847 h 5130710"/>
              <a:gd name="connsiteX3999" fmla="*/ 2874225 w 6842126"/>
              <a:gd name="connsiteY3999" fmla="*/ 4761954 h 5130710"/>
              <a:gd name="connsiteX4000" fmla="*/ 2880571 w 6842126"/>
              <a:gd name="connsiteY4000" fmla="*/ 4755162 h 5130710"/>
              <a:gd name="connsiteX4001" fmla="*/ 2895710 w 6842126"/>
              <a:gd name="connsiteY4001" fmla="*/ 4740254 h 5130710"/>
              <a:gd name="connsiteX4002" fmla="*/ 2911710 w 6842126"/>
              <a:gd name="connsiteY4002" fmla="*/ 4720017 h 5130710"/>
              <a:gd name="connsiteX4003" fmla="*/ 2879894 w 6842126"/>
              <a:gd name="connsiteY4003" fmla="*/ 4750834 h 5130710"/>
              <a:gd name="connsiteX4004" fmla="*/ 2879507 w 6842126"/>
              <a:gd name="connsiteY4004" fmla="*/ 4751141 h 5130710"/>
              <a:gd name="connsiteX4005" fmla="*/ 2883224 w 6842126"/>
              <a:gd name="connsiteY4005" fmla="*/ 4743535 h 5130710"/>
              <a:gd name="connsiteX4006" fmla="*/ 2918850 w 6842126"/>
              <a:gd name="connsiteY4006" fmla="*/ 4679773 h 5130710"/>
              <a:gd name="connsiteX4007" fmla="*/ 2931763 w 6842126"/>
              <a:gd name="connsiteY4007" fmla="*/ 4657963 h 5130710"/>
              <a:gd name="connsiteX4008" fmla="*/ 2927859 w 6842126"/>
              <a:gd name="connsiteY4008" fmla="*/ 4662347 h 5130710"/>
              <a:gd name="connsiteX4009" fmla="*/ 2872627 w 6842126"/>
              <a:gd name="connsiteY4009" fmla="*/ 4718777 h 5130710"/>
              <a:gd name="connsiteX4010" fmla="*/ 2880855 w 6842126"/>
              <a:gd name="connsiteY4010" fmla="*/ 4705992 h 5130710"/>
              <a:gd name="connsiteX4011" fmla="*/ 2917916 w 6842126"/>
              <a:gd name="connsiteY4011" fmla="*/ 4657735 h 5130710"/>
              <a:gd name="connsiteX4012" fmla="*/ 2837252 w 6842126"/>
              <a:gd name="connsiteY4012" fmla="*/ 4747936 h 5130710"/>
              <a:gd name="connsiteX4013" fmla="*/ 2802957 w 6842126"/>
              <a:gd name="connsiteY4013" fmla="*/ 4780151 h 5130710"/>
              <a:gd name="connsiteX4014" fmla="*/ 2795871 w 6842126"/>
              <a:gd name="connsiteY4014" fmla="*/ 4790591 h 5130710"/>
              <a:gd name="connsiteX4015" fmla="*/ 2795242 w 6842126"/>
              <a:gd name="connsiteY4015" fmla="*/ 4790468 h 5130710"/>
              <a:gd name="connsiteX4016" fmla="*/ 2794622 w 6842126"/>
              <a:gd name="connsiteY4016" fmla="*/ 4792427 h 5130710"/>
              <a:gd name="connsiteX4017" fmla="*/ 2795871 w 6842126"/>
              <a:gd name="connsiteY4017" fmla="*/ 4790591 h 5130710"/>
              <a:gd name="connsiteX4018" fmla="*/ 2798260 w 6842126"/>
              <a:gd name="connsiteY4018" fmla="*/ 4791051 h 5130710"/>
              <a:gd name="connsiteX4019" fmla="*/ 2773124 w 6842126"/>
              <a:gd name="connsiteY4019" fmla="*/ 4824327 h 5130710"/>
              <a:gd name="connsiteX4020" fmla="*/ 2781033 w 6842126"/>
              <a:gd name="connsiteY4020" fmla="*/ 4819038 h 5130710"/>
              <a:gd name="connsiteX4021" fmla="*/ 2789546 w 6842126"/>
              <a:gd name="connsiteY4021" fmla="*/ 4820421 h 5130710"/>
              <a:gd name="connsiteX4022" fmla="*/ 2814216 w 6842126"/>
              <a:gd name="connsiteY4022" fmla="*/ 4796908 h 5130710"/>
              <a:gd name="connsiteX4023" fmla="*/ 2853287 w 6842126"/>
              <a:gd name="connsiteY4023" fmla="*/ 4758071 h 5130710"/>
              <a:gd name="connsiteX4024" fmla="*/ 2886832 w 6842126"/>
              <a:gd name="connsiteY4024" fmla="*/ 4724054 h 5130710"/>
              <a:gd name="connsiteX4025" fmla="*/ 2879321 w 6842126"/>
              <a:gd name="connsiteY4025" fmla="*/ 4733332 h 5130710"/>
              <a:gd name="connsiteX4026" fmla="*/ 2835748 w 6842126"/>
              <a:gd name="connsiteY4026" fmla="*/ 4777219 h 5130710"/>
              <a:gd name="connsiteX4027" fmla="*/ 2747742 w 6842126"/>
              <a:gd name="connsiteY4027" fmla="*/ 4869923 h 5130710"/>
              <a:gd name="connsiteX4028" fmla="*/ 2699084 w 6842126"/>
              <a:gd name="connsiteY4028" fmla="*/ 4917267 h 5130710"/>
              <a:gd name="connsiteX4029" fmla="*/ 2653056 w 6842126"/>
              <a:gd name="connsiteY4029" fmla="*/ 4960167 h 5130710"/>
              <a:gd name="connsiteX4030" fmla="*/ 2704790 w 6842126"/>
              <a:gd name="connsiteY4030" fmla="*/ 4907633 h 5130710"/>
              <a:gd name="connsiteX4031" fmla="*/ 2721551 w 6842126"/>
              <a:gd name="connsiteY4031" fmla="*/ 4889410 h 5130710"/>
              <a:gd name="connsiteX4032" fmla="*/ 2702380 w 6842126"/>
              <a:gd name="connsiteY4032" fmla="*/ 4901258 h 5130710"/>
              <a:gd name="connsiteX4033" fmla="*/ 2583150 w 6842126"/>
              <a:gd name="connsiteY4033" fmla="*/ 5015353 h 5130710"/>
              <a:gd name="connsiteX4034" fmla="*/ 2690075 w 6842126"/>
              <a:gd name="connsiteY4034" fmla="*/ 4905912 h 5130710"/>
              <a:gd name="connsiteX4035" fmla="*/ 2696335 w 6842126"/>
              <a:gd name="connsiteY4035" fmla="*/ 4896258 h 5130710"/>
              <a:gd name="connsiteX4036" fmla="*/ 2689313 w 6842126"/>
              <a:gd name="connsiteY4036" fmla="*/ 4903899 h 5130710"/>
              <a:gd name="connsiteX4037" fmla="*/ 2627828 w 6842126"/>
              <a:gd name="connsiteY4037" fmla="*/ 4962227 h 5130710"/>
              <a:gd name="connsiteX4038" fmla="*/ 2587552 w 6842126"/>
              <a:gd name="connsiteY4038" fmla="*/ 4998722 h 5130710"/>
              <a:gd name="connsiteX4039" fmla="*/ 2591580 w 6842126"/>
              <a:gd name="connsiteY4039" fmla="*/ 4992049 h 5130710"/>
              <a:gd name="connsiteX4040" fmla="*/ 2591725 w 6842126"/>
              <a:gd name="connsiteY4040" fmla="*/ 4991739 h 5130710"/>
              <a:gd name="connsiteX4041" fmla="*/ 2593386 w 6842126"/>
              <a:gd name="connsiteY4041" fmla="*/ 4990010 h 5130710"/>
              <a:gd name="connsiteX4042" fmla="*/ 2620650 w 6842126"/>
              <a:gd name="connsiteY4042" fmla="*/ 4963215 h 5130710"/>
              <a:gd name="connsiteX4043" fmla="*/ 2598884 w 6842126"/>
              <a:gd name="connsiteY4043" fmla="*/ 4978345 h 5130710"/>
              <a:gd name="connsiteX4044" fmla="*/ 2596973 w 6842126"/>
              <a:gd name="connsiteY4044" fmla="*/ 4980300 h 5130710"/>
              <a:gd name="connsiteX4045" fmla="*/ 2595913 w 6842126"/>
              <a:gd name="connsiteY4045" fmla="*/ 4976410 h 5130710"/>
              <a:gd name="connsiteX4046" fmla="*/ 2590082 w 6842126"/>
              <a:gd name="connsiteY4046" fmla="*/ 4983500 h 5130710"/>
              <a:gd name="connsiteX4047" fmla="*/ 2584187 w 6842126"/>
              <a:gd name="connsiteY4047" fmla="*/ 4992848 h 5130710"/>
              <a:gd name="connsiteX4048" fmla="*/ 2578488 w 6842126"/>
              <a:gd name="connsiteY4048" fmla="*/ 4997944 h 5130710"/>
              <a:gd name="connsiteX4049" fmla="*/ 2593088 w 6842126"/>
              <a:gd name="connsiteY4049" fmla="*/ 4978235 h 5130710"/>
              <a:gd name="connsiteX4050" fmla="*/ 2697111 w 6842126"/>
              <a:gd name="connsiteY4050" fmla="*/ 4877176 h 5130710"/>
              <a:gd name="connsiteX4051" fmla="*/ 2734299 w 6842126"/>
              <a:gd name="connsiteY4051" fmla="*/ 4834361 h 5130710"/>
              <a:gd name="connsiteX4052" fmla="*/ 2728194 w 6842126"/>
              <a:gd name="connsiteY4052" fmla="*/ 4839352 h 5130710"/>
              <a:gd name="connsiteX4053" fmla="*/ 2642614 w 6842126"/>
              <a:gd name="connsiteY4053" fmla="*/ 4921552 h 5130710"/>
              <a:gd name="connsiteX4054" fmla="*/ 2610644 w 6842126"/>
              <a:gd name="connsiteY4054" fmla="*/ 4952811 h 5130710"/>
              <a:gd name="connsiteX4055" fmla="*/ 2626798 w 6842126"/>
              <a:gd name="connsiteY4055" fmla="*/ 4932132 h 5130710"/>
              <a:gd name="connsiteX4056" fmla="*/ 2719835 w 6842126"/>
              <a:gd name="connsiteY4056" fmla="*/ 4837528 h 5130710"/>
              <a:gd name="connsiteX4057" fmla="*/ 2754556 w 6842126"/>
              <a:gd name="connsiteY4057" fmla="*/ 4798327 h 5130710"/>
              <a:gd name="connsiteX4058" fmla="*/ 2728817 w 6842126"/>
              <a:gd name="connsiteY4058" fmla="*/ 4824929 h 5130710"/>
              <a:gd name="connsiteX4059" fmla="*/ 2700511 w 6842126"/>
              <a:gd name="connsiteY4059" fmla="*/ 4849817 h 5130710"/>
              <a:gd name="connsiteX4060" fmla="*/ 2745887 w 6842126"/>
              <a:gd name="connsiteY4060" fmla="*/ 4801605 h 5130710"/>
              <a:gd name="connsiteX4061" fmla="*/ 2756853 w 6842126"/>
              <a:gd name="connsiteY4061" fmla="*/ 4783270 h 5130710"/>
              <a:gd name="connsiteX4062" fmla="*/ 2764127 w 6842126"/>
              <a:gd name="connsiteY4062" fmla="*/ 4774633 h 5130710"/>
              <a:gd name="connsiteX4063" fmla="*/ 2764473 w 6842126"/>
              <a:gd name="connsiteY4063" fmla="*/ 4774411 h 5130710"/>
              <a:gd name="connsiteX4064" fmla="*/ 2765783 w 6842126"/>
              <a:gd name="connsiteY4064" fmla="*/ 4772668 h 5130710"/>
              <a:gd name="connsiteX4065" fmla="*/ 2781366 w 6842126"/>
              <a:gd name="connsiteY4065" fmla="*/ 4754162 h 5130710"/>
              <a:gd name="connsiteX4066" fmla="*/ 2806658 w 6842126"/>
              <a:gd name="connsiteY4066" fmla="*/ 4726484 h 5130710"/>
              <a:gd name="connsiteX4067" fmla="*/ 2812917 w 6842126"/>
              <a:gd name="connsiteY4067" fmla="*/ 4716833 h 5130710"/>
              <a:gd name="connsiteX4068" fmla="*/ 2797987 w 6842126"/>
              <a:gd name="connsiteY4068" fmla="*/ 4729760 h 5130710"/>
              <a:gd name="connsiteX4069" fmla="*/ 2785122 w 6842126"/>
              <a:gd name="connsiteY4069" fmla="*/ 4743319 h 5130710"/>
              <a:gd name="connsiteX4070" fmla="*/ 2773244 w 6842126"/>
              <a:gd name="connsiteY4070" fmla="*/ 4762746 h 5130710"/>
              <a:gd name="connsiteX4071" fmla="*/ 2765783 w 6842126"/>
              <a:gd name="connsiteY4071" fmla="*/ 4772668 h 5130710"/>
              <a:gd name="connsiteX4072" fmla="*/ 2764127 w 6842126"/>
              <a:gd name="connsiteY4072" fmla="*/ 4774633 h 5130710"/>
              <a:gd name="connsiteX4073" fmla="*/ 2757715 w 6842126"/>
              <a:gd name="connsiteY4073" fmla="*/ 4778782 h 5130710"/>
              <a:gd name="connsiteX4074" fmla="*/ 2761278 w 6842126"/>
              <a:gd name="connsiteY4074" fmla="*/ 4768450 h 5130710"/>
              <a:gd name="connsiteX4075" fmla="*/ 2741394 w 6842126"/>
              <a:gd name="connsiteY4075" fmla="*/ 4789404 h 5130710"/>
              <a:gd name="connsiteX4076" fmla="*/ 2684554 w 6842126"/>
              <a:gd name="connsiteY4076" fmla="*/ 4843963 h 5130710"/>
              <a:gd name="connsiteX4077" fmla="*/ 2730774 w 6842126"/>
              <a:gd name="connsiteY4077" fmla="*/ 4794281 h 5130710"/>
              <a:gd name="connsiteX4078" fmla="*/ 2771017 w 6842126"/>
              <a:gd name="connsiteY4078" fmla="*/ 4750372 h 5130710"/>
              <a:gd name="connsiteX4079" fmla="*/ 2776586 w 6842126"/>
              <a:gd name="connsiteY4079" fmla="*/ 4740473 h 5130710"/>
              <a:gd name="connsiteX4080" fmla="*/ 2784374 w 6842126"/>
              <a:gd name="connsiteY4080" fmla="*/ 4727299 h 5130710"/>
              <a:gd name="connsiteX4081" fmla="*/ 2781599 w 6842126"/>
              <a:gd name="connsiteY4081" fmla="*/ 4728671 h 5130710"/>
              <a:gd name="connsiteX4082" fmla="*/ 2670121 w 6842126"/>
              <a:gd name="connsiteY4082" fmla="*/ 4842135 h 5130710"/>
              <a:gd name="connsiteX4083" fmla="*/ 2658054 w 6842126"/>
              <a:gd name="connsiteY4083" fmla="*/ 4851771 h 5130710"/>
              <a:gd name="connsiteX4084" fmla="*/ 2646140 w 6842126"/>
              <a:gd name="connsiteY4084" fmla="*/ 4868650 h 5130710"/>
              <a:gd name="connsiteX4085" fmla="*/ 2648777 w 6842126"/>
              <a:gd name="connsiteY4085" fmla="*/ 4854810 h 5130710"/>
              <a:gd name="connsiteX4086" fmla="*/ 2660547 w 6842126"/>
              <a:gd name="connsiteY4086" fmla="*/ 4831403 h 5130710"/>
              <a:gd name="connsiteX4087" fmla="*/ 2650038 w 6842126"/>
              <a:gd name="connsiteY4087" fmla="*/ 4842379 h 5130710"/>
              <a:gd name="connsiteX4088" fmla="*/ 2656361 w 6842126"/>
              <a:gd name="connsiteY4088" fmla="*/ 4827215 h 5130710"/>
              <a:gd name="connsiteX4089" fmla="*/ 2639083 w 6842126"/>
              <a:gd name="connsiteY4089" fmla="*/ 4844786 h 5130710"/>
              <a:gd name="connsiteX4090" fmla="*/ 2627361 w 6842126"/>
              <a:gd name="connsiteY4090" fmla="*/ 4865304 h 5130710"/>
              <a:gd name="connsiteX4091" fmla="*/ 2615809 w 6842126"/>
              <a:gd name="connsiteY4091" fmla="*/ 4876854 h 5130710"/>
              <a:gd name="connsiteX4092" fmla="*/ 2614419 w 6842126"/>
              <a:gd name="connsiteY4092" fmla="*/ 4878252 h 5130710"/>
              <a:gd name="connsiteX4093" fmla="*/ 2618618 w 6842126"/>
              <a:gd name="connsiteY4093" fmla="*/ 4869760 h 5130710"/>
              <a:gd name="connsiteX4094" fmla="*/ 2636389 w 6842126"/>
              <a:gd name="connsiteY4094" fmla="*/ 4836849 h 5130710"/>
              <a:gd name="connsiteX4095" fmla="*/ 2659384 w 6842126"/>
              <a:gd name="connsiteY4095" fmla="*/ 4799950 h 5130710"/>
              <a:gd name="connsiteX4096" fmla="*/ 2674865 w 6842126"/>
              <a:gd name="connsiteY4096" fmla="*/ 4772839 h 5130710"/>
              <a:gd name="connsiteX4097" fmla="*/ 2665004 w 6842126"/>
              <a:gd name="connsiteY4097" fmla="*/ 4779985 h 5130710"/>
              <a:gd name="connsiteX4098" fmla="*/ 2663546 w 6842126"/>
              <a:gd name="connsiteY4098" fmla="*/ 4782132 h 5130710"/>
              <a:gd name="connsiteX4099" fmla="*/ 2641220 w 6842126"/>
              <a:gd name="connsiteY4099" fmla="*/ 4816504 h 5130710"/>
              <a:gd name="connsiteX4100" fmla="*/ 2629276 w 6842126"/>
              <a:gd name="connsiteY4100" fmla="*/ 4826078 h 5130710"/>
              <a:gd name="connsiteX4101" fmla="*/ 2623360 w 6842126"/>
              <a:gd name="connsiteY4101" fmla="*/ 4840917 h 5130710"/>
              <a:gd name="connsiteX4102" fmla="*/ 2611139 w 6842126"/>
              <a:gd name="connsiteY4102" fmla="*/ 4850714 h 5130710"/>
              <a:gd name="connsiteX4103" fmla="*/ 2592131 w 6842126"/>
              <a:gd name="connsiteY4103" fmla="*/ 4885611 h 5130710"/>
              <a:gd name="connsiteX4104" fmla="*/ 2586279 w 6842126"/>
              <a:gd name="connsiteY4104" fmla="*/ 4890869 h 5130710"/>
              <a:gd name="connsiteX4105" fmla="*/ 2587109 w 6842126"/>
              <a:gd name="connsiteY4105" fmla="*/ 4887353 h 5130710"/>
              <a:gd name="connsiteX4106" fmla="*/ 2577664 w 6842126"/>
              <a:gd name="connsiteY4106" fmla="*/ 4904412 h 5130710"/>
              <a:gd name="connsiteX4107" fmla="*/ 2570278 w 6842126"/>
              <a:gd name="connsiteY4107" fmla="*/ 4913564 h 5130710"/>
              <a:gd name="connsiteX4108" fmla="*/ 2578389 w 6842126"/>
              <a:gd name="connsiteY4108" fmla="*/ 4890667 h 5130710"/>
              <a:gd name="connsiteX4109" fmla="*/ 2592898 w 6842126"/>
              <a:gd name="connsiteY4109" fmla="*/ 4865361 h 5130710"/>
              <a:gd name="connsiteX4110" fmla="*/ 2609444 w 6842126"/>
              <a:gd name="connsiteY4110" fmla="*/ 4834112 h 5130710"/>
              <a:gd name="connsiteX4111" fmla="*/ 2609653 w 6842126"/>
              <a:gd name="connsiteY4111" fmla="*/ 4828525 h 5130710"/>
              <a:gd name="connsiteX4112" fmla="*/ 2615588 w 6842126"/>
              <a:gd name="connsiteY4112" fmla="*/ 4814434 h 5130710"/>
              <a:gd name="connsiteX4113" fmla="*/ 2618532 w 6842126"/>
              <a:gd name="connsiteY4113" fmla="*/ 4809832 h 5130710"/>
              <a:gd name="connsiteX4114" fmla="*/ 2617293 w 6842126"/>
              <a:gd name="connsiteY4114" fmla="*/ 4811344 h 5130710"/>
              <a:gd name="connsiteX4115" fmla="*/ 2613925 w 6842126"/>
              <a:gd name="connsiteY4115" fmla="*/ 4816418 h 5130710"/>
              <a:gd name="connsiteX4116" fmla="*/ 2595694 w 6842126"/>
              <a:gd name="connsiteY4116" fmla="*/ 4846622 h 5130710"/>
              <a:gd name="connsiteX4117" fmla="*/ 2587906 w 6842126"/>
              <a:gd name="connsiteY4117" fmla="*/ 4856055 h 5130710"/>
              <a:gd name="connsiteX4118" fmla="*/ 2587031 w 6842126"/>
              <a:gd name="connsiteY4118" fmla="*/ 4857028 h 5130710"/>
              <a:gd name="connsiteX4119" fmla="*/ 2577918 w 6842126"/>
              <a:gd name="connsiteY4119" fmla="*/ 4870863 h 5130710"/>
              <a:gd name="connsiteX4120" fmla="*/ 2569834 w 6842126"/>
              <a:gd name="connsiteY4120" fmla="*/ 4882350 h 5130710"/>
              <a:gd name="connsiteX4121" fmla="*/ 2569819 w 6842126"/>
              <a:gd name="connsiteY4121" fmla="*/ 4882377 h 5130710"/>
              <a:gd name="connsiteX4122" fmla="*/ 2569805 w 6842126"/>
              <a:gd name="connsiteY4122" fmla="*/ 4882393 h 5130710"/>
              <a:gd name="connsiteX4123" fmla="*/ 2541096 w 6842126"/>
              <a:gd name="connsiteY4123" fmla="*/ 4923179 h 5130710"/>
              <a:gd name="connsiteX4124" fmla="*/ 2511315 w 6842126"/>
              <a:gd name="connsiteY4124" fmla="*/ 4965001 h 5130710"/>
              <a:gd name="connsiteX4125" fmla="*/ 2509814 w 6842126"/>
              <a:gd name="connsiteY4125" fmla="*/ 4955300 h 5130710"/>
              <a:gd name="connsiteX4126" fmla="*/ 2505207 w 6842126"/>
              <a:gd name="connsiteY4126" fmla="*/ 4963489 h 5130710"/>
              <a:gd name="connsiteX4127" fmla="*/ 2502697 w 6842126"/>
              <a:gd name="connsiteY4127" fmla="*/ 4964861 h 5130710"/>
              <a:gd name="connsiteX4128" fmla="*/ 2495865 w 6842126"/>
              <a:gd name="connsiteY4128" fmla="*/ 4969454 h 5130710"/>
              <a:gd name="connsiteX4129" fmla="*/ 2499399 w 6842126"/>
              <a:gd name="connsiteY4129" fmla="*/ 4962676 h 5130710"/>
              <a:gd name="connsiteX4130" fmla="*/ 2552537 w 6842126"/>
              <a:gd name="connsiteY4130" fmla="*/ 4861028 h 5130710"/>
              <a:gd name="connsiteX4131" fmla="*/ 2560804 w 6842126"/>
              <a:gd name="connsiteY4131" fmla="*/ 4845566 h 5130710"/>
              <a:gd name="connsiteX4132" fmla="*/ 2570514 w 6842126"/>
              <a:gd name="connsiteY4132" fmla="*/ 4827063 h 5130710"/>
              <a:gd name="connsiteX4133" fmla="*/ 2580600 w 6842126"/>
              <a:gd name="connsiteY4133" fmla="*/ 4803128 h 5130710"/>
              <a:gd name="connsiteX4134" fmla="*/ 2585605 w 6842126"/>
              <a:gd name="connsiteY4134" fmla="*/ 4792761 h 5130710"/>
              <a:gd name="connsiteX4135" fmla="*/ 2581417 w 6842126"/>
              <a:gd name="connsiteY4135" fmla="*/ 4797773 h 5130710"/>
              <a:gd name="connsiteX4136" fmla="*/ 2595382 w 6842126"/>
              <a:gd name="connsiteY4136" fmla="*/ 4770888 h 5130710"/>
              <a:gd name="connsiteX4137" fmla="*/ 2592170 w 6842126"/>
              <a:gd name="connsiteY4137" fmla="*/ 4753801 h 5130710"/>
              <a:gd name="connsiteX4138" fmla="*/ 2556401 w 6842126"/>
              <a:gd name="connsiteY4138" fmla="*/ 4815419 h 5130710"/>
              <a:gd name="connsiteX4139" fmla="*/ 2527409 w 6842126"/>
              <a:gd name="connsiteY4139" fmla="*/ 4855135 h 5130710"/>
              <a:gd name="connsiteX4140" fmla="*/ 2517423 w 6842126"/>
              <a:gd name="connsiteY4140" fmla="*/ 4859953 h 5130710"/>
              <a:gd name="connsiteX4141" fmla="*/ 2490892 w 6842126"/>
              <a:gd name="connsiteY4141" fmla="*/ 4907258 h 5130710"/>
              <a:gd name="connsiteX4142" fmla="*/ 2493718 w 6842126"/>
              <a:gd name="connsiteY4142" fmla="*/ 4892240 h 5130710"/>
              <a:gd name="connsiteX4143" fmla="*/ 2494324 w 6842126"/>
              <a:gd name="connsiteY4143" fmla="*/ 4893453 h 5130710"/>
              <a:gd name="connsiteX4144" fmla="*/ 2493428 w 6842126"/>
              <a:gd name="connsiteY4144" fmla="*/ 4895659 h 5130710"/>
              <a:gd name="connsiteX4145" fmla="*/ 2494714 w 6842126"/>
              <a:gd name="connsiteY4145" fmla="*/ 4894231 h 5130710"/>
              <a:gd name="connsiteX4146" fmla="*/ 2494324 w 6842126"/>
              <a:gd name="connsiteY4146" fmla="*/ 4893453 h 5130710"/>
              <a:gd name="connsiteX4147" fmla="*/ 2495971 w 6842126"/>
              <a:gd name="connsiteY4147" fmla="*/ 4889391 h 5130710"/>
              <a:gd name="connsiteX4148" fmla="*/ 2497741 w 6842126"/>
              <a:gd name="connsiteY4148" fmla="*/ 4887155 h 5130710"/>
              <a:gd name="connsiteX4149" fmla="*/ 2499056 w 6842126"/>
              <a:gd name="connsiteY4149" fmla="*/ 4884241 h 5130710"/>
              <a:gd name="connsiteX4150" fmla="*/ 2496930 w 6842126"/>
              <a:gd name="connsiteY4150" fmla="*/ 4872661 h 5130710"/>
              <a:gd name="connsiteX4151" fmla="*/ 2508846 w 6842126"/>
              <a:gd name="connsiteY4151" fmla="*/ 4848895 h 5130710"/>
              <a:gd name="connsiteX4152" fmla="*/ 2517069 w 6842126"/>
              <a:gd name="connsiteY4152" fmla="*/ 4834793 h 5130710"/>
              <a:gd name="connsiteX4153" fmla="*/ 2508989 w 6842126"/>
              <a:gd name="connsiteY4153" fmla="*/ 4838032 h 5130710"/>
              <a:gd name="connsiteX4154" fmla="*/ 2498989 w 6842126"/>
              <a:gd name="connsiteY4154" fmla="*/ 4842023 h 5130710"/>
              <a:gd name="connsiteX4155" fmla="*/ 2497747 w 6842126"/>
              <a:gd name="connsiteY4155" fmla="*/ 4842954 h 5130710"/>
              <a:gd name="connsiteX4156" fmla="*/ 2472964 w 6842126"/>
              <a:gd name="connsiteY4156" fmla="*/ 4883969 h 5130710"/>
              <a:gd name="connsiteX4157" fmla="*/ 2435954 w 6842126"/>
              <a:gd name="connsiteY4157" fmla="*/ 4952843 h 5130710"/>
              <a:gd name="connsiteX4158" fmla="*/ 2431512 w 6842126"/>
              <a:gd name="connsiteY4158" fmla="*/ 4956111 h 5130710"/>
              <a:gd name="connsiteX4159" fmla="*/ 2421585 w 6842126"/>
              <a:gd name="connsiteY4159" fmla="*/ 4964381 h 5130710"/>
              <a:gd name="connsiteX4160" fmla="*/ 2431783 w 6842126"/>
              <a:gd name="connsiteY4160" fmla="*/ 4941891 h 5130710"/>
              <a:gd name="connsiteX4161" fmla="*/ 2418833 w 6842126"/>
              <a:gd name="connsiteY4161" fmla="*/ 4961912 h 5130710"/>
              <a:gd name="connsiteX4162" fmla="*/ 2414716 w 6842126"/>
              <a:gd name="connsiteY4162" fmla="*/ 4957861 h 5130710"/>
              <a:gd name="connsiteX4163" fmla="*/ 2408769 w 6842126"/>
              <a:gd name="connsiteY4163" fmla="*/ 4963616 h 5130710"/>
              <a:gd name="connsiteX4164" fmla="*/ 2418957 w 6842126"/>
              <a:gd name="connsiteY4164" fmla="*/ 4942767 h 5130710"/>
              <a:gd name="connsiteX4165" fmla="*/ 2423100 w 6842126"/>
              <a:gd name="connsiteY4165" fmla="*/ 4936843 h 5130710"/>
              <a:gd name="connsiteX4166" fmla="*/ 2425712 w 6842126"/>
              <a:gd name="connsiteY4166" fmla="*/ 4934532 h 5130710"/>
              <a:gd name="connsiteX4167" fmla="*/ 2423344 w 6842126"/>
              <a:gd name="connsiteY4167" fmla="*/ 4933784 h 5130710"/>
              <a:gd name="connsiteX4168" fmla="*/ 2436975 w 6842126"/>
              <a:gd name="connsiteY4168" fmla="*/ 4905891 h 5130710"/>
              <a:gd name="connsiteX4169" fmla="*/ 2443319 w 6842126"/>
              <a:gd name="connsiteY4169" fmla="*/ 4899101 h 5130710"/>
              <a:gd name="connsiteX4170" fmla="*/ 2444777 w 6842126"/>
              <a:gd name="connsiteY4170" fmla="*/ 4897664 h 5130710"/>
              <a:gd name="connsiteX4171" fmla="*/ 2433216 w 6842126"/>
              <a:gd name="connsiteY4171" fmla="*/ 4899038 h 5130710"/>
              <a:gd name="connsiteX4172" fmla="*/ 2431275 w 6842126"/>
              <a:gd name="connsiteY4172" fmla="*/ 4899402 h 5130710"/>
              <a:gd name="connsiteX4173" fmla="*/ 2431494 w 6842126"/>
              <a:gd name="connsiteY4173" fmla="*/ 4897328 h 5130710"/>
              <a:gd name="connsiteX4174" fmla="*/ 2434456 w 6842126"/>
              <a:gd name="connsiteY4174" fmla="*/ 4864414 h 5130710"/>
              <a:gd name="connsiteX4175" fmla="*/ 2434707 w 6842126"/>
              <a:gd name="connsiteY4175" fmla="*/ 4857898 h 5130710"/>
              <a:gd name="connsiteX4176" fmla="*/ 2447348 w 6842126"/>
              <a:gd name="connsiteY4176" fmla="*/ 4838451 h 5130710"/>
              <a:gd name="connsiteX4177" fmla="*/ 2458617 w 6842126"/>
              <a:gd name="connsiteY4177" fmla="*/ 4814698 h 5130710"/>
              <a:gd name="connsiteX4178" fmla="*/ 2445878 w 6842126"/>
              <a:gd name="connsiteY4178" fmla="*/ 4827147 h 5130710"/>
              <a:gd name="connsiteX4179" fmla="*/ 2456786 w 6842126"/>
              <a:gd name="connsiteY4179" fmla="*/ 4811993 h 5130710"/>
              <a:gd name="connsiteX4180" fmla="*/ 2458417 w 6842126"/>
              <a:gd name="connsiteY4180" fmla="*/ 4809730 h 5130710"/>
              <a:gd name="connsiteX4181" fmla="*/ 2475271 w 6842126"/>
              <a:gd name="connsiteY4181" fmla="*/ 4786501 h 5130710"/>
              <a:gd name="connsiteX4182" fmla="*/ 2482641 w 6842126"/>
              <a:gd name="connsiteY4182" fmla="*/ 4774180 h 5130710"/>
              <a:gd name="connsiteX4183" fmla="*/ 2484876 w 6842126"/>
              <a:gd name="connsiteY4183" fmla="*/ 4765827 h 5130710"/>
              <a:gd name="connsiteX4184" fmla="*/ 2482729 w 6842126"/>
              <a:gd name="connsiteY4184" fmla="*/ 4768349 h 5130710"/>
              <a:gd name="connsiteX4185" fmla="*/ 2474439 w 6842126"/>
              <a:gd name="connsiteY4185" fmla="*/ 4778180 h 5130710"/>
              <a:gd name="connsiteX4186" fmla="*/ 2450996 w 6842126"/>
              <a:gd name="connsiteY4186" fmla="*/ 4785671 h 5130710"/>
              <a:gd name="connsiteX4187" fmla="*/ 2359669 w 6842126"/>
              <a:gd name="connsiteY4187" fmla="*/ 4897968 h 5130710"/>
              <a:gd name="connsiteX4188" fmla="*/ 2371544 w 6842126"/>
              <a:gd name="connsiteY4188" fmla="*/ 4874285 h 5130710"/>
              <a:gd name="connsiteX4189" fmla="*/ 2373961 w 6842126"/>
              <a:gd name="connsiteY4189" fmla="*/ 4871921 h 5130710"/>
              <a:gd name="connsiteX4190" fmla="*/ 2376155 w 6842126"/>
              <a:gd name="connsiteY4190" fmla="*/ 4867215 h 5130710"/>
              <a:gd name="connsiteX4191" fmla="*/ 2381866 w 6842126"/>
              <a:gd name="connsiteY4191" fmla="*/ 4859070 h 5130710"/>
              <a:gd name="connsiteX4192" fmla="*/ 2394157 w 6842126"/>
              <a:gd name="connsiteY4192" fmla="*/ 4842850 h 5130710"/>
              <a:gd name="connsiteX4193" fmla="*/ 2414607 w 6842126"/>
              <a:gd name="connsiteY4193" fmla="*/ 4817983 h 5130710"/>
              <a:gd name="connsiteX4194" fmla="*/ 2419228 w 6842126"/>
              <a:gd name="connsiteY4194" fmla="*/ 4811111 h 5130710"/>
              <a:gd name="connsiteX4195" fmla="*/ 2414161 w 6842126"/>
              <a:gd name="connsiteY4195" fmla="*/ 4816707 h 5130710"/>
              <a:gd name="connsiteX4196" fmla="*/ 2414507 w 6842126"/>
              <a:gd name="connsiteY4196" fmla="*/ 4813635 h 5130710"/>
              <a:gd name="connsiteX4197" fmla="*/ 2427224 w 6842126"/>
              <a:gd name="connsiteY4197" fmla="*/ 4795004 h 5130710"/>
              <a:gd name="connsiteX4198" fmla="*/ 2424542 w 6842126"/>
              <a:gd name="connsiteY4198" fmla="*/ 4789995 h 5130710"/>
              <a:gd name="connsiteX4199" fmla="*/ 2414593 w 6842126"/>
              <a:gd name="connsiteY4199" fmla="*/ 4800416 h 5130710"/>
              <a:gd name="connsiteX4200" fmla="*/ 2394695 w 6842126"/>
              <a:gd name="connsiteY4200" fmla="*/ 4827244 h 5130710"/>
              <a:gd name="connsiteX4201" fmla="*/ 2381427 w 6842126"/>
              <a:gd name="connsiteY4201" fmla="*/ 4855901 h 5130710"/>
              <a:gd name="connsiteX4202" fmla="*/ 2376155 w 6842126"/>
              <a:gd name="connsiteY4202" fmla="*/ 4867215 h 5130710"/>
              <a:gd name="connsiteX4203" fmla="*/ 2372412 w 6842126"/>
              <a:gd name="connsiteY4203" fmla="*/ 4872553 h 5130710"/>
              <a:gd name="connsiteX4204" fmla="*/ 2371544 w 6842126"/>
              <a:gd name="connsiteY4204" fmla="*/ 4874285 h 5130710"/>
              <a:gd name="connsiteX4205" fmla="*/ 2366210 w 6842126"/>
              <a:gd name="connsiteY4205" fmla="*/ 4879502 h 5130710"/>
              <a:gd name="connsiteX4206" fmla="*/ 2377327 w 6842126"/>
              <a:gd name="connsiteY4206" fmla="*/ 4837857 h 5130710"/>
              <a:gd name="connsiteX4207" fmla="*/ 2381226 w 6842126"/>
              <a:gd name="connsiteY4207" fmla="*/ 4832023 h 5130710"/>
              <a:gd name="connsiteX4208" fmla="*/ 2381752 w 6842126"/>
              <a:gd name="connsiteY4208" fmla="*/ 4831285 h 5130710"/>
              <a:gd name="connsiteX4209" fmla="*/ 2381817 w 6842126"/>
              <a:gd name="connsiteY4209" fmla="*/ 4831140 h 5130710"/>
              <a:gd name="connsiteX4210" fmla="*/ 2381226 w 6842126"/>
              <a:gd name="connsiteY4210" fmla="*/ 4832023 h 5130710"/>
              <a:gd name="connsiteX4211" fmla="*/ 2374855 w 6842126"/>
              <a:gd name="connsiteY4211" fmla="*/ 4841001 h 5130710"/>
              <a:gd name="connsiteX4212" fmla="*/ 2299470 w 6842126"/>
              <a:gd name="connsiteY4212" fmla="*/ 4922366 h 5130710"/>
              <a:gd name="connsiteX4213" fmla="*/ 2302549 w 6842126"/>
              <a:gd name="connsiteY4213" fmla="*/ 4893427 h 5130710"/>
              <a:gd name="connsiteX4214" fmla="*/ 2306422 w 6842126"/>
              <a:gd name="connsiteY4214" fmla="*/ 4886753 h 5130710"/>
              <a:gd name="connsiteX4215" fmla="*/ 2318271 w 6842126"/>
              <a:gd name="connsiteY4215" fmla="*/ 4869609 h 5130710"/>
              <a:gd name="connsiteX4216" fmla="*/ 2317675 w 6842126"/>
              <a:gd name="connsiteY4216" fmla="*/ 4860323 h 5130710"/>
              <a:gd name="connsiteX4217" fmla="*/ 2324566 w 6842126"/>
              <a:gd name="connsiteY4217" fmla="*/ 4842756 h 5130710"/>
              <a:gd name="connsiteX4218" fmla="*/ 2323616 w 6842126"/>
              <a:gd name="connsiteY4218" fmla="*/ 4844126 h 5130710"/>
              <a:gd name="connsiteX4219" fmla="*/ 2322257 w 6842126"/>
              <a:gd name="connsiteY4219" fmla="*/ 4846224 h 5130710"/>
              <a:gd name="connsiteX4220" fmla="*/ 2320372 w 6842126"/>
              <a:gd name="connsiteY4220" fmla="*/ 4848095 h 5130710"/>
              <a:gd name="connsiteX4221" fmla="*/ 2303222 w 6842126"/>
              <a:gd name="connsiteY4221" fmla="*/ 4867167 h 5130710"/>
              <a:gd name="connsiteX4222" fmla="*/ 2291087 w 6842126"/>
              <a:gd name="connsiteY4222" fmla="*/ 4871497 h 5130710"/>
              <a:gd name="connsiteX4223" fmla="*/ 2292613 w 6842126"/>
              <a:gd name="connsiteY4223" fmla="*/ 4865901 h 5130710"/>
              <a:gd name="connsiteX4224" fmla="*/ 2381066 w 6842126"/>
              <a:gd name="connsiteY4224" fmla="*/ 4745762 h 5130710"/>
              <a:gd name="connsiteX4225" fmla="*/ 2380412 w 6842126"/>
              <a:gd name="connsiteY4225" fmla="*/ 4741600 h 5130710"/>
              <a:gd name="connsiteX4226" fmla="*/ 2383068 w 6842126"/>
              <a:gd name="connsiteY4226" fmla="*/ 4729692 h 5130710"/>
              <a:gd name="connsiteX4227" fmla="*/ 2411549 w 6842126"/>
              <a:gd name="connsiteY4227" fmla="*/ 4696164 h 5130710"/>
              <a:gd name="connsiteX4228" fmla="*/ 2422251 w 6842126"/>
              <a:gd name="connsiteY4228" fmla="*/ 4684067 h 5130710"/>
              <a:gd name="connsiteX4229" fmla="*/ 2424215 w 6842126"/>
              <a:gd name="connsiteY4229" fmla="*/ 4680536 h 5130710"/>
              <a:gd name="connsiteX4230" fmla="*/ 2422625 w 6842126"/>
              <a:gd name="connsiteY4230" fmla="*/ 4673699 h 5130710"/>
              <a:gd name="connsiteX4231" fmla="*/ 2379496 w 6842126"/>
              <a:gd name="connsiteY4231" fmla="*/ 4732360 h 5130710"/>
              <a:gd name="connsiteX4232" fmla="*/ 2343451 w 6842126"/>
              <a:gd name="connsiteY4232" fmla="*/ 4778809 h 5130710"/>
              <a:gd name="connsiteX4233" fmla="*/ 2334695 w 6842126"/>
              <a:gd name="connsiteY4233" fmla="*/ 4781166 h 5130710"/>
              <a:gd name="connsiteX4234" fmla="*/ 2313656 w 6842126"/>
              <a:gd name="connsiteY4234" fmla="*/ 4817881 h 5130710"/>
              <a:gd name="connsiteX4235" fmla="*/ 2309800 w 6842126"/>
              <a:gd name="connsiteY4235" fmla="*/ 4821524 h 5130710"/>
              <a:gd name="connsiteX4236" fmla="*/ 2304938 w 6842126"/>
              <a:gd name="connsiteY4236" fmla="*/ 4825504 h 5130710"/>
              <a:gd name="connsiteX4237" fmla="*/ 2314528 w 6842126"/>
              <a:gd name="connsiteY4237" fmla="*/ 4805995 h 5130710"/>
              <a:gd name="connsiteX4238" fmla="*/ 2324452 w 6842126"/>
              <a:gd name="connsiteY4238" fmla="*/ 4787766 h 5130710"/>
              <a:gd name="connsiteX4239" fmla="*/ 2332524 w 6842126"/>
              <a:gd name="connsiteY4239" fmla="*/ 4781876 h 5130710"/>
              <a:gd name="connsiteX4240" fmla="*/ 2335116 w 6842126"/>
              <a:gd name="connsiteY4240" fmla="*/ 4779681 h 5130710"/>
              <a:gd name="connsiteX4241" fmla="*/ 2347655 w 6842126"/>
              <a:gd name="connsiteY4241" fmla="*/ 4759980 h 5130710"/>
              <a:gd name="connsiteX4242" fmla="*/ 2423641 w 6842126"/>
              <a:gd name="connsiteY4242" fmla="*/ 4662571 h 5130710"/>
              <a:gd name="connsiteX4243" fmla="*/ 2430787 w 6842126"/>
              <a:gd name="connsiteY4243" fmla="*/ 4653065 h 5130710"/>
              <a:gd name="connsiteX4244" fmla="*/ 2428464 w 6842126"/>
              <a:gd name="connsiteY4244" fmla="*/ 4650546 h 5130710"/>
              <a:gd name="connsiteX4245" fmla="*/ 2425677 w 6842126"/>
              <a:gd name="connsiteY4245" fmla="*/ 4653466 h 5130710"/>
              <a:gd name="connsiteX4246" fmla="*/ 2425441 w 6842126"/>
              <a:gd name="connsiteY4246" fmla="*/ 4650062 h 5130710"/>
              <a:gd name="connsiteX4247" fmla="*/ 2425950 w 6842126"/>
              <a:gd name="connsiteY4247" fmla="*/ 4648350 h 5130710"/>
              <a:gd name="connsiteX4248" fmla="*/ 2426192 w 6842126"/>
              <a:gd name="connsiteY4248" fmla="*/ 4648083 h 5130710"/>
              <a:gd name="connsiteX4249" fmla="*/ 2425633 w 6842126"/>
              <a:gd name="connsiteY4249" fmla="*/ 4647478 h 5130710"/>
              <a:gd name="connsiteX4250" fmla="*/ 2425557 w 6842126"/>
              <a:gd name="connsiteY4250" fmla="*/ 4646229 h 5130710"/>
              <a:gd name="connsiteX4251" fmla="*/ 2446178 w 6842126"/>
              <a:gd name="connsiteY4251" fmla="*/ 4615268 h 5130710"/>
              <a:gd name="connsiteX4252" fmla="*/ 2430993 w 6842126"/>
              <a:gd name="connsiteY4252" fmla="*/ 4628083 h 5130710"/>
              <a:gd name="connsiteX4253" fmla="*/ 2433468 w 6842126"/>
              <a:gd name="connsiteY4253" fmla="*/ 4624995 h 5130710"/>
              <a:gd name="connsiteX4254" fmla="*/ 2411315 w 6842126"/>
              <a:gd name="connsiteY4254" fmla="*/ 4646548 h 5130710"/>
              <a:gd name="connsiteX4255" fmla="*/ 2377596 w 6842126"/>
              <a:gd name="connsiteY4255" fmla="*/ 4693496 h 5130710"/>
              <a:gd name="connsiteX4256" fmla="*/ 2355020 w 6842126"/>
              <a:gd name="connsiteY4256" fmla="*/ 4720921 h 5130710"/>
              <a:gd name="connsiteX4257" fmla="*/ 2353580 w 6842126"/>
              <a:gd name="connsiteY4257" fmla="*/ 4718877 h 5130710"/>
              <a:gd name="connsiteX4258" fmla="*/ 2354016 w 6842126"/>
              <a:gd name="connsiteY4258" fmla="*/ 4718272 h 5130710"/>
              <a:gd name="connsiteX4259" fmla="*/ 2381330 w 6842126"/>
              <a:gd name="connsiteY4259" fmla="*/ 4675026 h 5130710"/>
              <a:gd name="connsiteX4260" fmla="*/ 2352364 w 6842126"/>
              <a:gd name="connsiteY4260" fmla="*/ 4702025 h 5130710"/>
              <a:gd name="connsiteX4261" fmla="*/ 2385587 w 6842126"/>
              <a:gd name="connsiteY4261" fmla="*/ 4668288 h 5130710"/>
              <a:gd name="connsiteX4262" fmla="*/ 2401143 w 6842126"/>
              <a:gd name="connsiteY4262" fmla="*/ 4643658 h 5130710"/>
              <a:gd name="connsiteX4263" fmla="*/ 2395639 w 6842126"/>
              <a:gd name="connsiteY4263" fmla="*/ 4649144 h 5130710"/>
              <a:gd name="connsiteX4264" fmla="*/ 2351413 w 6842126"/>
              <a:gd name="connsiteY4264" fmla="*/ 4702999 h 5130710"/>
              <a:gd name="connsiteX4265" fmla="*/ 2352364 w 6842126"/>
              <a:gd name="connsiteY4265" fmla="*/ 4702025 h 5130710"/>
              <a:gd name="connsiteX4266" fmla="*/ 2348413 w 6842126"/>
              <a:gd name="connsiteY4266" fmla="*/ 4708166 h 5130710"/>
              <a:gd name="connsiteX4267" fmla="*/ 2345256 w 6842126"/>
              <a:gd name="connsiteY4267" fmla="*/ 4710493 h 5130710"/>
              <a:gd name="connsiteX4268" fmla="*/ 2341461 w 6842126"/>
              <a:gd name="connsiteY4268" fmla="*/ 4715117 h 5130710"/>
              <a:gd name="connsiteX4269" fmla="*/ 2303062 w 6842126"/>
              <a:gd name="connsiteY4269" fmla="*/ 4768405 h 5130710"/>
              <a:gd name="connsiteX4270" fmla="*/ 2302060 w 6842126"/>
              <a:gd name="connsiteY4270" fmla="*/ 4769495 h 5130710"/>
              <a:gd name="connsiteX4271" fmla="*/ 2341992 w 6842126"/>
              <a:gd name="connsiteY4271" fmla="*/ 4702625 h 5130710"/>
              <a:gd name="connsiteX4272" fmla="*/ 2341508 w 6842126"/>
              <a:gd name="connsiteY4272" fmla="*/ 4703108 h 5130710"/>
              <a:gd name="connsiteX4273" fmla="*/ 2282456 w 6842126"/>
              <a:gd name="connsiteY4273" fmla="*/ 4757210 h 5130710"/>
              <a:gd name="connsiteX4274" fmla="*/ 2334901 w 6842126"/>
              <a:gd name="connsiteY4274" fmla="*/ 4702011 h 5130710"/>
              <a:gd name="connsiteX4275" fmla="*/ 2351295 w 6842126"/>
              <a:gd name="connsiteY4275" fmla="*/ 4685690 h 5130710"/>
              <a:gd name="connsiteX4276" fmla="*/ 2356387 w 6842126"/>
              <a:gd name="connsiteY4276" fmla="*/ 4676335 h 5130710"/>
              <a:gd name="connsiteX4277" fmla="*/ 2327134 w 6842126"/>
              <a:gd name="connsiteY4277" fmla="*/ 4704085 h 5130710"/>
              <a:gd name="connsiteX4278" fmla="*/ 2286860 w 6842126"/>
              <a:gd name="connsiteY4278" fmla="*/ 4740580 h 5130710"/>
              <a:gd name="connsiteX4279" fmla="*/ 2290884 w 6842126"/>
              <a:gd name="connsiteY4279" fmla="*/ 4733907 h 5130710"/>
              <a:gd name="connsiteX4280" fmla="*/ 2291032 w 6842126"/>
              <a:gd name="connsiteY4280" fmla="*/ 4733595 h 5130710"/>
              <a:gd name="connsiteX4281" fmla="*/ 2292692 w 6842126"/>
              <a:gd name="connsiteY4281" fmla="*/ 4731868 h 5130710"/>
              <a:gd name="connsiteX4282" fmla="*/ 2319957 w 6842126"/>
              <a:gd name="connsiteY4282" fmla="*/ 4705073 h 5130710"/>
              <a:gd name="connsiteX4283" fmla="*/ 2298190 w 6842126"/>
              <a:gd name="connsiteY4283" fmla="*/ 4720203 h 5130710"/>
              <a:gd name="connsiteX4284" fmla="*/ 2296281 w 6842126"/>
              <a:gd name="connsiteY4284" fmla="*/ 4722158 h 5130710"/>
              <a:gd name="connsiteX4285" fmla="*/ 2295220 w 6842126"/>
              <a:gd name="connsiteY4285" fmla="*/ 4718269 h 5130710"/>
              <a:gd name="connsiteX4286" fmla="*/ 2294306 w 6842126"/>
              <a:gd name="connsiteY4286" fmla="*/ 4719379 h 5130710"/>
              <a:gd name="connsiteX4287" fmla="*/ 2279691 w 6842126"/>
              <a:gd name="connsiteY4287" fmla="*/ 4745779 h 5130710"/>
              <a:gd name="connsiteX4288" fmla="*/ 2254405 w 6842126"/>
              <a:gd name="connsiteY4288" fmla="*/ 4772567 h 5130710"/>
              <a:gd name="connsiteX4289" fmla="*/ 2248677 w 6842126"/>
              <a:gd name="connsiteY4289" fmla="*/ 4760566 h 5130710"/>
              <a:gd name="connsiteX4290" fmla="*/ 2201443 w 6842126"/>
              <a:gd name="connsiteY4290" fmla="*/ 4821144 h 5130710"/>
              <a:gd name="connsiteX4291" fmla="*/ 2159454 w 6842126"/>
              <a:gd name="connsiteY4291" fmla="*/ 4852824 h 5130710"/>
              <a:gd name="connsiteX4292" fmla="*/ 2154283 w 6842126"/>
              <a:gd name="connsiteY4292" fmla="*/ 4850992 h 5130710"/>
              <a:gd name="connsiteX4293" fmla="*/ 2098719 w 6842126"/>
              <a:gd name="connsiteY4293" fmla="*/ 4892829 h 5130710"/>
              <a:gd name="connsiteX4294" fmla="*/ 2119372 w 6842126"/>
              <a:gd name="connsiteY4294" fmla="*/ 4848603 h 5130710"/>
              <a:gd name="connsiteX4295" fmla="*/ 2084681 w 6842126"/>
              <a:gd name="connsiteY4295" fmla="*/ 4887856 h 5130710"/>
              <a:gd name="connsiteX4296" fmla="*/ 2116585 w 6842126"/>
              <a:gd name="connsiteY4296" fmla="*/ 4811872 h 5130710"/>
              <a:gd name="connsiteX4297" fmla="*/ 2127983 w 6842126"/>
              <a:gd name="connsiteY4297" fmla="*/ 4794959 h 5130710"/>
              <a:gd name="connsiteX4298" fmla="*/ 2120701 w 6842126"/>
              <a:gd name="connsiteY4298" fmla="*/ 4800054 h 5130710"/>
              <a:gd name="connsiteX4299" fmla="*/ 2110406 w 6842126"/>
              <a:gd name="connsiteY4299" fmla="*/ 4810764 h 5130710"/>
              <a:gd name="connsiteX4300" fmla="*/ 2173841 w 6842126"/>
              <a:gd name="connsiteY4300" fmla="*/ 4726922 h 5130710"/>
              <a:gd name="connsiteX4301" fmla="*/ 2204750 w 6842126"/>
              <a:gd name="connsiteY4301" fmla="*/ 4681064 h 5130710"/>
              <a:gd name="connsiteX4302" fmla="*/ 2228421 w 6842126"/>
              <a:gd name="connsiteY4302" fmla="*/ 4647159 h 5130710"/>
              <a:gd name="connsiteX4303" fmla="*/ 2219185 w 6842126"/>
              <a:gd name="connsiteY4303" fmla="*/ 4655307 h 5130710"/>
              <a:gd name="connsiteX4304" fmla="*/ 2244112 w 6842126"/>
              <a:gd name="connsiteY4304" fmla="*/ 4611422 h 5130710"/>
              <a:gd name="connsiteX4305" fmla="*/ 2232357 w 6842126"/>
              <a:gd name="connsiteY4305" fmla="*/ 4619371 h 5130710"/>
              <a:gd name="connsiteX4306" fmla="*/ 2229029 w 6842126"/>
              <a:gd name="connsiteY4306" fmla="*/ 4618989 h 5130710"/>
              <a:gd name="connsiteX4307" fmla="*/ 2199659 w 6842126"/>
              <a:gd name="connsiteY4307" fmla="*/ 4650100 h 5130710"/>
              <a:gd name="connsiteX4308" fmla="*/ 2145127 w 6842126"/>
              <a:gd name="connsiteY4308" fmla="*/ 4703106 h 5130710"/>
              <a:gd name="connsiteX4309" fmla="*/ 2156376 w 6842126"/>
              <a:gd name="connsiteY4309" fmla="*/ 4671347 h 5130710"/>
              <a:gd name="connsiteX4310" fmla="*/ 2187464 w 6842126"/>
              <a:gd name="connsiteY4310" fmla="*/ 4625830 h 5130710"/>
              <a:gd name="connsiteX4311" fmla="*/ 2197805 w 6842126"/>
              <a:gd name="connsiteY4311" fmla="*/ 4611390 h 5130710"/>
              <a:gd name="connsiteX4312" fmla="*/ 2208153 w 6842126"/>
              <a:gd name="connsiteY4312" fmla="*/ 4590751 h 5130710"/>
              <a:gd name="connsiteX4313" fmla="*/ 2221100 w 6842126"/>
              <a:gd name="connsiteY4313" fmla="*/ 4568547 h 5130710"/>
              <a:gd name="connsiteX4314" fmla="*/ 2220076 w 6842126"/>
              <a:gd name="connsiteY4314" fmla="*/ 4559274 h 5130710"/>
              <a:gd name="connsiteX4315" fmla="*/ 2228994 w 6842126"/>
              <a:gd name="connsiteY4315" fmla="*/ 4539768 h 5130710"/>
              <a:gd name="connsiteX4316" fmla="*/ 2231167 w 6842126"/>
              <a:gd name="connsiteY4316" fmla="*/ 4536407 h 5130710"/>
              <a:gd name="connsiteX4317" fmla="*/ 2227364 w 6842126"/>
              <a:gd name="connsiteY4317" fmla="*/ 4540550 h 5130710"/>
              <a:gd name="connsiteX4318" fmla="*/ 2216583 w 6842126"/>
              <a:gd name="connsiteY4318" fmla="*/ 4552484 h 5130710"/>
              <a:gd name="connsiteX4319" fmla="*/ 2172273 w 6842126"/>
              <a:gd name="connsiteY4319" fmla="*/ 4625827 h 5130710"/>
              <a:gd name="connsiteX4320" fmla="*/ 2135259 w 6842126"/>
              <a:gd name="connsiteY4320" fmla="*/ 4694701 h 5130710"/>
              <a:gd name="connsiteX4321" fmla="*/ 2130819 w 6842126"/>
              <a:gd name="connsiteY4321" fmla="*/ 4697969 h 5130710"/>
              <a:gd name="connsiteX4322" fmla="*/ 2120890 w 6842126"/>
              <a:gd name="connsiteY4322" fmla="*/ 4706235 h 5130710"/>
              <a:gd name="connsiteX4323" fmla="*/ 2131089 w 6842126"/>
              <a:gd name="connsiteY4323" fmla="*/ 4683749 h 5130710"/>
              <a:gd name="connsiteX4324" fmla="*/ 2118140 w 6842126"/>
              <a:gd name="connsiteY4324" fmla="*/ 4703771 h 5130710"/>
              <a:gd name="connsiteX4325" fmla="*/ 2114022 w 6842126"/>
              <a:gd name="connsiteY4325" fmla="*/ 4699719 h 5130710"/>
              <a:gd name="connsiteX4326" fmla="*/ 2108076 w 6842126"/>
              <a:gd name="connsiteY4326" fmla="*/ 4705473 h 5130710"/>
              <a:gd name="connsiteX4327" fmla="*/ 2118263 w 6842126"/>
              <a:gd name="connsiteY4327" fmla="*/ 4684625 h 5130710"/>
              <a:gd name="connsiteX4328" fmla="*/ 2122408 w 6842126"/>
              <a:gd name="connsiteY4328" fmla="*/ 4678700 h 5130710"/>
              <a:gd name="connsiteX4329" fmla="*/ 2125019 w 6842126"/>
              <a:gd name="connsiteY4329" fmla="*/ 4676388 h 5130710"/>
              <a:gd name="connsiteX4330" fmla="*/ 2122653 w 6842126"/>
              <a:gd name="connsiteY4330" fmla="*/ 4675642 h 5130710"/>
              <a:gd name="connsiteX4331" fmla="*/ 2136281 w 6842126"/>
              <a:gd name="connsiteY4331" fmla="*/ 4647747 h 5130710"/>
              <a:gd name="connsiteX4332" fmla="*/ 2142626 w 6842126"/>
              <a:gd name="connsiteY4332" fmla="*/ 4640956 h 5130710"/>
              <a:gd name="connsiteX4333" fmla="*/ 2157765 w 6842126"/>
              <a:gd name="connsiteY4333" fmla="*/ 4626048 h 5130710"/>
              <a:gd name="connsiteX4334" fmla="*/ 2173766 w 6842126"/>
              <a:gd name="connsiteY4334" fmla="*/ 4605812 h 5130710"/>
              <a:gd name="connsiteX4335" fmla="*/ 2141950 w 6842126"/>
              <a:gd name="connsiteY4335" fmla="*/ 4636630 h 5130710"/>
              <a:gd name="connsiteX4336" fmla="*/ 2141564 w 6842126"/>
              <a:gd name="connsiteY4336" fmla="*/ 4636937 h 5130710"/>
              <a:gd name="connsiteX4337" fmla="*/ 2145278 w 6842126"/>
              <a:gd name="connsiteY4337" fmla="*/ 4629331 h 5130710"/>
              <a:gd name="connsiteX4338" fmla="*/ 2180905 w 6842126"/>
              <a:gd name="connsiteY4338" fmla="*/ 4565568 h 5130710"/>
              <a:gd name="connsiteX4339" fmla="*/ 2193818 w 6842126"/>
              <a:gd name="connsiteY4339" fmla="*/ 4543758 h 5130710"/>
              <a:gd name="connsiteX4340" fmla="*/ 2189914 w 6842126"/>
              <a:gd name="connsiteY4340" fmla="*/ 4548143 h 5130710"/>
              <a:gd name="connsiteX4341" fmla="*/ 2134683 w 6842126"/>
              <a:gd name="connsiteY4341" fmla="*/ 4604571 h 5130710"/>
              <a:gd name="connsiteX4342" fmla="*/ 2142910 w 6842126"/>
              <a:gd name="connsiteY4342" fmla="*/ 4591788 h 5130710"/>
              <a:gd name="connsiteX4343" fmla="*/ 2199625 w 6842126"/>
              <a:gd name="connsiteY4343" fmla="*/ 4517940 h 5130710"/>
              <a:gd name="connsiteX4344" fmla="*/ 2204496 w 6842126"/>
              <a:gd name="connsiteY4344" fmla="*/ 4511413 h 5130710"/>
              <a:gd name="connsiteX4345" fmla="*/ 2205366 w 6842126"/>
              <a:gd name="connsiteY4345" fmla="*/ 4505977 h 5130710"/>
              <a:gd name="connsiteX4346" fmla="*/ 2222500 w 6842126"/>
              <a:gd name="connsiteY4346" fmla="*/ 4487292 h 5130710"/>
              <a:gd name="connsiteX4347" fmla="*/ 2228474 w 6842126"/>
              <a:gd name="connsiteY4347" fmla="*/ 4479288 h 5130710"/>
              <a:gd name="connsiteX4348" fmla="*/ 2210448 w 6842126"/>
              <a:gd name="connsiteY4348" fmla="*/ 4495344 h 5130710"/>
              <a:gd name="connsiteX4349" fmla="*/ 2211440 w 6842126"/>
              <a:gd name="connsiteY4349" fmla="*/ 4493389 h 5130710"/>
              <a:gd name="connsiteX4350" fmla="*/ 2232961 w 6842126"/>
              <a:gd name="connsiteY4350" fmla="*/ 4446921 h 5130710"/>
              <a:gd name="connsiteX4351" fmla="*/ 2191106 w 6842126"/>
              <a:gd name="connsiteY4351" fmla="*/ 4507043 h 5130710"/>
              <a:gd name="connsiteX4352" fmla="*/ 2180976 w 6842126"/>
              <a:gd name="connsiteY4352" fmla="*/ 4519681 h 5130710"/>
              <a:gd name="connsiteX4353" fmla="*/ 2186422 w 6842126"/>
              <a:gd name="connsiteY4353" fmla="*/ 4499322 h 5130710"/>
              <a:gd name="connsiteX4354" fmla="*/ 2184076 w 6842126"/>
              <a:gd name="connsiteY4354" fmla="*/ 4502475 h 5130710"/>
              <a:gd name="connsiteX4355" fmla="*/ 2113750 w 6842126"/>
              <a:gd name="connsiteY4355" fmla="*/ 4599464 h 5130710"/>
              <a:gd name="connsiteX4356" fmla="*/ 2091343 w 6842126"/>
              <a:gd name="connsiteY4356" fmla="*/ 4628159 h 5130710"/>
              <a:gd name="connsiteX4357" fmla="*/ 2103839 w 6842126"/>
              <a:gd name="connsiteY4357" fmla="*/ 4609086 h 5130710"/>
              <a:gd name="connsiteX4358" fmla="*/ 2138384 w 6842126"/>
              <a:gd name="connsiteY4358" fmla="*/ 4559191 h 5130710"/>
              <a:gd name="connsiteX4359" fmla="*/ 2177598 w 6842126"/>
              <a:gd name="connsiteY4359" fmla="*/ 4503181 h 5130710"/>
              <a:gd name="connsiteX4360" fmla="*/ 2131264 w 6842126"/>
              <a:gd name="connsiteY4360" fmla="*/ 4540213 h 5130710"/>
              <a:gd name="connsiteX4361" fmla="*/ 2087406 w 6842126"/>
              <a:gd name="connsiteY4361" fmla="*/ 4587945 h 5130710"/>
              <a:gd name="connsiteX4362" fmla="*/ 2103187 w 6842126"/>
              <a:gd name="connsiteY4362" fmla="*/ 4560266 h 5130710"/>
              <a:gd name="connsiteX4363" fmla="*/ 2109480 w 6842126"/>
              <a:gd name="connsiteY4363" fmla="*/ 4546055 h 5130710"/>
              <a:gd name="connsiteX4364" fmla="*/ 2195566 w 6842126"/>
              <a:gd name="connsiteY4364" fmla="*/ 4413385 h 5130710"/>
              <a:gd name="connsiteX4365" fmla="*/ 2194875 w 6842126"/>
              <a:gd name="connsiteY4365" fmla="*/ 4401465 h 5130710"/>
              <a:gd name="connsiteX4366" fmla="*/ 2219100 w 6842126"/>
              <a:gd name="connsiteY4366" fmla="*/ 4366105 h 5130710"/>
              <a:gd name="connsiteX4367" fmla="*/ 2210321 w 6842126"/>
              <a:gd name="connsiteY4367" fmla="*/ 4356670 h 5130710"/>
              <a:gd name="connsiteX4368" fmla="*/ 2236621 w 6842126"/>
              <a:gd name="connsiteY4368" fmla="*/ 4309016 h 5130710"/>
              <a:gd name="connsiteX4369" fmla="*/ 2236202 w 6842126"/>
              <a:gd name="connsiteY4369" fmla="*/ 4308382 h 5130710"/>
              <a:gd name="connsiteX4370" fmla="*/ 2235677 w 6842126"/>
              <a:gd name="connsiteY4370" fmla="*/ 4307588 h 5130710"/>
              <a:gd name="connsiteX4371" fmla="*/ 2235503 w 6842126"/>
              <a:gd name="connsiteY4371" fmla="*/ 4307324 h 5130710"/>
              <a:gd name="connsiteX4372" fmla="*/ 2235363 w 6842126"/>
              <a:gd name="connsiteY4372" fmla="*/ 4307113 h 5130710"/>
              <a:gd name="connsiteX4373" fmla="*/ 2235677 w 6842126"/>
              <a:gd name="connsiteY4373" fmla="*/ 4307588 h 5130710"/>
              <a:gd name="connsiteX4374" fmla="*/ 2236621 w 6842126"/>
              <a:gd name="connsiteY4374" fmla="*/ 4309016 h 5130710"/>
              <a:gd name="connsiteX4375" fmla="*/ 2210962 w 6842126"/>
              <a:gd name="connsiteY4375" fmla="*/ 4346061 h 5130710"/>
              <a:gd name="connsiteX4376" fmla="*/ 2189140 w 6842126"/>
              <a:gd name="connsiteY4376" fmla="*/ 4371390 h 5130710"/>
              <a:gd name="connsiteX4377" fmla="*/ 2188091 w 6842126"/>
              <a:gd name="connsiteY4377" fmla="*/ 4373020 h 5130710"/>
              <a:gd name="connsiteX4378" fmla="*/ 2189222 w 6842126"/>
              <a:gd name="connsiteY4378" fmla="*/ 4374433 h 5130710"/>
              <a:gd name="connsiteX4379" fmla="*/ 2189281 w 6842126"/>
              <a:gd name="connsiteY4379" fmla="*/ 4379715 h 5130710"/>
              <a:gd name="connsiteX4380" fmla="*/ 2186991 w 6842126"/>
              <a:gd name="connsiteY4380" fmla="*/ 4380462 h 5130710"/>
              <a:gd name="connsiteX4381" fmla="*/ 2185068 w 6842126"/>
              <a:gd name="connsiteY4381" fmla="*/ 4378845 h 5130710"/>
              <a:gd name="connsiteX4382" fmla="*/ 2185159 w 6842126"/>
              <a:gd name="connsiteY4382" fmla="*/ 4377575 h 5130710"/>
              <a:gd name="connsiteX4383" fmla="*/ 2169166 w 6842126"/>
              <a:gd name="connsiteY4383" fmla="*/ 4402415 h 5130710"/>
              <a:gd name="connsiteX4384" fmla="*/ 2189382 w 6842126"/>
              <a:gd name="connsiteY4384" fmla="*/ 4353262 h 5130710"/>
              <a:gd name="connsiteX4385" fmla="*/ 2185345 w 6842126"/>
              <a:gd name="connsiteY4385" fmla="*/ 4355913 h 5130710"/>
              <a:gd name="connsiteX4386" fmla="*/ 2113450 w 6842126"/>
              <a:gd name="connsiteY4386" fmla="*/ 4442531 h 5130710"/>
              <a:gd name="connsiteX4387" fmla="*/ 2074051 w 6842126"/>
              <a:gd name="connsiteY4387" fmla="*/ 4495077 h 5130710"/>
              <a:gd name="connsiteX4388" fmla="*/ 2049855 w 6842126"/>
              <a:gd name="connsiteY4388" fmla="*/ 4529240 h 5130710"/>
              <a:gd name="connsiteX4389" fmla="*/ 2040275 w 6842126"/>
              <a:gd name="connsiteY4389" fmla="*/ 4541863 h 5130710"/>
              <a:gd name="connsiteX4390" fmla="*/ 2034044 w 6842126"/>
              <a:gd name="connsiteY4390" fmla="*/ 4534801 h 5130710"/>
              <a:gd name="connsiteX4391" fmla="*/ 2043996 w 6842126"/>
              <a:gd name="connsiteY4391" fmla="*/ 4518527 h 5130710"/>
              <a:gd name="connsiteX4392" fmla="*/ 2059879 w 6842126"/>
              <a:gd name="connsiteY4392" fmla="*/ 4499020 h 5130710"/>
              <a:gd name="connsiteX4393" fmla="*/ 2087442 w 6842126"/>
              <a:gd name="connsiteY4393" fmla="*/ 4458501 h 5130710"/>
              <a:gd name="connsiteX4394" fmla="*/ 2082458 w 6842126"/>
              <a:gd name="connsiteY4394" fmla="*/ 4461596 h 5130710"/>
              <a:gd name="connsiteX4395" fmla="*/ 2111125 w 6842126"/>
              <a:gd name="connsiteY4395" fmla="*/ 4420927 h 5130710"/>
              <a:gd name="connsiteX4396" fmla="*/ 2137129 w 6842126"/>
              <a:gd name="connsiteY4396" fmla="*/ 4382606 h 5130710"/>
              <a:gd name="connsiteX4397" fmla="*/ 2124984 w 6842126"/>
              <a:gd name="connsiteY4397" fmla="*/ 4395325 h 5130710"/>
              <a:gd name="connsiteX4398" fmla="*/ 2124746 w 6842126"/>
              <a:gd name="connsiteY4398" fmla="*/ 4391920 h 5130710"/>
              <a:gd name="connsiteX4399" fmla="*/ 2125257 w 6842126"/>
              <a:gd name="connsiteY4399" fmla="*/ 4390206 h 5130710"/>
              <a:gd name="connsiteX4400" fmla="*/ 2151071 w 6842126"/>
              <a:gd name="connsiteY4400" fmla="*/ 4361909 h 5130710"/>
              <a:gd name="connsiteX4401" fmla="*/ 2150211 w 6842126"/>
              <a:gd name="connsiteY4401" fmla="*/ 4363329 h 5130710"/>
              <a:gd name="connsiteX4402" fmla="*/ 2174892 w 6842126"/>
              <a:gd name="connsiteY4402" fmla="*/ 4326958 h 5130710"/>
              <a:gd name="connsiteX4403" fmla="*/ 2170448 w 6842126"/>
              <a:gd name="connsiteY4403" fmla="*/ 4332309 h 5130710"/>
              <a:gd name="connsiteX4404" fmla="*/ 2168361 w 6842126"/>
              <a:gd name="connsiteY4404" fmla="*/ 4335310 h 5130710"/>
              <a:gd name="connsiteX4405" fmla="*/ 2152940 w 6842126"/>
              <a:gd name="connsiteY4405" fmla="*/ 4350832 h 5130710"/>
              <a:gd name="connsiteX4406" fmla="*/ 2130299 w 6842126"/>
              <a:gd name="connsiteY4406" fmla="*/ 4369941 h 5130710"/>
              <a:gd name="connsiteX4407" fmla="*/ 2178755 w 6842126"/>
              <a:gd name="connsiteY4407" fmla="*/ 4316347 h 5130710"/>
              <a:gd name="connsiteX4408" fmla="*/ 2172834 w 6842126"/>
              <a:gd name="connsiteY4408" fmla="*/ 4315902 h 5130710"/>
              <a:gd name="connsiteX4409" fmla="*/ 2140251 w 6842126"/>
              <a:gd name="connsiteY4409" fmla="*/ 4348723 h 5130710"/>
              <a:gd name="connsiteX4410" fmla="*/ 2111731 w 6842126"/>
              <a:gd name="connsiteY4410" fmla="*/ 4389507 h 5130710"/>
              <a:gd name="connsiteX4411" fmla="*/ 2075038 w 6842126"/>
              <a:gd name="connsiteY4411" fmla="*/ 4441980 h 5130710"/>
              <a:gd name="connsiteX4412" fmla="*/ 2086908 w 6842126"/>
              <a:gd name="connsiteY4412" fmla="*/ 4431326 h 5130710"/>
              <a:gd name="connsiteX4413" fmla="*/ 2105728 w 6842126"/>
              <a:gd name="connsiteY4413" fmla="*/ 4411535 h 5130710"/>
              <a:gd name="connsiteX4414" fmla="*/ 2100240 w 6842126"/>
              <a:gd name="connsiteY4414" fmla="*/ 4421536 h 5130710"/>
              <a:gd name="connsiteX4415" fmla="*/ 2069031 w 6842126"/>
              <a:gd name="connsiteY4415" fmla="*/ 4464489 h 5130710"/>
              <a:gd name="connsiteX4416" fmla="*/ 2055574 w 6842126"/>
              <a:gd name="connsiteY4416" fmla="*/ 4486785 h 5130710"/>
              <a:gd name="connsiteX4417" fmla="*/ 2055453 w 6842126"/>
              <a:gd name="connsiteY4417" fmla="*/ 4486163 h 5130710"/>
              <a:gd name="connsiteX4418" fmla="*/ 2044663 w 6842126"/>
              <a:gd name="connsiteY4418" fmla="*/ 4495108 h 5130710"/>
              <a:gd name="connsiteX4419" fmla="*/ 2040689 w 6842126"/>
              <a:gd name="connsiteY4419" fmla="*/ 4498525 h 5130710"/>
              <a:gd name="connsiteX4420" fmla="*/ 2044628 w 6842126"/>
              <a:gd name="connsiteY4420" fmla="*/ 4491293 h 5130710"/>
              <a:gd name="connsiteX4421" fmla="*/ 2066442 w 6842126"/>
              <a:gd name="connsiteY4421" fmla="*/ 4453995 h 5130710"/>
              <a:gd name="connsiteX4422" fmla="*/ 2035289 w 6842126"/>
              <a:gd name="connsiteY4422" fmla="*/ 4496520 h 5130710"/>
              <a:gd name="connsiteX4423" fmla="*/ 2001048 w 6842126"/>
              <a:gd name="connsiteY4423" fmla="*/ 4541544 h 5130710"/>
              <a:gd name="connsiteX4424" fmla="*/ 2000534 w 6842126"/>
              <a:gd name="connsiteY4424" fmla="*/ 4534193 h 5130710"/>
              <a:gd name="connsiteX4425" fmla="*/ 2000401 w 6842126"/>
              <a:gd name="connsiteY4425" fmla="*/ 4534072 h 5130710"/>
              <a:gd name="connsiteX4426" fmla="*/ 2004530 w 6842126"/>
              <a:gd name="connsiteY4426" fmla="*/ 4530283 h 5130710"/>
              <a:gd name="connsiteX4427" fmla="*/ 2033372 w 6842126"/>
              <a:gd name="connsiteY4427" fmla="*/ 4482684 h 5130710"/>
              <a:gd name="connsiteX4428" fmla="*/ 1955046 w 6842126"/>
              <a:gd name="connsiteY4428" fmla="*/ 4576555 h 5130710"/>
              <a:gd name="connsiteX4429" fmla="*/ 1919456 w 6842126"/>
              <a:gd name="connsiteY4429" fmla="*/ 4611992 h 5130710"/>
              <a:gd name="connsiteX4430" fmla="*/ 1918809 w 6842126"/>
              <a:gd name="connsiteY4430" fmla="*/ 4612687 h 5130710"/>
              <a:gd name="connsiteX4431" fmla="*/ 1934598 w 6842126"/>
              <a:gd name="connsiteY4431" fmla="*/ 4585653 h 5130710"/>
              <a:gd name="connsiteX4432" fmla="*/ 1964307 w 6842126"/>
              <a:gd name="connsiteY4432" fmla="*/ 4544324 h 5130710"/>
              <a:gd name="connsiteX4433" fmla="*/ 2006076 w 6842126"/>
              <a:gd name="connsiteY4433" fmla="*/ 4471001 h 5130710"/>
              <a:gd name="connsiteX4434" fmla="*/ 1985963 w 6842126"/>
              <a:gd name="connsiteY4434" fmla="*/ 4499294 h 5130710"/>
              <a:gd name="connsiteX4435" fmla="*/ 1976446 w 6842126"/>
              <a:gd name="connsiteY4435" fmla="*/ 4510584 h 5130710"/>
              <a:gd name="connsiteX4436" fmla="*/ 1939251 w 6842126"/>
              <a:gd name="connsiteY4436" fmla="*/ 4534893 h 5130710"/>
              <a:gd name="connsiteX4437" fmla="*/ 1979080 w 6842126"/>
              <a:gd name="connsiteY4437" fmla="*/ 4472757 h 5130710"/>
              <a:gd name="connsiteX4438" fmla="*/ 1930862 w 6842126"/>
              <a:gd name="connsiteY4438" fmla="*/ 4522485 h 5130710"/>
              <a:gd name="connsiteX4439" fmla="*/ 1885082 w 6842126"/>
              <a:gd name="connsiteY4439" fmla="*/ 4577227 h 5130710"/>
              <a:gd name="connsiteX4440" fmla="*/ 1856999 w 6842126"/>
              <a:gd name="connsiteY4440" fmla="*/ 4596211 h 5130710"/>
              <a:gd name="connsiteX4441" fmla="*/ 1839885 w 6842126"/>
              <a:gd name="connsiteY4441" fmla="*/ 4616778 h 5130710"/>
              <a:gd name="connsiteX4442" fmla="*/ 1958503 w 6842126"/>
              <a:gd name="connsiteY4442" fmla="*/ 4437927 h 5130710"/>
              <a:gd name="connsiteX4443" fmla="*/ 1947421 w 6842126"/>
              <a:gd name="connsiteY4443" fmla="*/ 4441314 h 5130710"/>
              <a:gd name="connsiteX4444" fmla="*/ 1957018 w 6842126"/>
              <a:gd name="connsiteY4444" fmla="*/ 4426065 h 5130710"/>
              <a:gd name="connsiteX4445" fmla="*/ 1945058 w 6842126"/>
              <a:gd name="connsiteY4445" fmla="*/ 4442728 h 5130710"/>
              <a:gd name="connsiteX4446" fmla="*/ 1741424 w 6842126"/>
              <a:gd name="connsiteY4446" fmla="*/ 4692321 h 5130710"/>
              <a:gd name="connsiteX4447" fmla="*/ 1787900 w 6842126"/>
              <a:gd name="connsiteY4447" fmla="*/ 4605704 h 5130710"/>
              <a:gd name="connsiteX4448" fmla="*/ 1736494 w 6842126"/>
              <a:gd name="connsiteY4448" fmla="*/ 4663976 h 5130710"/>
              <a:gd name="connsiteX4449" fmla="*/ 1713053 w 6842126"/>
              <a:gd name="connsiteY4449" fmla="*/ 4671467 h 5130710"/>
              <a:gd name="connsiteX4450" fmla="*/ 1621726 w 6842126"/>
              <a:gd name="connsiteY4450" fmla="*/ 4783762 h 5130710"/>
              <a:gd name="connsiteX4451" fmla="*/ 1633598 w 6842126"/>
              <a:gd name="connsiteY4451" fmla="*/ 4760080 h 5130710"/>
              <a:gd name="connsiteX4452" fmla="*/ 1636017 w 6842126"/>
              <a:gd name="connsiteY4452" fmla="*/ 4757717 h 5130710"/>
              <a:gd name="connsiteX4453" fmla="*/ 1638210 w 6842126"/>
              <a:gd name="connsiteY4453" fmla="*/ 4753010 h 5130710"/>
              <a:gd name="connsiteX4454" fmla="*/ 1643921 w 6842126"/>
              <a:gd name="connsiteY4454" fmla="*/ 4744864 h 5130710"/>
              <a:gd name="connsiteX4455" fmla="*/ 1656212 w 6842126"/>
              <a:gd name="connsiteY4455" fmla="*/ 4728645 h 5130710"/>
              <a:gd name="connsiteX4456" fmla="*/ 1693012 w 6842126"/>
              <a:gd name="connsiteY4456" fmla="*/ 4669356 h 5130710"/>
              <a:gd name="connsiteX4457" fmla="*/ 1656752 w 6842126"/>
              <a:gd name="connsiteY4457" fmla="*/ 4713040 h 5130710"/>
              <a:gd name="connsiteX4458" fmla="*/ 1643484 w 6842126"/>
              <a:gd name="connsiteY4458" fmla="*/ 4741696 h 5130710"/>
              <a:gd name="connsiteX4459" fmla="*/ 1638210 w 6842126"/>
              <a:gd name="connsiteY4459" fmla="*/ 4753010 h 5130710"/>
              <a:gd name="connsiteX4460" fmla="*/ 1634466 w 6842126"/>
              <a:gd name="connsiteY4460" fmla="*/ 4758349 h 5130710"/>
              <a:gd name="connsiteX4461" fmla="*/ 1633598 w 6842126"/>
              <a:gd name="connsiteY4461" fmla="*/ 4760080 h 5130710"/>
              <a:gd name="connsiteX4462" fmla="*/ 1628264 w 6842126"/>
              <a:gd name="connsiteY4462" fmla="*/ 4765298 h 5130710"/>
              <a:gd name="connsiteX4463" fmla="*/ 1639382 w 6842126"/>
              <a:gd name="connsiteY4463" fmla="*/ 4723651 h 5130710"/>
              <a:gd name="connsiteX4464" fmla="*/ 1643283 w 6842126"/>
              <a:gd name="connsiteY4464" fmla="*/ 4717819 h 5130710"/>
              <a:gd name="connsiteX4465" fmla="*/ 1643808 w 6842126"/>
              <a:gd name="connsiteY4465" fmla="*/ 4717079 h 5130710"/>
              <a:gd name="connsiteX4466" fmla="*/ 1643873 w 6842126"/>
              <a:gd name="connsiteY4466" fmla="*/ 4716936 h 5130710"/>
              <a:gd name="connsiteX4467" fmla="*/ 1643283 w 6842126"/>
              <a:gd name="connsiteY4467" fmla="*/ 4717819 h 5130710"/>
              <a:gd name="connsiteX4468" fmla="*/ 1636912 w 6842126"/>
              <a:gd name="connsiteY4468" fmla="*/ 4726795 h 5130710"/>
              <a:gd name="connsiteX4469" fmla="*/ 1561527 w 6842126"/>
              <a:gd name="connsiteY4469" fmla="*/ 4808161 h 5130710"/>
              <a:gd name="connsiteX4470" fmla="*/ 1564603 w 6842126"/>
              <a:gd name="connsiteY4470" fmla="*/ 4779222 h 5130710"/>
              <a:gd name="connsiteX4471" fmla="*/ 1568476 w 6842126"/>
              <a:gd name="connsiteY4471" fmla="*/ 4772548 h 5130710"/>
              <a:gd name="connsiteX4472" fmla="*/ 1589874 w 6842126"/>
              <a:gd name="connsiteY4472" fmla="*/ 4741593 h 5130710"/>
              <a:gd name="connsiteX4473" fmla="*/ 1622077 w 6842126"/>
              <a:gd name="connsiteY4473" fmla="*/ 4683659 h 5130710"/>
              <a:gd name="connsiteX4474" fmla="*/ 1585671 w 6842126"/>
              <a:gd name="connsiteY4474" fmla="*/ 4729921 h 5130710"/>
              <a:gd name="connsiteX4475" fmla="*/ 1584312 w 6842126"/>
              <a:gd name="connsiteY4475" fmla="*/ 4732020 h 5130710"/>
              <a:gd name="connsiteX4476" fmla="*/ 1582426 w 6842126"/>
              <a:gd name="connsiteY4476" fmla="*/ 4733890 h 5130710"/>
              <a:gd name="connsiteX4477" fmla="*/ 1565277 w 6842126"/>
              <a:gd name="connsiteY4477" fmla="*/ 4752963 h 5130710"/>
              <a:gd name="connsiteX4478" fmla="*/ 1553143 w 6842126"/>
              <a:gd name="connsiteY4478" fmla="*/ 4757290 h 5130710"/>
              <a:gd name="connsiteX4479" fmla="*/ 1554668 w 6842126"/>
              <a:gd name="connsiteY4479" fmla="*/ 4751697 h 5130710"/>
              <a:gd name="connsiteX4480" fmla="*/ 1655956 w 6842126"/>
              <a:gd name="connsiteY4480" fmla="*/ 4614127 h 5130710"/>
              <a:gd name="connsiteX4481" fmla="*/ 1684682 w 6842126"/>
              <a:gd name="connsiteY4481" fmla="*/ 4559495 h 5130710"/>
              <a:gd name="connsiteX4482" fmla="*/ 1641550 w 6842126"/>
              <a:gd name="connsiteY4482" fmla="*/ 4618154 h 5130710"/>
              <a:gd name="connsiteX4483" fmla="*/ 1605506 w 6842126"/>
              <a:gd name="connsiteY4483" fmla="*/ 4664604 h 5130710"/>
              <a:gd name="connsiteX4484" fmla="*/ 1596116 w 6842126"/>
              <a:gd name="connsiteY4484" fmla="*/ 4667133 h 5130710"/>
              <a:gd name="connsiteX4485" fmla="*/ 1609710 w 6842126"/>
              <a:gd name="connsiteY4485" fmla="*/ 4645775 h 5130710"/>
              <a:gd name="connsiteX4486" fmla="*/ 1745960 w 6842126"/>
              <a:gd name="connsiteY4486" fmla="*/ 4461170 h 5130710"/>
              <a:gd name="connsiteX4487" fmla="*/ 1745201 w 6842126"/>
              <a:gd name="connsiteY4487" fmla="*/ 4435133 h 5130710"/>
              <a:gd name="connsiteX4488" fmla="*/ 1617074 w 6842126"/>
              <a:gd name="connsiteY4488" fmla="*/ 4606717 h 5130710"/>
              <a:gd name="connsiteX4489" fmla="*/ 1615635 w 6842126"/>
              <a:gd name="connsiteY4489" fmla="*/ 4604673 h 5130710"/>
              <a:gd name="connsiteX4490" fmla="*/ 1616071 w 6842126"/>
              <a:gd name="connsiteY4490" fmla="*/ 4604065 h 5130710"/>
              <a:gd name="connsiteX4491" fmla="*/ 1666523 w 6842126"/>
              <a:gd name="connsiteY4491" fmla="*/ 4524191 h 5130710"/>
              <a:gd name="connsiteX4492" fmla="*/ 1603515 w 6842126"/>
              <a:gd name="connsiteY4492" fmla="*/ 4600913 h 5130710"/>
              <a:gd name="connsiteX4493" fmla="*/ 1565119 w 6842126"/>
              <a:gd name="connsiteY4493" fmla="*/ 4654201 h 5130710"/>
              <a:gd name="connsiteX4494" fmla="*/ 1564115 w 6842126"/>
              <a:gd name="connsiteY4494" fmla="*/ 4655291 h 5130710"/>
              <a:gd name="connsiteX4495" fmla="*/ 1629398 w 6842126"/>
              <a:gd name="connsiteY4495" fmla="*/ 4543747 h 5130710"/>
              <a:gd name="connsiteX4496" fmla="*/ 1646650 w 6842126"/>
              <a:gd name="connsiteY4496" fmla="*/ 4509124 h 5130710"/>
              <a:gd name="connsiteX4497" fmla="*/ 1603848 w 6842126"/>
              <a:gd name="connsiteY4497" fmla="*/ 4571274 h 5130710"/>
              <a:gd name="connsiteX4498" fmla="*/ 1576236 w 6842126"/>
              <a:gd name="connsiteY4498" fmla="*/ 4576458 h 5130710"/>
              <a:gd name="connsiteX4499" fmla="*/ 1541746 w 6842126"/>
              <a:gd name="connsiteY4499" fmla="*/ 4631575 h 5130710"/>
              <a:gd name="connsiteX4500" fmla="*/ 1516460 w 6842126"/>
              <a:gd name="connsiteY4500" fmla="*/ 4658363 h 5130710"/>
              <a:gd name="connsiteX4501" fmla="*/ 1510733 w 6842126"/>
              <a:gd name="connsiteY4501" fmla="*/ 4646360 h 5130710"/>
              <a:gd name="connsiteX4502" fmla="*/ 1463497 w 6842126"/>
              <a:gd name="connsiteY4502" fmla="*/ 4706939 h 5130710"/>
              <a:gd name="connsiteX4503" fmla="*/ 1421511 w 6842126"/>
              <a:gd name="connsiteY4503" fmla="*/ 4738620 h 5130710"/>
              <a:gd name="connsiteX4504" fmla="*/ 1416338 w 6842126"/>
              <a:gd name="connsiteY4504" fmla="*/ 4736786 h 5130710"/>
              <a:gd name="connsiteX4505" fmla="*/ 1360776 w 6842126"/>
              <a:gd name="connsiteY4505" fmla="*/ 4778623 h 5130710"/>
              <a:gd name="connsiteX4506" fmla="*/ 1381428 w 6842126"/>
              <a:gd name="connsiteY4506" fmla="*/ 4734399 h 5130710"/>
              <a:gd name="connsiteX4507" fmla="*/ 1346736 w 6842126"/>
              <a:gd name="connsiteY4507" fmla="*/ 4773652 h 5130710"/>
              <a:gd name="connsiteX4508" fmla="*/ 1378640 w 6842126"/>
              <a:gd name="connsiteY4508" fmla="*/ 4697668 h 5130710"/>
              <a:gd name="connsiteX4509" fmla="*/ 1647914 w 6842126"/>
              <a:gd name="connsiteY4509" fmla="*/ 4308494 h 5130710"/>
              <a:gd name="connsiteX4510" fmla="*/ 1674730 w 6842126"/>
              <a:gd name="connsiteY4510" fmla="*/ 4269614 h 5130710"/>
              <a:gd name="connsiteX4511" fmla="*/ 1678546 w 6842126"/>
              <a:gd name="connsiteY4511" fmla="*/ 4255352 h 5130710"/>
              <a:gd name="connsiteX4512" fmla="*/ 1672453 w 6842126"/>
              <a:gd name="connsiteY4512" fmla="*/ 4260236 h 5130710"/>
              <a:gd name="connsiteX4513" fmla="*/ 1672747 w 6842126"/>
              <a:gd name="connsiteY4513" fmla="*/ 4259458 h 5130710"/>
              <a:gd name="connsiteX4514" fmla="*/ 1661375 w 6842126"/>
              <a:gd name="connsiteY4514" fmla="*/ 4273270 h 5130710"/>
              <a:gd name="connsiteX4515" fmla="*/ 1595581 w 6842126"/>
              <a:gd name="connsiteY4515" fmla="*/ 4362188 h 5130710"/>
              <a:gd name="connsiteX4516" fmla="*/ 1461713 w 6842126"/>
              <a:gd name="connsiteY4516" fmla="*/ 4535896 h 5130710"/>
              <a:gd name="connsiteX4517" fmla="*/ 1407182 w 6842126"/>
              <a:gd name="connsiteY4517" fmla="*/ 4588902 h 5130710"/>
              <a:gd name="connsiteX4518" fmla="*/ 1418430 w 6842126"/>
              <a:gd name="connsiteY4518" fmla="*/ 4557141 h 5130710"/>
              <a:gd name="connsiteX4519" fmla="*/ 1449519 w 6842126"/>
              <a:gd name="connsiteY4519" fmla="*/ 4511627 h 5130710"/>
              <a:gd name="connsiteX4520" fmla="*/ 1642133 w 6842126"/>
              <a:gd name="connsiteY4520" fmla="*/ 4244842 h 5130710"/>
              <a:gd name="connsiteX4521" fmla="*/ 1671740 w 6842126"/>
              <a:gd name="connsiteY4521" fmla="*/ 4202820 h 5130710"/>
              <a:gd name="connsiteX4522" fmla="*/ 1676200 w 6842126"/>
              <a:gd name="connsiteY4522" fmla="*/ 4192466 h 5130710"/>
              <a:gd name="connsiteX4523" fmla="*/ 1616966 w 6842126"/>
              <a:gd name="connsiteY4523" fmla="*/ 4254296 h 5130710"/>
              <a:gd name="connsiteX4524" fmla="*/ 1584697 w 6842126"/>
              <a:gd name="connsiteY4524" fmla="*/ 4297508 h 5130710"/>
              <a:gd name="connsiteX4525" fmla="*/ 1561052 w 6842126"/>
              <a:gd name="connsiteY4525" fmla="*/ 4322675 h 5130710"/>
              <a:gd name="connsiteX4526" fmla="*/ 1559796 w 6842126"/>
              <a:gd name="connsiteY4526" fmla="*/ 4322262 h 5130710"/>
              <a:gd name="connsiteX4527" fmla="*/ 1552721 w 6842126"/>
              <a:gd name="connsiteY4527" fmla="*/ 4330038 h 5130710"/>
              <a:gd name="connsiteX4528" fmla="*/ 1549005 w 6842126"/>
              <a:gd name="connsiteY4528" fmla="*/ 4335681 h 5130710"/>
              <a:gd name="connsiteX4529" fmla="*/ 1529877 w 6842126"/>
              <a:gd name="connsiteY4529" fmla="*/ 4356348 h 5130710"/>
              <a:gd name="connsiteX4530" fmla="*/ 1529318 w 6842126"/>
              <a:gd name="connsiteY4530" fmla="*/ 4347632 h 5130710"/>
              <a:gd name="connsiteX4531" fmla="*/ 1537462 w 6842126"/>
              <a:gd name="connsiteY4531" fmla="*/ 4326871 h 5130710"/>
              <a:gd name="connsiteX4532" fmla="*/ 1542372 w 6842126"/>
              <a:gd name="connsiteY4532" fmla="*/ 4320591 h 5130710"/>
              <a:gd name="connsiteX4533" fmla="*/ 1586072 w 6842126"/>
              <a:gd name="connsiteY4533" fmla="*/ 4254303 h 5130710"/>
              <a:gd name="connsiteX4534" fmla="*/ 1586703 w 6842126"/>
              <a:gd name="connsiteY4534" fmla="*/ 4233001 h 5130710"/>
              <a:gd name="connsiteX4535" fmla="*/ 1639267 w 6842126"/>
              <a:gd name="connsiteY4535" fmla="*/ 4172411 h 5130710"/>
              <a:gd name="connsiteX4536" fmla="*/ 1631809 w 6842126"/>
              <a:gd name="connsiteY4536" fmla="*/ 4169264 h 5130710"/>
              <a:gd name="connsiteX4537" fmla="*/ 1626537 w 6842126"/>
              <a:gd name="connsiteY4537" fmla="*/ 4163549 h 5130710"/>
              <a:gd name="connsiteX4538" fmla="*/ 1624093 w 6842126"/>
              <a:gd name="connsiteY4538" fmla="*/ 4166112 h 5130710"/>
              <a:gd name="connsiteX4539" fmla="*/ 1623883 w 6842126"/>
              <a:gd name="connsiteY4539" fmla="*/ 4163123 h 5130710"/>
              <a:gd name="connsiteX4540" fmla="*/ 1624332 w 6842126"/>
              <a:gd name="connsiteY4540" fmla="*/ 4161621 h 5130710"/>
              <a:gd name="connsiteX4541" fmla="*/ 1624546 w 6842126"/>
              <a:gd name="connsiteY4541" fmla="*/ 4161389 h 5130710"/>
              <a:gd name="connsiteX4542" fmla="*/ 1624054 w 6842126"/>
              <a:gd name="connsiteY4542" fmla="*/ 4160856 h 5130710"/>
              <a:gd name="connsiteX4543" fmla="*/ 1623987 w 6842126"/>
              <a:gd name="connsiteY4543" fmla="*/ 4159761 h 5130710"/>
              <a:gd name="connsiteX4544" fmla="*/ 1642081 w 6842126"/>
              <a:gd name="connsiteY4544" fmla="*/ 4132592 h 5130710"/>
              <a:gd name="connsiteX4545" fmla="*/ 1628758 w 6842126"/>
              <a:gd name="connsiteY4545" fmla="*/ 4143838 h 5130710"/>
              <a:gd name="connsiteX4546" fmla="*/ 1630928 w 6842126"/>
              <a:gd name="connsiteY4546" fmla="*/ 4141126 h 5130710"/>
              <a:gd name="connsiteX4547" fmla="*/ 1600148 w 6842126"/>
              <a:gd name="connsiteY4547" fmla="*/ 4171076 h 5130710"/>
              <a:gd name="connsiteX4548" fmla="*/ 1559758 w 6842126"/>
              <a:gd name="connsiteY4548" fmla="*/ 4208722 h 5130710"/>
              <a:gd name="connsiteX4549" fmla="*/ 1605154 w 6842126"/>
              <a:gd name="connsiteY4549" fmla="*/ 4162623 h 5130710"/>
              <a:gd name="connsiteX4550" fmla="*/ 1619864 w 6842126"/>
              <a:gd name="connsiteY4550" fmla="*/ 4146632 h 5130710"/>
              <a:gd name="connsiteX4551" fmla="*/ 1616944 w 6842126"/>
              <a:gd name="connsiteY4551" fmla="*/ 4146237 h 5130710"/>
              <a:gd name="connsiteX4552" fmla="*/ 1616163 w 6842126"/>
              <a:gd name="connsiteY4552" fmla="*/ 4146701 h 5130710"/>
              <a:gd name="connsiteX4553" fmla="*/ 1611346 w 6842126"/>
              <a:gd name="connsiteY4553" fmla="*/ 4151554 h 5130710"/>
              <a:gd name="connsiteX4554" fmla="*/ 1612818 w 6842126"/>
              <a:gd name="connsiteY4554" fmla="*/ 4149039 h 5130710"/>
              <a:gd name="connsiteX4555" fmla="*/ 1613149 w 6842126"/>
              <a:gd name="connsiteY4555" fmla="*/ 4148493 h 5130710"/>
              <a:gd name="connsiteX4556" fmla="*/ 1611763 w 6842126"/>
              <a:gd name="connsiteY4556" fmla="*/ 4149316 h 5130710"/>
              <a:gd name="connsiteX4557" fmla="*/ 1603039 w 6842126"/>
              <a:gd name="connsiteY4557" fmla="*/ 4157029 h 5130710"/>
              <a:gd name="connsiteX4558" fmla="*/ 1498414 w 6842126"/>
              <a:gd name="connsiteY4558" fmla="*/ 4257149 h 5130710"/>
              <a:gd name="connsiteX4559" fmla="*/ 1592242 w 6842126"/>
              <a:gd name="connsiteY4559" fmla="*/ 4161111 h 5130710"/>
              <a:gd name="connsiteX4560" fmla="*/ 1597736 w 6842126"/>
              <a:gd name="connsiteY4560" fmla="*/ 4152641 h 5130710"/>
              <a:gd name="connsiteX4561" fmla="*/ 1591575 w 6842126"/>
              <a:gd name="connsiteY4561" fmla="*/ 4159344 h 5130710"/>
              <a:gd name="connsiteX4562" fmla="*/ 1537619 w 6842126"/>
              <a:gd name="connsiteY4562" fmla="*/ 4210530 h 5130710"/>
              <a:gd name="connsiteX4563" fmla="*/ 1502277 w 6842126"/>
              <a:gd name="connsiteY4563" fmla="*/ 4242555 h 5130710"/>
              <a:gd name="connsiteX4564" fmla="*/ 1505811 w 6842126"/>
              <a:gd name="connsiteY4564" fmla="*/ 4236698 h 5130710"/>
              <a:gd name="connsiteX4565" fmla="*/ 1505938 w 6842126"/>
              <a:gd name="connsiteY4565" fmla="*/ 4236427 h 5130710"/>
              <a:gd name="connsiteX4566" fmla="*/ 1507395 w 6842126"/>
              <a:gd name="connsiteY4566" fmla="*/ 4234910 h 5130710"/>
              <a:gd name="connsiteX4567" fmla="*/ 1531321 w 6842126"/>
              <a:gd name="connsiteY4567" fmla="*/ 4211398 h 5130710"/>
              <a:gd name="connsiteX4568" fmla="*/ 1512221 w 6842126"/>
              <a:gd name="connsiteY4568" fmla="*/ 4224675 h 5130710"/>
              <a:gd name="connsiteX4569" fmla="*/ 1510543 w 6842126"/>
              <a:gd name="connsiteY4569" fmla="*/ 4226390 h 5130710"/>
              <a:gd name="connsiteX4570" fmla="*/ 1509614 w 6842126"/>
              <a:gd name="connsiteY4570" fmla="*/ 4222976 h 5130710"/>
              <a:gd name="connsiteX4571" fmla="*/ 1504496 w 6842126"/>
              <a:gd name="connsiteY4571" fmla="*/ 4229198 h 5130710"/>
              <a:gd name="connsiteX4572" fmla="*/ 1499324 w 6842126"/>
              <a:gd name="connsiteY4572" fmla="*/ 4237400 h 5130710"/>
              <a:gd name="connsiteX4573" fmla="*/ 1494321 w 6842126"/>
              <a:gd name="connsiteY4573" fmla="*/ 4241871 h 5130710"/>
              <a:gd name="connsiteX4574" fmla="*/ 1507135 w 6842126"/>
              <a:gd name="connsiteY4574" fmla="*/ 4224579 h 5130710"/>
              <a:gd name="connsiteX4575" fmla="*/ 1598417 w 6842126"/>
              <a:gd name="connsiteY4575" fmla="*/ 4135896 h 5130710"/>
              <a:gd name="connsiteX4576" fmla="*/ 1610688 w 6842126"/>
              <a:gd name="connsiteY4576" fmla="*/ 4124072 h 5130710"/>
              <a:gd name="connsiteX4577" fmla="*/ 1615485 w 6842126"/>
              <a:gd name="connsiteY4577" fmla="*/ 4119346 h 5130710"/>
              <a:gd name="connsiteX4578" fmla="*/ 1614959 w 6842126"/>
              <a:gd name="connsiteY4578" fmla="*/ 4119401 h 5130710"/>
              <a:gd name="connsiteX4579" fmla="*/ 1609769 w 6842126"/>
              <a:gd name="connsiteY4579" fmla="*/ 4119708 h 5130710"/>
              <a:gd name="connsiteX4580" fmla="*/ 1608183 w 6842126"/>
              <a:gd name="connsiteY4580" fmla="*/ 4119308 h 5130710"/>
              <a:gd name="connsiteX4581" fmla="*/ 1587550 w 6842126"/>
              <a:gd name="connsiteY4581" fmla="*/ 4138870 h 5130710"/>
              <a:gd name="connsiteX4582" fmla="*/ 1571361 w 6842126"/>
              <a:gd name="connsiteY4582" fmla="*/ 4154627 h 5130710"/>
              <a:gd name="connsiteX4583" fmla="*/ 1565583 w 6842126"/>
              <a:gd name="connsiteY4583" fmla="*/ 4162559 h 5130710"/>
              <a:gd name="connsiteX4584" fmla="*/ 1559940 w 6842126"/>
              <a:gd name="connsiteY4584" fmla="*/ 4165742 h 5130710"/>
              <a:gd name="connsiteX4585" fmla="*/ 1550595 w 6842126"/>
              <a:gd name="connsiteY4585" fmla="*/ 4174838 h 5130710"/>
              <a:gd name="connsiteX4586" fmla="*/ 1522540 w 6842126"/>
              <a:gd name="connsiteY4586" fmla="*/ 4202266 h 5130710"/>
              <a:gd name="connsiteX4587" fmla="*/ 1527730 w 6842126"/>
              <a:gd name="connsiteY4587" fmla="*/ 4191514 h 5130710"/>
              <a:gd name="connsiteX4588" fmla="*/ 1529487 w 6842126"/>
              <a:gd name="connsiteY4588" fmla="*/ 4190009 h 5130710"/>
              <a:gd name="connsiteX4589" fmla="*/ 1531021 w 6842126"/>
              <a:gd name="connsiteY4589" fmla="*/ 4186343 h 5130710"/>
              <a:gd name="connsiteX4590" fmla="*/ 1542415 w 6842126"/>
              <a:gd name="connsiteY4590" fmla="*/ 4164909 h 5130710"/>
              <a:gd name="connsiteX4591" fmla="*/ 1553435 w 6842126"/>
              <a:gd name="connsiteY4591" fmla="*/ 4144905 h 5130710"/>
              <a:gd name="connsiteX4592" fmla="*/ 1554927 w 6842126"/>
              <a:gd name="connsiteY4592" fmla="*/ 4141933 h 5130710"/>
              <a:gd name="connsiteX4593" fmla="*/ 1572460 w 6842126"/>
              <a:gd name="connsiteY4593" fmla="*/ 4123825 h 5130710"/>
              <a:gd name="connsiteX4594" fmla="*/ 1555110 w 6842126"/>
              <a:gd name="connsiteY4594" fmla="*/ 4149136 h 5130710"/>
              <a:gd name="connsiteX4595" fmla="*/ 1547764 w 6842126"/>
              <a:gd name="connsiteY4595" fmla="*/ 4162747 h 5130710"/>
              <a:gd name="connsiteX4596" fmla="*/ 1546457 w 6842126"/>
              <a:gd name="connsiteY4596" fmla="*/ 4165251 h 5130710"/>
              <a:gd name="connsiteX4597" fmla="*/ 1558915 w 6842126"/>
              <a:gd name="connsiteY4597" fmla="*/ 4149283 h 5130710"/>
              <a:gd name="connsiteX4598" fmla="*/ 1580429 w 6842126"/>
              <a:gd name="connsiteY4598" fmla="*/ 4123673 h 5130710"/>
              <a:gd name="connsiteX4599" fmla="*/ 1597073 w 6842126"/>
              <a:gd name="connsiteY4599" fmla="*/ 4103425 h 5130710"/>
              <a:gd name="connsiteX4600" fmla="*/ 1597514 w 6842126"/>
              <a:gd name="connsiteY4600" fmla="*/ 4099981 h 5130710"/>
              <a:gd name="connsiteX4601" fmla="*/ 1599013 w 6842126"/>
              <a:gd name="connsiteY4601" fmla="*/ 4096359 h 5130710"/>
              <a:gd name="connsiteX4602" fmla="*/ 1601721 w 6842126"/>
              <a:gd name="connsiteY4602" fmla="*/ 4093555 h 5130710"/>
              <a:gd name="connsiteX4603" fmla="*/ 1587398 w 6842126"/>
              <a:gd name="connsiteY4603" fmla="*/ 4106751 h 5130710"/>
              <a:gd name="connsiteX4604" fmla="*/ 1614241 w 6842126"/>
              <a:gd name="connsiteY4604" fmla="*/ 4076865 h 5130710"/>
              <a:gd name="connsiteX4605" fmla="*/ 1607280 w 6842126"/>
              <a:gd name="connsiteY4605" fmla="*/ 4083373 h 5130710"/>
              <a:gd name="connsiteX4606" fmla="*/ 1604959 w 6842126"/>
              <a:gd name="connsiteY4606" fmla="*/ 4085779 h 5130710"/>
              <a:gd name="connsiteX4607" fmla="*/ 1586525 w 6842126"/>
              <a:gd name="connsiteY4607" fmla="*/ 4105982 h 5130710"/>
              <a:gd name="connsiteX4608" fmla="*/ 1577255 w 6842126"/>
              <a:gd name="connsiteY4608" fmla="*/ 4116147 h 5130710"/>
              <a:gd name="connsiteX4609" fmla="*/ 1568896 w 6842126"/>
              <a:gd name="connsiteY4609" fmla="*/ 4125313 h 5130710"/>
              <a:gd name="connsiteX4610" fmla="*/ 1560337 w 6842126"/>
              <a:gd name="connsiteY4610" fmla="*/ 4132246 h 5130710"/>
              <a:gd name="connsiteX4611" fmla="*/ 1564460 w 6842126"/>
              <a:gd name="connsiteY4611" fmla="*/ 4121147 h 5130710"/>
              <a:gd name="connsiteX4612" fmla="*/ 1569841 w 6842126"/>
              <a:gd name="connsiteY4612" fmla="*/ 4109355 h 5130710"/>
              <a:gd name="connsiteX4613" fmla="*/ 1567275 w 6842126"/>
              <a:gd name="connsiteY4613" fmla="*/ 4111561 h 5130710"/>
              <a:gd name="connsiteX4614" fmla="*/ 1562462 w 6842126"/>
              <a:gd name="connsiteY4614" fmla="*/ 4109785 h 5130710"/>
              <a:gd name="connsiteX4615" fmla="*/ 1571834 w 6842126"/>
              <a:gd name="connsiteY4615" fmla="*/ 4099117 h 5130710"/>
              <a:gd name="connsiteX4616" fmla="*/ 1571687 w 6842126"/>
              <a:gd name="connsiteY4616" fmla="*/ 4097447 h 5130710"/>
              <a:gd name="connsiteX4617" fmla="*/ 1567745 w 6842126"/>
              <a:gd name="connsiteY4617" fmla="*/ 4100631 h 5130710"/>
              <a:gd name="connsiteX4618" fmla="*/ 1567473 w 6842126"/>
              <a:gd name="connsiteY4618" fmla="*/ 4101141 h 5130710"/>
              <a:gd name="connsiteX4619" fmla="*/ 1566834 w 6842126"/>
              <a:gd name="connsiteY4619" fmla="*/ 4101366 h 5130710"/>
              <a:gd name="connsiteX4620" fmla="*/ 1564482 w 6842126"/>
              <a:gd name="connsiteY4620" fmla="*/ 4103265 h 5130710"/>
              <a:gd name="connsiteX4621" fmla="*/ 1550652 w 6842126"/>
              <a:gd name="connsiteY4621" fmla="*/ 4117917 h 5130710"/>
              <a:gd name="connsiteX4622" fmla="*/ 1452540 w 6842126"/>
              <a:gd name="connsiteY4622" fmla="*/ 4226000 h 5130710"/>
              <a:gd name="connsiteX4623" fmla="*/ 1477747 w 6842126"/>
              <a:gd name="connsiteY4623" fmla="*/ 4178061 h 5130710"/>
              <a:gd name="connsiteX4624" fmla="*/ 1414385 w 6842126"/>
              <a:gd name="connsiteY4624" fmla="*/ 4251782 h 5130710"/>
              <a:gd name="connsiteX4625" fmla="*/ 1405161 w 6842126"/>
              <a:gd name="connsiteY4625" fmla="*/ 4264660 h 5130710"/>
              <a:gd name="connsiteX4626" fmla="*/ 1412521 w 6842126"/>
              <a:gd name="connsiteY4626" fmla="*/ 4251863 h 5130710"/>
              <a:gd name="connsiteX4627" fmla="*/ 1387819 w 6842126"/>
              <a:gd name="connsiteY4627" fmla="*/ 4270105 h 5130710"/>
              <a:gd name="connsiteX4628" fmla="*/ 1356470 w 6842126"/>
              <a:gd name="connsiteY4628" fmla="*/ 4294744 h 5130710"/>
              <a:gd name="connsiteX4629" fmla="*/ 1347436 w 6842126"/>
              <a:gd name="connsiteY4629" fmla="*/ 4304142 h 5130710"/>
              <a:gd name="connsiteX4630" fmla="*/ 1430841 w 6842126"/>
              <a:gd name="connsiteY4630" fmla="*/ 4193905 h 5130710"/>
              <a:gd name="connsiteX4631" fmla="*/ 1439869 w 6842126"/>
              <a:gd name="connsiteY4631" fmla="*/ 4182327 h 5130710"/>
              <a:gd name="connsiteX4632" fmla="*/ 1451450 w 6842126"/>
              <a:gd name="connsiteY4632" fmla="*/ 4160178 h 5130710"/>
              <a:gd name="connsiteX4633" fmla="*/ 1442890 w 6842126"/>
              <a:gd name="connsiteY4633" fmla="*/ 4167727 h 5130710"/>
              <a:gd name="connsiteX4634" fmla="*/ 1464765 w 6842126"/>
              <a:gd name="connsiteY4634" fmla="*/ 4129217 h 5130710"/>
              <a:gd name="connsiteX4635" fmla="*/ 1454450 w 6842126"/>
              <a:gd name="connsiteY4635" fmla="*/ 4136191 h 5130710"/>
              <a:gd name="connsiteX4636" fmla="*/ 1441024 w 6842126"/>
              <a:gd name="connsiteY4636" fmla="*/ 4137022 h 5130710"/>
              <a:gd name="connsiteX4637" fmla="*/ 1430711 w 6842126"/>
              <a:gd name="connsiteY4637" fmla="*/ 4137801 h 5130710"/>
              <a:gd name="connsiteX4638" fmla="*/ 1426414 w 6842126"/>
              <a:gd name="connsiteY4638" fmla="*/ 4148060 h 5130710"/>
              <a:gd name="connsiteX4639" fmla="*/ 1417455 w 6842126"/>
              <a:gd name="connsiteY4639" fmla="*/ 4162293 h 5130710"/>
              <a:gd name="connsiteX4640" fmla="*/ 1419934 w 6842126"/>
              <a:gd name="connsiteY4640" fmla="*/ 4149116 h 5130710"/>
              <a:gd name="connsiteX4641" fmla="*/ 1420468 w 6842126"/>
              <a:gd name="connsiteY4641" fmla="*/ 4150178 h 5130710"/>
              <a:gd name="connsiteX4642" fmla="*/ 1419680 w 6842126"/>
              <a:gd name="connsiteY4642" fmla="*/ 4152116 h 5130710"/>
              <a:gd name="connsiteX4643" fmla="*/ 1420810 w 6842126"/>
              <a:gd name="connsiteY4643" fmla="*/ 4150863 h 5130710"/>
              <a:gd name="connsiteX4644" fmla="*/ 1420468 w 6842126"/>
              <a:gd name="connsiteY4644" fmla="*/ 4150178 h 5130710"/>
              <a:gd name="connsiteX4645" fmla="*/ 1421913 w 6842126"/>
              <a:gd name="connsiteY4645" fmla="*/ 4146615 h 5130710"/>
              <a:gd name="connsiteX4646" fmla="*/ 1423466 w 6842126"/>
              <a:gd name="connsiteY4646" fmla="*/ 4144652 h 5130710"/>
              <a:gd name="connsiteX4647" fmla="*/ 1424618 w 6842126"/>
              <a:gd name="connsiteY4647" fmla="*/ 4142095 h 5130710"/>
              <a:gd name="connsiteX4648" fmla="*/ 1422753 w 6842126"/>
              <a:gd name="connsiteY4648" fmla="*/ 4131933 h 5130710"/>
              <a:gd name="connsiteX4649" fmla="*/ 1444573 w 6842126"/>
              <a:gd name="connsiteY4649" fmla="*/ 4091595 h 5130710"/>
              <a:gd name="connsiteX4650" fmla="*/ 1443672 w 6842126"/>
              <a:gd name="connsiteY4650" fmla="*/ 4083456 h 5130710"/>
              <a:gd name="connsiteX4651" fmla="*/ 1451499 w 6842126"/>
              <a:gd name="connsiteY4651" fmla="*/ 4066338 h 5130710"/>
              <a:gd name="connsiteX4652" fmla="*/ 1453406 w 6842126"/>
              <a:gd name="connsiteY4652" fmla="*/ 4063390 h 5130710"/>
              <a:gd name="connsiteX4653" fmla="*/ 1450068 w 6842126"/>
              <a:gd name="connsiteY4653" fmla="*/ 4067025 h 5130710"/>
              <a:gd name="connsiteX4654" fmla="*/ 1440609 w 6842126"/>
              <a:gd name="connsiteY4654" fmla="*/ 4077498 h 5130710"/>
              <a:gd name="connsiteX4655" fmla="*/ 1401725 w 6842126"/>
              <a:gd name="connsiteY4655" fmla="*/ 4141856 h 5130710"/>
              <a:gd name="connsiteX4656" fmla="*/ 1369244 w 6842126"/>
              <a:gd name="connsiteY4656" fmla="*/ 4202296 h 5130710"/>
              <a:gd name="connsiteX4657" fmla="*/ 1365349 w 6842126"/>
              <a:gd name="connsiteY4657" fmla="*/ 4205164 h 5130710"/>
              <a:gd name="connsiteX4658" fmla="*/ 1356637 w 6842126"/>
              <a:gd name="connsiteY4658" fmla="*/ 4212419 h 5130710"/>
              <a:gd name="connsiteX4659" fmla="*/ 1365586 w 6842126"/>
              <a:gd name="connsiteY4659" fmla="*/ 4192684 h 5130710"/>
              <a:gd name="connsiteX4660" fmla="*/ 1354222 w 6842126"/>
              <a:gd name="connsiteY4660" fmla="*/ 4210254 h 5130710"/>
              <a:gd name="connsiteX4661" fmla="*/ 1350610 w 6842126"/>
              <a:gd name="connsiteY4661" fmla="*/ 4206698 h 5130710"/>
              <a:gd name="connsiteX4662" fmla="*/ 1345392 w 6842126"/>
              <a:gd name="connsiteY4662" fmla="*/ 4211749 h 5130710"/>
              <a:gd name="connsiteX4663" fmla="*/ 1354330 w 6842126"/>
              <a:gd name="connsiteY4663" fmla="*/ 4193454 h 5130710"/>
              <a:gd name="connsiteX4664" fmla="*/ 1357968 w 6842126"/>
              <a:gd name="connsiteY4664" fmla="*/ 4188255 h 5130710"/>
              <a:gd name="connsiteX4665" fmla="*/ 1360259 w 6842126"/>
              <a:gd name="connsiteY4665" fmla="*/ 4186226 h 5130710"/>
              <a:gd name="connsiteX4666" fmla="*/ 1358183 w 6842126"/>
              <a:gd name="connsiteY4666" fmla="*/ 4185571 h 5130710"/>
              <a:gd name="connsiteX4667" fmla="*/ 1370141 w 6842126"/>
              <a:gd name="connsiteY4667" fmla="*/ 4161093 h 5130710"/>
              <a:gd name="connsiteX4668" fmla="*/ 1375709 w 6842126"/>
              <a:gd name="connsiteY4668" fmla="*/ 4155135 h 5130710"/>
              <a:gd name="connsiteX4669" fmla="*/ 1388994 w 6842126"/>
              <a:gd name="connsiteY4669" fmla="*/ 4142052 h 5130710"/>
              <a:gd name="connsiteX4670" fmla="*/ 1403035 w 6842126"/>
              <a:gd name="connsiteY4670" fmla="*/ 4124293 h 5130710"/>
              <a:gd name="connsiteX4671" fmla="*/ 1375115 w 6842126"/>
              <a:gd name="connsiteY4671" fmla="*/ 4151337 h 5130710"/>
              <a:gd name="connsiteX4672" fmla="*/ 1374777 w 6842126"/>
              <a:gd name="connsiteY4672" fmla="*/ 4151606 h 5130710"/>
              <a:gd name="connsiteX4673" fmla="*/ 1378037 w 6842126"/>
              <a:gd name="connsiteY4673" fmla="*/ 4144933 h 5130710"/>
              <a:gd name="connsiteX4674" fmla="*/ 1409300 w 6842126"/>
              <a:gd name="connsiteY4674" fmla="*/ 4088979 h 5130710"/>
              <a:gd name="connsiteX4675" fmla="*/ 1420632 w 6842126"/>
              <a:gd name="connsiteY4675" fmla="*/ 4069840 h 5130710"/>
              <a:gd name="connsiteX4676" fmla="*/ 1417206 w 6842126"/>
              <a:gd name="connsiteY4676" fmla="*/ 4073687 h 5130710"/>
              <a:gd name="connsiteX4677" fmla="*/ 1368740 w 6842126"/>
              <a:gd name="connsiteY4677" fmla="*/ 4123205 h 5130710"/>
              <a:gd name="connsiteX4678" fmla="*/ 1375959 w 6842126"/>
              <a:gd name="connsiteY4678" fmla="*/ 4111986 h 5130710"/>
              <a:gd name="connsiteX4679" fmla="*/ 1425727 w 6842126"/>
              <a:gd name="connsiteY4679" fmla="*/ 4047185 h 5130710"/>
              <a:gd name="connsiteX4680" fmla="*/ 1430002 w 6842126"/>
              <a:gd name="connsiteY4680" fmla="*/ 4041456 h 5130710"/>
              <a:gd name="connsiteX4681" fmla="*/ 1430764 w 6842126"/>
              <a:gd name="connsiteY4681" fmla="*/ 4036687 h 5130710"/>
              <a:gd name="connsiteX4682" fmla="*/ 1445800 w 6842126"/>
              <a:gd name="connsiteY4682" fmla="*/ 4020290 h 5130710"/>
              <a:gd name="connsiteX4683" fmla="*/ 1451042 w 6842126"/>
              <a:gd name="connsiteY4683" fmla="*/ 4013266 h 5130710"/>
              <a:gd name="connsiteX4684" fmla="*/ 1435224 w 6842126"/>
              <a:gd name="connsiteY4684" fmla="*/ 4027355 h 5130710"/>
              <a:gd name="connsiteX4685" fmla="*/ 1436096 w 6842126"/>
              <a:gd name="connsiteY4685" fmla="*/ 4025643 h 5130710"/>
              <a:gd name="connsiteX4686" fmla="*/ 1454981 w 6842126"/>
              <a:gd name="connsiteY4686" fmla="*/ 3984863 h 5130710"/>
              <a:gd name="connsiteX4687" fmla="*/ 1418252 w 6842126"/>
              <a:gd name="connsiteY4687" fmla="*/ 4037622 h 5130710"/>
              <a:gd name="connsiteX4688" fmla="*/ 1409362 w 6842126"/>
              <a:gd name="connsiteY4688" fmla="*/ 4048712 h 5130710"/>
              <a:gd name="connsiteX4689" fmla="*/ 1414140 w 6842126"/>
              <a:gd name="connsiteY4689" fmla="*/ 4030847 h 5130710"/>
              <a:gd name="connsiteX4690" fmla="*/ 1412081 w 6842126"/>
              <a:gd name="connsiteY4690" fmla="*/ 4033614 h 5130710"/>
              <a:gd name="connsiteX4691" fmla="*/ 1350371 w 6842126"/>
              <a:gd name="connsiteY4691" fmla="*/ 4118723 h 5130710"/>
              <a:gd name="connsiteX4692" fmla="*/ 1330707 w 6842126"/>
              <a:gd name="connsiteY4692" fmla="*/ 4143903 h 5130710"/>
              <a:gd name="connsiteX4693" fmla="*/ 1341673 w 6842126"/>
              <a:gd name="connsiteY4693" fmla="*/ 4127166 h 5130710"/>
              <a:gd name="connsiteX4694" fmla="*/ 1371987 w 6842126"/>
              <a:gd name="connsiteY4694" fmla="*/ 4083382 h 5130710"/>
              <a:gd name="connsiteX4695" fmla="*/ 1406397 w 6842126"/>
              <a:gd name="connsiteY4695" fmla="*/ 4034231 h 5130710"/>
              <a:gd name="connsiteX4696" fmla="*/ 1365739 w 6842126"/>
              <a:gd name="connsiteY4696" fmla="*/ 4066730 h 5130710"/>
              <a:gd name="connsiteX4697" fmla="*/ 1327252 w 6842126"/>
              <a:gd name="connsiteY4697" fmla="*/ 4108616 h 5130710"/>
              <a:gd name="connsiteX4698" fmla="*/ 1341101 w 6842126"/>
              <a:gd name="connsiteY4698" fmla="*/ 4084326 h 5130710"/>
              <a:gd name="connsiteX4699" fmla="*/ 1346623 w 6842126"/>
              <a:gd name="connsiteY4699" fmla="*/ 4071857 h 5130710"/>
              <a:gd name="connsiteX4700" fmla="*/ 1422166 w 6842126"/>
              <a:gd name="connsiteY4700" fmla="*/ 3955436 h 5130710"/>
              <a:gd name="connsiteX4701" fmla="*/ 1421559 w 6842126"/>
              <a:gd name="connsiteY4701" fmla="*/ 3944976 h 5130710"/>
              <a:gd name="connsiteX4702" fmla="*/ 1442817 w 6842126"/>
              <a:gd name="connsiteY4702" fmla="*/ 3913946 h 5130710"/>
              <a:gd name="connsiteX4703" fmla="*/ 1435112 w 6842126"/>
              <a:gd name="connsiteY4703" fmla="*/ 3905666 h 5130710"/>
              <a:gd name="connsiteX4704" fmla="*/ 1458191 w 6842126"/>
              <a:gd name="connsiteY4704" fmla="*/ 3863850 h 5130710"/>
              <a:gd name="connsiteX4705" fmla="*/ 1457825 w 6842126"/>
              <a:gd name="connsiteY4705" fmla="*/ 3863293 h 5130710"/>
              <a:gd name="connsiteX4706" fmla="*/ 1457364 w 6842126"/>
              <a:gd name="connsiteY4706" fmla="*/ 3862596 h 5130710"/>
              <a:gd name="connsiteX4707" fmla="*/ 1457211 w 6842126"/>
              <a:gd name="connsiteY4707" fmla="*/ 3862364 h 5130710"/>
              <a:gd name="connsiteX4708" fmla="*/ 1457087 w 6842126"/>
              <a:gd name="connsiteY4708" fmla="*/ 3862179 h 5130710"/>
              <a:gd name="connsiteX4709" fmla="*/ 1457364 w 6842126"/>
              <a:gd name="connsiteY4709" fmla="*/ 3862596 h 5130710"/>
              <a:gd name="connsiteX4710" fmla="*/ 1458191 w 6842126"/>
              <a:gd name="connsiteY4710" fmla="*/ 3863850 h 5130710"/>
              <a:gd name="connsiteX4711" fmla="*/ 1435674 w 6842126"/>
              <a:gd name="connsiteY4711" fmla="*/ 3896356 h 5130710"/>
              <a:gd name="connsiteX4712" fmla="*/ 1416527 w 6842126"/>
              <a:gd name="connsiteY4712" fmla="*/ 3918586 h 5130710"/>
              <a:gd name="connsiteX4713" fmla="*/ 1415607 w 6842126"/>
              <a:gd name="connsiteY4713" fmla="*/ 3920013 h 5130710"/>
              <a:gd name="connsiteX4714" fmla="*/ 1416599 w 6842126"/>
              <a:gd name="connsiteY4714" fmla="*/ 3921253 h 5130710"/>
              <a:gd name="connsiteX4715" fmla="*/ 1416651 w 6842126"/>
              <a:gd name="connsiteY4715" fmla="*/ 3925889 h 5130710"/>
              <a:gd name="connsiteX4716" fmla="*/ 1414641 w 6842126"/>
              <a:gd name="connsiteY4716" fmla="*/ 3926545 h 5130710"/>
              <a:gd name="connsiteX4717" fmla="*/ 1412953 w 6842126"/>
              <a:gd name="connsiteY4717" fmla="*/ 3925126 h 5130710"/>
              <a:gd name="connsiteX4718" fmla="*/ 1413032 w 6842126"/>
              <a:gd name="connsiteY4718" fmla="*/ 3924011 h 5130710"/>
              <a:gd name="connsiteX4719" fmla="*/ 1398999 w 6842126"/>
              <a:gd name="connsiteY4719" fmla="*/ 3945808 h 5130710"/>
              <a:gd name="connsiteX4720" fmla="*/ 1416739 w 6842126"/>
              <a:gd name="connsiteY4720" fmla="*/ 3902676 h 5130710"/>
              <a:gd name="connsiteX4721" fmla="*/ 1413196 w 6842126"/>
              <a:gd name="connsiteY4721" fmla="*/ 3905003 h 5130710"/>
              <a:gd name="connsiteX4722" fmla="*/ 1350107 w 6842126"/>
              <a:gd name="connsiteY4722" fmla="*/ 3981011 h 5130710"/>
              <a:gd name="connsiteX4723" fmla="*/ 1315534 w 6842126"/>
              <a:gd name="connsiteY4723" fmla="*/ 4027122 h 5130710"/>
              <a:gd name="connsiteX4724" fmla="*/ 1294301 w 6842126"/>
              <a:gd name="connsiteY4724" fmla="*/ 4057102 h 5130710"/>
              <a:gd name="connsiteX4725" fmla="*/ 1285894 w 6842126"/>
              <a:gd name="connsiteY4725" fmla="*/ 4068176 h 5130710"/>
              <a:gd name="connsiteX4726" fmla="*/ 1280425 w 6842126"/>
              <a:gd name="connsiteY4726" fmla="*/ 4061979 h 5130710"/>
              <a:gd name="connsiteX4727" fmla="*/ 1289161 w 6842126"/>
              <a:gd name="connsiteY4727" fmla="*/ 4047699 h 5130710"/>
              <a:gd name="connsiteX4728" fmla="*/ 1303098 w 6842126"/>
              <a:gd name="connsiteY4728" fmla="*/ 4030582 h 5130710"/>
              <a:gd name="connsiteX4729" fmla="*/ 1327284 w 6842126"/>
              <a:gd name="connsiteY4729" fmla="*/ 3995025 h 5130710"/>
              <a:gd name="connsiteX4730" fmla="*/ 1322912 w 6842126"/>
              <a:gd name="connsiteY4730" fmla="*/ 3997742 h 5130710"/>
              <a:gd name="connsiteX4731" fmla="*/ 1348068 w 6842126"/>
              <a:gd name="connsiteY4731" fmla="*/ 3962053 h 5130710"/>
              <a:gd name="connsiteX4732" fmla="*/ 1370885 w 6842126"/>
              <a:gd name="connsiteY4732" fmla="*/ 3928427 h 5130710"/>
              <a:gd name="connsiteX4733" fmla="*/ 1360227 w 6842126"/>
              <a:gd name="connsiteY4733" fmla="*/ 3939587 h 5130710"/>
              <a:gd name="connsiteX4734" fmla="*/ 1360020 w 6842126"/>
              <a:gd name="connsiteY4734" fmla="*/ 3936598 h 5130710"/>
              <a:gd name="connsiteX4735" fmla="*/ 1360469 w 6842126"/>
              <a:gd name="connsiteY4735" fmla="*/ 3935096 h 5130710"/>
              <a:gd name="connsiteX4736" fmla="*/ 1383120 w 6842126"/>
              <a:gd name="connsiteY4736" fmla="*/ 3910265 h 5130710"/>
              <a:gd name="connsiteX4737" fmla="*/ 1382365 w 6842126"/>
              <a:gd name="connsiteY4737" fmla="*/ 3911510 h 5130710"/>
              <a:gd name="connsiteX4738" fmla="*/ 1404023 w 6842126"/>
              <a:gd name="connsiteY4738" fmla="*/ 3879594 h 5130710"/>
              <a:gd name="connsiteX4739" fmla="*/ 1400125 w 6842126"/>
              <a:gd name="connsiteY4739" fmla="*/ 3884289 h 5130710"/>
              <a:gd name="connsiteX4740" fmla="*/ 1398292 w 6842126"/>
              <a:gd name="connsiteY4740" fmla="*/ 3886923 h 5130710"/>
              <a:gd name="connsiteX4741" fmla="*/ 1384760 w 6842126"/>
              <a:gd name="connsiteY4741" fmla="*/ 3900544 h 5130710"/>
              <a:gd name="connsiteX4742" fmla="*/ 1364894 w 6842126"/>
              <a:gd name="connsiteY4742" fmla="*/ 3917312 h 5130710"/>
              <a:gd name="connsiteX4743" fmla="*/ 1407413 w 6842126"/>
              <a:gd name="connsiteY4743" fmla="*/ 3870283 h 5130710"/>
              <a:gd name="connsiteX4744" fmla="*/ 1402217 w 6842126"/>
              <a:gd name="connsiteY4744" fmla="*/ 3869891 h 5130710"/>
              <a:gd name="connsiteX4745" fmla="*/ 1373626 w 6842126"/>
              <a:gd name="connsiteY4745" fmla="*/ 3898693 h 5130710"/>
              <a:gd name="connsiteX4746" fmla="*/ 1348599 w 6842126"/>
              <a:gd name="connsiteY4746" fmla="*/ 3934481 h 5130710"/>
              <a:gd name="connsiteX4747" fmla="*/ 1316400 w 6842126"/>
              <a:gd name="connsiteY4747" fmla="*/ 3980527 h 5130710"/>
              <a:gd name="connsiteX4748" fmla="*/ 1326817 w 6842126"/>
              <a:gd name="connsiteY4748" fmla="*/ 3971180 h 5130710"/>
              <a:gd name="connsiteX4749" fmla="*/ 1343331 w 6842126"/>
              <a:gd name="connsiteY4749" fmla="*/ 3953811 h 5130710"/>
              <a:gd name="connsiteX4750" fmla="*/ 1338516 w 6842126"/>
              <a:gd name="connsiteY4750" fmla="*/ 3962588 h 5130710"/>
              <a:gd name="connsiteX4751" fmla="*/ 1311130 w 6842126"/>
              <a:gd name="connsiteY4751" fmla="*/ 4000281 h 5130710"/>
              <a:gd name="connsiteX4752" fmla="*/ 1299320 w 6842126"/>
              <a:gd name="connsiteY4752" fmla="*/ 4019844 h 5130710"/>
              <a:gd name="connsiteX4753" fmla="*/ 1299213 w 6842126"/>
              <a:gd name="connsiteY4753" fmla="*/ 4019301 h 5130710"/>
              <a:gd name="connsiteX4754" fmla="*/ 1289745 w 6842126"/>
              <a:gd name="connsiteY4754" fmla="*/ 4027149 h 5130710"/>
              <a:gd name="connsiteX4755" fmla="*/ 1286259 w 6842126"/>
              <a:gd name="connsiteY4755" fmla="*/ 4030147 h 5130710"/>
              <a:gd name="connsiteX4756" fmla="*/ 1289714 w 6842126"/>
              <a:gd name="connsiteY4756" fmla="*/ 4023800 h 5130710"/>
              <a:gd name="connsiteX4757" fmla="*/ 1308856 w 6842126"/>
              <a:gd name="connsiteY4757" fmla="*/ 3991071 h 5130710"/>
              <a:gd name="connsiteX4758" fmla="*/ 1281520 w 6842126"/>
              <a:gd name="connsiteY4758" fmla="*/ 4028387 h 5130710"/>
              <a:gd name="connsiteX4759" fmla="*/ 1251473 w 6842126"/>
              <a:gd name="connsiteY4759" fmla="*/ 4067897 h 5130710"/>
              <a:gd name="connsiteX4760" fmla="*/ 1251021 w 6842126"/>
              <a:gd name="connsiteY4760" fmla="*/ 4061445 h 5130710"/>
              <a:gd name="connsiteX4761" fmla="*/ 1250904 w 6842126"/>
              <a:gd name="connsiteY4761" fmla="*/ 4061339 h 5130710"/>
              <a:gd name="connsiteX4762" fmla="*/ 1254529 w 6842126"/>
              <a:gd name="connsiteY4762" fmla="*/ 4058016 h 5130710"/>
              <a:gd name="connsiteX4763" fmla="*/ 1279836 w 6842126"/>
              <a:gd name="connsiteY4763" fmla="*/ 4016247 h 5130710"/>
              <a:gd name="connsiteX4764" fmla="*/ 1211105 w 6842126"/>
              <a:gd name="connsiteY4764" fmla="*/ 4098619 h 5130710"/>
              <a:gd name="connsiteX4765" fmla="*/ 1179872 w 6842126"/>
              <a:gd name="connsiteY4765" fmla="*/ 4129716 h 5130710"/>
              <a:gd name="connsiteX4766" fmla="*/ 1179305 w 6842126"/>
              <a:gd name="connsiteY4766" fmla="*/ 4130327 h 5130710"/>
              <a:gd name="connsiteX4767" fmla="*/ 1193162 w 6842126"/>
              <a:gd name="connsiteY4767" fmla="*/ 4106604 h 5130710"/>
              <a:gd name="connsiteX4768" fmla="*/ 1219232 w 6842126"/>
              <a:gd name="connsiteY4768" fmla="*/ 4070336 h 5130710"/>
              <a:gd name="connsiteX4769" fmla="*/ 1255883 w 6842126"/>
              <a:gd name="connsiteY4769" fmla="*/ 4005995 h 5130710"/>
              <a:gd name="connsiteX4770" fmla="*/ 1238234 w 6842126"/>
              <a:gd name="connsiteY4770" fmla="*/ 4030823 h 5130710"/>
              <a:gd name="connsiteX4771" fmla="*/ 1229883 w 6842126"/>
              <a:gd name="connsiteY4771" fmla="*/ 4040730 h 5130710"/>
              <a:gd name="connsiteX4772" fmla="*/ 1197244 w 6842126"/>
              <a:gd name="connsiteY4772" fmla="*/ 4062062 h 5130710"/>
              <a:gd name="connsiteX4773" fmla="*/ 1232195 w 6842126"/>
              <a:gd name="connsiteY4773" fmla="*/ 4007535 h 5130710"/>
              <a:gd name="connsiteX4774" fmla="*/ 1189883 w 6842126"/>
              <a:gd name="connsiteY4774" fmla="*/ 4051172 h 5130710"/>
              <a:gd name="connsiteX4775" fmla="*/ 1149709 w 6842126"/>
              <a:gd name="connsiteY4775" fmla="*/ 4099209 h 5130710"/>
              <a:gd name="connsiteX4776" fmla="*/ 1125066 w 6842126"/>
              <a:gd name="connsiteY4776" fmla="*/ 4115868 h 5130710"/>
              <a:gd name="connsiteX4777" fmla="*/ 1110049 w 6842126"/>
              <a:gd name="connsiteY4777" fmla="*/ 4133916 h 5130710"/>
              <a:gd name="connsiteX4778" fmla="*/ 1215581 w 6842126"/>
              <a:gd name="connsiteY4778" fmla="*/ 3974796 h 5130710"/>
              <a:gd name="connsiteX4779" fmla="*/ 1303364 w 6842126"/>
              <a:gd name="connsiteY4779" fmla="*/ 3851779 h 5130710"/>
              <a:gd name="connsiteX4780" fmla="*/ 1299980 w 6842126"/>
              <a:gd name="connsiteY4780" fmla="*/ 3851727 h 5130710"/>
              <a:gd name="connsiteX4781" fmla="*/ 1303148 w 6842126"/>
              <a:gd name="connsiteY4781" fmla="*/ 3849190 h 5130710"/>
              <a:gd name="connsiteX4782" fmla="*/ 1303921 w 6842126"/>
              <a:gd name="connsiteY4782" fmla="*/ 3851000 h 5130710"/>
              <a:gd name="connsiteX4783" fmla="*/ 1313391 w 6842126"/>
              <a:gd name="connsiteY4783" fmla="*/ 3837730 h 5130710"/>
              <a:gd name="connsiteX4784" fmla="*/ 1314052 w 6842126"/>
              <a:gd name="connsiteY4784" fmla="*/ 3835726 h 5130710"/>
              <a:gd name="connsiteX4785" fmla="*/ 1311466 w 6842126"/>
              <a:gd name="connsiteY4785" fmla="*/ 3834128 h 5130710"/>
              <a:gd name="connsiteX4786" fmla="*/ 1303148 w 6842126"/>
              <a:gd name="connsiteY4786" fmla="*/ 3849190 h 5130710"/>
              <a:gd name="connsiteX4787" fmla="*/ 1298876 w 6842126"/>
              <a:gd name="connsiteY4787" fmla="*/ 3846686 h 5130710"/>
              <a:gd name="connsiteX4788" fmla="*/ 1202339 w 6842126"/>
              <a:gd name="connsiteY4788" fmla="*/ 3981184 h 5130710"/>
              <a:gd name="connsiteX4789" fmla="*/ 1023646 w 6842126"/>
              <a:gd name="connsiteY4789" fmla="*/ 4200207 h 5130710"/>
              <a:gd name="connsiteX4790" fmla="*/ 1064430 w 6842126"/>
              <a:gd name="connsiteY4790" fmla="*/ 4124199 h 5130710"/>
              <a:gd name="connsiteX4791" fmla="*/ 1019321 w 6842126"/>
              <a:gd name="connsiteY4791" fmla="*/ 4175334 h 5130710"/>
              <a:gd name="connsiteX4792" fmla="*/ 998750 w 6842126"/>
              <a:gd name="connsiteY4792" fmla="*/ 4181906 h 5130710"/>
              <a:gd name="connsiteX4793" fmla="*/ 918608 w 6842126"/>
              <a:gd name="connsiteY4793" fmla="*/ 4280448 h 5130710"/>
              <a:gd name="connsiteX4794" fmla="*/ 929028 w 6842126"/>
              <a:gd name="connsiteY4794" fmla="*/ 4259667 h 5130710"/>
              <a:gd name="connsiteX4795" fmla="*/ 931149 w 6842126"/>
              <a:gd name="connsiteY4795" fmla="*/ 4257592 h 5130710"/>
              <a:gd name="connsiteX4796" fmla="*/ 933074 w 6842126"/>
              <a:gd name="connsiteY4796" fmla="*/ 4253463 h 5130710"/>
              <a:gd name="connsiteX4797" fmla="*/ 938086 w 6842126"/>
              <a:gd name="connsiteY4797" fmla="*/ 4246314 h 5130710"/>
              <a:gd name="connsiteX4798" fmla="*/ 948873 w 6842126"/>
              <a:gd name="connsiteY4798" fmla="*/ 4232081 h 5130710"/>
              <a:gd name="connsiteX4799" fmla="*/ 981163 w 6842126"/>
              <a:gd name="connsiteY4799" fmla="*/ 4180055 h 5130710"/>
              <a:gd name="connsiteX4800" fmla="*/ 949345 w 6842126"/>
              <a:gd name="connsiteY4800" fmla="*/ 4218388 h 5130710"/>
              <a:gd name="connsiteX4801" fmla="*/ 937701 w 6842126"/>
              <a:gd name="connsiteY4801" fmla="*/ 4243535 h 5130710"/>
              <a:gd name="connsiteX4802" fmla="*/ 933074 w 6842126"/>
              <a:gd name="connsiteY4802" fmla="*/ 4253463 h 5130710"/>
              <a:gd name="connsiteX4803" fmla="*/ 929790 w 6842126"/>
              <a:gd name="connsiteY4803" fmla="*/ 4258147 h 5130710"/>
              <a:gd name="connsiteX4804" fmla="*/ 929028 w 6842126"/>
              <a:gd name="connsiteY4804" fmla="*/ 4259667 h 5130710"/>
              <a:gd name="connsiteX4805" fmla="*/ 924348 w 6842126"/>
              <a:gd name="connsiteY4805" fmla="*/ 4264244 h 5130710"/>
              <a:gd name="connsiteX4806" fmla="*/ 934104 w 6842126"/>
              <a:gd name="connsiteY4806" fmla="*/ 4227701 h 5130710"/>
              <a:gd name="connsiteX4807" fmla="*/ 937526 w 6842126"/>
              <a:gd name="connsiteY4807" fmla="*/ 4222580 h 5130710"/>
              <a:gd name="connsiteX4808" fmla="*/ 937987 w 6842126"/>
              <a:gd name="connsiteY4808" fmla="*/ 4221934 h 5130710"/>
              <a:gd name="connsiteX4809" fmla="*/ 938045 w 6842126"/>
              <a:gd name="connsiteY4809" fmla="*/ 4221806 h 5130710"/>
              <a:gd name="connsiteX4810" fmla="*/ 937526 w 6842126"/>
              <a:gd name="connsiteY4810" fmla="*/ 4222580 h 5130710"/>
              <a:gd name="connsiteX4811" fmla="*/ 931935 w 6842126"/>
              <a:gd name="connsiteY4811" fmla="*/ 4230459 h 5130710"/>
              <a:gd name="connsiteX4812" fmla="*/ 865784 w 6842126"/>
              <a:gd name="connsiteY4812" fmla="*/ 4301859 h 5130710"/>
              <a:gd name="connsiteX4813" fmla="*/ 868484 w 6842126"/>
              <a:gd name="connsiteY4813" fmla="*/ 4276465 h 5130710"/>
              <a:gd name="connsiteX4814" fmla="*/ 871882 w 6842126"/>
              <a:gd name="connsiteY4814" fmla="*/ 4270608 h 5130710"/>
              <a:gd name="connsiteX4815" fmla="*/ 890659 w 6842126"/>
              <a:gd name="connsiteY4815" fmla="*/ 4243444 h 5130710"/>
              <a:gd name="connsiteX4816" fmla="*/ 918919 w 6842126"/>
              <a:gd name="connsiteY4816" fmla="*/ 4192605 h 5130710"/>
              <a:gd name="connsiteX4817" fmla="*/ 886970 w 6842126"/>
              <a:gd name="connsiteY4817" fmla="*/ 4233203 h 5130710"/>
              <a:gd name="connsiteX4818" fmla="*/ 885778 w 6842126"/>
              <a:gd name="connsiteY4818" fmla="*/ 4235044 h 5130710"/>
              <a:gd name="connsiteX4819" fmla="*/ 884124 w 6842126"/>
              <a:gd name="connsiteY4819" fmla="*/ 4236685 h 5130710"/>
              <a:gd name="connsiteX4820" fmla="*/ 869075 w 6842126"/>
              <a:gd name="connsiteY4820" fmla="*/ 4253422 h 5130710"/>
              <a:gd name="connsiteX4821" fmla="*/ 858427 w 6842126"/>
              <a:gd name="connsiteY4821" fmla="*/ 4257219 h 5130710"/>
              <a:gd name="connsiteX4822" fmla="*/ 859764 w 6842126"/>
              <a:gd name="connsiteY4822" fmla="*/ 4252311 h 5130710"/>
              <a:gd name="connsiteX4823" fmla="*/ 948647 w 6842126"/>
              <a:gd name="connsiteY4823" fmla="*/ 4131590 h 5130710"/>
              <a:gd name="connsiteX4824" fmla="*/ 973853 w 6842126"/>
              <a:gd name="connsiteY4824" fmla="*/ 4083650 h 5130710"/>
              <a:gd name="connsiteX4825" fmla="*/ 936006 w 6842126"/>
              <a:gd name="connsiteY4825" fmla="*/ 4135124 h 5130710"/>
              <a:gd name="connsiteX4826" fmla="*/ 904377 w 6842126"/>
              <a:gd name="connsiteY4826" fmla="*/ 4175884 h 5130710"/>
              <a:gd name="connsiteX4827" fmla="*/ 896137 w 6842126"/>
              <a:gd name="connsiteY4827" fmla="*/ 4178104 h 5130710"/>
              <a:gd name="connsiteX4828" fmla="*/ 908066 w 6842126"/>
              <a:gd name="connsiteY4828" fmla="*/ 4159363 h 5130710"/>
              <a:gd name="connsiteX4829" fmla="*/ 1027627 w 6842126"/>
              <a:gd name="connsiteY4829" fmla="*/ 3997368 h 5130710"/>
              <a:gd name="connsiteX4830" fmla="*/ 1026961 w 6842126"/>
              <a:gd name="connsiteY4830" fmla="*/ 3974520 h 5130710"/>
              <a:gd name="connsiteX4831" fmla="*/ 914527 w 6842126"/>
              <a:gd name="connsiteY4831" fmla="*/ 4125087 h 5130710"/>
              <a:gd name="connsiteX4832" fmla="*/ 913265 w 6842126"/>
              <a:gd name="connsiteY4832" fmla="*/ 4123295 h 5130710"/>
              <a:gd name="connsiteX4833" fmla="*/ 913648 w 6842126"/>
              <a:gd name="connsiteY4833" fmla="*/ 4122760 h 5130710"/>
              <a:gd name="connsiteX4834" fmla="*/ 957918 w 6842126"/>
              <a:gd name="connsiteY4834" fmla="*/ 4052670 h 5130710"/>
              <a:gd name="connsiteX4835" fmla="*/ 902630 w 6842126"/>
              <a:gd name="connsiteY4835" fmla="*/ 4119993 h 5130710"/>
              <a:gd name="connsiteX4836" fmla="*/ 868934 w 6842126"/>
              <a:gd name="connsiteY4836" fmla="*/ 4166756 h 5130710"/>
              <a:gd name="connsiteX4837" fmla="*/ 868054 w 6842126"/>
              <a:gd name="connsiteY4837" fmla="*/ 4167713 h 5130710"/>
              <a:gd name="connsiteX4838" fmla="*/ 925343 w 6842126"/>
              <a:gd name="connsiteY4838" fmla="*/ 4069829 h 5130710"/>
              <a:gd name="connsiteX4839" fmla="*/ 940482 w 6842126"/>
              <a:gd name="connsiteY4839" fmla="*/ 4039448 h 5130710"/>
              <a:gd name="connsiteX4840" fmla="*/ 902923 w 6842126"/>
              <a:gd name="connsiteY4840" fmla="*/ 4093986 h 5130710"/>
              <a:gd name="connsiteX4841" fmla="*/ 878692 w 6842126"/>
              <a:gd name="connsiteY4841" fmla="*/ 4098534 h 5130710"/>
              <a:gd name="connsiteX4842" fmla="*/ 848426 w 6842126"/>
              <a:gd name="connsiteY4842" fmla="*/ 4146901 h 5130710"/>
              <a:gd name="connsiteX4843" fmla="*/ 826237 w 6842126"/>
              <a:gd name="connsiteY4843" fmla="*/ 4170408 h 5130710"/>
              <a:gd name="connsiteX4844" fmla="*/ 821211 w 6842126"/>
              <a:gd name="connsiteY4844" fmla="*/ 4159876 h 5130710"/>
              <a:gd name="connsiteX4845" fmla="*/ 779761 w 6842126"/>
              <a:gd name="connsiteY4845" fmla="*/ 4213034 h 5130710"/>
              <a:gd name="connsiteX4846" fmla="*/ 742916 w 6842126"/>
              <a:gd name="connsiteY4846" fmla="*/ 4240834 h 5130710"/>
              <a:gd name="connsiteX4847" fmla="*/ 738377 w 6842126"/>
              <a:gd name="connsiteY4847" fmla="*/ 4239226 h 5130710"/>
              <a:gd name="connsiteX4848" fmla="*/ 689620 w 6842126"/>
              <a:gd name="connsiteY4848" fmla="*/ 4275939 h 5130710"/>
              <a:gd name="connsiteX4849" fmla="*/ 707743 w 6842126"/>
              <a:gd name="connsiteY4849" fmla="*/ 4237132 h 5130710"/>
              <a:gd name="connsiteX4850" fmla="*/ 677301 w 6842126"/>
              <a:gd name="connsiteY4850" fmla="*/ 4271576 h 5130710"/>
              <a:gd name="connsiteX4851" fmla="*/ 705296 w 6842126"/>
              <a:gd name="connsiteY4851" fmla="*/ 4204898 h 5130710"/>
              <a:gd name="connsiteX4852" fmla="*/ 1011991 w 6842126"/>
              <a:gd name="connsiteY4852" fmla="*/ 3761320 h 5130710"/>
              <a:gd name="connsiteX4853" fmla="*/ 1020012 w 6842126"/>
              <a:gd name="connsiteY4853" fmla="*/ 3751031 h 5130710"/>
              <a:gd name="connsiteX4854" fmla="*/ 1020012 w 6842126"/>
              <a:gd name="connsiteY4854" fmla="*/ 3751031 h 5130710"/>
              <a:gd name="connsiteX4855" fmla="*/ 1011991 w 6842126"/>
              <a:gd name="connsiteY4855" fmla="*/ 3761320 h 5130710"/>
              <a:gd name="connsiteX4856" fmla="*/ 895668 w 6842126"/>
              <a:gd name="connsiteY4856" fmla="*/ 3910510 h 5130710"/>
              <a:gd name="connsiteX4857" fmla="*/ 778195 w 6842126"/>
              <a:gd name="connsiteY4857" fmla="*/ 4062941 h 5130710"/>
              <a:gd name="connsiteX4858" fmla="*/ 730342 w 6842126"/>
              <a:gd name="connsiteY4858" fmla="*/ 4109455 h 5130710"/>
              <a:gd name="connsiteX4859" fmla="*/ 740214 w 6842126"/>
              <a:gd name="connsiteY4859" fmla="*/ 4081585 h 5130710"/>
              <a:gd name="connsiteX4860" fmla="*/ 767494 w 6842126"/>
              <a:gd name="connsiteY4860" fmla="*/ 4041643 h 5130710"/>
              <a:gd name="connsiteX4861" fmla="*/ 936517 w 6842126"/>
              <a:gd name="connsiteY4861" fmla="*/ 3807535 h 5130710"/>
              <a:gd name="connsiteX4862" fmla="*/ 1172875 w 6842126"/>
              <a:gd name="connsiteY4862" fmla="*/ 3472080 h 5130710"/>
              <a:gd name="connsiteX4863" fmla="*/ 1149334 w 6842126"/>
              <a:gd name="connsiteY4863" fmla="*/ 3494021 h 5130710"/>
              <a:gd name="connsiteX4864" fmla="*/ 1177738 w 6842126"/>
              <a:gd name="connsiteY4864" fmla="*/ 3465179 h 5130710"/>
              <a:gd name="connsiteX4865" fmla="*/ 1190675 w 6842126"/>
              <a:gd name="connsiteY4865" fmla="*/ 3446818 h 5130710"/>
              <a:gd name="connsiteX4866" fmla="*/ 1190650 w 6842126"/>
              <a:gd name="connsiteY4866" fmla="*/ 3446825 h 5130710"/>
              <a:gd name="connsiteX4867" fmla="*/ 1183719 w 6842126"/>
              <a:gd name="connsiteY4867" fmla="*/ 3452954 h 5130710"/>
              <a:gd name="connsiteX4868" fmla="*/ 1100599 w 6842126"/>
              <a:gd name="connsiteY4868" fmla="*/ 3532493 h 5130710"/>
              <a:gd name="connsiteX4869" fmla="*/ 1175142 w 6842126"/>
              <a:gd name="connsiteY4869" fmla="*/ 3456198 h 5130710"/>
              <a:gd name="connsiteX4870" fmla="*/ 1179505 w 6842126"/>
              <a:gd name="connsiteY4870" fmla="*/ 3449468 h 5130710"/>
              <a:gd name="connsiteX4871" fmla="*/ 1174613 w 6842126"/>
              <a:gd name="connsiteY4871" fmla="*/ 3454794 h 5130710"/>
              <a:gd name="connsiteX4872" fmla="*/ 1131745 w 6842126"/>
              <a:gd name="connsiteY4872" fmla="*/ 3495459 h 5130710"/>
              <a:gd name="connsiteX4873" fmla="*/ 1103668 w 6842126"/>
              <a:gd name="connsiteY4873" fmla="*/ 3520900 h 5130710"/>
              <a:gd name="connsiteX4874" fmla="*/ 1106476 w 6842126"/>
              <a:gd name="connsiteY4874" fmla="*/ 3516246 h 5130710"/>
              <a:gd name="connsiteX4875" fmla="*/ 1106577 w 6842126"/>
              <a:gd name="connsiteY4875" fmla="*/ 3516032 h 5130710"/>
              <a:gd name="connsiteX4876" fmla="*/ 1107736 w 6842126"/>
              <a:gd name="connsiteY4876" fmla="*/ 3514827 h 5130710"/>
              <a:gd name="connsiteX4877" fmla="*/ 1126742 w 6842126"/>
              <a:gd name="connsiteY4877" fmla="*/ 3496146 h 5130710"/>
              <a:gd name="connsiteX4878" fmla="*/ 1111568 w 6842126"/>
              <a:gd name="connsiteY4878" fmla="*/ 3506695 h 5130710"/>
              <a:gd name="connsiteX4879" fmla="*/ 1110237 w 6842126"/>
              <a:gd name="connsiteY4879" fmla="*/ 3508058 h 5130710"/>
              <a:gd name="connsiteX4880" fmla="*/ 1109496 w 6842126"/>
              <a:gd name="connsiteY4880" fmla="*/ 3505346 h 5130710"/>
              <a:gd name="connsiteX4881" fmla="*/ 1105432 w 6842126"/>
              <a:gd name="connsiteY4881" fmla="*/ 3510288 h 5130710"/>
              <a:gd name="connsiteX4882" fmla="*/ 1101324 w 6842126"/>
              <a:gd name="connsiteY4882" fmla="*/ 3516804 h 5130710"/>
              <a:gd name="connsiteX4883" fmla="*/ 1097348 w 6842126"/>
              <a:gd name="connsiteY4883" fmla="*/ 3520357 h 5130710"/>
              <a:gd name="connsiteX4884" fmla="*/ 1107527 w 6842126"/>
              <a:gd name="connsiteY4884" fmla="*/ 3506619 h 5130710"/>
              <a:gd name="connsiteX4885" fmla="*/ 1180047 w 6842126"/>
              <a:gd name="connsiteY4885" fmla="*/ 3436165 h 5130710"/>
              <a:gd name="connsiteX4886" fmla="*/ 1205972 w 6842126"/>
              <a:gd name="connsiteY4886" fmla="*/ 3406316 h 5130710"/>
              <a:gd name="connsiteX4887" fmla="*/ 1201718 w 6842126"/>
              <a:gd name="connsiteY4887" fmla="*/ 3409796 h 5130710"/>
              <a:gd name="connsiteX4888" fmla="*/ 1142055 w 6842126"/>
              <a:gd name="connsiteY4888" fmla="*/ 3467102 h 5130710"/>
              <a:gd name="connsiteX4889" fmla="*/ 1119767 w 6842126"/>
              <a:gd name="connsiteY4889" fmla="*/ 3488894 h 5130710"/>
              <a:gd name="connsiteX4890" fmla="*/ 1131030 w 6842126"/>
              <a:gd name="connsiteY4890" fmla="*/ 3474477 h 5130710"/>
              <a:gd name="connsiteX4891" fmla="*/ 1195889 w 6842126"/>
              <a:gd name="connsiteY4891" fmla="*/ 3408524 h 5130710"/>
              <a:gd name="connsiteX4892" fmla="*/ 1220095 w 6842126"/>
              <a:gd name="connsiteY4892" fmla="*/ 3381196 h 5130710"/>
              <a:gd name="connsiteX4893" fmla="*/ 1202150 w 6842126"/>
              <a:gd name="connsiteY4893" fmla="*/ 3399741 h 5130710"/>
              <a:gd name="connsiteX4894" fmla="*/ 1182416 w 6842126"/>
              <a:gd name="connsiteY4894" fmla="*/ 3417091 h 5130710"/>
              <a:gd name="connsiteX4895" fmla="*/ 1214050 w 6842126"/>
              <a:gd name="connsiteY4895" fmla="*/ 3383481 h 5130710"/>
              <a:gd name="connsiteX4896" fmla="*/ 1221696 w 6842126"/>
              <a:gd name="connsiteY4896" fmla="*/ 3370700 h 5130710"/>
              <a:gd name="connsiteX4897" fmla="*/ 1256417 w 6842126"/>
              <a:gd name="connsiteY4897" fmla="*/ 3331110 h 5130710"/>
              <a:gd name="connsiteX4898" fmla="*/ 1260780 w 6842126"/>
              <a:gd name="connsiteY4898" fmla="*/ 3324383 h 5130710"/>
              <a:gd name="connsiteX4899" fmla="*/ 1250373 w 6842126"/>
              <a:gd name="connsiteY4899" fmla="*/ 3333394 h 5130710"/>
              <a:gd name="connsiteX4900" fmla="*/ 1241404 w 6842126"/>
              <a:gd name="connsiteY4900" fmla="*/ 3342848 h 5130710"/>
              <a:gd name="connsiteX4901" fmla="*/ 1233122 w 6842126"/>
              <a:gd name="connsiteY4901" fmla="*/ 3356390 h 5130710"/>
              <a:gd name="connsiteX4902" fmla="*/ 1222297 w 6842126"/>
              <a:gd name="connsiteY4902" fmla="*/ 3367571 h 5130710"/>
              <a:gd name="connsiteX4903" fmla="*/ 1224781 w 6842126"/>
              <a:gd name="connsiteY4903" fmla="*/ 3360366 h 5130710"/>
              <a:gd name="connsiteX4904" fmla="*/ 1210919 w 6842126"/>
              <a:gd name="connsiteY4904" fmla="*/ 3374975 h 5130710"/>
              <a:gd name="connsiteX4905" fmla="*/ 1171293 w 6842126"/>
              <a:gd name="connsiteY4905" fmla="*/ 3413010 h 5130710"/>
              <a:gd name="connsiteX4906" fmla="*/ 1203516 w 6842126"/>
              <a:gd name="connsiteY4906" fmla="*/ 3378375 h 5130710"/>
              <a:gd name="connsiteX4907" fmla="*/ 1231570 w 6842126"/>
              <a:gd name="connsiteY4907" fmla="*/ 3347764 h 5130710"/>
              <a:gd name="connsiteX4908" fmla="*/ 1235453 w 6842126"/>
              <a:gd name="connsiteY4908" fmla="*/ 3340862 h 5130710"/>
              <a:gd name="connsiteX4909" fmla="*/ 1240883 w 6842126"/>
              <a:gd name="connsiteY4909" fmla="*/ 3331680 h 5130710"/>
              <a:gd name="connsiteX4910" fmla="*/ 1238945 w 6842126"/>
              <a:gd name="connsiteY4910" fmla="*/ 3332636 h 5130710"/>
              <a:gd name="connsiteX4911" fmla="*/ 1161230 w 6842126"/>
              <a:gd name="connsiteY4911" fmla="*/ 3411735 h 5130710"/>
              <a:gd name="connsiteX4912" fmla="*/ 1152820 w 6842126"/>
              <a:gd name="connsiteY4912" fmla="*/ 3418453 h 5130710"/>
              <a:gd name="connsiteX4913" fmla="*/ 1144513 w 6842126"/>
              <a:gd name="connsiteY4913" fmla="*/ 3430222 h 5130710"/>
              <a:gd name="connsiteX4914" fmla="*/ 1146351 w 6842126"/>
              <a:gd name="connsiteY4914" fmla="*/ 3420575 h 5130710"/>
              <a:gd name="connsiteX4915" fmla="*/ 1154557 w 6842126"/>
              <a:gd name="connsiteY4915" fmla="*/ 3404254 h 5130710"/>
              <a:gd name="connsiteX4916" fmla="*/ 1147230 w 6842126"/>
              <a:gd name="connsiteY4916" fmla="*/ 3411908 h 5130710"/>
              <a:gd name="connsiteX4917" fmla="*/ 1151638 w 6842126"/>
              <a:gd name="connsiteY4917" fmla="*/ 3401334 h 5130710"/>
              <a:gd name="connsiteX4918" fmla="*/ 1139593 w 6842126"/>
              <a:gd name="connsiteY4918" fmla="*/ 3413584 h 5130710"/>
              <a:gd name="connsiteX4919" fmla="*/ 1131420 w 6842126"/>
              <a:gd name="connsiteY4919" fmla="*/ 3427888 h 5130710"/>
              <a:gd name="connsiteX4920" fmla="*/ 1123367 w 6842126"/>
              <a:gd name="connsiteY4920" fmla="*/ 3435940 h 5130710"/>
              <a:gd name="connsiteX4921" fmla="*/ 1122399 w 6842126"/>
              <a:gd name="connsiteY4921" fmla="*/ 3436915 h 5130710"/>
              <a:gd name="connsiteX4922" fmla="*/ 1125325 w 6842126"/>
              <a:gd name="connsiteY4922" fmla="*/ 3430995 h 5130710"/>
              <a:gd name="connsiteX4923" fmla="*/ 1137714 w 6842126"/>
              <a:gd name="connsiteY4923" fmla="*/ 3408052 h 5130710"/>
              <a:gd name="connsiteX4924" fmla="*/ 1153746 w 6842126"/>
              <a:gd name="connsiteY4924" fmla="*/ 3382326 h 5130710"/>
              <a:gd name="connsiteX4925" fmla="*/ 1164538 w 6842126"/>
              <a:gd name="connsiteY4925" fmla="*/ 3363426 h 5130710"/>
              <a:gd name="connsiteX4926" fmla="*/ 1157662 w 6842126"/>
              <a:gd name="connsiteY4926" fmla="*/ 3368409 h 5130710"/>
              <a:gd name="connsiteX4927" fmla="*/ 1156647 w 6842126"/>
              <a:gd name="connsiteY4927" fmla="*/ 3369906 h 5130710"/>
              <a:gd name="connsiteX4928" fmla="*/ 1141082 w 6842126"/>
              <a:gd name="connsiteY4928" fmla="*/ 3393868 h 5130710"/>
              <a:gd name="connsiteX4929" fmla="*/ 1132756 w 6842126"/>
              <a:gd name="connsiteY4929" fmla="*/ 3400542 h 5130710"/>
              <a:gd name="connsiteX4930" fmla="*/ 1128630 w 6842126"/>
              <a:gd name="connsiteY4930" fmla="*/ 3410888 h 5130710"/>
              <a:gd name="connsiteX4931" fmla="*/ 1120111 w 6842126"/>
              <a:gd name="connsiteY4931" fmla="*/ 3417716 h 5130710"/>
              <a:gd name="connsiteX4932" fmla="*/ 1106860 w 6842126"/>
              <a:gd name="connsiteY4932" fmla="*/ 3442045 h 5130710"/>
              <a:gd name="connsiteX4933" fmla="*/ 1102781 w 6842126"/>
              <a:gd name="connsiteY4933" fmla="*/ 3445711 h 5130710"/>
              <a:gd name="connsiteX4934" fmla="*/ 1103359 w 6842126"/>
              <a:gd name="connsiteY4934" fmla="*/ 3443261 h 5130710"/>
              <a:gd name="connsiteX4935" fmla="*/ 1096775 w 6842126"/>
              <a:gd name="connsiteY4935" fmla="*/ 3455153 h 5130710"/>
              <a:gd name="connsiteX4936" fmla="*/ 1091626 w 6842126"/>
              <a:gd name="connsiteY4936" fmla="*/ 3461533 h 5130710"/>
              <a:gd name="connsiteX4937" fmla="*/ 1097279 w 6842126"/>
              <a:gd name="connsiteY4937" fmla="*/ 3445570 h 5130710"/>
              <a:gd name="connsiteX4938" fmla="*/ 1107395 w 6842126"/>
              <a:gd name="connsiteY4938" fmla="*/ 3427928 h 5130710"/>
              <a:gd name="connsiteX4939" fmla="*/ 1118930 w 6842126"/>
              <a:gd name="connsiteY4939" fmla="*/ 3406143 h 5130710"/>
              <a:gd name="connsiteX4940" fmla="*/ 1119076 w 6842126"/>
              <a:gd name="connsiteY4940" fmla="*/ 3402247 h 5130710"/>
              <a:gd name="connsiteX4941" fmla="*/ 1123214 w 6842126"/>
              <a:gd name="connsiteY4941" fmla="*/ 3392425 h 5130710"/>
              <a:gd name="connsiteX4942" fmla="*/ 1125265 w 6842126"/>
              <a:gd name="connsiteY4942" fmla="*/ 3389216 h 5130710"/>
              <a:gd name="connsiteX4943" fmla="*/ 1124402 w 6842126"/>
              <a:gd name="connsiteY4943" fmla="*/ 3390270 h 5130710"/>
              <a:gd name="connsiteX4944" fmla="*/ 1122055 w 6842126"/>
              <a:gd name="connsiteY4944" fmla="*/ 3393806 h 5130710"/>
              <a:gd name="connsiteX4945" fmla="*/ 1109346 w 6842126"/>
              <a:gd name="connsiteY4945" fmla="*/ 3414866 h 5130710"/>
              <a:gd name="connsiteX4946" fmla="*/ 1103915 w 6842126"/>
              <a:gd name="connsiteY4946" fmla="*/ 3421442 h 5130710"/>
              <a:gd name="connsiteX4947" fmla="*/ 1103306 w 6842126"/>
              <a:gd name="connsiteY4947" fmla="*/ 3422119 h 5130710"/>
              <a:gd name="connsiteX4948" fmla="*/ 1096953 w 6842126"/>
              <a:gd name="connsiteY4948" fmla="*/ 3431762 h 5130710"/>
              <a:gd name="connsiteX4949" fmla="*/ 1091317 w 6842126"/>
              <a:gd name="connsiteY4949" fmla="*/ 3439772 h 5130710"/>
              <a:gd name="connsiteX4950" fmla="*/ 1091306 w 6842126"/>
              <a:gd name="connsiteY4950" fmla="*/ 3439791 h 5130710"/>
              <a:gd name="connsiteX4951" fmla="*/ 1091296 w 6842126"/>
              <a:gd name="connsiteY4951" fmla="*/ 3439802 h 5130710"/>
              <a:gd name="connsiteX4952" fmla="*/ 1071283 w 6842126"/>
              <a:gd name="connsiteY4952" fmla="*/ 3468235 h 5130710"/>
              <a:gd name="connsiteX4953" fmla="*/ 1050519 w 6842126"/>
              <a:gd name="connsiteY4953" fmla="*/ 3497391 h 5130710"/>
              <a:gd name="connsiteX4954" fmla="*/ 1049474 w 6842126"/>
              <a:gd name="connsiteY4954" fmla="*/ 3490629 h 5130710"/>
              <a:gd name="connsiteX4955" fmla="*/ 1046262 w 6842126"/>
              <a:gd name="connsiteY4955" fmla="*/ 3496336 h 5130710"/>
              <a:gd name="connsiteX4956" fmla="*/ 1044512 w 6842126"/>
              <a:gd name="connsiteY4956" fmla="*/ 3497294 h 5130710"/>
              <a:gd name="connsiteX4957" fmla="*/ 1039749 w 6842126"/>
              <a:gd name="connsiteY4957" fmla="*/ 3500495 h 5130710"/>
              <a:gd name="connsiteX4958" fmla="*/ 1042212 w 6842126"/>
              <a:gd name="connsiteY4958" fmla="*/ 3495772 h 5130710"/>
              <a:gd name="connsiteX4959" fmla="*/ 1079258 w 6842126"/>
              <a:gd name="connsiteY4959" fmla="*/ 3424907 h 5130710"/>
              <a:gd name="connsiteX4960" fmla="*/ 1085022 w 6842126"/>
              <a:gd name="connsiteY4960" fmla="*/ 3414128 h 5130710"/>
              <a:gd name="connsiteX4961" fmla="*/ 1091791 w 6842126"/>
              <a:gd name="connsiteY4961" fmla="*/ 3401230 h 5130710"/>
              <a:gd name="connsiteX4962" fmla="*/ 1098822 w 6842126"/>
              <a:gd name="connsiteY4962" fmla="*/ 3384543 h 5130710"/>
              <a:gd name="connsiteX4963" fmla="*/ 1102311 w 6842126"/>
              <a:gd name="connsiteY4963" fmla="*/ 3377315 h 5130710"/>
              <a:gd name="connsiteX4964" fmla="*/ 1099393 w 6842126"/>
              <a:gd name="connsiteY4964" fmla="*/ 3380809 h 5130710"/>
              <a:gd name="connsiteX4965" fmla="*/ 1109128 w 6842126"/>
              <a:gd name="connsiteY4965" fmla="*/ 3362066 h 5130710"/>
              <a:gd name="connsiteX4966" fmla="*/ 1106887 w 6842126"/>
              <a:gd name="connsiteY4966" fmla="*/ 3350155 h 5130710"/>
              <a:gd name="connsiteX4967" fmla="*/ 1081951 w 6842126"/>
              <a:gd name="connsiteY4967" fmla="*/ 3393113 h 5130710"/>
              <a:gd name="connsiteX4968" fmla="*/ 1061739 w 6842126"/>
              <a:gd name="connsiteY4968" fmla="*/ 3420800 h 5130710"/>
              <a:gd name="connsiteX4969" fmla="*/ 1054777 w 6842126"/>
              <a:gd name="connsiteY4969" fmla="*/ 3424158 h 5130710"/>
              <a:gd name="connsiteX4970" fmla="*/ 1036282 w 6842126"/>
              <a:gd name="connsiteY4970" fmla="*/ 3457136 h 5130710"/>
              <a:gd name="connsiteX4971" fmla="*/ 1038252 w 6842126"/>
              <a:gd name="connsiteY4971" fmla="*/ 3446667 h 5130710"/>
              <a:gd name="connsiteX4972" fmla="*/ 1038675 w 6842126"/>
              <a:gd name="connsiteY4972" fmla="*/ 3447511 h 5130710"/>
              <a:gd name="connsiteX4973" fmla="*/ 1038050 w 6842126"/>
              <a:gd name="connsiteY4973" fmla="*/ 3449052 h 5130710"/>
              <a:gd name="connsiteX4974" fmla="*/ 1038947 w 6842126"/>
              <a:gd name="connsiteY4974" fmla="*/ 3448055 h 5130710"/>
              <a:gd name="connsiteX4975" fmla="*/ 1038675 w 6842126"/>
              <a:gd name="connsiteY4975" fmla="*/ 3447511 h 5130710"/>
              <a:gd name="connsiteX4976" fmla="*/ 1039825 w 6842126"/>
              <a:gd name="connsiteY4976" fmla="*/ 3444681 h 5130710"/>
              <a:gd name="connsiteX4977" fmla="*/ 1041056 w 6842126"/>
              <a:gd name="connsiteY4977" fmla="*/ 3443121 h 5130710"/>
              <a:gd name="connsiteX4978" fmla="*/ 1041973 w 6842126"/>
              <a:gd name="connsiteY4978" fmla="*/ 3441090 h 5130710"/>
              <a:gd name="connsiteX4979" fmla="*/ 1040492 w 6842126"/>
              <a:gd name="connsiteY4979" fmla="*/ 3433018 h 5130710"/>
              <a:gd name="connsiteX4980" fmla="*/ 1048799 w 6842126"/>
              <a:gd name="connsiteY4980" fmla="*/ 3416448 h 5130710"/>
              <a:gd name="connsiteX4981" fmla="*/ 1054531 w 6842126"/>
              <a:gd name="connsiteY4981" fmla="*/ 3406618 h 5130710"/>
              <a:gd name="connsiteX4982" fmla="*/ 1048900 w 6842126"/>
              <a:gd name="connsiteY4982" fmla="*/ 3408877 h 5130710"/>
              <a:gd name="connsiteX4983" fmla="*/ 1041928 w 6842126"/>
              <a:gd name="connsiteY4983" fmla="*/ 3411658 h 5130710"/>
              <a:gd name="connsiteX4984" fmla="*/ 1041062 w 6842126"/>
              <a:gd name="connsiteY4984" fmla="*/ 3412306 h 5130710"/>
              <a:gd name="connsiteX4985" fmla="*/ 1023785 w 6842126"/>
              <a:gd name="connsiteY4985" fmla="*/ 3440901 h 5130710"/>
              <a:gd name="connsiteX4986" fmla="*/ 997981 w 6842126"/>
              <a:gd name="connsiteY4986" fmla="*/ 3488914 h 5130710"/>
              <a:gd name="connsiteX4987" fmla="*/ 994886 w 6842126"/>
              <a:gd name="connsiteY4987" fmla="*/ 3491195 h 5130710"/>
              <a:gd name="connsiteX4988" fmla="*/ 987965 w 6842126"/>
              <a:gd name="connsiteY4988" fmla="*/ 3496959 h 5130710"/>
              <a:gd name="connsiteX4989" fmla="*/ 995076 w 6842126"/>
              <a:gd name="connsiteY4989" fmla="*/ 3481280 h 5130710"/>
              <a:gd name="connsiteX4990" fmla="*/ 986046 w 6842126"/>
              <a:gd name="connsiteY4990" fmla="*/ 3495240 h 5130710"/>
              <a:gd name="connsiteX4991" fmla="*/ 983178 w 6842126"/>
              <a:gd name="connsiteY4991" fmla="*/ 3492414 h 5130710"/>
              <a:gd name="connsiteX4992" fmla="*/ 979032 w 6842126"/>
              <a:gd name="connsiteY4992" fmla="*/ 3496426 h 5130710"/>
              <a:gd name="connsiteX4993" fmla="*/ 986134 w 6842126"/>
              <a:gd name="connsiteY4993" fmla="*/ 3481892 h 5130710"/>
              <a:gd name="connsiteX4994" fmla="*/ 989021 w 6842126"/>
              <a:gd name="connsiteY4994" fmla="*/ 3477761 h 5130710"/>
              <a:gd name="connsiteX4995" fmla="*/ 990843 w 6842126"/>
              <a:gd name="connsiteY4995" fmla="*/ 3476150 h 5130710"/>
              <a:gd name="connsiteX4996" fmla="*/ 989192 w 6842126"/>
              <a:gd name="connsiteY4996" fmla="*/ 3475628 h 5130710"/>
              <a:gd name="connsiteX4997" fmla="*/ 998695 w 6842126"/>
              <a:gd name="connsiteY4997" fmla="*/ 3456183 h 5130710"/>
              <a:gd name="connsiteX4998" fmla="*/ 1003116 w 6842126"/>
              <a:gd name="connsiteY4998" fmla="*/ 3451449 h 5130710"/>
              <a:gd name="connsiteX4999" fmla="*/ 1004133 w 6842126"/>
              <a:gd name="connsiteY4999" fmla="*/ 3450448 h 5130710"/>
              <a:gd name="connsiteX5000" fmla="*/ 996075 w 6842126"/>
              <a:gd name="connsiteY5000" fmla="*/ 3451407 h 5130710"/>
              <a:gd name="connsiteX5001" fmla="*/ 994720 w 6842126"/>
              <a:gd name="connsiteY5001" fmla="*/ 3451660 h 5130710"/>
              <a:gd name="connsiteX5002" fmla="*/ 994874 w 6842126"/>
              <a:gd name="connsiteY5002" fmla="*/ 3450213 h 5130710"/>
              <a:gd name="connsiteX5003" fmla="*/ 996939 w 6842126"/>
              <a:gd name="connsiteY5003" fmla="*/ 3427268 h 5130710"/>
              <a:gd name="connsiteX5004" fmla="*/ 997114 w 6842126"/>
              <a:gd name="connsiteY5004" fmla="*/ 3422724 h 5130710"/>
              <a:gd name="connsiteX5005" fmla="*/ 1005926 w 6842126"/>
              <a:gd name="connsiteY5005" fmla="*/ 3409169 h 5130710"/>
              <a:gd name="connsiteX5006" fmla="*/ 1013784 w 6842126"/>
              <a:gd name="connsiteY5006" fmla="*/ 3392609 h 5130710"/>
              <a:gd name="connsiteX5007" fmla="*/ 1004901 w 6842126"/>
              <a:gd name="connsiteY5007" fmla="*/ 3401287 h 5130710"/>
              <a:gd name="connsiteX5008" fmla="*/ 1012507 w 6842126"/>
              <a:gd name="connsiteY5008" fmla="*/ 3390723 h 5130710"/>
              <a:gd name="connsiteX5009" fmla="*/ 1013643 w 6842126"/>
              <a:gd name="connsiteY5009" fmla="*/ 3389144 h 5130710"/>
              <a:gd name="connsiteX5010" fmla="*/ 1025392 w 6842126"/>
              <a:gd name="connsiteY5010" fmla="*/ 3372951 h 5130710"/>
              <a:gd name="connsiteX5011" fmla="*/ 1030531 w 6842126"/>
              <a:gd name="connsiteY5011" fmla="*/ 3364362 h 5130710"/>
              <a:gd name="connsiteX5012" fmla="*/ 1034079 w 6842126"/>
              <a:gd name="connsiteY5012" fmla="*/ 3351104 h 5130710"/>
              <a:gd name="connsiteX5013" fmla="*/ 1029238 w 6842126"/>
              <a:gd name="connsiteY5013" fmla="*/ 3354984 h 5130710"/>
              <a:gd name="connsiteX5014" fmla="*/ 1041325 w 6842126"/>
              <a:gd name="connsiteY5014" fmla="*/ 3331587 h 5130710"/>
              <a:gd name="connsiteX5015" fmla="*/ 1055537 w 6842126"/>
              <a:gd name="connsiteY5015" fmla="*/ 3308711 h 5130710"/>
              <a:gd name="connsiteX5016" fmla="*/ 1054523 w 6842126"/>
              <a:gd name="connsiteY5016" fmla="*/ 3306839 h 5130710"/>
              <a:gd name="connsiteX5017" fmla="*/ 1053819 w 6842126"/>
              <a:gd name="connsiteY5017" fmla="*/ 3303849 h 5130710"/>
              <a:gd name="connsiteX5018" fmla="*/ 1048647 w 6842126"/>
              <a:gd name="connsiteY5018" fmla="*/ 3309545 h 5130710"/>
              <a:gd name="connsiteX5019" fmla="*/ 1032428 w 6842126"/>
              <a:gd name="connsiteY5019" fmla="*/ 3324445 h 5130710"/>
              <a:gd name="connsiteX5020" fmla="*/ 1026620 w 6842126"/>
              <a:gd name="connsiteY5020" fmla="*/ 3331057 h 5130710"/>
              <a:gd name="connsiteX5021" fmla="*/ 1014136 w 6842126"/>
              <a:gd name="connsiteY5021" fmla="*/ 3348707 h 5130710"/>
              <a:gd name="connsiteX5022" fmla="*/ 1000306 w 6842126"/>
              <a:gd name="connsiteY5022" fmla="*/ 3368006 h 5130710"/>
              <a:gd name="connsiteX5023" fmla="*/ 997310 w 6842126"/>
              <a:gd name="connsiteY5023" fmla="*/ 3372857 h 5130710"/>
              <a:gd name="connsiteX5024" fmla="*/ 993603 w 6842126"/>
              <a:gd name="connsiteY5024" fmla="*/ 3379409 h 5130710"/>
              <a:gd name="connsiteX5025" fmla="*/ 991952 w 6842126"/>
              <a:gd name="connsiteY5025" fmla="*/ 3384088 h 5130710"/>
              <a:gd name="connsiteX5026" fmla="*/ 989960 w 6842126"/>
              <a:gd name="connsiteY5026" fmla="*/ 3385995 h 5130710"/>
              <a:gd name="connsiteX5027" fmla="*/ 989946 w 6842126"/>
              <a:gd name="connsiteY5027" fmla="*/ 3385870 h 5130710"/>
              <a:gd name="connsiteX5028" fmla="*/ 989587 w 6842126"/>
              <a:gd name="connsiteY5028" fmla="*/ 3386501 h 5130710"/>
              <a:gd name="connsiteX5029" fmla="*/ 982788 w 6842126"/>
              <a:gd name="connsiteY5029" fmla="*/ 3394009 h 5130710"/>
              <a:gd name="connsiteX5030" fmla="*/ 983032 w 6842126"/>
              <a:gd name="connsiteY5030" fmla="*/ 3391866 h 5130710"/>
              <a:gd name="connsiteX5031" fmla="*/ 991897 w 6842126"/>
              <a:gd name="connsiteY5031" fmla="*/ 3378879 h 5130710"/>
              <a:gd name="connsiteX5032" fmla="*/ 990006 w 6842126"/>
              <a:gd name="connsiteY5032" fmla="*/ 3375347 h 5130710"/>
              <a:gd name="connsiteX5033" fmla="*/ 989692 w 6842126"/>
              <a:gd name="connsiteY5033" fmla="*/ 3373569 h 5130710"/>
              <a:gd name="connsiteX5034" fmla="*/ 993661 w 6842126"/>
              <a:gd name="connsiteY5034" fmla="*/ 3366076 h 5130710"/>
              <a:gd name="connsiteX5035" fmla="*/ 997186 w 6842126"/>
              <a:gd name="connsiteY5035" fmla="*/ 3363178 h 5130710"/>
              <a:gd name="connsiteX5036" fmla="*/ 992021 w 6842126"/>
              <a:gd name="connsiteY5036" fmla="*/ 3363476 h 5130710"/>
              <a:gd name="connsiteX5037" fmla="*/ 995440 w 6842126"/>
              <a:gd name="connsiteY5037" fmla="*/ 3358302 h 5130710"/>
              <a:gd name="connsiteX5038" fmla="*/ 1026537 w 6842126"/>
              <a:gd name="connsiteY5038" fmla="*/ 3314327 h 5130710"/>
              <a:gd name="connsiteX5039" fmla="*/ 985156 w 6842126"/>
              <a:gd name="connsiteY5039" fmla="*/ 3350266 h 5130710"/>
              <a:gd name="connsiteX5040" fmla="*/ 959522 w 6842126"/>
              <a:gd name="connsiteY5040" fmla="*/ 3384595 h 5130710"/>
              <a:gd name="connsiteX5041" fmla="*/ 940736 w 6842126"/>
              <a:gd name="connsiteY5041" fmla="*/ 3404589 h 5130710"/>
              <a:gd name="connsiteX5042" fmla="*/ 939739 w 6842126"/>
              <a:gd name="connsiteY5042" fmla="*/ 3404260 h 5130710"/>
              <a:gd name="connsiteX5043" fmla="*/ 934118 w 6842126"/>
              <a:gd name="connsiteY5043" fmla="*/ 3410437 h 5130710"/>
              <a:gd name="connsiteX5044" fmla="*/ 931166 w 6842126"/>
              <a:gd name="connsiteY5044" fmla="*/ 3414921 h 5130710"/>
              <a:gd name="connsiteX5045" fmla="*/ 915970 w 6842126"/>
              <a:gd name="connsiteY5045" fmla="*/ 3431342 h 5130710"/>
              <a:gd name="connsiteX5046" fmla="*/ 915526 w 6842126"/>
              <a:gd name="connsiteY5046" fmla="*/ 3424416 h 5130710"/>
              <a:gd name="connsiteX5047" fmla="*/ 921995 w 6842126"/>
              <a:gd name="connsiteY5047" fmla="*/ 3407922 h 5130710"/>
              <a:gd name="connsiteX5048" fmla="*/ 925896 w 6842126"/>
              <a:gd name="connsiteY5048" fmla="*/ 3402933 h 5130710"/>
              <a:gd name="connsiteX5049" fmla="*/ 960614 w 6842126"/>
              <a:gd name="connsiteY5049" fmla="*/ 3350272 h 5130710"/>
              <a:gd name="connsiteX5050" fmla="*/ 961114 w 6842126"/>
              <a:gd name="connsiteY5050" fmla="*/ 3333348 h 5130710"/>
              <a:gd name="connsiteX5051" fmla="*/ 1002873 w 6842126"/>
              <a:gd name="connsiteY5051" fmla="*/ 3285212 h 5130710"/>
              <a:gd name="connsiteX5052" fmla="*/ 996949 w 6842126"/>
              <a:gd name="connsiteY5052" fmla="*/ 3282713 h 5130710"/>
              <a:gd name="connsiteX5053" fmla="*/ 992761 w 6842126"/>
              <a:gd name="connsiteY5053" fmla="*/ 3278172 h 5130710"/>
              <a:gd name="connsiteX5054" fmla="*/ 990818 w 6842126"/>
              <a:gd name="connsiteY5054" fmla="*/ 3280207 h 5130710"/>
              <a:gd name="connsiteX5055" fmla="*/ 990652 w 6842126"/>
              <a:gd name="connsiteY5055" fmla="*/ 3277834 h 5130710"/>
              <a:gd name="connsiteX5056" fmla="*/ 991009 w 6842126"/>
              <a:gd name="connsiteY5056" fmla="*/ 3276640 h 5130710"/>
              <a:gd name="connsiteX5057" fmla="*/ 991178 w 6842126"/>
              <a:gd name="connsiteY5057" fmla="*/ 3276454 h 5130710"/>
              <a:gd name="connsiteX5058" fmla="*/ 990787 w 6842126"/>
              <a:gd name="connsiteY5058" fmla="*/ 3276032 h 5130710"/>
              <a:gd name="connsiteX5059" fmla="*/ 990735 w 6842126"/>
              <a:gd name="connsiteY5059" fmla="*/ 3275162 h 5130710"/>
              <a:gd name="connsiteX5060" fmla="*/ 1005109 w 6842126"/>
              <a:gd name="connsiteY5060" fmla="*/ 3253577 h 5130710"/>
              <a:gd name="connsiteX5061" fmla="*/ 994524 w 6842126"/>
              <a:gd name="connsiteY5061" fmla="*/ 3262513 h 5130710"/>
              <a:gd name="connsiteX5062" fmla="*/ 996250 w 6842126"/>
              <a:gd name="connsiteY5062" fmla="*/ 3260358 h 5130710"/>
              <a:gd name="connsiteX5063" fmla="*/ 971794 w 6842126"/>
              <a:gd name="connsiteY5063" fmla="*/ 3284153 h 5130710"/>
              <a:gd name="connsiteX5064" fmla="*/ 939709 w 6842126"/>
              <a:gd name="connsiteY5064" fmla="*/ 3314059 h 5130710"/>
              <a:gd name="connsiteX5065" fmla="*/ 975774 w 6842126"/>
              <a:gd name="connsiteY5065" fmla="*/ 3277435 h 5130710"/>
              <a:gd name="connsiteX5066" fmla="*/ 987458 w 6842126"/>
              <a:gd name="connsiteY5066" fmla="*/ 3264732 h 5130710"/>
              <a:gd name="connsiteX5067" fmla="*/ 985139 w 6842126"/>
              <a:gd name="connsiteY5067" fmla="*/ 3264419 h 5130710"/>
              <a:gd name="connsiteX5068" fmla="*/ 984518 w 6842126"/>
              <a:gd name="connsiteY5068" fmla="*/ 3264786 h 5130710"/>
              <a:gd name="connsiteX5069" fmla="*/ 980691 w 6842126"/>
              <a:gd name="connsiteY5069" fmla="*/ 3268641 h 5130710"/>
              <a:gd name="connsiteX5070" fmla="*/ 981862 w 6842126"/>
              <a:gd name="connsiteY5070" fmla="*/ 3266643 h 5130710"/>
              <a:gd name="connsiteX5071" fmla="*/ 982125 w 6842126"/>
              <a:gd name="connsiteY5071" fmla="*/ 3266209 h 5130710"/>
              <a:gd name="connsiteX5072" fmla="*/ 981024 w 6842126"/>
              <a:gd name="connsiteY5072" fmla="*/ 3266864 h 5130710"/>
              <a:gd name="connsiteX5073" fmla="*/ 974094 w 6842126"/>
              <a:gd name="connsiteY5073" fmla="*/ 3272992 h 5130710"/>
              <a:gd name="connsiteX5074" fmla="*/ 890974 w 6842126"/>
              <a:gd name="connsiteY5074" fmla="*/ 3352531 h 5130710"/>
              <a:gd name="connsiteX5075" fmla="*/ 965515 w 6842126"/>
              <a:gd name="connsiteY5075" fmla="*/ 3276234 h 5130710"/>
              <a:gd name="connsiteX5076" fmla="*/ 969880 w 6842126"/>
              <a:gd name="connsiteY5076" fmla="*/ 3269505 h 5130710"/>
              <a:gd name="connsiteX5077" fmla="*/ 964986 w 6842126"/>
              <a:gd name="connsiteY5077" fmla="*/ 3274831 h 5130710"/>
              <a:gd name="connsiteX5078" fmla="*/ 922119 w 6842126"/>
              <a:gd name="connsiteY5078" fmla="*/ 3315495 h 5130710"/>
              <a:gd name="connsiteX5079" fmla="*/ 894042 w 6842126"/>
              <a:gd name="connsiteY5079" fmla="*/ 3340937 h 5130710"/>
              <a:gd name="connsiteX5080" fmla="*/ 896849 w 6842126"/>
              <a:gd name="connsiteY5080" fmla="*/ 3336284 h 5130710"/>
              <a:gd name="connsiteX5081" fmla="*/ 896951 w 6842126"/>
              <a:gd name="connsiteY5081" fmla="*/ 3336069 h 5130710"/>
              <a:gd name="connsiteX5082" fmla="*/ 898108 w 6842126"/>
              <a:gd name="connsiteY5082" fmla="*/ 3334864 h 5130710"/>
              <a:gd name="connsiteX5083" fmla="*/ 917116 w 6842126"/>
              <a:gd name="connsiteY5083" fmla="*/ 3316185 h 5130710"/>
              <a:gd name="connsiteX5084" fmla="*/ 901942 w 6842126"/>
              <a:gd name="connsiteY5084" fmla="*/ 3326733 h 5130710"/>
              <a:gd name="connsiteX5085" fmla="*/ 900610 w 6842126"/>
              <a:gd name="connsiteY5085" fmla="*/ 3328095 h 5130710"/>
              <a:gd name="connsiteX5086" fmla="*/ 899871 w 6842126"/>
              <a:gd name="connsiteY5086" fmla="*/ 3325383 h 5130710"/>
              <a:gd name="connsiteX5087" fmla="*/ 895806 w 6842126"/>
              <a:gd name="connsiteY5087" fmla="*/ 3330326 h 5130710"/>
              <a:gd name="connsiteX5088" fmla="*/ 891698 w 6842126"/>
              <a:gd name="connsiteY5088" fmla="*/ 3336843 h 5130710"/>
              <a:gd name="connsiteX5089" fmla="*/ 887722 w 6842126"/>
              <a:gd name="connsiteY5089" fmla="*/ 3340394 h 5130710"/>
              <a:gd name="connsiteX5090" fmla="*/ 897902 w 6842126"/>
              <a:gd name="connsiteY5090" fmla="*/ 3326656 h 5130710"/>
              <a:gd name="connsiteX5091" fmla="*/ 970420 w 6842126"/>
              <a:gd name="connsiteY5091" fmla="*/ 3256202 h 5130710"/>
              <a:gd name="connsiteX5092" fmla="*/ 980170 w 6842126"/>
              <a:gd name="connsiteY5092" fmla="*/ 3246808 h 5130710"/>
              <a:gd name="connsiteX5093" fmla="*/ 983980 w 6842126"/>
              <a:gd name="connsiteY5093" fmla="*/ 3243054 h 5130710"/>
              <a:gd name="connsiteX5094" fmla="*/ 983563 w 6842126"/>
              <a:gd name="connsiteY5094" fmla="*/ 3243099 h 5130710"/>
              <a:gd name="connsiteX5095" fmla="*/ 979440 w 6842126"/>
              <a:gd name="connsiteY5095" fmla="*/ 3243342 h 5130710"/>
              <a:gd name="connsiteX5096" fmla="*/ 978180 w 6842126"/>
              <a:gd name="connsiteY5096" fmla="*/ 3243023 h 5130710"/>
              <a:gd name="connsiteX5097" fmla="*/ 961787 w 6842126"/>
              <a:gd name="connsiteY5097" fmla="*/ 3258564 h 5130710"/>
              <a:gd name="connsiteX5098" fmla="*/ 948926 w 6842126"/>
              <a:gd name="connsiteY5098" fmla="*/ 3271083 h 5130710"/>
              <a:gd name="connsiteX5099" fmla="*/ 944336 w 6842126"/>
              <a:gd name="connsiteY5099" fmla="*/ 3277386 h 5130710"/>
              <a:gd name="connsiteX5100" fmla="*/ 939852 w 6842126"/>
              <a:gd name="connsiteY5100" fmla="*/ 3279913 h 5130710"/>
              <a:gd name="connsiteX5101" fmla="*/ 932429 w 6842126"/>
              <a:gd name="connsiteY5101" fmla="*/ 3287139 h 5130710"/>
              <a:gd name="connsiteX5102" fmla="*/ 910141 w 6842126"/>
              <a:gd name="connsiteY5102" fmla="*/ 3308931 h 5130710"/>
              <a:gd name="connsiteX5103" fmla="*/ 914264 w 6842126"/>
              <a:gd name="connsiteY5103" fmla="*/ 3300387 h 5130710"/>
              <a:gd name="connsiteX5104" fmla="*/ 915660 w 6842126"/>
              <a:gd name="connsiteY5104" fmla="*/ 3299193 h 5130710"/>
              <a:gd name="connsiteX5105" fmla="*/ 916878 w 6842126"/>
              <a:gd name="connsiteY5105" fmla="*/ 3296280 h 5130710"/>
              <a:gd name="connsiteX5106" fmla="*/ 925930 w 6842126"/>
              <a:gd name="connsiteY5106" fmla="*/ 3279251 h 5130710"/>
              <a:gd name="connsiteX5107" fmla="*/ 934684 w 6842126"/>
              <a:gd name="connsiteY5107" fmla="*/ 3263359 h 5130710"/>
              <a:gd name="connsiteX5108" fmla="*/ 935869 w 6842126"/>
              <a:gd name="connsiteY5108" fmla="*/ 3260999 h 5130710"/>
              <a:gd name="connsiteX5109" fmla="*/ 949799 w 6842126"/>
              <a:gd name="connsiteY5109" fmla="*/ 3246614 h 5130710"/>
              <a:gd name="connsiteX5110" fmla="*/ 936014 w 6842126"/>
              <a:gd name="connsiteY5110" fmla="*/ 3266722 h 5130710"/>
              <a:gd name="connsiteX5111" fmla="*/ 930179 w 6842126"/>
              <a:gd name="connsiteY5111" fmla="*/ 3277534 h 5130710"/>
              <a:gd name="connsiteX5112" fmla="*/ 929141 w 6842126"/>
              <a:gd name="connsiteY5112" fmla="*/ 3279523 h 5130710"/>
              <a:gd name="connsiteX5113" fmla="*/ 939039 w 6842126"/>
              <a:gd name="connsiteY5113" fmla="*/ 3266839 h 5130710"/>
              <a:gd name="connsiteX5114" fmla="*/ 956129 w 6842126"/>
              <a:gd name="connsiteY5114" fmla="*/ 3246493 h 5130710"/>
              <a:gd name="connsiteX5115" fmla="*/ 969354 w 6842126"/>
              <a:gd name="connsiteY5115" fmla="*/ 3230406 h 5130710"/>
              <a:gd name="connsiteX5116" fmla="*/ 969703 w 6842126"/>
              <a:gd name="connsiteY5116" fmla="*/ 3227670 h 5130710"/>
              <a:gd name="connsiteX5117" fmla="*/ 970895 w 6842126"/>
              <a:gd name="connsiteY5117" fmla="*/ 3224793 h 5130710"/>
              <a:gd name="connsiteX5118" fmla="*/ 973045 w 6842126"/>
              <a:gd name="connsiteY5118" fmla="*/ 3222565 h 5130710"/>
              <a:gd name="connsiteX5119" fmla="*/ 961667 w 6842126"/>
              <a:gd name="connsiteY5119" fmla="*/ 3233048 h 5130710"/>
              <a:gd name="connsiteX5120" fmla="*/ 982994 w 6842126"/>
              <a:gd name="connsiteY5120" fmla="*/ 3209305 h 5130710"/>
              <a:gd name="connsiteX5121" fmla="*/ 977462 w 6842126"/>
              <a:gd name="connsiteY5121" fmla="*/ 3214476 h 5130710"/>
              <a:gd name="connsiteX5122" fmla="*/ 975618 w 6842126"/>
              <a:gd name="connsiteY5122" fmla="*/ 3216387 h 5130710"/>
              <a:gd name="connsiteX5123" fmla="*/ 960974 w 6842126"/>
              <a:gd name="connsiteY5123" fmla="*/ 3232437 h 5130710"/>
              <a:gd name="connsiteX5124" fmla="*/ 953609 w 6842126"/>
              <a:gd name="connsiteY5124" fmla="*/ 3240512 h 5130710"/>
              <a:gd name="connsiteX5125" fmla="*/ 946966 w 6842126"/>
              <a:gd name="connsiteY5125" fmla="*/ 3247795 h 5130710"/>
              <a:gd name="connsiteX5126" fmla="*/ 940169 w 6842126"/>
              <a:gd name="connsiteY5126" fmla="*/ 3253302 h 5130710"/>
              <a:gd name="connsiteX5127" fmla="*/ 943444 w 6842126"/>
              <a:gd name="connsiteY5127" fmla="*/ 3244485 h 5130710"/>
              <a:gd name="connsiteX5128" fmla="*/ 947718 w 6842126"/>
              <a:gd name="connsiteY5128" fmla="*/ 3235117 h 5130710"/>
              <a:gd name="connsiteX5129" fmla="*/ 945681 w 6842126"/>
              <a:gd name="connsiteY5129" fmla="*/ 3236870 h 5130710"/>
              <a:gd name="connsiteX5130" fmla="*/ 941857 w 6842126"/>
              <a:gd name="connsiteY5130" fmla="*/ 3235458 h 5130710"/>
              <a:gd name="connsiteX5131" fmla="*/ 949302 w 6842126"/>
              <a:gd name="connsiteY5131" fmla="*/ 3226983 h 5130710"/>
              <a:gd name="connsiteX5132" fmla="*/ 949185 w 6842126"/>
              <a:gd name="connsiteY5132" fmla="*/ 3225656 h 5130710"/>
              <a:gd name="connsiteX5133" fmla="*/ 946053 w 6842126"/>
              <a:gd name="connsiteY5133" fmla="*/ 3228186 h 5130710"/>
              <a:gd name="connsiteX5134" fmla="*/ 945838 w 6842126"/>
              <a:gd name="connsiteY5134" fmla="*/ 3228593 h 5130710"/>
              <a:gd name="connsiteX5135" fmla="*/ 945329 w 6842126"/>
              <a:gd name="connsiteY5135" fmla="*/ 3228770 h 5130710"/>
              <a:gd name="connsiteX5136" fmla="*/ 943461 w 6842126"/>
              <a:gd name="connsiteY5136" fmla="*/ 3230279 h 5130710"/>
              <a:gd name="connsiteX5137" fmla="*/ 932473 w 6842126"/>
              <a:gd name="connsiteY5137" fmla="*/ 3241919 h 5130710"/>
              <a:gd name="connsiteX5138" fmla="*/ 854528 w 6842126"/>
              <a:gd name="connsiteY5138" fmla="*/ 3327787 h 5130710"/>
              <a:gd name="connsiteX5139" fmla="*/ 874555 w 6842126"/>
              <a:gd name="connsiteY5139" fmla="*/ 3289701 h 5130710"/>
              <a:gd name="connsiteX5140" fmla="*/ 824218 w 6842126"/>
              <a:gd name="connsiteY5140" fmla="*/ 3348267 h 5130710"/>
              <a:gd name="connsiteX5141" fmla="*/ 816888 w 6842126"/>
              <a:gd name="connsiteY5141" fmla="*/ 3358499 h 5130710"/>
              <a:gd name="connsiteX5142" fmla="*/ 822735 w 6842126"/>
              <a:gd name="connsiteY5142" fmla="*/ 3348331 h 5130710"/>
              <a:gd name="connsiteX5143" fmla="*/ 803111 w 6842126"/>
              <a:gd name="connsiteY5143" fmla="*/ 3362824 h 5130710"/>
              <a:gd name="connsiteX5144" fmla="*/ 778205 w 6842126"/>
              <a:gd name="connsiteY5144" fmla="*/ 3382400 h 5130710"/>
              <a:gd name="connsiteX5145" fmla="*/ 771030 w 6842126"/>
              <a:gd name="connsiteY5145" fmla="*/ 3389866 h 5130710"/>
              <a:gd name="connsiteX5146" fmla="*/ 837289 w 6842126"/>
              <a:gd name="connsiteY5146" fmla="*/ 3302289 h 5130710"/>
              <a:gd name="connsiteX5147" fmla="*/ 844462 w 6842126"/>
              <a:gd name="connsiteY5147" fmla="*/ 3293089 h 5130710"/>
              <a:gd name="connsiteX5148" fmla="*/ 853663 w 6842126"/>
              <a:gd name="connsiteY5148" fmla="*/ 3275493 h 5130710"/>
              <a:gd name="connsiteX5149" fmla="*/ 846863 w 6842126"/>
              <a:gd name="connsiteY5149" fmla="*/ 3281492 h 5130710"/>
              <a:gd name="connsiteX5150" fmla="*/ 864242 w 6842126"/>
              <a:gd name="connsiteY5150" fmla="*/ 3250897 h 5130710"/>
              <a:gd name="connsiteX5151" fmla="*/ 856047 w 6842126"/>
              <a:gd name="connsiteY5151" fmla="*/ 3256437 h 5130710"/>
              <a:gd name="connsiteX5152" fmla="*/ 845381 w 6842126"/>
              <a:gd name="connsiteY5152" fmla="*/ 3257097 h 5130710"/>
              <a:gd name="connsiteX5153" fmla="*/ 837187 w 6842126"/>
              <a:gd name="connsiteY5153" fmla="*/ 3257715 h 5130710"/>
              <a:gd name="connsiteX5154" fmla="*/ 833773 w 6842126"/>
              <a:gd name="connsiteY5154" fmla="*/ 3265866 h 5130710"/>
              <a:gd name="connsiteX5155" fmla="*/ 826656 w 6842126"/>
              <a:gd name="connsiteY5155" fmla="*/ 3277174 h 5130710"/>
              <a:gd name="connsiteX5156" fmla="*/ 828626 w 6842126"/>
              <a:gd name="connsiteY5156" fmla="*/ 3266705 h 5130710"/>
              <a:gd name="connsiteX5157" fmla="*/ 829048 w 6842126"/>
              <a:gd name="connsiteY5157" fmla="*/ 3267549 h 5130710"/>
              <a:gd name="connsiteX5158" fmla="*/ 828423 w 6842126"/>
              <a:gd name="connsiteY5158" fmla="*/ 3269089 h 5130710"/>
              <a:gd name="connsiteX5159" fmla="*/ 829319 w 6842126"/>
              <a:gd name="connsiteY5159" fmla="*/ 3268092 h 5130710"/>
              <a:gd name="connsiteX5160" fmla="*/ 829048 w 6842126"/>
              <a:gd name="connsiteY5160" fmla="*/ 3267549 h 5130710"/>
              <a:gd name="connsiteX5161" fmla="*/ 830196 w 6842126"/>
              <a:gd name="connsiteY5161" fmla="*/ 3264717 h 5130710"/>
              <a:gd name="connsiteX5162" fmla="*/ 831430 w 6842126"/>
              <a:gd name="connsiteY5162" fmla="*/ 3263159 h 5130710"/>
              <a:gd name="connsiteX5163" fmla="*/ 832348 w 6842126"/>
              <a:gd name="connsiteY5163" fmla="*/ 3261127 h 5130710"/>
              <a:gd name="connsiteX5164" fmla="*/ 830867 w 6842126"/>
              <a:gd name="connsiteY5164" fmla="*/ 3253056 h 5130710"/>
              <a:gd name="connsiteX5165" fmla="*/ 848198 w 6842126"/>
              <a:gd name="connsiteY5165" fmla="*/ 3221006 h 5130710"/>
              <a:gd name="connsiteX5166" fmla="*/ 847483 w 6842126"/>
              <a:gd name="connsiteY5166" fmla="*/ 3214542 h 5130710"/>
              <a:gd name="connsiteX5167" fmla="*/ 853702 w 6842126"/>
              <a:gd name="connsiteY5167" fmla="*/ 3200942 h 5130710"/>
              <a:gd name="connsiteX5168" fmla="*/ 855217 w 6842126"/>
              <a:gd name="connsiteY5168" fmla="*/ 3198600 h 5130710"/>
              <a:gd name="connsiteX5169" fmla="*/ 852564 w 6842126"/>
              <a:gd name="connsiteY5169" fmla="*/ 3201489 h 5130710"/>
              <a:gd name="connsiteX5170" fmla="*/ 845051 w 6842126"/>
              <a:gd name="connsiteY5170" fmla="*/ 3209808 h 5130710"/>
              <a:gd name="connsiteX5171" fmla="*/ 814159 w 6842126"/>
              <a:gd name="connsiteY5171" fmla="*/ 3260938 h 5130710"/>
              <a:gd name="connsiteX5172" fmla="*/ 788355 w 6842126"/>
              <a:gd name="connsiteY5172" fmla="*/ 3308952 h 5130710"/>
              <a:gd name="connsiteX5173" fmla="*/ 785259 w 6842126"/>
              <a:gd name="connsiteY5173" fmla="*/ 3311233 h 5130710"/>
              <a:gd name="connsiteX5174" fmla="*/ 778339 w 6842126"/>
              <a:gd name="connsiteY5174" fmla="*/ 3316996 h 5130710"/>
              <a:gd name="connsiteX5175" fmla="*/ 785449 w 6842126"/>
              <a:gd name="connsiteY5175" fmla="*/ 3301318 h 5130710"/>
              <a:gd name="connsiteX5176" fmla="*/ 776420 w 6842126"/>
              <a:gd name="connsiteY5176" fmla="*/ 3315276 h 5130710"/>
              <a:gd name="connsiteX5177" fmla="*/ 773550 w 6842126"/>
              <a:gd name="connsiteY5177" fmla="*/ 3312450 h 5130710"/>
              <a:gd name="connsiteX5178" fmla="*/ 769406 w 6842126"/>
              <a:gd name="connsiteY5178" fmla="*/ 3316463 h 5130710"/>
              <a:gd name="connsiteX5179" fmla="*/ 776508 w 6842126"/>
              <a:gd name="connsiteY5179" fmla="*/ 3301930 h 5130710"/>
              <a:gd name="connsiteX5180" fmla="*/ 779395 w 6842126"/>
              <a:gd name="connsiteY5180" fmla="*/ 3297799 h 5130710"/>
              <a:gd name="connsiteX5181" fmla="*/ 781216 w 6842126"/>
              <a:gd name="connsiteY5181" fmla="*/ 3296188 h 5130710"/>
              <a:gd name="connsiteX5182" fmla="*/ 779567 w 6842126"/>
              <a:gd name="connsiteY5182" fmla="*/ 3295666 h 5130710"/>
              <a:gd name="connsiteX5183" fmla="*/ 789069 w 6842126"/>
              <a:gd name="connsiteY5183" fmla="*/ 3276220 h 5130710"/>
              <a:gd name="connsiteX5184" fmla="*/ 793490 w 6842126"/>
              <a:gd name="connsiteY5184" fmla="*/ 3271487 h 5130710"/>
              <a:gd name="connsiteX5185" fmla="*/ 804044 w 6842126"/>
              <a:gd name="connsiteY5185" fmla="*/ 3261093 h 5130710"/>
              <a:gd name="connsiteX5186" fmla="*/ 815200 w 6842126"/>
              <a:gd name="connsiteY5186" fmla="*/ 3246986 h 5130710"/>
              <a:gd name="connsiteX5187" fmla="*/ 793021 w 6842126"/>
              <a:gd name="connsiteY5187" fmla="*/ 3268469 h 5130710"/>
              <a:gd name="connsiteX5188" fmla="*/ 792750 w 6842126"/>
              <a:gd name="connsiteY5188" fmla="*/ 3268684 h 5130710"/>
              <a:gd name="connsiteX5189" fmla="*/ 795340 w 6842126"/>
              <a:gd name="connsiteY5189" fmla="*/ 3263382 h 5130710"/>
              <a:gd name="connsiteX5190" fmla="*/ 820177 w 6842126"/>
              <a:gd name="connsiteY5190" fmla="*/ 3218929 h 5130710"/>
              <a:gd name="connsiteX5191" fmla="*/ 829178 w 6842126"/>
              <a:gd name="connsiteY5191" fmla="*/ 3203725 h 5130710"/>
              <a:gd name="connsiteX5192" fmla="*/ 826457 w 6842126"/>
              <a:gd name="connsiteY5192" fmla="*/ 3206781 h 5130710"/>
              <a:gd name="connsiteX5193" fmla="*/ 787954 w 6842126"/>
              <a:gd name="connsiteY5193" fmla="*/ 3246121 h 5130710"/>
              <a:gd name="connsiteX5194" fmla="*/ 793689 w 6842126"/>
              <a:gd name="connsiteY5194" fmla="*/ 3237207 h 5130710"/>
              <a:gd name="connsiteX5195" fmla="*/ 833228 w 6842126"/>
              <a:gd name="connsiteY5195" fmla="*/ 3185726 h 5130710"/>
              <a:gd name="connsiteX5196" fmla="*/ 836623 w 6842126"/>
              <a:gd name="connsiteY5196" fmla="*/ 3181176 h 5130710"/>
              <a:gd name="connsiteX5197" fmla="*/ 837230 w 6842126"/>
              <a:gd name="connsiteY5197" fmla="*/ 3177385 h 5130710"/>
              <a:gd name="connsiteX5198" fmla="*/ 849174 w 6842126"/>
              <a:gd name="connsiteY5198" fmla="*/ 3164361 h 5130710"/>
              <a:gd name="connsiteX5199" fmla="*/ 853339 w 6842126"/>
              <a:gd name="connsiteY5199" fmla="*/ 3158779 h 5130710"/>
              <a:gd name="connsiteX5200" fmla="*/ 840773 w 6842126"/>
              <a:gd name="connsiteY5200" fmla="*/ 3169972 h 5130710"/>
              <a:gd name="connsiteX5201" fmla="*/ 841464 w 6842126"/>
              <a:gd name="connsiteY5201" fmla="*/ 3168611 h 5130710"/>
              <a:gd name="connsiteX5202" fmla="*/ 856466 w 6842126"/>
              <a:gd name="connsiteY5202" fmla="*/ 3136215 h 5130710"/>
              <a:gd name="connsiteX5203" fmla="*/ 827289 w 6842126"/>
              <a:gd name="connsiteY5203" fmla="*/ 3178128 h 5130710"/>
              <a:gd name="connsiteX5204" fmla="*/ 820226 w 6842126"/>
              <a:gd name="connsiteY5204" fmla="*/ 3186939 h 5130710"/>
              <a:gd name="connsiteX5205" fmla="*/ 824021 w 6842126"/>
              <a:gd name="connsiteY5205" fmla="*/ 3172747 h 5130710"/>
              <a:gd name="connsiteX5206" fmla="*/ 822386 w 6842126"/>
              <a:gd name="connsiteY5206" fmla="*/ 3174943 h 5130710"/>
              <a:gd name="connsiteX5207" fmla="*/ 773360 w 6842126"/>
              <a:gd name="connsiteY5207" fmla="*/ 3242559 h 5130710"/>
              <a:gd name="connsiteX5208" fmla="*/ 757739 w 6842126"/>
              <a:gd name="connsiteY5208" fmla="*/ 3262563 h 5130710"/>
              <a:gd name="connsiteX5209" fmla="*/ 766451 w 6842126"/>
              <a:gd name="connsiteY5209" fmla="*/ 3249266 h 5130710"/>
              <a:gd name="connsiteX5210" fmla="*/ 790534 w 6842126"/>
              <a:gd name="connsiteY5210" fmla="*/ 3214482 h 5130710"/>
              <a:gd name="connsiteX5211" fmla="*/ 817871 w 6842126"/>
              <a:gd name="connsiteY5211" fmla="*/ 3175436 h 5130710"/>
              <a:gd name="connsiteX5212" fmla="*/ 785570 w 6842126"/>
              <a:gd name="connsiteY5212" fmla="*/ 3201253 h 5130710"/>
              <a:gd name="connsiteX5213" fmla="*/ 754995 w 6842126"/>
              <a:gd name="connsiteY5213" fmla="*/ 3234529 h 5130710"/>
              <a:gd name="connsiteX5214" fmla="*/ 765997 w 6842126"/>
              <a:gd name="connsiteY5214" fmla="*/ 3215231 h 5130710"/>
              <a:gd name="connsiteX5215" fmla="*/ 770382 w 6842126"/>
              <a:gd name="connsiteY5215" fmla="*/ 3205326 h 5130710"/>
              <a:gd name="connsiteX5216" fmla="*/ 830399 w 6842126"/>
              <a:gd name="connsiteY5216" fmla="*/ 3112836 h 5130710"/>
              <a:gd name="connsiteX5217" fmla="*/ 829915 w 6842126"/>
              <a:gd name="connsiteY5217" fmla="*/ 3104526 h 5130710"/>
              <a:gd name="connsiteX5218" fmla="*/ 846803 w 6842126"/>
              <a:gd name="connsiteY5218" fmla="*/ 3079875 h 5130710"/>
              <a:gd name="connsiteX5219" fmla="*/ 840682 w 6842126"/>
              <a:gd name="connsiteY5219" fmla="*/ 3073297 h 5130710"/>
              <a:gd name="connsiteX5220" fmla="*/ 859020 w 6842126"/>
              <a:gd name="connsiteY5220" fmla="*/ 3040076 h 5130710"/>
              <a:gd name="connsiteX5221" fmla="*/ 858727 w 6842126"/>
              <a:gd name="connsiteY5221" fmla="*/ 3039633 h 5130710"/>
              <a:gd name="connsiteX5222" fmla="*/ 858361 w 6842126"/>
              <a:gd name="connsiteY5222" fmla="*/ 3039080 h 5130710"/>
              <a:gd name="connsiteX5223" fmla="*/ 858241 w 6842126"/>
              <a:gd name="connsiteY5223" fmla="*/ 3038895 h 5130710"/>
              <a:gd name="connsiteX5224" fmla="*/ 858142 w 6842126"/>
              <a:gd name="connsiteY5224" fmla="*/ 3038748 h 5130710"/>
              <a:gd name="connsiteX5225" fmla="*/ 858361 w 6842126"/>
              <a:gd name="connsiteY5225" fmla="*/ 3039080 h 5130710"/>
              <a:gd name="connsiteX5226" fmla="*/ 859020 w 6842126"/>
              <a:gd name="connsiteY5226" fmla="*/ 3040076 h 5130710"/>
              <a:gd name="connsiteX5227" fmla="*/ 841130 w 6842126"/>
              <a:gd name="connsiteY5227" fmla="*/ 3065900 h 5130710"/>
              <a:gd name="connsiteX5228" fmla="*/ 825918 w 6842126"/>
              <a:gd name="connsiteY5228" fmla="*/ 3083561 h 5130710"/>
              <a:gd name="connsiteX5229" fmla="*/ 825187 w 6842126"/>
              <a:gd name="connsiteY5229" fmla="*/ 3084695 h 5130710"/>
              <a:gd name="connsiteX5230" fmla="*/ 825976 w 6842126"/>
              <a:gd name="connsiteY5230" fmla="*/ 3085680 h 5130710"/>
              <a:gd name="connsiteX5231" fmla="*/ 826016 w 6842126"/>
              <a:gd name="connsiteY5231" fmla="*/ 3089363 h 5130710"/>
              <a:gd name="connsiteX5232" fmla="*/ 824420 w 6842126"/>
              <a:gd name="connsiteY5232" fmla="*/ 3089884 h 5130710"/>
              <a:gd name="connsiteX5233" fmla="*/ 823078 w 6842126"/>
              <a:gd name="connsiteY5233" fmla="*/ 3088757 h 5130710"/>
              <a:gd name="connsiteX5234" fmla="*/ 823142 w 6842126"/>
              <a:gd name="connsiteY5234" fmla="*/ 3087873 h 5130710"/>
              <a:gd name="connsiteX5235" fmla="*/ 811994 w 6842126"/>
              <a:gd name="connsiteY5235" fmla="*/ 3105187 h 5130710"/>
              <a:gd name="connsiteX5236" fmla="*/ 826086 w 6842126"/>
              <a:gd name="connsiteY5236" fmla="*/ 3070923 h 5130710"/>
              <a:gd name="connsiteX5237" fmla="*/ 823271 w 6842126"/>
              <a:gd name="connsiteY5237" fmla="*/ 3072770 h 5130710"/>
              <a:gd name="connsiteX5238" fmla="*/ 773151 w 6842126"/>
              <a:gd name="connsiteY5238" fmla="*/ 3133154 h 5130710"/>
              <a:gd name="connsiteX5239" fmla="*/ 745684 w 6842126"/>
              <a:gd name="connsiteY5239" fmla="*/ 3169787 h 5130710"/>
              <a:gd name="connsiteX5240" fmla="*/ 728817 w 6842126"/>
              <a:gd name="connsiteY5240" fmla="*/ 3193603 h 5130710"/>
              <a:gd name="connsiteX5241" fmla="*/ 722137 w 6842126"/>
              <a:gd name="connsiteY5241" fmla="*/ 3202402 h 5130710"/>
              <a:gd name="connsiteX5242" fmla="*/ 717792 w 6842126"/>
              <a:gd name="connsiteY5242" fmla="*/ 3197479 h 5130710"/>
              <a:gd name="connsiteX5243" fmla="*/ 724731 w 6842126"/>
              <a:gd name="connsiteY5243" fmla="*/ 3186135 h 5130710"/>
              <a:gd name="connsiteX5244" fmla="*/ 735804 w 6842126"/>
              <a:gd name="connsiteY5244" fmla="*/ 3172537 h 5130710"/>
              <a:gd name="connsiteX5245" fmla="*/ 755018 w 6842126"/>
              <a:gd name="connsiteY5245" fmla="*/ 3144287 h 5130710"/>
              <a:gd name="connsiteX5246" fmla="*/ 751545 w 6842126"/>
              <a:gd name="connsiteY5246" fmla="*/ 3146446 h 5130710"/>
              <a:gd name="connsiteX5247" fmla="*/ 771531 w 6842126"/>
              <a:gd name="connsiteY5247" fmla="*/ 3118093 h 5130710"/>
              <a:gd name="connsiteX5248" fmla="*/ 789658 w 6842126"/>
              <a:gd name="connsiteY5248" fmla="*/ 3091379 h 5130710"/>
              <a:gd name="connsiteX5249" fmla="*/ 781192 w 6842126"/>
              <a:gd name="connsiteY5249" fmla="*/ 3100244 h 5130710"/>
              <a:gd name="connsiteX5250" fmla="*/ 781025 w 6842126"/>
              <a:gd name="connsiteY5250" fmla="*/ 3097872 h 5130710"/>
              <a:gd name="connsiteX5251" fmla="*/ 781383 w 6842126"/>
              <a:gd name="connsiteY5251" fmla="*/ 3096677 h 5130710"/>
              <a:gd name="connsiteX5252" fmla="*/ 799378 w 6842126"/>
              <a:gd name="connsiteY5252" fmla="*/ 3076949 h 5130710"/>
              <a:gd name="connsiteX5253" fmla="*/ 798777 w 6842126"/>
              <a:gd name="connsiteY5253" fmla="*/ 3077939 h 5130710"/>
              <a:gd name="connsiteX5254" fmla="*/ 815984 w 6842126"/>
              <a:gd name="connsiteY5254" fmla="*/ 3052584 h 5130710"/>
              <a:gd name="connsiteX5255" fmla="*/ 812888 w 6842126"/>
              <a:gd name="connsiteY5255" fmla="*/ 3056315 h 5130710"/>
              <a:gd name="connsiteX5256" fmla="*/ 811431 w 6842126"/>
              <a:gd name="connsiteY5256" fmla="*/ 3058406 h 5130710"/>
              <a:gd name="connsiteX5257" fmla="*/ 800680 w 6842126"/>
              <a:gd name="connsiteY5257" fmla="*/ 3069227 h 5130710"/>
              <a:gd name="connsiteX5258" fmla="*/ 784898 w 6842126"/>
              <a:gd name="connsiteY5258" fmla="*/ 3082549 h 5130710"/>
              <a:gd name="connsiteX5259" fmla="*/ 818678 w 6842126"/>
              <a:gd name="connsiteY5259" fmla="*/ 3045186 h 5130710"/>
              <a:gd name="connsiteX5260" fmla="*/ 814551 w 6842126"/>
              <a:gd name="connsiteY5260" fmla="*/ 3044874 h 5130710"/>
              <a:gd name="connsiteX5261" fmla="*/ 791835 w 6842126"/>
              <a:gd name="connsiteY5261" fmla="*/ 3067757 h 5130710"/>
              <a:gd name="connsiteX5262" fmla="*/ 771952 w 6842126"/>
              <a:gd name="connsiteY5262" fmla="*/ 3096189 h 5130710"/>
              <a:gd name="connsiteX5263" fmla="*/ 746373 w 6842126"/>
              <a:gd name="connsiteY5263" fmla="*/ 3132771 h 5130710"/>
              <a:gd name="connsiteX5264" fmla="*/ 754647 w 6842126"/>
              <a:gd name="connsiteY5264" fmla="*/ 3125343 h 5130710"/>
              <a:gd name="connsiteX5265" fmla="*/ 767767 w 6842126"/>
              <a:gd name="connsiteY5265" fmla="*/ 3111546 h 5130710"/>
              <a:gd name="connsiteX5266" fmla="*/ 763943 w 6842126"/>
              <a:gd name="connsiteY5266" fmla="*/ 3118519 h 5130710"/>
              <a:gd name="connsiteX5267" fmla="*/ 742185 w 6842126"/>
              <a:gd name="connsiteY5267" fmla="*/ 3148463 h 5130710"/>
              <a:gd name="connsiteX5268" fmla="*/ 732804 w 6842126"/>
              <a:gd name="connsiteY5268" fmla="*/ 3164006 h 5130710"/>
              <a:gd name="connsiteX5269" fmla="*/ 732718 w 6842126"/>
              <a:gd name="connsiteY5269" fmla="*/ 3163573 h 5130710"/>
              <a:gd name="connsiteX5270" fmla="*/ 725196 w 6842126"/>
              <a:gd name="connsiteY5270" fmla="*/ 3169809 h 5130710"/>
              <a:gd name="connsiteX5271" fmla="*/ 722428 w 6842126"/>
              <a:gd name="connsiteY5271" fmla="*/ 3172191 h 5130710"/>
              <a:gd name="connsiteX5272" fmla="*/ 725172 w 6842126"/>
              <a:gd name="connsiteY5272" fmla="*/ 3167148 h 5130710"/>
              <a:gd name="connsiteX5273" fmla="*/ 740380 w 6842126"/>
              <a:gd name="connsiteY5273" fmla="*/ 3141145 h 5130710"/>
              <a:gd name="connsiteX5274" fmla="*/ 718663 w 6842126"/>
              <a:gd name="connsiteY5274" fmla="*/ 3170793 h 5130710"/>
              <a:gd name="connsiteX5275" fmla="*/ 694791 w 6842126"/>
              <a:gd name="connsiteY5275" fmla="*/ 3202181 h 5130710"/>
              <a:gd name="connsiteX5276" fmla="*/ 694431 w 6842126"/>
              <a:gd name="connsiteY5276" fmla="*/ 3197057 h 5130710"/>
              <a:gd name="connsiteX5277" fmla="*/ 694339 w 6842126"/>
              <a:gd name="connsiteY5277" fmla="*/ 3196971 h 5130710"/>
              <a:gd name="connsiteX5278" fmla="*/ 697219 w 6842126"/>
              <a:gd name="connsiteY5278" fmla="*/ 3194330 h 5130710"/>
              <a:gd name="connsiteX5279" fmla="*/ 717325 w 6842126"/>
              <a:gd name="connsiteY5279" fmla="*/ 3161147 h 5130710"/>
              <a:gd name="connsiteX5280" fmla="*/ 662721 w 6842126"/>
              <a:gd name="connsiteY5280" fmla="*/ 3226588 h 5130710"/>
              <a:gd name="connsiteX5281" fmla="*/ 637907 w 6842126"/>
              <a:gd name="connsiteY5281" fmla="*/ 3251292 h 5130710"/>
              <a:gd name="connsiteX5282" fmla="*/ 637457 w 6842126"/>
              <a:gd name="connsiteY5282" fmla="*/ 3251779 h 5130710"/>
              <a:gd name="connsiteX5283" fmla="*/ 648465 w 6842126"/>
              <a:gd name="connsiteY5283" fmla="*/ 3232931 h 5130710"/>
              <a:gd name="connsiteX5284" fmla="*/ 669177 w 6842126"/>
              <a:gd name="connsiteY5284" fmla="*/ 3204119 h 5130710"/>
              <a:gd name="connsiteX5285" fmla="*/ 698295 w 6842126"/>
              <a:gd name="connsiteY5285" fmla="*/ 3153004 h 5130710"/>
              <a:gd name="connsiteX5286" fmla="*/ 684274 w 6842126"/>
              <a:gd name="connsiteY5286" fmla="*/ 3172727 h 5130710"/>
              <a:gd name="connsiteX5287" fmla="*/ 677640 w 6842126"/>
              <a:gd name="connsiteY5287" fmla="*/ 3180598 h 5130710"/>
              <a:gd name="connsiteX5288" fmla="*/ 651709 w 6842126"/>
              <a:gd name="connsiteY5288" fmla="*/ 3197544 h 5130710"/>
              <a:gd name="connsiteX5289" fmla="*/ 679477 w 6842126"/>
              <a:gd name="connsiteY5289" fmla="*/ 3154226 h 5130710"/>
              <a:gd name="connsiteX5290" fmla="*/ 645862 w 6842126"/>
              <a:gd name="connsiteY5290" fmla="*/ 3188893 h 5130710"/>
              <a:gd name="connsiteX5291" fmla="*/ 613945 w 6842126"/>
              <a:gd name="connsiteY5291" fmla="*/ 3227057 h 5130710"/>
              <a:gd name="connsiteX5292" fmla="*/ 594367 w 6842126"/>
              <a:gd name="connsiteY5292" fmla="*/ 3240292 h 5130710"/>
              <a:gd name="connsiteX5293" fmla="*/ 582436 w 6842126"/>
              <a:gd name="connsiteY5293" fmla="*/ 3254629 h 5130710"/>
              <a:gd name="connsiteX5294" fmla="*/ 666277 w 6842126"/>
              <a:gd name="connsiteY5294" fmla="*/ 3128217 h 5130710"/>
              <a:gd name="connsiteX5295" fmla="*/ 736016 w 6842126"/>
              <a:gd name="connsiteY5295" fmla="*/ 3030487 h 5130710"/>
              <a:gd name="connsiteX5296" fmla="*/ 733326 w 6842126"/>
              <a:gd name="connsiteY5296" fmla="*/ 3030447 h 5130710"/>
              <a:gd name="connsiteX5297" fmla="*/ 735844 w 6842126"/>
              <a:gd name="connsiteY5297" fmla="*/ 3028427 h 5130710"/>
              <a:gd name="connsiteX5298" fmla="*/ 736459 w 6842126"/>
              <a:gd name="connsiteY5298" fmla="*/ 3029867 h 5130710"/>
              <a:gd name="connsiteX5299" fmla="*/ 743981 w 6842126"/>
              <a:gd name="connsiteY5299" fmla="*/ 3019325 h 5130710"/>
              <a:gd name="connsiteX5300" fmla="*/ 744507 w 6842126"/>
              <a:gd name="connsiteY5300" fmla="*/ 3017734 h 5130710"/>
              <a:gd name="connsiteX5301" fmla="*/ 742452 w 6842126"/>
              <a:gd name="connsiteY5301" fmla="*/ 3016462 h 5130710"/>
              <a:gd name="connsiteX5302" fmla="*/ 735844 w 6842126"/>
              <a:gd name="connsiteY5302" fmla="*/ 3028427 h 5130710"/>
              <a:gd name="connsiteX5303" fmla="*/ 732451 w 6842126"/>
              <a:gd name="connsiteY5303" fmla="*/ 3026441 h 5130710"/>
              <a:gd name="connsiteX5304" fmla="*/ 655757 w 6842126"/>
              <a:gd name="connsiteY5304" fmla="*/ 3133291 h 5130710"/>
              <a:gd name="connsiteX5305" fmla="*/ 513794 w 6842126"/>
              <a:gd name="connsiteY5305" fmla="*/ 3307294 h 5130710"/>
              <a:gd name="connsiteX5306" fmla="*/ 546195 w 6842126"/>
              <a:gd name="connsiteY5306" fmla="*/ 3246910 h 5130710"/>
              <a:gd name="connsiteX5307" fmla="*/ 510359 w 6842126"/>
              <a:gd name="connsiteY5307" fmla="*/ 3287534 h 5130710"/>
              <a:gd name="connsiteX5308" fmla="*/ 494015 w 6842126"/>
              <a:gd name="connsiteY5308" fmla="*/ 3292755 h 5130710"/>
              <a:gd name="connsiteX5309" fmla="*/ 430346 w 6842126"/>
              <a:gd name="connsiteY5309" fmla="*/ 3371042 h 5130710"/>
              <a:gd name="connsiteX5310" fmla="*/ 438624 w 6842126"/>
              <a:gd name="connsiteY5310" fmla="*/ 3354533 h 5130710"/>
              <a:gd name="connsiteX5311" fmla="*/ 440310 w 6842126"/>
              <a:gd name="connsiteY5311" fmla="*/ 3352884 h 5130710"/>
              <a:gd name="connsiteX5312" fmla="*/ 441839 w 6842126"/>
              <a:gd name="connsiteY5312" fmla="*/ 3349603 h 5130710"/>
              <a:gd name="connsiteX5313" fmla="*/ 445820 w 6842126"/>
              <a:gd name="connsiteY5313" fmla="*/ 3343925 h 5130710"/>
              <a:gd name="connsiteX5314" fmla="*/ 454390 w 6842126"/>
              <a:gd name="connsiteY5314" fmla="*/ 3332618 h 5130710"/>
              <a:gd name="connsiteX5315" fmla="*/ 480044 w 6842126"/>
              <a:gd name="connsiteY5315" fmla="*/ 3291285 h 5130710"/>
              <a:gd name="connsiteX5316" fmla="*/ 454765 w 6842126"/>
              <a:gd name="connsiteY5316" fmla="*/ 3321737 h 5130710"/>
              <a:gd name="connsiteX5317" fmla="*/ 445515 w 6842126"/>
              <a:gd name="connsiteY5317" fmla="*/ 3341717 h 5130710"/>
              <a:gd name="connsiteX5318" fmla="*/ 441839 w 6842126"/>
              <a:gd name="connsiteY5318" fmla="*/ 3349603 h 5130710"/>
              <a:gd name="connsiteX5319" fmla="*/ 439230 w 6842126"/>
              <a:gd name="connsiteY5319" fmla="*/ 3353326 h 5130710"/>
              <a:gd name="connsiteX5320" fmla="*/ 438624 w 6842126"/>
              <a:gd name="connsiteY5320" fmla="*/ 3354533 h 5130710"/>
              <a:gd name="connsiteX5321" fmla="*/ 434906 w 6842126"/>
              <a:gd name="connsiteY5321" fmla="*/ 3358169 h 5130710"/>
              <a:gd name="connsiteX5322" fmla="*/ 442657 w 6842126"/>
              <a:gd name="connsiteY5322" fmla="*/ 3329135 h 5130710"/>
              <a:gd name="connsiteX5323" fmla="*/ 445375 w 6842126"/>
              <a:gd name="connsiteY5323" fmla="*/ 3325070 h 5130710"/>
              <a:gd name="connsiteX5324" fmla="*/ 445742 w 6842126"/>
              <a:gd name="connsiteY5324" fmla="*/ 3324555 h 5130710"/>
              <a:gd name="connsiteX5325" fmla="*/ 445786 w 6842126"/>
              <a:gd name="connsiteY5325" fmla="*/ 3324453 h 5130710"/>
              <a:gd name="connsiteX5326" fmla="*/ 445375 w 6842126"/>
              <a:gd name="connsiteY5326" fmla="*/ 3325070 h 5130710"/>
              <a:gd name="connsiteX5327" fmla="*/ 440934 w 6842126"/>
              <a:gd name="connsiteY5327" fmla="*/ 3331328 h 5130710"/>
              <a:gd name="connsiteX5328" fmla="*/ 388380 w 6842126"/>
              <a:gd name="connsiteY5328" fmla="*/ 3388052 h 5130710"/>
              <a:gd name="connsiteX5329" fmla="*/ 390527 w 6842126"/>
              <a:gd name="connsiteY5329" fmla="*/ 3367877 h 5130710"/>
              <a:gd name="connsiteX5330" fmla="*/ 393224 w 6842126"/>
              <a:gd name="connsiteY5330" fmla="*/ 3363225 h 5130710"/>
              <a:gd name="connsiteX5331" fmla="*/ 408141 w 6842126"/>
              <a:gd name="connsiteY5331" fmla="*/ 3341644 h 5130710"/>
              <a:gd name="connsiteX5332" fmla="*/ 430593 w 6842126"/>
              <a:gd name="connsiteY5332" fmla="*/ 3301256 h 5130710"/>
              <a:gd name="connsiteX5333" fmla="*/ 405212 w 6842126"/>
              <a:gd name="connsiteY5333" fmla="*/ 3333507 h 5130710"/>
              <a:gd name="connsiteX5334" fmla="*/ 404264 w 6842126"/>
              <a:gd name="connsiteY5334" fmla="*/ 3334970 h 5130710"/>
              <a:gd name="connsiteX5335" fmla="*/ 402951 w 6842126"/>
              <a:gd name="connsiteY5335" fmla="*/ 3336274 h 5130710"/>
              <a:gd name="connsiteX5336" fmla="*/ 390995 w 6842126"/>
              <a:gd name="connsiteY5336" fmla="*/ 3349570 h 5130710"/>
              <a:gd name="connsiteX5337" fmla="*/ 382535 w 6842126"/>
              <a:gd name="connsiteY5337" fmla="*/ 3352588 h 5130710"/>
              <a:gd name="connsiteX5338" fmla="*/ 383599 w 6842126"/>
              <a:gd name="connsiteY5338" fmla="*/ 3348686 h 5130710"/>
              <a:gd name="connsiteX5339" fmla="*/ 454209 w 6842126"/>
              <a:gd name="connsiteY5339" fmla="*/ 3252781 h 5130710"/>
              <a:gd name="connsiteX5340" fmla="*/ 474237 w 6842126"/>
              <a:gd name="connsiteY5340" fmla="*/ 3214695 h 5130710"/>
              <a:gd name="connsiteX5341" fmla="*/ 444168 w 6842126"/>
              <a:gd name="connsiteY5341" fmla="*/ 3255589 h 5130710"/>
              <a:gd name="connsiteX5342" fmla="*/ 419038 w 6842126"/>
              <a:gd name="connsiteY5342" fmla="*/ 3287971 h 5130710"/>
              <a:gd name="connsiteX5343" fmla="*/ 412493 w 6842126"/>
              <a:gd name="connsiteY5343" fmla="*/ 3289735 h 5130710"/>
              <a:gd name="connsiteX5344" fmla="*/ 421972 w 6842126"/>
              <a:gd name="connsiteY5344" fmla="*/ 3274845 h 5130710"/>
              <a:gd name="connsiteX5345" fmla="*/ 516957 w 6842126"/>
              <a:gd name="connsiteY5345" fmla="*/ 3146149 h 5130710"/>
              <a:gd name="connsiteX5346" fmla="*/ 516428 w 6842126"/>
              <a:gd name="connsiteY5346" fmla="*/ 3127997 h 5130710"/>
              <a:gd name="connsiteX5347" fmla="*/ 427106 w 6842126"/>
              <a:gd name="connsiteY5347" fmla="*/ 3247614 h 5130710"/>
              <a:gd name="connsiteX5348" fmla="*/ 426102 w 6842126"/>
              <a:gd name="connsiteY5348" fmla="*/ 3246191 h 5130710"/>
              <a:gd name="connsiteX5349" fmla="*/ 426405 w 6842126"/>
              <a:gd name="connsiteY5349" fmla="*/ 3245768 h 5130710"/>
              <a:gd name="connsiteX5350" fmla="*/ 461578 w 6842126"/>
              <a:gd name="connsiteY5350" fmla="*/ 3190084 h 5130710"/>
              <a:gd name="connsiteX5351" fmla="*/ 417653 w 6842126"/>
              <a:gd name="connsiteY5351" fmla="*/ 3243568 h 5130710"/>
              <a:gd name="connsiteX5352" fmla="*/ 390884 w 6842126"/>
              <a:gd name="connsiteY5352" fmla="*/ 3280720 h 5130710"/>
              <a:gd name="connsiteX5353" fmla="*/ 390185 w 6842126"/>
              <a:gd name="connsiteY5353" fmla="*/ 3281480 h 5130710"/>
              <a:gd name="connsiteX5354" fmla="*/ 435696 w 6842126"/>
              <a:gd name="connsiteY5354" fmla="*/ 3203716 h 5130710"/>
              <a:gd name="connsiteX5355" fmla="*/ 447724 w 6842126"/>
              <a:gd name="connsiteY5355" fmla="*/ 3179579 h 5130710"/>
              <a:gd name="connsiteX5356" fmla="*/ 417886 w 6842126"/>
              <a:gd name="connsiteY5356" fmla="*/ 3222906 h 5130710"/>
              <a:gd name="connsiteX5357" fmla="*/ 398634 w 6842126"/>
              <a:gd name="connsiteY5357" fmla="*/ 3226521 h 5130710"/>
              <a:gd name="connsiteX5358" fmla="*/ 374589 w 6842126"/>
              <a:gd name="connsiteY5358" fmla="*/ 3264946 h 5130710"/>
              <a:gd name="connsiteX5359" fmla="*/ 356961 w 6842126"/>
              <a:gd name="connsiteY5359" fmla="*/ 3283620 h 5130710"/>
              <a:gd name="connsiteX5360" fmla="*/ 352970 w 6842126"/>
              <a:gd name="connsiteY5360" fmla="*/ 3275253 h 5130710"/>
              <a:gd name="connsiteX5361" fmla="*/ 320040 w 6842126"/>
              <a:gd name="connsiteY5361" fmla="*/ 3317486 h 5130710"/>
              <a:gd name="connsiteX5362" fmla="*/ 290768 w 6842126"/>
              <a:gd name="connsiteY5362" fmla="*/ 3339571 h 5130710"/>
              <a:gd name="connsiteX5363" fmla="*/ 287163 w 6842126"/>
              <a:gd name="connsiteY5363" fmla="*/ 3338293 h 5130710"/>
              <a:gd name="connsiteX5364" fmla="*/ 248427 w 6842126"/>
              <a:gd name="connsiteY5364" fmla="*/ 3367459 h 5130710"/>
              <a:gd name="connsiteX5365" fmla="*/ 262825 w 6842126"/>
              <a:gd name="connsiteY5365" fmla="*/ 3336628 h 5130710"/>
              <a:gd name="connsiteX5366" fmla="*/ 238640 w 6842126"/>
              <a:gd name="connsiteY5366" fmla="*/ 3363994 h 5130710"/>
              <a:gd name="connsiteX5367" fmla="*/ 260881 w 6842126"/>
              <a:gd name="connsiteY5367" fmla="*/ 3311021 h 5130710"/>
              <a:gd name="connsiteX5368" fmla="*/ 504534 w 6842126"/>
              <a:gd name="connsiteY5368" fmla="*/ 2958622 h 5130710"/>
              <a:gd name="connsiteX5369" fmla="*/ 412122 w 6842126"/>
              <a:gd name="connsiteY5369" fmla="*/ 3077144 h 5130710"/>
              <a:gd name="connsiteX5370" fmla="*/ 318795 w 6842126"/>
              <a:gd name="connsiteY5370" fmla="*/ 3198244 h 5130710"/>
              <a:gd name="connsiteX5371" fmla="*/ 280779 w 6842126"/>
              <a:gd name="connsiteY5371" fmla="*/ 3235196 h 5130710"/>
              <a:gd name="connsiteX5372" fmla="*/ 288621 w 6842126"/>
              <a:gd name="connsiteY5372" fmla="*/ 3213054 h 5130710"/>
              <a:gd name="connsiteX5373" fmla="*/ 310294 w 6842126"/>
              <a:gd name="connsiteY5373" fmla="*/ 3181323 h 5130710"/>
              <a:gd name="connsiteX5374" fmla="*/ 444574 w 6842126"/>
              <a:gd name="connsiteY5374" fmla="*/ 2995338 h 5130710"/>
              <a:gd name="connsiteX5375" fmla="*/ 615002 w 6842126"/>
              <a:gd name="connsiteY5375" fmla="*/ 2753456 h 5130710"/>
              <a:gd name="connsiteX5376" fmla="*/ 613090 w 6842126"/>
              <a:gd name="connsiteY5376" fmla="*/ 2753682 h 5130710"/>
              <a:gd name="connsiteX5377" fmla="*/ 611999 w 6842126"/>
              <a:gd name="connsiteY5377" fmla="*/ 2753884 h 5130710"/>
              <a:gd name="connsiteX5378" fmla="*/ 612122 w 6842126"/>
              <a:gd name="connsiteY5378" fmla="*/ 2752721 h 5130710"/>
              <a:gd name="connsiteX5379" fmla="*/ 613786 w 6842126"/>
              <a:gd name="connsiteY5379" fmla="*/ 2734229 h 5130710"/>
              <a:gd name="connsiteX5380" fmla="*/ 613928 w 6842126"/>
              <a:gd name="connsiteY5380" fmla="*/ 2730567 h 5130710"/>
              <a:gd name="connsiteX5381" fmla="*/ 621030 w 6842126"/>
              <a:gd name="connsiteY5381" fmla="*/ 2719643 h 5130710"/>
              <a:gd name="connsiteX5382" fmla="*/ 627362 w 6842126"/>
              <a:gd name="connsiteY5382" fmla="*/ 2706296 h 5130710"/>
              <a:gd name="connsiteX5383" fmla="*/ 620204 w 6842126"/>
              <a:gd name="connsiteY5383" fmla="*/ 2713290 h 5130710"/>
              <a:gd name="connsiteX5384" fmla="*/ 626332 w 6842126"/>
              <a:gd name="connsiteY5384" fmla="*/ 2704776 h 5130710"/>
              <a:gd name="connsiteX5385" fmla="*/ 627249 w 6842126"/>
              <a:gd name="connsiteY5385" fmla="*/ 2703504 h 5130710"/>
              <a:gd name="connsiteX5386" fmla="*/ 636718 w 6842126"/>
              <a:gd name="connsiteY5386" fmla="*/ 2690453 h 5130710"/>
              <a:gd name="connsiteX5387" fmla="*/ 640860 w 6842126"/>
              <a:gd name="connsiteY5387" fmla="*/ 2683532 h 5130710"/>
              <a:gd name="connsiteX5388" fmla="*/ 643718 w 6842126"/>
              <a:gd name="connsiteY5388" fmla="*/ 2672845 h 5130710"/>
              <a:gd name="connsiteX5389" fmla="*/ 639816 w 6842126"/>
              <a:gd name="connsiteY5389" fmla="*/ 2675974 h 5130710"/>
              <a:gd name="connsiteX5390" fmla="*/ 649561 w 6842126"/>
              <a:gd name="connsiteY5390" fmla="*/ 2657117 h 5130710"/>
              <a:gd name="connsiteX5391" fmla="*/ 661012 w 6842126"/>
              <a:gd name="connsiteY5391" fmla="*/ 2638680 h 5130710"/>
              <a:gd name="connsiteX5392" fmla="*/ 660195 w 6842126"/>
              <a:gd name="connsiteY5392" fmla="*/ 2637170 h 5130710"/>
              <a:gd name="connsiteX5393" fmla="*/ 659627 w 6842126"/>
              <a:gd name="connsiteY5393" fmla="*/ 2634761 h 5130710"/>
              <a:gd name="connsiteX5394" fmla="*/ 655461 w 6842126"/>
              <a:gd name="connsiteY5394" fmla="*/ 2639352 h 5130710"/>
              <a:gd name="connsiteX5395" fmla="*/ 642388 w 6842126"/>
              <a:gd name="connsiteY5395" fmla="*/ 2651360 h 5130710"/>
              <a:gd name="connsiteX5396" fmla="*/ 637709 w 6842126"/>
              <a:gd name="connsiteY5396" fmla="*/ 2656690 h 5130710"/>
              <a:gd name="connsiteX5397" fmla="*/ 627646 w 6842126"/>
              <a:gd name="connsiteY5397" fmla="*/ 2670914 h 5130710"/>
              <a:gd name="connsiteX5398" fmla="*/ 616500 w 6842126"/>
              <a:gd name="connsiteY5398" fmla="*/ 2686468 h 5130710"/>
              <a:gd name="connsiteX5399" fmla="*/ 614086 w 6842126"/>
              <a:gd name="connsiteY5399" fmla="*/ 2690377 h 5130710"/>
              <a:gd name="connsiteX5400" fmla="*/ 611097 w 6842126"/>
              <a:gd name="connsiteY5400" fmla="*/ 2695658 h 5130710"/>
              <a:gd name="connsiteX5401" fmla="*/ 609766 w 6842126"/>
              <a:gd name="connsiteY5401" fmla="*/ 2699427 h 5130710"/>
              <a:gd name="connsiteX5402" fmla="*/ 608163 w 6842126"/>
              <a:gd name="connsiteY5402" fmla="*/ 2700966 h 5130710"/>
              <a:gd name="connsiteX5403" fmla="*/ 608151 w 6842126"/>
              <a:gd name="connsiteY5403" fmla="*/ 2700863 h 5130710"/>
              <a:gd name="connsiteX5404" fmla="*/ 607862 w 6842126"/>
              <a:gd name="connsiteY5404" fmla="*/ 2701375 h 5130710"/>
              <a:gd name="connsiteX5405" fmla="*/ 602383 w 6842126"/>
              <a:gd name="connsiteY5405" fmla="*/ 2707423 h 5130710"/>
              <a:gd name="connsiteX5406" fmla="*/ 602578 w 6842126"/>
              <a:gd name="connsiteY5406" fmla="*/ 2705698 h 5130710"/>
              <a:gd name="connsiteX5407" fmla="*/ 609723 w 6842126"/>
              <a:gd name="connsiteY5407" fmla="*/ 2695230 h 5130710"/>
              <a:gd name="connsiteX5408" fmla="*/ 608200 w 6842126"/>
              <a:gd name="connsiteY5408" fmla="*/ 2692384 h 5130710"/>
              <a:gd name="connsiteX5409" fmla="*/ 607947 w 6842126"/>
              <a:gd name="connsiteY5409" fmla="*/ 2690950 h 5130710"/>
              <a:gd name="connsiteX5410" fmla="*/ 611145 w 6842126"/>
              <a:gd name="connsiteY5410" fmla="*/ 2684913 h 5130710"/>
              <a:gd name="connsiteX5411" fmla="*/ 613986 w 6842126"/>
              <a:gd name="connsiteY5411" fmla="*/ 2682577 h 5130710"/>
              <a:gd name="connsiteX5412" fmla="*/ 609822 w 6842126"/>
              <a:gd name="connsiteY5412" fmla="*/ 2682816 h 5130710"/>
              <a:gd name="connsiteX5413" fmla="*/ 612579 w 6842126"/>
              <a:gd name="connsiteY5413" fmla="*/ 2678648 h 5130710"/>
              <a:gd name="connsiteX5414" fmla="*/ 637640 w 6842126"/>
              <a:gd name="connsiteY5414" fmla="*/ 2643209 h 5130710"/>
              <a:gd name="connsiteX5415" fmla="*/ 604290 w 6842126"/>
              <a:gd name="connsiteY5415" fmla="*/ 2672170 h 5130710"/>
              <a:gd name="connsiteX5416" fmla="*/ 583630 w 6842126"/>
              <a:gd name="connsiteY5416" fmla="*/ 2699836 h 5130710"/>
              <a:gd name="connsiteX5417" fmla="*/ 568490 w 6842126"/>
              <a:gd name="connsiteY5417" fmla="*/ 2715951 h 5130710"/>
              <a:gd name="connsiteX5418" fmla="*/ 567687 w 6842126"/>
              <a:gd name="connsiteY5418" fmla="*/ 2715685 h 5130710"/>
              <a:gd name="connsiteX5419" fmla="*/ 563157 w 6842126"/>
              <a:gd name="connsiteY5419" fmla="*/ 2720663 h 5130710"/>
              <a:gd name="connsiteX5420" fmla="*/ 560778 w 6842126"/>
              <a:gd name="connsiteY5420" fmla="*/ 2724278 h 5130710"/>
              <a:gd name="connsiteX5421" fmla="*/ 548532 w 6842126"/>
              <a:gd name="connsiteY5421" fmla="*/ 2737510 h 5130710"/>
              <a:gd name="connsiteX5422" fmla="*/ 548173 w 6842126"/>
              <a:gd name="connsiteY5422" fmla="*/ 2731929 h 5130710"/>
              <a:gd name="connsiteX5423" fmla="*/ 553387 w 6842126"/>
              <a:gd name="connsiteY5423" fmla="*/ 2718637 h 5130710"/>
              <a:gd name="connsiteX5424" fmla="*/ 556531 w 6842126"/>
              <a:gd name="connsiteY5424" fmla="*/ 2714617 h 5130710"/>
              <a:gd name="connsiteX5425" fmla="*/ 584510 w 6842126"/>
              <a:gd name="connsiteY5425" fmla="*/ 2672175 h 5130710"/>
              <a:gd name="connsiteX5426" fmla="*/ 584915 w 6842126"/>
              <a:gd name="connsiteY5426" fmla="*/ 2658535 h 5130710"/>
              <a:gd name="connsiteX5427" fmla="*/ 618571 w 6842126"/>
              <a:gd name="connsiteY5427" fmla="*/ 2619742 h 5130710"/>
              <a:gd name="connsiteX5428" fmla="*/ 613794 w 6842126"/>
              <a:gd name="connsiteY5428" fmla="*/ 2617726 h 5130710"/>
              <a:gd name="connsiteX5429" fmla="*/ 610419 w 6842126"/>
              <a:gd name="connsiteY5429" fmla="*/ 2614068 h 5130710"/>
              <a:gd name="connsiteX5430" fmla="*/ 608854 w 6842126"/>
              <a:gd name="connsiteY5430" fmla="*/ 2615708 h 5130710"/>
              <a:gd name="connsiteX5431" fmla="*/ 608720 w 6842126"/>
              <a:gd name="connsiteY5431" fmla="*/ 2613795 h 5130710"/>
              <a:gd name="connsiteX5432" fmla="*/ 609007 w 6842126"/>
              <a:gd name="connsiteY5432" fmla="*/ 2612833 h 5130710"/>
              <a:gd name="connsiteX5433" fmla="*/ 609143 w 6842126"/>
              <a:gd name="connsiteY5433" fmla="*/ 2612684 h 5130710"/>
              <a:gd name="connsiteX5434" fmla="*/ 608830 w 6842126"/>
              <a:gd name="connsiteY5434" fmla="*/ 2612343 h 5130710"/>
              <a:gd name="connsiteX5435" fmla="*/ 608786 w 6842126"/>
              <a:gd name="connsiteY5435" fmla="*/ 2611641 h 5130710"/>
              <a:gd name="connsiteX5436" fmla="*/ 620371 w 6842126"/>
              <a:gd name="connsiteY5436" fmla="*/ 2594247 h 5130710"/>
              <a:gd name="connsiteX5437" fmla="*/ 611840 w 6842126"/>
              <a:gd name="connsiteY5437" fmla="*/ 2601447 h 5130710"/>
              <a:gd name="connsiteX5438" fmla="*/ 613232 w 6842126"/>
              <a:gd name="connsiteY5438" fmla="*/ 2599712 h 5130710"/>
              <a:gd name="connsiteX5439" fmla="*/ 593523 w 6842126"/>
              <a:gd name="connsiteY5439" fmla="*/ 2618887 h 5130710"/>
              <a:gd name="connsiteX5440" fmla="*/ 567662 w 6842126"/>
              <a:gd name="connsiteY5440" fmla="*/ 2642989 h 5130710"/>
              <a:gd name="connsiteX5441" fmla="*/ 596730 w 6842126"/>
              <a:gd name="connsiteY5441" fmla="*/ 2613475 h 5130710"/>
              <a:gd name="connsiteX5442" fmla="*/ 606146 w 6842126"/>
              <a:gd name="connsiteY5442" fmla="*/ 2603235 h 5130710"/>
              <a:gd name="connsiteX5443" fmla="*/ 604278 w 6842126"/>
              <a:gd name="connsiteY5443" fmla="*/ 2602982 h 5130710"/>
              <a:gd name="connsiteX5444" fmla="*/ 603776 w 6842126"/>
              <a:gd name="connsiteY5444" fmla="*/ 2603281 h 5130710"/>
              <a:gd name="connsiteX5445" fmla="*/ 600691 w 6842126"/>
              <a:gd name="connsiteY5445" fmla="*/ 2606387 h 5130710"/>
              <a:gd name="connsiteX5446" fmla="*/ 601635 w 6842126"/>
              <a:gd name="connsiteY5446" fmla="*/ 2604776 h 5130710"/>
              <a:gd name="connsiteX5447" fmla="*/ 601847 w 6842126"/>
              <a:gd name="connsiteY5447" fmla="*/ 2604426 h 5130710"/>
              <a:gd name="connsiteX5448" fmla="*/ 600961 w 6842126"/>
              <a:gd name="connsiteY5448" fmla="*/ 2604955 h 5130710"/>
              <a:gd name="connsiteX5449" fmla="*/ 595375 w 6842126"/>
              <a:gd name="connsiteY5449" fmla="*/ 2609893 h 5130710"/>
              <a:gd name="connsiteX5450" fmla="*/ 528386 w 6842126"/>
              <a:gd name="connsiteY5450" fmla="*/ 2673995 h 5130710"/>
              <a:gd name="connsiteX5451" fmla="*/ 588461 w 6842126"/>
              <a:gd name="connsiteY5451" fmla="*/ 2612505 h 5130710"/>
              <a:gd name="connsiteX5452" fmla="*/ 591980 w 6842126"/>
              <a:gd name="connsiteY5452" fmla="*/ 2607083 h 5130710"/>
              <a:gd name="connsiteX5453" fmla="*/ 588034 w 6842126"/>
              <a:gd name="connsiteY5453" fmla="*/ 2611375 h 5130710"/>
              <a:gd name="connsiteX5454" fmla="*/ 553487 w 6842126"/>
              <a:gd name="connsiteY5454" fmla="*/ 2644147 h 5130710"/>
              <a:gd name="connsiteX5455" fmla="*/ 530858 w 6842126"/>
              <a:gd name="connsiteY5455" fmla="*/ 2664653 h 5130710"/>
              <a:gd name="connsiteX5456" fmla="*/ 533120 w 6842126"/>
              <a:gd name="connsiteY5456" fmla="*/ 2660903 h 5130710"/>
              <a:gd name="connsiteX5457" fmla="*/ 533204 w 6842126"/>
              <a:gd name="connsiteY5457" fmla="*/ 2660727 h 5130710"/>
              <a:gd name="connsiteX5458" fmla="*/ 534136 w 6842126"/>
              <a:gd name="connsiteY5458" fmla="*/ 2659757 h 5130710"/>
              <a:gd name="connsiteX5459" fmla="*/ 549456 w 6842126"/>
              <a:gd name="connsiteY5459" fmla="*/ 2644703 h 5130710"/>
              <a:gd name="connsiteX5460" fmla="*/ 537226 w 6842126"/>
              <a:gd name="connsiteY5460" fmla="*/ 2653204 h 5130710"/>
              <a:gd name="connsiteX5461" fmla="*/ 536153 w 6842126"/>
              <a:gd name="connsiteY5461" fmla="*/ 2654302 h 5130710"/>
              <a:gd name="connsiteX5462" fmla="*/ 535555 w 6842126"/>
              <a:gd name="connsiteY5462" fmla="*/ 2652116 h 5130710"/>
              <a:gd name="connsiteX5463" fmla="*/ 532280 w 6842126"/>
              <a:gd name="connsiteY5463" fmla="*/ 2656100 h 5130710"/>
              <a:gd name="connsiteX5464" fmla="*/ 528970 w 6842126"/>
              <a:gd name="connsiteY5464" fmla="*/ 2661352 h 5130710"/>
              <a:gd name="connsiteX5465" fmla="*/ 525766 w 6842126"/>
              <a:gd name="connsiteY5465" fmla="*/ 2664214 h 5130710"/>
              <a:gd name="connsiteX5466" fmla="*/ 533968 w 6842126"/>
              <a:gd name="connsiteY5466" fmla="*/ 2653141 h 5130710"/>
              <a:gd name="connsiteX5467" fmla="*/ 592414 w 6842126"/>
              <a:gd name="connsiteY5467" fmla="*/ 2596362 h 5130710"/>
              <a:gd name="connsiteX5468" fmla="*/ 600272 w 6842126"/>
              <a:gd name="connsiteY5468" fmla="*/ 2588791 h 5130710"/>
              <a:gd name="connsiteX5469" fmla="*/ 603344 w 6842126"/>
              <a:gd name="connsiteY5469" fmla="*/ 2585765 h 5130710"/>
              <a:gd name="connsiteX5470" fmla="*/ 603005 w 6842126"/>
              <a:gd name="connsiteY5470" fmla="*/ 2585802 h 5130710"/>
              <a:gd name="connsiteX5471" fmla="*/ 599685 w 6842126"/>
              <a:gd name="connsiteY5471" fmla="*/ 2585997 h 5130710"/>
              <a:gd name="connsiteX5472" fmla="*/ 598667 w 6842126"/>
              <a:gd name="connsiteY5472" fmla="*/ 2585741 h 5130710"/>
              <a:gd name="connsiteX5473" fmla="*/ 585457 w 6842126"/>
              <a:gd name="connsiteY5473" fmla="*/ 2598266 h 5130710"/>
              <a:gd name="connsiteX5474" fmla="*/ 575091 w 6842126"/>
              <a:gd name="connsiteY5474" fmla="*/ 2608356 h 5130710"/>
              <a:gd name="connsiteX5475" fmla="*/ 571393 w 6842126"/>
              <a:gd name="connsiteY5475" fmla="*/ 2613434 h 5130710"/>
              <a:gd name="connsiteX5476" fmla="*/ 567778 w 6842126"/>
              <a:gd name="connsiteY5476" fmla="*/ 2615471 h 5130710"/>
              <a:gd name="connsiteX5477" fmla="*/ 561795 w 6842126"/>
              <a:gd name="connsiteY5477" fmla="*/ 2621294 h 5130710"/>
              <a:gd name="connsiteX5478" fmla="*/ 543832 w 6842126"/>
              <a:gd name="connsiteY5478" fmla="*/ 2638857 h 5130710"/>
              <a:gd name="connsiteX5479" fmla="*/ 547156 w 6842126"/>
              <a:gd name="connsiteY5479" fmla="*/ 2631971 h 5130710"/>
              <a:gd name="connsiteX5480" fmla="*/ 548282 w 6842126"/>
              <a:gd name="connsiteY5480" fmla="*/ 2631010 h 5130710"/>
              <a:gd name="connsiteX5481" fmla="*/ 549264 w 6842126"/>
              <a:gd name="connsiteY5481" fmla="*/ 2628663 h 5130710"/>
              <a:gd name="connsiteX5482" fmla="*/ 556560 w 6842126"/>
              <a:gd name="connsiteY5482" fmla="*/ 2614938 h 5130710"/>
              <a:gd name="connsiteX5483" fmla="*/ 563613 w 6842126"/>
              <a:gd name="connsiteY5483" fmla="*/ 2602131 h 5130710"/>
              <a:gd name="connsiteX5484" fmla="*/ 564569 w 6842126"/>
              <a:gd name="connsiteY5484" fmla="*/ 2600228 h 5130710"/>
              <a:gd name="connsiteX5485" fmla="*/ 575795 w 6842126"/>
              <a:gd name="connsiteY5485" fmla="*/ 2588633 h 5130710"/>
              <a:gd name="connsiteX5486" fmla="*/ 564686 w 6842126"/>
              <a:gd name="connsiteY5486" fmla="*/ 2604839 h 5130710"/>
              <a:gd name="connsiteX5487" fmla="*/ 559983 w 6842126"/>
              <a:gd name="connsiteY5487" fmla="*/ 2613554 h 5130710"/>
              <a:gd name="connsiteX5488" fmla="*/ 559146 w 6842126"/>
              <a:gd name="connsiteY5488" fmla="*/ 2615157 h 5130710"/>
              <a:gd name="connsiteX5489" fmla="*/ 567123 w 6842126"/>
              <a:gd name="connsiteY5489" fmla="*/ 2604933 h 5130710"/>
              <a:gd name="connsiteX5490" fmla="*/ 580898 w 6842126"/>
              <a:gd name="connsiteY5490" fmla="*/ 2588535 h 5130710"/>
              <a:gd name="connsiteX5491" fmla="*/ 591554 w 6842126"/>
              <a:gd name="connsiteY5491" fmla="*/ 2575571 h 5130710"/>
              <a:gd name="connsiteX5492" fmla="*/ 591836 w 6842126"/>
              <a:gd name="connsiteY5492" fmla="*/ 2573366 h 5130710"/>
              <a:gd name="connsiteX5493" fmla="*/ 592796 w 6842126"/>
              <a:gd name="connsiteY5493" fmla="*/ 2571048 h 5130710"/>
              <a:gd name="connsiteX5494" fmla="*/ 594531 w 6842126"/>
              <a:gd name="connsiteY5494" fmla="*/ 2569252 h 5130710"/>
              <a:gd name="connsiteX5495" fmla="*/ 585359 w 6842126"/>
              <a:gd name="connsiteY5495" fmla="*/ 2577701 h 5130710"/>
              <a:gd name="connsiteX5496" fmla="*/ 602547 w 6842126"/>
              <a:gd name="connsiteY5496" fmla="*/ 2558567 h 5130710"/>
              <a:gd name="connsiteX5497" fmla="*/ 598090 w 6842126"/>
              <a:gd name="connsiteY5497" fmla="*/ 2562733 h 5130710"/>
              <a:gd name="connsiteX5498" fmla="*/ 596603 w 6842126"/>
              <a:gd name="connsiteY5498" fmla="*/ 2564274 h 5130710"/>
              <a:gd name="connsiteX5499" fmla="*/ 584801 w 6842126"/>
              <a:gd name="connsiteY5499" fmla="*/ 2577209 h 5130710"/>
              <a:gd name="connsiteX5500" fmla="*/ 578864 w 6842126"/>
              <a:gd name="connsiteY5500" fmla="*/ 2583718 h 5130710"/>
              <a:gd name="connsiteX5501" fmla="*/ 573512 w 6842126"/>
              <a:gd name="connsiteY5501" fmla="*/ 2589587 h 5130710"/>
              <a:gd name="connsiteX5502" fmla="*/ 568032 w 6842126"/>
              <a:gd name="connsiteY5502" fmla="*/ 2594026 h 5130710"/>
              <a:gd name="connsiteX5503" fmla="*/ 570674 w 6842126"/>
              <a:gd name="connsiteY5503" fmla="*/ 2586920 h 5130710"/>
              <a:gd name="connsiteX5504" fmla="*/ 574118 w 6842126"/>
              <a:gd name="connsiteY5504" fmla="*/ 2579367 h 5130710"/>
              <a:gd name="connsiteX5505" fmla="*/ 572476 w 6842126"/>
              <a:gd name="connsiteY5505" fmla="*/ 2580781 h 5130710"/>
              <a:gd name="connsiteX5506" fmla="*/ 569394 w 6842126"/>
              <a:gd name="connsiteY5506" fmla="*/ 2579644 h 5130710"/>
              <a:gd name="connsiteX5507" fmla="*/ 575395 w 6842126"/>
              <a:gd name="connsiteY5507" fmla="*/ 2572814 h 5130710"/>
              <a:gd name="connsiteX5508" fmla="*/ 575300 w 6842126"/>
              <a:gd name="connsiteY5508" fmla="*/ 2571743 h 5130710"/>
              <a:gd name="connsiteX5509" fmla="*/ 572775 w 6842126"/>
              <a:gd name="connsiteY5509" fmla="*/ 2573783 h 5130710"/>
              <a:gd name="connsiteX5510" fmla="*/ 572601 w 6842126"/>
              <a:gd name="connsiteY5510" fmla="*/ 2574109 h 5130710"/>
              <a:gd name="connsiteX5511" fmla="*/ 572194 w 6842126"/>
              <a:gd name="connsiteY5511" fmla="*/ 2574253 h 5130710"/>
              <a:gd name="connsiteX5512" fmla="*/ 570686 w 6842126"/>
              <a:gd name="connsiteY5512" fmla="*/ 2575470 h 5130710"/>
              <a:gd name="connsiteX5513" fmla="*/ 561832 w 6842126"/>
              <a:gd name="connsiteY5513" fmla="*/ 2584850 h 5130710"/>
              <a:gd name="connsiteX5514" fmla="*/ 499014 w 6842126"/>
              <a:gd name="connsiteY5514" fmla="*/ 2654054 h 5130710"/>
              <a:gd name="connsiteX5515" fmla="*/ 515152 w 6842126"/>
              <a:gd name="connsiteY5515" fmla="*/ 2623358 h 5130710"/>
              <a:gd name="connsiteX5516" fmla="*/ 474585 w 6842126"/>
              <a:gd name="connsiteY5516" fmla="*/ 2670560 h 5130710"/>
              <a:gd name="connsiteX5517" fmla="*/ 468680 w 6842126"/>
              <a:gd name="connsiteY5517" fmla="*/ 2678804 h 5130710"/>
              <a:gd name="connsiteX5518" fmla="*/ 473391 w 6842126"/>
              <a:gd name="connsiteY5518" fmla="*/ 2670612 h 5130710"/>
              <a:gd name="connsiteX5519" fmla="*/ 457574 w 6842126"/>
              <a:gd name="connsiteY5519" fmla="*/ 2682291 h 5130710"/>
              <a:gd name="connsiteX5520" fmla="*/ 437503 w 6842126"/>
              <a:gd name="connsiteY5520" fmla="*/ 2698068 h 5130710"/>
              <a:gd name="connsiteX5521" fmla="*/ 431720 w 6842126"/>
              <a:gd name="connsiteY5521" fmla="*/ 2704084 h 5130710"/>
              <a:gd name="connsiteX5522" fmla="*/ 485121 w 6842126"/>
              <a:gd name="connsiteY5522" fmla="*/ 2633503 h 5130710"/>
              <a:gd name="connsiteX5523" fmla="*/ 490901 w 6842126"/>
              <a:gd name="connsiteY5523" fmla="*/ 2626090 h 5130710"/>
              <a:gd name="connsiteX5524" fmla="*/ 498315 w 6842126"/>
              <a:gd name="connsiteY5524" fmla="*/ 2611907 h 5130710"/>
              <a:gd name="connsiteX5525" fmla="*/ 492835 w 6842126"/>
              <a:gd name="connsiteY5525" fmla="*/ 2616742 h 5130710"/>
              <a:gd name="connsiteX5526" fmla="*/ 506843 w 6842126"/>
              <a:gd name="connsiteY5526" fmla="*/ 2592085 h 5130710"/>
              <a:gd name="connsiteX5527" fmla="*/ 500237 w 6842126"/>
              <a:gd name="connsiteY5527" fmla="*/ 2596551 h 5130710"/>
              <a:gd name="connsiteX5528" fmla="*/ 491641 w 6842126"/>
              <a:gd name="connsiteY5528" fmla="*/ 2597082 h 5130710"/>
              <a:gd name="connsiteX5529" fmla="*/ 485038 w 6842126"/>
              <a:gd name="connsiteY5529" fmla="*/ 2597582 h 5130710"/>
              <a:gd name="connsiteX5530" fmla="*/ 482286 w 6842126"/>
              <a:gd name="connsiteY5530" fmla="*/ 2604149 h 5130710"/>
              <a:gd name="connsiteX5531" fmla="*/ 476551 w 6842126"/>
              <a:gd name="connsiteY5531" fmla="*/ 2613263 h 5130710"/>
              <a:gd name="connsiteX5532" fmla="*/ 478138 w 6842126"/>
              <a:gd name="connsiteY5532" fmla="*/ 2604825 h 5130710"/>
              <a:gd name="connsiteX5533" fmla="*/ 478479 w 6842126"/>
              <a:gd name="connsiteY5533" fmla="*/ 2605506 h 5130710"/>
              <a:gd name="connsiteX5534" fmla="*/ 477975 w 6842126"/>
              <a:gd name="connsiteY5534" fmla="*/ 2606747 h 5130710"/>
              <a:gd name="connsiteX5535" fmla="*/ 478699 w 6842126"/>
              <a:gd name="connsiteY5535" fmla="*/ 2605944 h 5130710"/>
              <a:gd name="connsiteX5536" fmla="*/ 478479 w 6842126"/>
              <a:gd name="connsiteY5536" fmla="*/ 2605506 h 5130710"/>
              <a:gd name="connsiteX5537" fmla="*/ 479405 w 6842126"/>
              <a:gd name="connsiteY5537" fmla="*/ 2603224 h 5130710"/>
              <a:gd name="connsiteX5538" fmla="*/ 480398 w 6842126"/>
              <a:gd name="connsiteY5538" fmla="*/ 2601967 h 5130710"/>
              <a:gd name="connsiteX5539" fmla="*/ 481137 w 6842126"/>
              <a:gd name="connsiteY5539" fmla="*/ 2600332 h 5130710"/>
              <a:gd name="connsiteX5540" fmla="*/ 479943 w 6842126"/>
              <a:gd name="connsiteY5540" fmla="*/ 2593825 h 5130710"/>
              <a:gd name="connsiteX5541" fmla="*/ 493913 w 6842126"/>
              <a:gd name="connsiteY5541" fmla="*/ 2567997 h 5130710"/>
              <a:gd name="connsiteX5542" fmla="*/ 493336 w 6842126"/>
              <a:gd name="connsiteY5542" fmla="*/ 2562786 h 5130710"/>
              <a:gd name="connsiteX5543" fmla="*/ 498348 w 6842126"/>
              <a:gd name="connsiteY5543" fmla="*/ 2551825 h 5130710"/>
              <a:gd name="connsiteX5544" fmla="*/ 499569 w 6842126"/>
              <a:gd name="connsiteY5544" fmla="*/ 2549939 h 5130710"/>
              <a:gd name="connsiteX5545" fmla="*/ 497431 w 6842126"/>
              <a:gd name="connsiteY5545" fmla="*/ 2552265 h 5130710"/>
              <a:gd name="connsiteX5546" fmla="*/ 491375 w 6842126"/>
              <a:gd name="connsiteY5546" fmla="*/ 2558971 h 5130710"/>
              <a:gd name="connsiteX5547" fmla="*/ 466478 w 6842126"/>
              <a:gd name="connsiteY5547" fmla="*/ 2600178 h 5130710"/>
              <a:gd name="connsiteX5548" fmla="*/ 445683 w 6842126"/>
              <a:gd name="connsiteY5548" fmla="*/ 2638875 h 5130710"/>
              <a:gd name="connsiteX5549" fmla="*/ 443188 w 6842126"/>
              <a:gd name="connsiteY5549" fmla="*/ 2640711 h 5130710"/>
              <a:gd name="connsiteX5550" fmla="*/ 437611 w 6842126"/>
              <a:gd name="connsiteY5550" fmla="*/ 2645357 h 5130710"/>
              <a:gd name="connsiteX5551" fmla="*/ 443338 w 6842126"/>
              <a:gd name="connsiteY5551" fmla="*/ 2632722 h 5130710"/>
              <a:gd name="connsiteX5552" fmla="*/ 436064 w 6842126"/>
              <a:gd name="connsiteY5552" fmla="*/ 2643971 h 5130710"/>
              <a:gd name="connsiteX5553" fmla="*/ 433750 w 6842126"/>
              <a:gd name="connsiteY5553" fmla="*/ 2641694 h 5130710"/>
              <a:gd name="connsiteX5554" fmla="*/ 430410 w 6842126"/>
              <a:gd name="connsiteY5554" fmla="*/ 2644928 h 5130710"/>
              <a:gd name="connsiteX5555" fmla="*/ 436133 w 6842126"/>
              <a:gd name="connsiteY5555" fmla="*/ 2633215 h 5130710"/>
              <a:gd name="connsiteX5556" fmla="*/ 438462 w 6842126"/>
              <a:gd name="connsiteY5556" fmla="*/ 2629884 h 5130710"/>
              <a:gd name="connsiteX5557" fmla="*/ 439928 w 6842126"/>
              <a:gd name="connsiteY5557" fmla="*/ 2628586 h 5130710"/>
              <a:gd name="connsiteX5558" fmla="*/ 438599 w 6842126"/>
              <a:gd name="connsiteY5558" fmla="*/ 2628167 h 5130710"/>
              <a:gd name="connsiteX5559" fmla="*/ 446257 w 6842126"/>
              <a:gd name="connsiteY5559" fmla="*/ 2612494 h 5130710"/>
              <a:gd name="connsiteX5560" fmla="*/ 449822 w 6842126"/>
              <a:gd name="connsiteY5560" fmla="*/ 2608679 h 5130710"/>
              <a:gd name="connsiteX5561" fmla="*/ 458328 w 6842126"/>
              <a:gd name="connsiteY5561" fmla="*/ 2600303 h 5130710"/>
              <a:gd name="connsiteX5562" fmla="*/ 467317 w 6842126"/>
              <a:gd name="connsiteY5562" fmla="*/ 2588934 h 5130710"/>
              <a:gd name="connsiteX5563" fmla="*/ 449442 w 6842126"/>
              <a:gd name="connsiteY5563" fmla="*/ 2606248 h 5130710"/>
              <a:gd name="connsiteX5564" fmla="*/ 449225 w 6842126"/>
              <a:gd name="connsiteY5564" fmla="*/ 2606421 h 5130710"/>
              <a:gd name="connsiteX5565" fmla="*/ 451312 w 6842126"/>
              <a:gd name="connsiteY5565" fmla="*/ 2602148 h 5130710"/>
              <a:gd name="connsiteX5566" fmla="*/ 471329 w 6842126"/>
              <a:gd name="connsiteY5566" fmla="*/ 2566323 h 5130710"/>
              <a:gd name="connsiteX5567" fmla="*/ 478584 w 6842126"/>
              <a:gd name="connsiteY5567" fmla="*/ 2554068 h 5130710"/>
              <a:gd name="connsiteX5568" fmla="*/ 476391 w 6842126"/>
              <a:gd name="connsiteY5568" fmla="*/ 2556532 h 5130710"/>
              <a:gd name="connsiteX5569" fmla="*/ 445358 w 6842126"/>
              <a:gd name="connsiteY5569" fmla="*/ 2588237 h 5130710"/>
              <a:gd name="connsiteX5570" fmla="*/ 449981 w 6842126"/>
              <a:gd name="connsiteY5570" fmla="*/ 2581053 h 5130710"/>
              <a:gd name="connsiteX5571" fmla="*/ 481847 w 6842126"/>
              <a:gd name="connsiteY5571" fmla="*/ 2539563 h 5130710"/>
              <a:gd name="connsiteX5572" fmla="*/ 484584 w 6842126"/>
              <a:gd name="connsiteY5572" fmla="*/ 2535895 h 5130710"/>
              <a:gd name="connsiteX5573" fmla="*/ 485072 w 6842126"/>
              <a:gd name="connsiteY5573" fmla="*/ 2532842 h 5130710"/>
              <a:gd name="connsiteX5574" fmla="*/ 494698 w 6842126"/>
              <a:gd name="connsiteY5574" fmla="*/ 2522344 h 5130710"/>
              <a:gd name="connsiteX5575" fmla="*/ 498055 w 6842126"/>
              <a:gd name="connsiteY5575" fmla="*/ 2517845 h 5130710"/>
              <a:gd name="connsiteX5576" fmla="*/ 487927 w 6842126"/>
              <a:gd name="connsiteY5576" fmla="*/ 2526866 h 5130710"/>
              <a:gd name="connsiteX5577" fmla="*/ 488484 w 6842126"/>
              <a:gd name="connsiteY5577" fmla="*/ 2525769 h 5130710"/>
              <a:gd name="connsiteX5578" fmla="*/ 500576 w 6842126"/>
              <a:gd name="connsiteY5578" fmla="*/ 2499660 h 5130710"/>
              <a:gd name="connsiteX5579" fmla="*/ 477060 w 6842126"/>
              <a:gd name="connsiteY5579" fmla="*/ 2533441 h 5130710"/>
              <a:gd name="connsiteX5580" fmla="*/ 471369 w 6842126"/>
              <a:gd name="connsiteY5580" fmla="*/ 2540540 h 5130710"/>
              <a:gd name="connsiteX5581" fmla="*/ 474428 w 6842126"/>
              <a:gd name="connsiteY5581" fmla="*/ 2529102 h 5130710"/>
              <a:gd name="connsiteX5582" fmla="*/ 473110 w 6842126"/>
              <a:gd name="connsiteY5582" fmla="*/ 2530874 h 5130710"/>
              <a:gd name="connsiteX5583" fmla="*/ 433597 w 6842126"/>
              <a:gd name="connsiteY5583" fmla="*/ 2585366 h 5130710"/>
              <a:gd name="connsiteX5584" fmla="*/ 421008 w 6842126"/>
              <a:gd name="connsiteY5584" fmla="*/ 2601488 h 5130710"/>
              <a:gd name="connsiteX5585" fmla="*/ 428029 w 6842126"/>
              <a:gd name="connsiteY5585" fmla="*/ 2590773 h 5130710"/>
              <a:gd name="connsiteX5586" fmla="*/ 447437 w 6842126"/>
              <a:gd name="connsiteY5586" fmla="*/ 2562740 h 5130710"/>
              <a:gd name="connsiteX5587" fmla="*/ 469470 w 6842126"/>
              <a:gd name="connsiteY5587" fmla="*/ 2531270 h 5130710"/>
              <a:gd name="connsiteX5588" fmla="*/ 443437 w 6842126"/>
              <a:gd name="connsiteY5588" fmla="*/ 2552076 h 5130710"/>
              <a:gd name="connsiteX5589" fmla="*/ 418796 w 6842126"/>
              <a:gd name="connsiteY5589" fmla="*/ 2578895 h 5130710"/>
              <a:gd name="connsiteX5590" fmla="*/ 427662 w 6842126"/>
              <a:gd name="connsiteY5590" fmla="*/ 2563343 h 5130710"/>
              <a:gd name="connsiteX5591" fmla="*/ 431199 w 6842126"/>
              <a:gd name="connsiteY5591" fmla="*/ 2555359 h 5130710"/>
              <a:gd name="connsiteX5592" fmla="*/ 479566 w 6842126"/>
              <a:gd name="connsiteY5592" fmla="*/ 2480818 h 5130710"/>
              <a:gd name="connsiteX5593" fmla="*/ 479177 w 6842126"/>
              <a:gd name="connsiteY5593" fmla="*/ 2474122 h 5130710"/>
              <a:gd name="connsiteX5594" fmla="*/ 492787 w 6842126"/>
              <a:gd name="connsiteY5594" fmla="*/ 2454254 h 5130710"/>
              <a:gd name="connsiteX5595" fmla="*/ 487856 w 6842126"/>
              <a:gd name="connsiteY5595" fmla="*/ 2448954 h 5130710"/>
              <a:gd name="connsiteX5596" fmla="*/ 502633 w 6842126"/>
              <a:gd name="connsiteY5596" fmla="*/ 2422180 h 5130710"/>
              <a:gd name="connsiteX5597" fmla="*/ 502398 w 6842126"/>
              <a:gd name="connsiteY5597" fmla="*/ 2421822 h 5130710"/>
              <a:gd name="connsiteX5598" fmla="*/ 502102 w 6842126"/>
              <a:gd name="connsiteY5598" fmla="*/ 2421376 h 5130710"/>
              <a:gd name="connsiteX5599" fmla="*/ 502004 w 6842126"/>
              <a:gd name="connsiteY5599" fmla="*/ 2421227 h 5130710"/>
              <a:gd name="connsiteX5600" fmla="*/ 501925 w 6842126"/>
              <a:gd name="connsiteY5600" fmla="*/ 2421108 h 5130710"/>
              <a:gd name="connsiteX5601" fmla="*/ 502102 w 6842126"/>
              <a:gd name="connsiteY5601" fmla="*/ 2421376 h 5130710"/>
              <a:gd name="connsiteX5602" fmla="*/ 502633 w 6842126"/>
              <a:gd name="connsiteY5602" fmla="*/ 2422180 h 5130710"/>
              <a:gd name="connsiteX5603" fmla="*/ 488216 w 6842126"/>
              <a:gd name="connsiteY5603" fmla="*/ 2442992 h 5130710"/>
              <a:gd name="connsiteX5604" fmla="*/ 475956 w 6842126"/>
              <a:gd name="connsiteY5604" fmla="*/ 2457223 h 5130710"/>
              <a:gd name="connsiteX5605" fmla="*/ 475366 w 6842126"/>
              <a:gd name="connsiteY5605" fmla="*/ 2458139 h 5130710"/>
              <a:gd name="connsiteX5606" fmla="*/ 476002 w 6842126"/>
              <a:gd name="connsiteY5606" fmla="*/ 2458934 h 5130710"/>
              <a:gd name="connsiteX5607" fmla="*/ 476036 w 6842126"/>
              <a:gd name="connsiteY5607" fmla="*/ 2461900 h 5130710"/>
              <a:gd name="connsiteX5608" fmla="*/ 474749 w 6842126"/>
              <a:gd name="connsiteY5608" fmla="*/ 2462319 h 5130710"/>
              <a:gd name="connsiteX5609" fmla="*/ 473668 w 6842126"/>
              <a:gd name="connsiteY5609" fmla="*/ 2461412 h 5130710"/>
              <a:gd name="connsiteX5610" fmla="*/ 473718 w 6842126"/>
              <a:gd name="connsiteY5610" fmla="*/ 2460698 h 5130710"/>
              <a:gd name="connsiteX5611" fmla="*/ 464733 w 6842126"/>
              <a:gd name="connsiteY5611" fmla="*/ 2474654 h 5130710"/>
              <a:gd name="connsiteX5612" fmla="*/ 476092 w 6842126"/>
              <a:gd name="connsiteY5612" fmla="*/ 2447039 h 5130710"/>
              <a:gd name="connsiteX5613" fmla="*/ 473823 w 6842126"/>
              <a:gd name="connsiteY5613" fmla="*/ 2448528 h 5130710"/>
              <a:gd name="connsiteX5614" fmla="*/ 433430 w 6842126"/>
              <a:gd name="connsiteY5614" fmla="*/ 2497194 h 5130710"/>
              <a:gd name="connsiteX5615" fmla="*/ 411294 w 6842126"/>
              <a:gd name="connsiteY5615" fmla="*/ 2526718 h 5130710"/>
              <a:gd name="connsiteX5616" fmla="*/ 397698 w 6842126"/>
              <a:gd name="connsiteY5616" fmla="*/ 2545913 h 5130710"/>
              <a:gd name="connsiteX5617" fmla="*/ 392315 w 6842126"/>
              <a:gd name="connsiteY5617" fmla="*/ 2553004 h 5130710"/>
              <a:gd name="connsiteX5618" fmla="*/ 388814 w 6842126"/>
              <a:gd name="connsiteY5618" fmla="*/ 2549036 h 5130710"/>
              <a:gd name="connsiteX5619" fmla="*/ 394406 w 6842126"/>
              <a:gd name="connsiteY5619" fmla="*/ 2539893 h 5130710"/>
              <a:gd name="connsiteX5620" fmla="*/ 403331 w 6842126"/>
              <a:gd name="connsiteY5620" fmla="*/ 2528932 h 5130710"/>
              <a:gd name="connsiteX5621" fmla="*/ 418816 w 6842126"/>
              <a:gd name="connsiteY5621" fmla="*/ 2506165 h 5130710"/>
              <a:gd name="connsiteX5622" fmla="*/ 416016 w 6842126"/>
              <a:gd name="connsiteY5622" fmla="*/ 2507905 h 5130710"/>
              <a:gd name="connsiteX5623" fmla="*/ 432123 w 6842126"/>
              <a:gd name="connsiteY5623" fmla="*/ 2485056 h 5130710"/>
              <a:gd name="connsiteX5624" fmla="*/ 446732 w 6842126"/>
              <a:gd name="connsiteY5624" fmla="*/ 2463526 h 5130710"/>
              <a:gd name="connsiteX5625" fmla="*/ 439910 w 6842126"/>
              <a:gd name="connsiteY5625" fmla="*/ 2470671 h 5130710"/>
              <a:gd name="connsiteX5626" fmla="*/ 439777 w 6842126"/>
              <a:gd name="connsiteY5626" fmla="*/ 2468758 h 5130710"/>
              <a:gd name="connsiteX5627" fmla="*/ 440062 w 6842126"/>
              <a:gd name="connsiteY5627" fmla="*/ 2467796 h 5130710"/>
              <a:gd name="connsiteX5628" fmla="*/ 454567 w 6842126"/>
              <a:gd name="connsiteY5628" fmla="*/ 2451897 h 5130710"/>
              <a:gd name="connsiteX5629" fmla="*/ 454084 w 6842126"/>
              <a:gd name="connsiteY5629" fmla="*/ 2452694 h 5130710"/>
              <a:gd name="connsiteX5630" fmla="*/ 467949 w 6842126"/>
              <a:gd name="connsiteY5630" fmla="*/ 2432259 h 5130710"/>
              <a:gd name="connsiteX5631" fmla="*/ 465453 w 6842126"/>
              <a:gd name="connsiteY5631" fmla="*/ 2435266 h 5130710"/>
              <a:gd name="connsiteX5632" fmla="*/ 464280 w 6842126"/>
              <a:gd name="connsiteY5632" fmla="*/ 2436953 h 5130710"/>
              <a:gd name="connsiteX5633" fmla="*/ 455617 w 6842126"/>
              <a:gd name="connsiteY5633" fmla="*/ 2445673 h 5130710"/>
              <a:gd name="connsiteX5634" fmla="*/ 442896 w 6842126"/>
              <a:gd name="connsiteY5634" fmla="*/ 2456410 h 5130710"/>
              <a:gd name="connsiteX5635" fmla="*/ 470121 w 6842126"/>
              <a:gd name="connsiteY5635" fmla="*/ 2426296 h 5130710"/>
              <a:gd name="connsiteX5636" fmla="*/ 466794 w 6842126"/>
              <a:gd name="connsiteY5636" fmla="*/ 2426047 h 5130710"/>
              <a:gd name="connsiteX5637" fmla="*/ 448487 w 6842126"/>
              <a:gd name="connsiteY5637" fmla="*/ 2444487 h 5130710"/>
              <a:gd name="connsiteX5638" fmla="*/ 432463 w 6842126"/>
              <a:gd name="connsiteY5638" fmla="*/ 2467402 h 5130710"/>
              <a:gd name="connsiteX5639" fmla="*/ 411848 w 6842126"/>
              <a:gd name="connsiteY5639" fmla="*/ 2496884 h 5130710"/>
              <a:gd name="connsiteX5640" fmla="*/ 418517 w 6842126"/>
              <a:gd name="connsiteY5640" fmla="*/ 2490900 h 5130710"/>
              <a:gd name="connsiteX5641" fmla="*/ 429092 w 6842126"/>
              <a:gd name="connsiteY5641" fmla="*/ 2479779 h 5130710"/>
              <a:gd name="connsiteX5642" fmla="*/ 426008 w 6842126"/>
              <a:gd name="connsiteY5642" fmla="*/ 2485397 h 5130710"/>
              <a:gd name="connsiteX5643" fmla="*/ 408473 w 6842126"/>
              <a:gd name="connsiteY5643" fmla="*/ 2509531 h 5130710"/>
              <a:gd name="connsiteX5644" fmla="*/ 400912 w 6842126"/>
              <a:gd name="connsiteY5644" fmla="*/ 2522056 h 5130710"/>
              <a:gd name="connsiteX5645" fmla="*/ 400843 w 6842126"/>
              <a:gd name="connsiteY5645" fmla="*/ 2521709 h 5130710"/>
              <a:gd name="connsiteX5646" fmla="*/ 394780 w 6842126"/>
              <a:gd name="connsiteY5646" fmla="*/ 2526735 h 5130710"/>
              <a:gd name="connsiteX5647" fmla="*/ 392550 w 6842126"/>
              <a:gd name="connsiteY5647" fmla="*/ 2528653 h 5130710"/>
              <a:gd name="connsiteX5648" fmla="*/ 394761 w 6842126"/>
              <a:gd name="connsiteY5648" fmla="*/ 2524592 h 5130710"/>
              <a:gd name="connsiteX5649" fmla="*/ 407018 w 6842126"/>
              <a:gd name="connsiteY5649" fmla="*/ 2503634 h 5130710"/>
              <a:gd name="connsiteX5650" fmla="*/ 389515 w 6842126"/>
              <a:gd name="connsiteY5650" fmla="*/ 2527527 h 5130710"/>
              <a:gd name="connsiteX5651" fmla="*/ 370276 w 6842126"/>
              <a:gd name="connsiteY5651" fmla="*/ 2552823 h 5130710"/>
              <a:gd name="connsiteX5652" fmla="*/ 369987 w 6842126"/>
              <a:gd name="connsiteY5652" fmla="*/ 2548694 h 5130710"/>
              <a:gd name="connsiteX5653" fmla="*/ 369912 w 6842126"/>
              <a:gd name="connsiteY5653" fmla="*/ 2548627 h 5130710"/>
              <a:gd name="connsiteX5654" fmla="*/ 372233 w 6842126"/>
              <a:gd name="connsiteY5654" fmla="*/ 2546498 h 5130710"/>
              <a:gd name="connsiteX5655" fmla="*/ 388439 w 6842126"/>
              <a:gd name="connsiteY5655" fmla="*/ 2519754 h 5130710"/>
              <a:gd name="connsiteX5656" fmla="*/ 344431 w 6842126"/>
              <a:gd name="connsiteY5656" fmla="*/ 2572495 h 5130710"/>
              <a:gd name="connsiteX5657" fmla="*/ 324434 w 6842126"/>
              <a:gd name="connsiteY5657" fmla="*/ 2592405 h 5130710"/>
              <a:gd name="connsiteX5658" fmla="*/ 324071 w 6842126"/>
              <a:gd name="connsiteY5658" fmla="*/ 2592797 h 5130710"/>
              <a:gd name="connsiteX5659" fmla="*/ 332942 w 6842126"/>
              <a:gd name="connsiteY5659" fmla="*/ 2577607 h 5130710"/>
              <a:gd name="connsiteX5660" fmla="*/ 349634 w 6842126"/>
              <a:gd name="connsiteY5660" fmla="*/ 2554386 h 5130710"/>
              <a:gd name="connsiteX5661" fmla="*/ 373101 w 6842126"/>
              <a:gd name="connsiteY5661" fmla="*/ 2513190 h 5130710"/>
              <a:gd name="connsiteX5662" fmla="*/ 361800 w 6842126"/>
              <a:gd name="connsiteY5662" fmla="*/ 2529087 h 5130710"/>
              <a:gd name="connsiteX5663" fmla="*/ 356453 w 6842126"/>
              <a:gd name="connsiteY5663" fmla="*/ 2535430 h 5130710"/>
              <a:gd name="connsiteX5664" fmla="*/ 335557 w 6842126"/>
              <a:gd name="connsiteY5664" fmla="*/ 2549088 h 5130710"/>
              <a:gd name="connsiteX5665" fmla="*/ 357934 w 6842126"/>
              <a:gd name="connsiteY5665" fmla="*/ 2514176 h 5130710"/>
              <a:gd name="connsiteX5666" fmla="*/ 330842 w 6842126"/>
              <a:gd name="connsiteY5666" fmla="*/ 2542116 h 5130710"/>
              <a:gd name="connsiteX5667" fmla="*/ 305121 w 6842126"/>
              <a:gd name="connsiteY5667" fmla="*/ 2572872 h 5130710"/>
              <a:gd name="connsiteX5668" fmla="*/ 289343 w 6842126"/>
              <a:gd name="connsiteY5668" fmla="*/ 2583539 h 5130710"/>
              <a:gd name="connsiteX5669" fmla="*/ 279727 w 6842126"/>
              <a:gd name="connsiteY5669" fmla="*/ 2595094 h 5130710"/>
              <a:gd name="connsiteX5670" fmla="*/ 347296 w 6842126"/>
              <a:gd name="connsiteY5670" fmla="*/ 2493214 h 5130710"/>
              <a:gd name="connsiteX5671" fmla="*/ 403501 w 6842126"/>
              <a:gd name="connsiteY5671" fmla="*/ 2414452 h 5130710"/>
              <a:gd name="connsiteX5672" fmla="*/ 401335 w 6842126"/>
              <a:gd name="connsiteY5672" fmla="*/ 2414418 h 5130710"/>
              <a:gd name="connsiteX5673" fmla="*/ 403362 w 6842126"/>
              <a:gd name="connsiteY5673" fmla="*/ 2412792 h 5130710"/>
              <a:gd name="connsiteX5674" fmla="*/ 403858 w 6842126"/>
              <a:gd name="connsiteY5674" fmla="*/ 2413951 h 5130710"/>
              <a:gd name="connsiteX5675" fmla="*/ 409920 w 6842126"/>
              <a:gd name="connsiteY5675" fmla="*/ 2405456 h 5130710"/>
              <a:gd name="connsiteX5676" fmla="*/ 410345 w 6842126"/>
              <a:gd name="connsiteY5676" fmla="*/ 2404171 h 5130710"/>
              <a:gd name="connsiteX5677" fmla="*/ 408689 w 6842126"/>
              <a:gd name="connsiteY5677" fmla="*/ 2403149 h 5130710"/>
              <a:gd name="connsiteX5678" fmla="*/ 403362 w 6842126"/>
              <a:gd name="connsiteY5678" fmla="*/ 2412792 h 5130710"/>
              <a:gd name="connsiteX5679" fmla="*/ 400628 w 6842126"/>
              <a:gd name="connsiteY5679" fmla="*/ 2411190 h 5130710"/>
              <a:gd name="connsiteX5680" fmla="*/ 338818 w 6842126"/>
              <a:gd name="connsiteY5680" fmla="*/ 2497304 h 5130710"/>
              <a:gd name="connsiteX5681" fmla="*/ 224406 w 6842126"/>
              <a:gd name="connsiteY5681" fmla="*/ 2637538 h 5130710"/>
              <a:gd name="connsiteX5682" fmla="*/ 250519 w 6842126"/>
              <a:gd name="connsiteY5682" fmla="*/ 2588873 h 5130710"/>
              <a:gd name="connsiteX5683" fmla="*/ 221637 w 6842126"/>
              <a:gd name="connsiteY5683" fmla="*/ 2621612 h 5130710"/>
              <a:gd name="connsiteX5684" fmla="*/ 208466 w 6842126"/>
              <a:gd name="connsiteY5684" fmla="*/ 2625820 h 5130710"/>
              <a:gd name="connsiteX5685" fmla="*/ 157154 w 6842126"/>
              <a:gd name="connsiteY5685" fmla="*/ 2688914 h 5130710"/>
              <a:gd name="connsiteX5686" fmla="*/ 163825 w 6842126"/>
              <a:gd name="connsiteY5686" fmla="*/ 2675610 h 5130710"/>
              <a:gd name="connsiteX5687" fmla="*/ 165183 w 6842126"/>
              <a:gd name="connsiteY5687" fmla="*/ 2674281 h 5130710"/>
              <a:gd name="connsiteX5688" fmla="*/ 166415 w 6842126"/>
              <a:gd name="connsiteY5688" fmla="*/ 2671636 h 5130710"/>
              <a:gd name="connsiteX5689" fmla="*/ 169623 w 6842126"/>
              <a:gd name="connsiteY5689" fmla="*/ 2667060 h 5130710"/>
              <a:gd name="connsiteX5690" fmla="*/ 176531 w 6842126"/>
              <a:gd name="connsiteY5690" fmla="*/ 2657947 h 5130710"/>
              <a:gd name="connsiteX5691" fmla="*/ 197206 w 6842126"/>
              <a:gd name="connsiteY5691" fmla="*/ 2624636 h 5130710"/>
              <a:gd name="connsiteX5692" fmla="*/ 176833 w 6842126"/>
              <a:gd name="connsiteY5692" fmla="*/ 2649179 h 5130710"/>
              <a:gd name="connsiteX5693" fmla="*/ 169380 w 6842126"/>
              <a:gd name="connsiteY5693" fmla="*/ 2665280 h 5130710"/>
              <a:gd name="connsiteX5694" fmla="*/ 166415 w 6842126"/>
              <a:gd name="connsiteY5694" fmla="*/ 2671636 h 5130710"/>
              <a:gd name="connsiteX5695" fmla="*/ 164313 w 6842126"/>
              <a:gd name="connsiteY5695" fmla="*/ 2674636 h 5130710"/>
              <a:gd name="connsiteX5696" fmla="*/ 163825 w 6842126"/>
              <a:gd name="connsiteY5696" fmla="*/ 2675610 h 5130710"/>
              <a:gd name="connsiteX5697" fmla="*/ 160827 w 6842126"/>
              <a:gd name="connsiteY5697" fmla="*/ 2678541 h 5130710"/>
              <a:gd name="connsiteX5698" fmla="*/ 167076 w 6842126"/>
              <a:gd name="connsiteY5698" fmla="*/ 2655140 h 5130710"/>
              <a:gd name="connsiteX5699" fmla="*/ 169265 w 6842126"/>
              <a:gd name="connsiteY5699" fmla="*/ 2651864 h 5130710"/>
              <a:gd name="connsiteX5700" fmla="*/ 169560 w 6842126"/>
              <a:gd name="connsiteY5700" fmla="*/ 2651448 h 5130710"/>
              <a:gd name="connsiteX5701" fmla="*/ 169597 w 6842126"/>
              <a:gd name="connsiteY5701" fmla="*/ 2651368 h 5130710"/>
              <a:gd name="connsiteX5702" fmla="*/ 169265 w 6842126"/>
              <a:gd name="connsiteY5702" fmla="*/ 2651864 h 5130710"/>
              <a:gd name="connsiteX5703" fmla="*/ 165685 w 6842126"/>
              <a:gd name="connsiteY5703" fmla="*/ 2656908 h 5130710"/>
              <a:gd name="connsiteX5704" fmla="*/ 123331 w 6842126"/>
              <a:gd name="connsiteY5704" fmla="*/ 2702624 h 5130710"/>
              <a:gd name="connsiteX5705" fmla="*/ 125060 w 6842126"/>
              <a:gd name="connsiteY5705" fmla="*/ 2686363 h 5130710"/>
              <a:gd name="connsiteX5706" fmla="*/ 127236 w 6842126"/>
              <a:gd name="connsiteY5706" fmla="*/ 2682614 h 5130710"/>
              <a:gd name="connsiteX5707" fmla="*/ 139258 w 6842126"/>
              <a:gd name="connsiteY5707" fmla="*/ 2665222 h 5130710"/>
              <a:gd name="connsiteX5708" fmla="*/ 157352 w 6842126"/>
              <a:gd name="connsiteY5708" fmla="*/ 2632672 h 5130710"/>
              <a:gd name="connsiteX5709" fmla="*/ 136898 w 6842126"/>
              <a:gd name="connsiteY5709" fmla="*/ 2658663 h 5130710"/>
              <a:gd name="connsiteX5710" fmla="*/ 136133 w 6842126"/>
              <a:gd name="connsiteY5710" fmla="*/ 2659843 h 5130710"/>
              <a:gd name="connsiteX5711" fmla="*/ 135074 w 6842126"/>
              <a:gd name="connsiteY5711" fmla="*/ 2660895 h 5130710"/>
              <a:gd name="connsiteX5712" fmla="*/ 125440 w 6842126"/>
              <a:gd name="connsiteY5712" fmla="*/ 2671610 h 5130710"/>
              <a:gd name="connsiteX5713" fmla="*/ 118621 w 6842126"/>
              <a:gd name="connsiteY5713" fmla="*/ 2674042 h 5130710"/>
              <a:gd name="connsiteX5714" fmla="*/ 119478 w 6842126"/>
              <a:gd name="connsiteY5714" fmla="*/ 2670899 h 5130710"/>
              <a:gd name="connsiteX5715" fmla="*/ 176385 w 6842126"/>
              <a:gd name="connsiteY5715" fmla="*/ 2593604 h 5130710"/>
              <a:gd name="connsiteX5716" fmla="*/ 192526 w 6842126"/>
              <a:gd name="connsiteY5716" fmla="*/ 2562910 h 5130710"/>
              <a:gd name="connsiteX5717" fmla="*/ 168293 w 6842126"/>
              <a:gd name="connsiteY5717" fmla="*/ 2595868 h 5130710"/>
              <a:gd name="connsiteX5718" fmla="*/ 148042 w 6842126"/>
              <a:gd name="connsiteY5718" fmla="*/ 2621965 h 5130710"/>
              <a:gd name="connsiteX5719" fmla="*/ 142767 w 6842126"/>
              <a:gd name="connsiteY5719" fmla="*/ 2623387 h 5130710"/>
              <a:gd name="connsiteX5720" fmla="*/ 150404 w 6842126"/>
              <a:gd name="connsiteY5720" fmla="*/ 2611387 h 5130710"/>
              <a:gd name="connsiteX5721" fmla="*/ 226954 w 6842126"/>
              <a:gd name="connsiteY5721" fmla="*/ 2507667 h 5130710"/>
              <a:gd name="connsiteX5722" fmla="*/ 226528 w 6842126"/>
              <a:gd name="connsiteY5722" fmla="*/ 2493037 h 5130710"/>
              <a:gd name="connsiteX5723" fmla="*/ 154543 w 6842126"/>
              <a:gd name="connsiteY5723" fmla="*/ 2589441 h 5130710"/>
              <a:gd name="connsiteX5724" fmla="*/ 153732 w 6842126"/>
              <a:gd name="connsiteY5724" fmla="*/ 2588293 h 5130710"/>
              <a:gd name="connsiteX5725" fmla="*/ 153977 w 6842126"/>
              <a:gd name="connsiteY5725" fmla="*/ 2587951 h 5130710"/>
              <a:gd name="connsiteX5726" fmla="*/ 182322 w 6842126"/>
              <a:gd name="connsiteY5726" fmla="*/ 2543074 h 5130710"/>
              <a:gd name="connsiteX5727" fmla="*/ 146923 w 6842126"/>
              <a:gd name="connsiteY5727" fmla="*/ 2586180 h 5130710"/>
              <a:gd name="connsiteX5728" fmla="*/ 125349 w 6842126"/>
              <a:gd name="connsiteY5728" fmla="*/ 2616120 h 5130710"/>
              <a:gd name="connsiteX5729" fmla="*/ 124786 w 6842126"/>
              <a:gd name="connsiteY5729" fmla="*/ 2616733 h 5130710"/>
              <a:gd name="connsiteX5730" fmla="*/ 161466 w 6842126"/>
              <a:gd name="connsiteY5730" fmla="*/ 2554061 h 5130710"/>
              <a:gd name="connsiteX5731" fmla="*/ 171158 w 6842126"/>
              <a:gd name="connsiteY5731" fmla="*/ 2534610 h 5130710"/>
              <a:gd name="connsiteX5732" fmla="*/ 147110 w 6842126"/>
              <a:gd name="connsiteY5732" fmla="*/ 2569529 h 5130710"/>
              <a:gd name="connsiteX5733" fmla="*/ 131596 w 6842126"/>
              <a:gd name="connsiteY5733" fmla="*/ 2572439 h 5130710"/>
              <a:gd name="connsiteX5734" fmla="*/ 112217 w 6842126"/>
              <a:gd name="connsiteY5734" fmla="*/ 2603409 h 5130710"/>
              <a:gd name="connsiteX5735" fmla="*/ 98011 w 6842126"/>
              <a:gd name="connsiteY5735" fmla="*/ 2618460 h 5130710"/>
              <a:gd name="connsiteX5736" fmla="*/ 94794 w 6842126"/>
              <a:gd name="connsiteY5736" fmla="*/ 2611716 h 5130710"/>
              <a:gd name="connsiteX5737" fmla="*/ 68253 w 6842126"/>
              <a:gd name="connsiteY5737" fmla="*/ 2645752 h 5130710"/>
              <a:gd name="connsiteX5738" fmla="*/ 44665 w 6842126"/>
              <a:gd name="connsiteY5738" fmla="*/ 2663549 h 5130710"/>
              <a:gd name="connsiteX5739" fmla="*/ 41758 w 6842126"/>
              <a:gd name="connsiteY5739" fmla="*/ 2662521 h 5130710"/>
              <a:gd name="connsiteX5740" fmla="*/ 10540 w 6842126"/>
              <a:gd name="connsiteY5740" fmla="*/ 2686026 h 5130710"/>
              <a:gd name="connsiteX5741" fmla="*/ 22142 w 6842126"/>
              <a:gd name="connsiteY5741" fmla="*/ 2661178 h 5130710"/>
              <a:gd name="connsiteX5742" fmla="*/ 2652 w 6842126"/>
              <a:gd name="connsiteY5742" fmla="*/ 2683234 h 5130710"/>
              <a:gd name="connsiteX5743" fmla="*/ 20576 w 6842126"/>
              <a:gd name="connsiteY5743" fmla="*/ 2640541 h 5130710"/>
              <a:gd name="connsiteX5744" fmla="*/ 216943 w 6842126"/>
              <a:gd name="connsiteY5744" fmla="*/ 2356531 h 5130710"/>
              <a:gd name="connsiteX5745" fmla="*/ 142466 w 6842126"/>
              <a:gd name="connsiteY5745" fmla="*/ 2452055 h 5130710"/>
              <a:gd name="connsiteX5746" fmla="*/ 67252 w 6842126"/>
              <a:gd name="connsiteY5746" fmla="*/ 2549651 h 5130710"/>
              <a:gd name="connsiteX5747" fmla="*/ 36613 w 6842126"/>
              <a:gd name="connsiteY5747" fmla="*/ 2579432 h 5130710"/>
              <a:gd name="connsiteX5748" fmla="*/ 42932 w 6842126"/>
              <a:gd name="connsiteY5748" fmla="*/ 2561588 h 5130710"/>
              <a:gd name="connsiteX5749" fmla="*/ 60400 w 6842126"/>
              <a:gd name="connsiteY5749" fmla="*/ 2536015 h 5130710"/>
              <a:gd name="connsiteX5750" fmla="*/ 168620 w 6842126"/>
              <a:gd name="connsiteY5750" fmla="*/ 2386123 h 5130710"/>
              <a:gd name="connsiteX5751" fmla="*/ 731657 w 6842126"/>
              <a:gd name="connsiteY5751" fmla="*/ 1557558 h 5130710"/>
              <a:gd name="connsiteX5752" fmla="*/ 857720 w 6842126"/>
              <a:gd name="connsiteY5752" fmla="*/ 1324310 h 5130710"/>
              <a:gd name="connsiteX5753" fmla="*/ 1169381 w 6842126"/>
              <a:gd name="connsiteY5753" fmla="*/ 681806 h 5130710"/>
              <a:gd name="connsiteX5754" fmla="*/ 1319631 w 6842126"/>
              <a:gd name="connsiteY5754" fmla="*/ 248353 h 5130710"/>
              <a:gd name="connsiteX5755" fmla="*/ 1346699 w 6842126"/>
              <a:gd name="connsiteY5755" fmla="*/ 148183 h 5130710"/>
              <a:gd name="connsiteX5756" fmla="*/ 1356164 w 6842126"/>
              <a:gd name="connsiteY5756" fmla="*/ 186096 h 5130710"/>
              <a:gd name="connsiteX5757" fmla="*/ 1347589 w 6842126"/>
              <a:gd name="connsiteY5757" fmla="*/ 235369 h 5130710"/>
              <a:gd name="connsiteX5758" fmla="*/ 1303134 w 6842126"/>
              <a:gd name="connsiteY5758" fmla="*/ 401774 h 5130710"/>
              <a:gd name="connsiteX5759" fmla="*/ 1154879 w 6842126"/>
              <a:gd name="connsiteY5759" fmla="*/ 795300 h 5130710"/>
              <a:gd name="connsiteX5760" fmla="*/ 1112564 w 6842126"/>
              <a:gd name="connsiteY5760" fmla="*/ 898944 h 5130710"/>
              <a:gd name="connsiteX5761" fmla="*/ 1122256 w 6842126"/>
              <a:gd name="connsiteY5761" fmla="*/ 879492 h 5130710"/>
              <a:gd name="connsiteX5762" fmla="*/ 1351345 w 6842126"/>
              <a:gd name="connsiteY5762" fmla="*/ 265657 h 5130710"/>
              <a:gd name="connsiteX5763" fmla="*/ 1382816 w 6842126"/>
              <a:gd name="connsiteY5763" fmla="*/ 160974 h 5130710"/>
              <a:gd name="connsiteX5764" fmla="*/ 1392353 w 6842126"/>
              <a:gd name="connsiteY5764" fmla="*/ 149874 h 5130710"/>
              <a:gd name="connsiteX5765" fmla="*/ 1406406 w 6842126"/>
              <a:gd name="connsiteY5765" fmla="*/ 143175 h 5130710"/>
              <a:gd name="connsiteX5766" fmla="*/ 1405949 w 6842126"/>
              <a:gd name="connsiteY5766" fmla="*/ 160294 h 5130710"/>
              <a:gd name="connsiteX5767" fmla="*/ 1411771 w 6842126"/>
              <a:gd name="connsiteY5767" fmla="*/ 176834 h 5130710"/>
              <a:gd name="connsiteX5768" fmla="*/ 1418973 w 6842126"/>
              <a:gd name="connsiteY5768" fmla="*/ 156499 h 5130710"/>
              <a:gd name="connsiteX5769" fmla="*/ 1418051 w 6842126"/>
              <a:gd name="connsiteY5769" fmla="*/ 165011 h 5130710"/>
              <a:gd name="connsiteX5770" fmla="*/ 1420233 w 6842126"/>
              <a:gd name="connsiteY5770" fmla="*/ 152944 h 5130710"/>
              <a:gd name="connsiteX5771" fmla="*/ 1418973 w 6842126"/>
              <a:gd name="connsiteY5771" fmla="*/ 156499 h 5130710"/>
              <a:gd name="connsiteX5772" fmla="*/ 1420140 w 6842126"/>
              <a:gd name="connsiteY5772" fmla="*/ 143311 h 5130710"/>
              <a:gd name="connsiteX5773" fmla="*/ 1421504 w 6842126"/>
              <a:gd name="connsiteY5773" fmla="*/ 140416 h 5130710"/>
              <a:gd name="connsiteX5774" fmla="*/ 1421911 w 6842126"/>
              <a:gd name="connsiteY5774" fmla="*/ 134287 h 5130710"/>
              <a:gd name="connsiteX5775" fmla="*/ 1423572 w 6842126"/>
              <a:gd name="connsiteY5775" fmla="*/ 120392 h 5130710"/>
              <a:gd name="connsiteX5776" fmla="*/ 1425942 w 6842126"/>
              <a:gd name="connsiteY5776" fmla="*/ 113045 h 5130710"/>
              <a:gd name="connsiteX5777" fmla="*/ 1427063 w 6842126"/>
              <a:gd name="connsiteY5777" fmla="*/ 114024 h 5130710"/>
              <a:gd name="connsiteX5778" fmla="*/ 1426533 w 6842126"/>
              <a:gd name="connsiteY5778" fmla="*/ 124289 h 5130710"/>
              <a:gd name="connsiteX5779" fmla="*/ 1428639 w 6842126"/>
              <a:gd name="connsiteY5779" fmla="*/ 114677 h 5130710"/>
              <a:gd name="connsiteX5780" fmla="*/ 1428646 w 6842126"/>
              <a:gd name="connsiteY5780" fmla="*/ 114680 h 5130710"/>
              <a:gd name="connsiteX5781" fmla="*/ 1428656 w 6842126"/>
              <a:gd name="connsiteY5781" fmla="*/ 114599 h 5130710"/>
              <a:gd name="connsiteX5782" fmla="*/ 1432825 w 6842126"/>
              <a:gd name="connsiteY5782" fmla="*/ 95571 h 5130710"/>
              <a:gd name="connsiteX5783" fmla="*/ 1429608 w 6842126"/>
              <a:gd name="connsiteY5783" fmla="*/ 106770 h 5130710"/>
              <a:gd name="connsiteX5784" fmla="*/ 1428656 w 6842126"/>
              <a:gd name="connsiteY5784" fmla="*/ 114599 h 5130710"/>
              <a:gd name="connsiteX5785" fmla="*/ 1428639 w 6842126"/>
              <a:gd name="connsiteY5785" fmla="*/ 114677 h 5130710"/>
              <a:gd name="connsiteX5786" fmla="*/ 1427063 w 6842126"/>
              <a:gd name="connsiteY5786" fmla="*/ 114024 h 5130710"/>
              <a:gd name="connsiteX5787" fmla="*/ 1433660 w 6842126"/>
              <a:gd name="connsiteY5787" fmla="*/ 89377 h 5130710"/>
              <a:gd name="connsiteX5788" fmla="*/ 1434084 w 6842126"/>
              <a:gd name="connsiteY5788" fmla="*/ 95181 h 5130710"/>
              <a:gd name="connsiteX5789" fmla="*/ 1437952 w 6842126"/>
              <a:gd name="connsiteY5789" fmla="*/ 98769 h 5130710"/>
              <a:gd name="connsiteX5790" fmla="*/ 1435891 w 6842126"/>
              <a:gd name="connsiteY5790" fmla="*/ 119519 h 5130710"/>
              <a:gd name="connsiteX5791" fmla="*/ 1427320 w 6842126"/>
              <a:gd name="connsiteY5791" fmla="*/ 187682 h 5130710"/>
              <a:gd name="connsiteX5792" fmla="*/ 1426700 w 6842126"/>
              <a:gd name="connsiteY5792" fmla="*/ 191166 h 5130710"/>
              <a:gd name="connsiteX5793" fmla="*/ 1426709 w 6842126"/>
              <a:gd name="connsiteY5793" fmla="*/ 191298 h 5130710"/>
              <a:gd name="connsiteX5794" fmla="*/ 1425178 w 6842126"/>
              <a:gd name="connsiteY5794" fmla="*/ 204937 h 5130710"/>
              <a:gd name="connsiteX5795" fmla="*/ 1423075 w 6842126"/>
              <a:gd name="connsiteY5795" fmla="*/ 211476 h 5130710"/>
              <a:gd name="connsiteX5796" fmla="*/ 1417731 w 6842126"/>
              <a:gd name="connsiteY5796" fmla="*/ 241435 h 5130710"/>
              <a:gd name="connsiteX5797" fmla="*/ 1423364 w 6842126"/>
              <a:gd name="connsiteY5797" fmla="*/ 223910 h 5130710"/>
              <a:gd name="connsiteX5798" fmla="*/ 1425178 w 6842126"/>
              <a:gd name="connsiteY5798" fmla="*/ 204937 h 5130710"/>
              <a:gd name="connsiteX5799" fmla="*/ 1428521 w 6842126"/>
              <a:gd name="connsiteY5799" fmla="*/ 198025 h 5130710"/>
              <a:gd name="connsiteX5800" fmla="*/ 1431604 w 6842126"/>
              <a:gd name="connsiteY5800" fmla="*/ 180200 h 5130710"/>
              <a:gd name="connsiteX5801" fmla="*/ 1441642 w 6842126"/>
              <a:gd name="connsiteY5801" fmla="*/ 110647 h 5130710"/>
              <a:gd name="connsiteX5802" fmla="*/ 1447826 w 6842126"/>
              <a:gd name="connsiteY5802" fmla="*/ 70613 h 5130710"/>
              <a:gd name="connsiteX5803" fmla="*/ 1449887 w 6842126"/>
              <a:gd name="connsiteY5803" fmla="*/ 77253 h 5130710"/>
              <a:gd name="connsiteX5804" fmla="*/ 1448887 w 6842126"/>
              <a:gd name="connsiteY5804" fmla="*/ 88098 h 5130710"/>
              <a:gd name="connsiteX5805" fmla="*/ 1448971 w 6842126"/>
              <a:gd name="connsiteY5805" fmla="*/ 129824 h 5130710"/>
              <a:gd name="connsiteX5806" fmla="*/ 1441730 w 6842126"/>
              <a:gd name="connsiteY5806" fmla="*/ 187118 h 5130710"/>
              <a:gd name="connsiteX5807" fmla="*/ 1441285 w 6842126"/>
              <a:gd name="connsiteY5807" fmla="*/ 189525 h 5130710"/>
              <a:gd name="connsiteX5808" fmla="*/ 1441608 w 6842126"/>
              <a:gd name="connsiteY5808" fmla="*/ 190204 h 5130710"/>
              <a:gd name="connsiteX5809" fmla="*/ 1443147 w 6842126"/>
              <a:gd name="connsiteY5809" fmla="*/ 195809 h 5130710"/>
              <a:gd name="connsiteX5810" fmla="*/ 1444425 w 6842126"/>
              <a:gd name="connsiteY5810" fmla="*/ 188741 h 5130710"/>
              <a:gd name="connsiteX5811" fmla="*/ 1456131 w 6842126"/>
              <a:gd name="connsiteY5811" fmla="*/ 120322 h 5130710"/>
              <a:gd name="connsiteX5812" fmla="*/ 1452571 w 6842126"/>
              <a:gd name="connsiteY5812" fmla="*/ 179461 h 5130710"/>
              <a:gd name="connsiteX5813" fmla="*/ 1450181 w 6842126"/>
              <a:gd name="connsiteY5813" fmla="*/ 196732 h 5130710"/>
              <a:gd name="connsiteX5814" fmla="*/ 1451986 w 6842126"/>
              <a:gd name="connsiteY5814" fmla="*/ 193881 h 5130710"/>
              <a:gd name="connsiteX5815" fmla="*/ 1452156 w 6842126"/>
              <a:gd name="connsiteY5815" fmla="*/ 193730 h 5130710"/>
              <a:gd name="connsiteX5816" fmla="*/ 1455589 w 6842126"/>
              <a:gd name="connsiteY5816" fmla="*/ 169284 h 5130710"/>
              <a:gd name="connsiteX5817" fmla="*/ 1462171 w 6842126"/>
              <a:gd name="connsiteY5817" fmla="*/ 124669 h 5130710"/>
              <a:gd name="connsiteX5818" fmla="*/ 1462099 w 6842126"/>
              <a:gd name="connsiteY5818" fmla="*/ 124744 h 5130710"/>
              <a:gd name="connsiteX5819" fmla="*/ 1460446 w 6842126"/>
              <a:gd name="connsiteY5819" fmla="*/ 113275 h 5130710"/>
              <a:gd name="connsiteX5820" fmla="*/ 1462938 w 6842126"/>
              <a:gd name="connsiteY5820" fmla="*/ 114156 h 5130710"/>
              <a:gd name="connsiteX5821" fmla="*/ 1465089 w 6842126"/>
              <a:gd name="connsiteY5821" fmla="*/ 121684 h 5130710"/>
              <a:gd name="connsiteX5822" fmla="*/ 1462541 w 6842126"/>
              <a:gd name="connsiteY5822" fmla="*/ 124291 h 5130710"/>
              <a:gd name="connsiteX5823" fmla="*/ 1458816 w 6842126"/>
              <a:gd name="connsiteY5823" fmla="*/ 168759 h 5130710"/>
              <a:gd name="connsiteX5824" fmla="*/ 1455953 w 6842126"/>
              <a:gd name="connsiteY5824" fmla="*/ 190349 h 5130710"/>
              <a:gd name="connsiteX5825" fmla="*/ 1457615 w 6842126"/>
              <a:gd name="connsiteY5825" fmla="*/ 188868 h 5130710"/>
              <a:gd name="connsiteX5826" fmla="*/ 1458732 w 6842126"/>
              <a:gd name="connsiteY5826" fmla="*/ 190664 h 5130710"/>
              <a:gd name="connsiteX5827" fmla="*/ 1467720 w 6842126"/>
              <a:gd name="connsiteY5827" fmla="*/ 141538 h 5130710"/>
              <a:gd name="connsiteX5828" fmla="*/ 1469509 w 6842126"/>
              <a:gd name="connsiteY5828" fmla="*/ 142773 h 5130710"/>
              <a:gd name="connsiteX5829" fmla="*/ 1472163 w 6842126"/>
              <a:gd name="connsiteY5829" fmla="*/ 126074 h 5130710"/>
              <a:gd name="connsiteX5830" fmla="*/ 1472316 w 6842126"/>
              <a:gd name="connsiteY5830" fmla="*/ 124185 h 5130710"/>
              <a:gd name="connsiteX5831" fmla="*/ 1472948 w 6842126"/>
              <a:gd name="connsiteY5831" fmla="*/ 123494 h 5130710"/>
              <a:gd name="connsiteX5832" fmla="*/ 1475801 w 6842126"/>
              <a:gd name="connsiteY5832" fmla="*/ 117788 h 5130710"/>
              <a:gd name="connsiteX5833" fmla="*/ 1475723 w 6842126"/>
              <a:gd name="connsiteY5833" fmla="*/ 119030 h 5130710"/>
              <a:gd name="connsiteX5834" fmla="*/ 1472184 w 6842126"/>
              <a:gd name="connsiteY5834" fmla="*/ 149037 h 5130710"/>
              <a:gd name="connsiteX5835" fmla="*/ 1472776 w 6842126"/>
              <a:gd name="connsiteY5835" fmla="*/ 152451 h 5130710"/>
              <a:gd name="connsiteX5836" fmla="*/ 1471513 w 6842126"/>
              <a:gd name="connsiteY5836" fmla="*/ 190566 h 5130710"/>
              <a:gd name="connsiteX5837" fmla="*/ 1472148 w 6842126"/>
              <a:gd name="connsiteY5837" fmla="*/ 189144 h 5130710"/>
              <a:gd name="connsiteX5838" fmla="*/ 1480408 w 6842126"/>
              <a:gd name="connsiteY5838" fmla="*/ 127464 h 5130710"/>
              <a:gd name="connsiteX5839" fmla="*/ 1480446 w 6842126"/>
              <a:gd name="connsiteY5839" fmla="*/ 127166 h 5130710"/>
              <a:gd name="connsiteX5840" fmla="*/ 1482983 w 6842126"/>
              <a:gd name="connsiteY5840" fmla="*/ 120022 h 5130710"/>
              <a:gd name="connsiteX5841" fmla="*/ 1483640 w 6842126"/>
              <a:gd name="connsiteY5841" fmla="*/ 116748 h 5130710"/>
              <a:gd name="connsiteX5842" fmla="*/ 1488155 w 6842126"/>
              <a:gd name="connsiteY5842" fmla="*/ 120526 h 5130710"/>
              <a:gd name="connsiteX5843" fmla="*/ 1491549 w 6842126"/>
              <a:gd name="connsiteY5843" fmla="*/ 113295 h 5130710"/>
              <a:gd name="connsiteX5844" fmla="*/ 1496155 w 6842126"/>
              <a:gd name="connsiteY5844" fmla="*/ 110321 h 5130710"/>
              <a:gd name="connsiteX5845" fmla="*/ 1489789 w 6842126"/>
              <a:gd name="connsiteY5845" fmla="*/ 131057 h 5130710"/>
              <a:gd name="connsiteX5846" fmla="*/ 1495847 w 6842126"/>
              <a:gd name="connsiteY5846" fmla="*/ 133406 h 5130710"/>
              <a:gd name="connsiteX5847" fmla="*/ 1491133 w 6842126"/>
              <a:gd name="connsiteY5847" fmla="*/ 144439 h 5130710"/>
              <a:gd name="connsiteX5848" fmla="*/ 1495777 w 6842126"/>
              <a:gd name="connsiteY5848" fmla="*/ 138632 h 5130710"/>
              <a:gd name="connsiteX5849" fmla="*/ 1497939 w 6842126"/>
              <a:gd name="connsiteY5849" fmla="*/ 135642 h 5130710"/>
              <a:gd name="connsiteX5850" fmla="*/ 1499347 w 6842126"/>
              <a:gd name="connsiteY5850" fmla="*/ 129837 h 5130710"/>
              <a:gd name="connsiteX5851" fmla="*/ 1499970 w 6842126"/>
              <a:gd name="connsiteY5851" fmla="*/ 132836 h 5130710"/>
              <a:gd name="connsiteX5852" fmla="*/ 1504080 w 6842126"/>
              <a:gd name="connsiteY5852" fmla="*/ 127154 h 5130710"/>
              <a:gd name="connsiteX5853" fmla="*/ 1508726 w 6842126"/>
              <a:gd name="connsiteY5853" fmla="*/ 118901 h 5130710"/>
              <a:gd name="connsiteX5854" fmla="*/ 1503667 w 6842126"/>
              <a:gd name="connsiteY5854" fmla="*/ 136704 h 5130710"/>
              <a:gd name="connsiteX5855" fmla="*/ 1501935 w 6842126"/>
              <a:gd name="connsiteY5855" fmla="*/ 142291 h 5130710"/>
              <a:gd name="connsiteX5856" fmla="*/ 1501968 w 6842126"/>
              <a:gd name="connsiteY5856" fmla="*/ 142459 h 5130710"/>
              <a:gd name="connsiteX5857" fmla="*/ 1500190 w 6842126"/>
              <a:gd name="connsiteY5857" fmla="*/ 153871 h 5130710"/>
              <a:gd name="connsiteX5858" fmla="*/ 1499469 w 6842126"/>
              <a:gd name="connsiteY5858" fmla="*/ 155750 h 5130710"/>
              <a:gd name="connsiteX5859" fmla="*/ 1501925 w 6842126"/>
              <a:gd name="connsiteY5859" fmla="*/ 153158 h 5130710"/>
              <a:gd name="connsiteX5860" fmla="*/ 1510033 w 6842126"/>
              <a:gd name="connsiteY5860" fmla="*/ 134897 h 5130710"/>
              <a:gd name="connsiteX5861" fmla="*/ 1517325 w 6842126"/>
              <a:gd name="connsiteY5861" fmla="*/ 118711 h 5130710"/>
              <a:gd name="connsiteX5862" fmla="*/ 1522231 w 6842126"/>
              <a:gd name="connsiteY5862" fmla="*/ 108550 h 5130710"/>
              <a:gd name="connsiteX5863" fmla="*/ 1521741 w 6842126"/>
              <a:gd name="connsiteY5863" fmla="*/ 111833 h 5130710"/>
              <a:gd name="connsiteX5864" fmla="*/ 1519218 w 6842126"/>
              <a:gd name="connsiteY5864" fmla="*/ 135690 h 5130710"/>
              <a:gd name="connsiteX5865" fmla="*/ 1516202 w 6842126"/>
              <a:gd name="connsiteY5865" fmla="*/ 147897 h 5130710"/>
              <a:gd name="connsiteX5866" fmla="*/ 1517954 w 6842126"/>
              <a:gd name="connsiteY5866" fmla="*/ 147377 h 5130710"/>
              <a:gd name="connsiteX5867" fmla="*/ 1517989 w 6842126"/>
              <a:gd name="connsiteY5867" fmla="*/ 147316 h 5130710"/>
              <a:gd name="connsiteX5868" fmla="*/ 1517881 w 6842126"/>
              <a:gd name="connsiteY5868" fmla="*/ 148345 h 5130710"/>
              <a:gd name="connsiteX5869" fmla="*/ 1512424 w 6842126"/>
              <a:gd name="connsiteY5869" fmla="*/ 186933 h 5130710"/>
              <a:gd name="connsiteX5870" fmla="*/ 1512507 w 6842126"/>
              <a:gd name="connsiteY5870" fmla="*/ 201271 h 5130710"/>
              <a:gd name="connsiteX5871" fmla="*/ 1515711 w 6842126"/>
              <a:gd name="connsiteY5871" fmla="*/ 179017 h 5130710"/>
              <a:gd name="connsiteX5872" fmla="*/ 1520921 w 6842126"/>
              <a:gd name="connsiteY5872" fmla="*/ 142149 h 5130710"/>
              <a:gd name="connsiteX5873" fmla="*/ 1522268 w 6842126"/>
              <a:gd name="connsiteY5873" fmla="*/ 139770 h 5130710"/>
              <a:gd name="connsiteX5874" fmla="*/ 1525744 w 6842126"/>
              <a:gd name="connsiteY5874" fmla="*/ 136266 h 5130710"/>
              <a:gd name="connsiteX5875" fmla="*/ 1520757 w 6842126"/>
              <a:gd name="connsiteY5875" fmla="*/ 167770 h 5130710"/>
              <a:gd name="connsiteX5876" fmla="*/ 1536648 w 6842126"/>
              <a:gd name="connsiteY5876" fmla="*/ 136710 h 5130710"/>
              <a:gd name="connsiteX5877" fmla="*/ 1542886 w 6842126"/>
              <a:gd name="connsiteY5877" fmla="*/ 144485 h 5130710"/>
              <a:gd name="connsiteX5878" fmla="*/ 1542834 w 6842126"/>
              <a:gd name="connsiteY5878" fmla="*/ 148405 h 5130710"/>
              <a:gd name="connsiteX5879" fmla="*/ 1549273 w 6842126"/>
              <a:gd name="connsiteY5879" fmla="*/ 141153 h 5130710"/>
              <a:gd name="connsiteX5880" fmla="*/ 1555804 w 6842126"/>
              <a:gd name="connsiteY5880" fmla="*/ 127148 h 5130710"/>
              <a:gd name="connsiteX5881" fmla="*/ 1556555 w 6842126"/>
              <a:gd name="connsiteY5881" fmla="*/ 125260 h 5130710"/>
              <a:gd name="connsiteX5882" fmla="*/ 1549711 w 6842126"/>
              <a:gd name="connsiteY5882" fmla="*/ 178998 h 5130710"/>
              <a:gd name="connsiteX5883" fmla="*/ 1552155 w 6842126"/>
              <a:gd name="connsiteY5883" fmla="*/ 181687 h 5130710"/>
              <a:gd name="connsiteX5884" fmla="*/ 1559778 w 6842126"/>
              <a:gd name="connsiteY5884" fmla="*/ 138140 h 5130710"/>
              <a:gd name="connsiteX5885" fmla="*/ 1559079 w 6842126"/>
              <a:gd name="connsiteY5885" fmla="*/ 156255 h 5130710"/>
              <a:gd name="connsiteX5886" fmla="*/ 1557392 w 6842126"/>
              <a:gd name="connsiteY5886" fmla="*/ 169536 h 5130710"/>
              <a:gd name="connsiteX5887" fmla="*/ 1556730 w 6842126"/>
              <a:gd name="connsiteY5887" fmla="*/ 171673 h 5130710"/>
              <a:gd name="connsiteX5888" fmla="*/ 1554707 w 6842126"/>
              <a:gd name="connsiteY5888" fmla="*/ 180918 h 5130710"/>
              <a:gd name="connsiteX5889" fmla="*/ 1556025 w 6842126"/>
              <a:gd name="connsiteY5889" fmla="*/ 180194 h 5130710"/>
              <a:gd name="connsiteX5890" fmla="*/ 1554556 w 6842126"/>
              <a:gd name="connsiteY5890" fmla="*/ 191584 h 5130710"/>
              <a:gd name="connsiteX5891" fmla="*/ 1553736 w 6842126"/>
              <a:gd name="connsiteY5891" fmla="*/ 209732 h 5130710"/>
              <a:gd name="connsiteX5892" fmla="*/ 1555611 w 6842126"/>
              <a:gd name="connsiteY5892" fmla="*/ 198737 h 5130710"/>
              <a:gd name="connsiteX5893" fmla="*/ 1559512 w 6842126"/>
              <a:gd name="connsiteY5893" fmla="*/ 175855 h 5130710"/>
              <a:gd name="connsiteX5894" fmla="*/ 1560510 w 6842126"/>
              <a:gd name="connsiteY5894" fmla="*/ 174403 h 5130710"/>
              <a:gd name="connsiteX5895" fmla="*/ 1563079 w 6842126"/>
              <a:gd name="connsiteY5895" fmla="*/ 171172 h 5130710"/>
              <a:gd name="connsiteX5896" fmla="*/ 1556370 w 6842126"/>
              <a:gd name="connsiteY5896" fmla="*/ 198678 h 5130710"/>
              <a:gd name="connsiteX5897" fmla="*/ 1564513 w 6842126"/>
              <a:gd name="connsiteY5897" fmla="*/ 177802 h 5130710"/>
              <a:gd name="connsiteX5898" fmla="*/ 1572656 w 6842126"/>
              <a:gd name="connsiteY5898" fmla="*/ 156928 h 5130710"/>
              <a:gd name="connsiteX5899" fmla="*/ 1573964 w 6842126"/>
              <a:gd name="connsiteY5899" fmla="*/ 172922 h 5130710"/>
              <a:gd name="connsiteX5900" fmla="*/ 1590072 w 6842126"/>
              <a:gd name="connsiteY5900" fmla="*/ 144675 h 5130710"/>
              <a:gd name="connsiteX5901" fmla="*/ 1578610 w 6842126"/>
              <a:gd name="connsiteY5901" fmla="*/ 186044 h 5130710"/>
              <a:gd name="connsiteX5902" fmla="*/ 1570392 w 6842126"/>
              <a:gd name="connsiteY5902" fmla="*/ 212363 h 5130710"/>
              <a:gd name="connsiteX5903" fmla="*/ 1569349 w 6842126"/>
              <a:gd name="connsiteY5903" fmla="*/ 212445 h 5130710"/>
              <a:gd name="connsiteX5904" fmla="*/ 1569155 w 6842126"/>
              <a:gd name="connsiteY5904" fmla="*/ 212460 h 5130710"/>
              <a:gd name="connsiteX5905" fmla="*/ 1568999 w 6842126"/>
              <a:gd name="connsiteY5905" fmla="*/ 212473 h 5130710"/>
              <a:gd name="connsiteX5906" fmla="*/ 1569349 w 6842126"/>
              <a:gd name="connsiteY5906" fmla="*/ 212445 h 5130710"/>
              <a:gd name="connsiteX5907" fmla="*/ 1569929 w 6842126"/>
              <a:gd name="connsiteY5907" fmla="*/ 212401 h 5130710"/>
              <a:gd name="connsiteX5908" fmla="*/ 1570392 w 6842126"/>
              <a:gd name="connsiteY5908" fmla="*/ 212363 h 5130710"/>
              <a:gd name="connsiteX5909" fmla="*/ 1583487 w 6842126"/>
              <a:gd name="connsiteY5909" fmla="*/ 181743 h 5130710"/>
              <a:gd name="connsiteX5910" fmla="*/ 1584726 w 6842126"/>
              <a:gd name="connsiteY5910" fmla="*/ 181022 h 5130710"/>
              <a:gd name="connsiteX5911" fmla="*/ 1586760 w 6842126"/>
              <a:gd name="connsiteY5911" fmla="*/ 181023 h 5130710"/>
              <a:gd name="connsiteX5912" fmla="*/ 1590697 w 6842126"/>
              <a:gd name="connsiteY5912" fmla="*/ 154326 h 5130710"/>
              <a:gd name="connsiteX5913" fmla="*/ 1593005 w 6842126"/>
              <a:gd name="connsiteY5913" fmla="*/ 157779 h 5130710"/>
              <a:gd name="connsiteX5914" fmla="*/ 1591505 w 6842126"/>
              <a:gd name="connsiteY5914" fmla="*/ 179669 h 5130710"/>
              <a:gd name="connsiteX5915" fmla="*/ 1591338 w 6842126"/>
              <a:gd name="connsiteY5915" fmla="*/ 180887 h 5130710"/>
              <a:gd name="connsiteX5916" fmla="*/ 1591256 w 6842126"/>
              <a:gd name="connsiteY5916" fmla="*/ 182367 h 5130710"/>
              <a:gd name="connsiteX5917" fmla="*/ 1591341 w 6842126"/>
              <a:gd name="connsiteY5917" fmla="*/ 182426 h 5130710"/>
              <a:gd name="connsiteX5918" fmla="*/ 1599288 w 6842126"/>
              <a:gd name="connsiteY5918" fmla="*/ 157435 h 5130710"/>
              <a:gd name="connsiteX5919" fmla="*/ 1605691 w 6842126"/>
              <a:gd name="connsiteY5919" fmla="*/ 153013 h 5130710"/>
              <a:gd name="connsiteX5920" fmla="*/ 1617170 w 6842126"/>
              <a:gd name="connsiteY5920" fmla="*/ 129047 h 5130710"/>
              <a:gd name="connsiteX5921" fmla="*/ 1638154 w 6842126"/>
              <a:gd name="connsiteY5921" fmla="*/ 77572 h 5130710"/>
              <a:gd name="connsiteX5922" fmla="*/ 1621687 w 6842126"/>
              <a:gd name="connsiteY5922" fmla="*/ 132824 h 5130710"/>
              <a:gd name="connsiteX5923" fmla="*/ 1611931 w 6842126"/>
              <a:gd name="connsiteY5923" fmla="*/ 160570 h 5130710"/>
              <a:gd name="connsiteX5924" fmla="*/ 1608595 w 6842126"/>
              <a:gd name="connsiteY5924" fmla="*/ 182371 h 5130710"/>
              <a:gd name="connsiteX5925" fmla="*/ 1619841 w 6842126"/>
              <a:gd name="connsiteY5925" fmla="*/ 157117 h 5130710"/>
              <a:gd name="connsiteX5926" fmla="*/ 1621764 w 6842126"/>
              <a:gd name="connsiteY5926" fmla="*/ 156448 h 5130710"/>
              <a:gd name="connsiteX5927" fmla="*/ 1620383 w 6842126"/>
              <a:gd name="connsiteY5927" fmla="*/ 162368 h 5130710"/>
              <a:gd name="connsiteX5928" fmla="*/ 1617469 w 6842126"/>
              <a:gd name="connsiteY5928" fmla="*/ 215729 h 5130710"/>
              <a:gd name="connsiteX5929" fmla="*/ 1636596 w 6842126"/>
              <a:gd name="connsiteY5929" fmla="*/ 171377 h 5130710"/>
              <a:gd name="connsiteX5930" fmla="*/ 1642579 w 6842126"/>
              <a:gd name="connsiteY5930" fmla="*/ 146883 h 5130710"/>
              <a:gd name="connsiteX5931" fmla="*/ 1649870 w 6842126"/>
              <a:gd name="connsiteY5931" fmla="*/ 130835 h 5130710"/>
              <a:gd name="connsiteX5932" fmla="*/ 1650439 w 6842126"/>
              <a:gd name="connsiteY5932" fmla="*/ 129623 h 5130710"/>
              <a:gd name="connsiteX5933" fmla="*/ 1649078 w 6842126"/>
              <a:gd name="connsiteY5933" fmla="*/ 150455 h 5130710"/>
              <a:gd name="connsiteX5934" fmla="*/ 1653657 w 6842126"/>
              <a:gd name="connsiteY5934" fmla="*/ 123167 h 5130710"/>
              <a:gd name="connsiteX5935" fmla="*/ 1657130 w 6842126"/>
              <a:gd name="connsiteY5935" fmla="*/ 119440 h 5130710"/>
              <a:gd name="connsiteX5936" fmla="*/ 1654703 w 6842126"/>
              <a:gd name="connsiteY5936" fmla="*/ 130216 h 5130710"/>
              <a:gd name="connsiteX5937" fmla="*/ 1662968 w 6842126"/>
              <a:gd name="connsiteY5937" fmla="*/ 111778 h 5130710"/>
              <a:gd name="connsiteX5938" fmla="*/ 1662335 w 6842126"/>
              <a:gd name="connsiteY5938" fmla="*/ 122989 h 5130710"/>
              <a:gd name="connsiteX5939" fmla="*/ 1651992 w 6842126"/>
              <a:gd name="connsiteY5939" fmla="*/ 188964 h 5130710"/>
              <a:gd name="connsiteX5940" fmla="*/ 1654163 w 6842126"/>
              <a:gd name="connsiteY5940" fmla="*/ 180784 h 5130710"/>
              <a:gd name="connsiteX5941" fmla="*/ 1653982 w 6842126"/>
              <a:gd name="connsiteY5941" fmla="*/ 184226 h 5130710"/>
              <a:gd name="connsiteX5942" fmla="*/ 1655206 w 6842126"/>
              <a:gd name="connsiteY5942" fmla="*/ 183092 h 5130710"/>
              <a:gd name="connsiteX5943" fmla="*/ 1656618 w 6842126"/>
              <a:gd name="connsiteY5943" fmla="*/ 171564 h 5130710"/>
              <a:gd name="connsiteX5944" fmla="*/ 1656584 w 6842126"/>
              <a:gd name="connsiteY5944" fmla="*/ 171654 h 5130710"/>
              <a:gd name="connsiteX5945" fmla="*/ 1677077 w 6842126"/>
              <a:gd name="connsiteY5945" fmla="*/ 94410 h 5130710"/>
              <a:gd name="connsiteX5946" fmla="*/ 1683770 w 6842126"/>
              <a:gd name="connsiteY5946" fmla="*/ 63875 h 5130710"/>
              <a:gd name="connsiteX5947" fmla="*/ 1690563 w 6842126"/>
              <a:gd name="connsiteY5947" fmla="*/ 47762 h 5130710"/>
              <a:gd name="connsiteX5948" fmla="*/ 1692831 w 6842126"/>
              <a:gd name="connsiteY5948" fmla="*/ 43108 h 5130710"/>
              <a:gd name="connsiteX5949" fmla="*/ 1692829 w 6842126"/>
              <a:gd name="connsiteY5949" fmla="*/ 43409 h 5130710"/>
              <a:gd name="connsiteX5950" fmla="*/ 1689935 w 6842126"/>
              <a:gd name="connsiteY5950" fmla="*/ 70356 h 5130710"/>
              <a:gd name="connsiteX5951" fmla="*/ 1693676 w 6842126"/>
              <a:gd name="connsiteY5951" fmla="*/ 55021 h 5130710"/>
              <a:gd name="connsiteX5952" fmla="*/ 1695172 w 6842126"/>
              <a:gd name="connsiteY5952" fmla="*/ 42106 h 5130710"/>
              <a:gd name="connsiteX5953" fmla="*/ 1696061 w 6842126"/>
              <a:gd name="connsiteY5953" fmla="*/ 36490 h 5130710"/>
              <a:gd name="connsiteX5954" fmla="*/ 1704391 w 6842126"/>
              <a:gd name="connsiteY5954" fmla="*/ 19419 h 5130710"/>
              <a:gd name="connsiteX5955" fmla="*/ 1705642 w 6842126"/>
              <a:gd name="connsiteY5955" fmla="*/ 20280 h 5130710"/>
              <a:gd name="connsiteX5956" fmla="*/ 1705773 w 6842126"/>
              <a:gd name="connsiteY5956" fmla="*/ 18150 h 5130710"/>
              <a:gd name="connsiteX5957" fmla="*/ 1707072 w 6842126"/>
              <a:gd name="connsiteY5957" fmla="*/ 13921 h 5130710"/>
              <a:gd name="connsiteX5958" fmla="*/ 1712050 w 6842126"/>
              <a:gd name="connsiteY5958" fmla="*/ 3722 h 5130710"/>
              <a:gd name="connsiteX5959" fmla="*/ 1711062 w 6842126"/>
              <a:gd name="connsiteY5959" fmla="*/ 16998 h 5130710"/>
              <a:gd name="connsiteX5960" fmla="*/ 1707230 w 6842126"/>
              <a:gd name="connsiteY5960" fmla="*/ 43501 h 5130710"/>
              <a:gd name="connsiteX5961" fmla="*/ 1699027 w 6842126"/>
              <a:gd name="connsiteY5961" fmla="*/ 62104 h 5130710"/>
              <a:gd name="connsiteX5962" fmla="*/ 1665607 w 6842126"/>
              <a:gd name="connsiteY5962" fmla="*/ 149588 h 5130710"/>
              <a:gd name="connsiteX5963" fmla="*/ 1658072 w 6842126"/>
              <a:gd name="connsiteY5963" fmla="*/ 167531 h 5130710"/>
              <a:gd name="connsiteX5964" fmla="*/ 1657725 w 6842126"/>
              <a:gd name="connsiteY5964" fmla="*/ 168498 h 5130710"/>
              <a:gd name="connsiteX5965" fmla="*/ 1657835 w 6842126"/>
              <a:gd name="connsiteY5965" fmla="*/ 179936 h 5130710"/>
              <a:gd name="connsiteX5966" fmla="*/ 1660664 w 6842126"/>
              <a:gd name="connsiteY5966" fmla="*/ 173352 h 5130710"/>
              <a:gd name="connsiteX5967" fmla="*/ 1661265 w 6842126"/>
              <a:gd name="connsiteY5967" fmla="*/ 168328 h 5130710"/>
              <a:gd name="connsiteX5968" fmla="*/ 1663633 w 6842126"/>
              <a:gd name="connsiteY5968" fmla="*/ 160982 h 5130710"/>
              <a:gd name="connsiteX5969" fmla="*/ 1664755 w 6842126"/>
              <a:gd name="connsiteY5969" fmla="*/ 161960 h 5130710"/>
              <a:gd name="connsiteX5970" fmla="*/ 1664602 w 6842126"/>
              <a:gd name="connsiteY5970" fmla="*/ 162828 h 5130710"/>
              <a:gd name="connsiteX5971" fmla="*/ 1664848 w 6842126"/>
              <a:gd name="connsiteY5971" fmla="*/ 162142 h 5130710"/>
              <a:gd name="connsiteX5972" fmla="*/ 1664755 w 6842126"/>
              <a:gd name="connsiteY5972" fmla="*/ 161960 h 5130710"/>
              <a:gd name="connsiteX5973" fmla="*/ 1671351 w 6842126"/>
              <a:gd name="connsiteY5973" fmla="*/ 137312 h 5130710"/>
              <a:gd name="connsiteX5974" fmla="*/ 1671094 w 6842126"/>
              <a:gd name="connsiteY5974" fmla="*/ 140361 h 5130710"/>
              <a:gd name="connsiteX5975" fmla="*/ 1671483 w 6842126"/>
              <a:gd name="connsiteY5975" fmla="*/ 142050 h 5130710"/>
              <a:gd name="connsiteX5976" fmla="*/ 1673745 w 6842126"/>
              <a:gd name="connsiteY5976" fmla="*/ 136544 h 5130710"/>
              <a:gd name="connsiteX5977" fmla="*/ 1684907 w 6842126"/>
              <a:gd name="connsiteY5977" fmla="*/ 110210 h 5130710"/>
              <a:gd name="connsiteX5978" fmla="*/ 1689767 w 6842126"/>
              <a:gd name="connsiteY5978" fmla="*/ 107216 h 5130710"/>
              <a:gd name="connsiteX5979" fmla="*/ 1702590 w 6842126"/>
              <a:gd name="connsiteY5979" fmla="*/ 77922 h 5130710"/>
              <a:gd name="connsiteX5980" fmla="*/ 1703237 w 6842126"/>
              <a:gd name="connsiteY5980" fmla="*/ 77585 h 5130710"/>
              <a:gd name="connsiteX5981" fmla="*/ 1702300 w 6842126"/>
              <a:gd name="connsiteY5981" fmla="*/ 87207 h 5130710"/>
              <a:gd name="connsiteX5982" fmla="*/ 1700043 w 6842126"/>
              <a:gd name="connsiteY5982" fmla="*/ 110368 h 5130710"/>
              <a:gd name="connsiteX5983" fmla="*/ 1696832 w 6842126"/>
              <a:gd name="connsiteY5983" fmla="*/ 129442 h 5130710"/>
              <a:gd name="connsiteX5984" fmla="*/ 1694146 w 6842126"/>
              <a:gd name="connsiteY5984" fmla="*/ 136086 h 5130710"/>
              <a:gd name="connsiteX5985" fmla="*/ 1688633 w 6842126"/>
              <a:gd name="connsiteY5985" fmla="*/ 149483 h 5130710"/>
              <a:gd name="connsiteX5986" fmla="*/ 1688619 w 6842126"/>
              <a:gd name="connsiteY5986" fmla="*/ 149513 h 5130710"/>
              <a:gd name="connsiteX5987" fmla="*/ 1688672 w 6842126"/>
              <a:gd name="connsiteY5987" fmla="*/ 154897 h 5130710"/>
              <a:gd name="connsiteX5988" fmla="*/ 1687702 w 6842126"/>
              <a:gd name="connsiteY5988" fmla="*/ 165950 h 5130710"/>
              <a:gd name="connsiteX5989" fmla="*/ 1688618 w 6842126"/>
              <a:gd name="connsiteY5989" fmla="*/ 165341 h 5130710"/>
              <a:gd name="connsiteX5990" fmla="*/ 1689678 w 6842126"/>
              <a:gd name="connsiteY5990" fmla="*/ 164444 h 5130710"/>
              <a:gd name="connsiteX5991" fmla="*/ 1679539 w 6842126"/>
              <a:gd name="connsiteY5991" fmla="*/ 200310 h 5130710"/>
              <a:gd name="connsiteX5992" fmla="*/ 1669991 w 6842126"/>
              <a:gd name="connsiteY5992" fmla="*/ 261003 h 5130710"/>
              <a:gd name="connsiteX5993" fmla="*/ 1694435 w 6842126"/>
              <a:gd name="connsiteY5993" fmla="*/ 185388 h 5130710"/>
              <a:gd name="connsiteX5994" fmla="*/ 1724717 w 6842126"/>
              <a:gd name="connsiteY5994" fmla="*/ 108288 h 5130710"/>
              <a:gd name="connsiteX5995" fmla="*/ 1709356 w 6842126"/>
              <a:gd name="connsiteY5995" fmla="*/ 220910 h 5130710"/>
              <a:gd name="connsiteX5996" fmla="*/ 1688974 w 6842126"/>
              <a:gd name="connsiteY5996" fmla="*/ 332960 h 5130710"/>
              <a:gd name="connsiteX5997" fmla="*/ 1716264 w 6842126"/>
              <a:gd name="connsiteY5997" fmla="*/ 220329 h 5130710"/>
              <a:gd name="connsiteX5998" fmla="*/ 1735612 w 6842126"/>
              <a:gd name="connsiteY5998" fmla="*/ 237582 h 5130710"/>
              <a:gd name="connsiteX5999" fmla="*/ 1745780 w 6842126"/>
              <a:gd name="connsiteY5999" fmla="*/ 204919 h 5130710"/>
              <a:gd name="connsiteX6000" fmla="*/ 1754178 w 6842126"/>
              <a:gd name="connsiteY6000" fmla="*/ 181800 h 5130710"/>
              <a:gd name="connsiteX6001" fmla="*/ 1757247 w 6842126"/>
              <a:gd name="connsiteY6001" fmla="*/ 180452 h 5130710"/>
              <a:gd name="connsiteX6002" fmla="*/ 1756911 w 6842126"/>
              <a:gd name="connsiteY6002" fmla="*/ 183626 h 5130710"/>
              <a:gd name="connsiteX6003" fmla="*/ 1753895 w 6842126"/>
              <a:gd name="connsiteY6003" fmla="*/ 195834 h 5130710"/>
              <a:gd name="connsiteX6004" fmla="*/ 1755647 w 6842126"/>
              <a:gd name="connsiteY6004" fmla="*/ 195315 h 5130710"/>
              <a:gd name="connsiteX6005" fmla="*/ 1755682 w 6842126"/>
              <a:gd name="connsiteY6005" fmla="*/ 195252 h 5130710"/>
              <a:gd name="connsiteX6006" fmla="*/ 1755572 w 6842126"/>
              <a:gd name="connsiteY6006" fmla="*/ 196282 h 5130710"/>
              <a:gd name="connsiteX6007" fmla="*/ 1750115 w 6842126"/>
              <a:gd name="connsiteY6007" fmla="*/ 234868 h 5130710"/>
              <a:gd name="connsiteX6008" fmla="*/ 1749356 w 6842126"/>
              <a:gd name="connsiteY6008" fmla="*/ 242787 h 5130710"/>
              <a:gd name="connsiteX6009" fmla="*/ 1749259 w 6842126"/>
              <a:gd name="connsiteY6009" fmla="*/ 245393 h 5130710"/>
              <a:gd name="connsiteX6010" fmla="*/ 1750445 w 6842126"/>
              <a:gd name="connsiteY6010" fmla="*/ 239884 h 5130710"/>
              <a:gd name="connsiteX6011" fmla="*/ 1759300 w 6842126"/>
              <a:gd name="connsiteY6011" fmla="*/ 179551 h 5130710"/>
              <a:gd name="connsiteX6012" fmla="*/ 1759315 w 6842126"/>
              <a:gd name="connsiteY6012" fmla="*/ 179596 h 5130710"/>
              <a:gd name="connsiteX6013" fmla="*/ 1758233 w 6842126"/>
              <a:gd name="connsiteY6013" fmla="*/ 192775 h 5130710"/>
              <a:gd name="connsiteX6014" fmla="*/ 1758613 w 6842126"/>
              <a:gd name="connsiteY6014" fmla="*/ 190084 h 5130710"/>
              <a:gd name="connsiteX6015" fmla="*/ 1759961 w 6842126"/>
              <a:gd name="connsiteY6015" fmla="*/ 187706 h 5130710"/>
              <a:gd name="connsiteX6016" fmla="*/ 1760710 w 6842126"/>
              <a:gd name="connsiteY6016" fmla="*/ 186951 h 5130710"/>
              <a:gd name="connsiteX6017" fmla="*/ 1760998 w 6842126"/>
              <a:gd name="connsiteY6017" fmla="*/ 184266 h 5130710"/>
              <a:gd name="connsiteX6018" fmla="*/ 1761855 w 6842126"/>
              <a:gd name="connsiteY6018" fmla="*/ 186651 h 5130710"/>
              <a:gd name="connsiteX6019" fmla="*/ 1762550 w 6842126"/>
              <a:gd name="connsiteY6019" fmla="*/ 191577 h 5130710"/>
              <a:gd name="connsiteX6020" fmla="*/ 1746594 w 6842126"/>
              <a:gd name="connsiteY6020" fmla="*/ 285363 h 5130710"/>
              <a:gd name="connsiteX6021" fmla="*/ 1771364 w 6842126"/>
              <a:gd name="connsiteY6021" fmla="*/ 296199 h 5130710"/>
              <a:gd name="connsiteX6022" fmla="*/ 1757672 w 6842126"/>
              <a:gd name="connsiteY6022" fmla="*/ 346058 h 5130710"/>
              <a:gd name="connsiteX6023" fmla="*/ 1773360 w 6842126"/>
              <a:gd name="connsiteY6023" fmla="*/ 319886 h 5130710"/>
              <a:gd name="connsiteX6024" fmla="*/ 1815559 w 6842126"/>
              <a:gd name="connsiteY6024" fmla="*/ 230848 h 5130710"/>
              <a:gd name="connsiteX6025" fmla="*/ 1803459 w 6842126"/>
              <a:gd name="connsiteY6025" fmla="*/ 311385 h 5130710"/>
              <a:gd name="connsiteX6026" fmla="*/ 1803772 w 6842126"/>
              <a:gd name="connsiteY6026" fmla="*/ 385909 h 5130710"/>
              <a:gd name="connsiteX6027" fmla="*/ 1827636 w 6842126"/>
              <a:gd name="connsiteY6027" fmla="*/ 303385 h 5130710"/>
              <a:gd name="connsiteX6028" fmla="*/ 1849198 w 6842126"/>
              <a:gd name="connsiteY6028" fmla="*/ 230249 h 5130710"/>
              <a:gd name="connsiteX6029" fmla="*/ 1856861 w 6842126"/>
              <a:gd name="connsiteY6029" fmla="*/ 206509 h 5130710"/>
              <a:gd name="connsiteX6030" fmla="*/ 1857534 w 6842126"/>
              <a:gd name="connsiteY6030" fmla="*/ 205053 h 5130710"/>
              <a:gd name="connsiteX6031" fmla="*/ 1860533 w 6842126"/>
              <a:gd name="connsiteY6031" fmla="*/ 203673 h 5130710"/>
              <a:gd name="connsiteX6032" fmla="*/ 1860675 w 6842126"/>
              <a:gd name="connsiteY6032" fmla="*/ 203651 h 5130710"/>
              <a:gd name="connsiteX6033" fmla="*/ 1861569 w 6842126"/>
              <a:gd name="connsiteY6033" fmla="*/ 194479 h 5130710"/>
              <a:gd name="connsiteX6034" fmla="*/ 1863220 w 6842126"/>
              <a:gd name="connsiteY6034" fmla="*/ 188556 h 5130710"/>
              <a:gd name="connsiteX6035" fmla="*/ 1867943 w 6842126"/>
              <a:gd name="connsiteY6035" fmla="*/ 187676 h 5130710"/>
              <a:gd name="connsiteX6036" fmla="*/ 1868795 w 6842126"/>
              <a:gd name="connsiteY6036" fmla="*/ 187508 h 5130710"/>
              <a:gd name="connsiteX6037" fmla="*/ 1870538 w 6842126"/>
              <a:gd name="connsiteY6037" fmla="*/ 181185 h 5130710"/>
              <a:gd name="connsiteX6038" fmla="*/ 1880205 w 6842126"/>
              <a:gd name="connsiteY6038" fmla="*/ 160188 h 5130710"/>
              <a:gd name="connsiteX6039" fmla="*/ 1880132 w 6842126"/>
              <a:gd name="connsiteY6039" fmla="*/ 165632 h 5130710"/>
              <a:gd name="connsiteX6040" fmla="*/ 1887584 w 6842126"/>
              <a:gd name="connsiteY6040" fmla="*/ 155770 h 5130710"/>
              <a:gd name="connsiteX6041" fmla="*/ 1885777 w 6842126"/>
              <a:gd name="connsiteY6041" fmla="*/ 165847 h 5130710"/>
              <a:gd name="connsiteX6042" fmla="*/ 1879218 w 6842126"/>
              <a:gd name="connsiteY6042" fmla="*/ 184222 h 5130710"/>
              <a:gd name="connsiteX6043" fmla="*/ 1878868 w 6842126"/>
              <a:gd name="connsiteY6043" fmla="*/ 185539 h 5130710"/>
              <a:gd name="connsiteX6044" fmla="*/ 1880501 w 6842126"/>
              <a:gd name="connsiteY6044" fmla="*/ 185219 h 5130710"/>
              <a:gd name="connsiteX6045" fmla="*/ 1882378 w 6842126"/>
              <a:gd name="connsiteY6045" fmla="*/ 184805 h 5130710"/>
              <a:gd name="connsiteX6046" fmla="*/ 1870884 w 6842126"/>
              <a:gd name="connsiteY6046" fmla="*/ 248925 h 5130710"/>
              <a:gd name="connsiteX6047" fmla="*/ 1857465 w 6842126"/>
              <a:gd name="connsiteY6047" fmla="*/ 362499 h 5130710"/>
              <a:gd name="connsiteX6048" fmla="*/ 1889828 w 6842126"/>
              <a:gd name="connsiteY6048" fmla="*/ 310074 h 5130710"/>
              <a:gd name="connsiteX6049" fmla="*/ 1883952 w 6842126"/>
              <a:gd name="connsiteY6049" fmla="*/ 452709 h 5130710"/>
              <a:gd name="connsiteX6050" fmla="*/ 1932768 w 6842126"/>
              <a:gd name="connsiteY6050" fmla="*/ 312419 h 5130710"/>
              <a:gd name="connsiteX6051" fmla="*/ 1960603 w 6842126"/>
              <a:gd name="connsiteY6051" fmla="*/ 347847 h 5130710"/>
              <a:gd name="connsiteX6052" fmla="*/ 1962099 w 6842126"/>
              <a:gd name="connsiteY6052" fmla="*/ 365610 h 5130710"/>
              <a:gd name="connsiteX6053" fmla="*/ 1984198 w 6842126"/>
              <a:gd name="connsiteY6053" fmla="*/ 332937 h 5130710"/>
              <a:gd name="connsiteX6054" fmla="*/ 2003717 w 6842126"/>
              <a:gd name="connsiteY6054" fmla="*/ 269664 h 5130710"/>
              <a:gd name="connsiteX6055" fmla="*/ 2012883 w 6842126"/>
              <a:gd name="connsiteY6055" fmla="*/ 232939 h 5130710"/>
              <a:gd name="connsiteX6056" fmla="*/ 2012032 w 6842126"/>
              <a:gd name="connsiteY6056" fmla="*/ 241733 h 5130710"/>
              <a:gd name="connsiteX6057" fmla="*/ 2014041 w 6842126"/>
              <a:gd name="connsiteY6057" fmla="*/ 241930 h 5130710"/>
              <a:gd name="connsiteX6058" fmla="*/ 2018706 w 6842126"/>
              <a:gd name="connsiteY6058" fmla="*/ 209604 h 5130710"/>
              <a:gd name="connsiteX6059" fmla="*/ 2033738 w 6842126"/>
              <a:gd name="connsiteY6059" fmla="*/ 149370 h 5130710"/>
              <a:gd name="connsiteX6060" fmla="*/ 2034802 w 6842126"/>
              <a:gd name="connsiteY6060" fmla="*/ 158971 h 5130710"/>
              <a:gd name="connsiteX6061" fmla="*/ 2039991 w 6842126"/>
              <a:gd name="connsiteY6061" fmla="*/ 124313 h 5130710"/>
              <a:gd name="connsiteX6062" fmla="*/ 2041077 w 6842126"/>
              <a:gd name="connsiteY6062" fmla="*/ 119957 h 5130710"/>
              <a:gd name="connsiteX6063" fmla="*/ 2037689 w 6842126"/>
              <a:gd name="connsiteY6063" fmla="*/ 162610 h 5130710"/>
              <a:gd name="connsiteX6064" fmla="*/ 2031389 w 6842126"/>
              <a:gd name="connsiteY6064" fmla="*/ 214219 h 5130710"/>
              <a:gd name="connsiteX6065" fmla="*/ 2030888 w 6842126"/>
              <a:gd name="connsiteY6065" fmla="*/ 222324 h 5130710"/>
              <a:gd name="connsiteX6066" fmla="*/ 2032805 w 6842126"/>
              <a:gd name="connsiteY6066" fmla="*/ 227695 h 5130710"/>
              <a:gd name="connsiteX6067" fmla="*/ 2032911 w 6842126"/>
              <a:gd name="connsiteY6067" fmla="*/ 227788 h 5130710"/>
              <a:gd name="connsiteX6068" fmla="*/ 2035372 w 6842126"/>
              <a:gd name="connsiteY6068" fmla="*/ 212984 h 5130710"/>
              <a:gd name="connsiteX6069" fmla="*/ 2041249 w 6842126"/>
              <a:gd name="connsiteY6069" fmla="*/ 168255 h 5130710"/>
              <a:gd name="connsiteX6070" fmla="*/ 2037873 w 6842126"/>
              <a:gd name="connsiteY6070" fmla="*/ 206603 h 5130710"/>
              <a:gd name="connsiteX6071" fmla="*/ 2037209 w 6842126"/>
              <a:gd name="connsiteY6071" fmla="*/ 212647 h 5130710"/>
              <a:gd name="connsiteX6072" fmla="*/ 2042123 w 6842126"/>
              <a:gd name="connsiteY6072" fmla="*/ 183926 h 5130710"/>
              <a:gd name="connsiteX6073" fmla="*/ 2037707 w 6842126"/>
              <a:gd name="connsiteY6073" fmla="*/ 257304 h 5130710"/>
              <a:gd name="connsiteX6074" fmla="*/ 2037427 w 6842126"/>
              <a:gd name="connsiteY6074" fmla="*/ 259323 h 5130710"/>
              <a:gd name="connsiteX6075" fmla="*/ 2027102 w 6842126"/>
              <a:gd name="connsiteY6075" fmla="*/ 307391 h 5130710"/>
              <a:gd name="connsiteX6076" fmla="*/ 2028207 w 6842126"/>
              <a:gd name="connsiteY6076" fmla="*/ 336186 h 5130710"/>
              <a:gd name="connsiteX6077" fmla="*/ 2058990 w 6842126"/>
              <a:gd name="connsiteY6077" fmla="*/ 265008 h 5130710"/>
              <a:gd name="connsiteX6078" fmla="*/ 2026686 w 6842126"/>
              <a:gd name="connsiteY6078" fmla="*/ 471497 h 5130710"/>
              <a:gd name="connsiteX6079" fmla="*/ 2051360 w 6842126"/>
              <a:gd name="connsiteY6079" fmla="*/ 469417 h 5130710"/>
              <a:gd name="connsiteX6080" fmla="*/ 2036997 w 6842126"/>
              <a:gd name="connsiteY6080" fmla="*/ 593883 h 5130710"/>
              <a:gd name="connsiteX6081" fmla="*/ 2029503 w 6842126"/>
              <a:gd name="connsiteY6081" fmla="*/ 594514 h 5130710"/>
              <a:gd name="connsiteX6082" fmla="*/ 2036997 w 6842126"/>
              <a:gd name="connsiteY6082" fmla="*/ 593883 h 5130710"/>
              <a:gd name="connsiteX6083" fmla="*/ 2059862 w 6842126"/>
              <a:gd name="connsiteY6083" fmla="*/ 499516 h 5130710"/>
              <a:gd name="connsiteX6084" fmla="*/ 2082724 w 6842126"/>
              <a:gd name="connsiteY6084" fmla="*/ 405149 h 5130710"/>
              <a:gd name="connsiteX6085" fmla="*/ 2094801 w 6842126"/>
              <a:gd name="connsiteY6085" fmla="*/ 477687 h 5130710"/>
              <a:gd name="connsiteX6086" fmla="*/ 2145685 w 6842126"/>
              <a:gd name="connsiteY6086" fmla="*/ 350144 h 5130710"/>
              <a:gd name="connsiteX6087" fmla="*/ 2139745 w 6842126"/>
              <a:gd name="connsiteY6087" fmla="*/ 378811 h 5130710"/>
              <a:gd name="connsiteX6088" fmla="*/ 2139152 w 6842126"/>
              <a:gd name="connsiteY6088" fmla="*/ 379873 h 5130710"/>
              <a:gd name="connsiteX6089" fmla="*/ 2138027 w 6842126"/>
              <a:gd name="connsiteY6089" fmla="*/ 383147 h 5130710"/>
              <a:gd name="connsiteX6090" fmla="*/ 2138119 w 6842126"/>
              <a:gd name="connsiteY6090" fmla="*/ 383554 h 5130710"/>
              <a:gd name="connsiteX6091" fmla="*/ 2138887 w 6842126"/>
              <a:gd name="connsiteY6091" fmla="*/ 382960 h 5130710"/>
              <a:gd name="connsiteX6092" fmla="*/ 2125721 w 6842126"/>
              <a:gd name="connsiteY6092" fmla="*/ 446503 h 5130710"/>
              <a:gd name="connsiteX6093" fmla="*/ 2118709 w 6842126"/>
              <a:gd name="connsiteY6093" fmla="*/ 537300 h 5130710"/>
              <a:gd name="connsiteX6094" fmla="*/ 2097924 w 6842126"/>
              <a:gd name="connsiteY6094" fmla="*/ 656340 h 5130710"/>
              <a:gd name="connsiteX6095" fmla="*/ 2135966 w 6842126"/>
              <a:gd name="connsiteY6095" fmla="*/ 517954 h 5130710"/>
              <a:gd name="connsiteX6096" fmla="*/ 2167063 w 6842126"/>
              <a:gd name="connsiteY6096" fmla="*/ 521297 h 5130710"/>
              <a:gd name="connsiteX6097" fmla="*/ 2187359 w 6842126"/>
              <a:gd name="connsiteY6097" fmla="*/ 408259 h 5130710"/>
              <a:gd name="connsiteX6098" fmla="*/ 2210538 w 6842126"/>
              <a:gd name="connsiteY6098" fmla="*/ 388415 h 5130710"/>
              <a:gd name="connsiteX6099" fmla="*/ 2245152 w 6842126"/>
              <a:gd name="connsiteY6099" fmla="*/ 280136 h 5130710"/>
              <a:gd name="connsiteX6100" fmla="*/ 2267707 w 6842126"/>
              <a:gd name="connsiteY6100" fmla="*/ 183234 h 5130710"/>
              <a:gd name="connsiteX6101" fmla="*/ 2273385 w 6842126"/>
              <a:gd name="connsiteY6101" fmla="*/ 173911 h 5130710"/>
              <a:gd name="connsiteX6102" fmla="*/ 2273294 w 6842126"/>
              <a:gd name="connsiteY6102" fmla="*/ 180667 h 5130710"/>
              <a:gd name="connsiteX6103" fmla="*/ 2281195 w 6842126"/>
              <a:gd name="connsiteY6103" fmla="*/ 178425 h 5130710"/>
              <a:gd name="connsiteX6104" fmla="*/ 2264744 w 6842126"/>
              <a:gd name="connsiteY6104" fmla="*/ 231551 h 5130710"/>
              <a:gd name="connsiteX6105" fmla="*/ 2273343 w 6842126"/>
              <a:gd name="connsiteY6105" fmla="*/ 217158 h 5130710"/>
              <a:gd name="connsiteX6106" fmla="*/ 2279266 w 6842126"/>
              <a:gd name="connsiteY6106" fmla="*/ 204123 h 5130710"/>
              <a:gd name="connsiteX6107" fmla="*/ 2274077 w 6842126"/>
              <a:gd name="connsiteY6107" fmla="*/ 232070 h 5130710"/>
              <a:gd name="connsiteX6108" fmla="*/ 2264498 w 6842126"/>
              <a:gd name="connsiteY6108" fmla="*/ 297393 h 5130710"/>
              <a:gd name="connsiteX6109" fmla="*/ 2238290 w 6842126"/>
              <a:gd name="connsiteY6109" fmla="*/ 422854 h 5130710"/>
              <a:gd name="connsiteX6110" fmla="*/ 2234678 w 6842126"/>
              <a:gd name="connsiteY6110" fmla="*/ 521564 h 5130710"/>
              <a:gd name="connsiteX6111" fmla="*/ 2267807 w 6842126"/>
              <a:gd name="connsiteY6111" fmla="*/ 407445 h 5130710"/>
              <a:gd name="connsiteX6112" fmla="*/ 2286063 w 6842126"/>
              <a:gd name="connsiteY6112" fmla="*/ 399945 h 5130710"/>
              <a:gd name="connsiteX6113" fmla="*/ 2308425 w 6842126"/>
              <a:gd name="connsiteY6113" fmla="*/ 299656 h 5130710"/>
              <a:gd name="connsiteX6114" fmla="*/ 2326387 w 6842126"/>
              <a:gd name="connsiteY6114" fmla="*/ 219167 h 5130710"/>
              <a:gd name="connsiteX6115" fmla="*/ 2336555 w 6842126"/>
              <a:gd name="connsiteY6115" fmla="*/ 205663 h 5130710"/>
              <a:gd name="connsiteX6116" fmla="*/ 2330610 w 6842126"/>
              <a:gd name="connsiteY6116" fmla="*/ 220107 h 5130710"/>
              <a:gd name="connsiteX6117" fmla="*/ 2330595 w 6842126"/>
              <a:gd name="connsiteY6117" fmla="*/ 220144 h 5130710"/>
              <a:gd name="connsiteX6118" fmla="*/ 2330660 w 6842126"/>
              <a:gd name="connsiteY6118" fmla="*/ 226823 h 5130710"/>
              <a:gd name="connsiteX6119" fmla="*/ 2329455 w 6842126"/>
              <a:gd name="connsiteY6119" fmla="*/ 240541 h 5130710"/>
              <a:gd name="connsiteX6120" fmla="*/ 2330593 w 6842126"/>
              <a:gd name="connsiteY6120" fmla="*/ 239784 h 5130710"/>
              <a:gd name="connsiteX6121" fmla="*/ 2332971 w 6842126"/>
              <a:gd name="connsiteY6121" fmla="*/ 237770 h 5130710"/>
              <a:gd name="connsiteX6122" fmla="*/ 2335333 w 6842126"/>
              <a:gd name="connsiteY6122" fmla="*/ 232365 h 5130710"/>
              <a:gd name="connsiteX6123" fmla="*/ 2339291 w 6842126"/>
              <a:gd name="connsiteY6123" fmla="*/ 229463 h 5130710"/>
              <a:gd name="connsiteX6124" fmla="*/ 2340420 w 6842126"/>
              <a:gd name="connsiteY6124" fmla="*/ 227636 h 5130710"/>
              <a:gd name="connsiteX6125" fmla="*/ 2339970 w 6842126"/>
              <a:gd name="connsiteY6125" fmla="*/ 230406 h 5130710"/>
              <a:gd name="connsiteX6126" fmla="*/ 2343914 w 6842126"/>
              <a:gd name="connsiteY6126" fmla="*/ 222768 h 5130710"/>
              <a:gd name="connsiteX6127" fmla="*/ 2345025 w 6842126"/>
              <a:gd name="connsiteY6127" fmla="*/ 220183 h 5130710"/>
              <a:gd name="connsiteX6128" fmla="*/ 2355749 w 6842126"/>
              <a:gd name="connsiteY6128" fmla="*/ 202823 h 5130710"/>
              <a:gd name="connsiteX6129" fmla="*/ 2363469 w 6842126"/>
              <a:gd name="connsiteY6129" fmla="*/ 221463 h 5130710"/>
              <a:gd name="connsiteX6130" fmla="*/ 2353585 w 6842126"/>
              <a:gd name="connsiteY6130" fmla="*/ 270985 h 5130710"/>
              <a:gd name="connsiteX6131" fmla="*/ 2352659 w 6842126"/>
              <a:gd name="connsiteY6131" fmla="*/ 275015 h 5130710"/>
              <a:gd name="connsiteX6132" fmla="*/ 2353862 w 6842126"/>
              <a:gd name="connsiteY6132" fmla="*/ 268145 h 5130710"/>
              <a:gd name="connsiteX6133" fmla="*/ 2353468 w 6842126"/>
              <a:gd name="connsiteY6133" fmla="*/ 268795 h 5130710"/>
              <a:gd name="connsiteX6134" fmla="*/ 2345827 w 6842126"/>
              <a:gd name="connsiteY6134" fmla="*/ 288583 h 5130710"/>
              <a:gd name="connsiteX6135" fmla="*/ 2348600 w 6842126"/>
              <a:gd name="connsiteY6135" fmla="*/ 285688 h 5130710"/>
              <a:gd name="connsiteX6136" fmla="*/ 2351557 w 6842126"/>
              <a:gd name="connsiteY6136" fmla="*/ 279817 h 5130710"/>
              <a:gd name="connsiteX6137" fmla="*/ 2343779 w 6842126"/>
              <a:gd name="connsiteY6137" fmla="*/ 313699 h 5130710"/>
              <a:gd name="connsiteX6138" fmla="*/ 2330083 w 6842126"/>
              <a:gd name="connsiteY6138" fmla="*/ 415120 h 5130710"/>
              <a:gd name="connsiteX6139" fmla="*/ 2322171 w 6842126"/>
              <a:gd name="connsiteY6139" fmla="*/ 415787 h 5130710"/>
              <a:gd name="connsiteX6140" fmla="*/ 2330083 w 6842126"/>
              <a:gd name="connsiteY6140" fmla="*/ 415120 h 5130710"/>
              <a:gd name="connsiteX6141" fmla="*/ 2384310 w 6842126"/>
              <a:gd name="connsiteY6141" fmla="*/ 256485 h 5130710"/>
              <a:gd name="connsiteX6142" fmla="*/ 2389662 w 6842126"/>
              <a:gd name="connsiteY6142" fmla="*/ 248991 h 5130710"/>
              <a:gd name="connsiteX6143" fmla="*/ 2389696 w 6842126"/>
              <a:gd name="connsiteY6143" fmla="*/ 252181 h 5130710"/>
              <a:gd name="connsiteX6144" fmla="*/ 2395161 w 6842126"/>
              <a:gd name="connsiteY6144" fmla="*/ 247975 h 5130710"/>
              <a:gd name="connsiteX6145" fmla="*/ 2399202 w 6842126"/>
              <a:gd name="connsiteY6145" fmla="*/ 240808 h 5130710"/>
              <a:gd name="connsiteX6146" fmla="*/ 2400318 w 6842126"/>
              <a:gd name="connsiteY6146" fmla="*/ 242958 h 5130710"/>
              <a:gd name="connsiteX6147" fmla="*/ 2392811 w 6842126"/>
              <a:gd name="connsiteY6147" fmla="*/ 286583 h 5130710"/>
              <a:gd name="connsiteX6148" fmla="*/ 2395034 w 6842126"/>
              <a:gd name="connsiteY6148" fmla="*/ 280090 h 5130710"/>
              <a:gd name="connsiteX6149" fmla="*/ 2394701 w 6842126"/>
              <a:gd name="connsiteY6149" fmla="*/ 282382 h 5130710"/>
              <a:gd name="connsiteX6150" fmla="*/ 2398896 w 6842126"/>
              <a:gd name="connsiteY6150" fmla="*/ 273426 h 5130710"/>
              <a:gd name="connsiteX6151" fmla="*/ 2401825 w 6842126"/>
              <a:gd name="connsiteY6151" fmla="*/ 266484 h 5130710"/>
              <a:gd name="connsiteX6152" fmla="*/ 2404486 w 6842126"/>
              <a:gd name="connsiteY6152" fmla="*/ 252470 h 5130710"/>
              <a:gd name="connsiteX6153" fmla="*/ 2410548 w 6842126"/>
              <a:gd name="connsiteY6153" fmla="*/ 234756 h 5130710"/>
              <a:gd name="connsiteX6154" fmla="*/ 2410926 w 6842126"/>
              <a:gd name="connsiteY6154" fmla="*/ 240745 h 5130710"/>
              <a:gd name="connsiteX6155" fmla="*/ 2410651 w 6842126"/>
              <a:gd name="connsiteY6155" fmla="*/ 246460 h 5130710"/>
              <a:gd name="connsiteX6156" fmla="*/ 2412983 w 6842126"/>
              <a:gd name="connsiteY6156" fmla="*/ 241405 h 5130710"/>
              <a:gd name="connsiteX6157" fmla="*/ 2419070 w 6842126"/>
              <a:gd name="connsiteY6157" fmla="*/ 228796 h 5130710"/>
              <a:gd name="connsiteX6158" fmla="*/ 2418462 w 6842126"/>
              <a:gd name="connsiteY6158" fmla="*/ 232872 h 5130710"/>
              <a:gd name="connsiteX6159" fmla="*/ 2415331 w 6842126"/>
              <a:gd name="connsiteY6159" fmla="*/ 262473 h 5130710"/>
              <a:gd name="connsiteX6160" fmla="*/ 2411589 w 6842126"/>
              <a:gd name="connsiteY6160" fmla="*/ 277618 h 5130710"/>
              <a:gd name="connsiteX6161" fmla="*/ 2413762 w 6842126"/>
              <a:gd name="connsiteY6161" fmla="*/ 276976 h 5130710"/>
              <a:gd name="connsiteX6162" fmla="*/ 2413807 w 6842126"/>
              <a:gd name="connsiteY6162" fmla="*/ 276897 h 5130710"/>
              <a:gd name="connsiteX6163" fmla="*/ 2413671 w 6842126"/>
              <a:gd name="connsiteY6163" fmla="*/ 278176 h 5130710"/>
              <a:gd name="connsiteX6164" fmla="*/ 2406898 w 6842126"/>
              <a:gd name="connsiteY6164" fmla="*/ 326053 h 5130710"/>
              <a:gd name="connsiteX6165" fmla="*/ 2405958 w 6842126"/>
              <a:gd name="connsiteY6165" fmla="*/ 335882 h 5130710"/>
              <a:gd name="connsiteX6166" fmla="*/ 2405833 w 6842126"/>
              <a:gd name="connsiteY6166" fmla="*/ 339114 h 5130710"/>
              <a:gd name="connsiteX6167" fmla="*/ 2407307 w 6842126"/>
              <a:gd name="connsiteY6167" fmla="*/ 332277 h 5130710"/>
              <a:gd name="connsiteX6168" fmla="*/ 2418352 w 6842126"/>
              <a:gd name="connsiteY6168" fmla="*/ 257032 h 5130710"/>
              <a:gd name="connsiteX6169" fmla="*/ 2416971 w 6842126"/>
              <a:gd name="connsiteY6169" fmla="*/ 273827 h 5130710"/>
              <a:gd name="connsiteX6170" fmla="*/ 2417443 w 6842126"/>
              <a:gd name="connsiteY6170" fmla="*/ 270484 h 5130710"/>
              <a:gd name="connsiteX6171" fmla="*/ 2419117 w 6842126"/>
              <a:gd name="connsiteY6171" fmla="*/ 267535 h 5130710"/>
              <a:gd name="connsiteX6172" fmla="*/ 2420045 w 6842126"/>
              <a:gd name="connsiteY6172" fmla="*/ 266598 h 5130710"/>
              <a:gd name="connsiteX6173" fmla="*/ 2421430 w 6842126"/>
              <a:gd name="connsiteY6173" fmla="*/ 253599 h 5130710"/>
              <a:gd name="connsiteX6174" fmla="*/ 2422770 w 6842126"/>
              <a:gd name="connsiteY6174" fmla="*/ 241429 h 5130710"/>
              <a:gd name="connsiteX6175" fmla="*/ 2428841 w 6842126"/>
              <a:gd name="connsiteY6175" fmla="*/ 234333 h 5130710"/>
              <a:gd name="connsiteX6176" fmla="*/ 2430364 w 6842126"/>
              <a:gd name="connsiteY6176" fmla="*/ 235261 h 5130710"/>
              <a:gd name="connsiteX6177" fmla="*/ 2429025 w 6842126"/>
              <a:gd name="connsiteY6177" fmla="*/ 258299 h 5130710"/>
              <a:gd name="connsiteX6178" fmla="*/ 2430343 w 6842126"/>
              <a:gd name="connsiteY6178" fmla="*/ 256163 h 5130710"/>
              <a:gd name="connsiteX6179" fmla="*/ 2430587 w 6842126"/>
              <a:gd name="connsiteY6179" fmla="*/ 260395 h 5130710"/>
              <a:gd name="connsiteX6180" fmla="*/ 2429306 w 6842126"/>
              <a:gd name="connsiteY6180" fmla="*/ 263851 h 5130710"/>
              <a:gd name="connsiteX6181" fmla="*/ 2428824 w 6842126"/>
              <a:gd name="connsiteY6181" fmla="*/ 261605 h 5130710"/>
              <a:gd name="connsiteX6182" fmla="*/ 2428474 w 6842126"/>
              <a:gd name="connsiteY6182" fmla="*/ 267364 h 5130710"/>
              <a:gd name="connsiteX6183" fmla="*/ 2429306 w 6842126"/>
              <a:gd name="connsiteY6183" fmla="*/ 263851 h 5130710"/>
              <a:gd name="connsiteX6184" fmla="*/ 2429067 w 6842126"/>
              <a:gd name="connsiteY6184" fmla="*/ 271883 h 5130710"/>
              <a:gd name="connsiteX6185" fmla="*/ 2428722 w 6842126"/>
              <a:gd name="connsiteY6185" fmla="*/ 276413 h 5130710"/>
              <a:gd name="connsiteX6186" fmla="*/ 2429573 w 6842126"/>
              <a:gd name="connsiteY6186" fmla="*/ 274670 h 5130710"/>
              <a:gd name="connsiteX6187" fmla="*/ 2432335 w 6842126"/>
              <a:gd name="connsiteY6187" fmla="*/ 269555 h 5130710"/>
              <a:gd name="connsiteX6188" fmla="*/ 2434034 w 6842126"/>
              <a:gd name="connsiteY6188" fmla="*/ 255085 h 5130710"/>
              <a:gd name="connsiteX6189" fmla="*/ 2444168 w 6842126"/>
              <a:gd name="connsiteY6189" fmla="*/ 181291 h 5130710"/>
              <a:gd name="connsiteX6190" fmla="*/ 2444139 w 6842126"/>
              <a:gd name="connsiteY6190" fmla="*/ 180416 h 5130710"/>
              <a:gd name="connsiteX6191" fmla="*/ 2444138 w 6842126"/>
              <a:gd name="connsiteY6191" fmla="*/ 180184 h 5130710"/>
              <a:gd name="connsiteX6192" fmla="*/ 2442954 w 6842126"/>
              <a:gd name="connsiteY6192" fmla="*/ 183765 h 5130710"/>
              <a:gd name="connsiteX6193" fmla="*/ 2430087 w 6842126"/>
              <a:gd name="connsiteY6193" fmla="*/ 212453 h 5130710"/>
              <a:gd name="connsiteX6194" fmla="*/ 2422052 w 6842126"/>
              <a:gd name="connsiteY6194" fmla="*/ 237757 h 5130710"/>
              <a:gd name="connsiteX6195" fmla="*/ 2425078 w 6842126"/>
              <a:gd name="connsiteY6195" fmla="*/ 216162 h 5130710"/>
              <a:gd name="connsiteX6196" fmla="*/ 2426309 w 6842126"/>
              <a:gd name="connsiteY6196" fmla="*/ 213562 h 5130710"/>
              <a:gd name="connsiteX6197" fmla="*/ 2434092 w 6842126"/>
              <a:gd name="connsiteY6197" fmla="*/ 195400 h 5130710"/>
              <a:gd name="connsiteX6198" fmla="*/ 2442653 w 6842126"/>
              <a:gd name="connsiteY6198" fmla="*/ 176223 h 5130710"/>
              <a:gd name="connsiteX6199" fmla="*/ 2444339 w 6842126"/>
              <a:gd name="connsiteY6199" fmla="*/ 173227 h 5130710"/>
              <a:gd name="connsiteX6200" fmla="*/ 2444431 w 6842126"/>
              <a:gd name="connsiteY6200" fmla="*/ 171228 h 5130710"/>
              <a:gd name="connsiteX6201" fmla="*/ 2449005 w 6842126"/>
              <a:gd name="connsiteY6201" fmla="*/ 161966 h 5130710"/>
              <a:gd name="connsiteX6202" fmla="*/ 2445218 w 6842126"/>
              <a:gd name="connsiteY6202" fmla="*/ 195699 h 5130710"/>
              <a:gd name="connsiteX6203" fmla="*/ 2440345 w 6842126"/>
              <a:gd name="connsiteY6203" fmla="*/ 240048 h 5130710"/>
              <a:gd name="connsiteX6204" fmla="*/ 2437977 w 6842126"/>
              <a:gd name="connsiteY6204" fmla="*/ 264531 h 5130710"/>
              <a:gd name="connsiteX6205" fmla="*/ 2439095 w 6842126"/>
              <a:gd name="connsiteY6205" fmla="*/ 265401 h 5130710"/>
              <a:gd name="connsiteX6206" fmla="*/ 2441647 w 6842126"/>
              <a:gd name="connsiteY6206" fmla="*/ 269104 h 5130710"/>
              <a:gd name="connsiteX6207" fmla="*/ 2441889 w 6842126"/>
              <a:gd name="connsiteY6207" fmla="*/ 269492 h 5130710"/>
              <a:gd name="connsiteX6208" fmla="*/ 2442559 w 6842126"/>
              <a:gd name="connsiteY6208" fmla="*/ 263705 h 5130710"/>
              <a:gd name="connsiteX6209" fmla="*/ 2444098 w 6842126"/>
              <a:gd name="connsiteY6209" fmla="*/ 249040 h 5130710"/>
              <a:gd name="connsiteX6210" fmla="*/ 2456027 w 6842126"/>
              <a:gd name="connsiteY6210" fmla="*/ 139584 h 5130710"/>
              <a:gd name="connsiteX6211" fmla="*/ 2461007 w 6842126"/>
              <a:gd name="connsiteY6211" fmla="*/ 121643 h 5130710"/>
              <a:gd name="connsiteX6212" fmla="*/ 2460621 w 6842126"/>
              <a:gd name="connsiteY6212" fmla="*/ 127434 h 5130710"/>
              <a:gd name="connsiteX6213" fmla="*/ 2457777 w 6842126"/>
              <a:gd name="connsiteY6213" fmla="*/ 135326 h 5130710"/>
              <a:gd name="connsiteX6214" fmla="*/ 2456254 w 6842126"/>
              <a:gd name="connsiteY6214" fmla="*/ 142127 h 5130710"/>
              <a:gd name="connsiteX6215" fmla="*/ 2459078 w 6842126"/>
              <a:gd name="connsiteY6215" fmla="*/ 140946 h 5130710"/>
              <a:gd name="connsiteX6216" fmla="*/ 2458800 w 6842126"/>
              <a:gd name="connsiteY6216" fmla="*/ 143003 h 5130710"/>
              <a:gd name="connsiteX6217" fmla="*/ 2459904 w 6842126"/>
              <a:gd name="connsiteY6217" fmla="*/ 163098 h 5130710"/>
              <a:gd name="connsiteX6218" fmla="*/ 2463216 w 6842126"/>
              <a:gd name="connsiteY6218" fmla="*/ 134266 h 5130710"/>
              <a:gd name="connsiteX6219" fmla="*/ 2463473 w 6842126"/>
              <a:gd name="connsiteY6219" fmla="*/ 132464 h 5130710"/>
              <a:gd name="connsiteX6220" fmla="*/ 2463591 w 6842126"/>
              <a:gd name="connsiteY6220" fmla="*/ 132231 h 5130710"/>
              <a:gd name="connsiteX6221" fmla="*/ 2465707 w 6842126"/>
              <a:gd name="connsiteY6221" fmla="*/ 126706 h 5130710"/>
              <a:gd name="connsiteX6222" fmla="*/ 2462663 w 6842126"/>
              <a:gd name="connsiteY6222" fmla="*/ 167855 h 5130710"/>
              <a:gd name="connsiteX6223" fmla="*/ 2456453 w 6842126"/>
              <a:gd name="connsiteY6223" fmla="*/ 231898 h 5130710"/>
              <a:gd name="connsiteX6224" fmla="*/ 2455159 w 6842126"/>
              <a:gd name="connsiteY6224" fmla="*/ 239668 h 5130710"/>
              <a:gd name="connsiteX6225" fmla="*/ 2458014 w 6842126"/>
              <a:gd name="connsiteY6225" fmla="*/ 231415 h 5130710"/>
              <a:gd name="connsiteX6226" fmla="*/ 2473606 w 6842126"/>
              <a:gd name="connsiteY6226" fmla="*/ 116304 h 5130710"/>
              <a:gd name="connsiteX6227" fmla="*/ 2460975 w 6842126"/>
              <a:gd name="connsiteY6227" fmla="*/ 240951 h 5130710"/>
              <a:gd name="connsiteX6228" fmla="*/ 2460352 w 6842126"/>
              <a:gd name="connsiteY6228" fmla="*/ 251007 h 5130710"/>
              <a:gd name="connsiteX6229" fmla="*/ 2460529 w 6842126"/>
              <a:gd name="connsiteY6229" fmla="*/ 252389 h 5130710"/>
              <a:gd name="connsiteX6230" fmla="*/ 2460724 w 6842126"/>
              <a:gd name="connsiteY6230" fmla="*/ 251874 h 5130710"/>
              <a:gd name="connsiteX6231" fmla="*/ 2461659 w 6842126"/>
              <a:gd name="connsiteY6231" fmla="*/ 249530 h 5130710"/>
              <a:gd name="connsiteX6232" fmla="*/ 2460910 w 6842126"/>
              <a:gd name="connsiteY6232" fmla="*/ 255399 h 5130710"/>
              <a:gd name="connsiteX6233" fmla="*/ 2461011 w 6842126"/>
              <a:gd name="connsiteY6233" fmla="*/ 256179 h 5130710"/>
              <a:gd name="connsiteX6234" fmla="*/ 2462833 w 6842126"/>
              <a:gd name="connsiteY6234" fmla="*/ 257961 h 5130710"/>
              <a:gd name="connsiteX6235" fmla="*/ 2465914 w 6842126"/>
              <a:gd name="connsiteY6235" fmla="*/ 239418 h 5130710"/>
              <a:gd name="connsiteX6236" fmla="*/ 2473210 w 6842126"/>
              <a:gd name="connsiteY6236" fmla="*/ 183920 h 5130710"/>
              <a:gd name="connsiteX6237" fmla="*/ 2469019 w 6842126"/>
              <a:gd name="connsiteY6237" fmla="*/ 231505 h 5130710"/>
              <a:gd name="connsiteX6238" fmla="*/ 2464965 w 6842126"/>
              <a:gd name="connsiteY6238" fmla="*/ 268440 h 5130710"/>
              <a:gd name="connsiteX6239" fmla="*/ 2465659 w 6842126"/>
              <a:gd name="connsiteY6239" fmla="*/ 265515 h 5130710"/>
              <a:gd name="connsiteX6240" fmla="*/ 2465281 w 6842126"/>
              <a:gd name="connsiteY6240" fmla="*/ 275311 h 5130710"/>
              <a:gd name="connsiteX6241" fmla="*/ 2443974 w 6842126"/>
              <a:gd name="connsiteY6241" fmla="*/ 374712 h 5130710"/>
              <a:gd name="connsiteX6242" fmla="*/ 2413435 w 6842126"/>
              <a:gd name="connsiteY6242" fmla="*/ 531355 h 5130710"/>
              <a:gd name="connsiteX6243" fmla="*/ 2425184 w 6842126"/>
              <a:gd name="connsiteY6243" fmla="*/ 517441 h 5130710"/>
              <a:gd name="connsiteX6244" fmla="*/ 2460160 w 6842126"/>
              <a:gd name="connsiteY6244" fmla="*/ 354463 h 5130710"/>
              <a:gd name="connsiteX6245" fmla="*/ 2470216 w 6842126"/>
              <a:gd name="connsiteY6245" fmla="*/ 315842 h 5130710"/>
              <a:gd name="connsiteX6246" fmla="*/ 2474360 w 6842126"/>
              <a:gd name="connsiteY6246" fmla="*/ 295154 h 5130710"/>
              <a:gd name="connsiteX6247" fmla="*/ 2473384 w 6842126"/>
              <a:gd name="connsiteY6247" fmla="*/ 308254 h 5130710"/>
              <a:gd name="connsiteX6248" fmla="*/ 2473257 w 6842126"/>
              <a:gd name="connsiteY6248" fmla="*/ 309497 h 5130710"/>
              <a:gd name="connsiteX6249" fmla="*/ 2475876 w 6842126"/>
              <a:gd name="connsiteY6249" fmla="*/ 301830 h 5130710"/>
              <a:gd name="connsiteX6250" fmla="*/ 2481636 w 6842126"/>
              <a:gd name="connsiteY6250" fmla="*/ 288824 h 5130710"/>
              <a:gd name="connsiteX6251" fmla="*/ 2483260 w 6842126"/>
              <a:gd name="connsiteY6251" fmla="*/ 308670 h 5130710"/>
              <a:gd name="connsiteX6252" fmla="*/ 2503245 w 6842126"/>
              <a:gd name="connsiteY6252" fmla="*/ 273622 h 5130710"/>
              <a:gd name="connsiteX6253" fmla="*/ 2497163 w 6842126"/>
              <a:gd name="connsiteY6253" fmla="*/ 291015 h 5130710"/>
              <a:gd name="connsiteX6254" fmla="*/ 2496771 w 6842126"/>
              <a:gd name="connsiteY6254" fmla="*/ 300571 h 5130710"/>
              <a:gd name="connsiteX6255" fmla="*/ 2496045 w 6842126"/>
              <a:gd name="connsiteY6255" fmla="*/ 314182 h 5130710"/>
              <a:gd name="connsiteX6256" fmla="*/ 2500268 w 6842126"/>
              <a:gd name="connsiteY6256" fmla="*/ 294081 h 5130710"/>
              <a:gd name="connsiteX6257" fmla="*/ 2500635 w 6842126"/>
              <a:gd name="connsiteY6257" fmla="*/ 295177 h 5130710"/>
              <a:gd name="connsiteX6258" fmla="*/ 2502082 w 6842126"/>
              <a:gd name="connsiteY6258" fmla="*/ 312059 h 5130710"/>
              <a:gd name="connsiteX6259" fmla="*/ 2500749 w 6842126"/>
              <a:gd name="connsiteY6259" fmla="*/ 318876 h 5130710"/>
              <a:gd name="connsiteX6260" fmla="*/ 2503312 w 6842126"/>
              <a:gd name="connsiteY6260" fmla="*/ 319381 h 5130710"/>
              <a:gd name="connsiteX6261" fmla="*/ 2504822 w 6842126"/>
              <a:gd name="connsiteY6261" fmla="*/ 320464 h 5130710"/>
              <a:gd name="connsiteX6262" fmla="*/ 2514680 w 6842126"/>
              <a:gd name="connsiteY6262" fmla="*/ 289454 h 5130710"/>
              <a:gd name="connsiteX6263" fmla="*/ 2522625 w 6842126"/>
              <a:gd name="connsiteY6263" fmla="*/ 283968 h 5130710"/>
              <a:gd name="connsiteX6264" fmla="*/ 2536872 w 6842126"/>
              <a:gd name="connsiteY6264" fmla="*/ 254230 h 5130710"/>
              <a:gd name="connsiteX6265" fmla="*/ 2562909 w 6842126"/>
              <a:gd name="connsiteY6265" fmla="*/ 190357 h 5130710"/>
              <a:gd name="connsiteX6266" fmla="*/ 2542477 w 6842126"/>
              <a:gd name="connsiteY6266" fmla="*/ 258915 h 5130710"/>
              <a:gd name="connsiteX6267" fmla="*/ 2530368 w 6842126"/>
              <a:gd name="connsiteY6267" fmla="*/ 293344 h 5130710"/>
              <a:gd name="connsiteX6268" fmla="*/ 2526616 w 6842126"/>
              <a:gd name="connsiteY6268" fmla="*/ 304648 h 5130710"/>
              <a:gd name="connsiteX6269" fmla="*/ 2525259 w 6842126"/>
              <a:gd name="connsiteY6269" fmla="*/ 308561 h 5130710"/>
              <a:gd name="connsiteX6270" fmla="*/ 2531443 w 6842126"/>
              <a:gd name="connsiteY6270" fmla="*/ 308245 h 5130710"/>
              <a:gd name="connsiteX6271" fmla="*/ 2533215 w 6842126"/>
              <a:gd name="connsiteY6271" fmla="*/ 304118 h 5130710"/>
              <a:gd name="connsiteX6272" fmla="*/ 2540184 w 6842126"/>
              <a:gd name="connsiteY6272" fmla="*/ 289060 h 5130710"/>
              <a:gd name="connsiteX6273" fmla="*/ 2543906 w 6842126"/>
              <a:gd name="connsiteY6273" fmla="*/ 287347 h 5130710"/>
              <a:gd name="connsiteX6274" fmla="*/ 2544083 w 6842126"/>
              <a:gd name="connsiteY6274" fmla="*/ 287319 h 5130710"/>
              <a:gd name="connsiteX6275" fmla="*/ 2545191 w 6842126"/>
              <a:gd name="connsiteY6275" fmla="*/ 275940 h 5130710"/>
              <a:gd name="connsiteX6276" fmla="*/ 2547239 w 6842126"/>
              <a:gd name="connsiteY6276" fmla="*/ 268589 h 5130710"/>
              <a:gd name="connsiteX6277" fmla="*/ 2553100 w 6842126"/>
              <a:gd name="connsiteY6277" fmla="*/ 267497 h 5130710"/>
              <a:gd name="connsiteX6278" fmla="*/ 2554156 w 6842126"/>
              <a:gd name="connsiteY6278" fmla="*/ 267291 h 5130710"/>
              <a:gd name="connsiteX6279" fmla="*/ 2556319 w 6842126"/>
              <a:gd name="connsiteY6279" fmla="*/ 259441 h 5130710"/>
              <a:gd name="connsiteX6280" fmla="*/ 2561516 w 6842126"/>
              <a:gd name="connsiteY6280" fmla="*/ 244556 h 5130710"/>
              <a:gd name="connsiteX6281" fmla="*/ 2566075 w 6842126"/>
              <a:gd name="connsiteY6281" fmla="*/ 237069 h 5130710"/>
              <a:gd name="connsiteX6282" fmla="*/ 2559127 w 6842126"/>
              <a:gd name="connsiteY6282" fmla="*/ 278533 h 5130710"/>
              <a:gd name="connsiteX6283" fmla="*/ 2512900 w 6842126"/>
              <a:gd name="connsiteY6283" fmla="*/ 461346 h 5130710"/>
              <a:gd name="connsiteX6284" fmla="*/ 2547841 w 6842126"/>
              <a:gd name="connsiteY6284" fmla="*/ 439515 h 5130710"/>
              <a:gd name="connsiteX6285" fmla="*/ 2568441 w 6842126"/>
              <a:gd name="connsiteY6285" fmla="*/ 389075 h 5130710"/>
              <a:gd name="connsiteX6286" fmla="*/ 2598225 w 6842126"/>
              <a:gd name="connsiteY6286" fmla="*/ 306053 h 5130710"/>
              <a:gd name="connsiteX6287" fmla="*/ 2618645 w 6842126"/>
              <a:gd name="connsiteY6287" fmla="*/ 237238 h 5130710"/>
              <a:gd name="connsiteX6288" fmla="*/ 2619813 w 6842126"/>
              <a:gd name="connsiteY6288" fmla="*/ 233193 h 5130710"/>
              <a:gd name="connsiteX6289" fmla="*/ 2620918 w 6842126"/>
              <a:gd name="connsiteY6289" fmla="*/ 230857 h 5130710"/>
              <a:gd name="connsiteX6290" fmla="*/ 2626949 w 6842126"/>
              <a:gd name="connsiteY6290" fmla="*/ 227141 h 5130710"/>
              <a:gd name="connsiteX6291" fmla="*/ 2642860 w 6842126"/>
              <a:gd name="connsiteY6291" fmla="*/ 190793 h 5130710"/>
              <a:gd name="connsiteX6292" fmla="*/ 2650783 w 6842126"/>
              <a:gd name="connsiteY6292" fmla="*/ 186658 h 5130710"/>
              <a:gd name="connsiteX6293" fmla="*/ 2651914 w 6842126"/>
              <a:gd name="connsiteY6293" fmla="*/ 184510 h 5130710"/>
              <a:gd name="connsiteX6294" fmla="*/ 2652428 w 6842126"/>
              <a:gd name="connsiteY6294" fmla="*/ 182407 h 5130710"/>
              <a:gd name="connsiteX6295" fmla="*/ 2654088 w 6842126"/>
              <a:gd name="connsiteY6295" fmla="*/ 179525 h 5130710"/>
              <a:gd name="connsiteX6296" fmla="*/ 2654737 w 6842126"/>
              <a:gd name="connsiteY6296" fmla="*/ 179395 h 5130710"/>
              <a:gd name="connsiteX6297" fmla="*/ 2654992 w 6842126"/>
              <a:gd name="connsiteY6297" fmla="*/ 177958 h 5130710"/>
              <a:gd name="connsiteX6298" fmla="*/ 2654088 w 6842126"/>
              <a:gd name="connsiteY6298" fmla="*/ 179525 h 5130710"/>
              <a:gd name="connsiteX6299" fmla="*/ 2653080 w 6842126"/>
              <a:gd name="connsiteY6299" fmla="*/ 179729 h 5130710"/>
              <a:gd name="connsiteX6300" fmla="*/ 2660750 w 6842126"/>
              <a:gd name="connsiteY6300" fmla="*/ 171023 h 5130710"/>
              <a:gd name="connsiteX6301" fmla="*/ 2644819 w 6842126"/>
              <a:gd name="connsiteY6301" fmla="*/ 208994 h 5130710"/>
              <a:gd name="connsiteX6302" fmla="*/ 2646596 w 6842126"/>
              <a:gd name="connsiteY6302" fmla="*/ 217221 h 5130710"/>
              <a:gd name="connsiteX6303" fmla="*/ 2636359 w 6842126"/>
              <a:gd name="connsiteY6303" fmla="*/ 253121 h 5130710"/>
              <a:gd name="connsiteX6304" fmla="*/ 2616172 w 6842126"/>
              <a:gd name="connsiteY6304" fmla="*/ 303304 h 5130710"/>
              <a:gd name="connsiteX6305" fmla="*/ 2622018 w 6842126"/>
              <a:gd name="connsiteY6305" fmla="*/ 301594 h 5130710"/>
              <a:gd name="connsiteX6306" fmla="*/ 2625840 w 6842126"/>
              <a:gd name="connsiteY6306" fmla="*/ 298772 h 5130710"/>
              <a:gd name="connsiteX6307" fmla="*/ 2629302 w 6842126"/>
              <a:gd name="connsiteY6307" fmla="*/ 288890 h 5130710"/>
              <a:gd name="connsiteX6308" fmla="*/ 2640507 w 6842126"/>
              <a:gd name="connsiteY6308" fmla="*/ 255408 h 5130710"/>
              <a:gd name="connsiteX6309" fmla="*/ 2644496 w 6842126"/>
              <a:gd name="connsiteY6309" fmla="*/ 262434 h 5130710"/>
              <a:gd name="connsiteX6310" fmla="*/ 2644725 w 6842126"/>
              <a:gd name="connsiteY6310" fmla="*/ 268493 h 5130710"/>
              <a:gd name="connsiteX6311" fmla="*/ 2647907 w 6842126"/>
              <a:gd name="connsiteY6311" fmla="*/ 260578 h 5130710"/>
              <a:gd name="connsiteX6312" fmla="*/ 2661858 w 6842126"/>
              <a:gd name="connsiteY6312" fmla="*/ 229512 h 5130710"/>
              <a:gd name="connsiteX6313" fmla="*/ 2693940 w 6842126"/>
              <a:gd name="connsiteY6313" fmla="*/ 158946 h 5130710"/>
              <a:gd name="connsiteX6314" fmla="*/ 2697322 w 6842126"/>
              <a:gd name="connsiteY6314" fmla="*/ 162369 h 5130710"/>
              <a:gd name="connsiteX6315" fmla="*/ 2694132 w 6842126"/>
              <a:gd name="connsiteY6315" fmla="*/ 170008 h 5130710"/>
              <a:gd name="connsiteX6316" fmla="*/ 2675924 w 6842126"/>
              <a:gd name="connsiteY6316" fmla="*/ 213286 h 5130710"/>
              <a:gd name="connsiteX6317" fmla="*/ 2683692 w 6842126"/>
              <a:gd name="connsiteY6317" fmla="*/ 221041 h 5130710"/>
              <a:gd name="connsiteX6318" fmla="*/ 2677437 w 6842126"/>
              <a:gd name="connsiteY6318" fmla="*/ 241510 h 5130710"/>
              <a:gd name="connsiteX6319" fmla="*/ 2673384 w 6842126"/>
              <a:gd name="connsiteY6319" fmla="*/ 262075 h 5130710"/>
              <a:gd name="connsiteX6320" fmla="*/ 2655381 w 6842126"/>
              <a:gd name="connsiteY6320" fmla="*/ 310145 h 5130710"/>
              <a:gd name="connsiteX6321" fmla="*/ 2654911 w 6842126"/>
              <a:gd name="connsiteY6321" fmla="*/ 314441 h 5130710"/>
              <a:gd name="connsiteX6322" fmla="*/ 2658272 w 6842126"/>
              <a:gd name="connsiteY6322" fmla="*/ 303556 h 5130710"/>
              <a:gd name="connsiteX6323" fmla="*/ 2669068 w 6842126"/>
              <a:gd name="connsiteY6323" fmla="*/ 278881 h 5130710"/>
              <a:gd name="connsiteX6324" fmla="*/ 2677012 w 6842126"/>
              <a:gd name="connsiteY6324" fmla="*/ 273397 h 5130710"/>
              <a:gd name="connsiteX6325" fmla="*/ 2683241 w 6842126"/>
              <a:gd name="connsiteY6325" fmla="*/ 258831 h 5130710"/>
              <a:gd name="connsiteX6326" fmla="*/ 2681366 w 6842126"/>
              <a:gd name="connsiteY6326" fmla="*/ 283900 h 5130710"/>
              <a:gd name="connsiteX6327" fmla="*/ 2676766 w 6842126"/>
              <a:gd name="connsiteY6327" fmla="*/ 291770 h 5130710"/>
              <a:gd name="connsiteX6328" fmla="*/ 2676611 w 6842126"/>
              <a:gd name="connsiteY6328" fmla="*/ 303391 h 5130710"/>
              <a:gd name="connsiteX6329" fmla="*/ 2666458 w 6842126"/>
              <a:gd name="connsiteY6329" fmla="*/ 332805 h 5130710"/>
              <a:gd name="connsiteX6330" fmla="*/ 2662411 w 6842126"/>
              <a:gd name="connsiteY6330" fmla="*/ 353100 h 5130710"/>
              <a:gd name="connsiteX6331" fmla="*/ 2670203 w 6842126"/>
              <a:gd name="connsiteY6331" fmla="*/ 334116 h 5130710"/>
              <a:gd name="connsiteX6332" fmla="*/ 2675180 w 6842126"/>
              <a:gd name="connsiteY6332" fmla="*/ 321994 h 5130710"/>
              <a:gd name="connsiteX6333" fmla="*/ 2679375 w 6842126"/>
              <a:gd name="connsiteY6333" fmla="*/ 310544 h 5130710"/>
              <a:gd name="connsiteX6334" fmla="*/ 2679255 w 6842126"/>
              <a:gd name="connsiteY6334" fmla="*/ 312148 h 5130710"/>
              <a:gd name="connsiteX6335" fmla="*/ 2624770 w 6842126"/>
              <a:gd name="connsiteY6335" fmla="*/ 550324 h 5130710"/>
              <a:gd name="connsiteX6336" fmla="*/ 2606247 w 6842126"/>
              <a:gd name="connsiteY6336" fmla="*/ 625440 h 5130710"/>
              <a:gd name="connsiteX6337" fmla="*/ 2623015 w 6842126"/>
              <a:gd name="connsiteY6337" fmla="*/ 588494 h 5130710"/>
              <a:gd name="connsiteX6338" fmla="*/ 2626925 w 6842126"/>
              <a:gd name="connsiteY6338" fmla="*/ 574577 h 5130710"/>
              <a:gd name="connsiteX6339" fmla="*/ 2626849 w 6842126"/>
              <a:gd name="connsiteY6339" fmla="*/ 575001 h 5130710"/>
              <a:gd name="connsiteX6340" fmla="*/ 2627585 w 6842126"/>
              <a:gd name="connsiteY6340" fmla="*/ 572231 h 5130710"/>
              <a:gd name="connsiteX6341" fmla="*/ 2628798 w 6842126"/>
              <a:gd name="connsiteY6341" fmla="*/ 567910 h 5130710"/>
              <a:gd name="connsiteX6342" fmla="*/ 2629071 w 6842126"/>
              <a:gd name="connsiteY6342" fmla="*/ 566632 h 5130710"/>
              <a:gd name="connsiteX6343" fmla="*/ 2627585 w 6842126"/>
              <a:gd name="connsiteY6343" fmla="*/ 572231 h 5130710"/>
              <a:gd name="connsiteX6344" fmla="*/ 2626925 w 6842126"/>
              <a:gd name="connsiteY6344" fmla="*/ 574577 h 5130710"/>
              <a:gd name="connsiteX6345" fmla="*/ 2636466 w 6842126"/>
              <a:gd name="connsiteY6345" fmla="*/ 521757 h 5130710"/>
              <a:gd name="connsiteX6346" fmla="*/ 2671495 w 6842126"/>
              <a:gd name="connsiteY6346" fmla="*/ 373435 h 5130710"/>
              <a:gd name="connsiteX6347" fmla="*/ 2682897 w 6842126"/>
              <a:gd name="connsiteY6347" fmla="*/ 361291 h 5130710"/>
              <a:gd name="connsiteX6348" fmla="*/ 2687639 w 6842126"/>
              <a:gd name="connsiteY6348" fmla="*/ 358192 h 5130710"/>
              <a:gd name="connsiteX6349" fmla="*/ 2683278 w 6842126"/>
              <a:gd name="connsiteY6349" fmla="*/ 390702 h 5130710"/>
              <a:gd name="connsiteX6350" fmla="*/ 2687976 w 6842126"/>
              <a:gd name="connsiteY6350" fmla="*/ 377362 h 5130710"/>
              <a:gd name="connsiteX6351" fmla="*/ 2691872 w 6842126"/>
              <a:gd name="connsiteY6351" fmla="*/ 355425 h 5130710"/>
              <a:gd name="connsiteX6352" fmla="*/ 2694675 w 6842126"/>
              <a:gd name="connsiteY6352" fmla="*/ 353591 h 5130710"/>
              <a:gd name="connsiteX6353" fmla="*/ 2701969 w 6842126"/>
              <a:gd name="connsiteY6353" fmla="*/ 323652 h 5130710"/>
              <a:gd name="connsiteX6354" fmla="*/ 2707962 w 6842126"/>
              <a:gd name="connsiteY6354" fmla="*/ 303591 h 5130710"/>
              <a:gd name="connsiteX6355" fmla="*/ 2700719 w 6842126"/>
              <a:gd name="connsiteY6355" fmla="*/ 358300 h 5130710"/>
              <a:gd name="connsiteX6356" fmla="*/ 2696955 w 6842126"/>
              <a:gd name="connsiteY6356" fmla="*/ 405128 h 5130710"/>
              <a:gd name="connsiteX6357" fmla="*/ 2700227 w 6842126"/>
              <a:gd name="connsiteY6357" fmla="*/ 401093 h 5130710"/>
              <a:gd name="connsiteX6358" fmla="*/ 2702238 w 6842126"/>
              <a:gd name="connsiteY6358" fmla="*/ 391758 h 5130710"/>
              <a:gd name="connsiteX6359" fmla="*/ 2713283 w 6842126"/>
              <a:gd name="connsiteY6359" fmla="*/ 316512 h 5130710"/>
              <a:gd name="connsiteX6360" fmla="*/ 2707160 w 6842126"/>
              <a:gd name="connsiteY6360" fmla="*/ 376012 h 5130710"/>
              <a:gd name="connsiteX6361" fmla="*/ 2704109 w 6842126"/>
              <a:gd name="connsiteY6361" fmla="*/ 396303 h 5130710"/>
              <a:gd name="connsiteX6362" fmla="*/ 2704624 w 6842126"/>
              <a:gd name="connsiteY6362" fmla="*/ 395667 h 5130710"/>
              <a:gd name="connsiteX6363" fmla="*/ 2712133 w 6842126"/>
              <a:gd name="connsiteY6363" fmla="*/ 366515 h 5130710"/>
              <a:gd name="connsiteX6364" fmla="*/ 2716005 w 6842126"/>
              <a:gd name="connsiteY6364" fmla="*/ 382606 h 5130710"/>
              <a:gd name="connsiteX6365" fmla="*/ 2700329 w 6842126"/>
              <a:gd name="connsiteY6365" fmla="*/ 420705 h 5130710"/>
              <a:gd name="connsiteX6366" fmla="*/ 2703905 w 6842126"/>
              <a:gd name="connsiteY6366" fmla="*/ 463146 h 5130710"/>
              <a:gd name="connsiteX6367" fmla="*/ 2682122 w 6842126"/>
              <a:gd name="connsiteY6367" fmla="*/ 570344 h 5130710"/>
              <a:gd name="connsiteX6368" fmla="*/ 2676430 w 6842126"/>
              <a:gd name="connsiteY6368" fmla="*/ 644377 h 5130710"/>
              <a:gd name="connsiteX6369" fmla="*/ 2730928 w 6842126"/>
              <a:gd name="connsiteY6369" fmla="*/ 418127 h 5130710"/>
              <a:gd name="connsiteX6370" fmla="*/ 2757862 w 6842126"/>
              <a:gd name="connsiteY6370" fmla="*/ 323417 h 5130710"/>
              <a:gd name="connsiteX6371" fmla="*/ 2761694 w 6842126"/>
              <a:gd name="connsiteY6371" fmla="*/ 311535 h 5130710"/>
              <a:gd name="connsiteX6372" fmla="*/ 2760073 w 6842126"/>
              <a:gd name="connsiteY6372" fmla="*/ 326293 h 5130710"/>
              <a:gd name="connsiteX6373" fmla="*/ 2760717 w 6842126"/>
              <a:gd name="connsiteY6373" fmla="*/ 330510 h 5130710"/>
              <a:gd name="connsiteX6374" fmla="*/ 2759745 w 6842126"/>
              <a:gd name="connsiteY6374" fmla="*/ 351609 h 5130710"/>
              <a:gd name="connsiteX6375" fmla="*/ 2764752 w 6842126"/>
              <a:gd name="connsiteY6375" fmla="*/ 332908 h 5130710"/>
              <a:gd name="connsiteX6376" fmla="*/ 2770929 w 6842126"/>
              <a:gd name="connsiteY6376" fmla="*/ 317775 h 5130710"/>
              <a:gd name="connsiteX6377" fmla="*/ 2774146 w 6842126"/>
              <a:gd name="connsiteY6377" fmla="*/ 314565 h 5130710"/>
              <a:gd name="connsiteX6378" fmla="*/ 2749181 w 6842126"/>
              <a:gd name="connsiteY6378" fmla="*/ 410624 h 5130710"/>
              <a:gd name="connsiteX6379" fmla="*/ 2747927 w 6842126"/>
              <a:gd name="connsiteY6379" fmla="*/ 478322 h 5130710"/>
              <a:gd name="connsiteX6380" fmla="*/ 2792888 w 6842126"/>
              <a:gd name="connsiteY6380" fmla="*/ 351278 h 5130710"/>
              <a:gd name="connsiteX6381" fmla="*/ 2799739 w 6842126"/>
              <a:gd name="connsiteY6381" fmla="*/ 327477 h 5130710"/>
              <a:gd name="connsiteX6382" fmla="*/ 2798922 w 6842126"/>
              <a:gd name="connsiteY6382" fmla="*/ 333537 h 5130710"/>
              <a:gd name="connsiteX6383" fmla="*/ 2807562 w 6842126"/>
              <a:gd name="connsiteY6383" fmla="*/ 361516 h 5130710"/>
              <a:gd name="connsiteX6384" fmla="*/ 2774835 w 6842126"/>
              <a:gd name="connsiteY6384" fmla="*/ 504657 h 5130710"/>
              <a:gd name="connsiteX6385" fmla="*/ 2749090 w 6842126"/>
              <a:gd name="connsiteY6385" fmla="*/ 606806 h 5130710"/>
              <a:gd name="connsiteX6386" fmla="*/ 2685967 w 6842126"/>
              <a:gd name="connsiteY6386" fmla="*/ 801834 h 5130710"/>
              <a:gd name="connsiteX6387" fmla="*/ 2672541 w 6842126"/>
              <a:gd name="connsiteY6387" fmla="*/ 838013 h 5130710"/>
              <a:gd name="connsiteX6388" fmla="*/ 2674510 w 6842126"/>
              <a:gd name="connsiteY6388" fmla="*/ 838961 h 5130710"/>
              <a:gd name="connsiteX6389" fmla="*/ 2711532 w 6842126"/>
              <a:gd name="connsiteY6389" fmla="*/ 732975 h 5130710"/>
              <a:gd name="connsiteX6390" fmla="*/ 2772044 w 6842126"/>
              <a:gd name="connsiteY6390" fmla="*/ 534152 h 5130710"/>
              <a:gd name="connsiteX6391" fmla="*/ 2770898 w 6842126"/>
              <a:gd name="connsiteY6391" fmla="*/ 532962 h 5130710"/>
              <a:gd name="connsiteX6392" fmla="*/ 2773175 w 6842126"/>
              <a:gd name="connsiteY6392" fmla="*/ 528988 h 5130710"/>
              <a:gd name="connsiteX6393" fmla="*/ 2773302 w 6842126"/>
              <a:gd name="connsiteY6393" fmla="*/ 530017 h 5130710"/>
              <a:gd name="connsiteX6394" fmla="*/ 2783745 w 6842126"/>
              <a:gd name="connsiteY6394" fmla="*/ 495706 h 5130710"/>
              <a:gd name="connsiteX6395" fmla="*/ 2832897 w 6842126"/>
              <a:gd name="connsiteY6395" fmla="*/ 332207 h 5130710"/>
              <a:gd name="connsiteX6396" fmla="*/ 2847793 w 6842126"/>
              <a:gd name="connsiteY6396" fmla="*/ 314871 h 5130710"/>
              <a:gd name="connsiteX6397" fmla="*/ 2869741 w 6842126"/>
              <a:gd name="connsiteY6397" fmla="*/ 304407 h 5130710"/>
              <a:gd name="connsiteX6398" fmla="*/ 2869028 w 6842126"/>
              <a:gd name="connsiteY6398" fmla="*/ 331145 h 5130710"/>
              <a:gd name="connsiteX6399" fmla="*/ 2872455 w 6842126"/>
              <a:gd name="connsiteY6399" fmla="*/ 347220 h 5130710"/>
              <a:gd name="connsiteX6400" fmla="*/ 2877250 w 6842126"/>
              <a:gd name="connsiteY6400" fmla="*/ 355479 h 5130710"/>
              <a:gd name="connsiteX6401" fmla="*/ 2879509 w 6842126"/>
              <a:gd name="connsiteY6401" fmla="*/ 340057 h 5130710"/>
              <a:gd name="connsiteX6402" fmla="*/ 2883700 w 6842126"/>
              <a:gd name="connsiteY6402" fmla="*/ 338915 h 5130710"/>
              <a:gd name="connsiteX6403" fmla="*/ 2885734 w 6842126"/>
              <a:gd name="connsiteY6403" fmla="*/ 342636 h 5130710"/>
              <a:gd name="connsiteX6404" fmla="*/ 2889369 w 6842126"/>
              <a:gd name="connsiteY6404" fmla="*/ 325219 h 5130710"/>
              <a:gd name="connsiteX6405" fmla="*/ 2887930 w 6842126"/>
              <a:gd name="connsiteY6405" fmla="*/ 338512 h 5130710"/>
              <a:gd name="connsiteX6406" fmla="*/ 2891336 w 6842126"/>
              <a:gd name="connsiteY6406" fmla="*/ 319664 h 5130710"/>
              <a:gd name="connsiteX6407" fmla="*/ 2889369 w 6842126"/>
              <a:gd name="connsiteY6407" fmla="*/ 325219 h 5130710"/>
              <a:gd name="connsiteX6408" fmla="*/ 2891192 w 6842126"/>
              <a:gd name="connsiteY6408" fmla="*/ 304619 h 5130710"/>
              <a:gd name="connsiteX6409" fmla="*/ 2893324 w 6842126"/>
              <a:gd name="connsiteY6409" fmla="*/ 300100 h 5130710"/>
              <a:gd name="connsiteX6410" fmla="*/ 2893957 w 6842126"/>
              <a:gd name="connsiteY6410" fmla="*/ 290527 h 5130710"/>
              <a:gd name="connsiteX6411" fmla="*/ 2896550 w 6842126"/>
              <a:gd name="connsiteY6411" fmla="*/ 268824 h 5130710"/>
              <a:gd name="connsiteX6412" fmla="*/ 2900253 w 6842126"/>
              <a:gd name="connsiteY6412" fmla="*/ 257351 h 5130710"/>
              <a:gd name="connsiteX6413" fmla="*/ 2902004 w 6842126"/>
              <a:gd name="connsiteY6413" fmla="*/ 258879 h 5130710"/>
              <a:gd name="connsiteX6414" fmla="*/ 2901178 w 6842126"/>
              <a:gd name="connsiteY6414" fmla="*/ 274909 h 5130710"/>
              <a:gd name="connsiteX6415" fmla="*/ 2904466 w 6842126"/>
              <a:gd name="connsiteY6415" fmla="*/ 259899 h 5130710"/>
              <a:gd name="connsiteX6416" fmla="*/ 2904477 w 6842126"/>
              <a:gd name="connsiteY6416" fmla="*/ 259905 h 5130710"/>
              <a:gd name="connsiteX6417" fmla="*/ 2904492 w 6842126"/>
              <a:gd name="connsiteY6417" fmla="*/ 259780 h 5130710"/>
              <a:gd name="connsiteX6418" fmla="*/ 2911004 w 6842126"/>
              <a:gd name="connsiteY6418" fmla="*/ 230059 h 5130710"/>
              <a:gd name="connsiteX6419" fmla="*/ 2905981 w 6842126"/>
              <a:gd name="connsiteY6419" fmla="*/ 247547 h 5130710"/>
              <a:gd name="connsiteX6420" fmla="*/ 2904492 w 6842126"/>
              <a:gd name="connsiteY6420" fmla="*/ 259780 h 5130710"/>
              <a:gd name="connsiteX6421" fmla="*/ 2904466 w 6842126"/>
              <a:gd name="connsiteY6421" fmla="*/ 259899 h 5130710"/>
              <a:gd name="connsiteX6422" fmla="*/ 2902004 w 6842126"/>
              <a:gd name="connsiteY6422" fmla="*/ 258879 h 5130710"/>
              <a:gd name="connsiteX6423" fmla="*/ 2912307 w 6842126"/>
              <a:gd name="connsiteY6423" fmla="*/ 220382 h 5130710"/>
              <a:gd name="connsiteX6424" fmla="*/ 2912968 w 6842126"/>
              <a:gd name="connsiteY6424" fmla="*/ 229451 h 5130710"/>
              <a:gd name="connsiteX6425" fmla="*/ 2919014 w 6842126"/>
              <a:gd name="connsiteY6425" fmla="*/ 235052 h 5130710"/>
              <a:gd name="connsiteX6426" fmla="*/ 2915794 w 6842126"/>
              <a:gd name="connsiteY6426" fmla="*/ 267462 h 5130710"/>
              <a:gd name="connsiteX6427" fmla="*/ 2902407 w 6842126"/>
              <a:gd name="connsiteY6427" fmla="*/ 373921 h 5130710"/>
              <a:gd name="connsiteX6428" fmla="*/ 2901435 w 6842126"/>
              <a:gd name="connsiteY6428" fmla="*/ 379362 h 5130710"/>
              <a:gd name="connsiteX6429" fmla="*/ 2901450 w 6842126"/>
              <a:gd name="connsiteY6429" fmla="*/ 379568 h 5130710"/>
              <a:gd name="connsiteX6430" fmla="*/ 2899061 w 6842126"/>
              <a:gd name="connsiteY6430" fmla="*/ 400869 h 5130710"/>
              <a:gd name="connsiteX6431" fmla="*/ 2895777 w 6842126"/>
              <a:gd name="connsiteY6431" fmla="*/ 411084 h 5130710"/>
              <a:gd name="connsiteX6432" fmla="*/ 2887429 w 6842126"/>
              <a:gd name="connsiteY6432" fmla="*/ 457874 h 5130710"/>
              <a:gd name="connsiteX6433" fmla="*/ 2896226 w 6842126"/>
              <a:gd name="connsiteY6433" fmla="*/ 430502 h 5130710"/>
              <a:gd name="connsiteX6434" fmla="*/ 2899061 w 6842126"/>
              <a:gd name="connsiteY6434" fmla="*/ 400869 h 5130710"/>
              <a:gd name="connsiteX6435" fmla="*/ 2904282 w 6842126"/>
              <a:gd name="connsiteY6435" fmla="*/ 390074 h 5130710"/>
              <a:gd name="connsiteX6436" fmla="*/ 2909098 w 6842126"/>
              <a:gd name="connsiteY6436" fmla="*/ 362234 h 5130710"/>
              <a:gd name="connsiteX6437" fmla="*/ 2924773 w 6842126"/>
              <a:gd name="connsiteY6437" fmla="*/ 253605 h 5130710"/>
              <a:gd name="connsiteX6438" fmla="*/ 2934435 w 6842126"/>
              <a:gd name="connsiteY6438" fmla="*/ 191079 h 5130710"/>
              <a:gd name="connsiteX6439" fmla="*/ 2937653 w 6842126"/>
              <a:gd name="connsiteY6439" fmla="*/ 201448 h 5130710"/>
              <a:gd name="connsiteX6440" fmla="*/ 2936092 w 6842126"/>
              <a:gd name="connsiteY6440" fmla="*/ 218385 h 5130710"/>
              <a:gd name="connsiteX6441" fmla="*/ 2936220 w 6842126"/>
              <a:gd name="connsiteY6441" fmla="*/ 283556 h 5130710"/>
              <a:gd name="connsiteX6442" fmla="*/ 2924910 w 6842126"/>
              <a:gd name="connsiteY6442" fmla="*/ 373041 h 5130710"/>
              <a:gd name="connsiteX6443" fmla="*/ 2924218 w 6842126"/>
              <a:gd name="connsiteY6443" fmla="*/ 376799 h 5130710"/>
              <a:gd name="connsiteX6444" fmla="*/ 2924721 w 6842126"/>
              <a:gd name="connsiteY6444" fmla="*/ 377861 h 5130710"/>
              <a:gd name="connsiteX6445" fmla="*/ 2927125 w 6842126"/>
              <a:gd name="connsiteY6445" fmla="*/ 386613 h 5130710"/>
              <a:gd name="connsiteX6446" fmla="*/ 2929120 w 6842126"/>
              <a:gd name="connsiteY6446" fmla="*/ 375576 h 5130710"/>
              <a:gd name="connsiteX6447" fmla="*/ 2947406 w 6842126"/>
              <a:gd name="connsiteY6447" fmla="*/ 268718 h 5130710"/>
              <a:gd name="connsiteX6448" fmla="*/ 2941846 w 6842126"/>
              <a:gd name="connsiteY6448" fmla="*/ 361082 h 5130710"/>
              <a:gd name="connsiteX6449" fmla="*/ 2938112 w 6842126"/>
              <a:gd name="connsiteY6449" fmla="*/ 388056 h 5130710"/>
              <a:gd name="connsiteX6450" fmla="*/ 2940931 w 6842126"/>
              <a:gd name="connsiteY6450" fmla="*/ 383603 h 5130710"/>
              <a:gd name="connsiteX6451" fmla="*/ 2941196 w 6842126"/>
              <a:gd name="connsiteY6451" fmla="*/ 383367 h 5130710"/>
              <a:gd name="connsiteX6452" fmla="*/ 2946558 w 6842126"/>
              <a:gd name="connsiteY6452" fmla="*/ 345187 h 5130710"/>
              <a:gd name="connsiteX6453" fmla="*/ 2956838 w 6842126"/>
              <a:gd name="connsiteY6453" fmla="*/ 275505 h 5130710"/>
              <a:gd name="connsiteX6454" fmla="*/ 2956725 w 6842126"/>
              <a:gd name="connsiteY6454" fmla="*/ 275621 h 5130710"/>
              <a:gd name="connsiteX6455" fmla="*/ 2954142 w 6842126"/>
              <a:gd name="connsiteY6455" fmla="*/ 257707 h 5130710"/>
              <a:gd name="connsiteX6456" fmla="*/ 2958033 w 6842126"/>
              <a:gd name="connsiteY6456" fmla="*/ 259086 h 5130710"/>
              <a:gd name="connsiteX6457" fmla="*/ 2961394 w 6842126"/>
              <a:gd name="connsiteY6457" fmla="*/ 270842 h 5130710"/>
              <a:gd name="connsiteX6458" fmla="*/ 2957416 w 6842126"/>
              <a:gd name="connsiteY6458" fmla="*/ 274914 h 5130710"/>
              <a:gd name="connsiteX6459" fmla="*/ 2951598 w 6842126"/>
              <a:gd name="connsiteY6459" fmla="*/ 344369 h 5130710"/>
              <a:gd name="connsiteX6460" fmla="*/ 2947126 w 6842126"/>
              <a:gd name="connsiteY6460" fmla="*/ 378086 h 5130710"/>
              <a:gd name="connsiteX6461" fmla="*/ 2949723 w 6842126"/>
              <a:gd name="connsiteY6461" fmla="*/ 375773 h 5130710"/>
              <a:gd name="connsiteX6462" fmla="*/ 2951467 w 6842126"/>
              <a:gd name="connsiteY6462" fmla="*/ 378581 h 5130710"/>
              <a:gd name="connsiteX6463" fmla="*/ 2965506 w 6842126"/>
              <a:gd name="connsiteY6463" fmla="*/ 301852 h 5130710"/>
              <a:gd name="connsiteX6464" fmla="*/ 2968299 w 6842126"/>
              <a:gd name="connsiteY6464" fmla="*/ 303780 h 5130710"/>
              <a:gd name="connsiteX6465" fmla="*/ 2972443 w 6842126"/>
              <a:gd name="connsiteY6465" fmla="*/ 277698 h 5130710"/>
              <a:gd name="connsiteX6466" fmla="*/ 2972683 w 6842126"/>
              <a:gd name="connsiteY6466" fmla="*/ 274749 h 5130710"/>
              <a:gd name="connsiteX6467" fmla="*/ 2973670 w 6842126"/>
              <a:gd name="connsiteY6467" fmla="*/ 273669 h 5130710"/>
              <a:gd name="connsiteX6468" fmla="*/ 2978125 w 6842126"/>
              <a:gd name="connsiteY6468" fmla="*/ 264755 h 5130710"/>
              <a:gd name="connsiteX6469" fmla="*/ 2978001 w 6842126"/>
              <a:gd name="connsiteY6469" fmla="*/ 266699 h 5130710"/>
              <a:gd name="connsiteX6470" fmla="*/ 2972476 w 6842126"/>
              <a:gd name="connsiteY6470" fmla="*/ 313564 h 5130710"/>
              <a:gd name="connsiteX6471" fmla="*/ 2973402 w 6842126"/>
              <a:gd name="connsiteY6471" fmla="*/ 318896 h 5130710"/>
              <a:gd name="connsiteX6472" fmla="*/ 2971428 w 6842126"/>
              <a:gd name="connsiteY6472" fmla="*/ 378424 h 5130710"/>
              <a:gd name="connsiteX6473" fmla="*/ 2972420 w 6842126"/>
              <a:gd name="connsiteY6473" fmla="*/ 376203 h 5130710"/>
              <a:gd name="connsiteX6474" fmla="*/ 2985320 w 6842126"/>
              <a:gd name="connsiteY6474" fmla="*/ 279870 h 5130710"/>
              <a:gd name="connsiteX6475" fmla="*/ 2985379 w 6842126"/>
              <a:gd name="connsiteY6475" fmla="*/ 279406 h 5130710"/>
              <a:gd name="connsiteX6476" fmla="*/ 2989344 w 6842126"/>
              <a:gd name="connsiteY6476" fmla="*/ 268248 h 5130710"/>
              <a:gd name="connsiteX6477" fmla="*/ 2990366 w 6842126"/>
              <a:gd name="connsiteY6477" fmla="*/ 263135 h 5130710"/>
              <a:gd name="connsiteX6478" fmla="*/ 2995515 w 6842126"/>
              <a:gd name="connsiteY6478" fmla="*/ 263299 h 5130710"/>
              <a:gd name="connsiteX6479" fmla="*/ 2991411 w 6842126"/>
              <a:gd name="connsiteY6479" fmla="*/ 278440 h 5130710"/>
              <a:gd name="connsiteX6480" fmla="*/ 2991617 w 6842126"/>
              <a:gd name="connsiteY6480" fmla="*/ 304111 h 5130710"/>
              <a:gd name="connsiteX6481" fmla="*/ 3002139 w 6842126"/>
              <a:gd name="connsiteY6481" fmla="*/ 286320 h 5130710"/>
              <a:gd name="connsiteX6482" fmla="*/ 3009434 w 6842126"/>
              <a:gd name="connsiteY6482" fmla="*/ 289151 h 5130710"/>
              <a:gd name="connsiteX6483" fmla="*/ 3002071 w 6842126"/>
              <a:gd name="connsiteY6483" fmla="*/ 306381 h 5130710"/>
              <a:gd name="connsiteX6484" fmla="*/ 3009324 w 6842126"/>
              <a:gd name="connsiteY6484" fmla="*/ 297314 h 5130710"/>
              <a:gd name="connsiteX6485" fmla="*/ 3012705 w 6842126"/>
              <a:gd name="connsiteY6485" fmla="*/ 292642 h 5130710"/>
              <a:gd name="connsiteX6486" fmla="*/ 3014902 w 6842126"/>
              <a:gd name="connsiteY6486" fmla="*/ 283577 h 5130710"/>
              <a:gd name="connsiteX6487" fmla="*/ 3015874 w 6842126"/>
              <a:gd name="connsiteY6487" fmla="*/ 288261 h 5130710"/>
              <a:gd name="connsiteX6488" fmla="*/ 3022294 w 6842126"/>
              <a:gd name="connsiteY6488" fmla="*/ 279386 h 5130710"/>
              <a:gd name="connsiteX6489" fmla="*/ 3029549 w 6842126"/>
              <a:gd name="connsiteY6489" fmla="*/ 266496 h 5130710"/>
              <a:gd name="connsiteX6490" fmla="*/ 3021648 w 6842126"/>
              <a:gd name="connsiteY6490" fmla="*/ 294303 h 5130710"/>
              <a:gd name="connsiteX6491" fmla="*/ 3018941 w 6842126"/>
              <a:gd name="connsiteY6491" fmla="*/ 303030 h 5130710"/>
              <a:gd name="connsiteX6492" fmla="*/ 3018996 w 6842126"/>
              <a:gd name="connsiteY6492" fmla="*/ 303291 h 5130710"/>
              <a:gd name="connsiteX6493" fmla="*/ 3016218 w 6842126"/>
              <a:gd name="connsiteY6493" fmla="*/ 321113 h 5130710"/>
              <a:gd name="connsiteX6494" fmla="*/ 3015090 w 6842126"/>
              <a:gd name="connsiteY6494" fmla="*/ 324050 h 5130710"/>
              <a:gd name="connsiteX6495" fmla="*/ 3018927 w 6842126"/>
              <a:gd name="connsiteY6495" fmla="*/ 320000 h 5130710"/>
              <a:gd name="connsiteX6496" fmla="*/ 3031592 w 6842126"/>
              <a:gd name="connsiteY6496" fmla="*/ 291478 h 5130710"/>
              <a:gd name="connsiteX6497" fmla="*/ 3042981 w 6842126"/>
              <a:gd name="connsiteY6497" fmla="*/ 266199 h 5130710"/>
              <a:gd name="connsiteX6498" fmla="*/ 3050642 w 6842126"/>
              <a:gd name="connsiteY6498" fmla="*/ 250329 h 5130710"/>
              <a:gd name="connsiteX6499" fmla="*/ 3049878 w 6842126"/>
              <a:gd name="connsiteY6499" fmla="*/ 255459 h 5130710"/>
              <a:gd name="connsiteX6500" fmla="*/ 3045937 w 6842126"/>
              <a:gd name="connsiteY6500" fmla="*/ 292718 h 5130710"/>
              <a:gd name="connsiteX6501" fmla="*/ 3041225 w 6842126"/>
              <a:gd name="connsiteY6501" fmla="*/ 311783 h 5130710"/>
              <a:gd name="connsiteX6502" fmla="*/ 3043961 w 6842126"/>
              <a:gd name="connsiteY6502" fmla="*/ 310972 h 5130710"/>
              <a:gd name="connsiteX6503" fmla="*/ 3044017 w 6842126"/>
              <a:gd name="connsiteY6503" fmla="*/ 310874 h 5130710"/>
              <a:gd name="connsiteX6504" fmla="*/ 3043846 w 6842126"/>
              <a:gd name="connsiteY6504" fmla="*/ 312484 h 5130710"/>
              <a:gd name="connsiteX6505" fmla="*/ 3035323 w 6842126"/>
              <a:gd name="connsiteY6505" fmla="*/ 372751 h 5130710"/>
              <a:gd name="connsiteX6506" fmla="*/ 3035455 w 6842126"/>
              <a:gd name="connsiteY6506" fmla="*/ 395146 h 5130710"/>
              <a:gd name="connsiteX6507" fmla="*/ 3040458 w 6842126"/>
              <a:gd name="connsiteY6507" fmla="*/ 360388 h 5130710"/>
              <a:gd name="connsiteX6508" fmla="*/ 3048594 w 6842126"/>
              <a:gd name="connsiteY6508" fmla="*/ 302804 h 5130710"/>
              <a:gd name="connsiteX6509" fmla="*/ 3050701 w 6842126"/>
              <a:gd name="connsiteY6509" fmla="*/ 299091 h 5130710"/>
              <a:gd name="connsiteX6510" fmla="*/ 3056129 w 6842126"/>
              <a:gd name="connsiteY6510" fmla="*/ 293617 h 5130710"/>
              <a:gd name="connsiteX6511" fmla="*/ 3048341 w 6842126"/>
              <a:gd name="connsiteY6511" fmla="*/ 342821 h 5130710"/>
              <a:gd name="connsiteX6512" fmla="*/ 3073158 w 6842126"/>
              <a:gd name="connsiteY6512" fmla="*/ 294311 h 5130710"/>
              <a:gd name="connsiteX6513" fmla="*/ 3082901 w 6842126"/>
              <a:gd name="connsiteY6513" fmla="*/ 306454 h 5130710"/>
              <a:gd name="connsiteX6514" fmla="*/ 3082821 w 6842126"/>
              <a:gd name="connsiteY6514" fmla="*/ 312577 h 5130710"/>
              <a:gd name="connsiteX6515" fmla="*/ 3092877 w 6842126"/>
              <a:gd name="connsiteY6515" fmla="*/ 301250 h 5130710"/>
              <a:gd name="connsiteX6516" fmla="*/ 3103075 w 6842126"/>
              <a:gd name="connsiteY6516" fmla="*/ 279378 h 5130710"/>
              <a:gd name="connsiteX6517" fmla="*/ 3104250 w 6842126"/>
              <a:gd name="connsiteY6517" fmla="*/ 276428 h 5130710"/>
              <a:gd name="connsiteX6518" fmla="*/ 3093561 w 6842126"/>
              <a:gd name="connsiteY6518" fmla="*/ 360358 h 5130710"/>
              <a:gd name="connsiteX6519" fmla="*/ 3097377 w 6842126"/>
              <a:gd name="connsiteY6519" fmla="*/ 364557 h 5130710"/>
              <a:gd name="connsiteX6520" fmla="*/ 3109287 w 6842126"/>
              <a:gd name="connsiteY6520" fmla="*/ 296546 h 5130710"/>
              <a:gd name="connsiteX6521" fmla="*/ 3108192 w 6842126"/>
              <a:gd name="connsiteY6521" fmla="*/ 324836 h 5130710"/>
              <a:gd name="connsiteX6522" fmla="*/ 3105559 w 6842126"/>
              <a:gd name="connsiteY6522" fmla="*/ 345580 h 5130710"/>
              <a:gd name="connsiteX6523" fmla="*/ 3104523 w 6842126"/>
              <a:gd name="connsiteY6523" fmla="*/ 348918 h 5130710"/>
              <a:gd name="connsiteX6524" fmla="*/ 3101366 w 6842126"/>
              <a:gd name="connsiteY6524" fmla="*/ 363357 h 5130710"/>
              <a:gd name="connsiteX6525" fmla="*/ 3103424 w 6842126"/>
              <a:gd name="connsiteY6525" fmla="*/ 362223 h 5130710"/>
              <a:gd name="connsiteX6526" fmla="*/ 3101126 w 6842126"/>
              <a:gd name="connsiteY6526" fmla="*/ 380015 h 5130710"/>
              <a:gd name="connsiteX6527" fmla="*/ 3099848 w 6842126"/>
              <a:gd name="connsiteY6527" fmla="*/ 408362 h 5130710"/>
              <a:gd name="connsiteX6528" fmla="*/ 3102777 w 6842126"/>
              <a:gd name="connsiteY6528" fmla="*/ 391187 h 5130710"/>
              <a:gd name="connsiteX6529" fmla="*/ 3108870 w 6842126"/>
              <a:gd name="connsiteY6529" fmla="*/ 355450 h 5130710"/>
              <a:gd name="connsiteX6530" fmla="*/ 3110429 w 6842126"/>
              <a:gd name="connsiteY6530" fmla="*/ 353181 h 5130710"/>
              <a:gd name="connsiteX6531" fmla="*/ 3114439 w 6842126"/>
              <a:gd name="connsiteY6531" fmla="*/ 348134 h 5130710"/>
              <a:gd name="connsiteX6532" fmla="*/ 3103961 w 6842126"/>
              <a:gd name="connsiteY6532" fmla="*/ 391093 h 5130710"/>
              <a:gd name="connsiteX6533" fmla="*/ 3116679 w 6842126"/>
              <a:gd name="connsiteY6533" fmla="*/ 358489 h 5130710"/>
              <a:gd name="connsiteX6534" fmla="*/ 3129397 w 6842126"/>
              <a:gd name="connsiteY6534" fmla="*/ 325887 h 5130710"/>
              <a:gd name="connsiteX6535" fmla="*/ 3131441 w 6842126"/>
              <a:gd name="connsiteY6535" fmla="*/ 350870 h 5130710"/>
              <a:gd name="connsiteX6536" fmla="*/ 3156597 w 6842126"/>
              <a:gd name="connsiteY6536" fmla="*/ 306750 h 5130710"/>
              <a:gd name="connsiteX6537" fmla="*/ 3138696 w 6842126"/>
              <a:gd name="connsiteY6537" fmla="*/ 371364 h 5130710"/>
              <a:gd name="connsiteX6538" fmla="*/ 3125863 w 6842126"/>
              <a:gd name="connsiteY6538" fmla="*/ 412469 h 5130710"/>
              <a:gd name="connsiteX6539" fmla="*/ 3124232 w 6842126"/>
              <a:gd name="connsiteY6539" fmla="*/ 412597 h 5130710"/>
              <a:gd name="connsiteX6540" fmla="*/ 3123686 w 6842126"/>
              <a:gd name="connsiteY6540" fmla="*/ 412641 h 5130710"/>
              <a:gd name="connsiteX6541" fmla="*/ 3123928 w 6842126"/>
              <a:gd name="connsiteY6541" fmla="*/ 412622 h 5130710"/>
              <a:gd name="connsiteX6542" fmla="*/ 3124232 w 6842126"/>
              <a:gd name="connsiteY6542" fmla="*/ 412597 h 5130710"/>
              <a:gd name="connsiteX6543" fmla="*/ 3125139 w 6842126"/>
              <a:gd name="connsiteY6543" fmla="*/ 412527 h 5130710"/>
              <a:gd name="connsiteX6544" fmla="*/ 3125863 w 6842126"/>
              <a:gd name="connsiteY6544" fmla="*/ 412469 h 5130710"/>
              <a:gd name="connsiteX6545" fmla="*/ 3146315 w 6842126"/>
              <a:gd name="connsiteY6545" fmla="*/ 364643 h 5130710"/>
              <a:gd name="connsiteX6546" fmla="*/ 3148248 w 6842126"/>
              <a:gd name="connsiteY6546" fmla="*/ 363520 h 5130710"/>
              <a:gd name="connsiteX6547" fmla="*/ 3151426 w 6842126"/>
              <a:gd name="connsiteY6547" fmla="*/ 363521 h 5130710"/>
              <a:gd name="connsiteX6548" fmla="*/ 3157573 w 6842126"/>
              <a:gd name="connsiteY6548" fmla="*/ 321823 h 5130710"/>
              <a:gd name="connsiteX6549" fmla="*/ 3161181 w 6842126"/>
              <a:gd name="connsiteY6549" fmla="*/ 327218 h 5130710"/>
              <a:gd name="connsiteX6550" fmla="*/ 3158836 w 6842126"/>
              <a:gd name="connsiteY6550" fmla="*/ 361404 h 5130710"/>
              <a:gd name="connsiteX6551" fmla="*/ 3158575 w 6842126"/>
              <a:gd name="connsiteY6551" fmla="*/ 363306 h 5130710"/>
              <a:gd name="connsiteX6552" fmla="*/ 3158449 w 6842126"/>
              <a:gd name="connsiteY6552" fmla="*/ 365619 h 5130710"/>
              <a:gd name="connsiteX6553" fmla="*/ 3158584 w 6842126"/>
              <a:gd name="connsiteY6553" fmla="*/ 365715 h 5130710"/>
              <a:gd name="connsiteX6554" fmla="*/ 3170992 w 6842126"/>
              <a:gd name="connsiteY6554" fmla="*/ 326679 h 5130710"/>
              <a:gd name="connsiteX6555" fmla="*/ 3180990 w 6842126"/>
              <a:gd name="connsiteY6555" fmla="*/ 319774 h 5130710"/>
              <a:gd name="connsiteX6556" fmla="*/ 3198923 w 6842126"/>
              <a:gd name="connsiteY6556" fmla="*/ 282342 h 5130710"/>
              <a:gd name="connsiteX6557" fmla="*/ 3231696 w 6842126"/>
              <a:gd name="connsiteY6557" fmla="*/ 201946 h 5130710"/>
              <a:gd name="connsiteX6558" fmla="*/ 3205977 w 6842126"/>
              <a:gd name="connsiteY6558" fmla="*/ 288240 h 5130710"/>
              <a:gd name="connsiteX6559" fmla="*/ 3190738 w 6842126"/>
              <a:gd name="connsiteY6559" fmla="*/ 331576 h 5130710"/>
              <a:gd name="connsiteX6560" fmla="*/ 3185527 w 6842126"/>
              <a:gd name="connsiteY6560" fmla="*/ 365626 h 5130710"/>
              <a:gd name="connsiteX6561" fmla="*/ 3203092 w 6842126"/>
              <a:gd name="connsiteY6561" fmla="*/ 326185 h 5130710"/>
              <a:gd name="connsiteX6562" fmla="*/ 3210657 w 6842126"/>
              <a:gd name="connsiteY6562" fmla="*/ 323546 h 5130710"/>
              <a:gd name="connsiteX6563" fmla="*/ 3223404 w 6842126"/>
              <a:gd name="connsiteY6563" fmla="*/ 288903 h 5130710"/>
              <a:gd name="connsiteX6564" fmla="*/ 3238501 w 6842126"/>
              <a:gd name="connsiteY6564" fmla="*/ 256113 h 5130710"/>
              <a:gd name="connsiteX6565" fmla="*/ 3238388 w 6842126"/>
              <a:gd name="connsiteY6565" fmla="*/ 264615 h 5130710"/>
              <a:gd name="connsiteX6566" fmla="*/ 3248331 w 6842126"/>
              <a:gd name="connsiteY6566" fmla="*/ 261792 h 5130710"/>
              <a:gd name="connsiteX6567" fmla="*/ 3227627 w 6842126"/>
              <a:gd name="connsiteY6567" fmla="*/ 328664 h 5130710"/>
              <a:gd name="connsiteX6568" fmla="*/ 3249994 w 6842126"/>
              <a:gd name="connsiteY6568" fmla="*/ 285137 h 5130710"/>
              <a:gd name="connsiteX6569" fmla="*/ 3250884 w 6842126"/>
              <a:gd name="connsiteY6569" fmla="*/ 283240 h 5130710"/>
              <a:gd name="connsiteX6570" fmla="*/ 3248757 w 6842126"/>
              <a:gd name="connsiteY6570" fmla="*/ 315776 h 5130710"/>
              <a:gd name="connsiteX6571" fmla="*/ 3255908 w 6842126"/>
              <a:gd name="connsiteY6571" fmla="*/ 273162 h 5130710"/>
              <a:gd name="connsiteX6572" fmla="*/ 3261333 w 6842126"/>
              <a:gd name="connsiteY6572" fmla="*/ 267337 h 5130710"/>
              <a:gd name="connsiteX6573" fmla="*/ 3257542 w 6842126"/>
              <a:gd name="connsiteY6573" fmla="*/ 284168 h 5130710"/>
              <a:gd name="connsiteX6574" fmla="*/ 3313547 w 6842126"/>
              <a:gd name="connsiteY6574" fmla="*/ 155387 h 5130710"/>
              <a:gd name="connsiteX6575" fmla="*/ 3317092 w 6842126"/>
              <a:gd name="connsiteY6575" fmla="*/ 148119 h 5130710"/>
              <a:gd name="connsiteX6576" fmla="*/ 3317090 w 6842126"/>
              <a:gd name="connsiteY6576" fmla="*/ 148590 h 5130710"/>
              <a:gd name="connsiteX6577" fmla="*/ 3312567 w 6842126"/>
              <a:gd name="connsiteY6577" fmla="*/ 190676 h 5130710"/>
              <a:gd name="connsiteX6578" fmla="*/ 3318411 w 6842126"/>
              <a:gd name="connsiteY6578" fmla="*/ 166727 h 5130710"/>
              <a:gd name="connsiteX6579" fmla="*/ 3320749 w 6842126"/>
              <a:gd name="connsiteY6579" fmla="*/ 146557 h 5130710"/>
              <a:gd name="connsiteX6580" fmla="*/ 3322135 w 6842126"/>
              <a:gd name="connsiteY6580" fmla="*/ 137785 h 5130710"/>
              <a:gd name="connsiteX6581" fmla="*/ 3335145 w 6842126"/>
              <a:gd name="connsiteY6581" fmla="*/ 111122 h 5130710"/>
              <a:gd name="connsiteX6582" fmla="*/ 3337100 w 6842126"/>
              <a:gd name="connsiteY6582" fmla="*/ 112467 h 5130710"/>
              <a:gd name="connsiteX6583" fmla="*/ 3337306 w 6842126"/>
              <a:gd name="connsiteY6583" fmla="*/ 109140 h 5130710"/>
              <a:gd name="connsiteX6584" fmla="*/ 3339336 w 6842126"/>
              <a:gd name="connsiteY6584" fmla="*/ 102535 h 5130710"/>
              <a:gd name="connsiteX6585" fmla="*/ 3349058 w 6842126"/>
              <a:gd name="connsiteY6585" fmla="*/ 82606 h 5130710"/>
              <a:gd name="connsiteX6586" fmla="*/ 3348215 w 6842126"/>
              <a:gd name="connsiteY6586" fmla="*/ 90469 h 5130710"/>
              <a:gd name="connsiteX6587" fmla="*/ 3353691 w 6842126"/>
              <a:gd name="connsiteY6587" fmla="*/ 91190 h 5130710"/>
              <a:gd name="connsiteX6588" fmla="*/ 3346211 w 6842126"/>
              <a:gd name="connsiteY6588" fmla="*/ 112716 h 5130710"/>
              <a:gd name="connsiteX6589" fmla="*/ 3357164 w 6842126"/>
              <a:gd name="connsiteY6589" fmla="*/ 91814 h 5130710"/>
              <a:gd name="connsiteX6590" fmla="*/ 3356770 w 6842126"/>
              <a:gd name="connsiteY6590" fmla="*/ 104154 h 5130710"/>
              <a:gd name="connsiteX6591" fmla="*/ 3356917 w 6842126"/>
              <a:gd name="connsiteY6591" fmla="*/ 109420 h 5130710"/>
              <a:gd name="connsiteX6592" fmla="*/ 3326768 w 6842126"/>
              <a:gd name="connsiteY6592" fmla="*/ 177789 h 5130710"/>
              <a:gd name="connsiteX6593" fmla="*/ 3274572 w 6842126"/>
              <a:gd name="connsiteY6593" fmla="*/ 314424 h 5130710"/>
              <a:gd name="connsiteX6594" fmla="*/ 3262806 w 6842126"/>
              <a:gd name="connsiteY6594" fmla="*/ 342449 h 5130710"/>
              <a:gd name="connsiteX6595" fmla="*/ 3262261 w 6842126"/>
              <a:gd name="connsiteY6595" fmla="*/ 343958 h 5130710"/>
              <a:gd name="connsiteX6596" fmla="*/ 3262435 w 6842126"/>
              <a:gd name="connsiteY6596" fmla="*/ 361823 h 5130710"/>
              <a:gd name="connsiteX6597" fmla="*/ 3266851 w 6842126"/>
              <a:gd name="connsiteY6597" fmla="*/ 351540 h 5130710"/>
              <a:gd name="connsiteX6598" fmla="*/ 3267788 w 6842126"/>
              <a:gd name="connsiteY6598" fmla="*/ 343693 h 5130710"/>
              <a:gd name="connsiteX6599" fmla="*/ 3271490 w 6842126"/>
              <a:gd name="connsiteY6599" fmla="*/ 332219 h 5130710"/>
              <a:gd name="connsiteX6600" fmla="*/ 3273243 w 6842126"/>
              <a:gd name="connsiteY6600" fmla="*/ 333747 h 5130710"/>
              <a:gd name="connsiteX6601" fmla="*/ 3273003 w 6842126"/>
              <a:gd name="connsiteY6601" fmla="*/ 335101 h 5130710"/>
              <a:gd name="connsiteX6602" fmla="*/ 3273387 w 6842126"/>
              <a:gd name="connsiteY6602" fmla="*/ 334032 h 5130710"/>
              <a:gd name="connsiteX6603" fmla="*/ 3273243 w 6842126"/>
              <a:gd name="connsiteY6603" fmla="*/ 333747 h 5130710"/>
              <a:gd name="connsiteX6604" fmla="*/ 3283544 w 6842126"/>
              <a:gd name="connsiteY6604" fmla="*/ 295251 h 5130710"/>
              <a:gd name="connsiteX6605" fmla="*/ 3283139 w 6842126"/>
              <a:gd name="connsiteY6605" fmla="*/ 300013 h 5130710"/>
              <a:gd name="connsiteX6606" fmla="*/ 3283750 w 6842126"/>
              <a:gd name="connsiteY6606" fmla="*/ 302651 h 5130710"/>
              <a:gd name="connsiteX6607" fmla="*/ 3287281 w 6842126"/>
              <a:gd name="connsiteY6607" fmla="*/ 294052 h 5130710"/>
              <a:gd name="connsiteX6608" fmla="*/ 3304715 w 6842126"/>
              <a:gd name="connsiteY6608" fmla="*/ 252921 h 5130710"/>
              <a:gd name="connsiteX6609" fmla="*/ 3312307 w 6842126"/>
              <a:gd name="connsiteY6609" fmla="*/ 248246 h 5130710"/>
              <a:gd name="connsiteX6610" fmla="*/ 3332334 w 6842126"/>
              <a:gd name="connsiteY6610" fmla="*/ 202492 h 5130710"/>
              <a:gd name="connsiteX6611" fmla="*/ 3342307 w 6842126"/>
              <a:gd name="connsiteY6611" fmla="*/ 197287 h 5130710"/>
              <a:gd name="connsiteX6612" fmla="*/ 3343732 w 6842126"/>
              <a:gd name="connsiteY6612" fmla="*/ 194584 h 5130710"/>
              <a:gd name="connsiteX6613" fmla="*/ 3344376 w 6842126"/>
              <a:gd name="connsiteY6613" fmla="*/ 191937 h 5130710"/>
              <a:gd name="connsiteX6614" fmla="*/ 3346469 w 6842126"/>
              <a:gd name="connsiteY6614" fmla="*/ 188310 h 5130710"/>
              <a:gd name="connsiteX6615" fmla="*/ 3347284 w 6842126"/>
              <a:gd name="connsiteY6615" fmla="*/ 188145 h 5130710"/>
              <a:gd name="connsiteX6616" fmla="*/ 3347605 w 6842126"/>
              <a:gd name="connsiteY6616" fmla="*/ 186337 h 5130710"/>
              <a:gd name="connsiteX6617" fmla="*/ 3346469 w 6842126"/>
              <a:gd name="connsiteY6617" fmla="*/ 188310 h 5130710"/>
              <a:gd name="connsiteX6618" fmla="*/ 3345198 w 6842126"/>
              <a:gd name="connsiteY6618" fmla="*/ 188566 h 5130710"/>
              <a:gd name="connsiteX6619" fmla="*/ 3354854 w 6842126"/>
              <a:gd name="connsiteY6619" fmla="*/ 177610 h 5130710"/>
              <a:gd name="connsiteX6620" fmla="*/ 3334801 w 6842126"/>
              <a:gd name="connsiteY6620" fmla="*/ 225403 h 5130710"/>
              <a:gd name="connsiteX6621" fmla="*/ 3337038 w 6842126"/>
              <a:gd name="connsiteY6621" fmla="*/ 235758 h 5130710"/>
              <a:gd name="connsiteX6622" fmla="*/ 3324152 w 6842126"/>
              <a:gd name="connsiteY6622" fmla="*/ 280948 h 5130710"/>
              <a:gd name="connsiteX6623" fmla="*/ 3310532 w 6842126"/>
              <a:gd name="connsiteY6623" fmla="*/ 314258 h 5130710"/>
              <a:gd name="connsiteX6624" fmla="*/ 3310513 w 6842126"/>
              <a:gd name="connsiteY6624" fmla="*/ 314306 h 5130710"/>
              <a:gd name="connsiteX6625" fmla="*/ 3310596 w 6842126"/>
              <a:gd name="connsiteY6625" fmla="*/ 322714 h 5130710"/>
              <a:gd name="connsiteX6626" fmla="*/ 3309079 w 6842126"/>
              <a:gd name="connsiteY6626" fmla="*/ 339980 h 5130710"/>
              <a:gd name="connsiteX6627" fmla="*/ 3310511 w 6842126"/>
              <a:gd name="connsiteY6627" fmla="*/ 339027 h 5130710"/>
              <a:gd name="connsiteX6628" fmla="*/ 3313504 w 6842126"/>
              <a:gd name="connsiteY6628" fmla="*/ 336492 h 5130710"/>
              <a:gd name="connsiteX6629" fmla="*/ 3323644 w 6842126"/>
              <a:gd name="connsiteY6629" fmla="*/ 319043 h 5130710"/>
              <a:gd name="connsiteX6630" fmla="*/ 3338688 w 6842126"/>
              <a:gd name="connsiteY6630" fmla="*/ 290331 h 5130710"/>
              <a:gd name="connsiteX6631" fmla="*/ 3356248 w 6842126"/>
              <a:gd name="connsiteY6631" fmla="*/ 251232 h 5130710"/>
              <a:gd name="connsiteX6632" fmla="*/ 3401613 w 6842126"/>
              <a:gd name="connsiteY6632" fmla="*/ 151448 h 5130710"/>
              <a:gd name="connsiteX6633" fmla="*/ 3404644 w 6842126"/>
              <a:gd name="connsiteY6633" fmla="*/ 144804 h 5130710"/>
              <a:gd name="connsiteX6634" fmla="*/ 3405197 w 6842126"/>
              <a:gd name="connsiteY6634" fmla="*/ 152652 h 5130710"/>
              <a:gd name="connsiteX6635" fmla="*/ 3405638 w 6842126"/>
              <a:gd name="connsiteY6635" fmla="*/ 155349 h 5130710"/>
              <a:gd name="connsiteX6636" fmla="*/ 3396872 w 6842126"/>
              <a:gd name="connsiteY6636" fmla="*/ 176330 h 5130710"/>
              <a:gd name="connsiteX6637" fmla="*/ 3373955 w 6842126"/>
              <a:gd name="connsiteY6637" fmla="*/ 230805 h 5130710"/>
              <a:gd name="connsiteX6638" fmla="*/ 3383732 w 6842126"/>
              <a:gd name="connsiteY6638" fmla="*/ 240567 h 5130710"/>
              <a:gd name="connsiteX6639" fmla="*/ 3375857 w 6842126"/>
              <a:gd name="connsiteY6639" fmla="*/ 266331 h 5130710"/>
              <a:gd name="connsiteX6640" fmla="*/ 3370758 w 6842126"/>
              <a:gd name="connsiteY6640" fmla="*/ 292217 h 5130710"/>
              <a:gd name="connsiteX6641" fmla="*/ 3367790 w 6842126"/>
              <a:gd name="connsiteY6641" fmla="*/ 299974 h 5130710"/>
              <a:gd name="connsiteX6642" fmla="*/ 3368033 w 6842126"/>
              <a:gd name="connsiteY6642" fmla="*/ 299685 h 5130710"/>
              <a:gd name="connsiteX6643" fmla="*/ 3369253 w 6842126"/>
              <a:gd name="connsiteY6643" fmla="*/ 299345 h 5130710"/>
              <a:gd name="connsiteX6644" fmla="*/ 3369184 w 6842126"/>
              <a:gd name="connsiteY6644" fmla="*/ 305391 h 5130710"/>
              <a:gd name="connsiteX6645" fmla="*/ 3367702 w 6842126"/>
              <a:gd name="connsiteY6645" fmla="*/ 311369 h 5130710"/>
              <a:gd name="connsiteX6646" fmla="*/ 3370333 w 6842126"/>
              <a:gd name="connsiteY6646" fmla="*/ 309156 h 5130710"/>
              <a:gd name="connsiteX6647" fmla="*/ 3375321 w 6842126"/>
              <a:gd name="connsiteY6647" fmla="*/ 306467 h 5130710"/>
              <a:gd name="connsiteX6648" fmla="*/ 3385549 w 6842126"/>
              <a:gd name="connsiteY6648" fmla="*/ 282555 h 5130710"/>
              <a:gd name="connsiteX6649" fmla="*/ 3398043 w 6842126"/>
              <a:gd name="connsiteY6649" fmla="*/ 266618 h 5130710"/>
              <a:gd name="connsiteX6650" fmla="*/ 3382917 w 6842126"/>
              <a:gd name="connsiteY6650" fmla="*/ 301451 h 5130710"/>
              <a:gd name="connsiteX6651" fmla="*/ 3382718 w 6842126"/>
              <a:gd name="connsiteY6651" fmla="*/ 316417 h 5130710"/>
              <a:gd name="connsiteX6652" fmla="*/ 3375013 w 6842126"/>
              <a:gd name="connsiteY6652" fmla="*/ 329597 h 5130710"/>
              <a:gd name="connsiteX6653" fmla="*/ 3375002 w 6842126"/>
              <a:gd name="connsiteY6653" fmla="*/ 330394 h 5130710"/>
              <a:gd name="connsiteX6654" fmla="*/ 3376382 w 6842126"/>
              <a:gd name="connsiteY6654" fmla="*/ 327463 h 5130710"/>
              <a:gd name="connsiteX6655" fmla="*/ 3381153 w 6842126"/>
              <a:gd name="connsiteY6655" fmla="*/ 327964 h 5130710"/>
              <a:gd name="connsiteX6656" fmla="*/ 3371209 w 6842126"/>
              <a:gd name="connsiteY6656" fmla="*/ 360348 h 5130710"/>
              <a:gd name="connsiteX6657" fmla="*/ 3374167 w 6842126"/>
              <a:gd name="connsiteY6657" fmla="*/ 361432 h 5130710"/>
              <a:gd name="connsiteX6658" fmla="*/ 3375058 w 6842126"/>
              <a:gd name="connsiteY6658" fmla="*/ 361785 h 5130710"/>
              <a:gd name="connsiteX6659" fmla="*/ 3380022 w 6842126"/>
              <a:gd name="connsiteY6659" fmla="*/ 347538 h 5130710"/>
              <a:gd name="connsiteX6660" fmla="*/ 3387309 w 6842126"/>
              <a:gd name="connsiteY6660" fmla="*/ 328625 h 5130710"/>
              <a:gd name="connsiteX6661" fmla="*/ 3401665 w 6842126"/>
              <a:gd name="connsiteY6661" fmla="*/ 295893 h 5130710"/>
              <a:gd name="connsiteX6662" fmla="*/ 3405596 w 6842126"/>
              <a:gd name="connsiteY6662" fmla="*/ 287738 h 5130710"/>
              <a:gd name="connsiteX6663" fmla="*/ 3405359 w 6842126"/>
              <a:gd name="connsiteY6663" fmla="*/ 289606 h 5130710"/>
              <a:gd name="connsiteX6664" fmla="*/ 3403444 w 6842126"/>
              <a:gd name="connsiteY6664" fmla="*/ 305101 h 5130710"/>
              <a:gd name="connsiteX6665" fmla="*/ 3394871 w 6842126"/>
              <a:gd name="connsiteY6665" fmla="*/ 325990 h 5130710"/>
              <a:gd name="connsiteX6666" fmla="*/ 3391786 w 6842126"/>
              <a:gd name="connsiteY6666" fmla="*/ 349338 h 5130710"/>
              <a:gd name="connsiteX6667" fmla="*/ 3399497 w 6842126"/>
              <a:gd name="connsiteY6667" fmla="*/ 335660 h 5130710"/>
              <a:gd name="connsiteX6668" fmla="*/ 3397742 w 6842126"/>
              <a:gd name="connsiteY6668" fmla="*/ 347709 h 5130710"/>
              <a:gd name="connsiteX6669" fmla="*/ 3399367 w 6842126"/>
              <a:gd name="connsiteY6669" fmla="*/ 345182 h 5130710"/>
              <a:gd name="connsiteX6670" fmla="*/ 3400786 w 6842126"/>
              <a:gd name="connsiteY6670" fmla="*/ 341365 h 5130710"/>
              <a:gd name="connsiteX6671" fmla="*/ 3397367 w 6842126"/>
              <a:gd name="connsiteY6671" fmla="*/ 359551 h 5130710"/>
              <a:gd name="connsiteX6672" fmla="*/ 3395398 w 6842126"/>
              <a:gd name="connsiteY6672" fmla="*/ 363779 h 5130710"/>
              <a:gd name="connsiteX6673" fmla="*/ 3394540 w 6842126"/>
              <a:gd name="connsiteY6673" fmla="*/ 369655 h 5130710"/>
              <a:gd name="connsiteX6674" fmla="*/ 3391207 w 6842126"/>
              <a:gd name="connsiteY6674" fmla="*/ 392646 h 5130710"/>
              <a:gd name="connsiteX6675" fmla="*/ 3396487 w 6842126"/>
              <a:gd name="connsiteY6675" fmla="*/ 381373 h 5130710"/>
              <a:gd name="connsiteX6676" fmla="*/ 3400174 w 6842126"/>
              <a:gd name="connsiteY6676" fmla="*/ 372636 h 5130710"/>
              <a:gd name="connsiteX6677" fmla="*/ 3406882 w 6842126"/>
              <a:gd name="connsiteY6677" fmla="*/ 337293 h 5130710"/>
              <a:gd name="connsiteX6678" fmla="*/ 3411630 w 6842126"/>
              <a:gd name="connsiteY6678" fmla="*/ 340238 h 5130710"/>
              <a:gd name="connsiteX6679" fmla="*/ 3411285 w 6842126"/>
              <a:gd name="connsiteY6679" fmla="*/ 347432 h 5130710"/>
              <a:gd name="connsiteX6680" fmla="*/ 3414217 w 6842126"/>
              <a:gd name="connsiteY6680" fmla="*/ 341068 h 5130710"/>
              <a:gd name="connsiteX6681" fmla="*/ 3421879 w 6842126"/>
              <a:gd name="connsiteY6681" fmla="*/ 325196 h 5130710"/>
              <a:gd name="connsiteX6682" fmla="*/ 3421116 w 6842126"/>
              <a:gd name="connsiteY6682" fmla="*/ 330327 h 5130710"/>
              <a:gd name="connsiteX6683" fmla="*/ 3417173 w 6842126"/>
              <a:gd name="connsiteY6683" fmla="*/ 367588 h 5130710"/>
              <a:gd name="connsiteX6684" fmla="*/ 3412463 w 6842126"/>
              <a:gd name="connsiteY6684" fmla="*/ 386651 h 5130710"/>
              <a:gd name="connsiteX6685" fmla="*/ 3415199 w 6842126"/>
              <a:gd name="connsiteY6685" fmla="*/ 385842 h 5130710"/>
              <a:gd name="connsiteX6686" fmla="*/ 3415254 w 6842126"/>
              <a:gd name="connsiteY6686" fmla="*/ 385742 h 5130710"/>
              <a:gd name="connsiteX6687" fmla="*/ 3415084 w 6842126"/>
              <a:gd name="connsiteY6687" fmla="*/ 387351 h 5130710"/>
              <a:gd name="connsiteX6688" fmla="*/ 3406560 w 6842126"/>
              <a:gd name="connsiteY6688" fmla="*/ 447618 h 5130710"/>
              <a:gd name="connsiteX6689" fmla="*/ 3405376 w 6842126"/>
              <a:gd name="connsiteY6689" fmla="*/ 459990 h 5130710"/>
              <a:gd name="connsiteX6690" fmla="*/ 3405222 w 6842126"/>
              <a:gd name="connsiteY6690" fmla="*/ 464059 h 5130710"/>
              <a:gd name="connsiteX6691" fmla="*/ 3407075 w 6842126"/>
              <a:gd name="connsiteY6691" fmla="*/ 455454 h 5130710"/>
              <a:gd name="connsiteX6692" fmla="*/ 3420976 w 6842126"/>
              <a:gd name="connsiteY6692" fmla="*/ 360738 h 5130710"/>
              <a:gd name="connsiteX6693" fmla="*/ 3419238 w 6842126"/>
              <a:gd name="connsiteY6693" fmla="*/ 381878 h 5130710"/>
              <a:gd name="connsiteX6694" fmla="*/ 3419832 w 6842126"/>
              <a:gd name="connsiteY6694" fmla="*/ 377673 h 5130710"/>
              <a:gd name="connsiteX6695" fmla="*/ 3421938 w 6842126"/>
              <a:gd name="connsiteY6695" fmla="*/ 373960 h 5130710"/>
              <a:gd name="connsiteX6696" fmla="*/ 3423108 w 6842126"/>
              <a:gd name="connsiteY6696" fmla="*/ 372778 h 5130710"/>
              <a:gd name="connsiteX6697" fmla="*/ 3424850 w 6842126"/>
              <a:gd name="connsiteY6697" fmla="*/ 356418 h 5130710"/>
              <a:gd name="connsiteX6698" fmla="*/ 3426538 w 6842126"/>
              <a:gd name="connsiteY6698" fmla="*/ 341098 h 5130710"/>
              <a:gd name="connsiteX6699" fmla="*/ 3434180 w 6842126"/>
              <a:gd name="connsiteY6699" fmla="*/ 332168 h 5130710"/>
              <a:gd name="connsiteX6700" fmla="*/ 3436095 w 6842126"/>
              <a:gd name="connsiteY6700" fmla="*/ 333334 h 5130710"/>
              <a:gd name="connsiteX6701" fmla="*/ 3434411 w 6842126"/>
              <a:gd name="connsiteY6701" fmla="*/ 362334 h 5130710"/>
              <a:gd name="connsiteX6702" fmla="*/ 3436069 w 6842126"/>
              <a:gd name="connsiteY6702" fmla="*/ 359644 h 5130710"/>
              <a:gd name="connsiteX6703" fmla="*/ 3436376 w 6842126"/>
              <a:gd name="connsiteY6703" fmla="*/ 364970 h 5130710"/>
              <a:gd name="connsiteX6704" fmla="*/ 3434766 w 6842126"/>
              <a:gd name="connsiteY6704" fmla="*/ 369321 h 5130710"/>
              <a:gd name="connsiteX6705" fmla="*/ 3434158 w 6842126"/>
              <a:gd name="connsiteY6705" fmla="*/ 366494 h 5130710"/>
              <a:gd name="connsiteX6706" fmla="*/ 3433716 w 6842126"/>
              <a:gd name="connsiteY6706" fmla="*/ 373745 h 5130710"/>
              <a:gd name="connsiteX6707" fmla="*/ 3434766 w 6842126"/>
              <a:gd name="connsiteY6707" fmla="*/ 369321 h 5130710"/>
              <a:gd name="connsiteX6708" fmla="*/ 3434467 w 6842126"/>
              <a:gd name="connsiteY6708" fmla="*/ 379431 h 5130710"/>
              <a:gd name="connsiteX6709" fmla="*/ 3434030 w 6842126"/>
              <a:gd name="connsiteY6709" fmla="*/ 385136 h 5130710"/>
              <a:gd name="connsiteX6710" fmla="*/ 3435102 w 6842126"/>
              <a:gd name="connsiteY6710" fmla="*/ 382941 h 5130710"/>
              <a:gd name="connsiteX6711" fmla="*/ 3438579 w 6842126"/>
              <a:gd name="connsiteY6711" fmla="*/ 376500 h 5130710"/>
              <a:gd name="connsiteX6712" fmla="*/ 3440716 w 6842126"/>
              <a:gd name="connsiteY6712" fmla="*/ 358286 h 5130710"/>
              <a:gd name="connsiteX6713" fmla="*/ 3453472 w 6842126"/>
              <a:gd name="connsiteY6713" fmla="*/ 265401 h 5130710"/>
              <a:gd name="connsiteX6714" fmla="*/ 3453437 w 6842126"/>
              <a:gd name="connsiteY6714" fmla="*/ 264300 h 5130710"/>
              <a:gd name="connsiteX6715" fmla="*/ 3453432 w 6842126"/>
              <a:gd name="connsiteY6715" fmla="*/ 264008 h 5130710"/>
              <a:gd name="connsiteX6716" fmla="*/ 3451945 w 6842126"/>
              <a:gd name="connsiteY6716" fmla="*/ 268514 h 5130710"/>
              <a:gd name="connsiteX6717" fmla="*/ 3435749 w 6842126"/>
              <a:gd name="connsiteY6717" fmla="*/ 304625 h 5130710"/>
              <a:gd name="connsiteX6718" fmla="*/ 3425635 w 6842126"/>
              <a:gd name="connsiteY6718" fmla="*/ 336477 h 5130710"/>
              <a:gd name="connsiteX6719" fmla="*/ 3429442 w 6842126"/>
              <a:gd name="connsiteY6719" fmla="*/ 309293 h 5130710"/>
              <a:gd name="connsiteX6720" fmla="*/ 3430992 w 6842126"/>
              <a:gd name="connsiteY6720" fmla="*/ 306021 h 5130710"/>
              <a:gd name="connsiteX6721" fmla="*/ 3440791 w 6842126"/>
              <a:gd name="connsiteY6721" fmla="*/ 283161 h 5130710"/>
              <a:gd name="connsiteX6722" fmla="*/ 3451566 w 6842126"/>
              <a:gd name="connsiteY6722" fmla="*/ 259021 h 5130710"/>
              <a:gd name="connsiteX6723" fmla="*/ 3453686 w 6842126"/>
              <a:gd name="connsiteY6723" fmla="*/ 255249 h 5130710"/>
              <a:gd name="connsiteX6724" fmla="*/ 3453802 w 6842126"/>
              <a:gd name="connsiteY6724" fmla="*/ 252733 h 5130710"/>
              <a:gd name="connsiteX6725" fmla="*/ 3459560 w 6842126"/>
              <a:gd name="connsiteY6725" fmla="*/ 241075 h 5130710"/>
              <a:gd name="connsiteX6726" fmla="*/ 3454794 w 6842126"/>
              <a:gd name="connsiteY6726" fmla="*/ 283535 h 5130710"/>
              <a:gd name="connsiteX6727" fmla="*/ 3448658 w 6842126"/>
              <a:gd name="connsiteY6727" fmla="*/ 339360 h 5130710"/>
              <a:gd name="connsiteX6728" fmla="*/ 3445679 w 6842126"/>
              <a:gd name="connsiteY6728" fmla="*/ 370179 h 5130710"/>
              <a:gd name="connsiteX6729" fmla="*/ 3447086 w 6842126"/>
              <a:gd name="connsiteY6729" fmla="*/ 371272 h 5130710"/>
              <a:gd name="connsiteX6730" fmla="*/ 3450301 w 6842126"/>
              <a:gd name="connsiteY6730" fmla="*/ 375934 h 5130710"/>
              <a:gd name="connsiteX6731" fmla="*/ 3450602 w 6842126"/>
              <a:gd name="connsiteY6731" fmla="*/ 376422 h 5130710"/>
              <a:gd name="connsiteX6732" fmla="*/ 3451449 w 6842126"/>
              <a:gd name="connsiteY6732" fmla="*/ 369139 h 5130710"/>
              <a:gd name="connsiteX6733" fmla="*/ 3453384 w 6842126"/>
              <a:gd name="connsiteY6733" fmla="*/ 350679 h 5130710"/>
              <a:gd name="connsiteX6734" fmla="*/ 3468401 w 6842126"/>
              <a:gd name="connsiteY6734" fmla="*/ 212904 h 5130710"/>
              <a:gd name="connsiteX6735" fmla="*/ 3474668 w 6842126"/>
              <a:gd name="connsiteY6735" fmla="*/ 190318 h 5130710"/>
              <a:gd name="connsiteX6736" fmla="*/ 3474180 w 6842126"/>
              <a:gd name="connsiteY6736" fmla="*/ 197608 h 5130710"/>
              <a:gd name="connsiteX6737" fmla="*/ 3470600 w 6842126"/>
              <a:gd name="connsiteY6737" fmla="*/ 207545 h 5130710"/>
              <a:gd name="connsiteX6738" fmla="*/ 3468685 w 6842126"/>
              <a:gd name="connsiteY6738" fmla="*/ 216103 h 5130710"/>
              <a:gd name="connsiteX6739" fmla="*/ 3472239 w 6842126"/>
              <a:gd name="connsiteY6739" fmla="*/ 214616 h 5130710"/>
              <a:gd name="connsiteX6740" fmla="*/ 3471889 w 6842126"/>
              <a:gd name="connsiteY6740" fmla="*/ 217205 h 5130710"/>
              <a:gd name="connsiteX6741" fmla="*/ 3473279 w 6842126"/>
              <a:gd name="connsiteY6741" fmla="*/ 242500 h 5130710"/>
              <a:gd name="connsiteX6742" fmla="*/ 3477445 w 6842126"/>
              <a:gd name="connsiteY6742" fmla="*/ 206207 h 5130710"/>
              <a:gd name="connsiteX6743" fmla="*/ 3477773 w 6842126"/>
              <a:gd name="connsiteY6743" fmla="*/ 203941 h 5130710"/>
              <a:gd name="connsiteX6744" fmla="*/ 3477921 w 6842126"/>
              <a:gd name="connsiteY6744" fmla="*/ 203648 h 5130710"/>
              <a:gd name="connsiteX6745" fmla="*/ 3480583 w 6842126"/>
              <a:gd name="connsiteY6745" fmla="*/ 196691 h 5130710"/>
              <a:gd name="connsiteX6746" fmla="*/ 3476755 w 6842126"/>
              <a:gd name="connsiteY6746" fmla="*/ 248489 h 5130710"/>
              <a:gd name="connsiteX6747" fmla="*/ 3468937 w 6842126"/>
              <a:gd name="connsiteY6747" fmla="*/ 329102 h 5130710"/>
              <a:gd name="connsiteX6748" fmla="*/ 3467307 w 6842126"/>
              <a:gd name="connsiteY6748" fmla="*/ 338882 h 5130710"/>
              <a:gd name="connsiteX6749" fmla="*/ 3470900 w 6842126"/>
              <a:gd name="connsiteY6749" fmla="*/ 328492 h 5130710"/>
              <a:gd name="connsiteX6750" fmla="*/ 3490528 w 6842126"/>
              <a:gd name="connsiteY6750" fmla="*/ 183601 h 5130710"/>
              <a:gd name="connsiteX6751" fmla="*/ 3474628 w 6842126"/>
              <a:gd name="connsiteY6751" fmla="*/ 340498 h 5130710"/>
              <a:gd name="connsiteX6752" fmla="*/ 3473847 w 6842126"/>
              <a:gd name="connsiteY6752" fmla="*/ 353154 h 5130710"/>
              <a:gd name="connsiteX6753" fmla="*/ 3474067 w 6842126"/>
              <a:gd name="connsiteY6753" fmla="*/ 354895 h 5130710"/>
              <a:gd name="connsiteX6754" fmla="*/ 3474313 w 6842126"/>
              <a:gd name="connsiteY6754" fmla="*/ 354245 h 5130710"/>
              <a:gd name="connsiteX6755" fmla="*/ 3475488 w 6842126"/>
              <a:gd name="connsiteY6755" fmla="*/ 351297 h 5130710"/>
              <a:gd name="connsiteX6756" fmla="*/ 3474547 w 6842126"/>
              <a:gd name="connsiteY6756" fmla="*/ 358683 h 5130710"/>
              <a:gd name="connsiteX6757" fmla="*/ 3474673 w 6842126"/>
              <a:gd name="connsiteY6757" fmla="*/ 359666 h 5130710"/>
              <a:gd name="connsiteX6758" fmla="*/ 3476967 w 6842126"/>
              <a:gd name="connsiteY6758" fmla="*/ 361908 h 5130710"/>
              <a:gd name="connsiteX6759" fmla="*/ 3480846 w 6842126"/>
              <a:gd name="connsiteY6759" fmla="*/ 338567 h 5130710"/>
              <a:gd name="connsiteX6760" fmla="*/ 3490027 w 6842126"/>
              <a:gd name="connsiteY6760" fmla="*/ 268712 h 5130710"/>
              <a:gd name="connsiteX6761" fmla="*/ 3484753 w 6842126"/>
              <a:gd name="connsiteY6761" fmla="*/ 328606 h 5130710"/>
              <a:gd name="connsiteX6762" fmla="*/ 3479650 w 6842126"/>
              <a:gd name="connsiteY6762" fmla="*/ 375097 h 5130710"/>
              <a:gd name="connsiteX6763" fmla="*/ 3480523 w 6842126"/>
              <a:gd name="connsiteY6763" fmla="*/ 371417 h 5130710"/>
              <a:gd name="connsiteX6764" fmla="*/ 3479760 w 6842126"/>
              <a:gd name="connsiteY6764" fmla="*/ 391199 h 5130710"/>
              <a:gd name="connsiteX6765" fmla="*/ 3485923 w 6842126"/>
              <a:gd name="connsiteY6765" fmla="*/ 377781 h 5130710"/>
              <a:gd name="connsiteX6766" fmla="*/ 3491977 w 6842126"/>
              <a:gd name="connsiteY6766" fmla="*/ 360707 h 5130710"/>
              <a:gd name="connsiteX6767" fmla="*/ 3492830 w 6842126"/>
              <a:gd name="connsiteY6767" fmla="*/ 355707 h 5130710"/>
              <a:gd name="connsiteX6768" fmla="*/ 3493821 w 6842126"/>
              <a:gd name="connsiteY6768" fmla="*/ 354315 h 5130710"/>
              <a:gd name="connsiteX6769" fmla="*/ 3496525 w 6842126"/>
              <a:gd name="connsiteY6769" fmla="*/ 352493 h 5130710"/>
              <a:gd name="connsiteX6770" fmla="*/ 3494961 w 6842126"/>
              <a:gd name="connsiteY6770" fmla="*/ 363139 h 5130710"/>
              <a:gd name="connsiteX6771" fmla="*/ 3494717 w 6842126"/>
              <a:gd name="connsiteY6771" fmla="*/ 369021 h 5130710"/>
              <a:gd name="connsiteX6772" fmla="*/ 3492868 w 6842126"/>
              <a:gd name="connsiteY6772" fmla="*/ 390042 h 5130710"/>
              <a:gd name="connsiteX6773" fmla="*/ 3490249 w 6842126"/>
              <a:gd name="connsiteY6773" fmla="*/ 425216 h 5130710"/>
              <a:gd name="connsiteX6774" fmla="*/ 3490086 w 6842126"/>
              <a:gd name="connsiteY6774" fmla="*/ 426777 h 5130710"/>
              <a:gd name="connsiteX6775" fmla="*/ 3493383 w 6842126"/>
              <a:gd name="connsiteY6775" fmla="*/ 417128 h 5130710"/>
              <a:gd name="connsiteX6776" fmla="*/ 3500634 w 6842126"/>
              <a:gd name="connsiteY6776" fmla="*/ 400754 h 5130710"/>
              <a:gd name="connsiteX6777" fmla="*/ 3502680 w 6842126"/>
              <a:gd name="connsiteY6777" fmla="*/ 425738 h 5130710"/>
              <a:gd name="connsiteX6778" fmla="*/ 3527835 w 6842126"/>
              <a:gd name="connsiteY6778" fmla="*/ 381619 h 5130710"/>
              <a:gd name="connsiteX6779" fmla="*/ 3520179 w 6842126"/>
              <a:gd name="connsiteY6779" fmla="*/ 403515 h 5130710"/>
              <a:gd name="connsiteX6780" fmla="*/ 3519685 w 6842126"/>
              <a:gd name="connsiteY6780" fmla="*/ 415542 h 5130710"/>
              <a:gd name="connsiteX6781" fmla="*/ 3518771 w 6842126"/>
              <a:gd name="connsiteY6781" fmla="*/ 432674 h 5130710"/>
              <a:gd name="connsiteX6782" fmla="*/ 3524089 w 6842126"/>
              <a:gd name="connsiteY6782" fmla="*/ 407373 h 5130710"/>
              <a:gd name="connsiteX6783" fmla="*/ 3524547 w 6842126"/>
              <a:gd name="connsiteY6783" fmla="*/ 408752 h 5130710"/>
              <a:gd name="connsiteX6784" fmla="*/ 3526372 w 6842126"/>
              <a:gd name="connsiteY6784" fmla="*/ 430003 h 5130710"/>
              <a:gd name="connsiteX6785" fmla="*/ 3524693 w 6842126"/>
              <a:gd name="connsiteY6785" fmla="*/ 438583 h 5130710"/>
              <a:gd name="connsiteX6786" fmla="*/ 3527919 w 6842126"/>
              <a:gd name="connsiteY6786" fmla="*/ 439221 h 5130710"/>
              <a:gd name="connsiteX6787" fmla="*/ 3529819 w 6842126"/>
              <a:gd name="connsiteY6787" fmla="*/ 440582 h 5130710"/>
              <a:gd name="connsiteX6788" fmla="*/ 3542229 w 6842126"/>
              <a:gd name="connsiteY6788" fmla="*/ 401548 h 5130710"/>
              <a:gd name="connsiteX6789" fmla="*/ 3552227 w 6842126"/>
              <a:gd name="connsiteY6789" fmla="*/ 394642 h 5130710"/>
              <a:gd name="connsiteX6790" fmla="*/ 3570161 w 6842126"/>
              <a:gd name="connsiteY6790" fmla="*/ 357209 h 5130710"/>
              <a:gd name="connsiteX6791" fmla="*/ 3602935 w 6842126"/>
              <a:gd name="connsiteY6791" fmla="*/ 276813 h 5130710"/>
              <a:gd name="connsiteX6792" fmla="*/ 3577216 w 6842126"/>
              <a:gd name="connsiteY6792" fmla="*/ 363111 h 5130710"/>
              <a:gd name="connsiteX6793" fmla="*/ 3561976 w 6842126"/>
              <a:gd name="connsiteY6793" fmla="*/ 406445 h 5130710"/>
              <a:gd name="connsiteX6794" fmla="*/ 3557253 w 6842126"/>
              <a:gd name="connsiteY6794" fmla="*/ 420674 h 5130710"/>
              <a:gd name="connsiteX6795" fmla="*/ 3555546 w 6842126"/>
              <a:gd name="connsiteY6795" fmla="*/ 425601 h 5130710"/>
              <a:gd name="connsiteX6796" fmla="*/ 3563329 w 6842126"/>
              <a:gd name="connsiteY6796" fmla="*/ 425202 h 5130710"/>
              <a:gd name="connsiteX6797" fmla="*/ 3565558 w 6842126"/>
              <a:gd name="connsiteY6797" fmla="*/ 420008 h 5130710"/>
              <a:gd name="connsiteX6798" fmla="*/ 3574330 w 6842126"/>
              <a:gd name="connsiteY6798" fmla="*/ 401052 h 5130710"/>
              <a:gd name="connsiteX6799" fmla="*/ 3579015 w 6842126"/>
              <a:gd name="connsiteY6799" fmla="*/ 398899 h 5130710"/>
              <a:gd name="connsiteX6800" fmla="*/ 3579238 w 6842126"/>
              <a:gd name="connsiteY6800" fmla="*/ 398862 h 5130710"/>
              <a:gd name="connsiteX6801" fmla="*/ 3580632 w 6842126"/>
              <a:gd name="connsiteY6801" fmla="*/ 384538 h 5130710"/>
              <a:gd name="connsiteX6802" fmla="*/ 3583211 w 6842126"/>
              <a:gd name="connsiteY6802" fmla="*/ 375284 h 5130710"/>
              <a:gd name="connsiteX6803" fmla="*/ 3590590 w 6842126"/>
              <a:gd name="connsiteY6803" fmla="*/ 373910 h 5130710"/>
              <a:gd name="connsiteX6804" fmla="*/ 3591918 w 6842126"/>
              <a:gd name="connsiteY6804" fmla="*/ 373651 h 5130710"/>
              <a:gd name="connsiteX6805" fmla="*/ 3594641 w 6842126"/>
              <a:gd name="connsiteY6805" fmla="*/ 363772 h 5130710"/>
              <a:gd name="connsiteX6806" fmla="*/ 3609739 w 6842126"/>
              <a:gd name="connsiteY6806" fmla="*/ 330979 h 5130710"/>
              <a:gd name="connsiteX6807" fmla="*/ 3609625 w 6842126"/>
              <a:gd name="connsiteY6807" fmla="*/ 339484 h 5130710"/>
              <a:gd name="connsiteX6808" fmla="*/ 3619569 w 6842126"/>
              <a:gd name="connsiteY6808" fmla="*/ 336661 h 5130710"/>
              <a:gd name="connsiteX6809" fmla="*/ 3608199 w 6842126"/>
              <a:gd name="connsiteY6809" fmla="*/ 368519 h 5130710"/>
              <a:gd name="connsiteX6810" fmla="*/ 3607649 w 6842126"/>
              <a:gd name="connsiteY6810" fmla="*/ 370574 h 5130710"/>
              <a:gd name="connsiteX6811" fmla="*/ 3610202 w 6842126"/>
              <a:gd name="connsiteY6811" fmla="*/ 370076 h 5130710"/>
              <a:gd name="connsiteX6812" fmla="*/ 3617375 w 6842126"/>
              <a:gd name="connsiteY6812" fmla="*/ 368493 h 5130710"/>
              <a:gd name="connsiteX6813" fmla="*/ 3621232 w 6842126"/>
              <a:gd name="connsiteY6813" fmla="*/ 360005 h 5130710"/>
              <a:gd name="connsiteX6814" fmla="*/ 3622122 w 6842126"/>
              <a:gd name="connsiteY6814" fmla="*/ 358110 h 5130710"/>
              <a:gd name="connsiteX6815" fmla="*/ 3621500 w 6842126"/>
              <a:gd name="connsiteY6815" fmla="*/ 367584 h 5130710"/>
              <a:gd name="connsiteX6816" fmla="*/ 3623955 w 6842126"/>
              <a:gd name="connsiteY6816" fmla="*/ 367042 h 5130710"/>
              <a:gd name="connsiteX6817" fmla="*/ 3627146 w 6842126"/>
              <a:gd name="connsiteY6817" fmla="*/ 348031 h 5130710"/>
              <a:gd name="connsiteX6818" fmla="*/ 3632571 w 6842126"/>
              <a:gd name="connsiteY6818" fmla="*/ 342207 h 5130710"/>
              <a:gd name="connsiteX6819" fmla="*/ 3628779 w 6842126"/>
              <a:gd name="connsiteY6819" fmla="*/ 359037 h 5130710"/>
              <a:gd name="connsiteX6820" fmla="*/ 3684785 w 6842126"/>
              <a:gd name="connsiteY6820" fmla="*/ 230258 h 5130710"/>
              <a:gd name="connsiteX6821" fmla="*/ 3688330 w 6842126"/>
              <a:gd name="connsiteY6821" fmla="*/ 222986 h 5130710"/>
              <a:gd name="connsiteX6822" fmla="*/ 3688328 w 6842126"/>
              <a:gd name="connsiteY6822" fmla="*/ 223459 h 5130710"/>
              <a:gd name="connsiteX6823" fmla="*/ 3683805 w 6842126"/>
              <a:gd name="connsiteY6823" fmla="*/ 265546 h 5130710"/>
              <a:gd name="connsiteX6824" fmla="*/ 3689649 w 6842126"/>
              <a:gd name="connsiteY6824" fmla="*/ 241595 h 5130710"/>
              <a:gd name="connsiteX6825" fmla="*/ 3691986 w 6842126"/>
              <a:gd name="connsiteY6825" fmla="*/ 221425 h 5130710"/>
              <a:gd name="connsiteX6826" fmla="*/ 3693373 w 6842126"/>
              <a:gd name="connsiteY6826" fmla="*/ 212655 h 5130710"/>
              <a:gd name="connsiteX6827" fmla="*/ 3706383 w 6842126"/>
              <a:gd name="connsiteY6827" fmla="*/ 185989 h 5130710"/>
              <a:gd name="connsiteX6828" fmla="*/ 3708337 w 6842126"/>
              <a:gd name="connsiteY6828" fmla="*/ 187334 h 5130710"/>
              <a:gd name="connsiteX6829" fmla="*/ 3708543 w 6842126"/>
              <a:gd name="connsiteY6829" fmla="*/ 184007 h 5130710"/>
              <a:gd name="connsiteX6830" fmla="*/ 3710572 w 6842126"/>
              <a:gd name="connsiteY6830" fmla="*/ 177402 h 5130710"/>
              <a:gd name="connsiteX6831" fmla="*/ 3720295 w 6842126"/>
              <a:gd name="connsiteY6831" fmla="*/ 157473 h 5130710"/>
              <a:gd name="connsiteX6832" fmla="*/ 3719454 w 6842126"/>
              <a:gd name="connsiteY6832" fmla="*/ 165338 h 5130710"/>
              <a:gd name="connsiteX6833" fmla="*/ 3724926 w 6842126"/>
              <a:gd name="connsiteY6833" fmla="*/ 166058 h 5130710"/>
              <a:gd name="connsiteX6834" fmla="*/ 3717449 w 6842126"/>
              <a:gd name="connsiteY6834" fmla="*/ 187584 h 5130710"/>
              <a:gd name="connsiteX6835" fmla="*/ 3728401 w 6842126"/>
              <a:gd name="connsiteY6835" fmla="*/ 166682 h 5130710"/>
              <a:gd name="connsiteX6836" fmla="*/ 3728008 w 6842126"/>
              <a:gd name="connsiteY6836" fmla="*/ 179023 h 5130710"/>
              <a:gd name="connsiteX6837" fmla="*/ 3728153 w 6842126"/>
              <a:gd name="connsiteY6837" fmla="*/ 184289 h 5130710"/>
              <a:gd name="connsiteX6838" fmla="*/ 3698005 w 6842126"/>
              <a:gd name="connsiteY6838" fmla="*/ 252657 h 5130710"/>
              <a:gd name="connsiteX6839" fmla="*/ 3645810 w 6842126"/>
              <a:gd name="connsiteY6839" fmla="*/ 389292 h 5130710"/>
              <a:gd name="connsiteX6840" fmla="*/ 3634045 w 6842126"/>
              <a:gd name="connsiteY6840" fmla="*/ 417318 h 5130710"/>
              <a:gd name="connsiteX6841" fmla="*/ 3632139 w 6842126"/>
              <a:gd name="connsiteY6841" fmla="*/ 422598 h 5130710"/>
              <a:gd name="connsiteX6842" fmla="*/ 3630111 w 6842126"/>
              <a:gd name="connsiteY6842" fmla="*/ 438516 h 5130710"/>
              <a:gd name="connsiteX6843" fmla="*/ 3629716 w 6842126"/>
              <a:gd name="connsiteY6843" fmla="*/ 441481 h 5130710"/>
              <a:gd name="connsiteX6844" fmla="*/ 3632867 w 6842126"/>
              <a:gd name="connsiteY6844" fmla="*/ 438563 h 5130710"/>
              <a:gd name="connsiteX6845" fmla="*/ 3653036 w 6842126"/>
              <a:gd name="connsiteY6845" fmla="*/ 382265 h 5130710"/>
              <a:gd name="connsiteX6846" fmla="*/ 3675952 w 6842126"/>
              <a:gd name="connsiteY6846" fmla="*/ 327790 h 5130710"/>
              <a:gd name="connsiteX6847" fmla="*/ 3683544 w 6842126"/>
              <a:gd name="connsiteY6847" fmla="*/ 323113 h 5130710"/>
              <a:gd name="connsiteX6848" fmla="*/ 3703571 w 6842126"/>
              <a:gd name="connsiteY6848" fmla="*/ 277362 h 5130710"/>
              <a:gd name="connsiteX6849" fmla="*/ 3713545 w 6842126"/>
              <a:gd name="connsiteY6849" fmla="*/ 272158 h 5130710"/>
              <a:gd name="connsiteX6850" fmla="*/ 3714970 w 6842126"/>
              <a:gd name="connsiteY6850" fmla="*/ 269454 h 5130710"/>
              <a:gd name="connsiteX6851" fmla="*/ 3715614 w 6842126"/>
              <a:gd name="connsiteY6851" fmla="*/ 266806 h 5130710"/>
              <a:gd name="connsiteX6852" fmla="*/ 3717707 w 6842126"/>
              <a:gd name="connsiteY6852" fmla="*/ 263179 h 5130710"/>
              <a:gd name="connsiteX6853" fmla="*/ 3718523 w 6842126"/>
              <a:gd name="connsiteY6853" fmla="*/ 263014 h 5130710"/>
              <a:gd name="connsiteX6854" fmla="*/ 3718843 w 6842126"/>
              <a:gd name="connsiteY6854" fmla="*/ 261204 h 5130710"/>
              <a:gd name="connsiteX6855" fmla="*/ 3717707 w 6842126"/>
              <a:gd name="connsiteY6855" fmla="*/ 263179 h 5130710"/>
              <a:gd name="connsiteX6856" fmla="*/ 3716435 w 6842126"/>
              <a:gd name="connsiteY6856" fmla="*/ 263434 h 5130710"/>
              <a:gd name="connsiteX6857" fmla="*/ 3726092 w 6842126"/>
              <a:gd name="connsiteY6857" fmla="*/ 252478 h 5130710"/>
              <a:gd name="connsiteX6858" fmla="*/ 3706038 w 6842126"/>
              <a:gd name="connsiteY6858" fmla="*/ 300271 h 5130710"/>
              <a:gd name="connsiteX6859" fmla="*/ 3708277 w 6842126"/>
              <a:gd name="connsiteY6859" fmla="*/ 310626 h 5130710"/>
              <a:gd name="connsiteX6860" fmla="*/ 3695390 w 6842126"/>
              <a:gd name="connsiteY6860" fmla="*/ 355815 h 5130710"/>
              <a:gd name="connsiteX6861" fmla="*/ 3669980 w 6842126"/>
              <a:gd name="connsiteY6861" fmla="*/ 418982 h 5130710"/>
              <a:gd name="connsiteX6862" fmla="*/ 3677338 w 6842126"/>
              <a:gd name="connsiteY6862" fmla="*/ 416829 h 5130710"/>
              <a:gd name="connsiteX6863" fmla="*/ 3682148 w 6842126"/>
              <a:gd name="connsiteY6863" fmla="*/ 413279 h 5130710"/>
              <a:gd name="connsiteX6864" fmla="*/ 3686505 w 6842126"/>
              <a:gd name="connsiteY6864" fmla="*/ 400839 h 5130710"/>
              <a:gd name="connsiteX6865" fmla="*/ 3700611 w 6842126"/>
              <a:gd name="connsiteY6865" fmla="*/ 358693 h 5130710"/>
              <a:gd name="connsiteX6866" fmla="*/ 3705239 w 6842126"/>
              <a:gd name="connsiteY6866" fmla="*/ 366848 h 5130710"/>
              <a:gd name="connsiteX6867" fmla="*/ 3710945 w 6842126"/>
              <a:gd name="connsiteY6867" fmla="*/ 339776 h 5130710"/>
              <a:gd name="connsiteX6868" fmla="*/ 3738919 w 6842126"/>
              <a:gd name="connsiteY6868" fmla="*/ 261674 h 5130710"/>
              <a:gd name="connsiteX6869" fmla="*/ 3745293 w 6842126"/>
              <a:gd name="connsiteY6869" fmla="*/ 273542 h 5130710"/>
              <a:gd name="connsiteX6870" fmla="*/ 3747357 w 6842126"/>
              <a:gd name="connsiteY6870" fmla="*/ 282393 h 5130710"/>
              <a:gd name="connsiteX6871" fmla="*/ 3772851 w 6842126"/>
              <a:gd name="connsiteY6871" fmla="*/ 226318 h 5130710"/>
              <a:gd name="connsiteX6872" fmla="*/ 3775881 w 6842126"/>
              <a:gd name="connsiteY6872" fmla="*/ 219672 h 5130710"/>
              <a:gd name="connsiteX6873" fmla="*/ 3776435 w 6842126"/>
              <a:gd name="connsiteY6873" fmla="*/ 227521 h 5130710"/>
              <a:gd name="connsiteX6874" fmla="*/ 3776876 w 6842126"/>
              <a:gd name="connsiteY6874" fmla="*/ 230218 h 5130710"/>
              <a:gd name="connsiteX6875" fmla="*/ 3768111 w 6842126"/>
              <a:gd name="connsiteY6875" fmla="*/ 251199 h 5130710"/>
              <a:gd name="connsiteX6876" fmla="*/ 3754709 w 6842126"/>
              <a:gd name="connsiteY6876" fmla="*/ 279355 h 5130710"/>
              <a:gd name="connsiteX6877" fmla="*/ 3749808 w 6842126"/>
              <a:gd name="connsiteY6877" fmla="*/ 292907 h 5130710"/>
              <a:gd name="connsiteX6878" fmla="*/ 3750667 w 6842126"/>
              <a:gd name="connsiteY6878" fmla="*/ 296591 h 5130710"/>
              <a:gd name="connsiteX6879" fmla="*/ 3753559 w 6842126"/>
              <a:gd name="connsiteY6879" fmla="*/ 314078 h 5130710"/>
              <a:gd name="connsiteX6880" fmla="*/ 3754969 w 6842126"/>
              <a:gd name="connsiteY6880" fmla="*/ 315436 h 5130710"/>
              <a:gd name="connsiteX6881" fmla="*/ 3754482 w 6842126"/>
              <a:gd name="connsiteY6881" fmla="*/ 319802 h 5130710"/>
              <a:gd name="connsiteX6882" fmla="*/ 3755765 w 6842126"/>
              <a:gd name="connsiteY6882" fmla="*/ 329155 h 5130710"/>
              <a:gd name="connsiteX6883" fmla="*/ 3750274 w 6842126"/>
              <a:gd name="connsiteY6883" fmla="*/ 367839 h 5130710"/>
              <a:gd name="connsiteX6884" fmla="*/ 3748479 w 6842126"/>
              <a:gd name="connsiteY6884" fmla="*/ 376848 h 5130710"/>
              <a:gd name="connsiteX6885" fmla="*/ 3756785 w 6842126"/>
              <a:gd name="connsiteY6885" fmla="*/ 357424 h 5130710"/>
              <a:gd name="connsiteX6886" fmla="*/ 3769281 w 6842126"/>
              <a:gd name="connsiteY6886" fmla="*/ 341485 h 5130710"/>
              <a:gd name="connsiteX6887" fmla="*/ 3754155 w 6842126"/>
              <a:gd name="connsiteY6887" fmla="*/ 376320 h 5130710"/>
              <a:gd name="connsiteX6888" fmla="*/ 3753956 w 6842126"/>
              <a:gd name="connsiteY6888" fmla="*/ 391285 h 5130710"/>
              <a:gd name="connsiteX6889" fmla="*/ 3746251 w 6842126"/>
              <a:gd name="connsiteY6889" fmla="*/ 404464 h 5130710"/>
              <a:gd name="connsiteX6890" fmla="*/ 3746055 w 6842126"/>
              <a:gd name="connsiteY6890" fmla="*/ 419092 h 5130710"/>
              <a:gd name="connsiteX6891" fmla="*/ 3733277 w 6842126"/>
              <a:gd name="connsiteY6891" fmla="*/ 456118 h 5130710"/>
              <a:gd name="connsiteX6892" fmla="*/ 3730198 w 6842126"/>
              <a:gd name="connsiteY6892" fmla="*/ 465654 h 5130710"/>
              <a:gd name="connsiteX6893" fmla="*/ 3726001 w 6842126"/>
              <a:gd name="connsiteY6893" fmla="*/ 485532 h 5130710"/>
              <a:gd name="connsiteX6894" fmla="*/ 3728181 w 6842126"/>
              <a:gd name="connsiteY6894" fmla="*/ 481663 h 5130710"/>
              <a:gd name="connsiteX6895" fmla="*/ 3737992 w 6842126"/>
              <a:gd name="connsiteY6895" fmla="*/ 457767 h 5130710"/>
              <a:gd name="connsiteX6896" fmla="*/ 3744256 w 6842126"/>
              <a:gd name="connsiteY6896" fmla="*/ 442508 h 5130710"/>
              <a:gd name="connsiteX6897" fmla="*/ 3758546 w 6842126"/>
              <a:gd name="connsiteY6897" fmla="*/ 403494 h 5130710"/>
              <a:gd name="connsiteX6898" fmla="*/ 3762032 w 6842126"/>
              <a:gd name="connsiteY6898" fmla="*/ 395547 h 5130710"/>
              <a:gd name="connsiteX6899" fmla="*/ 3767985 w 6842126"/>
              <a:gd name="connsiteY6899" fmla="*/ 365381 h 5130710"/>
              <a:gd name="connsiteX6900" fmla="*/ 3803200 w 6842126"/>
              <a:gd name="connsiteY6900" fmla="*/ 284441 h 5130710"/>
              <a:gd name="connsiteX6901" fmla="*/ 3820177 w 6842126"/>
              <a:gd name="connsiteY6901" fmla="*/ 264684 h 5130710"/>
              <a:gd name="connsiteX6902" fmla="*/ 3845189 w 6842126"/>
              <a:gd name="connsiteY6902" fmla="*/ 252760 h 5130710"/>
              <a:gd name="connsiteX6903" fmla="*/ 3844375 w 6842126"/>
              <a:gd name="connsiteY6903" fmla="*/ 283231 h 5130710"/>
              <a:gd name="connsiteX6904" fmla="*/ 3847475 w 6842126"/>
              <a:gd name="connsiteY6904" fmla="*/ 297765 h 5130710"/>
              <a:gd name="connsiteX6905" fmla="*/ 3848159 w 6842126"/>
              <a:gd name="connsiteY6905" fmla="*/ 289105 h 5130710"/>
              <a:gd name="connsiteX6906" fmla="*/ 3848685 w 6842126"/>
              <a:gd name="connsiteY6906" fmla="*/ 281075 h 5130710"/>
              <a:gd name="connsiteX6907" fmla="*/ 3849010 w 6842126"/>
              <a:gd name="connsiteY6907" fmla="*/ 278809 h 5130710"/>
              <a:gd name="connsiteX6908" fmla="*/ 3849159 w 6842126"/>
              <a:gd name="connsiteY6908" fmla="*/ 278517 h 5130710"/>
              <a:gd name="connsiteX6909" fmla="*/ 3851821 w 6842126"/>
              <a:gd name="connsiteY6909" fmla="*/ 271561 h 5130710"/>
              <a:gd name="connsiteX6910" fmla="*/ 3849454 w 6842126"/>
              <a:gd name="connsiteY6910" fmla="*/ 303571 h 5130710"/>
              <a:gd name="connsiteX6911" fmla="*/ 3853875 w 6842126"/>
              <a:gd name="connsiteY6911" fmla="*/ 311183 h 5130710"/>
              <a:gd name="connsiteX6912" fmla="*/ 3861766 w 6842126"/>
              <a:gd name="connsiteY6912" fmla="*/ 258470 h 5130710"/>
              <a:gd name="connsiteX6913" fmla="*/ 3856644 w 6842126"/>
              <a:gd name="connsiteY6913" fmla="*/ 322921 h 5130710"/>
              <a:gd name="connsiteX6914" fmla="*/ 3857010 w 6842126"/>
              <a:gd name="connsiteY6914" fmla="*/ 322099 h 5130710"/>
              <a:gd name="connsiteX6915" fmla="*/ 3867557 w 6842126"/>
              <a:gd name="connsiteY6915" fmla="*/ 276477 h 5130710"/>
              <a:gd name="connsiteX6916" fmla="*/ 3865917 w 6842126"/>
              <a:gd name="connsiteY6916" fmla="*/ 291626 h 5130710"/>
              <a:gd name="connsiteX6917" fmla="*/ 3869797 w 6842126"/>
              <a:gd name="connsiteY6917" fmla="*/ 270147 h 5130710"/>
              <a:gd name="connsiteX6918" fmla="*/ 3867557 w 6842126"/>
              <a:gd name="connsiteY6918" fmla="*/ 276477 h 5130710"/>
              <a:gd name="connsiteX6919" fmla="*/ 3869634 w 6842126"/>
              <a:gd name="connsiteY6919" fmla="*/ 253002 h 5130710"/>
              <a:gd name="connsiteX6920" fmla="*/ 3872062 w 6842126"/>
              <a:gd name="connsiteY6920" fmla="*/ 247852 h 5130710"/>
              <a:gd name="connsiteX6921" fmla="*/ 3872785 w 6842126"/>
              <a:gd name="connsiteY6921" fmla="*/ 236942 h 5130710"/>
              <a:gd name="connsiteX6922" fmla="*/ 3875741 w 6842126"/>
              <a:gd name="connsiteY6922" fmla="*/ 212212 h 5130710"/>
              <a:gd name="connsiteX6923" fmla="*/ 3879960 w 6842126"/>
              <a:gd name="connsiteY6923" fmla="*/ 199135 h 5130710"/>
              <a:gd name="connsiteX6924" fmla="*/ 3881955 w 6842126"/>
              <a:gd name="connsiteY6924" fmla="*/ 200876 h 5130710"/>
              <a:gd name="connsiteX6925" fmla="*/ 3892212 w 6842126"/>
              <a:gd name="connsiteY6925" fmla="*/ 168036 h 5130710"/>
              <a:gd name="connsiteX6926" fmla="*/ 3884771 w 6842126"/>
              <a:gd name="connsiteY6926" fmla="*/ 202046 h 5130710"/>
              <a:gd name="connsiteX6927" fmla="*/ 3881955 w 6842126"/>
              <a:gd name="connsiteY6927" fmla="*/ 200876 h 5130710"/>
              <a:gd name="connsiteX6928" fmla="*/ 3893695 w 6842126"/>
              <a:gd name="connsiteY6928" fmla="*/ 157006 h 5130710"/>
              <a:gd name="connsiteX6929" fmla="*/ 3894449 w 6842126"/>
              <a:gd name="connsiteY6929" fmla="*/ 167341 h 5130710"/>
              <a:gd name="connsiteX6930" fmla="*/ 3901339 w 6842126"/>
              <a:gd name="connsiteY6930" fmla="*/ 173724 h 5130710"/>
              <a:gd name="connsiteX6931" fmla="*/ 3897670 w 6842126"/>
              <a:gd name="connsiteY6931" fmla="*/ 210656 h 5130710"/>
              <a:gd name="connsiteX6932" fmla="*/ 3882413 w 6842126"/>
              <a:gd name="connsiteY6932" fmla="*/ 331976 h 5130710"/>
              <a:gd name="connsiteX6933" fmla="*/ 3881306 w 6842126"/>
              <a:gd name="connsiteY6933" fmla="*/ 338177 h 5130710"/>
              <a:gd name="connsiteX6934" fmla="*/ 3881324 w 6842126"/>
              <a:gd name="connsiteY6934" fmla="*/ 338413 h 5130710"/>
              <a:gd name="connsiteX6935" fmla="*/ 3878601 w 6842126"/>
              <a:gd name="connsiteY6935" fmla="*/ 362686 h 5130710"/>
              <a:gd name="connsiteX6936" fmla="*/ 3874859 w 6842126"/>
              <a:gd name="connsiteY6936" fmla="*/ 374329 h 5130710"/>
              <a:gd name="connsiteX6937" fmla="*/ 3865346 w 6842126"/>
              <a:gd name="connsiteY6937" fmla="*/ 427647 h 5130710"/>
              <a:gd name="connsiteX6938" fmla="*/ 3875370 w 6842126"/>
              <a:gd name="connsiteY6938" fmla="*/ 396453 h 5130710"/>
              <a:gd name="connsiteX6939" fmla="*/ 3878601 w 6842126"/>
              <a:gd name="connsiteY6939" fmla="*/ 362686 h 5130710"/>
              <a:gd name="connsiteX6940" fmla="*/ 3884550 w 6842126"/>
              <a:gd name="connsiteY6940" fmla="*/ 350383 h 5130710"/>
              <a:gd name="connsiteX6941" fmla="*/ 3890039 w 6842126"/>
              <a:gd name="connsiteY6941" fmla="*/ 318658 h 5130710"/>
              <a:gd name="connsiteX6942" fmla="*/ 3907901 w 6842126"/>
              <a:gd name="connsiteY6942" fmla="*/ 194868 h 5130710"/>
              <a:gd name="connsiteX6943" fmla="*/ 3918910 w 6842126"/>
              <a:gd name="connsiteY6943" fmla="*/ 123614 h 5130710"/>
              <a:gd name="connsiteX6944" fmla="*/ 3922580 w 6842126"/>
              <a:gd name="connsiteY6944" fmla="*/ 135430 h 5130710"/>
              <a:gd name="connsiteX6945" fmla="*/ 3920798 w 6842126"/>
              <a:gd name="connsiteY6945" fmla="*/ 154732 h 5130710"/>
              <a:gd name="connsiteX6946" fmla="*/ 3920949 w 6842126"/>
              <a:gd name="connsiteY6946" fmla="*/ 228997 h 5130710"/>
              <a:gd name="connsiteX6947" fmla="*/ 3908060 w 6842126"/>
              <a:gd name="connsiteY6947" fmla="*/ 330971 h 5130710"/>
              <a:gd name="connsiteX6948" fmla="*/ 3907269 w 6842126"/>
              <a:gd name="connsiteY6948" fmla="*/ 335256 h 5130710"/>
              <a:gd name="connsiteX6949" fmla="*/ 3907842 w 6842126"/>
              <a:gd name="connsiteY6949" fmla="*/ 336466 h 5130710"/>
              <a:gd name="connsiteX6950" fmla="*/ 3910581 w 6842126"/>
              <a:gd name="connsiteY6950" fmla="*/ 346441 h 5130710"/>
              <a:gd name="connsiteX6951" fmla="*/ 3912855 w 6842126"/>
              <a:gd name="connsiteY6951" fmla="*/ 333862 h 5130710"/>
              <a:gd name="connsiteX6952" fmla="*/ 3933694 w 6842126"/>
              <a:gd name="connsiteY6952" fmla="*/ 212088 h 5130710"/>
              <a:gd name="connsiteX6953" fmla="*/ 3927357 w 6842126"/>
              <a:gd name="connsiteY6953" fmla="*/ 317344 h 5130710"/>
              <a:gd name="connsiteX6954" fmla="*/ 3923103 w 6842126"/>
              <a:gd name="connsiteY6954" fmla="*/ 348085 h 5130710"/>
              <a:gd name="connsiteX6955" fmla="*/ 3926317 w 6842126"/>
              <a:gd name="connsiteY6955" fmla="*/ 343008 h 5130710"/>
              <a:gd name="connsiteX6956" fmla="*/ 3926615 w 6842126"/>
              <a:gd name="connsiteY6956" fmla="*/ 342741 h 5130710"/>
              <a:gd name="connsiteX6957" fmla="*/ 3932726 w 6842126"/>
              <a:gd name="connsiteY6957" fmla="*/ 299230 h 5130710"/>
              <a:gd name="connsiteX6958" fmla="*/ 3944442 w 6842126"/>
              <a:gd name="connsiteY6958" fmla="*/ 219825 h 5130710"/>
              <a:gd name="connsiteX6959" fmla="*/ 3944314 w 6842126"/>
              <a:gd name="connsiteY6959" fmla="*/ 219955 h 5130710"/>
              <a:gd name="connsiteX6960" fmla="*/ 3941370 w 6842126"/>
              <a:gd name="connsiteY6960" fmla="*/ 199542 h 5130710"/>
              <a:gd name="connsiteX6961" fmla="*/ 3945804 w 6842126"/>
              <a:gd name="connsiteY6961" fmla="*/ 201112 h 5130710"/>
              <a:gd name="connsiteX6962" fmla="*/ 3949635 w 6842126"/>
              <a:gd name="connsiteY6962" fmla="*/ 214509 h 5130710"/>
              <a:gd name="connsiteX6963" fmla="*/ 3945102 w 6842126"/>
              <a:gd name="connsiteY6963" fmla="*/ 219150 h 5130710"/>
              <a:gd name="connsiteX6964" fmla="*/ 3938469 w 6842126"/>
              <a:gd name="connsiteY6964" fmla="*/ 298300 h 5130710"/>
              <a:gd name="connsiteX6965" fmla="*/ 3933375 w 6842126"/>
              <a:gd name="connsiteY6965" fmla="*/ 336724 h 5130710"/>
              <a:gd name="connsiteX6966" fmla="*/ 3936335 w 6842126"/>
              <a:gd name="connsiteY6966" fmla="*/ 334088 h 5130710"/>
              <a:gd name="connsiteX6967" fmla="*/ 3938321 w 6842126"/>
              <a:gd name="connsiteY6967" fmla="*/ 337285 h 5130710"/>
              <a:gd name="connsiteX6968" fmla="*/ 3954321 w 6842126"/>
              <a:gd name="connsiteY6968" fmla="*/ 249849 h 5130710"/>
              <a:gd name="connsiteX6969" fmla="*/ 3957503 w 6842126"/>
              <a:gd name="connsiteY6969" fmla="*/ 252045 h 5130710"/>
              <a:gd name="connsiteX6970" fmla="*/ 3962227 w 6842126"/>
              <a:gd name="connsiteY6970" fmla="*/ 222321 h 5130710"/>
              <a:gd name="connsiteX6971" fmla="*/ 3962497 w 6842126"/>
              <a:gd name="connsiteY6971" fmla="*/ 218962 h 5130710"/>
              <a:gd name="connsiteX6972" fmla="*/ 3963623 w 6842126"/>
              <a:gd name="connsiteY6972" fmla="*/ 217730 h 5130710"/>
              <a:gd name="connsiteX6973" fmla="*/ 3968699 w 6842126"/>
              <a:gd name="connsiteY6973" fmla="*/ 207574 h 5130710"/>
              <a:gd name="connsiteX6974" fmla="*/ 3968561 w 6842126"/>
              <a:gd name="connsiteY6974" fmla="*/ 209789 h 5130710"/>
              <a:gd name="connsiteX6975" fmla="*/ 3962263 w 6842126"/>
              <a:gd name="connsiteY6975" fmla="*/ 263196 h 5130710"/>
              <a:gd name="connsiteX6976" fmla="*/ 3963319 w 6842126"/>
              <a:gd name="connsiteY6976" fmla="*/ 269272 h 5130710"/>
              <a:gd name="connsiteX6977" fmla="*/ 3961069 w 6842126"/>
              <a:gd name="connsiteY6977" fmla="*/ 337107 h 5130710"/>
              <a:gd name="connsiteX6978" fmla="*/ 3962197 w 6842126"/>
              <a:gd name="connsiteY6978" fmla="*/ 334578 h 5130710"/>
              <a:gd name="connsiteX6979" fmla="*/ 3976901 w 6842126"/>
              <a:gd name="connsiteY6979" fmla="*/ 224799 h 5130710"/>
              <a:gd name="connsiteX6980" fmla="*/ 3976968 w 6842126"/>
              <a:gd name="connsiteY6980" fmla="*/ 224270 h 5130710"/>
              <a:gd name="connsiteX6981" fmla="*/ 3981486 w 6842126"/>
              <a:gd name="connsiteY6981" fmla="*/ 211553 h 5130710"/>
              <a:gd name="connsiteX6982" fmla="*/ 3982649 w 6842126"/>
              <a:gd name="connsiteY6982" fmla="*/ 205726 h 5130710"/>
              <a:gd name="connsiteX6983" fmla="*/ 3990688 w 6842126"/>
              <a:gd name="connsiteY6983" fmla="*/ 212450 h 5130710"/>
              <a:gd name="connsiteX6984" fmla="*/ 3996730 w 6842126"/>
              <a:gd name="connsiteY6984" fmla="*/ 199582 h 5130710"/>
              <a:gd name="connsiteX6985" fmla="*/ 4004929 w 6842126"/>
              <a:gd name="connsiteY6985" fmla="*/ 194288 h 5130710"/>
              <a:gd name="connsiteX6986" fmla="*/ 3993598 w 6842126"/>
              <a:gd name="connsiteY6986" fmla="*/ 231191 h 5130710"/>
              <a:gd name="connsiteX6987" fmla="*/ 4004381 w 6842126"/>
              <a:gd name="connsiteY6987" fmla="*/ 235374 h 5130710"/>
              <a:gd name="connsiteX6988" fmla="*/ 3995991 w 6842126"/>
              <a:gd name="connsiteY6988" fmla="*/ 255009 h 5130710"/>
              <a:gd name="connsiteX6989" fmla="*/ 4004253 w 6842126"/>
              <a:gd name="connsiteY6989" fmla="*/ 244675 h 5130710"/>
              <a:gd name="connsiteX6990" fmla="*/ 4008106 w 6842126"/>
              <a:gd name="connsiteY6990" fmla="*/ 239351 h 5130710"/>
              <a:gd name="connsiteX6991" fmla="*/ 4010609 w 6842126"/>
              <a:gd name="connsiteY6991" fmla="*/ 229022 h 5130710"/>
              <a:gd name="connsiteX6992" fmla="*/ 4011719 w 6842126"/>
              <a:gd name="connsiteY6992" fmla="*/ 234360 h 5130710"/>
              <a:gd name="connsiteX6993" fmla="*/ 4019033 w 6842126"/>
              <a:gd name="connsiteY6993" fmla="*/ 224246 h 5130710"/>
              <a:gd name="connsiteX6994" fmla="*/ 4027302 w 6842126"/>
              <a:gd name="connsiteY6994" fmla="*/ 209557 h 5130710"/>
              <a:gd name="connsiteX6995" fmla="*/ 4018298 w 6842126"/>
              <a:gd name="connsiteY6995" fmla="*/ 241244 h 5130710"/>
              <a:gd name="connsiteX6996" fmla="*/ 4015213 w 6842126"/>
              <a:gd name="connsiteY6996" fmla="*/ 251189 h 5130710"/>
              <a:gd name="connsiteX6997" fmla="*/ 4015275 w 6842126"/>
              <a:gd name="connsiteY6997" fmla="*/ 251488 h 5130710"/>
              <a:gd name="connsiteX6998" fmla="*/ 4012110 w 6842126"/>
              <a:gd name="connsiteY6998" fmla="*/ 271799 h 5130710"/>
              <a:gd name="connsiteX6999" fmla="*/ 4010825 w 6842126"/>
              <a:gd name="connsiteY6999" fmla="*/ 275144 h 5130710"/>
              <a:gd name="connsiteX7000" fmla="*/ 4015197 w 6842126"/>
              <a:gd name="connsiteY7000" fmla="*/ 270530 h 5130710"/>
              <a:gd name="connsiteX7001" fmla="*/ 4029631 w 6842126"/>
              <a:gd name="connsiteY7001" fmla="*/ 238028 h 5130710"/>
              <a:gd name="connsiteX7002" fmla="*/ 4042610 w 6842126"/>
              <a:gd name="connsiteY7002" fmla="*/ 209220 h 5130710"/>
              <a:gd name="connsiteX7003" fmla="*/ 4051338 w 6842126"/>
              <a:gd name="connsiteY7003" fmla="*/ 191134 h 5130710"/>
              <a:gd name="connsiteX7004" fmla="*/ 4050469 w 6842126"/>
              <a:gd name="connsiteY7004" fmla="*/ 196980 h 5130710"/>
              <a:gd name="connsiteX7005" fmla="*/ 4045977 w 6842126"/>
              <a:gd name="connsiteY7005" fmla="*/ 239439 h 5130710"/>
              <a:gd name="connsiteX7006" fmla="*/ 4040609 w 6842126"/>
              <a:gd name="connsiteY7006" fmla="*/ 261167 h 5130710"/>
              <a:gd name="connsiteX7007" fmla="*/ 4043726 w 6842126"/>
              <a:gd name="connsiteY7007" fmla="*/ 260242 h 5130710"/>
              <a:gd name="connsiteX7008" fmla="*/ 4043789 w 6842126"/>
              <a:gd name="connsiteY7008" fmla="*/ 260131 h 5130710"/>
              <a:gd name="connsiteX7009" fmla="*/ 4043595 w 6842126"/>
              <a:gd name="connsiteY7009" fmla="*/ 261964 h 5130710"/>
              <a:gd name="connsiteX7010" fmla="*/ 4033881 w 6842126"/>
              <a:gd name="connsiteY7010" fmla="*/ 330642 h 5130710"/>
              <a:gd name="connsiteX7011" fmla="*/ 4034032 w 6842126"/>
              <a:gd name="connsiteY7011" fmla="*/ 356162 h 5130710"/>
              <a:gd name="connsiteX7012" fmla="*/ 4039733 w 6842126"/>
              <a:gd name="connsiteY7012" fmla="*/ 316554 h 5130710"/>
              <a:gd name="connsiteX7013" fmla="*/ 4049007 w 6842126"/>
              <a:gd name="connsiteY7013" fmla="*/ 250933 h 5130710"/>
              <a:gd name="connsiteX7014" fmla="*/ 4051407 w 6842126"/>
              <a:gd name="connsiteY7014" fmla="*/ 246700 h 5130710"/>
              <a:gd name="connsiteX7015" fmla="*/ 4057591 w 6842126"/>
              <a:gd name="connsiteY7015" fmla="*/ 240465 h 5130710"/>
              <a:gd name="connsiteX7016" fmla="*/ 4048715 w 6842126"/>
              <a:gd name="connsiteY7016" fmla="*/ 296536 h 5130710"/>
              <a:gd name="connsiteX7017" fmla="*/ 4076997 w 6842126"/>
              <a:gd name="connsiteY7017" fmla="*/ 241255 h 5130710"/>
              <a:gd name="connsiteX7018" fmla="*/ 4088102 w 6842126"/>
              <a:gd name="connsiteY7018" fmla="*/ 255092 h 5130710"/>
              <a:gd name="connsiteX7019" fmla="*/ 4088008 w 6842126"/>
              <a:gd name="connsiteY7019" fmla="*/ 262069 h 5130710"/>
              <a:gd name="connsiteX7020" fmla="*/ 4099471 w 6842126"/>
              <a:gd name="connsiteY7020" fmla="*/ 249161 h 5130710"/>
              <a:gd name="connsiteX7021" fmla="*/ 4111090 w 6842126"/>
              <a:gd name="connsiteY7021" fmla="*/ 224237 h 5130710"/>
              <a:gd name="connsiteX7022" fmla="*/ 4112429 w 6842126"/>
              <a:gd name="connsiteY7022" fmla="*/ 220875 h 5130710"/>
              <a:gd name="connsiteX7023" fmla="*/ 4100249 w 6842126"/>
              <a:gd name="connsiteY7023" fmla="*/ 316519 h 5130710"/>
              <a:gd name="connsiteX7024" fmla="*/ 4104598 w 6842126"/>
              <a:gd name="connsiteY7024" fmla="*/ 321306 h 5130710"/>
              <a:gd name="connsiteX7025" fmla="*/ 4118169 w 6842126"/>
              <a:gd name="connsiteY7025" fmla="*/ 243803 h 5130710"/>
              <a:gd name="connsiteX7026" fmla="*/ 4116923 w 6842126"/>
              <a:gd name="connsiteY7026" fmla="*/ 276041 h 5130710"/>
              <a:gd name="connsiteX7027" fmla="*/ 4113920 w 6842126"/>
              <a:gd name="connsiteY7027" fmla="*/ 299679 h 5130710"/>
              <a:gd name="connsiteX7028" fmla="*/ 4112740 w 6842126"/>
              <a:gd name="connsiteY7028" fmla="*/ 303482 h 5130710"/>
              <a:gd name="connsiteX7029" fmla="*/ 4109142 w 6842126"/>
              <a:gd name="connsiteY7029" fmla="*/ 319938 h 5130710"/>
              <a:gd name="connsiteX7030" fmla="*/ 4111489 w 6842126"/>
              <a:gd name="connsiteY7030" fmla="*/ 318644 h 5130710"/>
              <a:gd name="connsiteX7031" fmla="*/ 4108870 w 6842126"/>
              <a:gd name="connsiteY7031" fmla="*/ 338920 h 5130710"/>
              <a:gd name="connsiteX7032" fmla="*/ 4107413 w 6842126"/>
              <a:gd name="connsiteY7032" fmla="*/ 371224 h 5130710"/>
              <a:gd name="connsiteX7033" fmla="*/ 4110752 w 6842126"/>
              <a:gd name="connsiteY7033" fmla="*/ 351654 h 5130710"/>
              <a:gd name="connsiteX7034" fmla="*/ 4117696 w 6842126"/>
              <a:gd name="connsiteY7034" fmla="*/ 310926 h 5130710"/>
              <a:gd name="connsiteX7035" fmla="*/ 4119471 w 6842126"/>
              <a:gd name="connsiteY7035" fmla="*/ 308342 h 5130710"/>
              <a:gd name="connsiteX7036" fmla="*/ 4124041 w 6842126"/>
              <a:gd name="connsiteY7036" fmla="*/ 302592 h 5130710"/>
              <a:gd name="connsiteX7037" fmla="*/ 4112099 w 6842126"/>
              <a:gd name="connsiteY7037" fmla="*/ 351545 h 5130710"/>
              <a:gd name="connsiteX7038" fmla="*/ 4126593 w 6842126"/>
              <a:gd name="connsiteY7038" fmla="*/ 314392 h 5130710"/>
              <a:gd name="connsiteX7039" fmla="*/ 4141087 w 6842126"/>
              <a:gd name="connsiteY7039" fmla="*/ 277238 h 5130710"/>
              <a:gd name="connsiteX7040" fmla="*/ 4143414 w 6842126"/>
              <a:gd name="connsiteY7040" fmla="*/ 305707 h 5130710"/>
              <a:gd name="connsiteX7041" fmla="*/ 4172084 w 6842126"/>
              <a:gd name="connsiteY7041" fmla="*/ 255429 h 5130710"/>
              <a:gd name="connsiteX7042" fmla="*/ 4151684 w 6842126"/>
              <a:gd name="connsiteY7042" fmla="*/ 329060 h 5130710"/>
              <a:gd name="connsiteX7043" fmla="*/ 4137058 w 6842126"/>
              <a:gd name="connsiteY7043" fmla="*/ 375904 h 5130710"/>
              <a:gd name="connsiteX7044" fmla="*/ 4135200 w 6842126"/>
              <a:gd name="connsiteY7044" fmla="*/ 376051 h 5130710"/>
              <a:gd name="connsiteX7045" fmla="*/ 4134855 w 6842126"/>
              <a:gd name="connsiteY7045" fmla="*/ 376079 h 5130710"/>
              <a:gd name="connsiteX7046" fmla="*/ 4134580 w 6842126"/>
              <a:gd name="connsiteY7046" fmla="*/ 376102 h 5130710"/>
              <a:gd name="connsiteX7047" fmla="*/ 4135200 w 6842126"/>
              <a:gd name="connsiteY7047" fmla="*/ 376051 h 5130710"/>
              <a:gd name="connsiteX7048" fmla="*/ 4136232 w 6842126"/>
              <a:gd name="connsiteY7048" fmla="*/ 375970 h 5130710"/>
              <a:gd name="connsiteX7049" fmla="*/ 4137058 w 6842126"/>
              <a:gd name="connsiteY7049" fmla="*/ 375904 h 5130710"/>
              <a:gd name="connsiteX7050" fmla="*/ 4160365 w 6842126"/>
              <a:gd name="connsiteY7050" fmla="*/ 321404 h 5130710"/>
              <a:gd name="connsiteX7051" fmla="*/ 4162569 w 6842126"/>
              <a:gd name="connsiteY7051" fmla="*/ 320123 h 5130710"/>
              <a:gd name="connsiteX7052" fmla="*/ 4166190 w 6842126"/>
              <a:gd name="connsiteY7052" fmla="*/ 320124 h 5130710"/>
              <a:gd name="connsiteX7053" fmla="*/ 4173195 w 6842126"/>
              <a:gd name="connsiteY7053" fmla="*/ 272607 h 5130710"/>
              <a:gd name="connsiteX7054" fmla="*/ 4177305 w 6842126"/>
              <a:gd name="connsiteY7054" fmla="*/ 278754 h 5130710"/>
              <a:gd name="connsiteX7055" fmla="*/ 4174635 w 6842126"/>
              <a:gd name="connsiteY7055" fmla="*/ 317714 h 5130710"/>
              <a:gd name="connsiteX7056" fmla="*/ 4174337 w 6842126"/>
              <a:gd name="connsiteY7056" fmla="*/ 319879 h 5130710"/>
              <a:gd name="connsiteX7057" fmla="*/ 4174192 w 6842126"/>
              <a:gd name="connsiteY7057" fmla="*/ 322515 h 5130710"/>
              <a:gd name="connsiteX7058" fmla="*/ 4174344 w 6842126"/>
              <a:gd name="connsiteY7058" fmla="*/ 322624 h 5130710"/>
              <a:gd name="connsiteX7059" fmla="*/ 4188486 w 6842126"/>
              <a:gd name="connsiteY7059" fmla="*/ 278140 h 5130710"/>
              <a:gd name="connsiteX7060" fmla="*/ 4199881 w 6842126"/>
              <a:gd name="connsiteY7060" fmla="*/ 270272 h 5130710"/>
              <a:gd name="connsiteX7061" fmla="*/ 4220319 w 6842126"/>
              <a:gd name="connsiteY7061" fmla="*/ 227615 h 5130710"/>
              <a:gd name="connsiteX7062" fmla="*/ 4257665 w 6842126"/>
              <a:gd name="connsiteY7062" fmla="*/ 135996 h 5130710"/>
              <a:gd name="connsiteX7063" fmla="*/ 4228357 w 6842126"/>
              <a:gd name="connsiteY7063" fmla="*/ 234336 h 5130710"/>
              <a:gd name="connsiteX7064" fmla="*/ 4210989 w 6842126"/>
              <a:gd name="connsiteY7064" fmla="*/ 283720 h 5130710"/>
              <a:gd name="connsiteX7065" fmla="*/ 4205052 w 6842126"/>
              <a:gd name="connsiteY7065" fmla="*/ 322522 h 5130710"/>
              <a:gd name="connsiteX7066" fmla="*/ 4225068 w 6842126"/>
              <a:gd name="connsiteY7066" fmla="*/ 277576 h 5130710"/>
              <a:gd name="connsiteX7067" fmla="*/ 4233688 w 6842126"/>
              <a:gd name="connsiteY7067" fmla="*/ 274571 h 5130710"/>
              <a:gd name="connsiteX7068" fmla="*/ 4248214 w 6842126"/>
              <a:gd name="connsiteY7068" fmla="*/ 235091 h 5130710"/>
              <a:gd name="connsiteX7069" fmla="*/ 4265419 w 6842126"/>
              <a:gd name="connsiteY7069" fmla="*/ 197723 h 5130710"/>
              <a:gd name="connsiteX7070" fmla="*/ 4265289 w 6842126"/>
              <a:gd name="connsiteY7070" fmla="*/ 207413 h 5130710"/>
              <a:gd name="connsiteX7071" fmla="*/ 4276623 w 6842126"/>
              <a:gd name="connsiteY7071" fmla="*/ 204196 h 5130710"/>
              <a:gd name="connsiteX7072" fmla="*/ 4253027 w 6842126"/>
              <a:gd name="connsiteY7072" fmla="*/ 280402 h 5130710"/>
              <a:gd name="connsiteX7073" fmla="*/ 4278517 w 6842126"/>
              <a:gd name="connsiteY7073" fmla="*/ 230798 h 5130710"/>
              <a:gd name="connsiteX7074" fmla="*/ 4279529 w 6842126"/>
              <a:gd name="connsiteY7074" fmla="*/ 228639 h 5130710"/>
              <a:gd name="connsiteX7075" fmla="*/ 4277105 w 6842126"/>
              <a:gd name="connsiteY7075" fmla="*/ 265718 h 5130710"/>
              <a:gd name="connsiteX7076" fmla="*/ 4285259 w 6842126"/>
              <a:gd name="connsiteY7076" fmla="*/ 217152 h 5130710"/>
              <a:gd name="connsiteX7077" fmla="*/ 4291438 w 6842126"/>
              <a:gd name="connsiteY7077" fmla="*/ 210515 h 5130710"/>
              <a:gd name="connsiteX7078" fmla="*/ 4287117 w 6842126"/>
              <a:gd name="connsiteY7078" fmla="*/ 229698 h 5130710"/>
              <a:gd name="connsiteX7079" fmla="*/ 4350939 w 6842126"/>
              <a:gd name="connsiteY7079" fmla="*/ 82941 h 5130710"/>
              <a:gd name="connsiteX7080" fmla="*/ 4354981 w 6842126"/>
              <a:gd name="connsiteY7080" fmla="*/ 74658 h 5130710"/>
              <a:gd name="connsiteX7081" fmla="*/ 4354977 w 6842126"/>
              <a:gd name="connsiteY7081" fmla="*/ 75194 h 5130710"/>
              <a:gd name="connsiteX7082" fmla="*/ 4349822 w 6842126"/>
              <a:gd name="connsiteY7082" fmla="*/ 123156 h 5130710"/>
              <a:gd name="connsiteX7083" fmla="*/ 4356483 w 6842126"/>
              <a:gd name="connsiteY7083" fmla="*/ 95862 h 5130710"/>
              <a:gd name="connsiteX7084" fmla="*/ 4359147 w 6842126"/>
              <a:gd name="connsiteY7084" fmla="*/ 72877 h 5130710"/>
              <a:gd name="connsiteX7085" fmla="*/ 4360727 w 6842126"/>
              <a:gd name="connsiteY7085" fmla="*/ 62881 h 5130710"/>
              <a:gd name="connsiteX7086" fmla="*/ 4375553 w 6842126"/>
              <a:gd name="connsiteY7086" fmla="*/ 32496 h 5130710"/>
              <a:gd name="connsiteX7087" fmla="*/ 4377779 w 6842126"/>
              <a:gd name="connsiteY7087" fmla="*/ 34028 h 5130710"/>
              <a:gd name="connsiteX7088" fmla="*/ 4378013 w 6842126"/>
              <a:gd name="connsiteY7088" fmla="*/ 30236 h 5130710"/>
              <a:gd name="connsiteX7089" fmla="*/ 4380327 w 6842126"/>
              <a:gd name="connsiteY7089" fmla="*/ 22711 h 5130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</a:cxnLst>
            <a:rect l="l" t="t" r="r" b="b"/>
            <a:pathLst>
              <a:path w="6842126" h="5130710">
                <a:moveTo>
                  <a:pt x="3311593" y="5124756"/>
                </a:moveTo>
                <a:lnTo>
                  <a:pt x="3310754" y="5126288"/>
                </a:lnTo>
                <a:lnTo>
                  <a:pt x="3305871" y="5130710"/>
                </a:lnTo>
                <a:close/>
                <a:moveTo>
                  <a:pt x="3375155" y="5089948"/>
                </a:moveTo>
                <a:cubicBezTo>
                  <a:pt x="3375537" y="5090955"/>
                  <a:pt x="3375307" y="5091616"/>
                  <a:pt x="3374529" y="5092197"/>
                </a:cubicBezTo>
                <a:cubicBezTo>
                  <a:pt x="3373750" y="5092781"/>
                  <a:pt x="3372422" y="5093282"/>
                  <a:pt x="3370604" y="5093970"/>
                </a:cubicBezTo>
                <a:cubicBezTo>
                  <a:pt x="3369082" y="5089943"/>
                  <a:pt x="3373479" y="5090582"/>
                  <a:pt x="3375155" y="5089948"/>
                </a:cubicBezTo>
                <a:close/>
                <a:moveTo>
                  <a:pt x="3379709" y="5085926"/>
                </a:moveTo>
                <a:cubicBezTo>
                  <a:pt x="3380090" y="5086932"/>
                  <a:pt x="3379861" y="5087595"/>
                  <a:pt x="3379081" y="5088177"/>
                </a:cubicBezTo>
                <a:cubicBezTo>
                  <a:pt x="3378301" y="5088758"/>
                  <a:pt x="3376975" y="5089259"/>
                  <a:pt x="3375155" y="5089948"/>
                </a:cubicBezTo>
                <a:cubicBezTo>
                  <a:pt x="3373634" y="5085921"/>
                  <a:pt x="3378032" y="5086560"/>
                  <a:pt x="3379709" y="5085926"/>
                </a:cubicBezTo>
                <a:close/>
                <a:moveTo>
                  <a:pt x="3573894" y="5083467"/>
                </a:moveTo>
                <a:lnTo>
                  <a:pt x="3573723" y="5084918"/>
                </a:lnTo>
                <a:cubicBezTo>
                  <a:pt x="3573539" y="5086462"/>
                  <a:pt x="3573446" y="5087236"/>
                  <a:pt x="3573585" y="5086077"/>
                </a:cubicBezTo>
                <a:close/>
                <a:moveTo>
                  <a:pt x="3574823" y="5075643"/>
                </a:moveTo>
                <a:cubicBezTo>
                  <a:pt x="3574823" y="5075643"/>
                  <a:pt x="3574641" y="5077189"/>
                  <a:pt x="3574411" y="5079121"/>
                </a:cubicBezTo>
                <a:lnTo>
                  <a:pt x="3573894" y="5083467"/>
                </a:lnTo>
                <a:close/>
                <a:moveTo>
                  <a:pt x="3391000" y="5074373"/>
                </a:moveTo>
                <a:cubicBezTo>
                  <a:pt x="3390147" y="5077187"/>
                  <a:pt x="3388882" y="5078911"/>
                  <a:pt x="3387049" y="5080514"/>
                </a:cubicBezTo>
                <a:cubicBezTo>
                  <a:pt x="3385220" y="5082119"/>
                  <a:pt x="3382824" y="5083599"/>
                  <a:pt x="3379709" y="5085926"/>
                </a:cubicBezTo>
                <a:cubicBezTo>
                  <a:pt x="3381542" y="5080632"/>
                  <a:pt x="3385967" y="5076274"/>
                  <a:pt x="3391000" y="5074373"/>
                </a:cubicBezTo>
                <a:close/>
                <a:moveTo>
                  <a:pt x="3297788" y="5029060"/>
                </a:moveTo>
                <a:cubicBezTo>
                  <a:pt x="3299356" y="5024629"/>
                  <a:pt x="3299081" y="5039495"/>
                  <a:pt x="3299081" y="5039495"/>
                </a:cubicBezTo>
                <a:cubicBezTo>
                  <a:pt x="3294648" y="5037924"/>
                  <a:pt x="3297788" y="5029060"/>
                  <a:pt x="3297788" y="5029060"/>
                </a:cubicBezTo>
                <a:close/>
                <a:moveTo>
                  <a:pt x="3277231" y="5015376"/>
                </a:moveTo>
                <a:lnTo>
                  <a:pt x="3275292" y="5018461"/>
                </a:lnTo>
                <a:lnTo>
                  <a:pt x="3274883" y="5020948"/>
                </a:lnTo>
                <a:close/>
                <a:moveTo>
                  <a:pt x="3169219" y="5013606"/>
                </a:moveTo>
                <a:lnTo>
                  <a:pt x="3169152" y="5014258"/>
                </a:lnTo>
                <a:cubicBezTo>
                  <a:pt x="3168504" y="5014029"/>
                  <a:pt x="3168427" y="5013846"/>
                  <a:pt x="3168800" y="5013686"/>
                </a:cubicBezTo>
                <a:close/>
                <a:moveTo>
                  <a:pt x="4250601" y="5010550"/>
                </a:moveTo>
                <a:lnTo>
                  <a:pt x="4249761" y="5012080"/>
                </a:lnTo>
                <a:lnTo>
                  <a:pt x="4244879" y="5016505"/>
                </a:lnTo>
                <a:close/>
                <a:moveTo>
                  <a:pt x="2573648" y="5010550"/>
                </a:moveTo>
                <a:lnTo>
                  <a:pt x="2572809" y="5012081"/>
                </a:lnTo>
                <a:lnTo>
                  <a:pt x="2567925" y="5016506"/>
                </a:lnTo>
                <a:close/>
                <a:moveTo>
                  <a:pt x="3235216" y="5000008"/>
                </a:moveTo>
                <a:cubicBezTo>
                  <a:pt x="3235339" y="4999911"/>
                  <a:pt x="3235152" y="5000492"/>
                  <a:pt x="3234547" y="5002040"/>
                </a:cubicBezTo>
                <a:lnTo>
                  <a:pt x="3233916" y="5003596"/>
                </a:lnTo>
                <a:lnTo>
                  <a:pt x="3231662" y="5006445"/>
                </a:lnTo>
                <a:cubicBezTo>
                  <a:pt x="3233498" y="5003113"/>
                  <a:pt x="3234974" y="5000203"/>
                  <a:pt x="3235216" y="5000008"/>
                </a:cubicBezTo>
                <a:close/>
                <a:moveTo>
                  <a:pt x="3386129" y="4993007"/>
                </a:moveTo>
                <a:cubicBezTo>
                  <a:pt x="3387457" y="4992504"/>
                  <a:pt x="3387940" y="4992777"/>
                  <a:pt x="3387880" y="4993448"/>
                </a:cubicBezTo>
                <a:cubicBezTo>
                  <a:pt x="3387789" y="4994453"/>
                  <a:pt x="3386471" y="4996352"/>
                  <a:pt x="3384952" y="4997869"/>
                </a:cubicBezTo>
                <a:cubicBezTo>
                  <a:pt x="3383429" y="4999390"/>
                  <a:pt x="3381703" y="5000528"/>
                  <a:pt x="3380788" y="5000010"/>
                </a:cubicBezTo>
                <a:cubicBezTo>
                  <a:pt x="3380788" y="5000010"/>
                  <a:pt x="3382775" y="4994275"/>
                  <a:pt x="3386129" y="4993007"/>
                </a:cubicBezTo>
                <a:close/>
                <a:moveTo>
                  <a:pt x="3470307" y="4989940"/>
                </a:moveTo>
                <a:cubicBezTo>
                  <a:pt x="3463315" y="4992584"/>
                  <a:pt x="3461963" y="4999998"/>
                  <a:pt x="3465599" y="4998624"/>
                </a:cubicBezTo>
                <a:cubicBezTo>
                  <a:pt x="3465599" y="4998624"/>
                  <a:pt x="3471078" y="4992670"/>
                  <a:pt x="3471694" y="4990495"/>
                </a:cubicBezTo>
                <a:cubicBezTo>
                  <a:pt x="3471901" y="4989772"/>
                  <a:pt x="3471565" y="4989466"/>
                  <a:pt x="3470307" y="4989940"/>
                </a:cubicBezTo>
                <a:close/>
                <a:moveTo>
                  <a:pt x="2637211" y="4975744"/>
                </a:moveTo>
                <a:cubicBezTo>
                  <a:pt x="2637593" y="4976749"/>
                  <a:pt x="2637362" y="4977412"/>
                  <a:pt x="2636585" y="4977993"/>
                </a:cubicBezTo>
                <a:cubicBezTo>
                  <a:pt x="2635805" y="4978575"/>
                  <a:pt x="2634478" y="4979077"/>
                  <a:pt x="2632659" y="4979764"/>
                </a:cubicBezTo>
                <a:cubicBezTo>
                  <a:pt x="2631138" y="4975738"/>
                  <a:pt x="2635534" y="4976377"/>
                  <a:pt x="2637211" y="4975744"/>
                </a:cubicBezTo>
                <a:close/>
                <a:moveTo>
                  <a:pt x="4314164" y="4975742"/>
                </a:moveTo>
                <a:cubicBezTo>
                  <a:pt x="4314545" y="4976748"/>
                  <a:pt x="4314315" y="4977410"/>
                  <a:pt x="4313538" y="4977991"/>
                </a:cubicBezTo>
                <a:cubicBezTo>
                  <a:pt x="4312757" y="4978574"/>
                  <a:pt x="4311431" y="4979076"/>
                  <a:pt x="4309613" y="4979764"/>
                </a:cubicBezTo>
                <a:cubicBezTo>
                  <a:pt x="4308091" y="4975737"/>
                  <a:pt x="4312487" y="4976376"/>
                  <a:pt x="4314164" y="4975742"/>
                </a:cubicBezTo>
                <a:close/>
                <a:moveTo>
                  <a:pt x="2641764" y="4971721"/>
                </a:moveTo>
                <a:cubicBezTo>
                  <a:pt x="2642146" y="4972728"/>
                  <a:pt x="2641916" y="4973391"/>
                  <a:pt x="2641136" y="4973972"/>
                </a:cubicBezTo>
                <a:cubicBezTo>
                  <a:pt x="2640358" y="4974553"/>
                  <a:pt x="2639030" y="4975055"/>
                  <a:pt x="2637211" y="4975744"/>
                </a:cubicBezTo>
                <a:cubicBezTo>
                  <a:pt x="2635691" y="4971716"/>
                  <a:pt x="2640087" y="4972356"/>
                  <a:pt x="2641764" y="4971721"/>
                </a:cubicBezTo>
                <a:close/>
                <a:moveTo>
                  <a:pt x="4318717" y="4971720"/>
                </a:moveTo>
                <a:cubicBezTo>
                  <a:pt x="4319099" y="4972726"/>
                  <a:pt x="4318869" y="4973390"/>
                  <a:pt x="4318089" y="4973970"/>
                </a:cubicBezTo>
                <a:cubicBezTo>
                  <a:pt x="4317309" y="4974552"/>
                  <a:pt x="4315982" y="4975054"/>
                  <a:pt x="4314164" y="4975742"/>
                </a:cubicBezTo>
                <a:cubicBezTo>
                  <a:pt x="4312642" y="4971716"/>
                  <a:pt x="4317039" y="4972354"/>
                  <a:pt x="4318717" y="4971720"/>
                </a:cubicBezTo>
                <a:close/>
                <a:moveTo>
                  <a:pt x="2835949" y="4969264"/>
                </a:moveTo>
                <a:lnTo>
                  <a:pt x="2835641" y="4971873"/>
                </a:lnTo>
                <a:cubicBezTo>
                  <a:pt x="2835501" y="4973032"/>
                  <a:pt x="2835594" y="4972258"/>
                  <a:pt x="2835777" y="4970713"/>
                </a:cubicBezTo>
                <a:close/>
                <a:moveTo>
                  <a:pt x="4512901" y="4969261"/>
                </a:moveTo>
                <a:lnTo>
                  <a:pt x="4512731" y="4970711"/>
                </a:lnTo>
                <a:cubicBezTo>
                  <a:pt x="4512547" y="4972257"/>
                  <a:pt x="4512453" y="4973031"/>
                  <a:pt x="4512592" y="4971872"/>
                </a:cubicBezTo>
                <a:close/>
                <a:moveTo>
                  <a:pt x="3438457" y="4964022"/>
                </a:moveTo>
                <a:cubicBezTo>
                  <a:pt x="3437998" y="4965347"/>
                  <a:pt x="3437119" y="4966830"/>
                  <a:pt x="3435902" y="4968151"/>
                </a:cubicBezTo>
                <a:cubicBezTo>
                  <a:pt x="3434683" y="4969473"/>
                  <a:pt x="3433126" y="4970639"/>
                  <a:pt x="3431307" y="4971326"/>
                </a:cubicBezTo>
                <a:cubicBezTo>
                  <a:pt x="3431464" y="4966665"/>
                  <a:pt x="3433423" y="4965926"/>
                  <a:pt x="3438457" y="4964022"/>
                </a:cubicBezTo>
                <a:close/>
                <a:moveTo>
                  <a:pt x="2836880" y="4961439"/>
                </a:moveTo>
                <a:cubicBezTo>
                  <a:pt x="2836880" y="4961439"/>
                  <a:pt x="2836694" y="4962985"/>
                  <a:pt x="2836467" y="4964917"/>
                </a:cubicBezTo>
                <a:lnTo>
                  <a:pt x="2835949" y="4969264"/>
                </a:lnTo>
                <a:close/>
                <a:moveTo>
                  <a:pt x="4513833" y="4961437"/>
                </a:moveTo>
                <a:lnTo>
                  <a:pt x="4512901" y="4969261"/>
                </a:lnTo>
                <a:lnTo>
                  <a:pt x="4513418" y="4964916"/>
                </a:lnTo>
                <a:cubicBezTo>
                  <a:pt x="4513648" y="4962984"/>
                  <a:pt x="4513833" y="4961437"/>
                  <a:pt x="4513833" y="4961437"/>
                </a:cubicBezTo>
                <a:close/>
                <a:moveTo>
                  <a:pt x="4330010" y="4960167"/>
                </a:moveTo>
                <a:cubicBezTo>
                  <a:pt x="4329155" y="4962981"/>
                  <a:pt x="4327891" y="4964705"/>
                  <a:pt x="4326059" y="4966309"/>
                </a:cubicBezTo>
                <a:cubicBezTo>
                  <a:pt x="4324228" y="4967911"/>
                  <a:pt x="4321831" y="4969392"/>
                  <a:pt x="4318717" y="4971720"/>
                </a:cubicBezTo>
                <a:cubicBezTo>
                  <a:pt x="4320551" y="4966425"/>
                  <a:pt x="4324975" y="4962069"/>
                  <a:pt x="4330010" y="4960167"/>
                </a:cubicBezTo>
                <a:close/>
                <a:moveTo>
                  <a:pt x="2653056" y="4960167"/>
                </a:moveTo>
                <a:cubicBezTo>
                  <a:pt x="2652204" y="4962983"/>
                  <a:pt x="2650938" y="4964706"/>
                  <a:pt x="2649106" y="4966310"/>
                </a:cubicBezTo>
                <a:cubicBezTo>
                  <a:pt x="2647275" y="4967913"/>
                  <a:pt x="2644879" y="4969394"/>
                  <a:pt x="2641764" y="4971721"/>
                </a:cubicBezTo>
                <a:cubicBezTo>
                  <a:pt x="2643598" y="4966427"/>
                  <a:pt x="2648023" y="4962069"/>
                  <a:pt x="2653056" y="4960167"/>
                </a:cubicBezTo>
                <a:close/>
                <a:moveTo>
                  <a:pt x="2342691" y="4917723"/>
                </a:moveTo>
                <a:lnTo>
                  <a:pt x="2342417" y="4932590"/>
                </a:lnTo>
                <a:cubicBezTo>
                  <a:pt x="2336414" y="4935451"/>
                  <a:pt x="2335951" y="4920324"/>
                  <a:pt x="2342691" y="4917723"/>
                </a:cubicBezTo>
                <a:close/>
                <a:moveTo>
                  <a:pt x="2559843" y="4914856"/>
                </a:moveTo>
                <a:cubicBezTo>
                  <a:pt x="2561412" y="4910425"/>
                  <a:pt x="2561137" y="4925291"/>
                  <a:pt x="2561137" y="4925291"/>
                </a:cubicBezTo>
                <a:cubicBezTo>
                  <a:pt x="2556703" y="4923720"/>
                  <a:pt x="2559843" y="4914856"/>
                  <a:pt x="2559843" y="4914856"/>
                </a:cubicBezTo>
                <a:close/>
                <a:moveTo>
                  <a:pt x="4236796" y="4914855"/>
                </a:moveTo>
                <a:cubicBezTo>
                  <a:pt x="4238366" y="4910424"/>
                  <a:pt x="4238089" y="4925290"/>
                  <a:pt x="4238089" y="4925290"/>
                </a:cubicBezTo>
                <a:cubicBezTo>
                  <a:pt x="4233655" y="4923718"/>
                  <a:pt x="4236796" y="4914855"/>
                  <a:pt x="4236796" y="4914855"/>
                </a:cubicBezTo>
                <a:close/>
                <a:moveTo>
                  <a:pt x="3538549" y="4906727"/>
                </a:moveTo>
                <a:lnTo>
                  <a:pt x="3518215" y="4931230"/>
                </a:lnTo>
                <a:cubicBezTo>
                  <a:pt x="3519907" y="4928098"/>
                  <a:pt x="3524825" y="4921445"/>
                  <a:pt x="3529413" y="4915829"/>
                </a:cubicBezTo>
                <a:close/>
                <a:moveTo>
                  <a:pt x="3538631" y="4906630"/>
                </a:moveTo>
                <a:lnTo>
                  <a:pt x="3538641" y="4906636"/>
                </a:lnTo>
                <a:lnTo>
                  <a:pt x="3538549" y="4906727"/>
                </a:lnTo>
                <a:close/>
                <a:moveTo>
                  <a:pt x="2539286" y="4901172"/>
                </a:moveTo>
                <a:lnTo>
                  <a:pt x="2537346" y="4904254"/>
                </a:lnTo>
                <a:lnTo>
                  <a:pt x="2536939" y="4906743"/>
                </a:lnTo>
                <a:close/>
                <a:moveTo>
                  <a:pt x="4216239" y="4901169"/>
                </a:moveTo>
                <a:lnTo>
                  <a:pt x="4214299" y="4904253"/>
                </a:lnTo>
                <a:lnTo>
                  <a:pt x="4213891" y="4906742"/>
                </a:lnTo>
                <a:close/>
                <a:moveTo>
                  <a:pt x="2359060" y="4900937"/>
                </a:moveTo>
                <a:lnTo>
                  <a:pt x="2356793" y="4912028"/>
                </a:lnTo>
                <a:cubicBezTo>
                  <a:pt x="2356312" y="4914373"/>
                  <a:pt x="2357032" y="4910856"/>
                  <a:pt x="2357870" y="4906756"/>
                </a:cubicBezTo>
                <a:close/>
                <a:moveTo>
                  <a:pt x="2431275" y="4899402"/>
                </a:moveTo>
                <a:lnTo>
                  <a:pt x="2431207" y="4900054"/>
                </a:lnTo>
                <a:cubicBezTo>
                  <a:pt x="2430561" y="4899824"/>
                  <a:pt x="2430483" y="4899641"/>
                  <a:pt x="2430856" y="4899482"/>
                </a:cubicBezTo>
                <a:close/>
                <a:moveTo>
                  <a:pt x="4108227" y="4899399"/>
                </a:moveTo>
                <a:lnTo>
                  <a:pt x="4108161" y="4900052"/>
                </a:lnTo>
                <a:cubicBezTo>
                  <a:pt x="4107512" y="4899823"/>
                  <a:pt x="4107435" y="4899639"/>
                  <a:pt x="4107808" y="4899481"/>
                </a:cubicBezTo>
                <a:close/>
                <a:moveTo>
                  <a:pt x="2359669" y="4897968"/>
                </a:moveTo>
                <a:cubicBezTo>
                  <a:pt x="2359669" y="4897968"/>
                  <a:pt x="2359430" y="4899140"/>
                  <a:pt x="2359084" y="4900823"/>
                </a:cubicBezTo>
                <a:lnTo>
                  <a:pt x="2359060" y="4900937"/>
                </a:lnTo>
                <a:close/>
                <a:moveTo>
                  <a:pt x="3073899" y="4893174"/>
                </a:moveTo>
                <a:lnTo>
                  <a:pt x="3051601" y="4932086"/>
                </a:lnTo>
                <a:lnTo>
                  <a:pt x="3047745" y="4935731"/>
                </a:lnTo>
                <a:lnTo>
                  <a:pt x="3042883" y="4939710"/>
                </a:lnTo>
                <a:lnTo>
                  <a:pt x="3052471" y="4920201"/>
                </a:lnTo>
                <a:lnTo>
                  <a:pt x="3062397" y="4901971"/>
                </a:lnTo>
                <a:lnTo>
                  <a:pt x="3070469" y="4896080"/>
                </a:lnTo>
                <a:close/>
                <a:moveTo>
                  <a:pt x="2286245" y="4886925"/>
                </a:moveTo>
                <a:cubicBezTo>
                  <a:pt x="2290680" y="4888494"/>
                  <a:pt x="2287279" y="4898098"/>
                  <a:pt x="2287279" y="4898098"/>
                </a:cubicBezTo>
                <a:cubicBezTo>
                  <a:pt x="2285707" y="4902530"/>
                  <a:pt x="2284677" y="4891356"/>
                  <a:pt x="2286245" y="4886925"/>
                </a:cubicBezTo>
                <a:close/>
                <a:moveTo>
                  <a:pt x="2497272" y="4885804"/>
                </a:moveTo>
                <a:cubicBezTo>
                  <a:pt x="2497394" y="4885706"/>
                  <a:pt x="2497207" y="4886287"/>
                  <a:pt x="2496603" y="4887835"/>
                </a:cubicBezTo>
                <a:lnTo>
                  <a:pt x="2495971" y="4889391"/>
                </a:lnTo>
                <a:lnTo>
                  <a:pt x="2493718" y="4892240"/>
                </a:lnTo>
                <a:cubicBezTo>
                  <a:pt x="2495554" y="4888909"/>
                  <a:pt x="2497029" y="4885998"/>
                  <a:pt x="2497272" y="4885804"/>
                </a:cubicBezTo>
                <a:close/>
                <a:moveTo>
                  <a:pt x="4174223" y="4885803"/>
                </a:moveTo>
                <a:cubicBezTo>
                  <a:pt x="4174347" y="4885705"/>
                  <a:pt x="4174160" y="4886285"/>
                  <a:pt x="4173555" y="4887834"/>
                </a:cubicBezTo>
                <a:lnTo>
                  <a:pt x="4172923" y="4889390"/>
                </a:lnTo>
                <a:lnTo>
                  <a:pt x="4170669" y="4892239"/>
                </a:lnTo>
                <a:cubicBezTo>
                  <a:pt x="4172507" y="4888908"/>
                  <a:pt x="4173981" y="4885996"/>
                  <a:pt x="4174223" y="4885803"/>
                </a:cubicBezTo>
                <a:close/>
                <a:moveTo>
                  <a:pt x="3557543" y="4882763"/>
                </a:moveTo>
                <a:cubicBezTo>
                  <a:pt x="3557571" y="4883209"/>
                  <a:pt x="3555071" y="4886609"/>
                  <a:pt x="3548898" y="4894257"/>
                </a:cubicBezTo>
                <a:lnTo>
                  <a:pt x="3538631" y="4906630"/>
                </a:lnTo>
                <a:lnTo>
                  <a:pt x="3536203" y="4905257"/>
                </a:lnTo>
                <a:cubicBezTo>
                  <a:pt x="3547319" y="4892810"/>
                  <a:pt x="3557487" y="4881874"/>
                  <a:pt x="3557543" y="4882763"/>
                </a:cubicBezTo>
                <a:close/>
                <a:moveTo>
                  <a:pt x="2648186" y="4878803"/>
                </a:moveTo>
                <a:cubicBezTo>
                  <a:pt x="2649514" y="4878300"/>
                  <a:pt x="2649997" y="4878572"/>
                  <a:pt x="2649935" y="4879243"/>
                </a:cubicBezTo>
                <a:cubicBezTo>
                  <a:pt x="2649844" y="4880247"/>
                  <a:pt x="2648526" y="4882148"/>
                  <a:pt x="2647007" y="4883665"/>
                </a:cubicBezTo>
                <a:cubicBezTo>
                  <a:pt x="2645485" y="4885185"/>
                  <a:pt x="2643758" y="4886324"/>
                  <a:pt x="2642843" y="4885806"/>
                </a:cubicBezTo>
                <a:cubicBezTo>
                  <a:pt x="2642843" y="4885806"/>
                  <a:pt x="2644831" y="4880071"/>
                  <a:pt x="2648186" y="4878803"/>
                </a:cubicBezTo>
                <a:close/>
                <a:moveTo>
                  <a:pt x="4325138" y="4878801"/>
                </a:moveTo>
                <a:cubicBezTo>
                  <a:pt x="4326467" y="4878299"/>
                  <a:pt x="4326949" y="4878571"/>
                  <a:pt x="4326889" y="4879243"/>
                </a:cubicBezTo>
                <a:cubicBezTo>
                  <a:pt x="4326796" y="4880247"/>
                  <a:pt x="4325479" y="4882147"/>
                  <a:pt x="4323959" y="4883664"/>
                </a:cubicBezTo>
                <a:cubicBezTo>
                  <a:pt x="4322436" y="4885184"/>
                  <a:pt x="4320711" y="4886323"/>
                  <a:pt x="4319795" y="4885805"/>
                </a:cubicBezTo>
                <a:cubicBezTo>
                  <a:pt x="4319795" y="4885805"/>
                  <a:pt x="4321783" y="4880070"/>
                  <a:pt x="4325138" y="4878801"/>
                </a:cubicBezTo>
                <a:close/>
                <a:moveTo>
                  <a:pt x="2732363" y="4875736"/>
                </a:moveTo>
                <a:cubicBezTo>
                  <a:pt x="2725371" y="4878381"/>
                  <a:pt x="2724020" y="4885794"/>
                  <a:pt x="2727655" y="4884420"/>
                </a:cubicBezTo>
                <a:cubicBezTo>
                  <a:pt x="2727655" y="4884420"/>
                  <a:pt x="2733135" y="4878465"/>
                  <a:pt x="2733750" y="4876291"/>
                </a:cubicBezTo>
                <a:cubicBezTo>
                  <a:pt x="2733956" y="4875565"/>
                  <a:pt x="2733620" y="4875261"/>
                  <a:pt x="2732363" y="4875736"/>
                </a:cubicBezTo>
                <a:close/>
                <a:moveTo>
                  <a:pt x="4409314" y="4875735"/>
                </a:moveTo>
                <a:cubicBezTo>
                  <a:pt x="4402323" y="4878379"/>
                  <a:pt x="4400971" y="4885793"/>
                  <a:pt x="4404606" y="4884419"/>
                </a:cubicBezTo>
                <a:cubicBezTo>
                  <a:pt x="4404606" y="4884419"/>
                  <a:pt x="4410087" y="4878464"/>
                  <a:pt x="4410701" y="4876290"/>
                </a:cubicBezTo>
                <a:cubicBezTo>
                  <a:pt x="4410909" y="4875564"/>
                  <a:pt x="4410573" y="4875260"/>
                  <a:pt x="4409314" y="4875735"/>
                </a:cubicBezTo>
                <a:close/>
                <a:moveTo>
                  <a:pt x="3010900" y="4866613"/>
                </a:moveTo>
                <a:lnTo>
                  <a:pt x="3010062" y="4868145"/>
                </a:lnTo>
                <a:lnTo>
                  <a:pt x="3005177" y="4872570"/>
                </a:lnTo>
                <a:close/>
                <a:moveTo>
                  <a:pt x="3483979" y="4859747"/>
                </a:moveTo>
                <a:lnTo>
                  <a:pt x="3480767" y="4862383"/>
                </a:lnTo>
                <a:lnTo>
                  <a:pt x="3478683" y="4864984"/>
                </a:lnTo>
                <a:lnTo>
                  <a:pt x="3468531" y="4878767"/>
                </a:lnTo>
                <a:lnTo>
                  <a:pt x="3481136" y="4864299"/>
                </a:lnTo>
                <a:cubicBezTo>
                  <a:pt x="3483334" y="4861548"/>
                  <a:pt x="3484622" y="4859672"/>
                  <a:pt x="3483979" y="4859747"/>
                </a:cubicBezTo>
                <a:close/>
                <a:moveTo>
                  <a:pt x="2700511" y="4849817"/>
                </a:moveTo>
                <a:cubicBezTo>
                  <a:pt x="2700053" y="4851141"/>
                  <a:pt x="2699173" y="4852624"/>
                  <a:pt x="2697957" y="4853947"/>
                </a:cubicBezTo>
                <a:cubicBezTo>
                  <a:pt x="2696740" y="4855269"/>
                  <a:pt x="2695183" y="4856435"/>
                  <a:pt x="2693363" y="4857121"/>
                </a:cubicBezTo>
                <a:cubicBezTo>
                  <a:pt x="2693520" y="4852461"/>
                  <a:pt x="2695478" y="4851721"/>
                  <a:pt x="2700511" y="4849817"/>
                </a:cubicBezTo>
                <a:close/>
                <a:moveTo>
                  <a:pt x="4377465" y="4849816"/>
                </a:moveTo>
                <a:cubicBezTo>
                  <a:pt x="4377006" y="4851140"/>
                  <a:pt x="4376127" y="4852622"/>
                  <a:pt x="4374909" y="4853946"/>
                </a:cubicBezTo>
                <a:cubicBezTo>
                  <a:pt x="4373691" y="4855268"/>
                  <a:pt x="4372134" y="4856433"/>
                  <a:pt x="4370316" y="4857120"/>
                </a:cubicBezTo>
                <a:cubicBezTo>
                  <a:pt x="4370471" y="4852460"/>
                  <a:pt x="4372430" y="4851719"/>
                  <a:pt x="4377465" y="4849816"/>
                </a:cubicBezTo>
                <a:close/>
                <a:moveTo>
                  <a:pt x="3074464" y="4831806"/>
                </a:moveTo>
                <a:cubicBezTo>
                  <a:pt x="3074845" y="4832810"/>
                  <a:pt x="3074615" y="4833472"/>
                  <a:pt x="3073837" y="4834055"/>
                </a:cubicBezTo>
                <a:cubicBezTo>
                  <a:pt x="3073058" y="4834637"/>
                  <a:pt x="3071730" y="4835139"/>
                  <a:pt x="3069911" y="4835826"/>
                </a:cubicBezTo>
                <a:cubicBezTo>
                  <a:pt x="3068389" y="4831800"/>
                  <a:pt x="3072786" y="4832441"/>
                  <a:pt x="3074464" y="4831806"/>
                </a:cubicBezTo>
                <a:close/>
                <a:moveTo>
                  <a:pt x="3079016" y="4827782"/>
                </a:moveTo>
                <a:cubicBezTo>
                  <a:pt x="3079397" y="4828790"/>
                  <a:pt x="3079166" y="4829452"/>
                  <a:pt x="3078388" y="4830034"/>
                </a:cubicBezTo>
                <a:cubicBezTo>
                  <a:pt x="3077609" y="4830615"/>
                  <a:pt x="3076281" y="4831117"/>
                  <a:pt x="3074464" y="4831806"/>
                </a:cubicBezTo>
                <a:cubicBezTo>
                  <a:pt x="3072942" y="4827780"/>
                  <a:pt x="3077338" y="4828416"/>
                  <a:pt x="3079016" y="4827782"/>
                </a:cubicBezTo>
                <a:close/>
                <a:moveTo>
                  <a:pt x="2262659" y="4822043"/>
                </a:moveTo>
                <a:lnTo>
                  <a:pt x="2263093" y="4824178"/>
                </a:lnTo>
                <a:lnTo>
                  <a:pt x="2259335" y="4829464"/>
                </a:lnTo>
                <a:lnTo>
                  <a:pt x="2259064" y="4828668"/>
                </a:lnTo>
                <a:cubicBezTo>
                  <a:pt x="2259199" y="4824767"/>
                  <a:pt x="2260442" y="4821259"/>
                  <a:pt x="2262659" y="4822043"/>
                </a:cubicBezTo>
                <a:close/>
                <a:moveTo>
                  <a:pt x="3090309" y="4816229"/>
                </a:moveTo>
                <a:cubicBezTo>
                  <a:pt x="3089456" y="4819045"/>
                  <a:pt x="3088188" y="4820768"/>
                  <a:pt x="3086358" y="4822372"/>
                </a:cubicBezTo>
                <a:cubicBezTo>
                  <a:pt x="3084527" y="4823973"/>
                  <a:pt x="3082131" y="4825456"/>
                  <a:pt x="3079016" y="4827782"/>
                </a:cubicBezTo>
                <a:cubicBezTo>
                  <a:pt x="3080849" y="4822490"/>
                  <a:pt x="3085276" y="4818131"/>
                  <a:pt x="3090309" y="4816229"/>
                </a:cubicBezTo>
                <a:close/>
                <a:moveTo>
                  <a:pt x="2349897" y="4808176"/>
                </a:moveTo>
                <a:lnTo>
                  <a:pt x="2345344" y="4812814"/>
                </a:lnTo>
                <a:lnTo>
                  <a:pt x="2340785" y="4819380"/>
                </a:lnTo>
                <a:close/>
                <a:moveTo>
                  <a:pt x="2273632" y="4805148"/>
                </a:moveTo>
                <a:lnTo>
                  <a:pt x="2274470" y="4808170"/>
                </a:lnTo>
                <a:lnTo>
                  <a:pt x="2270765" y="4813381"/>
                </a:lnTo>
                <a:lnTo>
                  <a:pt x="2270131" y="4811806"/>
                </a:lnTo>
                <a:cubicBezTo>
                  <a:pt x="2270172" y="4807872"/>
                  <a:pt x="2271415" y="4804365"/>
                  <a:pt x="2273632" y="4805148"/>
                </a:cubicBezTo>
                <a:close/>
                <a:moveTo>
                  <a:pt x="1604748" y="4803518"/>
                </a:moveTo>
                <a:lnTo>
                  <a:pt x="1604471" y="4818384"/>
                </a:lnTo>
                <a:cubicBezTo>
                  <a:pt x="1598470" y="4821246"/>
                  <a:pt x="1598006" y="4806120"/>
                  <a:pt x="1604748" y="4803518"/>
                </a:cubicBezTo>
                <a:close/>
                <a:moveTo>
                  <a:pt x="1619720" y="4793563"/>
                </a:moveTo>
                <a:lnTo>
                  <a:pt x="1618894" y="4797606"/>
                </a:lnTo>
                <a:cubicBezTo>
                  <a:pt x="1618668" y="4798703"/>
                  <a:pt x="1618607" y="4798996"/>
                  <a:pt x="1618848" y="4797824"/>
                </a:cubicBezTo>
                <a:close/>
                <a:moveTo>
                  <a:pt x="2800605" y="4792523"/>
                </a:moveTo>
                <a:lnTo>
                  <a:pt x="2780272" y="4817026"/>
                </a:lnTo>
                <a:cubicBezTo>
                  <a:pt x="2781963" y="4813894"/>
                  <a:pt x="2786878" y="4807241"/>
                  <a:pt x="2791469" y="4801625"/>
                </a:cubicBezTo>
                <a:close/>
                <a:moveTo>
                  <a:pt x="4477559" y="4792522"/>
                </a:moveTo>
                <a:lnTo>
                  <a:pt x="4457223" y="4817024"/>
                </a:lnTo>
                <a:cubicBezTo>
                  <a:pt x="4458917" y="4813893"/>
                  <a:pt x="4463832" y="4807240"/>
                  <a:pt x="4468421" y="4801624"/>
                </a:cubicBezTo>
                <a:close/>
                <a:moveTo>
                  <a:pt x="2800687" y="4792425"/>
                </a:moveTo>
                <a:lnTo>
                  <a:pt x="2800698" y="4792432"/>
                </a:lnTo>
                <a:lnTo>
                  <a:pt x="2800605" y="4792523"/>
                </a:lnTo>
                <a:close/>
                <a:moveTo>
                  <a:pt x="4477639" y="4792424"/>
                </a:moveTo>
                <a:lnTo>
                  <a:pt x="4477649" y="4792431"/>
                </a:lnTo>
                <a:lnTo>
                  <a:pt x="4477559" y="4792522"/>
                </a:lnTo>
                <a:close/>
                <a:moveTo>
                  <a:pt x="2285344" y="4788515"/>
                </a:moveTo>
                <a:lnTo>
                  <a:pt x="2286053" y="4792014"/>
                </a:lnTo>
                <a:lnTo>
                  <a:pt x="2282283" y="4797246"/>
                </a:lnTo>
                <a:lnTo>
                  <a:pt x="2281474" y="4795040"/>
                </a:lnTo>
                <a:cubicBezTo>
                  <a:pt x="2281515" y="4791106"/>
                  <a:pt x="2282757" y="4787598"/>
                  <a:pt x="2285344" y="4788515"/>
                </a:cubicBezTo>
                <a:close/>
                <a:moveTo>
                  <a:pt x="1621116" y="4786732"/>
                </a:moveTo>
                <a:lnTo>
                  <a:pt x="1619720" y="4793563"/>
                </a:lnTo>
                <a:lnTo>
                  <a:pt x="1619925" y="4792552"/>
                </a:lnTo>
                <a:close/>
                <a:moveTo>
                  <a:pt x="3144366" y="4783880"/>
                </a:moveTo>
                <a:lnTo>
                  <a:pt x="3138879" y="4793883"/>
                </a:lnTo>
                <a:cubicBezTo>
                  <a:pt x="3128143" y="4807536"/>
                  <a:pt x="3117753" y="4821711"/>
                  <a:pt x="3107668" y="4836837"/>
                </a:cubicBezTo>
                <a:lnTo>
                  <a:pt x="3094213" y="4859129"/>
                </a:lnTo>
                <a:lnTo>
                  <a:pt x="3094090" y="4858512"/>
                </a:lnTo>
                <a:cubicBezTo>
                  <a:pt x="3092539" y="4859505"/>
                  <a:pt x="3089237" y="4862240"/>
                  <a:pt x="3083300" y="4867457"/>
                </a:cubicBezTo>
                <a:lnTo>
                  <a:pt x="3079329" y="4870873"/>
                </a:lnTo>
                <a:lnTo>
                  <a:pt x="3083264" y="4863641"/>
                </a:lnTo>
                <a:lnTo>
                  <a:pt x="3110374" y="4817289"/>
                </a:lnTo>
                <a:lnTo>
                  <a:pt x="3125547" y="4803675"/>
                </a:lnTo>
                <a:close/>
                <a:moveTo>
                  <a:pt x="1621726" y="4783762"/>
                </a:moveTo>
                <a:cubicBezTo>
                  <a:pt x="1621726" y="4783762"/>
                  <a:pt x="1621485" y="4784935"/>
                  <a:pt x="1621140" y="4786619"/>
                </a:cubicBezTo>
                <a:lnTo>
                  <a:pt x="1621116" y="4786732"/>
                </a:lnTo>
                <a:close/>
                <a:moveTo>
                  <a:pt x="4012907" y="4778968"/>
                </a:moveTo>
                <a:lnTo>
                  <a:pt x="3990608" y="4817879"/>
                </a:lnTo>
                <a:lnTo>
                  <a:pt x="3986753" y="4821524"/>
                </a:lnTo>
                <a:lnTo>
                  <a:pt x="3981891" y="4825504"/>
                </a:lnTo>
                <a:lnTo>
                  <a:pt x="3991480" y="4805995"/>
                </a:lnTo>
                <a:lnTo>
                  <a:pt x="4001404" y="4787765"/>
                </a:lnTo>
                <a:lnTo>
                  <a:pt x="4009477" y="4781874"/>
                </a:lnTo>
                <a:close/>
                <a:moveTo>
                  <a:pt x="3076977" y="4774888"/>
                </a:moveTo>
                <a:lnTo>
                  <a:pt x="3068333" y="4779762"/>
                </a:lnTo>
                <a:lnTo>
                  <a:pt x="3065637" y="4784930"/>
                </a:lnTo>
                <a:lnTo>
                  <a:pt x="3062876" y="4789058"/>
                </a:lnTo>
                <a:lnTo>
                  <a:pt x="3063118" y="4788875"/>
                </a:lnTo>
                <a:cubicBezTo>
                  <a:pt x="3063708" y="4788438"/>
                  <a:pt x="3064051" y="4788196"/>
                  <a:pt x="3064051" y="4788196"/>
                </a:cubicBezTo>
                <a:close/>
                <a:moveTo>
                  <a:pt x="2243967" y="4773859"/>
                </a:moveTo>
                <a:cubicBezTo>
                  <a:pt x="2245538" y="4769428"/>
                  <a:pt x="2246569" y="4780601"/>
                  <a:pt x="2245001" y="4785033"/>
                </a:cubicBezTo>
                <a:cubicBezTo>
                  <a:pt x="2240567" y="4783461"/>
                  <a:pt x="2238796" y="4772027"/>
                  <a:pt x="2243967" y="4773859"/>
                </a:cubicBezTo>
                <a:close/>
                <a:moveTo>
                  <a:pt x="1548301" y="4772721"/>
                </a:moveTo>
                <a:cubicBezTo>
                  <a:pt x="1552734" y="4774290"/>
                  <a:pt x="1549335" y="4783891"/>
                  <a:pt x="1549335" y="4783891"/>
                </a:cubicBezTo>
                <a:cubicBezTo>
                  <a:pt x="1547764" y="4788325"/>
                  <a:pt x="1546732" y="4777151"/>
                  <a:pt x="1548301" y="4772721"/>
                </a:cubicBezTo>
                <a:close/>
                <a:moveTo>
                  <a:pt x="2819599" y="4768558"/>
                </a:moveTo>
                <a:cubicBezTo>
                  <a:pt x="2819626" y="4769004"/>
                  <a:pt x="2817128" y="4772405"/>
                  <a:pt x="2810954" y="4780053"/>
                </a:cubicBezTo>
                <a:lnTo>
                  <a:pt x="2800687" y="4792425"/>
                </a:lnTo>
                <a:lnTo>
                  <a:pt x="2798260" y="4791051"/>
                </a:lnTo>
                <a:cubicBezTo>
                  <a:pt x="2809375" y="4778607"/>
                  <a:pt x="2819542" y="4767668"/>
                  <a:pt x="2819599" y="4768558"/>
                </a:cubicBezTo>
                <a:close/>
                <a:moveTo>
                  <a:pt x="4496551" y="4768557"/>
                </a:moveTo>
                <a:cubicBezTo>
                  <a:pt x="4496580" y="4769003"/>
                  <a:pt x="4494079" y="4772404"/>
                  <a:pt x="4487908" y="4780051"/>
                </a:cubicBezTo>
                <a:lnTo>
                  <a:pt x="4477639" y="4792424"/>
                </a:lnTo>
                <a:lnTo>
                  <a:pt x="4475211" y="4791051"/>
                </a:lnTo>
                <a:cubicBezTo>
                  <a:pt x="4486329" y="4778605"/>
                  <a:pt x="4496495" y="4767668"/>
                  <a:pt x="4496551" y="4768557"/>
                </a:cubicBezTo>
                <a:close/>
                <a:moveTo>
                  <a:pt x="2272956" y="4752408"/>
                </a:moveTo>
                <a:lnTo>
                  <a:pt x="2272117" y="4753939"/>
                </a:lnTo>
                <a:lnTo>
                  <a:pt x="2267233" y="4758364"/>
                </a:lnTo>
                <a:close/>
                <a:moveTo>
                  <a:pt x="3949907" y="4752407"/>
                </a:moveTo>
                <a:lnTo>
                  <a:pt x="3949069" y="4753938"/>
                </a:lnTo>
                <a:lnTo>
                  <a:pt x="3944185" y="4758363"/>
                </a:lnTo>
                <a:close/>
                <a:moveTo>
                  <a:pt x="2746035" y="4745542"/>
                </a:moveTo>
                <a:lnTo>
                  <a:pt x="2742823" y="4748178"/>
                </a:lnTo>
                <a:lnTo>
                  <a:pt x="2740739" y="4750780"/>
                </a:lnTo>
                <a:lnTo>
                  <a:pt x="2730587" y="4764563"/>
                </a:lnTo>
                <a:lnTo>
                  <a:pt x="2743191" y="4750092"/>
                </a:lnTo>
                <a:cubicBezTo>
                  <a:pt x="2745390" y="4747345"/>
                  <a:pt x="2746677" y="4745467"/>
                  <a:pt x="2746035" y="4745542"/>
                </a:cubicBezTo>
                <a:close/>
                <a:moveTo>
                  <a:pt x="4422989" y="4745541"/>
                </a:moveTo>
                <a:lnTo>
                  <a:pt x="4419774" y="4748177"/>
                </a:lnTo>
                <a:lnTo>
                  <a:pt x="4417691" y="4750779"/>
                </a:lnTo>
                <a:lnTo>
                  <a:pt x="4407541" y="4764562"/>
                </a:lnTo>
                <a:lnTo>
                  <a:pt x="4420144" y="4750091"/>
                </a:lnTo>
                <a:cubicBezTo>
                  <a:pt x="4422341" y="4747343"/>
                  <a:pt x="4423629" y="4745467"/>
                  <a:pt x="4422989" y="4745541"/>
                </a:cubicBezTo>
                <a:close/>
                <a:moveTo>
                  <a:pt x="3106691" y="4740322"/>
                </a:moveTo>
                <a:cubicBezTo>
                  <a:pt x="3106480" y="4739617"/>
                  <a:pt x="3106621" y="4740087"/>
                  <a:pt x="3106898" y="4741029"/>
                </a:cubicBezTo>
                <a:lnTo>
                  <a:pt x="3107601" y="4743393"/>
                </a:lnTo>
                <a:close/>
                <a:moveTo>
                  <a:pt x="2936143" y="4739963"/>
                </a:moveTo>
                <a:lnTo>
                  <a:pt x="2934934" y="4743293"/>
                </a:lnTo>
                <a:lnTo>
                  <a:pt x="2934992" y="4743218"/>
                </a:lnTo>
                <a:cubicBezTo>
                  <a:pt x="2935875" y="4741579"/>
                  <a:pt x="2936308" y="4740304"/>
                  <a:pt x="2936308" y="4740304"/>
                </a:cubicBezTo>
                <a:close/>
                <a:moveTo>
                  <a:pt x="2942352" y="4737553"/>
                </a:moveTo>
                <a:lnTo>
                  <a:pt x="2941294" y="4740080"/>
                </a:lnTo>
                <a:lnTo>
                  <a:pt x="2942201" y="4739605"/>
                </a:lnTo>
                <a:close/>
                <a:moveTo>
                  <a:pt x="3093574" y="4735835"/>
                </a:moveTo>
                <a:lnTo>
                  <a:pt x="3085011" y="4748326"/>
                </a:lnTo>
                <a:cubicBezTo>
                  <a:pt x="3083029" y="4751113"/>
                  <a:pt x="3080054" y="4757010"/>
                  <a:pt x="3076640" y="4763837"/>
                </a:cubicBezTo>
                <a:lnTo>
                  <a:pt x="3075152" y="4766690"/>
                </a:lnTo>
                <a:lnTo>
                  <a:pt x="3086883" y="4751652"/>
                </a:lnTo>
                <a:lnTo>
                  <a:pt x="3093290" y="4736786"/>
                </a:lnTo>
                <a:close/>
                <a:moveTo>
                  <a:pt x="3085438" y="4734864"/>
                </a:moveTo>
                <a:cubicBezTo>
                  <a:pt x="3086764" y="4734361"/>
                  <a:pt x="3087249" y="4734635"/>
                  <a:pt x="3087187" y="4735305"/>
                </a:cubicBezTo>
                <a:cubicBezTo>
                  <a:pt x="3087095" y="4736311"/>
                  <a:pt x="3085779" y="4738209"/>
                  <a:pt x="3084258" y="4739727"/>
                </a:cubicBezTo>
                <a:cubicBezTo>
                  <a:pt x="3082736" y="4741246"/>
                  <a:pt x="3081010" y="4742385"/>
                  <a:pt x="3080094" y="4741868"/>
                </a:cubicBezTo>
                <a:cubicBezTo>
                  <a:pt x="3080094" y="4741868"/>
                  <a:pt x="3082082" y="4736132"/>
                  <a:pt x="3085438" y="4734864"/>
                </a:cubicBezTo>
                <a:close/>
                <a:moveTo>
                  <a:pt x="3169613" y="4731798"/>
                </a:moveTo>
                <a:lnTo>
                  <a:pt x="3165891" y="4734164"/>
                </a:lnTo>
                <a:lnTo>
                  <a:pt x="3165051" y="4735011"/>
                </a:lnTo>
                <a:lnTo>
                  <a:pt x="3163275" y="4737647"/>
                </a:lnTo>
                <a:cubicBezTo>
                  <a:pt x="3162517" y="4739659"/>
                  <a:pt x="3163088" y="4741169"/>
                  <a:pt x="3164906" y="4740482"/>
                </a:cubicBezTo>
                <a:cubicBezTo>
                  <a:pt x="3164906" y="4740482"/>
                  <a:pt x="3170385" y="4734528"/>
                  <a:pt x="3171003" y="4732353"/>
                </a:cubicBezTo>
                <a:cubicBezTo>
                  <a:pt x="3171207" y="4731629"/>
                  <a:pt x="3170873" y="4731324"/>
                  <a:pt x="3169613" y="4731798"/>
                </a:cubicBezTo>
                <a:close/>
                <a:moveTo>
                  <a:pt x="2348917" y="4725373"/>
                </a:moveTo>
                <a:lnTo>
                  <a:pt x="2349862" y="4729095"/>
                </a:lnTo>
                <a:cubicBezTo>
                  <a:pt x="2349481" y="4731273"/>
                  <a:pt x="2347899" y="4733986"/>
                  <a:pt x="2344047" y="4737816"/>
                </a:cubicBezTo>
                <a:cubicBezTo>
                  <a:pt x="2345613" y="4736916"/>
                  <a:pt x="2345454" y="4735456"/>
                  <a:pt x="2344407" y="4734046"/>
                </a:cubicBezTo>
                <a:lnTo>
                  <a:pt x="2343265" y="4733247"/>
                </a:lnTo>
                <a:close/>
                <a:moveTo>
                  <a:pt x="4013471" y="4717598"/>
                </a:moveTo>
                <a:cubicBezTo>
                  <a:pt x="4013852" y="4718605"/>
                  <a:pt x="4013623" y="4719267"/>
                  <a:pt x="4012844" y="4719849"/>
                </a:cubicBezTo>
                <a:cubicBezTo>
                  <a:pt x="4012065" y="4720431"/>
                  <a:pt x="4010737" y="4720934"/>
                  <a:pt x="4008919" y="4721621"/>
                </a:cubicBezTo>
                <a:cubicBezTo>
                  <a:pt x="4007397" y="4717595"/>
                  <a:pt x="4011794" y="4718233"/>
                  <a:pt x="4013471" y="4717598"/>
                </a:cubicBezTo>
                <a:close/>
                <a:moveTo>
                  <a:pt x="4018023" y="4713577"/>
                </a:moveTo>
                <a:cubicBezTo>
                  <a:pt x="4018405" y="4714585"/>
                  <a:pt x="4018176" y="4715247"/>
                  <a:pt x="4017396" y="4715827"/>
                </a:cubicBezTo>
                <a:cubicBezTo>
                  <a:pt x="4016617" y="4716409"/>
                  <a:pt x="4015289" y="4716912"/>
                  <a:pt x="4013471" y="4717598"/>
                </a:cubicBezTo>
                <a:cubicBezTo>
                  <a:pt x="4011950" y="4713574"/>
                  <a:pt x="4016346" y="4714211"/>
                  <a:pt x="4018023" y="4713577"/>
                </a:cubicBezTo>
                <a:close/>
                <a:moveTo>
                  <a:pt x="1524714" y="4707839"/>
                </a:moveTo>
                <a:lnTo>
                  <a:pt x="1525147" y="4709973"/>
                </a:lnTo>
                <a:lnTo>
                  <a:pt x="1521390" y="4715258"/>
                </a:lnTo>
                <a:lnTo>
                  <a:pt x="1521120" y="4714464"/>
                </a:lnTo>
                <a:cubicBezTo>
                  <a:pt x="1521253" y="4710563"/>
                  <a:pt x="1522498" y="4707054"/>
                  <a:pt x="1524714" y="4707839"/>
                </a:cubicBezTo>
                <a:close/>
                <a:moveTo>
                  <a:pt x="4029317" y="4702023"/>
                </a:moveTo>
                <a:cubicBezTo>
                  <a:pt x="4028464" y="4704839"/>
                  <a:pt x="4027197" y="4706563"/>
                  <a:pt x="4025366" y="4708166"/>
                </a:cubicBezTo>
                <a:cubicBezTo>
                  <a:pt x="4023535" y="4709768"/>
                  <a:pt x="4021138" y="4711249"/>
                  <a:pt x="4018023" y="4713577"/>
                </a:cubicBezTo>
                <a:cubicBezTo>
                  <a:pt x="4019857" y="4708282"/>
                  <a:pt x="4024283" y="4703926"/>
                  <a:pt x="4029317" y="4702023"/>
                </a:cubicBezTo>
                <a:close/>
                <a:moveTo>
                  <a:pt x="3150337" y="4695095"/>
                </a:moveTo>
                <a:lnTo>
                  <a:pt x="3147648" y="4697544"/>
                </a:lnTo>
                <a:lnTo>
                  <a:pt x="3140451" y="4706937"/>
                </a:lnTo>
                <a:lnTo>
                  <a:pt x="3135117" y="4711214"/>
                </a:lnTo>
                <a:lnTo>
                  <a:pt x="3123683" y="4726913"/>
                </a:lnTo>
                <a:lnTo>
                  <a:pt x="3132485" y="4717891"/>
                </a:lnTo>
                <a:lnTo>
                  <a:pt x="3146138" y="4704405"/>
                </a:lnTo>
                <a:lnTo>
                  <a:pt x="3149216" y="4697392"/>
                </a:lnTo>
                <a:close/>
                <a:moveTo>
                  <a:pt x="1741424" y="4692321"/>
                </a:moveTo>
                <a:cubicBezTo>
                  <a:pt x="1741424" y="4692321"/>
                  <a:pt x="1738888" y="4708723"/>
                  <a:pt x="1739521" y="4704624"/>
                </a:cubicBezTo>
                <a:cubicBezTo>
                  <a:pt x="1739733" y="4703258"/>
                  <a:pt x="1740296" y="4699612"/>
                  <a:pt x="1741424" y="4692321"/>
                </a:cubicBezTo>
                <a:close/>
                <a:moveTo>
                  <a:pt x="1535687" y="4690943"/>
                </a:moveTo>
                <a:lnTo>
                  <a:pt x="1536525" y="4693963"/>
                </a:lnTo>
                <a:lnTo>
                  <a:pt x="1532821" y="4699177"/>
                </a:lnTo>
                <a:lnTo>
                  <a:pt x="1532186" y="4697602"/>
                </a:lnTo>
                <a:cubicBezTo>
                  <a:pt x="1532227" y="4693668"/>
                  <a:pt x="1533470" y="4690158"/>
                  <a:pt x="1535687" y="4690943"/>
                </a:cubicBezTo>
                <a:close/>
                <a:moveTo>
                  <a:pt x="2315776" y="4690683"/>
                </a:moveTo>
                <a:lnTo>
                  <a:pt x="2312682" y="4692800"/>
                </a:lnTo>
                <a:lnTo>
                  <a:pt x="2296009" y="4716583"/>
                </a:lnTo>
                <a:lnTo>
                  <a:pt x="2322577" y="4690772"/>
                </a:lnTo>
                <a:close/>
                <a:moveTo>
                  <a:pt x="3742005" y="4675230"/>
                </a:moveTo>
                <a:cubicBezTo>
                  <a:pt x="3742843" y="4674913"/>
                  <a:pt x="3743256" y="4676004"/>
                  <a:pt x="3743459" y="4677172"/>
                </a:cubicBezTo>
                <a:cubicBezTo>
                  <a:pt x="3743660" y="4678342"/>
                  <a:pt x="3743654" y="4679591"/>
                  <a:pt x="3743654" y="4679591"/>
                </a:cubicBezTo>
                <a:cubicBezTo>
                  <a:pt x="3740298" y="4680861"/>
                  <a:pt x="3740327" y="4675864"/>
                  <a:pt x="3742005" y="4675230"/>
                </a:cubicBezTo>
                <a:close/>
                <a:moveTo>
                  <a:pt x="1547399" y="4674309"/>
                </a:moveTo>
                <a:lnTo>
                  <a:pt x="1548107" y="4677809"/>
                </a:lnTo>
                <a:lnTo>
                  <a:pt x="1544338" y="4683041"/>
                </a:lnTo>
                <a:lnTo>
                  <a:pt x="1543529" y="4680836"/>
                </a:lnTo>
                <a:cubicBezTo>
                  <a:pt x="1543570" y="4676902"/>
                  <a:pt x="1544813" y="4673392"/>
                  <a:pt x="1547399" y="4674309"/>
                </a:cubicBezTo>
                <a:close/>
                <a:moveTo>
                  <a:pt x="3229120" y="4672374"/>
                </a:moveTo>
                <a:cubicBezTo>
                  <a:pt x="3227442" y="4673007"/>
                  <a:pt x="3228203" y="4675020"/>
                  <a:pt x="3226526" y="4675655"/>
                </a:cubicBezTo>
                <a:lnTo>
                  <a:pt x="3226253" y="4676581"/>
                </a:lnTo>
                <a:lnTo>
                  <a:pt x="3226797" y="4676483"/>
                </a:lnTo>
                <a:lnTo>
                  <a:pt x="3229973" y="4673456"/>
                </a:lnTo>
                <a:lnTo>
                  <a:pt x="3229981" y="4672513"/>
                </a:lnTo>
                <a:close/>
                <a:moveTo>
                  <a:pt x="2406422" y="4669677"/>
                </a:moveTo>
                <a:lnTo>
                  <a:pt x="2400934" y="4679679"/>
                </a:lnTo>
                <a:cubicBezTo>
                  <a:pt x="2390198" y="4693332"/>
                  <a:pt x="2379808" y="4707507"/>
                  <a:pt x="2369725" y="4722633"/>
                </a:cubicBezTo>
                <a:lnTo>
                  <a:pt x="2356269" y="4744925"/>
                </a:lnTo>
                <a:lnTo>
                  <a:pt x="2356145" y="4744307"/>
                </a:lnTo>
                <a:cubicBezTo>
                  <a:pt x="2354594" y="4745301"/>
                  <a:pt x="2351294" y="4748033"/>
                  <a:pt x="2345354" y="4753252"/>
                </a:cubicBezTo>
                <a:lnTo>
                  <a:pt x="2341384" y="4756667"/>
                </a:lnTo>
                <a:lnTo>
                  <a:pt x="2345320" y="4749437"/>
                </a:lnTo>
                <a:lnTo>
                  <a:pt x="2372429" y="4703084"/>
                </a:lnTo>
                <a:lnTo>
                  <a:pt x="2387601" y="4689471"/>
                </a:lnTo>
                <a:close/>
                <a:moveTo>
                  <a:pt x="4083375" y="4669675"/>
                </a:moveTo>
                <a:lnTo>
                  <a:pt x="4077886" y="4679678"/>
                </a:lnTo>
                <a:cubicBezTo>
                  <a:pt x="4067151" y="4693331"/>
                  <a:pt x="4056760" y="4707506"/>
                  <a:pt x="4046676" y="4722632"/>
                </a:cubicBezTo>
                <a:lnTo>
                  <a:pt x="4033220" y="4744924"/>
                </a:lnTo>
                <a:lnTo>
                  <a:pt x="4033099" y="4744305"/>
                </a:lnTo>
                <a:cubicBezTo>
                  <a:pt x="4031547" y="4745300"/>
                  <a:pt x="4028246" y="4748032"/>
                  <a:pt x="4022307" y="4753252"/>
                </a:cubicBezTo>
                <a:lnTo>
                  <a:pt x="4018336" y="4756665"/>
                </a:lnTo>
                <a:lnTo>
                  <a:pt x="4022271" y="4749436"/>
                </a:lnTo>
                <a:lnTo>
                  <a:pt x="4049381" y="4703084"/>
                </a:lnTo>
                <a:lnTo>
                  <a:pt x="4064554" y="4689468"/>
                </a:lnTo>
                <a:close/>
                <a:moveTo>
                  <a:pt x="4015985" y="4660681"/>
                </a:moveTo>
                <a:lnTo>
                  <a:pt x="4007341" y="4665556"/>
                </a:lnTo>
                <a:lnTo>
                  <a:pt x="4004645" y="4670725"/>
                </a:lnTo>
                <a:lnTo>
                  <a:pt x="4001883" y="4674853"/>
                </a:lnTo>
                <a:lnTo>
                  <a:pt x="4002128" y="4674668"/>
                </a:lnTo>
                <a:cubicBezTo>
                  <a:pt x="4002715" y="4674232"/>
                  <a:pt x="4003059" y="4673990"/>
                  <a:pt x="4003059" y="4673990"/>
                </a:cubicBezTo>
                <a:close/>
                <a:moveTo>
                  <a:pt x="1506024" y="4659655"/>
                </a:moveTo>
                <a:cubicBezTo>
                  <a:pt x="1507594" y="4655224"/>
                  <a:pt x="1508625" y="4666397"/>
                  <a:pt x="1507056" y="4670828"/>
                </a:cubicBezTo>
                <a:cubicBezTo>
                  <a:pt x="1502622" y="4669258"/>
                  <a:pt x="1500851" y="4657822"/>
                  <a:pt x="1506024" y="4659655"/>
                </a:cubicBezTo>
                <a:close/>
                <a:moveTo>
                  <a:pt x="4045698" y="4626117"/>
                </a:moveTo>
                <a:cubicBezTo>
                  <a:pt x="4045487" y="4625411"/>
                  <a:pt x="4045628" y="4625882"/>
                  <a:pt x="4045905" y="4626823"/>
                </a:cubicBezTo>
                <a:lnTo>
                  <a:pt x="4046611" y="4629186"/>
                </a:lnTo>
                <a:close/>
                <a:moveTo>
                  <a:pt x="4024446" y="4620658"/>
                </a:moveTo>
                <a:cubicBezTo>
                  <a:pt x="4025773" y="4620156"/>
                  <a:pt x="4026257" y="4620429"/>
                  <a:pt x="4026194" y="4621100"/>
                </a:cubicBezTo>
                <a:cubicBezTo>
                  <a:pt x="4026103" y="4622105"/>
                  <a:pt x="4024788" y="4624004"/>
                  <a:pt x="4023267" y="4625522"/>
                </a:cubicBezTo>
                <a:cubicBezTo>
                  <a:pt x="4021745" y="4627041"/>
                  <a:pt x="4020016" y="4628180"/>
                  <a:pt x="4019102" y="4627662"/>
                </a:cubicBezTo>
                <a:cubicBezTo>
                  <a:pt x="4019102" y="4627662"/>
                  <a:pt x="4021090" y="4621927"/>
                  <a:pt x="4024446" y="4620658"/>
                </a:cubicBezTo>
                <a:close/>
                <a:moveTo>
                  <a:pt x="2431940" y="4617702"/>
                </a:moveTo>
                <a:lnTo>
                  <a:pt x="2426451" y="4625389"/>
                </a:lnTo>
                <a:lnTo>
                  <a:pt x="2426961" y="4626277"/>
                </a:lnTo>
                <a:cubicBezTo>
                  <a:pt x="2426961" y="4626277"/>
                  <a:pt x="2432441" y="4620323"/>
                  <a:pt x="2433058" y="4618150"/>
                </a:cubicBezTo>
                <a:close/>
                <a:moveTo>
                  <a:pt x="4108622" y="4617593"/>
                </a:moveTo>
                <a:lnTo>
                  <a:pt x="4104899" y="4619959"/>
                </a:lnTo>
                <a:lnTo>
                  <a:pt x="4104059" y="4620803"/>
                </a:lnTo>
                <a:lnTo>
                  <a:pt x="4102282" y="4623442"/>
                </a:lnTo>
                <a:cubicBezTo>
                  <a:pt x="4101525" y="4625454"/>
                  <a:pt x="4102096" y="4626962"/>
                  <a:pt x="4103914" y="4626276"/>
                </a:cubicBezTo>
                <a:cubicBezTo>
                  <a:pt x="4103914" y="4626276"/>
                  <a:pt x="4109393" y="4620322"/>
                  <a:pt x="4110010" y="4618148"/>
                </a:cubicBezTo>
                <a:cubicBezTo>
                  <a:pt x="4110215" y="4617422"/>
                  <a:pt x="4109880" y="4617118"/>
                  <a:pt x="4108622" y="4617593"/>
                </a:cubicBezTo>
                <a:close/>
                <a:moveTo>
                  <a:pt x="1610973" y="4611167"/>
                </a:moveTo>
                <a:lnTo>
                  <a:pt x="1611918" y="4614891"/>
                </a:lnTo>
                <a:cubicBezTo>
                  <a:pt x="1611536" y="4617068"/>
                  <a:pt x="1609953" y="4619780"/>
                  <a:pt x="1606102" y="4623611"/>
                </a:cubicBezTo>
                <a:cubicBezTo>
                  <a:pt x="1607668" y="4622712"/>
                  <a:pt x="1607509" y="4621251"/>
                  <a:pt x="1606462" y="4619843"/>
                </a:cubicBezTo>
                <a:lnTo>
                  <a:pt x="1605320" y="4619043"/>
                </a:lnTo>
                <a:close/>
                <a:moveTo>
                  <a:pt x="2398427" y="4608776"/>
                </a:moveTo>
                <a:lnTo>
                  <a:pt x="2391780" y="4615077"/>
                </a:lnTo>
                <a:lnTo>
                  <a:pt x="2384595" y="4623330"/>
                </a:lnTo>
                <a:lnTo>
                  <a:pt x="2374726" y="4640107"/>
                </a:lnTo>
                <a:lnTo>
                  <a:pt x="2388622" y="4626607"/>
                </a:lnTo>
                <a:lnTo>
                  <a:pt x="2392996" y="4619863"/>
                </a:lnTo>
                <a:close/>
                <a:moveTo>
                  <a:pt x="1913940" y="4594892"/>
                </a:moveTo>
                <a:lnTo>
                  <a:pt x="1893355" y="4627261"/>
                </a:lnTo>
                <a:lnTo>
                  <a:pt x="1876763" y="4645226"/>
                </a:lnTo>
                <a:lnTo>
                  <a:pt x="1885645" y="4630136"/>
                </a:lnTo>
                <a:close/>
                <a:moveTo>
                  <a:pt x="4089345" y="4580890"/>
                </a:moveTo>
                <a:lnTo>
                  <a:pt x="4084921" y="4584921"/>
                </a:lnTo>
                <a:lnTo>
                  <a:pt x="4079727" y="4589223"/>
                </a:lnTo>
                <a:lnTo>
                  <a:pt x="4074462" y="4596546"/>
                </a:lnTo>
                <a:lnTo>
                  <a:pt x="4062691" y="4612707"/>
                </a:lnTo>
                <a:lnTo>
                  <a:pt x="4071495" y="4603686"/>
                </a:lnTo>
                <a:lnTo>
                  <a:pt x="4085147" y="4590199"/>
                </a:lnTo>
                <a:lnTo>
                  <a:pt x="4088223" y="4583186"/>
                </a:lnTo>
                <a:close/>
                <a:moveTo>
                  <a:pt x="4098479" y="4563150"/>
                </a:moveTo>
                <a:lnTo>
                  <a:pt x="4087698" y="4578140"/>
                </a:lnTo>
                <a:lnTo>
                  <a:pt x="4093659" y="4572257"/>
                </a:lnTo>
                <a:close/>
                <a:moveTo>
                  <a:pt x="4681013" y="4561025"/>
                </a:moveTo>
                <a:cubicBezTo>
                  <a:pt x="4681851" y="4560707"/>
                  <a:pt x="4682264" y="4561798"/>
                  <a:pt x="4682467" y="4562967"/>
                </a:cubicBezTo>
                <a:cubicBezTo>
                  <a:pt x="4682669" y="4564137"/>
                  <a:pt x="4682661" y="4565386"/>
                  <a:pt x="4682661" y="4565386"/>
                </a:cubicBezTo>
                <a:cubicBezTo>
                  <a:pt x="4679307" y="4566655"/>
                  <a:pt x="4679335" y="4561659"/>
                  <a:pt x="4681013" y="4561025"/>
                </a:cubicBezTo>
                <a:close/>
                <a:moveTo>
                  <a:pt x="2491176" y="4558169"/>
                </a:moveTo>
                <a:cubicBezTo>
                  <a:pt x="2489499" y="4558803"/>
                  <a:pt x="2490260" y="4560815"/>
                  <a:pt x="2488582" y="4561451"/>
                </a:cubicBezTo>
                <a:lnTo>
                  <a:pt x="2488308" y="4562374"/>
                </a:lnTo>
                <a:lnTo>
                  <a:pt x="2488852" y="4562278"/>
                </a:lnTo>
                <a:lnTo>
                  <a:pt x="2489918" y="4561263"/>
                </a:lnTo>
                <a:lnTo>
                  <a:pt x="2491234" y="4558178"/>
                </a:lnTo>
                <a:close/>
                <a:moveTo>
                  <a:pt x="4168129" y="4558167"/>
                </a:moveTo>
                <a:cubicBezTo>
                  <a:pt x="4166450" y="4558802"/>
                  <a:pt x="4167211" y="4560814"/>
                  <a:pt x="4165535" y="4561450"/>
                </a:cubicBezTo>
                <a:lnTo>
                  <a:pt x="4165261" y="4562373"/>
                </a:lnTo>
                <a:lnTo>
                  <a:pt x="4165805" y="4562277"/>
                </a:lnTo>
                <a:lnTo>
                  <a:pt x="4168981" y="4559251"/>
                </a:lnTo>
                <a:lnTo>
                  <a:pt x="4168989" y="4558308"/>
                </a:lnTo>
                <a:close/>
                <a:moveTo>
                  <a:pt x="1960335" y="4533973"/>
                </a:moveTo>
                <a:lnTo>
                  <a:pt x="1953132" y="4545352"/>
                </a:lnTo>
                <a:lnTo>
                  <a:pt x="1950383" y="4547540"/>
                </a:lnTo>
                <a:close/>
                <a:moveTo>
                  <a:pt x="2035261" y="4520827"/>
                </a:moveTo>
                <a:lnTo>
                  <a:pt x="2012965" y="4559739"/>
                </a:lnTo>
                <a:lnTo>
                  <a:pt x="2009107" y="4563381"/>
                </a:lnTo>
                <a:lnTo>
                  <a:pt x="2004244" y="4567362"/>
                </a:lnTo>
                <a:lnTo>
                  <a:pt x="2013834" y="4547853"/>
                </a:lnTo>
                <a:lnTo>
                  <a:pt x="2023760" y="4529623"/>
                </a:lnTo>
                <a:lnTo>
                  <a:pt x="2031832" y="4523734"/>
                </a:lnTo>
                <a:close/>
                <a:moveTo>
                  <a:pt x="3846149" y="4515689"/>
                </a:moveTo>
                <a:lnTo>
                  <a:pt x="3839683" y="4524421"/>
                </a:lnTo>
                <a:lnTo>
                  <a:pt x="3830437" y="4538412"/>
                </a:lnTo>
                <a:lnTo>
                  <a:pt x="3836411" y="4530191"/>
                </a:lnTo>
                <a:close/>
                <a:moveTo>
                  <a:pt x="4140273" y="4507422"/>
                </a:moveTo>
                <a:lnTo>
                  <a:pt x="4133177" y="4514900"/>
                </a:lnTo>
                <a:lnTo>
                  <a:pt x="4132818" y="4515400"/>
                </a:lnTo>
                <a:lnTo>
                  <a:pt x="4139088" y="4509090"/>
                </a:lnTo>
                <a:close/>
                <a:moveTo>
                  <a:pt x="1983230" y="4503138"/>
                </a:moveTo>
                <a:lnTo>
                  <a:pt x="1975213" y="4514418"/>
                </a:lnTo>
                <a:lnTo>
                  <a:pt x="1962202" y="4531432"/>
                </a:lnTo>
                <a:lnTo>
                  <a:pt x="1979744" y="4507518"/>
                </a:lnTo>
                <a:close/>
                <a:moveTo>
                  <a:pt x="3858613" y="4488076"/>
                </a:moveTo>
                <a:lnTo>
                  <a:pt x="3854782" y="4491226"/>
                </a:lnTo>
                <a:lnTo>
                  <a:pt x="3850072" y="4498638"/>
                </a:lnTo>
                <a:cubicBezTo>
                  <a:pt x="3848143" y="4502625"/>
                  <a:pt x="3849242" y="4502785"/>
                  <a:pt x="3858617" y="4490806"/>
                </a:cubicBezTo>
                <a:lnTo>
                  <a:pt x="3859145" y="4490043"/>
                </a:lnTo>
                <a:close/>
                <a:moveTo>
                  <a:pt x="1673769" y="4477165"/>
                </a:moveTo>
                <a:cubicBezTo>
                  <a:pt x="1673769" y="4477165"/>
                  <a:pt x="1682133" y="4477323"/>
                  <a:pt x="1680041" y="4477283"/>
                </a:cubicBezTo>
                <a:cubicBezTo>
                  <a:pt x="1679345" y="4477271"/>
                  <a:pt x="1677486" y="4477235"/>
                  <a:pt x="1673769" y="4477165"/>
                </a:cubicBezTo>
                <a:close/>
                <a:moveTo>
                  <a:pt x="2027762" y="4437950"/>
                </a:moveTo>
                <a:cubicBezTo>
                  <a:pt x="2027762" y="4437950"/>
                  <a:pt x="2027486" y="4452816"/>
                  <a:pt x="2029055" y="4448385"/>
                </a:cubicBezTo>
                <a:cubicBezTo>
                  <a:pt x="2030163" y="4448777"/>
                  <a:pt x="2030914" y="4448420"/>
                  <a:pt x="2031345" y="4447637"/>
                </a:cubicBezTo>
                <a:cubicBezTo>
                  <a:pt x="2032645" y="4445292"/>
                  <a:pt x="2031086" y="4439128"/>
                  <a:pt x="2027762" y="4437950"/>
                </a:cubicBezTo>
                <a:close/>
                <a:moveTo>
                  <a:pt x="2064021" y="4394267"/>
                </a:moveTo>
                <a:cubicBezTo>
                  <a:pt x="2058851" y="4392435"/>
                  <a:pt x="2060882" y="4403130"/>
                  <a:pt x="2065315" y="4404699"/>
                </a:cubicBezTo>
                <a:cubicBezTo>
                  <a:pt x="2066884" y="4400268"/>
                  <a:pt x="2065852" y="4389096"/>
                  <a:pt x="2064021" y="4394267"/>
                </a:cubicBezTo>
                <a:close/>
                <a:moveTo>
                  <a:pt x="2073424" y="4381803"/>
                </a:moveTo>
                <a:cubicBezTo>
                  <a:pt x="2068993" y="4380232"/>
                  <a:pt x="2070285" y="4390666"/>
                  <a:pt x="2074719" y="4392237"/>
                </a:cubicBezTo>
                <a:cubicBezTo>
                  <a:pt x="2076290" y="4387804"/>
                  <a:pt x="2074995" y="4377371"/>
                  <a:pt x="2073424" y="4381803"/>
                </a:cubicBezTo>
                <a:close/>
                <a:moveTo>
                  <a:pt x="2190484" y="4300025"/>
                </a:moveTo>
                <a:cubicBezTo>
                  <a:pt x="2188805" y="4300660"/>
                  <a:pt x="2189566" y="4302673"/>
                  <a:pt x="2187888" y="4303308"/>
                </a:cubicBezTo>
                <a:cubicBezTo>
                  <a:pt x="2186123" y="4306564"/>
                  <a:pt x="2187138" y="4306827"/>
                  <a:pt x="2188685" y="4305918"/>
                </a:cubicBezTo>
                <a:lnTo>
                  <a:pt x="2189788" y="4305009"/>
                </a:lnTo>
                <a:lnTo>
                  <a:pt x="2192332" y="4301258"/>
                </a:lnTo>
                <a:close/>
                <a:moveTo>
                  <a:pt x="903711" y="4297785"/>
                </a:moveTo>
                <a:lnTo>
                  <a:pt x="903469" y="4310830"/>
                </a:lnTo>
                <a:cubicBezTo>
                  <a:pt x="898202" y="4313342"/>
                  <a:pt x="897795" y="4300068"/>
                  <a:pt x="903711" y="4297785"/>
                </a:cubicBezTo>
                <a:close/>
                <a:moveTo>
                  <a:pt x="916618" y="4290181"/>
                </a:moveTo>
                <a:lnTo>
                  <a:pt x="916084" y="4292788"/>
                </a:lnTo>
                <a:cubicBezTo>
                  <a:pt x="915874" y="4293816"/>
                  <a:pt x="915926" y="4293559"/>
                  <a:pt x="916123" y="4292595"/>
                </a:cubicBezTo>
                <a:close/>
                <a:moveTo>
                  <a:pt x="918075" y="4283055"/>
                </a:moveTo>
                <a:lnTo>
                  <a:pt x="917031" y="4288162"/>
                </a:lnTo>
                <a:lnTo>
                  <a:pt x="916618" y="4290181"/>
                </a:lnTo>
                <a:close/>
                <a:moveTo>
                  <a:pt x="918608" y="4280448"/>
                </a:moveTo>
                <a:cubicBezTo>
                  <a:pt x="918608" y="4280448"/>
                  <a:pt x="918399" y="4281478"/>
                  <a:pt x="918096" y="4282955"/>
                </a:cubicBezTo>
                <a:lnTo>
                  <a:pt x="918075" y="4283055"/>
                </a:lnTo>
                <a:close/>
                <a:moveTo>
                  <a:pt x="1545359" y="4276242"/>
                </a:moveTo>
                <a:lnTo>
                  <a:pt x="1525790" y="4310389"/>
                </a:lnTo>
                <a:lnTo>
                  <a:pt x="1522408" y="4313585"/>
                </a:lnTo>
                <a:lnTo>
                  <a:pt x="1518141" y="4317078"/>
                </a:lnTo>
                <a:lnTo>
                  <a:pt x="1526556" y="4299958"/>
                </a:lnTo>
                <a:lnTo>
                  <a:pt x="1535264" y="4283962"/>
                </a:lnTo>
                <a:lnTo>
                  <a:pt x="1542349" y="4278792"/>
                </a:lnTo>
                <a:close/>
                <a:moveTo>
                  <a:pt x="854177" y="4270759"/>
                </a:moveTo>
                <a:cubicBezTo>
                  <a:pt x="858068" y="4272135"/>
                  <a:pt x="855085" y="4280562"/>
                  <a:pt x="855085" y="4280562"/>
                </a:cubicBezTo>
                <a:cubicBezTo>
                  <a:pt x="853706" y="4284453"/>
                  <a:pt x="852800" y="4274647"/>
                  <a:pt x="854177" y="4270759"/>
                </a:cubicBezTo>
                <a:close/>
                <a:moveTo>
                  <a:pt x="1490075" y="4252934"/>
                </a:moveTo>
                <a:lnTo>
                  <a:pt x="1489340" y="4254278"/>
                </a:lnTo>
                <a:lnTo>
                  <a:pt x="1485054" y="4258161"/>
                </a:lnTo>
                <a:close/>
                <a:moveTo>
                  <a:pt x="1545854" y="4222390"/>
                </a:moveTo>
                <a:cubicBezTo>
                  <a:pt x="1546188" y="4223273"/>
                  <a:pt x="1545987" y="4223853"/>
                  <a:pt x="1545304" y="4224366"/>
                </a:cubicBezTo>
                <a:cubicBezTo>
                  <a:pt x="1544620" y="4224875"/>
                  <a:pt x="1543456" y="4225316"/>
                  <a:pt x="1541859" y="4225918"/>
                </a:cubicBezTo>
                <a:cubicBezTo>
                  <a:pt x="1540525" y="4222386"/>
                  <a:pt x="1544382" y="4222946"/>
                  <a:pt x="1545854" y="4222390"/>
                </a:cubicBezTo>
                <a:close/>
                <a:moveTo>
                  <a:pt x="1549848" y="4218861"/>
                </a:moveTo>
                <a:cubicBezTo>
                  <a:pt x="1550183" y="4219743"/>
                  <a:pt x="1549981" y="4220326"/>
                  <a:pt x="1549298" y="4220836"/>
                </a:cubicBezTo>
                <a:cubicBezTo>
                  <a:pt x="1548616" y="4221347"/>
                  <a:pt x="1547450" y="4221788"/>
                  <a:pt x="1545854" y="4222390"/>
                </a:cubicBezTo>
                <a:cubicBezTo>
                  <a:pt x="1544519" y="4218858"/>
                  <a:pt x="1548377" y="4219418"/>
                  <a:pt x="1549848" y="4218861"/>
                </a:cubicBezTo>
                <a:close/>
                <a:moveTo>
                  <a:pt x="833479" y="4213824"/>
                </a:moveTo>
                <a:lnTo>
                  <a:pt x="833860" y="4215698"/>
                </a:lnTo>
                <a:lnTo>
                  <a:pt x="830563" y="4220336"/>
                </a:lnTo>
                <a:lnTo>
                  <a:pt x="830326" y="4219637"/>
                </a:lnTo>
                <a:cubicBezTo>
                  <a:pt x="830444" y="4216213"/>
                  <a:pt x="831535" y="4213137"/>
                  <a:pt x="833479" y="4213824"/>
                </a:cubicBezTo>
                <a:close/>
                <a:moveTo>
                  <a:pt x="1559758" y="4208722"/>
                </a:moveTo>
                <a:cubicBezTo>
                  <a:pt x="1559010" y="4211193"/>
                  <a:pt x="1557899" y="4212705"/>
                  <a:pt x="1556291" y="4214113"/>
                </a:cubicBezTo>
                <a:cubicBezTo>
                  <a:pt x="1554685" y="4215518"/>
                  <a:pt x="1552583" y="4216817"/>
                  <a:pt x="1549848" y="4218861"/>
                </a:cubicBezTo>
                <a:cubicBezTo>
                  <a:pt x="1551458" y="4214215"/>
                  <a:pt x="1555341" y="4210391"/>
                  <a:pt x="1559758" y="4208722"/>
                </a:cubicBezTo>
                <a:close/>
                <a:moveTo>
                  <a:pt x="1023646" y="4200207"/>
                </a:moveTo>
                <a:cubicBezTo>
                  <a:pt x="1023646" y="4200207"/>
                  <a:pt x="1021422" y="4214601"/>
                  <a:pt x="1021976" y="4211002"/>
                </a:cubicBezTo>
                <a:cubicBezTo>
                  <a:pt x="1022163" y="4209804"/>
                  <a:pt x="1022655" y="4206605"/>
                  <a:pt x="1023646" y="4200207"/>
                </a:cubicBezTo>
                <a:close/>
                <a:moveTo>
                  <a:pt x="843109" y="4198998"/>
                </a:moveTo>
                <a:lnTo>
                  <a:pt x="843843" y="4201648"/>
                </a:lnTo>
                <a:lnTo>
                  <a:pt x="840593" y="4206223"/>
                </a:lnTo>
                <a:lnTo>
                  <a:pt x="840037" y="4204840"/>
                </a:lnTo>
                <a:cubicBezTo>
                  <a:pt x="840072" y="4201389"/>
                  <a:pt x="841163" y="4198309"/>
                  <a:pt x="843109" y="4198998"/>
                </a:cubicBezTo>
                <a:close/>
                <a:moveTo>
                  <a:pt x="853386" y="4184401"/>
                </a:moveTo>
                <a:lnTo>
                  <a:pt x="854008" y="4187472"/>
                </a:lnTo>
                <a:lnTo>
                  <a:pt x="850701" y="4192063"/>
                </a:lnTo>
                <a:lnTo>
                  <a:pt x="849990" y="4190128"/>
                </a:lnTo>
                <a:cubicBezTo>
                  <a:pt x="850027" y="4186675"/>
                  <a:pt x="851116" y="4183599"/>
                  <a:pt x="853386" y="4184401"/>
                </a:cubicBezTo>
                <a:close/>
                <a:moveTo>
                  <a:pt x="1607195" y="4180337"/>
                </a:moveTo>
                <a:lnTo>
                  <a:pt x="1602381" y="4189112"/>
                </a:lnTo>
                <a:cubicBezTo>
                  <a:pt x="1592960" y="4201096"/>
                  <a:pt x="1583841" y="4213533"/>
                  <a:pt x="1574993" y="4226805"/>
                </a:cubicBezTo>
                <a:lnTo>
                  <a:pt x="1563184" y="4246370"/>
                </a:lnTo>
                <a:lnTo>
                  <a:pt x="1563076" y="4245825"/>
                </a:lnTo>
                <a:cubicBezTo>
                  <a:pt x="1561716" y="4246698"/>
                  <a:pt x="1558819" y="4249097"/>
                  <a:pt x="1553609" y="4253675"/>
                </a:cubicBezTo>
                <a:lnTo>
                  <a:pt x="1550123" y="4256672"/>
                </a:lnTo>
                <a:lnTo>
                  <a:pt x="1553577" y="4250326"/>
                </a:lnTo>
                <a:lnTo>
                  <a:pt x="1577365" y="4209652"/>
                </a:lnTo>
                <a:lnTo>
                  <a:pt x="1590680" y="4197706"/>
                </a:lnTo>
                <a:close/>
                <a:moveTo>
                  <a:pt x="1548060" y="4172443"/>
                </a:moveTo>
                <a:lnTo>
                  <a:pt x="1540474" y="4176721"/>
                </a:lnTo>
                <a:lnTo>
                  <a:pt x="1538109" y="4181258"/>
                </a:lnTo>
                <a:lnTo>
                  <a:pt x="1535687" y="4184879"/>
                </a:lnTo>
                <a:lnTo>
                  <a:pt x="1535900" y="4184717"/>
                </a:lnTo>
                <a:cubicBezTo>
                  <a:pt x="1536415" y="4184334"/>
                  <a:pt x="1536715" y="4184121"/>
                  <a:pt x="1536715" y="4184121"/>
                </a:cubicBezTo>
                <a:close/>
                <a:moveTo>
                  <a:pt x="817077" y="4171541"/>
                </a:moveTo>
                <a:cubicBezTo>
                  <a:pt x="818456" y="4167653"/>
                  <a:pt x="819361" y="4177455"/>
                  <a:pt x="817984" y="4181347"/>
                </a:cubicBezTo>
                <a:cubicBezTo>
                  <a:pt x="814092" y="4179968"/>
                  <a:pt x="812539" y="4169935"/>
                  <a:pt x="817077" y="4171541"/>
                </a:cubicBezTo>
                <a:close/>
                <a:moveTo>
                  <a:pt x="1466761" y="4146083"/>
                </a:moveTo>
                <a:lnTo>
                  <a:pt x="1462404" y="4153007"/>
                </a:lnTo>
                <a:lnTo>
                  <a:pt x="1463331" y="4151796"/>
                </a:lnTo>
                <a:lnTo>
                  <a:pt x="1467089" y="4146114"/>
                </a:lnTo>
                <a:close/>
                <a:moveTo>
                  <a:pt x="1423054" y="4143466"/>
                </a:moveTo>
                <a:cubicBezTo>
                  <a:pt x="1423161" y="4143382"/>
                  <a:pt x="1422996" y="4143891"/>
                  <a:pt x="1422468" y="4145249"/>
                </a:cubicBezTo>
                <a:lnTo>
                  <a:pt x="1421913" y="4146615"/>
                </a:lnTo>
                <a:lnTo>
                  <a:pt x="1419934" y="4149116"/>
                </a:lnTo>
                <a:cubicBezTo>
                  <a:pt x="1421545" y="4146192"/>
                  <a:pt x="1422842" y="4143637"/>
                  <a:pt x="1423054" y="4143466"/>
                </a:cubicBezTo>
                <a:close/>
                <a:moveTo>
                  <a:pt x="1574134" y="4142113"/>
                </a:moveTo>
                <a:lnTo>
                  <a:pt x="1574933" y="4144806"/>
                </a:lnTo>
                <a:lnTo>
                  <a:pt x="1574318" y="4142732"/>
                </a:lnTo>
                <a:cubicBezTo>
                  <a:pt x="1574073" y="4141907"/>
                  <a:pt x="1573948" y="4141494"/>
                  <a:pt x="1574134" y="4142113"/>
                </a:cubicBezTo>
                <a:close/>
                <a:moveTo>
                  <a:pt x="1555483" y="4137323"/>
                </a:moveTo>
                <a:cubicBezTo>
                  <a:pt x="1556649" y="4136881"/>
                  <a:pt x="1557073" y="4137120"/>
                  <a:pt x="1557020" y="4137709"/>
                </a:cubicBezTo>
                <a:cubicBezTo>
                  <a:pt x="1556938" y="4138593"/>
                  <a:pt x="1555784" y="4140258"/>
                  <a:pt x="1554449" y="4141590"/>
                </a:cubicBezTo>
                <a:cubicBezTo>
                  <a:pt x="1553114" y="4142923"/>
                  <a:pt x="1551599" y="4143922"/>
                  <a:pt x="1550796" y="4143468"/>
                </a:cubicBezTo>
                <a:cubicBezTo>
                  <a:pt x="1550796" y="4143468"/>
                  <a:pt x="1552538" y="4138437"/>
                  <a:pt x="1555483" y="4137323"/>
                </a:cubicBezTo>
                <a:close/>
                <a:moveTo>
                  <a:pt x="1629351" y="4134632"/>
                </a:moveTo>
                <a:lnTo>
                  <a:pt x="1626082" y="4136709"/>
                </a:lnTo>
                <a:lnTo>
                  <a:pt x="1625345" y="4137452"/>
                </a:lnTo>
                <a:lnTo>
                  <a:pt x="1623788" y="4139765"/>
                </a:lnTo>
                <a:cubicBezTo>
                  <a:pt x="1623122" y="4141529"/>
                  <a:pt x="1623623" y="4142856"/>
                  <a:pt x="1625219" y="4142251"/>
                </a:cubicBezTo>
                <a:cubicBezTo>
                  <a:pt x="1625219" y="4142251"/>
                  <a:pt x="1630028" y="4137027"/>
                  <a:pt x="1630567" y="4135120"/>
                </a:cubicBezTo>
                <a:cubicBezTo>
                  <a:pt x="1630749" y="4134483"/>
                  <a:pt x="1630455" y="4134216"/>
                  <a:pt x="1629351" y="4134632"/>
                </a:cubicBezTo>
                <a:close/>
                <a:moveTo>
                  <a:pt x="2350008" y="4134075"/>
                </a:moveTo>
                <a:lnTo>
                  <a:pt x="2330854" y="4162393"/>
                </a:lnTo>
                <a:lnTo>
                  <a:pt x="2328965" y="4164993"/>
                </a:lnTo>
                <a:lnTo>
                  <a:pt x="2330508" y="4163224"/>
                </a:lnTo>
                <a:cubicBezTo>
                  <a:pt x="2337900" y="4154096"/>
                  <a:pt x="2346877" y="4141779"/>
                  <a:pt x="2350034" y="4134373"/>
                </a:cubicBezTo>
                <a:close/>
                <a:moveTo>
                  <a:pt x="909173" y="4128995"/>
                </a:moveTo>
                <a:lnTo>
                  <a:pt x="910004" y="4132261"/>
                </a:lnTo>
                <a:cubicBezTo>
                  <a:pt x="909669" y="4134172"/>
                  <a:pt x="908279" y="4136551"/>
                  <a:pt x="904898" y="4139913"/>
                </a:cubicBezTo>
                <a:cubicBezTo>
                  <a:pt x="906272" y="4139123"/>
                  <a:pt x="906135" y="4137842"/>
                  <a:pt x="905216" y="4136605"/>
                </a:cubicBezTo>
                <a:lnTo>
                  <a:pt x="904213" y="4135903"/>
                </a:lnTo>
                <a:close/>
                <a:moveTo>
                  <a:pt x="1175033" y="4114712"/>
                </a:moveTo>
                <a:lnTo>
                  <a:pt x="1156969" y="4143116"/>
                </a:lnTo>
                <a:lnTo>
                  <a:pt x="1142411" y="4158880"/>
                </a:lnTo>
                <a:lnTo>
                  <a:pt x="1150203" y="4145638"/>
                </a:lnTo>
                <a:close/>
                <a:moveTo>
                  <a:pt x="1612434" y="4102426"/>
                </a:moveTo>
                <a:lnTo>
                  <a:pt x="1608552" y="4105963"/>
                </a:lnTo>
                <a:lnTo>
                  <a:pt x="1603994" y="4109738"/>
                </a:lnTo>
                <a:lnTo>
                  <a:pt x="1599374" y="4116164"/>
                </a:lnTo>
                <a:lnTo>
                  <a:pt x="1589045" y="4130345"/>
                </a:lnTo>
                <a:lnTo>
                  <a:pt x="1596769" y="4122429"/>
                </a:lnTo>
                <a:lnTo>
                  <a:pt x="1608751" y="4110595"/>
                </a:lnTo>
                <a:lnTo>
                  <a:pt x="1611451" y="4104440"/>
                </a:lnTo>
                <a:close/>
                <a:moveTo>
                  <a:pt x="4983392" y="4099961"/>
                </a:moveTo>
                <a:lnTo>
                  <a:pt x="4901143" y="4217840"/>
                </a:lnTo>
                <a:lnTo>
                  <a:pt x="4894233" y="4228881"/>
                </a:lnTo>
                <a:cubicBezTo>
                  <a:pt x="4861923" y="4274455"/>
                  <a:pt x="4833249" y="4318654"/>
                  <a:pt x="4798698" y="4369294"/>
                </a:cubicBezTo>
                <a:cubicBezTo>
                  <a:pt x="4793230" y="4375962"/>
                  <a:pt x="4778876" y="4400559"/>
                  <a:pt x="4797625" y="4376601"/>
                </a:cubicBezTo>
                <a:cubicBezTo>
                  <a:pt x="4804928" y="4364637"/>
                  <a:pt x="4813783" y="4351704"/>
                  <a:pt x="4821999" y="4341314"/>
                </a:cubicBezTo>
                <a:cubicBezTo>
                  <a:pt x="4836321" y="4321711"/>
                  <a:pt x="4844513" y="4312095"/>
                  <a:pt x="4857793" y="4294805"/>
                </a:cubicBezTo>
                <a:cubicBezTo>
                  <a:pt x="4878501" y="4265888"/>
                  <a:pt x="4897870" y="4227505"/>
                  <a:pt x="4918451" y="4198251"/>
                </a:cubicBezTo>
                <a:cubicBezTo>
                  <a:pt x="4934227" y="4174460"/>
                  <a:pt x="4949701" y="4151354"/>
                  <a:pt x="4965441" y="4127573"/>
                </a:cubicBezTo>
                <a:close/>
                <a:moveTo>
                  <a:pt x="1620449" y="4086858"/>
                </a:moveTo>
                <a:lnTo>
                  <a:pt x="1610990" y="4100013"/>
                </a:lnTo>
                <a:lnTo>
                  <a:pt x="1616220" y="4094849"/>
                </a:lnTo>
                <a:close/>
                <a:moveTo>
                  <a:pt x="1681570" y="4082484"/>
                </a:moveTo>
                <a:cubicBezTo>
                  <a:pt x="1680097" y="4083042"/>
                  <a:pt x="1680764" y="4084808"/>
                  <a:pt x="1679292" y="4085366"/>
                </a:cubicBezTo>
                <a:lnTo>
                  <a:pt x="1679054" y="4086177"/>
                </a:lnTo>
                <a:lnTo>
                  <a:pt x="1679531" y="4086092"/>
                </a:lnTo>
                <a:lnTo>
                  <a:pt x="1682317" y="4083436"/>
                </a:lnTo>
                <a:lnTo>
                  <a:pt x="1682324" y="4082611"/>
                </a:lnTo>
                <a:close/>
                <a:moveTo>
                  <a:pt x="1215746" y="4061254"/>
                </a:moveTo>
                <a:lnTo>
                  <a:pt x="1209425" y="4071239"/>
                </a:lnTo>
                <a:lnTo>
                  <a:pt x="1207014" y="4073158"/>
                </a:lnTo>
                <a:close/>
                <a:moveTo>
                  <a:pt x="1281496" y="4049719"/>
                </a:moveTo>
                <a:lnTo>
                  <a:pt x="1261928" y="4083863"/>
                </a:lnTo>
                <a:lnTo>
                  <a:pt x="1258543" y="4087060"/>
                </a:lnTo>
                <a:lnTo>
                  <a:pt x="1254277" y="4090553"/>
                </a:lnTo>
                <a:lnTo>
                  <a:pt x="1262692" y="4073433"/>
                </a:lnTo>
                <a:lnTo>
                  <a:pt x="1271400" y="4057437"/>
                </a:lnTo>
                <a:lnTo>
                  <a:pt x="1278485" y="4052268"/>
                </a:lnTo>
                <a:close/>
                <a:moveTo>
                  <a:pt x="1657126" y="4037954"/>
                </a:moveTo>
                <a:lnTo>
                  <a:pt x="1650898" y="4044518"/>
                </a:lnTo>
                <a:lnTo>
                  <a:pt x="1650583" y="4044956"/>
                </a:lnTo>
                <a:lnTo>
                  <a:pt x="1656086" y="4039419"/>
                </a:lnTo>
                <a:close/>
                <a:moveTo>
                  <a:pt x="1235836" y="4034194"/>
                </a:moveTo>
                <a:lnTo>
                  <a:pt x="1228801" y="4044092"/>
                </a:lnTo>
                <a:lnTo>
                  <a:pt x="1217383" y="4059023"/>
                </a:lnTo>
                <a:lnTo>
                  <a:pt x="1232778" y="4038039"/>
                </a:lnTo>
                <a:close/>
                <a:moveTo>
                  <a:pt x="5183730" y="4031448"/>
                </a:moveTo>
                <a:lnTo>
                  <a:pt x="5182728" y="4035947"/>
                </a:lnTo>
                <a:lnTo>
                  <a:pt x="5190841" y="4034353"/>
                </a:lnTo>
                <a:lnTo>
                  <a:pt x="5109631" y="4150571"/>
                </a:lnTo>
                <a:cubicBezTo>
                  <a:pt x="5007828" y="4303305"/>
                  <a:pt x="4915865" y="4457306"/>
                  <a:pt x="4808411" y="4596931"/>
                </a:cubicBezTo>
                <a:cubicBezTo>
                  <a:pt x="4761177" y="4657510"/>
                  <a:pt x="4803777" y="4579496"/>
                  <a:pt x="4821491" y="4560000"/>
                </a:cubicBezTo>
                <a:cubicBezTo>
                  <a:pt x="4929694" y="4400064"/>
                  <a:pt x="5039329" y="4243129"/>
                  <a:pt x="5147206" y="4085571"/>
                </a:cubicBezTo>
                <a:close/>
                <a:moveTo>
                  <a:pt x="5198503" y="4023391"/>
                </a:moveTo>
                <a:lnTo>
                  <a:pt x="5192569" y="4031879"/>
                </a:lnTo>
                <a:lnTo>
                  <a:pt x="5193570" y="4024582"/>
                </a:lnTo>
                <a:close/>
                <a:moveTo>
                  <a:pt x="964278" y="4011403"/>
                </a:moveTo>
                <a:cubicBezTo>
                  <a:pt x="964278" y="4011403"/>
                  <a:pt x="971618" y="4011543"/>
                  <a:pt x="969783" y="4011508"/>
                </a:cubicBezTo>
                <a:cubicBezTo>
                  <a:pt x="969171" y="4011497"/>
                  <a:pt x="967541" y="4011466"/>
                  <a:pt x="964278" y="4011403"/>
                </a:cubicBezTo>
                <a:close/>
                <a:moveTo>
                  <a:pt x="1274913" y="3976992"/>
                </a:moveTo>
                <a:cubicBezTo>
                  <a:pt x="1274913" y="3976992"/>
                  <a:pt x="1274672" y="3990036"/>
                  <a:pt x="1276049" y="3986148"/>
                </a:cubicBezTo>
                <a:cubicBezTo>
                  <a:pt x="1277021" y="3986493"/>
                  <a:pt x="1277680" y="3986178"/>
                  <a:pt x="1278060" y="3985493"/>
                </a:cubicBezTo>
                <a:cubicBezTo>
                  <a:pt x="1279198" y="3983434"/>
                  <a:pt x="1277830" y="3978024"/>
                  <a:pt x="1274913" y="3976992"/>
                </a:cubicBezTo>
                <a:close/>
                <a:moveTo>
                  <a:pt x="1306731" y="3938659"/>
                </a:moveTo>
                <a:cubicBezTo>
                  <a:pt x="1302194" y="3937051"/>
                  <a:pt x="1303977" y="3946437"/>
                  <a:pt x="1307868" y="3947814"/>
                </a:cubicBezTo>
                <a:cubicBezTo>
                  <a:pt x="1309245" y="3943925"/>
                  <a:pt x="1308340" y="3934121"/>
                  <a:pt x="1306731" y="3938659"/>
                </a:cubicBezTo>
                <a:close/>
                <a:moveTo>
                  <a:pt x="1314984" y="3927720"/>
                </a:moveTo>
                <a:cubicBezTo>
                  <a:pt x="1311093" y="3926341"/>
                  <a:pt x="1312229" y="3935500"/>
                  <a:pt x="1316119" y="3936876"/>
                </a:cubicBezTo>
                <a:cubicBezTo>
                  <a:pt x="1317498" y="3932987"/>
                  <a:pt x="1316361" y="3923832"/>
                  <a:pt x="1314984" y="3927720"/>
                </a:cubicBezTo>
                <a:close/>
                <a:moveTo>
                  <a:pt x="5151935" y="3907453"/>
                </a:moveTo>
                <a:cubicBezTo>
                  <a:pt x="5152235" y="3909425"/>
                  <a:pt x="5128955" y="3943158"/>
                  <a:pt x="5060673" y="4036538"/>
                </a:cubicBezTo>
                <a:cubicBezTo>
                  <a:pt x="5068162" y="4020718"/>
                  <a:pt x="5105895" y="3966651"/>
                  <a:pt x="5108175" y="3970796"/>
                </a:cubicBezTo>
                <a:lnTo>
                  <a:pt x="5102507" y="3969154"/>
                </a:lnTo>
                <a:lnTo>
                  <a:pt x="5109025" y="3959598"/>
                </a:lnTo>
                <a:lnTo>
                  <a:pt x="5120525" y="3944846"/>
                </a:lnTo>
                <a:cubicBezTo>
                  <a:pt x="5138226" y="3922357"/>
                  <a:pt x="5151711" y="3905973"/>
                  <a:pt x="5151935" y="3907453"/>
                </a:cubicBezTo>
                <a:close/>
                <a:moveTo>
                  <a:pt x="5290129" y="3882708"/>
                </a:moveTo>
                <a:lnTo>
                  <a:pt x="5282643" y="3892470"/>
                </a:lnTo>
                <a:cubicBezTo>
                  <a:pt x="5274131" y="3903587"/>
                  <a:pt x="5266567" y="3913793"/>
                  <a:pt x="5264998" y="3918224"/>
                </a:cubicBezTo>
                <a:cubicBezTo>
                  <a:pt x="5261597" y="3927828"/>
                  <a:pt x="5262892" y="3938260"/>
                  <a:pt x="5261322" y="3942691"/>
                </a:cubicBezTo>
                <a:cubicBezTo>
                  <a:pt x="5259752" y="3947123"/>
                  <a:pt x="5254024" y="3935120"/>
                  <a:pt x="5254024" y="3935120"/>
                </a:cubicBezTo>
                <a:cubicBezTo>
                  <a:pt x="5244467" y="3939217"/>
                  <a:pt x="5242917" y="3955034"/>
                  <a:pt x="5241969" y="3964868"/>
                </a:cubicBezTo>
                <a:lnTo>
                  <a:pt x="5241240" y="3969972"/>
                </a:lnTo>
                <a:lnTo>
                  <a:pt x="5239499" y="3972184"/>
                </a:lnTo>
                <a:lnTo>
                  <a:pt x="5235357" y="3972566"/>
                </a:lnTo>
                <a:cubicBezTo>
                  <a:pt x="5232956" y="3971716"/>
                  <a:pt x="5230555" y="3970865"/>
                  <a:pt x="5229770" y="3973081"/>
                </a:cubicBezTo>
                <a:lnTo>
                  <a:pt x="5231525" y="3982319"/>
                </a:lnTo>
                <a:lnTo>
                  <a:pt x="5226747" y="3988389"/>
                </a:lnTo>
                <a:lnTo>
                  <a:pt x="5223355" y="3991487"/>
                </a:lnTo>
                <a:cubicBezTo>
                  <a:pt x="5221337" y="3993370"/>
                  <a:pt x="5219443" y="3995192"/>
                  <a:pt x="5215657" y="3998841"/>
                </a:cubicBezTo>
                <a:lnTo>
                  <a:pt x="5200655" y="4020310"/>
                </a:lnTo>
                <a:lnTo>
                  <a:pt x="5195304" y="4021602"/>
                </a:lnTo>
                <a:cubicBezTo>
                  <a:pt x="5194036" y="4022976"/>
                  <a:pt x="5193570" y="4024582"/>
                  <a:pt x="5193570" y="4024582"/>
                </a:cubicBezTo>
                <a:lnTo>
                  <a:pt x="5184615" y="4030139"/>
                </a:lnTo>
                <a:lnTo>
                  <a:pt x="5261101" y="3916793"/>
                </a:lnTo>
                <a:close/>
                <a:moveTo>
                  <a:pt x="1417706" y="3855961"/>
                </a:moveTo>
                <a:cubicBezTo>
                  <a:pt x="1416233" y="3856517"/>
                  <a:pt x="1416900" y="3858284"/>
                  <a:pt x="1415427" y="3858840"/>
                </a:cubicBezTo>
                <a:cubicBezTo>
                  <a:pt x="1413879" y="3861699"/>
                  <a:pt x="1414769" y="3861930"/>
                  <a:pt x="1416127" y="3861131"/>
                </a:cubicBezTo>
                <a:lnTo>
                  <a:pt x="1417094" y="3860333"/>
                </a:lnTo>
                <a:lnTo>
                  <a:pt x="1419327" y="3857042"/>
                </a:lnTo>
                <a:close/>
                <a:moveTo>
                  <a:pt x="5400161" y="3754953"/>
                </a:moveTo>
                <a:lnTo>
                  <a:pt x="5401193" y="3766123"/>
                </a:lnTo>
                <a:cubicBezTo>
                  <a:pt x="5395189" y="3768985"/>
                  <a:pt x="5395727" y="3753383"/>
                  <a:pt x="5400161" y="3754953"/>
                </a:cubicBezTo>
                <a:close/>
                <a:moveTo>
                  <a:pt x="1557692" y="3710336"/>
                </a:moveTo>
                <a:lnTo>
                  <a:pt x="1540882" y="3735184"/>
                </a:lnTo>
                <a:lnTo>
                  <a:pt x="1539224" y="3737467"/>
                </a:lnTo>
                <a:lnTo>
                  <a:pt x="1540579" y="3735914"/>
                </a:lnTo>
                <a:cubicBezTo>
                  <a:pt x="1547065" y="3727903"/>
                  <a:pt x="1554944" y="3717096"/>
                  <a:pt x="1557713" y="3710595"/>
                </a:cubicBezTo>
                <a:close/>
                <a:moveTo>
                  <a:pt x="5439560" y="3702405"/>
                </a:moveTo>
                <a:cubicBezTo>
                  <a:pt x="5434851" y="3715700"/>
                  <a:pt x="5423878" y="3732595"/>
                  <a:pt x="5415566" y="3739627"/>
                </a:cubicBezTo>
                <a:lnTo>
                  <a:pt x="5424595" y="3717697"/>
                </a:lnTo>
                <a:lnTo>
                  <a:pt x="5427351" y="3714112"/>
                </a:lnTo>
                <a:close/>
                <a:moveTo>
                  <a:pt x="1060557" y="3688066"/>
                </a:moveTo>
                <a:lnTo>
                  <a:pt x="1060084" y="3701762"/>
                </a:lnTo>
                <a:cubicBezTo>
                  <a:pt x="1061401" y="3701132"/>
                  <a:pt x="1062417" y="3699806"/>
                  <a:pt x="1063121" y="3698207"/>
                </a:cubicBezTo>
                <a:cubicBezTo>
                  <a:pt x="1065229" y="3693415"/>
                  <a:pt x="1064505" y="3686184"/>
                  <a:pt x="1060557" y="3688066"/>
                </a:cubicBezTo>
                <a:close/>
                <a:moveTo>
                  <a:pt x="5450017" y="3684626"/>
                </a:moveTo>
                <a:lnTo>
                  <a:pt x="5439560" y="3702405"/>
                </a:lnTo>
                <a:lnTo>
                  <a:pt x="5441237" y="3696048"/>
                </a:lnTo>
                <a:close/>
                <a:moveTo>
                  <a:pt x="5460126" y="3671473"/>
                </a:moveTo>
                <a:lnTo>
                  <a:pt x="5458077" y="3676543"/>
                </a:lnTo>
                <a:lnTo>
                  <a:pt x="5453641" y="3679909"/>
                </a:lnTo>
                <a:close/>
                <a:moveTo>
                  <a:pt x="1075453" y="3670731"/>
                </a:moveTo>
                <a:cubicBezTo>
                  <a:pt x="1078876" y="3670848"/>
                  <a:pt x="1080588" y="3670908"/>
                  <a:pt x="1081231" y="3670931"/>
                </a:cubicBezTo>
                <a:cubicBezTo>
                  <a:pt x="1083156" y="3670997"/>
                  <a:pt x="1075453" y="3670731"/>
                  <a:pt x="1075453" y="3670731"/>
                </a:cubicBezTo>
                <a:close/>
                <a:moveTo>
                  <a:pt x="5469459" y="3659328"/>
                </a:moveTo>
                <a:lnTo>
                  <a:pt x="5468023" y="3663310"/>
                </a:lnTo>
                <a:lnTo>
                  <a:pt x="5466147" y="3663641"/>
                </a:lnTo>
                <a:close/>
                <a:moveTo>
                  <a:pt x="1104760" y="3627129"/>
                </a:moveTo>
                <a:cubicBezTo>
                  <a:pt x="1104760" y="3627129"/>
                  <a:pt x="1104288" y="3640824"/>
                  <a:pt x="1105895" y="3636286"/>
                </a:cubicBezTo>
                <a:cubicBezTo>
                  <a:pt x="1106868" y="3636631"/>
                  <a:pt x="1107525" y="3636317"/>
                  <a:pt x="1107906" y="3635630"/>
                </a:cubicBezTo>
                <a:cubicBezTo>
                  <a:pt x="1109045" y="3633571"/>
                  <a:pt x="1107678" y="3628164"/>
                  <a:pt x="1104760" y="3627129"/>
                </a:cubicBezTo>
                <a:close/>
                <a:moveTo>
                  <a:pt x="1132688" y="3587418"/>
                </a:moveTo>
                <a:lnTo>
                  <a:pt x="1133825" y="3596575"/>
                </a:lnTo>
                <a:cubicBezTo>
                  <a:pt x="1135142" y="3595947"/>
                  <a:pt x="1136057" y="3594904"/>
                  <a:pt x="1136610" y="3593730"/>
                </a:cubicBezTo>
                <a:cubicBezTo>
                  <a:pt x="1138266" y="3590214"/>
                  <a:pt x="1136639" y="3585535"/>
                  <a:pt x="1132688" y="3587418"/>
                </a:cubicBezTo>
                <a:close/>
                <a:moveTo>
                  <a:pt x="1515902" y="3549656"/>
                </a:moveTo>
                <a:cubicBezTo>
                  <a:pt x="1483626" y="3588356"/>
                  <a:pt x="1456816" y="3628585"/>
                  <a:pt x="1426255" y="3669427"/>
                </a:cubicBezTo>
                <a:lnTo>
                  <a:pt x="1408780" y="3691720"/>
                </a:lnTo>
                <a:lnTo>
                  <a:pt x="1372393" y="3744260"/>
                </a:lnTo>
                <a:lnTo>
                  <a:pt x="1371094" y="3746069"/>
                </a:lnTo>
                <a:lnTo>
                  <a:pt x="1406654" y="3706453"/>
                </a:lnTo>
                <a:lnTo>
                  <a:pt x="1420219" y="3689840"/>
                </a:lnTo>
                <a:lnTo>
                  <a:pt x="1467597" y="3624534"/>
                </a:lnTo>
                <a:lnTo>
                  <a:pt x="1494485" y="3586519"/>
                </a:lnTo>
                <a:close/>
                <a:moveTo>
                  <a:pt x="1093975" y="3529146"/>
                </a:moveTo>
                <a:lnTo>
                  <a:pt x="1093390" y="3530214"/>
                </a:lnTo>
                <a:lnTo>
                  <a:pt x="1089986" y="3533299"/>
                </a:lnTo>
                <a:close/>
                <a:moveTo>
                  <a:pt x="5521063" y="3506505"/>
                </a:moveTo>
                <a:lnTo>
                  <a:pt x="5467442" y="3598731"/>
                </a:lnTo>
                <a:lnTo>
                  <a:pt x="5410111" y="3673995"/>
                </a:lnTo>
                <a:cubicBezTo>
                  <a:pt x="5318905" y="3789621"/>
                  <a:pt x="5228867" y="3893342"/>
                  <a:pt x="5131745" y="4013616"/>
                </a:cubicBezTo>
                <a:cubicBezTo>
                  <a:pt x="5089449" y="4059393"/>
                  <a:pt x="5066973" y="4088863"/>
                  <a:pt x="5025099" y="4145206"/>
                </a:cubicBezTo>
                <a:cubicBezTo>
                  <a:pt x="5004905" y="4178820"/>
                  <a:pt x="5027797" y="4159918"/>
                  <a:pt x="5051343" y="4130760"/>
                </a:cubicBezTo>
                <a:cubicBezTo>
                  <a:pt x="5061493" y="4119777"/>
                  <a:pt x="5058831" y="4114940"/>
                  <a:pt x="5082104" y="4096731"/>
                </a:cubicBezTo>
                <a:cubicBezTo>
                  <a:pt x="5123063" y="4079587"/>
                  <a:pt x="5169082" y="4020962"/>
                  <a:pt x="5211375" y="3975185"/>
                </a:cubicBezTo>
                <a:lnTo>
                  <a:pt x="5214045" y="3972053"/>
                </a:lnTo>
                <a:lnTo>
                  <a:pt x="4994624" y="4294215"/>
                </a:lnTo>
                <a:cubicBezTo>
                  <a:pt x="4837258" y="4521943"/>
                  <a:pt x="4677719" y="4746409"/>
                  <a:pt x="4513833" y="4961437"/>
                </a:cubicBezTo>
                <a:cubicBezTo>
                  <a:pt x="4520373" y="4942973"/>
                  <a:pt x="4530517" y="4930770"/>
                  <a:pt x="4541227" y="4914614"/>
                </a:cubicBezTo>
                <a:cubicBezTo>
                  <a:pt x="4546197" y="4900581"/>
                  <a:pt x="4581719" y="4856635"/>
                  <a:pt x="4558741" y="4879251"/>
                </a:cubicBezTo>
                <a:cubicBezTo>
                  <a:pt x="4528759" y="4905209"/>
                  <a:pt x="4504429" y="4973900"/>
                  <a:pt x="4471087" y="4967080"/>
                </a:cubicBezTo>
                <a:cubicBezTo>
                  <a:pt x="4518120" y="4890636"/>
                  <a:pt x="4565630" y="4815191"/>
                  <a:pt x="4611833" y="4743438"/>
                </a:cubicBezTo>
                <a:cubicBezTo>
                  <a:pt x="4627439" y="4743980"/>
                  <a:pt x="4617079" y="4714541"/>
                  <a:pt x="4611833" y="4743438"/>
                </a:cubicBezTo>
                <a:cubicBezTo>
                  <a:pt x="4592066" y="4726464"/>
                  <a:pt x="4622049" y="4700506"/>
                  <a:pt x="4633021" y="4683610"/>
                </a:cubicBezTo>
                <a:cubicBezTo>
                  <a:pt x="4636161" y="4674746"/>
                  <a:pt x="4638258" y="4665306"/>
                  <a:pt x="4641137" y="4655415"/>
                </a:cubicBezTo>
                <a:lnTo>
                  <a:pt x="4648459" y="4637762"/>
                </a:lnTo>
                <a:lnTo>
                  <a:pt x="4643159" y="4644353"/>
                </a:lnTo>
                <a:cubicBezTo>
                  <a:pt x="4629863" y="4660117"/>
                  <a:pt x="4616805" y="4674878"/>
                  <a:pt x="4603841" y="4689073"/>
                </a:cubicBezTo>
                <a:lnTo>
                  <a:pt x="4575039" y="4719755"/>
                </a:lnTo>
                <a:lnTo>
                  <a:pt x="4577149" y="4716369"/>
                </a:lnTo>
                <a:cubicBezTo>
                  <a:pt x="4582591" y="4708678"/>
                  <a:pt x="4590003" y="4699431"/>
                  <a:pt x="4596169" y="4690700"/>
                </a:cubicBezTo>
                <a:lnTo>
                  <a:pt x="4597835" y="4688081"/>
                </a:lnTo>
                <a:lnTo>
                  <a:pt x="4609474" y="4675667"/>
                </a:lnTo>
                <a:cubicBezTo>
                  <a:pt x="4622077" y="4661717"/>
                  <a:pt x="4634141" y="4647762"/>
                  <a:pt x="4645303" y="4633958"/>
                </a:cubicBezTo>
                <a:lnTo>
                  <a:pt x="4656799" y="4619426"/>
                </a:lnTo>
                <a:lnTo>
                  <a:pt x="4675589" y="4585842"/>
                </a:lnTo>
                <a:cubicBezTo>
                  <a:pt x="4700473" y="4548052"/>
                  <a:pt x="4733443" y="4512189"/>
                  <a:pt x="4759668" y="4471601"/>
                </a:cubicBezTo>
                <a:lnTo>
                  <a:pt x="5045209" y="4053124"/>
                </a:lnTo>
                <a:lnTo>
                  <a:pt x="5043825" y="4056610"/>
                </a:lnTo>
                <a:cubicBezTo>
                  <a:pt x="5041543" y="4052465"/>
                  <a:pt x="5062951" y="4040682"/>
                  <a:pt x="5062951" y="4040682"/>
                </a:cubicBezTo>
                <a:cubicBezTo>
                  <a:pt x="5075383" y="4033840"/>
                  <a:pt x="5067514" y="4048970"/>
                  <a:pt x="5084779" y="4039467"/>
                </a:cubicBezTo>
                <a:cubicBezTo>
                  <a:pt x="5094930" y="4028479"/>
                  <a:pt x="5122239" y="3996352"/>
                  <a:pt x="5143231" y="3973999"/>
                </a:cubicBezTo>
                <a:cubicBezTo>
                  <a:pt x="5262307" y="3835565"/>
                  <a:pt x="5402065" y="3675851"/>
                  <a:pt x="5505630" y="3528858"/>
                </a:cubicBezTo>
                <a:close/>
                <a:moveTo>
                  <a:pt x="1138289" y="3504880"/>
                </a:moveTo>
                <a:cubicBezTo>
                  <a:pt x="1138553" y="3505582"/>
                  <a:pt x="1138394" y="3506044"/>
                  <a:pt x="1137850" y="3506449"/>
                </a:cubicBezTo>
                <a:cubicBezTo>
                  <a:pt x="1137308" y="3506853"/>
                  <a:pt x="1136382" y="3507205"/>
                  <a:pt x="1135116" y="3507684"/>
                </a:cubicBezTo>
                <a:cubicBezTo>
                  <a:pt x="1134054" y="3504877"/>
                  <a:pt x="1137118" y="3505321"/>
                  <a:pt x="1138289" y="3504880"/>
                </a:cubicBezTo>
                <a:close/>
                <a:moveTo>
                  <a:pt x="1141463" y="3502075"/>
                </a:moveTo>
                <a:cubicBezTo>
                  <a:pt x="1141729" y="3502777"/>
                  <a:pt x="1141567" y="3503241"/>
                  <a:pt x="1141025" y="3503644"/>
                </a:cubicBezTo>
                <a:cubicBezTo>
                  <a:pt x="1140482" y="3504051"/>
                  <a:pt x="1139555" y="3504400"/>
                  <a:pt x="1138289" y="3504880"/>
                </a:cubicBezTo>
                <a:cubicBezTo>
                  <a:pt x="1137227" y="3502073"/>
                  <a:pt x="1140293" y="3502520"/>
                  <a:pt x="1141463" y="3502075"/>
                </a:cubicBezTo>
                <a:close/>
                <a:moveTo>
                  <a:pt x="1149334" y="3494021"/>
                </a:moveTo>
                <a:cubicBezTo>
                  <a:pt x="1148739" y="3495985"/>
                  <a:pt x="1147856" y="3497187"/>
                  <a:pt x="1146580" y="3498304"/>
                </a:cubicBezTo>
                <a:cubicBezTo>
                  <a:pt x="1145304" y="3499421"/>
                  <a:pt x="1143634" y="3500455"/>
                  <a:pt x="1141463" y="3502075"/>
                </a:cubicBezTo>
                <a:cubicBezTo>
                  <a:pt x="1142741" y="3498386"/>
                  <a:pt x="1145825" y="3495348"/>
                  <a:pt x="1149334" y="3494021"/>
                </a:cubicBezTo>
                <a:close/>
                <a:moveTo>
                  <a:pt x="1084352" y="3462433"/>
                </a:moveTo>
                <a:cubicBezTo>
                  <a:pt x="1085445" y="3459344"/>
                  <a:pt x="1085252" y="3469708"/>
                  <a:pt x="1085252" y="3469708"/>
                </a:cubicBezTo>
                <a:cubicBezTo>
                  <a:pt x="1082162" y="3468613"/>
                  <a:pt x="1084352" y="3462433"/>
                  <a:pt x="1084352" y="3462433"/>
                </a:cubicBezTo>
                <a:close/>
                <a:moveTo>
                  <a:pt x="1070021" y="3452891"/>
                </a:moveTo>
                <a:lnTo>
                  <a:pt x="1068668" y="3455043"/>
                </a:lnTo>
                <a:lnTo>
                  <a:pt x="1068383" y="3456777"/>
                </a:lnTo>
                <a:close/>
                <a:moveTo>
                  <a:pt x="994720" y="3451660"/>
                </a:moveTo>
                <a:lnTo>
                  <a:pt x="994675" y="3452114"/>
                </a:lnTo>
                <a:cubicBezTo>
                  <a:pt x="994222" y="3451955"/>
                  <a:pt x="994169" y="3451827"/>
                  <a:pt x="994428" y="3451715"/>
                </a:cubicBezTo>
                <a:close/>
                <a:moveTo>
                  <a:pt x="1040731" y="3442180"/>
                </a:moveTo>
                <a:cubicBezTo>
                  <a:pt x="1040816" y="3442111"/>
                  <a:pt x="1040684" y="3442517"/>
                  <a:pt x="1040264" y="3443596"/>
                </a:cubicBezTo>
                <a:lnTo>
                  <a:pt x="1039825" y="3444681"/>
                </a:lnTo>
                <a:lnTo>
                  <a:pt x="1038252" y="3446667"/>
                </a:lnTo>
                <a:cubicBezTo>
                  <a:pt x="1039532" y="3444345"/>
                  <a:pt x="1040562" y="3442315"/>
                  <a:pt x="1040731" y="3442180"/>
                </a:cubicBezTo>
                <a:close/>
                <a:moveTo>
                  <a:pt x="1145938" y="3437297"/>
                </a:moveTo>
                <a:cubicBezTo>
                  <a:pt x="1146865" y="3436948"/>
                  <a:pt x="1147202" y="3437137"/>
                  <a:pt x="1147159" y="3437605"/>
                </a:cubicBezTo>
                <a:cubicBezTo>
                  <a:pt x="1147095" y="3438306"/>
                  <a:pt x="1146178" y="3439632"/>
                  <a:pt x="1145116" y="3440688"/>
                </a:cubicBezTo>
                <a:cubicBezTo>
                  <a:pt x="1144055" y="3441749"/>
                  <a:pt x="1142852" y="3442542"/>
                  <a:pt x="1142215" y="3442180"/>
                </a:cubicBezTo>
                <a:cubicBezTo>
                  <a:pt x="1142215" y="3442180"/>
                  <a:pt x="1143600" y="3438182"/>
                  <a:pt x="1145938" y="3437297"/>
                </a:cubicBezTo>
                <a:close/>
                <a:moveTo>
                  <a:pt x="1182416" y="3417091"/>
                </a:moveTo>
                <a:cubicBezTo>
                  <a:pt x="1182097" y="3418015"/>
                  <a:pt x="1181486" y="3419049"/>
                  <a:pt x="1180635" y="3419970"/>
                </a:cubicBezTo>
                <a:cubicBezTo>
                  <a:pt x="1179788" y="3420894"/>
                  <a:pt x="1178702" y="3421705"/>
                  <a:pt x="1177435" y="3422183"/>
                </a:cubicBezTo>
                <a:cubicBezTo>
                  <a:pt x="1177543" y="3418936"/>
                  <a:pt x="1178909" y="3418418"/>
                  <a:pt x="1182416" y="3417091"/>
                </a:cubicBezTo>
                <a:close/>
                <a:moveTo>
                  <a:pt x="418512" y="3384814"/>
                </a:moveTo>
                <a:lnTo>
                  <a:pt x="418318" y="3395178"/>
                </a:lnTo>
                <a:cubicBezTo>
                  <a:pt x="414134" y="3397173"/>
                  <a:pt x="413810" y="3386629"/>
                  <a:pt x="418512" y="3384814"/>
                </a:cubicBezTo>
                <a:close/>
                <a:moveTo>
                  <a:pt x="429922" y="3373113"/>
                </a:moveTo>
                <a:lnTo>
                  <a:pt x="429094" y="3377169"/>
                </a:lnTo>
                <a:cubicBezTo>
                  <a:pt x="428509" y="3380029"/>
                  <a:pt x="428005" y="3382479"/>
                  <a:pt x="428341" y="3380845"/>
                </a:cubicBezTo>
                <a:close/>
                <a:moveTo>
                  <a:pt x="430346" y="3371042"/>
                </a:moveTo>
                <a:lnTo>
                  <a:pt x="429922" y="3373113"/>
                </a:lnTo>
                <a:lnTo>
                  <a:pt x="429938" y="3373033"/>
                </a:lnTo>
                <a:cubicBezTo>
                  <a:pt x="430180" y="3371859"/>
                  <a:pt x="430346" y="3371042"/>
                  <a:pt x="430346" y="3371042"/>
                </a:cubicBezTo>
                <a:close/>
                <a:moveTo>
                  <a:pt x="928269" y="3367701"/>
                </a:moveTo>
                <a:lnTo>
                  <a:pt x="912722" y="3394829"/>
                </a:lnTo>
                <a:lnTo>
                  <a:pt x="910035" y="3397368"/>
                </a:lnTo>
                <a:lnTo>
                  <a:pt x="906645" y="3400142"/>
                </a:lnTo>
                <a:lnTo>
                  <a:pt x="913330" y="3386542"/>
                </a:lnTo>
                <a:lnTo>
                  <a:pt x="920250" y="3373833"/>
                </a:lnTo>
                <a:lnTo>
                  <a:pt x="925878" y="3369727"/>
                </a:lnTo>
                <a:close/>
                <a:moveTo>
                  <a:pt x="379161" y="3363344"/>
                </a:moveTo>
                <a:cubicBezTo>
                  <a:pt x="382251" y="3364438"/>
                  <a:pt x="379881" y="3371132"/>
                  <a:pt x="379881" y="3371132"/>
                </a:cubicBezTo>
                <a:cubicBezTo>
                  <a:pt x="378784" y="3374222"/>
                  <a:pt x="378065" y="3366434"/>
                  <a:pt x="379161" y="3363344"/>
                </a:cubicBezTo>
                <a:close/>
                <a:moveTo>
                  <a:pt x="884349" y="3349184"/>
                </a:moveTo>
                <a:lnTo>
                  <a:pt x="883764" y="3350252"/>
                </a:lnTo>
                <a:lnTo>
                  <a:pt x="880360" y="3353335"/>
                </a:lnTo>
                <a:close/>
                <a:moveTo>
                  <a:pt x="5583455" y="3346541"/>
                </a:moveTo>
                <a:cubicBezTo>
                  <a:pt x="5587598" y="3344259"/>
                  <a:pt x="5588397" y="3355520"/>
                  <a:pt x="5588397" y="3355520"/>
                </a:cubicBezTo>
                <a:cubicBezTo>
                  <a:pt x="5580109" y="3360079"/>
                  <a:pt x="5579310" y="3348819"/>
                  <a:pt x="5583455" y="3346541"/>
                </a:cubicBezTo>
                <a:close/>
                <a:moveTo>
                  <a:pt x="1214155" y="3344397"/>
                </a:moveTo>
                <a:lnTo>
                  <a:pt x="1211914" y="3346234"/>
                </a:lnTo>
                <a:lnTo>
                  <a:pt x="1210462" y="3348047"/>
                </a:lnTo>
                <a:lnTo>
                  <a:pt x="1203384" y="3357656"/>
                </a:lnTo>
                <a:lnTo>
                  <a:pt x="1212172" y="3347569"/>
                </a:lnTo>
                <a:cubicBezTo>
                  <a:pt x="1213704" y="3345654"/>
                  <a:pt x="1214602" y="3344344"/>
                  <a:pt x="1214155" y="3344397"/>
                </a:cubicBezTo>
                <a:close/>
                <a:moveTo>
                  <a:pt x="5600303" y="3326467"/>
                </a:moveTo>
                <a:cubicBezTo>
                  <a:pt x="5601443" y="3328538"/>
                  <a:pt x="5600977" y="3330146"/>
                  <a:pt x="5599707" y="3331518"/>
                </a:cubicBezTo>
                <a:cubicBezTo>
                  <a:pt x="5598439" y="3332891"/>
                  <a:pt x="5596367" y="3334032"/>
                  <a:pt x="5594295" y="3335173"/>
                </a:cubicBezTo>
                <a:cubicBezTo>
                  <a:pt x="5592013" y="3331028"/>
                  <a:pt x="5596159" y="3328748"/>
                  <a:pt x="5600303" y="3326467"/>
                </a:cubicBezTo>
                <a:close/>
                <a:moveTo>
                  <a:pt x="928662" y="3324917"/>
                </a:moveTo>
                <a:cubicBezTo>
                  <a:pt x="928927" y="3325619"/>
                  <a:pt x="928767" y="3326081"/>
                  <a:pt x="928224" y="3326486"/>
                </a:cubicBezTo>
                <a:cubicBezTo>
                  <a:pt x="927682" y="3326892"/>
                  <a:pt x="926756" y="3327241"/>
                  <a:pt x="925488" y="3327721"/>
                </a:cubicBezTo>
                <a:cubicBezTo>
                  <a:pt x="924427" y="3324915"/>
                  <a:pt x="927493" y="3325358"/>
                  <a:pt x="928662" y="3324917"/>
                </a:cubicBezTo>
                <a:close/>
                <a:moveTo>
                  <a:pt x="931835" y="3322114"/>
                </a:moveTo>
                <a:cubicBezTo>
                  <a:pt x="932101" y="3322815"/>
                  <a:pt x="931941" y="3323277"/>
                  <a:pt x="931399" y="3323682"/>
                </a:cubicBezTo>
                <a:cubicBezTo>
                  <a:pt x="930855" y="3324089"/>
                  <a:pt x="929929" y="3324438"/>
                  <a:pt x="928662" y="3324917"/>
                </a:cubicBezTo>
                <a:cubicBezTo>
                  <a:pt x="927601" y="3322111"/>
                  <a:pt x="930666" y="3322556"/>
                  <a:pt x="931835" y="3322114"/>
                </a:cubicBezTo>
                <a:close/>
                <a:moveTo>
                  <a:pt x="362716" y="3318113"/>
                </a:moveTo>
                <a:lnTo>
                  <a:pt x="363018" y="3319601"/>
                </a:lnTo>
                <a:lnTo>
                  <a:pt x="360400" y="3323286"/>
                </a:lnTo>
                <a:lnTo>
                  <a:pt x="360210" y="3322731"/>
                </a:lnTo>
                <a:cubicBezTo>
                  <a:pt x="360306" y="3320012"/>
                  <a:pt x="361172" y="3317565"/>
                  <a:pt x="362716" y="3318113"/>
                </a:cubicBezTo>
                <a:close/>
                <a:moveTo>
                  <a:pt x="939709" y="3314059"/>
                </a:moveTo>
                <a:cubicBezTo>
                  <a:pt x="939113" y="3316023"/>
                  <a:pt x="938231" y="3317223"/>
                  <a:pt x="936954" y="3318342"/>
                </a:cubicBezTo>
                <a:cubicBezTo>
                  <a:pt x="935677" y="3319458"/>
                  <a:pt x="934007" y="3320491"/>
                  <a:pt x="931835" y="3322114"/>
                </a:cubicBezTo>
                <a:cubicBezTo>
                  <a:pt x="933114" y="3318422"/>
                  <a:pt x="936200" y="3315386"/>
                  <a:pt x="939709" y="3314059"/>
                </a:cubicBezTo>
                <a:close/>
                <a:moveTo>
                  <a:pt x="513794" y="3307294"/>
                </a:moveTo>
                <a:cubicBezTo>
                  <a:pt x="513008" y="3312377"/>
                  <a:pt x="512616" y="3314919"/>
                  <a:pt x="512468" y="3315871"/>
                </a:cubicBezTo>
                <a:cubicBezTo>
                  <a:pt x="512026" y="3318728"/>
                  <a:pt x="513794" y="3307294"/>
                  <a:pt x="513794" y="3307294"/>
                </a:cubicBezTo>
                <a:close/>
                <a:moveTo>
                  <a:pt x="370366" y="3306335"/>
                </a:moveTo>
                <a:lnTo>
                  <a:pt x="370950" y="3308441"/>
                </a:lnTo>
                <a:lnTo>
                  <a:pt x="368366" y="3312073"/>
                </a:lnTo>
                <a:lnTo>
                  <a:pt x="367925" y="3310976"/>
                </a:lnTo>
                <a:cubicBezTo>
                  <a:pt x="367953" y="3308232"/>
                  <a:pt x="368822" y="3305788"/>
                  <a:pt x="370366" y="3306335"/>
                </a:cubicBezTo>
                <a:close/>
                <a:moveTo>
                  <a:pt x="378530" y="3294738"/>
                </a:moveTo>
                <a:lnTo>
                  <a:pt x="379025" y="3297177"/>
                </a:lnTo>
                <a:lnTo>
                  <a:pt x="376398" y="3300826"/>
                </a:lnTo>
                <a:lnTo>
                  <a:pt x="375834" y="3299287"/>
                </a:lnTo>
                <a:cubicBezTo>
                  <a:pt x="375863" y="3296544"/>
                  <a:pt x="376729" y="3294098"/>
                  <a:pt x="378530" y="3294738"/>
                </a:cubicBezTo>
                <a:close/>
                <a:moveTo>
                  <a:pt x="977395" y="3291508"/>
                </a:moveTo>
                <a:lnTo>
                  <a:pt x="973570" y="3298481"/>
                </a:lnTo>
                <a:cubicBezTo>
                  <a:pt x="966084" y="3308000"/>
                  <a:pt x="958841" y="3317881"/>
                  <a:pt x="951812" y="3328425"/>
                </a:cubicBezTo>
                <a:lnTo>
                  <a:pt x="942431" y="3343969"/>
                </a:lnTo>
                <a:lnTo>
                  <a:pt x="942346" y="3343535"/>
                </a:lnTo>
                <a:cubicBezTo>
                  <a:pt x="941263" y="3344229"/>
                  <a:pt x="938961" y="3346136"/>
                  <a:pt x="934822" y="3349772"/>
                </a:cubicBezTo>
                <a:lnTo>
                  <a:pt x="932054" y="3352153"/>
                </a:lnTo>
                <a:lnTo>
                  <a:pt x="934797" y="3347111"/>
                </a:lnTo>
                <a:lnTo>
                  <a:pt x="953697" y="3314798"/>
                </a:lnTo>
                <a:lnTo>
                  <a:pt x="964273" y="3305306"/>
                </a:lnTo>
                <a:close/>
                <a:moveTo>
                  <a:pt x="930415" y="3285238"/>
                </a:moveTo>
                <a:lnTo>
                  <a:pt x="924388" y="3288637"/>
                </a:lnTo>
                <a:lnTo>
                  <a:pt x="922508" y="3292241"/>
                </a:lnTo>
                <a:lnTo>
                  <a:pt x="920584" y="3295117"/>
                </a:lnTo>
                <a:lnTo>
                  <a:pt x="920754" y="3294988"/>
                </a:lnTo>
                <a:cubicBezTo>
                  <a:pt x="921163" y="3294685"/>
                  <a:pt x="921402" y="3294514"/>
                  <a:pt x="921402" y="3294514"/>
                </a:cubicBezTo>
                <a:close/>
                <a:moveTo>
                  <a:pt x="349687" y="3284520"/>
                </a:moveTo>
                <a:cubicBezTo>
                  <a:pt x="350781" y="3281431"/>
                  <a:pt x="351501" y="3289219"/>
                  <a:pt x="350406" y="3292310"/>
                </a:cubicBezTo>
                <a:cubicBezTo>
                  <a:pt x="347314" y="3291217"/>
                  <a:pt x="346081" y="3283242"/>
                  <a:pt x="349687" y="3284520"/>
                </a:cubicBezTo>
                <a:close/>
                <a:moveTo>
                  <a:pt x="865826" y="3264296"/>
                </a:moveTo>
                <a:lnTo>
                  <a:pt x="862366" y="3269796"/>
                </a:lnTo>
                <a:lnTo>
                  <a:pt x="863100" y="3268834"/>
                </a:lnTo>
                <a:lnTo>
                  <a:pt x="866089" y="3264320"/>
                </a:lnTo>
                <a:close/>
                <a:moveTo>
                  <a:pt x="831105" y="3262216"/>
                </a:moveTo>
                <a:cubicBezTo>
                  <a:pt x="831189" y="3262149"/>
                  <a:pt x="831058" y="3262555"/>
                  <a:pt x="830637" y="3263632"/>
                </a:cubicBezTo>
                <a:lnTo>
                  <a:pt x="830196" y="3264717"/>
                </a:lnTo>
                <a:lnTo>
                  <a:pt x="828626" y="3266705"/>
                </a:lnTo>
                <a:cubicBezTo>
                  <a:pt x="829905" y="3264383"/>
                  <a:pt x="830935" y="3262354"/>
                  <a:pt x="831105" y="3262216"/>
                </a:cubicBezTo>
                <a:close/>
                <a:moveTo>
                  <a:pt x="951128" y="3261142"/>
                </a:moveTo>
                <a:lnTo>
                  <a:pt x="951764" y="3263281"/>
                </a:lnTo>
                <a:lnTo>
                  <a:pt x="951274" y="3261632"/>
                </a:lnTo>
                <a:cubicBezTo>
                  <a:pt x="951080" y="3260977"/>
                  <a:pt x="950983" y="3260650"/>
                  <a:pt x="951128" y="3261142"/>
                </a:cubicBezTo>
                <a:close/>
                <a:moveTo>
                  <a:pt x="5641379" y="3258862"/>
                </a:moveTo>
                <a:cubicBezTo>
                  <a:pt x="5640476" y="3264985"/>
                  <a:pt x="5638485" y="3270973"/>
                  <a:pt x="5635751" y="3276838"/>
                </a:cubicBezTo>
                <a:cubicBezTo>
                  <a:pt x="5627549" y="3294428"/>
                  <a:pt x="5612651" y="3310894"/>
                  <a:pt x="5600303" y="3326467"/>
                </a:cubicBezTo>
                <a:cubicBezTo>
                  <a:pt x="5610345" y="3303840"/>
                  <a:pt x="5624911" y="3279626"/>
                  <a:pt x="5641379" y="3258862"/>
                </a:cubicBezTo>
                <a:close/>
                <a:moveTo>
                  <a:pt x="936313" y="3257336"/>
                </a:moveTo>
                <a:cubicBezTo>
                  <a:pt x="937238" y="3256985"/>
                  <a:pt x="937576" y="3257175"/>
                  <a:pt x="937532" y="3257643"/>
                </a:cubicBezTo>
                <a:cubicBezTo>
                  <a:pt x="937469" y="3258344"/>
                  <a:pt x="936552" y="3259668"/>
                  <a:pt x="935489" y="3260726"/>
                </a:cubicBezTo>
                <a:cubicBezTo>
                  <a:pt x="934429" y="3261787"/>
                  <a:pt x="933226" y="3262578"/>
                  <a:pt x="932588" y="3262218"/>
                </a:cubicBezTo>
                <a:cubicBezTo>
                  <a:pt x="932588" y="3262218"/>
                  <a:pt x="933974" y="3258220"/>
                  <a:pt x="936313" y="3257336"/>
                </a:cubicBezTo>
                <a:close/>
                <a:moveTo>
                  <a:pt x="994996" y="3255199"/>
                </a:moveTo>
                <a:lnTo>
                  <a:pt x="992400" y="3256848"/>
                </a:lnTo>
                <a:lnTo>
                  <a:pt x="991815" y="3257437"/>
                </a:lnTo>
                <a:lnTo>
                  <a:pt x="990577" y="3259276"/>
                </a:lnTo>
                <a:cubicBezTo>
                  <a:pt x="990048" y="3260679"/>
                  <a:pt x="990446" y="3261731"/>
                  <a:pt x="991714" y="3261252"/>
                </a:cubicBezTo>
                <a:cubicBezTo>
                  <a:pt x="991714" y="3261252"/>
                  <a:pt x="995534" y="3257101"/>
                  <a:pt x="995963" y="3255585"/>
                </a:cubicBezTo>
                <a:cubicBezTo>
                  <a:pt x="996106" y="3255080"/>
                  <a:pt x="995874" y="3254868"/>
                  <a:pt x="994996" y="3255199"/>
                </a:cubicBezTo>
                <a:close/>
                <a:moveTo>
                  <a:pt x="422851" y="3250718"/>
                </a:moveTo>
                <a:lnTo>
                  <a:pt x="423509" y="3253313"/>
                </a:lnTo>
                <a:cubicBezTo>
                  <a:pt x="423243" y="3254832"/>
                  <a:pt x="422140" y="3256724"/>
                  <a:pt x="419456" y="3259394"/>
                </a:cubicBezTo>
                <a:cubicBezTo>
                  <a:pt x="420547" y="3258765"/>
                  <a:pt x="420436" y="3257749"/>
                  <a:pt x="419706" y="3256767"/>
                </a:cubicBezTo>
                <a:lnTo>
                  <a:pt x="418911" y="3256208"/>
                </a:lnTo>
                <a:close/>
                <a:moveTo>
                  <a:pt x="634062" y="3239372"/>
                </a:moveTo>
                <a:lnTo>
                  <a:pt x="619712" y="3261937"/>
                </a:lnTo>
                <a:lnTo>
                  <a:pt x="608147" y="3274462"/>
                </a:lnTo>
                <a:lnTo>
                  <a:pt x="614337" y="3263943"/>
                </a:lnTo>
                <a:close/>
                <a:moveTo>
                  <a:pt x="981557" y="3229612"/>
                </a:moveTo>
                <a:lnTo>
                  <a:pt x="978472" y="3232421"/>
                </a:lnTo>
                <a:lnTo>
                  <a:pt x="974851" y="3235422"/>
                </a:lnTo>
                <a:lnTo>
                  <a:pt x="971180" y="3240526"/>
                </a:lnTo>
                <a:lnTo>
                  <a:pt x="962974" y="3251792"/>
                </a:lnTo>
                <a:lnTo>
                  <a:pt x="969113" y="3245503"/>
                </a:lnTo>
                <a:lnTo>
                  <a:pt x="978630" y="3236102"/>
                </a:lnTo>
                <a:lnTo>
                  <a:pt x="980776" y="3231212"/>
                </a:lnTo>
                <a:close/>
                <a:moveTo>
                  <a:pt x="987924" y="3217244"/>
                </a:moveTo>
                <a:lnTo>
                  <a:pt x="980410" y="3227695"/>
                </a:lnTo>
                <a:lnTo>
                  <a:pt x="984564" y="3223592"/>
                </a:lnTo>
                <a:close/>
                <a:moveTo>
                  <a:pt x="1036481" y="3213771"/>
                </a:moveTo>
                <a:cubicBezTo>
                  <a:pt x="1035310" y="3214214"/>
                  <a:pt x="1035841" y="3215617"/>
                  <a:pt x="1034671" y="3216058"/>
                </a:cubicBezTo>
                <a:lnTo>
                  <a:pt x="1034481" y="3216703"/>
                </a:lnTo>
                <a:lnTo>
                  <a:pt x="1034861" y="3216635"/>
                </a:lnTo>
                <a:lnTo>
                  <a:pt x="1037074" y="3214524"/>
                </a:lnTo>
                <a:lnTo>
                  <a:pt x="1037080" y="3213869"/>
                </a:lnTo>
                <a:close/>
                <a:moveTo>
                  <a:pt x="666407" y="3196902"/>
                </a:moveTo>
                <a:lnTo>
                  <a:pt x="661386" y="3204836"/>
                </a:lnTo>
                <a:lnTo>
                  <a:pt x="659472" y="3206361"/>
                </a:lnTo>
                <a:close/>
                <a:moveTo>
                  <a:pt x="718642" y="3187738"/>
                </a:moveTo>
                <a:lnTo>
                  <a:pt x="703097" y="3214865"/>
                </a:lnTo>
                <a:lnTo>
                  <a:pt x="700409" y="3217405"/>
                </a:lnTo>
                <a:lnTo>
                  <a:pt x="697019" y="3220180"/>
                </a:lnTo>
                <a:lnTo>
                  <a:pt x="703705" y="3206579"/>
                </a:lnTo>
                <a:lnTo>
                  <a:pt x="710624" y="3193871"/>
                </a:lnTo>
                <a:lnTo>
                  <a:pt x="716251" y="3189765"/>
                </a:lnTo>
                <a:close/>
                <a:moveTo>
                  <a:pt x="1017061" y="3178394"/>
                </a:moveTo>
                <a:lnTo>
                  <a:pt x="1012113" y="3183607"/>
                </a:lnTo>
                <a:lnTo>
                  <a:pt x="1011864" y="3183956"/>
                </a:lnTo>
                <a:lnTo>
                  <a:pt x="1016235" y="3179558"/>
                </a:lnTo>
                <a:close/>
                <a:moveTo>
                  <a:pt x="682368" y="3175407"/>
                </a:moveTo>
                <a:lnTo>
                  <a:pt x="676778" y="3183270"/>
                </a:lnTo>
                <a:lnTo>
                  <a:pt x="667709" y="3195130"/>
                </a:lnTo>
                <a:lnTo>
                  <a:pt x="679939" y="3178461"/>
                </a:lnTo>
                <a:close/>
                <a:moveTo>
                  <a:pt x="713413" y="3129962"/>
                </a:moveTo>
                <a:cubicBezTo>
                  <a:pt x="713413" y="3129962"/>
                  <a:pt x="713221" y="3140323"/>
                  <a:pt x="714315" y="3137235"/>
                </a:cubicBezTo>
                <a:cubicBezTo>
                  <a:pt x="715088" y="3137509"/>
                  <a:pt x="715609" y="3137260"/>
                  <a:pt x="715913" y="3136715"/>
                </a:cubicBezTo>
                <a:cubicBezTo>
                  <a:pt x="716818" y="3135079"/>
                  <a:pt x="715731" y="3130782"/>
                  <a:pt x="713413" y="3129962"/>
                </a:cubicBezTo>
                <a:close/>
                <a:moveTo>
                  <a:pt x="738692" y="3099508"/>
                </a:moveTo>
                <a:cubicBezTo>
                  <a:pt x="735088" y="3098232"/>
                  <a:pt x="736503" y="3105686"/>
                  <a:pt x="739595" y="3106782"/>
                </a:cubicBezTo>
                <a:cubicBezTo>
                  <a:pt x="740688" y="3103691"/>
                  <a:pt x="739968" y="3095903"/>
                  <a:pt x="738692" y="3099508"/>
                </a:cubicBezTo>
                <a:close/>
                <a:moveTo>
                  <a:pt x="745247" y="3090818"/>
                </a:moveTo>
                <a:cubicBezTo>
                  <a:pt x="742157" y="3089723"/>
                  <a:pt x="743059" y="3096997"/>
                  <a:pt x="746150" y="3098093"/>
                </a:cubicBezTo>
                <a:cubicBezTo>
                  <a:pt x="747244" y="3095002"/>
                  <a:pt x="746343" y="3087728"/>
                  <a:pt x="745247" y="3090818"/>
                </a:cubicBezTo>
                <a:close/>
                <a:moveTo>
                  <a:pt x="826855" y="3033808"/>
                </a:moveTo>
                <a:cubicBezTo>
                  <a:pt x="825684" y="3034251"/>
                  <a:pt x="826215" y="3035653"/>
                  <a:pt x="825045" y="3036097"/>
                </a:cubicBezTo>
                <a:cubicBezTo>
                  <a:pt x="823815" y="3038366"/>
                  <a:pt x="824521" y="3038550"/>
                  <a:pt x="825601" y="3037916"/>
                </a:cubicBezTo>
                <a:lnTo>
                  <a:pt x="826369" y="3037283"/>
                </a:lnTo>
                <a:lnTo>
                  <a:pt x="828143" y="3034667"/>
                </a:lnTo>
                <a:close/>
                <a:moveTo>
                  <a:pt x="5845067" y="3001835"/>
                </a:moveTo>
                <a:lnTo>
                  <a:pt x="5800262" y="3085034"/>
                </a:lnTo>
                <a:lnTo>
                  <a:pt x="5734473" y="3205035"/>
                </a:lnTo>
                <a:lnTo>
                  <a:pt x="5715171" y="3234573"/>
                </a:lnTo>
                <a:cubicBezTo>
                  <a:pt x="5704213" y="3251219"/>
                  <a:pt x="5694165" y="3266480"/>
                  <a:pt x="5685941" y="3279330"/>
                </a:cubicBezTo>
                <a:cubicBezTo>
                  <a:pt x="5620146" y="3382137"/>
                  <a:pt x="5573061" y="3458448"/>
                  <a:pt x="5502011" y="3553346"/>
                </a:cubicBezTo>
                <a:lnTo>
                  <a:pt x="5470441" y="3594796"/>
                </a:lnTo>
                <a:lnTo>
                  <a:pt x="5547739" y="3473568"/>
                </a:lnTo>
                <a:lnTo>
                  <a:pt x="5571334" y="3433694"/>
                </a:lnTo>
                <a:lnTo>
                  <a:pt x="5589703" y="3407091"/>
                </a:lnTo>
                <a:lnTo>
                  <a:pt x="5636944" y="3331026"/>
                </a:lnTo>
                <a:lnTo>
                  <a:pt x="5637155" y="3330980"/>
                </a:lnTo>
                <a:lnTo>
                  <a:pt x="5638388" y="3328702"/>
                </a:lnTo>
                <a:lnTo>
                  <a:pt x="5660570" y="3292986"/>
                </a:lnTo>
                <a:lnTo>
                  <a:pt x="5661123" y="3292840"/>
                </a:lnTo>
                <a:lnTo>
                  <a:pt x="5663963" y="3287522"/>
                </a:lnTo>
                <a:lnTo>
                  <a:pt x="5667391" y="3282003"/>
                </a:lnTo>
                <a:cubicBezTo>
                  <a:pt x="5718001" y="3197793"/>
                  <a:pt x="5767189" y="3112226"/>
                  <a:pt x="5820623" y="3027020"/>
                </a:cubicBezTo>
                <a:cubicBezTo>
                  <a:pt x="5823733" y="3025309"/>
                  <a:pt x="5834822" y="3009588"/>
                  <a:pt x="5841131" y="3003582"/>
                </a:cubicBezTo>
                <a:close/>
                <a:moveTo>
                  <a:pt x="513518" y="2943304"/>
                </a:moveTo>
                <a:cubicBezTo>
                  <a:pt x="512550" y="2944074"/>
                  <a:pt x="511548" y="2946184"/>
                  <a:pt x="510908" y="2950448"/>
                </a:cubicBezTo>
                <a:cubicBezTo>
                  <a:pt x="519070" y="2950731"/>
                  <a:pt x="516430" y="2940994"/>
                  <a:pt x="513518" y="2943304"/>
                </a:cubicBezTo>
                <a:close/>
                <a:moveTo>
                  <a:pt x="543117" y="2900426"/>
                </a:moveTo>
                <a:lnTo>
                  <a:pt x="542742" y="2911305"/>
                </a:lnTo>
                <a:cubicBezTo>
                  <a:pt x="543788" y="2910805"/>
                  <a:pt x="544596" y="2909752"/>
                  <a:pt x="545156" y="2908483"/>
                </a:cubicBezTo>
                <a:cubicBezTo>
                  <a:pt x="546829" y="2904674"/>
                  <a:pt x="546256" y="2898929"/>
                  <a:pt x="543117" y="2900426"/>
                </a:cubicBezTo>
                <a:close/>
                <a:moveTo>
                  <a:pt x="852118" y="2860941"/>
                </a:moveTo>
                <a:lnTo>
                  <a:pt x="833648" y="2885617"/>
                </a:lnTo>
                <a:lnTo>
                  <a:pt x="819764" y="2903327"/>
                </a:lnTo>
                <a:lnTo>
                  <a:pt x="790857" y="2945068"/>
                </a:lnTo>
                <a:lnTo>
                  <a:pt x="789822" y="2946506"/>
                </a:lnTo>
                <a:lnTo>
                  <a:pt x="818074" y="2915031"/>
                </a:lnTo>
                <a:lnTo>
                  <a:pt x="828851" y="2901832"/>
                </a:lnTo>
                <a:lnTo>
                  <a:pt x="855035" y="2865742"/>
                </a:lnTo>
                <a:close/>
                <a:moveTo>
                  <a:pt x="578235" y="2852014"/>
                </a:moveTo>
                <a:cubicBezTo>
                  <a:pt x="578235" y="2852014"/>
                  <a:pt x="577860" y="2862893"/>
                  <a:pt x="579135" y="2859288"/>
                </a:cubicBezTo>
                <a:cubicBezTo>
                  <a:pt x="579910" y="2859562"/>
                  <a:pt x="580432" y="2859312"/>
                  <a:pt x="580732" y="2858766"/>
                </a:cubicBezTo>
                <a:cubicBezTo>
                  <a:pt x="581640" y="2857133"/>
                  <a:pt x="580553" y="2852835"/>
                  <a:pt x="578235" y="2852014"/>
                </a:cubicBezTo>
                <a:close/>
                <a:moveTo>
                  <a:pt x="600423" y="2820465"/>
                </a:moveTo>
                <a:lnTo>
                  <a:pt x="601325" y="2827739"/>
                </a:lnTo>
                <a:cubicBezTo>
                  <a:pt x="602372" y="2827240"/>
                  <a:pt x="603099" y="2826411"/>
                  <a:pt x="603538" y="2825480"/>
                </a:cubicBezTo>
                <a:cubicBezTo>
                  <a:pt x="604854" y="2822685"/>
                  <a:pt x="603561" y="2818970"/>
                  <a:pt x="600423" y="2820465"/>
                </a:cubicBezTo>
                <a:close/>
                <a:moveTo>
                  <a:pt x="611999" y="2753884"/>
                </a:moveTo>
                <a:lnTo>
                  <a:pt x="611960" y="2754252"/>
                </a:lnTo>
                <a:cubicBezTo>
                  <a:pt x="611597" y="2754124"/>
                  <a:pt x="611555" y="2754021"/>
                  <a:pt x="611763" y="2753930"/>
                </a:cubicBezTo>
                <a:close/>
                <a:moveTo>
                  <a:pt x="147615" y="2700015"/>
                </a:moveTo>
                <a:lnTo>
                  <a:pt x="147461" y="2708366"/>
                </a:lnTo>
                <a:cubicBezTo>
                  <a:pt x="144087" y="2709975"/>
                  <a:pt x="143829" y="2701475"/>
                  <a:pt x="147615" y="2700015"/>
                </a:cubicBezTo>
                <a:close/>
                <a:moveTo>
                  <a:pt x="156812" y="2690583"/>
                </a:moveTo>
                <a:lnTo>
                  <a:pt x="156143" y="2693853"/>
                </a:lnTo>
                <a:cubicBezTo>
                  <a:pt x="155673" y="2696157"/>
                  <a:pt x="155268" y="2698131"/>
                  <a:pt x="155536" y="2696815"/>
                </a:cubicBezTo>
                <a:close/>
                <a:moveTo>
                  <a:pt x="157154" y="2688914"/>
                </a:moveTo>
                <a:lnTo>
                  <a:pt x="156812" y="2690583"/>
                </a:lnTo>
                <a:lnTo>
                  <a:pt x="156824" y="2690519"/>
                </a:lnTo>
                <a:cubicBezTo>
                  <a:pt x="157019" y="2689573"/>
                  <a:pt x="157154" y="2688914"/>
                  <a:pt x="157154" y="2688914"/>
                </a:cubicBezTo>
                <a:close/>
                <a:moveTo>
                  <a:pt x="558442" y="2686221"/>
                </a:moveTo>
                <a:lnTo>
                  <a:pt x="545916" y="2708084"/>
                </a:lnTo>
                <a:lnTo>
                  <a:pt x="543748" y="2710131"/>
                </a:lnTo>
                <a:lnTo>
                  <a:pt x="541017" y="2712367"/>
                </a:lnTo>
                <a:lnTo>
                  <a:pt x="546406" y="2701405"/>
                </a:lnTo>
                <a:lnTo>
                  <a:pt x="551981" y="2691163"/>
                </a:lnTo>
                <a:lnTo>
                  <a:pt x="556516" y="2687854"/>
                </a:lnTo>
                <a:close/>
                <a:moveTo>
                  <a:pt x="115901" y="2682710"/>
                </a:moveTo>
                <a:cubicBezTo>
                  <a:pt x="118392" y="2683592"/>
                  <a:pt x="116480" y="2688987"/>
                  <a:pt x="116480" y="2688987"/>
                </a:cubicBezTo>
                <a:cubicBezTo>
                  <a:pt x="115599" y="2691477"/>
                  <a:pt x="115019" y="2685199"/>
                  <a:pt x="115901" y="2682710"/>
                </a:cubicBezTo>
                <a:close/>
                <a:moveTo>
                  <a:pt x="523046" y="2671299"/>
                </a:moveTo>
                <a:lnTo>
                  <a:pt x="522575" y="2672159"/>
                </a:lnTo>
                <a:lnTo>
                  <a:pt x="519832" y="2674644"/>
                </a:lnTo>
                <a:close/>
                <a:moveTo>
                  <a:pt x="558760" y="2651742"/>
                </a:moveTo>
                <a:cubicBezTo>
                  <a:pt x="558974" y="2652307"/>
                  <a:pt x="558845" y="2652678"/>
                  <a:pt x="558408" y="2653005"/>
                </a:cubicBezTo>
                <a:cubicBezTo>
                  <a:pt x="557971" y="2653334"/>
                  <a:pt x="557223" y="2653616"/>
                  <a:pt x="556202" y="2654001"/>
                </a:cubicBezTo>
                <a:cubicBezTo>
                  <a:pt x="555348" y="2651740"/>
                  <a:pt x="557818" y="2652097"/>
                  <a:pt x="558760" y="2651742"/>
                </a:cubicBezTo>
                <a:close/>
                <a:moveTo>
                  <a:pt x="561317" y="2649481"/>
                </a:moveTo>
                <a:cubicBezTo>
                  <a:pt x="561533" y="2650047"/>
                  <a:pt x="561403" y="2650420"/>
                  <a:pt x="560966" y="2650746"/>
                </a:cubicBezTo>
                <a:cubicBezTo>
                  <a:pt x="560528" y="2651072"/>
                  <a:pt x="559781" y="2651355"/>
                  <a:pt x="558760" y="2651742"/>
                </a:cubicBezTo>
                <a:cubicBezTo>
                  <a:pt x="557906" y="2649480"/>
                  <a:pt x="560376" y="2649839"/>
                  <a:pt x="561317" y="2649481"/>
                </a:cubicBezTo>
                <a:close/>
                <a:moveTo>
                  <a:pt x="102648" y="2646258"/>
                </a:moveTo>
                <a:lnTo>
                  <a:pt x="102892" y="2647457"/>
                </a:lnTo>
                <a:lnTo>
                  <a:pt x="100782" y="2650426"/>
                </a:lnTo>
                <a:lnTo>
                  <a:pt x="100629" y="2649978"/>
                </a:lnTo>
                <a:cubicBezTo>
                  <a:pt x="100705" y="2647787"/>
                  <a:pt x="101402" y="2645816"/>
                  <a:pt x="102648" y="2646258"/>
                </a:cubicBezTo>
                <a:close/>
                <a:moveTo>
                  <a:pt x="567662" y="2642989"/>
                </a:moveTo>
                <a:cubicBezTo>
                  <a:pt x="567182" y="2644572"/>
                  <a:pt x="566472" y="2645540"/>
                  <a:pt x="565442" y="2646442"/>
                </a:cubicBezTo>
                <a:cubicBezTo>
                  <a:pt x="564414" y="2647341"/>
                  <a:pt x="563068" y="2648174"/>
                  <a:pt x="561317" y="2649481"/>
                </a:cubicBezTo>
                <a:cubicBezTo>
                  <a:pt x="562348" y="2646506"/>
                  <a:pt x="564834" y="2644060"/>
                  <a:pt x="567662" y="2642989"/>
                </a:cubicBezTo>
                <a:close/>
                <a:moveTo>
                  <a:pt x="224406" y="2637538"/>
                </a:moveTo>
                <a:cubicBezTo>
                  <a:pt x="223772" y="2641634"/>
                  <a:pt x="223457" y="2643682"/>
                  <a:pt x="223339" y="2644450"/>
                </a:cubicBezTo>
                <a:cubicBezTo>
                  <a:pt x="222981" y="2646754"/>
                  <a:pt x="224406" y="2637538"/>
                  <a:pt x="224406" y="2637538"/>
                </a:cubicBezTo>
                <a:close/>
                <a:moveTo>
                  <a:pt x="108812" y="2636764"/>
                </a:moveTo>
                <a:lnTo>
                  <a:pt x="109284" y="2638461"/>
                </a:lnTo>
                <a:lnTo>
                  <a:pt x="107202" y="2641390"/>
                </a:lnTo>
                <a:lnTo>
                  <a:pt x="106846" y="2640506"/>
                </a:lnTo>
                <a:cubicBezTo>
                  <a:pt x="106870" y="2638294"/>
                  <a:pt x="107568" y="2636322"/>
                  <a:pt x="108812" y="2636764"/>
                </a:cubicBezTo>
                <a:close/>
                <a:moveTo>
                  <a:pt x="5806405" y="2636126"/>
                </a:moveTo>
                <a:cubicBezTo>
                  <a:pt x="5801187" y="2636771"/>
                  <a:pt x="5792495" y="2654268"/>
                  <a:pt x="5784291" y="2673911"/>
                </a:cubicBezTo>
                <a:lnTo>
                  <a:pt x="5780741" y="2682977"/>
                </a:lnTo>
                <a:lnTo>
                  <a:pt x="5769693" y="2725941"/>
                </a:lnTo>
                <a:lnTo>
                  <a:pt x="5766019" y="2735987"/>
                </a:lnTo>
                <a:lnTo>
                  <a:pt x="5777615" y="2714812"/>
                </a:lnTo>
                <a:cubicBezTo>
                  <a:pt x="5790891" y="2689029"/>
                  <a:pt x="5801700" y="2665842"/>
                  <a:pt x="5808177" y="2647561"/>
                </a:cubicBezTo>
                <a:close/>
                <a:moveTo>
                  <a:pt x="115395" y="2627418"/>
                </a:moveTo>
                <a:lnTo>
                  <a:pt x="115792" y="2629385"/>
                </a:lnTo>
                <a:lnTo>
                  <a:pt x="113674" y="2632324"/>
                </a:lnTo>
                <a:lnTo>
                  <a:pt x="113219" y="2631086"/>
                </a:lnTo>
                <a:cubicBezTo>
                  <a:pt x="113242" y="2628874"/>
                  <a:pt x="113942" y="2626903"/>
                  <a:pt x="115395" y="2627418"/>
                </a:cubicBezTo>
                <a:close/>
                <a:moveTo>
                  <a:pt x="598036" y="2624815"/>
                </a:moveTo>
                <a:lnTo>
                  <a:pt x="594952" y="2630435"/>
                </a:lnTo>
                <a:cubicBezTo>
                  <a:pt x="588921" y="2638107"/>
                  <a:pt x="583082" y="2646071"/>
                  <a:pt x="577416" y="2654568"/>
                </a:cubicBezTo>
                <a:lnTo>
                  <a:pt x="569855" y="2667094"/>
                </a:lnTo>
                <a:lnTo>
                  <a:pt x="569787" y="2666747"/>
                </a:lnTo>
                <a:cubicBezTo>
                  <a:pt x="568915" y="2667304"/>
                  <a:pt x="567061" y="2668842"/>
                  <a:pt x="563724" y="2671771"/>
                </a:cubicBezTo>
                <a:lnTo>
                  <a:pt x="561494" y="2673691"/>
                </a:lnTo>
                <a:lnTo>
                  <a:pt x="563706" y="2669628"/>
                </a:lnTo>
                <a:lnTo>
                  <a:pt x="578938" y="2643586"/>
                </a:lnTo>
                <a:lnTo>
                  <a:pt x="587462" y="2635936"/>
                </a:lnTo>
                <a:close/>
                <a:moveTo>
                  <a:pt x="560172" y="2619762"/>
                </a:moveTo>
                <a:lnTo>
                  <a:pt x="555316" y="2622499"/>
                </a:lnTo>
                <a:lnTo>
                  <a:pt x="553801" y="2625406"/>
                </a:lnTo>
                <a:lnTo>
                  <a:pt x="552250" y="2627724"/>
                </a:lnTo>
                <a:lnTo>
                  <a:pt x="552386" y="2627621"/>
                </a:lnTo>
                <a:cubicBezTo>
                  <a:pt x="552716" y="2627376"/>
                  <a:pt x="552910" y="2627240"/>
                  <a:pt x="552910" y="2627240"/>
                </a:cubicBezTo>
                <a:close/>
                <a:moveTo>
                  <a:pt x="92147" y="2619183"/>
                </a:moveTo>
                <a:cubicBezTo>
                  <a:pt x="93029" y="2616696"/>
                  <a:pt x="93609" y="2622971"/>
                  <a:pt x="92727" y="2625463"/>
                </a:cubicBezTo>
                <a:cubicBezTo>
                  <a:pt x="90235" y="2624580"/>
                  <a:pt x="89241" y="2618155"/>
                  <a:pt x="92147" y="2619183"/>
                </a:cubicBezTo>
                <a:close/>
                <a:moveTo>
                  <a:pt x="5820511" y="2614937"/>
                </a:moveTo>
                <a:cubicBezTo>
                  <a:pt x="5820340" y="2614097"/>
                  <a:pt x="5820080" y="2613952"/>
                  <a:pt x="5819687" y="2615061"/>
                </a:cubicBezTo>
                <a:cubicBezTo>
                  <a:pt x="5814516" y="2613229"/>
                  <a:pt x="5816286" y="2624663"/>
                  <a:pt x="5820719" y="2626235"/>
                </a:cubicBezTo>
                <a:cubicBezTo>
                  <a:pt x="5820719" y="2626235"/>
                  <a:pt x="5821022" y="2617456"/>
                  <a:pt x="5820511" y="2614937"/>
                </a:cubicBezTo>
                <a:close/>
                <a:moveTo>
                  <a:pt x="508119" y="2602882"/>
                </a:moveTo>
                <a:lnTo>
                  <a:pt x="505329" y="2607318"/>
                </a:lnTo>
                <a:lnTo>
                  <a:pt x="505924" y="2606541"/>
                </a:lnTo>
                <a:lnTo>
                  <a:pt x="508330" y="2602904"/>
                </a:lnTo>
                <a:close/>
                <a:moveTo>
                  <a:pt x="480136" y="2601209"/>
                </a:moveTo>
                <a:cubicBezTo>
                  <a:pt x="480204" y="2601154"/>
                  <a:pt x="480098" y="2601480"/>
                  <a:pt x="479759" y="2602350"/>
                </a:cubicBezTo>
                <a:lnTo>
                  <a:pt x="479405" y="2603224"/>
                </a:lnTo>
                <a:lnTo>
                  <a:pt x="478138" y="2604825"/>
                </a:lnTo>
                <a:cubicBezTo>
                  <a:pt x="479169" y="2602955"/>
                  <a:pt x="479998" y="2601319"/>
                  <a:pt x="480136" y="2601209"/>
                </a:cubicBezTo>
                <a:close/>
                <a:moveTo>
                  <a:pt x="576867" y="2600342"/>
                </a:moveTo>
                <a:lnTo>
                  <a:pt x="577377" y="2602067"/>
                </a:lnTo>
                <a:lnTo>
                  <a:pt x="576985" y="2600738"/>
                </a:lnTo>
                <a:cubicBezTo>
                  <a:pt x="576828" y="2600209"/>
                  <a:pt x="576749" y="2599947"/>
                  <a:pt x="576867" y="2600342"/>
                </a:cubicBezTo>
                <a:close/>
                <a:moveTo>
                  <a:pt x="564926" y="2597275"/>
                </a:moveTo>
                <a:cubicBezTo>
                  <a:pt x="565672" y="2596993"/>
                  <a:pt x="565943" y="2597146"/>
                  <a:pt x="565908" y="2597524"/>
                </a:cubicBezTo>
                <a:cubicBezTo>
                  <a:pt x="565855" y="2598087"/>
                  <a:pt x="565117" y="2599156"/>
                  <a:pt x="564264" y="2600007"/>
                </a:cubicBezTo>
                <a:cubicBezTo>
                  <a:pt x="563409" y="2600862"/>
                  <a:pt x="562438" y="2601500"/>
                  <a:pt x="561925" y="2601211"/>
                </a:cubicBezTo>
                <a:cubicBezTo>
                  <a:pt x="561925" y="2601211"/>
                  <a:pt x="563040" y="2597986"/>
                  <a:pt x="564926" y="2597275"/>
                </a:cubicBezTo>
                <a:close/>
                <a:moveTo>
                  <a:pt x="612220" y="2595553"/>
                </a:moveTo>
                <a:lnTo>
                  <a:pt x="610128" y="2596882"/>
                </a:lnTo>
                <a:lnTo>
                  <a:pt x="609656" y="2597357"/>
                </a:lnTo>
                <a:lnTo>
                  <a:pt x="608659" y="2598837"/>
                </a:lnTo>
                <a:cubicBezTo>
                  <a:pt x="608232" y="2599968"/>
                  <a:pt x="608553" y="2600817"/>
                  <a:pt x="609575" y="2600432"/>
                </a:cubicBezTo>
                <a:cubicBezTo>
                  <a:pt x="609575" y="2600432"/>
                  <a:pt x="612654" y="2597087"/>
                  <a:pt x="612999" y="2595865"/>
                </a:cubicBezTo>
                <a:cubicBezTo>
                  <a:pt x="613116" y="2595458"/>
                  <a:pt x="612928" y="2595286"/>
                  <a:pt x="612220" y="2595553"/>
                </a:cubicBezTo>
                <a:close/>
                <a:moveTo>
                  <a:pt x="151112" y="2591942"/>
                </a:moveTo>
                <a:lnTo>
                  <a:pt x="151644" y="2594034"/>
                </a:lnTo>
                <a:cubicBezTo>
                  <a:pt x="151430" y="2595257"/>
                  <a:pt x="150540" y="2596782"/>
                  <a:pt x="148376" y="2598933"/>
                </a:cubicBezTo>
                <a:cubicBezTo>
                  <a:pt x="149254" y="2598427"/>
                  <a:pt x="149168" y="2597607"/>
                  <a:pt x="148579" y="2596815"/>
                </a:cubicBezTo>
                <a:lnTo>
                  <a:pt x="147937" y="2596367"/>
                </a:lnTo>
                <a:close/>
                <a:moveTo>
                  <a:pt x="321334" y="2582798"/>
                </a:moveTo>
                <a:lnTo>
                  <a:pt x="309769" y="2600984"/>
                </a:lnTo>
                <a:lnTo>
                  <a:pt x="300447" y="2611077"/>
                </a:lnTo>
                <a:lnTo>
                  <a:pt x="305437" y="2602600"/>
                </a:lnTo>
                <a:close/>
                <a:moveTo>
                  <a:pt x="601390" y="2574932"/>
                </a:moveTo>
                <a:lnTo>
                  <a:pt x="598904" y="2577196"/>
                </a:lnTo>
                <a:lnTo>
                  <a:pt x="595987" y="2579614"/>
                </a:lnTo>
                <a:lnTo>
                  <a:pt x="593027" y="2583729"/>
                </a:lnTo>
                <a:lnTo>
                  <a:pt x="586413" y="2592808"/>
                </a:lnTo>
                <a:lnTo>
                  <a:pt x="591359" y="2587740"/>
                </a:lnTo>
                <a:lnTo>
                  <a:pt x="599032" y="2580162"/>
                </a:lnTo>
                <a:lnTo>
                  <a:pt x="600759" y="2576222"/>
                </a:lnTo>
                <a:close/>
                <a:moveTo>
                  <a:pt x="606521" y="2564965"/>
                </a:moveTo>
                <a:lnTo>
                  <a:pt x="600465" y="2573387"/>
                </a:lnTo>
                <a:lnTo>
                  <a:pt x="603813" y="2570080"/>
                </a:lnTo>
                <a:close/>
                <a:moveTo>
                  <a:pt x="645655" y="2562165"/>
                </a:moveTo>
                <a:cubicBezTo>
                  <a:pt x="644712" y="2562521"/>
                  <a:pt x="645140" y="2563652"/>
                  <a:pt x="644196" y="2564009"/>
                </a:cubicBezTo>
                <a:lnTo>
                  <a:pt x="644044" y="2564528"/>
                </a:lnTo>
                <a:lnTo>
                  <a:pt x="644349" y="2564474"/>
                </a:lnTo>
                <a:lnTo>
                  <a:pt x="646134" y="2562773"/>
                </a:lnTo>
                <a:lnTo>
                  <a:pt x="646139" y="2562244"/>
                </a:lnTo>
                <a:close/>
                <a:moveTo>
                  <a:pt x="347401" y="2548570"/>
                </a:moveTo>
                <a:lnTo>
                  <a:pt x="343355" y="2554964"/>
                </a:lnTo>
                <a:lnTo>
                  <a:pt x="341811" y="2556193"/>
                </a:lnTo>
                <a:close/>
                <a:moveTo>
                  <a:pt x="389498" y="2541185"/>
                </a:moveTo>
                <a:lnTo>
                  <a:pt x="376971" y="2563047"/>
                </a:lnTo>
                <a:lnTo>
                  <a:pt x="374804" y="2565093"/>
                </a:lnTo>
                <a:lnTo>
                  <a:pt x="372073" y="2567329"/>
                </a:lnTo>
                <a:lnTo>
                  <a:pt x="377461" y="2556369"/>
                </a:lnTo>
                <a:lnTo>
                  <a:pt x="383036" y="2546127"/>
                </a:lnTo>
                <a:lnTo>
                  <a:pt x="387572" y="2542816"/>
                </a:lnTo>
                <a:close/>
                <a:moveTo>
                  <a:pt x="5856021" y="2540646"/>
                </a:moveTo>
                <a:cubicBezTo>
                  <a:pt x="5850020" y="2543507"/>
                  <a:pt x="5851311" y="2553942"/>
                  <a:pt x="5857315" y="2551079"/>
                </a:cubicBezTo>
                <a:close/>
                <a:moveTo>
                  <a:pt x="630004" y="2533654"/>
                </a:moveTo>
                <a:lnTo>
                  <a:pt x="626016" y="2537856"/>
                </a:lnTo>
                <a:lnTo>
                  <a:pt x="625815" y="2538136"/>
                </a:lnTo>
                <a:lnTo>
                  <a:pt x="629338" y="2534591"/>
                </a:lnTo>
                <a:close/>
                <a:moveTo>
                  <a:pt x="360266" y="2531245"/>
                </a:moveTo>
                <a:lnTo>
                  <a:pt x="355761" y="2537583"/>
                </a:lnTo>
                <a:lnTo>
                  <a:pt x="348451" y="2547142"/>
                </a:lnTo>
                <a:lnTo>
                  <a:pt x="358306" y="2533707"/>
                </a:lnTo>
                <a:close/>
                <a:moveTo>
                  <a:pt x="5871705" y="2510457"/>
                </a:moveTo>
                <a:cubicBezTo>
                  <a:pt x="5859699" y="2516179"/>
                  <a:pt x="5868027" y="2534922"/>
                  <a:pt x="5868027" y="2534922"/>
                </a:cubicBezTo>
                <a:close/>
                <a:moveTo>
                  <a:pt x="385285" y="2494621"/>
                </a:moveTo>
                <a:cubicBezTo>
                  <a:pt x="385285" y="2494621"/>
                  <a:pt x="385131" y="2502972"/>
                  <a:pt x="386011" y="2500482"/>
                </a:cubicBezTo>
                <a:cubicBezTo>
                  <a:pt x="386634" y="2500704"/>
                  <a:pt x="387055" y="2500502"/>
                  <a:pt x="387298" y="2500063"/>
                </a:cubicBezTo>
                <a:cubicBezTo>
                  <a:pt x="388029" y="2498743"/>
                  <a:pt x="387153" y="2495282"/>
                  <a:pt x="385285" y="2494621"/>
                </a:cubicBezTo>
                <a:close/>
                <a:moveTo>
                  <a:pt x="5887647" y="2479526"/>
                </a:moveTo>
                <a:cubicBezTo>
                  <a:pt x="5883215" y="2477956"/>
                  <a:pt x="5881107" y="2497992"/>
                  <a:pt x="5887851" y="2495392"/>
                </a:cubicBezTo>
                <a:cubicBezTo>
                  <a:pt x="5889681" y="2490222"/>
                  <a:pt x="5889217" y="2475094"/>
                  <a:pt x="5887647" y="2479526"/>
                </a:cubicBezTo>
                <a:close/>
                <a:moveTo>
                  <a:pt x="405657" y="2470076"/>
                </a:moveTo>
                <a:cubicBezTo>
                  <a:pt x="402752" y="2469048"/>
                  <a:pt x="403893" y="2475056"/>
                  <a:pt x="406385" y="2475939"/>
                </a:cubicBezTo>
                <a:cubicBezTo>
                  <a:pt x="407266" y="2473447"/>
                  <a:pt x="406687" y="2467172"/>
                  <a:pt x="405657" y="2470076"/>
                </a:cubicBezTo>
                <a:close/>
                <a:moveTo>
                  <a:pt x="410942" y="2463073"/>
                </a:moveTo>
                <a:cubicBezTo>
                  <a:pt x="408451" y="2462192"/>
                  <a:pt x="409177" y="2468055"/>
                  <a:pt x="411667" y="2468935"/>
                </a:cubicBezTo>
                <a:cubicBezTo>
                  <a:pt x="412551" y="2466445"/>
                  <a:pt x="411822" y="2460583"/>
                  <a:pt x="410942" y="2463073"/>
                </a:cubicBezTo>
                <a:close/>
                <a:moveTo>
                  <a:pt x="5909038" y="2435564"/>
                </a:moveTo>
                <a:cubicBezTo>
                  <a:pt x="5903867" y="2433732"/>
                  <a:pt x="5902499" y="2454028"/>
                  <a:pt x="5906933" y="2455598"/>
                </a:cubicBezTo>
                <a:cubicBezTo>
                  <a:pt x="5908432" y="2454884"/>
                  <a:pt x="5909415" y="2452997"/>
                  <a:pt x="5910015" y="2450638"/>
                </a:cubicBezTo>
                <a:cubicBezTo>
                  <a:pt x="5911819" y="2443563"/>
                  <a:pt x="5910217" y="2432240"/>
                  <a:pt x="5909038" y="2435564"/>
                </a:cubicBezTo>
                <a:close/>
                <a:moveTo>
                  <a:pt x="476710" y="2417127"/>
                </a:moveTo>
                <a:cubicBezTo>
                  <a:pt x="475767" y="2417485"/>
                  <a:pt x="476196" y="2418615"/>
                  <a:pt x="475253" y="2418972"/>
                </a:cubicBezTo>
                <a:cubicBezTo>
                  <a:pt x="474260" y="2420801"/>
                  <a:pt x="474830" y="2420949"/>
                  <a:pt x="475700" y="2420438"/>
                </a:cubicBezTo>
                <a:lnTo>
                  <a:pt x="476319" y="2419927"/>
                </a:lnTo>
                <a:lnTo>
                  <a:pt x="477749" y="2417819"/>
                </a:lnTo>
                <a:close/>
                <a:moveTo>
                  <a:pt x="5924721" y="2405374"/>
                </a:moveTo>
                <a:cubicBezTo>
                  <a:pt x="5918719" y="2408235"/>
                  <a:pt x="5918445" y="2423100"/>
                  <a:pt x="5924445" y="2420239"/>
                </a:cubicBezTo>
                <a:close/>
                <a:moveTo>
                  <a:pt x="5946944" y="2356716"/>
                </a:moveTo>
                <a:cubicBezTo>
                  <a:pt x="5934939" y="2362439"/>
                  <a:pt x="5943528" y="2380446"/>
                  <a:pt x="5943528" y="2380446"/>
                </a:cubicBezTo>
                <a:close/>
                <a:moveTo>
                  <a:pt x="5960438" y="2334909"/>
                </a:moveTo>
                <a:cubicBezTo>
                  <a:pt x="5960255" y="2334104"/>
                  <a:pt x="5959945" y="2334098"/>
                  <a:pt x="5959487" y="2335390"/>
                </a:cubicBezTo>
                <a:cubicBezTo>
                  <a:pt x="5955053" y="2333821"/>
                  <a:pt x="5954778" y="2348686"/>
                  <a:pt x="5959211" y="2350256"/>
                </a:cubicBezTo>
                <a:cubicBezTo>
                  <a:pt x="5960389" y="2346933"/>
                  <a:pt x="5960986" y="2337324"/>
                  <a:pt x="5960438" y="2334909"/>
                </a:cubicBezTo>
                <a:close/>
                <a:moveTo>
                  <a:pt x="566339" y="2323889"/>
                </a:moveTo>
                <a:lnTo>
                  <a:pt x="555577" y="2339799"/>
                </a:lnTo>
                <a:lnTo>
                  <a:pt x="554515" y="2341260"/>
                </a:lnTo>
                <a:lnTo>
                  <a:pt x="555382" y="2340266"/>
                </a:lnTo>
                <a:cubicBezTo>
                  <a:pt x="559536" y="2335138"/>
                  <a:pt x="564580" y="2328218"/>
                  <a:pt x="566354" y="2324056"/>
                </a:cubicBezTo>
                <a:close/>
                <a:moveTo>
                  <a:pt x="248038" y="2309630"/>
                </a:moveTo>
                <a:lnTo>
                  <a:pt x="247736" y="2318398"/>
                </a:lnTo>
                <a:cubicBezTo>
                  <a:pt x="248578" y="2317995"/>
                  <a:pt x="249229" y="2317147"/>
                  <a:pt x="249681" y="2316124"/>
                </a:cubicBezTo>
                <a:cubicBezTo>
                  <a:pt x="251031" y="2313055"/>
                  <a:pt x="250567" y="2308425"/>
                  <a:pt x="248038" y="2309630"/>
                </a:cubicBezTo>
                <a:close/>
                <a:moveTo>
                  <a:pt x="276341" y="2270615"/>
                </a:moveTo>
                <a:cubicBezTo>
                  <a:pt x="276341" y="2270615"/>
                  <a:pt x="276039" y="2279382"/>
                  <a:pt x="277067" y="2276476"/>
                </a:cubicBezTo>
                <a:cubicBezTo>
                  <a:pt x="277689" y="2276698"/>
                  <a:pt x="278112" y="2276495"/>
                  <a:pt x="278355" y="2276056"/>
                </a:cubicBezTo>
                <a:cubicBezTo>
                  <a:pt x="279085" y="2274739"/>
                  <a:pt x="278208" y="2271275"/>
                  <a:pt x="276341" y="2270615"/>
                </a:cubicBezTo>
                <a:close/>
                <a:moveTo>
                  <a:pt x="294223" y="2245188"/>
                </a:moveTo>
                <a:lnTo>
                  <a:pt x="294950" y="2251052"/>
                </a:lnTo>
                <a:cubicBezTo>
                  <a:pt x="295794" y="2250649"/>
                  <a:pt x="296381" y="2249980"/>
                  <a:pt x="296733" y="2249230"/>
                </a:cubicBezTo>
                <a:cubicBezTo>
                  <a:pt x="297793" y="2246978"/>
                  <a:pt x="296753" y="2243981"/>
                  <a:pt x="294223" y="2245188"/>
                </a:cubicBezTo>
                <a:close/>
                <a:moveTo>
                  <a:pt x="539583" y="2221010"/>
                </a:moveTo>
                <a:cubicBezTo>
                  <a:pt x="518917" y="2245789"/>
                  <a:pt x="501752" y="2271547"/>
                  <a:pt x="482185" y="2297696"/>
                </a:cubicBezTo>
                <a:lnTo>
                  <a:pt x="470995" y="2311970"/>
                </a:lnTo>
                <a:lnTo>
                  <a:pt x="447698" y="2345610"/>
                </a:lnTo>
                <a:lnTo>
                  <a:pt x="446868" y="2346768"/>
                </a:lnTo>
                <a:lnTo>
                  <a:pt x="469636" y="2321403"/>
                </a:lnTo>
                <a:lnTo>
                  <a:pt x="478319" y="2310764"/>
                </a:lnTo>
                <a:lnTo>
                  <a:pt x="508655" y="2268953"/>
                </a:lnTo>
                <a:lnTo>
                  <a:pt x="525871" y="2244612"/>
                </a:lnTo>
                <a:close/>
                <a:moveTo>
                  <a:pt x="5810429" y="1725256"/>
                </a:moveTo>
                <a:lnTo>
                  <a:pt x="5755493" y="1840848"/>
                </a:lnTo>
                <a:lnTo>
                  <a:pt x="5759412" y="1851549"/>
                </a:lnTo>
                <a:lnTo>
                  <a:pt x="5816141" y="1726844"/>
                </a:lnTo>
                <a:close/>
                <a:moveTo>
                  <a:pt x="6277833" y="1638480"/>
                </a:moveTo>
                <a:cubicBezTo>
                  <a:pt x="6276001" y="1643648"/>
                  <a:pt x="6260042" y="1688704"/>
                  <a:pt x="6260042" y="1688704"/>
                </a:cubicBezTo>
                <a:cubicBezTo>
                  <a:pt x="6253234" y="1714971"/>
                  <a:pt x="6260291" y="1702092"/>
                  <a:pt x="6267745" y="1682808"/>
                </a:cubicBezTo>
                <a:cubicBezTo>
                  <a:pt x="6275198" y="1663523"/>
                  <a:pt x="6283053" y="1637832"/>
                  <a:pt x="6277833" y="1638480"/>
                </a:cubicBezTo>
                <a:close/>
                <a:moveTo>
                  <a:pt x="6318177" y="1531306"/>
                </a:moveTo>
                <a:lnTo>
                  <a:pt x="6318147" y="1531365"/>
                </a:lnTo>
                <a:lnTo>
                  <a:pt x="6318104" y="1531548"/>
                </a:lnTo>
                <a:close/>
                <a:moveTo>
                  <a:pt x="6325165" y="1528493"/>
                </a:moveTo>
                <a:lnTo>
                  <a:pt x="6322123" y="1537468"/>
                </a:lnTo>
                <a:cubicBezTo>
                  <a:pt x="6320067" y="1542708"/>
                  <a:pt x="6315113" y="1552682"/>
                  <a:pt x="6313961" y="1550642"/>
                </a:cubicBezTo>
                <a:lnTo>
                  <a:pt x="6314109" y="1547970"/>
                </a:lnTo>
                <a:lnTo>
                  <a:pt x="6310370" y="1563342"/>
                </a:lnTo>
                <a:lnTo>
                  <a:pt x="6309333" y="1568312"/>
                </a:lnTo>
                <a:lnTo>
                  <a:pt x="6309897" y="1569726"/>
                </a:lnTo>
                <a:lnTo>
                  <a:pt x="6308785" y="1570936"/>
                </a:lnTo>
                <a:lnTo>
                  <a:pt x="6304167" y="1593071"/>
                </a:lnTo>
                <a:cubicBezTo>
                  <a:pt x="6302359" y="1600926"/>
                  <a:pt x="6300811" y="1605884"/>
                  <a:pt x="6299517" y="1605426"/>
                </a:cubicBezTo>
                <a:cubicBezTo>
                  <a:pt x="6303879" y="1604269"/>
                  <a:pt x="6307809" y="1597868"/>
                  <a:pt x="6311250" y="1588917"/>
                </a:cubicBezTo>
                <a:cubicBezTo>
                  <a:pt x="6316415" y="1575491"/>
                  <a:pt x="6320483" y="1556328"/>
                  <a:pt x="6323261" y="1540522"/>
                </a:cubicBezTo>
                <a:close/>
                <a:moveTo>
                  <a:pt x="1293610" y="932608"/>
                </a:moveTo>
                <a:lnTo>
                  <a:pt x="1291835" y="936053"/>
                </a:lnTo>
                <a:lnTo>
                  <a:pt x="1293272" y="935194"/>
                </a:lnTo>
                <a:close/>
                <a:moveTo>
                  <a:pt x="1210769" y="821081"/>
                </a:moveTo>
                <a:lnTo>
                  <a:pt x="1210500" y="821452"/>
                </a:lnTo>
                <a:cubicBezTo>
                  <a:pt x="1208790" y="826276"/>
                  <a:pt x="1208472" y="833110"/>
                  <a:pt x="1208450" y="837132"/>
                </a:cubicBezTo>
                <a:lnTo>
                  <a:pt x="1208469" y="838431"/>
                </a:lnTo>
                <a:close/>
                <a:moveTo>
                  <a:pt x="6593084" y="737074"/>
                </a:moveTo>
                <a:lnTo>
                  <a:pt x="6585773" y="766429"/>
                </a:lnTo>
                <a:cubicBezTo>
                  <a:pt x="6575619" y="802840"/>
                  <a:pt x="6563757" y="841761"/>
                  <a:pt x="6549888" y="884439"/>
                </a:cubicBezTo>
                <a:cubicBezTo>
                  <a:pt x="6526592" y="964303"/>
                  <a:pt x="6488150" y="1058753"/>
                  <a:pt x="6460681" y="1136308"/>
                </a:cubicBezTo>
                <a:cubicBezTo>
                  <a:pt x="6439491" y="1196137"/>
                  <a:pt x="6427705" y="1243502"/>
                  <a:pt x="6404946" y="1307762"/>
                </a:cubicBezTo>
                <a:cubicBezTo>
                  <a:pt x="6402525" y="1314594"/>
                  <a:pt x="6396919" y="1328662"/>
                  <a:pt x="6389956" y="1346122"/>
                </a:cubicBezTo>
                <a:lnTo>
                  <a:pt x="6379511" y="1372628"/>
                </a:lnTo>
                <a:lnTo>
                  <a:pt x="6372040" y="1393756"/>
                </a:lnTo>
                <a:lnTo>
                  <a:pt x="6340700" y="1482925"/>
                </a:lnTo>
                <a:lnTo>
                  <a:pt x="6340067" y="1490939"/>
                </a:lnTo>
                <a:cubicBezTo>
                  <a:pt x="6348103" y="1498773"/>
                  <a:pt x="6367998" y="1428512"/>
                  <a:pt x="6369568" y="1424081"/>
                </a:cubicBezTo>
                <a:cubicBezTo>
                  <a:pt x="6411549" y="1312595"/>
                  <a:pt x="6456137" y="1200788"/>
                  <a:pt x="6497957" y="1087999"/>
                </a:cubicBezTo>
                <a:lnTo>
                  <a:pt x="6515557" y="1038116"/>
                </a:lnTo>
                <a:lnTo>
                  <a:pt x="6513091" y="1042998"/>
                </a:lnTo>
                <a:cubicBezTo>
                  <a:pt x="6511494" y="1045889"/>
                  <a:pt x="6510217" y="1047863"/>
                  <a:pt x="6509657" y="1048037"/>
                </a:cubicBezTo>
                <a:cubicBezTo>
                  <a:pt x="6507419" y="1048730"/>
                  <a:pt x="6510935" y="1035026"/>
                  <a:pt x="6510359" y="1033161"/>
                </a:cubicBezTo>
                <a:cubicBezTo>
                  <a:pt x="6535092" y="949466"/>
                  <a:pt x="6566039" y="869977"/>
                  <a:pt x="6583107" y="786616"/>
                </a:cubicBezTo>
                <a:close/>
                <a:moveTo>
                  <a:pt x="6122202" y="731748"/>
                </a:moveTo>
                <a:cubicBezTo>
                  <a:pt x="6122202" y="731748"/>
                  <a:pt x="6119123" y="736830"/>
                  <a:pt x="6115527" y="742758"/>
                </a:cubicBezTo>
                <a:cubicBezTo>
                  <a:pt x="6109597" y="739163"/>
                  <a:pt x="6104519" y="736081"/>
                  <a:pt x="6122202" y="731748"/>
                </a:cubicBezTo>
                <a:close/>
                <a:moveTo>
                  <a:pt x="6659283" y="707052"/>
                </a:moveTo>
                <a:lnTo>
                  <a:pt x="6660576" y="717487"/>
                </a:lnTo>
                <a:cubicBezTo>
                  <a:pt x="6654575" y="720346"/>
                  <a:pt x="6654849" y="705482"/>
                  <a:pt x="6659283" y="707052"/>
                </a:cubicBezTo>
                <a:close/>
                <a:moveTo>
                  <a:pt x="5134985" y="697731"/>
                </a:moveTo>
                <a:cubicBezTo>
                  <a:pt x="5135597" y="698426"/>
                  <a:pt x="5137223" y="700282"/>
                  <a:pt x="5140475" y="703991"/>
                </a:cubicBezTo>
                <a:cubicBezTo>
                  <a:pt x="5140475" y="703991"/>
                  <a:pt x="5133155" y="695644"/>
                  <a:pt x="5134985" y="697731"/>
                </a:cubicBezTo>
                <a:close/>
                <a:moveTo>
                  <a:pt x="2669535" y="692143"/>
                </a:moveTo>
                <a:cubicBezTo>
                  <a:pt x="2668682" y="692493"/>
                  <a:pt x="2666400" y="693432"/>
                  <a:pt x="2661836" y="695307"/>
                </a:cubicBezTo>
                <a:cubicBezTo>
                  <a:pt x="2661836" y="695307"/>
                  <a:pt x="2652123" y="699480"/>
                  <a:pt x="2654550" y="698438"/>
                </a:cubicBezTo>
                <a:cubicBezTo>
                  <a:pt x="2655360" y="698090"/>
                  <a:pt x="2657519" y="697161"/>
                  <a:pt x="2661836" y="695307"/>
                </a:cubicBezTo>
                <a:cubicBezTo>
                  <a:pt x="2661836" y="695307"/>
                  <a:pt x="2672103" y="691088"/>
                  <a:pt x="2669535" y="692143"/>
                </a:cubicBezTo>
                <a:close/>
                <a:moveTo>
                  <a:pt x="6826359" y="627404"/>
                </a:moveTo>
                <a:lnTo>
                  <a:pt x="6826084" y="642270"/>
                </a:lnTo>
                <a:cubicBezTo>
                  <a:pt x="6820083" y="645131"/>
                  <a:pt x="6820356" y="630266"/>
                  <a:pt x="6826359" y="627404"/>
                </a:cubicBezTo>
                <a:close/>
                <a:moveTo>
                  <a:pt x="5301341" y="559156"/>
                </a:moveTo>
                <a:lnTo>
                  <a:pt x="5300037" y="562524"/>
                </a:lnTo>
                <a:cubicBezTo>
                  <a:pt x="5298883" y="566456"/>
                  <a:pt x="5298121" y="570680"/>
                  <a:pt x="5298057" y="575428"/>
                </a:cubicBezTo>
                <a:cubicBezTo>
                  <a:pt x="5298057" y="575428"/>
                  <a:pt x="5297691" y="575457"/>
                  <a:pt x="5297231" y="575493"/>
                </a:cubicBezTo>
                <a:lnTo>
                  <a:pt x="5296197" y="575575"/>
                </a:lnTo>
                <a:lnTo>
                  <a:pt x="5295853" y="575602"/>
                </a:lnTo>
                <a:cubicBezTo>
                  <a:pt x="5295486" y="575630"/>
                  <a:pt x="5295303" y="575645"/>
                  <a:pt x="5295579" y="575624"/>
                </a:cubicBezTo>
                <a:lnTo>
                  <a:pt x="5296197" y="575575"/>
                </a:lnTo>
                <a:lnTo>
                  <a:pt x="5298057" y="575428"/>
                </a:lnTo>
                <a:lnTo>
                  <a:pt x="5298182" y="575288"/>
                </a:lnTo>
                <a:close/>
                <a:moveTo>
                  <a:pt x="5199395" y="537334"/>
                </a:moveTo>
                <a:lnTo>
                  <a:pt x="5197207" y="551898"/>
                </a:lnTo>
                <a:lnTo>
                  <a:pt x="5197843" y="549763"/>
                </a:lnTo>
                <a:cubicBezTo>
                  <a:pt x="5198538" y="546478"/>
                  <a:pt x="5199017" y="542177"/>
                  <a:pt x="5199371" y="537719"/>
                </a:cubicBezTo>
                <a:close/>
                <a:moveTo>
                  <a:pt x="5610012" y="521908"/>
                </a:moveTo>
                <a:cubicBezTo>
                  <a:pt x="5610012" y="521908"/>
                  <a:pt x="5602787" y="533819"/>
                  <a:pt x="5604595" y="530841"/>
                </a:cubicBezTo>
                <a:cubicBezTo>
                  <a:pt x="5605195" y="529849"/>
                  <a:pt x="5606802" y="527203"/>
                  <a:pt x="5610012" y="521908"/>
                </a:cubicBezTo>
                <a:close/>
                <a:moveTo>
                  <a:pt x="5126179" y="504904"/>
                </a:moveTo>
                <a:lnTo>
                  <a:pt x="5126097" y="504933"/>
                </a:lnTo>
                <a:cubicBezTo>
                  <a:pt x="5125829" y="505032"/>
                  <a:pt x="5125757" y="505057"/>
                  <a:pt x="5126044" y="504954"/>
                </a:cubicBezTo>
                <a:close/>
                <a:moveTo>
                  <a:pt x="5299023" y="503333"/>
                </a:moveTo>
                <a:lnTo>
                  <a:pt x="5295788" y="504460"/>
                </a:lnTo>
                <a:lnTo>
                  <a:pt x="5295441" y="504580"/>
                </a:lnTo>
                <a:cubicBezTo>
                  <a:pt x="5295157" y="504679"/>
                  <a:pt x="5295083" y="504705"/>
                  <a:pt x="5295386" y="504601"/>
                </a:cubicBezTo>
                <a:lnTo>
                  <a:pt x="5295788" y="504460"/>
                </a:lnTo>
                <a:lnTo>
                  <a:pt x="5296749" y="504125"/>
                </a:lnTo>
                <a:cubicBezTo>
                  <a:pt x="5297809" y="503755"/>
                  <a:pt x="5299023" y="503333"/>
                  <a:pt x="5299023" y="503333"/>
                </a:cubicBezTo>
                <a:close/>
                <a:moveTo>
                  <a:pt x="3075861" y="503216"/>
                </a:moveTo>
                <a:cubicBezTo>
                  <a:pt x="3075423" y="503104"/>
                  <a:pt x="3074141" y="505333"/>
                  <a:pt x="3071615" y="511651"/>
                </a:cubicBezTo>
                <a:cubicBezTo>
                  <a:pt x="3071615" y="511651"/>
                  <a:pt x="3070545" y="513405"/>
                  <a:pt x="3069538" y="515362"/>
                </a:cubicBezTo>
                <a:lnTo>
                  <a:pt x="3068123" y="519483"/>
                </a:lnTo>
                <a:lnTo>
                  <a:pt x="3068238" y="519995"/>
                </a:lnTo>
                <a:lnTo>
                  <a:pt x="3072070" y="517031"/>
                </a:lnTo>
                <a:cubicBezTo>
                  <a:pt x="3073553" y="513934"/>
                  <a:pt x="3074916" y="509654"/>
                  <a:pt x="3075594" y="506681"/>
                </a:cubicBezTo>
                <a:cubicBezTo>
                  <a:pt x="3076044" y="504701"/>
                  <a:pt x="3076191" y="503300"/>
                  <a:pt x="3075861" y="503216"/>
                </a:cubicBezTo>
                <a:close/>
                <a:moveTo>
                  <a:pt x="3851725" y="490097"/>
                </a:moveTo>
                <a:lnTo>
                  <a:pt x="3849860" y="497753"/>
                </a:lnTo>
                <a:lnTo>
                  <a:pt x="3849257" y="501909"/>
                </a:lnTo>
                <a:lnTo>
                  <a:pt x="3852132" y="500473"/>
                </a:lnTo>
                <a:cubicBezTo>
                  <a:pt x="3853092" y="498592"/>
                  <a:pt x="3853334" y="495346"/>
                  <a:pt x="3852922" y="492424"/>
                </a:cubicBezTo>
                <a:close/>
                <a:moveTo>
                  <a:pt x="3087279" y="485110"/>
                </a:moveTo>
                <a:lnTo>
                  <a:pt x="3086745" y="488709"/>
                </a:lnTo>
                <a:lnTo>
                  <a:pt x="3085731" y="491492"/>
                </a:lnTo>
                <a:lnTo>
                  <a:pt x="3088816" y="492439"/>
                </a:lnTo>
                <a:lnTo>
                  <a:pt x="3088432" y="495199"/>
                </a:lnTo>
                <a:lnTo>
                  <a:pt x="3089082" y="492322"/>
                </a:lnTo>
                <a:lnTo>
                  <a:pt x="3088816" y="492439"/>
                </a:lnTo>
                <a:close/>
                <a:moveTo>
                  <a:pt x="4080077" y="479317"/>
                </a:moveTo>
                <a:cubicBezTo>
                  <a:pt x="4079578" y="479190"/>
                  <a:pt x="4078117" y="481731"/>
                  <a:pt x="4075241" y="488930"/>
                </a:cubicBezTo>
                <a:cubicBezTo>
                  <a:pt x="4075241" y="488930"/>
                  <a:pt x="4074020" y="490928"/>
                  <a:pt x="4072872" y="493160"/>
                </a:cubicBezTo>
                <a:lnTo>
                  <a:pt x="4071259" y="497854"/>
                </a:lnTo>
                <a:lnTo>
                  <a:pt x="4071391" y="498438"/>
                </a:lnTo>
                <a:lnTo>
                  <a:pt x="4075759" y="495063"/>
                </a:lnTo>
                <a:cubicBezTo>
                  <a:pt x="4077448" y="491530"/>
                  <a:pt x="4079002" y="486655"/>
                  <a:pt x="4079773" y="483268"/>
                </a:cubicBezTo>
                <a:cubicBezTo>
                  <a:pt x="4080287" y="481007"/>
                  <a:pt x="4080453" y="479412"/>
                  <a:pt x="4080077" y="479317"/>
                </a:cubicBezTo>
                <a:close/>
                <a:moveTo>
                  <a:pt x="5210497" y="475329"/>
                </a:moveTo>
                <a:lnTo>
                  <a:pt x="5206383" y="489352"/>
                </a:lnTo>
                <a:lnTo>
                  <a:pt x="5205175" y="495000"/>
                </a:lnTo>
                <a:lnTo>
                  <a:pt x="5204727" y="498644"/>
                </a:lnTo>
                <a:lnTo>
                  <a:pt x="5205313" y="500920"/>
                </a:lnTo>
                <a:lnTo>
                  <a:pt x="5208101" y="497840"/>
                </a:lnTo>
                <a:close/>
                <a:moveTo>
                  <a:pt x="3499981" y="473059"/>
                </a:moveTo>
                <a:lnTo>
                  <a:pt x="3498837" y="476014"/>
                </a:lnTo>
                <a:cubicBezTo>
                  <a:pt x="3497825" y="479465"/>
                  <a:pt x="3497157" y="483171"/>
                  <a:pt x="3497099" y="487337"/>
                </a:cubicBezTo>
                <a:lnTo>
                  <a:pt x="3495470" y="487466"/>
                </a:lnTo>
                <a:lnTo>
                  <a:pt x="3494925" y="487511"/>
                </a:lnTo>
                <a:cubicBezTo>
                  <a:pt x="3494683" y="487529"/>
                  <a:pt x="3494845" y="487516"/>
                  <a:pt x="3495166" y="487492"/>
                </a:cubicBezTo>
                <a:lnTo>
                  <a:pt x="3495470" y="487466"/>
                </a:lnTo>
                <a:lnTo>
                  <a:pt x="3496375" y="487395"/>
                </a:lnTo>
                <a:cubicBezTo>
                  <a:pt x="3496779" y="487364"/>
                  <a:pt x="3497099" y="487337"/>
                  <a:pt x="3497099" y="487337"/>
                </a:cubicBezTo>
                <a:lnTo>
                  <a:pt x="3497211" y="487216"/>
                </a:lnTo>
                <a:close/>
                <a:moveTo>
                  <a:pt x="2082458" y="472762"/>
                </a:moveTo>
                <a:cubicBezTo>
                  <a:pt x="2077895" y="474638"/>
                  <a:pt x="2075613" y="475575"/>
                  <a:pt x="2074756" y="475927"/>
                </a:cubicBezTo>
                <a:cubicBezTo>
                  <a:pt x="2072191" y="476983"/>
                  <a:pt x="2082458" y="472762"/>
                  <a:pt x="2082458" y="472762"/>
                </a:cubicBezTo>
                <a:close/>
                <a:moveTo>
                  <a:pt x="2885368" y="469429"/>
                </a:moveTo>
                <a:lnTo>
                  <a:pt x="2883605" y="479300"/>
                </a:lnTo>
                <a:lnTo>
                  <a:pt x="2883279" y="481637"/>
                </a:lnTo>
                <a:lnTo>
                  <a:pt x="2883193" y="483116"/>
                </a:lnTo>
                <a:lnTo>
                  <a:pt x="2885137" y="479677"/>
                </a:lnTo>
                <a:close/>
                <a:moveTo>
                  <a:pt x="3021267" y="461243"/>
                </a:moveTo>
                <a:lnTo>
                  <a:pt x="3020832" y="462502"/>
                </a:lnTo>
                <a:lnTo>
                  <a:pt x="3019315" y="469583"/>
                </a:lnTo>
                <a:lnTo>
                  <a:pt x="3019702" y="468853"/>
                </a:lnTo>
                <a:close/>
                <a:moveTo>
                  <a:pt x="4093089" y="458683"/>
                </a:moveTo>
                <a:lnTo>
                  <a:pt x="4092482" y="462785"/>
                </a:lnTo>
                <a:lnTo>
                  <a:pt x="4091326" y="465955"/>
                </a:lnTo>
                <a:lnTo>
                  <a:pt x="4094841" y="467036"/>
                </a:lnTo>
                <a:lnTo>
                  <a:pt x="4094403" y="470181"/>
                </a:lnTo>
                <a:lnTo>
                  <a:pt x="4095143" y="466903"/>
                </a:lnTo>
                <a:lnTo>
                  <a:pt x="4094841" y="467036"/>
                </a:lnTo>
                <a:close/>
                <a:moveTo>
                  <a:pt x="3737243" y="456303"/>
                </a:moveTo>
                <a:cubicBezTo>
                  <a:pt x="3737178" y="456173"/>
                  <a:pt x="3737418" y="456643"/>
                  <a:pt x="3737802" y="457395"/>
                </a:cubicBezTo>
                <a:lnTo>
                  <a:pt x="3737992" y="457767"/>
                </a:lnTo>
                <a:close/>
                <a:moveTo>
                  <a:pt x="3094135" y="454708"/>
                </a:moveTo>
                <a:cubicBezTo>
                  <a:pt x="3091102" y="459388"/>
                  <a:pt x="3090243" y="463841"/>
                  <a:pt x="3089647" y="469150"/>
                </a:cubicBezTo>
                <a:lnTo>
                  <a:pt x="3087443" y="484000"/>
                </a:lnTo>
                <a:lnTo>
                  <a:pt x="3090443" y="486298"/>
                </a:lnTo>
                <a:lnTo>
                  <a:pt x="3091028" y="483716"/>
                </a:lnTo>
                <a:cubicBezTo>
                  <a:pt x="3092548" y="473296"/>
                  <a:pt x="3093397" y="463312"/>
                  <a:pt x="3094135" y="454708"/>
                </a:cubicBezTo>
                <a:close/>
                <a:moveTo>
                  <a:pt x="3410522" y="453909"/>
                </a:moveTo>
                <a:lnTo>
                  <a:pt x="3408601" y="466688"/>
                </a:lnTo>
                <a:lnTo>
                  <a:pt x="3409161" y="464817"/>
                </a:lnTo>
                <a:cubicBezTo>
                  <a:pt x="3409771" y="461935"/>
                  <a:pt x="3410190" y="458158"/>
                  <a:pt x="3410501" y="454248"/>
                </a:cubicBezTo>
                <a:close/>
                <a:moveTo>
                  <a:pt x="5118803" y="447099"/>
                </a:moveTo>
                <a:lnTo>
                  <a:pt x="5118238" y="448032"/>
                </a:lnTo>
                <a:cubicBezTo>
                  <a:pt x="5115042" y="453354"/>
                  <a:pt x="5102557" y="474752"/>
                  <a:pt x="5107277" y="476414"/>
                </a:cubicBezTo>
                <a:cubicBezTo>
                  <a:pt x="5108059" y="477029"/>
                  <a:pt x="5109553" y="475171"/>
                  <a:pt x="5111255" y="472265"/>
                </a:cubicBezTo>
                <a:lnTo>
                  <a:pt x="5116071" y="462698"/>
                </a:lnTo>
                <a:close/>
                <a:moveTo>
                  <a:pt x="4888601" y="446074"/>
                </a:moveTo>
                <a:lnTo>
                  <a:pt x="4881309" y="466042"/>
                </a:lnTo>
                <a:cubicBezTo>
                  <a:pt x="4878051" y="473219"/>
                  <a:pt x="4875131" y="480614"/>
                  <a:pt x="4875003" y="490108"/>
                </a:cubicBezTo>
                <a:cubicBezTo>
                  <a:pt x="4875003" y="490108"/>
                  <a:pt x="4874637" y="490137"/>
                  <a:pt x="4874178" y="490174"/>
                </a:cubicBezTo>
                <a:lnTo>
                  <a:pt x="4874083" y="490183"/>
                </a:lnTo>
                <a:lnTo>
                  <a:pt x="4875003" y="490108"/>
                </a:lnTo>
                <a:cubicBezTo>
                  <a:pt x="4878515" y="489251"/>
                  <a:pt x="4881187" y="485749"/>
                  <a:pt x="4883353" y="480895"/>
                </a:cubicBezTo>
                <a:lnTo>
                  <a:pt x="4884211" y="478109"/>
                </a:lnTo>
                <a:lnTo>
                  <a:pt x="4886513" y="457772"/>
                </a:lnTo>
                <a:close/>
                <a:moveTo>
                  <a:pt x="3862997" y="440815"/>
                </a:moveTo>
                <a:lnTo>
                  <a:pt x="3860974" y="452144"/>
                </a:lnTo>
                <a:lnTo>
                  <a:pt x="3859490" y="458232"/>
                </a:lnTo>
                <a:lnTo>
                  <a:pt x="3862732" y="452493"/>
                </a:lnTo>
                <a:close/>
                <a:moveTo>
                  <a:pt x="3095995" y="436704"/>
                </a:moveTo>
                <a:cubicBezTo>
                  <a:pt x="3094748" y="437316"/>
                  <a:pt x="3093320" y="438208"/>
                  <a:pt x="3093320" y="438208"/>
                </a:cubicBezTo>
                <a:cubicBezTo>
                  <a:pt x="3093576" y="439027"/>
                  <a:pt x="3094765" y="439105"/>
                  <a:pt x="3095831" y="438776"/>
                </a:cubicBezTo>
                <a:cubicBezTo>
                  <a:pt x="3096894" y="438445"/>
                  <a:pt x="3097831" y="437704"/>
                  <a:pt x="3097577" y="436886"/>
                </a:cubicBezTo>
                <a:cubicBezTo>
                  <a:pt x="3098305" y="435763"/>
                  <a:pt x="3097241" y="436093"/>
                  <a:pt x="3095995" y="436704"/>
                </a:cubicBezTo>
                <a:close/>
                <a:moveTo>
                  <a:pt x="5228850" y="435853"/>
                </a:moveTo>
                <a:lnTo>
                  <a:pt x="5228859" y="435981"/>
                </a:lnTo>
                <a:lnTo>
                  <a:pt x="5228820" y="436084"/>
                </a:lnTo>
                <a:close/>
                <a:moveTo>
                  <a:pt x="6817825" y="434408"/>
                </a:moveTo>
                <a:cubicBezTo>
                  <a:pt x="6823041" y="438827"/>
                  <a:pt x="6826029" y="458122"/>
                  <a:pt x="6828178" y="462623"/>
                </a:cubicBezTo>
                <a:cubicBezTo>
                  <a:pt x="6837246" y="481630"/>
                  <a:pt x="6837857" y="435295"/>
                  <a:pt x="6840921" y="457163"/>
                </a:cubicBezTo>
                <a:cubicBezTo>
                  <a:pt x="6843784" y="463164"/>
                  <a:pt x="6840647" y="472029"/>
                  <a:pt x="6840647" y="472029"/>
                </a:cubicBezTo>
                <a:cubicBezTo>
                  <a:pt x="6834326" y="532136"/>
                  <a:pt x="6821709" y="584193"/>
                  <a:pt x="6817218" y="639130"/>
                </a:cubicBezTo>
                <a:cubicBezTo>
                  <a:pt x="6810679" y="657596"/>
                  <a:pt x="6819747" y="676600"/>
                  <a:pt x="6816069" y="701069"/>
                </a:cubicBezTo>
                <a:cubicBezTo>
                  <a:pt x="6803394" y="809632"/>
                  <a:pt x="6756843" y="926982"/>
                  <a:pt x="6719157" y="1047468"/>
                </a:cubicBezTo>
                <a:cubicBezTo>
                  <a:pt x="6688237" y="1147390"/>
                  <a:pt x="6654093" y="1248014"/>
                  <a:pt x="6617369" y="1348769"/>
                </a:cubicBezTo>
                <a:cubicBezTo>
                  <a:pt x="6585235" y="1436933"/>
                  <a:pt x="6551127" y="1525200"/>
                  <a:pt x="6515475" y="1613189"/>
                </a:cubicBezTo>
                <a:lnTo>
                  <a:pt x="6414283" y="1852388"/>
                </a:lnTo>
                <a:lnTo>
                  <a:pt x="6405336" y="1868737"/>
                </a:lnTo>
                <a:cubicBezTo>
                  <a:pt x="6369671" y="1937187"/>
                  <a:pt x="6334525" y="2005351"/>
                  <a:pt x="6294588" y="2075027"/>
                </a:cubicBezTo>
                <a:cubicBezTo>
                  <a:pt x="6223311" y="2208748"/>
                  <a:pt x="6147891" y="2344748"/>
                  <a:pt x="6066153" y="2490526"/>
                </a:cubicBezTo>
                <a:cubicBezTo>
                  <a:pt x="5992176" y="2609535"/>
                  <a:pt x="5927179" y="2723600"/>
                  <a:pt x="5848407" y="2855148"/>
                </a:cubicBezTo>
                <a:cubicBezTo>
                  <a:pt x="5835701" y="2872940"/>
                  <a:pt x="5803601" y="2935602"/>
                  <a:pt x="5846962" y="2872140"/>
                </a:cubicBezTo>
                <a:cubicBezTo>
                  <a:pt x="5863391" y="2841499"/>
                  <a:pt x="5883585" y="2807887"/>
                  <a:pt x="5902605" y="2780319"/>
                </a:cubicBezTo>
                <a:cubicBezTo>
                  <a:pt x="5935504" y="2728915"/>
                  <a:pt x="5954596" y="2703110"/>
                  <a:pt x="5985250" y="2657441"/>
                </a:cubicBezTo>
                <a:cubicBezTo>
                  <a:pt x="6032713" y="2581823"/>
                  <a:pt x="6075130" y="2485584"/>
                  <a:pt x="6122214" y="2409274"/>
                </a:cubicBezTo>
                <a:cubicBezTo>
                  <a:pt x="6175987" y="2316910"/>
                  <a:pt x="6228321" y="2228373"/>
                  <a:pt x="6283237" y="2132343"/>
                </a:cubicBezTo>
                <a:lnTo>
                  <a:pt x="6305633" y="2092718"/>
                </a:lnTo>
                <a:lnTo>
                  <a:pt x="6286489" y="2134769"/>
                </a:lnTo>
                <a:lnTo>
                  <a:pt x="6225735" y="2260653"/>
                </a:lnTo>
                <a:lnTo>
                  <a:pt x="6123539" y="2442742"/>
                </a:lnTo>
                <a:cubicBezTo>
                  <a:pt x="6027651" y="2623305"/>
                  <a:pt x="5909829" y="2793443"/>
                  <a:pt x="5804819" y="2957430"/>
                </a:cubicBezTo>
                <a:cubicBezTo>
                  <a:pt x="5755178" y="3040544"/>
                  <a:pt x="5704370" y="3129704"/>
                  <a:pt x="5652869" y="3219243"/>
                </a:cubicBezTo>
                <a:cubicBezTo>
                  <a:pt x="5521385" y="3436496"/>
                  <a:pt x="5357397" y="3643743"/>
                  <a:pt x="5193098" y="3852060"/>
                </a:cubicBezTo>
                <a:lnTo>
                  <a:pt x="5152117" y="3895519"/>
                </a:lnTo>
                <a:lnTo>
                  <a:pt x="5318031" y="3643580"/>
                </a:lnTo>
                <a:cubicBezTo>
                  <a:pt x="5378806" y="3549648"/>
                  <a:pt x="5439264" y="3454370"/>
                  <a:pt x="5499515" y="3357046"/>
                </a:cubicBezTo>
                <a:cubicBezTo>
                  <a:pt x="5708623" y="3029602"/>
                  <a:pt x="5889988" y="2660741"/>
                  <a:pt x="6078097" y="2289284"/>
                </a:cubicBezTo>
                <a:cubicBezTo>
                  <a:pt x="6137655" y="2165736"/>
                  <a:pt x="6204523" y="2035633"/>
                  <a:pt x="6260478" y="1905821"/>
                </a:cubicBezTo>
                <a:cubicBezTo>
                  <a:pt x="6298920" y="1811372"/>
                  <a:pt x="6334760" y="1710180"/>
                  <a:pt x="6376065" y="1621732"/>
                </a:cubicBezTo>
                <a:cubicBezTo>
                  <a:pt x="6411469" y="1544077"/>
                  <a:pt x="6438745" y="1463545"/>
                  <a:pt x="6462894" y="1384502"/>
                </a:cubicBezTo>
                <a:lnTo>
                  <a:pt x="6483560" y="1314488"/>
                </a:lnTo>
                <a:lnTo>
                  <a:pt x="6482129" y="1315102"/>
                </a:lnTo>
                <a:cubicBezTo>
                  <a:pt x="6480758" y="1314974"/>
                  <a:pt x="6479793" y="1314165"/>
                  <a:pt x="6480574" y="1312730"/>
                </a:cubicBezTo>
                <a:lnTo>
                  <a:pt x="6483957" y="1313141"/>
                </a:lnTo>
                <a:lnTo>
                  <a:pt x="6497399" y="1267602"/>
                </a:lnTo>
                <a:cubicBezTo>
                  <a:pt x="6508535" y="1229373"/>
                  <a:pt x="6519515" y="1192060"/>
                  <a:pt x="6530965" y="1156214"/>
                </a:cubicBezTo>
                <a:cubicBezTo>
                  <a:pt x="6562109" y="1054191"/>
                  <a:pt x="6606817" y="956141"/>
                  <a:pt x="6632990" y="868153"/>
                </a:cubicBezTo>
                <a:cubicBezTo>
                  <a:pt x="6645038" y="820048"/>
                  <a:pt x="6658394" y="768251"/>
                  <a:pt x="6673320" y="712025"/>
                </a:cubicBezTo>
                <a:cubicBezTo>
                  <a:pt x="6681229" y="673261"/>
                  <a:pt x="6685181" y="633928"/>
                  <a:pt x="6697725" y="612601"/>
                </a:cubicBezTo>
                <a:cubicBezTo>
                  <a:pt x="6702695" y="598568"/>
                  <a:pt x="6713869" y="597538"/>
                  <a:pt x="6726413" y="576211"/>
                </a:cubicBezTo>
                <a:cubicBezTo>
                  <a:pt x="6732952" y="557746"/>
                  <a:pt x="6729889" y="535877"/>
                  <a:pt x="6739768" y="524413"/>
                </a:cubicBezTo>
                <a:cubicBezTo>
                  <a:pt x="6772964" y="458863"/>
                  <a:pt x="6802553" y="520883"/>
                  <a:pt x="6789197" y="572678"/>
                </a:cubicBezTo>
                <a:cubicBezTo>
                  <a:pt x="6797307" y="549782"/>
                  <a:pt x="6799415" y="529745"/>
                  <a:pt x="6803091" y="505277"/>
                </a:cubicBezTo>
                <a:cubicBezTo>
                  <a:pt x="6805197" y="485242"/>
                  <a:pt x="6809983" y="441217"/>
                  <a:pt x="6811812" y="436045"/>
                </a:cubicBezTo>
                <a:cubicBezTo>
                  <a:pt x="6814099" y="433114"/>
                  <a:pt x="6816085" y="432935"/>
                  <a:pt x="6817825" y="434408"/>
                </a:cubicBezTo>
                <a:close/>
                <a:moveTo>
                  <a:pt x="4017864" y="431487"/>
                </a:moveTo>
                <a:lnTo>
                  <a:pt x="4017368" y="432922"/>
                </a:lnTo>
                <a:lnTo>
                  <a:pt x="4015639" y="440989"/>
                </a:lnTo>
                <a:lnTo>
                  <a:pt x="4016079" y="440160"/>
                </a:lnTo>
                <a:close/>
                <a:moveTo>
                  <a:pt x="6510727" y="425855"/>
                </a:moveTo>
                <a:lnTo>
                  <a:pt x="6511579" y="427523"/>
                </a:lnTo>
                <a:lnTo>
                  <a:pt x="6511361" y="427100"/>
                </a:lnTo>
                <a:cubicBezTo>
                  <a:pt x="6510925" y="426244"/>
                  <a:pt x="6510651" y="425708"/>
                  <a:pt x="6510727" y="425855"/>
                </a:cubicBezTo>
                <a:close/>
                <a:moveTo>
                  <a:pt x="3347248" y="425098"/>
                </a:moveTo>
                <a:lnTo>
                  <a:pt x="3346203" y="425476"/>
                </a:lnTo>
                <a:cubicBezTo>
                  <a:pt x="3345967" y="425564"/>
                  <a:pt x="3345903" y="425585"/>
                  <a:pt x="3346156" y="425495"/>
                </a:cubicBezTo>
                <a:lnTo>
                  <a:pt x="3347247" y="425099"/>
                </a:lnTo>
                <a:close/>
                <a:moveTo>
                  <a:pt x="3497947" y="424073"/>
                </a:moveTo>
                <a:cubicBezTo>
                  <a:pt x="3497947" y="424073"/>
                  <a:pt x="3496882" y="424444"/>
                  <a:pt x="3495951" y="424769"/>
                </a:cubicBezTo>
                <a:lnTo>
                  <a:pt x="3495109" y="425063"/>
                </a:lnTo>
                <a:lnTo>
                  <a:pt x="3494805" y="425168"/>
                </a:lnTo>
                <a:cubicBezTo>
                  <a:pt x="3494555" y="425255"/>
                  <a:pt x="3494489" y="425277"/>
                  <a:pt x="3494756" y="425185"/>
                </a:cubicBezTo>
                <a:lnTo>
                  <a:pt x="3495109" y="425063"/>
                </a:lnTo>
                <a:close/>
                <a:moveTo>
                  <a:pt x="4100904" y="424038"/>
                </a:moveTo>
                <a:cubicBezTo>
                  <a:pt x="4097447" y="429372"/>
                  <a:pt x="4096465" y="434446"/>
                  <a:pt x="4095787" y="440496"/>
                </a:cubicBezTo>
                <a:lnTo>
                  <a:pt x="4093277" y="457420"/>
                </a:lnTo>
                <a:lnTo>
                  <a:pt x="4096697" y="460039"/>
                </a:lnTo>
                <a:lnTo>
                  <a:pt x="4097360" y="457094"/>
                </a:lnTo>
                <a:cubicBezTo>
                  <a:pt x="4099095" y="445222"/>
                  <a:pt x="4100063" y="433842"/>
                  <a:pt x="4100904" y="424038"/>
                </a:cubicBezTo>
                <a:close/>
                <a:moveTo>
                  <a:pt x="3756593" y="423112"/>
                </a:moveTo>
                <a:lnTo>
                  <a:pt x="3756089" y="424287"/>
                </a:lnTo>
                <a:lnTo>
                  <a:pt x="3756103" y="425592"/>
                </a:lnTo>
                <a:close/>
                <a:moveTo>
                  <a:pt x="4872611" y="419183"/>
                </a:moveTo>
                <a:lnTo>
                  <a:pt x="4872329" y="419282"/>
                </a:lnTo>
                <a:cubicBezTo>
                  <a:pt x="4872029" y="419387"/>
                  <a:pt x="4872103" y="419360"/>
                  <a:pt x="4872389" y="419261"/>
                </a:cubicBezTo>
                <a:close/>
                <a:moveTo>
                  <a:pt x="5028470" y="417492"/>
                </a:moveTo>
                <a:lnTo>
                  <a:pt x="5024367" y="428862"/>
                </a:lnTo>
                <a:lnTo>
                  <a:pt x="5023886" y="437983"/>
                </a:lnTo>
                <a:lnTo>
                  <a:pt x="5024464" y="439393"/>
                </a:lnTo>
                <a:lnTo>
                  <a:pt x="5025955" y="438012"/>
                </a:lnTo>
                <a:close/>
                <a:moveTo>
                  <a:pt x="5188838" y="410675"/>
                </a:moveTo>
                <a:lnTo>
                  <a:pt x="5190613" y="415942"/>
                </a:lnTo>
                <a:lnTo>
                  <a:pt x="5186589" y="424928"/>
                </a:lnTo>
                <a:close/>
                <a:moveTo>
                  <a:pt x="5437063" y="405276"/>
                </a:moveTo>
                <a:lnTo>
                  <a:pt x="5424661" y="440027"/>
                </a:lnTo>
                <a:lnTo>
                  <a:pt x="5424037" y="442368"/>
                </a:lnTo>
                <a:lnTo>
                  <a:pt x="5426946" y="441798"/>
                </a:lnTo>
                <a:lnTo>
                  <a:pt x="5429990" y="441127"/>
                </a:lnTo>
                <a:close/>
                <a:moveTo>
                  <a:pt x="4103023" y="403524"/>
                </a:moveTo>
                <a:cubicBezTo>
                  <a:pt x="4101603" y="404218"/>
                  <a:pt x="4099977" y="405235"/>
                  <a:pt x="4099977" y="405235"/>
                </a:cubicBezTo>
                <a:cubicBezTo>
                  <a:pt x="4100265" y="406168"/>
                  <a:pt x="4101621" y="406257"/>
                  <a:pt x="4102833" y="405883"/>
                </a:cubicBezTo>
                <a:cubicBezTo>
                  <a:pt x="4104046" y="405505"/>
                  <a:pt x="4105114" y="404663"/>
                  <a:pt x="4104824" y="403730"/>
                </a:cubicBezTo>
                <a:cubicBezTo>
                  <a:pt x="4105655" y="402451"/>
                  <a:pt x="4104444" y="402827"/>
                  <a:pt x="4103023" y="403524"/>
                </a:cubicBezTo>
                <a:close/>
                <a:moveTo>
                  <a:pt x="3420266" y="399500"/>
                </a:moveTo>
                <a:lnTo>
                  <a:pt x="3416654" y="411804"/>
                </a:lnTo>
                <a:lnTo>
                  <a:pt x="3415594" y="416760"/>
                </a:lnTo>
                <a:lnTo>
                  <a:pt x="3415201" y="419958"/>
                </a:lnTo>
                <a:lnTo>
                  <a:pt x="3415716" y="421956"/>
                </a:lnTo>
                <a:lnTo>
                  <a:pt x="3418163" y="419253"/>
                </a:lnTo>
                <a:close/>
                <a:moveTo>
                  <a:pt x="5041698" y="396357"/>
                </a:moveTo>
                <a:lnTo>
                  <a:pt x="5040957" y="398658"/>
                </a:lnTo>
                <a:lnTo>
                  <a:pt x="5040431" y="398198"/>
                </a:lnTo>
                <a:cubicBezTo>
                  <a:pt x="5040189" y="397422"/>
                  <a:pt x="5040581" y="396705"/>
                  <a:pt x="5041698" y="396357"/>
                </a:cubicBezTo>
                <a:close/>
                <a:moveTo>
                  <a:pt x="5268441" y="392441"/>
                </a:moveTo>
                <a:lnTo>
                  <a:pt x="5268593" y="392701"/>
                </a:lnTo>
                <a:lnTo>
                  <a:pt x="5268200" y="394412"/>
                </a:lnTo>
                <a:close/>
                <a:moveTo>
                  <a:pt x="4389343" y="390297"/>
                </a:moveTo>
                <a:lnTo>
                  <a:pt x="4388153" y="390728"/>
                </a:lnTo>
                <a:cubicBezTo>
                  <a:pt x="4387883" y="390825"/>
                  <a:pt x="4387814" y="390852"/>
                  <a:pt x="4388101" y="390747"/>
                </a:cubicBezTo>
                <a:close/>
                <a:moveTo>
                  <a:pt x="5143519" y="380678"/>
                </a:moveTo>
                <a:lnTo>
                  <a:pt x="5136534" y="398939"/>
                </a:lnTo>
                <a:lnTo>
                  <a:pt x="5128187" y="420939"/>
                </a:lnTo>
                <a:lnTo>
                  <a:pt x="5127179" y="429488"/>
                </a:lnTo>
                <a:lnTo>
                  <a:pt x="5132401" y="412576"/>
                </a:lnTo>
                <a:cubicBezTo>
                  <a:pt x="5134759" y="405031"/>
                  <a:pt x="5137197" y="397846"/>
                  <a:pt x="5139763" y="391714"/>
                </a:cubicBezTo>
                <a:lnTo>
                  <a:pt x="5142967" y="384964"/>
                </a:lnTo>
                <a:close/>
                <a:moveTo>
                  <a:pt x="3095355" y="378168"/>
                </a:moveTo>
                <a:cubicBezTo>
                  <a:pt x="3095131" y="376468"/>
                  <a:pt x="3094335" y="375861"/>
                  <a:pt x="3092919" y="379102"/>
                </a:cubicBezTo>
                <a:cubicBezTo>
                  <a:pt x="3093427" y="380739"/>
                  <a:pt x="3091465" y="381350"/>
                  <a:pt x="3091973" y="382987"/>
                </a:cubicBezTo>
                <a:cubicBezTo>
                  <a:pt x="3092992" y="384540"/>
                  <a:pt x="3093797" y="384531"/>
                  <a:pt x="3094373" y="383784"/>
                </a:cubicBezTo>
                <a:cubicBezTo>
                  <a:pt x="3094805" y="383223"/>
                  <a:pt x="3095106" y="382242"/>
                  <a:pt x="3095272" y="381193"/>
                </a:cubicBezTo>
                <a:cubicBezTo>
                  <a:pt x="3095438" y="380141"/>
                  <a:pt x="3095467" y="379018"/>
                  <a:pt x="3095355" y="378168"/>
                </a:cubicBezTo>
                <a:close/>
                <a:moveTo>
                  <a:pt x="3339802" y="374728"/>
                </a:moveTo>
                <a:lnTo>
                  <a:pt x="3339304" y="375545"/>
                </a:lnTo>
                <a:cubicBezTo>
                  <a:pt x="3336501" y="380217"/>
                  <a:pt x="3325548" y="398994"/>
                  <a:pt x="3329688" y="400452"/>
                </a:cubicBezTo>
                <a:cubicBezTo>
                  <a:pt x="3330374" y="400992"/>
                  <a:pt x="3331684" y="399360"/>
                  <a:pt x="3333178" y="396810"/>
                </a:cubicBezTo>
                <a:lnTo>
                  <a:pt x="3337405" y="388415"/>
                </a:lnTo>
                <a:close/>
                <a:moveTo>
                  <a:pt x="3476791" y="369441"/>
                </a:moveTo>
                <a:cubicBezTo>
                  <a:pt x="3476241" y="367667"/>
                  <a:pt x="3474768" y="368124"/>
                  <a:pt x="3473699" y="369878"/>
                </a:cubicBezTo>
                <a:lnTo>
                  <a:pt x="3472753" y="372765"/>
                </a:lnTo>
                <a:lnTo>
                  <a:pt x="3472610" y="373893"/>
                </a:lnTo>
                <a:lnTo>
                  <a:pt x="3473018" y="378091"/>
                </a:lnTo>
                <a:cubicBezTo>
                  <a:pt x="3473400" y="379319"/>
                  <a:pt x="3473826" y="379391"/>
                  <a:pt x="3474249" y="378810"/>
                </a:cubicBezTo>
                <a:cubicBezTo>
                  <a:pt x="3475525" y="377070"/>
                  <a:pt x="3476791" y="369441"/>
                  <a:pt x="3476791" y="369441"/>
                </a:cubicBezTo>
                <a:close/>
                <a:moveTo>
                  <a:pt x="5053208" y="367560"/>
                </a:moveTo>
                <a:cubicBezTo>
                  <a:pt x="5052431" y="369333"/>
                  <a:pt x="5051437" y="372391"/>
                  <a:pt x="5050419" y="375968"/>
                </a:cubicBezTo>
                <a:lnTo>
                  <a:pt x="5048175" y="384775"/>
                </a:lnTo>
                <a:lnTo>
                  <a:pt x="5052406" y="371318"/>
                </a:lnTo>
                <a:close/>
                <a:moveTo>
                  <a:pt x="4472553" y="361124"/>
                </a:moveTo>
                <a:lnTo>
                  <a:pt x="4468437" y="375148"/>
                </a:lnTo>
                <a:lnTo>
                  <a:pt x="4467229" y="380796"/>
                </a:lnTo>
                <a:lnTo>
                  <a:pt x="4466782" y="384439"/>
                </a:lnTo>
                <a:lnTo>
                  <a:pt x="4467369" y="386715"/>
                </a:lnTo>
                <a:lnTo>
                  <a:pt x="4469766" y="384066"/>
                </a:lnTo>
                <a:lnTo>
                  <a:pt x="4470232" y="382923"/>
                </a:lnTo>
                <a:close/>
                <a:moveTo>
                  <a:pt x="4638929" y="357014"/>
                </a:moveTo>
                <a:lnTo>
                  <a:pt x="4634043" y="369040"/>
                </a:lnTo>
                <a:cubicBezTo>
                  <a:pt x="4633325" y="372097"/>
                  <a:pt x="4631153" y="378270"/>
                  <a:pt x="4628661" y="385255"/>
                </a:cubicBezTo>
                <a:lnTo>
                  <a:pt x="4627655" y="388159"/>
                </a:lnTo>
                <a:lnTo>
                  <a:pt x="4627319" y="390839"/>
                </a:lnTo>
                <a:lnTo>
                  <a:pt x="4634097" y="390492"/>
                </a:lnTo>
                <a:close/>
                <a:moveTo>
                  <a:pt x="6628999" y="356182"/>
                </a:moveTo>
                <a:lnTo>
                  <a:pt x="6628027" y="366218"/>
                </a:lnTo>
                <a:lnTo>
                  <a:pt x="6625907" y="369487"/>
                </a:lnTo>
                <a:close/>
                <a:moveTo>
                  <a:pt x="3126709" y="349203"/>
                </a:moveTo>
                <a:lnTo>
                  <a:pt x="3124565" y="349952"/>
                </a:lnTo>
                <a:lnTo>
                  <a:pt x="3123518" y="350316"/>
                </a:lnTo>
                <a:cubicBezTo>
                  <a:pt x="3123251" y="350410"/>
                  <a:pt x="3123317" y="350384"/>
                  <a:pt x="3123567" y="350299"/>
                </a:cubicBezTo>
                <a:lnTo>
                  <a:pt x="3124565" y="349952"/>
                </a:lnTo>
                <a:lnTo>
                  <a:pt x="3124715" y="349901"/>
                </a:lnTo>
                <a:cubicBezTo>
                  <a:pt x="3125646" y="349574"/>
                  <a:pt x="3126709" y="349203"/>
                  <a:pt x="3126709" y="349203"/>
                </a:cubicBezTo>
                <a:close/>
                <a:moveTo>
                  <a:pt x="3260531" y="348747"/>
                </a:moveTo>
                <a:lnTo>
                  <a:pt x="3256930" y="358723"/>
                </a:lnTo>
                <a:cubicBezTo>
                  <a:pt x="3255641" y="363403"/>
                  <a:pt x="3255246" y="367000"/>
                  <a:pt x="3256417" y="368522"/>
                </a:cubicBezTo>
                <a:lnTo>
                  <a:pt x="3258326" y="366753"/>
                </a:lnTo>
                <a:close/>
                <a:moveTo>
                  <a:pt x="2481118" y="346265"/>
                </a:moveTo>
                <a:lnTo>
                  <a:pt x="2480209" y="348613"/>
                </a:lnTo>
                <a:cubicBezTo>
                  <a:pt x="2479404" y="351355"/>
                  <a:pt x="2478873" y="354298"/>
                  <a:pt x="2478828" y="357609"/>
                </a:cubicBezTo>
                <a:lnTo>
                  <a:pt x="2477534" y="357711"/>
                </a:lnTo>
                <a:lnTo>
                  <a:pt x="2477292" y="357730"/>
                </a:lnTo>
                <a:cubicBezTo>
                  <a:pt x="2477036" y="357750"/>
                  <a:pt x="2476909" y="357760"/>
                  <a:pt x="2477100" y="357745"/>
                </a:cubicBezTo>
                <a:lnTo>
                  <a:pt x="2477534" y="357711"/>
                </a:lnTo>
                <a:lnTo>
                  <a:pt x="2478252" y="357655"/>
                </a:lnTo>
                <a:cubicBezTo>
                  <a:pt x="2478574" y="357630"/>
                  <a:pt x="2478828" y="357609"/>
                  <a:pt x="2478828" y="357609"/>
                </a:cubicBezTo>
                <a:lnTo>
                  <a:pt x="2478915" y="357513"/>
                </a:lnTo>
                <a:close/>
                <a:moveTo>
                  <a:pt x="4904413" y="338433"/>
                </a:moveTo>
                <a:cubicBezTo>
                  <a:pt x="4905470" y="338871"/>
                  <a:pt x="4905649" y="341117"/>
                  <a:pt x="4905364" y="343439"/>
                </a:cubicBezTo>
                <a:cubicBezTo>
                  <a:pt x="4905077" y="345762"/>
                  <a:pt x="4904330" y="348165"/>
                  <a:pt x="4903528" y="348918"/>
                </a:cubicBezTo>
                <a:cubicBezTo>
                  <a:pt x="4902992" y="349419"/>
                  <a:pt x="4902436" y="349188"/>
                  <a:pt x="4901976" y="347710"/>
                </a:cubicBezTo>
                <a:cubicBezTo>
                  <a:pt x="4900819" y="343980"/>
                  <a:pt x="4904413" y="338433"/>
                  <a:pt x="4904413" y="338433"/>
                </a:cubicBezTo>
                <a:close/>
                <a:moveTo>
                  <a:pt x="6581365" y="338431"/>
                </a:moveTo>
                <a:cubicBezTo>
                  <a:pt x="6582423" y="338870"/>
                  <a:pt x="6582601" y="341115"/>
                  <a:pt x="6582317" y="343438"/>
                </a:cubicBezTo>
                <a:cubicBezTo>
                  <a:pt x="6582031" y="345762"/>
                  <a:pt x="6581283" y="348164"/>
                  <a:pt x="6580479" y="348917"/>
                </a:cubicBezTo>
                <a:cubicBezTo>
                  <a:pt x="6579945" y="349418"/>
                  <a:pt x="6579389" y="349186"/>
                  <a:pt x="6578929" y="347709"/>
                </a:cubicBezTo>
                <a:cubicBezTo>
                  <a:pt x="6577771" y="343979"/>
                  <a:pt x="6581365" y="338431"/>
                  <a:pt x="6581365" y="338431"/>
                </a:cubicBezTo>
                <a:close/>
                <a:moveTo>
                  <a:pt x="4102293" y="336817"/>
                </a:moveTo>
                <a:cubicBezTo>
                  <a:pt x="4102038" y="334879"/>
                  <a:pt x="4101131" y="334186"/>
                  <a:pt x="4099519" y="337881"/>
                </a:cubicBezTo>
                <a:cubicBezTo>
                  <a:pt x="4100097" y="339747"/>
                  <a:pt x="4097859" y="340441"/>
                  <a:pt x="4098438" y="342307"/>
                </a:cubicBezTo>
                <a:cubicBezTo>
                  <a:pt x="4099601" y="344077"/>
                  <a:pt x="4100519" y="344070"/>
                  <a:pt x="4101175" y="343215"/>
                </a:cubicBezTo>
                <a:cubicBezTo>
                  <a:pt x="4101666" y="342576"/>
                  <a:pt x="4102010" y="341461"/>
                  <a:pt x="4102199" y="340264"/>
                </a:cubicBezTo>
                <a:cubicBezTo>
                  <a:pt x="4102387" y="339066"/>
                  <a:pt x="4102422" y="337785"/>
                  <a:pt x="4102293" y="336817"/>
                </a:cubicBezTo>
                <a:close/>
                <a:moveTo>
                  <a:pt x="4969999" y="336275"/>
                </a:moveTo>
                <a:lnTo>
                  <a:pt x="4966301" y="348541"/>
                </a:lnTo>
                <a:cubicBezTo>
                  <a:pt x="4966236" y="353386"/>
                  <a:pt x="4964115" y="360136"/>
                  <a:pt x="4960899" y="368474"/>
                </a:cubicBezTo>
                <a:lnTo>
                  <a:pt x="4957994" y="375621"/>
                </a:lnTo>
                <a:lnTo>
                  <a:pt x="4957557" y="379206"/>
                </a:lnTo>
                <a:cubicBezTo>
                  <a:pt x="4957017" y="381419"/>
                  <a:pt x="4956471" y="387895"/>
                  <a:pt x="4956666" y="393630"/>
                </a:cubicBezTo>
                <a:lnTo>
                  <a:pt x="4959003" y="400186"/>
                </a:lnTo>
                <a:lnTo>
                  <a:pt x="4959108" y="399954"/>
                </a:lnTo>
                <a:lnTo>
                  <a:pt x="4961749" y="394427"/>
                </a:lnTo>
                <a:lnTo>
                  <a:pt x="4964645" y="377007"/>
                </a:lnTo>
                <a:close/>
                <a:moveTo>
                  <a:pt x="2669610" y="332953"/>
                </a:moveTo>
                <a:cubicBezTo>
                  <a:pt x="2669558" y="332852"/>
                  <a:pt x="2669749" y="333222"/>
                  <a:pt x="2670053" y="333820"/>
                </a:cubicBezTo>
                <a:lnTo>
                  <a:pt x="2670203" y="334116"/>
                </a:lnTo>
                <a:close/>
                <a:moveTo>
                  <a:pt x="4380859" y="332895"/>
                </a:moveTo>
                <a:lnTo>
                  <a:pt x="4380293" y="333827"/>
                </a:lnTo>
                <a:cubicBezTo>
                  <a:pt x="4377097" y="339150"/>
                  <a:pt x="4364613" y="360548"/>
                  <a:pt x="4369333" y="362210"/>
                </a:cubicBezTo>
                <a:cubicBezTo>
                  <a:pt x="4370116" y="362826"/>
                  <a:pt x="4371608" y="360965"/>
                  <a:pt x="4373309" y="358059"/>
                </a:cubicBezTo>
                <a:lnTo>
                  <a:pt x="4378128" y="348494"/>
                </a:lnTo>
                <a:close/>
                <a:moveTo>
                  <a:pt x="2410047" y="331051"/>
                </a:moveTo>
                <a:lnTo>
                  <a:pt x="2408519" y="341203"/>
                </a:lnTo>
                <a:lnTo>
                  <a:pt x="2408965" y="339717"/>
                </a:lnTo>
                <a:cubicBezTo>
                  <a:pt x="2409449" y="337428"/>
                  <a:pt x="2409783" y="334428"/>
                  <a:pt x="2410029" y="331321"/>
                </a:cubicBezTo>
                <a:close/>
                <a:moveTo>
                  <a:pt x="3272141" y="330199"/>
                </a:moveTo>
                <a:lnTo>
                  <a:pt x="3271490" y="332219"/>
                </a:lnTo>
                <a:lnTo>
                  <a:pt x="3271030" y="331817"/>
                </a:lnTo>
                <a:cubicBezTo>
                  <a:pt x="3270816" y="331135"/>
                  <a:pt x="3271161" y="330504"/>
                  <a:pt x="3272141" y="330199"/>
                </a:cubicBezTo>
                <a:close/>
                <a:moveTo>
                  <a:pt x="6599849" y="330060"/>
                </a:moveTo>
                <a:lnTo>
                  <a:pt x="6587331" y="390745"/>
                </a:lnTo>
                <a:lnTo>
                  <a:pt x="6595487" y="339409"/>
                </a:lnTo>
                <a:lnTo>
                  <a:pt x="6599273" y="330324"/>
                </a:lnTo>
                <a:close/>
                <a:moveTo>
                  <a:pt x="4536971" y="326870"/>
                </a:moveTo>
                <a:cubicBezTo>
                  <a:pt x="4536341" y="324848"/>
                  <a:pt x="4534663" y="325369"/>
                  <a:pt x="4533443" y="327369"/>
                </a:cubicBezTo>
                <a:lnTo>
                  <a:pt x="4532369" y="330658"/>
                </a:lnTo>
                <a:lnTo>
                  <a:pt x="4532203" y="331944"/>
                </a:lnTo>
                <a:lnTo>
                  <a:pt x="4532668" y="336728"/>
                </a:lnTo>
                <a:cubicBezTo>
                  <a:pt x="4533104" y="338127"/>
                  <a:pt x="4533588" y="338209"/>
                  <a:pt x="4534073" y="337546"/>
                </a:cubicBezTo>
                <a:cubicBezTo>
                  <a:pt x="4535527" y="335562"/>
                  <a:pt x="4536971" y="326870"/>
                  <a:pt x="4536971" y="326870"/>
                </a:cubicBezTo>
                <a:close/>
                <a:moveTo>
                  <a:pt x="2322349" y="323331"/>
                </a:moveTo>
                <a:cubicBezTo>
                  <a:pt x="2322349" y="323331"/>
                  <a:pt x="2323517" y="337212"/>
                  <a:pt x="2323226" y="333740"/>
                </a:cubicBezTo>
                <a:cubicBezTo>
                  <a:pt x="2323128" y="332585"/>
                  <a:pt x="2322870" y="329502"/>
                  <a:pt x="2322349" y="323331"/>
                </a:cubicBezTo>
                <a:close/>
                <a:moveTo>
                  <a:pt x="3361491" y="316440"/>
                </a:moveTo>
                <a:lnTo>
                  <a:pt x="3355360" y="332465"/>
                </a:lnTo>
                <a:lnTo>
                  <a:pt x="3348038" y="351771"/>
                </a:lnTo>
                <a:lnTo>
                  <a:pt x="3347153" y="359272"/>
                </a:lnTo>
                <a:lnTo>
                  <a:pt x="3351733" y="344431"/>
                </a:lnTo>
                <a:cubicBezTo>
                  <a:pt x="3353804" y="337811"/>
                  <a:pt x="3355944" y="331507"/>
                  <a:pt x="3358194" y="326126"/>
                </a:cubicBezTo>
                <a:lnTo>
                  <a:pt x="3361006" y="320201"/>
                </a:lnTo>
                <a:close/>
                <a:moveTo>
                  <a:pt x="6626995" y="313886"/>
                </a:moveTo>
                <a:cubicBezTo>
                  <a:pt x="6630805" y="316198"/>
                  <a:pt x="6618215" y="372417"/>
                  <a:pt x="6609707" y="408470"/>
                </a:cubicBezTo>
                <a:lnTo>
                  <a:pt x="6607286" y="418554"/>
                </a:lnTo>
                <a:lnTo>
                  <a:pt x="6609071" y="402098"/>
                </a:lnTo>
                <a:cubicBezTo>
                  <a:pt x="6609635" y="396237"/>
                  <a:pt x="6610033" y="391915"/>
                  <a:pt x="6610303" y="390808"/>
                </a:cubicBezTo>
                <a:lnTo>
                  <a:pt x="6617857" y="321495"/>
                </a:lnTo>
                <a:close/>
                <a:moveTo>
                  <a:pt x="4618644" y="311038"/>
                </a:moveTo>
                <a:lnTo>
                  <a:pt x="4617905" y="313339"/>
                </a:lnTo>
                <a:lnTo>
                  <a:pt x="4617377" y="312882"/>
                </a:lnTo>
                <a:cubicBezTo>
                  <a:pt x="4617137" y="312103"/>
                  <a:pt x="4617527" y="311384"/>
                  <a:pt x="4618644" y="311038"/>
                </a:cubicBezTo>
                <a:close/>
                <a:moveTo>
                  <a:pt x="2479500" y="307348"/>
                </a:moveTo>
                <a:cubicBezTo>
                  <a:pt x="2479500" y="307348"/>
                  <a:pt x="2478656" y="307643"/>
                  <a:pt x="2477916" y="307900"/>
                </a:cubicBezTo>
                <a:lnTo>
                  <a:pt x="2477247" y="308134"/>
                </a:lnTo>
                <a:lnTo>
                  <a:pt x="2477005" y="308217"/>
                </a:lnTo>
                <a:cubicBezTo>
                  <a:pt x="2476808" y="308288"/>
                  <a:pt x="2476755" y="308305"/>
                  <a:pt x="2476965" y="308231"/>
                </a:cubicBezTo>
                <a:lnTo>
                  <a:pt x="2477247" y="308134"/>
                </a:lnTo>
                <a:close/>
                <a:moveTo>
                  <a:pt x="3282241" y="304929"/>
                </a:moveTo>
                <a:cubicBezTo>
                  <a:pt x="3281559" y="306485"/>
                  <a:pt x="3280686" y="309168"/>
                  <a:pt x="3279793" y="312307"/>
                </a:cubicBezTo>
                <a:lnTo>
                  <a:pt x="3277823" y="320034"/>
                </a:lnTo>
                <a:lnTo>
                  <a:pt x="3281537" y="308227"/>
                </a:lnTo>
                <a:close/>
                <a:moveTo>
                  <a:pt x="3427992" y="304718"/>
                </a:moveTo>
                <a:cubicBezTo>
                  <a:pt x="3428919" y="305102"/>
                  <a:pt x="3429077" y="307072"/>
                  <a:pt x="3428827" y="309112"/>
                </a:cubicBezTo>
                <a:cubicBezTo>
                  <a:pt x="3428576" y="311150"/>
                  <a:pt x="3427920" y="313257"/>
                  <a:pt x="3427216" y="313920"/>
                </a:cubicBezTo>
                <a:cubicBezTo>
                  <a:pt x="3426746" y="314358"/>
                  <a:pt x="3426256" y="314156"/>
                  <a:pt x="3425855" y="312859"/>
                </a:cubicBezTo>
                <a:cubicBezTo>
                  <a:pt x="3424837" y="309585"/>
                  <a:pt x="3427992" y="304718"/>
                  <a:pt x="3427992" y="304718"/>
                </a:cubicBezTo>
                <a:close/>
                <a:moveTo>
                  <a:pt x="4138023" y="303810"/>
                </a:moveTo>
                <a:cubicBezTo>
                  <a:pt x="4138023" y="303810"/>
                  <a:pt x="4136810" y="304231"/>
                  <a:pt x="4135750" y="304602"/>
                </a:cubicBezTo>
                <a:lnTo>
                  <a:pt x="4135582" y="304661"/>
                </a:lnTo>
                <a:lnTo>
                  <a:pt x="4134443" y="305056"/>
                </a:lnTo>
                <a:cubicBezTo>
                  <a:pt x="4134159" y="305155"/>
                  <a:pt x="4134083" y="305181"/>
                  <a:pt x="4134386" y="305077"/>
                </a:cubicBezTo>
                <a:lnTo>
                  <a:pt x="4135582" y="304661"/>
                </a:lnTo>
                <a:close/>
                <a:moveTo>
                  <a:pt x="4290524" y="303289"/>
                </a:moveTo>
                <a:lnTo>
                  <a:pt x="4286421" y="314656"/>
                </a:lnTo>
                <a:cubicBezTo>
                  <a:pt x="4284953" y="319988"/>
                  <a:pt x="4284502" y="324089"/>
                  <a:pt x="4285833" y="325825"/>
                </a:cubicBezTo>
                <a:lnTo>
                  <a:pt x="4288011" y="323809"/>
                </a:lnTo>
                <a:close/>
                <a:moveTo>
                  <a:pt x="6652061" y="297397"/>
                </a:moveTo>
                <a:lnTo>
                  <a:pt x="6650294" y="317455"/>
                </a:lnTo>
                <a:lnTo>
                  <a:pt x="6647593" y="331381"/>
                </a:lnTo>
                <a:close/>
                <a:moveTo>
                  <a:pt x="2417787" y="287825"/>
                </a:moveTo>
                <a:lnTo>
                  <a:pt x="2414917" y="297602"/>
                </a:lnTo>
                <a:lnTo>
                  <a:pt x="2414076" y="301538"/>
                </a:lnTo>
                <a:lnTo>
                  <a:pt x="2413763" y="304078"/>
                </a:lnTo>
                <a:lnTo>
                  <a:pt x="2414173" y="305667"/>
                </a:lnTo>
                <a:lnTo>
                  <a:pt x="2416115" y="303519"/>
                </a:lnTo>
                <a:close/>
                <a:moveTo>
                  <a:pt x="3009493" y="284729"/>
                </a:moveTo>
                <a:cubicBezTo>
                  <a:pt x="3012041" y="286736"/>
                  <a:pt x="3012720" y="287786"/>
                  <a:pt x="3012415" y="288361"/>
                </a:cubicBezTo>
                <a:cubicBezTo>
                  <a:pt x="3012111" y="288939"/>
                  <a:pt x="3010822" y="289041"/>
                  <a:pt x="3009434" y="289151"/>
                </a:cubicBezTo>
                <a:cubicBezTo>
                  <a:pt x="3009464" y="286771"/>
                  <a:pt x="3009493" y="284729"/>
                  <a:pt x="3009493" y="284729"/>
                </a:cubicBezTo>
                <a:close/>
                <a:moveTo>
                  <a:pt x="1770284" y="283368"/>
                </a:moveTo>
                <a:cubicBezTo>
                  <a:pt x="1784195" y="295118"/>
                  <a:pt x="1778273" y="295616"/>
                  <a:pt x="1771364" y="296199"/>
                </a:cubicBezTo>
                <a:cubicBezTo>
                  <a:pt x="1770782" y="289290"/>
                  <a:pt x="1770284" y="283368"/>
                  <a:pt x="1770284" y="283368"/>
                </a:cubicBezTo>
                <a:close/>
                <a:moveTo>
                  <a:pt x="4303753" y="282153"/>
                </a:moveTo>
                <a:lnTo>
                  <a:pt x="4303013" y="284454"/>
                </a:lnTo>
                <a:lnTo>
                  <a:pt x="4302487" y="283995"/>
                </a:lnTo>
                <a:cubicBezTo>
                  <a:pt x="4302245" y="283217"/>
                  <a:pt x="4302636" y="282500"/>
                  <a:pt x="4303753" y="282153"/>
                </a:cubicBezTo>
                <a:close/>
                <a:moveTo>
                  <a:pt x="5980706" y="282150"/>
                </a:moveTo>
                <a:lnTo>
                  <a:pt x="5979964" y="284452"/>
                </a:lnTo>
                <a:lnTo>
                  <a:pt x="5979438" y="283993"/>
                </a:lnTo>
                <a:cubicBezTo>
                  <a:pt x="5979197" y="283216"/>
                  <a:pt x="5979589" y="282500"/>
                  <a:pt x="5980706" y="282150"/>
                </a:cubicBezTo>
                <a:close/>
                <a:moveTo>
                  <a:pt x="5329567" y="280259"/>
                </a:moveTo>
                <a:lnTo>
                  <a:pt x="5329293" y="285959"/>
                </a:lnTo>
                <a:cubicBezTo>
                  <a:pt x="5328791" y="294551"/>
                  <a:pt x="5328653" y="299216"/>
                  <a:pt x="5328839" y="301215"/>
                </a:cubicBezTo>
                <a:lnTo>
                  <a:pt x="5329453" y="300906"/>
                </a:lnTo>
                <a:lnTo>
                  <a:pt x="5319321" y="327391"/>
                </a:lnTo>
                <a:cubicBezTo>
                  <a:pt x="5313087" y="346179"/>
                  <a:pt x="5307875" y="364595"/>
                  <a:pt x="5303339" y="382960"/>
                </a:cubicBezTo>
                <a:lnTo>
                  <a:pt x="5298427" y="394369"/>
                </a:lnTo>
                <a:lnTo>
                  <a:pt x="5302817" y="364953"/>
                </a:lnTo>
                <a:lnTo>
                  <a:pt x="5304347" y="342807"/>
                </a:lnTo>
                <a:lnTo>
                  <a:pt x="5325994" y="288486"/>
                </a:lnTo>
                <a:close/>
                <a:moveTo>
                  <a:pt x="6654419" y="279963"/>
                </a:moveTo>
                <a:cubicBezTo>
                  <a:pt x="6654507" y="284196"/>
                  <a:pt x="6654839" y="287248"/>
                  <a:pt x="6654690" y="289893"/>
                </a:cubicBezTo>
                <a:cubicBezTo>
                  <a:pt x="6654539" y="292537"/>
                  <a:pt x="6653905" y="294780"/>
                  <a:pt x="6652061" y="297397"/>
                </a:cubicBezTo>
                <a:cubicBezTo>
                  <a:pt x="6650324" y="291801"/>
                  <a:pt x="6651099" y="285084"/>
                  <a:pt x="6654419" y="279963"/>
                </a:cubicBezTo>
                <a:close/>
                <a:moveTo>
                  <a:pt x="3125287" y="277623"/>
                </a:moveTo>
                <a:cubicBezTo>
                  <a:pt x="3125130" y="289357"/>
                  <a:pt x="3121306" y="301297"/>
                  <a:pt x="3116838" y="313245"/>
                </a:cubicBezTo>
                <a:lnTo>
                  <a:pt x="3115440" y="316920"/>
                </a:lnTo>
                <a:lnTo>
                  <a:pt x="3121594" y="280838"/>
                </a:lnTo>
                <a:lnTo>
                  <a:pt x="3122584" y="279445"/>
                </a:lnTo>
                <a:cubicBezTo>
                  <a:pt x="3124201" y="277497"/>
                  <a:pt x="3125301" y="276603"/>
                  <a:pt x="3125287" y="277623"/>
                </a:cubicBezTo>
                <a:close/>
                <a:moveTo>
                  <a:pt x="1410080" y="276523"/>
                </a:moveTo>
                <a:lnTo>
                  <a:pt x="1408582" y="282662"/>
                </a:lnTo>
                <a:lnTo>
                  <a:pt x="1408684" y="283163"/>
                </a:lnTo>
                <a:cubicBezTo>
                  <a:pt x="1409412" y="283421"/>
                  <a:pt x="1409949" y="283057"/>
                  <a:pt x="1410308" y="282353"/>
                </a:cubicBezTo>
                <a:cubicBezTo>
                  <a:pt x="1410846" y="281294"/>
                  <a:pt x="1410983" y="279470"/>
                  <a:pt x="1410751" y="277829"/>
                </a:cubicBezTo>
                <a:close/>
                <a:moveTo>
                  <a:pt x="4977870" y="273362"/>
                </a:moveTo>
                <a:cubicBezTo>
                  <a:pt x="4978499" y="275382"/>
                  <a:pt x="4978956" y="276861"/>
                  <a:pt x="4978978" y="277919"/>
                </a:cubicBezTo>
                <a:cubicBezTo>
                  <a:pt x="4978999" y="278977"/>
                  <a:pt x="4978585" y="279617"/>
                  <a:pt x="4977465" y="279964"/>
                </a:cubicBezTo>
                <a:cubicBezTo>
                  <a:pt x="4976887" y="278099"/>
                  <a:pt x="4973395" y="274753"/>
                  <a:pt x="4977870" y="273362"/>
                </a:cubicBezTo>
                <a:close/>
                <a:moveTo>
                  <a:pt x="6654825" y="273361"/>
                </a:moveTo>
                <a:cubicBezTo>
                  <a:pt x="6655451" y="275381"/>
                  <a:pt x="6655910" y="276860"/>
                  <a:pt x="6655931" y="277917"/>
                </a:cubicBezTo>
                <a:cubicBezTo>
                  <a:pt x="6655952" y="278975"/>
                  <a:pt x="6655538" y="279616"/>
                  <a:pt x="6654419" y="279963"/>
                </a:cubicBezTo>
                <a:cubicBezTo>
                  <a:pt x="6653840" y="278098"/>
                  <a:pt x="6650347" y="274750"/>
                  <a:pt x="6654825" y="273361"/>
                </a:cubicBezTo>
                <a:close/>
                <a:moveTo>
                  <a:pt x="2718857" y="272005"/>
                </a:moveTo>
                <a:cubicBezTo>
                  <a:pt x="2719591" y="272311"/>
                  <a:pt x="2719716" y="273876"/>
                  <a:pt x="2719518" y="275496"/>
                </a:cubicBezTo>
                <a:cubicBezTo>
                  <a:pt x="2719319" y="277115"/>
                  <a:pt x="2718796" y="278791"/>
                  <a:pt x="2718238" y="279315"/>
                </a:cubicBezTo>
                <a:cubicBezTo>
                  <a:pt x="2717864" y="279665"/>
                  <a:pt x="2717477" y="279504"/>
                  <a:pt x="2717156" y="278473"/>
                </a:cubicBezTo>
                <a:cubicBezTo>
                  <a:pt x="2716350" y="275874"/>
                  <a:pt x="2718857" y="272005"/>
                  <a:pt x="2718857" y="272005"/>
                </a:cubicBezTo>
                <a:close/>
                <a:moveTo>
                  <a:pt x="1538378" y="270465"/>
                </a:moveTo>
                <a:cubicBezTo>
                  <a:pt x="1538097" y="270394"/>
                  <a:pt x="1537276" y="271821"/>
                  <a:pt x="1535661" y="275865"/>
                </a:cubicBezTo>
                <a:cubicBezTo>
                  <a:pt x="1535661" y="275865"/>
                  <a:pt x="1534974" y="276990"/>
                  <a:pt x="1534330" y="278243"/>
                </a:cubicBezTo>
                <a:lnTo>
                  <a:pt x="1533423" y="280880"/>
                </a:lnTo>
                <a:lnTo>
                  <a:pt x="1533496" y="281209"/>
                </a:lnTo>
                <a:lnTo>
                  <a:pt x="1535952" y="279311"/>
                </a:lnTo>
                <a:cubicBezTo>
                  <a:pt x="1536899" y="277327"/>
                  <a:pt x="1537773" y="274588"/>
                  <a:pt x="1538207" y="272685"/>
                </a:cubicBezTo>
                <a:cubicBezTo>
                  <a:pt x="1538496" y="271416"/>
                  <a:pt x="1538589" y="270519"/>
                  <a:pt x="1538378" y="270465"/>
                </a:cubicBezTo>
                <a:close/>
                <a:moveTo>
                  <a:pt x="4978276" y="266760"/>
                </a:moveTo>
                <a:cubicBezTo>
                  <a:pt x="4978902" y="268781"/>
                  <a:pt x="4979361" y="270258"/>
                  <a:pt x="4979383" y="271315"/>
                </a:cubicBezTo>
                <a:cubicBezTo>
                  <a:pt x="4979404" y="272375"/>
                  <a:pt x="4978990" y="273014"/>
                  <a:pt x="4977870" y="273362"/>
                </a:cubicBezTo>
                <a:cubicBezTo>
                  <a:pt x="4977292" y="271496"/>
                  <a:pt x="4973798" y="268148"/>
                  <a:pt x="4978276" y="266760"/>
                </a:cubicBezTo>
                <a:close/>
                <a:moveTo>
                  <a:pt x="6655229" y="266757"/>
                </a:moveTo>
                <a:cubicBezTo>
                  <a:pt x="6655855" y="268780"/>
                  <a:pt x="6656316" y="270258"/>
                  <a:pt x="6656336" y="271314"/>
                </a:cubicBezTo>
                <a:cubicBezTo>
                  <a:pt x="6656357" y="272373"/>
                  <a:pt x="6655943" y="273014"/>
                  <a:pt x="6654825" y="273361"/>
                </a:cubicBezTo>
                <a:cubicBezTo>
                  <a:pt x="6654245" y="271496"/>
                  <a:pt x="6650753" y="268147"/>
                  <a:pt x="6655229" y="266757"/>
                </a:cubicBezTo>
                <a:close/>
                <a:moveTo>
                  <a:pt x="4405574" y="266472"/>
                </a:moveTo>
                <a:lnTo>
                  <a:pt x="4398589" y="284735"/>
                </a:lnTo>
                <a:lnTo>
                  <a:pt x="4390243" y="306735"/>
                </a:lnTo>
                <a:lnTo>
                  <a:pt x="4389235" y="315283"/>
                </a:lnTo>
                <a:lnTo>
                  <a:pt x="4394457" y="298370"/>
                </a:lnTo>
                <a:cubicBezTo>
                  <a:pt x="4396815" y="290827"/>
                  <a:pt x="4399253" y="283640"/>
                  <a:pt x="4401819" y="277510"/>
                </a:cubicBezTo>
                <a:lnTo>
                  <a:pt x="4405023" y="270759"/>
                </a:lnTo>
                <a:close/>
                <a:moveTo>
                  <a:pt x="2946389" y="265444"/>
                </a:moveTo>
                <a:cubicBezTo>
                  <a:pt x="2947626" y="265957"/>
                  <a:pt x="2947880" y="266774"/>
                  <a:pt x="2947824" y="267465"/>
                </a:cubicBezTo>
                <a:cubicBezTo>
                  <a:pt x="2947770" y="268157"/>
                  <a:pt x="2947406" y="268718"/>
                  <a:pt x="2947406" y="268718"/>
                </a:cubicBezTo>
                <a:cubicBezTo>
                  <a:pt x="2944934" y="267691"/>
                  <a:pt x="2946389" y="265444"/>
                  <a:pt x="2946389" y="265444"/>
                </a:cubicBezTo>
                <a:close/>
                <a:moveTo>
                  <a:pt x="2734421" y="264949"/>
                </a:moveTo>
                <a:lnTo>
                  <a:pt x="2727113" y="296188"/>
                </a:lnTo>
                <a:lnTo>
                  <a:pt x="2723117" y="307827"/>
                </a:lnTo>
                <a:lnTo>
                  <a:pt x="2728700" y="272688"/>
                </a:lnTo>
                <a:lnTo>
                  <a:pt x="2731339" y="266353"/>
                </a:lnTo>
                <a:close/>
                <a:moveTo>
                  <a:pt x="2462693" y="263945"/>
                </a:moveTo>
                <a:cubicBezTo>
                  <a:pt x="2462257" y="262537"/>
                  <a:pt x="2461087" y="262900"/>
                  <a:pt x="2460237" y="264291"/>
                </a:cubicBezTo>
                <a:lnTo>
                  <a:pt x="2459487" y="266587"/>
                </a:lnTo>
                <a:lnTo>
                  <a:pt x="2459372" y="267482"/>
                </a:lnTo>
                <a:lnTo>
                  <a:pt x="2459696" y="270818"/>
                </a:lnTo>
                <a:cubicBezTo>
                  <a:pt x="2459998" y="271793"/>
                  <a:pt x="2460337" y="271850"/>
                  <a:pt x="2460675" y="271388"/>
                </a:cubicBezTo>
                <a:cubicBezTo>
                  <a:pt x="2461689" y="270005"/>
                  <a:pt x="2462693" y="263945"/>
                  <a:pt x="2462693" y="263945"/>
                </a:cubicBezTo>
                <a:close/>
                <a:moveTo>
                  <a:pt x="3716435" y="263434"/>
                </a:moveTo>
                <a:lnTo>
                  <a:pt x="3715614" y="266806"/>
                </a:lnTo>
                <a:lnTo>
                  <a:pt x="3714814" y="268197"/>
                </a:lnTo>
                <a:cubicBezTo>
                  <a:pt x="3714003" y="269563"/>
                  <a:pt x="3713673" y="270043"/>
                  <a:pt x="3713675" y="269897"/>
                </a:cubicBezTo>
                <a:cubicBezTo>
                  <a:pt x="3713680" y="269598"/>
                  <a:pt x="3715006" y="266774"/>
                  <a:pt x="3716435" y="263434"/>
                </a:cubicBezTo>
                <a:close/>
                <a:moveTo>
                  <a:pt x="3610149" y="262385"/>
                </a:moveTo>
                <a:cubicBezTo>
                  <a:pt x="3610503" y="262984"/>
                  <a:pt x="3610457" y="264258"/>
                  <a:pt x="3609764" y="266144"/>
                </a:cubicBezTo>
                <a:cubicBezTo>
                  <a:pt x="3608839" y="268660"/>
                  <a:pt x="3606760" y="272265"/>
                  <a:pt x="3602935" y="276813"/>
                </a:cubicBezTo>
                <a:cubicBezTo>
                  <a:pt x="3604432" y="264845"/>
                  <a:pt x="3609085" y="260584"/>
                  <a:pt x="3610149" y="262385"/>
                </a:cubicBezTo>
                <a:close/>
                <a:moveTo>
                  <a:pt x="2946745" y="259650"/>
                </a:moveTo>
                <a:lnTo>
                  <a:pt x="2948602" y="262010"/>
                </a:lnTo>
                <a:lnTo>
                  <a:pt x="2948412" y="262814"/>
                </a:lnTo>
                <a:lnTo>
                  <a:pt x="2948792" y="262678"/>
                </a:lnTo>
                <a:lnTo>
                  <a:pt x="2946389" y="265444"/>
                </a:lnTo>
                <a:cubicBezTo>
                  <a:pt x="2945290" y="261896"/>
                  <a:pt x="2944782" y="260258"/>
                  <a:pt x="2946745" y="259650"/>
                </a:cubicBezTo>
                <a:close/>
                <a:moveTo>
                  <a:pt x="1545689" y="258873"/>
                </a:moveTo>
                <a:lnTo>
                  <a:pt x="1545347" y="261176"/>
                </a:lnTo>
                <a:lnTo>
                  <a:pt x="1544697" y="262958"/>
                </a:lnTo>
                <a:lnTo>
                  <a:pt x="1546674" y="263567"/>
                </a:lnTo>
                <a:lnTo>
                  <a:pt x="1546426" y="265333"/>
                </a:lnTo>
                <a:lnTo>
                  <a:pt x="1546841" y="263491"/>
                </a:lnTo>
                <a:lnTo>
                  <a:pt x="1546674" y="263567"/>
                </a:lnTo>
                <a:close/>
                <a:moveTo>
                  <a:pt x="2900903" y="255330"/>
                </a:moveTo>
                <a:lnTo>
                  <a:pt x="2900253" y="257351"/>
                </a:lnTo>
                <a:lnTo>
                  <a:pt x="2899792" y="256949"/>
                </a:lnTo>
                <a:cubicBezTo>
                  <a:pt x="2899580" y="256265"/>
                  <a:pt x="2899922" y="255635"/>
                  <a:pt x="2900903" y="255330"/>
                </a:cubicBezTo>
                <a:close/>
                <a:moveTo>
                  <a:pt x="3492097" y="253411"/>
                </a:moveTo>
                <a:cubicBezTo>
                  <a:pt x="3492174" y="257127"/>
                  <a:pt x="3492465" y="259803"/>
                  <a:pt x="3492335" y="262125"/>
                </a:cubicBezTo>
                <a:cubicBezTo>
                  <a:pt x="3492203" y="264446"/>
                  <a:pt x="3491648" y="266414"/>
                  <a:pt x="3490027" y="268712"/>
                </a:cubicBezTo>
                <a:cubicBezTo>
                  <a:pt x="3488504" y="263799"/>
                  <a:pt x="3489185" y="257906"/>
                  <a:pt x="3492097" y="253411"/>
                </a:cubicBezTo>
                <a:close/>
                <a:moveTo>
                  <a:pt x="5992217" y="253352"/>
                </a:moveTo>
                <a:cubicBezTo>
                  <a:pt x="5991441" y="255128"/>
                  <a:pt x="5990445" y="258186"/>
                  <a:pt x="5989429" y="261760"/>
                </a:cubicBezTo>
                <a:lnTo>
                  <a:pt x="5987183" y="270568"/>
                </a:lnTo>
                <a:lnTo>
                  <a:pt x="5991414" y="257113"/>
                </a:lnTo>
                <a:close/>
                <a:moveTo>
                  <a:pt x="4315265" y="253352"/>
                </a:moveTo>
                <a:cubicBezTo>
                  <a:pt x="4314487" y="255128"/>
                  <a:pt x="4313492" y="258187"/>
                  <a:pt x="4312475" y="261762"/>
                </a:cubicBezTo>
                <a:lnTo>
                  <a:pt x="4310229" y="270568"/>
                </a:lnTo>
                <a:lnTo>
                  <a:pt x="4314463" y="257114"/>
                </a:lnTo>
                <a:close/>
                <a:moveTo>
                  <a:pt x="4481360" y="253113"/>
                </a:moveTo>
                <a:cubicBezTo>
                  <a:pt x="4482416" y="253552"/>
                  <a:pt x="4482595" y="255796"/>
                  <a:pt x="4482309" y="258122"/>
                </a:cubicBezTo>
                <a:cubicBezTo>
                  <a:pt x="4482025" y="260444"/>
                  <a:pt x="4481276" y="262847"/>
                  <a:pt x="4480474" y="263598"/>
                </a:cubicBezTo>
                <a:cubicBezTo>
                  <a:pt x="4479939" y="264100"/>
                  <a:pt x="4479381" y="263869"/>
                  <a:pt x="4478922" y="262391"/>
                </a:cubicBezTo>
                <a:cubicBezTo>
                  <a:pt x="4477765" y="258660"/>
                  <a:pt x="4481360" y="253113"/>
                  <a:pt x="4481360" y="253113"/>
                </a:cubicBezTo>
                <a:close/>
                <a:moveTo>
                  <a:pt x="1809931" y="251157"/>
                </a:moveTo>
                <a:lnTo>
                  <a:pt x="1809198" y="253050"/>
                </a:lnTo>
                <a:cubicBezTo>
                  <a:pt x="1808549" y="255259"/>
                  <a:pt x="1808120" y="257632"/>
                  <a:pt x="1808085" y="260299"/>
                </a:cubicBezTo>
                <a:cubicBezTo>
                  <a:pt x="1808085" y="260299"/>
                  <a:pt x="1807879" y="260315"/>
                  <a:pt x="1807620" y="260336"/>
                </a:cubicBezTo>
                <a:lnTo>
                  <a:pt x="1807041" y="260383"/>
                </a:lnTo>
                <a:lnTo>
                  <a:pt x="1806847" y="260397"/>
                </a:lnTo>
                <a:cubicBezTo>
                  <a:pt x="1806641" y="260414"/>
                  <a:pt x="1806538" y="260423"/>
                  <a:pt x="1806693" y="260409"/>
                </a:cubicBezTo>
                <a:lnTo>
                  <a:pt x="1807041" y="260383"/>
                </a:lnTo>
                <a:lnTo>
                  <a:pt x="1808085" y="260299"/>
                </a:lnTo>
                <a:lnTo>
                  <a:pt x="1808157" y="260222"/>
                </a:lnTo>
                <a:close/>
                <a:moveTo>
                  <a:pt x="1416411" y="248833"/>
                </a:moveTo>
                <a:lnTo>
                  <a:pt x="1415274" y="255198"/>
                </a:lnTo>
                <a:lnTo>
                  <a:pt x="1414440" y="258619"/>
                </a:lnTo>
                <a:lnTo>
                  <a:pt x="1416263" y="255394"/>
                </a:lnTo>
                <a:close/>
                <a:moveTo>
                  <a:pt x="3492452" y="247616"/>
                </a:moveTo>
                <a:cubicBezTo>
                  <a:pt x="3493004" y="249392"/>
                  <a:pt x="3493406" y="250687"/>
                  <a:pt x="3493424" y="251616"/>
                </a:cubicBezTo>
                <a:cubicBezTo>
                  <a:pt x="3493445" y="252544"/>
                  <a:pt x="3493079" y="253107"/>
                  <a:pt x="3492097" y="253411"/>
                </a:cubicBezTo>
                <a:cubicBezTo>
                  <a:pt x="3491589" y="251774"/>
                  <a:pt x="3488526" y="248836"/>
                  <a:pt x="3492452" y="247616"/>
                </a:cubicBezTo>
                <a:close/>
                <a:moveTo>
                  <a:pt x="3853689" y="246319"/>
                </a:moveTo>
                <a:lnTo>
                  <a:pt x="3853224" y="252600"/>
                </a:lnTo>
                <a:lnTo>
                  <a:pt x="3852563" y="254133"/>
                </a:lnTo>
                <a:close/>
                <a:moveTo>
                  <a:pt x="1503423" y="243592"/>
                </a:moveTo>
                <a:lnTo>
                  <a:pt x="1503144" y="244397"/>
                </a:lnTo>
                <a:lnTo>
                  <a:pt x="1502174" y="248931"/>
                </a:lnTo>
                <a:lnTo>
                  <a:pt x="1502420" y="248465"/>
                </a:lnTo>
                <a:close/>
                <a:moveTo>
                  <a:pt x="3492807" y="241823"/>
                </a:moveTo>
                <a:cubicBezTo>
                  <a:pt x="3493357" y="243597"/>
                  <a:pt x="3493761" y="244893"/>
                  <a:pt x="3493781" y="245822"/>
                </a:cubicBezTo>
                <a:cubicBezTo>
                  <a:pt x="3493800" y="246750"/>
                  <a:pt x="3493435" y="247314"/>
                  <a:pt x="3492452" y="247616"/>
                </a:cubicBezTo>
                <a:cubicBezTo>
                  <a:pt x="3491944" y="245980"/>
                  <a:pt x="3488880" y="243043"/>
                  <a:pt x="3492807" y="241823"/>
                </a:cubicBezTo>
                <a:close/>
                <a:moveTo>
                  <a:pt x="5753998" y="241308"/>
                </a:moveTo>
                <a:lnTo>
                  <a:pt x="5757387" y="245186"/>
                </a:lnTo>
                <a:lnTo>
                  <a:pt x="5758603" y="250389"/>
                </a:lnTo>
                <a:cubicBezTo>
                  <a:pt x="5757856" y="257828"/>
                  <a:pt x="5754915" y="268643"/>
                  <a:pt x="5748227" y="282541"/>
                </a:cubicBezTo>
                <a:cubicBezTo>
                  <a:pt x="5746600" y="267075"/>
                  <a:pt x="5747460" y="255868"/>
                  <a:pt x="5749247" y="248625"/>
                </a:cubicBezTo>
                <a:close/>
                <a:moveTo>
                  <a:pt x="1550079" y="239406"/>
                </a:moveTo>
                <a:cubicBezTo>
                  <a:pt x="1548138" y="242405"/>
                  <a:pt x="1547586" y="245256"/>
                  <a:pt x="1547205" y="248654"/>
                </a:cubicBezTo>
                <a:lnTo>
                  <a:pt x="1545795" y="258163"/>
                </a:lnTo>
                <a:lnTo>
                  <a:pt x="1547714" y="259634"/>
                </a:lnTo>
                <a:lnTo>
                  <a:pt x="1548089" y="257980"/>
                </a:lnTo>
                <a:cubicBezTo>
                  <a:pt x="1549063" y="251309"/>
                  <a:pt x="1549606" y="244915"/>
                  <a:pt x="1550079" y="239406"/>
                </a:cubicBezTo>
                <a:close/>
                <a:moveTo>
                  <a:pt x="1752653" y="238896"/>
                </a:moveTo>
                <a:lnTo>
                  <a:pt x="1751423" y="247079"/>
                </a:lnTo>
                <a:lnTo>
                  <a:pt x="1751780" y="245881"/>
                </a:lnTo>
                <a:cubicBezTo>
                  <a:pt x="1752170" y="244035"/>
                  <a:pt x="1752439" y="241618"/>
                  <a:pt x="1752639" y="239112"/>
                </a:cubicBezTo>
                <a:close/>
                <a:moveTo>
                  <a:pt x="2978785" y="237513"/>
                </a:moveTo>
                <a:cubicBezTo>
                  <a:pt x="2979293" y="238666"/>
                  <a:pt x="2979443" y="241349"/>
                  <a:pt x="2979393" y="244728"/>
                </a:cubicBezTo>
                <a:lnTo>
                  <a:pt x="2979026" y="250519"/>
                </a:lnTo>
                <a:lnTo>
                  <a:pt x="2976489" y="256330"/>
                </a:lnTo>
                <a:lnTo>
                  <a:pt x="2973238" y="264129"/>
                </a:lnTo>
                <a:lnTo>
                  <a:pt x="2973362" y="260998"/>
                </a:lnTo>
                <a:cubicBezTo>
                  <a:pt x="2973728" y="253219"/>
                  <a:pt x="2974385" y="244639"/>
                  <a:pt x="2976018" y="239495"/>
                </a:cubicBezTo>
                <a:cubicBezTo>
                  <a:pt x="2977407" y="236745"/>
                  <a:pt x="2978277" y="236364"/>
                  <a:pt x="2978785" y="237513"/>
                </a:cubicBezTo>
                <a:close/>
                <a:moveTo>
                  <a:pt x="5124953" y="234955"/>
                </a:moveTo>
                <a:lnTo>
                  <a:pt x="5124017" y="238798"/>
                </a:lnTo>
                <a:lnTo>
                  <a:pt x="5123101" y="240380"/>
                </a:lnTo>
                <a:cubicBezTo>
                  <a:pt x="5122179" y="241935"/>
                  <a:pt x="5121805" y="242486"/>
                  <a:pt x="5121807" y="242317"/>
                </a:cubicBezTo>
                <a:cubicBezTo>
                  <a:pt x="5121813" y="241978"/>
                  <a:pt x="5123323" y="238761"/>
                  <a:pt x="5124953" y="234955"/>
                </a:cubicBezTo>
                <a:close/>
                <a:moveTo>
                  <a:pt x="5003829" y="233757"/>
                </a:moveTo>
                <a:cubicBezTo>
                  <a:pt x="5004234" y="234441"/>
                  <a:pt x="5004182" y="235893"/>
                  <a:pt x="5003392" y="238042"/>
                </a:cubicBezTo>
                <a:cubicBezTo>
                  <a:pt x="5002337" y="240909"/>
                  <a:pt x="4999969" y="245018"/>
                  <a:pt x="4995610" y="250201"/>
                </a:cubicBezTo>
                <a:cubicBezTo>
                  <a:pt x="4997317" y="236563"/>
                  <a:pt x="5002619" y="231707"/>
                  <a:pt x="5003829" y="233757"/>
                </a:cubicBezTo>
                <a:close/>
                <a:moveTo>
                  <a:pt x="4004447" y="230336"/>
                </a:moveTo>
                <a:cubicBezTo>
                  <a:pt x="4007350" y="232624"/>
                  <a:pt x="4008125" y="233820"/>
                  <a:pt x="4007776" y="234476"/>
                </a:cubicBezTo>
                <a:cubicBezTo>
                  <a:pt x="4007431" y="235132"/>
                  <a:pt x="4005962" y="235249"/>
                  <a:pt x="4004381" y="235374"/>
                </a:cubicBezTo>
                <a:cubicBezTo>
                  <a:pt x="4004415" y="232660"/>
                  <a:pt x="4004447" y="230336"/>
                  <a:pt x="4004447" y="230336"/>
                </a:cubicBezTo>
                <a:close/>
                <a:moveTo>
                  <a:pt x="5550605" y="229683"/>
                </a:moveTo>
                <a:lnTo>
                  <a:pt x="5549162" y="233835"/>
                </a:lnTo>
                <a:lnTo>
                  <a:pt x="5550387" y="231497"/>
                </a:lnTo>
                <a:close/>
                <a:moveTo>
                  <a:pt x="3524749" y="228323"/>
                </a:moveTo>
                <a:lnTo>
                  <a:pt x="3524511" y="233322"/>
                </a:lnTo>
                <a:cubicBezTo>
                  <a:pt x="3524069" y="240863"/>
                  <a:pt x="3523949" y="244956"/>
                  <a:pt x="3524112" y="246710"/>
                </a:cubicBezTo>
                <a:lnTo>
                  <a:pt x="3524650" y="246438"/>
                </a:lnTo>
                <a:lnTo>
                  <a:pt x="3515760" y="269681"/>
                </a:lnTo>
                <a:cubicBezTo>
                  <a:pt x="3510289" y="286166"/>
                  <a:pt x="3505715" y="302330"/>
                  <a:pt x="3501736" y="318443"/>
                </a:cubicBezTo>
                <a:lnTo>
                  <a:pt x="3497424" y="328455"/>
                </a:lnTo>
                <a:lnTo>
                  <a:pt x="3501277" y="302642"/>
                </a:lnTo>
                <a:lnTo>
                  <a:pt x="3502620" y="283209"/>
                </a:lnTo>
                <a:lnTo>
                  <a:pt x="3521615" y="235540"/>
                </a:lnTo>
                <a:close/>
                <a:moveTo>
                  <a:pt x="1552283" y="227997"/>
                </a:moveTo>
                <a:cubicBezTo>
                  <a:pt x="1553215" y="226559"/>
                  <a:pt x="1549557" y="228842"/>
                  <a:pt x="1549557" y="228842"/>
                </a:cubicBezTo>
                <a:cubicBezTo>
                  <a:pt x="1549720" y="229367"/>
                  <a:pt x="1550483" y="229416"/>
                  <a:pt x="1551163" y="229206"/>
                </a:cubicBezTo>
                <a:cubicBezTo>
                  <a:pt x="1551845" y="228994"/>
                  <a:pt x="1552444" y="228521"/>
                  <a:pt x="1552283" y="227997"/>
                </a:cubicBezTo>
                <a:close/>
                <a:moveTo>
                  <a:pt x="2741287" y="226804"/>
                </a:moveTo>
                <a:lnTo>
                  <a:pt x="2740633" y="238391"/>
                </a:lnTo>
                <a:lnTo>
                  <a:pt x="2737665" y="251078"/>
                </a:lnTo>
                <a:lnTo>
                  <a:pt x="2739099" y="240769"/>
                </a:lnTo>
                <a:cubicBezTo>
                  <a:pt x="2739099" y="240769"/>
                  <a:pt x="2738870" y="235673"/>
                  <a:pt x="2739359" y="230707"/>
                </a:cubicBezTo>
                <a:close/>
                <a:moveTo>
                  <a:pt x="2998015" y="224475"/>
                </a:moveTo>
                <a:cubicBezTo>
                  <a:pt x="2998358" y="224744"/>
                  <a:pt x="2998496" y="225451"/>
                  <a:pt x="2998472" y="226492"/>
                </a:cubicBezTo>
                <a:cubicBezTo>
                  <a:pt x="2998446" y="227533"/>
                  <a:pt x="2998259" y="228910"/>
                  <a:pt x="2997947" y="230522"/>
                </a:cubicBezTo>
                <a:cubicBezTo>
                  <a:pt x="2997009" y="235358"/>
                  <a:pt x="2994956" y="242313"/>
                  <a:pt x="2992870" y="248686"/>
                </a:cubicBezTo>
                <a:cubicBezTo>
                  <a:pt x="2990784" y="255058"/>
                  <a:pt x="2988662" y="260848"/>
                  <a:pt x="2987590" y="263353"/>
                </a:cubicBezTo>
                <a:lnTo>
                  <a:pt x="2987372" y="263942"/>
                </a:lnTo>
                <a:lnTo>
                  <a:pt x="2991319" y="233297"/>
                </a:lnTo>
                <a:lnTo>
                  <a:pt x="2995023" y="226926"/>
                </a:lnTo>
                <a:cubicBezTo>
                  <a:pt x="2996348" y="225032"/>
                  <a:pt x="2997426" y="224011"/>
                  <a:pt x="2998015" y="224475"/>
                </a:cubicBezTo>
                <a:close/>
                <a:moveTo>
                  <a:pt x="4136403" y="222237"/>
                </a:moveTo>
                <a:cubicBezTo>
                  <a:pt x="4136225" y="235610"/>
                  <a:pt x="4131866" y="249217"/>
                  <a:pt x="4126774" y="262833"/>
                </a:cubicBezTo>
                <a:lnTo>
                  <a:pt x="4125181" y="267019"/>
                </a:lnTo>
                <a:lnTo>
                  <a:pt x="4132193" y="225901"/>
                </a:lnTo>
                <a:lnTo>
                  <a:pt x="4133321" y="224314"/>
                </a:lnTo>
                <a:cubicBezTo>
                  <a:pt x="4135164" y="222094"/>
                  <a:pt x="4136417" y="221074"/>
                  <a:pt x="4136403" y="222237"/>
                </a:cubicBezTo>
                <a:close/>
                <a:moveTo>
                  <a:pt x="2423926" y="212526"/>
                </a:moveTo>
                <a:cubicBezTo>
                  <a:pt x="2424662" y="212832"/>
                  <a:pt x="2424787" y="214397"/>
                  <a:pt x="2424589" y="216018"/>
                </a:cubicBezTo>
                <a:cubicBezTo>
                  <a:pt x="2424389" y="217636"/>
                  <a:pt x="2423868" y="219310"/>
                  <a:pt x="2423308" y="219836"/>
                </a:cubicBezTo>
                <a:cubicBezTo>
                  <a:pt x="2422935" y="220186"/>
                  <a:pt x="2422546" y="220024"/>
                  <a:pt x="2422227" y="218993"/>
                </a:cubicBezTo>
                <a:cubicBezTo>
                  <a:pt x="2421420" y="216394"/>
                  <a:pt x="2423926" y="212526"/>
                  <a:pt x="2423926" y="212526"/>
                </a:cubicBezTo>
                <a:close/>
                <a:moveTo>
                  <a:pt x="3932536" y="208356"/>
                </a:moveTo>
                <a:cubicBezTo>
                  <a:pt x="3933945" y="208943"/>
                  <a:pt x="3934235" y="209876"/>
                  <a:pt x="3934171" y="210662"/>
                </a:cubicBezTo>
                <a:cubicBezTo>
                  <a:pt x="3934108" y="211447"/>
                  <a:pt x="3933694" y="212088"/>
                  <a:pt x="3933694" y="212088"/>
                </a:cubicBezTo>
                <a:cubicBezTo>
                  <a:pt x="3930877" y="210917"/>
                  <a:pt x="3932536" y="208356"/>
                  <a:pt x="3932536" y="208356"/>
                </a:cubicBezTo>
                <a:close/>
                <a:moveTo>
                  <a:pt x="5609489" y="208355"/>
                </a:moveTo>
                <a:lnTo>
                  <a:pt x="5610663" y="210012"/>
                </a:lnTo>
                <a:lnTo>
                  <a:pt x="5610378" y="211220"/>
                </a:lnTo>
                <a:close/>
                <a:moveTo>
                  <a:pt x="4810063" y="206067"/>
                </a:moveTo>
                <a:lnTo>
                  <a:pt x="4809127" y="209911"/>
                </a:lnTo>
                <a:lnTo>
                  <a:pt x="4808213" y="211495"/>
                </a:lnTo>
                <a:cubicBezTo>
                  <a:pt x="4807288" y="213051"/>
                  <a:pt x="4806915" y="213600"/>
                  <a:pt x="4806917" y="213430"/>
                </a:cubicBezTo>
                <a:cubicBezTo>
                  <a:pt x="4806922" y="213093"/>
                  <a:pt x="4808432" y="209876"/>
                  <a:pt x="4810063" y="206067"/>
                </a:cubicBezTo>
                <a:close/>
                <a:moveTo>
                  <a:pt x="6487016" y="206066"/>
                </a:moveTo>
                <a:lnTo>
                  <a:pt x="6486078" y="209909"/>
                </a:lnTo>
                <a:lnTo>
                  <a:pt x="6485167" y="211495"/>
                </a:lnTo>
                <a:cubicBezTo>
                  <a:pt x="6484241" y="213050"/>
                  <a:pt x="6483866" y="213599"/>
                  <a:pt x="6483869" y="213429"/>
                </a:cubicBezTo>
                <a:cubicBezTo>
                  <a:pt x="6483875" y="213091"/>
                  <a:pt x="6485385" y="209873"/>
                  <a:pt x="6487016" y="206066"/>
                </a:cubicBezTo>
                <a:close/>
                <a:moveTo>
                  <a:pt x="4688939" y="204872"/>
                </a:moveTo>
                <a:cubicBezTo>
                  <a:pt x="4689343" y="205554"/>
                  <a:pt x="4689291" y="207008"/>
                  <a:pt x="4688501" y="209156"/>
                </a:cubicBezTo>
                <a:cubicBezTo>
                  <a:pt x="4687447" y="212021"/>
                  <a:pt x="4685079" y="216131"/>
                  <a:pt x="4680721" y="221316"/>
                </a:cubicBezTo>
                <a:cubicBezTo>
                  <a:pt x="4682425" y="207677"/>
                  <a:pt x="4687729" y="202820"/>
                  <a:pt x="4688939" y="204872"/>
                </a:cubicBezTo>
                <a:close/>
                <a:moveTo>
                  <a:pt x="5364227" y="204609"/>
                </a:moveTo>
                <a:lnTo>
                  <a:pt x="5364107" y="209701"/>
                </a:lnTo>
                <a:lnTo>
                  <a:pt x="5363559" y="215453"/>
                </a:lnTo>
                <a:lnTo>
                  <a:pt x="5345081" y="260662"/>
                </a:lnTo>
                <a:lnTo>
                  <a:pt x="5345279" y="255771"/>
                </a:lnTo>
                <a:lnTo>
                  <a:pt x="5344930" y="244893"/>
                </a:lnTo>
                <a:lnTo>
                  <a:pt x="5353939" y="224163"/>
                </a:lnTo>
                <a:lnTo>
                  <a:pt x="5363259" y="204940"/>
                </a:lnTo>
                <a:close/>
                <a:moveTo>
                  <a:pt x="1758889" y="204060"/>
                </a:moveTo>
                <a:lnTo>
                  <a:pt x="1756579" y="211937"/>
                </a:lnTo>
                <a:lnTo>
                  <a:pt x="1755901" y="215111"/>
                </a:lnTo>
                <a:lnTo>
                  <a:pt x="1755648" y="217158"/>
                </a:lnTo>
                <a:lnTo>
                  <a:pt x="1755978" y="218438"/>
                </a:lnTo>
                <a:lnTo>
                  <a:pt x="1757543" y="216705"/>
                </a:lnTo>
                <a:close/>
                <a:moveTo>
                  <a:pt x="3932941" y="201754"/>
                </a:moveTo>
                <a:lnTo>
                  <a:pt x="3935056" y="204444"/>
                </a:lnTo>
                <a:lnTo>
                  <a:pt x="3934841" y="205363"/>
                </a:lnTo>
                <a:lnTo>
                  <a:pt x="3935273" y="205205"/>
                </a:lnTo>
                <a:lnTo>
                  <a:pt x="3932536" y="208356"/>
                </a:lnTo>
                <a:cubicBezTo>
                  <a:pt x="3931281" y="204315"/>
                  <a:pt x="3930702" y="202449"/>
                  <a:pt x="3932941" y="201754"/>
                </a:cubicBezTo>
                <a:close/>
                <a:moveTo>
                  <a:pt x="5609894" y="201753"/>
                </a:moveTo>
                <a:lnTo>
                  <a:pt x="5611989" y="204416"/>
                </a:lnTo>
                <a:lnTo>
                  <a:pt x="5611643" y="205872"/>
                </a:lnTo>
                <a:lnTo>
                  <a:pt x="5609489" y="208355"/>
                </a:lnTo>
                <a:cubicBezTo>
                  <a:pt x="5608235" y="204314"/>
                  <a:pt x="5607655" y="202448"/>
                  <a:pt x="5609894" y="201753"/>
                </a:cubicBezTo>
                <a:close/>
                <a:moveTo>
                  <a:pt x="3880701" y="196834"/>
                </a:moveTo>
                <a:lnTo>
                  <a:pt x="3879960" y="199135"/>
                </a:lnTo>
                <a:lnTo>
                  <a:pt x="3879434" y="198678"/>
                </a:lnTo>
                <a:cubicBezTo>
                  <a:pt x="3879191" y="197897"/>
                  <a:pt x="3879581" y="197180"/>
                  <a:pt x="3880701" y="196834"/>
                </a:cubicBezTo>
                <a:close/>
                <a:moveTo>
                  <a:pt x="5557653" y="196832"/>
                </a:moveTo>
                <a:lnTo>
                  <a:pt x="5556913" y="199134"/>
                </a:lnTo>
                <a:lnTo>
                  <a:pt x="5556385" y="198677"/>
                </a:lnTo>
                <a:cubicBezTo>
                  <a:pt x="5556145" y="197897"/>
                  <a:pt x="5556535" y="197179"/>
                  <a:pt x="5557653" y="196832"/>
                </a:cubicBezTo>
                <a:close/>
                <a:moveTo>
                  <a:pt x="4906511" y="194941"/>
                </a:moveTo>
                <a:lnTo>
                  <a:pt x="4906239" y="200639"/>
                </a:lnTo>
                <a:cubicBezTo>
                  <a:pt x="4905737" y="209233"/>
                  <a:pt x="4905600" y="213897"/>
                  <a:pt x="4905785" y="215896"/>
                </a:cubicBezTo>
                <a:lnTo>
                  <a:pt x="4906399" y="215586"/>
                </a:lnTo>
                <a:lnTo>
                  <a:pt x="4896266" y="242073"/>
                </a:lnTo>
                <a:cubicBezTo>
                  <a:pt x="4890033" y="260861"/>
                  <a:pt x="4884820" y="279278"/>
                  <a:pt x="4880285" y="297641"/>
                </a:cubicBezTo>
                <a:lnTo>
                  <a:pt x="4875373" y="309051"/>
                </a:lnTo>
                <a:lnTo>
                  <a:pt x="4879764" y="279633"/>
                </a:lnTo>
                <a:lnTo>
                  <a:pt x="4881293" y="257487"/>
                </a:lnTo>
                <a:lnTo>
                  <a:pt x="4902939" y="203165"/>
                </a:lnTo>
                <a:close/>
                <a:moveTo>
                  <a:pt x="4554411" y="194646"/>
                </a:moveTo>
                <a:cubicBezTo>
                  <a:pt x="4554499" y="198880"/>
                  <a:pt x="4554833" y="201930"/>
                  <a:pt x="4554683" y="204575"/>
                </a:cubicBezTo>
                <a:cubicBezTo>
                  <a:pt x="4554532" y="207222"/>
                  <a:pt x="4553900" y="209463"/>
                  <a:pt x="4552054" y="212080"/>
                </a:cubicBezTo>
                <a:cubicBezTo>
                  <a:pt x="4550315" y="206484"/>
                  <a:pt x="4551095" y="199766"/>
                  <a:pt x="4554411" y="194646"/>
                </a:cubicBezTo>
                <a:close/>
                <a:moveTo>
                  <a:pt x="1550860" y="190402"/>
                </a:moveTo>
                <a:cubicBezTo>
                  <a:pt x="1550715" y="189313"/>
                  <a:pt x="1550206" y="188925"/>
                  <a:pt x="1549300" y="191000"/>
                </a:cubicBezTo>
                <a:cubicBezTo>
                  <a:pt x="1549625" y="192047"/>
                  <a:pt x="1548368" y="192439"/>
                  <a:pt x="1548693" y="193487"/>
                </a:cubicBezTo>
                <a:cubicBezTo>
                  <a:pt x="1549346" y="194481"/>
                  <a:pt x="1549863" y="194477"/>
                  <a:pt x="1550231" y="193996"/>
                </a:cubicBezTo>
                <a:cubicBezTo>
                  <a:pt x="1550508" y="193637"/>
                  <a:pt x="1550701" y="193011"/>
                  <a:pt x="1550807" y="192337"/>
                </a:cubicBezTo>
                <a:cubicBezTo>
                  <a:pt x="1550913" y="191665"/>
                  <a:pt x="1550932" y="190946"/>
                  <a:pt x="1550860" y="190402"/>
                </a:cubicBezTo>
                <a:close/>
                <a:moveTo>
                  <a:pt x="3345198" y="188566"/>
                </a:moveTo>
                <a:lnTo>
                  <a:pt x="3344376" y="191937"/>
                </a:lnTo>
                <a:lnTo>
                  <a:pt x="3343574" y="193329"/>
                </a:lnTo>
                <a:cubicBezTo>
                  <a:pt x="3342765" y="194692"/>
                  <a:pt x="3342436" y="195175"/>
                  <a:pt x="3342437" y="195027"/>
                </a:cubicBezTo>
                <a:cubicBezTo>
                  <a:pt x="3342442" y="194729"/>
                  <a:pt x="3343767" y="191907"/>
                  <a:pt x="3345198" y="188566"/>
                </a:cubicBezTo>
                <a:close/>
                <a:moveTo>
                  <a:pt x="1707372" y="188198"/>
                </a:moveTo>
                <a:lnTo>
                  <a:pt x="1707054" y="188721"/>
                </a:lnTo>
                <a:cubicBezTo>
                  <a:pt x="1705259" y="191712"/>
                  <a:pt x="1698244" y="203736"/>
                  <a:pt x="1700895" y="204668"/>
                </a:cubicBezTo>
                <a:cubicBezTo>
                  <a:pt x="1701335" y="205015"/>
                  <a:pt x="1702173" y="203970"/>
                  <a:pt x="1703130" y="202337"/>
                </a:cubicBezTo>
                <a:lnTo>
                  <a:pt x="1705838" y="196962"/>
                </a:lnTo>
                <a:close/>
                <a:moveTo>
                  <a:pt x="4554817" y="188044"/>
                </a:moveTo>
                <a:cubicBezTo>
                  <a:pt x="4555443" y="190064"/>
                  <a:pt x="4555903" y="191542"/>
                  <a:pt x="4555925" y="192601"/>
                </a:cubicBezTo>
                <a:cubicBezTo>
                  <a:pt x="4555947" y="193658"/>
                  <a:pt x="4555531" y="194297"/>
                  <a:pt x="4554411" y="194646"/>
                </a:cubicBezTo>
                <a:cubicBezTo>
                  <a:pt x="4553833" y="192780"/>
                  <a:pt x="4550341" y="189433"/>
                  <a:pt x="4554817" y="188044"/>
                </a:cubicBezTo>
                <a:close/>
                <a:moveTo>
                  <a:pt x="3238910" y="187516"/>
                </a:moveTo>
                <a:cubicBezTo>
                  <a:pt x="3239265" y="188115"/>
                  <a:pt x="3239218" y="189391"/>
                  <a:pt x="3238525" y="191275"/>
                </a:cubicBezTo>
                <a:cubicBezTo>
                  <a:pt x="3237600" y="193790"/>
                  <a:pt x="3235522" y="197395"/>
                  <a:pt x="3231696" y="201946"/>
                </a:cubicBezTo>
                <a:cubicBezTo>
                  <a:pt x="3233196" y="189977"/>
                  <a:pt x="3237848" y="185716"/>
                  <a:pt x="3238910" y="187516"/>
                </a:cubicBezTo>
                <a:close/>
                <a:moveTo>
                  <a:pt x="4966472" y="186564"/>
                </a:moveTo>
                <a:lnTo>
                  <a:pt x="4965943" y="193722"/>
                </a:lnTo>
                <a:lnTo>
                  <a:pt x="4965191" y="195468"/>
                </a:lnTo>
                <a:close/>
                <a:moveTo>
                  <a:pt x="4555221" y="181441"/>
                </a:moveTo>
                <a:cubicBezTo>
                  <a:pt x="4555848" y="183461"/>
                  <a:pt x="4556305" y="184939"/>
                  <a:pt x="4556329" y="185997"/>
                </a:cubicBezTo>
                <a:cubicBezTo>
                  <a:pt x="4556350" y="187056"/>
                  <a:pt x="4555936" y="187695"/>
                  <a:pt x="4554817" y="188044"/>
                </a:cubicBezTo>
                <a:cubicBezTo>
                  <a:pt x="4554238" y="186177"/>
                  <a:pt x="4550747" y="182831"/>
                  <a:pt x="4555221" y="181441"/>
                </a:cubicBezTo>
                <a:close/>
                <a:moveTo>
                  <a:pt x="2041317" y="181324"/>
                </a:moveTo>
                <a:cubicBezTo>
                  <a:pt x="2042298" y="181734"/>
                  <a:pt x="2042500" y="182383"/>
                  <a:pt x="2042457" y="182932"/>
                </a:cubicBezTo>
                <a:cubicBezTo>
                  <a:pt x="2042413" y="183481"/>
                  <a:pt x="2042123" y="183926"/>
                  <a:pt x="2042123" y="183926"/>
                </a:cubicBezTo>
                <a:cubicBezTo>
                  <a:pt x="2040162" y="183110"/>
                  <a:pt x="2041317" y="181324"/>
                  <a:pt x="2041317" y="181324"/>
                </a:cubicBezTo>
                <a:close/>
                <a:moveTo>
                  <a:pt x="2653080" y="179729"/>
                </a:moveTo>
                <a:lnTo>
                  <a:pt x="2652428" y="182407"/>
                </a:lnTo>
                <a:lnTo>
                  <a:pt x="2651791" y="183512"/>
                </a:lnTo>
                <a:cubicBezTo>
                  <a:pt x="2651145" y="184597"/>
                  <a:pt x="2650885" y="184980"/>
                  <a:pt x="2650888" y="184861"/>
                </a:cubicBezTo>
                <a:cubicBezTo>
                  <a:pt x="2650889" y="184626"/>
                  <a:pt x="2651942" y="182383"/>
                  <a:pt x="2653080" y="179729"/>
                </a:cubicBezTo>
                <a:close/>
                <a:moveTo>
                  <a:pt x="2568639" y="178894"/>
                </a:moveTo>
                <a:cubicBezTo>
                  <a:pt x="2568921" y="179372"/>
                  <a:pt x="2568884" y="180384"/>
                  <a:pt x="2568333" y="181880"/>
                </a:cubicBezTo>
                <a:cubicBezTo>
                  <a:pt x="2567599" y="183880"/>
                  <a:pt x="2565947" y="186744"/>
                  <a:pt x="2562909" y="190357"/>
                </a:cubicBezTo>
                <a:cubicBezTo>
                  <a:pt x="2564099" y="180850"/>
                  <a:pt x="2567796" y="177464"/>
                  <a:pt x="2568639" y="178894"/>
                </a:cubicBezTo>
                <a:close/>
                <a:moveTo>
                  <a:pt x="3083662" y="178224"/>
                </a:moveTo>
                <a:lnTo>
                  <a:pt x="3084340" y="181035"/>
                </a:lnTo>
                <a:lnTo>
                  <a:pt x="3084404" y="182454"/>
                </a:lnTo>
                <a:lnTo>
                  <a:pt x="3080706" y="193645"/>
                </a:lnTo>
                <a:cubicBezTo>
                  <a:pt x="3075293" y="206926"/>
                  <a:pt x="3066377" y="223494"/>
                  <a:pt x="3064512" y="229757"/>
                </a:cubicBezTo>
                <a:lnTo>
                  <a:pt x="3054398" y="261609"/>
                </a:lnTo>
                <a:lnTo>
                  <a:pt x="3058203" y="234425"/>
                </a:lnTo>
                <a:lnTo>
                  <a:pt x="3059756" y="231151"/>
                </a:lnTo>
                <a:cubicBezTo>
                  <a:pt x="3062621" y="224852"/>
                  <a:pt x="3065763" y="217595"/>
                  <a:pt x="3069553" y="208294"/>
                </a:cubicBezTo>
                <a:cubicBezTo>
                  <a:pt x="3071379" y="205089"/>
                  <a:pt x="3080376" y="182209"/>
                  <a:pt x="3083662" y="178224"/>
                </a:cubicBezTo>
                <a:close/>
                <a:moveTo>
                  <a:pt x="2041599" y="176721"/>
                </a:moveTo>
                <a:lnTo>
                  <a:pt x="2043073" y="178597"/>
                </a:lnTo>
                <a:lnTo>
                  <a:pt x="2042923" y="179237"/>
                </a:lnTo>
                <a:lnTo>
                  <a:pt x="2043225" y="179127"/>
                </a:lnTo>
                <a:lnTo>
                  <a:pt x="2041317" y="181324"/>
                </a:lnTo>
                <a:cubicBezTo>
                  <a:pt x="2040444" y="178507"/>
                  <a:pt x="2040038" y="177206"/>
                  <a:pt x="2041599" y="176721"/>
                </a:cubicBezTo>
                <a:close/>
                <a:moveTo>
                  <a:pt x="3969452" y="176531"/>
                </a:moveTo>
                <a:cubicBezTo>
                  <a:pt x="3970033" y="177842"/>
                  <a:pt x="3970201" y="180900"/>
                  <a:pt x="3970145" y="184752"/>
                </a:cubicBezTo>
                <a:lnTo>
                  <a:pt x="3969728" y="191351"/>
                </a:lnTo>
                <a:lnTo>
                  <a:pt x="3966837" y="197973"/>
                </a:lnTo>
                <a:lnTo>
                  <a:pt x="3963129" y="206861"/>
                </a:lnTo>
                <a:lnTo>
                  <a:pt x="3963273" y="203291"/>
                </a:lnTo>
                <a:cubicBezTo>
                  <a:pt x="3963689" y="194426"/>
                  <a:pt x="3964438" y="184649"/>
                  <a:pt x="3966300" y="178788"/>
                </a:cubicBezTo>
                <a:cubicBezTo>
                  <a:pt x="3967883" y="175654"/>
                  <a:pt x="3968874" y="175218"/>
                  <a:pt x="3969452" y="176531"/>
                </a:cubicBezTo>
                <a:close/>
                <a:moveTo>
                  <a:pt x="2047475" y="175179"/>
                </a:moveTo>
                <a:lnTo>
                  <a:pt x="2050568" y="176273"/>
                </a:lnTo>
                <a:cubicBezTo>
                  <a:pt x="2053738" y="180004"/>
                  <a:pt x="2054153" y="183231"/>
                  <a:pt x="2053237" y="185613"/>
                </a:cubicBezTo>
                <a:lnTo>
                  <a:pt x="2050076" y="188849"/>
                </a:lnTo>
                <a:lnTo>
                  <a:pt x="2047312" y="221858"/>
                </a:lnTo>
                <a:lnTo>
                  <a:pt x="2041855" y="241933"/>
                </a:lnTo>
                <a:lnTo>
                  <a:pt x="2049616" y="189319"/>
                </a:lnTo>
                <a:lnTo>
                  <a:pt x="2049527" y="189410"/>
                </a:lnTo>
                <a:cubicBezTo>
                  <a:pt x="2044773" y="191498"/>
                  <a:pt x="2038682" y="188037"/>
                  <a:pt x="2047475" y="175179"/>
                </a:cubicBezTo>
                <a:close/>
                <a:moveTo>
                  <a:pt x="1570934" y="171856"/>
                </a:moveTo>
                <a:cubicBezTo>
                  <a:pt x="1570934" y="171856"/>
                  <a:pt x="1570254" y="172094"/>
                  <a:pt x="1569658" y="172301"/>
                </a:cubicBezTo>
                <a:lnTo>
                  <a:pt x="1569563" y="172335"/>
                </a:lnTo>
                <a:lnTo>
                  <a:pt x="1568923" y="172557"/>
                </a:lnTo>
                <a:cubicBezTo>
                  <a:pt x="1568763" y="172614"/>
                  <a:pt x="1568720" y="172628"/>
                  <a:pt x="1568891" y="172569"/>
                </a:cubicBezTo>
                <a:lnTo>
                  <a:pt x="1569563" y="172335"/>
                </a:lnTo>
                <a:close/>
                <a:moveTo>
                  <a:pt x="2474854" y="171765"/>
                </a:moveTo>
                <a:cubicBezTo>
                  <a:pt x="2474916" y="174717"/>
                  <a:pt x="2475147" y="176844"/>
                  <a:pt x="2475042" y="178687"/>
                </a:cubicBezTo>
                <a:cubicBezTo>
                  <a:pt x="2474939" y="180533"/>
                  <a:pt x="2474496" y="182096"/>
                  <a:pt x="2473210" y="183920"/>
                </a:cubicBezTo>
                <a:cubicBezTo>
                  <a:pt x="2472000" y="180018"/>
                  <a:pt x="2472540" y="175336"/>
                  <a:pt x="2474854" y="171765"/>
                </a:cubicBezTo>
                <a:close/>
                <a:moveTo>
                  <a:pt x="3482450" y="171452"/>
                </a:moveTo>
                <a:lnTo>
                  <a:pt x="3481985" y="177730"/>
                </a:lnTo>
                <a:lnTo>
                  <a:pt x="3481325" y="179265"/>
                </a:lnTo>
                <a:close/>
                <a:moveTo>
                  <a:pt x="2475136" y="167162"/>
                </a:moveTo>
                <a:cubicBezTo>
                  <a:pt x="2475573" y="168572"/>
                  <a:pt x="2475892" y="169602"/>
                  <a:pt x="2475908" y="170339"/>
                </a:cubicBezTo>
                <a:cubicBezTo>
                  <a:pt x="2475924" y="171079"/>
                  <a:pt x="2475635" y="171523"/>
                  <a:pt x="2474854" y="171765"/>
                </a:cubicBezTo>
                <a:cubicBezTo>
                  <a:pt x="2474451" y="170465"/>
                  <a:pt x="2472016" y="168131"/>
                  <a:pt x="2475136" y="167162"/>
                </a:cubicBezTo>
                <a:close/>
                <a:moveTo>
                  <a:pt x="4591622" y="166055"/>
                </a:moveTo>
                <a:lnTo>
                  <a:pt x="4591349" y="171754"/>
                </a:lnTo>
                <a:cubicBezTo>
                  <a:pt x="4590847" y="180346"/>
                  <a:pt x="4590709" y="185011"/>
                  <a:pt x="4590895" y="187011"/>
                </a:cubicBezTo>
                <a:lnTo>
                  <a:pt x="4591509" y="186700"/>
                </a:lnTo>
                <a:lnTo>
                  <a:pt x="4581375" y="213187"/>
                </a:lnTo>
                <a:cubicBezTo>
                  <a:pt x="4575143" y="231976"/>
                  <a:pt x="4569929" y="250393"/>
                  <a:pt x="4565394" y="268755"/>
                </a:cubicBezTo>
                <a:lnTo>
                  <a:pt x="4560481" y="280165"/>
                </a:lnTo>
                <a:lnTo>
                  <a:pt x="4564871" y="250748"/>
                </a:lnTo>
                <a:lnTo>
                  <a:pt x="4566402" y="228602"/>
                </a:lnTo>
                <a:lnTo>
                  <a:pt x="4588048" y="174280"/>
                </a:lnTo>
                <a:close/>
                <a:moveTo>
                  <a:pt x="2475419" y="162560"/>
                </a:moveTo>
                <a:cubicBezTo>
                  <a:pt x="2475855" y="163968"/>
                  <a:pt x="2476174" y="164999"/>
                  <a:pt x="2476191" y="165736"/>
                </a:cubicBezTo>
                <a:cubicBezTo>
                  <a:pt x="2476205" y="166475"/>
                  <a:pt x="2475916" y="166921"/>
                  <a:pt x="2475136" y="167162"/>
                </a:cubicBezTo>
                <a:cubicBezTo>
                  <a:pt x="2474732" y="165864"/>
                  <a:pt x="2472298" y="163528"/>
                  <a:pt x="2475419" y="162560"/>
                </a:cubicBezTo>
                <a:close/>
                <a:moveTo>
                  <a:pt x="3991367" y="161672"/>
                </a:moveTo>
                <a:cubicBezTo>
                  <a:pt x="3991757" y="161979"/>
                  <a:pt x="3991915" y="162782"/>
                  <a:pt x="3991887" y="163970"/>
                </a:cubicBezTo>
                <a:cubicBezTo>
                  <a:pt x="3991858" y="165157"/>
                  <a:pt x="3991644" y="166724"/>
                  <a:pt x="3991289" y="168563"/>
                </a:cubicBezTo>
                <a:cubicBezTo>
                  <a:pt x="3990221" y="174074"/>
                  <a:pt x="3987881" y="181998"/>
                  <a:pt x="3985505" y="189262"/>
                </a:cubicBezTo>
                <a:cubicBezTo>
                  <a:pt x="3983127" y="196524"/>
                  <a:pt x="3980708" y="203122"/>
                  <a:pt x="3979486" y="205976"/>
                </a:cubicBezTo>
                <a:lnTo>
                  <a:pt x="3979239" y="206648"/>
                </a:lnTo>
                <a:lnTo>
                  <a:pt x="3983735" y="171724"/>
                </a:lnTo>
                <a:lnTo>
                  <a:pt x="3987957" y="164464"/>
                </a:lnTo>
                <a:cubicBezTo>
                  <a:pt x="3989465" y="162304"/>
                  <a:pt x="3990695" y="161143"/>
                  <a:pt x="3991367" y="161672"/>
                </a:cubicBezTo>
                <a:close/>
                <a:moveTo>
                  <a:pt x="3555201" y="160403"/>
                </a:moveTo>
                <a:lnTo>
                  <a:pt x="3555061" y="166405"/>
                </a:lnTo>
                <a:lnTo>
                  <a:pt x="3554580" y="171453"/>
                </a:lnTo>
                <a:lnTo>
                  <a:pt x="3538366" y="211126"/>
                </a:lnTo>
                <a:lnTo>
                  <a:pt x="3538537" y="206832"/>
                </a:lnTo>
                <a:lnTo>
                  <a:pt x="3538233" y="197287"/>
                </a:lnTo>
                <a:lnTo>
                  <a:pt x="3546137" y="179095"/>
                </a:lnTo>
                <a:close/>
                <a:moveTo>
                  <a:pt x="1664051" y="159689"/>
                </a:moveTo>
                <a:lnTo>
                  <a:pt x="1663633" y="160982"/>
                </a:lnTo>
                <a:lnTo>
                  <a:pt x="1663339" y="160723"/>
                </a:lnTo>
                <a:cubicBezTo>
                  <a:pt x="1663203" y="160287"/>
                  <a:pt x="1663422" y="159883"/>
                  <a:pt x="1664051" y="159689"/>
                </a:cubicBezTo>
                <a:close/>
                <a:moveTo>
                  <a:pt x="2042575" y="158458"/>
                </a:moveTo>
                <a:cubicBezTo>
                  <a:pt x="2042624" y="160838"/>
                  <a:pt x="2042812" y="162551"/>
                  <a:pt x="2042727" y="164039"/>
                </a:cubicBezTo>
                <a:cubicBezTo>
                  <a:pt x="2042642" y="165524"/>
                  <a:pt x="2042287" y="166785"/>
                  <a:pt x="2041249" y="168255"/>
                </a:cubicBezTo>
                <a:cubicBezTo>
                  <a:pt x="2040274" y="165111"/>
                  <a:pt x="2040710" y="161337"/>
                  <a:pt x="2042575" y="158458"/>
                </a:cubicBezTo>
                <a:close/>
                <a:moveTo>
                  <a:pt x="2042802" y="154751"/>
                </a:moveTo>
                <a:cubicBezTo>
                  <a:pt x="2043156" y="155885"/>
                  <a:pt x="2043413" y="156715"/>
                  <a:pt x="2043425" y="157310"/>
                </a:cubicBezTo>
                <a:cubicBezTo>
                  <a:pt x="2043438" y="157905"/>
                  <a:pt x="2043205" y="158265"/>
                  <a:pt x="2042575" y="158458"/>
                </a:cubicBezTo>
                <a:cubicBezTo>
                  <a:pt x="2042248" y="157412"/>
                  <a:pt x="2040287" y="155530"/>
                  <a:pt x="2042802" y="154751"/>
                </a:cubicBezTo>
                <a:close/>
                <a:moveTo>
                  <a:pt x="3153512" y="153454"/>
                </a:moveTo>
                <a:lnTo>
                  <a:pt x="3153271" y="158455"/>
                </a:lnTo>
                <a:cubicBezTo>
                  <a:pt x="3152832" y="165995"/>
                  <a:pt x="3152711" y="170088"/>
                  <a:pt x="3152875" y="171842"/>
                </a:cubicBezTo>
                <a:lnTo>
                  <a:pt x="3153413" y="171569"/>
                </a:lnTo>
                <a:lnTo>
                  <a:pt x="3144522" y="194814"/>
                </a:lnTo>
                <a:cubicBezTo>
                  <a:pt x="3139051" y="211299"/>
                  <a:pt x="3134476" y="227460"/>
                  <a:pt x="3130497" y="243575"/>
                </a:cubicBezTo>
                <a:lnTo>
                  <a:pt x="3126185" y="253586"/>
                </a:lnTo>
                <a:lnTo>
                  <a:pt x="3130040" y="227772"/>
                </a:lnTo>
                <a:lnTo>
                  <a:pt x="3131382" y="208339"/>
                </a:lnTo>
                <a:lnTo>
                  <a:pt x="3150378" y="160670"/>
                </a:lnTo>
                <a:close/>
                <a:moveTo>
                  <a:pt x="2043029" y="151040"/>
                </a:moveTo>
                <a:cubicBezTo>
                  <a:pt x="2043383" y="152177"/>
                  <a:pt x="2043640" y="153007"/>
                  <a:pt x="2043652" y="153600"/>
                </a:cubicBezTo>
                <a:cubicBezTo>
                  <a:pt x="2043663" y="154196"/>
                  <a:pt x="2043431" y="154555"/>
                  <a:pt x="2042802" y="154751"/>
                </a:cubicBezTo>
                <a:cubicBezTo>
                  <a:pt x="2042477" y="153701"/>
                  <a:pt x="2040515" y="151820"/>
                  <a:pt x="2043029" y="151040"/>
                </a:cubicBezTo>
                <a:close/>
                <a:moveTo>
                  <a:pt x="1721258" y="150880"/>
                </a:moveTo>
                <a:lnTo>
                  <a:pt x="1717332" y="161140"/>
                </a:lnTo>
                <a:lnTo>
                  <a:pt x="1712645" y="173501"/>
                </a:lnTo>
                <a:lnTo>
                  <a:pt x="1712076" y="178302"/>
                </a:lnTo>
                <a:lnTo>
                  <a:pt x="1715011" y="168800"/>
                </a:lnTo>
                <a:cubicBezTo>
                  <a:pt x="1716338" y="164563"/>
                  <a:pt x="1717705" y="160526"/>
                  <a:pt x="1719148" y="157081"/>
                </a:cubicBezTo>
                <a:lnTo>
                  <a:pt x="1720948" y="153288"/>
                </a:lnTo>
                <a:close/>
                <a:moveTo>
                  <a:pt x="1670517" y="143508"/>
                </a:moveTo>
                <a:cubicBezTo>
                  <a:pt x="1670080" y="144506"/>
                  <a:pt x="1669523" y="146224"/>
                  <a:pt x="1668950" y="148233"/>
                </a:cubicBezTo>
                <a:lnTo>
                  <a:pt x="1667690" y="153182"/>
                </a:lnTo>
                <a:lnTo>
                  <a:pt x="1670067" y="145620"/>
                </a:lnTo>
                <a:close/>
                <a:moveTo>
                  <a:pt x="1495885" y="130575"/>
                </a:moveTo>
                <a:cubicBezTo>
                  <a:pt x="1497517" y="131860"/>
                  <a:pt x="1497950" y="132533"/>
                  <a:pt x="1497756" y="132903"/>
                </a:cubicBezTo>
                <a:cubicBezTo>
                  <a:pt x="1497561" y="133271"/>
                  <a:pt x="1496735" y="133335"/>
                  <a:pt x="1495847" y="133406"/>
                </a:cubicBezTo>
                <a:cubicBezTo>
                  <a:pt x="1495867" y="131881"/>
                  <a:pt x="1495885" y="130575"/>
                  <a:pt x="1495885" y="130575"/>
                </a:cubicBezTo>
                <a:close/>
                <a:moveTo>
                  <a:pt x="1570026" y="126025"/>
                </a:moveTo>
                <a:cubicBezTo>
                  <a:pt x="1569924" y="133540"/>
                  <a:pt x="1567476" y="141183"/>
                  <a:pt x="1564614" y="148833"/>
                </a:cubicBezTo>
                <a:lnTo>
                  <a:pt x="1563719" y="151187"/>
                </a:lnTo>
                <a:lnTo>
                  <a:pt x="1567659" y="128084"/>
                </a:lnTo>
                <a:lnTo>
                  <a:pt x="1568293" y="127193"/>
                </a:lnTo>
                <a:cubicBezTo>
                  <a:pt x="1569328" y="125945"/>
                  <a:pt x="1570034" y="125372"/>
                  <a:pt x="1570026" y="126025"/>
                </a:cubicBezTo>
                <a:close/>
                <a:moveTo>
                  <a:pt x="4387008" y="120748"/>
                </a:moveTo>
                <a:lnTo>
                  <a:pt x="4386070" y="124592"/>
                </a:lnTo>
                <a:lnTo>
                  <a:pt x="4385159" y="126176"/>
                </a:lnTo>
                <a:cubicBezTo>
                  <a:pt x="4384235" y="127732"/>
                  <a:pt x="4383859" y="128281"/>
                  <a:pt x="4383862" y="128113"/>
                </a:cubicBezTo>
                <a:cubicBezTo>
                  <a:pt x="4383867" y="127773"/>
                  <a:pt x="4385379" y="124557"/>
                  <a:pt x="4387008" y="120748"/>
                </a:cubicBezTo>
                <a:close/>
                <a:moveTo>
                  <a:pt x="4265885" y="119554"/>
                </a:moveTo>
                <a:cubicBezTo>
                  <a:pt x="4266289" y="120237"/>
                  <a:pt x="4266237" y="121689"/>
                  <a:pt x="4265446" y="123839"/>
                </a:cubicBezTo>
                <a:cubicBezTo>
                  <a:pt x="4264391" y="126705"/>
                  <a:pt x="4262024" y="130813"/>
                  <a:pt x="4257665" y="135996"/>
                </a:cubicBezTo>
                <a:cubicBezTo>
                  <a:pt x="4259371" y="122357"/>
                  <a:pt x="4264675" y="117501"/>
                  <a:pt x="4265885" y="119554"/>
                </a:cubicBezTo>
                <a:close/>
                <a:moveTo>
                  <a:pt x="1455482" y="118227"/>
                </a:moveTo>
                <a:cubicBezTo>
                  <a:pt x="1456273" y="118556"/>
                  <a:pt x="1456435" y="119080"/>
                  <a:pt x="1456400" y="119522"/>
                </a:cubicBezTo>
                <a:cubicBezTo>
                  <a:pt x="1456366" y="119963"/>
                  <a:pt x="1456131" y="120322"/>
                  <a:pt x="1456131" y="120322"/>
                </a:cubicBezTo>
                <a:cubicBezTo>
                  <a:pt x="1454551" y="119665"/>
                  <a:pt x="1455482" y="118227"/>
                  <a:pt x="1455482" y="118227"/>
                </a:cubicBezTo>
                <a:close/>
                <a:moveTo>
                  <a:pt x="4941215" y="117542"/>
                </a:moveTo>
                <a:lnTo>
                  <a:pt x="4941053" y="124382"/>
                </a:lnTo>
                <a:lnTo>
                  <a:pt x="4940508" y="130136"/>
                </a:lnTo>
                <a:lnTo>
                  <a:pt x="4922027" y="175344"/>
                </a:lnTo>
                <a:lnTo>
                  <a:pt x="4922225" y="170451"/>
                </a:lnTo>
                <a:lnTo>
                  <a:pt x="4921879" y="159573"/>
                </a:lnTo>
                <a:lnTo>
                  <a:pt x="4930884" y="138842"/>
                </a:lnTo>
                <a:close/>
                <a:moveTo>
                  <a:pt x="1455709" y="114517"/>
                </a:moveTo>
                <a:lnTo>
                  <a:pt x="1456898" y="116028"/>
                </a:lnTo>
                <a:lnTo>
                  <a:pt x="1456776" y="116544"/>
                </a:lnTo>
                <a:lnTo>
                  <a:pt x="1457019" y="116456"/>
                </a:lnTo>
                <a:lnTo>
                  <a:pt x="1455482" y="118227"/>
                </a:lnTo>
                <a:cubicBezTo>
                  <a:pt x="1454777" y="115956"/>
                  <a:pt x="1454451" y="114906"/>
                  <a:pt x="1455709" y="114517"/>
                </a:cubicBezTo>
                <a:close/>
                <a:moveTo>
                  <a:pt x="1426358" y="111753"/>
                </a:moveTo>
                <a:lnTo>
                  <a:pt x="1425942" y="113045"/>
                </a:lnTo>
                <a:lnTo>
                  <a:pt x="1425647" y="112788"/>
                </a:lnTo>
                <a:cubicBezTo>
                  <a:pt x="1425511" y="112350"/>
                  <a:pt x="1425730" y="111948"/>
                  <a:pt x="1426358" y="111753"/>
                </a:cubicBezTo>
                <a:close/>
                <a:moveTo>
                  <a:pt x="4088969" y="108964"/>
                </a:moveTo>
                <a:lnTo>
                  <a:pt x="4089742" y="112168"/>
                </a:lnTo>
                <a:lnTo>
                  <a:pt x="4089814" y="113784"/>
                </a:lnTo>
                <a:lnTo>
                  <a:pt x="4085599" y="126538"/>
                </a:lnTo>
                <a:cubicBezTo>
                  <a:pt x="4079430" y="141673"/>
                  <a:pt x="4069272" y="160553"/>
                  <a:pt x="4067143" y="167690"/>
                </a:cubicBezTo>
                <a:lnTo>
                  <a:pt x="4055620" y="203988"/>
                </a:lnTo>
                <a:lnTo>
                  <a:pt x="4059957" y="173010"/>
                </a:lnTo>
                <a:lnTo>
                  <a:pt x="4061727" y="169280"/>
                </a:lnTo>
                <a:cubicBezTo>
                  <a:pt x="4064989" y="162101"/>
                  <a:pt x="4068571" y="153833"/>
                  <a:pt x="4072889" y="143231"/>
                </a:cubicBezTo>
                <a:cubicBezTo>
                  <a:pt x="4074971" y="139582"/>
                  <a:pt x="4085224" y="113506"/>
                  <a:pt x="4088969" y="108964"/>
                </a:cubicBezTo>
                <a:close/>
                <a:moveTo>
                  <a:pt x="2467189" y="106652"/>
                </a:moveTo>
                <a:lnTo>
                  <a:pt x="2466820" y="111642"/>
                </a:lnTo>
                <a:lnTo>
                  <a:pt x="2466296" y="112860"/>
                </a:lnTo>
                <a:close/>
                <a:moveTo>
                  <a:pt x="2658510" y="102196"/>
                </a:moveTo>
                <a:lnTo>
                  <a:pt x="2659824" y="102369"/>
                </a:lnTo>
                <a:lnTo>
                  <a:pt x="2653885" y="119470"/>
                </a:lnTo>
                <a:lnTo>
                  <a:pt x="2662587" y="102864"/>
                </a:lnTo>
                <a:lnTo>
                  <a:pt x="2662272" y="112668"/>
                </a:lnTo>
                <a:lnTo>
                  <a:pt x="2662388" y="116851"/>
                </a:lnTo>
                <a:lnTo>
                  <a:pt x="2638438" y="171166"/>
                </a:lnTo>
                <a:lnTo>
                  <a:pt x="2636107" y="177269"/>
                </a:lnTo>
                <a:close/>
                <a:moveTo>
                  <a:pt x="4543417" y="101247"/>
                </a:moveTo>
                <a:lnTo>
                  <a:pt x="4542887" y="108403"/>
                </a:lnTo>
                <a:lnTo>
                  <a:pt x="4542136" y="110150"/>
                </a:lnTo>
                <a:close/>
                <a:moveTo>
                  <a:pt x="1476224" y="100345"/>
                </a:moveTo>
                <a:cubicBezTo>
                  <a:pt x="1476549" y="101082"/>
                  <a:pt x="1476645" y="102801"/>
                  <a:pt x="1476612" y="104964"/>
                </a:cubicBezTo>
                <a:lnTo>
                  <a:pt x="1476378" y="108671"/>
                </a:lnTo>
                <a:lnTo>
                  <a:pt x="1474753" y="112392"/>
                </a:lnTo>
                <a:lnTo>
                  <a:pt x="1472670" y="117385"/>
                </a:lnTo>
                <a:lnTo>
                  <a:pt x="1472751" y="115381"/>
                </a:lnTo>
                <a:cubicBezTo>
                  <a:pt x="1472986" y="110401"/>
                  <a:pt x="1473407" y="104906"/>
                  <a:pt x="1474451" y="101613"/>
                </a:cubicBezTo>
                <a:cubicBezTo>
                  <a:pt x="1475341" y="99853"/>
                  <a:pt x="1475897" y="99609"/>
                  <a:pt x="1476224" y="100345"/>
                </a:cubicBezTo>
                <a:close/>
                <a:moveTo>
                  <a:pt x="1488537" y="91997"/>
                </a:moveTo>
                <a:cubicBezTo>
                  <a:pt x="1488755" y="92169"/>
                  <a:pt x="1488845" y="92622"/>
                  <a:pt x="1488829" y="93289"/>
                </a:cubicBezTo>
                <a:cubicBezTo>
                  <a:pt x="1488811" y="93954"/>
                  <a:pt x="1488692" y="94836"/>
                  <a:pt x="1488491" y="95868"/>
                </a:cubicBezTo>
                <a:cubicBezTo>
                  <a:pt x="1487892" y="98965"/>
                  <a:pt x="1486576" y="103418"/>
                  <a:pt x="1485241" y="107498"/>
                </a:cubicBezTo>
                <a:cubicBezTo>
                  <a:pt x="1483906" y="111578"/>
                  <a:pt x="1482547" y="115285"/>
                  <a:pt x="1481860" y="116888"/>
                </a:cubicBezTo>
                <a:lnTo>
                  <a:pt x="1481721" y="117266"/>
                </a:lnTo>
                <a:lnTo>
                  <a:pt x="1484248" y="97644"/>
                </a:lnTo>
                <a:lnTo>
                  <a:pt x="1486620" y="93566"/>
                </a:lnTo>
                <a:cubicBezTo>
                  <a:pt x="1487467" y="92351"/>
                  <a:pt x="1488159" y="91698"/>
                  <a:pt x="1488537" y="91997"/>
                </a:cubicBezTo>
                <a:close/>
                <a:moveTo>
                  <a:pt x="4626324" y="88657"/>
                </a:moveTo>
                <a:lnTo>
                  <a:pt x="4626163" y="95497"/>
                </a:lnTo>
                <a:lnTo>
                  <a:pt x="4625615" y="101248"/>
                </a:lnTo>
                <a:lnTo>
                  <a:pt x="4607138" y="146457"/>
                </a:lnTo>
                <a:lnTo>
                  <a:pt x="4607334" y="141566"/>
                </a:lnTo>
                <a:lnTo>
                  <a:pt x="4606986" y="130687"/>
                </a:lnTo>
                <a:lnTo>
                  <a:pt x="4615994" y="109957"/>
                </a:lnTo>
                <a:close/>
                <a:moveTo>
                  <a:pt x="3183964" y="85535"/>
                </a:moveTo>
                <a:lnTo>
                  <a:pt x="3183822" y="91537"/>
                </a:lnTo>
                <a:lnTo>
                  <a:pt x="3183342" y="96586"/>
                </a:lnTo>
                <a:lnTo>
                  <a:pt x="3167128" y="136256"/>
                </a:lnTo>
                <a:lnTo>
                  <a:pt x="3167300" y="131965"/>
                </a:lnTo>
                <a:lnTo>
                  <a:pt x="3166995" y="122419"/>
                </a:lnTo>
                <a:lnTo>
                  <a:pt x="3174899" y="104226"/>
                </a:lnTo>
                <a:close/>
                <a:moveTo>
                  <a:pt x="6491415" y="85318"/>
                </a:moveTo>
                <a:lnTo>
                  <a:pt x="6490453" y="94279"/>
                </a:lnTo>
                <a:lnTo>
                  <a:pt x="6496691" y="95100"/>
                </a:lnTo>
                <a:lnTo>
                  <a:pt x="6488172" y="119629"/>
                </a:lnTo>
                <a:lnTo>
                  <a:pt x="6500653" y="95810"/>
                </a:lnTo>
                <a:lnTo>
                  <a:pt x="6500202" y="109873"/>
                </a:lnTo>
                <a:lnTo>
                  <a:pt x="6500368" y="115874"/>
                </a:lnTo>
                <a:lnTo>
                  <a:pt x="6466013" y="193785"/>
                </a:lnTo>
                <a:lnTo>
                  <a:pt x="6461247" y="206262"/>
                </a:lnTo>
                <a:lnTo>
                  <a:pt x="6467708" y="169612"/>
                </a:lnTo>
                <a:cubicBezTo>
                  <a:pt x="6470731" y="152511"/>
                  <a:pt x="6473717" y="136367"/>
                  <a:pt x="6476883" y="122072"/>
                </a:cubicBezTo>
                <a:lnTo>
                  <a:pt x="6477439" y="119106"/>
                </a:lnTo>
                <a:lnTo>
                  <a:pt x="6477787" y="119344"/>
                </a:lnTo>
                <a:lnTo>
                  <a:pt x="6477981" y="116222"/>
                </a:lnTo>
                <a:lnTo>
                  <a:pt x="6478237" y="114852"/>
                </a:lnTo>
                <a:lnTo>
                  <a:pt x="6480332" y="108027"/>
                </a:lnTo>
                <a:close/>
                <a:moveTo>
                  <a:pt x="4168567" y="80736"/>
                </a:moveTo>
                <a:lnTo>
                  <a:pt x="4168295" y="86435"/>
                </a:lnTo>
                <a:cubicBezTo>
                  <a:pt x="4167791" y="95026"/>
                  <a:pt x="4167654" y="99694"/>
                  <a:pt x="4167841" y="101691"/>
                </a:cubicBezTo>
                <a:lnTo>
                  <a:pt x="4168453" y="101382"/>
                </a:lnTo>
                <a:lnTo>
                  <a:pt x="4158322" y="127868"/>
                </a:lnTo>
                <a:cubicBezTo>
                  <a:pt x="4152087" y="146656"/>
                  <a:pt x="4146875" y="165072"/>
                  <a:pt x="4142341" y="183436"/>
                </a:cubicBezTo>
                <a:lnTo>
                  <a:pt x="4137426" y="194846"/>
                </a:lnTo>
                <a:lnTo>
                  <a:pt x="4141819" y="165429"/>
                </a:lnTo>
                <a:lnTo>
                  <a:pt x="4143348" y="143283"/>
                </a:lnTo>
                <a:lnTo>
                  <a:pt x="4164995" y="88961"/>
                </a:lnTo>
                <a:close/>
                <a:moveTo>
                  <a:pt x="6030776" y="77029"/>
                </a:moveTo>
                <a:lnTo>
                  <a:pt x="6026912" y="103110"/>
                </a:lnTo>
                <a:lnTo>
                  <a:pt x="6009093" y="197117"/>
                </a:lnTo>
                <a:lnTo>
                  <a:pt x="5983477" y="264173"/>
                </a:lnTo>
                <a:cubicBezTo>
                  <a:pt x="5982767" y="266649"/>
                  <a:pt x="5980785" y="271306"/>
                  <a:pt x="5978297" y="277008"/>
                </a:cubicBezTo>
                <a:lnTo>
                  <a:pt x="5972223" y="291108"/>
                </a:lnTo>
                <a:lnTo>
                  <a:pt x="5990276" y="213871"/>
                </a:lnTo>
                <a:lnTo>
                  <a:pt x="6007921" y="130322"/>
                </a:lnTo>
                <a:lnTo>
                  <a:pt x="6027892" y="82939"/>
                </a:lnTo>
                <a:close/>
                <a:moveTo>
                  <a:pt x="1642523" y="68835"/>
                </a:moveTo>
                <a:lnTo>
                  <a:pt x="1642270" y="71144"/>
                </a:lnTo>
                <a:lnTo>
                  <a:pt x="1638154" y="77572"/>
                </a:lnTo>
                <a:close/>
                <a:moveTo>
                  <a:pt x="1543374" y="62383"/>
                </a:moveTo>
                <a:lnTo>
                  <a:pt x="1543807" y="64182"/>
                </a:lnTo>
                <a:lnTo>
                  <a:pt x="1543847" y="65091"/>
                </a:lnTo>
                <a:lnTo>
                  <a:pt x="1541481" y="72257"/>
                </a:lnTo>
                <a:cubicBezTo>
                  <a:pt x="1538014" y="80760"/>
                  <a:pt x="1532306" y="91367"/>
                  <a:pt x="1531111" y="95378"/>
                </a:cubicBezTo>
                <a:lnTo>
                  <a:pt x="1524637" y="115772"/>
                </a:lnTo>
                <a:lnTo>
                  <a:pt x="1527074" y="98367"/>
                </a:lnTo>
                <a:lnTo>
                  <a:pt x="1528066" y="96272"/>
                </a:lnTo>
                <a:cubicBezTo>
                  <a:pt x="1529900" y="92238"/>
                  <a:pt x="1531913" y="87592"/>
                  <a:pt x="1534339" y="81636"/>
                </a:cubicBezTo>
                <a:cubicBezTo>
                  <a:pt x="1535509" y="79585"/>
                  <a:pt x="1541270" y="64935"/>
                  <a:pt x="1543374" y="62383"/>
                </a:cubicBezTo>
                <a:close/>
                <a:moveTo>
                  <a:pt x="1588095" y="46523"/>
                </a:moveTo>
                <a:lnTo>
                  <a:pt x="1587942" y="49725"/>
                </a:lnTo>
                <a:cubicBezTo>
                  <a:pt x="1587660" y="54553"/>
                  <a:pt x="1587583" y="57175"/>
                  <a:pt x="1587688" y="58297"/>
                </a:cubicBezTo>
                <a:lnTo>
                  <a:pt x="1588034" y="58123"/>
                </a:lnTo>
                <a:lnTo>
                  <a:pt x="1582340" y="73003"/>
                </a:lnTo>
                <a:cubicBezTo>
                  <a:pt x="1578837" y="83561"/>
                  <a:pt x="1575910" y="93907"/>
                  <a:pt x="1573361" y="104226"/>
                </a:cubicBezTo>
                <a:lnTo>
                  <a:pt x="1570601" y="110635"/>
                </a:lnTo>
                <a:lnTo>
                  <a:pt x="1573068" y="94108"/>
                </a:lnTo>
                <a:lnTo>
                  <a:pt x="1573928" y="81665"/>
                </a:lnTo>
                <a:lnTo>
                  <a:pt x="1586089" y="51144"/>
                </a:lnTo>
                <a:close/>
                <a:moveTo>
                  <a:pt x="4203269" y="3338"/>
                </a:moveTo>
                <a:lnTo>
                  <a:pt x="4203107" y="10178"/>
                </a:lnTo>
                <a:lnTo>
                  <a:pt x="4202563" y="15930"/>
                </a:lnTo>
                <a:lnTo>
                  <a:pt x="4184081" y="61138"/>
                </a:lnTo>
                <a:lnTo>
                  <a:pt x="4184280" y="56248"/>
                </a:lnTo>
                <a:lnTo>
                  <a:pt x="4183933" y="45371"/>
                </a:lnTo>
                <a:lnTo>
                  <a:pt x="4192940" y="24638"/>
                </a:lnTo>
                <a:close/>
                <a:moveTo>
                  <a:pt x="1607593" y="3037"/>
                </a:moveTo>
                <a:lnTo>
                  <a:pt x="1607503" y="6880"/>
                </a:lnTo>
                <a:lnTo>
                  <a:pt x="1607196" y="10112"/>
                </a:lnTo>
                <a:lnTo>
                  <a:pt x="1596814" y="35511"/>
                </a:lnTo>
                <a:lnTo>
                  <a:pt x="1596924" y="32764"/>
                </a:lnTo>
                <a:lnTo>
                  <a:pt x="1596728" y="26653"/>
                </a:lnTo>
                <a:lnTo>
                  <a:pt x="1601788" y="15004"/>
                </a:lnTo>
                <a:close/>
                <a:moveTo>
                  <a:pt x="4391407" y="0"/>
                </a:moveTo>
                <a:lnTo>
                  <a:pt x="4390446" y="8961"/>
                </a:lnTo>
                <a:lnTo>
                  <a:pt x="4396685" y="9781"/>
                </a:lnTo>
                <a:lnTo>
                  <a:pt x="4388164" y="34312"/>
                </a:lnTo>
                <a:lnTo>
                  <a:pt x="4400646" y="10494"/>
                </a:lnTo>
                <a:lnTo>
                  <a:pt x="4400195" y="24557"/>
                </a:lnTo>
                <a:lnTo>
                  <a:pt x="4400363" y="30557"/>
                </a:lnTo>
                <a:lnTo>
                  <a:pt x="4366007" y="108469"/>
                </a:lnTo>
                <a:cubicBezTo>
                  <a:pt x="4344270" y="159649"/>
                  <a:pt x="4323941" y="211108"/>
                  <a:pt x="4306525" y="264175"/>
                </a:cubicBezTo>
                <a:cubicBezTo>
                  <a:pt x="4305105" y="269126"/>
                  <a:pt x="4298599" y="282804"/>
                  <a:pt x="4293117" y="296112"/>
                </a:cubicBezTo>
                <a:lnTo>
                  <a:pt x="4292495" y="297832"/>
                </a:lnTo>
                <a:lnTo>
                  <a:pt x="4292693" y="318189"/>
                </a:lnTo>
                <a:lnTo>
                  <a:pt x="4297725" y="306471"/>
                </a:lnTo>
                <a:lnTo>
                  <a:pt x="4298796" y="297529"/>
                </a:lnTo>
                <a:lnTo>
                  <a:pt x="4303013" y="284454"/>
                </a:lnTo>
                <a:lnTo>
                  <a:pt x="4305011" y="286196"/>
                </a:lnTo>
                <a:lnTo>
                  <a:pt x="4304738" y="287738"/>
                </a:lnTo>
                <a:lnTo>
                  <a:pt x="4305174" y="286519"/>
                </a:lnTo>
                <a:lnTo>
                  <a:pt x="4305011" y="286196"/>
                </a:lnTo>
                <a:cubicBezTo>
                  <a:pt x="4308932" y="265887"/>
                  <a:pt x="4314511" y="243021"/>
                  <a:pt x="4316749" y="242326"/>
                </a:cubicBezTo>
                <a:cubicBezTo>
                  <a:pt x="4315631" y="242673"/>
                  <a:pt x="4315819" y="245256"/>
                  <a:pt x="4316288" y="247753"/>
                </a:cubicBezTo>
                <a:lnTo>
                  <a:pt x="4316981" y="250757"/>
                </a:lnTo>
                <a:lnTo>
                  <a:pt x="4321008" y="240960"/>
                </a:lnTo>
                <a:cubicBezTo>
                  <a:pt x="4327014" y="224077"/>
                  <a:pt x="4332619" y="203743"/>
                  <a:pt x="4340875" y="194089"/>
                </a:cubicBezTo>
                <a:cubicBezTo>
                  <a:pt x="4343617" y="191548"/>
                  <a:pt x="4349495" y="191085"/>
                  <a:pt x="4349526" y="188758"/>
                </a:cubicBezTo>
                <a:cubicBezTo>
                  <a:pt x="4355081" y="178640"/>
                  <a:pt x="4364082" y="146953"/>
                  <a:pt x="4372347" y="136620"/>
                </a:cubicBezTo>
                <a:cubicBezTo>
                  <a:pt x="4375579" y="131332"/>
                  <a:pt x="4383715" y="130688"/>
                  <a:pt x="4383715" y="130688"/>
                </a:cubicBezTo>
                <a:cubicBezTo>
                  <a:pt x="4383715" y="130688"/>
                  <a:pt x="4384522" y="129464"/>
                  <a:pt x="4385338" y="127608"/>
                </a:cubicBezTo>
                <a:lnTo>
                  <a:pt x="4386070" y="124592"/>
                </a:lnTo>
                <a:lnTo>
                  <a:pt x="4388457" y="120458"/>
                </a:lnTo>
                <a:lnTo>
                  <a:pt x="4389387" y="120269"/>
                </a:lnTo>
                <a:cubicBezTo>
                  <a:pt x="4389729" y="119955"/>
                  <a:pt x="4389737" y="119372"/>
                  <a:pt x="4389751" y="118210"/>
                </a:cubicBezTo>
                <a:lnTo>
                  <a:pt x="4388457" y="120458"/>
                </a:lnTo>
                <a:lnTo>
                  <a:pt x="4387008" y="120748"/>
                </a:lnTo>
                <a:cubicBezTo>
                  <a:pt x="4392495" y="115670"/>
                  <a:pt x="4398013" y="108263"/>
                  <a:pt x="4398013" y="108263"/>
                </a:cubicBezTo>
                <a:cubicBezTo>
                  <a:pt x="4406570" y="109912"/>
                  <a:pt x="4378161" y="140809"/>
                  <a:pt x="4375159" y="162728"/>
                </a:cubicBezTo>
                <a:cubicBezTo>
                  <a:pt x="4375127" y="165053"/>
                  <a:pt x="4377743" y="172203"/>
                  <a:pt x="4377710" y="174529"/>
                </a:cubicBezTo>
                <a:cubicBezTo>
                  <a:pt x="4374807" y="189086"/>
                  <a:pt x="4368703" y="206604"/>
                  <a:pt x="4363026" y="226025"/>
                </a:cubicBezTo>
                <a:cubicBezTo>
                  <a:pt x="4361620" y="229816"/>
                  <a:pt x="4354389" y="247229"/>
                  <a:pt x="4347504" y="263986"/>
                </a:cubicBezTo>
                <a:lnTo>
                  <a:pt x="4347483" y="264041"/>
                </a:lnTo>
                <a:lnTo>
                  <a:pt x="4347577" y="273622"/>
                </a:lnTo>
                <a:lnTo>
                  <a:pt x="4345849" y="293297"/>
                </a:lnTo>
                <a:lnTo>
                  <a:pt x="4347479" y="292213"/>
                </a:lnTo>
                <a:cubicBezTo>
                  <a:pt x="4348975" y="291096"/>
                  <a:pt x="4350203" y="290055"/>
                  <a:pt x="4350891" y="289325"/>
                </a:cubicBezTo>
                <a:cubicBezTo>
                  <a:pt x="4353665" y="284459"/>
                  <a:pt x="4370969" y="239724"/>
                  <a:pt x="4362446" y="269438"/>
                </a:cubicBezTo>
                <a:cubicBezTo>
                  <a:pt x="4353441" y="301124"/>
                  <a:pt x="4376778" y="244300"/>
                  <a:pt x="4379590" y="236721"/>
                </a:cubicBezTo>
                <a:cubicBezTo>
                  <a:pt x="4388437" y="216662"/>
                  <a:pt x="4396794" y="199352"/>
                  <a:pt x="4399601" y="192161"/>
                </a:cubicBezTo>
                <a:cubicBezTo>
                  <a:pt x="4418423" y="152148"/>
                  <a:pt x="4435064" y="114825"/>
                  <a:pt x="4451297" y="78452"/>
                </a:cubicBezTo>
                <a:lnTo>
                  <a:pt x="4454752" y="70881"/>
                </a:lnTo>
                <a:lnTo>
                  <a:pt x="4455383" y="79824"/>
                </a:lnTo>
                <a:lnTo>
                  <a:pt x="4455884" y="82898"/>
                </a:lnTo>
                <a:lnTo>
                  <a:pt x="4445896" y="106807"/>
                </a:lnTo>
                <a:cubicBezTo>
                  <a:pt x="4439827" y="121612"/>
                  <a:pt x="4419941" y="156869"/>
                  <a:pt x="4419780" y="168886"/>
                </a:cubicBezTo>
                <a:cubicBezTo>
                  <a:pt x="4419717" y="173535"/>
                  <a:pt x="4427853" y="172894"/>
                  <a:pt x="4430921" y="180008"/>
                </a:cubicBezTo>
                <a:cubicBezTo>
                  <a:pt x="4433502" y="189486"/>
                  <a:pt x="4427565" y="194600"/>
                  <a:pt x="4421947" y="209369"/>
                </a:cubicBezTo>
                <a:cubicBezTo>
                  <a:pt x="4419076" y="221599"/>
                  <a:pt x="4418945" y="231289"/>
                  <a:pt x="4416135" y="238868"/>
                </a:cubicBezTo>
                <a:lnTo>
                  <a:pt x="4412755" y="247707"/>
                </a:lnTo>
                <a:lnTo>
                  <a:pt x="4413030" y="247377"/>
                </a:lnTo>
                <a:cubicBezTo>
                  <a:pt x="4413609" y="246885"/>
                  <a:pt x="4414086" y="246726"/>
                  <a:pt x="4414419" y="246990"/>
                </a:cubicBezTo>
                <a:cubicBezTo>
                  <a:pt x="4415202" y="247606"/>
                  <a:pt x="4415053" y="250207"/>
                  <a:pt x="4414341" y="253881"/>
                </a:cubicBezTo>
                <a:lnTo>
                  <a:pt x="4412653" y="260694"/>
                </a:lnTo>
                <a:lnTo>
                  <a:pt x="4415653" y="258170"/>
                </a:lnTo>
                <a:cubicBezTo>
                  <a:pt x="4417811" y="257128"/>
                  <a:pt x="4419965" y="256378"/>
                  <a:pt x="4421336" y="255108"/>
                </a:cubicBezTo>
                <a:cubicBezTo>
                  <a:pt x="4424115" y="249854"/>
                  <a:pt x="4426982" y="238012"/>
                  <a:pt x="4432988" y="227857"/>
                </a:cubicBezTo>
                <a:cubicBezTo>
                  <a:pt x="4435801" y="220279"/>
                  <a:pt x="4452975" y="185235"/>
                  <a:pt x="4447229" y="209697"/>
                </a:cubicBezTo>
                <a:cubicBezTo>
                  <a:pt x="4444321" y="224640"/>
                  <a:pt x="4432797" y="242200"/>
                  <a:pt x="4429992" y="249392"/>
                </a:cubicBezTo>
                <a:cubicBezTo>
                  <a:pt x="4426729" y="257005"/>
                  <a:pt x="4429796" y="264122"/>
                  <a:pt x="4429763" y="266444"/>
                </a:cubicBezTo>
                <a:cubicBezTo>
                  <a:pt x="4426539" y="271349"/>
                  <a:pt x="4423790" y="274275"/>
                  <a:pt x="4420985" y="281466"/>
                </a:cubicBezTo>
                <a:lnTo>
                  <a:pt x="4420972" y="282373"/>
                </a:lnTo>
                <a:lnTo>
                  <a:pt x="4422545" y="279034"/>
                </a:lnTo>
                <a:cubicBezTo>
                  <a:pt x="4428128" y="268625"/>
                  <a:pt x="4427981" y="279605"/>
                  <a:pt x="4427981" y="279605"/>
                </a:cubicBezTo>
                <a:cubicBezTo>
                  <a:pt x="4427853" y="289297"/>
                  <a:pt x="4416713" y="311859"/>
                  <a:pt x="4416652" y="316510"/>
                </a:cubicBezTo>
                <a:cubicBezTo>
                  <a:pt x="4416652" y="316510"/>
                  <a:pt x="4417999" y="316984"/>
                  <a:pt x="4420022" y="317744"/>
                </a:cubicBezTo>
                <a:lnTo>
                  <a:pt x="4421035" y="318148"/>
                </a:lnTo>
                <a:lnTo>
                  <a:pt x="4426693" y="301910"/>
                </a:lnTo>
                <a:cubicBezTo>
                  <a:pt x="4429363" y="294428"/>
                  <a:pt x="4432083" y="287172"/>
                  <a:pt x="4434997" y="280359"/>
                </a:cubicBezTo>
                <a:cubicBezTo>
                  <a:pt x="4439451" y="268004"/>
                  <a:pt x="4445263" y="255543"/>
                  <a:pt x="4451357" y="243058"/>
                </a:cubicBezTo>
                <a:lnTo>
                  <a:pt x="4455835" y="233764"/>
                </a:lnTo>
                <a:lnTo>
                  <a:pt x="4455566" y="235893"/>
                </a:lnTo>
                <a:lnTo>
                  <a:pt x="4453385" y="253548"/>
                </a:lnTo>
                <a:lnTo>
                  <a:pt x="4443617" y="277355"/>
                </a:lnTo>
                <a:cubicBezTo>
                  <a:pt x="4434805" y="294701"/>
                  <a:pt x="4423147" y="322336"/>
                  <a:pt x="4440101" y="303962"/>
                </a:cubicBezTo>
                <a:lnTo>
                  <a:pt x="4448887" y="288373"/>
                </a:lnTo>
                <a:lnTo>
                  <a:pt x="4446885" y="302106"/>
                </a:lnTo>
                <a:lnTo>
                  <a:pt x="4448737" y="299227"/>
                </a:lnTo>
                <a:cubicBezTo>
                  <a:pt x="4450305" y="296525"/>
                  <a:pt x="4451031" y="294823"/>
                  <a:pt x="4450355" y="294877"/>
                </a:cubicBezTo>
                <a:cubicBezTo>
                  <a:pt x="4456434" y="296137"/>
                  <a:pt x="4451743" y="305003"/>
                  <a:pt x="4446459" y="315602"/>
                </a:cubicBezTo>
                <a:lnTo>
                  <a:pt x="4444215" y="320417"/>
                </a:lnTo>
                <a:lnTo>
                  <a:pt x="4443239" y="327115"/>
                </a:lnTo>
                <a:lnTo>
                  <a:pt x="4439439" y="353314"/>
                </a:lnTo>
                <a:lnTo>
                  <a:pt x="4445457" y="340469"/>
                </a:lnTo>
                <a:lnTo>
                  <a:pt x="4449657" y="330512"/>
                </a:lnTo>
                <a:lnTo>
                  <a:pt x="4457303" y="290237"/>
                </a:lnTo>
                <a:cubicBezTo>
                  <a:pt x="4461790" y="268135"/>
                  <a:pt x="4462925" y="280438"/>
                  <a:pt x="4462713" y="293591"/>
                </a:cubicBezTo>
                <a:lnTo>
                  <a:pt x="4462321" y="301789"/>
                </a:lnTo>
                <a:lnTo>
                  <a:pt x="4465663" y="294537"/>
                </a:lnTo>
                <a:lnTo>
                  <a:pt x="4474392" y="276451"/>
                </a:lnTo>
                <a:lnTo>
                  <a:pt x="4473521" y="282298"/>
                </a:lnTo>
                <a:lnTo>
                  <a:pt x="4469031" y="324758"/>
                </a:lnTo>
                <a:lnTo>
                  <a:pt x="4463663" y="346483"/>
                </a:lnTo>
                <a:cubicBezTo>
                  <a:pt x="4459193" y="360002"/>
                  <a:pt x="4462090" y="354351"/>
                  <a:pt x="4466780" y="345562"/>
                </a:cubicBezTo>
                <a:lnTo>
                  <a:pt x="4466843" y="345448"/>
                </a:lnTo>
                <a:lnTo>
                  <a:pt x="4466649" y="347281"/>
                </a:lnTo>
                <a:cubicBezTo>
                  <a:pt x="4463993" y="369198"/>
                  <a:pt x="4460865" y="391730"/>
                  <a:pt x="4456935" y="415961"/>
                </a:cubicBezTo>
                <a:lnTo>
                  <a:pt x="4455747" y="428368"/>
                </a:lnTo>
                <a:lnTo>
                  <a:pt x="4458141" y="419430"/>
                </a:lnTo>
                <a:lnTo>
                  <a:pt x="4463460" y="372456"/>
                </a:lnTo>
                <a:cubicBezTo>
                  <a:pt x="4465406" y="354867"/>
                  <a:pt x="4468011" y="336767"/>
                  <a:pt x="4473365" y="316954"/>
                </a:cubicBezTo>
                <a:lnTo>
                  <a:pt x="4471384" y="341043"/>
                </a:lnTo>
                <a:lnTo>
                  <a:pt x="4472059" y="336251"/>
                </a:lnTo>
                <a:lnTo>
                  <a:pt x="4474459" y="332020"/>
                </a:lnTo>
                <a:lnTo>
                  <a:pt x="4475793" y="330675"/>
                </a:lnTo>
                <a:lnTo>
                  <a:pt x="4477778" y="312029"/>
                </a:lnTo>
                <a:lnTo>
                  <a:pt x="4479702" y="294573"/>
                </a:lnTo>
                <a:lnTo>
                  <a:pt x="4488410" y="284395"/>
                </a:lnTo>
                <a:lnTo>
                  <a:pt x="4490593" y="285724"/>
                </a:lnTo>
                <a:lnTo>
                  <a:pt x="4488675" y="318773"/>
                </a:lnTo>
                <a:lnTo>
                  <a:pt x="4490563" y="315706"/>
                </a:lnTo>
                <a:cubicBezTo>
                  <a:pt x="4491191" y="317728"/>
                  <a:pt x="4491234" y="319845"/>
                  <a:pt x="4490913" y="321776"/>
                </a:cubicBezTo>
                <a:cubicBezTo>
                  <a:pt x="4490592" y="323709"/>
                  <a:pt x="4489908" y="325455"/>
                  <a:pt x="4489079" y="326735"/>
                </a:cubicBezTo>
                <a:lnTo>
                  <a:pt x="4488387" y="323513"/>
                </a:lnTo>
                <a:lnTo>
                  <a:pt x="4487884" y="331776"/>
                </a:lnTo>
                <a:lnTo>
                  <a:pt x="4489079" y="326735"/>
                </a:lnTo>
                <a:cubicBezTo>
                  <a:pt x="4489073" y="330998"/>
                  <a:pt x="4488939" y="334768"/>
                  <a:pt x="4488737" y="338257"/>
                </a:cubicBezTo>
                <a:lnTo>
                  <a:pt x="4488241" y="344755"/>
                </a:lnTo>
                <a:lnTo>
                  <a:pt x="4489460" y="342254"/>
                </a:lnTo>
                <a:lnTo>
                  <a:pt x="4493421" y="334916"/>
                </a:lnTo>
                <a:lnTo>
                  <a:pt x="4495860" y="314159"/>
                </a:lnTo>
                <a:cubicBezTo>
                  <a:pt x="4500237" y="279594"/>
                  <a:pt x="4504701" y="251237"/>
                  <a:pt x="4510395" y="208308"/>
                </a:cubicBezTo>
                <a:cubicBezTo>
                  <a:pt x="4510395" y="208308"/>
                  <a:pt x="4510375" y="207851"/>
                  <a:pt x="4510353" y="207055"/>
                </a:cubicBezTo>
                <a:lnTo>
                  <a:pt x="4510351" y="206722"/>
                </a:lnTo>
                <a:lnTo>
                  <a:pt x="4508656" y="211857"/>
                </a:lnTo>
                <a:cubicBezTo>
                  <a:pt x="4502483" y="226992"/>
                  <a:pt x="4492325" y="245871"/>
                  <a:pt x="4490199" y="253009"/>
                </a:cubicBezTo>
                <a:lnTo>
                  <a:pt x="4478673" y="289305"/>
                </a:lnTo>
                <a:lnTo>
                  <a:pt x="4483010" y="258326"/>
                </a:lnTo>
                <a:lnTo>
                  <a:pt x="4484779" y="254598"/>
                </a:lnTo>
                <a:cubicBezTo>
                  <a:pt x="4488044" y="247418"/>
                  <a:pt x="4491627" y="239150"/>
                  <a:pt x="4495943" y="228548"/>
                </a:cubicBezTo>
                <a:cubicBezTo>
                  <a:pt x="4497505" y="225813"/>
                  <a:pt x="4503663" y="210461"/>
                  <a:pt x="4508223" y="201039"/>
                </a:cubicBezTo>
                <a:lnTo>
                  <a:pt x="4510640" y="196740"/>
                </a:lnTo>
                <a:lnTo>
                  <a:pt x="4510771" y="193875"/>
                </a:lnTo>
                <a:cubicBezTo>
                  <a:pt x="4511475" y="186751"/>
                  <a:pt x="4513209" y="179823"/>
                  <a:pt x="4517331" y="180588"/>
                </a:cubicBezTo>
                <a:cubicBezTo>
                  <a:pt x="4520823" y="183936"/>
                  <a:pt x="4511322" y="227110"/>
                  <a:pt x="4511901" y="228976"/>
                </a:cubicBezTo>
                <a:cubicBezTo>
                  <a:pt x="4509678" y="250799"/>
                  <a:pt x="4507235" y="271586"/>
                  <a:pt x="4504910" y="292590"/>
                </a:cubicBezTo>
                <a:lnTo>
                  <a:pt x="4501515" y="327711"/>
                </a:lnTo>
                <a:lnTo>
                  <a:pt x="4503118" y="328958"/>
                </a:lnTo>
                <a:cubicBezTo>
                  <a:pt x="4504303" y="330423"/>
                  <a:pt x="4505591" y="332380"/>
                  <a:pt x="4506779" y="334270"/>
                </a:cubicBezTo>
                <a:lnTo>
                  <a:pt x="4507127" y="334825"/>
                </a:lnTo>
                <a:lnTo>
                  <a:pt x="4508090" y="326525"/>
                </a:lnTo>
                <a:cubicBezTo>
                  <a:pt x="4509199" y="316042"/>
                  <a:pt x="4509889" y="307151"/>
                  <a:pt x="4510296" y="305492"/>
                </a:cubicBezTo>
                <a:cubicBezTo>
                  <a:pt x="4515447" y="257532"/>
                  <a:pt x="4522539" y="206585"/>
                  <a:pt x="4527406" y="148485"/>
                </a:cubicBezTo>
                <a:cubicBezTo>
                  <a:pt x="4527406" y="148485"/>
                  <a:pt x="4530575" y="117844"/>
                  <a:pt x="4534550" y="122747"/>
                </a:cubicBezTo>
                <a:lnTo>
                  <a:pt x="4533993" y="131055"/>
                </a:lnTo>
                <a:lnTo>
                  <a:pt x="4529913" y="142376"/>
                </a:lnTo>
                <a:cubicBezTo>
                  <a:pt x="4528471" y="146846"/>
                  <a:pt x="4527561" y="150450"/>
                  <a:pt x="4527731" y="152132"/>
                </a:cubicBezTo>
                <a:lnTo>
                  <a:pt x="4531783" y="150437"/>
                </a:lnTo>
                <a:lnTo>
                  <a:pt x="4531383" y="153387"/>
                </a:lnTo>
                <a:cubicBezTo>
                  <a:pt x="4530225" y="149656"/>
                  <a:pt x="4525879" y="184413"/>
                  <a:pt x="4532968" y="182212"/>
                </a:cubicBezTo>
                <a:cubicBezTo>
                  <a:pt x="4535207" y="181517"/>
                  <a:pt x="4537312" y="147455"/>
                  <a:pt x="4537717" y="140853"/>
                </a:cubicBezTo>
                <a:lnTo>
                  <a:pt x="4538087" y="138270"/>
                </a:lnTo>
                <a:lnTo>
                  <a:pt x="4538256" y="137936"/>
                </a:lnTo>
                <a:lnTo>
                  <a:pt x="4541291" y="130009"/>
                </a:lnTo>
                <a:lnTo>
                  <a:pt x="4536925" y="189038"/>
                </a:lnTo>
                <a:cubicBezTo>
                  <a:pt x="4534113" y="218841"/>
                  <a:pt x="4530895" y="249327"/>
                  <a:pt x="4528019" y="280901"/>
                </a:cubicBezTo>
                <a:cubicBezTo>
                  <a:pt x="4528019" y="280901"/>
                  <a:pt x="4520527" y="289704"/>
                  <a:pt x="4526160" y="292046"/>
                </a:cubicBezTo>
                <a:cubicBezTo>
                  <a:pt x="4529351" y="293101"/>
                  <a:pt x="4533194" y="264637"/>
                  <a:pt x="4530256" y="280206"/>
                </a:cubicBezTo>
                <a:cubicBezTo>
                  <a:pt x="4539585" y="228566"/>
                  <a:pt x="4540381" y="165253"/>
                  <a:pt x="4552623" y="115092"/>
                </a:cubicBezTo>
                <a:cubicBezTo>
                  <a:pt x="4553682" y="167260"/>
                  <a:pt x="4539177" y="235168"/>
                  <a:pt x="4534503" y="293888"/>
                </a:cubicBezTo>
                <a:cubicBezTo>
                  <a:pt x="4533963" y="296101"/>
                  <a:pt x="4533418" y="302576"/>
                  <a:pt x="4533612" y="308310"/>
                </a:cubicBezTo>
                <a:lnTo>
                  <a:pt x="4533863" y="310293"/>
                </a:lnTo>
                <a:lnTo>
                  <a:pt x="4534144" y="309556"/>
                </a:lnTo>
                <a:lnTo>
                  <a:pt x="4535483" y="306193"/>
                </a:lnTo>
                <a:lnTo>
                  <a:pt x="4534411" y="314612"/>
                </a:lnTo>
                <a:lnTo>
                  <a:pt x="4534555" y="315730"/>
                </a:lnTo>
                <a:cubicBezTo>
                  <a:pt x="4535116" y="317603"/>
                  <a:pt x="4535955" y="318661"/>
                  <a:pt x="4537167" y="318287"/>
                </a:cubicBezTo>
                <a:lnTo>
                  <a:pt x="4541589" y="291687"/>
                </a:lnTo>
                <a:cubicBezTo>
                  <a:pt x="4543677" y="265473"/>
                  <a:pt x="4547149" y="237125"/>
                  <a:pt x="4552054" y="212080"/>
                </a:cubicBezTo>
                <a:cubicBezTo>
                  <a:pt x="4551137" y="233502"/>
                  <a:pt x="4548761" y="256480"/>
                  <a:pt x="4546042" y="280335"/>
                </a:cubicBezTo>
                <a:lnTo>
                  <a:pt x="4540226" y="333316"/>
                </a:lnTo>
                <a:lnTo>
                  <a:pt x="4541222" y="329121"/>
                </a:lnTo>
                <a:lnTo>
                  <a:pt x="4540351" y="351665"/>
                </a:lnTo>
                <a:lnTo>
                  <a:pt x="4547376" y="336375"/>
                </a:lnTo>
                <a:lnTo>
                  <a:pt x="4554275" y="316918"/>
                </a:lnTo>
                <a:lnTo>
                  <a:pt x="4555246" y="311219"/>
                </a:lnTo>
                <a:lnTo>
                  <a:pt x="4556375" y="309633"/>
                </a:lnTo>
                <a:cubicBezTo>
                  <a:pt x="4558218" y="307413"/>
                  <a:pt x="4559473" y="306394"/>
                  <a:pt x="4559457" y="307557"/>
                </a:cubicBezTo>
                <a:lnTo>
                  <a:pt x="4557673" y="319688"/>
                </a:lnTo>
                <a:lnTo>
                  <a:pt x="4557397" y="326393"/>
                </a:lnTo>
                <a:cubicBezTo>
                  <a:pt x="4556971" y="332312"/>
                  <a:pt x="4556277" y="340172"/>
                  <a:pt x="4555289" y="350347"/>
                </a:cubicBezTo>
                <a:lnTo>
                  <a:pt x="4552525" y="387471"/>
                </a:lnTo>
                <a:lnTo>
                  <a:pt x="4555077" y="383559"/>
                </a:lnTo>
                <a:lnTo>
                  <a:pt x="4555877" y="381214"/>
                </a:lnTo>
                <a:cubicBezTo>
                  <a:pt x="4559162" y="371952"/>
                  <a:pt x="4562786" y="362663"/>
                  <a:pt x="4564141" y="362555"/>
                </a:cubicBezTo>
                <a:lnTo>
                  <a:pt x="4565453" y="378595"/>
                </a:lnTo>
                <a:lnTo>
                  <a:pt x="4571113" y="376838"/>
                </a:lnTo>
                <a:lnTo>
                  <a:pt x="4574974" y="374777"/>
                </a:lnTo>
                <a:lnTo>
                  <a:pt x="4587303" y="348385"/>
                </a:lnTo>
                <a:cubicBezTo>
                  <a:pt x="4595958" y="330035"/>
                  <a:pt x="4602447" y="317519"/>
                  <a:pt x="4595138" y="340749"/>
                </a:cubicBezTo>
                <a:lnTo>
                  <a:pt x="4586411" y="365701"/>
                </a:lnTo>
                <a:lnTo>
                  <a:pt x="4585851" y="379406"/>
                </a:lnTo>
                <a:cubicBezTo>
                  <a:pt x="4585411" y="385715"/>
                  <a:pt x="4584905" y="392669"/>
                  <a:pt x="4584809" y="398930"/>
                </a:cubicBezTo>
                <a:lnTo>
                  <a:pt x="4590868" y="370098"/>
                </a:lnTo>
                <a:lnTo>
                  <a:pt x="4591392" y="371668"/>
                </a:lnTo>
                <a:cubicBezTo>
                  <a:pt x="4593758" y="380670"/>
                  <a:pt x="4594315" y="387600"/>
                  <a:pt x="4593471" y="395887"/>
                </a:cubicBezTo>
                <a:lnTo>
                  <a:pt x="4591557" y="405665"/>
                </a:lnTo>
                <a:lnTo>
                  <a:pt x="4595234" y="406389"/>
                </a:lnTo>
                <a:cubicBezTo>
                  <a:pt x="4596539" y="406824"/>
                  <a:pt x="4597407" y="407361"/>
                  <a:pt x="4597401" y="407943"/>
                </a:cubicBezTo>
                <a:cubicBezTo>
                  <a:pt x="4601563" y="400452"/>
                  <a:pt x="4603023" y="392496"/>
                  <a:pt x="4604481" y="384830"/>
                </a:cubicBezTo>
                <a:lnTo>
                  <a:pt x="4606583" y="378473"/>
                </a:lnTo>
                <a:lnTo>
                  <a:pt x="4607579" y="367206"/>
                </a:lnTo>
                <a:lnTo>
                  <a:pt x="4610009" y="362057"/>
                </a:lnTo>
                <a:lnTo>
                  <a:pt x="4610729" y="351146"/>
                </a:lnTo>
                <a:cubicBezTo>
                  <a:pt x="4611253" y="342614"/>
                  <a:pt x="4611976" y="334345"/>
                  <a:pt x="4613686" y="326414"/>
                </a:cubicBezTo>
                <a:lnTo>
                  <a:pt x="4617905" y="313339"/>
                </a:lnTo>
                <a:lnTo>
                  <a:pt x="4619899" y="315080"/>
                </a:lnTo>
                <a:cubicBezTo>
                  <a:pt x="4613413" y="350841"/>
                  <a:pt x="4609570" y="379306"/>
                  <a:pt x="4630155" y="282239"/>
                </a:cubicBezTo>
                <a:cubicBezTo>
                  <a:pt x="4627043" y="289340"/>
                  <a:pt x="4620479" y="316945"/>
                  <a:pt x="4622717" y="316249"/>
                </a:cubicBezTo>
                <a:cubicBezTo>
                  <a:pt x="4620479" y="316945"/>
                  <a:pt x="4620479" y="316945"/>
                  <a:pt x="4619899" y="315080"/>
                </a:cubicBezTo>
                <a:cubicBezTo>
                  <a:pt x="4623821" y="294773"/>
                  <a:pt x="4629401" y="271906"/>
                  <a:pt x="4631641" y="271212"/>
                </a:cubicBezTo>
                <a:cubicBezTo>
                  <a:pt x="4629401" y="271906"/>
                  <a:pt x="4632393" y="281545"/>
                  <a:pt x="4632393" y="281545"/>
                </a:cubicBezTo>
                <a:cubicBezTo>
                  <a:pt x="4634130" y="287143"/>
                  <a:pt x="4636871" y="280155"/>
                  <a:pt x="4639283" y="287929"/>
                </a:cubicBezTo>
                <a:cubicBezTo>
                  <a:pt x="4638781" y="294222"/>
                  <a:pt x="4636521" y="311968"/>
                  <a:pt x="4635615" y="324861"/>
                </a:cubicBezTo>
                <a:lnTo>
                  <a:pt x="4633976" y="337891"/>
                </a:lnTo>
                <a:lnTo>
                  <a:pt x="4635162" y="335992"/>
                </a:lnTo>
                <a:cubicBezTo>
                  <a:pt x="4638083" y="328548"/>
                  <a:pt x="4640336" y="320530"/>
                  <a:pt x="4643371" y="312933"/>
                </a:cubicBezTo>
                <a:lnTo>
                  <a:pt x="4646300" y="305208"/>
                </a:lnTo>
                <a:lnTo>
                  <a:pt x="4649889" y="274666"/>
                </a:lnTo>
                <a:cubicBezTo>
                  <a:pt x="4651633" y="263812"/>
                  <a:pt x="4653864" y="252553"/>
                  <a:pt x="4656857" y="237818"/>
                </a:cubicBezTo>
                <a:cubicBezTo>
                  <a:pt x="4662033" y="221553"/>
                  <a:pt x="4662993" y="233869"/>
                  <a:pt x="4660525" y="249634"/>
                </a:cubicBezTo>
                <a:cubicBezTo>
                  <a:pt x="4660022" y="255925"/>
                  <a:pt x="4657411" y="256737"/>
                  <a:pt x="4658743" y="268936"/>
                </a:cubicBezTo>
                <a:lnTo>
                  <a:pt x="4659041" y="271608"/>
                </a:lnTo>
                <a:lnTo>
                  <a:pt x="4661041" y="266332"/>
                </a:lnTo>
                <a:cubicBezTo>
                  <a:pt x="4666435" y="251193"/>
                  <a:pt x="4672165" y="236317"/>
                  <a:pt x="4680721" y="221316"/>
                </a:cubicBezTo>
                <a:cubicBezTo>
                  <a:pt x="4676409" y="239659"/>
                  <a:pt x="4671350" y="255064"/>
                  <a:pt x="4666235" y="270472"/>
                </a:cubicBezTo>
                <a:lnTo>
                  <a:pt x="4660883" y="288225"/>
                </a:lnTo>
                <a:lnTo>
                  <a:pt x="4662466" y="302506"/>
                </a:lnTo>
                <a:lnTo>
                  <a:pt x="4659767" y="333247"/>
                </a:lnTo>
                <a:lnTo>
                  <a:pt x="4666651" y="331966"/>
                </a:lnTo>
                <a:lnTo>
                  <a:pt x="4668164" y="331669"/>
                </a:lnTo>
                <a:lnTo>
                  <a:pt x="4670582" y="322894"/>
                </a:lnTo>
                <a:lnTo>
                  <a:pt x="4670481" y="322561"/>
                </a:lnTo>
                <a:lnTo>
                  <a:pt x="4670621" y="322758"/>
                </a:lnTo>
                <a:lnTo>
                  <a:pt x="4670765" y="322235"/>
                </a:lnTo>
                <a:lnTo>
                  <a:pt x="4670481" y="322561"/>
                </a:lnTo>
                <a:cubicBezTo>
                  <a:pt x="4669226" y="318521"/>
                  <a:pt x="4668647" y="316653"/>
                  <a:pt x="4670887" y="315958"/>
                </a:cubicBezTo>
                <a:lnTo>
                  <a:pt x="4672227" y="317663"/>
                </a:lnTo>
                <a:lnTo>
                  <a:pt x="4678721" y="299059"/>
                </a:lnTo>
                <a:cubicBezTo>
                  <a:pt x="4681251" y="291356"/>
                  <a:pt x="4684164" y="284543"/>
                  <a:pt x="4688473" y="283043"/>
                </a:cubicBezTo>
                <a:cubicBezTo>
                  <a:pt x="4697093" y="280040"/>
                  <a:pt x="4679657" y="300776"/>
                  <a:pt x="4688345" y="292732"/>
                </a:cubicBezTo>
                <a:cubicBezTo>
                  <a:pt x="4699774" y="282150"/>
                  <a:pt x="4714201" y="250035"/>
                  <a:pt x="4699675" y="289515"/>
                </a:cubicBezTo>
                <a:lnTo>
                  <a:pt x="4686736" y="325764"/>
                </a:lnTo>
                <a:lnTo>
                  <a:pt x="4687353" y="327917"/>
                </a:lnTo>
                <a:lnTo>
                  <a:pt x="4688999" y="327594"/>
                </a:lnTo>
                <a:lnTo>
                  <a:pt x="4697177" y="325791"/>
                </a:lnTo>
                <a:lnTo>
                  <a:pt x="4701320" y="316671"/>
                </a:lnTo>
                <a:lnTo>
                  <a:pt x="4704245" y="292991"/>
                </a:lnTo>
                <a:cubicBezTo>
                  <a:pt x="4707411" y="286724"/>
                  <a:pt x="4708205" y="291251"/>
                  <a:pt x="4708091" y="298956"/>
                </a:cubicBezTo>
                <a:lnTo>
                  <a:pt x="4707673" y="305555"/>
                </a:lnTo>
                <a:lnTo>
                  <a:pt x="4704782" y="312176"/>
                </a:lnTo>
                <a:lnTo>
                  <a:pt x="4702313" y="318097"/>
                </a:lnTo>
                <a:lnTo>
                  <a:pt x="4701877" y="324754"/>
                </a:lnTo>
                <a:lnTo>
                  <a:pt x="4704675" y="324138"/>
                </a:lnTo>
                <a:lnTo>
                  <a:pt x="4708311" y="302472"/>
                </a:lnTo>
                <a:lnTo>
                  <a:pt x="4714491" y="295834"/>
                </a:lnTo>
                <a:cubicBezTo>
                  <a:pt x="4717991" y="293779"/>
                  <a:pt x="4712667" y="305816"/>
                  <a:pt x="4710171" y="315014"/>
                </a:cubicBezTo>
                <a:lnTo>
                  <a:pt x="4721065" y="290718"/>
                </a:lnTo>
                <a:lnTo>
                  <a:pt x="4721680" y="285928"/>
                </a:lnTo>
                <a:lnTo>
                  <a:pt x="4725903" y="278667"/>
                </a:lnTo>
                <a:lnTo>
                  <a:pt x="4726791" y="277939"/>
                </a:lnTo>
                <a:lnTo>
                  <a:pt x="4743100" y="241557"/>
                </a:lnTo>
                <a:cubicBezTo>
                  <a:pt x="4752237" y="216831"/>
                  <a:pt x="4761031" y="192130"/>
                  <a:pt x="4773995" y="168261"/>
                </a:cubicBezTo>
                <a:lnTo>
                  <a:pt x="4778035" y="159976"/>
                </a:lnTo>
                <a:lnTo>
                  <a:pt x="4778029" y="160514"/>
                </a:lnTo>
                <a:cubicBezTo>
                  <a:pt x="4778109" y="168672"/>
                  <a:pt x="4771545" y="196273"/>
                  <a:pt x="4772877" y="208474"/>
                </a:cubicBezTo>
                <a:cubicBezTo>
                  <a:pt x="4775463" y="224714"/>
                  <a:pt x="4778457" y="185606"/>
                  <a:pt x="4779537" y="181180"/>
                </a:cubicBezTo>
                <a:cubicBezTo>
                  <a:pt x="4780431" y="171870"/>
                  <a:pt x="4781307" y="164566"/>
                  <a:pt x="4782199" y="158195"/>
                </a:cubicBezTo>
                <a:lnTo>
                  <a:pt x="4783781" y="148199"/>
                </a:lnTo>
                <a:lnTo>
                  <a:pt x="4798605" y="117814"/>
                </a:lnTo>
                <a:lnTo>
                  <a:pt x="4800834" y="119346"/>
                </a:lnTo>
                <a:cubicBezTo>
                  <a:pt x="4800273" y="119520"/>
                  <a:pt x="4800445" y="118018"/>
                  <a:pt x="4801069" y="115556"/>
                </a:cubicBezTo>
                <a:lnTo>
                  <a:pt x="4803381" y="108027"/>
                </a:lnTo>
                <a:lnTo>
                  <a:pt x="4814462" y="85319"/>
                </a:lnTo>
                <a:lnTo>
                  <a:pt x="4813500" y="94280"/>
                </a:lnTo>
                <a:lnTo>
                  <a:pt x="4819739" y="95101"/>
                </a:lnTo>
                <a:lnTo>
                  <a:pt x="4811218" y="119630"/>
                </a:lnTo>
                <a:lnTo>
                  <a:pt x="4823701" y="95812"/>
                </a:lnTo>
                <a:lnTo>
                  <a:pt x="4823249" y="109874"/>
                </a:lnTo>
                <a:lnTo>
                  <a:pt x="4823415" y="115875"/>
                </a:lnTo>
                <a:lnTo>
                  <a:pt x="4789061" y="193787"/>
                </a:lnTo>
                <a:lnTo>
                  <a:pt x="4734813" y="335788"/>
                </a:lnTo>
                <a:lnTo>
                  <a:pt x="4731541" y="345396"/>
                </a:lnTo>
                <a:lnTo>
                  <a:pt x="4735819" y="347055"/>
                </a:lnTo>
                <a:lnTo>
                  <a:pt x="4737811" y="341485"/>
                </a:lnTo>
                <a:cubicBezTo>
                  <a:pt x="4746624" y="324140"/>
                  <a:pt x="4752921" y="292279"/>
                  <a:pt x="4763929" y="279408"/>
                </a:cubicBezTo>
                <a:cubicBezTo>
                  <a:pt x="4766673" y="276868"/>
                  <a:pt x="4772549" y="276403"/>
                  <a:pt x="4772580" y="274077"/>
                </a:cubicBezTo>
                <a:cubicBezTo>
                  <a:pt x="4778135" y="263959"/>
                  <a:pt x="4787136" y="232272"/>
                  <a:pt x="4795403" y="221940"/>
                </a:cubicBezTo>
                <a:cubicBezTo>
                  <a:pt x="4798634" y="216650"/>
                  <a:pt x="4806768" y="216008"/>
                  <a:pt x="4806768" y="216008"/>
                </a:cubicBezTo>
                <a:cubicBezTo>
                  <a:pt x="4806768" y="216008"/>
                  <a:pt x="4807575" y="214782"/>
                  <a:pt x="4808391" y="212927"/>
                </a:cubicBezTo>
                <a:lnTo>
                  <a:pt x="4809127" y="209911"/>
                </a:lnTo>
                <a:lnTo>
                  <a:pt x="4811511" y="205777"/>
                </a:lnTo>
                <a:lnTo>
                  <a:pt x="4812441" y="205589"/>
                </a:lnTo>
                <a:cubicBezTo>
                  <a:pt x="4812783" y="205271"/>
                  <a:pt x="4812791" y="204690"/>
                  <a:pt x="4812805" y="203528"/>
                </a:cubicBezTo>
                <a:lnTo>
                  <a:pt x="4811511" y="205777"/>
                </a:lnTo>
                <a:lnTo>
                  <a:pt x="4810063" y="206067"/>
                </a:lnTo>
                <a:cubicBezTo>
                  <a:pt x="4815548" y="200988"/>
                  <a:pt x="4821067" y="193583"/>
                  <a:pt x="4821067" y="193583"/>
                </a:cubicBezTo>
                <a:cubicBezTo>
                  <a:pt x="4829624" y="195232"/>
                  <a:pt x="4801215" y="226125"/>
                  <a:pt x="4798214" y="248047"/>
                </a:cubicBezTo>
                <a:cubicBezTo>
                  <a:pt x="4798183" y="250372"/>
                  <a:pt x="4800797" y="257523"/>
                  <a:pt x="4800765" y="259849"/>
                </a:cubicBezTo>
                <a:cubicBezTo>
                  <a:pt x="4797861" y="274403"/>
                  <a:pt x="4791757" y="291923"/>
                  <a:pt x="4786079" y="311343"/>
                </a:cubicBezTo>
                <a:lnTo>
                  <a:pt x="4784507" y="315234"/>
                </a:lnTo>
                <a:lnTo>
                  <a:pt x="4789282" y="305338"/>
                </a:lnTo>
                <a:lnTo>
                  <a:pt x="4788413" y="311184"/>
                </a:lnTo>
                <a:lnTo>
                  <a:pt x="4786953" y="324988"/>
                </a:lnTo>
                <a:lnTo>
                  <a:pt x="4792029" y="314620"/>
                </a:lnTo>
                <a:lnTo>
                  <a:pt x="4793925" y="315608"/>
                </a:lnTo>
                <a:lnTo>
                  <a:pt x="4797901" y="287214"/>
                </a:lnTo>
                <a:lnTo>
                  <a:pt x="4799671" y="283485"/>
                </a:lnTo>
                <a:cubicBezTo>
                  <a:pt x="4802934" y="276305"/>
                  <a:pt x="4806515" y="268037"/>
                  <a:pt x="4810835" y="257434"/>
                </a:cubicBezTo>
                <a:cubicBezTo>
                  <a:pt x="4812915" y="253786"/>
                  <a:pt x="4823169" y="227710"/>
                  <a:pt x="4826913" y="223169"/>
                </a:cubicBezTo>
                <a:lnTo>
                  <a:pt x="4827685" y="226372"/>
                </a:lnTo>
                <a:lnTo>
                  <a:pt x="4827759" y="227989"/>
                </a:lnTo>
                <a:lnTo>
                  <a:pt x="4823545" y="240743"/>
                </a:lnTo>
                <a:cubicBezTo>
                  <a:pt x="4817373" y="255878"/>
                  <a:pt x="4807215" y="274757"/>
                  <a:pt x="4805089" y="281894"/>
                </a:cubicBezTo>
                <a:lnTo>
                  <a:pt x="4794320" y="315812"/>
                </a:lnTo>
                <a:lnTo>
                  <a:pt x="4795757" y="316561"/>
                </a:lnTo>
                <a:cubicBezTo>
                  <a:pt x="4796680" y="318388"/>
                  <a:pt x="4797315" y="321250"/>
                  <a:pt x="4797749" y="324701"/>
                </a:cubicBezTo>
                <a:lnTo>
                  <a:pt x="4798079" y="333393"/>
                </a:lnTo>
                <a:lnTo>
                  <a:pt x="4802643" y="322040"/>
                </a:lnTo>
                <a:cubicBezTo>
                  <a:pt x="4811489" y="301981"/>
                  <a:pt x="4819849" y="284671"/>
                  <a:pt x="4822655" y="277479"/>
                </a:cubicBezTo>
                <a:cubicBezTo>
                  <a:pt x="4841477" y="237468"/>
                  <a:pt x="4858117" y="200143"/>
                  <a:pt x="4874350" y="163771"/>
                </a:cubicBezTo>
                <a:lnTo>
                  <a:pt x="4877805" y="156197"/>
                </a:lnTo>
                <a:lnTo>
                  <a:pt x="4878437" y="165141"/>
                </a:lnTo>
                <a:lnTo>
                  <a:pt x="4878939" y="168215"/>
                </a:lnTo>
                <a:lnTo>
                  <a:pt x="4868949" y="192124"/>
                </a:lnTo>
                <a:cubicBezTo>
                  <a:pt x="4862881" y="206931"/>
                  <a:pt x="4842995" y="242188"/>
                  <a:pt x="4842833" y="254202"/>
                </a:cubicBezTo>
                <a:cubicBezTo>
                  <a:pt x="4842771" y="258854"/>
                  <a:pt x="4850907" y="258212"/>
                  <a:pt x="4853973" y="265327"/>
                </a:cubicBezTo>
                <a:cubicBezTo>
                  <a:pt x="4856555" y="274802"/>
                  <a:pt x="4850616" y="279918"/>
                  <a:pt x="4845001" y="294689"/>
                </a:cubicBezTo>
                <a:cubicBezTo>
                  <a:pt x="4842129" y="306918"/>
                  <a:pt x="4841999" y="316609"/>
                  <a:pt x="4839189" y="324188"/>
                </a:cubicBezTo>
                <a:lnTo>
                  <a:pt x="4823587" y="365845"/>
                </a:lnTo>
                <a:lnTo>
                  <a:pt x="4823733" y="366053"/>
                </a:lnTo>
                <a:lnTo>
                  <a:pt x="4824874" y="362828"/>
                </a:lnTo>
                <a:cubicBezTo>
                  <a:pt x="4827437" y="356695"/>
                  <a:pt x="4830129" y="351620"/>
                  <a:pt x="4832998" y="348295"/>
                </a:cubicBezTo>
                <a:cubicBezTo>
                  <a:pt x="4835771" y="343431"/>
                  <a:pt x="4841648" y="342967"/>
                  <a:pt x="4844391" y="340428"/>
                </a:cubicBezTo>
                <a:cubicBezTo>
                  <a:pt x="4847170" y="335174"/>
                  <a:pt x="4850037" y="323331"/>
                  <a:pt x="4856045" y="313177"/>
                </a:cubicBezTo>
                <a:cubicBezTo>
                  <a:pt x="4858855" y="305598"/>
                  <a:pt x="4876029" y="270555"/>
                  <a:pt x="4870284" y="295014"/>
                </a:cubicBezTo>
                <a:cubicBezTo>
                  <a:pt x="4867373" y="309958"/>
                  <a:pt x="4855851" y="327517"/>
                  <a:pt x="4853046" y="334708"/>
                </a:cubicBezTo>
                <a:cubicBezTo>
                  <a:pt x="4849784" y="342323"/>
                  <a:pt x="4852851" y="349438"/>
                  <a:pt x="4852819" y="351764"/>
                </a:cubicBezTo>
                <a:lnTo>
                  <a:pt x="4846977" y="361757"/>
                </a:lnTo>
                <a:lnTo>
                  <a:pt x="4840389" y="413489"/>
                </a:lnTo>
                <a:lnTo>
                  <a:pt x="4841766" y="410135"/>
                </a:lnTo>
                <a:lnTo>
                  <a:pt x="4851767" y="382834"/>
                </a:lnTo>
                <a:lnTo>
                  <a:pt x="4856114" y="358008"/>
                </a:lnTo>
                <a:lnTo>
                  <a:pt x="4855553" y="372495"/>
                </a:lnTo>
                <a:lnTo>
                  <a:pt x="4858051" y="365676"/>
                </a:lnTo>
                <a:cubicBezTo>
                  <a:pt x="4862505" y="353323"/>
                  <a:pt x="4868317" y="340860"/>
                  <a:pt x="4874409" y="328375"/>
                </a:cubicBezTo>
                <a:lnTo>
                  <a:pt x="4878891" y="319084"/>
                </a:lnTo>
                <a:lnTo>
                  <a:pt x="4878621" y="321213"/>
                </a:lnTo>
                <a:lnTo>
                  <a:pt x="4876439" y="338868"/>
                </a:lnTo>
                <a:lnTo>
                  <a:pt x="4870120" y="354265"/>
                </a:lnTo>
                <a:lnTo>
                  <a:pt x="4864719" y="377037"/>
                </a:lnTo>
                <a:lnTo>
                  <a:pt x="4863127" y="381225"/>
                </a:lnTo>
                <a:lnTo>
                  <a:pt x="4866036" y="364153"/>
                </a:lnTo>
                <a:lnTo>
                  <a:pt x="4855249" y="389372"/>
                </a:lnTo>
                <a:cubicBezTo>
                  <a:pt x="4853353" y="396153"/>
                  <a:pt x="4854677" y="398469"/>
                  <a:pt x="4863153" y="389280"/>
                </a:cubicBezTo>
                <a:lnTo>
                  <a:pt x="4871941" y="373693"/>
                </a:lnTo>
                <a:lnTo>
                  <a:pt x="4866291" y="412433"/>
                </a:lnTo>
                <a:lnTo>
                  <a:pt x="4863866" y="430517"/>
                </a:lnTo>
                <a:lnTo>
                  <a:pt x="4864538" y="428597"/>
                </a:lnTo>
                <a:cubicBezTo>
                  <a:pt x="4864538" y="428597"/>
                  <a:pt x="4871165" y="407818"/>
                  <a:pt x="4875624" y="397338"/>
                </a:cubicBezTo>
                <a:lnTo>
                  <a:pt x="4876873" y="395177"/>
                </a:lnTo>
                <a:lnTo>
                  <a:pt x="4880355" y="375557"/>
                </a:lnTo>
                <a:cubicBezTo>
                  <a:pt x="4883347" y="360820"/>
                  <a:pt x="4884850" y="361377"/>
                  <a:pt x="4885457" y="367283"/>
                </a:cubicBezTo>
                <a:lnTo>
                  <a:pt x="4885352" y="376304"/>
                </a:lnTo>
                <a:lnTo>
                  <a:pt x="4885723" y="370564"/>
                </a:lnTo>
                <a:cubicBezTo>
                  <a:pt x="4885781" y="355726"/>
                  <a:pt x="4885217" y="342641"/>
                  <a:pt x="4891221" y="339779"/>
                </a:cubicBezTo>
                <a:lnTo>
                  <a:pt x="4893769" y="345307"/>
                </a:lnTo>
                <a:lnTo>
                  <a:pt x="4890749" y="368907"/>
                </a:lnTo>
                <a:lnTo>
                  <a:pt x="4884756" y="414177"/>
                </a:lnTo>
                <a:lnTo>
                  <a:pt x="4889040" y="405432"/>
                </a:lnTo>
                <a:cubicBezTo>
                  <a:pt x="4900910" y="380374"/>
                  <a:pt x="4920992" y="334791"/>
                  <a:pt x="4910027" y="369636"/>
                </a:cubicBezTo>
                <a:lnTo>
                  <a:pt x="4893719" y="428494"/>
                </a:lnTo>
                <a:lnTo>
                  <a:pt x="4891156" y="453426"/>
                </a:lnTo>
                <a:lnTo>
                  <a:pt x="4892993" y="445890"/>
                </a:lnTo>
                <a:cubicBezTo>
                  <a:pt x="4894487" y="440799"/>
                  <a:pt x="4896147" y="436942"/>
                  <a:pt x="4898308" y="435609"/>
                </a:cubicBezTo>
                <a:cubicBezTo>
                  <a:pt x="4898318" y="434931"/>
                  <a:pt x="4899199" y="434523"/>
                  <a:pt x="4900513" y="434329"/>
                </a:cubicBezTo>
                <a:lnTo>
                  <a:pt x="4902871" y="434331"/>
                </a:lnTo>
                <a:lnTo>
                  <a:pt x="4907144" y="411081"/>
                </a:lnTo>
                <a:lnTo>
                  <a:pt x="4918535" y="339412"/>
                </a:lnTo>
                <a:lnTo>
                  <a:pt x="4922321" y="330325"/>
                </a:lnTo>
                <a:cubicBezTo>
                  <a:pt x="4924424" y="327174"/>
                  <a:pt x="4926354" y="325908"/>
                  <a:pt x="4927915" y="327773"/>
                </a:cubicBezTo>
                <a:lnTo>
                  <a:pt x="4928389" y="330041"/>
                </a:lnTo>
                <a:lnTo>
                  <a:pt x="4933449" y="293628"/>
                </a:lnTo>
                <a:cubicBezTo>
                  <a:pt x="4933449" y="293628"/>
                  <a:pt x="4932139" y="264376"/>
                  <a:pt x="4940387" y="265906"/>
                </a:cubicBezTo>
                <a:cubicBezTo>
                  <a:pt x="4943879" y="269252"/>
                  <a:pt x="4934377" y="312428"/>
                  <a:pt x="4934956" y="314294"/>
                </a:cubicBezTo>
                <a:cubicBezTo>
                  <a:pt x="4932733" y="336119"/>
                  <a:pt x="4930289" y="356905"/>
                  <a:pt x="4927964" y="377910"/>
                </a:cubicBezTo>
                <a:lnTo>
                  <a:pt x="4926578" y="392244"/>
                </a:lnTo>
                <a:lnTo>
                  <a:pt x="4933757" y="387285"/>
                </a:lnTo>
                <a:lnTo>
                  <a:pt x="4942012" y="316109"/>
                </a:lnTo>
                <a:cubicBezTo>
                  <a:pt x="4945037" y="290114"/>
                  <a:pt x="4948027" y="262852"/>
                  <a:pt x="4950461" y="233804"/>
                </a:cubicBezTo>
                <a:cubicBezTo>
                  <a:pt x="4950461" y="233804"/>
                  <a:pt x="4953629" y="203164"/>
                  <a:pt x="4957605" y="208065"/>
                </a:cubicBezTo>
                <a:lnTo>
                  <a:pt x="4957049" y="216372"/>
                </a:lnTo>
                <a:lnTo>
                  <a:pt x="4952968" y="227695"/>
                </a:lnTo>
                <a:cubicBezTo>
                  <a:pt x="4951525" y="232165"/>
                  <a:pt x="4950617" y="235771"/>
                  <a:pt x="4950784" y="237451"/>
                </a:cubicBezTo>
                <a:lnTo>
                  <a:pt x="4954835" y="235755"/>
                </a:lnTo>
                <a:lnTo>
                  <a:pt x="4954436" y="238707"/>
                </a:lnTo>
                <a:cubicBezTo>
                  <a:pt x="4953277" y="234974"/>
                  <a:pt x="4948935" y="269730"/>
                  <a:pt x="4956021" y="267530"/>
                </a:cubicBezTo>
                <a:cubicBezTo>
                  <a:pt x="4958259" y="266836"/>
                  <a:pt x="4960366" y="232775"/>
                  <a:pt x="4960769" y="226173"/>
                </a:cubicBezTo>
                <a:lnTo>
                  <a:pt x="4961143" y="223589"/>
                </a:lnTo>
                <a:lnTo>
                  <a:pt x="4961311" y="223256"/>
                </a:lnTo>
                <a:lnTo>
                  <a:pt x="4964345" y="215329"/>
                </a:lnTo>
                <a:lnTo>
                  <a:pt x="4959979" y="274355"/>
                </a:lnTo>
                <a:lnTo>
                  <a:pt x="4951634" y="360437"/>
                </a:lnTo>
                <a:lnTo>
                  <a:pt x="4955115" y="350657"/>
                </a:lnTo>
                <a:lnTo>
                  <a:pt x="4963401" y="282412"/>
                </a:lnTo>
                <a:cubicBezTo>
                  <a:pt x="4966297" y="253858"/>
                  <a:pt x="4969556" y="225492"/>
                  <a:pt x="4975677" y="200410"/>
                </a:cubicBezTo>
                <a:cubicBezTo>
                  <a:pt x="4976206" y="226495"/>
                  <a:pt x="4972845" y="256513"/>
                  <a:pt x="4968767" y="287351"/>
                </a:cubicBezTo>
                <a:lnTo>
                  <a:pt x="4963951" y="326814"/>
                </a:lnTo>
                <a:lnTo>
                  <a:pt x="4975111" y="297384"/>
                </a:lnTo>
                <a:lnTo>
                  <a:pt x="4977465" y="279964"/>
                </a:lnTo>
                <a:cubicBezTo>
                  <a:pt x="4977553" y="284198"/>
                  <a:pt x="4977886" y="287249"/>
                  <a:pt x="4977735" y="289893"/>
                </a:cubicBezTo>
                <a:lnTo>
                  <a:pt x="4975151" y="297273"/>
                </a:lnTo>
                <a:lnTo>
                  <a:pt x="4975931" y="295219"/>
                </a:lnTo>
                <a:cubicBezTo>
                  <a:pt x="4981326" y="280080"/>
                  <a:pt x="4987056" y="265203"/>
                  <a:pt x="4995610" y="250201"/>
                </a:cubicBezTo>
                <a:cubicBezTo>
                  <a:pt x="4991301" y="268546"/>
                  <a:pt x="4986242" y="283950"/>
                  <a:pt x="4981125" y="299358"/>
                </a:cubicBezTo>
                <a:lnTo>
                  <a:pt x="4972379" y="328374"/>
                </a:lnTo>
                <a:lnTo>
                  <a:pt x="4969096" y="365655"/>
                </a:lnTo>
                <a:lnTo>
                  <a:pt x="4966355" y="390615"/>
                </a:lnTo>
                <a:lnTo>
                  <a:pt x="4971633" y="388776"/>
                </a:lnTo>
                <a:cubicBezTo>
                  <a:pt x="4979931" y="376118"/>
                  <a:pt x="4982833" y="361561"/>
                  <a:pt x="4986159" y="349296"/>
                </a:cubicBezTo>
                <a:cubicBezTo>
                  <a:pt x="4991713" y="339178"/>
                  <a:pt x="4994745" y="314932"/>
                  <a:pt x="5003363" y="311927"/>
                </a:cubicBezTo>
                <a:cubicBezTo>
                  <a:pt x="5011983" y="308925"/>
                  <a:pt x="4994548" y="329662"/>
                  <a:pt x="5003235" y="321617"/>
                </a:cubicBezTo>
                <a:cubicBezTo>
                  <a:pt x="5014665" y="311036"/>
                  <a:pt x="5029093" y="278920"/>
                  <a:pt x="5014566" y="318401"/>
                </a:cubicBezTo>
                <a:cubicBezTo>
                  <a:pt x="5005595" y="347762"/>
                  <a:pt x="4996845" y="360456"/>
                  <a:pt x="4990971" y="394606"/>
                </a:cubicBezTo>
                <a:cubicBezTo>
                  <a:pt x="4997485" y="388574"/>
                  <a:pt x="5008845" y="362122"/>
                  <a:pt x="5016461" y="345005"/>
                </a:cubicBezTo>
                <a:lnTo>
                  <a:pt x="5017474" y="342845"/>
                </a:lnTo>
                <a:lnTo>
                  <a:pt x="5015051" y="379922"/>
                </a:lnTo>
                <a:lnTo>
                  <a:pt x="5023202" y="331357"/>
                </a:lnTo>
                <a:lnTo>
                  <a:pt x="5029381" y="324720"/>
                </a:lnTo>
                <a:cubicBezTo>
                  <a:pt x="5032881" y="322665"/>
                  <a:pt x="5027555" y="334702"/>
                  <a:pt x="5025063" y="343900"/>
                </a:cubicBezTo>
                <a:cubicBezTo>
                  <a:pt x="5053698" y="295951"/>
                  <a:pt x="5062960" y="244884"/>
                  <a:pt x="5088883" y="197145"/>
                </a:cubicBezTo>
                <a:lnTo>
                  <a:pt x="5092925" y="188863"/>
                </a:lnTo>
                <a:lnTo>
                  <a:pt x="5092919" y="189399"/>
                </a:lnTo>
                <a:cubicBezTo>
                  <a:pt x="5092999" y="197555"/>
                  <a:pt x="5086435" y="225159"/>
                  <a:pt x="5087768" y="237361"/>
                </a:cubicBezTo>
                <a:cubicBezTo>
                  <a:pt x="5090355" y="253601"/>
                  <a:pt x="5093348" y="214491"/>
                  <a:pt x="5094427" y="210067"/>
                </a:cubicBezTo>
                <a:cubicBezTo>
                  <a:pt x="5095321" y="200756"/>
                  <a:pt x="5096197" y="193452"/>
                  <a:pt x="5097091" y="187081"/>
                </a:cubicBezTo>
                <a:lnTo>
                  <a:pt x="5098673" y="177086"/>
                </a:lnTo>
                <a:lnTo>
                  <a:pt x="5113497" y="146702"/>
                </a:lnTo>
                <a:lnTo>
                  <a:pt x="5115723" y="148233"/>
                </a:lnTo>
                <a:cubicBezTo>
                  <a:pt x="5115164" y="148407"/>
                  <a:pt x="5115336" y="146904"/>
                  <a:pt x="5115959" y="144441"/>
                </a:cubicBezTo>
                <a:lnTo>
                  <a:pt x="5118273" y="136913"/>
                </a:lnTo>
                <a:lnTo>
                  <a:pt x="5129353" y="114205"/>
                </a:lnTo>
                <a:lnTo>
                  <a:pt x="5128391" y="123166"/>
                </a:lnTo>
                <a:lnTo>
                  <a:pt x="5134629" y="123986"/>
                </a:lnTo>
                <a:lnTo>
                  <a:pt x="5126109" y="148517"/>
                </a:lnTo>
                <a:lnTo>
                  <a:pt x="5138591" y="124698"/>
                </a:lnTo>
                <a:lnTo>
                  <a:pt x="5138141" y="138761"/>
                </a:lnTo>
                <a:lnTo>
                  <a:pt x="5138307" y="144763"/>
                </a:lnTo>
                <a:lnTo>
                  <a:pt x="5103953" y="222674"/>
                </a:lnTo>
                <a:cubicBezTo>
                  <a:pt x="5082215" y="273854"/>
                  <a:pt x="5061885" y="325311"/>
                  <a:pt x="5044471" y="378379"/>
                </a:cubicBezTo>
                <a:cubicBezTo>
                  <a:pt x="5043048" y="383331"/>
                  <a:pt x="5036545" y="397009"/>
                  <a:pt x="5031061" y="410316"/>
                </a:cubicBezTo>
                <a:lnTo>
                  <a:pt x="5030440" y="412036"/>
                </a:lnTo>
                <a:lnTo>
                  <a:pt x="5030639" y="432393"/>
                </a:lnTo>
                <a:lnTo>
                  <a:pt x="5035671" y="420675"/>
                </a:lnTo>
                <a:lnTo>
                  <a:pt x="5036741" y="411734"/>
                </a:lnTo>
                <a:lnTo>
                  <a:pt x="5040957" y="398658"/>
                </a:lnTo>
                <a:lnTo>
                  <a:pt x="5042954" y="400399"/>
                </a:lnTo>
                <a:lnTo>
                  <a:pt x="5042682" y="401943"/>
                </a:lnTo>
                <a:lnTo>
                  <a:pt x="5043119" y="400724"/>
                </a:lnTo>
                <a:lnTo>
                  <a:pt x="5042954" y="400399"/>
                </a:lnTo>
                <a:cubicBezTo>
                  <a:pt x="5046876" y="380092"/>
                  <a:pt x="5052457" y="357225"/>
                  <a:pt x="5054694" y="356530"/>
                </a:cubicBezTo>
                <a:cubicBezTo>
                  <a:pt x="5053574" y="356877"/>
                  <a:pt x="5053765" y="359461"/>
                  <a:pt x="5054233" y="361958"/>
                </a:cubicBezTo>
                <a:lnTo>
                  <a:pt x="5054927" y="364964"/>
                </a:lnTo>
                <a:lnTo>
                  <a:pt x="5058954" y="355164"/>
                </a:lnTo>
                <a:cubicBezTo>
                  <a:pt x="5064957" y="338282"/>
                  <a:pt x="5070561" y="317947"/>
                  <a:pt x="5078819" y="308293"/>
                </a:cubicBezTo>
                <a:cubicBezTo>
                  <a:pt x="5081563" y="305753"/>
                  <a:pt x="5087439" y="305289"/>
                  <a:pt x="5087469" y="302965"/>
                </a:cubicBezTo>
                <a:cubicBezTo>
                  <a:pt x="5093024" y="292844"/>
                  <a:pt x="5102027" y="261157"/>
                  <a:pt x="5110292" y="250825"/>
                </a:cubicBezTo>
                <a:cubicBezTo>
                  <a:pt x="5113524" y="245538"/>
                  <a:pt x="5121659" y="244895"/>
                  <a:pt x="5121659" y="244895"/>
                </a:cubicBezTo>
                <a:cubicBezTo>
                  <a:pt x="5121659" y="244895"/>
                  <a:pt x="5122465" y="243669"/>
                  <a:pt x="5123282" y="241812"/>
                </a:cubicBezTo>
                <a:lnTo>
                  <a:pt x="5124017" y="238798"/>
                </a:lnTo>
                <a:lnTo>
                  <a:pt x="5126401" y="234662"/>
                </a:lnTo>
                <a:lnTo>
                  <a:pt x="5127330" y="234476"/>
                </a:lnTo>
                <a:cubicBezTo>
                  <a:pt x="5127673" y="234158"/>
                  <a:pt x="5127681" y="233577"/>
                  <a:pt x="5127696" y="232414"/>
                </a:cubicBezTo>
                <a:lnTo>
                  <a:pt x="5126401" y="234662"/>
                </a:lnTo>
                <a:lnTo>
                  <a:pt x="5124953" y="234955"/>
                </a:lnTo>
                <a:cubicBezTo>
                  <a:pt x="5130439" y="229873"/>
                  <a:pt x="5135956" y="222469"/>
                  <a:pt x="5135956" y="222469"/>
                </a:cubicBezTo>
                <a:cubicBezTo>
                  <a:pt x="5144515" y="224117"/>
                  <a:pt x="5116107" y="255013"/>
                  <a:pt x="5113103" y="276932"/>
                </a:cubicBezTo>
                <a:cubicBezTo>
                  <a:pt x="5113073" y="279258"/>
                  <a:pt x="5115687" y="286409"/>
                  <a:pt x="5115655" y="288733"/>
                </a:cubicBezTo>
                <a:cubicBezTo>
                  <a:pt x="5112751" y="303290"/>
                  <a:pt x="5106647" y="320810"/>
                  <a:pt x="5100969" y="340229"/>
                </a:cubicBezTo>
                <a:cubicBezTo>
                  <a:pt x="5099563" y="344021"/>
                  <a:pt x="5092334" y="361434"/>
                  <a:pt x="5085448" y="378192"/>
                </a:cubicBezTo>
                <a:lnTo>
                  <a:pt x="5085427" y="378245"/>
                </a:lnTo>
                <a:lnTo>
                  <a:pt x="5085521" y="387826"/>
                </a:lnTo>
                <a:lnTo>
                  <a:pt x="5083793" y="407503"/>
                </a:lnTo>
                <a:lnTo>
                  <a:pt x="5085424" y="406417"/>
                </a:lnTo>
                <a:cubicBezTo>
                  <a:pt x="5086921" y="405300"/>
                  <a:pt x="5088149" y="404261"/>
                  <a:pt x="5088835" y="403529"/>
                </a:cubicBezTo>
                <a:cubicBezTo>
                  <a:pt x="5091611" y="398663"/>
                  <a:pt x="5108915" y="353931"/>
                  <a:pt x="5100391" y="383642"/>
                </a:cubicBezTo>
                <a:cubicBezTo>
                  <a:pt x="5091387" y="415330"/>
                  <a:pt x="5114723" y="358504"/>
                  <a:pt x="5117533" y="350926"/>
                </a:cubicBezTo>
                <a:cubicBezTo>
                  <a:pt x="5126381" y="330866"/>
                  <a:pt x="5134739" y="313558"/>
                  <a:pt x="5137545" y="306366"/>
                </a:cubicBezTo>
                <a:cubicBezTo>
                  <a:pt x="5156368" y="266353"/>
                  <a:pt x="5173009" y="229031"/>
                  <a:pt x="5189243" y="192657"/>
                </a:cubicBezTo>
                <a:lnTo>
                  <a:pt x="5192695" y="185085"/>
                </a:lnTo>
                <a:lnTo>
                  <a:pt x="5193327" y="194027"/>
                </a:lnTo>
                <a:lnTo>
                  <a:pt x="5193830" y="197101"/>
                </a:lnTo>
                <a:lnTo>
                  <a:pt x="5183839" y="221010"/>
                </a:lnTo>
                <a:cubicBezTo>
                  <a:pt x="5177772" y="235817"/>
                  <a:pt x="5157885" y="271074"/>
                  <a:pt x="5157723" y="283090"/>
                </a:cubicBezTo>
                <a:cubicBezTo>
                  <a:pt x="5157661" y="287740"/>
                  <a:pt x="5165797" y="287098"/>
                  <a:pt x="5168864" y="294213"/>
                </a:cubicBezTo>
                <a:cubicBezTo>
                  <a:pt x="5171446" y="303689"/>
                  <a:pt x="5165507" y="308803"/>
                  <a:pt x="5159891" y="323574"/>
                </a:cubicBezTo>
                <a:cubicBezTo>
                  <a:pt x="5157021" y="335803"/>
                  <a:pt x="5156891" y="345495"/>
                  <a:pt x="5154081" y="353073"/>
                </a:cubicBezTo>
                <a:lnTo>
                  <a:pt x="5150699" y="361911"/>
                </a:lnTo>
                <a:lnTo>
                  <a:pt x="5150975" y="361583"/>
                </a:lnTo>
                <a:cubicBezTo>
                  <a:pt x="5151554" y="361090"/>
                  <a:pt x="5152029" y="360930"/>
                  <a:pt x="5152365" y="361195"/>
                </a:cubicBezTo>
                <a:cubicBezTo>
                  <a:pt x="5153146" y="361810"/>
                  <a:pt x="5152998" y="364411"/>
                  <a:pt x="5152286" y="368085"/>
                </a:cubicBezTo>
                <a:lnTo>
                  <a:pt x="5150599" y="374897"/>
                </a:lnTo>
                <a:lnTo>
                  <a:pt x="5153595" y="372375"/>
                </a:lnTo>
                <a:cubicBezTo>
                  <a:pt x="5155754" y="371334"/>
                  <a:pt x="5157909" y="370582"/>
                  <a:pt x="5159282" y="369313"/>
                </a:cubicBezTo>
                <a:cubicBezTo>
                  <a:pt x="5162061" y="364060"/>
                  <a:pt x="5164927" y="352216"/>
                  <a:pt x="5170934" y="342062"/>
                </a:cubicBezTo>
                <a:lnTo>
                  <a:pt x="5177997" y="327637"/>
                </a:lnTo>
                <a:lnTo>
                  <a:pt x="5176178" y="337582"/>
                </a:lnTo>
                <a:lnTo>
                  <a:pt x="5173942" y="351738"/>
                </a:lnTo>
                <a:lnTo>
                  <a:pt x="5167937" y="363595"/>
                </a:lnTo>
                <a:cubicBezTo>
                  <a:pt x="5164674" y="371209"/>
                  <a:pt x="5167739" y="378326"/>
                  <a:pt x="5167709" y="380651"/>
                </a:cubicBezTo>
                <a:cubicBezTo>
                  <a:pt x="5164483" y="385552"/>
                  <a:pt x="5161733" y="388479"/>
                  <a:pt x="5158929" y="395669"/>
                </a:cubicBezTo>
                <a:lnTo>
                  <a:pt x="5158917" y="396580"/>
                </a:lnTo>
                <a:lnTo>
                  <a:pt x="5160489" y="393240"/>
                </a:lnTo>
                <a:cubicBezTo>
                  <a:pt x="5166073" y="382829"/>
                  <a:pt x="5165926" y="393810"/>
                  <a:pt x="5165926" y="393810"/>
                </a:cubicBezTo>
                <a:cubicBezTo>
                  <a:pt x="5165797" y="403501"/>
                  <a:pt x="5154659" y="426062"/>
                  <a:pt x="5154595" y="430714"/>
                </a:cubicBezTo>
                <a:cubicBezTo>
                  <a:pt x="5154595" y="430714"/>
                  <a:pt x="5155944" y="431189"/>
                  <a:pt x="5157965" y="431949"/>
                </a:cubicBezTo>
                <a:lnTo>
                  <a:pt x="5158979" y="432352"/>
                </a:lnTo>
                <a:lnTo>
                  <a:pt x="5164638" y="416116"/>
                </a:lnTo>
                <a:lnTo>
                  <a:pt x="5164719" y="415905"/>
                </a:lnTo>
                <a:lnTo>
                  <a:pt x="5159920" y="471363"/>
                </a:lnTo>
                <a:cubicBezTo>
                  <a:pt x="5164289" y="499496"/>
                  <a:pt x="5170039" y="495744"/>
                  <a:pt x="5175446" y="479186"/>
                </a:cubicBezTo>
                <a:lnTo>
                  <a:pt x="5179099" y="463853"/>
                </a:lnTo>
                <a:lnTo>
                  <a:pt x="5183401" y="454673"/>
                </a:lnTo>
                <a:lnTo>
                  <a:pt x="5187603" y="444717"/>
                </a:lnTo>
                <a:lnTo>
                  <a:pt x="5195246" y="404442"/>
                </a:lnTo>
                <a:cubicBezTo>
                  <a:pt x="5199735" y="382340"/>
                  <a:pt x="5200869" y="394642"/>
                  <a:pt x="5200659" y="407797"/>
                </a:cubicBezTo>
                <a:lnTo>
                  <a:pt x="5200263" y="415995"/>
                </a:lnTo>
                <a:lnTo>
                  <a:pt x="5203607" y="408743"/>
                </a:lnTo>
                <a:lnTo>
                  <a:pt x="5205801" y="404198"/>
                </a:lnTo>
                <a:lnTo>
                  <a:pt x="5201927" y="425018"/>
                </a:lnTo>
                <a:cubicBezTo>
                  <a:pt x="5188175" y="495450"/>
                  <a:pt x="5158734" y="578374"/>
                  <a:pt x="5150066" y="651888"/>
                </a:cubicBezTo>
                <a:cubicBezTo>
                  <a:pt x="5146998" y="671746"/>
                  <a:pt x="5146459" y="680036"/>
                  <a:pt x="5147563" y="680634"/>
                </a:cubicBezTo>
                <a:cubicBezTo>
                  <a:pt x="5150875" y="682425"/>
                  <a:pt x="5168967" y="614989"/>
                  <a:pt x="5177909" y="583052"/>
                </a:cubicBezTo>
                <a:cubicBezTo>
                  <a:pt x="5183869" y="561762"/>
                  <a:pt x="5190519" y="538861"/>
                  <a:pt x="5195875" y="519521"/>
                </a:cubicBezTo>
                <a:lnTo>
                  <a:pt x="5196965" y="515412"/>
                </a:lnTo>
                <a:lnTo>
                  <a:pt x="5194880" y="530166"/>
                </a:lnTo>
                <a:cubicBezTo>
                  <a:pt x="5195217" y="531252"/>
                  <a:pt x="5194136" y="537982"/>
                  <a:pt x="5193530" y="544262"/>
                </a:cubicBezTo>
                <a:lnTo>
                  <a:pt x="5193353" y="548898"/>
                </a:lnTo>
                <a:lnTo>
                  <a:pt x="5195465" y="539096"/>
                </a:lnTo>
                <a:lnTo>
                  <a:pt x="5199027" y="507647"/>
                </a:lnTo>
                <a:lnTo>
                  <a:pt x="5202696" y="493830"/>
                </a:lnTo>
                <a:cubicBezTo>
                  <a:pt x="5204481" y="486587"/>
                  <a:pt x="5205697" y="480881"/>
                  <a:pt x="5206095" y="477358"/>
                </a:cubicBezTo>
                <a:cubicBezTo>
                  <a:pt x="5209176" y="472277"/>
                  <a:pt x="5213927" y="464441"/>
                  <a:pt x="5218293" y="457242"/>
                </a:cubicBezTo>
                <a:lnTo>
                  <a:pt x="5225907" y="444691"/>
                </a:lnTo>
                <a:lnTo>
                  <a:pt x="5225827" y="445980"/>
                </a:lnTo>
                <a:lnTo>
                  <a:pt x="5226279" y="444077"/>
                </a:lnTo>
                <a:lnTo>
                  <a:pt x="5226962" y="442950"/>
                </a:lnTo>
                <a:lnTo>
                  <a:pt x="5226680" y="452461"/>
                </a:lnTo>
                <a:lnTo>
                  <a:pt x="5226184" y="458960"/>
                </a:lnTo>
                <a:lnTo>
                  <a:pt x="5227407" y="456460"/>
                </a:lnTo>
                <a:lnTo>
                  <a:pt x="5231367" y="449119"/>
                </a:lnTo>
                <a:lnTo>
                  <a:pt x="5233803" y="428363"/>
                </a:lnTo>
                <a:lnTo>
                  <a:pt x="5238962" y="390448"/>
                </a:lnTo>
                <a:lnTo>
                  <a:pt x="5242111" y="386692"/>
                </a:lnTo>
                <a:lnTo>
                  <a:pt x="5245941" y="378718"/>
                </a:lnTo>
                <a:lnTo>
                  <a:pt x="5242855" y="406794"/>
                </a:lnTo>
                <a:lnTo>
                  <a:pt x="5239458" y="441916"/>
                </a:lnTo>
                <a:lnTo>
                  <a:pt x="5241062" y="443162"/>
                </a:lnTo>
                <a:cubicBezTo>
                  <a:pt x="5242248" y="444628"/>
                  <a:pt x="5243535" y="446584"/>
                  <a:pt x="5244723" y="448475"/>
                </a:cubicBezTo>
                <a:lnTo>
                  <a:pt x="5245069" y="449030"/>
                </a:lnTo>
                <a:lnTo>
                  <a:pt x="5246033" y="440730"/>
                </a:lnTo>
                <a:cubicBezTo>
                  <a:pt x="5247144" y="430247"/>
                  <a:pt x="5247834" y="421356"/>
                  <a:pt x="5248241" y="419697"/>
                </a:cubicBezTo>
                <a:lnTo>
                  <a:pt x="5257077" y="338620"/>
                </a:lnTo>
                <a:lnTo>
                  <a:pt x="5259593" y="317510"/>
                </a:lnTo>
                <a:lnTo>
                  <a:pt x="5267197" y="285234"/>
                </a:lnTo>
                <a:lnTo>
                  <a:pt x="5267511" y="292316"/>
                </a:lnTo>
                <a:cubicBezTo>
                  <a:pt x="5268082" y="295207"/>
                  <a:pt x="5269141" y="296966"/>
                  <a:pt x="5270911" y="296417"/>
                </a:cubicBezTo>
                <a:cubicBezTo>
                  <a:pt x="5273149" y="295721"/>
                  <a:pt x="5275257" y="261662"/>
                  <a:pt x="5275661" y="255060"/>
                </a:cubicBezTo>
                <a:lnTo>
                  <a:pt x="5275891" y="253458"/>
                </a:lnTo>
                <a:lnTo>
                  <a:pt x="5279107" y="245952"/>
                </a:lnTo>
                <a:lnTo>
                  <a:pt x="5274871" y="303243"/>
                </a:lnTo>
                <a:lnTo>
                  <a:pt x="5270176" y="351654"/>
                </a:lnTo>
                <a:lnTo>
                  <a:pt x="5269893" y="353295"/>
                </a:lnTo>
                <a:cubicBezTo>
                  <a:pt x="5266883" y="365660"/>
                  <a:pt x="5263903" y="376305"/>
                  <a:pt x="5263107" y="383352"/>
                </a:cubicBezTo>
                <a:lnTo>
                  <a:pt x="5266536" y="389196"/>
                </a:lnTo>
                <a:lnTo>
                  <a:pt x="5265963" y="395106"/>
                </a:lnTo>
                <a:cubicBezTo>
                  <a:pt x="5265963" y="395106"/>
                  <a:pt x="5258469" y="403908"/>
                  <a:pt x="5264103" y="406250"/>
                </a:cubicBezTo>
                <a:cubicBezTo>
                  <a:pt x="5265700" y="406778"/>
                  <a:pt x="5267458" y="399926"/>
                  <a:pt x="5268451" y="394888"/>
                </a:cubicBezTo>
                <a:lnTo>
                  <a:pt x="5268753" y="392976"/>
                </a:lnTo>
                <a:lnTo>
                  <a:pt x="5270227" y="395488"/>
                </a:lnTo>
                <a:lnTo>
                  <a:pt x="5272902" y="404358"/>
                </a:lnTo>
                <a:lnTo>
                  <a:pt x="5272445" y="408092"/>
                </a:lnTo>
                <a:cubicBezTo>
                  <a:pt x="5271907" y="410305"/>
                  <a:pt x="5271362" y="416782"/>
                  <a:pt x="5271558" y="422516"/>
                </a:cubicBezTo>
                <a:lnTo>
                  <a:pt x="5271810" y="424498"/>
                </a:lnTo>
                <a:lnTo>
                  <a:pt x="5272089" y="423760"/>
                </a:lnTo>
                <a:lnTo>
                  <a:pt x="5273428" y="420399"/>
                </a:lnTo>
                <a:lnTo>
                  <a:pt x="5272354" y="428816"/>
                </a:lnTo>
                <a:lnTo>
                  <a:pt x="5272499" y="429935"/>
                </a:lnTo>
                <a:lnTo>
                  <a:pt x="5273983" y="431385"/>
                </a:lnTo>
                <a:lnTo>
                  <a:pt x="5273558" y="439423"/>
                </a:lnTo>
                <a:lnTo>
                  <a:pt x="5273141" y="441325"/>
                </a:lnTo>
                <a:lnTo>
                  <a:pt x="5271389" y="441572"/>
                </a:lnTo>
                <a:lnTo>
                  <a:pt x="5270315" y="444863"/>
                </a:lnTo>
                <a:lnTo>
                  <a:pt x="5270149" y="446150"/>
                </a:lnTo>
                <a:lnTo>
                  <a:pt x="5270613" y="450932"/>
                </a:lnTo>
                <a:lnTo>
                  <a:pt x="5270987" y="451152"/>
                </a:lnTo>
                <a:lnTo>
                  <a:pt x="5265546" y="475971"/>
                </a:lnTo>
                <a:cubicBezTo>
                  <a:pt x="5258608" y="502362"/>
                  <a:pt x="5249067" y="531978"/>
                  <a:pt x="5240414" y="559854"/>
                </a:cubicBezTo>
                <a:lnTo>
                  <a:pt x="5225457" y="611400"/>
                </a:lnTo>
                <a:lnTo>
                  <a:pt x="5225912" y="609000"/>
                </a:lnTo>
                <a:lnTo>
                  <a:pt x="5227071" y="603332"/>
                </a:lnTo>
                <a:cubicBezTo>
                  <a:pt x="5227264" y="602278"/>
                  <a:pt x="5227116" y="602850"/>
                  <a:pt x="5226745" y="604596"/>
                </a:cubicBezTo>
                <a:lnTo>
                  <a:pt x="5225912" y="609000"/>
                </a:lnTo>
                <a:lnTo>
                  <a:pt x="5225337" y="611815"/>
                </a:lnTo>
                <a:lnTo>
                  <a:pt x="5225457" y="611400"/>
                </a:lnTo>
                <a:lnTo>
                  <a:pt x="5222767" y="625605"/>
                </a:lnTo>
                <a:cubicBezTo>
                  <a:pt x="5219579" y="644232"/>
                  <a:pt x="5216583" y="667322"/>
                  <a:pt x="5221341" y="666154"/>
                </a:cubicBezTo>
                <a:cubicBezTo>
                  <a:pt x="5234587" y="667237"/>
                  <a:pt x="5238179" y="590642"/>
                  <a:pt x="5238179" y="590642"/>
                </a:cubicBezTo>
                <a:cubicBezTo>
                  <a:pt x="5249933" y="547381"/>
                  <a:pt x="5259249" y="508143"/>
                  <a:pt x="5268115" y="469647"/>
                </a:cubicBezTo>
                <a:lnTo>
                  <a:pt x="5272992" y="448779"/>
                </a:lnTo>
                <a:lnTo>
                  <a:pt x="5274011" y="445670"/>
                </a:lnTo>
                <a:cubicBezTo>
                  <a:pt x="5274553" y="443248"/>
                  <a:pt x="5274914" y="441076"/>
                  <a:pt x="5274914" y="441076"/>
                </a:cubicBezTo>
                <a:lnTo>
                  <a:pt x="5274789" y="441093"/>
                </a:lnTo>
                <a:lnTo>
                  <a:pt x="5282497" y="408107"/>
                </a:lnTo>
                <a:lnTo>
                  <a:pt x="5278173" y="447520"/>
                </a:lnTo>
                <a:lnTo>
                  <a:pt x="5279167" y="443327"/>
                </a:lnTo>
                <a:lnTo>
                  <a:pt x="5278294" y="465870"/>
                </a:lnTo>
                <a:lnTo>
                  <a:pt x="5285320" y="450581"/>
                </a:lnTo>
                <a:lnTo>
                  <a:pt x="5292219" y="431123"/>
                </a:lnTo>
                <a:lnTo>
                  <a:pt x="5293192" y="425424"/>
                </a:lnTo>
                <a:lnTo>
                  <a:pt x="5294319" y="423837"/>
                </a:lnTo>
                <a:cubicBezTo>
                  <a:pt x="5296163" y="421618"/>
                  <a:pt x="5297417" y="420599"/>
                  <a:pt x="5297401" y="421761"/>
                </a:cubicBezTo>
                <a:lnTo>
                  <a:pt x="5295619" y="433893"/>
                </a:lnTo>
                <a:lnTo>
                  <a:pt x="5295341" y="440598"/>
                </a:lnTo>
                <a:cubicBezTo>
                  <a:pt x="5294914" y="446516"/>
                  <a:pt x="5294221" y="454375"/>
                  <a:pt x="5293233" y="464552"/>
                </a:cubicBezTo>
                <a:cubicBezTo>
                  <a:pt x="5292563" y="479594"/>
                  <a:pt x="5291456" y="492563"/>
                  <a:pt x="5290249" y="504634"/>
                </a:cubicBezTo>
                <a:lnTo>
                  <a:pt x="5290064" y="506414"/>
                </a:lnTo>
                <a:lnTo>
                  <a:pt x="5293822" y="495418"/>
                </a:lnTo>
                <a:cubicBezTo>
                  <a:pt x="5297105" y="486157"/>
                  <a:pt x="5300730" y="476868"/>
                  <a:pt x="5302085" y="476761"/>
                </a:cubicBezTo>
                <a:lnTo>
                  <a:pt x="5304415" y="505229"/>
                </a:lnTo>
                <a:cubicBezTo>
                  <a:pt x="5307126" y="505016"/>
                  <a:pt x="5347701" y="408495"/>
                  <a:pt x="5333081" y="454952"/>
                </a:cubicBezTo>
                <a:lnTo>
                  <a:pt x="5324357" y="479906"/>
                </a:lnTo>
                <a:lnTo>
                  <a:pt x="5323795" y="493610"/>
                </a:lnTo>
                <a:cubicBezTo>
                  <a:pt x="5323355" y="499920"/>
                  <a:pt x="5322849" y="506872"/>
                  <a:pt x="5322754" y="513135"/>
                </a:cubicBezTo>
                <a:lnTo>
                  <a:pt x="5328812" y="484303"/>
                </a:lnTo>
                <a:lnTo>
                  <a:pt x="5329335" y="485873"/>
                </a:lnTo>
                <a:cubicBezTo>
                  <a:pt x="5331701" y="494874"/>
                  <a:pt x="5332258" y="501802"/>
                  <a:pt x="5331414" y="510091"/>
                </a:cubicBezTo>
                <a:lnTo>
                  <a:pt x="5329501" y="519869"/>
                </a:lnTo>
                <a:lnTo>
                  <a:pt x="5333178" y="520595"/>
                </a:lnTo>
                <a:cubicBezTo>
                  <a:pt x="5334485" y="521029"/>
                  <a:pt x="5335351" y="521565"/>
                  <a:pt x="5335343" y="522148"/>
                </a:cubicBezTo>
                <a:cubicBezTo>
                  <a:pt x="5343673" y="507164"/>
                  <a:pt x="5341187" y="490322"/>
                  <a:pt x="5349485" y="477664"/>
                </a:cubicBezTo>
                <a:lnTo>
                  <a:pt x="5352515" y="475570"/>
                </a:lnTo>
                <a:lnTo>
                  <a:pt x="5351399" y="482693"/>
                </a:lnTo>
                <a:cubicBezTo>
                  <a:pt x="5349438" y="498005"/>
                  <a:pt x="5350996" y="500361"/>
                  <a:pt x="5360369" y="471294"/>
                </a:cubicBezTo>
                <a:cubicBezTo>
                  <a:pt x="5383644" y="398530"/>
                  <a:pt x="5357455" y="512389"/>
                  <a:pt x="5356373" y="525634"/>
                </a:cubicBezTo>
                <a:cubicBezTo>
                  <a:pt x="5357862" y="534644"/>
                  <a:pt x="5369789" y="562728"/>
                  <a:pt x="5377953" y="560728"/>
                </a:cubicBezTo>
                <a:cubicBezTo>
                  <a:pt x="5381033" y="555647"/>
                  <a:pt x="5413215" y="395612"/>
                  <a:pt x="5417891" y="376440"/>
                </a:cubicBezTo>
                <a:lnTo>
                  <a:pt x="5432577" y="328127"/>
                </a:lnTo>
                <a:lnTo>
                  <a:pt x="5432719" y="329154"/>
                </a:lnTo>
                <a:cubicBezTo>
                  <a:pt x="5432035" y="339301"/>
                  <a:pt x="5429987" y="352709"/>
                  <a:pt x="5427227" y="367838"/>
                </a:cubicBezTo>
                <a:lnTo>
                  <a:pt x="5418903" y="409586"/>
                </a:lnTo>
                <a:lnTo>
                  <a:pt x="5426419" y="397247"/>
                </a:lnTo>
                <a:cubicBezTo>
                  <a:pt x="5435037" y="394243"/>
                  <a:pt x="5417602" y="414978"/>
                  <a:pt x="5426289" y="406937"/>
                </a:cubicBezTo>
                <a:cubicBezTo>
                  <a:pt x="5429145" y="404291"/>
                  <a:pt x="5432191" y="400299"/>
                  <a:pt x="5434924" y="396418"/>
                </a:cubicBezTo>
                <a:lnTo>
                  <a:pt x="5440383" y="388456"/>
                </a:lnTo>
                <a:lnTo>
                  <a:pt x="5444937" y="365380"/>
                </a:lnTo>
                <a:cubicBezTo>
                  <a:pt x="5451563" y="332295"/>
                  <a:pt x="5460591" y="303280"/>
                  <a:pt x="5480153" y="284441"/>
                </a:cubicBezTo>
                <a:cubicBezTo>
                  <a:pt x="5486156" y="281576"/>
                  <a:pt x="5495560" y="269114"/>
                  <a:pt x="5497129" y="264683"/>
                </a:cubicBezTo>
                <a:cubicBezTo>
                  <a:pt x="5496738" y="265791"/>
                  <a:pt x="5498284" y="265974"/>
                  <a:pt x="5500779" y="265533"/>
                </a:cubicBezTo>
                <a:lnTo>
                  <a:pt x="5504157" y="264484"/>
                </a:lnTo>
                <a:lnTo>
                  <a:pt x="5500411" y="280126"/>
                </a:lnTo>
                <a:cubicBezTo>
                  <a:pt x="5497727" y="291714"/>
                  <a:pt x="5495663" y="301683"/>
                  <a:pt x="5494995" y="308518"/>
                </a:cubicBezTo>
                <a:cubicBezTo>
                  <a:pt x="5491913" y="313599"/>
                  <a:pt x="5502922" y="320277"/>
                  <a:pt x="5504922" y="328440"/>
                </a:cubicBezTo>
                <a:cubicBezTo>
                  <a:pt x="5509328" y="367020"/>
                  <a:pt x="5478735" y="442297"/>
                  <a:pt x="5472743" y="488473"/>
                </a:cubicBezTo>
                <a:cubicBezTo>
                  <a:pt x="5460307" y="531902"/>
                  <a:pt x="5441708" y="585492"/>
                  <a:pt x="5431551" y="649993"/>
                </a:cubicBezTo>
                <a:cubicBezTo>
                  <a:pt x="5431551" y="649993"/>
                  <a:pt x="5429955" y="664085"/>
                  <a:pt x="5435883" y="667682"/>
                </a:cubicBezTo>
                <a:cubicBezTo>
                  <a:pt x="5455807" y="657755"/>
                  <a:pt x="5470469" y="538065"/>
                  <a:pt x="5478229" y="513810"/>
                </a:cubicBezTo>
                <a:cubicBezTo>
                  <a:pt x="5496843" y="447777"/>
                  <a:pt x="5513473" y="381914"/>
                  <a:pt x="5528711" y="316042"/>
                </a:cubicBezTo>
                <a:lnTo>
                  <a:pt x="5530039" y="309822"/>
                </a:lnTo>
                <a:lnTo>
                  <a:pt x="5531691" y="312668"/>
                </a:lnTo>
                <a:cubicBezTo>
                  <a:pt x="5525907" y="357171"/>
                  <a:pt x="5539261" y="305375"/>
                  <a:pt x="5544509" y="276474"/>
                </a:cubicBezTo>
                <a:lnTo>
                  <a:pt x="5542869" y="291623"/>
                </a:lnTo>
                <a:lnTo>
                  <a:pt x="5546750" y="270145"/>
                </a:lnTo>
                <a:lnTo>
                  <a:pt x="5544509" y="276474"/>
                </a:lnTo>
                <a:lnTo>
                  <a:pt x="5545415" y="266243"/>
                </a:lnTo>
                <a:lnTo>
                  <a:pt x="5533629" y="292968"/>
                </a:lnTo>
                <a:lnTo>
                  <a:pt x="5551017" y="211374"/>
                </a:lnTo>
                <a:lnTo>
                  <a:pt x="5552659" y="212498"/>
                </a:lnTo>
                <a:lnTo>
                  <a:pt x="5552668" y="212424"/>
                </a:lnTo>
                <a:lnTo>
                  <a:pt x="5551555" y="208845"/>
                </a:lnTo>
                <a:lnTo>
                  <a:pt x="5551628" y="208508"/>
                </a:lnTo>
                <a:lnTo>
                  <a:pt x="5553795" y="208793"/>
                </a:lnTo>
                <a:lnTo>
                  <a:pt x="5556913" y="199134"/>
                </a:lnTo>
                <a:lnTo>
                  <a:pt x="5558905" y="200875"/>
                </a:lnTo>
                <a:lnTo>
                  <a:pt x="5557473" y="209277"/>
                </a:lnTo>
                <a:lnTo>
                  <a:pt x="5557682" y="209305"/>
                </a:lnTo>
                <a:lnTo>
                  <a:pt x="5557262" y="210520"/>
                </a:lnTo>
                <a:lnTo>
                  <a:pt x="5555274" y="222177"/>
                </a:lnTo>
                <a:lnTo>
                  <a:pt x="5558795" y="215453"/>
                </a:lnTo>
                <a:lnTo>
                  <a:pt x="5562547" y="198779"/>
                </a:lnTo>
                <a:cubicBezTo>
                  <a:pt x="5564399" y="190338"/>
                  <a:pt x="5566591" y="180167"/>
                  <a:pt x="5569165" y="168033"/>
                </a:cubicBezTo>
                <a:cubicBezTo>
                  <a:pt x="5566053" y="175134"/>
                  <a:pt x="5559488" y="202740"/>
                  <a:pt x="5561725" y="202044"/>
                </a:cubicBezTo>
                <a:cubicBezTo>
                  <a:pt x="5559488" y="202740"/>
                  <a:pt x="5559488" y="202740"/>
                  <a:pt x="5558905" y="200875"/>
                </a:cubicBezTo>
                <a:cubicBezTo>
                  <a:pt x="5562831" y="180568"/>
                  <a:pt x="5568411" y="157700"/>
                  <a:pt x="5570647" y="157005"/>
                </a:cubicBezTo>
                <a:cubicBezTo>
                  <a:pt x="5568411" y="157700"/>
                  <a:pt x="5571401" y="167340"/>
                  <a:pt x="5571401" y="167340"/>
                </a:cubicBezTo>
                <a:cubicBezTo>
                  <a:pt x="5573138" y="172935"/>
                  <a:pt x="5575879" y="165949"/>
                  <a:pt x="5578291" y="173723"/>
                </a:cubicBezTo>
                <a:cubicBezTo>
                  <a:pt x="5577791" y="180015"/>
                  <a:pt x="5575527" y="197761"/>
                  <a:pt x="5574623" y="210656"/>
                </a:cubicBezTo>
                <a:cubicBezTo>
                  <a:pt x="5569985" y="249080"/>
                  <a:pt x="5565192" y="290624"/>
                  <a:pt x="5559367" y="331975"/>
                </a:cubicBezTo>
                <a:lnTo>
                  <a:pt x="5558260" y="338176"/>
                </a:lnTo>
                <a:lnTo>
                  <a:pt x="5558277" y="338411"/>
                </a:lnTo>
                <a:cubicBezTo>
                  <a:pt x="5558554" y="350394"/>
                  <a:pt x="5557903" y="359567"/>
                  <a:pt x="5555551" y="362683"/>
                </a:cubicBezTo>
                <a:lnTo>
                  <a:pt x="5551811" y="374326"/>
                </a:lnTo>
                <a:lnTo>
                  <a:pt x="5542299" y="427645"/>
                </a:lnTo>
                <a:lnTo>
                  <a:pt x="5552324" y="396452"/>
                </a:lnTo>
                <a:cubicBezTo>
                  <a:pt x="5555271" y="384611"/>
                  <a:pt x="5556717" y="373486"/>
                  <a:pt x="5555551" y="362683"/>
                </a:cubicBezTo>
                <a:lnTo>
                  <a:pt x="5561501" y="350382"/>
                </a:lnTo>
                <a:lnTo>
                  <a:pt x="5566991" y="318656"/>
                </a:lnTo>
                <a:cubicBezTo>
                  <a:pt x="5572837" y="278364"/>
                  <a:pt x="5578065" y="238221"/>
                  <a:pt x="5584853" y="194865"/>
                </a:cubicBezTo>
                <a:cubicBezTo>
                  <a:pt x="5586941" y="168652"/>
                  <a:pt x="5589879" y="153082"/>
                  <a:pt x="5595864" y="123612"/>
                </a:cubicBezTo>
                <a:cubicBezTo>
                  <a:pt x="5601041" y="107347"/>
                  <a:pt x="5602000" y="119662"/>
                  <a:pt x="5599531" y="135429"/>
                </a:cubicBezTo>
                <a:cubicBezTo>
                  <a:pt x="5599031" y="141719"/>
                  <a:pt x="5596421" y="142529"/>
                  <a:pt x="5597752" y="154730"/>
                </a:cubicBezTo>
                <a:cubicBezTo>
                  <a:pt x="5605395" y="171446"/>
                  <a:pt x="5599989" y="202783"/>
                  <a:pt x="5597900" y="228996"/>
                </a:cubicBezTo>
                <a:lnTo>
                  <a:pt x="5587881" y="308266"/>
                </a:lnTo>
                <a:lnTo>
                  <a:pt x="5576064" y="360723"/>
                </a:lnTo>
                <a:cubicBezTo>
                  <a:pt x="5569969" y="392503"/>
                  <a:pt x="5565283" y="424703"/>
                  <a:pt x="5563259" y="457648"/>
                </a:cubicBezTo>
                <a:cubicBezTo>
                  <a:pt x="5573251" y="427800"/>
                  <a:pt x="5580094" y="382134"/>
                  <a:pt x="5584261" y="434474"/>
                </a:cubicBezTo>
                <a:cubicBezTo>
                  <a:pt x="5581586" y="461812"/>
                  <a:pt x="5555912" y="574821"/>
                  <a:pt x="5562245" y="600673"/>
                </a:cubicBezTo>
                <a:cubicBezTo>
                  <a:pt x="5596767" y="520828"/>
                  <a:pt x="5596595" y="484816"/>
                  <a:pt x="5618511" y="412383"/>
                </a:cubicBezTo>
                <a:cubicBezTo>
                  <a:pt x="5643103" y="312618"/>
                  <a:pt x="5628269" y="396293"/>
                  <a:pt x="5636603" y="430305"/>
                </a:cubicBezTo>
                <a:cubicBezTo>
                  <a:pt x="5642937" y="456156"/>
                  <a:pt x="5636430" y="394294"/>
                  <a:pt x="5649444" y="409133"/>
                </a:cubicBezTo>
                <a:cubicBezTo>
                  <a:pt x="5662453" y="423974"/>
                  <a:pt x="5635692" y="479564"/>
                  <a:pt x="5633013" y="506900"/>
                </a:cubicBezTo>
                <a:cubicBezTo>
                  <a:pt x="5623019" y="536749"/>
                  <a:pt x="5609099" y="571168"/>
                  <a:pt x="5608423" y="606666"/>
                </a:cubicBezTo>
                <a:cubicBezTo>
                  <a:pt x="5608423" y="606666"/>
                  <a:pt x="5619433" y="613344"/>
                  <a:pt x="5621432" y="621508"/>
                </a:cubicBezTo>
                <a:cubicBezTo>
                  <a:pt x="5619835" y="635599"/>
                  <a:pt x="5605005" y="719274"/>
                  <a:pt x="5600327" y="738448"/>
                </a:cubicBezTo>
                <a:cubicBezTo>
                  <a:pt x="5597988" y="837810"/>
                  <a:pt x="5630170" y="677775"/>
                  <a:pt x="5641011" y="648440"/>
                </a:cubicBezTo>
                <a:cubicBezTo>
                  <a:pt x="5653681" y="591254"/>
                  <a:pt x="5660521" y="545592"/>
                  <a:pt x="5673362" y="524419"/>
                </a:cubicBezTo>
                <a:cubicBezTo>
                  <a:pt x="5705033" y="435896"/>
                  <a:pt x="5715705" y="370547"/>
                  <a:pt x="5748227" y="282541"/>
                </a:cubicBezTo>
                <a:cubicBezTo>
                  <a:pt x="5741555" y="364216"/>
                  <a:pt x="5713196" y="433897"/>
                  <a:pt x="5698365" y="517572"/>
                </a:cubicBezTo>
                <a:cubicBezTo>
                  <a:pt x="5689859" y="556431"/>
                  <a:pt x="5672851" y="595933"/>
                  <a:pt x="5681187" y="629944"/>
                </a:cubicBezTo>
                <a:cubicBezTo>
                  <a:pt x="5688267" y="641190"/>
                  <a:pt x="5693350" y="644271"/>
                  <a:pt x="5693117" y="658028"/>
                </a:cubicBezTo>
                <a:cubicBezTo>
                  <a:pt x="5692440" y="693528"/>
                  <a:pt x="5664757" y="727712"/>
                  <a:pt x="5660999" y="768292"/>
                </a:cubicBezTo>
                <a:cubicBezTo>
                  <a:pt x="5664081" y="763211"/>
                  <a:pt x="5693931" y="773205"/>
                  <a:pt x="5690337" y="779134"/>
                </a:cubicBezTo>
                <a:cubicBezTo>
                  <a:pt x="5700264" y="799054"/>
                  <a:pt x="5639659" y="898990"/>
                  <a:pt x="5662833" y="919994"/>
                </a:cubicBezTo>
                <a:cubicBezTo>
                  <a:pt x="5688001" y="878495"/>
                  <a:pt x="5679665" y="844483"/>
                  <a:pt x="5697183" y="804137"/>
                </a:cubicBezTo>
                <a:cubicBezTo>
                  <a:pt x="5723947" y="748547"/>
                  <a:pt x="5741697" y="694442"/>
                  <a:pt x="5756295" y="624524"/>
                </a:cubicBezTo>
                <a:cubicBezTo>
                  <a:pt x="5790133" y="509515"/>
                  <a:pt x="5740035" y="758304"/>
                  <a:pt x="5745117" y="761385"/>
                </a:cubicBezTo>
                <a:lnTo>
                  <a:pt x="5788205" y="701797"/>
                </a:lnTo>
                <a:cubicBezTo>
                  <a:pt x="5793289" y="704878"/>
                  <a:pt x="5766698" y="796481"/>
                  <a:pt x="5766698" y="796481"/>
                </a:cubicBezTo>
                <a:cubicBezTo>
                  <a:pt x="5759857" y="842145"/>
                  <a:pt x="5745015" y="855155"/>
                  <a:pt x="5745187" y="891167"/>
                </a:cubicBezTo>
                <a:cubicBezTo>
                  <a:pt x="5758027" y="869994"/>
                  <a:pt x="5782619" y="770228"/>
                  <a:pt x="5787701" y="773308"/>
                </a:cubicBezTo>
                <a:cubicBezTo>
                  <a:pt x="5792782" y="776391"/>
                  <a:pt x="5779200" y="882836"/>
                  <a:pt x="5808876" y="786149"/>
                </a:cubicBezTo>
                <a:cubicBezTo>
                  <a:pt x="5832789" y="721883"/>
                  <a:pt x="5836377" y="645289"/>
                  <a:pt x="5871817" y="586851"/>
                </a:cubicBezTo>
                <a:cubicBezTo>
                  <a:pt x="5877979" y="576689"/>
                  <a:pt x="5877237" y="661961"/>
                  <a:pt x="5867715" y="664292"/>
                </a:cubicBezTo>
                <a:cubicBezTo>
                  <a:pt x="5885401" y="659960"/>
                  <a:pt x="5907824" y="516017"/>
                  <a:pt x="5912501" y="496844"/>
                </a:cubicBezTo>
                <a:cubicBezTo>
                  <a:pt x="5928339" y="452584"/>
                  <a:pt x="5942905" y="407553"/>
                  <a:pt x="5955949" y="360731"/>
                </a:cubicBezTo>
                <a:lnTo>
                  <a:pt x="5964475" y="324259"/>
                </a:lnTo>
                <a:lnTo>
                  <a:pt x="5964963" y="323807"/>
                </a:lnTo>
                <a:lnTo>
                  <a:pt x="5965385" y="320365"/>
                </a:lnTo>
                <a:lnTo>
                  <a:pt x="5969495" y="302773"/>
                </a:lnTo>
                <a:lnTo>
                  <a:pt x="5969647" y="318188"/>
                </a:lnTo>
                <a:lnTo>
                  <a:pt x="5974678" y="306470"/>
                </a:lnTo>
                <a:lnTo>
                  <a:pt x="5975749" y="297528"/>
                </a:lnTo>
                <a:lnTo>
                  <a:pt x="5979964" y="284452"/>
                </a:lnTo>
                <a:lnTo>
                  <a:pt x="5981961" y="286194"/>
                </a:lnTo>
                <a:lnTo>
                  <a:pt x="5981691" y="287736"/>
                </a:lnTo>
                <a:lnTo>
                  <a:pt x="5982127" y="286518"/>
                </a:lnTo>
                <a:lnTo>
                  <a:pt x="5981961" y="286194"/>
                </a:lnTo>
                <a:cubicBezTo>
                  <a:pt x="5985883" y="265886"/>
                  <a:pt x="5991465" y="243020"/>
                  <a:pt x="5993701" y="242325"/>
                </a:cubicBezTo>
                <a:cubicBezTo>
                  <a:pt x="5992583" y="242672"/>
                  <a:pt x="5992772" y="245256"/>
                  <a:pt x="5993241" y="247751"/>
                </a:cubicBezTo>
                <a:lnTo>
                  <a:pt x="5993934" y="250757"/>
                </a:lnTo>
                <a:lnTo>
                  <a:pt x="5997962" y="240958"/>
                </a:lnTo>
                <a:lnTo>
                  <a:pt x="6004169" y="223099"/>
                </a:lnTo>
                <a:lnTo>
                  <a:pt x="5995321" y="269782"/>
                </a:lnTo>
                <a:cubicBezTo>
                  <a:pt x="5972064" y="383823"/>
                  <a:pt x="5945175" y="502179"/>
                  <a:pt x="5919246" y="615615"/>
                </a:cubicBezTo>
                <a:cubicBezTo>
                  <a:pt x="5910406" y="653114"/>
                  <a:pt x="5886145" y="754240"/>
                  <a:pt x="5908575" y="680964"/>
                </a:cubicBezTo>
                <a:cubicBezTo>
                  <a:pt x="5932490" y="616696"/>
                  <a:pt x="5912060" y="698137"/>
                  <a:pt x="5913825" y="720060"/>
                </a:cubicBezTo>
                <a:cubicBezTo>
                  <a:pt x="5916908" y="714978"/>
                  <a:pt x="5919991" y="709897"/>
                  <a:pt x="5923069" y="704815"/>
                </a:cubicBezTo>
                <a:cubicBezTo>
                  <a:pt x="5919991" y="709897"/>
                  <a:pt x="5957833" y="681876"/>
                  <a:pt x="5963762" y="685473"/>
                </a:cubicBezTo>
                <a:cubicBezTo>
                  <a:pt x="5973925" y="691636"/>
                  <a:pt x="5949737" y="813658"/>
                  <a:pt x="5945059" y="832828"/>
                </a:cubicBezTo>
                <a:cubicBezTo>
                  <a:pt x="5945401" y="904856"/>
                  <a:pt x="5992252" y="695800"/>
                  <a:pt x="6003261" y="702476"/>
                </a:cubicBezTo>
                <a:cubicBezTo>
                  <a:pt x="6016507" y="703559"/>
                  <a:pt x="5990085" y="831176"/>
                  <a:pt x="6008921" y="763827"/>
                </a:cubicBezTo>
                <a:cubicBezTo>
                  <a:pt x="6033681" y="700074"/>
                  <a:pt x="6062271" y="616632"/>
                  <a:pt x="6082700" y="535192"/>
                </a:cubicBezTo>
                <a:cubicBezTo>
                  <a:pt x="6089944" y="511784"/>
                  <a:pt x="6097127" y="429263"/>
                  <a:pt x="6111052" y="394845"/>
                </a:cubicBezTo>
                <a:cubicBezTo>
                  <a:pt x="6131649" y="349419"/>
                  <a:pt x="6105463" y="463276"/>
                  <a:pt x="6104381" y="476520"/>
                </a:cubicBezTo>
                <a:cubicBezTo>
                  <a:pt x="6081275" y="585297"/>
                  <a:pt x="6085275" y="601622"/>
                  <a:pt x="6061935" y="724158"/>
                </a:cubicBezTo>
                <a:cubicBezTo>
                  <a:pt x="6056177" y="756576"/>
                  <a:pt x="6049265" y="781344"/>
                  <a:pt x="6046587" y="808681"/>
                </a:cubicBezTo>
                <a:cubicBezTo>
                  <a:pt x="6044595" y="871184"/>
                  <a:pt x="6072268" y="766334"/>
                  <a:pt x="6080027" y="742082"/>
                </a:cubicBezTo>
                <a:cubicBezTo>
                  <a:pt x="6088021" y="704068"/>
                  <a:pt x="6086698" y="660406"/>
                  <a:pt x="6105022" y="664569"/>
                </a:cubicBezTo>
                <a:cubicBezTo>
                  <a:pt x="6099941" y="661487"/>
                  <a:pt x="6101436" y="741163"/>
                  <a:pt x="6103201" y="763084"/>
                </a:cubicBezTo>
                <a:cubicBezTo>
                  <a:pt x="6103201" y="763084"/>
                  <a:pt x="6085684" y="803430"/>
                  <a:pt x="6105605" y="793504"/>
                </a:cubicBezTo>
                <a:cubicBezTo>
                  <a:pt x="6105605" y="793504"/>
                  <a:pt x="6111363" y="761086"/>
                  <a:pt x="6115527" y="742758"/>
                </a:cubicBezTo>
                <a:cubicBezTo>
                  <a:pt x="6129285" y="742993"/>
                  <a:pt x="6142529" y="744075"/>
                  <a:pt x="6142529" y="744075"/>
                </a:cubicBezTo>
                <a:cubicBezTo>
                  <a:pt x="6148695" y="733913"/>
                  <a:pt x="6157131" y="674158"/>
                  <a:pt x="6169971" y="652984"/>
                </a:cubicBezTo>
                <a:cubicBezTo>
                  <a:pt x="6169971" y="652984"/>
                  <a:pt x="6188971" y="621650"/>
                  <a:pt x="6179052" y="672394"/>
                </a:cubicBezTo>
                <a:cubicBezTo>
                  <a:pt x="6170547" y="711253"/>
                  <a:pt x="6167291" y="680323"/>
                  <a:pt x="6173627" y="706171"/>
                </a:cubicBezTo>
                <a:cubicBezTo>
                  <a:pt x="6169291" y="688486"/>
                  <a:pt x="6191549" y="688081"/>
                  <a:pt x="6198629" y="699326"/>
                </a:cubicBezTo>
                <a:cubicBezTo>
                  <a:pt x="6196629" y="691162"/>
                  <a:pt x="6167873" y="809256"/>
                  <a:pt x="6172955" y="812338"/>
                </a:cubicBezTo>
                <a:cubicBezTo>
                  <a:pt x="6190130" y="808850"/>
                  <a:pt x="6198395" y="713085"/>
                  <a:pt x="6204557" y="702922"/>
                </a:cubicBezTo>
                <a:cubicBezTo>
                  <a:pt x="6208389" y="683236"/>
                  <a:pt x="6231385" y="597561"/>
                  <a:pt x="6240907" y="595227"/>
                </a:cubicBezTo>
                <a:cubicBezTo>
                  <a:pt x="6249071" y="593228"/>
                  <a:pt x="6238402" y="658578"/>
                  <a:pt x="6233725" y="677750"/>
                </a:cubicBezTo>
                <a:cubicBezTo>
                  <a:pt x="6231724" y="669586"/>
                  <a:pt x="6213809" y="758344"/>
                  <a:pt x="6221972" y="756343"/>
                </a:cubicBezTo>
                <a:cubicBezTo>
                  <a:pt x="6238300" y="752344"/>
                  <a:pt x="6241482" y="653496"/>
                  <a:pt x="6262082" y="608068"/>
                </a:cubicBezTo>
                <a:cubicBezTo>
                  <a:pt x="6275157" y="573137"/>
                  <a:pt x="6278239" y="568055"/>
                  <a:pt x="6293755" y="519547"/>
                </a:cubicBezTo>
                <a:cubicBezTo>
                  <a:pt x="6301001" y="496138"/>
                  <a:pt x="6323599" y="458874"/>
                  <a:pt x="6313163" y="510466"/>
                </a:cubicBezTo>
                <a:cubicBezTo>
                  <a:pt x="6300495" y="567650"/>
                  <a:pt x="6277733" y="639569"/>
                  <a:pt x="6270143" y="699836"/>
                </a:cubicBezTo>
                <a:cubicBezTo>
                  <a:pt x="6245551" y="799601"/>
                  <a:pt x="6312929" y="524224"/>
                  <a:pt x="6301987" y="647326"/>
                </a:cubicBezTo>
                <a:cubicBezTo>
                  <a:pt x="6297825" y="665652"/>
                  <a:pt x="6283153" y="714675"/>
                  <a:pt x="6289153" y="739166"/>
                </a:cubicBezTo>
                <a:cubicBezTo>
                  <a:pt x="6292406" y="770096"/>
                  <a:pt x="6309238" y="694586"/>
                  <a:pt x="6318079" y="657085"/>
                </a:cubicBezTo>
                <a:cubicBezTo>
                  <a:pt x="6322990" y="624156"/>
                  <a:pt x="6331831" y="586655"/>
                  <a:pt x="6341589" y="570563"/>
                </a:cubicBezTo>
                <a:cubicBezTo>
                  <a:pt x="6342670" y="557318"/>
                  <a:pt x="6354428" y="549392"/>
                  <a:pt x="6363673" y="534147"/>
                </a:cubicBezTo>
                <a:cubicBezTo>
                  <a:pt x="6384273" y="488719"/>
                  <a:pt x="6383699" y="430451"/>
                  <a:pt x="6400700" y="390953"/>
                </a:cubicBezTo>
                <a:cubicBezTo>
                  <a:pt x="6401781" y="377709"/>
                  <a:pt x="6422787" y="354535"/>
                  <a:pt x="6433627" y="325200"/>
                </a:cubicBezTo>
                <a:lnTo>
                  <a:pt x="6445341" y="276657"/>
                </a:lnTo>
                <a:lnTo>
                  <a:pt x="6449533" y="274076"/>
                </a:lnTo>
                <a:cubicBezTo>
                  <a:pt x="6455087" y="263957"/>
                  <a:pt x="6464089" y="232271"/>
                  <a:pt x="6472355" y="221938"/>
                </a:cubicBezTo>
                <a:cubicBezTo>
                  <a:pt x="6475587" y="216649"/>
                  <a:pt x="6483723" y="216007"/>
                  <a:pt x="6483723" y="216007"/>
                </a:cubicBezTo>
                <a:cubicBezTo>
                  <a:pt x="6483723" y="216007"/>
                  <a:pt x="6484529" y="214782"/>
                  <a:pt x="6485342" y="212926"/>
                </a:cubicBezTo>
                <a:lnTo>
                  <a:pt x="6486078" y="209909"/>
                </a:lnTo>
                <a:lnTo>
                  <a:pt x="6488462" y="205775"/>
                </a:lnTo>
                <a:lnTo>
                  <a:pt x="6489394" y="205588"/>
                </a:lnTo>
                <a:cubicBezTo>
                  <a:pt x="6489736" y="205271"/>
                  <a:pt x="6489743" y="204689"/>
                  <a:pt x="6489759" y="203527"/>
                </a:cubicBezTo>
                <a:lnTo>
                  <a:pt x="6488462" y="205775"/>
                </a:lnTo>
                <a:lnTo>
                  <a:pt x="6487016" y="206066"/>
                </a:lnTo>
                <a:cubicBezTo>
                  <a:pt x="6492502" y="200987"/>
                  <a:pt x="6498020" y="193582"/>
                  <a:pt x="6498020" y="193582"/>
                </a:cubicBezTo>
                <a:cubicBezTo>
                  <a:pt x="6506577" y="195230"/>
                  <a:pt x="6478169" y="226125"/>
                  <a:pt x="6475167" y="248046"/>
                </a:cubicBezTo>
                <a:cubicBezTo>
                  <a:pt x="6475135" y="250370"/>
                  <a:pt x="6477748" y="257522"/>
                  <a:pt x="6477717" y="259847"/>
                </a:cubicBezTo>
                <a:cubicBezTo>
                  <a:pt x="6474813" y="274402"/>
                  <a:pt x="6468710" y="291922"/>
                  <a:pt x="6463031" y="311343"/>
                </a:cubicBezTo>
                <a:cubicBezTo>
                  <a:pt x="6460221" y="318923"/>
                  <a:pt x="6434104" y="381001"/>
                  <a:pt x="6434073" y="383326"/>
                </a:cubicBezTo>
                <a:cubicBezTo>
                  <a:pt x="6435415" y="384381"/>
                  <a:pt x="6438935" y="382942"/>
                  <a:pt x="6442461" y="380872"/>
                </a:cubicBezTo>
                <a:lnTo>
                  <a:pt x="6447939" y="376826"/>
                </a:lnTo>
                <a:lnTo>
                  <a:pt x="6452907" y="362649"/>
                </a:lnTo>
                <a:cubicBezTo>
                  <a:pt x="6459033" y="339778"/>
                  <a:pt x="6463633" y="315637"/>
                  <a:pt x="6468979" y="314620"/>
                </a:cubicBezTo>
                <a:cubicBezTo>
                  <a:pt x="6472167" y="313256"/>
                  <a:pt x="6473835" y="317796"/>
                  <a:pt x="6474701" y="324700"/>
                </a:cubicBezTo>
                <a:lnTo>
                  <a:pt x="6475031" y="333392"/>
                </a:lnTo>
                <a:lnTo>
                  <a:pt x="6479597" y="322039"/>
                </a:lnTo>
                <a:cubicBezTo>
                  <a:pt x="6488443" y="301980"/>
                  <a:pt x="6496801" y="284670"/>
                  <a:pt x="6499609" y="277477"/>
                </a:cubicBezTo>
                <a:cubicBezTo>
                  <a:pt x="6518429" y="237466"/>
                  <a:pt x="6535071" y="200142"/>
                  <a:pt x="6551304" y="163770"/>
                </a:cubicBezTo>
                <a:lnTo>
                  <a:pt x="6554757" y="156196"/>
                </a:lnTo>
                <a:lnTo>
                  <a:pt x="6555389" y="165140"/>
                </a:lnTo>
                <a:lnTo>
                  <a:pt x="6555893" y="168214"/>
                </a:lnTo>
                <a:lnTo>
                  <a:pt x="6545903" y="192123"/>
                </a:lnTo>
                <a:cubicBezTo>
                  <a:pt x="6539833" y="206931"/>
                  <a:pt x="6519947" y="242185"/>
                  <a:pt x="6519785" y="254201"/>
                </a:cubicBezTo>
                <a:cubicBezTo>
                  <a:pt x="6519724" y="258854"/>
                  <a:pt x="6527860" y="258209"/>
                  <a:pt x="6530927" y="265326"/>
                </a:cubicBezTo>
                <a:cubicBezTo>
                  <a:pt x="6533509" y="274802"/>
                  <a:pt x="6527571" y="279917"/>
                  <a:pt x="6521953" y="294688"/>
                </a:cubicBezTo>
                <a:cubicBezTo>
                  <a:pt x="6519083" y="306916"/>
                  <a:pt x="6518953" y="316608"/>
                  <a:pt x="6516142" y="324186"/>
                </a:cubicBezTo>
                <a:lnTo>
                  <a:pt x="6490317" y="393140"/>
                </a:lnTo>
                <a:lnTo>
                  <a:pt x="6489642" y="399301"/>
                </a:lnTo>
                <a:lnTo>
                  <a:pt x="6494463" y="383687"/>
                </a:lnTo>
                <a:cubicBezTo>
                  <a:pt x="6499179" y="368601"/>
                  <a:pt x="6504217" y="354943"/>
                  <a:pt x="6509951" y="348294"/>
                </a:cubicBezTo>
                <a:cubicBezTo>
                  <a:pt x="6512725" y="343430"/>
                  <a:pt x="6518601" y="342965"/>
                  <a:pt x="6521343" y="340425"/>
                </a:cubicBezTo>
                <a:cubicBezTo>
                  <a:pt x="6524123" y="335173"/>
                  <a:pt x="6526989" y="323330"/>
                  <a:pt x="6532995" y="313176"/>
                </a:cubicBezTo>
                <a:cubicBezTo>
                  <a:pt x="6535807" y="305598"/>
                  <a:pt x="6552983" y="270553"/>
                  <a:pt x="6547237" y="295014"/>
                </a:cubicBezTo>
                <a:cubicBezTo>
                  <a:pt x="6544327" y="309957"/>
                  <a:pt x="6532804" y="327517"/>
                  <a:pt x="6530000" y="334707"/>
                </a:cubicBezTo>
                <a:cubicBezTo>
                  <a:pt x="6526735" y="342322"/>
                  <a:pt x="6529801" y="349437"/>
                  <a:pt x="6529771" y="351763"/>
                </a:cubicBezTo>
                <a:cubicBezTo>
                  <a:pt x="6526545" y="356664"/>
                  <a:pt x="6523797" y="359591"/>
                  <a:pt x="6520992" y="366782"/>
                </a:cubicBezTo>
                <a:cubicBezTo>
                  <a:pt x="6520961" y="369108"/>
                  <a:pt x="6520831" y="378797"/>
                  <a:pt x="6520768" y="383450"/>
                </a:cubicBezTo>
                <a:cubicBezTo>
                  <a:pt x="6517989" y="388702"/>
                  <a:pt x="6511853" y="408548"/>
                  <a:pt x="6506207" y="425643"/>
                </a:cubicBezTo>
                <a:cubicBezTo>
                  <a:pt x="6500561" y="442738"/>
                  <a:pt x="6485996" y="484931"/>
                  <a:pt x="6500399" y="454753"/>
                </a:cubicBezTo>
                <a:lnTo>
                  <a:pt x="6511579" y="427523"/>
                </a:lnTo>
                <a:lnTo>
                  <a:pt x="6518719" y="410134"/>
                </a:lnTo>
                <a:cubicBezTo>
                  <a:pt x="6524118" y="394705"/>
                  <a:pt x="6529177" y="379301"/>
                  <a:pt x="6535004" y="365675"/>
                </a:cubicBezTo>
                <a:cubicBezTo>
                  <a:pt x="6539458" y="353321"/>
                  <a:pt x="6545269" y="340859"/>
                  <a:pt x="6551361" y="328375"/>
                </a:cubicBezTo>
                <a:lnTo>
                  <a:pt x="6555846" y="319081"/>
                </a:lnTo>
                <a:lnTo>
                  <a:pt x="6555573" y="321210"/>
                </a:lnTo>
                <a:lnTo>
                  <a:pt x="6553393" y="338867"/>
                </a:lnTo>
                <a:lnTo>
                  <a:pt x="6543623" y="362672"/>
                </a:lnTo>
                <a:cubicBezTo>
                  <a:pt x="6534810" y="380017"/>
                  <a:pt x="6523155" y="407655"/>
                  <a:pt x="6540106" y="389279"/>
                </a:cubicBezTo>
                <a:lnTo>
                  <a:pt x="6548895" y="373692"/>
                </a:lnTo>
                <a:lnTo>
                  <a:pt x="6543246" y="412432"/>
                </a:lnTo>
                <a:cubicBezTo>
                  <a:pt x="6538423" y="444822"/>
                  <a:pt x="6533503" y="478051"/>
                  <a:pt x="6530333" y="508692"/>
                </a:cubicBezTo>
                <a:cubicBezTo>
                  <a:pt x="6527745" y="541199"/>
                  <a:pt x="6535215" y="500701"/>
                  <a:pt x="6537071" y="489557"/>
                </a:cubicBezTo>
                <a:cubicBezTo>
                  <a:pt x="6542399" y="450065"/>
                  <a:pt x="6550823" y="411316"/>
                  <a:pt x="6557307" y="375556"/>
                </a:cubicBezTo>
                <a:cubicBezTo>
                  <a:pt x="6560301" y="360819"/>
                  <a:pt x="6561803" y="361375"/>
                  <a:pt x="6562408" y="367282"/>
                </a:cubicBezTo>
                <a:lnTo>
                  <a:pt x="6562305" y="376303"/>
                </a:lnTo>
                <a:lnTo>
                  <a:pt x="6562675" y="370563"/>
                </a:lnTo>
                <a:cubicBezTo>
                  <a:pt x="6562733" y="355723"/>
                  <a:pt x="6562169" y="342638"/>
                  <a:pt x="6568173" y="339778"/>
                </a:cubicBezTo>
                <a:lnTo>
                  <a:pt x="6570721" y="345304"/>
                </a:lnTo>
                <a:lnTo>
                  <a:pt x="6567701" y="368906"/>
                </a:lnTo>
                <a:cubicBezTo>
                  <a:pt x="6563126" y="400374"/>
                  <a:pt x="6558543" y="431340"/>
                  <a:pt x="6555351" y="462214"/>
                </a:cubicBezTo>
                <a:cubicBezTo>
                  <a:pt x="6549573" y="489404"/>
                  <a:pt x="6543558" y="528421"/>
                  <a:pt x="6549953" y="529383"/>
                </a:cubicBezTo>
                <a:lnTo>
                  <a:pt x="6554643" y="523595"/>
                </a:lnTo>
                <a:lnTo>
                  <a:pt x="6557528" y="510207"/>
                </a:lnTo>
                <a:cubicBezTo>
                  <a:pt x="6562944" y="474665"/>
                  <a:pt x="6562666" y="441900"/>
                  <a:pt x="6573371" y="402271"/>
                </a:cubicBezTo>
                <a:cubicBezTo>
                  <a:pt x="6571815" y="430196"/>
                  <a:pt x="6568578" y="458643"/>
                  <a:pt x="6564587" y="487619"/>
                </a:cubicBezTo>
                <a:lnTo>
                  <a:pt x="6560215" y="516725"/>
                </a:lnTo>
                <a:lnTo>
                  <a:pt x="6560951" y="515813"/>
                </a:lnTo>
                <a:cubicBezTo>
                  <a:pt x="6567604" y="499517"/>
                  <a:pt x="6571415" y="481200"/>
                  <a:pt x="6574551" y="463023"/>
                </a:cubicBezTo>
                <a:lnTo>
                  <a:pt x="6576058" y="454816"/>
                </a:lnTo>
                <a:lnTo>
                  <a:pt x="6574237" y="478599"/>
                </a:lnTo>
                <a:cubicBezTo>
                  <a:pt x="6574524" y="485289"/>
                  <a:pt x="6576058" y="488610"/>
                  <a:pt x="6579641" y="485570"/>
                </a:cubicBezTo>
                <a:cubicBezTo>
                  <a:pt x="6589399" y="469477"/>
                  <a:pt x="6590312" y="420220"/>
                  <a:pt x="6598069" y="395966"/>
                </a:cubicBezTo>
                <a:cubicBezTo>
                  <a:pt x="6594987" y="401046"/>
                  <a:pt x="6598197" y="378086"/>
                  <a:pt x="6604187" y="355077"/>
                </a:cubicBezTo>
                <a:lnTo>
                  <a:pt x="6608959" y="341143"/>
                </a:lnTo>
                <a:lnTo>
                  <a:pt x="6604917" y="377909"/>
                </a:lnTo>
                <a:lnTo>
                  <a:pt x="6600058" y="428175"/>
                </a:lnTo>
                <a:lnTo>
                  <a:pt x="6604861" y="428648"/>
                </a:lnTo>
                <a:lnTo>
                  <a:pt x="6603321" y="435059"/>
                </a:lnTo>
                <a:cubicBezTo>
                  <a:pt x="6591397" y="477641"/>
                  <a:pt x="6583405" y="515653"/>
                  <a:pt x="6583575" y="551665"/>
                </a:cubicBezTo>
                <a:cubicBezTo>
                  <a:pt x="6595225" y="566840"/>
                  <a:pt x="6583575" y="551665"/>
                  <a:pt x="6583575" y="551665"/>
                </a:cubicBezTo>
                <a:lnTo>
                  <a:pt x="6625245" y="372338"/>
                </a:lnTo>
                <a:lnTo>
                  <a:pt x="6626167" y="377363"/>
                </a:lnTo>
                <a:cubicBezTo>
                  <a:pt x="6629359" y="378418"/>
                  <a:pt x="6633202" y="349954"/>
                  <a:pt x="6630264" y="365524"/>
                </a:cubicBezTo>
                <a:lnTo>
                  <a:pt x="6634022" y="334567"/>
                </a:lnTo>
                <a:lnTo>
                  <a:pt x="6642941" y="296188"/>
                </a:lnTo>
                <a:lnTo>
                  <a:pt x="6646269" y="280442"/>
                </a:lnTo>
                <a:lnTo>
                  <a:pt x="6645722" y="287350"/>
                </a:lnTo>
                <a:cubicBezTo>
                  <a:pt x="6641643" y="318188"/>
                  <a:pt x="6636848" y="349845"/>
                  <a:pt x="6634511" y="379206"/>
                </a:cubicBezTo>
                <a:cubicBezTo>
                  <a:pt x="6633970" y="381418"/>
                  <a:pt x="6633423" y="387893"/>
                  <a:pt x="6633619" y="393629"/>
                </a:cubicBezTo>
                <a:lnTo>
                  <a:pt x="6634855" y="397094"/>
                </a:lnTo>
                <a:lnTo>
                  <a:pt x="6634549" y="398668"/>
                </a:lnTo>
                <a:cubicBezTo>
                  <a:pt x="6627559" y="439263"/>
                  <a:pt x="6621970" y="478805"/>
                  <a:pt x="6618905" y="516332"/>
                </a:cubicBezTo>
                <a:lnTo>
                  <a:pt x="6640961" y="432201"/>
                </a:lnTo>
                <a:lnTo>
                  <a:pt x="6639083" y="472958"/>
                </a:lnTo>
                <a:cubicBezTo>
                  <a:pt x="6633910" y="538045"/>
                  <a:pt x="6625479" y="598235"/>
                  <a:pt x="6611407" y="663495"/>
                </a:cubicBezTo>
                <a:lnTo>
                  <a:pt x="6609129" y="672641"/>
                </a:lnTo>
                <a:lnTo>
                  <a:pt x="6602666" y="714101"/>
                </a:lnTo>
                <a:cubicBezTo>
                  <a:pt x="6599162" y="734741"/>
                  <a:pt x="6595231" y="755839"/>
                  <a:pt x="6590599" y="777816"/>
                </a:cubicBezTo>
                <a:cubicBezTo>
                  <a:pt x="6580693" y="827592"/>
                  <a:pt x="6569358" y="864857"/>
                  <a:pt x="6554877" y="915712"/>
                </a:cubicBezTo>
                <a:cubicBezTo>
                  <a:pt x="6551258" y="928425"/>
                  <a:pt x="6546659" y="946216"/>
                  <a:pt x="6541537" y="964468"/>
                </a:cubicBezTo>
                <a:lnTo>
                  <a:pt x="6541515" y="964534"/>
                </a:lnTo>
                <a:lnTo>
                  <a:pt x="6557936" y="917994"/>
                </a:lnTo>
                <a:cubicBezTo>
                  <a:pt x="6576787" y="861027"/>
                  <a:pt x="6594272" y="803731"/>
                  <a:pt x="6609722" y="746026"/>
                </a:cubicBezTo>
                <a:cubicBezTo>
                  <a:pt x="6630449" y="671070"/>
                  <a:pt x="6639371" y="617703"/>
                  <a:pt x="6657161" y="567477"/>
                </a:cubicBezTo>
                <a:cubicBezTo>
                  <a:pt x="6667102" y="539409"/>
                  <a:pt x="6674049" y="418841"/>
                  <a:pt x="6687886" y="407948"/>
                </a:cubicBezTo>
                <a:cubicBezTo>
                  <a:pt x="6706156" y="398624"/>
                  <a:pt x="6695181" y="415519"/>
                  <a:pt x="6696215" y="426693"/>
                </a:cubicBezTo>
                <a:cubicBezTo>
                  <a:pt x="6701111" y="443388"/>
                  <a:pt x="6712010" y="457224"/>
                  <a:pt x="6708610" y="466827"/>
                </a:cubicBezTo>
                <a:cubicBezTo>
                  <a:pt x="6710123" y="518902"/>
                  <a:pt x="6684223" y="592024"/>
                  <a:pt x="6661665" y="672150"/>
                </a:cubicBezTo>
                <a:cubicBezTo>
                  <a:pt x="6645707" y="717206"/>
                  <a:pt x="6636523" y="771312"/>
                  <a:pt x="6624737" y="818677"/>
                </a:cubicBezTo>
                <a:cubicBezTo>
                  <a:pt x="6596131" y="914117"/>
                  <a:pt x="6565722" y="1007309"/>
                  <a:pt x="6534190" y="1098426"/>
                </a:cubicBezTo>
                <a:cubicBezTo>
                  <a:pt x="6439593" y="1371782"/>
                  <a:pt x="6334887" y="1626473"/>
                  <a:pt x="6238385" y="1867241"/>
                </a:cubicBezTo>
                <a:cubicBezTo>
                  <a:pt x="6178553" y="2005654"/>
                  <a:pt x="6105419" y="2139356"/>
                  <a:pt x="6038291" y="2270199"/>
                </a:cubicBezTo>
                <a:cubicBezTo>
                  <a:pt x="5974763" y="2407303"/>
                  <a:pt x="5907633" y="2538142"/>
                  <a:pt x="5841240" y="2669246"/>
                </a:cubicBezTo>
                <a:cubicBezTo>
                  <a:pt x="5771248" y="2794086"/>
                  <a:pt x="5716585" y="2934331"/>
                  <a:pt x="5643453" y="3068034"/>
                </a:cubicBezTo>
                <a:cubicBezTo>
                  <a:pt x="5569026" y="3191303"/>
                  <a:pt x="5484995" y="3311170"/>
                  <a:pt x="5421265" y="3432410"/>
                </a:cubicBezTo>
                <a:cubicBezTo>
                  <a:pt x="5381804" y="3501561"/>
                  <a:pt x="5351271" y="3557249"/>
                  <a:pt x="5315213" y="3616799"/>
                </a:cubicBezTo>
                <a:cubicBezTo>
                  <a:pt x="5230626" y="3746447"/>
                  <a:pt x="5146453" y="3867302"/>
                  <a:pt x="5061919" y="3987406"/>
                </a:cubicBezTo>
                <a:lnTo>
                  <a:pt x="5058243" y="3992677"/>
                </a:lnTo>
                <a:lnTo>
                  <a:pt x="5058044" y="3993878"/>
                </a:lnTo>
                <a:lnTo>
                  <a:pt x="5057245" y="3994110"/>
                </a:lnTo>
                <a:lnTo>
                  <a:pt x="5046025" y="4010192"/>
                </a:lnTo>
                <a:lnTo>
                  <a:pt x="5046773" y="4009929"/>
                </a:lnTo>
                <a:cubicBezTo>
                  <a:pt x="5045898" y="4012896"/>
                  <a:pt x="5043345" y="4017983"/>
                  <a:pt x="5041590" y="4020948"/>
                </a:cubicBezTo>
                <a:cubicBezTo>
                  <a:pt x="5034413" y="4033246"/>
                  <a:pt x="5023603" y="4046919"/>
                  <a:pt x="5016427" y="4059219"/>
                </a:cubicBezTo>
                <a:cubicBezTo>
                  <a:pt x="4981846" y="4114854"/>
                  <a:pt x="4948620" y="4163075"/>
                  <a:pt x="4917958" y="4213010"/>
                </a:cubicBezTo>
                <a:cubicBezTo>
                  <a:pt x="4875286" y="4283591"/>
                  <a:pt x="4824408" y="4347687"/>
                  <a:pt x="4778693" y="4410216"/>
                </a:cubicBezTo>
                <a:cubicBezTo>
                  <a:pt x="4756913" y="4442222"/>
                  <a:pt x="4734497" y="4476769"/>
                  <a:pt x="4711801" y="4511425"/>
                </a:cubicBezTo>
                <a:cubicBezTo>
                  <a:pt x="4654201" y="4594933"/>
                  <a:pt x="4584279" y="4671214"/>
                  <a:pt x="4514205" y="4747935"/>
                </a:cubicBezTo>
                <a:cubicBezTo>
                  <a:pt x="4502225" y="4759366"/>
                  <a:pt x="4489461" y="4768721"/>
                  <a:pt x="4479911" y="4780150"/>
                </a:cubicBezTo>
                <a:lnTo>
                  <a:pt x="4472823" y="4790589"/>
                </a:lnTo>
                <a:lnTo>
                  <a:pt x="4472195" y="4790467"/>
                </a:lnTo>
                <a:cubicBezTo>
                  <a:pt x="4471495" y="4790731"/>
                  <a:pt x="4471195" y="4791421"/>
                  <a:pt x="4471575" y="4792427"/>
                </a:cubicBezTo>
                <a:lnTo>
                  <a:pt x="4472823" y="4790589"/>
                </a:lnTo>
                <a:lnTo>
                  <a:pt x="4475211" y="4791051"/>
                </a:lnTo>
                <a:cubicBezTo>
                  <a:pt x="4462723" y="4805359"/>
                  <a:pt x="4449315" y="4822315"/>
                  <a:pt x="4450077" y="4824326"/>
                </a:cubicBezTo>
                <a:cubicBezTo>
                  <a:pt x="4449315" y="4822315"/>
                  <a:pt x="4457985" y="4819037"/>
                  <a:pt x="4457985" y="4819037"/>
                </a:cubicBezTo>
                <a:cubicBezTo>
                  <a:pt x="4463018" y="4817134"/>
                  <a:pt x="4459506" y="4823063"/>
                  <a:pt x="4466499" y="4820420"/>
                </a:cubicBezTo>
                <a:cubicBezTo>
                  <a:pt x="4470769" y="4816504"/>
                  <a:pt x="4482343" y="4804844"/>
                  <a:pt x="4491169" y="4796906"/>
                </a:cubicBezTo>
                <a:cubicBezTo>
                  <a:pt x="4503769" y="4784378"/>
                  <a:pt x="4516915" y="4771380"/>
                  <a:pt x="4530241" y="4758069"/>
                </a:cubicBezTo>
                <a:lnTo>
                  <a:pt x="4563783" y="4724052"/>
                </a:lnTo>
                <a:lnTo>
                  <a:pt x="4556273" y="4733331"/>
                </a:lnTo>
                <a:cubicBezTo>
                  <a:pt x="4542057" y="4748771"/>
                  <a:pt x="4527249" y="4763284"/>
                  <a:pt x="4512701" y="4777219"/>
                </a:cubicBezTo>
                <a:cubicBezTo>
                  <a:pt x="4483477" y="4804755"/>
                  <a:pt x="4454985" y="4839298"/>
                  <a:pt x="4424695" y="4869922"/>
                </a:cubicBezTo>
                <a:cubicBezTo>
                  <a:pt x="4407949" y="4885647"/>
                  <a:pt x="4391771" y="4901827"/>
                  <a:pt x="4376035" y="4917266"/>
                </a:cubicBezTo>
                <a:cubicBezTo>
                  <a:pt x="4360299" y="4932707"/>
                  <a:pt x="4345001" y="4947405"/>
                  <a:pt x="4330010" y="4960167"/>
                </a:cubicBezTo>
                <a:cubicBezTo>
                  <a:pt x="4345373" y="4942471"/>
                  <a:pt x="4363939" y="4923947"/>
                  <a:pt x="4381741" y="4907632"/>
                </a:cubicBezTo>
                <a:lnTo>
                  <a:pt x="4398504" y="4889409"/>
                </a:lnTo>
                <a:cubicBezTo>
                  <a:pt x="4396855" y="4885048"/>
                  <a:pt x="4381925" y="4897976"/>
                  <a:pt x="4379332" y="4901258"/>
                </a:cubicBezTo>
                <a:cubicBezTo>
                  <a:pt x="4339453" y="4937806"/>
                  <a:pt x="4298475" y="4986659"/>
                  <a:pt x="4260103" y="5015352"/>
                </a:cubicBezTo>
                <a:cubicBezTo>
                  <a:pt x="4289510" y="4978159"/>
                  <a:pt x="4334902" y="4941828"/>
                  <a:pt x="4367029" y="4905911"/>
                </a:cubicBezTo>
                <a:cubicBezTo>
                  <a:pt x="4357413" y="4916829"/>
                  <a:pt x="4375853" y="4897971"/>
                  <a:pt x="4373287" y="4896257"/>
                </a:cubicBezTo>
                <a:cubicBezTo>
                  <a:pt x="4368409" y="4893500"/>
                  <a:pt x="4366267" y="4903897"/>
                  <a:pt x="4366267" y="4903897"/>
                </a:cubicBezTo>
                <a:cubicBezTo>
                  <a:pt x="4345030" y="4923811"/>
                  <a:pt x="4324773" y="4943357"/>
                  <a:pt x="4304781" y="4962226"/>
                </a:cubicBezTo>
                <a:lnTo>
                  <a:pt x="4264505" y="4998721"/>
                </a:lnTo>
                <a:lnTo>
                  <a:pt x="4268532" y="4992047"/>
                </a:lnTo>
                <a:lnTo>
                  <a:pt x="4268678" y="4991737"/>
                </a:lnTo>
                <a:lnTo>
                  <a:pt x="4270339" y="4990009"/>
                </a:lnTo>
                <a:cubicBezTo>
                  <a:pt x="4274891" y="4985987"/>
                  <a:pt x="4298363" y="4965227"/>
                  <a:pt x="4297603" y="4963214"/>
                </a:cubicBezTo>
                <a:cubicBezTo>
                  <a:pt x="4295193" y="4956840"/>
                  <a:pt x="4272481" y="4979613"/>
                  <a:pt x="4275835" y="4978344"/>
                </a:cubicBezTo>
                <a:lnTo>
                  <a:pt x="4273925" y="4980300"/>
                </a:lnTo>
                <a:lnTo>
                  <a:pt x="4272865" y="4976409"/>
                </a:lnTo>
                <a:cubicBezTo>
                  <a:pt x="4271553" y="4977237"/>
                  <a:pt x="4269455" y="4979931"/>
                  <a:pt x="4267035" y="4983500"/>
                </a:cubicBezTo>
                <a:lnTo>
                  <a:pt x="4261140" y="4992847"/>
                </a:lnTo>
                <a:lnTo>
                  <a:pt x="4255440" y="4997943"/>
                </a:lnTo>
                <a:cubicBezTo>
                  <a:pt x="4249643" y="4997831"/>
                  <a:pt x="4270041" y="4978234"/>
                  <a:pt x="4270041" y="4978234"/>
                </a:cubicBezTo>
                <a:cubicBezTo>
                  <a:pt x="4309361" y="4941898"/>
                  <a:pt x="4342246" y="4907992"/>
                  <a:pt x="4374063" y="4877175"/>
                </a:cubicBezTo>
                <a:cubicBezTo>
                  <a:pt x="4376657" y="4873895"/>
                  <a:pt x="4415339" y="4840099"/>
                  <a:pt x="4411251" y="4834361"/>
                </a:cubicBezTo>
                <a:cubicBezTo>
                  <a:pt x="4408053" y="4830968"/>
                  <a:pt x="4384141" y="4856495"/>
                  <a:pt x="4405148" y="4839351"/>
                </a:cubicBezTo>
                <a:cubicBezTo>
                  <a:pt x="4374247" y="4867521"/>
                  <a:pt x="4348661" y="4893681"/>
                  <a:pt x="4319567" y="4921551"/>
                </a:cubicBezTo>
                <a:cubicBezTo>
                  <a:pt x="4317889" y="4922186"/>
                  <a:pt x="4291994" y="4953448"/>
                  <a:pt x="4287595" y="4952809"/>
                </a:cubicBezTo>
                <a:cubicBezTo>
                  <a:pt x="4281831" y="4947703"/>
                  <a:pt x="4303749" y="4932132"/>
                  <a:pt x="4303749" y="4932132"/>
                </a:cubicBezTo>
                <a:cubicBezTo>
                  <a:pt x="4340909" y="4894311"/>
                  <a:pt x="4360546" y="4872700"/>
                  <a:pt x="4396789" y="4837527"/>
                </a:cubicBezTo>
                <a:cubicBezTo>
                  <a:pt x="4399383" y="4834244"/>
                  <a:pt x="4434834" y="4802054"/>
                  <a:pt x="4431508" y="4798327"/>
                </a:cubicBezTo>
                <a:cubicBezTo>
                  <a:pt x="4427112" y="4797689"/>
                  <a:pt x="4403173" y="4828211"/>
                  <a:pt x="4405769" y="4824928"/>
                </a:cubicBezTo>
                <a:cubicBezTo>
                  <a:pt x="4395267" y="4833501"/>
                  <a:pt x="4389798" y="4840170"/>
                  <a:pt x="4377465" y="4849816"/>
                </a:cubicBezTo>
                <a:cubicBezTo>
                  <a:pt x="4390107" y="4830850"/>
                  <a:pt x="4409433" y="4818559"/>
                  <a:pt x="4422840" y="4801605"/>
                </a:cubicBezTo>
                <a:cubicBezTo>
                  <a:pt x="4427112" y="4797689"/>
                  <a:pt x="4428339" y="4789940"/>
                  <a:pt x="4433807" y="4783269"/>
                </a:cubicBezTo>
                <a:lnTo>
                  <a:pt x="4441079" y="4774633"/>
                </a:lnTo>
                <a:lnTo>
                  <a:pt x="4441424" y="4774410"/>
                </a:lnTo>
                <a:lnTo>
                  <a:pt x="4442735" y="4772667"/>
                </a:lnTo>
                <a:lnTo>
                  <a:pt x="4458319" y="4754161"/>
                </a:lnTo>
                <a:cubicBezTo>
                  <a:pt x="4467549" y="4744440"/>
                  <a:pt x="4476907" y="4734959"/>
                  <a:pt x="4483609" y="4726482"/>
                </a:cubicBezTo>
                <a:cubicBezTo>
                  <a:pt x="4479820" y="4732516"/>
                  <a:pt x="4490631" y="4718843"/>
                  <a:pt x="4489871" y="4716831"/>
                </a:cubicBezTo>
                <a:cubicBezTo>
                  <a:pt x="4487461" y="4710457"/>
                  <a:pt x="4476619" y="4729124"/>
                  <a:pt x="4474941" y="4729759"/>
                </a:cubicBezTo>
                <a:lnTo>
                  <a:pt x="4462075" y="4743318"/>
                </a:lnTo>
                <a:lnTo>
                  <a:pt x="4450195" y="4762745"/>
                </a:lnTo>
                <a:lnTo>
                  <a:pt x="4442735" y="4772667"/>
                </a:lnTo>
                <a:lnTo>
                  <a:pt x="4441079" y="4774633"/>
                </a:lnTo>
                <a:lnTo>
                  <a:pt x="4434667" y="4778781"/>
                </a:lnTo>
                <a:lnTo>
                  <a:pt x="4438229" y="4768449"/>
                </a:lnTo>
                <a:lnTo>
                  <a:pt x="4418347" y="4789402"/>
                </a:lnTo>
                <a:cubicBezTo>
                  <a:pt x="4399619" y="4808657"/>
                  <a:pt x="4380848" y="4827065"/>
                  <a:pt x="4361507" y="4843961"/>
                </a:cubicBezTo>
                <a:cubicBezTo>
                  <a:pt x="4376606" y="4823875"/>
                  <a:pt x="4392253" y="4809045"/>
                  <a:pt x="4407726" y="4794280"/>
                </a:cubicBezTo>
                <a:lnTo>
                  <a:pt x="4447971" y="4750370"/>
                </a:lnTo>
                <a:lnTo>
                  <a:pt x="4453539" y="4740473"/>
                </a:lnTo>
                <a:lnTo>
                  <a:pt x="4461327" y="4727297"/>
                </a:lnTo>
                <a:lnTo>
                  <a:pt x="4458549" y="4728670"/>
                </a:lnTo>
                <a:cubicBezTo>
                  <a:pt x="4418516" y="4769879"/>
                  <a:pt x="4384994" y="4806326"/>
                  <a:pt x="4347073" y="4842134"/>
                </a:cubicBezTo>
                <a:lnTo>
                  <a:pt x="4335007" y="4851770"/>
                </a:lnTo>
                <a:lnTo>
                  <a:pt x="4323093" y="4868649"/>
                </a:lnTo>
                <a:cubicBezTo>
                  <a:pt x="4313204" y="4881644"/>
                  <a:pt x="4317181" y="4872123"/>
                  <a:pt x="4325729" y="4854808"/>
                </a:cubicBezTo>
                <a:lnTo>
                  <a:pt x="4337499" y="4831400"/>
                </a:lnTo>
                <a:lnTo>
                  <a:pt x="4326990" y="4842379"/>
                </a:lnTo>
                <a:lnTo>
                  <a:pt x="4333314" y="4827214"/>
                </a:lnTo>
                <a:cubicBezTo>
                  <a:pt x="4337044" y="4804561"/>
                  <a:pt x="4323616" y="4828610"/>
                  <a:pt x="4316035" y="4844785"/>
                </a:cubicBezTo>
                <a:lnTo>
                  <a:pt x="4304315" y="4865303"/>
                </a:lnTo>
                <a:lnTo>
                  <a:pt x="4292760" y="4876853"/>
                </a:lnTo>
                <a:lnTo>
                  <a:pt x="4291371" y="4878251"/>
                </a:lnTo>
                <a:lnTo>
                  <a:pt x="4295570" y="4869759"/>
                </a:lnTo>
                <a:cubicBezTo>
                  <a:pt x="4301168" y="4858297"/>
                  <a:pt x="4306911" y="4847052"/>
                  <a:pt x="4313341" y="4836849"/>
                </a:cubicBezTo>
                <a:cubicBezTo>
                  <a:pt x="4319916" y="4824934"/>
                  <a:pt x="4328211" y="4812571"/>
                  <a:pt x="4336336" y="4799949"/>
                </a:cubicBezTo>
                <a:lnTo>
                  <a:pt x="4351816" y="4772836"/>
                </a:lnTo>
                <a:lnTo>
                  <a:pt x="4341957" y="4779983"/>
                </a:lnTo>
                <a:lnTo>
                  <a:pt x="4340499" y="4782131"/>
                </a:lnTo>
                <a:cubicBezTo>
                  <a:pt x="4331309" y="4795875"/>
                  <a:pt x="4320405" y="4811524"/>
                  <a:pt x="4318173" y="4816503"/>
                </a:cubicBezTo>
                <a:cubicBezTo>
                  <a:pt x="4314838" y="4819175"/>
                  <a:pt x="4307895" y="4824742"/>
                  <a:pt x="4306229" y="4826077"/>
                </a:cubicBezTo>
                <a:cubicBezTo>
                  <a:pt x="4302606" y="4832168"/>
                  <a:pt x="4302040" y="4835813"/>
                  <a:pt x="4300312" y="4840917"/>
                </a:cubicBezTo>
                <a:cubicBezTo>
                  <a:pt x="4298647" y="4842253"/>
                  <a:pt x="4291763" y="4844050"/>
                  <a:pt x="4288093" y="4850713"/>
                </a:cubicBezTo>
                <a:cubicBezTo>
                  <a:pt x="4284467" y="4856807"/>
                  <a:pt x="4278263" y="4875067"/>
                  <a:pt x="4269083" y="4885611"/>
                </a:cubicBezTo>
                <a:cubicBezTo>
                  <a:pt x="4265467" y="4890105"/>
                  <a:pt x="4263735" y="4891461"/>
                  <a:pt x="4263231" y="4890868"/>
                </a:cubicBezTo>
                <a:lnTo>
                  <a:pt x="4264061" y="4887352"/>
                </a:lnTo>
                <a:lnTo>
                  <a:pt x="4254617" y="4904411"/>
                </a:lnTo>
                <a:cubicBezTo>
                  <a:pt x="4251585" y="4909338"/>
                  <a:pt x="4248916" y="4912914"/>
                  <a:pt x="4247231" y="4913563"/>
                </a:cubicBezTo>
                <a:cubicBezTo>
                  <a:pt x="4236796" y="4914855"/>
                  <a:pt x="4255340" y="4890666"/>
                  <a:pt x="4255340" y="4890666"/>
                </a:cubicBezTo>
                <a:cubicBezTo>
                  <a:pt x="4258661" y="4885399"/>
                  <a:pt x="4264009" y="4876019"/>
                  <a:pt x="4269852" y="4865361"/>
                </a:cubicBezTo>
                <a:lnTo>
                  <a:pt x="4286396" y="4834111"/>
                </a:lnTo>
                <a:lnTo>
                  <a:pt x="4286605" y="4828524"/>
                </a:lnTo>
                <a:cubicBezTo>
                  <a:pt x="4287395" y="4824571"/>
                  <a:pt x="4289549" y="4819754"/>
                  <a:pt x="4292542" y="4814433"/>
                </a:cubicBezTo>
                <a:lnTo>
                  <a:pt x="4295485" y="4809830"/>
                </a:lnTo>
                <a:lnTo>
                  <a:pt x="4294245" y="4811342"/>
                </a:lnTo>
                <a:lnTo>
                  <a:pt x="4290878" y="4816416"/>
                </a:lnTo>
                <a:lnTo>
                  <a:pt x="4272647" y="4846621"/>
                </a:lnTo>
                <a:cubicBezTo>
                  <a:pt x="4270696" y="4849780"/>
                  <a:pt x="4267987" y="4852749"/>
                  <a:pt x="4264859" y="4856054"/>
                </a:cubicBezTo>
                <a:lnTo>
                  <a:pt x="4263983" y="4857027"/>
                </a:lnTo>
                <a:lnTo>
                  <a:pt x="4254871" y="4870862"/>
                </a:lnTo>
                <a:lnTo>
                  <a:pt x="4246785" y="4882349"/>
                </a:lnTo>
                <a:lnTo>
                  <a:pt x="4246773" y="4882376"/>
                </a:lnTo>
                <a:lnTo>
                  <a:pt x="4246756" y="4882391"/>
                </a:lnTo>
                <a:lnTo>
                  <a:pt x="4218048" y="4923178"/>
                </a:lnTo>
                <a:cubicBezTo>
                  <a:pt x="4210214" y="4931210"/>
                  <a:pt x="4188267" y="4965000"/>
                  <a:pt x="4188267" y="4965000"/>
                </a:cubicBezTo>
                <a:lnTo>
                  <a:pt x="4186767" y="4955298"/>
                </a:lnTo>
                <a:lnTo>
                  <a:pt x="4182161" y="4963486"/>
                </a:lnTo>
                <a:lnTo>
                  <a:pt x="4179649" y="4964860"/>
                </a:lnTo>
                <a:lnTo>
                  <a:pt x="4172817" y="4969454"/>
                </a:lnTo>
                <a:lnTo>
                  <a:pt x="4176350" y="4962673"/>
                </a:lnTo>
                <a:cubicBezTo>
                  <a:pt x="4193518" y="4930381"/>
                  <a:pt x="4211147" y="4897252"/>
                  <a:pt x="4229491" y="4861027"/>
                </a:cubicBezTo>
                <a:cubicBezTo>
                  <a:pt x="4231301" y="4857981"/>
                  <a:pt x="4234161" y="4852501"/>
                  <a:pt x="4237758" y="4845565"/>
                </a:cubicBezTo>
                <a:lnTo>
                  <a:pt x="4247467" y="4827062"/>
                </a:lnTo>
                <a:lnTo>
                  <a:pt x="4257552" y="4803127"/>
                </a:lnTo>
                <a:lnTo>
                  <a:pt x="4262559" y="4792760"/>
                </a:lnTo>
                <a:lnTo>
                  <a:pt x="4258371" y="4797772"/>
                </a:lnTo>
                <a:cubicBezTo>
                  <a:pt x="4257779" y="4796603"/>
                  <a:pt x="4270867" y="4774454"/>
                  <a:pt x="4272333" y="4770887"/>
                </a:cubicBezTo>
                <a:cubicBezTo>
                  <a:pt x="4272902" y="4767242"/>
                  <a:pt x="4272165" y="4754549"/>
                  <a:pt x="4269122" y="4753800"/>
                </a:cubicBezTo>
                <a:cubicBezTo>
                  <a:pt x="4267455" y="4755135"/>
                  <a:pt x="4237253" y="4809104"/>
                  <a:pt x="4233353" y="4815418"/>
                </a:cubicBezTo>
                <a:cubicBezTo>
                  <a:pt x="4222499" y="4830498"/>
                  <a:pt x="4213261" y="4844810"/>
                  <a:pt x="4204360" y="4855134"/>
                </a:cubicBezTo>
                <a:cubicBezTo>
                  <a:pt x="4202695" y="4856470"/>
                  <a:pt x="4196041" y="4858614"/>
                  <a:pt x="4194375" y="4859952"/>
                </a:cubicBezTo>
                <a:cubicBezTo>
                  <a:pt x="4180198" y="4874505"/>
                  <a:pt x="4173869" y="4912524"/>
                  <a:pt x="4167844" y="4907257"/>
                </a:cubicBezTo>
                <a:cubicBezTo>
                  <a:pt x="4167844" y="4907257"/>
                  <a:pt x="4170091" y="4899080"/>
                  <a:pt x="4170669" y="4892239"/>
                </a:cubicBezTo>
                <a:lnTo>
                  <a:pt x="4171276" y="4893451"/>
                </a:lnTo>
                <a:lnTo>
                  <a:pt x="4170380" y="4895659"/>
                </a:lnTo>
                <a:cubicBezTo>
                  <a:pt x="4171213" y="4894991"/>
                  <a:pt x="4171631" y="4894658"/>
                  <a:pt x="4171665" y="4894230"/>
                </a:cubicBezTo>
                <a:lnTo>
                  <a:pt x="4171276" y="4893451"/>
                </a:lnTo>
                <a:lnTo>
                  <a:pt x="4172923" y="4889390"/>
                </a:lnTo>
                <a:lnTo>
                  <a:pt x="4174693" y="4887154"/>
                </a:lnTo>
                <a:cubicBezTo>
                  <a:pt x="4175576" y="4885516"/>
                  <a:pt x="4176008" y="4884240"/>
                  <a:pt x="4176008" y="4884240"/>
                </a:cubicBezTo>
                <a:cubicBezTo>
                  <a:pt x="4176008" y="4884240"/>
                  <a:pt x="4171877" y="4877986"/>
                  <a:pt x="4173883" y="4872660"/>
                </a:cubicBezTo>
                <a:cubicBezTo>
                  <a:pt x="4175291" y="4866750"/>
                  <a:pt x="4180459" y="4857691"/>
                  <a:pt x="4185800" y="4848893"/>
                </a:cubicBezTo>
                <a:lnTo>
                  <a:pt x="4194020" y="4834792"/>
                </a:lnTo>
                <a:lnTo>
                  <a:pt x="4185943" y="4838031"/>
                </a:lnTo>
                <a:cubicBezTo>
                  <a:pt x="4182683" y="4839163"/>
                  <a:pt x="4179213" y="4840376"/>
                  <a:pt x="4175941" y="4842022"/>
                </a:cubicBezTo>
                <a:lnTo>
                  <a:pt x="4174698" y="4842951"/>
                </a:lnTo>
                <a:lnTo>
                  <a:pt x="4149918" y="4883968"/>
                </a:lnTo>
                <a:lnTo>
                  <a:pt x="4112906" y="4952842"/>
                </a:lnTo>
                <a:lnTo>
                  <a:pt x="4108464" y="4956110"/>
                </a:lnTo>
                <a:lnTo>
                  <a:pt x="4098537" y="4964380"/>
                </a:lnTo>
                <a:lnTo>
                  <a:pt x="4108735" y="4941888"/>
                </a:lnTo>
                <a:lnTo>
                  <a:pt x="4095785" y="4961912"/>
                </a:lnTo>
                <a:lnTo>
                  <a:pt x="4091668" y="4957859"/>
                </a:lnTo>
                <a:lnTo>
                  <a:pt x="4085722" y="4963615"/>
                </a:lnTo>
                <a:lnTo>
                  <a:pt x="4095909" y="4942766"/>
                </a:lnTo>
                <a:lnTo>
                  <a:pt x="4100053" y="4936842"/>
                </a:lnTo>
                <a:cubicBezTo>
                  <a:pt x="4101484" y="4935001"/>
                  <a:pt x="4102474" y="4934028"/>
                  <a:pt x="4102664" y="4934532"/>
                </a:cubicBezTo>
                <a:lnTo>
                  <a:pt x="4100297" y="4933782"/>
                </a:lnTo>
                <a:lnTo>
                  <a:pt x="4113927" y="4905889"/>
                </a:lnTo>
                <a:lnTo>
                  <a:pt x="4120271" y="4899099"/>
                </a:lnTo>
                <a:lnTo>
                  <a:pt x="4121731" y="4897663"/>
                </a:lnTo>
                <a:lnTo>
                  <a:pt x="4110169" y="4899037"/>
                </a:lnTo>
                <a:lnTo>
                  <a:pt x="4108227" y="4899399"/>
                </a:lnTo>
                <a:lnTo>
                  <a:pt x="4108445" y="4897328"/>
                </a:lnTo>
                <a:cubicBezTo>
                  <a:pt x="4109072" y="4891287"/>
                  <a:pt x="4110579" y="4876367"/>
                  <a:pt x="4111409" y="4864413"/>
                </a:cubicBezTo>
                <a:lnTo>
                  <a:pt x="4111661" y="4857895"/>
                </a:lnTo>
                <a:lnTo>
                  <a:pt x="4124301" y="4838450"/>
                </a:lnTo>
                <a:cubicBezTo>
                  <a:pt x="4130303" y="4828371"/>
                  <a:pt x="4134564" y="4819897"/>
                  <a:pt x="4135571" y="4814697"/>
                </a:cubicBezTo>
                <a:lnTo>
                  <a:pt x="4122830" y="4827146"/>
                </a:lnTo>
                <a:lnTo>
                  <a:pt x="4133738" y="4811991"/>
                </a:lnTo>
                <a:lnTo>
                  <a:pt x="4135370" y="4809729"/>
                </a:lnTo>
                <a:cubicBezTo>
                  <a:pt x="4140898" y="4802336"/>
                  <a:pt x="4146712" y="4794575"/>
                  <a:pt x="4152222" y="4786499"/>
                </a:cubicBezTo>
                <a:lnTo>
                  <a:pt x="4159595" y="4774179"/>
                </a:lnTo>
                <a:lnTo>
                  <a:pt x="4164682" y="4755162"/>
                </a:lnTo>
                <a:cubicBezTo>
                  <a:pt x="4165600" y="4744329"/>
                  <a:pt x="4160432" y="4768665"/>
                  <a:pt x="4157741" y="4760727"/>
                </a:cubicBezTo>
                <a:cubicBezTo>
                  <a:pt x="4155046" y="4752792"/>
                  <a:pt x="4170891" y="4736903"/>
                  <a:pt x="4175080" y="4727166"/>
                </a:cubicBezTo>
                <a:cubicBezTo>
                  <a:pt x="4182083" y="4717832"/>
                  <a:pt x="4190985" y="4707508"/>
                  <a:pt x="4195464" y="4694352"/>
                </a:cubicBezTo>
                <a:cubicBezTo>
                  <a:pt x="4195464" y="4694352"/>
                  <a:pt x="4194719" y="4693221"/>
                  <a:pt x="4194008" y="4691667"/>
                </a:cubicBezTo>
                <a:lnTo>
                  <a:pt x="4192998" y="4687378"/>
                </a:lnTo>
                <a:lnTo>
                  <a:pt x="4185581" y="4695548"/>
                </a:lnTo>
                <a:cubicBezTo>
                  <a:pt x="4177507" y="4703079"/>
                  <a:pt x="4170078" y="4709384"/>
                  <a:pt x="4162315" y="4716921"/>
                </a:cubicBezTo>
                <a:lnTo>
                  <a:pt x="4153986" y="4726406"/>
                </a:lnTo>
                <a:lnTo>
                  <a:pt x="4136078" y="4751724"/>
                </a:lnTo>
                <a:lnTo>
                  <a:pt x="4116239" y="4779405"/>
                </a:lnTo>
                <a:lnTo>
                  <a:pt x="4111941" y="4786365"/>
                </a:lnTo>
                <a:lnTo>
                  <a:pt x="4106622" y="4795763"/>
                </a:lnTo>
                <a:lnTo>
                  <a:pt x="4104256" y="4802474"/>
                </a:lnTo>
                <a:cubicBezTo>
                  <a:pt x="4103146" y="4804261"/>
                  <a:pt x="4102123" y="4805117"/>
                  <a:pt x="4101401" y="4805211"/>
                </a:cubicBezTo>
                <a:lnTo>
                  <a:pt x="4101378" y="4805029"/>
                </a:lnTo>
                <a:lnTo>
                  <a:pt x="4100863" y="4805937"/>
                </a:lnTo>
                <a:cubicBezTo>
                  <a:pt x="4097379" y="4811340"/>
                  <a:pt x="4094115" y="4815275"/>
                  <a:pt x="4091113" y="4816705"/>
                </a:cubicBezTo>
                <a:lnTo>
                  <a:pt x="4091461" y="4813634"/>
                </a:lnTo>
                <a:lnTo>
                  <a:pt x="4104177" y="4795003"/>
                </a:lnTo>
                <a:cubicBezTo>
                  <a:pt x="4104177" y="4795003"/>
                  <a:pt x="4102739" y="4792882"/>
                  <a:pt x="4101465" y="4789938"/>
                </a:cubicBezTo>
                <a:lnTo>
                  <a:pt x="4101015" y="4787387"/>
                </a:lnTo>
                <a:lnTo>
                  <a:pt x="4106707" y="4776639"/>
                </a:lnTo>
                <a:cubicBezTo>
                  <a:pt x="4109123" y="4772897"/>
                  <a:pt x="4111049" y="4770980"/>
                  <a:pt x="4111766" y="4772481"/>
                </a:cubicBezTo>
                <a:lnTo>
                  <a:pt x="4104355" y="4772908"/>
                </a:lnTo>
                <a:lnTo>
                  <a:pt x="4109260" y="4765487"/>
                </a:lnTo>
                <a:cubicBezTo>
                  <a:pt x="4123025" y="4745205"/>
                  <a:pt x="4146546" y="4711642"/>
                  <a:pt x="4153865" y="4702410"/>
                </a:cubicBezTo>
                <a:cubicBezTo>
                  <a:pt x="4188605" y="4631340"/>
                  <a:pt x="4112103" y="4736354"/>
                  <a:pt x="4094507" y="4753960"/>
                </a:cubicBezTo>
                <a:cubicBezTo>
                  <a:pt x="4080415" y="4772527"/>
                  <a:pt x="4068335" y="4789495"/>
                  <a:pt x="4057738" y="4803201"/>
                </a:cubicBezTo>
                <a:lnTo>
                  <a:pt x="4030791" y="4831883"/>
                </a:lnTo>
                <a:lnTo>
                  <a:pt x="4029360" y="4831410"/>
                </a:lnTo>
                <a:cubicBezTo>
                  <a:pt x="4027673" y="4832060"/>
                  <a:pt x="4024743" y="4835491"/>
                  <a:pt x="4021297" y="4840271"/>
                </a:cubicBezTo>
                <a:lnTo>
                  <a:pt x="4017063" y="4846702"/>
                </a:lnTo>
                <a:lnTo>
                  <a:pt x="3995266" y="4870255"/>
                </a:lnTo>
                <a:lnTo>
                  <a:pt x="3994627" y="4860321"/>
                </a:lnTo>
                <a:lnTo>
                  <a:pt x="4003909" y="4836663"/>
                </a:lnTo>
                <a:lnTo>
                  <a:pt x="4009504" y="4829506"/>
                </a:lnTo>
                <a:cubicBezTo>
                  <a:pt x="4028582" y="4804237"/>
                  <a:pt x="4054015" y="4781334"/>
                  <a:pt x="4059305" y="4753967"/>
                </a:cubicBezTo>
                <a:cubicBezTo>
                  <a:pt x="4057925" y="4743479"/>
                  <a:pt x="4055275" y="4739562"/>
                  <a:pt x="4060021" y="4729691"/>
                </a:cubicBezTo>
                <a:cubicBezTo>
                  <a:pt x="4072321" y="4704247"/>
                  <a:pt x="4103704" y="4688740"/>
                  <a:pt x="4119922" y="4660646"/>
                </a:cubicBezTo>
                <a:cubicBezTo>
                  <a:pt x="4118452" y="4661640"/>
                  <a:pt x="4114967" y="4659850"/>
                  <a:pt x="4111424" y="4657059"/>
                </a:cubicBezTo>
                <a:lnTo>
                  <a:pt x="4105418" y="4650545"/>
                </a:lnTo>
                <a:lnTo>
                  <a:pt x="4102629" y="4653465"/>
                </a:lnTo>
                <a:cubicBezTo>
                  <a:pt x="4101797" y="4654134"/>
                  <a:pt x="4101825" y="4652648"/>
                  <a:pt x="4102392" y="4650061"/>
                </a:cubicBezTo>
                <a:lnTo>
                  <a:pt x="4102903" y="4648348"/>
                </a:lnTo>
                <a:lnTo>
                  <a:pt x="4103146" y="4648082"/>
                </a:lnTo>
                <a:lnTo>
                  <a:pt x="4102586" y="4647477"/>
                </a:lnTo>
                <a:lnTo>
                  <a:pt x="4102509" y="4646228"/>
                </a:lnTo>
                <a:lnTo>
                  <a:pt x="4123130" y="4615267"/>
                </a:lnTo>
                <a:lnTo>
                  <a:pt x="4107947" y="4628082"/>
                </a:lnTo>
                <a:lnTo>
                  <a:pt x="4110422" y="4624994"/>
                </a:lnTo>
                <a:lnTo>
                  <a:pt x="4075343" y="4659124"/>
                </a:lnTo>
                <a:cubicBezTo>
                  <a:pt x="4059605" y="4674563"/>
                  <a:pt x="4044309" y="4689261"/>
                  <a:pt x="4029317" y="4702023"/>
                </a:cubicBezTo>
                <a:cubicBezTo>
                  <a:pt x="4044679" y="4684328"/>
                  <a:pt x="4063247" y="4665807"/>
                  <a:pt x="4081048" y="4649491"/>
                </a:cubicBezTo>
                <a:lnTo>
                  <a:pt x="4097810" y="4631268"/>
                </a:lnTo>
                <a:cubicBezTo>
                  <a:pt x="4097399" y="4630177"/>
                  <a:pt x="4096157" y="4630168"/>
                  <a:pt x="4094485" y="4630818"/>
                </a:cubicBezTo>
                <a:lnTo>
                  <a:pt x="4093592" y="4631348"/>
                </a:lnTo>
                <a:lnTo>
                  <a:pt x="4088104" y="4636876"/>
                </a:lnTo>
                <a:lnTo>
                  <a:pt x="4089781" y="4634009"/>
                </a:lnTo>
                <a:lnTo>
                  <a:pt x="4090158" y="4633387"/>
                </a:lnTo>
                <a:lnTo>
                  <a:pt x="4088581" y="4634324"/>
                </a:lnTo>
                <a:cubicBezTo>
                  <a:pt x="4084317" y="4637422"/>
                  <a:pt x="4079937" y="4641474"/>
                  <a:pt x="4078640" y="4643115"/>
                </a:cubicBezTo>
                <a:cubicBezTo>
                  <a:pt x="4038761" y="4679662"/>
                  <a:pt x="3997782" y="4728515"/>
                  <a:pt x="3959410" y="4757208"/>
                </a:cubicBezTo>
                <a:cubicBezTo>
                  <a:pt x="3988817" y="4720017"/>
                  <a:pt x="4034209" y="4683685"/>
                  <a:pt x="4066334" y="4647767"/>
                </a:cubicBezTo>
                <a:cubicBezTo>
                  <a:pt x="4056719" y="4658688"/>
                  <a:pt x="4075161" y="4639829"/>
                  <a:pt x="4072595" y="4638116"/>
                </a:cubicBezTo>
                <a:cubicBezTo>
                  <a:pt x="4067717" y="4635357"/>
                  <a:pt x="4065573" y="4645755"/>
                  <a:pt x="4065573" y="4645755"/>
                </a:cubicBezTo>
                <a:cubicBezTo>
                  <a:pt x="4044337" y="4665669"/>
                  <a:pt x="4024080" y="4685214"/>
                  <a:pt x="4004087" y="4704084"/>
                </a:cubicBezTo>
                <a:lnTo>
                  <a:pt x="3963811" y="4740579"/>
                </a:lnTo>
                <a:lnTo>
                  <a:pt x="3967837" y="4733906"/>
                </a:lnTo>
                <a:lnTo>
                  <a:pt x="3967986" y="4733595"/>
                </a:lnTo>
                <a:lnTo>
                  <a:pt x="3969645" y="4731867"/>
                </a:lnTo>
                <a:cubicBezTo>
                  <a:pt x="3974197" y="4727844"/>
                  <a:pt x="3997671" y="4707084"/>
                  <a:pt x="3996908" y="4705073"/>
                </a:cubicBezTo>
                <a:cubicBezTo>
                  <a:pt x="3994500" y="4698697"/>
                  <a:pt x="3971788" y="4721471"/>
                  <a:pt x="3975143" y="4720203"/>
                </a:cubicBezTo>
                <a:lnTo>
                  <a:pt x="3973233" y="4722157"/>
                </a:lnTo>
                <a:lnTo>
                  <a:pt x="3972173" y="4718268"/>
                </a:lnTo>
                <a:cubicBezTo>
                  <a:pt x="3970861" y="4719094"/>
                  <a:pt x="3968763" y="4721789"/>
                  <a:pt x="3966341" y="4725356"/>
                </a:cubicBezTo>
                <a:lnTo>
                  <a:pt x="3960448" y="4734706"/>
                </a:lnTo>
                <a:lnTo>
                  <a:pt x="3954747" y="4739800"/>
                </a:lnTo>
                <a:cubicBezTo>
                  <a:pt x="3948953" y="4739689"/>
                  <a:pt x="3969347" y="4720092"/>
                  <a:pt x="3969347" y="4720092"/>
                </a:cubicBezTo>
                <a:cubicBezTo>
                  <a:pt x="4008667" y="4683756"/>
                  <a:pt x="4041554" y="4649851"/>
                  <a:pt x="4073371" y="4619032"/>
                </a:cubicBezTo>
                <a:cubicBezTo>
                  <a:pt x="4074344" y="4617803"/>
                  <a:pt x="4080391" y="4612281"/>
                  <a:pt x="4087355" y="4605557"/>
                </a:cubicBezTo>
                <a:lnTo>
                  <a:pt x="4092821" y="4600172"/>
                </a:lnTo>
                <a:lnTo>
                  <a:pt x="4092221" y="4600236"/>
                </a:lnTo>
                <a:cubicBezTo>
                  <a:pt x="4090182" y="4600443"/>
                  <a:pt x="4088040" y="4600615"/>
                  <a:pt x="4086309" y="4600584"/>
                </a:cubicBezTo>
                <a:lnTo>
                  <a:pt x="4084500" y="4600128"/>
                </a:lnTo>
                <a:lnTo>
                  <a:pt x="4060988" y="4622422"/>
                </a:lnTo>
                <a:lnTo>
                  <a:pt x="4042539" y="4640377"/>
                </a:lnTo>
                <a:lnTo>
                  <a:pt x="4035955" y="4649418"/>
                </a:lnTo>
                <a:lnTo>
                  <a:pt x="4029521" y="4653044"/>
                </a:lnTo>
                <a:lnTo>
                  <a:pt x="4018873" y="4663409"/>
                </a:lnTo>
                <a:cubicBezTo>
                  <a:pt x="4017196" y="4664044"/>
                  <a:pt x="3991301" y="4695306"/>
                  <a:pt x="3986905" y="4694666"/>
                </a:cubicBezTo>
                <a:cubicBezTo>
                  <a:pt x="3984022" y="4692114"/>
                  <a:pt x="3988060" y="4686946"/>
                  <a:pt x="3992818" y="4682413"/>
                </a:cubicBezTo>
                <a:lnTo>
                  <a:pt x="3994820" y="4680699"/>
                </a:lnTo>
                <a:lnTo>
                  <a:pt x="3996567" y="4676521"/>
                </a:lnTo>
                <a:cubicBezTo>
                  <a:pt x="4000814" y="4667898"/>
                  <a:pt x="4008452" y="4654770"/>
                  <a:pt x="4009552" y="4652095"/>
                </a:cubicBezTo>
                <a:cubicBezTo>
                  <a:pt x="4014790" y="4642980"/>
                  <a:pt x="4018754" y="4635717"/>
                  <a:pt x="4022110" y="4629300"/>
                </a:cubicBezTo>
                <a:lnTo>
                  <a:pt x="4023811" y="4625912"/>
                </a:lnTo>
                <a:lnTo>
                  <a:pt x="4043792" y="4605278"/>
                </a:lnTo>
                <a:lnTo>
                  <a:pt x="4024018" y="4634121"/>
                </a:lnTo>
                <a:cubicBezTo>
                  <a:pt x="4022037" y="4636908"/>
                  <a:pt x="4019060" y="4642805"/>
                  <a:pt x="4015647" y="4649632"/>
                </a:cubicBezTo>
                <a:lnTo>
                  <a:pt x="4014159" y="4652484"/>
                </a:lnTo>
                <a:lnTo>
                  <a:pt x="4028355" y="4634289"/>
                </a:lnTo>
                <a:cubicBezTo>
                  <a:pt x="4040448" y="4619451"/>
                  <a:pt x="4052872" y="4605103"/>
                  <a:pt x="4052872" y="4605103"/>
                </a:cubicBezTo>
                <a:lnTo>
                  <a:pt x="4071839" y="4582028"/>
                </a:lnTo>
                <a:lnTo>
                  <a:pt x="4072341" y="4578106"/>
                </a:lnTo>
                <a:lnTo>
                  <a:pt x="4074050" y="4573977"/>
                </a:lnTo>
                <a:lnTo>
                  <a:pt x="4077138" y="4570782"/>
                </a:lnTo>
                <a:lnTo>
                  <a:pt x="4060815" y="4585819"/>
                </a:lnTo>
                <a:lnTo>
                  <a:pt x="4091405" y="4551762"/>
                </a:lnTo>
                <a:lnTo>
                  <a:pt x="4083473" y="4559179"/>
                </a:lnTo>
                <a:lnTo>
                  <a:pt x="4080827" y="4561919"/>
                </a:lnTo>
                <a:lnTo>
                  <a:pt x="4059820" y="4584943"/>
                </a:lnTo>
                <a:lnTo>
                  <a:pt x="4049253" y="4596529"/>
                </a:lnTo>
                <a:lnTo>
                  <a:pt x="4039727" y="4606972"/>
                </a:lnTo>
                <a:cubicBezTo>
                  <a:pt x="4034321" y="4612590"/>
                  <a:pt x="4030639" y="4615852"/>
                  <a:pt x="4029977" y="4614873"/>
                </a:cubicBezTo>
                <a:cubicBezTo>
                  <a:pt x="4029315" y="4613893"/>
                  <a:pt x="4031645" y="4608631"/>
                  <a:pt x="4034673" y="4602225"/>
                </a:cubicBezTo>
                <a:lnTo>
                  <a:pt x="4040806" y="4588786"/>
                </a:lnTo>
                <a:lnTo>
                  <a:pt x="4037881" y="4591302"/>
                </a:lnTo>
                <a:cubicBezTo>
                  <a:pt x="4028478" y="4598884"/>
                  <a:pt x="4018927" y="4605009"/>
                  <a:pt x="4032398" y="4589276"/>
                </a:cubicBezTo>
                <a:lnTo>
                  <a:pt x="4043078" y="4577121"/>
                </a:lnTo>
                <a:lnTo>
                  <a:pt x="4042912" y="4575217"/>
                </a:lnTo>
                <a:lnTo>
                  <a:pt x="4038416" y="4578845"/>
                </a:lnTo>
                <a:lnTo>
                  <a:pt x="4038107" y="4579427"/>
                </a:lnTo>
                <a:lnTo>
                  <a:pt x="4037380" y="4579683"/>
                </a:lnTo>
                <a:lnTo>
                  <a:pt x="4034697" y="4581848"/>
                </a:lnTo>
                <a:cubicBezTo>
                  <a:pt x="4030797" y="4585605"/>
                  <a:pt x="4025641" y="4591040"/>
                  <a:pt x="4018939" y="4598544"/>
                </a:cubicBezTo>
                <a:cubicBezTo>
                  <a:pt x="3980267" y="4637060"/>
                  <a:pt x="3952195" y="4691249"/>
                  <a:pt x="3907132" y="4721715"/>
                </a:cubicBezTo>
                <a:cubicBezTo>
                  <a:pt x="3899295" y="4727012"/>
                  <a:pt x="3928195" y="4665603"/>
                  <a:pt x="3935858" y="4667083"/>
                </a:cubicBezTo>
                <a:cubicBezTo>
                  <a:pt x="3925185" y="4665020"/>
                  <a:pt x="3886463" y="4718856"/>
                  <a:pt x="3863653" y="4751093"/>
                </a:cubicBezTo>
                <a:lnTo>
                  <a:pt x="3853141" y="4765767"/>
                </a:lnTo>
                <a:lnTo>
                  <a:pt x="3861528" y="4751184"/>
                </a:lnTo>
                <a:cubicBezTo>
                  <a:pt x="3899896" y="4687466"/>
                  <a:pt x="3834947" y="4767541"/>
                  <a:pt x="3833377" y="4771971"/>
                </a:cubicBezTo>
                <a:cubicBezTo>
                  <a:pt x="3824234" y="4783697"/>
                  <a:pt x="3805965" y="4793021"/>
                  <a:pt x="3797654" y="4800054"/>
                </a:cubicBezTo>
                <a:lnTo>
                  <a:pt x="3787360" y="4810762"/>
                </a:lnTo>
                <a:lnTo>
                  <a:pt x="3850516" y="4727285"/>
                </a:lnTo>
                <a:lnTo>
                  <a:pt x="3851587" y="4722700"/>
                </a:lnTo>
                <a:cubicBezTo>
                  <a:pt x="3858547" y="4708332"/>
                  <a:pt x="3873625" y="4683955"/>
                  <a:pt x="3882483" y="4674205"/>
                </a:cubicBezTo>
                <a:lnTo>
                  <a:pt x="3896685" y="4653520"/>
                </a:lnTo>
                <a:lnTo>
                  <a:pt x="3897601" y="4650531"/>
                </a:lnTo>
                <a:cubicBezTo>
                  <a:pt x="3902956" y="4641196"/>
                  <a:pt x="3917682" y="4620667"/>
                  <a:pt x="3921065" y="4611421"/>
                </a:cubicBezTo>
                <a:cubicBezTo>
                  <a:pt x="3917146" y="4614070"/>
                  <a:pt x="3913229" y="4616719"/>
                  <a:pt x="3909311" y="4619368"/>
                </a:cubicBezTo>
                <a:lnTo>
                  <a:pt x="3907425" y="4619153"/>
                </a:lnTo>
                <a:lnTo>
                  <a:pt x="3817666" y="4746793"/>
                </a:lnTo>
                <a:cubicBezTo>
                  <a:pt x="3737625" y="4858256"/>
                  <a:pt x="3656767" y="4968128"/>
                  <a:pt x="3574823" y="5075643"/>
                </a:cubicBezTo>
                <a:cubicBezTo>
                  <a:pt x="3581364" y="5057178"/>
                  <a:pt x="3591506" y="5044975"/>
                  <a:pt x="3602218" y="5028819"/>
                </a:cubicBezTo>
                <a:cubicBezTo>
                  <a:pt x="3607189" y="5014787"/>
                  <a:pt x="3642711" y="4970840"/>
                  <a:pt x="3619731" y="4993459"/>
                </a:cubicBezTo>
                <a:cubicBezTo>
                  <a:pt x="3589751" y="5019417"/>
                  <a:pt x="3565421" y="5088107"/>
                  <a:pt x="3532079" y="5081286"/>
                </a:cubicBezTo>
                <a:cubicBezTo>
                  <a:pt x="3579113" y="5004841"/>
                  <a:pt x="3626621" y="4929397"/>
                  <a:pt x="3672824" y="4857645"/>
                </a:cubicBezTo>
                <a:cubicBezTo>
                  <a:pt x="3688430" y="4858185"/>
                  <a:pt x="3678070" y="4828746"/>
                  <a:pt x="3672824" y="4857645"/>
                </a:cubicBezTo>
                <a:cubicBezTo>
                  <a:pt x="3653056" y="4840669"/>
                  <a:pt x="3683042" y="4814711"/>
                  <a:pt x="3694013" y="4797817"/>
                </a:cubicBezTo>
                <a:cubicBezTo>
                  <a:pt x="3697153" y="4788952"/>
                  <a:pt x="3699250" y="4779511"/>
                  <a:pt x="3702128" y="4769622"/>
                </a:cubicBezTo>
                <a:lnTo>
                  <a:pt x="3709449" y="4751967"/>
                </a:lnTo>
                <a:lnTo>
                  <a:pt x="3704151" y="4758558"/>
                </a:lnTo>
                <a:cubicBezTo>
                  <a:pt x="3690855" y="4774322"/>
                  <a:pt x="3677798" y="4789083"/>
                  <a:pt x="3664831" y="4803279"/>
                </a:cubicBezTo>
                <a:lnTo>
                  <a:pt x="3636031" y="4833961"/>
                </a:lnTo>
                <a:lnTo>
                  <a:pt x="3638140" y="4830574"/>
                </a:lnTo>
                <a:cubicBezTo>
                  <a:pt x="3643582" y="4822884"/>
                  <a:pt x="3650992" y="4813636"/>
                  <a:pt x="3657161" y="4804905"/>
                </a:cubicBezTo>
                <a:lnTo>
                  <a:pt x="3658827" y="4802288"/>
                </a:lnTo>
                <a:lnTo>
                  <a:pt x="3670466" y="4789873"/>
                </a:lnTo>
                <a:cubicBezTo>
                  <a:pt x="3683069" y="4775923"/>
                  <a:pt x="3695132" y="4761968"/>
                  <a:pt x="3706294" y="4748163"/>
                </a:cubicBezTo>
                <a:lnTo>
                  <a:pt x="3717792" y="4733631"/>
                </a:lnTo>
                <a:lnTo>
                  <a:pt x="3736579" y="4700048"/>
                </a:lnTo>
                <a:cubicBezTo>
                  <a:pt x="3761463" y="4662258"/>
                  <a:pt x="3794434" y="4626394"/>
                  <a:pt x="3820661" y="4585806"/>
                </a:cubicBezTo>
                <a:lnTo>
                  <a:pt x="3902654" y="4465640"/>
                </a:lnTo>
                <a:lnTo>
                  <a:pt x="3909915" y="4446919"/>
                </a:lnTo>
                <a:cubicBezTo>
                  <a:pt x="3888503" y="4470460"/>
                  <a:pt x="3884253" y="4483964"/>
                  <a:pt x="3868060" y="4507041"/>
                </a:cubicBezTo>
                <a:cubicBezTo>
                  <a:pt x="3857869" y="4523447"/>
                  <a:pt x="3856549" y="4524506"/>
                  <a:pt x="3857927" y="4519680"/>
                </a:cubicBezTo>
                <a:lnTo>
                  <a:pt x="3863373" y="4499321"/>
                </a:lnTo>
                <a:lnTo>
                  <a:pt x="3861027" y="4502474"/>
                </a:lnTo>
                <a:cubicBezTo>
                  <a:pt x="3837748" y="4534509"/>
                  <a:pt x="3815687" y="4565955"/>
                  <a:pt x="3790704" y="4599463"/>
                </a:cubicBezTo>
                <a:lnTo>
                  <a:pt x="3786695" y="4604594"/>
                </a:lnTo>
                <a:lnTo>
                  <a:pt x="3772794" y="4625631"/>
                </a:lnTo>
                <a:cubicBezTo>
                  <a:pt x="3715193" y="4709140"/>
                  <a:pt x="3645271" y="4785419"/>
                  <a:pt x="3575195" y="4862142"/>
                </a:cubicBezTo>
                <a:cubicBezTo>
                  <a:pt x="3563217" y="4873573"/>
                  <a:pt x="3550454" y="4882927"/>
                  <a:pt x="3540901" y="4894355"/>
                </a:cubicBezTo>
                <a:lnTo>
                  <a:pt x="3533814" y="4904795"/>
                </a:lnTo>
                <a:lnTo>
                  <a:pt x="3533186" y="4904673"/>
                </a:lnTo>
                <a:cubicBezTo>
                  <a:pt x="3532487" y="4904937"/>
                  <a:pt x="3532187" y="4905626"/>
                  <a:pt x="3532568" y="4906632"/>
                </a:cubicBezTo>
                <a:lnTo>
                  <a:pt x="3533814" y="4904795"/>
                </a:lnTo>
                <a:lnTo>
                  <a:pt x="3536203" y="4905257"/>
                </a:lnTo>
                <a:cubicBezTo>
                  <a:pt x="3523714" y="4919566"/>
                  <a:pt x="3510308" y="4936520"/>
                  <a:pt x="3511069" y="4938531"/>
                </a:cubicBezTo>
                <a:cubicBezTo>
                  <a:pt x="3510308" y="4936520"/>
                  <a:pt x="3518977" y="4933244"/>
                  <a:pt x="3518977" y="4933244"/>
                </a:cubicBezTo>
                <a:cubicBezTo>
                  <a:pt x="3524011" y="4931342"/>
                  <a:pt x="3520498" y="4937268"/>
                  <a:pt x="3527489" y="4934626"/>
                </a:cubicBezTo>
                <a:cubicBezTo>
                  <a:pt x="3531761" y="4930709"/>
                  <a:pt x="3543335" y="4919050"/>
                  <a:pt x="3552160" y="4911113"/>
                </a:cubicBezTo>
                <a:cubicBezTo>
                  <a:pt x="3564761" y="4898583"/>
                  <a:pt x="3577907" y="4885585"/>
                  <a:pt x="3591233" y="4872275"/>
                </a:cubicBezTo>
                <a:lnTo>
                  <a:pt x="3624775" y="4838259"/>
                </a:lnTo>
                <a:lnTo>
                  <a:pt x="3617265" y="4847536"/>
                </a:lnTo>
                <a:cubicBezTo>
                  <a:pt x="3603047" y="4862977"/>
                  <a:pt x="3588239" y="4877490"/>
                  <a:pt x="3573691" y="4891425"/>
                </a:cubicBezTo>
                <a:cubicBezTo>
                  <a:pt x="3544468" y="4918960"/>
                  <a:pt x="3515978" y="4953504"/>
                  <a:pt x="3485688" y="4984128"/>
                </a:cubicBezTo>
                <a:cubicBezTo>
                  <a:pt x="3468940" y="4999852"/>
                  <a:pt x="3452764" y="5016032"/>
                  <a:pt x="3437028" y="5031473"/>
                </a:cubicBezTo>
                <a:cubicBezTo>
                  <a:pt x="3421289" y="5046913"/>
                  <a:pt x="3405992" y="5061612"/>
                  <a:pt x="3391000" y="5074373"/>
                </a:cubicBezTo>
                <a:cubicBezTo>
                  <a:pt x="3406365" y="5056677"/>
                  <a:pt x="3424931" y="5038155"/>
                  <a:pt x="3442734" y="5021837"/>
                </a:cubicBezTo>
                <a:lnTo>
                  <a:pt x="3459495" y="5003614"/>
                </a:lnTo>
                <a:cubicBezTo>
                  <a:pt x="3457848" y="4999253"/>
                  <a:pt x="3442918" y="5012182"/>
                  <a:pt x="3440325" y="5015465"/>
                </a:cubicBezTo>
                <a:cubicBezTo>
                  <a:pt x="3400446" y="5052012"/>
                  <a:pt x="3359466" y="5100864"/>
                  <a:pt x="3321095" y="5129558"/>
                </a:cubicBezTo>
                <a:cubicBezTo>
                  <a:pt x="3350501" y="5092366"/>
                  <a:pt x="3395895" y="5056033"/>
                  <a:pt x="3428019" y="5020116"/>
                </a:cubicBezTo>
                <a:cubicBezTo>
                  <a:pt x="3418405" y="5031035"/>
                  <a:pt x="3436846" y="5012179"/>
                  <a:pt x="3434280" y="5010463"/>
                </a:cubicBezTo>
                <a:cubicBezTo>
                  <a:pt x="3429401" y="5007707"/>
                  <a:pt x="3427259" y="5018103"/>
                  <a:pt x="3427259" y="5018103"/>
                </a:cubicBezTo>
                <a:cubicBezTo>
                  <a:pt x="3406021" y="5038018"/>
                  <a:pt x="3385766" y="5057562"/>
                  <a:pt x="3365773" y="5076432"/>
                </a:cubicBezTo>
                <a:lnTo>
                  <a:pt x="3325497" y="5112927"/>
                </a:lnTo>
                <a:lnTo>
                  <a:pt x="3329525" y="5106253"/>
                </a:lnTo>
                <a:lnTo>
                  <a:pt x="3329669" y="5105943"/>
                </a:lnTo>
                <a:lnTo>
                  <a:pt x="3331330" y="5104214"/>
                </a:lnTo>
                <a:cubicBezTo>
                  <a:pt x="3335882" y="5100195"/>
                  <a:pt x="3359355" y="5079434"/>
                  <a:pt x="3358594" y="5077420"/>
                </a:cubicBezTo>
                <a:cubicBezTo>
                  <a:pt x="3356185" y="5071045"/>
                  <a:pt x="3333473" y="5093819"/>
                  <a:pt x="3336828" y="5092549"/>
                </a:cubicBezTo>
                <a:lnTo>
                  <a:pt x="3334918" y="5094507"/>
                </a:lnTo>
                <a:lnTo>
                  <a:pt x="3333858" y="5090615"/>
                </a:lnTo>
                <a:cubicBezTo>
                  <a:pt x="3332546" y="5091443"/>
                  <a:pt x="3330448" y="5094137"/>
                  <a:pt x="3328027" y="5097706"/>
                </a:cubicBezTo>
                <a:lnTo>
                  <a:pt x="3322131" y="5107052"/>
                </a:lnTo>
                <a:lnTo>
                  <a:pt x="3316433" y="5112148"/>
                </a:lnTo>
                <a:cubicBezTo>
                  <a:pt x="3310636" y="5112037"/>
                  <a:pt x="3331033" y="5092439"/>
                  <a:pt x="3331033" y="5092439"/>
                </a:cubicBezTo>
                <a:cubicBezTo>
                  <a:pt x="3370351" y="5056104"/>
                  <a:pt x="3403238" y="5022198"/>
                  <a:pt x="3435055" y="4991382"/>
                </a:cubicBezTo>
                <a:cubicBezTo>
                  <a:pt x="3437649" y="4988100"/>
                  <a:pt x="3476332" y="4954304"/>
                  <a:pt x="3472244" y="4948566"/>
                </a:cubicBezTo>
                <a:cubicBezTo>
                  <a:pt x="3469043" y="4945173"/>
                  <a:pt x="3445134" y="4970701"/>
                  <a:pt x="3466139" y="4953556"/>
                </a:cubicBezTo>
                <a:cubicBezTo>
                  <a:pt x="3435240" y="4981726"/>
                  <a:pt x="3409653" y="5007886"/>
                  <a:pt x="3380559" y="5035756"/>
                </a:cubicBezTo>
                <a:cubicBezTo>
                  <a:pt x="3378881" y="5036391"/>
                  <a:pt x="3352985" y="5067654"/>
                  <a:pt x="3348588" y="5067016"/>
                </a:cubicBezTo>
                <a:cubicBezTo>
                  <a:pt x="3342824" y="5061909"/>
                  <a:pt x="3364742" y="5046338"/>
                  <a:pt x="3364742" y="5046338"/>
                </a:cubicBezTo>
                <a:cubicBezTo>
                  <a:pt x="3401901" y="5008516"/>
                  <a:pt x="3421538" y="4986905"/>
                  <a:pt x="3457780" y="4951732"/>
                </a:cubicBezTo>
                <a:cubicBezTo>
                  <a:pt x="3460375" y="4948452"/>
                  <a:pt x="3495826" y="4916261"/>
                  <a:pt x="3492501" y="4912532"/>
                </a:cubicBezTo>
                <a:cubicBezTo>
                  <a:pt x="3488104" y="4911894"/>
                  <a:pt x="3464165" y="4942416"/>
                  <a:pt x="3466761" y="4939136"/>
                </a:cubicBezTo>
                <a:cubicBezTo>
                  <a:pt x="3456257" y="4947708"/>
                  <a:pt x="3450788" y="4954376"/>
                  <a:pt x="3438457" y="4964022"/>
                </a:cubicBezTo>
                <a:cubicBezTo>
                  <a:pt x="3451100" y="4945055"/>
                  <a:pt x="3470425" y="4932765"/>
                  <a:pt x="3483832" y="4915811"/>
                </a:cubicBezTo>
                <a:cubicBezTo>
                  <a:pt x="3488104" y="4911894"/>
                  <a:pt x="3489330" y="4904146"/>
                  <a:pt x="3494799" y="4897475"/>
                </a:cubicBezTo>
                <a:lnTo>
                  <a:pt x="3502071" y="4888839"/>
                </a:lnTo>
                <a:lnTo>
                  <a:pt x="3502416" y="4888617"/>
                </a:lnTo>
                <a:lnTo>
                  <a:pt x="3503726" y="4886872"/>
                </a:lnTo>
                <a:lnTo>
                  <a:pt x="3519310" y="4868366"/>
                </a:lnTo>
                <a:cubicBezTo>
                  <a:pt x="3528539" y="4858647"/>
                  <a:pt x="3537899" y="4849164"/>
                  <a:pt x="3544602" y="4840687"/>
                </a:cubicBezTo>
                <a:cubicBezTo>
                  <a:pt x="3540813" y="4846722"/>
                  <a:pt x="3551623" y="4833049"/>
                  <a:pt x="3550862" y="4831037"/>
                </a:cubicBezTo>
                <a:cubicBezTo>
                  <a:pt x="3548451" y="4824662"/>
                  <a:pt x="3537611" y="4843330"/>
                  <a:pt x="3535933" y="4843965"/>
                </a:cubicBezTo>
                <a:lnTo>
                  <a:pt x="3523067" y="4857524"/>
                </a:lnTo>
                <a:lnTo>
                  <a:pt x="3511188" y="4876950"/>
                </a:lnTo>
                <a:lnTo>
                  <a:pt x="3503726" y="4886872"/>
                </a:lnTo>
                <a:lnTo>
                  <a:pt x="3502071" y="4888839"/>
                </a:lnTo>
                <a:lnTo>
                  <a:pt x="3495659" y="4892987"/>
                </a:lnTo>
                <a:lnTo>
                  <a:pt x="3499222" y="4882654"/>
                </a:lnTo>
                <a:lnTo>
                  <a:pt x="3479339" y="4903610"/>
                </a:lnTo>
                <a:cubicBezTo>
                  <a:pt x="3460610" y="4922864"/>
                  <a:pt x="3441841" y="4941272"/>
                  <a:pt x="3422498" y="4958168"/>
                </a:cubicBezTo>
                <a:cubicBezTo>
                  <a:pt x="3437599" y="4938081"/>
                  <a:pt x="3453245" y="4923251"/>
                  <a:pt x="3468718" y="4908487"/>
                </a:cubicBezTo>
                <a:lnTo>
                  <a:pt x="3508962" y="4864576"/>
                </a:lnTo>
                <a:lnTo>
                  <a:pt x="3514529" y="4854679"/>
                </a:lnTo>
                <a:lnTo>
                  <a:pt x="3522319" y="4841504"/>
                </a:lnTo>
                <a:lnTo>
                  <a:pt x="3519542" y="4842878"/>
                </a:lnTo>
                <a:cubicBezTo>
                  <a:pt x="3479507" y="4884086"/>
                  <a:pt x="3445985" y="4920531"/>
                  <a:pt x="3408066" y="4956339"/>
                </a:cubicBezTo>
                <a:lnTo>
                  <a:pt x="3395999" y="4965976"/>
                </a:lnTo>
                <a:lnTo>
                  <a:pt x="3384085" y="4982855"/>
                </a:lnTo>
                <a:cubicBezTo>
                  <a:pt x="3374197" y="4995850"/>
                  <a:pt x="3378171" y="4986328"/>
                  <a:pt x="3386722" y="4969014"/>
                </a:cubicBezTo>
                <a:lnTo>
                  <a:pt x="3398491" y="4945607"/>
                </a:lnTo>
                <a:lnTo>
                  <a:pt x="3387981" y="4956586"/>
                </a:lnTo>
                <a:lnTo>
                  <a:pt x="3394306" y="4941419"/>
                </a:lnTo>
                <a:cubicBezTo>
                  <a:pt x="3398037" y="4918767"/>
                  <a:pt x="3384609" y="4942815"/>
                  <a:pt x="3377026" y="4958991"/>
                </a:cubicBezTo>
                <a:lnTo>
                  <a:pt x="3365306" y="4979510"/>
                </a:lnTo>
                <a:lnTo>
                  <a:pt x="3353752" y="4991060"/>
                </a:lnTo>
                <a:lnTo>
                  <a:pt x="3352364" y="4992457"/>
                </a:lnTo>
                <a:lnTo>
                  <a:pt x="3356561" y="4983964"/>
                </a:lnTo>
                <a:cubicBezTo>
                  <a:pt x="3362161" y="4972503"/>
                  <a:pt x="3367902" y="4961257"/>
                  <a:pt x="3374334" y="4951054"/>
                </a:cubicBezTo>
                <a:cubicBezTo>
                  <a:pt x="3380908" y="4939141"/>
                  <a:pt x="3389203" y="4926777"/>
                  <a:pt x="3397329" y="4914154"/>
                </a:cubicBezTo>
                <a:lnTo>
                  <a:pt x="3412809" y="4887043"/>
                </a:lnTo>
                <a:lnTo>
                  <a:pt x="3402948" y="4894189"/>
                </a:lnTo>
                <a:lnTo>
                  <a:pt x="3401491" y="4896336"/>
                </a:lnTo>
                <a:cubicBezTo>
                  <a:pt x="3392302" y="4910080"/>
                  <a:pt x="3381397" y="4925729"/>
                  <a:pt x="3379165" y="4930708"/>
                </a:cubicBezTo>
                <a:cubicBezTo>
                  <a:pt x="3375831" y="4933380"/>
                  <a:pt x="3368887" y="4938947"/>
                  <a:pt x="3367220" y="4940283"/>
                </a:cubicBezTo>
                <a:cubicBezTo>
                  <a:pt x="3363598" y="4946375"/>
                  <a:pt x="3363032" y="4950018"/>
                  <a:pt x="3361303" y="4955123"/>
                </a:cubicBezTo>
                <a:cubicBezTo>
                  <a:pt x="3359637" y="4956458"/>
                  <a:pt x="3352754" y="4958256"/>
                  <a:pt x="3349083" y="4964918"/>
                </a:cubicBezTo>
                <a:cubicBezTo>
                  <a:pt x="3345460" y="4971012"/>
                  <a:pt x="3339254" y="4989272"/>
                  <a:pt x="3330076" y="4999818"/>
                </a:cubicBezTo>
                <a:cubicBezTo>
                  <a:pt x="3326459" y="5004310"/>
                  <a:pt x="3324726" y="5005666"/>
                  <a:pt x="3324223" y="5005075"/>
                </a:cubicBezTo>
                <a:lnTo>
                  <a:pt x="3325054" y="5001557"/>
                </a:lnTo>
                <a:lnTo>
                  <a:pt x="3315609" y="5018616"/>
                </a:lnTo>
                <a:cubicBezTo>
                  <a:pt x="3312578" y="5023544"/>
                  <a:pt x="3309909" y="5027119"/>
                  <a:pt x="3308223" y="5027768"/>
                </a:cubicBezTo>
                <a:cubicBezTo>
                  <a:pt x="3297788" y="5029060"/>
                  <a:pt x="3316333" y="5004872"/>
                  <a:pt x="3316333" y="5004872"/>
                </a:cubicBezTo>
                <a:cubicBezTo>
                  <a:pt x="3319653" y="4999606"/>
                  <a:pt x="3325002" y="4990226"/>
                  <a:pt x="3330843" y="4979567"/>
                </a:cubicBezTo>
                <a:lnTo>
                  <a:pt x="3347389" y="4948316"/>
                </a:lnTo>
                <a:lnTo>
                  <a:pt x="3347598" y="4942730"/>
                </a:lnTo>
                <a:cubicBezTo>
                  <a:pt x="3348387" y="4938777"/>
                  <a:pt x="3350542" y="4933961"/>
                  <a:pt x="3353534" y="4928640"/>
                </a:cubicBezTo>
                <a:lnTo>
                  <a:pt x="3356477" y="4924036"/>
                </a:lnTo>
                <a:lnTo>
                  <a:pt x="3355238" y="4925547"/>
                </a:lnTo>
                <a:lnTo>
                  <a:pt x="3351870" y="4930623"/>
                </a:lnTo>
                <a:lnTo>
                  <a:pt x="3333638" y="4960828"/>
                </a:lnTo>
                <a:cubicBezTo>
                  <a:pt x="3331688" y="4963985"/>
                  <a:pt x="3328979" y="4966955"/>
                  <a:pt x="3325850" y="4970259"/>
                </a:cubicBezTo>
                <a:lnTo>
                  <a:pt x="3324976" y="4971233"/>
                </a:lnTo>
                <a:lnTo>
                  <a:pt x="3315863" y="4985067"/>
                </a:lnTo>
                <a:lnTo>
                  <a:pt x="3307777" y="4996556"/>
                </a:lnTo>
                <a:lnTo>
                  <a:pt x="3307764" y="4996582"/>
                </a:lnTo>
                <a:lnTo>
                  <a:pt x="3307749" y="4996598"/>
                </a:lnTo>
                <a:lnTo>
                  <a:pt x="3279040" y="5037384"/>
                </a:lnTo>
                <a:cubicBezTo>
                  <a:pt x="3271205" y="5045416"/>
                  <a:pt x="3249259" y="5079206"/>
                  <a:pt x="3249259" y="5079206"/>
                </a:cubicBezTo>
                <a:lnTo>
                  <a:pt x="3247759" y="5069506"/>
                </a:lnTo>
                <a:lnTo>
                  <a:pt x="3243152" y="5077693"/>
                </a:lnTo>
                <a:lnTo>
                  <a:pt x="3240641" y="5079065"/>
                </a:lnTo>
                <a:lnTo>
                  <a:pt x="3233810" y="5083659"/>
                </a:lnTo>
                <a:lnTo>
                  <a:pt x="3237343" y="5076881"/>
                </a:lnTo>
                <a:cubicBezTo>
                  <a:pt x="3254511" y="5044586"/>
                  <a:pt x="3272139" y="5011458"/>
                  <a:pt x="3290481" y="4975232"/>
                </a:cubicBezTo>
                <a:cubicBezTo>
                  <a:pt x="3292294" y="4972186"/>
                  <a:pt x="3295154" y="4966706"/>
                  <a:pt x="3298749" y="4959770"/>
                </a:cubicBezTo>
                <a:lnTo>
                  <a:pt x="3308458" y="4941268"/>
                </a:lnTo>
                <a:lnTo>
                  <a:pt x="3318543" y="4917333"/>
                </a:lnTo>
                <a:lnTo>
                  <a:pt x="3323550" y="4906965"/>
                </a:lnTo>
                <a:lnTo>
                  <a:pt x="3319362" y="4911980"/>
                </a:lnTo>
                <a:cubicBezTo>
                  <a:pt x="3318770" y="4910809"/>
                  <a:pt x="3331859" y="4888659"/>
                  <a:pt x="3333326" y="4885092"/>
                </a:cubicBezTo>
                <a:cubicBezTo>
                  <a:pt x="3333894" y="4881447"/>
                  <a:pt x="3333156" y="4868754"/>
                  <a:pt x="3330115" y="4868005"/>
                </a:cubicBezTo>
                <a:cubicBezTo>
                  <a:pt x="3328448" y="4869341"/>
                  <a:pt x="3298246" y="4923309"/>
                  <a:pt x="3294346" y="4929625"/>
                </a:cubicBezTo>
                <a:cubicBezTo>
                  <a:pt x="3283491" y="4944705"/>
                  <a:pt x="3274253" y="4959017"/>
                  <a:pt x="3265352" y="4969339"/>
                </a:cubicBezTo>
                <a:cubicBezTo>
                  <a:pt x="3263687" y="4970676"/>
                  <a:pt x="3257033" y="4972820"/>
                  <a:pt x="3255368" y="4974157"/>
                </a:cubicBezTo>
                <a:cubicBezTo>
                  <a:pt x="3241188" y="4988710"/>
                  <a:pt x="3234862" y="5026729"/>
                  <a:pt x="3228837" y="5021464"/>
                </a:cubicBezTo>
                <a:cubicBezTo>
                  <a:pt x="3228837" y="5021464"/>
                  <a:pt x="3231082" y="5013287"/>
                  <a:pt x="3231662" y="5006445"/>
                </a:cubicBezTo>
                <a:lnTo>
                  <a:pt x="3232268" y="5007657"/>
                </a:lnTo>
                <a:lnTo>
                  <a:pt x="3231373" y="5009866"/>
                </a:lnTo>
                <a:cubicBezTo>
                  <a:pt x="3232205" y="5009197"/>
                  <a:pt x="3232624" y="5008863"/>
                  <a:pt x="3232657" y="5008435"/>
                </a:cubicBezTo>
                <a:lnTo>
                  <a:pt x="3232268" y="5007657"/>
                </a:lnTo>
                <a:lnTo>
                  <a:pt x="3233916" y="5003596"/>
                </a:lnTo>
                <a:lnTo>
                  <a:pt x="3235686" y="5001361"/>
                </a:lnTo>
                <a:cubicBezTo>
                  <a:pt x="3236568" y="4999722"/>
                  <a:pt x="3236999" y="4998446"/>
                  <a:pt x="3236999" y="4998446"/>
                </a:cubicBezTo>
                <a:cubicBezTo>
                  <a:pt x="3236999" y="4998446"/>
                  <a:pt x="3232869" y="4992192"/>
                  <a:pt x="3234875" y="4986865"/>
                </a:cubicBezTo>
                <a:cubicBezTo>
                  <a:pt x="3236283" y="4980955"/>
                  <a:pt x="3241451" y="4971896"/>
                  <a:pt x="3246790" y="4963099"/>
                </a:cubicBezTo>
                <a:lnTo>
                  <a:pt x="3255013" y="4948999"/>
                </a:lnTo>
                <a:lnTo>
                  <a:pt x="3246934" y="4952236"/>
                </a:lnTo>
                <a:cubicBezTo>
                  <a:pt x="3243675" y="4953368"/>
                  <a:pt x="3240206" y="4954581"/>
                  <a:pt x="3236933" y="4956227"/>
                </a:cubicBezTo>
                <a:lnTo>
                  <a:pt x="3235690" y="4957157"/>
                </a:lnTo>
                <a:lnTo>
                  <a:pt x="3210909" y="4998173"/>
                </a:lnTo>
                <a:lnTo>
                  <a:pt x="3173897" y="5067048"/>
                </a:lnTo>
                <a:lnTo>
                  <a:pt x="3169457" y="5070316"/>
                </a:lnTo>
                <a:lnTo>
                  <a:pt x="3159530" y="5078585"/>
                </a:lnTo>
                <a:lnTo>
                  <a:pt x="3169728" y="5056095"/>
                </a:lnTo>
                <a:lnTo>
                  <a:pt x="3156777" y="5076119"/>
                </a:lnTo>
                <a:lnTo>
                  <a:pt x="3152659" y="5072065"/>
                </a:lnTo>
                <a:lnTo>
                  <a:pt x="3146715" y="5077821"/>
                </a:lnTo>
                <a:lnTo>
                  <a:pt x="3156900" y="5056972"/>
                </a:lnTo>
                <a:lnTo>
                  <a:pt x="3161046" y="5051048"/>
                </a:lnTo>
                <a:cubicBezTo>
                  <a:pt x="3162476" y="5049207"/>
                  <a:pt x="3163465" y="5048233"/>
                  <a:pt x="3163657" y="5048738"/>
                </a:cubicBezTo>
                <a:lnTo>
                  <a:pt x="3161289" y="5047989"/>
                </a:lnTo>
                <a:lnTo>
                  <a:pt x="3174918" y="5020096"/>
                </a:lnTo>
                <a:lnTo>
                  <a:pt x="3181264" y="5013305"/>
                </a:lnTo>
                <a:lnTo>
                  <a:pt x="3182721" y="5011868"/>
                </a:lnTo>
                <a:lnTo>
                  <a:pt x="3171160" y="5013243"/>
                </a:lnTo>
                <a:lnTo>
                  <a:pt x="3169219" y="5013606"/>
                </a:lnTo>
                <a:lnTo>
                  <a:pt x="3169437" y="5011533"/>
                </a:lnTo>
                <a:cubicBezTo>
                  <a:pt x="3170065" y="5005492"/>
                  <a:pt x="3171571" y="4990572"/>
                  <a:pt x="3172401" y="4978619"/>
                </a:cubicBezTo>
                <a:lnTo>
                  <a:pt x="3172654" y="4972102"/>
                </a:lnTo>
                <a:lnTo>
                  <a:pt x="3185293" y="4952657"/>
                </a:lnTo>
                <a:cubicBezTo>
                  <a:pt x="3191294" y="4942576"/>
                  <a:pt x="3195557" y="4934103"/>
                  <a:pt x="3196563" y="4928903"/>
                </a:cubicBezTo>
                <a:lnTo>
                  <a:pt x="3183822" y="4941351"/>
                </a:lnTo>
                <a:lnTo>
                  <a:pt x="3194731" y="4926197"/>
                </a:lnTo>
                <a:lnTo>
                  <a:pt x="3196362" y="4923934"/>
                </a:lnTo>
                <a:cubicBezTo>
                  <a:pt x="3201889" y="4916542"/>
                  <a:pt x="3207705" y="4908780"/>
                  <a:pt x="3213215" y="4900706"/>
                </a:cubicBezTo>
                <a:lnTo>
                  <a:pt x="3220586" y="4888385"/>
                </a:lnTo>
                <a:lnTo>
                  <a:pt x="3225675" y="4869368"/>
                </a:lnTo>
                <a:cubicBezTo>
                  <a:pt x="3226592" y="4858536"/>
                  <a:pt x="3221424" y="4882871"/>
                  <a:pt x="3218733" y="4874933"/>
                </a:cubicBezTo>
                <a:cubicBezTo>
                  <a:pt x="3216038" y="4866997"/>
                  <a:pt x="3231882" y="4851108"/>
                  <a:pt x="3236072" y="4841373"/>
                </a:cubicBezTo>
                <a:cubicBezTo>
                  <a:pt x="3243075" y="4832037"/>
                  <a:pt x="3251976" y="4821713"/>
                  <a:pt x="3256456" y="4808558"/>
                </a:cubicBezTo>
                <a:cubicBezTo>
                  <a:pt x="3256456" y="4808558"/>
                  <a:pt x="3255711" y="4807429"/>
                  <a:pt x="3254999" y="4805872"/>
                </a:cubicBezTo>
                <a:lnTo>
                  <a:pt x="3253990" y="4801584"/>
                </a:lnTo>
                <a:lnTo>
                  <a:pt x="3246572" y="4809754"/>
                </a:lnTo>
                <a:cubicBezTo>
                  <a:pt x="3238500" y="4817286"/>
                  <a:pt x="3231070" y="4823589"/>
                  <a:pt x="3223306" y="4831127"/>
                </a:cubicBezTo>
                <a:lnTo>
                  <a:pt x="3214979" y="4840613"/>
                </a:lnTo>
                <a:lnTo>
                  <a:pt x="3197069" y="4865929"/>
                </a:lnTo>
                <a:lnTo>
                  <a:pt x="3177230" y="4893610"/>
                </a:lnTo>
                <a:lnTo>
                  <a:pt x="3172934" y="4900570"/>
                </a:lnTo>
                <a:lnTo>
                  <a:pt x="3167614" y="4909970"/>
                </a:lnTo>
                <a:lnTo>
                  <a:pt x="3165247" y="4916681"/>
                </a:lnTo>
                <a:cubicBezTo>
                  <a:pt x="3164138" y="4918466"/>
                  <a:pt x="3163116" y="4919325"/>
                  <a:pt x="3162392" y="4919417"/>
                </a:cubicBezTo>
                <a:lnTo>
                  <a:pt x="3162369" y="4919236"/>
                </a:lnTo>
                <a:lnTo>
                  <a:pt x="3161855" y="4920144"/>
                </a:lnTo>
                <a:cubicBezTo>
                  <a:pt x="3158372" y="4925545"/>
                  <a:pt x="3155106" y="4929480"/>
                  <a:pt x="3152106" y="4930913"/>
                </a:cubicBezTo>
                <a:lnTo>
                  <a:pt x="3152452" y="4927840"/>
                </a:lnTo>
                <a:lnTo>
                  <a:pt x="3165168" y="4909209"/>
                </a:lnTo>
                <a:cubicBezTo>
                  <a:pt x="3165168" y="4909209"/>
                  <a:pt x="3163731" y="4907087"/>
                  <a:pt x="3162457" y="4904143"/>
                </a:cubicBezTo>
                <a:lnTo>
                  <a:pt x="3162007" y="4901592"/>
                </a:lnTo>
                <a:lnTo>
                  <a:pt x="3167697" y="4890845"/>
                </a:lnTo>
                <a:cubicBezTo>
                  <a:pt x="3170115" y="4887102"/>
                  <a:pt x="3172042" y="4885185"/>
                  <a:pt x="3172758" y="4886686"/>
                </a:cubicBezTo>
                <a:lnTo>
                  <a:pt x="3165346" y="4887114"/>
                </a:lnTo>
                <a:lnTo>
                  <a:pt x="3170251" y="4879692"/>
                </a:lnTo>
                <a:cubicBezTo>
                  <a:pt x="3184018" y="4859411"/>
                  <a:pt x="3207536" y="4825847"/>
                  <a:pt x="3214857" y="4816615"/>
                </a:cubicBezTo>
                <a:cubicBezTo>
                  <a:pt x="3249598" y="4745547"/>
                  <a:pt x="3173095" y="4850559"/>
                  <a:pt x="3155500" y="4868165"/>
                </a:cubicBezTo>
                <a:cubicBezTo>
                  <a:pt x="3141407" y="4886733"/>
                  <a:pt x="3129328" y="4903702"/>
                  <a:pt x="3118730" y="4917408"/>
                </a:cubicBezTo>
                <a:lnTo>
                  <a:pt x="3091784" y="4946088"/>
                </a:lnTo>
                <a:lnTo>
                  <a:pt x="3090352" y="4945615"/>
                </a:lnTo>
                <a:cubicBezTo>
                  <a:pt x="3088665" y="4946266"/>
                  <a:pt x="3085736" y="4949696"/>
                  <a:pt x="3082288" y="4954476"/>
                </a:cubicBezTo>
                <a:lnTo>
                  <a:pt x="3078055" y="4960908"/>
                </a:lnTo>
                <a:lnTo>
                  <a:pt x="3056258" y="4984462"/>
                </a:lnTo>
                <a:lnTo>
                  <a:pt x="3055620" y="4974527"/>
                </a:lnTo>
                <a:lnTo>
                  <a:pt x="3064900" y="4950868"/>
                </a:lnTo>
                <a:lnTo>
                  <a:pt x="3070495" y="4943711"/>
                </a:lnTo>
                <a:cubicBezTo>
                  <a:pt x="3089574" y="4918442"/>
                  <a:pt x="3115007" y="4895539"/>
                  <a:pt x="3120296" y="4868173"/>
                </a:cubicBezTo>
                <a:cubicBezTo>
                  <a:pt x="3118917" y="4857686"/>
                  <a:pt x="3116268" y="4853768"/>
                  <a:pt x="3121012" y="4843896"/>
                </a:cubicBezTo>
                <a:cubicBezTo>
                  <a:pt x="3133312" y="4818453"/>
                  <a:pt x="3164697" y="4802945"/>
                  <a:pt x="3180915" y="4774852"/>
                </a:cubicBezTo>
                <a:cubicBezTo>
                  <a:pt x="3179443" y="4775847"/>
                  <a:pt x="3175958" y="4774055"/>
                  <a:pt x="3172416" y="4771264"/>
                </a:cubicBezTo>
                <a:lnTo>
                  <a:pt x="3166410" y="4764752"/>
                </a:lnTo>
                <a:lnTo>
                  <a:pt x="3163620" y="4767670"/>
                </a:lnTo>
                <a:cubicBezTo>
                  <a:pt x="3162790" y="4768339"/>
                  <a:pt x="3162817" y="4766855"/>
                  <a:pt x="3163384" y="4764266"/>
                </a:cubicBezTo>
                <a:lnTo>
                  <a:pt x="3163895" y="4762555"/>
                </a:lnTo>
                <a:lnTo>
                  <a:pt x="3164138" y="4762289"/>
                </a:lnTo>
                <a:lnTo>
                  <a:pt x="3163578" y="4761682"/>
                </a:lnTo>
                <a:lnTo>
                  <a:pt x="3163501" y="4760433"/>
                </a:lnTo>
                <a:lnTo>
                  <a:pt x="3184123" y="4729473"/>
                </a:lnTo>
                <a:lnTo>
                  <a:pt x="3168938" y="4742289"/>
                </a:lnTo>
                <a:lnTo>
                  <a:pt x="3171415" y="4739200"/>
                </a:lnTo>
                <a:lnTo>
                  <a:pt x="3136336" y="4773329"/>
                </a:lnTo>
                <a:cubicBezTo>
                  <a:pt x="3120598" y="4788769"/>
                  <a:pt x="3105300" y="4803468"/>
                  <a:pt x="3090309" y="4816229"/>
                </a:cubicBezTo>
                <a:cubicBezTo>
                  <a:pt x="3105672" y="4798533"/>
                  <a:pt x="3124239" y="4780013"/>
                  <a:pt x="3142041" y="4763697"/>
                </a:cubicBezTo>
                <a:lnTo>
                  <a:pt x="3158803" y="4745473"/>
                </a:lnTo>
                <a:cubicBezTo>
                  <a:pt x="3158391" y="4744382"/>
                  <a:pt x="3157150" y="4744373"/>
                  <a:pt x="3155476" y="4745023"/>
                </a:cubicBezTo>
                <a:lnTo>
                  <a:pt x="3154585" y="4745553"/>
                </a:lnTo>
                <a:lnTo>
                  <a:pt x="3149097" y="4751082"/>
                </a:lnTo>
                <a:lnTo>
                  <a:pt x="3150774" y="4748214"/>
                </a:lnTo>
                <a:lnTo>
                  <a:pt x="3151151" y="4747594"/>
                </a:lnTo>
                <a:lnTo>
                  <a:pt x="3149572" y="4748531"/>
                </a:lnTo>
                <a:cubicBezTo>
                  <a:pt x="3145310" y="4751629"/>
                  <a:pt x="3140929" y="4755680"/>
                  <a:pt x="3139631" y="4757320"/>
                </a:cubicBezTo>
                <a:cubicBezTo>
                  <a:pt x="3099754" y="4793870"/>
                  <a:pt x="3058775" y="4842721"/>
                  <a:pt x="3020401" y="4871414"/>
                </a:cubicBezTo>
                <a:cubicBezTo>
                  <a:pt x="3049809" y="4834225"/>
                  <a:pt x="3095201" y="4797890"/>
                  <a:pt x="3127326" y="4761972"/>
                </a:cubicBezTo>
                <a:cubicBezTo>
                  <a:pt x="3117712" y="4772894"/>
                  <a:pt x="3136152" y="4754034"/>
                  <a:pt x="3133587" y="4752322"/>
                </a:cubicBezTo>
                <a:cubicBezTo>
                  <a:pt x="3128710" y="4749565"/>
                  <a:pt x="3126565" y="4759961"/>
                  <a:pt x="3126565" y="4759961"/>
                </a:cubicBezTo>
                <a:cubicBezTo>
                  <a:pt x="3105330" y="4779874"/>
                  <a:pt x="3085072" y="4799421"/>
                  <a:pt x="3065079" y="4818289"/>
                </a:cubicBezTo>
                <a:lnTo>
                  <a:pt x="3024803" y="4854785"/>
                </a:lnTo>
                <a:lnTo>
                  <a:pt x="3028830" y="4848111"/>
                </a:lnTo>
                <a:lnTo>
                  <a:pt x="3028978" y="4847801"/>
                </a:lnTo>
                <a:lnTo>
                  <a:pt x="3030637" y="4846072"/>
                </a:lnTo>
                <a:cubicBezTo>
                  <a:pt x="3035190" y="4842050"/>
                  <a:pt x="3058663" y="4821291"/>
                  <a:pt x="3057901" y="4819279"/>
                </a:cubicBezTo>
                <a:cubicBezTo>
                  <a:pt x="3055491" y="4812902"/>
                  <a:pt x="3032781" y="4835677"/>
                  <a:pt x="3036135" y="4834408"/>
                </a:cubicBezTo>
                <a:lnTo>
                  <a:pt x="3034226" y="4836362"/>
                </a:lnTo>
                <a:lnTo>
                  <a:pt x="3033164" y="4832473"/>
                </a:lnTo>
                <a:cubicBezTo>
                  <a:pt x="3031853" y="4833299"/>
                  <a:pt x="3029756" y="4835995"/>
                  <a:pt x="3027333" y="4839563"/>
                </a:cubicBezTo>
                <a:lnTo>
                  <a:pt x="3021439" y="4848911"/>
                </a:lnTo>
                <a:lnTo>
                  <a:pt x="3015739" y="4854006"/>
                </a:lnTo>
                <a:cubicBezTo>
                  <a:pt x="3009945" y="4853895"/>
                  <a:pt x="3030340" y="4834297"/>
                  <a:pt x="3030340" y="4834297"/>
                </a:cubicBezTo>
                <a:cubicBezTo>
                  <a:pt x="3069660" y="4797962"/>
                  <a:pt x="3102545" y="4764057"/>
                  <a:pt x="3134362" y="4733238"/>
                </a:cubicBezTo>
                <a:cubicBezTo>
                  <a:pt x="3135334" y="4732008"/>
                  <a:pt x="3141383" y="4726486"/>
                  <a:pt x="3148346" y="4719763"/>
                </a:cubicBezTo>
                <a:lnTo>
                  <a:pt x="3153813" y="4714379"/>
                </a:lnTo>
                <a:lnTo>
                  <a:pt x="3153213" y="4714441"/>
                </a:lnTo>
                <a:cubicBezTo>
                  <a:pt x="3151175" y="4714650"/>
                  <a:pt x="3149033" y="4714822"/>
                  <a:pt x="3147301" y="4714789"/>
                </a:cubicBezTo>
                <a:lnTo>
                  <a:pt x="3145493" y="4714333"/>
                </a:lnTo>
                <a:lnTo>
                  <a:pt x="3121979" y="4736627"/>
                </a:lnTo>
                <a:lnTo>
                  <a:pt x="3103530" y="4754584"/>
                </a:lnTo>
                <a:lnTo>
                  <a:pt x="3096947" y="4763623"/>
                </a:lnTo>
                <a:lnTo>
                  <a:pt x="3090514" y="4767251"/>
                </a:lnTo>
                <a:lnTo>
                  <a:pt x="3079866" y="4777614"/>
                </a:lnTo>
                <a:cubicBezTo>
                  <a:pt x="3078188" y="4778249"/>
                  <a:pt x="3052292" y="4809511"/>
                  <a:pt x="3047897" y="4808872"/>
                </a:cubicBezTo>
                <a:cubicBezTo>
                  <a:pt x="3045014" y="4806320"/>
                  <a:pt x="3049052" y="4801151"/>
                  <a:pt x="3053810" y="4796620"/>
                </a:cubicBezTo>
                <a:lnTo>
                  <a:pt x="3055813" y="4794905"/>
                </a:lnTo>
                <a:lnTo>
                  <a:pt x="3057560" y="4790728"/>
                </a:lnTo>
                <a:cubicBezTo>
                  <a:pt x="3061807" y="4782106"/>
                  <a:pt x="3069444" y="4768976"/>
                  <a:pt x="3070545" y="4766301"/>
                </a:cubicBezTo>
                <a:cubicBezTo>
                  <a:pt x="3075783" y="4757186"/>
                  <a:pt x="3079747" y="4749925"/>
                  <a:pt x="3083102" y="4743506"/>
                </a:cubicBezTo>
                <a:lnTo>
                  <a:pt x="3084804" y="4740119"/>
                </a:lnTo>
                <a:lnTo>
                  <a:pt x="3095639" y="4728928"/>
                </a:lnTo>
                <a:lnTo>
                  <a:pt x="3097072" y="4724133"/>
                </a:lnTo>
                <a:lnTo>
                  <a:pt x="3090967" y="4729080"/>
                </a:lnTo>
                <a:lnTo>
                  <a:pt x="3095436" y="4717049"/>
                </a:lnTo>
                <a:lnTo>
                  <a:pt x="3084014" y="4727473"/>
                </a:lnTo>
                <a:cubicBezTo>
                  <a:pt x="3070992" y="4742813"/>
                  <a:pt x="3051803" y="4768228"/>
                  <a:pt x="3037727" y="4778622"/>
                </a:cubicBezTo>
                <a:cubicBezTo>
                  <a:pt x="3035430" y="4762222"/>
                  <a:pt x="3050388" y="4755207"/>
                  <a:pt x="3056367" y="4745477"/>
                </a:cubicBezTo>
                <a:lnTo>
                  <a:pt x="3057362" y="4740001"/>
                </a:lnTo>
                <a:lnTo>
                  <a:pt x="3026424" y="4777354"/>
                </a:lnTo>
                <a:cubicBezTo>
                  <a:pt x="3008940" y="4799524"/>
                  <a:pt x="2990655" y="4820686"/>
                  <a:pt x="2968124" y="4835920"/>
                </a:cubicBezTo>
                <a:cubicBezTo>
                  <a:pt x="2960287" y="4841217"/>
                  <a:pt x="2989187" y="4779808"/>
                  <a:pt x="2996849" y="4781289"/>
                </a:cubicBezTo>
                <a:cubicBezTo>
                  <a:pt x="2986177" y="4779227"/>
                  <a:pt x="2947456" y="4833061"/>
                  <a:pt x="2924644" y="4865299"/>
                </a:cubicBezTo>
                <a:lnTo>
                  <a:pt x="2914132" y="4879975"/>
                </a:lnTo>
                <a:lnTo>
                  <a:pt x="2922520" y="4865391"/>
                </a:lnTo>
                <a:cubicBezTo>
                  <a:pt x="2960889" y="4801672"/>
                  <a:pt x="2895940" y="4881747"/>
                  <a:pt x="2894370" y="4886178"/>
                </a:cubicBezTo>
                <a:lnTo>
                  <a:pt x="2889026" y="4890825"/>
                </a:lnTo>
                <a:lnTo>
                  <a:pt x="2836880" y="4961439"/>
                </a:lnTo>
                <a:cubicBezTo>
                  <a:pt x="2843419" y="4942974"/>
                  <a:pt x="2853563" y="4930771"/>
                  <a:pt x="2864274" y="4914615"/>
                </a:cubicBezTo>
                <a:lnTo>
                  <a:pt x="2868130" y="4907623"/>
                </a:lnTo>
                <a:lnTo>
                  <a:pt x="2858646" y="4914259"/>
                </a:lnTo>
                <a:lnTo>
                  <a:pt x="2848351" y="4924968"/>
                </a:lnTo>
                <a:lnTo>
                  <a:pt x="2884609" y="4877046"/>
                </a:lnTo>
                <a:lnTo>
                  <a:pt x="2881788" y="4879252"/>
                </a:lnTo>
                <a:cubicBezTo>
                  <a:pt x="2851806" y="4905210"/>
                  <a:pt x="2827476" y="4973900"/>
                  <a:pt x="2794136" y="4967082"/>
                </a:cubicBezTo>
                <a:lnTo>
                  <a:pt x="2930676" y="4750120"/>
                </a:lnTo>
                <a:lnTo>
                  <a:pt x="2930969" y="4748303"/>
                </a:lnTo>
                <a:lnTo>
                  <a:pt x="2931345" y="4749054"/>
                </a:lnTo>
                <a:lnTo>
                  <a:pt x="2932518" y="4747193"/>
                </a:lnTo>
                <a:lnTo>
                  <a:pt x="2933223" y="4745454"/>
                </a:lnTo>
                <a:lnTo>
                  <a:pt x="2934857" y="4743389"/>
                </a:lnTo>
                <a:lnTo>
                  <a:pt x="2934367" y="4742338"/>
                </a:lnTo>
                <a:lnTo>
                  <a:pt x="2933854" y="4743897"/>
                </a:lnTo>
                <a:lnTo>
                  <a:pt x="2933223" y="4745454"/>
                </a:lnTo>
                <a:lnTo>
                  <a:pt x="2930969" y="4748303"/>
                </a:lnTo>
                <a:lnTo>
                  <a:pt x="2934319" y="4742236"/>
                </a:lnTo>
                <a:lnTo>
                  <a:pt x="2928309" y="4729306"/>
                </a:lnTo>
                <a:cubicBezTo>
                  <a:pt x="2928916" y="4714052"/>
                  <a:pt x="2947839" y="4696285"/>
                  <a:pt x="2956070" y="4683612"/>
                </a:cubicBezTo>
                <a:lnTo>
                  <a:pt x="2958288" y="4675904"/>
                </a:lnTo>
                <a:lnTo>
                  <a:pt x="2958019" y="4673479"/>
                </a:lnTo>
                <a:lnTo>
                  <a:pt x="2960626" y="4667778"/>
                </a:lnTo>
                <a:lnTo>
                  <a:pt x="2963938" y="4656273"/>
                </a:lnTo>
                <a:lnTo>
                  <a:pt x="2954529" y="4666689"/>
                </a:lnTo>
                <a:lnTo>
                  <a:pt x="2910217" y="4740031"/>
                </a:lnTo>
                <a:lnTo>
                  <a:pt x="2873204" y="4808905"/>
                </a:lnTo>
                <a:lnTo>
                  <a:pt x="2868764" y="4812174"/>
                </a:lnTo>
                <a:lnTo>
                  <a:pt x="2858837" y="4820442"/>
                </a:lnTo>
                <a:lnTo>
                  <a:pt x="2869033" y="4797953"/>
                </a:lnTo>
                <a:lnTo>
                  <a:pt x="2856085" y="4817975"/>
                </a:lnTo>
                <a:lnTo>
                  <a:pt x="2851968" y="4813923"/>
                </a:lnTo>
                <a:lnTo>
                  <a:pt x="2846021" y="4819680"/>
                </a:lnTo>
                <a:lnTo>
                  <a:pt x="2856207" y="4798831"/>
                </a:lnTo>
                <a:lnTo>
                  <a:pt x="2860353" y="4792904"/>
                </a:lnTo>
                <a:cubicBezTo>
                  <a:pt x="2861783" y="4791064"/>
                  <a:pt x="2862774" y="4790091"/>
                  <a:pt x="2862963" y="4790593"/>
                </a:cubicBezTo>
                <a:lnTo>
                  <a:pt x="2860597" y="4789847"/>
                </a:lnTo>
                <a:lnTo>
                  <a:pt x="2874225" y="4761954"/>
                </a:lnTo>
                <a:lnTo>
                  <a:pt x="2880571" y="4755162"/>
                </a:lnTo>
                <a:cubicBezTo>
                  <a:pt x="2884679" y="4750919"/>
                  <a:pt x="2889472" y="4746160"/>
                  <a:pt x="2895710" y="4740254"/>
                </a:cubicBezTo>
                <a:cubicBezTo>
                  <a:pt x="2898305" y="4736971"/>
                  <a:pt x="2924932" y="4712719"/>
                  <a:pt x="2911710" y="4720017"/>
                </a:cubicBezTo>
                <a:cubicBezTo>
                  <a:pt x="2902124" y="4725942"/>
                  <a:pt x="2885845" y="4746285"/>
                  <a:pt x="2879894" y="4750834"/>
                </a:cubicBezTo>
                <a:lnTo>
                  <a:pt x="2879507" y="4751141"/>
                </a:lnTo>
                <a:lnTo>
                  <a:pt x="2883224" y="4743535"/>
                </a:lnTo>
                <a:cubicBezTo>
                  <a:pt x="2893186" y="4720671"/>
                  <a:pt x="2906103" y="4700352"/>
                  <a:pt x="2918850" y="4679773"/>
                </a:cubicBezTo>
                <a:lnTo>
                  <a:pt x="2931763" y="4657963"/>
                </a:lnTo>
                <a:lnTo>
                  <a:pt x="2927859" y="4662347"/>
                </a:lnTo>
                <a:lnTo>
                  <a:pt x="2872627" y="4718777"/>
                </a:lnTo>
                <a:lnTo>
                  <a:pt x="2880855" y="4705992"/>
                </a:lnTo>
                <a:lnTo>
                  <a:pt x="2917916" y="4657735"/>
                </a:lnTo>
                <a:lnTo>
                  <a:pt x="2837252" y="4747936"/>
                </a:lnTo>
                <a:cubicBezTo>
                  <a:pt x="2825272" y="4759367"/>
                  <a:pt x="2812510" y="4768722"/>
                  <a:pt x="2802957" y="4780151"/>
                </a:cubicBezTo>
                <a:lnTo>
                  <a:pt x="2795871" y="4790591"/>
                </a:lnTo>
                <a:lnTo>
                  <a:pt x="2795242" y="4790468"/>
                </a:lnTo>
                <a:cubicBezTo>
                  <a:pt x="2794543" y="4790732"/>
                  <a:pt x="2794243" y="4791422"/>
                  <a:pt x="2794622" y="4792427"/>
                </a:cubicBezTo>
                <a:lnTo>
                  <a:pt x="2795871" y="4790591"/>
                </a:lnTo>
                <a:lnTo>
                  <a:pt x="2798260" y="4791051"/>
                </a:lnTo>
                <a:cubicBezTo>
                  <a:pt x="2785770" y="4805362"/>
                  <a:pt x="2772364" y="4822315"/>
                  <a:pt x="2773124" y="4824327"/>
                </a:cubicBezTo>
                <a:cubicBezTo>
                  <a:pt x="2772364" y="4822315"/>
                  <a:pt x="2781033" y="4819038"/>
                  <a:pt x="2781033" y="4819038"/>
                </a:cubicBezTo>
                <a:cubicBezTo>
                  <a:pt x="2786066" y="4817135"/>
                  <a:pt x="2782553" y="4823064"/>
                  <a:pt x="2789546" y="4820421"/>
                </a:cubicBezTo>
                <a:cubicBezTo>
                  <a:pt x="2793818" y="4816506"/>
                  <a:pt x="2805391" y="4804845"/>
                  <a:pt x="2814216" y="4796908"/>
                </a:cubicBezTo>
                <a:cubicBezTo>
                  <a:pt x="2826817" y="4784379"/>
                  <a:pt x="2839962" y="4771381"/>
                  <a:pt x="2853287" y="4758071"/>
                </a:cubicBezTo>
                <a:lnTo>
                  <a:pt x="2886832" y="4724054"/>
                </a:lnTo>
                <a:lnTo>
                  <a:pt x="2879321" y="4733332"/>
                </a:lnTo>
                <a:cubicBezTo>
                  <a:pt x="2865103" y="4748773"/>
                  <a:pt x="2850295" y="4763286"/>
                  <a:pt x="2835748" y="4777219"/>
                </a:cubicBezTo>
                <a:cubicBezTo>
                  <a:pt x="2806525" y="4804756"/>
                  <a:pt x="2778034" y="4839299"/>
                  <a:pt x="2747742" y="4869923"/>
                </a:cubicBezTo>
                <a:cubicBezTo>
                  <a:pt x="2730995" y="4885648"/>
                  <a:pt x="2714819" y="4901828"/>
                  <a:pt x="2699084" y="4917267"/>
                </a:cubicBezTo>
                <a:cubicBezTo>
                  <a:pt x="2683345" y="4932707"/>
                  <a:pt x="2668047" y="4947407"/>
                  <a:pt x="2653056" y="4960167"/>
                </a:cubicBezTo>
                <a:cubicBezTo>
                  <a:pt x="2668419" y="4942471"/>
                  <a:pt x="2686988" y="4923948"/>
                  <a:pt x="2704790" y="4907633"/>
                </a:cubicBezTo>
                <a:lnTo>
                  <a:pt x="2721551" y="4889410"/>
                </a:lnTo>
                <a:cubicBezTo>
                  <a:pt x="2719903" y="4885049"/>
                  <a:pt x="2704973" y="4897978"/>
                  <a:pt x="2702380" y="4901258"/>
                </a:cubicBezTo>
                <a:cubicBezTo>
                  <a:pt x="2662502" y="4937808"/>
                  <a:pt x="2621522" y="4986660"/>
                  <a:pt x="2583150" y="5015353"/>
                </a:cubicBezTo>
                <a:cubicBezTo>
                  <a:pt x="2612556" y="4978161"/>
                  <a:pt x="2657951" y="4941828"/>
                  <a:pt x="2690075" y="4905912"/>
                </a:cubicBezTo>
                <a:cubicBezTo>
                  <a:pt x="2680460" y="4916830"/>
                  <a:pt x="2698901" y="4897972"/>
                  <a:pt x="2696335" y="4896258"/>
                </a:cubicBezTo>
                <a:cubicBezTo>
                  <a:pt x="2691457" y="4893502"/>
                  <a:pt x="2689313" y="4903899"/>
                  <a:pt x="2689313" y="4903899"/>
                </a:cubicBezTo>
                <a:cubicBezTo>
                  <a:pt x="2668077" y="4923812"/>
                  <a:pt x="2647821" y="4943359"/>
                  <a:pt x="2627828" y="4962227"/>
                </a:cubicBezTo>
                <a:lnTo>
                  <a:pt x="2587552" y="4998722"/>
                </a:lnTo>
                <a:lnTo>
                  <a:pt x="2591580" y="4992049"/>
                </a:lnTo>
                <a:lnTo>
                  <a:pt x="2591725" y="4991739"/>
                </a:lnTo>
                <a:lnTo>
                  <a:pt x="2593386" y="4990010"/>
                </a:lnTo>
                <a:cubicBezTo>
                  <a:pt x="2597939" y="4985990"/>
                  <a:pt x="2621411" y="4965229"/>
                  <a:pt x="2620650" y="4963215"/>
                </a:cubicBezTo>
                <a:cubicBezTo>
                  <a:pt x="2618240" y="4956841"/>
                  <a:pt x="2595529" y="4979614"/>
                  <a:pt x="2598884" y="4978345"/>
                </a:cubicBezTo>
                <a:lnTo>
                  <a:pt x="2596973" y="4980300"/>
                </a:lnTo>
                <a:lnTo>
                  <a:pt x="2595913" y="4976410"/>
                </a:lnTo>
                <a:cubicBezTo>
                  <a:pt x="2594601" y="4977238"/>
                  <a:pt x="2592503" y="4979932"/>
                  <a:pt x="2590082" y="4983500"/>
                </a:cubicBezTo>
                <a:lnTo>
                  <a:pt x="2584187" y="4992848"/>
                </a:lnTo>
                <a:lnTo>
                  <a:pt x="2578488" y="4997944"/>
                </a:lnTo>
                <a:cubicBezTo>
                  <a:pt x="2572692" y="4997833"/>
                  <a:pt x="2593088" y="4978235"/>
                  <a:pt x="2593088" y="4978235"/>
                </a:cubicBezTo>
                <a:cubicBezTo>
                  <a:pt x="2632407" y="4941899"/>
                  <a:pt x="2665293" y="4907993"/>
                  <a:pt x="2697111" y="4877176"/>
                </a:cubicBezTo>
                <a:cubicBezTo>
                  <a:pt x="2699704" y="4873896"/>
                  <a:pt x="2738387" y="4840100"/>
                  <a:pt x="2734299" y="4834361"/>
                </a:cubicBezTo>
                <a:cubicBezTo>
                  <a:pt x="2731100" y="4830969"/>
                  <a:pt x="2707190" y="4856495"/>
                  <a:pt x="2728194" y="4839352"/>
                </a:cubicBezTo>
                <a:cubicBezTo>
                  <a:pt x="2697295" y="4867522"/>
                  <a:pt x="2671708" y="4893682"/>
                  <a:pt x="2642614" y="4921552"/>
                </a:cubicBezTo>
                <a:cubicBezTo>
                  <a:pt x="2640937" y="4922187"/>
                  <a:pt x="2615040" y="4953449"/>
                  <a:pt x="2610644" y="4952811"/>
                </a:cubicBezTo>
                <a:cubicBezTo>
                  <a:pt x="2604878" y="4947704"/>
                  <a:pt x="2626798" y="4932132"/>
                  <a:pt x="2626798" y="4932132"/>
                </a:cubicBezTo>
                <a:cubicBezTo>
                  <a:pt x="2663957" y="4894312"/>
                  <a:pt x="2683595" y="4872701"/>
                  <a:pt x="2719835" y="4837528"/>
                </a:cubicBezTo>
                <a:cubicBezTo>
                  <a:pt x="2722429" y="4834246"/>
                  <a:pt x="2757881" y="4802055"/>
                  <a:pt x="2754556" y="4798327"/>
                </a:cubicBezTo>
                <a:cubicBezTo>
                  <a:pt x="2750160" y="4797690"/>
                  <a:pt x="2726221" y="4828212"/>
                  <a:pt x="2728817" y="4824929"/>
                </a:cubicBezTo>
                <a:cubicBezTo>
                  <a:pt x="2718314" y="4833503"/>
                  <a:pt x="2712844" y="4840172"/>
                  <a:pt x="2700511" y="4849817"/>
                </a:cubicBezTo>
                <a:cubicBezTo>
                  <a:pt x="2713155" y="4830850"/>
                  <a:pt x="2732480" y="4818559"/>
                  <a:pt x="2745887" y="4801605"/>
                </a:cubicBezTo>
                <a:cubicBezTo>
                  <a:pt x="2750160" y="4797690"/>
                  <a:pt x="2751385" y="4789941"/>
                  <a:pt x="2756853" y="4783270"/>
                </a:cubicBezTo>
                <a:lnTo>
                  <a:pt x="2764127" y="4774633"/>
                </a:lnTo>
                <a:lnTo>
                  <a:pt x="2764473" y="4774411"/>
                </a:lnTo>
                <a:lnTo>
                  <a:pt x="2765783" y="4772668"/>
                </a:lnTo>
                <a:lnTo>
                  <a:pt x="2781366" y="4754162"/>
                </a:lnTo>
                <a:cubicBezTo>
                  <a:pt x="2790596" y="4744443"/>
                  <a:pt x="2799955" y="4734960"/>
                  <a:pt x="2806658" y="4726484"/>
                </a:cubicBezTo>
                <a:cubicBezTo>
                  <a:pt x="2802867" y="4732517"/>
                  <a:pt x="2813678" y="4718845"/>
                  <a:pt x="2812917" y="4716833"/>
                </a:cubicBezTo>
                <a:cubicBezTo>
                  <a:pt x="2810508" y="4710458"/>
                  <a:pt x="2799666" y="4729127"/>
                  <a:pt x="2797987" y="4729760"/>
                </a:cubicBezTo>
                <a:lnTo>
                  <a:pt x="2785122" y="4743319"/>
                </a:lnTo>
                <a:lnTo>
                  <a:pt x="2773244" y="4762746"/>
                </a:lnTo>
                <a:lnTo>
                  <a:pt x="2765783" y="4772668"/>
                </a:lnTo>
                <a:lnTo>
                  <a:pt x="2764127" y="4774633"/>
                </a:lnTo>
                <a:lnTo>
                  <a:pt x="2757715" y="4778782"/>
                </a:lnTo>
                <a:lnTo>
                  <a:pt x="2761278" y="4768450"/>
                </a:lnTo>
                <a:lnTo>
                  <a:pt x="2741394" y="4789404"/>
                </a:lnTo>
                <a:cubicBezTo>
                  <a:pt x="2722665" y="4808657"/>
                  <a:pt x="2703896" y="4827067"/>
                  <a:pt x="2684554" y="4843963"/>
                </a:cubicBezTo>
                <a:cubicBezTo>
                  <a:pt x="2699654" y="4823876"/>
                  <a:pt x="2715300" y="4809047"/>
                  <a:pt x="2730774" y="4794281"/>
                </a:cubicBezTo>
                <a:lnTo>
                  <a:pt x="2771017" y="4750372"/>
                </a:lnTo>
                <a:lnTo>
                  <a:pt x="2776586" y="4740473"/>
                </a:lnTo>
                <a:lnTo>
                  <a:pt x="2784374" y="4727299"/>
                </a:lnTo>
                <a:lnTo>
                  <a:pt x="2781599" y="4728671"/>
                </a:lnTo>
                <a:cubicBezTo>
                  <a:pt x="2741563" y="4769880"/>
                  <a:pt x="2708041" y="4806326"/>
                  <a:pt x="2670121" y="4842135"/>
                </a:cubicBezTo>
                <a:lnTo>
                  <a:pt x="2658054" y="4851771"/>
                </a:lnTo>
                <a:lnTo>
                  <a:pt x="2646140" y="4868650"/>
                </a:lnTo>
                <a:cubicBezTo>
                  <a:pt x="2636252" y="4881645"/>
                  <a:pt x="2640228" y="4872124"/>
                  <a:pt x="2648777" y="4854810"/>
                </a:cubicBezTo>
                <a:lnTo>
                  <a:pt x="2660547" y="4831403"/>
                </a:lnTo>
                <a:lnTo>
                  <a:pt x="2650038" y="4842379"/>
                </a:lnTo>
                <a:lnTo>
                  <a:pt x="2656361" y="4827215"/>
                </a:lnTo>
                <a:cubicBezTo>
                  <a:pt x="2660093" y="4804561"/>
                  <a:pt x="2646664" y="4828612"/>
                  <a:pt x="2639083" y="4844786"/>
                </a:cubicBezTo>
                <a:lnTo>
                  <a:pt x="2627361" y="4865304"/>
                </a:lnTo>
                <a:lnTo>
                  <a:pt x="2615809" y="4876854"/>
                </a:lnTo>
                <a:lnTo>
                  <a:pt x="2614419" y="4878252"/>
                </a:lnTo>
                <a:lnTo>
                  <a:pt x="2618618" y="4869760"/>
                </a:lnTo>
                <a:cubicBezTo>
                  <a:pt x="2624217" y="4858299"/>
                  <a:pt x="2629958" y="4847052"/>
                  <a:pt x="2636389" y="4836849"/>
                </a:cubicBezTo>
                <a:cubicBezTo>
                  <a:pt x="2642963" y="4824937"/>
                  <a:pt x="2651260" y="4812572"/>
                  <a:pt x="2659384" y="4799950"/>
                </a:cubicBezTo>
                <a:lnTo>
                  <a:pt x="2674865" y="4772839"/>
                </a:lnTo>
                <a:lnTo>
                  <a:pt x="2665004" y="4779985"/>
                </a:lnTo>
                <a:lnTo>
                  <a:pt x="2663546" y="4782132"/>
                </a:lnTo>
                <a:cubicBezTo>
                  <a:pt x="2654358" y="4795876"/>
                  <a:pt x="2643452" y="4811525"/>
                  <a:pt x="2641220" y="4816504"/>
                </a:cubicBezTo>
                <a:cubicBezTo>
                  <a:pt x="2637886" y="4819176"/>
                  <a:pt x="2630942" y="4824743"/>
                  <a:pt x="2629276" y="4826078"/>
                </a:cubicBezTo>
                <a:cubicBezTo>
                  <a:pt x="2625655" y="4832170"/>
                  <a:pt x="2625087" y="4835814"/>
                  <a:pt x="2623360" y="4840917"/>
                </a:cubicBezTo>
                <a:cubicBezTo>
                  <a:pt x="2621693" y="4842253"/>
                  <a:pt x="2614810" y="4844052"/>
                  <a:pt x="2611139" y="4850714"/>
                </a:cubicBezTo>
                <a:cubicBezTo>
                  <a:pt x="2607515" y="4856807"/>
                  <a:pt x="2601309" y="4875067"/>
                  <a:pt x="2592131" y="4885611"/>
                </a:cubicBezTo>
                <a:cubicBezTo>
                  <a:pt x="2588515" y="4890106"/>
                  <a:pt x="2586781" y="4891462"/>
                  <a:pt x="2586279" y="4890869"/>
                </a:cubicBezTo>
                <a:lnTo>
                  <a:pt x="2587109" y="4887353"/>
                </a:lnTo>
                <a:lnTo>
                  <a:pt x="2577664" y="4904412"/>
                </a:lnTo>
                <a:cubicBezTo>
                  <a:pt x="2574633" y="4909339"/>
                  <a:pt x="2571964" y="4912915"/>
                  <a:pt x="2570278" y="4913564"/>
                </a:cubicBezTo>
                <a:cubicBezTo>
                  <a:pt x="2559843" y="4914856"/>
                  <a:pt x="2578389" y="4890667"/>
                  <a:pt x="2578389" y="4890667"/>
                </a:cubicBezTo>
                <a:cubicBezTo>
                  <a:pt x="2581709" y="4885400"/>
                  <a:pt x="2587057" y="4876022"/>
                  <a:pt x="2592898" y="4865361"/>
                </a:cubicBezTo>
                <a:lnTo>
                  <a:pt x="2609444" y="4834112"/>
                </a:lnTo>
                <a:lnTo>
                  <a:pt x="2609653" y="4828525"/>
                </a:lnTo>
                <a:cubicBezTo>
                  <a:pt x="2610442" y="4824572"/>
                  <a:pt x="2612597" y="4819755"/>
                  <a:pt x="2615588" y="4814434"/>
                </a:cubicBezTo>
                <a:lnTo>
                  <a:pt x="2618532" y="4809832"/>
                </a:lnTo>
                <a:lnTo>
                  <a:pt x="2617293" y="4811344"/>
                </a:lnTo>
                <a:lnTo>
                  <a:pt x="2613925" y="4816418"/>
                </a:lnTo>
                <a:lnTo>
                  <a:pt x="2595694" y="4846622"/>
                </a:lnTo>
                <a:cubicBezTo>
                  <a:pt x="2593745" y="4849781"/>
                  <a:pt x="2591034" y="4852750"/>
                  <a:pt x="2587906" y="4856055"/>
                </a:cubicBezTo>
                <a:lnTo>
                  <a:pt x="2587031" y="4857028"/>
                </a:lnTo>
                <a:lnTo>
                  <a:pt x="2577918" y="4870863"/>
                </a:lnTo>
                <a:lnTo>
                  <a:pt x="2569834" y="4882350"/>
                </a:lnTo>
                <a:lnTo>
                  <a:pt x="2569819" y="4882377"/>
                </a:lnTo>
                <a:lnTo>
                  <a:pt x="2569805" y="4882393"/>
                </a:lnTo>
                <a:lnTo>
                  <a:pt x="2541096" y="4923179"/>
                </a:lnTo>
                <a:cubicBezTo>
                  <a:pt x="2533260" y="4931212"/>
                  <a:pt x="2511315" y="4965001"/>
                  <a:pt x="2511315" y="4965001"/>
                </a:cubicBezTo>
                <a:lnTo>
                  <a:pt x="2509814" y="4955300"/>
                </a:lnTo>
                <a:lnTo>
                  <a:pt x="2505207" y="4963489"/>
                </a:lnTo>
                <a:lnTo>
                  <a:pt x="2502697" y="4964861"/>
                </a:lnTo>
                <a:lnTo>
                  <a:pt x="2495865" y="4969454"/>
                </a:lnTo>
                <a:lnTo>
                  <a:pt x="2499399" y="4962676"/>
                </a:lnTo>
                <a:cubicBezTo>
                  <a:pt x="2516567" y="4930382"/>
                  <a:pt x="2534194" y="4897254"/>
                  <a:pt x="2552537" y="4861028"/>
                </a:cubicBezTo>
                <a:cubicBezTo>
                  <a:pt x="2554348" y="4857982"/>
                  <a:pt x="2557208" y="4852502"/>
                  <a:pt x="2560804" y="4845566"/>
                </a:cubicBezTo>
                <a:lnTo>
                  <a:pt x="2570514" y="4827063"/>
                </a:lnTo>
                <a:lnTo>
                  <a:pt x="2580600" y="4803128"/>
                </a:lnTo>
                <a:lnTo>
                  <a:pt x="2585605" y="4792761"/>
                </a:lnTo>
                <a:lnTo>
                  <a:pt x="2581417" y="4797773"/>
                </a:lnTo>
                <a:cubicBezTo>
                  <a:pt x="2580826" y="4796605"/>
                  <a:pt x="2593915" y="4774455"/>
                  <a:pt x="2595382" y="4770888"/>
                </a:cubicBezTo>
                <a:cubicBezTo>
                  <a:pt x="2595949" y="4767243"/>
                  <a:pt x="2595213" y="4754549"/>
                  <a:pt x="2592170" y="4753801"/>
                </a:cubicBezTo>
                <a:cubicBezTo>
                  <a:pt x="2590503" y="4755136"/>
                  <a:pt x="2560301" y="4809105"/>
                  <a:pt x="2556401" y="4815419"/>
                </a:cubicBezTo>
                <a:cubicBezTo>
                  <a:pt x="2545547" y="4830500"/>
                  <a:pt x="2536308" y="4844811"/>
                  <a:pt x="2527409" y="4855135"/>
                </a:cubicBezTo>
                <a:cubicBezTo>
                  <a:pt x="2525742" y="4856471"/>
                  <a:pt x="2519088" y="4858616"/>
                  <a:pt x="2517423" y="4859953"/>
                </a:cubicBezTo>
                <a:cubicBezTo>
                  <a:pt x="2503245" y="4874506"/>
                  <a:pt x="2496917" y="4912525"/>
                  <a:pt x="2490892" y="4907258"/>
                </a:cubicBezTo>
                <a:cubicBezTo>
                  <a:pt x="2490892" y="4907258"/>
                  <a:pt x="2493137" y="4899083"/>
                  <a:pt x="2493718" y="4892240"/>
                </a:cubicBezTo>
                <a:lnTo>
                  <a:pt x="2494324" y="4893453"/>
                </a:lnTo>
                <a:lnTo>
                  <a:pt x="2493428" y="4895659"/>
                </a:lnTo>
                <a:cubicBezTo>
                  <a:pt x="2494261" y="4894992"/>
                  <a:pt x="2494679" y="4894659"/>
                  <a:pt x="2494714" y="4894231"/>
                </a:cubicBezTo>
                <a:lnTo>
                  <a:pt x="2494324" y="4893453"/>
                </a:lnTo>
                <a:lnTo>
                  <a:pt x="2495971" y="4889391"/>
                </a:lnTo>
                <a:lnTo>
                  <a:pt x="2497741" y="4887155"/>
                </a:lnTo>
                <a:cubicBezTo>
                  <a:pt x="2498623" y="4885517"/>
                  <a:pt x="2499056" y="4884241"/>
                  <a:pt x="2499056" y="4884241"/>
                </a:cubicBezTo>
                <a:cubicBezTo>
                  <a:pt x="2499056" y="4884241"/>
                  <a:pt x="2494926" y="4877987"/>
                  <a:pt x="2496930" y="4872661"/>
                </a:cubicBezTo>
                <a:cubicBezTo>
                  <a:pt x="2498337" y="4866751"/>
                  <a:pt x="2503506" y="4857692"/>
                  <a:pt x="2508846" y="4848895"/>
                </a:cubicBezTo>
                <a:lnTo>
                  <a:pt x="2517069" y="4834793"/>
                </a:lnTo>
                <a:lnTo>
                  <a:pt x="2508989" y="4838032"/>
                </a:lnTo>
                <a:cubicBezTo>
                  <a:pt x="2505731" y="4839164"/>
                  <a:pt x="2502262" y="4840377"/>
                  <a:pt x="2498989" y="4842023"/>
                </a:cubicBezTo>
                <a:lnTo>
                  <a:pt x="2497747" y="4842954"/>
                </a:lnTo>
                <a:lnTo>
                  <a:pt x="2472964" y="4883969"/>
                </a:lnTo>
                <a:lnTo>
                  <a:pt x="2435954" y="4952843"/>
                </a:lnTo>
                <a:lnTo>
                  <a:pt x="2431512" y="4956111"/>
                </a:lnTo>
                <a:lnTo>
                  <a:pt x="2421585" y="4964381"/>
                </a:lnTo>
                <a:lnTo>
                  <a:pt x="2431783" y="4941891"/>
                </a:lnTo>
                <a:lnTo>
                  <a:pt x="2418833" y="4961912"/>
                </a:lnTo>
                <a:lnTo>
                  <a:pt x="2414716" y="4957861"/>
                </a:lnTo>
                <a:lnTo>
                  <a:pt x="2408769" y="4963616"/>
                </a:lnTo>
                <a:lnTo>
                  <a:pt x="2418957" y="4942767"/>
                </a:lnTo>
                <a:lnTo>
                  <a:pt x="2423100" y="4936843"/>
                </a:lnTo>
                <a:cubicBezTo>
                  <a:pt x="2424533" y="4935002"/>
                  <a:pt x="2425521" y="4934029"/>
                  <a:pt x="2425712" y="4934532"/>
                </a:cubicBezTo>
                <a:lnTo>
                  <a:pt x="2423344" y="4933784"/>
                </a:lnTo>
                <a:lnTo>
                  <a:pt x="2436975" y="4905891"/>
                </a:lnTo>
                <a:lnTo>
                  <a:pt x="2443319" y="4899101"/>
                </a:lnTo>
                <a:lnTo>
                  <a:pt x="2444777" y="4897664"/>
                </a:lnTo>
                <a:lnTo>
                  <a:pt x="2433216" y="4899038"/>
                </a:lnTo>
                <a:lnTo>
                  <a:pt x="2431275" y="4899402"/>
                </a:lnTo>
                <a:lnTo>
                  <a:pt x="2431494" y="4897328"/>
                </a:lnTo>
                <a:cubicBezTo>
                  <a:pt x="2432121" y="4891288"/>
                  <a:pt x="2433625" y="4876368"/>
                  <a:pt x="2434456" y="4864414"/>
                </a:cubicBezTo>
                <a:lnTo>
                  <a:pt x="2434707" y="4857898"/>
                </a:lnTo>
                <a:lnTo>
                  <a:pt x="2447348" y="4838451"/>
                </a:lnTo>
                <a:cubicBezTo>
                  <a:pt x="2453349" y="4828372"/>
                  <a:pt x="2457613" y="4819899"/>
                  <a:pt x="2458617" y="4814698"/>
                </a:cubicBezTo>
                <a:lnTo>
                  <a:pt x="2445878" y="4827147"/>
                </a:lnTo>
                <a:lnTo>
                  <a:pt x="2456786" y="4811993"/>
                </a:lnTo>
                <a:lnTo>
                  <a:pt x="2458417" y="4809730"/>
                </a:lnTo>
                <a:cubicBezTo>
                  <a:pt x="2463944" y="4802337"/>
                  <a:pt x="2469760" y="4794576"/>
                  <a:pt x="2475271" y="4786501"/>
                </a:cubicBezTo>
                <a:lnTo>
                  <a:pt x="2482641" y="4774180"/>
                </a:lnTo>
                <a:lnTo>
                  <a:pt x="2484876" y="4765827"/>
                </a:lnTo>
                <a:lnTo>
                  <a:pt x="2482729" y="4768349"/>
                </a:lnTo>
                <a:cubicBezTo>
                  <a:pt x="2477767" y="4774215"/>
                  <a:pt x="2474439" y="4778180"/>
                  <a:pt x="2474439" y="4778180"/>
                </a:cubicBezTo>
                <a:cubicBezTo>
                  <a:pt x="2459865" y="4788811"/>
                  <a:pt x="2457001" y="4782809"/>
                  <a:pt x="2450996" y="4785671"/>
                </a:cubicBezTo>
                <a:cubicBezTo>
                  <a:pt x="2417875" y="4820491"/>
                  <a:pt x="2396410" y="4895186"/>
                  <a:pt x="2359669" y="4897968"/>
                </a:cubicBezTo>
                <a:lnTo>
                  <a:pt x="2371544" y="4874285"/>
                </a:lnTo>
                <a:lnTo>
                  <a:pt x="2373961" y="4871921"/>
                </a:lnTo>
                <a:lnTo>
                  <a:pt x="2376155" y="4867215"/>
                </a:lnTo>
                <a:lnTo>
                  <a:pt x="2381866" y="4859070"/>
                </a:lnTo>
                <a:cubicBezTo>
                  <a:pt x="2385456" y="4854212"/>
                  <a:pt x="2389522" y="4848896"/>
                  <a:pt x="2394157" y="4842850"/>
                </a:cubicBezTo>
                <a:cubicBezTo>
                  <a:pt x="2394943" y="4840633"/>
                  <a:pt x="2405115" y="4830106"/>
                  <a:pt x="2414607" y="4817983"/>
                </a:cubicBezTo>
                <a:lnTo>
                  <a:pt x="2419228" y="4811111"/>
                </a:lnTo>
                <a:lnTo>
                  <a:pt x="2414161" y="4816707"/>
                </a:lnTo>
                <a:lnTo>
                  <a:pt x="2414507" y="4813635"/>
                </a:lnTo>
                <a:lnTo>
                  <a:pt x="2427224" y="4795004"/>
                </a:lnTo>
                <a:lnTo>
                  <a:pt x="2424542" y="4789995"/>
                </a:lnTo>
                <a:lnTo>
                  <a:pt x="2414593" y="4800416"/>
                </a:lnTo>
                <a:cubicBezTo>
                  <a:pt x="2406116" y="4809676"/>
                  <a:pt x="2397050" y="4820598"/>
                  <a:pt x="2394695" y="4827244"/>
                </a:cubicBezTo>
                <a:cubicBezTo>
                  <a:pt x="2390778" y="4831261"/>
                  <a:pt x="2386265" y="4844001"/>
                  <a:pt x="2381427" y="4855901"/>
                </a:cubicBezTo>
                <a:lnTo>
                  <a:pt x="2376155" y="4867215"/>
                </a:lnTo>
                <a:lnTo>
                  <a:pt x="2372412" y="4872553"/>
                </a:lnTo>
                <a:lnTo>
                  <a:pt x="2371544" y="4874285"/>
                </a:lnTo>
                <a:lnTo>
                  <a:pt x="2366210" y="4879502"/>
                </a:lnTo>
                <a:cubicBezTo>
                  <a:pt x="2347806" y="4885972"/>
                  <a:pt x="2367315" y="4853267"/>
                  <a:pt x="2377327" y="4837857"/>
                </a:cubicBezTo>
                <a:lnTo>
                  <a:pt x="2381226" y="4832023"/>
                </a:lnTo>
                <a:lnTo>
                  <a:pt x="2381752" y="4831285"/>
                </a:lnTo>
                <a:cubicBezTo>
                  <a:pt x="2382784" y="4829790"/>
                  <a:pt x="2382682" y="4829893"/>
                  <a:pt x="2381817" y="4831140"/>
                </a:cubicBezTo>
                <a:lnTo>
                  <a:pt x="2381226" y="4832023"/>
                </a:lnTo>
                <a:lnTo>
                  <a:pt x="2374855" y="4841001"/>
                </a:lnTo>
                <a:cubicBezTo>
                  <a:pt x="2349308" y="4868525"/>
                  <a:pt x="2329191" y="4897146"/>
                  <a:pt x="2299470" y="4922366"/>
                </a:cubicBezTo>
                <a:cubicBezTo>
                  <a:pt x="2276777" y="4943008"/>
                  <a:pt x="2287103" y="4920895"/>
                  <a:pt x="2302549" y="4893427"/>
                </a:cubicBezTo>
                <a:lnTo>
                  <a:pt x="2306422" y="4886753"/>
                </a:lnTo>
                <a:lnTo>
                  <a:pt x="2318271" y="4869609"/>
                </a:lnTo>
                <a:lnTo>
                  <a:pt x="2317675" y="4860323"/>
                </a:lnTo>
                <a:lnTo>
                  <a:pt x="2324566" y="4842756"/>
                </a:lnTo>
                <a:lnTo>
                  <a:pt x="2323616" y="4844126"/>
                </a:lnTo>
                <a:lnTo>
                  <a:pt x="2322257" y="4846224"/>
                </a:lnTo>
                <a:lnTo>
                  <a:pt x="2320372" y="4848095"/>
                </a:lnTo>
                <a:cubicBezTo>
                  <a:pt x="2312286" y="4856248"/>
                  <a:pt x="2304006" y="4864952"/>
                  <a:pt x="2303222" y="4867167"/>
                </a:cubicBezTo>
                <a:cubicBezTo>
                  <a:pt x="2292248" y="4884063"/>
                  <a:pt x="2289709" y="4880671"/>
                  <a:pt x="2291087" y="4871497"/>
                </a:cubicBezTo>
                <a:lnTo>
                  <a:pt x="2292613" y="4865901"/>
                </a:lnTo>
                <a:lnTo>
                  <a:pt x="2381066" y="4745762"/>
                </a:lnTo>
                <a:lnTo>
                  <a:pt x="2380412" y="4741600"/>
                </a:lnTo>
                <a:cubicBezTo>
                  <a:pt x="2380171" y="4738074"/>
                  <a:pt x="2380695" y="4734628"/>
                  <a:pt x="2383068" y="4729692"/>
                </a:cubicBezTo>
                <a:cubicBezTo>
                  <a:pt x="2389219" y="4716970"/>
                  <a:pt x="2400140" y="4706731"/>
                  <a:pt x="2411549" y="4696164"/>
                </a:cubicBezTo>
                <a:lnTo>
                  <a:pt x="2422251" y="4684067"/>
                </a:lnTo>
                <a:lnTo>
                  <a:pt x="2424215" y="4680536"/>
                </a:lnTo>
                <a:cubicBezTo>
                  <a:pt x="2426232" y="4675603"/>
                  <a:pt x="2426228" y="4672693"/>
                  <a:pt x="2422625" y="4673699"/>
                </a:cubicBezTo>
                <a:cubicBezTo>
                  <a:pt x="2410217" y="4682090"/>
                  <a:pt x="2393173" y="4717403"/>
                  <a:pt x="2379496" y="4732360"/>
                </a:cubicBezTo>
                <a:cubicBezTo>
                  <a:pt x="2385373" y="4728386"/>
                  <a:pt x="2360029" y="4765325"/>
                  <a:pt x="2343451" y="4778809"/>
                </a:cubicBezTo>
                <a:lnTo>
                  <a:pt x="2334695" y="4781166"/>
                </a:lnTo>
                <a:lnTo>
                  <a:pt x="2313656" y="4817881"/>
                </a:lnTo>
                <a:lnTo>
                  <a:pt x="2309800" y="4821524"/>
                </a:lnTo>
                <a:lnTo>
                  <a:pt x="2304938" y="4825504"/>
                </a:lnTo>
                <a:lnTo>
                  <a:pt x="2314528" y="4805995"/>
                </a:lnTo>
                <a:lnTo>
                  <a:pt x="2324452" y="4787766"/>
                </a:lnTo>
                <a:lnTo>
                  <a:pt x="2332524" y="4781876"/>
                </a:lnTo>
                <a:lnTo>
                  <a:pt x="2335116" y="4779681"/>
                </a:lnTo>
                <a:lnTo>
                  <a:pt x="2347655" y="4759980"/>
                </a:lnTo>
                <a:cubicBezTo>
                  <a:pt x="2370583" y="4728589"/>
                  <a:pt x="2398421" y="4694729"/>
                  <a:pt x="2423641" y="4662571"/>
                </a:cubicBezTo>
                <a:lnTo>
                  <a:pt x="2430787" y="4653065"/>
                </a:lnTo>
                <a:lnTo>
                  <a:pt x="2428464" y="4650546"/>
                </a:lnTo>
                <a:lnTo>
                  <a:pt x="2425677" y="4653466"/>
                </a:lnTo>
                <a:cubicBezTo>
                  <a:pt x="2424845" y="4654134"/>
                  <a:pt x="2424872" y="4652651"/>
                  <a:pt x="2425441" y="4650062"/>
                </a:cubicBezTo>
                <a:lnTo>
                  <a:pt x="2425950" y="4648350"/>
                </a:lnTo>
                <a:lnTo>
                  <a:pt x="2426192" y="4648083"/>
                </a:lnTo>
                <a:lnTo>
                  <a:pt x="2425633" y="4647478"/>
                </a:lnTo>
                <a:lnTo>
                  <a:pt x="2425557" y="4646229"/>
                </a:lnTo>
                <a:lnTo>
                  <a:pt x="2446178" y="4615268"/>
                </a:lnTo>
                <a:lnTo>
                  <a:pt x="2430993" y="4628083"/>
                </a:lnTo>
                <a:lnTo>
                  <a:pt x="2433468" y="4624995"/>
                </a:lnTo>
                <a:lnTo>
                  <a:pt x="2411315" y="4646548"/>
                </a:lnTo>
                <a:lnTo>
                  <a:pt x="2377596" y="4693496"/>
                </a:lnTo>
                <a:cubicBezTo>
                  <a:pt x="2366896" y="4707931"/>
                  <a:pt x="2358664" y="4718262"/>
                  <a:pt x="2355020" y="4720921"/>
                </a:cubicBezTo>
                <a:lnTo>
                  <a:pt x="2353580" y="4718877"/>
                </a:lnTo>
                <a:lnTo>
                  <a:pt x="2354016" y="4718272"/>
                </a:lnTo>
                <a:lnTo>
                  <a:pt x="2381330" y="4675026"/>
                </a:lnTo>
                <a:lnTo>
                  <a:pt x="2352364" y="4702025"/>
                </a:lnTo>
                <a:lnTo>
                  <a:pt x="2385587" y="4668288"/>
                </a:lnTo>
                <a:lnTo>
                  <a:pt x="2401143" y="4643658"/>
                </a:lnTo>
                <a:lnTo>
                  <a:pt x="2395639" y="4649144"/>
                </a:lnTo>
                <a:lnTo>
                  <a:pt x="2351413" y="4702999"/>
                </a:lnTo>
                <a:lnTo>
                  <a:pt x="2352364" y="4702025"/>
                </a:lnTo>
                <a:cubicBezTo>
                  <a:pt x="2351510" y="4704839"/>
                  <a:pt x="2350245" y="4706564"/>
                  <a:pt x="2348413" y="4708166"/>
                </a:cubicBezTo>
                <a:lnTo>
                  <a:pt x="2345256" y="4710493"/>
                </a:lnTo>
                <a:lnTo>
                  <a:pt x="2341461" y="4715117"/>
                </a:lnTo>
                <a:lnTo>
                  <a:pt x="2303062" y="4768405"/>
                </a:lnTo>
                <a:lnTo>
                  <a:pt x="2302060" y="4769495"/>
                </a:lnTo>
                <a:lnTo>
                  <a:pt x="2341992" y="4702625"/>
                </a:lnTo>
                <a:lnTo>
                  <a:pt x="2341508" y="4703108"/>
                </a:lnTo>
                <a:cubicBezTo>
                  <a:pt x="2321481" y="4723477"/>
                  <a:pt x="2301644" y="4742863"/>
                  <a:pt x="2282456" y="4757210"/>
                </a:cubicBezTo>
                <a:cubicBezTo>
                  <a:pt x="2297161" y="4738615"/>
                  <a:pt x="2315861" y="4720233"/>
                  <a:pt x="2334901" y="4702011"/>
                </a:cubicBezTo>
                <a:lnTo>
                  <a:pt x="2351295" y="4685690"/>
                </a:lnTo>
                <a:lnTo>
                  <a:pt x="2356387" y="4676335"/>
                </a:lnTo>
                <a:lnTo>
                  <a:pt x="2327134" y="4704085"/>
                </a:lnTo>
                <a:lnTo>
                  <a:pt x="2286860" y="4740580"/>
                </a:lnTo>
                <a:lnTo>
                  <a:pt x="2290884" y="4733907"/>
                </a:lnTo>
                <a:lnTo>
                  <a:pt x="2291032" y="4733595"/>
                </a:lnTo>
                <a:lnTo>
                  <a:pt x="2292692" y="4731868"/>
                </a:lnTo>
                <a:cubicBezTo>
                  <a:pt x="2297244" y="4727845"/>
                  <a:pt x="2320718" y="4707085"/>
                  <a:pt x="2319957" y="4705073"/>
                </a:cubicBezTo>
                <a:cubicBezTo>
                  <a:pt x="2317547" y="4698698"/>
                  <a:pt x="2294835" y="4721471"/>
                  <a:pt x="2298190" y="4720203"/>
                </a:cubicBezTo>
                <a:lnTo>
                  <a:pt x="2296281" y="4722158"/>
                </a:lnTo>
                <a:lnTo>
                  <a:pt x="2295220" y="4718269"/>
                </a:lnTo>
                <a:lnTo>
                  <a:pt x="2294306" y="4719379"/>
                </a:lnTo>
                <a:lnTo>
                  <a:pt x="2279691" y="4745779"/>
                </a:lnTo>
                <a:cubicBezTo>
                  <a:pt x="2272119" y="4753074"/>
                  <a:pt x="2249972" y="4770998"/>
                  <a:pt x="2254405" y="4772567"/>
                </a:cubicBezTo>
                <a:cubicBezTo>
                  <a:pt x="2249972" y="4770998"/>
                  <a:pt x="2250247" y="4756133"/>
                  <a:pt x="2248677" y="4760566"/>
                </a:cubicBezTo>
                <a:cubicBezTo>
                  <a:pt x="2234365" y="4770458"/>
                  <a:pt x="2224422" y="4798525"/>
                  <a:pt x="2201443" y="4821144"/>
                </a:cubicBezTo>
                <a:cubicBezTo>
                  <a:pt x="2192302" y="4832869"/>
                  <a:pt x="2167289" y="4844792"/>
                  <a:pt x="2159454" y="4852824"/>
                </a:cubicBezTo>
                <a:cubicBezTo>
                  <a:pt x="2140171" y="4876750"/>
                  <a:pt x="2149575" y="4864289"/>
                  <a:pt x="2154283" y="4850992"/>
                </a:cubicBezTo>
                <a:cubicBezTo>
                  <a:pt x="2175473" y="4791165"/>
                  <a:pt x="2126871" y="4872042"/>
                  <a:pt x="2098719" y="4892829"/>
                </a:cubicBezTo>
                <a:cubicBezTo>
                  <a:pt x="2095655" y="4870960"/>
                  <a:pt x="2123269" y="4865778"/>
                  <a:pt x="2119372" y="4848603"/>
                </a:cubicBezTo>
                <a:lnTo>
                  <a:pt x="2084681" y="4887856"/>
                </a:lnTo>
                <a:cubicBezTo>
                  <a:pt x="2064917" y="4870879"/>
                  <a:pt x="2113446" y="4820734"/>
                  <a:pt x="2116585" y="4811872"/>
                </a:cubicBezTo>
                <a:lnTo>
                  <a:pt x="2127983" y="4794959"/>
                </a:lnTo>
                <a:lnTo>
                  <a:pt x="2120701" y="4800054"/>
                </a:lnTo>
                <a:lnTo>
                  <a:pt x="2110406" y="4810764"/>
                </a:lnTo>
                <a:lnTo>
                  <a:pt x="2173841" y="4726922"/>
                </a:lnTo>
                <a:lnTo>
                  <a:pt x="2204750" y="4681064"/>
                </a:lnTo>
                <a:lnTo>
                  <a:pt x="2228421" y="4647159"/>
                </a:lnTo>
                <a:lnTo>
                  <a:pt x="2219185" y="4655307"/>
                </a:lnTo>
                <a:cubicBezTo>
                  <a:pt x="2214926" y="4656134"/>
                  <a:pt x="2239601" y="4623751"/>
                  <a:pt x="2244112" y="4611422"/>
                </a:cubicBezTo>
                <a:cubicBezTo>
                  <a:pt x="2240195" y="4614071"/>
                  <a:pt x="2236277" y="4616720"/>
                  <a:pt x="2232357" y="4619371"/>
                </a:cubicBezTo>
                <a:lnTo>
                  <a:pt x="2229029" y="4618989"/>
                </a:lnTo>
                <a:lnTo>
                  <a:pt x="2199659" y="4650100"/>
                </a:lnTo>
                <a:cubicBezTo>
                  <a:pt x="2193654" y="4652962"/>
                  <a:pt x="2145127" y="4703106"/>
                  <a:pt x="2145127" y="4703106"/>
                </a:cubicBezTo>
                <a:cubicBezTo>
                  <a:pt x="2125086" y="4700996"/>
                  <a:pt x="2147234" y="4683071"/>
                  <a:pt x="2156376" y="4671347"/>
                </a:cubicBezTo>
                <a:cubicBezTo>
                  <a:pt x="2143832" y="4692672"/>
                  <a:pt x="2167349" y="4654452"/>
                  <a:pt x="2187464" y="4625830"/>
                </a:cubicBezTo>
                <a:lnTo>
                  <a:pt x="2197805" y="4611390"/>
                </a:lnTo>
                <a:lnTo>
                  <a:pt x="2208153" y="4590751"/>
                </a:lnTo>
                <a:cubicBezTo>
                  <a:pt x="2213493" y="4581954"/>
                  <a:pt x="2219006" y="4573416"/>
                  <a:pt x="2221100" y="4568547"/>
                </a:cubicBezTo>
                <a:cubicBezTo>
                  <a:pt x="2222768" y="4567213"/>
                  <a:pt x="2219784" y="4562696"/>
                  <a:pt x="2220076" y="4559274"/>
                </a:cubicBezTo>
                <a:cubicBezTo>
                  <a:pt x="2221238" y="4553559"/>
                  <a:pt x="2224709" y="4546815"/>
                  <a:pt x="2228994" y="4539768"/>
                </a:cubicBezTo>
                <a:lnTo>
                  <a:pt x="2231167" y="4536407"/>
                </a:lnTo>
                <a:lnTo>
                  <a:pt x="2227364" y="4540550"/>
                </a:lnTo>
                <a:lnTo>
                  <a:pt x="2216583" y="4552484"/>
                </a:lnTo>
                <a:lnTo>
                  <a:pt x="2172273" y="4625827"/>
                </a:lnTo>
                <a:lnTo>
                  <a:pt x="2135259" y="4694701"/>
                </a:lnTo>
                <a:lnTo>
                  <a:pt x="2130819" y="4697969"/>
                </a:lnTo>
                <a:lnTo>
                  <a:pt x="2120890" y="4706235"/>
                </a:lnTo>
                <a:lnTo>
                  <a:pt x="2131089" y="4683749"/>
                </a:lnTo>
                <a:lnTo>
                  <a:pt x="2118140" y="4703771"/>
                </a:lnTo>
                <a:lnTo>
                  <a:pt x="2114022" y="4699719"/>
                </a:lnTo>
                <a:lnTo>
                  <a:pt x="2108076" y="4705473"/>
                </a:lnTo>
                <a:lnTo>
                  <a:pt x="2118263" y="4684625"/>
                </a:lnTo>
                <a:lnTo>
                  <a:pt x="2122408" y="4678700"/>
                </a:lnTo>
                <a:cubicBezTo>
                  <a:pt x="2123838" y="4676860"/>
                  <a:pt x="2124829" y="4675887"/>
                  <a:pt x="2125019" y="4676388"/>
                </a:cubicBezTo>
                <a:lnTo>
                  <a:pt x="2122653" y="4675642"/>
                </a:lnTo>
                <a:lnTo>
                  <a:pt x="2136281" y="4647747"/>
                </a:lnTo>
                <a:lnTo>
                  <a:pt x="2142626" y="4640956"/>
                </a:lnTo>
                <a:cubicBezTo>
                  <a:pt x="2146734" y="4636714"/>
                  <a:pt x="2151529" y="4631953"/>
                  <a:pt x="2157765" y="4626048"/>
                </a:cubicBezTo>
                <a:cubicBezTo>
                  <a:pt x="2160358" y="4622767"/>
                  <a:pt x="2186987" y="4598513"/>
                  <a:pt x="2173766" y="4605812"/>
                </a:cubicBezTo>
                <a:cubicBezTo>
                  <a:pt x="2164179" y="4611738"/>
                  <a:pt x="2147900" y="4632080"/>
                  <a:pt x="2141950" y="4636630"/>
                </a:cubicBezTo>
                <a:lnTo>
                  <a:pt x="2141564" y="4636937"/>
                </a:lnTo>
                <a:lnTo>
                  <a:pt x="2145278" y="4629331"/>
                </a:lnTo>
                <a:cubicBezTo>
                  <a:pt x="2155242" y="4606466"/>
                  <a:pt x="2168159" y="4586148"/>
                  <a:pt x="2180905" y="4565568"/>
                </a:cubicBezTo>
                <a:lnTo>
                  <a:pt x="2193818" y="4543758"/>
                </a:lnTo>
                <a:lnTo>
                  <a:pt x="2189914" y="4548143"/>
                </a:lnTo>
                <a:lnTo>
                  <a:pt x="2134683" y="4604571"/>
                </a:lnTo>
                <a:lnTo>
                  <a:pt x="2142910" y="4591788"/>
                </a:lnTo>
                <a:cubicBezTo>
                  <a:pt x="2161826" y="4567729"/>
                  <a:pt x="2181198" y="4542379"/>
                  <a:pt x="2199625" y="4517940"/>
                </a:cubicBezTo>
                <a:lnTo>
                  <a:pt x="2204496" y="4511413"/>
                </a:lnTo>
                <a:lnTo>
                  <a:pt x="2205366" y="4505977"/>
                </a:lnTo>
                <a:lnTo>
                  <a:pt x="2222500" y="4487292"/>
                </a:lnTo>
                <a:lnTo>
                  <a:pt x="2228474" y="4479288"/>
                </a:lnTo>
                <a:lnTo>
                  <a:pt x="2210448" y="4495344"/>
                </a:lnTo>
                <a:lnTo>
                  <a:pt x="2211440" y="4493389"/>
                </a:lnTo>
                <a:cubicBezTo>
                  <a:pt x="2219534" y="4478210"/>
                  <a:pt x="2232273" y="4455045"/>
                  <a:pt x="2232961" y="4446921"/>
                </a:cubicBezTo>
                <a:cubicBezTo>
                  <a:pt x="2211549" y="4470461"/>
                  <a:pt x="2207300" y="4483965"/>
                  <a:pt x="2191106" y="4507043"/>
                </a:cubicBezTo>
                <a:cubicBezTo>
                  <a:pt x="2180915" y="4523448"/>
                  <a:pt x="2179595" y="4524507"/>
                  <a:pt x="2180976" y="4519681"/>
                </a:cubicBezTo>
                <a:lnTo>
                  <a:pt x="2186422" y="4499322"/>
                </a:lnTo>
                <a:lnTo>
                  <a:pt x="2184076" y="4502475"/>
                </a:lnTo>
                <a:cubicBezTo>
                  <a:pt x="2160796" y="4534512"/>
                  <a:pt x="2138734" y="4565957"/>
                  <a:pt x="2113750" y="4599464"/>
                </a:cubicBezTo>
                <a:lnTo>
                  <a:pt x="2091343" y="4628159"/>
                </a:lnTo>
                <a:lnTo>
                  <a:pt x="2103839" y="4609086"/>
                </a:lnTo>
                <a:cubicBezTo>
                  <a:pt x="2113008" y="4595379"/>
                  <a:pt x="2123974" y="4579400"/>
                  <a:pt x="2138384" y="4559191"/>
                </a:cubicBezTo>
                <a:cubicBezTo>
                  <a:pt x="2153330" y="4537666"/>
                  <a:pt x="2166568" y="4522056"/>
                  <a:pt x="2177598" y="4503181"/>
                </a:cubicBezTo>
                <a:cubicBezTo>
                  <a:pt x="2199829" y="4458651"/>
                  <a:pt x="2144942" y="4525257"/>
                  <a:pt x="2131264" y="4540213"/>
                </a:cubicBezTo>
                <a:cubicBezTo>
                  <a:pt x="2112839" y="4565042"/>
                  <a:pt x="2099273" y="4597050"/>
                  <a:pt x="2087406" y="4587945"/>
                </a:cubicBezTo>
                <a:cubicBezTo>
                  <a:pt x="2088729" y="4589904"/>
                  <a:pt x="2095749" y="4576356"/>
                  <a:pt x="2103187" y="4560266"/>
                </a:cubicBezTo>
                <a:lnTo>
                  <a:pt x="2109480" y="4546055"/>
                </a:lnTo>
                <a:lnTo>
                  <a:pt x="2195566" y="4413385"/>
                </a:lnTo>
                <a:lnTo>
                  <a:pt x="2194875" y="4401465"/>
                </a:lnTo>
                <a:cubicBezTo>
                  <a:pt x="2199357" y="4388310"/>
                  <a:pt x="2212953" y="4380597"/>
                  <a:pt x="2219100" y="4366105"/>
                </a:cubicBezTo>
                <a:cubicBezTo>
                  <a:pt x="2217433" y="4367441"/>
                  <a:pt x="2208377" y="4358228"/>
                  <a:pt x="2210321" y="4356670"/>
                </a:cubicBezTo>
                <a:cubicBezTo>
                  <a:pt x="2209295" y="4347397"/>
                  <a:pt x="2242067" y="4321124"/>
                  <a:pt x="2236621" y="4309016"/>
                </a:cubicBezTo>
                <a:cubicBezTo>
                  <a:pt x="2236621" y="4309016"/>
                  <a:pt x="2236435" y="4308735"/>
                  <a:pt x="2236202" y="4308382"/>
                </a:cubicBezTo>
                <a:lnTo>
                  <a:pt x="2235677" y="4307588"/>
                </a:lnTo>
                <a:lnTo>
                  <a:pt x="2235503" y="4307324"/>
                </a:lnTo>
                <a:cubicBezTo>
                  <a:pt x="2235316" y="4307043"/>
                  <a:pt x="2235223" y="4306900"/>
                  <a:pt x="2235363" y="4307113"/>
                </a:cubicBezTo>
                <a:lnTo>
                  <a:pt x="2235677" y="4307588"/>
                </a:lnTo>
                <a:lnTo>
                  <a:pt x="2236621" y="4309016"/>
                </a:lnTo>
                <a:cubicBezTo>
                  <a:pt x="2223012" y="4319928"/>
                  <a:pt x="2221805" y="4334180"/>
                  <a:pt x="2210962" y="4346061"/>
                </a:cubicBezTo>
                <a:cubicBezTo>
                  <a:pt x="2203040" y="4354005"/>
                  <a:pt x="2195936" y="4362223"/>
                  <a:pt x="2189140" y="4371390"/>
                </a:cubicBezTo>
                <a:lnTo>
                  <a:pt x="2188091" y="4373020"/>
                </a:lnTo>
                <a:lnTo>
                  <a:pt x="2189222" y="4374433"/>
                </a:lnTo>
                <a:cubicBezTo>
                  <a:pt x="2189866" y="4376414"/>
                  <a:pt x="2189931" y="4378542"/>
                  <a:pt x="2189281" y="4379715"/>
                </a:cubicBezTo>
                <a:cubicBezTo>
                  <a:pt x="2188849" y="4380497"/>
                  <a:pt x="2188100" y="4380854"/>
                  <a:pt x="2186991" y="4380462"/>
                </a:cubicBezTo>
                <a:cubicBezTo>
                  <a:pt x="2186076" y="4383046"/>
                  <a:pt x="2185359" y="4381545"/>
                  <a:pt x="2185068" y="4378845"/>
                </a:cubicBezTo>
                <a:lnTo>
                  <a:pt x="2185159" y="4377575"/>
                </a:lnTo>
                <a:lnTo>
                  <a:pt x="2169166" y="4402415"/>
                </a:lnTo>
                <a:cubicBezTo>
                  <a:pt x="2143785" y="4439236"/>
                  <a:pt x="2190760" y="4355349"/>
                  <a:pt x="2189382" y="4353262"/>
                </a:cubicBezTo>
                <a:lnTo>
                  <a:pt x="2185345" y="4355913"/>
                </a:lnTo>
                <a:lnTo>
                  <a:pt x="2113450" y="4442531"/>
                </a:lnTo>
                <a:cubicBezTo>
                  <a:pt x="2098044" y="4457856"/>
                  <a:pt x="2091766" y="4475583"/>
                  <a:pt x="2074051" y="4495077"/>
                </a:cubicBezTo>
                <a:cubicBezTo>
                  <a:pt x="2068564" y="4503525"/>
                  <a:pt x="2059704" y="4515923"/>
                  <a:pt x="2049855" y="4529240"/>
                </a:cubicBezTo>
                <a:lnTo>
                  <a:pt x="2040275" y="4541863"/>
                </a:lnTo>
                <a:lnTo>
                  <a:pt x="2034044" y="4534801"/>
                </a:lnTo>
                <a:lnTo>
                  <a:pt x="2043996" y="4518527"/>
                </a:lnTo>
                <a:lnTo>
                  <a:pt x="2059879" y="4499020"/>
                </a:lnTo>
                <a:cubicBezTo>
                  <a:pt x="2074409" y="4480395"/>
                  <a:pt x="2088765" y="4460460"/>
                  <a:pt x="2087442" y="4458501"/>
                </a:cubicBezTo>
                <a:lnTo>
                  <a:pt x="2082458" y="4461596"/>
                </a:lnTo>
                <a:lnTo>
                  <a:pt x="2111125" y="4420927"/>
                </a:lnTo>
                <a:lnTo>
                  <a:pt x="2137129" y="4382606"/>
                </a:lnTo>
                <a:lnTo>
                  <a:pt x="2124984" y="4395325"/>
                </a:lnTo>
                <a:cubicBezTo>
                  <a:pt x="2124150" y="4395992"/>
                  <a:pt x="2124178" y="4394506"/>
                  <a:pt x="2124746" y="4391920"/>
                </a:cubicBezTo>
                <a:lnTo>
                  <a:pt x="2125257" y="4390206"/>
                </a:lnTo>
                <a:lnTo>
                  <a:pt x="2151071" y="4361909"/>
                </a:lnTo>
                <a:lnTo>
                  <a:pt x="2150211" y="4363329"/>
                </a:lnTo>
                <a:lnTo>
                  <a:pt x="2174892" y="4326958"/>
                </a:lnTo>
                <a:lnTo>
                  <a:pt x="2170448" y="4332309"/>
                </a:lnTo>
                <a:lnTo>
                  <a:pt x="2168361" y="4335310"/>
                </a:lnTo>
                <a:lnTo>
                  <a:pt x="2152940" y="4350832"/>
                </a:lnTo>
                <a:cubicBezTo>
                  <a:pt x="2145866" y="4357538"/>
                  <a:pt x="2138438" y="4363990"/>
                  <a:pt x="2130299" y="4369941"/>
                </a:cubicBezTo>
                <a:cubicBezTo>
                  <a:pt x="2144623" y="4350339"/>
                  <a:pt x="2162273" y="4334464"/>
                  <a:pt x="2178755" y="4316347"/>
                </a:cubicBezTo>
                <a:cubicBezTo>
                  <a:pt x="2191245" y="4302040"/>
                  <a:pt x="2179064" y="4311245"/>
                  <a:pt x="2172834" y="4315902"/>
                </a:cubicBezTo>
                <a:lnTo>
                  <a:pt x="2140251" y="4348723"/>
                </a:lnTo>
                <a:lnTo>
                  <a:pt x="2111731" y="4389507"/>
                </a:lnTo>
                <a:lnTo>
                  <a:pt x="2075038" y="4441980"/>
                </a:lnTo>
                <a:lnTo>
                  <a:pt x="2086908" y="4431326"/>
                </a:lnTo>
                <a:lnTo>
                  <a:pt x="2105728" y="4411535"/>
                </a:lnTo>
                <a:lnTo>
                  <a:pt x="2100240" y="4421536"/>
                </a:lnTo>
                <a:cubicBezTo>
                  <a:pt x="2089507" y="4435190"/>
                  <a:pt x="2079116" y="4449365"/>
                  <a:pt x="2069031" y="4464489"/>
                </a:cubicBezTo>
                <a:lnTo>
                  <a:pt x="2055574" y="4486785"/>
                </a:lnTo>
                <a:lnTo>
                  <a:pt x="2055453" y="4486163"/>
                </a:lnTo>
                <a:cubicBezTo>
                  <a:pt x="2053901" y="4487158"/>
                  <a:pt x="2050599" y="4489891"/>
                  <a:pt x="2044663" y="4495108"/>
                </a:cubicBezTo>
                <a:lnTo>
                  <a:pt x="2040689" y="4498525"/>
                </a:lnTo>
                <a:lnTo>
                  <a:pt x="2044628" y="4491293"/>
                </a:lnTo>
                <a:lnTo>
                  <a:pt x="2066442" y="4453995"/>
                </a:lnTo>
                <a:lnTo>
                  <a:pt x="2035289" y="4496520"/>
                </a:lnTo>
                <a:cubicBezTo>
                  <a:pt x="2024393" y="4512612"/>
                  <a:pt x="2013693" y="4528148"/>
                  <a:pt x="2001048" y="4541544"/>
                </a:cubicBezTo>
                <a:cubicBezTo>
                  <a:pt x="2001048" y="4541544"/>
                  <a:pt x="2001183" y="4537642"/>
                  <a:pt x="2000534" y="4534193"/>
                </a:cubicBezTo>
                <a:lnTo>
                  <a:pt x="2000401" y="4534072"/>
                </a:lnTo>
                <a:lnTo>
                  <a:pt x="2004530" y="4530283"/>
                </a:lnTo>
                <a:cubicBezTo>
                  <a:pt x="2015634" y="4516621"/>
                  <a:pt x="2038299" y="4483634"/>
                  <a:pt x="2033372" y="4482684"/>
                </a:cubicBezTo>
                <a:cubicBezTo>
                  <a:pt x="2020235" y="4480143"/>
                  <a:pt x="1985051" y="4550561"/>
                  <a:pt x="1955046" y="4576555"/>
                </a:cubicBezTo>
                <a:cubicBezTo>
                  <a:pt x="1939241" y="4592235"/>
                  <a:pt x="1933085" y="4597646"/>
                  <a:pt x="1919456" y="4611992"/>
                </a:cubicBezTo>
                <a:lnTo>
                  <a:pt x="1918809" y="4612687"/>
                </a:lnTo>
                <a:lnTo>
                  <a:pt x="1934598" y="4585653"/>
                </a:lnTo>
                <a:cubicBezTo>
                  <a:pt x="1944029" y="4571640"/>
                  <a:pt x="1953881" y="4558505"/>
                  <a:pt x="1964307" y="4544324"/>
                </a:cubicBezTo>
                <a:cubicBezTo>
                  <a:pt x="1981283" y="4524567"/>
                  <a:pt x="2050740" y="4415331"/>
                  <a:pt x="2006076" y="4471001"/>
                </a:cubicBezTo>
                <a:lnTo>
                  <a:pt x="1985963" y="4499294"/>
                </a:lnTo>
                <a:lnTo>
                  <a:pt x="1976446" y="4510584"/>
                </a:lnTo>
                <a:cubicBezTo>
                  <a:pt x="1952075" y="4539235"/>
                  <a:pt x="1908713" y="4588252"/>
                  <a:pt x="1939251" y="4534893"/>
                </a:cubicBezTo>
                <a:cubicBezTo>
                  <a:pt x="1948359" y="4523028"/>
                  <a:pt x="1975273" y="4492460"/>
                  <a:pt x="1979080" y="4472757"/>
                </a:cubicBezTo>
                <a:cubicBezTo>
                  <a:pt x="1987019" y="4449310"/>
                  <a:pt x="1949729" y="4498310"/>
                  <a:pt x="1930862" y="4522485"/>
                </a:cubicBezTo>
                <a:cubicBezTo>
                  <a:pt x="1916358" y="4544662"/>
                  <a:pt x="1897491" y="4568837"/>
                  <a:pt x="1885082" y="4577227"/>
                </a:cubicBezTo>
                <a:cubicBezTo>
                  <a:pt x="1879895" y="4586441"/>
                  <a:pt x="1868755" y="4588264"/>
                  <a:pt x="1856999" y="4596211"/>
                </a:cubicBezTo>
                <a:lnTo>
                  <a:pt x="1839885" y="4616778"/>
                </a:lnTo>
                <a:lnTo>
                  <a:pt x="1958503" y="4437927"/>
                </a:lnTo>
                <a:lnTo>
                  <a:pt x="1947421" y="4441314"/>
                </a:lnTo>
                <a:lnTo>
                  <a:pt x="1957018" y="4426065"/>
                </a:lnTo>
                <a:lnTo>
                  <a:pt x="1945058" y="4442728"/>
                </a:lnTo>
                <a:cubicBezTo>
                  <a:pt x="1879215" y="4530136"/>
                  <a:pt x="1811727" y="4614144"/>
                  <a:pt x="1741424" y="4692321"/>
                </a:cubicBezTo>
                <a:cubicBezTo>
                  <a:pt x="1742499" y="4661114"/>
                  <a:pt x="1801662" y="4625542"/>
                  <a:pt x="1787900" y="4605704"/>
                </a:cubicBezTo>
                <a:cubicBezTo>
                  <a:pt x="1789730" y="4600532"/>
                  <a:pt x="1736494" y="4663976"/>
                  <a:pt x="1736494" y="4663976"/>
                </a:cubicBezTo>
                <a:cubicBezTo>
                  <a:pt x="1721920" y="4674607"/>
                  <a:pt x="1719056" y="4668604"/>
                  <a:pt x="1713053" y="4671467"/>
                </a:cubicBezTo>
                <a:cubicBezTo>
                  <a:pt x="1679932" y="4706286"/>
                  <a:pt x="1658465" y="4780981"/>
                  <a:pt x="1621726" y="4783762"/>
                </a:cubicBezTo>
                <a:lnTo>
                  <a:pt x="1633598" y="4760080"/>
                </a:lnTo>
                <a:lnTo>
                  <a:pt x="1636017" y="4757717"/>
                </a:lnTo>
                <a:lnTo>
                  <a:pt x="1638210" y="4753010"/>
                </a:lnTo>
                <a:lnTo>
                  <a:pt x="1643921" y="4744864"/>
                </a:lnTo>
                <a:cubicBezTo>
                  <a:pt x="1647511" y="4740006"/>
                  <a:pt x="1651576" y="4734691"/>
                  <a:pt x="1656212" y="4728645"/>
                </a:cubicBezTo>
                <a:cubicBezTo>
                  <a:pt x="1657782" y="4724211"/>
                  <a:pt x="1696906" y="4686532"/>
                  <a:pt x="1693012" y="4669356"/>
                </a:cubicBezTo>
                <a:cubicBezTo>
                  <a:pt x="1693012" y="4669356"/>
                  <a:pt x="1661461" y="4699745"/>
                  <a:pt x="1656752" y="4713040"/>
                </a:cubicBezTo>
                <a:cubicBezTo>
                  <a:pt x="1652833" y="4717057"/>
                  <a:pt x="1648320" y="4729797"/>
                  <a:pt x="1643484" y="4741696"/>
                </a:cubicBezTo>
                <a:lnTo>
                  <a:pt x="1638210" y="4753010"/>
                </a:lnTo>
                <a:lnTo>
                  <a:pt x="1634466" y="4758349"/>
                </a:lnTo>
                <a:lnTo>
                  <a:pt x="1633598" y="4760080"/>
                </a:lnTo>
                <a:lnTo>
                  <a:pt x="1628264" y="4765298"/>
                </a:lnTo>
                <a:cubicBezTo>
                  <a:pt x="1609862" y="4771767"/>
                  <a:pt x="1629370" y="4739062"/>
                  <a:pt x="1639382" y="4723651"/>
                </a:cubicBezTo>
                <a:lnTo>
                  <a:pt x="1643283" y="4717819"/>
                </a:lnTo>
                <a:lnTo>
                  <a:pt x="1643808" y="4717079"/>
                </a:lnTo>
                <a:cubicBezTo>
                  <a:pt x="1644841" y="4715586"/>
                  <a:pt x="1644737" y="4715688"/>
                  <a:pt x="1643873" y="4716936"/>
                </a:cubicBezTo>
                <a:lnTo>
                  <a:pt x="1643283" y="4717819"/>
                </a:lnTo>
                <a:lnTo>
                  <a:pt x="1636912" y="4726795"/>
                </a:lnTo>
                <a:cubicBezTo>
                  <a:pt x="1611363" y="4754321"/>
                  <a:pt x="1591246" y="4782942"/>
                  <a:pt x="1561527" y="4808161"/>
                </a:cubicBezTo>
                <a:cubicBezTo>
                  <a:pt x="1538831" y="4828802"/>
                  <a:pt x="1549158" y="4806690"/>
                  <a:pt x="1564603" y="4779222"/>
                </a:cubicBezTo>
                <a:lnTo>
                  <a:pt x="1568476" y="4772548"/>
                </a:lnTo>
                <a:lnTo>
                  <a:pt x="1589874" y="4741593"/>
                </a:lnTo>
                <a:cubicBezTo>
                  <a:pt x="1589874" y="4741593"/>
                  <a:pt x="1638302" y="4690770"/>
                  <a:pt x="1622077" y="4683659"/>
                </a:cubicBezTo>
                <a:cubicBezTo>
                  <a:pt x="1616508" y="4684569"/>
                  <a:pt x="1600637" y="4707193"/>
                  <a:pt x="1585671" y="4729921"/>
                </a:cubicBezTo>
                <a:lnTo>
                  <a:pt x="1584312" y="4732020"/>
                </a:lnTo>
                <a:lnTo>
                  <a:pt x="1582426" y="4733890"/>
                </a:lnTo>
                <a:cubicBezTo>
                  <a:pt x="1574342" y="4742043"/>
                  <a:pt x="1566063" y="4750746"/>
                  <a:pt x="1565277" y="4752963"/>
                </a:cubicBezTo>
                <a:cubicBezTo>
                  <a:pt x="1554302" y="4769859"/>
                  <a:pt x="1551764" y="4766467"/>
                  <a:pt x="1553143" y="4757290"/>
                </a:cubicBezTo>
                <a:lnTo>
                  <a:pt x="1554668" y="4751697"/>
                </a:lnTo>
                <a:lnTo>
                  <a:pt x="1655956" y="4614127"/>
                </a:lnTo>
                <a:cubicBezTo>
                  <a:pt x="1655956" y="4614127"/>
                  <a:pt x="1699086" y="4555467"/>
                  <a:pt x="1684682" y="4559495"/>
                </a:cubicBezTo>
                <a:cubicBezTo>
                  <a:pt x="1672272" y="4567883"/>
                  <a:pt x="1655228" y="4603197"/>
                  <a:pt x="1641550" y="4618154"/>
                </a:cubicBezTo>
                <a:cubicBezTo>
                  <a:pt x="1647428" y="4614181"/>
                  <a:pt x="1622086" y="4651121"/>
                  <a:pt x="1605506" y="4664604"/>
                </a:cubicBezTo>
                <a:lnTo>
                  <a:pt x="1596116" y="4667133"/>
                </a:lnTo>
                <a:lnTo>
                  <a:pt x="1609710" y="4645775"/>
                </a:lnTo>
                <a:cubicBezTo>
                  <a:pt x="1655568" y="4582993"/>
                  <a:pt x="1721061" y="4510333"/>
                  <a:pt x="1745960" y="4461170"/>
                </a:cubicBezTo>
                <a:cubicBezTo>
                  <a:pt x="1766349" y="4417684"/>
                  <a:pt x="1766887" y="4402081"/>
                  <a:pt x="1745201" y="4435133"/>
                </a:cubicBezTo>
                <a:cubicBezTo>
                  <a:pt x="1719654" y="4462659"/>
                  <a:pt x="1631651" y="4596084"/>
                  <a:pt x="1617074" y="4606717"/>
                </a:cubicBezTo>
                <a:lnTo>
                  <a:pt x="1615635" y="4604673"/>
                </a:lnTo>
                <a:lnTo>
                  <a:pt x="1616071" y="4604065"/>
                </a:lnTo>
                <a:cubicBezTo>
                  <a:pt x="1634627" y="4577040"/>
                  <a:pt x="1651824" y="4550307"/>
                  <a:pt x="1666523" y="4524191"/>
                </a:cubicBezTo>
                <a:cubicBezTo>
                  <a:pt x="1645462" y="4547231"/>
                  <a:pt x="1624477" y="4573196"/>
                  <a:pt x="1603515" y="4600913"/>
                </a:cubicBezTo>
                <a:lnTo>
                  <a:pt x="1565119" y="4654201"/>
                </a:lnTo>
                <a:lnTo>
                  <a:pt x="1564115" y="4655291"/>
                </a:lnTo>
                <a:cubicBezTo>
                  <a:pt x="1595464" y="4609037"/>
                  <a:pt x="1619995" y="4556211"/>
                  <a:pt x="1629398" y="4543747"/>
                </a:cubicBezTo>
                <a:cubicBezTo>
                  <a:pt x="1638541" y="4532023"/>
                  <a:pt x="1682912" y="4465441"/>
                  <a:pt x="1646650" y="4509124"/>
                </a:cubicBezTo>
                <a:cubicBezTo>
                  <a:pt x="1634107" y="4530453"/>
                  <a:pt x="1618426" y="4560643"/>
                  <a:pt x="1603848" y="4571274"/>
                </a:cubicBezTo>
                <a:cubicBezTo>
                  <a:pt x="1596276" y="4578567"/>
                  <a:pt x="1576236" y="4576458"/>
                  <a:pt x="1576236" y="4576458"/>
                </a:cubicBezTo>
                <a:cubicBezTo>
                  <a:pt x="1560828" y="4591782"/>
                  <a:pt x="1552720" y="4614678"/>
                  <a:pt x="1541746" y="4631575"/>
                </a:cubicBezTo>
                <a:cubicBezTo>
                  <a:pt x="1534174" y="4638868"/>
                  <a:pt x="1512026" y="4656794"/>
                  <a:pt x="1516460" y="4658363"/>
                </a:cubicBezTo>
                <a:cubicBezTo>
                  <a:pt x="1512026" y="4656794"/>
                  <a:pt x="1512302" y="4641929"/>
                  <a:pt x="1510733" y="4646360"/>
                </a:cubicBezTo>
                <a:cubicBezTo>
                  <a:pt x="1496419" y="4656252"/>
                  <a:pt x="1486478" y="4684320"/>
                  <a:pt x="1463497" y="4706939"/>
                </a:cubicBezTo>
                <a:cubicBezTo>
                  <a:pt x="1454356" y="4718664"/>
                  <a:pt x="1429346" y="4730587"/>
                  <a:pt x="1421511" y="4738620"/>
                </a:cubicBezTo>
                <a:cubicBezTo>
                  <a:pt x="1402227" y="4762546"/>
                  <a:pt x="1411630" y="4750084"/>
                  <a:pt x="1416338" y="4736786"/>
                </a:cubicBezTo>
                <a:cubicBezTo>
                  <a:pt x="1437530" y="4676960"/>
                  <a:pt x="1388926" y="4757836"/>
                  <a:pt x="1360776" y="4778623"/>
                </a:cubicBezTo>
                <a:cubicBezTo>
                  <a:pt x="1357710" y="4756756"/>
                  <a:pt x="1385323" y="4751575"/>
                  <a:pt x="1381428" y="4734399"/>
                </a:cubicBezTo>
                <a:lnTo>
                  <a:pt x="1346736" y="4773652"/>
                </a:lnTo>
                <a:cubicBezTo>
                  <a:pt x="1326971" y="4756675"/>
                  <a:pt x="1375500" y="4706528"/>
                  <a:pt x="1378640" y="4697668"/>
                </a:cubicBezTo>
                <a:cubicBezTo>
                  <a:pt x="1462833" y="4569127"/>
                  <a:pt x="1562124" y="4430974"/>
                  <a:pt x="1647914" y="4308494"/>
                </a:cubicBezTo>
                <a:lnTo>
                  <a:pt x="1674730" y="4269614"/>
                </a:lnTo>
                <a:lnTo>
                  <a:pt x="1678546" y="4255352"/>
                </a:lnTo>
                <a:cubicBezTo>
                  <a:pt x="1679350" y="4245846"/>
                  <a:pt x="1674814" y="4267202"/>
                  <a:pt x="1672453" y="4260236"/>
                </a:cubicBezTo>
                <a:lnTo>
                  <a:pt x="1672747" y="4259458"/>
                </a:lnTo>
                <a:lnTo>
                  <a:pt x="1661375" y="4273270"/>
                </a:lnTo>
                <a:cubicBezTo>
                  <a:pt x="1639098" y="4301540"/>
                  <a:pt x="1616981" y="4331115"/>
                  <a:pt x="1595581" y="4362188"/>
                </a:cubicBezTo>
                <a:cubicBezTo>
                  <a:pt x="1548345" y="4422768"/>
                  <a:pt x="1507578" y="4495612"/>
                  <a:pt x="1461713" y="4535896"/>
                </a:cubicBezTo>
                <a:cubicBezTo>
                  <a:pt x="1455711" y="4538757"/>
                  <a:pt x="1407182" y="4588902"/>
                  <a:pt x="1407182" y="4588902"/>
                </a:cubicBezTo>
                <a:cubicBezTo>
                  <a:pt x="1387141" y="4586791"/>
                  <a:pt x="1409289" y="4568866"/>
                  <a:pt x="1418430" y="4557141"/>
                </a:cubicBezTo>
                <a:cubicBezTo>
                  <a:pt x="1405887" y="4578468"/>
                  <a:pt x="1429405" y="4540248"/>
                  <a:pt x="1449519" y="4511627"/>
                </a:cubicBezTo>
                <a:cubicBezTo>
                  <a:pt x="1513437" y="4420380"/>
                  <a:pt x="1591759" y="4314284"/>
                  <a:pt x="1642133" y="4244842"/>
                </a:cubicBezTo>
                <a:lnTo>
                  <a:pt x="1671740" y="4202820"/>
                </a:lnTo>
                <a:lnTo>
                  <a:pt x="1676200" y="4192466"/>
                </a:lnTo>
                <a:cubicBezTo>
                  <a:pt x="1683563" y="4168535"/>
                  <a:pt x="1630476" y="4240778"/>
                  <a:pt x="1616966" y="4254296"/>
                </a:cubicBezTo>
                <a:cubicBezTo>
                  <a:pt x="1604598" y="4270590"/>
                  <a:pt x="1593998" y="4285480"/>
                  <a:pt x="1584697" y="4297508"/>
                </a:cubicBezTo>
                <a:lnTo>
                  <a:pt x="1561052" y="4322675"/>
                </a:lnTo>
                <a:lnTo>
                  <a:pt x="1559796" y="4322262"/>
                </a:lnTo>
                <a:cubicBezTo>
                  <a:pt x="1558317" y="4322831"/>
                  <a:pt x="1555746" y="4325841"/>
                  <a:pt x="1552721" y="4330038"/>
                </a:cubicBezTo>
                <a:lnTo>
                  <a:pt x="1549005" y="4335681"/>
                </a:lnTo>
                <a:lnTo>
                  <a:pt x="1529877" y="4356348"/>
                </a:lnTo>
                <a:lnTo>
                  <a:pt x="1529318" y="4347632"/>
                </a:lnTo>
                <a:lnTo>
                  <a:pt x="1537462" y="4326871"/>
                </a:lnTo>
                <a:lnTo>
                  <a:pt x="1542372" y="4320591"/>
                </a:lnTo>
                <a:cubicBezTo>
                  <a:pt x="1559115" y="4298416"/>
                  <a:pt x="1581432" y="4278318"/>
                  <a:pt x="1586072" y="4254303"/>
                </a:cubicBezTo>
                <a:cubicBezTo>
                  <a:pt x="1584865" y="4245102"/>
                  <a:pt x="1582538" y="4241662"/>
                  <a:pt x="1586703" y="4233001"/>
                </a:cubicBezTo>
                <a:cubicBezTo>
                  <a:pt x="1597496" y="4210674"/>
                  <a:pt x="1625034" y="4197064"/>
                  <a:pt x="1639267" y="4172411"/>
                </a:cubicBezTo>
                <a:cubicBezTo>
                  <a:pt x="1637977" y="4173286"/>
                  <a:pt x="1634918" y="4171713"/>
                  <a:pt x="1631809" y="4169264"/>
                </a:cubicBezTo>
                <a:lnTo>
                  <a:pt x="1626537" y="4163549"/>
                </a:lnTo>
                <a:lnTo>
                  <a:pt x="1624093" y="4166112"/>
                </a:lnTo>
                <a:cubicBezTo>
                  <a:pt x="1623362" y="4166698"/>
                  <a:pt x="1623385" y="4165395"/>
                  <a:pt x="1623883" y="4163123"/>
                </a:cubicBezTo>
                <a:lnTo>
                  <a:pt x="1624332" y="4161621"/>
                </a:lnTo>
                <a:lnTo>
                  <a:pt x="1624546" y="4161389"/>
                </a:lnTo>
                <a:lnTo>
                  <a:pt x="1624054" y="4160856"/>
                </a:lnTo>
                <a:lnTo>
                  <a:pt x="1623987" y="4159761"/>
                </a:lnTo>
                <a:lnTo>
                  <a:pt x="1642081" y="4132592"/>
                </a:lnTo>
                <a:lnTo>
                  <a:pt x="1628758" y="4143838"/>
                </a:lnTo>
                <a:lnTo>
                  <a:pt x="1630928" y="4141126"/>
                </a:lnTo>
                <a:lnTo>
                  <a:pt x="1600148" y="4171076"/>
                </a:lnTo>
                <a:cubicBezTo>
                  <a:pt x="1586337" y="4184625"/>
                  <a:pt x="1572915" y="4197523"/>
                  <a:pt x="1559758" y="4208722"/>
                </a:cubicBezTo>
                <a:cubicBezTo>
                  <a:pt x="1573240" y="4193194"/>
                  <a:pt x="1589533" y="4176941"/>
                  <a:pt x="1605154" y="4162623"/>
                </a:cubicBezTo>
                <a:lnTo>
                  <a:pt x="1619864" y="4146632"/>
                </a:lnTo>
                <a:cubicBezTo>
                  <a:pt x="1619503" y="4145674"/>
                  <a:pt x="1618412" y="4145665"/>
                  <a:pt x="1616944" y="4146237"/>
                </a:cubicBezTo>
                <a:lnTo>
                  <a:pt x="1616163" y="4146701"/>
                </a:lnTo>
                <a:lnTo>
                  <a:pt x="1611346" y="4151554"/>
                </a:lnTo>
                <a:lnTo>
                  <a:pt x="1612818" y="4149039"/>
                </a:lnTo>
                <a:lnTo>
                  <a:pt x="1613149" y="4148493"/>
                </a:lnTo>
                <a:lnTo>
                  <a:pt x="1611763" y="4149316"/>
                </a:lnTo>
                <a:cubicBezTo>
                  <a:pt x="1608023" y="4152033"/>
                  <a:pt x="1604178" y="4155589"/>
                  <a:pt x="1603039" y="4157029"/>
                </a:cubicBezTo>
                <a:cubicBezTo>
                  <a:pt x="1568047" y="4189100"/>
                  <a:pt x="1532086" y="4231969"/>
                  <a:pt x="1498414" y="4257149"/>
                </a:cubicBezTo>
                <a:cubicBezTo>
                  <a:pt x="1524219" y="4224513"/>
                  <a:pt x="1564053" y="4192631"/>
                  <a:pt x="1592242" y="4161111"/>
                </a:cubicBezTo>
                <a:cubicBezTo>
                  <a:pt x="1583805" y="4170694"/>
                  <a:pt x="1599987" y="4154145"/>
                  <a:pt x="1597736" y="4152641"/>
                </a:cubicBezTo>
                <a:cubicBezTo>
                  <a:pt x="1593455" y="4150222"/>
                  <a:pt x="1591575" y="4159344"/>
                  <a:pt x="1591575" y="4159344"/>
                </a:cubicBezTo>
                <a:cubicBezTo>
                  <a:pt x="1572939" y="4176821"/>
                  <a:pt x="1555163" y="4193971"/>
                  <a:pt x="1537619" y="4210530"/>
                </a:cubicBezTo>
                <a:lnTo>
                  <a:pt x="1502277" y="4242555"/>
                </a:lnTo>
                <a:lnTo>
                  <a:pt x="1505811" y="4236698"/>
                </a:lnTo>
                <a:lnTo>
                  <a:pt x="1505938" y="4236427"/>
                </a:lnTo>
                <a:lnTo>
                  <a:pt x="1507395" y="4234910"/>
                </a:lnTo>
                <a:cubicBezTo>
                  <a:pt x="1511390" y="4231381"/>
                  <a:pt x="1531988" y="4213164"/>
                  <a:pt x="1531321" y="4211398"/>
                </a:cubicBezTo>
                <a:cubicBezTo>
                  <a:pt x="1529205" y="4205804"/>
                  <a:pt x="1509275" y="4225788"/>
                  <a:pt x="1512221" y="4224675"/>
                </a:cubicBezTo>
                <a:lnTo>
                  <a:pt x="1510543" y="4226390"/>
                </a:lnTo>
                <a:lnTo>
                  <a:pt x="1509614" y="4222976"/>
                </a:lnTo>
                <a:cubicBezTo>
                  <a:pt x="1508462" y="4223702"/>
                  <a:pt x="1506622" y="4226066"/>
                  <a:pt x="1504496" y="4229198"/>
                </a:cubicBezTo>
                <a:lnTo>
                  <a:pt x="1499324" y="4237400"/>
                </a:lnTo>
                <a:lnTo>
                  <a:pt x="1494321" y="4241871"/>
                </a:lnTo>
                <a:cubicBezTo>
                  <a:pt x="1489236" y="4241775"/>
                  <a:pt x="1507135" y="4224579"/>
                  <a:pt x="1507135" y="4224579"/>
                </a:cubicBezTo>
                <a:cubicBezTo>
                  <a:pt x="1541639" y="4192692"/>
                  <a:pt x="1570496" y="4162939"/>
                  <a:pt x="1598417" y="4135896"/>
                </a:cubicBezTo>
                <a:cubicBezTo>
                  <a:pt x="1599270" y="4134817"/>
                  <a:pt x="1604578" y="4129972"/>
                  <a:pt x="1610688" y="4124072"/>
                </a:cubicBezTo>
                <a:lnTo>
                  <a:pt x="1615485" y="4119346"/>
                </a:lnTo>
                <a:lnTo>
                  <a:pt x="1614959" y="4119401"/>
                </a:lnTo>
                <a:cubicBezTo>
                  <a:pt x="1613170" y="4119583"/>
                  <a:pt x="1611288" y="4119736"/>
                  <a:pt x="1609769" y="4119708"/>
                </a:cubicBezTo>
                <a:lnTo>
                  <a:pt x="1608183" y="4119308"/>
                </a:lnTo>
                <a:lnTo>
                  <a:pt x="1587550" y="4138870"/>
                </a:lnTo>
                <a:lnTo>
                  <a:pt x="1571361" y="4154627"/>
                </a:lnTo>
                <a:lnTo>
                  <a:pt x="1565583" y="4162559"/>
                </a:lnTo>
                <a:lnTo>
                  <a:pt x="1559940" y="4165742"/>
                </a:lnTo>
                <a:lnTo>
                  <a:pt x="1550595" y="4174838"/>
                </a:lnTo>
                <a:cubicBezTo>
                  <a:pt x="1549123" y="4175394"/>
                  <a:pt x="1526398" y="4202827"/>
                  <a:pt x="1522540" y="4202266"/>
                </a:cubicBezTo>
                <a:cubicBezTo>
                  <a:pt x="1520011" y="4200028"/>
                  <a:pt x="1523554" y="4195492"/>
                  <a:pt x="1527730" y="4191514"/>
                </a:cubicBezTo>
                <a:lnTo>
                  <a:pt x="1529487" y="4190009"/>
                </a:lnTo>
                <a:lnTo>
                  <a:pt x="1531021" y="4186343"/>
                </a:lnTo>
                <a:cubicBezTo>
                  <a:pt x="1534746" y="4178777"/>
                  <a:pt x="1541450" y="4167257"/>
                  <a:pt x="1542415" y="4164909"/>
                </a:cubicBezTo>
                <a:cubicBezTo>
                  <a:pt x="1547011" y="4156911"/>
                  <a:pt x="1550490" y="4150539"/>
                  <a:pt x="1553435" y="4144905"/>
                </a:cubicBezTo>
                <a:lnTo>
                  <a:pt x="1554927" y="4141933"/>
                </a:lnTo>
                <a:lnTo>
                  <a:pt x="1572460" y="4123825"/>
                </a:lnTo>
                <a:lnTo>
                  <a:pt x="1555110" y="4149136"/>
                </a:lnTo>
                <a:cubicBezTo>
                  <a:pt x="1553370" y="4151580"/>
                  <a:pt x="1550760" y="4156756"/>
                  <a:pt x="1547764" y="4162747"/>
                </a:cubicBezTo>
                <a:lnTo>
                  <a:pt x="1546457" y="4165251"/>
                </a:lnTo>
                <a:lnTo>
                  <a:pt x="1558915" y="4149283"/>
                </a:lnTo>
                <a:cubicBezTo>
                  <a:pt x="1569527" y="4136263"/>
                  <a:pt x="1580429" y="4123673"/>
                  <a:pt x="1580429" y="4123673"/>
                </a:cubicBezTo>
                <a:lnTo>
                  <a:pt x="1597073" y="4103425"/>
                </a:lnTo>
                <a:lnTo>
                  <a:pt x="1597514" y="4099981"/>
                </a:lnTo>
                <a:lnTo>
                  <a:pt x="1599013" y="4096359"/>
                </a:lnTo>
                <a:lnTo>
                  <a:pt x="1601721" y="4093555"/>
                </a:lnTo>
                <a:lnTo>
                  <a:pt x="1587398" y="4106751"/>
                </a:lnTo>
                <a:lnTo>
                  <a:pt x="1614241" y="4076865"/>
                </a:lnTo>
                <a:lnTo>
                  <a:pt x="1607280" y="4083373"/>
                </a:lnTo>
                <a:lnTo>
                  <a:pt x="1604959" y="4085779"/>
                </a:lnTo>
                <a:lnTo>
                  <a:pt x="1586525" y="4105982"/>
                </a:lnTo>
                <a:lnTo>
                  <a:pt x="1577255" y="4116147"/>
                </a:lnTo>
                <a:lnTo>
                  <a:pt x="1568896" y="4125313"/>
                </a:lnTo>
                <a:cubicBezTo>
                  <a:pt x="1564149" y="4130243"/>
                  <a:pt x="1560917" y="4133105"/>
                  <a:pt x="1560337" y="4132246"/>
                </a:cubicBezTo>
                <a:cubicBezTo>
                  <a:pt x="1559757" y="4131385"/>
                  <a:pt x="1561801" y="4126768"/>
                  <a:pt x="1564460" y="4121147"/>
                </a:cubicBezTo>
                <a:lnTo>
                  <a:pt x="1569841" y="4109355"/>
                </a:lnTo>
                <a:lnTo>
                  <a:pt x="1567275" y="4111561"/>
                </a:lnTo>
                <a:cubicBezTo>
                  <a:pt x="1559023" y="4118214"/>
                  <a:pt x="1550643" y="4123590"/>
                  <a:pt x="1562462" y="4109785"/>
                </a:cubicBezTo>
                <a:lnTo>
                  <a:pt x="1571834" y="4099117"/>
                </a:lnTo>
                <a:lnTo>
                  <a:pt x="1571687" y="4097447"/>
                </a:lnTo>
                <a:lnTo>
                  <a:pt x="1567745" y="4100631"/>
                </a:lnTo>
                <a:lnTo>
                  <a:pt x="1567473" y="4101141"/>
                </a:lnTo>
                <a:lnTo>
                  <a:pt x="1566834" y="4101366"/>
                </a:lnTo>
                <a:lnTo>
                  <a:pt x="1564482" y="4103265"/>
                </a:lnTo>
                <a:cubicBezTo>
                  <a:pt x="1561059" y="4106563"/>
                  <a:pt x="1556534" y="4111331"/>
                  <a:pt x="1550652" y="4117917"/>
                </a:cubicBezTo>
                <a:cubicBezTo>
                  <a:pt x="1516717" y="4151715"/>
                  <a:pt x="1492083" y="4199267"/>
                  <a:pt x="1452540" y="4226000"/>
                </a:cubicBezTo>
                <a:cubicBezTo>
                  <a:pt x="1445662" y="4230650"/>
                  <a:pt x="1471023" y="4176762"/>
                  <a:pt x="1477747" y="4178061"/>
                </a:cubicBezTo>
                <a:cubicBezTo>
                  <a:pt x="1468381" y="4176251"/>
                  <a:pt x="1434403" y="4223493"/>
                  <a:pt x="1414385" y="4251782"/>
                </a:cubicBezTo>
                <a:lnTo>
                  <a:pt x="1405161" y="4264660"/>
                </a:lnTo>
                <a:lnTo>
                  <a:pt x="1412521" y="4251863"/>
                </a:lnTo>
                <a:cubicBezTo>
                  <a:pt x="1446190" y="4195949"/>
                  <a:pt x="1389195" y="4266213"/>
                  <a:pt x="1387819" y="4270105"/>
                </a:cubicBezTo>
                <a:cubicBezTo>
                  <a:pt x="1379796" y="4280393"/>
                  <a:pt x="1363763" y="4288575"/>
                  <a:pt x="1356470" y="4294744"/>
                </a:cubicBezTo>
                <a:lnTo>
                  <a:pt x="1347436" y="4304142"/>
                </a:lnTo>
                <a:lnTo>
                  <a:pt x="1430841" y="4193905"/>
                </a:lnTo>
                <a:lnTo>
                  <a:pt x="1439869" y="4182327"/>
                </a:lnTo>
                <a:lnTo>
                  <a:pt x="1451450" y="4160178"/>
                </a:lnTo>
                <a:lnTo>
                  <a:pt x="1442890" y="4167727"/>
                </a:lnTo>
                <a:cubicBezTo>
                  <a:pt x="1439154" y="4168452"/>
                  <a:pt x="1460806" y="4140036"/>
                  <a:pt x="1464765" y="4129217"/>
                </a:cubicBezTo>
                <a:cubicBezTo>
                  <a:pt x="1461328" y="4131541"/>
                  <a:pt x="1457890" y="4133867"/>
                  <a:pt x="1454450" y="4136191"/>
                </a:cubicBezTo>
                <a:cubicBezTo>
                  <a:pt x="1456170" y="4135030"/>
                  <a:pt x="1448981" y="4136132"/>
                  <a:pt x="1441024" y="4137022"/>
                </a:cubicBezTo>
                <a:lnTo>
                  <a:pt x="1430711" y="4137801"/>
                </a:lnTo>
                <a:lnTo>
                  <a:pt x="1426414" y="4148060"/>
                </a:lnTo>
                <a:cubicBezTo>
                  <a:pt x="1422810" y="4157419"/>
                  <a:pt x="1420099" y="4164603"/>
                  <a:pt x="1417455" y="4162293"/>
                </a:cubicBezTo>
                <a:cubicBezTo>
                  <a:pt x="1417455" y="4162293"/>
                  <a:pt x="1419426" y="4155117"/>
                  <a:pt x="1419934" y="4149116"/>
                </a:cubicBezTo>
                <a:lnTo>
                  <a:pt x="1420468" y="4150178"/>
                </a:lnTo>
                <a:lnTo>
                  <a:pt x="1419680" y="4152116"/>
                </a:lnTo>
                <a:cubicBezTo>
                  <a:pt x="1420411" y="4151530"/>
                  <a:pt x="1420778" y="4151237"/>
                  <a:pt x="1420810" y="4150863"/>
                </a:cubicBezTo>
                <a:lnTo>
                  <a:pt x="1420468" y="4150178"/>
                </a:lnTo>
                <a:lnTo>
                  <a:pt x="1421913" y="4146615"/>
                </a:lnTo>
                <a:lnTo>
                  <a:pt x="1423466" y="4144652"/>
                </a:lnTo>
                <a:cubicBezTo>
                  <a:pt x="1424240" y="4143216"/>
                  <a:pt x="1424618" y="4142095"/>
                  <a:pt x="1424618" y="4142095"/>
                </a:cubicBezTo>
                <a:cubicBezTo>
                  <a:pt x="1424618" y="4142095"/>
                  <a:pt x="1420995" y="4136608"/>
                  <a:pt x="1422753" y="4131933"/>
                </a:cubicBezTo>
                <a:cubicBezTo>
                  <a:pt x="1425223" y="4121561"/>
                  <a:pt x="1440894" y="4100138"/>
                  <a:pt x="1444573" y="4091595"/>
                </a:cubicBezTo>
                <a:cubicBezTo>
                  <a:pt x="1446036" y="4090422"/>
                  <a:pt x="1443418" y="4086458"/>
                  <a:pt x="1443672" y="4083456"/>
                </a:cubicBezTo>
                <a:cubicBezTo>
                  <a:pt x="1444693" y="4078440"/>
                  <a:pt x="1447739" y="4072524"/>
                  <a:pt x="1451499" y="4066338"/>
                </a:cubicBezTo>
                <a:lnTo>
                  <a:pt x="1453406" y="4063390"/>
                </a:lnTo>
                <a:lnTo>
                  <a:pt x="1450068" y="4067025"/>
                </a:lnTo>
                <a:lnTo>
                  <a:pt x="1440609" y="4077498"/>
                </a:lnTo>
                <a:lnTo>
                  <a:pt x="1401725" y="4141856"/>
                </a:lnTo>
                <a:lnTo>
                  <a:pt x="1369244" y="4202296"/>
                </a:lnTo>
                <a:lnTo>
                  <a:pt x="1365349" y="4205164"/>
                </a:lnTo>
                <a:lnTo>
                  <a:pt x="1356637" y="4212419"/>
                </a:lnTo>
                <a:lnTo>
                  <a:pt x="1365586" y="4192684"/>
                </a:lnTo>
                <a:lnTo>
                  <a:pt x="1354222" y="4210254"/>
                </a:lnTo>
                <a:lnTo>
                  <a:pt x="1350610" y="4206698"/>
                </a:lnTo>
                <a:lnTo>
                  <a:pt x="1345392" y="4211749"/>
                </a:lnTo>
                <a:lnTo>
                  <a:pt x="1354330" y="4193454"/>
                </a:lnTo>
                <a:lnTo>
                  <a:pt x="1357968" y="4188255"/>
                </a:lnTo>
                <a:cubicBezTo>
                  <a:pt x="1359223" y="4186638"/>
                  <a:pt x="1360092" y="4185785"/>
                  <a:pt x="1360259" y="4186226"/>
                </a:cubicBezTo>
                <a:lnTo>
                  <a:pt x="1358183" y="4185571"/>
                </a:lnTo>
                <a:lnTo>
                  <a:pt x="1370141" y="4161093"/>
                </a:lnTo>
                <a:lnTo>
                  <a:pt x="1375709" y="4155135"/>
                </a:lnTo>
                <a:cubicBezTo>
                  <a:pt x="1379315" y="4151411"/>
                  <a:pt x="1383520" y="4147234"/>
                  <a:pt x="1388994" y="4142052"/>
                </a:cubicBezTo>
                <a:cubicBezTo>
                  <a:pt x="1391271" y="4139172"/>
                  <a:pt x="1414636" y="4117890"/>
                  <a:pt x="1403035" y="4124293"/>
                </a:cubicBezTo>
                <a:cubicBezTo>
                  <a:pt x="1394623" y="4129494"/>
                  <a:pt x="1380338" y="4147343"/>
                  <a:pt x="1375115" y="4151337"/>
                </a:cubicBezTo>
                <a:lnTo>
                  <a:pt x="1374777" y="4151606"/>
                </a:lnTo>
                <a:lnTo>
                  <a:pt x="1378037" y="4144933"/>
                </a:lnTo>
                <a:cubicBezTo>
                  <a:pt x="1386779" y="4124868"/>
                  <a:pt x="1398115" y="4107038"/>
                  <a:pt x="1409300" y="4088979"/>
                </a:cubicBezTo>
                <a:lnTo>
                  <a:pt x="1420632" y="4069840"/>
                </a:lnTo>
                <a:lnTo>
                  <a:pt x="1417206" y="4073687"/>
                </a:lnTo>
                <a:lnTo>
                  <a:pt x="1368740" y="4123205"/>
                </a:lnTo>
                <a:lnTo>
                  <a:pt x="1375959" y="4111986"/>
                </a:lnTo>
                <a:cubicBezTo>
                  <a:pt x="1392558" y="4090876"/>
                  <a:pt x="1409559" y="4068630"/>
                  <a:pt x="1425727" y="4047185"/>
                </a:cubicBezTo>
                <a:lnTo>
                  <a:pt x="1430002" y="4041456"/>
                </a:lnTo>
                <a:lnTo>
                  <a:pt x="1430764" y="4036687"/>
                </a:lnTo>
                <a:lnTo>
                  <a:pt x="1445800" y="4020290"/>
                </a:lnTo>
                <a:lnTo>
                  <a:pt x="1451042" y="4013266"/>
                </a:lnTo>
                <a:lnTo>
                  <a:pt x="1435224" y="4027355"/>
                </a:lnTo>
                <a:lnTo>
                  <a:pt x="1436096" y="4025643"/>
                </a:lnTo>
                <a:cubicBezTo>
                  <a:pt x="1443196" y="4012320"/>
                  <a:pt x="1454376" y="3991992"/>
                  <a:pt x="1454981" y="3984863"/>
                </a:cubicBezTo>
                <a:cubicBezTo>
                  <a:pt x="1436192" y="4005521"/>
                  <a:pt x="1432463" y="4017370"/>
                  <a:pt x="1418252" y="4037622"/>
                </a:cubicBezTo>
                <a:cubicBezTo>
                  <a:pt x="1409309" y="4052020"/>
                  <a:pt x="1408151" y="4052948"/>
                  <a:pt x="1409362" y="4048712"/>
                </a:cubicBezTo>
                <a:lnTo>
                  <a:pt x="1414140" y="4030847"/>
                </a:lnTo>
                <a:lnTo>
                  <a:pt x="1412081" y="4033614"/>
                </a:lnTo>
                <a:cubicBezTo>
                  <a:pt x="1391654" y="4061726"/>
                  <a:pt x="1372294" y="4089319"/>
                  <a:pt x="1350371" y="4118723"/>
                </a:cubicBezTo>
                <a:lnTo>
                  <a:pt x="1330707" y="4143903"/>
                </a:lnTo>
                <a:lnTo>
                  <a:pt x="1341673" y="4127166"/>
                </a:lnTo>
                <a:cubicBezTo>
                  <a:pt x="1349720" y="4115137"/>
                  <a:pt x="1359343" y="4101115"/>
                  <a:pt x="1371987" y="4083382"/>
                </a:cubicBezTo>
                <a:cubicBezTo>
                  <a:pt x="1385103" y="4064494"/>
                  <a:pt x="1396719" y="4050795"/>
                  <a:pt x="1406397" y="4034231"/>
                </a:cubicBezTo>
                <a:cubicBezTo>
                  <a:pt x="1425905" y="3995156"/>
                  <a:pt x="1377743" y="4053604"/>
                  <a:pt x="1365739" y="4066730"/>
                </a:cubicBezTo>
                <a:cubicBezTo>
                  <a:pt x="1349572" y="4088516"/>
                  <a:pt x="1337666" y="4116606"/>
                  <a:pt x="1327252" y="4108616"/>
                </a:cubicBezTo>
                <a:cubicBezTo>
                  <a:pt x="1328414" y="4110333"/>
                  <a:pt x="1334575" y="4098446"/>
                  <a:pt x="1341101" y="4084326"/>
                </a:cubicBezTo>
                <a:lnTo>
                  <a:pt x="1346623" y="4071857"/>
                </a:lnTo>
                <a:lnTo>
                  <a:pt x="1422166" y="3955436"/>
                </a:lnTo>
                <a:lnTo>
                  <a:pt x="1421559" y="3944976"/>
                </a:lnTo>
                <a:cubicBezTo>
                  <a:pt x="1425491" y="3933430"/>
                  <a:pt x="1437423" y="3926664"/>
                  <a:pt x="1442817" y="3913946"/>
                </a:cubicBezTo>
                <a:cubicBezTo>
                  <a:pt x="1441353" y="3915118"/>
                  <a:pt x="1433407" y="3907035"/>
                  <a:pt x="1435112" y="3905666"/>
                </a:cubicBezTo>
                <a:cubicBezTo>
                  <a:pt x="1434213" y="3897529"/>
                  <a:pt x="1462970" y="3874475"/>
                  <a:pt x="1458191" y="3863850"/>
                </a:cubicBezTo>
                <a:cubicBezTo>
                  <a:pt x="1458191" y="3863850"/>
                  <a:pt x="1458028" y="3863602"/>
                  <a:pt x="1457825" y="3863293"/>
                </a:cubicBezTo>
                <a:lnTo>
                  <a:pt x="1457364" y="3862596"/>
                </a:lnTo>
                <a:lnTo>
                  <a:pt x="1457211" y="3862364"/>
                </a:lnTo>
                <a:cubicBezTo>
                  <a:pt x="1457047" y="3862118"/>
                  <a:pt x="1456965" y="3861992"/>
                  <a:pt x="1457087" y="3862179"/>
                </a:cubicBezTo>
                <a:lnTo>
                  <a:pt x="1457364" y="3862596"/>
                </a:lnTo>
                <a:lnTo>
                  <a:pt x="1458191" y="3863850"/>
                </a:lnTo>
                <a:cubicBezTo>
                  <a:pt x="1446250" y="3873424"/>
                  <a:pt x="1445190" y="3885931"/>
                  <a:pt x="1435674" y="3896356"/>
                </a:cubicBezTo>
                <a:cubicBezTo>
                  <a:pt x="1428724" y="3903328"/>
                  <a:pt x="1422489" y="3910539"/>
                  <a:pt x="1416527" y="3918586"/>
                </a:cubicBezTo>
                <a:lnTo>
                  <a:pt x="1415607" y="3920013"/>
                </a:lnTo>
                <a:lnTo>
                  <a:pt x="1416599" y="3921253"/>
                </a:lnTo>
                <a:cubicBezTo>
                  <a:pt x="1417163" y="3922993"/>
                  <a:pt x="1417220" y="3924858"/>
                  <a:pt x="1416651" y="3925889"/>
                </a:cubicBezTo>
                <a:cubicBezTo>
                  <a:pt x="1416271" y="3926574"/>
                  <a:pt x="1415613" y="3926890"/>
                  <a:pt x="1414641" y="3926545"/>
                </a:cubicBezTo>
                <a:cubicBezTo>
                  <a:pt x="1413836" y="3928813"/>
                  <a:pt x="1413209" y="3927495"/>
                  <a:pt x="1412953" y="3925126"/>
                </a:cubicBezTo>
                <a:lnTo>
                  <a:pt x="1413032" y="3924011"/>
                </a:lnTo>
                <a:lnTo>
                  <a:pt x="1398999" y="3945808"/>
                </a:lnTo>
                <a:cubicBezTo>
                  <a:pt x="1376725" y="3978118"/>
                  <a:pt x="1417946" y="3904508"/>
                  <a:pt x="1416739" y="3902676"/>
                </a:cubicBezTo>
                <a:lnTo>
                  <a:pt x="1413196" y="3905003"/>
                </a:lnTo>
                <a:lnTo>
                  <a:pt x="1350107" y="3981011"/>
                </a:lnTo>
                <a:cubicBezTo>
                  <a:pt x="1336589" y="3994459"/>
                  <a:pt x="1331078" y="4010015"/>
                  <a:pt x="1315534" y="4027122"/>
                </a:cubicBezTo>
                <a:cubicBezTo>
                  <a:pt x="1310719" y="4034536"/>
                  <a:pt x="1302944" y="4045415"/>
                  <a:pt x="1294301" y="4057102"/>
                </a:cubicBezTo>
                <a:lnTo>
                  <a:pt x="1285894" y="4068176"/>
                </a:lnTo>
                <a:lnTo>
                  <a:pt x="1280425" y="4061979"/>
                </a:lnTo>
                <a:lnTo>
                  <a:pt x="1289161" y="4047699"/>
                </a:lnTo>
                <a:lnTo>
                  <a:pt x="1303098" y="4030582"/>
                </a:lnTo>
                <a:cubicBezTo>
                  <a:pt x="1315847" y="4014239"/>
                  <a:pt x="1328446" y="3996743"/>
                  <a:pt x="1327284" y="3995025"/>
                </a:cubicBezTo>
                <a:lnTo>
                  <a:pt x="1322912" y="3997742"/>
                </a:lnTo>
                <a:lnTo>
                  <a:pt x="1348068" y="3962053"/>
                </a:lnTo>
                <a:lnTo>
                  <a:pt x="1370885" y="3928427"/>
                </a:lnTo>
                <a:lnTo>
                  <a:pt x="1360227" y="3939587"/>
                </a:lnTo>
                <a:cubicBezTo>
                  <a:pt x="1359496" y="3940173"/>
                  <a:pt x="1359521" y="3938870"/>
                  <a:pt x="1360020" y="3936598"/>
                </a:cubicBezTo>
                <a:lnTo>
                  <a:pt x="1360469" y="3935096"/>
                </a:lnTo>
                <a:lnTo>
                  <a:pt x="1383120" y="3910265"/>
                </a:lnTo>
                <a:lnTo>
                  <a:pt x="1382365" y="3911510"/>
                </a:lnTo>
                <a:lnTo>
                  <a:pt x="1404023" y="3879594"/>
                </a:lnTo>
                <a:lnTo>
                  <a:pt x="1400125" y="3884289"/>
                </a:lnTo>
                <a:lnTo>
                  <a:pt x="1398292" y="3886923"/>
                </a:lnTo>
                <a:lnTo>
                  <a:pt x="1384760" y="3900544"/>
                </a:lnTo>
                <a:cubicBezTo>
                  <a:pt x="1378554" y="3906428"/>
                  <a:pt x="1372034" y="3912090"/>
                  <a:pt x="1364894" y="3917312"/>
                </a:cubicBezTo>
                <a:cubicBezTo>
                  <a:pt x="1377460" y="3900110"/>
                  <a:pt x="1392949" y="3886180"/>
                  <a:pt x="1407413" y="3870283"/>
                </a:cubicBezTo>
                <a:cubicBezTo>
                  <a:pt x="1418373" y="3857727"/>
                  <a:pt x="1407684" y="3865806"/>
                  <a:pt x="1402217" y="3869891"/>
                </a:cubicBezTo>
                <a:lnTo>
                  <a:pt x="1373626" y="3898693"/>
                </a:lnTo>
                <a:lnTo>
                  <a:pt x="1348599" y="3934481"/>
                </a:lnTo>
                <a:lnTo>
                  <a:pt x="1316400" y="3980527"/>
                </a:lnTo>
                <a:lnTo>
                  <a:pt x="1326817" y="3971180"/>
                </a:lnTo>
                <a:lnTo>
                  <a:pt x="1343331" y="3953811"/>
                </a:lnTo>
                <a:lnTo>
                  <a:pt x="1338516" y="3962588"/>
                </a:lnTo>
                <a:cubicBezTo>
                  <a:pt x="1329096" y="3974570"/>
                  <a:pt x="1319977" y="3987008"/>
                  <a:pt x="1311130" y="4000281"/>
                </a:cubicBezTo>
                <a:lnTo>
                  <a:pt x="1299320" y="4019844"/>
                </a:lnTo>
                <a:lnTo>
                  <a:pt x="1299213" y="4019301"/>
                </a:lnTo>
                <a:cubicBezTo>
                  <a:pt x="1297852" y="4020174"/>
                  <a:pt x="1294955" y="4022571"/>
                  <a:pt x="1289745" y="4027149"/>
                </a:cubicBezTo>
                <a:lnTo>
                  <a:pt x="1286259" y="4030147"/>
                </a:lnTo>
                <a:lnTo>
                  <a:pt x="1289714" y="4023800"/>
                </a:lnTo>
                <a:lnTo>
                  <a:pt x="1308856" y="3991071"/>
                </a:lnTo>
                <a:lnTo>
                  <a:pt x="1281520" y="4028387"/>
                </a:lnTo>
                <a:cubicBezTo>
                  <a:pt x="1271957" y="4042508"/>
                  <a:pt x="1262567" y="4056142"/>
                  <a:pt x="1251473" y="4067897"/>
                </a:cubicBezTo>
                <a:cubicBezTo>
                  <a:pt x="1251473" y="4067897"/>
                  <a:pt x="1251589" y="4064474"/>
                  <a:pt x="1251021" y="4061445"/>
                </a:cubicBezTo>
                <a:lnTo>
                  <a:pt x="1250904" y="4061339"/>
                </a:lnTo>
                <a:lnTo>
                  <a:pt x="1254529" y="4058016"/>
                </a:lnTo>
                <a:cubicBezTo>
                  <a:pt x="1264271" y="4046027"/>
                  <a:pt x="1284159" y="4017080"/>
                  <a:pt x="1279836" y="4016247"/>
                </a:cubicBezTo>
                <a:cubicBezTo>
                  <a:pt x="1268308" y="4014017"/>
                  <a:pt x="1237435" y="4075810"/>
                  <a:pt x="1211105" y="4098619"/>
                </a:cubicBezTo>
                <a:cubicBezTo>
                  <a:pt x="1197235" y="4112381"/>
                  <a:pt x="1191832" y="4117129"/>
                  <a:pt x="1179872" y="4129716"/>
                </a:cubicBezTo>
                <a:lnTo>
                  <a:pt x="1179305" y="4130327"/>
                </a:lnTo>
                <a:lnTo>
                  <a:pt x="1193162" y="4106604"/>
                </a:lnTo>
                <a:cubicBezTo>
                  <a:pt x="1201439" y="4094306"/>
                  <a:pt x="1210080" y="4082781"/>
                  <a:pt x="1219232" y="4070336"/>
                </a:cubicBezTo>
                <a:cubicBezTo>
                  <a:pt x="1234128" y="4053001"/>
                  <a:pt x="1295077" y="3957144"/>
                  <a:pt x="1255883" y="4005995"/>
                </a:cubicBezTo>
                <a:lnTo>
                  <a:pt x="1238234" y="4030823"/>
                </a:lnTo>
                <a:lnTo>
                  <a:pt x="1229883" y="4040730"/>
                </a:lnTo>
                <a:cubicBezTo>
                  <a:pt x="1208497" y="4065872"/>
                  <a:pt x="1170448" y="4108883"/>
                  <a:pt x="1197244" y="4062062"/>
                </a:cubicBezTo>
                <a:cubicBezTo>
                  <a:pt x="1205235" y="4051649"/>
                  <a:pt x="1228855" y="4024824"/>
                  <a:pt x="1232195" y="4007535"/>
                </a:cubicBezTo>
                <a:cubicBezTo>
                  <a:pt x="1239161" y="3986960"/>
                  <a:pt x="1206438" y="4029959"/>
                  <a:pt x="1189883" y="4051172"/>
                </a:cubicBezTo>
                <a:cubicBezTo>
                  <a:pt x="1177154" y="4070634"/>
                  <a:pt x="1160599" y="4091848"/>
                  <a:pt x="1149709" y="4099209"/>
                </a:cubicBezTo>
                <a:cubicBezTo>
                  <a:pt x="1145157" y="4107296"/>
                  <a:pt x="1135382" y="4108895"/>
                  <a:pt x="1125066" y="4115868"/>
                </a:cubicBezTo>
                <a:lnTo>
                  <a:pt x="1110049" y="4133916"/>
                </a:lnTo>
                <a:lnTo>
                  <a:pt x="1215581" y="3974796"/>
                </a:lnTo>
                <a:lnTo>
                  <a:pt x="1303364" y="3851779"/>
                </a:lnTo>
                <a:lnTo>
                  <a:pt x="1299980" y="3851727"/>
                </a:lnTo>
                <a:cubicBezTo>
                  <a:pt x="1299980" y="3851727"/>
                  <a:pt x="1301441" y="3850557"/>
                  <a:pt x="1303148" y="3849190"/>
                </a:cubicBezTo>
                <a:lnTo>
                  <a:pt x="1303921" y="3851000"/>
                </a:lnTo>
                <a:lnTo>
                  <a:pt x="1313391" y="3837730"/>
                </a:lnTo>
                <a:lnTo>
                  <a:pt x="1314052" y="3835726"/>
                </a:lnTo>
                <a:cubicBezTo>
                  <a:pt x="1313953" y="3834756"/>
                  <a:pt x="1313226" y="3834115"/>
                  <a:pt x="1311466" y="3834128"/>
                </a:cubicBezTo>
                <a:cubicBezTo>
                  <a:pt x="1311466" y="3834128"/>
                  <a:pt x="1306326" y="3843843"/>
                  <a:pt x="1303148" y="3849190"/>
                </a:cubicBezTo>
                <a:lnTo>
                  <a:pt x="1298876" y="3846686"/>
                </a:lnTo>
                <a:lnTo>
                  <a:pt x="1202339" y="3981184"/>
                </a:lnTo>
                <a:cubicBezTo>
                  <a:pt x="1144559" y="4057886"/>
                  <a:pt x="1085340" y="4131606"/>
                  <a:pt x="1023646" y="4200207"/>
                </a:cubicBezTo>
                <a:cubicBezTo>
                  <a:pt x="1024589" y="4172822"/>
                  <a:pt x="1076507" y="4141607"/>
                  <a:pt x="1064430" y="4124199"/>
                </a:cubicBezTo>
                <a:cubicBezTo>
                  <a:pt x="1066037" y="4119661"/>
                  <a:pt x="1019321" y="4175334"/>
                  <a:pt x="1019321" y="4175334"/>
                </a:cubicBezTo>
                <a:cubicBezTo>
                  <a:pt x="1006531" y="4184663"/>
                  <a:pt x="1004018" y="4179395"/>
                  <a:pt x="998750" y="4181906"/>
                </a:cubicBezTo>
                <a:cubicBezTo>
                  <a:pt x="969686" y="4212462"/>
                  <a:pt x="950849" y="4278009"/>
                  <a:pt x="918608" y="4280448"/>
                </a:cubicBezTo>
                <a:lnTo>
                  <a:pt x="929028" y="4259667"/>
                </a:lnTo>
                <a:lnTo>
                  <a:pt x="931149" y="4257592"/>
                </a:lnTo>
                <a:lnTo>
                  <a:pt x="933074" y="4253463"/>
                </a:lnTo>
                <a:lnTo>
                  <a:pt x="938086" y="4246314"/>
                </a:lnTo>
                <a:cubicBezTo>
                  <a:pt x="941237" y="4242052"/>
                  <a:pt x="944804" y="4237387"/>
                  <a:pt x="948873" y="4232081"/>
                </a:cubicBezTo>
                <a:cubicBezTo>
                  <a:pt x="950249" y="4228193"/>
                  <a:pt x="984583" y="4195126"/>
                  <a:pt x="981163" y="4180055"/>
                </a:cubicBezTo>
                <a:cubicBezTo>
                  <a:pt x="981163" y="4180055"/>
                  <a:pt x="953478" y="4206721"/>
                  <a:pt x="949345" y="4218388"/>
                </a:cubicBezTo>
                <a:cubicBezTo>
                  <a:pt x="945907" y="4221913"/>
                  <a:pt x="941947" y="4233093"/>
                  <a:pt x="937701" y="4243535"/>
                </a:cubicBezTo>
                <a:lnTo>
                  <a:pt x="933074" y="4253463"/>
                </a:lnTo>
                <a:lnTo>
                  <a:pt x="929790" y="4258147"/>
                </a:lnTo>
                <a:lnTo>
                  <a:pt x="929028" y="4259667"/>
                </a:lnTo>
                <a:lnTo>
                  <a:pt x="924348" y="4264244"/>
                </a:lnTo>
                <a:cubicBezTo>
                  <a:pt x="908197" y="4269923"/>
                  <a:pt x="925318" y="4241222"/>
                  <a:pt x="934104" y="4227701"/>
                </a:cubicBezTo>
                <a:lnTo>
                  <a:pt x="937526" y="4222580"/>
                </a:lnTo>
                <a:lnTo>
                  <a:pt x="937987" y="4221934"/>
                </a:lnTo>
                <a:cubicBezTo>
                  <a:pt x="938893" y="4220621"/>
                  <a:pt x="938802" y="4220712"/>
                  <a:pt x="938045" y="4221806"/>
                </a:cubicBezTo>
                <a:lnTo>
                  <a:pt x="937526" y="4222580"/>
                </a:lnTo>
                <a:lnTo>
                  <a:pt x="931935" y="4230459"/>
                </a:lnTo>
                <a:cubicBezTo>
                  <a:pt x="909516" y="4254614"/>
                  <a:pt x="891865" y="4279729"/>
                  <a:pt x="865784" y="4301859"/>
                </a:cubicBezTo>
                <a:cubicBezTo>
                  <a:pt x="845868" y="4319971"/>
                  <a:pt x="854931" y="4300569"/>
                  <a:pt x="868484" y="4276465"/>
                </a:cubicBezTo>
                <a:lnTo>
                  <a:pt x="871882" y="4270608"/>
                </a:lnTo>
                <a:lnTo>
                  <a:pt x="890659" y="4243444"/>
                </a:lnTo>
                <a:cubicBezTo>
                  <a:pt x="890659" y="4243444"/>
                  <a:pt x="933157" y="4198846"/>
                  <a:pt x="918919" y="4192605"/>
                </a:cubicBezTo>
                <a:cubicBezTo>
                  <a:pt x="914030" y="4193405"/>
                  <a:pt x="900105" y="4213258"/>
                  <a:pt x="886970" y="4233203"/>
                </a:cubicBezTo>
                <a:lnTo>
                  <a:pt x="885778" y="4235044"/>
                </a:lnTo>
                <a:lnTo>
                  <a:pt x="884124" y="4236685"/>
                </a:lnTo>
                <a:cubicBezTo>
                  <a:pt x="877029" y="4243839"/>
                  <a:pt x="869764" y="4251476"/>
                  <a:pt x="869075" y="4253422"/>
                </a:cubicBezTo>
                <a:cubicBezTo>
                  <a:pt x="859445" y="4268248"/>
                  <a:pt x="857217" y="4265269"/>
                  <a:pt x="858427" y="4257219"/>
                </a:cubicBezTo>
                <a:lnTo>
                  <a:pt x="859764" y="4252311"/>
                </a:lnTo>
                <a:lnTo>
                  <a:pt x="948647" y="4131590"/>
                </a:lnTo>
                <a:cubicBezTo>
                  <a:pt x="948647" y="4131590"/>
                  <a:pt x="986495" y="4080114"/>
                  <a:pt x="973853" y="4083650"/>
                </a:cubicBezTo>
                <a:cubicBezTo>
                  <a:pt x="962966" y="4091011"/>
                  <a:pt x="948009" y="4122001"/>
                  <a:pt x="936006" y="4135124"/>
                </a:cubicBezTo>
                <a:cubicBezTo>
                  <a:pt x="941163" y="4131637"/>
                  <a:pt x="918925" y="4164053"/>
                  <a:pt x="904377" y="4175884"/>
                </a:cubicBezTo>
                <a:lnTo>
                  <a:pt x="896137" y="4178104"/>
                </a:lnTo>
                <a:lnTo>
                  <a:pt x="908066" y="4159363"/>
                </a:lnTo>
                <a:cubicBezTo>
                  <a:pt x="948306" y="4104269"/>
                  <a:pt x="1005779" y="4040510"/>
                  <a:pt x="1027627" y="3997368"/>
                </a:cubicBezTo>
                <a:cubicBezTo>
                  <a:pt x="1045520" y="3959208"/>
                  <a:pt x="1045991" y="3945515"/>
                  <a:pt x="1026961" y="3974520"/>
                </a:cubicBezTo>
                <a:cubicBezTo>
                  <a:pt x="1004542" y="3998673"/>
                  <a:pt x="927318" y="4115757"/>
                  <a:pt x="914527" y="4125087"/>
                </a:cubicBezTo>
                <a:lnTo>
                  <a:pt x="913265" y="4123295"/>
                </a:lnTo>
                <a:lnTo>
                  <a:pt x="913648" y="4122760"/>
                </a:lnTo>
                <a:cubicBezTo>
                  <a:pt x="929931" y="4099046"/>
                  <a:pt x="945020" y="4075586"/>
                  <a:pt x="957918" y="4052670"/>
                </a:cubicBezTo>
                <a:cubicBezTo>
                  <a:pt x="939439" y="4072887"/>
                  <a:pt x="921023" y="4095672"/>
                  <a:pt x="902630" y="4119993"/>
                </a:cubicBezTo>
                <a:lnTo>
                  <a:pt x="868934" y="4166756"/>
                </a:lnTo>
                <a:lnTo>
                  <a:pt x="868054" y="4167713"/>
                </a:lnTo>
                <a:cubicBezTo>
                  <a:pt x="895564" y="4127123"/>
                  <a:pt x="917091" y="4080767"/>
                  <a:pt x="925343" y="4069829"/>
                </a:cubicBezTo>
                <a:cubicBezTo>
                  <a:pt x="933364" y="4059540"/>
                  <a:pt x="972301" y="4001116"/>
                  <a:pt x="940482" y="4039448"/>
                </a:cubicBezTo>
                <a:cubicBezTo>
                  <a:pt x="929475" y="4058164"/>
                  <a:pt x="915713" y="4084658"/>
                  <a:pt x="902923" y="4093986"/>
                </a:cubicBezTo>
                <a:cubicBezTo>
                  <a:pt x="896277" y="4100386"/>
                  <a:pt x="878692" y="4098534"/>
                  <a:pt x="878692" y="4098534"/>
                </a:cubicBezTo>
                <a:cubicBezTo>
                  <a:pt x="865171" y="4111982"/>
                  <a:pt x="858056" y="4132075"/>
                  <a:pt x="848426" y="4146901"/>
                </a:cubicBezTo>
                <a:cubicBezTo>
                  <a:pt x="841782" y="4153302"/>
                  <a:pt x="822346" y="4169030"/>
                  <a:pt x="826237" y="4170408"/>
                </a:cubicBezTo>
                <a:cubicBezTo>
                  <a:pt x="822346" y="4169030"/>
                  <a:pt x="822588" y="4155986"/>
                  <a:pt x="821211" y="4159876"/>
                </a:cubicBezTo>
                <a:cubicBezTo>
                  <a:pt x="808650" y="4168557"/>
                  <a:pt x="799927" y="4193186"/>
                  <a:pt x="779761" y="4213034"/>
                </a:cubicBezTo>
                <a:cubicBezTo>
                  <a:pt x="771739" y="4223323"/>
                  <a:pt x="749791" y="4233788"/>
                  <a:pt x="742916" y="4240834"/>
                </a:cubicBezTo>
                <a:cubicBezTo>
                  <a:pt x="725996" y="4261831"/>
                  <a:pt x="734246" y="4250895"/>
                  <a:pt x="738377" y="4239226"/>
                </a:cubicBezTo>
                <a:cubicBezTo>
                  <a:pt x="756973" y="4186727"/>
                  <a:pt x="714324" y="4257697"/>
                  <a:pt x="689620" y="4275939"/>
                </a:cubicBezTo>
                <a:cubicBezTo>
                  <a:pt x="686930" y="4256750"/>
                  <a:pt x="711162" y="4252202"/>
                  <a:pt x="707743" y="4237132"/>
                </a:cubicBezTo>
                <a:lnTo>
                  <a:pt x="677301" y="4271576"/>
                </a:lnTo>
                <a:cubicBezTo>
                  <a:pt x="659957" y="4256679"/>
                  <a:pt x="702541" y="4212674"/>
                  <a:pt x="705296" y="4204898"/>
                </a:cubicBezTo>
                <a:cubicBezTo>
                  <a:pt x="803803" y="4054504"/>
                  <a:pt x="925866" y="3889109"/>
                  <a:pt x="1011991" y="3761320"/>
                </a:cubicBezTo>
                <a:cubicBezTo>
                  <a:pt x="1015880" y="3762698"/>
                  <a:pt x="1018636" y="3754919"/>
                  <a:pt x="1020012" y="3751031"/>
                </a:cubicBezTo>
                <a:cubicBezTo>
                  <a:pt x="1033709" y="3751505"/>
                  <a:pt x="1023241" y="3729562"/>
                  <a:pt x="1020012" y="3751031"/>
                </a:cubicBezTo>
                <a:cubicBezTo>
                  <a:pt x="1016122" y="3749654"/>
                  <a:pt x="1013368" y="3757431"/>
                  <a:pt x="1011991" y="3761320"/>
                </a:cubicBezTo>
                <a:cubicBezTo>
                  <a:pt x="973297" y="3806701"/>
                  <a:pt x="933226" y="3855972"/>
                  <a:pt x="895668" y="3910510"/>
                </a:cubicBezTo>
                <a:cubicBezTo>
                  <a:pt x="854219" y="3963670"/>
                  <a:pt x="818443" y="4027591"/>
                  <a:pt x="778195" y="4062941"/>
                </a:cubicBezTo>
                <a:cubicBezTo>
                  <a:pt x="772928" y="4065451"/>
                  <a:pt x="730342" y="4109455"/>
                  <a:pt x="730342" y="4109455"/>
                </a:cubicBezTo>
                <a:cubicBezTo>
                  <a:pt x="712758" y="4107603"/>
                  <a:pt x="732192" y="4091873"/>
                  <a:pt x="740214" y="4081585"/>
                </a:cubicBezTo>
                <a:cubicBezTo>
                  <a:pt x="729207" y="4100298"/>
                  <a:pt x="749843" y="4066760"/>
                  <a:pt x="767494" y="4041643"/>
                </a:cubicBezTo>
                <a:cubicBezTo>
                  <a:pt x="823583" y="3961573"/>
                  <a:pt x="892313" y="3868473"/>
                  <a:pt x="936517" y="3807535"/>
                </a:cubicBezTo>
                <a:lnTo>
                  <a:pt x="1172875" y="3472080"/>
                </a:lnTo>
                <a:lnTo>
                  <a:pt x="1149334" y="3494021"/>
                </a:lnTo>
                <a:lnTo>
                  <a:pt x="1177738" y="3465179"/>
                </a:lnTo>
                <a:lnTo>
                  <a:pt x="1190675" y="3446818"/>
                </a:lnTo>
                <a:lnTo>
                  <a:pt x="1190650" y="3446825"/>
                </a:lnTo>
                <a:cubicBezTo>
                  <a:pt x="1187678" y="3448985"/>
                  <a:pt x="1184623" y="3451810"/>
                  <a:pt x="1183719" y="3452954"/>
                </a:cubicBezTo>
                <a:cubicBezTo>
                  <a:pt x="1155920" y="3478434"/>
                  <a:pt x="1127350" y="3512491"/>
                  <a:pt x="1100599" y="3532493"/>
                </a:cubicBezTo>
                <a:cubicBezTo>
                  <a:pt x="1121100" y="3506567"/>
                  <a:pt x="1152745" y="3481237"/>
                  <a:pt x="1175142" y="3456198"/>
                </a:cubicBezTo>
                <a:cubicBezTo>
                  <a:pt x="1168439" y="3463810"/>
                  <a:pt x="1181295" y="3450664"/>
                  <a:pt x="1179505" y="3449468"/>
                </a:cubicBezTo>
                <a:cubicBezTo>
                  <a:pt x="1176106" y="3447546"/>
                  <a:pt x="1174613" y="3454794"/>
                  <a:pt x="1174613" y="3454794"/>
                </a:cubicBezTo>
                <a:cubicBezTo>
                  <a:pt x="1159806" y="3468677"/>
                  <a:pt x="1145684" y="3482302"/>
                  <a:pt x="1131745" y="3495459"/>
                </a:cubicBezTo>
                <a:lnTo>
                  <a:pt x="1103668" y="3520900"/>
                </a:lnTo>
                <a:lnTo>
                  <a:pt x="1106476" y="3516246"/>
                </a:lnTo>
                <a:lnTo>
                  <a:pt x="1106577" y="3516032"/>
                </a:lnTo>
                <a:lnTo>
                  <a:pt x="1107736" y="3514827"/>
                </a:lnTo>
                <a:cubicBezTo>
                  <a:pt x="1110910" y="3512023"/>
                  <a:pt x="1127273" y="3497549"/>
                  <a:pt x="1126742" y="3496146"/>
                </a:cubicBezTo>
                <a:cubicBezTo>
                  <a:pt x="1125063" y="3491703"/>
                  <a:pt x="1109229" y="3507579"/>
                  <a:pt x="1111568" y="3506695"/>
                </a:cubicBezTo>
                <a:lnTo>
                  <a:pt x="1110237" y="3508058"/>
                </a:lnTo>
                <a:lnTo>
                  <a:pt x="1109496" y="3505346"/>
                </a:lnTo>
                <a:cubicBezTo>
                  <a:pt x="1108583" y="3505924"/>
                  <a:pt x="1107122" y="3507801"/>
                  <a:pt x="1105432" y="3510288"/>
                </a:cubicBezTo>
                <a:lnTo>
                  <a:pt x="1101324" y="3516804"/>
                </a:lnTo>
                <a:lnTo>
                  <a:pt x="1097348" y="3520357"/>
                </a:lnTo>
                <a:cubicBezTo>
                  <a:pt x="1093308" y="3520280"/>
                  <a:pt x="1107527" y="3506619"/>
                  <a:pt x="1107527" y="3506619"/>
                </a:cubicBezTo>
                <a:cubicBezTo>
                  <a:pt x="1134940" y="3481286"/>
                  <a:pt x="1157865" y="3457650"/>
                  <a:pt x="1180047" y="3436165"/>
                </a:cubicBezTo>
                <a:cubicBezTo>
                  <a:pt x="1181855" y="3433877"/>
                  <a:pt x="1208823" y="3410318"/>
                  <a:pt x="1205972" y="3406316"/>
                </a:cubicBezTo>
                <a:cubicBezTo>
                  <a:pt x="1203741" y="3403952"/>
                  <a:pt x="1187073" y="3421747"/>
                  <a:pt x="1201718" y="3409796"/>
                </a:cubicBezTo>
                <a:cubicBezTo>
                  <a:pt x="1180175" y="3429433"/>
                  <a:pt x="1162338" y="3447672"/>
                  <a:pt x="1142055" y="3467102"/>
                </a:cubicBezTo>
                <a:cubicBezTo>
                  <a:pt x="1140885" y="3467543"/>
                  <a:pt x="1122833" y="3489338"/>
                  <a:pt x="1119767" y="3488894"/>
                </a:cubicBezTo>
                <a:cubicBezTo>
                  <a:pt x="1115748" y="3485333"/>
                  <a:pt x="1131030" y="3474477"/>
                  <a:pt x="1131030" y="3474477"/>
                </a:cubicBezTo>
                <a:cubicBezTo>
                  <a:pt x="1156934" y="3448111"/>
                  <a:pt x="1170623" y="3433045"/>
                  <a:pt x="1195889" y="3408524"/>
                </a:cubicBezTo>
                <a:cubicBezTo>
                  <a:pt x="1197699" y="3406236"/>
                  <a:pt x="1222413" y="3383795"/>
                  <a:pt x="1220095" y="3381196"/>
                </a:cubicBezTo>
                <a:cubicBezTo>
                  <a:pt x="1217028" y="3380751"/>
                  <a:pt x="1200341" y="3402030"/>
                  <a:pt x="1202150" y="3399741"/>
                </a:cubicBezTo>
                <a:cubicBezTo>
                  <a:pt x="1194828" y="3405717"/>
                  <a:pt x="1191015" y="3410367"/>
                  <a:pt x="1182416" y="3417091"/>
                </a:cubicBezTo>
                <a:cubicBezTo>
                  <a:pt x="1191233" y="3403869"/>
                  <a:pt x="1204705" y="3395299"/>
                  <a:pt x="1214050" y="3383481"/>
                </a:cubicBezTo>
                <a:cubicBezTo>
                  <a:pt x="1217028" y="3380751"/>
                  <a:pt x="1217884" y="3375350"/>
                  <a:pt x="1221696" y="3370700"/>
                </a:cubicBezTo>
                <a:cubicBezTo>
                  <a:pt x="1230317" y="3357551"/>
                  <a:pt x="1247072" y="3342930"/>
                  <a:pt x="1256417" y="3331110"/>
                </a:cubicBezTo>
                <a:cubicBezTo>
                  <a:pt x="1253774" y="3335317"/>
                  <a:pt x="1261312" y="3325784"/>
                  <a:pt x="1260780" y="3324383"/>
                </a:cubicBezTo>
                <a:cubicBezTo>
                  <a:pt x="1259101" y="3319937"/>
                  <a:pt x="1251544" y="3332952"/>
                  <a:pt x="1250373" y="3333394"/>
                </a:cubicBezTo>
                <a:lnTo>
                  <a:pt x="1241404" y="3342848"/>
                </a:lnTo>
                <a:lnTo>
                  <a:pt x="1233122" y="3356390"/>
                </a:lnTo>
                <a:cubicBezTo>
                  <a:pt x="1228655" y="3363121"/>
                  <a:pt x="1224888" y="3367618"/>
                  <a:pt x="1222297" y="3367571"/>
                </a:cubicBezTo>
                <a:lnTo>
                  <a:pt x="1224781" y="3360366"/>
                </a:lnTo>
                <a:lnTo>
                  <a:pt x="1210919" y="3374975"/>
                </a:lnTo>
                <a:cubicBezTo>
                  <a:pt x="1197861" y="3388399"/>
                  <a:pt x="1184778" y="3401231"/>
                  <a:pt x="1171293" y="3413010"/>
                </a:cubicBezTo>
                <a:cubicBezTo>
                  <a:pt x="1181819" y="3399007"/>
                  <a:pt x="1192727" y="3388668"/>
                  <a:pt x="1203516" y="3378375"/>
                </a:cubicBezTo>
                <a:lnTo>
                  <a:pt x="1231570" y="3347764"/>
                </a:lnTo>
                <a:lnTo>
                  <a:pt x="1235453" y="3340862"/>
                </a:lnTo>
                <a:lnTo>
                  <a:pt x="1240883" y="3331680"/>
                </a:lnTo>
                <a:lnTo>
                  <a:pt x="1238945" y="3332636"/>
                </a:lnTo>
                <a:cubicBezTo>
                  <a:pt x="1211037" y="3361364"/>
                  <a:pt x="1187666" y="3386773"/>
                  <a:pt x="1161230" y="3411735"/>
                </a:cubicBezTo>
                <a:lnTo>
                  <a:pt x="1152820" y="3418453"/>
                </a:lnTo>
                <a:lnTo>
                  <a:pt x="1144513" y="3430222"/>
                </a:lnTo>
                <a:cubicBezTo>
                  <a:pt x="1137619" y="3439280"/>
                  <a:pt x="1140391" y="3432643"/>
                  <a:pt x="1146351" y="3420575"/>
                </a:cubicBezTo>
                <a:lnTo>
                  <a:pt x="1154557" y="3404254"/>
                </a:lnTo>
                <a:lnTo>
                  <a:pt x="1147230" y="3411908"/>
                </a:lnTo>
                <a:lnTo>
                  <a:pt x="1151638" y="3401334"/>
                </a:lnTo>
                <a:cubicBezTo>
                  <a:pt x="1154240" y="3385543"/>
                  <a:pt x="1144879" y="3402308"/>
                  <a:pt x="1139593" y="3413584"/>
                </a:cubicBezTo>
                <a:lnTo>
                  <a:pt x="1131420" y="3427888"/>
                </a:lnTo>
                <a:lnTo>
                  <a:pt x="1123367" y="3435940"/>
                </a:lnTo>
                <a:lnTo>
                  <a:pt x="1122399" y="3436915"/>
                </a:lnTo>
                <a:lnTo>
                  <a:pt x="1125325" y="3430995"/>
                </a:lnTo>
                <a:cubicBezTo>
                  <a:pt x="1129229" y="3423003"/>
                  <a:pt x="1133233" y="3415165"/>
                  <a:pt x="1137714" y="3408052"/>
                </a:cubicBezTo>
                <a:cubicBezTo>
                  <a:pt x="1142297" y="3399745"/>
                  <a:pt x="1148081" y="3391127"/>
                  <a:pt x="1153746" y="3382326"/>
                </a:cubicBezTo>
                <a:lnTo>
                  <a:pt x="1164538" y="3363426"/>
                </a:lnTo>
                <a:lnTo>
                  <a:pt x="1157662" y="3368409"/>
                </a:lnTo>
                <a:lnTo>
                  <a:pt x="1156647" y="3369906"/>
                </a:lnTo>
                <a:cubicBezTo>
                  <a:pt x="1150240" y="3379487"/>
                  <a:pt x="1142639" y="3390396"/>
                  <a:pt x="1141082" y="3393868"/>
                </a:cubicBezTo>
                <a:cubicBezTo>
                  <a:pt x="1138757" y="3395730"/>
                  <a:pt x="1133918" y="3399610"/>
                  <a:pt x="1132756" y="3400542"/>
                </a:cubicBezTo>
                <a:cubicBezTo>
                  <a:pt x="1130229" y="3404789"/>
                  <a:pt x="1129836" y="3407328"/>
                  <a:pt x="1128630" y="3410888"/>
                </a:cubicBezTo>
                <a:cubicBezTo>
                  <a:pt x="1127470" y="3411820"/>
                  <a:pt x="1122670" y="3413073"/>
                  <a:pt x="1120111" y="3417716"/>
                </a:cubicBezTo>
                <a:cubicBezTo>
                  <a:pt x="1117586" y="3421964"/>
                  <a:pt x="1113259" y="3434695"/>
                  <a:pt x="1106860" y="3442045"/>
                </a:cubicBezTo>
                <a:cubicBezTo>
                  <a:pt x="1104340" y="3445179"/>
                  <a:pt x="1103131" y="3446124"/>
                  <a:pt x="1102781" y="3445711"/>
                </a:cubicBezTo>
                <a:lnTo>
                  <a:pt x="1103359" y="3443261"/>
                </a:lnTo>
                <a:lnTo>
                  <a:pt x="1096775" y="3455153"/>
                </a:lnTo>
                <a:cubicBezTo>
                  <a:pt x="1094663" y="3458587"/>
                  <a:pt x="1092801" y="3461080"/>
                  <a:pt x="1091626" y="3461533"/>
                </a:cubicBezTo>
                <a:cubicBezTo>
                  <a:pt x="1084352" y="3462433"/>
                  <a:pt x="1097279" y="3445570"/>
                  <a:pt x="1097279" y="3445570"/>
                </a:cubicBezTo>
                <a:cubicBezTo>
                  <a:pt x="1099595" y="3441898"/>
                  <a:pt x="1103325" y="3435360"/>
                  <a:pt x="1107395" y="3427928"/>
                </a:cubicBezTo>
                <a:lnTo>
                  <a:pt x="1118930" y="3406143"/>
                </a:lnTo>
                <a:lnTo>
                  <a:pt x="1119076" y="3402247"/>
                </a:lnTo>
                <a:cubicBezTo>
                  <a:pt x="1119627" y="3399492"/>
                  <a:pt x="1121128" y="3396134"/>
                  <a:pt x="1123214" y="3392425"/>
                </a:cubicBezTo>
                <a:lnTo>
                  <a:pt x="1125265" y="3389216"/>
                </a:lnTo>
                <a:lnTo>
                  <a:pt x="1124402" y="3390270"/>
                </a:lnTo>
                <a:lnTo>
                  <a:pt x="1122055" y="3393806"/>
                </a:lnTo>
                <a:lnTo>
                  <a:pt x="1109346" y="3414866"/>
                </a:lnTo>
                <a:cubicBezTo>
                  <a:pt x="1107985" y="3417066"/>
                  <a:pt x="1106097" y="3419137"/>
                  <a:pt x="1103915" y="3421442"/>
                </a:cubicBezTo>
                <a:lnTo>
                  <a:pt x="1103306" y="3422119"/>
                </a:lnTo>
                <a:lnTo>
                  <a:pt x="1096953" y="3431762"/>
                </a:lnTo>
                <a:lnTo>
                  <a:pt x="1091317" y="3439772"/>
                </a:lnTo>
                <a:lnTo>
                  <a:pt x="1091306" y="3439791"/>
                </a:lnTo>
                <a:lnTo>
                  <a:pt x="1091296" y="3439802"/>
                </a:lnTo>
                <a:lnTo>
                  <a:pt x="1071283" y="3468235"/>
                </a:lnTo>
                <a:cubicBezTo>
                  <a:pt x="1065820" y="3473835"/>
                  <a:pt x="1050519" y="3497391"/>
                  <a:pt x="1050519" y="3497391"/>
                </a:cubicBezTo>
                <a:lnTo>
                  <a:pt x="1049474" y="3490629"/>
                </a:lnTo>
                <a:lnTo>
                  <a:pt x="1046262" y="3496336"/>
                </a:lnTo>
                <a:lnTo>
                  <a:pt x="1044512" y="3497294"/>
                </a:lnTo>
                <a:lnTo>
                  <a:pt x="1039749" y="3500495"/>
                </a:lnTo>
                <a:lnTo>
                  <a:pt x="1042212" y="3495772"/>
                </a:lnTo>
                <a:cubicBezTo>
                  <a:pt x="1054182" y="3473258"/>
                  <a:pt x="1066470" y="3450162"/>
                  <a:pt x="1079258" y="3424907"/>
                </a:cubicBezTo>
                <a:cubicBezTo>
                  <a:pt x="1080521" y="3422784"/>
                  <a:pt x="1082515" y="3418964"/>
                  <a:pt x="1085022" y="3414128"/>
                </a:cubicBezTo>
                <a:lnTo>
                  <a:pt x="1091791" y="3401230"/>
                </a:lnTo>
                <a:lnTo>
                  <a:pt x="1098822" y="3384543"/>
                </a:lnTo>
                <a:lnTo>
                  <a:pt x="1102311" y="3377315"/>
                </a:lnTo>
                <a:lnTo>
                  <a:pt x="1099393" y="3380809"/>
                </a:lnTo>
                <a:cubicBezTo>
                  <a:pt x="1098978" y="3379994"/>
                  <a:pt x="1108105" y="3364553"/>
                  <a:pt x="1109128" y="3362066"/>
                </a:cubicBezTo>
                <a:cubicBezTo>
                  <a:pt x="1109523" y="3359527"/>
                  <a:pt x="1109010" y="3350677"/>
                  <a:pt x="1106887" y="3350155"/>
                </a:cubicBezTo>
                <a:cubicBezTo>
                  <a:pt x="1105726" y="3351086"/>
                  <a:pt x="1084671" y="3388709"/>
                  <a:pt x="1081951" y="3393113"/>
                </a:cubicBezTo>
                <a:cubicBezTo>
                  <a:pt x="1074385" y="3403625"/>
                  <a:pt x="1067945" y="3413603"/>
                  <a:pt x="1061739" y="3420800"/>
                </a:cubicBezTo>
                <a:cubicBezTo>
                  <a:pt x="1060577" y="3421732"/>
                  <a:pt x="1055939" y="3423227"/>
                  <a:pt x="1054777" y="3424158"/>
                </a:cubicBezTo>
                <a:cubicBezTo>
                  <a:pt x="1044895" y="3434303"/>
                  <a:pt x="1040483" y="3460807"/>
                  <a:pt x="1036282" y="3457136"/>
                </a:cubicBezTo>
                <a:cubicBezTo>
                  <a:pt x="1036282" y="3457136"/>
                  <a:pt x="1037847" y="3451437"/>
                  <a:pt x="1038252" y="3446667"/>
                </a:cubicBezTo>
                <a:lnTo>
                  <a:pt x="1038675" y="3447511"/>
                </a:lnTo>
                <a:lnTo>
                  <a:pt x="1038050" y="3449052"/>
                </a:lnTo>
                <a:cubicBezTo>
                  <a:pt x="1038631" y="3448587"/>
                  <a:pt x="1038923" y="3448353"/>
                  <a:pt x="1038947" y="3448055"/>
                </a:cubicBezTo>
                <a:lnTo>
                  <a:pt x="1038675" y="3447511"/>
                </a:lnTo>
                <a:lnTo>
                  <a:pt x="1039825" y="3444681"/>
                </a:lnTo>
                <a:lnTo>
                  <a:pt x="1041056" y="3443121"/>
                </a:lnTo>
                <a:cubicBezTo>
                  <a:pt x="1041672" y="3441980"/>
                  <a:pt x="1041973" y="3441090"/>
                  <a:pt x="1041973" y="3441090"/>
                </a:cubicBezTo>
                <a:cubicBezTo>
                  <a:pt x="1041973" y="3441090"/>
                  <a:pt x="1039095" y="3436730"/>
                  <a:pt x="1040492" y="3433018"/>
                </a:cubicBezTo>
                <a:cubicBezTo>
                  <a:pt x="1041472" y="3428896"/>
                  <a:pt x="1045076" y="3422582"/>
                  <a:pt x="1048799" y="3416448"/>
                </a:cubicBezTo>
                <a:lnTo>
                  <a:pt x="1054531" y="3406618"/>
                </a:lnTo>
                <a:lnTo>
                  <a:pt x="1048900" y="3408877"/>
                </a:lnTo>
                <a:cubicBezTo>
                  <a:pt x="1046628" y="3409665"/>
                  <a:pt x="1044209" y="3410510"/>
                  <a:pt x="1041928" y="3411658"/>
                </a:cubicBezTo>
                <a:lnTo>
                  <a:pt x="1041062" y="3412306"/>
                </a:lnTo>
                <a:lnTo>
                  <a:pt x="1023785" y="3440901"/>
                </a:lnTo>
                <a:lnTo>
                  <a:pt x="997981" y="3488914"/>
                </a:lnTo>
                <a:lnTo>
                  <a:pt x="994886" y="3491195"/>
                </a:lnTo>
                <a:lnTo>
                  <a:pt x="987965" y="3496959"/>
                </a:lnTo>
                <a:lnTo>
                  <a:pt x="995076" y="3481280"/>
                </a:lnTo>
                <a:lnTo>
                  <a:pt x="986046" y="3495240"/>
                </a:lnTo>
                <a:lnTo>
                  <a:pt x="983178" y="3492414"/>
                </a:lnTo>
                <a:lnTo>
                  <a:pt x="979032" y="3496426"/>
                </a:lnTo>
                <a:lnTo>
                  <a:pt x="986134" y="3481892"/>
                </a:lnTo>
                <a:lnTo>
                  <a:pt x="989021" y="3477761"/>
                </a:lnTo>
                <a:cubicBezTo>
                  <a:pt x="990019" y="3476477"/>
                  <a:pt x="990709" y="3475799"/>
                  <a:pt x="990843" y="3476150"/>
                </a:cubicBezTo>
                <a:lnTo>
                  <a:pt x="989192" y="3475628"/>
                </a:lnTo>
                <a:lnTo>
                  <a:pt x="998695" y="3456183"/>
                </a:lnTo>
                <a:lnTo>
                  <a:pt x="1003116" y="3451449"/>
                </a:lnTo>
                <a:lnTo>
                  <a:pt x="1004133" y="3450448"/>
                </a:lnTo>
                <a:lnTo>
                  <a:pt x="996075" y="3451407"/>
                </a:lnTo>
                <a:lnTo>
                  <a:pt x="994720" y="3451660"/>
                </a:lnTo>
                <a:lnTo>
                  <a:pt x="994874" y="3450213"/>
                </a:lnTo>
                <a:cubicBezTo>
                  <a:pt x="995310" y="3446004"/>
                  <a:pt x="996358" y="3435602"/>
                  <a:pt x="996939" y="3427268"/>
                </a:cubicBezTo>
                <a:lnTo>
                  <a:pt x="997114" y="3422724"/>
                </a:lnTo>
                <a:lnTo>
                  <a:pt x="1005926" y="3409169"/>
                </a:lnTo>
                <a:cubicBezTo>
                  <a:pt x="1010111" y="3402140"/>
                  <a:pt x="1013082" y="3396235"/>
                  <a:pt x="1013784" y="3392609"/>
                </a:cubicBezTo>
                <a:lnTo>
                  <a:pt x="1004901" y="3401287"/>
                </a:lnTo>
                <a:lnTo>
                  <a:pt x="1012507" y="3390723"/>
                </a:lnTo>
                <a:lnTo>
                  <a:pt x="1013643" y="3389144"/>
                </a:lnTo>
                <a:cubicBezTo>
                  <a:pt x="1017497" y="3383992"/>
                  <a:pt x="1021550" y="3378580"/>
                  <a:pt x="1025392" y="3372951"/>
                </a:cubicBezTo>
                <a:lnTo>
                  <a:pt x="1030531" y="3364362"/>
                </a:lnTo>
                <a:lnTo>
                  <a:pt x="1034079" y="3351104"/>
                </a:lnTo>
                <a:cubicBezTo>
                  <a:pt x="1034718" y="3343552"/>
                  <a:pt x="1031115" y="3360519"/>
                  <a:pt x="1029238" y="3354984"/>
                </a:cubicBezTo>
                <a:cubicBezTo>
                  <a:pt x="1027360" y="3349452"/>
                  <a:pt x="1038406" y="3338373"/>
                  <a:pt x="1041325" y="3331587"/>
                </a:cubicBezTo>
                <a:cubicBezTo>
                  <a:pt x="1046209" y="3325079"/>
                  <a:pt x="1052415" y="3317883"/>
                  <a:pt x="1055537" y="3308711"/>
                </a:cubicBezTo>
                <a:cubicBezTo>
                  <a:pt x="1055537" y="3308711"/>
                  <a:pt x="1055017" y="3307924"/>
                  <a:pt x="1054523" y="3306839"/>
                </a:cubicBezTo>
                <a:lnTo>
                  <a:pt x="1053819" y="3303849"/>
                </a:lnTo>
                <a:lnTo>
                  <a:pt x="1048647" y="3309545"/>
                </a:lnTo>
                <a:cubicBezTo>
                  <a:pt x="1043019" y="3314793"/>
                  <a:pt x="1037839" y="3319191"/>
                  <a:pt x="1032428" y="3324445"/>
                </a:cubicBezTo>
                <a:lnTo>
                  <a:pt x="1026620" y="3331057"/>
                </a:lnTo>
                <a:lnTo>
                  <a:pt x="1014136" y="3348707"/>
                </a:lnTo>
                <a:lnTo>
                  <a:pt x="1000306" y="3368006"/>
                </a:lnTo>
                <a:lnTo>
                  <a:pt x="997310" y="3372857"/>
                </a:lnTo>
                <a:lnTo>
                  <a:pt x="993603" y="3379409"/>
                </a:lnTo>
                <a:lnTo>
                  <a:pt x="991952" y="3384088"/>
                </a:lnTo>
                <a:cubicBezTo>
                  <a:pt x="991178" y="3385333"/>
                  <a:pt x="990465" y="3385930"/>
                  <a:pt x="989960" y="3385995"/>
                </a:cubicBezTo>
                <a:lnTo>
                  <a:pt x="989946" y="3385870"/>
                </a:lnTo>
                <a:lnTo>
                  <a:pt x="989587" y="3386501"/>
                </a:lnTo>
                <a:cubicBezTo>
                  <a:pt x="987159" y="3390267"/>
                  <a:pt x="984883" y="3393012"/>
                  <a:pt x="982788" y="3394009"/>
                </a:cubicBezTo>
                <a:lnTo>
                  <a:pt x="983032" y="3391866"/>
                </a:lnTo>
                <a:lnTo>
                  <a:pt x="991897" y="3378879"/>
                </a:lnTo>
                <a:cubicBezTo>
                  <a:pt x="991897" y="3378879"/>
                  <a:pt x="990895" y="3377399"/>
                  <a:pt x="990006" y="3375347"/>
                </a:cubicBezTo>
                <a:lnTo>
                  <a:pt x="989692" y="3373569"/>
                </a:lnTo>
                <a:lnTo>
                  <a:pt x="993661" y="3366076"/>
                </a:lnTo>
                <a:cubicBezTo>
                  <a:pt x="995345" y="3363468"/>
                  <a:pt x="996689" y="3362132"/>
                  <a:pt x="997186" y="3363178"/>
                </a:cubicBezTo>
                <a:lnTo>
                  <a:pt x="992021" y="3363476"/>
                </a:lnTo>
                <a:lnTo>
                  <a:pt x="995440" y="3358302"/>
                </a:lnTo>
                <a:cubicBezTo>
                  <a:pt x="1005037" y="3344163"/>
                  <a:pt x="1021434" y="3320764"/>
                  <a:pt x="1026537" y="3314327"/>
                </a:cubicBezTo>
                <a:cubicBezTo>
                  <a:pt x="1050757" y="3264782"/>
                  <a:pt x="997422" y="3337991"/>
                  <a:pt x="985156" y="3350266"/>
                </a:cubicBezTo>
                <a:cubicBezTo>
                  <a:pt x="975331" y="3363210"/>
                  <a:pt x="966909" y="3375039"/>
                  <a:pt x="959522" y="3384595"/>
                </a:cubicBezTo>
                <a:lnTo>
                  <a:pt x="940736" y="3404589"/>
                </a:lnTo>
                <a:lnTo>
                  <a:pt x="939739" y="3404260"/>
                </a:lnTo>
                <a:cubicBezTo>
                  <a:pt x="938562" y="3404713"/>
                  <a:pt x="936523" y="3407104"/>
                  <a:pt x="934118" y="3410437"/>
                </a:cubicBezTo>
                <a:lnTo>
                  <a:pt x="931166" y="3414921"/>
                </a:lnTo>
                <a:lnTo>
                  <a:pt x="915970" y="3431342"/>
                </a:lnTo>
                <a:lnTo>
                  <a:pt x="915526" y="3424416"/>
                </a:lnTo>
                <a:lnTo>
                  <a:pt x="921995" y="3407922"/>
                </a:lnTo>
                <a:lnTo>
                  <a:pt x="925896" y="3402933"/>
                </a:lnTo>
                <a:cubicBezTo>
                  <a:pt x="939197" y="3385316"/>
                  <a:pt x="956927" y="3369349"/>
                  <a:pt x="960614" y="3350272"/>
                </a:cubicBezTo>
                <a:cubicBezTo>
                  <a:pt x="959652" y="3342961"/>
                  <a:pt x="957806" y="3340229"/>
                  <a:pt x="961114" y="3333348"/>
                </a:cubicBezTo>
                <a:cubicBezTo>
                  <a:pt x="969688" y="3315610"/>
                  <a:pt x="991568" y="3304797"/>
                  <a:pt x="1002873" y="3285212"/>
                </a:cubicBezTo>
                <a:cubicBezTo>
                  <a:pt x="1001850" y="3285907"/>
                  <a:pt x="999419" y="3284657"/>
                  <a:pt x="996949" y="3282713"/>
                </a:cubicBezTo>
                <a:lnTo>
                  <a:pt x="992761" y="3278172"/>
                </a:lnTo>
                <a:lnTo>
                  <a:pt x="990818" y="3280207"/>
                </a:lnTo>
                <a:cubicBezTo>
                  <a:pt x="990237" y="3280673"/>
                  <a:pt x="990258" y="3279638"/>
                  <a:pt x="990652" y="3277834"/>
                </a:cubicBezTo>
                <a:lnTo>
                  <a:pt x="991009" y="3276640"/>
                </a:lnTo>
                <a:lnTo>
                  <a:pt x="991178" y="3276454"/>
                </a:lnTo>
                <a:lnTo>
                  <a:pt x="990787" y="3276032"/>
                </a:lnTo>
                <a:lnTo>
                  <a:pt x="990735" y="3275162"/>
                </a:lnTo>
                <a:lnTo>
                  <a:pt x="1005109" y="3253577"/>
                </a:lnTo>
                <a:lnTo>
                  <a:pt x="994524" y="3262513"/>
                </a:lnTo>
                <a:lnTo>
                  <a:pt x="996250" y="3260358"/>
                </a:lnTo>
                <a:lnTo>
                  <a:pt x="971794" y="3284153"/>
                </a:lnTo>
                <a:cubicBezTo>
                  <a:pt x="960824" y="3294916"/>
                  <a:pt x="950159" y="3305163"/>
                  <a:pt x="939709" y="3314059"/>
                </a:cubicBezTo>
                <a:cubicBezTo>
                  <a:pt x="950419" y="3301723"/>
                  <a:pt x="963363" y="3288810"/>
                  <a:pt x="975774" y="3277435"/>
                </a:cubicBezTo>
                <a:lnTo>
                  <a:pt x="987458" y="3264732"/>
                </a:lnTo>
                <a:cubicBezTo>
                  <a:pt x="987172" y="3263971"/>
                  <a:pt x="986306" y="3263965"/>
                  <a:pt x="985139" y="3264419"/>
                </a:cubicBezTo>
                <a:lnTo>
                  <a:pt x="984518" y="3264786"/>
                </a:lnTo>
                <a:lnTo>
                  <a:pt x="980691" y="3268641"/>
                </a:lnTo>
                <a:lnTo>
                  <a:pt x="981862" y="3266643"/>
                </a:lnTo>
                <a:lnTo>
                  <a:pt x="982125" y="3266209"/>
                </a:lnTo>
                <a:lnTo>
                  <a:pt x="981024" y="3266864"/>
                </a:lnTo>
                <a:cubicBezTo>
                  <a:pt x="978052" y="3269023"/>
                  <a:pt x="974997" y="3271848"/>
                  <a:pt x="974094" y="3272992"/>
                </a:cubicBezTo>
                <a:cubicBezTo>
                  <a:pt x="946294" y="3298472"/>
                  <a:pt x="917725" y="3332527"/>
                  <a:pt x="890974" y="3352531"/>
                </a:cubicBezTo>
                <a:cubicBezTo>
                  <a:pt x="911474" y="3326603"/>
                  <a:pt x="943119" y="3301274"/>
                  <a:pt x="965515" y="3276234"/>
                </a:cubicBezTo>
                <a:cubicBezTo>
                  <a:pt x="958813" y="3283848"/>
                  <a:pt x="971669" y="3270700"/>
                  <a:pt x="969880" y="3269505"/>
                </a:cubicBezTo>
                <a:cubicBezTo>
                  <a:pt x="966479" y="3267584"/>
                  <a:pt x="964986" y="3274831"/>
                  <a:pt x="964986" y="3274831"/>
                </a:cubicBezTo>
                <a:cubicBezTo>
                  <a:pt x="950179" y="3288715"/>
                  <a:pt x="936058" y="3302341"/>
                  <a:pt x="922119" y="3315495"/>
                </a:cubicBezTo>
                <a:lnTo>
                  <a:pt x="894042" y="3340937"/>
                </a:lnTo>
                <a:lnTo>
                  <a:pt x="896849" y="3336284"/>
                </a:lnTo>
                <a:lnTo>
                  <a:pt x="896951" y="3336069"/>
                </a:lnTo>
                <a:lnTo>
                  <a:pt x="898108" y="3334864"/>
                </a:lnTo>
                <a:cubicBezTo>
                  <a:pt x="901282" y="3332060"/>
                  <a:pt x="917647" y="3317587"/>
                  <a:pt x="917116" y="3316185"/>
                </a:cubicBezTo>
                <a:cubicBezTo>
                  <a:pt x="915436" y="3311741"/>
                  <a:pt x="899603" y="3327617"/>
                  <a:pt x="901942" y="3326733"/>
                </a:cubicBezTo>
                <a:lnTo>
                  <a:pt x="900610" y="3328095"/>
                </a:lnTo>
                <a:lnTo>
                  <a:pt x="899871" y="3325383"/>
                </a:lnTo>
                <a:cubicBezTo>
                  <a:pt x="898957" y="3325960"/>
                  <a:pt x="897494" y="3327839"/>
                  <a:pt x="895806" y="3330326"/>
                </a:cubicBezTo>
                <a:lnTo>
                  <a:pt x="891698" y="3336843"/>
                </a:lnTo>
                <a:lnTo>
                  <a:pt x="887722" y="3340394"/>
                </a:lnTo>
                <a:cubicBezTo>
                  <a:pt x="883682" y="3340317"/>
                  <a:pt x="897902" y="3326656"/>
                  <a:pt x="897902" y="3326656"/>
                </a:cubicBezTo>
                <a:cubicBezTo>
                  <a:pt x="925312" y="3301323"/>
                  <a:pt x="948238" y="3277688"/>
                  <a:pt x="970420" y="3256202"/>
                </a:cubicBezTo>
                <a:cubicBezTo>
                  <a:pt x="971098" y="3255346"/>
                  <a:pt x="975315" y="3251496"/>
                  <a:pt x="980170" y="3246808"/>
                </a:cubicBezTo>
                <a:lnTo>
                  <a:pt x="983980" y="3243054"/>
                </a:lnTo>
                <a:lnTo>
                  <a:pt x="983563" y="3243099"/>
                </a:lnTo>
                <a:cubicBezTo>
                  <a:pt x="982141" y="3243242"/>
                  <a:pt x="980647" y="3243364"/>
                  <a:pt x="979440" y="3243342"/>
                </a:cubicBezTo>
                <a:lnTo>
                  <a:pt x="978180" y="3243023"/>
                </a:lnTo>
                <a:lnTo>
                  <a:pt x="961787" y="3258564"/>
                </a:lnTo>
                <a:lnTo>
                  <a:pt x="948926" y="3271083"/>
                </a:lnTo>
                <a:lnTo>
                  <a:pt x="944336" y="3277386"/>
                </a:lnTo>
                <a:lnTo>
                  <a:pt x="939852" y="3279913"/>
                </a:lnTo>
                <a:lnTo>
                  <a:pt x="932429" y="3287139"/>
                </a:lnTo>
                <a:cubicBezTo>
                  <a:pt x="931258" y="3287581"/>
                  <a:pt x="913205" y="3309375"/>
                  <a:pt x="910141" y="3308931"/>
                </a:cubicBezTo>
                <a:cubicBezTo>
                  <a:pt x="908131" y="3307151"/>
                  <a:pt x="910946" y="3303547"/>
                  <a:pt x="914264" y="3300387"/>
                </a:cubicBezTo>
                <a:lnTo>
                  <a:pt x="915660" y="3299193"/>
                </a:lnTo>
                <a:lnTo>
                  <a:pt x="916878" y="3296280"/>
                </a:lnTo>
                <a:cubicBezTo>
                  <a:pt x="919839" y="3290271"/>
                  <a:pt x="925163" y="3281117"/>
                  <a:pt x="925930" y="3279251"/>
                </a:cubicBezTo>
                <a:cubicBezTo>
                  <a:pt x="929582" y="3272898"/>
                  <a:pt x="932347" y="3267836"/>
                  <a:pt x="934684" y="3263359"/>
                </a:cubicBezTo>
                <a:lnTo>
                  <a:pt x="935869" y="3260999"/>
                </a:lnTo>
                <a:lnTo>
                  <a:pt x="949799" y="3246614"/>
                </a:lnTo>
                <a:lnTo>
                  <a:pt x="936014" y="3266722"/>
                </a:lnTo>
                <a:cubicBezTo>
                  <a:pt x="934633" y="3268664"/>
                  <a:pt x="932559" y="3272775"/>
                  <a:pt x="930179" y="3277534"/>
                </a:cubicBezTo>
                <a:lnTo>
                  <a:pt x="929141" y="3279523"/>
                </a:lnTo>
                <a:lnTo>
                  <a:pt x="939039" y="3266839"/>
                </a:lnTo>
                <a:cubicBezTo>
                  <a:pt x="947468" y="3256493"/>
                  <a:pt x="956129" y="3246493"/>
                  <a:pt x="956129" y="3246493"/>
                </a:cubicBezTo>
                <a:lnTo>
                  <a:pt x="969354" y="3230406"/>
                </a:lnTo>
                <a:lnTo>
                  <a:pt x="969703" y="3227670"/>
                </a:lnTo>
                <a:lnTo>
                  <a:pt x="970895" y="3224793"/>
                </a:lnTo>
                <a:lnTo>
                  <a:pt x="973045" y="3222565"/>
                </a:lnTo>
                <a:lnTo>
                  <a:pt x="961667" y="3233048"/>
                </a:lnTo>
                <a:lnTo>
                  <a:pt x="982994" y="3209305"/>
                </a:lnTo>
                <a:lnTo>
                  <a:pt x="977462" y="3214476"/>
                </a:lnTo>
                <a:lnTo>
                  <a:pt x="975618" y="3216387"/>
                </a:lnTo>
                <a:lnTo>
                  <a:pt x="960974" y="3232437"/>
                </a:lnTo>
                <a:lnTo>
                  <a:pt x="953609" y="3240512"/>
                </a:lnTo>
                <a:lnTo>
                  <a:pt x="946966" y="3247795"/>
                </a:lnTo>
                <a:cubicBezTo>
                  <a:pt x="943197" y="3251712"/>
                  <a:pt x="940630" y="3253985"/>
                  <a:pt x="940169" y="3253302"/>
                </a:cubicBezTo>
                <a:cubicBezTo>
                  <a:pt x="939707" y="3252618"/>
                  <a:pt x="941332" y="3248951"/>
                  <a:pt x="943444" y="3244485"/>
                </a:cubicBezTo>
                <a:lnTo>
                  <a:pt x="947718" y="3235117"/>
                </a:lnTo>
                <a:lnTo>
                  <a:pt x="945681" y="3236870"/>
                </a:lnTo>
                <a:cubicBezTo>
                  <a:pt x="939125" y="3242155"/>
                  <a:pt x="932466" y="3246426"/>
                  <a:pt x="941857" y="3235458"/>
                </a:cubicBezTo>
                <a:lnTo>
                  <a:pt x="949302" y="3226983"/>
                </a:lnTo>
                <a:lnTo>
                  <a:pt x="949185" y="3225656"/>
                </a:lnTo>
                <a:lnTo>
                  <a:pt x="946053" y="3228186"/>
                </a:lnTo>
                <a:lnTo>
                  <a:pt x="945838" y="3228593"/>
                </a:lnTo>
                <a:lnTo>
                  <a:pt x="945329" y="3228770"/>
                </a:lnTo>
                <a:lnTo>
                  <a:pt x="943461" y="3230279"/>
                </a:lnTo>
                <a:cubicBezTo>
                  <a:pt x="940742" y="3232898"/>
                  <a:pt x="937146" y="3236687"/>
                  <a:pt x="932473" y="3241919"/>
                </a:cubicBezTo>
                <a:cubicBezTo>
                  <a:pt x="905515" y="3268771"/>
                  <a:pt x="885944" y="3306548"/>
                  <a:pt x="854528" y="3327787"/>
                </a:cubicBezTo>
                <a:cubicBezTo>
                  <a:pt x="849064" y="3331479"/>
                  <a:pt x="869212" y="3288668"/>
                  <a:pt x="874555" y="3289701"/>
                </a:cubicBezTo>
                <a:cubicBezTo>
                  <a:pt x="867115" y="3288262"/>
                  <a:pt x="840119" y="3325793"/>
                  <a:pt x="824218" y="3348267"/>
                </a:cubicBezTo>
                <a:lnTo>
                  <a:pt x="816888" y="3358499"/>
                </a:lnTo>
                <a:lnTo>
                  <a:pt x="822735" y="3348331"/>
                </a:lnTo>
                <a:cubicBezTo>
                  <a:pt x="849483" y="3303911"/>
                  <a:pt x="804205" y="3359735"/>
                  <a:pt x="803111" y="3362824"/>
                </a:cubicBezTo>
                <a:cubicBezTo>
                  <a:pt x="796738" y="3370998"/>
                  <a:pt x="784001" y="3377498"/>
                  <a:pt x="778205" y="3382400"/>
                </a:cubicBezTo>
                <a:lnTo>
                  <a:pt x="771030" y="3389866"/>
                </a:lnTo>
                <a:lnTo>
                  <a:pt x="837289" y="3302289"/>
                </a:lnTo>
                <a:lnTo>
                  <a:pt x="844462" y="3293089"/>
                </a:lnTo>
                <a:lnTo>
                  <a:pt x="853663" y="3275493"/>
                </a:lnTo>
                <a:lnTo>
                  <a:pt x="846863" y="3281492"/>
                </a:lnTo>
                <a:cubicBezTo>
                  <a:pt x="843894" y="3282067"/>
                  <a:pt x="861097" y="3259493"/>
                  <a:pt x="864242" y="3250897"/>
                </a:cubicBezTo>
                <a:cubicBezTo>
                  <a:pt x="861510" y="3252743"/>
                  <a:pt x="858779" y="3254590"/>
                  <a:pt x="856047" y="3256437"/>
                </a:cubicBezTo>
                <a:cubicBezTo>
                  <a:pt x="857413" y="3255514"/>
                  <a:pt x="851702" y="3256389"/>
                  <a:pt x="845381" y="3257097"/>
                </a:cubicBezTo>
                <a:lnTo>
                  <a:pt x="837187" y="3257715"/>
                </a:lnTo>
                <a:lnTo>
                  <a:pt x="833773" y="3265866"/>
                </a:lnTo>
                <a:cubicBezTo>
                  <a:pt x="830909" y="3273300"/>
                  <a:pt x="828756" y="3279009"/>
                  <a:pt x="826656" y="3277174"/>
                </a:cubicBezTo>
                <a:cubicBezTo>
                  <a:pt x="826656" y="3277174"/>
                  <a:pt x="828222" y="3271473"/>
                  <a:pt x="828626" y="3266705"/>
                </a:cubicBezTo>
                <a:lnTo>
                  <a:pt x="829048" y="3267549"/>
                </a:lnTo>
                <a:lnTo>
                  <a:pt x="828423" y="3269089"/>
                </a:lnTo>
                <a:cubicBezTo>
                  <a:pt x="829005" y="3268623"/>
                  <a:pt x="829295" y="3268391"/>
                  <a:pt x="829319" y="3268092"/>
                </a:cubicBezTo>
                <a:lnTo>
                  <a:pt x="829048" y="3267549"/>
                </a:lnTo>
                <a:lnTo>
                  <a:pt x="830196" y="3264717"/>
                </a:lnTo>
                <a:lnTo>
                  <a:pt x="831430" y="3263159"/>
                </a:lnTo>
                <a:cubicBezTo>
                  <a:pt x="832045" y="3262018"/>
                  <a:pt x="832348" y="3261127"/>
                  <a:pt x="832348" y="3261127"/>
                </a:cubicBezTo>
                <a:cubicBezTo>
                  <a:pt x="832348" y="3261127"/>
                  <a:pt x="829469" y="3256768"/>
                  <a:pt x="830867" y="3253056"/>
                </a:cubicBezTo>
                <a:cubicBezTo>
                  <a:pt x="832827" y="3244815"/>
                  <a:pt x="845277" y="3227795"/>
                  <a:pt x="848198" y="3221006"/>
                </a:cubicBezTo>
                <a:cubicBezTo>
                  <a:pt x="849360" y="3220077"/>
                  <a:pt x="847282" y="3216927"/>
                  <a:pt x="847483" y="3214542"/>
                </a:cubicBezTo>
                <a:cubicBezTo>
                  <a:pt x="848295" y="3210557"/>
                  <a:pt x="850715" y="3205856"/>
                  <a:pt x="853702" y="3200942"/>
                </a:cubicBezTo>
                <a:lnTo>
                  <a:pt x="855217" y="3198600"/>
                </a:lnTo>
                <a:lnTo>
                  <a:pt x="852564" y="3201489"/>
                </a:lnTo>
                <a:lnTo>
                  <a:pt x="845051" y="3209808"/>
                </a:lnTo>
                <a:lnTo>
                  <a:pt x="814159" y="3260938"/>
                </a:lnTo>
                <a:lnTo>
                  <a:pt x="788355" y="3308952"/>
                </a:lnTo>
                <a:lnTo>
                  <a:pt x="785259" y="3311233"/>
                </a:lnTo>
                <a:lnTo>
                  <a:pt x="778339" y="3316996"/>
                </a:lnTo>
                <a:lnTo>
                  <a:pt x="785449" y="3301318"/>
                </a:lnTo>
                <a:lnTo>
                  <a:pt x="776420" y="3315276"/>
                </a:lnTo>
                <a:lnTo>
                  <a:pt x="773550" y="3312450"/>
                </a:lnTo>
                <a:lnTo>
                  <a:pt x="769406" y="3316463"/>
                </a:lnTo>
                <a:lnTo>
                  <a:pt x="776508" y="3301930"/>
                </a:lnTo>
                <a:lnTo>
                  <a:pt x="779395" y="3297799"/>
                </a:lnTo>
                <a:cubicBezTo>
                  <a:pt x="780393" y="3296515"/>
                  <a:pt x="781082" y="3295837"/>
                  <a:pt x="781216" y="3296188"/>
                </a:cubicBezTo>
                <a:lnTo>
                  <a:pt x="779567" y="3295666"/>
                </a:lnTo>
                <a:lnTo>
                  <a:pt x="789069" y="3276220"/>
                </a:lnTo>
                <a:lnTo>
                  <a:pt x="793490" y="3271487"/>
                </a:lnTo>
                <a:cubicBezTo>
                  <a:pt x="796356" y="3268528"/>
                  <a:pt x="799696" y="3265210"/>
                  <a:pt x="804044" y="3261093"/>
                </a:cubicBezTo>
                <a:cubicBezTo>
                  <a:pt x="805854" y="3258805"/>
                  <a:pt x="824417" y="3241897"/>
                  <a:pt x="815200" y="3246986"/>
                </a:cubicBezTo>
                <a:cubicBezTo>
                  <a:pt x="808516" y="3251116"/>
                  <a:pt x="797167" y="3265298"/>
                  <a:pt x="793021" y="3268469"/>
                </a:cubicBezTo>
                <a:lnTo>
                  <a:pt x="792750" y="3268684"/>
                </a:lnTo>
                <a:lnTo>
                  <a:pt x="795340" y="3263382"/>
                </a:lnTo>
                <a:cubicBezTo>
                  <a:pt x="802286" y="3247441"/>
                  <a:pt x="811292" y="3233275"/>
                  <a:pt x="820177" y="3218929"/>
                </a:cubicBezTo>
                <a:lnTo>
                  <a:pt x="829178" y="3203725"/>
                </a:lnTo>
                <a:lnTo>
                  <a:pt x="826457" y="3206781"/>
                </a:lnTo>
                <a:lnTo>
                  <a:pt x="787954" y="3246121"/>
                </a:lnTo>
                <a:lnTo>
                  <a:pt x="793689" y="3237207"/>
                </a:lnTo>
                <a:cubicBezTo>
                  <a:pt x="806875" y="3220437"/>
                  <a:pt x="820383" y="3202763"/>
                  <a:pt x="833228" y="3185726"/>
                </a:cubicBezTo>
                <a:lnTo>
                  <a:pt x="836623" y="3181176"/>
                </a:lnTo>
                <a:lnTo>
                  <a:pt x="837230" y="3177385"/>
                </a:lnTo>
                <a:lnTo>
                  <a:pt x="849174" y="3164361"/>
                </a:lnTo>
                <a:lnTo>
                  <a:pt x="853339" y="3158779"/>
                </a:lnTo>
                <a:lnTo>
                  <a:pt x="840773" y="3169972"/>
                </a:lnTo>
                <a:lnTo>
                  <a:pt x="841464" y="3168611"/>
                </a:lnTo>
                <a:cubicBezTo>
                  <a:pt x="847106" y="3158028"/>
                  <a:pt x="855989" y="3141879"/>
                  <a:pt x="856466" y="3136215"/>
                </a:cubicBezTo>
                <a:cubicBezTo>
                  <a:pt x="841541" y="3152625"/>
                  <a:pt x="838578" y="3162039"/>
                  <a:pt x="827289" y="3178128"/>
                </a:cubicBezTo>
                <a:cubicBezTo>
                  <a:pt x="820184" y="3189566"/>
                  <a:pt x="819264" y="3190304"/>
                  <a:pt x="820226" y="3186939"/>
                </a:cubicBezTo>
                <a:lnTo>
                  <a:pt x="824021" y="3172747"/>
                </a:lnTo>
                <a:lnTo>
                  <a:pt x="822386" y="3174943"/>
                </a:lnTo>
                <a:cubicBezTo>
                  <a:pt x="806158" y="3197278"/>
                  <a:pt x="790779" y="3219200"/>
                  <a:pt x="773360" y="3242559"/>
                </a:cubicBezTo>
                <a:lnTo>
                  <a:pt x="757739" y="3262563"/>
                </a:lnTo>
                <a:lnTo>
                  <a:pt x="766451" y="3249266"/>
                </a:lnTo>
                <a:cubicBezTo>
                  <a:pt x="772842" y="3239712"/>
                  <a:pt x="780488" y="3228573"/>
                  <a:pt x="790534" y="3214482"/>
                </a:cubicBezTo>
                <a:cubicBezTo>
                  <a:pt x="800953" y="3199478"/>
                  <a:pt x="810181" y="3188595"/>
                  <a:pt x="817871" y="3175436"/>
                </a:cubicBezTo>
                <a:cubicBezTo>
                  <a:pt x="833370" y="3144392"/>
                  <a:pt x="795105" y="3190825"/>
                  <a:pt x="785570" y="3201253"/>
                </a:cubicBezTo>
                <a:cubicBezTo>
                  <a:pt x="772724" y="3218562"/>
                  <a:pt x="763267" y="3240877"/>
                  <a:pt x="754995" y="3234529"/>
                </a:cubicBezTo>
                <a:cubicBezTo>
                  <a:pt x="755916" y="3235895"/>
                  <a:pt x="760811" y="3226451"/>
                  <a:pt x="765997" y="3215231"/>
                </a:cubicBezTo>
                <a:lnTo>
                  <a:pt x="770382" y="3205326"/>
                </a:lnTo>
                <a:lnTo>
                  <a:pt x="830399" y="3112836"/>
                </a:lnTo>
                <a:lnTo>
                  <a:pt x="829915" y="3104526"/>
                </a:lnTo>
                <a:cubicBezTo>
                  <a:pt x="833040" y="3095355"/>
                  <a:pt x="842517" y="3089978"/>
                  <a:pt x="846803" y="3079875"/>
                </a:cubicBezTo>
                <a:cubicBezTo>
                  <a:pt x="845642" y="3080807"/>
                  <a:pt x="839329" y="3074383"/>
                  <a:pt x="840682" y="3073297"/>
                </a:cubicBezTo>
                <a:cubicBezTo>
                  <a:pt x="839970" y="3066831"/>
                  <a:pt x="862816" y="3048517"/>
                  <a:pt x="859020" y="3040076"/>
                </a:cubicBezTo>
                <a:cubicBezTo>
                  <a:pt x="859020" y="3040076"/>
                  <a:pt x="858890" y="3039880"/>
                  <a:pt x="858727" y="3039633"/>
                </a:cubicBezTo>
                <a:lnTo>
                  <a:pt x="858361" y="3039080"/>
                </a:lnTo>
                <a:lnTo>
                  <a:pt x="858241" y="3038895"/>
                </a:lnTo>
                <a:cubicBezTo>
                  <a:pt x="858109" y="3038700"/>
                  <a:pt x="858044" y="3038601"/>
                  <a:pt x="858142" y="3038748"/>
                </a:cubicBezTo>
                <a:lnTo>
                  <a:pt x="858361" y="3039080"/>
                </a:lnTo>
                <a:lnTo>
                  <a:pt x="859020" y="3040076"/>
                </a:lnTo>
                <a:cubicBezTo>
                  <a:pt x="849530" y="3047682"/>
                  <a:pt x="848691" y="3057617"/>
                  <a:pt x="841130" y="3065900"/>
                </a:cubicBezTo>
                <a:cubicBezTo>
                  <a:pt x="835608" y="3071439"/>
                  <a:pt x="830656" y="3077170"/>
                  <a:pt x="825918" y="3083561"/>
                </a:cubicBezTo>
                <a:lnTo>
                  <a:pt x="825187" y="3084695"/>
                </a:lnTo>
                <a:lnTo>
                  <a:pt x="825976" y="3085680"/>
                </a:lnTo>
                <a:cubicBezTo>
                  <a:pt x="826423" y="3087062"/>
                  <a:pt x="826469" y="3088544"/>
                  <a:pt x="826016" y="3089363"/>
                </a:cubicBezTo>
                <a:cubicBezTo>
                  <a:pt x="825715" y="3089906"/>
                  <a:pt x="825192" y="3090157"/>
                  <a:pt x="824420" y="3089884"/>
                </a:cubicBezTo>
                <a:cubicBezTo>
                  <a:pt x="823780" y="3091686"/>
                  <a:pt x="823282" y="3090638"/>
                  <a:pt x="823078" y="3088757"/>
                </a:cubicBezTo>
                <a:lnTo>
                  <a:pt x="823142" y="3087873"/>
                </a:lnTo>
                <a:lnTo>
                  <a:pt x="811994" y="3105187"/>
                </a:lnTo>
                <a:cubicBezTo>
                  <a:pt x="794299" y="3130858"/>
                  <a:pt x="827046" y="3072375"/>
                  <a:pt x="826086" y="3070923"/>
                </a:cubicBezTo>
                <a:lnTo>
                  <a:pt x="823271" y="3072770"/>
                </a:lnTo>
                <a:lnTo>
                  <a:pt x="773151" y="3133154"/>
                </a:lnTo>
                <a:cubicBezTo>
                  <a:pt x="762411" y="3143838"/>
                  <a:pt x="758033" y="3156197"/>
                  <a:pt x="745684" y="3169787"/>
                </a:cubicBezTo>
                <a:cubicBezTo>
                  <a:pt x="741858" y="3175677"/>
                  <a:pt x="735683" y="3184318"/>
                  <a:pt x="728817" y="3193603"/>
                </a:cubicBezTo>
                <a:lnTo>
                  <a:pt x="722137" y="3202402"/>
                </a:lnTo>
                <a:lnTo>
                  <a:pt x="717792" y="3197479"/>
                </a:lnTo>
                <a:lnTo>
                  <a:pt x="724731" y="3186135"/>
                </a:lnTo>
                <a:lnTo>
                  <a:pt x="735804" y="3172537"/>
                </a:lnTo>
                <a:cubicBezTo>
                  <a:pt x="745933" y="3159552"/>
                  <a:pt x="755942" y="3145654"/>
                  <a:pt x="755018" y="3144287"/>
                </a:cubicBezTo>
                <a:lnTo>
                  <a:pt x="751545" y="3146446"/>
                </a:lnTo>
                <a:lnTo>
                  <a:pt x="771531" y="3118093"/>
                </a:lnTo>
                <a:lnTo>
                  <a:pt x="789658" y="3091379"/>
                </a:lnTo>
                <a:lnTo>
                  <a:pt x="781192" y="3100244"/>
                </a:lnTo>
                <a:cubicBezTo>
                  <a:pt x="780611" y="3100710"/>
                  <a:pt x="780632" y="3099677"/>
                  <a:pt x="781025" y="3097872"/>
                </a:cubicBezTo>
                <a:lnTo>
                  <a:pt x="781383" y="3096677"/>
                </a:lnTo>
                <a:lnTo>
                  <a:pt x="799378" y="3076949"/>
                </a:lnTo>
                <a:lnTo>
                  <a:pt x="798777" y="3077939"/>
                </a:lnTo>
                <a:lnTo>
                  <a:pt x="815984" y="3052584"/>
                </a:lnTo>
                <a:lnTo>
                  <a:pt x="812888" y="3056315"/>
                </a:lnTo>
                <a:lnTo>
                  <a:pt x="811431" y="3058406"/>
                </a:lnTo>
                <a:lnTo>
                  <a:pt x="800680" y="3069227"/>
                </a:lnTo>
                <a:cubicBezTo>
                  <a:pt x="795750" y="3073904"/>
                  <a:pt x="790570" y="3078401"/>
                  <a:pt x="784898" y="3082549"/>
                </a:cubicBezTo>
                <a:cubicBezTo>
                  <a:pt x="794883" y="3068884"/>
                  <a:pt x="807187" y="3057817"/>
                  <a:pt x="818678" y="3045186"/>
                </a:cubicBezTo>
                <a:cubicBezTo>
                  <a:pt x="827386" y="3035212"/>
                  <a:pt x="818893" y="3041631"/>
                  <a:pt x="814551" y="3044874"/>
                </a:cubicBezTo>
                <a:lnTo>
                  <a:pt x="791835" y="3067757"/>
                </a:lnTo>
                <a:lnTo>
                  <a:pt x="771952" y="3096189"/>
                </a:lnTo>
                <a:lnTo>
                  <a:pt x="746373" y="3132771"/>
                </a:lnTo>
                <a:lnTo>
                  <a:pt x="754647" y="3125343"/>
                </a:lnTo>
                <a:lnTo>
                  <a:pt x="767767" y="3111546"/>
                </a:lnTo>
                <a:lnTo>
                  <a:pt x="763943" y="3118519"/>
                </a:lnTo>
                <a:cubicBezTo>
                  <a:pt x="756459" y="3128037"/>
                  <a:pt x="749214" y="3137920"/>
                  <a:pt x="742185" y="3148463"/>
                </a:cubicBezTo>
                <a:lnTo>
                  <a:pt x="732804" y="3164006"/>
                </a:lnTo>
                <a:lnTo>
                  <a:pt x="732718" y="3163573"/>
                </a:lnTo>
                <a:cubicBezTo>
                  <a:pt x="731637" y="3164268"/>
                  <a:pt x="729336" y="3166173"/>
                  <a:pt x="725196" y="3169809"/>
                </a:cubicBezTo>
                <a:lnTo>
                  <a:pt x="722428" y="3172191"/>
                </a:lnTo>
                <a:lnTo>
                  <a:pt x="725172" y="3167148"/>
                </a:lnTo>
                <a:lnTo>
                  <a:pt x="740380" y="3141145"/>
                </a:lnTo>
                <a:lnTo>
                  <a:pt x="718663" y="3170793"/>
                </a:lnTo>
                <a:cubicBezTo>
                  <a:pt x="711065" y="3182012"/>
                  <a:pt x="703605" y="3192842"/>
                  <a:pt x="694791" y="3202181"/>
                </a:cubicBezTo>
                <a:cubicBezTo>
                  <a:pt x="694791" y="3202181"/>
                  <a:pt x="694885" y="3199460"/>
                  <a:pt x="694431" y="3197057"/>
                </a:cubicBezTo>
                <a:lnTo>
                  <a:pt x="694339" y="3196971"/>
                </a:lnTo>
                <a:lnTo>
                  <a:pt x="697219" y="3194330"/>
                </a:lnTo>
                <a:cubicBezTo>
                  <a:pt x="704959" y="3184805"/>
                  <a:pt x="720759" y="3161810"/>
                  <a:pt x="717325" y="3161147"/>
                </a:cubicBezTo>
                <a:cubicBezTo>
                  <a:pt x="708167" y="3159376"/>
                  <a:pt x="683639" y="3208467"/>
                  <a:pt x="662721" y="3226588"/>
                </a:cubicBezTo>
                <a:cubicBezTo>
                  <a:pt x="651703" y="3237520"/>
                  <a:pt x="647410" y="3241293"/>
                  <a:pt x="637907" y="3251292"/>
                </a:cubicBezTo>
                <a:lnTo>
                  <a:pt x="637457" y="3251779"/>
                </a:lnTo>
                <a:lnTo>
                  <a:pt x="648465" y="3232931"/>
                </a:lnTo>
                <a:cubicBezTo>
                  <a:pt x="655042" y="3223161"/>
                  <a:pt x="661909" y="3214004"/>
                  <a:pt x="669177" y="3204119"/>
                </a:cubicBezTo>
                <a:cubicBezTo>
                  <a:pt x="681011" y="3190345"/>
                  <a:pt x="729432" y="3114192"/>
                  <a:pt x="698295" y="3153004"/>
                </a:cubicBezTo>
                <a:lnTo>
                  <a:pt x="684274" y="3172727"/>
                </a:lnTo>
                <a:lnTo>
                  <a:pt x="677640" y="3180598"/>
                </a:lnTo>
                <a:cubicBezTo>
                  <a:pt x="660649" y="3200571"/>
                  <a:pt x="630419" y="3234742"/>
                  <a:pt x="651709" y="3197544"/>
                </a:cubicBezTo>
                <a:cubicBezTo>
                  <a:pt x="658057" y="3189272"/>
                  <a:pt x="676821" y="3167962"/>
                  <a:pt x="679477" y="3154226"/>
                </a:cubicBezTo>
                <a:cubicBezTo>
                  <a:pt x="685011" y="3137880"/>
                  <a:pt x="659013" y="3172042"/>
                  <a:pt x="645862" y="3188893"/>
                </a:cubicBezTo>
                <a:cubicBezTo>
                  <a:pt x="635748" y="3204355"/>
                  <a:pt x="622595" y="3221208"/>
                  <a:pt x="613945" y="3227057"/>
                </a:cubicBezTo>
                <a:cubicBezTo>
                  <a:pt x="610328" y="3233481"/>
                  <a:pt x="602562" y="3234751"/>
                  <a:pt x="594367" y="3240292"/>
                </a:cubicBezTo>
                <a:lnTo>
                  <a:pt x="582436" y="3254629"/>
                </a:lnTo>
                <a:lnTo>
                  <a:pt x="666277" y="3128217"/>
                </a:lnTo>
                <a:lnTo>
                  <a:pt x="736016" y="3030487"/>
                </a:lnTo>
                <a:lnTo>
                  <a:pt x="733326" y="3030447"/>
                </a:lnTo>
                <a:cubicBezTo>
                  <a:pt x="733326" y="3030447"/>
                  <a:pt x="734488" y="3029515"/>
                  <a:pt x="735844" y="3028427"/>
                </a:cubicBezTo>
                <a:lnTo>
                  <a:pt x="736459" y="3029867"/>
                </a:lnTo>
                <a:lnTo>
                  <a:pt x="743981" y="3019325"/>
                </a:lnTo>
                <a:lnTo>
                  <a:pt x="744507" y="3017734"/>
                </a:lnTo>
                <a:cubicBezTo>
                  <a:pt x="744429" y="3016962"/>
                  <a:pt x="743852" y="3016452"/>
                  <a:pt x="742452" y="3016462"/>
                </a:cubicBezTo>
                <a:cubicBezTo>
                  <a:pt x="742452" y="3016462"/>
                  <a:pt x="738369" y="3024181"/>
                  <a:pt x="735844" y="3028427"/>
                </a:cubicBezTo>
                <a:lnTo>
                  <a:pt x="732451" y="3026441"/>
                </a:lnTo>
                <a:lnTo>
                  <a:pt x="655757" y="3133291"/>
                </a:lnTo>
                <a:cubicBezTo>
                  <a:pt x="609854" y="3194227"/>
                  <a:pt x="562807" y="3252793"/>
                  <a:pt x="513794" y="3307294"/>
                </a:cubicBezTo>
                <a:cubicBezTo>
                  <a:pt x="514543" y="3285539"/>
                  <a:pt x="555789" y="3260739"/>
                  <a:pt x="546195" y="3246910"/>
                </a:cubicBezTo>
                <a:cubicBezTo>
                  <a:pt x="547471" y="3243305"/>
                  <a:pt x="510359" y="3287534"/>
                  <a:pt x="510359" y="3287534"/>
                </a:cubicBezTo>
                <a:cubicBezTo>
                  <a:pt x="500197" y="3294944"/>
                  <a:pt x="498200" y="3290760"/>
                  <a:pt x="494015" y="3292755"/>
                </a:cubicBezTo>
                <a:cubicBezTo>
                  <a:pt x="470925" y="3317029"/>
                  <a:pt x="455961" y="3369103"/>
                  <a:pt x="430346" y="3371042"/>
                </a:cubicBezTo>
                <a:lnTo>
                  <a:pt x="438624" y="3354533"/>
                </a:lnTo>
                <a:lnTo>
                  <a:pt x="440310" y="3352884"/>
                </a:lnTo>
                <a:lnTo>
                  <a:pt x="441839" y="3349603"/>
                </a:lnTo>
                <a:lnTo>
                  <a:pt x="445820" y="3343925"/>
                </a:lnTo>
                <a:cubicBezTo>
                  <a:pt x="448323" y="3340537"/>
                  <a:pt x="451158" y="3336833"/>
                  <a:pt x="454390" y="3332618"/>
                </a:cubicBezTo>
                <a:cubicBezTo>
                  <a:pt x="455484" y="3329528"/>
                  <a:pt x="482759" y="3303257"/>
                  <a:pt x="480044" y="3291285"/>
                </a:cubicBezTo>
                <a:cubicBezTo>
                  <a:pt x="480044" y="3291285"/>
                  <a:pt x="458048" y="3312469"/>
                  <a:pt x="454765" y="3321737"/>
                </a:cubicBezTo>
                <a:cubicBezTo>
                  <a:pt x="452034" y="3324539"/>
                  <a:pt x="448889" y="3333421"/>
                  <a:pt x="445515" y="3341717"/>
                </a:cubicBezTo>
                <a:lnTo>
                  <a:pt x="441839" y="3349603"/>
                </a:lnTo>
                <a:lnTo>
                  <a:pt x="439230" y="3353326"/>
                </a:lnTo>
                <a:lnTo>
                  <a:pt x="438624" y="3354533"/>
                </a:lnTo>
                <a:lnTo>
                  <a:pt x="434906" y="3358169"/>
                </a:lnTo>
                <a:cubicBezTo>
                  <a:pt x="422076" y="3362680"/>
                  <a:pt x="435678" y="3339880"/>
                  <a:pt x="442657" y="3329135"/>
                </a:cubicBezTo>
                <a:lnTo>
                  <a:pt x="445375" y="3325070"/>
                </a:lnTo>
                <a:lnTo>
                  <a:pt x="445742" y="3324555"/>
                </a:lnTo>
                <a:cubicBezTo>
                  <a:pt x="446461" y="3323513"/>
                  <a:pt x="446390" y="3323583"/>
                  <a:pt x="445786" y="3324453"/>
                </a:cubicBezTo>
                <a:lnTo>
                  <a:pt x="445375" y="3325070"/>
                </a:lnTo>
                <a:lnTo>
                  <a:pt x="440934" y="3331328"/>
                </a:lnTo>
                <a:cubicBezTo>
                  <a:pt x="423123" y="3350517"/>
                  <a:pt x="409099" y="3370472"/>
                  <a:pt x="388380" y="3388052"/>
                </a:cubicBezTo>
                <a:cubicBezTo>
                  <a:pt x="372558" y="3402441"/>
                  <a:pt x="379757" y="3387027"/>
                  <a:pt x="390527" y="3367877"/>
                </a:cubicBezTo>
                <a:lnTo>
                  <a:pt x="393224" y="3363225"/>
                </a:lnTo>
                <a:lnTo>
                  <a:pt x="408141" y="3341644"/>
                </a:lnTo>
                <a:cubicBezTo>
                  <a:pt x="408141" y="3341644"/>
                  <a:pt x="441904" y="3306213"/>
                  <a:pt x="430593" y="3301256"/>
                </a:cubicBezTo>
                <a:cubicBezTo>
                  <a:pt x="426710" y="3301890"/>
                  <a:pt x="415644" y="3317663"/>
                  <a:pt x="405212" y="3333507"/>
                </a:cubicBezTo>
                <a:lnTo>
                  <a:pt x="404264" y="3334970"/>
                </a:lnTo>
                <a:lnTo>
                  <a:pt x="402951" y="3336274"/>
                </a:lnTo>
                <a:cubicBezTo>
                  <a:pt x="397315" y="3341958"/>
                  <a:pt x="391542" y="3348026"/>
                  <a:pt x="390995" y="3349570"/>
                </a:cubicBezTo>
                <a:cubicBezTo>
                  <a:pt x="383344" y="3361349"/>
                  <a:pt x="381573" y="3358983"/>
                  <a:pt x="382535" y="3352588"/>
                </a:cubicBezTo>
                <a:lnTo>
                  <a:pt x="383599" y="3348686"/>
                </a:lnTo>
                <a:lnTo>
                  <a:pt x="454209" y="3252781"/>
                </a:lnTo>
                <a:cubicBezTo>
                  <a:pt x="454209" y="3252781"/>
                  <a:pt x="484279" y="3211886"/>
                  <a:pt x="474237" y="3214695"/>
                </a:cubicBezTo>
                <a:cubicBezTo>
                  <a:pt x="465585" y="3220545"/>
                  <a:pt x="453703" y="3245163"/>
                  <a:pt x="444168" y="3255589"/>
                </a:cubicBezTo>
                <a:cubicBezTo>
                  <a:pt x="448266" y="3252820"/>
                  <a:pt x="430598" y="3278572"/>
                  <a:pt x="419038" y="3287971"/>
                </a:cubicBezTo>
                <a:lnTo>
                  <a:pt x="412493" y="3289735"/>
                </a:lnTo>
                <a:lnTo>
                  <a:pt x="421972" y="3274845"/>
                </a:lnTo>
                <a:cubicBezTo>
                  <a:pt x="453940" y="3231077"/>
                  <a:pt x="499599" y="3180423"/>
                  <a:pt x="516957" y="3146149"/>
                </a:cubicBezTo>
                <a:cubicBezTo>
                  <a:pt x="531170" y="3115833"/>
                  <a:pt x="531546" y="3104954"/>
                  <a:pt x="516428" y="3127997"/>
                </a:cubicBezTo>
                <a:cubicBezTo>
                  <a:pt x="498617" y="3147187"/>
                  <a:pt x="437266" y="3240203"/>
                  <a:pt x="427106" y="3247614"/>
                </a:cubicBezTo>
                <a:lnTo>
                  <a:pt x="426102" y="3246191"/>
                </a:lnTo>
                <a:lnTo>
                  <a:pt x="426405" y="3245768"/>
                </a:lnTo>
                <a:cubicBezTo>
                  <a:pt x="439342" y="3226925"/>
                  <a:pt x="451330" y="3208290"/>
                  <a:pt x="461578" y="3190084"/>
                </a:cubicBezTo>
                <a:cubicBezTo>
                  <a:pt x="446897" y="3206146"/>
                  <a:pt x="432266" y="3224246"/>
                  <a:pt x="417653" y="3243568"/>
                </a:cubicBezTo>
                <a:lnTo>
                  <a:pt x="390884" y="3280720"/>
                </a:lnTo>
                <a:lnTo>
                  <a:pt x="390185" y="3281480"/>
                </a:lnTo>
                <a:cubicBezTo>
                  <a:pt x="412039" y="3249234"/>
                  <a:pt x="429142" y="3212406"/>
                  <a:pt x="435696" y="3203716"/>
                </a:cubicBezTo>
                <a:cubicBezTo>
                  <a:pt x="442069" y="3195543"/>
                  <a:pt x="473003" y="3149126"/>
                  <a:pt x="447724" y="3179579"/>
                </a:cubicBezTo>
                <a:cubicBezTo>
                  <a:pt x="438980" y="3194448"/>
                  <a:pt x="428046" y="3215495"/>
                  <a:pt x="417886" y="3222906"/>
                </a:cubicBezTo>
                <a:cubicBezTo>
                  <a:pt x="412606" y="3227991"/>
                  <a:pt x="398634" y="3226521"/>
                  <a:pt x="398634" y="3226521"/>
                </a:cubicBezTo>
                <a:cubicBezTo>
                  <a:pt x="387893" y="3237205"/>
                  <a:pt x="382240" y="3253166"/>
                  <a:pt x="374589" y="3264946"/>
                </a:cubicBezTo>
                <a:cubicBezTo>
                  <a:pt x="369310" y="3270031"/>
                  <a:pt x="353871" y="3282527"/>
                  <a:pt x="356961" y="3283620"/>
                </a:cubicBezTo>
                <a:cubicBezTo>
                  <a:pt x="353871" y="3282527"/>
                  <a:pt x="354064" y="3272163"/>
                  <a:pt x="352970" y="3275253"/>
                </a:cubicBezTo>
                <a:cubicBezTo>
                  <a:pt x="342990" y="3282149"/>
                  <a:pt x="336060" y="3301717"/>
                  <a:pt x="320040" y="3317486"/>
                </a:cubicBezTo>
                <a:cubicBezTo>
                  <a:pt x="313668" y="3325660"/>
                  <a:pt x="296229" y="3333972"/>
                  <a:pt x="290768" y="3339571"/>
                </a:cubicBezTo>
                <a:cubicBezTo>
                  <a:pt x="277325" y="3356252"/>
                  <a:pt x="283880" y="3347563"/>
                  <a:pt x="287163" y="3338293"/>
                </a:cubicBezTo>
                <a:cubicBezTo>
                  <a:pt x="301935" y="3296585"/>
                  <a:pt x="268053" y="3352967"/>
                  <a:pt x="248427" y="3367459"/>
                </a:cubicBezTo>
                <a:cubicBezTo>
                  <a:pt x="246291" y="3352213"/>
                  <a:pt x="265540" y="3348602"/>
                  <a:pt x="262825" y="3336628"/>
                </a:cubicBezTo>
                <a:lnTo>
                  <a:pt x="238640" y="3363994"/>
                </a:lnTo>
                <a:cubicBezTo>
                  <a:pt x="224862" y="3352158"/>
                  <a:pt x="258694" y="3317199"/>
                  <a:pt x="260881" y="3311021"/>
                </a:cubicBezTo>
                <a:cubicBezTo>
                  <a:pt x="339139" y="3191539"/>
                  <a:pt x="436111" y="3060144"/>
                  <a:pt x="504534" y="2958622"/>
                </a:cubicBezTo>
                <a:cubicBezTo>
                  <a:pt x="473794" y="2994674"/>
                  <a:pt x="441960" y="3033817"/>
                  <a:pt x="412122" y="3077144"/>
                </a:cubicBezTo>
                <a:cubicBezTo>
                  <a:pt x="379191" y="3119378"/>
                  <a:pt x="350770" y="3170160"/>
                  <a:pt x="318795" y="3198244"/>
                </a:cubicBezTo>
                <a:cubicBezTo>
                  <a:pt x="314611" y="3200238"/>
                  <a:pt x="280779" y="3235196"/>
                  <a:pt x="280779" y="3235196"/>
                </a:cubicBezTo>
                <a:cubicBezTo>
                  <a:pt x="266808" y="3233725"/>
                  <a:pt x="282249" y="3221228"/>
                  <a:pt x="288621" y="3213054"/>
                </a:cubicBezTo>
                <a:cubicBezTo>
                  <a:pt x="279878" y="3227921"/>
                  <a:pt x="296272" y="3201277"/>
                  <a:pt x="310294" y="3181323"/>
                </a:cubicBezTo>
                <a:cubicBezTo>
                  <a:pt x="354854" y="3117713"/>
                  <a:pt x="409456" y="3043749"/>
                  <a:pt x="444574" y="2995338"/>
                </a:cubicBezTo>
                <a:lnTo>
                  <a:pt x="615002" y="2753456"/>
                </a:lnTo>
                <a:lnTo>
                  <a:pt x="613090" y="2753682"/>
                </a:lnTo>
                <a:lnTo>
                  <a:pt x="611999" y="2753884"/>
                </a:lnTo>
                <a:lnTo>
                  <a:pt x="612122" y="2752721"/>
                </a:lnTo>
                <a:cubicBezTo>
                  <a:pt x="612473" y="2749327"/>
                  <a:pt x="613320" y="2740944"/>
                  <a:pt x="613786" y="2734229"/>
                </a:cubicBezTo>
                <a:lnTo>
                  <a:pt x="613928" y="2730567"/>
                </a:lnTo>
                <a:lnTo>
                  <a:pt x="621030" y="2719643"/>
                </a:lnTo>
                <a:cubicBezTo>
                  <a:pt x="624402" y="2713978"/>
                  <a:pt x="626796" y="2709217"/>
                  <a:pt x="627362" y="2706296"/>
                </a:cubicBezTo>
                <a:lnTo>
                  <a:pt x="620204" y="2713290"/>
                </a:lnTo>
                <a:lnTo>
                  <a:pt x="626332" y="2704776"/>
                </a:lnTo>
                <a:lnTo>
                  <a:pt x="627249" y="2703504"/>
                </a:lnTo>
                <a:cubicBezTo>
                  <a:pt x="630354" y="2699351"/>
                  <a:pt x="633622" y="2694991"/>
                  <a:pt x="636718" y="2690453"/>
                </a:cubicBezTo>
                <a:lnTo>
                  <a:pt x="640860" y="2683532"/>
                </a:lnTo>
                <a:lnTo>
                  <a:pt x="643718" y="2672845"/>
                </a:lnTo>
                <a:cubicBezTo>
                  <a:pt x="644234" y="2666759"/>
                  <a:pt x="641329" y="2680432"/>
                  <a:pt x="639816" y="2675974"/>
                </a:cubicBezTo>
                <a:cubicBezTo>
                  <a:pt x="638304" y="2671514"/>
                  <a:pt x="647207" y="2662586"/>
                  <a:pt x="649561" y="2657117"/>
                </a:cubicBezTo>
                <a:cubicBezTo>
                  <a:pt x="653494" y="2651871"/>
                  <a:pt x="658495" y="2646072"/>
                  <a:pt x="661012" y="2638680"/>
                </a:cubicBezTo>
                <a:cubicBezTo>
                  <a:pt x="661012" y="2638680"/>
                  <a:pt x="660594" y="2638047"/>
                  <a:pt x="660195" y="2637170"/>
                </a:cubicBezTo>
                <a:lnTo>
                  <a:pt x="659627" y="2634761"/>
                </a:lnTo>
                <a:lnTo>
                  <a:pt x="655461" y="2639352"/>
                </a:lnTo>
                <a:cubicBezTo>
                  <a:pt x="650925" y="2643583"/>
                  <a:pt x="646752" y="2647126"/>
                  <a:pt x="642388" y="2651360"/>
                </a:cubicBezTo>
                <a:lnTo>
                  <a:pt x="637709" y="2656690"/>
                </a:lnTo>
                <a:lnTo>
                  <a:pt x="627646" y="2670914"/>
                </a:lnTo>
                <a:lnTo>
                  <a:pt x="616500" y="2686468"/>
                </a:lnTo>
                <a:lnTo>
                  <a:pt x="614086" y="2690377"/>
                </a:lnTo>
                <a:lnTo>
                  <a:pt x="611097" y="2695658"/>
                </a:lnTo>
                <a:lnTo>
                  <a:pt x="609766" y="2699427"/>
                </a:lnTo>
                <a:cubicBezTo>
                  <a:pt x="609145" y="2700431"/>
                  <a:pt x="608570" y="2700914"/>
                  <a:pt x="608163" y="2700966"/>
                </a:cubicBezTo>
                <a:lnTo>
                  <a:pt x="608151" y="2700863"/>
                </a:lnTo>
                <a:lnTo>
                  <a:pt x="607862" y="2701375"/>
                </a:lnTo>
                <a:cubicBezTo>
                  <a:pt x="605904" y="2704410"/>
                  <a:pt x="604069" y="2706620"/>
                  <a:pt x="602383" y="2707423"/>
                </a:cubicBezTo>
                <a:lnTo>
                  <a:pt x="602578" y="2705698"/>
                </a:lnTo>
                <a:lnTo>
                  <a:pt x="609723" y="2695230"/>
                </a:lnTo>
                <a:cubicBezTo>
                  <a:pt x="609723" y="2695230"/>
                  <a:pt x="608915" y="2694040"/>
                  <a:pt x="608200" y="2692384"/>
                </a:cubicBezTo>
                <a:lnTo>
                  <a:pt x="607947" y="2690950"/>
                </a:lnTo>
                <a:lnTo>
                  <a:pt x="611145" y="2684913"/>
                </a:lnTo>
                <a:cubicBezTo>
                  <a:pt x="612502" y="2682810"/>
                  <a:pt x="613585" y="2681734"/>
                  <a:pt x="613986" y="2682577"/>
                </a:cubicBezTo>
                <a:lnTo>
                  <a:pt x="609822" y="2682816"/>
                </a:lnTo>
                <a:lnTo>
                  <a:pt x="612579" y="2678648"/>
                </a:lnTo>
                <a:cubicBezTo>
                  <a:pt x="620313" y="2667253"/>
                  <a:pt x="633528" y="2648393"/>
                  <a:pt x="637640" y="2643209"/>
                </a:cubicBezTo>
                <a:cubicBezTo>
                  <a:pt x="657160" y="2603277"/>
                  <a:pt x="614177" y="2662279"/>
                  <a:pt x="604290" y="2672170"/>
                </a:cubicBezTo>
                <a:cubicBezTo>
                  <a:pt x="596372" y="2682602"/>
                  <a:pt x="589586" y="2692137"/>
                  <a:pt x="583630" y="2699836"/>
                </a:cubicBezTo>
                <a:lnTo>
                  <a:pt x="568490" y="2715951"/>
                </a:lnTo>
                <a:lnTo>
                  <a:pt x="567687" y="2715685"/>
                </a:lnTo>
                <a:cubicBezTo>
                  <a:pt x="566739" y="2716052"/>
                  <a:pt x="565094" y="2717977"/>
                  <a:pt x="563157" y="2720663"/>
                </a:cubicBezTo>
                <a:lnTo>
                  <a:pt x="560778" y="2724278"/>
                </a:lnTo>
                <a:lnTo>
                  <a:pt x="548532" y="2737510"/>
                </a:lnTo>
                <a:lnTo>
                  <a:pt x="548173" y="2731929"/>
                </a:lnTo>
                <a:lnTo>
                  <a:pt x="553387" y="2718637"/>
                </a:lnTo>
                <a:lnTo>
                  <a:pt x="556531" y="2714617"/>
                </a:lnTo>
                <a:cubicBezTo>
                  <a:pt x="567250" y="2700419"/>
                  <a:pt x="581540" y="2687551"/>
                  <a:pt x="584510" y="2672175"/>
                </a:cubicBezTo>
                <a:cubicBezTo>
                  <a:pt x="583736" y="2666283"/>
                  <a:pt x="582247" y="2664081"/>
                  <a:pt x="584915" y="2658535"/>
                </a:cubicBezTo>
                <a:cubicBezTo>
                  <a:pt x="591824" y="2644239"/>
                  <a:pt x="609458" y="2635525"/>
                  <a:pt x="618571" y="2619742"/>
                </a:cubicBezTo>
                <a:cubicBezTo>
                  <a:pt x="617744" y="2620301"/>
                  <a:pt x="615786" y="2619293"/>
                  <a:pt x="613794" y="2617726"/>
                </a:cubicBezTo>
                <a:lnTo>
                  <a:pt x="610419" y="2614068"/>
                </a:lnTo>
                <a:lnTo>
                  <a:pt x="608854" y="2615708"/>
                </a:lnTo>
                <a:cubicBezTo>
                  <a:pt x="608387" y="2616083"/>
                  <a:pt x="608402" y="2615249"/>
                  <a:pt x="608720" y="2613795"/>
                </a:cubicBezTo>
                <a:lnTo>
                  <a:pt x="609007" y="2612833"/>
                </a:lnTo>
                <a:lnTo>
                  <a:pt x="609143" y="2612684"/>
                </a:lnTo>
                <a:lnTo>
                  <a:pt x="608830" y="2612343"/>
                </a:lnTo>
                <a:lnTo>
                  <a:pt x="608786" y="2611641"/>
                </a:lnTo>
                <a:lnTo>
                  <a:pt x="620371" y="2594247"/>
                </a:lnTo>
                <a:lnTo>
                  <a:pt x="611840" y="2601447"/>
                </a:lnTo>
                <a:lnTo>
                  <a:pt x="613232" y="2599712"/>
                </a:lnTo>
                <a:lnTo>
                  <a:pt x="593523" y="2618887"/>
                </a:lnTo>
                <a:cubicBezTo>
                  <a:pt x="584681" y="2627563"/>
                  <a:pt x="576085" y="2635819"/>
                  <a:pt x="567662" y="2642989"/>
                </a:cubicBezTo>
                <a:cubicBezTo>
                  <a:pt x="576295" y="2633048"/>
                  <a:pt x="586727" y="2622642"/>
                  <a:pt x="596730" y="2613475"/>
                </a:cubicBezTo>
                <a:lnTo>
                  <a:pt x="606146" y="2603235"/>
                </a:lnTo>
                <a:cubicBezTo>
                  <a:pt x="605915" y="2602622"/>
                  <a:pt x="605216" y="2602617"/>
                  <a:pt x="604278" y="2602982"/>
                </a:cubicBezTo>
                <a:lnTo>
                  <a:pt x="603776" y="2603281"/>
                </a:lnTo>
                <a:lnTo>
                  <a:pt x="600691" y="2606387"/>
                </a:lnTo>
                <a:lnTo>
                  <a:pt x="601635" y="2604776"/>
                </a:lnTo>
                <a:lnTo>
                  <a:pt x="601847" y="2604426"/>
                </a:lnTo>
                <a:lnTo>
                  <a:pt x="600961" y="2604955"/>
                </a:lnTo>
                <a:cubicBezTo>
                  <a:pt x="598564" y="2606694"/>
                  <a:pt x="596105" y="2608970"/>
                  <a:pt x="595375" y="2609893"/>
                </a:cubicBezTo>
                <a:cubicBezTo>
                  <a:pt x="572969" y="2630427"/>
                  <a:pt x="549946" y="2657874"/>
                  <a:pt x="528386" y="2673995"/>
                </a:cubicBezTo>
                <a:cubicBezTo>
                  <a:pt x="544908" y="2653100"/>
                  <a:pt x="570412" y="2632686"/>
                  <a:pt x="588461" y="2612505"/>
                </a:cubicBezTo>
                <a:cubicBezTo>
                  <a:pt x="583060" y="2618643"/>
                  <a:pt x="593421" y="2608045"/>
                  <a:pt x="591980" y="2607083"/>
                </a:cubicBezTo>
                <a:cubicBezTo>
                  <a:pt x="589238" y="2605535"/>
                  <a:pt x="588034" y="2611375"/>
                  <a:pt x="588034" y="2611375"/>
                </a:cubicBezTo>
                <a:cubicBezTo>
                  <a:pt x="576101" y="2622565"/>
                  <a:pt x="564720" y="2633544"/>
                  <a:pt x="553487" y="2644147"/>
                </a:cubicBezTo>
                <a:lnTo>
                  <a:pt x="530858" y="2664653"/>
                </a:lnTo>
                <a:lnTo>
                  <a:pt x="533120" y="2660903"/>
                </a:lnTo>
                <a:lnTo>
                  <a:pt x="533204" y="2660727"/>
                </a:lnTo>
                <a:lnTo>
                  <a:pt x="534136" y="2659757"/>
                </a:lnTo>
                <a:cubicBezTo>
                  <a:pt x="536695" y="2657499"/>
                  <a:pt x="549882" y="2645833"/>
                  <a:pt x="549456" y="2644703"/>
                </a:cubicBezTo>
                <a:cubicBezTo>
                  <a:pt x="548101" y="2641121"/>
                  <a:pt x="535340" y="2653917"/>
                  <a:pt x="537226" y="2653204"/>
                </a:cubicBezTo>
                <a:lnTo>
                  <a:pt x="536153" y="2654302"/>
                </a:lnTo>
                <a:lnTo>
                  <a:pt x="535555" y="2652116"/>
                </a:lnTo>
                <a:cubicBezTo>
                  <a:pt x="534819" y="2652581"/>
                  <a:pt x="533640" y="2654095"/>
                  <a:pt x="532280" y="2656100"/>
                </a:cubicBezTo>
                <a:lnTo>
                  <a:pt x="528970" y="2661352"/>
                </a:lnTo>
                <a:lnTo>
                  <a:pt x="525766" y="2664214"/>
                </a:lnTo>
                <a:cubicBezTo>
                  <a:pt x="522510" y="2664153"/>
                  <a:pt x="533968" y="2653141"/>
                  <a:pt x="533968" y="2653141"/>
                </a:cubicBezTo>
                <a:cubicBezTo>
                  <a:pt x="556061" y="2632727"/>
                  <a:pt x="574538" y="2613676"/>
                  <a:pt x="592414" y="2596362"/>
                </a:cubicBezTo>
                <a:cubicBezTo>
                  <a:pt x="592961" y="2595671"/>
                  <a:pt x="596359" y="2592568"/>
                  <a:pt x="600272" y="2588791"/>
                </a:cubicBezTo>
                <a:lnTo>
                  <a:pt x="603344" y="2585765"/>
                </a:lnTo>
                <a:lnTo>
                  <a:pt x="603005" y="2585802"/>
                </a:lnTo>
                <a:cubicBezTo>
                  <a:pt x="601860" y="2585917"/>
                  <a:pt x="600657" y="2586015"/>
                  <a:pt x="599685" y="2585997"/>
                </a:cubicBezTo>
                <a:lnTo>
                  <a:pt x="598667" y="2585741"/>
                </a:lnTo>
                <a:lnTo>
                  <a:pt x="585457" y="2598266"/>
                </a:lnTo>
                <a:lnTo>
                  <a:pt x="575091" y="2608356"/>
                </a:lnTo>
                <a:lnTo>
                  <a:pt x="571393" y="2613434"/>
                </a:lnTo>
                <a:lnTo>
                  <a:pt x="567778" y="2615471"/>
                </a:lnTo>
                <a:lnTo>
                  <a:pt x="561795" y="2621294"/>
                </a:lnTo>
                <a:cubicBezTo>
                  <a:pt x="560851" y="2621652"/>
                  <a:pt x="546303" y="2639216"/>
                  <a:pt x="543832" y="2638857"/>
                </a:cubicBezTo>
                <a:cubicBezTo>
                  <a:pt x="542214" y="2637423"/>
                  <a:pt x="544483" y="2634519"/>
                  <a:pt x="547156" y="2631971"/>
                </a:cubicBezTo>
                <a:lnTo>
                  <a:pt x="548282" y="2631010"/>
                </a:lnTo>
                <a:lnTo>
                  <a:pt x="549264" y="2628663"/>
                </a:lnTo>
                <a:cubicBezTo>
                  <a:pt x="551649" y="2623817"/>
                  <a:pt x="555940" y="2616442"/>
                  <a:pt x="556560" y="2614938"/>
                </a:cubicBezTo>
                <a:cubicBezTo>
                  <a:pt x="559501" y="2609817"/>
                  <a:pt x="561729" y="2605737"/>
                  <a:pt x="563613" y="2602131"/>
                </a:cubicBezTo>
                <a:lnTo>
                  <a:pt x="564569" y="2600228"/>
                </a:lnTo>
                <a:lnTo>
                  <a:pt x="575795" y="2588633"/>
                </a:lnTo>
                <a:lnTo>
                  <a:pt x="564686" y="2604839"/>
                </a:lnTo>
                <a:cubicBezTo>
                  <a:pt x="563572" y="2606404"/>
                  <a:pt x="561900" y="2609718"/>
                  <a:pt x="559983" y="2613554"/>
                </a:cubicBezTo>
                <a:lnTo>
                  <a:pt x="559146" y="2615157"/>
                </a:lnTo>
                <a:lnTo>
                  <a:pt x="567123" y="2604933"/>
                </a:lnTo>
                <a:cubicBezTo>
                  <a:pt x="573916" y="2596597"/>
                  <a:pt x="580898" y="2588535"/>
                  <a:pt x="580898" y="2588535"/>
                </a:cubicBezTo>
                <a:lnTo>
                  <a:pt x="591554" y="2575571"/>
                </a:lnTo>
                <a:lnTo>
                  <a:pt x="591836" y="2573366"/>
                </a:lnTo>
                <a:lnTo>
                  <a:pt x="592796" y="2571048"/>
                </a:lnTo>
                <a:lnTo>
                  <a:pt x="594531" y="2569252"/>
                </a:lnTo>
                <a:lnTo>
                  <a:pt x="585359" y="2577701"/>
                </a:lnTo>
                <a:lnTo>
                  <a:pt x="602547" y="2558567"/>
                </a:lnTo>
                <a:lnTo>
                  <a:pt x="598090" y="2562733"/>
                </a:lnTo>
                <a:lnTo>
                  <a:pt x="596603" y="2564274"/>
                </a:lnTo>
                <a:lnTo>
                  <a:pt x="584801" y="2577209"/>
                </a:lnTo>
                <a:lnTo>
                  <a:pt x="578864" y="2583718"/>
                </a:lnTo>
                <a:lnTo>
                  <a:pt x="573512" y="2589587"/>
                </a:lnTo>
                <a:cubicBezTo>
                  <a:pt x="570473" y="2592741"/>
                  <a:pt x="568406" y="2594575"/>
                  <a:pt x="568032" y="2594026"/>
                </a:cubicBezTo>
                <a:cubicBezTo>
                  <a:pt x="567660" y="2593473"/>
                  <a:pt x="568969" y="2590517"/>
                  <a:pt x="570674" y="2586920"/>
                </a:cubicBezTo>
                <a:lnTo>
                  <a:pt x="574118" y="2579367"/>
                </a:lnTo>
                <a:lnTo>
                  <a:pt x="572476" y="2580781"/>
                </a:lnTo>
                <a:cubicBezTo>
                  <a:pt x="567192" y="2585042"/>
                  <a:pt x="561828" y="2588482"/>
                  <a:pt x="569394" y="2579644"/>
                </a:cubicBezTo>
                <a:lnTo>
                  <a:pt x="575395" y="2572814"/>
                </a:lnTo>
                <a:lnTo>
                  <a:pt x="575300" y="2571743"/>
                </a:lnTo>
                <a:lnTo>
                  <a:pt x="572775" y="2573783"/>
                </a:lnTo>
                <a:lnTo>
                  <a:pt x="572601" y="2574109"/>
                </a:lnTo>
                <a:lnTo>
                  <a:pt x="572194" y="2574253"/>
                </a:lnTo>
                <a:lnTo>
                  <a:pt x="570686" y="2575470"/>
                </a:lnTo>
                <a:cubicBezTo>
                  <a:pt x="568496" y="2577581"/>
                  <a:pt x="565598" y="2580633"/>
                  <a:pt x="561832" y="2584850"/>
                </a:cubicBezTo>
                <a:cubicBezTo>
                  <a:pt x="540105" y="2606491"/>
                  <a:pt x="524332" y="2636935"/>
                  <a:pt x="499014" y="2654054"/>
                </a:cubicBezTo>
                <a:cubicBezTo>
                  <a:pt x="494609" y="2657029"/>
                  <a:pt x="510849" y="2622528"/>
                  <a:pt x="515152" y="2623358"/>
                </a:cubicBezTo>
                <a:cubicBezTo>
                  <a:pt x="509157" y="2622200"/>
                  <a:pt x="487401" y="2652446"/>
                  <a:pt x="474585" y="2670560"/>
                </a:cubicBezTo>
                <a:lnTo>
                  <a:pt x="468680" y="2678804"/>
                </a:lnTo>
                <a:lnTo>
                  <a:pt x="473391" y="2670612"/>
                </a:lnTo>
                <a:cubicBezTo>
                  <a:pt x="494948" y="2634811"/>
                  <a:pt x="458458" y="2679801"/>
                  <a:pt x="457574" y="2682291"/>
                </a:cubicBezTo>
                <a:cubicBezTo>
                  <a:pt x="452438" y="2688880"/>
                  <a:pt x="442173" y="2694117"/>
                  <a:pt x="437503" y="2698068"/>
                </a:cubicBezTo>
                <a:lnTo>
                  <a:pt x="431720" y="2704084"/>
                </a:lnTo>
                <a:lnTo>
                  <a:pt x="485121" y="2633503"/>
                </a:lnTo>
                <a:lnTo>
                  <a:pt x="490901" y="2626090"/>
                </a:lnTo>
                <a:lnTo>
                  <a:pt x="498315" y="2611907"/>
                </a:lnTo>
                <a:lnTo>
                  <a:pt x="492835" y="2616742"/>
                </a:lnTo>
                <a:cubicBezTo>
                  <a:pt x="490443" y="2617207"/>
                  <a:pt x="504307" y="2599011"/>
                  <a:pt x="506843" y="2592085"/>
                </a:cubicBezTo>
                <a:cubicBezTo>
                  <a:pt x="504640" y="2593575"/>
                  <a:pt x="502440" y="2595063"/>
                  <a:pt x="500237" y="2596551"/>
                </a:cubicBezTo>
                <a:cubicBezTo>
                  <a:pt x="501339" y="2595808"/>
                  <a:pt x="496735" y="2596514"/>
                  <a:pt x="491641" y="2597082"/>
                </a:cubicBezTo>
                <a:lnTo>
                  <a:pt x="485038" y="2597582"/>
                </a:lnTo>
                <a:lnTo>
                  <a:pt x="482286" y="2604149"/>
                </a:lnTo>
                <a:cubicBezTo>
                  <a:pt x="479978" y="2610142"/>
                  <a:pt x="478243" y="2614744"/>
                  <a:pt x="476551" y="2613263"/>
                </a:cubicBezTo>
                <a:cubicBezTo>
                  <a:pt x="476551" y="2613263"/>
                  <a:pt x="477812" y="2608668"/>
                  <a:pt x="478138" y="2604825"/>
                </a:cubicBezTo>
                <a:lnTo>
                  <a:pt x="478479" y="2605506"/>
                </a:lnTo>
                <a:lnTo>
                  <a:pt x="477975" y="2606747"/>
                </a:lnTo>
                <a:cubicBezTo>
                  <a:pt x="478445" y="2606372"/>
                  <a:pt x="478677" y="2606184"/>
                  <a:pt x="478699" y="2605944"/>
                </a:cubicBezTo>
                <a:lnTo>
                  <a:pt x="478479" y="2605506"/>
                </a:lnTo>
                <a:lnTo>
                  <a:pt x="479405" y="2603224"/>
                </a:lnTo>
                <a:lnTo>
                  <a:pt x="480398" y="2601967"/>
                </a:lnTo>
                <a:cubicBezTo>
                  <a:pt x="480894" y="2601048"/>
                  <a:pt x="481137" y="2600332"/>
                  <a:pt x="481137" y="2600332"/>
                </a:cubicBezTo>
                <a:cubicBezTo>
                  <a:pt x="481137" y="2600332"/>
                  <a:pt x="478817" y="2596816"/>
                  <a:pt x="479943" y="2593825"/>
                </a:cubicBezTo>
                <a:cubicBezTo>
                  <a:pt x="481524" y="2587183"/>
                  <a:pt x="491558" y="2573467"/>
                  <a:pt x="493913" y="2567997"/>
                </a:cubicBezTo>
                <a:cubicBezTo>
                  <a:pt x="494849" y="2567246"/>
                  <a:pt x="493175" y="2564708"/>
                  <a:pt x="493336" y="2562786"/>
                </a:cubicBezTo>
                <a:cubicBezTo>
                  <a:pt x="493990" y="2559574"/>
                  <a:pt x="495939" y="2555786"/>
                  <a:pt x="498348" y="2551825"/>
                </a:cubicBezTo>
                <a:lnTo>
                  <a:pt x="499569" y="2549939"/>
                </a:lnTo>
                <a:lnTo>
                  <a:pt x="497431" y="2552265"/>
                </a:lnTo>
                <a:lnTo>
                  <a:pt x="491375" y="2558971"/>
                </a:lnTo>
                <a:lnTo>
                  <a:pt x="466478" y="2600178"/>
                </a:lnTo>
                <a:lnTo>
                  <a:pt x="445683" y="2638875"/>
                </a:lnTo>
                <a:lnTo>
                  <a:pt x="443188" y="2640711"/>
                </a:lnTo>
                <a:lnTo>
                  <a:pt x="437611" y="2645357"/>
                </a:lnTo>
                <a:lnTo>
                  <a:pt x="443338" y="2632722"/>
                </a:lnTo>
                <a:lnTo>
                  <a:pt x="436064" y="2643971"/>
                </a:lnTo>
                <a:lnTo>
                  <a:pt x="433750" y="2641694"/>
                </a:lnTo>
                <a:lnTo>
                  <a:pt x="430410" y="2644928"/>
                </a:lnTo>
                <a:lnTo>
                  <a:pt x="436133" y="2633215"/>
                </a:lnTo>
                <a:lnTo>
                  <a:pt x="438462" y="2629884"/>
                </a:lnTo>
                <a:cubicBezTo>
                  <a:pt x="439265" y="2628851"/>
                  <a:pt x="439822" y="2628304"/>
                  <a:pt x="439928" y="2628586"/>
                </a:cubicBezTo>
                <a:lnTo>
                  <a:pt x="438599" y="2628167"/>
                </a:lnTo>
                <a:lnTo>
                  <a:pt x="446257" y="2612494"/>
                </a:lnTo>
                <a:lnTo>
                  <a:pt x="449822" y="2608679"/>
                </a:lnTo>
                <a:cubicBezTo>
                  <a:pt x="452130" y="2606296"/>
                  <a:pt x="454822" y="2603621"/>
                  <a:pt x="458328" y="2600303"/>
                </a:cubicBezTo>
                <a:cubicBezTo>
                  <a:pt x="459784" y="2598460"/>
                  <a:pt x="474747" y="2584833"/>
                  <a:pt x="467317" y="2588934"/>
                </a:cubicBezTo>
                <a:cubicBezTo>
                  <a:pt x="461931" y="2592262"/>
                  <a:pt x="452785" y="2603691"/>
                  <a:pt x="449442" y="2606248"/>
                </a:cubicBezTo>
                <a:lnTo>
                  <a:pt x="449225" y="2606421"/>
                </a:lnTo>
                <a:lnTo>
                  <a:pt x="451312" y="2602148"/>
                </a:lnTo>
                <a:cubicBezTo>
                  <a:pt x="456909" y="2589301"/>
                  <a:pt x="464167" y="2577885"/>
                  <a:pt x="471329" y="2566323"/>
                </a:cubicBezTo>
                <a:lnTo>
                  <a:pt x="478584" y="2554068"/>
                </a:lnTo>
                <a:lnTo>
                  <a:pt x="476391" y="2556532"/>
                </a:lnTo>
                <a:lnTo>
                  <a:pt x="445358" y="2588237"/>
                </a:lnTo>
                <a:lnTo>
                  <a:pt x="449981" y="2581053"/>
                </a:lnTo>
                <a:cubicBezTo>
                  <a:pt x="460609" y="2567536"/>
                  <a:pt x="471494" y="2553294"/>
                  <a:pt x="481847" y="2539563"/>
                </a:cubicBezTo>
                <a:lnTo>
                  <a:pt x="484584" y="2535895"/>
                </a:lnTo>
                <a:lnTo>
                  <a:pt x="485072" y="2532842"/>
                </a:lnTo>
                <a:lnTo>
                  <a:pt x="494698" y="2522344"/>
                </a:lnTo>
                <a:lnTo>
                  <a:pt x="498055" y="2517845"/>
                </a:lnTo>
                <a:lnTo>
                  <a:pt x="487927" y="2526866"/>
                </a:lnTo>
                <a:lnTo>
                  <a:pt x="488484" y="2525769"/>
                </a:lnTo>
                <a:cubicBezTo>
                  <a:pt x="493033" y="2517240"/>
                  <a:pt x="500190" y="2504224"/>
                  <a:pt x="500576" y="2499660"/>
                </a:cubicBezTo>
                <a:cubicBezTo>
                  <a:pt x="488546" y="2512887"/>
                  <a:pt x="486159" y="2520474"/>
                  <a:pt x="477060" y="2533441"/>
                </a:cubicBezTo>
                <a:cubicBezTo>
                  <a:pt x="471334" y="2542657"/>
                  <a:pt x="470593" y="2543252"/>
                  <a:pt x="471369" y="2540540"/>
                </a:cubicBezTo>
                <a:lnTo>
                  <a:pt x="474428" y="2529102"/>
                </a:lnTo>
                <a:lnTo>
                  <a:pt x="473110" y="2530874"/>
                </a:lnTo>
                <a:cubicBezTo>
                  <a:pt x="460030" y="2548872"/>
                  <a:pt x="447635" y="2566540"/>
                  <a:pt x="433597" y="2585366"/>
                </a:cubicBezTo>
                <a:lnTo>
                  <a:pt x="421008" y="2601488"/>
                </a:lnTo>
                <a:lnTo>
                  <a:pt x="428029" y="2590773"/>
                </a:lnTo>
                <a:cubicBezTo>
                  <a:pt x="433182" y="2583071"/>
                  <a:pt x="439342" y="2574094"/>
                  <a:pt x="447437" y="2562740"/>
                </a:cubicBezTo>
                <a:cubicBezTo>
                  <a:pt x="455836" y="2550646"/>
                  <a:pt x="463275" y="2541875"/>
                  <a:pt x="469470" y="2531270"/>
                </a:cubicBezTo>
                <a:cubicBezTo>
                  <a:pt x="481961" y="2506251"/>
                  <a:pt x="451122" y="2543673"/>
                  <a:pt x="443437" y="2552076"/>
                </a:cubicBezTo>
                <a:cubicBezTo>
                  <a:pt x="433086" y="2566025"/>
                  <a:pt x="425464" y="2584010"/>
                  <a:pt x="418796" y="2578895"/>
                </a:cubicBezTo>
                <a:cubicBezTo>
                  <a:pt x="419541" y="2579995"/>
                  <a:pt x="423484" y="2572383"/>
                  <a:pt x="427662" y="2563343"/>
                </a:cubicBezTo>
                <a:lnTo>
                  <a:pt x="431199" y="2555359"/>
                </a:lnTo>
                <a:lnTo>
                  <a:pt x="479566" y="2480818"/>
                </a:lnTo>
                <a:lnTo>
                  <a:pt x="479177" y="2474122"/>
                </a:lnTo>
                <a:cubicBezTo>
                  <a:pt x="481695" y="2466730"/>
                  <a:pt x="489335" y="2462396"/>
                  <a:pt x="492787" y="2454254"/>
                </a:cubicBezTo>
                <a:cubicBezTo>
                  <a:pt x="491852" y="2455003"/>
                  <a:pt x="486764" y="2449828"/>
                  <a:pt x="487856" y="2448954"/>
                </a:cubicBezTo>
                <a:cubicBezTo>
                  <a:pt x="487278" y="2443742"/>
                  <a:pt x="505693" y="2428981"/>
                  <a:pt x="502633" y="2422180"/>
                </a:cubicBezTo>
                <a:cubicBezTo>
                  <a:pt x="502633" y="2422180"/>
                  <a:pt x="502529" y="2422022"/>
                  <a:pt x="502398" y="2421822"/>
                </a:cubicBezTo>
                <a:lnTo>
                  <a:pt x="502102" y="2421376"/>
                </a:lnTo>
                <a:lnTo>
                  <a:pt x="502004" y="2421227"/>
                </a:lnTo>
                <a:cubicBezTo>
                  <a:pt x="501900" y="2421069"/>
                  <a:pt x="501847" y="2420989"/>
                  <a:pt x="501925" y="2421108"/>
                </a:cubicBezTo>
                <a:lnTo>
                  <a:pt x="502102" y="2421376"/>
                </a:lnTo>
                <a:lnTo>
                  <a:pt x="502633" y="2422180"/>
                </a:lnTo>
                <a:cubicBezTo>
                  <a:pt x="494987" y="2428308"/>
                  <a:pt x="494308" y="2436317"/>
                  <a:pt x="488216" y="2442992"/>
                </a:cubicBezTo>
                <a:cubicBezTo>
                  <a:pt x="483765" y="2447455"/>
                  <a:pt x="479773" y="2452074"/>
                  <a:pt x="475956" y="2457223"/>
                </a:cubicBezTo>
                <a:lnTo>
                  <a:pt x="475366" y="2458139"/>
                </a:lnTo>
                <a:lnTo>
                  <a:pt x="476002" y="2458934"/>
                </a:lnTo>
                <a:cubicBezTo>
                  <a:pt x="476363" y="2460046"/>
                  <a:pt x="476399" y="2461242"/>
                  <a:pt x="476036" y="2461900"/>
                </a:cubicBezTo>
                <a:cubicBezTo>
                  <a:pt x="475791" y="2462340"/>
                  <a:pt x="475372" y="2462541"/>
                  <a:pt x="474749" y="2462319"/>
                </a:cubicBezTo>
                <a:cubicBezTo>
                  <a:pt x="474233" y="2463771"/>
                  <a:pt x="473831" y="2462930"/>
                  <a:pt x="473668" y="2461412"/>
                </a:cubicBezTo>
                <a:lnTo>
                  <a:pt x="473718" y="2460698"/>
                </a:lnTo>
                <a:lnTo>
                  <a:pt x="464733" y="2474654"/>
                </a:lnTo>
                <a:cubicBezTo>
                  <a:pt x="450473" y="2495343"/>
                  <a:pt x="476864" y="2448211"/>
                  <a:pt x="476092" y="2447039"/>
                </a:cubicBezTo>
                <a:lnTo>
                  <a:pt x="473823" y="2448528"/>
                </a:lnTo>
                <a:lnTo>
                  <a:pt x="433430" y="2497194"/>
                </a:lnTo>
                <a:cubicBezTo>
                  <a:pt x="424774" y="2505804"/>
                  <a:pt x="421246" y="2515763"/>
                  <a:pt x="411294" y="2526718"/>
                </a:cubicBezTo>
                <a:cubicBezTo>
                  <a:pt x="408211" y="2531463"/>
                  <a:pt x="403231" y="2538429"/>
                  <a:pt x="397698" y="2545913"/>
                </a:cubicBezTo>
                <a:lnTo>
                  <a:pt x="392315" y="2553004"/>
                </a:lnTo>
                <a:lnTo>
                  <a:pt x="388814" y="2549036"/>
                </a:lnTo>
                <a:lnTo>
                  <a:pt x="394406" y="2539893"/>
                </a:lnTo>
                <a:lnTo>
                  <a:pt x="403331" y="2528932"/>
                </a:lnTo>
                <a:cubicBezTo>
                  <a:pt x="411494" y="2518468"/>
                  <a:pt x="419561" y="2507267"/>
                  <a:pt x="418816" y="2506165"/>
                </a:cubicBezTo>
                <a:lnTo>
                  <a:pt x="416016" y="2507905"/>
                </a:lnTo>
                <a:lnTo>
                  <a:pt x="432123" y="2485056"/>
                </a:lnTo>
                <a:lnTo>
                  <a:pt x="446732" y="2463526"/>
                </a:lnTo>
                <a:lnTo>
                  <a:pt x="439910" y="2470671"/>
                </a:lnTo>
                <a:cubicBezTo>
                  <a:pt x="439442" y="2471047"/>
                  <a:pt x="439458" y="2470211"/>
                  <a:pt x="439777" y="2468758"/>
                </a:cubicBezTo>
                <a:lnTo>
                  <a:pt x="440062" y="2467796"/>
                </a:lnTo>
                <a:lnTo>
                  <a:pt x="454567" y="2451897"/>
                </a:lnTo>
                <a:lnTo>
                  <a:pt x="454084" y="2452694"/>
                </a:lnTo>
                <a:lnTo>
                  <a:pt x="467949" y="2432259"/>
                </a:lnTo>
                <a:lnTo>
                  <a:pt x="465453" y="2435266"/>
                </a:lnTo>
                <a:lnTo>
                  <a:pt x="464280" y="2436953"/>
                </a:lnTo>
                <a:lnTo>
                  <a:pt x="455617" y="2445673"/>
                </a:lnTo>
                <a:cubicBezTo>
                  <a:pt x="451642" y="2449442"/>
                  <a:pt x="447468" y="2453066"/>
                  <a:pt x="442896" y="2456410"/>
                </a:cubicBezTo>
                <a:cubicBezTo>
                  <a:pt x="450943" y="2445396"/>
                  <a:pt x="460859" y="2436477"/>
                  <a:pt x="470121" y="2426296"/>
                </a:cubicBezTo>
                <a:cubicBezTo>
                  <a:pt x="477137" y="2418258"/>
                  <a:pt x="470293" y="2423432"/>
                  <a:pt x="466794" y="2426047"/>
                </a:cubicBezTo>
                <a:lnTo>
                  <a:pt x="448487" y="2444487"/>
                </a:lnTo>
                <a:lnTo>
                  <a:pt x="432463" y="2467402"/>
                </a:lnTo>
                <a:lnTo>
                  <a:pt x="411848" y="2496884"/>
                </a:lnTo>
                <a:lnTo>
                  <a:pt x="418517" y="2490900"/>
                </a:lnTo>
                <a:lnTo>
                  <a:pt x="429092" y="2479779"/>
                </a:lnTo>
                <a:lnTo>
                  <a:pt x="426008" y="2485397"/>
                </a:lnTo>
                <a:cubicBezTo>
                  <a:pt x="419976" y="2493069"/>
                  <a:pt x="414138" y="2501035"/>
                  <a:pt x="408473" y="2509531"/>
                </a:cubicBezTo>
                <a:lnTo>
                  <a:pt x="400912" y="2522056"/>
                </a:lnTo>
                <a:lnTo>
                  <a:pt x="400843" y="2521709"/>
                </a:lnTo>
                <a:cubicBezTo>
                  <a:pt x="399970" y="2522268"/>
                  <a:pt x="398116" y="2523804"/>
                  <a:pt x="394780" y="2526735"/>
                </a:cubicBezTo>
                <a:lnTo>
                  <a:pt x="392550" y="2528653"/>
                </a:lnTo>
                <a:lnTo>
                  <a:pt x="394761" y="2524592"/>
                </a:lnTo>
                <a:lnTo>
                  <a:pt x="407018" y="2503634"/>
                </a:lnTo>
                <a:lnTo>
                  <a:pt x="389515" y="2527527"/>
                </a:lnTo>
                <a:cubicBezTo>
                  <a:pt x="383392" y="2536569"/>
                  <a:pt x="377380" y="2545298"/>
                  <a:pt x="370276" y="2552823"/>
                </a:cubicBezTo>
                <a:cubicBezTo>
                  <a:pt x="370276" y="2552823"/>
                  <a:pt x="370353" y="2550633"/>
                  <a:pt x="369987" y="2548694"/>
                </a:cubicBezTo>
                <a:lnTo>
                  <a:pt x="369912" y="2548627"/>
                </a:lnTo>
                <a:lnTo>
                  <a:pt x="372233" y="2546498"/>
                </a:lnTo>
                <a:cubicBezTo>
                  <a:pt x="378471" y="2538821"/>
                  <a:pt x="391206" y="2520288"/>
                  <a:pt x="388439" y="2519754"/>
                </a:cubicBezTo>
                <a:cubicBezTo>
                  <a:pt x="381056" y="2518327"/>
                  <a:pt x="361290" y="2557890"/>
                  <a:pt x="344431" y="2572495"/>
                </a:cubicBezTo>
                <a:cubicBezTo>
                  <a:pt x="335550" y="2581306"/>
                  <a:pt x="332091" y="2584345"/>
                  <a:pt x="324434" y="2592405"/>
                </a:cubicBezTo>
                <a:lnTo>
                  <a:pt x="324071" y="2592797"/>
                </a:lnTo>
                <a:lnTo>
                  <a:pt x="332942" y="2577607"/>
                </a:lnTo>
                <a:cubicBezTo>
                  <a:pt x="338242" y="2569733"/>
                  <a:pt x="343774" y="2562352"/>
                  <a:pt x="349634" y="2554386"/>
                </a:cubicBezTo>
                <a:cubicBezTo>
                  <a:pt x="359171" y="2543286"/>
                  <a:pt x="398196" y="2481913"/>
                  <a:pt x="373101" y="2513190"/>
                </a:cubicBezTo>
                <a:lnTo>
                  <a:pt x="361800" y="2529087"/>
                </a:lnTo>
                <a:lnTo>
                  <a:pt x="356453" y="2535430"/>
                </a:lnTo>
                <a:cubicBezTo>
                  <a:pt x="342760" y="2551526"/>
                  <a:pt x="318398" y="2579068"/>
                  <a:pt x="335557" y="2549088"/>
                </a:cubicBezTo>
                <a:cubicBezTo>
                  <a:pt x="340672" y="2542421"/>
                  <a:pt x="355796" y="2525245"/>
                  <a:pt x="357934" y="2514176"/>
                </a:cubicBezTo>
                <a:cubicBezTo>
                  <a:pt x="362394" y="2501002"/>
                  <a:pt x="341443" y="2528533"/>
                  <a:pt x="330842" y="2542116"/>
                </a:cubicBezTo>
                <a:cubicBezTo>
                  <a:pt x="322693" y="2554576"/>
                  <a:pt x="312092" y="2568158"/>
                  <a:pt x="305121" y="2572872"/>
                </a:cubicBezTo>
                <a:cubicBezTo>
                  <a:pt x="302207" y="2578049"/>
                  <a:pt x="295946" y="2579073"/>
                  <a:pt x="289343" y="2583539"/>
                </a:cubicBezTo>
                <a:lnTo>
                  <a:pt x="279727" y="2595094"/>
                </a:lnTo>
                <a:lnTo>
                  <a:pt x="347296" y="2493214"/>
                </a:lnTo>
                <a:lnTo>
                  <a:pt x="403501" y="2414452"/>
                </a:lnTo>
                <a:lnTo>
                  <a:pt x="401335" y="2414418"/>
                </a:lnTo>
                <a:cubicBezTo>
                  <a:pt x="401335" y="2414418"/>
                  <a:pt x="402270" y="2413668"/>
                  <a:pt x="403362" y="2412792"/>
                </a:cubicBezTo>
                <a:lnTo>
                  <a:pt x="403858" y="2413951"/>
                </a:lnTo>
                <a:lnTo>
                  <a:pt x="409920" y="2405456"/>
                </a:lnTo>
                <a:lnTo>
                  <a:pt x="410345" y="2404171"/>
                </a:lnTo>
                <a:cubicBezTo>
                  <a:pt x="410281" y="2403551"/>
                  <a:pt x="409816" y="2403140"/>
                  <a:pt x="408689" y="2403149"/>
                </a:cubicBezTo>
                <a:cubicBezTo>
                  <a:pt x="408689" y="2403149"/>
                  <a:pt x="405397" y="2409369"/>
                  <a:pt x="403362" y="2412792"/>
                </a:cubicBezTo>
                <a:lnTo>
                  <a:pt x="400628" y="2411190"/>
                </a:lnTo>
                <a:lnTo>
                  <a:pt x="338818" y="2497304"/>
                </a:lnTo>
                <a:cubicBezTo>
                  <a:pt x="301824" y="2546414"/>
                  <a:pt x="263907" y="2593614"/>
                  <a:pt x="224406" y="2637538"/>
                </a:cubicBezTo>
                <a:cubicBezTo>
                  <a:pt x="225009" y="2620003"/>
                  <a:pt x="258252" y="2600019"/>
                  <a:pt x="250519" y="2588873"/>
                </a:cubicBezTo>
                <a:cubicBezTo>
                  <a:pt x="251548" y="2585967"/>
                  <a:pt x="221637" y="2621612"/>
                  <a:pt x="221637" y="2621612"/>
                </a:cubicBezTo>
                <a:cubicBezTo>
                  <a:pt x="213450" y="2627586"/>
                  <a:pt x="211840" y="2624213"/>
                  <a:pt x="208466" y="2625820"/>
                </a:cubicBezTo>
                <a:cubicBezTo>
                  <a:pt x="189858" y="2645384"/>
                  <a:pt x="177796" y="2687352"/>
                  <a:pt x="157154" y="2688914"/>
                </a:cubicBezTo>
                <a:lnTo>
                  <a:pt x="163825" y="2675610"/>
                </a:lnTo>
                <a:lnTo>
                  <a:pt x="165183" y="2674281"/>
                </a:lnTo>
                <a:lnTo>
                  <a:pt x="166415" y="2671636"/>
                </a:lnTo>
                <a:lnTo>
                  <a:pt x="169623" y="2667060"/>
                </a:lnTo>
                <a:cubicBezTo>
                  <a:pt x="171642" y="2664330"/>
                  <a:pt x="173925" y="2661343"/>
                  <a:pt x="176531" y="2657947"/>
                </a:cubicBezTo>
                <a:cubicBezTo>
                  <a:pt x="177412" y="2655457"/>
                  <a:pt x="199394" y="2634285"/>
                  <a:pt x="197206" y="2624636"/>
                </a:cubicBezTo>
                <a:cubicBezTo>
                  <a:pt x="197206" y="2624636"/>
                  <a:pt x="179480" y="2641708"/>
                  <a:pt x="176833" y="2649179"/>
                </a:cubicBezTo>
                <a:cubicBezTo>
                  <a:pt x="174633" y="2651435"/>
                  <a:pt x="172097" y="2658594"/>
                  <a:pt x="169380" y="2665280"/>
                </a:cubicBezTo>
                <a:lnTo>
                  <a:pt x="166415" y="2671636"/>
                </a:lnTo>
                <a:lnTo>
                  <a:pt x="164313" y="2674636"/>
                </a:lnTo>
                <a:lnTo>
                  <a:pt x="163825" y="2675610"/>
                </a:lnTo>
                <a:lnTo>
                  <a:pt x="160827" y="2678541"/>
                </a:lnTo>
                <a:cubicBezTo>
                  <a:pt x="150488" y="2682174"/>
                  <a:pt x="161449" y="2663800"/>
                  <a:pt x="167076" y="2655140"/>
                </a:cubicBezTo>
                <a:lnTo>
                  <a:pt x="169265" y="2651864"/>
                </a:lnTo>
                <a:lnTo>
                  <a:pt x="169560" y="2651448"/>
                </a:lnTo>
                <a:cubicBezTo>
                  <a:pt x="170141" y="2650610"/>
                  <a:pt x="170083" y="2650667"/>
                  <a:pt x="169597" y="2651368"/>
                </a:cubicBezTo>
                <a:lnTo>
                  <a:pt x="169265" y="2651864"/>
                </a:lnTo>
                <a:lnTo>
                  <a:pt x="165685" y="2656908"/>
                </a:lnTo>
                <a:cubicBezTo>
                  <a:pt x="151333" y="2672373"/>
                  <a:pt x="140030" y="2688454"/>
                  <a:pt x="123331" y="2702624"/>
                </a:cubicBezTo>
                <a:cubicBezTo>
                  <a:pt x="110580" y="2714220"/>
                  <a:pt x="116382" y="2701795"/>
                  <a:pt x="125060" y="2686363"/>
                </a:cubicBezTo>
                <a:lnTo>
                  <a:pt x="127236" y="2682614"/>
                </a:lnTo>
                <a:lnTo>
                  <a:pt x="139258" y="2665222"/>
                </a:lnTo>
                <a:cubicBezTo>
                  <a:pt x="139258" y="2665222"/>
                  <a:pt x="166468" y="2636666"/>
                  <a:pt x="157352" y="2632672"/>
                </a:cubicBezTo>
                <a:cubicBezTo>
                  <a:pt x="154222" y="2633182"/>
                  <a:pt x="145306" y="2645895"/>
                  <a:pt x="136898" y="2658663"/>
                </a:cubicBezTo>
                <a:lnTo>
                  <a:pt x="136133" y="2659843"/>
                </a:lnTo>
                <a:lnTo>
                  <a:pt x="135074" y="2660895"/>
                </a:lnTo>
                <a:cubicBezTo>
                  <a:pt x="130532" y="2665475"/>
                  <a:pt x="125880" y="2670365"/>
                  <a:pt x="125440" y="2671610"/>
                </a:cubicBezTo>
                <a:cubicBezTo>
                  <a:pt x="119272" y="2681102"/>
                  <a:pt x="117845" y="2679195"/>
                  <a:pt x="118621" y="2674042"/>
                </a:cubicBezTo>
                <a:lnTo>
                  <a:pt x="119478" y="2670899"/>
                </a:lnTo>
                <a:lnTo>
                  <a:pt x="176385" y="2593604"/>
                </a:lnTo>
                <a:cubicBezTo>
                  <a:pt x="176385" y="2593604"/>
                  <a:pt x="200619" y="2560646"/>
                  <a:pt x="192526" y="2562910"/>
                </a:cubicBezTo>
                <a:cubicBezTo>
                  <a:pt x="185553" y="2567624"/>
                  <a:pt x="175978" y="2587465"/>
                  <a:pt x="168293" y="2595868"/>
                </a:cubicBezTo>
                <a:cubicBezTo>
                  <a:pt x="171594" y="2593635"/>
                  <a:pt x="157355" y="2614390"/>
                  <a:pt x="148042" y="2621965"/>
                </a:cubicBezTo>
                <a:lnTo>
                  <a:pt x="142767" y="2623387"/>
                </a:lnTo>
                <a:lnTo>
                  <a:pt x="150404" y="2611387"/>
                </a:lnTo>
                <a:cubicBezTo>
                  <a:pt x="176168" y="2576112"/>
                  <a:pt x="212966" y="2535289"/>
                  <a:pt x="226954" y="2507667"/>
                </a:cubicBezTo>
                <a:cubicBezTo>
                  <a:pt x="238411" y="2483233"/>
                  <a:pt x="238714" y="2474466"/>
                  <a:pt x="226528" y="2493037"/>
                </a:cubicBezTo>
                <a:cubicBezTo>
                  <a:pt x="212174" y="2508503"/>
                  <a:pt x="162731" y="2583467"/>
                  <a:pt x="154543" y="2589441"/>
                </a:cubicBezTo>
                <a:lnTo>
                  <a:pt x="153732" y="2588293"/>
                </a:lnTo>
                <a:lnTo>
                  <a:pt x="153977" y="2587951"/>
                </a:lnTo>
                <a:cubicBezTo>
                  <a:pt x="164404" y="2572768"/>
                  <a:pt x="174065" y="2557747"/>
                  <a:pt x="182322" y="2543074"/>
                </a:cubicBezTo>
                <a:cubicBezTo>
                  <a:pt x="170491" y="2556020"/>
                  <a:pt x="158699" y="2570608"/>
                  <a:pt x="146923" y="2586180"/>
                </a:cubicBezTo>
                <a:lnTo>
                  <a:pt x="125349" y="2616120"/>
                </a:lnTo>
                <a:lnTo>
                  <a:pt x="124786" y="2616733"/>
                </a:lnTo>
                <a:cubicBezTo>
                  <a:pt x="142398" y="2590745"/>
                  <a:pt x="156181" y="2561065"/>
                  <a:pt x="161466" y="2554061"/>
                </a:cubicBezTo>
                <a:cubicBezTo>
                  <a:pt x="166602" y="2547474"/>
                  <a:pt x="191531" y="2510067"/>
                  <a:pt x="171158" y="2534610"/>
                </a:cubicBezTo>
                <a:cubicBezTo>
                  <a:pt x="164112" y="2546592"/>
                  <a:pt x="155301" y="2563555"/>
                  <a:pt x="147110" y="2569529"/>
                </a:cubicBezTo>
                <a:cubicBezTo>
                  <a:pt x="142857" y="2573626"/>
                  <a:pt x="131596" y="2572439"/>
                  <a:pt x="131596" y="2572439"/>
                </a:cubicBezTo>
                <a:cubicBezTo>
                  <a:pt x="122940" y="2581052"/>
                  <a:pt x="118382" y="2593915"/>
                  <a:pt x="112217" y="2603409"/>
                </a:cubicBezTo>
                <a:cubicBezTo>
                  <a:pt x="107963" y="2607507"/>
                  <a:pt x="95520" y="2617576"/>
                  <a:pt x="98011" y="2618460"/>
                </a:cubicBezTo>
                <a:cubicBezTo>
                  <a:pt x="95520" y="2617576"/>
                  <a:pt x="95674" y="2609226"/>
                  <a:pt x="94794" y="2611716"/>
                </a:cubicBezTo>
                <a:cubicBezTo>
                  <a:pt x="86750" y="2617274"/>
                  <a:pt x="81166" y="2633044"/>
                  <a:pt x="68253" y="2645752"/>
                </a:cubicBezTo>
                <a:cubicBezTo>
                  <a:pt x="63118" y="2652339"/>
                  <a:pt x="49065" y="2659038"/>
                  <a:pt x="44665" y="2663549"/>
                </a:cubicBezTo>
                <a:cubicBezTo>
                  <a:pt x="33828" y="2676995"/>
                  <a:pt x="39112" y="2669991"/>
                  <a:pt x="41758" y="2662521"/>
                </a:cubicBezTo>
                <a:cubicBezTo>
                  <a:pt x="53663" y="2628908"/>
                  <a:pt x="26357" y="2674348"/>
                  <a:pt x="10540" y="2686026"/>
                </a:cubicBezTo>
                <a:cubicBezTo>
                  <a:pt x="8818" y="2673740"/>
                  <a:pt x="24333" y="2670828"/>
                  <a:pt x="22142" y="2661178"/>
                </a:cubicBezTo>
                <a:lnTo>
                  <a:pt x="2652" y="2683234"/>
                </a:lnTo>
                <a:cubicBezTo>
                  <a:pt x="-8454" y="2673695"/>
                  <a:pt x="18813" y="2645519"/>
                  <a:pt x="20576" y="2640541"/>
                </a:cubicBezTo>
                <a:cubicBezTo>
                  <a:pt x="83648" y="2544247"/>
                  <a:pt x="161800" y="2438352"/>
                  <a:pt x="216943" y="2356531"/>
                </a:cubicBezTo>
                <a:cubicBezTo>
                  <a:pt x="192168" y="2385589"/>
                  <a:pt x="166511" y="2417135"/>
                  <a:pt x="142466" y="2452055"/>
                </a:cubicBezTo>
                <a:cubicBezTo>
                  <a:pt x="115926" y="2486092"/>
                  <a:pt x="93022" y="2527018"/>
                  <a:pt x="67252" y="2549651"/>
                </a:cubicBezTo>
                <a:cubicBezTo>
                  <a:pt x="63878" y="2551259"/>
                  <a:pt x="36613" y="2579432"/>
                  <a:pt x="36613" y="2579432"/>
                </a:cubicBezTo>
                <a:cubicBezTo>
                  <a:pt x="25353" y="2578246"/>
                  <a:pt x="37798" y="2568175"/>
                  <a:pt x="42932" y="2561588"/>
                </a:cubicBezTo>
                <a:cubicBezTo>
                  <a:pt x="35887" y="2573569"/>
                  <a:pt x="49099" y="2552096"/>
                  <a:pt x="60400" y="2536015"/>
                </a:cubicBezTo>
                <a:cubicBezTo>
                  <a:pt x="96312" y="2484748"/>
                  <a:pt x="140317" y="2425138"/>
                  <a:pt x="168620" y="2386123"/>
                </a:cubicBezTo>
                <a:cubicBezTo>
                  <a:pt x="362195" y="2109999"/>
                  <a:pt x="557078" y="1846011"/>
                  <a:pt x="731657" y="1557558"/>
                </a:cubicBezTo>
                <a:cubicBezTo>
                  <a:pt x="775238" y="1483319"/>
                  <a:pt x="815750" y="1401922"/>
                  <a:pt x="857720" y="1324310"/>
                </a:cubicBezTo>
                <a:cubicBezTo>
                  <a:pt x="965746" y="1124841"/>
                  <a:pt x="1075223" y="914677"/>
                  <a:pt x="1169381" y="681806"/>
                </a:cubicBezTo>
                <a:cubicBezTo>
                  <a:pt x="1224483" y="542056"/>
                  <a:pt x="1285024" y="386953"/>
                  <a:pt x="1319631" y="248353"/>
                </a:cubicBezTo>
                <a:cubicBezTo>
                  <a:pt x="1322578" y="232115"/>
                  <a:pt x="1337929" y="147878"/>
                  <a:pt x="1346699" y="148183"/>
                </a:cubicBezTo>
                <a:cubicBezTo>
                  <a:pt x="1351680" y="149947"/>
                  <a:pt x="1356164" y="186096"/>
                  <a:pt x="1356164" y="186096"/>
                </a:cubicBezTo>
                <a:cubicBezTo>
                  <a:pt x="1355395" y="197500"/>
                  <a:pt x="1351564" y="216226"/>
                  <a:pt x="1347589" y="235369"/>
                </a:cubicBezTo>
                <a:cubicBezTo>
                  <a:pt x="1339161" y="284228"/>
                  <a:pt x="1318870" y="349435"/>
                  <a:pt x="1303134" y="401774"/>
                </a:cubicBezTo>
                <a:cubicBezTo>
                  <a:pt x="1258107" y="553966"/>
                  <a:pt x="1206567" y="674427"/>
                  <a:pt x="1154879" y="795300"/>
                </a:cubicBezTo>
                <a:cubicBezTo>
                  <a:pt x="1148558" y="813145"/>
                  <a:pt x="1102722" y="918813"/>
                  <a:pt x="1112564" y="898944"/>
                </a:cubicBezTo>
                <a:cubicBezTo>
                  <a:pt x="1120493" y="884472"/>
                  <a:pt x="1116818" y="894847"/>
                  <a:pt x="1122256" y="879492"/>
                </a:cubicBezTo>
                <a:cubicBezTo>
                  <a:pt x="1208714" y="701342"/>
                  <a:pt x="1297776" y="457790"/>
                  <a:pt x="1351345" y="265657"/>
                </a:cubicBezTo>
                <a:cubicBezTo>
                  <a:pt x="1362524" y="226179"/>
                  <a:pt x="1360832" y="182146"/>
                  <a:pt x="1382816" y="160974"/>
                </a:cubicBezTo>
                <a:cubicBezTo>
                  <a:pt x="1386187" y="159366"/>
                  <a:pt x="1391471" y="152362"/>
                  <a:pt x="1392353" y="149874"/>
                </a:cubicBezTo>
                <a:cubicBezTo>
                  <a:pt x="1391471" y="152362"/>
                  <a:pt x="1408015" y="146546"/>
                  <a:pt x="1406406" y="143175"/>
                </a:cubicBezTo>
                <a:cubicBezTo>
                  <a:pt x="1410506" y="147428"/>
                  <a:pt x="1405223" y="154431"/>
                  <a:pt x="1405949" y="160294"/>
                </a:cubicBezTo>
                <a:cubicBezTo>
                  <a:pt x="1405648" y="169061"/>
                  <a:pt x="1410162" y="173463"/>
                  <a:pt x="1411771" y="176834"/>
                </a:cubicBezTo>
                <a:cubicBezTo>
                  <a:pt x="1408521" y="201837"/>
                  <a:pt x="1416026" y="172737"/>
                  <a:pt x="1418973" y="156499"/>
                </a:cubicBezTo>
                <a:lnTo>
                  <a:pt x="1418051" y="165011"/>
                </a:lnTo>
                <a:lnTo>
                  <a:pt x="1420233" y="152944"/>
                </a:lnTo>
                <a:lnTo>
                  <a:pt x="1418973" y="156499"/>
                </a:lnTo>
                <a:cubicBezTo>
                  <a:pt x="1419123" y="152116"/>
                  <a:pt x="1419495" y="147110"/>
                  <a:pt x="1420140" y="143311"/>
                </a:cubicBezTo>
                <a:lnTo>
                  <a:pt x="1421504" y="140416"/>
                </a:lnTo>
                <a:lnTo>
                  <a:pt x="1421911" y="134287"/>
                </a:lnTo>
                <a:cubicBezTo>
                  <a:pt x="1422205" y="129494"/>
                  <a:pt x="1422612" y="124846"/>
                  <a:pt x="1423572" y="120392"/>
                </a:cubicBezTo>
                <a:lnTo>
                  <a:pt x="1425942" y="113045"/>
                </a:lnTo>
                <a:lnTo>
                  <a:pt x="1427063" y="114024"/>
                </a:lnTo>
                <a:cubicBezTo>
                  <a:pt x="1424331" y="129093"/>
                  <a:pt x="1422432" y="141856"/>
                  <a:pt x="1426533" y="124289"/>
                </a:cubicBezTo>
                <a:lnTo>
                  <a:pt x="1428639" y="114677"/>
                </a:lnTo>
                <a:lnTo>
                  <a:pt x="1428646" y="114680"/>
                </a:lnTo>
                <a:lnTo>
                  <a:pt x="1428656" y="114599"/>
                </a:lnTo>
                <a:lnTo>
                  <a:pt x="1432825" y="95571"/>
                </a:lnTo>
                <a:cubicBezTo>
                  <a:pt x="1431950" y="97566"/>
                  <a:pt x="1430592" y="102441"/>
                  <a:pt x="1429608" y="106770"/>
                </a:cubicBezTo>
                <a:lnTo>
                  <a:pt x="1428656" y="114599"/>
                </a:lnTo>
                <a:lnTo>
                  <a:pt x="1428639" y="114677"/>
                </a:lnTo>
                <a:lnTo>
                  <a:pt x="1427063" y="114024"/>
                </a:lnTo>
                <a:cubicBezTo>
                  <a:pt x="1429267" y="102615"/>
                  <a:pt x="1432402" y="89767"/>
                  <a:pt x="1433660" y="89377"/>
                </a:cubicBezTo>
                <a:cubicBezTo>
                  <a:pt x="1432402" y="89767"/>
                  <a:pt x="1434084" y="95181"/>
                  <a:pt x="1434084" y="95181"/>
                </a:cubicBezTo>
                <a:cubicBezTo>
                  <a:pt x="1435059" y="98326"/>
                  <a:pt x="1436599" y="94400"/>
                  <a:pt x="1437952" y="98769"/>
                </a:cubicBezTo>
                <a:cubicBezTo>
                  <a:pt x="1437672" y="102303"/>
                  <a:pt x="1436400" y="112275"/>
                  <a:pt x="1435891" y="119519"/>
                </a:cubicBezTo>
                <a:cubicBezTo>
                  <a:pt x="1433287" y="141107"/>
                  <a:pt x="1430593" y="164448"/>
                  <a:pt x="1427320" y="187682"/>
                </a:cubicBezTo>
                <a:lnTo>
                  <a:pt x="1426700" y="191166"/>
                </a:lnTo>
                <a:lnTo>
                  <a:pt x="1426709" y="191298"/>
                </a:lnTo>
                <a:cubicBezTo>
                  <a:pt x="1426864" y="198031"/>
                  <a:pt x="1426499" y="203185"/>
                  <a:pt x="1425178" y="204937"/>
                </a:cubicBezTo>
                <a:lnTo>
                  <a:pt x="1423075" y="211476"/>
                </a:lnTo>
                <a:lnTo>
                  <a:pt x="1417731" y="241435"/>
                </a:lnTo>
                <a:lnTo>
                  <a:pt x="1423364" y="223910"/>
                </a:lnTo>
                <a:cubicBezTo>
                  <a:pt x="1425018" y="217257"/>
                  <a:pt x="1425831" y="211005"/>
                  <a:pt x="1425178" y="204937"/>
                </a:cubicBezTo>
                <a:lnTo>
                  <a:pt x="1428521" y="198025"/>
                </a:lnTo>
                <a:lnTo>
                  <a:pt x="1431604" y="180200"/>
                </a:lnTo>
                <a:cubicBezTo>
                  <a:pt x="1434889" y="157561"/>
                  <a:pt x="1437827" y="135007"/>
                  <a:pt x="1441642" y="110647"/>
                </a:cubicBezTo>
                <a:cubicBezTo>
                  <a:pt x="1442815" y="95919"/>
                  <a:pt x="1444465" y="87172"/>
                  <a:pt x="1447826" y="70613"/>
                </a:cubicBezTo>
                <a:cubicBezTo>
                  <a:pt x="1450735" y="61476"/>
                  <a:pt x="1451273" y="68394"/>
                  <a:pt x="1449887" y="77253"/>
                </a:cubicBezTo>
                <a:cubicBezTo>
                  <a:pt x="1449606" y="80787"/>
                  <a:pt x="1448139" y="81242"/>
                  <a:pt x="1448887" y="88098"/>
                </a:cubicBezTo>
                <a:cubicBezTo>
                  <a:pt x="1453182" y="97489"/>
                  <a:pt x="1450143" y="115096"/>
                  <a:pt x="1448971" y="129824"/>
                </a:cubicBezTo>
                <a:cubicBezTo>
                  <a:pt x="1447118" y="149025"/>
                  <a:pt x="1444689" y="168130"/>
                  <a:pt x="1441730" y="187118"/>
                </a:cubicBezTo>
                <a:lnTo>
                  <a:pt x="1441285" y="189525"/>
                </a:lnTo>
                <a:lnTo>
                  <a:pt x="1441608" y="190204"/>
                </a:lnTo>
                <a:lnTo>
                  <a:pt x="1443147" y="195809"/>
                </a:lnTo>
                <a:lnTo>
                  <a:pt x="1444425" y="188741"/>
                </a:lnTo>
                <a:cubicBezTo>
                  <a:pt x="1448185" y="165788"/>
                  <a:pt x="1451803" y="143022"/>
                  <a:pt x="1456131" y="120322"/>
                </a:cubicBezTo>
                <a:cubicBezTo>
                  <a:pt x="1455659" y="139528"/>
                  <a:pt x="1454706" y="159405"/>
                  <a:pt x="1452571" y="179461"/>
                </a:cubicBezTo>
                <a:lnTo>
                  <a:pt x="1450181" y="196732"/>
                </a:lnTo>
                <a:lnTo>
                  <a:pt x="1451986" y="193881"/>
                </a:lnTo>
                <a:lnTo>
                  <a:pt x="1452156" y="193730"/>
                </a:lnTo>
                <a:lnTo>
                  <a:pt x="1455589" y="169284"/>
                </a:lnTo>
                <a:lnTo>
                  <a:pt x="1462171" y="124669"/>
                </a:lnTo>
                <a:lnTo>
                  <a:pt x="1462099" y="124744"/>
                </a:lnTo>
                <a:cubicBezTo>
                  <a:pt x="1458268" y="126426"/>
                  <a:pt x="1453359" y="123636"/>
                  <a:pt x="1460446" y="113275"/>
                </a:cubicBezTo>
                <a:lnTo>
                  <a:pt x="1462938" y="114156"/>
                </a:lnTo>
                <a:cubicBezTo>
                  <a:pt x="1465493" y="117163"/>
                  <a:pt x="1465827" y="119762"/>
                  <a:pt x="1465089" y="121684"/>
                </a:cubicBezTo>
                <a:lnTo>
                  <a:pt x="1462541" y="124291"/>
                </a:lnTo>
                <a:lnTo>
                  <a:pt x="1458816" y="168759"/>
                </a:lnTo>
                <a:lnTo>
                  <a:pt x="1455953" y="190349"/>
                </a:lnTo>
                <a:lnTo>
                  <a:pt x="1457615" y="188868"/>
                </a:lnTo>
                <a:cubicBezTo>
                  <a:pt x="1458771" y="188578"/>
                  <a:pt x="1459174" y="189421"/>
                  <a:pt x="1458732" y="190664"/>
                </a:cubicBezTo>
                <a:cubicBezTo>
                  <a:pt x="1466195" y="178828"/>
                  <a:pt x="1460830" y="145170"/>
                  <a:pt x="1467720" y="141538"/>
                </a:cubicBezTo>
                <a:lnTo>
                  <a:pt x="1469509" y="142773"/>
                </a:lnTo>
                <a:lnTo>
                  <a:pt x="1472163" y="126074"/>
                </a:lnTo>
                <a:lnTo>
                  <a:pt x="1472316" y="124185"/>
                </a:lnTo>
                <a:lnTo>
                  <a:pt x="1472948" y="123494"/>
                </a:lnTo>
                <a:lnTo>
                  <a:pt x="1475801" y="117788"/>
                </a:lnTo>
                <a:lnTo>
                  <a:pt x="1475723" y="119030"/>
                </a:lnTo>
                <a:lnTo>
                  <a:pt x="1472184" y="149037"/>
                </a:lnTo>
                <a:lnTo>
                  <a:pt x="1472776" y="152451"/>
                </a:lnTo>
                <a:cubicBezTo>
                  <a:pt x="1473632" y="166444"/>
                  <a:pt x="1470706" y="188967"/>
                  <a:pt x="1471513" y="190566"/>
                </a:cubicBezTo>
                <a:lnTo>
                  <a:pt x="1472148" y="189144"/>
                </a:lnTo>
                <a:lnTo>
                  <a:pt x="1480408" y="127464"/>
                </a:lnTo>
                <a:lnTo>
                  <a:pt x="1480446" y="127166"/>
                </a:lnTo>
                <a:lnTo>
                  <a:pt x="1482983" y="120022"/>
                </a:lnTo>
                <a:cubicBezTo>
                  <a:pt x="1483705" y="117762"/>
                  <a:pt x="1484024" y="116392"/>
                  <a:pt x="1483640" y="116748"/>
                </a:cubicBezTo>
                <a:cubicBezTo>
                  <a:pt x="1486703" y="115202"/>
                  <a:pt x="1491494" y="117434"/>
                  <a:pt x="1488155" y="120526"/>
                </a:cubicBezTo>
                <a:cubicBezTo>
                  <a:pt x="1493035" y="116007"/>
                  <a:pt x="1488137" y="121832"/>
                  <a:pt x="1491549" y="113295"/>
                </a:cubicBezTo>
                <a:cubicBezTo>
                  <a:pt x="1496262" y="102263"/>
                  <a:pt x="1496155" y="110321"/>
                  <a:pt x="1496155" y="110321"/>
                </a:cubicBezTo>
                <a:cubicBezTo>
                  <a:pt x="1496083" y="115766"/>
                  <a:pt x="1489824" y="128444"/>
                  <a:pt x="1489789" y="131057"/>
                </a:cubicBezTo>
                <a:cubicBezTo>
                  <a:pt x="1489789" y="131057"/>
                  <a:pt x="1492820" y="132121"/>
                  <a:pt x="1495847" y="133406"/>
                </a:cubicBezTo>
                <a:cubicBezTo>
                  <a:pt x="1494272" y="137447"/>
                  <a:pt x="1491133" y="144439"/>
                  <a:pt x="1491133" y="144439"/>
                </a:cubicBezTo>
                <a:cubicBezTo>
                  <a:pt x="1494126" y="148334"/>
                  <a:pt x="1495777" y="138632"/>
                  <a:pt x="1495777" y="138632"/>
                </a:cubicBezTo>
                <a:lnTo>
                  <a:pt x="1497939" y="135642"/>
                </a:lnTo>
                <a:lnTo>
                  <a:pt x="1499347" y="129837"/>
                </a:lnTo>
                <a:lnTo>
                  <a:pt x="1499970" y="132836"/>
                </a:lnTo>
                <a:lnTo>
                  <a:pt x="1504080" y="127154"/>
                </a:lnTo>
                <a:cubicBezTo>
                  <a:pt x="1507089" y="122728"/>
                  <a:pt x="1509487" y="118841"/>
                  <a:pt x="1508726" y="118901"/>
                </a:cubicBezTo>
                <a:cubicBezTo>
                  <a:pt x="1513280" y="119847"/>
                  <a:pt x="1507077" y="128385"/>
                  <a:pt x="1503667" y="136704"/>
                </a:cubicBezTo>
                <a:lnTo>
                  <a:pt x="1501935" y="142291"/>
                </a:lnTo>
                <a:lnTo>
                  <a:pt x="1501968" y="142459"/>
                </a:lnTo>
                <a:cubicBezTo>
                  <a:pt x="1501959" y="146775"/>
                  <a:pt x="1501227" y="150487"/>
                  <a:pt x="1500190" y="153871"/>
                </a:cubicBezTo>
                <a:lnTo>
                  <a:pt x="1499469" y="155750"/>
                </a:lnTo>
                <a:lnTo>
                  <a:pt x="1501925" y="153158"/>
                </a:lnTo>
                <a:cubicBezTo>
                  <a:pt x="1505045" y="147473"/>
                  <a:pt x="1506896" y="141888"/>
                  <a:pt x="1510033" y="134897"/>
                </a:cubicBezTo>
                <a:cubicBezTo>
                  <a:pt x="1512914" y="128250"/>
                  <a:pt x="1515264" y="123088"/>
                  <a:pt x="1517325" y="118711"/>
                </a:cubicBezTo>
                <a:lnTo>
                  <a:pt x="1522231" y="108550"/>
                </a:lnTo>
                <a:lnTo>
                  <a:pt x="1521741" y="111833"/>
                </a:lnTo>
                <a:lnTo>
                  <a:pt x="1519218" y="135690"/>
                </a:lnTo>
                <a:lnTo>
                  <a:pt x="1516202" y="147897"/>
                </a:lnTo>
                <a:cubicBezTo>
                  <a:pt x="1513690" y="155491"/>
                  <a:pt x="1515318" y="152319"/>
                  <a:pt x="1517954" y="147377"/>
                </a:cubicBezTo>
                <a:lnTo>
                  <a:pt x="1517989" y="147316"/>
                </a:lnTo>
                <a:lnTo>
                  <a:pt x="1517881" y="148345"/>
                </a:lnTo>
                <a:cubicBezTo>
                  <a:pt x="1516389" y="160660"/>
                  <a:pt x="1514631" y="173319"/>
                  <a:pt x="1512424" y="186933"/>
                </a:cubicBezTo>
                <a:cubicBezTo>
                  <a:pt x="1512802" y="188155"/>
                  <a:pt x="1509991" y="202052"/>
                  <a:pt x="1512507" y="201271"/>
                </a:cubicBezTo>
                <a:cubicBezTo>
                  <a:pt x="1515233" y="200425"/>
                  <a:pt x="1515219" y="182617"/>
                  <a:pt x="1515711" y="179017"/>
                </a:cubicBezTo>
                <a:lnTo>
                  <a:pt x="1520921" y="142149"/>
                </a:lnTo>
                <a:lnTo>
                  <a:pt x="1522268" y="139770"/>
                </a:lnTo>
                <a:cubicBezTo>
                  <a:pt x="1523698" y="137542"/>
                  <a:pt x="1524987" y="136001"/>
                  <a:pt x="1525744" y="136266"/>
                </a:cubicBezTo>
                <a:cubicBezTo>
                  <a:pt x="1529047" y="136004"/>
                  <a:pt x="1510926" y="182035"/>
                  <a:pt x="1520757" y="167770"/>
                </a:cubicBezTo>
                <a:cubicBezTo>
                  <a:pt x="1522337" y="163512"/>
                  <a:pt x="1533600" y="136951"/>
                  <a:pt x="1536648" y="136710"/>
                </a:cubicBezTo>
                <a:cubicBezTo>
                  <a:pt x="1538426" y="136569"/>
                  <a:pt x="1542869" y="145791"/>
                  <a:pt x="1542886" y="144485"/>
                </a:cubicBezTo>
                <a:cubicBezTo>
                  <a:pt x="1542869" y="145791"/>
                  <a:pt x="1542850" y="147099"/>
                  <a:pt x="1542834" y="148405"/>
                </a:cubicBezTo>
                <a:cubicBezTo>
                  <a:pt x="1546188" y="144225"/>
                  <a:pt x="1552772" y="126083"/>
                  <a:pt x="1549273" y="141153"/>
                </a:cubicBezTo>
                <a:cubicBezTo>
                  <a:pt x="1544230" y="157867"/>
                  <a:pt x="1552648" y="135448"/>
                  <a:pt x="1555804" y="127148"/>
                </a:cubicBezTo>
                <a:lnTo>
                  <a:pt x="1556555" y="125260"/>
                </a:lnTo>
                <a:lnTo>
                  <a:pt x="1549711" y="178998"/>
                </a:lnTo>
                <a:cubicBezTo>
                  <a:pt x="1549808" y="183755"/>
                  <a:pt x="1549952" y="193097"/>
                  <a:pt x="1552155" y="181687"/>
                </a:cubicBezTo>
                <a:cubicBezTo>
                  <a:pt x="1554692" y="166917"/>
                  <a:pt x="1555711" y="152428"/>
                  <a:pt x="1559778" y="138140"/>
                </a:cubicBezTo>
                <a:cubicBezTo>
                  <a:pt x="1559970" y="144307"/>
                  <a:pt x="1559652" y="150320"/>
                  <a:pt x="1559079" y="156255"/>
                </a:cubicBezTo>
                <a:lnTo>
                  <a:pt x="1557392" y="169536"/>
                </a:lnTo>
                <a:lnTo>
                  <a:pt x="1556730" y="171673"/>
                </a:lnTo>
                <a:cubicBezTo>
                  <a:pt x="1555072" y="177188"/>
                  <a:pt x="1554543" y="179921"/>
                  <a:pt x="1554707" y="180918"/>
                </a:cubicBezTo>
                <a:lnTo>
                  <a:pt x="1556025" y="180194"/>
                </a:lnTo>
                <a:lnTo>
                  <a:pt x="1554556" y="191584"/>
                </a:lnTo>
                <a:cubicBezTo>
                  <a:pt x="1553955" y="197527"/>
                  <a:pt x="1553599" y="203552"/>
                  <a:pt x="1553736" y="209732"/>
                </a:cubicBezTo>
                <a:lnTo>
                  <a:pt x="1555611" y="198737"/>
                </a:lnTo>
                <a:lnTo>
                  <a:pt x="1559512" y="175855"/>
                </a:lnTo>
                <a:lnTo>
                  <a:pt x="1560510" y="174403"/>
                </a:lnTo>
                <a:cubicBezTo>
                  <a:pt x="1561696" y="172627"/>
                  <a:pt x="1562698" y="171201"/>
                  <a:pt x="1563079" y="171172"/>
                </a:cubicBezTo>
                <a:cubicBezTo>
                  <a:pt x="1564603" y="171051"/>
                  <a:pt x="1556442" y="193234"/>
                  <a:pt x="1556370" y="198678"/>
                </a:cubicBezTo>
                <a:cubicBezTo>
                  <a:pt x="1561286" y="191547"/>
                  <a:pt x="1559816" y="187528"/>
                  <a:pt x="1564513" y="177802"/>
                </a:cubicBezTo>
                <a:cubicBezTo>
                  <a:pt x="1564513" y="177802"/>
                  <a:pt x="1571133" y="157047"/>
                  <a:pt x="1572656" y="156928"/>
                </a:cubicBezTo>
                <a:lnTo>
                  <a:pt x="1573964" y="172922"/>
                </a:lnTo>
                <a:cubicBezTo>
                  <a:pt x="1575488" y="172802"/>
                  <a:pt x="1598285" y="118573"/>
                  <a:pt x="1590072" y="144675"/>
                </a:cubicBezTo>
                <a:cubicBezTo>
                  <a:pt x="1583778" y="159963"/>
                  <a:pt x="1580314" y="172420"/>
                  <a:pt x="1578610" y="186044"/>
                </a:cubicBezTo>
                <a:cubicBezTo>
                  <a:pt x="1576957" y="195746"/>
                  <a:pt x="1570536" y="201692"/>
                  <a:pt x="1570392" y="212363"/>
                </a:cubicBezTo>
                <a:lnTo>
                  <a:pt x="1569349" y="212445"/>
                </a:lnTo>
                <a:lnTo>
                  <a:pt x="1569155" y="212460"/>
                </a:lnTo>
                <a:cubicBezTo>
                  <a:pt x="1568949" y="212478"/>
                  <a:pt x="1568846" y="212485"/>
                  <a:pt x="1568999" y="212473"/>
                </a:cubicBezTo>
                <a:lnTo>
                  <a:pt x="1569349" y="212445"/>
                </a:lnTo>
                <a:lnTo>
                  <a:pt x="1569929" y="212401"/>
                </a:lnTo>
                <a:cubicBezTo>
                  <a:pt x="1570187" y="212379"/>
                  <a:pt x="1570392" y="212363"/>
                  <a:pt x="1570392" y="212363"/>
                </a:cubicBezTo>
                <a:cubicBezTo>
                  <a:pt x="1578283" y="210434"/>
                  <a:pt x="1578627" y="184738"/>
                  <a:pt x="1583487" y="181743"/>
                </a:cubicBezTo>
                <a:cubicBezTo>
                  <a:pt x="1583491" y="181362"/>
                  <a:pt x="1583987" y="181132"/>
                  <a:pt x="1584726" y="181022"/>
                </a:cubicBezTo>
                <a:lnTo>
                  <a:pt x="1586760" y="181023"/>
                </a:lnTo>
                <a:lnTo>
                  <a:pt x="1590697" y="154326"/>
                </a:lnTo>
                <a:lnTo>
                  <a:pt x="1593005" y="157779"/>
                </a:lnTo>
                <a:lnTo>
                  <a:pt x="1591505" y="179669"/>
                </a:lnTo>
                <a:lnTo>
                  <a:pt x="1591338" y="180887"/>
                </a:lnTo>
                <a:lnTo>
                  <a:pt x="1591256" y="182367"/>
                </a:lnTo>
                <a:lnTo>
                  <a:pt x="1591341" y="182426"/>
                </a:lnTo>
                <a:cubicBezTo>
                  <a:pt x="1596022" y="174008"/>
                  <a:pt x="1594626" y="164547"/>
                  <a:pt x="1599288" y="157435"/>
                </a:cubicBezTo>
                <a:cubicBezTo>
                  <a:pt x="1601101" y="154681"/>
                  <a:pt x="1602624" y="154559"/>
                  <a:pt x="1605691" y="153013"/>
                </a:cubicBezTo>
                <a:cubicBezTo>
                  <a:pt x="1612111" y="147068"/>
                  <a:pt x="1613759" y="137583"/>
                  <a:pt x="1617170" y="129047"/>
                </a:cubicBezTo>
                <a:cubicBezTo>
                  <a:pt x="1625278" y="111002"/>
                  <a:pt x="1628544" y="94428"/>
                  <a:pt x="1638154" y="77572"/>
                </a:cubicBezTo>
                <a:cubicBezTo>
                  <a:pt x="1633313" y="98186"/>
                  <a:pt x="1626784" y="112188"/>
                  <a:pt x="1621687" y="132824"/>
                </a:cubicBezTo>
                <a:cubicBezTo>
                  <a:pt x="1621615" y="138268"/>
                  <a:pt x="1616918" y="147994"/>
                  <a:pt x="1611931" y="160570"/>
                </a:cubicBezTo>
                <a:cubicBezTo>
                  <a:pt x="1610316" y="167442"/>
                  <a:pt x="1595644" y="202319"/>
                  <a:pt x="1608595" y="182371"/>
                </a:cubicBezTo>
                <a:cubicBezTo>
                  <a:pt x="1610175" y="178113"/>
                  <a:pt x="1618281" y="160068"/>
                  <a:pt x="1619841" y="157117"/>
                </a:cubicBezTo>
                <a:lnTo>
                  <a:pt x="1621764" y="156448"/>
                </a:lnTo>
                <a:lnTo>
                  <a:pt x="1620383" y="162368"/>
                </a:lnTo>
                <a:cubicBezTo>
                  <a:pt x="1612257" y="198089"/>
                  <a:pt x="1604965" y="235421"/>
                  <a:pt x="1617469" y="215729"/>
                </a:cubicBezTo>
                <a:cubicBezTo>
                  <a:pt x="1625604" y="206099"/>
                  <a:pt x="1631841" y="188675"/>
                  <a:pt x="1636596" y="171377"/>
                </a:cubicBezTo>
                <a:lnTo>
                  <a:pt x="1642579" y="146883"/>
                </a:lnTo>
                <a:lnTo>
                  <a:pt x="1649870" y="130835"/>
                </a:lnTo>
                <a:lnTo>
                  <a:pt x="1650439" y="129623"/>
                </a:lnTo>
                <a:lnTo>
                  <a:pt x="1649078" y="150455"/>
                </a:lnTo>
                <a:lnTo>
                  <a:pt x="1653657" y="123167"/>
                </a:lnTo>
                <a:lnTo>
                  <a:pt x="1657130" y="119440"/>
                </a:lnTo>
                <a:cubicBezTo>
                  <a:pt x="1659096" y="118285"/>
                  <a:pt x="1656104" y="125047"/>
                  <a:pt x="1654703" y="130216"/>
                </a:cubicBezTo>
                <a:lnTo>
                  <a:pt x="1662968" y="111778"/>
                </a:lnTo>
                <a:lnTo>
                  <a:pt x="1662335" y="122989"/>
                </a:lnTo>
                <a:cubicBezTo>
                  <a:pt x="1657063" y="167105"/>
                  <a:pt x="1638016" y="251645"/>
                  <a:pt x="1651992" y="188964"/>
                </a:cubicBezTo>
                <a:lnTo>
                  <a:pt x="1654163" y="180784"/>
                </a:lnTo>
                <a:lnTo>
                  <a:pt x="1653982" y="184226"/>
                </a:lnTo>
                <a:lnTo>
                  <a:pt x="1655206" y="183092"/>
                </a:lnTo>
                <a:lnTo>
                  <a:pt x="1656618" y="171564"/>
                </a:lnTo>
                <a:lnTo>
                  <a:pt x="1656584" y="171654"/>
                </a:lnTo>
                <a:lnTo>
                  <a:pt x="1677077" y="94410"/>
                </a:lnTo>
                <a:lnTo>
                  <a:pt x="1683770" y="63875"/>
                </a:lnTo>
                <a:lnTo>
                  <a:pt x="1690563" y="47762"/>
                </a:lnTo>
                <a:lnTo>
                  <a:pt x="1692831" y="43108"/>
                </a:lnTo>
                <a:lnTo>
                  <a:pt x="1692829" y="43409"/>
                </a:lnTo>
                <a:cubicBezTo>
                  <a:pt x="1692873" y="47992"/>
                  <a:pt x="1689185" y="63501"/>
                  <a:pt x="1689935" y="70356"/>
                </a:cubicBezTo>
                <a:cubicBezTo>
                  <a:pt x="1691387" y="79482"/>
                  <a:pt x="1693070" y="57508"/>
                  <a:pt x="1693676" y="55021"/>
                </a:cubicBezTo>
                <a:cubicBezTo>
                  <a:pt x="1694177" y="49791"/>
                  <a:pt x="1694671" y="45685"/>
                  <a:pt x="1695172" y="42106"/>
                </a:cubicBezTo>
                <a:lnTo>
                  <a:pt x="1696061" y="36490"/>
                </a:lnTo>
                <a:lnTo>
                  <a:pt x="1704391" y="19419"/>
                </a:lnTo>
                <a:lnTo>
                  <a:pt x="1705642" y="20280"/>
                </a:lnTo>
                <a:cubicBezTo>
                  <a:pt x="1705326" y="20378"/>
                  <a:pt x="1705422" y="19533"/>
                  <a:pt x="1705773" y="18150"/>
                </a:cubicBezTo>
                <a:lnTo>
                  <a:pt x="1707072" y="13921"/>
                </a:lnTo>
                <a:lnTo>
                  <a:pt x="1712050" y="3722"/>
                </a:lnTo>
                <a:lnTo>
                  <a:pt x="1711062" y="16998"/>
                </a:lnTo>
                <a:lnTo>
                  <a:pt x="1707230" y="43501"/>
                </a:lnTo>
                <a:lnTo>
                  <a:pt x="1699027" y="62104"/>
                </a:lnTo>
                <a:cubicBezTo>
                  <a:pt x="1686814" y="90860"/>
                  <a:pt x="1675392" y="119772"/>
                  <a:pt x="1665607" y="149588"/>
                </a:cubicBezTo>
                <a:cubicBezTo>
                  <a:pt x="1664808" y="152370"/>
                  <a:pt x="1661155" y="160055"/>
                  <a:pt x="1658072" y="167531"/>
                </a:cubicBezTo>
                <a:lnTo>
                  <a:pt x="1657725" y="168498"/>
                </a:lnTo>
                <a:lnTo>
                  <a:pt x="1657835" y="179936"/>
                </a:lnTo>
                <a:lnTo>
                  <a:pt x="1660664" y="173352"/>
                </a:lnTo>
                <a:lnTo>
                  <a:pt x="1661265" y="168328"/>
                </a:lnTo>
                <a:lnTo>
                  <a:pt x="1663633" y="160982"/>
                </a:lnTo>
                <a:lnTo>
                  <a:pt x="1664755" y="161960"/>
                </a:lnTo>
                <a:lnTo>
                  <a:pt x="1664602" y="162828"/>
                </a:lnTo>
                <a:lnTo>
                  <a:pt x="1664848" y="162142"/>
                </a:lnTo>
                <a:lnTo>
                  <a:pt x="1664755" y="161960"/>
                </a:lnTo>
                <a:cubicBezTo>
                  <a:pt x="1666959" y="150550"/>
                  <a:pt x="1670093" y="137701"/>
                  <a:pt x="1671351" y="137312"/>
                </a:cubicBezTo>
                <a:cubicBezTo>
                  <a:pt x="1670724" y="137507"/>
                  <a:pt x="1670830" y="138959"/>
                  <a:pt x="1671094" y="140361"/>
                </a:cubicBezTo>
                <a:lnTo>
                  <a:pt x="1671483" y="142050"/>
                </a:lnTo>
                <a:lnTo>
                  <a:pt x="1673745" y="136544"/>
                </a:lnTo>
                <a:cubicBezTo>
                  <a:pt x="1677118" y="127059"/>
                  <a:pt x="1680268" y="115635"/>
                  <a:pt x="1684907" y="110210"/>
                </a:cubicBezTo>
                <a:cubicBezTo>
                  <a:pt x="1686449" y="108782"/>
                  <a:pt x="1689750" y="108523"/>
                  <a:pt x="1689767" y="107216"/>
                </a:cubicBezTo>
                <a:cubicBezTo>
                  <a:pt x="1692887" y="101531"/>
                  <a:pt x="1697946" y="83727"/>
                  <a:pt x="1702590" y="77922"/>
                </a:cubicBezTo>
                <a:lnTo>
                  <a:pt x="1703237" y="77585"/>
                </a:lnTo>
                <a:lnTo>
                  <a:pt x="1702300" y="87207"/>
                </a:lnTo>
                <a:cubicBezTo>
                  <a:pt x="1701689" y="93767"/>
                  <a:pt x="1701001" y="101093"/>
                  <a:pt x="1700043" y="110368"/>
                </a:cubicBezTo>
                <a:lnTo>
                  <a:pt x="1696832" y="129442"/>
                </a:lnTo>
                <a:lnTo>
                  <a:pt x="1694146" y="136086"/>
                </a:lnTo>
                <a:cubicBezTo>
                  <a:pt x="1692548" y="139974"/>
                  <a:pt x="1690566" y="144775"/>
                  <a:pt x="1688633" y="149483"/>
                </a:cubicBezTo>
                <a:lnTo>
                  <a:pt x="1688619" y="149513"/>
                </a:lnTo>
                <a:lnTo>
                  <a:pt x="1688672" y="154897"/>
                </a:lnTo>
                <a:lnTo>
                  <a:pt x="1687702" y="165950"/>
                </a:lnTo>
                <a:lnTo>
                  <a:pt x="1688618" y="165341"/>
                </a:lnTo>
                <a:lnTo>
                  <a:pt x="1689678" y="164444"/>
                </a:lnTo>
                <a:lnTo>
                  <a:pt x="1679539" y="200310"/>
                </a:lnTo>
                <a:cubicBezTo>
                  <a:pt x="1670642" y="230383"/>
                  <a:pt x="1663569" y="255581"/>
                  <a:pt x="1669991" y="261003"/>
                </a:cubicBezTo>
                <a:cubicBezTo>
                  <a:pt x="1676412" y="266426"/>
                  <a:pt x="1699857" y="178969"/>
                  <a:pt x="1694435" y="185388"/>
                </a:cubicBezTo>
                <a:cubicBezTo>
                  <a:pt x="1698777" y="166138"/>
                  <a:pt x="1718297" y="102864"/>
                  <a:pt x="1724717" y="108288"/>
                </a:cubicBezTo>
                <a:cubicBezTo>
                  <a:pt x="1732208" y="114614"/>
                  <a:pt x="1714684" y="201574"/>
                  <a:pt x="1709356" y="220910"/>
                </a:cubicBezTo>
                <a:cubicBezTo>
                  <a:pt x="1710354" y="232752"/>
                  <a:pt x="1675145" y="322195"/>
                  <a:pt x="1688974" y="332960"/>
                </a:cubicBezTo>
                <a:cubicBezTo>
                  <a:pt x="1694897" y="332460"/>
                  <a:pt x="1721689" y="213906"/>
                  <a:pt x="1716264" y="220329"/>
                </a:cubicBezTo>
                <a:cubicBezTo>
                  <a:pt x="1727610" y="213407"/>
                  <a:pt x="1747361" y="223671"/>
                  <a:pt x="1735612" y="237582"/>
                </a:cubicBezTo>
                <a:cubicBezTo>
                  <a:pt x="1752784" y="217251"/>
                  <a:pt x="1736109" y="243505"/>
                  <a:pt x="1745780" y="204919"/>
                </a:cubicBezTo>
                <a:cubicBezTo>
                  <a:pt x="1749205" y="192454"/>
                  <a:pt x="1751963" y="185388"/>
                  <a:pt x="1754178" y="181800"/>
                </a:cubicBezTo>
                <a:lnTo>
                  <a:pt x="1757247" y="180452"/>
                </a:lnTo>
                <a:lnTo>
                  <a:pt x="1756911" y="183626"/>
                </a:lnTo>
                <a:lnTo>
                  <a:pt x="1753895" y="195834"/>
                </a:lnTo>
                <a:cubicBezTo>
                  <a:pt x="1751383" y="203428"/>
                  <a:pt x="1753012" y="200254"/>
                  <a:pt x="1755647" y="195315"/>
                </a:cubicBezTo>
                <a:lnTo>
                  <a:pt x="1755682" y="195252"/>
                </a:lnTo>
                <a:lnTo>
                  <a:pt x="1755572" y="196282"/>
                </a:lnTo>
                <a:cubicBezTo>
                  <a:pt x="1754080" y="208596"/>
                  <a:pt x="1752323" y="221255"/>
                  <a:pt x="1750115" y="234868"/>
                </a:cubicBezTo>
                <a:cubicBezTo>
                  <a:pt x="1750304" y="235480"/>
                  <a:pt x="1749698" y="239260"/>
                  <a:pt x="1749356" y="242787"/>
                </a:cubicBezTo>
                <a:lnTo>
                  <a:pt x="1749259" y="245393"/>
                </a:lnTo>
                <a:lnTo>
                  <a:pt x="1750445" y="239884"/>
                </a:lnTo>
                <a:lnTo>
                  <a:pt x="1759300" y="179551"/>
                </a:lnTo>
                <a:lnTo>
                  <a:pt x="1759315" y="179596"/>
                </a:lnTo>
                <a:lnTo>
                  <a:pt x="1758233" y="192775"/>
                </a:lnTo>
                <a:lnTo>
                  <a:pt x="1758613" y="190084"/>
                </a:lnTo>
                <a:lnTo>
                  <a:pt x="1759961" y="187706"/>
                </a:lnTo>
                <a:lnTo>
                  <a:pt x="1760710" y="186951"/>
                </a:lnTo>
                <a:lnTo>
                  <a:pt x="1760998" y="184266"/>
                </a:lnTo>
                <a:lnTo>
                  <a:pt x="1761855" y="186651"/>
                </a:lnTo>
                <a:cubicBezTo>
                  <a:pt x="1762358" y="189295"/>
                  <a:pt x="1762550" y="191577"/>
                  <a:pt x="1762550" y="191577"/>
                </a:cubicBezTo>
                <a:cubicBezTo>
                  <a:pt x="1764629" y="216253"/>
                  <a:pt x="1745596" y="273520"/>
                  <a:pt x="1746594" y="285363"/>
                </a:cubicBezTo>
                <a:cubicBezTo>
                  <a:pt x="1746594" y="285363"/>
                  <a:pt x="1758937" y="290288"/>
                  <a:pt x="1771364" y="296199"/>
                </a:cubicBezTo>
                <a:cubicBezTo>
                  <a:pt x="1766939" y="314463"/>
                  <a:pt x="1757672" y="346058"/>
                  <a:pt x="1757672" y="346058"/>
                </a:cubicBezTo>
                <a:cubicBezTo>
                  <a:pt x="1771098" y="363812"/>
                  <a:pt x="1773360" y="319886"/>
                  <a:pt x="1773360" y="319886"/>
                </a:cubicBezTo>
                <a:cubicBezTo>
                  <a:pt x="1784692" y="301039"/>
                  <a:pt x="1821482" y="230349"/>
                  <a:pt x="1815559" y="230848"/>
                </a:cubicBezTo>
                <a:cubicBezTo>
                  <a:pt x="1833825" y="235273"/>
                  <a:pt x="1813212" y="273787"/>
                  <a:pt x="1803459" y="311385"/>
                </a:cubicBezTo>
                <a:cubicBezTo>
                  <a:pt x="1799615" y="336560"/>
                  <a:pt x="1777750" y="442770"/>
                  <a:pt x="1803772" y="385909"/>
                </a:cubicBezTo>
                <a:cubicBezTo>
                  <a:pt x="1813538" y="360238"/>
                  <a:pt x="1818368" y="334980"/>
                  <a:pt x="1827636" y="303385"/>
                </a:cubicBezTo>
                <a:cubicBezTo>
                  <a:pt x="1836039" y="273353"/>
                  <a:pt x="1843021" y="250029"/>
                  <a:pt x="1849198" y="230249"/>
                </a:cubicBezTo>
                <a:lnTo>
                  <a:pt x="1856861" y="206509"/>
                </a:lnTo>
                <a:lnTo>
                  <a:pt x="1857534" y="205053"/>
                </a:lnTo>
                <a:cubicBezTo>
                  <a:pt x="1858304" y="204341"/>
                  <a:pt x="1859515" y="203917"/>
                  <a:pt x="1860533" y="203673"/>
                </a:cubicBezTo>
                <a:lnTo>
                  <a:pt x="1860675" y="203651"/>
                </a:lnTo>
                <a:lnTo>
                  <a:pt x="1861569" y="194479"/>
                </a:lnTo>
                <a:lnTo>
                  <a:pt x="1863220" y="188556"/>
                </a:lnTo>
                <a:lnTo>
                  <a:pt x="1867943" y="187676"/>
                </a:lnTo>
                <a:lnTo>
                  <a:pt x="1868795" y="187508"/>
                </a:lnTo>
                <a:lnTo>
                  <a:pt x="1870538" y="181185"/>
                </a:lnTo>
                <a:cubicBezTo>
                  <a:pt x="1873658" y="175500"/>
                  <a:pt x="1875362" y="161876"/>
                  <a:pt x="1880205" y="160188"/>
                </a:cubicBezTo>
                <a:cubicBezTo>
                  <a:pt x="1885047" y="158500"/>
                  <a:pt x="1875251" y="170153"/>
                  <a:pt x="1880132" y="165632"/>
                </a:cubicBezTo>
                <a:lnTo>
                  <a:pt x="1887584" y="155770"/>
                </a:lnTo>
                <a:lnTo>
                  <a:pt x="1885777" y="165847"/>
                </a:lnTo>
                <a:lnTo>
                  <a:pt x="1879218" y="184222"/>
                </a:lnTo>
                <a:lnTo>
                  <a:pt x="1878868" y="185539"/>
                </a:lnTo>
                <a:lnTo>
                  <a:pt x="1880501" y="185219"/>
                </a:lnTo>
                <a:lnTo>
                  <a:pt x="1882378" y="184805"/>
                </a:lnTo>
                <a:lnTo>
                  <a:pt x="1870884" y="248925"/>
                </a:lnTo>
                <a:cubicBezTo>
                  <a:pt x="1864988" y="289553"/>
                  <a:pt x="1860561" y="328442"/>
                  <a:pt x="1857465" y="362499"/>
                </a:cubicBezTo>
                <a:cubicBezTo>
                  <a:pt x="1844367" y="431194"/>
                  <a:pt x="1877484" y="305149"/>
                  <a:pt x="1889828" y="310074"/>
                </a:cubicBezTo>
                <a:cubicBezTo>
                  <a:pt x="1902657" y="308994"/>
                  <a:pt x="1851602" y="517062"/>
                  <a:pt x="1883952" y="452709"/>
                </a:cubicBezTo>
                <a:cubicBezTo>
                  <a:pt x="1888295" y="433456"/>
                  <a:pt x="1920924" y="313416"/>
                  <a:pt x="1932768" y="312419"/>
                </a:cubicBezTo>
                <a:cubicBezTo>
                  <a:pt x="1939677" y="311839"/>
                  <a:pt x="1961102" y="353767"/>
                  <a:pt x="1960603" y="347847"/>
                </a:cubicBezTo>
                <a:cubicBezTo>
                  <a:pt x="1961102" y="353767"/>
                  <a:pt x="1961602" y="359691"/>
                  <a:pt x="1962099" y="365610"/>
                </a:cubicBezTo>
                <a:cubicBezTo>
                  <a:pt x="1973435" y="346765"/>
                  <a:pt x="1991374" y="264741"/>
                  <a:pt x="1984198" y="332937"/>
                </a:cubicBezTo>
                <a:cubicBezTo>
                  <a:pt x="1971680" y="408539"/>
                  <a:pt x="1994950" y="307181"/>
                  <a:pt x="2003717" y="269664"/>
                </a:cubicBezTo>
                <a:lnTo>
                  <a:pt x="2012883" y="232939"/>
                </a:lnTo>
                <a:lnTo>
                  <a:pt x="2012032" y="241733"/>
                </a:lnTo>
                <a:lnTo>
                  <a:pt x="2014041" y="241930"/>
                </a:lnTo>
                <a:lnTo>
                  <a:pt x="2018706" y="209604"/>
                </a:lnTo>
                <a:lnTo>
                  <a:pt x="2033738" y="149370"/>
                </a:lnTo>
                <a:lnTo>
                  <a:pt x="2034802" y="158971"/>
                </a:lnTo>
                <a:lnTo>
                  <a:pt x="2039991" y="124313"/>
                </a:lnTo>
                <a:lnTo>
                  <a:pt x="2041077" y="119957"/>
                </a:lnTo>
                <a:lnTo>
                  <a:pt x="2037689" y="162610"/>
                </a:lnTo>
                <a:cubicBezTo>
                  <a:pt x="2035397" y="179936"/>
                  <a:pt x="2032702" y="197723"/>
                  <a:pt x="2031389" y="214219"/>
                </a:cubicBezTo>
                <a:cubicBezTo>
                  <a:pt x="2031086" y="215462"/>
                  <a:pt x="2030779" y="219100"/>
                  <a:pt x="2030888" y="222324"/>
                </a:cubicBezTo>
                <a:lnTo>
                  <a:pt x="2032805" y="227695"/>
                </a:lnTo>
                <a:lnTo>
                  <a:pt x="2032911" y="227788"/>
                </a:lnTo>
                <a:lnTo>
                  <a:pt x="2035372" y="212984"/>
                </a:lnTo>
                <a:cubicBezTo>
                  <a:pt x="2036545" y="198254"/>
                  <a:pt x="2038493" y="182326"/>
                  <a:pt x="2041249" y="168255"/>
                </a:cubicBezTo>
                <a:cubicBezTo>
                  <a:pt x="2040735" y="180290"/>
                  <a:pt x="2039400" y="193201"/>
                  <a:pt x="2037873" y="206603"/>
                </a:cubicBezTo>
                <a:lnTo>
                  <a:pt x="2037209" y="212647"/>
                </a:lnTo>
                <a:lnTo>
                  <a:pt x="2042123" y="183926"/>
                </a:lnTo>
                <a:cubicBezTo>
                  <a:pt x="2041537" y="207754"/>
                  <a:pt x="2040354" y="232419"/>
                  <a:pt x="2037707" y="257304"/>
                </a:cubicBezTo>
                <a:lnTo>
                  <a:pt x="2037427" y="259323"/>
                </a:lnTo>
                <a:lnTo>
                  <a:pt x="2027102" y="307391"/>
                </a:lnTo>
                <a:cubicBezTo>
                  <a:pt x="2024869" y="322365"/>
                  <a:pt x="2024730" y="333250"/>
                  <a:pt x="2028207" y="336186"/>
                </a:cubicBezTo>
                <a:cubicBezTo>
                  <a:pt x="2020716" y="329859"/>
                  <a:pt x="2057992" y="253163"/>
                  <a:pt x="2058990" y="265008"/>
                </a:cubicBezTo>
                <a:cubicBezTo>
                  <a:pt x="2064729" y="333109"/>
                  <a:pt x="2033863" y="403301"/>
                  <a:pt x="2026686" y="471497"/>
                </a:cubicBezTo>
                <a:cubicBezTo>
                  <a:pt x="2010244" y="571287"/>
                  <a:pt x="2045439" y="469917"/>
                  <a:pt x="2051360" y="469417"/>
                </a:cubicBezTo>
                <a:cubicBezTo>
                  <a:pt x="2057283" y="468918"/>
                  <a:pt x="2034919" y="569209"/>
                  <a:pt x="2036997" y="593883"/>
                </a:cubicBezTo>
                <a:cubicBezTo>
                  <a:pt x="2032555" y="594258"/>
                  <a:pt x="2030335" y="594444"/>
                  <a:pt x="2029503" y="594514"/>
                </a:cubicBezTo>
                <a:cubicBezTo>
                  <a:pt x="2027005" y="594725"/>
                  <a:pt x="2036997" y="593883"/>
                  <a:pt x="2036997" y="593883"/>
                </a:cubicBezTo>
                <a:cubicBezTo>
                  <a:pt x="2053173" y="561708"/>
                  <a:pt x="2045672" y="543452"/>
                  <a:pt x="2059862" y="499516"/>
                </a:cubicBezTo>
                <a:cubicBezTo>
                  <a:pt x="2059862" y="499516"/>
                  <a:pt x="2076802" y="405648"/>
                  <a:pt x="2082724" y="405149"/>
                </a:cubicBezTo>
                <a:lnTo>
                  <a:pt x="2094801" y="477687"/>
                </a:lnTo>
                <a:cubicBezTo>
                  <a:pt x="2100724" y="477187"/>
                  <a:pt x="2166554" y="232090"/>
                  <a:pt x="2145685" y="350144"/>
                </a:cubicBezTo>
                <a:lnTo>
                  <a:pt x="2139745" y="378811"/>
                </a:lnTo>
                <a:lnTo>
                  <a:pt x="2139152" y="379873"/>
                </a:lnTo>
                <a:lnTo>
                  <a:pt x="2138027" y="383147"/>
                </a:lnTo>
                <a:lnTo>
                  <a:pt x="2138119" y="383554"/>
                </a:lnTo>
                <a:lnTo>
                  <a:pt x="2138887" y="382960"/>
                </a:lnTo>
                <a:lnTo>
                  <a:pt x="2125721" y="446503"/>
                </a:lnTo>
                <a:cubicBezTo>
                  <a:pt x="2121328" y="476942"/>
                  <a:pt x="2119093" y="506454"/>
                  <a:pt x="2118709" y="537300"/>
                </a:cubicBezTo>
                <a:cubicBezTo>
                  <a:pt x="2116446" y="581226"/>
                  <a:pt x="2093849" y="607978"/>
                  <a:pt x="2097924" y="656340"/>
                </a:cubicBezTo>
                <a:cubicBezTo>
                  <a:pt x="2128024" y="647843"/>
                  <a:pt x="2118210" y="531377"/>
                  <a:pt x="2135966" y="517954"/>
                </a:cubicBezTo>
                <a:cubicBezTo>
                  <a:pt x="2135383" y="511045"/>
                  <a:pt x="2166566" y="515375"/>
                  <a:pt x="2167063" y="521297"/>
                </a:cubicBezTo>
                <a:cubicBezTo>
                  <a:pt x="2181752" y="483282"/>
                  <a:pt x="2172172" y="440355"/>
                  <a:pt x="2187359" y="408259"/>
                </a:cubicBezTo>
                <a:cubicBezTo>
                  <a:pt x="2193272" y="395836"/>
                  <a:pt x="2199194" y="395336"/>
                  <a:pt x="2210538" y="388415"/>
                </a:cubicBezTo>
                <a:cubicBezTo>
                  <a:pt x="2233135" y="361663"/>
                  <a:pt x="2235482" y="318723"/>
                  <a:pt x="2245152" y="280136"/>
                </a:cubicBezTo>
                <a:lnTo>
                  <a:pt x="2267707" y="183234"/>
                </a:lnTo>
                <a:lnTo>
                  <a:pt x="2273385" y="173911"/>
                </a:lnTo>
                <a:cubicBezTo>
                  <a:pt x="2279394" y="171818"/>
                  <a:pt x="2267239" y="186273"/>
                  <a:pt x="2273294" y="180667"/>
                </a:cubicBezTo>
                <a:cubicBezTo>
                  <a:pt x="2281263" y="173289"/>
                  <a:pt x="2291321" y="150899"/>
                  <a:pt x="2281195" y="178425"/>
                </a:cubicBezTo>
                <a:cubicBezTo>
                  <a:pt x="2274939" y="198892"/>
                  <a:pt x="2268840" y="207742"/>
                  <a:pt x="2264744" y="231551"/>
                </a:cubicBezTo>
                <a:cubicBezTo>
                  <a:pt x="2267015" y="229449"/>
                  <a:pt x="2270131" y="223787"/>
                  <a:pt x="2273343" y="217158"/>
                </a:cubicBezTo>
                <a:lnTo>
                  <a:pt x="2279266" y="204123"/>
                </a:lnTo>
                <a:lnTo>
                  <a:pt x="2274077" y="232070"/>
                </a:lnTo>
                <a:cubicBezTo>
                  <a:pt x="2270539" y="252589"/>
                  <a:pt x="2267253" y="274051"/>
                  <a:pt x="2264498" y="297393"/>
                </a:cubicBezTo>
                <a:cubicBezTo>
                  <a:pt x="2266577" y="322066"/>
                  <a:pt x="2252386" y="366005"/>
                  <a:pt x="2238290" y="422854"/>
                </a:cubicBezTo>
                <a:cubicBezTo>
                  <a:pt x="2234946" y="453950"/>
                  <a:pt x="2192562" y="611590"/>
                  <a:pt x="2234678" y="521564"/>
                </a:cubicBezTo>
                <a:cubicBezTo>
                  <a:pt x="2239022" y="502313"/>
                  <a:pt x="2262966" y="420776"/>
                  <a:pt x="2267807" y="407445"/>
                </a:cubicBezTo>
                <a:cubicBezTo>
                  <a:pt x="2273229" y="401025"/>
                  <a:pt x="2286063" y="399945"/>
                  <a:pt x="2286063" y="399945"/>
                </a:cubicBezTo>
                <a:cubicBezTo>
                  <a:pt x="2301250" y="367851"/>
                  <a:pt x="2304095" y="330835"/>
                  <a:pt x="2308425" y="299656"/>
                </a:cubicBezTo>
                <a:cubicBezTo>
                  <a:pt x="2315750" y="280401"/>
                  <a:pt x="2318012" y="240886"/>
                  <a:pt x="2326387" y="219167"/>
                </a:cubicBezTo>
                <a:lnTo>
                  <a:pt x="2336555" y="205663"/>
                </a:lnTo>
                <a:lnTo>
                  <a:pt x="2330610" y="220107"/>
                </a:lnTo>
                <a:lnTo>
                  <a:pt x="2330595" y="220144"/>
                </a:lnTo>
                <a:lnTo>
                  <a:pt x="2330660" y="226823"/>
                </a:lnTo>
                <a:lnTo>
                  <a:pt x="2329455" y="240541"/>
                </a:lnTo>
                <a:lnTo>
                  <a:pt x="2330593" y="239784"/>
                </a:lnTo>
                <a:cubicBezTo>
                  <a:pt x="2331637" y="239005"/>
                  <a:pt x="2332492" y="238282"/>
                  <a:pt x="2332971" y="237770"/>
                </a:cubicBezTo>
                <a:lnTo>
                  <a:pt x="2335333" y="232365"/>
                </a:lnTo>
                <a:lnTo>
                  <a:pt x="2339291" y="229463"/>
                </a:lnTo>
                <a:lnTo>
                  <a:pt x="2340420" y="227636"/>
                </a:lnTo>
                <a:lnTo>
                  <a:pt x="2339970" y="230406"/>
                </a:lnTo>
                <a:cubicBezTo>
                  <a:pt x="2340643" y="229716"/>
                  <a:pt x="2342150" y="226669"/>
                  <a:pt x="2343914" y="222768"/>
                </a:cubicBezTo>
                <a:lnTo>
                  <a:pt x="2345025" y="220183"/>
                </a:lnTo>
                <a:lnTo>
                  <a:pt x="2355749" y="202823"/>
                </a:lnTo>
                <a:cubicBezTo>
                  <a:pt x="2370967" y="173305"/>
                  <a:pt x="2380242" y="146245"/>
                  <a:pt x="2363469" y="221463"/>
                </a:cubicBezTo>
                <a:cubicBezTo>
                  <a:pt x="2360318" y="240117"/>
                  <a:pt x="2356944" y="256118"/>
                  <a:pt x="2353585" y="270985"/>
                </a:cubicBezTo>
                <a:lnTo>
                  <a:pt x="2352659" y="275015"/>
                </a:lnTo>
                <a:lnTo>
                  <a:pt x="2353862" y="268145"/>
                </a:lnTo>
                <a:lnTo>
                  <a:pt x="2353468" y="268795"/>
                </a:lnTo>
                <a:cubicBezTo>
                  <a:pt x="2351241" y="272507"/>
                  <a:pt x="2342537" y="287425"/>
                  <a:pt x="2345827" y="288583"/>
                </a:cubicBezTo>
                <a:cubicBezTo>
                  <a:pt x="2346372" y="289012"/>
                  <a:pt x="2347413" y="287716"/>
                  <a:pt x="2348600" y="285688"/>
                </a:cubicBezTo>
                <a:lnTo>
                  <a:pt x="2351557" y="279817"/>
                </a:lnTo>
                <a:lnTo>
                  <a:pt x="2343779" y="313699"/>
                </a:lnTo>
                <a:cubicBezTo>
                  <a:pt x="2337585" y="341929"/>
                  <a:pt x="2332388" y="371689"/>
                  <a:pt x="2330083" y="415120"/>
                </a:cubicBezTo>
                <a:cubicBezTo>
                  <a:pt x="2325396" y="415517"/>
                  <a:pt x="2323050" y="415714"/>
                  <a:pt x="2322171" y="415787"/>
                </a:cubicBezTo>
                <a:cubicBezTo>
                  <a:pt x="2319534" y="416010"/>
                  <a:pt x="2330083" y="415120"/>
                  <a:pt x="2330083" y="415120"/>
                </a:cubicBezTo>
                <a:cubicBezTo>
                  <a:pt x="2347256" y="394788"/>
                  <a:pt x="2374546" y="282157"/>
                  <a:pt x="2384310" y="256485"/>
                </a:cubicBezTo>
                <a:lnTo>
                  <a:pt x="2389662" y="248991"/>
                </a:lnTo>
                <a:lnTo>
                  <a:pt x="2389696" y="252181"/>
                </a:lnTo>
                <a:cubicBezTo>
                  <a:pt x="2390499" y="252376"/>
                  <a:pt x="2392208" y="251178"/>
                  <a:pt x="2395161" y="247975"/>
                </a:cubicBezTo>
                <a:lnTo>
                  <a:pt x="2399202" y="240808"/>
                </a:lnTo>
                <a:lnTo>
                  <a:pt x="2400318" y="242958"/>
                </a:lnTo>
                <a:cubicBezTo>
                  <a:pt x="2399608" y="252214"/>
                  <a:pt x="2394977" y="270992"/>
                  <a:pt x="2392811" y="286583"/>
                </a:cubicBezTo>
                <a:lnTo>
                  <a:pt x="2395034" y="280090"/>
                </a:lnTo>
                <a:lnTo>
                  <a:pt x="2394701" y="282382"/>
                </a:lnTo>
                <a:lnTo>
                  <a:pt x="2398896" y="273426"/>
                </a:lnTo>
                <a:lnTo>
                  <a:pt x="2401825" y="266484"/>
                </a:lnTo>
                <a:lnTo>
                  <a:pt x="2404486" y="252470"/>
                </a:lnTo>
                <a:lnTo>
                  <a:pt x="2410548" y="234756"/>
                </a:lnTo>
                <a:lnTo>
                  <a:pt x="2410926" y="240745"/>
                </a:lnTo>
                <a:lnTo>
                  <a:pt x="2410651" y="246460"/>
                </a:lnTo>
                <a:lnTo>
                  <a:pt x="2412983" y="241405"/>
                </a:lnTo>
                <a:lnTo>
                  <a:pt x="2419070" y="228796"/>
                </a:lnTo>
                <a:lnTo>
                  <a:pt x="2418462" y="232872"/>
                </a:lnTo>
                <a:lnTo>
                  <a:pt x="2415331" y="262473"/>
                </a:lnTo>
                <a:lnTo>
                  <a:pt x="2411589" y="277618"/>
                </a:lnTo>
                <a:cubicBezTo>
                  <a:pt x="2408473" y="287043"/>
                  <a:pt x="2410494" y="283103"/>
                  <a:pt x="2413762" y="276976"/>
                </a:cubicBezTo>
                <a:lnTo>
                  <a:pt x="2413807" y="276897"/>
                </a:lnTo>
                <a:lnTo>
                  <a:pt x="2413671" y="278176"/>
                </a:lnTo>
                <a:cubicBezTo>
                  <a:pt x="2411819" y="293454"/>
                  <a:pt x="2409638" y="309161"/>
                  <a:pt x="2406898" y="326053"/>
                </a:cubicBezTo>
                <a:cubicBezTo>
                  <a:pt x="2407134" y="326813"/>
                  <a:pt x="2406379" y="331503"/>
                  <a:pt x="2405958" y="335882"/>
                </a:cubicBezTo>
                <a:lnTo>
                  <a:pt x="2405833" y="339114"/>
                </a:lnTo>
                <a:lnTo>
                  <a:pt x="2407307" y="332277"/>
                </a:lnTo>
                <a:cubicBezTo>
                  <a:pt x="2411083" y="307502"/>
                  <a:pt x="2410889" y="284659"/>
                  <a:pt x="2418352" y="257032"/>
                </a:cubicBezTo>
                <a:lnTo>
                  <a:pt x="2416971" y="273827"/>
                </a:lnTo>
                <a:lnTo>
                  <a:pt x="2417443" y="270484"/>
                </a:lnTo>
                <a:lnTo>
                  <a:pt x="2419117" y="267535"/>
                </a:lnTo>
                <a:lnTo>
                  <a:pt x="2420045" y="266598"/>
                </a:lnTo>
                <a:lnTo>
                  <a:pt x="2421430" y="253599"/>
                </a:lnTo>
                <a:lnTo>
                  <a:pt x="2422770" y="241429"/>
                </a:lnTo>
                <a:lnTo>
                  <a:pt x="2428841" y="234333"/>
                </a:lnTo>
                <a:lnTo>
                  <a:pt x="2430364" y="235261"/>
                </a:lnTo>
                <a:lnTo>
                  <a:pt x="2429025" y="258299"/>
                </a:lnTo>
                <a:lnTo>
                  <a:pt x="2430343" y="256163"/>
                </a:lnTo>
                <a:cubicBezTo>
                  <a:pt x="2430780" y="257571"/>
                  <a:pt x="2430810" y="259048"/>
                  <a:pt x="2430587" y="260395"/>
                </a:cubicBezTo>
                <a:cubicBezTo>
                  <a:pt x="2430363" y="261741"/>
                  <a:pt x="2429886" y="262958"/>
                  <a:pt x="2429306" y="263851"/>
                </a:cubicBezTo>
                <a:lnTo>
                  <a:pt x="2428824" y="261605"/>
                </a:lnTo>
                <a:lnTo>
                  <a:pt x="2428474" y="267364"/>
                </a:lnTo>
                <a:lnTo>
                  <a:pt x="2429306" y="263851"/>
                </a:lnTo>
                <a:cubicBezTo>
                  <a:pt x="2429302" y="266824"/>
                  <a:pt x="2429210" y="269451"/>
                  <a:pt x="2429067" y="271883"/>
                </a:cubicBezTo>
                <a:lnTo>
                  <a:pt x="2428722" y="276413"/>
                </a:lnTo>
                <a:lnTo>
                  <a:pt x="2429573" y="274670"/>
                </a:lnTo>
                <a:lnTo>
                  <a:pt x="2432335" y="269555"/>
                </a:lnTo>
                <a:lnTo>
                  <a:pt x="2434034" y="255085"/>
                </a:lnTo>
                <a:cubicBezTo>
                  <a:pt x="2437087" y="230987"/>
                  <a:pt x="2440199" y="211217"/>
                  <a:pt x="2444168" y="181291"/>
                </a:cubicBezTo>
                <a:cubicBezTo>
                  <a:pt x="2444168" y="181291"/>
                  <a:pt x="2444154" y="180973"/>
                  <a:pt x="2444139" y="180416"/>
                </a:cubicBezTo>
                <a:lnTo>
                  <a:pt x="2444138" y="180184"/>
                </a:lnTo>
                <a:lnTo>
                  <a:pt x="2442954" y="183765"/>
                </a:lnTo>
                <a:cubicBezTo>
                  <a:pt x="2438652" y="194316"/>
                  <a:pt x="2431572" y="207477"/>
                  <a:pt x="2430087" y="212453"/>
                </a:cubicBezTo>
                <a:lnTo>
                  <a:pt x="2422052" y="237757"/>
                </a:lnTo>
                <a:lnTo>
                  <a:pt x="2425078" y="216162"/>
                </a:lnTo>
                <a:lnTo>
                  <a:pt x="2426309" y="213562"/>
                </a:lnTo>
                <a:cubicBezTo>
                  <a:pt x="2428586" y="208557"/>
                  <a:pt x="2431083" y="202792"/>
                  <a:pt x="2434092" y="195400"/>
                </a:cubicBezTo>
                <a:cubicBezTo>
                  <a:pt x="2435182" y="193493"/>
                  <a:pt x="2439473" y="182792"/>
                  <a:pt x="2442653" y="176223"/>
                </a:cubicBezTo>
                <a:lnTo>
                  <a:pt x="2444339" y="173227"/>
                </a:lnTo>
                <a:lnTo>
                  <a:pt x="2444431" y="171228"/>
                </a:lnTo>
                <a:cubicBezTo>
                  <a:pt x="2444921" y="166263"/>
                  <a:pt x="2446129" y="161433"/>
                  <a:pt x="2449005" y="161966"/>
                </a:cubicBezTo>
                <a:cubicBezTo>
                  <a:pt x="2451438" y="164299"/>
                  <a:pt x="2444815" y="194397"/>
                  <a:pt x="2445218" y="195699"/>
                </a:cubicBezTo>
                <a:cubicBezTo>
                  <a:pt x="2443670" y="210913"/>
                  <a:pt x="2441965" y="225404"/>
                  <a:pt x="2440345" y="240048"/>
                </a:cubicBezTo>
                <a:lnTo>
                  <a:pt x="2437977" y="264531"/>
                </a:lnTo>
                <a:lnTo>
                  <a:pt x="2439095" y="265401"/>
                </a:lnTo>
                <a:cubicBezTo>
                  <a:pt x="2439921" y="266424"/>
                  <a:pt x="2440819" y="267787"/>
                  <a:pt x="2441647" y="269104"/>
                </a:cubicBezTo>
                <a:lnTo>
                  <a:pt x="2441889" y="269492"/>
                </a:lnTo>
                <a:lnTo>
                  <a:pt x="2442559" y="263705"/>
                </a:lnTo>
                <a:cubicBezTo>
                  <a:pt x="2443335" y="256396"/>
                  <a:pt x="2443816" y="250199"/>
                  <a:pt x="2444098" y="249040"/>
                </a:cubicBezTo>
                <a:cubicBezTo>
                  <a:pt x="2447690" y="215606"/>
                  <a:pt x="2452633" y="180089"/>
                  <a:pt x="2456027" y="139584"/>
                </a:cubicBezTo>
                <a:cubicBezTo>
                  <a:pt x="2456027" y="139584"/>
                  <a:pt x="2458235" y="118225"/>
                  <a:pt x="2461007" y="121643"/>
                </a:cubicBezTo>
                <a:lnTo>
                  <a:pt x="2460621" y="127434"/>
                </a:lnTo>
                <a:lnTo>
                  <a:pt x="2457777" y="135326"/>
                </a:lnTo>
                <a:cubicBezTo>
                  <a:pt x="2456770" y="138441"/>
                  <a:pt x="2456137" y="140956"/>
                  <a:pt x="2456254" y="142127"/>
                </a:cubicBezTo>
                <a:lnTo>
                  <a:pt x="2459078" y="140946"/>
                </a:lnTo>
                <a:lnTo>
                  <a:pt x="2458800" y="143003"/>
                </a:lnTo>
                <a:cubicBezTo>
                  <a:pt x="2457991" y="140402"/>
                  <a:pt x="2454963" y="164632"/>
                  <a:pt x="2459904" y="163098"/>
                </a:cubicBezTo>
                <a:cubicBezTo>
                  <a:pt x="2461464" y="162613"/>
                  <a:pt x="2462933" y="138868"/>
                  <a:pt x="2463216" y="134266"/>
                </a:cubicBezTo>
                <a:lnTo>
                  <a:pt x="2463473" y="132464"/>
                </a:lnTo>
                <a:lnTo>
                  <a:pt x="2463591" y="132231"/>
                </a:lnTo>
                <a:lnTo>
                  <a:pt x="2465707" y="126706"/>
                </a:lnTo>
                <a:lnTo>
                  <a:pt x="2462663" y="167855"/>
                </a:lnTo>
                <a:cubicBezTo>
                  <a:pt x="2460703" y="188634"/>
                  <a:pt x="2458459" y="209887"/>
                  <a:pt x="2456453" y="231898"/>
                </a:cubicBezTo>
                <a:cubicBezTo>
                  <a:pt x="2456453" y="231898"/>
                  <a:pt x="2451231" y="238035"/>
                  <a:pt x="2455159" y="239668"/>
                </a:cubicBezTo>
                <a:cubicBezTo>
                  <a:pt x="2457383" y="240403"/>
                  <a:pt x="2460062" y="220560"/>
                  <a:pt x="2458014" y="231415"/>
                </a:cubicBezTo>
                <a:cubicBezTo>
                  <a:pt x="2464516" y="195412"/>
                  <a:pt x="2465072" y="151273"/>
                  <a:pt x="2473606" y="116304"/>
                </a:cubicBezTo>
                <a:cubicBezTo>
                  <a:pt x="2474345" y="152675"/>
                  <a:pt x="2464234" y="200014"/>
                  <a:pt x="2460975" y="240951"/>
                </a:cubicBezTo>
                <a:cubicBezTo>
                  <a:pt x="2460598" y="242494"/>
                  <a:pt x="2460217" y="247010"/>
                  <a:pt x="2460352" y="251007"/>
                </a:cubicBezTo>
                <a:lnTo>
                  <a:pt x="2460529" y="252389"/>
                </a:lnTo>
                <a:lnTo>
                  <a:pt x="2460724" y="251874"/>
                </a:lnTo>
                <a:lnTo>
                  <a:pt x="2461659" y="249530"/>
                </a:lnTo>
                <a:lnTo>
                  <a:pt x="2460910" y="255399"/>
                </a:lnTo>
                <a:lnTo>
                  <a:pt x="2461011" y="256179"/>
                </a:lnTo>
                <a:cubicBezTo>
                  <a:pt x="2461402" y="257485"/>
                  <a:pt x="2461987" y="258223"/>
                  <a:pt x="2462833" y="257961"/>
                </a:cubicBezTo>
                <a:lnTo>
                  <a:pt x="2465914" y="239418"/>
                </a:lnTo>
                <a:cubicBezTo>
                  <a:pt x="2467371" y="221143"/>
                  <a:pt x="2469791" y="201380"/>
                  <a:pt x="2473210" y="183920"/>
                </a:cubicBezTo>
                <a:cubicBezTo>
                  <a:pt x="2472571" y="198853"/>
                  <a:pt x="2470915" y="214874"/>
                  <a:pt x="2469019" y="231505"/>
                </a:cubicBezTo>
                <a:lnTo>
                  <a:pt x="2464965" y="268440"/>
                </a:lnTo>
                <a:lnTo>
                  <a:pt x="2465659" y="265515"/>
                </a:lnTo>
                <a:lnTo>
                  <a:pt x="2465281" y="275311"/>
                </a:lnTo>
                <a:lnTo>
                  <a:pt x="2443974" y="374712"/>
                </a:lnTo>
                <a:cubicBezTo>
                  <a:pt x="2440129" y="399885"/>
                  <a:pt x="2400009" y="513600"/>
                  <a:pt x="2413435" y="531355"/>
                </a:cubicBezTo>
                <a:cubicBezTo>
                  <a:pt x="2420343" y="530770"/>
                  <a:pt x="2425184" y="517441"/>
                  <a:pt x="2425184" y="517441"/>
                </a:cubicBezTo>
                <a:cubicBezTo>
                  <a:pt x="2444787" y="455157"/>
                  <a:pt x="2451974" y="398888"/>
                  <a:pt x="2460160" y="354463"/>
                </a:cubicBezTo>
                <a:cubicBezTo>
                  <a:pt x="2463954" y="343457"/>
                  <a:pt x="2467181" y="330140"/>
                  <a:pt x="2470216" y="315842"/>
                </a:cubicBezTo>
                <a:lnTo>
                  <a:pt x="2474360" y="295154"/>
                </a:lnTo>
                <a:lnTo>
                  <a:pt x="2473384" y="308254"/>
                </a:lnTo>
                <a:lnTo>
                  <a:pt x="2473257" y="309497"/>
                </a:lnTo>
                <a:lnTo>
                  <a:pt x="2475876" y="301830"/>
                </a:lnTo>
                <a:cubicBezTo>
                  <a:pt x="2478166" y="295374"/>
                  <a:pt x="2480691" y="288899"/>
                  <a:pt x="2481636" y="288824"/>
                </a:cubicBezTo>
                <a:lnTo>
                  <a:pt x="2483260" y="308670"/>
                </a:lnTo>
                <a:cubicBezTo>
                  <a:pt x="2485151" y="308520"/>
                  <a:pt x="2513437" y="241233"/>
                  <a:pt x="2503245" y="273622"/>
                </a:cubicBezTo>
                <a:lnTo>
                  <a:pt x="2497163" y="291015"/>
                </a:lnTo>
                <a:lnTo>
                  <a:pt x="2496771" y="300571"/>
                </a:lnTo>
                <a:cubicBezTo>
                  <a:pt x="2496464" y="304968"/>
                  <a:pt x="2496113" y="309815"/>
                  <a:pt x="2496045" y="314182"/>
                </a:cubicBezTo>
                <a:lnTo>
                  <a:pt x="2500268" y="294081"/>
                </a:lnTo>
                <a:lnTo>
                  <a:pt x="2500635" y="295177"/>
                </a:lnTo>
                <a:cubicBezTo>
                  <a:pt x="2502285" y="301452"/>
                  <a:pt x="2502673" y="306282"/>
                  <a:pt x="2502082" y="312059"/>
                </a:cubicBezTo>
                <a:lnTo>
                  <a:pt x="2500749" y="318876"/>
                </a:lnTo>
                <a:lnTo>
                  <a:pt x="2503312" y="319381"/>
                </a:lnTo>
                <a:cubicBezTo>
                  <a:pt x="2504222" y="319685"/>
                  <a:pt x="2504828" y="320058"/>
                  <a:pt x="2504822" y="320464"/>
                </a:cubicBezTo>
                <a:cubicBezTo>
                  <a:pt x="2510628" y="310018"/>
                  <a:pt x="2508898" y="298277"/>
                  <a:pt x="2514680" y="289454"/>
                </a:cubicBezTo>
                <a:cubicBezTo>
                  <a:pt x="2516929" y="286038"/>
                  <a:pt x="2518821" y="285887"/>
                  <a:pt x="2522625" y="283968"/>
                </a:cubicBezTo>
                <a:cubicBezTo>
                  <a:pt x="2530592" y="276590"/>
                  <a:pt x="2532639" y="264821"/>
                  <a:pt x="2536872" y="254230"/>
                </a:cubicBezTo>
                <a:cubicBezTo>
                  <a:pt x="2546931" y="231841"/>
                  <a:pt x="2550982" y="211275"/>
                  <a:pt x="2562909" y="190357"/>
                </a:cubicBezTo>
                <a:cubicBezTo>
                  <a:pt x="2556901" y="215936"/>
                  <a:pt x="2548798" y="233312"/>
                  <a:pt x="2542477" y="258915"/>
                </a:cubicBezTo>
                <a:cubicBezTo>
                  <a:pt x="2542385" y="265671"/>
                  <a:pt x="2536557" y="277738"/>
                  <a:pt x="2530368" y="293344"/>
                </a:cubicBezTo>
                <a:cubicBezTo>
                  <a:pt x="2529867" y="295475"/>
                  <a:pt x="2528355" y="299777"/>
                  <a:pt x="2526616" y="304648"/>
                </a:cubicBezTo>
                <a:lnTo>
                  <a:pt x="2525259" y="308561"/>
                </a:lnTo>
                <a:lnTo>
                  <a:pt x="2531443" y="308245"/>
                </a:lnTo>
                <a:lnTo>
                  <a:pt x="2533215" y="304118"/>
                </a:lnTo>
                <a:cubicBezTo>
                  <a:pt x="2536215" y="297404"/>
                  <a:pt x="2539216" y="290890"/>
                  <a:pt x="2540184" y="289060"/>
                </a:cubicBezTo>
                <a:cubicBezTo>
                  <a:pt x="2541139" y="288175"/>
                  <a:pt x="2542642" y="287651"/>
                  <a:pt x="2543906" y="287347"/>
                </a:cubicBezTo>
                <a:lnTo>
                  <a:pt x="2544083" y="287319"/>
                </a:lnTo>
                <a:lnTo>
                  <a:pt x="2545191" y="275940"/>
                </a:lnTo>
                <a:lnTo>
                  <a:pt x="2547239" y="268589"/>
                </a:lnTo>
                <a:lnTo>
                  <a:pt x="2553100" y="267497"/>
                </a:lnTo>
                <a:lnTo>
                  <a:pt x="2554156" y="267291"/>
                </a:lnTo>
                <a:lnTo>
                  <a:pt x="2556319" y="259441"/>
                </a:lnTo>
                <a:cubicBezTo>
                  <a:pt x="2558255" y="255914"/>
                  <a:pt x="2559752" y="249925"/>
                  <a:pt x="2561516" y="244556"/>
                </a:cubicBezTo>
                <a:lnTo>
                  <a:pt x="2566075" y="237069"/>
                </a:lnTo>
                <a:lnTo>
                  <a:pt x="2559127" y="278533"/>
                </a:lnTo>
                <a:cubicBezTo>
                  <a:pt x="2554787" y="297785"/>
                  <a:pt x="2512402" y="455424"/>
                  <a:pt x="2512900" y="461346"/>
                </a:cubicBezTo>
                <a:cubicBezTo>
                  <a:pt x="2519322" y="466769"/>
                  <a:pt x="2542501" y="446924"/>
                  <a:pt x="2547841" y="439515"/>
                </a:cubicBezTo>
                <a:cubicBezTo>
                  <a:pt x="2552764" y="427173"/>
                  <a:pt x="2579972" y="313553"/>
                  <a:pt x="2568441" y="389075"/>
                </a:cubicBezTo>
                <a:cubicBezTo>
                  <a:pt x="2556341" y="469614"/>
                  <a:pt x="2593883" y="325303"/>
                  <a:pt x="2598225" y="306053"/>
                </a:cubicBezTo>
                <a:cubicBezTo>
                  <a:pt x="2605523" y="280589"/>
                  <a:pt x="2612720" y="256872"/>
                  <a:pt x="2618645" y="237238"/>
                </a:cubicBezTo>
                <a:lnTo>
                  <a:pt x="2619813" y="233193"/>
                </a:lnTo>
                <a:lnTo>
                  <a:pt x="2620918" y="230857"/>
                </a:lnTo>
                <a:cubicBezTo>
                  <a:pt x="2622830" y="229086"/>
                  <a:pt x="2626926" y="228762"/>
                  <a:pt x="2626949" y="227141"/>
                </a:cubicBezTo>
                <a:cubicBezTo>
                  <a:pt x="2630820" y="220088"/>
                  <a:pt x="2637096" y="197995"/>
                  <a:pt x="2642860" y="190793"/>
                </a:cubicBezTo>
                <a:cubicBezTo>
                  <a:pt x="2645112" y="187106"/>
                  <a:pt x="2650783" y="186658"/>
                  <a:pt x="2650783" y="186658"/>
                </a:cubicBezTo>
                <a:cubicBezTo>
                  <a:pt x="2650783" y="186658"/>
                  <a:pt x="2651345" y="185803"/>
                  <a:pt x="2651914" y="184510"/>
                </a:cubicBezTo>
                <a:lnTo>
                  <a:pt x="2652428" y="182407"/>
                </a:lnTo>
                <a:lnTo>
                  <a:pt x="2654088" y="179525"/>
                </a:lnTo>
                <a:lnTo>
                  <a:pt x="2654737" y="179395"/>
                </a:lnTo>
                <a:cubicBezTo>
                  <a:pt x="2654976" y="179174"/>
                  <a:pt x="2654980" y="178768"/>
                  <a:pt x="2654992" y="177958"/>
                </a:cubicBezTo>
                <a:lnTo>
                  <a:pt x="2654088" y="179525"/>
                </a:lnTo>
                <a:lnTo>
                  <a:pt x="2653080" y="179729"/>
                </a:lnTo>
                <a:cubicBezTo>
                  <a:pt x="2656904" y="176186"/>
                  <a:pt x="2660750" y="171023"/>
                  <a:pt x="2660750" y="171023"/>
                </a:cubicBezTo>
                <a:cubicBezTo>
                  <a:pt x="2666717" y="172174"/>
                  <a:pt x="2646912" y="193713"/>
                  <a:pt x="2644819" y="208994"/>
                </a:cubicBezTo>
                <a:cubicBezTo>
                  <a:pt x="2644797" y="210616"/>
                  <a:pt x="2646619" y="215600"/>
                  <a:pt x="2646596" y="217221"/>
                </a:cubicBezTo>
                <a:cubicBezTo>
                  <a:pt x="2644573" y="227369"/>
                  <a:pt x="2640318" y="239582"/>
                  <a:pt x="2636359" y="253121"/>
                </a:cubicBezTo>
                <a:cubicBezTo>
                  <a:pt x="2634401" y="258405"/>
                  <a:pt x="2616194" y="301682"/>
                  <a:pt x="2616172" y="303304"/>
                </a:cubicBezTo>
                <a:cubicBezTo>
                  <a:pt x="2617107" y="304039"/>
                  <a:pt x="2619561" y="303036"/>
                  <a:pt x="2622018" y="301594"/>
                </a:cubicBezTo>
                <a:lnTo>
                  <a:pt x="2625840" y="298772"/>
                </a:lnTo>
                <a:lnTo>
                  <a:pt x="2629302" y="288890"/>
                </a:lnTo>
                <a:cubicBezTo>
                  <a:pt x="2633573" y="272944"/>
                  <a:pt x="2636779" y="256115"/>
                  <a:pt x="2640507" y="255408"/>
                </a:cubicBezTo>
                <a:cubicBezTo>
                  <a:pt x="2642729" y="254455"/>
                  <a:pt x="2643891" y="257619"/>
                  <a:pt x="2644496" y="262434"/>
                </a:cubicBezTo>
                <a:lnTo>
                  <a:pt x="2644725" y="268493"/>
                </a:lnTo>
                <a:lnTo>
                  <a:pt x="2647907" y="260578"/>
                </a:lnTo>
                <a:cubicBezTo>
                  <a:pt x="2654074" y="246592"/>
                  <a:pt x="2659901" y="234526"/>
                  <a:pt x="2661858" y="229512"/>
                </a:cubicBezTo>
                <a:lnTo>
                  <a:pt x="2693940" y="158946"/>
                </a:lnTo>
                <a:lnTo>
                  <a:pt x="2697322" y="162369"/>
                </a:lnTo>
                <a:lnTo>
                  <a:pt x="2694132" y="170008"/>
                </a:lnTo>
                <a:cubicBezTo>
                  <a:pt x="2689902" y="180330"/>
                  <a:pt x="2676038" y="204910"/>
                  <a:pt x="2675924" y="213286"/>
                </a:cubicBezTo>
                <a:cubicBezTo>
                  <a:pt x="2675881" y="216527"/>
                  <a:pt x="2681555" y="216079"/>
                  <a:pt x="2683692" y="221041"/>
                </a:cubicBezTo>
                <a:cubicBezTo>
                  <a:pt x="2685491" y="227648"/>
                  <a:pt x="2681353" y="231214"/>
                  <a:pt x="2677437" y="241510"/>
                </a:cubicBezTo>
                <a:cubicBezTo>
                  <a:pt x="2675433" y="250035"/>
                  <a:pt x="2675344" y="256792"/>
                  <a:pt x="2673384" y="262075"/>
                </a:cubicBezTo>
                <a:lnTo>
                  <a:pt x="2655381" y="310145"/>
                </a:lnTo>
                <a:lnTo>
                  <a:pt x="2654911" y="314441"/>
                </a:lnTo>
                <a:lnTo>
                  <a:pt x="2658272" y="303556"/>
                </a:lnTo>
                <a:cubicBezTo>
                  <a:pt x="2661561" y="293039"/>
                  <a:pt x="2665072" y="283516"/>
                  <a:pt x="2669068" y="278881"/>
                </a:cubicBezTo>
                <a:cubicBezTo>
                  <a:pt x="2671002" y="275490"/>
                  <a:pt x="2675098" y="275164"/>
                  <a:pt x="2677012" y="273397"/>
                </a:cubicBezTo>
                <a:lnTo>
                  <a:pt x="2683241" y="258831"/>
                </a:lnTo>
                <a:lnTo>
                  <a:pt x="2681366" y="283900"/>
                </a:lnTo>
                <a:lnTo>
                  <a:pt x="2676766" y="291770"/>
                </a:lnTo>
                <a:cubicBezTo>
                  <a:pt x="2676744" y="293392"/>
                  <a:pt x="2676653" y="300147"/>
                  <a:pt x="2676611" y="303391"/>
                </a:cubicBezTo>
                <a:cubicBezTo>
                  <a:pt x="2674672" y="307051"/>
                  <a:pt x="2670396" y="320888"/>
                  <a:pt x="2666458" y="332805"/>
                </a:cubicBezTo>
                <a:cubicBezTo>
                  <a:pt x="2662522" y="344724"/>
                  <a:pt x="2652370" y="374136"/>
                  <a:pt x="2662411" y="353100"/>
                </a:cubicBezTo>
                <a:lnTo>
                  <a:pt x="2670203" y="334116"/>
                </a:lnTo>
                <a:lnTo>
                  <a:pt x="2675180" y="321994"/>
                </a:lnTo>
                <a:lnTo>
                  <a:pt x="2679375" y="310544"/>
                </a:lnTo>
                <a:lnTo>
                  <a:pt x="2679255" y="312148"/>
                </a:lnTo>
                <a:cubicBezTo>
                  <a:pt x="2661231" y="393185"/>
                  <a:pt x="2642212" y="462379"/>
                  <a:pt x="2624770" y="550324"/>
                </a:cubicBezTo>
                <a:cubicBezTo>
                  <a:pt x="2624770" y="550324"/>
                  <a:pt x="2593905" y="620518"/>
                  <a:pt x="2606247" y="625440"/>
                </a:cubicBezTo>
                <a:cubicBezTo>
                  <a:pt x="2609994" y="628603"/>
                  <a:pt x="2617581" y="606595"/>
                  <a:pt x="2623015" y="588494"/>
                </a:cubicBezTo>
                <a:lnTo>
                  <a:pt x="2626925" y="574577"/>
                </a:lnTo>
                <a:lnTo>
                  <a:pt x="2626849" y="575001"/>
                </a:lnTo>
                <a:lnTo>
                  <a:pt x="2627585" y="572231"/>
                </a:lnTo>
                <a:lnTo>
                  <a:pt x="2628798" y="567910"/>
                </a:lnTo>
                <a:cubicBezTo>
                  <a:pt x="2629242" y="566179"/>
                  <a:pt x="2629364" y="565600"/>
                  <a:pt x="2629071" y="566632"/>
                </a:cubicBezTo>
                <a:lnTo>
                  <a:pt x="2627585" y="572231"/>
                </a:lnTo>
                <a:lnTo>
                  <a:pt x="2626925" y="574577"/>
                </a:lnTo>
                <a:lnTo>
                  <a:pt x="2636466" y="521757"/>
                </a:lnTo>
                <a:cubicBezTo>
                  <a:pt x="2645775" y="464130"/>
                  <a:pt x="2654985" y="398680"/>
                  <a:pt x="2671495" y="373435"/>
                </a:cubicBezTo>
                <a:cubicBezTo>
                  <a:pt x="2673958" y="367264"/>
                  <a:pt x="2678396" y="363906"/>
                  <a:pt x="2682897" y="361291"/>
                </a:cubicBezTo>
                <a:lnTo>
                  <a:pt x="2687639" y="358192"/>
                </a:lnTo>
                <a:lnTo>
                  <a:pt x="2683278" y="390702"/>
                </a:lnTo>
                <a:cubicBezTo>
                  <a:pt x="2681474" y="413364"/>
                  <a:pt x="2686682" y="385130"/>
                  <a:pt x="2687976" y="377362"/>
                </a:cubicBezTo>
                <a:lnTo>
                  <a:pt x="2691872" y="355425"/>
                </a:lnTo>
                <a:lnTo>
                  <a:pt x="2694675" y="353591"/>
                </a:lnTo>
                <a:cubicBezTo>
                  <a:pt x="2697095" y="346925"/>
                  <a:pt x="2699164" y="336065"/>
                  <a:pt x="2701969" y="323652"/>
                </a:cubicBezTo>
                <a:lnTo>
                  <a:pt x="2707962" y="303591"/>
                </a:lnTo>
                <a:lnTo>
                  <a:pt x="2700719" y="358300"/>
                </a:lnTo>
                <a:cubicBezTo>
                  <a:pt x="2696692" y="377256"/>
                  <a:pt x="2692498" y="404457"/>
                  <a:pt x="2696955" y="405128"/>
                </a:cubicBezTo>
                <a:lnTo>
                  <a:pt x="2700227" y="401093"/>
                </a:lnTo>
                <a:lnTo>
                  <a:pt x="2702238" y="391758"/>
                </a:lnTo>
                <a:cubicBezTo>
                  <a:pt x="2706012" y="366981"/>
                  <a:pt x="2705819" y="344139"/>
                  <a:pt x="2713283" y="316512"/>
                </a:cubicBezTo>
                <a:cubicBezTo>
                  <a:pt x="2712197" y="335980"/>
                  <a:pt x="2709941" y="355810"/>
                  <a:pt x="2707160" y="376012"/>
                </a:cubicBezTo>
                <a:lnTo>
                  <a:pt x="2704109" y="396303"/>
                </a:lnTo>
                <a:lnTo>
                  <a:pt x="2704624" y="395667"/>
                </a:lnTo>
                <a:lnTo>
                  <a:pt x="2712133" y="366515"/>
                </a:lnTo>
                <a:lnTo>
                  <a:pt x="2716005" y="382606"/>
                </a:lnTo>
                <a:cubicBezTo>
                  <a:pt x="2710094" y="395035"/>
                  <a:pt x="2704753" y="402440"/>
                  <a:pt x="2700329" y="420705"/>
                </a:cubicBezTo>
                <a:cubicBezTo>
                  <a:pt x="2700829" y="426627"/>
                  <a:pt x="2702907" y="451301"/>
                  <a:pt x="2703905" y="463146"/>
                </a:cubicBezTo>
                <a:cubicBezTo>
                  <a:pt x="2699064" y="476474"/>
                  <a:pt x="2690389" y="526906"/>
                  <a:pt x="2682122" y="570344"/>
                </a:cubicBezTo>
                <a:cubicBezTo>
                  <a:pt x="2673853" y="613782"/>
                  <a:pt x="2652070" y="720979"/>
                  <a:pt x="2676430" y="644377"/>
                </a:cubicBezTo>
                <a:cubicBezTo>
                  <a:pt x="2701374" y="574685"/>
                  <a:pt x="2711905" y="487322"/>
                  <a:pt x="2730928" y="418127"/>
                </a:cubicBezTo>
                <a:cubicBezTo>
                  <a:pt x="2737726" y="386740"/>
                  <a:pt x="2747485" y="355105"/>
                  <a:pt x="2757862" y="323417"/>
                </a:cubicBezTo>
                <a:lnTo>
                  <a:pt x="2761694" y="311535"/>
                </a:lnTo>
                <a:lnTo>
                  <a:pt x="2760073" y="326293"/>
                </a:lnTo>
                <a:lnTo>
                  <a:pt x="2760717" y="330510"/>
                </a:lnTo>
                <a:lnTo>
                  <a:pt x="2759745" y="351609"/>
                </a:lnTo>
                <a:lnTo>
                  <a:pt x="2764752" y="332908"/>
                </a:lnTo>
                <a:cubicBezTo>
                  <a:pt x="2766875" y="326576"/>
                  <a:pt x="2768953" y="321375"/>
                  <a:pt x="2770929" y="317775"/>
                </a:cubicBezTo>
                <a:lnTo>
                  <a:pt x="2774146" y="314565"/>
                </a:lnTo>
                <a:lnTo>
                  <a:pt x="2749181" y="410624"/>
                </a:lnTo>
                <a:cubicBezTo>
                  <a:pt x="2734003" y="454645"/>
                  <a:pt x="2715065" y="524826"/>
                  <a:pt x="2747927" y="478322"/>
                </a:cubicBezTo>
                <a:cubicBezTo>
                  <a:pt x="2769524" y="439725"/>
                  <a:pt x="2778199" y="389295"/>
                  <a:pt x="2792888" y="351278"/>
                </a:cubicBezTo>
                <a:lnTo>
                  <a:pt x="2799739" y="327477"/>
                </a:lnTo>
                <a:lnTo>
                  <a:pt x="2798922" y="333537"/>
                </a:lnTo>
                <a:cubicBezTo>
                  <a:pt x="2802335" y="345177"/>
                  <a:pt x="2809933" y="354822"/>
                  <a:pt x="2807562" y="361516"/>
                </a:cubicBezTo>
                <a:cubicBezTo>
                  <a:pt x="2808617" y="397819"/>
                  <a:pt x="2790562" y="448797"/>
                  <a:pt x="2774835" y="504657"/>
                </a:cubicBezTo>
                <a:cubicBezTo>
                  <a:pt x="2763710" y="536067"/>
                  <a:pt x="2757307" y="573787"/>
                  <a:pt x="2749090" y="606806"/>
                </a:cubicBezTo>
                <a:cubicBezTo>
                  <a:pt x="2729148" y="673342"/>
                  <a:pt x="2707950" y="738310"/>
                  <a:pt x="2685967" y="801834"/>
                </a:cubicBezTo>
                <a:lnTo>
                  <a:pt x="2672541" y="838013"/>
                </a:lnTo>
                <a:lnTo>
                  <a:pt x="2674510" y="838961"/>
                </a:lnTo>
                <a:lnTo>
                  <a:pt x="2711532" y="732975"/>
                </a:lnTo>
                <a:lnTo>
                  <a:pt x="2772044" y="534152"/>
                </a:lnTo>
                <a:lnTo>
                  <a:pt x="2770898" y="532962"/>
                </a:lnTo>
                <a:cubicBezTo>
                  <a:pt x="2770809" y="530757"/>
                  <a:pt x="2771629" y="528441"/>
                  <a:pt x="2773175" y="528988"/>
                </a:cubicBezTo>
                <a:lnTo>
                  <a:pt x="2773302" y="530017"/>
                </a:lnTo>
                <a:lnTo>
                  <a:pt x="2783745" y="495706"/>
                </a:lnTo>
                <a:cubicBezTo>
                  <a:pt x="2801205" y="434048"/>
                  <a:pt x="2798564" y="365274"/>
                  <a:pt x="2832897" y="332207"/>
                </a:cubicBezTo>
                <a:cubicBezTo>
                  <a:pt x="2838163" y="329696"/>
                  <a:pt x="2846416" y="318759"/>
                  <a:pt x="2847793" y="314871"/>
                </a:cubicBezTo>
                <a:cubicBezTo>
                  <a:pt x="2846416" y="318759"/>
                  <a:pt x="2872253" y="309675"/>
                  <a:pt x="2869741" y="304407"/>
                </a:cubicBezTo>
                <a:cubicBezTo>
                  <a:pt x="2876144" y="311052"/>
                  <a:pt x="2867891" y="321988"/>
                  <a:pt x="2869028" y="331145"/>
                </a:cubicBezTo>
                <a:cubicBezTo>
                  <a:pt x="2868792" y="337992"/>
                  <a:pt x="2870437" y="343133"/>
                  <a:pt x="2872455" y="347220"/>
                </a:cubicBezTo>
                <a:lnTo>
                  <a:pt x="2877250" y="355479"/>
                </a:lnTo>
                <a:lnTo>
                  <a:pt x="2879509" y="340057"/>
                </a:lnTo>
                <a:cubicBezTo>
                  <a:pt x="2881103" y="338014"/>
                  <a:pt x="2882488" y="337888"/>
                  <a:pt x="2883700" y="338915"/>
                </a:cubicBezTo>
                <a:lnTo>
                  <a:pt x="2885734" y="342636"/>
                </a:lnTo>
                <a:lnTo>
                  <a:pt x="2889369" y="325219"/>
                </a:lnTo>
                <a:lnTo>
                  <a:pt x="2887930" y="338512"/>
                </a:lnTo>
                <a:lnTo>
                  <a:pt x="2891336" y="319664"/>
                </a:lnTo>
                <a:lnTo>
                  <a:pt x="2889369" y="325219"/>
                </a:lnTo>
                <a:cubicBezTo>
                  <a:pt x="2889604" y="318373"/>
                  <a:pt x="2890185" y="310553"/>
                  <a:pt x="2891192" y="304619"/>
                </a:cubicBezTo>
                <a:lnTo>
                  <a:pt x="2893324" y="300100"/>
                </a:lnTo>
                <a:lnTo>
                  <a:pt x="2893957" y="290527"/>
                </a:lnTo>
                <a:cubicBezTo>
                  <a:pt x="2894417" y="283039"/>
                  <a:pt x="2895051" y="275782"/>
                  <a:pt x="2896550" y="268824"/>
                </a:cubicBezTo>
                <a:lnTo>
                  <a:pt x="2900253" y="257351"/>
                </a:lnTo>
                <a:lnTo>
                  <a:pt x="2902004" y="258879"/>
                </a:lnTo>
                <a:cubicBezTo>
                  <a:pt x="2897735" y="282413"/>
                  <a:pt x="2894772" y="302347"/>
                  <a:pt x="2901178" y="274909"/>
                </a:cubicBezTo>
                <a:lnTo>
                  <a:pt x="2904466" y="259899"/>
                </a:lnTo>
                <a:lnTo>
                  <a:pt x="2904477" y="259905"/>
                </a:lnTo>
                <a:lnTo>
                  <a:pt x="2904492" y="259780"/>
                </a:lnTo>
                <a:lnTo>
                  <a:pt x="2911004" y="230059"/>
                </a:lnTo>
                <a:cubicBezTo>
                  <a:pt x="2909639" y="233175"/>
                  <a:pt x="2907516" y="240789"/>
                  <a:pt x="2905981" y="247547"/>
                </a:cubicBezTo>
                <a:lnTo>
                  <a:pt x="2904492" y="259780"/>
                </a:lnTo>
                <a:lnTo>
                  <a:pt x="2904466" y="259899"/>
                </a:lnTo>
                <a:lnTo>
                  <a:pt x="2902004" y="258879"/>
                </a:lnTo>
                <a:cubicBezTo>
                  <a:pt x="2905446" y="241057"/>
                  <a:pt x="2910343" y="220991"/>
                  <a:pt x="2912307" y="220382"/>
                </a:cubicBezTo>
                <a:cubicBezTo>
                  <a:pt x="2910343" y="220991"/>
                  <a:pt x="2912968" y="229451"/>
                  <a:pt x="2912968" y="229451"/>
                </a:cubicBezTo>
                <a:cubicBezTo>
                  <a:pt x="2914491" y="234360"/>
                  <a:pt x="2916897" y="228230"/>
                  <a:pt x="2919014" y="235052"/>
                </a:cubicBezTo>
                <a:cubicBezTo>
                  <a:pt x="2918574" y="240573"/>
                  <a:pt x="2916589" y="256146"/>
                  <a:pt x="2915794" y="267462"/>
                </a:cubicBezTo>
                <a:cubicBezTo>
                  <a:pt x="2911727" y="301180"/>
                  <a:pt x="2907518" y="337634"/>
                  <a:pt x="2902407" y="373921"/>
                </a:cubicBezTo>
                <a:lnTo>
                  <a:pt x="2901435" y="379362"/>
                </a:lnTo>
                <a:lnTo>
                  <a:pt x="2901450" y="379568"/>
                </a:lnTo>
                <a:cubicBezTo>
                  <a:pt x="2901694" y="390082"/>
                  <a:pt x="2901123" y="398133"/>
                  <a:pt x="2899061" y="400869"/>
                </a:cubicBezTo>
                <a:lnTo>
                  <a:pt x="2895777" y="411084"/>
                </a:lnTo>
                <a:lnTo>
                  <a:pt x="2887429" y="457874"/>
                </a:lnTo>
                <a:lnTo>
                  <a:pt x="2896226" y="430502"/>
                </a:lnTo>
                <a:cubicBezTo>
                  <a:pt x="2898811" y="420110"/>
                  <a:pt x="2900079" y="410348"/>
                  <a:pt x="2899061" y="400869"/>
                </a:cubicBezTo>
                <a:lnTo>
                  <a:pt x="2904282" y="390074"/>
                </a:lnTo>
                <a:lnTo>
                  <a:pt x="2909098" y="362234"/>
                </a:lnTo>
                <a:cubicBezTo>
                  <a:pt x="2914229" y="326876"/>
                  <a:pt x="2918816" y="291650"/>
                  <a:pt x="2924773" y="253605"/>
                </a:cubicBezTo>
                <a:cubicBezTo>
                  <a:pt x="2926604" y="230603"/>
                  <a:pt x="2929182" y="216939"/>
                  <a:pt x="2934435" y="191079"/>
                </a:cubicBezTo>
                <a:cubicBezTo>
                  <a:pt x="2938975" y="176806"/>
                  <a:pt x="2939819" y="187613"/>
                  <a:pt x="2937653" y="201448"/>
                </a:cubicBezTo>
                <a:cubicBezTo>
                  <a:pt x="2937213" y="206969"/>
                  <a:pt x="2934922" y="207679"/>
                  <a:pt x="2936092" y="218385"/>
                </a:cubicBezTo>
                <a:cubicBezTo>
                  <a:pt x="2942796" y="233053"/>
                  <a:pt x="2938054" y="260551"/>
                  <a:pt x="2936220" y="283556"/>
                </a:cubicBezTo>
                <a:cubicBezTo>
                  <a:pt x="2933327" y="313545"/>
                  <a:pt x="2929534" y="343384"/>
                  <a:pt x="2924910" y="373041"/>
                </a:cubicBezTo>
                <a:lnTo>
                  <a:pt x="2924218" y="376799"/>
                </a:lnTo>
                <a:lnTo>
                  <a:pt x="2924721" y="377861"/>
                </a:lnTo>
                <a:lnTo>
                  <a:pt x="2927125" y="386613"/>
                </a:lnTo>
                <a:lnTo>
                  <a:pt x="2929120" y="375576"/>
                </a:lnTo>
                <a:cubicBezTo>
                  <a:pt x="2934993" y="339726"/>
                  <a:pt x="2940645" y="304169"/>
                  <a:pt x="2947406" y="268718"/>
                </a:cubicBezTo>
                <a:cubicBezTo>
                  <a:pt x="2946667" y="298711"/>
                  <a:pt x="2945178" y="329759"/>
                  <a:pt x="2941846" y="361082"/>
                </a:cubicBezTo>
                <a:lnTo>
                  <a:pt x="2938112" y="388056"/>
                </a:lnTo>
                <a:lnTo>
                  <a:pt x="2940931" y="383603"/>
                </a:lnTo>
                <a:lnTo>
                  <a:pt x="2941196" y="383367"/>
                </a:lnTo>
                <a:lnTo>
                  <a:pt x="2946558" y="345187"/>
                </a:lnTo>
                <a:lnTo>
                  <a:pt x="2956838" y="275505"/>
                </a:lnTo>
                <a:lnTo>
                  <a:pt x="2956725" y="275621"/>
                </a:lnTo>
                <a:cubicBezTo>
                  <a:pt x="2950741" y="278249"/>
                  <a:pt x="2943074" y="273893"/>
                  <a:pt x="2954142" y="257707"/>
                </a:cubicBezTo>
                <a:lnTo>
                  <a:pt x="2958033" y="259086"/>
                </a:lnTo>
                <a:cubicBezTo>
                  <a:pt x="2962024" y="263781"/>
                  <a:pt x="2962548" y="267841"/>
                  <a:pt x="2961394" y="270842"/>
                </a:cubicBezTo>
                <a:lnTo>
                  <a:pt x="2957416" y="274914"/>
                </a:lnTo>
                <a:lnTo>
                  <a:pt x="2951598" y="344369"/>
                </a:lnTo>
                <a:lnTo>
                  <a:pt x="2947126" y="378086"/>
                </a:lnTo>
                <a:lnTo>
                  <a:pt x="2949723" y="375773"/>
                </a:lnTo>
                <a:cubicBezTo>
                  <a:pt x="2951526" y="375319"/>
                  <a:pt x="2952155" y="376636"/>
                  <a:pt x="2951467" y="378581"/>
                </a:cubicBezTo>
                <a:cubicBezTo>
                  <a:pt x="2963121" y="360093"/>
                  <a:pt x="2954742" y="307522"/>
                  <a:pt x="2965506" y="301852"/>
                </a:cubicBezTo>
                <a:lnTo>
                  <a:pt x="2968299" y="303780"/>
                </a:lnTo>
                <a:lnTo>
                  <a:pt x="2972443" y="277698"/>
                </a:lnTo>
                <a:lnTo>
                  <a:pt x="2972683" y="274749"/>
                </a:lnTo>
                <a:lnTo>
                  <a:pt x="2973670" y="273669"/>
                </a:lnTo>
                <a:lnTo>
                  <a:pt x="2978125" y="264755"/>
                </a:lnTo>
                <a:lnTo>
                  <a:pt x="2978001" y="266699"/>
                </a:lnTo>
                <a:lnTo>
                  <a:pt x="2972476" y="313564"/>
                </a:lnTo>
                <a:lnTo>
                  <a:pt x="2973402" y="318896"/>
                </a:lnTo>
                <a:cubicBezTo>
                  <a:pt x="2974737" y="340752"/>
                  <a:pt x="2970169" y="375927"/>
                  <a:pt x="2971428" y="378424"/>
                </a:cubicBezTo>
                <a:lnTo>
                  <a:pt x="2972420" y="376203"/>
                </a:lnTo>
                <a:lnTo>
                  <a:pt x="2985320" y="279870"/>
                </a:lnTo>
                <a:lnTo>
                  <a:pt x="2985379" y="279406"/>
                </a:lnTo>
                <a:lnTo>
                  <a:pt x="2989344" y="268248"/>
                </a:lnTo>
                <a:cubicBezTo>
                  <a:pt x="2990469" y="264719"/>
                  <a:pt x="2990967" y="262578"/>
                  <a:pt x="2990366" y="263135"/>
                </a:cubicBezTo>
                <a:lnTo>
                  <a:pt x="2995515" y="263299"/>
                </a:lnTo>
                <a:lnTo>
                  <a:pt x="2991411" y="278440"/>
                </a:lnTo>
                <a:cubicBezTo>
                  <a:pt x="2987384" y="296640"/>
                  <a:pt x="2986842" y="308271"/>
                  <a:pt x="2991617" y="304111"/>
                </a:cubicBezTo>
                <a:lnTo>
                  <a:pt x="3002139" y="286320"/>
                </a:lnTo>
                <a:lnTo>
                  <a:pt x="3009434" y="289151"/>
                </a:lnTo>
                <a:cubicBezTo>
                  <a:pt x="3006971" y="295462"/>
                  <a:pt x="3002071" y="306381"/>
                  <a:pt x="3002071" y="306381"/>
                </a:cubicBezTo>
                <a:cubicBezTo>
                  <a:pt x="3006744" y="312467"/>
                  <a:pt x="3009324" y="297314"/>
                  <a:pt x="3009324" y="297314"/>
                </a:cubicBezTo>
                <a:lnTo>
                  <a:pt x="3012705" y="292642"/>
                </a:lnTo>
                <a:lnTo>
                  <a:pt x="3014902" y="283577"/>
                </a:lnTo>
                <a:lnTo>
                  <a:pt x="3015874" y="288261"/>
                </a:lnTo>
                <a:lnTo>
                  <a:pt x="3022294" y="279386"/>
                </a:lnTo>
                <a:cubicBezTo>
                  <a:pt x="3026993" y="272473"/>
                  <a:pt x="3030737" y="266402"/>
                  <a:pt x="3029549" y="266496"/>
                </a:cubicBezTo>
                <a:cubicBezTo>
                  <a:pt x="3036660" y="267972"/>
                  <a:pt x="3026973" y="281309"/>
                  <a:pt x="3021648" y="294303"/>
                </a:cubicBezTo>
                <a:lnTo>
                  <a:pt x="3018941" y="303030"/>
                </a:lnTo>
                <a:lnTo>
                  <a:pt x="3018996" y="303291"/>
                </a:lnTo>
                <a:cubicBezTo>
                  <a:pt x="3018980" y="310033"/>
                  <a:pt x="3017838" y="315828"/>
                  <a:pt x="3016218" y="321113"/>
                </a:cubicBezTo>
                <a:lnTo>
                  <a:pt x="3015090" y="324050"/>
                </a:lnTo>
                <a:lnTo>
                  <a:pt x="3018927" y="320000"/>
                </a:lnTo>
                <a:cubicBezTo>
                  <a:pt x="3023800" y="311121"/>
                  <a:pt x="3026692" y="302399"/>
                  <a:pt x="3031592" y="291478"/>
                </a:cubicBezTo>
                <a:cubicBezTo>
                  <a:pt x="3036088" y="281098"/>
                  <a:pt x="3039762" y="273038"/>
                  <a:pt x="3042981" y="266199"/>
                </a:cubicBezTo>
                <a:lnTo>
                  <a:pt x="3050642" y="250329"/>
                </a:lnTo>
                <a:lnTo>
                  <a:pt x="3049878" y="255459"/>
                </a:lnTo>
                <a:lnTo>
                  <a:pt x="3045937" y="292718"/>
                </a:lnTo>
                <a:lnTo>
                  <a:pt x="3041225" y="311783"/>
                </a:lnTo>
                <a:cubicBezTo>
                  <a:pt x="3037302" y="323645"/>
                  <a:pt x="3039846" y="318688"/>
                  <a:pt x="3043961" y="310972"/>
                </a:cubicBezTo>
                <a:lnTo>
                  <a:pt x="3044017" y="310874"/>
                </a:lnTo>
                <a:lnTo>
                  <a:pt x="3043846" y="312484"/>
                </a:lnTo>
                <a:cubicBezTo>
                  <a:pt x="3041516" y="331715"/>
                  <a:pt x="3038772" y="351487"/>
                  <a:pt x="3035323" y="372751"/>
                </a:cubicBezTo>
                <a:cubicBezTo>
                  <a:pt x="3035915" y="374660"/>
                  <a:pt x="3031525" y="396365"/>
                  <a:pt x="3035455" y="395146"/>
                </a:cubicBezTo>
                <a:cubicBezTo>
                  <a:pt x="3039710" y="393824"/>
                  <a:pt x="3039690" y="366009"/>
                  <a:pt x="3040458" y="360388"/>
                </a:cubicBezTo>
                <a:lnTo>
                  <a:pt x="3048594" y="302804"/>
                </a:lnTo>
                <a:lnTo>
                  <a:pt x="3050701" y="299091"/>
                </a:lnTo>
                <a:cubicBezTo>
                  <a:pt x="3052932" y="295611"/>
                  <a:pt x="3054946" y="293201"/>
                  <a:pt x="3056129" y="293617"/>
                </a:cubicBezTo>
                <a:cubicBezTo>
                  <a:pt x="3061285" y="293210"/>
                  <a:pt x="3032985" y="365100"/>
                  <a:pt x="3048341" y="342821"/>
                </a:cubicBezTo>
                <a:cubicBezTo>
                  <a:pt x="3050806" y="336170"/>
                  <a:pt x="3068398" y="294688"/>
                  <a:pt x="3073158" y="294311"/>
                </a:cubicBezTo>
                <a:cubicBezTo>
                  <a:pt x="3075936" y="294092"/>
                  <a:pt x="3082874" y="308495"/>
                  <a:pt x="3082901" y="306454"/>
                </a:cubicBezTo>
                <a:cubicBezTo>
                  <a:pt x="3082874" y="308495"/>
                  <a:pt x="3082847" y="310535"/>
                  <a:pt x="3082821" y="312577"/>
                </a:cubicBezTo>
                <a:cubicBezTo>
                  <a:pt x="3088060" y="306046"/>
                  <a:pt x="3098344" y="277712"/>
                  <a:pt x="3092877" y="301250"/>
                </a:cubicBezTo>
                <a:cubicBezTo>
                  <a:pt x="3085000" y="327355"/>
                  <a:pt x="3098148" y="292338"/>
                  <a:pt x="3103075" y="279378"/>
                </a:cubicBezTo>
                <a:lnTo>
                  <a:pt x="3104250" y="276428"/>
                </a:lnTo>
                <a:lnTo>
                  <a:pt x="3093561" y="360358"/>
                </a:lnTo>
                <a:cubicBezTo>
                  <a:pt x="3093715" y="367789"/>
                  <a:pt x="3093936" y="382378"/>
                  <a:pt x="3097377" y="364557"/>
                </a:cubicBezTo>
                <a:cubicBezTo>
                  <a:pt x="3101343" y="341490"/>
                  <a:pt x="3102931" y="318860"/>
                  <a:pt x="3109287" y="296546"/>
                </a:cubicBezTo>
                <a:cubicBezTo>
                  <a:pt x="3109583" y="306176"/>
                  <a:pt x="3109088" y="315567"/>
                  <a:pt x="3108192" y="324836"/>
                </a:cubicBezTo>
                <a:lnTo>
                  <a:pt x="3105559" y="345580"/>
                </a:lnTo>
                <a:lnTo>
                  <a:pt x="3104523" y="348918"/>
                </a:lnTo>
                <a:cubicBezTo>
                  <a:pt x="3101932" y="357531"/>
                  <a:pt x="3101106" y="361801"/>
                  <a:pt x="3101366" y="363357"/>
                </a:cubicBezTo>
                <a:lnTo>
                  <a:pt x="3103424" y="362223"/>
                </a:lnTo>
                <a:lnTo>
                  <a:pt x="3101126" y="380015"/>
                </a:lnTo>
                <a:cubicBezTo>
                  <a:pt x="3100188" y="389299"/>
                  <a:pt x="3099632" y="398705"/>
                  <a:pt x="3099848" y="408362"/>
                </a:cubicBezTo>
                <a:lnTo>
                  <a:pt x="3102777" y="391187"/>
                </a:lnTo>
                <a:lnTo>
                  <a:pt x="3108870" y="355450"/>
                </a:lnTo>
                <a:lnTo>
                  <a:pt x="3110429" y="353181"/>
                </a:lnTo>
                <a:cubicBezTo>
                  <a:pt x="3112280" y="350407"/>
                  <a:pt x="3113844" y="348181"/>
                  <a:pt x="3114439" y="348134"/>
                </a:cubicBezTo>
                <a:cubicBezTo>
                  <a:pt x="3116819" y="347946"/>
                  <a:pt x="3104073" y="382590"/>
                  <a:pt x="3103961" y="391093"/>
                </a:cubicBezTo>
                <a:cubicBezTo>
                  <a:pt x="3111638" y="379955"/>
                  <a:pt x="3109343" y="373680"/>
                  <a:pt x="3116679" y="358489"/>
                </a:cubicBezTo>
                <a:cubicBezTo>
                  <a:pt x="3116679" y="358489"/>
                  <a:pt x="3127017" y="326075"/>
                  <a:pt x="3129397" y="325887"/>
                </a:cubicBezTo>
                <a:lnTo>
                  <a:pt x="3131441" y="350870"/>
                </a:lnTo>
                <a:cubicBezTo>
                  <a:pt x="3133821" y="350682"/>
                  <a:pt x="3169424" y="265984"/>
                  <a:pt x="3156597" y="306750"/>
                </a:cubicBezTo>
                <a:cubicBezTo>
                  <a:pt x="3146769" y="330631"/>
                  <a:pt x="3141358" y="350086"/>
                  <a:pt x="3138696" y="371364"/>
                </a:cubicBezTo>
                <a:cubicBezTo>
                  <a:pt x="3136115" y="386516"/>
                  <a:pt x="3126085" y="395802"/>
                  <a:pt x="3125863" y="412469"/>
                </a:cubicBezTo>
                <a:lnTo>
                  <a:pt x="3124232" y="412597"/>
                </a:lnTo>
                <a:lnTo>
                  <a:pt x="3123686" y="412641"/>
                </a:lnTo>
                <a:cubicBezTo>
                  <a:pt x="3123446" y="412661"/>
                  <a:pt x="3123607" y="412646"/>
                  <a:pt x="3123928" y="412622"/>
                </a:cubicBezTo>
                <a:lnTo>
                  <a:pt x="3124232" y="412597"/>
                </a:lnTo>
                <a:lnTo>
                  <a:pt x="3125139" y="412527"/>
                </a:lnTo>
                <a:cubicBezTo>
                  <a:pt x="3125540" y="412495"/>
                  <a:pt x="3125863" y="412469"/>
                  <a:pt x="3125863" y="412469"/>
                </a:cubicBezTo>
                <a:cubicBezTo>
                  <a:pt x="3138187" y="409456"/>
                  <a:pt x="3138723" y="369321"/>
                  <a:pt x="3146315" y="364643"/>
                </a:cubicBezTo>
                <a:cubicBezTo>
                  <a:pt x="3146321" y="364049"/>
                  <a:pt x="3147094" y="363691"/>
                  <a:pt x="3148248" y="363520"/>
                </a:cubicBezTo>
                <a:lnTo>
                  <a:pt x="3151426" y="363521"/>
                </a:lnTo>
                <a:lnTo>
                  <a:pt x="3157573" y="321823"/>
                </a:lnTo>
                <a:lnTo>
                  <a:pt x="3161181" y="327218"/>
                </a:lnTo>
                <a:lnTo>
                  <a:pt x="3158836" y="361404"/>
                </a:lnTo>
                <a:lnTo>
                  <a:pt x="3158575" y="363306"/>
                </a:lnTo>
                <a:lnTo>
                  <a:pt x="3158449" y="365619"/>
                </a:lnTo>
                <a:lnTo>
                  <a:pt x="3158584" y="365715"/>
                </a:lnTo>
                <a:cubicBezTo>
                  <a:pt x="3165891" y="352565"/>
                  <a:pt x="3163711" y="337788"/>
                  <a:pt x="3170992" y="326679"/>
                </a:cubicBezTo>
                <a:cubicBezTo>
                  <a:pt x="3173822" y="322380"/>
                  <a:pt x="3176202" y="322192"/>
                  <a:pt x="3180990" y="319774"/>
                </a:cubicBezTo>
                <a:cubicBezTo>
                  <a:pt x="3191018" y="310488"/>
                  <a:pt x="3193595" y="295674"/>
                  <a:pt x="3198923" y="282342"/>
                </a:cubicBezTo>
                <a:cubicBezTo>
                  <a:pt x="3211583" y="254160"/>
                  <a:pt x="3216684" y="228274"/>
                  <a:pt x="3231696" y="201946"/>
                </a:cubicBezTo>
                <a:cubicBezTo>
                  <a:pt x="3224135" y="234142"/>
                  <a:pt x="3213936" y="256013"/>
                  <a:pt x="3205977" y="288240"/>
                </a:cubicBezTo>
                <a:cubicBezTo>
                  <a:pt x="3205865" y="296743"/>
                  <a:pt x="3198528" y="311935"/>
                  <a:pt x="3190738" y="331576"/>
                </a:cubicBezTo>
                <a:cubicBezTo>
                  <a:pt x="3188215" y="342309"/>
                  <a:pt x="3165299" y="396783"/>
                  <a:pt x="3185527" y="365626"/>
                </a:cubicBezTo>
                <a:cubicBezTo>
                  <a:pt x="3187995" y="358976"/>
                  <a:pt x="3200654" y="330794"/>
                  <a:pt x="3203092" y="326185"/>
                </a:cubicBezTo>
                <a:cubicBezTo>
                  <a:pt x="3205499" y="323956"/>
                  <a:pt x="3210657" y="323546"/>
                  <a:pt x="3210657" y="323546"/>
                </a:cubicBezTo>
                <a:cubicBezTo>
                  <a:pt x="3217937" y="312440"/>
                  <a:pt x="3220485" y="299667"/>
                  <a:pt x="3223404" y="288903"/>
                </a:cubicBezTo>
                <a:cubicBezTo>
                  <a:pt x="3228276" y="280024"/>
                  <a:pt x="3230938" y="258748"/>
                  <a:pt x="3238501" y="256113"/>
                </a:cubicBezTo>
                <a:cubicBezTo>
                  <a:pt x="3246066" y="253477"/>
                  <a:pt x="3230766" y="271673"/>
                  <a:pt x="3238388" y="264615"/>
                </a:cubicBezTo>
                <a:cubicBezTo>
                  <a:pt x="3248417" y="255329"/>
                  <a:pt x="3261079" y="227147"/>
                  <a:pt x="3248331" y="261792"/>
                </a:cubicBezTo>
                <a:cubicBezTo>
                  <a:pt x="3240459" y="287557"/>
                  <a:pt x="3232781" y="298696"/>
                  <a:pt x="3227627" y="328664"/>
                </a:cubicBezTo>
                <a:cubicBezTo>
                  <a:pt x="3233344" y="323371"/>
                  <a:pt x="3243312" y="300158"/>
                  <a:pt x="3249994" y="285137"/>
                </a:cubicBezTo>
                <a:lnTo>
                  <a:pt x="3250884" y="283240"/>
                </a:lnTo>
                <a:lnTo>
                  <a:pt x="3248757" y="315776"/>
                </a:lnTo>
                <a:lnTo>
                  <a:pt x="3255908" y="273162"/>
                </a:lnTo>
                <a:lnTo>
                  <a:pt x="3261333" y="267337"/>
                </a:lnTo>
                <a:cubicBezTo>
                  <a:pt x="3264405" y="265534"/>
                  <a:pt x="3259732" y="276096"/>
                  <a:pt x="3257542" y="284168"/>
                </a:cubicBezTo>
                <a:cubicBezTo>
                  <a:pt x="3282671" y="242090"/>
                  <a:pt x="3290797" y="197277"/>
                  <a:pt x="3313547" y="155387"/>
                </a:cubicBezTo>
                <a:lnTo>
                  <a:pt x="3317092" y="148119"/>
                </a:lnTo>
                <a:lnTo>
                  <a:pt x="3317090" y="148590"/>
                </a:lnTo>
                <a:cubicBezTo>
                  <a:pt x="3317159" y="155747"/>
                  <a:pt x="3311397" y="179971"/>
                  <a:pt x="3312567" y="190676"/>
                </a:cubicBezTo>
                <a:cubicBezTo>
                  <a:pt x="3314837" y="204928"/>
                  <a:pt x="3317463" y="170609"/>
                  <a:pt x="3318411" y="166727"/>
                </a:cubicBezTo>
                <a:cubicBezTo>
                  <a:pt x="3319195" y="158557"/>
                  <a:pt x="3319965" y="152148"/>
                  <a:pt x="3320749" y="146557"/>
                </a:cubicBezTo>
                <a:lnTo>
                  <a:pt x="3322135" y="137785"/>
                </a:lnTo>
                <a:lnTo>
                  <a:pt x="3335145" y="111122"/>
                </a:lnTo>
                <a:lnTo>
                  <a:pt x="3337100" y="112467"/>
                </a:lnTo>
                <a:cubicBezTo>
                  <a:pt x="3336607" y="112617"/>
                  <a:pt x="3336759" y="111300"/>
                  <a:pt x="3337306" y="109140"/>
                </a:cubicBezTo>
                <a:lnTo>
                  <a:pt x="3339336" y="102535"/>
                </a:lnTo>
                <a:lnTo>
                  <a:pt x="3349058" y="82606"/>
                </a:lnTo>
                <a:lnTo>
                  <a:pt x="3348215" y="90469"/>
                </a:lnTo>
                <a:lnTo>
                  <a:pt x="3353691" y="91190"/>
                </a:lnTo>
                <a:lnTo>
                  <a:pt x="3346211" y="112716"/>
                </a:lnTo>
                <a:lnTo>
                  <a:pt x="3357164" y="91814"/>
                </a:lnTo>
                <a:lnTo>
                  <a:pt x="3356770" y="104154"/>
                </a:lnTo>
                <a:lnTo>
                  <a:pt x="3356917" y="109420"/>
                </a:lnTo>
                <a:lnTo>
                  <a:pt x="3326768" y="177789"/>
                </a:lnTo>
                <a:cubicBezTo>
                  <a:pt x="3307696" y="222702"/>
                  <a:pt x="3289854" y="267857"/>
                  <a:pt x="3274572" y="314424"/>
                </a:cubicBezTo>
                <a:cubicBezTo>
                  <a:pt x="3273325" y="318769"/>
                  <a:pt x="3267617" y="330772"/>
                  <a:pt x="3262806" y="342449"/>
                </a:cubicBezTo>
                <a:lnTo>
                  <a:pt x="3262261" y="343958"/>
                </a:lnTo>
                <a:lnTo>
                  <a:pt x="3262435" y="361823"/>
                </a:lnTo>
                <a:lnTo>
                  <a:pt x="3266851" y="351540"/>
                </a:lnTo>
                <a:lnTo>
                  <a:pt x="3267788" y="343693"/>
                </a:lnTo>
                <a:lnTo>
                  <a:pt x="3271490" y="332219"/>
                </a:lnTo>
                <a:lnTo>
                  <a:pt x="3273243" y="333747"/>
                </a:lnTo>
                <a:lnTo>
                  <a:pt x="3273003" y="335101"/>
                </a:lnTo>
                <a:lnTo>
                  <a:pt x="3273387" y="334032"/>
                </a:lnTo>
                <a:lnTo>
                  <a:pt x="3273243" y="333747"/>
                </a:lnTo>
                <a:cubicBezTo>
                  <a:pt x="3276685" y="315927"/>
                  <a:pt x="3281581" y="295862"/>
                  <a:pt x="3283544" y="295251"/>
                </a:cubicBezTo>
                <a:cubicBezTo>
                  <a:pt x="3282562" y="295556"/>
                  <a:pt x="3282729" y="297823"/>
                  <a:pt x="3283139" y="300013"/>
                </a:cubicBezTo>
                <a:lnTo>
                  <a:pt x="3283750" y="302651"/>
                </a:lnTo>
                <a:lnTo>
                  <a:pt x="3287281" y="294052"/>
                </a:lnTo>
                <a:cubicBezTo>
                  <a:pt x="3292550" y="279239"/>
                  <a:pt x="3297470" y="261394"/>
                  <a:pt x="3304715" y="252921"/>
                </a:cubicBezTo>
                <a:cubicBezTo>
                  <a:pt x="3307122" y="250694"/>
                  <a:pt x="3312280" y="250287"/>
                  <a:pt x="3312307" y="248246"/>
                </a:cubicBezTo>
                <a:cubicBezTo>
                  <a:pt x="3317179" y="239365"/>
                  <a:pt x="3325080" y="211560"/>
                  <a:pt x="3332334" y="202492"/>
                </a:cubicBezTo>
                <a:cubicBezTo>
                  <a:pt x="3335169" y="197852"/>
                  <a:pt x="3342307" y="197287"/>
                  <a:pt x="3342307" y="197287"/>
                </a:cubicBezTo>
                <a:cubicBezTo>
                  <a:pt x="3342307" y="197287"/>
                  <a:pt x="3343018" y="196212"/>
                  <a:pt x="3343732" y="194584"/>
                </a:cubicBezTo>
                <a:lnTo>
                  <a:pt x="3344376" y="191937"/>
                </a:lnTo>
                <a:lnTo>
                  <a:pt x="3346469" y="188310"/>
                </a:lnTo>
                <a:lnTo>
                  <a:pt x="3347284" y="188145"/>
                </a:lnTo>
                <a:cubicBezTo>
                  <a:pt x="3347584" y="187867"/>
                  <a:pt x="3347592" y="187357"/>
                  <a:pt x="3347605" y="186337"/>
                </a:cubicBezTo>
                <a:lnTo>
                  <a:pt x="3346469" y="188310"/>
                </a:lnTo>
                <a:lnTo>
                  <a:pt x="3345198" y="188566"/>
                </a:lnTo>
                <a:cubicBezTo>
                  <a:pt x="3350012" y="184108"/>
                  <a:pt x="3354854" y="177610"/>
                  <a:pt x="3354854" y="177610"/>
                </a:cubicBezTo>
                <a:cubicBezTo>
                  <a:pt x="3362363" y="179056"/>
                  <a:pt x="3337436" y="206168"/>
                  <a:pt x="3334801" y="225403"/>
                </a:cubicBezTo>
                <a:cubicBezTo>
                  <a:pt x="3334773" y="227444"/>
                  <a:pt x="3337067" y="233718"/>
                  <a:pt x="3337038" y="235758"/>
                </a:cubicBezTo>
                <a:cubicBezTo>
                  <a:pt x="3334492" y="248532"/>
                  <a:pt x="3329135" y="263905"/>
                  <a:pt x="3324152" y="280948"/>
                </a:cubicBezTo>
                <a:cubicBezTo>
                  <a:pt x="3322919" y="284274"/>
                  <a:pt x="3316573" y="299553"/>
                  <a:pt x="3310532" y="314258"/>
                </a:cubicBezTo>
                <a:lnTo>
                  <a:pt x="3310513" y="314306"/>
                </a:lnTo>
                <a:lnTo>
                  <a:pt x="3310596" y="322714"/>
                </a:lnTo>
                <a:lnTo>
                  <a:pt x="3309079" y="339980"/>
                </a:lnTo>
                <a:lnTo>
                  <a:pt x="3310511" y="339027"/>
                </a:lnTo>
                <a:cubicBezTo>
                  <a:pt x="3311823" y="338048"/>
                  <a:pt x="3312901" y="337136"/>
                  <a:pt x="3313504" y="336492"/>
                </a:cubicBezTo>
                <a:cubicBezTo>
                  <a:pt x="3315939" y="332223"/>
                  <a:pt x="3331125" y="292968"/>
                  <a:pt x="3323644" y="319043"/>
                </a:cubicBezTo>
                <a:cubicBezTo>
                  <a:pt x="3315743" y="346848"/>
                  <a:pt x="3336222" y="296984"/>
                  <a:pt x="3338688" y="290331"/>
                </a:cubicBezTo>
                <a:cubicBezTo>
                  <a:pt x="3346452" y="272731"/>
                  <a:pt x="3353786" y="257541"/>
                  <a:pt x="3356248" y="251232"/>
                </a:cubicBezTo>
                <a:cubicBezTo>
                  <a:pt x="3372765" y="216118"/>
                  <a:pt x="3387367" y="183366"/>
                  <a:pt x="3401613" y="151448"/>
                </a:cubicBezTo>
                <a:lnTo>
                  <a:pt x="3404644" y="144804"/>
                </a:lnTo>
                <a:lnTo>
                  <a:pt x="3405197" y="152652"/>
                </a:lnTo>
                <a:lnTo>
                  <a:pt x="3405638" y="155349"/>
                </a:lnTo>
                <a:lnTo>
                  <a:pt x="3396872" y="176330"/>
                </a:lnTo>
                <a:cubicBezTo>
                  <a:pt x="3391548" y="189322"/>
                  <a:pt x="3374097" y="220262"/>
                  <a:pt x="3373955" y="230805"/>
                </a:cubicBezTo>
                <a:cubicBezTo>
                  <a:pt x="3373901" y="234887"/>
                  <a:pt x="3381040" y="234323"/>
                  <a:pt x="3383732" y="240567"/>
                </a:cubicBezTo>
                <a:cubicBezTo>
                  <a:pt x="3385996" y="248881"/>
                  <a:pt x="3380786" y="253371"/>
                  <a:pt x="3375857" y="266331"/>
                </a:cubicBezTo>
                <a:cubicBezTo>
                  <a:pt x="3373337" y="277063"/>
                  <a:pt x="3373224" y="285567"/>
                  <a:pt x="3370758" y="292217"/>
                </a:cubicBezTo>
                <a:lnTo>
                  <a:pt x="3367790" y="299974"/>
                </a:lnTo>
                <a:lnTo>
                  <a:pt x="3368033" y="299685"/>
                </a:lnTo>
                <a:cubicBezTo>
                  <a:pt x="3368542" y="299251"/>
                  <a:pt x="3368958" y="299112"/>
                  <a:pt x="3369253" y="299345"/>
                </a:cubicBezTo>
                <a:cubicBezTo>
                  <a:pt x="3369939" y="299883"/>
                  <a:pt x="3369809" y="302166"/>
                  <a:pt x="3369184" y="305391"/>
                </a:cubicBezTo>
                <a:lnTo>
                  <a:pt x="3367702" y="311369"/>
                </a:lnTo>
                <a:lnTo>
                  <a:pt x="3370333" y="309156"/>
                </a:lnTo>
                <a:cubicBezTo>
                  <a:pt x="3372227" y="308241"/>
                  <a:pt x="3374117" y="307583"/>
                  <a:pt x="3375321" y="306467"/>
                </a:cubicBezTo>
                <a:cubicBezTo>
                  <a:pt x="3377761" y="301859"/>
                  <a:pt x="3380277" y="291467"/>
                  <a:pt x="3385549" y="282555"/>
                </a:cubicBezTo>
                <a:cubicBezTo>
                  <a:pt x="3388014" y="275905"/>
                  <a:pt x="3403085" y="245154"/>
                  <a:pt x="3398043" y="266618"/>
                </a:cubicBezTo>
                <a:cubicBezTo>
                  <a:pt x="3395491" y="279732"/>
                  <a:pt x="3385379" y="295140"/>
                  <a:pt x="3382917" y="301451"/>
                </a:cubicBezTo>
                <a:cubicBezTo>
                  <a:pt x="3380055" y="308133"/>
                  <a:pt x="3382745" y="314376"/>
                  <a:pt x="3382718" y="316417"/>
                </a:cubicBezTo>
                <a:cubicBezTo>
                  <a:pt x="3379887" y="320718"/>
                  <a:pt x="3377474" y="323286"/>
                  <a:pt x="3375013" y="329597"/>
                </a:cubicBezTo>
                <a:lnTo>
                  <a:pt x="3375002" y="330394"/>
                </a:lnTo>
                <a:lnTo>
                  <a:pt x="3376382" y="327463"/>
                </a:lnTo>
                <a:cubicBezTo>
                  <a:pt x="3381282" y="318329"/>
                  <a:pt x="3381153" y="327964"/>
                  <a:pt x="3381153" y="327964"/>
                </a:cubicBezTo>
                <a:cubicBezTo>
                  <a:pt x="3381040" y="336467"/>
                  <a:pt x="3371265" y="356267"/>
                  <a:pt x="3371209" y="360348"/>
                </a:cubicBezTo>
                <a:cubicBezTo>
                  <a:pt x="3371209" y="360348"/>
                  <a:pt x="3372394" y="360765"/>
                  <a:pt x="3374167" y="361432"/>
                </a:cubicBezTo>
                <a:lnTo>
                  <a:pt x="3375058" y="361785"/>
                </a:lnTo>
                <a:lnTo>
                  <a:pt x="3380022" y="347538"/>
                </a:lnTo>
                <a:cubicBezTo>
                  <a:pt x="3382364" y="340971"/>
                  <a:pt x="3384753" y="334604"/>
                  <a:pt x="3387309" y="328625"/>
                </a:cubicBezTo>
                <a:cubicBezTo>
                  <a:pt x="3391219" y="317782"/>
                  <a:pt x="3396317" y="306849"/>
                  <a:pt x="3401665" y="295893"/>
                </a:cubicBezTo>
                <a:lnTo>
                  <a:pt x="3405596" y="287738"/>
                </a:lnTo>
                <a:lnTo>
                  <a:pt x="3405359" y="289606"/>
                </a:lnTo>
                <a:lnTo>
                  <a:pt x="3403444" y="305101"/>
                </a:lnTo>
                <a:lnTo>
                  <a:pt x="3394871" y="325990"/>
                </a:lnTo>
                <a:cubicBezTo>
                  <a:pt x="3387140" y="341212"/>
                  <a:pt x="3376911" y="365462"/>
                  <a:pt x="3391786" y="349338"/>
                </a:cubicBezTo>
                <a:lnTo>
                  <a:pt x="3399497" y="335660"/>
                </a:lnTo>
                <a:lnTo>
                  <a:pt x="3397742" y="347709"/>
                </a:lnTo>
                <a:lnTo>
                  <a:pt x="3399367" y="345182"/>
                </a:lnTo>
                <a:cubicBezTo>
                  <a:pt x="3400741" y="342812"/>
                  <a:pt x="3401379" y="341319"/>
                  <a:pt x="3400786" y="341365"/>
                </a:cubicBezTo>
                <a:cubicBezTo>
                  <a:pt x="3406122" y="342472"/>
                  <a:pt x="3402004" y="350251"/>
                  <a:pt x="3397367" y="359551"/>
                </a:cubicBezTo>
                <a:lnTo>
                  <a:pt x="3395398" y="363779"/>
                </a:lnTo>
                <a:lnTo>
                  <a:pt x="3394540" y="369655"/>
                </a:lnTo>
                <a:lnTo>
                  <a:pt x="3391207" y="392646"/>
                </a:lnTo>
                <a:lnTo>
                  <a:pt x="3396487" y="381373"/>
                </a:lnTo>
                <a:lnTo>
                  <a:pt x="3400174" y="372636"/>
                </a:lnTo>
                <a:lnTo>
                  <a:pt x="3406882" y="337293"/>
                </a:lnTo>
                <a:cubicBezTo>
                  <a:pt x="3410822" y="317899"/>
                  <a:pt x="3411818" y="328695"/>
                  <a:pt x="3411630" y="340238"/>
                </a:cubicBezTo>
                <a:lnTo>
                  <a:pt x="3411285" y="347432"/>
                </a:lnTo>
                <a:lnTo>
                  <a:pt x="3414217" y="341068"/>
                </a:lnTo>
                <a:lnTo>
                  <a:pt x="3421879" y="325196"/>
                </a:lnTo>
                <a:lnTo>
                  <a:pt x="3421116" y="330327"/>
                </a:lnTo>
                <a:lnTo>
                  <a:pt x="3417173" y="367588"/>
                </a:lnTo>
                <a:lnTo>
                  <a:pt x="3412463" y="386651"/>
                </a:lnTo>
                <a:cubicBezTo>
                  <a:pt x="3408540" y="398513"/>
                  <a:pt x="3411083" y="393555"/>
                  <a:pt x="3415199" y="385842"/>
                </a:cubicBezTo>
                <a:lnTo>
                  <a:pt x="3415254" y="385742"/>
                </a:lnTo>
                <a:lnTo>
                  <a:pt x="3415084" y="387351"/>
                </a:lnTo>
                <a:cubicBezTo>
                  <a:pt x="3412754" y="406585"/>
                  <a:pt x="3410009" y="426356"/>
                  <a:pt x="3406560" y="447618"/>
                </a:cubicBezTo>
                <a:cubicBezTo>
                  <a:pt x="3406857" y="448574"/>
                  <a:pt x="3405908" y="454478"/>
                  <a:pt x="3405376" y="459990"/>
                </a:cubicBezTo>
                <a:lnTo>
                  <a:pt x="3405222" y="464059"/>
                </a:lnTo>
                <a:lnTo>
                  <a:pt x="3407075" y="455454"/>
                </a:lnTo>
                <a:cubicBezTo>
                  <a:pt x="3411827" y="424266"/>
                  <a:pt x="3411584" y="395514"/>
                  <a:pt x="3420976" y="360738"/>
                </a:cubicBezTo>
                <a:lnTo>
                  <a:pt x="3419238" y="381878"/>
                </a:lnTo>
                <a:lnTo>
                  <a:pt x="3419832" y="377673"/>
                </a:lnTo>
                <a:lnTo>
                  <a:pt x="3421938" y="373960"/>
                </a:lnTo>
                <a:lnTo>
                  <a:pt x="3423108" y="372778"/>
                </a:lnTo>
                <a:lnTo>
                  <a:pt x="3424850" y="356418"/>
                </a:lnTo>
                <a:lnTo>
                  <a:pt x="3426538" y="341098"/>
                </a:lnTo>
                <a:lnTo>
                  <a:pt x="3434180" y="332168"/>
                </a:lnTo>
                <a:lnTo>
                  <a:pt x="3436095" y="333334"/>
                </a:lnTo>
                <a:lnTo>
                  <a:pt x="3434411" y="362334"/>
                </a:lnTo>
                <a:lnTo>
                  <a:pt x="3436069" y="359644"/>
                </a:lnTo>
                <a:cubicBezTo>
                  <a:pt x="3436620" y="361418"/>
                  <a:pt x="3436658" y="363276"/>
                  <a:pt x="3436376" y="364970"/>
                </a:cubicBezTo>
                <a:cubicBezTo>
                  <a:pt x="3436095" y="366666"/>
                  <a:pt x="3435494" y="368199"/>
                  <a:pt x="3434766" y="369321"/>
                </a:cubicBezTo>
                <a:lnTo>
                  <a:pt x="3434158" y="366494"/>
                </a:lnTo>
                <a:lnTo>
                  <a:pt x="3433716" y="373745"/>
                </a:lnTo>
                <a:lnTo>
                  <a:pt x="3434766" y="369321"/>
                </a:lnTo>
                <a:cubicBezTo>
                  <a:pt x="3434760" y="373062"/>
                  <a:pt x="3434644" y="376371"/>
                  <a:pt x="3434467" y="379431"/>
                </a:cubicBezTo>
                <a:lnTo>
                  <a:pt x="3434030" y="385136"/>
                </a:lnTo>
                <a:lnTo>
                  <a:pt x="3435102" y="382941"/>
                </a:lnTo>
                <a:lnTo>
                  <a:pt x="3438579" y="376500"/>
                </a:lnTo>
                <a:lnTo>
                  <a:pt x="3440716" y="358286"/>
                </a:lnTo>
                <a:cubicBezTo>
                  <a:pt x="3444559" y="327956"/>
                  <a:pt x="3448475" y="303072"/>
                  <a:pt x="3453472" y="265401"/>
                </a:cubicBezTo>
                <a:cubicBezTo>
                  <a:pt x="3453472" y="265401"/>
                  <a:pt x="3453453" y="264999"/>
                  <a:pt x="3453437" y="264300"/>
                </a:cubicBezTo>
                <a:lnTo>
                  <a:pt x="3453432" y="264008"/>
                </a:lnTo>
                <a:lnTo>
                  <a:pt x="3451945" y="268514"/>
                </a:lnTo>
                <a:cubicBezTo>
                  <a:pt x="3446529" y="281797"/>
                  <a:pt x="3437615" y="298363"/>
                  <a:pt x="3435749" y="304625"/>
                </a:cubicBezTo>
                <a:lnTo>
                  <a:pt x="3425635" y="336477"/>
                </a:lnTo>
                <a:lnTo>
                  <a:pt x="3429442" y="309293"/>
                </a:lnTo>
                <a:lnTo>
                  <a:pt x="3430992" y="306021"/>
                </a:lnTo>
                <a:cubicBezTo>
                  <a:pt x="3433859" y="299721"/>
                  <a:pt x="3437001" y="292465"/>
                  <a:pt x="3440791" y="283161"/>
                </a:cubicBezTo>
                <a:cubicBezTo>
                  <a:pt x="3442161" y="280760"/>
                  <a:pt x="3447564" y="267290"/>
                  <a:pt x="3451566" y="259021"/>
                </a:cubicBezTo>
                <a:lnTo>
                  <a:pt x="3453686" y="255249"/>
                </a:lnTo>
                <a:lnTo>
                  <a:pt x="3453802" y="252733"/>
                </a:lnTo>
                <a:cubicBezTo>
                  <a:pt x="3454419" y="246484"/>
                  <a:pt x="3455941" y="240402"/>
                  <a:pt x="3459560" y="241075"/>
                </a:cubicBezTo>
                <a:cubicBezTo>
                  <a:pt x="3462623" y="244012"/>
                  <a:pt x="3454286" y="281899"/>
                  <a:pt x="3454794" y="283535"/>
                </a:cubicBezTo>
                <a:cubicBezTo>
                  <a:pt x="3452845" y="302688"/>
                  <a:pt x="3450700" y="320927"/>
                  <a:pt x="3448658" y="339360"/>
                </a:cubicBezTo>
                <a:lnTo>
                  <a:pt x="3445679" y="370179"/>
                </a:lnTo>
                <a:lnTo>
                  <a:pt x="3447086" y="371272"/>
                </a:lnTo>
                <a:cubicBezTo>
                  <a:pt x="3448127" y="372559"/>
                  <a:pt x="3449255" y="374276"/>
                  <a:pt x="3450301" y="375934"/>
                </a:cubicBezTo>
                <a:lnTo>
                  <a:pt x="3450602" y="376422"/>
                </a:lnTo>
                <a:lnTo>
                  <a:pt x="3451449" y="369139"/>
                </a:lnTo>
                <a:cubicBezTo>
                  <a:pt x="3452423" y="359939"/>
                  <a:pt x="3453029" y="352138"/>
                  <a:pt x="3453384" y="350679"/>
                </a:cubicBezTo>
                <a:cubicBezTo>
                  <a:pt x="3457905" y="308594"/>
                  <a:pt x="3464128" y="263887"/>
                  <a:pt x="3468401" y="212904"/>
                </a:cubicBezTo>
                <a:cubicBezTo>
                  <a:pt x="3468401" y="212904"/>
                  <a:pt x="3471181" y="186017"/>
                  <a:pt x="3474668" y="190318"/>
                </a:cubicBezTo>
                <a:lnTo>
                  <a:pt x="3474180" y="197608"/>
                </a:lnTo>
                <a:lnTo>
                  <a:pt x="3470600" y="207545"/>
                </a:lnTo>
                <a:cubicBezTo>
                  <a:pt x="3469335" y="211466"/>
                  <a:pt x="3468538" y="214628"/>
                  <a:pt x="3468685" y="216103"/>
                </a:cubicBezTo>
                <a:lnTo>
                  <a:pt x="3472239" y="214616"/>
                </a:lnTo>
                <a:lnTo>
                  <a:pt x="3471889" y="217205"/>
                </a:lnTo>
                <a:cubicBezTo>
                  <a:pt x="3470874" y="213932"/>
                  <a:pt x="3467060" y="244431"/>
                  <a:pt x="3473279" y="242500"/>
                </a:cubicBezTo>
                <a:cubicBezTo>
                  <a:pt x="3475243" y="241890"/>
                  <a:pt x="3477093" y="212002"/>
                  <a:pt x="3477445" y="206207"/>
                </a:cubicBezTo>
                <a:lnTo>
                  <a:pt x="3477773" y="203941"/>
                </a:lnTo>
                <a:lnTo>
                  <a:pt x="3477921" y="203648"/>
                </a:lnTo>
                <a:lnTo>
                  <a:pt x="3480583" y="196691"/>
                </a:lnTo>
                <a:lnTo>
                  <a:pt x="3476755" y="248489"/>
                </a:lnTo>
                <a:cubicBezTo>
                  <a:pt x="3474284" y="274643"/>
                  <a:pt x="3471463" y="301396"/>
                  <a:pt x="3468937" y="329102"/>
                </a:cubicBezTo>
                <a:cubicBezTo>
                  <a:pt x="3468937" y="329102"/>
                  <a:pt x="3462362" y="336826"/>
                  <a:pt x="3467307" y="338882"/>
                </a:cubicBezTo>
                <a:cubicBezTo>
                  <a:pt x="3470107" y="339806"/>
                  <a:pt x="3473479" y="314829"/>
                  <a:pt x="3470900" y="328492"/>
                </a:cubicBezTo>
                <a:cubicBezTo>
                  <a:pt x="3479085" y="283174"/>
                  <a:pt x="3479787" y="227619"/>
                  <a:pt x="3490528" y="183601"/>
                </a:cubicBezTo>
                <a:cubicBezTo>
                  <a:pt x="3491457" y="229380"/>
                  <a:pt x="3478731" y="288969"/>
                  <a:pt x="3474628" y="340498"/>
                </a:cubicBezTo>
                <a:cubicBezTo>
                  <a:pt x="3474153" y="342440"/>
                  <a:pt x="3473674" y="348122"/>
                  <a:pt x="3473847" y="353154"/>
                </a:cubicBezTo>
                <a:lnTo>
                  <a:pt x="3474067" y="354895"/>
                </a:lnTo>
                <a:lnTo>
                  <a:pt x="3474313" y="354245"/>
                </a:lnTo>
                <a:lnTo>
                  <a:pt x="3475488" y="351297"/>
                </a:lnTo>
                <a:lnTo>
                  <a:pt x="3474547" y="358683"/>
                </a:lnTo>
                <a:lnTo>
                  <a:pt x="3474673" y="359666"/>
                </a:lnTo>
                <a:cubicBezTo>
                  <a:pt x="3475164" y="361307"/>
                  <a:pt x="3475902" y="362238"/>
                  <a:pt x="3476967" y="361908"/>
                </a:cubicBezTo>
                <a:lnTo>
                  <a:pt x="3480846" y="338567"/>
                </a:lnTo>
                <a:cubicBezTo>
                  <a:pt x="3482679" y="315563"/>
                  <a:pt x="3485725" y="290686"/>
                  <a:pt x="3490027" y="268712"/>
                </a:cubicBezTo>
                <a:cubicBezTo>
                  <a:pt x="3489224" y="287506"/>
                  <a:pt x="3487139" y="307674"/>
                  <a:pt x="3484753" y="328606"/>
                </a:cubicBezTo>
                <a:lnTo>
                  <a:pt x="3479650" y="375097"/>
                </a:lnTo>
                <a:lnTo>
                  <a:pt x="3480523" y="371417"/>
                </a:lnTo>
                <a:lnTo>
                  <a:pt x="3479760" y="391199"/>
                </a:lnTo>
                <a:lnTo>
                  <a:pt x="3485923" y="377781"/>
                </a:lnTo>
                <a:lnTo>
                  <a:pt x="3491977" y="360707"/>
                </a:lnTo>
                <a:lnTo>
                  <a:pt x="3492830" y="355707"/>
                </a:lnTo>
                <a:lnTo>
                  <a:pt x="3493821" y="354315"/>
                </a:lnTo>
                <a:cubicBezTo>
                  <a:pt x="3495439" y="352366"/>
                  <a:pt x="3496538" y="351472"/>
                  <a:pt x="3496525" y="352493"/>
                </a:cubicBezTo>
                <a:lnTo>
                  <a:pt x="3494961" y="363139"/>
                </a:lnTo>
                <a:lnTo>
                  <a:pt x="3494717" y="369021"/>
                </a:lnTo>
                <a:cubicBezTo>
                  <a:pt x="3494341" y="374216"/>
                  <a:pt x="3493735" y="381112"/>
                  <a:pt x="3492868" y="390042"/>
                </a:cubicBezTo>
                <a:cubicBezTo>
                  <a:pt x="3492278" y="403242"/>
                  <a:pt x="3491306" y="414623"/>
                  <a:pt x="3490249" y="425216"/>
                </a:cubicBezTo>
                <a:lnTo>
                  <a:pt x="3490086" y="426777"/>
                </a:lnTo>
                <a:lnTo>
                  <a:pt x="3493383" y="417128"/>
                </a:lnTo>
                <a:cubicBezTo>
                  <a:pt x="3496266" y="409000"/>
                  <a:pt x="3499446" y="400851"/>
                  <a:pt x="3500634" y="400754"/>
                </a:cubicBezTo>
                <a:lnTo>
                  <a:pt x="3502680" y="425738"/>
                </a:lnTo>
                <a:cubicBezTo>
                  <a:pt x="3505058" y="425550"/>
                  <a:pt x="3540663" y="340852"/>
                  <a:pt x="3527835" y="381619"/>
                </a:cubicBezTo>
                <a:lnTo>
                  <a:pt x="3520179" y="403515"/>
                </a:lnTo>
                <a:lnTo>
                  <a:pt x="3519685" y="415542"/>
                </a:lnTo>
                <a:cubicBezTo>
                  <a:pt x="3519300" y="421078"/>
                  <a:pt x="3518857" y="427178"/>
                  <a:pt x="3518771" y="432674"/>
                </a:cubicBezTo>
                <a:lnTo>
                  <a:pt x="3524089" y="407373"/>
                </a:lnTo>
                <a:lnTo>
                  <a:pt x="3524547" y="408752"/>
                </a:lnTo>
                <a:cubicBezTo>
                  <a:pt x="3526625" y="416651"/>
                  <a:pt x="3527113" y="422732"/>
                  <a:pt x="3526372" y="430003"/>
                </a:cubicBezTo>
                <a:lnTo>
                  <a:pt x="3524693" y="438583"/>
                </a:lnTo>
                <a:lnTo>
                  <a:pt x="3527919" y="439221"/>
                </a:lnTo>
                <a:cubicBezTo>
                  <a:pt x="3529067" y="439602"/>
                  <a:pt x="3529826" y="440073"/>
                  <a:pt x="3529819" y="440582"/>
                </a:cubicBezTo>
                <a:cubicBezTo>
                  <a:pt x="3537128" y="427434"/>
                  <a:pt x="3534950" y="412656"/>
                  <a:pt x="3542229" y="401548"/>
                </a:cubicBezTo>
                <a:cubicBezTo>
                  <a:pt x="3545061" y="397248"/>
                  <a:pt x="3547440" y="397059"/>
                  <a:pt x="3552227" y="394642"/>
                </a:cubicBezTo>
                <a:cubicBezTo>
                  <a:pt x="3562257" y="385356"/>
                  <a:pt x="3564832" y="370543"/>
                  <a:pt x="3570161" y="357209"/>
                </a:cubicBezTo>
                <a:cubicBezTo>
                  <a:pt x="3582821" y="329027"/>
                  <a:pt x="3587923" y="303143"/>
                  <a:pt x="3602935" y="276813"/>
                </a:cubicBezTo>
                <a:cubicBezTo>
                  <a:pt x="3595373" y="309010"/>
                  <a:pt x="3585174" y="330883"/>
                  <a:pt x="3577216" y="363111"/>
                </a:cubicBezTo>
                <a:cubicBezTo>
                  <a:pt x="3577101" y="371611"/>
                  <a:pt x="3569766" y="386802"/>
                  <a:pt x="3561976" y="406445"/>
                </a:cubicBezTo>
                <a:cubicBezTo>
                  <a:pt x="3561345" y="409129"/>
                  <a:pt x="3559440" y="414545"/>
                  <a:pt x="3557253" y="420674"/>
                </a:cubicBezTo>
                <a:lnTo>
                  <a:pt x="3555546" y="425601"/>
                </a:lnTo>
                <a:lnTo>
                  <a:pt x="3563329" y="425202"/>
                </a:lnTo>
                <a:lnTo>
                  <a:pt x="3565558" y="420008"/>
                </a:lnTo>
                <a:cubicBezTo>
                  <a:pt x="3569335" y="411555"/>
                  <a:pt x="3573111" y="403358"/>
                  <a:pt x="3574330" y="401052"/>
                </a:cubicBezTo>
                <a:cubicBezTo>
                  <a:pt x="3575535" y="399938"/>
                  <a:pt x="3577425" y="399279"/>
                  <a:pt x="3579015" y="398899"/>
                </a:cubicBezTo>
                <a:lnTo>
                  <a:pt x="3579238" y="398862"/>
                </a:lnTo>
                <a:lnTo>
                  <a:pt x="3580632" y="384538"/>
                </a:lnTo>
                <a:lnTo>
                  <a:pt x="3583211" y="375284"/>
                </a:lnTo>
                <a:lnTo>
                  <a:pt x="3590590" y="373910"/>
                </a:lnTo>
                <a:lnTo>
                  <a:pt x="3591918" y="373651"/>
                </a:lnTo>
                <a:lnTo>
                  <a:pt x="3594641" y="363772"/>
                </a:lnTo>
                <a:cubicBezTo>
                  <a:pt x="3599513" y="354893"/>
                  <a:pt x="3602177" y="333616"/>
                  <a:pt x="3609739" y="330979"/>
                </a:cubicBezTo>
                <a:cubicBezTo>
                  <a:pt x="3617304" y="328346"/>
                  <a:pt x="3602002" y="346541"/>
                  <a:pt x="3609625" y="339484"/>
                </a:cubicBezTo>
                <a:cubicBezTo>
                  <a:pt x="3619657" y="330198"/>
                  <a:pt x="3632315" y="302015"/>
                  <a:pt x="3619569" y="336661"/>
                </a:cubicBezTo>
                <a:cubicBezTo>
                  <a:pt x="3615633" y="349543"/>
                  <a:pt x="3611746" y="358769"/>
                  <a:pt x="3608199" y="368519"/>
                </a:cubicBezTo>
                <a:lnTo>
                  <a:pt x="3607649" y="370574"/>
                </a:lnTo>
                <a:lnTo>
                  <a:pt x="3610202" y="370076"/>
                </a:lnTo>
                <a:lnTo>
                  <a:pt x="3617375" y="368493"/>
                </a:lnTo>
                <a:lnTo>
                  <a:pt x="3621232" y="360005"/>
                </a:lnTo>
                <a:lnTo>
                  <a:pt x="3622122" y="358110"/>
                </a:lnTo>
                <a:lnTo>
                  <a:pt x="3621500" y="367584"/>
                </a:lnTo>
                <a:lnTo>
                  <a:pt x="3623955" y="367042"/>
                </a:lnTo>
                <a:lnTo>
                  <a:pt x="3627146" y="348031"/>
                </a:lnTo>
                <a:lnTo>
                  <a:pt x="3632571" y="342207"/>
                </a:lnTo>
                <a:cubicBezTo>
                  <a:pt x="3635641" y="340402"/>
                  <a:pt x="3630968" y="350966"/>
                  <a:pt x="3628779" y="359037"/>
                </a:cubicBezTo>
                <a:cubicBezTo>
                  <a:pt x="3653909" y="316959"/>
                  <a:pt x="3662036" y="272148"/>
                  <a:pt x="3684785" y="230258"/>
                </a:cubicBezTo>
                <a:lnTo>
                  <a:pt x="3688330" y="222986"/>
                </a:lnTo>
                <a:lnTo>
                  <a:pt x="3688328" y="223459"/>
                </a:lnTo>
                <a:cubicBezTo>
                  <a:pt x="3688395" y="230618"/>
                  <a:pt x="3682635" y="254839"/>
                  <a:pt x="3683805" y="265546"/>
                </a:cubicBezTo>
                <a:cubicBezTo>
                  <a:pt x="3686075" y="279798"/>
                  <a:pt x="3688701" y="245479"/>
                  <a:pt x="3689649" y="241595"/>
                </a:cubicBezTo>
                <a:cubicBezTo>
                  <a:pt x="3690433" y="233424"/>
                  <a:pt x="3691203" y="227015"/>
                  <a:pt x="3691986" y="221425"/>
                </a:cubicBezTo>
                <a:lnTo>
                  <a:pt x="3693373" y="212655"/>
                </a:lnTo>
                <a:lnTo>
                  <a:pt x="3706383" y="185989"/>
                </a:lnTo>
                <a:lnTo>
                  <a:pt x="3708337" y="187334"/>
                </a:lnTo>
                <a:cubicBezTo>
                  <a:pt x="3707846" y="187488"/>
                  <a:pt x="3707998" y="186170"/>
                  <a:pt x="3708543" y="184007"/>
                </a:cubicBezTo>
                <a:lnTo>
                  <a:pt x="3710572" y="177402"/>
                </a:lnTo>
                <a:lnTo>
                  <a:pt x="3720295" y="157473"/>
                </a:lnTo>
                <a:lnTo>
                  <a:pt x="3719454" y="165338"/>
                </a:lnTo>
                <a:lnTo>
                  <a:pt x="3724926" y="166058"/>
                </a:lnTo>
                <a:lnTo>
                  <a:pt x="3717449" y="187584"/>
                </a:lnTo>
                <a:lnTo>
                  <a:pt x="3728401" y="166682"/>
                </a:lnTo>
                <a:lnTo>
                  <a:pt x="3728008" y="179023"/>
                </a:lnTo>
                <a:lnTo>
                  <a:pt x="3728153" y="184289"/>
                </a:lnTo>
                <a:lnTo>
                  <a:pt x="3698005" y="252657"/>
                </a:lnTo>
                <a:cubicBezTo>
                  <a:pt x="3678932" y="297569"/>
                  <a:pt x="3661092" y="342725"/>
                  <a:pt x="3645810" y="389292"/>
                </a:cubicBezTo>
                <a:cubicBezTo>
                  <a:pt x="3644563" y="393638"/>
                  <a:pt x="3638856" y="405642"/>
                  <a:pt x="3634045" y="417318"/>
                </a:cubicBezTo>
                <a:lnTo>
                  <a:pt x="3632139" y="422598"/>
                </a:lnTo>
                <a:lnTo>
                  <a:pt x="3630111" y="438516"/>
                </a:lnTo>
                <a:lnTo>
                  <a:pt x="3629716" y="441481"/>
                </a:lnTo>
                <a:lnTo>
                  <a:pt x="3632867" y="438563"/>
                </a:lnTo>
                <a:cubicBezTo>
                  <a:pt x="3643061" y="417031"/>
                  <a:pt x="3648075" y="397607"/>
                  <a:pt x="3653036" y="382265"/>
                </a:cubicBezTo>
                <a:cubicBezTo>
                  <a:pt x="3660767" y="367044"/>
                  <a:pt x="3666293" y="339086"/>
                  <a:pt x="3675952" y="327790"/>
                </a:cubicBezTo>
                <a:cubicBezTo>
                  <a:pt x="3678360" y="325562"/>
                  <a:pt x="3683517" y="325155"/>
                  <a:pt x="3683544" y="323113"/>
                </a:cubicBezTo>
                <a:cubicBezTo>
                  <a:pt x="3688418" y="314235"/>
                  <a:pt x="3696317" y="286429"/>
                  <a:pt x="3703571" y="277362"/>
                </a:cubicBezTo>
                <a:cubicBezTo>
                  <a:pt x="3706407" y="272721"/>
                  <a:pt x="3713545" y="272158"/>
                  <a:pt x="3713545" y="272158"/>
                </a:cubicBezTo>
                <a:cubicBezTo>
                  <a:pt x="3713545" y="272158"/>
                  <a:pt x="3714253" y="271083"/>
                  <a:pt x="3714970" y="269454"/>
                </a:cubicBezTo>
                <a:lnTo>
                  <a:pt x="3715614" y="266806"/>
                </a:lnTo>
                <a:lnTo>
                  <a:pt x="3717707" y="263179"/>
                </a:lnTo>
                <a:lnTo>
                  <a:pt x="3718523" y="263014"/>
                </a:lnTo>
                <a:cubicBezTo>
                  <a:pt x="3718823" y="262737"/>
                  <a:pt x="3718830" y="262225"/>
                  <a:pt x="3718843" y="261204"/>
                </a:cubicBezTo>
                <a:lnTo>
                  <a:pt x="3717707" y="263179"/>
                </a:lnTo>
                <a:lnTo>
                  <a:pt x="3716435" y="263434"/>
                </a:lnTo>
                <a:cubicBezTo>
                  <a:pt x="3721251" y="258977"/>
                  <a:pt x="3726092" y="252478"/>
                  <a:pt x="3726092" y="252478"/>
                </a:cubicBezTo>
                <a:cubicBezTo>
                  <a:pt x="3733603" y="253924"/>
                  <a:pt x="3708672" y="281036"/>
                  <a:pt x="3706038" y="300271"/>
                </a:cubicBezTo>
                <a:cubicBezTo>
                  <a:pt x="3706011" y="302311"/>
                  <a:pt x="3708304" y="308587"/>
                  <a:pt x="3708277" y="310626"/>
                </a:cubicBezTo>
                <a:cubicBezTo>
                  <a:pt x="3705729" y="323400"/>
                  <a:pt x="3700372" y="338773"/>
                  <a:pt x="3695390" y="355815"/>
                </a:cubicBezTo>
                <a:cubicBezTo>
                  <a:pt x="3692924" y="362468"/>
                  <a:pt x="3670006" y="416942"/>
                  <a:pt x="3669980" y="418982"/>
                </a:cubicBezTo>
                <a:cubicBezTo>
                  <a:pt x="3671156" y="419909"/>
                  <a:pt x="3674245" y="418646"/>
                  <a:pt x="3677338" y="416829"/>
                </a:cubicBezTo>
                <a:lnTo>
                  <a:pt x="3682148" y="413279"/>
                </a:lnTo>
                <a:lnTo>
                  <a:pt x="3686505" y="400839"/>
                </a:lnTo>
                <a:cubicBezTo>
                  <a:pt x="3691881" y="380766"/>
                  <a:pt x="3695917" y="359585"/>
                  <a:pt x="3700611" y="358693"/>
                </a:cubicBezTo>
                <a:lnTo>
                  <a:pt x="3705239" y="366848"/>
                </a:lnTo>
                <a:lnTo>
                  <a:pt x="3710945" y="339776"/>
                </a:lnTo>
                <a:cubicBezTo>
                  <a:pt x="3720383" y="298750"/>
                  <a:pt x="3731115" y="261402"/>
                  <a:pt x="3738919" y="261674"/>
                </a:cubicBezTo>
                <a:cubicBezTo>
                  <a:pt x="3741136" y="262458"/>
                  <a:pt x="3743299" y="267067"/>
                  <a:pt x="3745293" y="273542"/>
                </a:cubicBezTo>
                <a:lnTo>
                  <a:pt x="3747357" y="282393"/>
                </a:lnTo>
                <a:lnTo>
                  <a:pt x="3772851" y="226318"/>
                </a:lnTo>
                <a:lnTo>
                  <a:pt x="3775881" y="219672"/>
                </a:lnTo>
                <a:lnTo>
                  <a:pt x="3776435" y="227521"/>
                </a:lnTo>
                <a:lnTo>
                  <a:pt x="3776876" y="230218"/>
                </a:lnTo>
                <a:lnTo>
                  <a:pt x="3768111" y="251199"/>
                </a:lnTo>
                <a:cubicBezTo>
                  <a:pt x="3765449" y="257694"/>
                  <a:pt x="3759755" y="268677"/>
                  <a:pt x="3754709" y="279355"/>
                </a:cubicBezTo>
                <a:lnTo>
                  <a:pt x="3749808" y="292907"/>
                </a:lnTo>
                <a:lnTo>
                  <a:pt x="3750667" y="296591"/>
                </a:lnTo>
                <a:lnTo>
                  <a:pt x="3753559" y="314078"/>
                </a:lnTo>
                <a:lnTo>
                  <a:pt x="3754969" y="315436"/>
                </a:lnTo>
                <a:lnTo>
                  <a:pt x="3754482" y="319802"/>
                </a:lnTo>
                <a:lnTo>
                  <a:pt x="3755765" y="329155"/>
                </a:lnTo>
                <a:cubicBezTo>
                  <a:pt x="3755082" y="339302"/>
                  <a:pt x="3753035" y="352710"/>
                  <a:pt x="3750274" y="367839"/>
                </a:cubicBezTo>
                <a:lnTo>
                  <a:pt x="3748479" y="376848"/>
                </a:lnTo>
                <a:lnTo>
                  <a:pt x="3756785" y="357424"/>
                </a:lnTo>
                <a:cubicBezTo>
                  <a:pt x="3759251" y="350772"/>
                  <a:pt x="3774323" y="320022"/>
                  <a:pt x="3769281" y="341485"/>
                </a:cubicBezTo>
                <a:cubicBezTo>
                  <a:pt x="3766729" y="354600"/>
                  <a:pt x="3756616" y="370009"/>
                  <a:pt x="3754155" y="376320"/>
                </a:cubicBezTo>
                <a:cubicBezTo>
                  <a:pt x="3751293" y="383001"/>
                  <a:pt x="3753983" y="389243"/>
                  <a:pt x="3753956" y="391285"/>
                </a:cubicBezTo>
                <a:cubicBezTo>
                  <a:pt x="3751124" y="395585"/>
                  <a:pt x="3748713" y="398155"/>
                  <a:pt x="3746251" y="404464"/>
                </a:cubicBezTo>
                <a:cubicBezTo>
                  <a:pt x="3746225" y="406506"/>
                  <a:pt x="3746109" y="415010"/>
                  <a:pt x="3746055" y="419092"/>
                </a:cubicBezTo>
                <a:cubicBezTo>
                  <a:pt x="3743616" y="423701"/>
                  <a:pt x="3738232" y="441114"/>
                  <a:pt x="3733277" y="456118"/>
                </a:cubicBezTo>
                <a:lnTo>
                  <a:pt x="3730198" y="465654"/>
                </a:lnTo>
                <a:lnTo>
                  <a:pt x="3726001" y="485532"/>
                </a:lnTo>
                <a:lnTo>
                  <a:pt x="3728181" y="481663"/>
                </a:lnTo>
                <a:lnTo>
                  <a:pt x="3737992" y="457767"/>
                </a:lnTo>
                <a:lnTo>
                  <a:pt x="3744256" y="442508"/>
                </a:lnTo>
                <a:cubicBezTo>
                  <a:pt x="3748994" y="428968"/>
                  <a:pt x="3753435" y="415450"/>
                  <a:pt x="3758546" y="403494"/>
                </a:cubicBezTo>
                <a:lnTo>
                  <a:pt x="3762032" y="395547"/>
                </a:lnTo>
                <a:lnTo>
                  <a:pt x="3767985" y="365381"/>
                </a:lnTo>
                <a:cubicBezTo>
                  <a:pt x="3774610" y="332297"/>
                  <a:pt x="3783638" y="303283"/>
                  <a:pt x="3803200" y="284441"/>
                </a:cubicBezTo>
                <a:cubicBezTo>
                  <a:pt x="3809203" y="281578"/>
                  <a:pt x="3818607" y="269115"/>
                  <a:pt x="3820177" y="264684"/>
                </a:cubicBezTo>
                <a:cubicBezTo>
                  <a:pt x="3818607" y="269115"/>
                  <a:pt x="3848051" y="258762"/>
                  <a:pt x="3845189" y="252760"/>
                </a:cubicBezTo>
                <a:cubicBezTo>
                  <a:pt x="3852485" y="260332"/>
                  <a:pt x="3843080" y="272795"/>
                  <a:pt x="3844375" y="283231"/>
                </a:cubicBezTo>
                <a:lnTo>
                  <a:pt x="3847475" y="297765"/>
                </a:lnTo>
                <a:lnTo>
                  <a:pt x="3848159" y="289105"/>
                </a:lnTo>
                <a:cubicBezTo>
                  <a:pt x="3848413" y="285479"/>
                  <a:pt x="3848596" y="282525"/>
                  <a:pt x="3848685" y="281075"/>
                </a:cubicBezTo>
                <a:lnTo>
                  <a:pt x="3849010" y="278809"/>
                </a:lnTo>
                <a:lnTo>
                  <a:pt x="3849159" y="278517"/>
                </a:lnTo>
                <a:lnTo>
                  <a:pt x="3851821" y="271561"/>
                </a:lnTo>
                <a:lnTo>
                  <a:pt x="3849454" y="303571"/>
                </a:lnTo>
                <a:lnTo>
                  <a:pt x="3853875" y="311183"/>
                </a:lnTo>
                <a:lnTo>
                  <a:pt x="3861766" y="258470"/>
                </a:lnTo>
                <a:lnTo>
                  <a:pt x="3856644" y="322921"/>
                </a:lnTo>
                <a:lnTo>
                  <a:pt x="3857010" y="322099"/>
                </a:lnTo>
                <a:cubicBezTo>
                  <a:pt x="3860283" y="311100"/>
                  <a:pt x="3864933" y="290926"/>
                  <a:pt x="3867557" y="276477"/>
                </a:cubicBezTo>
                <a:lnTo>
                  <a:pt x="3865917" y="291626"/>
                </a:lnTo>
                <a:lnTo>
                  <a:pt x="3869797" y="270147"/>
                </a:lnTo>
                <a:lnTo>
                  <a:pt x="3867557" y="276477"/>
                </a:lnTo>
                <a:cubicBezTo>
                  <a:pt x="3867825" y="268676"/>
                  <a:pt x="3868486" y="259764"/>
                  <a:pt x="3869634" y="253002"/>
                </a:cubicBezTo>
                <a:lnTo>
                  <a:pt x="3872062" y="247852"/>
                </a:lnTo>
                <a:lnTo>
                  <a:pt x="3872785" y="236942"/>
                </a:lnTo>
                <a:cubicBezTo>
                  <a:pt x="3873307" y="228409"/>
                  <a:pt x="3874032" y="220141"/>
                  <a:pt x="3875741" y="212212"/>
                </a:cubicBezTo>
                <a:lnTo>
                  <a:pt x="3879960" y="199135"/>
                </a:lnTo>
                <a:lnTo>
                  <a:pt x="3881955" y="200876"/>
                </a:lnTo>
                <a:cubicBezTo>
                  <a:pt x="3875470" y="236637"/>
                  <a:pt x="3871627" y="265101"/>
                  <a:pt x="3892212" y="168036"/>
                </a:cubicBezTo>
                <a:cubicBezTo>
                  <a:pt x="3889099" y="175135"/>
                  <a:pt x="3882535" y="202741"/>
                  <a:pt x="3884771" y="202046"/>
                </a:cubicBezTo>
                <a:cubicBezTo>
                  <a:pt x="3882535" y="202741"/>
                  <a:pt x="3882535" y="202741"/>
                  <a:pt x="3881955" y="200876"/>
                </a:cubicBezTo>
                <a:cubicBezTo>
                  <a:pt x="3885876" y="180569"/>
                  <a:pt x="3891458" y="157701"/>
                  <a:pt x="3893695" y="157006"/>
                </a:cubicBezTo>
                <a:cubicBezTo>
                  <a:pt x="3891458" y="157701"/>
                  <a:pt x="3894449" y="167341"/>
                  <a:pt x="3894449" y="167341"/>
                </a:cubicBezTo>
                <a:cubicBezTo>
                  <a:pt x="3896185" y="172936"/>
                  <a:pt x="3898926" y="165950"/>
                  <a:pt x="3901339" y="173724"/>
                </a:cubicBezTo>
                <a:cubicBezTo>
                  <a:pt x="3900837" y="180017"/>
                  <a:pt x="3898574" y="197763"/>
                  <a:pt x="3897670" y="210656"/>
                </a:cubicBezTo>
                <a:cubicBezTo>
                  <a:pt x="3893033" y="249081"/>
                  <a:pt x="3888238" y="290624"/>
                  <a:pt x="3882413" y="331976"/>
                </a:cubicBezTo>
                <a:lnTo>
                  <a:pt x="3881306" y="338177"/>
                </a:lnTo>
                <a:lnTo>
                  <a:pt x="3881324" y="338413"/>
                </a:lnTo>
                <a:cubicBezTo>
                  <a:pt x="3881600" y="350395"/>
                  <a:pt x="3880951" y="359568"/>
                  <a:pt x="3878601" y="362686"/>
                </a:cubicBezTo>
                <a:lnTo>
                  <a:pt x="3874859" y="374329"/>
                </a:lnTo>
                <a:lnTo>
                  <a:pt x="3865346" y="427647"/>
                </a:lnTo>
                <a:lnTo>
                  <a:pt x="3875370" y="396453"/>
                </a:lnTo>
                <a:cubicBezTo>
                  <a:pt x="3878317" y="384612"/>
                  <a:pt x="3879763" y="373488"/>
                  <a:pt x="3878601" y="362686"/>
                </a:cubicBezTo>
                <a:lnTo>
                  <a:pt x="3884550" y="350383"/>
                </a:lnTo>
                <a:lnTo>
                  <a:pt x="3890039" y="318658"/>
                </a:lnTo>
                <a:cubicBezTo>
                  <a:pt x="3895885" y="278365"/>
                  <a:pt x="3901113" y="238221"/>
                  <a:pt x="3907901" y="194868"/>
                </a:cubicBezTo>
                <a:cubicBezTo>
                  <a:pt x="3909989" y="168652"/>
                  <a:pt x="3912926" y="153083"/>
                  <a:pt x="3918910" y="123614"/>
                </a:cubicBezTo>
                <a:cubicBezTo>
                  <a:pt x="3924088" y="107348"/>
                  <a:pt x="3925047" y="119664"/>
                  <a:pt x="3922580" y="135430"/>
                </a:cubicBezTo>
                <a:cubicBezTo>
                  <a:pt x="3922077" y="141720"/>
                  <a:pt x="3919467" y="142531"/>
                  <a:pt x="3920798" y="154732"/>
                </a:cubicBezTo>
                <a:cubicBezTo>
                  <a:pt x="3928442" y="171447"/>
                  <a:pt x="3923035" y="202784"/>
                  <a:pt x="3920949" y="228997"/>
                </a:cubicBezTo>
                <a:cubicBezTo>
                  <a:pt x="3917649" y="263173"/>
                  <a:pt x="3913327" y="297177"/>
                  <a:pt x="3908060" y="330971"/>
                </a:cubicBezTo>
                <a:lnTo>
                  <a:pt x="3907269" y="335256"/>
                </a:lnTo>
                <a:lnTo>
                  <a:pt x="3907842" y="336466"/>
                </a:lnTo>
                <a:lnTo>
                  <a:pt x="3910581" y="346441"/>
                </a:lnTo>
                <a:lnTo>
                  <a:pt x="3912855" y="333862"/>
                </a:lnTo>
                <a:cubicBezTo>
                  <a:pt x="3919548" y="293007"/>
                  <a:pt x="3925989" y="252488"/>
                  <a:pt x="3933694" y="212088"/>
                </a:cubicBezTo>
                <a:cubicBezTo>
                  <a:pt x="3932851" y="246268"/>
                  <a:pt x="3931155" y="281651"/>
                  <a:pt x="3927357" y="317344"/>
                </a:cubicBezTo>
                <a:lnTo>
                  <a:pt x="3923103" y="348085"/>
                </a:lnTo>
                <a:lnTo>
                  <a:pt x="3926317" y="343008"/>
                </a:lnTo>
                <a:lnTo>
                  <a:pt x="3926615" y="342741"/>
                </a:lnTo>
                <a:lnTo>
                  <a:pt x="3932726" y="299230"/>
                </a:lnTo>
                <a:lnTo>
                  <a:pt x="3944442" y="219825"/>
                </a:lnTo>
                <a:lnTo>
                  <a:pt x="3944314" y="219955"/>
                </a:lnTo>
                <a:cubicBezTo>
                  <a:pt x="3937495" y="222951"/>
                  <a:pt x="3928757" y="217987"/>
                  <a:pt x="3941370" y="199542"/>
                </a:cubicBezTo>
                <a:lnTo>
                  <a:pt x="3945804" y="201112"/>
                </a:lnTo>
                <a:cubicBezTo>
                  <a:pt x="3950353" y="206463"/>
                  <a:pt x="3950949" y="211092"/>
                  <a:pt x="3949635" y="214509"/>
                </a:cubicBezTo>
                <a:lnTo>
                  <a:pt x="3945102" y="219150"/>
                </a:lnTo>
                <a:lnTo>
                  <a:pt x="3938469" y="298300"/>
                </a:lnTo>
                <a:lnTo>
                  <a:pt x="3933375" y="336724"/>
                </a:lnTo>
                <a:lnTo>
                  <a:pt x="3936335" y="334088"/>
                </a:lnTo>
                <a:cubicBezTo>
                  <a:pt x="3938390" y="333568"/>
                  <a:pt x="3939105" y="335068"/>
                  <a:pt x="3938321" y="337285"/>
                </a:cubicBezTo>
                <a:cubicBezTo>
                  <a:pt x="3951603" y="316219"/>
                  <a:pt x="3942053" y="256311"/>
                  <a:pt x="3954321" y="249849"/>
                </a:cubicBezTo>
                <a:lnTo>
                  <a:pt x="3957503" y="252045"/>
                </a:lnTo>
                <a:lnTo>
                  <a:pt x="3962227" y="222321"/>
                </a:lnTo>
                <a:lnTo>
                  <a:pt x="3962497" y="218962"/>
                </a:lnTo>
                <a:lnTo>
                  <a:pt x="3963623" y="217730"/>
                </a:lnTo>
                <a:lnTo>
                  <a:pt x="3968699" y="207574"/>
                </a:lnTo>
                <a:lnTo>
                  <a:pt x="3968561" y="209789"/>
                </a:lnTo>
                <a:lnTo>
                  <a:pt x="3962263" y="263196"/>
                </a:lnTo>
                <a:lnTo>
                  <a:pt x="3963319" y="269272"/>
                </a:lnTo>
                <a:cubicBezTo>
                  <a:pt x="3964841" y="294176"/>
                  <a:pt x="3959634" y="334262"/>
                  <a:pt x="3961069" y="337107"/>
                </a:cubicBezTo>
                <a:lnTo>
                  <a:pt x="3962197" y="334578"/>
                </a:lnTo>
                <a:lnTo>
                  <a:pt x="3976901" y="224799"/>
                </a:lnTo>
                <a:lnTo>
                  <a:pt x="3976968" y="224270"/>
                </a:lnTo>
                <a:lnTo>
                  <a:pt x="3981486" y="211553"/>
                </a:lnTo>
                <a:cubicBezTo>
                  <a:pt x="3982767" y="207531"/>
                  <a:pt x="3983335" y="205092"/>
                  <a:pt x="3982649" y="205726"/>
                </a:cubicBezTo>
                <a:cubicBezTo>
                  <a:pt x="3988105" y="202971"/>
                  <a:pt x="3996632" y="206946"/>
                  <a:pt x="3990688" y="212450"/>
                </a:cubicBezTo>
                <a:cubicBezTo>
                  <a:pt x="3999375" y="204404"/>
                  <a:pt x="3990657" y="214774"/>
                  <a:pt x="3996730" y="199582"/>
                </a:cubicBezTo>
                <a:cubicBezTo>
                  <a:pt x="4005120" y="179946"/>
                  <a:pt x="4004929" y="194288"/>
                  <a:pt x="4004929" y="194288"/>
                </a:cubicBezTo>
                <a:cubicBezTo>
                  <a:pt x="4004800" y="203977"/>
                  <a:pt x="3993659" y="226539"/>
                  <a:pt x="3993598" y="231191"/>
                </a:cubicBezTo>
                <a:cubicBezTo>
                  <a:pt x="3993598" y="231191"/>
                  <a:pt x="3998991" y="233090"/>
                  <a:pt x="4004381" y="235374"/>
                </a:cubicBezTo>
                <a:cubicBezTo>
                  <a:pt x="4001573" y="242565"/>
                  <a:pt x="3995991" y="255009"/>
                  <a:pt x="3995991" y="255009"/>
                </a:cubicBezTo>
                <a:cubicBezTo>
                  <a:pt x="4001315" y="261946"/>
                  <a:pt x="4004253" y="244675"/>
                  <a:pt x="4004253" y="244675"/>
                </a:cubicBezTo>
                <a:lnTo>
                  <a:pt x="4008106" y="239351"/>
                </a:lnTo>
                <a:lnTo>
                  <a:pt x="4010609" y="229022"/>
                </a:lnTo>
                <a:lnTo>
                  <a:pt x="4011719" y="234360"/>
                </a:lnTo>
                <a:lnTo>
                  <a:pt x="4019033" y="224246"/>
                </a:lnTo>
                <a:cubicBezTo>
                  <a:pt x="4024388" y="216369"/>
                  <a:pt x="4028657" y="209450"/>
                  <a:pt x="4027302" y="209557"/>
                </a:cubicBezTo>
                <a:cubicBezTo>
                  <a:pt x="4035405" y="211240"/>
                  <a:pt x="4024366" y="226439"/>
                  <a:pt x="4018298" y="241244"/>
                </a:cubicBezTo>
                <a:lnTo>
                  <a:pt x="4015213" y="251189"/>
                </a:lnTo>
                <a:lnTo>
                  <a:pt x="4015275" y="251488"/>
                </a:lnTo>
                <a:cubicBezTo>
                  <a:pt x="4015256" y="259170"/>
                  <a:pt x="4013956" y="265775"/>
                  <a:pt x="4012110" y="271799"/>
                </a:cubicBezTo>
                <a:lnTo>
                  <a:pt x="4010825" y="275144"/>
                </a:lnTo>
                <a:lnTo>
                  <a:pt x="4015197" y="270530"/>
                </a:lnTo>
                <a:cubicBezTo>
                  <a:pt x="4020751" y="260411"/>
                  <a:pt x="4024046" y="250471"/>
                  <a:pt x="4029631" y="238028"/>
                </a:cubicBezTo>
                <a:cubicBezTo>
                  <a:pt x="4034755" y="226199"/>
                  <a:pt x="4038941" y="217011"/>
                  <a:pt x="4042610" y="209220"/>
                </a:cubicBezTo>
                <a:lnTo>
                  <a:pt x="4051338" y="191134"/>
                </a:lnTo>
                <a:lnTo>
                  <a:pt x="4050469" y="196980"/>
                </a:lnTo>
                <a:lnTo>
                  <a:pt x="4045977" y="239439"/>
                </a:lnTo>
                <a:lnTo>
                  <a:pt x="4040609" y="261167"/>
                </a:lnTo>
                <a:cubicBezTo>
                  <a:pt x="4036137" y="274683"/>
                  <a:pt x="4039036" y="269034"/>
                  <a:pt x="4043726" y="260242"/>
                </a:cubicBezTo>
                <a:lnTo>
                  <a:pt x="4043789" y="260131"/>
                </a:lnTo>
                <a:lnTo>
                  <a:pt x="4043595" y="261964"/>
                </a:lnTo>
                <a:cubicBezTo>
                  <a:pt x="4040939" y="283878"/>
                  <a:pt x="4037811" y="306412"/>
                  <a:pt x="4033881" y="330642"/>
                </a:cubicBezTo>
                <a:cubicBezTo>
                  <a:pt x="4034557" y="332819"/>
                  <a:pt x="4029555" y="357551"/>
                  <a:pt x="4034032" y="356162"/>
                </a:cubicBezTo>
                <a:cubicBezTo>
                  <a:pt x="4038882" y="354657"/>
                  <a:pt x="4038859" y="322961"/>
                  <a:pt x="4039733" y="316554"/>
                </a:cubicBezTo>
                <a:lnTo>
                  <a:pt x="4049007" y="250933"/>
                </a:lnTo>
                <a:lnTo>
                  <a:pt x="4051407" y="246700"/>
                </a:lnTo>
                <a:cubicBezTo>
                  <a:pt x="4053949" y="242737"/>
                  <a:pt x="4056244" y="239990"/>
                  <a:pt x="4057591" y="240465"/>
                </a:cubicBezTo>
                <a:cubicBezTo>
                  <a:pt x="4063468" y="240000"/>
                  <a:pt x="4031218" y="321923"/>
                  <a:pt x="4048715" y="296536"/>
                </a:cubicBezTo>
                <a:cubicBezTo>
                  <a:pt x="4051525" y="288956"/>
                  <a:pt x="4071574" y="241683"/>
                  <a:pt x="4076997" y="241255"/>
                </a:cubicBezTo>
                <a:cubicBezTo>
                  <a:pt x="4080163" y="241004"/>
                  <a:pt x="4088070" y="257418"/>
                  <a:pt x="4088102" y="255092"/>
                </a:cubicBezTo>
                <a:cubicBezTo>
                  <a:pt x="4088070" y="257418"/>
                  <a:pt x="4088039" y="259744"/>
                  <a:pt x="4088008" y="262069"/>
                </a:cubicBezTo>
                <a:cubicBezTo>
                  <a:pt x="4093979" y="254627"/>
                  <a:pt x="4105697" y="222340"/>
                  <a:pt x="4099471" y="249161"/>
                </a:cubicBezTo>
                <a:cubicBezTo>
                  <a:pt x="4090493" y="278909"/>
                  <a:pt x="4105475" y="239005"/>
                  <a:pt x="4111090" y="224237"/>
                </a:cubicBezTo>
                <a:lnTo>
                  <a:pt x="4112429" y="220875"/>
                </a:lnTo>
                <a:lnTo>
                  <a:pt x="4100249" y="316519"/>
                </a:lnTo>
                <a:cubicBezTo>
                  <a:pt x="4100425" y="324988"/>
                  <a:pt x="4100677" y="341613"/>
                  <a:pt x="4104598" y="321306"/>
                </a:cubicBezTo>
                <a:cubicBezTo>
                  <a:pt x="4109117" y="295019"/>
                  <a:pt x="4110928" y="269231"/>
                  <a:pt x="4118169" y="243803"/>
                </a:cubicBezTo>
                <a:cubicBezTo>
                  <a:pt x="4118507" y="254775"/>
                  <a:pt x="4117943" y="265477"/>
                  <a:pt x="4116923" y="276041"/>
                </a:cubicBezTo>
                <a:lnTo>
                  <a:pt x="4113920" y="299679"/>
                </a:lnTo>
                <a:lnTo>
                  <a:pt x="4112740" y="303482"/>
                </a:lnTo>
                <a:cubicBezTo>
                  <a:pt x="4109787" y="313298"/>
                  <a:pt x="4108848" y="318164"/>
                  <a:pt x="4109142" y="319938"/>
                </a:cubicBezTo>
                <a:lnTo>
                  <a:pt x="4111489" y="318644"/>
                </a:lnTo>
                <a:lnTo>
                  <a:pt x="4108870" y="338920"/>
                </a:lnTo>
                <a:cubicBezTo>
                  <a:pt x="4107802" y="349499"/>
                  <a:pt x="4107167" y="360221"/>
                  <a:pt x="4107413" y="371224"/>
                </a:cubicBezTo>
                <a:lnTo>
                  <a:pt x="4110752" y="351654"/>
                </a:lnTo>
                <a:lnTo>
                  <a:pt x="4117696" y="310926"/>
                </a:lnTo>
                <a:lnTo>
                  <a:pt x="4119471" y="308342"/>
                </a:lnTo>
                <a:cubicBezTo>
                  <a:pt x="4121581" y="305180"/>
                  <a:pt x="4123365" y="302642"/>
                  <a:pt x="4124041" y="302592"/>
                </a:cubicBezTo>
                <a:cubicBezTo>
                  <a:pt x="4126753" y="302376"/>
                  <a:pt x="4112227" y="341856"/>
                  <a:pt x="4112099" y="351545"/>
                </a:cubicBezTo>
                <a:cubicBezTo>
                  <a:pt x="4120847" y="338853"/>
                  <a:pt x="4118234" y="331702"/>
                  <a:pt x="4126593" y="314392"/>
                </a:cubicBezTo>
                <a:cubicBezTo>
                  <a:pt x="4126593" y="314392"/>
                  <a:pt x="4138375" y="277451"/>
                  <a:pt x="4141087" y="277238"/>
                </a:cubicBezTo>
                <a:lnTo>
                  <a:pt x="4143414" y="305707"/>
                </a:lnTo>
                <a:cubicBezTo>
                  <a:pt x="4146127" y="305493"/>
                  <a:pt x="4186702" y="208973"/>
                  <a:pt x="4172084" y="255429"/>
                </a:cubicBezTo>
                <a:cubicBezTo>
                  <a:pt x="4160883" y="282644"/>
                  <a:pt x="4154717" y="304814"/>
                  <a:pt x="4151684" y="329060"/>
                </a:cubicBezTo>
                <a:cubicBezTo>
                  <a:pt x="4148743" y="346329"/>
                  <a:pt x="4137313" y="356912"/>
                  <a:pt x="4137058" y="375904"/>
                </a:cubicBezTo>
                <a:lnTo>
                  <a:pt x="4135200" y="376051"/>
                </a:lnTo>
                <a:lnTo>
                  <a:pt x="4134855" y="376079"/>
                </a:lnTo>
                <a:cubicBezTo>
                  <a:pt x="4134488" y="376106"/>
                  <a:pt x="4134305" y="376122"/>
                  <a:pt x="4134580" y="376102"/>
                </a:cubicBezTo>
                <a:lnTo>
                  <a:pt x="4135200" y="376051"/>
                </a:lnTo>
                <a:lnTo>
                  <a:pt x="4136232" y="375970"/>
                </a:lnTo>
                <a:cubicBezTo>
                  <a:pt x="4136692" y="375933"/>
                  <a:pt x="4137058" y="375904"/>
                  <a:pt x="4137058" y="375904"/>
                </a:cubicBezTo>
                <a:cubicBezTo>
                  <a:pt x="4151103" y="372472"/>
                  <a:pt x="4151714" y="326735"/>
                  <a:pt x="4160365" y="321404"/>
                </a:cubicBezTo>
                <a:cubicBezTo>
                  <a:pt x="4160374" y="320726"/>
                  <a:pt x="4161254" y="320318"/>
                  <a:pt x="4162569" y="320123"/>
                </a:cubicBezTo>
                <a:lnTo>
                  <a:pt x="4166190" y="320124"/>
                </a:lnTo>
                <a:lnTo>
                  <a:pt x="4173195" y="272607"/>
                </a:lnTo>
                <a:lnTo>
                  <a:pt x="4177305" y="278754"/>
                </a:lnTo>
                <a:lnTo>
                  <a:pt x="4174635" y="317714"/>
                </a:lnTo>
                <a:lnTo>
                  <a:pt x="4174337" y="319879"/>
                </a:lnTo>
                <a:lnTo>
                  <a:pt x="4174192" y="322515"/>
                </a:lnTo>
                <a:lnTo>
                  <a:pt x="4174344" y="322624"/>
                </a:lnTo>
                <a:cubicBezTo>
                  <a:pt x="4182674" y="307640"/>
                  <a:pt x="4180190" y="290801"/>
                  <a:pt x="4188486" y="278140"/>
                </a:cubicBezTo>
                <a:cubicBezTo>
                  <a:pt x="4191712" y="273240"/>
                  <a:pt x="4194423" y="273026"/>
                  <a:pt x="4199881" y="270272"/>
                </a:cubicBezTo>
                <a:cubicBezTo>
                  <a:pt x="4211310" y="259691"/>
                  <a:pt x="4214244" y="242808"/>
                  <a:pt x="4220319" y="227615"/>
                </a:cubicBezTo>
                <a:cubicBezTo>
                  <a:pt x="4234744" y="195499"/>
                  <a:pt x="4240557" y="166000"/>
                  <a:pt x="4257665" y="135996"/>
                </a:cubicBezTo>
                <a:cubicBezTo>
                  <a:pt x="4249047" y="172686"/>
                  <a:pt x="4237425" y="197612"/>
                  <a:pt x="4228357" y="234336"/>
                </a:cubicBezTo>
                <a:cubicBezTo>
                  <a:pt x="4228226" y="244028"/>
                  <a:pt x="4219869" y="261337"/>
                  <a:pt x="4210989" y="283720"/>
                </a:cubicBezTo>
                <a:cubicBezTo>
                  <a:pt x="4208114" y="295952"/>
                  <a:pt x="4182001" y="358029"/>
                  <a:pt x="4205052" y="322522"/>
                </a:cubicBezTo>
                <a:cubicBezTo>
                  <a:pt x="4207863" y="314943"/>
                  <a:pt x="4222289" y="282830"/>
                  <a:pt x="4225068" y="277576"/>
                </a:cubicBezTo>
                <a:cubicBezTo>
                  <a:pt x="4227811" y="275037"/>
                  <a:pt x="4233688" y="274571"/>
                  <a:pt x="4233688" y="274571"/>
                </a:cubicBezTo>
                <a:cubicBezTo>
                  <a:pt x="4241985" y="261915"/>
                  <a:pt x="4244889" y="247357"/>
                  <a:pt x="4248214" y="235091"/>
                </a:cubicBezTo>
                <a:cubicBezTo>
                  <a:pt x="4253767" y="224974"/>
                  <a:pt x="4256801" y="200727"/>
                  <a:pt x="4265419" y="197723"/>
                </a:cubicBezTo>
                <a:cubicBezTo>
                  <a:pt x="4274039" y="194720"/>
                  <a:pt x="4256603" y="215457"/>
                  <a:pt x="4265289" y="207413"/>
                </a:cubicBezTo>
                <a:cubicBezTo>
                  <a:pt x="4276719" y="196832"/>
                  <a:pt x="4291147" y="164715"/>
                  <a:pt x="4276623" y="204196"/>
                </a:cubicBezTo>
                <a:cubicBezTo>
                  <a:pt x="4267649" y="233558"/>
                  <a:pt x="4258901" y="246252"/>
                  <a:pt x="4253027" y="280402"/>
                </a:cubicBezTo>
                <a:cubicBezTo>
                  <a:pt x="4259541" y="274370"/>
                  <a:pt x="4270902" y="247917"/>
                  <a:pt x="4278517" y="230798"/>
                </a:cubicBezTo>
                <a:lnTo>
                  <a:pt x="4279529" y="228639"/>
                </a:lnTo>
                <a:lnTo>
                  <a:pt x="4277105" y="265718"/>
                </a:lnTo>
                <a:lnTo>
                  <a:pt x="4285259" y="217152"/>
                </a:lnTo>
                <a:lnTo>
                  <a:pt x="4291438" y="210515"/>
                </a:lnTo>
                <a:cubicBezTo>
                  <a:pt x="4294937" y="208461"/>
                  <a:pt x="4289611" y="220497"/>
                  <a:pt x="4287117" y="229698"/>
                </a:cubicBezTo>
                <a:cubicBezTo>
                  <a:pt x="4315753" y="181746"/>
                  <a:pt x="4325014" y="130679"/>
                  <a:pt x="4350939" y="82941"/>
                </a:cubicBezTo>
                <a:lnTo>
                  <a:pt x="4354981" y="74658"/>
                </a:lnTo>
                <a:lnTo>
                  <a:pt x="4354977" y="75194"/>
                </a:lnTo>
                <a:cubicBezTo>
                  <a:pt x="4355055" y="83350"/>
                  <a:pt x="4348491" y="110953"/>
                  <a:pt x="4349822" y="123156"/>
                </a:cubicBezTo>
                <a:cubicBezTo>
                  <a:pt x="4352409" y="139397"/>
                  <a:pt x="4355403" y="100287"/>
                  <a:pt x="4356483" y="95862"/>
                </a:cubicBezTo>
                <a:cubicBezTo>
                  <a:pt x="4357375" y="86550"/>
                  <a:pt x="4358253" y="79247"/>
                  <a:pt x="4359147" y="72877"/>
                </a:cubicBezTo>
                <a:lnTo>
                  <a:pt x="4360727" y="62881"/>
                </a:lnTo>
                <a:lnTo>
                  <a:pt x="4375553" y="32496"/>
                </a:lnTo>
                <a:lnTo>
                  <a:pt x="4377779" y="34028"/>
                </a:lnTo>
                <a:cubicBezTo>
                  <a:pt x="4377220" y="34201"/>
                  <a:pt x="4377391" y="32699"/>
                  <a:pt x="4378013" y="30236"/>
                </a:cubicBezTo>
                <a:lnTo>
                  <a:pt x="4380327" y="22711"/>
                </a:lnTo>
                <a:close/>
              </a:path>
            </a:pathLst>
          </a:custGeom>
          <a:ln>
            <a:noFill/>
          </a:ln>
        </p:spPr>
      </p:pic>
      <p:pic>
        <p:nvPicPr>
          <p:cNvPr id="8" name="Zástupný symbol obrázku 7">
            <a:extLst>
              <a:ext uri="{FF2B5EF4-FFF2-40B4-BE49-F238E27FC236}">
                <a16:creationId xmlns:a16="http://schemas.microsoft.com/office/drawing/2014/main" id="{2DD82051-B2B5-2845-10D2-01EC76205927}"/>
              </a:ext>
            </a:extLst>
          </p:cNvPr>
          <p:cNvPicPr>
            <a:picLocks noChangeAspect="1"/>
          </p:cNvPicPr>
          <p:nvPr/>
        </p:nvPicPr>
        <p:blipFill>
          <a:blip r:embed="rId7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306" r="5306"/>
          <a:stretch/>
        </p:blipFill>
        <p:spPr>
          <a:xfrm>
            <a:off x="2948323" y="3794481"/>
            <a:ext cx="2749908" cy="2062112"/>
          </a:xfrm>
          <a:custGeom>
            <a:avLst/>
            <a:gdLst>
              <a:gd name="connsiteX0" fmla="*/ 3311593 w 6842126"/>
              <a:gd name="connsiteY0" fmla="*/ 5124756 h 5130710"/>
              <a:gd name="connsiteX1" fmla="*/ 3310754 w 6842126"/>
              <a:gd name="connsiteY1" fmla="*/ 5126288 h 5130710"/>
              <a:gd name="connsiteX2" fmla="*/ 3305871 w 6842126"/>
              <a:gd name="connsiteY2" fmla="*/ 5130710 h 5130710"/>
              <a:gd name="connsiteX3" fmla="*/ 3375155 w 6842126"/>
              <a:gd name="connsiteY3" fmla="*/ 5089948 h 5130710"/>
              <a:gd name="connsiteX4" fmla="*/ 3374529 w 6842126"/>
              <a:gd name="connsiteY4" fmla="*/ 5092197 h 5130710"/>
              <a:gd name="connsiteX5" fmla="*/ 3370604 w 6842126"/>
              <a:gd name="connsiteY5" fmla="*/ 5093970 h 5130710"/>
              <a:gd name="connsiteX6" fmla="*/ 3375155 w 6842126"/>
              <a:gd name="connsiteY6" fmla="*/ 5089948 h 5130710"/>
              <a:gd name="connsiteX7" fmla="*/ 3379709 w 6842126"/>
              <a:gd name="connsiteY7" fmla="*/ 5085926 h 5130710"/>
              <a:gd name="connsiteX8" fmla="*/ 3379081 w 6842126"/>
              <a:gd name="connsiteY8" fmla="*/ 5088177 h 5130710"/>
              <a:gd name="connsiteX9" fmla="*/ 3375155 w 6842126"/>
              <a:gd name="connsiteY9" fmla="*/ 5089948 h 5130710"/>
              <a:gd name="connsiteX10" fmla="*/ 3379709 w 6842126"/>
              <a:gd name="connsiteY10" fmla="*/ 5085926 h 5130710"/>
              <a:gd name="connsiteX11" fmla="*/ 3573894 w 6842126"/>
              <a:gd name="connsiteY11" fmla="*/ 5083467 h 5130710"/>
              <a:gd name="connsiteX12" fmla="*/ 3573723 w 6842126"/>
              <a:gd name="connsiteY12" fmla="*/ 5084918 h 5130710"/>
              <a:gd name="connsiteX13" fmla="*/ 3573585 w 6842126"/>
              <a:gd name="connsiteY13" fmla="*/ 5086077 h 5130710"/>
              <a:gd name="connsiteX14" fmla="*/ 3574823 w 6842126"/>
              <a:gd name="connsiteY14" fmla="*/ 5075643 h 5130710"/>
              <a:gd name="connsiteX15" fmla="*/ 3574411 w 6842126"/>
              <a:gd name="connsiteY15" fmla="*/ 5079121 h 5130710"/>
              <a:gd name="connsiteX16" fmla="*/ 3573894 w 6842126"/>
              <a:gd name="connsiteY16" fmla="*/ 5083467 h 5130710"/>
              <a:gd name="connsiteX17" fmla="*/ 3391000 w 6842126"/>
              <a:gd name="connsiteY17" fmla="*/ 5074373 h 5130710"/>
              <a:gd name="connsiteX18" fmla="*/ 3387049 w 6842126"/>
              <a:gd name="connsiteY18" fmla="*/ 5080514 h 5130710"/>
              <a:gd name="connsiteX19" fmla="*/ 3379709 w 6842126"/>
              <a:gd name="connsiteY19" fmla="*/ 5085926 h 5130710"/>
              <a:gd name="connsiteX20" fmla="*/ 3391000 w 6842126"/>
              <a:gd name="connsiteY20" fmla="*/ 5074373 h 5130710"/>
              <a:gd name="connsiteX21" fmla="*/ 3297788 w 6842126"/>
              <a:gd name="connsiteY21" fmla="*/ 5029060 h 5130710"/>
              <a:gd name="connsiteX22" fmla="*/ 3299081 w 6842126"/>
              <a:gd name="connsiteY22" fmla="*/ 5039495 h 5130710"/>
              <a:gd name="connsiteX23" fmla="*/ 3297788 w 6842126"/>
              <a:gd name="connsiteY23" fmla="*/ 5029060 h 5130710"/>
              <a:gd name="connsiteX24" fmla="*/ 3277231 w 6842126"/>
              <a:gd name="connsiteY24" fmla="*/ 5015376 h 5130710"/>
              <a:gd name="connsiteX25" fmla="*/ 3275292 w 6842126"/>
              <a:gd name="connsiteY25" fmla="*/ 5018461 h 5130710"/>
              <a:gd name="connsiteX26" fmla="*/ 3274883 w 6842126"/>
              <a:gd name="connsiteY26" fmla="*/ 5020948 h 5130710"/>
              <a:gd name="connsiteX27" fmla="*/ 3169219 w 6842126"/>
              <a:gd name="connsiteY27" fmla="*/ 5013606 h 5130710"/>
              <a:gd name="connsiteX28" fmla="*/ 3169152 w 6842126"/>
              <a:gd name="connsiteY28" fmla="*/ 5014258 h 5130710"/>
              <a:gd name="connsiteX29" fmla="*/ 3168800 w 6842126"/>
              <a:gd name="connsiteY29" fmla="*/ 5013686 h 5130710"/>
              <a:gd name="connsiteX30" fmla="*/ 4250601 w 6842126"/>
              <a:gd name="connsiteY30" fmla="*/ 5010550 h 5130710"/>
              <a:gd name="connsiteX31" fmla="*/ 4249761 w 6842126"/>
              <a:gd name="connsiteY31" fmla="*/ 5012080 h 5130710"/>
              <a:gd name="connsiteX32" fmla="*/ 4244879 w 6842126"/>
              <a:gd name="connsiteY32" fmla="*/ 5016505 h 5130710"/>
              <a:gd name="connsiteX33" fmla="*/ 2573648 w 6842126"/>
              <a:gd name="connsiteY33" fmla="*/ 5010550 h 5130710"/>
              <a:gd name="connsiteX34" fmla="*/ 2572809 w 6842126"/>
              <a:gd name="connsiteY34" fmla="*/ 5012081 h 5130710"/>
              <a:gd name="connsiteX35" fmla="*/ 2567925 w 6842126"/>
              <a:gd name="connsiteY35" fmla="*/ 5016506 h 5130710"/>
              <a:gd name="connsiteX36" fmla="*/ 3235216 w 6842126"/>
              <a:gd name="connsiteY36" fmla="*/ 5000008 h 5130710"/>
              <a:gd name="connsiteX37" fmla="*/ 3234547 w 6842126"/>
              <a:gd name="connsiteY37" fmla="*/ 5002040 h 5130710"/>
              <a:gd name="connsiteX38" fmla="*/ 3233916 w 6842126"/>
              <a:gd name="connsiteY38" fmla="*/ 5003596 h 5130710"/>
              <a:gd name="connsiteX39" fmla="*/ 3231662 w 6842126"/>
              <a:gd name="connsiteY39" fmla="*/ 5006445 h 5130710"/>
              <a:gd name="connsiteX40" fmla="*/ 3235216 w 6842126"/>
              <a:gd name="connsiteY40" fmla="*/ 5000008 h 5130710"/>
              <a:gd name="connsiteX41" fmla="*/ 3386129 w 6842126"/>
              <a:gd name="connsiteY41" fmla="*/ 4993007 h 5130710"/>
              <a:gd name="connsiteX42" fmla="*/ 3387880 w 6842126"/>
              <a:gd name="connsiteY42" fmla="*/ 4993448 h 5130710"/>
              <a:gd name="connsiteX43" fmla="*/ 3384952 w 6842126"/>
              <a:gd name="connsiteY43" fmla="*/ 4997869 h 5130710"/>
              <a:gd name="connsiteX44" fmla="*/ 3380788 w 6842126"/>
              <a:gd name="connsiteY44" fmla="*/ 5000010 h 5130710"/>
              <a:gd name="connsiteX45" fmla="*/ 3386129 w 6842126"/>
              <a:gd name="connsiteY45" fmla="*/ 4993007 h 5130710"/>
              <a:gd name="connsiteX46" fmla="*/ 3470307 w 6842126"/>
              <a:gd name="connsiteY46" fmla="*/ 4989940 h 5130710"/>
              <a:gd name="connsiteX47" fmla="*/ 3465599 w 6842126"/>
              <a:gd name="connsiteY47" fmla="*/ 4998624 h 5130710"/>
              <a:gd name="connsiteX48" fmla="*/ 3471694 w 6842126"/>
              <a:gd name="connsiteY48" fmla="*/ 4990495 h 5130710"/>
              <a:gd name="connsiteX49" fmla="*/ 3470307 w 6842126"/>
              <a:gd name="connsiteY49" fmla="*/ 4989940 h 5130710"/>
              <a:gd name="connsiteX50" fmla="*/ 2637211 w 6842126"/>
              <a:gd name="connsiteY50" fmla="*/ 4975744 h 5130710"/>
              <a:gd name="connsiteX51" fmla="*/ 2636585 w 6842126"/>
              <a:gd name="connsiteY51" fmla="*/ 4977993 h 5130710"/>
              <a:gd name="connsiteX52" fmla="*/ 2632659 w 6842126"/>
              <a:gd name="connsiteY52" fmla="*/ 4979764 h 5130710"/>
              <a:gd name="connsiteX53" fmla="*/ 2637211 w 6842126"/>
              <a:gd name="connsiteY53" fmla="*/ 4975744 h 5130710"/>
              <a:gd name="connsiteX54" fmla="*/ 4314164 w 6842126"/>
              <a:gd name="connsiteY54" fmla="*/ 4975742 h 5130710"/>
              <a:gd name="connsiteX55" fmla="*/ 4313538 w 6842126"/>
              <a:gd name="connsiteY55" fmla="*/ 4977991 h 5130710"/>
              <a:gd name="connsiteX56" fmla="*/ 4309613 w 6842126"/>
              <a:gd name="connsiteY56" fmla="*/ 4979764 h 5130710"/>
              <a:gd name="connsiteX57" fmla="*/ 4314164 w 6842126"/>
              <a:gd name="connsiteY57" fmla="*/ 4975742 h 5130710"/>
              <a:gd name="connsiteX58" fmla="*/ 2641764 w 6842126"/>
              <a:gd name="connsiteY58" fmla="*/ 4971721 h 5130710"/>
              <a:gd name="connsiteX59" fmla="*/ 2641136 w 6842126"/>
              <a:gd name="connsiteY59" fmla="*/ 4973972 h 5130710"/>
              <a:gd name="connsiteX60" fmla="*/ 2637211 w 6842126"/>
              <a:gd name="connsiteY60" fmla="*/ 4975744 h 5130710"/>
              <a:gd name="connsiteX61" fmla="*/ 2641764 w 6842126"/>
              <a:gd name="connsiteY61" fmla="*/ 4971721 h 5130710"/>
              <a:gd name="connsiteX62" fmla="*/ 4318717 w 6842126"/>
              <a:gd name="connsiteY62" fmla="*/ 4971720 h 5130710"/>
              <a:gd name="connsiteX63" fmla="*/ 4318089 w 6842126"/>
              <a:gd name="connsiteY63" fmla="*/ 4973970 h 5130710"/>
              <a:gd name="connsiteX64" fmla="*/ 4314164 w 6842126"/>
              <a:gd name="connsiteY64" fmla="*/ 4975742 h 5130710"/>
              <a:gd name="connsiteX65" fmla="*/ 4318717 w 6842126"/>
              <a:gd name="connsiteY65" fmla="*/ 4971720 h 5130710"/>
              <a:gd name="connsiteX66" fmla="*/ 2835949 w 6842126"/>
              <a:gd name="connsiteY66" fmla="*/ 4969264 h 5130710"/>
              <a:gd name="connsiteX67" fmla="*/ 2835641 w 6842126"/>
              <a:gd name="connsiteY67" fmla="*/ 4971873 h 5130710"/>
              <a:gd name="connsiteX68" fmla="*/ 2835777 w 6842126"/>
              <a:gd name="connsiteY68" fmla="*/ 4970713 h 5130710"/>
              <a:gd name="connsiteX69" fmla="*/ 4512901 w 6842126"/>
              <a:gd name="connsiteY69" fmla="*/ 4969261 h 5130710"/>
              <a:gd name="connsiteX70" fmla="*/ 4512731 w 6842126"/>
              <a:gd name="connsiteY70" fmla="*/ 4970711 h 5130710"/>
              <a:gd name="connsiteX71" fmla="*/ 4512592 w 6842126"/>
              <a:gd name="connsiteY71" fmla="*/ 4971872 h 5130710"/>
              <a:gd name="connsiteX72" fmla="*/ 3438457 w 6842126"/>
              <a:gd name="connsiteY72" fmla="*/ 4964022 h 5130710"/>
              <a:gd name="connsiteX73" fmla="*/ 3435902 w 6842126"/>
              <a:gd name="connsiteY73" fmla="*/ 4968151 h 5130710"/>
              <a:gd name="connsiteX74" fmla="*/ 3431307 w 6842126"/>
              <a:gd name="connsiteY74" fmla="*/ 4971326 h 5130710"/>
              <a:gd name="connsiteX75" fmla="*/ 3438457 w 6842126"/>
              <a:gd name="connsiteY75" fmla="*/ 4964022 h 5130710"/>
              <a:gd name="connsiteX76" fmla="*/ 2836880 w 6842126"/>
              <a:gd name="connsiteY76" fmla="*/ 4961439 h 5130710"/>
              <a:gd name="connsiteX77" fmla="*/ 2836467 w 6842126"/>
              <a:gd name="connsiteY77" fmla="*/ 4964917 h 5130710"/>
              <a:gd name="connsiteX78" fmla="*/ 2835949 w 6842126"/>
              <a:gd name="connsiteY78" fmla="*/ 4969264 h 5130710"/>
              <a:gd name="connsiteX79" fmla="*/ 4513833 w 6842126"/>
              <a:gd name="connsiteY79" fmla="*/ 4961437 h 5130710"/>
              <a:gd name="connsiteX80" fmla="*/ 4512901 w 6842126"/>
              <a:gd name="connsiteY80" fmla="*/ 4969261 h 5130710"/>
              <a:gd name="connsiteX81" fmla="*/ 4513418 w 6842126"/>
              <a:gd name="connsiteY81" fmla="*/ 4964916 h 5130710"/>
              <a:gd name="connsiteX82" fmla="*/ 4513833 w 6842126"/>
              <a:gd name="connsiteY82" fmla="*/ 4961437 h 5130710"/>
              <a:gd name="connsiteX83" fmla="*/ 4330010 w 6842126"/>
              <a:gd name="connsiteY83" fmla="*/ 4960167 h 5130710"/>
              <a:gd name="connsiteX84" fmla="*/ 4326059 w 6842126"/>
              <a:gd name="connsiteY84" fmla="*/ 4966309 h 5130710"/>
              <a:gd name="connsiteX85" fmla="*/ 4318717 w 6842126"/>
              <a:gd name="connsiteY85" fmla="*/ 4971720 h 5130710"/>
              <a:gd name="connsiteX86" fmla="*/ 4330010 w 6842126"/>
              <a:gd name="connsiteY86" fmla="*/ 4960167 h 5130710"/>
              <a:gd name="connsiteX87" fmla="*/ 2653056 w 6842126"/>
              <a:gd name="connsiteY87" fmla="*/ 4960167 h 5130710"/>
              <a:gd name="connsiteX88" fmla="*/ 2649106 w 6842126"/>
              <a:gd name="connsiteY88" fmla="*/ 4966310 h 5130710"/>
              <a:gd name="connsiteX89" fmla="*/ 2641764 w 6842126"/>
              <a:gd name="connsiteY89" fmla="*/ 4971721 h 5130710"/>
              <a:gd name="connsiteX90" fmla="*/ 2653056 w 6842126"/>
              <a:gd name="connsiteY90" fmla="*/ 4960167 h 5130710"/>
              <a:gd name="connsiteX91" fmla="*/ 2342691 w 6842126"/>
              <a:gd name="connsiteY91" fmla="*/ 4917723 h 5130710"/>
              <a:gd name="connsiteX92" fmla="*/ 2342417 w 6842126"/>
              <a:gd name="connsiteY92" fmla="*/ 4932590 h 5130710"/>
              <a:gd name="connsiteX93" fmla="*/ 2342691 w 6842126"/>
              <a:gd name="connsiteY93" fmla="*/ 4917723 h 5130710"/>
              <a:gd name="connsiteX94" fmla="*/ 2559843 w 6842126"/>
              <a:gd name="connsiteY94" fmla="*/ 4914856 h 5130710"/>
              <a:gd name="connsiteX95" fmla="*/ 2561137 w 6842126"/>
              <a:gd name="connsiteY95" fmla="*/ 4925291 h 5130710"/>
              <a:gd name="connsiteX96" fmla="*/ 2559843 w 6842126"/>
              <a:gd name="connsiteY96" fmla="*/ 4914856 h 5130710"/>
              <a:gd name="connsiteX97" fmla="*/ 4236796 w 6842126"/>
              <a:gd name="connsiteY97" fmla="*/ 4914855 h 5130710"/>
              <a:gd name="connsiteX98" fmla="*/ 4238089 w 6842126"/>
              <a:gd name="connsiteY98" fmla="*/ 4925290 h 5130710"/>
              <a:gd name="connsiteX99" fmla="*/ 4236796 w 6842126"/>
              <a:gd name="connsiteY99" fmla="*/ 4914855 h 5130710"/>
              <a:gd name="connsiteX100" fmla="*/ 3538549 w 6842126"/>
              <a:gd name="connsiteY100" fmla="*/ 4906727 h 5130710"/>
              <a:gd name="connsiteX101" fmla="*/ 3518215 w 6842126"/>
              <a:gd name="connsiteY101" fmla="*/ 4931230 h 5130710"/>
              <a:gd name="connsiteX102" fmla="*/ 3529413 w 6842126"/>
              <a:gd name="connsiteY102" fmla="*/ 4915829 h 5130710"/>
              <a:gd name="connsiteX103" fmla="*/ 3538631 w 6842126"/>
              <a:gd name="connsiteY103" fmla="*/ 4906630 h 5130710"/>
              <a:gd name="connsiteX104" fmla="*/ 3538641 w 6842126"/>
              <a:gd name="connsiteY104" fmla="*/ 4906636 h 5130710"/>
              <a:gd name="connsiteX105" fmla="*/ 3538549 w 6842126"/>
              <a:gd name="connsiteY105" fmla="*/ 4906727 h 5130710"/>
              <a:gd name="connsiteX106" fmla="*/ 2539286 w 6842126"/>
              <a:gd name="connsiteY106" fmla="*/ 4901172 h 5130710"/>
              <a:gd name="connsiteX107" fmla="*/ 2537346 w 6842126"/>
              <a:gd name="connsiteY107" fmla="*/ 4904254 h 5130710"/>
              <a:gd name="connsiteX108" fmla="*/ 2536939 w 6842126"/>
              <a:gd name="connsiteY108" fmla="*/ 4906743 h 5130710"/>
              <a:gd name="connsiteX109" fmla="*/ 4216239 w 6842126"/>
              <a:gd name="connsiteY109" fmla="*/ 4901169 h 5130710"/>
              <a:gd name="connsiteX110" fmla="*/ 4214299 w 6842126"/>
              <a:gd name="connsiteY110" fmla="*/ 4904253 h 5130710"/>
              <a:gd name="connsiteX111" fmla="*/ 4213891 w 6842126"/>
              <a:gd name="connsiteY111" fmla="*/ 4906742 h 5130710"/>
              <a:gd name="connsiteX112" fmla="*/ 2359060 w 6842126"/>
              <a:gd name="connsiteY112" fmla="*/ 4900937 h 5130710"/>
              <a:gd name="connsiteX113" fmla="*/ 2356793 w 6842126"/>
              <a:gd name="connsiteY113" fmla="*/ 4912028 h 5130710"/>
              <a:gd name="connsiteX114" fmla="*/ 2357870 w 6842126"/>
              <a:gd name="connsiteY114" fmla="*/ 4906756 h 5130710"/>
              <a:gd name="connsiteX115" fmla="*/ 2431275 w 6842126"/>
              <a:gd name="connsiteY115" fmla="*/ 4899402 h 5130710"/>
              <a:gd name="connsiteX116" fmla="*/ 2431207 w 6842126"/>
              <a:gd name="connsiteY116" fmla="*/ 4900054 h 5130710"/>
              <a:gd name="connsiteX117" fmla="*/ 2430856 w 6842126"/>
              <a:gd name="connsiteY117" fmla="*/ 4899482 h 5130710"/>
              <a:gd name="connsiteX118" fmla="*/ 4108227 w 6842126"/>
              <a:gd name="connsiteY118" fmla="*/ 4899399 h 5130710"/>
              <a:gd name="connsiteX119" fmla="*/ 4108161 w 6842126"/>
              <a:gd name="connsiteY119" fmla="*/ 4900052 h 5130710"/>
              <a:gd name="connsiteX120" fmla="*/ 4107808 w 6842126"/>
              <a:gd name="connsiteY120" fmla="*/ 4899481 h 5130710"/>
              <a:gd name="connsiteX121" fmla="*/ 2359669 w 6842126"/>
              <a:gd name="connsiteY121" fmla="*/ 4897968 h 5130710"/>
              <a:gd name="connsiteX122" fmla="*/ 2359084 w 6842126"/>
              <a:gd name="connsiteY122" fmla="*/ 4900823 h 5130710"/>
              <a:gd name="connsiteX123" fmla="*/ 2359060 w 6842126"/>
              <a:gd name="connsiteY123" fmla="*/ 4900937 h 5130710"/>
              <a:gd name="connsiteX124" fmla="*/ 3073899 w 6842126"/>
              <a:gd name="connsiteY124" fmla="*/ 4893174 h 5130710"/>
              <a:gd name="connsiteX125" fmla="*/ 3051601 w 6842126"/>
              <a:gd name="connsiteY125" fmla="*/ 4932086 h 5130710"/>
              <a:gd name="connsiteX126" fmla="*/ 3047745 w 6842126"/>
              <a:gd name="connsiteY126" fmla="*/ 4935731 h 5130710"/>
              <a:gd name="connsiteX127" fmla="*/ 3042883 w 6842126"/>
              <a:gd name="connsiteY127" fmla="*/ 4939710 h 5130710"/>
              <a:gd name="connsiteX128" fmla="*/ 3052471 w 6842126"/>
              <a:gd name="connsiteY128" fmla="*/ 4920201 h 5130710"/>
              <a:gd name="connsiteX129" fmla="*/ 3062397 w 6842126"/>
              <a:gd name="connsiteY129" fmla="*/ 4901971 h 5130710"/>
              <a:gd name="connsiteX130" fmla="*/ 3070469 w 6842126"/>
              <a:gd name="connsiteY130" fmla="*/ 4896080 h 5130710"/>
              <a:gd name="connsiteX131" fmla="*/ 2286245 w 6842126"/>
              <a:gd name="connsiteY131" fmla="*/ 4886925 h 5130710"/>
              <a:gd name="connsiteX132" fmla="*/ 2287279 w 6842126"/>
              <a:gd name="connsiteY132" fmla="*/ 4898098 h 5130710"/>
              <a:gd name="connsiteX133" fmla="*/ 2286245 w 6842126"/>
              <a:gd name="connsiteY133" fmla="*/ 4886925 h 5130710"/>
              <a:gd name="connsiteX134" fmla="*/ 2497272 w 6842126"/>
              <a:gd name="connsiteY134" fmla="*/ 4885804 h 5130710"/>
              <a:gd name="connsiteX135" fmla="*/ 2496603 w 6842126"/>
              <a:gd name="connsiteY135" fmla="*/ 4887835 h 5130710"/>
              <a:gd name="connsiteX136" fmla="*/ 2495971 w 6842126"/>
              <a:gd name="connsiteY136" fmla="*/ 4889391 h 5130710"/>
              <a:gd name="connsiteX137" fmla="*/ 2493718 w 6842126"/>
              <a:gd name="connsiteY137" fmla="*/ 4892240 h 5130710"/>
              <a:gd name="connsiteX138" fmla="*/ 2497272 w 6842126"/>
              <a:gd name="connsiteY138" fmla="*/ 4885804 h 5130710"/>
              <a:gd name="connsiteX139" fmla="*/ 4174223 w 6842126"/>
              <a:gd name="connsiteY139" fmla="*/ 4885803 h 5130710"/>
              <a:gd name="connsiteX140" fmla="*/ 4173555 w 6842126"/>
              <a:gd name="connsiteY140" fmla="*/ 4887834 h 5130710"/>
              <a:gd name="connsiteX141" fmla="*/ 4172923 w 6842126"/>
              <a:gd name="connsiteY141" fmla="*/ 4889390 h 5130710"/>
              <a:gd name="connsiteX142" fmla="*/ 4170669 w 6842126"/>
              <a:gd name="connsiteY142" fmla="*/ 4892239 h 5130710"/>
              <a:gd name="connsiteX143" fmla="*/ 4174223 w 6842126"/>
              <a:gd name="connsiteY143" fmla="*/ 4885803 h 5130710"/>
              <a:gd name="connsiteX144" fmla="*/ 3557543 w 6842126"/>
              <a:gd name="connsiteY144" fmla="*/ 4882763 h 5130710"/>
              <a:gd name="connsiteX145" fmla="*/ 3548898 w 6842126"/>
              <a:gd name="connsiteY145" fmla="*/ 4894257 h 5130710"/>
              <a:gd name="connsiteX146" fmla="*/ 3538631 w 6842126"/>
              <a:gd name="connsiteY146" fmla="*/ 4906630 h 5130710"/>
              <a:gd name="connsiteX147" fmla="*/ 3536203 w 6842126"/>
              <a:gd name="connsiteY147" fmla="*/ 4905257 h 5130710"/>
              <a:gd name="connsiteX148" fmla="*/ 3557543 w 6842126"/>
              <a:gd name="connsiteY148" fmla="*/ 4882763 h 5130710"/>
              <a:gd name="connsiteX149" fmla="*/ 2648186 w 6842126"/>
              <a:gd name="connsiteY149" fmla="*/ 4878803 h 5130710"/>
              <a:gd name="connsiteX150" fmla="*/ 2649935 w 6842126"/>
              <a:gd name="connsiteY150" fmla="*/ 4879243 h 5130710"/>
              <a:gd name="connsiteX151" fmla="*/ 2647007 w 6842126"/>
              <a:gd name="connsiteY151" fmla="*/ 4883665 h 5130710"/>
              <a:gd name="connsiteX152" fmla="*/ 2642843 w 6842126"/>
              <a:gd name="connsiteY152" fmla="*/ 4885806 h 5130710"/>
              <a:gd name="connsiteX153" fmla="*/ 2648186 w 6842126"/>
              <a:gd name="connsiteY153" fmla="*/ 4878803 h 5130710"/>
              <a:gd name="connsiteX154" fmla="*/ 4325138 w 6842126"/>
              <a:gd name="connsiteY154" fmla="*/ 4878801 h 5130710"/>
              <a:gd name="connsiteX155" fmla="*/ 4326889 w 6842126"/>
              <a:gd name="connsiteY155" fmla="*/ 4879243 h 5130710"/>
              <a:gd name="connsiteX156" fmla="*/ 4323959 w 6842126"/>
              <a:gd name="connsiteY156" fmla="*/ 4883664 h 5130710"/>
              <a:gd name="connsiteX157" fmla="*/ 4319795 w 6842126"/>
              <a:gd name="connsiteY157" fmla="*/ 4885805 h 5130710"/>
              <a:gd name="connsiteX158" fmla="*/ 4325138 w 6842126"/>
              <a:gd name="connsiteY158" fmla="*/ 4878801 h 5130710"/>
              <a:gd name="connsiteX159" fmla="*/ 2732363 w 6842126"/>
              <a:gd name="connsiteY159" fmla="*/ 4875736 h 5130710"/>
              <a:gd name="connsiteX160" fmla="*/ 2727655 w 6842126"/>
              <a:gd name="connsiteY160" fmla="*/ 4884420 h 5130710"/>
              <a:gd name="connsiteX161" fmla="*/ 2733750 w 6842126"/>
              <a:gd name="connsiteY161" fmla="*/ 4876291 h 5130710"/>
              <a:gd name="connsiteX162" fmla="*/ 2732363 w 6842126"/>
              <a:gd name="connsiteY162" fmla="*/ 4875736 h 5130710"/>
              <a:gd name="connsiteX163" fmla="*/ 4409314 w 6842126"/>
              <a:gd name="connsiteY163" fmla="*/ 4875735 h 5130710"/>
              <a:gd name="connsiteX164" fmla="*/ 4404606 w 6842126"/>
              <a:gd name="connsiteY164" fmla="*/ 4884419 h 5130710"/>
              <a:gd name="connsiteX165" fmla="*/ 4410701 w 6842126"/>
              <a:gd name="connsiteY165" fmla="*/ 4876290 h 5130710"/>
              <a:gd name="connsiteX166" fmla="*/ 4409314 w 6842126"/>
              <a:gd name="connsiteY166" fmla="*/ 4875735 h 5130710"/>
              <a:gd name="connsiteX167" fmla="*/ 3010900 w 6842126"/>
              <a:gd name="connsiteY167" fmla="*/ 4866613 h 5130710"/>
              <a:gd name="connsiteX168" fmla="*/ 3010062 w 6842126"/>
              <a:gd name="connsiteY168" fmla="*/ 4868145 h 5130710"/>
              <a:gd name="connsiteX169" fmla="*/ 3005177 w 6842126"/>
              <a:gd name="connsiteY169" fmla="*/ 4872570 h 5130710"/>
              <a:gd name="connsiteX170" fmla="*/ 3483979 w 6842126"/>
              <a:gd name="connsiteY170" fmla="*/ 4859747 h 5130710"/>
              <a:gd name="connsiteX171" fmla="*/ 3480767 w 6842126"/>
              <a:gd name="connsiteY171" fmla="*/ 4862383 h 5130710"/>
              <a:gd name="connsiteX172" fmla="*/ 3478683 w 6842126"/>
              <a:gd name="connsiteY172" fmla="*/ 4864984 h 5130710"/>
              <a:gd name="connsiteX173" fmla="*/ 3468531 w 6842126"/>
              <a:gd name="connsiteY173" fmla="*/ 4878767 h 5130710"/>
              <a:gd name="connsiteX174" fmla="*/ 3481136 w 6842126"/>
              <a:gd name="connsiteY174" fmla="*/ 4864299 h 5130710"/>
              <a:gd name="connsiteX175" fmla="*/ 3483979 w 6842126"/>
              <a:gd name="connsiteY175" fmla="*/ 4859747 h 5130710"/>
              <a:gd name="connsiteX176" fmla="*/ 2700511 w 6842126"/>
              <a:gd name="connsiteY176" fmla="*/ 4849817 h 5130710"/>
              <a:gd name="connsiteX177" fmla="*/ 2697957 w 6842126"/>
              <a:gd name="connsiteY177" fmla="*/ 4853947 h 5130710"/>
              <a:gd name="connsiteX178" fmla="*/ 2693363 w 6842126"/>
              <a:gd name="connsiteY178" fmla="*/ 4857121 h 5130710"/>
              <a:gd name="connsiteX179" fmla="*/ 2700511 w 6842126"/>
              <a:gd name="connsiteY179" fmla="*/ 4849817 h 5130710"/>
              <a:gd name="connsiteX180" fmla="*/ 4377465 w 6842126"/>
              <a:gd name="connsiteY180" fmla="*/ 4849816 h 5130710"/>
              <a:gd name="connsiteX181" fmla="*/ 4374909 w 6842126"/>
              <a:gd name="connsiteY181" fmla="*/ 4853946 h 5130710"/>
              <a:gd name="connsiteX182" fmla="*/ 4370316 w 6842126"/>
              <a:gd name="connsiteY182" fmla="*/ 4857120 h 5130710"/>
              <a:gd name="connsiteX183" fmla="*/ 4377465 w 6842126"/>
              <a:gd name="connsiteY183" fmla="*/ 4849816 h 5130710"/>
              <a:gd name="connsiteX184" fmla="*/ 3074464 w 6842126"/>
              <a:gd name="connsiteY184" fmla="*/ 4831806 h 5130710"/>
              <a:gd name="connsiteX185" fmla="*/ 3073837 w 6842126"/>
              <a:gd name="connsiteY185" fmla="*/ 4834055 h 5130710"/>
              <a:gd name="connsiteX186" fmla="*/ 3069911 w 6842126"/>
              <a:gd name="connsiteY186" fmla="*/ 4835826 h 5130710"/>
              <a:gd name="connsiteX187" fmla="*/ 3074464 w 6842126"/>
              <a:gd name="connsiteY187" fmla="*/ 4831806 h 5130710"/>
              <a:gd name="connsiteX188" fmla="*/ 3079016 w 6842126"/>
              <a:gd name="connsiteY188" fmla="*/ 4827782 h 5130710"/>
              <a:gd name="connsiteX189" fmla="*/ 3078388 w 6842126"/>
              <a:gd name="connsiteY189" fmla="*/ 4830034 h 5130710"/>
              <a:gd name="connsiteX190" fmla="*/ 3074464 w 6842126"/>
              <a:gd name="connsiteY190" fmla="*/ 4831806 h 5130710"/>
              <a:gd name="connsiteX191" fmla="*/ 3079016 w 6842126"/>
              <a:gd name="connsiteY191" fmla="*/ 4827782 h 5130710"/>
              <a:gd name="connsiteX192" fmla="*/ 2262659 w 6842126"/>
              <a:gd name="connsiteY192" fmla="*/ 4822043 h 5130710"/>
              <a:gd name="connsiteX193" fmla="*/ 2263093 w 6842126"/>
              <a:gd name="connsiteY193" fmla="*/ 4824178 h 5130710"/>
              <a:gd name="connsiteX194" fmla="*/ 2259335 w 6842126"/>
              <a:gd name="connsiteY194" fmla="*/ 4829464 h 5130710"/>
              <a:gd name="connsiteX195" fmla="*/ 2259064 w 6842126"/>
              <a:gd name="connsiteY195" fmla="*/ 4828668 h 5130710"/>
              <a:gd name="connsiteX196" fmla="*/ 2262659 w 6842126"/>
              <a:gd name="connsiteY196" fmla="*/ 4822043 h 5130710"/>
              <a:gd name="connsiteX197" fmla="*/ 3090309 w 6842126"/>
              <a:gd name="connsiteY197" fmla="*/ 4816229 h 5130710"/>
              <a:gd name="connsiteX198" fmla="*/ 3086358 w 6842126"/>
              <a:gd name="connsiteY198" fmla="*/ 4822372 h 5130710"/>
              <a:gd name="connsiteX199" fmla="*/ 3079016 w 6842126"/>
              <a:gd name="connsiteY199" fmla="*/ 4827782 h 5130710"/>
              <a:gd name="connsiteX200" fmla="*/ 3090309 w 6842126"/>
              <a:gd name="connsiteY200" fmla="*/ 4816229 h 5130710"/>
              <a:gd name="connsiteX201" fmla="*/ 2349897 w 6842126"/>
              <a:gd name="connsiteY201" fmla="*/ 4808176 h 5130710"/>
              <a:gd name="connsiteX202" fmla="*/ 2345344 w 6842126"/>
              <a:gd name="connsiteY202" fmla="*/ 4812814 h 5130710"/>
              <a:gd name="connsiteX203" fmla="*/ 2340785 w 6842126"/>
              <a:gd name="connsiteY203" fmla="*/ 4819380 h 5130710"/>
              <a:gd name="connsiteX204" fmla="*/ 2273632 w 6842126"/>
              <a:gd name="connsiteY204" fmla="*/ 4805148 h 5130710"/>
              <a:gd name="connsiteX205" fmla="*/ 2274470 w 6842126"/>
              <a:gd name="connsiteY205" fmla="*/ 4808170 h 5130710"/>
              <a:gd name="connsiteX206" fmla="*/ 2270765 w 6842126"/>
              <a:gd name="connsiteY206" fmla="*/ 4813381 h 5130710"/>
              <a:gd name="connsiteX207" fmla="*/ 2270131 w 6842126"/>
              <a:gd name="connsiteY207" fmla="*/ 4811806 h 5130710"/>
              <a:gd name="connsiteX208" fmla="*/ 2273632 w 6842126"/>
              <a:gd name="connsiteY208" fmla="*/ 4805148 h 5130710"/>
              <a:gd name="connsiteX209" fmla="*/ 1604748 w 6842126"/>
              <a:gd name="connsiteY209" fmla="*/ 4803518 h 5130710"/>
              <a:gd name="connsiteX210" fmla="*/ 1604471 w 6842126"/>
              <a:gd name="connsiteY210" fmla="*/ 4818384 h 5130710"/>
              <a:gd name="connsiteX211" fmla="*/ 1604748 w 6842126"/>
              <a:gd name="connsiteY211" fmla="*/ 4803518 h 5130710"/>
              <a:gd name="connsiteX212" fmla="*/ 1619720 w 6842126"/>
              <a:gd name="connsiteY212" fmla="*/ 4793563 h 5130710"/>
              <a:gd name="connsiteX213" fmla="*/ 1618894 w 6842126"/>
              <a:gd name="connsiteY213" fmla="*/ 4797606 h 5130710"/>
              <a:gd name="connsiteX214" fmla="*/ 1618848 w 6842126"/>
              <a:gd name="connsiteY214" fmla="*/ 4797824 h 5130710"/>
              <a:gd name="connsiteX215" fmla="*/ 2800605 w 6842126"/>
              <a:gd name="connsiteY215" fmla="*/ 4792523 h 5130710"/>
              <a:gd name="connsiteX216" fmla="*/ 2780272 w 6842126"/>
              <a:gd name="connsiteY216" fmla="*/ 4817026 h 5130710"/>
              <a:gd name="connsiteX217" fmla="*/ 2791469 w 6842126"/>
              <a:gd name="connsiteY217" fmla="*/ 4801625 h 5130710"/>
              <a:gd name="connsiteX218" fmla="*/ 4477559 w 6842126"/>
              <a:gd name="connsiteY218" fmla="*/ 4792522 h 5130710"/>
              <a:gd name="connsiteX219" fmla="*/ 4457223 w 6842126"/>
              <a:gd name="connsiteY219" fmla="*/ 4817024 h 5130710"/>
              <a:gd name="connsiteX220" fmla="*/ 4468421 w 6842126"/>
              <a:gd name="connsiteY220" fmla="*/ 4801624 h 5130710"/>
              <a:gd name="connsiteX221" fmla="*/ 2800687 w 6842126"/>
              <a:gd name="connsiteY221" fmla="*/ 4792425 h 5130710"/>
              <a:gd name="connsiteX222" fmla="*/ 2800698 w 6842126"/>
              <a:gd name="connsiteY222" fmla="*/ 4792432 h 5130710"/>
              <a:gd name="connsiteX223" fmla="*/ 2800605 w 6842126"/>
              <a:gd name="connsiteY223" fmla="*/ 4792523 h 5130710"/>
              <a:gd name="connsiteX224" fmla="*/ 4477639 w 6842126"/>
              <a:gd name="connsiteY224" fmla="*/ 4792424 h 5130710"/>
              <a:gd name="connsiteX225" fmla="*/ 4477649 w 6842126"/>
              <a:gd name="connsiteY225" fmla="*/ 4792431 h 5130710"/>
              <a:gd name="connsiteX226" fmla="*/ 4477559 w 6842126"/>
              <a:gd name="connsiteY226" fmla="*/ 4792522 h 5130710"/>
              <a:gd name="connsiteX227" fmla="*/ 2285344 w 6842126"/>
              <a:gd name="connsiteY227" fmla="*/ 4788515 h 5130710"/>
              <a:gd name="connsiteX228" fmla="*/ 2286053 w 6842126"/>
              <a:gd name="connsiteY228" fmla="*/ 4792014 h 5130710"/>
              <a:gd name="connsiteX229" fmla="*/ 2282283 w 6842126"/>
              <a:gd name="connsiteY229" fmla="*/ 4797246 h 5130710"/>
              <a:gd name="connsiteX230" fmla="*/ 2281474 w 6842126"/>
              <a:gd name="connsiteY230" fmla="*/ 4795040 h 5130710"/>
              <a:gd name="connsiteX231" fmla="*/ 2285344 w 6842126"/>
              <a:gd name="connsiteY231" fmla="*/ 4788515 h 5130710"/>
              <a:gd name="connsiteX232" fmla="*/ 1621116 w 6842126"/>
              <a:gd name="connsiteY232" fmla="*/ 4786732 h 5130710"/>
              <a:gd name="connsiteX233" fmla="*/ 1619720 w 6842126"/>
              <a:gd name="connsiteY233" fmla="*/ 4793563 h 5130710"/>
              <a:gd name="connsiteX234" fmla="*/ 1619925 w 6842126"/>
              <a:gd name="connsiteY234" fmla="*/ 4792552 h 5130710"/>
              <a:gd name="connsiteX235" fmla="*/ 3144366 w 6842126"/>
              <a:gd name="connsiteY235" fmla="*/ 4783880 h 5130710"/>
              <a:gd name="connsiteX236" fmla="*/ 3138879 w 6842126"/>
              <a:gd name="connsiteY236" fmla="*/ 4793883 h 5130710"/>
              <a:gd name="connsiteX237" fmla="*/ 3107668 w 6842126"/>
              <a:gd name="connsiteY237" fmla="*/ 4836837 h 5130710"/>
              <a:gd name="connsiteX238" fmla="*/ 3094213 w 6842126"/>
              <a:gd name="connsiteY238" fmla="*/ 4859129 h 5130710"/>
              <a:gd name="connsiteX239" fmla="*/ 3094090 w 6842126"/>
              <a:gd name="connsiteY239" fmla="*/ 4858512 h 5130710"/>
              <a:gd name="connsiteX240" fmla="*/ 3083300 w 6842126"/>
              <a:gd name="connsiteY240" fmla="*/ 4867457 h 5130710"/>
              <a:gd name="connsiteX241" fmla="*/ 3079329 w 6842126"/>
              <a:gd name="connsiteY241" fmla="*/ 4870873 h 5130710"/>
              <a:gd name="connsiteX242" fmla="*/ 3083264 w 6842126"/>
              <a:gd name="connsiteY242" fmla="*/ 4863641 h 5130710"/>
              <a:gd name="connsiteX243" fmla="*/ 3110374 w 6842126"/>
              <a:gd name="connsiteY243" fmla="*/ 4817289 h 5130710"/>
              <a:gd name="connsiteX244" fmla="*/ 3125547 w 6842126"/>
              <a:gd name="connsiteY244" fmla="*/ 4803675 h 5130710"/>
              <a:gd name="connsiteX245" fmla="*/ 1621726 w 6842126"/>
              <a:gd name="connsiteY245" fmla="*/ 4783762 h 5130710"/>
              <a:gd name="connsiteX246" fmla="*/ 1621140 w 6842126"/>
              <a:gd name="connsiteY246" fmla="*/ 4786619 h 5130710"/>
              <a:gd name="connsiteX247" fmla="*/ 1621116 w 6842126"/>
              <a:gd name="connsiteY247" fmla="*/ 4786732 h 5130710"/>
              <a:gd name="connsiteX248" fmla="*/ 4012907 w 6842126"/>
              <a:gd name="connsiteY248" fmla="*/ 4778968 h 5130710"/>
              <a:gd name="connsiteX249" fmla="*/ 3990608 w 6842126"/>
              <a:gd name="connsiteY249" fmla="*/ 4817879 h 5130710"/>
              <a:gd name="connsiteX250" fmla="*/ 3986753 w 6842126"/>
              <a:gd name="connsiteY250" fmla="*/ 4821524 h 5130710"/>
              <a:gd name="connsiteX251" fmla="*/ 3981891 w 6842126"/>
              <a:gd name="connsiteY251" fmla="*/ 4825504 h 5130710"/>
              <a:gd name="connsiteX252" fmla="*/ 3991480 w 6842126"/>
              <a:gd name="connsiteY252" fmla="*/ 4805995 h 5130710"/>
              <a:gd name="connsiteX253" fmla="*/ 4001404 w 6842126"/>
              <a:gd name="connsiteY253" fmla="*/ 4787765 h 5130710"/>
              <a:gd name="connsiteX254" fmla="*/ 4009477 w 6842126"/>
              <a:gd name="connsiteY254" fmla="*/ 4781874 h 5130710"/>
              <a:gd name="connsiteX255" fmla="*/ 3076977 w 6842126"/>
              <a:gd name="connsiteY255" fmla="*/ 4774888 h 5130710"/>
              <a:gd name="connsiteX256" fmla="*/ 3068333 w 6842126"/>
              <a:gd name="connsiteY256" fmla="*/ 4779762 h 5130710"/>
              <a:gd name="connsiteX257" fmla="*/ 3065637 w 6842126"/>
              <a:gd name="connsiteY257" fmla="*/ 4784930 h 5130710"/>
              <a:gd name="connsiteX258" fmla="*/ 3062876 w 6842126"/>
              <a:gd name="connsiteY258" fmla="*/ 4789058 h 5130710"/>
              <a:gd name="connsiteX259" fmla="*/ 3063118 w 6842126"/>
              <a:gd name="connsiteY259" fmla="*/ 4788875 h 5130710"/>
              <a:gd name="connsiteX260" fmla="*/ 3064051 w 6842126"/>
              <a:gd name="connsiteY260" fmla="*/ 4788196 h 5130710"/>
              <a:gd name="connsiteX261" fmla="*/ 2243967 w 6842126"/>
              <a:gd name="connsiteY261" fmla="*/ 4773859 h 5130710"/>
              <a:gd name="connsiteX262" fmla="*/ 2245001 w 6842126"/>
              <a:gd name="connsiteY262" fmla="*/ 4785033 h 5130710"/>
              <a:gd name="connsiteX263" fmla="*/ 2243967 w 6842126"/>
              <a:gd name="connsiteY263" fmla="*/ 4773859 h 5130710"/>
              <a:gd name="connsiteX264" fmla="*/ 1548301 w 6842126"/>
              <a:gd name="connsiteY264" fmla="*/ 4772721 h 5130710"/>
              <a:gd name="connsiteX265" fmla="*/ 1549335 w 6842126"/>
              <a:gd name="connsiteY265" fmla="*/ 4783891 h 5130710"/>
              <a:gd name="connsiteX266" fmla="*/ 1548301 w 6842126"/>
              <a:gd name="connsiteY266" fmla="*/ 4772721 h 5130710"/>
              <a:gd name="connsiteX267" fmla="*/ 2819599 w 6842126"/>
              <a:gd name="connsiteY267" fmla="*/ 4768558 h 5130710"/>
              <a:gd name="connsiteX268" fmla="*/ 2810954 w 6842126"/>
              <a:gd name="connsiteY268" fmla="*/ 4780053 h 5130710"/>
              <a:gd name="connsiteX269" fmla="*/ 2800687 w 6842126"/>
              <a:gd name="connsiteY269" fmla="*/ 4792425 h 5130710"/>
              <a:gd name="connsiteX270" fmla="*/ 2798260 w 6842126"/>
              <a:gd name="connsiteY270" fmla="*/ 4791051 h 5130710"/>
              <a:gd name="connsiteX271" fmla="*/ 2819599 w 6842126"/>
              <a:gd name="connsiteY271" fmla="*/ 4768558 h 5130710"/>
              <a:gd name="connsiteX272" fmla="*/ 4496551 w 6842126"/>
              <a:gd name="connsiteY272" fmla="*/ 4768557 h 5130710"/>
              <a:gd name="connsiteX273" fmla="*/ 4487908 w 6842126"/>
              <a:gd name="connsiteY273" fmla="*/ 4780051 h 5130710"/>
              <a:gd name="connsiteX274" fmla="*/ 4477639 w 6842126"/>
              <a:gd name="connsiteY274" fmla="*/ 4792424 h 5130710"/>
              <a:gd name="connsiteX275" fmla="*/ 4475211 w 6842126"/>
              <a:gd name="connsiteY275" fmla="*/ 4791051 h 5130710"/>
              <a:gd name="connsiteX276" fmla="*/ 4496551 w 6842126"/>
              <a:gd name="connsiteY276" fmla="*/ 4768557 h 5130710"/>
              <a:gd name="connsiteX277" fmla="*/ 2272956 w 6842126"/>
              <a:gd name="connsiteY277" fmla="*/ 4752408 h 5130710"/>
              <a:gd name="connsiteX278" fmla="*/ 2272117 w 6842126"/>
              <a:gd name="connsiteY278" fmla="*/ 4753939 h 5130710"/>
              <a:gd name="connsiteX279" fmla="*/ 2267233 w 6842126"/>
              <a:gd name="connsiteY279" fmla="*/ 4758364 h 5130710"/>
              <a:gd name="connsiteX280" fmla="*/ 3949907 w 6842126"/>
              <a:gd name="connsiteY280" fmla="*/ 4752407 h 5130710"/>
              <a:gd name="connsiteX281" fmla="*/ 3949069 w 6842126"/>
              <a:gd name="connsiteY281" fmla="*/ 4753938 h 5130710"/>
              <a:gd name="connsiteX282" fmla="*/ 3944185 w 6842126"/>
              <a:gd name="connsiteY282" fmla="*/ 4758363 h 5130710"/>
              <a:gd name="connsiteX283" fmla="*/ 2746035 w 6842126"/>
              <a:gd name="connsiteY283" fmla="*/ 4745542 h 5130710"/>
              <a:gd name="connsiteX284" fmla="*/ 2742823 w 6842126"/>
              <a:gd name="connsiteY284" fmla="*/ 4748178 h 5130710"/>
              <a:gd name="connsiteX285" fmla="*/ 2740739 w 6842126"/>
              <a:gd name="connsiteY285" fmla="*/ 4750780 h 5130710"/>
              <a:gd name="connsiteX286" fmla="*/ 2730587 w 6842126"/>
              <a:gd name="connsiteY286" fmla="*/ 4764563 h 5130710"/>
              <a:gd name="connsiteX287" fmla="*/ 2743191 w 6842126"/>
              <a:gd name="connsiteY287" fmla="*/ 4750092 h 5130710"/>
              <a:gd name="connsiteX288" fmla="*/ 2746035 w 6842126"/>
              <a:gd name="connsiteY288" fmla="*/ 4745542 h 5130710"/>
              <a:gd name="connsiteX289" fmla="*/ 4422989 w 6842126"/>
              <a:gd name="connsiteY289" fmla="*/ 4745541 h 5130710"/>
              <a:gd name="connsiteX290" fmla="*/ 4419774 w 6842126"/>
              <a:gd name="connsiteY290" fmla="*/ 4748177 h 5130710"/>
              <a:gd name="connsiteX291" fmla="*/ 4417691 w 6842126"/>
              <a:gd name="connsiteY291" fmla="*/ 4750779 h 5130710"/>
              <a:gd name="connsiteX292" fmla="*/ 4407541 w 6842126"/>
              <a:gd name="connsiteY292" fmla="*/ 4764562 h 5130710"/>
              <a:gd name="connsiteX293" fmla="*/ 4420144 w 6842126"/>
              <a:gd name="connsiteY293" fmla="*/ 4750091 h 5130710"/>
              <a:gd name="connsiteX294" fmla="*/ 4422989 w 6842126"/>
              <a:gd name="connsiteY294" fmla="*/ 4745541 h 5130710"/>
              <a:gd name="connsiteX295" fmla="*/ 3106691 w 6842126"/>
              <a:gd name="connsiteY295" fmla="*/ 4740322 h 5130710"/>
              <a:gd name="connsiteX296" fmla="*/ 3106898 w 6842126"/>
              <a:gd name="connsiteY296" fmla="*/ 4741029 h 5130710"/>
              <a:gd name="connsiteX297" fmla="*/ 3107601 w 6842126"/>
              <a:gd name="connsiteY297" fmla="*/ 4743393 h 5130710"/>
              <a:gd name="connsiteX298" fmla="*/ 2936143 w 6842126"/>
              <a:gd name="connsiteY298" fmla="*/ 4739963 h 5130710"/>
              <a:gd name="connsiteX299" fmla="*/ 2934934 w 6842126"/>
              <a:gd name="connsiteY299" fmla="*/ 4743293 h 5130710"/>
              <a:gd name="connsiteX300" fmla="*/ 2934992 w 6842126"/>
              <a:gd name="connsiteY300" fmla="*/ 4743218 h 5130710"/>
              <a:gd name="connsiteX301" fmla="*/ 2936308 w 6842126"/>
              <a:gd name="connsiteY301" fmla="*/ 4740304 h 5130710"/>
              <a:gd name="connsiteX302" fmla="*/ 2942352 w 6842126"/>
              <a:gd name="connsiteY302" fmla="*/ 4737553 h 5130710"/>
              <a:gd name="connsiteX303" fmla="*/ 2941294 w 6842126"/>
              <a:gd name="connsiteY303" fmla="*/ 4740080 h 5130710"/>
              <a:gd name="connsiteX304" fmla="*/ 2942201 w 6842126"/>
              <a:gd name="connsiteY304" fmla="*/ 4739605 h 5130710"/>
              <a:gd name="connsiteX305" fmla="*/ 3093574 w 6842126"/>
              <a:gd name="connsiteY305" fmla="*/ 4735835 h 5130710"/>
              <a:gd name="connsiteX306" fmla="*/ 3085011 w 6842126"/>
              <a:gd name="connsiteY306" fmla="*/ 4748326 h 5130710"/>
              <a:gd name="connsiteX307" fmla="*/ 3076640 w 6842126"/>
              <a:gd name="connsiteY307" fmla="*/ 4763837 h 5130710"/>
              <a:gd name="connsiteX308" fmla="*/ 3075152 w 6842126"/>
              <a:gd name="connsiteY308" fmla="*/ 4766690 h 5130710"/>
              <a:gd name="connsiteX309" fmla="*/ 3086883 w 6842126"/>
              <a:gd name="connsiteY309" fmla="*/ 4751652 h 5130710"/>
              <a:gd name="connsiteX310" fmla="*/ 3093290 w 6842126"/>
              <a:gd name="connsiteY310" fmla="*/ 4736786 h 5130710"/>
              <a:gd name="connsiteX311" fmla="*/ 3085438 w 6842126"/>
              <a:gd name="connsiteY311" fmla="*/ 4734864 h 5130710"/>
              <a:gd name="connsiteX312" fmla="*/ 3087187 w 6842126"/>
              <a:gd name="connsiteY312" fmla="*/ 4735305 h 5130710"/>
              <a:gd name="connsiteX313" fmla="*/ 3084258 w 6842126"/>
              <a:gd name="connsiteY313" fmla="*/ 4739727 h 5130710"/>
              <a:gd name="connsiteX314" fmla="*/ 3080094 w 6842126"/>
              <a:gd name="connsiteY314" fmla="*/ 4741868 h 5130710"/>
              <a:gd name="connsiteX315" fmla="*/ 3085438 w 6842126"/>
              <a:gd name="connsiteY315" fmla="*/ 4734864 h 5130710"/>
              <a:gd name="connsiteX316" fmla="*/ 3169613 w 6842126"/>
              <a:gd name="connsiteY316" fmla="*/ 4731798 h 5130710"/>
              <a:gd name="connsiteX317" fmla="*/ 3165891 w 6842126"/>
              <a:gd name="connsiteY317" fmla="*/ 4734164 h 5130710"/>
              <a:gd name="connsiteX318" fmla="*/ 3165051 w 6842126"/>
              <a:gd name="connsiteY318" fmla="*/ 4735011 h 5130710"/>
              <a:gd name="connsiteX319" fmla="*/ 3163275 w 6842126"/>
              <a:gd name="connsiteY319" fmla="*/ 4737647 h 5130710"/>
              <a:gd name="connsiteX320" fmla="*/ 3164906 w 6842126"/>
              <a:gd name="connsiteY320" fmla="*/ 4740482 h 5130710"/>
              <a:gd name="connsiteX321" fmla="*/ 3171003 w 6842126"/>
              <a:gd name="connsiteY321" fmla="*/ 4732353 h 5130710"/>
              <a:gd name="connsiteX322" fmla="*/ 3169613 w 6842126"/>
              <a:gd name="connsiteY322" fmla="*/ 4731798 h 5130710"/>
              <a:gd name="connsiteX323" fmla="*/ 2348917 w 6842126"/>
              <a:gd name="connsiteY323" fmla="*/ 4725373 h 5130710"/>
              <a:gd name="connsiteX324" fmla="*/ 2349862 w 6842126"/>
              <a:gd name="connsiteY324" fmla="*/ 4729095 h 5130710"/>
              <a:gd name="connsiteX325" fmla="*/ 2344047 w 6842126"/>
              <a:gd name="connsiteY325" fmla="*/ 4737816 h 5130710"/>
              <a:gd name="connsiteX326" fmla="*/ 2344407 w 6842126"/>
              <a:gd name="connsiteY326" fmla="*/ 4734046 h 5130710"/>
              <a:gd name="connsiteX327" fmla="*/ 2343265 w 6842126"/>
              <a:gd name="connsiteY327" fmla="*/ 4733247 h 5130710"/>
              <a:gd name="connsiteX328" fmla="*/ 4013471 w 6842126"/>
              <a:gd name="connsiteY328" fmla="*/ 4717598 h 5130710"/>
              <a:gd name="connsiteX329" fmla="*/ 4012844 w 6842126"/>
              <a:gd name="connsiteY329" fmla="*/ 4719849 h 5130710"/>
              <a:gd name="connsiteX330" fmla="*/ 4008919 w 6842126"/>
              <a:gd name="connsiteY330" fmla="*/ 4721621 h 5130710"/>
              <a:gd name="connsiteX331" fmla="*/ 4013471 w 6842126"/>
              <a:gd name="connsiteY331" fmla="*/ 4717598 h 5130710"/>
              <a:gd name="connsiteX332" fmla="*/ 4018023 w 6842126"/>
              <a:gd name="connsiteY332" fmla="*/ 4713577 h 5130710"/>
              <a:gd name="connsiteX333" fmla="*/ 4017396 w 6842126"/>
              <a:gd name="connsiteY333" fmla="*/ 4715827 h 5130710"/>
              <a:gd name="connsiteX334" fmla="*/ 4013471 w 6842126"/>
              <a:gd name="connsiteY334" fmla="*/ 4717598 h 5130710"/>
              <a:gd name="connsiteX335" fmla="*/ 4018023 w 6842126"/>
              <a:gd name="connsiteY335" fmla="*/ 4713577 h 5130710"/>
              <a:gd name="connsiteX336" fmla="*/ 1524714 w 6842126"/>
              <a:gd name="connsiteY336" fmla="*/ 4707839 h 5130710"/>
              <a:gd name="connsiteX337" fmla="*/ 1525147 w 6842126"/>
              <a:gd name="connsiteY337" fmla="*/ 4709973 h 5130710"/>
              <a:gd name="connsiteX338" fmla="*/ 1521390 w 6842126"/>
              <a:gd name="connsiteY338" fmla="*/ 4715258 h 5130710"/>
              <a:gd name="connsiteX339" fmla="*/ 1521120 w 6842126"/>
              <a:gd name="connsiteY339" fmla="*/ 4714464 h 5130710"/>
              <a:gd name="connsiteX340" fmla="*/ 1524714 w 6842126"/>
              <a:gd name="connsiteY340" fmla="*/ 4707839 h 5130710"/>
              <a:gd name="connsiteX341" fmla="*/ 4029317 w 6842126"/>
              <a:gd name="connsiteY341" fmla="*/ 4702023 h 5130710"/>
              <a:gd name="connsiteX342" fmla="*/ 4025366 w 6842126"/>
              <a:gd name="connsiteY342" fmla="*/ 4708166 h 5130710"/>
              <a:gd name="connsiteX343" fmla="*/ 4018023 w 6842126"/>
              <a:gd name="connsiteY343" fmla="*/ 4713577 h 5130710"/>
              <a:gd name="connsiteX344" fmla="*/ 4029317 w 6842126"/>
              <a:gd name="connsiteY344" fmla="*/ 4702023 h 5130710"/>
              <a:gd name="connsiteX345" fmla="*/ 3150337 w 6842126"/>
              <a:gd name="connsiteY345" fmla="*/ 4695095 h 5130710"/>
              <a:gd name="connsiteX346" fmla="*/ 3147648 w 6842126"/>
              <a:gd name="connsiteY346" fmla="*/ 4697544 h 5130710"/>
              <a:gd name="connsiteX347" fmla="*/ 3140451 w 6842126"/>
              <a:gd name="connsiteY347" fmla="*/ 4706937 h 5130710"/>
              <a:gd name="connsiteX348" fmla="*/ 3135117 w 6842126"/>
              <a:gd name="connsiteY348" fmla="*/ 4711214 h 5130710"/>
              <a:gd name="connsiteX349" fmla="*/ 3123683 w 6842126"/>
              <a:gd name="connsiteY349" fmla="*/ 4726913 h 5130710"/>
              <a:gd name="connsiteX350" fmla="*/ 3132485 w 6842126"/>
              <a:gd name="connsiteY350" fmla="*/ 4717891 h 5130710"/>
              <a:gd name="connsiteX351" fmla="*/ 3146138 w 6842126"/>
              <a:gd name="connsiteY351" fmla="*/ 4704405 h 5130710"/>
              <a:gd name="connsiteX352" fmla="*/ 3149216 w 6842126"/>
              <a:gd name="connsiteY352" fmla="*/ 4697392 h 5130710"/>
              <a:gd name="connsiteX353" fmla="*/ 1741424 w 6842126"/>
              <a:gd name="connsiteY353" fmla="*/ 4692321 h 5130710"/>
              <a:gd name="connsiteX354" fmla="*/ 1739521 w 6842126"/>
              <a:gd name="connsiteY354" fmla="*/ 4704624 h 5130710"/>
              <a:gd name="connsiteX355" fmla="*/ 1741424 w 6842126"/>
              <a:gd name="connsiteY355" fmla="*/ 4692321 h 5130710"/>
              <a:gd name="connsiteX356" fmla="*/ 1535687 w 6842126"/>
              <a:gd name="connsiteY356" fmla="*/ 4690943 h 5130710"/>
              <a:gd name="connsiteX357" fmla="*/ 1536525 w 6842126"/>
              <a:gd name="connsiteY357" fmla="*/ 4693963 h 5130710"/>
              <a:gd name="connsiteX358" fmla="*/ 1532821 w 6842126"/>
              <a:gd name="connsiteY358" fmla="*/ 4699177 h 5130710"/>
              <a:gd name="connsiteX359" fmla="*/ 1532186 w 6842126"/>
              <a:gd name="connsiteY359" fmla="*/ 4697602 h 5130710"/>
              <a:gd name="connsiteX360" fmla="*/ 1535687 w 6842126"/>
              <a:gd name="connsiteY360" fmla="*/ 4690943 h 5130710"/>
              <a:gd name="connsiteX361" fmla="*/ 2315776 w 6842126"/>
              <a:gd name="connsiteY361" fmla="*/ 4690683 h 5130710"/>
              <a:gd name="connsiteX362" fmla="*/ 2312682 w 6842126"/>
              <a:gd name="connsiteY362" fmla="*/ 4692800 h 5130710"/>
              <a:gd name="connsiteX363" fmla="*/ 2296009 w 6842126"/>
              <a:gd name="connsiteY363" fmla="*/ 4716583 h 5130710"/>
              <a:gd name="connsiteX364" fmla="*/ 2322577 w 6842126"/>
              <a:gd name="connsiteY364" fmla="*/ 4690772 h 5130710"/>
              <a:gd name="connsiteX365" fmla="*/ 3742005 w 6842126"/>
              <a:gd name="connsiteY365" fmla="*/ 4675230 h 5130710"/>
              <a:gd name="connsiteX366" fmla="*/ 3743459 w 6842126"/>
              <a:gd name="connsiteY366" fmla="*/ 4677172 h 5130710"/>
              <a:gd name="connsiteX367" fmla="*/ 3743654 w 6842126"/>
              <a:gd name="connsiteY367" fmla="*/ 4679591 h 5130710"/>
              <a:gd name="connsiteX368" fmla="*/ 3742005 w 6842126"/>
              <a:gd name="connsiteY368" fmla="*/ 4675230 h 5130710"/>
              <a:gd name="connsiteX369" fmla="*/ 1547399 w 6842126"/>
              <a:gd name="connsiteY369" fmla="*/ 4674309 h 5130710"/>
              <a:gd name="connsiteX370" fmla="*/ 1548107 w 6842126"/>
              <a:gd name="connsiteY370" fmla="*/ 4677809 h 5130710"/>
              <a:gd name="connsiteX371" fmla="*/ 1544338 w 6842126"/>
              <a:gd name="connsiteY371" fmla="*/ 4683041 h 5130710"/>
              <a:gd name="connsiteX372" fmla="*/ 1543529 w 6842126"/>
              <a:gd name="connsiteY372" fmla="*/ 4680836 h 5130710"/>
              <a:gd name="connsiteX373" fmla="*/ 1547399 w 6842126"/>
              <a:gd name="connsiteY373" fmla="*/ 4674309 h 5130710"/>
              <a:gd name="connsiteX374" fmla="*/ 3229120 w 6842126"/>
              <a:gd name="connsiteY374" fmla="*/ 4672374 h 5130710"/>
              <a:gd name="connsiteX375" fmla="*/ 3226526 w 6842126"/>
              <a:gd name="connsiteY375" fmla="*/ 4675655 h 5130710"/>
              <a:gd name="connsiteX376" fmla="*/ 3226253 w 6842126"/>
              <a:gd name="connsiteY376" fmla="*/ 4676581 h 5130710"/>
              <a:gd name="connsiteX377" fmla="*/ 3226797 w 6842126"/>
              <a:gd name="connsiteY377" fmla="*/ 4676483 h 5130710"/>
              <a:gd name="connsiteX378" fmla="*/ 3229973 w 6842126"/>
              <a:gd name="connsiteY378" fmla="*/ 4673456 h 5130710"/>
              <a:gd name="connsiteX379" fmla="*/ 3229981 w 6842126"/>
              <a:gd name="connsiteY379" fmla="*/ 4672513 h 5130710"/>
              <a:gd name="connsiteX380" fmla="*/ 2406422 w 6842126"/>
              <a:gd name="connsiteY380" fmla="*/ 4669677 h 5130710"/>
              <a:gd name="connsiteX381" fmla="*/ 2400934 w 6842126"/>
              <a:gd name="connsiteY381" fmla="*/ 4679679 h 5130710"/>
              <a:gd name="connsiteX382" fmla="*/ 2369725 w 6842126"/>
              <a:gd name="connsiteY382" fmla="*/ 4722633 h 5130710"/>
              <a:gd name="connsiteX383" fmla="*/ 2356269 w 6842126"/>
              <a:gd name="connsiteY383" fmla="*/ 4744925 h 5130710"/>
              <a:gd name="connsiteX384" fmla="*/ 2356145 w 6842126"/>
              <a:gd name="connsiteY384" fmla="*/ 4744307 h 5130710"/>
              <a:gd name="connsiteX385" fmla="*/ 2345354 w 6842126"/>
              <a:gd name="connsiteY385" fmla="*/ 4753252 h 5130710"/>
              <a:gd name="connsiteX386" fmla="*/ 2341384 w 6842126"/>
              <a:gd name="connsiteY386" fmla="*/ 4756667 h 5130710"/>
              <a:gd name="connsiteX387" fmla="*/ 2345320 w 6842126"/>
              <a:gd name="connsiteY387" fmla="*/ 4749437 h 5130710"/>
              <a:gd name="connsiteX388" fmla="*/ 2372429 w 6842126"/>
              <a:gd name="connsiteY388" fmla="*/ 4703084 h 5130710"/>
              <a:gd name="connsiteX389" fmla="*/ 2387601 w 6842126"/>
              <a:gd name="connsiteY389" fmla="*/ 4689471 h 5130710"/>
              <a:gd name="connsiteX390" fmla="*/ 4083375 w 6842126"/>
              <a:gd name="connsiteY390" fmla="*/ 4669675 h 5130710"/>
              <a:gd name="connsiteX391" fmla="*/ 4077886 w 6842126"/>
              <a:gd name="connsiteY391" fmla="*/ 4679678 h 5130710"/>
              <a:gd name="connsiteX392" fmla="*/ 4046676 w 6842126"/>
              <a:gd name="connsiteY392" fmla="*/ 4722632 h 5130710"/>
              <a:gd name="connsiteX393" fmla="*/ 4033220 w 6842126"/>
              <a:gd name="connsiteY393" fmla="*/ 4744924 h 5130710"/>
              <a:gd name="connsiteX394" fmla="*/ 4033099 w 6842126"/>
              <a:gd name="connsiteY394" fmla="*/ 4744305 h 5130710"/>
              <a:gd name="connsiteX395" fmla="*/ 4022307 w 6842126"/>
              <a:gd name="connsiteY395" fmla="*/ 4753252 h 5130710"/>
              <a:gd name="connsiteX396" fmla="*/ 4018336 w 6842126"/>
              <a:gd name="connsiteY396" fmla="*/ 4756665 h 5130710"/>
              <a:gd name="connsiteX397" fmla="*/ 4022271 w 6842126"/>
              <a:gd name="connsiteY397" fmla="*/ 4749436 h 5130710"/>
              <a:gd name="connsiteX398" fmla="*/ 4049381 w 6842126"/>
              <a:gd name="connsiteY398" fmla="*/ 4703084 h 5130710"/>
              <a:gd name="connsiteX399" fmla="*/ 4064554 w 6842126"/>
              <a:gd name="connsiteY399" fmla="*/ 4689468 h 5130710"/>
              <a:gd name="connsiteX400" fmla="*/ 4015985 w 6842126"/>
              <a:gd name="connsiteY400" fmla="*/ 4660681 h 5130710"/>
              <a:gd name="connsiteX401" fmla="*/ 4007341 w 6842126"/>
              <a:gd name="connsiteY401" fmla="*/ 4665556 h 5130710"/>
              <a:gd name="connsiteX402" fmla="*/ 4004645 w 6842126"/>
              <a:gd name="connsiteY402" fmla="*/ 4670725 h 5130710"/>
              <a:gd name="connsiteX403" fmla="*/ 4001883 w 6842126"/>
              <a:gd name="connsiteY403" fmla="*/ 4674853 h 5130710"/>
              <a:gd name="connsiteX404" fmla="*/ 4002128 w 6842126"/>
              <a:gd name="connsiteY404" fmla="*/ 4674668 h 5130710"/>
              <a:gd name="connsiteX405" fmla="*/ 4003059 w 6842126"/>
              <a:gd name="connsiteY405" fmla="*/ 4673990 h 5130710"/>
              <a:gd name="connsiteX406" fmla="*/ 1506024 w 6842126"/>
              <a:gd name="connsiteY406" fmla="*/ 4659655 h 5130710"/>
              <a:gd name="connsiteX407" fmla="*/ 1507056 w 6842126"/>
              <a:gd name="connsiteY407" fmla="*/ 4670828 h 5130710"/>
              <a:gd name="connsiteX408" fmla="*/ 1506024 w 6842126"/>
              <a:gd name="connsiteY408" fmla="*/ 4659655 h 5130710"/>
              <a:gd name="connsiteX409" fmla="*/ 4045698 w 6842126"/>
              <a:gd name="connsiteY409" fmla="*/ 4626117 h 5130710"/>
              <a:gd name="connsiteX410" fmla="*/ 4045905 w 6842126"/>
              <a:gd name="connsiteY410" fmla="*/ 4626823 h 5130710"/>
              <a:gd name="connsiteX411" fmla="*/ 4046611 w 6842126"/>
              <a:gd name="connsiteY411" fmla="*/ 4629186 h 5130710"/>
              <a:gd name="connsiteX412" fmla="*/ 4024446 w 6842126"/>
              <a:gd name="connsiteY412" fmla="*/ 4620658 h 5130710"/>
              <a:gd name="connsiteX413" fmla="*/ 4026194 w 6842126"/>
              <a:gd name="connsiteY413" fmla="*/ 4621100 h 5130710"/>
              <a:gd name="connsiteX414" fmla="*/ 4023267 w 6842126"/>
              <a:gd name="connsiteY414" fmla="*/ 4625522 h 5130710"/>
              <a:gd name="connsiteX415" fmla="*/ 4019102 w 6842126"/>
              <a:gd name="connsiteY415" fmla="*/ 4627662 h 5130710"/>
              <a:gd name="connsiteX416" fmla="*/ 4024446 w 6842126"/>
              <a:gd name="connsiteY416" fmla="*/ 4620658 h 5130710"/>
              <a:gd name="connsiteX417" fmla="*/ 2431940 w 6842126"/>
              <a:gd name="connsiteY417" fmla="*/ 4617702 h 5130710"/>
              <a:gd name="connsiteX418" fmla="*/ 2426451 w 6842126"/>
              <a:gd name="connsiteY418" fmla="*/ 4625389 h 5130710"/>
              <a:gd name="connsiteX419" fmla="*/ 2426961 w 6842126"/>
              <a:gd name="connsiteY419" fmla="*/ 4626277 h 5130710"/>
              <a:gd name="connsiteX420" fmla="*/ 2433058 w 6842126"/>
              <a:gd name="connsiteY420" fmla="*/ 4618150 h 5130710"/>
              <a:gd name="connsiteX421" fmla="*/ 4108622 w 6842126"/>
              <a:gd name="connsiteY421" fmla="*/ 4617593 h 5130710"/>
              <a:gd name="connsiteX422" fmla="*/ 4104899 w 6842126"/>
              <a:gd name="connsiteY422" fmla="*/ 4619959 h 5130710"/>
              <a:gd name="connsiteX423" fmla="*/ 4104059 w 6842126"/>
              <a:gd name="connsiteY423" fmla="*/ 4620803 h 5130710"/>
              <a:gd name="connsiteX424" fmla="*/ 4102282 w 6842126"/>
              <a:gd name="connsiteY424" fmla="*/ 4623442 h 5130710"/>
              <a:gd name="connsiteX425" fmla="*/ 4103914 w 6842126"/>
              <a:gd name="connsiteY425" fmla="*/ 4626276 h 5130710"/>
              <a:gd name="connsiteX426" fmla="*/ 4110010 w 6842126"/>
              <a:gd name="connsiteY426" fmla="*/ 4618148 h 5130710"/>
              <a:gd name="connsiteX427" fmla="*/ 4108622 w 6842126"/>
              <a:gd name="connsiteY427" fmla="*/ 4617593 h 5130710"/>
              <a:gd name="connsiteX428" fmla="*/ 1610973 w 6842126"/>
              <a:gd name="connsiteY428" fmla="*/ 4611167 h 5130710"/>
              <a:gd name="connsiteX429" fmla="*/ 1611918 w 6842126"/>
              <a:gd name="connsiteY429" fmla="*/ 4614891 h 5130710"/>
              <a:gd name="connsiteX430" fmla="*/ 1606102 w 6842126"/>
              <a:gd name="connsiteY430" fmla="*/ 4623611 h 5130710"/>
              <a:gd name="connsiteX431" fmla="*/ 1606462 w 6842126"/>
              <a:gd name="connsiteY431" fmla="*/ 4619843 h 5130710"/>
              <a:gd name="connsiteX432" fmla="*/ 1605320 w 6842126"/>
              <a:gd name="connsiteY432" fmla="*/ 4619043 h 5130710"/>
              <a:gd name="connsiteX433" fmla="*/ 2398427 w 6842126"/>
              <a:gd name="connsiteY433" fmla="*/ 4608776 h 5130710"/>
              <a:gd name="connsiteX434" fmla="*/ 2391780 w 6842126"/>
              <a:gd name="connsiteY434" fmla="*/ 4615077 h 5130710"/>
              <a:gd name="connsiteX435" fmla="*/ 2384595 w 6842126"/>
              <a:gd name="connsiteY435" fmla="*/ 4623330 h 5130710"/>
              <a:gd name="connsiteX436" fmla="*/ 2374726 w 6842126"/>
              <a:gd name="connsiteY436" fmla="*/ 4640107 h 5130710"/>
              <a:gd name="connsiteX437" fmla="*/ 2388622 w 6842126"/>
              <a:gd name="connsiteY437" fmla="*/ 4626607 h 5130710"/>
              <a:gd name="connsiteX438" fmla="*/ 2392996 w 6842126"/>
              <a:gd name="connsiteY438" fmla="*/ 4619863 h 5130710"/>
              <a:gd name="connsiteX439" fmla="*/ 1913940 w 6842126"/>
              <a:gd name="connsiteY439" fmla="*/ 4594892 h 5130710"/>
              <a:gd name="connsiteX440" fmla="*/ 1893355 w 6842126"/>
              <a:gd name="connsiteY440" fmla="*/ 4627261 h 5130710"/>
              <a:gd name="connsiteX441" fmla="*/ 1876763 w 6842126"/>
              <a:gd name="connsiteY441" fmla="*/ 4645226 h 5130710"/>
              <a:gd name="connsiteX442" fmla="*/ 1885645 w 6842126"/>
              <a:gd name="connsiteY442" fmla="*/ 4630136 h 5130710"/>
              <a:gd name="connsiteX443" fmla="*/ 4089345 w 6842126"/>
              <a:gd name="connsiteY443" fmla="*/ 4580890 h 5130710"/>
              <a:gd name="connsiteX444" fmla="*/ 4084921 w 6842126"/>
              <a:gd name="connsiteY444" fmla="*/ 4584921 h 5130710"/>
              <a:gd name="connsiteX445" fmla="*/ 4079727 w 6842126"/>
              <a:gd name="connsiteY445" fmla="*/ 4589223 h 5130710"/>
              <a:gd name="connsiteX446" fmla="*/ 4074462 w 6842126"/>
              <a:gd name="connsiteY446" fmla="*/ 4596546 h 5130710"/>
              <a:gd name="connsiteX447" fmla="*/ 4062691 w 6842126"/>
              <a:gd name="connsiteY447" fmla="*/ 4612707 h 5130710"/>
              <a:gd name="connsiteX448" fmla="*/ 4071495 w 6842126"/>
              <a:gd name="connsiteY448" fmla="*/ 4603686 h 5130710"/>
              <a:gd name="connsiteX449" fmla="*/ 4085147 w 6842126"/>
              <a:gd name="connsiteY449" fmla="*/ 4590199 h 5130710"/>
              <a:gd name="connsiteX450" fmla="*/ 4088223 w 6842126"/>
              <a:gd name="connsiteY450" fmla="*/ 4583186 h 5130710"/>
              <a:gd name="connsiteX451" fmla="*/ 4098479 w 6842126"/>
              <a:gd name="connsiteY451" fmla="*/ 4563150 h 5130710"/>
              <a:gd name="connsiteX452" fmla="*/ 4087698 w 6842126"/>
              <a:gd name="connsiteY452" fmla="*/ 4578140 h 5130710"/>
              <a:gd name="connsiteX453" fmla="*/ 4093659 w 6842126"/>
              <a:gd name="connsiteY453" fmla="*/ 4572257 h 5130710"/>
              <a:gd name="connsiteX454" fmla="*/ 4681013 w 6842126"/>
              <a:gd name="connsiteY454" fmla="*/ 4561025 h 5130710"/>
              <a:gd name="connsiteX455" fmla="*/ 4682467 w 6842126"/>
              <a:gd name="connsiteY455" fmla="*/ 4562967 h 5130710"/>
              <a:gd name="connsiteX456" fmla="*/ 4682661 w 6842126"/>
              <a:gd name="connsiteY456" fmla="*/ 4565386 h 5130710"/>
              <a:gd name="connsiteX457" fmla="*/ 4681013 w 6842126"/>
              <a:gd name="connsiteY457" fmla="*/ 4561025 h 5130710"/>
              <a:gd name="connsiteX458" fmla="*/ 2491176 w 6842126"/>
              <a:gd name="connsiteY458" fmla="*/ 4558169 h 5130710"/>
              <a:gd name="connsiteX459" fmla="*/ 2488582 w 6842126"/>
              <a:gd name="connsiteY459" fmla="*/ 4561451 h 5130710"/>
              <a:gd name="connsiteX460" fmla="*/ 2488308 w 6842126"/>
              <a:gd name="connsiteY460" fmla="*/ 4562374 h 5130710"/>
              <a:gd name="connsiteX461" fmla="*/ 2488852 w 6842126"/>
              <a:gd name="connsiteY461" fmla="*/ 4562278 h 5130710"/>
              <a:gd name="connsiteX462" fmla="*/ 2489918 w 6842126"/>
              <a:gd name="connsiteY462" fmla="*/ 4561263 h 5130710"/>
              <a:gd name="connsiteX463" fmla="*/ 2491234 w 6842126"/>
              <a:gd name="connsiteY463" fmla="*/ 4558178 h 5130710"/>
              <a:gd name="connsiteX464" fmla="*/ 4168129 w 6842126"/>
              <a:gd name="connsiteY464" fmla="*/ 4558167 h 5130710"/>
              <a:gd name="connsiteX465" fmla="*/ 4165535 w 6842126"/>
              <a:gd name="connsiteY465" fmla="*/ 4561450 h 5130710"/>
              <a:gd name="connsiteX466" fmla="*/ 4165261 w 6842126"/>
              <a:gd name="connsiteY466" fmla="*/ 4562373 h 5130710"/>
              <a:gd name="connsiteX467" fmla="*/ 4165805 w 6842126"/>
              <a:gd name="connsiteY467" fmla="*/ 4562277 h 5130710"/>
              <a:gd name="connsiteX468" fmla="*/ 4168981 w 6842126"/>
              <a:gd name="connsiteY468" fmla="*/ 4559251 h 5130710"/>
              <a:gd name="connsiteX469" fmla="*/ 4168989 w 6842126"/>
              <a:gd name="connsiteY469" fmla="*/ 4558308 h 5130710"/>
              <a:gd name="connsiteX470" fmla="*/ 1960335 w 6842126"/>
              <a:gd name="connsiteY470" fmla="*/ 4533973 h 5130710"/>
              <a:gd name="connsiteX471" fmla="*/ 1953132 w 6842126"/>
              <a:gd name="connsiteY471" fmla="*/ 4545352 h 5130710"/>
              <a:gd name="connsiteX472" fmla="*/ 1950383 w 6842126"/>
              <a:gd name="connsiteY472" fmla="*/ 4547540 h 5130710"/>
              <a:gd name="connsiteX473" fmla="*/ 2035261 w 6842126"/>
              <a:gd name="connsiteY473" fmla="*/ 4520827 h 5130710"/>
              <a:gd name="connsiteX474" fmla="*/ 2012965 w 6842126"/>
              <a:gd name="connsiteY474" fmla="*/ 4559739 h 5130710"/>
              <a:gd name="connsiteX475" fmla="*/ 2009107 w 6842126"/>
              <a:gd name="connsiteY475" fmla="*/ 4563381 h 5130710"/>
              <a:gd name="connsiteX476" fmla="*/ 2004244 w 6842126"/>
              <a:gd name="connsiteY476" fmla="*/ 4567362 h 5130710"/>
              <a:gd name="connsiteX477" fmla="*/ 2013834 w 6842126"/>
              <a:gd name="connsiteY477" fmla="*/ 4547853 h 5130710"/>
              <a:gd name="connsiteX478" fmla="*/ 2023760 w 6842126"/>
              <a:gd name="connsiteY478" fmla="*/ 4529623 h 5130710"/>
              <a:gd name="connsiteX479" fmla="*/ 2031832 w 6842126"/>
              <a:gd name="connsiteY479" fmla="*/ 4523734 h 5130710"/>
              <a:gd name="connsiteX480" fmla="*/ 3846149 w 6842126"/>
              <a:gd name="connsiteY480" fmla="*/ 4515689 h 5130710"/>
              <a:gd name="connsiteX481" fmla="*/ 3839683 w 6842126"/>
              <a:gd name="connsiteY481" fmla="*/ 4524421 h 5130710"/>
              <a:gd name="connsiteX482" fmla="*/ 3830437 w 6842126"/>
              <a:gd name="connsiteY482" fmla="*/ 4538412 h 5130710"/>
              <a:gd name="connsiteX483" fmla="*/ 3836411 w 6842126"/>
              <a:gd name="connsiteY483" fmla="*/ 4530191 h 5130710"/>
              <a:gd name="connsiteX484" fmla="*/ 4140273 w 6842126"/>
              <a:gd name="connsiteY484" fmla="*/ 4507422 h 5130710"/>
              <a:gd name="connsiteX485" fmla="*/ 4133177 w 6842126"/>
              <a:gd name="connsiteY485" fmla="*/ 4514900 h 5130710"/>
              <a:gd name="connsiteX486" fmla="*/ 4132818 w 6842126"/>
              <a:gd name="connsiteY486" fmla="*/ 4515400 h 5130710"/>
              <a:gd name="connsiteX487" fmla="*/ 4139088 w 6842126"/>
              <a:gd name="connsiteY487" fmla="*/ 4509090 h 5130710"/>
              <a:gd name="connsiteX488" fmla="*/ 1983230 w 6842126"/>
              <a:gd name="connsiteY488" fmla="*/ 4503138 h 5130710"/>
              <a:gd name="connsiteX489" fmla="*/ 1975213 w 6842126"/>
              <a:gd name="connsiteY489" fmla="*/ 4514418 h 5130710"/>
              <a:gd name="connsiteX490" fmla="*/ 1962202 w 6842126"/>
              <a:gd name="connsiteY490" fmla="*/ 4531432 h 5130710"/>
              <a:gd name="connsiteX491" fmla="*/ 1979744 w 6842126"/>
              <a:gd name="connsiteY491" fmla="*/ 4507518 h 5130710"/>
              <a:gd name="connsiteX492" fmla="*/ 3858613 w 6842126"/>
              <a:gd name="connsiteY492" fmla="*/ 4488076 h 5130710"/>
              <a:gd name="connsiteX493" fmla="*/ 3854782 w 6842126"/>
              <a:gd name="connsiteY493" fmla="*/ 4491226 h 5130710"/>
              <a:gd name="connsiteX494" fmla="*/ 3850072 w 6842126"/>
              <a:gd name="connsiteY494" fmla="*/ 4498638 h 5130710"/>
              <a:gd name="connsiteX495" fmla="*/ 3858617 w 6842126"/>
              <a:gd name="connsiteY495" fmla="*/ 4490806 h 5130710"/>
              <a:gd name="connsiteX496" fmla="*/ 3859145 w 6842126"/>
              <a:gd name="connsiteY496" fmla="*/ 4490043 h 5130710"/>
              <a:gd name="connsiteX497" fmla="*/ 1673769 w 6842126"/>
              <a:gd name="connsiteY497" fmla="*/ 4477165 h 5130710"/>
              <a:gd name="connsiteX498" fmla="*/ 1680041 w 6842126"/>
              <a:gd name="connsiteY498" fmla="*/ 4477283 h 5130710"/>
              <a:gd name="connsiteX499" fmla="*/ 1673769 w 6842126"/>
              <a:gd name="connsiteY499" fmla="*/ 4477165 h 5130710"/>
              <a:gd name="connsiteX500" fmla="*/ 2027762 w 6842126"/>
              <a:gd name="connsiteY500" fmla="*/ 4437950 h 5130710"/>
              <a:gd name="connsiteX501" fmla="*/ 2029055 w 6842126"/>
              <a:gd name="connsiteY501" fmla="*/ 4448385 h 5130710"/>
              <a:gd name="connsiteX502" fmla="*/ 2031345 w 6842126"/>
              <a:gd name="connsiteY502" fmla="*/ 4447637 h 5130710"/>
              <a:gd name="connsiteX503" fmla="*/ 2027762 w 6842126"/>
              <a:gd name="connsiteY503" fmla="*/ 4437950 h 5130710"/>
              <a:gd name="connsiteX504" fmla="*/ 2064021 w 6842126"/>
              <a:gd name="connsiteY504" fmla="*/ 4394267 h 5130710"/>
              <a:gd name="connsiteX505" fmla="*/ 2065315 w 6842126"/>
              <a:gd name="connsiteY505" fmla="*/ 4404699 h 5130710"/>
              <a:gd name="connsiteX506" fmla="*/ 2064021 w 6842126"/>
              <a:gd name="connsiteY506" fmla="*/ 4394267 h 5130710"/>
              <a:gd name="connsiteX507" fmla="*/ 2073424 w 6842126"/>
              <a:gd name="connsiteY507" fmla="*/ 4381803 h 5130710"/>
              <a:gd name="connsiteX508" fmla="*/ 2074719 w 6842126"/>
              <a:gd name="connsiteY508" fmla="*/ 4392237 h 5130710"/>
              <a:gd name="connsiteX509" fmla="*/ 2073424 w 6842126"/>
              <a:gd name="connsiteY509" fmla="*/ 4381803 h 5130710"/>
              <a:gd name="connsiteX510" fmla="*/ 2190484 w 6842126"/>
              <a:gd name="connsiteY510" fmla="*/ 4300025 h 5130710"/>
              <a:gd name="connsiteX511" fmla="*/ 2187888 w 6842126"/>
              <a:gd name="connsiteY511" fmla="*/ 4303308 h 5130710"/>
              <a:gd name="connsiteX512" fmla="*/ 2188685 w 6842126"/>
              <a:gd name="connsiteY512" fmla="*/ 4305918 h 5130710"/>
              <a:gd name="connsiteX513" fmla="*/ 2189788 w 6842126"/>
              <a:gd name="connsiteY513" fmla="*/ 4305009 h 5130710"/>
              <a:gd name="connsiteX514" fmla="*/ 2192332 w 6842126"/>
              <a:gd name="connsiteY514" fmla="*/ 4301258 h 5130710"/>
              <a:gd name="connsiteX515" fmla="*/ 903711 w 6842126"/>
              <a:gd name="connsiteY515" fmla="*/ 4297785 h 5130710"/>
              <a:gd name="connsiteX516" fmla="*/ 903469 w 6842126"/>
              <a:gd name="connsiteY516" fmla="*/ 4310830 h 5130710"/>
              <a:gd name="connsiteX517" fmla="*/ 903711 w 6842126"/>
              <a:gd name="connsiteY517" fmla="*/ 4297785 h 5130710"/>
              <a:gd name="connsiteX518" fmla="*/ 916618 w 6842126"/>
              <a:gd name="connsiteY518" fmla="*/ 4290181 h 5130710"/>
              <a:gd name="connsiteX519" fmla="*/ 916084 w 6842126"/>
              <a:gd name="connsiteY519" fmla="*/ 4292788 h 5130710"/>
              <a:gd name="connsiteX520" fmla="*/ 916123 w 6842126"/>
              <a:gd name="connsiteY520" fmla="*/ 4292595 h 5130710"/>
              <a:gd name="connsiteX521" fmla="*/ 918075 w 6842126"/>
              <a:gd name="connsiteY521" fmla="*/ 4283055 h 5130710"/>
              <a:gd name="connsiteX522" fmla="*/ 917031 w 6842126"/>
              <a:gd name="connsiteY522" fmla="*/ 4288162 h 5130710"/>
              <a:gd name="connsiteX523" fmla="*/ 916618 w 6842126"/>
              <a:gd name="connsiteY523" fmla="*/ 4290181 h 5130710"/>
              <a:gd name="connsiteX524" fmla="*/ 918608 w 6842126"/>
              <a:gd name="connsiteY524" fmla="*/ 4280448 h 5130710"/>
              <a:gd name="connsiteX525" fmla="*/ 918096 w 6842126"/>
              <a:gd name="connsiteY525" fmla="*/ 4282955 h 5130710"/>
              <a:gd name="connsiteX526" fmla="*/ 918075 w 6842126"/>
              <a:gd name="connsiteY526" fmla="*/ 4283055 h 5130710"/>
              <a:gd name="connsiteX527" fmla="*/ 1545359 w 6842126"/>
              <a:gd name="connsiteY527" fmla="*/ 4276242 h 5130710"/>
              <a:gd name="connsiteX528" fmla="*/ 1525790 w 6842126"/>
              <a:gd name="connsiteY528" fmla="*/ 4310389 h 5130710"/>
              <a:gd name="connsiteX529" fmla="*/ 1522408 w 6842126"/>
              <a:gd name="connsiteY529" fmla="*/ 4313585 h 5130710"/>
              <a:gd name="connsiteX530" fmla="*/ 1518141 w 6842126"/>
              <a:gd name="connsiteY530" fmla="*/ 4317078 h 5130710"/>
              <a:gd name="connsiteX531" fmla="*/ 1526556 w 6842126"/>
              <a:gd name="connsiteY531" fmla="*/ 4299958 h 5130710"/>
              <a:gd name="connsiteX532" fmla="*/ 1535264 w 6842126"/>
              <a:gd name="connsiteY532" fmla="*/ 4283962 h 5130710"/>
              <a:gd name="connsiteX533" fmla="*/ 1542349 w 6842126"/>
              <a:gd name="connsiteY533" fmla="*/ 4278792 h 5130710"/>
              <a:gd name="connsiteX534" fmla="*/ 854177 w 6842126"/>
              <a:gd name="connsiteY534" fmla="*/ 4270759 h 5130710"/>
              <a:gd name="connsiteX535" fmla="*/ 855085 w 6842126"/>
              <a:gd name="connsiteY535" fmla="*/ 4280562 h 5130710"/>
              <a:gd name="connsiteX536" fmla="*/ 854177 w 6842126"/>
              <a:gd name="connsiteY536" fmla="*/ 4270759 h 5130710"/>
              <a:gd name="connsiteX537" fmla="*/ 1490075 w 6842126"/>
              <a:gd name="connsiteY537" fmla="*/ 4252934 h 5130710"/>
              <a:gd name="connsiteX538" fmla="*/ 1489340 w 6842126"/>
              <a:gd name="connsiteY538" fmla="*/ 4254278 h 5130710"/>
              <a:gd name="connsiteX539" fmla="*/ 1485054 w 6842126"/>
              <a:gd name="connsiteY539" fmla="*/ 4258161 h 5130710"/>
              <a:gd name="connsiteX540" fmla="*/ 1545854 w 6842126"/>
              <a:gd name="connsiteY540" fmla="*/ 4222390 h 5130710"/>
              <a:gd name="connsiteX541" fmla="*/ 1545304 w 6842126"/>
              <a:gd name="connsiteY541" fmla="*/ 4224366 h 5130710"/>
              <a:gd name="connsiteX542" fmla="*/ 1541859 w 6842126"/>
              <a:gd name="connsiteY542" fmla="*/ 4225918 h 5130710"/>
              <a:gd name="connsiteX543" fmla="*/ 1545854 w 6842126"/>
              <a:gd name="connsiteY543" fmla="*/ 4222390 h 5130710"/>
              <a:gd name="connsiteX544" fmla="*/ 1549848 w 6842126"/>
              <a:gd name="connsiteY544" fmla="*/ 4218861 h 5130710"/>
              <a:gd name="connsiteX545" fmla="*/ 1549298 w 6842126"/>
              <a:gd name="connsiteY545" fmla="*/ 4220836 h 5130710"/>
              <a:gd name="connsiteX546" fmla="*/ 1545854 w 6842126"/>
              <a:gd name="connsiteY546" fmla="*/ 4222390 h 5130710"/>
              <a:gd name="connsiteX547" fmla="*/ 1549848 w 6842126"/>
              <a:gd name="connsiteY547" fmla="*/ 4218861 h 5130710"/>
              <a:gd name="connsiteX548" fmla="*/ 833479 w 6842126"/>
              <a:gd name="connsiteY548" fmla="*/ 4213824 h 5130710"/>
              <a:gd name="connsiteX549" fmla="*/ 833860 w 6842126"/>
              <a:gd name="connsiteY549" fmla="*/ 4215698 h 5130710"/>
              <a:gd name="connsiteX550" fmla="*/ 830563 w 6842126"/>
              <a:gd name="connsiteY550" fmla="*/ 4220336 h 5130710"/>
              <a:gd name="connsiteX551" fmla="*/ 830326 w 6842126"/>
              <a:gd name="connsiteY551" fmla="*/ 4219637 h 5130710"/>
              <a:gd name="connsiteX552" fmla="*/ 833479 w 6842126"/>
              <a:gd name="connsiteY552" fmla="*/ 4213824 h 5130710"/>
              <a:gd name="connsiteX553" fmla="*/ 1559758 w 6842126"/>
              <a:gd name="connsiteY553" fmla="*/ 4208722 h 5130710"/>
              <a:gd name="connsiteX554" fmla="*/ 1556291 w 6842126"/>
              <a:gd name="connsiteY554" fmla="*/ 4214113 h 5130710"/>
              <a:gd name="connsiteX555" fmla="*/ 1549848 w 6842126"/>
              <a:gd name="connsiteY555" fmla="*/ 4218861 h 5130710"/>
              <a:gd name="connsiteX556" fmla="*/ 1559758 w 6842126"/>
              <a:gd name="connsiteY556" fmla="*/ 4208722 h 5130710"/>
              <a:gd name="connsiteX557" fmla="*/ 1023646 w 6842126"/>
              <a:gd name="connsiteY557" fmla="*/ 4200207 h 5130710"/>
              <a:gd name="connsiteX558" fmla="*/ 1021976 w 6842126"/>
              <a:gd name="connsiteY558" fmla="*/ 4211002 h 5130710"/>
              <a:gd name="connsiteX559" fmla="*/ 1023646 w 6842126"/>
              <a:gd name="connsiteY559" fmla="*/ 4200207 h 5130710"/>
              <a:gd name="connsiteX560" fmla="*/ 843109 w 6842126"/>
              <a:gd name="connsiteY560" fmla="*/ 4198998 h 5130710"/>
              <a:gd name="connsiteX561" fmla="*/ 843843 w 6842126"/>
              <a:gd name="connsiteY561" fmla="*/ 4201648 h 5130710"/>
              <a:gd name="connsiteX562" fmla="*/ 840593 w 6842126"/>
              <a:gd name="connsiteY562" fmla="*/ 4206223 h 5130710"/>
              <a:gd name="connsiteX563" fmla="*/ 840037 w 6842126"/>
              <a:gd name="connsiteY563" fmla="*/ 4204840 h 5130710"/>
              <a:gd name="connsiteX564" fmla="*/ 843109 w 6842126"/>
              <a:gd name="connsiteY564" fmla="*/ 4198998 h 5130710"/>
              <a:gd name="connsiteX565" fmla="*/ 853386 w 6842126"/>
              <a:gd name="connsiteY565" fmla="*/ 4184401 h 5130710"/>
              <a:gd name="connsiteX566" fmla="*/ 854008 w 6842126"/>
              <a:gd name="connsiteY566" fmla="*/ 4187472 h 5130710"/>
              <a:gd name="connsiteX567" fmla="*/ 850701 w 6842126"/>
              <a:gd name="connsiteY567" fmla="*/ 4192063 h 5130710"/>
              <a:gd name="connsiteX568" fmla="*/ 849990 w 6842126"/>
              <a:gd name="connsiteY568" fmla="*/ 4190128 h 5130710"/>
              <a:gd name="connsiteX569" fmla="*/ 853386 w 6842126"/>
              <a:gd name="connsiteY569" fmla="*/ 4184401 h 5130710"/>
              <a:gd name="connsiteX570" fmla="*/ 1607195 w 6842126"/>
              <a:gd name="connsiteY570" fmla="*/ 4180337 h 5130710"/>
              <a:gd name="connsiteX571" fmla="*/ 1602381 w 6842126"/>
              <a:gd name="connsiteY571" fmla="*/ 4189112 h 5130710"/>
              <a:gd name="connsiteX572" fmla="*/ 1574993 w 6842126"/>
              <a:gd name="connsiteY572" fmla="*/ 4226805 h 5130710"/>
              <a:gd name="connsiteX573" fmla="*/ 1563184 w 6842126"/>
              <a:gd name="connsiteY573" fmla="*/ 4246370 h 5130710"/>
              <a:gd name="connsiteX574" fmla="*/ 1563076 w 6842126"/>
              <a:gd name="connsiteY574" fmla="*/ 4245825 h 5130710"/>
              <a:gd name="connsiteX575" fmla="*/ 1553609 w 6842126"/>
              <a:gd name="connsiteY575" fmla="*/ 4253675 h 5130710"/>
              <a:gd name="connsiteX576" fmla="*/ 1550123 w 6842126"/>
              <a:gd name="connsiteY576" fmla="*/ 4256672 h 5130710"/>
              <a:gd name="connsiteX577" fmla="*/ 1553577 w 6842126"/>
              <a:gd name="connsiteY577" fmla="*/ 4250326 h 5130710"/>
              <a:gd name="connsiteX578" fmla="*/ 1577365 w 6842126"/>
              <a:gd name="connsiteY578" fmla="*/ 4209652 h 5130710"/>
              <a:gd name="connsiteX579" fmla="*/ 1590680 w 6842126"/>
              <a:gd name="connsiteY579" fmla="*/ 4197706 h 5130710"/>
              <a:gd name="connsiteX580" fmla="*/ 1548060 w 6842126"/>
              <a:gd name="connsiteY580" fmla="*/ 4172443 h 5130710"/>
              <a:gd name="connsiteX581" fmla="*/ 1540474 w 6842126"/>
              <a:gd name="connsiteY581" fmla="*/ 4176721 h 5130710"/>
              <a:gd name="connsiteX582" fmla="*/ 1538109 w 6842126"/>
              <a:gd name="connsiteY582" fmla="*/ 4181258 h 5130710"/>
              <a:gd name="connsiteX583" fmla="*/ 1535687 w 6842126"/>
              <a:gd name="connsiteY583" fmla="*/ 4184879 h 5130710"/>
              <a:gd name="connsiteX584" fmla="*/ 1535900 w 6842126"/>
              <a:gd name="connsiteY584" fmla="*/ 4184717 h 5130710"/>
              <a:gd name="connsiteX585" fmla="*/ 1536715 w 6842126"/>
              <a:gd name="connsiteY585" fmla="*/ 4184121 h 5130710"/>
              <a:gd name="connsiteX586" fmla="*/ 817077 w 6842126"/>
              <a:gd name="connsiteY586" fmla="*/ 4171541 h 5130710"/>
              <a:gd name="connsiteX587" fmla="*/ 817984 w 6842126"/>
              <a:gd name="connsiteY587" fmla="*/ 4181347 h 5130710"/>
              <a:gd name="connsiteX588" fmla="*/ 817077 w 6842126"/>
              <a:gd name="connsiteY588" fmla="*/ 4171541 h 5130710"/>
              <a:gd name="connsiteX589" fmla="*/ 1466761 w 6842126"/>
              <a:gd name="connsiteY589" fmla="*/ 4146083 h 5130710"/>
              <a:gd name="connsiteX590" fmla="*/ 1462404 w 6842126"/>
              <a:gd name="connsiteY590" fmla="*/ 4153007 h 5130710"/>
              <a:gd name="connsiteX591" fmla="*/ 1463331 w 6842126"/>
              <a:gd name="connsiteY591" fmla="*/ 4151796 h 5130710"/>
              <a:gd name="connsiteX592" fmla="*/ 1467089 w 6842126"/>
              <a:gd name="connsiteY592" fmla="*/ 4146114 h 5130710"/>
              <a:gd name="connsiteX593" fmla="*/ 1423054 w 6842126"/>
              <a:gd name="connsiteY593" fmla="*/ 4143466 h 5130710"/>
              <a:gd name="connsiteX594" fmla="*/ 1422468 w 6842126"/>
              <a:gd name="connsiteY594" fmla="*/ 4145249 h 5130710"/>
              <a:gd name="connsiteX595" fmla="*/ 1421913 w 6842126"/>
              <a:gd name="connsiteY595" fmla="*/ 4146615 h 5130710"/>
              <a:gd name="connsiteX596" fmla="*/ 1419934 w 6842126"/>
              <a:gd name="connsiteY596" fmla="*/ 4149116 h 5130710"/>
              <a:gd name="connsiteX597" fmla="*/ 1423054 w 6842126"/>
              <a:gd name="connsiteY597" fmla="*/ 4143466 h 5130710"/>
              <a:gd name="connsiteX598" fmla="*/ 1574134 w 6842126"/>
              <a:gd name="connsiteY598" fmla="*/ 4142113 h 5130710"/>
              <a:gd name="connsiteX599" fmla="*/ 1574933 w 6842126"/>
              <a:gd name="connsiteY599" fmla="*/ 4144806 h 5130710"/>
              <a:gd name="connsiteX600" fmla="*/ 1574318 w 6842126"/>
              <a:gd name="connsiteY600" fmla="*/ 4142732 h 5130710"/>
              <a:gd name="connsiteX601" fmla="*/ 1574134 w 6842126"/>
              <a:gd name="connsiteY601" fmla="*/ 4142113 h 5130710"/>
              <a:gd name="connsiteX602" fmla="*/ 1555483 w 6842126"/>
              <a:gd name="connsiteY602" fmla="*/ 4137323 h 5130710"/>
              <a:gd name="connsiteX603" fmla="*/ 1557020 w 6842126"/>
              <a:gd name="connsiteY603" fmla="*/ 4137709 h 5130710"/>
              <a:gd name="connsiteX604" fmla="*/ 1554449 w 6842126"/>
              <a:gd name="connsiteY604" fmla="*/ 4141590 h 5130710"/>
              <a:gd name="connsiteX605" fmla="*/ 1550796 w 6842126"/>
              <a:gd name="connsiteY605" fmla="*/ 4143468 h 5130710"/>
              <a:gd name="connsiteX606" fmla="*/ 1555483 w 6842126"/>
              <a:gd name="connsiteY606" fmla="*/ 4137323 h 5130710"/>
              <a:gd name="connsiteX607" fmla="*/ 1629351 w 6842126"/>
              <a:gd name="connsiteY607" fmla="*/ 4134632 h 5130710"/>
              <a:gd name="connsiteX608" fmla="*/ 1626082 w 6842126"/>
              <a:gd name="connsiteY608" fmla="*/ 4136709 h 5130710"/>
              <a:gd name="connsiteX609" fmla="*/ 1625345 w 6842126"/>
              <a:gd name="connsiteY609" fmla="*/ 4137452 h 5130710"/>
              <a:gd name="connsiteX610" fmla="*/ 1623788 w 6842126"/>
              <a:gd name="connsiteY610" fmla="*/ 4139765 h 5130710"/>
              <a:gd name="connsiteX611" fmla="*/ 1625219 w 6842126"/>
              <a:gd name="connsiteY611" fmla="*/ 4142251 h 5130710"/>
              <a:gd name="connsiteX612" fmla="*/ 1630567 w 6842126"/>
              <a:gd name="connsiteY612" fmla="*/ 4135120 h 5130710"/>
              <a:gd name="connsiteX613" fmla="*/ 1629351 w 6842126"/>
              <a:gd name="connsiteY613" fmla="*/ 4134632 h 5130710"/>
              <a:gd name="connsiteX614" fmla="*/ 2350008 w 6842126"/>
              <a:gd name="connsiteY614" fmla="*/ 4134075 h 5130710"/>
              <a:gd name="connsiteX615" fmla="*/ 2330854 w 6842126"/>
              <a:gd name="connsiteY615" fmla="*/ 4162393 h 5130710"/>
              <a:gd name="connsiteX616" fmla="*/ 2328965 w 6842126"/>
              <a:gd name="connsiteY616" fmla="*/ 4164993 h 5130710"/>
              <a:gd name="connsiteX617" fmla="*/ 2330508 w 6842126"/>
              <a:gd name="connsiteY617" fmla="*/ 4163224 h 5130710"/>
              <a:gd name="connsiteX618" fmla="*/ 2350034 w 6842126"/>
              <a:gd name="connsiteY618" fmla="*/ 4134373 h 5130710"/>
              <a:gd name="connsiteX619" fmla="*/ 909173 w 6842126"/>
              <a:gd name="connsiteY619" fmla="*/ 4128995 h 5130710"/>
              <a:gd name="connsiteX620" fmla="*/ 910004 w 6842126"/>
              <a:gd name="connsiteY620" fmla="*/ 4132261 h 5130710"/>
              <a:gd name="connsiteX621" fmla="*/ 904898 w 6842126"/>
              <a:gd name="connsiteY621" fmla="*/ 4139913 h 5130710"/>
              <a:gd name="connsiteX622" fmla="*/ 905216 w 6842126"/>
              <a:gd name="connsiteY622" fmla="*/ 4136605 h 5130710"/>
              <a:gd name="connsiteX623" fmla="*/ 904213 w 6842126"/>
              <a:gd name="connsiteY623" fmla="*/ 4135903 h 5130710"/>
              <a:gd name="connsiteX624" fmla="*/ 1175033 w 6842126"/>
              <a:gd name="connsiteY624" fmla="*/ 4114712 h 5130710"/>
              <a:gd name="connsiteX625" fmla="*/ 1156969 w 6842126"/>
              <a:gd name="connsiteY625" fmla="*/ 4143116 h 5130710"/>
              <a:gd name="connsiteX626" fmla="*/ 1142411 w 6842126"/>
              <a:gd name="connsiteY626" fmla="*/ 4158880 h 5130710"/>
              <a:gd name="connsiteX627" fmla="*/ 1150203 w 6842126"/>
              <a:gd name="connsiteY627" fmla="*/ 4145638 h 5130710"/>
              <a:gd name="connsiteX628" fmla="*/ 1612434 w 6842126"/>
              <a:gd name="connsiteY628" fmla="*/ 4102426 h 5130710"/>
              <a:gd name="connsiteX629" fmla="*/ 1608552 w 6842126"/>
              <a:gd name="connsiteY629" fmla="*/ 4105963 h 5130710"/>
              <a:gd name="connsiteX630" fmla="*/ 1603994 w 6842126"/>
              <a:gd name="connsiteY630" fmla="*/ 4109738 h 5130710"/>
              <a:gd name="connsiteX631" fmla="*/ 1599374 w 6842126"/>
              <a:gd name="connsiteY631" fmla="*/ 4116164 h 5130710"/>
              <a:gd name="connsiteX632" fmla="*/ 1589045 w 6842126"/>
              <a:gd name="connsiteY632" fmla="*/ 4130345 h 5130710"/>
              <a:gd name="connsiteX633" fmla="*/ 1596769 w 6842126"/>
              <a:gd name="connsiteY633" fmla="*/ 4122429 h 5130710"/>
              <a:gd name="connsiteX634" fmla="*/ 1608751 w 6842126"/>
              <a:gd name="connsiteY634" fmla="*/ 4110595 h 5130710"/>
              <a:gd name="connsiteX635" fmla="*/ 1611451 w 6842126"/>
              <a:gd name="connsiteY635" fmla="*/ 4104440 h 5130710"/>
              <a:gd name="connsiteX636" fmla="*/ 4983392 w 6842126"/>
              <a:gd name="connsiteY636" fmla="*/ 4099961 h 5130710"/>
              <a:gd name="connsiteX637" fmla="*/ 4901143 w 6842126"/>
              <a:gd name="connsiteY637" fmla="*/ 4217840 h 5130710"/>
              <a:gd name="connsiteX638" fmla="*/ 4894233 w 6842126"/>
              <a:gd name="connsiteY638" fmla="*/ 4228881 h 5130710"/>
              <a:gd name="connsiteX639" fmla="*/ 4798698 w 6842126"/>
              <a:gd name="connsiteY639" fmla="*/ 4369294 h 5130710"/>
              <a:gd name="connsiteX640" fmla="*/ 4797625 w 6842126"/>
              <a:gd name="connsiteY640" fmla="*/ 4376601 h 5130710"/>
              <a:gd name="connsiteX641" fmla="*/ 4821999 w 6842126"/>
              <a:gd name="connsiteY641" fmla="*/ 4341314 h 5130710"/>
              <a:gd name="connsiteX642" fmla="*/ 4857793 w 6842126"/>
              <a:gd name="connsiteY642" fmla="*/ 4294805 h 5130710"/>
              <a:gd name="connsiteX643" fmla="*/ 4918451 w 6842126"/>
              <a:gd name="connsiteY643" fmla="*/ 4198251 h 5130710"/>
              <a:gd name="connsiteX644" fmla="*/ 4965441 w 6842126"/>
              <a:gd name="connsiteY644" fmla="*/ 4127573 h 5130710"/>
              <a:gd name="connsiteX645" fmla="*/ 1620449 w 6842126"/>
              <a:gd name="connsiteY645" fmla="*/ 4086858 h 5130710"/>
              <a:gd name="connsiteX646" fmla="*/ 1610990 w 6842126"/>
              <a:gd name="connsiteY646" fmla="*/ 4100013 h 5130710"/>
              <a:gd name="connsiteX647" fmla="*/ 1616220 w 6842126"/>
              <a:gd name="connsiteY647" fmla="*/ 4094849 h 5130710"/>
              <a:gd name="connsiteX648" fmla="*/ 1681570 w 6842126"/>
              <a:gd name="connsiteY648" fmla="*/ 4082484 h 5130710"/>
              <a:gd name="connsiteX649" fmla="*/ 1679292 w 6842126"/>
              <a:gd name="connsiteY649" fmla="*/ 4085366 h 5130710"/>
              <a:gd name="connsiteX650" fmla="*/ 1679054 w 6842126"/>
              <a:gd name="connsiteY650" fmla="*/ 4086177 h 5130710"/>
              <a:gd name="connsiteX651" fmla="*/ 1679531 w 6842126"/>
              <a:gd name="connsiteY651" fmla="*/ 4086092 h 5130710"/>
              <a:gd name="connsiteX652" fmla="*/ 1682317 w 6842126"/>
              <a:gd name="connsiteY652" fmla="*/ 4083436 h 5130710"/>
              <a:gd name="connsiteX653" fmla="*/ 1682324 w 6842126"/>
              <a:gd name="connsiteY653" fmla="*/ 4082611 h 5130710"/>
              <a:gd name="connsiteX654" fmla="*/ 1215746 w 6842126"/>
              <a:gd name="connsiteY654" fmla="*/ 4061254 h 5130710"/>
              <a:gd name="connsiteX655" fmla="*/ 1209425 w 6842126"/>
              <a:gd name="connsiteY655" fmla="*/ 4071239 h 5130710"/>
              <a:gd name="connsiteX656" fmla="*/ 1207014 w 6842126"/>
              <a:gd name="connsiteY656" fmla="*/ 4073158 h 5130710"/>
              <a:gd name="connsiteX657" fmla="*/ 1281496 w 6842126"/>
              <a:gd name="connsiteY657" fmla="*/ 4049719 h 5130710"/>
              <a:gd name="connsiteX658" fmla="*/ 1261928 w 6842126"/>
              <a:gd name="connsiteY658" fmla="*/ 4083863 h 5130710"/>
              <a:gd name="connsiteX659" fmla="*/ 1258543 w 6842126"/>
              <a:gd name="connsiteY659" fmla="*/ 4087060 h 5130710"/>
              <a:gd name="connsiteX660" fmla="*/ 1254277 w 6842126"/>
              <a:gd name="connsiteY660" fmla="*/ 4090553 h 5130710"/>
              <a:gd name="connsiteX661" fmla="*/ 1262692 w 6842126"/>
              <a:gd name="connsiteY661" fmla="*/ 4073433 h 5130710"/>
              <a:gd name="connsiteX662" fmla="*/ 1271400 w 6842126"/>
              <a:gd name="connsiteY662" fmla="*/ 4057437 h 5130710"/>
              <a:gd name="connsiteX663" fmla="*/ 1278485 w 6842126"/>
              <a:gd name="connsiteY663" fmla="*/ 4052268 h 5130710"/>
              <a:gd name="connsiteX664" fmla="*/ 1657126 w 6842126"/>
              <a:gd name="connsiteY664" fmla="*/ 4037954 h 5130710"/>
              <a:gd name="connsiteX665" fmla="*/ 1650898 w 6842126"/>
              <a:gd name="connsiteY665" fmla="*/ 4044518 h 5130710"/>
              <a:gd name="connsiteX666" fmla="*/ 1650583 w 6842126"/>
              <a:gd name="connsiteY666" fmla="*/ 4044956 h 5130710"/>
              <a:gd name="connsiteX667" fmla="*/ 1656086 w 6842126"/>
              <a:gd name="connsiteY667" fmla="*/ 4039419 h 5130710"/>
              <a:gd name="connsiteX668" fmla="*/ 1235836 w 6842126"/>
              <a:gd name="connsiteY668" fmla="*/ 4034194 h 5130710"/>
              <a:gd name="connsiteX669" fmla="*/ 1228801 w 6842126"/>
              <a:gd name="connsiteY669" fmla="*/ 4044092 h 5130710"/>
              <a:gd name="connsiteX670" fmla="*/ 1217383 w 6842126"/>
              <a:gd name="connsiteY670" fmla="*/ 4059023 h 5130710"/>
              <a:gd name="connsiteX671" fmla="*/ 1232778 w 6842126"/>
              <a:gd name="connsiteY671" fmla="*/ 4038039 h 5130710"/>
              <a:gd name="connsiteX672" fmla="*/ 5183730 w 6842126"/>
              <a:gd name="connsiteY672" fmla="*/ 4031448 h 5130710"/>
              <a:gd name="connsiteX673" fmla="*/ 5182728 w 6842126"/>
              <a:gd name="connsiteY673" fmla="*/ 4035947 h 5130710"/>
              <a:gd name="connsiteX674" fmla="*/ 5190841 w 6842126"/>
              <a:gd name="connsiteY674" fmla="*/ 4034353 h 5130710"/>
              <a:gd name="connsiteX675" fmla="*/ 5109631 w 6842126"/>
              <a:gd name="connsiteY675" fmla="*/ 4150571 h 5130710"/>
              <a:gd name="connsiteX676" fmla="*/ 4808411 w 6842126"/>
              <a:gd name="connsiteY676" fmla="*/ 4596931 h 5130710"/>
              <a:gd name="connsiteX677" fmla="*/ 4821491 w 6842126"/>
              <a:gd name="connsiteY677" fmla="*/ 4560000 h 5130710"/>
              <a:gd name="connsiteX678" fmla="*/ 5147206 w 6842126"/>
              <a:gd name="connsiteY678" fmla="*/ 4085571 h 5130710"/>
              <a:gd name="connsiteX679" fmla="*/ 5198503 w 6842126"/>
              <a:gd name="connsiteY679" fmla="*/ 4023391 h 5130710"/>
              <a:gd name="connsiteX680" fmla="*/ 5192569 w 6842126"/>
              <a:gd name="connsiteY680" fmla="*/ 4031879 h 5130710"/>
              <a:gd name="connsiteX681" fmla="*/ 5193570 w 6842126"/>
              <a:gd name="connsiteY681" fmla="*/ 4024582 h 5130710"/>
              <a:gd name="connsiteX682" fmla="*/ 964278 w 6842126"/>
              <a:gd name="connsiteY682" fmla="*/ 4011403 h 5130710"/>
              <a:gd name="connsiteX683" fmla="*/ 969783 w 6842126"/>
              <a:gd name="connsiteY683" fmla="*/ 4011508 h 5130710"/>
              <a:gd name="connsiteX684" fmla="*/ 964278 w 6842126"/>
              <a:gd name="connsiteY684" fmla="*/ 4011403 h 5130710"/>
              <a:gd name="connsiteX685" fmla="*/ 1274913 w 6842126"/>
              <a:gd name="connsiteY685" fmla="*/ 3976992 h 5130710"/>
              <a:gd name="connsiteX686" fmla="*/ 1276049 w 6842126"/>
              <a:gd name="connsiteY686" fmla="*/ 3986148 h 5130710"/>
              <a:gd name="connsiteX687" fmla="*/ 1278060 w 6842126"/>
              <a:gd name="connsiteY687" fmla="*/ 3985493 h 5130710"/>
              <a:gd name="connsiteX688" fmla="*/ 1274913 w 6842126"/>
              <a:gd name="connsiteY688" fmla="*/ 3976992 h 5130710"/>
              <a:gd name="connsiteX689" fmla="*/ 1306731 w 6842126"/>
              <a:gd name="connsiteY689" fmla="*/ 3938659 h 5130710"/>
              <a:gd name="connsiteX690" fmla="*/ 1307868 w 6842126"/>
              <a:gd name="connsiteY690" fmla="*/ 3947814 h 5130710"/>
              <a:gd name="connsiteX691" fmla="*/ 1306731 w 6842126"/>
              <a:gd name="connsiteY691" fmla="*/ 3938659 h 5130710"/>
              <a:gd name="connsiteX692" fmla="*/ 1314984 w 6842126"/>
              <a:gd name="connsiteY692" fmla="*/ 3927720 h 5130710"/>
              <a:gd name="connsiteX693" fmla="*/ 1316119 w 6842126"/>
              <a:gd name="connsiteY693" fmla="*/ 3936876 h 5130710"/>
              <a:gd name="connsiteX694" fmla="*/ 1314984 w 6842126"/>
              <a:gd name="connsiteY694" fmla="*/ 3927720 h 5130710"/>
              <a:gd name="connsiteX695" fmla="*/ 5151935 w 6842126"/>
              <a:gd name="connsiteY695" fmla="*/ 3907453 h 5130710"/>
              <a:gd name="connsiteX696" fmla="*/ 5060673 w 6842126"/>
              <a:gd name="connsiteY696" fmla="*/ 4036538 h 5130710"/>
              <a:gd name="connsiteX697" fmla="*/ 5108175 w 6842126"/>
              <a:gd name="connsiteY697" fmla="*/ 3970796 h 5130710"/>
              <a:gd name="connsiteX698" fmla="*/ 5102507 w 6842126"/>
              <a:gd name="connsiteY698" fmla="*/ 3969154 h 5130710"/>
              <a:gd name="connsiteX699" fmla="*/ 5109025 w 6842126"/>
              <a:gd name="connsiteY699" fmla="*/ 3959598 h 5130710"/>
              <a:gd name="connsiteX700" fmla="*/ 5120525 w 6842126"/>
              <a:gd name="connsiteY700" fmla="*/ 3944846 h 5130710"/>
              <a:gd name="connsiteX701" fmla="*/ 5151935 w 6842126"/>
              <a:gd name="connsiteY701" fmla="*/ 3907453 h 5130710"/>
              <a:gd name="connsiteX702" fmla="*/ 5290129 w 6842126"/>
              <a:gd name="connsiteY702" fmla="*/ 3882708 h 5130710"/>
              <a:gd name="connsiteX703" fmla="*/ 5282643 w 6842126"/>
              <a:gd name="connsiteY703" fmla="*/ 3892470 h 5130710"/>
              <a:gd name="connsiteX704" fmla="*/ 5264998 w 6842126"/>
              <a:gd name="connsiteY704" fmla="*/ 3918224 h 5130710"/>
              <a:gd name="connsiteX705" fmla="*/ 5261322 w 6842126"/>
              <a:gd name="connsiteY705" fmla="*/ 3942691 h 5130710"/>
              <a:gd name="connsiteX706" fmla="*/ 5254024 w 6842126"/>
              <a:gd name="connsiteY706" fmla="*/ 3935120 h 5130710"/>
              <a:gd name="connsiteX707" fmla="*/ 5241969 w 6842126"/>
              <a:gd name="connsiteY707" fmla="*/ 3964868 h 5130710"/>
              <a:gd name="connsiteX708" fmla="*/ 5241240 w 6842126"/>
              <a:gd name="connsiteY708" fmla="*/ 3969972 h 5130710"/>
              <a:gd name="connsiteX709" fmla="*/ 5239499 w 6842126"/>
              <a:gd name="connsiteY709" fmla="*/ 3972184 h 5130710"/>
              <a:gd name="connsiteX710" fmla="*/ 5235357 w 6842126"/>
              <a:gd name="connsiteY710" fmla="*/ 3972566 h 5130710"/>
              <a:gd name="connsiteX711" fmla="*/ 5229770 w 6842126"/>
              <a:gd name="connsiteY711" fmla="*/ 3973081 h 5130710"/>
              <a:gd name="connsiteX712" fmla="*/ 5231525 w 6842126"/>
              <a:gd name="connsiteY712" fmla="*/ 3982319 h 5130710"/>
              <a:gd name="connsiteX713" fmla="*/ 5226747 w 6842126"/>
              <a:gd name="connsiteY713" fmla="*/ 3988389 h 5130710"/>
              <a:gd name="connsiteX714" fmla="*/ 5223355 w 6842126"/>
              <a:gd name="connsiteY714" fmla="*/ 3991487 h 5130710"/>
              <a:gd name="connsiteX715" fmla="*/ 5215657 w 6842126"/>
              <a:gd name="connsiteY715" fmla="*/ 3998841 h 5130710"/>
              <a:gd name="connsiteX716" fmla="*/ 5200655 w 6842126"/>
              <a:gd name="connsiteY716" fmla="*/ 4020310 h 5130710"/>
              <a:gd name="connsiteX717" fmla="*/ 5195304 w 6842126"/>
              <a:gd name="connsiteY717" fmla="*/ 4021602 h 5130710"/>
              <a:gd name="connsiteX718" fmla="*/ 5193570 w 6842126"/>
              <a:gd name="connsiteY718" fmla="*/ 4024582 h 5130710"/>
              <a:gd name="connsiteX719" fmla="*/ 5184615 w 6842126"/>
              <a:gd name="connsiteY719" fmla="*/ 4030139 h 5130710"/>
              <a:gd name="connsiteX720" fmla="*/ 5261101 w 6842126"/>
              <a:gd name="connsiteY720" fmla="*/ 3916793 h 5130710"/>
              <a:gd name="connsiteX721" fmla="*/ 1417706 w 6842126"/>
              <a:gd name="connsiteY721" fmla="*/ 3855961 h 5130710"/>
              <a:gd name="connsiteX722" fmla="*/ 1415427 w 6842126"/>
              <a:gd name="connsiteY722" fmla="*/ 3858840 h 5130710"/>
              <a:gd name="connsiteX723" fmla="*/ 1416127 w 6842126"/>
              <a:gd name="connsiteY723" fmla="*/ 3861131 h 5130710"/>
              <a:gd name="connsiteX724" fmla="*/ 1417094 w 6842126"/>
              <a:gd name="connsiteY724" fmla="*/ 3860333 h 5130710"/>
              <a:gd name="connsiteX725" fmla="*/ 1419327 w 6842126"/>
              <a:gd name="connsiteY725" fmla="*/ 3857042 h 5130710"/>
              <a:gd name="connsiteX726" fmla="*/ 5400161 w 6842126"/>
              <a:gd name="connsiteY726" fmla="*/ 3754953 h 5130710"/>
              <a:gd name="connsiteX727" fmla="*/ 5401193 w 6842126"/>
              <a:gd name="connsiteY727" fmla="*/ 3766123 h 5130710"/>
              <a:gd name="connsiteX728" fmla="*/ 5400161 w 6842126"/>
              <a:gd name="connsiteY728" fmla="*/ 3754953 h 5130710"/>
              <a:gd name="connsiteX729" fmla="*/ 1557692 w 6842126"/>
              <a:gd name="connsiteY729" fmla="*/ 3710336 h 5130710"/>
              <a:gd name="connsiteX730" fmla="*/ 1540882 w 6842126"/>
              <a:gd name="connsiteY730" fmla="*/ 3735184 h 5130710"/>
              <a:gd name="connsiteX731" fmla="*/ 1539224 w 6842126"/>
              <a:gd name="connsiteY731" fmla="*/ 3737467 h 5130710"/>
              <a:gd name="connsiteX732" fmla="*/ 1540579 w 6842126"/>
              <a:gd name="connsiteY732" fmla="*/ 3735914 h 5130710"/>
              <a:gd name="connsiteX733" fmla="*/ 1557713 w 6842126"/>
              <a:gd name="connsiteY733" fmla="*/ 3710595 h 5130710"/>
              <a:gd name="connsiteX734" fmla="*/ 5439560 w 6842126"/>
              <a:gd name="connsiteY734" fmla="*/ 3702405 h 5130710"/>
              <a:gd name="connsiteX735" fmla="*/ 5415566 w 6842126"/>
              <a:gd name="connsiteY735" fmla="*/ 3739627 h 5130710"/>
              <a:gd name="connsiteX736" fmla="*/ 5424595 w 6842126"/>
              <a:gd name="connsiteY736" fmla="*/ 3717697 h 5130710"/>
              <a:gd name="connsiteX737" fmla="*/ 5427351 w 6842126"/>
              <a:gd name="connsiteY737" fmla="*/ 3714112 h 5130710"/>
              <a:gd name="connsiteX738" fmla="*/ 1060557 w 6842126"/>
              <a:gd name="connsiteY738" fmla="*/ 3688066 h 5130710"/>
              <a:gd name="connsiteX739" fmla="*/ 1060084 w 6842126"/>
              <a:gd name="connsiteY739" fmla="*/ 3701762 h 5130710"/>
              <a:gd name="connsiteX740" fmla="*/ 1063121 w 6842126"/>
              <a:gd name="connsiteY740" fmla="*/ 3698207 h 5130710"/>
              <a:gd name="connsiteX741" fmla="*/ 1060557 w 6842126"/>
              <a:gd name="connsiteY741" fmla="*/ 3688066 h 5130710"/>
              <a:gd name="connsiteX742" fmla="*/ 5450017 w 6842126"/>
              <a:gd name="connsiteY742" fmla="*/ 3684626 h 5130710"/>
              <a:gd name="connsiteX743" fmla="*/ 5439560 w 6842126"/>
              <a:gd name="connsiteY743" fmla="*/ 3702405 h 5130710"/>
              <a:gd name="connsiteX744" fmla="*/ 5441237 w 6842126"/>
              <a:gd name="connsiteY744" fmla="*/ 3696048 h 5130710"/>
              <a:gd name="connsiteX745" fmla="*/ 5460126 w 6842126"/>
              <a:gd name="connsiteY745" fmla="*/ 3671473 h 5130710"/>
              <a:gd name="connsiteX746" fmla="*/ 5458077 w 6842126"/>
              <a:gd name="connsiteY746" fmla="*/ 3676543 h 5130710"/>
              <a:gd name="connsiteX747" fmla="*/ 5453641 w 6842126"/>
              <a:gd name="connsiteY747" fmla="*/ 3679909 h 5130710"/>
              <a:gd name="connsiteX748" fmla="*/ 1075453 w 6842126"/>
              <a:gd name="connsiteY748" fmla="*/ 3670731 h 5130710"/>
              <a:gd name="connsiteX749" fmla="*/ 1081231 w 6842126"/>
              <a:gd name="connsiteY749" fmla="*/ 3670931 h 5130710"/>
              <a:gd name="connsiteX750" fmla="*/ 1075453 w 6842126"/>
              <a:gd name="connsiteY750" fmla="*/ 3670731 h 5130710"/>
              <a:gd name="connsiteX751" fmla="*/ 5469459 w 6842126"/>
              <a:gd name="connsiteY751" fmla="*/ 3659328 h 5130710"/>
              <a:gd name="connsiteX752" fmla="*/ 5468023 w 6842126"/>
              <a:gd name="connsiteY752" fmla="*/ 3663310 h 5130710"/>
              <a:gd name="connsiteX753" fmla="*/ 5466147 w 6842126"/>
              <a:gd name="connsiteY753" fmla="*/ 3663641 h 5130710"/>
              <a:gd name="connsiteX754" fmla="*/ 1104760 w 6842126"/>
              <a:gd name="connsiteY754" fmla="*/ 3627129 h 5130710"/>
              <a:gd name="connsiteX755" fmla="*/ 1105895 w 6842126"/>
              <a:gd name="connsiteY755" fmla="*/ 3636286 h 5130710"/>
              <a:gd name="connsiteX756" fmla="*/ 1107906 w 6842126"/>
              <a:gd name="connsiteY756" fmla="*/ 3635630 h 5130710"/>
              <a:gd name="connsiteX757" fmla="*/ 1104760 w 6842126"/>
              <a:gd name="connsiteY757" fmla="*/ 3627129 h 5130710"/>
              <a:gd name="connsiteX758" fmla="*/ 1132688 w 6842126"/>
              <a:gd name="connsiteY758" fmla="*/ 3587418 h 5130710"/>
              <a:gd name="connsiteX759" fmla="*/ 1133825 w 6842126"/>
              <a:gd name="connsiteY759" fmla="*/ 3596575 h 5130710"/>
              <a:gd name="connsiteX760" fmla="*/ 1136610 w 6842126"/>
              <a:gd name="connsiteY760" fmla="*/ 3593730 h 5130710"/>
              <a:gd name="connsiteX761" fmla="*/ 1132688 w 6842126"/>
              <a:gd name="connsiteY761" fmla="*/ 3587418 h 5130710"/>
              <a:gd name="connsiteX762" fmla="*/ 1515902 w 6842126"/>
              <a:gd name="connsiteY762" fmla="*/ 3549656 h 5130710"/>
              <a:gd name="connsiteX763" fmla="*/ 1426255 w 6842126"/>
              <a:gd name="connsiteY763" fmla="*/ 3669427 h 5130710"/>
              <a:gd name="connsiteX764" fmla="*/ 1408780 w 6842126"/>
              <a:gd name="connsiteY764" fmla="*/ 3691720 h 5130710"/>
              <a:gd name="connsiteX765" fmla="*/ 1372393 w 6842126"/>
              <a:gd name="connsiteY765" fmla="*/ 3744260 h 5130710"/>
              <a:gd name="connsiteX766" fmla="*/ 1371094 w 6842126"/>
              <a:gd name="connsiteY766" fmla="*/ 3746069 h 5130710"/>
              <a:gd name="connsiteX767" fmla="*/ 1406654 w 6842126"/>
              <a:gd name="connsiteY767" fmla="*/ 3706453 h 5130710"/>
              <a:gd name="connsiteX768" fmla="*/ 1420219 w 6842126"/>
              <a:gd name="connsiteY768" fmla="*/ 3689840 h 5130710"/>
              <a:gd name="connsiteX769" fmla="*/ 1467597 w 6842126"/>
              <a:gd name="connsiteY769" fmla="*/ 3624534 h 5130710"/>
              <a:gd name="connsiteX770" fmla="*/ 1494485 w 6842126"/>
              <a:gd name="connsiteY770" fmla="*/ 3586519 h 5130710"/>
              <a:gd name="connsiteX771" fmla="*/ 1093975 w 6842126"/>
              <a:gd name="connsiteY771" fmla="*/ 3529146 h 5130710"/>
              <a:gd name="connsiteX772" fmla="*/ 1093390 w 6842126"/>
              <a:gd name="connsiteY772" fmla="*/ 3530214 h 5130710"/>
              <a:gd name="connsiteX773" fmla="*/ 1089986 w 6842126"/>
              <a:gd name="connsiteY773" fmla="*/ 3533299 h 5130710"/>
              <a:gd name="connsiteX774" fmla="*/ 5521063 w 6842126"/>
              <a:gd name="connsiteY774" fmla="*/ 3506505 h 5130710"/>
              <a:gd name="connsiteX775" fmla="*/ 5467442 w 6842126"/>
              <a:gd name="connsiteY775" fmla="*/ 3598731 h 5130710"/>
              <a:gd name="connsiteX776" fmla="*/ 5410111 w 6842126"/>
              <a:gd name="connsiteY776" fmla="*/ 3673995 h 5130710"/>
              <a:gd name="connsiteX777" fmla="*/ 5131745 w 6842126"/>
              <a:gd name="connsiteY777" fmla="*/ 4013616 h 5130710"/>
              <a:gd name="connsiteX778" fmla="*/ 5025099 w 6842126"/>
              <a:gd name="connsiteY778" fmla="*/ 4145206 h 5130710"/>
              <a:gd name="connsiteX779" fmla="*/ 5051343 w 6842126"/>
              <a:gd name="connsiteY779" fmla="*/ 4130760 h 5130710"/>
              <a:gd name="connsiteX780" fmla="*/ 5082104 w 6842126"/>
              <a:gd name="connsiteY780" fmla="*/ 4096731 h 5130710"/>
              <a:gd name="connsiteX781" fmla="*/ 5211375 w 6842126"/>
              <a:gd name="connsiteY781" fmla="*/ 3975185 h 5130710"/>
              <a:gd name="connsiteX782" fmla="*/ 5214045 w 6842126"/>
              <a:gd name="connsiteY782" fmla="*/ 3972053 h 5130710"/>
              <a:gd name="connsiteX783" fmla="*/ 4994624 w 6842126"/>
              <a:gd name="connsiteY783" fmla="*/ 4294215 h 5130710"/>
              <a:gd name="connsiteX784" fmla="*/ 4513833 w 6842126"/>
              <a:gd name="connsiteY784" fmla="*/ 4961437 h 5130710"/>
              <a:gd name="connsiteX785" fmla="*/ 4541227 w 6842126"/>
              <a:gd name="connsiteY785" fmla="*/ 4914614 h 5130710"/>
              <a:gd name="connsiteX786" fmla="*/ 4558741 w 6842126"/>
              <a:gd name="connsiteY786" fmla="*/ 4879251 h 5130710"/>
              <a:gd name="connsiteX787" fmla="*/ 4471087 w 6842126"/>
              <a:gd name="connsiteY787" fmla="*/ 4967080 h 5130710"/>
              <a:gd name="connsiteX788" fmla="*/ 4611833 w 6842126"/>
              <a:gd name="connsiteY788" fmla="*/ 4743438 h 5130710"/>
              <a:gd name="connsiteX789" fmla="*/ 4611833 w 6842126"/>
              <a:gd name="connsiteY789" fmla="*/ 4743438 h 5130710"/>
              <a:gd name="connsiteX790" fmla="*/ 4633021 w 6842126"/>
              <a:gd name="connsiteY790" fmla="*/ 4683610 h 5130710"/>
              <a:gd name="connsiteX791" fmla="*/ 4641137 w 6842126"/>
              <a:gd name="connsiteY791" fmla="*/ 4655415 h 5130710"/>
              <a:gd name="connsiteX792" fmla="*/ 4648459 w 6842126"/>
              <a:gd name="connsiteY792" fmla="*/ 4637762 h 5130710"/>
              <a:gd name="connsiteX793" fmla="*/ 4643159 w 6842126"/>
              <a:gd name="connsiteY793" fmla="*/ 4644353 h 5130710"/>
              <a:gd name="connsiteX794" fmla="*/ 4603841 w 6842126"/>
              <a:gd name="connsiteY794" fmla="*/ 4689073 h 5130710"/>
              <a:gd name="connsiteX795" fmla="*/ 4575039 w 6842126"/>
              <a:gd name="connsiteY795" fmla="*/ 4719755 h 5130710"/>
              <a:gd name="connsiteX796" fmla="*/ 4577149 w 6842126"/>
              <a:gd name="connsiteY796" fmla="*/ 4716369 h 5130710"/>
              <a:gd name="connsiteX797" fmla="*/ 4596169 w 6842126"/>
              <a:gd name="connsiteY797" fmla="*/ 4690700 h 5130710"/>
              <a:gd name="connsiteX798" fmla="*/ 4597835 w 6842126"/>
              <a:gd name="connsiteY798" fmla="*/ 4688081 h 5130710"/>
              <a:gd name="connsiteX799" fmla="*/ 4609474 w 6842126"/>
              <a:gd name="connsiteY799" fmla="*/ 4675667 h 5130710"/>
              <a:gd name="connsiteX800" fmla="*/ 4645303 w 6842126"/>
              <a:gd name="connsiteY800" fmla="*/ 4633958 h 5130710"/>
              <a:gd name="connsiteX801" fmla="*/ 4656799 w 6842126"/>
              <a:gd name="connsiteY801" fmla="*/ 4619426 h 5130710"/>
              <a:gd name="connsiteX802" fmla="*/ 4675589 w 6842126"/>
              <a:gd name="connsiteY802" fmla="*/ 4585842 h 5130710"/>
              <a:gd name="connsiteX803" fmla="*/ 4759668 w 6842126"/>
              <a:gd name="connsiteY803" fmla="*/ 4471601 h 5130710"/>
              <a:gd name="connsiteX804" fmla="*/ 5045209 w 6842126"/>
              <a:gd name="connsiteY804" fmla="*/ 4053124 h 5130710"/>
              <a:gd name="connsiteX805" fmla="*/ 5043825 w 6842126"/>
              <a:gd name="connsiteY805" fmla="*/ 4056610 h 5130710"/>
              <a:gd name="connsiteX806" fmla="*/ 5062951 w 6842126"/>
              <a:gd name="connsiteY806" fmla="*/ 4040682 h 5130710"/>
              <a:gd name="connsiteX807" fmla="*/ 5084779 w 6842126"/>
              <a:gd name="connsiteY807" fmla="*/ 4039467 h 5130710"/>
              <a:gd name="connsiteX808" fmla="*/ 5143231 w 6842126"/>
              <a:gd name="connsiteY808" fmla="*/ 3973999 h 5130710"/>
              <a:gd name="connsiteX809" fmla="*/ 5505630 w 6842126"/>
              <a:gd name="connsiteY809" fmla="*/ 3528858 h 5130710"/>
              <a:gd name="connsiteX810" fmla="*/ 1138289 w 6842126"/>
              <a:gd name="connsiteY810" fmla="*/ 3504880 h 5130710"/>
              <a:gd name="connsiteX811" fmla="*/ 1137850 w 6842126"/>
              <a:gd name="connsiteY811" fmla="*/ 3506449 h 5130710"/>
              <a:gd name="connsiteX812" fmla="*/ 1135116 w 6842126"/>
              <a:gd name="connsiteY812" fmla="*/ 3507684 h 5130710"/>
              <a:gd name="connsiteX813" fmla="*/ 1138289 w 6842126"/>
              <a:gd name="connsiteY813" fmla="*/ 3504880 h 5130710"/>
              <a:gd name="connsiteX814" fmla="*/ 1141463 w 6842126"/>
              <a:gd name="connsiteY814" fmla="*/ 3502075 h 5130710"/>
              <a:gd name="connsiteX815" fmla="*/ 1141025 w 6842126"/>
              <a:gd name="connsiteY815" fmla="*/ 3503644 h 5130710"/>
              <a:gd name="connsiteX816" fmla="*/ 1138289 w 6842126"/>
              <a:gd name="connsiteY816" fmla="*/ 3504880 h 5130710"/>
              <a:gd name="connsiteX817" fmla="*/ 1141463 w 6842126"/>
              <a:gd name="connsiteY817" fmla="*/ 3502075 h 5130710"/>
              <a:gd name="connsiteX818" fmla="*/ 1149334 w 6842126"/>
              <a:gd name="connsiteY818" fmla="*/ 3494021 h 5130710"/>
              <a:gd name="connsiteX819" fmla="*/ 1146580 w 6842126"/>
              <a:gd name="connsiteY819" fmla="*/ 3498304 h 5130710"/>
              <a:gd name="connsiteX820" fmla="*/ 1141463 w 6842126"/>
              <a:gd name="connsiteY820" fmla="*/ 3502075 h 5130710"/>
              <a:gd name="connsiteX821" fmla="*/ 1149334 w 6842126"/>
              <a:gd name="connsiteY821" fmla="*/ 3494021 h 5130710"/>
              <a:gd name="connsiteX822" fmla="*/ 1084352 w 6842126"/>
              <a:gd name="connsiteY822" fmla="*/ 3462433 h 5130710"/>
              <a:gd name="connsiteX823" fmla="*/ 1085252 w 6842126"/>
              <a:gd name="connsiteY823" fmla="*/ 3469708 h 5130710"/>
              <a:gd name="connsiteX824" fmla="*/ 1084352 w 6842126"/>
              <a:gd name="connsiteY824" fmla="*/ 3462433 h 5130710"/>
              <a:gd name="connsiteX825" fmla="*/ 1070021 w 6842126"/>
              <a:gd name="connsiteY825" fmla="*/ 3452891 h 5130710"/>
              <a:gd name="connsiteX826" fmla="*/ 1068668 w 6842126"/>
              <a:gd name="connsiteY826" fmla="*/ 3455043 h 5130710"/>
              <a:gd name="connsiteX827" fmla="*/ 1068383 w 6842126"/>
              <a:gd name="connsiteY827" fmla="*/ 3456777 h 5130710"/>
              <a:gd name="connsiteX828" fmla="*/ 994720 w 6842126"/>
              <a:gd name="connsiteY828" fmla="*/ 3451660 h 5130710"/>
              <a:gd name="connsiteX829" fmla="*/ 994675 w 6842126"/>
              <a:gd name="connsiteY829" fmla="*/ 3452114 h 5130710"/>
              <a:gd name="connsiteX830" fmla="*/ 994428 w 6842126"/>
              <a:gd name="connsiteY830" fmla="*/ 3451715 h 5130710"/>
              <a:gd name="connsiteX831" fmla="*/ 1040731 w 6842126"/>
              <a:gd name="connsiteY831" fmla="*/ 3442180 h 5130710"/>
              <a:gd name="connsiteX832" fmla="*/ 1040264 w 6842126"/>
              <a:gd name="connsiteY832" fmla="*/ 3443596 h 5130710"/>
              <a:gd name="connsiteX833" fmla="*/ 1039825 w 6842126"/>
              <a:gd name="connsiteY833" fmla="*/ 3444681 h 5130710"/>
              <a:gd name="connsiteX834" fmla="*/ 1038252 w 6842126"/>
              <a:gd name="connsiteY834" fmla="*/ 3446667 h 5130710"/>
              <a:gd name="connsiteX835" fmla="*/ 1040731 w 6842126"/>
              <a:gd name="connsiteY835" fmla="*/ 3442180 h 5130710"/>
              <a:gd name="connsiteX836" fmla="*/ 1145938 w 6842126"/>
              <a:gd name="connsiteY836" fmla="*/ 3437297 h 5130710"/>
              <a:gd name="connsiteX837" fmla="*/ 1147159 w 6842126"/>
              <a:gd name="connsiteY837" fmla="*/ 3437605 h 5130710"/>
              <a:gd name="connsiteX838" fmla="*/ 1145116 w 6842126"/>
              <a:gd name="connsiteY838" fmla="*/ 3440688 h 5130710"/>
              <a:gd name="connsiteX839" fmla="*/ 1142215 w 6842126"/>
              <a:gd name="connsiteY839" fmla="*/ 3442180 h 5130710"/>
              <a:gd name="connsiteX840" fmla="*/ 1145938 w 6842126"/>
              <a:gd name="connsiteY840" fmla="*/ 3437297 h 5130710"/>
              <a:gd name="connsiteX841" fmla="*/ 1182416 w 6842126"/>
              <a:gd name="connsiteY841" fmla="*/ 3417091 h 5130710"/>
              <a:gd name="connsiteX842" fmla="*/ 1180635 w 6842126"/>
              <a:gd name="connsiteY842" fmla="*/ 3419970 h 5130710"/>
              <a:gd name="connsiteX843" fmla="*/ 1177435 w 6842126"/>
              <a:gd name="connsiteY843" fmla="*/ 3422183 h 5130710"/>
              <a:gd name="connsiteX844" fmla="*/ 1182416 w 6842126"/>
              <a:gd name="connsiteY844" fmla="*/ 3417091 h 5130710"/>
              <a:gd name="connsiteX845" fmla="*/ 418512 w 6842126"/>
              <a:gd name="connsiteY845" fmla="*/ 3384814 h 5130710"/>
              <a:gd name="connsiteX846" fmla="*/ 418318 w 6842126"/>
              <a:gd name="connsiteY846" fmla="*/ 3395178 h 5130710"/>
              <a:gd name="connsiteX847" fmla="*/ 418512 w 6842126"/>
              <a:gd name="connsiteY847" fmla="*/ 3384814 h 5130710"/>
              <a:gd name="connsiteX848" fmla="*/ 429922 w 6842126"/>
              <a:gd name="connsiteY848" fmla="*/ 3373113 h 5130710"/>
              <a:gd name="connsiteX849" fmla="*/ 429094 w 6842126"/>
              <a:gd name="connsiteY849" fmla="*/ 3377169 h 5130710"/>
              <a:gd name="connsiteX850" fmla="*/ 428341 w 6842126"/>
              <a:gd name="connsiteY850" fmla="*/ 3380845 h 5130710"/>
              <a:gd name="connsiteX851" fmla="*/ 430346 w 6842126"/>
              <a:gd name="connsiteY851" fmla="*/ 3371042 h 5130710"/>
              <a:gd name="connsiteX852" fmla="*/ 429922 w 6842126"/>
              <a:gd name="connsiteY852" fmla="*/ 3373113 h 5130710"/>
              <a:gd name="connsiteX853" fmla="*/ 429938 w 6842126"/>
              <a:gd name="connsiteY853" fmla="*/ 3373033 h 5130710"/>
              <a:gd name="connsiteX854" fmla="*/ 430346 w 6842126"/>
              <a:gd name="connsiteY854" fmla="*/ 3371042 h 5130710"/>
              <a:gd name="connsiteX855" fmla="*/ 928269 w 6842126"/>
              <a:gd name="connsiteY855" fmla="*/ 3367701 h 5130710"/>
              <a:gd name="connsiteX856" fmla="*/ 912722 w 6842126"/>
              <a:gd name="connsiteY856" fmla="*/ 3394829 h 5130710"/>
              <a:gd name="connsiteX857" fmla="*/ 910035 w 6842126"/>
              <a:gd name="connsiteY857" fmla="*/ 3397368 h 5130710"/>
              <a:gd name="connsiteX858" fmla="*/ 906645 w 6842126"/>
              <a:gd name="connsiteY858" fmla="*/ 3400142 h 5130710"/>
              <a:gd name="connsiteX859" fmla="*/ 913330 w 6842126"/>
              <a:gd name="connsiteY859" fmla="*/ 3386542 h 5130710"/>
              <a:gd name="connsiteX860" fmla="*/ 920250 w 6842126"/>
              <a:gd name="connsiteY860" fmla="*/ 3373833 h 5130710"/>
              <a:gd name="connsiteX861" fmla="*/ 925878 w 6842126"/>
              <a:gd name="connsiteY861" fmla="*/ 3369727 h 5130710"/>
              <a:gd name="connsiteX862" fmla="*/ 379161 w 6842126"/>
              <a:gd name="connsiteY862" fmla="*/ 3363344 h 5130710"/>
              <a:gd name="connsiteX863" fmla="*/ 379881 w 6842126"/>
              <a:gd name="connsiteY863" fmla="*/ 3371132 h 5130710"/>
              <a:gd name="connsiteX864" fmla="*/ 379161 w 6842126"/>
              <a:gd name="connsiteY864" fmla="*/ 3363344 h 5130710"/>
              <a:gd name="connsiteX865" fmla="*/ 884349 w 6842126"/>
              <a:gd name="connsiteY865" fmla="*/ 3349184 h 5130710"/>
              <a:gd name="connsiteX866" fmla="*/ 883764 w 6842126"/>
              <a:gd name="connsiteY866" fmla="*/ 3350252 h 5130710"/>
              <a:gd name="connsiteX867" fmla="*/ 880360 w 6842126"/>
              <a:gd name="connsiteY867" fmla="*/ 3353335 h 5130710"/>
              <a:gd name="connsiteX868" fmla="*/ 5583455 w 6842126"/>
              <a:gd name="connsiteY868" fmla="*/ 3346541 h 5130710"/>
              <a:gd name="connsiteX869" fmla="*/ 5588397 w 6842126"/>
              <a:gd name="connsiteY869" fmla="*/ 3355520 h 5130710"/>
              <a:gd name="connsiteX870" fmla="*/ 5583455 w 6842126"/>
              <a:gd name="connsiteY870" fmla="*/ 3346541 h 5130710"/>
              <a:gd name="connsiteX871" fmla="*/ 1214155 w 6842126"/>
              <a:gd name="connsiteY871" fmla="*/ 3344397 h 5130710"/>
              <a:gd name="connsiteX872" fmla="*/ 1211914 w 6842126"/>
              <a:gd name="connsiteY872" fmla="*/ 3346234 h 5130710"/>
              <a:gd name="connsiteX873" fmla="*/ 1210462 w 6842126"/>
              <a:gd name="connsiteY873" fmla="*/ 3348047 h 5130710"/>
              <a:gd name="connsiteX874" fmla="*/ 1203384 w 6842126"/>
              <a:gd name="connsiteY874" fmla="*/ 3357656 h 5130710"/>
              <a:gd name="connsiteX875" fmla="*/ 1212172 w 6842126"/>
              <a:gd name="connsiteY875" fmla="*/ 3347569 h 5130710"/>
              <a:gd name="connsiteX876" fmla="*/ 1214155 w 6842126"/>
              <a:gd name="connsiteY876" fmla="*/ 3344397 h 5130710"/>
              <a:gd name="connsiteX877" fmla="*/ 5600303 w 6842126"/>
              <a:gd name="connsiteY877" fmla="*/ 3326467 h 5130710"/>
              <a:gd name="connsiteX878" fmla="*/ 5599707 w 6842126"/>
              <a:gd name="connsiteY878" fmla="*/ 3331518 h 5130710"/>
              <a:gd name="connsiteX879" fmla="*/ 5594295 w 6842126"/>
              <a:gd name="connsiteY879" fmla="*/ 3335173 h 5130710"/>
              <a:gd name="connsiteX880" fmla="*/ 5600303 w 6842126"/>
              <a:gd name="connsiteY880" fmla="*/ 3326467 h 5130710"/>
              <a:gd name="connsiteX881" fmla="*/ 928662 w 6842126"/>
              <a:gd name="connsiteY881" fmla="*/ 3324917 h 5130710"/>
              <a:gd name="connsiteX882" fmla="*/ 928224 w 6842126"/>
              <a:gd name="connsiteY882" fmla="*/ 3326486 h 5130710"/>
              <a:gd name="connsiteX883" fmla="*/ 925488 w 6842126"/>
              <a:gd name="connsiteY883" fmla="*/ 3327721 h 5130710"/>
              <a:gd name="connsiteX884" fmla="*/ 928662 w 6842126"/>
              <a:gd name="connsiteY884" fmla="*/ 3324917 h 5130710"/>
              <a:gd name="connsiteX885" fmla="*/ 931835 w 6842126"/>
              <a:gd name="connsiteY885" fmla="*/ 3322114 h 5130710"/>
              <a:gd name="connsiteX886" fmla="*/ 931399 w 6842126"/>
              <a:gd name="connsiteY886" fmla="*/ 3323682 h 5130710"/>
              <a:gd name="connsiteX887" fmla="*/ 928662 w 6842126"/>
              <a:gd name="connsiteY887" fmla="*/ 3324917 h 5130710"/>
              <a:gd name="connsiteX888" fmla="*/ 931835 w 6842126"/>
              <a:gd name="connsiteY888" fmla="*/ 3322114 h 5130710"/>
              <a:gd name="connsiteX889" fmla="*/ 362716 w 6842126"/>
              <a:gd name="connsiteY889" fmla="*/ 3318113 h 5130710"/>
              <a:gd name="connsiteX890" fmla="*/ 363018 w 6842126"/>
              <a:gd name="connsiteY890" fmla="*/ 3319601 h 5130710"/>
              <a:gd name="connsiteX891" fmla="*/ 360400 w 6842126"/>
              <a:gd name="connsiteY891" fmla="*/ 3323286 h 5130710"/>
              <a:gd name="connsiteX892" fmla="*/ 360210 w 6842126"/>
              <a:gd name="connsiteY892" fmla="*/ 3322731 h 5130710"/>
              <a:gd name="connsiteX893" fmla="*/ 362716 w 6842126"/>
              <a:gd name="connsiteY893" fmla="*/ 3318113 h 5130710"/>
              <a:gd name="connsiteX894" fmla="*/ 939709 w 6842126"/>
              <a:gd name="connsiteY894" fmla="*/ 3314059 h 5130710"/>
              <a:gd name="connsiteX895" fmla="*/ 936954 w 6842126"/>
              <a:gd name="connsiteY895" fmla="*/ 3318342 h 5130710"/>
              <a:gd name="connsiteX896" fmla="*/ 931835 w 6842126"/>
              <a:gd name="connsiteY896" fmla="*/ 3322114 h 5130710"/>
              <a:gd name="connsiteX897" fmla="*/ 939709 w 6842126"/>
              <a:gd name="connsiteY897" fmla="*/ 3314059 h 5130710"/>
              <a:gd name="connsiteX898" fmla="*/ 513794 w 6842126"/>
              <a:gd name="connsiteY898" fmla="*/ 3307294 h 5130710"/>
              <a:gd name="connsiteX899" fmla="*/ 512468 w 6842126"/>
              <a:gd name="connsiteY899" fmla="*/ 3315871 h 5130710"/>
              <a:gd name="connsiteX900" fmla="*/ 513794 w 6842126"/>
              <a:gd name="connsiteY900" fmla="*/ 3307294 h 5130710"/>
              <a:gd name="connsiteX901" fmla="*/ 370366 w 6842126"/>
              <a:gd name="connsiteY901" fmla="*/ 3306335 h 5130710"/>
              <a:gd name="connsiteX902" fmla="*/ 370950 w 6842126"/>
              <a:gd name="connsiteY902" fmla="*/ 3308441 h 5130710"/>
              <a:gd name="connsiteX903" fmla="*/ 368366 w 6842126"/>
              <a:gd name="connsiteY903" fmla="*/ 3312073 h 5130710"/>
              <a:gd name="connsiteX904" fmla="*/ 367925 w 6842126"/>
              <a:gd name="connsiteY904" fmla="*/ 3310976 h 5130710"/>
              <a:gd name="connsiteX905" fmla="*/ 370366 w 6842126"/>
              <a:gd name="connsiteY905" fmla="*/ 3306335 h 5130710"/>
              <a:gd name="connsiteX906" fmla="*/ 378530 w 6842126"/>
              <a:gd name="connsiteY906" fmla="*/ 3294738 h 5130710"/>
              <a:gd name="connsiteX907" fmla="*/ 379025 w 6842126"/>
              <a:gd name="connsiteY907" fmla="*/ 3297177 h 5130710"/>
              <a:gd name="connsiteX908" fmla="*/ 376398 w 6842126"/>
              <a:gd name="connsiteY908" fmla="*/ 3300826 h 5130710"/>
              <a:gd name="connsiteX909" fmla="*/ 375834 w 6842126"/>
              <a:gd name="connsiteY909" fmla="*/ 3299287 h 5130710"/>
              <a:gd name="connsiteX910" fmla="*/ 378530 w 6842126"/>
              <a:gd name="connsiteY910" fmla="*/ 3294738 h 5130710"/>
              <a:gd name="connsiteX911" fmla="*/ 977395 w 6842126"/>
              <a:gd name="connsiteY911" fmla="*/ 3291508 h 5130710"/>
              <a:gd name="connsiteX912" fmla="*/ 973570 w 6842126"/>
              <a:gd name="connsiteY912" fmla="*/ 3298481 h 5130710"/>
              <a:gd name="connsiteX913" fmla="*/ 951812 w 6842126"/>
              <a:gd name="connsiteY913" fmla="*/ 3328425 h 5130710"/>
              <a:gd name="connsiteX914" fmla="*/ 942431 w 6842126"/>
              <a:gd name="connsiteY914" fmla="*/ 3343969 h 5130710"/>
              <a:gd name="connsiteX915" fmla="*/ 942346 w 6842126"/>
              <a:gd name="connsiteY915" fmla="*/ 3343535 h 5130710"/>
              <a:gd name="connsiteX916" fmla="*/ 934822 w 6842126"/>
              <a:gd name="connsiteY916" fmla="*/ 3349772 h 5130710"/>
              <a:gd name="connsiteX917" fmla="*/ 932054 w 6842126"/>
              <a:gd name="connsiteY917" fmla="*/ 3352153 h 5130710"/>
              <a:gd name="connsiteX918" fmla="*/ 934797 w 6842126"/>
              <a:gd name="connsiteY918" fmla="*/ 3347111 h 5130710"/>
              <a:gd name="connsiteX919" fmla="*/ 953697 w 6842126"/>
              <a:gd name="connsiteY919" fmla="*/ 3314798 h 5130710"/>
              <a:gd name="connsiteX920" fmla="*/ 964273 w 6842126"/>
              <a:gd name="connsiteY920" fmla="*/ 3305306 h 5130710"/>
              <a:gd name="connsiteX921" fmla="*/ 930415 w 6842126"/>
              <a:gd name="connsiteY921" fmla="*/ 3285238 h 5130710"/>
              <a:gd name="connsiteX922" fmla="*/ 924388 w 6842126"/>
              <a:gd name="connsiteY922" fmla="*/ 3288637 h 5130710"/>
              <a:gd name="connsiteX923" fmla="*/ 922508 w 6842126"/>
              <a:gd name="connsiteY923" fmla="*/ 3292241 h 5130710"/>
              <a:gd name="connsiteX924" fmla="*/ 920584 w 6842126"/>
              <a:gd name="connsiteY924" fmla="*/ 3295117 h 5130710"/>
              <a:gd name="connsiteX925" fmla="*/ 920754 w 6842126"/>
              <a:gd name="connsiteY925" fmla="*/ 3294988 h 5130710"/>
              <a:gd name="connsiteX926" fmla="*/ 921402 w 6842126"/>
              <a:gd name="connsiteY926" fmla="*/ 3294514 h 5130710"/>
              <a:gd name="connsiteX927" fmla="*/ 349687 w 6842126"/>
              <a:gd name="connsiteY927" fmla="*/ 3284520 h 5130710"/>
              <a:gd name="connsiteX928" fmla="*/ 350406 w 6842126"/>
              <a:gd name="connsiteY928" fmla="*/ 3292310 h 5130710"/>
              <a:gd name="connsiteX929" fmla="*/ 349687 w 6842126"/>
              <a:gd name="connsiteY929" fmla="*/ 3284520 h 5130710"/>
              <a:gd name="connsiteX930" fmla="*/ 865826 w 6842126"/>
              <a:gd name="connsiteY930" fmla="*/ 3264296 h 5130710"/>
              <a:gd name="connsiteX931" fmla="*/ 862366 w 6842126"/>
              <a:gd name="connsiteY931" fmla="*/ 3269796 h 5130710"/>
              <a:gd name="connsiteX932" fmla="*/ 863100 w 6842126"/>
              <a:gd name="connsiteY932" fmla="*/ 3268834 h 5130710"/>
              <a:gd name="connsiteX933" fmla="*/ 866089 w 6842126"/>
              <a:gd name="connsiteY933" fmla="*/ 3264320 h 5130710"/>
              <a:gd name="connsiteX934" fmla="*/ 831105 w 6842126"/>
              <a:gd name="connsiteY934" fmla="*/ 3262216 h 5130710"/>
              <a:gd name="connsiteX935" fmla="*/ 830637 w 6842126"/>
              <a:gd name="connsiteY935" fmla="*/ 3263632 h 5130710"/>
              <a:gd name="connsiteX936" fmla="*/ 830196 w 6842126"/>
              <a:gd name="connsiteY936" fmla="*/ 3264717 h 5130710"/>
              <a:gd name="connsiteX937" fmla="*/ 828626 w 6842126"/>
              <a:gd name="connsiteY937" fmla="*/ 3266705 h 5130710"/>
              <a:gd name="connsiteX938" fmla="*/ 831105 w 6842126"/>
              <a:gd name="connsiteY938" fmla="*/ 3262216 h 5130710"/>
              <a:gd name="connsiteX939" fmla="*/ 951128 w 6842126"/>
              <a:gd name="connsiteY939" fmla="*/ 3261142 h 5130710"/>
              <a:gd name="connsiteX940" fmla="*/ 951764 w 6842126"/>
              <a:gd name="connsiteY940" fmla="*/ 3263281 h 5130710"/>
              <a:gd name="connsiteX941" fmla="*/ 951274 w 6842126"/>
              <a:gd name="connsiteY941" fmla="*/ 3261632 h 5130710"/>
              <a:gd name="connsiteX942" fmla="*/ 951128 w 6842126"/>
              <a:gd name="connsiteY942" fmla="*/ 3261142 h 5130710"/>
              <a:gd name="connsiteX943" fmla="*/ 5641379 w 6842126"/>
              <a:gd name="connsiteY943" fmla="*/ 3258862 h 5130710"/>
              <a:gd name="connsiteX944" fmla="*/ 5635751 w 6842126"/>
              <a:gd name="connsiteY944" fmla="*/ 3276838 h 5130710"/>
              <a:gd name="connsiteX945" fmla="*/ 5600303 w 6842126"/>
              <a:gd name="connsiteY945" fmla="*/ 3326467 h 5130710"/>
              <a:gd name="connsiteX946" fmla="*/ 5641379 w 6842126"/>
              <a:gd name="connsiteY946" fmla="*/ 3258862 h 5130710"/>
              <a:gd name="connsiteX947" fmla="*/ 936313 w 6842126"/>
              <a:gd name="connsiteY947" fmla="*/ 3257336 h 5130710"/>
              <a:gd name="connsiteX948" fmla="*/ 937532 w 6842126"/>
              <a:gd name="connsiteY948" fmla="*/ 3257643 h 5130710"/>
              <a:gd name="connsiteX949" fmla="*/ 935489 w 6842126"/>
              <a:gd name="connsiteY949" fmla="*/ 3260726 h 5130710"/>
              <a:gd name="connsiteX950" fmla="*/ 932588 w 6842126"/>
              <a:gd name="connsiteY950" fmla="*/ 3262218 h 5130710"/>
              <a:gd name="connsiteX951" fmla="*/ 936313 w 6842126"/>
              <a:gd name="connsiteY951" fmla="*/ 3257336 h 5130710"/>
              <a:gd name="connsiteX952" fmla="*/ 994996 w 6842126"/>
              <a:gd name="connsiteY952" fmla="*/ 3255199 h 5130710"/>
              <a:gd name="connsiteX953" fmla="*/ 992400 w 6842126"/>
              <a:gd name="connsiteY953" fmla="*/ 3256848 h 5130710"/>
              <a:gd name="connsiteX954" fmla="*/ 991815 w 6842126"/>
              <a:gd name="connsiteY954" fmla="*/ 3257437 h 5130710"/>
              <a:gd name="connsiteX955" fmla="*/ 990577 w 6842126"/>
              <a:gd name="connsiteY955" fmla="*/ 3259276 h 5130710"/>
              <a:gd name="connsiteX956" fmla="*/ 991714 w 6842126"/>
              <a:gd name="connsiteY956" fmla="*/ 3261252 h 5130710"/>
              <a:gd name="connsiteX957" fmla="*/ 995963 w 6842126"/>
              <a:gd name="connsiteY957" fmla="*/ 3255585 h 5130710"/>
              <a:gd name="connsiteX958" fmla="*/ 994996 w 6842126"/>
              <a:gd name="connsiteY958" fmla="*/ 3255199 h 5130710"/>
              <a:gd name="connsiteX959" fmla="*/ 422851 w 6842126"/>
              <a:gd name="connsiteY959" fmla="*/ 3250718 h 5130710"/>
              <a:gd name="connsiteX960" fmla="*/ 423509 w 6842126"/>
              <a:gd name="connsiteY960" fmla="*/ 3253313 h 5130710"/>
              <a:gd name="connsiteX961" fmla="*/ 419456 w 6842126"/>
              <a:gd name="connsiteY961" fmla="*/ 3259394 h 5130710"/>
              <a:gd name="connsiteX962" fmla="*/ 419706 w 6842126"/>
              <a:gd name="connsiteY962" fmla="*/ 3256767 h 5130710"/>
              <a:gd name="connsiteX963" fmla="*/ 418911 w 6842126"/>
              <a:gd name="connsiteY963" fmla="*/ 3256208 h 5130710"/>
              <a:gd name="connsiteX964" fmla="*/ 634062 w 6842126"/>
              <a:gd name="connsiteY964" fmla="*/ 3239372 h 5130710"/>
              <a:gd name="connsiteX965" fmla="*/ 619712 w 6842126"/>
              <a:gd name="connsiteY965" fmla="*/ 3261937 h 5130710"/>
              <a:gd name="connsiteX966" fmla="*/ 608147 w 6842126"/>
              <a:gd name="connsiteY966" fmla="*/ 3274462 h 5130710"/>
              <a:gd name="connsiteX967" fmla="*/ 614337 w 6842126"/>
              <a:gd name="connsiteY967" fmla="*/ 3263943 h 5130710"/>
              <a:gd name="connsiteX968" fmla="*/ 981557 w 6842126"/>
              <a:gd name="connsiteY968" fmla="*/ 3229612 h 5130710"/>
              <a:gd name="connsiteX969" fmla="*/ 978472 w 6842126"/>
              <a:gd name="connsiteY969" fmla="*/ 3232421 h 5130710"/>
              <a:gd name="connsiteX970" fmla="*/ 974851 w 6842126"/>
              <a:gd name="connsiteY970" fmla="*/ 3235422 h 5130710"/>
              <a:gd name="connsiteX971" fmla="*/ 971180 w 6842126"/>
              <a:gd name="connsiteY971" fmla="*/ 3240526 h 5130710"/>
              <a:gd name="connsiteX972" fmla="*/ 962974 w 6842126"/>
              <a:gd name="connsiteY972" fmla="*/ 3251792 h 5130710"/>
              <a:gd name="connsiteX973" fmla="*/ 969113 w 6842126"/>
              <a:gd name="connsiteY973" fmla="*/ 3245503 h 5130710"/>
              <a:gd name="connsiteX974" fmla="*/ 978630 w 6842126"/>
              <a:gd name="connsiteY974" fmla="*/ 3236102 h 5130710"/>
              <a:gd name="connsiteX975" fmla="*/ 980776 w 6842126"/>
              <a:gd name="connsiteY975" fmla="*/ 3231212 h 5130710"/>
              <a:gd name="connsiteX976" fmla="*/ 987924 w 6842126"/>
              <a:gd name="connsiteY976" fmla="*/ 3217244 h 5130710"/>
              <a:gd name="connsiteX977" fmla="*/ 980410 w 6842126"/>
              <a:gd name="connsiteY977" fmla="*/ 3227695 h 5130710"/>
              <a:gd name="connsiteX978" fmla="*/ 984564 w 6842126"/>
              <a:gd name="connsiteY978" fmla="*/ 3223592 h 5130710"/>
              <a:gd name="connsiteX979" fmla="*/ 1036481 w 6842126"/>
              <a:gd name="connsiteY979" fmla="*/ 3213771 h 5130710"/>
              <a:gd name="connsiteX980" fmla="*/ 1034671 w 6842126"/>
              <a:gd name="connsiteY980" fmla="*/ 3216058 h 5130710"/>
              <a:gd name="connsiteX981" fmla="*/ 1034481 w 6842126"/>
              <a:gd name="connsiteY981" fmla="*/ 3216703 h 5130710"/>
              <a:gd name="connsiteX982" fmla="*/ 1034861 w 6842126"/>
              <a:gd name="connsiteY982" fmla="*/ 3216635 h 5130710"/>
              <a:gd name="connsiteX983" fmla="*/ 1037074 w 6842126"/>
              <a:gd name="connsiteY983" fmla="*/ 3214524 h 5130710"/>
              <a:gd name="connsiteX984" fmla="*/ 1037080 w 6842126"/>
              <a:gd name="connsiteY984" fmla="*/ 3213869 h 5130710"/>
              <a:gd name="connsiteX985" fmla="*/ 666407 w 6842126"/>
              <a:gd name="connsiteY985" fmla="*/ 3196902 h 5130710"/>
              <a:gd name="connsiteX986" fmla="*/ 661386 w 6842126"/>
              <a:gd name="connsiteY986" fmla="*/ 3204836 h 5130710"/>
              <a:gd name="connsiteX987" fmla="*/ 659472 w 6842126"/>
              <a:gd name="connsiteY987" fmla="*/ 3206361 h 5130710"/>
              <a:gd name="connsiteX988" fmla="*/ 718642 w 6842126"/>
              <a:gd name="connsiteY988" fmla="*/ 3187738 h 5130710"/>
              <a:gd name="connsiteX989" fmla="*/ 703097 w 6842126"/>
              <a:gd name="connsiteY989" fmla="*/ 3214865 h 5130710"/>
              <a:gd name="connsiteX990" fmla="*/ 700409 w 6842126"/>
              <a:gd name="connsiteY990" fmla="*/ 3217405 h 5130710"/>
              <a:gd name="connsiteX991" fmla="*/ 697019 w 6842126"/>
              <a:gd name="connsiteY991" fmla="*/ 3220180 h 5130710"/>
              <a:gd name="connsiteX992" fmla="*/ 703705 w 6842126"/>
              <a:gd name="connsiteY992" fmla="*/ 3206579 h 5130710"/>
              <a:gd name="connsiteX993" fmla="*/ 710624 w 6842126"/>
              <a:gd name="connsiteY993" fmla="*/ 3193871 h 5130710"/>
              <a:gd name="connsiteX994" fmla="*/ 716251 w 6842126"/>
              <a:gd name="connsiteY994" fmla="*/ 3189765 h 5130710"/>
              <a:gd name="connsiteX995" fmla="*/ 1017061 w 6842126"/>
              <a:gd name="connsiteY995" fmla="*/ 3178394 h 5130710"/>
              <a:gd name="connsiteX996" fmla="*/ 1012113 w 6842126"/>
              <a:gd name="connsiteY996" fmla="*/ 3183607 h 5130710"/>
              <a:gd name="connsiteX997" fmla="*/ 1011864 w 6842126"/>
              <a:gd name="connsiteY997" fmla="*/ 3183956 h 5130710"/>
              <a:gd name="connsiteX998" fmla="*/ 1016235 w 6842126"/>
              <a:gd name="connsiteY998" fmla="*/ 3179558 h 5130710"/>
              <a:gd name="connsiteX999" fmla="*/ 682368 w 6842126"/>
              <a:gd name="connsiteY999" fmla="*/ 3175407 h 5130710"/>
              <a:gd name="connsiteX1000" fmla="*/ 676778 w 6842126"/>
              <a:gd name="connsiteY1000" fmla="*/ 3183270 h 5130710"/>
              <a:gd name="connsiteX1001" fmla="*/ 667709 w 6842126"/>
              <a:gd name="connsiteY1001" fmla="*/ 3195130 h 5130710"/>
              <a:gd name="connsiteX1002" fmla="*/ 679939 w 6842126"/>
              <a:gd name="connsiteY1002" fmla="*/ 3178461 h 5130710"/>
              <a:gd name="connsiteX1003" fmla="*/ 713413 w 6842126"/>
              <a:gd name="connsiteY1003" fmla="*/ 3129962 h 5130710"/>
              <a:gd name="connsiteX1004" fmla="*/ 714315 w 6842126"/>
              <a:gd name="connsiteY1004" fmla="*/ 3137235 h 5130710"/>
              <a:gd name="connsiteX1005" fmla="*/ 715913 w 6842126"/>
              <a:gd name="connsiteY1005" fmla="*/ 3136715 h 5130710"/>
              <a:gd name="connsiteX1006" fmla="*/ 713413 w 6842126"/>
              <a:gd name="connsiteY1006" fmla="*/ 3129962 h 5130710"/>
              <a:gd name="connsiteX1007" fmla="*/ 738692 w 6842126"/>
              <a:gd name="connsiteY1007" fmla="*/ 3099508 h 5130710"/>
              <a:gd name="connsiteX1008" fmla="*/ 739595 w 6842126"/>
              <a:gd name="connsiteY1008" fmla="*/ 3106782 h 5130710"/>
              <a:gd name="connsiteX1009" fmla="*/ 738692 w 6842126"/>
              <a:gd name="connsiteY1009" fmla="*/ 3099508 h 5130710"/>
              <a:gd name="connsiteX1010" fmla="*/ 745247 w 6842126"/>
              <a:gd name="connsiteY1010" fmla="*/ 3090818 h 5130710"/>
              <a:gd name="connsiteX1011" fmla="*/ 746150 w 6842126"/>
              <a:gd name="connsiteY1011" fmla="*/ 3098093 h 5130710"/>
              <a:gd name="connsiteX1012" fmla="*/ 745247 w 6842126"/>
              <a:gd name="connsiteY1012" fmla="*/ 3090818 h 5130710"/>
              <a:gd name="connsiteX1013" fmla="*/ 826855 w 6842126"/>
              <a:gd name="connsiteY1013" fmla="*/ 3033808 h 5130710"/>
              <a:gd name="connsiteX1014" fmla="*/ 825045 w 6842126"/>
              <a:gd name="connsiteY1014" fmla="*/ 3036097 h 5130710"/>
              <a:gd name="connsiteX1015" fmla="*/ 825601 w 6842126"/>
              <a:gd name="connsiteY1015" fmla="*/ 3037916 h 5130710"/>
              <a:gd name="connsiteX1016" fmla="*/ 826369 w 6842126"/>
              <a:gd name="connsiteY1016" fmla="*/ 3037283 h 5130710"/>
              <a:gd name="connsiteX1017" fmla="*/ 828143 w 6842126"/>
              <a:gd name="connsiteY1017" fmla="*/ 3034667 h 5130710"/>
              <a:gd name="connsiteX1018" fmla="*/ 5845067 w 6842126"/>
              <a:gd name="connsiteY1018" fmla="*/ 3001835 h 5130710"/>
              <a:gd name="connsiteX1019" fmla="*/ 5800262 w 6842126"/>
              <a:gd name="connsiteY1019" fmla="*/ 3085034 h 5130710"/>
              <a:gd name="connsiteX1020" fmla="*/ 5734473 w 6842126"/>
              <a:gd name="connsiteY1020" fmla="*/ 3205035 h 5130710"/>
              <a:gd name="connsiteX1021" fmla="*/ 5715171 w 6842126"/>
              <a:gd name="connsiteY1021" fmla="*/ 3234573 h 5130710"/>
              <a:gd name="connsiteX1022" fmla="*/ 5685941 w 6842126"/>
              <a:gd name="connsiteY1022" fmla="*/ 3279330 h 5130710"/>
              <a:gd name="connsiteX1023" fmla="*/ 5502011 w 6842126"/>
              <a:gd name="connsiteY1023" fmla="*/ 3553346 h 5130710"/>
              <a:gd name="connsiteX1024" fmla="*/ 5470441 w 6842126"/>
              <a:gd name="connsiteY1024" fmla="*/ 3594796 h 5130710"/>
              <a:gd name="connsiteX1025" fmla="*/ 5547739 w 6842126"/>
              <a:gd name="connsiteY1025" fmla="*/ 3473568 h 5130710"/>
              <a:gd name="connsiteX1026" fmla="*/ 5571334 w 6842126"/>
              <a:gd name="connsiteY1026" fmla="*/ 3433694 h 5130710"/>
              <a:gd name="connsiteX1027" fmla="*/ 5589703 w 6842126"/>
              <a:gd name="connsiteY1027" fmla="*/ 3407091 h 5130710"/>
              <a:gd name="connsiteX1028" fmla="*/ 5636944 w 6842126"/>
              <a:gd name="connsiteY1028" fmla="*/ 3331026 h 5130710"/>
              <a:gd name="connsiteX1029" fmla="*/ 5637155 w 6842126"/>
              <a:gd name="connsiteY1029" fmla="*/ 3330980 h 5130710"/>
              <a:gd name="connsiteX1030" fmla="*/ 5638388 w 6842126"/>
              <a:gd name="connsiteY1030" fmla="*/ 3328702 h 5130710"/>
              <a:gd name="connsiteX1031" fmla="*/ 5660570 w 6842126"/>
              <a:gd name="connsiteY1031" fmla="*/ 3292986 h 5130710"/>
              <a:gd name="connsiteX1032" fmla="*/ 5661123 w 6842126"/>
              <a:gd name="connsiteY1032" fmla="*/ 3292840 h 5130710"/>
              <a:gd name="connsiteX1033" fmla="*/ 5663963 w 6842126"/>
              <a:gd name="connsiteY1033" fmla="*/ 3287522 h 5130710"/>
              <a:gd name="connsiteX1034" fmla="*/ 5667391 w 6842126"/>
              <a:gd name="connsiteY1034" fmla="*/ 3282003 h 5130710"/>
              <a:gd name="connsiteX1035" fmla="*/ 5820623 w 6842126"/>
              <a:gd name="connsiteY1035" fmla="*/ 3027020 h 5130710"/>
              <a:gd name="connsiteX1036" fmla="*/ 5841131 w 6842126"/>
              <a:gd name="connsiteY1036" fmla="*/ 3003582 h 5130710"/>
              <a:gd name="connsiteX1037" fmla="*/ 513518 w 6842126"/>
              <a:gd name="connsiteY1037" fmla="*/ 2943304 h 5130710"/>
              <a:gd name="connsiteX1038" fmla="*/ 510908 w 6842126"/>
              <a:gd name="connsiteY1038" fmla="*/ 2950448 h 5130710"/>
              <a:gd name="connsiteX1039" fmla="*/ 513518 w 6842126"/>
              <a:gd name="connsiteY1039" fmla="*/ 2943304 h 5130710"/>
              <a:gd name="connsiteX1040" fmla="*/ 543117 w 6842126"/>
              <a:gd name="connsiteY1040" fmla="*/ 2900426 h 5130710"/>
              <a:gd name="connsiteX1041" fmla="*/ 542742 w 6842126"/>
              <a:gd name="connsiteY1041" fmla="*/ 2911305 h 5130710"/>
              <a:gd name="connsiteX1042" fmla="*/ 545156 w 6842126"/>
              <a:gd name="connsiteY1042" fmla="*/ 2908483 h 5130710"/>
              <a:gd name="connsiteX1043" fmla="*/ 543117 w 6842126"/>
              <a:gd name="connsiteY1043" fmla="*/ 2900426 h 5130710"/>
              <a:gd name="connsiteX1044" fmla="*/ 852118 w 6842126"/>
              <a:gd name="connsiteY1044" fmla="*/ 2860941 h 5130710"/>
              <a:gd name="connsiteX1045" fmla="*/ 833648 w 6842126"/>
              <a:gd name="connsiteY1045" fmla="*/ 2885617 h 5130710"/>
              <a:gd name="connsiteX1046" fmla="*/ 819764 w 6842126"/>
              <a:gd name="connsiteY1046" fmla="*/ 2903327 h 5130710"/>
              <a:gd name="connsiteX1047" fmla="*/ 790857 w 6842126"/>
              <a:gd name="connsiteY1047" fmla="*/ 2945068 h 5130710"/>
              <a:gd name="connsiteX1048" fmla="*/ 789822 w 6842126"/>
              <a:gd name="connsiteY1048" fmla="*/ 2946506 h 5130710"/>
              <a:gd name="connsiteX1049" fmla="*/ 818074 w 6842126"/>
              <a:gd name="connsiteY1049" fmla="*/ 2915031 h 5130710"/>
              <a:gd name="connsiteX1050" fmla="*/ 828851 w 6842126"/>
              <a:gd name="connsiteY1050" fmla="*/ 2901832 h 5130710"/>
              <a:gd name="connsiteX1051" fmla="*/ 855035 w 6842126"/>
              <a:gd name="connsiteY1051" fmla="*/ 2865742 h 5130710"/>
              <a:gd name="connsiteX1052" fmla="*/ 578235 w 6842126"/>
              <a:gd name="connsiteY1052" fmla="*/ 2852014 h 5130710"/>
              <a:gd name="connsiteX1053" fmla="*/ 579135 w 6842126"/>
              <a:gd name="connsiteY1053" fmla="*/ 2859288 h 5130710"/>
              <a:gd name="connsiteX1054" fmla="*/ 580732 w 6842126"/>
              <a:gd name="connsiteY1054" fmla="*/ 2858766 h 5130710"/>
              <a:gd name="connsiteX1055" fmla="*/ 578235 w 6842126"/>
              <a:gd name="connsiteY1055" fmla="*/ 2852014 h 5130710"/>
              <a:gd name="connsiteX1056" fmla="*/ 600423 w 6842126"/>
              <a:gd name="connsiteY1056" fmla="*/ 2820465 h 5130710"/>
              <a:gd name="connsiteX1057" fmla="*/ 601325 w 6842126"/>
              <a:gd name="connsiteY1057" fmla="*/ 2827739 h 5130710"/>
              <a:gd name="connsiteX1058" fmla="*/ 603538 w 6842126"/>
              <a:gd name="connsiteY1058" fmla="*/ 2825480 h 5130710"/>
              <a:gd name="connsiteX1059" fmla="*/ 600423 w 6842126"/>
              <a:gd name="connsiteY1059" fmla="*/ 2820465 h 5130710"/>
              <a:gd name="connsiteX1060" fmla="*/ 611999 w 6842126"/>
              <a:gd name="connsiteY1060" fmla="*/ 2753884 h 5130710"/>
              <a:gd name="connsiteX1061" fmla="*/ 611960 w 6842126"/>
              <a:gd name="connsiteY1061" fmla="*/ 2754252 h 5130710"/>
              <a:gd name="connsiteX1062" fmla="*/ 611763 w 6842126"/>
              <a:gd name="connsiteY1062" fmla="*/ 2753930 h 5130710"/>
              <a:gd name="connsiteX1063" fmla="*/ 147615 w 6842126"/>
              <a:gd name="connsiteY1063" fmla="*/ 2700015 h 5130710"/>
              <a:gd name="connsiteX1064" fmla="*/ 147461 w 6842126"/>
              <a:gd name="connsiteY1064" fmla="*/ 2708366 h 5130710"/>
              <a:gd name="connsiteX1065" fmla="*/ 147615 w 6842126"/>
              <a:gd name="connsiteY1065" fmla="*/ 2700015 h 5130710"/>
              <a:gd name="connsiteX1066" fmla="*/ 156812 w 6842126"/>
              <a:gd name="connsiteY1066" fmla="*/ 2690583 h 5130710"/>
              <a:gd name="connsiteX1067" fmla="*/ 156143 w 6842126"/>
              <a:gd name="connsiteY1067" fmla="*/ 2693853 h 5130710"/>
              <a:gd name="connsiteX1068" fmla="*/ 155536 w 6842126"/>
              <a:gd name="connsiteY1068" fmla="*/ 2696815 h 5130710"/>
              <a:gd name="connsiteX1069" fmla="*/ 157154 w 6842126"/>
              <a:gd name="connsiteY1069" fmla="*/ 2688914 h 5130710"/>
              <a:gd name="connsiteX1070" fmla="*/ 156812 w 6842126"/>
              <a:gd name="connsiteY1070" fmla="*/ 2690583 h 5130710"/>
              <a:gd name="connsiteX1071" fmla="*/ 156824 w 6842126"/>
              <a:gd name="connsiteY1071" fmla="*/ 2690519 h 5130710"/>
              <a:gd name="connsiteX1072" fmla="*/ 157154 w 6842126"/>
              <a:gd name="connsiteY1072" fmla="*/ 2688914 h 5130710"/>
              <a:gd name="connsiteX1073" fmla="*/ 558442 w 6842126"/>
              <a:gd name="connsiteY1073" fmla="*/ 2686221 h 5130710"/>
              <a:gd name="connsiteX1074" fmla="*/ 545916 w 6842126"/>
              <a:gd name="connsiteY1074" fmla="*/ 2708084 h 5130710"/>
              <a:gd name="connsiteX1075" fmla="*/ 543748 w 6842126"/>
              <a:gd name="connsiteY1075" fmla="*/ 2710131 h 5130710"/>
              <a:gd name="connsiteX1076" fmla="*/ 541017 w 6842126"/>
              <a:gd name="connsiteY1076" fmla="*/ 2712367 h 5130710"/>
              <a:gd name="connsiteX1077" fmla="*/ 546406 w 6842126"/>
              <a:gd name="connsiteY1077" fmla="*/ 2701405 h 5130710"/>
              <a:gd name="connsiteX1078" fmla="*/ 551981 w 6842126"/>
              <a:gd name="connsiteY1078" fmla="*/ 2691163 h 5130710"/>
              <a:gd name="connsiteX1079" fmla="*/ 556516 w 6842126"/>
              <a:gd name="connsiteY1079" fmla="*/ 2687854 h 5130710"/>
              <a:gd name="connsiteX1080" fmla="*/ 115901 w 6842126"/>
              <a:gd name="connsiteY1080" fmla="*/ 2682710 h 5130710"/>
              <a:gd name="connsiteX1081" fmla="*/ 116480 w 6842126"/>
              <a:gd name="connsiteY1081" fmla="*/ 2688987 h 5130710"/>
              <a:gd name="connsiteX1082" fmla="*/ 115901 w 6842126"/>
              <a:gd name="connsiteY1082" fmla="*/ 2682710 h 5130710"/>
              <a:gd name="connsiteX1083" fmla="*/ 523046 w 6842126"/>
              <a:gd name="connsiteY1083" fmla="*/ 2671299 h 5130710"/>
              <a:gd name="connsiteX1084" fmla="*/ 522575 w 6842126"/>
              <a:gd name="connsiteY1084" fmla="*/ 2672159 h 5130710"/>
              <a:gd name="connsiteX1085" fmla="*/ 519832 w 6842126"/>
              <a:gd name="connsiteY1085" fmla="*/ 2674644 h 5130710"/>
              <a:gd name="connsiteX1086" fmla="*/ 558760 w 6842126"/>
              <a:gd name="connsiteY1086" fmla="*/ 2651742 h 5130710"/>
              <a:gd name="connsiteX1087" fmla="*/ 558408 w 6842126"/>
              <a:gd name="connsiteY1087" fmla="*/ 2653005 h 5130710"/>
              <a:gd name="connsiteX1088" fmla="*/ 556202 w 6842126"/>
              <a:gd name="connsiteY1088" fmla="*/ 2654001 h 5130710"/>
              <a:gd name="connsiteX1089" fmla="*/ 558760 w 6842126"/>
              <a:gd name="connsiteY1089" fmla="*/ 2651742 h 5130710"/>
              <a:gd name="connsiteX1090" fmla="*/ 561317 w 6842126"/>
              <a:gd name="connsiteY1090" fmla="*/ 2649481 h 5130710"/>
              <a:gd name="connsiteX1091" fmla="*/ 560966 w 6842126"/>
              <a:gd name="connsiteY1091" fmla="*/ 2650746 h 5130710"/>
              <a:gd name="connsiteX1092" fmla="*/ 558760 w 6842126"/>
              <a:gd name="connsiteY1092" fmla="*/ 2651742 h 5130710"/>
              <a:gd name="connsiteX1093" fmla="*/ 561317 w 6842126"/>
              <a:gd name="connsiteY1093" fmla="*/ 2649481 h 5130710"/>
              <a:gd name="connsiteX1094" fmla="*/ 102648 w 6842126"/>
              <a:gd name="connsiteY1094" fmla="*/ 2646258 h 5130710"/>
              <a:gd name="connsiteX1095" fmla="*/ 102892 w 6842126"/>
              <a:gd name="connsiteY1095" fmla="*/ 2647457 h 5130710"/>
              <a:gd name="connsiteX1096" fmla="*/ 100782 w 6842126"/>
              <a:gd name="connsiteY1096" fmla="*/ 2650426 h 5130710"/>
              <a:gd name="connsiteX1097" fmla="*/ 100629 w 6842126"/>
              <a:gd name="connsiteY1097" fmla="*/ 2649978 h 5130710"/>
              <a:gd name="connsiteX1098" fmla="*/ 102648 w 6842126"/>
              <a:gd name="connsiteY1098" fmla="*/ 2646258 h 5130710"/>
              <a:gd name="connsiteX1099" fmla="*/ 567662 w 6842126"/>
              <a:gd name="connsiteY1099" fmla="*/ 2642989 h 5130710"/>
              <a:gd name="connsiteX1100" fmla="*/ 565442 w 6842126"/>
              <a:gd name="connsiteY1100" fmla="*/ 2646442 h 5130710"/>
              <a:gd name="connsiteX1101" fmla="*/ 561317 w 6842126"/>
              <a:gd name="connsiteY1101" fmla="*/ 2649481 h 5130710"/>
              <a:gd name="connsiteX1102" fmla="*/ 567662 w 6842126"/>
              <a:gd name="connsiteY1102" fmla="*/ 2642989 h 5130710"/>
              <a:gd name="connsiteX1103" fmla="*/ 224406 w 6842126"/>
              <a:gd name="connsiteY1103" fmla="*/ 2637538 h 5130710"/>
              <a:gd name="connsiteX1104" fmla="*/ 223339 w 6842126"/>
              <a:gd name="connsiteY1104" fmla="*/ 2644450 h 5130710"/>
              <a:gd name="connsiteX1105" fmla="*/ 224406 w 6842126"/>
              <a:gd name="connsiteY1105" fmla="*/ 2637538 h 5130710"/>
              <a:gd name="connsiteX1106" fmla="*/ 108812 w 6842126"/>
              <a:gd name="connsiteY1106" fmla="*/ 2636764 h 5130710"/>
              <a:gd name="connsiteX1107" fmla="*/ 109284 w 6842126"/>
              <a:gd name="connsiteY1107" fmla="*/ 2638461 h 5130710"/>
              <a:gd name="connsiteX1108" fmla="*/ 107202 w 6842126"/>
              <a:gd name="connsiteY1108" fmla="*/ 2641390 h 5130710"/>
              <a:gd name="connsiteX1109" fmla="*/ 106846 w 6842126"/>
              <a:gd name="connsiteY1109" fmla="*/ 2640506 h 5130710"/>
              <a:gd name="connsiteX1110" fmla="*/ 108812 w 6842126"/>
              <a:gd name="connsiteY1110" fmla="*/ 2636764 h 5130710"/>
              <a:gd name="connsiteX1111" fmla="*/ 5806405 w 6842126"/>
              <a:gd name="connsiteY1111" fmla="*/ 2636126 h 5130710"/>
              <a:gd name="connsiteX1112" fmla="*/ 5784291 w 6842126"/>
              <a:gd name="connsiteY1112" fmla="*/ 2673911 h 5130710"/>
              <a:gd name="connsiteX1113" fmla="*/ 5780741 w 6842126"/>
              <a:gd name="connsiteY1113" fmla="*/ 2682977 h 5130710"/>
              <a:gd name="connsiteX1114" fmla="*/ 5769693 w 6842126"/>
              <a:gd name="connsiteY1114" fmla="*/ 2725941 h 5130710"/>
              <a:gd name="connsiteX1115" fmla="*/ 5766019 w 6842126"/>
              <a:gd name="connsiteY1115" fmla="*/ 2735987 h 5130710"/>
              <a:gd name="connsiteX1116" fmla="*/ 5777615 w 6842126"/>
              <a:gd name="connsiteY1116" fmla="*/ 2714812 h 5130710"/>
              <a:gd name="connsiteX1117" fmla="*/ 5808177 w 6842126"/>
              <a:gd name="connsiteY1117" fmla="*/ 2647561 h 5130710"/>
              <a:gd name="connsiteX1118" fmla="*/ 115395 w 6842126"/>
              <a:gd name="connsiteY1118" fmla="*/ 2627418 h 5130710"/>
              <a:gd name="connsiteX1119" fmla="*/ 115792 w 6842126"/>
              <a:gd name="connsiteY1119" fmla="*/ 2629385 h 5130710"/>
              <a:gd name="connsiteX1120" fmla="*/ 113674 w 6842126"/>
              <a:gd name="connsiteY1120" fmla="*/ 2632324 h 5130710"/>
              <a:gd name="connsiteX1121" fmla="*/ 113219 w 6842126"/>
              <a:gd name="connsiteY1121" fmla="*/ 2631086 h 5130710"/>
              <a:gd name="connsiteX1122" fmla="*/ 115395 w 6842126"/>
              <a:gd name="connsiteY1122" fmla="*/ 2627418 h 5130710"/>
              <a:gd name="connsiteX1123" fmla="*/ 598036 w 6842126"/>
              <a:gd name="connsiteY1123" fmla="*/ 2624815 h 5130710"/>
              <a:gd name="connsiteX1124" fmla="*/ 594952 w 6842126"/>
              <a:gd name="connsiteY1124" fmla="*/ 2630435 h 5130710"/>
              <a:gd name="connsiteX1125" fmla="*/ 577416 w 6842126"/>
              <a:gd name="connsiteY1125" fmla="*/ 2654568 h 5130710"/>
              <a:gd name="connsiteX1126" fmla="*/ 569855 w 6842126"/>
              <a:gd name="connsiteY1126" fmla="*/ 2667094 h 5130710"/>
              <a:gd name="connsiteX1127" fmla="*/ 569787 w 6842126"/>
              <a:gd name="connsiteY1127" fmla="*/ 2666747 h 5130710"/>
              <a:gd name="connsiteX1128" fmla="*/ 563724 w 6842126"/>
              <a:gd name="connsiteY1128" fmla="*/ 2671771 h 5130710"/>
              <a:gd name="connsiteX1129" fmla="*/ 561494 w 6842126"/>
              <a:gd name="connsiteY1129" fmla="*/ 2673691 h 5130710"/>
              <a:gd name="connsiteX1130" fmla="*/ 563706 w 6842126"/>
              <a:gd name="connsiteY1130" fmla="*/ 2669628 h 5130710"/>
              <a:gd name="connsiteX1131" fmla="*/ 578938 w 6842126"/>
              <a:gd name="connsiteY1131" fmla="*/ 2643586 h 5130710"/>
              <a:gd name="connsiteX1132" fmla="*/ 587462 w 6842126"/>
              <a:gd name="connsiteY1132" fmla="*/ 2635936 h 5130710"/>
              <a:gd name="connsiteX1133" fmla="*/ 560172 w 6842126"/>
              <a:gd name="connsiteY1133" fmla="*/ 2619762 h 5130710"/>
              <a:gd name="connsiteX1134" fmla="*/ 555316 w 6842126"/>
              <a:gd name="connsiteY1134" fmla="*/ 2622499 h 5130710"/>
              <a:gd name="connsiteX1135" fmla="*/ 553801 w 6842126"/>
              <a:gd name="connsiteY1135" fmla="*/ 2625406 h 5130710"/>
              <a:gd name="connsiteX1136" fmla="*/ 552250 w 6842126"/>
              <a:gd name="connsiteY1136" fmla="*/ 2627724 h 5130710"/>
              <a:gd name="connsiteX1137" fmla="*/ 552386 w 6842126"/>
              <a:gd name="connsiteY1137" fmla="*/ 2627621 h 5130710"/>
              <a:gd name="connsiteX1138" fmla="*/ 552910 w 6842126"/>
              <a:gd name="connsiteY1138" fmla="*/ 2627240 h 5130710"/>
              <a:gd name="connsiteX1139" fmla="*/ 92147 w 6842126"/>
              <a:gd name="connsiteY1139" fmla="*/ 2619183 h 5130710"/>
              <a:gd name="connsiteX1140" fmla="*/ 92727 w 6842126"/>
              <a:gd name="connsiteY1140" fmla="*/ 2625463 h 5130710"/>
              <a:gd name="connsiteX1141" fmla="*/ 92147 w 6842126"/>
              <a:gd name="connsiteY1141" fmla="*/ 2619183 h 5130710"/>
              <a:gd name="connsiteX1142" fmla="*/ 5820511 w 6842126"/>
              <a:gd name="connsiteY1142" fmla="*/ 2614937 h 5130710"/>
              <a:gd name="connsiteX1143" fmla="*/ 5819687 w 6842126"/>
              <a:gd name="connsiteY1143" fmla="*/ 2615061 h 5130710"/>
              <a:gd name="connsiteX1144" fmla="*/ 5820719 w 6842126"/>
              <a:gd name="connsiteY1144" fmla="*/ 2626235 h 5130710"/>
              <a:gd name="connsiteX1145" fmla="*/ 5820511 w 6842126"/>
              <a:gd name="connsiteY1145" fmla="*/ 2614937 h 5130710"/>
              <a:gd name="connsiteX1146" fmla="*/ 508119 w 6842126"/>
              <a:gd name="connsiteY1146" fmla="*/ 2602882 h 5130710"/>
              <a:gd name="connsiteX1147" fmla="*/ 505329 w 6842126"/>
              <a:gd name="connsiteY1147" fmla="*/ 2607318 h 5130710"/>
              <a:gd name="connsiteX1148" fmla="*/ 505924 w 6842126"/>
              <a:gd name="connsiteY1148" fmla="*/ 2606541 h 5130710"/>
              <a:gd name="connsiteX1149" fmla="*/ 508330 w 6842126"/>
              <a:gd name="connsiteY1149" fmla="*/ 2602904 h 5130710"/>
              <a:gd name="connsiteX1150" fmla="*/ 480136 w 6842126"/>
              <a:gd name="connsiteY1150" fmla="*/ 2601209 h 5130710"/>
              <a:gd name="connsiteX1151" fmla="*/ 479759 w 6842126"/>
              <a:gd name="connsiteY1151" fmla="*/ 2602350 h 5130710"/>
              <a:gd name="connsiteX1152" fmla="*/ 479405 w 6842126"/>
              <a:gd name="connsiteY1152" fmla="*/ 2603224 h 5130710"/>
              <a:gd name="connsiteX1153" fmla="*/ 478138 w 6842126"/>
              <a:gd name="connsiteY1153" fmla="*/ 2604825 h 5130710"/>
              <a:gd name="connsiteX1154" fmla="*/ 480136 w 6842126"/>
              <a:gd name="connsiteY1154" fmla="*/ 2601209 h 5130710"/>
              <a:gd name="connsiteX1155" fmla="*/ 576867 w 6842126"/>
              <a:gd name="connsiteY1155" fmla="*/ 2600342 h 5130710"/>
              <a:gd name="connsiteX1156" fmla="*/ 577377 w 6842126"/>
              <a:gd name="connsiteY1156" fmla="*/ 2602067 h 5130710"/>
              <a:gd name="connsiteX1157" fmla="*/ 576985 w 6842126"/>
              <a:gd name="connsiteY1157" fmla="*/ 2600738 h 5130710"/>
              <a:gd name="connsiteX1158" fmla="*/ 576867 w 6842126"/>
              <a:gd name="connsiteY1158" fmla="*/ 2600342 h 5130710"/>
              <a:gd name="connsiteX1159" fmla="*/ 564926 w 6842126"/>
              <a:gd name="connsiteY1159" fmla="*/ 2597275 h 5130710"/>
              <a:gd name="connsiteX1160" fmla="*/ 565908 w 6842126"/>
              <a:gd name="connsiteY1160" fmla="*/ 2597524 h 5130710"/>
              <a:gd name="connsiteX1161" fmla="*/ 564264 w 6842126"/>
              <a:gd name="connsiteY1161" fmla="*/ 2600007 h 5130710"/>
              <a:gd name="connsiteX1162" fmla="*/ 561925 w 6842126"/>
              <a:gd name="connsiteY1162" fmla="*/ 2601211 h 5130710"/>
              <a:gd name="connsiteX1163" fmla="*/ 564926 w 6842126"/>
              <a:gd name="connsiteY1163" fmla="*/ 2597275 h 5130710"/>
              <a:gd name="connsiteX1164" fmla="*/ 612220 w 6842126"/>
              <a:gd name="connsiteY1164" fmla="*/ 2595553 h 5130710"/>
              <a:gd name="connsiteX1165" fmla="*/ 610128 w 6842126"/>
              <a:gd name="connsiteY1165" fmla="*/ 2596882 h 5130710"/>
              <a:gd name="connsiteX1166" fmla="*/ 609656 w 6842126"/>
              <a:gd name="connsiteY1166" fmla="*/ 2597357 h 5130710"/>
              <a:gd name="connsiteX1167" fmla="*/ 608659 w 6842126"/>
              <a:gd name="connsiteY1167" fmla="*/ 2598837 h 5130710"/>
              <a:gd name="connsiteX1168" fmla="*/ 609575 w 6842126"/>
              <a:gd name="connsiteY1168" fmla="*/ 2600432 h 5130710"/>
              <a:gd name="connsiteX1169" fmla="*/ 612999 w 6842126"/>
              <a:gd name="connsiteY1169" fmla="*/ 2595865 h 5130710"/>
              <a:gd name="connsiteX1170" fmla="*/ 612220 w 6842126"/>
              <a:gd name="connsiteY1170" fmla="*/ 2595553 h 5130710"/>
              <a:gd name="connsiteX1171" fmla="*/ 151112 w 6842126"/>
              <a:gd name="connsiteY1171" fmla="*/ 2591942 h 5130710"/>
              <a:gd name="connsiteX1172" fmla="*/ 151644 w 6842126"/>
              <a:gd name="connsiteY1172" fmla="*/ 2594034 h 5130710"/>
              <a:gd name="connsiteX1173" fmla="*/ 148376 w 6842126"/>
              <a:gd name="connsiteY1173" fmla="*/ 2598933 h 5130710"/>
              <a:gd name="connsiteX1174" fmla="*/ 148579 w 6842126"/>
              <a:gd name="connsiteY1174" fmla="*/ 2596815 h 5130710"/>
              <a:gd name="connsiteX1175" fmla="*/ 147937 w 6842126"/>
              <a:gd name="connsiteY1175" fmla="*/ 2596367 h 5130710"/>
              <a:gd name="connsiteX1176" fmla="*/ 321334 w 6842126"/>
              <a:gd name="connsiteY1176" fmla="*/ 2582798 h 5130710"/>
              <a:gd name="connsiteX1177" fmla="*/ 309769 w 6842126"/>
              <a:gd name="connsiteY1177" fmla="*/ 2600984 h 5130710"/>
              <a:gd name="connsiteX1178" fmla="*/ 300447 w 6842126"/>
              <a:gd name="connsiteY1178" fmla="*/ 2611077 h 5130710"/>
              <a:gd name="connsiteX1179" fmla="*/ 305437 w 6842126"/>
              <a:gd name="connsiteY1179" fmla="*/ 2602600 h 5130710"/>
              <a:gd name="connsiteX1180" fmla="*/ 601390 w 6842126"/>
              <a:gd name="connsiteY1180" fmla="*/ 2574932 h 5130710"/>
              <a:gd name="connsiteX1181" fmla="*/ 598904 w 6842126"/>
              <a:gd name="connsiteY1181" fmla="*/ 2577196 h 5130710"/>
              <a:gd name="connsiteX1182" fmla="*/ 595987 w 6842126"/>
              <a:gd name="connsiteY1182" fmla="*/ 2579614 h 5130710"/>
              <a:gd name="connsiteX1183" fmla="*/ 593027 w 6842126"/>
              <a:gd name="connsiteY1183" fmla="*/ 2583729 h 5130710"/>
              <a:gd name="connsiteX1184" fmla="*/ 586413 w 6842126"/>
              <a:gd name="connsiteY1184" fmla="*/ 2592808 h 5130710"/>
              <a:gd name="connsiteX1185" fmla="*/ 591359 w 6842126"/>
              <a:gd name="connsiteY1185" fmla="*/ 2587740 h 5130710"/>
              <a:gd name="connsiteX1186" fmla="*/ 599032 w 6842126"/>
              <a:gd name="connsiteY1186" fmla="*/ 2580162 h 5130710"/>
              <a:gd name="connsiteX1187" fmla="*/ 600759 w 6842126"/>
              <a:gd name="connsiteY1187" fmla="*/ 2576222 h 5130710"/>
              <a:gd name="connsiteX1188" fmla="*/ 606521 w 6842126"/>
              <a:gd name="connsiteY1188" fmla="*/ 2564965 h 5130710"/>
              <a:gd name="connsiteX1189" fmla="*/ 600465 w 6842126"/>
              <a:gd name="connsiteY1189" fmla="*/ 2573387 h 5130710"/>
              <a:gd name="connsiteX1190" fmla="*/ 603813 w 6842126"/>
              <a:gd name="connsiteY1190" fmla="*/ 2570080 h 5130710"/>
              <a:gd name="connsiteX1191" fmla="*/ 645655 w 6842126"/>
              <a:gd name="connsiteY1191" fmla="*/ 2562165 h 5130710"/>
              <a:gd name="connsiteX1192" fmla="*/ 644196 w 6842126"/>
              <a:gd name="connsiteY1192" fmla="*/ 2564009 h 5130710"/>
              <a:gd name="connsiteX1193" fmla="*/ 644044 w 6842126"/>
              <a:gd name="connsiteY1193" fmla="*/ 2564528 h 5130710"/>
              <a:gd name="connsiteX1194" fmla="*/ 644349 w 6842126"/>
              <a:gd name="connsiteY1194" fmla="*/ 2564474 h 5130710"/>
              <a:gd name="connsiteX1195" fmla="*/ 646134 w 6842126"/>
              <a:gd name="connsiteY1195" fmla="*/ 2562773 h 5130710"/>
              <a:gd name="connsiteX1196" fmla="*/ 646139 w 6842126"/>
              <a:gd name="connsiteY1196" fmla="*/ 2562244 h 5130710"/>
              <a:gd name="connsiteX1197" fmla="*/ 347401 w 6842126"/>
              <a:gd name="connsiteY1197" fmla="*/ 2548570 h 5130710"/>
              <a:gd name="connsiteX1198" fmla="*/ 343355 w 6842126"/>
              <a:gd name="connsiteY1198" fmla="*/ 2554964 h 5130710"/>
              <a:gd name="connsiteX1199" fmla="*/ 341811 w 6842126"/>
              <a:gd name="connsiteY1199" fmla="*/ 2556193 h 5130710"/>
              <a:gd name="connsiteX1200" fmla="*/ 389498 w 6842126"/>
              <a:gd name="connsiteY1200" fmla="*/ 2541185 h 5130710"/>
              <a:gd name="connsiteX1201" fmla="*/ 376971 w 6842126"/>
              <a:gd name="connsiteY1201" fmla="*/ 2563047 h 5130710"/>
              <a:gd name="connsiteX1202" fmla="*/ 374804 w 6842126"/>
              <a:gd name="connsiteY1202" fmla="*/ 2565093 h 5130710"/>
              <a:gd name="connsiteX1203" fmla="*/ 372073 w 6842126"/>
              <a:gd name="connsiteY1203" fmla="*/ 2567329 h 5130710"/>
              <a:gd name="connsiteX1204" fmla="*/ 377461 w 6842126"/>
              <a:gd name="connsiteY1204" fmla="*/ 2556369 h 5130710"/>
              <a:gd name="connsiteX1205" fmla="*/ 383036 w 6842126"/>
              <a:gd name="connsiteY1205" fmla="*/ 2546127 h 5130710"/>
              <a:gd name="connsiteX1206" fmla="*/ 387572 w 6842126"/>
              <a:gd name="connsiteY1206" fmla="*/ 2542816 h 5130710"/>
              <a:gd name="connsiteX1207" fmla="*/ 5856021 w 6842126"/>
              <a:gd name="connsiteY1207" fmla="*/ 2540646 h 5130710"/>
              <a:gd name="connsiteX1208" fmla="*/ 5857315 w 6842126"/>
              <a:gd name="connsiteY1208" fmla="*/ 2551079 h 5130710"/>
              <a:gd name="connsiteX1209" fmla="*/ 630004 w 6842126"/>
              <a:gd name="connsiteY1209" fmla="*/ 2533654 h 5130710"/>
              <a:gd name="connsiteX1210" fmla="*/ 626016 w 6842126"/>
              <a:gd name="connsiteY1210" fmla="*/ 2537856 h 5130710"/>
              <a:gd name="connsiteX1211" fmla="*/ 625815 w 6842126"/>
              <a:gd name="connsiteY1211" fmla="*/ 2538136 h 5130710"/>
              <a:gd name="connsiteX1212" fmla="*/ 629338 w 6842126"/>
              <a:gd name="connsiteY1212" fmla="*/ 2534591 h 5130710"/>
              <a:gd name="connsiteX1213" fmla="*/ 360266 w 6842126"/>
              <a:gd name="connsiteY1213" fmla="*/ 2531245 h 5130710"/>
              <a:gd name="connsiteX1214" fmla="*/ 355761 w 6842126"/>
              <a:gd name="connsiteY1214" fmla="*/ 2537583 h 5130710"/>
              <a:gd name="connsiteX1215" fmla="*/ 348451 w 6842126"/>
              <a:gd name="connsiteY1215" fmla="*/ 2547142 h 5130710"/>
              <a:gd name="connsiteX1216" fmla="*/ 358306 w 6842126"/>
              <a:gd name="connsiteY1216" fmla="*/ 2533707 h 5130710"/>
              <a:gd name="connsiteX1217" fmla="*/ 5871705 w 6842126"/>
              <a:gd name="connsiteY1217" fmla="*/ 2510457 h 5130710"/>
              <a:gd name="connsiteX1218" fmla="*/ 5868027 w 6842126"/>
              <a:gd name="connsiteY1218" fmla="*/ 2534922 h 5130710"/>
              <a:gd name="connsiteX1219" fmla="*/ 385285 w 6842126"/>
              <a:gd name="connsiteY1219" fmla="*/ 2494621 h 5130710"/>
              <a:gd name="connsiteX1220" fmla="*/ 386011 w 6842126"/>
              <a:gd name="connsiteY1220" fmla="*/ 2500482 h 5130710"/>
              <a:gd name="connsiteX1221" fmla="*/ 387298 w 6842126"/>
              <a:gd name="connsiteY1221" fmla="*/ 2500063 h 5130710"/>
              <a:gd name="connsiteX1222" fmla="*/ 385285 w 6842126"/>
              <a:gd name="connsiteY1222" fmla="*/ 2494621 h 5130710"/>
              <a:gd name="connsiteX1223" fmla="*/ 5887647 w 6842126"/>
              <a:gd name="connsiteY1223" fmla="*/ 2479526 h 5130710"/>
              <a:gd name="connsiteX1224" fmla="*/ 5887851 w 6842126"/>
              <a:gd name="connsiteY1224" fmla="*/ 2495392 h 5130710"/>
              <a:gd name="connsiteX1225" fmla="*/ 5887647 w 6842126"/>
              <a:gd name="connsiteY1225" fmla="*/ 2479526 h 5130710"/>
              <a:gd name="connsiteX1226" fmla="*/ 405657 w 6842126"/>
              <a:gd name="connsiteY1226" fmla="*/ 2470076 h 5130710"/>
              <a:gd name="connsiteX1227" fmla="*/ 406385 w 6842126"/>
              <a:gd name="connsiteY1227" fmla="*/ 2475939 h 5130710"/>
              <a:gd name="connsiteX1228" fmla="*/ 405657 w 6842126"/>
              <a:gd name="connsiteY1228" fmla="*/ 2470076 h 5130710"/>
              <a:gd name="connsiteX1229" fmla="*/ 410942 w 6842126"/>
              <a:gd name="connsiteY1229" fmla="*/ 2463073 h 5130710"/>
              <a:gd name="connsiteX1230" fmla="*/ 411667 w 6842126"/>
              <a:gd name="connsiteY1230" fmla="*/ 2468935 h 5130710"/>
              <a:gd name="connsiteX1231" fmla="*/ 410942 w 6842126"/>
              <a:gd name="connsiteY1231" fmla="*/ 2463073 h 5130710"/>
              <a:gd name="connsiteX1232" fmla="*/ 5909038 w 6842126"/>
              <a:gd name="connsiteY1232" fmla="*/ 2435564 h 5130710"/>
              <a:gd name="connsiteX1233" fmla="*/ 5906933 w 6842126"/>
              <a:gd name="connsiteY1233" fmla="*/ 2455598 h 5130710"/>
              <a:gd name="connsiteX1234" fmla="*/ 5910015 w 6842126"/>
              <a:gd name="connsiteY1234" fmla="*/ 2450638 h 5130710"/>
              <a:gd name="connsiteX1235" fmla="*/ 5909038 w 6842126"/>
              <a:gd name="connsiteY1235" fmla="*/ 2435564 h 5130710"/>
              <a:gd name="connsiteX1236" fmla="*/ 476710 w 6842126"/>
              <a:gd name="connsiteY1236" fmla="*/ 2417127 h 5130710"/>
              <a:gd name="connsiteX1237" fmla="*/ 475253 w 6842126"/>
              <a:gd name="connsiteY1237" fmla="*/ 2418972 h 5130710"/>
              <a:gd name="connsiteX1238" fmla="*/ 475700 w 6842126"/>
              <a:gd name="connsiteY1238" fmla="*/ 2420438 h 5130710"/>
              <a:gd name="connsiteX1239" fmla="*/ 476319 w 6842126"/>
              <a:gd name="connsiteY1239" fmla="*/ 2419927 h 5130710"/>
              <a:gd name="connsiteX1240" fmla="*/ 477749 w 6842126"/>
              <a:gd name="connsiteY1240" fmla="*/ 2417819 h 5130710"/>
              <a:gd name="connsiteX1241" fmla="*/ 5924721 w 6842126"/>
              <a:gd name="connsiteY1241" fmla="*/ 2405374 h 5130710"/>
              <a:gd name="connsiteX1242" fmla="*/ 5924445 w 6842126"/>
              <a:gd name="connsiteY1242" fmla="*/ 2420239 h 5130710"/>
              <a:gd name="connsiteX1243" fmla="*/ 5946944 w 6842126"/>
              <a:gd name="connsiteY1243" fmla="*/ 2356716 h 5130710"/>
              <a:gd name="connsiteX1244" fmla="*/ 5943528 w 6842126"/>
              <a:gd name="connsiteY1244" fmla="*/ 2380446 h 5130710"/>
              <a:gd name="connsiteX1245" fmla="*/ 5960438 w 6842126"/>
              <a:gd name="connsiteY1245" fmla="*/ 2334909 h 5130710"/>
              <a:gd name="connsiteX1246" fmla="*/ 5959487 w 6842126"/>
              <a:gd name="connsiteY1246" fmla="*/ 2335390 h 5130710"/>
              <a:gd name="connsiteX1247" fmla="*/ 5959211 w 6842126"/>
              <a:gd name="connsiteY1247" fmla="*/ 2350256 h 5130710"/>
              <a:gd name="connsiteX1248" fmla="*/ 5960438 w 6842126"/>
              <a:gd name="connsiteY1248" fmla="*/ 2334909 h 5130710"/>
              <a:gd name="connsiteX1249" fmla="*/ 566339 w 6842126"/>
              <a:gd name="connsiteY1249" fmla="*/ 2323889 h 5130710"/>
              <a:gd name="connsiteX1250" fmla="*/ 555577 w 6842126"/>
              <a:gd name="connsiteY1250" fmla="*/ 2339799 h 5130710"/>
              <a:gd name="connsiteX1251" fmla="*/ 554515 w 6842126"/>
              <a:gd name="connsiteY1251" fmla="*/ 2341260 h 5130710"/>
              <a:gd name="connsiteX1252" fmla="*/ 555382 w 6842126"/>
              <a:gd name="connsiteY1252" fmla="*/ 2340266 h 5130710"/>
              <a:gd name="connsiteX1253" fmla="*/ 566354 w 6842126"/>
              <a:gd name="connsiteY1253" fmla="*/ 2324056 h 5130710"/>
              <a:gd name="connsiteX1254" fmla="*/ 248038 w 6842126"/>
              <a:gd name="connsiteY1254" fmla="*/ 2309630 h 5130710"/>
              <a:gd name="connsiteX1255" fmla="*/ 247736 w 6842126"/>
              <a:gd name="connsiteY1255" fmla="*/ 2318398 h 5130710"/>
              <a:gd name="connsiteX1256" fmla="*/ 249681 w 6842126"/>
              <a:gd name="connsiteY1256" fmla="*/ 2316124 h 5130710"/>
              <a:gd name="connsiteX1257" fmla="*/ 248038 w 6842126"/>
              <a:gd name="connsiteY1257" fmla="*/ 2309630 h 5130710"/>
              <a:gd name="connsiteX1258" fmla="*/ 276341 w 6842126"/>
              <a:gd name="connsiteY1258" fmla="*/ 2270615 h 5130710"/>
              <a:gd name="connsiteX1259" fmla="*/ 277067 w 6842126"/>
              <a:gd name="connsiteY1259" fmla="*/ 2276476 h 5130710"/>
              <a:gd name="connsiteX1260" fmla="*/ 278355 w 6842126"/>
              <a:gd name="connsiteY1260" fmla="*/ 2276056 h 5130710"/>
              <a:gd name="connsiteX1261" fmla="*/ 276341 w 6842126"/>
              <a:gd name="connsiteY1261" fmla="*/ 2270615 h 5130710"/>
              <a:gd name="connsiteX1262" fmla="*/ 294223 w 6842126"/>
              <a:gd name="connsiteY1262" fmla="*/ 2245188 h 5130710"/>
              <a:gd name="connsiteX1263" fmla="*/ 294950 w 6842126"/>
              <a:gd name="connsiteY1263" fmla="*/ 2251052 h 5130710"/>
              <a:gd name="connsiteX1264" fmla="*/ 296733 w 6842126"/>
              <a:gd name="connsiteY1264" fmla="*/ 2249230 h 5130710"/>
              <a:gd name="connsiteX1265" fmla="*/ 294223 w 6842126"/>
              <a:gd name="connsiteY1265" fmla="*/ 2245188 h 5130710"/>
              <a:gd name="connsiteX1266" fmla="*/ 539583 w 6842126"/>
              <a:gd name="connsiteY1266" fmla="*/ 2221010 h 5130710"/>
              <a:gd name="connsiteX1267" fmla="*/ 482185 w 6842126"/>
              <a:gd name="connsiteY1267" fmla="*/ 2297696 h 5130710"/>
              <a:gd name="connsiteX1268" fmla="*/ 470995 w 6842126"/>
              <a:gd name="connsiteY1268" fmla="*/ 2311970 h 5130710"/>
              <a:gd name="connsiteX1269" fmla="*/ 447698 w 6842126"/>
              <a:gd name="connsiteY1269" fmla="*/ 2345610 h 5130710"/>
              <a:gd name="connsiteX1270" fmla="*/ 446868 w 6842126"/>
              <a:gd name="connsiteY1270" fmla="*/ 2346768 h 5130710"/>
              <a:gd name="connsiteX1271" fmla="*/ 469636 w 6842126"/>
              <a:gd name="connsiteY1271" fmla="*/ 2321403 h 5130710"/>
              <a:gd name="connsiteX1272" fmla="*/ 478319 w 6842126"/>
              <a:gd name="connsiteY1272" fmla="*/ 2310764 h 5130710"/>
              <a:gd name="connsiteX1273" fmla="*/ 508655 w 6842126"/>
              <a:gd name="connsiteY1273" fmla="*/ 2268953 h 5130710"/>
              <a:gd name="connsiteX1274" fmla="*/ 525871 w 6842126"/>
              <a:gd name="connsiteY1274" fmla="*/ 2244612 h 5130710"/>
              <a:gd name="connsiteX1275" fmla="*/ 5810429 w 6842126"/>
              <a:gd name="connsiteY1275" fmla="*/ 1725256 h 5130710"/>
              <a:gd name="connsiteX1276" fmla="*/ 5755493 w 6842126"/>
              <a:gd name="connsiteY1276" fmla="*/ 1840848 h 5130710"/>
              <a:gd name="connsiteX1277" fmla="*/ 5759412 w 6842126"/>
              <a:gd name="connsiteY1277" fmla="*/ 1851549 h 5130710"/>
              <a:gd name="connsiteX1278" fmla="*/ 5816141 w 6842126"/>
              <a:gd name="connsiteY1278" fmla="*/ 1726844 h 5130710"/>
              <a:gd name="connsiteX1279" fmla="*/ 6277833 w 6842126"/>
              <a:gd name="connsiteY1279" fmla="*/ 1638480 h 5130710"/>
              <a:gd name="connsiteX1280" fmla="*/ 6260042 w 6842126"/>
              <a:gd name="connsiteY1280" fmla="*/ 1688704 h 5130710"/>
              <a:gd name="connsiteX1281" fmla="*/ 6267745 w 6842126"/>
              <a:gd name="connsiteY1281" fmla="*/ 1682808 h 5130710"/>
              <a:gd name="connsiteX1282" fmla="*/ 6277833 w 6842126"/>
              <a:gd name="connsiteY1282" fmla="*/ 1638480 h 5130710"/>
              <a:gd name="connsiteX1283" fmla="*/ 6318177 w 6842126"/>
              <a:gd name="connsiteY1283" fmla="*/ 1531306 h 5130710"/>
              <a:gd name="connsiteX1284" fmla="*/ 6318147 w 6842126"/>
              <a:gd name="connsiteY1284" fmla="*/ 1531365 h 5130710"/>
              <a:gd name="connsiteX1285" fmla="*/ 6318104 w 6842126"/>
              <a:gd name="connsiteY1285" fmla="*/ 1531548 h 5130710"/>
              <a:gd name="connsiteX1286" fmla="*/ 6325165 w 6842126"/>
              <a:gd name="connsiteY1286" fmla="*/ 1528493 h 5130710"/>
              <a:gd name="connsiteX1287" fmla="*/ 6322123 w 6842126"/>
              <a:gd name="connsiteY1287" fmla="*/ 1537468 h 5130710"/>
              <a:gd name="connsiteX1288" fmla="*/ 6313961 w 6842126"/>
              <a:gd name="connsiteY1288" fmla="*/ 1550642 h 5130710"/>
              <a:gd name="connsiteX1289" fmla="*/ 6314109 w 6842126"/>
              <a:gd name="connsiteY1289" fmla="*/ 1547970 h 5130710"/>
              <a:gd name="connsiteX1290" fmla="*/ 6310370 w 6842126"/>
              <a:gd name="connsiteY1290" fmla="*/ 1563342 h 5130710"/>
              <a:gd name="connsiteX1291" fmla="*/ 6309333 w 6842126"/>
              <a:gd name="connsiteY1291" fmla="*/ 1568312 h 5130710"/>
              <a:gd name="connsiteX1292" fmla="*/ 6309897 w 6842126"/>
              <a:gd name="connsiteY1292" fmla="*/ 1569726 h 5130710"/>
              <a:gd name="connsiteX1293" fmla="*/ 6308785 w 6842126"/>
              <a:gd name="connsiteY1293" fmla="*/ 1570936 h 5130710"/>
              <a:gd name="connsiteX1294" fmla="*/ 6304167 w 6842126"/>
              <a:gd name="connsiteY1294" fmla="*/ 1593071 h 5130710"/>
              <a:gd name="connsiteX1295" fmla="*/ 6299517 w 6842126"/>
              <a:gd name="connsiteY1295" fmla="*/ 1605426 h 5130710"/>
              <a:gd name="connsiteX1296" fmla="*/ 6311250 w 6842126"/>
              <a:gd name="connsiteY1296" fmla="*/ 1588917 h 5130710"/>
              <a:gd name="connsiteX1297" fmla="*/ 6323261 w 6842126"/>
              <a:gd name="connsiteY1297" fmla="*/ 1540522 h 5130710"/>
              <a:gd name="connsiteX1298" fmla="*/ 1293610 w 6842126"/>
              <a:gd name="connsiteY1298" fmla="*/ 932608 h 5130710"/>
              <a:gd name="connsiteX1299" fmla="*/ 1291835 w 6842126"/>
              <a:gd name="connsiteY1299" fmla="*/ 936053 h 5130710"/>
              <a:gd name="connsiteX1300" fmla="*/ 1293272 w 6842126"/>
              <a:gd name="connsiteY1300" fmla="*/ 935194 h 5130710"/>
              <a:gd name="connsiteX1301" fmla="*/ 1210769 w 6842126"/>
              <a:gd name="connsiteY1301" fmla="*/ 821081 h 5130710"/>
              <a:gd name="connsiteX1302" fmla="*/ 1210500 w 6842126"/>
              <a:gd name="connsiteY1302" fmla="*/ 821452 h 5130710"/>
              <a:gd name="connsiteX1303" fmla="*/ 1208450 w 6842126"/>
              <a:gd name="connsiteY1303" fmla="*/ 837132 h 5130710"/>
              <a:gd name="connsiteX1304" fmla="*/ 1208469 w 6842126"/>
              <a:gd name="connsiteY1304" fmla="*/ 838431 h 5130710"/>
              <a:gd name="connsiteX1305" fmla="*/ 6593084 w 6842126"/>
              <a:gd name="connsiteY1305" fmla="*/ 737074 h 5130710"/>
              <a:gd name="connsiteX1306" fmla="*/ 6585773 w 6842126"/>
              <a:gd name="connsiteY1306" fmla="*/ 766429 h 5130710"/>
              <a:gd name="connsiteX1307" fmla="*/ 6549888 w 6842126"/>
              <a:gd name="connsiteY1307" fmla="*/ 884439 h 5130710"/>
              <a:gd name="connsiteX1308" fmla="*/ 6460681 w 6842126"/>
              <a:gd name="connsiteY1308" fmla="*/ 1136308 h 5130710"/>
              <a:gd name="connsiteX1309" fmla="*/ 6404946 w 6842126"/>
              <a:gd name="connsiteY1309" fmla="*/ 1307762 h 5130710"/>
              <a:gd name="connsiteX1310" fmla="*/ 6389956 w 6842126"/>
              <a:gd name="connsiteY1310" fmla="*/ 1346122 h 5130710"/>
              <a:gd name="connsiteX1311" fmla="*/ 6379511 w 6842126"/>
              <a:gd name="connsiteY1311" fmla="*/ 1372628 h 5130710"/>
              <a:gd name="connsiteX1312" fmla="*/ 6372040 w 6842126"/>
              <a:gd name="connsiteY1312" fmla="*/ 1393756 h 5130710"/>
              <a:gd name="connsiteX1313" fmla="*/ 6340700 w 6842126"/>
              <a:gd name="connsiteY1313" fmla="*/ 1482925 h 5130710"/>
              <a:gd name="connsiteX1314" fmla="*/ 6340067 w 6842126"/>
              <a:gd name="connsiteY1314" fmla="*/ 1490939 h 5130710"/>
              <a:gd name="connsiteX1315" fmla="*/ 6369568 w 6842126"/>
              <a:gd name="connsiteY1315" fmla="*/ 1424081 h 5130710"/>
              <a:gd name="connsiteX1316" fmla="*/ 6497957 w 6842126"/>
              <a:gd name="connsiteY1316" fmla="*/ 1087999 h 5130710"/>
              <a:gd name="connsiteX1317" fmla="*/ 6515557 w 6842126"/>
              <a:gd name="connsiteY1317" fmla="*/ 1038116 h 5130710"/>
              <a:gd name="connsiteX1318" fmla="*/ 6513091 w 6842126"/>
              <a:gd name="connsiteY1318" fmla="*/ 1042998 h 5130710"/>
              <a:gd name="connsiteX1319" fmla="*/ 6509657 w 6842126"/>
              <a:gd name="connsiteY1319" fmla="*/ 1048037 h 5130710"/>
              <a:gd name="connsiteX1320" fmla="*/ 6510359 w 6842126"/>
              <a:gd name="connsiteY1320" fmla="*/ 1033161 h 5130710"/>
              <a:gd name="connsiteX1321" fmla="*/ 6583107 w 6842126"/>
              <a:gd name="connsiteY1321" fmla="*/ 786616 h 5130710"/>
              <a:gd name="connsiteX1322" fmla="*/ 6122202 w 6842126"/>
              <a:gd name="connsiteY1322" fmla="*/ 731748 h 5130710"/>
              <a:gd name="connsiteX1323" fmla="*/ 6115527 w 6842126"/>
              <a:gd name="connsiteY1323" fmla="*/ 742758 h 5130710"/>
              <a:gd name="connsiteX1324" fmla="*/ 6122202 w 6842126"/>
              <a:gd name="connsiteY1324" fmla="*/ 731748 h 5130710"/>
              <a:gd name="connsiteX1325" fmla="*/ 6659283 w 6842126"/>
              <a:gd name="connsiteY1325" fmla="*/ 707052 h 5130710"/>
              <a:gd name="connsiteX1326" fmla="*/ 6660576 w 6842126"/>
              <a:gd name="connsiteY1326" fmla="*/ 717487 h 5130710"/>
              <a:gd name="connsiteX1327" fmla="*/ 6659283 w 6842126"/>
              <a:gd name="connsiteY1327" fmla="*/ 707052 h 5130710"/>
              <a:gd name="connsiteX1328" fmla="*/ 5134985 w 6842126"/>
              <a:gd name="connsiteY1328" fmla="*/ 697731 h 5130710"/>
              <a:gd name="connsiteX1329" fmla="*/ 5140475 w 6842126"/>
              <a:gd name="connsiteY1329" fmla="*/ 703991 h 5130710"/>
              <a:gd name="connsiteX1330" fmla="*/ 5134985 w 6842126"/>
              <a:gd name="connsiteY1330" fmla="*/ 697731 h 5130710"/>
              <a:gd name="connsiteX1331" fmla="*/ 2669535 w 6842126"/>
              <a:gd name="connsiteY1331" fmla="*/ 692143 h 5130710"/>
              <a:gd name="connsiteX1332" fmla="*/ 2661836 w 6842126"/>
              <a:gd name="connsiteY1332" fmla="*/ 695307 h 5130710"/>
              <a:gd name="connsiteX1333" fmla="*/ 2654550 w 6842126"/>
              <a:gd name="connsiteY1333" fmla="*/ 698438 h 5130710"/>
              <a:gd name="connsiteX1334" fmla="*/ 2661836 w 6842126"/>
              <a:gd name="connsiteY1334" fmla="*/ 695307 h 5130710"/>
              <a:gd name="connsiteX1335" fmla="*/ 2669535 w 6842126"/>
              <a:gd name="connsiteY1335" fmla="*/ 692143 h 5130710"/>
              <a:gd name="connsiteX1336" fmla="*/ 6826359 w 6842126"/>
              <a:gd name="connsiteY1336" fmla="*/ 627404 h 5130710"/>
              <a:gd name="connsiteX1337" fmla="*/ 6826084 w 6842126"/>
              <a:gd name="connsiteY1337" fmla="*/ 642270 h 5130710"/>
              <a:gd name="connsiteX1338" fmla="*/ 6826359 w 6842126"/>
              <a:gd name="connsiteY1338" fmla="*/ 627404 h 5130710"/>
              <a:gd name="connsiteX1339" fmla="*/ 5301341 w 6842126"/>
              <a:gd name="connsiteY1339" fmla="*/ 559156 h 5130710"/>
              <a:gd name="connsiteX1340" fmla="*/ 5300037 w 6842126"/>
              <a:gd name="connsiteY1340" fmla="*/ 562524 h 5130710"/>
              <a:gd name="connsiteX1341" fmla="*/ 5298057 w 6842126"/>
              <a:gd name="connsiteY1341" fmla="*/ 575428 h 5130710"/>
              <a:gd name="connsiteX1342" fmla="*/ 5297231 w 6842126"/>
              <a:gd name="connsiteY1342" fmla="*/ 575493 h 5130710"/>
              <a:gd name="connsiteX1343" fmla="*/ 5296197 w 6842126"/>
              <a:gd name="connsiteY1343" fmla="*/ 575575 h 5130710"/>
              <a:gd name="connsiteX1344" fmla="*/ 5295853 w 6842126"/>
              <a:gd name="connsiteY1344" fmla="*/ 575602 h 5130710"/>
              <a:gd name="connsiteX1345" fmla="*/ 5295579 w 6842126"/>
              <a:gd name="connsiteY1345" fmla="*/ 575624 h 5130710"/>
              <a:gd name="connsiteX1346" fmla="*/ 5296197 w 6842126"/>
              <a:gd name="connsiteY1346" fmla="*/ 575575 h 5130710"/>
              <a:gd name="connsiteX1347" fmla="*/ 5298057 w 6842126"/>
              <a:gd name="connsiteY1347" fmla="*/ 575428 h 5130710"/>
              <a:gd name="connsiteX1348" fmla="*/ 5298182 w 6842126"/>
              <a:gd name="connsiteY1348" fmla="*/ 575288 h 5130710"/>
              <a:gd name="connsiteX1349" fmla="*/ 5199395 w 6842126"/>
              <a:gd name="connsiteY1349" fmla="*/ 537334 h 5130710"/>
              <a:gd name="connsiteX1350" fmla="*/ 5197207 w 6842126"/>
              <a:gd name="connsiteY1350" fmla="*/ 551898 h 5130710"/>
              <a:gd name="connsiteX1351" fmla="*/ 5197843 w 6842126"/>
              <a:gd name="connsiteY1351" fmla="*/ 549763 h 5130710"/>
              <a:gd name="connsiteX1352" fmla="*/ 5199371 w 6842126"/>
              <a:gd name="connsiteY1352" fmla="*/ 537719 h 5130710"/>
              <a:gd name="connsiteX1353" fmla="*/ 5610012 w 6842126"/>
              <a:gd name="connsiteY1353" fmla="*/ 521908 h 5130710"/>
              <a:gd name="connsiteX1354" fmla="*/ 5604595 w 6842126"/>
              <a:gd name="connsiteY1354" fmla="*/ 530841 h 5130710"/>
              <a:gd name="connsiteX1355" fmla="*/ 5610012 w 6842126"/>
              <a:gd name="connsiteY1355" fmla="*/ 521908 h 5130710"/>
              <a:gd name="connsiteX1356" fmla="*/ 5126179 w 6842126"/>
              <a:gd name="connsiteY1356" fmla="*/ 504904 h 5130710"/>
              <a:gd name="connsiteX1357" fmla="*/ 5126097 w 6842126"/>
              <a:gd name="connsiteY1357" fmla="*/ 504933 h 5130710"/>
              <a:gd name="connsiteX1358" fmla="*/ 5126044 w 6842126"/>
              <a:gd name="connsiteY1358" fmla="*/ 504954 h 5130710"/>
              <a:gd name="connsiteX1359" fmla="*/ 5299023 w 6842126"/>
              <a:gd name="connsiteY1359" fmla="*/ 503333 h 5130710"/>
              <a:gd name="connsiteX1360" fmla="*/ 5295788 w 6842126"/>
              <a:gd name="connsiteY1360" fmla="*/ 504460 h 5130710"/>
              <a:gd name="connsiteX1361" fmla="*/ 5295441 w 6842126"/>
              <a:gd name="connsiteY1361" fmla="*/ 504580 h 5130710"/>
              <a:gd name="connsiteX1362" fmla="*/ 5295386 w 6842126"/>
              <a:gd name="connsiteY1362" fmla="*/ 504601 h 5130710"/>
              <a:gd name="connsiteX1363" fmla="*/ 5295788 w 6842126"/>
              <a:gd name="connsiteY1363" fmla="*/ 504460 h 5130710"/>
              <a:gd name="connsiteX1364" fmla="*/ 5296749 w 6842126"/>
              <a:gd name="connsiteY1364" fmla="*/ 504125 h 5130710"/>
              <a:gd name="connsiteX1365" fmla="*/ 5299023 w 6842126"/>
              <a:gd name="connsiteY1365" fmla="*/ 503333 h 5130710"/>
              <a:gd name="connsiteX1366" fmla="*/ 3075861 w 6842126"/>
              <a:gd name="connsiteY1366" fmla="*/ 503216 h 5130710"/>
              <a:gd name="connsiteX1367" fmla="*/ 3071615 w 6842126"/>
              <a:gd name="connsiteY1367" fmla="*/ 511651 h 5130710"/>
              <a:gd name="connsiteX1368" fmla="*/ 3069538 w 6842126"/>
              <a:gd name="connsiteY1368" fmla="*/ 515362 h 5130710"/>
              <a:gd name="connsiteX1369" fmla="*/ 3068123 w 6842126"/>
              <a:gd name="connsiteY1369" fmla="*/ 519483 h 5130710"/>
              <a:gd name="connsiteX1370" fmla="*/ 3068238 w 6842126"/>
              <a:gd name="connsiteY1370" fmla="*/ 519995 h 5130710"/>
              <a:gd name="connsiteX1371" fmla="*/ 3072070 w 6842126"/>
              <a:gd name="connsiteY1371" fmla="*/ 517031 h 5130710"/>
              <a:gd name="connsiteX1372" fmla="*/ 3075594 w 6842126"/>
              <a:gd name="connsiteY1372" fmla="*/ 506681 h 5130710"/>
              <a:gd name="connsiteX1373" fmla="*/ 3075861 w 6842126"/>
              <a:gd name="connsiteY1373" fmla="*/ 503216 h 5130710"/>
              <a:gd name="connsiteX1374" fmla="*/ 3851725 w 6842126"/>
              <a:gd name="connsiteY1374" fmla="*/ 490097 h 5130710"/>
              <a:gd name="connsiteX1375" fmla="*/ 3849860 w 6842126"/>
              <a:gd name="connsiteY1375" fmla="*/ 497753 h 5130710"/>
              <a:gd name="connsiteX1376" fmla="*/ 3849257 w 6842126"/>
              <a:gd name="connsiteY1376" fmla="*/ 501909 h 5130710"/>
              <a:gd name="connsiteX1377" fmla="*/ 3852132 w 6842126"/>
              <a:gd name="connsiteY1377" fmla="*/ 500473 h 5130710"/>
              <a:gd name="connsiteX1378" fmla="*/ 3852922 w 6842126"/>
              <a:gd name="connsiteY1378" fmla="*/ 492424 h 5130710"/>
              <a:gd name="connsiteX1379" fmla="*/ 3087279 w 6842126"/>
              <a:gd name="connsiteY1379" fmla="*/ 485110 h 5130710"/>
              <a:gd name="connsiteX1380" fmla="*/ 3086745 w 6842126"/>
              <a:gd name="connsiteY1380" fmla="*/ 488709 h 5130710"/>
              <a:gd name="connsiteX1381" fmla="*/ 3085731 w 6842126"/>
              <a:gd name="connsiteY1381" fmla="*/ 491492 h 5130710"/>
              <a:gd name="connsiteX1382" fmla="*/ 3088816 w 6842126"/>
              <a:gd name="connsiteY1382" fmla="*/ 492439 h 5130710"/>
              <a:gd name="connsiteX1383" fmla="*/ 3088432 w 6842126"/>
              <a:gd name="connsiteY1383" fmla="*/ 495199 h 5130710"/>
              <a:gd name="connsiteX1384" fmla="*/ 3089082 w 6842126"/>
              <a:gd name="connsiteY1384" fmla="*/ 492322 h 5130710"/>
              <a:gd name="connsiteX1385" fmla="*/ 3088816 w 6842126"/>
              <a:gd name="connsiteY1385" fmla="*/ 492439 h 5130710"/>
              <a:gd name="connsiteX1386" fmla="*/ 4080077 w 6842126"/>
              <a:gd name="connsiteY1386" fmla="*/ 479317 h 5130710"/>
              <a:gd name="connsiteX1387" fmla="*/ 4075241 w 6842126"/>
              <a:gd name="connsiteY1387" fmla="*/ 488930 h 5130710"/>
              <a:gd name="connsiteX1388" fmla="*/ 4072872 w 6842126"/>
              <a:gd name="connsiteY1388" fmla="*/ 493160 h 5130710"/>
              <a:gd name="connsiteX1389" fmla="*/ 4071259 w 6842126"/>
              <a:gd name="connsiteY1389" fmla="*/ 497854 h 5130710"/>
              <a:gd name="connsiteX1390" fmla="*/ 4071391 w 6842126"/>
              <a:gd name="connsiteY1390" fmla="*/ 498438 h 5130710"/>
              <a:gd name="connsiteX1391" fmla="*/ 4075759 w 6842126"/>
              <a:gd name="connsiteY1391" fmla="*/ 495063 h 5130710"/>
              <a:gd name="connsiteX1392" fmla="*/ 4079773 w 6842126"/>
              <a:gd name="connsiteY1392" fmla="*/ 483268 h 5130710"/>
              <a:gd name="connsiteX1393" fmla="*/ 4080077 w 6842126"/>
              <a:gd name="connsiteY1393" fmla="*/ 479317 h 5130710"/>
              <a:gd name="connsiteX1394" fmla="*/ 5210497 w 6842126"/>
              <a:gd name="connsiteY1394" fmla="*/ 475329 h 5130710"/>
              <a:gd name="connsiteX1395" fmla="*/ 5206383 w 6842126"/>
              <a:gd name="connsiteY1395" fmla="*/ 489352 h 5130710"/>
              <a:gd name="connsiteX1396" fmla="*/ 5205175 w 6842126"/>
              <a:gd name="connsiteY1396" fmla="*/ 495000 h 5130710"/>
              <a:gd name="connsiteX1397" fmla="*/ 5204727 w 6842126"/>
              <a:gd name="connsiteY1397" fmla="*/ 498644 h 5130710"/>
              <a:gd name="connsiteX1398" fmla="*/ 5205313 w 6842126"/>
              <a:gd name="connsiteY1398" fmla="*/ 500920 h 5130710"/>
              <a:gd name="connsiteX1399" fmla="*/ 5208101 w 6842126"/>
              <a:gd name="connsiteY1399" fmla="*/ 497840 h 5130710"/>
              <a:gd name="connsiteX1400" fmla="*/ 3499981 w 6842126"/>
              <a:gd name="connsiteY1400" fmla="*/ 473059 h 5130710"/>
              <a:gd name="connsiteX1401" fmla="*/ 3498837 w 6842126"/>
              <a:gd name="connsiteY1401" fmla="*/ 476014 h 5130710"/>
              <a:gd name="connsiteX1402" fmla="*/ 3497099 w 6842126"/>
              <a:gd name="connsiteY1402" fmla="*/ 487337 h 5130710"/>
              <a:gd name="connsiteX1403" fmla="*/ 3495470 w 6842126"/>
              <a:gd name="connsiteY1403" fmla="*/ 487466 h 5130710"/>
              <a:gd name="connsiteX1404" fmla="*/ 3494925 w 6842126"/>
              <a:gd name="connsiteY1404" fmla="*/ 487511 h 5130710"/>
              <a:gd name="connsiteX1405" fmla="*/ 3495166 w 6842126"/>
              <a:gd name="connsiteY1405" fmla="*/ 487492 h 5130710"/>
              <a:gd name="connsiteX1406" fmla="*/ 3495470 w 6842126"/>
              <a:gd name="connsiteY1406" fmla="*/ 487466 h 5130710"/>
              <a:gd name="connsiteX1407" fmla="*/ 3496375 w 6842126"/>
              <a:gd name="connsiteY1407" fmla="*/ 487395 h 5130710"/>
              <a:gd name="connsiteX1408" fmla="*/ 3497099 w 6842126"/>
              <a:gd name="connsiteY1408" fmla="*/ 487337 h 5130710"/>
              <a:gd name="connsiteX1409" fmla="*/ 3497211 w 6842126"/>
              <a:gd name="connsiteY1409" fmla="*/ 487216 h 5130710"/>
              <a:gd name="connsiteX1410" fmla="*/ 2082458 w 6842126"/>
              <a:gd name="connsiteY1410" fmla="*/ 472762 h 5130710"/>
              <a:gd name="connsiteX1411" fmla="*/ 2074756 w 6842126"/>
              <a:gd name="connsiteY1411" fmla="*/ 475927 h 5130710"/>
              <a:gd name="connsiteX1412" fmla="*/ 2082458 w 6842126"/>
              <a:gd name="connsiteY1412" fmla="*/ 472762 h 5130710"/>
              <a:gd name="connsiteX1413" fmla="*/ 2885368 w 6842126"/>
              <a:gd name="connsiteY1413" fmla="*/ 469429 h 5130710"/>
              <a:gd name="connsiteX1414" fmla="*/ 2883605 w 6842126"/>
              <a:gd name="connsiteY1414" fmla="*/ 479300 h 5130710"/>
              <a:gd name="connsiteX1415" fmla="*/ 2883279 w 6842126"/>
              <a:gd name="connsiteY1415" fmla="*/ 481637 h 5130710"/>
              <a:gd name="connsiteX1416" fmla="*/ 2883193 w 6842126"/>
              <a:gd name="connsiteY1416" fmla="*/ 483116 h 5130710"/>
              <a:gd name="connsiteX1417" fmla="*/ 2885137 w 6842126"/>
              <a:gd name="connsiteY1417" fmla="*/ 479677 h 5130710"/>
              <a:gd name="connsiteX1418" fmla="*/ 3021267 w 6842126"/>
              <a:gd name="connsiteY1418" fmla="*/ 461243 h 5130710"/>
              <a:gd name="connsiteX1419" fmla="*/ 3020832 w 6842126"/>
              <a:gd name="connsiteY1419" fmla="*/ 462502 h 5130710"/>
              <a:gd name="connsiteX1420" fmla="*/ 3019315 w 6842126"/>
              <a:gd name="connsiteY1420" fmla="*/ 469583 h 5130710"/>
              <a:gd name="connsiteX1421" fmla="*/ 3019702 w 6842126"/>
              <a:gd name="connsiteY1421" fmla="*/ 468853 h 5130710"/>
              <a:gd name="connsiteX1422" fmla="*/ 4093089 w 6842126"/>
              <a:gd name="connsiteY1422" fmla="*/ 458683 h 5130710"/>
              <a:gd name="connsiteX1423" fmla="*/ 4092482 w 6842126"/>
              <a:gd name="connsiteY1423" fmla="*/ 462785 h 5130710"/>
              <a:gd name="connsiteX1424" fmla="*/ 4091326 w 6842126"/>
              <a:gd name="connsiteY1424" fmla="*/ 465955 h 5130710"/>
              <a:gd name="connsiteX1425" fmla="*/ 4094841 w 6842126"/>
              <a:gd name="connsiteY1425" fmla="*/ 467036 h 5130710"/>
              <a:gd name="connsiteX1426" fmla="*/ 4094403 w 6842126"/>
              <a:gd name="connsiteY1426" fmla="*/ 470181 h 5130710"/>
              <a:gd name="connsiteX1427" fmla="*/ 4095143 w 6842126"/>
              <a:gd name="connsiteY1427" fmla="*/ 466903 h 5130710"/>
              <a:gd name="connsiteX1428" fmla="*/ 4094841 w 6842126"/>
              <a:gd name="connsiteY1428" fmla="*/ 467036 h 5130710"/>
              <a:gd name="connsiteX1429" fmla="*/ 3737243 w 6842126"/>
              <a:gd name="connsiteY1429" fmla="*/ 456303 h 5130710"/>
              <a:gd name="connsiteX1430" fmla="*/ 3737802 w 6842126"/>
              <a:gd name="connsiteY1430" fmla="*/ 457395 h 5130710"/>
              <a:gd name="connsiteX1431" fmla="*/ 3737992 w 6842126"/>
              <a:gd name="connsiteY1431" fmla="*/ 457767 h 5130710"/>
              <a:gd name="connsiteX1432" fmla="*/ 3094135 w 6842126"/>
              <a:gd name="connsiteY1432" fmla="*/ 454708 h 5130710"/>
              <a:gd name="connsiteX1433" fmla="*/ 3089647 w 6842126"/>
              <a:gd name="connsiteY1433" fmla="*/ 469150 h 5130710"/>
              <a:gd name="connsiteX1434" fmla="*/ 3087443 w 6842126"/>
              <a:gd name="connsiteY1434" fmla="*/ 484000 h 5130710"/>
              <a:gd name="connsiteX1435" fmla="*/ 3090443 w 6842126"/>
              <a:gd name="connsiteY1435" fmla="*/ 486298 h 5130710"/>
              <a:gd name="connsiteX1436" fmla="*/ 3091028 w 6842126"/>
              <a:gd name="connsiteY1436" fmla="*/ 483716 h 5130710"/>
              <a:gd name="connsiteX1437" fmla="*/ 3094135 w 6842126"/>
              <a:gd name="connsiteY1437" fmla="*/ 454708 h 5130710"/>
              <a:gd name="connsiteX1438" fmla="*/ 3410522 w 6842126"/>
              <a:gd name="connsiteY1438" fmla="*/ 453909 h 5130710"/>
              <a:gd name="connsiteX1439" fmla="*/ 3408601 w 6842126"/>
              <a:gd name="connsiteY1439" fmla="*/ 466688 h 5130710"/>
              <a:gd name="connsiteX1440" fmla="*/ 3409161 w 6842126"/>
              <a:gd name="connsiteY1440" fmla="*/ 464817 h 5130710"/>
              <a:gd name="connsiteX1441" fmla="*/ 3410501 w 6842126"/>
              <a:gd name="connsiteY1441" fmla="*/ 454248 h 5130710"/>
              <a:gd name="connsiteX1442" fmla="*/ 5118803 w 6842126"/>
              <a:gd name="connsiteY1442" fmla="*/ 447099 h 5130710"/>
              <a:gd name="connsiteX1443" fmla="*/ 5118238 w 6842126"/>
              <a:gd name="connsiteY1443" fmla="*/ 448032 h 5130710"/>
              <a:gd name="connsiteX1444" fmla="*/ 5107277 w 6842126"/>
              <a:gd name="connsiteY1444" fmla="*/ 476414 h 5130710"/>
              <a:gd name="connsiteX1445" fmla="*/ 5111255 w 6842126"/>
              <a:gd name="connsiteY1445" fmla="*/ 472265 h 5130710"/>
              <a:gd name="connsiteX1446" fmla="*/ 5116071 w 6842126"/>
              <a:gd name="connsiteY1446" fmla="*/ 462698 h 5130710"/>
              <a:gd name="connsiteX1447" fmla="*/ 4888601 w 6842126"/>
              <a:gd name="connsiteY1447" fmla="*/ 446074 h 5130710"/>
              <a:gd name="connsiteX1448" fmla="*/ 4881309 w 6842126"/>
              <a:gd name="connsiteY1448" fmla="*/ 466042 h 5130710"/>
              <a:gd name="connsiteX1449" fmla="*/ 4875003 w 6842126"/>
              <a:gd name="connsiteY1449" fmla="*/ 490108 h 5130710"/>
              <a:gd name="connsiteX1450" fmla="*/ 4874178 w 6842126"/>
              <a:gd name="connsiteY1450" fmla="*/ 490174 h 5130710"/>
              <a:gd name="connsiteX1451" fmla="*/ 4874083 w 6842126"/>
              <a:gd name="connsiteY1451" fmla="*/ 490183 h 5130710"/>
              <a:gd name="connsiteX1452" fmla="*/ 4875003 w 6842126"/>
              <a:gd name="connsiteY1452" fmla="*/ 490108 h 5130710"/>
              <a:gd name="connsiteX1453" fmla="*/ 4883353 w 6842126"/>
              <a:gd name="connsiteY1453" fmla="*/ 480895 h 5130710"/>
              <a:gd name="connsiteX1454" fmla="*/ 4884211 w 6842126"/>
              <a:gd name="connsiteY1454" fmla="*/ 478109 h 5130710"/>
              <a:gd name="connsiteX1455" fmla="*/ 4886513 w 6842126"/>
              <a:gd name="connsiteY1455" fmla="*/ 457772 h 5130710"/>
              <a:gd name="connsiteX1456" fmla="*/ 3862997 w 6842126"/>
              <a:gd name="connsiteY1456" fmla="*/ 440815 h 5130710"/>
              <a:gd name="connsiteX1457" fmla="*/ 3860974 w 6842126"/>
              <a:gd name="connsiteY1457" fmla="*/ 452144 h 5130710"/>
              <a:gd name="connsiteX1458" fmla="*/ 3859490 w 6842126"/>
              <a:gd name="connsiteY1458" fmla="*/ 458232 h 5130710"/>
              <a:gd name="connsiteX1459" fmla="*/ 3862732 w 6842126"/>
              <a:gd name="connsiteY1459" fmla="*/ 452493 h 5130710"/>
              <a:gd name="connsiteX1460" fmla="*/ 3095995 w 6842126"/>
              <a:gd name="connsiteY1460" fmla="*/ 436704 h 5130710"/>
              <a:gd name="connsiteX1461" fmla="*/ 3093320 w 6842126"/>
              <a:gd name="connsiteY1461" fmla="*/ 438208 h 5130710"/>
              <a:gd name="connsiteX1462" fmla="*/ 3095831 w 6842126"/>
              <a:gd name="connsiteY1462" fmla="*/ 438776 h 5130710"/>
              <a:gd name="connsiteX1463" fmla="*/ 3097577 w 6842126"/>
              <a:gd name="connsiteY1463" fmla="*/ 436886 h 5130710"/>
              <a:gd name="connsiteX1464" fmla="*/ 3095995 w 6842126"/>
              <a:gd name="connsiteY1464" fmla="*/ 436704 h 5130710"/>
              <a:gd name="connsiteX1465" fmla="*/ 5228850 w 6842126"/>
              <a:gd name="connsiteY1465" fmla="*/ 435853 h 5130710"/>
              <a:gd name="connsiteX1466" fmla="*/ 5228859 w 6842126"/>
              <a:gd name="connsiteY1466" fmla="*/ 435981 h 5130710"/>
              <a:gd name="connsiteX1467" fmla="*/ 5228820 w 6842126"/>
              <a:gd name="connsiteY1467" fmla="*/ 436084 h 5130710"/>
              <a:gd name="connsiteX1468" fmla="*/ 6817825 w 6842126"/>
              <a:gd name="connsiteY1468" fmla="*/ 434408 h 5130710"/>
              <a:gd name="connsiteX1469" fmla="*/ 6828178 w 6842126"/>
              <a:gd name="connsiteY1469" fmla="*/ 462623 h 5130710"/>
              <a:gd name="connsiteX1470" fmla="*/ 6840921 w 6842126"/>
              <a:gd name="connsiteY1470" fmla="*/ 457163 h 5130710"/>
              <a:gd name="connsiteX1471" fmla="*/ 6840647 w 6842126"/>
              <a:gd name="connsiteY1471" fmla="*/ 472029 h 5130710"/>
              <a:gd name="connsiteX1472" fmla="*/ 6817218 w 6842126"/>
              <a:gd name="connsiteY1472" fmla="*/ 639130 h 5130710"/>
              <a:gd name="connsiteX1473" fmla="*/ 6816069 w 6842126"/>
              <a:gd name="connsiteY1473" fmla="*/ 701069 h 5130710"/>
              <a:gd name="connsiteX1474" fmla="*/ 6719157 w 6842126"/>
              <a:gd name="connsiteY1474" fmla="*/ 1047468 h 5130710"/>
              <a:gd name="connsiteX1475" fmla="*/ 6617369 w 6842126"/>
              <a:gd name="connsiteY1475" fmla="*/ 1348769 h 5130710"/>
              <a:gd name="connsiteX1476" fmla="*/ 6515475 w 6842126"/>
              <a:gd name="connsiteY1476" fmla="*/ 1613189 h 5130710"/>
              <a:gd name="connsiteX1477" fmla="*/ 6414283 w 6842126"/>
              <a:gd name="connsiteY1477" fmla="*/ 1852388 h 5130710"/>
              <a:gd name="connsiteX1478" fmla="*/ 6405336 w 6842126"/>
              <a:gd name="connsiteY1478" fmla="*/ 1868737 h 5130710"/>
              <a:gd name="connsiteX1479" fmla="*/ 6294588 w 6842126"/>
              <a:gd name="connsiteY1479" fmla="*/ 2075027 h 5130710"/>
              <a:gd name="connsiteX1480" fmla="*/ 6066153 w 6842126"/>
              <a:gd name="connsiteY1480" fmla="*/ 2490526 h 5130710"/>
              <a:gd name="connsiteX1481" fmla="*/ 5848407 w 6842126"/>
              <a:gd name="connsiteY1481" fmla="*/ 2855148 h 5130710"/>
              <a:gd name="connsiteX1482" fmla="*/ 5846962 w 6842126"/>
              <a:gd name="connsiteY1482" fmla="*/ 2872140 h 5130710"/>
              <a:gd name="connsiteX1483" fmla="*/ 5902605 w 6842126"/>
              <a:gd name="connsiteY1483" fmla="*/ 2780319 h 5130710"/>
              <a:gd name="connsiteX1484" fmla="*/ 5985250 w 6842126"/>
              <a:gd name="connsiteY1484" fmla="*/ 2657441 h 5130710"/>
              <a:gd name="connsiteX1485" fmla="*/ 6122214 w 6842126"/>
              <a:gd name="connsiteY1485" fmla="*/ 2409274 h 5130710"/>
              <a:gd name="connsiteX1486" fmla="*/ 6283237 w 6842126"/>
              <a:gd name="connsiteY1486" fmla="*/ 2132343 h 5130710"/>
              <a:gd name="connsiteX1487" fmla="*/ 6305633 w 6842126"/>
              <a:gd name="connsiteY1487" fmla="*/ 2092718 h 5130710"/>
              <a:gd name="connsiteX1488" fmla="*/ 6286489 w 6842126"/>
              <a:gd name="connsiteY1488" fmla="*/ 2134769 h 5130710"/>
              <a:gd name="connsiteX1489" fmla="*/ 6225735 w 6842126"/>
              <a:gd name="connsiteY1489" fmla="*/ 2260653 h 5130710"/>
              <a:gd name="connsiteX1490" fmla="*/ 6123539 w 6842126"/>
              <a:gd name="connsiteY1490" fmla="*/ 2442742 h 5130710"/>
              <a:gd name="connsiteX1491" fmla="*/ 5804819 w 6842126"/>
              <a:gd name="connsiteY1491" fmla="*/ 2957430 h 5130710"/>
              <a:gd name="connsiteX1492" fmla="*/ 5652869 w 6842126"/>
              <a:gd name="connsiteY1492" fmla="*/ 3219243 h 5130710"/>
              <a:gd name="connsiteX1493" fmla="*/ 5193098 w 6842126"/>
              <a:gd name="connsiteY1493" fmla="*/ 3852060 h 5130710"/>
              <a:gd name="connsiteX1494" fmla="*/ 5152117 w 6842126"/>
              <a:gd name="connsiteY1494" fmla="*/ 3895519 h 5130710"/>
              <a:gd name="connsiteX1495" fmla="*/ 5318031 w 6842126"/>
              <a:gd name="connsiteY1495" fmla="*/ 3643580 h 5130710"/>
              <a:gd name="connsiteX1496" fmla="*/ 5499515 w 6842126"/>
              <a:gd name="connsiteY1496" fmla="*/ 3357046 h 5130710"/>
              <a:gd name="connsiteX1497" fmla="*/ 6078097 w 6842126"/>
              <a:gd name="connsiteY1497" fmla="*/ 2289284 h 5130710"/>
              <a:gd name="connsiteX1498" fmla="*/ 6260478 w 6842126"/>
              <a:gd name="connsiteY1498" fmla="*/ 1905821 h 5130710"/>
              <a:gd name="connsiteX1499" fmla="*/ 6376065 w 6842126"/>
              <a:gd name="connsiteY1499" fmla="*/ 1621732 h 5130710"/>
              <a:gd name="connsiteX1500" fmla="*/ 6462894 w 6842126"/>
              <a:gd name="connsiteY1500" fmla="*/ 1384502 h 5130710"/>
              <a:gd name="connsiteX1501" fmla="*/ 6483560 w 6842126"/>
              <a:gd name="connsiteY1501" fmla="*/ 1314488 h 5130710"/>
              <a:gd name="connsiteX1502" fmla="*/ 6482129 w 6842126"/>
              <a:gd name="connsiteY1502" fmla="*/ 1315102 h 5130710"/>
              <a:gd name="connsiteX1503" fmla="*/ 6480574 w 6842126"/>
              <a:gd name="connsiteY1503" fmla="*/ 1312730 h 5130710"/>
              <a:gd name="connsiteX1504" fmla="*/ 6483957 w 6842126"/>
              <a:gd name="connsiteY1504" fmla="*/ 1313141 h 5130710"/>
              <a:gd name="connsiteX1505" fmla="*/ 6497399 w 6842126"/>
              <a:gd name="connsiteY1505" fmla="*/ 1267602 h 5130710"/>
              <a:gd name="connsiteX1506" fmla="*/ 6530965 w 6842126"/>
              <a:gd name="connsiteY1506" fmla="*/ 1156214 h 5130710"/>
              <a:gd name="connsiteX1507" fmla="*/ 6632990 w 6842126"/>
              <a:gd name="connsiteY1507" fmla="*/ 868153 h 5130710"/>
              <a:gd name="connsiteX1508" fmla="*/ 6673320 w 6842126"/>
              <a:gd name="connsiteY1508" fmla="*/ 712025 h 5130710"/>
              <a:gd name="connsiteX1509" fmla="*/ 6697725 w 6842126"/>
              <a:gd name="connsiteY1509" fmla="*/ 612601 h 5130710"/>
              <a:gd name="connsiteX1510" fmla="*/ 6726413 w 6842126"/>
              <a:gd name="connsiteY1510" fmla="*/ 576211 h 5130710"/>
              <a:gd name="connsiteX1511" fmla="*/ 6739768 w 6842126"/>
              <a:gd name="connsiteY1511" fmla="*/ 524413 h 5130710"/>
              <a:gd name="connsiteX1512" fmla="*/ 6789197 w 6842126"/>
              <a:gd name="connsiteY1512" fmla="*/ 572678 h 5130710"/>
              <a:gd name="connsiteX1513" fmla="*/ 6803091 w 6842126"/>
              <a:gd name="connsiteY1513" fmla="*/ 505277 h 5130710"/>
              <a:gd name="connsiteX1514" fmla="*/ 6811812 w 6842126"/>
              <a:gd name="connsiteY1514" fmla="*/ 436045 h 5130710"/>
              <a:gd name="connsiteX1515" fmla="*/ 6817825 w 6842126"/>
              <a:gd name="connsiteY1515" fmla="*/ 434408 h 5130710"/>
              <a:gd name="connsiteX1516" fmla="*/ 4017864 w 6842126"/>
              <a:gd name="connsiteY1516" fmla="*/ 431487 h 5130710"/>
              <a:gd name="connsiteX1517" fmla="*/ 4017368 w 6842126"/>
              <a:gd name="connsiteY1517" fmla="*/ 432922 h 5130710"/>
              <a:gd name="connsiteX1518" fmla="*/ 4015639 w 6842126"/>
              <a:gd name="connsiteY1518" fmla="*/ 440989 h 5130710"/>
              <a:gd name="connsiteX1519" fmla="*/ 4016079 w 6842126"/>
              <a:gd name="connsiteY1519" fmla="*/ 440160 h 5130710"/>
              <a:gd name="connsiteX1520" fmla="*/ 6510727 w 6842126"/>
              <a:gd name="connsiteY1520" fmla="*/ 425855 h 5130710"/>
              <a:gd name="connsiteX1521" fmla="*/ 6511579 w 6842126"/>
              <a:gd name="connsiteY1521" fmla="*/ 427523 h 5130710"/>
              <a:gd name="connsiteX1522" fmla="*/ 6511361 w 6842126"/>
              <a:gd name="connsiteY1522" fmla="*/ 427100 h 5130710"/>
              <a:gd name="connsiteX1523" fmla="*/ 6510727 w 6842126"/>
              <a:gd name="connsiteY1523" fmla="*/ 425855 h 5130710"/>
              <a:gd name="connsiteX1524" fmla="*/ 3347248 w 6842126"/>
              <a:gd name="connsiteY1524" fmla="*/ 425098 h 5130710"/>
              <a:gd name="connsiteX1525" fmla="*/ 3346203 w 6842126"/>
              <a:gd name="connsiteY1525" fmla="*/ 425476 h 5130710"/>
              <a:gd name="connsiteX1526" fmla="*/ 3346156 w 6842126"/>
              <a:gd name="connsiteY1526" fmla="*/ 425495 h 5130710"/>
              <a:gd name="connsiteX1527" fmla="*/ 3347247 w 6842126"/>
              <a:gd name="connsiteY1527" fmla="*/ 425099 h 5130710"/>
              <a:gd name="connsiteX1528" fmla="*/ 3497947 w 6842126"/>
              <a:gd name="connsiteY1528" fmla="*/ 424073 h 5130710"/>
              <a:gd name="connsiteX1529" fmla="*/ 3495951 w 6842126"/>
              <a:gd name="connsiteY1529" fmla="*/ 424769 h 5130710"/>
              <a:gd name="connsiteX1530" fmla="*/ 3495109 w 6842126"/>
              <a:gd name="connsiteY1530" fmla="*/ 425063 h 5130710"/>
              <a:gd name="connsiteX1531" fmla="*/ 3494805 w 6842126"/>
              <a:gd name="connsiteY1531" fmla="*/ 425168 h 5130710"/>
              <a:gd name="connsiteX1532" fmla="*/ 3494756 w 6842126"/>
              <a:gd name="connsiteY1532" fmla="*/ 425185 h 5130710"/>
              <a:gd name="connsiteX1533" fmla="*/ 3495109 w 6842126"/>
              <a:gd name="connsiteY1533" fmla="*/ 425063 h 5130710"/>
              <a:gd name="connsiteX1534" fmla="*/ 4100904 w 6842126"/>
              <a:gd name="connsiteY1534" fmla="*/ 424038 h 5130710"/>
              <a:gd name="connsiteX1535" fmla="*/ 4095787 w 6842126"/>
              <a:gd name="connsiteY1535" fmla="*/ 440496 h 5130710"/>
              <a:gd name="connsiteX1536" fmla="*/ 4093277 w 6842126"/>
              <a:gd name="connsiteY1536" fmla="*/ 457420 h 5130710"/>
              <a:gd name="connsiteX1537" fmla="*/ 4096697 w 6842126"/>
              <a:gd name="connsiteY1537" fmla="*/ 460039 h 5130710"/>
              <a:gd name="connsiteX1538" fmla="*/ 4097360 w 6842126"/>
              <a:gd name="connsiteY1538" fmla="*/ 457094 h 5130710"/>
              <a:gd name="connsiteX1539" fmla="*/ 4100904 w 6842126"/>
              <a:gd name="connsiteY1539" fmla="*/ 424038 h 5130710"/>
              <a:gd name="connsiteX1540" fmla="*/ 3756593 w 6842126"/>
              <a:gd name="connsiteY1540" fmla="*/ 423112 h 5130710"/>
              <a:gd name="connsiteX1541" fmla="*/ 3756089 w 6842126"/>
              <a:gd name="connsiteY1541" fmla="*/ 424287 h 5130710"/>
              <a:gd name="connsiteX1542" fmla="*/ 3756103 w 6842126"/>
              <a:gd name="connsiteY1542" fmla="*/ 425592 h 5130710"/>
              <a:gd name="connsiteX1543" fmla="*/ 4872611 w 6842126"/>
              <a:gd name="connsiteY1543" fmla="*/ 419183 h 5130710"/>
              <a:gd name="connsiteX1544" fmla="*/ 4872329 w 6842126"/>
              <a:gd name="connsiteY1544" fmla="*/ 419282 h 5130710"/>
              <a:gd name="connsiteX1545" fmla="*/ 4872389 w 6842126"/>
              <a:gd name="connsiteY1545" fmla="*/ 419261 h 5130710"/>
              <a:gd name="connsiteX1546" fmla="*/ 5028470 w 6842126"/>
              <a:gd name="connsiteY1546" fmla="*/ 417492 h 5130710"/>
              <a:gd name="connsiteX1547" fmla="*/ 5024367 w 6842126"/>
              <a:gd name="connsiteY1547" fmla="*/ 428862 h 5130710"/>
              <a:gd name="connsiteX1548" fmla="*/ 5023886 w 6842126"/>
              <a:gd name="connsiteY1548" fmla="*/ 437983 h 5130710"/>
              <a:gd name="connsiteX1549" fmla="*/ 5024464 w 6842126"/>
              <a:gd name="connsiteY1549" fmla="*/ 439393 h 5130710"/>
              <a:gd name="connsiteX1550" fmla="*/ 5025955 w 6842126"/>
              <a:gd name="connsiteY1550" fmla="*/ 438012 h 5130710"/>
              <a:gd name="connsiteX1551" fmla="*/ 5188838 w 6842126"/>
              <a:gd name="connsiteY1551" fmla="*/ 410675 h 5130710"/>
              <a:gd name="connsiteX1552" fmla="*/ 5190613 w 6842126"/>
              <a:gd name="connsiteY1552" fmla="*/ 415942 h 5130710"/>
              <a:gd name="connsiteX1553" fmla="*/ 5186589 w 6842126"/>
              <a:gd name="connsiteY1553" fmla="*/ 424928 h 5130710"/>
              <a:gd name="connsiteX1554" fmla="*/ 5437063 w 6842126"/>
              <a:gd name="connsiteY1554" fmla="*/ 405276 h 5130710"/>
              <a:gd name="connsiteX1555" fmla="*/ 5424661 w 6842126"/>
              <a:gd name="connsiteY1555" fmla="*/ 440027 h 5130710"/>
              <a:gd name="connsiteX1556" fmla="*/ 5424037 w 6842126"/>
              <a:gd name="connsiteY1556" fmla="*/ 442368 h 5130710"/>
              <a:gd name="connsiteX1557" fmla="*/ 5426946 w 6842126"/>
              <a:gd name="connsiteY1557" fmla="*/ 441798 h 5130710"/>
              <a:gd name="connsiteX1558" fmla="*/ 5429990 w 6842126"/>
              <a:gd name="connsiteY1558" fmla="*/ 441127 h 5130710"/>
              <a:gd name="connsiteX1559" fmla="*/ 4103023 w 6842126"/>
              <a:gd name="connsiteY1559" fmla="*/ 403524 h 5130710"/>
              <a:gd name="connsiteX1560" fmla="*/ 4099977 w 6842126"/>
              <a:gd name="connsiteY1560" fmla="*/ 405235 h 5130710"/>
              <a:gd name="connsiteX1561" fmla="*/ 4102833 w 6842126"/>
              <a:gd name="connsiteY1561" fmla="*/ 405883 h 5130710"/>
              <a:gd name="connsiteX1562" fmla="*/ 4104824 w 6842126"/>
              <a:gd name="connsiteY1562" fmla="*/ 403730 h 5130710"/>
              <a:gd name="connsiteX1563" fmla="*/ 4103023 w 6842126"/>
              <a:gd name="connsiteY1563" fmla="*/ 403524 h 5130710"/>
              <a:gd name="connsiteX1564" fmla="*/ 3420266 w 6842126"/>
              <a:gd name="connsiteY1564" fmla="*/ 399500 h 5130710"/>
              <a:gd name="connsiteX1565" fmla="*/ 3416654 w 6842126"/>
              <a:gd name="connsiteY1565" fmla="*/ 411804 h 5130710"/>
              <a:gd name="connsiteX1566" fmla="*/ 3415594 w 6842126"/>
              <a:gd name="connsiteY1566" fmla="*/ 416760 h 5130710"/>
              <a:gd name="connsiteX1567" fmla="*/ 3415201 w 6842126"/>
              <a:gd name="connsiteY1567" fmla="*/ 419958 h 5130710"/>
              <a:gd name="connsiteX1568" fmla="*/ 3415716 w 6842126"/>
              <a:gd name="connsiteY1568" fmla="*/ 421956 h 5130710"/>
              <a:gd name="connsiteX1569" fmla="*/ 3418163 w 6842126"/>
              <a:gd name="connsiteY1569" fmla="*/ 419253 h 5130710"/>
              <a:gd name="connsiteX1570" fmla="*/ 5041698 w 6842126"/>
              <a:gd name="connsiteY1570" fmla="*/ 396357 h 5130710"/>
              <a:gd name="connsiteX1571" fmla="*/ 5040957 w 6842126"/>
              <a:gd name="connsiteY1571" fmla="*/ 398658 h 5130710"/>
              <a:gd name="connsiteX1572" fmla="*/ 5040431 w 6842126"/>
              <a:gd name="connsiteY1572" fmla="*/ 398198 h 5130710"/>
              <a:gd name="connsiteX1573" fmla="*/ 5041698 w 6842126"/>
              <a:gd name="connsiteY1573" fmla="*/ 396357 h 5130710"/>
              <a:gd name="connsiteX1574" fmla="*/ 5268441 w 6842126"/>
              <a:gd name="connsiteY1574" fmla="*/ 392441 h 5130710"/>
              <a:gd name="connsiteX1575" fmla="*/ 5268593 w 6842126"/>
              <a:gd name="connsiteY1575" fmla="*/ 392701 h 5130710"/>
              <a:gd name="connsiteX1576" fmla="*/ 5268200 w 6842126"/>
              <a:gd name="connsiteY1576" fmla="*/ 394412 h 5130710"/>
              <a:gd name="connsiteX1577" fmla="*/ 4389343 w 6842126"/>
              <a:gd name="connsiteY1577" fmla="*/ 390297 h 5130710"/>
              <a:gd name="connsiteX1578" fmla="*/ 4388153 w 6842126"/>
              <a:gd name="connsiteY1578" fmla="*/ 390728 h 5130710"/>
              <a:gd name="connsiteX1579" fmla="*/ 4388101 w 6842126"/>
              <a:gd name="connsiteY1579" fmla="*/ 390747 h 5130710"/>
              <a:gd name="connsiteX1580" fmla="*/ 5143519 w 6842126"/>
              <a:gd name="connsiteY1580" fmla="*/ 380678 h 5130710"/>
              <a:gd name="connsiteX1581" fmla="*/ 5136534 w 6842126"/>
              <a:gd name="connsiteY1581" fmla="*/ 398939 h 5130710"/>
              <a:gd name="connsiteX1582" fmla="*/ 5128187 w 6842126"/>
              <a:gd name="connsiteY1582" fmla="*/ 420939 h 5130710"/>
              <a:gd name="connsiteX1583" fmla="*/ 5127179 w 6842126"/>
              <a:gd name="connsiteY1583" fmla="*/ 429488 h 5130710"/>
              <a:gd name="connsiteX1584" fmla="*/ 5132401 w 6842126"/>
              <a:gd name="connsiteY1584" fmla="*/ 412576 h 5130710"/>
              <a:gd name="connsiteX1585" fmla="*/ 5139763 w 6842126"/>
              <a:gd name="connsiteY1585" fmla="*/ 391714 h 5130710"/>
              <a:gd name="connsiteX1586" fmla="*/ 5142967 w 6842126"/>
              <a:gd name="connsiteY1586" fmla="*/ 384964 h 5130710"/>
              <a:gd name="connsiteX1587" fmla="*/ 3095355 w 6842126"/>
              <a:gd name="connsiteY1587" fmla="*/ 378168 h 5130710"/>
              <a:gd name="connsiteX1588" fmla="*/ 3092919 w 6842126"/>
              <a:gd name="connsiteY1588" fmla="*/ 379102 h 5130710"/>
              <a:gd name="connsiteX1589" fmla="*/ 3091973 w 6842126"/>
              <a:gd name="connsiteY1589" fmla="*/ 382987 h 5130710"/>
              <a:gd name="connsiteX1590" fmla="*/ 3094373 w 6842126"/>
              <a:gd name="connsiteY1590" fmla="*/ 383784 h 5130710"/>
              <a:gd name="connsiteX1591" fmla="*/ 3095272 w 6842126"/>
              <a:gd name="connsiteY1591" fmla="*/ 381193 h 5130710"/>
              <a:gd name="connsiteX1592" fmla="*/ 3095355 w 6842126"/>
              <a:gd name="connsiteY1592" fmla="*/ 378168 h 5130710"/>
              <a:gd name="connsiteX1593" fmla="*/ 3339802 w 6842126"/>
              <a:gd name="connsiteY1593" fmla="*/ 374728 h 5130710"/>
              <a:gd name="connsiteX1594" fmla="*/ 3339304 w 6842126"/>
              <a:gd name="connsiteY1594" fmla="*/ 375545 h 5130710"/>
              <a:gd name="connsiteX1595" fmla="*/ 3329688 w 6842126"/>
              <a:gd name="connsiteY1595" fmla="*/ 400452 h 5130710"/>
              <a:gd name="connsiteX1596" fmla="*/ 3333178 w 6842126"/>
              <a:gd name="connsiteY1596" fmla="*/ 396810 h 5130710"/>
              <a:gd name="connsiteX1597" fmla="*/ 3337405 w 6842126"/>
              <a:gd name="connsiteY1597" fmla="*/ 388415 h 5130710"/>
              <a:gd name="connsiteX1598" fmla="*/ 3476791 w 6842126"/>
              <a:gd name="connsiteY1598" fmla="*/ 369441 h 5130710"/>
              <a:gd name="connsiteX1599" fmla="*/ 3473699 w 6842126"/>
              <a:gd name="connsiteY1599" fmla="*/ 369878 h 5130710"/>
              <a:gd name="connsiteX1600" fmla="*/ 3472753 w 6842126"/>
              <a:gd name="connsiteY1600" fmla="*/ 372765 h 5130710"/>
              <a:gd name="connsiteX1601" fmla="*/ 3472610 w 6842126"/>
              <a:gd name="connsiteY1601" fmla="*/ 373893 h 5130710"/>
              <a:gd name="connsiteX1602" fmla="*/ 3473018 w 6842126"/>
              <a:gd name="connsiteY1602" fmla="*/ 378091 h 5130710"/>
              <a:gd name="connsiteX1603" fmla="*/ 3474249 w 6842126"/>
              <a:gd name="connsiteY1603" fmla="*/ 378810 h 5130710"/>
              <a:gd name="connsiteX1604" fmla="*/ 3476791 w 6842126"/>
              <a:gd name="connsiteY1604" fmla="*/ 369441 h 5130710"/>
              <a:gd name="connsiteX1605" fmla="*/ 5053208 w 6842126"/>
              <a:gd name="connsiteY1605" fmla="*/ 367560 h 5130710"/>
              <a:gd name="connsiteX1606" fmla="*/ 5050419 w 6842126"/>
              <a:gd name="connsiteY1606" fmla="*/ 375968 h 5130710"/>
              <a:gd name="connsiteX1607" fmla="*/ 5048175 w 6842126"/>
              <a:gd name="connsiteY1607" fmla="*/ 384775 h 5130710"/>
              <a:gd name="connsiteX1608" fmla="*/ 5052406 w 6842126"/>
              <a:gd name="connsiteY1608" fmla="*/ 371318 h 5130710"/>
              <a:gd name="connsiteX1609" fmla="*/ 4472553 w 6842126"/>
              <a:gd name="connsiteY1609" fmla="*/ 361124 h 5130710"/>
              <a:gd name="connsiteX1610" fmla="*/ 4468437 w 6842126"/>
              <a:gd name="connsiteY1610" fmla="*/ 375148 h 5130710"/>
              <a:gd name="connsiteX1611" fmla="*/ 4467229 w 6842126"/>
              <a:gd name="connsiteY1611" fmla="*/ 380796 h 5130710"/>
              <a:gd name="connsiteX1612" fmla="*/ 4466782 w 6842126"/>
              <a:gd name="connsiteY1612" fmla="*/ 384439 h 5130710"/>
              <a:gd name="connsiteX1613" fmla="*/ 4467369 w 6842126"/>
              <a:gd name="connsiteY1613" fmla="*/ 386715 h 5130710"/>
              <a:gd name="connsiteX1614" fmla="*/ 4469766 w 6842126"/>
              <a:gd name="connsiteY1614" fmla="*/ 384066 h 5130710"/>
              <a:gd name="connsiteX1615" fmla="*/ 4470232 w 6842126"/>
              <a:gd name="connsiteY1615" fmla="*/ 382923 h 5130710"/>
              <a:gd name="connsiteX1616" fmla="*/ 4638929 w 6842126"/>
              <a:gd name="connsiteY1616" fmla="*/ 357014 h 5130710"/>
              <a:gd name="connsiteX1617" fmla="*/ 4634043 w 6842126"/>
              <a:gd name="connsiteY1617" fmla="*/ 369040 h 5130710"/>
              <a:gd name="connsiteX1618" fmla="*/ 4628661 w 6842126"/>
              <a:gd name="connsiteY1618" fmla="*/ 385255 h 5130710"/>
              <a:gd name="connsiteX1619" fmla="*/ 4627655 w 6842126"/>
              <a:gd name="connsiteY1619" fmla="*/ 388159 h 5130710"/>
              <a:gd name="connsiteX1620" fmla="*/ 4627319 w 6842126"/>
              <a:gd name="connsiteY1620" fmla="*/ 390839 h 5130710"/>
              <a:gd name="connsiteX1621" fmla="*/ 4634097 w 6842126"/>
              <a:gd name="connsiteY1621" fmla="*/ 390492 h 5130710"/>
              <a:gd name="connsiteX1622" fmla="*/ 6628999 w 6842126"/>
              <a:gd name="connsiteY1622" fmla="*/ 356182 h 5130710"/>
              <a:gd name="connsiteX1623" fmla="*/ 6628027 w 6842126"/>
              <a:gd name="connsiteY1623" fmla="*/ 366218 h 5130710"/>
              <a:gd name="connsiteX1624" fmla="*/ 6625907 w 6842126"/>
              <a:gd name="connsiteY1624" fmla="*/ 369487 h 5130710"/>
              <a:gd name="connsiteX1625" fmla="*/ 3126709 w 6842126"/>
              <a:gd name="connsiteY1625" fmla="*/ 349203 h 5130710"/>
              <a:gd name="connsiteX1626" fmla="*/ 3124565 w 6842126"/>
              <a:gd name="connsiteY1626" fmla="*/ 349952 h 5130710"/>
              <a:gd name="connsiteX1627" fmla="*/ 3123518 w 6842126"/>
              <a:gd name="connsiteY1627" fmla="*/ 350316 h 5130710"/>
              <a:gd name="connsiteX1628" fmla="*/ 3123567 w 6842126"/>
              <a:gd name="connsiteY1628" fmla="*/ 350299 h 5130710"/>
              <a:gd name="connsiteX1629" fmla="*/ 3124565 w 6842126"/>
              <a:gd name="connsiteY1629" fmla="*/ 349952 h 5130710"/>
              <a:gd name="connsiteX1630" fmla="*/ 3124715 w 6842126"/>
              <a:gd name="connsiteY1630" fmla="*/ 349901 h 5130710"/>
              <a:gd name="connsiteX1631" fmla="*/ 3126709 w 6842126"/>
              <a:gd name="connsiteY1631" fmla="*/ 349203 h 5130710"/>
              <a:gd name="connsiteX1632" fmla="*/ 3260531 w 6842126"/>
              <a:gd name="connsiteY1632" fmla="*/ 348747 h 5130710"/>
              <a:gd name="connsiteX1633" fmla="*/ 3256930 w 6842126"/>
              <a:gd name="connsiteY1633" fmla="*/ 358723 h 5130710"/>
              <a:gd name="connsiteX1634" fmla="*/ 3256417 w 6842126"/>
              <a:gd name="connsiteY1634" fmla="*/ 368522 h 5130710"/>
              <a:gd name="connsiteX1635" fmla="*/ 3258326 w 6842126"/>
              <a:gd name="connsiteY1635" fmla="*/ 366753 h 5130710"/>
              <a:gd name="connsiteX1636" fmla="*/ 2481118 w 6842126"/>
              <a:gd name="connsiteY1636" fmla="*/ 346265 h 5130710"/>
              <a:gd name="connsiteX1637" fmla="*/ 2480209 w 6842126"/>
              <a:gd name="connsiteY1637" fmla="*/ 348613 h 5130710"/>
              <a:gd name="connsiteX1638" fmla="*/ 2478828 w 6842126"/>
              <a:gd name="connsiteY1638" fmla="*/ 357609 h 5130710"/>
              <a:gd name="connsiteX1639" fmla="*/ 2477534 w 6842126"/>
              <a:gd name="connsiteY1639" fmla="*/ 357711 h 5130710"/>
              <a:gd name="connsiteX1640" fmla="*/ 2477292 w 6842126"/>
              <a:gd name="connsiteY1640" fmla="*/ 357730 h 5130710"/>
              <a:gd name="connsiteX1641" fmla="*/ 2477100 w 6842126"/>
              <a:gd name="connsiteY1641" fmla="*/ 357745 h 5130710"/>
              <a:gd name="connsiteX1642" fmla="*/ 2477534 w 6842126"/>
              <a:gd name="connsiteY1642" fmla="*/ 357711 h 5130710"/>
              <a:gd name="connsiteX1643" fmla="*/ 2478252 w 6842126"/>
              <a:gd name="connsiteY1643" fmla="*/ 357655 h 5130710"/>
              <a:gd name="connsiteX1644" fmla="*/ 2478828 w 6842126"/>
              <a:gd name="connsiteY1644" fmla="*/ 357609 h 5130710"/>
              <a:gd name="connsiteX1645" fmla="*/ 2478915 w 6842126"/>
              <a:gd name="connsiteY1645" fmla="*/ 357513 h 5130710"/>
              <a:gd name="connsiteX1646" fmla="*/ 4904413 w 6842126"/>
              <a:gd name="connsiteY1646" fmla="*/ 338433 h 5130710"/>
              <a:gd name="connsiteX1647" fmla="*/ 4905364 w 6842126"/>
              <a:gd name="connsiteY1647" fmla="*/ 343439 h 5130710"/>
              <a:gd name="connsiteX1648" fmla="*/ 4903528 w 6842126"/>
              <a:gd name="connsiteY1648" fmla="*/ 348918 h 5130710"/>
              <a:gd name="connsiteX1649" fmla="*/ 4901976 w 6842126"/>
              <a:gd name="connsiteY1649" fmla="*/ 347710 h 5130710"/>
              <a:gd name="connsiteX1650" fmla="*/ 4904413 w 6842126"/>
              <a:gd name="connsiteY1650" fmla="*/ 338433 h 5130710"/>
              <a:gd name="connsiteX1651" fmla="*/ 6581365 w 6842126"/>
              <a:gd name="connsiteY1651" fmla="*/ 338431 h 5130710"/>
              <a:gd name="connsiteX1652" fmla="*/ 6582317 w 6842126"/>
              <a:gd name="connsiteY1652" fmla="*/ 343438 h 5130710"/>
              <a:gd name="connsiteX1653" fmla="*/ 6580479 w 6842126"/>
              <a:gd name="connsiteY1653" fmla="*/ 348917 h 5130710"/>
              <a:gd name="connsiteX1654" fmla="*/ 6578929 w 6842126"/>
              <a:gd name="connsiteY1654" fmla="*/ 347709 h 5130710"/>
              <a:gd name="connsiteX1655" fmla="*/ 6581365 w 6842126"/>
              <a:gd name="connsiteY1655" fmla="*/ 338431 h 5130710"/>
              <a:gd name="connsiteX1656" fmla="*/ 4102293 w 6842126"/>
              <a:gd name="connsiteY1656" fmla="*/ 336817 h 5130710"/>
              <a:gd name="connsiteX1657" fmla="*/ 4099519 w 6842126"/>
              <a:gd name="connsiteY1657" fmla="*/ 337881 h 5130710"/>
              <a:gd name="connsiteX1658" fmla="*/ 4098438 w 6842126"/>
              <a:gd name="connsiteY1658" fmla="*/ 342307 h 5130710"/>
              <a:gd name="connsiteX1659" fmla="*/ 4101175 w 6842126"/>
              <a:gd name="connsiteY1659" fmla="*/ 343215 h 5130710"/>
              <a:gd name="connsiteX1660" fmla="*/ 4102199 w 6842126"/>
              <a:gd name="connsiteY1660" fmla="*/ 340264 h 5130710"/>
              <a:gd name="connsiteX1661" fmla="*/ 4102293 w 6842126"/>
              <a:gd name="connsiteY1661" fmla="*/ 336817 h 5130710"/>
              <a:gd name="connsiteX1662" fmla="*/ 4969999 w 6842126"/>
              <a:gd name="connsiteY1662" fmla="*/ 336275 h 5130710"/>
              <a:gd name="connsiteX1663" fmla="*/ 4966301 w 6842126"/>
              <a:gd name="connsiteY1663" fmla="*/ 348541 h 5130710"/>
              <a:gd name="connsiteX1664" fmla="*/ 4960899 w 6842126"/>
              <a:gd name="connsiteY1664" fmla="*/ 368474 h 5130710"/>
              <a:gd name="connsiteX1665" fmla="*/ 4957994 w 6842126"/>
              <a:gd name="connsiteY1665" fmla="*/ 375621 h 5130710"/>
              <a:gd name="connsiteX1666" fmla="*/ 4957557 w 6842126"/>
              <a:gd name="connsiteY1666" fmla="*/ 379206 h 5130710"/>
              <a:gd name="connsiteX1667" fmla="*/ 4956666 w 6842126"/>
              <a:gd name="connsiteY1667" fmla="*/ 393630 h 5130710"/>
              <a:gd name="connsiteX1668" fmla="*/ 4959003 w 6842126"/>
              <a:gd name="connsiteY1668" fmla="*/ 400186 h 5130710"/>
              <a:gd name="connsiteX1669" fmla="*/ 4959108 w 6842126"/>
              <a:gd name="connsiteY1669" fmla="*/ 399954 h 5130710"/>
              <a:gd name="connsiteX1670" fmla="*/ 4961749 w 6842126"/>
              <a:gd name="connsiteY1670" fmla="*/ 394427 h 5130710"/>
              <a:gd name="connsiteX1671" fmla="*/ 4964645 w 6842126"/>
              <a:gd name="connsiteY1671" fmla="*/ 377007 h 5130710"/>
              <a:gd name="connsiteX1672" fmla="*/ 2669610 w 6842126"/>
              <a:gd name="connsiteY1672" fmla="*/ 332953 h 5130710"/>
              <a:gd name="connsiteX1673" fmla="*/ 2670053 w 6842126"/>
              <a:gd name="connsiteY1673" fmla="*/ 333820 h 5130710"/>
              <a:gd name="connsiteX1674" fmla="*/ 2670203 w 6842126"/>
              <a:gd name="connsiteY1674" fmla="*/ 334116 h 5130710"/>
              <a:gd name="connsiteX1675" fmla="*/ 4380859 w 6842126"/>
              <a:gd name="connsiteY1675" fmla="*/ 332895 h 5130710"/>
              <a:gd name="connsiteX1676" fmla="*/ 4380293 w 6842126"/>
              <a:gd name="connsiteY1676" fmla="*/ 333827 h 5130710"/>
              <a:gd name="connsiteX1677" fmla="*/ 4369333 w 6842126"/>
              <a:gd name="connsiteY1677" fmla="*/ 362210 h 5130710"/>
              <a:gd name="connsiteX1678" fmla="*/ 4373309 w 6842126"/>
              <a:gd name="connsiteY1678" fmla="*/ 358059 h 5130710"/>
              <a:gd name="connsiteX1679" fmla="*/ 4378128 w 6842126"/>
              <a:gd name="connsiteY1679" fmla="*/ 348494 h 5130710"/>
              <a:gd name="connsiteX1680" fmla="*/ 2410047 w 6842126"/>
              <a:gd name="connsiteY1680" fmla="*/ 331051 h 5130710"/>
              <a:gd name="connsiteX1681" fmla="*/ 2408519 w 6842126"/>
              <a:gd name="connsiteY1681" fmla="*/ 341203 h 5130710"/>
              <a:gd name="connsiteX1682" fmla="*/ 2408965 w 6842126"/>
              <a:gd name="connsiteY1682" fmla="*/ 339717 h 5130710"/>
              <a:gd name="connsiteX1683" fmla="*/ 2410029 w 6842126"/>
              <a:gd name="connsiteY1683" fmla="*/ 331321 h 5130710"/>
              <a:gd name="connsiteX1684" fmla="*/ 3272141 w 6842126"/>
              <a:gd name="connsiteY1684" fmla="*/ 330199 h 5130710"/>
              <a:gd name="connsiteX1685" fmla="*/ 3271490 w 6842126"/>
              <a:gd name="connsiteY1685" fmla="*/ 332219 h 5130710"/>
              <a:gd name="connsiteX1686" fmla="*/ 3271030 w 6842126"/>
              <a:gd name="connsiteY1686" fmla="*/ 331817 h 5130710"/>
              <a:gd name="connsiteX1687" fmla="*/ 3272141 w 6842126"/>
              <a:gd name="connsiteY1687" fmla="*/ 330199 h 5130710"/>
              <a:gd name="connsiteX1688" fmla="*/ 6599849 w 6842126"/>
              <a:gd name="connsiteY1688" fmla="*/ 330060 h 5130710"/>
              <a:gd name="connsiteX1689" fmla="*/ 6587331 w 6842126"/>
              <a:gd name="connsiteY1689" fmla="*/ 390745 h 5130710"/>
              <a:gd name="connsiteX1690" fmla="*/ 6595487 w 6842126"/>
              <a:gd name="connsiteY1690" fmla="*/ 339409 h 5130710"/>
              <a:gd name="connsiteX1691" fmla="*/ 6599273 w 6842126"/>
              <a:gd name="connsiteY1691" fmla="*/ 330324 h 5130710"/>
              <a:gd name="connsiteX1692" fmla="*/ 4536971 w 6842126"/>
              <a:gd name="connsiteY1692" fmla="*/ 326870 h 5130710"/>
              <a:gd name="connsiteX1693" fmla="*/ 4533443 w 6842126"/>
              <a:gd name="connsiteY1693" fmla="*/ 327369 h 5130710"/>
              <a:gd name="connsiteX1694" fmla="*/ 4532369 w 6842126"/>
              <a:gd name="connsiteY1694" fmla="*/ 330658 h 5130710"/>
              <a:gd name="connsiteX1695" fmla="*/ 4532203 w 6842126"/>
              <a:gd name="connsiteY1695" fmla="*/ 331944 h 5130710"/>
              <a:gd name="connsiteX1696" fmla="*/ 4532668 w 6842126"/>
              <a:gd name="connsiteY1696" fmla="*/ 336728 h 5130710"/>
              <a:gd name="connsiteX1697" fmla="*/ 4534073 w 6842126"/>
              <a:gd name="connsiteY1697" fmla="*/ 337546 h 5130710"/>
              <a:gd name="connsiteX1698" fmla="*/ 4536971 w 6842126"/>
              <a:gd name="connsiteY1698" fmla="*/ 326870 h 5130710"/>
              <a:gd name="connsiteX1699" fmla="*/ 2322349 w 6842126"/>
              <a:gd name="connsiteY1699" fmla="*/ 323331 h 5130710"/>
              <a:gd name="connsiteX1700" fmla="*/ 2323226 w 6842126"/>
              <a:gd name="connsiteY1700" fmla="*/ 333740 h 5130710"/>
              <a:gd name="connsiteX1701" fmla="*/ 2322349 w 6842126"/>
              <a:gd name="connsiteY1701" fmla="*/ 323331 h 5130710"/>
              <a:gd name="connsiteX1702" fmla="*/ 3361491 w 6842126"/>
              <a:gd name="connsiteY1702" fmla="*/ 316440 h 5130710"/>
              <a:gd name="connsiteX1703" fmla="*/ 3355360 w 6842126"/>
              <a:gd name="connsiteY1703" fmla="*/ 332465 h 5130710"/>
              <a:gd name="connsiteX1704" fmla="*/ 3348038 w 6842126"/>
              <a:gd name="connsiteY1704" fmla="*/ 351771 h 5130710"/>
              <a:gd name="connsiteX1705" fmla="*/ 3347153 w 6842126"/>
              <a:gd name="connsiteY1705" fmla="*/ 359272 h 5130710"/>
              <a:gd name="connsiteX1706" fmla="*/ 3351733 w 6842126"/>
              <a:gd name="connsiteY1706" fmla="*/ 344431 h 5130710"/>
              <a:gd name="connsiteX1707" fmla="*/ 3358194 w 6842126"/>
              <a:gd name="connsiteY1707" fmla="*/ 326126 h 5130710"/>
              <a:gd name="connsiteX1708" fmla="*/ 3361006 w 6842126"/>
              <a:gd name="connsiteY1708" fmla="*/ 320201 h 5130710"/>
              <a:gd name="connsiteX1709" fmla="*/ 6626995 w 6842126"/>
              <a:gd name="connsiteY1709" fmla="*/ 313886 h 5130710"/>
              <a:gd name="connsiteX1710" fmla="*/ 6609707 w 6842126"/>
              <a:gd name="connsiteY1710" fmla="*/ 408470 h 5130710"/>
              <a:gd name="connsiteX1711" fmla="*/ 6607286 w 6842126"/>
              <a:gd name="connsiteY1711" fmla="*/ 418554 h 5130710"/>
              <a:gd name="connsiteX1712" fmla="*/ 6609071 w 6842126"/>
              <a:gd name="connsiteY1712" fmla="*/ 402098 h 5130710"/>
              <a:gd name="connsiteX1713" fmla="*/ 6610303 w 6842126"/>
              <a:gd name="connsiteY1713" fmla="*/ 390808 h 5130710"/>
              <a:gd name="connsiteX1714" fmla="*/ 6617857 w 6842126"/>
              <a:gd name="connsiteY1714" fmla="*/ 321495 h 5130710"/>
              <a:gd name="connsiteX1715" fmla="*/ 4618644 w 6842126"/>
              <a:gd name="connsiteY1715" fmla="*/ 311038 h 5130710"/>
              <a:gd name="connsiteX1716" fmla="*/ 4617905 w 6842126"/>
              <a:gd name="connsiteY1716" fmla="*/ 313339 h 5130710"/>
              <a:gd name="connsiteX1717" fmla="*/ 4617377 w 6842126"/>
              <a:gd name="connsiteY1717" fmla="*/ 312882 h 5130710"/>
              <a:gd name="connsiteX1718" fmla="*/ 4618644 w 6842126"/>
              <a:gd name="connsiteY1718" fmla="*/ 311038 h 5130710"/>
              <a:gd name="connsiteX1719" fmla="*/ 2479500 w 6842126"/>
              <a:gd name="connsiteY1719" fmla="*/ 307348 h 5130710"/>
              <a:gd name="connsiteX1720" fmla="*/ 2477916 w 6842126"/>
              <a:gd name="connsiteY1720" fmla="*/ 307900 h 5130710"/>
              <a:gd name="connsiteX1721" fmla="*/ 2477247 w 6842126"/>
              <a:gd name="connsiteY1721" fmla="*/ 308134 h 5130710"/>
              <a:gd name="connsiteX1722" fmla="*/ 2477005 w 6842126"/>
              <a:gd name="connsiteY1722" fmla="*/ 308217 h 5130710"/>
              <a:gd name="connsiteX1723" fmla="*/ 2476965 w 6842126"/>
              <a:gd name="connsiteY1723" fmla="*/ 308231 h 5130710"/>
              <a:gd name="connsiteX1724" fmla="*/ 2477247 w 6842126"/>
              <a:gd name="connsiteY1724" fmla="*/ 308134 h 5130710"/>
              <a:gd name="connsiteX1725" fmla="*/ 3282241 w 6842126"/>
              <a:gd name="connsiteY1725" fmla="*/ 304929 h 5130710"/>
              <a:gd name="connsiteX1726" fmla="*/ 3279793 w 6842126"/>
              <a:gd name="connsiteY1726" fmla="*/ 312307 h 5130710"/>
              <a:gd name="connsiteX1727" fmla="*/ 3277823 w 6842126"/>
              <a:gd name="connsiteY1727" fmla="*/ 320034 h 5130710"/>
              <a:gd name="connsiteX1728" fmla="*/ 3281537 w 6842126"/>
              <a:gd name="connsiteY1728" fmla="*/ 308227 h 5130710"/>
              <a:gd name="connsiteX1729" fmla="*/ 3427992 w 6842126"/>
              <a:gd name="connsiteY1729" fmla="*/ 304718 h 5130710"/>
              <a:gd name="connsiteX1730" fmla="*/ 3428827 w 6842126"/>
              <a:gd name="connsiteY1730" fmla="*/ 309112 h 5130710"/>
              <a:gd name="connsiteX1731" fmla="*/ 3427216 w 6842126"/>
              <a:gd name="connsiteY1731" fmla="*/ 313920 h 5130710"/>
              <a:gd name="connsiteX1732" fmla="*/ 3425855 w 6842126"/>
              <a:gd name="connsiteY1732" fmla="*/ 312859 h 5130710"/>
              <a:gd name="connsiteX1733" fmla="*/ 3427992 w 6842126"/>
              <a:gd name="connsiteY1733" fmla="*/ 304718 h 5130710"/>
              <a:gd name="connsiteX1734" fmla="*/ 4138023 w 6842126"/>
              <a:gd name="connsiteY1734" fmla="*/ 303810 h 5130710"/>
              <a:gd name="connsiteX1735" fmla="*/ 4135750 w 6842126"/>
              <a:gd name="connsiteY1735" fmla="*/ 304602 h 5130710"/>
              <a:gd name="connsiteX1736" fmla="*/ 4135582 w 6842126"/>
              <a:gd name="connsiteY1736" fmla="*/ 304661 h 5130710"/>
              <a:gd name="connsiteX1737" fmla="*/ 4134443 w 6842126"/>
              <a:gd name="connsiteY1737" fmla="*/ 305056 h 5130710"/>
              <a:gd name="connsiteX1738" fmla="*/ 4134386 w 6842126"/>
              <a:gd name="connsiteY1738" fmla="*/ 305077 h 5130710"/>
              <a:gd name="connsiteX1739" fmla="*/ 4135582 w 6842126"/>
              <a:gd name="connsiteY1739" fmla="*/ 304661 h 5130710"/>
              <a:gd name="connsiteX1740" fmla="*/ 4290524 w 6842126"/>
              <a:gd name="connsiteY1740" fmla="*/ 303289 h 5130710"/>
              <a:gd name="connsiteX1741" fmla="*/ 4286421 w 6842126"/>
              <a:gd name="connsiteY1741" fmla="*/ 314656 h 5130710"/>
              <a:gd name="connsiteX1742" fmla="*/ 4285833 w 6842126"/>
              <a:gd name="connsiteY1742" fmla="*/ 325825 h 5130710"/>
              <a:gd name="connsiteX1743" fmla="*/ 4288011 w 6842126"/>
              <a:gd name="connsiteY1743" fmla="*/ 323809 h 5130710"/>
              <a:gd name="connsiteX1744" fmla="*/ 6652061 w 6842126"/>
              <a:gd name="connsiteY1744" fmla="*/ 297397 h 5130710"/>
              <a:gd name="connsiteX1745" fmla="*/ 6650294 w 6842126"/>
              <a:gd name="connsiteY1745" fmla="*/ 317455 h 5130710"/>
              <a:gd name="connsiteX1746" fmla="*/ 6647593 w 6842126"/>
              <a:gd name="connsiteY1746" fmla="*/ 331381 h 5130710"/>
              <a:gd name="connsiteX1747" fmla="*/ 2417787 w 6842126"/>
              <a:gd name="connsiteY1747" fmla="*/ 287825 h 5130710"/>
              <a:gd name="connsiteX1748" fmla="*/ 2414917 w 6842126"/>
              <a:gd name="connsiteY1748" fmla="*/ 297602 h 5130710"/>
              <a:gd name="connsiteX1749" fmla="*/ 2414076 w 6842126"/>
              <a:gd name="connsiteY1749" fmla="*/ 301538 h 5130710"/>
              <a:gd name="connsiteX1750" fmla="*/ 2413763 w 6842126"/>
              <a:gd name="connsiteY1750" fmla="*/ 304078 h 5130710"/>
              <a:gd name="connsiteX1751" fmla="*/ 2414173 w 6842126"/>
              <a:gd name="connsiteY1751" fmla="*/ 305667 h 5130710"/>
              <a:gd name="connsiteX1752" fmla="*/ 2416115 w 6842126"/>
              <a:gd name="connsiteY1752" fmla="*/ 303519 h 5130710"/>
              <a:gd name="connsiteX1753" fmla="*/ 3009493 w 6842126"/>
              <a:gd name="connsiteY1753" fmla="*/ 284729 h 5130710"/>
              <a:gd name="connsiteX1754" fmla="*/ 3012415 w 6842126"/>
              <a:gd name="connsiteY1754" fmla="*/ 288361 h 5130710"/>
              <a:gd name="connsiteX1755" fmla="*/ 3009434 w 6842126"/>
              <a:gd name="connsiteY1755" fmla="*/ 289151 h 5130710"/>
              <a:gd name="connsiteX1756" fmla="*/ 3009493 w 6842126"/>
              <a:gd name="connsiteY1756" fmla="*/ 284729 h 5130710"/>
              <a:gd name="connsiteX1757" fmla="*/ 1770284 w 6842126"/>
              <a:gd name="connsiteY1757" fmla="*/ 283368 h 5130710"/>
              <a:gd name="connsiteX1758" fmla="*/ 1771364 w 6842126"/>
              <a:gd name="connsiteY1758" fmla="*/ 296199 h 5130710"/>
              <a:gd name="connsiteX1759" fmla="*/ 1770284 w 6842126"/>
              <a:gd name="connsiteY1759" fmla="*/ 283368 h 5130710"/>
              <a:gd name="connsiteX1760" fmla="*/ 4303753 w 6842126"/>
              <a:gd name="connsiteY1760" fmla="*/ 282153 h 5130710"/>
              <a:gd name="connsiteX1761" fmla="*/ 4303013 w 6842126"/>
              <a:gd name="connsiteY1761" fmla="*/ 284454 h 5130710"/>
              <a:gd name="connsiteX1762" fmla="*/ 4302487 w 6842126"/>
              <a:gd name="connsiteY1762" fmla="*/ 283995 h 5130710"/>
              <a:gd name="connsiteX1763" fmla="*/ 4303753 w 6842126"/>
              <a:gd name="connsiteY1763" fmla="*/ 282153 h 5130710"/>
              <a:gd name="connsiteX1764" fmla="*/ 5980706 w 6842126"/>
              <a:gd name="connsiteY1764" fmla="*/ 282150 h 5130710"/>
              <a:gd name="connsiteX1765" fmla="*/ 5979964 w 6842126"/>
              <a:gd name="connsiteY1765" fmla="*/ 284452 h 5130710"/>
              <a:gd name="connsiteX1766" fmla="*/ 5979438 w 6842126"/>
              <a:gd name="connsiteY1766" fmla="*/ 283993 h 5130710"/>
              <a:gd name="connsiteX1767" fmla="*/ 5980706 w 6842126"/>
              <a:gd name="connsiteY1767" fmla="*/ 282150 h 5130710"/>
              <a:gd name="connsiteX1768" fmla="*/ 5329567 w 6842126"/>
              <a:gd name="connsiteY1768" fmla="*/ 280259 h 5130710"/>
              <a:gd name="connsiteX1769" fmla="*/ 5329293 w 6842126"/>
              <a:gd name="connsiteY1769" fmla="*/ 285959 h 5130710"/>
              <a:gd name="connsiteX1770" fmla="*/ 5328839 w 6842126"/>
              <a:gd name="connsiteY1770" fmla="*/ 301215 h 5130710"/>
              <a:gd name="connsiteX1771" fmla="*/ 5329453 w 6842126"/>
              <a:gd name="connsiteY1771" fmla="*/ 300906 h 5130710"/>
              <a:gd name="connsiteX1772" fmla="*/ 5319321 w 6842126"/>
              <a:gd name="connsiteY1772" fmla="*/ 327391 h 5130710"/>
              <a:gd name="connsiteX1773" fmla="*/ 5303339 w 6842126"/>
              <a:gd name="connsiteY1773" fmla="*/ 382960 h 5130710"/>
              <a:gd name="connsiteX1774" fmla="*/ 5298427 w 6842126"/>
              <a:gd name="connsiteY1774" fmla="*/ 394369 h 5130710"/>
              <a:gd name="connsiteX1775" fmla="*/ 5302817 w 6842126"/>
              <a:gd name="connsiteY1775" fmla="*/ 364953 h 5130710"/>
              <a:gd name="connsiteX1776" fmla="*/ 5304347 w 6842126"/>
              <a:gd name="connsiteY1776" fmla="*/ 342807 h 5130710"/>
              <a:gd name="connsiteX1777" fmla="*/ 5325994 w 6842126"/>
              <a:gd name="connsiteY1777" fmla="*/ 288486 h 5130710"/>
              <a:gd name="connsiteX1778" fmla="*/ 6654419 w 6842126"/>
              <a:gd name="connsiteY1778" fmla="*/ 279963 h 5130710"/>
              <a:gd name="connsiteX1779" fmla="*/ 6654690 w 6842126"/>
              <a:gd name="connsiteY1779" fmla="*/ 289893 h 5130710"/>
              <a:gd name="connsiteX1780" fmla="*/ 6652061 w 6842126"/>
              <a:gd name="connsiteY1780" fmla="*/ 297397 h 5130710"/>
              <a:gd name="connsiteX1781" fmla="*/ 6654419 w 6842126"/>
              <a:gd name="connsiteY1781" fmla="*/ 279963 h 5130710"/>
              <a:gd name="connsiteX1782" fmla="*/ 3125287 w 6842126"/>
              <a:gd name="connsiteY1782" fmla="*/ 277623 h 5130710"/>
              <a:gd name="connsiteX1783" fmla="*/ 3116838 w 6842126"/>
              <a:gd name="connsiteY1783" fmla="*/ 313245 h 5130710"/>
              <a:gd name="connsiteX1784" fmla="*/ 3115440 w 6842126"/>
              <a:gd name="connsiteY1784" fmla="*/ 316920 h 5130710"/>
              <a:gd name="connsiteX1785" fmla="*/ 3121594 w 6842126"/>
              <a:gd name="connsiteY1785" fmla="*/ 280838 h 5130710"/>
              <a:gd name="connsiteX1786" fmla="*/ 3122584 w 6842126"/>
              <a:gd name="connsiteY1786" fmla="*/ 279445 h 5130710"/>
              <a:gd name="connsiteX1787" fmla="*/ 3125287 w 6842126"/>
              <a:gd name="connsiteY1787" fmla="*/ 277623 h 5130710"/>
              <a:gd name="connsiteX1788" fmla="*/ 1410080 w 6842126"/>
              <a:gd name="connsiteY1788" fmla="*/ 276523 h 5130710"/>
              <a:gd name="connsiteX1789" fmla="*/ 1408582 w 6842126"/>
              <a:gd name="connsiteY1789" fmla="*/ 282662 h 5130710"/>
              <a:gd name="connsiteX1790" fmla="*/ 1408684 w 6842126"/>
              <a:gd name="connsiteY1790" fmla="*/ 283163 h 5130710"/>
              <a:gd name="connsiteX1791" fmla="*/ 1410308 w 6842126"/>
              <a:gd name="connsiteY1791" fmla="*/ 282353 h 5130710"/>
              <a:gd name="connsiteX1792" fmla="*/ 1410751 w 6842126"/>
              <a:gd name="connsiteY1792" fmla="*/ 277829 h 5130710"/>
              <a:gd name="connsiteX1793" fmla="*/ 4977870 w 6842126"/>
              <a:gd name="connsiteY1793" fmla="*/ 273362 h 5130710"/>
              <a:gd name="connsiteX1794" fmla="*/ 4978978 w 6842126"/>
              <a:gd name="connsiteY1794" fmla="*/ 277919 h 5130710"/>
              <a:gd name="connsiteX1795" fmla="*/ 4977465 w 6842126"/>
              <a:gd name="connsiteY1795" fmla="*/ 279964 h 5130710"/>
              <a:gd name="connsiteX1796" fmla="*/ 4977870 w 6842126"/>
              <a:gd name="connsiteY1796" fmla="*/ 273362 h 5130710"/>
              <a:gd name="connsiteX1797" fmla="*/ 6654825 w 6842126"/>
              <a:gd name="connsiteY1797" fmla="*/ 273361 h 5130710"/>
              <a:gd name="connsiteX1798" fmla="*/ 6655931 w 6842126"/>
              <a:gd name="connsiteY1798" fmla="*/ 277917 h 5130710"/>
              <a:gd name="connsiteX1799" fmla="*/ 6654419 w 6842126"/>
              <a:gd name="connsiteY1799" fmla="*/ 279963 h 5130710"/>
              <a:gd name="connsiteX1800" fmla="*/ 6654825 w 6842126"/>
              <a:gd name="connsiteY1800" fmla="*/ 273361 h 5130710"/>
              <a:gd name="connsiteX1801" fmla="*/ 2718857 w 6842126"/>
              <a:gd name="connsiteY1801" fmla="*/ 272005 h 5130710"/>
              <a:gd name="connsiteX1802" fmla="*/ 2719518 w 6842126"/>
              <a:gd name="connsiteY1802" fmla="*/ 275496 h 5130710"/>
              <a:gd name="connsiteX1803" fmla="*/ 2718238 w 6842126"/>
              <a:gd name="connsiteY1803" fmla="*/ 279315 h 5130710"/>
              <a:gd name="connsiteX1804" fmla="*/ 2717156 w 6842126"/>
              <a:gd name="connsiteY1804" fmla="*/ 278473 h 5130710"/>
              <a:gd name="connsiteX1805" fmla="*/ 2718857 w 6842126"/>
              <a:gd name="connsiteY1805" fmla="*/ 272005 h 5130710"/>
              <a:gd name="connsiteX1806" fmla="*/ 1538378 w 6842126"/>
              <a:gd name="connsiteY1806" fmla="*/ 270465 h 5130710"/>
              <a:gd name="connsiteX1807" fmla="*/ 1535661 w 6842126"/>
              <a:gd name="connsiteY1807" fmla="*/ 275865 h 5130710"/>
              <a:gd name="connsiteX1808" fmla="*/ 1534330 w 6842126"/>
              <a:gd name="connsiteY1808" fmla="*/ 278243 h 5130710"/>
              <a:gd name="connsiteX1809" fmla="*/ 1533423 w 6842126"/>
              <a:gd name="connsiteY1809" fmla="*/ 280880 h 5130710"/>
              <a:gd name="connsiteX1810" fmla="*/ 1533496 w 6842126"/>
              <a:gd name="connsiteY1810" fmla="*/ 281209 h 5130710"/>
              <a:gd name="connsiteX1811" fmla="*/ 1535952 w 6842126"/>
              <a:gd name="connsiteY1811" fmla="*/ 279311 h 5130710"/>
              <a:gd name="connsiteX1812" fmla="*/ 1538207 w 6842126"/>
              <a:gd name="connsiteY1812" fmla="*/ 272685 h 5130710"/>
              <a:gd name="connsiteX1813" fmla="*/ 1538378 w 6842126"/>
              <a:gd name="connsiteY1813" fmla="*/ 270465 h 5130710"/>
              <a:gd name="connsiteX1814" fmla="*/ 4978276 w 6842126"/>
              <a:gd name="connsiteY1814" fmla="*/ 266760 h 5130710"/>
              <a:gd name="connsiteX1815" fmla="*/ 4979383 w 6842126"/>
              <a:gd name="connsiteY1815" fmla="*/ 271315 h 5130710"/>
              <a:gd name="connsiteX1816" fmla="*/ 4977870 w 6842126"/>
              <a:gd name="connsiteY1816" fmla="*/ 273362 h 5130710"/>
              <a:gd name="connsiteX1817" fmla="*/ 4978276 w 6842126"/>
              <a:gd name="connsiteY1817" fmla="*/ 266760 h 5130710"/>
              <a:gd name="connsiteX1818" fmla="*/ 6655229 w 6842126"/>
              <a:gd name="connsiteY1818" fmla="*/ 266757 h 5130710"/>
              <a:gd name="connsiteX1819" fmla="*/ 6656336 w 6842126"/>
              <a:gd name="connsiteY1819" fmla="*/ 271314 h 5130710"/>
              <a:gd name="connsiteX1820" fmla="*/ 6654825 w 6842126"/>
              <a:gd name="connsiteY1820" fmla="*/ 273361 h 5130710"/>
              <a:gd name="connsiteX1821" fmla="*/ 6655229 w 6842126"/>
              <a:gd name="connsiteY1821" fmla="*/ 266757 h 5130710"/>
              <a:gd name="connsiteX1822" fmla="*/ 4405574 w 6842126"/>
              <a:gd name="connsiteY1822" fmla="*/ 266472 h 5130710"/>
              <a:gd name="connsiteX1823" fmla="*/ 4398589 w 6842126"/>
              <a:gd name="connsiteY1823" fmla="*/ 284735 h 5130710"/>
              <a:gd name="connsiteX1824" fmla="*/ 4390243 w 6842126"/>
              <a:gd name="connsiteY1824" fmla="*/ 306735 h 5130710"/>
              <a:gd name="connsiteX1825" fmla="*/ 4389235 w 6842126"/>
              <a:gd name="connsiteY1825" fmla="*/ 315283 h 5130710"/>
              <a:gd name="connsiteX1826" fmla="*/ 4394457 w 6842126"/>
              <a:gd name="connsiteY1826" fmla="*/ 298370 h 5130710"/>
              <a:gd name="connsiteX1827" fmla="*/ 4401819 w 6842126"/>
              <a:gd name="connsiteY1827" fmla="*/ 277510 h 5130710"/>
              <a:gd name="connsiteX1828" fmla="*/ 4405023 w 6842126"/>
              <a:gd name="connsiteY1828" fmla="*/ 270759 h 5130710"/>
              <a:gd name="connsiteX1829" fmla="*/ 2946389 w 6842126"/>
              <a:gd name="connsiteY1829" fmla="*/ 265444 h 5130710"/>
              <a:gd name="connsiteX1830" fmla="*/ 2947824 w 6842126"/>
              <a:gd name="connsiteY1830" fmla="*/ 267465 h 5130710"/>
              <a:gd name="connsiteX1831" fmla="*/ 2947406 w 6842126"/>
              <a:gd name="connsiteY1831" fmla="*/ 268718 h 5130710"/>
              <a:gd name="connsiteX1832" fmla="*/ 2946389 w 6842126"/>
              <a:gd name="connsiteY1832" fmla="*/ 265444 h 5130710"/>
              <a:gd name="connsiteX1833" fmla="*/ 2734421 w 6842126"/>
              <a:gd name="connsiteY1833" fmla="*/ 264949 h 5130710"/>
              <a:gd name="connsiteX1834" fmla="*/ 2727113 w 6842126"/>
              <a:gd name="connsiteY1834" fmla="*/ 296188 h 5130710"/>
              <a:gd name="connsiteX1835" fmla="*/ 2723117 w 6842126"/>
              <a:gd name="connsiteY1835" fmla="*/ 307827 h 5130710"/>
              <a:gd name="connsiteX1836" fmla="*/ 2728700 w 6842126"/>
              <a:gd name="connsiteY1836" fmla="*/ 272688 h 5130710"/>
              <a:gd name="connsiteX1837" fmla="*/ 2731339 w 6842126"/>
              <a:gd name="connsiteY1837" fmla="*/ 266353 h 5130710"/>
              <a:gd name="connsiteX1838" fmla="*/ 2462693 w 6842126"/>
              <a:gd name="connsiteY1838" fmla="*/ 263945 h 5130710"/>
              <a:gd name="connsiteX1839" fmla="*/ 2460237 w 6842126"/>
              <a:gd name="connsiteY1839" fmla="*/ 264291 h 5130710"/>
              <a:gd name="connsiteX1840" fmla="*/ 2459487 w 6842126"/>
              <a:gd name="connsiteY1840" fmla="*/ 266587 h 5130710"/>
              <a:gd name="connsiteX1841" fmla="*/ 2459372 w 6842126"/>
              <a:gd name="connsiteY1841" fmla="*/ 267482 h 5130710"/>
              <a:gd name="connsiteX1842" fmla="*/ 2459696 w 6842126"/>
              <a:gd name="connsiteY1842" fmla="*/ 270818 h 5130710"/>
              <a:gd name="connsiteX1843" fmla="*/ 2460675 w 6842126"/>
              <a:gd name="connsiteY1843" fmla="*/ 271388 h 5130710"/>
              <a:gd name="connsiteX1844" fmla="*/ 2462693 w 6842126"/>
              <a:gd name="connsiteY1844" fmla="*/ 263945 h 5130710"/>
              <a:gd name="connsiteX1845" fmla="*/ 3716435 w 6842126"/>
              <a:gd name="connsiteY1845" fmla="*/ 263434 h 5130710"/>
              <a:gd name="connsiteX1846" fmla="*/ 3715614 w 6842126"/>
              <a:gd name="connsiteY1846" fmla="*/ 266806 h 5130710"/>
              <a:gd name="connsiteX1847" fmla="*/ 3714814 w 6842126"/>
              <a:gd name="connsiteY1847" fmla="*/ 268197 h 5130710"/>
              <a:gd name="connsiteX1848" fmla="*/ 3713675 w 6842126"/>
              <a:gd name="connsiteY1848" fmla="*/ 269897 h 5130710"/>
              <a:gd name="connsiteX1849" fmla="*/ 3716435 w 6842126"/>
              <a:gd name="connsiteY1849" fmla="*/ 263434 h 5130710"/>
              <a:gd name="connsiteX1850" fmla="*/ 3610149 w 6842126"/>
              <a:gd name="connsiteY1850" fmla="*/ 262385 h 5130710"/>
              <a:gd name="connsiteX1851" fmla="*/ 3609764 w 6842126"/>
              <a:gd name="connsiteY1851" fmla="*/ 266144 h 5130710"/>
              <a:gd name="connsiteX1852" fmla="*/ 3602935 w 6842126"/>
              <a:gd name="connsiteY1852" fmla="*/ 276813 h 5130710"/>
              <a:gd name="connsiteX1853" fmla="*/ 3610149 w 6842126"/>
              <a:gd name="connsiteY1853" fmla="*/ 262385 h 5130710"/>
              <a:gd name="connsiteX1854" fmla="*/ 2946745 w 6842126"/>
              <a:gd name="connsiteY1854" fmla="*/ 259650 h 5130710"/>
              <a:gd name="connsiteX1855" fmla="*/ 2948602 w 6842126"/>
              <a:gd name="connsiteY1855" fmla="*/ 262010 h 5130710"/>
              <a:gd name="connsiteX1856" fmla="*/ 2948412 w 6842126"/>
              <a:gd name="connsiteY1856" fmla="*/ 262814 h 5130710"/>
              <a:gd name="connsiteX1857" fmla="*/ 2948792 w 6842126"/>
              <a:gd name="connsiteY1857" fmla="*/ 262678 h 5130710"/>
              <a:gd name="connsiteX1858" fmla="*/ 2946389 w 6842126"/>
              <a:gd name="connsiteY1858" fmla="*/ 265444 h 5130710"/>
              <a:gd name="connsiteX1859" fmla="*/ 2946745 w 6842126"/>
              <a:gd name="connsiteY1859" fmla="*/ 259650 h 5130710"/>
              <a:gd name="connsiteX1860" fmla="*/ 1545689 w 6842126"/>
              <a:gd name="connsiteY1860" fmla="*/ 258873 h 5130710"/>
              <a:gd name="connsiteX1861" fmla="*/ 1545347 w 6842126"/>
              <a:gd name="connsiteY1861" fmla="*/ 261176 h 5130710"/>
              <a:gd name="connsiteX1862" fmla="*/ 1544697 w 6842126"/>
              <a:gd name="connsiteY1862" fmla="*/ 262958 h 5130710"/>
              <a:gd name="connsiteX1863" fmla="*/ 1546674 w 6842126"/>
              <a:gd name="connsiteY1863" fmla="*/ 263567 h 5130710"/>
              <a:gd name="connsiteX1864" fmla="*/ 1546426 w 6842126"/>
              <a:gd name="connsiteY1864" fmla="*/ 265333 h 5130710"/>
              <a:gd name="connsiteX1865" fmla="*/ 1546841 w 6842126"/>
              <a:gd name="connsiteY1865" fmla="*/ 263491 h 5130710"/>
              <a:gd name="connsiteX1866" fmla="*/ 1546674 w 6842126"/>
              <a:gd name="connsiteY1866" fmla="*/ 263567 h 5130710"/>
              <a:gd name="connsiteX1867" fmla="*/ 2900903 w 6842126"/>
              <a:gd name="connsiteY1867" fmla="*/ 255330 h 5130710"/>
              <a:gd name="connsiteX1868" fmla="*/ 2900253 w 6842126"/>
              <a:gd name="connsiteY1868" fmla="*/ 257351 h 5130710"/>
              <a:gd name="connsiteX1869" fmla="*/ 2899792 w 6842126"/>
              <a:gd name="connsiteY1869" fmla="*/ 256949 h 5130710"/>
              <a:gd name="connsiteX1870" fmla="*/ 2900903 w 6842126"/>
              <a:gd name="connsiteY1870" fmla="*/ 255330 h 5130710"/>
              <a:gd name="connsiteX1871" fmla="*/ 3492097 w 6842126"/>
              <a:gd name="connsiteY1871" fmla="*/ 253411 h 5130710"/>
              <a:gd name="connsiteX1872" fmla="*/ 3492335 w 6842126"/>
              <a:gd name="connsiteY1872" fmla="*/ 262125 h 5130710"/>
              <a:gd name="connsiteX1873" fmla="*/ 3490027 w 6842126"/>
              <a:gd name="connsiteY1873" fmla="*/ 268712 h 5130710"/>
              <a:gd name="connsiteX1874" fmla="*/ 3492097 w 6842126"/>
              <a:gd name="connsiteY1874" fmla="*/ 253411 h 5130710"/>
              <a:gd name="connsiteX1875" fmla="*/ 5992217 w 6842126"/>
              <a:gd name="connsiteY1875" fmla="*/ 253352 h 5130710"/>
              <a:gd name="connsiteX1876" fmla="*/ 5989429 w 6842126"/>
              <a:gd name="connsiteY1876" fmla="*/ 261760 h 5130710"/>
              <a:gd name="connsiteX1877" fmla="*/ 5987183 w 6842126"/>
              <a:gd name="connsiteY1877" fmla="*/ 270568 h 5130710"/>
              <a:gd name="connsiteX1878" fmla="*/ 5991414 w 6842126"/>
              <a:gd name="connsiteY1878" fmla="*/ 257113 h 5130710"/>
              <a:gd name="connsiteX1879" fmla="*/ 4315265 w 6842126"/>
              <a:gd name="connsiteY1879" fmla="*/ 253352 h 5130710"/>
              <a:gd name="connsiteX1880" fmla="*/ 4312475 w 6842126"/>
              <a:gd name="connsiteY1880" fmla="*/ 261762 h 5130710"/>
              <a:gd name="connsiteX1881" fmla="*/ 4310229 w 6842126"/>
              <a:gd name="connsiteY1881" fmla="*/ 270568 h 5130710"/>
              <a:gd name="connsiteX1882" fmla="*/ 4314463 w 6842126"/>
              <a:gd name="connsiteY1882" fmla="*/ 257114 h 5130710"/>
              <a:gd name="connsiteX1883" fmla="*/ 4481360 w 6842126"/>
              <a:gd name="connsiteY1883" fmla="*/ 253113 h 5130710"/>
              <a:gd name="connsiteX1884" fmla="*/ 4482309 w 6842126"/>
              <a:gd name="connsiteY1884" fmla="*/ 258122 h 5130710"/>
              <a:gd name="connsiteX1885" fmla="*/ 4480474 w 6842126"/>
              <a:gd name="connsiteY1885" fmla="*/ 263598 h 5130710"/>
              <a:gd name="connsiteX1886" fmla="*/ 4478922 w 6842126"/>
              <a:gd name="connsiteY1886" fmla="*/ 262391 h 5130710"/>
              <a:gd name="connsiteX1887" fmla="*/ 4481360 w 6842126"/>
              <a:gd name="connsiteY1887" fmla="*/ 253113 h 5130710"/>
              <a:gd name="connsiteX1888" fmla="*/ 1809931 w 6842126"/>
              <a:gd name="connsiteY1888" fmla="*/ 251157 h 5130710"/>
              <a:gd name="connsiteX1889" fmla="*/ 1809198 w 6842126"/>
              <a:gd name="connsiteY1889" fmla="*/ 253050 h 5130710"/>
              <a:gd name="connsiteX1890" fmla="*/ 1808085 w 6842126"/>
              <a:gd name="connsiteY1890" fmla="*/ 260299 h 5130710"/>
              <a:gd name="connsiteX1891" fmla="*/ 1807620 w 6842126"/>
              <a:gd name="connsiteY1891" fmla="*/ 260336 h 5130710"/>
              <a:gd name="connsiteX1892" fmla="*/ 1807041 w 6842126"/>
              <a:gd name="connsiteY1892" fmla="*/ 260383 h 5130710"/>
              <a:gd name="connsiteX1893" fmla="*/ 1806847 w 6842126"/>
              <a:gd name="connsiteY1893" fmla="*/ 260397 h 5130710"/>
              <a:gd name="connsiteX1894" fmla="*/ 1806693 w 6842126"/>
              <a:gd name="connsiteY1894" fmla="*/ 260409 h 5130710"/>
              <a:gd name="connsiteX1895" fmla="*/ 1807041 w 6842126"/>
              <a:gd name="connsiteY1895" fmla="*/ 260383 h 5130710"/>
              <a:gd name="connsiteX1896" fmla="*/ 1808085 w 6842126"/>
              <a:gd name="connsiteY1896" fmla="*/ 260299 h 5130710"/>
              <a:gd name="connsiteX1897" fmla="*/ 1808157 w 6842126"/>
              <a:gd name="connsiteY1897" fmla="*/ 260222 h 5130710"/>
              <a:gd name="connsiteX1898" fmla="*/ 1416411 w 6842126"/>
              <a:gd name="connsiteY1898" fmla="*/ 248833 h 5130710"/>
              <a:gd name="connsiteX1899" fmla="*/ 1415274 w 6842126"/>
              <a:gd name="connsiteY1899" fmla="*/ 255198 h 5130710"/>
              <a:gd name="connsiteX1900" fmla="*/ 1414440 w 6842126"/>
              <a:gd name="connsiteY1900" fmla="*/ 258619 h 5130710"/>
              <a:gd name="connsiteX1901" fmla="*/ 1416263 w 6842126"/>
              <a:gd name="connsiteY1901" fmla="*/ 255394 h 5130710"/>
              <a:gd name="connsiteX1902" fmla="*/ 3492452 w 6842126"/>
              <a:gd name="connsiteY1902" fmla="*/ 247616 h 5130710"/>
              <a:gd name="connsiteX1903" fmla="*/ 3493424 w 6842126"/>
              <a:gd name="connsiteY1903" fmla="*/ 251616 h 5130710"/>
              <a:gd name="connsiteX1904" fmla="*/ 3492097 w 6842126"/>
              <a:gd name="connsiteY1904" fmla="*/ 253411 h 5130710"/>
              <a:gd name="connsiteX1905" fmla="*/ 3492452 w 6842126"/>
              <a:gd name="connsiteY1905" fmla="*/ 247616 h 5130710"/>
              <a:gd name="connsiteX1906" fmla="*/ 3853689 w 6842126"/>
              <a:gd name="connsiteY1906" fmla="*/ 246319 h 5130710"/>
              <a:gd name="connsiteX1907" fmla="*/ 3853224 w 6842126"/>
              <a:gd name="connsiteY1907" fmla="*/ 252600 h 5130710"/>
              <a:gd name="connsiteX1908" fmla="*/ 3852563 w 6842126"/>
              <a:gd name="connsiteY1908" fmla="*/ 254133 h 5130710"/>
              <a:gd name="connsiteX1909" fmla="*/ 1503423 w 6842126"/>
              <a:gd name="connsiteY1909" fmla="*/ 243592 h 5130710"/>
              <a:gd name="connsiteX1910" fmla="*/ 1503144 w 6842126"/>
              <a:gd name="connsiteY1910" fmla="*/ 244397 h 5130710"/>
              <a:gd name="connsiteX1911" fmla="*/ 1502174 w 6842126"/>
              <a:gd name="connsiteY1911" fmla="*/ 248931 h 5130710"/>
              <a:gd name="connsiteX1912" fmla="*/ 1502420 w 6842126"/>
              <a:gd name="connsiteY1912" fmla="*/ 248465 h 5130710"/>
              <a:gd name="connsiteX1913" fmla="*/ 3492807 w 6842126"/>
              <a:gd name="connsiteY1913" fmla="*/ 241823 h 5130710"/>
              <a:gd name="connsiteX1914" fmla="*/ 3493781 w 6842126"/>
              <a:gd name="connsiteY1914" fmla="*/ 245822 h 5130710"/>
              <a:gd name="connsiteX1915" fmla="*/ 3492452 w 6842126"/>
              <a:gd name="connsiteY1915" fmla="*/ 247616 h 5130710"/>
              <a:gd name="connsiteX1916" fmla="*/ 3492807 w 6842126"/>
              <a:gd name="connsiteY1916" fmla="*/ 241823 h 5130710"/>
              <a:gd name="connsiteX1917" fmla="*/ 5753998 w 6842126"/>
              <a:gd name="connsiteY1917" fmla="*/ 241308 h 5130710"/>
              <a:gd name="connsiteX1918" fmla="*/ 5757387 w 6842126"/>
              <a:gd name="connsiteY1918" fmla="*/ 245186 h 5130710"/>
              <a:gd name="connsiteX1919" fmla="*/ 5758603 w 6842126"/>
              <a:gd name="connsiteY1919" fmla="*/ 250389 h 5130710"/>
              <a:gd name="connsiteX1920" fmla="*/ 5748227 w 6842126"/>
              <a:gd name="connsiteY1920" fmla="*/ 282541 h 5130710"/>
              <a:gd name="connsiteX1921" fmla="*/ 5749247 w 6842126"/>
              <a:gd name="connsiteY1921" fmla="*/ 248625 h 5130710"/>
              <a:gd name="connsiteX1922" fmla="*/ 1550079 w 6842126"/>
              <a:gd name="connsiteY1922" fmla="*/ 239406 h 5130710"/>
              <a:gd name="connsiteX1923" fmla="*/ 1547205 w 6842126"/>
              <a:gd name="connsiteY1923" fmla="*/ 248654 h 5130710"/>
              <a:gd name="connsiteX1924" fmla="*/ 1545795 w 6842126"/>
              <a:gd name="connsiteY1924" fmla="*/ 258163 h 5130710"/>
              <a:gd name="connsiteX1925" fmla="*/ 1547714 w 6842126"/>
              <a:gd name="connsiteY1925" fmla="*/ 259634 h 5130710"/>
              <a:gd name="connsiteX1926" fmla="*/ 1548089 w 6842126"/>
              <a:gd name="connsiteY1926" fmla="*/ 257980 h 5130710"/>
              <a:gd name="connsiteX1927" fmla="*/ 1550079 w 6842126"/>
              <a:gd name="connsiteY1927" fmla="*/ 239406 h 5130710"/>
              <a:gd name="connsiteX1928" fmla="*/ 1752653 w 6842126"/>
              <a:gd name="connsiteY1928" fmla="*/ 238896 h 5130710"/>
              <a:gd name="connsiteX1929" fmla="*/ 1751423 w 6842126"/>
              <a:gd name="connsiteY1929" fmla="*/ 247079 h 5130710"/>
              <a:gd name="connsiteX1930" fmla="*/ 1751780 w 6842126"/>
              <a:gd name="connsiteY1930" fmla="*/ 245881 h 5130710"/>
              <a:gd name="connsiteX1931" fmla="*/ 1752639 w 6842126"/>
              <a:gd name="connsiteY1931" fmla="*/ 239112 h 5130710"/>
              <a:gd name="connsiteX1932" fmla="*/ 2978785 w 6842126"/>
              <a:gd name="connsiteY1932" fmla="*/ 237513 h 5130710"/>
              <a:gd name="connsiteX1933" fmla="*/ 2979393 w 6842126"/>
              <a:gd name="connsiteY1933" fmla="*/ 244728 h 5130710"/>
              <a:gd name="connsiteX1934" fmla="*/ 2979026 w 6842126"/>
              <a:gd name="connsiteY1934" fmla="*/ 250519 h 5130710"/>
              <a:gd name="connsiteX1935" fmla="*/ 2976489 w 6842126"/>
              <a:gd name="connsiteY1935" fmla="*/ 256330 h 5130710"/>
              <a:gd name="connsiteX1936" fmla="*/ 2973238 w 6842126"/>
              <a:gd name="connsiteY1936" fmla="*/ 264129 h 5130710"/>
              <a:gd name="connsiteX1937" fmla="*/ 2973362 w 6842126"/>
              <a:gd name="connsiteY1937" fmla="*/ 260998 h 5130710"/>
              <a:gd name="connsiteX1938" fmla="*/ 2976018 w 6842126"/>
              <a:gd name="connsiteY1938" fmla="*/ 239495 h 5130710"/>
              <a:gd name="connsiteX1939" fmla="*/ 2978785 w 6842126"/>
              <a:gd name="connsiteY1939" fmla="*/ 237513 h 5130710"/>
              <a:gd name="connsiteX1940" fmla="*/ 5124953 w 6842126"/>
              <a:gd name="connsiteY1940" fmla="*/ 234955 h 5130710"/>
              <a:gd name="connsiteX1941" fmla="*/ 5124017 w 6842126"/>
              <a:gd name="connsiteY1941" fmla="*/ 238798 h 5130710"/>
              <a:gd name="connsiteX1942" fmla="*/ 5123101 w 6842126"/>
              <a:gd name="connsiteY1942" fmla="*/ 240380 h 5130710"/>
              <a:gd name="connsiteX1943" fmla="*/ 5121807 w 6842126"/>
              <a:gd name="connsiteY1943" fmla="*/ 242317 h 5130710"/>
              <a:gd name="connsiteX1944" fmla="*/ 5124953 w 6842126"/>
              <a:gd name="connsiteY1944" fmla="*/ 234955 h 5130710"/>
              <a:gd name="connsiteX1945" fmla="*/ 5003829 w 6842126"/>
              <a:gd name="connsiteY1945" fmla="*/ 233757 h 5130710"/>
              <a:gd name="connsiteX1946" fmla="*/ 5003392 w 6842126"/>
              <a:gd name="connsiteY1946" fmla="*/ 238042 h 5130710"/>
              <a:gd name="connsiteX1947" fmla="*/ 4995610 w 6842126"/>
              <a:gd name="connsiteY1947" fmla="*/ 250201 h 5130710"/>
              <a:gd name="connsiteX1948" fmla="*/ 5003829 w 6842126"/>
              <a:gd name="connsiteY1948" fmla="*/ 233757 h 5130710"/>
              <a:gd name="connsiteX1949" fmla="*/ 4004447 w 6842126"/>
              <a:gd name="connsiteY1949" fmla="*/ 230336 h 5130710"/>
              <a:gd name="connsiteX1950" fmla="*/ 4007776 w 6842126"/>
              <a:gd name="connsiteY1950" fmla="*/ 234476 h 5130710"/>
              <a:gd name="connsiteX1951" fmla="*/ 4004381 w 6842126"/>
              <a:gd name="connsiteY1951" fmla="*/ 235374 h 5130710"/>
              <a:gd name="connsiteX1952" fmla="*/ 4004447 w 6842126"/>
              <a:gd name="connsiteY1952" fmla="*/ 230336 h 5130710"/>
              <a:gd name="connsiteX1953" fmla="*/ 5550605 w 6842126"/>
              <a:gd name="connsiteY1953" fmla="*/ 229683 h 5130710"/>
              <a:gd name="connsiteX1954" fmla="*/ 5549162 w 6842126"/>
              <a:gd name="connsiteY1954" fmla="*/ 233835 h 5130710"/>
              <a:gd name="connsiteX1955" fmla="*/ 5550387 w 6842126"/>
              <a:gd name="connsiteY1955" fmla="*/ 231497 h 5130710"/>
              <a:gd name="connsiteX1956" fmla="*/ 3524749 w 6842126"/>
              <a:gd name="connsiteY1956" fmla="*/ 228323 h 5130710"/>
              <a:gd name="connsiteX1957" fmla="*/ 3524511 w 6842126"/>
              <a:gd name="connsiteY1957" fmla="*/ 233322 h 5130710"/>
              <a:gd name="connsiteX1958" fmla="*/ 3524112 w 6842126"/>
              <a:gd name="connsiteY1958" fmla="*/ 246710 h 5130710"/>
              <a:gd name="connsiteX1959" fmla="*/ 3524650 w 6842126"/>
              <a:gd name="connsiteY1959" fmla="*/ 246438 h 5130710"/>
              <a:gd name="connsiteX1960" fmla="*/ 3515760 w 6842126"/>
              <a:gd name="connsiteY1960" fmla="*/ 269681 h 5130710"/>
              <a:gd name="connsiteX1961" fmla="*/ 3501736 w 6842126"/>
              <a:gd name="connsiteY1961" fmla="*/ 318443 h 5130710"/>
              <a:gd name="connsiteX1962" fmla="*/ 3497424 w 6842126"/>
              <a:gd name="connsiteY1962" fmla="*/ 328455 h 5130710"/>
              <a:gd name="connsiteX1963" fmla="*/ 3501277 w 6842126"/>
              <a:gd name="connsiteY1963" fmla="*/ 302642 h 5130710"/>
              <a:gd name="connsiteX1964" fmla="*/ 3502620 w 6842126"/>
              <a:gd name="connsiteY1964" fmla="*/ 283209 h 5130710"/>
              <a:gd name="connsiteX1965" fmla="*/ 3521615 w 6842126"/>
              <a:gd name="connsiteY1965" fmla="*/ 235540 h 5130710"/>
              <a:gd name="connsiteX1966" fmla="*/ 1552283 w 6842126"/>
              <a:gd name="connsiteY1966" fmla="*/ 227997 h 5130710"/>
              <a:gd name="connsiteX1967" fmla="*/ 1549557 w 6842126"/>
              <a:gd name="connsiteY1967" fmla="*/ 228842 h 5130710"/>
              <a:gd name="connsiteX1968" fmla="*/ 1551163 w 6842126"/>
              <a:gd name="connsiteY1968" fmla="*/ 229206 h 5130710"/>
              <a:gd name="connsiteX1969" fmla="*/ 1552283 w 6842126"/>
              <a:gd name="connsiteY1969" fmla="*/ 227997 h 5130710"/>
              <a:gd name="connsiteX1970" fmla="*/ 2741287 w 6842126"/>
              <a:gd name="connsiteY1970" fmla="*/ 226804 h 5130710"/>
              <a:gd name="connsiteX1971" fmla="*/ 2740633 w 6842126"/>
              <a:gd name="connsiteY1971" fmla="*/ 238391 h 5130710"/>
              <a:gd name="connsiteX1972" fmla="*/ 2737665 w 6842126"/>
              <a:gd name="connsiteY1972" fmla="*/ 251078 h 5130710"/>
              <a:gd name="connsiteX1973" fmla="*/ 2739099 w 6842126"/>
              <a:gd name="connsiteY1973" fmla="*/ 240769 h 5130710"/>
              <a:gd name="connsiteX1974" fmla="*/ 2739359 w 6842126"/>
              <a:gd name="connsiteY1974" fmla="*/ 230707 h 5130710"/>
              <a:gd name="connsiteX1975" fmla="*/ 2998015 w 6842126"/>
              <a:gd name="connsiteY1975" fmla="*/ 224475 h 5130710"/>
              <a:gd name="connsiteX1976" fmla="*/ 2998472 w 6842126"/>
              <a:gd name="connsiteY1976" fmla="*/ 226492 h 5130710"/>
              <a:gd name="connsiteX1977" fmla="*/ 2997947 w 6842126"/>
              <a:gd name="connsiteY1977" fmla="*/ 230522 h 5130710"/>
              <a:gd name="connsiteX1978" fmla="*/ 2992870 w 6842126"/>
              <a:gd name="connsiteY1978" fmla="*/ 248686 h 5130710"/>
              <a:gd name="connsiteX1979" fmla="*/ 2987590 w 6842126"/>
              <a:gd name="connsiteY1979" fmla="*/ 263353 h 5130710"/>
              <a:gd name="connsiteX1980" fmla="*/ 2987372 w 6842126"/>
              <a:gd name="connsiteY1980" fmla="*/ 263942 h 5130710"/>
              <a:gd name="connsiteX1981" fmla="*/ 2991319 w 6842126"/>
              <a:gd name="connsiteY1981" fmla="*/ 233297 h 5130710"/>
              <a:gd name="connsiteX1982" fmla="*/ 2995023 w 6842126"/>
              <a:gd name="connsiteY1982" fmla="*/ 226926 h 5130710"/>
              <a:gd name="connsiteX1983" fmla="*/ 2998015 w 6842126"/>
              <a:gd name="connsiteY1983" fmla="*/ 224475 h 5130710"/>
              <a:gd name="connsiteX1984" fmla="*/ 4136403 w 6842126"/>
              <a:gd name="connsiteY1984" fmla="*/ 222237 h 5130710"/>
              <a:gd name="connsiteX1985" fmla="*/ 4126774 w 6842126"/>
              <a:gd name="connsiteY1985" fmla="*/ 262833 h 5130710"/>
              <a:gd name="connsiteX1986" fmla="*/ 4125181 w 6842126"/>
              <a:gd name="connsiteY1986" fmla="*/ 267019 h 5130710"/>
              <a:gd name="connsiteX1987" fmla="*/ 4132193 w 6842126"/>
              <a:gd name="connsiteY1987" fmla="*/ 225901 h 5130710"/>
              <a:gd name="connsiteX1988" fmla="*/ 4133321 w 6842126"/>
              <a:gd name="connsiteY1988" fmla="*/ 224314 h 5130710"/>
              <a:gd name="connsiteX1989" fmla="*/ 4136403 w 6842126"/>
              <a:gd name="connsiteY1989" fmla="*/ 222237 h 5130710"/>
              <a:gd name="connsiteX1990" fmla="*/ 2423926 w 6842126"/>
              <a:gd name="connsiteY1990" fmla="*/ 212526 h 5130710"/>
              <a:gd name="connsiteX1991" fmla="*/ 2424589 w 6842126"/>
              <a:gd name="connsiteY1991" fmla="*/ 216018 h 5130710"/>
              <a:gd name="connsiteX1992" fmla="*/ 2423308 w 6842126"/>
              <a:gd name="connsiteY1992" fmla="*/ 219836 h 5130710"/>
              <a:gd name="connsiteX1993" fmla="*/ 2422227 w 6842126"/>
              <a:gd name="connsiteY1993" fmla="*/ 218993 h 5130710"/>
              <a:gd name="connsiteX1994" fmla="*/ 2423926 w 6842126"/>
              <a:gd name="connsiteY1994" fmla="*/ 212526 h 5130710"/>
              <a:gd name="connsiteX1995" fmla="*/ 3932536 w 6842126"/>
              <a:gd name="connsiteY1995" fmla="*/ 208356 h 5130710"/>
              <a:gd name="connsiteX1996" fmla="*/ 3934171 w 6842126"/>
              <a:gd name="connsiteY1996" fmla="*/ 210662 h 5130710"/>
              <a:gd name="connsiteX1997" fmla="*/ 3933694 w 6842126"/>
              <a:gd name="connsiteY1997" fmla="*/ 212088 h 5130710"/>
              <a:gd name="connsiteX1998" fmla="*/ 3932536 w 6842126"/>
              <a:gd name="connsiteY1998" fmla="*/ 208356 h 5130710"/>
              <a:gd name="connsiteX1999" fmla="*/ 5609489 w 6842126"/>
              <a:gd name="connsiteY1999" fmla="*/ 208355 h 5130710"/>
              <a:gd name="connsiteX2000" fmla="*/ 5610663 w 6842126"/>
              <a:gd name="connsiteY2000" fmla="*/ 210012 h 5130710"/>
              <a:gd name="connsiteX2001" fmla="*/ 5610378 w 6842126"/>
              <a:gd name="connsiteY2001" fmla="*/ 211220 h 5130710"/>
              <a:gd name="connsiteX2002" fmla="*/ 4810063 w 6842126"/>
              <a:gd name="connsiteY2002" fmla="*/ 206067 h 5130710"/>
              <a:gd name="connsiteX2003" fmla="*/ 4809127 w 6842126"/>
              <a:gd name="connsiteY2003" fmla="*/ 209911 h 5130710"/>
              <a:gd name="connsiteX2004" fmla="*/ 4808213 w 6842126"/>
              <a:gd name="connsiteY2004" fmla="*/ 211495 h 5130710"/>
              <a:gd name="connsiteX2005" fmla="*/ 4806917 w 6842126"/>
              <a:gd name="connsiteY2005" fmla="*/ 213430 h 5130710"/>
              <a:gd name="connsiteX2006" fmla="*/ 4810063 w 6842126"/>
              <a:gd name="connsiteY2006" fmla="*/ 206067 h 5130710"/>
              <a:gd name="connsiteX2007" fmla="*/ 6487016 w 6842126"/>
              <a:gd name="connsiteY2007" fmla="*/ 206066 h 5130710"/>
              <a:gd name="connsiteX2008" fmla="*/ 6486078 w 6842126"/>
              <a:gd name="connsiteY2008" fmla="*/ 209909 h 5130710"/>
              <a:gd name="connsiteX2009" fmla="*/ 6485167 w 6842126"/>
              <a:gd name="connsiteY2009" fmla="*/ 211495 h 5130710"/>
              <a:gd name="connsiteX2010" fmla="*/ 6483869 w 6842126"/>
              <a:gd name="connsiteY2010" fmla="*/ 213429 h 5130710"/>
              <a:gd name="connsiteX2011" fmla="*/ 6487016 w 6842126"/>
              <a:gd name="connsiteY2011" fmla="*/ 206066 h 5130710"/>
              <a:gd name="connsiteX2012" fmla="*/ 4688939 w 6842126"/>
              <a:gd name="connsiteY2012" fmla="*/ 204872 h 5130710"/>
              <a:gd name="connsiteX2013" fmla="*/ 4688501 w 6842126"/>
              <a:gd name="connsiteY2013" fmla="*/ 209156 h 5130710"/>
              <a:gd name="connsiteX2014" fmla="*/ 4680721 w 6842126"/>
              <a:gd name="connsiteY2014" fmla="*/ 221316 h 5130710"/>
              <a:gd name="connsiteX2015" fmla="*/ 4688939 w 6842126"/>
              <a:gd name="connsiteY2015" fmla="*/ 204872 h 5130710"/>
              <a:gd name="connsiteX2016" fmla="*/ 5364227 w 6842126"/>
              <a:gd name="connsiteY2016" fmla="*/ 204609 h 5130710"/>
              <a:gd name="connsiteX2017" fmla="*/ 5364107 w 6842126"/>
              <a:gd name="connsiteY2017" fmla="*/ 209701 h 5130710"/>
              <a:gd name="connsiteX2018" fmla="*/ 5363559 w 6842126"/>
              <a:gd name="connsiteY2018" fmla="*/ 215453 h 5130710"/>
              <a:gd name="connsiteX2019" fmla="*/ 5345081 w 6842126"/>
              <a:gd name="connsiteY2019" fmla="*/ 260662 h 5130710"/>
              <a:gd name="connsiteX2020" fmla="*/ 5345279 w 6842126"/>
              <a:gd name="connsiteY2020" fmla="*/ 255771 h 5130710"/>
              <a:gd name="connsiteX2021" fmla="*/ 5344930 w 6842126"/>
              <a:gd name="connsiteY2021" fmla="*/ 244893 h 5130710"/>
              <a:gd name="connsiteX2022" fmla="*/ 5353939 w 6842126"/>
              <a:gd name="connsiteY2022" fmla="*/ 224163 h 5130710"/>
              <a:gd name="connsiteX2023" fmla="*/ 5363259 w 6842126"/>
              <a:gd name="connsiteY2023" fmla="*/ 204940 h 5130710"/>
              <a:gd name="connsiteX2024" fmla="*/ 1758889 w 6842126"/>
              <a:gd name="connsiteY2024" fmla="*/ 204060 h 5130710"/>
              <a:gd name="connsiteX2025" fmla="*/ 1756579 w 6842126"/>
              <a:gd name="connsiteY2025" fmla="*/ 211937 h 5130710"/>
              <a:gd name="connsiteX2026" fmla="*/ 1755901 w 6842126"/>
              <a:gd name="connsiteY2026" fmla="*/ 215111 h 5130710"/>
              <a:gd name="connsiteX2027" fmla="*/ 1755648 w 6842126"/>
              <a:gd name="connsiteY2027" fmla="*/ 217158 h 5130710"/>
              <a:gd name="connsiteX2028" fmla="*/ 1755978 w 6842126"/>
              <a:gd name="connsiteY2028" fmla="*/ 218438 h 5130710"/>
              <a:gd name="connsiteX2029" fmla="*/ 1757543 w 6842126"/>
              <a:gd name="connsiteY2029" fmla="*/ 216705 h 5130710"/>
              <a:gd name="connsiteX2030" fmla="*/ 3932941 w 6842126"/>
              <a:gd name="connsiteY2030" fmla="*/ 201754 h 5130710"/>
              <a:gd name="connsiteX2031" fmla="*/ 3935056 w 6842126"/>
              <a:gd name="connsiteY2031" fmla="*/ 204444 h 5130710"/>
              <a:gd name="connsiteX2032" fmla="*/ 3934841 w 6842126"/>
              <a:gd name="connsiteY2032" fmla="*/ 205363 h 5130710"/>
              <a:gd name="connsiteX2033" fmla="*/ 3935273 w 6842126"/>
              <a:gd name="connsiteY2033" fmla="*/ 205205 h 5130710"/>
              <a:gd name="connsiteX2034" fmla="*/ 3932536 w 6842126"/>
              <a:gd name="connsiteY2034" fmla="*/ 208356 h 5130710"/>
              <a:gd name="connsiteX2035" fmla="*/ 3932941 w 6842126"/>
              <a:gd name="connsiteY2035" fmla="*/ 201754 h 5130710"/>
              <a:gd name="connsiteX2036" fmla="*/ 5609894 w 6842126"/>
              <a:gd name="connsiteY2036" fmla="*/ 201753 h 5130710"/>
              <a:gd name="connsiteX2037" fmla="*/ 5611989 w 6842126"/>
              <a:gd name="connsiteY2037" fmla="*/ 204416 h 5130710"/>
              <a:gd name="connsiteX2038" fmla="*/ 5611643 w 6842126"/>
              <a:gd name="connsiteY2038" fmla="*/ 205872 h 5130710"/>
              <a:gd name="connsiteX2039" fmla="*/ 5609489 w 6842126"/>
              <a:gd name="connsiteY2039" fmla="*/ 208355 h 5130710"/>
              <a:gd name="connsiteX2040" fmla="*/ 5609894 w 6842126"/>
              <a:gd name="connsiteY2040" fmla="*/ 201753 h 5130710"/>
              <a:gd name="connsiteX2041" fmla="*/ 3880701 w 6842126"/>
              <a:gd name="connsiteY2041" fmla="*/ 196834 h 5130710"/>
              <a:gd name="connsiteX2042" fmla="*/ 3879960 w 6842126"/>
              <a:gd name="connsiteY2042" fmla="*/ 199135 h 5130710"/>
              <a:gd name="connsiteX2043" fmla="*/ 3879434 w 6842126"/>
              <a:gd name="connsiteY2043" fmla="*/ 198678 h 5130710"/>
              <a:gd name="connsiteX2044" fmla="*/ 3880701 w 6842126"/>
              <a:gd name="connsiteY2044" fmla="*/ 196834 h 5130710"/>
              <a:gd name="connsiteX2045" fmla="*/ 5557653 w 6842126"/>
              <a:gd name="connsiteY2045" fmla="*/ 196832 h 5130710"/>
              <a:gd name="connsiteX2046" fmla="*/ 5556913 w 6842126"/>
              <a:gd name="connsiteY2046" fmla="*/ 199134 h 5130710"/>
              <a:gd name="connsiteX2047" fmla="*/ 5556385 w 6842126"/>
              <a:gd name="connsiteY2047" fmla="*/ 198677 h 5130710"/>
              <a:gd name="connsiteX2048" fmla="*/ 5557653 w 6842126"/>
              <a:gd name="connsiteY2048" fmla="*/ 196832 h 5130710"/>
              <a:gd name="connsiteX2049" fmla="*/ 4906511 w 6842126"/>
              <a:gd name="connsiteY2049" fmla="*/ 194941 h 5130710"/>
              <a:gd name="connsiteX2050" fmla="*/ 4906239 w 6842126"/>
              <a:gd name="connsiteY2050" fmla="*/ 200639 h 5130710"/>
              <a:gd name="connsiteX2051" fmla="*/ 4905785 w 6842126"/>
              <a:gd name="connsiteY2051" fmla="*/ 215896 h 5130710"/>
              <a:gd name="connsiteX2052" fmla="*/ 4906399 w 6842126"/>
              <a:gd name="connsiteY2052" fmla="*/ 215586 h 5130710"/>
              <a:gd name="connsiteX2053" fmla="*/ 4896266 w 6842126"/>
              <a:gd name="connsiteY2053" fmla="*/ 242073 h 5130710"/>
              <a:gd name="connsiteX2054" fmla="*/ 4880285 w 6842126"/>
              <a:gd name="connsiteY2054" fmla="*/ 297641 h 5130710"/>
              <a:gd name="connsiteX2055" fmla="*/ 4875373 w 6842126"/>
              <a:gd name="connsiteY2055" fmla="*/ 309051 h 5130710"/>
              <a:gd name="connsiteX2056" fmla="*/ 4879764 w 6842126"/>
              <a:gd name="connsiteY2056" fmla="*/ 279633 h 5130710"/>
              <a:gd name="connsiteX2057" fmla="*/ 4881293 w 6842126"/>
              <a:gd name="connsiteY2057" fmla="*/ 257487 h 5130710"/>
              <a:gd name="connsiteX2058" fmla="*/ 4902939 w 6842126"/>
              <a:gd name="connsiteY2058" fmla="*/ 203165 h 5130710"/>
              <a:gd name="connsiteX2059" fmla="*/ 4554411 w 6842126"/>
              <a:gd name="connsiteY2059" fmla="*/ 194646 h 5130710"/>
              <a:gd name="connsiteX2060" fmla="*/ 4554683 w 6842126"/>
              <a:gd name="connsiteY2060" fmla="*/ 204575 h 5130710"/>
              <a:gd name="connsiteX2061" fmla="*/ 4552054 w 6842126"/>
              <a:gd name="connsiteY2061" fmla="*/ 212080 h 5130710"/>
              <a:gd name="connsiteX2062" fmla="*/ 4554411 w 6842126"/>
              <a:gd name="connsiteY2062" fmla="*/ 194646 h 5130710"/>
              <a:gd name="connsiteX2063" fmla="*/ 1550860 w 6842126"/>
              <a:gd name="connsiteY2063" fmla="*/ 190402 h 5130710"/>
              <a:gd name="connsiteX2064" fmla="*/ 1549300 w 6842126"/>
              <a:gd name="connsiteY2064" fmla="*/ 191000 h 5130710"/>
              <a:gd name="connsiteX2065" fmla="*/ 1548693 w 6842126"/>
              <a:gd name="connsiteY2065" fmla="*/ 193487 h 5130710"/>
              <a:gd name="connsiteX2066" fmla="*/ 1550231 w 6842126"/>
              <a:gd name="connsiteY2066" fmla="*/ 193996 h 5130710"/>
              <a:gd name="connsiteX2067" fmla="*/ 1550807 w 6842126"/>
              <a:gd name="connsiteY2067" fmla="*/ 192337 h 5130710"/>
              <a:gd name="connsiteX2068" fmla="*/ 1550860 w 6842126"/>
              <a:gd name="connsiteY2068" fmla="*/ 190402 h 5130710"/>
              <a:gd name="connsiteX2069" fmla="*/ 3345198 w 6842126"/>
              <a:gd name="connsiteY2069" fmla="*/ 188566 h 5130710"/>
              <a:gd name="connsiteX2070" fmla="*/ 3344376 w 6842126"/>
              <a:gd name="connsiteY2070" fmla="*/ 191937 h 5130710"/>
              <a:gd name="connsiteX2071" fmla="*/ 3343574 w 6842126"/>
              <a:gd name="connsiteY2071" fmla="*/ 193329 h 5130710"/>
              <a:gd name="connsiteX2072" fmla="*/ 3342437 w 6842126"/>
              <a:gd name="connsiteY2072" fmla="*/ 195027 h 5130710"/>
              <a:gd name="connsiteX2073" fmla="*/ 3345198 w 6842126"/>
              <a:gd name="connsiteY2073" fmla="*/ 188566 h 5130710"/>
              <a:gd name="connsiteX2074" fmla="*/ 1707372 w 6842126"/>
              <a:gd name="connsiteY2074" fmla="*/ 188198 h 5130710"/>
              <a:gd name="connsiteX2075" fmla="*/ 1707054 w 6842126"/>
              <a:gd name="connsiteY2075" fmla="*/ 188721 h 5130710"/>
              <a:gd name="connsiteX2076" fmla="*/ 1700895 w 6842126"/>
              <a:gd name="connsiteY2076" fmla="*/ 204668 h 5130710"/>
              <a:gd name="connsiteX2077" fmla="*/ 1703130 w 6842126"/>
              <a:gd name="connsiteY2077" fmla="*/ 202337 h 5130710"/>
              <a:gd name="connsiteX2078" fmla="*/ 1705838 w 6842126"/>
              <a:gd name="connsiteY2078" fmla="*/ 196962 h 5130710"/>
              <a:gd name="connsiteX2079" fmla="*/ 4554817 w 6842126"/>
              <a:gd name="connsiteY2079" fmla="*/ 188044 h 5130710"/>
              <a:gd name="connsiteX2080" fmla="*/ 4555925 w 6842126"/>
              <a:gd name="connsiteY2080" fmla="*/ 192601 h 5130710"/>
              <a:gd name="connsiteX2081" fmla="*/ 4554411 w 6842126"/>
              <a:gd name="connsiteY2081" fmla="*/ 194646 h 5130710"/>
              <a:gd name="connsiteX2082" fmla="*/ 4554817 w 6842126"/>
              <a:gd name="connsiteY2082" fmla="*/ 188044 h 5130710"/>
              <a:gd name="connsiteX2083" fmla="*/ 3238910 w 6842126"/>
              <a:gd name="connsiteY2083" fmla="*/ 187516 h 5130710"/>
              <a:gd name="connsiteX2084" fmla="*/ 3238525 w 6842126"/>
              <a:gd name="connsiteY2084" fmla="*/ 191275 h 5130710"/>
              <a:gd name="connsiteX2085" fmla="*/ 3231696 w 6842126"/>
              <a:gd name="connsiteY2085" fmla="*/ 201946 h 5130710"/>
              <a:gd name="connsiteX2086" fmla="*/ 3238910 w 6842126"/>
              <a:gd name="connsiteY2086" fmla="*/ 187516 h 5130710"/>
              <a:gd name="connsiteX2087" fmla="*/ 4966472 w 6842126"/>
              <a:gd name="connsiteY2087" fmla="*/ 186564 h 5130710"/>
              <a:gd name="connsiteX2088" fmla="*/ 4965943 w 6842126"/>
              <a:gd name="connsiteY2088" fmla="*/ 193722 h 5130710"/>
              <a:gd name="connsiteX2089" fmla="*/ 4965191 w 6842126"/>
              <a:gd name="connsiteY2089" fmla="*/ 195468 h 5130710"/>
              <a:gd name="connsiteX2090" fmla="*/ 4555221 w 6842126"/>
              <a:gd name="connsiteY2090" fmla="*/ 181441 h 5130710"/>
              <a:gd name="connsiteX2091" fmla="*/ 4556329 w 6842126"/>
              <a:gd name="connsiteY2091" fmla="*/ 185997 h 5130710"/>
              <a:gd name="connsiteX2092" fmla="*/ 4554817 w 6842126"/>
              <a:gd name="connsiteY2092" fmla="*/ 188044 h 5130710"/>
              <a:gd name="connsiteX2093" fmla="*/ 4555221 w 6842126"/>
              <a:gd name="connsiteY2093" fmla="*/ 181441 h 5130710"/>
              <a:gd name="connsiteX2094" fmla="*/ 2041317 w 6842126"/>
              <a:gd name="connsiteY2094" fmla="*/ 181324 h 5130710"/>
              <a:gd name="connsiteX2095" fmla="*/ 2042457 w 6842126"/>
              <a:gd name="connsiteY2095" fmla="*/ 182932 h 5130710"/>
              <a:gd name="connsiteX2096" fmla="*/ 2042123 w 6842126"/>
              <a:gd name="connsiteY2096" fmla="*/ 183926 h 5130710"/>
              <a:gd name="connsiteX2097" fmla="*/ 2041317 w 6842126"/>
              <a:gd name="connsiteY2097" fmla="*/ 181324 h 5130710"/>
              <a:gd name="connsiteX2098" fmla="*/ 2653080 w 6842126"/>
              <a:gd name="connsiteY2098" fmla="*/ 179729 h 5130710"/>
              <a:gd name="connsiteX2099" fmla="*/ 2652428 w 6842126"/>
              <a:gd name="connsiteY2099" fmla="*/ 182407 h 5130710"/>
              <a:gd name="connsiteX2100" fmla="*/ 2651791 w 6842126"/>
              <a:gd name="connsiteY2100" fmla="*/ 183512 h 5130710"/>
              <a:gd name="connsiteX2101" fmla="*/ 2650888 w 6842126"/>
              <a:gd name="connsiteY2101" fmla="*/ 184861 h 5130710"/>
              <a:gd name="connsiteX2102" fmla="*/ 2653080 w 6842126"/>
              <a:gd name="connsiteY2102" fmla="*/ 179729 h 5130710"/>
              <a:gd name="connsiteX2103" fmla="*/ 2568639 w 6842126"/>
              <a:gd name="connsiteY2103" fmla="*/ 178894 h 5130710"/>
              <a:gd name="connsiteX2104" fmla="*/ 2568333 w 6842126"/>
              <a:gd name="connsiteY2104" fmla="*/ 181880 h 5130710"/>
              <a:gd name="connsiteX2105" fmla="*/ 2562909 w 6842126"/>
              <a:gd name="connsiteY2105" fmla="*/ 190357 h 5130710"/>
              <a:gd name="connsiteX2106" fmla="*/ 2568639 w 6842126"/>
              <a:gd name="connsiteY2106" fmla="*/ 178894 h 5130710"/>
              <a:gd name="connsiteX2107" fmla="*/ 3083662 w 6842126"/>
              <a:gd name="connsiteY2107" fmla="*/ 178224 h 5130710"/>
              <a:gd name="connsiteX2108" fmla="*/ 3084340 w 6842126"/>
              <a:gd name="connsiteY2108" fmla="*/ 181035 h 5130710"/>
              <a:gd name="connsiteX2109" fmla="*/ 3084404 w 6842126"/>
              <a:gd name="connsiteY2109" fmla="*/ 182454 h 5130710"/>
              <a:gd name="connsiteX2110" fmla="*/ 3080706 w 6842126"/>
              <a:gd name="connsiteY2110" fmla="*/ 193645 h 5130710"/>
              <a:gd name="connsiteX2111" fmla="*/ 3064512 w 6842126"/>
              <a:gd name="connsiteY2111" fmla="*/ 229757 h 5130710"/>
              <a:gd name="connsiteX2112" fmla="*/ 3054398 w 6842126"/>
              <a:gd name="connsiteY2112" fmla="*/ 261609 h 5130710"/>
              <a:gd name="connsiteX2113" fmla="*/ 3058203 w 6842126"/>
              <a:gd name="connsiteY2113" fmla="*/ 234425 h 5130710"/>
              <a:gd name="connsiteX2114" fmla="*/ 3059756 w 6842126"/>
              <a:gd name="connsiteY2114" fmla="*/ 231151 h 5130710"/>
              <a:gd name="connsiteX2115" fmla="*/ 3069553 w 6842126"/>
              <a:gd name="connsiteY2115" fmla="*/ 208294 h 5130710"/>
              <a:gd name="connsiteX2116" fmla="*/ 3083662 w 6842126"/>
              <a:gd name="connsiteY2116" fmla="*/ 178224 h 5130710"/>
              <a:gd name="connsiteX2117" fmla="*/ 2041599 w 6842126"/>
              <a:gd name="connsiteY2117" fmla="*/ 176721 h 5130710"/>
              <a:gd name="connsiteX2118" fmla="*/ 2043073 w 6842126"/>
              <a:gd name="connsiteY2118" fmla="*/ 178597 h 5130710"/>
              <a:gd name="connsiteX2119" fmla="*/ 2042923 w 6842126"/>
              <a:gd name="connsiteY2119" fmla="*/ 179237 h 5130710"/>
              <a:gd name="connsiteX2120" fmla="*/ 2043225 w 6842126"/>
              <a:gd name="connsiteY2120" fmla="*/ 179127 h 5130710"/>
              <a:gd name="connsiteX2121" fmla="*/ 2041317 w 6842126"/>
              <a:gd name="connsiteY2121" fmla="*/ 181324 h 5130710"/>
              <a:gd name="connsiteX2122" fmla="*/ 2041599 w 6842126"/>
              <a:gd name="connsiteY2122" fmla="*/ 176721 h 5130710"/>
              <a:gd name="connsiteX2123" fmla="*/ 3969452 w 6842126"/>
              <a:gd name="connsiteY2123" fmla="*/ 176531 h 5130710"/>
              <a:gd name="connsiteX2124" fmla="*/ 3970145 w 6842126"/>
              <a:gd name="connsiteY2124" fmla="*/ 184752 h 5130710"/>
              <a:gd name="connsiteX2125" fmla="*/ 3969728 w 6842126"/>
              <a:gd name="connsiteY2125" fmla="*/ 191351 h 5130710"/>
              <a:gd name="connsiteX2126" fmla="*/ 3966837 w 6842126"/>
              <a:gd name="connsiteY2126" fmla="*/ 197973 h 5130710"/>
              <a:gd name="connsiteX2127" fmla="*/ 3963129 w 6842126"/>
              <a:gd name="connsiteY2127" fmla="*/ 206861 h 5130710"/>
              <a:gd name="connsiteX2128" fmla="*/ 3963273 w 6842126"/>
              <a:gd name="connsiteY2128" fmla="*/ 203291 h 5130710"/>
              <a:gd name="connsiteX2129" fmla="*/ 3966300 w 6842126"/>
              <a:gd name="connsiteY2129" fmla="*/ 178788 h 5130710"/>
              <a:gd name="connsiteX2130" fmla="*/ 3969452 w 6842126"/>
              <a:gd name="connsiteY2130" fmla="*/ 176531 h 5130710"/>
              <a:gd name="connsiteX2131" fmla="*/ 2047475 w 6842126"/>
              <a:gd name="connsiteY2131" fmla="*/ 175179 h 5130710"/>
              <a:gd name="connsiteX2132" fmla="*/ 2050568 w 6842126"/>
              <a:gd name="connsiteY2132" fmla="*/ 176273 h 5130710"/>
              <a:gd name="connsiteX2133" fmla="*/ 2053237 w 6842126"/>
              <a:gd name="connsiteY2133" fmla="*/ 185613 h 5130710"/>
              <a:gd name="connsiteX2134" fmla="*/ 2050076 w 6842126"/>
              <a:gd name="connsiteY2134" fmla="*/ 188849 h 5130710"/>
              <a:gd name="connsiteX2135" fmla="*/ 2047312 w 6842126"/>
              <a:gd name="connsiteY2135" fmla="*/ 221858 h 5130710"/>
              <a:gd name="connsiteX2136" fmla="*/ 2041855 w 6842126"/>
              <a:gd name="connsiteY2136" fmla="*/ 241933 h 5130710"/>
              <a:gd name="connsiteX2137" fmla="*/ 2049616 w 6842126"/>
              <a:gd name="connsiteY2137" fmla="*/ 189319 h 5130710"/>
              <a:gd name="connsiteX2138" fmla="*/ 2049527 w 6842126"/>
              <a:gd name="connsiteY2138" fmla="*/ 189410 h 5130710"/>
              <a:gd name="connsiteX2139" fmla="*/ 2047475 w 6842126"/>
              <a:gd name="connsiteY2139" fmla="*/ 175179 h 5130710"/>
              <a:gd name="connsiteX2140" fmla="*/ 1570934 w 6842126"/>
              <a:gd name="connsiteY2140" fmla="*/ 171856 h 5130710"/>
              <a:gd name="connsiteX2141" fmla="*/ 1569658 w 6842126"/>
              <a:gd name="connsiteY2141" fmla="*/ 172301 h 5130710"/>
              <a:gd name="connsiteX2142" fmla="*/ 1569563 w 6842126"/>
              <a:gd name="connsiteY2142" fmla="*/ 172335 h 5130710"/>
              <a:gd name="connsiteX2143" fmla="*/ 1568923 w 6842126"/>
              <a:gd name="connsiteY2143" fmla="*/ 172557 h 5130710"/>
              <a:gd name="connsiteX2144" fmla="*/ 1568891 w 6842126"/>
              <a:gd name="connsiteY2144" fmla="*/ 172569 h 5130710"/>
              <a:gd name="connsiteX2145" fmla="*/ 1569563 w 6842126"/>
              <a:gd name="connsiteY2145" fmla="*/ 172335 h 5130710"/>
              <a:gd name="connsiteX2146" fmla="*/ 2474854 w 6842126"/>
              <a:gd name="connsiteY2146" fmla="*/ 171765 h 5130710"/>
              <a:gd name="connsiteX2147" fmla="*/ 2475042 w 6842126"/>
              <a:gd name="connsiteY2147" fmla="*/ 178687 h 5130710"/>
              <a:gd name="connsiteX2148" fmla="*/ 2473210 w 6842126"/>
              <a:gd name="connsiteY2148" fmla="*/ 183920 h 5130710"/>
              <a:gd name="connsiteX2149" fmla="*/ 2474854 w 6842126"/>
              <a:gd name="connsiteY2149" fmla="*/ 171765 h 5130710"/>
              <a:gd name="connsiteX2150" fmla="*/ 3482450 w 6842126"/>
              <a:gd name="connsiteY2150" fmla="*/ 171452 h 5130710"/>
              <a:gd name="connsiteX2151" fmla="*/ 3481985 w 6842126"/>
              <a:gd name="connsiteY2151" fmla="*/ 177730 h 5130710"/>
              <a:gd name="connsiteX2152" fmla="*/ 3481325 w 6842126"/>
              <a:gd name="connsiteY2152" fmla="*/ 179265 h 5130710"/>
              <a:gd name="connsiteX2153" fmla="*/ 2475136 w 6842126"/>
              <a:gd name="connsiteY2153" fmla="*/ 167162 h 5130710"/>
              <a:gd name="connsiteX2154" fmla="*/ 2475908 w 6842126"/>
              <a:gd name="connsiteY2154" fmla="*/ 170339 h 5130710"/>
              <a:gd name="connsiteX2155" fmla="*/ 2474854 w 6842126"/>
              <a:gd name="connsiteY2155" fmla="*/ 171765 h 5130710"/>
              <a:gd name="connsiteX2156" fmla="*/ 2475136 w 6842126"/>
              <a:gd name="connsiteY2156" fmla="*/ 167162 h 5130710"/>
              <a:gd name="connsiteX2157" fmla="*/ 4591622 w 6842126"/>
              <a:gd name="connsiteY2157" fmla="*/ 166055 h 5130710"/>
              <a:gd name="connsiteX2158" fmla="*/ 4591349 w 6842126"/>
              <a:gd name="connsiteY2158" fmla="*/ 171754 h 5130710"/>
              <a:gd name="connsiteX2159" fmla="*/ 4590895 w 6842126"/>
              <a:gd name="connsiteY2159" fmla="*/ 187011 h 5130710"/>
              <a:gd name="connsiteX2160" fmla="*/ 4591509 w 6842126"/>
              <a:gd name="connsiteY2160" fmla="*/ 186700 h 5130710"/>
              <a:gd name="connsiteX2161" fmla="*/ 4581375 w 6842126"/>
              <a:gd name="connsiteY2161" fmla="*/ 213187 h 5130710"/>
              <a:gd name="connsiteX2162" fmla="*/ 4565394 w 6842126"/>
              <a:gd name="connsiteY2162" fmla="*/ 268755 h 5130710"/>
              <a:gd name="connsiteX2163" fmla="*/ 4560481 w 6842126"/>
              <a:gd name="connsiteY2163" fmla="*/ 280165 h 5130710"/>
              <a:gd name="connsiteX2164" fmla="*/ 4564871 w 6842126"/>
              <a:gd name="connsiteY2164" fmla="*/ 250748 h 5130710"/>
              <a:gd name="connsiteX2165" fmla="*/ 4566402 w 6842126"/>
              <a:gd name="connsiteY2165" fmla="*/ 228602 h 5130710"/>
              <a:gd name="connsiteX2166" fmla="*/ 4588048 w 6842126"/>
              <a:gd name="connsiteY2166" fmla="*/ 174280 h 5130710"/>
              <a:gd name="connsiteX2167" fmla="*/ 2475419 w 6842126"/>
              <a:gd name="connsiteY2167" fmla="*/ 162560 h 5130710"/>
              <a:gd name="connsiteX2168" fmla="*/ 2476191 w 6842126"/>
              <a:gd name="connsiteY2168" fmla="*/ 165736 h 5130710"/>
              <a:gd name="connsiteX2169" fmla="*/ 2475136 w 6842126"/>
              <a:gd name="connsiteY2169" fmla="*/ 167162 h 5130710"/>
              <a:gd name="connsiteX2170" fmla="*/ 2475419 w 6842126"/>
              <a:gd name="connsiteY2170" fmla="*/ 162560 h 5130710"/>
              <a:gd name="connsiteX2171" fmla="*/ 3991367 w 6842126"/>
              <a:gd name="connsiteY2171" fmla="*/ 161672 h 5130710"/>
              <a:gd name="connsiteX2172" fmla="*/ 3991887 w 6842126"/>
              <a:gd name="connsiteY2172" fmla="*/ 163970 h 5130710"/>
              <a:gd name="connsiteX2173" fmla="*/ 3991289 w 6842126"/>
              <a:gd name="connsiteY2173" fmla="*/ 168563 h 5130710"/>
              <a:gd name="connsiteX2174" fmla="*/ 3985505 w 6842126"/>
              <a:gd name="connsiteY2174" fmla="*/ 189262 h 5130710"/>
              <a:gd name="connsiteX2175" fmla="*/ 3979486 w 6842126"/>
              <a:gd name="connsiteY2175" fmla="*/ 205976 h 5130710"/>
              <a:gd name="connsiteX2176" fmla="*/ 3979239 w 6842126"/>
              <a:gd name="connsiteY2176" fmla="*/ 206648 h 5130710"/>
              <a:gd name="connsiteX2177" fmla="*/ 3983735 w 6842126"/>
              <a:gd name="connsiteY2177" fmla="*/ 171724 h 5130710"/>
              <a:gd name="connsiteX2178" fmla="*/ 3987957 w 6842126"/>
              <a:gd name="connsiteY2178" fmla="*/ 164464 h 5130710"/>
              <a:gd name="connsiteX2179" fmla="*/ 3991367 w 6842126"/>
              <a:gd name="connsiteY2179" fmla="*/ 161672 h 5130710"/>
              <a:gd name="connsiteX2180" fmla="*/ 3555201 w 6842126"/>
              <a:gd name="connsiteY2180" fmla="*/ 160403 h 5130710"/>
              <a:gd name="connsiteX2181" fmla="*/ 3555061 w 6842126"/>
              <a:gd name="connsiteY2181" fmla="*/ 166405 h 5130710"/>
              <a:gd name="connsiteX2182" fmla="*/ 3554580 w 6842126"/>
              <a:gd name="connsiteY2182" fmla="*/ 171453 h 5130710"/>
              <a:gd name="connsiteX2183" fmla="*/ 3538366 w 6842126"/>
              <a:gd name="connsiteY2183" fmla="*/ 211126 h 5130710"/>
              <a:gd name="connsiteX2184" fmla="*/ 3538537 w 6842126"/>
              <a:gd name="connsiteY2184" fmla="*/ 206832 h 5130710"/>
              <a:gd name="connsiteX2185" fmla="*/ 3538233 w 6842126"/>
              <a:gd name="connsiteY2185" fmla="*/ 197287 h 5130710"/>
              <a:gd name="connsiteX2186" fmla="*/ 3546137 w 6842126"/>
              <a:gd name="connsiteY2186" fmla="*/ 179095 h 5130710"/>
              <a:gd name="connsiteX2187" fmla="*/ 1664051 w 6842126"/>
              <a:gd name="connsiteY2187" fmla="*/ 159689 h 5130710"/>
              <a:gd name="connsiteX2188" fmla="*/ 1663633 w 6842126"/>
              <a:gd name="connsiteY2188" fmla="*/ 160982 h 5130710"/>
              <a:gd name="connsiteX2189" fmla="*/ 1663339 w 6842126"/>
              <a:gd name="connsiteY2189" fmla="*/ 160723 h 5130710"/>
              <a:gd name="connsiteX2190" fmla="*/ 1664051 w 6842126"/>
              <a:gd name="connsiteY2190" fmla="*/ 159689 h 5130710"/>
              <a:gd name="connsiteX2191" fmla="*/ 2042575 w 6842126"/>
              <a:gd name="connsiteY2191" fmla="*/ 158458 h 5130710"/>
              <a:gd name="connsiteX2192" fmla="*/ 2042727 w 6842126"/>
              <a:gd name="connsiteY2192" fmla="*/ 164039 h 5130710"/>
              <a:gd name="connsiteX2193" fmla="*/ 2041249 w 6842126"/>
              <a:gd name="connsiteY2193" fmla="*/ 168255 h 5130710"/>
              <a:gd name="connsiteX2194" fmla="*/ 2042575 w 6842126"/>
              <a:gd name="connsiteY2194" fmla="*/ 158458 h 5130710"/>
              <a:gd name="connsiteX2195" fmla="*/ 2042802 w 6842126"/>
              <a:gd name="connsiteY2195" fmla="*/ 154751 h 5130710"/>
              <a:gd name="connsiteX2196" fmla="*/ 2043425 w 6842126"/>
              <a:gd name="connsiteY2196" fmla="*/ 157310 h 5130710"/>
              <a:gd name="connsiteX2197" fmla="*/ 2042575 w 6842126"/>
              <a:gd name="connsiteY2197" fmla="*/ 158458 h 5130710"/>
              <a:gd name="connsiteX2198" fmla="*/ 2042802 w 6842126"/>
              <a:gd name="connsiteY2198" fmla="*/ 154751 h 5130710"/>
              <a:gd name="connsiteX2199" fmla="*/ 3153512 w 6842126"/>
              <a:gd name="connsiteY2199" fmla="*/ 153454 h 5130710"/>
              <a:gd name="connsiteX2200" fmla="*/ 3153271 w 6842126"/>
              <a:gd name="connsiteY2200" fmla="*/ 158455 h 5130710"/>
              <a:gd name="connsiteX2201" fmla="*/ 3152875 w 6842126"/>
              <a:gd name="connsiteY2201" fmla="*/ 171842 h 5130710"/>
              <a:gd name="connsiteX2202" fmla="*/ 3153413 w 6842126"/>
              <a:gd name="connsiteY2202" fmla="*/ 171569 h 5130710"/>
              <a:gd name="connsiteX2203" fmla="*/ 3144522 w 6842126"/>
              <a:gd name="connsiteY2203" fmla="*/ 194814 h 5130710"/>
              <a:gd name="connsiteX2204" fmla="*/ 3130497 w 6842126"/>
              <a:gd name="connsiteY2204" fmla="*/ 243575 h 5130710"/>
              <a:gd name="connsiteX2205" fmla="*/ 3126185 w 6842126"/>
              <a:gd name="connsiteY2205" fmla="*/ 253586 h 5130710"/>
              <a:gd name="connsiteX2206" fmla="*/ 3130040 w 6842126"/>
              <a:gd name="connsiteY2206" fmla="*/ 227772 h 5130710"/>
              <a:gd name="connsiteX2207" fmla="*/ 3131382 w 6842126"/>
              <a:gd name="connsiteY2207" fmla="*/ 208339 h 5130710"/>
              <a:gd name="connsiteX2208" fmla="*/ 3150378 w 6842126"/>
              <a:gd name="connsiteY2208" fmla="*/ 160670 h 5130710"/>
              <a:gd name="connsiteX2209" fmla="*/ 2043029 w 6842126"/>
              <a:gd name="connsiteY2209" fmla="*/ 151040 h 5130710"/>
              <a:gd name="connsiteX2210" fmla="*/ 2043652 w 6842126"/>
              <a:gd name="connsiteY2210" fmla="*/ 153600 h 5130710"/>
              <a:gd name="connsiteX2211" fmla="*/ 2042802 w 6842126"/>
              <a:gd name="connsiteY2211" fmla="*/ 154751 h 5130710"/>
              <a:gd name="connsiteX2212" fmla="*/ 2043029 w 6842126"/>
              <a:gd name="connsiteY2212" fmla="*/ 151040 h 5130710"/>
              <a:gd name="connsiteX2213" fmla="*/ 1721258 w 6842126"/>
              <a:gd name="connsiteY2213" fmla="*/ 150880 h 5130710"/>
              <a:gd name="connsiteX2214" fmla="*/ 1717332 w 6842126"/>
              <a:gd name="connsiteY2214" fmla="*/ 161140 h 5130710"/>
              <a:gd name="connsiteX2215" fmla="*/ 1712645 w 6842126"/>
              <a:gd name="connsiteY2215" fmla="*/ 173501 h 5130710"/>
              <a:gd name="connsiteX2216" fmla="*/ 1712076 w 6842126"/>
              <a:gd name="connsiteY2216" fmla="*/ 178302 h 5130710"/>
              <a:gd name="connsiteX2217" fmla="*/ 1715011 w 6842126"/>
              <a:gd name="connsiteY2217" fmla="*/ 168800 h 5130710"/>
              <a:gd name="connsiteX2218" fmla="*/ 1719148 w 6842126"/>
              <a:gd name="connsiteY2218" fmla="*/ 157081 h 5130710"/>
              <a:gd name="connsiteX2219" fmla="*/ 1720948 w 6842126"/>
              <a:gd name="connsiteY2219" fmla="*/ 153288 h 5130710"/>
              <a:gd name="connsiteX2220" fmla="*/ 1670517 w 6842126"/>
              <a:gd name="connsiteY2220" fmla="*/ 143508 h 5130710"/>
              <a:gd name="connsiteX2221" fmla="*/ 1668950 w 6842126"/>
              <a:gd name="connsiteY2221" fmla="*/ 148233 h 5130710"/>
              <a:gd name="connsiteX2222" fmla="*/ 1667690 w 6842126"/>
              <a:gd name="connsiteY2222" fmla="*/ 153182 h 5130710"/>
              <a:gd name="connsiteX2223" fmla="*/ 1670067 w 6842126"/>
              <a:gd name="connsiteY2223" fmla="*/ 145620 h 5130710"/>
              <a:gd name="connsiteX2224" fmla="*/ 1495885 w 6842126"/>
              <a:gd name="connsiteY2224" fmla="*/ 130575 h 5130710"/>
              <a:gd name="connsiteX2225" fmla="*/ 1497756 w 6842126"/>
              <a:gd name="connsiteY2225" fmla="*/ 132903 h 5130710"/>
              <a:gd name="connsiteX2226" fmla="*/ 1495847 w 6842126"/>
              <a:gd name="connsiteY2226" fmla="*/ 133406 h 5130710"/>
              <a:gd name="connsiteX2227" fmla="*/ 1495885 w 6842126"/>
              <a:gd name="connsiteY2227" fmla="*/ 130575 h 5130710"/>
              <a:gd name="connsiteX2228" fmla="*/ 1570026 w 6842126"/>
              <a:gd name="connsiteY2228" fmla="*/ 126025 h 5130710"/>
              <a:gd name="connsiteX2229" fmla="*/ 1564614 w 6842126"/>
              <a:gd name="connsiteY2229" fmla="*/ 148833 h 5130710"/>
              <a:gd name="connsiteX2230" fmla="*/ 1563719 w 6842126"/>
              <a:gd name="connsiteY2230" fmla="*/ 151187 h 5130710"/>
              <a:gd name="connsiteX2231" fmla="*/ 1567659 w 6842126"/>
              <a:gd name="connsiteY2231" fmla="*/ 128084 h 5130710"/>
              <a:gd name="connsiteX2232" fmla="*/ 1568293 w 6842126"/>
              <a:gd name="connsiteY2232" fmla="*/ 127193 h 5130710"/>
              <a:gd name="connsiteX2233" fmla="*/ 1570026 w 6842126"/>
              <a:gd name="connsiteY2233" fmla="*/ 126025 h 5130710"/>
              <a:gd name="connsiteX2234" fmla="*/ 4387008 w 6842126"/>
              <a:gd name="connsiteY2234" fmla="*/ 120748 h 5130710"/>
              <a:gd name="connsiteX2235" fmla="*/ 4386070 w 6842126"/>
              <a:gd name="connsiteY2235" fmla="*/ 124592 h 5130710"/>
              <a:gd name="connsiteX2236" fmla="*/ 4385159 w 6842126"/>
              <a:gd name="connsiteY2236" fmla="*/ 126176 h 5130710"/>
              <a:gd name="connsiteX2237" fmla="*/ 4383862 w 6842126"/>
              <a:gd name="connsiteY2237" fmla="*/ 128113 h 5130710"/>
              <a:gd name="connsiteX2238" fmla="*/ 4387008 w 6842126"/>
              <a:gd name="connsiteY2238" fmla="*/ 120748 h 5130710"/>
              <a:gd name="connsiteX2239" fmla="*/ 4265885 w 6842126"/>
              <a:gd name="connsiteY2239" fmla="*/ 119554 h 5130710"/>
              <a:gd name="connsiteX2240" fmla="*/ 4265446 w 6842126"/>
              <a:gd name="connsiteY2240" fmla="*/ 123839 h 5130710"/>
              <a:gd name="connsiteX2241" fmla="*/ 4257665 w 6842126"/>
              <a:gd name="connsiteY2241" fmla="*/ 135996 h 5130710"/>
              <a:gd name="connsiteX2242" fmla="*/ 4265885 w 6842126"/>
              <a:gd name="connsiteY2242" fmla="*/ 119554 h 5130710"/>
              <a:gd name="connsiteX2243" fmla="*/ 1455482 w 6842126"/>
              <a:gd name="connsiteY2243" fmla="*/ 118227 h 5130710"/>
              <a:gd name="connsiteX2244" fmla="*/ 1456400 w 6842126"/>
              <a:gd name="connsiteY2244" fmla="*/ 119522 h 5130710"/>
              <a:gd name="connsiteX2245" fmla="*/ 1456131 w 6842126"/>
              <a:gd name="connsiteY2245" fmla="*/ 120322 h 5130710"/>
              <a:gd name="connsiteX2246" fmla="*/ 1455482 w 6842126"/>
              <a:gd name="connsiteY2246" fmla="*/ 118227 h 5130710"/>
              <a:gd name="connsiteX2247" fmla="*/ 4941215 w 6842126"/>
              <a:gd name="connsiteY2247" fmla="*/ 117542 h 5130710"/>
              <a:gd name="connsiteX2248" fmla="*/ 4941053 w 6842126"/>
              <a:gd name="connsiteY2248" fmla="*/ 124382 h 5130710"/>
              <a:gd name="connsiteX2249" fmla="*/ 4940508 w 6842126"/>
              <a:gd name="connsiteY2249" fmla="*/ 130136 h 5130710"/>
              <a:gd name="connsiteX2250" fmla="*/ 4922027 w 6842126"/>
              <a:gd name="connsiteY2250" fmla="*/ 175344 h 5130710"/>
              <a:gd name="connsiteX2251" fmla="*/ 4922225 w 6842126"/>
              <a:gd name="connsiteY2251" fmla="*/ 170451 h 5130710"/>
              <a:gd name="connsiteX2252" fmla="*/ 4921879 w 6842126"/>
              <a:gd name="connsiteY2252" fmla="*/ 159573 h 5130710"/>
              <a:gd name="connsiteX2253" fmla="*/ 4930884 w 6842126"/>
              <a:gd name="connsiteY2253" fmla="*/ 138842 h 5130710"/>
              <a:gd name="connsiteX2254" fmla="*/ 1455709 w 6842126"/>
              <a:gd name="connsiteY2254" fmla="*/ 114517 h 5130710"/>
              <a:gd name="connsiteX2255" fmla="*/ 1456898 w 6842126"/>
              <a:gd name="connsiteY2255" fmla="*/ 116028 h 5130710"/>
              <a:gd name="connsiteX2256" fmla="*/ 1456776 w 6842126"/>
              <a:gd name="connsiteY2256" fmla="*/ 116544 h 5130710"/>
              <a:gd name="connsiteX2257" fmla="*/ 1457019 w 6842126"/>
              <a:gd name="connsiteY2257" fmla="*/ 116456 h 5130710"/>
              <a:gd name="connsiteX2258" fmla="*/ 1455482 w 6842126"/>
              <a:gd name="connsiteY2258" fmla="*/ 118227 h 5130710"/>
              <a:gd name="connsiteX2259" fmla="*/ 1455709 w 6842126"/>
              <a:gd name="connsiteY2259" fmla="*/ 114517 h 5130710"/>
              <a:gd name="connsiteX2260" fmla="*/ 1426358 w 6842126"/>
              <a:gd name="connsiteY2260" fmla="*/ 111753 h 5130710"/>
              <a:gd name="connsiteX2261" fmla="*/ 1425942 w 6842126"/>
              <a:gd name="connsiteY2261" fmla="*/ 113045 h 5130710"/>
              <a:gd name="connsiteX2262" fmla="*/ 1425647 w 6842126"/>
              <a:gd name="connsiteY2262" fmla="*/ 112788 h 5130710"/>
              <a:gd name="connsiteX2263" fmla="*/ 1426358 w 6842126"/>
              <a:gd name="connsiteY2263" fmla="*/ 111753 h 5130710"/>
              <a:gd name="connsiteX2264" fmla="*/ 4088969 w 6842126"/>
              <a:gd name="connsiteY2264" fmla="*/ 108964 h 5130710"/>
              <a:gd name="connsiteX2265" fmla="*/ 4089742 w 6842126"/>
              <a:gd name="connsiteY2265" fmla="*/ 112168 h 5130710"/>
              <a:gd name="connsiteX2266" fmla="*/ 4089814 w 6842126"/>
              <a:gd name="connsiteY2266" fmla="*/ 113784 h 5130710"/>
              <a:gd name="connsiteX2267" fmla="*/ 4085599 w 6842126"/>
              <a:gd name="connsiteY2267" fmla="*/ 126538 h 5130710"/>
              <a:gd name="connsiteX2268" fmla="*/ 4067143 w 6842126"/>
              <a:gd name="connsiteY2268" fmla="*/ 167690 h 5130710"/>
              <a:gd name="connsiteX2269" fmla="*/ 4055620 w 6842126"/>
              <a:gd name="connsiteY2269" fmla="*/ 203988 h 5130710"/>
              <a:gd name="connsiteX2270" fmla="*/ 4059957 w 6842126"/>
              <a:gd name="connsiteY2270" fmla="*/ 173010 h 5130710"/>
              <a:gd name="connsiteX2271" fmla="*/ 4061727 w 6842126"/>
              <a:gd name="connsiteY2271" fmla="*/ 169280 h 5130710"/>
              <a:gd name="connsiteX2272" fmla="*/ 4072889 w 6842126"/>
              <a:gd name="connsiteY2272" fmla="*/ 143231 h 5130710"/>
              <a:gd name="connsiteX2273" fmla="*/ 4088969 w 6842126"/>
              <a:gd name="connsiteY2273" fmla="*/ 108964 h 5130710"/>
              <a:gd name="connsiteX2274" fmla="*/ 2467189 w 6842126"/>
              <a:gd name="connsiteY2274" fmla="*/ 106652 h 5130710"/>
              <a:gd name="connsiteX2275" fmla="*/ 2466820 w 6842126"/>
              <a:gd name="connsiteY2275" fmla="*/ 111642 h 5130710"/>
              <a:gd name="connsiteX2276" fmla="*/ 2466296 w 6842126"/>
              <a:gd name="connsiteY2276" fmla="*/ 112860 h 5130710"/>
              <a:gd name="connsiteX2277" fmla="*/ 2658510 w 6842126"/>
              <a:gd name="connsiteY2277" fmla="*/ 102196 h 5130710"/>
              <a:gd name="connsiteX2278" fmla="*/ 2659824 w 6842126"/>
              <a:gd name="connsiteY2278" fmla="*/ 102369 h 5130710"/>
              <a:gd name="connsiteX2279" fmla="*/ 2653885 w 6842126"/>
              <a:gd name="connsiteY2279" fmla="*/ 119470 h 5130710"/>
              <a:gd name="connsiteX2280" fmla="*/ 2662587 w 6842126"/>
              <a:gd name="connsiteY2280" fmla="*/ 102864 h 5130710"/>
              <a:gd name="connsiteX2281" fmla="*/ 2662272 w 6842126"/>
              <a:gd name="connsiteY2281" fmla="*/ 112668 h 5130710"/>
              <a:gd name="connsiteX2282" fmla="*/ 2662388 w 6842126"/>
              <a:gd name="connsiteY2282" fmla="*/ 116851 h 5130710"/>
              <a:gd name="connsiteX2283" fmla="*/ 2638438 w 6842126"/>
              <a:gd name="connsiteY2283" fmla="*/ 171166 h 5130710"/>
              <a:gd name="connsiteX2284" fmla="*/ 2636107 w 6842126"/>
              <a:gd name="connsiteY2284" fmla="*/ 177269 h 5130710"/>
              <a:gd name="connsiteX2285" fmla="*/ 4543417 w 6842126"/>
              <a:gd name="connsiteY2285" fmla="*/ 101247 h 5130710"/>
              <a:gd name="connsiteX2286" fmla="*/ 4542887 w 6842126"/>
              <a:gd name="connsiteY2286" fmla="*/ 108403 h 5130710"/>
              <a:gd name="connsiteX2287" fmla="*/ 4542136 w 6842126"/>
              <a:gd name="connsiteY2287" fmla="*/ 110150 h 5130710"/>
              <a:gd name="connsiteX2288" fmla="*/ 1476224 w 6842126"/>
              <a:gd name="connsiteY2288" fmla="*/ 100345 h 5130710"/>
              <a:gd name="connsiteX2289" fmla="*/ 1476612 w 6842126"/>
              <a:gd name="connsiteY2289" fmla="*/ 104964 h 5130710"/>
              <a:gd name="connsiteX2290" fmla="*/ 1476378 w 6842126"/>
              <a:gd name="connsiteY2290" fmla="*/ 108671 h 5130710"/>
              <a:gd name="connsiteX2291" fmla="*/ 1474753 w 6842126"/>
              <a:gd name="connsiteY2291" fmla="*/ 112392 h 5130710"/>
              <a:gd name="connsiteX2292" fmla="*/ 1472670 w 6842126"/>
              <a:gd name="connsiteY2292" fmla="*/ 117385 h 5130710"/>
              <a:gd name="connsiteX2293" fmla="*/ 1472751 w 6842126"/>
              <a:gd name="connsiteY2293" fmla="*/ 115381 h 5130710"/>
              <a:gd name="connsiteX2294" fmla="*/ 1474451 w 6842126"/>
              <a:gd name="connsiteY2294" fmla="*/ 101613 h 5130710"/>
              <a:gd name="connsiteX2295" fmla="*/ 1476224 w 6842126"/>
              <a:gd name="connsiteY2295" fmla="*/ 100345 h 5130710"/>
              <a:gd name="connsiteX2296" fmla="*/ 1488537 w 6842126"/>
              <a:gd name="connsiteY2296" fmla="*/ 91997 h 5130710"/>
              <a:gd name="connsiteX2297" fmla="*/ 1488829 w 6842126"/>
              <a:gd name="connsiteY2297" fmla="*/ 93289 h 5130710"/>
              <a:gd name="connsiteX2298" fmla="*/ 1488491 w 6842126"/>
              <a:gd name="connsiteY2298" fmla="*/ 95868 h 5130710"/>
              <a:gd name="connsiteX2299" fmla="*/ 1485241 w 6842126"/>
              <a:gd name="connsiteY2299" fmla="*/ 107498 h 5130710"/>
              <a:gd name="connsiteX2300" fmla="*/ 1481860 w 6842126"/>
              <a:gd name="connsiteY2300" fmla="*/ 116888 h 5130710"/>
              <a:gd name="connsiteX2301" fmla="*/ 1481721 w 6842126"/>
              <a:gd name="connsiteY2301" fmla="*/ 117266 h 5130710"/>
              <a:gd name="connsiteX2302" fmla="*/ 1484248 w 6842126"/>
              <a:gd name="connsiteY2302" fmla="*/ 97644 h 5130710"/>
              <a:gd name="connsiteX2303" fmla="*/ 1486620 w 6842126"/>
              <a:gd name="connsiteY2303" fmla="*/ 93566 h 5130710"/>
              <a:gd name="connsiteX2304" fmla="*/ 1488537 w 6842126"/>
              <a:gd name="connsiteY2304" fmla="*/ 91997 h 5130710"/>
              <a:gd name="connsiteX2305" fmla="*/ 4626324 w 6842126"/>
              <a:gd name="connsiteY2305" fmla="*/ 88657 h 5130710"/>
              <a:gd name="connsiteX2306" fmla="*/ 4626163 w 6842126"/>
              <a:gd name="connsiteY2306" fmla="*/ 95497 h 5130710"/>
              <a:gd name="connsiteX2307" fmla="*/ 4625615 w 6842126"/>
              <a:gd name="connsiteY2307" fmla="*/ 101248 h 5130710"/>
              <a:gd name="connsiteX2308" fmla="*/ 4607138 w 6842126"/>
              <a:gd name="connsiteY2308" fmla="*/ 146457 h 5130710"/>
              <a:gd name="connsiteX2309" fmla="*/ 4607334 w 6842126"/>
              <a:gd name="connsiteY2309" fmla="*/ 141566 h 5130710"/>
              <a:gd name="connsiteX2310" fmla="*/ 4606986 w 6842126"/>
              <a:gd name="connsiteY2310" fmla="*/ 130687 h 5130710"/>
              <a:gd name="connsiteX2311" fmla="*/ 4615994 w 6842126"/>
              <a:gd name="connsiteY2311" fmla="*/ 109957 h 5130710"/>
              <a:gd name="connsiteX2312" fmla="*/ 3183964 w 6842126"/>
              <a:gd name="connsiteY2312" fmla="*/ 85535 h 5130710"/>
              <a:gd name="connsiteX2313" fmla="*/ 3183822 w 6842126"/>
              <a:gd name="connsiteY2313" fmla="*/ 91537 h 5130710"/>
              <a:gd name="connsiteX2314" fmla="*/ 3183342 w 6842126"/>
              <a:gd name="connsiteY2314" fmla="*/ 96586 h 5130710"/>
              <a:gd name="connsiteX2315" fmla="*/ 3167128 w 6842126"/>
              <a:gd name="connsiteY2315" fmla="*/ 136256 h 5130710"/>
              <a:gd name="connsiteX2316" fmla="*/ 3167300 w 6842126"/>
              <a:gd name="connsiteY2316" fmla="*/ 131965 h 5130710"/>
              <a:gd name="connsiteX2317" fmla="*/ 3166995 w 6842126"/>
              <a:gd name="connsiteY2317" fmla="*/ 122419 h 5130710"/>
              <a:gd name="connsiteX2318" fmla="*/ 3174899 w 6842126"/>
              <a:gd name="connsiteY2318" fmla="*/ 104226 h 5130710"/>
              <a:gd name="connsiteX2319" fmla="*/ 6491415 w 6842126"/>
              <a:gd name="connsiteY2319" fmla="*/ 85318 h 5130710"/>
              <a:gd name="connsiteX2320" fmla="*/ 6490453 w 6842126"/>
              <a:gd name="connsiteY2320" fmla="*/ 94279 h 5130710"/>
              <a:gd name="connsiteX2321" fmla="*/ 6496691 w 6842126"/>
              <a:gd name="connsiteY2321" fmla="*/ 95100 h 5130710"/>
              <a:gd name="connsiteX2322" fmla="*/ 6488172 w 6842126"/>
              <a:gd name="connsiteY2322" fmla="*/ 119629 h 5130710"/>
              <a:gd name="connsiteX2323" fmla="*/ 6500653 w 6842126"/>
              <a:gd name="connsiteY2323" fmla="*/ 95810 h 5130710"/>
              <a:gd name="connsiteX2324" fmla="*/ 6500202 w 6842126"/>
              <a:gd name="connsiteY2324" fmla="*/ 109873 h 5130710"/>
              <a:gd name="connsiteX2325" fmla="*/ 6500368 w 6842126"/>
              <a:gd name="connsiteY2325" fmla="*/ 115874 h 5130710"/>
              <a:gd name="connsiteX2326" fmla="*/ 6466013 w 6842126"/>
              <a:gd name="connsiteY2326" fmla="*/ 193785 h 5130710"/>
              <a:gd name="connsiteX2327" fmla="*/ 6461247 w 6842126"/>
              <a:gd name="connsiteY2327" fmla="*/ 206262 h 5130710"/>
              <a:gd name="connsiteX2328" fmla="*/ 6467708 w 6842126"/>
              <a:gd name="connsiteY2328" fmla="*/ 169612 h 5130710"/>
              <a:gd name="connsiteX2329" fmla="*/ 6476883 w 6842126"/>
              <a:gd name="connsiteY2329" fmla="*/ 122072 h 5130710"/>
              <a:gd name="connsiteX2330" fmla="*/ 6477439 w 6842126"/>
              <a:gd name="connsiteY2330" fmla="*/ 119106 h 5130710"/>
              <a:gd name="connsiteX2331" fmla="*/ 6477787 w 6842126"/>
              <a:gd name="connsiteY2331" fmla="*/ 119344 h 5130710"/>
              <a:gd name="connsiteX2332" fmla="*/ 6477981 w 6842126"/>
              <a:gd name="connsiteY2332" fmla="*/ 116222 h 5130710"/>
              <a:gd name="connsiteX2333" fmla="*/ 6478237 w 6842126"/>
              <a:gd name="connsiteY2333" fmla="*/ 114852 h 5130710"/>
              <a:gd name="connsiteX2334" fmla="*/ 6480332 w 6842126"/>
              <a:gd name="connsiteY2334" fmla="*/ 108027 h 5130710"/>
              <a:gd name="connsiteX2335" fmla="*/ 4168567 w 6842126"/>
              <a:gd name="connsiteY2335" fmla="*/ 80736 h 5130710"/>
              <a:gd name="connsiteX2336" fmla="*/ 4168295 w 6842126"/>
              <a:gd name="connsiteY2336" fmla="*/ 86435 h 5130710"/>
              <a:gd name="connsiteX2337" fmla="*/ 4167841 w 6842126"/>
              <a:gd name="connsiteY2337" fmla="*/ 101691 h 5130710"/>
              <a:gd name="connsiteX2338" fmla="*/ 4168453 w 6842126"/>
              <a:gd name="connsiteY2338" fmla="*/ 101382 h 5130710"/>
              <a:gd name="connsiteX2339" fmla="*/ 4158322 w 6842126"/>
              <a:gd name="connsiteY2339" fmla="*/ 127868 h 5130710"/>
              <a:gd name="connsiteX2340" fmla="*/ 4142341 w 6842126"/>
              <a:gd name="connsiteY2340" fmla="*/ 183436 h 5130710"/>
              <a:gd name="connsiteX2341" fmla="*/ 4137426 w 6842126"/>
              <a:gd name="connsiteY2341" fmla="*/ 194846 h 5130710"/>
              <a:gd name="connsiteX2342" fmla="*/ 4141819 w 6842126"/>
              <a:gd name="connsiteY2342" fmla="*/ 165429 h 5130710"/>
              <a:gd name="connsiteX2343" fmla="*/ 4143348 w 6842126"/>
              <a:gd name="connsiteY2343" fmla="*/ 143283 h 5130710"/>
              <a:gd name="connsiteX2344" fmla="*/ 4164995 w 6842126"/>
              <a:gd name="connsiteY2344" fmla="*/ 88961 h 5130710"/>
              <a:gd name="connsiteX2345" fmla="*/ 6030776 w 6842126"/>
              <a:gd name="connsiteY2345" fmla="*/ 77029 h 5130710"/>
              <a:gd name="connsiteX2346" fmla="*/ 6026912 w 6842126"/>
              <a:gd name="connsiteY2346" fmla="*/ 103110 h 5130710"/>
              <a:gd name="connsiteX2347" fmla="*/ 6009093 w 6842126"/>
              <a:gd name="connsiteY2347" fmla="*/ 197117 h 5130710"/>
              <a:gd name="connsiteX2348" fmla="*/ 5983477 w 6842126"/>
              <a:gd name="connsiteY2348" fmla="*/ 264173 h 5130710"/>
              <a:gd name="connsiteX2349" fmla="*/ 5978297 w 6842126"/>
              <a:gd name="connsiteY2349" fmla="*/ 277008 h 5130710"/>
              <a:gd name="connsiteX2350" fmla="*/ 5972223 w 6842126"/>
              <a:gd name="connsiteY2350" fmla="*/ 291108 h 5130710"/>
              <a:gd name="connsiteX2351" fmla="*/ 5990276 w 6842126"/>
              <a:gd name="connsiteY2351" fmla="*/ 213871 h 5130710"/>
              <a:gd name="connsiteX2352" fmla="*/ 6007921 w 6842126"/>
              <a:gd name="connsiteY2352" fmla="*/ 130322 h 5130710"/>
              <a:gd name="connsiteX2353" fmla="*/ 6027892 w 6842126"/>
              <a:gd name="connsiteY2353" fmla="*/ 82939 h 5130710"/>
              <a:gd name="connsiteX2354" fmla="*/ 1642523 w 6842126"/>
              <a:gd name="connsiteY2354" fmla="*/ 68835 h 5130710"/>
              <a:gd name="connsiteX2355" fmla="*/ 1642270 w 6842126"/>
              <a:gd name="connsiteY2355" fmla="*/ 71144 h 5130710"/>
              <a:gd name="connsiteX2356" fmla="*/ 1638154 w 6842126"/>
              <a:gd name="connsiteY2356" fmla="*/ 77572 h 5130710"/>
              <a:gd name="connsiteX2357" fmla="*/ 1543374 w 6842126"/>
              <a:gd name="connsiteY2357" fmla="*/ 62383 h 5130710"/>
              <a:gd name="connsiteX2358" fmla="*/ 1543807 w 6842126"/>
              <a:gd name="connsiteY2358" fmla="*/ 64182 h 5130710"/>
              <a:gd name="connsiteX2359" fmla="*/ 1543847 w 6842126"/>
              <a:gd name="connsiteY2359" fmla="*/ 65091 h 5130710"/>
              <a:gd name="connsiteX2360" fmla="*/ 1541481 w 6842126"/>
              <a:gd name="connsiteY2360" fmla="*/ 72257 h 5130710"/>
              <a:gd name="connsiteX2361" fmla="*/ 1531111 w 6842126"/>
              <a:gd name="connsiteY2361" fmla="*/ 95378 h 5130710"/>
              <a:gd name="connsiteX2362" fmla="*/ 1524637 w 6842126"/>
              <a:gd name="connsiteY2362" fmla="*/ 115772 h 5130710"/>
              <a:gd name="connsiteX2363" fmla="*/ 1527074 w 6842126"/>
              <a:gd name="connsiteY2363" fmla="*/ 98367 h 5130710"/>
              <a:gd name="connsiteX2364" fmla="*/ 1528066 w 6842126"/>
              <a:gd name="connsiteY2364" fmla="*/ 96272 h 5130710"/>
              <a:gd name="connsiteX2365" fmla="*/ 1534339 w 6842126"/>
              <a:gd name="connsiteY2365" fmla="*/ 81636 h 5130710"/>
              <a:gd name="connsiteX2366" fmla="*/ 1543374 w 6842126"/>
              <a:gd name="connsiteY2366" fmla="*/ 62383 h 5130710"/>
              <a:gd name="connsiteX2367" fmla="*/ 1588095 w 6842126"/>
              <a:gd name="connsiteY2367" fmla="*/ 46523 h 5130710"/>
              <a:gd name="connsiteX2368" fmla="*/ 1587942 w 6842126"/>
              <a:gd name="connsiteY2368" fmla="*/ 49725 h 5130710"/>
              <a:gd name="connsiteX2369" fmla="*/ 1587688 w 6842126"/>
              <a:gd name="connsiteY2369" fmla="*/ 58297 h 5130710"/>
              <a:gd name="connsiteX2370" fmla="*/ 1588034 w 6842126"/>
              <a:gd name="connsiteY2370" fmla="*/ 58123 h 5130710"/>
              <a:gd name="connsiteX2371" fmla="*/ 1582340 w 6842126"/>
              <a:gd name="connsiteY2371" fmla="*/ 73003 h 5130710"/>
              <a:gd name="connsiteX2372" fmla="*/ 1573361 w 6842126"/>
              <a:gd name="connsiteY2372" fmla="*/ 104226 h 5130710"/>
              <a:gd name="connsiteX2373" fmla="*/ 1570601 w 6842126"/>
              <a:gd name="connsiteY2373" fmla="*/ 110635 h 5130710"/>
              <a:gd name="connsiteX2374" fmla="*/ 1573068 w 6842126"/>
              <a:gd name="connsiteY2374" fmla="*/ 94108 h 5130710"/>
              <a:gd name="connsiteX2375" fmla="*/ 1573928 w 6842126"/>
              <a:gd name="connsiteY2375" fmla="*/ 81665 h 5130710"/>
              <a:gd name="connsiteX2376" fmla="*/ 1586089 w 6842126"/>
              <a:gd name="connsiteY2376" fmla="*/ 51144 h 5130710"/>
              <a:gd name="connsiteX2377" fmla="*/ 4203269 w 6842126"/>
              <a:gd name="connsiteY2377" fmla="*/ 3338 h 5130710"/>
              <a:gd name="connsiteX2378" fmla="*/ 4203107 w 6842126"/>
              <a:gd name="connsiteY2378" fmla="*/ 10178 h 5130710"/>
              <a:gd name="connsiteX2379" fmla="*/ 4202563 w 6842126"/>
              <a:gd name="connsiteY2379" fmla="*/ 15930 h 5130710"/>
              <a:gd name="connsiteX2380" fmla="*/ 4184081 w 6842126"/>
              <a:gd name="connsiteY2380" fmla="*/ 61138 h 5130710"/>
              <a:gd name="connsiteX2381" fmla="*/ 4184280 w 6842126"/>
              <a:gd name="connsiteY2381" fmla="*/ 56248 h 5130710"/>
              <a:gd name="connsiteX2382" fmla="*/ 4183933 w 6842126"/>
              <a:gd name="connsiteY2382" fmla="*/ 45371 h 5130710"/>
              <a:gd name="connsiteX2383" fmla="*/ 4192940 w 6842126"/>
              <a:gd name="connsiteY2383" fmla="*/ 24638 h 5130710"/>
              <a:gd name="connsiteX2384" fmla="*/ 1607593 w 6842126"/>
              <a:gd name="connsiteY2384" fmla="*/ 3037 h 5130710"/>
              <a:gd name="connsiteX2385" fmla="*/ 1607503 w 6842126"/>
              <a:gd name="connsiteY2385" fmla="*/ 6880 h 5130710"/>
              <a:gd name="connsiteX2386" fmla="*/ 1607196 w 6842126"/>
              <a:gd name="connsiteY2386" fmla="*/ 10112 h 5130710"/>
              <a:gd name="connsiteX2387" fmla="*/ 1596814 w 6842126"/>
              <a:gd name="connsiteY2387" fmla="*/ 35511 h 5130710"/>
              <a:gd name="connsiteX2388" fmla="*/ 1596924 w 6842126"/>
              <a:gd name="connsiteY2388" fmla="*/ 32764 h 5130710"/>
              <a:gd name="connsiteX2389" fmla="*/ 1596728 w 6842126"/>
              <a:gd name="connsiteY2389" fmla="*/ 26653 h 5130710"/>
              <a:gd name="connsiteX2390" fmla="*/ 1601788 w 6842126"/>
              <a:gd name="connsiteY2390" fmla="*/ 15004 h 5130710"/>
              <a:gd name="connsiteX2391" fmla="*/ 4391407 w 6842126"/>
              <a:gd name="connsiteY2391" fmla="*/ 0 h 5130710"/>
              <a:gd name="connsiteX2392" fmla="*/ 4390446 w 6842126"/>
              <a:gd name="connsiteY2392" fmla="*/ 8961 h 5130710"/>
              <a:gd name="connsiteX2393" fmla="*/ 4396685 w 6842126"/>
              <a:gd name="connsiteY2393" fmla="*/ 9781 h 5130710"/>
              <a:gd name="connsiteX2394" fmla="*/ 4388164 w 6842126"/>
              <a:gd name="connsiteY2394" fmla="*/ 34312 h 5130710"/>
              <a:gd name="connsiteX2395" fmla="*/ 4400646 w 6842126"/>
              <a:gd name="connsiteY2395" fmla="*/ 10494 h 5130710"/>
              <a:gd name="connsiteX2396" fmla="*/ 4400195 w 6842126"/>
              <a:gd name="connsiteY2396" fmla="*/ 24557 h 5130710"/>
              <a:gd name="connsiteX2397" fmla="*/ 4400363 w 6842126"/>
              <a:gd name="connsiteY2397" fmla="*/ 30557 h 5130710"/>
              <a:gd name="connsiteX2398" fmla="*/ 4366007 w 6842126"/>
              <a:gd name="connsiteY2398" fmla="*/ 108469 h 5130710"/>
              <a:gd name="connsiteX2399" fmla="*/ 4306525 w 6842126"/>
              <a:gd name="connsiteY2399" fmla="*/ 264175 h 5130710"/>
              <a:gd name="connsiteX2400" fmla="*/ 4293117 w 6842126"/>
              <a:gd name="connsiteY2400" fmla="*/ 296112 h 5130710"/>
              <a:gd name="connsiteX2401" fmla="*/ 4292495 w 6842126"/>
              <a:gd name="connsiteY2401" fmla="*/ 297832 h 5130710"/>
              <a:gd name="connsiteX2402" fmla="*/ 4292693 w 6842126"/>
              <a:gd name="connsiteY2402" fmla="*/ 318189 h 5130710"/>
              <a:gd name="connsiteX2403" fmla="*/ 4297725 w 6842126"/>
              <a:gd name="connsiteY2403" fmla="*/ 306471 h 5130710"/>
              <a:gd name="connsiteX2404" fmla="*/ 4298796 w 6842126"/>
              <a:gd name="connsiteY2404" fmla="*/ 297529 h 5130710"/>
              <a:gd name="connsiteX2405" fmla="*/ 4303013 w 6842126"/>
              <a:gd name="connsiteY2405" fmla="*/ 284454 h 5130710"/>
              <a:gd name="connsiteX2406" fmla="*/ 4305011 w 6842126"/>
              <a:gd name="connsiteY2406" fmla="*/ 286196 h 5130710"/>
              <a:gd name="connsiteX2407" fmla="*/ 4304738 w 6842126"/>
              <a:gd name="connsiteY2407" fmla="*/ 287738 h 5130710"/>
              <a:gd name="connsiteX2408" fmla="*/ 4305174 w 6842126"/>
              <a:gd name="connsiteY2408" fmla="*/ 286519 h 5130710"/>
              <a:gd name="connsiteX2409" fmla="*/ 4305011 w 6842126"/>
              <a:gd name="connsiteY2409" fmla="*/ 286196 h 5130710"/>
              <a:gd name="connsiteX2410" fmla="*/ 4316749 w 6842126"/>
              <a:gd name="connsiteY2410" fmla="*/ 242326 h 5130710"/>
              <a:gd name="connsiteX2411" fmla="*/ 4316288 w 6842126"/>
              <a:gd name="connsiteY2411" fmla="*/ 247753 h 5130710"/>
              <a:gd name="connsiteX2412" fmla="*/ 4316981 w 6842126"/>
              <a:gd name="connsiteY2412" fmla="*/ 250757 h 5130710"/>
              <a:gd name="connsiteX2413" fmla="*/ 4321008 w 6842126"/>
              <a:gd name="connsiteY2413" fmla="*/ 240960 h 5130710"/>
              <a:gd name="connsiteX2414" fmla="*/ 4340875 w 6842126"/>
              <a:gd name="connsiteY2414" fmla="*/ 194089 h 5130710"/>
              <a:gd name="connsiteX2415" fmla="*/ 4349526 w 6842126"/>
              <a:gd name="connsiteY2415" fmla="*/ 188758 h 5130710"/>
              <a:gd name="connsiteX2416" fmla="*/ 4372347 w 6842126"/>
              <a:gd name="connsiteY2416" fmla="*/ 136620 h 5130710"/>
              <a:gd name="connsiteX2417" fmla="*/ 4383715 w 6842126"/>
              <a:gd name="connsiteY2417" fmla="*/ 130688 h 5130710"/>
              <a:gd name="connsiteX2418" fmla="*/ 4385338 w 6842126"/>
              <a:gd name="connsiteY2418" fmla="*/ 127608 h 5130710"/>
              <a:gd name="connsiteX2419" fmla="*/ 4386070 w 6842126"/>
              <a:gd name="connsiteY2419" fmla="*/ 124592 h 5130710"/>
              <a:gd name="connsiteX2420" fmla="*/ 4388457 w 6842126"/>
              <a:gd name="connsiteY2420" fmla="*/ 120458 h 5130710"/>
              <a:gd name="connsiteX2421" fmla="*/ 4389387 w 6842126"/>
              <a:gd name="connsiteY2421" fmla="*/ 120269 h 5130710"/>
              <a:gd name="connsiteX2422" fmla="*/ 4389751 w 6842126"/>
              <a:gd name="connsiteY2422" fmla="*/ 118210 h 5130710"/>
              <a:gd name="connsiteX2423" fmla="*/ 4388457 w 6842126"/>
              <a:gd name="connsiteY2423" fmla="*/ 120458 h 5130710"/>
              <a:gd name="connsiteX2424" fmla="*/ 4387008 w 6842126"/>
              <a:gd name="connsiteY2424" fmla="*/ 120748 h 5130710"/>
              <a:gd name="connsiteX2425" fmla="*/ 4398013 w 6842126"/>
              <a:gd name="connsiteY2425" fmla="*/ 108263 h 5130710"/>
              <a:gd name="connsiteX2426" fmla="*/ 4375159 w 6842126"/>
              <a:gd name="connsiteY2426" fmla="*/ 162728 h 5130710"/>
              <a:gd name="connsiteX2427" fmla="*/ 4377710 w 6842126"/>
              <a:gd name="connsiteY2427" fmla="*/ 174529 h 5130710"/>
              <a:gd name="connsiteX2428" fmla="*/ 4363026 w 6842126"/>
              <a:gd name="connsiteY2428" fmla="*/ 226025 h 5130710"/>
              <a:gd name="connsiteX2429" fmla="*/ 4347504 w 6842126"/>
              <a:gd name="connsiteY2429" fmla="*/ 263986 h 5130710"/>
              <a:gd name="connsiteX2430" fmla="*/ 4347483 w 6842126"/>
              <a:gd name="connsiteY2430" fmla="*/ 264041 h 5130710"/>
              <a:gd name="connsiteX2431" fmla="*/ 4347577 w 6842126"/>
              <a:gd name="connsiteY2431" fmla="*/ 273622 h 5130710"/>
              <a:gd name="connsiteX2432" fmla="*/ 4345849 w 6842126"/>
              <a:gd name="connsiteY2432" fmla="*/ 293297 h 5130710"/>
              <a:gd name="connsiteX2433" fmla="*/ 4347479 w 6842126"/>
              <a:gd name="connsiteY2433" fmla="*/ 292213 h 5130710"/>
              <a:gd name="connsiteX2434" fmla="*/ 4350891 w 6842126"/>
              <a:gd name="connsiteY2434" fmla="*/ 289325 h 5130710"/>
              <a:gd name="connsiteX2435" fmla="*/ 4362446 w 6842126"/>
              <a:gd name="connsiteY2435" fmla="*/ 269438 h 5130710"/>
              <a:gd name="connsiteX2436" fmla="*/ 4379590 w 6842126"/>
              <a:gd name="connsiteY2436" fmla="*/ 236721 h 5130710"/>
              <a:gd name="connsiteX2437" fmla="*/ 4399601 w 6842126"/>
              <a:gd name="connsiteY2437" fmla="*/ 192161 h 5130710"/>
              <a:gd name="connsiteX2438" fmla="*/ 4451297 w 6842126"/>
              <a:gd name="connsiteY2438" fmla="*/ 78452 h 5130710"/>
              <a:gd name="connsiteX2439" fmla="*/ 4454752 w 6842126"/>
              <a:gd name="connsiteY2439" fmla="*/ 70881 h 5130710"/>
              <a:gd name="connsiteX2440" fmla="*/ 4455383 w 6842126"/>
              <a:gd name="connsiteY2440" fmla="*/ 79824 h 5130710"/>
              <a:gd name="connsiteX2441" fmla="*/ 4455884 w 6842126"/>
              <a:gd name="connsiteY2441" fmla="*/ 82898 h 5130710"/>
              <a:gd name="connsiteX2442" fmla="*/ 4445896 w 6842126"/>
              <a:gd name="connsiteY2442" fmla="*/ 106807 h 5130710"/>
              <a:gd name="connsiteX2443" fmla="*/ 4419780 w 6842126"/>
              <a:gd name="connsiteY2443" fmla="*/ 168886 h 5130710"/>
              <a:gd name="connsiteX2444" fmla="*/ 4430921 w 6842126"/>
              <a:gd name="connsiteY2444" fmla="*/ 180008 h 5130710"/>
              <a:gd name="connsiteX2445" fmla="*/ 4421947 w 6842126"/>
              <a:gd name="connsiteY2445" fmla="*/ 209369 h 5130710"/>
              <a:gd name="connsiteX2446" fmla="*/ 4416135 w 6842126"/>
              <a:gd name="connsiteY2446" fmla="*/ 238868 h 5130710"/>
              <a:gd name="connsiteX2447" fmla="*/ 4412755 w 6842126"/>
              <a:gd name="connsiteY2447" fmla="*/ 247707 h 5130710"/>
              <a:gd name="connsiteX2448" fmla="*/ 4413030 w 6842126"/>
              <a:gd name="connsiteY2448" fmla="*/ 247377 h 5130710"/>
              <a:gd name="connsiteX2449" fmla="*/ 4414419 w 6842126"/>
              <a:gd name="connsiteY2449" fmla="*/ 246990 h 5130710"/>
              <a:gd name="connsiteX2450" fmla="*/ 4414341 w 6842126"/>
              <a:gd name="connsiteY2450" fmla="*/ 253881 h 5130710"/>
              <a:gd name="connsiteX2451" fmla="*/ 4412653 w 6842126"/>
              <a:gd name="connsiteY2451" fmla="*/ 260694 h 5130710"/>
              <a:gd name="connsiteX2452" fmla="*/ 4415653 w 6842126"/>
              <a:gd name="connsiteY2452" fmla="*/ 258170 h 5130710"/>
              <a:gd name="connsiteX2453" fmla="*/ 4421336 w 6842126"/>
              <a:gd name="connsiteY2453" fmla="*/ 255108 h 5130710"/>
              <a:gd name="connsiteX2454" fmla="*/ 4432988 w 6842126"/>
              <a:gd name="connsiteY2454" fmla="*/ 227857 h 5130710"/>
              <a:gd name="connsiteX2455" fmla="*/ 4447229 w 6842126"/>
              <a:gd name="connsiteY2455" fmla="*/ 209697 h 5130710"/>
              <a:gd name="connsiteX2456" fmla="*/ 4429992 w 6842126"/>
              <a:gd name="connsiteY2456" fmla="*/ 249392 h 5130710"/>
              <a:gd name="connsiteX2457" fmla="*/ 4429763 w 6842126"/>
              <a:gd name="connsiteY2457" fmla="*/ 266444 h 5130710"/>
              <a:gd name="connsiteX2458" fmla="*/ 4420985 w 6842126"/>
              <a:gd name="connsiteY2458" fmla="*/ 281466 h 5130710"/>
              <a:gd name="connsiteX2459" fmla="*/ 4420972 w 6842126"/>
              <a:gd name="connsiteY2459" fmla="*/ 282373 h 5130710"/>
              <a:gd name="connsiteX2460" fmla="*/ 4422545 w 6842126"/>
              <a:gd name="connsiteY2460" fmla="*/ 279034 h 5130710"/>
              <a:gd name="connsiteX2461" fmla="*/ 4427981 w 6842126"/>
              <a:gd name="connsiteY2461" fmla="*/ 279605 h 5130710"/>
              <a:gd name="connsiteX2462" fmla="*/ 4416652 w 6842126"/>
              <a:gd name="connsiteY2462" fmla="*/ 316510 h 5130710"/>
              <a:gd name="connsiteX2463" fmla="*/ 4420022 w 6842126"/>
              <a:gd name="connsiteY2463" fmla="*/ 317744 h 5130710"/>
              <a:gd name="connsiteX2464" fmla="*/ 4421035 w 6842126"/>
              <a:gd name="connsiteY2464" fmla="*/ 318148 h 5130710"/>
              <a:gd name="connsiteX2465" fmla="*/ 4426693 w 6842126"/>
              <a:gd name="connsiteY2465" fmla="*/ 301910 h 5130710"/>
              <a:gd name="connsiteX2466" fmla="*/ 4434997 w 6842126"/>
              <a:gd name="connsiteY2466" fmla="*/ 280359 h 5130710"/>
              <a:gd name="connsiteX2467" fmla="*/ 4451357 w 6842126"/>
              <a:gd name="connsiteY2467" fmla="*/ 243058 h 5130710"/>
              <a:gd name="connsiteX2468" fmla="*/ 4455835 w 6842126"/>
              <a:gd name="connsiteY2468" fmla="*/ 233764 h 5130710"/>
              <a:gd name="connsiteX2469" fmla="*/ 4455566 w 6842126"/>
              <a:gd name="connsiteY2469" fmla="*/ 235893 h 5130710"/>
              <a:gd name="connsiteX2470" fmla="*/ 4453385 w 6842126"/>
              <a:gd name="connsiteY2470" fmla="*/ 253548 h 5130710"/>
              <a:gd name="connsiteX2471" fmla="*/ 4443617 w 6842126"/>
              <a:gd name="connsiteY2471" fmla="*/ 277355 h 5130710"/>
              <a:gd name="connsiteX2472" fmla="*/ 4440101 w 6842126"/>
              <a:gd name="connsiteY2472" fmla="*/ 303962 h 5130710"/>
              <a:gd name="connsiteX2473" fmla="*/ 4448887 w 6842126"/>
              <a:gd name="connsiteY2473" fmla="*/ 288373 h 5130710"/>
              <a:gd name="connsiteX2474" fmla="*/ 4446885 w 6842126"/>
              <a:gd name="connsiteY2474" fmla="*/ 302106 h 5130710"/>
              <a:gd name="connsiteX2475" fmla="*/ 4448737 w 6842126"/>
              <a:gd name="connsiteY2475" fmla="*/ 299227 h 5130710"/>
              <a:gd name="connsiteX2476" fmla="*/ 4450355 w 6842126"/>
              <a:gd name="connsiteY2476" fmla="*/ 294877 h 5130710"/>
              <a:gd name="connsiteX2477" fmla="*/ 4446459 w 6842126"/>
              <a:gd name="connsiteY2477" fmla="*/ 315602 h 5130710"/>
              <a:gd name="connsiteX2478" fmla="*/ 4444215 w 6842126"/>
              <a:gd name="connsiteY2478" fmla="*/ 320417 h 5130710"/>
              <a:gd name="connsiteX2479" fmla="*/ 4443239 w 6842126"/>
              <a:gd name="connsiteY2479" fmla="*/ 327115 h 5130710"/>
              <a:gd name="connsiteX2480" fmla="*/ 4439439 w 6842126"/>
              <a:gd name="connsiteY2480" fmla="*/ 353314 h 5130710"/>
              <a:gd name="connsiteX2481" fmla="*/ 4445457 w 6842126"/>
              <a:gd name="connsiteY2481" fmla="*/ 340469 h 5130710"/>
              <a:gd name="connsiteX2482" fmla="*/ 4449657 w 6842126"/>
              <a:gd name="connsiteY2482" fmla="*/ 330512 h 5130710"/>
              <a:gd name="connsiteX2483" fmla="*/ 4457303 w 6842126"/>
              <a:gd name="connsiteY2483" fmla="*/ 290237 h 5130710"/>
              <a:gd name="connsiteX2484" fmla="*/ 4462713 w 6842126"/>
              <a:gd name="connsiteY2484" fmla="*/ 293591 h 5130710"/>
              <a:gd name="connsiteX2485" fmla="*/ 4462321 w 6842126"/>
              <a:gd name="connsiteY2485" fmla="*/ 301789 h 5130710"/>
              <a:gd name="connsiteX2486" fmla="*/ 4465663 w 6842126"/>
              <a:gd name="connsiteY2486" fmla="*/ 294537 h 5130710"/>
              <a:gd name="connsiteX2487" fmla="*/ 4474392 w 6842126"/>
              <a:gd name="connsiteY2487" fmla="*/ 276451 h 5130710"/>
              <a:gd name="connsiteX2488" fmla="*/ 4473521 w 6842126"/>
              <a:gd name="connsiteY2488" fmla="*/ 282298 h 5130710"/>
              <a:gd name="connsiteX2489" fmla="*/ 4469031 w 6842126"/>
              <a:gd name="connsiteY2489" fmla="*/ 324758 h 5130710"/>
              <a:gd name="connsiteX2490" fmla="*/ 4463663 w 6842126"/>
              <a:gd name="connsiteY2490" fmla="*/ 346483 h 5130710"/>
              <a:gd name="connsiteX2491" fmla="*/ 4466780 w 6842126"/>
              <a:gd name="connsiteY2491" fmla="*/ 345562 h 5130710"/>
              <a:gd name="connsiteX2492" fmla="*/ 4466843 w 6842126"/>
              <a:gd name="connsiteY2492" fmla="*/ 345448 h 5130710"/>
              <a:gd name="connsiteX2493" fmla="*/ 4466649 w 6842126"/>
              <a:gd name="connsiteY2493" fmla="*/ 347281 h 5130710"/>
              <a:gd name="connsiteX2494" fmla="*/ 4456935 w 6842126"/>
              <a:gd name="connsiteY2494" fmla="*/ 415961 h 5130710"/>
              <a:gd name="connsiteX2495" fmla="*/ 4455747 w 6842126"/>
              <a:gd name="connsiteY2495" fmla="*/ 428368 h 5130710"/>
              <a:gd name="connsiteX2496" fmla="*/ 4458141 w 6842126"/>
              <a:gd name="connsiteY2496" fmla="*/ 419430 h 5130710"/>
              <a:gd name="connsiteX2497" fmla="*/ 4463460 w 6842126"/>
              <a:gd name="connsiteY2497" fmla="*/ 372456 h 5130710"/>
              <a:gd name="connsiteX2498" fmla="*/ 4473365 w 6842126"/>
              <a:gd name="connsiteY2498" fmla="*/ 316954 h 5130710"/>
              <a:gd name="connsiteX2499" fmla="*/ 4471384 w 6842126"/>
              <a:gd name="connsiteY2499" fmla="*/ 341043 h 5130710"/>
              <a:gd name="connsiteX2500" fmla="*/ 4472059 w 6842126"/>
              <a:gd name="connsiteY2500" fmla="*/ 336251 h 5130710"/>
              <a:gd name="connsiteX2501" fmla="*/ 4474459 w 6842126"/>
              <a:gd name="connsiteY2501" fmla="*/ 332020 h 5130710"/>
              <a:gd name="connsiteX2502" fmla="*/ 4475793 w 6842126"/>
              <a:gd name="connsiteY2502" fmla="*/ 330675 h 5130710"/>
              <a:gd name="connsiteX2503" fmla="*/ 4477778 w 6842126"/>
              <a:gd name="connsiteY2503" fmla="*/ 312029 h 5130710"/>
              <a:gd name="connsiteX2504" fmla="*/ 4479702 w 6842126"/>
              <a:gd name="connsiteY2504" fmla="*/ 294573 h 5130710"/>
              <a:gd name="connsiteX2505" fmla="*/ 4488410 w 6842126"/>
              <a:gd name="connsiteY2505" fmla="*/ 284395 h 5130710"/>
              <a:gd name="connsiteX2506" fmla="*/ 4490593 w 6842126"/>
              <a:gd name="connsiteY2506" fmla="*/ 285724 h 5130710"/>
              <a:gd name="connsiteX2507" fmla="*/ 4488675 w 6842126"/>
              <a:gd name="connsiteY2507" fmla="*/ 318773 h 5130710"/>
              <a:gd name="connsiteX2508" fmla="*/ 4490563 w 6842126"/>
              <a:gd name="connsiteY2508" fmla="*/ 315706 h 5130710"/>
              <a:gd name="connsiteX2509" fmla="*/ 4490913 w 6842126"/>
              <a:gd name="connsiteY2509" fmla="*/ 321776 h 5130710"/>
              <a:gd name="connsiteX2510" fmla="*/ 4489079 w 6842126"/>
              <a:gd name="connsiteY2510" fmla="*/ 326735 h 5130710"/>
              <a:gd name="connsiteX2511" fmla="*/ 4488387 w 6842126"/>
              <a:gd name="connsiteY2511" fmla="*/ 323513 h 5130710"/>
              <a:gd name="connsiteX2512" fmla="*/ 4487884 w 6842126"/>
              <a:gd name="connsiteY2512" fmla="*/ 331776 h 5130710"/>
              <a:gd name="connsiteX2513" fmla="*/ 4489079 w 6842126"/>
              <a:gd name="connsiteY2513" fmla="*/ 326735 h 5130710"/>
              <a:gd name="connsiteX2514" fmla="*/ 4488737 w 6842126"/>
              <a:gd name="connsiteY2514" fmla="*/ 338257 h 5130710"/>
              <a:gd name="connsiteX2515" fmla="*/ 4488241 w 6842126"/>
              <a:gd name="connsiteY2515" fmla="*/ 344755 h 5130710"/>
              <a:gd name="connsiteX2516" fmla="*/ 4489460 w 6842126"/>
              <a:gd name="connsiteY2516" fmla="*/ 342254 h 5130710"/>
              <a:gd name="connsiteX2517" fmla="*/ 4493421 w 6842126"/>
              <a:gd name="connsiteY2517" fmla="*/ 334916 h 5130710"/>
              <a:gd name="connsiteX2518" fmla="*/ 4495860 w 6842126"/>
              <a:gd name="connsiteY2518" fmla="*/ 314159 h 5130710"/>
              <a:gd name="connsiteX2519" fmla="*/ 4510395 w 6842126"/>
              <a:gd name="connsiteY2519" fmla="*/ 208308 h 5130710"/>
              <a:gd name="connsiteX2520" fmla="*/ 4510353 w 6842126"/>
              <a:gd name="connsiteY2520" fmla="*/ 207055 h 5130710"/>
              <a:gd name="connsiteX2521" fmla="*/ 4510351 w 6842126"/>
              <a:gd name="connsiteY2521" fmla="*/ 206722 h 5130710"/>
              <a:gd name="connsiteX2522" fmla="*/ 4508656 w 6842126"/>
              <a:gd name="connsiteY2522" fmla="*/ 211857 h 5130710"/>
              <a:gd name="connsiteX2523" fmla="*/ 4490199 w 6842126"/>
              <a:gd name="connsiteY2523" fmla="*/ 253009 h 5130710"/>
              <a:gd name="connsiteX2524" fmla="*/ 4478673 w 6842126"/>
              <a:gd name="connsiteY2524" fmla="*/ 289305 h 5130710"/>
              <a:gd name="connsiteX2525" fmla="*/ 4483010 w 6842126"/>
              <a:gd name="connsiteY2525" fmla="*/ 258326 h 5130710"/>
              <a:gd name="connsiteX2526" fmla="*/ 4484779 w 6842126"/>
              <a:gd name="connsiteY2526" fmla="*/ 254598 h 5130710"/>
              <a:gd name="connsiteX2527" fmla="*/ 4495943 w 6842126"/>
              <a:gd name="connsiteY2527" fmla="*/ 228548 h 5130710"/>
              <a:gd name="connsiteX2528" fmla="*/ 4508223 w 6842126"/>
              <a:gd name="connsiteY2528" fmla="*/ 201039 h 5130710"/>
              <a:gd name="connsiteX2529" fmla="*/ 4510640 w 6842126"/>
              <a:gd name="connsiteY2529" fmla="*/ 196740 h 5130710"/>
              <a:gd name="connsiteX2530" fmla="*/ 4510771 w 6842126"/>
              <a:gd name="connsiteY2530" fmla="*/ 193875 h 5130710"/>
              <a:gd name="connsiteX2531" fmla="*/ 4517331 w 6842126"/>
              <a:gd name="connsiteY2531" fmla="*/ 180588 h 5130710"/>
              <a:gd name="connsiteX2532" fmla="*/ 4511901 w 6842126"/>
              <a:gd name="connsiteY2532" fmla="*/ 228976 h 5130710"/>
              <a:gd name="connsiteX2533" fmla="*/ 4504910 w 6842126"/>
              <a:gd name="connsiteY2533" fmla="*/ 292590 h 5130710"/>
              <a:gd name="connsiteX2534" fmla="*/ 4501515 w 6842126"/>
              <a:gd name="connsiteY2534" fmla="*/ 327711 h 5130710"/>
              <a:gd name="connsiteX2535" fmla="*/ 4503118 w 6842126"/>
              <a:gd name="connsiteY2535" fmla="*/ 328958 h 5130710"/>
              <a:gd name="connsiteX2536" fmla="*/ 4506779 w 6842126"/>
              <a:gd name="connsiteY2536" fmla="*/ 334270 h 5130710"/>
              <a:gd name="connsiteX2537" fmla="*/ 4507127 w 6842126"/>
              <a:gd name="connsiteY2537" fmla="*/ 334825 h 5130710"/>
              <a:gd name="connsiteX2538" fmla="*/ 4508090 w 6842126"/>
              <a:gd name="connsiteY2538" fmla="*/ 326525 h 5130710"/>
              <a:gd name="connsiteX2539" fmla="*/ 4510296 w 6842126"/>
              <a:gd name="connsiteY2539" fmla="*/ 305492 h 5130710"/>
              <a:gd name="connsiteX2540" fmla="*/ 4527406 w 6842126"/>
              <a:gd name="connsiteY2540" fmla="*/ 148485 h 5130710"/>
              <a:gd name="connsiteX2541" fmla="*/ 4534550 w 6842126"/>
              <a:gd name="connsiteY2541" fmla="*/ 122747 h 5130710"/>
              <a:gd name="connsiteX2542" fmla="*/ 4533993 w 6842126"/>
              <a:gd name="connsiteY2542" fmla="*/ 131055 h 5130710"/>
              <a:gd name="connsiteX2543" fmla="*/ 4529913 w 6842126"/>
              <a:gd name="connsiteY2543" fmla="*/ 142376 h 5130710"/>
              <a:gd name="connsiteX2544" fmla="*/ 4527731 w 6842126"/>
              <a:gd name="connsiteY2544" fmla="*/ 152132 h 5130710"/>
              <a:gd name="connsiteX2545" fmla="*/ 4531783 w 6842126"/>
              <a:gd name="connsiteY2545" fmla="*/ 150437 h 5130710"/>
              <a:gd name="connsiteX2546" fmla="*/ 4531383 w 6842126"/>
              <a:gd name="connsiteY2546" fmla="*/ 153387 h 5130710"/>
              <a:gd name="connsiteX2547" fmla="*/ 4532968 w 6842126"/>
              <a:gd name="connsiteY2547" fmla="*/ 182212 h 5130710"/>
              <a:gd name="connsiteX2548" fmla="*/ 4537717 w 6842126"/>
              <a:gd name="connsiteY2548" fmla="*/ 140853 h 5130710"/>
              <a:gd name="connsiteX2549" fmla="*/ 4538087 w 6842126"/>
              <a:gd name="connsiteY2549" fmla="*/ 138270 h 5130710"/>
              <a:gd name="connsiteX2550" fmla="*/ 4538256 w 6842126"/>
              <a:gd name="connsiteY2550" fmla="*/ 137936 h 5130710"/>
              <a:gd name="connsiteX2551" fmla="*/ 4541291 w 6842126"/>
              <a:gd name="connsiteY2551" fmla="*/ 130009 h 5130710"/>
              <a:gd name="connsiteX2552" fmla="*/ 4536925 w 6842126"/>
              <a:gd name="connsiteY2552" fmla="*/ 189038 h 5130710"/>
              <a:gd name="connsiteX2553" fmla="*/ 4528019 w 6842126"/>
              <a:gd name="connsiteY2553" fmla="*/ 280901 h 5130710"/>
              <a:gd name="connsiteX2554" fmla="*/ 4526160 w 6842126"/>
              <a:gd name="connsiteY2554" fmla="*/ 292046 h 5130710"/>
              <a:gd name="connsiteX2555" fmla="*/ 4530256 w 6842126"/>
              <a:gd name="connsiteY2555" fmla="*/ 280206 h 5130710"/>
              <a:gd name="connsiteX2556" fmla="*/ 4552623 w 6842126"/>
              <a:gd name="connsiteY2556" fmla="*/ 115092 h 5130710"/>
              <a:gd name="connsiteX2557" fmla="*/ 4534503 w 6842126"/>
              <a:gd name="connsiteY2557" fmla="*/ 293888 h 5130710"/>
              <a:gd name="connsiteX2558" fmla="*/ 4533612 w 6842126"/>
              <a:gd name="connsiteY2558" fmla="*/ 308310 h 5130710"/>
              <a:gd name="connsiteX2559" fmla="*/ 4533863 w 6842126"/>
              <a:gd name="connsiteY2559" fmla="*/ 310293 h 5130710"/>
              <a:gd name="connsiteX2560" fmla="*/ 4534144 w 6842126"/>
              <a:gd name="connsiteY2560" fmla="*/ 309556 h 5130710"/>
              <a:gd name="connsiteX2561" fmla="*/ 4535483 w 6842126"/>
              <a:gd name="connsiteY2561" fmla="*/ 306193 h 5130710"/>
              <a:gd name="connsiteX2562" fmla="*/ 4534411 w 6842126"/>
              <a:gd name="connsiteY2562" fmla="*/ 314612 h 5130710"/>
              <a:gd name="connsiteX2563" fmla="*/ 4534555 w 6842126"/>
              <a:gd name="connsiteY2563" fmla="*/ 315730 h 5130710"/>
              <a:gd name="connsiteX2564" fmla="*/ 4537167 w 6842126"/>
              <a:gd name="connsiteY2564" fmla="*/ 318287 h 5130710"/>
              <a:gd name="connsiteX2565" fmla="*/ 4541589 w 6842126"/>
              <a:gd name="connsiteY2565" fmla="*/ 291687 h 5130710"/>
              <a:gd name="connsiteX2566" fmla="*/ 4552054 w 6842126"/>
              <a:gd name="connsiteY2566" fmla="*/ 212080 h 5130710"/>
              <a:gd name="connsiteX2567" fmla="*/ 4546042 w 6842126"/>
              <a:gd name="connsiteY2567" fmla="*/ 280335 h 5130710"/>
              <a:gd name="connsiteX2568" fmla="*/ 4540226 w 6842126"/>
              <a:gd name="connsiteY2568" fmla="*/ 333316 h 5130710"/>
              <a:gd name="connsiteX2569" fmla="*/ 4541222 w 6842126"/>
              <a:gd name="connsiteY2569" fmla="*/ 329121 h 5130710"/>
              <a:gd name="connsiteX2570" fmla="*/ 4540351 w 6842126"/>
              <a:gd name="connsiteY2570" fmla="*/ 351665 h 5130710"/>
              <a:gd name="connsiteX2571" fmla="*/ 4547376 w 6842126"/>
              <a:gd name="connsiteY2571" fmla="*/ 336375 h 5130710"/>
              <a:gd name="connsiteX2572" fmla="*/ 4554275 w 6842126"/>
              <a:gd name="connsiteY2572" fmla="*/ 316918 h 5130710"/>
              <a:gd name="connsiteX2573" fmla="*/ 4555246 w 6842126"/>
              <a:gd name="connsiteY2573" fmla="*/ 311219 h 5130710"/>
              <a:gd name="connsiteX2574" fmla="*/ 4556375 w 6842126"/>
              <a:gd name="connsiteY2574" fmla="*/ 309633 h 5130710"/>
              <a:gd name="connsiteX2575" fmla="*/ 4559457 w 6842126"/>
              <a:gd name="connsiteY2575" fmla="*/ 307557 h 5130710"/>
              <a:gd name="connsiteX2576" fmla="*/ 4557673 w 6842126"/>
              <a:gd name="connsiteY2576" fmla="*/ 319688 h 5130710"/>
              <a:gd name="connsiteX2577" fmla="*/ 4557397 w 6842126"/>
              <a:gd name="connsiteY2577" fmla="*/ 326393 h 5130710"/>
              <a:gd name="connsiteX2578" fmla="*/ 4555289 w 6842126"/>
              <a:gd name="connsiteY2578" fmla="*/ 350347 h 5130710"/>
              <a:gd name="connsiteX2579" fmla="*/ 4552525 w 6842126"/>
              <a:gd name="connsiteY2579" fmla="*/ 387471 h 5130710"/>
              <a:gd name="connsiteX2580" fmla="*/ 4555077 w 6842126"/>
              <a:gd name="connsiteY2580" fmla="*/ 383559 h 5130710"/>
              <a:gd name="connsiteX2581" fmla="*/ 4555877 w 6842126"/>
              <a:gd name="connsiteY2581" fmla="*/ 381214 h 5130710"/>
              <a:gd name="connsiteX2582" fmla="*/ 4564141 w 6842126"/>
              <a:gd name="connsiteY2582" fmla="*/ 362555 h 5130710"/>
              <a:gd name="connsiteX2583" fmla="*/ 4565453 w 6842126"/>
              <a:gd name="connsiteY2583" fmla="*/ 378595 h 5130710"/>
              <a:gd name="connsiteX2584" fmla="*/ 4571113 w 6842126"/>
              <a:gd name="connsiteY2584" fmla="*/ 376838 h 5130710"/>
              <a:gd name="connsiteX2585" fmla="*/ 4574974 w 6842126"/>
              <a:gd name="connsiteY2585" fmla="*/ 374777 h 5130710"/>
              <a:gd name="connsiteX2586" fmla="*/ 4587303 w 6842126"/>
              <a:gd name="connsiteY2586" fmla="*/ 348385 h 5130710"/>
              <a:gd name="connsiteX2587" fmla="*/ 4595138 w 6842126"/>
              <a:gd name="connsiteY2587" fmla="*/ 340749 h 5130710"/>
              <a:gd name="connsiteX2588" fmla="*/ 4586411 w 6842126"/>
              <a:gd name="connsiteY2588" fmla="*/ 365701 h 5130710"/>
              <a:gd name="connsiteX2589" fmla="*/ 4585851 w 6842126"/>
              <a:gd name="connsiteY2589" fmla="*/ 379406 h 5130710"/>
              <a:gd name="connsiteX2590" fmla="*/ 4584809 w 6842126"/>
              <a:gd name="connsiteY2590" fmla="*/ 398930 h 5130710"/>
              <a:gd name="connsiteX2591" fmla="*/ 4590868 w 6842126"/>
              <a:gd name="connsiteY2591" fmla="*/ 370098 h 5130710"/>
              <a:gd name="connsiteX2592" fmla="*/ 4591392 w 6842126"/>
              <a:gd name="connsiteY2592" fmla="*/ 371668 h 5130710"/>
              <a:gd name="connsiteX2593" fmla="*/ 4593471 w 6842126"/>
              <a:gd name="connsiteY2593" fmla="*/ 395887 h 5130710"/>
              <a:gd name="connsiteX2594" fmla="*/ 4591557 w 6842126"/>
              <a:gd name="connsiteY2594" fmla="*/ 405665 h 5130710"/>
              <a:gd name="connsiteX2595" fmla="*/ 4595234 w 6842126"/>
              <a:gd name="connsiteY2595" fmla="*/ 406389 h 5130710"/>
              <a:gd name="connsiteX2596" fmla="*/ 4597401 w 6842126"/>
              <a:gd name="connsiteY2596" fmla="*/ 407943 h 5130710"/>
              <a:gd name="connsiteX2597" fmla="*/ 4604481 w 6842126"/>
              <a:gd name="connsiteY2597" fmla="*/ 384830 h 5130710"/>
              <a:gd name="connsiteX2598" fmla="*/ 4606583 w 6842126"/>
              <a:gd name="connsiteY2598" fmla="*/ 378473 h 5130710"/>
              <a:gd name="connsiteX2599" fmla="*/ 4607579 w 6842126"/>
              <a:gd name="connsiteY2599" fmla="*/ 367206 h 5130710"/>
              <a:gd name="connsiteX2600" fmla="*/ 4610009 w 6842126"/>
              <a:gd name="connsiteY2600" fmla="*/ 362057 h 5130710"/>
              <a:gd name="connsiteX2601" fmla="*/ 4610729 w 6842126"/>
              <a:gd name="connsiteY2601" fmla="*/ 351146 h 5130710"/>
              <a:gd name="connsiteX2602" fmla="*/ 4613686 w 6842126"/>
              <a:gd name="connsiteY2602" fmla="*/ 326414 h 5130710"/>
              <a:gd name="connsiteX2603" fmla="*/ 4617905 w 6842126"/>
              <a:gd name="connsiteY2603" fmla="*/ 313339 h 5130710"/>
              <a:gd name="connsiteX2604" fmla="*/ 4619899 w 6842126"/>
              <a:gd name="connsiteY2604" fmla="*/ 315080 h 5130710"/>
              <a:gd name="connsiteX2605" fmla="*/ 4630155 w 6842126"/>
              <a:gd name="connsiteY2605" fmla="*/ 282239 h 5130710"/>
              <a:gd name="connsiteX2606" fmla="*/ 4622717 w 6842126"/>
              <a:gd name="connsiteY2606" fmla="*/ 316249 h 5130710"/>
              <a:gd name="connsiteX2607" fmla="*/ 4619899 w 6842126"/>
              <a:gd name="connsiteY2607" fmla="*/ 315080 h 5130710"/>
              <a:gd name="connsiteX2608" fmla="*/ 4631641 w 6842126"/>
              <a:gd name="connsiteY2608" fmla="*/ 271212 h 5130710"/>
              <a:gd name="connsiteX2609" fmla="*/ 4632393 w 6842126"/>
              <a:gd name="connsiteY2609" fmla="*/ 281545 h 5130710"/>
              <a:gd name="connsiteX2610" fmla="*/ 4639283 w 6842126"/>
              <a:gd name="connsiteY2610" fmla="*/ 287929 h 5130710"/>
              <a:gd name="connsiteX2611" fmla="*/ 4635615 w 6842126"/>
              <a:gd name="connsiteY2611" fmla="*/ 324861 h 5130710"/>
              <a:gd name="connsiteX2612" fmla="*/ 4633976 w 6842126"/>
              <a:gd name="connsiteY2612" fmla="*/ 337891 h 5130710"/>
              <a:gd name="connsiteX2613" fmla="*/ 4635162 w 6842126"/>
              <a:gd name="connsiteY2613" fmla="*/ 335992 h 5130710"/>
              <a:gd name="connsiteX2614" fmla="*/ 4643371 w 6842126"/>
              <a:gd name="connsiteY2614" fmla="*/ 312933 h 5130710"/>
              <a:gd name="connsiteX2615" fmla="*/ 4646300 w 6842126"/>
              <a:gd name="connsiteY2615" fmla="*/ 305208 h 5130710"/>
              <a:gd name="connsiteX2616" fmla="*/ 4649889 w 6842126"/>
              <a:gd name="connsiteY2616" fmla="*/ 274666 h 5130710"/>
              <a:gd name="connsiteX2617" fmla="*/ 4656857 w 6842126"/>
              <a:gd name="connsiteY2617" fmla="*/ 237818 h 5130710"/>
              <a:gd name="connsiteX2618" fmla="*/ 4660525 w 6842126"/>
              <a:gd name="connsiteY2618" fmla="*/ 249634 h 5130710"/>
              <a:gd name="connsiteX2619" fmla="*/ 4658743 w 6842126"/>
              <a:gd name="connsiteY2619" fmla="*/ 268936 h 5130710"/>
              <a:gd name="connsiteX2620" fmla="*/ 4659041 w 6842126"/>
              <a:gd name="connsiteY2620" fmla="*/ 271608 h 5130710"/>
              <a:gd name="connsiteX2621" fmla="*/ 4661041 w 6842126"/>
              <a:gd name="connsiteY2621" fmla="*/ 266332 h 5130710"/>
              <a:gd name="connsiteX2622" fmla="*/ 4680721 w 6842126"/>
              <a:gd name="connsiteY2622" fmla="*/ 221316 h 5130710"/>
              <a:gd name="connsiteX2623" fmla="*/ 4666235 w 6842126"/>
              <a:gd name="connsiteY2623" fmla="*/ 270472 h 5130710"/>
              <a:gd name="connsiteX2624" fmla="*/ 4660883 w 6842126"/>
              <a:gd name="connsiteY2624" fmla="*/ 288225 h 5130710"/>
              <a:gd name="connsiteX2625" fmla="*/ 4662466 w 6842126"/>
              <a:gd name="connsiteY2625" fmla="*/ 302506 h 5130710"/>
              <a:gd name="connsiteX2626" fmla="*/ 4659767 w 6842126"/>
              <a:gd name="connsiteY2626" fmla="*/ 333247 h 5130710"/>
              <a:gd name="connsiteX2627" fmla="*/ 4666651 w 6842126"/>
              <a:gd name="connsiteY2627" fmla="*/ 331966 h 5130710"/>
              <a:gd name="connsiteX2628" fmla="*/ 4668164 w 6842126"/>
              <a:gd name="connsiteY2628" fmla="*/ 331669 h 5130710"/>
              <a:gd name="connsiteX2629" fmla="*/ 4670582 w 6842126"/>
              <a:gd name="connsiteY2629" fmla="*/ 322894 h 5130710"/>
              <a:gd name="connsiteX2630" fmla="*/ 4670481 w 6842126"/>
              <a:gd name="connsiteY2630" fmla="*/ 322561 h 5130710"/>
              <a:gd name="connsiteX2631" fmla="*/ 4670621 w 6842126"/>
              <a:gd name="connsiteY2631" fmla="*/ 322758 h 5130710"/>
              <a:gd name="connsiteX2632" fmla="*/ 4670765 w 6842126"/>
              <a:gd name="connsiteY2632" fmla="*/ 322235 h 5130710"/>
              <a:gd name="connsiteX2633" fmla="*/ 4670481 w 6842126"/>
              <a:gd name="connsiteY2633" fmla="*/ 322561 h 5130710"/>
              <a:gd name="connsiteX2634" fmla="*/ 4670887 w 6842126"/>
              <a:gd name="connsiteY2634" fmla="*/ 315958 h 5130710"/>
              <a:gd name="connsiteX2635" fmla="*/ 4672227 w 6842126"/>
              <a:gd name="connsiteY2635" fmla="*/ 317663 h 5130710"/>
              <a:gd name="connsiteX2636" fmla="*/ 4678721 w 6842126"/>
              <a:gd name="connsiteY2636" fmla="*/ 299059 h 5130710"/>
              <a:gd name="connsiteX2637" fmla="*/ 4688473 w 6842126"/>
              <a:gd name="connsiteY2637" fmla="*/ 283043 h 5130710"/>
              <a:gd name="connsiteX2638" fmla="*/ 4688345 w 6842126"/>
              <a:gd name="connsiteY2638" fmla="*/ 292732 h 5130710"/>
              <a:gd name="connsiteX2639" fmla="*/ 4699675 w 6842126"/>
              <a:gd name="connsiteY2639" fmla="*/ 289515 h 5130710"/>
              <a:gd name="connsiteX2640" fmla="*/ 4686736 w 6842126"/>
              <a:gd name="connsiteY2640" fmla="*/ 325764 h 5130710"/>
              <a:gd name="connsiteX2641" fmla="*/ 4687353 w 6842126"/>
              <a:gd name="connsiteY2641" fmla="*/ 327917 h 5130710"/>
              <a:gd name="connsiteX2642" fmla="*/ 4688999 w 6842126"/>
              <a:gd name="connsiteY2642" fmla="*/ 327594 h 5130710"/>
              <a:gd name="connsiteX2643" fmla="*/ 4697177 w 6842126"/>
              <a:gd name="connsiteY2643" fmla="*/ 325791 h 5130710"/>
              <a:gd name="connsiteX2644" fmla="*/ 4701320 w 6842126"/>
              <a:gd name="connsiteY2644" fmla="*/ 316671 h 5130710"/>
              <a:gd name="connsiteX2645" fmla="*/ 4704245 w 6842126"/>
              <a:gd name="connsiteY2645" fmla="*/ 292991 h 5130710"/>
              <a:gd name="connsiteX2646" fmla="*/ 4708091 w 6842126"/>
              <a:gd name="connsiteY2646" fmla="*/ 298956 h 5130710"/>
              <a:gd name="connsiteX2647" fmla="*/ 4707673 w 6842126"/>
              <a:gd name="connsiteY2647" fmla="*/ 305555 h 5130710"/>
              <a:gd name="connsiteX2648" fmla="*/ 4704782 w 6842126"/>
              <a:gd name="connsiteY2648" fmla="*/ 312176 h 5130710"/>
              <a:gd name="connsiteX2649" fmla="*/ 4702313 w 6842126"/>
              <a:gd name="connsiteY2649" fmla="*/ 318097 h 5130710"/>
              <a:gd name="connsiteX2650" fmla="*/ 4701877 w 6842126"/>
              <a:gd name="connsiteY2650" fmla="*/ 324754 h 5130710"/>
              <a:gd name="connsiteX2651" fmla="*/ 4704675 w 6842126"/>
              <a:gd name="connsiteY2651" fmla="*/ 324138 h 5130710"/>
              <a:gd name="connsiteX2652" fmla="*/ 4708311 w 6842126"/>
              <a:gd name="connsiteY2652" fmla="*/ 302472 h 5130710"/>
              <a:gd name="connsiteX2653" fmla="*/ 4714491 w 6842126"/>
              <a:gd name="connsiteY2653" fmla="*/ 295834 h 5130710"/>
              <a:gd name="connsiteX2654" fmla="*/ 4710171 w 6842126"/>
              <a:gd name="connsiteY2654" fmla="*/ 315014 h 5130710"/>
              <a:gd name="connsiteX2655" fmla="*/ 4721065 w 6842126"/>
              <a:gd name="connsiteY2655" fmla="*/ 290718 h 5130710"/>
              <a:gd name="connsiteX2656" fmla="*/ 4721680 w 6842126"/>
              <a:gd name="connsiteY2656" fmla="*/ 285928 h 5130710"/>
              <a:gd name="connsiteX2657" fmla="*/ 4725903 w 6842126"/>
              <a:gd name="connsiteY2657" fmla="*/ 278667 h 5130710"/>
              <a:gd name="connsiteX2658" fmla="*/ 4726791 w 6842126"/>
              <a:gd name="connsiteY2658" fmla="*/ 277939 h 5130710"/>
              <a:gd name="connsiteX2659" fmla="*/ 4743100 w 6842126"/>
              <a:gd name="connsiteY2659" fmla="*/ 241557 h 5130710"/>
              <a:gd name="connsiteX2660" fmla="*/ 4773995 w 6842126"/>
              <a:gd name="connsiteY2660" fmla="*/ 168261 h 5130710"/>
              <a:gd name="connsiteX2661" fmla="*/ 4778035 w 6842126"/>
              <a:gd name="connsiteY2661" fmla="*/ 159976 h 5130710"/>
              <a:gd name="connsiteX2662" fmla="*/ 4778029 w 6842126"/>
              <a:gd name="connsiteY2662" fmla="*/ 160514 h 5130710"/>
              <a:gd name="connsiteX2663" fmla="*/ 4772877 w 6842126"/>
              <a:gd name="connsiteY2663" fmla="*/ 208474 h 5130710"/>
              <a:gd name="connsiteX2664" fmla="*/ 4779537 w 6842126"/>
              <a:gd name="connsiteY2664" fmla="*/ 181180 h 5130710"/>
              <a:gd name="connsiteX2665" fmla="*/ 4782199 w 6842126"/>
              <a:gd name="connsiteY2665" fmla="*/ 158195 h 5130710"/>
              <a:gd name="connsiteX2666" fmla="*/ 4783781 w 6842126"/>
              <a:gd name="connsiteY2666" fmla="*/ 148199 h 5130710"/>
              <a:gd name="connsiteX2667" fmla="*/ 4798605 w 6842126"/>
              <a:gd name="connsiteY2667" fmla="*/ 117814 h 5130710"/>
              <a:gd name="connsiteX2668" fmla="*/ 4800834 w 6842126"/>
              <a:gd name="connsiteY2668" fmla="*/ 119346 h 5130710"/>
              <a:gd name="connsiteX2669" fmla="*/ 4801069 w 6842126"/>
              <a:gd name="connsiteY2669" fmla="*/ 115556 h 5130710"/>
              <a:gd name="connsiteX2670" fmla="*/ 4803381 w 6842126"/>
              <a:gd name="connsiteY2670" fmla="*/ 108027 h 5130710"/>
              <a:gd name="connsiteX2671" fmla="*/ 4814462 w 6842126"/>
              <a:gd name="connsiteY2671" fmla="*/ 85319 h 5130710"/>
              <a:gd name="connsiteX2672" fmla="*/ 4813500 w 6842126"/>
              <a:gd name="connsiteY2672" fmla="*/ 94280 h 5130710"/>
              <a:gd name="connsiteX2673" fmla="*/ 4819739 w 6842126"/>
              <a:gd name="connsiteY2673" fmla="*/ 95101 h 5130710"/>
              <a:gd name="connsiteX2674" fmla="*/ 4811218 w 6842126"/>
              <a:gd name="connsiteY2674" fmla="*/ 119630 h 5130710"/>
              <a:gd name="connsiteX2675" fmla="*/ 4823701 w 6842126"/>
              <a:gd name="connsiteY2675" fmla="*/ 95812 h 5130710"/>
              <a:gd name="connsiteX2676" fmla="*/ 4823249 w 6842126"/>
              <a:gd name="connsiteY2676" fmla="*/ 109874 h 5130710"/>
              <a:gd name="connsiteX2677" fmla="*/ 4823415 w 6842126"/>
              <a:gd name="connsiteY2677" fmla="*/ 115875 h 5130710"/>
              <a:gd name="connsiteX2678" fmla="*/ 4789061 w 6842126"/>
              <a:gd name="connsiteY2678" fmla="*/ 193787 h 5130710"/>
              <a:gd name="connsiteX2679" fmla="*/ 4734813 w 6842126"/>
              <a:gd name="connsiteY2679" fmla="*/ 335788 h 5130710"/>
              <a:gd name="connsiteX2680" fmla="*/ 4731541 w 6842126"/>
              <a:gd name="connsiteY2680" fmla="*/ 345396 h 5130710"/>
              <a:gd name="connsiteX2681" fmla="*/ 4735819 w 6842126"/>
              <a:gd name="connsiteY2681" fmla="*/ 347055 h 5130710"/>
              <a:gd name="connsiteX2682" fmla="*/ 4737811 w 6842126"/>
              <a:gd name="connsiteY2682" fmla="*/ 341485 h 5130710"/>
              <a:gd name="connsiteX2683" fmla="*/ 4763929 w 6842126"/>
              <a:gd name="connsiteY2683" fmla="*/ 279408 h 5130710"/>
              <a:gd name="connsiteX2684" fmla="*/ 4772580 w 6842126"/>
              <a:gd name="connsiteY2684" fmla="*/ 274077 h 5130710"/>
              <a:gd name="connsiteX2685" fmla="*/ 4795403 w 6842126"/>
              <a:gd name="connsiteY2685" fmla="*/ 221940 h 5130710"/>
              <a:gd name="connsiteX2686" fmla="*/ 4806768 w 6842126"/>
              <a:gd name="connsiteY2686" fmla="*/ 216008 h 5130710"/>
              <a:gd name="connsiteX2687" fmla="*/ 4808391 w 6842126"/>
              <a:gd name="connsiteY2687" fmla="*/ 212927 h 5130710"/>
              <a:gd name="connsiteX2688" fmla="*/ 4809127 w 6842126"/>
              <a:gd name="connsiteY2688" fmla="*/ 209911 h 5130710"/>
              <a:gd name="connsiteX2689" fmla="*/ 4811511 w 6842126"/>
              <a:gd name="connsiteY2689" fmla="*/ 205777 h 5130710"/>
              <a:gd name="connsiteX2690" fmla="*/ 4812441 w 6842126"/>
              <a:gd name="connsiteY2690" fmla="*/ 205589 h 5130710"/>
              <a:gd name="connsiteX2691" fmla="*/ 4812805 w 6842126"/>
              <a:gd name="connsiteY2691" fmla="*/ 203528 h 5130710"/>
              <a:gd name="connsiteX2692" fmla="*/ 4811511 w 6842126"/>
              <a:gd name="connsiteY2692" fmla="*/ 205777 h 5130710"/>
              <a:gd name="connsiteX2693" fmla="*/ 4810063 w 6842126"/>
              <a:gd name="connsiteY2693" fmla="*/ 206067 h 5130710"/>
              <a:gd name="connsiteX2694" fmla="*/ 4821067 w 6842126"/>
              <a:gd name="connsiteY2694" fmla="*/ 193583 h 5130710"/>
              <a:gd name="connsiteX2695" fmla="*/ 4798214 w 6842126"/>
              <a:gd name="connsiteY2695" fmla="*/ 248047 h 5130710"/>
              <a:gd name="connsiteX2696" fmla="*/ 4800765 w 6842126"/>
              <a:gd name="connsiteY2696" fmla="*/ 259849 h 5130710"/>
              <a:gd name="connsiteX2697" fmla="*/ 4786079 w 6842126"/>
              <a:gd name="connsiteY2697" fmla="*/ 311343 h 5130710"/>
              <a:gd name="connsiteX2698" fmla="*/ 4784507 w 6842126"/>
              <a:gd name="connsiteY2698" fmla="*/ 315234 h 5130710"/>
              <a:gd name="connsiteX2699" fmla="*/ 4789282 w 6842126"/>
              <a:gd name="connsiteY2699" fmla="*/ 305338 h 5130710"/>
              <a:gd name="connsiteX2700" fmla="*/ 4788413 w 6842126"/>
              <a:gd name="connsiteY2700" fmla="*/ 311184 h 5130710"/>
              <a:gd name="connsiteX2701" fmla="*/ 4786953 w 6842126"/>
              <a:gd name="connsiteY2701" fmla="*/ 324988 h 5130710"/>
              <a:gd name="connsiteX2702" fmla="*/ 4792029 w 6842126"/>
              <a:gd name="connsiteY2702" fmla="*/ 314620 h 5130710"/>
              <a:gd name="connsiteX2703" fmla="*/ 4793925 w 6842126"/>
              <a:gd name="connsiteY2703" fmla="*/ 315608 h 5130710"/>
              <a:gd name="connsiteX2704" fmla="*/ 4797901 w 6842126"/>
              <a:gd name="connsiteY2704" fmla="*/ 287214 h 5130710"/>
              <a:gd name="connsiteX2705" fmla="*/ 4799671 w 6842126"/>
              <a:gd name="connsiteY2705" fmla="*/ 283485 h 5130710"/>
              <a:gd name="connsiteX2706" fmla="*/ 4810835 w 6842126"/>
              <a:gd name="connsiteY2706" fmla="*/ 257434 h 5130710"/>
              <a:gd name="connsiteX2707" fmla="*/ 4826913 w 6842126"/>
              <a:gd name="connsiteY2707" fmla="*/ 223169 h 5130710"/>
              <a:gd name="connsiteX2708" fmla="*/ 4827685 w 6842126"/>
              <a:gd name="connsiteY2708" fmla="*/ 226372 h 5130710"/>
              <a:gd name="connsiteX2709" fmla="*/ 4827759 w 6842126"/>
              <a:gd name="connsiteY2709" fmla="*/ 227989 h 5130710"/>
              <a:gd name="connsiteX2710" fmla="*/ 4823545 w 6842126"/>
              <a:gd name="connsiteY2710" fmla="*/ 240743 h 5130710"/>
              <a:gd name="connsiteX2711" fmla="*/ 4805089 w 6842126"/>
              <a:gd name="connsiteY2711" fmla="*/ 281894 h 5130710"/>
              <a:gd name="connsiteX2712" fmla="*/ 4794320 w 6842126"/>
              <a:gd name="connsiteY2712" fmla="*/ 315812 h 5130710"/>
              <a:gd name="connsiteX2713" fmla="*/ 4795757 w 6842126"/>
              <a:gd name="connsiteY2713" fmla="*/ 316561 h 5130710"/>
              <a:gd name="connsiteX2714" fmla="*/ 4797749 w 6842126"/>
              <a:gd name="connsiteY2714" fmla="*/ 324701 h 5130710"/>
              <a:gd name="connsiteX2715" fmla="*/ 4798079 w 6842126"/>
              <a:gd name="connsiteY2715" fmla="*/ 333393 h 5130710"/>
              <a:gd name="connsiteX2716" fmla="*/ 4802643 w 6842126"/>
              <a:gd name="connsiteY2716" fmla="*/ 322040 h 5130710"/>
              <a:gd name="connsiteX2717" fmla="*/ 4822655 w 6842126"/>
              <a:gd name="connsiteY2717" fmla="*/ 277479 h 5130710"/>
              <a:gd name="connsiteX2718" fmla="*/ 4874350 w 6842126"/>
              <a:gd name="connsiteY2718" fmla="*/ 163771 h 5130710"/>
              <a:gd name="connsiteX2719" fmla="*/ 4877805 w 6842126"/>
              <a:gd name="connsiteY2719" fmla="*/ 156197 h 5130710"/>
              <a:gd name="connsiteX2720" fmla="*/ 4878437 w 6842126"/>
              <a:gd name="connsiteY2720" fmla="*/ 165141 h 5130710"/>
              <a:gd name="connsiteX2721" fmla="*/ 4878939 w 6842126"/>
              <a:gd name="connsiteY2721" fmla="*/ 168215 h 5130710"/>
              <a:gd name="connsiteX2722" fmla="*/ 4868949 w 6842126"/>
              <a:gd name="connsiteY2722" fmla="*/ 192124 h 5130710"/>
              <a:gd name="connsiteX2723" fmla="*/ 4842833 w 6842126"/>
              <a:gd name="connsiteY2723" fmla="*/ 254202 h 5130710"/>
              <a:gd name="connsiteX2724" fmla="*/ 4853973 w 6842126"/>
              <a:gd name="connsiteY2724" fmla="*/ 265327 h 5130710"/>
              <a:gd name="connsiteX2725" fmla="*/ 4845001 w 6842126"/>
              <a:gd name="connsiteY2725" fmla="*/ 294689 h 5130710"/>
              <a:gd name="connsiteX2726" fmla="*/ 4839189 w 6842126"/>
              <a:gd name="connsiteY2726" fmla="*/ 324188 h 5130710"/>
              <a:gd name="connsiteX2727" fmla="*/ 4823587 w 6842126"/>
              <a:gd name="connsiteY2727" fmla="*/ 365845 h 5130710"/>
              <a:gd name="connsiteX2728" fmla="*/ 4823733 w 6842126"/>
              <a:gd name="connsiteY2728" fmla="*/ 366053 h 5130710"/>
              <a:gd name="connsiteX2729" fmla="*/ 4824874 w 6842126"/>
              <a:gd name="connsiteY2729" fmla="*/ 362828 h 5130710"/>
              <a:gd name="connsiteX2730" fmla="*/ 4832998 w 6842126"/>
              <a:gd name="connsiteY2730" fmla="*/ 348295 h 5130710"/>
              <a:gd name="connsiteX2731" fmla="*/ 4844391 w 6842126"/>
              <a:gd name="connsiteY2731" fmla="*/ 340428 h 5130710"/>
              <a:gd name="connsiteX2732" fmla="*/ 4856045 w 6842126"/>
              <a:gd name="connsiteY2732" fmla="*/ 313177 h 5130710"/>
              <a:gd name="connsiteX2733" fmla="*/ 4870284 w 6842126"/>
              <a:gd name="connsiteY2733" fmla="*/ 295014 h 5130710"/>
              <a:gd name="connsiteX2734" fmla="*/ 4853046 w 6842126"/>
              <a:gd name="connsiteY2734" fmla="*/ 334708 h 5130710"/>
              <a:gd name="connsiteX2735" fmla="*/ 4852819 w 6842126"/>
              <a:gd name="connsiteY2735" fmla="*/ 351764 h 5130710"/>
              <a:gd name="connsiteX2736" fmla="*/ 4846977 w 6842126"/>
              <a:gd name="connsiteY2736" fmla="*/ 361757 h 5130710"/>
              <a:gd name="connsiteX2737" fmla="*/ 4840389 w 6842126"/>
              <a:gd name="connsiteY2737" fmla="*/ 413489 h 5130710"/>
              <a:gd name="connsiteX2738" fmla="*/ 4841766 w 6842126"/>
              <a:gd name="connsiteY2738" fmla="*/ 410135 h 5130710"/>
              <a:gd name="connsiteX2739" fmla="*/ 4851767 w 6842126"/>
              <a:gd name="connsiteY2739" fmla="*/ 382834 h 5130710"/>
              <a:gd name="connsiteX2740" fmla="*/ 4856114 w 6842126"/>
              <a:gd name="connsiteY2740" fmla="*/ 358008 h 5130710"/>
              <a:gd name="connsiteX2741" fmla="*/ 4855553 w 6842126"/>
              <a:gd name="connsiteY2741" fmla="*/ 372495 h 5130710"/>
              <a:gd name="connsiteX2742" fmla="*/ 4858051 w 6842126"/>
              <a:gd name="connsiteY2742" fmla="*/ 365676 h 5130710"/>
              <a:gd name="connsiteX2743" fmla="*/ 4874409 w 6842126"/>
              <a:gd name="connsiteY2743" fmla="*/ 328375 h 5130710"/>
              <a:gd name="connsiteX2744" fmla="*/ 4878891 w 6842126"/>
              <a:gd name="connsiteY2744" fmla="*/ 319084 h 5130710"/>
              <a:gd name="connsiteX2745" fmla="*/ 4878621 w 6842126"/>
              <a:gd name="connsiteY2745" fmla="*/ 321213 h 5130710"/>
              <a:gd name="connsiteX2746" fmla="*/ 4876439 w 6842126"/>
              <a:gd name="connsiteY2746" fmla="*/ 338868 h 5130710"/>
              <a:gd name="connsiteX2747" fmla="*/ 4870120 w 6842126"/>
              <a:gd name="connsiteY2747" fmla="*/ 354265 h 5130710"/>
              <a:gd name="connsiteX2748" fmla="*/ 4864719 w 6842126"/>
              <a:gd name="connsiteY2748" fmla="*/ 377037 h 5130710"/>
              <a:gd name="connsiteX2749" fmla="*/ 4863127 w 6842126"/>
              <a:gd name="connsiteY2749" fmla="*/ 381225 h 5130710"/>
              <a:gd name="connsiteX2750" fmla="*/ 4866036 w 6842126"/>
              <a:gd name="connsiteY2750" fmla="*/ 364153 h 5130710"/>
              <a:gd name="connsiteX2751" fmla="*/ 4855249 w 6842126"/>
              <a:gd name="connsiteY2751" fmla="*/ 389372 h 5130710"/>
              <a:gd name="connsiteX2752" fmla="*/ 4863153 w 6842126"/>
              <a:gd name="connsiteY2752" fmla="*/ 389280 h 5130710"/>
              <a:gd name="connsiteX2753" fmla="*/ 4871941 w 6842126"/>
              <a:gd name="connsiteY2753" fmla="*/ 373693 h 5130710"/>
              <a:gd name="connsiteX2754" fmla="*/ 4866291 w 6842126"/>
              <a:gd name="connsiteY2754" fmla="*/ 412433 h 5130710"/>
              <a:gd name="connsiteX2755" fmla="*/ 4863866 w 6842126"/>
              <a:gd name="connsiteY2755" fmla="*/ 430517 h 5130710"/>
              <a:gd name="connsiteX2756" fmla="*/ 4864538 w 6842126"/>
              <a:gd name="connsiteY2756" fmla="*/ 428597 h 5130710"/>
              <a:gd name="connsiteX2757" fmla="*/ 4875624 w 6842126"/>
              <a:gd name="connsiteY2757" fmla="*/ 397338 h 5130710"/>
              <a:gd name="connsiteX2758" fmla="*/ 4876873 w 6842126"/>
              <a:gd name="connsiteY2758" fmla="*/ 395177 h 5130710"/>
              <a:gd name="connsiteX2759" fmla="*/ 4880355 w 6842126"/>
              <a:gd name="connsiteY2759" fmla="*/ 375557 h 5130710"/>
              <a:gd name="connsiteX2760" fmla="*/ 4885457 w 6842126"/>
              <a:gd name="connsiteY2760" fmla="*/ 367283 h 5130710"/>
              <a:gd name="connsiteX2761" fmla="*/ 4885352 w 6842126"/>
              <a:gd name="connsiteY2761" fmla="*/ 376304 h 5130710"/>
              <a:gd name="connsiteX2762" fmla="*/ 4885723 w 6842126"/>
              <a:gd name="connsiteY2762" fmla="*/ 370564 h 5130710"/>
              <a:gd name="connsiteX2763" fmla="*/ 4891221 w 6842126"/>
              <a:gd name="connsiteY2763" fmla="*/ 339779 h 5130710"/>
              <a:gd name="connsiteX2764" fmla="*/ 4893769 w 6842126"/>
              <a:gd name="connsiteY2764" fmla="*/ 345307 h 5130710"/>
              <a:gd name="connsiteX2765" fmla="*/ 4890749 w 6842126"/>
              <a:gd name="connsiteY2765" fmla="*/ 368907 h 5130710"/>
              <a:gd name="connsiteX2766" fmla="*/ 4884756 w 6842126"/>
              <a:gd name="connsiteY2766" fmla="*/ 414177 h 5130710"/>
              <a:gd name="connsiteX2767" fmla="*/ 4889040 w 6842126"/>
              <a:gd name="connsiteY2767" fmla="*/ 405432 h 5130710"/>
              <a:gd name="connsiteX2768" fmla="*/ 4910027 w 6842126"/>
              <a:gd name="connsiteY2768" fmla="*/ 369636 h 5130710"/>
              <a:gd name="connsiteX2769" fmla="*/ 4893719 w 6842126"/>
              <a:gd name="connsiteY2769" fmla="*/ 428494 h 5130710"/>
              <a:gd name="connsiteX2770" fmla="*/ 4891156 w 6842126"/>
              <a:gd name="connsiteY2770" fmla="*/ 453426 h 5130710"/>
              <a:gd name="connsiteX2771" fmla="*/ 4892993 w 6842126"/>
              <a:gd name="connsiteY2771" fmla="*/ 445890 h 5130710"/>
              <a:gd name="connsiteX2772" fmla="*/ 4898308 w 6842126"/>
              <a:gd name="connsiteY2772" fmla="*/ 435609 h 5130710"/>
              <a:gd name="connsiteX2773" fmla="*/ 4900513 w 6842126"/>
              <a:gd name="connsiteY2773" fmla="*/ 434329 h 5130710"/>
              <a:gd name="connsiteX2774" fmla="*/ 4902871 w 6842126"/>
              <a:gd name="connsiteY2774" fmla="*/ 434331 h 5130710"/>
              <a:gd name="connsiteX2775" fmla="*/ 4907144 w 6842126"/>
              <a:gd name="connsiteY2775" fmla="*/ 411081 h 5130710"/>
              <a:gd name="connsiteX2776" fmla="*/ 4918535 w 6842126"/>
              <a:gd name="connsiteY2776" fmla="*/ 339412 h 5130710"/>
              <a:gd name="connsiteX2777" fmla="*/ 4922321 w 6842126"/>
              <a:gd name="connsiteY2777" fmla="*/ 330325 h 5130710"/>
              <a:gd name="connsiteX2778" fmla="*/ 4927915 w 6842126"/>
              <a:gd name="connsiteY2778" fmla="*/ 327773 h 5130710"/>
              <a:gd name="connsiteX2779" fmla="*/ 4928389 w 6842126"/>
              <a:gd name="connsiteY2779" fmla="*/ 330041 h 5130710"/>
              <a:gd name="connsiteX2780" fmla="*/ 4933449 w 6842126"/>
              <a:gd name="connsiteY2780" fmla="*/ 293628 h 5130710"/>
              <a:gd name="connsiteX2781" fmla="*/ 4940387 w 6842126"/>
              <a:gd name="connsiteY2781" fmla="*/ 265906 h 5130710"/>
              <a:gd name="connsiteX2782" fmla="*/ 4934956 w 6842126"/>
              <a:gd name="connsiteY2782" fmla="*/ 314294 h 5130710"/>
              <a:gd name="connsiteX2783" fmla="*/ 4927964 w 6842126"/>
              <a:gd name="connsiteY2783" fmla="*/ 377910 h 5130710"/>
              <a:gd name="connsiteX2784" fmla="*/ 4926578 w 6842126"/>
              <a:gd name="connsiteY2784" fmla="*/ 392244 h 5130710"/>
              <a:gd name="connsiteX2785" fmla="*/ 4933757 w 6842126"/>
              <a:gd name="connsiteY2785" fmla="*/ 387285 h 5130710"/>
              <a:gd name="connsiteX2786" fmla="*/ 4942012 w 6842126"/>
              <a:gd name="connsiteY2786" fmla="*/ 316109 h 5130710"/>
              <a:gd name="connsiteX2787" fmla="*/ 4950461 w 6842126"/>
              <a:gd name="connsiteY2787" fmla="*/ 233804 h 5130710"/>
              <a:gd name="connsiteX2788" fmla="*/ 4957605 w 6842126"/>
              <a:gd name="connsiteY2788" fmla="*/ 208065 h 5130710"/>
              <a:gd name="connsiteX2789" fmla="*/ 4957049 w 6842126"/>
              <a:gd name="connsiteY2789" fmla="*/ 216372 h 5130710"/>
              <a:gd name="connsiteX2790" fmla="*/ 4952968 w 6842126"/>
              <a:gd name="connsiteY2790" fmla="*/ 227695 h 5130710"/>
              <a:gd name="connsiteX2791" fmla="*/ 4950784 w 6842126"/>
              <a:gd name="connsiteY2791" fmla="*/ 237451 h 5130710"/>
              <a:gd name="connsiteX2792" fmla="*/ 4954835 w 6842126"/>
              <a:gd name="connsiteY2792" fmla="*/ 235755 h 5130710"/>
              <a:gd name="connsiteX2793" fmla="*/ 4954436 w 6842126"/>
              <a:gd name="connsiteY2793" fmla="*/ 238707 h 5130710"/>
              <a:gd name="connsiteX2794" fmla="*/ 4956021 w 6842126"/>
              <a:gd name="connsiteY2794" fmla="*/ 267530 h 5130710"/>
              <a:gd name="connsiteX2795" fmla="*/ 4960769 w 6842126"/>
              <a:gd name="connsiteY2795" fmla="*/ 226173 h 5130710"/>
              <a:gd name="connsiteX2796" fmla="*/ 4961143 w 6842126"/>
              <a:gd name="connsiteY2796" fmla="*/ 223589 h 5130710"/>
              <a:gd name="connsiteX2797" fmla="*/ 4961311 w 6842126"/>
              <a:gd name="connsiteY2797" fmla="*/ 223256 h 5130710"/>
              <a:gd name="connsiteX2798" fmla="*/ 4964345 w 6842126"/>
              <a:gd name="connsiteY2798" fmla="*/ 215329 h 5130710"/>
              <a:gd name="connsiteX2799" fmla="*/ 4959979 w 6842126"/>
              <a:gd name="connsiteY2799" fmla="*/ 274355 h 5130710"/>
              <a:gd name="connsiteX2800" fmla="*/ 4951634 w 6842126"/>
              <a:gd name="connsiteY2800" fmla="*/ 360437 h 5130710"/>
              <a:gd name="connsiteX2801" fmla="*/ 4955115 w 6842126"/>
              <a:gd name="connsiteY2801" fmla="*/ 350657 h 5130710"/>
              <a:gd name="connsiteX2802" fmla="*/ 4963401 w 6842126"/>
              <a:gd name="connsiteY2802" fmla="*/ 282412 h 5130710"/>
              <a:gd name="connsiteX2803" fmla="*/ 4975677 w 6842126"/>
              <a:gd name="connsiteY2803" fmla="*/ 200410 h 5130710"/>
              <a:gd name="connsiteX2804" fmla="*/ 4968767 w 6842126"/>
              <a:gd name="connsiteY2804" fmla="*/ 287351 h 5130710"/>
              <a:gd name="connsiteX2805" fmla="*/ 4963951 w 6842126"/>
              <a:gd name="connsiteY2805" fmla="*/ 326814 h 5130710"/>
              <a:gd name="connsiteX2806" fmla="*/ 4975111 w 6842126"/>
              <a:gd name="connsiteY2806" fmla="*/ 297384 h 5130710"/>
              <a:gd name="connsiteX2807" fmla="*/ 4977465 w 6842126"/>
              <a:gd name="connsiteY2807" fmla="*/ 279964 h 5130710"/>
              <a:gd name="connsiteX2808" fmla="*/ 4977735 w 6842126"/>
              <a:gd name="connsiteY2808" fmla="*/ 289893 h 5130710"/>
              <a:gd name="connsiteX2809" fmla="*/ 4975151 w 6842126"/>
              <a:gd name="connsiteY2809" fmla="*/ 297273 h 5130710"/>
              <a:gd name="connsiteX2810" fmla="*/ 4975931 w 6842126"/>
              <a:gd name="connsiteY2810" fmla="*/ 295219 h 5130710"/>
              <a:gd name="connsiteX2811" fmla="*/ 4995610 w 6842126"/>
              <a:gd name="connsiteY2811" fmla="*/ 250201 h 5130710"/>
              <a:gd name="connsiteX2812" fmla="*/ 4981125 w 6842126"/>
              <a:gd name="connsiteY2812" fmla="*/ 299358 h 5130710"/>
              <a:gd name="connsiteX2813" fmla="*/ 4972379 w 6842126"/>
              <a:gd name="connsiteY2813" fmla="*/ 328374 h 5130710"/>
              <a:gd name="connsiteX2814" fmla="*/ 4969096 w 6842126"/>
              <a:gd name="connsiteY2814" fmla="*/ 365655 h 5130710"/>
              <a:gd name="connsiteX2815" fmla="*/ 4966355 w 6842126"/>
              <a:gd name="connsiteY2815" fmla="*/ 390615 h 5130710"/>
              <a:gd name="connsiteX2816" fmla="*/ 4971633 w 6842126"/>
              <a:gd name="connsiteY2816" fmla="*/ 388776 h 5130710"/>
              <a:gd name="connsiteX2817" fmla="*/ 4986159 w 6842126"/>
              <a:gd name="connsiteY2817" fmla="*/ 349296 h 5130710"/>
              <a:gd name="connsiteX2818" fmla="*/ 5003363 w 6842126"/>
              <a:gd name="connsiteY2818" fmla="*/ 311927 h 5130710"/>
              <a:gd name="connsiteX2819" fmla="*/ 5003235 w 6842126"/>
              <a:gd name="connsiteY2819" fmla="*/ 321617 h 5130710"/>
              <a:gd name="connsiteX2820" fmla="*/ 5014566 w 6842126"/>
              <a:gd name="connsiteY2820" fmla="*/ 318401 h 5130710"/>
              <a:gd name="connsiteX2821" fmla="*/ 4990971 w 6842126"/>
              <a:gd name="connsiteY2821" fmla="*/ 394606 h 5130710"/>
              <a:gd name="connsiteX2822" fmla="*/ 5016461 w 6842126"/>
              <a:gd name="connsiteY2822" fmla="*/ 345005 h 5130710"/>
              <a:gd name="connsiteX2823" fmla="*/ 5017474 w 6842126"/>
              <a:gd name="connsiteY2823" fmla="*/ 342845 h 5130710"/>
              <a:gd name="connsiteX2824" fmla="*/ 5015051 w 6842126"/>
              <a:gd name="connsiteY2824" fmla="*/ 379922 h 5130710"/>
              <a:gd name="connsiteX2825" fmla="*/ 5023202 w 6842126"/>
              <a:gd name="connsiteY2825" fmla="*/ 331357 h 5130710"/>
              <a:gd name="connsiteX2826" fmla="*/ 5029381 w 6842126"/>
              <a:gd name="connsiteY2826" fmla="*/ 324720 h 5130710"/>
              <a:gd name="connsiteX2827" fmla="*/ 5025063 w 6842126"/>
              <a:gd name="connsiteY2827" fmla="*/ 343900 h 5130710"/>
              <a:gd name="connsiteX2828" fmla="*/ 5088883 w 6842126"/>
              <a:gd name="connsiteY2828" fmla="*/ 197145 h 5130710"/>
              <a:gd name="connsiteX2829" fmla="*/ 5092925 w 6842126"/>
              <a:gd name="connsiteY2829" fmla="*/ 188863 h 5130710"/>
              <a:gd name="connsiteX2830" fmla="*/ 5092919 w 6842126"/>
              <a:gd name="connsiteY2830" fmla="*/ 189399 h 5130710"/>
              <a:gd name="connsiteX2831" fmla="*/ 5087768 w 6842126"/>
              <a:gd name="connsiteY2831" fmla="*/ 237361 h 5130710"/>
              <a:gd name="connsiteX2832" fmla="*/ 5094427 w 6842126"/>
              <a:gd name="connsiteY2832" fmla="*/ 210067 h 5130710"/>
              <a:gd name="connsiteX2833" fmla="*/ 5097091 w 6842126"/>
              <a:gd name="connsiteY2833" fmla="*/ 187081 h 5130710"/>
              <a:gd name="connsiteX2834" fmla="*/ 5098673 w 6842126"/>
              <a:gd name="connsiteY2834" fmla="*/ 177086 h 5130710"/>
              <a:gd name="connsiteX2835" fmla="*/ 5113497 w 6842126"/>
              <a:gd name="connsiteY2835" fmla="*/ 146702 h 5130710"/>
              <a:gd name="connsiteX2836" fmla="*/ 5115723 w 6842126"/>
              <a:gd name="connsiteY2836" fmla="*/ 148233 h 5130710"/>
              <a:gd name="connsiteX2837" fmla="*/ 5115959 w 6842126"/>
              <a:gd name="connsiteY2837" fmla="*/ 144441 h 5130710"/>
              <a:gd name="connsiteX2838" fmla="*/ 5118273 w 6842126"/>
              <a:gd name="connsiteY2838" fmla="*/ 136913 h 5130710"/>
              <a:gd name="connsiteX2839" fmla="*/ 5129353 w 6842126"/>
              <a:gd name="connsiteY2839" fmla="*/ 114205 h 5130710"/>
              <a:gd name="connsiteX2840" fmla="*/ 5128391 w 6842126"/>
              <a:gd name="connsiteY2840" fmla="*/ 123166 h 5130710"/>
              <a:gd name="connsiteX2841" fmla="*/ 5134629 w 6842126"/>
              <a:gd name="connsiteY2841" fmla="*/ 123986 h 5130710"/>
              <a:gd name="connsiteX2842" fmla="*/ 5126109 w 6842126"/>
              <a:gd name="connsiteY2842" fmla="*/ 148517 h 5130710"/>
              <a:gd name="connsiteX2843" fmla="*/ 5138591 w 6842126"/>
              <a:gd name="connsiteY2843" fmla="*/ 124698 h 5130710"/>
              <a:gd name="connsiteX2844" fmla="*/ 5138141 w 6842126"/>
              <a:gd name="connsiteY2844" fmla="*/ 138761 h 5130710"/>
              <a:gd name="connsiteX2845" fmla="*/ 5138307 w 6842126"/>
              <a:gd name="connsiteY2845" fmla="*/ 144763 h 5130710"/>
              <a:gd name="connsiteX2846" fmla="*/ 5103953 w 6842126"/>
              <a:gd name="connsiteY2846" fmla="*/ 222674 h 5130710"/>
              <a:gd name="connsiteX2847" fmla="*/ 5044471 w 6842126"/>
              <a:gd name="connsiteY2847" fmla="*/ 378379 h 5130710"/>
              <a:gd name="connsiteX2848" fmla="*/ 5031061 w 6842126"/>
              <a:gd name="connsiteY2848" fmla="*/ 410316 h 5130710"/>
              <a:gd name="connsiteX2849" fmla="*/ 5030440 w 6842126"/>
              <a:gd name="connsiteY2849" fmla="*/ 412036 h 5130710"/>
              <a:gd name="connsiteX2850" fmla="*/ 5030639 w 6842126"/>
              <a:gd name="connsiteY2850" fmla="*/ 432393 h 5130710"/>
              <a:gd name="connsiteX2851" fmla="*/ 5035671 w 6842126"/>
              <a:gd name="connsiteY2851" fmla="*/ 420675 h 5130710"/>
              <a:gd name="connsiteX2852" fmla="*/ 5036741 w 6842126"/>
              <a:gd name="connsiteY2852" fmla="*/ 411734 h 5130710"/>
              <a:gd name="connsiteX2853" fmla="*/ 5040957 w 6842126"/>
              <a:gd name="connsiteY2853" fmla="*/ 398658 h 5130710"/>
              <a:gd name="connsiteX2854" fmla="*/ 5042954 w 6842126"/>
              <a:gd name="connsiteY2854" fmla="*/ 400399 h 5130710"/>
              <a:gd name="connsiteX2855" fmla="*/ 5042682 w 6842126"/>
              <a:gd name="connsiteY2855" fmla="*/ 401943 h 5130710"/>
              <a:gd name="connsiteX2856" fmla="*/ 5043119 w 6842126"/>
              <a:gd name="connsiteY2856" fmla="*/ 400724 h 5130710"/>
              <a:gd name="connsiteX2857" fmla="*/ 5042954 w 6842126"/>
              <a:gd name="connsiteY2857" fmla="*/ 400399 h 5130710"/>
              <a:gd name="connsiteX2858" fmla="*/ 5054694 w 6842126"/>
              <a:gd name="connsiteY2858" fmla="*/ 356530 h 5130710"/>
              <a:gd name="connsiteX2859" fmla="*/ 5054233 w 6842126"/>
              <a:gd name="connsiteY2859" fmla="*/ 361958 h 5130710"/>
              <a:gd name="connsiteX2860" fmla="*/ 5054927 w 6842126"/>
              <a:gd name="connsiteY2860" fmla="*/ 364964 h 5130710"/>
              <a:gd name="connsiteX2861" fmla="*/ 5058954 w 6842126"/>
              <a:gd name="connsiteY2861" fmla="*/ 355164 h 5130710"/>
              <a:gd name="connsiteX2862" fmla="*/ 5078819 w 6842126"/>
              <a:gd name="connsiteY2862" fmla="*/ 308293 h 5130710"/>
              <a:gd name="connsiteX2863" fmla="*/ 5087469 w 6842126"/>
              <a:gd name="connsiteY2863" fmla="*/ 302965 h 5130710"/>
              <a:gd name="connsiteX2864" fmla="*/ 5110292 w 6842126"/>
              <a:gd name="connsiteY2864" fmla="*/ 250825 h 5130710"/>
              <a:gd name="connsiteX2865" fmla="*/ 5121659 w 6842126"/>
              <a:gd name="connsiteY2865" fmla="*/ 244895 h 5130710"/>
              <a:gd name="connsiteX2866" fmla="*/ 5123282 w 6842126"/>
              <a:gd name="connsiteY2866" fmla="*/ 241812 h 5130710"/>
              <a:gd name="connsiteX2867" fmla="*/ 5124017 w 6842126"/>
              <a:gd name="connsiteY2867" fmla="*/ 238798 h 5130710"/>
              <a:gd name="connsiteX2868" fmla="*/ 5126401 w 6842126"/>
              <a:gd name="connsiteY2868" fmla="*/ 234662 h 5130710"/>
              <a:gd name="connsiteX2869" fmla="*/ 5127330 w 6842126"/>
              <a:gd name="connsiteY2869" fmla="*/ 234476 h 5130710"/>
              <a:gd name="connsiteX2870" fmla="*/ 5127696 w 6842126"/>
              <a:gd name="connsiteY2870" fmla="*/ 232414 h 5130710"/>
              <a:gd name="connsiteX2871" fmla="*/ 5126401 w 6842126"/>
              <a:gd name="connsiteY2871" fmla="*/ 234662 h 5130710"/>
              <a:gd name="connsiteX2872" fmla="*/ 5124953 w 6842126"/>
              <a:gd name="connsiteY2872" fmla="*/ 234955 h 5130710"/>
              <a:gd name="connsiteX2873" fmla="*/ 5135956 w 6842126"/>
              <a:gd name="connsiteY2873" fmla="*/ 222469 h 5130710"/>
              <a:gd name="connsiteX2874" fmla="*/ 5113103 w 6842126"/>
              <a:gd name="connsiteY2874" fmla="*/ 276932 h 5130710"/>
              <a:gd name="connsiteX2875" fmla="*/ 5115655 w 6842126"/>
              <a:gd name="connsiteY2875" fmla="*/ 288733 h 5130710"/>
              <a:gd name="connsiteX2876" fmla="*/ 5100969 w 6842126"/>
              <a:gd name="connsiteY2876" fmla="*/ 340229 h 5130710"/>
              <a:gd name="connsiteX2877" fmla="*/ 5085448 w 6842126"/>
              <a:gd name="connsiteY2877" fmla="*/ 378192 h 5130710"/>
              <a:gd name="connsiteX2878" fmla="*/ 5085427 w 6842126"/>
              <a:gd name="connsiteY2878" fmla="*/ 378245 h 5130710"/>
              <a:gd name="connsiteX2879" fmla="*/ 5085521 w 6842126"/>
              <a:gd name="connsiteY2879" fmla="*/ 387826 h 5130710"/>
              <a:gd name="connsiteX2880" fmla="*/ 5083793 w 6842126"/>
              <a:gd name="connsiteY2880" fmla="*/ 407503 h 5130710"/>
              <a:gd name="connsiteX2881" fmla="*/ 5085424 w 6842126"/>
              <a:gd name="connsiteY2881" fmla="*/ 406417 h 5130710"/>
              <a:gd name="connsiteX2882" fmla="*/ 5088835 w 6842126"/>
              <a:gd name="connsiteY2882" fmla="*/ 403529 h 5130710"/>
              <a:gd name="connsiteX2883" fmla="*/ 5100391 w 6842126"/>
              <a:gd name="connsiteY2883" fmla="*/ 383642 h 5130710"/>
              <a:gd name="connsiteX2884" fmla="*/ 5117533 w 6842126"/>
              <a:gd name="connsiteY2884" fmla="*/ 350926 h 5130710"/>
              <a:gd name="connsiteX2885" fmla="*/ 5137545 w 6842126"/>
              <a:gd name="connsiteY2885" fmla="*/ 306366 h 5130710"/>
              <a:gd name="connsiteX2886" fmla="*/ 5189243 w 6842126"/>
              <a:gd name="connsiteY2886" fmla="*/ 192657 h 5130710"/>
              <a:gd name="connsiteX2887" fmla="*/ 5192695 w 6842126"/>
              <a:gd name="connsiteY2887" fmla="*/ 185085 h 5130710"/>
              <a:gd name="connsiteX2888" fmla="*/ 5193327 w 6842126"/>
              <a:gd name="connsiteY2888" fmla="*/ 194027 h 5130710"/>
              <a:gd name="connsiteX2889" fmla="*/ 5193830 w 6842126"/>
              <a:gd name="connsiteY2889" fmla="*/ 197101 h 5130710"/>
              <a:gd name="connsiteX2890" fmla="*/ 5183839 w 6842126"/>
              <a:gd name="connsiteY2890" fmla="*/ 221010 h 5130710"/>
              <a:gd name="connsiteX2891" fmla="*/ 5157723 w 6842126"/>
              <a:gd name="connsiteY2891" fmla="*/ 283090 h 5130710"/>
              <a:gd name="connsiteX2892" fmla="*/ 5168864 w 6842126"/>
              <a:gd name="connsiteY2892" fmla="*/ 294213 h 5130710"/>
              <a:gd name="connsiteX2893" fmla="*/ 5159891 w 6842126"/>
              <a:gd name="connsiteY2893" fmla="*/ 323574 h 5130710"/>
              <a:gd name="connsiteX2894" fmla="*/ 5154081 w 6842126"/>
              <a:gd name="connsiteY2894" fmla="*/ 353073 h 5130710"/>
              <a:gd name="connsiteX2895" fmla="*/ 5150699 w 6842126"/>
              <a:gd name="connsiteY2895" fmla="*/ 361911 h 5130710"/>
              <a:gd name="connsiteX2896" fmla="*/ 5150975 w 6842126"/>
              <a:gd name="connsiteY2896" fmla="*/ 361583 h 5130710"/>
              <a:gd name="connsiteX2897" fmla="*/ 5152365 w 6842126"/>
              <a:gd name="connsiteY2897" fmla="*/ 361195 h 5130710"/>
              <a:gd name="connsiteX2898" fmla="*/ 5152286 w 6842126"/>
              <a:gd name="connsiteY2898" fmla="*/ 368085 h 5130710"/>
              <a:gd name="connsiteX2899" fmla="*/ 5150599 w 6842126"/>
              <a:gd name="connsiteY2899" fmla="*/ 374897 h 5130710"/>
              <a:gd name="connsiteX2900" fmla="*/ 5153595 w 6842126"/>
              <a:gd name="connsiteY2900" fmla="*/ 372375 h 5130710"/>
              <a:gd name="connsiteX2901" fmla="*/ 5159282 w 6842126"/>
              <a:gd name="connsiteY2901" fmla="*/ 369313 h 5130710"/>
              <a:gd name="connsiteX2902" fmla="*/ 5170934 w 6842126"/>
              <a:gd name="connsiteY2902" fmla="*/ 342062 h 5130710"/>
              <a:gd name="connsiteX2903" fmla="*/ 5177997 w 6842126"/>
              <a:gd name="connsiteY2903" fmla="*/ 327637 h 5130710"/>
              <a:gd name="connsiteX2904" fmla="*/ 5176178 w 6842126"/>
              <a:gd name="connsiteY2904" fmla="*/ 337582 h 5130710"/>
              <a:gd name="connsiteX2905" fmla="*/ 5173942 w 6842126"/>
              <a:gd name="connsiteY2905" fmla="*/ 351738 h 5130710"/>
              <a:gd name="connsiteX2906" fmla="*/ 5167937 w 6842126"/>
              <a:gd name="connsiteY2906" fmla="*/ 363595 h 5130710"/>
              <a:gd name="connsiteX2907" fmla="*/ 5167709 w 6842126"/>
              <a:gd name="connsiteY2907" fmla="*/ 380651 h 5130710"/>
              <a:gd name="connsiteX2908" fmla="*/ 5158929 w 6842126"/>
              <a:gd name="connsiteY2908" fmla="*/ 395669 h 5130710"/>
              <a:gd name="connsiteX2909" fmla="*/ 5158917 w 6842126"/>
              <a:gd name="connsiteY2909" fmla="*/ 396580 h 5130710"/>
              <a:gd name="connsiteX2910" fmla="*/ 5160489 w 6842126"/>
              <a:gd name="connsiteY2910" fmla="*/ 393240 h 5130710"/>
              <a:gd name="connsiteX2911" fmla="*/ 5165926 w 6842126"/>
              <a:gd name="connsiteY2911" fmla="*/ 393810 h 5130710"/>
              <a:gd name="connsiteX2912" fmla="*/ 5154595 w 6842126"/>
              <a:gd name="connsiteY2912" fmla="*/ 430714 h 5130710"/>
              <a:gd name="connsiteX2913" fmla="*/ 5157965 w 6842126"/>
              <a:gd name="connsiteY2913" fmla="*/ 431949 h 5130710"/>
              <a:gd name="connsiteX2914" fmla="*/ 5158979 w 6842126"/>
              <a:gd name="connsiteY2914" fmla="*/ 432352 h 5130710"/>
              <a:gd name="connsiteX2915" fmla="*/ 5164638 w 6842126"/>
              <a:gd name="connsiteY2915" fmla="*/ 416116 h 5130710"/>
              <a:gd name="connsiteX2916" fmla="*/ 5164719 w 6842126"/>
              <a:gd name="connsiteY2916" fmla="*/ 415905 h 5130710"/>
              <a:gd name="connsiteX2917" fmla="*/ 5159920 w 6842126"/>
              <a:gd name="connsiteY2917" fmla="*/ 471363 h 5130710"/>
              <a:gd name="connsiteX2918" fmla="*/ 5175446 w 6842126"/>
              <a:gd name="connsiteY2918" fmla="*/ 479186 h 5130710"/>
              <a:gd name="connsiteX2919" fmla="*/ 5179099 w 6842126"/>
              <a:gd name="connsiteY2919" fmla="*/ 463853 h 5130710"/>
              <a:gd name="connsiteX2920" fmla="*/ 5183401 w 6842126"/>
              <a:gd name="connsiteY2920" fmla="*/ 454673 h 5130710"/>
              <a:gd name="connsiteX2921" fmla="*/ 5187603 w 6842126"/>
              <a:gd name="connsiteY2921" fmla="*/ 444717 h 5130710"/>
              <a:gd name="connsiteX2922" fmla="*/ 5195246 w 6842126"/>
              <a:gd name="connsiteY2922" fmla="*/ 404442 h 5130710"/>
              <a:gd name="connsiteX2923" fmla="*/ 5200659 w 6842126"/>
              <a:gd name="connsiteY2923" fmla="*/ 407797 h 5130710"/>
              <a:gd name="connsiteX2924" fmla="*/ 5200263 w 6842126"/>
              <a:gd name="connsiteY2924" fmla="*/ 415995 h 5130710"/>
              <a:gd name="connsiteX2925" fmla="*/ 5203607 w 6842126"/>
              <a:gd name="connsiteY2925" fmla="*/ 408743 h 5130710"/>
              <a:gd name="connsiteX2926" fmla="*/ 5205801 w 6842126"/>
              <a:gd name="connsiteY2926" fmla="*/ 404198 h 5130710"/>
              <a:gd name="connsiteX2927" fmla="*/ 5201927 w 6842126"/>
              <a:gd name="connsiteY2927" fmla="*/ 425018 h 5130710"/>
              <a:gd name="connsiteX2928" fmla="*/ 5150066 w 6842126"/>
              <a:gd name="connsiteY2928" fmla="*/ 651888 h 5130710"/>
              <a:gd name="connsiteX2929" fmla="*/ 5147563 w 6842126"/>
              <a:gd name="connsiteY2929" fmla="*/ 680634 h 5130710"/>
              <a:gd name="connsiteX2930" fmla="*/ 5177909 w 6842126"/>
              <a:gd name="connsiteY2930" fmla="*/ 583052 h 5130710"/>
              <a:gd name="connsiteX2931" fmla="*/ 5195875 w 6842126"/>
              <a:gd name="connsiteY2931" fmla="*/ 519521 h 5130710"/>
              <a:gd name="connsiteX2932" fmla="*/ 5196965 w 6842126"/>
              <a:gd name="connsiteY2932" fmla="*/ 515412 h 5130710"/>
              <a:gd name="connsiteX2933" fmla="*/ 5194880 w 6842126"/>
              <a:gd name="connsiteY2933" fmla="*/ 530166 h 5130710"/>
              <a:gd name="connsiteX2934" fmla="*/ 5193530 w 6842126"/>
              <a:gd name="connsiteY2934" fmla="*/ 544262 h 5130710"/>
              <a:gd name="connsiteX2935" fmla="*/ 5193353 w 6842126"/>
              <a:gd name="connsiteY2935" fmla="*/ 548898 h 5130710"/>
              <a:gd name="connsiteX2936" fmla="*/ 5195465 w 6842126"/>
              <a:gd name="connsiteY2936" fmla="*/ 539096 h 5130710"/>
              <a:gd name="connsiteX2937" fmla="*/ 5199027 w 6842126"/>
              <a:gd name="connsiteY2937" fmla="*/ 507647 h 5130710"/>
              <a:gd name="connsiteX2938" fmla="*/ 5202696 w 6842126"/>
              <a:gd name="connsiteY2938" fmla="*/ 493830 h 5130710"/>
              <a:gd name="connsiteX2939" fmla="*/ 5206095 w 6842126"/>
              <a:gd name="connsiteY2939" fmla="*/ 477358 h 5130710"/>
              <a:gd name="connsiteX2940" fmla="*/ 5218293 w 6842126"/>
              <a:gd name="connsiteY2940" fmla="*/ 457242 h 5130710"/>
              <a:gd name="connsiteX2941" fmla="*/ 5225907 w 6842126"/>
              <a:gd name="connsiteY2941" fmla="*/ 444691 h 5130710"/>
              <a:gd name="connsiteX2942" fmla="*/ 5225827 w 6842126"/>
              <a:gd name="connsiteY2942" fmla="*/ 445980 h 5130710"/>
              <a:gd name="connsiteX2943" fmla="*/ 5226279 w 6842126"/>
              <a:gd name="connsiteY2943" fmla="*/ 444077 h 5130710"/>
              <a:gd name="connsiteX2944" fmla="*/ 5226962 w 6842126"/>
              <a:gd name="connsiteY2944" fmla="*/ 442950 h 5130710"/>
              <a:gd name="connsiteX2945" fmla="*/ 5226680 w 6842126"/>
              <a:gd name="connsiteY2945" fmla="*/ 452461 h 5130710"/>
              <a:gd name="connsiteX2946" fmla="*/ 5226184 w 6842126"/>
              <a:gd name="connsiteY2946" fmla="*/ 458960 h 5130710"/>
              <a:gd name="connsiteX2947" fmla="*/ 5227407 w 6842126"/>
              <a:gd name="connsiteY2947" fmla="*/ 456460 h 5130710"/>
              <a:gd name="connsiteX2948" fmla="*/ 5231367 w 6842126"/>
              <a:gd name="connsiteY2948" fmla="*/ 449119 h 5130710"/>
              <a:gd name="connsiteX2949" fmla="*/ 5233803 w 6842126"/>
              <a:gd name="connsiteY2949" fmla="*/ 428363 h 5130710"/>
              <a:gd name="connsiteX2950" fmla="*/ 5238962 w 6842126"/>
              <a:gd name="connsiteY2950" fmla="*/ 390448 h 5130710"/>
              <a:gd name="connsiteX2951" fmla="*/ 5242111 w 6842126"/>
              <a:gd name="connsiteY2951" fmla="*/ 386692 h 5130710"/>
              <a:gd name="connsiteX2952" fmla="*/ 5245941 w 6842126"/>
              <a:gd name="connsiteY2952" fmla="*/ 378718 h 5130710"/>
              <a:gd name="connsiteX2953" fmla="*/ 5242855 w 6842126"/>
              <a:gd name="connsiteY2953" fmla="*/ 406794 h 5130710"/>
              <a:gd name="connsiteX2954" fmla="*/ 5239458 w 6842126"/>
              <a:gd name="connsiteY2954" fmla="*/ 441916 h 5130710"/>
              <a:gd name="connsiteX2955" fmla="*/ 5241062 w 6842126"/>
              <a:gd name="connsiteY2955" fmla="*/ 443162 h 5130710"/>
              <a:gd name="connsiteX2956" fmla="*/ 5244723 w 6842126"/>
              <a:gd name="connsiteY2956" fmla="*/ 448475 h 5130710"/>
              <a:gd name="connsiteX2957" fmla="*/ 5245069 w 6842126"/>
              <a:gd name="connsiteY2957" fmla="*/ 449030 h 5130710"/>
              <a:gd name="connsiteX2958" fmla="*/ 5246033 w 6842126"/>
              <a:gd name="connsiteY2958" fmla="*/ 440730 h 5130710"/>
              <a:gd name="connsiteX2959" fmla="*/ 5248241 w 6842126"/>
              <a:gd name="connsiteY2959" fmla="*/ 419697 h 5130710"/>
              <a:gd name="connsiteX2960" fmla="*/ 5257077 w 6842126"/>
              <a:gd name="connsiteY2960" fmla="*/ 338620 h 5130710"/>
              <a:gd name="connsiteX2961" fmla="*/ 5259593 w 6842126"/>
              <a:gd name="connsiteY2961" fmla="*/ 317510 h 5130710"/>
              <a:gd name="connsiteX2962" fmla="*/ 5267197 w 6842126"/>
              <a:gd name="connsiteY2962" fmla="*/ 285234 h 5130710"/>
              <a:gd name="connsiteX2963" fmla="*/ 5267511 w 6842126"/>
              <a:gd name="connsiteY2963" fmla="*/ 292316 h 5130710"/>
              <a:gd name="connsiteX2964" fmla="*/ 5270911 w 6842126"/>
              <a:gd name="connsiteY2964" fmla="*/ 296417 h 5130710"/>
              <a:gd name="connsiteX2965" fmla="*/ 5275661 w 6842126"/>
              <a:gd name="connsiteY2965" fmla="*/ 255060 h 5130710"/>
              <a:gd name="connsiteX2966" fmla="*/ 5275891 w 6842126"/>
              <a:gd name="connsiteY2966" fmla="*/ 253458 h 5130710"/>
              <a:gd name="connsiteX2967" fmla="*/ 5279107 w 6842126"/>
              <a:gd name="connsiteY2967" fmla="*/ 245952 h 5130710"/>
              <a:gd name="connsiteX2968" fmla="*/ 5274871 w 6842126"/>
              <a:gd name="connsiteY2968" fmla="*/ 303243 h 5130710"/>
              <a:gd name="connsiteX2969" fmla="*/ 5270176 w 6842126"/>
              <a:gd name="connsiteY2969" fmla="*/ 351654 h 5130710"/>
              <a:gd name="connsiteX2970" fmla="*/ 5269893 w 6842126"/>
              <a:gd name="connsiteY2970" fmla="*/ 353295 h 5130710"/>
              <a:gd name="connsiteX2971" fmla="*/ 5263107 w 6842126"/>
              <a:gd name="connsiteY2971" fmla="*/ 383352 h 5130710"/>
              <a:gd name="connsiteX2972" fmla="*/ 5266536 w 6842126"/>
              <a:gd name="connsiteY2972" fmla="*/ 389196 h 5130710"/>
              <a:gd name="connsiteX2973" fmla="*/ 5265963 w 6842126"/>
              <a:gd name="connsiteY2973" fmla="*/ 395106 h 5130710"/>
              <a:gd name="connsiteX2974" fmla="*/ 5264103 w 6842126"/>
              <a:gd name="connsiteY2974" fmla="*/ 406250 h 5130710"/>
              <a:gd name="connsiteX2975" fmla="*/ 5268451 w 6842126"/>
              <a:gd name="connsiteY2975" fmla="*/ 394888 h 5130710"/>
              <a:gd name="connsiteX2976" fmla="*/ 5268753 w 6842126"/>
              <a:gd name="connsiteY2976" fmla="*/ 392976 h 5130710"/>
              <a:gd name="connsiteX2977" fmla="*/ 5270227 w 6842126"/>
              <a:gd name="connsiteY2977" fmla="*/ 395488 h 5130710"/>
              <a:gd name="connsiteX2978" fmla="*/ 5272902 w 6842126"/>
              <a:gd name="connsiteY2978" fmla="*/ 404358 h 5130710"/>
              <a:gd name="connsiteX2979" fmla="*/ 5272445 w 6842126"/>
              <a:gd name="connsiteY2979" fmla="*/ 408092 h 5130710"/>
              <a:gd name="connsiteX2980" fmla="*/ 5271558 w 6842126"/>
              <a:gd name="connsiteY2980" fmla="*/ 422516 h 5130710"/>
              <a:gd name="connsiteX2981" fmla="*/ 5271810 w 6842126"/>
              <a:gd name="connsiteY2981" fmla="*/ 424498 h 5130710"/>
              <a:gd name="connsiteX2982" fmla="*/ 5272089 w 6842126"/>
              <a:gd name="connsiteY2982" fmla="*/ 423760 h 5130710"/>
              <a:gd name="connsiteX2983" fmla="*/ 5273428 w 6842126"/>
              <a:gd name="connsiteY2983" fmla="*/ 420399 h 5130710"/>
              <a:gd name="connsiteX2984" fmla="*/ 5272354 w 6842126"/>
              <a:gd name="connsiteY2984" fmla="*/ 428816 h 5130710"/>
              <a:gd name="connsiteX2985" fmla="*/ 5272499 w 6842126"/>
              <a:gd name="connsiteY2985" fmla="*/ 429935 h 5130710"/>
              <a:gd name="connsiteX2986" fmla="*/ 5273983 w 6842126"/>
              <a:gd name="connsiteY2986" fmla="*/ 431385 h 5130710"/>
              <a:gd name="connsiteX2987" fmla="*/ 5273558 w 6842126"/>
              <a:gd name="connsiteY2987" fmla="*/ 439423 h 5130710"/>
              <a:gd name="connsiteX2988" fmla="*/ 5273141 w 6842126"/>
              <a:gd name="connsiteY2988" fmla="*/ 441325 h 5130710"/>
              <a:gd name="connsiteX2989" fmla="*/ 5271389 w 6842126"/>
              <a:gd name="connsiteY2989" fmla="*/ 441572 h 5130710"/>
              <a:gd name="connsiteX2990" fmla="*/ 5270315 w 6842126"/>
              <a:gd name="connsiteY2990" fmla="*/ 444863 h 5130710"/>
              <a:gd name="connsiteX2991" fmla="*/ 5270149 w 6842126"/>
              <a:gd name="connsiteY2991" fmla="*/ 446150 h 5130710"/>
              <a:gd name="connsiteX2992" fmla="*/ 5270613 w 6842126"/>
              <a:gd name="connsiteY2992" fmla="*/ 450932 h 5130710"/>
              <a:gd name="connsiteX2993" fmla="*/ 5270987 w 6842126"/>
              <a:gd name="connsiteY2993" fmla="*/ 451152 h 5130710"/>
              <a:gd name="connsiteX2994" fmla="*/ 5265546 w 6842126"/>
              <a:gd name="connsiteY2994" fmla="*/ 475971 h 5130710"/>
              <a:gd name="connsiteX2995" fmla="*/ 5240414 w 6842126"/>
              <a:gd name="connsiteY2995" fmla="*/ 559854 h 5130710"/>
              <a:gd name="connsiteX2996" fmla="*/ 5225457 w 6842126"/>
              <a:gd name="connsiteY2996" fmla="*/ 611400 h 5130710"/>
              <a:gd name="connsiteX2997" fmla="*/ 5225912 w 6842126"/>
              <a:gd name="connsiteY2997" fmla="*/ 609000 h 5130710"/>
              <a:gd name="connsiteX2998" fmla="*/ 5227071 w 6842126"/>
              <a:gd name="connsiteY2998" fmla="*/ 603332 h 5130710"/>
              <a:gd name="connsiteX2999" fmla="*/ 5226745 w 6842126"/>
              <a:gd name="connsiteY2999" fmla="*/ 604596 h 5130710"/>
              <a:gd name="connsiteX3000" fmla="*/ 5225912 w 6842126"/>
              <a:gd name="connsiteY3000" fmla="*/ 609000 h 5130710"/>
              <a:gd name="connsiteX3001" fmla="*/ 5225337 w 6842126"/>
              <a:gd name="connsiteY3001" fmla="*/ 611815 h 5130710"/>
              <a:gd name="connsiteX3002" fmla="*/ 5225457 w 6842126"/>
              <a:gd name="connsiteY3002" fmla="*/ 611400 h 5130710"/>
              <a:gd name="connsiteX3003" fmla="*/ 5222767 w 6842126"/>
              <a:gd name="connsiteY3003" fmla="*/ 625605 h 5130710"/>
              <a:gd name="connsiteX3004" fmla="*/ 5221341 w 6842126"/>
              <a:gd name="connsiteY3004" fmla="*/ 666154 h 5130710"/>
              <a:gd name="connsiteX3005" fmla="*/ 5238179 w 6842126"/>
              <a:gd name="connsiteY3005" fmla="*/ 590642 h 5130710"/>
              <a:gd name="connsiteX3006" fmla="*/ 5268115 w 6842126"/>
              <a:gd name="connsiteY3006" fmla="*/ 469647 h 5130710"/>
              <a:gd name="connsiteX3007" fmla="*/ 5272992 w 6842126"/>
              <a:gd name="connsiteY3007" fmla="*/ 448779 h 5130710"/>
              <a:gd name="connsiteX3008" fmla="*/ 5274011 w 6842126"/>
              <a:gd name="connsiteY3008" fmla="*/ 445670 h 5130710"/>
              <a:gd name="connsiteX3009" fmla="*/ 5274914 w 6842126"/>
              <a:gd name="connsiteY3009" fmla="*/ 441076 h 5130710"/>
              <a:gd name="connsiteX3010" fmla="*/ 5274789 w 6842126"/>
              <a:gd name="connsiteY3010" fmla="*/ 441093 h 5130710"/>
              <a:gd name="connsiteX3011" fmla="*/ 5282497 w 6842126"/>
              <a:gd name="connsiteY3011" fmla="*/ 408107 h 5130710"/>
              <a:gd name="connsiteX3012" fmla="*/ 5278173 w 6842126"/>
              <a:gd name="connsiteY3012" fmla="*/ 447520 h 5130710"/>
              <a:gd name="connsiteX3013" fmla="*/ 5279167 w 6842126"/>
              <a:gd name="connsiteY3013" fmla="*/ 443327 h 5130710"/>
              <a:gd name="connsiteX3014" fmla="*/ 5278294 w 6842126"/>
              <a:gd name="connsiteY3014" fmla="*/ 465870 h 5130710"/>
              <a:gd name="connsiteX3015" fmla="*/ 5285320 w 6842126"/>
              <a:gd name="connsiteY3015" fmla="*/ 450581 h 5130710"/>
              <a:gd name="connsiteX3016" fmla="*/ 5292219 w 6842126"/>
              <a:gd name="connsiteY3016" fmla="*/ 431123 h 5130710"/>
              <a:gd name="connsiteX3017" fmla="*/ 5293192 w 6842126"/>
              <a:gd name="connsiteY3017" fmla="*/ 425424 h 5130710"/>
              <a:gd name="connsiteX3018" fmla="*/ 5294319 w 6842126"/>
              <a:gd name="connsiteY3018" fmla="*/ 423837 h 5130710"/>
              <a:gd name="connsiteX3019" fmla="*/ 5297401 w 6842126"/>
              <a:gd name="connsiteY3019" fmla="*/ 421761 h 5130710"/>
              <a:gd name="connsiteX3020" fmla="*/ 5295619 w 6842126"/>
              <a:gd name="connsiteY3020" fmla="*/ 433893 h 5130710"/>
              <a:gd name="connsiteX3021" fmla="*/ 5295341 w 6842126"/>
              <a:gd name="connsiteY3021" fmla="*/ 440598 h 5130710"/>
              <a:gd name="connsiteX3022" fmla="*/ 5293233 w 6842126"/>
              <a:gd name="connsiteY3022" fmla="*/ 464552 h 5130710"/>
              <a:gd name="connsiteX3023" fmla="*/ 5290249 w 6842126"/>
              <a:gd name="connsiteY3023" fmla="*/ 504634 h 5130710"/>
              <a:gd name="connsiteX3024" fmla="*/ 5290064 w 6842126"/>
              <a:gd name="connsiteY3024" fmla="*/ 506414 h 5130710"/>
              <a:gd name="connsiteX3025" fmla="*/ 5293822 w 6842126"/>
              <a:gd name="connsiteY3025" fmla="*/ 495418 h 5130710"/>
              <a:gd name="connsiteX3026" fmla="*/ 5302085 w 6842126"/>
              <a:gd name="connsiteY3026" fmla="*/ 476761 h 5130710"/>
              <a:gd name="connsiteX3027" fmla="*/ 5304415 w 6842126"/>
              <a:gd name="connsiteY3027" fmla="*/ 505229 h 5130710"/>
              <a:gd name="connsiteX3028" fmla="*/ 5333081 w 6842126"/>
              <a:gd name="connsiteY3028" fmla="*/ 454952 h 5130710"/>
              <a:gd name="connsiteX3029" fmla="*/ 5324357 w 6842126"/>
              <a:gd name="connsiteY3029" fmla="*/ 479906 h 5130710"/>
              <a:gd name="connsiteX3030" fmla="*/ 5323795 w 6842126"/>
              <a:gd name="connsiteY3030" fmla="*/ 493610 h 5130710"/>
              <a:gd name="connsiteX3031" fmla="*/ 5322754 w 6842126"/>
              <a:gd name="connsiteY3031" fmla="*/ 513135 h 5130710"/>
              <a:gd name="connsiteX3032" fmla="*/ 5328812 w 6842126"/>
              <a:gd name="connsiteY3032" fmla="*/ 484303 h 5130710"/>
              <a:gd name="connsiteX3033" fmla="*/ 5329335 w 6842126"/>
              <a:gd name="connsiteY3033" fmla="*/ 485873 h 5130710"/>
              <a:gd name="connsiteX3034" fmla="*/ 5331414 w 6842126"/>
              <a:gd name="connsiteY3034" fmla="*/ 510091 h 5130710"/>
              <a:gd name="connsiteX3035" fmla="*/ 5329501 w 6842126"/>
              <a:gd name="connsiteY3035" fmla="*/ 519869 h 5130710"/>
              <a:gd name="connsiteX3036" fmla="*/ 5333178 w 6842126"/>
              <a:gd name="connsiteY3036" fmla="*/ 520595 h 5130710"/>
              <a:gd name="connsiteX3037" fmla="*/ 5335343 w 6842126"/>
              <a:gd name="connsiteY3037" fmla="*/ 522148 h 5130710"/>
              <a:gd name="connsiteX3038" fmla="*/ 5349485 w 6842126"/>
              <a:gd name="connsiteY3038" fmla="*/ 477664 h 5130710"/>
              <a:gd name="connsiteX3039" fmla="*/ 5352515 w 6842126"/>
              <a:gd name="connsiteY3039" fmla="*/ 475570 h 5130710"/>
              <a:gd name="connsiteX3040" fmla="*/ 5351399 w 6842126"/>
              <a:gd name="connsiteY3040" fmla="*/ 482693 h 5130710"/>
              <a:gd name="connsiteX3041" fmla="*/ 5360369 w 6842126"/>
              <a:gd name="connsiteY3041" fmla="*/ 471294 h 5130710"/>
              <a:gd name="connsiteX3042" fmla="*/ 5356373 w 6842126"/>
              <a:gd name="connsiteY3042" fmla="*/ 525634 h 5130710"/>
              <a:gd name="connsiteX3043" fmla="*/ 5377953 w 6842126"/>
              <a:gd name="connsiteY3043" fmla="*/ 560728 h 5130710"/>
              <a:gd name="connsiteX3044" fmla="*/ 5417891 w 6842126"/>
              <a:gd name="connsiteY3044" fmla="*/ 376440 h 5130710"/>
              <a:gd name="connsiteX3045" fmla="*/ 5432577 w 6842126"/>
              <a:gd name="connsiteY3045" fmla="*/ 328127 h 5130710"/>
              <a:gd name="connsiteX3046" fmla="*/ 5432719 w 6842126"/>
              <a:gd name="connsiteY3046" fmla="*/ 329154 h 5130710"/>
              <a:gd name="connsiteX3047" fmla="*/ 5427227 w 6842126"/>
              <a:gd name="connsiteY3047" fmla="*/ 367838 h 5130710"/>
              <a:gd name="connsiteX3048" fmla="*/ 5418903 w 6842126"/>
              <a:gd name="connsiteY3048" fmla="*/ 409586 h 5130710"/>
              <a:gd name="connsiteX3049" fmla="*/ 5426419 w 6842126"/>
              <a:gd name="connsiteY3049" fmla="*/ 397247 h 5130710"/>
              <a:gd name="connsiteX3050" fmla="*/ 5426289 w 6842126"/>
              <a:gd name="connsiteY3050" fmla="*/ 406937 h 5130710"/>
              <a:gd name="connsiteX3051" fmla="*/ 5434924 w 6842126"/>
              <a:gd name="connsiteY3051" fmla="*/ 396418 h 5130710"/>
              <a:gd name="connsiteX3052" fmla="*/ 5440383 w 6842126"/>
              <a:gd name="connsiteY3052" fmla="*/ 388456 h 5130710"/>
              <a:gd name="connsiteX3053" fmla="*/ 5444937 w 6842126"/>
              <a:gd name="connsiteY3053" fmla="*/ 365380 h 5130710"/>
              <a:gd name="connsiteX3054" fmla="*/ 5480153 w 6842126"/>
              <a:gd name="connsiteY3054" fmla="*/ 284441 h 5130710"/>
              <a:gd name="connsiteX3055" fmla="*/ 5497129 w 6842126"/>
              <a:gd name="connsiteY3055" fmla="*/ 264683 h 5130710"/>
              <a:gd name="connsiteX3056" fmla="*/ 5500779 w 6842126"/>
              <a:gd name="connsiteY3056" fmla="*/ 265533 h 5130710"/>
              <a:gd name="connsiteX3057" fmla="*/ 5504157 w 6842126"/>
              <a:gd name="connsiteY3057" fmla="*/ 264484 h 5130710"/>
              <a:gd name="connsiteX3058" fmla="*/ 5500411 w 6842126"/>
              <a:gd name="connsiteY3058" fmla="*/ 280126 h 5130710"/>
              <a:gd name="connsiteX3059" fmla="*/ 5494995 w 6842126"/>
              <a:gd name="connsiteY3059" fmla="*/ 308518 h 5130710"/>
              <a:gd name="connsiteX3060" fmla="*/ 5504922 w 6842126"/>
              <a:gd name="connsiteY3060" fmla="*/ 328440 h 5130710"/>
              <a:gd name="connsiteX3061" fmla="*/ 5472743 w 6842126"/>
              <a:gd name="connsiteY3061" fmla="*/ 488473 h 5130710"/>
              <a:gd name="connsiteX3062" fmla="*/ 5431551 w 6842126"/>
              <a:gd name="connsiteY3062" fmla="*/ 649993 h 5130710"/>
              <a:gd name="connsiteX3063" fmla="*/ 5435883 w 6842126"/>
              <a:gd name="connsiteY3063" fmla="*/ 667682 h 5130710"/>
              <a:gd name="connsiteX3064" fmla="*/ 5478229 w 6842126"/>
              <a:gd name="connsiteY3064" fmla="*/ 513810 h 5130710"/>
              <a:gd name="connsiteX3065" fmla="*/ 5528711 w 6842126"/>
              <a:gd name="connsiteY3065" fmla="*/ 316042 h 5130710"/>
              <a:gd name="connsiteX3066" fmla="*/ 5530039 w 6842126"/>
              <a:gd name="connsiteY3066" fmla="*/ 309822 h 5130710"/>
              <a:gd name="connsiteX3067" fmla="*/ 5531691 w 6842126"/>
              <a:gd name="connsiteY3067" fmla="*/ 312668 h 5130710"/>
              <a:gd name="connsiteX3068" fmla="*/ 5544509 w 6842126"/>
              <a:gd name="connsiteY3068" fmla="*/ 276474 h 5130710"/>
              <a:gd name="connsiteX3069" fmla="*/ 5542869 w 6842126"/>
              <a:gd name="connsiteY3069" fmla="*/ 291623 h 5130710"/>
              <a:gd name="connsiteX3070" fmla="*/ 5546750 w 6842126"/>
              <a:gd name="connsiteY3070" fmla="*/ 270145 h 5130710"/>
              <a:gd name="connsiteX3071" fmla="*/ 5544509 w 6842126"/>
              <a:gd name="connsiteY3071" fmla="*/ 276474 h 5130710"/>
              <a:gd name="connsiteX3072" fmla="*/ 5545415 w 6842126"/>
              <a:gd name="connsiteY3072" fmla="*/ 266243 h 5130710"/>
              <a:gd name="connsiteX3073" fmla="*/ 5533629 w 6842126"/>
              <a:gd name="connsiteY3073" fmla="*/ 292968 h 5130710"/>
              <a:gd name="connsiteX3074" fmla="*/ 5551017 w 6842126"/>
              <a:gd name="connsiteY3074" fmla="*/ 211374 h 5130710"/>
              <a:gd name="connsiteX3075" fmla="*/ 5552659 w 6842126"/>
              <a:gd name="connsiteY3075" fmla="*/ 212498 h 5130710"/>
              <a:gd name="connsiteX3076" fmla="*/ 5552668 w 6842126"/>
              <a:gd name="connsiteY3076" fmla="*/ 212424 h 5130710"/>
              <a:gd name="connsiteX3077" fmla="*/ 5551555 w 6842126"/>
              <a:gd name="connsiteY3077" fmla="*/ 208845 h 5130710"/>
              <a:gd name="connsiteX3078" fmla="*/ 5551628 w 6842126"/>
              <a:gd name="connsiteY3078" fmla="*/ 208508 h 5130710"/>
              <a:gd name="connsiteX3079" fmla="*/ 5553795 w 6842126"/>
              <a:gd name="connsiteY3079" fmla="*/ 208793 h 5130710"/>
              <a:gd name="connsiteX3080" fmla="*/ 5556913 w 6842126"/>
              <a:gd name="connsiteY3080" fmla="*/ 199134 h 5130710"/>
              <a:gd name="connsiteX3081" fmla="*/ 5558905 w 6842126"/>
              <a:gd name="connsiteY3081" fmla="*/ 200875 h 5130710"/>
              <a:gd name="connsiteX3082" fmla="*/ 5557473 w 6842126"/>
              <a:gd name="connsiteY3082" fmla="*/ 209277 h 5130710"/>
              <a:gd name="connsiteX3083" fmla="*/ 5557682 w 6842126"/>
              <a:gd name="connsiteY3083" fmla="*/ 209305 h 5130710"/>
              <a:gd name="connsiteX3084" fmla="*/ 5557262 w 6842126"/>
              <a:gd name="connsiteY3084" fmla="*/ 210520 h 5130710"/>
              <a:gd name="connsiteX3085" fmla="*/ 5555274 w 6842126"/>
              <a:gd name="connsiteY3085" fmla="*/ 222177 h 5130710"/>
              <a:gd name="connsiteX3086" fmla="*/ 5558795 w 6842126"/>
              <a:gd name="connsiteY3086" fmla="*/ 215453 h 5130710"/>
              <a:gd name="connsiteX3087" fmla="*/ 5562547 w 6842126"/>
              <a:gd name="connsiteY3087" fmla="*/ 198779 h 5130710"/>
              <a:gd name="connsiteX3088" fmla="*/ 5569165 w 6842126"/>
              <a:gd name="connsiteY3088" fmla="*/ 168033 h 5130710"/>
              <a:gd name="connsiteX3089" fmla="*/ 5561725 w 6842126"/>
              <a:gd name="connsiteY3089" fmla="*/ 202044 h 5130710"/>
              <a:gd name="connsiteX3090" fmla="*/ 5558905 w 6842126"/>
              <a:gd name="connsiteY3090" fmla="*/ 200875 h 5130710"/>
              <a:gd name="connsiteX3091" fmla="*/ 5570647 w 6842126"/>
              <a:gd name="connsiteY3091" fmla="*/ 157005 h 5130710"/>
              <a:gd name="connsiteX3092" fmla="*/ 5571401 w 6842126"/>
              <a:gd name="connsiteY3092" fmla="*/ 167340 h 5130710"/>
              <a:gd name="connsiteX3093" fmla="*/ 5578291 w 6842126"/>
              <a:gd name="connsiteY3093" fmla="*/ 173723 h 5130710"/>
              <a:gd name="connsiteX3094" fmla="*/ 5574623 w 6842126"/>
              <a:gd name="connsiteY3094" fmla="*/ 210656 h 5130710"/>
              <a:gd name="connsiteX3095" fmla="*/ 5559367 w 6842126"/>
              <a:gd name="connsiteY3095" fmla="*/ 331975 h 5130710"/>
              <a:gd name="connsiteX3096" fmla="*/ 5558260 w 6842126"/>
              <a:gd name="connsiteY3096" fmla="*/ 338176 h 5130710"/>
              <a:gd name="connsiteX3097" fmla="*/ 5558277 w 6842126"/>
              <a:gd name="connsiteY3097" fmla="*/ 338411 h 5130710"/>
              <a:gd name="connsiteX3098" fmla="*/ 5555551 w 6842126"/>
              <a:gd name="connsiteY3098" fmla="*/ 362683 h 5130710"/>
              <a:gd name="connsiteX3099" fmla="*/ 5551811 w 6842126"/>
              <a:gd name="connsiteY3099" fmla="*/ 374326 h 5130710"/>
              <a:gd name="connsiteX3100" fmla="*/ 5542299 w 6842126"/>
              <a:gd name="connsiteY3100" fmla="*/ 427645 h 5130710"/>
              <a:gd name="connsiteX3101" fmla="*/ 5552324 w 6842126"/>
              <a:gd name="connsiteY3101" fmla="*/ 396452 h 5130710"/>
              <a:gd name="connsiteX3102" fmla="*/ 5555551 w 6842126"/>
              <a:gd name="connsiteY3102" fmla="*/ 362683 h 5130710"/>
              <a:gd name="connsiteX3103" fmla="*/ 5561501 w 6842126"/>
              <a:gd name="connsiteY3103" fmla="*/ 350382 h 5130710"/>
              <a:gd name="connsiteX3104" fmla="*/ 5566991 w 6842126"/>
              <a:gd name="connsiteY3104" fmla="*/ 318656 h 5130710"/>
              <a:gd name="connsiteX3105" fmla="*/ 5584853 w 6842126"/>
              <a:gd name="connsiteY3105" fmla="*/ 194865 h 5130710"/>
              <a:gd name="connsiteX3106" fmla="*/ 5595864 w 6842126"/>
              <a:gd name="connsiteY3106" fmla="*/ 123612 h 5130710"/>
              <a:gd name="connsiteX3107" fmla="*/ 5599531 w 6842126"/>
              <a:gd name="connsiteY3107" fmla="*/ 135429 h 5130710"/>
              <a:gd name="connsiteX3108" fmla="*/ 5597752 w 6842126"/>
              <a:gd name="connsiteY3108" fmla="*/ 154730 h 5130710"/>
              <a:gd name="connsiteX3109" fmla="*/ 5597900 w 6842126"/>
              <a:gd name="connsiteY3109" fmla="*/ 228996 h 5130710"/>
              <a:gd name="connsiteX3110" fmla="*/ 5587881 w 6842126"/>
              <a:gd name="connsiteY3110" fmla="*/ 308266 h 5130710"/>
              <a:gd name="connsiteX3111" fmla="*/ 5576064 w 6842126"/>
              <a:gd name="connsiteY3111" fmla="*/ 360723 h 5130710"/>
              <a:gd name="connsiteX3112" fmla="*/ 5563259 w 6842126"/>
              <a:gd name="connsiteY3112" fmla="*/ 457648 h 5130710"/>
              <a:gd name="connsiteX3113" fmla="*/ 5584261 w 6842126"/>
              <a:gd name="connsiteY3113" fmla="*/ 434474 h 5130710"/>
              <a:gd name="connsiteX3114" fmla="*/ 5562245 w 6842126"/>
              <a:gd name="connsiteY3114" fmla="*/ 600673 h 5130710"/>
              <a:gd name="connsiteX3115" fmla="*/ 5618511 w 6842126"/>
              <a:gd name="connsiteY3115" fmla="*/ 412383 h 5130710"/>
              <a:gd name="connsiteX3116" fmla="*/ 5636603 w 6842126"/>
              <a:gd name="connsiteY3116" fmla="*/ 430305 h 5130710"/>
              <a:gd name="connsiteX3117" fmla="*/ 5649444 w 6842126"/>
              <a:gd name="connsiteY3117" fmla="*/ 409133 h 5130710"/>
              <a:gd name="connsiteX3118" fmla="*/ 5633013 w 6842126"/>
              <a:gd name="connsiteY3118" fmla="*/ 506900 h 5130710"/>
              <a:gd name="connsiteX3119" fmla="*/ 5608423 w 6842126"/>
              <a:gd name="connsiteY3119" fmla="*/ 606666 h 5130710"/>
              <a:gd name="connsiteX3120" fmla="*/ 5621432 w 6842126"/>
              <a:gd name="connsiteY3120" fmla="*/ 621508 h 5130710"/>
              <a:gd name="connsiteX3121" fmla="*/ 5600327 w 6842126"/>
              <a:gd name="connsiteY3121" fmla="*/ 738448 h 5130710"/>
              <a:gd name="connsiteX3122" fmla="*/ 5641011 w 6842126"/>
              <a:gd name="connsiteY3122" fmla="*/ 648440 h 5130710"/>
              <a:gd name="connsiteX3123" fmla="*/ 5673362 w 6842126"/>
              <a:gd name="connsiteY3123" fmla="*/ 524419 h 5130710"/>
              <a:gd name="connsiteX3124" fmla="*/ 5748227 w 6842126"/>
              <a:gd name="connsiteY3124" fmla="*/ 282541 h 5130710"/>
              <a:gd name="connsiteX3125" fmla="*/ 5698365 w 6842126"/>
              <a:gd name="connsiteY3125" fmla="*/ 517572 h 5130710"/>
              <a:gd name="connsiteX3126" fmla="*/ 5681187 w 6842126"/>
              <a:gd name="connsiteY3126" fmla="*/ 629944 h 5130710"/>
              <a:gd name="connsiteX3127" fmla="*/ 5693117 w 6842126"/>
              <a:gd name="connsiteY3127" fmla="*/ 658028 h 5130710"/>
              <a:gd name="connsiteX3128" fmla="*/ 5660999 w 6842126"/>
              <a:gd name="connsiteY3128" fmla="*/ 768292 h 5130710"/>
              <a:gd name="connsiteX3129" fmla="*/ 5690337 w 6842126"/>
              <a:gd name="connsiteY3129" fmla="*/ 779134 h 5130710"/>
              <a:gd name="connsiteX3130" fmla="*/ 5662833 w 6842126"/>
              <a:gd name="connsiteY3130" fmla="*/ 919994 h 5130710"/>
              <a:gd name="connsiteX3131" fmla="*/ 5697183 w 6842126"/>
              <a:gd name="connsiteY3131" fmla="*/ 804137 h 5130710"/>
              <a:gd name="connsiteX3132" fmla="*/ 5756295 w 6842126"/>
              <a:gd name="connsiteY3132" fmla="*/ 624524 h 5130710"/>
              <a:gd name="connsiteX3133" fmla="*/ 5745117 w 6842126"/>
              <a:gd name="connsiteY3133" fmla="*/ 761385 h 5130710"/>
              <a:gd name="connsiteX3134" fmla="*/ 5788205 w 6842126"/>
              <a:gd name="connsiteY3134" fmla="*/ 701797 h 5130710"/>
              <a:gd name="connsiteX3135" fmla="*/ 5766698 w 6842126"/>
              <a:gd name="connsiteY3135" fmla="*/ 796481 h 5130710"/>
              <a:gd name="connsiteX3136" fmla="*/ 5745187 w 6842126"/>
              <a:gd name="connsiteY3136" fmla="*/ 891167 h 5130710"/>
              <a:gd name="connsiteX3137" fmla="*/ 5787701 w 6842126"/>
              <a:gd name="connsiteY3137" fmla="*/ 773308 h 5130710"/>
              <a:gd name="connsiteX3138" fmla="*/ 5808876 w 6842126"/>
              <a:gd name="connsiteY3138" fmla="*/ 786149 h 5130710"/>
              <a:gd name="connsiteX3139" fmla="*/ 5871817 w 6842126"/>
              <a:gd name="connsiteY3139" fmla="*/ 586851 h 5130710"/>
              <a:gd name="connsiteX3140" fmla="*/ 5867715 w 6842126"/>
              <a:gd name="connsiteY3140" fmla="*/ 664292 h 5130710"/>
              <a:gd name="connsiteX3141" fmla="*/ 5912501 w 6842126"/>
              <a:gd name="connsiteY3141" fmla="*/ 496844 h 5130710"/>
              <a:gd name="connsiteX3142" fmla="*/ 5955949 w 6842126"/>
              <a:gd name="connsiteY3142" fmla="*/ 360731 h 5130710"/>
              <a:gd name="connsiteX3143" fmla="*/ 5964475 w 6842126"/>
              <a:gd name="connsiteY3143" fmla="*/ 324259 h 5130710"/>
              <a:gd name="connsiteX3144" fmla="*/ 5964963 w 6842126"/>
              <a:gd name="connsiteY3144" fmla="*/ 323807 h 5130710"/>
              <a:gd name="connsiteX3145" fmla="*/ 5965385 w 6842126"/>
              <a:gd name="connsiteY3145" fmla="*/ 320365 h 5130710"/>
              <a:gd name="connsiteX3146" fmla="*/ 5969495 w 6842126"/>
              <a:gd name="connsiteY3146" fmla="*/ 302773 h 5130710"/>
              <a:gd name="connsiteX3147" fmla="*/ 5969647 w 6842126"/>
              <a:gd name="connsiteY3147" fmla="*/ 318188 h 5130710"/>
              <a:gd name="connsiteX3148" fmla="*/ 5974678 w 6842126"/>
              <a:gd name="connsiteY3148" fmla="*/ 306470 h 5130710"/>
              <a:gd name="connsiteX3149" fmla="*/ 5975749 w 6842126"/>
              <a:gd name="connsiteY3149" fmla="*/ 297528 h 5130710"/>
              <a:gd name="connsiteX3150" fmla="*/ 5979964 w 6842126"/>
              <a:gd name="connsiteY3150" fmla="*/ 284452 h 5130710"/>
              <a:gd name="connsiteX3151" fmla="*/ 5981961 w 6842126"/>
              <a:gd name="connsiteY3151" fmla="*/ 286194 h 5130710"/>
              <a:gd name="connsiteX3152" fmla="*/ 5981691 w 6842126"/>
              <a:gd name="connsiteY3152" fmla="*/ 287736 h 5130710"/>
              <a:gd name="connsiteX3153" fmla="*/ 5982127 w 6842126"/>
              <a:gd name="connsiteY3153" fmla="*/ 286518 h 5130710"/>
              <a:gd name="connsiteX3154" fmla="*/ 5981961 w 6842126"/>
              <a:gd name="connsiteY3154" fmla="*/ 286194 h 5130710"/>
              <a:gd name="connsiteX3155" fmla="*/ 5993701 w 6842126"/>
              <a:gd name="connsiteY3155" fmla="*/ 242325 h 5130710"/>
              <a:gd name="connsiteX3156" fmla="*/ 5993241 w 6842126"/>
              <a:gd name="connsiteY3156" fmla="*/ 247751 h 5130710"/>
              <a:gd name="connsiteX3157" fmla="*/ 5993934 w 6842126"/>
              <a:gd name="connsiteY3157" fmla="*/ 250757 h 5130710"/>
              <a:gd name="connsiteX3158" fmla="*/ 5997962 w 6842126"/>
              <a:gd name="connsiteY3158" fmla="*/ 240958 h 5130710"/>
              <a:gd name="connsiteX3159" fmla="*/ 6004169 w 6842126"/>
              <a:gd name="connsiteY3159" fmla="*/ 223099 h 5130710"/>
              <a:gd name="connsiteX3160" fmla="*/ 5995321 w 6842126"/>
              <a:gd name="connsiteY3160" fmla="*/ 269782 h 5130710"/>
              <a:gd name="connsiteX3161" fmla="*/ 5919246 w 6842126"/>
              <a:gd name="connsiteY3161" fmla="*/ 615615 h 5130710"/>
              <a:gd name="connsiteX3162" fmla="*/ 5908575 w 6842126"/>
              <a:gd name="connsiteY3162" fmla="*/ 680964 h 5130710"/>
              <a:gd name="connsiteX3163" fmla="*/ 5913825 w 6842126"/>
              <a:gd name="connsiteY3163" fmla="*/ 720060 h 5130710"/>
              <a:gd name="connsiteX3164" fmla="*/ 5923069 w 6842126"/>
              <a:gd name="connsiteY3164" fmla="*/ 704815 h 5130710"/>
              <a:gd name="connsiteX3165" fmla="*/ 5963762 w 6842126"/>
              <a:gd name="connsiteY3165" fmla="*/ 685473 h 5130710"/>
              <a:gd name="connsiteX3166" fmla="*/ 5945059 w 6842126"/>
              <a:gd name="connsiteY3166" fmla="*/ 832828 h 5130710"/>
              <a:gd name="connsiteX3167" fmla="*/ 6003261 w 6842126"/>
              <a:gd name="connsiteY3167" fmla="*/ 702476 h 5130710"/>
              <a:gd name="connsiteX3168" fmla="*/ 6008921 w 6842126"/>
              <a:gd name="connsiteY3168" fmla="*/ 763827 h 5130710"/>
              <a:gd name="connsiteX3169" fmla="*/ 6082700 w 6842126"/>
              <a:gd name="connsiteY3169" fmla="*/ 535192 h 5130710"/>
              <a:gd name="connsiteX3170" fmla="*/ 6111052 w 6842126"/>
              <a:gd name="connsiteY3170" fmla="*/ 394845 h 5130710"/>
              <a:gd name="connsiteX3171" fmla="*/ 6104381 w 6842126"/>
              <a:gd name="connsiteY3171" fmla="*/ 476520 h 5130710"/>
              <a:gd name="connsiteX3172" fmla="*/ 6061935 w 6842126"/>
              <a:gd name="connsiteY3172" fmla="*/ 724158 h 5130710"/>
              <a:gd name="connsiteX3173" fmla="*/ 6046587 w 6842126"/>
              <a:gd name="connsiteY3173" fmla="*/ 808681 h 5130710"/>
              <a:gd name="connsiteX3174" fmla="*/ 6080027 w 6842126"/>
              <a:gd name="connsiteY3174" fmla="*/ 742082 h 5130710"/>
              <a:gd name="connsiteX3175" fmla="*/ 6105022 w 6842126"/>
              <a:gd name="connsiteY3175" fmla="*/ 664569 h 5130710"/>
              <a:gd name="connsiteX3176" fmla="*/ 6103201 w 6842126"/>
              <a:gd name="connsiteY3176" fmla="*/ 763084 h 5130710"/>
              <a:gd name="connsiteX3177" fmla="*/ 6105605 w 6842126"/>
              <a:gd name="connsiteY3177" fmla="*/ 793504 h 5130710"/>
              <a:gd name="connsiteX3178" fmla="*/ 6115527 w 6842126"/>
              <a:gd name="connsiteY3178" fmla="*/ 742758 h 5130710"/>
              <a:gd name="connsiteX3179" fmla="*/ 6142529 w 6842126"/>
              <a:gd name="connsiteY3179" fmla="*/ 744075 h 5130710"/>
              <a:gd name="connsiteX3180" fmla="*/ 6169971 w 6842126"/>
              <a:gd name="connsiteY3180" fmla="*/ 652984 h 5130710"/>
              <a:gd name="connsiteX3181" fmla="*/ 6179052 w 6842126"/>
              <a:gd name="connsiteY3181" fmla="*/ 672394 h 5130710"/>
              <a:gd name="connsiteX3182" fmla="*/ 6173627 w 6842126"/>
              <a:gd name="connsiteY3182" fmla="*/ 706171 h 5130710"/>
              <a:gd name="connsiteX3183" fmla="*/ 6198629 w 6842126"/>
              <a:gd name="connsiteY3183" fmla="*/ 699326 h 5130710"/>
              <a:gd name="connsiteX3184" fmla="*/ 6172955 w 6842126"/>
              <a:gd name="connsiteY3184" fmla="*/ 812338 h 5130710"/>
              <a:gd name="connsiteX3185" fmla="*/ 6204557 w 6842126"/>
              <a:gd name="connsiteY3185" fmla="*/ 702922 h 5130710"/>
              <a:gd name="connsiteX3186" fmla="*/ 6240907 w 6842126"/>
              <a:gd name="connsiteY3186" fmla="*/ 595227 h 5130710"/>
              <a:gd name="connsiteX3187" fmla="*/ 6233725 w 6842126"/>
              <a:gd name="connsiteY3187" fmla="*/ 677750 h 5130710"/>
              <a:gd name="connsiteX3188" fmla="*/ 6221972 w 6842126"/>
              <a:gd name="connsiteY3188" fmla="*/ 756343 h 5130710"/>
              <a:gd name="connsiteX3189" fmla="*/ 6262082 w 6842126"/>
              <a:gd name="connsiteY3189" fmla="*/ 608068 h 5130710"/>
              <a:gd name="connsiteX3190" fmla="*/ 6293755 w 6842126"/>
              <a:gd name="connsiteY3190" fmla="*/ 519547 h 5130710"/>
              <a:gd name="connsiteX3191" fmla="*/ 6313163 w 6842126"/>
              <a:gd name="connsiteY3191" fmla="*/ 510466 h 5130710"/>
              <a:gd name="connsiteX3192" fmla="*/ 6270143 w 6842126"/>
              <a:gd name="connsiteY3192" fmla="*/ 699836 h 5130710"/>
              <a:gd name="connsiteX3193" fmla="*/ 6301987 w 6842126"/>
              <a:gd name="connsiteY3193" fmla="*/ 647326 h 5130710"/>
              <a:gd name="connsiteX3194" fmla="*/ 6289153 w 6842126"/>
              <a:gd name="connsiteY3194" fmla="*/ 739166 h 5130710"/>
              <a:gd name="connsiteX3195" fmla="*/ 6318079 w 6842126"/>
              <a:gd name="connsiteY3195" fmla="*/ 657085 h 5130710"/>
              <a:gd name="connsiteX3196" fmla="*/ 6341589 w 6842126"/>
              <a:gd name="connsiteY3196" fmla="*/ 570563 h 5130710"/>
              <a:gd name="connsiteX3197" fmla="*/ 6363673 w 6842126"/>
              <a:gd name="connsiteY3197" fmla="*/ 534147 h 5130710"/>
              <a:gd name="connsiteX3198" fmla="*/ 6400700 w 6842126"/>
              <a:gd name="connsiteY3198" fmla="*/ 390953 h 5130710"/>
              <a:gd name="connsiteX3199" fmla="*/ 6433627 w 6842126"/>
              <a:gd name="connsiteY3199" fmla="*/ 325200 h 5130710"/>
              <a:gd name="connsiteX3200" fmla="*/ 6445341 w 6842126"/>
              <a:gd name="connsiteY3200" fmla="*/ 276657 h 5130710"/>
              <a:gd name="connsiteX3201" fmla="*/ 6449533 w 6842126"/>
              <a:gd name="connsiteY3201" fmla="*/ 274076 h 5130710"/>
              <a:gd name="connsiteX3202" fmla="*/ 6472355 w 6842126"/>
              <a:gd name="connsiteY3202" fmla="*/ 221938 h 5130710"/>
              <a:gd name="connsiteX3203" fmla="*/ 6483723 w 6842126"/>
              <a:gd name="connsiteY3203" fmla="*/ 216007 h 5130710"/>
              <a:gd name="connsiteX3204" fmla="*/ 6485342 w 6842126"/>
              <a:gd name="connsiteY3204" fmla="*/ 212926 h 5130710"/>
              <a:gd name="connsiteX3205" fmla="*/ 6486078 w 6842126"/>
              <a:gd name="connsiteY3205" fmla="*/ 209909 h 5130710"/>
              <a:gd name="connsiteX3206" fmla="*/ 6488462 w 6842126"/>
              <a:gd name="connsiteY3206" fmla="*/ 205775 h 5130710"/>
              <a:gd name="connsiteX3207" fmla="*/ 6489394 w 6842126"/>
              <a:gd name="connsiteY3207" fmla="*/ 205588 h 5130710"/>
              <a:gd name="connsiteX3208" fmla="*/ 6489759 w 6842126"/>
              <a:gd name="connsiteY3208" fmla="*/ 203527 h 5130710"/>
              <a:gd name="connsiteX3209" fmla="*/ 6488462 w 6842126"/>
              <a:gd name="connsiteY3209" fmla="*/ 205775 h 5130710"/>
              <a:gd name="connsiteX3210" fmla="*/ 6487016 w 6842126"/>
              <a:gd name="connsiteY3210" fmla="*/ 206066 h 5130710"/>
              <a:gd name="connsiteX3211" fmla="*/ 6498020 w 6842126"/>
              <a:gd name="connsiteY3211" fmla="*/ 193582 h 5130710"/>
              <a:gd name="connsiteX3212" fmla="*/ 6475167 w 6842126"/>
              <a:gd name="connsiteY3212" fmla="*/ 248046 h 5130710"/>
              <a:gd name="connsiteX3213" fmla="*/ 6477717 w 6842126"/>
              <a:gd name="connsiteY3213" fmla="*/ 259847 h 5130710"/>
              <a:gd name="connsiteX3214" fmla="*/ 6463031 w 6842126"/>
              <a:gd name="connsiteY3214" fmla="*/ 311343 h 5130710"/>
              <a:gd name="connsiteX3215" fmla="*/ 6434073 w 6842126"/>
              <a:gd name="connsiteY3215" fmla="*/ 383326 h 5130710"/>
              <a:gd name="connsiteX3216" fmla="*/ 6442461 w 6842126"/>
              <a:gd name="connsiteY3216" fmla="*/ 380872 h 5130710"/>
              <a:gd name="connsiteX3217" fmla="*/ 6447939 w 6842126"/>
              <a:gd name="connsiteY3217" fmla="*/ 376826 h 5130710"/>
              <a:gd name="connsiteX3218" fmla="*/ 6452907 w 6842126"/>
              <a:gd name="connsiteY3218" fmla="*/ 362649 h 5130710"/>
              <a:gd name="connsiteX3219" fmla="*/ 6468979 w 6842126"/>
              <a:gd name="connsiteY3219" fmla="*/ 314620 h 5130710"/>
              <a:gd name="connsiteX3220" fmla="*/ 6474701 w 6842126"/>
              <a:gd name="connsiteY3220" fmla="*/ 324700 h 5130710"/>
              <a:gd name="connsiteX3221" fmla="*/ 6475031 w 6842126"/>
              <a:gd name="connsiteY3221" fmla="*/ 333392 h 5130710"/>
              <a:gd name="connsiteX3222" fmla="*/ 6479597 w 6842126"/>
              <a:gd name="connsiteY3222" fmla="*/ 322039 h 5130710"/>
              <a:gd name="connsiteX3223" fmla="*/ 6499609 w 6842126"/>
              <a:gd name="connsiteY3223" fmla="*/ 277477 h 5130710"/>
              <a:gd name="connsiteX3224" fmla="*/ 6551304 w 6842126"/>
              <a:gd name="connsiteY3224" fmla="*/ 163770 h 5130710"/>
              <a:gd name="connsiteX3225" fmla="*/ 6554757 w 6842126"/>
              <a:gd name="connsiteY3225" fmla="*/ 156196 h 5130710"/>
              <a:gd name="connsiteX3226" fmla="*/ 6555389 w 6842126"/>
              <a:gd name="connsiteY3226" fmla="*/ 165140 h 5130710"/>
              <a:gd name="connsiteX3227" fmla="*/ 6555893 w 6842126"/>
              <a:gd name="connsiteY3227" fmla="*/ 168214 h 5130710"/>
              <a:gd name="connsiteX3228" fmla="*/ 6545903 w 6842126"/>
              <a:gd name="connsiteY3228" fmla="*/ 192123 h 5130710"/>
              <a:gd name="connsiteX3229" fmla="*/ 6519785 w 6842126"/>
              <a:gd name="connsiteY3229" fmla="*/ 254201 h 5130710"/>
              <a:gd name="connsiteX3230" fmla="*/ 6530927 w 6842126"/>
              <a:gd name="connsiteY3230" fmla="*/ 265326 h 5130710"/>
              <a:gd name="connsiteX3231" fmla="*/ 6521953 w 6842126"/>
              <a:gd name="connsiteY3231" fmla="*/ 294688 h 5130710"/>
              <a:gd name="connsiteX3232" fmla="*/ 6516142 w 6842126"/>
              <a:gd name="connsiteY3232" fmla="*/ 324186 h 5130710"/>
              <a:gd name="connsiteX3233" fmla="*/ 6490317 w 6842126"/>
              <a:gd name="connsiteY3233" fmla="*/ 393140 h 5130710"/>
              <a:gd name="connsiteX3234" fmla="*/ 6489642 w 6842126"/>
              <a:gd name="connsiteY3234" fmla="*/ 399301 h 5130710"/>
              <a:gd name="connsiteX3235" fmla="*/ 6494463 w 6842126"/>
              <a:gd name="connsiteY3235" fmla="*/ 383687 h 5130710"/>
              <a:gd name="connsiteX3236" fmla="*/ 6509951 w 6842126"/>
              <a:gd name="connsiteY3236" fmla="*/ 348294 h 5130710"/>
              <a:gd name="connsiteX3237" fmla="*/ 6521343 w 6842126"/>
              <a:gd name="connsiteY3237" fmla="*/ 340425 h 5130710"/>
              <a:gd name="connsiteX3238" fmla="*/ 6532995 w 6842126"/>
              <a:gd name="connsiteY3238" fmla="*/ 313176 h 5130710"/>
              <a:gd name="connsiteX3239" fmla="*/ 6547237 w 6842126"/>
              <a:gd name="connsiteY3239" fmla="*/ 295014 h 5130710"/>
              <a:gd name="connsiteX3240" fmla="*/ 6530000 w 6842126"/>
              <a:gd name="connsiteY3240" fmla="*/ 334707 h 5130710"/>
              <a:gd name="connsiteX3241" fmla="*/ 6529771 w 6842126"/>
              <a:gd name="connsiteY3241" fmla="*/ 351763 h 5130710"/>
              <a:gd name="connsiteX3242" fmla="*/ 6520992 w 6842126"/>
              <a:gd name="connsiteY3242" fmla="*/ 366782 h 5130710"/>
              <a:gd name="connsiteX3243" fmla="*/ 6520768 w 6842126"/>
              <a:gd name="connsiteY3243" fmla="*/ 383450 h 5130710"/>
              <a:gd name="connsiteX3244" fmla="*/ 6506207 w 6842126"/>
              <a:gd name="connsiteY3244" fmla="*/ 425643 h 5130710"/>
              <a:gd name="connsiteX3245" fmla="*/ 6500399 w 6842126"/>
              <a:gd name="connsiteY3245" fmla="*/ 454753 h 5130710"/>
              <a:gd name="connsiteX3246" fmla="*/ 6511579 w 6842126"/>
              <a:gd name="connsiteY3246" fmla="*/ 427523 h 5130710"/>
              <a:gd name="connsiteX3247" fmla="*/ 6518719 w 6842126"/>
              <a:gd name="connsiteY3247" fmla="*/ 410134 h 5130710"/>
              <a:gd name="connsiteX3248" fmla="*/ 6535004 w 6842126"/>
              <a:gd name="connsiteY3248" fmla="*/ 365675 h 5130710"/>
              <a:gd name="connsiteX3249" fmla="*/ 6551361 w 6842126"/>
              <a:gd name="connsiteY3249" fmla="*/ 328375 h 5130710"/>
              <a:gd name="connsiteX3250" fmla="*/ 6555846 w 6842126"/>
              <a:gd name="connsiteY3250" fmla="*/ 319081 h 5130710"/>
              <a:gd name="connsiteX3251" fmla="*/ 6555573 w 6842126"/>
              <a:gd name="connsiteY3251" fmla="*/ 321210 h 5130710"/>
              <a:gd name="connsiteX3252" fmla="*/ 6553393 w 6842126"/>
              <a:gd name="connsiteY3252" fmla="*/ 338867 h 5130710"/>
              <a:gd name="connsiteX3253" fmla="*/ 6543623 w 6842126"/>
              <a:gd name="connsiteY3253" fmla="*/ 362672 h 5130710"/>
              <a:gd name="connsiteX3254" fmla="*/ 6540106 w 6842126"/>
              <a:gd name="connsiteY3254" fmla="*/ 389279 h 5130710"/>
              <a:gd name="connsiteX3255" fmla="*/ 6548895 w 6842126"/>
              <a:gd name="connsiteY3255" fmla="*/ 373692 h 5130710"/>
              <a:gd name="connsiteX3256" fmla="*/ 6543246 w 6842126"/>
              <a:gd name="connsiteY3256" fmla="*/ 412432 h 5130710"/>
              <a:gd name="connsiteX3257" fmla="*/ 6530333 w 6842126"/>
              <a:gd name="connsiteY3257" fmla="*/ 508692 h 5130710"/>
              <a:gd name="connsiteX3258" fmla="*/ 6537071 w 6842126"/>
              <a:gd name="connsiteY3258" fmla="*/ 489557 h 5130710"/>
              <a:gd name="connsiteX3259" fmla="*/ 6557307 w 6842126"/>
              <a:gd name="connsiteY3259" fmla="*/ 375556 h 5130710"/>
              <a:gd name="connsiteX3260" fmla="*/ 6562408 w 6842126"/>
              <a:gd name="connsiteY3260" fmla="*/ 367282 h 5130710"/>
              <a:gd name="connsiteX3261" fmla="*/ 6562305 w 6842126"/>
              <a:gd name="connsiteY3261" fmla="*/ 376303 h 5130710"/>
              <a:gd name="connsiteX3262" fmla="*/ 6562675 w 6842126"/>
              <a:gd name="connsiteY3262" fmla="*/ 370563 h 5130710"/>
              <a:gd name="connsiteX3263" fmla="*/ 6568173 w 6842126"/>
              <a:gd name="connsiteY3263" fmla="*/ 339778 h 5130710"/>
              <a:gd name="connsiteX3264" fmla="*/ 6570721 w 6842126"/>
              <a:gd name="connsiteY3264" fmla="*/ 345304 h 5130710"/>
              <a:gd name="connsiteX3265" fmla="*/ 6567701 w 6842126"/>
              <a:gd name="connsiteY3265" fmla="*/ 368906 h 5130710"/>
              <a:gd name="connsiteX3266" fmla="*/ 6555351 w 6842126"/>
              <a:gd name="connsiteY3266" fmla="*/ 462214 h 5130710"/>
              <a:gd name="connsiteX3267" fmla="*/ 6549953 w 6842126"/>
              <a:gd name="connsiteY3267" fmla="*/ 529383 h 5130710"/>
              <a:gd name="connsiteX3268" fmla="*/ 6554643 w 6842126"/>
              <a:gd name="connsiteY3268" fmla="*/ 523595 h 5130710"/>
              <a:gd name="connsiteX3269" fmla="*/ 6557528 w 6842126"/>
              <a:gd name="connsiteY3269" fmla="*/ 510207 h 5130710"/>
              <a:gd name="connsiteX3270" fmla="*/ 6573371 w 6842126"/>
              <a:gd name="connsiteY3270" fmla="*/ 402271 h 5130710"/>
              <a:gd name="connsiteX3271" fmla="*/ 6564587 w 6842126"/>
              <a:gd name="connsiteY3271" fmla="*/ 487619 h 5130710"/>
              <a:gd name="connsiteX3272" fmla="*/ 6560215 w 6842126"/>
              <a:gd name="connsiteY3272" fmla="*/ 516725 h 5130710"/>
              <a:gd name="connsiteX3273" fmla="*/ 6560951 w 6842126"/>
              <a:gd name="connsiteY3273" fmla="*/ 515813 h 5130710"/>
              <a:gd name="connsiteX3274" fmla="*/ 6574551 w 6842126"/>
              <a:gd name="connsiteY3274" fmla="*/ 463023 h 5130710"/>
              <a:gd name="connsiteX3275" fmla="*/ 6576058 w 6842126"/>
              <a:gd name="connsiteY3275" fmla="*/ 454816 h 5130710"/>
              <a:gd name="connsiteX3276" fmla="*/ 6574237 w 6842126"/>
              <a:gd name="connsiteY3276" fmla="*/ 478599 h 5130710"/>
              <a:gd name="connsiteX3277" fmla="*/ 6579641 w 6842126"/>
              <a:gd name="connsiteY3277" fmla="*/ 485570 h 5130710"/>
              <a:gd name="connsiteX3278" fmla="*/ 6598069 w 6842126"/>
              <a:gd name="connsiteY3278" fmla="*/ 395966 h 5130710"/>
              <a:gd name="connsiteX3279" fmla="*/ 6604187 w 6842126"/>
              <a:gd name="connsiteY3279" fmla="*/ 355077 h 5130710"/>
              <a:gd name="connsiteX3280" fmla="*/ 6608959 w 6842126"/>
              <a:gd name="connsiteY3280" fmla="*/ 341143 h 5130710"/>
              <a:gd name="connsiteX3281" fmla="*/ 6604917 w 6842126"/>
              <a:gd name="connsiteY3281" fmla="*/ 377909 h 5130710"/>
              <a:gd name="connsiteX3282" fmla="*/ 6600058 w 6842126"/>
              <a:gd name="connsiteY3282" fmla="*/ 428175 h 5130710"/>
              <a:gd name="connsiteX3283" fmla="*/ 6604861 w 6842126"/>
              <a:gd name="connsiteY3283" fmla="*/ 428648 h 5130710"/>
              <a:gd name="connsiteX3284" fmla="*/ 6603321 w 6842126"/>
              <a:gd name="connsiteY3284" fmla="*/ 435059 h 5130710"/>
              <a:gd name="connsiteX3285" fmla="*/ 6583575 w 6842126"/>
              <a:gd name="connsiteY3285" fmla="*/ 551665 h 5130710"/>
              <a:gd name="connsiteX3286" fmla="*/ 6583575 w 6842126"/>
              <a:gd name="connsiteY3286" fmla="*/ 551665 h 5130710"/>
              <a:gd name="connsiteX3287" fmla="*/ 6625245 w 6842126"/>
              <a:gd name="connsiteY3287" fmla="*/ 372338 h 5130710"/>
              <a:gd name="connsiteX3288" fmla="*/ 6626167 w 6842126"/>
              <a:gd name="connsiteY3288" fmla="*/ 377363 h 5130710"/>
              <a:gd name="connsiteX3289" fmla="*/ 6630264 w 6842126"/>
              <a:gd name="connsiteY3289" fmla="*/ 365524 h 5130710"/>
              <a:gd name="connsiteX3290" fmla="*/ 6634022 w 6842126"/>
              <a:gd name="connsiteY3290" fmla="*/ 334567 h 5130710"/>
              <a:gd name="connsiteX3291" fmla="*/ 6642941 w 6842126"/>
              <a:gd name="connsiteY3291" fmla="*/ 296188 h 5130710"/>
              <a:gd name="connsiteX3292" fmla="*/ 6646269 w 6842126"/>
              <a:gd name="connsiteY3292" fmla="*/ 280442 h 5130710"/>
              <a:gd name="connsiteX3293" fmla="*/ 6645722 w 6842126"/>
              <a:gd name="connsiteY3293" fmla="*/ 287350 h 5130710"/>
              <a:gd name="connsiteX3294" fmla="*/ 6634511 w 6842126"/>
              <a:gd name="connsiteY3294" fmla="*/ 379206 h 5130710"/>
              <a:gd name="connsiteX3295" fmla="*/ 6633619 w 6842126"/>
              <a:gd name="connsiteY3295" fmla="*/ 393629 h 5130710"/>
              <a:gd name="connsiteX3296" fmla="*/ 6634855 w 6842126"/>
              <a:gd name="connsiteY3296" fmla="*/ 397094 h 5130710"/>
              <a:gd name="connsiteX3297" fmla="*/ 6634549 w 6842126"/>
              <a:gd name="connsiteY3297" fmla="*/ 398668 h 5130710"/>
              <a:gd name="connsiteX3298" fmla="*/ 6618905 w 6842126"/>
              <a:gd name="connsiteY3298" fmla="*/ 516332 h 5130710"/>
              <a:gd name="connsiteX3299" fmla="*/ 6640961 w 6842126"/>
              <a:gd name="connsiteY3299" fmla="*/ 432201 h 5130710"/>
              <a:gd name="connsiteX3300" fmla="*/ 6639083 w 6842126"/>
              <a:gd name="connsiteY3300" fmla="*/ 472958 h 5130710"/>
              <a:gd name="connsiteX3301" fmla="*/ 6611407 w 6842126"/>
              <a:gd name="connsiteY3301" fmla="*/ 663495 h 5130710"/>
              <a:gd name="connsiteX3302" fmla="*/ 6609129 w 6842126"/>
              <a:gd name="connsiteY3302" fmla="*/ 672641 h 5130710"/>
              <a:gd name="connsiteX3303" fmla="*/ 6602666 w 6842126"/>
              <a:gd name="connsiteY3303" fmla="*/ 714101 h 5130710"/>
              <a:gd name="connsiteX3304" fmla="*/ 6590599 w 6842126"/>
              <a:gd name="connsiteY3304" fmla="*/ 777816 h 5130710"/>
              <a:gd name="connsiteX3305" fmla="*/ 6554877 w 6842126"/>
              <a:gd name="connsiteY3305" fmla="*/ 915712 h 5130710"/>
              <a:gd name="connsiteX3306" fmla="*/ 6541537 w 6842126"/>
              <a:gd name="connsiteY3306" fmla="*/ 964468 h 5130710"/>
              <a:gd name="connsiteX3307" fmla="*/ 6541515 w 6842126"/>
              <a:gd name="connsiteY3307" fmla="*/ 964534 h 5130710"/>
              <a:gd name="connsiteX3308" fmla="*/ 6557936 w 6842126"/>
              <a:gd name="connsiteY3308" fmla="*/ 917994 h 5130710"/>
              <a:gd name="connsiteX3309" fmla="*/ 6609722 w 6842126"/>
              <a:gd name="connsiteY3309" fmla="*/ 746026 h 5130710"/>
              <a:gd name="connsiteX3310" fmla="*/ 6657161 w 6842126"/>
              <a:gd name="connsiteY3310" fmla="*/ 567477 h 5130710"/>
              <a:gd name="connsiteX3311" fmla="*/ 6687886 w 6842126"/>
              <a:gd name="connsiteY3311" fmla="*/ 407948 h 5130710"/>
              <a:gd name="connsiteX3312" fmla="*/ 6696215 w 6842126"/>
              <a:gd name="connsiteY3312" fmla="*/ 426693 h 5130710"/>
              <a:gd name="connsiteX3313" fmla="*/ 6708610 w 6842126"/>
              <a:gd name="connsiteY3313" fmla="*/ 466827 h 5130710"/>
              <a:gd name="connsiteX3314" fmla="*/ 6661665 w 6842126"/>
              <a:gd name="connsiteY3314" fmla="*/ 672150 h 5130710"/>
              <a:gd name="connsiteX3315" fmla="*/ 6624737 w 6842126"/>
              <a:gd name="connsiteY3315" fmla="*/ 818677 h 5130710"/>
              <a:gd name="connsiteX3316" fmla="*/ 6534190 w 6842126"/>
              <a:gd name="connsiteY3316" fmla="*/ 1098426 h 5130710"/>
              <a:gd name="connsiteX3317" fmla="*/ 6238385 w 6842126"/>
              <a:gd name="connsiteY3317" fmla="*/ 1867241 h 5130710"/>
              <a:gd name="connsiteX3318" fmla="*/ 6038291 w 6842126"/>
              <a:gd name="connsiteY3318" fmla="*/ 2270199 h 5130710"/>
              <a:gd name="connsiteX3319" fmla="*/ 5841240 w 6842126"/>
              <a:gd name="connsiteY3319" fmla="*/ 2669246 h 5130710"/>
              <a:gd name="connsiteX3320" fmla="*/ 5643453 w 6842126"/>
              <a:gd name="connsiteY3320" fmla="*/ 3068034 h 5130710"/>
              <a:gd name="connsiteX3321" fmla="*/ 5421265 w 6842126"/>
              <a:gd name="connsiteY3321" fmla="*/ 3432410 h 5130710"/>
              <a:gd name="connsiteX3322" fmla="*/ 5315213 w 6842126"/>
              <a:gd name="connsiteY3322" fmla="*/ 3616799 h 5130710"/>
              <a:gd name="connsiteX3323" fmla="*/ 5061919 w 6842126"/>
              <a:gd name="connsiteY3323" fmla="*/ 3987406 h 5130710"/>
              <a:gd name="connsiteX3324" fmla="*/ 5058243 w 6842126"/>
              <a:gd name="connsiteY3324" fmla="*/ 3992677 h 5130710"/>
              <a:gd name="connsiteX3325" fmla="*/ 5058044 w 6842126"/>
              <a:gd name="connsiteY3325" fmla="*/ 3993878 h 5130710"/>
              <a:gd name="connsiteX3326" fmla="*/ 5057245 w 6842126"/>
              <a:gd name="connsiteY3326" fmla="*/ 3994110 h 5130710"/>
              <a:gd name="connsiteX3327" fmla="*/ 5046025 w 6842126"/>
              <a:gd name="connsiteY3327" fmla="*/ 4010192 h 5130710"/>
              <a:gd name="connsiteX3328" fmla="*/ 5046773 w 6842126"/>
              <a:gd name="connsiteY3328" fmla="*/ 4009929 h 5130710"/>
              <a:gd name="connsiteX3329" fmla="*/ 5041590 w 6842126"/>
              <a:gd name="connsiteY3329" fmla="*/ 4020948 h 5130710"/>
              <a:gd name="connsiteX3330" fmla="*/ 5016427 w 6842126"/>
              <a:gd name="connsiteY3330" fmla="*/ 4059219 h 5130710"/>
              <a:gd name="connsiteX3331" fmla="*/ 4917958 w 6842126"/>
              <a:gd name="connsiteY3331" fmla="*/ 4213010 h 5130710"/>
              <a:gd name="connsiteX3332" fmla="*/ 4778693 w 6842126"/>
              <a:gd name="connsiteY3332" fmla="*/ 4410216 h 5130710"/>
              <a:gd name="connsiteX3333" fmla="*/ 4711801 w 6842126"/>
              <a:gd name="connsiteY3333" fmla="*/ 4511425 h 5130710"/>
              <a:gd name="connsiteX3334" fmla="*/ 4514205 w 6842126"/>
              <a:gd name="connsiteY3334" fmla="*/ 4747935 h 5130710"/>
              <a:gd name="connsiteX3335" fmla="*/ 4479911 w 6842126"/>
              <a:gd name="connsiteY3335" fmla="*/ 4780150 h 5130710"/>
              <a:gd name="connsiteX3336" fmla="*/ 4472823 w 6842126"/>
              <a:gd name="connsiteY3336" fmla="*/ 4790589 h 5130710"/>
              <a:gd name="connsiteX3337" fmla="*/ 4472195 w 6842126"/>
              <a:gd name="connsiteY3337" fmla="*/ 4790467 h 5130710"/>
              <a:gd name="connsiteX3338" fmla="*/ 4471575 w 6842126"/>
              <a:gd name="connsiteY3338" fmla="*/ 4792427 h 5130710"/>
              <a:gd name="connsiteX3339" fmla="*/ 4472823 w 6842126"/>
              <a:gd name="connsiteY3339" fmla="*/ 4790589 h 5130710"/>
              <a:gd name="connsiteX3340" fmla="*/ 4475211 w 6842126"/>
              <a:gd name="connsiteY3340" fmla="*/ 4791051 h 5130710"/>
              <a:gd name="connsiteX3341" fmla="*/ 4450077 w 6842126"/>
              <a:gd name="connsiteY3341" fmla="*/ 4824326 h 5130710"/>
              <a:gd name="connsiteX3342" fmla="*/ 4457985 w 6842126"/>
              <a:gd name="connsiteY3342" fmla="*/ 4819037 h 5130710"/>
              <a:gd name="connsiteX3343" fmla="*/ 4466499 w 6842126"/>
              <a:gd name="connsiteY3343" fmla="*/ 4820420 h 5130710"/>
              <a:gd name="connsiteX3344" fmla="*/ 4491169 w 6842126"/>
              <a:gd name="connsiteY3344" fmla="*/ 4796906 h 5130710"/>
              <a:gd name="connsiteX3345" fmla="*/ 4530241 w 6842126"/>
              <a:gd name="connsiteY3345" fmla="*/ 4758069 h 5130710"/>
              <a:gd name="connsiteX3346" fmla="*/ 4563783 w 6842126"/>
              <a:gd name="connsiteY3346" fmla="*/ 4724052 h 5130710"/>
              <a:gd name="connsiteX3347" fmla="*/ 4556273 w 6842126"/>
              <a:gd name="connsiteY3347" fmla="*/ 4733331 h 5130710"/>
              <a:gd name="connsiteX3348" fmla="*/ 4512701 w 6842126"/>
              <a:gd name="connsiteY3348" fmla="*/ 4777219 h 5130710"/>
              <a:gd name="connsiteX3349" fmla="*/ 4424695 w 6842126"/>
              <a:gd name="connsiteY3349" fmla="*/ 4869922 h 5130710"/>
              <a:gd name="connsiteX3350" fmla="*/ 4376035 w 6842126"/>
              <a:gd name="connsiteY3350" fmla="*/ 4917266 h 5130710"/>
              <a:gd name="connsiteX3351" fmla="*/ 4330010 w 6842126"/>
              <a:gd name="connsiteY3351" fmla="*/ 4960167 h 5130710"/>
              <a:gd name="connsiteX3352" fmla="*/ 4381741 w 6842126"/>
              <a:gd name="connsiteY3352" fmla="*/ 4907632 h 5130710"/>
              <a:gd name="connsiteX3353" fmla="*/ 4398504 w 6842126"/>
              <a:gd name="connsiteY3353" fmla="*/ 4889409 h 5130710"/>
              <a:gd name="connsiteX3354" fmla="*/ 4379332 w 6842126"/>
              <a:gd name="connsiteY3354" fmla="*/ 4901258 h 5130710"/>
              <a:gd name="connsiteX3355" fmla="*/ 4260103 w 6842126"/>
              <a:gd name="connsiteY3355" fmla="*/ 5015352 h 5130710"/>
              <a:gd name="connsiteX3356" fmla="*/ 4367029 w 6842126"/>
              <a:gd name="connsiteY3356" fmla="*/ 4905911 h 5130710"/>
              <a:gd name="connsiteX3357" fmla="*/ 4373287 w 6842126"/>
              <a:gd name="connsiteY3357" fmla="*/ 4896257 h 5130710"/>
              <a:gd name="connsiteX3358" fmla="*/ 4366267 w 6842126"/>
              <a:gd name="connsiteY3358" fmla="*/ 4903897 h 5130710"/>
              <a:gd name="connsiteX3359" fmla="*/ 4304781 w 6842126"/>
              <a:gd name="connsiteY3359" fmla="*/ 4962226 h 5130710"/>
              <a:gd name="connsiteX3360" fmla="*/ 4264505 w 6842126"/>
              <a:gd name="connsiteY3360" fmla="*/ 4998721 h 5130710"/>
              <a:gd name="connsiteX3361" fmla="*/ 4268532 w 6842126"/>
              <a:gd name="connsiteY3361" fmla="*/ 4992047 h 5130710"/>
              <a:gd name="connsiteX3362" fmla="*/ 4268678 w 6842126"/>
              <a:gd name="connsiteY3362" fmla="*/ 4991737 h 5130710"/>
              <a:gd name="connsiteX3363" fmla="*/ 4270339 w 6842126"/>
              <a:gd name="connsiteY3363" fmla="*/ 4990009 h 5130710"/>
              <a:gd name="connsiteX3364" fmla="*/ 4297603 w 6842126"/>
              <a:gd name="connsiteY3364" fmla="*/ 4963214 h 5130710"/>
              <a:gd name="connsiteX3365" fmla="*/ 4275835 w 6842126"/>
              <a:gd name="connsiteY3365" fmla="*/ 4978344 h 5130710"/>
              <a:gd name="connsiteX3366" fmla="*/ 4273925 w 6842126"/>
              <a:gd name="connsiteY3366" fmla="*/ 4980300 h 5130710"/>
              <a:gd name="connsiteX3367" fmla="*/ 4272865 w 6842126"/>
              <a:gd name="connsiteY3367" fmla="*/ 4976409 h 5130710"/>
              <a:gd name="connsiteX3368" fmla="*/ 4267035 w 6842126"/>
              <a:gd name="connsiteY3368" fmla="*/ 4983500 h 5130710"/>
              <a:gd name="connsiteX3369" fmla="*/ 4261140 w 6842126"/>
              <a:gd name="connsiteY3369" fmla="*/ 4992847 h 5130710"/>
              <a:gd name="connsiteX3370" fmla="*/ 4255440 w 6842126"/>
              <a:gd name="connsiteY3370" fmla="*/ 4997943 h 5130710"/>
              <a:gd name="connsiteX3371" fmla="*/ 4270041 w 6842126"/>
              <a:gd name="connsiteY3371" fmla="*/ 4978234 h 5130710"/>
              <a:gd name="connsiteX3372" fmla="*/ 4374063 w 6842126"/>
              <a:gd name="connsiteY3372" fmla="*/ 4877175 h 5130710"/>
              <a:gd name="connsiteX3373" fmla="*/ 4411251 w 6842126"/>
              <a:gd name="connsiteY3373" fmla="*/ 4834361 h 5130710"/>
              <a:gd name="connsiteX3374" fmla="*/ 4405148 w 6842126"/>
              <a:gd name="connsiteY3374" fmla="*/ 4839351 h 5130710"/>
              <a:gd name="connsiteX3375" fmla="*/ 4319567 w 6842126"/>
              <a:gd name="connsiteY3375" fmla="*/ 4921551 h 5130710"/>
              <a:gd name="connsiteX3376" fmla="*/ 4287595 w 6842126"/>
              <a:gd name="connsiteY3376" fmla="*/ 4952809 h 5130710"/>
              <a:gd name="connsiteX3377" fmla="*/ 4303749 w 6842126"/>
              <a:gd name="connsiteY3377" fmla="*/ 4932132 h 5130710"/>
              <a:gd name="connsiteX3378" fmla="*/ 4396789 w 6842126"/>
              <a:gd name="connsiteY3378" fmla="*/ 4837527 h 5130710"/>
              <a:gd name="connsiteX3379" fmla="*/ 4431508 w 6842126"/>
              <a:gd name="connsiteY3379" fmla="*/ 4798327 h 5130710"/>
              <a:gd name="connsiteX3380" fmla="*/ 4405769 w 6842126"/>
              <a:gd name="connsiteY3380" fmla="*/ 4824928 h 5130710"/>
              <a:gd name="connsiteX3381" fmla="*/ 4377465 w 6842126"/>
              <a:gd name="connsiteY3381" fmla="*/ 4849816 h 5130710"/>
              <a:gd name="connsiteX3382" fmla="*/ 4422840 w 6842126"/>
              <a:gd name="connsiteY3382" fmla="*/ 4801605 h 5130710"/>
              <a:gd name="connsiteX3383" fmla="*/ 4433807 w 6842126"/>
              <a:gd name="connsiteY3383" fmla="*/ 4783269 h 5130710"/>
              <a:gd name="connsiteX3384" fmla="*/ 4441079 w 6842126"/>
              <a:gd name="connsiteY3384" fmla="*/ 4774633 h 5130710"/>
              <a:gd name="connsiteX3385" fmla="*/ 4441424 w 6842126"/>
              <a:gd name="connsiteY3385" fmla="*/ 4774410 h 5130710"/>
              <a:gd name="connsiteX3386" fmla="*/ 4442735 w 6842126"/>
              <a:gd name="connsiteY3386" fmla="*/ 4772667 h 5130710"/>
              <a:gd name="connsiteX3387" fmla="*/ 4458319 w 6842126"/>
              <a:gd name="connsiteY3387" fmla="*/ 4754161 h 5130710"/>
              <a:gd name="connsiteX3388" fmla="*/ 4483609 w 6842126"/>
              <a:gd name="connsiteY3388" fmla="*/ 4726482 h 5130710"/>
              <a:gd name="connsiteX3389" fmla="*/ 4489871 w 6842126"/>
              <a:gd name="connsiteY3389" fmla="*/ 4716831 h 5130710"/>
              <a:gd name="connsiteX3390" fmla="*/ 4474941 w 6842126"/>
              <a:gd name="connsiteY3390" fmla="*/ 4729759 h 5130710"/>
              <a:gd name="connsiteX3391" fmla="*/ 4462075 w 6842126"/>
              <a:gd name="connsiteY3391" fmla="*/ 4743318 h 5130710"/>
              <a:gd name="connsiteX3392" fmla="*/ 4450195 w 6842126"/>
              <a:gd name="connsiteY3392" fmla="*/ 4762745 h 5130710"/>
              <a:gd name="connsiteX3393" fmla="*/ 4442735 w 6842126"/>
              <a:gd name="connsiteY3393" fmla="*/ 4772667 h 5130710"/>
              <a:gd name="connsiteX3394" fmla="*/ 4441079 w 6842126"/>
              <a:gd name="connsiteY3394" fmla="*/ 4774633 h 5130710"/>
              <a:gd name="connsiteX3395" fmla="*/ 4434667 w 6842126"/>
              <a:gd name="connsiteY3395" fmla="*/ 4778781 h 5130710"/>
              <a:gd name="connsiteX3396" fmla="*/ 4438229 w 6842126"/>
              <a:gd name="connsiteY3396" fmla="*/ 4768449 h 5130710"/>
              <a:gd name="connsiteX3397" fmla="*/ 4418347 w 6842126"/>
              <a:gd name="connsiteY3397" fmla="*/ 4789402 h 5130710"/>
              <a:gd name="connsiteX3398" fmla="*/ 4361507 w 6842126"/>
              <a:gd name="connsiteY3398" fmla="*/ 4843961 h 5130710"/>
              <a:gd name="connsiteX3399" fmla="*/ 4407726 w 6842126"/>
              <a:gd name="connsiteY3399" fmla="*/ 4794280 h 5130710"/>
              <a:gd name="connsiteX3400" fmla="*/ 4447971 w 6842126"/>
              <a:gd name="connsiteY3400" fmla="*/ 4750370 h 5130710"/>
              <a:gd name="connsiteX3401" fmla="*/ 4453539 w 6842126"/>
              <a:gd name="connsiteY3401" fmla="*/ 4740473 h 5130710"/>
              <a:gd name="connsiteX3402" fmla="*/ 4461327 w 6842126"/>
              <a:gd name="connsiteY3402" fmla="*/ 4727297 h 5130710"/>
              <a:gd name="connsiteX3403" fmla="*/ 4458549 w 6842126"/>
              <a:gd name="connsiteY3403" fmla="*/ 4728670 h 5130710"/>
              <a:gd name="connsiteX3404" fmla="*/ 4347073 w 6842126"/>
              <a:gd name="connsiteY3404" fmla="*/ 4842134 h 5130710"/>
              <a:gd name="connsiteX3405" fmla="*/ 4335007 w 6842126"/>
              <a:gd name="connsiteY3405" fmla="*/ 4851770 h 5130710"/>
              <a:gd name="connsiteX3406" fmla="*/ 4323093 w 6842126"/>
              <a:gd name="connsiteY3406" fmla="*/ 4868649 h 5130710"/>
              <a:gd name="connsiteX3407" fmla="*/ 4325729 w 6842126"/>
              <a:gd name="connsiteY3407" fmla="*/ 4854808 h 5130710"/>
              <a:gd name="connsiteX3408" fmla="*/ 4337499 w 6842126"/>
              <a:gd name="connsiteY3408" fmla="*/ 4831400 h 5130710"/>
              <a:gd name="connsiteX3409" fmla="*/ 4326990 w 6842126"/>
              <a:gd name="connsiteY3409" fmla="*/ 4842379 h 5130710"/>
              <a:gd name="connsiteX3410" fmla="*/ 4333314 w 6842126"/>
              <a:gd name="connsiteY3410" fmla="*/ 4827214 h 5130710"/>
              <a:gd name="connsiteX3411" fmla="*/ 4316035 w 6842126"/>
              <a:gd name="connsiteY3411" fmla="*/ 4844785 h 5130710"/>
              <a:gd name="connsiteX3412" fmla="*/ 4304315 w 6842126"/>
              <a:gd name="connsiteY3412" fmla="*/ 4865303 h 5130710"/>
              <a:gd name="connsiteX3413" fmla="*/ 4292760 w 6842126"/>
              <a:gd name="connsiteY3413" fmla="*/ 4876853 h 5130710"/>
              <a:gd name="connsiteX3414" fmla="*/ 4291371 w 6842126"/>
              <a:gd name="connsiteY3414" fmla="*/ 4878251 h 5130710"/>
              <a:gd name="connsiteX3415" fmla="*/ 4295570 w 6842126"/>
              <a:gd name="connsiteY3415" fmla="*/ 4869759 h 5130710"/>
              <a:gd name="connsiteX3416" fmla="*/ 4313341 w 6842126"/>
              <a:gd name="connsiteY3416" fmla="*/ 4836849 h 5130710"/>
              <a:gd name="connsiteX3417" fmla="*/ 4336336 w 6842126"/>
              <a:gd name="connsiteY3417" fmla="*/ 4799949 h 5130710"/>
              <a:gd name="connsiteX3418" fmla="*/ 4351816 w 6842126"/>
              <a:gd name="connsiteY3418" fmla="*/ 4772836 h 5130710"/>
              <a:gd name="connsiteX3419" fmla="*/ 4341957 w 6842126"/>
              <a:gd name="connsiteY3419" fmla="*/ 4779983 h 5130710"/>
              <a:gd name="connsiteX3420" fmla="*/ 4340499 w 6842126"/>
              <a:gd name="connsiteY3420" fmla="*/ 4782131 h 5130710"/>
              <a:gd name="connsiteX3421" fmla="*/ 4318173 w 6842126"/>
              <a:gd name="connsiteY3421" fmla="*/ 4816503 h 5130710"/>
              <a:gd name="connsiteX3422" fmla="*/ 4306229 w 6842126"/>
              <a:gd name="connsiteY3422" fmla="*/ 4826077 h 5130710"/>
              <a:gd name="connsiteX3423" fmla="*/ 4300312 w 6842126"/>
              <a:gd name="connsiteY3423" fmla="*/ 4840917 h 5130710"/>
              <a:gd name="connsiteX3424" fmla="*/ 4288093 w 6842126"/>
              <a:gd name="connsiteY3424" fmla="*/ 4850713 h 5130710"/>
              <a:gd name="connsiteX3425" fmla="*/ 4269083 w 6842126"/>
              <a:gd name="connsiteY3425" fmla="*/ 4885611 h 5130710"/>
              <a:gd name="connsiteX3426" fmla="*/ 4263231 w 6842126"/>
              <a:gd name="connsiteY3426" fmla="*/ 4890868 h 5130710"/>
              <a:gd name="connsiteX3427" fmla="*/ 4264061 w 6842126"/>
              <a:gd name="connsiteY3427" fmla="*/ 4887352 h 5130710"/>
              <a:gd name="connsiteX3428" fmla="*/ 4254617 w 6842126"/>
              <a:gd name="connsiteY3428" fmla="*/ 4904411 h 5130710"/>
              <a:gd name="connsiteX3429" fmla="*/ 4247231 w 6842126"/>
              <a:gd name="connsiteY3429" fmla="*/ 4913563 h 5130710"/>
              <a:gd name="connsiteX3430" fmla="*/ 4255340 w 6842126"/>
              <a:gd name="connsiteY3430" fmla="*/ 4890666 h 5130710"/>
              <a:gd name="connsiteX3431" fmla="*/ 4269852 w 6842126"/>
              <a:gd name="connsiteY3431" fmla="*/ 4865361 h 5130710"/>
              <a:gd name="connsiteX3432" fmla="*/ 4286396 w 6842126"/>
              <a:gd name="connsiteY3432" fmla="*/ 4834111 h 5130710"/>
              <a:gd name="connsiteX3433" fmla="*/ 4286605 w 6842126"/>
              <a:gd name="connsiteY3433" fmla="*/ 4828524 h 5130710"/>
              <a:gd name="connsiteX3434" fmla="*/ 4292542 w 6842126"/>
              <a:gd name="connsiteY3434" fmla="*/ 4814433 h 5130710"/>
              <a:gd name="connsiteX3435" fmla="*/ 4295485 w 6842126"/>
              <a:gd name="connsiteY3435" fmla="*/ 4809830 h 5130710"/>
              <a:gd name="connsiteX3436" fmla="*/ 4294245 w 6842126"/>
              <a:gd name="connsiteY3436" fmla="*/ 4811342 h 5130710"/>
              <a:gd name="connsiteX3437" fmla="*/ 4290878 w 6842126"/>
              <a:gd name="connsiteY3437" fmla="*/ 4816416 h 5130710"/>
              <a:gd name="connsiteX3438" fmla="*/ 4272647 w 6842126"/>
              <a:gd name="connsiteY3438" fmla="*/ 4846621 h 5130710"/>
              <a:gd name="connsiteX3439" fmla="*/ 4264859 w 6842126"/>
              <a:gd name="connsiteY3439" fmla="*/ 4856054 h 5130710"/>
              <a:gd name="connsiteX3440" fmla="*/ 4263983 w 6842126"/>
              <a:gd name="connsiteY3440" fmla="*/ 4857027 h 5130710"/>
              <a:gd name="connsiteX3441" fmla="*/ 4254871 w 6842126"/>
              <a:gd name="connsiteY3441" fmla="*/ 4870862 h 5130710"/>
              <a:gd name="connsiteX3442" fmla="*/ 4246785 w 6842126"/>
              <a:gd name="connsiteY3442" fmla="*/ 4882349 h 5130710"/>
              <a:gd name="connsiteX3443" fmla="*/ 4246773 w 6842126"/>
              <a:gd name="connsiteY3443" fmla="*/ 4882376 h 5130710"/>
              <a:gd name="connsiteX3444" fmla="*/ 4246756 w 6842126"/>
              <a:gd name="connsiteY3444" fmla="*/ 4882391 h 5130710"/>
              <a:gd name="connsiteX3445" fmla="*/ 4218048 w 6842126"/>
              <a:gd name="connsiteY3445" fmla="*/ 4923178 h 5130710"/>
              <a:gd name="connsiteX3446" fmla="*/ 4188267 w 6842126"/>
              <a:gd name="connsiteY3446" fmla="*/ 4965000 h 5130710"/>
              <a:gd name="connsiteX3447" fmla="*/ 4186767 w 6842126"/>
              <a:gd name="connsiteY3447" fmla="*/ 4955298 h 5130710"/>
              <a:gd name="connsiteX3448" fmla="*/ 4182161 w 6842126"/>
              <a:gd name="connsiteY3448" fmla="*/ 4963486 h 5130710"/>
              <a:gd name="connsiteX3449" fmla="*/ 4179649 w 6842126"/>
              <a:gd name="connsiteY3449" fmla="*/ 4964860 h 5130710"/>
              <a:gd name="connsiteX3450" fmla="*/ 4172817 w 6842126"/>
              <a:gd name="connsiteY3450" fmla="*/ 4969454 h 5130710"/>
              <a:gd name="connsiteX3451" fmla="*/ 4176350 w 6842126"/>
              <a:gd name="connsiteY3451" fmla="*/ 4962673 h 5130710"/>
              <a:gd name="connsiteX3452" fmla="*/ 4229491 w 6842126"/>
              <a:gd name="connsiteY3452" fmla="*/ 4861027 h 5130710"/>
              <a:gd name="connsiteX3453" fmla="*/ 4237758 w 6842126"/>
              <a:gd name="connsiteY3453" fmla="*/ 4845565 h 5130710"/>
              <a:gd name="connsiteX3454" fmla="*/ 4247467 w 6842126"/>
              <a:gd name="connsiteY3454" fmla="*/ 4827062 h 5130710"/>
              <a:gd name="connsiteX3455" fmla="*/ 4257552 w 6842126"/>
              <a:gd name="connsiteY3455" fmla="*/ 4803127 h 5130710"/>
              <a:gd name="connsiteX3456" fmla="*/ 4262559 w 6842126"/>
              <a:gd name="connsiteY3456" fmla="*/ 4792760 h 5130710"/>
              <a:gd name="connsiteX3457" fmla="*/ 4258371 w 6842126"/>
              <a:gd name="connsiteY3457" fmla="*/ 4797772 h 5130710"/>
              <a:gd name="connsiteX3458" fmla="*/ 4272333 w 6842126"/>
              <a:gd name="connsiteY3458" fmla="*/ 4770887 h 5130710"/>
              <a:gd name="connsiteX3459" fmla="*/ 4269122 w 6842126"/>
              <a:gd name="connsiteY3459" fmla="*/ 4753800 h 5130710"/>
              <a:gd name="connsiteX3460" fmla="*/ 4233353 w 6842126"/>
              <a:gd name="connsiteY3460" fmla="*/ 4815418 h 5130710"/>
              <a:gd name="connsiteX3461" fmla="*/ 4204360 w 6842126"/>
              <a:gd name="connsiteY3461" fmla="*/ 4855134 h 5130710"/>
              <a:gd name="connsiteX3462" fmla="*/ 4194375 w 6842126"/>
              <a:gd name="connsiteY3462" fmla="*/ 4859952 h 5130710"/>
              <a:gd name="connsiteX3463" fmla="*/ 4167844 w 6842126"/>
              <a:gd name="connsiteY3463" fmla="*/ 4907257 h 5130710"/>
              <a:gd name="connsiteX3464" fmla="*/ 4170669 w 6842126"/>
              <a:gd name="connsiteY3464" fmla="*/ 4892239 h 5130710"/>
              <a:gd name="connsiteX3465" fmla="*/ 4171276 w 6842126"/>
              <a:gd name="connsiteY3465" fmla="*/ 4893451 h 5130710"/>
              <a:gd name="connsiteX3466" fmla="*/ 4170380 w 6842126"/>
              <a:gd name="connsiteY3466" fmla="*/ 4895659 h 5130710"/>
              <a:gd name="connsiteX3467" fmla="*/ 4171665 w 6842126"/>
              <a:gd name="connsiteY3467" fmla="*/ 4894230 h 5130710"/>
              <a:gd name="connsiteX3468" fmla="*/ 4171276 w 6842126"/>
              <a:gd name="connsiteY3468" fmla="*/ 4893451 h 5130710"/>
              <a:gd name="connsiteX3469" fmla="*/ 4172923 w 6842126"/>
              <a:gd name="connsiteY3469" fmla="*/ 4889390 h 5130710"/>
              <a:gd name="connsiteX3470" fmla="*/ 4174693 w 6842126"/>
              <a:gd name="connsiteY3470" fmla="*/ 4887154 h 5130710"/>
              <a:gd name="connsiteX3471" fmla="*/ 4176008 w 6842126"/>
              <a:gd name="connsiteY3471" fmla="*/ 4884240 h 5130710"/>
              <a:gd name="connsiteX3472" fmla="*/ 4173883 w 6842126"/>
              <a:gd name="connsiteY3472" fmla="*/ 4872660 h 5130710"/>
              <a:gd name="connsiteX3473" fmla="*/ 4185800 w 6842126"/>
              <a:gd name="connsiteY3473" fmla="*/ 4848893 h 5130710"/>
              <a:gd name="connsiteX3474" fmla="*/ 4194020 w 6842126"/>
              <a:gd name="connsiteY3474" fmla="*/ 4834792 h 5130710"/>
              <a:gd name="connsiteX3475" fmla="*/ 4185943 w 6842126"/>
              <a:gd name="connsiteY3475" fmla="*/ 4838031 h 5130710"/>
              <a:gd name="connsiteX3476" fmla="*/ 4175941 w 6842126"/>
              <a:gd name="connsiteY3476" fmla="*/ 4842022 h 5130710"/>
              <a:gd name="connsiteX3477" fmla="*/ 4174698 w 6842126"/>
              <a:gd name="connsiteY3477" fmla="*/ 4842951 h 5130710"/>
              <a:gd name="connsiteX3478" fmla="*/ 4149918 w 6842126"/>
              <a:gd name="connsiteY3478" fmla="*/ 4883968 h 5130710"/>
              <a:gd name="connsiteX3479" fmla="*/ 4112906 w 6842126"/>
              <a:gd name="connsiteY3479" fmla="*/ 4952842 h 5130710"/>
              <a:gd name="connsiteX3480" fmla="*/ 4108464 w 6842126"/>
              <a:gd name="connsiteY3480" fmla="*/ 4956110 h 5130710"/>
              <a:gd name="connsiteX3481" fmla="*/ 4098537 w 6842126"/>
              <a:gd name="connsiteY3481" fmla="*/ 4964380 h 5130710"/>
              <a:gd name="connsiteX3482" fmla="*/ 4108735 w 6842126"/>
              <a:gd name="connsiteY3482" fmla="*/ 4941888 h 5130710"/>
              <a:gd name="connsiteX3483" fmla="*/ 4095785 w 6842126"/>
              <a:gd name="connsiteY3483" fmla="*/ 4961912 h 5130710"/>
              <a:gd name="connsiteX3484" fmla="*/ 4091668 w 6842126"/>
              <a:gd name="connsiteY3484" fmla="*/ 4957859 h 5130710"/>
              <a:gd name="connsiteX3485" fmla="*/ 4085722 w 6842126"/>
              <a:gd name="connsiteY3485" fmla="*/ 4963615 h 5130710"/>
              <a:gd name="connsiteX3486" fmla="*/ 4095909 w 6842126"/>
              <a:gd name="connsiteY3486" fmla="*/ 4942766 h 5130710"/>
              <a:gd name="connsiteX3487" fmla="*/ 4100053 w 6842126"/>
              <a:gd name="connsiteY3487" fmla="*/ 4936842 h 5130710"/>
              <a:gd name="connsiteX3488" fmla="*/ 4102664 w 6842126"/>
              <a:gd name="connsiteY3488" fmla="*/ 4934532 h 5130710"/>
              <a:gd name="connsiteX3489" fmla="*/ 4100297 w 6842126"/>
              <a:gd name="connsiteY3489" fmla="*/ 4933782 h 5130710"/>
              <a:gd name="connsiteX3490" fmla="*/ 4113927 w 6842126"/>
              <a:gd name="connsiteY3490" fmla="*/ 4905889 h 5130710"/>
              <a:gd name="connsiteX3491" fmla="*/ 4120271 w 6842126"/>
              <a:gd name="connsiteY3491" fmla="*/ 4899099 h 5130710"/>
              <a:gd name="connsiteX3492" fmla="*/ 4121731 w 6842126"/>
              <a:gd name="connsiteY3492" fmla="*/ 4897663 h 5130710"/>
              <a:gd name="connsiteX3493" fmla="*/ 4110169 w 6842126"/>
              <a:gd name="connsiteY3493" fmla="*/ 4899037 h 5130710"/>
              <a:gd name="connsiteX3494" fmla="*/ 4108227 w 6842126"/>
              <a:gd name="connsiteY3494" fmla="*/ 4899399 h 5130710"/>
              <a:gd name="connsiteX3495" fmla="*/ 4108445 w 6842126"/>
              <a:gd name="connsiteY3495" fmla="*/ 4897328 h 5130710"/>
              <a:gd name="connsiteX3496" fmla="*/ 4111409 w 6842126"/>
              <a:gd name="connsiteY3496" fmla="*/ 4864413 h 5130710"/>
              <a:gd name="connsiteX3497" fmla="*/ 4111661 w 6842126"/>
              <a:gd name="connsiteY3497" fmla="*/ 4857895 h 5130710"/>
              <a:gd name="connsiteX3498" fmla="*/ 4124301 w 6842126"/>
              <a:gd name="connsiteY3498" fmla="*/ 4838450 h 5130710"/>
              <a:gd name="connsiteX3499" fmla="*/ 4135571 w 6842126"/>
              <a:gd name="connsiteY3499" fmla="*/ 4814697 h 5130710"/>
              <a:gd name="connsiteX3500" fmla="*/ 4122830 w 6842126"/>
              <a:gd name="connsiteY3500" fmla="*/ 4827146 h 5130710"/>
              <a:gd name="connsiteX3501" fmla="*/ 4133738 w 6842126"/>
              <a:gd name="connsiteY3501" fmla="*/ 4811991 h 5130710"/>
              <a:gd name="connsiteX3502" fmla="*/ 4135370 w 6842126"/>
              <a:gd name="connsiteY3502" fmla="*/ 4809729 h 5130710"/>
              <a:gd name="connsiteX3503" fmla="*/ 4152222 w 6842126"/>
              <a:gd name="connsiteY3503" fmla="*/ 4786499 h 5130710"/>
              <a:gd name="connsiteX3504" fmla="*/ 4159595 w 6842126"/>
              <a:gd name="connsiteY3504" fmla="*/ 4774179 h 5130710"/>
              <a:gd name="connsiteX3505" fmla="*/ 4164682 w 6842126"/>
              <a:gd name="connsiteY3505" fmla="*/ 4755162 h 5130710"/>
              <a:gd name="connsiteX3506" fmla="*/ 4157741 w 6842126"/>
              <a:gd name="connsiteY3506" fmla="*/ 4760727 h 5130710"/>
              <a:gd name="connsiteX3507" fmla="*/ 4175080 w 6842126"/>
              <a:gd name="connsiteY3507" fmla="*/ 4727166 h 5130710"/>
              <a:gd name="connsiteX3508" fmla="*/ 4195464 w 6842126"/>
              <a:gd name="connsiteY3508" fmla="*/ 4694352 h 5130710"/>
              <a:gd name="connsiteX3509" fmla="*/ 4194008 w 6842126"/>
              <a:gd name="connsiteY3509" fmla="*/ 4691667 h 5130710"/>
              <a:gd name="connsiteX3510" fmla="*/ 4192998 w 6842126"/>
              <a:gd name="connsiteY3510" fmla="*/ 4687378 h 5130710"/>
              <a:gd name="connsiteX3511" fmla="*/ 4185581 w 6842126"/>
              <a:gd name="connsiteY3511" fmla="*/ 4695548 h 5130710"/>
              <a:gd name="connsiteX3512" fmla="*/ 4162315 w 6842126"/>
              <a:gd name="connsiteY3512" fmla="*/ 4716921 h 5130710"/>
              <a:gd name="connsiteX3513" fmla="*/ 4153986 w 6842126"/>
              <a:gd name="connsiteY3513" fmla="*/ 4726406 h 5130710"/>
              <a:gd name="connsiteX3514" fmla="*/ 4136078 w 6842126"/>
              <a:gd name="connsiteY3514" fmla="*/ 4751724 h 5130710"/>
              <a:gd name="connsiteX3515" fmla="*/ 4116239 w 6842126"/>
              <a:gd name="connsiteY3515" fmla="*/ 4779405 h 5130710"/>
              <a:gd name="connsiteX3516" fmla="*/ 4111941 w 6842126"/>
              <a:gd name="connsiteY3516" fmla="*/ 4786365 h 5130710"/>
              <a:gd name="connsiteX3517" fmla="*/ 4106622 w 6842126"/>
              <a:gd name="connsiteY3517" fmla="*/ 4795763 h 5130710"/>
              <a:gd name="connsiteX3518" fmla="*/ 4104256 w 6842126"/>
              <a:gd name="connsiteY3518" fmla="*/ 4802474 h 5130710"/>
              <a:gd name="connsiteX3519" fmla="*/ 4101401 w 6842126"/>
              <a:gd name="connsiteY3519" fmla="*/ 4805211 h 5130710"/>
              <a:gd name="connsiteX3520" fmla="*/ 4101378 w 6842126"/>
              <a:gd name="connsiteY3520" fmla="*/ 4805029 h 5130710"/>
              <a:gd name="connsiteX3521" fmla="*/ 4100863 w 6842126"/>
              <a:gd name="connsiteY3521" fmla="*/ 4805937 h 5130710"/>
              <a:gd name="connsiteX3522" fmla="*/ 4091113 w 6842126"/>
              <a:gd name="connsiteY3522" fmla="*/ 4816705 h 5130710"/>
              <a:gd name="connsiteX3523" fmla="*/ 4091461 w 6842126"/>
              <a:gd name="connsiteY3523" fmla="*/ 4813634 h 5130710"/>
              <a:gd name="connsiteX3524" fmla="*/ 4104177 w 6842126"/>
              <a:gd name="connsiteY3524" fmla="*/ 4795003 h 5130710"/>
              <a:gd name="connsiteX3525" fmla="*/ 4101465 w 6842126"/>
              <a:gd name="connsiteY3525" fmla="*/ 4789938 h 5130710"/>
              <a:gd name="connsiteX3526" fmla="*/ 4101015 w 6842126"/>
              <a:gd name="connsiteY3526" fmla="*/ 4787387 h 5130710"/>
              <a:gd name="connsiteX3527" fmla="*/ 4106707 w 6842126"/>
              <a:gd name="connsiteY3527" fmla="*/ 4776639 h 5130710"/>
              <a:gd name="connsiteX3528" fmla="*/ 4111766 w 6842126"/>
              <a:gd name="connsiteY3528" fmla="*/ 4772481 h 5130710"/>
              <a:gd name="connsiteX3529" fmla="*/ 4104355 w 6842126"/>
              <a:gd name="connsiteY3529" fmla="*/ 4772908 h 5130710"/>
              <a:gd name="connsiteX3530" fmla="*/ 4109260 w 6842126"/>
              <a:gd name="connsiteY3530" fmla="*/ 4765487 h 5130710"/>
              <a:gd name="connsiteX3531" fmla="*/ 4153865 w 6842126"/>
              <a:gd name="connsiteY3531" fmla="*/ 4702410 h 5130710"/>
              <a:gd name="connsiteX3532" fmla="*/ 4094507 w 6842126"/>
              <a:gd name="connsiteY3532" fmla="*/ 4753960 h 5130710"/>
              <a:gd name="connsiteX3533" fmla="*/ 4057738 w 6842126"/>
              <a:gd name="connsiteY3533" fmla="*/ 4803201 h 5130710"/>
              <a:gd name="connsiteX3534" fmla="*/ 4030791 w 6842126"/>
              <a:gd name="connsiteY3534" fmla="*/ 4831883 h 5130710"/>
              <a:gd name="connsiteX3535" fmla="*/ 4029360 w 6842126"/>
              <a:gd name="connsiteY3535" fmla="*/ 4831410 h 5130710"/>
              <a:gd name="connsiteX3536" fmla="*/ 4021297 w 6842126"/>
              <a:gd name="connsiteY3536" fmla="*/ 4840271 h 5130710"/>
              <a:gd name="connsiteX3537" fmla="*/ 4017063 w 6842126"/>
              <a:gd name="connsiteY3537" fmla="*/ 4846702 h 5130710"/>
              <a:gd name="connsiteX3538" fmla="*/ 3995266 w 6842126"/>
              <a:gd name="connsiteY3538" fmla="*/ 4870255 h 5130710"/>
              <a:gd name="connsiteX3539" fmla="*/ 3994627 w 6842126"/>
              <a:gd name="connsiteY3539" fmla="*/ 4860321 h 5130710"/>
              <a:gd name="connsiteX3540" fmla="*/ 4003909 w 6842126"/>
              <a:gd name="connsiteY3540" fmla="*/ 4836663 h 5130710"/>
              <a:gd name="connsiteX3541" fmla="*/ 4009504 w 6842126"/>
              <a:gd name="connsiteY3541" fmla="*/ 4829506 h 5130710"/>
              <a:gd name="connsiteX3542" fmla="*/ 4059305 w 6842126"/>
              <a:gd name="connsiteY3542" fmla="*/ 4753967 h 5130710"/>
              <a:gd name="connsiteX3543" fmla="*/ 4060021 w 6842126"/>
              <a:gd name="connsiteY3543" fmla="*/ 4729691 h 5130710"/>
              <a:gd name="connsiteX3544" fmla="*/ 4119922 w 6842126"/>
              <a:gd name="connsiteY3544" fmla="*/ 4660646 h 5130710"/>
              <a:gd name="connsiteX3545" fmla="*/ 4111424 w 6842126"/>
              <a:gd name="connsiteY3545" fmla="*/ 4657059 h 5130710"/>
              <a:gd name="connsiteX3546" fmla="*/ 4105418 w 6842126"/>
              <a:gd name="connsiteY3546" fmla="*/ 4650545 h 5130710"/>
              <a:gd name="connsiteX3547" fmla="*/ 4102629 w 6842126"/>
              <a:gd name="connsiteY3547" fmla="*/ 4653465 h 5130710"/>
              <a:gd name="connsiteX3548" fmla="*/ 4102392 w 6842126"/>
              <a:gd name="connsiteY3548" fmla="*/ 4650061 h 5130710"/>
              <a:gd name="connsiteX3549" fmla="*/ 4102903 w 6842126"/>
              <a:gd name="connsiteY3549" fmla="*/ 4648348 h 5130710"/>
              <a:gd name="connsiteX3550" fmla="*/ 4103146 w 6842126"/>
              <a:gd name="connsiteY3550" fmla="*/ 4648082 h 5130710"/>
              <a:gd name="connsiteX3551" fmla="*/ 4102586 w 6842126"/>
              <a:gd name="connsiteY3551" fmla="*/ 4647477 h 5130710"/>
              <a:gd name="connsiteX3552" fmla="*/ 4102509 w 6842126"/>
              <a:gd name="connsiteY3552" fmla="*/ 4646228 h 5130710"/>
              <a:gd name="connsiteX3553" fmla="*/ 4123130 w 6842126"/>
              <a:gd name="connsiteY3553" fmla="*/ 4615267 h 5130710"/>
              <a:gd name="connsiteX3554" fmla="*/ 4107947 w 6842126"/>
              <a:gd name="connsiteY3554" fmla="*/ 4628082 h 5130710"/>
              <a:gd name="connsiteX3555" fmla="*/ 4110422 w 6842126"/>
              <a:gd name="connsiteY3555" fmla="*/ 4624994 h 5130710"/>
              <a:gd name="connsiteX3556" fmla="*/ 4075343 w 6842126"/>
              <a:gd name="connsiteY3556" fmla="*/ 4659124 h 5130710"/>
              <a:gd name="connsiteX3557" fmla="*/ 4029317 w 6842126"/>
              <a:gd name="connsiteY3557" fmla="*/ 4702023 h 5130710"/>
              <a:gd name="connsiteX3558" fmla="*/ 4081048 w 6842126"/>
              <a:gd name="connsiteY3558" fmla="*/ 4649491 h 5130710"/>
              <a:gd name="connsiteX3559" fmla="*/ 4097810 w 6842126"/>
              <a:gd name="connsiteY3559" fmla="*/ 4631268 h 5130710"/>
              <a:gd name="connsiteX3560" fmla="*/ 4094485 w 6842126"/>
              <a:gd name="connsiteY3560" fmla="*/ 4630818 h 5130710"/>
              <a:gd name="connsiteX3561" fmla="*/ 4093592 w 6842126"/>
              <a:gd name="connsiteY3561" fmla="*/ 4631348 h 5130710"/>
              <a:gd name="connsiteX3562" fmla="*/ 4088104 w 6842126"/>
              <a:gd name="connsiteY3562" fmla="*/ 4636876 h 5130710"/>
              <a:gd name="connsiteX3563" fmla="*/ 4089781 w 6842126"/>
              <a:gd name="connsiteY3563" fmla="*/ 4634009 h 5130710"/>
              <a:gd name="connsiteX3564" fmla="*/ 4090158 w 6842126"/>
              <a:gd name="connsiteY3564" fmla="*/ 4633387 h 5130710"/>
              <a:gd name="connsiteX3565" fmla="*/ 4088581 w 6842126"/>
              <a:gd name="connsiteY3565" fmla="*/ 4634324 h 5130710"/>
              <a:gd name="connsiteX3566" fmla="*/ 4078640 w 6842126"/>
              <a:gd name="connsiteY3566" fmla="*/ 4643115 h 5130710"/>
              <a:gd name="connsiteX3567" fmla="*/ 3959410 w 6842126"/>
              <a:gd name="connsiteY3567" fmla="*/ 4757208 h 5130710"/>
              <a:gd name="connsiteX3568" fmla="*/ 4066334 w 6842126"/>
              <a:gd name="connsiteY3568" fmla="*/ 4647767 h 5130710"/>
              <a:gd name="connsiteX3569" fmla="*/ 4072595 w 6842126"/>
              <a:gd name="connsiteY3569" fmla="*/ 4638116 h 5130710"/>
              <a:gd name="connsiteX3570" fmla="*/ 4065573 w 6842126"/>
              <a:gd name="connsiteY3570" fmla="*/ 4645755 h 5130710"/>
              <a:gd name="connsiteX3571" fmla="*/ 4004087 w 6842126"/>
              <a:gd name="connsiteY3571" fmla="*/ 4704084 h 5130710"/>
              <a:gd name="connsiteX3572" fmla="*/ 3963811 w 6842126"/>
              <a:gd name="connsiteY3572" fmla="*/ 4740579 h 5130710"/>
              <a:gd name="connsiteX3573" fmla="*/ 3967837 w 6842126"/>
              <a:gd name="connsiteY3573" fmla="*/ 4733906 h 5130710"/>
              <a:gd name="connsiteX3574" fmla="*/ 3967986 w 6842126"/>
              <a:gd name="connsiteY3574" fmla="*/ 4733595 h 5130710"/>
              <a:gd name="connsiteX3575" fmla="*/ 3969645 w 6842126"/>
              <a:gd name="connsiteY3575" fmla="*/ 4731867 h 5130710"/>
              <a:gd name="connsiteX3576" fmla="*/ 3996908 w 6842126"/>
              <a:gd name="connsiteY3576" fmla="*/ 4705073 h 5130710"/>
              <a:gd name="connsiteX3577" fmla="*/ 3975143 w 6842126"/>
              <a:gd name="connsiteY3577" fmla="*/ 4720203 h 5130710"/>
              <a:gd name="connsiteX3578" fmla="*/ 3973233 w 6842126"/>
              <a:gd name="connsiteY3578" fmla="*/ 4722157 h 5130710"/>
              <a:gd name="connsiteX3579" fmla="*/ 3972173 w 6842126"/>
              <a:gd name="connsiteY3579" fmla="*/ 4718268 h 5130710"/>
              <a:gd name="connsiteX3580" fmla="*/ 3966341 w 6842126"/>
              <a:gd name="connsiteY3580" fmla="*/ 4725356 h 5130710"/>
              <a:gd name="connsiteX3581" fmla="*/ 3960448 w 6842126"/>
              <a:gd name="connsiteY3581" fmla="*/ 4734706 h 5130710"/>
              <a:gd name="connsiteX3582" fmla="*/ 3954747 w 6842126"/>
              <a:gd name="connsiteY3582" fmla="*/ 4739800 h 5130710"/>
              <a:gd name="connsiteX3583" fmla="*/ 3969347 w 6842126"/>
              <a:gd name="connsiteY3583" fmla="*/ 4720092 h 5130710"/>
              <a:gd name="connsiteX3584" fmla="*/ 4073371 w 6842126"/>
              <a:gd name="connsiteY3584" fmla="*/ 4619032 h 5130710"/>
              <a:gd name="connsiteX3585" fmla="*/ 4087355 w 6842126"/>
              <a:gd name="connsiteY3585" fmla="*/ 4605557 h 5130710"/>
              <a:gd name="connsiteX3586" fmla="*/ 4092821 w 6842126"/>
              <a:gd name="connsiteY3586" fmla="*/ 4600172 h 5130710"/>
              <a:gd name="connsiteX3587" fmla="*/ 4092221 w 6842126"/>
              <a:gd name="connsiteY3587" fmla="*/ 4600236 h 5130710"/>
              <a:gd name="connsiteX3588" fmla="*/ 4086309 w 6842126"/>
              <a:gd name="connsiteY3588" fmla="*/ 4600584 h 5130710"/>
              <a:gd name="connsiteX3589" fmla="*/ 4084500 w 6842126"/>
              <a:gd name="connsiteY3589" fmla="*/ 4600128 h 5130710"/>
              <a:gd name="connsiteX3590" fmla="*/ 4060988 w 6842126"/>
              <a:gd name="connsiteY3590" fmla="*/ 4622422 h 5130710"/>
              <a:gd name="connsiteX3591" fmla="*/ 4042539 w 6842126"/>
              <a:gd name="connsiteY3591" fmla="*/ 4640377 h 5130710"/>
              <a:gd name="connsiteX3592" fmla="*/ 4035955 w 6842126"/>
              <a:gd name="connsiteY3592" fmla="*/ 4649418 h 5130710"/>
              <a:gd name="connsiteX3593" fmla="*/ 4029521 w 6842126"/>
              <a:gd name="connsiteY3593" fmla="*/ 4653044 h 5130710"/>
              <a:gd name="connsiteX3594" fmla="*/ 4018873 w 6842126"/>
              <a:gd name="connsiteY3594" fmla="*/ 4663409 h 5130710"/>
              <a:gd name="connsiteX3595" fmla="*/ 3986905 w 6842126"/>
              <a:gd name="connsiteY3595" fmla="*/ 4694666 h 5130710"/>
              <a:gd name="connsiteX3596" fmla="*/ 3992818 w 6842126"/>
              <a:gd name="connsiteY3596" fmla="*/ 4682413 h 5130710"/>
              <a:gd name="connsiteX3597" fmla="*/ 3994820 w 6842126"/>
              <a:gd name="connsiteY3597" fmla="*/ 4680699 h 5130710"/>
              <a:gd name="connsiteX3598" fmla="*/ 3996567 w 6842126"/>
              <a:gd name="connsiteY3598" fmla="*/ 4676521 h 5130710"/>
              <a:gd name="connsiteX3599" fmla="*/ 4009552 w 6842126"/>
              <a:gd name="connsiteY3599" fmla="*/ 4652095 h 5130710"/>
              <a:gd name="connsiteX3600" fmla="*/ 4022110 w 6842126"/>
              <a:gd name="connsiteY3600" fmla="*/ 4629300 h 5130710"/>
              <a:gd name="connsiteX3601" fmla="*/ 4023811 w 6842126"/>
              <a:gd name="connsiteY3601" fmla="*/ 4625912 h 5130710"/>
              <a:gd name="connsiteX3602" fmla="*/ 4043792 w 6842126"/>
              <a:gd name="connsiteY3602" fmla="*/ 4605278 h 5130710"/>
              <a:gd name="connsiteX3603" fmla="*/ 4024018 w 6842126"/>
              <a:gd name="connsiteY3603" fmla="*/ 4634121 h 5130710"/>
              <a:gd name="connsiteX3604" fmla="*/ 4015647 w 6842126"/>
              <a:gd name="connsiteY3604" fmla="*/ 4649632 h 5130710"/>
              <a:gd name="connsiteX3605" fmla="*/ 4014159 w 6842126"/>
              <a:gd name="connsiteY3605" fmla="*/ 4652484 h 5130710"/>
              <a:gd name="connsiteX3606" fmla="*/ 4028355 w 6842126"/>
              <a:gd name="connsiteY3606" fmla="*/ 4634289 h 5130710"/>
              <a:gd name="connsiteX3607" fmla="*/ 4052872 w 6842126"/>
              <a:gd name="connsiteY3607" fmla="*/ 4605103 h 5130710"/>
              <a:gd name="connsiteX3608" fmla="*/ 4071839 w 6842126"/>
              <a:gd name="connsiteY3608" fmla="*/ 4582028 h 5130710"/>
              <a:gd name="connsiteX3609" fmla="*/ 4072341 w 6842126"/>
              <a:gd name="connsiteY3609" fmla="*/ 4578106 h 5130710"/>
              <a:gd name="connsiteX3610" fmla="*/ 4074050 w 6842126"/>
              <a:gd name="connsiteY3610" fmla="*/ 4573977 h 5130710"/>
              <a:gd name="connsiteX3611" fmla="*/ 4077138 w 6842126"/>
              <a:gd name="connsiteY3611" fmla="*/ 4570782 h 5130710"/>
              <a:gd name="connsiteX3612" fmla="*/ 4060815 w 6842126"/>
              <a:gd name="connsiteY3612" fmla="*/ 4585819 h 5130710"/>
              <a:gd name="connsiteX3613" fmla="*/ 4091405 w 6842126"/>
              <a:gd name="connsiteY3613" fmla="*/ 4551762 h 5130710"/>
              <a:gd name="connsiteX3614" fmla="*/ 4083473 w 6842126"/>
              <a:gd name="connsiteY3614" fmla="*/ 4559179 h 5130710"/>
              <a:gd name="connsiteX3615" fmla="*/ 4080827 w 6842126"/>
              <a:gd name="connsiteY3615" fmla="*/ 4561919 h 5130710"/>
              <a:gd name="connsiteX3616" fmla="*/ 4059820 w 6842126"/>
              <a:gd name="connsiteY3616" fmla="*/ 4584943 h 5130710"/>
              <a:gd name="connsiteX3617" fmla="*/ 4049253 w 6842126"/>
              <a:gd name="connsiteY3617" fmla="*/ 4596529 h 5130710"/>
              <a:gd name="connsiteX3618" fmla="*/ 4039727 w 6842126"/>
              <a:gd name="connsiteY3618" fmla="*/ 4606972 h 5130710"/>
              <a:gd name="connsiteX3619" fmla="*/ 4029977 w 6842126"/>
              <a:gd name="connsiteY3619" fmla="*/ 4614873 h 5130710"/>
              <a:gd name="connsiteX3620" fmla="*/ 4034673 w 6842126"/>
              <a:gd name="connsiteY3620" fmla="*/ 4602225 h 5130710"/>
              <a:gd name="connsiteX3621" fmla="*/ 4040806 w 6842126"/>
              <a:gd name="connsiteY3621" fmla="*/ 4588786 h 5130710"/>
              <a:gd name="connsiteX3622" fmla="*/ 4037881 w 6842126"/>
              <a:gd name="connsiteY3622" fmla="*/ 4591302 h 5130710"/>
              <a:gd name="connsiteX3623" fmla="*/ 4032398 w 6842126"/>
              <a:gd name="connsiteY3623" fmla="*/ 4589276 h 5130710"/>
              <a:gd name="connsiteX3624" fmla="*/ 4043078 w 6842126"/>
              <a:gd name="connsiteY3624" fmla="*/ 4577121 h 5130710"/>
              <a:gd name="connsiteX3625" fmla="*/ 4042912 w 6842126"/>
              <a:gd name="connsiteY3625" fmla="*/ 4575217 h 5130710"/>
              <a:gd name="connsiteX3626" fmla="*/ 4038416 w 6842126"/>
              <a:gd name="connsiteY3626" fmla="*/ 4578845 h 5130710"/>
              <a:gd name="connsiteX3627" fmla="*/ 4038107 w 6842126"/>
              <a:gd name="connsiteY3627" fmla="*/ 4579427 h 5130710"/>
              <a:gd name="connsiteX3628" fmla="*/ 4037380 w 6842126"/>
              <a:gd name="connsiteY3628" fmla="*/ 4579683 h 5130710"/>
              <a:gd name="connsiteX3629" fmla="*/ 4034697 w 6842126"/>
              <a:gd name="connsiteY3629" fmla="*/ 4581848 h 5130710"/>
              <a:gd name="connsiteX3630" fmla="*/ 4018939 w 6842126"/>
              <a:gd name="connsiteY3630" fmla="*/ 4598544 h 5130710"/>
              <a:gd name="connsiteX3631" fmla="*/ 3907132 w 6842126"/>
              <a:gd name="connsiteY3631" fmla="*/ 4721715 h 5130710"/>
              <a:gd name="connsiteX3632" fmla="*/ 3935858 w 6842126"/>
              <a:gd name="connsiteY3632" fmla="*/ 4667083 h 5130710"/>
              <a:gd name="connsiteX3633" fmla="*/ 3863653 w 6842126"/>
              <a:gd name="connsiteY3633" fmla="*/ 4751093 h 5130710"/>
              <a:gd name="connsiteX3634" fmla="*/ 3853141 w 6842126"/>
              <a:gd name="connsiteY3634" fmla="*/ 4765767 h 5130710"/>
              <a:gd name="connsiteX3635" fmla="*/ 3861528 w 6842126"/>
              <a:gd name="connsiteY3635" fmla="*/ 4751184 h 5130710"/>
              <a:gd name="connsiteX3636" fmla="*/ 3833377 w 6842126"/>
              <a:gd name="connsiteY3636" fmla="*/ 4771971 h 5130710"/>
              <a:gd name="connsiteX3637" fmla="*/ 3797654 w 6842126"/>
              <a:gd name="connsiteY3637" fmla="*/ 4800054 h 5130710"/>
              <a:gd name="connsiteX3638" fmla="*/ 3787360 w 6842126"/>
              <a:gd name="connsiteY3638" fmla="*/ 4810762 h 5130710"/>
              <a:gd name="connsiteX3639" fmla="*/ 3850516 w 6842126"/>
              <a:gd name="connsiteY3639" fmla="*/ 4727285 h 5130710"/>
              <a:gd name="connsiteX3640" fmla="*/ 3851587 w 6842126"/>
              <a:gd name="connsiteY3640" fmla="*/ 4722700 h 5130710"/>
              <a:gd name="connsiteX3641" fmla="*/ 3882483 w 6842126"/>
              <a:gd name="connsiteY3641" fmla="*/ 4674205 h 5130710"/>
              <a:gd name="connsiteX3642" fmla="*/ 3896685 w 6842126"/>
              <a:gd name="connsiteY3642" fmla="*/ 4653520 h 5130710"/>
              <a:gd name="connsiteX3643" fmla="*/ 3897601 w 6842126"/>
              <a:gd name="connsiteY3643" fmla="*/ 4650531 h 5130710"/>
              <a:gd name="connsiteX3644" fmla="*/ 3921065 w 6842126"/>
              <a:gd name="connsiteY3644" fmla="*/ 4611421 h 5130710"/>
              <a:gd name="connsiteX3645" fmla="*/ 3909311 w 6842126"/>
              <a:gd name="connsiteY3645" fmla="*/ 4619368 h 5130710"/>
              <a:gd name="connsiteX3646" fmla="*/ 3907425 w 6842126"/>
              <a:gd name="connsiteY3646" fmla="*/ 4619153 h 5130710"/>
              <a:gd name="connsiteX3647" fmla="*/ 3817666 w 6842126"/>
              <a:gd name="connsiteY3647" fmla="*/ 4746793 h 5130710"/>
              <a:gd name="connsiteX3648" fmla="*/ 3574823 w 6842126"/>
              <a:gd name="connsiteY3648" fmla="*/ 5075643 h 5130710"/>
              <a:gd name="connsiteX3649" fmla="*/ 3602218 w 6842126"/>
              <a:gd name="connsiteY3649" fmla="*/ 5028819 h 5130710"/>
              <a:gd name="connsiteX3650" fmla="*/ 3619731 w 6842126"/>
              <a:gd name="connsiteY3650" fmla="*/ 4993459 h 5130710"/>
              <a:gd name="connsiteX3651" fmla="*/ 3532079 w 6842126"/>
              <a:gd name="connsiteY3651" fmla="*/ 5081286 h 5130710"/>
              <a:gd name="connsiteX3652" fmla="*/ 3672824 w 6842126"/>
              <a:gd name="connsiteY3652" fmla="*/ 4857645 h 5130710"/>
              <a:gd name="connsiteX3653" fmla="*/ 3672824 w 6842126"/>
              <a:gd name="connsiteY3653" fmla="*/ 4857645 h 5130710"/>
              <a:gd name="connsiteX3654" fmla="*/ 3694013 w 6842126"/>
              <a:gd name="connsiteY3654" fmla="*/ 4797817 h 5130710"/>
              <a:gd name="connsiteX3655" fmla="*/ 3702128 w 6842126"/>
              <a:gd name="connsiteY3655" fmla="*/ 4769622 h 5130710"/>
              <a:gd name="connsiteX3656" fmla="*/ 3709449 w 6842126"/>
              <a:gd name="connsiteY3656" fmla="*/ 4751967 h 5130710"/>
              <a:gd name="connsiteX3657" fmla="*/ 3704151 w 6842126"/>
              <a:gd name="connsiteY3657" fmla="*/ 4758558 h 5130710"/>
              <a:gd name="connsiteX3658" fmla="*/ 3664831 w 6842126"/>
              <a:gd name="connsiteY3658" fmla="*/ 4803279 h 5130710"/>
              <a:gd name="connsiteX3659" fmla="*/ 3636031 w 6842126"/>
              <a:gd name="connsiteY3659" fmla="*/ 4833961 h 5130710"/>
              <a:gd name="connsiteX3660" fmla="*/ 3638140 w 6842126"/>
              <a:gd name="connsiteY3660" fmla="*/ 4830574 h 5130710"/>
              <a:gd name="connsiteX3661" fmla="*/ 3657161 w 6842126"/>
              <a:gd name="connsiteY3661" fmla="*/ 4804905 h 5130710"/>
              <a:gd name="connsiteX3662" fmla="*/ 3658827 w 6842126"/>
              <a:gd name="connsiteY3662" fmla="*/ 4802288 h 5130710"/>
              <a:gd name="connsiteX3663" fmla="*/ 3670466 w 6842126"/>
              <a:gd name="connsiteY3663" fmla="*/ 4789873 h 5130710"/>
              <a:gd name="connsiteX3664" fmla="*/ 3706294 w 6842126"/>
              <a:gd name="connsiteY3664" fmla="*/ 4748163 h 5130710"/>
              <a:gd name="connsiteX3665" fmla="*/ 3717792 w 6842126"/>
              <a:gd name="connsiteY3665" fmla="*/ 4733631 h 5130710"/>
              <a:gd name="connsiteX3666" fmla="*/ 3736579 w 6842126"/>
              <a:gd name="connsiteY3666" fmla="*/ 4700048 h 5130710"/>
              <a:gd name="connsiteX3667" fmla="*/ 3820661 w 6842126"/>
              <a:gd name="connsiteY3667" fmla="*/ 4585806 h 5130710"/>
              <a:gd name="connsiteX3668" fmla="*/ 3902654 w 6842126"/>
              <a:gd name="connsiteY3668" fmla="*/ 4465640 h 5130710"/>
              <a:gd name="connsiteX3669" fmla="*/ 3909915 w 6842126"/>
              <a:gd name="connsiteY3669" fmla="*/ 4446919 h 5130710"/>
              <a:gd name="connsiteX3670" fmla="*/ 3868060 w 6842126"/>
              <a:gd name="connsiteY3670" fmla="*/ 4507041 h 5130710"/>
              <a:gd name="connsiteX3671" fmla="*/ 3857927 w 6842126"/>
              <a:gd name="connsiteY3671" fmla="*/ 4519680 h 5130710"/>
              <a:gd name="connsiteX3672" fmla="*/ 3863373 w 6842126"/>
              <a:gd name="connsiteY3672" fmla="*/ 4499321 h 5130710"/>
              <a:gd name="connsiteX3673" fmla="*/ 3861027 w 6842126"/>
              <a:gd name="connsiteY3673" fmla="*/ 4502474 h 5130710"/>
              <a:gd name="connsiteX3674" fmla="*/ 3790704 w 6842126"/>
              <a:gd name="connsiteY3674" fmla="*/ 4599463 h 5130710"/>
              <a:gd name="connsiteX3675" fmla="*/ 3786695 w 6842126"/>
              <a:gd name="connsiteY3675" fmla="*/ 4604594 h 5130710"/>
              <a:gd name="connsiteX3676" fmla="*/ 3772794 w 6842126"/>
              <a:gd name="connsiteY3676" fmla="*/ 4625631 h 5130710"/>
              <a:gd name="connsiteX3677" fmla="*/ 3575195 w 6842126"/>
              <a:gd name="connsiteY3677" fmla="*/ 4862142 h 5130710"/>
              <a:gd name="connsiteX3678" fmla="*/ 3540901 w 6842126"/>
              <a:gd name="connsiteY3678" fmla="*/ 4894355 h 5130710"/>
              <a:gd name="connsiteX3679" fmla="*/ 3533814 w 6842126"/>
              <a:gd name="connsiteY3679" fmla="*/ 4904795 h 5130710"/>
              <a:gd name="connsiteX3680" fmla="*/ 3533186 w 6842126"/>
              <a:gd name="connsiteY3680" fmla="*/ 4904673 h 5130710"/>
              <a:gd name="connsiteX3681" fmla="*/ 3532568 w 6842126"/>
              <a:gd name="connsiteY3681" fmla="*/ 4906632 h 5130710"/>
              <a:gd name="connsiteX3682" fmla="*/ 3533814 w 6842126"/>
              <a:gd name="connsiteY3682" fmla="*/ 4904795 h 5130710"/>
              <a:gd name="connsiteX3683" fmla="*/ 3536203 w 6842126"/>
              <a:gd name="connsiteY3683" fmla="*/ 4905257 h 5130710"/>
              <a:gd name="connsiteX3684" fmla="*/ 3511069 w 6842126"/>
              <a:gd name="connsiteY3684" fmla="*/ 4938531 h 5130710"/>
              <a:gd name="connsiteX3685" fmla="*/ 3518977 w 6842126"/>
              <a:gd name="connsiteY3685" fmla="*/ 4933244 h 5130710"/>
              <a:gd name="connsiteX3686" fmla="*/ 3527489 w 6842126"/>
              <a:gd name="connsiteY3686" fmla="*/ 4934626 h 5130710"/>
              <a:gd name="connsiteX3687" fmla="*/ 3552160 w 6842126"/>
              <a:gd name="connsiteY3687" fmla="*/ 4911113 h 5130710"/>
              <a:gd name="connsiteX3688" fmla="*/ 3591233 w 6842126"/>
              <a:gd name="connsiteY3688" fmla="*/ 4872275 h 5130710"/>
              <a:gd name="connsiteX3689" fmla="*/ 3624775 w 6842126"/>
              <a:gd name="connsiteY3689" fmla="*/ 4838259 h 5130710"/>
              <a:gd name="connsiteX3690" fmla="*/ 3617265 w 6842126"/>
              <a:gd name="connsiteY3690" fmla="*/ 4847536 h 5130710"/>
              <a:gd name="connsiteX3691" fmla="*/ 3573691 w 6842126"/>
              <a:gd name="connsiteY3691" fmla="*/ 4891425 h 5130710"/>
              <a:gd name="connsiteX3692" fmla="*/ 3485688 w 6842126"/>
              <a:gd name="connsiteY3692" fmla="*/ 4984128 h 5130710"/>
              <a:gd name="connsiteX3693" fmla="*/ 3437028 w 6842126"/>
              <a:gd name="connsiteY3693" fmla="*/ 5031473 h 5130710"/>
              <a:gd name="connsiteX3694" fmla="*/ 3391000 w 6842126"/>
              <a:gd name="connsiteY3694" fmla="*/ 5074373 h 5130710"/>
              <a:gd name="connsiteX3695" fmla="*/ 3442734 w 6842126"/>
              <a:gd name="connsiteY3695" fmla="*/ 5021837 h 5130710"/>
              <a:gd name="connsiteX3696" fmla="*/ 3459495 w 6842126"/>
              <a:gd name="connsiteY3696" fmla="*/ 5003614 h 5130710"/>
              <a:gd name="connsiteX3697" fmla="*/ 3440325 w 6842126"/>
              <a:gd name="connsiteY3697" fmla="*/ 5015465 h 5130710"/>
              <a:gd name="connsiteX3698" fmla="*/ 3321095 w 6842126"/>
              <a:gd name="connsiteY3698" fmla="*/ 5129558 h 5130710"/>
              <a:gd name="connsiteX3699" fmla="*/ 3428019 w 6842126"/>
              <a:gd name="connsiteY3699" fmla="*/ 5020116 h 5130710"/>
              <a:gd name="connsiteX3700" fmla="*/ 3434280 w 6842126"/>
              <a:gd name="connsiteY3700" fmla="*/ 5010463 h 5130710"/>
              <a:gd name="connsiteX3701" fmla="*/ 3427259 w 6842126"/>
              <a:gd name="connsiteY3701" fmla="*/ 5018103 h 5130710"/>
              <a:gd name="connsiteX3702" fmla="*/ 3365773 w 6842126"/>
              <a:gd name="connsiteY3702" fmla="*/ 5076432 h 5130710"/>
              <a:gd name="connsiteX3703" fmla="*/ 3325497 w 6842126"/>
              <a:gd name="connsiteY3703" fmla="*/ 5112927 h 5130710"/>
              <a:gd name="connsiteX3704" fmla="*/ 3329525 w 6842126"/>
              <a:gd name="connsiteY3704" fmla="*/ 5106253 h 5130710"/>
              <a:gd name="connsiteX3705" fmla="*/ 3329669 w 6842126"/>
              <a:gd name="connsiteY3705" fmla="*/ 5105943 h 5130710"/>
              <a:gd name="connsiteX3706" fmla="*/ 3331330 w 6842126"/>
              <a:gd name="connsiteY3706" fmla="*/ 5104214 h 5130710"/>
              <a:gd name="connsiteX3707" fmla="*/ 3358594 w 6842126"/>
              <a:gd name="connsiteY3707" fmla="*/ 5077420 h 5130710"/>
              <a:gd name="connsiteX3708" fmla="*/ 3336828 w 6842126"/>
              <a:gd name="connsiteY3708" fmla="*/ 5092549 h 5130710"/>
              <a:gd name="connsiteX3709" fmla="*/ 3334918 w 6842126"/>
              <a:gd name="connsiteY3709" fmla="*/ 5094507 h 5130710"/>
              <a:gd name="connsiteX3710" fmla="*/ 3333858 w 6842126"/>
              <a:gd name="connsiteY3710" fmla="*/ 5090615 h 5130710"/>
              <a:gd name="connsiteX3711" fmla="*/ 3328027 w 6842126"/>
              <a:gd name="connsiteY3711" fmla="*/ 5097706 h 5130710"/>
              <a:gd name="connsiteX3712" fmla="*/ 3322131 w 6842126"/>
              <a:gd name="connsiteY3712" fmla="*/ 5107052 h 5130710"/>
              <a:gd name="connsiteX3713" fmla="*/ 3316433 w 6842126"/>
              <a:gd name="connsiteY3713" fmla="*/ 5112148 h 5130710"/>
              <a:gd name="connsiteX3714" fmla="*/ 3331033 w 6842126"/>
              <a:gd name="connsiteY3714" fmla="*/ 5092439 h 5130710"/>
              <a:gd name="connsiteX3715" fmla="*/ 3435055 w 6842126"/>
              <a:gd name="connsiteY3715" fmla="*/ 4991382 h 5130710"/>
              <a:gd name="connsiteX3716" fmla="*/ 3472244 w 6842126"/>
              <a:gd name="connsiteY3716" fmla="*/ 4948566 h 5130710"/>
              <a:gd name="connsiteX3717" fmla="*/ 3466139 w 6842126"/>
              <a:gd name="connsiteY3717" fmla="*/ 4953556 h 5130710"/>
              <a:gd name="connsiteX3718" fmla="*/ 3380559 w 6842126"/>
              <a:gd name="connsiteY3718" fmla="*/ 5035756 h 5130710"/>
              <a:gd name="connsiteX3719" fmla="*/ 3348588 w 6842126"/>
              <a:gd name="connsiteY3719" fmla="*/ 5067016 h 5130710"/>
              <a:gd name="connsiteX3720" fmla="*/ 3364742 w 6842126"/>
              <a:gd name="connsiteY3720" fmla="*/ 5046338 h 5130710"/>
              <a:gd name="connsiteX3721" fmla="*/ 3457780 w 6842126"/>
              <a:gd name="connsiteY3721" fmla="*/ 4951732 h 5130710"/>
              <a:gd name="connsiteX3722" fmla="*/ 3492501 w 6842126"/>
              <a:gd name="connsiteY3722" fmla="*/ 4912532 h 5130710"/>
              <a:gd name="connsiteX3723" fmla="*/ 3466761 w 6842126"/>
              <a:gd name="connsiteY3723" fmla="*/ 4939136 h 5130710"/>
              <a:gd name="connsiteX3724" fmla="*/ 3438457 w 6842126"/>
              <a:gd name="connsiteY3724" fmla="*/ 4964022 h 5130710"/>
              <a:gd name="connsiteX3725" fmla="*/ 3483832 w 6842126"/>
              <a:gd name="connsiteY3725" fmla="*/ 4915811 h 5130710"/>
              <a:gd name="connsiteX3726" fmla="*/ 3494799 w 6842126"/>
              <a:gd name="connsiteY3726" fmla="*/ 4897475 h 5130710"/>
              <a:gd name="connsiteX3727" fmla="*/ 3502071 w 6842126"/>
              <a:gd name="connsiteY3727" fmla="*/ 4888839 h 5130710"/>
              <a:gd name="connsiteX3728" fmla="*/ 3502416 w 6842126"/>
              <a:gd name="connsiteY3728" fmla="*/ 4888617 h 5130710"/>
              <a:gd name="connsiteX3729" fmla="*/ 3503726 w 6842126"/>
              <a:gd name="connsiteY3729" fmla="*/ 4886872 h 5130710"/>
              <a:gd name="connsiteX3730" fmla="*/ 3519310 w 6842126"/>
              <a:gd name="connsiteY3730" fmla="*/ 4868366 h 5130710"/>
              <a:gd name="connsiteX3731" fmla="*/ 3544602 w 6842126"/>
              <a:gd name="connsiteY3731" fmla="*/ 4840687 h 5130710"/>
              <a:gd name="connsiteX3732" fmla="*/ 3550862 w 6842126"/>
              <a:gd name="connsiteY3732" fmla="*/ 4831037 h 5130710"/>
              <a:gd name="connsiteX3733" fmla="*/ 3535933 w 6842126"/>
              <a:gd name="connsiteY3733" fmla="*/ 4843965 h 5130710"/>
              <a:gd name="connsiteX3734" fmla="*/ 3523067 w 6842126"/>
              <a:gd name="connsiteY3734" fmla="*/ 4857524 h 5130710"/>
              <a:gd name="connsiteX3735" fmla="*/ 3511188 w 6842126"/>
              <a:gd name="connsiteY3735" fmla="*/ 4876950 h 5130710"/>
              <a:gd name="connsiteX3736" fmla="*/ 3503726 w 6842126"/>
              <a:gd name="connsiteY3736" fmla="*/ 4886872 h 5130710"/>
              <a:gd name="connsiteX3737" fmla="*/ 3502071 w 6842126"/>
              <a:gd name="connsiteY3737" fmla="*/ 4888839 h 5130710"/>
              <a:gd name="connsiteX3738" fmla="*/ 3495659 w 6842126"/>
              <a:gd name="connsiteY3738" fmla="*/ 4892987 h 5130710"/>
              <a:gd name="connsiteX3739" fmla="*/ 3499222 w 6842126"/>
              <a:gd name="connsiteY3739" fmla="*/ 4882654 h 5130710"/>
              <a:gd name="connsiteX3740" fmla="*/ 3479339 w 6842126"/>
              <a:gd name="connsiteY3740" fmla="*/ 4903610 h 5130710"/>
              <a:gd name="connsiteX3741" fmla="*/ 3422498 w 6842126"/>
              <a:gd name="connsiteY3741" fmla="*/ 4958168 h 5130710"/>
              <a:gd name="connsiteX3742" fmla="*/ 3468718 w 6842126"/>
              <a:gd name="connsiteY3742" fmla="*/ 4908487 h 5130710"/>
              <a:gd name="connsiteX3743" fmla="*/ 3508962 w 6842126"/>
              <a:gd name="connsiteY3743" fmla="*/ 4864576 h 5130710"/>
              <a:gd name="connsiteX3744" fmla="*/ 3514529 w 6842126"/>
              <a:gd name="connsiteY3744" fmla="*/ 4854679 h 5130710"/>
              <a:gd name="connsiteX3745" fmla="*/ 3522319 w 6842126"/>
              <a:gd name="connsiteY3745" fmla="*/ 4841504 h 5130710"/>
              <a:gd name="connsiteX3746" fmla="*/ 3519542 w 6842126"/>
              <a:gd name="connsiteY3746" fmla="*/ 4842878 h 5130710"/>
              <a:gd name="connsiteX3747" fmla="*/ 3408066 w 6842126"/>
              <a:gd name="connsiteY3747" fmla="*/ 4956339 h 5130710"/>
              <a:gd name="connsiteX3748" fmla="*/ 3395999 w 6842126"/>
              <a:gd name="connsiteY3748" fmla="*/ 4965976 h 5130710"/>
              <a:gd name="connsiteX3749" fmla="*/ 3384085 w 6842126"/>
              <a:gd name="connsiteY3749" fmla="*/ 4982855 h 5130710"/>
              <a:gd name="connsiteX3750" fmla="*/ 3386722 w 6842126"/>
              <a:gd name="connsiteY3750" fmla="*/ 4969014 h 5130710"/>
              <a:gd name="connsiteX3751" fmla="*/ 3398491 w 6842126"/>
              <a:gd name="connsiteY3751" fmla="*/ 4945607 h 5130710"/>
              <a:gd name="connsiteX3752" fmla="*/ 3387981 w 6842126"/>
              <a:gd name="connsiteY3752" fmla="*/ 4956586 h 5130710"/>
              <a:gd name="connsiteX3753" fmla="*/ 3394306 w 6842126"/>
              <a:gd name="connsiteY3753" fmla="*/ 4941419 h 5130710"/>
              <a:gd name="connsiteX3754" fmla="*/ 3377026 w 6842126"/>
              <a:gd name="connsiteY3754" fmla="*/ 4958991 h 5130710"/>
              <a:gd name="connsiteX3755" fmla="*/ 3365306 w 6842126"/>
              <a:gd name="connsiteY3755" fmla="*/ 4979510 h 5130710"/>
              <a:gd name="connsiteX3756" fmla="*/ 3353752 w 6842126"/>
              <a:gd name="connsiteY3756" fmla="*/ 4991060 h 5130710"/>
              <a:gd name="connsiteX3757" fmla="*/ 3352364 w 6842126"/>
              <a:gd name="connsiteY3757" fmla="*/ 4992457 h 5130710"/>
              <a:gd name="connsiteX3758" fmla="*/ 3356561 w 6842126"/>
              <a:gd name="connsiteY3758" fmla="*/ 4983964 h 5130710"/>
              <a:gd name="connsiteX3759" fmla="*/ 3374334 w 6842126"/>
              <a:gd name="connsiteY3759" fmla="*/ 4951054 h 5130710"/>
              <a:gd name="connsiteX3760" fmla="*/ 3397329 w 6842126"/>
              <a:gd name="connsiteY3760" fmla="*/ 4914154 h 5130710"/>
              <a:gd name="connsiteX3761" fmla="*/ 3412809 w 6842126"/>
              <a:gd name="connsiteY3761" fmla="*/ 4887043 h 5130710"/>
              <a:gd name="connsiteX3762" fmla="*/ 3402948 w 6842126"/>
              <a:gd name="connsiteY3762" fmla="*/ 4894189 h 5130710"/>
              <a:gd name="connsiteX3763" fmla="*/ 3401491 w 6842126"/>
              <a:gd name="connsiteY3763" fmla="*/ 4896336 h 5130710"/>
              <a:gd name="connsiteX3764" fmla="*/ 3379165 w 6842126"/>
              <a:gd name="connsiteY3764" fmla="*/ 4930708 h 5130710"/>
              <a:gd name="connsiteX3765" fmla="*/ 3367220 w 6842126"/>
              <a:gd name="connsiteY3765" fmla="*/ 4940283 h 5130710"/>
              <a:gd name="connsiteX3766" fmla="*/ 3361303 w 6842126"/>
              <a:gd name="connsiteY3766" fmla="*/ 4955123 h 5130710"/>
              <a:gd name="connsiteX3767" fmla="*/ 3349083 w 6842126"/>
              <a:gd name="connsiteY3767" fmla="*/ 4964918 h 5130710"/>
              <a:gd name="connsiteX3768" fmla="*/ 3330076 w 6842126"/>
              <a:gd name="connsiteY3768" fmla="*/ 4999818 h 5130710"/>
              <a:gd name="connsiteX3769" fmla="*/ 3324223 w 6842126"/>
              <a:gd name="connsiteY3769" fmla="*/ 5005075 h 5130710"/>
              <a:gd name="connsiteX3770" fmla="*/ 3325054 w 6842126"/>
              <a:gd name="connsiteY3770" fmla="*/ 5001557 h 5130710"/>
              <a:gd name="connsiteX3771" fmla="*/ 3315609 w 6842126"/>
              <a:gd name="connsiteY3771" fmla="*/ 5018616 h 5130710"/>
              <a:gd name="connsiteX3772" fmla="*/ 3308223 w 6842126"/>
              <a:gd name="connsiteY3772" fmla="*/ 5027768 h 5130710"/>
              <a:gd name="connsiteX3773" fmla="*/ 3316333 w 6842126"/>
              <a:gd name="connsiteY3773" fmla="*/ 5004872 h 5130710"/>
              <a:gd name="connsiteX3774" fmla="*/ 3330843 w 6842126"/>
              <a:gd name="connsiteY3774" fmla="*/ 4979567 h 5130710"/>
              <a:gd name="connsiteX3775" fmla="*/ 3347389 w 6842126"/>
              <a:gd name="connsiteY3775" fmla="*/ 4948316 h 5130710"/>
              <a:gd name="connsiteX3776" fmla="*/ 3347598 w 6842126"/>
              <a:gd name="connsiteY3776" fmla="*/ 4942730 h 5130710"/>
              <a:gd name="connsiteX3777" fmla="*/ 3353534 w 6842126"/>
              <a:gd name="connsiteY3777" fmla="*/ 4928640 h 5130710"/>
              <a:gd name="connsiteX3778" fmla="*/ 3356477 w 6842126"/>
              <a:gd name="connsiteY3778" fmla="*/ 4924036 h 5130710"/>
              <a:gd name="connsiteX3779" fmla="*/ 3355238 w 6842126"/>
              <a:gd name="connsiteY3779" fmla="*/ 4925547 h 5130710"/>
              <a:gd name="connsiteX3780" fmla="*/ 3351870 w 6842126"/>
              <a:gd name="connsiteY3780" fmla="*/ 4930623 h 5130710"/>
              <a:gd name="connsiteX3781" fmla="*/ 3333638 w 6842126"/>
              <a:gd name="connsiteY3781" fmla="*/ 4960828 h 5130710"/>
              <a:gd name="connsiteX3782" fmla="*/ 3325850 w 6842126"/>
              <a:gd name="connsiteY3782" fmla="*/ 4970259 h 5130710"/>
              <a:gd name="connsiteX3783" fmla="*/ 3324976 w 6842126"/>
              <a:gd name="connsiteY3783" fmla="*/ 4971233 h 5130710"/>
              <a:gd name="connsiteX3784" fmla="*/ 3315863 w 6842126"/>
              <a:gd name="connsiteY3784" fmla="*/ 4985067 h 5130710"/>
              <a:gd name="connsiteX3785" fmla="*/ 3307777 w 6842126"/>
              <a:gd name="connsiteY3785" fmla="*/ 4996556 h 5130710"/>
              <a:gd name="connsiteX3786" fmla="*/ 3307764 w 6842126"/>
              <a:gd name="connsiteY3786" fmla="*/ 4996582 h 5130710"/>
              <a:gd name="connsiteX3787" fmla="*/ 3307749 w 6842126"/>
              <a:gd name="connsiteY3787" fmla="*/ 4996598 h 5130710"/>
              <a:gd name="connsiteX3788" fmla="*/ 3279040 w 6842126"/>
              <a:gd name="connsiteY3788" fmla="*/ 5037384 h 5130710"/>
              <a:gd name="connsiteX3789" fmla="*/ 3249259 w 6842126"/>
              <a:gd name="connsiteY3789" fmla="*/ 5079206 h 5130710"/>
              <a:gd name="connsiteX3790" fmla="*/ 3247759 w 6842126"/>
              <a:gd name="connsiteY3790" fmla="*/ 5069506 h 5130710"/>
              <a:gd name="connsiteX3791" fmla="*/ 3243152 w 6842126"/>
              <a:gd name="connsiteY3791" fmla="*/ 5077693 h 5130710"/>
              <a:gd name="connsiteX3792" fmla="*/ 3240641 w 6842126"/>
              <a:gd name="connsiteY3792" fmla="*/ 5079065 h 5130710"/>
              <a:gd name="connsiteX3793" fmla="*/ 3233810 w 6842126"/>
              <a:gd name="connsiteY3793" fmla="*/ 5083659 h 5130710"/>
              <a:gd name="connsiteX3794" fmla="*/ 3237343 w 6842126"/>
              <a:gd name="connsiteY3794" fmla="*/ 5076881 h 5130710"/>
              <a:gd name="connsiteX3795" fmla="*/ 3290481 w 6842126"/>
              <a:gd name="connsiteY3795" fmla="*/ 4975232 h 5130710"/>
              <a:gd name="connsiteX3796" fmla="*/ 3298749 w 6842126"/>
              <a:gd name="connsiteY3796" fmla="*/ 4959770 h 5130710"/>
              <a:gd name="connsiteX3797" fmla="*/ 3308458 w 6842126"/>
              <a:gd name="connsiteY3797" fmla="*/ 4941268 h 5130710"/>
              <a:gd name="connsiteX3798" fmla="*/ 3318543 w 6842126"/>
              <a:gd name="connsiteY3798" fmla="*/ 4917333 h 5130710"/>
              <a:gd name="connsiteX3799" fmla="*/ 3323550 w 6842126"/>
              <a:gd name="connsiteY3799" fmla="*/ 4906965 h 5130710"/>
              <a:gd name="connsiteX3800" fmla="*/ 3319362 w 6842126"/>
              <a:gd name="connsiteY3800" fmla="*/ 4911980 h 5130710"/>
              <a:gd name="connsiteX3801" fmla="*/ 3333326 w 6842126"/>
              <a:gd name="connsiteY3801" fmla="*/ 4885092 h 5130710"/>
              <a:gd name="connsiteX3802" fmla="*/ 3330115 w 6842126"/>
              <a:gd name="connsiteY3802" fmla="*/ 4868005 h 5130710"/>
              <a:gd name="connsiteX3803" fmla="*/ 3294346 w 6842126"/>
              <a:gd name="connsiteY3803" fmla="*/ 4929625 h 5130710"/>
              <a:gd name="connsiteX3804" fmla="*/ 3265352 w 6842126"/>
              <a:gd name="connsiteY3804" fmla="*/ 4969339 h 5130710"/>
              <a:gd name="connsiteX3805" fmla="*/ 3255368 w 6842126"/>
              <a:gd name="connsiteY3805" fmla="*/ 4974157 h 5130710"/>
              <a:gd name="connsiteX3806" fmla="*/ 3228837 w 6842126"/>
              <a:gd name="connsiteY3806" fmla="*/ 5021464 h 5130710"/>
              <a:gd name="connsiteX3807" fmla="*/ 3231662 w 6842126"/>
              <a:gd name="connsiteY3807" fmla="*/ 5006445 h 5130710"/>
              <a:gd name="connsiteX3808" fmla="*/ 3232268 w 6842126"/>
              <a:gd name="connsiteY3808" fmla="*/ 5007657 h 5130710"/>
              <a:gd name="connsiteX3809" fmla="*/ 3231373 w 6842126"/>
              <a:gd name="connsiteY3809" fmla="*/ 5009866 h 5130710"/>
              <a:gd name="connsiteX3810" fmla="*/ 3232657 w 6842126"/>
              <a:gd name="connsiteY3810" fmla="*/ 5008435 h 5130710"/>
              <a:gd name="connsiteX3811" fmla="*/ 3232268 w 6842126"/>
              <a:gd name="connsiteY3811" fmla="*/ 5007657 h 5130710"/>
              <a:gd name="connsiteX3812" fmla="*/ 3233916 w 6842126"/>
              <a:gd name="connsiteY3812" fmla="*/ 5003596 h 5130710"/>
              <a:gd name="connsiteX3813" fmla="*/ 3235686 w 6842126"/>
              <a:gd name="connsiteY3813" fmla="*/ 5001361 h 5130710"/>
              <a:gd name="connsiteX3814" fmla="*/ 3236999 w 6842126"/>
              <a:gd name="connsiteY3814" fmla="*/ 4998446 h 5130710"/>
              <a:gd name="connsiteX3815" fmla="*/ 3234875 w 6842126"/>
              <a:gd name="connsiteY3815" fmla="*/ 4986865 h 5130710"/>
              <a:gd name="connsiteX3816" fmla="*/ 3246790 w 6842126"/>
              <a:gd name="connsiteY3816" fmla="*/ 4963099 h 5130710"/>
              <a:gd name="connsiteX3817" fmla="*/ 3255013 w 6842126"/>
              <a:gd name="connsiteY3817" fmla="*/ 4948999 h 5130710"/>
              <a:gd name="connsiteX3818" fmla="*/ 3246934 w 6842126"/>
              <a:gd name="connsiteY3818" fmla="*/ 4952236 h 5130710"/>
              <a:gd name="connsiteX3819" fmla="*/ 3236933 w 6842126"/>
              <a:gd name="connsiteY3819" fmla="*/ 4956227 h 5130710"/>
              <a:gd name="connsiteX3820" fmla="*/ 3235690 w 6842126"/>
              <a:gd name="connsiteY3820" fmla="*/ 4957157 h 5130710"/>
              <a:gd name="connsiteX3821" fmla="*/ 3210909 w 6842126"/>
              <a:gd name="connsiteY3821" fmla="*/ 4998173 h 5130710"/>
              <a:gd name="connsiteX3822" fmla="*/ 3173897 w 6842126"/>
              <a:gd name="connsiteY3822" fmla="*/ 5067048 h 5130710"/>
              <a:gd name="connsiteX3823" fmla="*/ 3169457 w 6842126"/>
              <a:gd name="connsiteY3823" fmla="*/ 5070316 h 5130710"/>
              <a:gd name="connsiteX3824" fmla="*/ 3159530 w 6842126"/>
              <a:gd name="connsiteY3824" fmla="*/ 5078585 h 5130710"/>
              <a:gd name="connsiteX3825" fmla="*/ 3169728 w 6842126"/>
              <a:gd name="connsiteY3825" fmla="*/ 5056095 h 5130710"/>
              <a:gd name="connsiteX3826" fmla="*/ 3156777 w 6842126"/>
              <a:gd name="connsiteY3826" fmla="*/ 5076119 h 5130710"/>
              <a:gd name="connsiteX3827" fmla="*/ 3152659 w 6842126"/>
              <a:gd name="connsiteY3827" fmla="*/ 5072065 h 5130710"/>
              <a:gd name="connsiteX3828" fmla="*/ 3146715 w 6842126"/>
              <a:gd name="connsiteY3828" fmla="*/ 5077821 h 5130710"/>
              <a:gd name="connsiteX3829" fmla="*/ 3156900 w 6842126"/>
              <a:gd name="connsiteY3829" fmla="*/ 5056972 h 5130710"/>
              <a:gd name="connsiteX3830" fmla="*/ 3161046 w 6842126"/>
              <a:gd name="connsiteY3830" fmla="*/ 5051048 h 5130710"/>
              <a:gd name="connsiteX3831" fmla="*/ 3163657 w 6842126"/>
              <a:gd name="connsiteY3831" fmla="*/ 5048738 h 5130710"/>
              <a:gd name="connsiteX3832" fmla="*/ 3161289 w 6842126"/>
              <a:gd name="connsiteY3832" fmla="*/ 5047989 h 5130710"/>
              <a:gd name="connsiteX3833" fmla="*/ 3174918 w 6842126"/>
              <a:gd name="connsiteY3833" fmla="*/ 5020096 h 5130710"/>
              <a:gd name="connsiteX3834" fmla="*/ 3181264 w 6842126"/>
              <a:gd name="connsiteY3834" fmla="*/ 5013305 h 5130710"/>
              <a:gd name="connsiteX3835" fmla="*/ 3182721 w 6842126"/>
              <a:gd name="connsiteY3835" fmla="*/ 5011868 h 5130710"/>
              <a:gd name="connsiteX3836" fmla="*/ 3171160 w 6842126"/>
              <a:gd name="connsiteY3836" fmla="*/ 5013243 h 5130710"/>
              <a:gd name="connsiteX3837" fmla="*/ 3169219 w 6842126"/>
              <a:gd name="connsiteY3837" fmla="*/ 5013606 h 5130710"/>
              <a:gd name="connsiteX3838" fmla="*/ 3169437 w 6842126"/>
              <a:gd name="connsiteY3838" fmla="*/ 5011533 h 5130710"/>
              <a:gd name="connsiteX3839" fmla="*/ 3172401 w 6842126"/>
              <a:gd name="connsiteY3839" fmla="*/ 4978619 h 5130710"/>
              <a:gd name="connsiteX3840" fmla="*/ 3172654 w 6842126"/>
              <a:gd name="connsiteY3840" fmla="*/ 4972102 h 5130710"/>
              <a:gd name="connsiteX3841" fmla="*/ 3185293 w 6842126"/>
              <a:gd name="connsiteY3841" fmla="*/ 4952657 h 5130710"/>
              <a:gd name="connsiteX3842" fmla="*/ 3196563 w 6842126"/>
              <a:gd name="connsiteY3842" fmla="*/ 4928903 h 5130710"/>
              <a:gd name="connsiteX3843" fmla="*/ 3183822 w 6842126"/>
              <a:gd name="connsiteY3843" fmla="*/ 4941351 h 5130710"/>
              <a:gd name="connsiteX3844" fmla="*/ 3194731 w 6842126"/>
              <a:gd name="connsiteY3844" fmla="*/ 4926197 h 5130710"/>
              <a:gd name="connsiteX3845" fmla="*/ 3196362 w 6842126"/>
              <a:gd name="connsiteY3845" fmla="*/ 4923934 h 5130710"/>
              <a:gd name="connsiteX3846" fmla="*/ 3213215 w 6842126"/>
              <a:gd name="connsiteY3846" fmla="*/ 4900706 h 5130710"/>
              <a:gd name="connsiteX3847" fmla="*/ 3220586 w 6842126"/>
              <a:gd name="connsiteY3847" fmla="*/ 4888385 h 5130710"/>
              <a:gd name="connsiteX3848" fmla="*/ 3225675 w 6842126"/>
              <a:gd name="connsiteY3848" fmla="*/ 4869368 h 5130710"/>
              <a:gd name="connsiteX3849" fmla="*/ 3218733 w 6842126"/>
              <a:gd name="connsiteY3849" fmla="*/ 4874933 h 5130710"/>
              <a:gd name="connsiteX3850" fmla="*/ 3236072 w 6842126"/>
              <a:gd name="connsiteY3850" fmla="*/ 4841373 h 5130710"/>
              <a:gd name="connsiteX3851" fmla="*/ 3256456 w 6842126"/>
              <a:gd name="connsiteY3851" fmla="*/ 4808558 h 5130710"/>
              <a:gd name="connsiteX3852" fmla="*/ 3254999 w 6842126"/>
              <a:gd name="connsiteY3852" fmla="*/ 4805872 h 5130710"/>
              <a:gd name="connsiteX3853" fmla="*/ 3253990 w 6842126"/>
              <a:gd name="connsiteY3853" fmla="*/ 4801584 h 5130710"/>
              <a:gd name="connsiteX3854" fmla="*/ 3246572 w 6842126"/>
              <a:gd name="connsiteY3854" fmla="*/ 4809754 h 5130710"/>
              <a:gd name="connsiteX3855" fmla="*/ 3223306 w 6842126"/>
              <a:gd name="connsiteY3855" fmla="*/ 4831127 h 5130710"/>
              <a:gd name="connsiteX3856" fmla="*/ 3214979 w 6842126"/>
              <a:gd name="connsiteY3856" fmla="*/ 4840613 h 5130710"/>
              <a:gd name="connsiteX3857" fmla="*/ 3197069 w 6842126"/>
              <a:gd name="connsiteY3857" fmla="*/ 4865929 h 5130710"/>
              <a:gd name="connsiteX3858" fmla="*/ 3177230 w 6842126"/>
              <a:gd name="connsiteY3858" fmla="*/ 4893610 h 5130710"/>
              <a:gd name="connsiteX3859" fmla="*/ 3172934 w 6842126"/>
              <a:gd name="connsiteY3859" fmla="*/ 4900570 h 5130710"/>
              <a:gd name="connsiteX3860" fmla="*/ 3167614 w 6842126"/>
              <a:gd name="connsiteY3860" fmla="*/ 4909970 h 5130710"/>
              <a:gd name="connsiteX3861" fmla="*/ 3165247 w 6842126"/>
              <a:gd name="connsiteY3861" fmla="*/ 4916681 h 5130710"/>
              <a:gd name="connsiteX3862" fmla="*/ 3162392 w 6842126"/>
              <a:gd name="connsiteY3862" fmla="*/ 4919417 h 5130710"/>
              <a:gd name="connsiteX3863" fmla="*/ 3162369 w 6842126"/>
              <a:gd name="connsiteY3863" fmla="*/ 4919236 h 5130710"/>
              <a:gd name="connsiteX3864" fmla="*/ 3161855 w 6842126"/>
              <a:gd name="connsiteY3864" fmla="*/ 4920144 h 5130710"/>
              <a:gd name="connsiteX3865" fmla="*/ 3152106 w 6842126"/>
              <a:gd name="connsiteY3865" fmla="*/ 4930913 h 5130710"/>
              <a:gd name="connsiteX3866" fmla="*/ 3152452 w 6842126"/>
              <a:gd name="connsiteY3866" fmla="*/ 4927840 h 5130710"/>
              <a:gd name="connsiteX3867" fmla="*/ 3165168 w 6842126"/>
              <a:gd name="connsiteY3867" fmla="*/ 4909209 h 5130710"/>
              <a:gd name="connsiteX3868" fmla="*/ 3162457 w 6842126"/>
              <a:gd name="connsiteY3868" fmla="*/ 4904143 h 5130710"/>
              <a:gd name="connsiteX3869" fmla="*/ 3162007 w 6842126"/>
              <a:gd name="connsiteY3869" fmla="*/ 4901592 h 5130710"/>
              <a:gd name="connsiteX3870" fmla="*/ 3167697 w 6842126"/>
              <a:gd name="connsiteY3870" fmla="*/ 4890845 h 5130710"/>
              <a:gd name="connsiteX3871" fmla="*/ 3172758 w 6842126"/>
              <a:gd name="connsiteY3871" fmla="*/ 4886686 h 5130710"/>
              <a:gd name="connsiteX3872" fmla="*/ 3165346 w 6842126"/>
              <a:gd name="connsiteY3872" fmla="*/ 4887114 h 5130710"/>
              <a:gd name="connsiteX3873" fmla="*/ 3170251 w 6842126"/>
              <a:gd name="connsiteY3873" fmla="*/ 4879692 h 5130710"/>
              <a:gd name="connsiteX3874" fmla="*/ 3214857 w 6842126"/>
              <a:gd name="connsiteY3874" fmla="*/ 4816615 h 5130710"/>
              <a:gd name="connsiteX3875" fmla="*/ 3155500 w 6842126"/>
              <a:gd name="connsiteY3875" fmla="*/ 4868165 h 5130710"/>
              <a:gd name="connsiteX3876" fmla="*/ 3118730 w 6842126"/>
              <a:gd name="connsiteY3876" fmla="*/ 4917408 h 5130710"/>
              <a:gd name="connsiteX3877" fmla="*/ 3091784 w 6842126"/>
              <a:gd name="connsiteY3877" fmla="*/ 4946088 h 5130710"/>
              <a:gd name="connsiteX3878" fmla="*/ 3090352 w 6842126"/>
              <a:gd name="connsiteY3878" fmla="*/ 4945615 h 5130710"/>
              <a:gd name="connsiteX3879" fmla="*/ 3082288 w 6842126"/>
              <a:gd name="connsiteY3879" fmla="*/ 4954476 h 5130710"/>
              <a:gd name="connsiteX3880" fmla="*/ 3078055 w 6842126"/>
              <a:gd name="connsiteY3880" fmla="*/ 4960908 h 5130710"/>
              <a:gd name="connsiteX3881" fmla="*/ 3056258 w 6842126"/>
              <a:gd name="connsiteY3881" fmla="*/ 4984462 h 5130710"/>
              <a:gd name="connsiteX3882" fmla="*/ 3055620 w 6842126"/>
              <a:gd name="connsiteY3882" fmla="*/ 4974527 h 5130710"/>
              <a:gd name="connsiteX3883" fmla="*/ 3064900 w 6842126"/>
              <a:gd name="connsiteY3883" fmla="*/ 4950868 h 5130710"/>
              <a:gd name="connsiteX3884" fmla="*/ 3070495 w 6842126"/>
              <a:gd name="connsiteY3884" fmla="*/ 4943711 h 5130710"/>
              <a:gd name="connsiteX3885" fmla="*/ 3120296 w 6842126"/>
              <a:gd name="connsiteY3885" fmla="*/ 4868173 h 5130710"/>
              <a:gd name="connsiteX3886" fmla="*/ 3121012 w 6842126"/>
              <a:gd name="connsiteY3886" fmla="*/ 4843896 h 5130710"/>
              <a:gd name="connsiteX3887" fmla="*/ 3180915 w 6842126"/>
              <a:gd name="connsiteY3887" fmla="*/ 4774852 h 5130710"/>
              <a:gd name="connsiteX3888" fmla="*/ 3172416 w 6842126"/>
              <a:gd name="connsiteY3888" fmla="*/ 4771264 h 5130710"/>
              <a:gd name="connsiteX3889" fmla="*/ 3166410 w 6842126"/>
              <a:gd name="connsiteY3889" fmla="*/ 4764752 h 5130710"/>
              <a:gd name="connsiteX3890" fmla="*/ 3163620 w 6842126"/>
              <a:gd name="connsiteY3890" fmla="*/ 4767670 h 5130710"/>
              <a:gd name="connsiteX3891" fmla="*/ 3163384 w 6842126"/>
              <a:gd name="connsiteY3891" fmla="*/ 4764266 h 5130710"/>
              <a:gd name="connsiteX3892" fmla="*/ 3163895 w 6842126"/>
              <a:gd name="connsiteY3892" fmla="*/ 4762555 h 5130710"/>
              <a:gd name="connsiteX3893" fmla="*/ 3164138 w 6842126"/>
              <a:gd name="connsiteY3893" fmla="*/ 4762289 h 5130710"/>
              <a:gd name="connsiteX3894" fmla="*/ 3163578 w 6842126"/>
              <a:gd name="connsiteY3894" fmla="*/ 4761682 h 5130710"/>
              <a:gd name="connsiteX3895" fmla="*/ 3163501 w 6842126"/>
              <a:gd name="connsiteY3895" fmla="*/ 4760433 h 5130710"/>
              <a:gd name="connsiteX3896" fmla="*/ 3184123 w 6842126"/>
              <a:gd name="connsiteY3896" fmla="*/ 4729473 h 5130710"/>
              <a:gd name="connsiteX3897" fmla="*/ 3168938 w 6842126"/>
              <a:gd name="connsiteY3897" fmla="*/ 4742289 h 5130710"/>
              <a:gd name="connsiteX3898" fmla="*/ 3171415 w 6842126"/>
              <a:gd name="connsiteY3898" fmla="*/ 4739200 h 5130710"/>
              <a:gd name="connsiteX3899" fmla="*/ 3136336 w 6842126"/>
              <a:gd name="connsiteY3899" fmla="*/ 4773329 h 5130710"/>
              <a:gd name="connsiteX3900" fmla="*/ 3090309 w 6842126"/>
              <a:gd name="connsiteY3900" fmla="*/ 4816229 h 5130710"/>
              <a:gd name="connsiteX3901" fmla="*/ 3142041 w 6842126"/>
              <a:gd name="connsiteY3901" fmla="*/ 4763697 h 5130710"/>
              <a:gd name="connsiteX3902" fmla="*/ 3158803 w 6842126"/>
              <a:gd name="connsiteY3902" fmla="*/ 4745473 h 5130710"/>
              <a:gd name="connsiteX3903" fmla="*/ 3155476 w 6842126"/>
              <a:gd name="connsiteY3903" fmla="*/ 4745023 h 5130710"/>
              <a:gd name="connsiteX3904" fmla="*/ 3154585 w 6842126"/>
              <a:gd name="connsiteY3904" fmla="*/ 4745553 h 5130710"/>
              <a:gd name="connsiteX3905" fmla="*/ 3149097 w 6842126"/>
              <a:gd name="connsiteY3905" fmla="*/ 4751082 h 5130710"/>
              <a:gd name="connsiteX3906" fmla="*/ 3150774 w 6842126"/>
              <a:gd name="connsiteY3906" fmla="*/ 4748214 h 5130710"/>
              <a:gd name="connsiteX3907" fmla="*/ 3151151 w 6842126"/>
              <a:gd name="connsiteY3907" fmla="*/ 4747594 h 5130710"/>
              <a:gd name="connsiteX3908" fmla="*/ 3149572 w 6842126"/>
              <a:gd name="connsiteY3908" fmla="*/ 4748531 h 5130710"/>
              <a:gd name="connsiteX3909" fmla="*/ 3139631 w 6842126"/>
              <a:gd name="connsiteY3909" fmla="*/ 4757320 h 5130710"/>
              <a:gd name="connsiteX3910" fmla="*/ 3020401 w 6842126"/>
              <a:gd name="connsiteY3910" fmla="*/ 4871414 h 5130710"/>
              <a:gd name="connsiteX3911" fmla="*/ 3127326 w 6842126"/>
              <a:gd name="connsiteY3911" fmla="*/ 4761972 h 5130710"/>
              <a:gd name="connsiteX3912" fmla="*/ 3133587 w 6842126"/>
              <a:gd name="connsiteY3912" fmla="*/ 4752322 h 5130710"/>
              <a:gd name="connsiteX3913" fmla="*/ 3126565 w 6842126"/>
              <a:gd name="connsiteY3913" fmla="*/ 4759961 h 5130710"/>
              <a:gd name="connsiteX3914" fmla="*/ 3065079 w 6842126"/>
              <a:gd name="connsiteY3914" fmla="*/ 4818289 h 5130710"/>
              <a:gd name="connsiteX3915" fmla="*/ 3024803 w 6842126"/>
              <a:gd name="connsiteY3915" fmla="*/ 4854785 h 5130710"/>
              <a:gd name="connsiteX3916" fmla="*/ 3028830 w 6842126"/>
              <a:gd name="connsiteY3916" fmla="*/ 4848111 h 5130710"/>
              <a:gd name="connsiteX3917" fmla="*/ 3028978 w 6842126"/>
              <a:gd name="connsiteY3917" fmla="*/ 4847801 h 5130710"/>
              <a:gd name="connsiteX3918" fmla="*/ 3030637 w 6842126"/>
              <a:gd name="connsiteY3918" fmla="*/ 4846072 h 5130710"/>
              <a:gd name="connsiteX3919" fmla="*/ 3057901 w 6842126"/>
              <a:gd name="connsiteY3919" fmla="*/ 4819279 h 5130710"/>
              <a:gd name="connsiteX3920" fmla="*/ 3036135 w 6842126"/>
              <a:gd name="connsiteY3920" fmla="*/ 4834408 h 5130710"/>
              <a:gd name="connsiteX3921" fmla="*/ 3034226 w 6842126"/>
              <a:gd name="connsiteY3921" fmla="*/ 4836362 h 5130710"/>
              <a:gd name="connsiteX3922" fmla="*/ 3033164 w 6842126"/>
              <a:gd name="connsiteY3922" fmla="*/ 4832473 h 5130710"/>
              <a:gd name="connsiteX3923" fmla="*/ 3027333 w 6842126"/>
              <a:gd name="connsiteY3923" fmla="*/ 4839563 h 5130710"/>
              <a:gd name="connsiteX3924" fmla="*/ 3021439 w 6842126"/>
              <a:gd name="connsiteY3924" fmla="*/ 4848911 h 5130710"/>
              <a:gd name="connsiteX3925" fmla="*/ 3015739 w 6842126"/>
              <a:gd name="connsiteY3925" fmla="*/ 4854006 h 5130710"/>
              <a:gd name="connsiteX3926" fmla="*/ 3030340 w 6842126"/>
              <a:gd name="connsiteY3926" fmla="*/ 4834297 h 5130710"/>
              <a:gd name="connsiteX3927" fmla="*/ 3134362 w 6842126"/>
              <a:gd name="connsiteY3927" fmla="*/ 4733238 h 5130710"/>
              <a:gd name="connsiteX3928" fmla="*/ 3148346 w 6842126"/>
              <a:gd name="connsiteY3928" fmla="*/ 4719763 h 5130710"/>
              <a:gd name="connsiteX3929" fmla="*/ 3153813 w 6842126"/>
              <a:gd name="connsiteY3929" fmla="*/ 4714379 h 5130710"/>
              <a:gd name="connsiteX3930" fmla="*/ 3153213 w 6842126"/>
              <a:gd name="connsiteY3930" fmla="*/ 4714441 h 5130710"/>
              <a:gd name="connsiteX3931" fmla="*/ 3147301 w 6842126"/>
              <a:gd name="connsiteY3931" fmla="*/ 4714789 h 5130710"/>
              <a:gd name="connsiteX3932" fmla="*/ 3145493 w 6842126"/>
              <a:gd name="connsiteY3932" fmla="*/ 4714333 h 5130710"/>
              <a:gd name="connsiteX3933" fmla="*/ 3121979 w 6842126"/>
              <a:gd name="connsiteY3933" fmla="*/ 4736627 h 5130710"/>
              <a:gd name="connsiteX3934" fmla="*/ 3103530 w 6842126"/>
              <a:gd name="connsiteY3934" fmla="*/ 4754584 h 5130710"/>
              <a:gd name="connsiteX3935" fmla="*/ 3096947 w 6842126"/>
              <a:gd name="connsiteY3935" fmla="*/ 4763623 h 5130710"/>
              <a:gd name="connsiteX3936" fmla="*/ 3090514 w 6842126"/>
              <a:gd name="connsiteY3936" fmla="*/ 4767251 h 5130710"/>
              <a:gd name="connsiteX3937" fmla="*/ 3079866 w 6842126"/>
              <a:gd name="connsiteY3937" fmla="*/ 4777614 h 5130710"/>
              <a:gd name="connsiteX3938" fmla="*/ 3047897 w 6842126"/>
              <a:gd name="connsiteY3938" fmla="*/ 4808872 h 5130710"/>
              <a:gd name="connsiteX3939" fmla="*/ 3053810 w 6842126"/>
              <a:gd name="connsiteY3939" fmla="*/ 4796620 h 5130710"/>
              <a:gd name="connsiteX3940" fmla="*/ 3055813 w 6842126"/>
              <a:gd name="connsiteY3940" fmla="*/ 4794905 h 5130710"/>
              <a:gd name="connsiteX3941" fmla="*/ 3057560 w 6842126"/>
              <a:gd name="connsiteY3941" fmla="*/ 4790728 h 5130710"/>
              <a:gd name="connsiteX3942" fmla="*/ 3070545 w 6842126"/>
              <a:gd name="connsiteY3942" fmla="*/ 4766301 h 5130710"/>
              <a:gd name="connsiteX3943" fmla="*/ 3083102 w 6842126"/>
              <a:gd name="connsiteY3943" fmla="*/ 4743506 h 5130710"/>
              <a:gd name="connsiteX3944" fmla="*/ 3084804 w 6842126"/>
              <a:gd name="connsiteY3944" fmla="*/ 4740119 h 5130710"/>
              <a:gd name="connsiteX3945" fmla="*/ 3095639 w 6842126"/>
              <a:gd name="connsiteY3945" fmla="*/ 4728928 h 5130710"/>
              <a:gd name="connsiteX3946" fmla="*/ 3097072 w 6842126"/>
              <a:gd name="connsiteY3946" fmla="*/ 4724133 h 5130710"/>
              <a:gd name="connsiteX3947" fmla="*/ 3090967 w 6842126"/>
              <a:gd name="connsiteY3947" fmla="*/ 4729080 h 5130710"/>
              <a:gd name="connsiteX3948" fmla="*/ 3095436 w 6842126"/>
              <a:gd name="connsiteY3948" fmla="*/ 4717049 h 5130710"/>
              <a:gd name="connsiteX3949" fmla="*/ 3084014 w 6842126"/>
              <a:gd name="connsiteY3949" fmla="*/ 4727473 h 5130710"/>
              <a:gd name="connsiteX3950" fmla="*/ 3037727 w 6842126"/>
              <a:gd name="connsiteY3950" fmla="*/ 4778622 h 5130710"/>
              <a:gd name="connsiteX3951" fmla="*/ 3056367 w 6842126"/>
              <a:gd name="connsiteY3951" fmla="*/ 4745477 h 5130710"/>
              <a:gd name="connsiteX3952" fmla="*/ 3057362 w 6842126"/>
              <a:gd name="connsiteY3952" fmla="*/ 4740001 h 5130710"/>
              <a:gd name="connsiteX3953" fmla="*/ 3026424 w 6842126"/>
              <a:gd name="connsiteY3953" fmla="*/ 4777354 h 5130710"/>
              <a:gd name="connsiteX3954" fmla="*/ 2968124 w 6842126"/>
              <a:gd name="connsiteY3954" fmla="*/ 4835920 h 5130710"/>
              <a:gd name="connsiteX3955" fmla="*/ 2996849 w 6842126"/>
              <a:gd name="connsiteY3955" fmla="*/ 4781289 h 5130710"/>
              <a:gd name="connsiteX3956" fmla="*/ 2924644 w 6842126"/>
              <a:gd name="connsiteY3956" fmla="*/ 4865299 h 5130710"/>
              <a:gd name="connsiteX3957" fmla="*/ 2914132 w 6842126"/>
              <a:gd name="connsiteY3957" fmla="*/ 4879975 h 5130710"/>
              <a:gd name="connsiteX3958" fmla="*/ 2922520 w 6842126"/>
              <a:gd name="connsiteY3958" fmla="*/ 4865391 h 5130710"/>
              <a:gd name="connsiteX3959" fmla="*/ 2894370 w 6842126"/>
              <a:gd name="connsiteY3959" fmla="*/ 4886178 h 5130710"/>
              <a:gd name="connsiteX3960" fmla="*/ 2889026 w 6842126"/>
              <a:gd name="connsiteY3960" fmla="*/ 4890825 h 5130710"/>
              <a:gd name="connsiteX3961" fmla="*/ 2836880 w 6842126"/>
              <a:gd name="connsiteY3961" fmla="*/ 4961439 h 5130710"/>
              <a:gd name="connsiteX3962" fmla="*/ 2864274 w 6842126"/>
              <a:gd name="connsiteY3962" fmla="*/ 4914615 h 5130710"/>
              <a:gd name="connsiteX3963" fmla="*/ 2868130 w 6842126"/>
              <a:gd name="connsiteY3963" fmla="*/ 4907623 h 5130710"/>
              <a:gd name="connsiteX3964" fmla="*/ 2858646 w 6842126"/>
              <a:gd name="connsiteY3964" fmla="*/ 4914259 h 5130710"/>
              <a:gd name="connsiteX3965" fmla="*/ 2848351 w 6842126"/>
              <a:gd name="connsiteY3965" fmla="*/ 4924968 h 5130710"/>
              <a:gd name="connsiteX3966" fmla="*/ 2884609 w 6842126"/>
              <a:gd name="connsiteY3966" fmla="*/ 4877046 h 5130710"/>
              <a:gd name="connsiteX3967" fmla="*/ 2881788 w 6842126"/>
              <a:gd name="connsiteY3967" fmla="*/ 4879252 h 5130710"/>
              <a:gd name="connsiteX3968" fmla="*/ 2794136 w 6842126"/>
              <a:gd name="connsiteY3968" fmla="*/ 4967082 h 5130710"/>
              <a:gd name="connsiteX3969" fmla="*/ 2930676 w 6842126"/>
              <a:gd name="connsiteY3969" fmla="*/ 4750120 h 5130710"/>
              <a:gd name="connsiteX3970" fmla="*/ 2930969 w 6842126"/>
              <a:gd name="connsiteY3970" fmla="*/ 4748303 h 5130710"/>
              <a:gd name="connsiteX3971" fmla="*/ 2931345 w 6842126"/>
              <a:gd name="connsiteY3971" fmla="*/ 4749054 h 5130710"/>
              <a:gd name="connsiteX3972" fmla="*/ 2932518 w 6842126"/>
              <a:gd name="connsiteY3972" fmla="*/ 4747193 h 5130710"/>
              <a:gd name="connsiteX3973" fmla="*/ 2933223 w 6842126"/>
              <a:gd name="connsiteY3973" fmla="*/ 4745454 h 5130710"/>
              <a:gd name="connsiteX3974" fmla="*/ 2934857 w 6842126"/>
              <a:gd name="connsiteY3974" fmla="*/ 4743389 h 5130710"/>
              <a:gd name="connsiteX3975" fmla="*/ 2934367 w 6842126"/>
              <a:gd name="connsiteY3975" fmla="*/ 4742338 h 5130710"/>
              <a:gd name="connsiteX3976" fmla="*/ 2933854 w 6842126"/>
              <a:gd name="connsiteY3976" fmla="*/ 4743897 h 5130710"/>
              <a:gd name="connsiteX3977" fmla="*/ 2933223 w 6842126"/>
              <a:gd name="connsiteY3977" fmla="*/ 4745454 h 5130710"/>
              <a:gd name="connsiteX3978" fmla="*/ 2930969 w 6842126"/>
              <a:gd name="connsiteY3978" fmla="*/ 4748303 h 5130710"/>
              <a:gd name="connsiteX3979" fmla="*/ 2934319 w 6842126"/>
              <a:gd name="connsiteY3979" fmla="*/ 4742236 h 5130710"/>
              <a:gd name="connsiteX3980" fmla="*/ 2928309 w 6842126"/>
              <a:gd name="connsiteY3980" fmla="*/ 4729306 h 5130710"/>
              <a:gd name="connsiteX3981" fmla="*/ 2956070 w 6842126"/>
              <a:gd name="connsiteY3981" fmla="*/ 4683612 h 5130710"/>
              <a:gd name="connsiteX3982" fmla="*/ 2958288 w 6842126"/>
              <a:gd name="connsiteY3982" fmla="*/ 4675904 h 5130710"/>
              <a:gd name="connsiteX3983" fmla="*/ 2958019 w 6842126"/>
              <a:gd name="connsiteY3983" fmla="*/ 4673479 h 5130710"/>
              <a:gd name="connsiteX3984" fmla="*/ 2960626 w 6842126"/>
              <a:gd name="connsiteY3984" fmla="*/ 4667778 h 5130710"/>
              <a:gd name="connsiteX3985" fmla="*/ 2963938 w 6842126"/>
              <a:gd name="connsiteY3985" fmla="*/ 4656273 h 5130710"/>
              <a:gd name="connsiteX3986" fmla="*/ 2954529 w 6842126"/>
              <a:gd name="connsiteY3986" fmla="*/ 4666689 h 5130710"/>
              <a:gd name="connsiteX3987" fmla="*/ 2910217 w 6842126"/>
              <a:gd name="connsiteY3987" fmla="*/ 4740031 h 5130710"/>
              <a:gd name="connsiteX3988" fmla="*/ 2873204 w 6842126"/>
              <a:gd name="connsiteY3988" fmla="*/ 4808905 h 5130710"/>
              <a:gd name="connsiteX3989" fmla="*/ 2868764 w 6842126"/>
              <a:gd name="connsiteY3989" fmla="*/ 4812174 h 5130710"/>
              <a:gd name="connsiteX3990" fmla="*/ 2858837 w 6842126"/>
              <a:gd name="connsiteY3990" fmla="*/ 4820442 h 5130710"/>
              <a:gd name="connsiteX3991" fmla="*/ 2869033 w 6842126"/>
              <a:gd name="connsiteY3991" fmla="*/ 4797953 h 5130710"/>
              <a:gd name="connsiteX3992" fmla="*/ 2856085 w 6842126"/>
              <a:gd name="connsiteY3992" fmla="*/ 4817975 h 5130710"/>
              <a:gd name="connsiteX3993" fmla="*/ 2851968 w 6842126"/>
              <a:gd name="connsiteY3993" fmla="*/ 4813923 h 5130710"/>
              <a:gd name="connsiteX3994" fmla="*/ 2846021 w 6842126"/>
              <a:gd name="connsiteY3994" fmla="*/ 4819680 h 5130710"/>
              <a:gd name="connsiteX3995" fmla="*/ 2856207 w 6842126"/>
              <a:gd name="connsiteY3995" fmla="*/ 4798831 h 5130710"/>
              <a:gd name="connsiteX3996" fmla="*/ 2860353 w 6842126"/>
              <a:gd name="connsiteY3996" fmla="*/ 4792904 h 5130710"/>
              <a:gd name="connsiteX3997" fmla="*/ 2862963 w 6842126"/>
              <a:gd name="connsiteY3997" fmla="*/ 4790593 h 5130710"/>
              <a:gd name="connsiteX3998" fmla="*/ 2860597 w 6842126"/>
              <a:gd name="connsiteY3998" fmla="*/ 4789847 h 5130710"/>
              <a:gd name="connsiteX3999" fmla="*/ 2874225 w 6842126"/>
              <a:gd name="connsiteY3999" fmla="*/ 4761954 h 5130710"/>
              <a:gd name="connsiteX4000" fmla="*/ 2880571 w 6842126"/>
              <a:gd name="connsiteY4000" fmla="*/ 4755162 h 5130710"/>
              <a:gd name="connsiteX4001" fmla="*/ 2895710 w 6842126"/>
              <a:gd name="connsiteY4001" fmla="*/ 4740254 h 5130710"/>
              <a:gd name="connsiteX4002" fmla="*/ 2911710 w 6842126"/>
              <a:gd name="connsiteY4002" fmla="*/ 4720017 h 5130710"/>
              <a:gd name="connsiteX4003" fmla="*/ 2879894 w 6842126"/>
              <a:gd name="connsiteY4003" fmla="*/ 4750834 h 5130710"/>
              <a:gd name="connsiteX4004" fmla="*/ 2879507 w 6842126"/>
              <a:gd name="connsiteY4004" fmla="*/ 4751141 h 5130710"/>
              <a:gd name="connsiteX4005" fmla="*/ 2883224 w 6842126"/>
              <a:gd name="connsiteY4005" fmla="*/ 4743535 h 5130710"/>
              <a:gd name="connsiteX4006" fmla="*/ 2918850 w 6842126"/>
              <a:gd name="connsiteY4006" fmla="*/ 4679773 h 5130710"/>
              <a:gd name="connsiteX4007" fmla="*/ 2931763 w 6842126"/>
              <a:gd name="connsiteY4007" fmla="*/ 4657963 h 5130710"/>
              <a:gd name="connsiteX4008" fmla="*/ 2927859 w 6842126"/>
              <a:gd name="connsiteY4008" fmla="*/ 4662347 h 5130710"/>
              <a:gd name="connsiteX4009" fmla="*/ 2872627 w 6842126"/>
              <a:gd name="connsiteY4009" fmla="*/ 4718777 h 5130710"/>
              <a:gd name="connsiteX4010" fmla="*/ 2880855 w 6842126"/>
              <a:gd name="connsiteY4010" fmla="*/ 4705992 h 5130710"/>
              <a:gd name="connsiteX4011" fmla="*/ 2917916 w 6842126"/>
              <a:gd name="connsiteY4011" fmla="*/ 4657735 h 5130710"/>
              <a:gd name="connsiteX4012" fmla="*/ 2837252 w 6842126"/>
              <a:gd name="connsiteY4012" fmla="*/ 4747936 h 5130710"/>
              <a:gd name="connsiteX4013" fmla="*/ 2802957 w 6842126"/>
              <a:gd name="connsiteY4013" fmla="*/ 4780151 h 5130710"/>
              <a:gd name="connsiteX4014" fmla="*/ 2795871 w 6842126"/>
              <a:gd name="connsiteY4014" fmla="*/ 4790591 h 5130710"/>
              <a:gd name="connsiteX4015" fmla="*/ 2795242 w 6842126"/>
              <a:gd name="connsiteY4015" fmla="*/ 4790468 h 5130710"/>
              <a:gd name="connsiteX4016" fmla="*/ 2794622 w 6842126"/>
              <a:gd name="connsiteY4016" fmla="*/ 4792427 h 5130710"/>
              <a:gd name="connsiteX4017" fmla="*/ 2795871 w 6842126"/>
              <a:gd name="connsiteY4017" fmla="*/ 4790591 h 5130710"/>
              <a:gd name="connsiteX4018" fmla="*/ 2798260 w 6842126"/>
              <a:gd name="connsiteY4018" fmla="*/ 4791051 h 5130710"/>
              <a:gd name="connsiteX4019" fmla="*/ 2773124 w 6842126"/>
              <a:gd name="connsiteY4019" fmla="*/ 4824327 h 5130710"/>
              <a:gd name="connsiteX4020" fmla="*/ 2781033 w 6842126"/>
              <a:gd name="connsiteY4020" fmla="*/ 4819038 h 5130710"/>
              <a:gd name="connsiteX4021" fmla="*/ 2789546 w 6842126"/>
              <a:gd name="connsiteY4021" fmla="*/ 4820421 h 5130710"/>
              <a:gd name="connsiteX4022" fmla="*/ 2814216 w 6842126"/>
              <a:gd name="connsiteY4022" fmla="*/ 4796908 h 5130710"/>
              <a:gd name="connsiteX4023" fmla="*/ 2853287 w 6842126"/>
              <a:gd name="connsiteY4023" fmla="*/ 4758071 h 5130710"/>
              <a:gd name="connsiteX4024" fmla="*/ 2886832 w 6842126"/>
              <a:gd name="connsiteY4024" fmla="*/ 4724054 h 5130710"/>
              <a:gd name="connsiteX4025" fmla="*/ 2879321 w 6842126"/>
              <a:gd name="connsiteY4025" fmla="*/ 4733332 h 5130710"/>
              <a:gd name="connsiteX4026" fmla="*/ 2835748 w 6842126"/>
              <a:gd name="connsiteY4026" fmla="*/ 4777219 h 5130710"/>
              <a:gd name="connsiteX4027" fmla="*/ 2747742 w 6842126"/>
              <a:gd name="connsiteY4027" fmla="*/ 4869923 h 5130710"/>
              <a:gd name="connsiteX4028" fmla="*/ 2699084 w 6842126"/>
              <a:gd name="connsiteY4028" fmla="*/ 4917267 h 5130710"/>
              <a:gd name="connsiteX4029" fmla="*/ 2653056 w 6842126"/>
              <a:gd name="connsiteY4029" fmla="*/ 4960167 h 5130710"/>
              <a:gd name="connsiteX4030" fmla="*/ 2704790 w 6842126"/>
              <a:gd name="connsiteY4030" fmla="*/ 4907633 h 5130710"/>
              <a:gd name="connsiteX4031" fmla="*/ 2721551 w 6842126"/>
              <a:gd name="connsiteY4031" fmla="*/ 4889410 h 5130710"/>
              <a:gd name="connsiteX4032" fmla="*/ 2702380 w 6842126"/>
              <a:gd name="connsiteY4032" fmla="*/ 4901258 h 5130710"/>
              <a:gd name="connsiteX4033" fmla="*/ 2583150 w 6842126"/>
              <a:gd name="connsiteY4033" fmla="*/ 5015353 h 5130710"/>
              <a:gd name="connsiteX4034" fmla="*/ 2690075 w 6842126"/>
              <a:gd name="connsiteY4034" fmla="*/ 4905912 h 5130710"/>
              <a:gd name="connsiteX4035" fmla="*/ 2696335 w 6842126"/>
              <a:gd name="connsiteY4035" fmla="*/ 4896258 h 5130710"/>
              <a:gd name="connsiteX4036" fmla="*/ 2689313 w 6842126"/>
              <a:gd name="connsiteY4036" fmla="*/ 4903899 h 5130710"/>
              <a:gd name="connsiteX4037" fmla="*/ 2627828 w 6842126"/>
              <a:gd name="connsiteY4037" fmla="*/ 4962227 h 5130710"/>
              <a:gd name="connsiteX4038" fmla="*/ 2587552 w 6842126"/>
              <a:gd name="connsiteY4038" fmla="*/ 4998722 h 5130710"/>
              <a:gd name="connsiteX4039" fmla="*/ 2591580 w 6842126"/>
              <a:gd name="connsiteY4039" fmla="*/ 4992049 h 5130710"/>
              <a:gd name="connsiteX4040" fmla="*/ 2591725 w 6842126"/>
              <a:gd name="connsiteY4040" fmla="*/ 4991739 h 5130710"/>
              <a:gd name="connsiteX4041" fmla="*/ 2593386 w 6842126"/>
              <a:gd name="connsiteY4041" fmla="*/ 4990010 h 5130710"/>
              <a:gd name="connsiteX4042" fmla="*/ 2620650 w 6842126"/>
              <a:gd name="connsiteY4042" fmla="*/ 4963215 h 5130710"/>
              <a:gd name="connsiteX4043" fmla="*/ 2598884 w 6842126"/>
              <a:gd name="connsiteY4043" fmla="*/ 4978345 h 5130710"/>
              <a:gd name="connsiteX4044" fmla="*/ 2596973 w 6842126"/>
              <a:gd name="connsiteY4044" fmla="*/ 4980300 h 5130710"/>
              <a:gd name="connsiteX4045" fmla="*/ 2595913 w 6842126"/>
              <a:gd name="connsiteY4045" fmla="*/ 4976410 h 5130710"/>
              <a:gd name="connsiteX4046" fmla="*/ 2590082 w 6842126"/>
              <a:gd name="connsiteY4046" fmla="*/ 4983500 h 5130710"/>
              <a:gd name="connsiteX4047" fmla="*/ 2584187 w 6842126"/>
              <a:gd name="connsiteY4047" fmla="*/ 4992848 h 5130710"/>
              <a:gd name="connsiteX4048" fmla="*/ 2578488 w 6842126"/>
              <a:gd name="connsiteY4048" fmla="*/ 4997944 h 5130710"/>
              <a:gd name="connsiteX4049" fmla="*/ 2593088 w 6842126"/>
              <a:gd name="connsiteY4049" fmla="*/ 4978235 h 5130710"/>
              <a:gd name="connsiteX4050" fmla="*/ 2697111 w 6842126"/>
              <a:gd name="connsiteY4050" fmla="*/ 4877176 h 5130710"/>
              <a:gd name="connsiteX4051" fmla="*/ 2734299 w 6842126"/>
              <a:gd name="connsiteY4051" fmla="*/ 4834361 h 5130710"/>
              <a:gd name="connsiteX4052" fmla="*/ 2728194 w 6842126"/>
              <a:gd name="connsiteY4052" fmla="*/ 4839352 h 5130710"/>
              <a:gd name="connsiteX4053" fmla="*/ 2642614 w 6842126"/>
              <a:gd name="connsiteY4053" fmla="*/ 4921552 h 5130710"/>
              <a:gd name="connsiteX4054" fmla="*/ 2610644 w 6842126"/>
              <a:gd name="connsiteY4054" fmla="*/ 4952811 h 5130710"/>
              <a:gd name="connsiteX4055" fmla="*/ 2626798 w 6842126"/>
              <a:gd name="connsiteY4055" fmla="*/ 4932132 h 5130710"/>
              <a:gd name="connsiteX4056" fmla="*/ 2719835 w 6842126"/>
              <a:gd name="connsiteY4056" fmla="*/ 4837528 h 5130710"/>
              <a:gd name="connsiteX4057" fmla="*/ 2754556 w 6842126"/>
              <a:gd name="connsiteY4057" fmla="*/ 4798327 h 5130710"/>
              <a:gd name="connsiteX4058" fmla="*/ 2728817 w 6842126"/>
              <a:gd name="connsiteY4058" fmla="*/ 4824929 h 5130710"/>
              <a:gd name="connsiteX4059" fmla="*/ 2700511 w 6842126"/>
              <a:gd name="connsiteY4059" fmla="*/ 4849817 h 5130710"/>
              <a:gd name="connsiteX4060" fmla="*/ 2745887 w 6842126"/>
              <a:gd name="connsiteY4060" fmla="*/ 4801605 h 5130710"/>
              <a:gd name="connsiteX4061" fmla="*/ 2756853 w 6842126"/>
              <a:gd name="connsiteY4061" fmla="*/ 4783270 h 5130710"/>
              <a:gd name="connsiteX4062" fmla="*/ 2764127 w 6842126"/>
              <a:gd name="connsiteY4062" fmla="*/ 4774633 h 5130710"/>
              <a:gd name="connsiteX4063" fmla="*/ 2764473 w 6842126"/>
              <a:gd name="connsiteY4063" fmla="*/ 4774411 h 5130710"/>
              <a:gd name="connsiteX4064" fmla="*/ 2765783 w 6842126"/>
              <a:gd name="connsiteY4064" fmla="*/ 4772668 h 5130710"/>
              <a:gd name="connsiteX4065" fmla="*/ 2781366 w 6842126"/>
              <a:gd name="connsiteY4065" fmla="*/ 4754162 h 5130710"/>
              <a:gd name="connsiteX4066" fmla="*/ 2806658 w 6842126"/>
              <a:gd name="connsiteY4066" fmla="*/ 4726484 h 5130710"/>
              <a:gd name="connsiteX4067" fmla="*/ 2812917 w 6842126"/>
              <a:gd name="connsiteY4067" fmla="*/ 4716833 h 5130710"/>
              <a:gd name="connsiteX4068" fmla="*/ 2797987 w 6842126"/>
              <a:gd name="connsiteY4068" fmla="*/ 4729760 h 5130710"/>
              <a:gd name="connsiteX4069" fmla="*/ 2785122 w 6842126"/>
              <a:gd name="connsiteY4069" fmla="*/ 4743319 h 5130710"/>
              <a:gd name="connsiteX4070" fmla="*/ 2773244 w 6842126"/>
              <a:gd name="connsiteY4070" fmla="*/ 4762746 h 5130710"/>
              <a:gd name="connsiteX4071" fmla="*/ 2765783 w 6842126"/>
              <a:gd name="connsiteY4071" fmla="*/ 4772668 h 5130710"/>
              <a:gd name="connsiteX4072" fmla="*/ 2764127 w 6842126"/>
              <a:gd name="connsiteY4072" fmla="*/ 4774633 h 5130710"/>
              <a:gd name="connsiteX4073" fmla="*/ 2757715 w 6842126"/>
              <a:gd name="connsiteY4073" fmla="*/ 4778782 h 5130710"/>
              <a:gd name="connsiteX4074" fmla="*/ 2761278 w 6842126"/>
              <a:gd name="connsiteY4074" fmla="*/ 4768450 h 5130710"/>
              <a:gd name="connsiteX4075" fmla="*/ 2741394 w 6842126"/>
              <a:gd name="connsiteY4075" fmla="*/ 4789404 h 5130710"/>
              <a:gd name="connsiteX4076" fmla="*/ 2684554 w 6842126"/>
              <a:gd name="connsiteY4076" fmla="*/ 4843963 h 5130710"/>
              <a:gd name="connsiteX4077" fmla="*/ 2730774 w 6842126"/>
              <a:gd name="connsiteY4077" fmla="*/ 4794281 h 5130710"/>
              <a:gd name="connsiteX4078" fmla="*/ 2771017 w 6842126"/>
              <a:gd name="connsiteY4078" fmla="*/ 4750372 h 5130710"/>
              <a:gd name="connsiteX4079" fmla="*/ 2776586 w 6842126"/>
              <a:gd name="connsiteY4079" fmla="*/ 4740473 h 5130710"/>
              <a:gd name="connsiteX4080" fmla="*/ 2784374 w 6842126"/>
              <a:gd name="connsiteY4080" fmla="*/ 4727299 h 5130710"/>
              <a:gd name="connsiteX4081" fmla="*/ 2781599 w 6842126"/>
              <a:gd name="connsiteY4081" fmla="*/ 4728671 h 5130710"/>
              <a:gd name="connsiteX4082" fmla="*/ 2670121 w 6842126"/>
              <a:gd name="connsiteY4082" fmla="*/ 4842135 h 5130710"/>
              <a:gd name="connsiteX4083" fmla="*/ 2658054 w 6842126"/>
              <a:gd name="connsiteY4083" fmla="*/ 4851771 h 5130710"/>
              <a:gd name="connsiteX4084" fmla="*/ 2646140 w 6842126"/>
              <a:gd name="connsiteY4084" fmla="*/ 4868650 h 5130710"/>
              <a:gd name="connsiteX4085" fmla="*/ 2648777 w 6842126"/>
              <a:gd name="connsiteY4085" fmla="*/ 4854810 h 5130710"/>
              <a:gd name="connsiteX4086" fmla="*/ 2660547 w 6842126"/>
              <a:gd name="connsiteY4086" fmla="*/ 4831403 h 5130710"/>
              <a:gd name="connsiteX4087" fmla="*/ 2650038 w 6842126"/>
              <a:gd name="connsiteY4087" fmla="*/ 4842379 h 5130710"/>
              <a:gd name="connsiteX4088" fmla="*/ 2656361 w 6842126"/>
              <a:gd name="connsiteY4088" fmla="*/ 4827215 h 5130710"/>
              <a:gd name="connsiteX4089" fmla="*/ 2639083 w 6842126"/>
              <a:gd name="connsiteY4089" fmla="*/ 4844786 h 5130710"/>
              <a:gd name="connsiteX4090" fmla="*/ 2627361 w 6842126"/>
              <a:gd name="connsiteY4090" fmla="*/ 4865304 h 5130710"/>
              <a:gd name="connsiteX4091" fmla="*/ 2615809 w 6842126"/>
              <a:gd name="connsiteY4091" fmla="*/ 4876854 h 5130710"/>
              <a:gd name="connsiteX4092" fmla="*/ 2614419 w 6842126"/>
              <a:gd name="connsiteY4092" fmla="*/ 4878252 h 5130710"/>
              <a:gd name="connsiteX4093" fmla="*/ 2618618 w 6842126"/>
              <a:gd name="connsiteY4093" fmla="*/ 4869760 h 5130710"/>
              <a:gd name="connsiteX4094" fmla="*/ 2636389 w 6842126"/>
              <a:gd name="connsiteY4094" fmla="*/ 4836849 h 5130710"/>
              <a:gd name="connsiteX4095" fmla="*/ 2659384 w 6842126"/>
              <a:gd name="connsiteY4095" fmla="*/ 4799950 h 5130710"/>
              <a:gd name="connsiteX4096" fmla="*/ 2674865 w 6842126"/>
              <a:gd name="connsiteY4096" fmla="*/ 4772839 h 5130710"/>
              <a:gd name="connsiteX4097" fmla="*/ 2665004 w 6842126"/>
              <a:gd name="connsiteY4097" fmla="*/ 4779985 h 5130710"/>
              <a:gd name="connsiteX4098" fmla="*/ 2663546 w 6842126"/>
              <a:gd name="connsiteY4098" fmla="*/ 4782132 h 5130710"/>
              <a:gd name="connsiteX4099" fmla="*/ 2641220 w 6842126"/>
              <a:gd name="connsiteY4099" fmla="*/ 4816504 h 5130710"/>
              <a:gd name="connsiteX4100" fmla="*/ 2629276 w 6842126"/>
              <a:gd name="connsiteY4100" fmla="*/ 4826078 h 5130710"/>
              <a:gd name="connsiteX4101" fmla="*/ 2623360 w 6842126"/>
              <a:gd name="connsiteY4101" fmla="*/ 4840917 h 5130710"/>
              <a:gd name="connsiteX4102" fmla="*/ 2611139 w 6842126"/>
              <a:gd name="connsiteY4102" fmla="*/ 4850714 h 5130710"/>
              <a:gd name="connsiteX4103" fmla="*/ 2592131 w 6842126"/>
              <a:gd name="connsiteY4103" fmla="*/ 4885611 h 5130710"/>
              <a:gd name="connsiteX4104" fmla="*/ 2586279 w 6842126"/>
              <a:gd name="connsiteY4104" fmla="*/ 4890869 h 5130710"/>
              <a:gd name="connsiteX4105" fmla="*/ 2587109 w 6842126"/>
              <a:gd name="connsiteY4105" fmla="*/ 4887353 h 5130710"/>
              <a:gd name="connsiteX4106" fmla="*/ 2577664 w 6842126"/>
              <a:gd name="connsiteY4106" fmla="*/ 4904412 h 5130710"/>
              <a:gd name="connsiteX4107" fmla="*/ 2570278 w 6842126"/>
              <a:gd name="connsiteY4107" fmla="*/ 4913564 h 5130710"/>
              <a:gd name="connsiteX4108" fmla="*/ 2578389 w 6842126"/>
              <a:gd name="connsiteY4108" fmla="*/ 4890667 h 5130710"/>
              <a:gd name="connsiteX4109" fmla="*/ 2592898 w 6842126"/>
              <a:gd name="connsiteY4109" fmla="*/ 4865361 h 5130710"/>
              <a:gd name="connsiteX4110" fmla="*/ 2609444 w 6842126"/>
              <a:gd name="connsiteY4110" fmla="*/ 4834112 h 5130710"/>
              <a:gd name="connsiteX4111" fmla="*/ 2609653 w 6842126"/>
              <a:gd name="connsiteY4111" fmla="*/ 4828525 h 5130710"/>
              <a:gd name="connsiteX4112" fmla="*/ 2615588 w 6842126"/>
              <a:gd name="connsiteY4112" fmla="*/ 4814434 h 5130710"/>
              <a:gd name="connsiteX4113" fmla="*/ 2618532 w 6842126"/>
              <a:gd name="connsiteY4113" fmla="*/ 4809832 h 5130710"/>
              <a:gd name="connsiteX4114" fmla="*/ 2617293 w 6842126"/>
              <a:gd name="connsiteY4114" fmla="*/ 4811344 h 5130710"/>
              <a:gd name="connsiteX4115" fmla="*/ 2613925 w 6842126"/>
              <a:gd name="connsiteY4115" fmla="*/ 4816418 h 5130710"/>
              <a:gd name="connsiteX4116" fmla="*/ 2595694 w 6842126"/>
              <a:gd name="connsiteY4116" fmla="*/ 4846622 h 5130710"/>
              <a:gd name="connsiteX4117" fmla="*/ 2587906 w 6842126"/>
              <a:gd name="connsiteY4117" fmla="*/ 4856055 h 5130710"/>
              <a:gd name="connsiteX4118" fmla="*/ 2587031 w 6842126"/>
              <a:gd name="connsiteY4118" fmla="*/ 4857028 h 5130710"/>
              <a:gd name="connsiteX4119" fmla="*/ 2577918 w 6842126"/>
              <a:gd name="connsiteY4119" fmla="*/ 4870863 h 5130710"/>
              <a:gd name="connsiteX4120" fmla="*/ 2569834 w 6842126"/>
              <a:gd name="connsiteY4120" fmla="*/ 4882350 h 5130710"/>
              <a:gd name="connsiteX4121" fmla="*/ 2569819 w 6842126"/>
              <a:gd name="connsiteY4121" fmla="*/ 4882377 h 5130710"/>
              <a:gd name="connsiteX4122" fmla="*/ 2569805 w 6842126"/>
              <a:gd name="connsiteY4122" fmla="*/ 4882393 h 5130710"/>
              <a:gd name="connsiteX4123" fmla="*/ 2541096 w 6842126"/>
              <a:gd name="connsiteY4123" fmla="*/ 4923179 h 5130710"/>
              <a:gd name="connsiteX4124" fmla="*/ 2511315 w 6842126"/>
              <a:gd name="connsiteY4124" fmla="*/ 4965001 h 5130710"/>
              <a:gd name="connsiteX4125" fmla="*/ 2509814 w 6842126"/>
              <a:gd name="connsiteY4125" fmla="*/ 4955300 h 5130710"/>
              <a:gd name="connsiteX4126" fmla="*/ 2505207 w 6842126"/>
              <a:gd name="connsiteY4126" fmla="*/ 4963489 h 5130710"/>
              <a:gd name="connsiteX4127" fmla="*/ 2502697 w 6842126"/>
              <a:gd name="connsiteY4127" fmla="*/ 4964861 h 5130710"/>
              <a:gd name="connsiteX4128" fmla="*/ 2495865 w 6842126"/>
              <a:gd name="connsiteY4128" fmla="*/ 4969454 h 5130710"/>
              <a:gd name="connsiteX4129" fmla="*/ 2499399 w 6842126"/>
              <a:gd name="connsiteY4129" fmla="*/ 4962676 h 5130710"/>
              <a:gd name="connsiteX4130" fmla="*/ 2552537 w 6842126"/>
              <a:gd name="connsiteY4130" fmla="*/ 4861028 h 5130710"/>
              <a:gd name="connsiteX4131" fmla="*/ 2560804 w 6842126"/>
              <a:gd name="connsiteY4131" fmla="*/ 4845566 h 5130710"/>
              <a:gd name="connsiteX4132" fmla="*/ 2570514 w 6842126"/>
              <a:gd name="connsiteY4132" fmla="*/ 4827063 h 5130710"/>
              <a:gd name="connsiteX4133" fmla="*/ 2580600 w 6842126"/>
              <a:gd name="connsiteY4133" fmla="*/ 4803128 h 5130710"/>
              <a:gd name="connsiteX4134" fmla="*/ 2585605 w 6842126"/>
              <a:gd name="connsiteY4134" fmla="*/ 4792761 h 5130710"/>
              <a:gd name="connsiteX4135" fmla="*/ 2581417 w 6842126"/>
              <a:gd name="connsiteY4135" fmla="*/ 4797773 h 5130710"/>
              <a:gd name="connsiteX4136" fmla="*/ 2595382 w 6842126"/>
              <a:gd name="connsiteY4136" fmla="*/ 4770888 h 5130710"/>
              <a:gd name="connsiteX4137" fmla="*/ 2592170 w 6842126"/>
              <a:gd name="connsiteY4137" fmla="*/ 4753801 h 5130710"/>
              <a:gd name="connsiteX4138" fmla="*/ 2556401 w 6842126"/>
              <a:gd name="connsiteY4138" fmla="*/ 4815419 h 5130710"/>
              <a:gd name="connsiteX4139" fmla="*/ 2527409 w 6842126"/>
              <a:gd name="connsiteY4139" fmla="*/ 4855135 h 5130710"/>
              <a:gd name="connsiteX4140" fmla="*/ 2517423 w 6842126"/>
              <a:gd name="connsiteY4140" fmla="*/ 4859953 h 5130710"/>
              <a:gd name="connsiteX4141" fmla="*/ 2490892 w 6842126"/>
              <a:gd name="connsiteY4141" fmla="*/ 4907258 h 5130710"/>
              <a:gd name="connsiteX4142" fmla="*/ 2493718 w 6842126"/>
              <a:gd name="connsiteY4142" fmla="*/ 4892240 h 5130710"/>
              <a:gd name="connsiteX4143" fmla="*/ 2494324 w 6842126"/>
              <a:gd name="connsiteY4143" fmla="*/ 4893453 h 5130710"/>
              <a:gd name="connsiteX4144" fmla="*/ 2493428 w 6842126"/>
              <a:gd name="connsiteY4144" fmla="*/ 4895659 h 5130710"/>
              <a:gd name="connsiteX4145" fmla="*/ 2494714 w 6842126"/>
              <a:gd name="connsiteY4145" fmla="*/ 4894231 h 5130710"/>
              <a:gd name="connsiteX4146" fmla="*/ 2494324 w 6842126"/>
              <a:gd name="connsiteY4146" fmla="*/ 4893453 h 5130710"/>
              <a:gd name="connsiteX4147" fmla="*/ 2495971 w 6842126"/>
              <a:gd name="connsiteY4147" fmla="*/ 4889391 h 5130710"/>
              <a:gd name="connsiteX4148" fmla="*/ 2497741 w 6842126"/>
              <a:gd name="connsiteY4148" fmla="*/ 4887155 h 5130710"/>
              <a:gd name="connsiteX4149" fmla="*/ 2499056 w 6842126"/>
              <a:gd name="connsiteY4149" fmla="*/ 4884241 h 5130710"/>
              <a:gd name="connsiteX4150" fmla="*/ 2496930 w 6842126"/>
              <a:gd name="connsiteY4150" fmla="*/ 4872661 h 5130710"/>
              <a:gd name="connsiteX4151" fmla="*/ 2508846 w 6842126"/>
              <a:gd name="connsiteY4151" fmla="*/ 4848895 h 5130710"/>
              <a:gd name="connsiteX4152" fmla="*/ 2517069 w 6842126"/>
              <a:gd name="connsiteY4152" fmla="*/ 4834793 h 5130710"/>
              <a:gd name="connsiteX4153" fmla="*/ 2508989 w 6842126"/>
              <a:gd name="connsiteY4153" fmla="*/ 4838032 h 5130710"/>
              <a:gd name="connsiteX4154" fmla="*/ 2498989 w 6842126"/>
              <a:gd name="connsiteY4154" fmla="*/ 4842023 h 5130710"/>
              <a:gd name="connsiteX4155" fmla="*/ 2497747 w 6842126"/>
              <a:gd name="connsiteY4155" fmla="*/ 4842954 h 5130710"/>
              <a:gd name="connsiteX4156" fmla="*/ 2472964 w 6842126"/>
              <a:gd name="connsiteY4156" fmla="*/ 4883969 h 5130710"/>
              <a:gd name="connsiteX4157" fmla="*/ 2435954 w 6842126"/>
              <a:gd name="connsiteY4157" fmla="*/ 4952843 h 5130710"/>
              <a:gd name="connsiteX4158" fmla="*/ 2431512 w 6842126"/>
              <a:gd name="connsiteY4158" fmla="*/ 4956111 h 5130710"/>
              <a:gd name="connsiteX4159" fmla="*/ 2421585 w 6842126"/>
              <a:gd name="connsiteY4159" fmla="*/ 4964381 h 5130710"/>
              <a:gd name="connsiteX4160" fmla="*/ 2431783 w 6842126"/>
              <a:gd name="connsiteY4160" fmla="*/ 4941891 h 5130710"/>
              <a:gd name="connsiteX4161" fmla="*/ 2418833 w 6842126"/>
              <a:gd name="connsiteY4161" fmla="*/ 4961912 h 5130710"/>
              <a:gd name="connsiteX4162" fmla="*/ 2414716 w 6842126"/>
              <a:gd name="connsiteY4162" fmla="*/ 4957861 h 5130710"/>
              <a:gd name="connsiteX4163" fmla="*/ 2408769 w 6842126"/>
              <a:gd name="connsiteY4163" fmla="*/ 4963616 h 5130710"/>
              <a:gd name="connsiteX4164" fmla="*/ 2418957 w 6842126"/>
              <a:gd name="connsiteY4164" fmla="*/ 4942767 h 5130710"/>
              <a:gd name="connsiteX4165" fmla="*/ 2423100 w 6842126"/>
              <a:gd name="connsiteY4165" fmla="*/ 4936843 h 5130710"/>
              <a:gd name="connsiteX4166" fmla="*/ 2425712 w 6842126"/>
              <a:gd name="connsiteY4166" fmla="*/ 4934532 h 5130710"/>
              <a:gd name="connsiteX4167" fmla="*/ 2423344 w 6842126"/>
              <a:gd name="connsiteY4167" fmla="*/ 4933784 h 5130710"/>
              <a:gd name="connsiteX4168" fmla="*/ 2436975 w 6842126"/>
              <a:gd name="connsiteY4168" fmla="*/ 4905891 h 5130710"/>
              <a:gd name="connsiteX4169" fmla="*/ 2443319 w 6842126"/>
              <a:gd name="connsiteY4169" fmla="*/ 4899101 h 5130710"/>
              <a:gd name="connsiteX4170" fmla="*/ 2444777 w 6842126"/>
              <a:gd name="connsiteY4170" fmla="*/ 4897664 h 5130710"/>
              <a:gd name="connsiteX4171" fmla="*/ 2433216 w 6842126"/>
              <a:gd name="connsiteY4171" fmla="*/ 4899038 h 5130710"/>
              <a:gd name="connsiteX4172" fmla="*/ 2431275 w 6842126"/>
              <a:gd name="connsiteY4172" fmla="*/ 4899402 h 5130710"/>
              <a:gd name="connsiteX4173" fmla="*/ 2431494 w 6842126"/>
              <a:gd name="connsiteY4173" fmla="*/ 4897328 h 5130710"/>
              <a:gd name="connsiteX4174" fmla="*/ 2434456 w 6842126"/>
              <a:gd name="connsiteY4174" fmla="*/ 4864414 h 5130710"/>
              <a:gd name="connsiteX4175" fmla="*/ 2434707 w 6842126"/>
              <a:gd name="connsiteY4175" fmla="*/ 4857898 h 5130710"/>
              <a:gd name="connsiteX4176" fmla="*/ 2447348 w 6842126"/>
              <a:gd name="connsiteY4176" fmla="*/ 4838451 h 5130710"/>
              <a:gd name="connsiteX4177" fmla="*/ 2458617 w 6842126"/>
              <a:gd name="connsiteY4177" fmla="*/ 4814698 h 5130710"/>
              <a:gd name="connsiteX4178" fmla="*/ 2445878 w 6842126"/>
              <a:gd name="connsiteY4178" fmla="*/ 4827147 h 5130710"/>
              <a:gd name="connsiteX4179" fmla="*/ 2456786 w 6842126"/>
              <a:gd name="connsiteY4179" fmla="*/ 4811993 h 5130710"/>
              <a:gd name="connsiteX4180" fmla="*/ 2458417 w 6842126"/>
              <a:gd name="connsiteY4180" fmla="*/ 4809730 h 5130710"/>
              <a:gd name="connsiteX4181" fmla="*/ 2475271 w 6842126"/>
              <a:gd name="connsiteY4181" fmla="*/ 4786501 h 5130710"/>
              <a:gd name="connsiteX4182" fmla="*/ 2482641 w 6842126"/>
              <a:gd name="connsiteY4182" fmla="*/ 4774180 h 5130710"/>
              <a:gd name="connsiteX4183" fmla="*/ 2484876 w 6842126"/>
              <a:gd name="connsiteY4183" fmla="*/ 4765827 h 5130710"/>
              <a:gd name="connsiteX4184" fmla="*/ 2482729 w 6842126"/>
              <a:gd name="connsiteY4184" fmla="*/ 4768349 h 5130710"/>
              <a:gd name="connsiteX4185" fmla="*/ 2474439 w 6842126"/>
              <a:gd name="connsiteY4185" fmla="*/ 4778180 h 5130710"/>
              <a:gd name="connsiteX4186" fmla="*/ 2450996 w 6842126"/>
              <a:gd name="connsiteY4186" fmla="*/ 4785671 h 5130710"/>
              <a:gd name="connsiteX4187" fmla="*/ 2359669 w 6842126"/>
              <a:gd name="connsiteY4187" fmla="*/ 4897968 h 5130710"/>
              <a:gd name="connsiteX4188" fmla="*/ 2371544 w 6842126"/>
              <a:gd name="connsiteY4188" fmla="*/ 4874285 h 5130710"/>
              <a:gd name="connsiteX4189" fmla="*/ 2373961 w 6842126"/>
              <a:gd name="connsiteY4189" fmla="*/ 4871921 h 5130710"/>
              <a:gd name="connsiteX4190" fmla="*/ 2376155 w 6842126"/>
              <a:gd name="connsiteY4190" fmla="*/ 4867215 h 5130710"/>
              <a:gd name="connsiteX4191" fmla="*/ 2381866 w 6842126"/>
              <a:gd name="connsiteY4191" fmla="*/ 4859070 h 5130710"/>
              <a:gd name="connsiteX4192" fmla="*/ 2394157 w 6842126"/>
              <a:gd name="connsiteY4192" fmla="*/ 4842850 h 5130710"/>
              <a:gd name="connsiteX4193" fmla="*/ 2414607 w 6842126"/>
              <a:gd name="connsiteY4193" fmla="*/ 4817983 h 5130710"/>
              <a:gd name="connsiteX4194" fmla="*/ 2419228 w 6842126"/>
              <a:gd name="connsiteY4194" fmla="*/ 4811111 h 5130710"/>
              <a:gd name="connsiteX4195" fmla="*/ 2414161 w 6842126"/>
              <a:gd name="connsiteY4195" fmla="*/ 4816707 h 5130710"/>
              <a:gd name="connsiteX4196" fmla="*/ 2414507 w 6842126"/>
              <a:gd name="connsiteY4196" fmla="*/ 4813635 h 5130710"/>
              <a:gd name="connsiteX4197" fmla="*/ 2427224 w 6842126"/>
              <a:gd name="connsiteY4197" fmla="*/ 4795004 h 5130710"/>
              <a:gd name="connsiteX4198" fmla="*/ 2424542 w 6842126"/>
              <a:gd name="connsiteY4198" fmla="*/ 4789995 h 5130710"/>
              <a:gd name="connsiteX4199" fmla="*/ 2414593 w 6842126"/>
              <a:gd name="connsiteY4199" fmla="*/ 4800416 h 5130710"/>
              <a:gd name="connsiteX4200" fmla="*/ 2394695 w 6842126"/>
              <a:gd name="connsiteY4200" fmla="*/ 4827244 h 5130710"/>
              <a:gd name="connsiteX4201" fmla="*/ 2381427 w 6842126"/>
              <a:gd name="connsiteY4201" fmla="*/ 4855901 h 5130710"/>
              <a:gd name="connsiteX4202" fmla="*/ 2376155 w 6842126"/>
              <a:gd name="connsiteY4202" fmla="*/ 4867215 h 5130710"/>
              <a:gd name="connsiteX4203" fmla="*/ 2372412 w 6842126"/>
              <a:gd name="connsiteY4203" fmla="*/ 4872553 h 5130710"/>
              <a:gd name="connsiteX4204" fmla="*/ 2371544 w 6842126"/>
              <a:gd name="connsiteY4204" fmla="*/ 4874285 h 5130710"/>
              <a:gd name="connsiteX4205" fmla="*/ 2366210 w 6842126"/>
              <a:gd name="connsiteY4205" fmla="*/ 4879502 h 5130710"/>
              <a:gd name="connsiteX4206" fmla="*/ 2377327 w 6842126"/>
              <a:gd name="connsiteY4206" fmla="*/ 4837857 h 5130710"/>
              <a:gd name="connsiteX4207" fmla="*/ 2381226 w 6842126"/>
              <a:gd name="connsiteY4207" fmla="*/ 4832023 h 5130710"/>
              <a:gd name="connsiteX4208" fmla="*/ 2381752 w 6842126"/>
              <a:gd name="connsiteY4208" fmla="*/ 4831285 h 5130710"/>
              <a:gd name="connsiteX4209" fmla="*/ 2381817 w 6842126"/>
              <a:gd name="connsiteY4209" fmla="*/ 4831140 h 5130710"/>
              <a:gd name="connsiteX4210" fmla="*/ 2381226 w 6842126"/>
              <a:gd name="connsiteY4210" fmla="*/ 4832023 h 5130710"/>
              <a:gd name="connsiteX4211" fmla="*/ 2374855 w 6842126"/>
              <a:gd name="connsiteY4211" fmla="*/ 4841001 h 5130710"/>
              <a:gd name="connsiteX4212" fmla="*/ 2299470 w 6842126"/>
              <a:gd name="connsiteY4212" fmla="*/ 4922366 h 5130710"/>
              <a:gd name="connsiteX4213" fmla="*/ 2302549 w 6842126"/>
              <a:gd name="connsiteY4213" fmla="*/ 4893427 h 5130710"/>
              <a:gd name="connsiteX4214" fmla="*/ 2306422 w 6842126"/>
              <a:gd name="connsiteY4214" fmla="*/ 4886753 h 5130710"/>
              <a:gd name="connsiteX4215" fmla="*/ 2318271 w 6842126"/>
              <a:gd name="connsiteY4215" fmla="*/ 4869609 h 5130710"/>
              <a:gd name="connsiteX4216" fmla="*/ 2317675 w 6842126"/>
              <a:gd name="connsiteY4216" fmla="*/ 4860323 h 5130710"/>
              <a:gd name="connsiteX4217" fmla="*/ 2324566 w 6842126"/>
              <a:gd name="connsiteY4217" fmla="*/ 4842756 h 5130710"/>
              <a:gd name="connsiteX4218" fmla="*/ 2323616 w 6842126"/>
              <a:gd name="connsiteY4218" fmla="*/ 4844126 h 5130710"/>
              <a:gd name="connsiteX4219" fmla="*/ 2322257 w 6842126"/>
              <a:gd name="connsiteY4219" fmla="*/ 4846224 h 5130710"/>
              <a:gd name="connsiteX4220" fmla="*/ 2320372 w 6842126"/>
              <a:gd name="connsiteY4220" fmla="*/ 4848095 h 5130710"/>
              <a:gd name="connsiteX4221" fmla="*/ 2303222 w 6842126"/>
              <a:gd name="connsiteY4221" fmla="*/ 4867167 h 5130710"/>
              <a:gd name="connsiteX4222" fmla="*/ 2291087 w 6842126"/>
              <a:gd name="connsiteY4222" fmla="*/ 4871497 h 5130710"/>
              <a:gd name="connsiteX4223" fmla="*/ 2292613 w 6842126"/>
              <a:gd name="connsiteY4223" fmla="*/ 4865901 h 5130710"/>
              <a:gd name="connsiteX4224" fmla="*/ 2381066 w 6842126"/>
              <a:gd name="connsiteY4224" fmla="*/ 4745762 h 5130710"/>
              <a:gd name="connsiteX4225" fmla="*/ 2380412 w 6842126"/>
              <a:gd name="connsiteY4225" fmla="*/ 4741600 h 5130710"/>
              <a:gd name="connsiteX4226" fmla="*/ 2383068 w 6842126"/>
              <a:gd name="connsiteY4226" fmla="*/ 4729692 h 5130710"/>
              <a:gd name="connsiteX4227" fmla="*/ 2411549 w 6842126"/>
              <a:gd name="connsiteY4227" fmla="*/ 4696164 h 5130710"/>
              <a:gd name="connsiteX4228" fmla="*/ 2422251 w 6842126"/>
              <a:gd name="connsiteY4228" fmla="*/ 4684067 h 5130710"/>
              <a:gd name="connsiteX4229" fmla="*/ 2424215 w 6842126"/>
              <a:gd name="connsiteY4229" fmla="*/ 4680536 h 5130710"/>
              <a:gd name="connsiteX4230" fmla="*/ 2422625 w 6842126"/>
              <a:gd name="connsiteY4230" fmla="*/ 4673699 h 5130710"/>
              <a:gd name="connsiteX4231" fmla="*/ 2379496 w 6842126"/>
              <a:gd name="connsiteY4231" fmla="*/ 4732360 h 5130710"/>
              <a:gd name="connsiteX4232" fmla="*/ 2343451 w 6842126"/>
              <a:gd name="connsiteY4232" fmla="*/ 4778809 h 5130710"/>
              <a:gd name="connsiteX4233" fmla="*/ 2334695 w 6842126"/>
              <a:gd name="connsiteY4233" fmla="*/ 4781166 h 5130710"/>
              <a:gd name="connsiteX4234" fmla="*/ 2313656 w 6842126"/>
              <a:gd name="connsiteY4234" fmla="*/ 4817881 h 5130710"/>
              <a:gd name="connsiteX4235" fmla="*/ 2309800 w 6842126"/>
              <a:gd name="connsiteY4235" fmla="*/ 4821524 h 5130710"/>
              <a:gd name="connsiteX4236" fmla="*/ 2304938 w 6842126"/>
              <a:gd name="connsiteY4236" fmla="*/ 4825504 h 5130710"/>
              <a:gd name="connsiteX4237" fmla="*/ 2314528 w 6842126"/>
              <a:gd name="connsiteY4237" fmla="*/ 4805995 h 5130710"/>
              <a:gd name="connsiteX4238" fmla="*/ 2324452 w 6842126"/>
              <a:gd name="connsiteY4238" fmla="*/ 4787766 h 5130710"/>
              <a:gd name="connsiteX4239" fmla="*/ 2332524 w 6842126"/>
              <a:gd name="connsiteY4239" fmla="*/ 4781876 h 5130710"/>
              <a:gd name="connsiteX4240" fmla="*/ 2335116 w 6842126"/>
              <a:gd name="connsiteY4240" fmla="*/ 4779681 h 5130710"/>
              <a:gd name="connsiteX4241" fmla="*/ 2347655 w 6842126"/>
              <a:gd name="connsiteY4241" fmla="*/ 4759980 h 5130710"/>
              <a:gd name="connsiteX4242" fmla="*/ 2423641 w 6842126"/>
              <a:gd name="connsiteY4242" fmla="*/ 4662571 h 5130710"/>
              <a:gd name="connsiteX4243" fmla="*/ 2430787 w 6842126"/>
              <a:gd name="connsiteY4243" fmla="*/ 4653065 h 5130710"/>
              <a:gd name="connsiteX4244" fmla="*/ 2428464 w 6842126"/>
              <a:gd name="connsiteY4244" fmla="*/ 4650546 h 5130710"/>
              <a:gd name="connsiteX4245" fmla="*/ 2425677 w 6842126"/>
              <a:gd name="connsiteY4245" fmla="*/ 4653466 h 5130710"/>
              <a:gd name="connsiteX4246" fmla="*/ 2425441 w 6842126"/>
              <a:gd name="connsiteY4246" fmla="*/ 4650062 h 5130710"/>
              <a:gd name="connsiteX4247" fmla="*/ 2425950 w 6842126"/>
              <a:gd name="connsiteY4247" fmla="*/ 4648350 h 5130710"/>
              <a:gd name="connsiteX4248" fmla="*/ 2426192 w 6842126"/>
              <a:gd name="connsiteY4248" fmla="*/ 4648083 h 5130710"/>
              <a:gd name="connsiteX4249" fmla="*/ 2425633 w 6842126"/>
              <a:gd name="connsiteY4249" fmla="*/ 4647478 h 5130710"/>
              <a:gd name="connsiteX4250" fmla="*/ 2425557 w 6842126"/>
              <a:gd name="connsiteY4250" fmla="*/ 4646229 h 5130710"/>
              <a:gd name="connsiteX4251" fmla="*/ 2446178 w 6842126"/>
              <a:gd name="connsiteY4251" fmla="*/ 4615268 h 5130710"/>
              <a:gd name="connsiteX4252" fmla="*/ 2430993 w 6842126"/>
              <a:gd name="connsiteY4252" fmla="*/ 4628083 h 5130710"/>
              <a:gd name="connsiteX4253" fmla="*/ 2433468 w 6842126"/>
              <a:gd name="connsiteY4253" fmla="*/ 4624995 h 5130710"/>
              <a:gd name="connsiteX4254" fmla="*/ 2411315 w 6842126"/>
              <a:gd name="connsiteY4254" fmla="*/ 4646548 h 5130710"/>
              <a:gd name="connsiteX4255" fmla="*/ 2377596 w 6842126"/>
              <a:gd name="connsiteY4255" fmla="*/ 4693496 h 5130710"/>
              <a:gd name="connsiteX4256" fmla="*/ 2355020 w 6842126"/>
              <a:gd name="connsiteY4256" fmla="*/ 4720921 h 5130710"/>
              <a:gd name="connsiteX4257" fmla="*/ 2353580 w 6842126"/>
              <a:gd name="connsiteY4257" fmla="*/ 4718877 h 5130710"/>
              <a:gd name="connsiteX4258" fmla="*/ 2354016 w 6842126"/>
              <a:gd name="connsiteY4258" fmla="*/ 4718272 h 5130710"/>
              <a:gd name="connsiteX4259" fmla="*/ 2381330 w 6842126"/>
              <a:gd name="connsiteY4259" fmla="*/ 4675026 h 5130710"/>
              <a:gd name="connsiteX4260" fmla="*/ 2352364 w 6842126"/>
              <a:gd name="connsiteY4260" fmla="*/ 4702025 h 5130710"/>
              <a:gd name="connsiteX4261" fmla="*/ 2385587 w 6842126"/>
              <a:gd name="connsiteY4261" fmla="*/ 4668288 h 5130710"/>
              <a:gd name="connsiteX4262" fmla="*/ 2401143 w 6842126"/>
              <a:gd name="connsiteY4262" fmla="*/ 4643658 h 5130710"/>
              <a:gd name="connsiteX4263" fmla="*/ 2395639 w 6842126"/>
              <a:gd name="connsiteY4263" fmla="*/ 4649144 h 5130710"/>
              <a:gd name="connsiteX4264" fmla="*/ 2351413 w 6842126"/>
              <a:gd name="connsiteY4264" fmla="*/ 4702999 h 5130710"/>
              <a:gd name="connsiteX4265" fmla="*/ 2352364 w 6842126"/>
              <a:gd name="connsiteY4265" fmla="*/ 4702025 h 5130710"/>
              <a:gd name="connsiteX4266" fmla="*/ 2348413 w 6842126"/>
              <a:gd name="connsiteY4266" fmla="*/ 4708166 h 5130710"/>
              <a:gd name="connsiteX4267" fmla="*/ 2345256 w 6842126"/>
              <a:gd name="connsiteY4267" fmla="*/ 4710493 h 5130710"/>
              <a:gd name="connsiteX4268" fmla="*/ 2341461 w 6842126"/>
              <a:gd name="connsiteY4268" fmla="*/ 4715117 h 5130710"/>
              <a:gd name="connsiteX4269" fmla="*/ 2303062 w 6842126"/>
              <a:gd name="connsiteY4269" fmla="*/ 4768405 h 5130710"/>
              <a:gd name="connsiteX4270" fmla="*/ 2302060 w 6842126"/>
              <a:gd name="connsiteY4270" fmla="*/ 4769495 h 5130710"/>
              <a:gd name="connsiteX4271" fmla="*/ 2341992 w 6842126"/>
              <a:gd name="connsiteY4271" fmla="*/ 4702625 h 5130710"/>
              <a:gd name="connsiteX4272" fmla="*/ 2341508 w 6842126"/>
              <a:gd name="connsiteY4272" fmla="*/ 4703108 h 5130710"/>
              <a:gd name="connsiteX4273" fmla="*/ 2282456 w 6842126"/>
              <a:gd name="connsiteY4273" fmla="*/ 4757210 h 5130710"/>
              <a:gd name="connsiteX4274" fmla="*/ 2334901 w 6842126"/>
              <a:gd name="connsiteY4274" fmla="*/ 4702011 h 5130710"/>
              <a:gd name="connsiteX4275" fmla="*/ 2351295 w 6842126"/>
              <a:gd name="connsiteY4275" fmla="*/ 4685690 h 5130710"/>
              <a:gd name="connsiteX4276" fmla="*/ 2356387 w 6842126"/>
              <a:gd name="connsiteY4276" fmla="*/ 4676335 h 5130710"/>
              <a:gd name="connsiteX4277" fmla="*/ 2327134 w 6842126"/>
              <a:gd name="connsiteY4277" fmla="*/ 4704085 h 5130710"/>
              <a:gd name="connsiteX4278" fmla="*/ 2286860 w 6842126"/>
              <a:gd name="connsiteY4278" fmla="*/ 4740580 h 5130710"/>
              <a:gd name="connsiteX4279" fmla="*/ 2290884 w 6842126"/>
              <a:gd name="connsiteY4279" fmla="*/ 4733907 h 5130710"/>
              <a:gd name="connsiteX4280" fmla="*/ 2291032 w 6842126"/>
              <a:gd name="connsiteY4280" fmla="*/ 4733595 h 5130710"/>
              <a:gd name="connsiteX4281" fmla="*/ 2292692 w 6842126"/>
              <a:gd name="connsiteY4281" fmla="*/ 4731868 h 5130710"/>
              <a:gd name="connsiteX4282" fmla="*/ 2319957 w 6842126"/>
              <a:gd name="connsiteY4282" fmla="*/ 4705073 h 5130710"/>
              <a:gd name="connsiteX4283" fmla="*/ 2298190 w 6842126"/>
              <a:gd name="connsiteY4283" fmla="*/ 4720203 h 5130710"/>
              <a:gd name="connsiteX4284" fmla="*/ 2296281 w 6842126"/>
              <a:gd name="connsiteY4284" fmla="*/ 4722158 h 5130710"/>
              <a:gd name="connsiteX4285" fmla="*/ 2295220 w 6842126"/>
              <a:gd name="connsiteY4285" fmla="*/ 4718269 h 5130710"/>
              <a:gd name="connsiteX4286" fmla="*/ 2294306 w 6842126"/>
              <a:gd name="connsiteY4286" fmla="*/ 4719379 h 5130710"/>
              <a:gd name="connsiteX4287" fmla="*/ 2279691 w 6842126"/>
              <a:gd name="connsiteY4287" fmla="*/ 4745779 h 5130710"/>
              <a:gd name="connsiteX4288" fmla="*/ 2254405 w 6842126"/>
              <a:gd name="connsiteY4288" fmla="*/ 4772567 h 5130710"/>
              <a:gd name="connsiteX4289" fmla="*/ 2248677 w 6842126"/>
              <a:gd name="connsiteY4289" fmla="*/ 4760566 h 5130710"/>
              <a:gd name="connsiteX4290" fmla="*/ 2201443 w 6842126"/>
              <a:gd name="connsiteY4290" fmla="*/ 4821144 h 5130710"/>
              <a:gd name="connsiteX4291" fmla="*/ 2159454 w 6842126"/>
              <a:gd name="connsiteY4291" fmla="*/ 4852824 h 5130710"/>
              <a:gd name="connsiteX4292" fmla="*/ 2154283 w 6842126"/>
              <a:gd name="connsiteY4292" fmla="*/ 4850992 h 5130710"/>
              <a:gd name="connsiteX4293" fmla="*/ 2098719 w 6842126"/>
              <a:gd name="connsiteY4293" fmla="*/ 4892829 h 5130710"/>
              <a:gd name="connsiteX4294" fmla="*/ 2119372 w 6842126"/>
              <a:gd name="connsiteY4294" fmla="*/ 4848603 h 5130710"/>
              <a:gd name="connsiteX4295" fmla="*/ 2084681 w 6842126"/>
              <a:gd name="connsiteY4295" fmla="*/ 4887856 h 5130710"/>
              <a:gd name="connsiteX4296" fmla="*/ 2116585 w 6842126"/>
              <a:gd name="connsiteY4296" fmla="*/ 4811872 h 5130710"/>
              <a:gd name="connsiteX4297" fmla="*/ 2127983 w 6842126"/>
              <a:gd name="connsiteY4297" fmla="*/ 4794959 h 5130710"/>
              <a:gd name="connsiteX4298" fmla="*/ 2120701 w 6842126"/>
              <a:gd name="connsiteY4298" fmla="*/ 4800054 h 5130710"/>
              <a:gd name="connsiteX4299" fmla="*/ 2110406 w 6842126"/>
              <a:gd name="connsiteY4299" fmla="*/ 4810764 h 5130710"/>
              <a:gd name="connsiteX4300" fmla="*/ 2173841 w 6842126"/>
              <a:gd name="connsiteY4300" fmla="*/ 4726922 h 5130710"/>
              <a:gd name="connsiteX4301" fmla="*/ 2204750 w 6842126"/>
              <a:gd name="connsiteY4301" fmla="*/ 4681064 h 5130710"/>
              <a:gd name="connsiteX4302" fmla="*/ 2228421 w 6842126"/>
              <a:gd name="connsiteY4302" fmla="*/ 4647159 h 5130710"/>
              <a:gd name="connsiteX4303" fmla="*/ 2219185 w 6842126"/>
              <a:gd name="connsiteY4303" fmla="*/ 4655307 h 5130710"/>
              <a:gd name="connsiteX4304" fmla="*/ 2244112 w 6842126"/>
              <a:gd name="connsiteY4304" fmla="*/ 4611422 h 5130710"/>
              <a:gd name="connsiteX4305" fmla="*/ 2232357 w 6842126"/>
              <a:gd name="connsiteY4305" fmla="*/ 4619371 h 5130710"/>
              <a:gd name="connsiteX4306" fmla="*/ 2229029 w 6842126"/>
              <a:gd name="connsiteY4306" fmla="*/ 4618989 h 5130710"/>
              <a:gd name="connsiteX4307" fmla="*/ 2199659 w 6842126"/>
              <a:gd name="connsiteY4307" fmla="*/ 4650100 h 5130710"/>
              <a:gd name="connsiteX4308" fmla="*/ 2145127 w 6842126"/>
              <a:gd name="connsiteY4308" fmla="*/ 4703106 h 5130710"/>
              <a:gd name="connsiteX4309" fmla="*/ 2156376 w 6842126"/>
              <a:gd name="connsiteY4309" fmla="*/ 4671347 h 5130710"/>
              <a:gd name="connsiteX4310" fmla="*/ 2187464 w 6842126"/>
              <a:gd name="connsiteY4310" fmla="*/ 4625830 h 5130710"/>
              <a:gd name="connsiteX4311" fmla="*/ 2197805 w 6842126"/>
              <a:gd name="connsiteY4311" fmla="*/ 4611390 h 5130710"/>
              <a:gd name="connsiteX4312" fmla="*/ 2208153 w 6842126"/>
              <a:gd name="connsiteY4312" fmla="*/ 4590751 h 5130710"/>
              <a:gd name="connsiteX4313" fmla="*/ 2221100 w 6842126"/>
              <a:gd name="connsiteY4313" fmla="*/ 4568547 h 5130710"/>
              <a:gd name="connsiteX4314" fmla="*/ 2220076 w 6842126"/>
              <a:gd name="connsiteY4314" fmla="*/ 4559274 h 5130710"/>
              <a:gd name="connsiteX4315" fmla="*/ 2228994 w 6842126"/>
              <a:gd name="connsiteY4315" fmla="*/ 4539768 h 5130710"/>
              <a:gd name="connsiteX4316" fmla="*/ 2231167 w 6842126"/>
              <a:gd name="connsiteY4316" fmla="*/ 4536407 h 5130710"/>
              <a:gd name="connsiteX4317" fmla="*/ 2227364 w 6842126"/>
              <a:gd name="connsiteY4317" fmla="*/ 4540550 h 5130710"/>
              <a:gd name="connsiteX4318" fmla="*/ 2216583 w 6842126"/>
              <a:gd name="connsiteY4318" fmla="*/ 4552484 h 5130710"/>
              <a:gd name="connsiteX4319" fmla="*/ 2172273 w 6842126"/>
              <a:gd name="connsiteY4319" fmla="*/ 4625827 h 5130710"/>
              <a:gd name="connsiteX4320" fmla="*/ 2135259 w 6842126"/>
              <a:gd name="connsiteY4320" fmla="*/ 4694701 h 5130710"/>
              <a:gd name="connsiteX4321" fmla="*/ 2130819 w 6842126"/>
              <a:gd name="connsiteY4321" fmla="*/ 4697969 h 5130710"/>
              <a:gd name="connsiteX4322" fmla="*/ 2120890 w 6842126"/>
              <a:gd name="connsiteY4322" fmla="*/ 4706235 h 5130710"/>
              <a:gd name="connsiteX4323" fmla="*/ 2131089 w 6842126"/>
              <a:gd name="connsiteY4323" fmla="*/ 4683749 h 5130710"/>
              <a:gd name="connsiteX4324" fmla="*/ 2118140 w 6842126"/>
              <a:gd name="connsiteY4324" fmla="*/ 4703771 h 5130710"/>
              <a:gd name="connsiteX4325" fmla="*/ 2114022 w 6842126"/>
              <a:gd name="connsiteY4325" fmla="*/ 4699719 h 5130710"/>
              <a:gd name="connsiteX4326" fmla="*/ 2108076 w 6842126"/>
              <a:gd name="connsiteY4326" fmla="*/ 4705473 h 5130710"/>
              <a:gd name="connsiteX4327" fmla="*/ 2118263 w 6842126"/>
              <a:gd name="connsiteY4327" fmla="*/ 4684625 h 5130710"/>
              <a:gd name="connsiteX4328" fmla="*/ 2122408 w 6842126"/>
              <a:gd name="connsiteY4328" fmla="*/ 4678700 h 5130710"/>
              <a:gd name="connsiteX4329" fmla="*/ 2125019 w 6842126"/>
              <a:gd name="connsiteY4329" fmla="*/ 4676388 h 5130710"/>
              <a:gd name="connsiteX4330" fmla="*/ 2122653 w 6842126"/>
              <a:gd name="connsiteY4330" fmla="*/ 4675642 h 5130710"/>
              <a:gd name="connsiteX4331" fmla="*/ 2136281 w 6842126"/>
              <a:gd name="connsiteY4331" fmla="*/ 4647747 h 5130710"/>
              <a:gd name="connsiteX4332" fmla="*/ 2142626 w 6842126"/>
              <a:gd name="connsiteY4332" fmla="*/ 4640956 h 5130710"/>
              <a:gd name="connsiteX4333" fmla="*/ 2157765 w 6842126"/>
              <a:gd name="connsiteY4333" fmla="*/ 4626048 h 5130710"/>
              <a:gd name="connsiteX4334" fmla="*/ 2173766 w 6842126"/>
              <a:gd name="connsiteY4334" fmla="*/ 4605812 h 5130710"/>
              <a:gd name="connsiteX4335" fmla="*/ 2141950 w 6842126"/>
              <a:gd name="connsiteY4335" fmla="*/ 4636630 h 5130710"/>
              <a:gd name="connsiteX4336" fmla="*/ 2141564 w 6842126"/>
              <a:gd name="connsiteY4336" fmla="*/ 4636937 h 5130710"/>
              <a:gd name="connsiteX4337" fmla="*/ 2145278 w 6842126"/>
              <a:gd name="connsiteY4337" fmla="*/ 4629331 h 5130710"/>
              <a:gd name="connsiteX4338" fmla="*/ 2180905 w 6842126"/>
              <a:gd name="connsiteY4338" fmla="*/ 4565568 h 5130710"/>
              <a:gd name="connsiteX4339" fmla="*/ 2193818 w 6842126"/>
              <a:gd name="connsiteY4339" fmla="*/ 4543758 h 5130710"/>
              <a:gd name="connsiteX4340" fmla="*/ 2189914 w 6842126"/>
              <a:gd name="connsiteY4340" fmla="*/ 4548143 h 5130710"/>
              <a:gd name="connsiteX4341" fmla="*/ 2134683 w 6842126"/>
              <a:gd name="connsiteY4341" fmla="*/ 4604571 h 5130710"/>
              <a:gd name="connsiteX4342" fmla="*/ 2142910 w 6842126"/>
              <a:gd name="connsiteY4342" fmla="*/ 4591788 h 5130710"/>
              <a:gd name="connsiteX4343" fmla="*/ 2199625 w 6842126"/>
              <a:gd name="connsiteY4343" fmla="*/ 4517940 h 5130710"/>
              <a:gd name="connsiteX4344" fmla="*/ 2204496 w 6842126"/>
              <a:gd name="connsiteY4344" fmla="*/ 4511413 h 5130710"/>
              <a:gd name="connsiteX4345" fmla="*/ 2205366 w 6842126"/>
              <a:gd name="connsiteY4345" fmla="*/ 4505977 h 5130710"/>
              <a:gd name="connsiteX4346" fmla="*/ 2222500 w 6842126"/>
              <a:gd name="connsiteY4346" fmla="*/ 4487292 h 5130710"/>
              <a:gd name="connsiteX4347" fmla="*/ 2228474 w 6842126"/>
              <a:gd name="connsiteY4347" fmla="*/ 4479288 h 5130710"/>
              <a:gd name="connsiteX4348" fmla="*/ 2210448 w 6842126"/>
              <a:gd name="connsiteY4348" fmla="*/ 4495344 h 5130710"/>
              <a:gd name="connsiteX4349" fmla="*/ 2211440 w 6842126"/>
              <a:gd name="connsiteY4349" fmla="*/ 4493389 h 5130710"/>
              <a:gd name="connsiteX4350" fmla="*/ 2232961 w 6842126"/>
              <a:gd name="connsiteY4350" fmla="*/ 4446921 h 5130710"/>
              <a:gd name="connsiteX4351" fmla="*/ 2191106 w 6842126"/>
              <a:gd name="connsiteY4351" fmla="*/ 4507043 h 5130710"/>
              <a:gd name="connsiteX4352" fmla="*/ 2180976 w 6842126"/>
              <a:gd name="connsiteY4352" fmla="*/ 4519681 h 5130710"/>
              <a:gd name="connsiteX4353" fmla="*/ 2186422 w 6842126"/>
              <a:gd name="connsiteY4353" fmla="*/ 4499322 h 5130710"/>
              <a:gd name="connsiteX4354" fmla="*/ 2184076 w 6842126"/>
              <a:gd name="connsiteY4354" fmla="*/ 4502475 h 5130710"/>
              <a:gd name="connsiteX4355" fmla="*/ 2113750 w 6842126"/>
              <a:gd name="connsiteY4355" fmla="*/ 4599464 h 5130710"/>
              <a:gd name="connsiteX4356" fmla="*/ 2091343 w 6842126"/>
              <a:gd name="connsiteY4356" fmla="*/ 4628159 h 5130710"/>
              <a:gd name="connsiteX4357" fmla="*/ 2103839 w 6842126"/>
              <a:gd name="connsiteY4357" fmla="*/ 4609086 h 5130710"/>
              <a:gd name="connsiteX4358" fmla="*/ 2138384 w 6842126"/>
              <a:gd name="connsiteY4358" fmla="*/ 4559191 h 5130710"/>
              <a:gd name="connsiteX4359" fmla="*/ 2177598 w 6842126"/>
              <a:gd name="connsiteY4359" fmla="*/ 4503181 h 5130710"/>
              <a:gd name="connsiteX4360" fmla="*/ 2131264 w 6842126"/>
              <a:gd name="connsiteY4360" fmla="*/ 4540213 h 5130710"/>
              <a:gd name="connsiteX4361" fmla="*/ 2087406 w 6842126"/>
              <a:gd name="connsiteY4361" fmla="*/ 4587945 h 5130710"/>
              <a:gd name="connsiteX4362" fmla="*/ 2103187 w 6842126"/>
              <a:gd name="connsiteY4362" fmla="*/ 4560266 h 5130710"/>
              <a:gd name="connsiteX4363" fmla="*/ 2109480 w 6842126"/>
              <a:gd name="connsiteY4363" fmla="*/ 4546055 h 5130710"/>
              <a:gd name="connsiteX4364" fmla="*/ 2195566 w 6842126"/>
              <a:gd name="connsiteY4364" fmla="*/ 4413385 h 5130710"/>
              <a:gd name="connsiteX4365" fmla="*/ 2194875 w 6842126"/>
              <a:gd name="connsiteY4365" fmla="*/ 4401465 h 5130710"/>
              <a:gd name="connsiteX4366" fmla="*/ 2219100 w 6842126"/>
              <a:gd name="connsiteY4366" fmla="*/ 4366105 h 5130710"/>
              <a:gd name="connsiteX4367" fmla="*/ 2210321 w 6842126"/>
              <a:gd name="connsiteY4367" fmla="*/ 4356670 h 5130710"/>
              <a:gd name="connsiteX4368" fmla="*/ 2236621 w 6842126"/>
              <a:gd name="connsiteY4368" fmla="*/ 4309016 h 5130710"/>
              <a:gd name="connsiteX4369" fmla="*/ 2236202 w 6842126"/>
              <a:gd name="connsiteY4369" fmla="*/ 4308382 h 5130710"/>
              <a:gd name="connsiteX4370" fmla="*/ 2235677 w 6842126"/>
              <a:gd name="connsiteY4370" fmla="*/ 4307588 h 5130710"/>
              <a:gd name="connsiteX4371" fmla="*/ 2235503 w 6842126"/>
              <a:gd name="connsiteY4371" fmla="*/ 4307324 h 5130710"/>
              <a:gd name="connsiteX4372" fmla="*/ 2235363 w 6842126"/>
              <a:gd name="connsiteY4372" fmla="*/ 4307113 h 5130710"/>
              <a:gd name="connsiteX4373" fmla="*/ 2235677 w 6842126"/>
              <a:gd name="connsiteY4373" fmla="*/ 4307588 h 5130710"/>
              <a:gd name="connsiteX4374" fmla="*/ 2236621 w 6842126"/>
              <a:gd name="connsiteY4374" fmla="*/ 4309016 h 5130710"/>
              <a:gd name="connsiteX4375" fmla="*/ 2210962 w 6842126"/>
              <a:gd name="connsiteY4375" fmla="*/ 4346061 h 5130710"/>
              <a:gd name="connsiteX4376" fmla="*/ 2189140 w 6842126"/>
              <a:gd name="connsiteY4376" fmla="*/ 4371390 h 5130710"/>
              <a:gd name="connsiteX4377" fmla="*/ 2188091 w 6842126"/>
              <a:gd name="connsiteY4377" fmla="*/ 4373020 h 5130710"/>
              <a:gd name="connsiteX4378" fmla="*/ 2189222 w 6842126"/>
              <a:gd name="connsiteY4378" fmla="*/ 4374433 h 5130710"/>
              <a:gd name="connsiteX4379" fmla="*/ 2189281 w 6842126"/>
              <a:gd name="connsiteY4379" fmla="*/ 4379715 h 5130710"/>
              <a:gd name="connsiteX4380" fmla="*/ 2186991 w 6842126"/>
              <a:gd name="connsiteY4380" fmla="*/ 4380462 h 5130710"/>
              <a:gd name="connsiteX4381" fmla="*/ 2185068 w 6842126"/>
              <a:gd name="connsiteY4381" fmla="*/ 4378845 h 5130710"/>
              <a:gd name="connsiteX4382" fmla="*/ 2185159 w 6842126"/>
              <a:gd name="connsiteY4382" fmla="*/ 4377575 h 5130710"/>
              <a:gd name="connsiteX4383" fmla="*/ 2169166 w 6842126"/>
              <a:gd name="connsiteY4383" fmla="*/ 4402415 h 5130710"/>
              <a:gd name="connsiteX4384" fmla="*/ 2189382 w 6842126"/>
              <a:gd name="connsiteY4384" fmla="*/ 4353262 h 5130710"/>
              <a:gd name="connsiteX4385" fmla="*/ 2185345 w 6842126"/>
              <a:gd name="connsiteY4385" fmla="*/ 4355913 h 5130710"/>
              <a:gd name="connsiteX4386" fmla="*/ 2113450 w 6842126"/>
              <a:gd name="connsiteY4386" fmla="*/ 4442531 h 5130710"/>
              <a:gd name="connsiteX4387" fmla="*/ 2074051 w 6842126"/>
              <a:gd name="connsiteY4387" fmla="*/ 4495077 h 5130710"/>
              <a:gd name="connsiteX4388" fmla="*/ 2049855 w 6842126"/>
              <a:gd name="connsiteY4388" fmla="*/ 4529240 h 5130710"/>
              <a:gd name="connsiteX4389" fmla="*/ 2040275 w 6842126"/>
              <a:gd name="connsiteY4389" fmla="*/ 4541863 h 5130710"/>
              <a:gd name="connsiteX4390" fmla="*/ 2034044 w 6842126"/>
              <a:gd name="connsiteY4390" fmla="*/ 4534801 h 5130710"/>
              <a:gd name="connsiteX4391" fmla="*/ 2043996 w 6842126"/>
              <a:gd name="connsiteY4391" fmla="*/ 4518527 h 5130710"/>
              <a:gd name="connsiteX4392" fmla="*/ 2059879 w 6842126"/>
              <a:gd name="connsiteY4392" fmla="*/ 4499020 h 5130710"/>
              <a:gd name="connsiteX4393" fmla="*/ 2087442 w 6842126"/>
              <a:gd name="connsiteY4393" fmla="*/ 4458501 h 5130710"/>
              <a:gd name="connsiteX4394" fmla="*/ 2082458 w 6842126"/>
              <a:gd name="connsiteY4394" fmla="*/ 4461596 h 5130710"/>
              <a:gd name="connsiteX4395" fmla="*/ 2111125 w 6842126"/>
              <a:gd name="connsiteY4395" fmla="*/ 4420927 h 5130710"/>
              <a:gd name="connsiteX4396" fmla="*/ 2137129 w 6842126"/>
              <a:gd name="connsiteY4396" fmla="*/ 4382606 h 5130710"/>
              <a:gd name="connsiteX4397" fmla="*/ 2124984 w 6842126"/>
              <a:gd name="connsiteY4397" fmla="*/ 4395325 h 5130710"/>
              <a:gd name="connsiteX4398" fmla="*/ 2124746 w 6842126"/>
              <a:gd name="connsiteY4398" fmla="*/ 4391920 h 5130710"/>
              <a:gd name="connsiteX4399" fmla="*/ 2125257 w 6842126"/>
              <a:gd name="connsiteY4399" fmla="*/ 4390206 h 5130710"/>
              <a:gd name="connsiteX4400" fmla="*/ 2151071 w 6842126"/>
              <a:gd name="connsiteY4400" fmla="*/ 4361909 h 5130710"/>
              <a:gd name="connsiteX4401" fmla="*/ 2150211 w 6842126"/>
              <a:gd name="connsiteY4401" fmla="*/ 4363329 h 5130710"/>
              <a:gd name="connsiteX4402" fmla="*/ 2174892 w 6842126"/>
              <a:gd name="connsiteY4402" fmla="*/ 4326958 h 5130710"/>
              <a:gd name="connsiteX4403" fmla="*/ 2170448 w 6842126"/>
              <a:gd name="connsiteY4403" fmla="*/ 4332309 h 5130710"/>
              <a:gd name="connsiteX4404" fmla="*/ 2168361 w 6842126"/>
              <a:gd name="connsiteY4404" fmla="*/ 4335310 h 5130710"/>
              <a:gd name="connsiteX4405" fmla="*/ 2152940 w 6842126"/>
              <a:gd name="connsiteY4405" fmla="*/ 4350832 h 5130710"/>
              <a:gd name="connsiteX4406" fmla="*/ 2130299 w 6842126"/>
              <a:gd name="connsiteY4406" fmla="*/ 4369941 h 5130710"/>
              <a:gd name="connsiteX4407" fmla="*/ 2178755 w 6842126"/>
              <a:gd name="connsiteY4407" fmla="*/ 4316347 h 5130710"/>
              <a:gd name="connsiteX4408" fmla="*/ 2172834 w 6842126"/>
              <a:gd name="connsiteY4408" fmla="*/ 4315902 h 5130710"/>
              <a:gd name="connsiteX4409" fmla="*/ 2140251 w 6842126"/>
              <a:gd name="connsiteY4409" fmla="*/ 4348723 h 5130710"/>
              <a:gd name="connsiteX4410" fmla="*/ 2111731 w 6842126"/>
              <a:gd name="connsiteY4410" fmla="*/ 4389507 h 5130710"/>
              <a:gd name="connsiteX4411" fmla="*/ 2075038 w 6842126"/>
              <a:gd name="connsiteY4411" fmla="*/ 4441980 h 5130710"/>
              <a:gd name="connsiteX4412" fmla="*/ 2086908 w 6842126"/>
              <a:gd name="connsiteY4412" fmla="*/ 4431326 h 5130710"/>
              <a:gd name="connsiteX4413" fmla="*/ 2105728 w 6842126"/>
              <a:gd name="connsiteY4413" fmla="*/ 4411535 h 5130710"/>
              <a:gd name="connsiteX4414" fmla="*/ 2100240 w 6842126"/>
              <a:gd name="connsiteY4414" fmla="*/ 4421536 h 5130710"/>
              <a:gd name="connsiteX4415" fmla="*/ 2069031 w 6842126"/>
              <a:gd name="connsiteY4415" fmla="*/ 4464489 h 5130710"/>
              <a:gd name="connsiteX4416" fmla="*/ 2055574 w 6842126"/>
              <a:gd name="connsiteY4416" fmla="*/ 4486785 h 5130710"/>
              <a:gd name="connsiteX4417" fmla="*/ 2055453 w 6842126"/>
              <a:gd name="connsiteY4417" fmla="*/ 4486163 h 5130710"/>
              <a:gd name="connsiteX4418" fmla="*/ 2044663 w 6842126"/>
              <a:gd name="connsiteY4418" fmla="*/ 4495108 h 5130710"/>
              <a:gd name="connsiteX4419" fmla="*/ 2040689 w 6842126"/>
              <a:gd name="connsiteY4419" fmla="*/ 4498525 h 5130710"/>
              <a:gd name="connsiteX4420" fmla="*/ 2044628 w 6842126"/>
              <a:gd name="connsiteY4420" fmla="*/ 4491293 h 5130710"/>
              <a:gd name="connsiteX4421" fmla="*/ 2066442 w 6842126"/>
              <a:gd name="connsiteY4421" fmla="*/ 4453995 h 5130710"/>
              <a:gd name="connsiteX4422" fmla="*/ 2035289 w 6842126"/>
              <a:gd name="connsiteY4422" fmla="*/ 4496520 h 5130710"/>
              <a:gd name="connsiteX4423" fmla="*/ 2001048 w 6842126"/>
              <a:gd name="connsiteY4423" fmla="*/ 4541544 h 5130710"/>
              <a:gd name="connsiteX4424" fmla="*/ 2000534 w 6842126"/>
              <a:gd name="connsiteY4424" fmla="*/ 4534193 h 5130710"/>
              <a:gd name="connsiteX4425" fmla="*/ 2000401 w 6842126"/>
              <a:gd name="connsiteY4425" fmla="*/ 4534072 h 5130710"/>
              <a:gd name="connsiteX4426" fmla="*/ 2004530 w 6842126"/>
              <a:gd name="connsiteY4426" fmla="*/ 4530283 h 5130710"/>
              <a:gd name="connsiteX4427" fmla="*/ 2033372 w 6842126"/>
              <a:gd name="connsiteY4427" fmla="*/ 4482684 h 5130710"/>
              <a:gd name="connsiteX4428" fmla="*/ 1955046 w 6842126"/>
              <a:gd name="connsiteY4428" fmla="*/ 4576555 h 5130710"/>
              <a:gd name="connsiteX4429" fmla="*/ 1919456 w 6842126"/>
              <a:gd name="connsiteY4429" fmla="*/ 4611992 h 5130710"/>
              <a:gd name="connsiteX4430" fmla="*/ 1918809 w 6842126"/>
              <a:gd name="connsiteY4430" fmla="*/ 4612687 h 5130710"/>
              <a:gd name="connsiteX4431" fmla="*/ 1934598 w 6842126"/>
              <a:gd name="connsiteY4431" fmla="*/ 4585653 h 5130710"/>
              <a:gd name="connsiteX4432" fmla="*/ 1964307 w 6842126"/>
              <a:gd name="connsiteY4432" fmla="*/ 4544324 h 5130710"/>
              <a:gd name="connsiteX4433" fmla="*/ 2006076 w 6842126"/>
              <a:gd name="connsiteY4433" fmla="*/ 4471001 h 5130710"/>
              <a:gd name="connsiteX4434" fmla="*/ 1985963 w 6842126"/>
              <a:gd name="connsiteY4434" fmla="*/ 4499294 h 5130710"/>
              <a:gd name="connsiteX4435" fmla="*/ 1976446 w 6842126"/>
              <a:gd name="connsiteY4435" fmla="*/ 4510584 h 5130710"/>
              <a:gd name="connsiteX4436" fmla="*/ 1939251 w 6842126"/>
              <a:gd name="connsiteY4436" fmla="*/ 4534893 h 5130710"/>
              <a:gd name="connsiteX4437" fmla="*/ 1979080 w 6842126"/>
              <a:gd name="connsiteY4437" fmla="*/ 4472757 h 5130710"/>
              <a:gd name="connsiteX4438" fmla="*/ 1930862 w 6842126"/>
              <a:gd name="connsiteY4438" fmla="*/ 4522485 h 5130710"/>
              <a:gd name="connsiteX4439" fmla="*/ 1885082 w 6842126"/>
              <a:gd name="connsiteY4439" fmla="*/ 4577227 h 5130710"/>
              <a:gd name="connsiteX4440" fmla="*/ 1856999 w 6842126"/>
              <a:gd name="connsiteY4440" fmla="*/ 4596211 h 5130710"/>
              <a:gd name="connsiteX4441" fmla="*/ 1839885 w 6842126"/>
              <a:gd name="connsiteY4441" fmla="*/ 4616778 h 5130710"/>
              <a:gd name="connsiteX4442" fmla="*/ 1958503 w 6842126"/>
              <a:gd name="connsiteY4442" fmla="*/ 4437927 h 5130710"/>
              <a:gd name="connsiteX4443" fmla="*/ 1947421 w 6842126"/>
              <a:gd name="connsiteY4443" fmla="*/ 4441314 h 5130710"/>
              <a:gd name="connsiteX4444" fmla="*/ 1957018 w 6842126"/>
              <a:gd name="connsiteY4444" fmla="*/ 4426065 h 5130710"/>
              <a:gd name="connsiteX4445" fmla="*/ 1945058 w 6842126"/>
              <a:gd name="connsiteY4445" fmla="*/ 4442728 h 5130710"/>
              <a:gd name="connsiteX4446" fmla="*/ 1741424 w 6842126"/>
              <a:gd name="connsiteY4446" fmla="*/ 4692321 h 5130710"/>
              <a:gd name="connsiteX4447" fmla="*/ 1787900 w 6842126"/>
              <a:gd name="connsiteY4447" fmla="*/ 4605704 h 5130710"/>
              <a:gd name="connsiteX4448" fmla="*/ 1736494 w 6842126"/>
              <a:gd name="connsiteY4448" fmla="*/ 4663976 h 5130710"/>
              <a:gd name="connsiteX4449" fmla="*/ 1713053 w 6842126"/>
              <a:gd name="connsiteY4449" fmla="*/ 4671467 h 5130710"/>
              <a:gd name="connsiteX4450" fmla="*/ 1621726 w 6842126"/>
              <a:gd name="connsiteY4450" fmla="*/ 4783762 h 5130710"/>
              <a:gd name="connsiteX4451" fmla="*/ 1633598 w 6842126"/>
              <a:gd name="connsiteY4451" fmla="*/ 4760080 h 5130710"/>
              <a:gd name="connsiteX4452" fmla="*/ 1636017 w 6842126"/>
              <a:gd name="connsiteY4452" fmla="*/ 4757717 h 5130710"/>
              <a:gd name="connsiteX4453" fmla="*/ 1638210 w 6842126"/>
              <a:gd name="connsiteY4453" fmla="*/ 4753010 h 5130710"/>
              <a:gd name="connsiteX4454" fmla="*/ 1643921 w 6842126"/>
              <a:gd name="connsiteY4454" fmla="*/ 4744864 h 5130710"/>
              <a:gd name="connsiteX4455" fmla="*/ 1656212 w 6842126"/>
              <a:gd name="connsiteY4455" fmla="*/ 4728645 h 5130710"/>
              <a:gd name="connsiteX4456" fmla="*/ 1693012 w 6842126"/>
              <a:gd name="connsiteY4456" fmla="*/ 4669356 h 5130710"/>
              <a:gd name="connsiteX4457" fmla="*/ 1656752 w 6842126"/>
              <a:gd name="connsiteY4457" fmla="*/ 4713040 h 5130710"/>
              <a:gd name="connsiteX4458" fmla="*/ 1643484 w 6842126"/>
              <a:gd name="connsiteY4458" fmla="*/ 4741696 h 5130710"/>
              <a:gd name="connsiteX4459" fmla="*/ 1638210 w 6842126"/>
              <a:gd name="connsiteY4459" fmla="*/ 4753010 h 5130710"/>
              <a:gd name="connsiteX4460" fmla="*/ 1634466 w 6842126"/>
              <a:gd name="connsiteY4460" fmla="*/ 4758349 h 5130710"/>
              <a:gd name="connsiteX4461" fmla="*/ 1633598 w 6842126"/>
              <a:gd name="connsiteY4461" fmla="*/ 4760080 h 5130710"/>
              <a:gd name="connsiteX4462" fmla="*/ 1628264 w 6842126"/>
              <a:gd name="connsiteY4462" fmla="*/ 4765298 h 5130710"/>
              <a:gd name="connsiteX4463" fmla="*/ 1639382 w 6842126"/>
              <a:gd name="connsiteY4463" fmla="*/ 4723651 h 5130710"/>
              <a:gd name="connsiteX4464" fmla="*/ 1643283 w 6842126"/>
              <a:gd name="connsiteY4464" fmla="*/ 4717819 h 5130710"/>
              <a:gd name="connsiteX4465" fmla="*/ 1643808 w 6842126"/>
              <a:gd name="connsiteY4465" fmla="*/ 4717079 h 5130710"/>
              <a:gd name="connsiteX4466" fmla="*/ 1643873 w 6842126"/>
              <a:gd name="connsiteY4466" fmla="*/ 4716936 h 5130710"/>
              <a:gd name="connsiteX4467" fmla="*/ 1643283 w 6842126"/>
              <a:gd name="connsiteY4467" fmla="*/ 4717819 h 5130710"/>
              <a:gd name="connsiteX4468" fmla="*/ 1636912 w 6842126"/>
              <a:gd name="connsiteY4468" fmla="*/ 4726795 h 5130710"/>
              <a:gd name="connsiteX4469" fmla="*/ 1561527 w 6842126"/>
              <a:gd name="connsiteY4469" fmla="*/ 4808161 h 5130710"/>
              <a:gd name="connsiteX4470" fmla="*/ 1564603 w 6842126"/>
              <a:gd name="connsiteY4470" fmla="*/ 4779222 h 5130710"/>
              <a:gd name="connsiteX4471" fmla="*/ 1568476 w 6842126"/>
              <a:gd name="connsiteY4471" fmla="*/ 4772548 h 5130710"/>
              <a:gd name="connsiteX4472" fmla="*/ 1589874 w 6842126"/>
              <a:gd name="connsiteY4472" fmla="*/ 4741593 h 5130710"/>
              <a:gd name="connsiteX4473" fmla="*/ 1622077 w 6842126"/>
              <a:gd name="connsiteY4473" fmla="*/ 4683659 h 5130710"/>
              <a:gd name="connsiteX4474" fmla="*/ 1585671 w 6842126"/>
              <a:gd name="connsiteY4474" fmla="*/ 4729921 h 5130710"/>
              <a:gd name="connsiteX4475" fmla="*/ 1584312 w 6842126"/>
              <a:gd name="connsiteY4475" fmla="*/ 4732020 h 5130710"/>
              <a:gd name="connsiteX4476" fmla="*/ 1582426 w 6842126"/>
              <a:gd name="connsiteY4476" fmla="*/ 4733890 h 5130710"/>
              <a:gd name="connsiteX4477" fmla="*/ 1565277 w 6842126"/>
              <a:gd name="connsiteY4477" fmla="*/ 4752963 h 5130710"/>
              <a:gd name="connsiteX4478" fmla="*/ 1553143 w 6842126"/>
              <a:gd name="connsiteY4478" fmla="*/ 4757290 h 5130710"/>
              <a:gd name="connsiteX4479" fmla="*/ 1554668 w 6842126"/>
              <a:gd name="connsiteY4479" fmla="*/ 4751697 h 5130710"/>
              <a:gd name="connsiteX4480" fmla="*/ 1655956 w 6842126"/>
              <a:gd name="connsiteY4480" fmla="*/ 4614127 h 5130710"/>
              <a:gd name="connsiteX4481" fmla="*/ 1684682 w 6842126"/>
              <a:gd name="connsiteY4481" fmla="*/ 4559495 h 5130710"/>
              <a:gd name="connsiteX4482" fmla="*/ 1641550 w 6842126"/>
              <a:gd name="connsiteY4482" fmla="*/ 4618154 h 5130710"/>
              <a:gd name="connsiteX4483" fmla="*/ 1605506 w 6842126"/>
              <a:gd name="connsiteY4483" fmla="*/ 4664604 h 5130710"/>
              <a:gd name="connsiteX4484" fmla="*/ 1596116 w 6842126"/>
              <a:gd name="connsiteY4484" fmla="*/ 4667133 h 5130710"/>
              <a:gd name="connsiteX4485" fmla="*/ 1609710 w 6842126"/>
              <a:gd name="connsiteY4485" fmla="*/ 4645775 h 5130710"/>
              <a:gd name="connsiteX4486" fmla="*/ 1745960 w 6842126"/>
              <a:gd name="connsiteY4486" fmla="*/ 4461170 h 5130710"/>
              <a:gd name="connsiteX4487" fmla="*/ 1745201 w 6842126"/>
              <a:gd name="connsiteY4487" fmla="*/ 4435133 h 5130710"/>
              <a:gd name="connsiteX4488" fmla="*/ 1617074 w 6842126"/>
              <a:gd name="connsiteY4488" fmla="*/ 4606717 h 5130710"/>
              <a:gd name="connsiteX4489" fmla="*/ 1615635 w 6842126"/>
              <a:gd name="connsiteY4489" fmla="*/ 4604673 h 5130710"/>
              <a:gd name="connsiteX4490" fmla="*/ 1616071 w 6842126"/>
              <a:gd name="connsiteY4490" fmla="*/ 4604065 h 5130710"/>
              <a:gd name="connsiteX4491" fmla="*/ 1666523 w 6842126"/>
              <a:gd name="connsiteY4491" fmla="*/ 4524191 h 5130710"/>
              <a:gd name="connsiteX4492" fmla="*/ 1603515 w 6842126"/>
              <a:gd name="connsiteY4492" fmla="*/ 4600913 h 5130710"/>
              <a:gd name="connsiteX4493" fmla="*/ 1565119 w 6842126"/>
              <a:gd name="connsiteY4493" fmla="*/ 4654201 h 5130710"/>
              <a:gd name="connsiteX4494" fmla="*/ 1564115 w 6842126"/>
              <a:gd name="connsiteY4494" fmla="*/ 4655291 h 5130710"/>
              <a:gd name="connsiteX4495" fmla="*/ 1629398 w 6842126"/>
              <a:gd name="connsiteY4495" fmla="*/ 4543747 h 5130710"/>
              <a:gd name="connsiteX4496" fmla="*/ 1646650 w 6842126"/>
              <a:gd name="connsiteY4496" fmla="*/ 4509124 h 5130710"/>
              <a:gd name="connsiteX4497" fmla="*/ 1603848 w 6842126"/>
              <a:gd name="connsiteY4497" fmla="*/ 4571274 h 5130710"/>
              <a:gd name="connsiteX4498" fmla="*/ 1576236 w 6842126"/>
              <a:gd name="connsiteY4498" fmla="*/ 4576458 h 5130710"/>
              <a:gd name="connsiteX4499" fmla="*/ 1541746 w 6842126"/>
              <a:gd name="connsiteY4499" fmla="*/ 4631575 h 5130710"/>
              <a:gd name="connsiteX4500" fmla="*/ 1516460 w 6842126"/>
              <a:gd name="connsiteY4500" fmla="*/ 4658363 h 5130710"/>
              <a:gd name="connsiteX4501" fmla="*/ 1510733 w 6842126"/>
              <a:gd name="connsiteY4501" fmla="*/ 4646360 h 5130710"/>
              <a:gd name="connsiteX4502" fmla="*/ 1463497 w 6842126"/>
              <a:gd name="connsiteY4502" fmla="*/ 4706939 h 5130710"/>
              <a:gd name="connsiteX4503" fmla="*/ 1421511 w 6842126"/>
              <a:gd name="connsiteY4503" fmla="*/ 4738620 h 5130710"/>
              <a:gd name="connsiteX4504" fmla="*/ 1416338 w 6842126"/>
              <a:gd name="connsiteY4504" fmla="*/ 4736786 h 5130710"/>
              <a:gd name="connsiteX4505" fmla="*/ 1360776 w 6842126"/>
              <a:gd name="connsiteY4505" fmla="*/ 4778623 h 5130710"/>
              <a:gd name="connsiteX4506" fmla="*/ 1381428 w 6842126"/>
              <a:gd name="connsiteY4506" fmla="*/ 4734399 h 5130710"/>
              <a:gd name="connsiteX4507" fmla="*/ 1346736 w 6842126"/>
              <a:gd name="connsiteY4507" fmla="*/ 4773652 h 5130710"/>
              <a:gd name="connsiteX4508" fmla="*/ 1378640 w 6842126"/>
              <a:gd name="connsiteY4508" fmla="*/ 4697668 h 5130710"/>
              <a:gd name="connsiteX4509" fmla="*/ 1647914 w 6842126"/>
              <a:gd name="connsiteY4509" fmla="*/ 4308494 h 5130710"/>
              <a:gd name="connsiteX4510" fmla="*/ 1674730 w 6842126"/>
              <a:gd name="connsiteY4510" fmla="*/ 4269614 h 5130710"/>
              <a:gd name="connsiteX4511" fmla="*/ 1678546 w 6842126"/>
              <a:gd name="connsiteY4511" fmla="*/ 4255352 h 5130710"/>
              <a:gd name="connsiteX4512" fmla="*/ 1672453 w 6842126"/>
              <a:gd name="connsiteY4512" fmla="*/ 4260236 h 5130710"/>
              <a:gd name="connsiteX4513" fmla="*/ 1672747 w 6842126"/>
              <a:gd name="connsiteY4513" fmla="*/ 4259458 h 5130710"/>
              <a:gd name="connsiteX4514" fmla="*/ 1661375 w 6842126"/>
              <a:gd name="connsiteY4514" fmla="*/ 4273270 h 5130710"/>
              <a:gd name="connsiteX4515" fmla="*/ 1595581 w 6842126"/>
              <a:gd name="connsiteY4515" fmla="*/ 4362188 h 5130710"/>
              <a:gd name="connsiteX4516" fmla="*/ 1461713 w 6842126"/>
              <a:gd name="connsiteY4516" fmla="*/ 4535896 h 5130710"/>
              <a:gd name="connsiteX4517" fmla="*/ 1407182 w 6842126"/>
              <a:gd name="connsiteY4517" fmla="*/ 4588902 h 5130710"/>
              <a:gd name="connsiteX4518" fmla="*/ 1418430 w 6842126"/>
              <a:gd name="connsiteY4518" fmla="*/ 4557141 h 5130710"/>
              <a:gd name="connsiteX4519" fmla="*/ 1449519 w 6842126"/>
              <a:gd name="connsiteY4519" fmla="*/ 4511627 h 5130710"/>
              <a:gd name="connsiteX4520" fmla="*/ 1642133 w 6842126"/>
              <a:gd name="connsiteY4520" fmla="*/ 4244842 h 5130710"/>
              <a:gd name="connsiteX4521" fmla="*/ 1671740 w 6842126"/>
              <a:gd name="connsiteY4521" fmla="*/ 4202820 h 5130710"/>
              <a:gd name="connsiteX4522" fmla="*/ 1676200 w 6842126"/>
              <a:gd name="connsiteY4522" fmla="*/ 4192466 h 5130710"/>
              <a:gd name="connsiteX4523" fmla="*/ 1616966 w 6842126"/>
              <a:gd name="connsiteY4523" fmla="*/ 4254296 h 5130710"/>
              <a:gd name="connsiteX4524" fmla="*/ 1584697 w 6842126"/>
              <a:gd name="connsiteY4524" fmla="*/ 4297508 h 5130710"/>
              <a:gd name="connsiteX4525" fmla="*/ 1561052 w 6842126"/>
              <a:gd name="connsiteY4525" fmla="*/ 4322675 h 5130710"/>
              <a:gd name="connsiteX4526" fmla="*/ 1559796 w 6842126"/>
              <a:gd name="connsiteY4526" fmla="*/ 4322262 h 5130710"/>
              <a:gd name="connsiteX4527" fmla="*/ 1552721 w 6842126"/>
              <a:gd name="connsiteY4527" fmla="*/ 4330038 h 5130710"/>
              <a:gd name="connsiteX4528" fmla="*/ 1549005 w 6842126"/>
              <a:gd name="connsiteY4528" fmla="*/ 4335681 h 5130710"/>
              <a:gd name="connsiteX4529" fmla="*/ 1529877 w 6842126"/>
              <a:gd name="connsiteY4529" fmla="*/ 4356348 h 5130710"/>
              <a:gd name="connsiteX4530" fmla="*/ 1529318 w 6842126"/>
              <a:gd name="connsiteY4530" fmla="*/ 4347632 h 5130710"/>
              <a:gd name="connsiteX4531" fmla="*/ 1537462 w 6842126"/>
              <a:gd name="connsiteY4531" fmla="*/ 4326871 h 5130710"/>
              <a:gd name="connsiteX4532" fmla="*/ 1542372 w 6842126"/>
              <a:gd name="connsiteY4532" fmla="*/ 4320591 h 5130710"/>
              <a:gd name="connsiteX4533" fmla="*/ 1586072 w 6842126"/>
              <a:gd name="connsiteY4533" fmla="*/ 4254303 h 5130710"/>
              <a:gd name="connsiteX4534" fmla="*/ 1586703 w 6842126"/>
              <a:gd name="connsiteY4534" fmla="*/ 4233001 h 5130710"/>
              <a:gd name="connsiteX4535" fmla="*/ 1639267 w 6842126"/>
              <a:gd name="connsiteY4535" fmla="*/ 4172411 h 5130710"/>
              <a:gd name="connsiteX4536" fmla="*/ 1631809 w 6842126"/>
              <a:gd name="connsiteY4536" fmla="*/ 4169264 h 5130710"/>
              <a:gd name="connsiteX4537" fmla="*/ 1626537 w 6842126"/>
              <a:gd name="connsiteY4537" fmla="*/ 4163549 h 5130710"/>
              <a:gd name="connsiteX4538" fmla="*/ 1624093 w 6842126"/>
              <a:gd name="connsiteY4538" fmla="*/ 4166112 h 5130710"/>
              <a:gd name="connsiteX4539" fmla="*/ 1623883 w 6842126"/>
              <a:gd name="connsiteY4539" fmla="*/ 4163123 h 5130710"/>
              <a:gd name="connsiteX4540" fmla="*/ 1624332 w 6842126"/>
              <a:gd name="connsiteY4540" fmla="*/ 4161621 h 5130710"/>
              <a:gd name="connsiteX4541" fmla="*/ 1624546 w 6842126"/>
              <a:gd name="connsiteY4541" fmla="*/ 4161389 h 5130710"/>
              <a:gd name="connsiteX4542" fmla="*/ 1624054 w 6842126"/>
              <a:gd name="connsiteY4542" fmla="*/ 4160856 h 5130710"/>
              <a:gd name="connsiteX4543" fmla="*/ 1623987 w 6842126"/>
              <a:gd name="connsiteY4543" fmla="*/ 4159761 h 5130710"/>
              <a:gd name="connsiteX4544" fmla="*/ 1642081 w 6842126"/>
              <a:gd name="connsiteY4544" fmla="*/ 4132592 h 5130710"/>
              <a:gd name="connsiteX4545" fmla="*/ 1628758 w 6842126"/>
              <a:gd name="connsiteY4545" fmla="*/ 4143838 h 5130710"/>
              <a:gd name="connsiteX4546" fmla="*/ 1630928 w 6842126"/>
              <a:gd name="connsiteY4546" fmla="*/ 4141126 h 5130710"/>
              <a:gd name="connsiteX4547" fmla="*/ 1600148 w 6842126"/>
              <a:gd name="connsiteY4547" fmla="*/ 4171076 h 5130710"/>
              <a:gd name="connsiteX4548" fmla="*/ 1559758 w 6842126"/>
              <a:gd name="connsiteY4548" fmla="*/ 4208722 h 5130710"/>
              <a:gd name="connsiteX4549" fmla="*/ 1605154 w 6842126"/>
              <a:gd name="connsiteY4549" fmla="*/ 4162623 h 5130710"/>
              <a:gd name="connsiteX4550" fmla="*/ 1619864 w 6842126"/>
              <a:gd name="connsiteY4550" fmla="*/ 4146632 h 5130710"/>
              <a:gd name="connsiteX4551" fmla="*/ 1616944 w 6842126"/>
              <a:gd name="connsiteY4551" fmla="*/ 4146237 h 5130710"/>
              <a:gd name="connsiteX4552" fmla="*/ 1616163 w 6842126"/>
              <a:gd name="connsiteY4552" fmla="*/ 4146701 h 5130710"/>
              <a:gd name="connsiteX4553" fmla="*/ 1611346 w 6842126"/>
              <a:gd name="connsiteY4553" fmla="*/ 4151554 h 5130710"/>
              <a:gd name="connsiteX4554" fmla="*/ 1612818 w 6842126"/>
              <a:gd name="connsiteY4554" fmla="*/ 4149039 h 5130710"/>
              <a:gd name="connsiteX4555" fmla="*/ 1613149 w 6842126"/>
              <a:gd name="connsiteY4555" fmla="*/ 4148493 h 5130710"/>
              <a:gd name="connsiteX4556" fmla="*/ 1611763 w 6842126"/>
              <a:gd name="connsiteY4556" fmla="*/ 4149316 h 5130710"/>
              <a:gd name="connsiteX4557" fmla="*/ 1603039 w 6842126"/>
              <a:gd name="connsiteY4557" fmla="*/ 4157029 h 5130710"/>
              <a:gd name="connsiteX4558" fmla="*/ 1498414 w 6842126"/>
              <a:gd name="connsiteY4558" fmla="*/ 4257149 h 5130710"/>
              <a:gd name="connsiteX4559" fmla="*/ 1592242 w 6842126"/>
              <a:gd name="connsiteY4559" fmla="*/ 4161111 h 5130710"/>
              <a:gd name="connsiteX4560" fmla="*/ 1597736 w 6842126"/>
              <a:gd name="connsiteY4560" fmla="*/ 4152641 h 5130710"/>
              <a:gd name="connsiteX4561" fmla="*/ 1591575 w 6842126"/>
              <a:gd name="connsiteY4561" fmla="*/ 4159344 h 5130710"/>
              <a:gd name="connsiteX4562" fmla="*/ 1537619 w 6842126"/>
              <a:gd name="connsiteY4562" fmla="*/ 4210530 h 5130710"/>
              <a:gd name="connsiteX4563" fmla="*/ 1502277 w 6842126"/>
              <a:gd name="connsiteY4563" fmla="*/ 4242555 h 5130710"/>
              <a:gd name="connsiteX4564" fmla="*/ 1505811 w 6842126"/>
              <a:gd name="connsiteY4564" fmla="*/ 4236698 h 5130710"/>
              <a:gd name="connsiteX4565" fmla="*/ 1505938 w 6842126"/>
              <a:gd name="connsiteY4565" fmla="*/ 4236427 h 5130710"/>
              <a:gd name="connsiteX4566" fmla="*/ 1507395 w 6842126"/>
              <a:gd name="connsiteY4566" fmla="*/ 4234910 h 5130710"/>
              <a:gd name="connsiteX4567" fmla="*/ 1531321 w 6842126"/>
              <a:gd name="connsiteY4567" fmla="*/ 4211398 h 5130710"/>
              <a:gd name="connsiteX4568" fmla="*/ 1512221 w 6842126"/>
              <a:gd name="connsiteY4568" fmla="*/ 4224675 h 5130710"/>
              <a:gd name="connsiteX4569" fmla="*/ 1510543 w 6842126"/>
              <a:gd name="connsiteY4569" fmla="*/ 4226390 h 5130710"/>
              <a:gd name="connsiteX4570" fmla="*/ 1509614 w 6842126"/>
              <a:gd name="connsiteY4570" fmla="*/ 4222976 h 5130710"/>
              <a:gd name="connsiteX4571" fmla="*/ 1504496 w 6842126"/>
              <a:gd name="connsiteY4571" fmla="*/ 4229198 h 5130710"/>
              <a:gd name="connsiteX4572" fmla="*/ 1499324 w 6842126"/>
              <a:gd name="connsiteY4572" fmla="*/ 4237400 h 5130710"/>
              <a:gd name="connsiteX4573" fmla="*/ 1494321 w 6842126"/>
              <a:gd name="connsiteY4573" fmla="*/ 4241871 h 5130710"/>
              <a:gd name="connsiteX4574" fmla="*/ 1507135 w 6842126"/>
              <a:gd name="connsiteY4574" fmla="*/ 4224579 h 5130710"/>
              <a:gd name="connsiteX4575" fmla="*/ 1598417 w 6842126"/>
              <a:gd name="connsiteY4575" fmla="*/ 4135896 h 5130710"/>
              <a:gd name="connsiteX4576" fmla="*/ 1610688 w 6842126"/>
              <a:gd name="connsiteY4576" fmla="*/ 4124072 h 5130710"/>
              <a:gd name="connsiteX4577" fmla="*/ 1615485 w 6842126"/>
              <a:gd name="connsiteY4577" fmla="*/ 4119346 h 5130710"/>
              <a:gd name="connsiteX4578" fmla="*/ 1614959 w 6842126"/>
              <a:gd name="connsiteY4578" fmla="*/ 4119401 h 5130710"/>
              <a:gd name="connsiteX4579" fmla="*/ 1609769 w 6842126"/>
              <a:gd name="connsiteY4579" fmla="*/ 4119708 h 5130710"/>
              <a:gd name="connsiteX4580" fmla="*/ 1608183 w 6842126"/>
              <a:gd name="connsiteY4580" fmla="*/ 4119308 h 5130710"/>
              <a:gd name="connsiteX4581" fmla="*/ 1587550 w 6842126"/>
              <a:gd name="connsiteY4581" fmla="*/ 4138870 h 5130710"/>
              <a:gd name="connsiteX4582" fmla="*/ 1571361 w 6842126"/>
              <a:gd name="connsiteY4582" fmla="*/ 4154627 h 5130710"/>
              <a:gd name="connsiteX4583" fmla="*/ 1565583 w 6842126"/>
              <a:gd name="connsiteY4583" fmla="*/ 4162559 h 5130710"/>
              <a:gd name="connsiteX4584" fmla="*/ 1559940 w 6842126"/>
              <a:gd name="connsiteY4584" fmla="*/ 4165742 h 5130710"/>
              <a:gd name="connsiteX4585" fmla="*/ 1550595 w 6842126"/>
              <a:gd name="connsiteY4585" fmla="*/ 4174838 h 5130710"/>
              <a:gd name="connsiteX4586" fmla="*/ 1522540 w 6842126"/>
              <a:gd name="connsiteY4586" fmla="*/ 4202266 h 5130710"/>
              <a:gd name="connsiteX4587" fmla="*/ 1527730 w 6842126"/>
              <a:gd name="connsiteY4587" fmla="*/ 4191514 h 5130710"/>
              <a:gd name="connsiteX4588" fmla="*/ 1529487 w 6842126"/>
              <a:gd name="connsiteY4588" fmla="*/ 4190009 h 5130710"/>
              <a:gd name="connsiteX4589" fmla="*/ 1531021 w 6842126"/>
              <a:gd name="connsiteY4589" fmla="*/ 4186343 h 5130710"/>
              <a:gd name="connsiteX4590" fmla="*/ 1542415 w 6842126"/>
              <a:gd name="connsiteY4590" fmla="*/ 4164909 h 5130710"/>
              <a:gd name="connsiteX4591" fmla="*/ 1553435 w 6842126"/>
              <a:gd name="connsiteY4591" fmla="*/ 4144905 h 5130710"/>
              <a:gd name="connsiteX4592" fmla="*/ 1554927 w 6842126"/>
              <a:gd name="connsiteY4592" fmla="*/ 4141933 h 5130710"/>
              <a:gd name="connsiteX4593" fmla="*/ 1572460 w 6842126"/>
              <a:gd name="connsiteY4593" fmla="*/ 4123825 h 5130710"/>
              <a:gd name="connsiteX4594" fmla="*/ 1555110 w 6842126"/>
              <a:gd name="connsiteY4594" fmla="*/ 4149136 h 5130710"/>
              <a:gd name="connsiteX4595" fmla="*/ 1547764 w 6842126"/>
              <a:gd name="connsiteY4595" fmla="*/ 4162747 h 5130710"/>
              <a:gd name="connsiteX4596" fmla="*/ 1546457 w 6842126"/>
              <a:gd name="connsiteY4596" fmla="*/ 4165251 h 5130710"/>
              <a:gd name="connsiteX4597" fmla="*/ 1558915 w 6842126"/>
              <a:gd name="connsiteY4597" fmla="*/ 4149283 h 5130710"/>
              <a:gd name="connsiteX4598" fmla="*/ 1580429 w 6842126"/>
              <a:gd name="connsiteY4598" fmla="*/ 4123673 h 5130710"/>
              <a:gd name="connsiteX4599" fmla="*/ 1597073 w 6842126"/>
              <a:gd name="connsiteY4599" fmla="*/ 4103425 h 5130710"/>
              <a:gd name="connsiteX4600" fmla="*/ 1597514 w 6842126"/>
              <a:gd name="connsiteY4600" fmla="*/ 4099981 h 5130710"/>
              <a:gd name="connsiteX4601" fmla="*/ 1599013 w 6842126"/>
              <a:gd name="connsiteY4601" fmla="*/ 4096359 h 5130710"/>
              <a:gd name="connsiteX4602" fmla="*/ 1601721 w 6842126"/>
              <a:gd name="connsiteY4602" fmla="*/ 4093555 h 5130710"/>
              <a:gd name="connsiteX4603" fmla="*/ 1587398 w 6842126"/>
              <a:gd name="connsiteY4603" fmla="*/ 4106751 h 5130710"/>
              <a:gd name="connsiteX4604" fmla="*/ 1614241 w 6842126"/>
              <a:gd name="connsiteY4604" fmla="*/ 4076865 h 5130710"/>
              <a:gd name="connsiteX4605" fmla="*/ 1607280 w 6842126"/>
              <a:gd name="connsiteY4605" fmla="*/ 4083373 h 5130710"/>
              <a:gd name="connsiteX4606" fmla="*/ 1604959 w 6842126"/>
              <a:gd name="connsiteY4606" fmla="*/ 4085779 h 5130710"/>
              <a:gd name="connsiteX4607" fmla="*/ 1586525 w 6842126"/>
              <a:gd name="connsiteY4607" fmla="*/ 4105982 h 5130710"/>
              <a:gd name="connsiteX4608" fmla="*/ 1577255 w 6842126"/>
              <a:gd name="connsiteY4608" fmla="*/ 4116147 h 5130710"/>
              <a:gd name="connsiteX4609" fmla="*/ 1568896 w 6842126"/>
              <a:gd name="connsiteY4609" fmla="*/ 4125313 h 5130710"/>
              <a:gd name="connsiteX4610" fmla="*/ 1560337 w 6842126"/>
              <a:gd name="connsiteY4610" fmla="*/ 4132246 h 5130710"/>
              <a:gd name="connsiteX4611" fmla="*/ 1564460 w 6842126"/>
              <a:gd name="connsiteY4611" fmla="*/ 4121147 h 5130710"/>
              <a:gd name="connsiteX4612" fmla="*/ 1569841 w 6842126"/>
              <a:gd name="connsiteY4612" fmla="*/ 4109355 h 5130710"/>
              <a:gd name="connsiteX4613" fmla="*/ 1567275 w 6842126"/>
              <a:gd name="connsiteY4613" fmla="*/ 4111561 h 5130710"/>
              <a:gd name="connsiteX4614" fmla="*/ 1562462 w 6842126"/>
              <a:gd name="connsiteY4614" fmla="*/ 4109785 h 5130710"/>
              <a:gd name="connsiteX4615" fmla="*/ 1571834 w 6842126"/>
              <a:gd name="connsiteY4615" fmla="*/ 4099117 h 5130710"/>
              <a:gd name="connsiteX4616" fmla="*/ 1571687 w 6842126"/>
              <a:gd name="connsiteY4616" fmla="*/ 4097447 h 5130710"/>
              <a:gd name="connsiteX4617" fmla="*/ 1567745 w 6842126"/>
              <a:gd name="connsiteY4617" fmla="*/ 4100631 h 5130710"/>
              <a:gd name="connsiteX4618" fmla="*/ 1567473 w 6842126"/>
              <a:gd name="connsiteY4618" fmla="*/ 4101141 h 5130710"/>
              <a:gd name="connsiteX4619" fmla="*/ 1566834 w 6842126"/>
              <a:gd name="connsiteY4619" fmla="*/ 4101366 h 5130710"/>
              <a:gd name="connsiteX4620" fmla="*/ 1564482 w 6842126"/>
              <a:gd name="connsiteY4620" fmla="*/ 4103265 h 5130710"/>
              <a:gd name="connsiteX4621" fmla="*/ 1550652 w 6842126"/>
              <a:gd name="connsiteY4621" fmla="*/ 4117917 h 5130710"/>
              <a:gd name="connsiteX4622" fmla="*/ 1452540 w 6842126"/>
              <a:gd name="connsiteY4622" fmla="*/ 4226000 h 5130710"/>
              <a:gd name="connsiteX4623" fmla="*/ 1477747 w 6842126"/>
              <a:gd name="connsiteY4623" fmla="*/ 4178061 h 5130710"/>
              <a:gd name="connsiteX4624" fmla="*/ 1414385 w 6842126"/>
              <a:gd name="connsiteY4624" fmla="*/ 4251782 h 5130710"/>
              <a:gd name="connsiteX4625" fmla="*/ 1405161 w 6842126"/>
              <a:gd name="connsiteY4625" fmla="*/ 4264660 h 5130710"/>
              <a:gd name="connsiteX4626" fmla="*/ 1412521 w 6842126"/>
              <a:gd name="connsiteY4626" fmla="*/ 4251863 h 5130710"/>
              <a:gd name="connsiteX4627" fmla="*/ 1387819 w 6842126"/>
              <a:gd name="connsiteY4627" fmla="*/ 4270105 h 5130710"/>
              <a:gd name="connsiteX4628" fmla="*/ 1356470 w 6842126"/>
              <a:gd name="connsiteY4628" fmla="*/ 4294744 h 5130710"/>
              <a:gd name="connsiteX4629" fmla="*/ 1347436 w 6842126"/>
              <a:gd name="connsiteY4629" fmla="*/ 4304142 h 5130710"/>
              <a:gd name="connsiteX4630" fmla="*/ 1430841 w 6842126"/>
              <a:gd name="connsiteY4630" fmla="*/ 4193905 h 5130710"/>
              <a:gd name="connsiteX4631" fmla="*/ 1439869 w 6842126"/>
              <a:gd name="connsiteY4631" fmla="*/ 4182327 h 5130710"/>
              <a:gd name="connsiteX4632" fmla="*/ 1451450 w 6842126"/>
              <a:gd name="connsiteY4632" fmla="*/ 4160178 h 5130710"/>
              <a:gd name="connsiteX4633" fmla="*/ 1442890 w 6842126"/>
              <a:gd name="connsiteY4633" fmla="*/ 4167727 h 5130710"/>
              <a:gd name="connsiteX4634" fmla="*/ 1464765 w 6842126"/>
              <a:gd name="connsiteY4634" fmla="*/ 4129217 h 5130710"/>
              <a:gd name="connsiteX4635" fmla="*/ 1454450 w 6842126"/>
              <a:gd name="connsiteY4635" fmla="*/ 4136191 h 5130710"/>
              <a:gd name="connsiteX4636" fmla="*/ 1441024 w 6842126"/>
              <a:gd name="connsiteY4636" fmla="*/ 4137022 h 5130710"/>
              <a:gd name="connsiteX4637" fmla="*/ 1430711 w 6842126"/>
              <a:gd name="connsiteY4637" fmla="*/ 4137801 h 5130710"/>
              <a:gd name="connsiteX4638" fmla="*/ 1426414 w 6842126"/>
              <a:gd name="connsiteY4638" fmla="*/ 4148060 h 5130710"/>
              <a:gd name="connsiteX4639" fmla="*/ 1417455 w 6842126"/>
              <a:gd name="connsiteY4639" fmla="*/ 4162293 h 5130710"/>
              <a:gd name="connsiteX4640" fmla="*/ 1419934 w 6842126"/>
              <a:gd name="connsiteY4640" fmla="*/ 4149116 h 5130710"/>
              <a:gd name="connsiteX4641" fmla="*/ 1420468 w 6842126"/>
              <a:gd name="connsiteY4641" fmla="*/ 4150178 h 5130710"/>
              <a:gd name="connsiteX4642" fmla="*/ 1419680 w 6842126"/>
              <a:gd name="connsiteY4642" fmla="*/ 4152116 h 5130710"/>
              <a:gd name="connsiteX4643" fmla="*/ 1420810 w 6842126"/>
              <a:gd name="connsiteY4643" fmla="*/ 4150863 h 5130710"/>
              <a:gd name="connsiteX4644" fmla="*/ 1420468 w 6842126"/>
              <a:gd name="connsiteY4644" fmla="*/ 4150178 h 5130710"/>
              <a:gd name="connsiteX4645" fmla="*/ 1421913 w 6842126"/>
              <a:gd name="connsiteY4645" fmla="*/ 4146615 h 5130710"/>
              <a:gd name="connsiteX4646" fmla="*/ 1423466 w 6842126"/>
              <a:gd name="connsiteY4646" fmla="*/ 4144652 h 5130710"/>
              <a:gd name="connsiteX4647" fmla="*/ 1424618 w 6842126"/>
              <a:gd name="connsiteY4647" fmla="*/ 4142095 h 5130710"/>
              <a:gd name="connsiteX4648" fmla="*/ 1422753 w 6842126"/>
              <a:gd name="connsiteY4648" fmla="*/ 4131933 h 5130710"/>
              <a:gd name="connsiteX4649" fmla="*/ 1444573 w 6842126"/>
              <a:gd name="connsiteY4649" fmla="*/ 4091595 h 5130710"/>
              <a:gd name="connsiteX4650" fmla="*/ 1443672 w 6842126"/>
              <a:gd name="connsiteY4650" fmla="*/ 4083456 h 5130710"/>
              <a:gd name="connsiteX4651" fmla="*/ 1451499 w 6842126"/>
              <a:gd name="connsiteY4651" fmla="*/ 4066338 h 5130710"/>
              <a:gd name="connsiteX4652" fmla="*/ 1453406 w 6842126"/>
              <a:gd name="connsiteY4652" fmla="*/ 4063390 h 5130710"/>
              <a:gd name="connsiteX4653" fmla="*/ 1450068 w 6842126"/>
              <a:gd name="connsiteY4653" fmla="*/ 4067025 h 5130710"/>
              <a:gd name="connsiteX4654" fmla="*/ 1440609 w 6842126"/>
              <a:gd name="connsiteY4654" fmla="*/ 4077498 h 5130710"/>
              <a:gd name="connsiteX4655" fmla="*/ 1401725 w 6842126"/>
              <a:gd name="connsiteY4655" fmla="*/ 4141856 h 5130710"/>
              <a:gd name="connsiteX4656" fmla="*/ 1369244 w 6842126"/>
              <a:gd name="connsiteY4656" fmla="*/ 4202296 h 5130710"/>
              <a:gd name="connsiteX4657" fmla="*/ 1365349 w 6842126"/>
              <a:gd name="connsiteY4657" fmla="*/ 4205164 h 5130710"/>
              <a:gd name="connsiteX4658" fmla="*/ 1356637 w 6842126"/>
              <a:gd name="connsiteY4658" fmla="*/ 4212419 h 5130710"/>
              <a:gd name="connsiteX4659" fmla="*/ 1365586 w 6842126"/>
              <a:gd name="connsiteY4659" fmla="*/ 4192684 h 5130710"/>
              <a:gd name="connsiteX4660" fmla="*/ 1354222 w 6842126"/>
              <a:gd name="connsiteY4660" fmla="*/ 4210254 h 5130710"/>
              <a:gd name="connsiteX4661" fmla="*/ 1350610 w 6842126"/>
              <a:gd name="connsiteY4661" fmla="*/ 4206698 h 5130710"/>
              <a:gd name="connsiteX4662" fmla="*/ 1345392 w 6842126"/>
              <a:gd name="connsiteY4662" fmla="*/ 4211749 h 5130710"/>
              <a:gd name="connsiteX4663" fmla="*/ 1354330 w 6842126"/>
              <a:gd name="connsiteY4663" fmla="*/ 4193454 h 5130710"/>
              <a:gd name="connsiteX4664" fmla="*/ 1357968 w 6842126"/>
              <a:gd name="connsiteY4664" fmla="*/ 4188255 h 5130710"/>
              <a:gd name="connsiteX4665" fmla="*/ 1360259 w 6842126"/>
              <a:gd name="connsiteY4665" fmla="*/ 4186226 h 5130710"/>
              <a:gd name="connsiteX4666" fmla="*/ 1358183 w 6842126"/>
              <a:gd name="connsiteY4666" fmla="*/ 4185571 h 5130710"/>
              <a:gd name="connsiteX4667" fmla="*/ 1370141 w 6842126"/>
              <a:gd name="connsiteY4667" fmla="*/ 4161093 h 5130710"/>
              <a:gd name="connsiteX4668" fmla="*/ 1375709 w 6842126"/>
              <a:gd name="connsiteY4668" fmla="*/ 4155135 h 5130710"/>
              <a:gd name="connsiteX4669" fmla="*/ 1388994 w 6842126"/>
              <a:gd name="connsiteY4669" fmla="*/ 4142052 h 5130710"/>
              <a:gd name="connsiteX4670" fmla="*/ 1403035 w 6842126"/>
              <a:gd name="connsiteY4670" fmla="*/ 4124293 h 5130710"/>
              <a:gd name="connsiteX4671" fmla="*/ 1375115 w 6842126"/>
              <a:gd name="connsiteY4671" fmla="*/ 4151337 h 5130710"/>
              <a:gd name="connsiteX4672" fmla="*/ 1374777 w 6842126"/>
              <a:gd name="connsiteY4672" fmla="*/ 4151606 h 5130710"/>
              <a:gd name="connsiteX4673" fmla="*/ 1378037 w 6842126"/>
              <a:gd name="connsiteY4673" fmla="*/ 4144933 h 5130710"/>
              <a:gd name="connsiteX4674" fmla="*/ 1409300 w 6842126"/>
              <a:gd name="connsiteY4674" fmla="*/ 4088979 h 5130710"/>
              <a:gd name="connsiteX4675" fmla="*/ 1420632 w 6842126"/>
              <a:gd name="connsiteY4675" fmla="*/ 4069840 h 5130710"/>
              <a:gd name="connsiteX4676" fmla="*/ 1417206 w 6842126"/>
              <a:gd name="connsiteY4676" fmla="*/ 4073687 h 5130710"/>
              <a:gd name="connsiteX4677" fmla="*/ 1368740 w 6842126"/>
              <a:gd name="connsiteY4677" fmla="*/ 4123205 h 5130710"/>
              <a:gd name="connsiteX4678" fmla="*/ 1375959 w 6842126"/>
              <a:gd name="connsiteY4678" fmla="*/ 4111986 h 5130710"/>
              <a:gd name="connsiteX4679" fmla="*/ 1425727 w 6842126"/>
              <a:gd name="connsiteY4679" fmla="*/ 4047185 h 5130710"/>
              <a:gd name="connsiteX4680" fmla="*/ 1430002 w 6842126"/>
              <a:gd name="connsiteY4680" fmla="*/ 4041456 h 5130710"/>
              <a:gd name="connsiteX4681" fmla="*/ 1430764 w 6842126"/>
              <a:gd name="connsiteY4681" fmla="*/ 4036687 h 5130710"/>
              <a:gd name="connsiteX4682" fmla="*/ 1445800 w 6842126"/>
              <a:gd name="connsiteY4682" fmla="*/ 4020290 h 5130710"/>
              <a:gd name="connsiteX4683" fmla="*/ 1451042 w 6842126"/>
              <a:gd name="connsiteY4683" fmla="*/ 4013266 h 5130710"/>
              <a:gd name="connsiteX4684" fmla="*/ 1435224 w 6842126"/>
              <a:gd name="connsiteY4684" fmla="*/ 4027355 h 5130710"/>
              <a:gd name="connsiteX4685" fmla="*/ 1436096 w 6842126"/>
              <a:gd name="connsiteY4685" fmla="*/ 4025643 h 5130710"/>
              <a:gd name="connsiteX4686" fmla="*/ 1454981 w 6842126"/>
              <a:gd name="connsiteY4686" fmla="*/ 3984863 h 5130710"/>
              <a:gd name="connsiteX4687" fmla="*/ 1418252 w 6842126"/>
              <a:gd name="connsiteY4687" fmla="*/ 4037622 h 5130710"/>
              <a:gd name="connsiteX4688" fmla="*/ 1409362 w 6842126"/>
              <a:gd name="connsiteY4688" fmla="*/ 4048712 h 5130710"/>
              <a:gd name="connsiteX4689" fmla="*/ 1414140 w 6842126"/>
              <a:gd name="connsiteY4689" fmla="*/ 4030847 h 5130710"/>
              <a:gd name="connsiteX4690" fmla="*/ 1412081 w 6842126"/>
              <a:gd name="connsiteY4690" fmla="*/ 4033614 h 5130710"/>
              <a:gd name="connsiteX4691" fmla="*/ 1350371 w 6842126"/>
              <a:gd name="connsiteY4691" fmla="*/ 4118723 h 5130710"/>
              <a:gd name="connsiteX4692" fmla="*/ 1330707 w 6842126"/>
              <a:gd name="connsiteY4692" fmla="*/ 4143903 h 5130710"/>
              <a:gd name="connsiteX4693" fmla="*/ 1341673 w 6842126"/>
              <a:gd name="connsiteY4693" fmla="*/ 4127166 h 5130710"/>
              <a:gd name="connsiteX4694" fmla="*/ 1371987 w 6842126"/>
              <a:gd name="connsiteY4694" fmla="*/ 4083382 h 5130710"/>
              <a:gd name="connsiteX4695" fmla="*/ 1406397 w 6842126"/>
              <a:gd name="connsiteY4695" fmla="*/ 4034231 h 5130710"/>
              <a:gd name="connsiteX4696" fmla="*/ 1365739 w 6842126"/>
              <a:gd name="connsiteY4696" fmla="*/ 4066730 h 5130710"/>
              <a:gd name="connsiteX4697" fmla="*/ 1327252 w 6842126"/>
              <a:gd name="connsiteY4697" fmla="*/ 4108616 h 5130710"/>
              <a:gd name="connsiteX4698" fmla="*/ 1341101 w 6842126"/>
              <a:gd name="connsiteY4698" fmla="*/ 4084326 h 5130710"/>
              <a:gd name="connsiteX4699" fmla="*/ 1346623 w 6842126"/>
              <a:gd name="connsiteY4699" fmla="*/ 4071857 h 5130710"/>
              <a:gd name="connsiteX4700" fmla="*/ 1422166 w 6842126"/>
              <a:gd name="connsiteY4700" fmla="*/ 3955436 h 5130710"/>
              <a:gd name="connsiteX4701" fmla="*/ 1421559 w 6842126"/>
              <a:gd name="connsiteY4701" fmla="*/ 3944976 h 5130710"/>
              <a:gd name="connsiteX4702" fmla="*/ 1442817 w 6842126"/>
              <a:gd name="connsiteY4702" fmla="*/ 3913946 h 5130710"/>
              <a:gd name="connsiteX4703" fmla="*/ 1435112 w 6842126"/>
              <a:gd name="connsiteY4703" fmla="*/ 3905666 h 5130710"/>
              <a:gd name="connsiteX4704" fmla="*/ 1458191 w 6842126"/>
              <a:gd name="connsiteY4704" fmla="*/ 3863850 h 5130710"/>
              <a:gd name="connsiteX4705" fmla="*/ 1457825 w 6842126"/>
              <a:gd name="connsiteY4705" fmla="*/ 3863293 h 5130710"/>
              <a:gd name="connsiteX4706" fmla="*/ 1457364 w 6842126"/>
              <a:gd name="connsiteY4706" fmla="*/ 3862596 h 5130710"/>
              <a:gd name="connsiteX4707" fmla="*/ 1457211 w 6842126"/>
              <a:gd name="connsiteY4707" fmla="*/ 3862364 h 5130710"/>
              <a:gd name="connsiteX4708" fmla="*/ 1457087 w 6842126"/>
              <a:gd name="connsiteY4708" fmla="*/ 3862179 h 5130710"/>
              <a:gd name="connsiteX4709" fmla="*/ 1457364 w 6842126"/>
              <a:gd name="connsiteY4709" fmla="*/ 3862596 h 5130710"/>
              <a:gd name="connsiteX4710" fmla="*/ 1458191 w 6842126"/>
              <a:gd name="connsiteY4710" fmla="*/ 3863850 h 5130710"/>
              <a:gd name="connsiteX4711" fmla="*/ 1435674 w 6842126"/>
              <a:gd name="connsiteY4711" fmla="*/ 3896356 h 5130710"/>
              <a:gd name="connsiteX4712" fmla="*/ 1416527 w 6842126"/>
              <a:gd name="connsiteY4712" fmla="*/ 3918586 h 5130710"/>
              <a:gd name="connsiteX4713" fmla="*/ 1415607 w 6842126"/>
              <a:gd name="connsiteY4713" fmla="*/ 3920013 h 5130710"/>
              <a:gd name="connsiteX4714" fmla="*/ 1416599 w 6842126"/>
              <a:gd name="connsiteY4714" fmla="*/ 3921253 h 5130710"/>
              <a:gd name="connsiteX4715" fmla="*/ 1416651 w 6842126"/>
              <a:gd name="connsiteY4715" fmla="*/ 3925889 h 5130710"/>
              <a:gd name="connsiteX4716" fmla="*/ 1414641 w 6842126"/>
              <a:gd name="connsiteY4716" fmla="*/ 3926545 h 5130710"/>
              <a:gd name="connsiteX4717" fmla="*/ 1412953 w 6842126"/>
              <a:gd name="connsiteY4717" fmla="*/ 3925126 h 5130710"/>
              <a:gd name="connsiteX4718" fmla="*/ 1413032 w 6842126"/>
              <a:gd name="connsiteY4718" fmla="*/ 3924011 h 5130710"/>
              <a:gd name="connsiteX4719" fmla="*/ 1398999 w 6842126"/>
              <a:gd name="connsiteY4719" fmla="*/ 3945808 h 5130710"/>
              <a:gd name="connsiteX4720" fmla="*/ 1416739 w 6842126"/>
              <a:gd name="connsiteY4720" fmla="*/ 3902676 h 5130710"/>
              <a:gd name="connsiteX4721" fmla="*/ 1413196 w 6842126"/>
              <a:gd name="connsiteY4721" fmla="*/ 3905003 h 5130710"/>
              <a:gd name="connsiteX4722" fmla="*/ 1350107 w 6842126"/>
              <a:gd name="connsiteY4722" fmla="*/ 3981011 h 5130710"/>
              <a:gd name="connsiteX4723" fmla="*/ 1315534 w 6842126"/>
              <a:gd name="connsiteY4723" fmla="*/ 4027122 h 5130710"/>
              <a:gd name="connsiteX4724" fmla="*/ 1294301 w 6842126"/>
              <a:gd name="connsiteY4724" fmla="*/ 4057102 h 5130710"/>
              <a:gd name="connsiteX4725" fmla="*/ 1285894 w 6842126"/>
              <a:gd name="connsiteY4725" fmla="*/ 4068176 h 5130710"/>
              <a:gd name="connsiteX4726" fmla="*/ 1280425 w 6842126"/>
              <a:gd name="connsiteY4726" fmla="*/ 4061979 h 5130710"/>
              <a:gd name="connsiteX4727" fmla="*/ 1289161 w 6842126"/>
              <a:gd name="connsiteY4727" fmla="*/ 4047699 h 5130710"/>
              <a:gd name="connsiteX4728" fmla="*/ 1303098 w 6842126"/>
              <a:gd name="connsiteY4728" fmla="*/ 4030582 h 5130710"/>
              <a:gd name="connsiteX4729" fmla="*/ 1327284 w 6842126"/>
              <a:gd name="connsiteY4729" fmla="*/ 3995025 h 5130710"/>
              <a:gd name="connsiteX4730" fmla="*/ 1322912 w 6842126"/>
              <a:gd name="connsiteY4730" fmla="*/ 3997742 h 5130710"/>
              <a:gd name="connsiteX4731" fmla="*/ 1348068 w 6842126"/>
              <a:gd name="connsiteY4731" fmla="*/ 3962053 h 5130710"/>
              <a:gd name="connsiteX4732" fmla="*/ 1370885 w 6842126"/>
              <a:gd name="connsiteY4732" fmla="*/ 3928427 h 5130710"/>
              <a:gd name="connsiteX4733" fmla="*/ 1360227 w 6842126"/>
              <a:gd name="connsiteY4733" fmla="*/ 3939587 h 5130710"/>
              <a:gd name="connsiteX4734" fmla="*/ 1360020 w 6842126"/>
              <a:gd name="connsiteY4734" fmla="*/ 3936598 h 5130710"/>
              <a:gd name="connsiteX4735" fmla="*/ 1360469 w 6842126"/>
              <a:gd name="connsiteY4735" fmla="*/ 3935096 h 5130710"/>
              <a:gd name="connsiteX4736" fmla="*/ 1383120 w 6842126"/>
              <a:gd name="connsiteY4736" fmla="*/ 3910265 h 5130710"/>
              <a:gd name="connsiteX4737" fmla="*/ 1382365 w 6842126"/>
              <a:gd name="connsiteY4737" fmla="*/ 3911510 h 5130710"/>
              <a:gd name="connsiteX4738" fmla="*/ 1404023 w 6842126"/>
              <a:gd name="connsiteY4738" fmla="*/ 3879594 h 5130710"/>
              <a:gd name="connsiteX4739" fmla="*/ 1400125 w 6842126"/>
              <a:gd name="connsiteY4739" fmla="*/ 3884289 h 5130710"/>
              <a:gd name="connsiteX4740" fmla="*/ 1398292 w 6842126"/>
              <a:gd name="connsiteY4740" fmla="*/ 3886923 h 5130710"/>
              <a:gd name="connsiteX4741" fmla="*/ 1384760 w 6842126"/>
              <a:gd name="connsiteY4741" fmla="*/ 3900544 h 5130710"/>
              <a:gd name="connsiteX4742" fmla="*/ 1364894 w 6842126"/>
              <a:gd name="connsiteY4742" fmla="*/ 3917312 h 5130710"/>
              <a:gd name="connsiteX4743" fmla="*/ 1407413 w 6842126"/>
              <a:gd name="connsiteY4743" fmla="*/ 3870283 h 5130710"/>
              <a:gd name="connsiteX4744" fmla="*/ 1402217 w 6842126"/>
              <a:gd name="connsiteY4744" fmla="*/ 3869891 h 5130710"/>
              <a:gd name="connsiteX4745" fmla="*/ 1373626 w 6842126"/>
              <a:gd name="connsiteY4745" fmla="*/ 3898693 h 5130710"/>
              <a:gd name="connsiteX4746" fmla="*/ 1348599 w 6842126"/>
              <a:gd name="connsiteY4746" fmla="*/ 3934481 h 5130710"/>
              <a:gd name="connsiteX4747" fmla="*/ 1316400 w 6842126"/>
              <a:gd name="connsiteY4747" fmla="*/ 3980527 h 5130710"/>
              <a:gd name="connsiteX4748" fmla="*/ 1326817 w 6842126"/>
              <a:gd name="connsiteY4748" fmla="*/ 3971180 h 5130710"/>
              <a:gd name="connsiteX4749" fmla="*/ 1343331 w 6842126"/>
              <a:gd name="connsiteY4749" fmla="*/ 3953811 h 5130710"/>
              <a:gd name="connsiteX4750" fmla="*/ 1338516 w 6842126"/>
              <a:gd name="connsiteY4750" fmla="*/ 3962588 h 5130710"/>
              <a:gd name="connsiteX4751" fmla="*/ 1311130 w 6842126"/>
              <a:gd name="connsiteY4751" fmla="*/ 4000281 h 5130710"/>
              <a:gd name="connsiteX4752" fmla="*/ 1299320 w 6842126"/>
              <a:gd name="connsiteY4752" fmla="*/ 4019844 h 5130710"/>
              <a:gd name="connsiteX4753" fmla="*/ 1299213 w 6842126"/>
              <a:gd name="connsiteY4753" fmla="*/ 4019301 h 5130710"/>
              <a:gd name="connsiteX4754" fmla="*/ 1289745 w 6842126"/>
              <a:gd name="connsiteY4754" fmla="*/ 4027149 h 5130710"/>
              <a:gd name="connsiteX4755" fmla="*/ 1286259 w 6842126"/>
              <a:gd name="connsiteY4755" fmla="*/ 4030147 h 5130710"/>
              <a:gd name="connsiteX4756" fmla="*/ 1289714 w 6842126"/>
              <a:gd name="connsiteY4756" fmla="*/ 4023800 h 5130710"/>
              <a:gd name="connsiteX4757" fmla="*/ 1308856 w 6842126"/>
              <a:gd name="connsiteY4757" fmla="*/ 3991071 h 5130710"/>
              <a:gd name="connsiteX4758" fmla="*/ 1281520 w 6842126"/>
              <a:gd name="connsiteY4758" fmla="*/ 4028387 h 5130710"/>
              <a:gd name="connsiteX4759" fmla="*/ 1251473 w 6842126"/>
              <a:gd name="connsiteY4759" fmla="*/ 4067897 h 5130710"/>
              <a:gd name="connsiteX4760" fmla="*/ 1251021 w 6842126"/>
              <a:gd name="connsiteY4760" fmla="*/ 4061445 h 5130710"/>
              <a:gd name="connsiteX4761" fmla="*/ 1250904 w 6842126"/>
              <a:gd name="connsiteY4761" fmla="*/ 4061339 h 5130710"/>
              <a:gd name="connsiteX4762" fmla="*/ 1254529 w 6842126"/>
              <a:gd name="connsiteY4762" fmla="*/ 4058016 h 5130710"/>
              <a:gd name="connsiteX4763" fmla="*/ 1279836 w 6842126"/>
              <a:gd name="connsiteY4763" fmla="*/ 4016247 h 5130710"/>
              <a:gd name="connsiteX4764" fmla="*/ 1211105 w 6842126"/>
              <a:gd name="connsiteY4764" fmla="*/ 4098619 h 5130710"/>
              <a:gd name="connsiteX4765" fmla="*/ 1179872 w 6842126"/>
              <a:gd name="connsiteY4765" fmla="*/ 4129716 h 5130710"/>
              <a:gd name="connsiteX4766" fmla="*/ 1179305 w 6842126"/>
              <a:gd name="connsiteY4766" fmla="*/ 4130327 h 5130710"/>
              <a:gd name="connsiteX4767" fmla="*/ 1193162 w 6842126"/>
              <a:gd name="connsiteY4767" fmla="*/ 4106604 h 5130710"/>
              <a:gd name="connsiteX4768" fmla="*/ 1219232 w 6842126"/>
              <a:gd name="connsiteY4768" fmla="*/ 4070336 h 5130710"/>
              <a:gd name="connsiteX4769" fmla="*/ 1255883 w 6842126"/>
              <a:gd name="connsiteY4769" fmla="*/ 4005995 h 5130710"/>
              <a:gd name="connsiteX4770" fmla="*/ 1238234 w 6842126"/>
              <a:gd name="connsiteY4770" fmla="*/ 4030823 h 5130710"/>
              <a:gd name="connsiteX4771" fmla="*/ 1229883 w 6842126"/>
              <a:gd name="connsiteY4771" fmla="*/ 4040730 h 5130710"/>
              <a:gd name="connsiteX4772" fmla="*/ 1197244 w 6842126"/>
              <a:gd name="connsiteY4772" fmla="*/ 4062062 h 5130710"/>
              <a:gd name="connsiteX4773" fmla="*/ 1232195 w 6842126"/>
              <a:gd name="connsiteY4773" fmla="*/ 4007535 h 5130710"/>
              <a:gd name="connsiteX4774" fmla="*/ 1189883 w 6842126"/>
              <a:gd name="connsiteY4774" fmla="*/ 4051172 h 5130710"/>
              <a:gd name="connsiteX4775" fmla="*/ 1149709 w 6842126"/>
              <a:gd name="connsiteY4775" fmla="*/ 4099209 h 5130710"/>
              <a:gd name="connsiteX4776" fmla="*/ 1125066 w 6842126"/>
              <a:gd name="connsiteY4776" fmla="*/ 4115868 h 5130710"/>
              <a:gd name="connsiteX4777" fmla="*/ 1110049 w 6842126"/>
              <a:gd name="connsiteY4777" fmla="*/ 4133916 h 5130710"/>
              <a:gd name="connsiteX4778" fmla="*/ 1215581 w 6842126"/>
              <a:gd name="connsiteY4778" fmla="*/ 3974796 h 5130710"/>
              <a:gd name="connsiteX4779" fmla="*/ 1303364 w 6842126"/>
              <a:gd name="connsiteY4779" fmla="*/ 3851779 h 5130710"/>
              <a:gd name="connsiteX4780" fmla="*/ 1299980 w 6842126"/>
              <a:gd name="connsiteY4780" fmla="*/ 3851727 h 5130710"/>
              <a:gd name="connsiteX4781" fmla="*/ 1303148 w 6842126"/>
              <a:gd name="connsiteY4781" fmla="*/ 3849190 h 5130710"/>
              <a:gd name="connsiteX4782" fmla="*/ 1303921 w 6842126"/>
              <a:gd name="connsiteY4782" fmla="*/ 3851000 h 5130710"/>
              <a:gd name="connsiteX4783" fmla="*/ 1313391 w 6842126"/>
              <a:gd name="connsiteY4783" fmla="*/ 3837730 h 5130710"/>
              <a:gd name="connsiteX4784" fmla="*/ 1314052 w 6842126"/>
              <a:gd name="connsiteY4784" fmla="*/ 3835726 h 5130710"/>
              <a:gd name="connsiteX4785" fmla="*/ 1311466 w 6842126"/>
              <a:gd name="connsiteY4785" fmla="*/ 3834128 h 5130710"/>
              <a:gd name="connsiteX4786" fmla="*/ 1303148 w 6842126"/>
              <a:gd name="connsiteY4786" fmla="*/ 3849190 h 5130710"/>
              <a:gd name="connsiteX4787" fmla="*/ 1298876 w 6842126"/>
              <a:gd name="connsiteY4787" fmla="*/ 3846686 h 5130710"/>
              <a:gd name="connsiteX4788" fmla="*/ 1202339 w 6842126"/>
              <a:gd name="connsiteY4788" fmla="*/ 3981184 h 5130710"/>
              <a:gd name="connsiteX4789" fmla="*/ 1023646 w 6842126"/>
              <a:gd name="connsiteY4789" fmla="*/ 4200207 h 5130710"/>
              <a:gd name="connsiteX4790" fmla="*/ 1064430 w 6842126"/>
              <a:gd name="connsiteY4790" fmla="*/ 4124199 h 5130710"/>
              <a:gd name="connsiteX4791" fmla="*/ 1019321 w 6842126"/>
              <a:gd name="connsiteY4791" fmla="*/ 4175334 h 5130710"/>
              <a:gd name="connsiteX4792" fmla="*/ 998750 w 6842126"/>
              <a:gd name="connsiteY4792" fmla="*/ 4181906 h 5130710"/>
              <a:gd name="connsiteX4793" fmla="*/ 918608 w 6842126"/>
              <a:gd name="connsiteY4793" fmla="*/ 4280448 h 5130710"/>
              <a:gd name="connsiteX4794" fmla="*/ 929028 w 6842126"/>
              <a:gd name="connsiteY4794" fmla="*/ 4259667 h 5130710"/>
              <a:gd name="connsiteX4795" fmla="*/ 931149 w 6842126"/>
              <a:gd name="connsiteY4795" fmla="*/ 4257592 h 5130710"/>
              <a:gd name="connsiteX4796" fmla="*/ 933074 w 6842126"/>
              <a:gd name="connsiteY4796" fmla="*/ 4253463 h 5130710"/>
              <a:gd name="connsiteX4797" fmla="*/ 938086 w 6842126"/>
              <a:gd name="connsiteY4797" fmla="*/ 4246314 h 5130710"/>
              <a:gd name="connsiteX4798" fmla="*/ 948873 w 6842126"/>
              <a:gd name="connsiteY4798" fmla="*/ 4232081 h 5130710"/>
              <a:gd name="connsiteX4799" fmla="*/ 981163 w 6842126"/>
              <a:gd name="connsiteY4799" fmla="*/ 4180055 h 5130710"/>
              <a:gd name="connsiteX4800" fmla="*/ 949345 w 6842126"/>
              <a:gd name="connsiteY4800" fmla="*/ 4218388 h 5130710"/>
              <a:gd name="connsiteX4801" fmla="*/ 937701 w 6842126"/>
              <a:gd name="connsiteY4801" fmla="*/ 4243535 h 5130710"/>
              <a:gd name="connsiteX4802" fmla="*/ 933074 w 6842126"/>
              <a:gd name="connsiteY4802" fmla="*/ 4253463 h 5130710"/>
              <a:gd name="connsiteX4803" fmla="*/ 929790 w 6842126"/>
              <a:gd name="connsiteY4803" fmla="*/ 4258147 h 5130710"/>
              <a:gd name="connsiteX4804" fmla="*/ 929028 w 6842126"/>
              <a:gd name="connsiteY4804" fmla="*/ 4259667 h 5130710"/>
              <a:gd name="connsiteX4805" fmla="*/ 924348 w 6842126"/>
              <a:gd name="connsiteY4805" fmla="*/ 4264244 h 5130710"/>
              <a:gd name="connsiteX4806" fmla="*/ 934104 w 6842126"/>
              <a:gd name="connsiteY4806" fmla="*/ 4227701 h 5130710"/>
              <a:gd name="connsiteX4807" fmla="*/ 937526 w 6842126"/>
              <a:gd name="connsiteY4807" fmla="*/ 4222580 h 5130710"/>
              <a:gd name="connsiteX4808" fmla="*/ 937987 w 6842126"/>
              <a:gd name="connsiteY4808" fmla="*/ 4221934 h 5130710"/>
              <a:gd name="connsiteX4809" fmla="*/ 938045 w 6842126"/>
              <a:gd name="connsiteY4809" fmla="*/ 4221806 h 5130710"/>
              <a:gd name="connsiteX4810" fmla="*/ 937526 w 6842126"/>
              <a:gd name="connsiteY4810" fmla="*/ 4222580 h 5130710"/>
              <a:gd name="connsiteX4811" fmla="*/ 931935 w 6842126"/>
              <a:gd name="connsiteY4811" fmla="*/ 4230459 h 5130710"/>
              <a:gd name="connsiteX4812" fmla="*/ 865784 w 6842126"/>
              <a:gd name="connsiteY4812" fmla="*/ 4301859 h 5130710"/>
              <a:gd name="connsiteX4813" fmla="*/ 868484 w 6842126"/>
              <a:gd name="connsiteY4813" fmla="*/ 4276465 h 5130710"/>
              <a:gd name="connsiteX4814" fmla="*/ 871882 w 6842126"/>
              <a:gd name="connsiteY4814" fmla="*/ 4270608 h 5130710"/>
              <a:gd name="connsiteX4815" fmla="*/ 890659 w 6842126"/>
              <a:gd name="connsiteY4815" fmla="*/ 4243444 h 5130710"/>
              <a:gd name="connsiteX4816" fmla="*/ 918919 w 6842126"/>
              <a:gd name="connsiteY4816" fmla="*/ 4192605 h 5130710"/>
              <a:gd name="connsiteX4817" fmla="*/ 886970 w 6842126"/>
              <a:gd name="connsiteY4817" fmla="*/ 4233203 h 5130710"/>
              <a:gd name="connsiteX4818" fmla="*/ 885778 w 6842126"/>
              <a:gd name="connsiteY4818" fmla="*/ 4235044 h 5130710"/>
              <a:gd name="connsiteX4819" fmla="*/ 884124 w 6842126"/>
              <a:gd name="connsiteY4819" fmla="*/ 4236685 h 5130710"/>
              <a:gd name="connsiteX4820" fmla="*/ 869075 w 6842126"/>
              <a:gd name="connsiteY4820" fmla="*/ 4253422 h 5130710"/>
              <a:gd name="connsiteX4821" fmla="*/ 858427 w 6842126"/>
              <a:gd name="connsiteY4821" fmla="*/ 4257219 h 5130710"/>
              <a:gd name="connsiteX4822" fmla="*/ 859764 w 6842126"/>
              <a:gd name="connsiteY4822" fmla="*/ 4252311 h 5130710"/>
              <a:gd name="connsiteX4823" fmla="*/ 948647 w 6842126"/>
              <a:gd name="connsiteY4823" fmla="*/ 4131590 h 5130710"/>
              <a:gd name="connsiteX4824" fmla="*/ 973853 w 6842126"/>
              <a:gd name="connsiteY4824" fmla="*/ 4083650 h 5130710"/>
              <a:gd name="connsiteX4825" fmla="*/ 936006 w 6842126"/>
              <a:gd name="connsiteY4825" fmla="*/ 4135124 h 5130710"/>
              <a:gd name="connsiteX4826" fmla="*/ 904377 w 6842126"/>
              <a:gd name="connsiteY4826" fmla="*/ 4175884 h 5130710"/>
              <a:gd name="connsiteX4827" fmla="*/ 896137 w 6842126"/>
              <a:gd name="connsiteY4827" fmla="*/ 4178104 h 5130710"/>
              <a:gd name="connsiteX4828" fmla="*/ 908066 w 6842126"/>
              <a:gd name="connsiteY4828" fmla="*/ 4159363 h 5130710"/>
              <a:gd name="connsiteX4829" fmla="*/ 1027627 w 6842126"/>
              <a:gd name="connsiteY4829" fmla="*/ 3997368 h 5130710"/>
              <a:gd name="connsiteX4830" fmla="*/ 1026961 w 6842126"/>
              <a:gd name="connsiteY4830" fmla="*/ 3974520 h 5130710"/>
              <a:gd name="connsiteX4831" fmla="*/ 914527 w 6842126"/>
              <a:gd name="connsiteY4831" fmla="*/ 4125087 h 5130710"/>
              <a:gd name="connsiteX4832" fmla="*/ 913265 w 6842126"/>
              <a:gd name="connsiteY4832" fmla="*/ 4123295 h 5130710"/>
              <a:gd name="connsiteX4833" fmla="*/ 913648 w 6842126"/>
              <a:gd name="connsiteY4833" fmla="*/ 4122760 h 5130710"/>
              <a:gd name="connsiteX4834" fmla="*/ 957918 w 6842126"/>
              <a:gd name="connsiteY4834" fmla="*/ 4052670 h 5130710"/>
              <a:gd name="connsiteX4835" fmla="*/ 902630 w 6842126"/>
              <a:gd name="connsiteY4835" fmla="*/ 4119993 h 5130710"/>
              <a:gd name="connsiteX4836" fmla="*/ 868934 w 6842126"/>
              <a:gd name="connsiteY4836" fmla="*/ 4166756 h 5130710"/>
              <a:gd name="connsiteX4837" fmla="*/ 868054 w 6842126"/>
              <a:gd name="connsiteY4837" fmla="*/ 4167713 h 5130710"/>
              <a:gd name="connsiteX4838" fmla="*/ 925343 w 6842126"/>
              <a:gd name="connsiteY4838" fmla="*/ 4069829 h 5130710"/>
              <a:gd name="connsiteX4839" fmla="*/ 940482 w 6842126"/>
              <a:gd name="connsiteY4839" fmla="*/ 4039448 h 5130710"/>
              <a:gd name="connsiteX4840" fmla="*/ 902923 w 6842126"/>
              <a:gd name="connsiteY4840" fmla="*/ 4093986 h 5130710"/>
              <a:gd name="connsiteX4841" fmla="*/ 878692 w 6842126"/>
              <a:gd name="connsiteY4841" fmla="*/ 4098534 h 5130710"/>
              <a:gd name="connsiteX4842" fmla="*/ 848426 w 6842126"/>
              <a:gd name="connsiteY4842" fmla="*/ 4146901 h 5130710"/>
              <a:gd name="connsiteX4843" fmla="*/ 826237 w 6842126"/>
              <a:gd name="connsiteY4843" fmla="*/ 4170408 h 5130710"/>
              <a:gd name="connsiteX4844" fmla="*/ 821211 w 6842126"/>
              <a:gd name="connsiteY4844" fmla="*/ 4159876 h 5130710"/>
              <a:gd name="connsiteX4845" fmla="*/ 779761 w 6842126"/>
              <a:gd name="connsiteY4845" fmla="*/ 4213034 h 5130710"/>
              <a:gd name="connsiteX4846" fmla="*/ 742916 w 6842126"/>
              <a:gd name="connsiteY4846" fmla="*/ 4240834 h 5130710"/>
              <a:gd name="connsiteX4847" fmla="*/ 738377 w 6842126"/>
              <a:gd name="connsiteY4847" fmla="*/ 4239226 h 5130710"/>
              <a:gd name="connsiteX4848" fmla="*/ 689620 w 6842126"/>
              <a:gd name="connsiteY4848" fmla="*/ 4275939 h 5130710"/>
              <a:gd name="connsiteX4849" fmla="*/ 707743 w 6842126"/>
              <a:gd name="connsiteY4849" fmla="*/ 4237132 h 5130710"/>
              <a:gd name="connsiteX4850" fmla="*/ 677301 w 6842126"/>
              <a:gd name="connsiteY4850" fmla="*/ 4271576 h 5130710"/>
              <a:gd name="connsiteX4851" fmla="*/ 705296 w 6842126"/>
              <a:gd name="connsiteY4851" fmla="*/ 4204898 h 5130710"/>
              <a:gd name="connsiteX4852" fmla="*/ 1011991 w 6842126"/>
              <a:gd name="connsiteY4852" fmla="*/ 3761320 h 5130710"/>
              <a:gd name="connsiteX4853" fmla="*/ 1020012 w 6842126"/>
              <a:gd name="connsiteY4853" fmla="*/ 3751031 h 5130710"/>
              <a:gd name="connsiteX4854" fmla="*/ 1020012 w 6842126"/>
              <a:gd name="connsiteY4854" fmla="*/ 3751031 h 5130710"/>
              <a:gd name="connsiteX4855" fmla="*/ 1011991 w 6842126"/>
              <a:gd name="connsiteY4855" fmla="*/ 3761320 h 5130710"/>
              <a:gd name="connsiteX4856" fmla="*/ 895668 w 6842126"/>
              <a:gd name="connsiteY4856" fmla="*/ 3910510 h 5130710"/>
              <a:gd name="connsiteX4857" fmla="*/ 778195 w 6842126"/>
              <a:gd name="connsiteY4857" fmla="*/ 4062941 h 5130710"/>
              <a:gd name="connsiteX4858" fmla="*/ 730342 w 6842126"/>
              <a:gd name="connsiteY4858" fmla="*/ 4109455 h 5130710"/>
              <a:gd name="connsiteX4859" fmla="*/ 740214 w 6842126"/>
              <a:gd name="connsiteY4859" fmla="*/ 4081585 h 5130710"/>
              <a:gd name="connsiteX4860" fmla="*/ 767494 w 6842126"/>
              <a:gd name="connsiteY4860" fmla="*/ 4041643 h 5130710"/>
              <a:gd name="connsiteX4861" fmla="*/ 936517 w 6842126"/>
              <a:gd name="connsiteY4861" fmla="*/ 3807535 h 5130710"/>
              <a:gd name="connsiteX4862" fmla="*/ 1172875 w 6842126"/>
              <a:gd name="connsiteY4862" fmla="*/ 3472080 h 5130710"/>
              <a:gd name="connsiteX4863" fmla="*/ 1149334 w 6842126"/>
              <a:gd name="connsiteY4863" fmla="*/ 3494021 h 5130710"/>
              <a:gd name="connsiteX4864" fmla="*/ 1177738 w 6842126"/>
              <a:gd name="connsiteY4864" fmla="*/ 3465179 h 5130710"/>
              <a:gd name="connsiteX4865" fmla="*/ 1190675 w 6842126"/>
              <a:gd name="connsiteY4865" fmla="*/ 3446818 h 5130710"/>
              <a:gd name="connsiteX4866" fmla="*/ 1190650 w 6842126"/>
              <a:gd name="connsiteY4866" fmla="*/ 3446825 h 5130710"/>
              <a:gd name="connsiteX4867" fmla="*/ 1183719 w 6842126"/>
              <a:gd name="connsiteY4867" fmla="*/ 3452954 h 5130710"/>
              <a:gd name="connsiteX4868" fmla="*/ 1100599 w 6842126"/>
              <a:gd name="connsiteY4868" fmla="*/ 3532493 h 5130710"/>
              <a:gd name="connsiteX4869" fmla="*/ 1175142 w 6842126"/>
              <a:gd name="connsiteY4869" fmla="*/ 3456198 h 5130710"/>
              <a:gd name="connsiteX4870" fmla="*/ 1179505 w 6842126"/>
              <a:gd name="connsiteY4870" fmla="*/ 3449468 h 5130710"/>
              <a:gd name="connsiteX4871" fmla="*/ 1174613 w 6842126"/>
              <a:gd name="connsiteY4871" fmla="*/ 3454794 h 5130710"/>
              <a:gd name="connsiteX4872" fmla="*/ 1131745 w 6842126"/>
              <a:gd name="connsiteY4872" fmla="*/ 3495459 h 5130710"/>
              <a:gd name="connsiteX4873" fmla="*/ 1103668 w 6842126"/>
              <a:gd name="connsiteY4873" fmla="*/ 3520900 h 5130710"/>
              <a:gd name="connsiteX4874" fmla="*/ 1106476 w 6842126"/>
              <a:gd name="connsiteY4874" fmla="*/ 3516246 h 5130710"/>
              <a:gd name="connsiteX4875" fmla="*/ 1106577 w 6842126"/>
              <a:gd name="connsiteY4875" fmla="*/ 3516032 h 5130710"/>
              <a:gd name="connsiteX4876" fmla="*/ 1107736 w 6842126"/>
              <a:gd name="connsiteY4876" fmla="*/ 3514827 h 5130710"/>
              <a:gd name="connsiteX4877" fmla="*/ 1126742 w 6842126"/>
              <a:gd name="connsiteY4877" fmla="*/ 3496146 h 5130710"/>
              <a:gd name="connsiteX4878" fmla="*/ 1111568 w 6842126"/>
              <a:gd name="connsiteY4878" fmla="*/ 3506695 h 5130710"/>
              <a:gd name="connsiteX4879" fmla="*/ 1110237 w 6842126"/>
              <a:gd name="connsiteY4879" fmla="*/ 3508058 h 5130710"/>
              <a:gd name="connsiteX4880" fmla="*/ 1109496 w 6842126"/>
              <a:gd name="connsiteY4880" fmla="*/ 3505346 h 5130710"/>
              <a:gd name="connsiteX4881" fmla="*/ 1105432 w 6842126"/>
              <a:gd name="connsiteY4881" fmla="*/ 3510288 h 5130710"/>
              <a:gd name="connsiteX4882" fmla="*/ 1101324 w 6842126"/>
              <a:gd name="connsiteY4882" fmla="*/ 3516804 h 5130710"/>
              <a:gd name="connsiteX4883" fmla="*/ 1097348 w 6842126"/>
              <a:gd name="connsiteY4883" fmla="*/ 3520357 h 5130710"/>
              <a:gd name="connsiteX4884" fmla="*/ 1107527 w 6842126"/>
              <a:gd name="connsiteY4884" fmla="*/ 3506619 h 5130710"/>
              <a:gd name="connsiteX4885" fmla="*/ 1180047 w 6842126"/>
              <a:gd name="connsiteY4885" fmla="*/ 3436165 h 5130710"/>
              <a:gd name="connsiteX4886" fmla="*/ 1205972 w 6842126"/>
              <a:gd name="connsiteY4886" fmla="*/ 3406316 h 5130710"/>
              <a:gd name="connsiteX4887" fmla="*/ 1201718 w 6842126"/>
              <a:gd name="connsiteY4887" fmla="*/ 3409796 h 5130710"/>
              <a:gd name="connsiteX4888" fmla="*/ 1142055 w 6842126"/>
              <a:gd name="connsiteY4888" fmla="*/ 3467102 h 5130710"/>
              <a:gd name="connsiteX4889" fmla="*/ 1119767 w 6842126"/>
              <a:gd name="connsiteY4889" fmla="*/ 3488894 h 5130710"/>
              <a:gd name="connsiteX4890" fmla="*/ 1131030 w 6842126"/>
              <a:gd name="connsiteY4890" fmla="*/ 3474477 h 5130710"/>
              <a:gd name="connsiteX4891" fmla="*/ 1195889 w 6842126"/>
              <a:gd name="connsiteY4891" fmla="*/ 3408524 h 5130710"/>
              <a:gd name="connsiteX4892" fmla="*/ 1220095 w 6842126"/>
              <a:gd name="connsiteY4892" fmla="*/ 3381196 h 5130710"/>
              <a:gd name="connsiteX4893" fmla="*/ 1202150 w 6842126"/>
              <a:gd name="connsiteY4893" fmla="*/ 3399741 h 5130710"/>
              <a:gd name="connsiteX4894" fmla="*/ 1182416 w 6842126"/>
              <a:gd name="connsiteY4894" fmla="*/ 3417091 h 5130710"/>
              <a:gd name="connsiteX4895" fmla="*/ 1214050 w 6842126"/>
              <a:gd name="connsiteY4895" fmla="*/ 3383481 h 5130710"/>
              <a:gd name="connsiteX4896" fmla="*/ 1221696 w 6842126"/>
              <a:gd name="connsiteY4896" fmla="*/ 3370700 h 5130710"/>
              <a:gd name="connsiteX4897" fmla="*/ 1256417 w 6842126"/>
              <a:gd name="connsiteY4897" fmla="*/ 3331110 h 5130710"/>
              <a:gd name="connsiteX4898" fmla="*/ 1260780 w 6842126"/>
              <a:gd name="connsiteY4898" fmla="*/ 3324383 h 5130710"/>
              <a:gd name="connsiteX4899" fmla="*/ 1250373 w 6842126"/>
              <a:gd name="connsiteY4899" fmla="*/ 3333394 h 5130710"/>
              <a:gd name="connsiteX4900" fmla="*/ 1241404 w 6842126"/>
              <a:gd name="connsiteY4900" fmla="*/ 3342848 h 5130710"/>
              <a:gd name="connsiteX4901" fmla="*/ 1233122 w 6842126"/>
              <a:gd name="connsiteY4901" fmla="*/ 3356390 h 5130710"/>
              <a:gd name="connsiteX4902" fmla="*/ 1222297 w 6842126"/>
              <a:gd name="connsiteY4902" fmla="*/ 3367571 h 5130710"/>
              <a:gd name="connsiteX4903" fmla="*/ 1224781 w 6842126"/>
              <a:gd name="connsiteY4903" fmla="*/ 3360366 h 5130710"/>
              <a:gd name="connsiteX4904" fmla="*/ 1210919 w 6842126"/>
              <a:gd name="connsiteY4904" fmla="*/ 3374975 h 5130710"/>
              <a:gd name="connsiteX4905" fmla="*/ 1171293 w 6842126"/>
              <a:gd name="connsiteY4905" fmla="*/ 3413010 h 5130710"/>
              <a:gd name="connsiteX4906" fmla="*/ 1203516 w 6842126"/>
              <a:gd name="connsiteY4906" fmla="*/ 3378375 h 5130710"/>
              <a:gd name="connsiteX4907" fmla="*/ 1231570 w 6842126"/>
              <a:gd name="connsiteY4907" fmla="*/ 3347764 h 5130710"/>
              <a:gd name="connsiteX4908" fmla="*/ 1235453 w 6842126"/>
              <a:gd name="connsiteY4908" fmla="*/ 3340862 h 5130710"/>
              <a:gd name="connsiteX4909" fmla="*/ 1240883 w 6842126"/>
              <a:gd name="connsiteY4909" fmla="*/ 3331680 h 5130710"/>
              <a:gd name="connsiteX4910" fmla="*/ 1238945 w 6842126"/>
              <a:gd name="connsiteY4910" fmla="*/ 3332636 h 5130710"/>
              <a:gd name="connsiteX4911" fmla="*/ 1161230 w 6842126"/>
              <a:gd name="connsiteY4911" fmla="*/ 3411735 h 5130710"/>
              <a:gd name="connsiteX4912" fmla="*/ 1152820 w 6842126"/>
              <a:gd name="connsiteY4912" fmla="*/ 3418453 h 5130710"/>
              <a:gd name="connsiteX4913" fmla="*/ 1144513 w 6842126"/>
              <a:gd name="connsiteY4913" fmla="*/ 3430222 h 5130710"/>
              <a:gd name="connsiteX4914" fmla="*/ 1146351 w 6842126"/>
              <a:gd name="connsiteY4914" fmla="*/ 3420575 h 5130710"/>
              <a:gd name="connsiteX4915" fmla="*/ 1154557 w 6842126"/>
              <a:gd name="connsiteY4915" fmla="*/ 3404254 h 5130710"/>
              <a:gd name="connsiteX4916" fmla="*/ 1147230 w 6842126"/>
              <a:gd name="connsiteY4916" fmla="*/ 3411908 h 5130710"/>
              <a:gd name="connsiteX4917" fmla="*/ 1151638 w 6842126"/>
              <a:gd name="connsiteY4917" fmla="*/ 3401334 h 5130710"/>
              <a:gd name="connsiteX4918" fmla="*/ 1139593 w 6842126"/>
              <a:gd name="connsiteY4918" fmla="*/ 3413584 h 5130710"/>
              <a:gd name="connsiteX4919" fmla="*/ 1131420 w 6842126"/>
              <a:gd name="connsiteY4919" fmla="*/ 3427888 h 5130710"/>
              <a:gd name="connsiteX4920" fmla="*/ 1123367 w 6842126"/>
              <a:gd name="connsiteY4920" fmla="*/ 3435940 h 5130710"/>
              <a:gd name="connsiteX4921" fmla="*/ 1122399 w 6842126"/>
              <a:gd name="connsiteY4921" fmla="*/ 3436915 h 5130710"/>
              <a:gd name="connsiteX4922" fmla="*/ 1125325 w 6842126"/>
              <a:gd name="connsiteY4922" fmla="*/ 3430995 h 5130710"/>
              <a:gd name="connsiteX4923" fmla="*/ 1137714 w 6842126"/>
              <a:gd name="connsiteY4923" fmla="*/ 3408052 h 5130710"/>
              <a:gd name="connsiteX4924" fmla="*/ 1153746 w 6842126"/>
              <a:gd name="connsiteY4924" fmla="*/ 3382326 h 5130710"/>
              <a:gd name="connsiteX4925" fmla="*/ 1164538 w 6842126"/>
              <a:gd name="connsiteY4925" fmla="*/ 3363426 h 5130710"/>
              <a:gd name="connsiteX4926" fmla="*/ 1157662 w 6842126"/>
              <a:gd name="connsiteY4926" fmla="*/ 3368409 h 5130710"/>
              <a:gd name="connsiteX4927" fmla="*/ 1156647 w 6842126"/>
              <a:gd name="connsiteY4927" fmla="*/ 3369906 h 5130710"/>
              <a:gd name="connsiteX4928" fmla="*/ 1141082 w 6842126"/>
              <a:gd name="connsiteY4928" fmla="*/ 3393868 h 5130710"/>
              <a:gd name="connsiteX4929" fmla="*/ 1132756 w 6842126"/>
              <a:gd name="connsiteY4929" fmla="*/ 3400542 h 5130710"/>
              <a:gd name="connsiteX4930" fmla="*/ 1128630 w 6842126"/>
              <a:gd name="connsiteY4930" fmla="*/ 3410888 h 5130710"/>
              <a:gd name="connsiteX4931" fmla="*/ 1120111 w 6842126"/>
              <a:gd name="connsiteY4931" fmla="*/ 3417716 h 5130710"/>
              <a:gd name="connsiteX4932" fmla="*/ 1106860 w 6842126"/>
              <a:gd name="connsiteY4932" fmla="*/ 3442045 h 5130710"/>
              <a:gd name="connsiteX4933" fmla="*/ 1102781 w 6842126"/>
              <a:gd name="connsiteY4933" fmla="*/ 3445711 h 5130710"/>
              <a:gd name="connsiteX4934" fmla="*/ 1103359 w 6842126"/>
              <a:gd name="connsiteY4934" fmla="*/ 3443261 h 5130710"/>
              <a:gd name="connsiteX4935" fmla="*/ 1096775 w 6842126"/>
              <a:gd name="connsiteY4935" fmla="*/ 3455153 h 5130710"/>
              <a:gd name="connsiteX4936" fmla="*/ 1091626 w 6842126"/>
              <a:gd name="connsiteY4936" fmla="*/ 3461533 h 5130710"/>
              <a:gd name="connsiteX4937" fmla="*/ 1097279 w 6842126"/>
              <a:gd name="connsiteY4937" fmla="*/ 3445570 h 5130710"/>
              <a:gd name="connsiteX4938" fmla="*/ 1107395 w 6842126"/>
              <a:gd name="connsiteY4938" fmla="*/ 3427928 h 5130710"/>
              <a:gd name="connsiteX4939" fmla="*/ 1118930 w 6842126"/>
              <a:gd name="connsiteY4939" fmla="*/ 3406143 h 5130710"/>
              <a:gd name="connsiteX4940" fmla="*/ 1119076 w 6842126"/>
              <a:gd name="connsiteY4940" fmla="*/ 3402247 h 5130710"/>
              <a:gd name="connsiteX4941" fmla="*/ 1123214 w 6842126"/>
              <a:gd name="connsiteY4941" fmla="*/ 3392425 h 5130710"/>
              <a:gd name="connsiteX4942" fmla="*/ 1125265 w 6842126"/>
              <a:gd name="connsiteY4942" fmla="*/ 3389216 h 5130710"/>
              <a:gd name="connsiteX4943" fmla="*/ 1124402 w 6842126"/>
              <a:gd name="connsiteY4943" fmla="*/ 3390270 h 5130710"/>
              <a:gd name="connsiteX4944" fmla="*/ 1122055 w 6842126"/>
              <a:gd name="connsiteY4944" fmla="*/ 3393806 h 5130710"/>
              <a:gd name="connsiteX4945" fmla="*/ 1109346 w 6842126"/>
              <a:gd name="connsiteY4945" fmla="*/ 3414866 h 5130710"/>
              <a:gd name="connsiteX4946" fmla="*/ 1103915 w 6842126"/>
              <a:gd name="connsiteY4946" fmla="*/ 3421442 h 5130710"/>
              <a:gd name="connsiteX4947" fmla="*/ 1103306 w 6842126"/>
              <a:gd name="connsiteY4947" fmla="*/ 3422119 h 5130710"/>
              <a:gd name="connsiteX4948" fmla="*/ 1096953 w 6842126"/>
              <a:gd name="connsiteY4948" fmla="*/ 3431762 h 5130710"/>
              <a:gd name="connsiteX4949" fmla="*/ 1091317 w 6842126"/>
              <a:gd name="connsiteY4949" fmla="*/ 3439772 h 5130710"/>
              <a:gd name="connsiteX4950" fmla="*/ 1091306 w 6842126"/>
              <a:gd name="connsiteY4950" fmla="*/ 3439791 h 5130710"/>
              <a:gd name="connsiteX4951" fmla="*/ 1091296 w 6842126"/>
              <a:gd name="connsiteY4951" fmla="*/ 3439802 h 5130710"/>
              <a:gd name="connsiteX4952" fmla="*/ 1071283 w 6842126"/>
              <a:gd name="connsiteY4952" fmla="*/ 3468235 h 5130710"/>
              <a:gd name="connsiteX4953" fmla="*/ 1050519 w 6842126"/>
              <a:gd name="connsiteY4953" fmla="*/ 3497391 h 5130710"/>
              <a:gd name="connsiteX4954" fmla="*/ 1049474 w 6842126"/>
              <a:gd name="connsiteY4954" fmla="*/ 3490629 h 5130710"/>
              <a:gd name="connsiteX4955" fmla="*/ 1046262 w 6842126"/>
              <a:gd name="connsiteY4955" fmla="*/ 3496336 h 5130710"/>
              <a:gd name="connsiteX4956" fmla="*/ 1044512 w 6842126"/>
              <a:gd name="connsiteY4956" fmla="*/ 3497294 h 5130710"/>
              <a:gd name="connsiteX4957" fmla="*/ 1039749 w 6842126"/>
              <a:gd name="connsiteY4957" fmla="*/ 3500495 h 5130710"/>
              <a:gd name="connsiteX4958" fmla="*/ 1042212 w 6842126"/>
              <a:gd name="connsiteY4958" fmla="*/ 3495772 h 5130710"/>
              <a:gd name="connsiteX4959" fmla="*/ 1079258 w 6842126"/>
              <a:gd name="connsiteY4959" fmla="*/ 3424907 h 5130710"/>
              <a:gd name="connsiteX4960" fmla="*/ 1085022 w 6842126"/>
              <a:gd name="connsiteY4960" fmla="*/ 3414128 h 5130710"/>
              <a:gd name="connsiteX4961" fmla="*/ 1091791 w 6842126"/>
              <a:gd name="connsiteY4961" fmla="*/ 3401230 h 5130710"/>
              <a:gd name="connsiteX4962" fmla="*/ 1098822 w 6842126"/>
              <a:gd name="connsiteY4962" fmla="*/ 3384543 h 5130710"/>
              <a:gd name="connsiteX4963" fmla="*/ 1102311 w 6842126"/>
              <a:gd name="connsiteY4963" fmla="*/ 3377315 h 5130710"/>
              <a:gd name="connsiteX4964" fmla="*/ 1099393 w 6842126"/>
              <a:gd name="connsiteY4964" fmla="*/ 3380809 h 5130710"/>
              <a:gd name="connsiteX4965" fmla="*/ 1109128 w 6842126"/>
              <a:gd name="connsiteY4965" fmla="*/ 3362066 h 5130710"/>
              <a:gd name="connsiteX4966" fmla="*/ 1106887 w 6842126"/>
              <a:gd name="connsiteY4966" fmla="*/ 3350155 h 5130710"/>
              <a:gd name="connsiteX4967" fmla="*/ 1081951 w 6842126"/>
              <a:gd name="connsiteY4967" fmla="*/ 3393113 h 5130710"/>
              <a:gd name="connsiteX4968" fmla="*/ 1061739 w 6842126"/>
              <a:gd name="connsiteY4968" fmla="*/ 3420800 h 5130710"/>
              <a:gd name="connsiteX4969" fmla="*/ 1054777 w 6842126"/>
              <a:gd name="connsiteY4969" fmla="*/ 3424158 h 5130710"/>
              <a:gd name="connsiteX4970" fmla="*/ 1036282 w 6842126"/>
              <a:gd name="connsiteY4970" fmla="*/ 3457136 h 5130710"/>
              <a:gd name="connsiteX4971" fmla="*/ 1038252 w 6842126"/>
              <a:gd name="connsiteY4971" fmla="*/ 3446667 h 5130710"/>
              <a:gd name="connsiteX4972" fmla="*/ 1038675 w 6842126"/>
              <a:gd name="connsiteY4972" fmla="*/ 3447511 h 5130710"/>
              <a:gd name="connsiteX4973" fmla="*/ 1038050 w 6842126"/>
              <a:gd name="connsiteY4973" fmla="*/ 3449052 h 5130710"/>
              <a:gd name="connsiteX4974" fmla="*/ 1038947 w 6842126"/>
              <a:gd name="connsiteY4974" fmla="*/ 3448055 h 5130710"/>
              <a:gd name="connsiteX4975" fmla="*/ 1038675 w 6842126"/>
              <a:gd name="connsiteY4975" fmla="*/ 3447511 h 5130710"/>
              <a:gd name="connsiteX4976" fmla="*/ 1039825 w 6842126"/>
              <a:gd name="connsiteY4976" fmla="*/ 3444681 h 5130710"/>
              <a:gd name="connsiteX4977" fmla="*/ 1041056 w 6842126"/>
              <a:gd name="connsiteY4977" fmla="*/ 3443121 h 5130710"/>
              <a:gd name="connsiteX4978" fmla="*/ 1041973 w 6842126"/>
              <a:gd name="connsiteY4978" fmla="*/ 3441090 h 5130710"/>
              <a:gd name="connsiteX4979" fmla="*/ 1040492 w 6842126"/>
              <a:gd name="connsiteY4979" fmla="*/ 3433018 h 5130710"/>
              <a:gd name="connsiteX4980" fmla="*/ 1048799 w 6842126"/>
              <a:gd name="connsiteY4980" fmla="*/ 3416448 h 5130710"/>
              <a:gd name="connsiteX4981" fmla="*/ 1054531 w 6842126"/>
              <a:gd name="connsiteY4981" fmla="*/ 3406618 h 5130710"/>
              <a:gd name="connsiteX4982" fmla="*/ 1048900 w 6842126"/>
              <a:gd name="connsiteY4982" fmla="*/ 3408877 h 5130710"/>
              <a:gd name="connsiteX4983" fmla="*/ 1041928 w 6842126"/>
              <a:gd name="connsiteY4983" fmla="*/ 3411658 h 5130710"/>
              <a:gd name="connsiteX4984" fmla="*/ 1041062 w 6842126"/>
              <a:gd name="connsiteY4984" fmla="*/ 3412306 h 5130710"/>
              <a:gd name="connsiteX4985" fmla="*/ 1023785 w 6842126"/>
              <a:gd name="connsiteY4985" fmla="*/ 3440901 h 5130710"/>
              <a:gd name="connsiteX4986" fmla="*/ 997981 w 6842126"/>
              <a:gd name="connsiteY4986" fmla="*/ 3488914 h 5130710"/>
              <a:gd name="connsiteX4987" fmla="*/ 994886 w 6842126"/>
              <a:gd name="connsiteY4987" fmla="*/ 3491195 h 5130710"/>
              <a:gd name="connsiteX4988" fmla="*/ 987965 w 6842126"/>
              <a:gd name="connsiteY4988" fmla="*/ 3496959 h 5130710"/>
              <a:gd name="connsiteX4989" fmla="*/ 995076 w 6842126"/>
              <a:gd name="connsiteY4989" fmla="*/ 3481280 h 5130710"/>
              <a:gd name="connsiteX4990" fmla="*/ 986046 w 6842126"/>
              <a:gd name="connsiteY4990" fmla="*/ 3495240 h 5130710"/>
              <a:gd name="connsiteX4991" fmla="*/ 983178 w 6842126"/>
              <a:gd name="connsiteY4991" fmla="*/ 3492414 h 5130710"/>
              <a:gd name="connsiteX4992" fmla="*/ 979032 w 6842126"/>
              <a:gd name="connsiteY4992" fmla="*/ 3496426 h 5130710"/>
              <a:gd name="connsiteX4993" fmla="*/ 986134 w 6842126"/>
              <a:gd name="connsiteY4993" fmla="*/ 3481892 h 5130710"/>
              <a:gd name="connsiteX4994" fmla="*/ 989021 w 6842126"/>
              <a:gd name="connsiteY4994" fmla="*/ 3477761 h 5130710"/>
              <a:gd name="connsiteX4995" fmla="*/ 990843 w 6842126"/>
              <a:gd name="connsiteY4995" fmla="*/ 3476150 h 5130710"/>
              <a:gd name="connsiteX4996" fmla="*/ 989192 w 6842126"/>
              <a:gd name="connsiteY4996" fmla="*/ 3475628 h 5130710"/>
              <a:gd name="connsiteX4997" fmla="*/ 998695 w 6842126"/>
              <a:gd name="connsiteY4997" fmla="*/ 3456183 h 5130710"/>
              <a:gd name="connsiteX4998" fmla="*/ 1003116 w 6842126"/>
              <a:gd name="connsiteY4998" fmla="*/ 3451449 h 5130710"/>
              <a:gd name="connsiteX4999" fmla="*/ 1004133 w 6842126"/>
              <a:gd name="connsiteY4999" fmla="*/ 3450448 h 5130710"/>
              <a:gd name="connsiteX5000" fmla="*/ 996075 w 6842126"/>
              <a:gd name="connsiteY5000" fmla="*/ 3451407 h 5130710"/>
              <a:gd name="connsiteX5001" fmla="*/ 994720 w 6842126"/>
              <a:gd name="connsiteY5001" fmla="*/ 3451660 h 5130710"/>
              <a:gd name="connsiteX5002" fmla="*/ 994874 w 6842126"/>
              <a:gd name="connsiteY5002" fmla="*/ 3450213 h 5130710"/>
              <a:gd name="connsiteX5003" fmla="*/ 996939 w 6842126"/>
              <a:gd name="connsiteY5003" fmla="*/ 3427268 h 5130710"/>
              <a:gd name="connsiteX5004" fmla="*/ 997114 w 6842126"/>
              <a:gd name="connsiteY5004" fmla="*/ 3422724 h 5130710"/>
              <a:gd name="connsiteX5005" fmla="*/ 1005926 w 6842126"/>
              <a:gd name="connsiteY5005" fmla="*/ 3409169 h 5130710"/>
              <a:gd name="connsiteX5006" fmla="*/ 1013784 w 6842126"/>
              <a:gd name="connsiteY5006" fmla="*/ 3392609 h 5130710"/>
              <a:gd name="connsiteX5007" fmla="*/ 1004901 w 6842126"/>
              <a:gd name="connsiteY5007" fmla="*/ 3401287 h 5130710"/>
              <a:gd name="connsiteX5008" fmla="*/ 1012507 w 6842126"/>
              <a:gd name="connsiteY5008" fmla="*/ 3390723 h 5130710"/>
              <a:gd name="connsiteX5009" fmla="*/ 1013643 w 6842126"/>
              <a:gd name="connsiteY5009" fmla="*/ 3389144 h 5130710"/>
              <a:gd name="connsiteX5010" fmla="*/ 1025392 w 6842126"/>
              <a:gd name="connsiteY5010" fmla="*/ 3372951 h 5130710"/>
              <a:gd name="connsiteX5011" fmla="*/ 1030531 w 6842126"/>
              <a:gd name="connsiteY5011" fmla="*/ 3364362 h 5130710"/>
              <a:gd name="connsiteX5012" fmla="*/ 1034079 w 6842126"/>
              <a:gd name="connsiteY5012" fmla="*/ 3351104 h 5130710"/>
              <a:gd name="connsiteX5013" fmla="*/ 1029238 w 6842126"/>
              <a:gd name="connsiteY5013" fmla="*/ 3354984 h 5130710"/>
              <a:gd name="connsiteX5014" fmla="*/ 1041325 w 6842126"/>
              <a:gd name="connsiteY5014" fmla="*/ 3331587 h 5130710"/>
              <a:gd name="connsiteX5015" fmla="*/ 1055537 w 6842126"/>
              <a:gd name="connsiteY5015" fmla="*/ 3308711 h 5130710"/>
              <a:gd name="connsiteX5016" fmla="*/ 1054523 w 6842126"/>
              <a:gd name="connsiteY5016" fmla="*/ 3306839 h 5130710"/>
              <a:gd name="connsiteX5017" fmla="*/ 1053819 w 6842126"/>
              <a:gd name="connsiteY5017" fmla="*/ 3303849 h 5130710"/>
              <a:gd name="connsiteX5018" fmla="*/ 1048647 w 6842126"/>
              <a:gd name="connsiteY5018" fmla="*/ 3309545 h 5130710"/>
              <a:gd name="connsiteX5019" fmla="*/ 1032428 w 6842126"/>
              <a:gd name="connsiteY5019" fmla="*/ 3324445 h 5130710"/>
              <a:gd name="connsiteX5020" fmla="*/ 1026620 w 6842126"/>
              <a:gd name="connsiteY5020" fmla="*/ 3331057 h 5130710"/>
              <a:gd name="connsiteX5021" fmla="*/ 1014136 w 6842126"/>
              <a:gd name="connsiteY5021" fmla="*/ 3348707 h 5130710"/>
              <a:gd name="connsiteX5022" fmla="*/ 1000306 w 6842126"/>
              <a:gd name="connsiteY5022" fmla="*/ 3368006 h 5130710"/>
              <a:gd name="connsiteX5023" fmla="*/ 997310 w 6842126"/>
              <a:gd name="connsiteY5023" fmla="*/ 3372857 h 5130710"/>
              <a:gd name="connsiteX5024" fmla="*/ 993603 w 6842126"/>
              <a:gd name="connsiteY5024" fmla="*/ 3379409 h 5130710"/>
              <a:gd name="connsiteX5025" fmla="*/ 991952 w 6842126"/>
              <a:gd name="connsiteY5025" fmla="*/ 3384088 h 5130710"/>
              <a:gd name="connsiteX5026" fmla="*/ 989960 w 6842126"/>
              <a:gd name="connsiteY5026" fmla="*/ 3385995 h 5130710"/>
              <a:gd name="connsiteX5027" fmla="*/ 989946 w 6842126"/>
              <a:gd name="connsiteY5027" fmla="*/ 3385870 h 5130710"/>
              <a:gd name="connsiteX5028" fmla="*/ 989587 w 6842126"/>
              <a:gd name="connsiteY5028" fmla="*/ 3386501 h 5130710"/>
              <a:gd name="connsiteX5029" fmla="*/ 982788 w 6842126"/>
              <a:gd name="connsiteY5029" fmla="*/ 3394009 h 5130710"/>
              <a:gd name="connsiteX5030" fmla="*/ 983032 w 6842126"/>
              <a:gd name="connsiteY5030" fmla="*/ 3391866 h 5130710"/>
              <a:gd name="connsiteX5031" fmla="*/ 991897 w 6842126"/>
              <a:gd name="connsiteY5031" fmla="*/ 3378879 h 5130710"/>
              <a:gd name="connsiteX5032" fmla="*/ 990006 w 6842126"/>
              <a:gd name="connsiteY5032" fmla="*/ 3375347 h 5130710"/>
              <a:gd name="connsiteX5033" fmla="*/ 989692 w 6842126"/>
              <a:gd name="connsiteY5033" fmla="*/ 3373569 h 5130710"/>
              <a:gd name="connsiteX5034" fmla="*/ 993661 w 6842126"/>
              <a:gd name="connsiteY5034" fmla="*/ 3366076 h 5130710"/>
              <a:gd name="connsiteX5035" fmla="*/ 997186 w 6842126"/>
              <a:gd name="connsiteY5035" fmla="*/ 3363178 h 5130710"/>
              <a:gd name="connsiteX5036" fmla="*/ 992021 w 6842126"/>
              <a:gd name="connsiteY5036" fmla="*/ 3363476 h 5130710"/>
              <a:gd name="connsiteX5037" fmla="*/ 995440 w 6842126"/>
              <a:gd name="connsiteY5037" fmla="*/ 3358302 h 5130710"/>
              <a:gd name="connsiteX5038" fmla="*/ 1026537 w 6842126"/>
              <a:gd name="connsiteY5038" fmla="*/ 3314327 h 5130710"/>
              <a:gd name="connsiteX5039" fmla="*/ 985156 w 6842126"/>
              <a:gd name="connsiteY5039" fmla="*/ 3350266 h 5130710"/>
              <a:gd name="connsiteX5040" fmla="*/ 959522 w 6842126"/>
              <a:gd name="connsiteY5040" fmla="*/ 3384595 h 5130710"/>
              <a:gd name="connsiteX5041" fmla="*/ 940736 w 6842126"/>
              <a:gd name="connsiteY5041" fmla="*/ 3404589 h 5130710"/>
              <a:gd name="connsiteX5042" fmla="*/ 939739 w 6842126"/>
              <a:gd name="connsiteY5042" fmla="*/ 3404260 h 5130710"/>
              <a:gd name="connsiteX5043" fmla="*/ 934118 w 6842126"/>
              <a:gd name="connsiteY5043" fmla="*/ 3410437 h 5130710"/>
              <a:gd name="connsiteX5044" fmla="*/ 931166 w 6842126"/>
              <a:gd name="connsiteY5044" fmla="*/ 3414921 h 5130710"/>
              <a:gd name="connsiteX5045" fmla="*/ 915970 w 6842126"/>
              <a:gd name="connsiteY5045" fmla="*/ 3431342 h 5130710"/>
              <a:gd name="connsiteX5046" fmla="*/ 915526 w 6842126"/>
              <a:gd name="connsiteY5046" fmla="*/ 3424416 h 5130710"/>
              <a:gd name="connsiteX5047" fmla="*/ 921995 w 6842126"/>
              <a:gd name="connsiteY5047" fmla="*/ 3407922 h 5130710"/>
              <a:gd name="connsiteX5048" fmla="*/ 925896 w 6842126"/>
              <a:gd name="connsiteY5048" fmla="*/ 3402933 h 5130710"/>
              <a:gd name="connsiteX5049" fmla="*/ 960614 w 6842126"/>
              <a:gd name="connsiteY5049" fmla="*/ 3350272 h 5130710"/>
              <a:gd name="connsiteX5050" fmla="*/ 961114 w 6842126"/>
              <a:gd name="connsiteY5050" fmla="*/ 3333348 h 5130710"/>
              <a:gd name="connsiteX5051" fmla="*/ 1002873 w 6842126"/>
              <a:gd name="connsiteY5051" fmla="*/ 3285212 h 5130710"/>
              <a:gd name="connsiteX5052" fmla="*/ 996949 w 6842126"/>
              <a:gd name="connsiteY5052" fmla="*/ 3282713 h 5130710"/>
              <a:gd name="connsiteX5053" fmla="*/ 992761 w 6842126"/>
              <a:gd name="connsiteY5053" fmla="*/ 3278172 h 5130710"/>
              <a:gd name="connsiteX5054" fmla="*/ 990818 w 6842126"/>
              <a:gd name="connsiteY5054" fmla="*/ 3280207 h 5130710"/>
              <a:gd name="connsiteX5055" fmla="*/ 990652 w 6842126"/>
              <a:gd name="connsiteY5055" fmla="*/ 3277834 h 5130710"/>
              <a:gd name="connsiteX5056" fmla="*/ 991009 w 6842126"/>
              <a:gd name="connsiteY5056" fmla="*/ 3276640 h 5130710"/>
              <a:gd name="connsiteX5057" fmla="*/ 991178 w 6842126"/>
              <a:gd name="connsiteY5057" fmla="*/ 3276454 h 5130710"/>
              <a:gd name="connsiteX5058" fmla="*/ 990787 w 6842126"/>
              <a:gd name="connsiteY5058" fmla="*/ 3276032 h 5130710"/>
              <a:gd name="connsiteX5059" fmla="*/ 990735 w 6842126"/>
              <a:gd name="connsiteY5059" fmla="*/ 3275162 h 5130710"/>
              <a:gd name="connsiteX5060" fmla="*/ 1005109 w 6842126"/>
              <a:gd name="connsiteY5060" fmla="*/ 3253577 h 5130710"/>
              <a:gd name="connsiteX5061" fmla="*/ 994524 w 6842126"/>
              <a:gd name="connsiteY5061" fmla="*/ 3262513 h 5130710"/>
              <a:gd name="connsiteX5062" fmla="*/ 996250 w 6842126"/>
              <a:gd name="connsiteY5062" fmla="*/ 3260358 h 5130710"/>
              <a:gd name="connsiteX5063" fmla="*/ 971794 w 6842126"/>
              <a:gd name="connsiteY5063" fmla="*/ 3284153 h 5130710"/>
              <a:gd name="connsiteX5064" fmla="*/ 939709 w 6842126"/>
              <a:gd name="connsiteY5064" fmla="*/ 3314059 h 5130710"/>
              <a:gd name="connsiteX5065" fmla="*/ 975774 w 6842126"/>
              <a:gd name="connsiteY5065" fmla="*/ 3277435 h 5130710"/>
              <a:gd name="connsiteX5066" fmla="*/ 987458 w 6842126"/>
              <a:gd name="connsiteY5066" fmla="*/ 3264732 h 5130710"/>
              <a:gd name="connsiteX5067" fmla="*/ 985139 w 6842126"/>
              <a:gd name="connsiteY5067" fmla="*/ 3264419 h 5130710"/>
              <a:gd name="connsiteX5068" fmla="*/ 984518 w 6842126"/>
              <a:gd name="connsiteY5068" fmla="*/ 3264786 h 5130710"/>
              <a:gd name="connsiteX5069" fmla="*/ 980691 w 6842126"/>
              <a:gd name="connsiteY5069" fmla="*/ 3268641 h 5130710"/>
              <a:gd name="connsiteX5070" fmla="*/ 981862 w 6842126"/>
              <a:gd name="connsiteY5070" fmla="*/ 3266643 h 5130710"/>
              <a:gd name="connsiteX5071" fmla="*/ 982125 w 6842126"/>
              <a:gd name="connsiteY5071" fmla="*/ 3266209 h 5130710"/>
              <a:gd name="connsiteX5072" fmla="*/ 981024 w 6842126"/>
              <a:gd name="connsiteY5072" fmla="*/ 3266864 h 5130710"/>
              <a:gd name="connsiteX5073" fmla="*/ 974094 w 6842126"/>
              <a:gd name="connsiteY5073" fmla="*/ 3272992 h 5130710"/>
              <a:gd name="connsiteX5074" fmla="*/ 890974 w 6842126"/>
              <a:gd name="connsiteY5074" fmla="*/ 3352531 h 5130710"/>
              <a:gd name="connsiteX5075" fmla="*/ 965515 w 6842126"/>
              <a:gd name="connsiteY5075" fmla="*/ 3276234 h 5130710"/>
              <a:gd name="connsiteX5076" fmla="*/ 969880 w 6842126"/>
              <a:gd name="connsiteY5076" fmla="*/ 3269505 h 5130710"/>
              <a:gd name="connsiteX5077" fmla="*/ 964986 w 6842126"/>
              <a:gd name="connsiteY5077" fmla="*/ 3274831 h 5130710"/>
              <a:gd name="connsiteX5078" fmla="*/ 922119 w 6842126"/>
              <a:gd name="connsiteY5078" fmla="*/ 3315495 h 5130710"/>
              <a:gd name="connsiteX5079" fmla="*/ 894042 w 6842126"/>
              <a:gd name="connsiteY5079" fmla="*/ 3340937 h 5130710"/>
              <a:gd name="connsiteX5080" fmla="*/ 896849 w 6842126"/>
              <a:gd name="connsiteY5080" fmla="*/ 3336284 h 5130710"/>
              <a:gd name="connsiteX5081" fmla="*/ 896951 w 6842126"/>
              <a:gd name="connsiteY5081" fmla="*/ 3336069 h 5130710"/>
              <a:gd name="connsiteX5082" fmla="*/ 898108 w 6842126"/>
              <a:gd name="connsiteY5082" fmla="*/ 3334864 h 5130710"/>
              <a:gd name="connsiteX5083" fmla="*/ 917116 w 6842126"/>
              <a:gd name="connsiteY5083" fmla="*/ 3316185 h 5130710"/>
              <a:gd name="connsiteX5084" fmla="*/ 901942 w 6842126"/>
              <a:gd name="connsiteY5084" fmla="*/ 3326733 h 5130710"/>
              <a:gd name="connsiteX5085" fmla="*/ 900610 w 6842126"/>
              <a:gd name="connsiteY5085" fmla="*/ 3328095 h 5130710"/>
              <a:gd name="connsiteX5086" fmla="*/ 899871 w 6842126"/>
              <a:gd name="connsiteY5086" fmla="*/ 3325383 h 5130710"/>
              <a:gd name="connsiteX5087" fmla="*/ 895806 w 6842126"/>
              <a:gd name="connsiteY5087" fmla="*/ 3330326 h 5130710"/>
              <a:gd name="connsiteX5088" fmla="*/ 891698 w 6842126"/>
              <a:gd name="connsiteY5088" fmla="*/ 3336843 h 5130710"/>
              <a:gd name="connsiteX5089" fmla="*/ 887722 w 6842126"/>
              <a:gd name="connsiteY5089" fmla="*/ 3340394 h 5130710"/>
              <a:gd name="connsiteX5090" fmla="*/ 897902 w 6842126"/>
              <a:gd name="connsiteY5090" fmla="*/ 3326656 h 5130710"/>
              <a:gd name="connsiteX5091" fmla="*/ 970420 w 6842126"/>
              <a:gd name="connsiteY5091" fmla="*/ 3256202 h 5130710"/>
              <a:gd name="connsiteX5092" fmla="*/ 980170 w 6842126"/>
              <a:gd name="connsiteY5092" fmla="*/ 3246808 h 5130710"/>
              <a:gd name="connsiteX5093" fmla="*/ 983980 w 6842126"/>
              <a:gd name="connsiteY5093" fmla="*/ 3243054 h 5130710"/>
              <a:gd name="connsiteX5094" fmla="*/ 983563 w 6842126"/>
              <a:gd name="connsiteY5094" fmla="*/ 3243099 h 5130710"/>
              <a:gd name="connsiteX5095" fmla="*/ 979440 w 6842126"/>
              <a:gd name="connsiteY5095" fmla="*/ 3243342 h 5130710"/>
              <a:gd name="connsiteX5096" fmla="*/ 978180 w 6842126"/>
              <a:gd name="connsiteY5096" fmla="*/ 3243023 h 5130710"/>
              <a:gd name="connsiteX5097" fmla="*/ 961787 w 6842126"/>
              <a:gd name="connsiteY5097" fmla="*/ 3258564 h 5130710"/>
              <a:gd name="connsiteX5098" fmla="*/ 948926 w 6842126"/>
              <a:gd name="connsiteY5098" fmla="*/ 3271083 h 5130710"/>
              <a:gd name="connsiteX5099" fmla="*/ 944336 w 6842126"/>
              <a:gd name="connsiteY5099" fmla="*/ 3277386 h 5130710"/>
              <a:gd name="connsiteX5100" fmla="*/ 939852 w 6842126"/>
              <a:gd name="connsiteY5100" fmla="*/ 3279913 h 5130710"/>
              <a:gd name="connsiteX5101" fmla="*/ 932429 w 6842126"/>
              <a:gd name="connsiteY5101" fmla="*/ 3287139 h 5130710"/>
              <a:gd name="connsiteX5102" fmla="*/ 910141 w 6842126"/>
              <a:gd name="connsiteY5102" fmla="*/ 3308931 h 5130710"/>
              <a:gd name="connsiteX5103" fmla="*/ 914264 w 6842126"/>
              <a:gd name="connsiteY5103" fmla="*/ 3300387 h 5130710"/>
              <a:gd name="connsiteX5104" fmla="*/ 915660 w 6842126"/>
              <a:gd name="connsiteY5104" fmla="*/ 3299193 h 5130710"/>
              <a:gd name="connsiteX5105" fmla="*/ 916878 w 6842126"/>
              <a:gd name="connsiteY5105" fmla="*/ 3296280 h 5130710"/>
              <a:gd name="connsiteX5106" fmla="*/ 925930 w 6842126"/>
              <a:gd name="connsiteY5106" fmla="*/ 3279251 h 5130710"/>
              <a:gd name="connsiteX5107" fmla="*/ 934684 w 6842126"/>
              <a:gd name="connsiteY5107" fmla="*/ 3263359 h 5130710"/>
              <a:gd name="connsiteX5108" fmla="*/ 935869 w 6842126"/>
              <a:gd name="connsiteY5108" fmla="*/ 3260999 h 5130710"/>
              <a:gd name="connsiteX5109" fmla="*/ 949799 w 6842126"/>
              <a:gd name="connsiteY5109" fmla="*/ 3246614 h 5130710"/>
              <a:gd name="connsiteX5110" fmla="*/ 936014 w 6842126"/>
              <a:gd name="connsiteY5110" fmla="*/ 3266722 h 5130710"/>
              <a:gd name="connsiteX5111" fmla="*/ 930179 w 6842126"/>
              <a:gd name="connsiteY5111" fmla="*/ 3277534 h 5130710"/>
              <a:gd name="connsiteX5112" fmla="*/ 929141 w 6842126"/>
              <a:gd name="connsiteY5112" fmla="*/ 3279523 h 5130710"/>
              <a:gd name="connsiteX5113" fmla="*/ 939039 w 6842126"/>
              <a:gd name="connsiteY5113" fmla="*/ 3266839 h 5130710"/>
              <a:gd name="connsiteX5114" fmla="*/ 956129 w 6842126"/>
              <a:gd name="connsiteY5114" fmla="*/ 3246493 h 5130710"/>
              <a:gd name="connsiteX5115" fmla="*/ 969354 w 6842126"/>
              <a:gd name="connsiteY5115" fmla="*/ 3230406 h 5130710"/>
              <a:gd name="connsiteX5116" fmla="*/ 969703 w 6842126"/>
              <a:gd name="connsiteY5116" fmla="*/ 3227670 h 5130710"/>
              <a:gd name="connsiteX5117" fmla="*/ 970895 w 6842126"/>
              <a:gd name="connsiteY5117" fmla="*/ 3224793 h 5130710"/>
              <a:gd name="connsiteX5118" fmla="*/ 973045 w 6842126"/>
              <a:gd name="connsiteY5118" fmla="*/ 3222565 h 5130710"/>
              <a:gd name="connsiteX5119" fmla="*/ 961667 w 6842126"/>
              <a:gd name="connsiteY5119" fmla="*/ 3233048 h 5130710"/>
              <a:gd name="connsiteX5120" fmla="*/ 982994 w 6842126"/>
              <a:gd name="connsiteY5120" fmla="*/ 3209305 h 5130710"/>
              <a:gd name="connsiteX5121" fmla="*/ 977462 w 6842126"/>
              <a:gd name="connsiteY5121" fmla="*/ 3214476 h 5130710"/>
              <a:gd name="connsiteX5122" fmla="*/ 975618 w 6842126"/>
              <a:gd name="connsiteY5122" fmla="*/ 3216387 h 5130710"/>
              <a:gd name="connsiteX5123" fmla="*/ 960974 w 6842126"/>
              <a:gd name="connsiteY5123" fmla="*/ 3232437 h 5130710"/>
              <a:gd name="connsiteX5124" fmla="*/ 953609 w 6842126"/>
              <a:gd name="connsiteY5124" fmla="*/ 3240512 h 5130710"/>
              <a:gd name="connsiteX5125" fmla="*/ 946966 w 6842126"/>
              <a:gd name="connsiteY5125" fmla="*/ 3247795 h 5130710"/>
              <a:gd name="connsiteX5126" fmla="*/ 940169 w 6842126"/>
              <a:gd name="connsiteY5126" fmla="*/ 3253302 h 5130710"/>
              <a:gd name="connsiteX5127" fmla="*/ 943444 w 6842126"/>
              <a:gd name="connsiteY5127" fmla="*/ 3244485 h 5130710"/>
              <a:gd name="connsiteX5128" fmla="*/ 947718 w 6842126"/>
              <a:gd name="connsiteY5128" fmla="*/ 3235117 h 5130710"/>
              <a:gd name="connsiteX5129" fmla="*/ 945681 w 6842126"/>
              <a:gd name="connsiteY5129" fmla="*/ 3236870 h 5130710"/>
              <a:gd name="connsiteX5130" fmla="*/ 941857 w 6842126"/>
              <a:gd name="connsiteY5130" fmla="*/ 3235458 h 5130710"/>
              <a:gd name="connsiteX5131" fmla="*/ 949302 w 6842126"/>
              <a:gd name="connsiteY5131" fmla="*/ 3226983 h 5130710"/>
              <a:gd name="connsiteX5132" fmla="*/ 949185 w 6842126"/>
              <a:gd name="connsiteY5132" fmla="*/ 3225656 h 5130710"/>
              <a:gd name="connsiteX5133" fmla="*/ 946053 w 6842126"/>
              <a:gd name="connsiteY5133" fmla="*/ 3228186 h 5130710"/>
              <a:gd name="connsiteX5134" fmla="*/ 945838 w 6842126"/>
              <a:gd name="connsiteY5134" fmla="*/ 3228593 h 5130710"/>
              <a:gd name="connsiteX5135" fmla="*/ 945329 w 6842126"/>
              <a:gd name="connsiteY5135" fmla="*/ 3228770 h 5130710"/>
              <a:gd name="connsiteX5136" fmla="*/ 943461 w 6842126"/>
              <a:gd name="connsiteY5136" fmla="*/ 3230279 h 5130710"/>
              <a:gd name="connsiteX5137" fmla="*/ 932473 w 6842126"/>
              <a:gd name="connsiteY5137" fmla="*/ 3241919 h 5130710"/>
              <a:gd name="connsiteX5138" fmla="*/ 854528 w 6842126"/>
              <a:gd name="connsiteY5138" fmla="*/ 3327787 h 5130710"/>
              <a:gd name="connsiteX5139" fmla="*/ 874555 w 6842126"/>
              <a:gd name="connsiteY5139" fmla="*/ 3289701 h 5130710"/>
              <a:gd name="connsiteX5140" fmla="*/ 824218 w 6842126"/>
              <a:gd name="connsiteY5140" fmla="*/ 3348267 h 5130710"/>
              <a:gd name="connsiteX5141" fmla="*/ 816888 w 6842126"/>
              <a:gd name="connsiteY5141" fmla="*/ 3358499 h 5130710"/>
              <a:gd name="connsiteX5142" fmla="*/ 822735 w 6842126"/>
              <a:gd name="connsiteY5142" fmla="*/ 3348331 h 5130710"/>
              <a:gd name="connsiteX5143" fmla="*/ 803111 w 6842126"/>
              <a:gd name="connsiteY5143" fmla="*/ 3362824 h 5130710"/>
              <a:gd name="connsiteX5144" fmla="*/ 778205 w 6842126"/>
              <a:gd name="connsiteY5144" fmla="*/ 3382400 h 5130710"/>
              <a:gd name="connsiteX5145" fmla="*/ 771030 w 6842126"/>
              <a:gd name="connsiteY5145" fmla="*/ 3389866 h 5130710"/>
              <a:gd name="connsiteX5146" fmla="*/ 837289 w 6842126"/>
              <a:gd name="connsiteY5146" fmla="*/ 3302289 h 5130710"/>
              <a:gd name="connsiteX5147" fmla="*/ 844462 w 6842126"/>
              <a:gd name="connsiteY5147" fmla="*/ 3293089 h 5130710"/>
              <a:gd name="connsiteX5148" fmla="*/ 853663 w 6842126"/>
              <a:gd name="connsiteY5148" fmla="*/ 3275493 h 5130710"/>
              <a:gd name="connsiteX5149" fmla="*/ 846863 w 6842126"/>
              <a:gd name="connsiteY5149" fmla="*/ 3281492 h 5130710"/>
              <a:gd name="connsiteX5150" fmla="*/ 864242 w 6842126"/>
              <a:gd name="connsiteY5150" fmla="*/ 3250897 h 5130710"/>
              <a:gd name="connsiteX5151" fmla="*/ 856047 w 6842126"/>
              <a:gd name="connsiteY5151" fmla="*/ 3256437 h 5130710"/>
              <a:gd name="connsiteX5152" fmla="*/ 845381 w 6842126"/>
              <a:gd name="connsiteY5152" fmla="*/ 3257097 h 5130710"/>
              <a:gd name="connsiteX5153" fmla="*/ 837187 w 6842126"/>
              <a:gd name="connsiteY5153" fmla="*/ 3257715 h 5130710"/>
              <a:gd name="connsiteX5154" fmla="*/ 833773 w 6842126"/>
              <a:gd name="connsiteY5154" fmla="*/ 3265866 h 5130710"/>
              <a:gd name="connsiteX5155" fmla="*/ 826656 w 6842126"/>
              <a:gd name="connsiteY5155" fmla="*/ 3277174 h 5130710"/>
              <a:gd name="connsiteX5156" fmla="*/ 828626 w 6842126"/>
              <a:gd name="connsiteY5156" fmla="*/ 3266705 h 5130710"/>
              <a:gd name="connsiteX5157" fmla="*/ 829048 w 6842126"/>
              <a:gd name="connsiteY5157" fmla="*/ 3267549 h 5130710"/>
              <a:gd name="connsiteX5158" fmla="*/ 828423 w 6842126"/>
              <a:gd name="connsiteY5158" fmla="*/ 3269089 h 5130710"/>
              <a:gd name="connsiteX5159" fmla="*/ 829319 w 6842126"/>
              <a:gd name="connsiteY5159" fmla="*/ 3268092 h 5130710"/>
              <a:gd name="connsiteX5160" fmla="*/ 829048 w 6842126"/>
              <a:gd name="connsiteY5160" fmla="*/ 3267549 h 5130710"/>
              <a:gd name="connsiteX5161" fmla="*/ 830196 w 6842126"/>
              <a:gd name="connsiteY5161" fmla="*/ 3264717 h 5130710"/>
              <a:gd name="connsiteX5162" fmla="*/ 831430 w 6842126"/>
              <a:gd name="connsiteY5162" fmla="*/ 3263159 h 5130710"/>
              <a:gd name="connsiteX5163" fmla="*/ 832348 w 6842126"/>
              <a:gd name="connsiteY5163" fmla="*/ 3261127 h 5130710"/>
              <a:gd name="connsiteX5164" fmla="*/ 830867 w 6842126"/>
              <a:gd name="connsiteY5164" fmla="*/ 3253056 h 5130710"/>
              <a:gd name="connsiteX5165" fmla="*/ 848198 w 6842126"/>
              <a:gd name="connsiteY5165" fmla="*/ 3221006 h 5130710"/>
              <a:gd name="connsiteX5166" fmla="*/ 847483 w 6842126"/>
              <a:gd name="connsiteY5166" fmla="*/ 3214542 h 5130710"/>
              <a:gd name="connsiteX5167" fmla="*/ 853702 w 6842126"/>
              <a:gd name="connsiteY5167" fmla="*/ 3200942 h 5130710"/>
              <a:gd name="connsiteX5168" fmla="*/ 855217 w 6842126"/>
              <a:gd name="connsiteY5168" fmla="*/ 3198600 h 5130710"/>
              <a:gd name="connsiteX5169" fmla="*/ 852564 w 6842126"/>
              <a:gd name="connsiteY5169" fmla="*/ 3201489 h 5130710"/>
              <a:gd name="connsiteX5170" fmla="*/ 845051 w 6842126"/>
              <a:gd name="connsiteY5170" fmla="*/ 3209808 h 5130710"/>
              <a:gd name="connsiteX5171" fmla="*/ 814159 w 6842126"/>
              <a:gd name="connsiteY5171" fmla="*/ 3260938 h 5130710"/>
              <a:gd name="connsiteX5172" fmla="*/ 788355 w 6842126"/>
              <a:gd name="connsiteY5172" fmla="*/ 3308952 h 5130710"/>
              <a:gd name="connsiteX5173" fmla="*/ 785259 w 6842126"/>
              <a:gd name="connsiteY5173" fmla="*/ 3311233 h 5130710"/>
              <a:gd name="connsiteX5174" fmla="*/ 778339 w 6842126"/>
              <a:gd name="connsiteY5174" fmla="*/ 3316996 h 5130710"/>
              <a:gd name="connsiteX5175" fmla="*/ 785449 w 6842126"/>
              <a:gd name="connsiteY5175" fmla="*/ 3301318 h 5130710"/>
              <a:gd name="connsiteX5176" fmla="*/ 776420 w 6842126"/>
              <a:gd name="connsiteY5176" fmla="*/ 3315276 h 5130710"/>
              <a:gd name="connsiteX5177" fmla="*/ 773550 w 6842126"/>
              <a:gd name="connsiteY5177" fmla="*/ 3312450 h 5130710"/>
              <a:gd name="connsiteX5178" fmla="*/ 769406 w 6842126"/>
              <a:gd name="connsiteY5178" fmla="*/ 3316463 h 5130710"/>
              <a:gd name="connsiteX5179" fmla="*/ 776508 w 6842126"/>
              <a:gd name="connsiteY5179" fmla="*/ 3301930 h 5130710"/>
              <a:gd name="connsiteX5180" fmla="*/ 779395 w 6842126"/>
              <a:gd name="connsiteY5180" fmla="*/ 3297799 h 5130710"/>
              <a:gd name="connsiteX5181" fmla="*/ 781216 w 6842126"/>
              <a:gd name="connsiteY5181" fmla="*/ 3296188 h 5130710"/>
              <a:gd name="connsiteX5182" fmla="*/ 779567 w 6842126"/>
              <a:gd name="connsiteY5182" fmla="*/ 3295666 h 5130710"/>
              <a:gd name="connsiteX5183" fmla="*/ 789069 w 6842126"/>
              <a:gd name="connsiteY5183" fmla="*/ 3276220 h 5130710"/>
              <a:gd name="connsiteX5184" fmla="*/ 793490 w 6842126"/>
              <a:gd name="connsiteY5184" fmla="*/ 3271487 h 5130710"/>
              <a:gd name="connsiteX5185" fmla="*/ 804044 w 6842126"/>
              <a:gd name="connsiteY5185" fmla="*/ 3261093 h 5130710"/>
              <a:gd name="connsiteX5186" fmla="*/ 815200 w 6842126"/>
              <a:gd name="connsiteY5186" fmla="*/ 3246986 h 5130710"/>
              <a:gd name="connsiteX5187" fmla="*/ 793021 w 6842126"/>
              <a:gd name="connsiteY5187" fmla="*/ 3268469 h 5130710"/>
              <a:gd name="connsiteX5188" fmla="*/ 792750 w 6842126"/>
              <a:gd name="connsiteY5188" fmla="*/ 3268684 h 5130710"/>
              <a:gd name="connsiteX5189" fmla="*/ 795340 w 6842126"/>
              <a:gd name="connsiteY5189" fmla="*/ 3263382 h 5130710"/>
              <a:gd name="connsiteX5190" fmla="*/ 820177 w 6842126"/>
              <a:gd name="connsiteY5190" fmla="*/ 3218929 h 5130710"/>
              <a:gd name="connsiteX5191" fmla="*/ 829178 w 6842126"/>
              <a:gd name="connsiteY5191" fmla="*/ 3203725 h 5130710"/>
              <a:gd name="connsiteX5192" fmla="*/ 826457 w 6842126"/>
              <a:gd name="connsiteY5192" fmla="*/ 3206781 h 5130710"/>
              <a:gd name="connsiteX5193" fmla="*/ 787954 w 6842126"/>
              <a:gd name="connsiteY5193" fmla="*/ 3246121 h 5130710"/>
              <a:gd name="connsiteX5194" fmla="*/ 793689 w 6842126"/>
              <a:gd name="connsiteY5194" fmla="*/ 3237207 h 5130710"/>
              <a:gd name="connsiteX5195" fmla="*/ 833228 w 6842126"/>
              <a:gd name="connsiteY5195" fmla="*/ 3185726 h 5130710"/>
              <a:gd name="connsiteX5196" fmla="*/ 836623 w 6842126"/>
              <a:gd name="connsiteY5196" fmla="*/ 3181176 h 5130710"/>
              <a:gd name="connsiteX5197" fmla="*/ 837230 w 6842126"/>
              <a:gd name="connsiteY5197" fmla="*/ 3177385 h 5130710"/>
              <a:gd name="connsiteX5198" fmla="*/ 849174 w 6842126"/>
              <a:gd name="connsiteY5198" fmla="*/ 3164361 h 5130710"/>
              <a:gd name="connsiteX5199" fmla="*/ 853339 w 6842126"/>
              <a:gd name="connsiteY5199" fmla="*/ 3158779 h 5130710"/>
              <a:gd name="connsiteX5200" fmla="*/ 840773 w 6842126"/>
              <a:gd name="connsiteY5200" fmla="*/ 3169972 h 5130710"/>
              <a:gd name="connsiteX5201" fmla="*/ 841464 w 6842126"/>
              <a:gd name="connsiteY5201" fmla="*/ 3168611 h 5130710"/>
              <a:gd name="connsiteX5202" fmla="*/ 856466 w 6842126"/>
              <a:gd name="connsiteY5202" fmla="*/ 3136215 h 5130710"/>
              <a:gd name="connsiteX5203" fmla="*/ 827289 w 6842126"/>
              <a:gd name="connsiteY5203" fmla="*/ 3178128 h 5130710"/>
              <a:gd name="connsiteX5204" fmla="*/ 820226 w 6842126"/>
              <a:gd name="connsiteY5204" fmla="*/ 3186939 h 5130710"/>
              <a:gd name="connsiteX5205" fmla="*/ 824021 w 6842126"/>
              <a:gd name="connsiteY5205" fmla="*/ 3172747 h 5130710"/>
              <a:gd name="connsiteX5206" fmla="*/ 822386 w 6842126"/>
              <a:gd name="connsiteY5206" fmla="*/ 3174943 h 5130710"/>
              <a:gd name="connsiteX5207" fmla="*/ 773360 w 6842126"/>
              <a:gd name="connsiteY5207" fmla="*/ 3242559 h 5130710"/>
              <a:gd name="connsiteX5208" fmla="*/ 757739 w 6842126"/>
              <a:gd name="connsiteY5208" fmla="*/ 3262563 h 5130710"/>
              <a:gd name="connsiteX5209" fmla="*/ 766451 w 6842126"/>
              <a:gd name="connsiteY5209" fmla="*/ 3249266 h 5130710"/>
              <a:gd name="connsiteX5210" fmla="*/ 790534 w 6842126"/>
              <a:gd name="connsiteY5210" fmla="*/ 3214482 h 5130710"/>
              <a:gd name="connsiteX5211" fmla="*/ 817871 w 6842126"/>
              <a:gd name="connsiteY5211" fmla="*/ 3175436 h 5130710"/>
              <a:gd name="connsiteX5212" fmla="*/ 785570 w 6842126"/>
              <a:gd name="connsiteY5212" fmla="*/ 3201253 h 5130710"/>
              <a:gd name="connsiteX5213" fmla="*/ 754995 w 6842126"/>
              <a:gd name="connsiteY5213" fmla="*/ 3234529 h 5130710"/>
              <a:gd name="connsiteX5214" fmla="*/ 765997 w 6842126"/>
              <a:gd name="connsiteY5214" fmla="*/ 3215231 h 5130710"/>
              <a:gd name="connsiteX5215" fmla="*/ 770382 w 6842126"/>
              <a:gd name="connsiteY5215" fmla="*/ 3205326 h 5130710"/>
              <a:gd name="connsiteX5216" fmla="*/ 830399 w 6842126"/>
              <a:gd name="connsiteY5216" fmla="*/ 3112836 h 5130710"/>
              <a:gd name="connsiteX5217" fmla="*/ 829915 w 6842126"/>
              <a:gd name="connsiteY5217" fmla="*/ 3104526 h 5130710"/>
              <a:gd name="connsiteX5218" fmla="*/ 846803 w 6842126"/>
              <a:gd name="connsiteY5218" fmla="*/ 3079875 h 5130710"/>
              <a:gd name="connsiteX5219" fmla="*/ 840682 w 6842126"/>
              <a:gd name="connsiteY5219" fmla="*/ 3073297 h 5130710"/>
              <a:gd name="connsiteX5220" fmla="*/ 859020 w 6842126"/>
              <a:gd name="connsiteY5220" fmla="*/ 3040076 h 5130710"/>
              <a:gd name="connsiteX5221" fmla="*/ 858727 w 6842126"/>
              <a:gd name="connsiteY5221" fmla="*/ 3039633 h 5130710"/>
              <a:gd name="connsiteX5222" fmla="*/ 858361 w 6842126"/>
              <a:gd name="connsiteY5222" fmla="*/ 3039080 h 5130710"/>
              <a:gd name="connsiteX5223" fmla="*/ 858241 w 6842126"/>
              <a:gd name="connsiteY5223" fmla="*/ 3038895 h 5130710"/>
              <a:gd name="connsiteX5224" fmla="*/ 858142 w 6842126"/>
              <a:gd name="connsiteY5224" fmla="*/ 3038748 h 5130710"/>
              <a:gd name="connsiteX5225" fmla="*/ 858361 w 6842126"/>
              <a:gd name="connsiteY5225" fmla="*/ 3039080 h 5130710"/>
              <a:gd name="connsiteX5226" fmla="*/ 859020 w 6842126"/>
              <a:gd name="connsiteY5226" fmla="*/ 3040076 h 5130710"/>
              <a:gd name="connsiteX5227" fmla="*/ 841130 w 6842126"/>
              <a:gd name="connsiteY5227" fmla="*/ 3065900 h 5130710"/>
              <a:gd name="connsiteX5228" fmla="*/ 825918 w 6842126"/>
              <a:gd name="connsiteY5228" fmla="*/ 3083561 h 5130710"/>
              <a:gd name="connsiteX5229" fmla="*/ 825187 w 6842126"/>
              <a:gd name="connsiteY5229" fmla="*/ 3084695 h 5130710"/>
              <a:gd name="connsiteX5230" fmla="*/ 825976 w 6842126"/>
              <a:gd name="connsiteY5230" fmla="*/ 3085680 h 5130710"/>
              <a:gd name="connsiteX5231" fmla="*/ 826016 w 6842126"/>
              <a:gd name="connsiteY5231" fmla="*/ 3089363 h 5130710"/>
              <a:gd name="connsiteX5232" fmla="*/ 824420 w 6842126"/>
              <a:gd name="connsiteY5232" fmla="*/ 3089884 h 5130710"/>
              <a:gd name="connsiteX5233" fmla="*/ 823078 w 6842126"/>
              <a:gd name="connsiteY5233" fmla="*/ 3088757 h 5130710"/>
              <a:gd name="connsiteX5234" fmla="*/ 823142 w 6842126"/>
              <a:gd name="connsiteY5234" fmla="*/ 3087873 h 5130710"/>
              <a:gd name="connsiteX5235" fmla="*/ 811994 w 6842126"/>
              <a:gd name="connsiteY5235" fmla="*/ 3105187 h 5130710"/>
              <a:gd name="connsiteX5236" fmla="*/ 826086 w 6842126"/>
              <a:gd name="connsiteY5236" fmla="*/ 3070923 h 5130710"/>
              <a:gd name="connsiteX5237" fmla="*/ 823271 w 6842126"/>
              <a:gd name="connsiteY5237" fmla="*/ 3072770 h 5130710"/>
              <a:gd name="connsiteX5238" fmla="*/ 773151 w 6842126"/>
              <a:gd name="connsiteY5238" fmla="*/ 3133154 h 5130710"/>
              <a:gd name="connsiteX5239" fmla="*/ 745684 w 6842126"/>
              <a:gd name="connsiteY5239" fmla="*/ 3169787 h 5130710"/>
              <a:gd name="connsiteX5240" fmla="*/ 728817 w 6842126"/>
              <a:gd name="connsiteY5240" fmla="*/ 3193603 h 5130710"/>
              <a:gd name="connsiteX5241" fmla="*/ 722137 w 6842126"/>
              <a:gd name="connsiteY5241" fmla="*/ 3202402 h 5130710"/>
              <a:gd name="connsiteX5242" fmla="*/ 717792 w 6842126"/>
              <a:gd name="connsiteY5242" fmla="*/ 3197479 h 5130710"/>
              <a:gd name="connsiteX5243" fmla="*/ 724731 w 6842126"/>
              <a:gd name="connsiteY5243" fmla="*/ 3186135 h 5130710"/>
              <a:gd name="connsiteX5244" fmla="*/ 735804 w 6842126"/>
              <a:gd name="connsiteY5244" fmla="*/ 3172537 h 5130710"/>
              <a:gd name="connsiteX5245" fmla="*/ 755018 w 6842126"/>
              <a:gd name="connsiteY5245" fmla="*/ 3144287 h 5130710"/>
              <a:gd name="connsiteX5246" fmla="*/ 751545 w 6842126"/>
              <a:gd name="connsiteY5246" fmla="*/ 3146446 h 5130710"/>
              <a:gd name="connsiteX5247" fmla="*/ 771531 w 6842126"/>
              <a:gd name="connsiteY5247" fmla="*/ 3118093 h 5130710"/>
              <a:gd name="connsiteX5248" fmla="*/ 789658 w 6842126"/>
              <a:gd name="connsiteY5248" fmla="*/ 3091379 h 5130710"/>
              <a:gd name="connsiteX5249" fmla="*/ 781192 w 6842126"/>
              <a:gd name="connsiteY5249" fmla="*/ 3100244 h 5130710"/>
              <a:gd name="connsiteX5250" fmla="*/ 781025 w 6842126"/>
              <a:gd name="connsiteY5250" fmla="*/ 3097872 h 5130710"/>
              <a:gd name="connsiteX5251" fmla="*/ 781383 w 6842126"/>
              <a:gd name="connsiteY5251" fmla="*/ 3096677 h 5130710"/>
              <a:gd name="connsiteX5252" fmla="*/ 799378 w 6842126"/>
              <a:gd name="connsiteY5252" fmla="*/ 3076949 h 5130710"/>
              <a:gd name="connsiteX5253" fmla="*/ 798777 w 6842126"/>
              <a:gd name="connsiteY5253" fmla="*/ 3077939 h 5130710"/>
              <a:gd name="connsiteX5254" fmla="*/ 815984 w 6842126"/>
              <a:gd name="connsiteY5254" fmla="*/ 3052584 h 5130710"/>
              <a:gd name="connsiteX5255" fmla="*/ 812888 w 6842126"/>
              <a:gd name="connsiteY5255" fmla="*/ 3056315 h 5130710"/>
              <a:gd name="connsiteX5256" fmla="*/ 811431 w 6842126"/>
              <a:gd name="connsiteY5256" fmla="*/ 3058406 h 5130710"/>
              <a:gd name="connsiteX5257" fmla="*/ 800680 w 6842126"/>
              <a:gd name="connsiteY5257" fmla="*/ 3069227 h 5130710"/>
              <a:gd name="connsiteX5258" fmla="*/ 784898 w 6842126"/>
              <a:gd name="connsiteY5258" fmla="*/ 3082549 h 5130710"/>
              <a:gd name="connsiteX5259" fmla="*/ 818678 w 6842126"/>
              <a:gd name="connsiteY5259" fmla="*/ 3045186 h 5130710"/>
              <a:gd name="connsiteX5260" fmla="*/ 814551 w 6842126"/>
              <a:gd name="connsiteY5260" fmla="*/ 3044874 h 5130710"/>
              <a:gd name="connsiteX5261" fmla="*/ 791835 w 6842126"/>
              <a:gd name="connsiteY5261" fmla="*/ 3067757 h 5130710"/>
              <a:gd name="connsiteX5262" fmla="*/ 771952 w 6842126"/>
              <a:gd name="connsiteY5262" fmla="*/ 3096189 h 5130710"/>
              <a:gd name="connsiteX5263" fmla="*/ 746373 w 6842126"/>
              <a:gd name="connsiteY5263" fmla="*/ 3132771 h 5130710"/>
              <a:gd name="connsiteX5264" fmla="*/ 754647 w 6842126"/>
              <a:gd name="connsiteY5264" fmla="*/ 3125343 h 5130710"/>
              <a:gd name="connsiteX5265" fmla="*/ 767767 w 6842126"/>
              <a:gd name="connsiteY5265" fmla="*/ 3111546 h 5130710"/>
              <a:gd name="connsiteX5266" fmla="*/ 763943 w 6842126"/>
              <a:gd name="connsiteY5266" fmla="*/ 3118519 h 5130710"/>
              <a:gd name="connsiteX5267" fmla="*/ 742185 w 6842126"/>
              <a:gd name="connsiteY5267" fmla="*/ 3148463 h 5130710"/>
              <a:gd name="connsiteX5268" fmla="*/ 732804 w 6842126"/>
              <a:gd name="connsiteY5268" fmla="*/ 3164006 h 5130710"/>
              <a:gd name="connsiteX5269" fmla="*/ 732718 w 6842126"/>
              <a:gd name="connsiteY5269" fmla="*/ 3163573 h 5130710"/>
              <a:gd name="connsiteX5270" fmla="*/ 725196 w 6842126"/>
              <a:gd name="connsiteY5270" fmla="*/ 3169809 h 5130710"/>
              <a:gd name="connsiteX5271" fmla="*/ 722428 w 6842126"/>
              <a:gd name="connsiteY5271" fmla="*/ 3172191 h 5130710"/>
              <a:gd name="connsiteX5272" fmla="*/ 725172 w 6842126"/>
              <a:gd name="connsiteY5272" fmla="*/ 3167148 h 5130710"/>
              <a:gd name="connsiteX5273" fmla="*/ 740380 w 6842126"/>
              <a:gd name="connsiteY5273" fmla="*/ 3141145 h 5130710"/>
              <a:gd name="connsiteX5274" fmla="*/ 718663 w 6842126"/>
              <a:gd name="connsiteY5274" fmla="*/ 3170793 h 5130710"/>
              <a:gd name="connsiteX5275" fmla="*/ 694791 w 6842126"/>
              <a:gd name="connsiteY5275" fmla="*/ 3202181 h 5130710"/>
              <a:gd name="connsiteX5276" fmla="*/ 694431 w 6842126"/>
              <a:gd name="connsiteY5276" fmla="*/ 3197057 h 5130710"/>
              <a:gd name="connsiteX5277" fmla="*/ 694339 w 6842126"/>
              <a:gd name="connsiteY5277" fmla="*/ 3196971 h 5130710"/>
              <a:gd name="connsiteX5278" fmla="*/ 697219 w 6842126"/>
              <a:gd name="connsiteY5278" fmla="*/ 3194330 h 5130710"/>
              <a:gd name="connsiteX5279" fmla="*/ 717325 w 6842126"/>
              <a:gd name="connsiteY5279" fmla="*/ 3161147 h 5130710"/>
              <a:gd name="connsiteX5280" fmla="*/ 662721 w 6842126"/>
              <a:gd name="connsiteY5280" fmla="*/ 3226588 h 5130710"/>
              <a:gd name="connsiteX5281" fmla="*/ 637907 w 6842126"/>
              <a:gd name="connsiteY5281" fmla="*/ 3251292 h 5130710"/>
              <a:gd name="connsiteX5282" fmla="*/ 637457 w 6842126"/>
              <a:gd name="connsiteY5282" fmla="*/ 3251779 h 5130710"/>
              <a:gd name="connsiteX5283" fmla="*/ 648465 w 6842126"/>
              <a:gd name="connsiteY5283" fmla="*/ 3232931 h 5130710"/>
              <a:gd name="connsiteX5284" fmla="*/ 669177 w 6842126"/>
              <a:gd name="connsiteY5284" fmla="*/ 3204119 h 5130710"/>
              <a:gd name="connsiteX5285" fmla="*/ 698295 w 6842126"/>
              <a:gd name="connsiteY5285" fmla="*/ 3153004 h 5130710"/>
              <a:gd name="connsiteX5286" fmla="*/ 684274 w 6842126"/>
              <a:gd name="connsiteY5286" fmla="*/ 3172727 h 5130710"/>
              <a:gd name="connsiteX5287" fmla="*/ 677640 w 6842126"/>
              <a:gd name="connsiteY5287" fmla="*/ 3180598 h 5130710"/>
              <a:gd name="connsiteX5288" fmla="*/ 651709 w 6842126"/>
              <a:gd name="connsiteY5288" fmla="*/ 3197544 h 5130710"/>
              <a:gd name="connsiteX5289" fmla="*/ 679477 w 6842126"/>
              <a:gd name="connsiteY5289" fmla="*/ 3154226 h 5130710"/>
              <a:gd name="connsiteX5290" fmla="*/ 645862 w 6842126"/>
              <a:gd name="connsiteY5290" fmla="*/ 3188893 h 5130710"/>
              <a:gd name="connsiteX5291" fmla="*/ 613945 w 6842126"/>
              <a:gd name="connsiteY5291" fmla="*/ 3227057 h 5130710"/>
              <a:gd name="connsiteX5292" fmla="*/ 594367 w 6842126"/>
              <a:gd name="connsiteY5292" fmla="*/ 3240292 h 5130710"/>
              <a:gd name="connsiteX5293" fmla="*/ 582436 w 6842126"/>
              <a:gd name="connsiteY5293" fmla="*/ 3254629 h 5130710"/>
              <a:gd name="connsiteX5294" fmla="*/ 666277 w 6842126"/>
              <a:gd name="connsiteY5294" fmla="*/ 3128217 h 5130710"/>
              <a:gd name="connsiteX5295" fmla="*/ 736016 w 6842126"/>
              <a:gd name="connsiteY5295" fmla="*/ 3030487 h 5130710"/>
              <a:gd name="connsiteX5296" fmla="*/ 733326 w 6842126"/>
              <a:gd name="connsiteY5296" fmla="*/ 3030447 h 5130710"/>
              <a:gd name="connsiteX5297" fmla="*/ 735844 w 6842126"/>
              <a:gd name="connsiteY5297" fmla="*/ 3028427 h 5130710"/>
              <a:gd name="connsiteX5298" fmla="*/ 736459 w 6842126"/>
              <a:gd name="connsiteY5298" fmla="*/ 3029867 h 5130710"/>
              <a:gd name="connsiteX5299" fmla="*/ 743981 w 6842126"/>
              <a:gd name="connsiteY5299" fmla="*/ 3019325 h 5130710"/>
              <a:gd name="connsiteX5300" fmla="*/ 744507 w 6842126"/>
              <a:gd name="connsiteY5300" fmla="*/ 3017734 h 5130710"/>
              <a:gd name="connsiteX5301" fmla="*/ 742452 w 6842126"/>
              <a:gd name="connsiteY5301" fmla="*/ 3016462 h 5130710"/>
              <a:gd name="connsiteX5302" fmla="*/ 735844 w 6842126"/>
              <a:gd name="connsiteY5302" fmla="*/ 3028427 h 5130710"/>
              <a:gd name="connsiteX5303" fmla="*/ 732451 w 6842126"/>
              <a:gd name="connsiteY5303" fmla="*/ 3026441 h 5130710"/>
              <a:gd name="connsiteX5304" fmla="*/ 655757 w 6842126"/>
              <a:gd name="connsiteY5304" fmla="*/ 3133291 h 5130710"/>
              <a:gd name="connsiteX5305" fmla="*/ 513794 w 6842126"/>
              <a:gd name="connsiteY5305" fmla="*/ 3307294 h 5130710"/>
              <a:gd name="connsiteX5306" fmla="*/ 546195 w 6842126"/>
              <a:gd name="connsiteY5306" fmla="*/ 3246910 h 5130710"/>
              <a:gd name="connsiteX5307" fmla="*/ 510359 w 6842126"/>
              <a:gd name="connsiteY5307" fmla="*/ 3287534 h 5130710"/>
              <a:gd name="connsiteX5308" fmla="*/ 494015 w 6842126"/>
              <a:gd name="connsiteY5308" fmla="*/ 3292755 h 5130710"/>
              <a:gd name="connsiteX5309" fmla="*/ 430346 w 6842126"/>
              <a:gd name="connsiteY5309" fmla="*/ 3371042 h 5130710"/>
              <a:gd name="connsiteX5310" fmla="*/ 438624 w 6842126"/>
              <a:gd name="connsiteY5310" fmla="*/ 3354533 h 5130710"/>
              <a:gd name="connsiteX5311" fmla="*/ 440310 w 6842126"/>
              <a:gd name="connsiteY5311" fmla="*/ 3352884 h 5130710"/>
              <a:gd name="connsiteX5312" fmla="*/ 441839 w 6842126"/>
              <a:gd name="connsiteY5312" fmla="*/ 3349603 h 5130710"/>
              <a:gd name="connsiteX5313" fmla="*/ 445820 w 6842126"/>
              <a:gd name="connsiteY5313" fmla="*/ 3343925 h 5130710"/>
              <a:gd name="connsiteX5314" fmla="*/ 454390 w 6842126"/>
              <a:gd name="connsiteY5314" fmla="*/ 3332618 h 5130710"/>
              <a:gd name="connsiteX5315" fmla="*/ 480044 w 6842126"/>
              <a:gd name="connsiteY5315" fmla="*/ 3291285 h 5130710"/>
              <a:gd name="connsiteX5316" fmla="*/ 454765 w 6842126"/>
              <a:gd name="connsiteY5316" fmla="*/ 3321737 h 5130710"/>
              <a:gd name="connsiteX5317" fmla="*/ 445515 w 6842126"/>
              <a:gd name="connsiteY5317" fmla="*/ 3341717 h 5130710"/>
              <a:gd name="connsiteX5318" fmla="*/ 441839 w 6842126"/>
              <a:gd name="connsiteY5318" fmla="*/ 3349603 h 5130710"/>
              <a:gd name="connsiteX5319" fmla="*/ 439230 w 6842126"/>
              <a:gd name="connsiteY5319" fmla="*/ 3353326 h 5130710"/>
              <a:gd name="connsiteX5320" fmla="*/ 438624 w 6842126"/>
              <a:gd name="connsiteY5320" fmla="*/ 3354533 h 5130710"/>
              <a:gd name="connsiteX5321" fmla="*/ 434906 w 6842126"/>
              <a:gd name="connsiteY5321" fmla="*/ 3358169 h 5130710"/>
              <a:gd name="connsiteX5322" fmla="*/ 442657 w 6842126"/>
              <a:gd name="connsiteY5322" fmla="*/ 3329135 h 5130710"/>
              <a:gd name="connsiteX5323" fmla="*/ 445375 w 6842126"/>
              <a:gd name="connsiteY5323" fmla="*/ 3325070 h 5130710"/>
              <a:gd name="connsiteX5324" fmla="*/ 445742 w 6842126"/>
              <a:gd name="connsiteY5324" fmla="*/ 3324555 h 5130710"/>
              <a:gd name="connsiteX5325" fmla="*/ 445786 w 6842126"/>
              <a:gd name="connsiteY5325" fmla="*/ 3324453 h 5130710"/>
              <a:gd name="connsiteX5326" fmla="*/ 445375 w 6842126"/>
              <a:gd name="connsiteY5326" fmla="*/ 3325070 h 5130710"/>
              <a:gd name="connsiteX5327" fmla="*/ 440934 w 6842126"/>
              <a:gd name="connsiteY5327" fmla="*/ 3331328 h 5130710"/>
              <a:gd name="connsiteX5328" fmla="*/ 388380 w 6842126"/>
              <a:gd name="connsiteY5328" fmla="*/ 3388052 h 5130710"/>
              <a:gd name="connsiteX5329" fmla="*/ 390527 w 6842126"/>
              <a:gd name="connsiteY5329" fmla="*/ 3367877 h 5130710"/>
              <a:gd name="connsiteX5330" fmla="*/ 393224 w 6842126"/>
              <a:gd name="connsiteY5330" fmla="*/ 3363225 h 5130710"/>
              <a:gd name="connsiteX5331" fmla="*/ 408141 w 6842126"/>
              <a:gd name="connsiteY5331" fmla="*/ 3341644 h 5130710"/>
              <a:gd name="connsiteX5332" fmla="*/ 430593 w 6842126"/>
              <a:gd name="connsiteY5332" fmla="*/ 3301256 h 5130710"/>
              <a:gd name="connsiteX5333" fmla="*/ 405212 w 6842126"/>
              <a:gd name="connsiteY5333" fmla="*/ 3333507 h 5130710"/>
              <a:gd name="connsiteX5334" fmla="*/ 404264 w 6842126"/>
              <a:gd name="connsiteY5334" fmla="*/ 3334970 h 5130710"/>
              <a:gd name="connsiteX5335" fmla="*/ 402951 w 6842126"/>
              <a:gd name="connsiteY5335" fmla="*/ 3336274 h 5130710"/>
              <a:gd name="connsiteX5336" fmla="*/ 390995 w 6842126"/>
              <a:gd name="connsiteY5336" fmla="*/ 3349570 h 5130710"/>
              <a:gd name="connsiteX5337" fmla="*/ 382535 w 6842126"/>
              <a:gd name="connsiteY5337" fmla="*/ 3352588 h 5130710"/>
              <a:gd name="connsiteX5338" fmla="*/ 383599 w 6842126"/>
              <a:gd name="connsiteY5338" fmla="*/ 3348686 h 5130710"/>
              <a:gd name="connsiteX5339" fmla="*/ 454209 w 6842126"/>
              <a:gd name="connsiteY5339" fmla="*/ 3252781 h 5130710"/>
              <a:gd name="connsiteX5340" fmla="*/ 474237 w 6842126"/>
              <a:gd name="connsiteY5340" fmla="*/ 3214695 h 5130710"/>
              <a:gd name="connsiteX5341" fmla="*/ 444168 w 6842126"/>
              <a:gd name="connsiteY5341" fmla="*/ 3255589 h 5130710"/>
              <a:gd name="connsiteX5342" fmla="*/ 419038 w 6842126"/>
              <a:gd name="connsiteY5342" fmla="*/ 3287971 h 5130710"/>
              <a:gd name="connsiteX5343" fmla="*/ 412493 w 6842126"/>
              <a:gd name="connsiteY5343" fmla="*/ 3289735 h 5130710"/>
              <a:gd name="connsiteX5344" fmla="*/ 421972 w 6842126"/>
              <a:gd name="connsiteY5344" fmla="*/ 3274845 h 5130710"/>
              <a:gd name="connsiteX5345" fmla="*/ 516957 w 6842126"/>
              <a:gd name="connsiteY5345" fmla="*/ 3146149 h 5130710"/>
              <a:gd name="connsiteX5346" fmla="*/ 516428 w 6842126"/>
              <a:gd name="connsiteY5346" fmla="*/ 3127997 h 5130710"/>
              <a:gd name="connsiteX5347" fmla="*/ 427106 w 6842126"/>
              <a:gd name="connsiteY5347" fmla="*/ 3247614 h 5130710"/>
              <a:gd name="connsiteX5348" fmla="*/ 426102 w 6842126"/>
              <a:gd name="connsiteY5348" fmla="*/ 3246191 h 5130710"/>
              <a:gd name="connsiteX5349" fmla="*/ 426405 w 6842126"/>
              <a:gd name="connsiteY5349" fmla="*/ 3245768 h 5130710"/>
              <a:gd name="connsiteX5350" fmla="*/ 461578 w 6842126"/>
              <a:gd name="connsiteY5350" fmla="*/ 3190084 h 5130710"/>
              <a:gd name="connsiteX5351" fmla="*/ 417653 w 6842126"/>
              <a:gd name="connsiteY5351" fmla="*/ 3243568 h 5130710"/>
              <a:gd name="connsiteX5352" fmla="*/ 390884 w 6842126"/>
              <a:gd name="connsiteY5352" fmla="*/ 3280720 h 5130710"/>
              <a:gd name="connsiteX5353" fmla="*/ 390185 w 6842126"/>
              <a:gd name="connsiteY5353" fmla="*/ 3281480 h 5130710"/>
              <a:gd name="connsiteX5354" fmla="*/ 435696 w 6842126"/>
              <a:gd name="connsiteY5354" fmla="*/ 3203716 h 5130710"/>
              <a:gd name="connsiteX5355" fmla="*/ 447724 w 6842126"/>
              <a:gd name="connsiteY5355" fmla="*/ 3179579 h 5130710"/>
              <a:gd name="connsiteX5356" fmla="*/ 417886 w 6842126"/>
              <a:gd name="connsiteY5356" fmla="*/ 3222906 h 5130710"/>
              <a:gd name="connsiteX5357" fmla="*/ 398634 w 6842126"/>
              <a:gd name="connsiteY5357" fmla="*/ 3226521 h 5130710"/>
              <a:gd name="connsiteX5358" fmla="*/ 374589 w 6842126"/>
              <a:gd name="connsiteY5358" fmla="*/ 3264946 h 5130710"/>
              <a:gd name="connsiteX5359" fmla="*/ 356961 w 6842126"/>
              <a:gd name="connsiteY5359" fmla="*/ 3283620 h 5130710"/>
              <a:gd name="connsiteX5360" fmla="*/ 352970 w 6842126"/>
              <a:gd name="connsiteY5360" fmla="*/ 3275253 h 5130710"/>
              <a:gd name="connsiteX5361" fmla="*/ 320040 w 6842126"/>
              <a:gd name="connsiteY5361" fmla="*/ 3317486 h 5130710"/>
              <a:gd name="connsiteX5362" fmla="*/ 290768 w 6842126"/>
              <a:gd name="connsiteY5362" fmla="*/ 3339571 h 5130710"/>
              <a:gd name="connsiteX5363" fmla="*/ 287163 w 6842126"/>
              <a:gd name="connsiteY5363" fmla="*/ 3338293 h 5130710"/>
              <a:gd name="connsiteX5364" fmla="*/ 248427 w 6842126"/>
              <a:gd name="connsiteY5364" fmla="*/ 3367459 h 5130710"/>
              <a:gd name="connsiteX5365" fmla="*/ 262825 w 6842126"/>
              <a:gd name="connsiteY5365" fmla="*/ 3336628 h 5130710"/>
              <a:gd name="connsiteX5366" fmla="*/ 238640 w 6842126"/>
              <a:gd name="connsiteY5366" fmla="*/ 3363994 h 5130710"/>
              <a:gd name="connsiteX5367" fmla="*/ 260881 w 6842126"/>
              <a:gd name="connsiteY5367" fmla="*/ 3311021 h 5130710"/>
              <a:gd name="connsiteX5368" fmla="*/ 504534 w 6842126"/>
              <a:gd name="connsiteY5368" fmla="*/ 2958622 h 5130710"/>
              <a:gd name="connsiteX5369" fmla="*/ 412122 w 6842126"/>
              <a:gd name="connsiteY5369" fmla="*/ 3077144 h 5130710"/>
              <a:gd name="connsiteX5370" fmla="*/ 318795 w 6842126"/>
              <a:gd name="connsiteY5370" fmla="*/ 3198244 h 5130710"/>
              <a:gd name="connsiteX5371" fmla="*/ 280779 w 6842126"/>
              <a:gd name="connsiteY5371" fmla="*/ 3235196 h 5130710"/>
              <a:gd name="connsiteX5372" fmla="*/ 288621 w 6842126"/>
              <a:gd name="connsiteY5372" fmla="*/ 3213054 h 5130710"/>
              <a:gd name="connsiteX5373" fmla="*/ 310294 w 6842126"/>
              <a:gd name="connsiteY5373" fmla="*/ 3181323 h 5130710"/>
              <a:gd name="connsiteX5374" fmla="*/ 444574 w 6842126"/>
              <a:gd name="connsiteY5374" fmla="*/ 2995338 h 5130710"/>
              <a:gd name="connsiteX5375" fmla="*/ 615002 w 6842126"/>
              <a:gd name="connsiteY5375" fmla="*/ 2753456 h 5130710"/>
              <a:gd name="connsiteX5376" fmla="*/ 613090 w 6842126"/>
              <a:gd name="connsiteY5376" fmla="*/ 2753682 h 5130710"/>
              <a:gd name="connsiteX5377" fmla="*/ 611999 w 6842126"/>
              <a:gd name="connsiteY5377" fmla="*/ 2753884 h 5130710"/>
              <a:gd name="connsiteX5378" fmla="*/ 612122 w 6842126"/>
              <a:gd name="connsiteY5378" fmla="*/ 2752721 h 5130710"/>
              <a:gd name="connsiteX5379" fmla="*/ 613786 w 6842126"/>
              <a:gd name="connsiteY5379" fmla="*/ 2734229 h 5130710"/>
              <a:gd name="connsiteX5380" fmla="*/ 613928 w 6842126"/>
              <a:gd name="connsiteY5380" fmla="*/ 2730567 h 5130710"/>
              <a:gd name="connsiteX5381" fmla="*/ 621030 w 6842126"/>
              <a:gd name="connsiteY5381" fmla="*/ 2719643 h 5130710"/>
              <a:gd name="connsiteX5382" fmla="*/ 627362 w 6842126"/>
              <a:gd name="connsiteY5382" fmla="*/ 2706296 h 5130710"/>
              <a:gd name="connsiteX5383" fmla="*/ 620204 w 6842126"/>
              <a:gd name="connsiteY5383" fmla="*/ 2713290 h 5130710"/>
              <a:gd name="connsiteX5384" fmla="*/ 626332 w 6842126"/>
              <a:gd name="connsiteY5384" fmla="*/ 2704776 h 5130710"/>
              <a:gd name="connsiteX5385" fmla="*/ 627249 w 6842126"/>
              <a:gd name="connsiteY5385" fmla="*/ 2703504 h 5130710"/>
              <a:gd name="connsiteX5386" fmla="*/ 636718 w 6842126"/>
              <a:gd name="connsiteY5386" fmla="*/ 2690453 h 5130710"/>
              <a:gd name="connsiteX5387" fmla="*/ 640860 w 6842126"/>
              <a:gd name="connsiteY5387" fmla="*/ 2683532 h 5130710"/>
              <a:gd name="connsiteX5388" fmla="*/ 643718 w 6842126"/>
              <a:gd name="connsiteY5388" fmla="*/ 2672845 h 5130710"/>
              <a:gd name="connsiteX5389" fmla="*/ 639816 w 6842126"/>
              <a:gd name="connsiteY5389" fmla="*/ 2675974 h 5130710"/>
              <a:gd name="connsiteX5390" fmla="*/ 649561 w 6842126"/>
              <a:gd name="connsiteY5390" fmla="*/ 2657117 h 5130710"/>
              <a:gd name="connsiteX5391" fmla="*/ 661012 w 6842126"/>
              <a:gd name="connsiteY5391" fmla="*/ 2638680 h 5130710"/>
              <a:gd name="connsiteX5392" fmla="*/ 660195 w 6842126"/>
              <a:gd name="connsiteY5392" fmla="*/ 2637170 h 5130710"/>
              <a:gd name="connsiteX5393" fmla="*/ 659627 w 6842126"/>
              <a:gd name="connsiteY5393" fmla="*/ 2634761 h 5130710"/>
              <a:gd name="connsiteX5394" fmla="*/ 655461 w 6842126"/>
              <a:gd name="connsiteY5394" fmla="*/ 2639352 h 5130710"/>
              <a:gd name="connsiteX5395" fmla="*/ 642388 w 6842126"/>
              <a:gd name="connsiteY5395" fmla="*/ 2651360 h 5130710"/>
              <a:gd name="connsiteX5396" fmla="*/ 637709 w 6842126"/>
              <a:gd name="connsiteY5396" fmla="*/ 2656690 h 5130710"/>
              <a:gd name="connsiteX5397" fmla="*/ 627646 w 6842126"/>
              <a:gd name="connsiteY5397" fmla="*/ 2670914 h 5130710"/>
              <a:gd name="connsiteX5398" fmla="*/ 616500 w 6842126"/>
              <a:gd name="connsiteY5398" fmla="*/ 2686468 h 5130710"/>
              <a:gd name="connsiteX5399" fmla="*/ 614086 w 6842126"/>
              <a:gd name="connsiteY5399" fmla="*/ 2690377 h 5130710"/>
              <a:gd name="connsiteX5400" fmla="*/ 611097 w 6842126"/>
              <a:gd name="connsiteY5400" fmla="*/ 2695658 h 5130710"/>
              <a:gd name="connsiteX5401" fmla="*/ 609766 w 6842126"/>
              <a:gd name="connsiteY5401" fmla="*/ 2699427 h 5130710"/>
              <a:gd name="connsiteX5402" fmla="*/ 608163 w 6842126"/>
              <a:gd name="connsiteY5402" fmla="*/ 2700966 h 5130710"/>
              <a:gd name="connsiteX5403" fmla="*/ 608151 w 6842126"/>
              <a:gd name="connsiteY5403" fmla="*/ 2700863 h 5130710"/>
              <a:gd name="connsiteX5404" fmla="*/ 607862 w 6842126"/>
              <a:gd name="connsiteY5404" fmla="*/ 2701375 h 5130710"/>
              <a:gd name="connsiteX5405" fmla="*/ 602383 w 6842126"/>
              <a:gd name="connsiteY5405" fmla="*/ 2707423 h 5130710"/>
              <a:gd name="connsiteX5406" fmla="*/ 602578 w 6842126"/>
              <a:gd name="connsiteY5406" fmla="*/ 2705698 h 5130710"/>
              <a:gd name="connsiteX5407" fmla="*/ 609723 w 6842126"/>
              <a:gd name="connsiteY5407" fmla="*/ 2695230 h 5130710"/>
              <a:gd name="connsiteX5408" fmla="*/ 608200 w 6842126"/>
              <a:gd name="connsiteY5408" fmla="*/ 2692384 h 5130710"/>
              <a:gd name="connsiteX5409" fmla="*/ 607947 w 6842126"/>
              <a:gd name="connsiteY5409" fmla="*/ 2690950 h 5130710"/>
              <a:gd name="connsiteX5410" fmla="*/ 611145 w 6842126"/>
              <a:gd name="connsiteY5410" fmla="*/ 2684913 h 5130710"/>
              <a:gd name="connsiteX5411" fmla="*/ 613986 w 6842126"/>
              <a:gd name="connsiteY5411" fmla="*/ 2682577 h 5130710"/>
              <a:gd name="connsiteX5412" fmla="*/ 609822 w 6842126"/>
              <a:gd name="connsiteY5412" fmla="*/ 2682816 h 5130710"/>
              <a:gd name="connsiteX5413" fmla="*/ 612579 w 6842126"/>
              <a:gd name="connsiteY5413" fmla="*/ 2678648 h 5130710"/>
              <a:gd name="connsiteX5414" fmla="*/ 637640 w 6842126"/>
              <a:gd name="connsiteY5414" fmla="*/ 2643209 h 5130710"/>
              <a:gd name="connsiteX5415" fmla="*/ 604290 w 6842126"/>
              <a:gd name="connsiteY5415" fmla="*/ 2672170 h 5130710"/>
              <a:gd name="connsiteX5416" fmla="*/ 583630 w 6842126"/>
              <a:gd name="connsiteY5416" fmla="*/ 2699836 h 5130710"/>
              <a:gd name="connsiteX5417" fmla="*/ 568490 w 6842126"/>
              <a:gd name="connsiteY5417" fmla="*/ 2715951 h 5130710"/>
              <a:gd name="connsiteX5418" fmla="*/ 567687 w 6842126"/>
              <a:gd name="connsiteY5418" fmla="*/ 2715685 h 5130710"/>
              <a:gd name="connsiteX5419" fmla="*/ 563157 w 6842126"/>
              <a:gd name="connsiteY5419" fmla="*/ 2720663 h 5130710"/>
              <a:gd name="connsiteX5420" fmla="*/ 560778 w 6842126"/>
              <a:gd name="connsiteY5420" fmla="*/ 2724278 h 5130710"/>
              <a:gd name="connsiteX5421" fmla="*/ 548532 w 6842126"/>
              <a:gd name="connsiteY5421" fmla="*/ 2737510 h 5130710"/>
              <a:gd name="connsiteX5422" fmla="*/ 548173 w 6842126"/>
              <a:gd name="connsiteY5422" fmla="*/ 2731929 h 5130710"/>
              <a:gd name="connsiteX5423" fmla="*/ 553387 w 6842126"/>
              <a:gd name="connsiteY5423" fmla="*/ 2718637 h 5130710"/>
              <a:gd name="connsiteX5424" fmla="*/ 556531 w 6842126"/>
              <a:gd name="connsiteY5424" fmla="*/ 2714617 h 5130710"/>
              <a:gd name="connsiteX5425" fmla="*/ 584510 w 6842126"/>
              <a:gd name="connsiteY5425" fmla="*/ 2672175 h 5130710"/>
              <a:gd name="connsiteX5426" fmla="*/ 584915 w 6842126"/>
              <a:gd name="connsiteY5426" fmla="*/ 2658535 h 5130710"/>
              <a:gd name="connsiteX5427" fmla="*/ 618571 w 6842126"/>
              <a:gd name="connsiteY5427" fmla="*/ 2619742 h 5130710"/>
              <a:gd name="connsiteX5428" fmla="*/ 613794 w 6842126"/>
              <a:gd name="connsiteY5428" fmla="*/ 2617726 h 5130710"/>
              <a:gd name="connsiteX5429" fmla="*/ 610419 w 6842126"/>
              <a:gd name="connsiteY5429" fmla="*/ 2614068 h 5130710"/>
              <a:gd name="connsiteX5430" fmla="*/ 608854 w 6842126"/>
              <a:gd name="connsiteY5430" fmla="*/ 2615708 h 5130710"/>
              <a:gd name="connsiteX5431" fmla="*/ 608720 w 6842126"/>
              <a:gd name="connsiteY5431" fmla="*/ 2613795 h 5130710"/>
              <a:gd name="connsiteX5432" fmla="*/ 609007 w 6842126"/>
              <a:gd name="connsiteY5432" fmla="*/ 2612833 h 5130710"/>
              <a:gd name="connsiteX5433" fmla="*/ 609143 w 6842126"/>
              <a:gd name="connsiteY5433" fmla="*/ 2612684 h 5130710"/>
              <a:gd name="connsiteX5434" fmla="*/ 608830 w 6842126"/>
              <a:gd name="connsiteY5434" fmla="*/ 2612343 h 5130710"/>
              <a:gd name="connsiteX5435" fmla="*/ 608786 w 6842126"/>
              <a:gd name="connsiteY5435" fmla="*/ 2611641 h 5130710"/>
              <a:gd name="connsiteX5436" fmla="*/ 620371 w 6842126"/>
              <a:gd name="connsiteY5436" fmla="*/ 2594247 h 5130710"/>
              <a:gd name="connsiteX5437" fmla="*/ 611840 w 6842126"/>
              <a:gd name="connsiteY5437" fmla="*/ 2601447 h 5130710"/>
              <a:gd name="connsiteX5438" fmla="*/ 613232 w 6842126"/>
              <a:gd name="connsiteY5438" fmla="*/ 2599712 h 5130710"/>
              <a:gd name="connsiteX5439" fmla="*/ 593523 w 6842126"/>
              <a:gd name="connsiteY5439" fmla="*/ 2618887 h 5130710"/>
              <a:gd name="connsiteX5440" fmla="*/ 567662 w 6842126"/>
              <a:gd name="connsiteY5440" fmla="*/ 2642989 h 5130710"/>
              <a:gd name="connsiteX5441" fmla="*/ 596730 w 6842126"/>
              <a:gd name="connsiteY5441" fmla="*/ 2613475 h 5130710"/>
              <a:gd name="connsiteX5442" fmla="*/ 606146 w 6842126"/>
              <a:gd name="connsiteY5442" fmla="*/ 2603235 h 5130710"/>
              <a:gd name="connsiteX5443" fmla="*/ 604278 w 6842126"/>
              <a:gd name="connsiteY5443" fmla="*/ 2602982 h 5130710"/>
              <a:gd name="connsiteX5444" fmla="*/ 603776 w 6842126"/>
              <a:gd name="connsiteY5444" fmla="*/ 2603281 h 5130710"/>
              <a:gd name="connsiteX5445" fmla="*/ 600691 w 6842126"/>
              <a:gd name="connsiteY5445" fmla="*/ 2606387 h 5130710"/>
              <a:gd name="connsiteX5446" fmla="*/ 601635 w 6842126"/>
              <a:gd name="connsiteY5446" fmla="*/ 2604776 h 5130710"/>
              <a:gd name="connsiteX5447" fmla="*/ 601847 w 6842126"/>
              <a:gd name="connsiteY5447" fmla="*/ 2604426 h 5130710"/>
              <a:gd name="connsiteX5448" fmla="*/ 600961 w 6842126"/>
              <a:gd name="connsiteY5448" fmla="*/ 2604955 h 5130710"/>
              <a:gd name="connsiteX5449" fmla="*/ 595375 w 6842126"/>
              <a:gd name="connsiteY5449" fmla="*/ 2609893 h 5130710"/>
              <a:gd name="connsiteX5450" fmla="*/ 528386 w 6842126"/>
              <a:gd name="connsiteY5450" fmla="*/ 2673995 h 5130710"/>
              <a:gd name="connsiteX5451" fmla="*/ 588461 w 6842126"/>
              <a:gd name="connsiteY5451" fmla="*/ 2612505 h 5130710"/>
              <a:gd name="connsiteX5452" fmla="*/ 591980 w 6842126"/>
              <a:gd name="connsiteY5452" fmla="*/ 2607083 h 5130710"/>
              <a:gd name="connsiteX5453" fmla="*/ 588034 w 6842126"/>
              <a:gd name="connsiteY5453" fmla="*/ 2611375 h 5130710"/>
              <a:gd name="connsiteX5454" fmla="*/ 553487 w 6842126"/>
              <a:gd name="connsiteY5454" fmla="*/ 2644147 h 5130710"/>
              <a:gd name="connsiteX5455" fmla="*/ 530858 w 6842126"/>
              <a:gd name="connsiteY5455" fmla="*/ 2664653 h 5130710"/>
              <a:gd name="connsiteX5456" fmla="*/ 533120 w 6842126"/>
              <a:gd name="connsiteY5456" fmla="*/ 2660903 h 5130710"/>
              <a:gd name="connsiteX5457" fmla="*/ 533204 w 6842126"/>
              <a:gd name="connsiteY5457" fmla="*/ 2660727 h 5130710"/>
              <a:gd name="connsiteX5458" fmla="*/ 534136 w 6842126"/>
              <a:gd name="connsiteY5458" fmla="*/ 2659757 h 5130710"/>
              <a:gd name="connsiteX5459" fmla="*/ 549456 w 6842126"/>
              <a:gd name="connsiteY5459" fmla="*/ 2644703 h 5130710"/>
              <a:gd name="connsiteX5460" fmla="*/ 537226 w 6842126"/>
              <a:gd name="connsiteY5460" fmla="*/ 2653204 h 5130710"/>
              <a:gd name="connsiteX5461" fmla="*/ 536153 w 6842126"/>
              <a:gd name="connsiteY5461" fmla="*/ 2654302 h 5130710"/>
              <a:gd name="connsiteX5462" fmla="*/ 535555 w 6842126"/>
              <a:gd name="connsiteY5462" fmla="*/ 2652116 h 5130710"/>
              <a:gd name="connsiteX5463" fmla="*/ 532280 w 6842126"/>
              <a:gd name="connsiteY5463" fmla="*/ 2656100 h 5130710"/>
              <a:gd name="connsiteX5464" fmla="*/ 528970 w 6842126"/>
              <a:gd name="connsiteY5464" fmla="*/ 2661352 h 5130710"/>
              <a:gd name="connsiteX5465" fmla="*/ 525766 w 6842126"/>
              <a:gd name="connsiteY5465" fmla="*/ 2664214 h 5130710"/>
              <a:gd name="connsiteX5466" fmla="*/ 533968 w 6842126"/>
              <a:gd name="connsiteY5466" fmla="*/ 2653141 h 5130710"/>
              <a:gd name="connsiteX5467" fmla="*/ 592414 w 6842126"/>
              <a:gd name="connsiteY5467" fmla="*/ 2596362 h 5130710"/>
              <a:gd name="connsiteX5468" fmla="*/ 600272 w 6842126"/>
              <a:gd name="connsiteY5468" fmla="*/ 2588791 h 5130710"/>
              <a:gd name="connsiteX5469" fmla="*/ 603344 w 6842126"/>
              <a:gd name="connsiteY5469" fmla="*/ 2585765 h 5130710"/>
              <a:gd name="connsiteX5470" fmla="*/ 603005 w 6842126"/>
              <a:gd name="connsiteY5470" fmla="*/ 2585802 h 5130710"/>
              <a:gd name="connsiteX5471" fmla="*/ 599685 w 6842126"/>
              <a:gd name="connsiteY5471" fmla="*/ 2585997 h 5130710"/>
              <a:gd name="connsiteX5472" fmla="*/ 598667 w 6842126"/>
              <a:gd name="connsiteY5472" fmla="*/ 2585741 h 5130710"/>
              <a:gd name="connsiteX5473" fmla="*/ 585457 w 6842126"/>
              <a:gd name="connsiteY5473" fmla="*/ 2598266 h 5130710"/>
              <a:gd name="connsiteX5474" fmla="*/ 575091 w 6842126"/>
              <a:gd name="connsiteY5474" fmla="*/ 2608356 h 5130710"/>
              <a:gd name="connsiteX5475" fmla="*/ 571393 w 6842126"/>
              <a:gd name="connsiteY5475" fmla="*/ 2613434 h 5130710"/>
              <a:gd name="connsiteX5476" fmla="*/ 567778 w 6842126"/>
              <a:gd name="connsiteY5476" fmla="*/ 2615471 h 5130710"/>
              <a:gd name="connsiteX5477" fmla="*/ 561795 w 6842126"/>
              <a:gd name="connsiteY5477" fmla="*/ 2621294 h 5130710"/>
              <a:gd name="connsiteX5478" fmla="*/ 543832 w 6842126"/>
              <a:gd name="connsiteY5478" fmla="*/ 2638857 h 5130710"/>
              <a:gd name="connsiteX5479" fmla="*/ 547156 w 6842126"/>
              <a:gd name="connsiteY5479" fmla="*/ 2631971 h 5130710"/>
              <a:gd name="connsiteX5480" fmla="*/ 548282 w 6842126"/>
              <a:gd name="connsiteY5480" fmla="*/ 2631010 h 5130710"/>
              <a:gd name="connsiteX5481" fmla="*/ 549264 w 6842126"/>
              <a:gd name="connsiteY5481" fmla="*/ 2628663 h 5130710"/>
              <a:gd name="connsiteX5482" fmla="*/ 556560 w 6842126"/>
              <a:gd name="connsiteY5482" fmla="*/ 2614938 h 5130710"/>
              <a:gd name="connsiteX5483" fmla="*/ 563613 w 6842126"/>
              <a:gd name="connsiteY5483" fmla="*/ 2602131 h 5130710"/>
              <a:gd name="connsiteX5484" fmla="*/ 564569 w 6842126"/>
              <a:gd name="connsiteY5484" fmla="*/ 2600228 h 5130710"/>
              <a:gd name="connsiteX5485" fmla="*/ 575795 w 6842126"/>
              <a:gd name="connsiteY5485" fmla="*/ 2588633 h 5130710"/>
              <a:gd name="connsiteX5486" fmla="*/ 564686 w 6842126"/>
              <a:gd name="connsiteY5486" fmla="*/ 2604839 h 5130710"/>
              <a:gd name="connsiteX5487" fmla="*/ 559983 w 6842126"/>
              <a:gd name="connsiteY5487" fmla="*/ 2613554 h 5130710"/>
              <a:gd name="connsiteX5488" fmla="*/ 559146 w 6842126"/>
              <a:gd name="connsiteY5488" fmla="*/ 2615157 h 5130710"/>
              <a:gd name="connsiteX5489" fmla="*/ 567123 w 6842126"/>
              <a:gd name="connsiteY5489" fmla="*/ 2604933 h 5130710"/>
              <a:gd name="connsiteX5490" fmla="*/ 580898 w 6842126"/>
              <a:gd name="connsiteY5490" fmla="*/ 2588535 h 5130710"/>
              <a:gd name="connsiteX5491" fmla="*/ 591554 w 6842126"/>
              <a:gd name="connsiteY5491" fmla="*/ 2575571 h 5130710"/>
              <a:gd name="connsiteX5492" fmla="*/ 591836 w 6842126"/>
              <a:gd name="connsiteY5492" fmla="*/ 2573366 h 5130710"/>
              <a:gd name="connsiteX5493" fmla="*/ 592796 w 6842126"/>
              <a:gd name="connsiteY5493" fmla="*/ 2571048 h 5130710"/>
              <a:gd name="connsiteX5494" fmla="*/ 594531 w 6842126"/>
              <a:gd name="connsiteY5494" fmla="*/ 2569252 h 5130710"/>
              <a:gd name="connsiteX5495" fmla="*/ 585359 w 6842126"/>
              <a:gd name="connsiteY5495" fmla="*/ 2577701 h 5130710"/>
              <a:gd name="connsiteX5496" fmla="*/ 602547 w 6842126"/>
              <a:gd name="connsiteY5496" fmla="*/ 2558567 h 5130710"/>
              <a:gd name="connsiteX5497" fmla="*/ 598090 w 6842126"/>
              <a:gd name="connsiteY5497" fmla="*/ 2562733 h 5130710"/>
              <a:gd name="connsiteX5498" fmla="*/ 596603 w 6842126"/>
              <a:gd name="connsiteY5498" fmla="*/ 2564274 h 5130710"/>
              <a:gd name="connsiteX5499" fmla="*/ 584801 w 6842126"/>
              <a:gd name="connsiteY5499" fmla="*/ 2577209 h 5130710"/>
              <a:gd name="connsiteX5500" fmla="*/ 578864 w 6842126"/>
              <a:gd name="connsiteY5500" fmla="*/ 2583718 h 5130710"/>
              <a:gd name="connsiteX5501" fmla="*/ 573512 w 6842126"/>
              <a:gd name="connsiteY5501" fmla="*/ 2589587 h 5130710"/>
              <a:gd name="connsiteX5502" fmla="*/ 568032 w 6842126"/>
              <a:gd name="connsiteY5502" fmla="*/ 2594026 h 5130710"/>
              <a:gd name="connsiteX5503" fmla="*/ 570674 w 6842126"/>
              <a:gd name="connsiteY5503" fmla="*/ 2586920 h 5130710"/>
              <a:gd name="connsiteX5504" fmla="*/ 574118 w 6842126"/>
              <a:gd name="connsiteY5504" fmla="*/ 2579367 h 5130710"/>
              <a:gd name="connsiteX5505" fmla="*/ 572476 w 6842126"/>
              <a:gd name="connsiteY5505" fmla="*/ 2580781 h 5130710"/>
              <a:gd name="connsiteX5506" fmla="*/ 569394 w 6842126"/>
              <a:gd name="connsiteY5506" fmla="*/ 2579644 h 5130710"/>
              <a:gd name="connsiteX5507" fmla="*/ 575395 w 6842126"/>
              <a:gd name="connsiteY5507" fmla="*/ 2572814 h 5130710"/>
              <a:gd name="connsiteX5508" fmla="*/ 575300 w 6842126"/>
              <a:gd name="connsiteY5508" fmla="*/ 2571743 h 5130710"/>
              <a:gd name="connsiteX5509" fmla="*/ 572775 w 6842126"/>
              <a:gd name="connsiteY5509" fmla="*/ 2573783 h 5130710"/>
              <a:gd name="connsiteX5510" fmla="*/ 572601 w 6842126"/>
              <a:gd name="connsiteY5510" fmla="*/ 2574109 h 5130710"/>
              <a:gd name="connsiteX5511" fmla="*/ 572194 w 6842126"/>
              <a:gd name="connsiteY5511" fmla="*/ 2574253 h 5130710"/>
              <a:gd name="connsiteX5512" fmla="*/ 570686 w 6842126"/>
              <a:gd name="connsiteY5512" fmla="*/ 2575470 h 5130710"/>
              <a:gd name="connsiteX5513" fmla="*/ 561832 w 6842126"/>
              <a:gd name="connsiteY5513" fmla="*/ 2584850 h 5130710"/>
              <a:gd name="connsiteX5514" fmla="*/ 499014 w 6842126"/>
              <a:gd name="connsiteY5514" fmla="*/ 2654054 h 5130710"/>
              <a:gd name="connsiteX5515" fmla="*/ 515152 w 6842126"/>
              <a:gd name="connsiteY5515" fmla="*/ 2623358 h 5130710"/>
              <a:gd name="connsiteX5516" fmla="*/ 474585 w 6842126"/>
              <a:gd name="connsiteY5516" fmla="*/ 2670560 h 5130710"/>
              <a:gd name="connsiteX5517" fmla="*/ 468680 w 6842126"/>
              <a:gd name="connsiteY5517" fmla="*/ 2678804 h 5130710"/>
              <a:gd name="connsiteX5518" fmla="*/ 473391 w 6842126"/>
              <a:gd name="connsiteY5518" fmla="*/ 2670612 h 5130710"/>
              <a:gd name="connsiteX5519" fmla="*/ 457574 w 6842126"/>
              <a:gd name="connsiteY5519" fmla="*/ 2682291 h 5130710"/>
              <a:gd name="connsiteX5520" fmla="*/ 437503 w 6842126"/>
              <a:gd name="connsiteY5520" fmla="*/ 2698068 h 5130710"/>
              <a:gd name="connsiteX5521" fmla="*/ 431720 w 6842126"/>
              <a:gd name="connsiteY5521" fmla="*/ 2704084 h 5130710"/>
              <a:gd name="connsiteX5522" fmla="*/ 485121 w 6842126"/>
              <a:gd name="connsiteY5522" fmla="*/ 2633503 h 5130710"/>
              <a:gd name="connsiteX5523" fmla="*/ 490901 w 6842126"/>
              <a:gd name="connsiteY5523" fmla="*/ 2626090 h 5130710"/>
              <a:gd name="connsiteX5524" fmla="*/ 498315 w 6842126"/>
              <a:gd name="connsiteY5524" fmla="*/ 2611907 h 5130710"/>
              <a:gd name="connsiteX5525" fmla="*/ 492835 w 6842126"/>
              <a:gd name="connsiteY5525" fmla="*/ 2616742 h 5130710"/>
              <a:gd name="connsiteX5526" fmla="*/ 506843 w 6842126"/>
              <a:gd name="connsiteY5526" fmla="*/ 2592085 h 5130710"/>
              <a:gd name="connsiteX5527" fmla="*/ 500237 w 6842126"/>
              <a:gd name="connsiteY5527" fmla="*/ 2596551 h 5130710"/>
              <a:gd name="connsiteX5528" fmla="*/ 491641 w 6842126"/>
              <a:gd name="connsiteY5528" fmla="*/ 2597082 h 5130710"/>
              <a:gd name="connsiteX5529" fmla="*/ 485038 w 6842126"/>
              <a:gd name="connsiteY5529" fmla="*/ 2597582 h 5130710"/>
              <a:gd name="connsiteX5530" fmla="*/ 482286 w 6842126"/>
              <a:gd name="connsiteY5530" fmla="*/ 2604149 h 5130710"/>
              <a:gd name="connsiteX5531" fmla="*/ 476551 w 6842126"/>
              <a:gd name="connsiteY5531" fmla="*/ 2613263 h 5130710"/>
              <a:gd name="connsiteX5532" fmla="*/ 478138 w 6842126"/>
              <a:gd name="connsiteY5532" fmla="*/ 2604825 h 5130710"/>
              <a:gd name="connsiteX5533" fmla="*/ 478479 w 6842126"/>
              <a:gd name="connsiteY5533" fmla="*/ 2605506 h 5130710"/>
              <a:gd name="connsiteX5534" fmla="*/ 477975 w 6842126"/>
              <a:gd name="connsiteY5534" fmla="*/ 2606747 h 5130710"/>
              <a:gd name="connsiteX5535" fmla="*/ 478699 w 6842126"/>
              <a:gd name="connsiteY5535" fmla="*/ 2605944 h 5130710"/>
              <a:gd name="connsiteX5536" fmla="*/ 478479 w 6842126"/>
              <a:gd name="connsiteY5536" fmla="*/ 2605506 h 5130710"/>
              <a:gd name="connsiteX5537" fmla="*/ 479405 w 6842126"/>
              <a:gd name="connsiteY5537" fmla="*/ 2603224 h 5130710"/>
              <a:gd name="connsiteX5538" fmla="*/ 480398 w 6842126"/>
              <a:gd name="connsiteY5538" fmla="*/ 2601967 h 5130710"/>
              <a:gd name="connsiteX5539" fmla="*/ 481137 w 6842126"/>
              <a:gd name="connsiteY5539" fmla="*/ 2600332 h 5130710"/>
              <a:gd name="connsiteX5540" fmla="*/ 479943 w 6842126"/>
              <a:gd name="connsiteY5540" fmla="*/ 2593825 h 5130710"/>
              <a:gd name="connsiteX5541" fmla="*/ 493913 w 6842126"/>
              <a:gd name="connsiteY5541" fmla="*/ 2567997 h 5130710"/>
              <a:gd name="connsiteX5542" fmla="*/ 493336 w 6842126"/>
              <a:gd name="connsiteY5542" fmla="*/ 2562786 h 5130710"/>
              <a:gd name="connsiteX5543" fmla="*/ 498348 w 6842126"/>
              <a:gd name="connsiteY5543" fmla="*/ 2551825 h 5130710"/>
              <a:gd name="connsiteX5544" fmla="*/ 499569 w 6842126"/>
              <a:gd name="connsiteY5544" fmla="*/ 2549939 h 5130710"/>
              <a:gd name="connsiteX5545" fmla="*/ 497431 w 6842126"/>
              <a:gd name="connsiteY5545" fmla="*/ 2552265 h 5130710"/>
              <a:gd name="connsiteX5546" fmla="*/ 491375 w 6842126"/>
              <a:gd name="connsiteY5546" fmla="*/ 2558971 h 5130710"/>
              <a:gd name="connsiteX5547" fmla="*/ 466478 w 6842126"/>
              <a:gd name="connsiteY5547" fmla="*/ 2600178 h 5130710"/>
              <a:gd name="connsiteX5548" fmla="*/ 445683 w 6842126"/>
              <a:gd name="connsiteY5548" fmla="*/ 2638875 h 5130710"/>
              <a:gd name="connsiteX5549" fmla="*/ 443188 w 6842126"/>
              <a:gd name="connsiteY5549" fmla="*/ 2640711 h 5130710"/>
              <a:gd name="connsiteX5550" fmla="*/ 437611 w 6842126"/>
              <a:gd name="connsiteY5550" fmla="*/ 2645357 h 5130710"/>
              <a:gd name="connsiteX5551" fmla="*/ 443338 w 6842126"/>
              <a:gd name="connsiteY5551" fmla="*/ 2632722 h 5130710"/>
              <a:gd name="connsiteX5552" fmla="*/ 436064 w 6842126"/>
              <a:gd name="connsiteY5552" fmla="*/ 2643971 h 5130710"/>
              <a:gd name="connsiteX5553" fmla="*/ 433750 w 6842126"/>
              <a:gd name="connsiteY5553" fmla="*/ 2641694 h 5130710"/>
              <a:gd name="connsiteX5554" fmla="*/ 430410 w 6842126"/>
              <a:gd name="connsiteY5554" fmla="*/ 2644928 h 5130710"/>
              <a:gd name="connsiteX5555" fmla="*/ 436133 w 6842126"/>
              <a:gd name="connsiteY5555" fmla="*/ 2633215 h 5130710"/>
              <a:gd name="connsiteX5556" fmla="*/ 438462 w 6842126"/>
              <a:gd name="connsiteY5556" fmla="*/ 2629884 h 5130710"/>
              <a:gd name="connsiteX5557" fmla="*/ 439928 w 6842126"/>
              <a:gd name="connsiteY5557" fmla="*/ 2628586 h 5130710"/>
              <a:gd name="connsiteX5558" fmla="*/ 438599 w 6842126"/>
              <a:gd name="connsiteY5558" fmla="*/ 2628167 h 5130710"/>
              <a:gd name="connsiteX5559" fmla="*/ 446257 w 6842126"/>
              <a:gd name="connsiteY5559" fmla="*/ 2612494 h 5130710"/>
              <a:gd name="connsiteX5560" fmla="*/ 449822 w 6842126"/>
              <a:gd name="connsiteY5560" fmla="*/ 2608679 h 5130710"/>
              <a:gd name="connsiteX5561" fmla="*/ 458328 w 6842126"/>
              <a:gd name="connsiteY5561" fmla="*/ 2600303 h 5130710"/>
              <a:gd name="connsiteX5562" fmla="*/ 467317 w 6842126"/>
              <a:gd name="connsiteY5562" fmla="*/ 2588934 h 5130710"/>
              <a:gd name="connsiteX5563" fmla="*/ 449442 w 6842126"/>
              <a:gd name="connsiteY5563" fmla="*/ 2606248 h 5130710"/>
              <a:gd name="connsiteX5564" fmla="*/ 449225 w 6842126"/>
              <a:gd name="connsiteY5564" fmla="*/ 2606421 h 5130710"/>
              <a:gd name="connsiteX5565" fmla="*/ 451312 w 6842126"/>
              <a:gd name="connsiteY5565" fmla="*/ 2602148 h 5130710"/>
              <a:gd name="connsiteX5566" fmla="*/ 471329 w 6842126"/>
              <a:gd name="connsiteY5566" fmla="*/ 2566323 h 5130710"/>
              <a:gd name="connsiteX5567" fmla="*/ 478584 w 6842126"/>
              <a:gd name="connsiteY5567" fmla="*/ 2554068 h 5130710"/>
              <a:gd name="connsiteX5568" fmla="*/ 476391 w 6842126"/>
              <a:gd name="connsiteY5568" fmla="*/ 2556532 h 5130710"/>
              <a:gd name="connsiteX5569" fmla="*/ 445358 w 6842126"/>
              <a:gd name="connsiteY5569" fmla="*/ 2588237 h 5130710"/>
              <a:gd name="connsiteX5570" fmla="*/ 449981 w 6842126"/>
              <a:gd name="connsiteY5570" fmla="*/ 2581053 h 5130710"/>
              <a:gd name="connsiteX5571" fmla="*/ 481847 w 6842126"/>
              <a:gd name="connsiteY5571" fmla="*/ 2539563 h 5130710"/>
              <a:gd name="connsiteX5572" fmla="*/ 484584 w 6842126"/>
              <a:gd name="connsiteY5572" fmla="*/ 2535895 h 5130710"/>
              <a:gd name="connsiteX5573" fmla="*/ 485072 w 6842126"/>
              <a:gd name="connsiteY5573" fmla="*/ 2532842 h 5130710"/>
              <a:gd name="connsiteX5574" fmla="*/ 494698 w 6842126"/>
              <a:gd name="connsiteY5574" fmla="*/ 2522344 h 5130710"/>
              <a:gd name="connsiteX5575" fmla="*/ 498055 w 6842126"/>
              <a:gd name="connsiteY5575" fmla="*/ 2517845 h 5130710"/>
              <a:gd name="connsiteX5576" fmla="*/ 487927 w 6842126"/>
              <a:gd name="connsiteY5576" fmla="*/ 2526866 h 5130710"/>
              <a:gd name="connsiteX5577" fmla="*/ 488484 w 6842126"/>
              <a:gd name="connsiteY5577" fmla="*/ 2525769 h 5130710"/>
              <a:gd name="connsiteX5578" fmla="*/ 500576 w 6842126"/>
              <a:gd name="connsiteY5578" fmla="*/ 2499660 h 5130710"/>
              <a:gd name="connsiteX5579" fmla="*/ 477060 w 6842126"/>
              <a:gd name="connsiteY5579" fmla="*/ 2533441 h 5130710"/>
              <a:gd name="connsiteX5580" fmla="*/ 471369 w 6842126"/>
              <a:gd name="connsiteY5580" fmla="*/ 2540540 h 5130710"/>
              <a:gd name="connsiteX5581" fmla="*/ 474428 w 6842126"/>
              <a:gd name="connsiteY5581" fmla="*/ 2529102 h 5130710"/>
              <a:gd name="connsiteX5582" fmla="*/ 473110 w 6842126"/>
              <a:gd name="connsiteY5582" fmla="*/ 2530874 h 5130710"/>
              <a:gd name="connsiteX5583" fmla="*/ 433597 w 6842126"/>
              <a:gd name="connsiteY5583" fmla="*/ 2585366 h 5130710"/>
              <a:gd name="connsiteX5584" fmla="*/ 421008 w 6842126"/>
              <a:gd name="connsiteY5584" fmla="*/ 2601488 h 5130710"/>
              <a:gd name="connsiteX5585" fmla="*/ 428029 w 6842126"/>
              <a:gd name="connsiteY5585" fmla="*/ 2590773 h 5130710"/>
              <a:gd name="connsiteX5586" fmla="*/ 447437 w 6842126"/>
              <a:gd name="connsiteY5586" fmla="*/ 2562740 h 5130710"/>
              <a:gd name="connsiteX5587" fmla="*/ 469470 w 6842126"/>
              <a:gd name="connsiteY5587" fmla="*/ 2531270 h 5130710"/>
              <a:gd name="connsiteX5588" fmla="*/ 443437 w 6842126"/>
              <a:gd name="connsiteY5588" fmla="*/ 2552076 h 5130710"/>
              <a:gd name="connsiteX5589" fmla="*/ 418796 w 6842126"/>
              <a:gd name="connsiteY5589" fmla="*/ 2578895 h 5130710"/>
              <a:gd name="connsiteX5590" fmla="*/ 427662 w 6842126"/>
              <a:gd name="connsiteY5590" fmla="*/ 2563343 h 5130710"/>
              <a:gd name="connsiteX5591" fmla="*/ 431199 w 6842126"/>
              <a:gd name="connsiteY5591" fmla="*/ 2555359 h 5130710"/>
              <a:gd name="connsiteX5592" fmla="*/ 479566 w 6842126"/>
              <a:gd name="connsiteY5592" fmla="*/ 2480818 h 5130710"/>
              <a:gd name="connsiteX5593" fmla="*/ 479177 w 6842126"/>
              <a:gd name="connsiteY5593" fmla="*/ 2474122 h 5130710"/>
              <a:gd name="connsiteX5594" fmla="*/ 492787 w 6842126"/>
              <a:gd name="connsiteY5594" fmla="*/ 2454254 h 5130710"/>
              <a:gd name="connsiteX5595" fmla="*/ 487856 w 6842126"/>
              <a:gd name="connsiteY5595" fmla="*/ 2448954 h 5130710"/>
              <a:gd name="connsiteX5596" fmla="*/ 502633 w 6842126"/>
              <a:gd name="connsiteY5596" fmla="*/ 2422180 h 5130710"/>
              <a:gd name="connsiteX5597" fmla="*/ 502398 w 6842126"/>
              <a:gd name="connsiteY5597" fmla="*/ 2421822 h 5130710"/>
              <a:gd name="connsiteX5598" fmla="*/ 502102 w 6842126"/>
              <a:gd name="connsiteY5598" fmla="*/ 2421376 h 5130710"/>
              <a:gd name="connsiteX5599" fmla="*/ 502004 w 6842126"/>
              <a:gd name="connsiteY5599" fmla="*/ 2421227 h 5130710"/>
              <a:gd name="connsiteX5600" fmla="*/ 501925 w 6842126"/>
              <a:gd name="connsiteY5600" fmla="*/ 2421108 h 5130710"/>
              <a:gd name="connsiteX5601" fmla="*/ 502102 w 6842126"/>
              <a:gd name="connsiteY5601" fmla="*/ 2421376 h 5130710"/>
              <a:gd name="connsiteX5602" fmla="*/ 502633 w 6842126"/>
              <a:gd name="connsiteY5602" fmla="*/ 2422180 h 5130710"/>
              <a:gd name="connsiteX5603" fmla="*/ 488216 w 6842126"/>
              <a:gd name="connsiteY5603" fmla="*/ 2442992 h 5130710"/>
              <a:gd name="connsiteX5604" fmla="*/ 475956 w 6842126"/>
              <a:gd name="connsiteY5604" fmla="*/ 2457223 h 5130710"/>
              <a:gd name="connsiteX5605" fmla="*/ 475366 w 6842126"/>
              <a:gd name="connsiteY5605" fmla="*/ 2458139 h 5130710"/>
              <a:gd name="connsiteX5606" fmla="*/ 476002 w 6842126"/>
              <a:gd name="connsiteY5606" fmla="*/ 2458934 h 5130710"/>
              <a:gd name="connsiteX5607" fmla="*/ 476036 w 6842126"/>
              <a:gd name="connsiteY5607" fmla="*/ 2461900 h 5130710"/>
              <a:gd name="connsiteX5608" fmla="*/ 474749 w 6842126"/>
              <a:gd name="connsiteY5608" fmla="*/ 2462319 h 5130710"/>
              <a:gd name="connsiteX5609" fmla="*/ 473668 w 6842126"/>
              <a:gd name="connsiteY5609" fmla="*/ 2461412 h 5130710"/>
              <a:gd name="connsiteX5610" fmla="*/ 473718 w 6842126"/>
              <a:gd name="connsiteY5610" fmla="*/ 2460698 h 5130710"/>
              <a:gd name="connsiteX5611" fmla="*/ 464733 w 6842126"/>
              <a:gd name="connsiteY5611" fmla="*/ 2474654 h 5130710"/>
              <a:gd name="connsiteX5612" fmla="*/ 476092 w 6842126"/>
              <a:gd name="connsiteY5612" fmla="*/ 2447039 h 5130710"/>
              <a:gd name="connsiteX5613" fmla="*/ 473823 w 6842126"/>
              <a:gd name="connsiteY5613" fmla="*/ 2448528 h 5130710"/>
              <a:gd name="connsiteX5614" fmla="*/ 433430 w 6842126"/>
              <a:gd name="connsiteY5614" fmla="*/ 2497194 h 5130710"/>
              <a:gd name="connsiteX5615" fmla="*/ 411294 w 6842126"/>
              <a:gd name="connsiteY5615" fmla="*/ 2526718 h 5130710"/>
              <a:gd name="connsiteX5616" fmla="*/ 397698 w 6842126"/>
              <a:gd name="connsiteY5616" fmla="*/ 2545913 h 5130710"/>
              <a:gd name="connsiteX5617" fmla="*/ 392315 w 6842126"/>
              <a:gd name="connsiteY5617" fmla="*/ 2553004 h 5130710"/>
              <a:gd name="connsiteX5618" fmla="*/ 388814 w 6842126"/>
              <a:gd name="connsiteY5618" fmla="*/ 2549036 h 5130710"/>
              <a:gd name="connsiteX5619" fmla="*/ 394406 w 6842126"/>
              <a:gd name="connsiteY5619" fmla="*/ 2539893 h 5130710"/>
              <a:gd name="connsiteX5620" fmla="*/ 403331 w 6842126"/>
              <a:gd name="connsiteY5620" fmla="*/ 2528932 h 5130710"/>
              <a:gd name="connsiteX5621" fmla="*/ 418816 w 6842126"/>
              <a:gd name="connsiteY5621" fmla="*/ 2506165 h 5130710"/>
              <a:gd name="connsiteX5622" fmla="*/ 416016 w 6842126"/>
              <a:gd name="connsiteY5622" fmla="*/ 2507905 h 5130710"/>
              <a:gd name="connsiteX5623" fmla="*/ 432123 w 6842126"/>
              <a:gd name="connsiteY5623" fmla="*/ 2485056 h 5130710"/>
              <a:gd name="connsiteX5624" fmla="*/ 446732 w 6842126"/>
              <a:gd name="connsiteY5624" fmla="*/ 2463526 h 5130710"/>
              <a:gd name="connsiteX5625" fmla="*/ 439910 w 6842126"/>
              <a:gd name="connsiteY5625" fmla="*/ 2470671 h 5130710"/>
              <a:gd name="connsiteX5626" fmla="*/ 439777 w 6842126"/>
              <a:gd name="connsiteY5626" fmla="*/ 2468758 h 5130710"/>
              <a:gd name="connsiteX5627" fmla="*/ 440062 w 6842126"/>
              <a:gd name="connsiteY5627" fmla="*/ 2467796 h 5130710"/>
              <a:gd name="connsiteX5628" fmla="*/ 454567 w 6842126"/>
              <a:gd name="connsiteY5628" fmla="*/ 2451897 h 5130710"/>
              <a:gd name="connsiteX5629" fmla="*/ 454084 w 6842126"/>
              <a:gd name="connsiteY5629" fmla="*/ 2452694 h 5130710"/>
              <a:gd name="connsiteX5630" fmla="*/ 467949 w 6842126"/>
              <a:gd name="connsiteY5630" fmla="*/ 2432259 h 5130710"/>
              <a:gd name="connsiteX5631" fmla="*/ 465453 w 6842126"/>
              <a:gd name="connsiteY5631" fmla="*/ 2435266 h 5130710"/>
              <a:gd name="connsiteX5632" fmla="*/ 464280 w 6842126"/>
              <a:gd name="connsiteY5632" fmla="*/ 2436953 h 5130710"/>
              <a:gd name="connsiteX5633" fmla="*/ 455617 w 6842126"/>
              <a:gd name="connsiteY5633" fmla="*/ 2445673 h 5130710"/>
              <a:gd name="connsiteX5634" fmla="*/ 442896 w 6842126"/>
              <a:gd name="connsiteY5634" fmla="*/ 2456410 h 5130710"/>
              <a:gd name="connsiteX5635" fmla="*/ 470121 w 6842126"/>
              <a:gd name="connsiteY5635" fmla="*/ 2426296 h 5130710"/>
              <a:gd name="connsiteX5636" fmla="*/ 466794 w 6842126"/>
              <a:gd name="connsiteY5636" fmla="*/ 2426047 h 5130710"/>
              <a:gd name="connsiteX5637" fmla="*/ 448487 w 6842126"/>
              <a:gd name="connsiteY5637" fmla="*/ 2444487 h 5130710"/>
              <a:gd name="connsiteX5638" fmla="*/ 432463 w 6842126"/>
              <a:gd name="connsiteY5638" fmla="*/ 2467402 h 5130710"/>
              <a:gd name="connsiteX5639" fmla="*/ 411848 w 6842126"/>
              <a:gd name="connsiteY5639" fmla="*/ 2496884 h 5130710"/>
              <a:gd name="connsiteX5640" fmla="*/ 418517 w 6842126"/>
              <a:gd name="connsiteY5640" fmla="*/ 2490900 h 5130710"/>
              <a:gd name="connsiteX5641" fmla="*/ 429092 w 6842126"/>
              <a:gd name="connsiteY5641" fmla="*/ 2479779 h 5130710"/>
              <a:gd name="connsiteX5642" fmla="*/ 426008 w 6842126"/>
              <a:gd name="connsiteY5642" fmla="*/ 2485397 h 5130710"/>
              <a:gd name="connsiteX5643" fmla="*/ 408473 w 6842126"/>
              <a:gd name="connsiteY5643" fmla="*/ 2509531 h 5130710"/>
              <a:gd name="connsiteX5644" fmla="*/ 400912 w 6842126"/>
              <a:gd name="connsiteY5644" fmla="*/ 2522056 h 5130710"/>
              <a:gd name="connsiteX5645" fmla="*/ 400843 w 6842126"/>
              <a:gd name="connsiteY5645" fmla="*/ 2521709 h 5130710"/>
              <a:gd name="connsiteX5646" fmla="*/ 394780 w 6842126"/>
              <a:gd name="connsiteY5646" fmla="*/ 2526735 h 5130710"/>
              <a:gd name="connsiteX5647" fmla="*/ 392550 w 6842126"/>
              <a:gd name="connsiteY5647" fmla="*/ 2528653 h 5130710"/>
              <a:gd name="connsiteX5648" fmla="*/ 394761 w 6842126"/>
              <a:gd name="connsiteY5648" fmla="*/ 2524592 h 5130710"/>
              <a:gd name="connsiteX5649" fmla="*/ 407018 w 6842126"/>
              <a:gd name="connsiteY5649" fmla="*/ 2503634 h 5130710"/>
              <a:gd name="connsiteX5650" fmla="*/ 389515 w 6842126"/>
              <a:gd name="connsiteY5650" fmla="*/ 2527527 h 5130710"/>
              <a:gd name="connsiteX5651" fmla="*/ 370276 w 6842126"/>
              <a:gd name="connsiteY5651" fmla="*/ 2552823 h 5130710"/>
              <a:gd name="connsiteX5652" fmla="*/ 369987 w 6842126"/>
              <a:gd name="connsiteY5652" fmla="*/ 2548694 h 5130710"/>
              <a:gd name="connsiteX5653" fmla="*/ 369912 w 6842126"/>
              <a:gd name="connsiteY5653" fmla="*/ 2548627 h 5130710"/>
              <a:gd name="connsiteX5654" fmla="*/ 372233 w 6842126"/>
              <a:gd name="connsiteY5654" fmla="*/ 2546498 h 5130710"/>
              <a:gd name="connsiteX5655" fmla="*/ 388439 w 6842126"/>
              <a:gd name="connsiteY5655" fmla="*/ 2519754 h 5130710"/>
              <a:gd name="connsiteX5656" fmla="*/ 344431 w 6842126"/>
              <a:gd name="connsiteY5656" fmla="*/ 2572495 h 5130710"/>
              <a:gd name="connsiteX5657" fmla="*/ 324434 w 6842126"/>
              <a:gd name="connsiteY5657" fmla="*/ 2592405 h 5130710"/>
              <a:gd name="connsiteX5658" fmla="*/ 324071 w 6842126"/>
              <a:gd name="connsiteY5658" fmla="*/ 2592797 h 5130710"/>
              <a:gd name="connsiteX5659" fmla="*/ 332942 w 6842126"/>
              <a:gd name="connsiteY5659" fmla="*/ 2577607 h 5130710"/>
              <a:gd name="connsiteX5660" fmla="*/ 349634 w 6842126"/>
              <a:gd name="connsiteY5660" fmla="*/ 2554386 h 5130710"/>
              <a:gd name="connsiteX5661" fmla="*/ 373101 w 6842126"/>
              <a:gd name="connsiteY5661" fmla="*/ 2513190 h 5130710"/>
              <a:gd name="connsiteX5662" fmla="*/ 361800 w 6842126"/>
              <a:gd name="connsiteY5662" fmla="*/ 2529087 h 5130710"/>
              <a:gd name="connsiteX5663" fmla="*/ 356453 w 6842126"/>
              <a:gd name="connsiteY5663" fmla="*/ 2535430 h 5130710"/>
              <a:gd name="connsiteX5664" fmla="*/ 335557 w 6842126"/>
              <a:gd name="connsiteY5664" fmla="*/ 2549088 h 5130710"/>
              <a:gd name="connsiteX5665" fmla="*/ 357934 w 6842126"/>
              <a:gd name="connsiteY5665" fmla="*/ 2514176 h 5130710"/>
              <a:gd name="connsiteX5666" fmla="*/ 330842 w 6842126"/>
              <a:gd name="connsiteY5666" fmla="*/ 2542116 h 5130710"/>
              <a:gd name="connsiteX5667" fmla="*/ 305121 w 6842126"/>
              <a:gd name="connsiteY5667" fmla="*/ 2572872 h 5130710"/>
              <a:gd name="connsiteX5668" fmla="*/ 289343 w 6842126"/>
              <a:gd name="connsiteY5668" fmla="*/ 2583539 h 5130710"/>
              <a:gd name="connsiteX5669" fmla="*/ 279727 w 6842126"/>
              <a:gd name="connsiteY5669" fmla="*/ 2595094 h 5130710"/>
              <a:gd name="connsiteX5670" fmla="*/ 347296 w 6842126"/>
              <a:gd name="connsiteY5670" fmla="*/ 2493214 h 5130710"/>
              <a:gd name="connsiteX5671" fmla="*/ 403501 w 6842126"/>
              <a:gd name="connsiteY5671" fmla="*/ 2414452 h 5130710"/>
              <a:gd name="connsiteX5672" fmla="*/ 401335 w 6842126"/>
              <a:gd name="connsiteY5672" fmla="*/ 2414418 h 5130710"/>
              <a:gd name="connsiteX5673" fmla="*/ 403362 w 6842126"/>
              <a:gd name="connsiteY5673" fmla="*/ 2412792 h 5130710"/>
              <a:gd name="connsiteX5674" fmla="*/ 403858 w 6842126"/>
              <a:gd name="connsiteY5674" fmla="*/ 2413951 h 5130710"/>
              <a:gd name="connsiteX5675" fmla="*/ 409920 w 6842126"/>
              <a:gd name="connsiteY5675" fmla="*/ 2405456 h 5130710"/>
              <a:gd name="connsiteX5676" fmla="*/ 410345 w 6842126"/>
              <a:gd name="connsiteY5676" fmla="*/ 2404171 h 5130710"/>
              <a:gd name="connsiteX5677" fmla="*/ 408689 w 6842126"/>
              <a:gd name="connsiteY5677" fmla="*/ 2403149 h 5130710"/>
              <a:gd name="connsiteX5678" fmla="*/ 403362 w 6842126"/>
              <a:gd name="connsiteY5678" fmla="*/ 2412792 h 5130710"/>
              <a:gd name="connsiteX5679" fmla="*/ 400628 w 6842126"/>
              <a:gd name="connsiteY5679" fmla="*/ 2411190 h 5130710"/>
              <a:gd name="connsiteX5680" fmla="*/ 338818 w 6842126"/>
              <a:gd name="connsiteY5680" fmla="*/ 2497304 h 5130710"/>
              <a:gd name="connsiteX5681" fmla="*/ 224406 w 6842126"/>
              <a:gd name="connsiteY5681" fmla="*/ 2637538 h 5130710"/>
              <a:gd name="connsiteX5682" fmla="*/ 250519 w 6842126"/>
              <a:gd name="connsiteY5682" fmla="*/ 2588873 h 5130710"/>
              <a:gd name="connsiteX5683" fmla="*/ 221637 w 6842126"/>
              <a:gd name="connsiteY5683" fmla="*/ 2621612 h 5130710"/>
              <a:gd name="connsiteX5684" fmla="*/ 208466 w 6842126"/>
              <a:gd name="connsiteY5684" fmla="*/ 2625820 h 5130710"/>
              <a:gd name="connsiteX5685" fmla="*/ 157154 w 6842126"/>
              <a:gd name="connsiteY5685" fmla="*/ 2688914 h 5130710"/>
              <a:gd name="connsiteX5686" fmla="*/ 163825 w 6842126"/>
              <a:gd name="connsiteY5686" fmla="*/ 2675610 h 5130710"/>
              <a:gd name="connsiteX5687" fmla="*/ 165183 w 6842126"/>
              <a:gd name="connsiteY5687" fmla="*/ 2674281 h 5130710"/>
              <a:gd name="connsiteX5688" fmla="*/ 166415 w 6842126"/>
              <a:gd name="connsiteY5688" fmla="*/ 2671636 h 5130710"/>
              <a:gd name="connsiteX5689" fmla="*/ 169623 w 6842126"/>
              <a:gd name="connsiteY5689" fmla="*/ 2667060 h 5130710"/>
              <a:gd name="connsiteX5690" fmla="*/ 176531 w 6842126"/>
              <a:gd name="connsiteY5690" fmla="*/ 2657947 h 5130710"/>
              <a:gd name="connsiteX5691" fmla="*/ 197206 w 6842126"/>
              <a:gd name="connsiteY5691" fmla="*/ 2624636 h 5130710"/>
              <a:gd name="connsiteX5692" fmla="*/ 176833 w 6842126"/>
              <a:gd name="connsiteY5692" fmla="*/ 2649179 h 5130710"/>
              <a:gd name="connsiteX5693" fmla="*/ 169380 w 6842126"/>
              <a:gd name="connsiteY5693" fmla="*/ 2665280 h 5130710"/>
              <a:gd name="connsiteX5694" fmla="*/ 166415 w 6842126"/>
              <a:gd name="connsiteY5694" fmla="*/ 2671636 h 5130710"/>
              <a:gd name="connsiteX5695" fmla="*/ 164313 w 6842126"/>
              <a:gd name="connsiteY5695" fmla="*/ 2674636 h 5130710"/>
              <a:gd name="connsiteX5696" fmla="*/ 163825 w 6842126"/>
              <a:gd name="connsiteY5696" fmla="*/ 2675610 h 5130710"/>
              <a:gd name="connsiteX5697" fmla="*/ 160827 w 6842126"/>
              <a:gd name="connsiteY5697" fmla="*/ 2678541 h 5130710"/>
              <a:gd name="connsiteX5698" fmla="*/ 167076 w 6842126"/>
              <a:gd name="connsiteY5698" fmla="*/ 2655140 h 5130710"/>
              <a:gd name="connsiteX5699" fmla="*/ 169265 w 6842126"/>
              <a:gd name="connsiteY5699" fmla="*/ 2651864 h 5130710"/>
              <a:gd name="connsiteX5700" fmla="*/ 169560 w 6842126"/>
              <a:gd name="connsiteY5700" fmla="*/ 2651448 h 5130710"/>
              <a:gd name="connsiteX5701" fmla="*/ 169597 w 6842126"/>
              <a:gd name="connsiteY5701" fmla="*/ 2651368 h 5130710"/>
              <a:gd name="connsiteX5702" fmla="*/ 169265 w 6842126"/>
              <a:gd name="connsiteY5702" fmla="*/ 2651864 h 5130710"/>
              <a:gd name="connsiteX5703" fmla="*/ 165685 w 6842126"/>
              <a:gd name="connsiteY5703" fmla="*/ 2656908 h 5130710"/>
              <a:gd name="connsiteX5704" fmla="*/ 123331 w 6842126"/>
              <a:gd name="connsiteY5704" fmla="*/ 2702624 h 5130710"/>
              <a:gd name="connsiteX5705" fmla="*/ 125060 w 6842126"/>
              <a:gd name="connsiteY5705" fmla="*/ 2686363 h 5130710"/>
              <a:gd name="connsiteX5706" fmla="*/ 127236 w 6842126"/>
              <a:gd name="connsiteY5706" fmla="*/ 2682614 h 5130710"/>
              <a:gd name="connsiteX5707" fmla="*/ 139258 w 6842126"/>
              <a:gd name="connsiteY5707" fmla="*/ 2665222 h 5130710"/>
              <a:gd name="connsiteX5708" fmla="*/ 157352 w 6842126"/>
              <a:gd name="connsiteY5708" fmla="*/ 2632672 h 5130710"/>
              <a:gd name="connsiteX5709" fmla="*/ 136898 w 6842126"/>
              <a:gd name="connsiteY5709" fmla="*/ 2658663 h 5130710"/>
              <a:gd name="connsiteX5710" fmla="*/ 136133 w 6842126"/>
              <a:gd name="connsiteY5710" fmla="*/ 2659843 h 5130710"/>
              <a:gd name="connsiteX5711" fmla="*/ 135074 w 6842126"/>
              <a:gd name="connsiteY5711" fmla="*/ 2660895 h 5130710"/>
              <a:gd name="connsiteX5712" fmla="*/ 125440 w 6842126"/>
              <a:gd name="connsiteY5712" fmla="*/ 2671610 h 5130710"/>
              <a:gd name="connsiteX5713" fmla="*/ 118621 w 6842126"/>
              <a:gd name="connsiteY5713" fmla="*/ 2674042 h 5130710"/>
              <a:gd name="connsiteX5714" fmla="*/ 119478 w 6842126"/>
              <a:gd name="connsiteY5714" fmla="*/ 2670899 h 5130710"/>
              <a:gd name="connsiteX5715" fmla="*/ 176385 w 6842126"/>
              <a:gd name="connsiteY5715" fmla="*/ 2593604 h 5130710"/>
              <a:gd name="connsiteX5716" fmla="*/ 192526 w 6842126"/>
              <a:gd name="connsiteY5716" fmla="*/ 2562910 h 5130710"/>
              <a:gd name="connsiteX5717" fmla="*/ 168293 w 6842126"/>
              <a:gd name="connsiteY5717" fmla="*/ 2595868 h 5130710"/>
              <a:gd name="connsiteX5718" fmla="*/ 148042 w 6842126"/>
              <a:gd name="connsiteY5718" fmla="*/ 2621965 h 5130710"/>
              <a:gd name="connsiteX5719" fmla="*/ 142767 w 6842126"/>
              <a:gd name="connsiteY5719" fmla="*/ 2623387 h 5130710"/>
              <a:gd name="connsiteX5720" fmla="*/ 150404 w 6842126"/>
              <a:gd name="connsiteY5720" fmla="*/ 2611387 h 5130710"/>
              <a:gd name="connsiteX5721" fmla="*/ 226954 w 6842126"/>
              <a:gd name="connsiteY5721" fmla="*/ 2507667 h 5130710"/>
              <a:gd name="connsiteX5722" fmla="*/ 226528 w 6842126"/>
              <a:gd name="connsiteY5722" fmla="*/ 2493037 h 5130710"/>
              <a:gd name="connsiteX5723" fmla="*/ 154543 w 6842126"/>
              <a:gd name="connsiteY5723" fmla="*/ 2589441 h 5130710"/>
              <a:gd name="connsiteX5724" fmla="*/ 153732 w 6842126"/>
              <a:gd name="connsiteY5724" fmla="*/ 2588293 h 5130710"/>
              <a:gd name="connsiteX5725" fmla="*/ 153977 w 6842126"/>
              <a:gd name="connsiteY5725" fmla="*/ 2587951 h 5130710"/>
              <a:gd name="connsiteX5726" fmla="*/ 182322 w 6842126"/>
              <a:gd name="connsiteY5726" fmla="*/ 2543074 h 5130710"/>
              <a:gd name="connsiteX5727" fmla="*/ 146923 w 6842126"/>
              <a:gd name="connsiteY5727" fmla="*/ 2586180 h 5130710"/>
              <a:gd name="connsiteX5728" fmla="*/ 125349 w 6842126"/>
              <a:gd name="connsiteY5728" fmla="*/ 2616120 h 5130710"/>
              <a:gd name="connsiteX5729" fmla="*/ 124786 w 6842126"/>
              <a:gd name="connsiteY5729" fmla="*/ 2616733 h 5130710"/>
              <a:gd name="connsiteX5730" fmla="*/ 161466 w 6842126"/>
              <a:gd name="connsiteY5730" fmla="*/ 2554061 h 5130710"/>
              <a:gd name="connsiteX5731" fmla="*/ 171158 w 6842126"/>
              <a:gd name="connsiteY5731" fmla="*/ 2534610 h 5130710"/>
              <a:gd name="connsiteX5732" fmla="*/ 147110 w 6842126"/>
              <a:gd name="connsiteY5732" fmla="*/ 2569529 h 5130710"/>
              <a:gd name="connsiteX5733" fmla="*/ 131596 w 6842126"/>
              <a:gd name="connsiteY5733" fmla="*/ 2572439 h 5130710"/>
              <a:gd name="connsiteX5734" fmla="*/ 112217 w 6842126"/>
              <a:gd name="connsiteY5734" fmla="*/ 2603409 h 5130710"/>
              <a:gd name="connsiteX5735" fmla="*/ 98011 w 6842126"/>
              <a:gd name="connsiteY5735" fmla="*/ 2618460 h 5130710"/>
              <a:gd name="connsiteX5736" fmla="*/ 94794 w 6842126"/>
              <a:gd name="connsiteY5736" fmla="*/ 2611716 h 5130710"/>
              <a:gd name="connsiteX5737" fmla="*/ 68253 w 6842126"/>
              <a:gd name="connsiteY5737" fmla="*/ 2645752 h 5130710"/>
              <a:gd name="connsiteX5738" fmla="*/ 44665 w 6842126"/>
              <a:gd name="connsiteY5738" fmla="*/ 2663549 h 5130710"/>
              <a:gd name="connsiteX5739" fmla="*/ 41758 w 6842126"/>
              <a:gd name="connsiteY5739" fmla="*/ 2662521 h 5130710"/>
              <a:gd name="connsiteX5740" fmla="*/ 10540 w 6842126"/>
              <a:gd name="connsiteY5740" fmla="*/ 2686026 h 5130710"/>
              <a:gd name="connsiteX5741" fmla="*/ 22142 w 6842126"/>
              <a:gd name="connsiteY5741" fmla="*/ 2661178 h 5130710"/>
              <a:gd name="connsiteX5742" fmla="*/ 2652 w 6842126"/>
              <a:gd name="connsiteY5742" fmla="*/ 2683234 h 5130710"/>
              <a:gd name="connsiteX5743" fmla="*/ 20576 w 6842126"/>
              <a:gd name="connsiteY5743" fmla="*/ 2640541 h 5130710"/>
              <a:gd name="connsiteX5744" fmla="*/ 216943 w 6842126"/>
              <a:gd name="connsiteY5744" fmla="*/ 2356531 h 5130710"/>
              <a:gd name="connsiteX5745" fmla="*/ 142466 w 6842126"/>
              <a:gd name="connsiteY5745" fmla="*/ 2452055 h 5130710"/>
              <a:gd name="connsiteX5746" fmla="*/ 67252 w 6842126"/>
              <a:gd name="connsiteY5746" fmla="*/ 2549651 h 5130710"/>
              <a:gd name="connsiteX5747" fmla="*/ 36613 w 6842126"/>
              <a:gd name="connsiteY5747" fmla="*/ 2579432 h 5130710"/>
              <a:gd name="connsiteX5748" fmla="*/ 42932 w 6842126"/>
              <a:gd name="connsiteY5748" fmla="*/ 2561588 h 5130710"/>
              <a:gd name="connsiteX5749" fmla="*/ 60400 w 6842126"/>
              <a:gd name="connsiteY5749" fmla="*/ 2536015 h 5130710"/>
              <a:gd name="connsiteX5750" fmla="*/ 168620 w 6842126"/>
              <a:gd name="connsiteY5750" fmla="*/ 2386123 h 5130710"/>
              <a:gd name="connsiteX5751" fmla="*/ 731657 w 6842126"/>
              <a:gd name="connsiteY5751" fmla="*/ 1557558 h 5130710"/>
              <a:gd name="connsiteX5752" fmla="*/ 857720 w 6842126"/>
              <a:gd name="connsiteY5752" fmla="*/ 1324310 h 5130710"/>
              <a:gd name="connsiteX5753" fmla="*/ 1169381 w 6842126"/>
              <a:gd name="connsiteY5753" fmla="*/ 681806 h 5130710"/>
              <a:gd name="connsiteX5754" fmla="*/ 1319631 w 6842126"/>
              <a:gd name="connsiteY5754" fmla="*/ 248353 h 5130710"/>
              <a:gd name="connsiteX5755" fmla="*/ 1346699 w 6842126"/>
              <a:gd name="connsiteY5755" fmla="*/ 148183 h 5130710"/>
              <a:gd name="connsiteX5756" fmla="*/ 1356164 w 6842126"/>
              <a:gd name="connsiteY5756" fmla="*/ 186096 h 5130710"/>
              <a:gd name="connsiteX5757" fmla="*/ 1347589 w 6842126"/>
              <a:gd name="connsiteY5757" fmla="*/ 235369 h 5130710"/>
              <a:gd name="connsiteX5758" fmla="*/ 1303134 w 6842126"/>
              <a:gd name="connsiteY5758" fmla="*/ 401774 h 5130710"/>
              <a:gd name="connsiteX5759" fmla="*/ 1154879 w 6842126"/>
              <a:gd name="connsiteY5759" fmla="*/ 795300 h 5130710"/>
              <a:gd name="connsiteX5760" fmla="*/ 1112564 w 6842126"/>
              <a:gd name="connsiteY5760" fmla="*/ 898944 h 5130710"/>
              <a:gd name="connsiteX5761" fmla="*/ 1122256 w 6842126"/>
              <a:gd name="connsiteY5761" fmla="*/ 879492 h 5130710"/>
              <a:gd name="connsiteX5762" fmla="*/ 1351345 w 6842126"/>
              <a:gd name="connsiteY5762" fmla="*/ 265657 h 5130710"/>
              <a:gd name="connsiteX5763" fmla="*/ 1382816 w 6842126"/>
              <a:gd name="connsiteY5763" fmla="*/ 160974 h 5130710"/>
              <a:gd name="connsiteX5764" fmla="*/ 1392353 w 6842126"/>
              <a:gd name="connsiteY5764" fmla="*/ 149874 h 5130710"/>
              <a:gd name="connsiteX5765" fmla="*/ 1406406 w 6842126"/>
              <a:gd name="connsiteY5765" fmla="*/ 143175 h 5130710"/>
              <a:gd name="connsiteX5766" fmla="*/ 1405949 w 6842126"/>
              <a:gd name="connsiteY5766" fmla="*/ 160294 h 5130710"/>
              <a:gd name="connsiteX5767" fmla="*/ 1411771 w 6842126"/>
              <a:gd name="connsiteY5767" fmla="*/ 176834 h 5130710"/>
              <a:gd name="connsiteX5768" fmla="*/ 1418973 w 6842126"/>
              <a:gd name="connsiteY5768" fmla="*/ 156499 h 5130710"/>
              <a:gd name="connsiteX5769" fmla="*/ 1418051 w 6842126"/>
              <a:gd name="connsiteY5769" fmla="*/ 165011 h 5130710"/>
              <a:gd name="connsiteX5770" fmla="*/ 1420233 w 6842126"/>
              <a:gd name="connsiteY5770" fmla="*/ 152944 h 5130710"/>
              <a:gd name="connsiteX5771" fmla="*/ 1418973 w 6842126"/>
              <a:gd name="connsiteY5771" fmla="*/ 156499 h 5130710"/>
              <a:gd name="connsiteX5772" fmla="*/ 1420140 w 6842126"/>
              <a:gd name="connsiteY5772" fmla="*/ 143311 h 5130710"/>
              <a:gd name="connsiteX5773" fmla="*/ 1421504 w 6842126"/>
              <a:gd name="connsiteY5773" fmla="*/ 140416 h 5130710"/>
              <a:gd name="connsiteX5774" fmla="*/ 1421911 w 6842126"/>
              <a:gd name="connsiteY5774" fmla="*/ 134287 h 5130710"/>
              <a:gd name="connsiteX5775" fmla="*/ 1423572 w 6842126"/>
              <a:gd name="connsiteY5775" fmla="*/ 120392 h 5130710"/>
              <a:gd name="connsiteX5776" fmla="*/ 1425942 w 6842126"/>
              <a:gd name="connsiteY5776" fmla="*/ 113045 h 5130710"/>
              <a:gd name="connsiteX5777" fmla="*/ 1427063 w 6842126"/>
              <a:gd name="connsiteY5777" fmla="*/ 114024 h 5130710"/>
              <a:gd name="connsiteX5778" fmla="*/ 1426533 w 6842126"/>
              <a:gd name="connsiteY5778" fmla="*/ 124289 h 5130710"/>
              <a:gd name="connsiteX5779" fmla="*/ 1428639 w 6842126"/>
              <a:gd name="connsiteY5779" fmla="*/ 114677 h 5130710"/>
              <a:gd name="connsiteX5780" fmla="*/ 1428646 w 6842126"/>
              <a:gd name="connsiteY5780" fmla="*/ 114680 h 5130710"/>
              <a:gd name="connsiteX5781" fmla="*/ 1428656 w 6842126"/>
              <a:gd name="connsiteY5781" fmla="*/ 114599 h 5130710"/>
              <a:gd name="connsiteX5782" fmla="*/ 1432825 w 6842126"/>
              <a:gd name="connsiteY5782" fmla="*/ 95571 h 5130710"/>
              <a:gd name="connsiteX5783" fmla="*/ 1429608 w 6842126"/>
              <a:gd name="connsiteY5783" fmla="*/ 106770 h 5130710"/>
              <a:gd name="connsiteX5784" fmla="*/ 1428656 w 6842126"/>
              <a:gd name="connsiteY5784" fmla="*/ 114599 h 5130710"/>
              <a:gd name="connsiteX5785" fmla="*/ 1428639 w 6842126"/>
              <a:gd name="connsiteY5785" fmla="*/ 114677 h 5130710"/>
              <a:gd name="connsiteX5786" fmla="*/ 1427063 w 6842126"/>
              <a:gd name="connsiteY5786" fmla="*/ 114024 h 5130710"/>
              <a:gd name="connsiteX5787" fmla="*/ 1433660 w 6842126"/>
              <a:gd name="connsiteY5787" fmla="*/ 89377 h 5130710"/>
              <a:gd name="connsiteX5788" fmla="*/ 1434084 w 6842126"/>
              <a:gd name="connsiteY5788" fmla="*/ 95181 h 5130710"/>
              <a:gd name="connsiteX5789" fmla="*/ 1437952 w 6842126"/>
              <a:gd name="connsiteY5789" fmla="*/ 98769 h 5130710"/>
              <a:gd name="connsiteX5790" fmla="*/ 1435891 w 6842126"/>
              <a:gd name="connsiteY5790" fmla="*/ 119519 h 5130710"/>
              <a:gd name="connsiteX5791" fmla="*/ 1427320 w 6842126"/>
              <a:gd name="connsiteY5791" fmla="*/ 187682 h 5130710"/>
              <a:gd name="connsiteX5792" fmla="*/ 1426700 w 6842126"/>
              <a:gd name="connsiteY5792" fmla="*/ 191166 h 5130710"/>
              <a:gd name="connsiteX5793" fmla="*/ 1426709 w 6842126"/>
              <a:gd name="connsiteY5793" fmla="*/ 191298 h 5130710"/>
              <a:gd name="connsiteX5794" fmla="*/ 1425178 w 6842126"/>
              <a:gd name="connsiteY5794" fmla="*/ 204937 h 5130710"/>
              <a:gd name="connsiteX5795" fmla="*/ 1423075 w 6842126"/>
              <a:gd name="connsiteY5795" fmla="*/ 211476 h 5130710"/>
              <a:gd name="connsiteX5796" fmla="*/ 1417731 w 6842126"/>
              <a:gd name="connsiteY5796" fmla="*/ 241435 h 5130710"/>
              <a:gd name="connsiteX5797" fmla="*/ 1423364 w 6842126"/>
              <a:gd name="connsiteY5797" fmla="*/ 223910 h 5130710"/>
              <a:gd name="connsiteX5798" fmla="*/ 1425178 w 6842126"/>
              <a:gd name="connsiteY5798" fmla="*/ 204937 h 5130710"/>
              <a:gd name="connsiteX5799" fmla="*/ 1428521 w 6842126"/>
              <a:gd name="connsiteY5799" fmla="*/ 198025 h 5130710"/>
              <a:gd name="connsiteX5800" fmla="*/ 1431604 w 6842126"/>
              <a:gd name="connsiteY5800" fmla="*/ 180200 h 5130710"/>
              <a:gd name="connsiteX5801" fmla="*/ 1441642 w 6842126"/>
              <a:gd name="connsiteY5801" fmla="*/ 110647 h 5130710"/>
              <a:gd name="connsiteX5802" fmla="*/ 1447826 w 6842126"/>
              <a:gd name="connsiteY5802" fmla="*/ 70613 h 5130710"/>
              <a:gd name="connsiteX5803" fmla="*/ 1449887 w 6842126"/>
              <a:gd name="connsiteY5803" fmla="*/ 77253 h 5130710"/>
              <a:gd name="connsiteX5804" fmla="*/ 1448887 w 6842126"/>
              <a:gd name="connsiteY5804" fmla="*/ 88098 h 5130710"/>
              <a:gd name="connsiteX5805" fmla="*/ 1448971 w 6842126"/>
              <a:gd name="connsiteY5805" fmla="*/ 129824 h 5130710"/>
              <a:gd name="connsiteX5806" fmla="*/ 1441730 w 6842126"/>
              <a:gd name="connsiteY5806" fmla="*/ 187118 h 5130710"/>
              <a:gd name="connsiteX5807" fmla="*/ 1441285 w 6842126"/>
              <a:gd name="connsiteY5807" fmla="*/ 189525 h 5130710"/>
              <a:gd name="connsiteX5808" fmla="*/ 1441608 w 6842126"/>
              <a:gd name="connsiteY5808" fmla="*/ 190204 h 5130710"/>
              <a:gd name="connsiteX5809" fmla="*/ 1443147 w 6842126"/>
              <a:gd name="connsiteY5809" fmla="*/ 195809 h 5130710"/>
              <a:gd name="connsiteX5810" fmla="*/ 1444425 w 6842126"/>
              <a:gd name="connsiteY5810" fmla="*/ 188741 h 5130710"/>
              <a:gd name="connsiteX5811" fmla="*/ 1456131 w 6842126"/>
              <a:gd name="connsiteY5811" fmla="*/ 120322 h 5130710"/>
              <a:gd name="connsiteX5812" fmla="*/ 1452571 w 6842126"/>
              <a:gd name="connsiteY5812" fmla="*/ 179461 h 5130710"/>
              <a:gd name="connsiteX5813" fmla="*/ 1450181 w 6842126"/>
              <a:gd name="connsiteY5813" fmla="*/ 196732 h 5130710"/>
              <a:gd name="connsiteX5814" fmla="*/ 1451986 w 6842126"/>
              <a:gd name="connsiteY5814" fmla="*/ 193881 h 5130710"/>
              <a:gd name="connsiteX5815" fmla="*/ 1452156 w 6842126"/>
              <a:gd name="connsiteY5815" fmla="*/ 193730 h 5130710"/>
              <a:gd name="connsiteX5816" fmla="*/ 1455589 w 6842126"/>
              <a:gd name="connsiteY5816" fmla="*/ 169284 h 5130710"/>
              <a:gd name="connsiteX5817" fmla="*/ 1462171 w 6842126"/>
              <a:gd name="connsiteY5817" fmla="*/ 124669 h 5130710"/>
              <a:gd name="connsiteX5818" fmla="*/ 1462099 w 6842126"/>
              <a:gd name="connsiteY5818" fmla="*/ 124744 h 5130710"/>
              <a:gd name="connsiteX5819" fmla="*/ 1460446 w 6842126"/>
              <a:gd name="connsiteY5819" fmla="*/ 113275 h 5130710"/>
              <a:gd name="connsiteX5820" fmla="*/ 1462938 w 6842126"/>
              <a:gd name="connsiteY5820" fmla="*/ 114156 h 5130710"/>
              <a:gd name="connsiteX5821" fmla="*/ 1465089 w 6842126"/>
              <a:gd name="connsiteY5821" fmla="*/ 121684 h 5130710"/>
              <a:gd name="connsiteX5822" fmla="*/ 1462541 w 6842126"/>
              <a:gd name="connsiteY5822" fmla="*/ 124291 h 5130710"/>
              <a:gd name="connsiteX5823" fmla="*/ 1458816 w 6842126"/>
              <a:gd name="connsiteY5823" fmla="*/ 168759 h 5130710"/>
              <a:gd name="connsiteX5824" fmla="*/ 1455953 w 6842126"/>
              <a:gd name="connsiteY5824" fmla="*/ 190349 h 5130710"/>
              <a:gd name="connsiteX5825" fmla="*/ 1457615 w 6842126"/>
              <a:gd name="connsiteY5825" fmla="*/ 188868 h 5130710"/>
              <a:gd name="connsiteX5826" fmla="*/ 1458732 w 6842126"/>
              <a:gd name="connsiteY5826" fmla="*/ 190664 h 5130710"/>
              <a:gd name="connsiteX5827" fmla="*/ 1467720 w 6842126"/>
              <a:gd name="connsiteY5827" fmla="*/ 141538 h 5130710"/>
              <a:gd name="connsiteX5828" fmla="*/ 1469509 w 6842126"/>
              <a:gd name="connsiteY5828" fmla="*/ 142773 h 5130710"/>
              <a:gd name="connsiteX5829" fmla="*/ 1472163 w 6842126"/>
              <a:gd name="connsiteY5829" fmla="*/ 126074 h 5130710"/>
              <a:gd name="connsiteX5830" fmla="*/ 1472316 w 6842126"/>
              <a:gd name="connsiteY5830" fmla="*/ 124185 h 5130710"/>
              <a:gd name="connsiteX5831" fmla="*/ 1472948 w 6842126"/>
              <a:gd name="connsiteY5831" fmla="*/ 123494 h 5130710"/>
              <a:gd name="connsiteX5832" fmla="*/ 1475801 w 6842126"/>
              <a:gd name="connsiteY5832" fmla="*/ 117788 h 5130710"/>
              <a:gd name="connsiteX5833" fmla="*/ 1475723 w 6842126"/>
              <a:gd name="connsiteY5833" fmla="*/ 119030 h 5130710"/>
              <a:gd name="connsiteX5834" fmla="*/ 1472184 w 6842126"/>
              <a:gd name="connsiteY5834" fmla="*/ 149037 h 5130710"/>
              <a:gd name="connsiteX5835" fmla="*/ 1472776 w 6842126"/>
              <a:gd name="connsiteY5835" fmla="*/ 152451 h 5130710"/>
              <a:gd name="connsiteX5836" fmla="*/ 1471513 w 6842126"/>
              <a:gd name="connsiteY5836" fmla="*/ 190566 h 5130710"/>
              <a:gd name="connsiteX5837" fmla="*/ 1472148 w 6842126"/>
              <a:gd name="connsiteY5837" fmla="*/ 189144 h 5130710"/>
              <a:gd name="connsiteX5838" fmla="*/ 1480408 w 6842126"/>
              <a:gd name="connsiteY5838" fmla="*/ 127464 h 5130710"/>
              <a:gd name="connsiteX5839" fmla="*/ 1480446 w 6842126"/>
              <a:gd name="connsiteY5839" fmla="*/ 127166 h 5130710"/>
              <a:gd name="connsiteX5840" fmla="*/ 1482983 w 6842126"/>
              <a:gd name="connsiteY5840" fmla="*/ 120022 h 5130710"/>
              <a:gd name="connsiteX5841" fmla="*/ 1483640 w 6842126"/>
              <a:gd name="connsiteY5841" fmla="*/ 116748 h 5130710"/>
              <a:gd name="connsiteX5842" fmla="*/ 1488155 w 6842126"/>
              <a:gd name="connsiteY5842" fmla="*/ 120526 h 5130710"/>
              <a:gd name="connsiteX5843" fmla="*/ 1491549 w 6842126"/>
              <a:gd name="connsiteY5843" fmla="*/ 113295 h 5130710"/>
              <a:gd name="connsiteX5844" fmla="*/ 1496155 w 6842126"/>
              <a:gd name="connsiteY5844" fmla="*/ 110321 h 5130710"/>
              <a:gd name="connsiteX5845" fmla="*/ 1489789 w 6842126"/>
              <a:gd name="connsiteY5845" fmla="*/ 131057 h 5130710"/>
              <a:gd name="connsiteX5846" fmla="*/ 1495847 w 6842126"/>
              <a:gd name="connsiteY5846" fmla="*/ 133406 h 5130710"/>
              <a:gd name="connsiteX5847" fmla="*/ 1491133 w 6842126"/>
              <a:gd name="connsiteY5847" fmla="*/ 144439 h 5130710"/>
              <a:gd name="connsiteX5848" fmla="*/ 1495777 w 6842126"/>
              <a:gd name="connsiteY5848" fmla="*/ 138632 h 5130710"/>
              <a:gd name="connsiteX5849" fmla="*/ 1497939 w 6842126"/>
              <a:gd name="connsiteY5849" fmla="*/ 135642 h 5130710"/>
              <a:gd name="connsiteX5850" fmla="*/ 1499347 w 6842126"/>
              <a:gd name="connsiteY5850" fmla="*/ 129837 h 5130710"/>
              <a:gd name="connsiteX5851" fmla="*/ 1499970 w 6842126"/>
              <a:gd name="connsiteY5851" fmla="*/ 132836 h 5130710"/>
              <a:gd name="connsiteX5852" fmla="*/ 1504080 w 6842126"/>
              <a:gd name="connsiteY5852" fmla="*/ 127154 h 5130710"/>
              <a:gd name="connsiteX5853" fmla="*/ 1508726 w 6842126"/>
              <a:gd name="connsiteY5853" fmla="*/ 118901 h 5130710"/>
              <a:gd name="connsiteX5854" fmla="*/ 1503667 w 6842126"/>
              <a:gd name="connsiteY5854" fmla="*/ 136704 h 5130710"/>
              <a:gd name="connsiteX5855" fmla="*/ 1501935 w 6842126"/>
              <a:gd name="connsiteY5855" fmla="*/ 142291 h 5130710"/>
              <a:gd name="connsiteX5856" fmla="*/ 1501968 w 6842126"/>
              <a:gd name="connsiteY5856" fmla="*/ 142459 h 5130710"/>
              <a:gd name="connsiteX5857" fmla="*/ 1500190 w 6842126"/>
              <a:gd name="connsiteY5857" fmla="*/ 153871 h 5130710"/>
              <a:gd name="connsiteX5858" fmla="*/ 1499469 w 6842126"/>
              <a:gd name="connsiteY5858" fmla="*/ 155750 h 5130710"/>
              <a:gd name="connsiteX5859" fmla="*/ 1501925 w 6842126"/>
              <a:gd name="connsiteY5859" fmla="*/ 153158 h 5130710"/>
              <a:gd name="connsiteX5860" fmla="*/ 1510033 w 6842126"/>
              <a:gd name="connsiteY5860" fmla="*/ 134897 h 5130710"/>
              <a:gd name="connsiteX5861" fmla="*/ 1517325 w 6842126"/>
              <a:gd name="connsiteY5861" fmla="*/ 118711 h 5130710"/>
              <a:gd name="connsiteX5862" fmla="*/ 1522231 w 6842126"/>
              <a:gd name="connsiteY5862" fmla="*/ 108550 h 5130710"/>
              <a:gd name="connsiteX5863" fmla="*/ 1521741 w 6842126"/>
              <a:gd name="connsiteY5863" fmla="*/ 111833 h 5130710"/>
              <a:gd name="connsiteX5864" fmla="*/ 1519218 w 6842126"/>
              <a:gd name="connsiteY5864" fmla="*/ 135690 h 5130710"/>
              <a:gd name="connsiteX5865" fmla="*/ 1516202 w 6842126"/>
              <a:gd name="connsiteY5865" fmla="*/ 147897 h 5130710"/>
              <a:gd name="connsiteX5866" fmla="*/ 1517954 w 6842126"/>
              <a:gd name="connsiteY5866" fmla="*/ 147377 h 5130710"/>
              <a:gd name="connsiteX5867" fmla="*/ 1517989 w 6842126"/>
              <a:gd name="connsiteY5867" fmla="*/ 147316 h 5130710"/>
              <a:gd name="connsiteX5868" fmla="*/ 1517881 w 6842126"/>
              <a:gd name="connsiteY5868" fmla="*/ 148345 h 5130710"/>
              <a:gd name="connsiteX5869" fmla="*/ 1512424 w 6842126"/>
              <a:gd name="connsiteY5869" fmla="*/ 186933 h 5130710"/>
              <a:gd name="connsiteX5870" fmla="*/ 1512507 w 6842126"/>
              <a:gd name="connsiteY5870" fmla="*/ 201271 h 5130710"/>
              <a:gd name="connsiteX5871" fmla="*/ 1515711 w 6842126"/>
              <a:gd name="connsiteY5871" fmla="*/ 179017 h 5130710"/>
              <a:gd name="connsiteX5872" fmla="*/ 1520921 w 6842126"/>
              <a:gd name="connsiteY5872" fmla="*/ 142149 h 5130710"/>
              <a:gd name="connsiteX5873" fmla="*/ 1522268 w 6842126"/>
              <a:gd name="connsiteY5873" fmla="*/ 139770 h 5130710"/>
              <a:gd name="connsiteX5874" fmla="*/ 1525744 w 6842126"/>
              <a:gd name="connsiteY5874" fmla="*/ 136266 h 5130710"/>
              <a:gd name="connsiteX5875" fmla="*/ 1520757 w 6842126"/>
              <a:gd name="connsiteY5875" fmla="*/ 167770 h 5130710"/>
              <a:gd name="connsiteX5876" fmla="*/ 1536648 w 6842126"/>
              <a:gd name="connsiteY5876" fmla="*/ 136710 h 5130710"/>
              <a:gd name="connsiteX5877" fmla="*/ 1542886 w 6842126"/>
              <a:gd name="connsiteY5877" fmla="*/ 144485 h 5130710"/>
              <a:gd name="connsiteX5878" fmla="*/ 1542834 w 6842126"/>
              <a:gd name="connsiteY5878" fmla="*/ 148405 h 5130710"/>
              <a:gd name="connsiteX5879" fmla="*/ 1549273 w 6842126"/>
              <a:gd name="connsiteY5879" fmla="*/ 141153 h 5130710"/>
              <a:gd name="connsiteX5880" fmla="*/ 1555804 w 6842126"/>
              <a:gd name="connsiteY5880" fmla="*/ 127148 h 5130710"/>
              <a:gd name="connsiteX5881" fmla="*/ 1556555 w 6842126"/>
              <a:gd name="connsiteY5881" fmla="*/ 125260 h 5130710"/>
              <a:gd name="connsiteX5882" fmla="*/ 1549711 w 6842126"/>
              <a:gd name="connsiteY5882" fmla="*/ 178998 h 5130710"/>
              <a:gd name="connsiteX5883" fmla="*/ 1552155 w 6842126"/>
              <a:gd name="connsiteY5883" fmla="*/ 181687 h 5130710"/>
              <a:gd name="connsiteX5884" fmla="*/ 1559778 w 6842126"/>
              <a:gd name="connsiteY5884" fmla="*/ 138140 h 5130710"/>
              <a:gd name="connsiteX5885" fmla="*/ 1559079 w 6842126"/>
              <a:gd name="connsiteY5885" fmla="*/ 156255 h 5130710"/>
              <a:gd name="connsiteX5886" fmla="*/ 1557392 w 6842126"/>
              <a:gd name="connsiteY5886" fmla="*/ 169536 h 5130710"/>
              <a:gd name="connsiteX5887" fmla="*/ 1556730 w 6842126"/>
              <a:gd name="connsiteY5887" fmla="*/ 171673 h 5130710"/>
              <a:gd name="connsiteX5888" fmla="*/ 1554707 w 6842126"/>
              <a:gd name="connsiteY5888" fmla="*/ 180918 h 5130710"/>
              <a:gd name="connsiteX5889" fmla="*/ 1556025 w 6842126"/>
              <a:gd name="connsiteY5889" fmla="*/ 180194 h 5130710"/>
              <a:gd name="connsiteX5890" fmla="*/ 1554556 w 6842126"/>
              <a:gd name="connsiteY5890" fmla="*/ 191584 h 5130710"/>
              <a:gd name="connsiteX5891" fmla="*/ 1553736 w 6842126"/>
              <a:gd name="connsiteY5891" fmla="*/ 209732 h 5130710"/>
              <a:gd name="connsiteX5892" fmla="*/ 1555611 w 6842126"/>
              <a:gd name="connsiteY5892" fmla="*/ 198737 h 5130710"/>
              <a:gd name="connsiteX5893" fmla="*/ 1559512 w 6842126"/>
              <a:gd name="connsiteY5893" fmla="*/ 175855 h 5130710"/>
              <a:gd name="connsiteX5894" fmla="*/ 1560510 w 6842126"/>
              <a:gd name="connsiteY5894" fmla="*/ 174403 h 5130710"/>
              <a:gd name="connsiteX5895" fmla="*/ 1563079 w 6842126"/>
              <a:gd name="connsiteY5895" fmla="*/ 171172 h 5130710"/>
              <a:gd name="connsiteX5896" fmla="*/ 1556370 w 6842126"/>
              <a:gd name="connsiteY5896" fmla="*/ 198678 h 5130710"/>
              <a:gd name="connsiteX5897" fmla="*/ 1564513 w 6842126"/>
              <a:gd name="connsiteY5897" fmla="*/ 177802 h 5130710"/>
              <a:gd name="connsiteX5898" fmla="*/ 1572656 w 6842126"/>
              <a:gd name="connsiteY5898" fmla="*/ 156928 h 5130710"/>
              <a:gd name="connsiteX5899" fmla="*/ 1573964 w 6842126"/>
              <a:gd name="connsiteY5899" fmla="*/ 172922 h 5130710"/>
              <a:gd name="connsiteX5900" fmla="*/ 1590072 w 6842126"/>
              <a:gd name="connsiteY5900" fmla="*/ 144675 h 5130710"/>
              <a:gd name="connsiteX5901" fmla="*/ 1578610 w 6842126"/>
              <a:gd name="connsiteY5901" fmla="*/ 186044 h 5130710"/>
              <a:gd name="connsiteX5902" fmla="*/ 1570392 w 6842126"/>
              <a:gd name="connsiteY5902" fmla="*/ 212363 h 5130710"/>
              <a:gd name="connsiteX5903" fmla="*/ 1569349 w 6842126"/>
              <a:gd name="connsiteY5903" fmla="*/ 212445 h 5130710"/>
              <a:gd name="connsiteX5904" fmla="*/ 1569155 w 6842126"/>
              <a:gd name="connsiteY5904" fmla="*/ 212460 h 5130710"/>
              <a:gd name="connsiteX5905" fmla="*/ 1568999 w 6842126"/>
              <a:gd name="connsiteY5905" fmla="*/ 212473 h 5130710"/>
              <a:gd name="connsiteX5906" fmla="*/ 1569349 w 6842126"/>
              <a:gd name="connsiteY5906" fmla="*/ 212445 h 5130710"/>
              <a:gd name="connsiteX5907" fmla="*/ 1569929 w 6842126"/>
              <a:gd name="connsiteY5907" fmla="*/ 212401 h 5130710"/>
              <a:gd name="connsiteX5908" fmla="*/ 1570392 w 6842126"/>
              <a:gd name="connsiteY5908" fmla="*/ 212363 h 5130710"/>
              <a:gd name="connsiteX5909" fmla="*/ 1583487 w 6842126"/>
              <a:gd name="connsiteY5909" fmla="*/ 181743 h 5130710"/>
              <a:gd name="connsiteX5910" fmla="*/ 1584726 w 6842126"/>
              <a:gd name="connsiteY5910" fmla="*/ 181022 h 5130710"/>
              <a:gd name="connsiteX5911" fmla="*/ 1586760 w 6842126"/>
              <a:gd name="connsiteY5911" fmla="*/ 181023 h 5130710"/>
              <a:gd name="connsiteX5912" fmla="*/ 1590697 w 6842126"/>
              <a:gd name="connsiteY5912" fmla="*/ 154326 h 5130710"/>
              <a:gd name="connsiteX5913" fmla="*/ 1593005 w 6842126"/>
              <a:gd name="connsiteY5913" fmla="*/ 157779 h 5130710"/>
              <a:gd name="connsiteX5914" fmla="*/ 1591505 w 6842126"/>
              <a:gd name="connsiteY5914" fmla="*/ 179669 h 5130710"/>
              <a:gd name="connsiteX5915" fmla="*/ 1591338 w 6842126"/>
              <a:gd name="connsiteY5915" fmla="*/ 180887 h 5130710"/>
              <a:gd name="connsiteX5916" fmla="*/ 1591256 w 6842126"/>
              <a:gd name="connsiteY5916" fmla="*/ 182367 h 5130710"/>
              <a:gd name="connsiteX5917" fmla="*/ 1591341 w 6842126"/>
              <a:gd name="connsiteY5917" fmla="*/ 182426 h 5130710"/>
              <a:gd name="connsiteX5918" fmla="*/ 1599288 w 6842126"/>
              <a:gd name="connsiteY5918" fmla="*/ 157435 h 5130710"/>
              <a:gd name="connsiteX5919" fmla="*/ 1605691 w 6842126"/>
              <a:gd name="connsiteY5919" fmla="*/ 153013 h 5130710"/>
              <a:gd name="connsiteX5920" fmla="*/ 1617170 w 6842126"/>
              <a:gd name="connsiteY5920" fmla="*/ 129047 h 5130710"/>
              <a:gd name="connsiteX5921" fmla="*/ 1638154 w 6842126"/>
              <a:gd name="connsiteY5921" fmla="*/ 77572 h 5130710"/>
              <a:gd name="connsiteX5922" fmla="*/ 1621687 w 6842126"/>
              <a:gd name="connsiteY5922" fmla="*/ 132824 h 5130710"/>
              <a:gd name="connsiteX5923" fmla="*/ 1611931 w 6842126"/>
              <a:gd name="connsiteY5923" fmla="*/ 160570 h 5130710"/>
              <a:gd name="connsiteX5924" fmla="*/ 1608595 w 6842126"/>
              <a:gd name="connsiteY5924" fmla="*/ 182371 h 5130710"/>
              <a:gd name="connsiteX5925" fmla="*/ 1619841 w 6842126"/>
              <a:gd name="connsiteY5925" fmla="*/ 157117 h 5130710"/>
              <a:gd name="connsiteX5926" fmla="*/ 1621764 w 6842126"/>
              <a:gd name="connsiteY5926" fmla="*/ 156448 h 5130710"/>
              <a:gd name="connsiteX5927" fmla="*/ 1620383 w 6842126"/>
              <a:gd name="connsiteY5927" fmla="*/ 162368 h 5130710"/>
              <a:gd name="connsiteX5928" fmla="*/ 1617469 w 6842126"/>
              <a:gd name="connsiteY5928" fmla="*/ 215729 h 5130710"/>
              <a:gd name="connsiteX5929" fmla="*/ 1636596 w 6842126"/>
              <a:gd name="connsiteY5929" fmla="*/ 171377 h 5130710"/>
              <a:gd name="connsiteX5930" fmla="*/ 1642579 w 6842126"/>
              <a:gd name="connsiteY5930" fmla="*/ 146883 h 5130710"/>
              <a:gd name="connsiteX5931" fmla="*/ 1649870 w 6842126"/>
              <a:gd name="connsiteY5931" fmla="*/ 130835 h 5130710"/>
              <a:gd name="connsiteX5932" fmla="*/ 1650439 w 6842126"/>
              <a:gd name="connsiteY5932" fmla="*/ 129623 h 5130710"/>
              <a:gd name="connsiteX5933" fmla="*/ 1649078 w 6842126"/>
              <a:gd name="connsiteY5933" fmla="*/ 150455 h 5130710"/>
              <a:gd name="connsiteX5934" fmla="*/ 1653657 w 6842126"/>
              <a:gd name="connsiteY5934" fmla="*/ 123167 h 5130710"/>
              <a:gd name="connsiteX5935" fmla="*/ 1657130 w 6842126"/>
              <a:gd name="connsiteY5935" fmla="*/ 119440 h 5130710"/>
              <a:gd name="connsiteX5936" fmla="*/ 1654703 w 6842126"/>
              <a:gd name="connsiteY5936" fmla="*/ 130216 h 5130710"/>
              <a:gd name="connsiteX5937" fmla="*/ 1662968 w 6842126"/>
              <a:gd name="connsiteY5937" fmla="*/ 111778 h 5130710"/>
              <a:gd name="connsiteX5938" fmla="*/ 1662335 w 6842126"/>
              <a:gd name="connsiteY5938" fmla="*/ 122989 h 5130710"/>
              <a:gd name="connsiteX5939" fmla="*/ 1651992 w 6842126"/>
              <a:gd name="connsiteY5939" fmla="*/ 188964 h 5130710"/>
              <a:gd name="connsiteX5940" fmla="*/ 1654163 w 6842126"/>
              <a:gd name="connsiteY5940" fmla="*/ 180784 h 5130710"/>
              <a:gd name="connsiteX5941" fmla="*/ 1653982 w 6842126"/>
              <a:gd name="connsiteY5941" fmla="*/ 184226 h 5130710"/>
              <a:gd name="connsiteX5942" fmla="*/ 1655206 w 6842126"/>
              <a:gd name="connsiteY5942" fmla="*/ 183092 h 5130710"/>
              <a:gd name="connsiteX5943" fmla="*/ 1656618 w 6842126"/>
              <a:gd name="connsiteY5943" fmla="*/ 171564 h 5130710"/>
              <a:gd name="connsiteX5944" fmla="*/ 1656584 w 6842126"/>
              <a:gd name="connsiteY5944" fmla="*/ 171654 h 5130710"/>
              <a:gd name="connsiteX5945" fmla="*/ 1677077 w 6842126"/>
              <a:gd name="connsiteY5945" fmla="*/ 94410 h 5130710"/>
              <a:gd name="connsiteX5946" fmla="*/ 1683770 w 6842126"/>
              <a:gd name="connsiteY5946" fmla="*/ 63875 h 5130710"/>
              <a:gd name="connsiteX5947" fmla="*/ 1690563 w 6842126"/>
              <a:gd name="connsiteY5947" fmla="*/ 47762 h 5130710"/>
              <a:gd name="connsiteX5948" fmla="*/ 1692831 w 6842126"/>
              <a:gd name="connsiteY5948" fmla="*/ 43108 h 5130710"/>
              <a:gd name="connsiteX5949" fmla="*/ 1692829 w 6842126"/>
              <a:gd name="connsiteY5949" fmla="*/ 43409 h 5130710"/>
              <a:gd name="connsiteX5950" fmla="*/ 1689935 w 6842126"/>
              <a:gd name="connsiteY5950" fmla="*/ 70356 h 5130710"/>
              <a:gd name="connsiteX5951" fmla="*/ 1693676 w 6842126"/>
              <a:gd name="connsiteY5951" fmla="*/ 55021 h 5130710"/>
              <a:gd name="connsiteX5952" fmla="*/ 1695172 w 6842126"/>
              <a:gd name="connsiteY5952" fmla="*/ 42106 h 5130710"/>
              <a:gd name="connsiteX5953" fmla="*/ 1696061 w 6842126"/>
              <a:gd name="connsiteY5953" fmla="*/ 36490 h 5130710"/>
              <a:gd name="connsiteX5954" fmla="*/ 1704391 w 6842126"/>
              <a:gd name="connsiteY5954" fmla="*/ 19419 h 5130710"/>
              <a:gd name="connsiteX5955" fmla="*/ 1705642 w 6842126"/>
              <a:gd name="connsiteY5955" fmla="*/ 20280 h 5130710"/>
              <a:gd name="connsiteX5956" fmla="*/ 1705773 w 6842126"/>
              <a:gd name="connsiteY5956" fmla="*/ 18150 h 5130710"/>
              <a:gd name="connsiteX5957" fmla="*/ 1707072 w 6842126"/>
              <a:gd name="connsiteY5957" fmla="*/ 13921 h 5130710"/>
              <a:gd name="connsiteX5958" fmla="*/ 1712050 w 6842126"/>
              <a:gd name="connsiteY5958" fmla="*/ 3722 h 5130710"/>
              <a:gd name="connsiteX5959" fmla="*/ 1711062 w 6842126"/>
              <a:gd name="connsiteY5959" fmla="*/ 16998 h 5130710"/>
              <a:gd name="connsiteX5960" fmla="*/ 1707230 w 6842126"/>
              <a:gd name="connsiteY5960" fmla="*/ 43501 h 5130710"/>
              <a:gd name="connsiteX5961" fmla="*/ 1699027 w 6842126"/>
              <a:gd name="connsiteY5961" fmla="*/ 62104 h 5130710"/>
              <a:gd name="connsiteX5962" fmla="*/ 1665607 w 6842126"/>
              <a:gd name="connsiteY5962" fmla="*/ 149588 h 5130710"/>
              <a:gd name="connsiteX5963" fmla="*/ 1658072 w 6842126"/>
              <a:gd name="connsiteY5963" fmla="*/ 167531 h 5130710"/>
              <a:gd name="connsiteX5964" fmla="*/ 1657725 w 6842126"/>
              <a:gd name="connsiteY5964" fmla="*/ 168498 h 5130710"/>
              <a:gd name="connsiteX5965" fmla="*/ 1657835 w 6842126"/>
              <a:gd name="connsiteY5965" fmla="*/ 179936 h 5130710"/>
              <a:gd name="connsiteX5966" fmla="*/ 1660664 w 6842126"/>
              <a:gd name="connsiteY5966" fmla="*/ 173352 h 5130710"/>
              <a:gd name="connsiteX5967" fmla="*/ 1661265 w 6842126"/>
              <a:gd name="connsiteY5967" fmla="*/ 168328 h 5130710"/>
              <a:gd name="connsiteX5968" fmla="*/ 1663633 w 6842126"/>
              <a:gd name="connsiteY5968" fmla="*/ 160982 h 5130710"/>
              <a:gd name="connsiteX5969" fmla="*/ 1664755 w 6842126"/>
              <a:gd name="connsiteY5969" fmla="*/ 161960 h 5130710"/>
              <a:gd name="connsiteX5970" fmla="*/ 1664602 w 6842126"/>
              <a:gd name="connsiteY5970" fmla="*/ 162828 h 5130710"/>
              <a:gd name="connsiteX5971" fmla="*/ 1664848 w 6842126"/>
              <a:gd name="connsiteY5971" fmla="*/ 162142 h 5130710"/>
              <a:gd name="connsiteX5972" fmla="*/ 1664755 w 6842126"/>
              <a:gd name="connsiteY5972" fmla="*/ 161960 h 5130710"/>
              <a:gd name="connsiteX5973" fmla="*/ 1671351 w 6842126"/>
              <a:gd name="connsiteY5973" fmla="*/ 137312 h 5130710"/>
              <a:gd name="connsiteX5974" fmla="*/ 1671094 w 6842126"/>
              <a:gd name="connsiteY5974" fmla="*/ 140361 h 5130710"/>
              <a:gd name="connsiteX5975" fmla="*/ 1671483 w 6842126"/>
              <a:gd name="connsiteY5975" fmla="*/ 142050 h 5130710"/>
              <a:gd name="connsiteX5976" fmla="*/ 1673745 w 6842126"/>
              <a:gd name="connsiteY5976" fmla="*/ 136544 h 5130710"/>
              <a:gd name="connsiteX5977" fmla="*/ 1684907 w 6842126"/>
              <a:gd name="connsiteY5977" fmla="*/ 110210 h 5130710"/>
              <a:gd name="connsiteX5978" fmla="*/ 1689767 w 6842126"/>
              <a:gd name="connsiteY5978" fmla="*/ 107216 h 5130710"/>
              <a:gd name="connsiteX5979" fmla="*/ 1702590 w 6842126"/>
              <a:gd name="connsiteY5979" fmla="*/ 77922 h 5130710"/>
              <a:gd name="connsiteX5980" fmla="*/ 1703237 w 6842126"/>
              <a:gd name="connsiteY5980" fmla="*/ 77585 h 5130710"/>
              <a:gd name="connsiteX5981" fmla="*/ 1702300 w 6842126"/>
              <a:gd name="connsiteY5981" fmla="*/ 87207 h 5130710"/>
              <a:gd name="connsiteX5982" fmla="*/ 1700043 w 6842126"/>
              <a:gd name="connsiteY5982" fmla="*/ 110368 h 5130710"/>
              <a:gd name="connsiteX5983" fmla="*/ 1696832 w 6842126"/>
              <a:gd name="connsiteY5983" fmla="*/ 129442 h 5130710"/>
              <a:gd name="connsiteX5984" fmla="*/ 1694146 w 6842126"/>
              <a:gd name="connsiteY5984" fmla="*/ 136086 h 5130710"/>
              <a:gd name="connsiteX5985" fmla="*/ 1688633 w 6842126"/>
              <a:gd name="connsiteY5985" fmla="*/ 149483 h 5130710"/>
              <a:gd name="connsiteX5986" fmla="*/ 1688619 w 6842126"/>
              <a:gd name="connsiteY5986" fmla="*/ 149513 h 5130710"/>
              <a:gd name="connsiteX5987" fmla="*/ 1688672 w 6842126"/>
              <a:gd name="connsiteY5987" fmla="*/ 154897 h 5130710"/>
              <a:gd name="connsiteX5988" fmla="*/ 1687702 w 6842126"/>
              <a:gd name="connsiteY5988" fmla="*/ 165950 h 5130710"/>
              <a:gd name="connsiteX5989" fmla="*/ 1688618 w 6842126"/>
              <a:gd name="connsiteY5989" fmla="*/ 165341 h 5130710"/>
              <a:gd name="connsiteX5990" fmla="*/ 1689678 w 6842126"/>
              <a:gd name="connsiteY5990" fmla="*/ 164444 h 5130710"/>
              <a:gd name="connsiteX5991" fmla="*/ 1679539 w 6842126"/>
              <a:gd name="connsiteY5991" fmla="*/ 200310 h 5130710"/>
              <a:gd name="connsiteX5992" fmla="*/ 1669991 w 6842126"/>
              <a:gd name="connsiteY5992" fmla="*/ 261003 h 5130710"/>
              <a:gd name="connsiteX5993" fmla="*/ 1694435 w 6842126"/>
              <a:gd name="connsiteY5993" fmla="*/ 185388 h 5130710"/>
              <a:gd name="connsiteX5994" fmla="*/ 1724717 w 6842126"/>
              <a:gd name="connsiteY5994" fmla="*/ 108288 h 5130710"/>
              <a:gd name="connsiteX5995" fmla="*/ 1709356 w 6842126"/>
              <a:gd name="connsiteY5995" fmla="*/ 220910 h 5130710"/>
              <a:gd name="connsiteX5996" fmla="*/ 1688974 w 6842126"/>
              <a:gd name="connsiteY5996" fmla="*/ 332960 h 5130710"/>
              <a:gd name="connsiteX5997" fmla="*/ 1716264 w 6842126"/>
              <a:gd name="connsiteY5997" fmla="*/ 220329 h 5130710"/>
              <a:gd name="connsiteX5998" fmla="*/ 1735612 w 6842126"/>
              <a:gd name="connsiteY5998" fmla="*/ 237582 h 5130710"/>
              <a:gd name="connsiteX5999" fmla="*/ 1745780 w 6842126"/>
              <a:gd name="connsiteY5999" fmla="*/ 204919 h 5130710"/>
              <a:gd name="connsiteX6000" fmla="*/ 1754178 w 6842126"/>
              <a:gd name="connsiteY6000" fmla="*/ 181800 h 5130710"/>
              <a:gd name="connsiteX6001" fmla="*/ 1757247 w 6842126"/>
              <a:gd name="connsiteY6001" fmla="*/ 180452 h 5130710"/>
              <a:gd name="connsiteX6002" fmla="*/ 1756911 w 6842126"/>
              <a:gd name="connsiteY6002" fmla="*/ 183626 h 5130710"/>
              <a:gd name="connsiteX6003" fmla="*/ 1753895 w 6842126"/>
              <a:gd name="connsiteY6003" fmla="*/ 195834 h 5130710"/>
              <a:gd name="connsiteX6004" fmla="*/ 1755647 w 6842126"/>
              <a:gd name="connsiteY6004" fmla="*/ 195315 h 5130710"/>
              <a:gd name="connsiteX6005" fmla="*/ 1755682 w 6842126"/>
              <a:gd name="connsiteY6005" fmla="*/ 195252 h 5130710"/>
              <a:gd name="connsiteX6006" fmla="*/ 1755572 w 6842126"/>
              <a:gd name="connsiteY6006" fmla="*/ 196282 h 5130710"/>
              <a:gd name="connsiteX6007" fmla="*/ 1750115 w 6842126"/>
              <a:gd name="connsiteY6007" fmla="*/ 234868 h 5130710"/>
              <a:gd name="connsiteX6008" fmla="*/ 1749356 w 6842126"/>
              <a:gd name="connsiteY6008" fmla="*/ 242787 h 5130710"/>
              <a:gd name="connsiteX6009" fmla="*/ 1749259 w 6842126"/>
              <a:gd name="connsiteY6009" fmla="*/ 245393 h 5130710"/>
              <a:gd name="connsiteX6010" fmla="*/ 1750445 w 6842126"/>
              <a:gd name="connsiteY6010" fmla="*/ 239884 h 5130710"/>
              <a:gd name="connsiteX6011" fmla="*/ 1759300 w 6842126"/>
              <a:gd name="connsiteY6011" fmla="*/ 179551 h 5130710"/>
              <a:gd name="connsiteX6012" fmla="*/ 1759315 w 6842126"/>
              <a:gd name="connsiteY6012" fmla="*/ 179596 h 5130710"/>
              <a:gd name="connsiteX6013" fmla="*/ 1758233 w 6842126"/>
              <a:gd name="connsiteY6013" fmla="*/ 192775 h 5130710"/>
              <a:gd name="connsiteX6014" fmla="*/ 1758613 w 6842126"/>
              <a:gd name="connsiteY6014" fmla="*/ 190084 h 5130710"/>
              <a:gd name="connsiteX6015" fmla="*/ 1759961 w 6842126"/>
              <a:gd name="connsiteY6015" fmla="*/ 187706 h 5130710"/>
              <a:gd name="connsiteX6016" fmla="*/ 1760710 w 6842126"/>
              <a:gd name="connsiteY6016" fmla="*/ 186951 h 5130710"/>
              <a:gd name="connsiteX6017" fmla="*/ 1760998 w 6842126"/>
              <a:gd name="connsiteY6017" fmla="*/ 184266 h 5130710"/>
              <a:gd name="connsiteX6018" fmla="*/ 1761855 w 6842126"/>
              <a:gd name="connsiteY6018" fmla="*/ 186651 h 5130710"/>
              <a:gd name="connsiteX6019" fmla="*/ 1762550 w 6842126"/>
              <a:gd name="connsiteY6019" fmla="*/ 191577 h 5130710"/>
              <a:gd name="connsiteX6020" fmla="*/ 1746594 w 6842126"/>
              <a:gd name="connsiteY6020" fmla="*/ 285363 h 5130710"/>
              <a:gd name="connsiteX6021" fmla="*/ 1771364 w 6842126"/>
              <a:gd name="connsiteY6021" fmla="*/ 296199 h 5130710"/>
              <a:gd name="connsiteX6022" fmla="*/ 1757672 w 6842126"/>
              <a:gd name="connsiteY6022" fmla="*/ 346058 h 5130710"/>
              <a:gd name="connsiteX6023" fmla="*/ 1773360 w 6842126"/>
              <a:gd name="connsiteY6023" fmla="*/ 319886 h 5130710"/>
              <a:gd name="connsiteX6024" fmla="*/ 1815559 w 6842126"/>
              <a:gd name="connsiteY6024" fmla="*/ 230848 h 5130710"/>
              <a:gd name="connsiteX6025" fmla="*/ 1803459 w 6842126"/>
              <a:gd name="connsiteY6025" fmla="*/ 311385 h 5130710"/>
              <a:gd name="connsiteX6026" fmla="*/ 1803772 w 6842126"/>
              <a:gd name="connsiteY6026" fmla="*/ 385909 h 5130710"/>
              <a:gd name="connsiteX6027" fmla="*/ 1827636 w 6842126"/>
              <a:gd name="connsiteY6027" fmla="*/ 303385 h 5130710"/>
              <a:gd name="connsiteX6028" fmla="*/ 1849198 w 6842126"/>
              <a:gd name="connsiteY6028" fmla="*/ 230249 h 5130710"/>
              <a:gd name="connsiteX6029" fmla="*/ 1856861 w 6842126"/>
              <a:gd name="connsiteY6029" fmla="*/ 206509 h 5130710"/>
              <a:gd name="connsiteX6030" fmla="*/ 1857534 w 6842126"/>
              <a:gd name="connsiteY6030" fmla="*/ 205053 h 5130710"/>
              <a:gd name="connsiteX6031" fmla="*/ 1860533 w 6842126"/>
              <a:gd name="connsiteY6031" fmla="*/ 203673 h 5130710"/>
              <a:gd name="connsiteX6032" fmla="*/ 1860675 w 6842126"/>
              <a:gd name="connsiteY6032" fmla="*/ 203651 h 5130710"/>
              <a:gd name="connsiteX6033" fmla="*/ 1861569 w 6842126"/>
              <a:gd name="connsiteY6033" fmla="*/ 194479 h 5130710"/>
              <a:gd name="connsiteX6034" fmla="*/ 1863220 w 6842126"/>
              <a:gd name="connsiteY6034" fmla="*/ 188556 h 5130710"/>
              <a:gd name="connsiteX6035" fmla="*/ 1867943 w 6842126"/>
              <a:gd name="connsiteY6035" fmla="*/ 187676 h 5130710"/>
              <a:gd name="connsiteX6036" fmla="*/ 1868795 w 6842126"/>
              <a:gd name="connsiteY6036" fmla="*/ 187508 h 5130710"/>
              <a:gd name="connsiteX6037" fmla="*/ 1870538 w 6842126"/>
              <a:gd name="connsiteY6037" fmla="*/ 181185 h 5130710"/>
              <a:gd name="connsiteX6038" fmla="*/ 1880205 w 6842126"/>
              <a:gd name="connsiteY6038" fmla="*/ 160188 h 5130710"/>
              <a:gd name="connsiteX6039" fmla="*/ 1880132 w 6842126"/>
              <a:gd name="connsiteY6039" fmla="*/ 165632 h 5130710"/>
              <a:gd name="connsiteX6040" fmla="*/ 1887584 w 6842126"/>
              <a:gd name="connsiteY6040" fmla="*/ 155770 h 5130710"/>
              <a:gd name="connsiteX6041" fmla="*/ 1885777 w 6842126"/>
              <a:gd name="connsiteY6041" fmla="*/ 165847 h 5130710"/>
              <a:gd name="connsiteX6042" fmla="*/ 1879218 w 6842126"/>
              <a:gd name="connsiteY6042" fmla="*/ 184222 h 5130710"/>
              <a:gd name="connsiteX6043" fmla="*/ 1878868 w 6842126"/>
              <a:gd name="connsiteY6043" fmla="*/ 185539 h 5130710"/>
              <a:gd name="connsiteX6044" fmla="*/ 1880501 w 6842126"/>
              <a:gd name="connsiteY6044" fmla="*/ 185219 h 5130710"/>
              <a:gd name="connsiteX6045" fmla="*/ 1882378 w 6842126"/>
              <a:gd name="connsiteY6045" fmla="*/ 184805 h 5130710"/>
              <a:gd name="connsiteX6046" fmla="*/ 1870884 w 6842126"/>
              <a:gd name="connsiteY6046" fmla="*/ 248925 h 5130710"/>
              <a:gd name="connsiteX6047" fmla="*/ 1857465 w 6842126"/>
              <a:gd name="connsiteY6047" fmla="*/ 362499 h 5130710"/>
              <a:gd name="connsiteX6048" fmla="*/ 1889828 w 6842126"/>
              <a:gd name="connsiteY6048" fmla="*/ 310074 h 5130710"/>
              <a:gd name="connsiteX6049" fmla="*/ 1883952 w 6842126"/>
              <a:gd name="connsiteY6049" fmla="*/ 452709 h 5130710"/>
              <a:gd name="connsiteX6050" fmla="*/ 1932768 w 6842126"/>
              <a:gd name="connsiteY6050" fmla="*/ 312419 h 5130710"/>
              <a:gd name="connsiteX6051" fmla="*/ 1960603 w 6842126"/>
              <a:gd name="connsiteY6051" fmla="*/ 347847 h 5130710"/>
              <a:gd name="connsiteX6052" fmla="*/ 1962099 w 6842126"/>
              <a:gd name="connsiteY6052" fmla="*/ 365610 h 5130710"/>
              <a:gd name="connsiteX6053" fmla="*/ 1984198 w 6842126"/>
              <a:gd name="connsiteY6053" fmla="*/ 332937 h 5130710"/>
              <a:gd name="connsiteX6054" fmla="*/ 2003717 w 6842126"/>
              <a:gd name="connsiteY6054" fmla="*/ 269664 h 5130710"/>
              <a:gd name="connsiteX6055" fmla="*/ 2012883 w 6842126"/>
              <a:gd name="connsiteY6055" fmla="*/ 232939 h 5130710"/>
              <a:gd name="connsiteX6056" fmla="*/ 2012032 w 6842126"/>
              <a:gd name="connsiteY6056" fmla="*/ 241733 h 5130710"/>
              <a:gd name="connsiteX6057" fmla="*/ 2014041 w 6842126"/>
              <a:gd name="connsiteY6057" fmla="*/ 241930 h 5130710"/>
              <a:gd name="connsiteX6058" fmla="*/ 2018706 w 6842126"/>
              <a:gd name="connsiteY6058" fmla="*/ 209604 h 5130710"/>
              <a:gd name="connsiteX6059" fmla="*/ 2033738 w 6842126"/>
              <a:gd name="connsiteY6059" fmla="*/ 149370 h 5130710"/>
              <a:gd name="connsiteX6060" fmla="*/ 2034802 w 6842126"/>
              <a:gd name="connsiteY6060" fmla="*/ 158971 h 5130710"/>
              <a:gd name="connsiteX6061" fmla="*/ 2039991 w 6842126"/>
              <a:gd name="connsiteY6061" fmla="*/ 124313 h 5130710"/>
              <a:gd name="connsiteX6062" fmla="*/ 2041077 w 6842126"/>
              <a:gd name="connsiteY6062" fmla="*/ 119957 h 5130710"/>
              <a:gd name="connsiteX6063" fmla="*/ 2037689 w 6842126"/>
              <a:gd name="connsiteY6063" fmla="*/ 162610 h 5130710"/>
              <a:gd name="connsiteX6064" fmla="*/ 2031389 w 6842126"/>
              <a:gd name="connsiteY6064" fmla="*/ 214219 h 5130710"/>
              <a:gd name="connsiteX6065" fmla="*/ 2030888 w 6842126"/>
              <a:gd name="connsiteY6065" fmla="*/ 222324 h 5130710"/>
              <a:gd name="connsiteX6066" fmla="*/ 2032805 w 6842126"/>
              <a:gd name="connsiteY6066" fmla="*/ 227695 h 5130710"/>
              <a:gd name="connsiteX6067" fmla="*/ 2032911 w 6842126"/>
              <a:gd name="connsiteY6067" fmla="*/ 227788 h 5130710"/>
              <a:gd name="connsiteX6068" fmla="*/ 2035372 w 6842126"/>
              <a:gd name="connsiteY6068" fmla="*/ 212984 h 5130710"/>
              <a:gd name="connsiteX6069" fmla="*/ 2041249 w 6842126"/>
              <a:gd name="connsiteY6069" fmla="*/ 168255 h 5130710"/>
              <a:gd name="connsiteX6070" fmla="*/ 2037873 w 6842126"/>
              <a:gd name="connsiteY6070" fmla="*/ 206603 h 5130710"/>
              <a:gd name="connsiteX6071" fmla="*/ 2037209 w 6842126"/>
              <a:gd name="connsiteY6071" fmla="*/ 212647 h 5130710"/>
              <a:gd name="connsiteX6072" fmla="*/ 2042123 w 6842126"/>
              <a:gd name="connsiteY6072" fmla="*/ 183926 h 5130710"/>
              <a:gd name="connsiteX6073" fmla="*/ 2037707 w 6842126"/>
              <a:gd name="connsiteY6073" fmla="*/ 257304 h 5130710"/>
              <a:gd name="connsiteX6074" fmla="*/ 2037427 w 6842126"/>
              <a:gd name="connsiteY6074" fmla="*/ 259323 h 5130710"/>
              <a:gd name="connsiteX6075" fmla="*/ 2027102 w 6842126"/>
              <a:gd name="connsiteY6075" fmla="*/ 307391 h 5130710"/>
              <a:gd name="connsiteX6076" fmla="*/ 2028207 w 6842126"/>
              <a:gd name="connsiteY6076" fmla="*/ 336186 h 5130710"/>
              <a:gd name="connsiteX6077" fmla="*/ 2058990 w 6842126"/>
              <a:gd name="connsiteY6077" fmla="*/ 265008 h 5130710"/>
              <a:gd name="connsiteX6078" fmla="*/ 2026686 w 6842126"/>
              <a:gd name="connsiteY6078" fmla="*/ 471497 h 5130710"/>
              <a:gd name="connsiteX6079" fmla="*/ 2051360 w 6842126"/>
              <a:gd name="connsiteY6079" fmla="*/ 469417 h 5130710"/>
              <a:gd name="connsiteX6080" fmla="*/ 2036997 w 6842126"/>
              <a:gd name="connsiteY6080" fmla="*/ 593883 h 5130710"/>
              <a:gd name="connsiteX6081" fmla="*/ 2029503 w 6842126"/>
              <a:gd name="connsiteY6081" fmla="*/ 594514 h 5130710"/>
              <a:gd name="connsiteX6082" fmla="*/ 2036997 w 6842126"/>
              <a:gd name="connsiteY6082" fmla="*/ 593883 h 5130710"/>
              <a:gd name="connsiteX6083" fmla="*/ 2059862 w 6842126"/>
              <a:gd name="connsiteY6083" fmla="*/ 499516 h 5130710"/>
              <a:gd name="connsiteX6084" fmla="*/ 2082724 w 6842126"/>
              <a:gd name="connsiteY6084" fmla="*/ 405149 h 5130710"/>
              <a:gd name="connsiteX6085" fmla="*/ 2094801 w 6842126"/>
              <a:gd name="connsiteY6085" fmla="*/ 477687 h 5130710"/>
              <a:gd name="connsiteX6086" fmla="*/ 2145685 w 6842126"/>
              <a:gd name="connsiteY6086" fmla="*/ 350144 h 5130710"/>
              <a:gd name="connsiteX6087" fmla="*/ 2139745 w 6842126"/>
              <a:gd name="connsiteY6087" fmla="*/ 378811 h 5130710"/>
              <a:gd name="connsiteX6088" fmla="*/ 2139152 w 6842126"/>
              <a:gd name="connsiteY6088" fmla="*/ 379873 h 5130710"/>
              <a:gd name="connsiteX6089" fmla="*/ 2138027 w 6842126"/>
              <a:gd name="connsiteY6089" fmla="*/ 383147 h 5130710"/>
              <a:gd name="connsiteX6090" fmla="*/ 2138119 w 6842126"/>
              <a:gd name="connsiteY6090" fmla="*/ 383554 h 5130710"/>
              <a:gd name="connsiteX6091" fmla="*/ 2138887 w 6842126"/>
              <a:gd name="connsiteY6091" fmla="*/ 382960 h 5130710"/>
              <a:gd name="connsiteX6092" fmla="*/ 2125721 w 6842126"/>
              <a:gd name="connsiteY6092" fmla="*/ 446503 h 5130710"/>
              <a:gd name="connsiteX6093" fmla="*/ 2118709 w 6842126"/>
              <a:gd name="connsiteY6093" fmla="*/ 537300 h 5130710"/>
              <a:gd name="connsiteX6094" fmla="*/ 2097924 w 6842126"/>
              <a:gd name="connsiteY6094" fmla="*/ 656340 h 5130710"/>
              <a:gd name="connsiteX6095" fmla="*/ 2135966 w 6842126"/>
              <a:gd name="connsiteY6095" fmla="*/ 517954 h 5130710"/>
              <a:gd name="connsiteX6096" fmla="*/ 2167063 w 6842126"/>
              <a:gd name="connsiteY6096" fmla="*/ 521297 h 5130710"/>
              <a:gd name="connsiteX6097" fmla="*/ 2187359 w 6842126"/>
              <a:gd name="connsiteY6097" fmla="*/ 408259 h 5130710"/>
              <a:gd name="connsiteX6098" fmla="*/ 2210538 w 6842126"/>
              <a:gd name="connsiteY6098" fmla="*/ 388415 h 5130710"/>
              <a:gd name="connsiteX6099" fmla="*/ 2245152 w 6842126"/>
              <a:gd name="connsiteY6099" fmla="*/ 280136 h 5130710"/>
              <a:gd name="connsiteX6100" fmla="*/ 2267707 w 6842126"/>
              <a:gd name="connsiteY6100" fmla="*/ 183234 h 5130710"/>
              <a:gd name="connsiteX6101" fmla="*/ 2273385 w 6842126"/>
              <a:gd name="connsiteY6101" fmla="*/ 173911 h 5130710"/>
              <a:gd name="connsiteX6102" fmla="*/ 2273294 w 6842126"/>
              <a:gd name="connsiteY6102" fmla="*/ 180667 h 5130710"/>
              <a:gd name="connsiteX6103" fmla="*/ 2281195 w 6842126"/>
              <a:gd name="connsiteY6103" fmla="*/ 178425 h 5130710"/>
              <a:gd name="connsiteX6104" fmla="*/ 2264744 w 6842126"/>
              <a:gd name="connsiteY6104" fmla="*/ 231551 h 5130710"/>
              <a:gd name="connsiteX6105" fmla="*/ 2273343 w 6842126"/>
              <a:gd name="connsiteY6105" fmla="*/ 217158 h 5130710"/>
              <a:gd name="connsiteX6106" fmla="*/ 2279266 w 6842126"/>
              <a:gd name="connsiteY6106" fmla="*/ 204123 h 5130710"/>
              <a:gd name="connsiteX6107" fmla="*/ 2274077 w 6842126"/>
              <a:gd name="connsiteY6107" fmla="*/ 232070 h 5130710"/>
              <a:gd name="connsiteX6108" fmla="*/ 2264498 w 6842126"/>
              <a:gd name="connsiteY6108" fmla="*/ 297393 h 5130710"/>
              <a:gd name="connsiteX6109" fmla="*/ 2238290 w 6842126"/>
              <a:gd name="connsiteY6109" fmla="*/ 422854 h 5130710"/>
              <a:gd name="connsiteX6110" fmla="*/ 2234678 w 6842126"/>
              <a:gd name="connsiteY6110" fmla="*/ 521564 h 5130710"/>
              <a:gd name="connsiteX6111" fmla="*/ 2267807 w 6842126"/>
              <a:gd name="connsiteY6111" fmla="*/ 407445 h 5130710"/>
              <a:gd name="connsiteX6112" fmla="*/ 2286063 w 6842126"/>
              <a:gd name="connsiteY6112" fmla="*/ 399945 h 5130710"/>
              <a:gd name="connsiteX6113" fmla="*/ 2308425 w 6842126"/>
              <a:gd name="connsiteY6113" fmla="*/ 299656 h 5130710"/>
              <a:gd name="connsiteX6114" fmla="*/ 2326387 w 6842126"/>
              <a:gd name="connsiteY6114" fmla="*/ 219167 h 5130710"/>
              <a:gd name="connsiteX6115" fmla="*/ 2336555 w 6842126"/>
              <a:gd name="connsiteY6115" fmla="*/ 205663 h 5130710"/>
              <a:gd name="connsiteX6116" fmla="*/ 2330610 w 6842126"/>
              <a:gd name="connsiteY6116" fmla="*/ 220107 h 5130710"/>
              <a:gd name="connsiteX6117" fmla="*/ 2330595 w 6842126"/>
              <a:gd name="connsiteY6117" fmla="*/ 220144 h 5130710"/>
              <a:gd name="connsiteX6118" fmla="*/ 2330660 w 6842126"/>
              <a:gd name="connsiteY6118" fmla="*/ 226823 h 5130710"/>
              <a:gd name="connsiteX6119" fmla="*/ 2329455 w 6842126"/>
              <a:gd name="connsiteY6119" fmla="*/ 240541 h 5130710"/>
              <a:gd name="connsiteX6120" fmla="*/ 2330593 w 6842126"/>
              <a:gd name="connsiteY6120" fmla="*/ 239784 h 5130710"/>
              <a:gd name="connsiteX6121" fmla="*/ 2332971 w 6842126"/>
              <a:gd name="connsiteY6121" fmla="*/ 237770 h 5130710"/>
              <a:gd name="connsiteX6122" fmla="*/ 2335333 w 6842126"/>
              <a:gd name="connsiteY6122" fmla="*/ 232365 h 5130710"/>
              <a:gd name="connsiteX6123" fmla="*/ 2339291 w 6842126"/>
              <a:gd name="connsiteY6123" fmla="*/ 229463 h 5130710"/>
              <a:gd name="connsiteX6124" fmla="*/ 2340420 w 6842126"/>
              <a:gd name="connsiteY6124" fmla="*/ 227636 h 5130710"/>
              <a:gd name="connsiteX6125" fmla="*/ 2339970 w 6842126"/>
              <a:gd name="connsiteY6125" fmla="*/ 230406 h 5130710"/>
              <a:gd name="connsiteX6126" fmla="*/ 2343914 w 6842126"/>
              <a:gd name="connsiteY6126" fmla="*/ 222768 h 5130710"/>
              <a:gd name="connsiteX6127" fmla="*/ 2345025 w 6842126"/>
              <a:gd name="connsiteY6127" fmla="*/ 220183 h 5130710"/>
              <a:gd name="connsiteX6128" fmla="*/ 2355749 w 6842126"/>
              <a:gd name="connsiteY6128" fmla="*/ 202823 h 5130710"/>
              <a:gd name="connsiteX6129" fmla="*/ 2363469 w 6842126"/>
              <a:gd name="connsiteY6129" fmla="*/ 221463 h 5130710"/>
              <a:gd name="connsiteX6130" fmla="*/ 2353585 w 6842126"/>
              <a:gd name="connsiteY6130" fmla="*/ 270985 h 5130710"/>
              <a:gd name="connsiteX6131" fmla="*/ 2352659 w 6842126"/>
              <a:gd name="connsiteY6131" fmla="*/ 275015 h 5130710"/>
              <a:gd name="connsiteX6132" fmla="*/ 2353862 w 6842126"/>
              <a:gd name="connsiteY6132" fmla="*/ 268145 h 5130710"/>
              <a:gd name="connsiteX6133" fmla="*/ 2353468 w 6842126"/>
              <a:gd name="connsiteY6133" fmla="*/ 268795 h 5130710"/>
              <a:gd name="connsiteX6134" fmla="*/ 2345827 w 6842126"/>
              <a:gd name="connsiteY6134" fmla="*/ 288583 h 5130710"/>
              <a:gd name="connsiteX6135" fmla="*/ 2348600 w 6842126"/>
              <a:gd name="connsiteY6135" fmla="*/ 285688 h 5130710"/>
              <a:gd name="connsiteX6136" fmla="*/ 2351557 w 6842126"/>
              <a:gd name="connsiteY6136" fmla="*/ 279817 h 5130710"/>
              <a:gd name="connsiteX6137" fmla="*/ 2343779 w 6842126"/>
              <a:gd name="connsiteY6137" fmla="*/ 313699 h 5130710"/>
              <a:gd name="connsiteX6138" fmla="*/ 2330083 w 6842126"/>
              <a:gd name="connsiteY6138" fmla="*/ 415120 h 5130710"/>
              <a:gd name="connsiteX6139" fmla="*/ 2322171 w 6842126"/>
              <a:gd name="connsiteY6139" fmla="*/ 415787 h 5130710"/>
              <a:gd name="connsiteX6140" fmla="*/ 2330083 w 6842126"/>
              <a:gd name="connsiteY6140" fmla="*/ 415120 h 5130710"/>
              <a:gd name="connsiteX6141" fmla="*/ 2384310 w 6842126"/>
              <a:gd name="connsiteY6141" fmla="*/ 256485 h 5130710"/>
              <a:gd name="connsiteX6142" fmla="*/ 2389662 w 6842126"/>
              <a:gd name="connsiteY6142" fmla="*/ 248991 h 5130710"/>
              <a:gd name="connsiteX6143" fmla="*/ 2389696 w 6842126"/>
              <a:gd name="connsiteY6143" fmla="*/ 252181 h 5130710"/>
              <a:gd name="connsiteX6144" fmla="*/ 2395161 w 6842126"/>
              <a:gd name="connsiteY6144" fmla="*/ 247975 h 5130710"/>
              <a:gd name="connsiteX6145" fmla="*/ 2399202 w 6842126"/>
              <a:gd name="connsiteY6145" fmla="*/ 240808 h 5130710"/>
              <a:gd name="connsiteX6146" fmla="*/ 2400318 w 6842126"/>
              <a:gd name="connsiteY6146" fmla="*/ 242958 h 5130710"/>
              <a:gd name="connsiteX6147" fmla="*/ 2392811 w 6842126"/>
              <a:gd name="connsiteY6147" fmla="*/ 286583 h 5130710"/>
              <a:gd name="connsiteX6148" fmla="*/ 2395034 w 6842126"/>
              <a:gd name="connsiteY6148" fmla="*/ 280090 h 5130710"/>
              <a:gd name="connsiteX6149" fmla="*/ 2394701 w 6842126"/>
              <a:gd name="connsiteY6149" fmla="*/ 282382 h 5130710"/>
              <a:gd name="connsiteX6150" fmla="*/ 2398896 w 6842126"/>
              <a:gd name="connsiteY6150" fmla="*/ 273426 h 5130710"/>
              <a:gd name="connsiteX6151" fmla="*/ 2401825 w 6842126"/>
              <a:gd name="connsiteY6151" fmla="*/ 266484 h 5130710"/>
              <a:gd name="connsiteX6152" fmla="*/ 2404486 w 6842126"/>
              <a:gd name="connsiteY6152" fmla="*/ 252470 h 5130710"/>
              <a:gd name="connsiteX6153" fmla="*/ 2410548 w 6842126"/>
              <a:gd name="connsiteY6153" fmla="*/ 234756 h 5130710"/>
              <a:gd name="connsiteX6154" fmla="*/ 2410926 w 6842126"/>
              <a:gd name="connsiteY6154" fmla="*/ 240745 h 5130710"/>
              <a:gd name="connsiteX6155" fmla="*/ 2410651 w 6842126"/>
              <a:gd name="connsiteY6155" fmla="*/ 246460 h 5130710"/>
              <a:gd name="connsiteX6156" fmla="*/ 2412983 w 6842126"/>
              <a:gd name="connsiteY6156" fmla="*/ 241405 h 5130710"/>
              <a:gd name="connsiteX6157" fmla="*/ 2419070 w 6842126"/>
              <a:gd name="connsiteY6157" fmla="*/ 228796 h 5130710"/>
              <a:gd name="connsiteX6158" fmla="*/ 2418462 w 6842126"/>
              <a:gd name="connsiteY6158" fmla="*/ 232872 h 5130710"/>
              <a:gd name="connsiteX6159" fmla="*/ 2415331 w 6842126"/>
              <a:gd name="connsiteY6159" fmla="*/ 262473 h 5130710"/>
              <a:gd name="connsiteX6160" fmla="*/ 2411589 w 6842126"/>
              <a:gd name="connsiteY6160" fmla="*/ 277618 h 5130710"/>
              <a:gd name="connsiteX6161" fmla="*/ 2413762 w 6842126"/>
              <a:gd name="connsiteY6161" fmla="*/ 276976 h 5130710"/>
              <a:gd name="connsiteX6162" fmla="*/ 2413807 w 6842126"/>
              <a:gd name="connsiteY6162" fmla="*/ 276897 h 5130710"/>
              <a:gd name="connsiteX6163" fmla="*/ 2413671 w 6842126"/>
              <a:gd name="connsiteY6163" fmla="*/ 278176 h 5130710"/>
              <a:gd name="connsiteX6164" fmla="*/ 2406898 w 6842126"/>
              <a:gd name="connsiteY6164" fmla="*/ 326053 h 5130710"/>
              <a:gd name="connsiteX6165" fmla="*/ 2405958 w 6842126"/>
              <a:gd name="connsiteY6165" fmla="*/ 335882 h 5130710"/>
              <a:gd name="connsiteX6166" fmla="*/ 2405833 w 6842126"/>
              <a:gd name="connsiteY6166" fmla="*/ 339114 h 5130710"/>
              <a:gd name="connsiteX6167" fmla="*/ 2407307 w 6842126"/>
              <a:gd name="connsiteY6167" fmla="*/ 332277 h 5130710"/>
              <a:gd name="connsiteX6168" fmla="*/ 2418352 w 6842126"/>
              <a:gd name="connsiteY6168" fmla="*/ 257032 h 5130710"/>
              <a:gd name="connsiteX6169" fmla="*/ 2416971 w 6842126"/>
              <a:gd name="connsiteY6169" fmla="*/ 273827 h 5130710"/>
              <a:gd name="connsiteX6170" fmla="*/ 2417443 w 6842126"/>
              <a:gd name="connsiteY6170" fmla="*/ 270484 h 5130710"/>
              <a:gd name="connsiteX6171" fmla="*/ 2419117 w 6842126"/>
              <a:gd name="connsiteY6171" fmla="*/ 267535 h 5130710"/>
              <a:gd name="connsiteX6172" fmla="*/ 2420045 w 6842126"/>
              <a:gd name="connsiteY6172" fmla="*/ 266598 h 5130710"/>
              <a:gd name="connsiteX6173" fmla="*/ 2421430 w 6842126"/>
              <a:gd name="connsiteY6173" fmla="*/ 253599 h 5130710"/>
              <a:gd name="connsiteX6174" fmla="*/ 2422770 w 6842126"/>
              <a:gd name="connsiteY6174" fmla="*/ 241429 h 5130710"/>
              <a:gd name="connsiteX6175" fmla="*/ 2428841 w 6842126"/>
              <a:gd name="connsiteY6175" fmla="*/ 234333 h 5130710"/>
              <a:gd name="connsiteX6176" fmla="*/ 2430364 w 6842126"/>
              <a:gd name="connsiteY6176" fmla="*/ 235261 h 5130710"/>
              <a:gd name="connsiteX6177" fmla="*/ 2429025 w 6842126"/>
              <a:gd name="connsiteY6177" fmla="*/ 258299 h 5130710"/>
              <a:gd name="connsiteX6178" fmla="*/ 2430343 w 6842126"/>
              <a:gd name="connsiteY6178" fmla="*/ 256163 h 5130710"/>
              <a:gd name="connsiteX6179" fmla="*/ 2430587 w 6842126"/>
              <a:gd name="connsiteY6179" fmla="*/ 260395 h 5130710"/>
              <a:gd name="connsiteX6180" fmla="*/ 2429306 w 6842126"/>
              <a:gd name="connsiteY6180" fmla="*/ 263851 h 5130710"/>
              <a:gd name="connsiteX6181" fmla="*/ 2428824 w 6842126"/>
              <a:gd name="connsiteY6181" fmla="*/ 261605 h 5130710"/>
              <a:gd name="connsiteX6182" fmla="*/ 2428474 w 6842126"/>
              <a:gd name="connsiteY6182" fmla="*/ 267364 h 5130710"/>
              <a:gd name="connsiteX6183" fmla="*/ 2429306 w 6842126"/>
              <a:gd name="connsiteY6183" fmla="*/ 263851 h 5130710"/>
              <a:gd name="connsiteX6184" fmla="*/ 2429067 w 6842126"/>
              <a:gd name="connsiteY6184" fmla="*/ 271883 h 5130710"/>
              <a:gd name="connsiteX6185" fmla="*/ 2428722 w 6842126"/>
              <a:gd name="connsiteY6185" fmla="*/ 276413 h 5130710"/>
              <a:gd name="connsiteX6186" fmla="*/ 2429573 w 6842126"/>
              <a:gd name="connsiteY6186" fmla="*/ 274670 h 5130710"/>
              <a:gd name="connsiteX6187" fmla="*/ 2432335 w 6842126"/>
              <a:gd name="connsiteY6187" fmla="*/ 269555 h 5130710"/>
              <a:gd name="connsiteX6188" fmla="*/ 2434034 w 6842126"/>
              <a:gd name="connsiteY6188" fmla="*/ 255085 h 5130710"/>
              <a:gd name="connsiteX6189" fmla="*/ 2444168 w 6842126"/>
              <a:gd name="connsiteY6189" fmla="*/ 181291 h 5130710"/>
              <a:gd name="connsiteX6190" fmla="*/ 2444139 w 6842126"/>
              <a:gd name="connsiteY6190" fmla="*/ 180416 h 5130710"/>
              <a:gd name="connsiteX6191" fmla="*/ 2444138 w 6842126"/>
              <a:gd name="connsiteY6191" fmla="*/ 180184 h 5130710"/>
              <a:gd name="connsiteX6192" fmla="*/ 2442954 w 6842126"/>
              <a:gd name="connsiteY6192" fmla="*/ 183765 h 5130710"/>
              <a:gd name="connsiteX6193" fmla="*/ 2430087 w 6842126"/>
              <a:gd name="connsiteY6193" fmla="*/ 212453 h 5130710"/>
              <a:gd name="connsiteX6194" fmla="*/ 2422052 w 6842126"/>
              <a:gd name="connsiteY6194" fmla="*/ 237757 h 5130710"/>
              <a:gd name="connsiteX6195" fmla="*/ 2425078 w 6842126"/>
              <a:gd name="connsiteY6195" fmla="*/ 216162 h 5130710"/>
              <a:gd name="connsiteX6196" fmla="*/ 2426309 w 6842126"/>
              <a:gd name="connsiteY6196" fmla="*/ 213562 h 5130710"/>
              <a:gd name="connsiteX6197" fmla="*/ 2434092 w 6842126"/>
              <a:gd name="connsiteY6197" fmla="*/ 195400 h 5130710"/>
              <a:gd name="connsiteX6198" fmla="*/ 2442653 w 6842126"/>
              <a:gd name="connsiteY6198" fmla="*/ 176223 h 5130710"/>
              <a:gd name="connsiteX6199" fmla="*/ 2444339 w 6842126"/>
              <a:gd name="connsiteY6199" fmla="*/ 173227 h 5130710"/>
              <a:gd name="connsiteX6200" fmla="*/ 2444431 w 6842126"/>
              <a:gd name="connsiteY6200" fmla="*/ 171228 h 5130710"/>
              <a:gd name="connsiteX6201" fmla="*/ 2449005 w 6842126"/>
              <a:gd name="connsiteY6201" fmla="*/ 161966 h 5130710"/>
              <a:gd name="connsiteX6202" fmla="*/ 2445218 w 6842126"/>
              <a:gd name="connsiteY6202" fmla="*/ 195699 h 5130710"/>
              <a:gd name="connsiteX6203" fmla="*/ 2440345 w 6842126"/>
              <a:gd name="connsiteY6203" fmla="*/ 240048 h 5130710"/>
              <a:gd name="connsiteX6204" fmla="*/ 2437977 w 6842126"/>
              <a:gd name="connsiteY6204" fmla="*/ 264531 h 5130710"/>
              <a:gd name="connsiteX6205" fmla="*/ 2439095 w 6842126"/>
              <a:gd name="connsiteY6205" fmla="*/ 265401 h 5130710"/>
              <a:gd name="connsiteX6206" fmla="*/ 2441647 w 6842126"/>
              <a:gd name="connsiteY6206" fmla="*/ 269104 h 5130710"/>
              <a:gd name="connsiteX6207" fmla="*/ 2441889 w 6842126"/>
              <a:gd name="connsiteY6207" fmla="*/ 269492 h 5130710"/>
              <a:gd name="connsiteX6208" fmla="*/ 2442559 w 6842126"/>
              <a:gd name="connsiteY6208" fmla="*/ 263705 h 5130710"/>
              <a:gd name="connsiteX6209" fmla="*/ 2444098 w 6842126"/>
              <a:gd name="connsiteY6209" fmla="*/ 249040 h 5130710"/>
              <a:gd name="connsiteX6210" fmla="*/ 2456027 w 6842126"/>
              <a:gd name="connsiteY6210" fmla="*/ 139584 h 5130710"/>
              <a:gd name="connsiteX6211" fmla="*/ 2461007 w 6842126"/>
              <a:gd name="connsiteY6211" fmla="*/ 121643 h 5130710"/>
              <a:gd name="connsiteX6212" fmla="*/ 2460621 w 6842126"/>
              <a:gd name="connsiteY6212" fmla="*/ 127434 h 5130710"/>
              <a:gd name="connsiteX6213" fmla="*/ 2457777 w 6842126"/>
              <a:gd name="connsiteY6213" fmla="*/ 135326 h 5130710"/>
              <a:gd name="connsiteX6214" fmla="*/ 2456254 w 6842126"/>
              <a:gd name="connsiteY6214" fmla="*/ 142127 h 5130710"/>
              <a:gd name="connsiteX6215" fmla="*/ 2459078 w 6842126"/>
              <a:gd name="connsiteY6215" fmla="*/ 140946 h 5130710"/>
              <a:gd name="connsiteX6216" fmla="*/ 2458800 w 6842126"/>
              <a:gd name="connsiteY6216" fmla="*/ 143003 h 5130710"/>
              <a:gd name="connsiteX6217" fmla="*/ 2459904 w 6842126"/>
              <a:gd name="connsiteY6217" fmla="*/ 163098 h 5130710"/>
              <a:gd name="connsiteX6218" fmla="*/ 2463216 w 6842126"/>
              <a:gd name="connsiteY6218" fmla="*/ 134266 h 5130710"/>
              <a:gd name="connsiteX6219" fmla="*/ 2463473 w 6842126"/>
              <a:gd name="connsiteY6219" fmla="*/ 132464 h 5130710"/>
              <a:gd name="connsiteX6220" fmla="*/ 2463591 w 6842126"/>
              <a:gd name="connsiteY6220" fmla="*/ 132231 h 5130710"/>
              <a:gd name="connsiteX6221" fmla="*/ 2465707 w 6842126"/>
              <a:gd name="connsiteY6221" fmla="*/ 126706 h 5130710"/>
              <a:gd name="connsiteX6222" fmla="*/ 2462663 w 6842126"/>
              <a:gd name="connsiteY6222" fmla="*/ 167855 h 5130710"/>
              <a:gd name="connsiteX6223" fmla="*/ 2456453 w 6842126"/>
              <a:gd name="connsiteY6223" fmla="*/ 231898 h 5130710"/>
              <a:gd name="connsiteX6224" fmla="*/ 2455159 w 6842126"/>
              <a:gd name="connsiteY6224" fmla="*/ 239668 h 5130710"/>
              <a:gd name="connsiteX6225" fmla="*/ 2458014 w 6842126"/>
              <a:gd name="connsiteY6225" fmla="*/ 231415 h 5130710"/>
              <a:gd name="connsiteX6226" fmla="*/ 2473606 w 6842126"/>
              <a:gd name="connsiteY6226" fmla="*/ 116304 h 5130710"/>
              <a:gd name="connsiteX6227" fmla="*/ 2460975 w 6842126"/>
              <a:gd name="connsiteY6227" fmla="*/ 240951 h 5130710"/>
              <a:gd name="connsiteX6228" fmla="*/ 2460352 w 6842126"/>
              <a:gd name="connsiteY6228" fmla="*/ 251007 h 5130710"/>
              <a:gd name="connsiteX6229" fmla="*/ 2460529 w 6842126"/>
              <a:gd name="connsiteY6229" fmla="*/ 252389 h 5130710"/>
              <a:gd name="connsiteX6230" fmla="*/ 2460724 w 6842126"/>
              <a:gd name="connsiteY6230" fmla="*/ 251874 h 5130710"/>
              <a:gd name="connsiteX6231" fmla="*/ 2461659 w 6842126"/>
              <a:gd name="connsiteY6231" fmla="*/ 249530 h 5130710"/>
              <a:gd name="connsiteX6232" fmla="*/ 2460910 w 6842126"/>
              <a:gd name="connsiteY6232" fmla="*/ 255399 h 5130710"/>
              <a:gd name="connsiteX6233" fmla="*/ 2461011 w 6842126"/>
              <a:gd name="connsiteY6233" fmla="*/ 256179 h 5130710"/>
              <a:gd name="connsiteX6234" fmla="*/ 2462833 w 6842126"/>
              <a:gd name="connsiteY6234" fmla="*/ 257961 h 5130710"/>
              <a:gd name="connsiteX6235" fmla="*/ 2465914 w 6842126"/>
              <a:gd name="connsiteY6235" fmla="*/ 239418 h 5130710"/>
              <a:gd name="connsiteX6236" fmla="*/ 2473210 w 6842126"/>
              <a:gd name="connsiteY6236" fmla="*/ 183920 h 5130710"/>
              <a:gd name="connsiteX6237" fmla="*/ 2469019 w 6842126"/>
              <a:gd name="connsiteY6237" fmla="*/ 231505 h 5130710"/>
              <a:gd name="connsiteX6238" fmla="*/ 2464965 w 6842126"/>
              <a:gd name="connsiteY6238" fmla="*/ 268440 h 5130710"/>
              <a:gd name="connsiteX6239" fmla="*/ 2465659 w 6842126"/>
              <a:gd name="connsiteY6239" fmla="*/ 265515 h 5130710"/>
              <a:gd name="connsiteX6240" fmla="*/ 2465281 w 6842126"/>
              <a:gd name="connsiteY6240" fmla="*/ 275311 h 5130710"/>
              <a:gd name="connsiteX6241" fmla="*/ 2443974 w 6842126"/>
              <a:gd name="connsiteY6241" fmla="*/ 374712 h 5130710"/>
              <a:gd name="connsiteX6242" fmla="*/ 2413435 w 6842126"/>
              <a:gd name="connsiteY6242" fmla="*/ 531355 h 5130710"/>
              <a:gd name="connsiteX6243" fmla="*/ 2425184 w 6842126"/>
              <a:gd name="connsiteY6243" fmla="*/ 517441 h 5130710"/>
              <a:gd name="connsiteX6244" fmla="*/ 2460160 w 6842126"/>
              <a:gd name="connsiteY6244" fmla="*/ 354463 h 5130710"/>
              <a:gd name="connsiteX6245" fmla="*/ 2470216 w 6842126"/>
              <a:gd name="connsiteY6245" fmla="*/ 315842 h 5130710"/>
              <a:gd name="connsiteX6246" fmla="*/ 2474360 w 6842126"/>
              <a:gd name="connsiteY6246" fmla="*/ 295154 h 5130710"/>
              <a:gd name="connsiteX6247" fmla="*/ 2473384 w 6842126"/>
              <a:gd name="connsiteY6247" fmla="*/ 308254 h 5130710"/>
              <a:gd name="connsiteX6248" fmla="*/ 2473257 w 6842126"/>
              <a:gd name="connsiteY6248" fmla="*/ 309497 h 5130710"/>
              <a:gd name="connsiteX6249" fmla="*/ 2475876 w 6842126"/>
              <a:gd name="connsiteY6249" fmla="*/ 301830 h 5130710"/>
              <a:gd name="connsiteX6250" fmla="*/ 2481636 w 6842126"/>
              <a:gd name="connsiteY6250" fmla="*/ 288824 h 5130710"/>
              <a:gd name="connsiteX6251" fmla="*/ 2483260 w 6842126"/>
              <a:gd name="connsiteY6251" fmla="*/ 308670 h 5130710"/>
              <a:gd name="connsiteX6252" fmla="*/ 2503245 w 6842126"/>
              <a:gd name="connsiteY6252" fmla="*/ 273622 h 5130710"/>
              <a:gd name="connsiteX6253" fmla="*/ 2497163 w 6842126"/>
              <a:gd name="connsiteY6253" fmla="*/ 291015 h 5130710"/>
              <a:gd name="connsiteX6254" fmla="*/ 2496771 w 6842126"/>
              <a:gd name="connsiteY6254" fmla="*/ 300571 h 5130710"/>
              <a:gd name="connsiteX6255" fmla="*/ 2496045 w 6842126"/>
              <a:gd name="connsiteY6255" fmla="*/ 314182 h 5130710"/>
              <a:gd name="connsiteX6256" fmla="*/ 2500268 w 6842126"/>
              <a:gd name="connsiteY6256" fmla="*/ 294081 h 5130710"/>
              <a:gd name="connsiteX6257" fmla="*/ 2500635 w 6842126"/>
              <a:gd name="connsiteY6257" fmla="*/ 295177 h 5130710"/>
              <a:gd name="connsiteX6258" fmla="*/ 2502082 w 6842126"/>
              <a:gd name="connsiteY6258" fmla="*/ 312059 h 5130710"/>
              <a:gd name="connsiteX6259" fmla="*/ 2500749 w 6842126"/>
              <a:gd name="connsiteY6259" fmla="*/ 318876 h 5130710"/>
              <a:gd name="connsiteX6260" fmla="*/ 2503312 w 6842126"/>
              <a:gd name="connsiteY6260" fmla="*/ 319381 h 5130710"/>
              <a:gd name="connsiteX6261" fmla="*/ 2504822 w 6842126"/>
              <a:gd name="connsiteY6261" fmla="*/ 320464 h 5130710"/>
              <a:gd name="connsiteX6262" fmla="*/ 2514680 w 6842126"/>
              <a:gd name="connsiteY6262" fmla="*/ 289454 h 5130710"/>
              <a:gd name="connsiteX6263" fmla="*/ 2522625 w 6842126"/>
              <a:gd name="connsiteY6263" fmla="*/ 283968 h 5130710"/>
              <a:gd name="connsiteX6264" fmla="*/ 2536872 w 6842126"/>
              <a:gd name="connsiteY6264" fmla="*/ 254230 h 5130710"/>
              <a:gd name="connsiteX6265" fmla="*/ 2562909 w 6842126"/>
              <a:gd name="connsiteY6265" fmla="*/ 190357 h 5130710"/>
              <a:gd name="connsiteX6266" fmla="*/ 2542477 w 6842126"/>
              <a:gd name="connsiteY6266" fmla="*/ 258915 h 5130710"/>
              <a:gd name="connsiteX6267" fmla="*/ 2530368 w 6842126"/>
              <a:gd name="connsiteY6267" fmla="*/ 293344 h 5130710"/>
              <a:gd name="connsiteX6268" fmla="*/ 2526616 w 6842126"/>
              <a:gd name="connsiteY6268" fmla="*/ 304648 h 5130710"/>
              <a:gd name="connsiteX6269" fmla="*/ 2525259 w 6842126"/>
              <a:gd name="connsiteY6269" fmla="*/ 308561 h 5130710"/>
              <a:gd name="connsiteX6270" fmla="*/ 2531443 w 6842126"/>
              <a:gd name="connsiteY6270" fmla="*/ 308245 h 5130710"/>
              <a:gd name="connsiteX6271" fmla="*/ 2533215 w 6842126"/>
              <a:gd name="connsiteY6271" fmla="*/ 304118 h 5130710"/>
              <a:gd name="connsiteX6272" fmla="*/ 2540184 w 6842126"/>
              <a:gd name="connsiteY6272" fmla="*/ 289060 h 5130710"/>
              <a:gd name="connsiteX6273" fmla="*/ 2543906 w 6842126"/>
              <a:gd name="connsiteY6273" fmla="*/ 287347 h 5130710"/>
              <a:gd name="connsiteX6274" fmla="*/ 2544083 w 6842126"/>
              <a:gd name="connsiteY6274" fmla="*/ 287319 h 5130710"/>
              <a:gd name="connsiteX6275" fmla="*/ 2545191 w 6842126"/>
              <a:gd name="connsiteY6275" fmla="*/ 275940 h 5130710"/>
              <a:gd name="connsiteX6276" fmla="*/ 2547239 w 6842126"/>
              <a:gd name="connsiteY6276" fmla="*/ 268589 h 5130710"/>
              <a:gd name="connsiteX6277" fmla="*/ 2553100 w 6842126"/>
              <a:gd name="connsiteY6277" fmla="*/ 267497 h 5130710"/>
              <a:gd name="connsiteX6278" fmla="*/ 2554156 w 6842126"/>
              <a:gd name="connsiteY6278" fmla="*/ 267291 h 5130710"/>
              <a:gd name="connsiteX6279" fmla="*/ 2556319 w 6842126"/>
              <a:gd name="connsiteY6279" fmla="*/ 259441 h 5130710"/>
              <a:gd name="connsiteX6280" fmla="*/ 2561516 w 6842126"/>
              <a:gd name="connsiteY6280" fmla="*/ 244556 h 5130710"/>
              <a:gd name="connsiteX6281" fmla="*/ 2566075 w 6842126"/>
              <a:gd name="connsiteY6281" fmla="*/ 237069 h 5130710"/>
              <a:gd name="connsiteX6282" fmla="*/ 2559127 w 6842126"/>
              <a:gd name="connsiteY6282" fmla="*/ 278533 h 5130710"/>
              <a:gd name="connsiteX6283" fmla="*/ 2512900 w 6842126"/>
              <a:gd name="connsiteY6283" fmla="*/ 461346 h 5130710"/>
              <a:gd name="connsiteX6284" fmla="*/ 2547841 w 6842126"/>
              <a:gd name="connsiteY6284" fmla="*/ 439515 h 5130710"/>
              <a:gd name="connsiteX6285" fmla="*/ 2568441 w 6842126"/>
              <a:gd name="connsiteY6285" fmla="*/ 389075 h 5130710"/>
              <a:gd name="connsiteX6286" fmla="*/ 2598225 w 6842126"/>
              <a:gd name="connsiteY6286" fmla="*/ 306053 h 5130710"/>
              <a:gd name="connsiteX6287" fmla="*/ 2618645 w 6842126"/>
              <a:gd name="connsiteY6287" fmla="*/ 237238 h 5130710"/>
              <a:gd name="connsiteX6288" fmla="*/ 2619813 w 6842126"/>
              <a:gd name="connsiteY6288" fmla="*/ 233193 h 5130710"/>
              <a:gd name="connsiteX6289" fmla="*/ 2620918 w 6842126"/>
              <a:gd name="connsiteY6289" fmla="*/ 230857 h 5130710"/>
              <a:gd name="connsiteX6290" fmla="*/ 2626949 w 6842126"/>
              <a:gd name="connsiteY6290" fmla="*/ 227141 h 5130710"/>
              <a:gd name="connsiteX6291" fmla="*/ 2642860 w 6842126"/>
              <a:gd name="connsiteY6291" fmla="*/ 190793 h 5130710"/>
              <a:gd name="connsiteX6292" fmla="*/ 2650783 w 6842126"/>
              <a:gd name="connsiteY6292" fmla="*/ 186658 h 5130710"/>
              <a:gd name="connsiteX6293" fmla="*/ 2651914 w 6842126"/>
              <a:gd name="connsiteY6293" fmla="*/ 184510 h 5130710"/>
              <a:gd name="connsiteX6294" fmla="*/ 2652428 w 6842126"/>
              <a:gd name="connsiteY6294" fmla="*/ 182407 h 5130710"/>
              <a:gd name="connsiteX6295" fmla="*/ 2654088 w 6842126"/>
              <a:gd name="connsiteY6295" fmla="*/ 179525 h 5130710"/>
              <a:gd name="connsiteX6296" fmla="*/ 2654737 w 6842126"/>
              <a:gd name="connsiteY6296" fmla="*/ 179395 h 5130710"/>
              <a:gd name="connsiteX6297" fmla="*/ 2654992 w 6842126"/>
              <a:gd name="connsiteY6297" fmla="*/ 177958 h 5130710"/>
              <a:gd name="connsiteX6298" fmla="*/ 2654088 w 6842126"/>
              <a:gd name="connsiteY6298" fmla="*/ 179525 h 5130710"/>
              <a:gd name="connsiteX6299" fmla="*/ 2653080 w 6842126"/>
              <a:gd name="connsiteY6299" fmla="*/ 179729 h 5130710"/>
              <a:gd name="connsiteX6300" fmla="*/ 2660750 w 6842126"/>
              <a:gd name="connsiteY6300" fmla="*/ 171023 h 5130710"/>
              <a:gd name="connsiteX6301" fmla="*/ 2644819 w 6842126"/>
              <a:gd name="connsiteY6301" fmla="*/ 208994 h 5130710"/>
              <a:gd name="connsiteX6302" fmla="*/ 2646596 w 6842126"/>
              <a:gd name="connsiteY6302" fmla="*/ 217221 h 5130710"/>
              <a:gd name="connsiteX6303" fmla="*/ 2636359 w 6842126"/>
              <a:gd name="connsiteY6303" fmla="*/ 253121 h 5130710"/>
              <a:gd name="connsiteX6304" fmla="*/ 2616172 w 6842126"/>
              <a:gd name="connsiteY6304" fmla="*/ 303304 h 5130710"/>
              <a:gd name="connsiteX6305" fmla="*/ 2622018 w 6842126"/>
              <a:gd name="connsiteY6305" fmla="*/ 301594 h 5130710"/>
              <a:gd name="connsiteX6306" fmla="*/ 2625840 w 6842126"/>
              <a:gd name="connsiteY6306" fmla="*/ 298772 h 5130710"/>
              <a:gd name="connsiteX6307" fmla="*/ 2629302 w 6842126"/>
              <a:gd name="connsiteY6307" fmla="*/ 288890 h 5130710"/>
              <a:gd name="connsiteX6308" fmla="*/ 2640507 w 6842126"/>
              <a:gd name="connsiteY6308" fmla="*/ 255408 h 5130710"/>
              <a:gd name="connsiteX6309" fmla="*/ 2644496 w 6842126"/>
              <a:gd name="connsiteY6309" fmla="*/ 262434 h 5130710"/>
              <a:gd name="connsiteX6310" fmla="*/ 2644725 w 6842126"/>
              <a:gd name="connsiteY6310" fmla="*/ 268493 h 5130710"/>
              <a:gd name="connsiteX6311" fmla="*/ 2647907 w 6842126"/>
              <a:gd name="connsiteY6311" fmla="*/ 260578 h 5130710"/>
              <a:gd name="connsiteX6312" fmla="*/ 2661858 w 6842126"/>
              <a:gd name="connsiteY6312" fmla="*/ 229512 h 5130710"/>
              <a:gd name="connsiteX6313" fmla="*/ 2693940 w 6842126"/>
              <a:gd name="connsiteY6313" fmla="*/ 158946 h 5130710"/>
              <a:gd name="connsiteX6314" fmla="*/ 2697322 w 6842126"/>
              <a:gd name="connsiteY6314" fmla="*/ 162369 h 5130710"/>
              <a:gd name="connsiteX6315" fmla="*/ 2694132 w 6842126"/>
              <a:gd name="connsiteY6315" fmla="*/ 170008 h 5130710"/>
              <a:gd name="connsiteX6316" fmla="*/ 2675924 w 6842126"/>
              <a:gd name="connsiteY6316" fmla="*/ 213286 h 5130710"/>
              <a:gd name="connsiteX6317" fmla="*/ 2683692 w 6842126"/>
              <a:gd name="connsiteY6317" fmla="*/ 221041 h 5130710"/>
              <a:gd name="connsiteX6318" fmla="*/ 2677437 w 6842126"/>
              <a:gd name="connsiteY6318" fmla="*/ 241510 h 5130710"/>
              <a:gd name="connsiteX6319" fmla="*/ 2673384 w 6842126"/>
              <a:gd name="connsiteY6319" fmla="*/ 262075 h 5130710"/>
              <a:gd name="connsiteX6320" fmla="*/ 2655381 w 6842126"/>
              <a:gd name="connsiteY6320" fmla="*/ 310145 h 5130710"/>
              <a:gd name="connsiteX6321" fmla="*/ 2654911 w 6842126"/>
              <a:gd name="connsiteY6321" fmla="*/ 314441 h 5130710"/>
              <a:gd name="connsiteX6322" fmla="*/ 2658272 w 6842126"/>
              <a:gd name="connsiteY6322" fmla="*/ 303556 h 5130710"/>
              <a:gd name="connsiteX6323" fmla="*/ 2669068 w 6842126"/>
              <a:gd name="connsiteY6323" fmla="*/ 278881 h 5130710"/>
              <a:gd name="connsiteX6324" fmla="*/ 2677012 w 6842126"/>
              <a:gd name="connsiteY6324" fmla="*/ 273397 h 5130710"/>
              <a:gd name="connsiteX6325" fmla="*/ 2683241 w 6842126"/>
              <a:gd name="connsiteY6325" fmla="*/ 258831 h 5130710"/>
              <a:gd name="connsiteX6326" fmla="*/ 2681366 w 6842126"/>
              <a:gd name="connsiteY6326" fmla="*/ 283900 h 5130710"/>
              <a:gd name="connsiteX6327" fmla="*/ 2676766 w 6842126"/>
              <a:gd name="connsiteY6327" fmla="*/ 291770 h 5130710"/>
              <a:gd name="connsiteX6328" fmla="*/ 2676611 w 6842126"/>
              <a:gd name="connsiteY6328" fmla="*/ 303391 h 5130710"/>
              <a:gd name="connsiteX6329" fmla="*/ 2666458 w 6842126"/>
              <a:gd name="connsiteY6329" fmla="*/ 332805 h 5130710"/>
              <a:gd name="connsiteX6330" fmla="*/ 2662411 w 6842126"/>
              <a:gd name="connsiteY6330" fmla="*/ 353100 h 5130710"/>
              <a:gd name="connsiteX6331" fmla="*/ 2670203 w 6842126"/>
              <a:gd name="connsiteY6331" fmla="*/ 334116 h 5130710"/>
              <a:gd name="connsiteX6332" fmla="*/ 2675180 w 6842126"/>
              <a:gd name="connsiteY6332" fmla="*/ 321994 h 5130710"/>
              <a:gd name="connsiteX6333" fmla="*/ 2679375 w 6842126"/>
              <a:gd name="connsiteY6333" fmla="*/ 310544 h 5130710"/>
              <a:gd name="connsiteX6334" fmla="*/ 2679255 w 6842126"/>
              <a:gd name="connsiteY6334" fmla="*/ 312148 h 5130710"/>
              <a:gd name="connsiteX6335" fmla="*/ 2624770 w 6842126"/>
              <a:gd name="connsiteY6335" fmla="*/ 550324 h 5130710"/>
              <a:gd name="connsiteX6336" fmla="*/ 2606247 w 6842126"/>
              <a:gd name="connsiteY6336" fmla="*/ 625440 h 5130710"/>
              <a:gd name="connsiteX6337" fmla="*/ 2623015 w 6842126"/>
              <a:gd name="connsiteY6337" fmla="*/ 588494 h 5130710"/>
              <a:gd name="connsiteX6338" fmla="*/ 2626925 w 6842126"/>
              <a:gd name="connsiteY6338" fmla="*/ 574577 h 5130710"/>
              <a:gd name="connsiteX6339" fmla="*/ 2626849 w 6842126"/>
              <a:gd name="connsiteY6339" fmla="*/ 575001 h 5130710"/>
              <a:gd name="connsiteX6340" fmla="*/ 2627585 w 6842126"/>
              <a:gd name="connsiteY6340" fmla="*/ 572231 h 5130710"/>
              <a:gd name="connsiteX6341" fmla="*/ 2628798 w 6842126"/>
              <a:gd name="connsiteY6341" fmla="*/ 567910 h 5130710"/>
              <a:gd name="connsiteX6342" fmla="*/ 2629071 w 6842126"/>
              <a:gd name="connsiteY6342" fmla="*/ 566632 h 5130710"/>
              <a:gd name="connsiteX6343" fmla="*/ 2627585 w 6842126"/>
              <a:gd name="connsiteY6343" fmla="*/ 572231 h 5130710"/>
              <a:gd name="connsiteX6344" fmla="*/ 2626925 w 6842126"/>
              <a:gd name="connsiteY6344" fmla="*/ 574577 h 5130710"/>
              <a:gd name="connsiteX6345" fmla="*/ 2636466 w 6842126"/>
              <a:gd name="connsiteY6345" fmla="*/ 521757 h 5130710"/>
              <a:gd name="connsiteX6346" fmla="*/ 2671495 w 6842126"/>
              <a:gd name="connsiteY6346" fmla="*/ 373435 h 5130710"/>
              <a:gd name="connsiteX6347" fmla="*/ 2682897 w 6842126"/>
              <a:gd name="connsiteY6347" fmla="*/ 361291 h 5130710"/>
              <a:gd name="connsiteX6348" fmla="*/ 2687639 w 6842126"/>
              <a:gd name="connsiteY6348" fmla="*/ 358192 h 5130710"/>
              <a:gd name="connsiteX6349" fmla="*/ 2683278 w 6842126"/>
              <a:gd name="connsiteY6349" fmla="*/ 390702 h 5130710"/>
              <a:gd name="connsiteX6350" fmla="*/ 2687976 w 6842126"/>
              <a:gd name="connsiteY6350" fmla="*/ 377362 h 5130710"/>
              <a:gd name="connsiteX6351" fmla="*/ 2691872 w 6842126"/>
              <a:gd name="connsiteY6351" fmla="*/ 355425 h 5130710"/>
              <a:gd name="connsiteX6352" fmla="*/ 2694675 w 6842126"/>
              <a:gd name="connsiteY6352" fmla="*/ 353591 h 5130710"/>
              <a:gd name="connsiteX6353" fmla="*/ 2701969 w 6842126"/>
              <a:gd name="connsiteY6353" fmla="*/ 323652 h 5130710"/>
              <a:gd name="connsiteX6354" fmla="*/ 2707962 w 6842126"/>
              <a:gd name="connsiteY6354" fmla="*/ 303591 h 5130710"/>
              <a:gd name="connsiteX6355" fmla="*/ 2700719 w 6842126"/>
              <a:gd name="connsiteY6355" fmla="*/ 358300 h 5130710"/>
              <a:gd name="connsiteX6356" fmla="*/ 2696955 w 6842126"/>
              <a:gd name="connsiteY6356" fmla="*/ 405128 h 5130710"/>
              <a:gd name="connsiteX6357" fmla="*/ 2700227 w 6842126"/>
              <a:gd name="connsiteY6357" fmla="*/ 401093 h 5130710"/>
              <a:gd name="connsiteX6358" fmla="*/ 2702238 w 6842126"/>
              <a:gd name="connsiteY6358" fmla="*/ 391758 h 5130710"/>
              <a:gd name="connsiteX6359" fmla="*/ 2713283 w 6842126"/>
              <a:gd name="connsiteY6359" fmla="*/ 316512 h 5130710"/>
              <a:gd name="connsiteX6360" fmla="*/ 2707160 w 6842126"/>
              <a:gd name="connsiteY6360" fmla="*/ 376012 h 5130710"/>
              <a:gd name="connsiteX6361" fmla="*/ 2704109 w 6842126"/>
              <a:gd name="connsiteY6361" fmla="*/ 396303 h 5130710"/>
              <a:gd name="connsiteX6362" fmla="*/ 2704624 w 6842126"/>
              <a:gd name="connsiteY6362" fmla="*/ 395667 h 5130710"/>
              <a:gd name="connsiteX6363" fmla="*/ 2712133 w 6842126"/>
              <a:gd name="connsiteY6363" fmla="*/ 366515 h 5130710"/>
              <a:gd name="connsiteX6364" fmla="*/ 2716005 w 6842126"/>
              <a:gd name="connsiteY6364" fmla="*/ 382606 h 5130710"/>
              <a:gd name="connsiteX6365" fmla="*/ 2700329 w 6842126"/>
              <a:gd name="connsiteY6365" fmla="*/ 420705 h 5130710"/>
              <a:gd name="connsiteX6366" fmla="*/ 2703905 w 6842126"/>
              <a:gd name="connsiteY6366" fmla="*/ 463146 h 5130710"/>
              <a:gd name="connsiteX6367" fmla="*/ 2682122 w 6842126"/>
              <a:gd name="connsiteY6367" fmla="*/ 570344 h 5130710"/>
              <a:gd name="connsiteX6368" fmla="*/ 2676430 w 6842126"/>
              <a:gd name="connsiteY6368" fmla="*/ 644377 h 5130710"/>
              <a:gd name="connsiteX6369" fmla="*/ 2730928 w 6842126"/>
              <a:gd name="connsiteY6369" fmla="*/ 418127 h 5130710"/>
              <a:gd name="connsiteX6370" fmla="*/ 2757862 w 6842126"/>
              <a:gd name="connsiteY6370" fmla="*/ 323417 h 5130710"/>
              <a:gd name="connsiteX6371" fmla="*/ 2761694 w 6842126"/>
              <a:gd name="connsiteY6371" fmla="*/ 311535 h 5130710"/>
              <a:gd name="connsiteX6372" fmla="*/ 2760073 w 6842126"/>
              <a:gd name="connsiteY6372" fmla="*/ 326293 h 5130710"/>
              <a:gd name="connsiteX6373" fmla="*/ 2760717 w 6842126"/>
              <a:gd name="connsiteY6373" fmla="*/ 330510 h 5130710"/>
              <a:gd name="connsiteX6374" fmla="*/ 2759745 w 6842126"/>
              <a:gd name="connsiteY6374" fmla="*/ 351609 h 5130710"/>
              <a:gd name="connsiteX6375" fmla="*/ 2764752 w 6842126"/>
              <a:gd name="connsiteY6375" fmla="*/ 332908 h 5130710"/>
              <a:gd name="connsiteX6376" fmla="*/ 2770929 w 6842126"/>
              <a:gd name="connsiteY6376" fmla="*/ 317775 h 5130710"/>
              <a:gd name="connsiteX6377" fmla="*/ 2774146 w 6842126"/>
              <a:gd name="connsiteY6377" fmla="*/ 314565 h 5130710"/>
              <a:gd name="connsiteX6378" fmla="*/ 2749181 w 6842126"/>
              <a:gd name="connsiteY6378" fmla="*/ 410624 h 5130710"/>
              <a:gd name="connsiteX6379" fmla="*/ 2747927 w 6842126"/>
              <a:gd name="connsiteY6379" fmla="*/ 478322 h 5130710"/>
              <a:gd name="connsiteX6380" fmla="*/ 2792888 w 6842126"/>
              <a:gd name="connsiteY6380" fmla="*/ 351278 h 5130710"/>
              <a:gd name="connsiteX6381" fmla="*/ 2799739 w 6842126"/>
              <a:gd name="connsiteY6381" fmla="*/ 327477 h 5130710"/>
              <a:gd name="connsiteX6382" fmla="*/ 2798922 w 6842126"/>
              <a:gd name="connsiteY6382" fmla="*/ 333537 h 5130710"/>
              <a:gd name="connsiteX6383" fmla="*/ 2807562 w 6842126"/>
              <a:gd name="connsiteY6383" fmla="*/ 361516 h 5130710"/>
              <a:gd name="connsiteX6384" fmla="*/ 2774835 w 6842126"/>
              <a:gd name="connsiteY6384" fmla="*/ 504657 h 5130710"/>
              <a:gd name="connsiteX6385" fmla="*/ 2749090 w 6842126"/>
              <a:gd name="connsiteY6385" fmla="*/ 606806 h 5130710"/>
              <a:gd name="connsiteX6386" fmla="*/ 2685967 w 6842126"/>
              <a:gd name="connsiteY6386" fmla="*/ 801834 h 5130710"/>
              <a:gd name="connsiteX6387" fmla="*/ 2672541 w 6842126"/>
              <a:gd name="connsiteY6387" fmla="*/ 838013 h 5130710"/>
              <a:gd name="connsiteX6388" fmla="*/ 2674510 w 6842126"/>
              <a:gd name="connsiteY6388" fmla="*/ 838961 h 5130710"/>
              <a:gd name="connsiteX6389" fmla="*/ 2711532 w 6842126"/>
              <a:gd name="connsiteY6389" fmla="*/ 732975 h 5130710"/>
              <a:gd name="connsiteX6390" fmla="*/ 2772044 w 6842126"/>
              <a:gd name="connsiteY6390" fmla="*/ 534152 h 5130710"/>
              <a:gd name="connsiteX6391" fmla="*/ 2770898 w 6842126"/>
              <a:gd name="connsiteY6391" fmla="*/ 532962 h 5130710"/>
              <a:gd name="connsiteX6392" fmla="*/ 2773175 w 6842126"/>
              <a:gd name="connsiteY6392" fmla="*/ 528988 h 5130710"/>
              <a:gd name="connsiteX6393" fmla="*/ 2773302 w 6842126"/>
              <a:gd name="connsiteY6393" fmla="*/ 530017 h 5130710"/>
              <a:gd name="connsiteX6394" fmla="*/ 2783745 w 6842126"/>
              <a:gd name="connsiteY6394" fmla="*/ 495706 h 5130710"/>
              <a:gd name="connsiteX6395" fmla="*/ 2832897 w 6842126"/>
              <a:gd name="connsiteY6395" fmla="*/ 332207 h 5130710"/>
              <a:gd name="connsiteX6396" fmla="*/ 2847793 w 6842126"/>
              <a:gd name="connsiteY6396" fmla="*/ 314871 h 5130710"/>
              <a:gd name="connsiteX6397" fmla="*/ 2869741 w 6842126"/>
              <a:gd name="connsiteY6397" fmla="*/ 304407 h 5130710"/>
              <a:gd name="connsiteX6398" fmla="*/ 2869028 w 6842126"/>
              <a:gd name="connsiteY6398" fmla="*/ 331145 h 5130710"/>
              <a:gd name="connsiteX6399" fmla="*/ 2872455 w 6842126"/>
              <a:gd name="connsiteY6399" fmla="*/ 347220 h 5130710"/>
              <a:gd name="connsiteX6400" fmla="*/ 2877250 w 6842126"/>
              <a:gd name="connsiteY6400" fmla="*/ 355479 h 5130710"/>
              <a:gd name="connsiteX6401" fmla="*/ 2879509 w 6842126"/>
              <a:gd name="connsiteY6401" fmla="*/ 340057 h 5130710"/>
              <a:gd name="connsiteX6402" fmla="*/ 2883700 w 6842126"/>
              <a:gd name="connsiteY6402" fmla="*/ 338915 h 5130710"/>
              <a:gd name="connsiteX6403" fmla="*/ 2885734 w 6842126"/>
              <a:gd name="connsiteY6403" fmla="*/ 342636 h 5130710"/>
              <a:gd name="connsiteX6404" fmla="*/ 2889369 w 6842126"/>
              <a:gd name="connsiteY6404" fmla="*/ 325219 h 5130710"/>
              <a:gd name="connsiteX6405" fmla="*/ 2887930 w 6842126"/>
              <a:gd name="connsiteY6405" fmla="*/ 338512 h 5130710"/>
              <a:gd name="connsiteX6406" fmla="*/ 2891336 w 6842126"/>
              <a:gd name="connsiteY6406" fmla="*/ 319664 h 5130710"/>
              <a:gd name="connsiteX6407" fmla="*/ 2889369 w 6842126"/>
              <a:gd name="connsiteY6407" fmla="*/ 325219 h 5130710"/>
              <a:gd name="connsiteX6408" fmla="*/ 2891192 w 6842126"/>
              <a:gd name="connsiteY6408" fmla="*/ 304619 h 5130710"/>
              <a:gd name="connsiteX6409" fmla="*/ 2893324 w 6842126"/>
              <a:gd name="connsiteY6409" fmla="*/ 300100 h 5130710"/>
              <a:gd name="connsiteX6410" fmla="*/ 2893957 w 6842126"/>
              <a:gd name="connsiteY6410" fmla="*/ 290527 h 5130710"/>
              <a:gd name="connsiteX6411" fmla="*/ 2896550 w 6842126"/>
              <a:gd name="connsiteY6411" fmla="*/ 268824 h 5130710"/>
              <a:gd name="connsiteX6412" fmla="*/ 2900253 w 6842126"/>
              <a:gd name="connsiteY6412" fmla="*/ 257351 h 5130710"/>
              <a:gd name="connsiteX6413" fmla="*/ 2902004 w 6842126"/>
              <a:gd name="connsiteY6413" fmla="*/ 258879 h 5130710"/>
              <a:gd name="connsiteX6414" fmla="*/ 2901178 w 6842126"/>
              <a:gd name="connsiteY6414" fmla="*/ 274909 h 5130710"/>
              <a:gd name="connsiteX6415" fmla="*/ 2904466 w 6842126"/>
              <a:gd name="connsiteY6415" fmla="*/ 259899 h 5130710"/>
              <a:gd name="connsiteX6416" fmla="*/ 2904477 w 6842126"/>
              <a:gd name="connsiteY6416" fmla="*/ 259905 h 5130710"/>
              <a:gd name="connsiteX6417" fmla="*/ 2904492 w 6842126"/>
              <a:gd name="connsiteY6417" fmla="*/ 259780 h 5130710"/>
              <a:gd name="connsiteX6418" fmla="*/ 2911004 w 6842126"/>
              <a:gd name="connsiteY6418" fmla="*/ 230059 h 5130710"/>
              <a:gd name="connsiteX6419" fmla="*/ 2905981 w 6842126"/>
              <a:gd name="connsiteY6419" fmla="*/ 247547 h 5130710"/>
              <a:gd name="connsiteX6420" fmla="*/ 2904492 w 6842126"/>
              <a:gd name="connsiteY6420" fmla="*/ 259780 h 5130710"/>
              <a:gd name="connsiteX6421" fmla="*/ 2904466 w 6842126"/>
              <a:gd name="connsiteY6421" fmla="*/ 259899 h 5130710"/>
              <a:gd name="connsiteX6422" fmla="*/ 2902004 w 6842126"/>
              <a:gd name="connsiteY6422" fmla="*/ 258879 h 5130710"/>
              <a:gd name="connsiteX6423" fmla="*/ 2912307 w 6842126"/>
              <a:gd name="connsiteY6423" fmla="*/ 220382 h 5130710"/>
              <a:gd name="connsiteX6424" fmla="*/ 2912968 w 6842126"/>
              <a:gd name="connsiteY6424" fmla="*/ 229451 h 5130710"/>
              <a:gd name="connsiteX6425" fmla="*/ 2919014 w 6842126"/>
              <a:gd name="connsiteY6425" fmla="*/ 235052 h 5130710"/>
              <a:gd name="connsiteX6426" fmla="*/ 2915794 w 6842126"/>
              <a:gd name="connsiteY6426" fmla="*/ 267462 h 5130710"/>
              <a:gd name="connsiteX6427" fmla="*/ 2902407 w 6842126"/>
              <a:gd name="connsiteY6427" fmla="*/ 373921 h 5130710"/>
              <a:gd name="connsiteX6428" fmla="*/ 2901435 w 6842126"/>
              <a:gd name="connsiteY6428" fmla="*/ 379362 h 5130710"/>
              <a:gd name="connsiteX6429" fmla="*/ 2901450 w 6842126"/>
              <a:gd name="connsiteY6429" fmla="*/ 379568 h 5130710"/>
              <a:gd name="connsiteX6430" fmla="*/ 2899061 w 6842126"/>
              <a:gd name="connsiteY6430" fmla="*/ 400869 h 5130710"/>
              <a:gd name="connsiteX6431" fmla="*/ 2895777 w 6842126"/>
              <a:gd name="connsiteY6431" fmla="*/ 411084 h 5130710"/>
              <a:gd name="connsiteX6432" fmla="*/ 2887429 w 6842126"/>
              <a:gd name="connsiteY6432" fmla="*/ 457874 h 5130710"/>
              <a:gd name="connsiteX6433" fmla="*/ 2896226 w 6842126"/>
              <a:gd name="connsiteY6433" fmla="*/ 430502 h 5130710"/>
              <a:gd name="connsiteX6434" fmla="*/ 2899061 w 6842126"/>
              <a:gd name="connsiteY6434" fmla="*/ 400869 h 5130710"/>
              <a:gd name="connsiteX6435" fmla="*/ 2904282 w 6842126"/>
              <a:gd name="connsiteY6435" fmla="*/ 390074 h 5130710"/>
              <a:gd name="connsiteX6436" fmla="*/ 2909098 w 6842126"/>
              <a:gd name="connsiteY6436" fmla="*/ 362234 h 5130710"/>
              <a:gd name="connsiteX6437" fmla="*/ 2924773 w 6842126"/>
              <a:gd name="connsiteY6437" fmla="*/ 253605 h 5130710"/>
              <a:gd name="connsiteX6438" fmla="*/ 2934435 w 6842126"/>
              <a:gd name="connsiteY6438" fmla="*/ 191079 h 5130710"/>
              <a:gd name="connsiteX6439" fmla="*/ 2937653 w 6842126"/>
              <a:gd name="connsiteY6439" fmla="*/ 201448 h 5130710"/>
              <a:gd name="connsiteX6440" fmla="*/ 2936092 w 6842126"/>
              <a:gd name="connsiteY6440" fmla="*/ 218385 h 5130710"/>
              <a:gd name="connsiteX6441" fmla="*/ 2936220 w 6842126"/>
              <a:gd name="connsiteY6441" fmla="*/ 283556 h 5130710"/>
              <a:gd name="connsiteX6442" fmla="*/ 2924910 w 6842126"/>
              <a:gd name="connsiteY6442" fmla="*/ 373041 h 5130710"/>
              <a:gd name="connsiteX6443" fmla="*/ 2924218 w 6842126"/>
              <a:gd name="connsiteY6443" fmla="*/ 376799 h 5130710"/>
              <a:gd name="connsiteX6444" fmla="*/ 2924721 w 6842126"/>
              <a:gd name="connsiteY6444" fmla="*/ 377861 h 5130710"/>
              <a:gd name="connsiteX6445" fmla="*/ 2927125 w 6842126"/>
              <a:gd name="connsiteY6445" fmla="*/ 386613 h 5130710"/>
              <a:gd name="connsiteX6446" fmla="*/ 2929120 w 6842126"/>
              <a:gd name="connsiteY6446" fmla="*/ 375576 h 5130710"/>
              <a:gd name="connsiteX6447" fmla="*/ 2947406 w 6842126"/>
              <a:gd name="connsiteY6447" fmla="*/ 268718 h 5130710"/>
              <a:gd name="connsiteX6448" fmla="*/ 2941846 w 6842126"/>
              <a:gd name="connsiteY6448" fmla="*/ 361082 h 5130710"/>
              <a:gd name="connsiteX6449" fmla="*/ 2938112 w 6842126"/>
              <a:gd name="connsiteY6449" fmla="*/ 388056 h 5130710"/>
              <a:gd name="connsiteX6450" fmla="*/ 2940931 w 6842126"/>
              <a:gd name="connsiteY6450" fmla="*/ 383603 h 5130710"/>
              <a:gd name="connsiteX6451" fmla="*/ 2941196 w 6842126"/>
              <a:gd name="connsiteY6451" fmla="*/ 383367 h 5130710"/>
              <a:gd name="connsiteX6452" fmla="*/ 2946558 w 6842126"/>
              <a:gd name="connsiteY6452" fmla="*/ 345187 h 5130710"/>
              <a:gd name="connsiteX6453" fmla="*/ 2956838 w 6842126"/>
              <a:gd name="connsiteY6453" fmla="*/ 275505 h 5130710"/>
              <a:gd name="connsiteX6454" fmla="*/ 2956725 w 6842126"/>
              <a:gd name="connsiteY6454" fmla="*/ 275621 h 5130710"/>
              <a:gd name="connsiteX6455" fmla="*/ 2954142 w 6842126"/>
              <a:gd name="connsiteY6455" fmla="*/ 257707 h 5130710"/>
              <a:gd name="connsiteX6456" fmla="*/ 2958033 w 6842126"/>
              <a:gd name="connsiteY6456" fmla="*/ 259086 h 5130710"/>
              <a:gd name="connsiteX6457" fmla="*/ 2961394 w 6842126"/>
              <a:gd name="connsiteY6457" fmla="*/ 270842 h 5130710"/>
              <a:gd name="connsiteX6458" fmla="*/ 2957416 w 6842126"/>
              <a:gd name="connsiteY6458" fmla="*/ 274914 h 5130710"/>
              <a:gd name="connsiteX6459" fmla="*/ 2951598 w 6842126"/>
              <a:gd name="connsiteY6459" fmla="*/ 344369 h 5130710"/>
              <a:gd name="connsiteX6460" fmla="*/ 2947126 w 6842126"/>
              <a:gd name="connsiteY6460" fmla="*/ 378086 h 5130710"/>
              <a:gd name="connsiteX6461" fmla="*/ 2949723 w 6842126"/>
              <a:gd name="connsiteY6461" fmla="*/ 375773 h 5130710"/>
              <a:gd name="connsiteX6462" fmla="*/ 2951467 w 6842126"/>
              <a:gd name="connsiteY6462" fmla="*/ 378581 h 5130710"/>
              <a:gd name="connsiteX6463" fmla="*/ 2965506 w 6842126"/>
              <a:gd name="connsiteY6463" fmla="*/ 301852 h 5130710"/>
              <a:gd name="connsiteX6464" fmla="*/ 2968299 w 6842126"/>
              <a:gd name="connsiteY6464" fmla="*/ 303780 h 5130710"/>
              <a:gd name="connsiteX6465" fmla="*/ 2972443 w 6842126"/>
              <a:gd name="connsiteY6465" fmla="*/ 277698 h 5130710"/>
              <a:gd name="connsiteX6466" fmla="*/ 2972683 w 6842126"/>
              <a:gd name="connsiteY6466" fmla="*/ 274749 h 5130710"/>
              <a:gd name="connsiteX6467" fmla="*/ 2973670 w 6842126"/>
              <a:gd name="connsiteY6467" fmla="*/ 273669 h 5130710"/>
              <a:gd name="connsiteX6468" fmla="*/ 2978125 w 6842126"/>
              <a:gd name="connsiteY6468" fmla="*/ 264755 h 5130710"/>
              <a:gd name="connsiteX6469" fmla="*/ 2978001 w 6842126"/>
              <a:gd name="connsiteY6469" fmla="*/ 266699 h 5130710"/>
              <a:gd name="connsiteX6470" fmla="*/ 2972476 w 6842126"/>
              <a:gd name="connsiteY6470" fmla="*/ 313564 h 5130710"/>
              <a:gd name="connsiteX6471" fmla="*/ 2973402 w 6842126"/>
              <a:gd name="connsiteY6471" fmla="*/ 318896 h 5130710"/>
              <a:gd name="connsiteX6472" fmla="*/ 2971428 w 6842126"/>
              <a:gd name="connsiteY6472" fmla="*/ 378424 h 5130710"/>
              <a:gd name="connsiteX6473" fmla="*/ 2972420 w 6842126"/>
              <a:gd name="connsiteY6473" fmla="*/ 376203 h 5130710"/>
              <a:gd name="connsiteX6474" fmla="*/ 2985320 w 6842126"/>
              <a:gd name="connsiteY6474" fmla="*/ 279870 h 5130710"/>
              <a:gd name="connsiteX6475" fmla="*/ 2985379 w 6842126"/>
              <a:gd name="connsiteY6475" fmla="*/ 279406 h 5130710"/>
              <a:gd name="connsiteX6476" fmla="*/ 2989344 w 6842126"/>
              <a:gd name="connsiteY6476" fmla="*/ 268248 h 5130710"/>
              <a:gd name="connsiteX6477" fmla="*/ 2990366 w 6842126"/>
              <a:gd name="connsiteY6477" fmla="*/ 263135 h 5130710"/>
              <a:gd name="connsiteX6478" fmla="*/ 2995515 w 6842126"/>
              <a:gd name="connsiteY6478" fmla="*/ 263299 h 5130710"/>
              <a:gd name="connsiteX6479" fmla="*/ 2991411 w 6842126"/>
              <a:gd name="connsiteY6479" fmla="*/ 278440 h 5130710"/>
              <a:gd name="connsiteX6480" fmla="*/ 2991617 w 6842126"/>
              <a:gd name="connsiteY6480" fmla="*/ 304111 h 5130710"/>
              <a:gd name="connsiteX6481" fmla="*/ 3002139 w 6842126"/>
              <a:gd name="connsiteY6481" fmla="*/ 286320 h 5130710"/>
              <a:gd name="connsiteX6482" fmla="*/ 3009434 w 6842126"/>
              <a:gd name="connsiteY6482" fmla="*/ 289151 h 5130710"/>
              <a:gd name="connsiteX6483" fmla="*/ 3002071 w 6842126"/>
              <a:gd name="connsiteY6483" fmla="*/ 306381 h 5130710"/>
              <a:gd name="connsiteX6484" fmla="*/ 3009324 w 6842126"/>
              <a:gd name="connsiteY6484" fmla="*/ 297314 h 5130710"/>
              <a:gd name="connsiteX6485" fmla="*/ 3012705 w 6842126"/>
              <a:gd name="connsiteY6485" fmla="*/ 292642 h 5130710"/>
              <a:gd name="connsiteX6486" fmla="*/ 3014902 w 6842126"/>
              <a:gd name="connsiteY6486" fmla="*/ 283577 h 5130710"/>
              <a:gd name="connsiteX6487" fmla="*/ 3015874 w 6842126"/>
              <a:gd name="connsiteY6487" fmla="*/ 288261 h 5130710"/>
              <a:gd name="connsiteX6488" fmla="*/ 3022294 w 6842126"/>
              <a:gd name="connsiteY6488" fmla="*/ 279386 h 5130710"/>
              <a:gd name="connsiteX6489" fmla="*/ 3029549 w 6842126"/>
              <a:gd name="connsiteY6489" fmla="*/ 266496 h 5130710"/>
              <a:gd name="connsiteX6490" fmla="*/ 3021648 w 6842126"/>
              <a:gd name="connsiteY6490" fmla="*/ 294303 h 5130710"/>
              <a:gd name="connsiteX6491" fmla="*/ 3018941 w 6842126"/>
              <a:gd name="connsiteY6491" fmla="*/ 303030 h 5130710"/>
              <a:gd name="connsiteX6492" fmla="*/ 3018996 w 6842126"/>
              <a:gd name="connsiteY6492" fmla="*/ 303291 h 5130710"/>
              <a:gd name="connsiteX6493" fmla="*/ 3016218 w 6842126"/>
              <a:gd name="connsiteY6493" fmla="*/ 321113 h 5130710"/>
              <a:gd name="connsiteX6494" fmla="*/ 3015090 w 6842126"/>
              <a:gd name="connsiteY6494" fmla="*/ 324050 h 5130710"/>
              <a:gd name="connsiteX6495" fmla="*/ 3018927 w 6842126"/>
              <a:gd name="connsiteY6495" fmla="*/ 320000 h 5130710"/>
              <a:gd name="connsiteX6496" fmla="*/ 3031592 w 6842126"/>
              <a:gd name="connsiteY6496" fmla="*/ 291478 h 5130710"/>
              <a:gd name="connsiteX6497" fmla="*/ 3042981 w 6842126"/>
              <a:gd name="connsiteY6497" fmla="*/ 266199 h 5130710"/>
              <a:gd name="connsiteX6498" fmla="*/ 3050642 w 6842126"/>
              <a:gd name="connsiteY6498" fmla="*/ 250329 h 5130710"/>
              <a:gd name="connsiteX6499" fmla="*/ 3049878 w 6842126"/>
              <a:gd name="connsiteY6499" fmla="*/ 255459 h 5130710"/>
              <a:gd name="connsiteX6500" fmla="*/ 3045937 w 6842126"/>
              <a:gd name="connsiteY6500" fmla="*/ 292718 h 5130710"/>
              <a:gd name="connsiteX6501" fmla="*/ 3041225 w 6842126"/>
              <a:gd name="connsiteY6501" fmla="*/ 311783 h 5130710"/>
              <a:gd name="connsiteX6502" fmla="*/ 3043961 w 6842126"/>
              <a:gd name="connsiteY6502" fmla="*/ 310972 h 5130710"/>
              <a:gd name="connsiteX6503" fmla="*/ 3044017 w 6842126"/>
              <a:gd name="connsiteY6503" fmla="*/ 310874 h 5130710"/>
              <a:gd name="connsiteX6504" fmla="*/ 3043846 w 6842126"/>
              <a:gd name="connsiteY6504" fmla="*/ 312484 h 5130710"/>
              <a:gd name="connsiteX6505" fmla="*/ 3035323 w 6842126"/>
              <a:gd name="connsiteY6505" fmla="*/ 372751 h 5130710"/>
              <a:gd name="connsiteX6506" fmla="*/ 3035455 w 6842126"/>
              <a:gd name="connsiteY6506" fmla="*/ 395146 h 5130710"/>
              <a:gd name="connsiteX6507" fmla="*/ 3040458 w 6842126"/>
              <a:gd name="connsiteY6507" fmla="*/ 360388 h 5130710"/>
              <a:gd name="connsiteX6508" fmla="*/ 3048594 w 6842126"/>
              <a:gd name="connsiteY6508" fmla="*/ 302804 h 5130710"/>
              <a:gd name="connsiteX6509" fmla="*/ 3050701 w 6842126"/>
              <a:gd name="connsiteY6509" fmla="*/ 299091 h 5130710"/>
              <a:gd name="connsiteX6510" fmla="*/ 3056129 w 6842126"/>
              <a:gd name="connsiteY6510" fmla="*/ 293617 h 5130710"/>
              <a:gd name="connsiteX6511" fmla="*/ 3048341 w 6842126"/>
              <a:gd name="connsiteY6511" fmla="*/ 342821 h 5130710"/>
              <a:gd name="connsiteX6512" fmla="*/ 3073158 w 6842126"/>
              <a:gd name="connsiteY6512" fmla="*/ 294311 h 5130710"/>
              <a:gd name="connsiteX6513" fmla="*/ 3082901 w 6842126"/>
              <a:gd name="connsiteY6513" fmla="*/ 306454 h 5130710"/>
              <a:gd name="connsiteX6514" fmla="*/ 3082821 w 6842126"/>
              <a:gd name="connsiteY6514" fmla="*/ 312577 h 5130710"/>
              <a:gd name="connsiteX6515" fmla="*/ 3092877 w 6842126"/>
              <a:gd name="connsiteY6515" fmla="*/ 301250 h 5130710"/>
              <a:gd name="connsiteX6516" fmla="*/ 3103075 w 6842126"/>
              <a:gd name="connsiteY6516" fmla="*/ 279378 h 5130710"/>
              <a:gd name="connsiteX6517" fmla="*/ 3104250 w 6842126"/>
              <a:gd name="connsiteY6517" fmla="*/ 276428 h 5130710"/>
              <a:gd name="connsiteX6518" fmla="*/ 3093561 w 6842126"/>
              <a:gd name="connsiteY6518" fmla="*/ 360358 h 5130710"/>
              <a:gd name="connsiteX6519" fmla="*/ 3097377 w 6842126"/>
              <a:gd name="connsiteY6519" fmla="*/ 364557 h 5130710"/>
              <a:gd name="connsiteX6520" fmla="*/ 3109287 w 6842126"/>
              <a:gd name="connsiteY6520" fmla="*/ 296546 h 5130710"/>
              <a:gd name="connsiteX6521" fmla="*/ 3108192 w 6842126"/>
              <a:gd name="connsiteY6521" fmla="*/ 324836 h 5130710"/>
              <a:gd name="connsiteX6522" fmla="*/ 3105559 w 6842126"/>
              <a:gd name="connsiteY6522" fmla="*/ 345580 h 5130710"/>
              <a:gd name="connsiteX6523" fmla="*/ 3104523 w 6842126"/>
              <a:gd name="connsiteY6523" fmla="*/ 348918 h 5130710"/>
              <a:gd name="connsiteX6524" fmla="*/ 3101366 w 6842126"/>
              <a:gd name="connsiteY6524" fmla="*/ 363357 h 5130710"/>
              <a:gd name="connsiteX6525" fmla="*/ 3103424 w 6842126"/>
              <a:gd name="connsiteY6525" fmla="*/ 362223 h 5130710"/>
              <a:gd name="connsiteX6526" fmla="*/ 3101126 w 6842126"/>
              <a:gd name="connsiteY6526" fmla="*/ 380015 h 5130710"/>
              <a:gd name="connsiteX6527" fmla="*/ 3099848 w 6842126"/>
              <a:gd name="connsiteY6527" fmla="*/ 408362 h 5130710"/>
              <a:gd name="connsiteX6528" fmla="*/ 3102777 w 6842126"/>
              <a:gd name="connsiteY6528" fmla="*/ 391187 h 5130710"/>
              <a:gd name="connsiteX6529" fmla="*/ 3108870 w 6842126"/>
              <a:gd name="connsiteY6529" fmla="*/ 355450 h 5130710"/>
              <a:gd name="connsiteX6530" fmla="*/ 3110429 w 6842126"/>
              <a:gd name="connsiteY6530" fmla="*/ 353181 h 5130710"/>
              <a:gd name="connsiteX6531" fmla="*/ 3114439 w 6842126"/>
              <a:gd name="connsiteY6531" fmla="*/ 348134 h 5130710"/>
              <a:gd name="connsiteX6532" fmla="*/ 3103961 w 6842126"/>
              <a:gd name="connsiteY6532" fmla="*/ 391093 h 5130710"/>
              <a:gd name="connsiteX6533" fmla="*/ 3116679 w 6842126"/>
              <a:gd name="connsiteY6533" fmla="*/ 358489 h 5130710"/>
              <a:gd name="connsiteX6534" fmla="*/ 3129397 w 6842126"/>
              <a:gd name="connsiteY6534" fmla="*/ 325887 h 5130710"/>
              <a:gd name="connsiteX6535" fmla="*/ 3131441 w 6842126"/>
              <a:gd name="connsiteY6535" fmla="*/ 350870 h 5130710"/>
              <a:gd name="connsiteX6536" fmla="*/ 3156597 w 6842126"/>
              <a:gd name="connsiteY6536" fmla="*/ 306750 h 5130710"/>
              <a:gd name="connsiteX6537" fmla="*/ 3138696 w 6842126"/>
              <a:gd name="connsiteY6537" fmla="*/ 371364 h 5130710"/>
              <a:gd name="connsiteX6538" fmla="*/ 3125863 w 6842126"/>
              <a:gd name="connsiteY6538" fmla="*/ 412469 h 5130710"/>
              <a:gd name="connsiteX6539" fmla="*/ 3124232 w 6842126"/>
              <a:gd name="connsiteY6539" fmla="*/ 412597 h 5130710"/>
              <a:gd name="connsiteX6540" fmla="*/ 3123686 w 6842126"/>
              <a:gd name="connsiteY6540" fmla="*/ 412641 h 5130710"/>
              <a:gd name="connsiteX6541" fmla="*/ 3123928 w 6842126"/>
              <a:gd name="connsiteY6541" fmla="*/ 412622 h 5130710"/>
              <a:gd name="connsiteX6542" fmla="*/ 3124232 w 6842126"/>
              <a:gd name="connsiteY6542" fmla="*/ 412597 h 5130710"/>
              <a:gd name="connsiteX6543" fmla="*/ 3125139 w 6842126"/>
              <a:gd name="connsiteY6543" fmla="*/ 412527 h 5130710"/>
              <a:gd name="connsiteX6544" fmla="*/ 3125863 w 6842126"/>
              <a:gd name="connsiteY6544" fmla="*/ 412469 h 5130710"/>
              <a:gd name="connsiteX6545" fmla="*/ 3146315 w 6842126"/>
              <a:gd name="connsiteY6545" fmla="*/ 364643 h 5130710"/>
              <a:gd name="connsiteX6546" fmla="*/ 3148248 w 6842126"/>
              <a:gd name="connsiteY6546" fmla="*/ 363520 h 5130710"/>
              <a:gd name="connsiteX6547" fmla="*/ 3151426 w 6842126"/>
              <a:gd name="connsiteY6547" fmla="*/ 363521 h 5130710"/>
              <a:gd name="connsiteX6548" fmla="*/ 3157573 w 6842126"/>
              <a:gd name="connsiteY6548" fmla="*/ 321823 h 5130710"/>
              <a:gd name="connsiteX6549" fmla="*/ 3161181 w 6842126"/>
              <a:gd name="connsiteY6549" fmla="*/ 327218 h 5130710"/>
              <a:gd name="connsiteX6550" fmla="*/ 3158836 w 6842126"/>
              <a:gd name="connsiteY6550" fmla="*/ 361404 h 5130710"/>
              <a:gd name="connsiteX6551" fmla="*/ 3158575 w 6842126"/>
              <a:gd name="connsiteY6551" fmla="*/ 363306 h 5130710"/>
              <a:gd name="connsiteX6552" fmla="*/ 3158449 w 6842126"/>
              <a:gd name="connsiteY6552" fmla="*/ 365619 h 5130710"/>
              <a:gd name="connsiteX6553" fmla="*/ 3158584 w 6842126"/>
              <a:gd name="connsiteY6553" fmla="*/ 365715 h 5130710"/>
              <a:gd name="connsiteX6554" fmla="*/ 3170992 w 6842126"/>
              <a:gd name="connsiteY6554" fmla="*/ 326679 h 5130710"/>
              <a:gd name="connsiteX6555" fmla="*/ 3180990 w 6842126"/>
              <a:gd name="connsiteY6555" fmla="*/ 319774 h 5130710"/>
              <a:gd name="connsiteX6556" fmla="*/ 3198923 w 6842126"/>
              <a:gd name="connsiteY6556" fmla="*/ 282342 h 5130710"/>
              <a:gd name="connsiteX6557" fmla="*/ 3231696 w 6842126"/>
              <a:gd name="connsiteY6557" fmla="*/ 201946 h 5130710"/>
              <a:gd name="connsiteX6558" fmla="*/ 3205977 w 6842126"/>
              <a:gd name="connsiteY6558" fmla="*/ 288240 h 5130710"/>
              <a:gd name="connsiteX6559" fmla="*/ 3190738 w 6842126"/>
              <a:gd name="connsiteY6559" fmla="*/ 331576 h 5130710"/>
              <a:gd name="connsiteX6560" fmla="*/ 3185527 w 6842126"/>
              <a:gd name="connsiteY6560" fmla="*/ 365626 h 5130710"/>
              <a:gd name="connsiteX6561" fmla="*/ 3203092 w 6842126"/>
              <a:gd name="connsiteY6561" fmla="*/ 326185 h 5130710"/>
              <a:gd name="connsiteX6562" fmla="*/ 3210657 w 6842126"/>
              <a:gd name="connsiteY6562" fmla="*/ 323546 h 5130710"/>
              <a:gd name="connsiteX6563" fmla="*/ 3223404 w 6842126"/>
              <a:gd name="connsiteY6563" fmla="*/ 288903 h 5130710"/>
              <a:gd name="connsiteX6564" fmla="*/ 3238501 w 6842126"/>
              <a:gd name="connsiteY6564" fmla="*/ 256113 h 5130710"/>
              <a:gd name="connsiteX6565" fmla="*/ 3238388 w 6842126"/>
              <a:gd name="connsiteY6565" fmla="*/ 264615 h 5130710"/>
              <a:gd name="connsiteX6566" fmla="*/ 3248331 w 6842126"/>
              <a:gd name="connsiteY6566" fmla="*/ 261792 h 5130710"/>
              <a:gd name="connsiteX6567" fmla="*/ 3227627 w 6842126"/>
              <a:gd name="connsiteY6567" fmla="*/ 328664 h 5130710"/>
              <a:gd name="connsiteX6568" fmla="*/ 3249994 w 6842126"/>
              <a:gd name="connsiteY6568" fmla="*/ 285137 h 5130710"/>
              <a:gd name="connsiteX6569" fmla="*/ 3250884 w 6842126"/>
              <a:gd name="connsiteY6569" fmla="*/ 283240 h 5130710"/>
              <a:gd name="connsiteX6570" fmla="*/ 3248757 w 6842126"/>
              <a:gd name="connsiteY6570" fmla="*/ 315776 h 5130710"/>
              <a:gd name="connsiteX6571" fmla="*/ 3255908 w 6842126"/>
              <a:gd name="connsiteY6571" fmla="*/ 273162 h 5130710"/>
              <a:gd name="connsiteX6572" fmla="*/ 3261333 w 6842126"/>
              <a:gd name="connsiteY6572" fmla="*/ 267337 h 5130710"/>
              <a:gd name="connsiteX6573" fmla="*/ 3257542 w 6842126"/>
              <a:gd name="connsiteY6573" fmla="*/ 284168 h 5130710"/>
              <a:gd name="connsiteX6574" fmla="*/ 3313547 w 6842126"/>
              <a:gd name="connsiteY6574" fmla="*/ 155387 h 5130710"/>
              <a:gd name="connsiteX6575" fmla="*/ 3317092 w 6842126"/>
              <a:gd name="connsiteY6575" fmla="*/ 148119 h 5130710"/>
              <a:gd name="connsiteX6576" fmla="*/ 3317090 w 6842126"/>
              <a:gd name="connsiteY6576" fmla="*/ 148590 h 5130710"/>
              <a:gd name="connsiteX6577" fmla="*/ 3312567 w 6842126"/>
              <a:gd name="connsiteY6577" fmla="*/ 190676 h 5130710"/>
              <a:gd name="connsiteX6578" fmla="*/ 3318411 w 6842126"/>
              <a:gd name="connsiteY6578" fmla="*/ 166727 h 5130710"/>
              <a:gd name="connsiteX6579" fmla="*/ 3320749 w 6842126"/>
              <a:gd name="connsiteY6579" fmla="*/ 146557 h 5130710"/>
              <a:gd name="connsiteX6580" fmla="*/ 3322135 w 6842126"/>
              <a:gd name="connsiteY6580" fmla="*/ 137785 h 5130710"/>
              <a:gd name="connsiteX6581" fmla="*/ 3335145 w 6842126"/>
              <a:gd name="connsiteY6581" fmla="*/ 111122 h 5130710"/>
              <a:gd name="connsiteX6582" fmla="*/ 3337100 w 6842126"/>
              <a:gd name="connsiteY6582" fmla="*/ 112467 h 5130710"/>
              <a:gd name="connsiteX6583" fmla="*/ 3337306 w 6842126"/>
              <a:gd name="connsiteY6583" fmla="*/ 109140 h 5130710"/>
              <a:gd name="connsiteX6584" fmla="*/ 3339336 w 6842126"/>
              <a:gd name="connsiteY6584" fmla="*/ 102535 h 5130710"/>
              <a:gd name="connsiteX6585" fmla="*/ 3349058 w 6842126"/>
              <a:gd name="connsiteY6585" fmla="*/ 82606 h 5130710"/>
              <a:gd name="connsiteX6586" fmla="*/ 3348215 w 6842126"/>
              <a:gd name="connsiteY6586" fmla="*/ 90469 h 5130710"/>
              <a:gd name="connsiteX6587" fmla="*/ 3353691 w 6842126"/>
              <a:gd name="connsiteY6587" fmla="*/ 91190 h 5130710"/>
              <a:gd name="connsiteX6588" fmla="*/ 3346211 w 6842126"/>
              <a:gd name="connsiteY6588" fmla="*/ 112716 h 5130710"/>
              <a:gd name="connsiteX6589" fmla="*/ 3357164 w 6842126"/>
              <a:gd name="connsiteY6589" fmla="*/ 91814 h 5130710"/>
              <a:gd name="connsiteX6590" fmla="*/ 3356770 w 6842126"/>
              <a:gd name="connsiteY6590" fmla="*/ 104154 h 5130710"/>
              <a:gd name="connsiteX6591" fmla="*/ 3356917 w 6842126"/>
              <a:gd name="connsiteY6591" fmla="*/ 109420 h 5130710"/>
              <a:gd name="connsiteX6592" fmla="*/ 3326768 w 6842126"/>
              <a:gd name="connsiteY6592" fmla="*/ 177789 h 5130710"/>
              <a:gd name="connsiteX6593" fmla="*/ 3274572 w 6842126"/>
              <a:gd name="connsiteY6593" fmla="*/ 314424 h 5130710"/>
              <a:gd name="connsiteX6594" fmla="*/ 3262806 w 6842126"/>
              <a:gd name="connsiteY6594" fmla="*/ 342449 h 5130710"/>
              <a:gd name="connsiteX6595" fmla="*/ 3262261 w 6842126"/>
              <a:gd name="connsiteY6595" fmla="*/ 343958 h 5130710"/>
              <a:gd name="connsiteX6596" fmla="*/ 3262435 w 6842126"/>
              <a:gd name="connsiteY6596" fmla="*/ 361823 h 5130710"/>
              <a:gd name="connsiteX6597" fmla="*/ 3266851 w 6842126"/>
              <a:gd name="connsiteY6597" fmla="*/ 351540 h 5130710"/>
              <a:gd name="connsiteX6598" fmla="*/ 3267788 w 6842126"/>
              <a:gd name="connsiteY6598" fmla="*/ 343693 h 5130710"/>
              <a:gd name="connsiteX6599" fmla="*/ 3271490 w 6842126"/>
              <a:gd name="connsiteY6599" fmla="*/ 332219 h 5130710"/>
              <a:gd name="connsiteX6600" fmla="*/ 3273243 w 6842126"/>
              <a:gd name="connsiteY6600" fmla="*/ 333747 h 5130710"/>
              <a:gd name="connsiteX6601" fmla="*/ 3273003 w 6842126"/>
              <a:gd name="connsiteY6601" fmla="*/ 335101 h 5130710"/>
              <a:gd name="connsiteX6602" fmla="*/ 3273387 w 6842126"/>
              <a:gd name="connsiteY6602" fmla="*/ 334032 h 5130710"/>
              <a:gd name="connsiteX6603" fmla="*/ 3273243 w 6842126"/>
              <a:gd name="connsiteY6603" fmla="*/ 333747 h 5130710"/>
              <a:gd name="connsiteX6604" fmla="*/ 3283544 w 6842126"/>
              <a:gd name="connsiteY6604" fmla="*/ 295251 h 5130710"/>
              <a:gd name="connsiteX6605" fmla="*/ 3283139 w 6842126"/>
              <a:gd name="connsiteY6605" fmla="*/ 300013 h 5130710"/>
              <a:gd name="connsiteX6606" fmla="*/ 3283750 w 6842126"/>
              <a:gd name="connsiteY6606" fmla="*/ 302651 h 5130710"/>
              <a:gd name="connsiteX6607" fmla="*/ 3287281 w 6842126"/>
              <a:gd name="connsiteY6607" fmla="*/ 294052 h 5130710"/>
              <a:gd name="connsiteX6608" fmla="*/ 3304715 w 6842126"/>
              <a:gd name="connsiteY6608" fmla="*/ 252921 h 5130710"/>
              <a:gd name="connsiteX6609" fmla="*/ 3312307 w 6842126"/>
              <a:gd name="connsiteY6609" fmla="*/ 248246 h 5130710"/>
              <a:gd name="connsiteX6610" fmla="*/ 3332334 w 6842126"/>
              <a:gd name="connsiteY6610" fmla="*/ 202492 h 5130710"/>
              <a:gd name="connsiteX6611" fmla="*/ 3342307 w 6842126"/>
              <a:gd name="connsiteY6611" fmla="*/ 197287 h 5130710"/>
              <a:gd name="connsiteX6612" fmla="*/ 3343732 w 6842126"/>
              <a:gd name="connsiteY6612" fmla="*/ 194584 h 5130710"/>
              <a:gd name="connsiteX6613" fmla="*/ 3344376 w 6842126"/>
              <a:gd name="connsiteY6613" fmla="*/ 191937 h 5130710"/>
              <a:gd name="connsiteX6614" fmla="*/ 3346469 w 6842126"/>
              <a:gd name="connsiteY6614" fmla="*/ 188310 h 5130710"/>
              <a:gd name="connsiteX6615" fmla="*/ 3347284 w 6842126"/>
              <a:gd name="connsiteY6615" fmla="*/ 188145 h 5130710"/>
              <a:gd name="connsiteX6616" fmla="*/ 3347605 w 6842126"/>
              <a:gd name="connsiteY6616" fmla="*/ 186337 h 5130710"/>
              <a:gd name="connsiteX6617" fmla="*/ 3346469 w 6842126"/>
              <a:gd name="connsiteY6617" fmla="*/ 188310 h 5130710"/>
              <a:gd name="connsiteX6618" fmla="*/ 3345198 w 6842126"/>
              <a:gd name="connsiteY6618" fmla="*/ 188566 h 5130710"/>
              <a:gd name="connsiteX6619" fmla="*/ 3354854 w 6842126"/>
              <a:gd name="connsiteY6619" fmla="*/ 177610 h 5130710"/>
              <a:gd name="connsiteX6620" fmla="*/ 3334801 w 6842126"/>
              <a:gd name="connsiteY6620" fmla="*/ 225403 h 5130710"/>
              <a:gd name="connsiteX6621" fmla="*/ 3337038 w 6842126"/>
              <a:gd name="connsiteY6621" fmla="*/ 235758 h 5130710"/>
              <a:gd name="connsiteX6622" fmla="*/ 3324152 w 6842126"/>
              <a:gd name="connsiteY6622" fmla="*/ 280948 h 5130710"/>
              <a:gd name="connsiteX6623" fmla="*/ 3310532 w 6842126"/>
              <a:gd name="connsiteY6623" fmla="*/ 314258 h 5130710"/>
              <a:gd name="connsiteX6624" fmla="*/ 3310513 w 6842126"/>
              <a:gd name="connsiteY6624" fmla="*/ 314306 h 5130710"/>
              <a:gd name="connsiteX6625" fmla="*/ 3310596 w 6842126"/>
              <a:gd name="connsiteY6625" fmla="*/ 322714 h 5130710"/>
              <a:gd name="connsiteX6626" fmla="*/ 3309079 w 6842126"/>
              <a:gd name="connsiteY6626" fmla="*/ 339980 h 5130710"/>
              <a:gd name="connsiteX6627" fmla="*/ 3310511 w 6842126"/>
              <a:gd name="connsiteY6627" fmla="*/ 339027 h 5130710"/>
              <a:gd name="connsiteX6628" fmla="*/ 3313504 w 6842126"/>
              <a:gd name="connsiteY6628" fmla="*/ 336492 h 5130710"/>
              <a:gd name="connsiteX6629" fmla="*/ 3323644 w 6842126"/>
              <a:gd name="connsiteY6629" fmla="*/ 319043 h 5130710"/>
              <a:gd name="connsiteX6630" fmla="*/ 3338688 w 6842126"/>
              <a:gd name="connsiteY6630" fmla="*/ 290331 h 5130710"/>
              <a:gd name="connsiteX6631" fmla="*/ 3356248 w 6842126"/>
              <a:gd name="connsiteY6631" fmla="*/ 251232 h 5130710"/>
              <a:gd name="connsiteX6632" fmla="*/ 3401613 w 6842126"/>
              <a:gd name="connsiteY6632" fmla="*/ 151448 h 5130710"/>
              <a:gd name="connsiteX6633" fmla="*/ 3404644 w 6842126"/>
              <a:gd name="connsiteY6633" fmla="*/ 144804 h 5130710"/>
              <a:gd name="connsiteX6634" fmla="*/ 3405197 w 6842126"/>
              <a:gd name="connsiteY6634" fmla="*/ 152652 h 5130710"/>
              <a:gd name="connsiteX6635" fmla="*/ 3405638 w 6842126"/>
              <a:gd name="connsiteY6635" fmla="*/ 155349 h 5130710"/>
              <a:gd name="connsiteX6636" fmla="*/ 3396872 w 6842126"/>
              <a:gd name="connsiteY6636" fmla="*/ 176330 h 5130710"/>
              <a:gd name="connsiteX6637" fmla="*/ 3373955 w 6842126"/>
              <a:gd name="connsiteY6637" fmla="*/ 230805 h 5130710"/>
              <a:gd name="connsiteX6638" fmla="*/ 3383732 w 6842126"/>
              <a:gd name="connsiteY6638" fmla="*/ 240567 h 5130710"/>
              <a:gd name="connsiteX6639" fmla="*/ 3375857 w 6842126"/>
              <a:gd name="connsiteY6639" fmla="*/ 266331 h 5130710"/>
              <a:gd name="connsiteX6640" fmla="*/ 3370758 w 6842126"/>
              <a:gd name="connsiteY6640" fmla="*/ 292217 h 5130710"/>
              <a:gd name="connsiteX6641" fmla="*/ 3367790 w 6842126"/>
              <a:gd name="connsiteY6641" fmla="*/ 299974 h 5130710"/>
              <a:gd name="connsiteX6642" fmla="*/ 3368033 w 6842126"/>
              <a:gd name="connsiteY6642" fmla="*/ 299685 h 5130710"/>
              <a:gd name="connsiteX6643" fmla="*/ 3369253 w 6842126"/>
              <a:gd name="connsiteY6643" fmla="*/ 299345 h 5130710"/>
              <a:gd name="connsiteX6644" fmla="*/ 3369184 w 6842126"/>
              <a:gd name="connsiteY6644" fmla="*/ 305391 h 5130710"/>
              <a:gd name="connsiteX6645" fmla="*/ 3367702 w 6842126"/>
              <a:gd name="connsiteY6645" fmla="*/ 311369 h 5130710"/>
              <a:gd name="connsiteX6646" fmla="*/ 3370333 w 6842126"/>
              <a:gd name="connsiteY6646" fmla="*/ 309156 h 5130710"/>
              <a:gd name="connsiteX6647" fmla="*/ 3375321 w 6842126"/>
              <a:gd name="connsiteY6647" fmla="*/ 306467 h 5130710"/>
              <a:gd name="connsiteX6648" fmla="*/ 3385549 w 6842126"/>
              <a:gd name="connsiteY6648" fmla="*/ 282555 h 5130710"/>
              <a:gd name="connsiteX6649" fmla="*/ 3398043 w 6842126"/>
              <a:gd name="connsiteY6649" fmla="*/ 266618 h 5130710"/>
              <a:gd name="connsiteX6650" fmla="*/ 3382917 w 6842126"/>
              <a:gd name="connsiteY6650" fmla="*/ 301451 h 5130710"/>
              <a:gd name="connsiteX6651" fmla="*/ 3382718 w 6842126"/>
              <a:gd name="connsiteY6651" fmla="*/ 316417 h 5130710"/>
              <a:gd name="connsiteX6652" fmla="*/ 3375013 w 6842126"/>
              <a:gd name="connsiteY6652" fmla="*/ 329597 h 5130710"/>
              <a:gd name="connsiteX6653" fmla="*/ 3375002 w 6842126"/>
              <a:gd name="connsiteY6653" fmla="*/ 330394 h 5130710"/>
              <a:gd name="connsiteX6654" fmla="*/ 3376382 w 6842126"/>
              <a:gd name="connsiteY6654" fmla="*/ 327463 h 5130710"/>
              <a:gd name="connsiteX6655" fmla="*/ 3381153 w 6842126"/>
              <a:gd name="connsiteY6655" fmla="*/ 327964 h 5130710"/>
              <a:gd name="connsiteX6656" fmla="*/ 3371209 w 6842126"/>
              <a:gd name="connsiteY6656" fmla="*/ 360348 h 5130710"/>
              <a:gd name="connsiteX6657" fmla="*/ 3374167 w 6842126"/>
              <a:gd name="connsiteY6657" fmla="*/ 361432 h 5130710"/>
              <a:gd name="connsiteX6658" fmla="*/ 3375058 w 6842126"/>
              <a:gd name="connsiteY6658" fmla="*/ 361785 h 5130710"/>
              <a:gd name="connsiteX6659" fmla="*/ 3380022 w 6842126"/>
              <a:gd name="connsiteY6659" fmla="*/ 347538 h 5130710"/>
              <a:gd name="connsiteX6660" fmla="*/ 3387309 w 6842126"/>
              <a:gd name="connsiteY6660" fmla="*/ 328625 h 5130710"/>
              <a:gd name="connsiteX6661" fmla="*/ 3401665 w 6842126"/>
              <a:gd name="connsiteY6661" fmla="*/ 295893 h 5130710"/>
              <a:gd name="connsiteX6662" fmla="*/ 3405596 w 6842126"/>
              <a:gd name="connsiteY6662" fmla="*/ 287738 h 5130710"/>
              <a:gd name="connsiteX6663" fmla="*/ 3405359 w 6842126"/>
              <a:gd name="connsiteY6663" fmla="*/ 289606 h 5130710"/>
              <a:gd name="connsiteX6664" fmla="*/ 3403444 w 6842126"/>
              <a:gd name="connsiteY6664" fmla="*/ 305101 h 5130710"/>
              <a:gd name="connsiteX6665" fmla="*/ 3394871 w 6842126"/>
              <a:gd name="connsiteY6665" fmla="*/ 325990 h 5130710"/>
              <a:gd name="connsiteX6666" fmla="*/ 3391786 w 6842126"/>
              <a:gd name="connsiteY6666" fmla="*/ 349338 h 5130710"/>
              <a:gd name="connsiteX6667" fmla="*/ 3399497 w 6842126"/>
              <a:gd name="connsiteY6667" fmla="*/ 335660 h 5130710"/>
              <a:gd name="connsiteX6668" fmla="*/ 3397742 w 6842126"/>
              <a:gd name="connsiteY6668" fmla="*/ 347709 h 5130710"/>
              <a:gd name="connsiteX6669" fmla="*/ 3399367 w 6842126"/>
              <a:gd name="connsiteY6669" fmla="*/ 345182 h 5130710"/>
              <a:gd name="connsiteX6670" fmla="*/ 3400786 w 6842126"/>
              <a:gd name="connsiteY6670" fmla="*/ 341365 h 5130710"/>
              <a:gd name="connsiteX6671" fmla="*/ 3397367 w 6842126"/>
              <a:gd name="connsiteY6671" fmla="*/ 359551 h 5130710"/>
              <a:gd name="connsiteX6672" fmla="*/ 3395398 w 6842126"/>
              <a:gd name="connsiteY6672" fmla="*/ 363779 h 5130710"/>
              <a:gd name="connsiteX6673" fmla="*/ 3394540 w 6842126"/>
              <a:gd name="connsiteY6673" fmla="*/ 369655 h 5130710"/>
              <a:gd name="connsiteX6674" fmla="*/ 3391207 w 6842126"/>
              <a:gd name="connsiteY6674" fmla="*/ 392646 h 5130710"/>
              <a:gd name="connsiteX6675" fmla="*/ 3396487 w 6842126"/>
              <a:gd name="connsiteY6675" fmla="*/ 381373 h 5130710"/>
              <a:gd name="connsiteX6676" fmla="*/ 3400174 w 6842126"/>
              <a:gd name="connsiteY6676" fmla="*/ 372636 h 5130710"/>
              <a:gd name="connsiteX6677" fmla="*/ 3406882 w 6842126"/>
              <a:gd name="connsiteY6677" fmla="*/ 337293 h 5130710"/>
              <a:gd name="connsiteX6678" fmla="*/ 3411630 w 6842126"/>
              <a:gd name="connsiteY6678" fmla="*/ 340238 h 5130710"/>
              <a:gd name="connsiteX6679" fmla="*/ 3411285 w 6842126"/>
              <a:gd name="connsiteY6679" fmla="*/ 347432 h 5130710"/>
              <a:gd name="connsiteX6680" fmla="*/ 3414217 w 6842126"/>
              <a:gd name="connsiteY6680" fmla="*/ 341068 h 5130710"/>
              <a:gd name="connsiteX6681" fmla="*/ 3421879 w 6842126"/>
              <a:gd name="connsiteY6681" fmla="*/ 325196 h 5130710"/>
              <a:gd name="connsiteX6682" fmla="*/ 3421116 w 6842126"/>
              <a:gd name="connsiteY6682" fmla="*/ 330327 h 5130710"/>
              <a:gd name="connsiteX6683" fmla="*/ 3417173 w 6842126"/>
              <a:gd name="connsiteY6683" fmla="*/ 367588 h 5130710"/>
              <a:gd name="connsiteX6684" fmla="*/ 3412463 w 6842126"/>
              <a:gd name="connsiteY6684" fmla="*/ 386651 h 5130710"/>
              <a:gd name="connsiteX6685" fmla="*/ 3415199 w 6842126"/>
              <a:gd name="connsiteY6685" fmla="*/ 385842 h 5130710"/>
              <a:gd name="connsiteX6686" fmla="*/ 3415254 w 6842126"/>
              <a:gd name="connsiteY6686" fmla="*/ 385742 h 5130710"/>
              <a:gd name="connsiteX6687" fmla="*/ 3415084 w 6842126"/>
              <a:gd name="connsiteY6687" fmla="*/ 387351 h 5130710"/>
              <a:gd name="connsiteX6688" fmla="*/ 3406560 w 6842126"/>
              <a:gd name="connsiteY6688" fmla="*/ 447618 h 5130710"/>
              <a:gd name="connsiteX6689" fmla="*/ 3405376 w 6842126"/>
              <a:gd name="connsiteY6689" fmla="*/ 459990 h 5130710"/>
              <a:gd name="connsiteX6690" fmla="*/ 3405222 w 6842126"/>
              <a:gd name="connsiteY6690" fmla="*/ 464059 h 5130710"/>
              <a:gd name="connsiteX6691" fmla="*/ 3407075 w 6842126"/>
              <a:gd name="connsiteY6691" fmla="*/ 455454 h 5130710"/>
              <a:gd name="connsiteX6692" fmla="*/ 3420976 w 6842126"/>
              <a:gd name="connsiteY6692" fmla="*/ 360738 h 5130710"/>
              <a:gd name="connsiteX6693" fmla="*/ 3419238 w 6842126"/>
              <a:gd name="connsiteY6693" fmla="*/ 381878 h 5130710"/>
              <a:gd name="connsiteX6694" fmla="*/ 3419832 w 6842126"/>
              <a:gd name="connsiteY6694" fmla="*/ 377673 h 5130710"/>
              <a:gd name="connsiteX6695" fmla="*/ 3421938 w 6842126"/>
              <a:gd name="connsiteY6695" fmla="*/ 373960 h 5130710"/>
              <a:gd name="connsiteX6696" fmla="*/ 3423108 w 6842126"/>
              <a:gd name="connsiteY6696" fmla="*/ 372778 h 5130710"/>
              <a:gd name="connsiteX6697" fmla="*/ 3424850 w 6842126"/>
              <a:gd name="connsiteY6697" fmla="*/ 356418 h 5130710"/>
              <a:gd name="connsiteX6698" fmla="*/ 3426538 w 6842126"/>
              <a:gd name="connsiteY6698" fmla="*/ 341098 h 5130710"/>
              <a:gd name="connsiteX6699" fmla="*/ 3434180 w 6842126"/>
              <a:gd name="connsiteY6699" fmla="*/ 332168 h 5130710"/>
              <a:gd name="connsiteX6700" fmla="*/ 3436095 w 6842126"/>
              <a:gd name="connsiteY6700" fmla="*/ 333334 h 5130710"/>
              <a:gd name="connsiteX6701" fmla="*/ 3434411 w 6842126"/>
              <a:gd name="connsiteY6701" fmla="*/ 362334 h 5130710"/>
              <a:gd name="connsiteX6702" fmla="*/ 3436069 w 6842126"/>
              <a:gd name="connsiteY6702" fmla="*/ 359644 h 5130710"/>
              <a:gd name="connsiteX6703" fmla="*/ 3436376 w 6842126"/>
              <a:gd name="connsiteY6703" fmla="*/ 364970 h 5130710"/>
              <a:gd name="connsiteX6704" fmla="*/ 3434766 w 6842126"/>
              <a:gd name="connsiteY6704" fmla="*/ 369321 h 5130710"/>
              <a:gd name="connsiteX6705" fmla="*/ 3434158 w 6842126"/>
              <a:gd name="connsiteY6705" fmla="*/ 366494 h 5130710"/>
              <a:gd name="connsiteX6706" fmla="*/ 3433716 w 6842126"/>
              <a:gd name="connsiteY6706" fmla="*/ 373745 h 5130710"/>
              <a:gd name="connsiteX6707" fmla="*/ 3434766 w 6842126"/>
              <a:gd name="connsiteY6707" fmla="*/ 369321 h 5130710"/>
              <a:gd name="connsiteX6708" fmla="*/ 3434467 w 6842126"/>
              <a:gd name="connsiteY6708" fmla="*/ 379431 h 5130710"/>
              <a:gd name="connsiteX6709" fmla="*/ 3434030 w 6842126"/>
              <a:gd name="connsiteY6709" fmla="*/ 385136 h 5130710"/>
              <a:gd name="connsiteX6710" fmla="*/ 3435102 w 6842126"/>
              <a:gd name="connsiteY6710" fmla="*/ 382941 h 5130710"/>
              <a:gd name="connsiteX6711" fmla="*/ 3438579 w 6842126"/>
              <a:gd name="connsiteY6711" fmla="*/ 376500 h 5130710"/>
              <a:gd name="connsiteX6712" fmla="*/ 3440716 w 6842126"/>
              <a:gd name="connsiteY6712" fmla="*/ 358286 h 5130710"/>
              <a:gd name="connsiteX6713" fmla="*/ 3453472 w 6842126"/>
              <a:gd name="connsiteY6713" fmla="*/ 265401 h 5130710"/>
              <a:gd name="connsiteX6714" fmla="*/ 3453437 w 6842126"/>
              <a:gd name="connsiteY6714" fmla="*/ 264300 h 5130710"/>
              <a:gd name="connsiteX6715" fmla="*/ 3453432 w 6842126"/>
              <a:gd name="connsiteY6715" fmla="*/ 264008 h 5130710"/>
              <a:gd name="connsiteX6716" fmla="*/ 3451945 w 6842126"/>
              <a:gd name="connsiteY6716" fmla="*/ 268514 h 5130710"/>
              <a:gd name="connsiteX6717" fmla="*/ 3435749 w 6842126"/>
              <a:gd name="connsiteY6717" fmla="*/ 304625 h 5130710"/>
              <a:gd name="connsiteX6718" fmla="*/ 3425635 w 6842126"/>
              <a:gd name="connsiteY6718" fmla="*/ 336477 h 5130710"/>
              <a:gd name="connsiteX6719" fmla="*/ 3429442 w 6842126"/>
              <a:gd name="connsiteY6719" fmla="*/ 309293 h 5130710"/>
              <a:gd name="connsiteX6720" fmla="*/ 3430992 w 6842126"/>
              <a:gd name="connsiteY6720" fmla="*/ 306021 h 5130710"/>
              <a:gd name="connsiteX6721" fmla="*/ 3440791 w 6842126"/>
              <a:gd name="connsiteY6721" fmla="*/ 283161 h 5130710"/>
              <a:gd name="connsiteX6722" fmla="*/ 3451566 w 6842126"/>
              <a:gd name="connsiteY6722" fmla="*/ 259021 h 5130710"/>
              <a:gd name="connsiteX6723" fmla="*/ 3453686 w 6842126"/>
              <a:gd name="connsiteY6723" fmla="*/ 255249 h 5130710"/>
              <a:gd name="connsiteX6724" fmla="*/ 3453802 w 6842126"/>
              <a:gd name="connsiteY6724" fmla="*/ 252733 h 5130710"/>
              <a:gd name="connsiteX6725" fmla="*/ 3459560 w 6842126"/>
              <a:gd name="connsiteY6725" fmla="*/ 241075 h 5130710"/>
              <a:gd name="connsiteX6726" fmla="*/ 3454794 w 6842126"/>
              <a:gd name="connsiteY6726" fmla="*/ 283535 h 5130710"/>
              <a:gd name="connsiteX6727" fmla="*/ 3448658 w 6842126"/>
              <a:gd name="connsiteY6727" fmla="*/ 339360 h 5130710"/>
              <a:gd name="connsiteX6728" fmla="*/ 3445679 w 6842126"/>
              <a:gd name="connsiteY6728" fmla="*/ 370179 h 5130710"/>
              <a:gd name="connsiteX6729" fmla="*/ 3447086 w 6842126"/>
              <a:gd name="connsiteY6729" fmla="*/ 371272 h 5130710"/>
              <a:gd name="connsiteX6730" fmla="*/ 3450301 w 6842126"/>
              <a:gd name="connsiteY6730" fmla="*/ 375934 h 5130710"/>
              <a:gd name="connsiteX6731" fmla="*/ 3450602 w 6842126"/>
              <a:gd name="connsiteY6731" fmla="*/ 376422 h 5130710"/>
              <a:gd name="connsiteX6732" fmla="*/ 3451449 w 6842126"/>
              <a:gd name="connsiteY6732" fmla="*/ 369139 h 5130710"/>
              <a:gd name="connsiteX6733" fmla="*/ 3453384 w 6842126"/>
              <a:gd name="connsiteY6733" fmla="*/ 350679 h 5130710"/>
              <a:gd name="connsiteX6734" fmla="*/ 3468401 w 6842126"/>
              <a:gd name="connsiteY6734" fmla="*/ 212904 h 5130710"/>
              <a:gd name="connsiteX6735" fmla="*/ 3474668 w 6842126"/>
              <a:gd name="connsiteY6735" fmla="*/ 190318 h 5130710"/>
              <a:gd name="connsiteX6736" fmla="*/ 3474180 w 6842126"/>
              <a:gd name="connsiteY6736" fmla="*/ 197608 h 5130710"/>
              <a:gd name="connsiteX6737" fmla="*/ 3470600 w 6842126"/>
              <a:gd name="connsiteY6737" fmla="*/ 207545 h 5130710"/>
              <a:gd name="connsiteX6738" fmla="*/ 3468685 w 6842126"/>
              <a:gd name="connsiteY6738" fmla="*/ 216103 h 5130710"/>
              <a:gd name="connsiteX6739" fmla="*/ 3472239 w 6842126"/>
              <a:gd name="connsiteY6739" fmla="*/ 214616 h 5130710"/>
              <a:gd name="connsiteX6740" fmla="*/ 3471889 w 6842126"/>
              <a:gd name="connsiteY6740" fmla="*/ 217205 h 5130710"/>
              <a:gd name="connsiteX6741" fmla="*/ 3473279 w 6842126"/>
              <a:gd name="connsiteY6741" fmla="*/ 242500 h 5130710"/>
              <a:gd name="connsiteX6742" fmla="*/ 3477445 w 6842126"/>
              <a:gd name="connsiteY6742" fmla="*/ 206207 h 5130710"/>
              <a:gd name="connsiteX6743" fmla="*/ 3477773 w 6842126"/>
              <a:gd name="connsiteY6743" fmla="*/ 203941 h 5130710"/>
              <a:gd name="connsiteX6744" fmla="*/ 3477921 w 6842126"/>
              <a:gd name="connsiteY6744" fmla="*/ 203648 h 5130710"/>
              <a:gd name="connsiteX6745" fmla="*/ 3480583 w 6842126"/>
              <a:gd name="connsiteY6745" fmla="*/ 196691 h 5130710"/>
              <a:gd name="connsiteX6746" fmla="*/ 3476755 w 6842126"/>
              <a:gd name="connsiteY6746" fmla="*/ 248489 h 5130710"/>
              <a:gd name="connsiteX6747" fmla="*/ 3468937 w 6842126"/>
              <a:gd name="connsiteY6747" fmla="*/ 329102 h 5130710"/>
              <a:gd name="connsiteX6748" fmla="*/ 3467307 w 6842126"/>
              <a:gd name="connsiteY6748" fmla="*/ 338882 h 5130710"/>
              <a:gd name="connsiteX6749" fmla="*/ 3470900 w 6842126"/>
              <a:gd name="connsiteY6749" fmla="*/ 328492 h 5130710"/>
              <a:gd name="connsiteX6750" fmla="*/ 3490528 w 6842126"/>
              <a:gd name="connsiteY6750" fmla="*/ 183601 h 5130710"/>
              <a:gd name="connsiteX6751" fmla="*/ 3474628 w 6842126"/>
              <a:gd name="connsiteY6751" fmla="*/ 340498 h 5130710"/>
              <a:gd name="connsiteX6752" fmla="*/ 3473847 w 6842126"/>
              <a:gd name="connsiteY6752" fmla="*/ 353154 h 5130710"/>
              <a:gd name="connsiteX6753" fmla="*/ 3474067 w 6842126"/>
              <a:gd name="connsiteY6753" fmla="*/ 354895 h 5130710"/>
              <a:gd name="connsiteX6754" fmla="*/ 3474313 w 6842126"/>
              <a:gd name="connsiteY6754" fmla="*/ 354245 h 5130710"/>
              <a:gd name="connsiteX6755" fmla="*/ 3475488 w 6842126"/>
              <a:gd name="connsiteY6755" fmla="*/ 351297 h 5130710"/>
              <a:gd name="connsiteX6756" fmla="*/ 3474547 w 6842126"/>
              <a:gd name="connsiteY6756" fmla="*/ 358683 h 5130710"/>
              <a:gd name="connsiteX6757" fmla="*/ 3474673 w 6842126"/>
              <a:gd name="connsiteY6757" fmla="*/ 359666 h 5130710"/>
              <a:gd name="connsiteX6758" fmla="*/ 3476967 w 6842126"/>
              <a:gd name="connsiteY6758" fmla="*/ 361908 h 5130710"/>
              <a:gd name="connsiteX6759" fmla="*/ 3480846 w 6842126"/>
              <a:gd name="connsiteY6759" fmla="*/ 338567 h 5130710"/>
              <a:gd name="connsiteX6760" fmla="*/ 3490027 w 6842126"/>
              <a:gd name="connsiteY6760" fmla="*/ 268712 h 5130710"/>
              <a:gd name="connsiteX6761" fmla="*/ 3484753 w 6842126"/>
              <a:gd name="connsiteY6761" fmla="*/ 328606 h 5130710"/>
              <a:gd name="connsiteX6762" fmla="*/ 3479650 w 6842126"/>
              <a:gd name="connsiteY6762" fmla="*/ 375097 h 5130710"/>
              <a:gd name="connsiteX6763" fmla="*/ 3480523 w 6842126"/>
              <a:gd name="connsiteY6763" fmla="*/ 371417 h 5130710"/>
              <a:gd name="connsiteX6764" fmla="*/ 3479760 w 6842126"/>
              <a:gd name="connsiteY6764" fmla="*/ 391199 h 5130710"/>
              <a:gd name="connsiteX6765" fmla="*/ 3485923 w 6842126"/>
              <a:gd name="connsiteY6765" fmla="*/ 377781 h 5130710"/>
              <a:gd name="connsiteX6766" fmla="*/ 3491977 w 6842126"/>
              <a:gd name="connsiteY6766" fmla="*/ 360707 h 5130710"/>
              <a:gd name="connsiteX6767" fmla="*/ 3492830 w 6842126"/>
              <a:gd name="connsiteY6767" fmla="*/ 355707 h 5130710"/>
              <a:gd name="connsiteX6768" fmla="*/ 3493821 w 6842126"/>
              <a:gd name="connsiteY6768" fmla="*/ 354315 h 5130710"/>
              <a:gd name="connsiteX6769" fmla="*/ 3496525 w 6842126"/>
              <a:gd name="connsiteY6769" fmla="*/ 352493 h 5130710"/>
              <a:gd name="connsiteX6770" fmla="*/ 3494961 w 6842126"/>
              <a:gd name="connsiteY6770" fmla="*/ 363139 h 5130710"/>
              <a:gd name="connsiteX6771" fmla="*/ 3494717 w 6842126"/>
              <a:gd name="connsiteY6771" fmla="*/ 369021 h 5130710"/>
              <a:gd name="connsiteX6772" fmla="*/ 3492868 w 6842126"/>
              <a:gd name="connsiteY6772" fmla="*/ 390042 h 5130710"/>
              <a:gd name="connsiteX6773" fmla="*/ 3490249 w 6842126"/>
              <a:gd name="connsiteY6773" fmla="*/ 425216 h 5130710"/>
              <a:gd name="connsiteX6774" fmla="*/ 3490086 w 6842126"/>
              <a:gd name="connsiteY6774" fmla="*/ 426777 h 5130710"/>
              <a:gd name="connsiteX6775" fmla="*/ 3493383 w 6842126"/>
              <a:gd name="connsiteY6775" fmla="*/ 417128 h 5130710"/>
              <a:gd name="connsiteX6776" fmla="*/ 3500634 w 6842126"/>
              <a:gd name="connsiteY6776" fmla="*/ 400754 h 5130710"/>
              <a:gd name="connsiteX6777" fmla="*/ 3502680 w 6842126"/>
              <a:gd name="connsiteY6777" fmla="*/ 425738 h 5130710"/>
              <a:gd name="connsiteX6778" fmla="*/ 3527835 w 6842126"/>
              <a:gd name="connsiteY6778" fmla="*/ 381619 h 5130710"/>
              <a:gd name="connsiteX6779" fmla="*/ 3520179 w 6842126"/>
              <a:gd name="connsiteY6779" fmla="*/ 403515 h 5130710"/>
              <a:gd name="connsiteX6780" fmla="*/ 3519685 w 6842126"/>
              <a:gd name="connsiteY6780" fmla="*/ 415542 h 5130710"/>
              <a:gd name="connsiteX6781" fmla="*/ 3518771 w 6842126"/>
              <a:gd name="connsiteY6781" fmla="*/ 432674 h 5130710"/>
              <a:gd name="connsiteX6782" fmla="*/ 3524089 w 6842126"/>
              <a:gd name="connsiteY6782" fmla="*/ 407373 h 5130710"/>
              <a:gd name="connsiteX6783" fmla="*/ 3524547 w 6842126"/>
              <a:gd name="connsiteY6783" fmla="*/ 408752 h 5130710"/>
              <a:gd name="connsiteX6784" fmla="*/ 3526372 w 6842126"/>
              <a:gd name="connsiteY6784" fmla="*/ 430003 h 5130710"/>
              <a:gd name="connsiteX6785" fmla="*/ 3524693 w 6842126"/>
              <a:gd name="connsiteY6785" fmla="*/ 438583 h 5130710"/>
              <a:gd name="connsiteX6786" fmla="*/ 3527919 w 6842126"/>
              <a:gd name="connsiteY6786" fmla="*/ 439221 h 5130710"/>
              <a:gd name="connsiteX6787" fmla="*/ 3529819 w 6842126"/>
              <a:gd name="connsiteY6787" fmla="*/ 440582 h 5130710"/>
              <a:gd name="connsiteX6788" fmla="*/ 3542229 w 6842126"/>
              <a:gd name="connsiteY6788" fmla="*/ 401548 h 5130710"/>
              <a:gd name="connsiteX6789" fmla="*/ 3552227 w 6842126"/>
              <a:gd name="connsiteY6789" fmla="*/ 394642 h 5130710"/>
              <a:gd name="connsiteX6790" fmla="*/ 3570161 w 6842126"/>
              <a:gd name="connsiteY6790" fmla="*/ 357209 h 5130710"/>
              <a:gd name="connsiteX6791" fmla="*/ 3602935 w 6842126"/>
              <a:gd name="connsiteY6791" fmla="*/ 276813 h 5130710"/>
              <a:gd name="connsiteX6792" fmla="*/ 3577216 w 6842126"/>
              <a:gd name="connsiteY6792" fmla="*/ 363111 h 5130710"/>
              <a:gd name="connsiteX6793" fmla="*/ 3561976 w 6842126"/>
              <a:gd name="connsiteY6793" fmla="*/ 406445 h 5130710"/>
              <a:gd name="connsiteX6794" fmla="*/ 3557253 w 6842126"/>
              <a:gd name="connsiteY6794" fmla="*/ 420674 h 5130710"/>
              <a:gd name="connsiteX6795" fmla="*/ 3555546 w 6842126"/>
              <a:gd name="connsiteY6795" fmla="*/ 425601 h 5130710"/>
              <a:gd name="connsiteX6796" fmla="*/ 3563329 w 6842126"/>
              <a:gd name="connsiteY6796" fmla="*/ 425202 h 5130710"/>
              <a:gd name="connsiteX6797" fmla="*/ 3565558 w 6842126"/>
              <a:gd name="connsiteY6797" fmla="*/ 420008 h 5130710"/>
              <a:gd name="connsiteX6798" fmla="*/ 3574330 w 6842126"/>
              <a:gd name="connsiteY6798" fmla="*/ 401052 h 5130710"/>
              <a:gd name="connsiteX6799" fmla="*/ 3579015 w 6842126"/>
              <a:gd name="connsiteY6799" fmla="*/ 398899 h 5130710"/>
              <a:gd name="connsiteX6800" fmla="*/ 3579238 w 6842126"/>
              <a:gd name="connsiteY6800" fmla="*/ 398862 h 5130710"/>
              <a:gd name="connsiteX6801" fmla="*/ 3580632 w 6842126"/>
              <a:gd name="connsiteY6801" fmla="*/ 384538 h 5130710"/>
              <a:gd name="connsiteX6802" fmla="*/ 3583211 w 6842126"/>
              <a:gd name="connsiteY6802" fmla="*/ 375284 h 5130710"/>
              <a:gd name="connsiteX6803" fmla="*/ 3590590 w 6842126"/>
              <a:gd name="connsiteY6803" fmla="*/ 373910 h 5130710"/>
              <a:gd name="connsiteX6804" fmla="*/ 3591918 w 6842126"/>
              <a:gd name="connsiteY6804" fmla="*/ 373651 h 5130710"/>
              <a:gd name="connsiteX6805" fmla="*/ 3594641 w 6842126"/>
              <a:gd name="connsiteY6805" fmla="*/ 363772 h 5130710"/>
              <a:gd name="connsiteX6806" fmla="*/ 3609739 w 6842126"/>
              <a:gd name="connsiteY6806" fmla="*/ 330979 h 5130710"/>
              <a:gd name="connsiteX6807" fmla="*/ 3609625 w 6842126"/>
              <a:gd name="connsiteY6807" fmla="*/ 339484 h 5130710"/>
              <a:gd name="connsiteX6808" fmla="*/ 3619569 w 6842126"/>
              <a:gd name="connsiteY6808" fmla="*/ 336661 h 5130710"/>
              <a:gd name="connsiteX6809" fmla="*/ 3608199 w 6842126"/>
              <a:gd name="connsiteY6809" fmla="*/ 368519 h 5130710"/>
              <a:gd name="connsiteX6810" fmla="*/ 3607649 w 6842126"/>
              <a:gd name="connsiteY6810" fmla="*/ 370574 h 5130710"/>
              <a:gd name="connsiteX6811" fmla="*/ 3610202 w 6842126"/>
              <a:gd name="connsiteY6811" fmla="*/ 370076 h 5130710"/>
              <a:gd name="connsiteX6812" fmla="*/ 3617375 w 6842126"/>
              <a:gd name="connsiteY6812" fmla="*/ 368493 h 5130710"/>
              <a:gd name="connsiteX6813" fmla="*/ 3621232 w 6842126"/>
              <a:gd name="connsiteY6813" fmla="*/ 360005 h 5130710"/>
              <a:gd name="connsiteX6814" fmla="*/ 3622122 w 6842126"/>
              <a:gd name="connsiteY6814" fmla="*/ 358110 h 5130710"/>
              <a:gd name="connsiteX6815" fmla="*/ 3621500 w 6842126"/>
              <a:gd name="connsiteY6815" fmla="*/ 367584 h 5130710"/>
              <a:gd name="connsiteX6816" fmla="*/ 3623955 w 6842126"/>
              <a:gd name="connsiteY6816" fmla="*/ 367042 h 5130710"/>
              <a:gd name="connsiteX6817" fmla="*/ 3627146 w 6842126"/>
              <a:gd name="connsiteY6817" fmla="*/ 348031 h 5130710"/>
              <a:gd name="connsiteX6818" fmla="*/ 3632571 w 6842126"/>
              <a:gd name="connsiteY6818" fmla="*/ 342207 h 5130710"/>
              <a:gd name="connsiteX6819" fmla="*/ 3628779 w 6842126"/>
              <a:gd name="connsiteY6819" fmla="*/ 359037 h 5130710"/>
              <a:gd name="connsiteX6820" fmla="*/ 3684785 w 6842126"/>
              <a:gd name="connsiteY6820" fmla="*/ 230258 h 5130710"/>
              <a:gd name="connsiteX6821" fmla="*/ 3688330 w 6842126"/>
              <a:gd name="connsiteY6821" fmla="*/ 222986 h 5130710"/>
              <a:gd name="connsiteX6822" fmla="*/ 3688328 w 6842126"/>
              <a:gd name="connsiteY6822" fmla="*/ 223459 h 5130710"/>
              <a:gd name="connsiteX6823" fmla="*/ 3683805 w 6842126"/>
              <a:gd name="connsiteY6823" fmla="*/ 265546 h 5130710"/>
              <a:gd name="connsiteX6824" fmla="*/ 3689649 w 6842126"/>
              <a:gd name="connsiteY6824" fmla="*/ 241595 h 5130710"/>
              <a:gd name="connsiteX6825" fmla="*/ 3691986 w 6842126"/>
              <a:gd name="connsiteY6825" fmla="*/ 221425 h 5130710"/>
              <a:gd name="connsiteX6826" fmla="*/ 3693373 w 6842126"/>
              <a:gd name="connsiteY6826" fmla="*/ 212655 h 5130710"/>
              <a:gd name="connsiteX6827" fmla="*/ 3706383 w 6842126"/>
              <a:gd name="connsiteY6827" fmla="*/ 185989 h 5130710"/>
              <a:gd name="connsiteX6828" fmla="*/ 3708337 w 6842126"/>
              <a:gd name="connsiteY6828" fmla="*/ 187334 h 5130710"/>
              <a:gd name="connsiteX6829" fmla="*/ 3708543 w 6842126"/>
              <a:gd name="connsiteY6829" fmla="*/ 184007 h 5130710"/>
              <a:gd name="connsiteX6830" fmla="*/ 3710572 w 6842126"/>
              <a:gd name="connsiteY6830" fmla="*/ 177402 h 5130710"/>
              <a:gd name="connsiteX6831" fmla="*/ 3720295 w 6842126"/>
              <a:gd name="connsiteY6831" fmla="*/ 157473 h 5130710"/>
              <a:gd name="connsiteX6832" fmla="*/ 3719454 w 6842126"/>
              <a:gd name="connsiteY6832" fmla="*/ 165338 h 5130710"/>
              <a:gd name="connsiteX6833" fmla="*/ 3724926 w 6842126"/>
              <a:gd name="connsiteY6833" fmla="*/ 166058 h 5130710"/>
              <a:gd name="connsiteX6834" fmla="*/ 3717449 w 6842126"/>
              <a:gd name="connsiteY6834" fmla="*/ 187584 h 5130710"/>
              <a:gd name="connsiteX6835" fmla="*/ 3728401 w 6842126"/>
              <a:gd name="connsiteY6835" fmla="*/ 166682 h 5130710"/>
              <a:gd name="connsiteX6836" fmla="*/ 3728008 w 6842126"/>
              <a:gd name="connsiteY6836" fmla="*/ 179023 h 5130710"/>
              <a:gd name="connsiteX6837" fmla="*/ 3728153 w 6842126"/>
              <a:gd name="connsiteY6837" fmla="*/ 184289 h 5130710"/>
              <a:gd name="connsiteX6838" fmla="*/ 3698005 w 6842126"/>
              <a:gd name="connsiteY6838" fmla="*/ 252657 h 5130710"/>
              <a:gd name="connsiteX6839" fmla="*/ 3645810 w 6842126"/>
              <a:gd name="connsiteY6839" fmla="*/ 389292 h 5130710"/>
              <a:gd name="connsiteX6840" fmla="*/ 3634045 w 6842126"/>
              <a:gd name="connsiteY6840" fmla="*/ 417318 h 5130710"/>
              <a:gd name="connsiteX6841" fmla="*/ 3632139 w 6842126"/>
              <a:gd name="connsiteY6841" fmla="*/ 422598 h 5130710"/>
              <a:gd name="connsiteX6842" fmla="*/ 3630111 w 6842126"/>
              <a:gd name="connsiteY6842" fmla="*/ 438516 h 5130710"/>
              <a:gd name="connsiteX6843" fmla="*/ 3629716 w 6842126"/>
              <a:gd name="connsiteY6843" fmla="*/ 441481 h 5130710"/>
              <a:gd name="connsiteX6844" fmla="*/ 3632867 w 6842126"/>
              <a:gd name="connsiteY6844" fmla="*/ 438563 h 5130710"/>
              <a:gd name="connsiteX6845" fmla="*/ 3653036 w 6842126"/>
              <a:gd name="connsiteY6845" fmla="*/ 382265 h 5130710"/>
              <a:gd name="connsiteX6846" fmla="*/ 3675952 w 6842126"/>
              <a:gd name="connsiteY6846" fmla="*/ 327790 h 5130710"/>
              <a:gd name="connsiteX6847" fmla="*/ 3683544 w 6842126"/>
              <a:gd name="connsiteY6847" fmla="*/ 323113 h 5130710"/>
              <a:gd name="connsiteX6848" fmla="*/ 3703571 w 6842126"/>
              <a:gd name="connsiteY6848" fmla="*/ 277362 h 5130710"/>
              <a:gd name="connsiteX6849" fmla="*/ 3713545 w 6842126"/>
              <a:gd name="connsiteY6849" fmla="*/ 272158 h 5130710"/>
              <a:gd name="connsiteX6850" fmla="*/ 3714970 w 6842126"/>
              <a:gd name="connsiteY6850" fmla="*/ 269454 h 5130710"/>
              <a:gd name="connsiteX6851" fmla="*/ 3715614 w 6842126"/>
              <a:gd name="connsiteY6851" fmla="*/ 266806 h 5130710"/>
              <a:gd name="connsiteX6852" fmla="*/ 3717707 w 6842126"/>
              <a:gd name="connsiteY6852" fmla="*/ 263179 h 5130710"/>
              <a:gd name="connsiteX6853" fmla="*/ 3718523 w 6842126"/>
              <a:gd name="connsiteY6853" fmla="*/ 263014 h 5130710"/>
              <a:gd name="connsiteX6854" fmla="*/ 3718843 w 6842126"/>
              <a:gd name="connsiteY6854" fmla="*/ 261204 h 5130710"/>
              <a:gd name="connsiteX6855" fmla="*/ 3717707 w 6842126"/>
              <a:gd name="connsiteY6855" fmla="*/ 263179 h 5130710"/>
              <a:gd name="connsiteX6856" fmla="*/ 3716435 w 6842126"/>
              <a:gd name="connsiteY6856" fmla="*/ 263434 h 5130710"/>
              <a:gd name="connsiteX6857" fmla="*/ 3726092 w 6842126"/>
              <a:gd name="connsiteY6857" fmla="*/ 252478 h 5130710"/>
              <a:gd name="connsiteX6858" fmla="*/ 3706038 w 6842126"/>
              <a:gd name="connsiteY6858" fmla="*/ 300271 h 5130710"/>
              <a:gd name="connsiteX6859" fmla="*/ 3708277 w 6842126"/>
              <a:gd name="connsiteY6859" fmla="*/ 310626 h 5130710"/>
              <a:gd name="connsiteX6860" fmla="*/ 3695390 w 6842126"/>
              <a:gd name="connsiteY6860" fmla="*/ 355815 h 5130710"/>
              <a:gd name="connsiteX6861" fmla="*/ 3669980 w 6842126"/>
              <a:gd name="connsiteY6861" fmla="*/ 418982 h 5130710"/>
              <a:gd name="connsiteX6862" fmla="*/ 3677338 w 6842126"/>
              <a:gd name="connsiteY6862" fmla="*/ 416829 h 5130710"/>
              <a:gd name="connsiteX6863" fmla="*/ 3682148 w 6842126"/>
              <a:gd name="connsiteY6863" fmla="*/ 413279 h 5130710"/>
              <a:gd name="connsiteX6864" fmla="*/ 3686505 w 6842126"/>
              <a:gd name="connsiteY6864" fmla="*/ 400839 h 5130710"/>
              <a:gd name="connsiteX6865" fmla="*/ 3700611 w 6842126"/>
              <a:gd name="connsiteY6865" fmla="*/ 358693 h 5130710"/>
              <a:gd name="connsiteX6866" fmla="*/ 3705239 w 6842126"/>
              <a:gd name="connsiteY6866" fmla="*/ 366848 h 5130710"/>
              <a:gd name="connsiteX6867" fmla="*/ 3710945 w 6842126"/>
              <a:gd name="connsiteY6867" fmla="*/ 339776 h 5130710"/>
              <a:gd name="connsiteX6868" fmla="*/ 3738919 w 6842126"/>
              <a:gd name="connsiteY6868" fmla="*/ 261674 h 5130710"/>
              <a:gd name="connsiteX6869" fmla="*/ 3745293 w 6842126"/>
              <a:gd name="connsiteY6869" fmla="*/ 273542 h 5130710"/>
              <a:gd name="connsiteX6870" fmla="*/ 3747357 w 6842126"/>
              <a:gd name="connsiteY6870" fmla="*/ 282393 h 5130710"/>
              <a:gd name="connsiteX6871" fmla="*/ 3772851 w 6842126"/>
              <a:gd name="connsiteY6871" fmla="*/ 226318 h 5130710"/>
              <a:gd name="connsiteX6872" fmla="*/ 3775881 w 6842126"/>
              <a:gd name="connsiteY6872" fmla="*/ 219672 h 5130710"/>
              <a:gd name="connsiteX6873" fmla="*/ 3776435 w 6842126"/>
              <a:gd name="connsiteY6873" fmla="*/ 227521 h 5130710"/>
              <a:gd name="connsiteX6874" fmla="*/ 3776876 w 6842126"/>
              <a:gd name="connsiteY6874" fmla="*/ 230218 h 5130710"/>
              <a:gd name="connsiteX6875" fmla="*/ 3768111 w 6842126"/>
              <a:gd name="connsiteY6875" fmla="*/ 251199 h 5130710"/>
              <a:gd name="connsiteX6876" fmla="*/ 3754709 w 6842126"/>
              <a:gd name="connsiteY6876" fmla="*/ 279355 h 5130710"/>
              <a:gd name="connsiteX6877" fmla="*/ 3749808 w 6842126"/>
              <a:gd name="connsiteY6877" fmla="*/ 292907 h 5130710"/>
              <a:gd name="connsiteX6878" fmla="*/ 3750667 w 6842126"/>
              <a:gd name="connsiteY6878" fmla="*/ 296591 h 5130710"/>
              <a:gd name="connsiteX6879" fmla="*/ 3753559 w 6842126"/>
              <a:gd name="connsiteY6879" fmla="*/ 314078 h 5130710"/>
              <a:gd name="connsiteX6880" fmla="*/ 3754969 w 6842126"/>
              <a:gd name="connsiteY6880" fmla="*/ 315436 h 5130710"/>
              <a:gd name="connsiteX6881" fmla="*/ 3754482 w 6842126"/>
              <a:gd name="connsiteY6881" fmla="*/ 319802 h 5130710"/>
              <a:gd name="connsiteX6882" fmla="*/ 3755765 w 6842126"/>
              <a:gd name="connsiteY6882" fmla="*/ 329155 h 5130710"/>
              <a:gd name="connsiteX6883" fmla="*/ 3750274 w 6842126"/>
              <a:gd name="connsiteY6883" fmla="*/ 367839 h 5130710"/>
              <a:gd name="connsiteX6884" fmla="*/ 3748479 w 6842126"/>
              <a:gd name="connsiteY6884" fmla="*/ 376848 h 5130710"/>
              <a:gd name="connsiteX6885" fmla="*/ 3756785 w 6842126"/>
              <a:gd name="connsiteY6885" fmla="*/ 357424 h 5130710"/>
              <a:gd name="connsiteX6886" fmla="*/ 3769281 w 6842126"/>
              <a:gd name="connsiteY6886" fmla="*/ 341485 h 5130710"/>
              <a:gd name="connsiteX6887" fmla="*/ 3754155 w 6842126"/>
              <a:gd name="connsiteY6887" fmla="*/ 376320 h 5130710"/>
              <a:gd name="connsiteX6888" fmla="*/ 3753956 w 6842126"/>
              <a:gd name="connsiteY6888" fmla="*/ 391285 h 5130710"/>
              <a:gd name="connsiteX6889" fmla="*/ 3746251 w 6842126"/>
              <a:gd name="connsiteY6889" fmla="*/ 404464 h 5130710"/>
              <a:gd name="connsiteX6890" fmla="*/ 3746055 w 6842126"/>
              <a:gd name="connsiteY6890" fmla="*/ 419092 h 5130710"/>
              <a:gd name="connsiteX6891" fmla="*/ 3733277 w 6842126"/>
              <a:gd name="connsiteY6891" fmla="*/ 456118 h 5130710"/>
              <a:gd name="connsiteX6892" fmla="*/ 3730198 w 6842126"/>
              <a:gd name="connsiteY6892" fmla="*/ 465654 h 5130710"/>
              <a:gd name="connsiteX6893" fmla="*/ 3726001 w 6842126"/>
              <a:gd name="connsiteY6893" fmla="*/ 485532 h 5130710"/>
              <a:gd name="connsiteX6894" fmla="*/ 3728181 w 6842126"/>
              <a:gd name="connsiteY6894" fmla="*/ 481663 h 5130710"/>
              <a:gd name="connsiteX6895" fmla="*/ 3737992 w 6842126"/>
              <a:gd name="connsiteY6895" fmla="*/ 457767 h 5130710"/>
              <a:gd name="connsiteX6896" fmla="*/ 3744256 w 6842126"/>
              <a:gd name="connsiteY6896" fmla="*/ 442508 h 5130710"/>
              <a:gd name="connsiteX6897" fmla="*/ 3758546 w 6842126"/>
              <a:gd name="connsiteY6897" fmla="*/ 403494 h 5130710"/>
              <a:gd name="connsiteX6898" fmla="*/ 3762032 w 6842126"/>
              <a:gd name="connsiteY6898" fmla="*/ 395547 h 5130710"/>
              <a:gd name="connsiteX6899" fmla="*/ 3767985 w 6842126"/>
              <a:gd name="connsiteY6899" fmla="*/ 365381 h 5130710"/>
              <a:gd name="connsiteX6900" fmla="*/ 3803200 w 6842126"/>
              <a:gd name="connsiteY6900" fmla="*/ 284441 h 5130710"/>
              <a:gd name="connsiteX6901" fmla="*/ 3820177 w 6842126"/>
              <a:gd name="connsiteY6901" fmla="*/ 264684 h 5130710"/>
              <a:gd name="connsiteX6902" fmla="*/ 3845189 w 6842126"/>
              <a:gd name="connsiteY6902" fmla="*/ 252760 h 5130710"/>
              <a:gd name="connsiteX6903" fmla="*/ 3844375 w 6842126"/>
              <a:gd name="connsiteY6903" fmla="*/ 283231 h 5130710"/>
              <a:gd name="connsiteX6904" fmla="*/ 3847475 w 6842126"/>
              <a:gd name="connsiteY6904" fmla="*/ 297765 h 5130710"/>
              <a:gd name="connsiteX6905" fmla="*/ 3848159 w 6842126"/>
              <a:gd name="connsiteY6905" fmla="*/ 289105 h 5130710"/>
              <a:gd name="connsiteX6906" fmla="*/ 3848685 w 6842126"/>
              <a:gd name="connsiteY6906" fmla="*/ 281075 h 5130710"/>
              <a:gd name="connsiteX6907" fmla="*/ 3849010 w 6842126"/>
              <a:gd name="connsiteY6907" fmla="*/ 278809 h 5130710"/>
              <a:gd name="connsiteX6908" fmla="*/ 3849159 w 6842126"/>
              <a:gd name="connsiteY6908" fmla="*/ 278517 h 5130710"/>
              <a:gd name="connsiteX6909" fmla="*/ 3851821 w 6842126"/>
              <a:gd name="connsiteY6909" fmla="*/ 271561 h 5130710"/>
              <a:gd name="connsiteX6910" fmla="*/ 3849454 w 6842126"/>
              <a:gd name="connsiteY6910" fmla="*/ 303571 h 5130710"/>
              <a:gd name="connsiteX6911" fmla="*/ 3853875 w 6842126"/>
              <a:gd name="connsiteY6911" fmla="*/ 311183 h 5130710"/>
              <a:gd name="connsiteX6912" fmla="*/ 3861766 w 6842126"/>
              <a:gd name="connsiteY6912" fmla="*/ 258470 h 5130710"/>
              <a:gd name="connsiteX6913" fmla="*/ 3856644 w 6842126"/>
              <a:gd name="connsiteY6913" fmla="*/ 322921 h 5130710"/>
              <a:gd name="connsiteX6914" fmla="*/ 3857010 w 6842126"/>
              <a:gd name="connsiteY6914" fmla="*/ 322099 h 5130710"/>
              <a:gd name="connsiteX6915" fmla="*/ 3867557 w 6842126"/>
              <a:gd name="connsiteY6915" fmla="*/ 276477 h 5130710"/>
              <a:gd name="connsiteX6916" fmla="*/ 3865917 w 6842126"/>
              <a:gd name="connsiteY6916" fmla="*/ 291626 h 5130710"/>
              <a:gd name="connsiteX6917" fmla="*/ 3869797 w 6842126"/>
              <a:gd name="connsiteY6917" fmla="*/ 270147 h 5130710"/>
              <a:gd name="connsiteX6918" fmla="*/ 3867557 w 6842126"/>
              <a:gd name="connsiteY6918" fmla="*/ 276477 h 5130710"/>
              <a:gd name="connsiteX6919" fmla="*/ 3869634 w 6842126"/>
              <a:gd name="connsiteY6919" fmla="*/ 253002 h 5130710"/>
              <a:gd name="connsiteX6920" fmla="*/ 3872062 w 6842126"/>
              <a:gd name="connsiteY6920" fmla="*/ 247852 h 5130710"/>
              <a:gd name="connsiteX6921" fmla="*/ 3872785 w 6842126"/>
              <a:gd name="connsiteY6921" fmla="*/ 236942 h 5130710"/>
              <a:gd name="connsiteX6922" fmla="*/ 3875741 w 6842126"/>
              <a:gd name="connsiteY6922" fmla="*/ 212212 h 5130710"/>
              <a:gd name="connsiteX6923" fmla="*/ 3879960 w 6842126"/>
              <a:gd name="connsiteY6923" fmla="*/ 199135 h 5130710"/>
              <a:gd name="connsiteX6924" fmla="*/ 3881955 w 6842126"/>
              <a:gd name="connsiteY6924" fmla="*/ 200876 h 5130710"/>
              <a:gd name="connsiteX6925" fmla="*/ 3892212 w 6842126"/>
              <a:gd name="connsiteY6925" fmla="*/ 168036 h 5130710"/>
              <a:gd name="connsiteX6926" fmla="*/ 3884771 w 6842126"/>
              <a:gd name="connsiteY6926" fmla="*/ 202046 h 5130710"/>
              <a:gd name="connsiteX6927" fmla="*/ 3881955 w 6842126"/>
              <a:gd name="connsiteY6927" fmla="*/ 200876 h 5130710"/>
              <a:gd name="connsiteX6928" fmla="*/ 3893695 w 6842126"/>
              <a:gd name="connsiteY6928" fmla="*/ 157006 h 5130710"/>
              <a:gd name="connsiteX6929" fmla="*/ 3894449 w 6842126"/>
              <a:gd name="connsiteY6929" fmla="*/ 167341 h 5130710"/>
              <a:gd name="connsiteX6930" fmla="*/ 3901339 w 6842126"/>
              <a:gd name="connsiteY6930" fmla="*/ 173724 h 5130710"/>
              <a:gd name="connsiteX6931" fmla="*/ 3897670 w 6842126"/>
              <a:gd name="connsiteY6931" fmla="*/ 210656 h 5130710"/>
              <a:gd name="connsiteX6932" fmla="*/ 3882413 w 6842126"/>
              <a:gd name="connsiteY6932" fmla="*/ 331976 h 5130710"/>
              <a:gd name="connsiteX6933" fmla="*/ 3881306 w 6842126"/>
              <a:gd name="connsiteY6933" fmla="*/ 338177 h 5130710"/>
              <a:gd name="connsiteX6934" fmla="*/ 3881324 w 6842126"/>
              <a:gd name="connsiteY6934" fmla="*/ 338413 h 5130710"/>
              <a:gd name="connsiteX6935" fmla="*/ 3878601 w 6842126"/>
              <a:gd name="connsiteY6935" fmla="*/ 362686 h 5130710"/>
              <a:gd name="connsiteX6936" fmla="*/ 3874859 w 6842126"/>
              <a:gd name="connsiteY6936" fmla="*/ 374329 h 5130710"/>
              <a:gd name="connsiteX6937" fmla="*/ 3865346 w 6842126"/>
              <a:gd name="connsiteY6937" fmla="*/ 427647 h 5130710"/>
              <a:gd name="connsiteX6938" fmla="*/ 3875370 w 6842126"/>
              <a:gd name="connsiteY6938" fmla="*/ 396453 h 5130710"/>
              <a:gd name="connsiteX6939" fmla="*/ 3878601 w 6842126"/>
              <a:gd name="connsiteY6939" fmla="*/ 362686 h 5130710"/>
              <a:gd name="connsiteX6940" fmla="*/ 3884550 w 6842126"/>
              <a:gd name="connsiteY6940" fmla="*/ 350383 h 5130710"/>
              <a:gd name="connsiteX6941" fmla="*/ 3890039 w 6842126"/>
              <a:gd name="connsiteY6941" fmla="*/ 318658 h 5130710"/>
              <a:gd name="connsiteX6942" fmla="*/ 3907901 w 6842126"/>
              <a:gd name="connsiteY6942" fmla="*/ 194868 h 5130710"/>
              <a:gd name="connsiteX6943" fmla="*/ 3918910 w 6842126"/>
              <a:gd name="connsiteY6943" fmla="*/ 123614 h 5130710"/>
              <a:gd name="connsiteX6944" fmla="*/ 3922580 w 6842126"/>
              <a:gd name="connsiteY6944" fmla="*/ 135430 h 5130710"/>
              <a:gd name="connsiteX6945" fmla="*/ 3920798 w 6842126"/>
              <a:gd name="connsiteY6945" fmla="*/ 154732 h 5130710"/>
              <a:gd name="connsiteX6946" fmla="*/ 3920949 w 6842126"/>
              <a:gd name="connsiteY6946" fmla="*/ 228997 h 5130710"/>
              <a:gd name="connsiteX6947" fmla="*/ 3908060 w 6842126"/>
              <a:gd name="connsiteY6947" fmla="*/ 330971 h 5130710"/>
              <a:gd name="connsiteX6948" fmla="*/ 3907269 w 6842126"/>
              <a:gd name="connsiteY6948" fmla="*/ 335256 h 5130710"/>
              <a:gd name="connsiteX6949" fmla="*/ 3907842 w 6842126"/>
              <a:gd name="connsiteY6949" fmla="*/ 336466 h 5130710"/>
              <a:gd name="connsiteX6950" fmla="*/ 3910581 w 6842126"/>
              <a:gd name="connsiteY6950" fmla="*/ 346441 h 5130710"/>
              <a:gd name="connsiteX6951" fmla="*/ 3912855 w 6842126"/>
              <a:gd name="connsiteY6951" fmla="*/ 333862 h 5130710"/>
              <a:gd name="connsiteX6952" fmla="*/ 3933694 w 6842126"/>
              <a:gd name="connsiteY6952" fmla="*/ 212088 h 5130710"/>
              <a:gd name="connsiteX6953" fmla="*/ 3927357 w 6842126"/>
              <a:gd name="connsiteY6953" fmla="*/ 317344 h 5130710"/>
              <a:gd name="connsiteX6954" fmla="*/ 3923103 w 6842126"/>
              <a:gd name="connsiteY6954" fmla="*/ 348085 h 5130710"/>
              <a:gd name="connsiteX6955" fmla="*/ 3926317 w 6842126"/>
              <a:gd name="connsiteY6955" fmla="*/ 343008 h 5130710"/>
              <a:gd name="connsiteX6956" fmla="*/ 3926615 w 6842126"/>
              <a:gd name="connsiteY6956" fmla="*/ 342741 h 5130710"/>
              <a:gd name="connsiteX6957" fmla="*/ 3932726 w 6842126"/>
              <a:gd name="connsiteY6957" fmla="*/ 299230 h 5130710"/>
              <a:gd name="connsiteX6958" fmla="*/ 3944442 w 6842126"/>
              <a:gd name="connsiteY6958" fmla="*/ 219825 h 5130710"/>
              <a:gd name="connsiteX6959" fmla="*/ 3944314 w 6842126"/>
              <a:gd name="connsiteY6959" fmla="*/ 219955 h 5130710"/>
              <a:gd name="connsiteX6960" fmla="*/ 3941370 w 6842126"/>
              <a:gd name="connsiteY6960" fmla="*/ 199542 h 5130710"/>
              <a:gd name="connsiteX6961" fmla="*/ 3945804 w 6842126"/>
              <a:gd name="connsiteY6961" fmla="*/ 201112 h 5130710"/>
              <a:gd name="connsiteX6962" fmla="*/ 3949635 w 6842126"/>
              <a:gd name="connsiteY6962" fmla="*/ 214509 h 5130710"/>
              <a:gd name="connsiteX6963" fmla="*/ 3945102 w 6842126"/>
              <a:gd name="connsiteY6963" fmla="*/ 219150 h 5130710"/>
              <a:gd name="connsiteX6964" fmla="*/ 3938469 w 6842126"/>
              <a:gd name="connsiteY6964" fmla="*/ 298300 h 5130710"/>
              <a:gd name="connsiteX6965" fmla="*/ 3933375 w 6842126"/>
              <a:gd name="connsiteY6965" fmla="*/ 336724 h 5130710"/>
              <a:gd name="connsiteX6966" fmla="*/ 3936335 w 6842126"/>
              <a:gd name="connsiteY6966" fmla="*/ 334088 h 5130710"/>
              <a:gd name="connsiteX6967" fmla="*/ 3938321 w 6842126"/>
              <a:gd name="connsiteY6967" fmla="*/ 337285 h 5130710"/>
              <a:gd name="connsiteX6968" fmla="*/ 3954321 w 6842126"/>
              <a:gd name="connsiteY6968" fmla="*/ 249849 h 5130710"/>
              <a:gd name="connsiteX6969" fmla="*/ 3957503 w 6842126"/>
              <a:gd name="connsiteY6969" fmla="*/ 252045 h 5130710"/>
              <a:gd name="connsiteX6970" fmla="*/ 3962227 w 6842126"/>
              <a:gd name="connsiteY6970" fmla="*/ 222321 h 5130710"/>
              <a:gd name="connsiteX6971" fmla="*/ 3962497 w 6842126"/>
              <a:gd name="connsiteY6971" fmla="*/ 218962 h 5130710"/>
              <a:gd name="connsiteX6972" fmla="*/ 3963623 w 6842126"/>
              <a:gd name="connsiteY6972" fmla="*/ 217730 h 5130710"/>
              <a:gd name="connsiteX6973" fmla="*/ 3968699 w 6842126"/>
              <a:gd name="connsiteY6973" fmla="*/ 207574 h 5130710"/>
              <a:gd name="connsiteX6974" fmla="*/ 3968561 w 6842126"/>
              <a:gd name="connsiteY6974" fmla="*/ 209789 h 5130710"/>
              <a:gd name="connsiteX6975" fmla="*/ 3962263 w 6842126"/>
              <a:gd name="connsiteY6975" fmla="*/ 263196 h 5130710"/>
              <a:gd name="connsiteX6976" fmla="*/ 3963319 w 6842126"/>
              <a:gd name="connsiteY6976" fmla="*/ 269272 h 5130710"/>
              <a:gd name="connsiteX6977" fmla="*/ 3961069 w 6842126"/>
              <a:gd name="connsiteY6977" fmla="*/ 337107 h 5130710"/>
              <a:gd name="connsiteX6978" fmla="*/ 3962197 w 6842126"/>
              <a:gd name="connsiteY6978" fmla="*/ 334578 h 5130710"/>
              <a:gd name="connsiteX6979" fmla="*/ 3976901 w 6842126"/>
              <a:gd name="connsiteY6979" fmla="*/ 224799 h 5130710"/>
              <a:gd name="connsiteX6980" fmla="*/ 3976968 w 6842126"/>
              <a:gd name="connsiteY6980" fmla="*/ 224270 h 5130710"/>
              <a:gd name="connsiteX6981" fmla="*/ 3981486 w 6842126"/>
              <a:gd name="connsiteY6981" fmla="*/ 211553 h 5130710"/>
              <a:gd name="connsiteX6982" fmla="*/ 3982649 w 6842126"/>
              <a:gd name="connsiteY6982" fmla="*/ 205726 h 5130710"/>
              <a:gd name="connsiteX6983" fmla="*/ 3990688 w 6842126"/>
              <a:gd name="connsiteY6983" fmla="*/ 212450 h 5130710"/>
              <a:gd name="connsiteX6984" fmla="*/ 3996730 w 6842126"/>
              <a:gd name="connsiteY6984" fmla="*/ 199582 h 5130710"/>
              <a:gd name="connsiteX6985" fmla="*/ 4004929 w 6842126"/>
              <a:gd name="connsiteY6985" fmla="*/ 194288 h 5130710"/>
              <a:gd name="connsiteX6986" fmla="*/ 3993598 w 6842126"/>
              <a:gd name="connsiteY6986" fmla="*/ 231191 h 5130710"/>
              <a:gd name="connsiteX6987" fmla="*/ 4004381 w 6842126"/>
              <a:gd name="connsiteY6987" fmla="*/ 235374 h 5130710"/>
              <a:gd name="connsiteX6988" fmla="*/ 3995991 w 6842126"/>
              <a:gd name="connsiteY6988" fmla="*/ 255009 h 5130710"/>
              <a:gd name="connsiteX6989" fmla="*/ 4004253 w 6842126"/>
              <a:gd name="connsiteY6989" fmla="*/ 244675 h 5130710"/>
              <a:gd name="connsiteX6990" fmla="*/ 4008106 w 6842126"/>
              <a:gd name="connsiteY6990" fmla="*/ 239351 h 5130710"/>
              <a:gd name="connsiteX6991" fmla="*/ 4010609 w 6842126"/>
              <a:gd name="connsiteY6991" fmla="*/ 229022 h 5130710"/>
              <a:gd name="connsiteX6992" fmla="*/ 4011719 w 6842126"/>
              <a:gd name="connsiteY6992" fmla="*/ 234360 h 5130710"/>
              <a:gd name="connsiteX6993" fmla="*/ 4019033 w 6842126"/>
              <a:gd name="connsiteY6993" fmla="*/ 224246 h 5130710"/>
              <a:gd name="connsiteX6994" fmla="*/ 4027302 w 6842126"/>
              <a:gd name="connsiteY6994" fmla="*/ 209557 h 5130710"/>
              <a:gd name="connsiteX6995" fmla="*/ 4018298 w 6842126"/>
              <a:gd name="connsiteY6995" fmla="*/ 241244 h 5130710"/>
              <a:gd name="connsiteX6996" fmla="*/ 4015213 w 6842126"/>
              <a:gd name="connsiteY6996" fmla="*/ 251189 h 5130710"/>
              <a:gd name="connsiteX6997" fmla="*/ 4015275 w 6842126"/>
              <a:gd name="connsiteY6997" fmla="*/ 251488 h 5130710"/>
              <a:gd name="connsiteX6998" fmla="*/ 4012110 w 6842126"/>
              <a:gd name="connsiteY6998" fmla="*/ 271799 h 5130710"/>
              <a:gd name="connsiteX6999" fmla="*/ 4010825 w 6842126"/>
              <a:gd name="connsiteY6999" fmla="*/ 275144 h 5130710"/>
              <a:gd name="connsiteX7000" fmla="*/ 4015197 w 6842126"/>
              <a:gd name="connsiteY7000" fmla="*/ 270530 h 5130710"/>
              <a:gd name="connsiteX7001" fmla="*/ 4029631 w 6842126"/>
              <a:gd name="connsiteY7001" fmla="*/ 238028 h 5130710"/>
              <a:gd name="connsiteX7002" fmla="*/ 4042610 w 6842126"/>
              <a:gd name="connsiteY7002" fmla="*/ 209220 h 5130710"/>
              <a:gd name="connsiteX7003" fmla="*/ 4051338 w 6842126"/>
              <a:gd name="connsiteY7003" fmla="*/ 191134 h 5130710"/>
              <a:gd name="connsiteX7004" fmla="*/ 4050469 w 6842126"/>
              <a:gd name="connsiteY7004" fmla="*/ 196980 h 5130710"/>
              <a:gd name="connsiteX7005" fmla="*/ 4045977 w 6842126"/>
              <a:gd name="connsiteY7005" fmla="*/ 239439 h 5130710"/>
              <a:gd name="connsiteX7006" fmla="*/ 4040609 w 6842126"/>
              <a:gd name="connsiteY7006" fmla="*/ 261167 h 5130710"/>
              <a:gd name="connsiteX7007" fmla="*/ 4043726 w 6842126"/>
              <a:gd name="connsiteY7007" fmla="*/ 260242 h 5130710"/>
              <a:gd name="connsiteX7008" fmla="*/ 4043789 w 6842126"/>
              <a:gd name="connsiteY7008" fmla="*/ 260131 h 5130710"/>
              <a:gd name="connsiteX7009" fmla="*/ 4043595 w 6842126"/>
              <a:gd name="connsiteY7009" fmla="*/ 261964 h 5130710"/>
              <a:gd name="connsiteX7010" fmla="*/ 4033881 w 6842126"/>
              <a:gd name="connsiteY7010" fmla="*/ 330642 h 5130710"/>
              <a:gd name="connsiteX7011" fmla="*/ 4034032 w 6842126"/>
              <a:gd name="connsiteY7011" fmla="*/ 356162 h 5130710"/>
              <a:gd name="connsiteX7012" fmla="*/ 4039733 w 6842126"/>
              <a:gd name="connsiteY7012" fmla="*/ 316554 h 5130710"/>
              <a:gd name="connsiteX7013" fmla="*/ 4049007 w 6842126"/>
              <a:gd name="connsiteY7013" fmla="*/ 250933 h 5130710"/>
              <a:gd name="connsiteX7014" fmla="*/ 4051407 w 6842126"/>
              <a:gd name="connsiteY7014" fmla="*/ 246700 h 5130710"/>
              <a:gd name="connsiteX7015" fmla="*/ 4057591 w 6842126"/>
              <a:gd name="connsiteY7015" fmla="*/ 240465 h 5130710"/>
              <a:gd name="connsiteX7016" fmla="*/ 4048715 w 6842126"/>
              <a:gd name="connsiteY7016" fmla="*/ 296536 h 5130710"/>
              <a:gd name="connsiteX7017" fmla="*/ 4076997 w 6842126"/>
              <a:gd name="connsiteY7017" fmla="*/ 241255 h 5130710"/>
              <a:gd name="connsiteX7018" fmla="*/ 4088102 w 6842126"/>
              <a:gd name="connsiteY7018" fmla="*/ 255092 h 5130710"/>
              <a:gd name="connsiteX7019" fmla="*/ 4088008 w 6842126"/>
              <a:gd name="connsiteY7019" fmla="*/ 262069 h 5130710"/>
              <a:gd name="connsiteX7020" fmla="*/ 4099471 w 6842126"/>
              <a:gd name="connsiteY7020" fmla="*/ 249161 h 5130710"/>
              <a:gd name="connsiteX7021" fmla="*/ 4111090 w 6842126"/>
              <a:gd name="connsiteY7021" fmla="*/ 224237 h 5130710"/>
              <a:gd name="connsiteX7022" fmla="*/ 4112429 w 6842126"/>
              <a:gd name="connsiteY7022" fmla="*/ 220875 h 5130710"/>
              <a:gd name="connsiteX7023" fmla="*/ 4100249 w 6842126"/>
              <a:gd name="connsiteY7023" fmla="*/ 316519 h 5130710"/>
              <a:gd name="connsiteX7024" fmla="*/ 4104598 w 6842126"/>
              <a:gd name="connsiteY7024" fmla="*/ 321306 h 5130710"/>
              <a:gd name="connsiteX7025" fmla="*/ 4118169 w 6842126"/>
              <a:gd name="connsiteY7025" fmla="*/ 243803 h 5130710"/>
              <a:gd name="connsiteX7026" fmla="*/ 4116923 w 6842126"/>
              <a:gd name="connsiteY7026" fmla="*/ 276041 h 5130710"/>
              <a:gd name="connsiteX7027" fmla="*/ 4113920 w 6842126"/>
              <a:gd name="connsiteY7027" fmla="*/ 299679 h 5130710"/>
              <a:gd name="connsiteX7028" fmla="*/ 4112740 w 6842126"/>
              <a:gd name="connsiteY7028" fmla="*/ 303482 h 5130710"/>
              <a:gd name="connsiteX7029" fmla="*/ 4109142 w 6842126"/>
              <a:gd name="connsiteY7029" fmla="*/ 319938 h 5130710"/>
              <a:gd name="connsiteX7030" fmla="*/ 4111489 w 6842126"/>
              <a:gd name="connsiteY7030" fmla="*/ 318644 h 5130710"/>
              <a:gd name="connsiteX7031" fmla="*/ 4108870 w 6842126"/>
              <a:gd name="connsiteY7031" fmla="*/ 338920 h 5130710"/>
              <a:gd name="connsiteX7032" fmla="*/ 4107413 w 6842126"/>
              <a:gd name="connsiteY7032" fmla="*/ 371224 h 5130710"/>
              <a:gd name="connsiteX7033" fmla="*/ 4110752 w 6842126"/>
              <a:gd name="connsiteY7033" fmla="*/ 351654 h 5130710"/>
              <a:gd name="connsiteX7034" fmla="*/ 4117696 w 6842126"/>
              <a:gd name="connsiteY7034" fmla="*/ 310926 h 5130710"/>
              <a:gd name="connsiteX7035" fmla="*/ 4119471 w 6842126"/>
              <a:gd name="connsiteY7035" fmla="*/ 308342 h 5130710"/>
              <a:gd name="connsiteX7036" fmla="*/ 4124041 w 6842126"/>
              <a:gd name="connsiteY7036" fmla="*/ 302592 h 5130710"/>
              <a:gd name="connsiteX7037" fmla="*/ 4112099 w 6842126"/>
              <a:gd name="connsiteY7037" fmla="*/ 351545 h 5130710"/>
              <a:gd name="connsiteX7038" fmla="*/ 4126593 w 6842126"/>
              <a:gd name="connsiteY7038" fmla="*/ 314392 h 5130710"/>
              <a:gd name="connsiteX7039" fmla="*/ 4141087 w 6842126"/>
              <a:gd name="connsiteY7039" fmla="*/ 277238 h 5130710"/>
              <a:gd name="connsiteX7040" fmla="*/ 4143414 w 6842126"/>
              <a:gd name="connsiteY7040" fmla="*/ 305707 h 5130710"/>
              <a:gd name="connsiteX7041" fmla="*/ 4172084 w 6842126"/>
              <a:gd name="connsiteY7041" fmla="*/ 255429 h 5130710"/>
              <a:gd name="connsiteX7042" fmla="*/ 4151684 w 6842126"/>
              <a:gd name="connsiteY7042" fmla="*/ 329060 h 5130710"/>
              <a:gd name="connsiteX7043" fmla="*/ 4137058 w 6842126"/>
              <a:gd name="connsiteY7043" fmla="*/ 375904 h 5130710"/>
              <a:gd name="connsiteX7044" fmla="*/ 4135200 w 6842126"/>
              <a:gd name="connsiteY7044" fmla="*/ 376051 h 5130710"/>
              <a:gd name="connsiteX7045" fmla="*/ 4134855 w 6842126"/>
              <a:gd name="connsiteY7045" fmla="*/ 376079 h 5130710"/>
              <a:gd name="connsiteX7046" fmla="*/ 4134580 w 6842126"/>
              <a:gd name="connsiteY7046" fmla="*/ 376102 h 5130710"/>
              <a:gd name="connsiteX7047" fmla="*/ 4135200 w 6842126"/>
              <a:gd name="connsiteY7047" fmla="*/ 376051 h 5130710"/>
              <a:gd name="connsiteX7048" fmla="*/ 4136232 w 6842126"/>
              <a:gd name="connsiteY7048" fmla="*/ 375970 h 5130710"/>
              <a:gd name="connsiteX7049" fmla="*/ 4137058 w 6842126"/>
              <a:gd name="connsiteY7049" fmla="*/ 375904 h 5130710"/>
              <a:gd name="connsiteX7050" fmla="*/ 4160365 w 6842126"/>
              <a:gd name="connsiteY7050" fmla="*/ 321404 h 5130710"/>
              <a:gd name="connsiteX7051" fmla="*/ 4162569 w 6842126"/>
              <a:gd name="connsiteY7051" fmla="*/ 320123 h 5130710"/>
              <a:gd name="connsiteX7052" fmla="*/ 4166190 w 6842126"/>
              <a:gd name="connsiteY7052" fmla="*/ 320124 h 5130710"/>
              <a:gd name="connsiteX7053" fmla="*/ 4173195 w 6842126"/>
              <a:gd name="connsiteY7053" fmla="*/ 272607 h 5130710"/>
              <a:gd name="connsiteX7054" fmla="*/ 4177305 w 6842126"/>
              <a:gd name="connsiteY7054" fmla="*/ 278754 h 5130710"/>
              <a:gd name="connsiteX7055" fmla="*/ 4174635 w 6842126"/>
              <a:gd name="connsiteY7055" fmla="*/ 317714 h 5130710"/>
              <a:gd name="connsiteX7056" fmla="*/ 4174337 w 6842126"/>
              <a:gd name="connsiteY7056" fmla="*/ 319879 h 5130710"/>
              <a:gd name="connsiteX7057" fmla="*/ 4174192 w 6842126"/>
              <a:gd name="connsiteY7057" fmla="*/ 322515 h 5130710"/>
              <a:gd name="connsiteX7058" fmla="*/ 4174344 w 6842126"/>
              <a:gd name="connsiteY7058" fmla="*/ 322624 h 5130710"/>
              <a:gd name="connsiteX7059" fmla="*/ 4188486 w 6842126"/>
              <a:gd name="connsiteY7059" fmla="*/ 278140 h 5130710"/>
              <a:gd name="connsiteX7060" fmla="*/ 4199881 w 6842126"/>
              <a:gd name="connsiteY7060" fmla="*/ 270272 h 5130710"/>
              <a:gd name="connsiteX7061" fmla="*/ 4220319 w 6842126"/>
              <a:gd name="connsiteY7061" fmla="*/ 227615 h 5130710"/>
              <a:gd name="connsiteX7062" fmla="*/ 4257665 w 6842126"/>
              <a:gd name="connsiteY7062" fmla="*/ 135996 h 5130710"/>
              <a:gd name="connsiteX7063" fmla="*/ 4228357 w 6842126"/>
              <a:gd name="connsiteY7063" fmla="*/ 234336 h 5130710"/>
              <a:gd name="connsiteX7064" fmla="*/ 4210989 w 6842126"/>
              <a:gd name="connsiteY7064" fmla="*/ 283720 h 5130710"/>
              <a:gd name="connsiteX7065" fmla="*/ 4205052 w 6842126"/>
              <a:gd name="connsiteY7065" fmla="*/ 322522 h 5130710"/>
              <a:gd name="connsiteX7066" fmla="*/ 4225068 w 6842126"/>
              <a:gd name="connsiteY7066" fmla="*/ 277576 h 5130710"/>
              <a:gd name="connsiteX7067" fmla="*/ 4233688 w 6842126"/>
              <a:gd name="connsiteY7067" fmla="*/ 274571 h 5130710"/>
              <a:gd name="connsiteX7068" fmla="*/ 4248214 w 6842126"/>
              <a:gd name="connsiteY7068" fmla="*/ 235091 h 5130710"/>
              <a:gd name="connsiteX7069" fmla="*/ 4265419 w 6842126"/>
              <a:gd name="connsiteY7069" fmla="*/ 197723 h 5130710"/>
              <a:gd name="connsiteX7070" fmla="*/ 4265289 w 6842126"/>
              <a:gd name="connsiteY7070" fmla="*/ 207413 h 5130710"/>
              <a:gd name="connsiteX7071" fmla="*/ 4276623 w 6842126"/>
              <a:gd name="connsiteY7071" fmla="*/ 204196 h 5130710"/>
              <a:gd name="connsiteX7072" fmla="*/ 4253027 w 6842126"/>
              <a:gd name="connsiteY7072" fmla="*/ 280402 h 5130710"/>
              <a:gd name="connsiteX7073" fmla="*/ 4278517 w 6842126"/>
              <a:gd name="connsiteY7073" fmla="*/ 230798 h 5130710"/>
              <a:gd name="connsiteX7074" fmla="*/ 4279529 w 6842126"/>
              <a:gd name="connsiteY7074" fmla="*/ 228639 h 5130710"/>
              <a:gd name="connsiteX7075" fmla="*/ 4277105 w 6842126"/>
              <a:gd name="connsiteY7075" fmla="*/ 265718 h 5130710"/>
              <a:gd name="connsiteX7076" fmla="*/ 4285259 w 6842126"/>
              <a:gd name="connsiteY7076" fmla="*/ 217152 h 5130710"/>
              <a:gd name="connsiteX7077" fmla="*/ 4291438 w 6842126"/>
              <a:gd name="connsiteY7077" fmla="*/ 210515 h 5130710"/>
              <a:gd name="connsiteX7078" fmla="*/ 4287117 w 6842126"/>
              <a:gd name="connsiteY7078" fmla="*/ 229698 h 5130710"/>
              <a:gd name="connsiteX7079" fmla="*/ 4350939 w 6842126"/>
              <a:gd name="connsiteY7079" fmla="*/ 82941 h 5130710"/>
              <a:gd name="connsiteX7080" fmla="*/ 4354981 w 6842126"/>
              <a:gd name="connsiteY7080" fmla="*/ 74658 h 5130710"/>
              <a:gd name="connsiteX7081" fmla="*/ 4354977 w 6842126"/>
              <a:gd name="connsiteY7081" fmla="*/ 75194 h 5130710"/>
              <a:gd name="connsiteX7082" fmla="*/ 4349822 w 6842126"/>
              <a:gd name="connsiteY7082" fmla="*/ 123156 h 5130710"/>
              <a:gd name="connsiteX7083" fmla="*/ 4356483 w 6842126"/>
              <a:gd name="connsiteY7083" fmla="*/ 95862 h 5130710"/>
              <a:gd name="connsiteX7084" fmla="*/ 4359147 w 6842126"/>
              <a:gd name="connsiteY7084" fmla="*/ 72877 h 5130710"/>
              <a:gd name="connsiteX7085" fmla="*/ 4360727 w 6842126"/>
              <a:gd name="connsiteY7085" fmla="*/ 62881 h 5130710"/>
              <a:gd name="connsiteX7086" fmla="*/ 4375553 w 6842126"/>
              <a:gd name="connsiteY7086" fmla="*/ 32496 h 5130710"/>
              <a:gd name="connsiteX7087" fmla="*/ 4377779 w 6842126"/>
              <a:gd name="connsiteY7087" fmla="*/ 34028 h 5130710"/>
              <a:gd name="connsiteX7088" fmla="*/ 4378013 w 6842126"/>
              <a:gd name="connsiteY7088" fmla="*/ 30236 h 5130710"/>
              <a:gd name="connsiteX7089" fmla="*/ 4380327 w 6842126"/>
              <a:gd name="connsiteY7089" fmla="*/ 22711 h 5130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</a:cxnLst>
            <a:rect l="l" t="t" r="r" b="b"/>
            <a:pathLst>
              <a:path w="6842126" h="5130710">
                <a:moveTo>
                  <a:pt x="3311593" y="5124756"/>
                </a:moveTo>
                <a:lnTo>
                  <a:pt x="3310754" y="5126288"/>
                </a:lnTo>
                <a:lnTo>
                  <a:pt x="3305871" y="5130710"/>
                </a:lnTo>
                <a:close/>
                <a:moveTo>
                  <a:pt x="3375155" y="5089948"/>
                </a:moveTo>
                <a:cubicBezTo>
                  <a:pt x="3375537" y="5090955"/>
                  <a:pt x="3375307" y="5091616"/>
                  <a:pt x="3374529" y="5092197"/>
                </a:cubicBezTo>
                <a:cubicBezTo>
                  <a:pt x="3373750" y="5092781"/>
                  <a:pt x="3372422" y="5093282"/>
                  <a:pt x="3370604" y="5093970"/>
                </a:cubicBezTo>
                <a:cubicBezTo>
                  <a:pt x="3369082" y="5089943"/>
                  <a:pt x="3373479" y="5090582"/>
                  <a:pt x="3375155" y="5089948"/>
                </a:cubicBezTo>
                <a:close/>
                <a:moveTo>
                  <a:pt x="3379709" y="5085926"/>
                </a:moveTo>
                <a:cubicBezTo>
                  <a:pt x="3380090" y="5086932"/>
                  <a:pt x="3379861" y="5087595"/>
                  <a:pt x="3379081" y="5088177"/>
                </a:cubicBezTo>
                <a:cubicBezTo>
                  <a:pt x="3378301" y="5088758"/>
                  <a:pt x="3376975" y="5089259"/>
                  <a:pt x="3375155" y="5089948"/>
                </a:cubicBezTo>
                <a:cubicBezTo>
                  <a:pt x="3373634" y="5085921"/>
                  <a:pt x="3378032" y="5086560"/>
                  <a:pt x="3379709" y="5085926"/>
                </a:cubicBezTo>
                <a:close/>
                <a:moveTo>
                  <a:pt x="3573894" y="5083467"/>
                </a:moveTo>
                <a:lnTo>
                  <a:pt x="3573723" y="5084918"/>
                </a:lnTo>
                <a:cubicBezTo>
                  <a:pt x="3573539" y="5086462"/>
                  <a:pt x="3573446" y="5087236"/>
                  <a:pt x="3573585" y="5086077"/>
                </a:cubicBezTo>
                <a:close/>
                <a:moveTo>
                  <a:pt x="3574823" y="5075643"/>
                </a:moveTo>
                <a:cubicBezTo>
                  <a:pt x="3574823" y="5075643"/>
                  <a:pt x="3574641" y="5077189"/>
                  <a:pt x="3574411" y="5079121"/>
                </a:cubicBezTo>
                <a:lnTo>
                  <a:pt x="3573894" y="5083467"/>
                </a:lnTo>
                <a:close/>
                <a:moveTo>
                  <a:pt x="3391000" y="5074373"/>
                </a:moveTo>
                <a:cubicBezTo>
                  <a:pt x="3390147" y="5077187"/>
                  <a:pt x="3388882" y="5078911"/>
                  <a:pt x="3387049" y="5080514"/>
                </a:cubicBezTo>
                <a:cubicBezTo>
                  <a:pt x="3385220" y="5082119"/>
                  <a:pt x="3382824" y="5083599"/>
                  <a:pt x="3379709" y="5085926"/>
                </a:cubicBezTo>
                <a:cubicBezTo>
                  <a:pt x="3381542" y="5080632"/>
                  <a:pt x="3385967" y="5076274"/>
                  <a:pt x="3391000" y="5074373"/>
                </a:cubicBezTo>
                <a:close/>
                <a:moveTo>
                  <a:pt x="3297788" y="5029060"/>
                </a:moveTo>
                <a:cubicBezTo>
                  <a:pt x="3299356" y="5024629"/>
                  <a:pt x="3299081" y="5039495"/>
                  <a:pt x="3299081" y="5039495"/>
                </a:cubicBezTo>
                <a:cubicBezTo>
                  <a:pt x="3294648" y="5037924"/>
                  <a:pt x="3297788" y="5029060"/>
                  <a:pt x="3297788" y="5029060"/>
                </a:cubicBezTo>
                <a:close/>
                <a:moveTo>
                  <a:pt x="3277231" y="5015376"/>
                </a:moveTo>
                <a:lnTo>
                  <a:pt x="3275292" y="5018461"/>
                </a:lnTo>
                <a:lnTo>
                  <a:pt x="3274883" y="5020948"/>
                </a:lnTo>
                <a:close/>
                <a:moveTo>
                  <a:pt x="3169219" y="5013606"/>
                </a:moveTo>
                <a:lnTo>
                  <a:pt x="3169152" y="5014258"/>
                </a:lnTo>
                <a:cubicBezTo>
                  <a:pt x="3168504" y="5014029"/>
                  <a:pt x="3168427" y="5013846"/>
                  <a:pt x="3168800" y="5013686"/>
                </a:cubicBezTo>
                <a:close/>
                <a:moveTo>
                  <a:pt x="4250601" y="5010550"/>
                </a:moveTo>
                <a:lnTo>
                  <a:pt x="4249761" y="5012080"/>
                </a:lnTo>
                <a:lnTo>
                  <a:pt x="4244879" y="5016505"/>
                </a:lnTo>
                <a:close/>
                <a:moveTo>
                  <a:pt x="2573648" y="5010550"/>
                </a:moveTo>
                <a:lnTo>
                  <a:pt x="2572809" y="5012081"/>
                </a:lnTo>
                <a:lnTo>
                  <a:pt x="2567925" y="5016506"/>
                </a:lnTo>
                <a:close/>
                <a:moveTo>
                  <a:pt x="3235216" y="5000008"/>
                </a:moveTo>
                <a:cubicBezTo>
                  <a:pt x="3235339" y="4999911"/>
                  <a:pt x="3235152" y="5000492"/>
                  <a:pt x="3234547" y="5002040"/>
                </a:cubicBezTo>
                <a:lnTo>
                  <a:pt x="3233916" y="5003596"/>
                </a:lnTo>
                <a:lnTo>
                  <a:pt x="3231662" y="5006445"/>
                </a:lnTo>
                <a:cubicBezTo>
                  <a:pt x="3233498" y="5003113"/>
                  <a:pt x="3234974" y="5000203"/>
                  <a:pt x="3235216" y="5000008"/>
                </a:cubicBezTo>
                <a:close/>
                <a:moveTo>
                  <a:pt x="3386129" y="4993007"/>
                </a:moveTo>
                <a:cubicBezTo>
                  <a:pt x="3387457" y="4992504"/>
                  <a:pt x="3387940" y="4992777"/>
                  <a:pt x="3387880" y="4993448"/>
                </a:cubicBezTo>
                <a:cubicBezTo>
                  <a:pt x="3387789" y="4994453"/>
                  <a:pt x="3386471" y="4996352"/>
                  <a:pt x="3384952" y="4997869"/>
                </a:cubicBezTo>
                <a:cubicBezTo>
                  <a:pt x="3383429" y="4999390"/>
                  <a:pt x="3381703" y="5000528"/>
                  <a:pt x="3380788" y="5000010"/>
                </a:cubicBezTo>
                <a:cubicBezTo>
                  <a:pt x="3380788" y="5000010"/>
                  <a:pt x="3382775" y="4994275"/>
                  <a:pt x="3386129" y="4993007"/>
                </a:cubicBezTo>
                <a:close/>
                <a:moveTo>
                  <a:pt x="3470307" y="4989940"/>
                </a:moveTo>
                <a:cubicBezTo>
                  <a:pt x="3463315" y="4992584"/>
                  <a:pt x="3461963" y="4999998"/>
                  <a:pt x="3465599" y="4998624"/>
                </a:cubicBezTo>
                <a:cubicBezTo>
                  <a:pt x="3465599" y="4998624"/>
                  <a:pt x="3471078" y="4992670"/>
                  <a:pt x="3471694" y="4990495"/>
                </a:cubicBezTo>
                <a:cubicBezTo>
                  <a:pt x="3471901" y="4989772"/>
                  <a:pt x="3471565" y="4989466"/>
                  <a:pt x="3470307" y="4989940"/>
                </a:cubicBezTo>
                <a:close/>
                <a:moveTo>
                  <a:pt x="2637211" y="4975744"/>
                </a:moveTo>
                <a:cubicBezTo>
                  <a:pt x="2637593" y="4976749"/>
                  <a:pt x="2637362" y="4977412"/>
                  <a:pt x="2636585" y="4977993"/>
                </a:cubicBezTo>
                <a:cubicBezTo>
                  <a:pt x="2635805" y="4978575"/>
                  <a:pt x="2634478" y="4979077"/>
                  <a:pt x="2632659" y="4979764"/>
                </a:cubicBezTo>
                <a:cubicBezTo>
                  <a:pt x="2631138" y="4975738"/>
                  <a:pt x="2635534" y="4976377"/>
                  <a:pt x="2637211" y="4975744"/>
                </a:cubicBezTo>
                <a:close/>
                <a:moveTo>
                  <a:pt x="4314164" y="4975742"/>
                </a:moveTo>
                <a:cubicBezTo>
                  <a:pt x="4314545" y="4976748"/>
                  <a:pt x="4314315" y="4977410"/>
                  <a:pt x="4313538" y="4977991"/>
                </a:cubicBezTo>
                <a:cubicBezTo>
                  <a:pt x="4312757" y="4978574"/>
                  <a:pt x="4311431" y="4979076"/>
                  <a:pt x="4309613" y="4979764"/>
                </a:cubicBezTo>
                <a:cubicBezTo>
                  <a:pt x="4308091" y="4975737"/>
                  <a:pt x="4312487" y="4976376"/>
                  <a:pt x="4314164" y="4975742"/>
                </a:cubicBezTo>
                <a:close/>
                <a:moveTo>
                  <a:pt x="2641764" y="4971721"/>
                </a:moveTo>
                <a:cubicBezTo>
                  <a:pt x="2642146" y="4972728"/>
                  <a:pt x="2641916" y="4973391"/>
                  <a:pt x="2641136" y="4973972"/>
                </a:cubicBezTo>
                <a:cubicBezTo>
                  <a:pt x="2640358" y="4974553"/>
                  <a:pt x="2639030" y="4975055"/>
                  <a:pt x="2637211" y="4975744"/>
                </a:cubicBezTo>
                <a:cubicBezTo>
                  <a:pt x="2635691" y="4971716"/>
                  <a:pt x="2640087" y="4972356"/>
                  <a:pt x="2641764" y="4971721"/>
                </a:cubicBezTo>
                <a:close/>
                <a:moveTo>
                  <a:pt x="4318717" y="4971720"/>
                </a:moveTo>
                <a:cubicBezTo>
                  <a:pt x="4319099" y="4972726"/>
                  <a:pt x="4318869" y="4973390"/>
                  <a:pt x="4318089" y="4973970"/>
                </a:cubicBezTo>
                <a:cubicBezTo>
                  <a:pt x="4317309" y="4974552"/>
                  <a:pt x="4315982" y="4975054"/>
                  <a:pt x="4314164" y="4975742"/>
                </a:cubicBezTo>
                <a:cubicBezTo>
                  <a:pt x="4312642" y="4971716"/>
                  <a:pt x="4317039" y="4972354"/>
                  <a:pt x="4318717" y="4971720"/>
                </a:cubicBezTo>
                <a:close/>
                <a:moveTo>
                  <a:pt x="2835949" y="4969264"/>
                </a:moveTo>
                <a:lnTo>
                  <a:pt x="2835641" y="4971873"/>
                </a:lnTo>
                <a:cubicBezTo>
                  <a:pt x="2835501" y="4973032"/>
                  <a:pt x="2835594" y="4972258"/>
                  <a:pt x="2835777" y="4970713"/>
                </a:cubicBezTo>
                <a:close/>
                <a:moveTo>
                  <a:pt x="4512901" y="4969261"/>
                </a:moveTo>
                <a:lnTo>
                  <a:pt x="4512731" y="4970711"/>
                </a:lnTo>
                <a:cubicBezTo>
                  <a:pt x="4512547" y="4972257"/>
                  <a:pt x="4512453" y="4973031"/>
                  <a:pt x="4512592" y="4971872"/>
                </a:cubicBezTo>
                <a:close/>
                <a:moveTo>
                  <a:pt x="3438457" y="4964022"/>
                </a:moveTo>
                <a:cubicBezTo>
                  <a:pt x="3437998" y="4965347"/>
                  <a:pt x="3437119" y="4966830"/>
                  <a:pt x="3435902" y="4968151"/>
                </a:cubicBezTo>
                <a:cubicBezTo>
                  <a:pt x="3434683" y="4969473"/>
                  <a:pt x="3433126" y="4970639"/>
                  <a:pt x="3431307" y="4971326"/>
                </a:cubicBezTo>
                <a:cubicBezTo>
                  <a:pt x="3431464" y="4966665"/>
                  <a:pt x="3433423" y="4965926"/>
                  <a:pt x="3438457" y="4964022"/>
                </a:cubicBezTo>
                <a:close/>
                <a:moveTo>
                  <a:pt x="2836880" y="4961439"/>
                </a:moveTo>
                <a:cubicBezTo>
                  <a:pt x="2836880" y="4961439"/>
                  <a:pt x="2836694" y="4962985"/>
                  <a:pt x="2836467" y="4964917"/>
                </a:cubicBezTo>
                <a:lnTo>
                  <a:pt x="2835949" y="4969264"/>
                </a:lnTo>
                <a:close/>
                <a:moveTo>
                  <a:pt x="4513833" y="4961437"/>
                </a:moveTo>
                <a:lnTo>
                  <a:pt x="4512901" y="4969261"/>
                </a:lnTo>
                <a:lnTo>
                  <a:pt x="4513418" y="4964916"/>
                </a:lnTo>
                <a:cubicBezTo>
                  <a:pt x="4513648" y="4962984"/>
                  <a:pt x="4513833" y="4961437"/>
                  <a:pt x="4513833" y="4961437"/>
                </a:cubicBezTo>
                <a:close/>
                <a:moveTo>
                  <a:pt x="4330010" y="4960167"/>
                </a:moveTo>
                <a:cubicBezTo>
                  <a:pt x="4329155" y="4962981"/>
                  <a:pt x="4327891" y="4964705"/>
                  <a:pt x="4326059" y="4966309"/>
                </a:cubicBezTo>
                <a:cubicBezTo>
                  <a:pt x="4324228" y="4967911"/>
                  <a:pt x="4321831" y="4969392"/>
                  <a:pt x="4318717" y="4971720"/>
                </a:cubicBezTo>
                <a:cubicBezTo>
                  <a:pt x="4320551" y="4966425"/>
                  <a:pt x="4324975" y="4962069"/>
                  <a:pt x="4330010" y="4960167"/>
                </a:cubicBezTo>
                <a:close/>
                <a:moveTo>
                  <a:pt x="2653056" y="4960167"/>
                </a:moveTo>
                <a:cubicBezTo>
                  <a:pt x="2652204" y="4962983"/>
                  <a:pt x="2650938" y="4964706"/>
                  <a:pt x="2649106" y="4966310"/>
                </a:cubicBezTo>
                <a:cubicBezTo>
                  <a:pt x="2647275" y="4967913"/>
                  <a:pt x="2644879" y="4969394"/>
                  <a:pt x="2641764" y="4971721"/>
                </a:cubicBezTo>
                <a:cubicBezTo>
                  <a:pt x="2643598" y="4966427"/>
                  <a:pt x="2648023" y="4962069"/>
                  <a:pt x="2653056" y="4960167"/>
                </a:cubicBezTo>
                <a:close/>
                <a:moveTo>
                  <a:pt x="2342691" y="4917723"/>
                </a:moveTo>
                <a:lnTo>
                  <a:pt x="2342417" y="4932590"/>
                </a:lnTo>
                <a:cubicBezTo>
                  <a:pt x="2336414" y="4935451"/>
                  <a:pt x="2335951" y="4920324"/>
                  <a:pt x="2342691" y="4917723"/>
                </a:cubicBezTo>
                <a:close/>
                <a:moveTo>
                  <a:pt x="2559843" y="4914856"/>
                </a:moveTo>
                <a:cubicBezTo>
                  <a:pt x="2561412" y="4910425"/>
                  <a:pt x="2561137" y="4925291"/>
                  <a:pt x="2561137" y="4925291"/>
                </a:cubicBezTo>
                <a:cubicBezTo>
                  <a:pt x="2556703" y="4923720"/>
                  <a:pt x="2559843" y="4914856"/>
                  <a:pt x="2559843" y="4914856"/>
                </a:cubicBezTo>
                <a:close/>
                <a:moveTo>
                  <a:pt x="4236796" y="4914855"/>
                </a:moveTo>
                <a:cubicBezTo>
                  <a:pt x="4238366" y="4910424"/>
                  <a:pt x="4238089" y="4925290"/>
                  <a:pt x="4238089" y="4925290"/>
                </a:cubicBezTo>
                <a:cubicBezTo>
                  <a:pt x="4233655" y="4923718"/>
                  <a:pt x="4236796" y="4914855"/>
                  <a:pt x="4236796" y="4914855"/>
                </a:cubicBezTo>
                <a:close/>
                <a:moveTo>
                  <a:pt x="3538549" y="4906727"/>
                </a:moveTo>
                <a:lnTo>
                  <a:pt x="3518215" y="4931230"/>
                </a:lnTo>
                <a:cubicBezTo>
                  <a:pt x="3519907" y="4928098"/>
                  <a:pt x="3524825" y="4921445"/>
                  <a:pt x="3529413" y="4915829"/>
                </a:cubicBezTo>
                <a:close/>
                <a:moveTo>
                  <a:pt x="3538631" y="4906630"/>
                </a:moveTo>
                <a:lnTo>
                  <a:pt x="3538641" y="4906636"/>
                </a:lnTo>
                <a:lnTo>
                  <a:pt x="3538549" y="4906727"/>
                </a:lnTo>
                <a:close/>
                <a:moveTo>
                  <a:pt x="2539286" y="4901172"/>
                </a:moveTo>
                <a:lnTo>
                  <a:pt x="2537346" y="4904254"/>
                </a:lnTo>
                <a:lnTo>
                  <a:pt x="2536939" y="4906743"/>
                </a:lnTo>
                <a:close/>
                <a:moveTo>
                  <a:pt x="4216239" y="4901169"/>
                </a:moveTo>
                <a:lnTo>
                  <a:pt x="4214299" y="4904253"/>
                </a:lnTo>
                <a:lnTo>
                  <a:pt x="4213891" y="4906742"/>
                </a:lnTo>
                <a:close/>
                <a:moveTo>
                  <a:pt x="2359060" y="4900937"/>
                </a:moveTo>
                <a:lnTo>
                  <a:pt x="2356793" y="4912028"/>
                </a:lnTo>
                <a:cubicBezTo>
                  <a:pt x="2356312" y="4914373"/>
                  <a:pt x="2357032" y="4910856"/>
                  <a:pt x="2357870" y="4906756"/>
                </a:cubicBezTo>
                <a:close/>
                <a:moveTo>
                  <a:pt x="2431275" y="4899402"/>
                </a:moveTo>
                <a:lnTo>
                  <a:pt x="2431207" y="4900054"/>
                </a:lnTo>
                <a:cubicBezTo>
                  <a:pt x="2430561" y="4899824"/>
                  <a:pt x="2430483" y="4899641"/>
                  <a:pt x="2430856" y="4899482"/>
                </a:cubicBezTo>
                <a:close/>
                <a:moveTo>
                  <a:pt x="4108227" y="4899399"/>
                </a:moveTo>
                <a:lnTo>
                  <a:pt x="4108161" y="4900052"/>
                </a:lnTo>
                <a:cubicBezTo>
                  <a:pt x="4107512" y="4899823"/>
                  <a:pt x="4107435" y="4899639"/>
                  <a:pt x="4107808" y="4899481"/>
                </a:cubicBezTo>
                <a:close/>
                <a:moveTo>
                  <a:pt x="2359669" y="4897968"/>
                </a:moveTo>
                <a:cubicBezTo>
                  <a:pt x="2359669" y="4897968"/>
                  <a:pt x="2359430" y="4899140"/>
                  <a:pt x="2359084" y="4900823"/>
                </a:cubicBezTo>
                <a:lnTo>
                  <a:pt x="2359060" y="4900937"/>
                </a:lnTo>
                <a:close/>
                <a:moveTo>
                  <a:pt x="3073899" y="4893174"/>
                </a:moveTo>
                <a:lnTo>
                  <a:pt x="3051601" y="4932086"/>
                </a:lnTo>
                <a:lnTo>
                  <a:pt x="3047745" y="4935731"/>
                </a:lnTo>
                <a:lnTo>
                  <a:pt x="3042883" y="4939710"/>
                </a:lnTo>
                <a:lnTo>
                  <a:pt x="3052471" y="4920201"/>
                </a:lnTo>
                <a:lnTo>
                  <a:pt x="3062397" y="4901971"/>
                </a:lnTo>
                <a:lnTo>
                  <a:pt x="3070469" y="4896080"/>
                </a:lnTo>
                <a:close/>
                <a:moveTo>
                  <a:pt x="2286245" y="4886925"/>
                </a:moveTo>
                <a:cubicBezTo>
                  <a:pt x="2290680" y="4888494"/>
                  <a:pt x="2287279" y="4898098"/>
                  <a:pt x="2287279" y="4898098"/>
                </a:cubicBezTo>
                <a:cubicBezTo>
                  <a:pt x="2285707" y="4902530"/>
                  <a:pt x="2284677" y="4891356"/>
                  <a:pt x="2286245" y="4886925"/>
                </a:cubicBezTo>
                <a:close/>
                <a:moveTo>
                  <a:pt x="2497272" y="4885804"/>
                </a:moveTo>
                <a:cubicBezTo>
                  <a:pt x="2497394" y="4885706"/>
                  <a:pt x="2497207" y="4886287"/>
                  <a:pt x="2496603" y="4887835"/>
                </a:cubicBezTo>
                <a:lnTo>
                  <a:pt x="2495971" y="4889391"/>
                </a:lnTo>
                <a:lnTo>
                  <a:pt x="2493718" y="4892240"/>
                </a:lnTo>
                <a:cubicBezTo>
                  <a:pt x="2495554" y="4888909"/>
                  <a:pt x="2497029" y="4885998"/>
                  <a:pt x="2497272" y="4885804"/>
                </a:cubicBezTo>
                <a:close/>
                <a:moveTo>
                  <a:pt x="4174223" y="4885803"/>
                </a:moveTo>
                <a:cubicBezTo>
                  <a:pt x="4174347" y="4885705"/>
                  <a:pt x="4174160" y="4886285"/>
                  <a:pt x="4173555" y="4887834"/>
                </a:cubicBezTo>
                <a:lnTo>
                  <a:pt x="4172923" y="4889390"/>
                </a:lnTo>
                <a:lnTo>
                  <a:pt x="4170669" y="4892239"/>
                </a:lnTo>
                <a:cubicBezTo>
                  <a:pt x="4172507" y="4888908"/>
                  <a:pt x="4173981" y="4885996"/>
                  <a:pt x="4174223" y="4885803"/>
                </a:cubicBezTo>
                <a:close/>
                <a:moveTo>
                  <a:pt x="3557543" y="4882763"/>
                </a:moveTo>
                <a:cubicBezTo>
                  <a:pt x="3557571" y="4883209"/>
                  <a:pt x="3555071" y="4886609"/>
                  <a:pt x="3548898" y="4894257"/>
                </a:cubicBezTo>
                <a:lnTo>
                  <a:pt x="3538631" y="4906630"/>
                </a:lnTo>
                <a:lnTo>
                  <a:pt x="3536203" y="4905257"/>
                </a:lnTo>
                <a:cubicBezTo>
                  <a:pt x="3547319" y="4892810"/>
                  <a:pt x="3557487" y="4881874"/>
                  <a:pt x="3557543" y="4882763"/>
                </a:cubicBezTo>
                <a:close/>
                <a:moveTo>
                  <a:pt x="2648186" y="4878803"/>
                </a:moveTo>
                <a:cubicBezTo>
                  <a:pt x="2649514" y="4878300"/>
                  <a:pt x="2649997" y="4878572"/>
                  <a:pt x="2649935" y="4879243"/>
                </a:cubicBezTo>
                <a:cubicBezTo>
                  <a:pt x="2649844" y="4880247"/>
                  <a:pt x="2648526" y="4882148"/>
                  <a:pt x="2647007" y="4883665"/>
                </a:cubicBezTo>
                <a:cubicBezTo>
                  <a:pt x="2645485" y="4885185"/>
                  <a:pt x="2643758" y="4886324"/>
                  <a:pt x="2642843" y="4885806"/>
                </a:cubicBezTo>
                <a:cubicBezTo>
                  <a:pt x="2642843" y="4885806"/>
                  <a:pt x="2644831" y="4880071"/>
                  <a:pt x="2648186" y="4878803"/>
                </a:cubicBezTo>
                <a:close/>
                <a:moveTo>
                  <a:pt x="4325138" y="4878801"/>
                </a:moveTo>
                <a:cubicBezTo>
                  <a:pt x="4326467" y="4878299"/>
                  <a:pt x="4326949" y="4878571"/>
                  <a:pt x="4326889" y="4879243"/>
                </a:cubicBezTo>
                <a:cubicBezTo>
                  <a:pt x="4326796" y="4880247"/>
                  <a:pt x="4325479" y="4882147"/>
                  <a:pt x="4323959" y="4883664"/>
                </a:cubicBezTo>
                <a:cubicBezTo>
                  <a:pt x="4322436" y="4885184"/>
                  <a:pt x="4320711" y="4886323"/>
                  <a:pt x="4319795" y="4885805"/>
                </a:cubicBezTo>
                <a:cubicBezTo>
                  <a:pt x="4319795" y="4885805"/>
                  <a:pt x="4321783" y="4880070"/>
                  <a:pt x="4325138" y="4878801"/>
                </a:cubicBezTo>
                <a:close/>
                <a:moveTo>
                  <a:pt x="2732363" y="4875736"/>
                </a:moveTo>
                <a:cubicBezTo>
                  <a:pt x="2725371" y="4878381"/>
                  <a:pt x="2724020" y="4885794"/>
                  <a:pt x="2727655" y="4884420"/>
                </a:cubicBezTo>
                <a:cubicBezTo>
                  <a:pt x="2727655" y="4884420"/>
                  <a:pt x="2733135" y="4878465"/>
                  <a:pt x="2733750" y="4876291"/>
                </a:cubicBezTo>
                <a:cubicBezTo>
                  <a:pt x="2733956" y="4875565"/>
                  <a:pt x="2733620" y="4875261"/>
                  <a:pt x="2732363" y="4875736"/>
                </a:cubicBezTo>
                <a:close/>
                <a:moveTo>
                  <a:pt x="4409314" y="4875735"/>
                </a:moveTo>
                <a:cubicBezTo>
                  <a:pt x="4402323" y="4878379"/>
                  <a:pt x="4400971" y="4885793"/>
                  <a:pt x="4404606" y="4884419"/>
                </a:cubicBezTo>
                <a:cubicBezTo>
                  <a:pt x="4404606" y="4884419"/>
                  <a:pt x="4410087" y="4878464"/>
                  <a:pt x="4410701" y="4876290"/>
                </a:cubicBezTo>
                <a:cubicBezTo>
                  <a:pt x="4410909" y="4875564"/>
                  <a:pt x="4410573" y="4875260"/>
                  <a:pt x="4409314" y="4875735"/>
                </a:cubicBezTo>
                <a:close/>
                <a:moveTo>
                  <a:pt x="3010900" y="4866613"/>
                </a:moveTo>
                <a:lnTo>
                  <a:pt x="3010062" y="4868145"/>
                </a:lnTo>
                <a:lnTo>
                  <a:pt x="3005177" y="4872570"/>
                </a:lnTo>
                <a:close/>
                <a:moveTo>
                  <a:pt x="3483979" y="4859747"/>
                </a:moveTo>
                <a:lnTo>
                  <a:pt x="3480767" y="4862383"/>
                </a:lnTo>
                <a:lnTo>
                  <a:pt x="3478683" y="4864984"/>
                </a:lnTo>
                <a:lnTo>
                  <a:pt x="3468531" y="4878767"/>
                </a:lnTo>
                <a:lnTo>
                  <a:pt x="3481136" y="4864299"/>
                </a:lnTo>
                <a:cubicBezTo>
                  <a:pt x="3483334" y="4861548"/>
                  <a:pt x="3484622" y="4859672"/>
                  <a:pt x="3483979" y="4859747"/>
                </a:cubicBezTo>
                <a:close/>
                <a:moveTo>
                  <a:pt x="2700511" y="4849817"/>
                </a:moveTo>
                <a:cubicBezTo>
                  <a:pt x="2700053" y="4851141"/>
                  <a:pt x="2699173" y="4852624"/>
                  <a:pt x="2697957" y="4853947"/>
                </a:cubicBezTo>
                <a:cubicBezTo>
                  <a:pt x="2696740" y="4855269"/>
                  <a:pt x="2695183" y="4856435"/>
                  <a:pt x="2693363" y="4857121"/>
                </a:cubicBezTo>
                <a:cubicBezTo>
                  <a:pt x="2693520" y="4852461"/>
                  <a:pt x="2695478" y="4851721"/>
                  <a:pt x="2700511" y="4849817"/>
                </a:cubicBezTo>
                <a:close/>
                <a:moveTo>
                  <a:pt x="4377465" y="4849816"/>
                </a:moveTo>
                <a:cubicBezTo>
                  <a:pt x="4377006" y="4851140"/>
                  <a:pt x="4376127" y="4852622"/>
                  <a:pt x="4374909" y="4853946"/>
                </a:cubicBezTo>
                <a:cubicBezTo>
                  <a:pt x="4373691" y="4855268"/>
                  <a:pt x="4372134" y="4856433"/>
                  <a:pt x="4370316" y="4857120"/>
                </a:cubicBezTo>
                <a:cubicBezTo>
                  <a:pt x="4370471" y="4852460"/>
                  <a:pt x="4372430" y="4851719"/>
                  <a:pt x="4377465" y="4849816"/>
                </a:cubicBezTo>
                <a:close/>
                <a:moveTo>
                  <a:pt x="3074464" y="4831806"/>
                </a:moveTo>
                <a:cubicBezTo>
                  <a:pt x="3074845" y="4832810"/>
                  <a:pt x="3074615" y="4833472"/>
                  <a:pt x="3073837" y="4834055"/>
                </a:cubicBezTo>
                <a:cubicBezTo>
                  <a:pt x="3073058" y="4834637"/>
                  <a:pt x="3071730" y="4835139"/>
                  <a:pt x="3069911" y="4835826"/>
                </a:cubicBezTo>
                <a:cubicBezTo>
                  <a:pt x="3068389" y="4831800"/>
                  <a:pt x="3072786" y="4832441"/>
                  <a:pt x="3074464" y="4831806"/>
                </a:cubicBezTo>
                <a:close/>
                <a:moveTo>
                  <a:pt x="3079016" y="4827782"/>
                </a:moveTo>
                <a:cubicBezTo>
                  <a:pt x="3079397" y="4828790"/>
                  <a:pt x="3079166" y="4829452"/>
                  <a:pt x="3078388" y="4830034"/>
                </a:cubicBezTo>
                <a:cubicBezTo>
                  <a:pt x="3077609" y="4830615"/>
                  <a:pt x="3076281" y="4831117"/>
                  <a:pt x="3074464" y="4831806"/>
                </a:cubicBezTo>
                <a:cubicBezTo>
                  <a:pt x="3072942" y="4827780"/>
                  <a:pt x="3077338" y="4828416"/>
                  <a:pt x="3079016" y="4827782"/>
                </a:cubicBezTo>
                <a:close/>
                <a:moveTo>
                  <a:pt x="2262659" y="4822043"/>
                </a:moveTo>
                <a:lnTo>
                  <a:pt x="2263093" y="4824178"/>
                </a:lnTo>
                <a:lnTo>
                  <a:pt x="2259335" y="4829464"/>
                </a:lnTo>
                <a:lnTo>
                  <a:pt x="2259064" y="4828668"/>
                </a:lnTo>
                <a:cubicBezTo>
                  <a:pt x="2259199" y="4824767"/>
                  <a:pt x="2260442" y="4821259"/>
                  <a:pt x="2262659" y="4822043"/>
                </a:cubicBezTo>
                <a:close/>
                <a:moveTo>
                  <a:pt x="3090309" y="4816229"/>
                </a:moveTo>
                <a:cubicBezTo>
                  <a:pt x="3089456" y="4819045"/>
                  <a:pt x="3088188" y="4820768"/>
                  <a:pt x="3086358" y="4822372"/>
                </a:cubicBezTo>
                <a:cubicBezTo>
                  <a:pt x="3084527" y="4823973"/>
                  <a:pt x="3082131" y="4825456"/>
                  <a:pt x="3079016" y="4827782"/>
                </a:cubicBezTo>
                <a:cubicBezTo>
                  <a:pt x="3080849" y="4822490"/>
                  <a:pt x="3085276" y="4818131"/>
                  <a:pt x="3090309" y="4816229"/>
                </a:cubicBezTo>
                <a:close/>
                <a:moveTo>
                  <a:pt x="2349897" y="4808176"/>
                </a:moveTo>
                <a:lnTo>
                  <a:pt x="2345344" y="4812814"/>
                </a:lnTo>
                <a:lnTo>
                  <a:pt x="2340785" y="4819380"/>
                </a:lnTo>
                <a:close/>
                <a:moveTo>
                  <a:pt x="2273632" y="4805148"/>
                </a:moveTo>
                <a:lnTo>
                  <a:pt x="2274470" y="4808170"/>
                </a:lnTo>
                <a:lnTo>
                  <a:pt x="2270765" y="4813381"/>
                </a:lnTo>
                <a:lnTo>
                  <a:pt x="2270131" y="4811806"/>
                </a:lnTo>
                <a:cubicBezTo>
                  <a:pt x="2270172" y="4807872"/>
                  <a:pt x="2271415" y="4804365"/>
                  <a:pt x="2273632" y="4805148"/>
                </a:cubicBezTo>
                <a:close/>
                <a:moveTo>
                  <a:pt x="1604748" y="4803518"/>
                </a:moveTo>
                <a:lnTo>
                  <a:pt x="1604471" y="4818384"/>
                </a:lnTo>
                <a:cubicBezTo>
                  <a:pt x="1598470" y="4821246"/>
                  <a:pt x="1598006" y="4806120"/>
                  <a:pt x="1604748" y="4803518"/>
                </a:cubicBezTo>
                <a:close/>
                <a:moveTo>
                  <a:pt x="1619720" y="4793563"/>
                </a:moveTo>
                <a:lnTo>
                  <a:pt x="1618894" y="4797606"/>
                </a:lnTo>
                <a:cubicBezTo>
                  <a:pt x="1618668" y="4798703"/>
                  <a:pt x="1618607" y="4798996"/>
                  <a:pt x="1618848" y="4797824"/>
                </a:cubicBezTo>
                <a:close/>
                <a:moveTo>
                  <a:pt x="2800605" y="4792523"/>
                </a:moveTo>
                <a:lnTo>
                  <a:pt x="2780272" y="4817026"/>
                </a:lnTo>
                <a:cubicBezTo>
                  <a:pt x="2781963" y="4813894"/>
                  <a:pt x="2786878" y="4807241"/>
                  <a:pt x="2791469" y="4801625"/>
                </a:cubicBezTo>
                <a:close/>
                <a:moveTo>
                  <a:pt x="4477559" y="4792522"/>
                </a:moveTo>
                <a:lnTo>
                  <a:pt x="4457223" y="4817024"/>
                </a:lnTo>
                <a:cubicBezTo>
                  <a:pt x="4458917" y="4813893"/>
                  <a:pt x="4463832" y="4807240"/>
                  <a:pt x="4468421" y="4801624"/>
                </a:cubicBezTo>
                <a:close/>
                <a:moveTo>
                  <a:pt x="2800687" y="4792425"/>
                </a:moveTo>
                <a:lnTo>
                  <a:pt x="2800698" y="4792432"/>
                </a:lnTo>
                <a:lnTo>
                  <a:pt x="2800605" y="4792523"/>
                </a:lnTo>
                <a:close/>
                <a:moveTo>
                  <a:pt x="4477639" y="4792424"/>
                </a:moveTo>
                <a:lnTo>
                  <a:pt x="4477649" y="4792431"/>
                </a:lnTo>
                <a:lnTo>
                  <a:pt x="4477559" y="4792522"/>
                </a:lnTo>
                <a:close/>
                <a:moveTo>
                  <a:pt x="2285344" y="4788515"/>
                </a:moveTo>
                <a:lnTo>
                  <a:pt x="2286053" y="4792014"/>
                </a:lnTo>
                <a:lnTo>
                  <a:pt x="2282283" y="4797246"/>
                </a:lnTo>
                <a:lnTo>
                  <a:pt x="2281474" y="4795040"/>
                </a:lnTo>
                <a:cubicBezTo>
                  <a:pt x="2281515" y="4791106"/>
                  <a:pt x="2282757" y="4787598"/>
                  <a:pt x="2285344" y="4788515"/>
                </a:cubicBezTo>
                <a:close/>
                <a:moveTo>
                  <a:pt x="1621116" y="4786732"/>
                </a:moveTo>
                <a:lnTo>
                  <a:pt x="1619720" y="4793563"/>
                </a:lnTo>
                <a:lnTo>
                  <a:pt x="1619925" y="4792552"/>
                </a:lnTo>
                <a:close/>
                <a:moveTo>
                  <a:pt x="3144366" y="4783880"/>
                </a:moveTo>
                <a:lnTo>
                  <a:pt x="3138879" y="4793883"/>
                </a:lnTo>
                <a:cubicBezTo>
                  <a:pt x="3128143" y="4807536"/>
                  <a:pt x="3117753" y="4821711"/>
                  <a:pt x="3107668" y="4836837"/>
                </a:cubicBezTo>
                <a:lnTo>
                  <a:pt x="3094213" y="4859129"/>
                </a:lnTo>
                <a:lnTo>
                  <a:pt x="3094090" y="4858512"/>
                </a:lnTo>
                <a:cubicBezTo>
                  <a:pt x="3092539" y="4859505"/>
                  <a:pt x="3089237" y="4862240"/>
                  <a:pt x="3083300" y="4867457"/>
                </a:cubicBezTo>
                <a:lnTo>
                  <a:pt x="3079329" y="4870873"/>
                </a:lnTo>
                <a:lnTo>
                  <a:pt x="3083264" y="4863641"/>
                </a:lnTo>
                <a:lnTo>
                  <a:pt x="3110374" y="4817289"/>
                </a:lnTo>
                <a:lnTo>
                  <a:pt x="3125547" y="4803675"/>
                </a:lnTo>
                <a:close/>
                <a:moveTo>
                  <a:pt x="1621726" y="4783762"/>
                </a:moveTo>
                <a:cubicBezTo>
                  <a:pt x="1621726" y="4783762"/>
                  <a:pt x="1621485" y="4784935"/>
                  <a:pt x="1621140" y="4786619"/>
                </a:cubicBezTo>
                <a:lnTo>
                  <a:pt x="1621116" y="4786732"/>
                </a:lnTo>
                <a:close/>
                <a:moveTo>
                  <a:pt x="4012907" y="4778968"/>
                </a:moveTo>
                <a:lnTo>
                  <a:pt x="3990608" y="4817879"/>
                </a:lnTo>
                <a:lnTo>
                  <a:pt x="3986753" y="4821524"/>
                </a:lnTo>
                <a:lnTo>
                  <a:pt x="3981891" y="4825504"/>
                </a:lnTo>
                <a:lnTo>
                  <a:pt x="3991480" y="4805995"/>
                </a:lnTo>
                <a:lnTo>
                  <a:pt x="4001404" y="4787765"/>
                </a:lnTo>
                <a:lnTo>
                  <a:pt x="4009477" y="4781874"/>
                </a:lnTo>
                <a:close/>
                <a:moveTo>
                  <a:pt x="3076977" y="4774888"/>
                </a:moveTo>
                <a:lnTo>
                  <a:pt x="3068333" y="4779762"/>
                </a:lnTo>
                <a:lnTo>
                  <a:pt x="3065637" y="4784930"/>
                </a:lnTo>
                <a:lnTo>
                  <a:pt x="3062876" y="4789058"/>
                </a:lnTo>
                <a:lnTo>
                  <a:pt x="3063118" y="4788875"/>
                </a:lnTo>
                <a:cubicBezTo>
                  <a:pt x="3063708" y="4788438"/>
                  <a:pt x="3064051" y="4788196"/>
                  <a:pt x="3064051" y="4788196"/>
                </a:cubicBezTo>
                <a:close/>
                <a:moveTo>
                  <a:pt x="2243967" y="4773859"/>
                </a:moveTo>
                <a:cubicBezTo>
                  <a:pt x="2245538" y="4769428"/>
                  <a:pt x="2246569" y="4780601"/>
                  <a:pt x="2245001" y="4785033"/>
                </a:cubicBezTo>
                <a:cubicBezTo>
                  <a:pt x="2240567" y="4783461"/>
                  <a:pt x="2238796" y="4772027"/>
                  <a:pt x="2243967" y="4773859"/>
                </a:cubicBezTo>
                <a:close/>
                <a:moveTo>
                  <a:pt x="1548301" y="4772721"/>
                </a:moveTo>
                <a:cubicBezTo>
                  <a:pt x="1552734" y="4774290"/>
                  <a:pt x="1549335" y="4783891"/>
                  <a:pt x="1549335" y="4783891"/>
                </a:cubicBezTo>
                <a:cubicBezTo>
                  <a:pt x="1547764" y="4788325"/>
                  <a:pt x="1546732" y="4777151"/>
                  <a:pt x="1548301" y="4772721"/>
                </a:cubicBezTo>
                <a:close/>
                <a:moveTo>
                  <a:pt x="2819599" y="4768558"/>
                </a:moveTo>
                <a:cubicBezTo>
                  <a:pt x="2819626" y="4769004"/>
                  <a:pt x="2817128" y="4772405"/>
                  <a:pt x="2810954" y="4780053"/>
                </a:cubicBezTo>
                <a:lnTo>
                  <a:pt x="2800687" y="4792425"/>
                </a:lnTo>
                <a:lnTo>
                  <a:pt x="2798260" y="4791051"/>
                </a:lnTo>
                <a:cubicBezTo>
                  <a:pt x="2809375" y="4778607"/>
                  <a:pt x="2819542" y="4767668"/>
                  <a:pt x="2819599" y="4768558"/>
                </a:cubicBezTo>
                <a:close/>
                <a:moveTo>
                  <a:pt x="4496551" y="4768557"/>
                </a:moveTo>
                <a:cubicBezTo>
                  <a:pt x="4496580" y="4769003"/>
                  <a:pt x="4494079" y="4772404"/>
                  <a:pt x="4487908" y="4780051"/>
                </a:cubicBezTo>
                <a:lnTo>
                  <a:pt x="4477639" y="4792424"/>
                </a:lnTo>
                <a:lnTo>
                  <a:pt x="4475211" y="4791051"/>
                </a:lnTo>
                <a:cubicBezTo>
                  <a:pt x="4486329" y="4778605"/>
                  <a:pt x="4496495" y="4767668"/>
                  <a:pt x="4496551" y="4768557"/>
                </a:cubicBezTo>
                <a:close/>
                <a:moveTo>
                  <a:pt x="2272956" y="4752408"/>
                </a:moveTo>
                <a:lnTo>
                  <a:pt x="2272117" y="4753939"/>
                </a:lnTo>
                <a:lnTo>
                  <a:pt x="2267233" y="4758364"/>
                </a:lnTo>
                <a:close/>
                <a:moveTo>
                  <a:pt x="3949907" y="4752407"/>
                </a:moveTo>
                <a:lnTo>
                  <a:pt x="3949069" y="4753938"/>
                </a:lnTo>
                <a:lnTo>
                  <a:pt x="3944185" y="4758363"/>
                </a:lnTo>
                <a:close/>
                <a:moveTo>
                  <a:pt x="2746035" y="4745542"/>
                </a:moveTo>
                <a:lnTo>
                  <a:pt x="2742823" y="4748178"/>
                </a:lnTo>
                <a:lnTo>
                  <a:pt x="2740739" y="4750780"/>
                </a:lnTo>
                <a:lnTo>
                  <a:pt x="2730587" y="4764563"/>
                </a:lnTo>
                <a:lnTo>
                  <a:pt x="2743191" y="4750092"/>
                </a:lnTo>
                <a:cubicBezTo>
                  <a:pt x="2745390" y="4747345"/>
                  <a:pt x="2746677" y="4745467"/>
                  <a:pt x="2746035" y="4745542"/>
                </a:cubicBezTo>
                <a:close/>
                <a:moveTo>
                  <a:pt x="4422989" y="4745541"/>
                </a:moveTo>
                <a:lnTo>
                  <a:pt x="4419774" y="4748177"/>
                </a:lnTo>
                <a:lnTo>
                  <a:pt x="4417691" y="4750779"/>
                </a:lnTo>
                <a:lnTo>
                  <a:pt x="4407541" y="4764562"/>
                </a:lnTo>
                <a:lnTo>
                  <a:pt x="4420144" y="4750091"/>
                </a:lnTo>
                <a:cubicBezTo>
                  <a:pt x="4422341" y="4747343"/>
                  <a:pt x="4423629" y="4745467"/>
                  <a:pt x="4422989" y="4745541"/>
                </a:cubicBezTo>
                <a:close/>
                <a:moveTo>
                  <a:pt x="3106691" y="4740322"/>
                </a:moveTo>
                <a:cubicBezTo>
                  <a:pt x="3106480" y="4739617"/>
                  <a:pt x="3106621" y="4740087"/>
                  <a:pt x="3106898" y="4741029"/>
                </a:cubicBezTo>
                <a:lnTo>
                  <a:pt x="3107601" y="4743393"/>
                </a:lnTo>
                <a:close/>
                <a:moveTo>
                  <a:pt x="2936143" y="4739963"/>
                </a:moveTo>
                <a:lnTo>
                  <a:pt x="2934934" y="4743293"/>
                </a:lnTo>
                <a:lnTo>
                  <a:pt x="2934992" y="4743218"/>
                </a:lnTo>
                <a:cubicBezTo>
                  <a:pt x="2935875" y="4741579"/>
                  <a:pt x="2936308" y="4740304"/>
                  <a:pt x="2936308" y="4740304"/>
                </a:cubicBezTo>
                <a:close/>
                <a:moveTo>
                  <a:pt x="2942352" y="4737553"/>
                </a:moveTo>
                <a:lnTo>
                  <a:pt x="2941294" y="4740080"/>
                </a:lnTo>
                <a:lnTo>
                  <a:pt x="2942201" y="4739605"/>
                </a:lnTo>
                <a:close/>
                <a:moveTo>
                  <a:pt x="3093574" y="4735835"/>
                </a:moveTo>
                <a:lnTo>
                  <a:pt x="3085011" y="4748326"/>
                </a:lnTo>
                <a:cubicBezTo>
                  <a:pt x="3083029" y="4751113"/>
                  <a:pt x="3080054" y="4757010"/>
                  <a:pt x="3076640" y="4763837"/>
                </a:cubicBezTo>
                <a:lnTo>
                  <a:pt x="3075152" y="4766690"/>
                </a:lnTo>
                <a:lnTo>
                  <a:pt x="3086883" y="4751652"/>
                </a:lnTo>
                <a:lnTo>
                  <a:pt x="3093290" y="4736786"/>
                </a:lnTo>
                <a:close/>
                <a:moveTo>
                  <a:pt x="3085438" y="4734864"/>
                </a:moveTo>
                <a:cubicBezTo>
                  <a:pt x="3086764" y="4734361"/>
                  <a:pt x="3087249" y="4734635"/>
                  <a:pt x="3087187" y="4735305"/>
                </a:cubicBezTo>
                <a:cubicBezTo>
                  <a:pt x="3087095" y="4736311"/>
                  <a:pt x="3085779" y="4738209"/>
                  <a:pt x="3084258" y="4739727"/>
                </a:cubicBezTo>
                <a:cubicBezTo>
                  <a:pt x="3082736" y="4741246"/>
                  <a:pt x="3081010" y="4742385"/>
                  <a:pt x="3080094" y="4741868"/>
                </a:cubicBezTo>
                <a:cubicBezTo>
                  <a:pt x="3080094" y="4741868"/>
                  <a:pt x="3082082" y="4736132"/>
                  <a:pt x="3085438" y="4734864"/>
                </a:cubicBezTo>
                <a:close/>
                <a:moveTo>
                  <a:pt x="3169613" y="4731798"/>
                </a:moveTo>
                <a:lnTo>
                  <a:pt x="3165891" y="4734164"/>
                </a:lnTo>
                <a:lnTo>
                  <a:pt x="3165051" y="4735011"/>
                </a:lnTo>
                <a:lnTo>
                  <a:pt x="3163275" y="4737647"/>
                </a:lnTo>
                <a:cubicBezTo>
                  <a:pt x="3162517" y="4739659"/>
                  <a:pt x="3163088" y="4741169"/>
                  <a:pt x="3164906" y="4740482"/>
                </a:cubicBezTo>
                <a:cubicBezTo>
                  <a:pt x="3164906" y="4740482"/>
                  <a:pt x="3170385" y="4734528"/>
                  <a:pt x="3171003" y="4732353"/>
                </a:cubicBezTo>
                <a:cubicBezTo>
                  <a:pt x="3171207" y="4731629"/>
                  <a:pt x="3170873" y="4731324"/>
                  <a:pt x="3169613" y="4731798"/>
                </a:cubicBezTo>
                <a:close/>
                <a:moveTo>
                  <a:pt x="2348917" y="4725373"/>
                </a:moveTo>
                <a:lnTo>
                  <a:pt x="2349862" y="4729095"/>
                </a:lnTo>
                <a:cubicBezTo>
                  <a:pt x="2349481" y="4731273"/>
                  <a:pt x="2347899" y="4733986"/>
                  <a:pt x="2344047" y="4737816"/>
                </a:cubicBezTo>
                <a:cubicBezTo>
                  <a:pt x="2345613" y="4736916"/>
                  <a:pt x="2345454" y="4735456"/>
                  <a:pt x="2344407" y="4734046"/>
                </a:cubicBezTo>
                <a:lnTo>
                  <a:pt x="2343265" y="4733247"/>
                </a:lnTo>
                <a:close/>
                <a:moveTo>
                  <a:pt x="4013471" y="4717598"/>
                </a:moveTo>
                <a:cubicBezTo>
                  <a:pt x="4013852" y="4718605"/>
                  <a:pt x="4013623" y="4719267"/>
                  <a:pt x="4012844" y="4719849"/>
                </a:cubicBezTo>
                <a:cubicBezTo>
                  <a:pt x="4012065" y="4720431"/>
                  <a:pt x="4010737" y="4720934"/>
                  <a:pt x="4008919" y="4721621"/>
                </a:cubicBezTo>
                <a:cubicBezTo>
                  <a:pt x="4007397" y="4717595"/>
                  <a:pt x="4011794" y="4718233"/>
                  <a:pt x="4013471" y="4717598"/>
                </a:cubicBezTo>
                <a:close/>
                <a:moveTo>
                  <a:pt x="4018023" y="4713577"/>
                </a:moveTo>
                <a:cubicBezTo>
                  <a:pt x="4018405" y="4714585"/>
                  <a:pt x="4018176" y="4715247"/>
                  <a:pt x="4017396" y="4715827"/>
                </a:cubicBezTo>
                <a:cubicBezTo>
                  <a:pt x="4016617" y="4716409"/>
                  <a:pt x="4015289" y="4716912"/>
                  <a:pt x="4013471" y="4717598"/>
                </a:cubicBezTo>
                <a:cubicBezTo>
                  <a:pt x="4011950" y="4713574"/>
                  <a:pt x="4016346" y="4714211"/>
                  <a:pt x="4018023" y="4713577"/>
                </a:cubicBezTo>
                <a:close/>
                <a:moveTo>
                  <a:pt x="1524714" y="4707839"/>
                </a:moveTo>
                <a:lnTo>
                  <a:pt x="1525147" y="4709973"/>
                </a:lnTo>
                <a:lnTo>
                  <a:pt x="1521390" y="4715258"/>
                </a:lnTo>
                <a:lnTo>
                  <a:pt x="1521120" y="4714464"/>
                </a:lnTo>
                <a:cubicBezTo>
                  <a:pt x="1521253" y="4710563"/>
                  <a:pt x="1522498" y="4707054"/>
                  <a:pt x="1524714" y="4707839"/>
                </a:cubicBezTo>
                <a:close/>
                <a:moveTo>
                  <a:pt x="4029317" y="4702023"/>
                </a:moveTo>
                <a:cubicBezTo>
                  <a:pt x="4028464" y="4704839"/>
                  <a:pt x="4027197" y="4706563"/>
                  <a:pt x="4025366" y="4708166"/>
                </a:cubicBezTo>
                <a:cubicBezTo>
                  <a:pt x="4023535" y="4709768"/>
                  <a:pt x="4021138" y="4711249"/>
                  <a:pt x="4018023" y="4713577"/>
                </a:cubicBezTo>
                <a:cubicBezTo>
                  <a:pt x="4019857" y="4708282"/>
                  <a:pt x="4024283" y="4703926"/>
                  <a:pt x="4029317" y="4702023"/>
                </a:cubicBezTo>
                <a:close/>
                <a:moveTo>
                  <a:pt x="3150337" y="4695095"/>
                </a:moveTo>
                <a:lnTo>
                  <a:pt x="3147648" y="4697544"/>
                </a:lnTo>
                <a:lnTo>
                  <a:pt x="3140451" y="4706937"/>
                </a:lnTo>
                <a:lnTo>
                  <a:pt x="3135117" y="4711214"/>
                </a:lnTo>
                <a:lnTo>
                  <a:pt x="3123683" y="4726913"/>
                </a:lnTo>
                <a:lnTo>
                  <a:pt x="3132485" y="4717891"/>
                </a:lnTo>
                <a:lnTo>
                  <a:pt x="3146138" y="4704405"/>
                </a:lnTo>
                <a:lnTo>
                  <a:pt x="3149216" y="4697392"/>
                </a:lnTo>
                <a:close/>
                <a:moveTo>
                  <a:pt x="1741424" y="4692321"/>
                </a:moveTo>
                <a:cubicBezTo>
                  <a:pt x="1741424" y="4692321"/>
                  <a:pt x="1738888" y="4708723"/>
                  <a:pt x="1739521" y="4704624"/>
                </a:cubicBezTo>
                <a:cubicBezTo>
                  <a:pt x="1739733" y="4703258"/>
                  <a:pt x="1740296" y="4699612"/>
                  <a:pt x="1741424" y="4692321"/>
                </a:cubicBezTo>
                <a:close/>
                <a:moveTo>
                  <a:pt x="1535687" y="4690943"/>
                </a:moveTo>
                <a:lnTo>
                  <a:pt x="1536525" y="4693963"/>
                </a:lnTo>
                <a:lnTo>
                  <a:pt x="1532821" y="4699177"/>
                </a:lnTo>
                <a:lnTo>
                  <a:pt x="1532186" y="4697602"/>
                </a:lnTo>
                <a:cubicBezTo>
                  <a:pt x="1532227" y="4693668"/>
                  <a:pt x="1533470" y="4690158"/>
                  <a:pt x="1535687" y="4690943"/>
                </a:cubicBezTo>
                <a:close/>
                <a:moveTo>
                  <a:pt x="2315776" y="4690683"/>
                </a:moveTo>
                <a:lnTo>
                  <a:pt x="2312682" y="4692800"/>
                </a:lnTo>
                <a:lnTo>
                  <a:pt x="2296009" y="4716583"/>
                </a:lnTo>
                <a:lnTo>
                  <a:pt x="2322577" y="4690772"/>
                </a:lnTo>
                <a:close/>
                <a:moveTo>
                  <a:pt x="3742005" y="4675230"/>
                </a:moveTo>
                <a:cubicBezTo>
                  <a:pt x="3742843" y="4674913"/>
                  <a:pt x="3743256" y="4676004"/>
                  <a:pt x="3743459" y="4677172"/>
                </a:cubicBezTo>
                <a:cubicBezTo>
                  <a:pt x="3743660" y="4678342"/>
                  <a:pt x="3743654" y="4679591"/>
                  <a:pt x="3743654" y="4679591"/>
                </a:cubicBezTo>
                <a:cubicBezTo>
                  <a:pt x="3740298" y="4680861"/>
                  <a:pt x="3740327" y="4675864"/>
                  <a:pt x="3742005" y="4675230"/>
                </a:cubicBezTo>
                <a:close/>
                <a:moveTo>
                  <a:pt x="1547399" y="4674309"/>
                </a:moveTo>
                <a:lnTo>
                  <a:pt x="1548107" y="4677809"/>
                </a:lnTo>
                <a:lnTo>
                  <a:pt x="1544338" y="4683041"/>
                </a:lnTo>
                <a:lnTo>
                  <a:pt x="1543529" y="4680836"/>
                </a:lnTo>
                <a:cubicBezTo>
                  <a:pt x="1543570" y="4676902"/>
                  <a:pt x="1544813" y="4673392"/>
                  <a:pt x="1547399" y="4674309"/>
                </a:cubicBezTo>
                <a:close/>
                <a:moveTo>
                  <a:pt x="3229120" y="4672374"/>
                </a:moveTo>
                <a:cubicBezTo>
                  <a:pt x="3227442" y="4673007"/>
                  <a:pt x="3228203" y="4675020"/>
                  <a:pt x="3226526" y="4675655"/>
                </a:cubicBezTo>
                <a:lnTo>
                  <a:pt x="3226253" y="4676581"/>
                </a:lnTo>
                <a:lnTo>
                  <a:pt x="3226797" y="4676483"/>
                </a:lnTo>
                <a:lnTo>
                  <a:pt x="3229973" y="4673456"/>
                </a:lnTo>
                <a:lnTo>
                  <a:pt x="3229981" y="4672513"/>
                </a:lnTo>
                <a:close/>
                <a:moveTo>
                  <a:pt x="2406422" y="4669677"/>
                </a:moveTo>
                <a:lnTo>
                  <a:pt x="2400934" y="4679679"/>
                </a:lnTo>
                <a:cubicBezTo>
                  <a:pt x="2390198" y="4693332"/>
                  <a:pt x="2379808" y="4707507"/>
                  <a:pt x="2369725" y="4722633"/>
                </a:cubicBezTo>
                <a:lnTo>
                  <a:pt x="2356269" y="4744925"/>
                </a:lnTo>
                <a:lnTo>
                  <a:pt x="2356145" y="4744307"/>
                </a:lnTo>
                <a:cubicBezTo>
                  <a:pt x="2354594" y="4745301"/>
                  <a:pt x="2351294" y="4748033"/>
                  <a:pt x="2345354" y="4753252"/>
                </a:cubicBezTo>
                <a:lnTo>
                  <a:pt x="2341384" y="4756667"/>
                </a:lnTo>
                <a:lnTo>
                  <a:pt x="2345320" y="4749437"/>
                </a:lnTo>
                <a:lnTo>
                  <a:pt x="2372429" y="4703084"/>
                </a:lnTo>
                <a:lnTo>
                  <a:pt x="2387601" y="4689471"/>
                </a:lnTo>
                <a:close/>
                <a:moveTo>
                  <a:pt x="4083375" y="4669675"/>
                </a:moveTo>
                <a:lnTo>
                  <a:pt x="4077886" y="4679678"/>
                </a:lnTo>
                <a:cubicBezTo>
                  <a:pt x="4067151" y="4693331"/>
                  <a:pt x="4056760" y="4707506"/>
                  <a:pt x="4046676" y="4722632"/>
                </a:cubicBezTo>
                <a:lnTo>
                  <a:pt x="4033220" y="4744924"/>
                </a:lnTo>
                <a:lnTo>
                  <a:pt x="4033099" y="4744305"/>
                </a:lnTo>
                <a:cubicBezTo>
                  <a:pt x="4031547" y="4745300"/>
                  <a:pt x="4028246" y="4748032"/>
                  <a:pt x="4022307" y="4753252"/>
                </a:cubicBezTo>
                <a:lnTo>
                  <a:pt x="4018336" y="4756665"/>
                </a:lnTo>
                <a:lnTo>
                  <a:pt x="4022271" y="4749436"/>
                </a:lnTo>
                <a:lnTo>
                  <a:pt x="4049381" y="4703084"/>
                </a:lnTo>
                <a:lnTo>
                  <a:pt x="4064554" y="4689468"/>
                </a:lnTo>
                <a:close/>
                <a:moveTo>
                  <a:pt x="4015985" y="4660681"/>
                </a:moveTo>
                <a:lnTo>
                  <a:pt x="4007341" y="4665556"/>
                </a:lnTo>
                <a:lnTo>
                  <a:pt x="4004645" y="4670725"/>
                </a:lnTo>
                <a:lnTo>
                  <a:pt x="4001883" y="4674853"/>
                </a:lnTo>
                <a:lnTo>
                  <a:pt x="4002128" y="4674668"/>
                </a:lnTo>
                <a:cubicBezTo>
                  <a:pt x="4002715" y="4674232"/>
                  <a:pt x="4003059" y="4673990"/>
                  <a:pt x="4003059" y="4673990"/>
                </a:cubicBezTo>
                <a:close/>
                <a:moveTo>
                  <a:pt x="1506024" y="4659655"/>
                </a:moveTo>
                <a:cubicBezTo>
                  <a:pt x="1507594" y="4655224"/>
                  <a:pt x="1508625" y="4666397"/>
                  <a:pt x="1507056" y="4670828"/>
                </a:cubicBezTo>
                <a:cubicBezTo>
                  <a:pt x="1502622" y="4669258"/>
                  <a:pt x="1500851" y="4657822"/>
                  <a:pt x="1506024" y="4659655"/>
                </a:cubicBezTo>
                <a:close/>
                <a:moveTo>
                  <a:pt x="4045698" y="4626117"/>
                </a:moveTo>
                <a:cubicBezTo>
                  <a:pt x="4045487" y="4625411"/>
                  <a:pt x="4045628" y="4625882"/>
                  <a:pt x="4045905" y="4626823"/>
                </a:cubicBezTo>
                <a:lnTo>
                  <a:pt x="4046611" y="4629186"/>
                </a:lnTo>
                <a:close/>
                <a:moveTo>
                  <a:pt x="4024446" y="4620658"/>
                </a:moveTo>
                <a:cubicBezTo>
                  <a:pt x="4025773" y="4620156"/>
                  <a:pt x="4026257" y="4620429"/>
                  <a:pt x="4026194" y="4621100"/>
                </a:cubicBezTo>
                <a:cubicBezTo>
                  <a:pt x="4026103" y="4622105"/>
                  <a:pt x="4024788" y="4624004"/>
                  <a:pt x="4023267" y="4625522"/>
                </a:cubicBezTo>
                <a:cubicBezTo>
                  <a:pt x="4021745" y="4627041"/>
                  <a:pt x="4020016" y="4628180"/>
                  <a:pt x="4019102" y="4627662"/>
                </a:cubicBezTo>
                <a:cubicBezTo>
                  <a:pt x="4019102" y="4627662"/>
                  <a:pt x="4021090" y="4621927"/>
                  <a:pt x="4024446" y="4620658"/>
                </a:cubicBezTo>
                <a:close/>
                <a:moveTo>
                  <a:pt x="2431940" y="4617702"/>
                </a:moveTo>
                <a:lnTo>
                  <a:pt x="2426451" y="4625389"/>
                </a:lnTo>
                <a:lnTo>
                  <a:pt x="2426961" y="4626277"/>
                </a:lnTo>
                <a:cubicBezTo>
                  <a:pt x="2426961" y="4626277"/>
                  <a:pt x="2432441" y="4620323"/>
                  <a:pt x="2433058" y="4618150"/>
                </a:cubicBezTo>
                <a:close/>
                <a:moveTo>
                  <a:pt x="4108622" y="4617593"/>
                </a:moveTo>
                <a:lnTo>
                  <a:pt x="4104899" y="4619959"/>
                </a:lnTo>
                <a:lnTo>
                  <a:pt x="4104059" y="4620803"/>
                </a:lnTo>
                <a:lnTo>
                  <a:pt x="4102282" y="4623442"/>
                </a:lnTo>
                <a:cubicBezTo>
                  <a:pt x="4101525" y="4625454"/>
                  <a:pt x="4102096" y="4626962"/>
                  <a:pt x="4103914" y="4626276"/>
                </a:cubicBezTo>
                <a:cubicBezTo>
                  <a:pt x="4103914" y="4626276"/>
                  <a:pt x="4109393" y="4620322"/>
                  <a:pt x="4110010" y="4618148"/>
                </a:cubicBezTo>
                <a:cubicBezTo>
                  <a:pt x="4110215" y="4617422"/>
                  <a:pt x="4109880" y="4617118"/>
                  <a:pt x="4108622" y="4617593"/>
                </a:cubicBezTo>
                <a:close/>
                <a:moveTo>
                  <a:pt x="1610973" y="4611167"/>
                </a:moveTo>
                <a:lnTo>
                  <a:pt x="1611918" y="4614891"/>
                </a:lnTo>
                <a:cubicBezTo>
                  <a:pt x="1611536" y="4617068"/>
                  <a:pt x="1609953" y="4619780"/>
                  <a:pt x="1606102" y="4623611"/>
                </a:cubicBezTo>
                <a:cubicBezTo>
                  <a:pt x="1607668" y="4622712"/>
                  <a:pt x="1607509" y="4621251"/>
                  <a:pt x="1606462" y="4619843"/>
                </a:cubicBezTo>
                <a:lnTo>
                  <a:pt x="1605320" y="4619043"/>
                </a:lnTo>
                <a:close/>
                <a:moveTo>
                  <a:pt x="2398427" y="4608776"/>
                </a:moveTo>
                <a:lnTo>
                  <a:pt x="2391780" y="4615077"/>
                </a:lnTo>
                <a:lnTo>
                  <a:pt x="2384595" y="4623330"/>
                </a:lnTo>
                <a:lnTo>
                  <a:pt x="2374726" y="4640107"/>
                </a:lnTo>
                <a:lnTo>
                  <a:pt x="2388622" y="4626607"/>
                </a:lnTo>
                <a:lnTo>
                  <a:pt x="2392996" y="4619863"/>
                </a:lnTo>
                <a:close/>
                <a:moveTo>
                  <a:pt x="1913940" y="4594892"/>
                </a:moveTo>
                <a:lnTo>
                  <a:pt x="1893355" y="4627261"/>
                </a:lnTo>
                <a:lnTo>
                  <a:pt x="1876763" y="4645226"/>
                </a:lnTo>
                <a:lnTo>
                  <a:pt x="1885645" y="4630136"/>
                </a:lnTo>
                <a:close/>
                <a:moveTo>
                  <a:pt x="4089345" y="4580890"/>
                </a:moveTo>
                <a:lnTo>
                  <a:pt x="4084921" y="4584921"/>
                </a:lnTo>
                <a:lnTo>
                  <a:pt x="4079727" y="4589223"/>
                </a:lnTo>
                <a:lnTo>
                  <a:pt x="4074462" y="4596546"/>
                </a:lnTo>
                <a:lnTo>
                  <a:pt x="4062691" y="4612707"/>
                </a:lnTo>
                <a:lnTo>
                  <a:pt x="4071495" y="4603686"/>
                </a:lnTo>
                <a:lnTo>
                  <a:pt x="4085147" y="4590199"/>
                </a:lnTo>
                <a:lnTo>
                  <a:pt x="4088223" y="4583186"/>
                </a:lnTo>
                <a:close/>
                <a:moveTo>
                  <a:pt x="4098479" y="4563150"/>
                </a:moveTo>
                <a:lnTo>
                  <a:pt x="4087698" y="4578140"/>
                </a:lnTo>
                <a:lnTo>
                  <a:pt x="4093659" y="4572257"/>
                </a:lnTo>
                <a:close/>
                <a:moveTo>
                  <a:pt x="4681013" y="4561025"/>
                </a:moveTo>
                <a:cubicBezTo>
                  <a:pt x="4681851" y="4560707"/>
                  <a:pt x="4682264" y="4561798"/>
                  <a:pt x="4682467" y="4562967"/>
                </a:cubicBezTo>
                <a:cubicBezTo>
                  <a:pt x="4682669" y="4564137"/>
                  <a:pt x="4682661" y="4565386"/>
                  <a:pt x="4682661" y="4565386"/>
                </a:cubicBezTo>
                <a:cubicBezTo>
                  <a:pt x="4679307" y="4566655"/>
                  <a:pt x="4679335" y="4561659"/>
                  <a:pt x="4681013" y="4561025"/>
                </a:cubicBezTo>
                <a:close/>
                <a:moveTo>
                  <a:pt x="2491176" y="4558169"/>
                </a:moveTo>
                <a:cubicBezTo>
                  <a:pt x="2489499" y="4558803"/>
                  <a:pt x="2490260" y="4560815"/>
                  <a:pt x="2488582" y="4561451"/>
                </a:cubicBezTo>
                <a:lnTo>
                  <a:pt x="2488308" y="4562374"/>
                </a:lnTo>
                <a:lnTo>
                  <a:pt x="2488852" y="4562278"/>
                </a:lnTo>
                <a:lnTo>
                  <a:pt x="2489918" y="4561263"/>
                </a:lnTo>
                <a:lnTo>
                  <a:pt x="2491234" y="4558178"/>
                </a:lnTo>
                <a:close/>
                <a:moveTo>
                  <a:pt x="4168129" y="4558167"/>
                </a:moveTo>
                <a:cubicBezTo>
                  <a:pt x="4166450" y="4558802"/>
                  <a:pt x="4167211" y="4560814"/>
                  <a:pt x="4165535" y="4561450"/>
                </a:cubicBezTo>
                <a:lnTo>
                  <a:pt x="4165261" y="4562373"/>
                </a:lnTo>
                <a:lnTo>
                  <a:pt x="4165805" y="4562277"/>
                </a:lnTo>
                <a:lnTo>
                  <a:pt x="4168981" y="4559251"/>
                </a:lnTo>
                <a:lnTo>
                  <a:pt x="4168989" y="4558308"/>
                </a:lnTo>
                <a:close/>
                <a:moveTo>
                  <a:pt x="1960335" y="4533973"/>
                </a:moveTo>
                <a:lnTo>
                  <a:pt x="1953132" y="4545352"/>
                </a:lnTo>
                <a:lnTo>
                  <a:pt x="1950383" y="4547540"/>
                </a:lnTo>
                <a:close/>
                <a:moveTo>
                  <a:pt x="2035261" y="4520827"/>
                </a:moveTo>
                <a:lnTo>
                  <a:pt x="2012965" y="4559739"/>
                </a:lnTo>
                <a:lnTo>
                  <a:pt x="2009107" y="4563381"/>
                </a:lnTo>
                <a:lnTo>
                  <a:pt x="2004244" y="4567362"/>
                </a:lnTo>
                <a:lnTo>
                  <a:pt x="2013834" y="4547853"/>
                </a:lnTo>
                <a:lnTo>
                  <a:pt x="2023760" y="4529623"/>
                </a:lnTo>
                <a:lnTo>
                  <a:pt x="2031832" y="4523734"/>
                </a:lnTo>
                <a:close/>
                <a:moveTo>
                  <a:pt x="3846149" y="4515689"/>
                </a:moveTo>
                <a:lnTo>
                  <a:pt x="3839683" y="4524421"/>
                </a:lnTo>
                <a:lnTo>
                  <a:pt x="3830437" y="4538412"/>
                </a:lnTo>
                <a:lnTo>
                  <a:pt x="3836411" y="4530191"/>
                </a:lnTo>
                <a:close/>
                <a:moveTo>
                  <a:pt x="4140273" y="4507422"/>
                </a:moveTo>
                <a:lnTo>
                  <a:pt x="4133177" y="4514900"/>
                </a:lnTo>
                <a:lnTo>
                  <a:pt x="4132818" y="4515400"/>
                </a:lnTo>
                <a:lnTo>
                  <a:pt x="4139088" y="4509090"/>
                </a:lnTo>
                <a:close/>
                <a:moveTo>
                  <a:pt x="1983230" y="4503138"/>
                </a:moveTo>
                <a:lnTo>
                  <a:pt x="1975213" y="4514418"/>
                </a:lnTo>
                <a:lnTo>
                  <a:pt x="1962202" y="4531432"/>
                </a:lnTo>
                <a:lnTo>
                  <a:pt x="1979744" y="4507518"/>
                </a:lnTo>
                <a:close/>
                <a:moveTo>
                  <a:pt x="3858613" y="4488076"/>
                </a:moveTo>
                <a:lnTo>
                  <a:pt x="3854782" y="4491226"/>
                </a:lnTo>
                <a:lnTo>
                  <a:pt x="3850072" y="4498638"/>
                </a:lnTo>
                <a:cubicBezTo>
                  <a:pt x="3848143" y="4502625"/>
                  <a:pt x="3849242" y="4502785"/>
                  <a:pt x="3858617" y="4490806"/>
                </a:cubicBezTo>
                <a:lnTo>
                  <a:pt x="3859145" y="4490043"/>
                </a:lnTo>
                <a:close/>
                <a:moveTo>
                  <a:pt x="1673769" y="4477165"/>
                </a:moveTo>
                <a:cubicBezTo>
                  <a:pt x="1673769" y="4477165"/>
                  <a:pt x="1682133" y="4477323"/>
                  <a:pt x="1680041" y="4477283"/>
                </a:cubicBezTo>
                <a:cubicBezTo>
                  <a:pt x="1679345" y="4477271"/>
                  <a:pt x="1677486" y="4477235"/>
                  <a:pt x="1673769" y="4477165"/>
                </a:cubicBezTo>
                <a:close/>
                <a:moveTo>
                  <a:pt x="2027762" y="4437950"/>
                </a:moveTo>
                <a:cubicBezTo>
                  <a:pt x="2027762" y="4437950"/>
                  <a:pt x="2027486" y="4452816"/>
                  <a:pt x="2029055" y="4448385"/>
                </a:cubicBezTo>
                <a:cubicBezTo>
                  <a:pt x="2030163" y="4448777"/>
                  <a:pt x="2030914" y="4448420"/>
                  <a:pt x="2031345" y="4447637"/>
                </a:cubicBezTo>
                <a:cubicBezTo>
                  <a:pt x="2032645" y="4445292"/>
                  <a:pt x="2031086" y="4439128"/>
                  <a:pt x="2027762" y="4437950"/>
                </a:cubicBezTo>
                <a:close/>
                <a:moveTo>
                  <a:pt x="2064021" y="4394267"/>
                </a:moveTo>
                <a:cubicBezTo>
                  <a:pt x="2058851" y="4392435"/>
                  <a:pt x="2060882" y="4403130"/>
                  <a:pt x="2065315" y="4404699"/>
                </a:cubicBezTo>
                <a:cubicBezTo>
                  <a:pt x="2066884" y="4400268"/>
                  <a:pt x="2065852" y="4389096"/>
                  <a:pt x="2064021" y="4394267"/>
                </a:cubicBezTo>
                <a:close/>
                <a:moveTo>
                  <a:pt x="2073424" y="4381803"/>
                </a:moveTo>
                <a:cubicBezTo>
                  <a:pt x="2068993" y="4380232"/>
                  <a:pt x="2070285" y="4390666"/>
                  <a:pt x="2074719" y="4392237"/>
                </a:cubicBezTo>
                <a:cubicBezTo>
                  <a:pt x="2076290" y="4387804"/>
                  <a:pt x="2074995" y="4377371"/>
                  <a:pt x="2073424" y="4381803"/>
                </a:cubicBezTo>
                <a:close/>
                <a:moveTo>
                  <a:pt x="2190484" y="4300025"/>
                </a:moveTo>
                <a:cubicBezTo>
                  <a:pt x="2188805" y="4300660"/>
                  <a:pt x="2189566" y="4302673"/>
                  <a:pt x="2187888" y="4303308"/>
                </a:cubicBezTo>
                <a:cubicBezTo>
                  <a:pt x="2186123" y="4306564"/>
                  <a:pt x="2187138" y="4306827"/>
                  <a:pt x="2188685" y="4305918"/>
                </a:cubicBezTo>
                <a:lnTo>
                  <a:pt x="2189788" y="4305009"/>
                </a:lnTo>
                <a:lnTo>
                  <a:pt x="2192332" y="4301258"/>
                </a:lnTo>
                <a:close/>
                <a:moveTo>
                  <a:pt x="903711" y="4297785"/>
                </a:moveTo>
                <a:lnTo>
                  <a:pt x="903469" y="4310830"/>
                </a:lnTo>
                <a:cubicBezTo>
                  <a:pt x="898202" y="4313342"/>
                  <a:pt x="897795" y="4300068"/>
                  <a:pt x="903711" y="4297785"/>
                </a:cubicBezTo>
                <a:close/>
                <a:moveTo>
                  <a:pt x="916618" y="4290181"/>
                </a:moveTo>
                <a:lnTo>
                  <a:pt x="916084" y="4292788"/>
                </a:lnTo>
                <a:cubicBezTo>
                  <a:pt x="915874" y="4293816"/>
                  <a:pt x="915926" y="4293559"/>
                  <a:pt x="916123" y="4292595"/>
                </a:cubicBezTo>
                <a:close/>
                <a:moveTo>
                  <a:pt x="918075" y="4283055"/>
                </a:moveTo>
                <a:lnTo>
                  <a:pt x="917031" y="4288162"/>
                </a:lnTo>
                <a:lnTo>
                  <a:pt x="916618" y="4290181"/>
                </a:lnTo>
                <a:close/>
                <a:moveTo>
                  <a:pt x="918608" y="4280448"/>
                </a:moveTo>
                <a:cubicBezTo>
                  <a:pt x="918608" y="4280448"/>
                  <a:pt x="918399" y="4281478"/>
                  <a:pt x="918096" y="4282955"/>
                </a:cubicBezTo>
                <a:lnTo>
                  <a:pt x="918075" y="4283055"/>
                </a:lnTo>
                <a:close/>
                <a:moveTo>
                  <a:pt x="1545359" y="4276242"/>
                </a:moveTo>
                <a:lnTo>
                  <a:pt x="1525790" y="4310389"/>
                </a:lnTo>
                <a:lnTo>
                  <a:pt x="1522408" y="4313585"/>
                </a:lnTo>
                <a:lnTo>
                  <a:pt x="1518141" y="4317078"/>
                </a:lnTo>
                <a:lnTo>
                  <a:pt x="1526556" y="4299958"/>
                </a:lnTo>
                <a:lnTo>
                  <a:pt x="1535264" y="4283962"/>
                </a:lnTo>
                <a:lnTo>
                  <a:pt x="1542349" y="4278792"/>
                </a:lnTo>
                <a:close/>
                <a:moveTo>
                  <a:pt x="854177" y="4270759"/>
                </a:moveTo>
                <a:cubicBezTo>
                  <a:pt x="858068" y="4272135"/>
                  <a:pt x="855085" y="4280562"/>
                  <a:pt x="855085" y="4280562"/>
                </a:cubicBezTo>
                <a:cubicBezTo>
                  <a:pt x="853706" y="4284453"/>
                  <a:pt x="852800" y="4274647"/>
                  <a:pt x="854177" y="4270759"/>
                </a:cubicBezTo>
                <a:close/>
                <a:moveTo>
                  <a:pt x="1490075" y="4252934"/>
                </a:moveTo>
                <a:lnTo>
                  <a:pt x="1489340" y="4254278"/>
                </a:lnTo>
                <a:lnTo>
                  <a:pt x="1485054" y="4258161"/>
                </a:lnTo>
                <a:close/>
                <a:moveTo>
                  <a:pt x="1545854" y="4222390"/>
                </a:moveTo>
                <a:cubicBezTo>
                  <a:pt x="1546188" y="4223273"/>
                  <a:pt x="1545987" y="4223853"/>
                  <a:pt x="1545304" y="4224366"/>
                </a:cubicBezTo>
                <a:cubicBezTo>
                  <a:pt x="1544620" y="4224875"/>
                  <a:pt x="1543456" y="4225316"/>
                  <a:pt x="1541859" y="4225918"/>
                </a:cubicBezTo>
                <a:cubicBezTo>
                  <a:pt x="1540525" y="4222386"/>
                  <a:pt x="1544382" y="4222946"/>
                  <a:pt x="1545854" y="4222390"/>
                </a:cubicBezTo>
                <a:close/>
                <a:moveTo>
                  <a:pt x="1549848" y="4218861"/>
                </a:moveTo>
                <a:cubicBezTo>
                  <a:pt x="1550183" y="4219743"/>
                  <a:pt x="1549981" y="4220326"/>
                  <a:pt x="1549298" y="4220836"/>
                </a:cubicBezTo>
                <a:cubicBezTo>
                  <a:pt x="1548616" y="4221347"/>
                  <a:pt x="1547450" y="4221788"/>
                  <a:pt x="1545854" y="4222390"/>
                </a:cubicBezTo>
                <a:cubicBezTo>
                  <a:pt x="1544519" y="4218858"/>
                  <a:pt x="1548377" y="4219418"/>
                  <a:pt x="1549848" y="4218861"/>
                </a:cubicBezTo>
                <a:close/>
                <a:moveTo>
                  <a:pt x="833479" y="4213824"/>
                </a:moveTo>
                <a:lnTo>
                  <a:pt x="833860" y="4215698"/>
                </a:lnTo>
                <a:lnTo>
                  <a:pt x="830563" y="4220336"/>
                </a:lnTo>
                <a:lnTo>
                  <a:pt x="830326" y="4219637"/>
                </a:lnTo>
                <a:cubicBezTo>
                  <a:pt x="830444" y="4216213"/>
                  <a:pt x="831535" y="4213137"/>
                  <a:pt x="833479" y="4213824"/>
                </a:cubicBezTo>
                <a:close/>
                <a:moveTo>
                  <a:pt x="1559758" y="4208722"/>
                </a:moveTo>
                <a:cubicBezTo>
                  <a:pt x="1559010" y="4211193"/>
                  <a:pt x="1557899" y="4212705"/>
                  <a:pt x="1556291" y="4214113"/>
                </a:cubicBezTo>
                <a:cubicBezTo>
                  <a:pt x="1554685" y="4215518"/>
                  <a:pt x="1552583" y="4216817"/>
                  <a:pt x="1549848" y="4218861"/>
                </a:cubicBezTo>
                <a:cubicBezTo>
                  <a:pt x="1551458" y="4214215"/>
                  <a:pt x="1555341" y="4210391"/>
                  <a:pt x="1559758" y="4208722"/>
                </a:cubicBezTo>
                <a:close/>
                <a:moveTo>
                  <a:pt x="1023646" y="4200207"/>
                </a:moveTo>
                <a:cubicBezTo>
                  <a:pt x="1023646" y="4200207"/>
                  <a:pt x="1021422" y="4214601"/>
                  <a:pt x="1021976" y="4211002"/>
                </a:cubicBezTo>
                <a:cubicBezTo>
                  <a:pt x="1022163" y="4209804"/>
                  <a:pt x="1022655" y="4206605"/>
                  <a:pt x="1023646" y="4200207"/>
                </a:cubicBezTo>
                <a:close/>
                <a:moveTo>
                  <a:pt x="843109" y="4198998"/>
                </a:moveTo>
                <a:lnTo>
                  <a:pt x="843843" y="4201648"/>
                </a:lnTo>
                <a:lnTo>
                  <a:pt x="840593" y="4206223"/>
                </a:lnTo>
                <a:lnTo>
                  <a:pt x="840037" y="4204840"/>
                </a:lnTo>
                <a:cubicBezTo>
                  <a:pt x="840072" y="4201389"/>
                  <a:pt x="841163" y="4198309"/>
                  <a:pt x="843109" y="4198998"/>
                </a:cubicBezTo>
                <a:close/>
                <a:moveTo>
                  <a:pt x="853386" y="4184401"/>
                </a:moveTo>
                <a:lnTo>
                  <a:pt x="854008" y="4187472"/>
                </a:lnTo>
                <a:lnTo>
                  <a:pt x="850701" y="4192063"/>
                </a:lnTo>
                <a:lnTo>
                  <a:pt x="849990" y="4190128"/>
                </a:lnTo>
                <a:cubicBezTo>
                  <a:pt x="850027" y="4186675"/>
                  <a:pt x="851116" y="4183599"/>
                  <a:pt x="853386" y="4184401"/>
                </a:cubicBezTo>
                <a:close/>
                <a:moveTo>
                  <a:pt x="1607195" y="4180337"/>
                </a:moveTo>
                <a:lnTo>
                  <a:pt x="1602381" y="4189112"/>
                </a:lnTo>
                <a:cubicBezTo>
                  <a:pt x="1592960" y="4201096"/>
                  <a:pt x="1583841" y="4213533"/>
                  <a:pt x="1574993" y="4226805"/>
                </a:cubicBezTo>
                <a:lnTo>
                  <a:pt x="1563184" y="4246370"/>
                </a:lnTo>
                <a:lnTo>
                  <a:pt x="1563076" y="4245825"/>
                </a:lnTo>
                <a:cubicBezTo>
                  <a:pt x="1561716" y="4246698"/>
                  <a:pt x="1558819" y="4249097"/>
                  <a:pt x="1553609" y="4253675"/>
                </a:cubicBezTo>
                <a:lnTo>
                  <a:pt x="1550123" y="4256672"/>
                </a:lnTo>
                <a:lnTo>
                  <a:pt x="1553577" y="4250326"/>
                </a:lnTo>
                <a:lnTo>
                  <a:pt x="1577365" y="4209652"/>
                </a:lnTo>
                <a:lnTo>
                  <a:pt x="1590680" y="4197706"/>
                </a:lnTo>
                <a:close/>
                <a:moveTo>
                  <a:pt x="1548060" y="4172443"/>
                </a:moveTo>
                <a:lnTo>
                  <a:pt x="1540474" y="4176721"/>
                </a:lnTo>
                <a:lnTo>
                  <a:pt x="1538109" y="4181258"/>
                </a:lnTo>
                <a:lnTo>
                  <a:pt x="1535687" y="4184879"/>
                </a:lnTo>
                <a:lnTo>
                  <a:pt x="1535900" y="4184717"/>
                </a:lnTo>
                <a:cubicBezTo>
                  <a:pt x="1536415" y="4184334"/>
                  <a:pt x="1536715" y="4184121"/>
                  <a:pt x="1536715" y="4184121"/>
                </a:cubicBezTo>
                <a:close/>
                <a:moveTo>
                  <a:pt x="817077" y="4171541"/>
                </a:moveTo>
                <a:cubicBezTo>
                  <a:pt x="818456" y="4167653"/>
                  <a:pt x="819361" y="4177455"/>
                  <a:pt x="817984" y="4181347"/>
                </a:cubicBezTo>
                <a:cubicBezTo>
                  <a:pt x="814092" y="4179968"/>
                  <a:pt x="812539" y="4169935"/>
                  <a:pt x="817077" y="4171541"/>
                </a:cubicBezTo>
                <a:close/>
                <a:moveTo>
                  <a:pt x="1466761" y="4146083"/>
                </a:moveTo>
                <a:lnTo>
                  <a:pt x="1462404" y="4153007"/>
                </a:lnTo>
                <a:lnTo>
                  <a:pt x="1463331" y="4151796"/>
                </a:lnTo>
                <a:lnTo>
                  <a:pt x="1467089" y="4146114"/>
                </a:lnTo>
                <a:close/>
                <a:moveTo>
                  <a:pt x="1423054" y="4143466"/>
                </a:moveTo>
                <a:cubicBezTo>
                  <a:pt x="1423161" y="4143382"/>
                  <a:pt x="1422996" y="4143891"/>
                  <a:pt x="1422468" y="4145249"/>
                </a:cubicBezTo>
                <a:lnTo>
                  <a:pt x="1421913" y="4146615"/>
                </a:lnTo>
                <a:lnTo>
                  <a:pt x="1419934" y="4149116"/>
                </a:lnTo>
                <a:cubicBezTo>
                  <a:pt x="1421545" y="4146192"/>
                  <a:pt x="1422842" y="4143637"/>
                  <a:pt x="1423054" y="4143466"/>
                </a:cubicBezTo>
                <a:close/>
                <a:moveTo>
                  <a:pt x="1574134" y="4142113"/>
                </a:moveTo>
                <a:lnTo>
                  <a:pt x="1574933" y="4144806"/>
                </a:lnTo>
                <a:lnTo>
                  <a:pt x="1574318" y="4142732"/>
                </a:lnTo>
                <a:cubicBezTo>
                  <a:pt x="1574073" y="4141907"/>
                  <a:pt x="1573948" y="4141494"/>
                  <a:pt x="1574134" y="4142113"/>
                </a:cubicBezTo>
                <a:close/>
                <a:moveTo>
                  <a:pt x="1555483" y="4137323"/>
                </a:moveTo>
                <a:cubicBezTo>
                  <a:pt x="1556649" y="4136881"/>
                  <a:pt x="1557073" y="4137120"/>
                  <a:pt x="1557020" y="4137709"/>
                </a:cubicBezTo>
                <a:cubicBezTo>
                  <a:pt x="1556938" y="4138593"/>
                  <a:pt x="1555784" y="4140258"/>
                  <a:pt x="1554449" y="4141590"/>
                </a:cubicBezTo>
                <a:cubicBezTo>
                  <a:pt x="1553114" y="4142923"/>
                  <a:pt x="1551599" y="4143922"/>
                  <a:pt x="1550796" y="4143468"/>
                </a:cubicBezTo>
                <a:cubicBezTo>
                  <a:pt x="1550796" y="4143468"/>
                  <a:pt x="1552538" y="4138437"/>
                  <a:pt x="1555483" y="4137323"/>
                </a:cubicBezTo>
                <a:close/>
                <a:moveTo>
                  <a:pt x="1629351" y="4134632"/>
                </a:moveTo>
                <a:lnTo>
                  <a:pt x="1626082" y="4136709"/>
                </a:lnTo>
                <a:lnTo>
                  <a:pt x="1625345" y="4137452"/>
                </a:lnTo>
                <a:lnTo>
                  <a:pt x="1623788" y="4139765"/>
                </a:lnTo>
                <a:cubicBezTo>
                  <a:pt x="1623122" y="4141529"/>
                  <a:pt x="1623623" y="4142856"/>
                  <a:pt x="1625219" y="4142251"/>
                </a:cubicBezTo>
                <a:cubicBezTo>
                  <a:pt x="1625219" y="4142251"/>
                  <a:pt x="1630028" y="4137027"/>
                  <a:pt x="1630567" y="4135120"/>
                </a:cubicBezTo>
                <a:cubicBezTo>
                  <a:pt x="1630749" y="4134483"/>
                  <a:pt x="1630455" y="4134216"/>
                  <a:pt x="1629351" y="4134632"/>
                </a:cubicBezTo>
                <a:close/>
                <a:moveTo>
                  <a:pt x="2350008" y="4134075"/>
                </a:moveTo>
                <a:lnTo>
                  <a:pt x="2330854" y="4162393"/>
                </a:lnTo>
                <a:lnTo>
                  <a:pt x="2328965" y="4164993"/>
                </a:lnTo>
                <a:lnTo>
                  <a:pt x="2330508" y="4163224"/>
                </a:lnTo>
                <a:cubicBezTo>
                  <a:pt x="2337900" y="4154096"/>
                  <a:pt x="2346877" y="4141779"/>
                  <a:pt x="2350034" y="4134373"/>
                </a:cubicBezTo>
                <a:close/>
                <a:moveTo>
                  <a:pt x="909173" y="4128995"/>
                </a:moveTo>
                <a:lnTo>
                  <a:pt x="910004" y="4132261"/>
                </a:lnTo>
                <a:cubicBezTo>
                  <a:pt x="909669" y="4134172"/>
                  <a:pt x="908279" y="4136551"/>
                  <a:pt x="904898" y="4139913"/>
                </a:cubicBezTo>
                <a:cubicBezTo>
                  <a:pt x="906272" y="4139123"/>
                  <a:pt x="906135" y="4137842"/>
                  <a:pt x="905216" y="4136605"/>
                </a:cubicBezTo>
                <a:lnTo>
                  <a:pt x="904213" y="4135903"/>
                </a:lnTo>
                <a:close/>
                <a:moveTo>
                  <a:pt x="1175033" y="4114712"/>
                </a:moveTo>
                <a:lnTo>
                  <a:pt x="1156969" y="4143116"/>
                </a:lnTo>
                <a:lnTo>
                  <a:pt x="1142411" y="4158880"/>
                </a:lnTo>
                <a:lnTo>
                  <a:pt x="1150203" y="4145638"/>
                </a:lnTo>
                <a:close/>
                <a:moveTo>
                  <a:pt x="1612434" y="4102426"/>
                </a:moveTo>
                <a:lnTo>
                  <a:pt x="1608552" y="4105963"/>
                </a:lnTo>
                <a:lnTo>
                  <a:pt x="1603994" y="4109738"/>
                </a:lnTo>
                <a:lnTo>
                  <a:pt x="1599374" y="4116164"/>
                </a:lnTo>
                <a:lnTo>
                  <a:pt x="1589045" y="4130345"/>
                </a:lnTo>
                <a:lnTo>
                  <a:pt x="1596769" y="4122429"/>
                </a:lnTo>
                <a:lnTo>
                  <a:pt x="1608751" y="4110595"/>
                </a:lnTo>
                <a:lnTo>
                  <a:pt x="1611451" y="4104440"/>
                </a:lnTo>
                <a:close/>
                <a:moveTo>
                  <a:pt x="4983392" y="4099961"/>
                </a:moveTo>
                <a:lnTo>
                  <a:pt x="4901143" y="4217840"/>
                </a:lnTo>
                <a:lnTo>
                  <a:pt x="4894233" y="4228881"/>
                </a:lnTo>
                <a:cubicBezTo>
                  <a:pt x="4861923" y="4274455"/>
                  <a:pt x="4833249" y="4318654"/>
                  <a:pt x="4798698" y="4369294"/>
                </a:cubicBezTo>
                <a:cubicBezTo>
                  <a:pt x="4793230" y="4375962"/>
                  <a:pt x="4778876" y="4400559"/>
                  <a:pt x="4797625" y="4376601"/>
                </a:cubicBezTo>
                <a:cubicBezTo>
                  <a:pt x="4804928" y="4364637"/>
                  <a:pt x="4813783" y="4351704"/>
                  <a:pt x="4821999" y="4341314"/>
                </a:cubicBezTo>
                <a:cubicBezTo>
                  <a:pt x="4836321" y="4321711"/>
                  <a:pt x="4844513" y="4312095"/>
                  <a:pt x="4857793" y="4294805"/>
                </a:cubicBezTo>
                <a:cubicBezTo>
                  <a:pt x="4878501" y="4265888"/>
                  <a:pt x="4897870" y="4227505"/>
                  <a:pt x="4918451" y="4198251"/>
                </a:cubicBezTo>
                <a:cubicBezTo>
                  <a:pt x="4934227" y="4174460"/>
                  <a:pt x="4949701" y="4151354"/>
                  <a:pt x="4965441" y="4127573"/>
                </a:cubicBezTo>
                <a:close/>
                <a:moveTo>
                  <a:pt x="1620449" y="4086858"/>
                </a:moveTo>
                <a:lnTo>
                  <a:pt x="1610990" y="4100013"/>
                </a:lnTo>
                <a:lnTo>
                  <a:pt x="1616220" y="4094849"/>
                </a:lnTo>
                <a:close/>
                <a:moveTo>
                  <a:pt x="1681570" y="4082484"/>
                </a:moveTo>
                <a:cubicBezTo>
                  <a:pt x="1680097" y="4083042"/>
                  <a:pt x="1680764" y="4084808"/>
                  <a:pt x="1679292" y="4085366"/>
                </a:cubicBezTo>
                <a:lnTo>
                  <a:pt x="1679054" y="4086177"/>
                </a:lnTo>
                <a:lnTo>
                  <a:pt x="1679531" y="4086092"/>
                </a:lnTo>
                <a:lnTo>
                  <a:pt x="1682317" y="4083436"/>
                </a:lnTo>
                <a:lnTo>
                  <a:pt x="1682324" y="4082611"/>
                </a:lnTo>
                <a:close/>
                <a:moveTo>
                  <a:pt x="1215746" y="4061254"/>
                </a:moveTo>
                <a:lnTo>
                  <a:pt x="1209425" y="4071239"/>
                </a:lnTo>
                <a:lnTo>
                  <a:pt x="1207014" y="4073158"/>
                </a:lnTo>
                <a:close/>
                <a:moveTo>
                  <a:pt x="1281496" y="4049719"/>
                </a:moveTo>
                <a:lnTo>
                  <a:pt x="1261928" y="4083863"/>
                </a:lnTo>
                <a:lnTo>
                  <a:pt x="1258543" y="4087060"/>
                </a:lnTo>
                <a:lnTo>
                  <a:pt x="1254277" y="4090553"/>
                </a:lnTo>
                <a:lnTo>
                  <a:pt x="1262692" y="4073433"/>
                </a:lnTo>
                <a:lnTo>
                  <a:pt x="1271400" y="4057437"/>
                </a:lnTo>
                <a:lnTo>
                  <a:pt x="1278485" y="4052268"/>
                </a:lnTo>
                <a:close/>
                <a:moveTo>
                  <a:pt x="1657126" y="4037954"/>
                </a:moveTo>
                <a:lnTo>
                  <a:pt x="1650898" y="4044518"/>
                </a:lnTo>
                <a:lnTo>
                  <a:pt x="1650583" y="4044956"/>
                </a:lnTo>
                <a:lnTo>
                  <a:pt x="1656086" y="4039419"/>
                </a:lnTo>
                <a:close/>
                <a:moveTo>
                  <a:pt x="1235836" y="4034194"/>
                </a:moveTo>
                <a:lnTo>
                  <a:pt x="1228801" y="4044092"/>
                </a:lnTo>
                <a:lnTo>
                  <a:pt x="1217383" y="4059023"/>
                </a:lnTo>
                <a:lnTo>
                  <a:pt x="1232778" y="4038039"/>
                </a:lnTo>
                <a:close/>
                <a:moveTo>
                  <a:pt x="5183730" y="4031448"/>
                </a:moveTo>
                <a:lnTo>
                  <a:pt x="5182728" y="4035947"/>
                </a:lnTo>
                <a:lnTo>
                  <a:pt x="5190841" y="4034353"/>
                </a:lnTo>
                <a:lnTo>
                  <a:pt x="5109631" y="4150571"/>
                </a:lnTo>
                <a:cubicBezTo>
                  <a:pt x="5007828" y="4303305"/>
                  <a:pt x="4915865" y="4457306"/>
                  <a:pt x="4808411" y="4596931"/>
                </a:cubicBezTo>
                <a:cubicBezTo>
                  <a:pt x="4761177" y="4657510"/>
                  <a:pt x="4803777" y="4579496"/>
                  <a:pt x="4821491" y="4560000"/>
                </a:cubicBezTo>
                <a:cubicBezTo>
                  <a:pt x="4929694" y="4400064"/>
                  <a:pt x="5039329" y="4243129"/>
                  <a:pt x="5147206" y="4085571"/>
                </a:cubicBezTo>
                <a:close/>
                <a:moveTo>
                  <a:pt x="5198503" y="4023391"/>
                </a:moveTo>
                <a:lnTo>
                  <a:pt x="5192569" y="4031879"/>
                </a:lnTo>
                <a:lnTo>
                  <a:pt x="5193570" y="4024582"/>
                </a:lnTo>
                <a:close/>
                <a:moveTo>
                  <a:pt x="964278" y="4011403"/>
                </a:moveTo>
                <a:cubicBezTo>
                  <a:pt x="964278" y="4011403"/>
                  <a:pt x="971618" y="4011543"/>
                  <a:pt x="969783" y="4011508"/>
                </a:cubicBezTo>
                <a:cubicBezTo>
                  <a:pt x="969171" y="4011497"/>
                  <a:pt x="967541" y="4011466"/>
                  <a:pt x="964278" y="4011403"/>
                </a:cubicBezTo>
                <a:close/>
                <a:moveTo>
                  <a:pt x="1274913" y="3976992"/>
                </a:moveTo>
                <a:cubicBezTo>
                  <a:pt x="1274913" y="3976992"/>
                  <a:pt x="1274672" y="3990036"/>
                  <a:pt x="1276049" y="3986148"/>
                </a:cubicBezTo>
                <a:cubicBezTo>
                  <a:pt x="1277021" y="3986493"/>
                  <a:pt x="1277680" y="3986178"/>
                  <a:pt x="1278060" y="3985493"/>
                </a:cubicBezTo>
                <a:cubicBezTo>
                  <a:pt x="1279198" y="3983434"/>
                  <a:pt x="1277830" y="3978024"/>
                  <a:pt x="1274913" y="3976992"/>
                </a:cubicBezTo>
                <a:close/>
                <a:moveTo>
                  <a:pt x="1306731" y="3938659"/>
                </a:moveTo>
                <a:cubicBezTo>
                  <a:pt x="1302194" y="3937051"/>
                  <a:pt x="1303977" y="3946437"/>
                  <a:pt x="1307868" y="3947814"/>
                </a:cubicBezTo>
                <a:cubicBezTo>
                  <a:pt x="1309245" y="3943925"/>
                  <a:pt x="1308340" y="3934121"/>
                  <a:pt x="1306731" y="3938659"/>
                </a:cubicBezTo>
                <a:close/>
                <a:moveTo>
                  <a:pt x="1314984" y="3927720"/>
                </a:moveTo>
                <a:cubicBezTo>
                  <a:pt x="1311093" y="3926341"/>
                  <a:pt x="1312229" y="3935500"/>
                  <a:pt x="1316119" y="3936876"/>
                </a:cubicBezTo>
                <a:cubicBezTo>
                  <a:pt x="1317498" y="3932987"/>
                  <a:pt x="1316361" y="3923832"/>
                  <a:pt x="1314984" y="3927720"/>
                </a:cubicBezTo>
                <a:close/>
                <a:moveTo>
                  <a:pt x="5151935" y="3907453"/>
                </a:moveTo>
                <a:cubicBezTo>
                  <a:pt x="5152235" y="3909425"/>
                  <a:pt x="5128955" y="3943158"/>
                  <a:pt x="5060673" y="4036538"/>
                </a:cubicBezTo>
                <a:cubicBezTo>
                  <a:pt x="5068162" y="4020718"/>
                  <a:pt x="5105895" y="3966651"/>
                  <a:pt x="5108175" y="3970796"/>
                </a:cubicBezTo>
                <a:lnTo>
                  <a:pt x="5102507" y="3969154"/>
                </a:lnTo>
                <a:lnTo>
                  <a:pt x="5109025" y="3959598"/>
                </a:lnTo>
                <a:lnTo>
                  <a:pt x="5120525" y="3944846"/>
                </a:lnTo>
                <a:cubicBezTo>
                  <a:pt x="5138226" y="3922357"/>
                  <a:pt x="5151711" y="3905973"/>
                  <a:pt x="5151935" y="3907453"/>
                </a:cubicBezTo>
                <a:close/>
                <a:moveTo>
                  <a:pt x="5290129" y="3882708"/>
                </a:moveTo>
                <a:lnTo>
                  <a:pt x="5282643" y="3892470"/>
                </a:lnTo>
                <a:cubicBezTo>
                  <a:pt x="5274131" y="3903587"/>
                  <a:pt x="5266567" y="3913793"/>
                  <a:pt x="5264998" y="3918224"/>
                </a:cubicBezTo>
                <a:cubicBezTo>
                  <a:pt x="5261597" y="3927828"/>
                  <a:pt x="5262892" y="3938260"/>
                  <a:pt x="5261322" y="3942691"/>
                </a:cubicBezTo>
                <a:cubicBezTo>
                  <a:pt x="5259752" y="3947123"/>
                  <a:pt x="5254024" y="3935120"/>
                  <a:pt x="5254024" y="3935120"/>
                </a:cubicBezTo>
                <a:cubicBezTo>
                  <a:pt x="5244467" y="3939217"/>
                  <a:pt x="5242917" y="3955034"/>
                  <a:pt x="5241969" y="3964868"/>
                </a:cubicBezTo>
                <a:lnTo>
                  <a:pt x="5241240" y="3969972"/>
                </a:lnTo>
                <a:lnTo>
                  <a:pt x="5239499" y="3972184"/>
                </a:lnTo>
                <a:lnTo>
                  <a:pt x="5235357" y="3972566"/>
                </a:lnTo>
                <a:cubicBezTo>
                  <a:pt x="5232956" y="3971716"/>
                  <a:pt x="5230555" y="3970865"/>
                  <a:pt x="5229770" y="3973081"/>
                </a:cubicBezTo>
                <a:lnTo>
                  <a:pt x="5231525" y="3982319"/>
                </a:lnTo>
                <a:lnTo>
                  <a:pt x="5226747" y="3988389"/>
                </a:lnTo>
                <a:lnTo>
                  <a:pt x="5223355" y="3991487"/>
                </a:lnTo>
                <a:cubicBezTo>
                  <a:pt x="5221337" y="3993370"/>
                  <a:pt x="5219443" y="3995192"/>
                  <a:pt x="5215657" y="3998841"/>
                </a:cubicBezTo>
                <a:lnTo>
                  <a:pt x="5200655" y="4020310"/>
                </a:lnTo>
                <a:lnTo>
                  <a:pt x="5195304" y="4021602"/>
                </a:lnTo>
                <a:cubicBezTo>
                  <a:pt x="5194036" y="4022976"/>
                  <a:pt x="5193570" y="4024582"/>
                  <a:pt x="5193570" y="4024582"/>
                </a:cubicBezTo>
                <a:lnTo>
                  <a:pt x="5184615" y="4030139"/>
                </a:lnTo>
                <a:lnTo>
                  <a:pt x="5261101" y="3916793"/>
                </a:lnTo>
                <a:close/>
                <a:moveTo>
                  <a:pt x="1417706" y="3855961"/>
                </a:moveTo>
                <a:cubicBezTo>
                  <a:pt x="1416233" y="3856517"/>
                  <a:pt x="1416900" y="3858284"/>
                  <a:pt x="1415427" y="3858840"/>
                </a:cubicBezTo>
                <a:cubicBezTo>
                  <a:pt x="1413879" y="3861699"/>
                  <a:pt x="1414769" y="3861930"/>
                  <a:pt x="1416127" y="3861131"/>
                </a:cubicBezTo>
                <a:lnTo>
                  <a:pt x="1417094" y="3860333"/>
                </a:lnTo>
                <a:lnTo>
                  <a:pt x="1419327" y="3857042"/>
                </a:lnTo>
                <a:close/>
                <a:moveTo>
                  <a:pt x="5400161" y="3754953"/>
                </a:moveTo>
                <a:lnTo>
                  <a:pt x="5401193" y="3766123"/>
                </a:lnTo>
                <a:cubicBezTo>
                  <a:pt x="5395189" y="3768985"/>
                  <a:pt x="5395727" y="3753383"/>
                  <a:pt x="5400161" y="3754953"/>
                </a:cubicBezTo>
                <a:close/>
                <a:moveTo>
                  <a:pt x="1557692" y="3710336"/>
                </a:moveTo>
                <a:lnTo>
                  <a:pt x="1540882" y="3735184"/>
                </a:lnTo>
                <a:lnTo>
                  <a:pt x="1539224" y="3737467"/>
                </a:lnTo>
                <a:lnTo>
                  <a:pt x="1540579" y="3735914"/>
                </a:lnTo>
                <a:cubicBezTo>
                  <a:pt x="1547065" y="3727903"/>
                  <a:pt x="1554944" y="3717096"/>
                  <a:pt x="1557713" y="3710595"/>
                </a:cubicBezTo>
                <a:close/>
                <a:moveTo>
                  <a:pt x="5439560" y="3702405"/>
                </a:moveTo>
                <a:cubicBezTo>
                  <a:pt x="5434851" y="3715700"/>
                  <a:pt x="5423878" y="3732595"/>
                  <a:pt x="5415566" y="3739627"/>
                </a:cubicBezTo>
                <a:lnTo>
                  <a:pt x="5424595" y="3717697"/>
                </a:lnTo>
                <a:lnTo>
                  <a:pt x="5427351" y="3714112"/>
                </a:lnTo>
                <a:close/>
                <a:moveTo>
                  <a:pt x="1060557" y="3688066"/>
                </a:moveTo>
                <a:lnTo>
                  <a:pt x="1060084" y="3701762"/>
                </a:lnTo>
                <a:cubicBezTo>
                  <a:pt x="1061401" y="3701132"/>
                  <a:pt x="1062417" y="3699806"/>
                  <a:pt x="1063121" y="3698207"/>
                </a:cubicBezTo>
                <a:cubicBezTo>
                  <a:pt x="1065229" y="3693415"/>
                  <a:pt x="1064505" y="3686184"/>
                  <a:pt x="1060557" y="3688066"/>
                </a:cubicBezTo>
                <a:close/>
                <a:moveTo>
                  <a:pt x="5450017" y="3684626"/>
                </a:moveTo>
                <a:lnTo>
                  <a:pt x="5439560" y="3702405"/>
                </a:lnTo>
                <a:lnTo>
                  <a:pt x="5441237" y="3696048"/>
                </a:lnTo>
                <a:close/>
                <a:moveTo>
                  <a:pt x="5460126" y="3671473"/>
                </a:moveTo>
                <a:lnTo>
                  <a:pt x="5458077" y="3676543"/>
                </a:lnTo>
                <a:lnTo>
                  <a:pt x="5453641" y="3679909"/>
                </a:lnTo>
                <a:close/>
                <a:moveTo>
                  <a:pt x="1075453" y="3670731"/>
                </a:moveTo>
                <a:cubicBezTo>
                  <a:pt x="1078876" y="3670848"/>
                  <a:pt x="1080588" y="3670908"/>
                  <a:pt x="1081231" y="3670931"/>
                </a:cubicBezTo>
                <a:cubicBezTo>
                  <a:pt x="1083156" y="3670997"/>
                  <a:pt x="1075453" y="3670731"/>
                  <a:pt x="1075453" y="3670731"/>
                </a:cubicBezTo>
                <a:close/>
                <a:moveTo>
                  <a:pt x="5469459" y="3659328"/>
                </a:moveTo>
                <a:lnTo>
                  <a:pt x="5468023" y="3663310"/>
                </a:lnTo>
                <a:lnTo>
                  <a:pt x="5466147" y="3663641"/>
                </a:lnTo>
                <a:close/>
                <a:moveTo>
                  <a:pt x="1104760" y="3627129"/>
                </a:moveTo>
                <a:cubicBezTo>
                  <a:pt x="1104760" y="3627129"/>
                  <a:pt x="1104288" y="3640824"/>
                  <a:pt x="1105895" y="3636286"/>
                </a:cubicBezTo>
                <a:cubicBezTo>
                  <a:pt x="1106868" y="3636631"/>
                  <a:pt x="1107525" y="3636317"/>
                  <a:pt x="1107906" y="3635630"/>
                </a:cubicBezTo>
                <a:cubicBezTo>
                  <a:pt x="1109045" y="3633571"/>
                  <a:pt x="1107678" y="3628164"/>
                  <a:pt x="1104760" y="3627129"/>
                </a:cubicBezTo>
                <a:close/>
                <a:moveTo>
                  <a:pt x="1132688" y="3587418"/>
                </a:moveTo>
                <a:lnTo>
                  <a:pt x="1133825" y="3596575"/>
                </a:lnTo>
                <a:cubicBezTo>
                  <a:pt x="1135142" y="3595947"/>
                  <a:pt x="1136057" y="3594904"/>
                  <a:pt x="1136610" y="3593730"/>
                </a:cubicBezTo>
                <a:cubicBezTo>
                  <a:pt x="1138266" y="3590214"/>
                  <a:pt x="1136639" y="3585535"/>
                  <a:pt x="1132688" y="3587418"/>
                </a:cubicBezTo>
                <a:close/>
                <a:moveTo>
                  <a:pt x="1515902" y="3549656"/>
                </a:moveTo>
                <a:cubicBezTo>
                  <a:pt x="1483626" y="3588356"/>
                  <a:pt x="1456816" y="3628585"/>
                  <a:pt x="1426255" y="3669427"/>
                </a:cubicBezTo>
                <a:lnTo>
                  <a:pt x="1408780" y="3691720"/>
                </a:lnTo>
                <a:lnTo>
                  <a:pt x="1372393" y="3744260"/>
                </a:lnTo>
                <a:lnTo>
                  <a:pt x="1371094" y="3746069"/>
                </a:lnTo>
                <a:lnTo>
                  <a:pt x="1406654" y="3706453"/>
                </a:lnTo>
                <a:lnTo>
                  <a:pt x="1420219" y="3689840"/>
                </a:lnTo>
                <a:lnTo>
                  <a:pt x="1467597" y="3624534"/>
                </a:lnTo>
                <a:lnTo>
                  <a:pt x="1494485" y="3586519"/>
                </a:lnTo>
                <a:close/>
                <a:moveTo>
                  <a:pt x="1093975" y="3529146"/>
                </a:moveTo>
                <a:lnTo>
                  <a:pt x="1093390" y="3530214"/>
                </a:lnTo>
                <a:lnTo>
                  <a:pt x="1089986" y="3533299"/>
                </a:lnTo>
                <a:close/>
                <a:moveTo>
                  <a:pt x="5521063" y="3506505"/>
                </a:moveTo>
                <a:lnTo>
                  <a:pt x="5467442" y="3598731"/>
                </a:lnTo>
                <a:lnTo>
                  <a:pt x="5410111" y="3673995"/>
                </a:lnTo>
                <a:cubicBezTo>
                  <a:pt x="5318905" y="3789621"/>
                  <a:pt x="5228867" y="3893342"/>
                  <a:pt x="5131745" y="4013616"/>
                </a:cubicBezTo>
                <a:cubicBezTo>
                  <a:pt x="5089449" y="4059393"/>
                  <a:pt x="5066973" y="4088863"/>
                  <a:pt x="5025099" y="4145206"/>
                </a:cubicBezTo>
                <a:cubicBezTo>
                  <a:pt x="5004905" y="4178820"/>
                  <a:pt x="5027797" y="4159918"/>
                  <a:pt x="5051343" y="4130760"/>
                </a:cubicBezTo>
                <a:cubicBezTo>
                  <a:pt x="5061493" y="4119777"/>
                  <a:pt x="5058831" y="4114940"/>
                  <a:pt x="5082104" y="4096731"/>
                </a:cubicBezTo>
                <a:cubicBezTo>
                  <a:pt x="5123063" y="4079587"/>
                  <a:pt x="5169082" y="4020962"/>
                  <a:pt x="5211375" y="3975185"/>
                </a:cubicBezTo>
                <a:lnTo>
                  <a:pt x="5214045" y="3972053"/>
                </a:lnTo>
                <a:lnTo>
                  <a:pt x="4994624" y="4294215"/>
                </a:lnTo>
                <a:cubicBezTo>
                  <a:pt x="4837258" y="4521943"/>
                  <a:pt x="4677719" y="4746409"/>
                  <a:pt x="4513833" y="4961437"/>
                </a:cubicBezTo>
                <a:cubicBezTo>
                  <a:pt x="4520373" y="4942973"/>
                  <a:pt x="4530517" y="4930770"/>
                  <a:pt x="4541227" y="4914614"/>
                </a:cubicBezTo>
                <a:cubicBezTo>
                  <a:pt x="4546197" y="4900581"/>
                  <a:pt x="4581719" y="4856635"/>
                  <a:pt x="4558741" y="4879251"/>
                </a:cubicBezTo>
                <a:cubicBezTo>
                  <a:pt x="4528759" y="4905209"/>
                  <a:pt x="4504429" y="4973900"/>
                  <a:pt x="4471087" y="4967080"/>
                </a:cubicBezTo>
                <a:cubicBezTo>
                  <a:pt x="4518120" y="4890636"/>
                  <a:pt x="4565630" y="4815191"/>
                  <a:pt x="4611833" y="4743438"/>
                </a:cubicBezTo>
                <a:cubicBezTo>
                  <a:pt x="4627439" y="4743980"/>
                  <a:pt x="4617079" y="4714541"/>
                  <a:pt x="4611833" y="4743438"/>
                </a:cubicBezTo>
                <a:cubicBezTo>
                  <a:pt x="4592066" y="4726464"/>
                  <a:pt x="4622049" y="4700506"/>
                  <a:pt x="4633021" y="4683610"/>
                </a:cubicBezTo>
                <a:cubicBezTo>
                  <a:pt x="4636161" y="4674746"/>
                  <a:pt x="4638258" y="4665306"/>
                  <a:pt x="4641137" y="4655415"/>
                </a:cubicBezTo>
                <a:lnTo>
                  <a:pt x="4648459" y="4637762"/>
                </a:lnTo>
                <a:lnTo>
                  <a:pt x="4643159" y="4644353"/>
                </a:lnTo>
                <a:cubicBezTo>
                  <a:pt x="4629863" y="4660117"/>
                  <a:pt x="4616805" y="4674878"/>
                  <a:pt x="4603841" y="4689073"/>
                </a:cubicBezTo>
                <a:lnTo>
                  <a:pt x="4575039" y="4719755"/>
                </a:lnTo>
                <a:lnTo>
                  <a:pt x="4577149" y="4716369"/>
                </a:lnTo>
                <a:cubicBezTo>
                  <a:pt x="4582591" y="4708678"/>
                  <a:pt x="4590003" y="4699431"/>
                  <a:pt x="4596169" y="4690700"/>
                </a:cubicBezTo>
                <a:lnTo>
                  <a:pt x="4597835" y="4688081"/>
                </a:lnTo>
                <a:lnTo>
                  <a:pt x="4609474" y="4675667"/>
                </a:lnTo>
                <a:cubicBezTo>
                  <a:pt x="4622077" y="4661717"/>
                  <a:pt x="4634141" y="4647762"/>
                  <a:pt x="4645303" y="4633958"/>
                </a:cubicBezTo>
                <a:lnTo>
                  <a:pt x="4656799" y="4619426"/>
                </a:lnTo>
                <a:lnTo>
                  <a:pt x="4675589" y="4585842"/>
                </a:lnTo>
                <a:cubicBezTo>
                  <a:pt x="4700473" y="4548052"/>
                  <a:pt x="4733443" y="4512189"/>
                  <a:pt x="4759668" y="4471601"/>
                </a:cubicBezTo>
                <a:lnTo>
                  <a:pt x="5045209" y="4053124"/>
                </a:lnTo>
                <a:lnTo>
                  <a:pt x="5043825" y="4056610"/>
                </a:lnTo>
                <a:cubicBezTo>
                  <a:pt x="5041543" y="4052465"/>
                  <a:pt x="5062951" y="4040682"/>
                  <a:pt x="5062951" y="4040682"/>
                </a:cubicBezTo>
                <a:cubicBezTo>
                  <a:pt x="5075383" y="4033840"/>
                  <a:pt x="5067514" y="4048970"/>
                  <a:pt x="5084779" y="4039467"/>
                </a:cubicBezTo>
                <a:cubicBezTo>
                  <a:pt x="5094930" y="4028479"/>
                  <a:pt x="5122239" y="3996352"/>
                  <a:pt x="5143231" y="3973999"/>
                </a:cubicBezTo>
                <a:cubicBezTo>
                  <a:pt x="5262307" y="3835565"/>
                  <a:pt x="5402065" y="3675851"/>
                  <a:pt x="5505630" y="3528858"/>
                </a:cubicBezTo>
                <a:close/>
                <a:moveTo>
                  <a:pt x="1138289" y="3504880"/>
                </a:moveTo>
                <a:cubicBezTo>
                  <a:pt x="1138553" y="3505582"/>
                  <a:pt x="1138394" y="3506044"/>
                  <a:pt x="1137850" y="3506449"/>
                </a:cubicBezTo>
                <a:cubicBezTo>
                  <a:pt x="1137308" y="3506853"/>
                  <a:pt x="1136382" y="3507205"/>
                  <a:pt x="1135116" y="3507684"/>
                </a:cubicBezTo>
                <a:cubicBezTo>
                  <a:pt x="1134054" y="3504877"/>
                  <a:pt x="1137118" y="3505321"/>
                  <a:pt x="1138289" y="3504880"/>
                </a:cubicBezTo>
                <a:close/>
                <a:moveTo>
                  <a:pt x="1141463" y="3502075"/>
                </a:moveTo>
                <a:cubicBezTo>
                  <a:pt x="1141729" y="3502777"/>
                  <a:pt x="1141567" y="3503241"/>
                  <a:pt x="1141025" y="3503644"/>
                </a:cubicBezTo>
                <a:cubicBezTo>
                  <a:pt x="1140482" y="3504051"/>
                  <a:pt x="1139555" y="3504400"/>
                  <a:pt x="1138289" y="3504880"/>
                </a:cubicBezTo>
                <a:cubicBezTo>
                  <a:pt x="1137227" y="3502073"/>
                  <a:pt x="1140293" y="3502520"/>
                  <a:pt x="1141463" y="3502075"/>
                </a:cubicBezTo>
                <a:close/>
                <a:moveTo>
                  <a:pt x="1149334" y="3494021"/>
                </a:moveTo>
                <a:cubicBezTo>
                  <a:pt x="1148739" y="3495985"/>
                  <a:pt x="1147856" y="3497187"/>
                  <a:pt x="1146580" y="3498304"/>
                </a:cubicBezTo>
                <a:cubicBezTo>
                  <a:pt x="1145304" y="3499421"/>
                  <a:pt x="1143634" y="3500455"/>
                  <a:pt x="1141463" y="3502075"/>
                </a:cubicBezTo>
                <a:cubicBezTo>
                  <a:pt x="1142741" y="3498386"/>
                  <a:pt x="1145825" y="3495348"/>
                  <a:pt x="1149334" y="3494021"/>
                </a:cubicBezTo>
                <a:close/>
                <a:moveTo>
                  <a:pt x="1084352" y="3462433"/>
                </a:moveTo>
                <a:cubicBezTo>
                  <a:pt x="1085445" y="3459344"/>
                  <a:pt x="1085252" y="3469708"/>
                  <a:pt x="1085252" y="3469708"/>
                </a:cubicBezTo>
                <a:cubicBezTo>
                  <a:pt x="1082162" y="3468613"/>
                  <a:pt x="1084352" y="3462433"/>
                  <a:pt x="1084352" y="3462433"/>
                </a:cubicBezTo>
                <a:close/>
                <a:moveTo>
                  <a:pt x="1070021" y="3452891"/>
                </a:moveTo>
                <a:lnTo>
                  <a:pt x="1068668" y="3455043"/>
                </a:lnTo>
                <a:lnTo>
                  <a:pt x="1068383" y="3456777"/>
                </a:lnTo>
                <a:close/>
                <a:moveTo>
                  <a:pt x="994720" y="3451660"/>
                </a:moveTo>
                <a:lnTo>
                  <a:pt x="994675" y="3452114"/>
                </a:lnTo>
                <a:cubicBezTo>
                  <a:pt x="994222" y="3451955"/>
                  <a:pt x="994169" y="3451827"/>
                  <a:pt x="994428" y="3451715"/>
                </a:cubicBezTo>
                <a:close/>
                <a:moveTo>
                  <a:pt x="1040731" y="3442180"/>
                </a:moveTo>
                <a:cubicBezTo>
                  <a:pt x="1040816" y="3442111"/>
                  <a:pt x="1040684" y="3442517"/>
                  <a:pt x="1040264" y="3443596"/>
                </a:cubicBezTo>
                <a:lnTo>
                  <a:pt x="1039825" y="3444681"/>
                </a:lnTo>
                <a:lnTo>
                  <a:pt x="1038252" y="3446667"/>
                </a:lnTo>
                <a:cubicBezTo>
                  <a:pt x="1039532" y="3444345"/>
                  <a:pt x="1040562" y="3442315"/>
                  <a:pt x="1040731" y="3442180"/>
                </a:cubicBezTo>
                <a:close/>
                <a:moveTo>
                  <a:pt x="1145938" y="3437297"/>
                </a:moveTo>
                <a:cubicBezTo>
                  <a:pt x="1146865" y="3436948"/>
                  <a:pt x="1147202" y="3437137"/>
                  <a:pt x="1147159" y="3437605"/>
                </a:cubicBezTo>
                <a:cubicBezTo>
                  <a:pt x="1147095" y="3438306"/>
                  <a:pt x="1146178" y="3439632"/>
                  <a:pt x="1145116" y="3440688"/>
                </a:cubicBezTo>
                <a:cubicBezTo>
                  <a:pt x="1144055" y="3441749"/>
                  <a:pt x="1142852" y="3442542"/>
                  <a:pt x="1142215" y="3442180"/>
                </a:cubicBezTo>
                <a:cubicBezTo>
                  <a:pt x="1142215" y="3442180"/>
                  <a:pt x="1143600" y="3438182"/>
                  <a:pt x="1145938" y="3437297"/>
                </a:cubicBezTo>
                <a:close/>
                <a:moveTo>
                  <a:pt x="1182416" y="3417091"/>
                </a:moveTo>
                <a:cubicBezTo>
                  <a:pt x="1182097" y="3418015"/>
                  <a:pt x="1181486" y="3419049"/>
                  <a:pt x="1180635" y="3419970"/>
                </a:cubicBezTo>
                <a:cubicBezTo>
                  <a:pt x="1179788" y="3420894"/>
                  <a:pt x="1178702" y="3421705"/>
                  <a:pt x="1177435" y="3422183"/>
                </a:cubicBezTo>
                <a:cubicBezTo>
                  <a:pt x="1177543" y="3418936"/>
                  <a:pt x="1178909" y="3418418"/>
                  <a:pt x="1182416" y="3417091"/>
                </a:cubicBezTo>
                <a:close/>
                <a:moveTo>
                  <a:pt x="418512" y="3384814"/>
                </a:moveTo>
                <a:lnTo>
                  <a:pt x="418318" y="3395178"/>
                </a:lnTo>
                <a:cubicBezTo>
                  <a:pt x="414134" y="3397173"/>
                  <a:pt x="413810" y="3386629"/>
                  <a:pt x="418512" y="3384814"/>
                </a:cubicBezTo>
                <a:close/>
                <a:moveTo>
                  <a:pt x="429922" y="3373113"/>
                </a:moveTo>
                <a:lnTo>
                  <a:pt x="429094" y="3377169"/>
                </a:lnTo>
                <a:cubicBezTo>
                  <a:pt x="428509" y="3380029"/>
                  <a:pt x="428005" y="3382479"/>
                  <a:pt x="428341" y="3380845"/>
                </a:cubicBezTo>
                <a:close/>
                <a:moveTo>
                  <a:pt x="430346" y="3371042"/>
                </a:moveTo>
                <a:lnTo>
                  <a:pt x="429922" y="3373113"/>
                </a:lnTo>
                <a:lnTo>
                  <a:pt x="429938" y="3373033"/>
                </a:lnTo>
                <a:cubicBezTo>
                  <a:pt x="430180" y="3371859"/>
                  <a:pt x="430346" y="3371042"/>
                  <a:pt x="430346" y="3371042"/>
                </a:cubicBezTo>
                <a:close/>
                <a:moveTo>
                  <a:pt x="928269" y="3367701"/>
                </a:moveTo>
                <a:lnTo>
                  <a:pt x="912722" y="3394829"/>
                </a:lnTo>
                <a:lnTo>
                  <a:pt x="910035" y="3397368"/>
                </a:lnTo>
                <a:lnTo>
                  <a:pt x="906645" y="3400142"/>
                </a:lnTo>
                <a:lnTo>
                  <a:pt x="913330" y="3386542"/>
                </a:lnTo>
                <a:lnTo>
                  <a:pt x="920250" y="3373833"/>
                </a:lnTo>
                <a:lnTo>
                  <a:pt x="925878" y="3369727"/>
                </a:lnTo>
                <a:close/>
                <a:moveTo>
                  <a:pt x="379161" y="3363344"/>
                </a:moveTo>
                <a:cubicBezTo>
                  <a:pt x="382251" y="3364438"/>
                  <a:pt x="379881" y="3371132"/>
                  <a:pt x="379881" y="3371132"/>
                </a:cubicBezTo>
                <a:cubicBezTo>
                  <a:pt x="378784" y="3374222"/>
                  <a:pt x="378065" y="3366434"/>
                  <a:pt x="379161" y="3363344"/>
                </a:cubicBezTo>
                <a:close/>
                <a:moveTo>
                  <a:pt x="884349" y="3349184"/>
                </a:moveTo>
                <a:lnTo>
                  <a:pt x="883764" y="3350252"/>
                </a:lnTo>
                <a:lnTo>
                  <a:pt x="880360" y="3353335"/>
                </a:lnTo>
                <a:close/>
                <a:moveTo>
                  <a:pt x="5583455" y="3346541"/>
                </a:moveTo>
                <a:cubicBezTo>
                  <a:pt x="5587598" y="3344259"/>
                  <a:pt x="5588397" y="3355520"/>
                  <a:pt x="5588397" y="3355520"/>
                </a:cubicBezTo>
                <a:cubicBezTo>
                  <a:pt x="5580109" y="3360079"/>
                  <a:pt x="5579310" y="3348819"/>
                  <a:pt x="5583455" y="3346541"/>
                </a:cubicBezTo>
                <a:close/>
                <a:moveTo>
                  <a:pt x="1214155" y="3344397"/>
                </a:moveTo>
                <a:lnTo>
                  <a:pt x="1211914" y="3346234"/>
                </a:lnTo>
                <a:lnTo>
                  <a:pt x="1210462" y="3348047"/>
                </a:lnTo>
                <a:lnTo>
                  <a:pt x="1203384" y="3357656"/>
                </a:lnTo>
                <a:lnTo>
                  <a:pt x="1212172" y="3347569"/>
                </a:lnTo>
                <a:cubicBezTo>
                  <a:pt x="1213704" y="3345654"/>
                  <a:pt x="1214602" y="3344344"/>
                  <a:pt x="1214155" y="3344397"/>
                </a:cubicBezTo>
                <a:close/>
                <a:moveTo>
                  <a:pt x="5600303" y="3326467"/>
                </a:moveTo>
                <a:cubicBezTo>
                  <a:pt x="5601443" y="3328538"/>
                  <a:pt x="5600977" y="3330146"/>
                  <a:pt x="5599707" y="3331518"/>
                </a:cubicBezTo>
                <a:cubicBezTo>
                  <a:pt x="5598439" y="3332891"/>
                  <a:pt x="5596367" y="3334032"/>
                  <a:pt x="5594295" y="3335173"/>
                </a:cubicBezTo>
                <a:cubicBezTo>
                  <a:pt x="5592013" y="3331028"/>
                  <a:pt x="5596159" y="3328748"/>
                  <a:pt x="5600303" y="3326467"/>
                </a:cubicBezTo>
                <a:close/>
                <a:moveTo>
                  <a:pt x="928662" y="3324917"/>
                </a:moveTo>
                <a:cubicBezTo>
                  <a:pt x="928927" y="3325619"/>
                  <a:pt x="928767" y="3326081"/>
                  <a:pt x="928224" y="3326486"/>
                </a:cubicBezTo>
                <a:cubicBezTo>
                  <a:pt x="927682" y="3326892"/>
                  <a:pt x="926756" y="3327241"/>
                  <a:pt x="925488" y="3327721"/>
                </a:cubicBezTo>
                <a:cubicBezTo>
                  <a:pt x="924427" y="3324915"/>
                  <a:pt x="927493" y="3325358"/>
                  <a:pt x="928662" y="3324917"/>
                </a:cubicBezTo>
                <a:close/>
                <a:moveTo>
                  <a:pt x="931835" y="3322114"/>
                </a:moveTo>
                <a:cubicBezTo>
                  <a:pt x="932101" y="3322815"/>
                  <a:pt x="931941" y="3323277"/>
                  <a:pt x="931399" y="3323682"/>
                </a:cubicBezTo>
                <a:cubicBezTo>
                  <a:pt x="930855" y="3324089"/>
                  <a:pt x="929929" y="3324438"/>
                  <a:pt x="928662" y="3324917"/>
                </a:cubicBezTo>
                <a:cubicBezTo>
                  <a:pt x="927601" y="3322111"/>
                  <a:pt x="930666" y="3322556"/>
                  <a:pt x="931835" y="3322114"/>
                </a:cubicBezTo>
                <a:close/>
                <a:moveTo>
                  <a:pt x="362716" y="3318113"/>
                </a:moveTo>
                <a:lnTo>
                  <a:pt x="363018" y="3319601"/>
                </a:lnTo>
                <a:lnTo>
                  <a:pt x="360400" y="3323286"/>
                </a:lnTo>
                <a:lnTo>
                  <a:pt x="360210" y="3322731"/>
                </a:lnTo>
                <a:cubicBezTo>
                  <a:pt x="360306" y="3320012"/>
                  <a:pt x="361172" y="3317565"/>
                  <a:pt x="362716" y="3318113"/>
                </a:cubicBezTo>
                <a:close/>
                <a:moveTo>
                  <a:pt x="939709" y="3314059"/>
                </a:moveTo>
                <a:cubicBezTo>
                  <a:pt x="939113" y="3316023"/>
                  <a:pt x="938231" y="3317223"/>
                  <a:pt x="936954" y="3318342"/>
                </a:cubicBezTo>
                <a:cubicBezTo>
                  <a:pt x="935677" y="3319458"/>
                  <a:pt x="934007" y="3320491"/>
                  <a:pt x="931835" y="3322114"/>
                </a:cubicBezTo>
                <a:cubicBezTo>
                  <a:pt x="933114" y="3318422"/>
                  <a:pt x="936200" y="3315386"/>
                  <a:pt x="939709" y="3314059"/>
                </a:cubicBezTo>
                <a:close/>
                <a:moveTo>
                  <a:pt x="513794" y="3307294"/>
                </a:moveTo>
                <a:cubicBezTo>
                  <a:pt x="513008" y="3312377"/>
                  <a:pt x="512616" y="3314919"/>
                  <a:pt x="512468" y="3315871"/>
                </a:cubicBezTo>
                <a:cubicBezTo>
                  <a:pt x="512026" y="3318728"/>
                  <a:pt x="513794" y="3307294"/>
                  <a:pt x="513794" y="3307294"/>
                </a:cubicBezTo>
                <a:close/>
                <a:moveTo>
                  <a:pt x="370366" y="3306335"/>
                </a:moveTo>
                <a:lnTo>
                  <a:pt x="370950" y="3308441"/>
                </a:lnTo>
                <a:lnTo>
                  <a:pt x="368366" y="3312073"/>
                </a:lnTo>
                <a:lnTo>
                  <a:pt x="367925" y="3310976"/>
                </a:lnTo>
                <a:cubicBezTo>
                  <a:pt x="367953" y="3308232"/>
                  <a:pt x="368822" y="3305788"/>
                  <a:pt x="370366" y="3306335"/>
                </a:cubicBezTo>
                <a:close/>
                <a:moveTo>
                  <a:pt x="378530" y="3294738"/>
                </a:moveTo>
                <a:lnTo>
                  <a:pt x="379025" y="3297177"/>
                </a:lnTo>
                <a:lnTo>
                  <a:pt x="376398" y="3300826"/>
                </a:lnTo>
                <a:lnTo>
                  <a:pt x="375834" y="3299287"/>
                </a:lnTo>
                <a:cubicBezTo>
                  <a:pt x="375863" y="3296544"/>
                  <a:pt x="376729" y="3294098"/>
                  <a:pt x="378530" y="3294738"/>
                </a:cubicBezTo>
                <a:close/>
                <a:moveTo>
                  <a:pt x="977395" y="3291508"/>
                </a:moveTo>
                <a:lnTo>
                  <a:pt x="973570" y="3298481"/>
                </a:lnTo>
                <a:cubicBezTo>
                  <a:pt x="966084" y="3308000"/>
                  <a:pt x="958841" y="3317881"/>
                  <a:pt x="951812" y="3328425"/>
                </a:cubicBezTo>
                <a:lnTo>
                  <a:pt x="942431" y="3343969"/>
                </a:lnTo>
                <a:lnTo>
                  <a:pt x="942346" y="3343535"/>
                </a:lnTo>
                <a:cubicBezTo>
                  <a:pt x="941263" y="3344229"/>
                  <a:pt x="938961" y="3346136"/>
                  <a:pt x="934822" y="3349772"/>
                </a:cubicBezTo>
                <a:lnTo>
                  <a:pt x="932054" y="3352153"/>
                </a:lnTo>
                <a:lnTo>
                  <a:pt x="934797" y="3347111"/>
                </a:lnTo>
                <a:lnTo>
                  <a:pt x="953697" y="3314798"/>
                </a:lnTo>
                <a:lnTo>
                  <a:pt x="964273" y="3305306"/>
                </a:lnTo>
                <a:close/>
                <a:moveTo>
                  <a:pt x="930415" y="3285238"/>
                </a:moveTo>
                <a:lnTo>
                  <a:pt x="924388" y="3288637"/>
                </a:lnTo>
                <a:lnTo>
                  <a:pt x="922508" y="3292241"/>
                </a:lnTo>
                <a:lnTo>
                  <a:pt x="920584" y="3295117"/>
                </a:lnTo>
                <a:lnTo>
                  <a:pt x="920754" y="3294988"/>
                </a:lnTo>
                <a:cubicBezTo>
                  <a:pt x="921163" y="3294685"/>
                  <a:pt x="921402" y="3294514"/>
                  <a:pt x="921402" y="3294514"/>
                </a:cubicBezTo>
                <a:close/>
                <a:moveTo>
                  <a:pt x="349687" y="3284520"/>
                </a:moveTo>
                <a:cubicBezTo>
                  <a:pt x="350781" y="3281431"/>
                  <a:pt x="351501" y="3289219"/>
                  <a:pt x="350406" y="3292310"/>
                </a:cubicBezTo>
                <a:cubicBezTo>
                  <a:pt x="347314" y="3291217"/>
                  <a:pt x="346081" y="3283242"/>
                  <a:pt x="349687" y="3284520"/>
                </a:cubicBezTo>
                <a:close/>
                <a:moveTo>
                  <a:pt x="865826" y="3264296"/>
                </a:moveTo>
                <a:lnTo>
                  <a:pt x="862366" y="3269796"/>
                </a:lnTo>
                <a:lnTo>
                  <a:pt x="863100" y="3268834"/>
                </a:lnTo>
                <a:lnTo>
                  <a:pt x="866089" y="3264320"/>
                </a:lnTo>
                <a:close/>
                <a:moveTo>
                  <a:pt x="831105" y="3262216"/>
                </a:moveTo>
                <a:cubicBezTo>
                  <a:pt x="831189" y="3262149"/>
                  <a:pt x="831058" y="3262555"/>
                  <a:pt x="830637" y="3263632"/>
                </a:cubicBezTo>
                <a:lnTo>
                  <a:pt x="830196" y="3264717"/>
                </a:lnTo>
                <a:lnTo>
                  <a:pt x="828626" y="3266705"/>
                </a:lnTo>
                <a:cubicBezTo>
                  <a:pt x="829905" y="3264383"/>
                  <a:pt x="830935" y="3262354"/>
                  <a:pt x="831105" y="3262216"/>
                </a:cubicBezTo>
                <a:close/>
                <a:moveTo>
                  <a:pt x="951128" y="3261142"/>
                </a:moveTo>
                <a:lnTo>
                  <a:pt x="951764" y="3263281"/>
                </a:lnTo>
                <a:lnTo>
                  <a:pt x="951274" y="3261632"/>
                </a:lnTo>
                <a:cubicBezTo>
                  <a:pt x="951080" y="3260977"/>
                  <a:pt x="950983" y="3260650"/>
                  <a:pt x="951128" y="3261142"/>
                </a:cubicBezTo>
                <a:close/>
                <a:moveTo>
                  <a:pt x="5641379" y="3258862"/>
                </a:moveTo>
                <a:cubicBezTo>
                  <a:pt x="5640476" y="3264985"/>
                  <a:pt x="5638485" y="3270973"/>
                  <a:pt x="5635751" y="3276838"/>
                </a:cubicBezTo>
                <a:cubicBezTo>
                  <a:pt x="5627549" y="3294428"/>
                  <a:pt x="5612651" y="3310894"/>
                  <a:pt x="5600303" y="3326467"/>
                </a:cubicBezTo>
                <a:cubicBezTo>
                  <a:pt x="5610345" y="3303840"/>
                  <a:pt x="5624911" y="3279626"/>
                  <a:pt x="5641379" y="3258862"/>
                </a:cubicBezTo>
                <a:close/>
                <a:moveTo>
                  <a:pt x="936313" y="3257336"/>
                </a:moveTo>
                <a:cubicBezTo>
                  <a:pt x="937238" y="3256985"/>
                  <a:pt x="937576" y="3257175"/>
                  <a:pt x="937532" y="3257643"/>
                </a:cubicBezTo>
                <a:cubicBezTo>
                  <a:pt x="937469" y="3258344"/>
                  <a:pt x="936552" y="3259668"/>
                  <a:pt x="935489" y="3260726"/>
                </a:cubicBezTo>
                <a:cubicBezTo>
                  <a:pt x="934429" y="3261787"/>
                  <a:pt x="933226" y="3262578"/>
                  <a:pt x="932588" y="3262218"/>
                </a:cubicBezTo>
                <a:cubicBezTo>
                  <a:pt x="932588" y="3262218"/>
                  <a:pt x="933974" y="3258220"/>
                  <a:pt x="936313" y="3257336"/>
                </a:cubicBezTo>
                <a:close/>
                <a:moveTo>
                  <a:pt x="994996" y="3255199"/>
                </a:moveTo>
                <a:lnTo>
                  <a:pt x="992400" y="3256848"/>
                </a:lnTo>
                <a:lnTo>
                  <a:pt x="991815" y="3257437"/>
                </a:lnTo>
                <a:lnTo>
                  <a:pt x="990577" y="3259276"/>
                </a:lnTo>
                <a:cubicBezTo>
                  <a:pt x="990048" y="3260679"/>
                  <a:pt x="990446" y="3261731"/>
                  <a:pt x="991714" y="3261252"/>
                </a:cubicBezTo>
                <a:cubicBezTo>
                  <a:pt x="991714" y="3261252"/>
                  <a:pt x="995534" y="3257101"/>
                  <a:pt x="995963" y="3255585"/>
                </a:cubicBezTo>
                <a:cubicBezTo>
                  <a:pt x="996106" y="3255080"/>
                  <a:pt x="995874" y="3254868"/>
                  <a:pt x="994996" y="3255199"/>
                </a:cubicBezTo>
                <a:close/>
                <a:moveTo>
                  <a:pt x="422851" y="3250718"/>
                </a:moveTo>
                <a:lnTo>
                  <a:pt x="423509" y="3253313"/>
                </a:lnTo>
                <a:cubicBezTo>
                  <a:pt x="423243" y="3254832"/>
                  <a:pt x="422140" y="3256724"/>
                  <a:pt x="419456" y="3259394"/>
                </a:cubicBezTo>
                <a:cubicBezTo>
                  <a:pt x="420547" y="3258765"/>
                  <a:pt x="420436" y="3257749"/>
                  <a:pt x="419706" y="3256767"/>
                </a:cubicBezTo>
                <a:lnTo>
                  <a:pt x="418911" y="3256208"/>
                </a:lnTo>
                <a:close/>
                <a:moveTo>
                  <a:pt x="634062" y="3239372"/>
                </a:moveTo>
                <a:lnTo>
                  <a:pt x="619712" y="3261937"/>
                </a:lnTo>
                <a:lnTo>
                  <a:pt x="608147" y="3274462"/>
                </a:lnTo>
                <a:lnTo>
                  <a:pt x="614337" y="3263943"/>
                </a:lnTo>
                <a:close/>
                <a:moveTo>
                  <a:pt x="981557" y="3229612"/>
                </a:moveTo>
                <a:lnTo>
                  <a:pt x="978472" y="3232421"/>
                </a:lnTo>
                <a:lnTo>
                  <a:pt x="974851" y="3235422"/>
                </a:lnTo>
                <a:lnTo>
                  <a:pt x="971180" y="3240526"/>
                </a:lnTo>
                <a:lnTo>
                  <a:pt x="962974" y="3251792"/>
                </a:lnTo>
                <a:lnTo>
                  <a:pt x="969113" y="3245503"/>
                </a:lnTo>
                <a:lnTo>
                  <a:pt x="978630" y="3236102"/>
                </a:lnTo>
                <a:lnTo>
                  <a:pt x="980776" y="3231212"/>
                </a:lnTo>
                <a:close/>
                <a:moveTo>
                  <a:pt x="987924" y="3217244"/>
                </a:moveTo>
                <a:lnTo>
                  <a:pt x="980410" y="3227695"/>
                </a:lnTo>
                <a:lnTo>
                  <a:pt x="984564" y="3223592"/>
                </a:lnTo>
                <a:close/>
                <a:moveTo>
                  <a:pt x="1036481" y="3213771"/>
                </a:moveTo>
                <a:cubicBezTo>
                  <a:pt x="1035310" y="3214214"/>
                  <a:pt x="1035841" y="3215617"/>
                  <a:pt x="1034671" y="3216058"/>
                </a:cubicBezTo>
                <a:lnTo>
                  <a:pt x="1034481" y="3216703"/>
                </a:lnTo>
                <a:lnTo>
                  <a:pt x="1034861" y="3216635"/>
                </a:lnTo>
                <a:lnTo>
                  <a:pt x="1037074" y="3214524"/>
                </a:lnTo>
                <a:lnTo>
                  <a:pt x="1037080" y="3213869"/>
                </a:lnTo>
                <a:close/>
                <a:moveTo>
                  <a:pt x="666407" y="3196902"/>
                </a:moveTo>
                <a:lnTo>
                  <a:pt x="661386" y="3204836"/>
                </a:lnTo>
                <a:lnTo>
                  <a:pt x="659472" y="3206361"/>
                </a:lnTo>
                <a:close/>
                <a:moveTo>
                  <a:pt x="718642" y="3187738"/>
                </a:moveTo>
                <a:lnTo>
                  <a:pt x="703097" y="3214865"/>
                </a:lnTo>
                <a:lnTo>
                  <a:pt x="700409" y="3217405"/>
                </a:lnTo>
                <a:lnTo>
                  <a:pt x="697019" y="3220180"/>
                </a:lnTo>
                <a:lnTo>
                  <a:pt x="703705" y="3206579"/>
                </a:lnTo>
                <a:lnTo>
                  <a:pt x="710624" y="3193871"/>
                </a:lnTo>
                <a:lnTo>
                  <a:pt x="716251" y="3189765"/>
                </a:lnTo>
                <a:close/>
                <a:moveTo>
                  <a:pt x="1017061" y="3178394"/>
                </a:moveTo>
                <a:lnTo>
                  <a:pt x="1012113" y="3183607"/>
                </a:lnTo>
                <a:lnTo>
                  <a:pt x="1011864" y="3183956"/>
                </a:lnTo>
                <a:lnTo>
                  <a:pt x="1016235" y="3179558"/>
                </a:lnTo>
                <a:close/>
                <a:moveTo>
                  <a:pt x="682368" y="3175407"/>
                </a:moveTo>
                <a:lnTo>
                  <a:pt x="676778" y="3183270"/>
                </a:lnTo>
                <a:lnTo>
                  <a:pt x="667709" y="3195130"/>
                </a:lnTo>
                <a:lnTo>
                  <a:pt x="679939" y="3178461"/>
                </a:lnTo>
                <a:close/>
                <a:moveTo>
                  <a:pt x="713413" y="3129962"/>
                </a:moveTo>
                <a:cubicBezTo>
                  <a:pt x="713413" y="3129962"/>
                  <a:pt x="713221" y="3140323"/>
                  <a:pt x="714315" y="3137235"/>
                </a:cubicBezTo>
                <a:cubicBezTo>
                  <a:pt x="715088" y="3137509"/>
                  <a:pt x="715609" y="3137260"/>
                  <a:pt x="715913" y="3136715"/>
                </a:cubicBezTo>
                <a:cubicBezTo>
                  <a:pt x="716818" y="3135079"/>
                  <a:pt x="715731" y="3130782"/>
                  <a:pt x="713413" y="3129962"/>
                </a:cubicBezTo>
                <a:close/>
                <a:moveTo>
                  <a:pt x="738692" y="3099508"/>
                </a:moveTo>
                <a:cubicBezTo>
                  <a:pt x="735088" y="3098232"/>
                  <a:pt x="736503" y="3105686"/>
                  <a:pt x="739595" y="3106782"/>
                </a:cubicBezTo>
                <a:cubicBezTo>
                  <a:pt x="740688" y="3103691"/>
                  <a:pt x="739968" y="3095903"/>
                  <a:pt x="738692" y="3099508"/>
                </a:cubicBezTo>
                <a:close/>
                <a:moveTo>
                  <a:pt x="745247" y="3090818"/>
                </a:moveTo>
                <a:cubicBezTo>
                  <a:pt x="742157" y="3089723"/>
                  <a:pt x="743059" y="3096997"/>
                  <a:pt x="746150" y="3098093"/>
                </a:cubicBezTo>
                <a:cubicBezTo>
                  <a:pt x="747244" y="3095002"/>
                  <a:pt x="746343" y="3087728"/>
                  <a:pt x="745247" y="3090818"/>
                </a:cubicBezTo>
                <a:close/>
                <a:moveTo>
                  <a:pt x="826855" y="3033808"/>
                </a:moveTo>
                <a:cubicBezTo>
                  <a:pt x="825684" y="3034251"/>
                  <a:pt x="826215" y="3035653"/>
                  <a:pt x="825045" y="3036097"/>
                </a:cubicBezTo>
                <a:cubicBezTo>
                  <a:pt x="823815" y="3038366"/>
                  <a:pt x="824521" y="3038550"/>
                  <a:pt x="825601" y="3037916"/>
                </a:cubicBezTo>
                <a:lnTo>
                  <a:pt x="826369" y="3037283"/>
                </a:lnTo>
                <a:lnTo>
                  <a:pt x="828143" y="3034667"/>
                </a:lnTo>
                <a:close/>
                <a:moveTo>
                  <a:pt x="5845067" y="3001835"/>
                </a:moveTo>
                <a:lnTo>
                  <a:pt x="5800262" y="3085034"/>
                </a:lnTo>
                <a:lnTo>
                  <a:pt x="5734473" y="3205035"/>
                </a:lnTo>
                <a:lnTo>
                  <a:pt x="5715171" y="3234573"/>
                </a:lnTo>
                <a:cubicBezTo>
                  <a:pt x="5704213" y="3251219"/>
                  <a:pt x="5694165" y="3266480"/>
                  <a:pt x="5685941" y="3279330"/>
                </a:cubicBezTo>
                <a:cubicBezTo>
                  <a:pt x="5620146" y="3382137"/>
                  <a:pt x="5573061" y="3458448"/>
                  <a:pt x="5502011" y="3553346"/>
                </a:cubicBezTo>
                <a:lnTo>
                  <a:pt x="5470441" y="3594796"/>
                </a:lnTo>
                <a:lnTo>
                  <a:pt x="5547739" y="3473568"/>
                </a:lnTo>
                <a:lnTo>
                  <a:pt x="5571334" y="3433694"/>
                </a:lnTo>
                <a:lnTo>
                  <a:pt x="5589703" y="3407091"/>
                </a:lnTo>
                <a:lnTo>
                  <a:pt x="5636944" y="3331026"/>
                </a:lnTo>
                <a:lnTo>
                  <a:pt x="5637155" y="3330980"/>
                </a:lnTo>
                <a:lnTo>
                  <a:pt x="5638388" y="3328702"/>
                </a:lnTo>
                <a:lnTo>
                  <a:pt x="5660570" y="3292986"/>
                </a:lnTo>
                <a:lnTo>
                  <a:pt x="5661123" y="3292840"/>
                </a:lnTo>
                <a:lnTo>
                  <a:pt x="5663963" y="3287522"/>
                </a:lnTo>
                <a:lnTo>
                  <a:pt x="5667391" y="3282003"/>
                </a:lnTo>
                <a:cubicBezTo>
                  <a:pt x="5718001" y="3197793"/>
                  <a:pt x="5767189" y="3112226"/>
                  <a:pt x="5820623" y="3027020"/>
                </a:cubicBezTo>
                <a:cubicBezTo>
                  <a:pt x="5823733" y="3025309"/>
                  <a:pt x="5834822" y="3009588"/>
                  <a:pt x="5841131" y="3003582"/>
                </a:cubicBezTo>
                <a:close/>
                <a:moveTo>
                  <a:pt x="513518" y="2943304"/>
                </a:moveTo>
                <a:cubicBezTo>
                  <a:pt x="512550" y="2944074"/>
                  <a:pt x="511548" y="2946184"/>
                  <a:pt x="510908" y="2950448"/>
                </a:cubicBezTo>
                <a:cubicBezTo>
                  <a:pt x="519070" y="2950731"/>
                  <a:pt x="516430" y="2940994"/>
                  <a:pt x="513518" y="2943304"/>
                </a:cubicBezTo>
                <a:close/>
                <a:moveTo>
                  <a:pt x="543117" y="2900426"/>
                </a:moveTo>
                <a:lnTo>
                  <a:pt x="542742" y="2911305"/>
                </a:lnTo>
                <a:cubicBezTo>
                  <a:pt x="543788" y="2910805"/>
                  <a:pt x="544596" y="2909752"/>
                  <a:pt x="545156" y="2908483"/>
                </a:cubicBezTo>
                <a:cubicBezTo>
                  <a:pt x="546829" y="2904674"/>
                  <a:pt x="546256" y="2898929"/>
                  <a:pt x="543117" y="2900426"/>
                </a:cubicBezTo>
                <a:close/>
                <a:moveTo>
                  <a:pt x="852118" y="2860941"/>
                </a:moveTo>
                <a:lnTo>
                  <a:pt x="833648" y="2885617"/>
                </a:lnTo>
                <a:lnTo>
                  <a:pt x="819764" y="2903327"/>
                </a:lnTo>
                <a:lnTo>
                  <a:pt x="790857" y="2945068"/>
                </a:lnTo>
                <a:lnTo>
                  <a:pt x="789822" y="2946506"/>
                </a:lnTo>
                <a:lnTo>
                  <a:pt x="818074" y="2915031"/>
                </a:lnTo>
                <a:lnTo>
                  <a:pt x="828851" y="2901832"/>
                </a:lnTo>
                <a:lnTo>
                  <a:pt x="855035" y="2865742"/>
                </a:lnTo>
                <a:close/>
                <a:moveTo>
                  <a:pt x="578235" y="2852014"/>
                </a:moveTo>
                <a:cubicBezTo>
                  <a:pt x="578235" y="2852014"/>
                  <a:pt x="577860" y="2862893"/>
                  <a:pt x="579135" y="2859288"/>
                </a:cubicBezTo>
                <a:cubicBezTo>
                  <a:pt x="579910" y="2859562"/>
                  <a:pt x="580432" y="2859312"/>
                  <a:pt x="580732" y="2858766"/>
                </a:cubicBezTo>
                <a:cubicBezTo>
                  <a:pt x="581640" y="2857133"/>
                  <a:pt x="580553" y="2852835"/>
                  <a:pt x="578235" y="2852014"/>
                </a:cubicBezTo>
                <a:close/>
                <a:moveTo>
                  <a:pt x="600423" y="2820465"/>
                </a:moveTo>
                <a:lnTo>
                  <a:pt x="601325" y="2827739"/>
                </a:lnTo>
                <a:cubicBezTo>
                  <a:pt x="602372" y="2827240"/>
                  <a:pt x="603099" y="2826411"/>
                  <a:pt x="603538" y="2825480"/>
                </a:cubicBezTo>
                <a:cubicBezTo>
                  <a:pt x="604854" y="2822685"/>
                  <a:pt x="603561" y="2818970"/>
                  <a:pt x="600423" y="2820465"/>
                </a:cubicBezTo>
                <a:close/>
                <a:moveTo>
                  <a:pt x="611999" y="2753884"/>
                </a:moveTo>
                <a:lnTo>
                  <a:pt x="611960" y="2754252"/>
                </a:lnTo>
                <a:cubicBezTo>
                  <a:pt x="611597" y="2754124"/>
                  <a:pt x="611555" y="2754021"/>
                  <a:pt x="611763" y="2753930"/>
                </a:cubicBezTo>
                <a:close/>
                <a:moveTo>
                  <a:pt x="147615" y="2700015"/>
                </a:moveTo>
                <a:lnTo>
                  <a:pt x="147461" y="2708366"/>
                </a:lnTo>
                <a:cubicBezTo>
                  <a:pt x="144087" y="2709975"/>
                  <a:pt x="143829" y="2701475"/>
                  <a:pt x="147615" y="2700015"/>
                </a:cubicBezTo>
                <a:close/>
                <a:moveTo>
                  <a:pt x="156812" y="2690583"/>
                </a:moveTo>
                <a:lnTo>
                  <a:pt x="156143" y="2693853"/>
                </a:lnTo>
                <a:cubicBezTo>
                  <a:pt x="155673" y="2696157"/>
                  <a:pt x="155268" y="2698131"/>
                  <a:pt x="155536" y="2696815"/>
                </a:cubicBezTo>
                <a:close/>
                <a:moveTo>
                  <a:pt x="157154" y="2688914"/>
                </a:moveTo>
                <a:lnTo>
                  <a:pt x="156812" y="2690583"/>
                </a:lnTo>
                <a:lnTo>
                  <a:pt x="156824" y="2690519"/>
                </a:lnTo>
                <a:cubicBezTo>
                  <a:pt x="157019" y="2689573"/>
                  <a:pt x="157154" y="2688914"/>
                  <a:pt x="157154" y="2688914"/>
                </a:cubicBezTo>
                <a:close/>
                <a:moveTo>
                  <a:pt x="558442" y="2686221"/>
                </a:moveTo>
                <a:lnTo>
                  <a:pt x="545916" y="2708084"/>
                </a:lnTo>
                <a:lnTo>
                  <a:pt x="543748" y="2710131"/>
                </a:lnTo>
                <a:lnTo>
                  <a:pt x="541017" y="2712367"/>
                </a:lnTo>
                <a:lnTo>
                  <a:pt x="546406" y="2701405"/>
                </a:lnTo>
                <a:lnTo>
                  <a:pt x="551981" y="2691163"/>
                </a:lnTo>
                <a:lnTo>
                  <a:pt x="556516" y="2687854"/>
                </a:lnTo>
                <a:close/>
                <a:moveTo>
                  <a:pt x="115901" y="2682710"/>
                </a:moveTo>
                <a:cubicBezTo>
                  <a:pt x="118392" y="2683592"/>
                  <a:pt x="116480" y="2688987"/>
                  <a:pt x="116480" y="2688987"/>
                </a:cubicBezTo>
                <a:cubicBezTo>
                  <a:pt x="115599" y="2691477"/>
                  <a:pt x="115019" y="2685199"/>
                  <a:pt x="115901" y="2682710"/>
                </a:cubicBezTo>
                <a:close/>
                <a:moveTo>
                  <a:pt x="523046" y="2671299"/>
                </a:moveTo>
                <a:lnTo>
                  <a:pt x="522575" y="2672159"/>
                </a:lnTo>
                <a:lnTo>
                  <a:pt x="519832" y="2674644"/>
                </a:lnTo>
                <a:close/>
                <a:moveTo>
                  <a:pt x="558760" y="2651742"/>
                </a:moveTo>
                <a:cubicBezTo>
                  <a:pt x="558974" y="2652307"/>
                  <a:pt x="558845" y="2652678"/>
                  <a:pt x="558408" y="2653005"/>
                </a:cubicBezTo>
                <a:cubicBezTo>
                  <a:pt x="557971" y="2653334"/>
                  <a:pt x="557223" y="2653616"/>
                  <a:pt x="556202" y="2654001"/>
                </a:cubicBezTo>
                <a:cubicBezTo>
                  <a:pt x="555348" y="2651740"/>
                  <a:pt x="557818" y="2652097"/>
                  <a:pt x="558760" y="2651742"/>
                </a:cubicBezTo>
                <a:close/>
                <a:moveTo>
                  <a:pt x="561317" y="2649481"/>
                </a:moveTo>
                <a:cubicBezTo>
                  <a:pt x="561533" y="2650047"/>
                  <a:pt x="561403" y="2650420"/>
                  <a:pt x="560966" y="2650746"/>
                </a:cubicBezTo>
                <a:cubicBezTo>
                  <a:pt x="560528" y="2651072"/>
                  <a:pt x="559781" y="2651355"/>
                  <a:pt x="558760" y="2651742"/>
                </a:cubicBezTo>
                <a:cubicBezTo>
                  <a:pt x="557906" y="2649480"/>
                  <a:pt x="560376" y="2649839"/>
                  <a:pt x="561317" y="2649481"/>
                </a:cubicBezTo>
                <a:close/>
                <a:moveTo>
                  <a:pt x="102648" y="2646258"/>
                </a:moveTo>
                <a:lnTo>
                  <a:pt x="102892" y="2647457"/>
                </a:lnTo>
                <a:lnTo>
                  <a:pt x="100782" y="2650426"/>
                </a:lnTo>
                <a:lnTo>
                  <a:pt x="100629" y="2649978"/>
                </a:lnTo>
                <a:cubicBezTo>
                  <a:pt x="100705" y="2647787"/>
                  <a:pt x="101402" y="2645816"/>
                  <a:pt x="102648" y="2646258"/>
                </a:cubicBezTo>
                <a:close/>
                <a:moveTo>
                  <a:pt x="567662" y="2642989"/>
                </a:moveTo>
                <a:cubicBezTo>
                  <a:pt x="567182" y="2644572"/>
                  <a:pt x="566472" y="2645540"/>
                  <a:pt x="565442" y="2646442"/>
                </a:cubicBezTo>
                <a:cubicBezTo>
                  <a:pt x="564414" y="2647341"/>
                  <a:pt x="563068" y="2648174"/>
                  <a:pt x="561317" y="2649481"/>
                </a:cubicBezTo>
                <a:cubicBezTo>
                  <a:pt x="562348" y="2646506"/>
                  <a:pt x="564834" y="2644060"/>
                  <a:pt x="567662" y="2642989"/>
                </a:cubicBezTo>
                <a:close/>
                <a:moveTo>
                  <a:pt x="224406" y="2637538"/>
                </a:moveTo>
                <a:cubicBezTo>
                  <a:pt x="223772" y="2641634"/>
                  <a:pt x="223457" y="2643682"/>
                  <a:pt x="223339" y="2644450"/>
                </a:cubicBezTo>
                <a:cubicBezTo>
                  <a:pt x="222981" y="2646754"/>
                  <a:pt x="224406" y="2637538"/>
                  <a:pt x="224406" y="2637538"/>
                </a:cubicBezTo>
                <a:close/>
                <a:moveTo>
                  <a:pt x="108812" y="2636764"/>
                </a:moveTo>
                <a:lnTo>
                  <a:pt x="109284" y="2638461"/>
                </a:lnTo>
                <a:lnTo>
                  <a:pt x="107202" y="2641390"/>
                </a:lnTo>
                <a:lnTo>
                  <a:pt x="106846" y="2640506"/>
                </a:lnTo>
                <a:cubicBezTo>
                  <a:pt x="106870" y="2638294"/>
                  <a:pt x="107568" y="2636322"/>
                  <a:pt x="108812" y="2636764"/>
                </a:cubicBezTo>
                <a:close/>
                <a:moveTo>
                  <a:pt x="5806405" y="2636126"/>
                </a:moveTo>
                <a:cubicBezTo>
                  <a:pt x="5801187" y="2636771"/>
                  <a:pt x="5792495" y="2654268"/>
                  <a:pt x="5784291" y="2673911"/>
                </a:cubicBezTo>
                <a:lnTo>
                  <a:pt x="5780741" y="2682977"/>
                </a:lnTo>
                <a:lnTo>
                  <a:pt x="5769693" y="2725941"/>
                </a:lnTo>
                <a:lnTo>
                  <a:pt x="5766019" y="2735987"/>
                </a:lnTo>
                <a:lnTo>
                  <a:pt x="5777615" y="2714812"/>
                </a:lnTo>
                <a:cubicBezTo>
                  <a:pt x="5790891" y="2689029"/>
                  <a:pt x="5801700" y="2665842"/>
                  <a:pt x="5808177" y="2647561"/>
                </a:cubicBezTo>
                <a:close/>
                <a:moveTo>
                  <a:pt x="115395" y="2627418"/>
                </a:moveTo>
                <a:lnTo>
                  <a:pt x="115792" y="2629385"/>
                </a:lnTo>
                <a:lnTo>
                  <a:pt x="113674" y="2632324"/>
                </a:lnTo>
                <a:lnTo>
                  <a:pt x="113219" y="2631086"/>
                </a:lnTo>
                <a:cubicBezTo>
                  <a:pt x="113242" y="2628874"/>
                  <a:pt x="113942" y="2626903"/>
                  <a:pt x="115395" y="2627418"/>
                </a:cubicBezTo>
                <a:close/>
                <a:moveTo>
                  <a:pt x="598036" y="2624815"/>
                </a:moveTo>
                <a:lnTo>
                  <a:pt x="594952" y="2630435"/>
                </a:lnTo>
                <a:cubicBezTo>
                  <a:pt x="588921" y="2638107"/>
                  <a:pt x="583082" y="2646071"/>
                  <a:pt x="577416" y="2654568"/>
                </a:cubicBezTo>
                <a:lnTo>
                  <a:pt x="569855" y="2667094"/>
                </a:lnTo>
                <a:lnTo>
                  <a:pt x="569787" y="2666747"/>
                </a:lnTo>
                <a:cubicBezTo>
                  <a:pt x="568915" y="2667304"/>
                  <a:pt x="567061" y="2668842"/>
                  <a:pt x="563724" y="2671771"/>
                </a:cubicBezTo>
                <a:lnTo>
                  <a:pt x="561494" y="2673691"/>
                </a:lnTo>
                <a:lnTo>
                  <a:pt x="563706" y="2669628"/>
                </a:lnTo>
                <a:lnTo>
                  <a:pt x="578938" y="2643586"/>
                </a:lnTo>
                <a:lnTo>
                  <a:pt x="587462" y="2635936"/>
                </a:lnTo>
                <a:close/>
                <a:moveTo>
                  <a:pt x="560172" y="2619762"/>
                </a:moveTo>
                <a:lnTo>
                  <a:pt x="555316" y="2622499"/>
                </a:lnTo>
                <a:lnTo>
                  <a:pt x="553801" y="2625406"/>
                </a:lnTo>
                <a:lnTo>
                  <a:pt x="552250" y="2627724"/>
                </a:lnTo>
                <a:lnTo>
                  <a:pt x="552386" y="2627621"/>
                </a:lnTo>
                <a:cubicBezTo>
                  <a:pt x="552716" y="2627376"/>
                  <a:pt x="552910" y="2627240"/>
                  <a:pt x="552910" y="2627240"/>
                </a:cubicBezTo>
                <a:close/>
                <a:moveTo>
                  <a:pt x="92147" y="2619183"/>
                </a:moveTo>
                <a:cubicBezTo>
                  <a:pt x="93029" y="2616696"/>
                  <a:pt x="93609" y="2622971"/>
                  <a:pt x="92727" y="2625463"/>
                </a:cubicBezTo>
                <a:cubicBezTo>
                  <a:pt x="90235" y="2624580"/>
                  <a:pt x="89241" y="2618155"/>
                  <a:pt x="92147" y="2619183"/>
                </a:cubicBezTo>
                <a:close/>
                <a:moveTo>
                  <a:pt x="5820511" y="2614937"/>
                </a:moveTo>
                <a:cubicBezTo>
                  <a:pt x="5820340" y="2614097"/>
                  <a:pt x="5820080" y="2613952"/>
                  <a:pt x="5819687" y="2615061"/>
                </a:cubicBezTo>
                <a:cubicBezTo>
                  <a:pt x="5814516" y="2613229"/>
                  <a:pt x="5816286" y="2624663"/>
                  <a:pt x="5820719" y="2626235"/>
                </a:cubicBezTo>
                <a:cubicBezTo>
                  <a:pt x="5820719" y="2626235"/>
                  <a:pt x="5821022" y="2617456"/>
                  <a:pt x="5820511" y="2614937"/>
                </a:cubicBezTo>
                <a:close/>
                <a:moveTo>
                  <a:pt x="508119" y="2602882"/>
                </a:moveTo>
                <a:lnTo>
                  <a:pt x="505329" y="2607318"/>
                </a:lnTo>
                <a:lnTo>
                  <a:pt x="505924" y="2606541"/>
                </a:lnTo>
                <a:lnTo>
                  <a:pt x="508330" y="2602904"/>
                </a:lnTo>
                <a:close/>
                <a:moveTo>
                  <a:pt x="480136" y="2601209"/>
                </a:moveTo>
                <a:cubicBezTo>
                  <a:pt x="480204" y="2601154"/>
                  <a:pt x="480098" y="2601480"/>
                  <a:pt x="479759" y="2602350"/>
                </a:cubicBezTo>
                <a:lnTo>
                  <a:pt x="479405" y="2603224"/>
                </a:lnTo>
                <a:lnTo>
                  <a:pt x="478138" y="2604825"/>
                </a:lnTo>
                <a:cubicBezTo>
                  <a:pt x="479169" y="2602955"/>
                  <a:pt x="479998" y="2601319"/>
                  <a:pt x="480136" y="2601209"/>
                </a:cubicBezTo>
                <a:close/>
                <a:moveTo>
                  <a:pt x="576867" y="2600342"/>
                </a:moveTo>
                <a:lnTo>
                  <a:pt x="577377" y="2602067"/>
                </a:lnTo>
                <a:lnTo>
                  <a:pt x="576985" y="2600738"/>
                </a:lnTo>
                <a:cubicBezTo>
                  <a:pt x="576828" y="2600209"/>
                  <a:pt x="576749" y="2599947"/>
                  <a:pt x="576867" y="2600342"/>
                </a:cubicBezTo>
                <a:close/>
                <a:moveTo>
                  <a:pt x="564926" y="2597275"/>
                </a:moveTo>
                <a:cubicBezTo>
                  <a:pt x="565672" y="2596993"/>
                  <a:pt x="565943" y="2597146"/>
                  <a:pt x="565908" y="2597524"/>
                </a:cubicBezTo>
                <a:cubicBezTo>
                  <a:pt x="565855" y="2598087"/>
                  <a:pt x="565117" y="2599156"/>
                  <a:pt x="564264" y="2600007"/>
                </a:cubicBezTo>
                <a:cubicBezTo>
                  <a:pt x="563409" y="2600862"/>
                  <a:pt x="562438" y="2601500"/>
                  <a:pt x="561925" y="2601211"/>
                </a:cubicBezTo>
                <a:cubicBezTo>
                  <a:pt x="561925" y="2601211"/>
                  <a:pt x="563040" y="2597986"/>
                  <a:pt x="564926" y="2597275"/>
                </a:cubicBezTo>
                <a:close/>
                <a:moveTo>
                  <a:pt x="612220" y="2595553"/>
                </a:moveTo>
                <a:lnTo>
                  <a:pt x="610128" y="2596882"/>
                </a:lnTo>
                <a:lnTo>
                  <a:pt x="609656" y="2597357"/>
                </a:lnTo>
                <a:lnTo>
                  <a:pt x="608659" y="2598837"/>
                </a:lnTo>
                <a:cubicBezTo>
                  <a:pt x="608232" y="2599968"/>
                  <a:pt x="608553" y="2600817"/>
                  <a:pt x="609575" y="2600432"/>
                </a:cubicBezTo>
                <a:cubicBezTo>
                  <a:pt x="609575" y="2600432"/>
                  <a:pt x="612654" y="2597087"/>
                  <a:pt x="612999" y="2595865"/>
                </a:cubicBezTo>
                <a:cubicBezTo>
                  <a:pt x="613116" y="2595458"/>
                  <a:pt x="612928" y="2595286"/>
                  <a:pt x="612220" y="2595553"/>
                </a:cubicBezTo>
                <a:close/>
                <a:moveTo>
                  <a:pt x="151112" y="2591942"/>
                </a:moveTo>
                <a:lnTo>
                  <a:pt x="151644" y="2594034"/>
                </a:lnTo>
                <a:cubicBezTo>
                  <a:pt x="151430" y="2595257"/>
                  <a:pt x="150540" y="2596782"/>
                  <a:pt x="148376" y="2598933"/>
                </a:cubicBezTo>
                <a:cubicBezTo>
                  <a:pt x="149254" y="2598427"/>
                  <a:pt x="149168" y="2597607"/>
                  <a:pt x="148579" y="2596815"/>
                </a:cubicBezTo>
                <a:lnTo>
                  <a:pt x="147937" y="2596367"/>
                </a:lnTo>
                <a:close/>
                <a:moveTo>
                  <a:pt x="321334" y="2582798"/>
                </a:moveTo>
                <a:lnTo>
                  <a:pt x="309769" y="2600984"/>
                </a:lnTo>
                <a:lnTo>
                  <a:pt x="300447" y="2611077"/>
                </a:lnTo>
                <a:lnTo>
                  <a:pt x="305437" y="2602600"/>
                </a:lnTo>
                <a:close/>
                <a:moveTo>
                  <a:pt x="601390" y="2574932"/>
                </a:moveTo>
                <a:lnTo>
                  <a:pt x="598904" y="2577196"/>
                </a:lnTo>
                <a:lnTo>
                  <a:pt x="595987" y="2579614"/>
                </a:lnTo>
                <a:lnTo>
                  <a:pt x="593027" y="2583729"/>
                </a:lnTo>
                <a:lnTo>
                  <a:pt x="586413" y="2592808"/>
                </a:lnTo>
                <a:lnTo>
                  <a:pt x="591359" y="2587740"/>
                </a:lnTo>
                <a:lnTo>
                  <a:pt x="599032" y="2580162"/>
                </a:lnTo>
                <a:lnTo>
                  <a:pt x="600759" y="2576222"/>
                </a:lnTo>
                <a:close/>
                <a:moveTo>
                  <a:pt x="606521" y="2564965"/>
                </a:moveTo>
                <a:lnTo>
                  <a:pt x="600465" y="2573387"/>
                </a:lnTo>
                <a:lnTo>
                  <a:pt x="603813" y="2570080"/>
                </a:lnTo>
                <a:close/>
                <a:moveTo>
                  <a:pt x="645655" y="2562165"/>
                </a:moveTo>
                <a:cubicBezTo>
                  <a:pt x="644712" y="2562521"/>
                  <a:pt x="645140" y="2563652"/>
                  <a:pt x="644196" y="2564009"/>
                </a:cubicBezTo>
                <a:lnTo>
                  <a:pt x="644044" y="2564528"/>
                </a:lnTo>
                <a:lnTo>
                  <a:pt x="644349" y="2564474"/>
                </a:lnTo>
                <a:lnTo>
                  <a:pt x="646134" y="2562773"/>
                </a:lnTo>
                <a:lnTo>
                  <a:pt x="646139" y="2562244"/>
                </a:lnTo>
                <a:close/>
                <a:moveTo>
                  <a:pt x="347401" y="2548570"/>
                </a:moveTo>
                <a:lnTo>
                  <a:pt x="343355" y="2554964"/>
                </a:lnTo>
                <a:lnTo>
                  <a:pt x="341811" y="2556193"/>
                </a:lnTo>
                <a:close/>
                <a:moveTo>
                  <a:pt x="389498" y="2541185"/>
                </a:moveTo>
                <a:lnTo>
                  <a:pt x="376971" y="2563047"/>
                </a:lnTo>
                <a:lnTo>
                  <a:pt x="374804" y="2565093"/>
                </a:lnTo>
                <a:lnTo>
                  <a:pt x="372073" y="2567329"/>
                </a:lnTo>
                <a:lnTo>
                  <a:pt x="377461" y="2556369"/>
                </a:lnTo>
                <a:lnTo>
                  <a:pt x="383036" y="2546127"/>
                </a:lnTo>
                <a:lnTo>
                  <a:pt x="387572" y="2542816"/>
                </a:lnTo>
                <a:close/>
                <a:moveTo>
                  <a:pt x="5856021" y="2540646"/>
                </a:moveTo>
                <a:cubicBezTo>
                  <a:pt x="5850020" y="2543507"/>
                  <a:pt x="5851311" y="2553942"/>
                  <a:pt x="5857315" y="2551079"/>
                </a:cubicBezTo>
                <a:close/>
                <a:moveTo>
                  <a:pt x="630004" y="2533654"/>
                </a:moveTo>
                <a:lnTo>
                  <a:pt x="626016" y="2537856"/>
                </a:lnTo>
                <a:lnTo>
                  <a:pt x="625815" y="2538136"/>
                </a:lnTo>
                <a:lnTo>
                  <a:pt x="629338" y="2534591"/>
                </a:lnTo>
                <a:close/>
                <a:moveTo>
                  <a:pt x="360266" y="2531245"/>
                </a:moveTo>
                <a:lnTo>
                  <a:pt x="355761" y="2537583"/>
                </a:lnTo>
                <a:lnTo>
                  <a:pt x="348451" y="2547142"/>
                </a:lnTo>
                <a:lnTo>
                  <a:pt x="358306" y="2533707"/>
                </a:lnTo>
                <a:close/>
                <a:moveTo>
                  <a:pt x="5871705" y="2510457"/>
                </a:moveTo>
                <a:cubicBezTo>
                  <a:pt x="5859699" y="2516179"/>
                  <a:pt x="5868027" y="2534922"/>
                  <a:pt x="5868027" y="2534922"/>
                </a:cubicBezTo>
                <a:close/>
                <a:moveTo>
                  <a:pt x="385285" y="2494621"/>
                </a:moveTo>
                <a:cubicBezTo>
                  <a:pt x="385285" y="2494621"/>
                  <a:pt x="385131" y="2502972"/>
                  <a:pt x="386011" y="2500482"/>
                </a:cubicBezTo>
                <a:cubicBezTo>
                  <a:pt x="386634" y="2500704"/>
                  <a:pt x="387055" y="2500502"/>
                  <a:pt x="387298" y="2500063"/>
                </a:cubicBezTo>
                <a:cubicBezTo>
                  <a:pt x="388029" y="2498743"/>
                  <a:pt x="387153" y="2495282"/>
                  <a:pt x="385285" y="2494621"/>
                </a:cubicBezTo>
                <a:close/>
                <a:moveTo>
                  <a:pt x="5887647" y="2479526"/>
                </a:moveTo>
                <a:cubicBezTo>
                  <a:pt x="5883215" y="2477956"/>
                  <a:pt x="5881107" y="2497992"/>
                  <a:pt x="5887851" y="2495392"/>
                </a:cubicBezTo>
                <a:cubicBezTo>
                  <a:pt x="5889681" y="2490222"/>
                  <a:pt x="5889217" y="2475094"/>
                  <a:pt x="5887647" y="2479526"/>
                </a:cubicBezTo>
                <a:close/>
                <a:moveTo>
                  <a:pt x="405657" y="2470076"/>
                </a:moveTo>
                <a:cubicBezTo>
                  <a:pt x="402752" y="2469048"/>
                  <a:pt x="403893" y="2475056"/>
                  <a:pt x="406385" y="2475939"/>
                </a:cubicBezTo>
                <a:cubicBezTo>
                  <a:pt x="407266" y="2473447"/>
                  <a:pt x="406687" y="2467172"/>
                  <a:pt x="405657" y="2470076"/>
                </a:cubicBezTo>
                <a:close/>
                <a:moveTo>
                  <a:pt x="410942" y="2463073"/>
                </a:moveTo>
                <a:cubicBezTo>
                  <a:pt x="408451" y="2462192"/>
                  <a:pt x="409177" y="2468055"/>
                  <a:pt x="411667" y="2468935"/>
                </a:cubicBezTo>
                <a:cubicBezTo>
                  <a:pt x="412551" y="2466445"/>
                  <a:pt x="411822" y="2460583"/>
                  <a:pt x="410942" y="2463073"/>
                </a:cubicBezTo>
                <a:close/>
                <a:moveTo>
                  <a:pt x="5909038" y="2435564"/>
                </a:moveTo>
                <a:cubicBezTo>
                  <a:pt x="5903867" y="2433732"/>
                  <a:pt x="5902499" y="2454028"/>
                  <a:pt x="5906933" y="2455598"/>
                </a:cubicBezTo>
                <a:cubicBezTo>
                  <a:pt x="5908432" y="2454884"/>
                  <a:pt x="5909415" y="2452997"/>
                  <a:pt x="5910015" y="2450638"/>
                </a:cubicBezTo>
                <a:cubicBezTo>
                  <a:pt x="5911819" y="2443563"/>
                  <a:pt x="5910217" y="2432240"/>
                  <a:pt x="5909038" y="2435564"/>
                </a:cubicBezTo>
                <a:close/>
                <a:moveTo>
                  <a:pt x="476710" y="2417127"/>
                </a:moveTo>
                <a:cubicBezTo>
                  <a:pt x="475767" y="2417485"/>
                  <a:pt x="476196" y="2418615"/>
                  <a:pt x="475253" y="2418972"/>
                </a:cubicBezTo>
                <a:cubicBezTo>
                  <a:pt x="474260" y="2420801"/>
                  <a:pt x="474830" y="2420949"/>
                  <a:pt x="475700" y="2420438"/>
                </a:cubicBezTo>
                <a:lnTo>
                  <a:pt x="476319" y="2419927"/>
                </a:lnTo>
                <a:lnTo>
                  <a:pt x="477749" y="2417819"/>
                </a:lnTo>
                <a:close/>
                <a:moveTo>
                  <a:pt x="5924721" y="2405374"/>
                </a:moveTo>
                <a:cubicBezTo>
                  <a:pt x="5918719" y="2408235"/>
                  <a:pt x="5918445" y="2423100"/>
                  <a:pt x="5924445" y="2420239"/>
                </a:cubicBezTo>
                <a:close/>
                <a:moveTo>
                  <a:pt x="5946944" y="2356716"/>
                </a:moveTo>
                <a:cubicBezTo>
                  <a:pt x="5934939" y="2362439"/>
                  <a:pt x="5943528" y="2380446"/>
                  <a:pt x="5943528" y="2380446"/>
                </a:cubicBezTo>
                <a:close/>
                <a:moveTo>
                  <a:pt x="5960438" y="2334909"/>
                </a:moveTo>
                <a:cubicBezTo>
                  <a:pt x="5960255" y="2334104"/>
                  <a:pt x="5959945" y="2334098"/>
                  <a:pt x="5959487" y="2335390"/>
                </a:cubicBezTo>
                <a:cubicBezTo>
                  <a:pt x="5955053" y="2333821"/>
                  <a:pt x="5954778" y="2348686"/>
                  <a:pt x="5959211" y="2350256"/>
                </a:cubicBezTo>
                <a:cubicBezTo>
                  <a:pt x="5960389" y="2346933"/>
                  <a:pt x="5960986" y="2337324"/>
                  <a:pt x="5960438" y="2334909"/>
                </a:cubicBezTo>
                <a:close/>
                <a:moveTo>
                  <a:pt x="566339" y="2323889"/>
                </a:moveTo>
                <a:lnTo>
                  <a:pt x="555577" y="2339799"/>
                </a:lnTo>
                <a:lnTo>
                  <a:pt x="554515" y="2341260"/>
                </a:lnTo>
                <a:lnTo>
                  <a:pt x="555382" y="2340266"/>
                </a:lnTo>
                <a:cubicBezTo>
                  <a:pt x="559536" y="2335138"/>
                  <a:pt x="564580" y="2328218"/>
                  <a:pt x="566354" y="2324056"/>
                </a:cubicBezTo>
                <a:close/>
                <a:moveTo>
                  <a:pt x="248038" y="2309630"/>
                </a:moveTo>
                <a:lnTo>
                  <a:pt x="247736" y="2318398"/>
                </a:lnTo>
                <a:cubicBezTo>
                  <a:pt x="248578" y="2317995"/>
                  <a:pt x="249229" y="2317147"/>
                  <a:pt x="249681" y="2316124"/>
                </a:cubicBezTo>
                <a:cubicBezTo>
                  <a:pt x="251031" y="2313055"/>
                  <a:pt x="250567" y="2308425"/>
                  <a:pt x="248038" y="2309630"/>
                </a:cubicBezTo>
                <a:close/>
                <a:moveTo>
                  <a:pt x="276341" y="2270615"/>
                </a:moveTo>
                <a:cubicBezTo>
                  <a:pt x="276341" y="2270615"/>
                  <a:pt x="276039" y="2279382"/>
                  <a:pt x="277067" y="2276476"/>
                </a:cubicBezTo>
                <a:cubicBezTo>
                  <a:pt x="277689" y="2276698"/>
                  <a:pt x="278112" y="2276495"/>
                  <a:pt x="278355" y="2276056"/>
                </a:cubicBezTo>
                <a:cubicBezTo>
                  <a:pt x="279085" y="2274739"/>
                  <a:pt x="278208" y="2271275"/>
                  <a:pt x="276341" y="2270615"/>
                </a:cubicBezTo>
                <a:close/>
                <a:moveTo>
                  <a:pt x="294223" y="2245188"/>
                </a:moveTo>
                <a:lnTo>
                  <a:pt x="294950" y="2251052"/>
                </a:lnTo>
                <a:cubicBezTo>
                  <a:pt x="295794" y="2250649"/>
                  <a:pt x="296381" y="2249980"/>
                  <a:pt x="296733" y="2249230"/>
                </a:cubicBezTo>
                <a:cubicBezTo>
                  <a:pt x="297793" y="2246978"/>
                  <a:pt x="296753" y="2243981"/>
                  <a:pt x="294223" y="2245188"/>
                </a:cubicBezTo>
                <a:close/>
                <a:moveTo>
                  <a:pt x="539583" y="2221010"/>
                </a:moveTo>
                <a:cubicBezTo>
                  <a:pt x="518917" y="2245789"/>
                  <a:pt x="501752" y="2271547"/>
                  <a:pt x="482185" y="2297696"/>
                </a:cubicBezTo>
                <a:lnTo>
                  <a:pt x="470995" y="2311970"/>
                </a:lnTo>
                <a:lnTo>
                  <a:pt x="447698" y="2345610"/>
                </a:lnTo>
                <a:lnTo>
                  <a:pt x="446868" y="2346768"/>
                </a:lnTo>
                <a:lnTo>
                  <a:pt x="469636" y="2321403"/>
                </a:lnTo>
                <a:lnTo>
                  <a:pt x="478319" y="2310764"/>
                </a:lnTo>
                <a:lnTo>
                  <a:pt x="508655" y="2268953"/>
                </a:lnTo>
                <a:lnTo>
                  <a:pt x="525871" y="2244612"/>
                </a:lnTo>
                <a:close/>
                <a:moveTo>
                  <a:pt x="5810429" y="1725256"/>
                </a:moveTo>
                <a:lnTo>
                  <a:pt x="5755493" y="1840848"/>
                </a:lnTo>
                <a:lnTo>
                  <a:pt x="5759412" y="1851549"/>
                </a:lnTo>
                <a:lnTo>
                  <a:pt x="5816141" y="1726844"/>
                </a:lnTo>
                <a:close/>
                <a:moveTo>
                  <a:pt x="6277833" y="1638480"/>
                </a:moveTo>
                <a:cubicBezTo>
                  <a:pt x="6276001" y="1643648"/>
                  <a:pt x="6260042" y="1688704"/>
                  <a:pt x="6260042" y="1688704"/>
                </a:cubicBezTo>
                <a:cubicBezTo>
                  <a:pt x="6253234" y="1714971"/>
                  <a:pt x="6260291" y="1702092"/>
                  <a:pt x="6267745" y="1682808"/>
                </a:cubicBezTo>
                <a:cubicBezTo>
                  <a:pt x="6275198" y="1663523"/>
                  <a:pt x="6283053" y="1637832"/>
                  <a:pt x="6277833" y="1638480"/>
                </a:cubicBezTo>
                <a:close/>
                <a:moveTo>
                  <a:pt x="6318177" y="1531306"/>
                </a:moveTo>
                <a:lnTo>
                  <a:pt x="6318147" y="1531365"/>
                </a:lnTo>
                <a:lnTo>
                  <a:pt x="6318104" y="1531548"/>
                </a:lnTo>
                <a:close/>
                <a:moveTo>
                  <a:pt x="6325165" y="1528493"/>
                </a:moveTo>
                <a:lnTo>
                  <a:pt x="6322123" y="1537468"/>
                </a:lnTo>
                <a:cubicBezTo>
                  <a:pt x="6320067" y="1542708"/>
                  <a:pt x="6315113" y="1552682"/>
                  <a:pt x="6313961" y="1550642"/>
                </a:cubicBezTo>
                <a:lnTo>
                  <a:pt x="6314109" y="1547970"/>
                </a:lnTo>
                <a:lnTo>
                  <a:pt x="6310370" y="1563342"/>
                </a:lnTo>
                <a:lnTo>
                  <a:pt x="6309333" y="1568312"/>
                </a:lnTo>
                <a:lnTo>
                  <a:pt x="6309897" y="1569726"/>
                </a:lnTo>
                <a:lnTo>
                  <a:pt x="6308785" y="1570936"/>
                </a:lnTo>
                <a:lnTo>
                  <a:pt x="6304167" y="1593071"/>
                </a:lnTo>
                <a:cubicBezTo>
                  <a:pt x="6302359" y="1600926"/>
                  <a:pt x="6300811" y="1605884"/>
                  <a:pt x="6299517" y="1605426"/>
                </a:cubicBezTo>
                <a:cubicBezTo>
                  <a:pt x="6303879" y="1604269"/>
                  <a:pt x="6307809" y="1597868"/>
                  <a:pt x="6311250" y="1588917"/>
                </a:cubicBezTo>
                <a:cubicBezTo>
                  <a:pt x="6316415" y="1575491"/>
                  <a:pt x="6320483" y="1556328"/>
                  <a:pt x="6323261" y="1540522"/>
                </a:cubicBezTo>
                <a:close/>
                <a:moveTo>
                  <a:pt x="1293610" y="932608"/>
                </a:moveTo>
                <a:lnTo>
                  <a:pt x="1291835" y="936053"/>
                </a:lnTo>
                <a:lnTo>
                  <a:pt x="1293272" y="935194"/>
                </a:lnTo>
                <a:close/>
                <a:moveTo>
                  <a:pt x="1210769" y="821081"/>
                </a:moveTo>
                <a:lnTo>
                  <a:pt x="1210500" y="821452"/>
                </a:lnTo>
                <a:cubicBezTo>
                  <a:pt x="1208790" y="826276"/>
                  <a:pt x="1208472" y="833110"/>
                  <a:pt x="1208450" y="837132"/>
                </a:cubicBezTo>
                <a:lnTo>
                  <a:pt x="1208469" y="838431"/>
                </a:lnTo>
                <a:close/>
                <a:moveTo>
                  <a:pt x="6593084" y="737074"/>
                </a:moveTo>
                <a:lnTo>
                  <a:pt x="6585773" y="766429"/>
                </a:lnTo>
                <a:cubicBezTo>
                  <a:pt x="6575619" y="802840"/>
                  <a:pt x="6563757" y="841761"/>
                  <a:pt x="6549888" y="884439"/>
                </a:cubicBezTo>
                <a:cubicBezTo>
                  <a:pt x="6526592" y="964303"/>
                  <a:pt x="6488150" y="1058753"/>
                  <a:pt x="6460681" y="1136308"/>
                </a:cubicBezTo>
                <a:cubicBezTo>
                  <a:pt x="6439491" y="1196137"/>
                  <a:pt x="6427705" y="1243502"/>
                  <a:pt x="6404946" y="1307762"/>
                </a:cubicBezTo>
                <a:cubicBezTo>
                  <a:pt x="6402525" y="1314594"/>
                  <a:pt x="6396919" y="1328662"/>
                  <a:pt x="6389956" y="1346122"/>
                </a:cubicBezTo>
                <a:lnTo>
                  <a:pt x="6379511" y="1372628"/>
                </a:lnTo>
                <a:lnTo>
                  <a:pt x="6372040" y="1393756"/>
                </a:lnTo>
                <a:lnTo>
                  <a:pt x="6340700" y="1482925"/>
                </a:lnTo>
                <a:lnTo>
                  <a:pt x="6340067" y="1490939"/>
                </a:lnTo>
                <a:cubicBezTo>
                  <a:pt x="6348103" y="1498773"/>
                  <a:pt x="6367998" y="1428512"/>
                  <a:pt x="6369568" y="1424081"/>
                </a:cubicBezTo>
                <a:cubicBezTo>
                  <a:pt x="6411549" y="1312595"/>
                  <a:pt x="6456137" y="1200788"/>
                  <a:pt x="6497957" y="1087999"/>
                </a:cubicBezTo>
                <a:lnTo>
                  <a:pt x="6515557" y="1038116"/>
                </a:lnTo>
                <a:lnTo>
                  <a:pt x="6513091" y="1042998"/>
                </a:lnTo>
                <a:cubicBezTo>
                  <a:pt x="6511494" y="1045889"/>
                  <a:pt x="6510217" y="1047863"/>
                  <a:pt x="6509657" y="1048037"/>
                </a:cubicBezTo>
                <a:cubicBezTo>
                  <a:pt x="6507419" y="1048730"/>
                  <a:pt x="6510935" y="1035026"/>
                  <a:pt x="6510359" y="1033161"/>
                </a:cubicBezTo>
                <a:cubicBezTo>
                  <a:pt x="6535092" y="949466"/>
                  <a:pt x="6566039" y="869977"/>
                  <a:pt x="6583107" y="786616"/>
                </a:cubicBezTo>
                <a:close/>
                <a:moveTo>
                  <a:pt x="6122202" y="731748"/>
                </a:moveTo>
                <a:cubicBezTo>
                  <a:pt x="6122202" y="731748"/>
                  <a:pt x="6119123" y="736830"/>
                  <a:pt x="6115527" y="742758"/>
                </a:cubicBezTo>
                <a:cubicBezTo>
                  <a:pt x="6109597" y="739163"/>
                  <a:pt x="6104519" y="736081"/>
                  <a:pt x="6122202" y="731748"/>
                </a:cubicBezTo>
                <a:close/>
                <a:moveTo>
                  <a:pt x="6659283" y="707052"/>
                </a:moveTo>
                <a:lnTo>
                  <a:pt x="6660576" y="717487"/>
                </a:lnTo>
                <a:cubicBezTo>
                  <a:pt x="6654575" y="720346"/>
                  <a:pt x="6654849" y="705482"/>
                  <a:pt x="6659283" y="707052"/>
                </a:cubicBezTo>
                <a:close/>
                <a:moveTo>
                  <a:pt x="5134985" y="697731"/>
                </a:moveTo>
                <a:cubicBezTo>
                  <a:pt x="5135597" y="698426"/>
                  <a:pt x="5137223" y="700282"/>
                  <a:pt x="5140475" y="703991"/>
                </a:cubicBezTo>
                <a:cubicBezTo>
                  <a:pt x="5140475" y="703991"/>
                  <a:pt x="5133155" y="695644"/>
                  <a:pt x="5134985" y="697731"/>
                </a:cubicBezTo>
                <a:close/>
                <a:moveTo>
                  <a:pt x="2669535" y="692143"/>
                </a:moveTo>
                <a:cubicBezTo>
                  <a:pt x="2668682" y="692493"/>
                  <a:pt x="2666400" y="693432"/>
                  <a:pt x="2661836" y="695307"/>
                </a:cubicBezTo>
                <a:cubicBezTo>
                  <a:pt x="2661836" y="695307"/>
                  <a:pt x="2652123" y="699480"/>
                  <a:pt x="2654550" y="698438"/>
                </a:cubicBezTo>
                <a:cubicBezTo>
                  <a:pt x="2655360" y="698090"/>
                  <a:pt x="2657519" y="697161"/>
                  <a:pt x="2661836" y="695307"/>
                </a:cubicBezTo>
                <a:cubicBezTo>
                  <a:pt x="2661836" y="695307"/>
                  <a:pt x="2672103" y="691088"/>
                  <a:pt x="2669535" y="692143"/>
                </a:cubicBezTo>
                <a:close/>
                <a:moveTo>
                  <a:pt x="6826359" y="627404"/>
                </a:moveTo>
                <a:lnTo>
                  <a:pt x="6826084" y="642270"/>
                </a:lnTo>
                <a:cubicBezTo>
                  <a:pt x="6820083" y="645131"/>
                  <a:pt x="6820356" y="630266"/>
                  <a:pt x="6826359" y="627404"/>
                </a:cubicBezTo>
                <a:close/>
                <a:moveTo>
                  <a:pt x="5301341" y="559156"/>
                </a:moveTo>
                <a:lnTo>
                  <a:pt x="5300037" y="562524"/>
                </a:lnTo>
                <a:cubicBezTo>
                  <a:pt x="5298883" y="566456"/>
                  <a:pt x="5298121" y="570680"/>
                  <a:pt x="5298057" y="575428"/>
                </a:cubicBezTo>
                <a:cubicBezTo>
                  <a:pt x="5298057" y="575428"/>
                  <a:pt x="5297691" y="575457"/>
                  <a:pt x="5297231" y="575493"/>
                </a:cubicBezTo>
                <a:lnTo>
                  <a:pt x="5296197" y="575575"/>
                </a:lnTo>
                <a:lnTo>
                  <a:pt x="5295853" y="575602"/>
                </a:lnTo>
                <a:cubicBezTo>
                  <a:pt x="5295486" y="575630"/>
                  <a:pt x="5295303" y="575645"/>
                  <a:pt x="5295579" y="575624"/>
                </a:cubicBezTo>
                <a:lnTo>
                  <a:pt x="5296197" y="575575"/>
                </a:lnTo>
                <a:lnTo>
                  <a:pt x="5298057" y="575428"/>
                </a:lnTo>
                <a:lnTo>
                  <a:pt x="5298182" y="575288"/>
                </a:lnTo>
                <a:close/>
                <a:moveTo>
                  <a:pt x="5199395" y="537334"/>
                </a:moveTo>
                <a:lnTo>
                  <a:pt x="5197207" y="551898"/>
                </a:lnTo>
                <a:lnTo>
                  <a:pt x="5197843" y="549763"/>
                </a:lnTo>
                <a:cubicBezTo>
                  <a:pt x="5198538" y="546478"/>
                  <a:pt x="5199017" y="542177"/>
                  <a:pt x="5199371" y="537719"/>
                </a:cubicBezTo>
                <a:close/>
                <a:moveTo>
                  <a:pt x="5610012" y="521908"/>
                </a:moveTo>
                <a:cubicBezTo>
                  <a:pt x="5610012" y="521908"/>
                  <a:pt x="5602787" y="533819"/>
                  <a:pt x="5604595" y="530841"/>
                </a:cubicBezTo>
                <a:cubicBezTo>
                  <a:pt x="5605195" y="529849"/>
                  <a:pt x="5606802" y="527203"/>
                  <a:pt x="5610012" y="521908"/>
                </a:cubicBezTo>
                <a:close/>
                <a:moveTo>
                  <a:pt x="5126179" y="504904"/>
                </a:moveTo>
                <a:lnTo>
                  <a:pt x="5126097" y="504933"/>
                </a:lnTo>
                <a:cubicBezTo>
                  <a:pt x="5125829" y="505032"/>
                  <a:pt x="5125757" y="505057"/>
                  <a:pt x="5126044" y="504954"/>
                </a:cubicBezTo>
                <a:close/>
                <a:moveTo>
                  <a:pt x="5299023" y="503333"/>
                </a:moveTo>
                <a:lnTo>
                  <a:pt x="5295788" y="504460"/>
                </a:lnTo>
                <a:lnTo>
                  <a:pt x="5295441" y="504580"/>
                </a:lnTo>
                <a:cubicBezTo>
                  <a:pt x="5295157" y="504679"/>
                  <a:pt x="5295083" y="504705"/>
                  <a:pt x="5295386" y="504601"/>
                </a:cubicBezTo>
                <a:lnTo>
                  <a:pt x="5295788" y="504460"/>
                </a:lnTo>
                <a:lnTo>
                  <a:pt x="5296749" y="504125"/>
                </a:lnTo>
                <a:cubicBezTo>
                  <a:pt x="5297809" y="503755"/>
                  <a:pt x="5299023" y="503333"/>
                  <a:pt x="5299023" y="503333"/>
                </a:cubicBezTo>
                <a:close/>
                <a:moveTo>
                  <a:pt x="3075861" y="503216"/>
                </a:moveTo>
                <a:cubicBezTo>
                  <a:pt x="3075423" y="503104"/>
                  <a:pt x="3074141" y="505333"/>
                  <a:pt x="3071615" y="511651"/>
                </a:cubicBezTo>
                <a:cubicBezTo>
                  <a:pt x="3071615" y="511651"/>
                  <a:pt x="3070545" y="513405"/>
                  <a:pt x="3069538" y="515362"/>
                </a:cubicBezTo>
                <a:lnTo>
                  <a:pt x="3068123" y="519483"/>
                </a:lnTo>
                <a:lnTo>
                  <a:pt x="3068238" y="519995"/>
                </a:lnTo>
                <a:lnTo>
                  <a:pt x="3072070" y="517031"/>
                </a:lnTo>
                <a:cubicBezTo>
                  <a:pt x="3073553" y="513934"/>
                  <a:pt x="3074916" y="509654"/>
                  <a:pt x="3075594" y="506681"/>
                </a:cubicBezTo>
                <a:cubicBezTo>
                  <a:pt x="3076044" y="504701"/>
                  <a:pt x="3076191" y="503300"/>
                  <a:pt x="3075861" y="503216"/>
                </a:cubicBezTo>
                <a:close/>
                <a:moveTo>
                  <a:pt x="3851725" y="490097"/>
                </a:moveTo>
                <a:lnTo>
                  <a:pt x="3849860" y="497753"/>
                </a:lnTo>
                <a:lnTo>
                  <a:pt x="3849257" y="501909"/>
                </a:lnTo>
                <a:lnTo>
                  <a:pt x="3852132" y="500473"/>
                </a:lnTo>
                <a:cubicBezTo>
                  <a:pt x="3853092" y="498592"/>
                  <a:pt x="3853334" y="495346"/>
                  <a:pt x="3852922" y="492424"/>
                </a:cubicBezTo>
                <a:close/>
                <a:moveTo>
                  <a:pt x="3087279" y="485110"/>
                </a:moveTo>
                <a:lnTo>
                  <a:pt x="3086745" y="488709"/>
                </a:lnTo>
                <a:lnTo>
                  <a:pt x="3085731" y="491492"/>
                </a:lnTo>
                <a:lnTo>
                  <a:pt x="3088816" y="492439"/>
                </a:lnTo>
                <a:lnTo>
                  <a:pt x="3088432" y="495199"/>
                </a:lnTo>
                <a:lnTo>
                  <a:pt x="3089082" y="492322"/>
                </a:lnTo>
                <a:lnTo>
                  <a:pt x="3088816" y="492439"/>
                </a:lnTo>
                <a:close/>
                <a:moveTo>
                  <a:pt x="4080077" y="479317"/>
                </a:moveTo>
                <a:cubicBezTo>
                  <a:pt x="4079578" y="479190"/>
                  <a:pt x="4078117" y="481731"/>
                  <a:pt x="4075241" y="488930"/>
                </a:cubicBezTo>
                <a:cubicBezTo>
                  <a:pt x="4075241" y="488930"/>
                  <a:pt x="4074020" y="490928"/>
                  <a:pt x="4072872" y="493160"/>
                </a:cubicBezTo>
                <a:lnTo>
                  <a:pt x="4071259" y="497854"/>
                </a:lnTo>
                <a:lnTo>
                  <a:pt x="4071391" y="498438"/>
                </a:lnTo>
                <a:lnTo>
                  <a:pt x="4075759" y="495063"/>
                </a:lnTo>
                <a:cubicBezTo>
                  <a:pt x="4077448" y="491530"/>
                  <a:pt x="4079002" y="486655"/>
                  <a:pt x="4079773" y="483268"/>
                </a:cubicBezTo>
                <a:cubicBezTo>
                  <a:pt x="4080287" y="481007"/>
                  <a:pt x="4080453" y="479412"/>
                  <a:pt x="4080077" y="479317"/>
                </a:cubicBezTo>
                <a:close/>
                <a:moveTo>
                  <a:pt x="5210497" y="475329"/>
                </a:moveTo>
                <a:lnTo>
                  <a:pt x="5206383" y="489352"/>
                </a:lnTo>
                <a:lnTo>
                  <a:pt x="5205175" y="495000"/>
                </a:lnTo>
                <a:lnTo>
                  <a:pt x="5204727" y="498644"/>
                </a:lnTo>
                <a:lnTo>
                  <a:pt x="5205313" y="500920"/>
                </a:lnTo>
                <a:lnTo>
                  <a:pt x="5208101" y="497840"/>
                </a:lnTo>
                <a:close/>
                <a:moveTo>
                  <a:pt x="3499981" y="473059"/>
                </a:moveTo>
                <a:lnTo>
                  <a:pt x="3498837" y="476014"/>
                </a:lnTo>
                <a:cubicBezTo>
                  <a:pt x="3497825" y="479465"/>
                  <a:pt x="3497157" y="483171"/>
                  <a:pt x="3497099" y="487337"/>
                </a:cubicBezTo>
                <a:lnTo>
                  <a:pt x="3495470" y="487466"/>
                </a:lnTo>
                <a:lnTo>
                  <a:pt x="3494925" y="487511"/>
                </a:lnTo>
                <a:cubicBezTo>
                  <a:pt x="3494683" y="487529"/>
                  <a:pt x="3494845" y="487516"/>
                  <a:pt x="3495166" y="487492"/>
                </a:cubicBezTo>
                <a:lnTo>
                  <a:pt x="3495470" y="487466"/>
                </a:lnTo>
                <a:lnTo>
                  <a:pt x="3496375" y="487395"/>
                </a:lnTo>
                <a:cubicBezTo>
                  <a:pt x="3496779" y="487364"/>
                  <a:pt x="3497099" y="487337"/>
                  <a:pt x="3497099" y="487337"/>
                </a:cubicBezTo>
                <a:lnTo>
                  <a:pt x="3497211" y="487216"/>
                </a:lnTo>
                <a:close/>
                <a:moveTo>
                  <a:pt x="2082458" y="472762"/>
                </a:moveTo>
                <a:cubicBezTo>
                  <a:pt x="2077895" y="474638"/>
                  <a:pt x="2075613" y="475575"/>
                  <a:pt x="2074756" y="475927"/>
                </a:cubicBezTo>
                <a:cubicBezTo>
                  <a:pt x="2072191" y="476983"/>
                  <a:pt x="2082458" y="472762"/>
                  <a:pt x="2082458" y="472762"/>
                </a:cubicBezTo>
                <a:close/>
                <a:moveTo>
                  <a:pt x="2885368" y="469429"/>
                </a:moveTo>
                <a:lnTo>
                  <a:pt x="2883605" y="479300"/>
                </a:lnTo>
                <a:lnTo>
                  <a:pt x="2883279" y="481637"/>
                </a:lnTo>
                <a:lnTo>
                  <a:pt x="2883193" y="483116"/>
                </a:lnTo>
                <a:lnTo>
                  <a:pt x="2885137" y="479677"/>
                </a:lnTo>
                <a:close/>
                <a:moveTo>
                  <a:pt x="3021267" y="461243"/>
                </a:moveTo>
                <a:lnTo>
                  <a:pt x="3020832" y="462502"/>
                </a:lnTo>
                <a:lnTo>
                  <a:pt x="3019315" y="469583"/>
                </a:lnTo>
                <a:lnTo>
                  <a:pt x="3019702" y="468853"/>
                </a:lnTo>
                <a:close/>
                <a:moveTo>
                  <a:pt x="4093089" y="458683"/>
                </a:moveTo>
                <a:lnTo>
                  <a:pt x="4092482" y="462785"/>
                </a:lnTo>
                <a:lnTo>
                  <a:pt x="4091326" y="465955"/>
                </a:lnTo>
                <a:lnTo>
                  <a:pt x="4094841" y="467036"/>
                </a:lnTo>
                <a:lnTo>
                  <a:pt x="4094403" y="470181"/>
                </a:lnTo>
                <a:lnTo>
                  <a:pt x="4095143" y="466903"/>
                </a:lnTo>
                <a:lnTo>
                  <a:pt x="4094841" y="467036"/>
                </a:lnTo>
                <a:close/>
                <a:moveTo>
                  <a:pt x="3737243" y="456303"/>
                </a:moveTo>
                <a:cubicBezTo>
                  <a:pt x="3737178" y="456173"/>
                  <a:pt x="3737418" y="456643"/>
                  <a:pt x="3737802" y="457395"/>
                </a:cubicBezTo>
                <a:lnTo>
                  <a:pt x="3737992" y="457767"/>
                </a:lnTo>
                <a:close/>
                <a:moveTo>
                  <a:pt x="3094135" y="454708"/>
                </a:moveTo>
                <a:cubicBezTo>
                  <a:pt x="3091102" y="459388"/>
                  <a:pt x="3090243" y="463841"/>
                  <a:pt x="3089647" y="469150"/>
                </a:cubicBezTo>
                <a:lnTo>
                  <a:pt x="3087443" y="484000"/>
                </a:lnTo>
                <a:lnTo>
                  <a:pt x="3090443" y="486298"/>
                </a:lnTo>
                <a:lnTo>
                  <a:pt x="3091028" y="483716"/>
                </a:lnTo>
                <a:cubicBezTo>
                  <a:pt x="3092548" y="473296"/>
                  <a:pt x="3093397" y="463312"/>
                  <a:pt x="3094135" y="454708"/>
                </a:cubicBezTo>
                <a:close/>
                <a:moveTo>
                  <a:pt x="3410522" y="453909"/>
                </a:moveTo>
                <a:lnTo>
                  <a:pt x="3408601" y="466688"/>
                </a:lnTo>
                <a:lnTo>
                  <a:pt x="3409161" y="464817"/>
                </a:lnTo>
                <a:cubicBezTo>
                  <a:pt x="3409771" y="461935"/>
                  <a:pt x="3410190" y="458158"/>
                  <a:pt x="3410501" y="454248"/>
                </a:cubicBezTo>
                <a:close/>
                <a:moveTo>
                  <a:pt x="5118803" y="447099"/>
                </a:moveTo>
                <a:lnTo>
                  <a:pt x="5118238" y="448032"/>
                </a:lnTo>
                <a:cubicBezTo>
                  <a:pt x="5115042" y="453354"/>
                  <a:pt x="5102557" y="474752"/>
                  <a:pt x="5107277" y="476414"/>
                </a:cubicBezTo>
                <a:cubicBezTo>
                  <a:pt x="5108059" y="477029"/>
                  <a:pt x="5109553" y="475171"/>
                  <a:pt x="5111255" y="472265"/>
                </a:cubicBezTo>
                <a:lnTo>
                  <a:pt x="5116071" y="462698"/>
                </a:lnTo>
                <a:close/>
                <a:moveTo>
                  <a:pt x="4888601" y="446074"/>
                </a:moveTo>
                <a:lnTo>
                  <a:pt x="4881309" y="466042"/>
                </a:lnTo>
                <a:cubicBezTo>
                  <a:pt x="4878051" y="473219"/>
                  <a:pt x="4875131" y="480614"/>
                  <a:pt x="4875003" y="490108"/>
                </a:cubicBezTo>
                <a:cubicBezTo>
                  <a:pt x="4875003" y="490108"/>
                  <a:pt x="4874637" y="490137"/>
                  <a:pt x="4874178" y="490174"/>
                </a:cubicBezTo>
                <a:lnTo>
                  <a:pt x="4874083" y="490183"/>
                </a:lnTo>
                <a:lnTo>
                  <a:pt x="4875003" y="490108"/>
                </a:lnTo>
                <a:cubicBezTo>
                  <a:pt x="4878515" y="489251"/>
                  <a:pt x="4881187" y="485749"/>
                  <a:pt x="4883353" y="480895"/>
                </a:cubicBezTo>
                <a:lnTo>
                  <a:pt x="4884211" y="478109"/>
                </a:lnTo>
                <a:lnTo>
                  <a:pt x="4886513" y="457772"/>
                </a:lnTo>
                <a:close/>
                <a:moveTo>
                  <a:pt x="3862997" y="440815"/>
                </a:moveTo>
                <a:lnTo>
                  <a:pt x="3860974" y="452144"/>
                </a:lnTo>
                <a:lnTo>
                  <a:pt x="3859490" y="458232"/>
                </a:lnTo>
                <a:lnTo>
                  <a:pt x="3862732" y="452493"/>
                </a:lnTo>
                <a:close/>
                <a:moveTo>
                  <a:pt x="3095995" y="436704"/>
                </a:moveTo>
                <a:cubicBezTo>
                  <a:pt x="3094748" y="437316"/>
                  <a:pt x="3093320" y="438208"/>
                  <a:pt x="3093320" y="438208"/>
                </a:cubicBezTo>
                <a:cubicBezTo>
                  <a:pt x="3093576" y="439027"/>
                  <a:pt x="3094765" y="439105"/>
                  <a:pt x="3095831" y="438776"/>
                </a:cubicBezTo>
                <a:cubicBezTo>
                  <a:pt x="3096894" y="438445"/>
                  <a:pt x="3097831" y="437704"/>
                  <a:pt x="3097577" y="436886"/>
                </a:cubicBezTo>
                <a:cubicBezTo>
                  <a:pt x="3098305" y="435763"/>
                  <a:pt x="3097241" y="436093"/>
                  <a:pt x="3095995" y="436704"/>
                </a:cubicBezTo>
                <a:close/>
                <a:moveTo>
                  <a:pt x="5228850" y="435853"/>
                </a:moveTo>
                <a:lnTo>
                  <a:pt x="5228859" y="435981"/>
                </a:lnTo>
                <a:lnTo>
                  <a:pt x="5228820" y="436084"/>
                </a:lnTo>
                <a:close/>
                <a:moveTo>
                  <a:pt x="6817825" y="434408"/>
                </a:moveTo>
                <a:cubicBezTo>
                  <a:pt x="6823041" y="438827"/>
                  <a:pt x="6826029" y="458122"/>
                  <a:pt x="6828178" y="462623"/>
                </a:cubicBezTo>
                <a:cubicBezTo>
                  <a:pt x="6837246" y="481630"/>
                  <a:pt x="6837857" y="435295"/>
                  <a:pt x="6840921" y="457163"/>
                </a:cubicBezTo>
                <a:cubicBezTo>
                  <a:pt x="6843784" y="463164"/>
                  <a:pt x="6840647" y="472029"/>
                  <a:pt x="6840647" y="472029"/>
                </a:cubicBezTo>
                <a:cubicBezTo>
                  <a:pt x="6834326" y="532136"/>
                  <a:pt x="6821709" y="584193"/>
                  <a:pt x="6817218" y="639130"/>
                </a:cubicBezTo>
                <a:cubicBezTo>
                  <a:pt x="6810679" y="657596"/>
                  <a:pt x="6819747" y="676600"/>
                  <a:pt x="6816069" y="701069"/>
                </a:cubicBezTo>
                <a:cubicBezTo>
                  <a:pt x="6803394" y="809632"/>
                  <a:pt x="6756843" y="926982"/>
                  <a:pt x="6719157" y="1047468"/>
                </a:cubicBezTo>
                <a:cubicBezTo>
                  <a:pt x="6688237" y="1147390"/>
                  <a:pt x="6654093" y="1248014"/>
                  <a:pt x="6617369" y="1348769"/>
                </a:cubicBezTo>
                <a:cubicBezTo>
                  <a:pt x="6585235" y="1436933"/>
                  <a:pt x="6551127" y="1525200"/>
                  <a:pt x="6515475" y="1613189"/>
                </a:cubicBezTo>
                <a:lnTo>
                  <a:pt x="6414283" y="1852388"/>
                </a:lnTo>
                <a:lnTo>
                  <a:pt x="6405336" y="1868737"/>
                </a:lnTo>
                <a:cubicBezTo>
                  <a:pt x="6369671" y="1937187"/>
                  <a:pt x="6334525" y="2005351"/>
                  <a:pt x="6294588" y="2075027"/>
                </a:cubicBezTo>
                <a:cubicBezTo>
                  <a:pt x="6223311" y="2208748"/>
                  <a:pt x="6147891" y="2344748"/>
                  <a:pt x="6066153" y="2490526"/>
                </a:cubicBezTo>
                <a:cubicBezTo>
                  <a:pt x="5992176" y="2609535"/>
                  <a:pt x="5927179" y="2723600"/>
                  <a:pt x="5848407" y="2855148"/>
                </a:cubicBezTo>
                <a:cubicBezTo>
                  <a:pt x="5835701" y="2872940"/>
                  <a:pt x="5803601" y="2935602"/>
                  <a:pt x="5846962" y="2872140"/>
                </a:cubicBezTo>
                <a:cubicBezTo>
                  <a:pt x="5863391" y="2841499"/>
                  <a:pt x="5883585" y="2807887"/>
                  <a:pt x="5902605" y="2780319"/>
                </a:cubicBezTo>
                <a:cubicBezTo>
                  <a:pt x="5935504" y="2728915"/>
                  <a:pt x="5954596" y="2703110"/>
                  <a:pt x="5985250" y="2657441"/>
                </a:cubicBezTo>
                <a:cubicBezTo>
                  <a:pt x="6032713" y="2581823"/>
                  <a:pt x="6075130" y="2485584"/>
                  <a:pt x="6122214" y="2409274"/>
                </a:cubicBezTo>
                <a:cubicBezTo>
                  <a:pt x="6175987" y="2316910"/>
                  <a:pt x="6228321" y="2228373"/>
                  <a:pt x="6283237" y="2132343"/>
                </a:cubicBezTo>
                <a:lnTo>
                  <a:pt x="6305633" y="2092718"/>
                </a:lnTo>
                <a:lnTo>
                  <a:pt x="6286489" y="2134769"/>
                </a:lnTo>
                <a:lnTo>
                  <a:pt x="6225735" y="2260653"/>
                </a:lnTo>
                <a:lnTo>
                  <a:pt x="6123539" y="2442742"/>
                </a:lnTo>
                <a:cubicBezTo>
                  <a:pt x="6027651" y="2623305"/>
                  <a:pt x="5909829" y="2793443"/>
                  <a:pt x="5804819" y="2957430"/>
                </a:cubicBezTo>
                <a:cubicBezTo>
                  <a:pt x="5755178" y="3040544"/>
                  <a:pt x="5704370" y="3129704"/>
                  <a:pt x="5652869" y="3219243"/>
                </a:cubicBezTo>
                <a:cubicBezTo>
                  <a:pt x="5521385" y="3436496"/>
                  <a:pt x="5357397" y="3643743"/>
                  <a:pt x="5193098" y="3852060"/>
                </a:cubicBezTo>
                <a:lnTo>
                  <a:pt x="5152117" y="3895519"/>
                </a:lnTo>
                <a:lnTo>
                  <a:pt x="5318031" y="3643580"/>
                </a:lnTo>
                <a:cubicBezTo>
                  <a:pt x="5378806" y="3549648"/>
                  <a:pt x="5439264" y="3454370"/>
                  <a:pt x="5499515" y="3357046"/>
                </a:cubicBezTo>
                <a:cubicBezTo>
                  <a:pt x="5708623" y="3029602"/>
                  <a:pt x="5889988" y="2660741"/>
                  <a:pt x="6078097" y="2289284"/>
                </a:cubicBezTo>
                <a:cubicBezTo>
                  <a:pt x="6137655" y="2165736"/>
                  <a:pt x="6204523" y="2035633"/>
                  <a:pt x="6260478" y="1905821"/>
                </a:cubicBezTo>
                <a:cubicBezTo>
                  <a:pt x="6298920" y="1811372"/>
                  <a:pt x="6334760" y="1710180"/>
                  <a:pt x="6376065" y="1621732"/>
                </a:cubicBezTo>
                <a:cubicBezTo>
                  <a:pt x="6411469" y="1544077"/>
                  <a:pt x="6438745" y="1463545"/>
                  <a:pt x="6462894" y="1384502"/>
                </a:cubicBezTo>
                <a:lnTo>
                  <a:pt x="6483560" y="1314488"/>
                </a:lnTo>
                <a:lnTo>
                  <a:pt x="6482129" y="1315102"/>
                </a:lnTo>
                <a:cubicBezTo>
                  <a:pt x="6480758" y="1314974"/>
                  <a:pt x="6479793" y="1314165"/>
                  <a:pt x="6480574" y="1312730"/>
                </a:cubicBezTo>
                <a:lnTo>
                  <a:pt x="6483957" y="1313141"/>
                </a:lnTo>
                <a:lnTo>
                  <a:pt x="6497399" y="1267602"/>
                </a:lnTo>
                <a:cubicBezTo>
                  <a:pt x="6508535" y="1229373"/>
                  <a:pt x="6519515" y="1192060"/>
                  <a:pt x="6530965" y="1156214"/>
                </a:cubicBezTo>
                <a:cubicBezTo>
                  <a:pt x="6562109" y="1054191"/>
                  <a:pt x="6606817" y="956141"/>
                  <a:pt x="6632990" y="868153"/>
                </a:cubicBezTo>
                <a:cubicBezTo>
                  <a:pt x="6645038" y="820048"/>
                  <a:pt x="6658394" y="768251"/>
                  <a:pt x="6673320" y="712025"/>
                </a:cubicBezTo>
                <a:cubicBezTo>
                  <a:pt x="6681229" y="673261"/>
                  <a:pt x="6685181" y="633928"/>
                  <a:pt x="6697725" y="612601"/>
                </a:cubicBezTo>
                <a:cubicBezTo>
                  <a:pt x="6702695" y="598568"/>
                  <a:pt x="6713869" y="597538"/>
                  <a:pt x="6726413" y="576211"/>
                </a:cubicBezTo>
                <a:cubicBezTo>
                  <a:pt x="6732952" y="557746"/>
                  <a:pt x="6729889" y="535877"/>
                  <a:pt x="6739768" y="524413"/>
                </a:cubicBezTo>
                <a:cubicBezTo>
                  <a:pt x="6772964" y="458863"/>
                  <a:pt x="6802553" y="520883"/>
                  <a:pt x="6789197" y="572678"/>
                </a:cubicBezTo>
                <a:cubicBezTo>
                  <a:pt x="6797307" y="549782"/>
                  <a:pt x="6799415" y="529745"/>
                  <a:pt x="6803091" y="505277"/>
                </a:cubicBezTo>
                <a:cubicBezTo>
                  <a:pt x="6805197" y="485242"/>
                  <a:pt x="6809983" y="441217"/>
                  <a:pt x="6811812" y="436045"/>
                </a:cubicBezTo>
                <a:cubicBezTo>
                  <a:pt x="6814099" y="433114"/>
                  <a:pt x="6816085" y="432935"/>
                  <a:pt x="6817825" y="434408"/>
                </a:cubicBezTo>
                <a:close/>
                <a:moveTo>
                  <a:pt x="4017864" y="431487"/>
                </a:moveTo>
                <a:lnTo>
                  <a:pt x="4017368" y="432922"/>
                </a:lnTo>
                <a:lnTo>
                  <a:pt x="4015639" y="440989"/>
                </a:lnTo>
                <a:lnTo>
                  <a:pt x="4016079" y="440160"/>
                </a:lnTo>
                <a:close/>
                <a:moveTo>
                  <a:pt x="6510727" y="425855"/>
                </a:moveTo>
                <a:lnTo>
                  <a:pt x="6511579" y="427523"/>
                </a:lnTo>
                <a:lnTo>
                  <a:pt x="6511361" y="427100"/>
                </a:lnTo>
                <a:cubicBezTo>
                  <a:pt x="6510925" y="426244"/>
                  <a:pt x="6510651" y="425708"/>
                  <a:pt x="6510727" y="425855"/>
                </a:cubicBezTo>
                <a:close/>
                <a:moveTo>
                  <a:pt x="3347248" y="425098"/>
                </a:moveTo>
                <a:lnTo>
                  <a:pt x="3346203" y="425476"/>
                </a:lnTo>
                <a:cubicBezTo>
                  <a:pt x="3345967" y="425564"/>
                  <a:pt x="3345903" y="425585"/>
                  <a:pt x="3346156" y="425495"/>
                </a:cubicBezTo>
                <a:lnTo>
                  <a:pt x="3347247" y="425099"/>
                </a:lnTo>
                <a:close/>
                <a:moveTo>
                  <a:pt x="3497947" y="424073"/>
                </a:moveTo>
                <a:cubicBezTo>
                  <a:pt x="3497947" y="424073"/>
                  <a:pt x="3496882" y="424444"/>
                  <a:pt x="3495951" y="424769"/>
                </a:cubicBezTo>
                <a:lnTo>
                  <a:pt x="3495109" y="425063"/>
                </a:lnTo>
                <a:lnTo>
                  <a:pt x="3494805" y="425168"/>
                </a:lnTo>
                <a:cubicBezTo>
                  <a:pt x="3494555" y="425255"/>
                  <a:pt x="3494489" y="425277"/>
                  <a:pt x="3494756" y="425185"/>
                </a:cubicBezTo>
                <a:lnTo>
                  <a:pt x="3495109" y="425063"/>
                </a:lnTo>
                <a:close/>
                <a:moveTo>
                  <a:pt x="4100904" y="424038"/>
                </a:moveTo>
                <a:cubicBezTo>
                  <a:pt x="4097447" y="429372"/>
                  <a:pt x="4096465" y="434446"/>
                  <a:pt x="4095787" y="440496"/>
                </a:cubicBezTo>
                <a:lnTo>
                  <a:pt x="4093277" y="457420"/>
                </a:lnTo>
                <a:lnTo>
                  <a:pt x="4096697" y="460039"/>
                </a:lnTo>
                <a:lnTo>
                  <a:pt x="4097360" y="457094"/>
                </a:lnTo>
                <a:cubicBezTo>
                  <a:pt x="4099095" y="445222"/>
                  <a:pt x="4100063" y="433842"/>
                  <a:pt x="4100904" y="424038"/>
                </a:cubicBezTo>
                <a:close/>
                <a:moveTo>
                  <a:pt x="3756593" y="423112"/>
                </a:moveTo>
                <a:lnTo>
                  <a:pt x="3756089" y="424287"/>
                </a:lnTo>
                <a:lnTo>
                  <a:pt x="3756103" y="425592"/>
                </a:lnTo>
                <a:close/>
                <a:moveTo>
                  <a:pt x="4872611" y="419183"/>
                </a:moveTo>
                <a:lnTo>
                  <a:pt x="4872329" y="419282"/>
                </a:lnTo>
                <a:cubicBezTo>
                  <a:pt x="4872029" y="419387"/>
                  <a:pt x="4872103" y="419360"/>
                  <a:pt x="4872389" y="419261"/>
                </a:cubicBezTo>
                <a:close/>
                <a:moveTo>
                  <a:pt x="5028470" y="417492"/>
                </a:moveTo>
                <a:lnTo>
                  <a:pt x="5024367" y="428862"/>
                </a:lnTo>
                <a:lnTo>
                  <a:pt x="5023886" y="437983"/>
                </a:lnTo>
                <a:lnTo>
                  <a:pt x="5024464" y="439393"/>
                </a:lnTo>
                <a:lnTo>
                  <a:pt x="5025955" y="438012"/>
                </a:lnTo>
                <a:close/>
                <a:moveTo>
                  <a:pt x="5188838" y="410675"/>
                </a:moveTo>
                <a:lnTo>
                  <a:pt x="5190613" y="415942"/>
                </a:lnTo>
                <a:lnTo>
                  <a:pt x="5186589" y="424928"/>
                </a:lnTo>
                <a:close/>
                <a:moveTo>
                  <a:pt x="5437063" y="405276"/>
                </a:moveTo>
                <a:lnTo>
                  <a:pt x="5424661" y="440027"/>
                </a:lnTo>
                <a:lnTo>
                  <a:pt x="5424037" y="442368"/>
                </a:lnTo>
                <a:lnTo>
                  <a:pt x="5426946" y="441798"/>
                </a:lnTo>
                <a:lnTo>
                  <a:pt x="5429990" y="441127"/>
                </a:lnTo>
                <a:close/>
                <a:moveTo>
                  <a:pt x="4103023" y="403524"/>
                </a:moveTo>
                <a:cubicBezTo>
                  <a:pt x="4101603" y="404218"/>
                  <a:pt x="4099977" y="405235"/>
                  <a:pt x="4099977" y="405235"/>
                </a:cubicBezTo>
                <a:cubicBezTo>
                  <a:pt x="4100265" y="406168"/>
                  <a:pt x="4101621" y="406257"/>
                  <a:pt x="4102833" y="405883"/>
                </a:cubicBezTo>
                <a:cubicBezTo>
                  <a:pt x="4104046" y="405505"/>
                  <a:pt x="4105114" y="404663"/>
                  <a:pt x="4104824" y="403730"/>
                </a:cubicBezTo>
                <a:cubicBezTo>
                  <a:pt x="4105655" y="402451"/>
                  <a:pt x="4104444" y="402827"/>
                  <a:pt x="4103023" y="403524"/>
                </a:cubicBezTo>
                <a:close/>
                <a:moveTo>
                  <a:pt x="3420266" y="399500"/>
                </a:moveTo>
                <a:lnTo>
                  <a:pt x="3416654" y="411804"/>
                </a:lnTo>
                <a:lnTo>
                  <a:pt x="3415594" y="416760"/>
                </a:lnTo>
                <a:lnTo>
                  <a:pt x="3415201" y="419958"/>
                </a:lnTo>
                <a:lnTo>
                  <a:pt x="3415716" y="421956"/>
                </a:lnTo>
                <a:lnTo>
                  <a:pt x="3418163" y="419253"/>
                </a:lnTo>
                <a:close/>
                <a:moveTo>
                  <a:pt x="5041698" y="396357"/>
                </a:moveTo>
                <a:lnTo>
                  <a:pt x="5040957" y="398658"/>
                </a:lnTo>
                <a:lnTo>
                  <a:pt x="5040431" y="398198"/>
                </a:lnTo>
                <a:cubicBezTo>
                  <a:pt x="5040189" y="397422"/>
                  <a:pt x="5040581" y="396705"/>
                  <a:pt x="5041698" y="396357"/>
                </a:cubicBezTo>
                <a:close/>
                <a:moveTo>
                  <a:pt x="5268441" y="392441"/>
                </a:moveTo>
                <a:lnTo>
                  <a:pt x="5268593" y="392701"/>
                </a:lnTo>
                <a:lnTo>
                  <a:pt x="5268200" y="394412"/>
                </a:lnTo>
                <a:close/>
                <a:moveTo>
                  <a:pt x="4389343" y="390297"/>
                </a:moveTo>
                <a:lnTo>
                  <a:pt x="4388153" y="390728"/>
                </a:lnTo>
                <a:cubicBezTo>
                  <a:pt x="4387883" y="390825"/>
                  <a:pt x="4387814" y="390852"/>
                  <a:pt x="4388101" y="390747"/>
                </a:cubicBezTo>
                <a:close/>
                <a:moveTo>
                  <a:pt x="5143519" y="380678"/>
                </a:moveTo>
                <a:lnTo>
                  <a:pt x="5136534" y="398939"/>
                </a:lnTo>
                <a:lnTo>
                  <a:pt x="5128187" y="420939"/>
                </a:lnTo>
                <a:lnTo>
                  <a:pt x="5127179" y="429488"/>
                </a:lnTo>
                <a:lnTo>
                  <a:pt x="5132401" y="412576"/>
                </a:lnTo>
                <a:cubicBezTo>
                  <a:pt x="5134759" y="405031"/>
                  <a:pt x="5137197" y="397846"/>
                  <a:pt x="5139763" y="391714"/>
                </a:cubicBezTo>
                <a:lnTo>
                  <a:pt x="5142967" y="384964"/>
                </a:lnTo>
                <a:close/>
                <a:moveTo>
                  <a:pt x="3095355" y="378168"/>
                </a:moveTo>
                <a:cubicBezTo>
                  <a:pt x="3095131" y="376468"/>
                  <a:pt x="3094335" y="375861"/>
                  <a:pt x="3092919" y="379102"/>
                </a:cubicBezTo>
                <a:cubicBezTo>
                  <a:pt x="3093427" y="380739"/>
                  <a:pt x="3091465" y="381350"/>
                  <a:pt x="3091973" y="382987"/>
                </a:cubicBezTo>
                <a:cubicBezTo>
                  <a:pt x="3092992" y="384540"/>
                  <a:pt x="3093797" y="384531"/>
                  <a:pt x="3094373" y="383784"/>
                </a:cubicBezTo>
                <a:cubicBezTo>
                  <a:pt x="3094805" y="383223"/>
                  <a:pt x="3095106" y="382242"/>
                  <a:pt x="3095272" y="381193"/>
                </a:cubicBezTo>
                <a:cubicBezTo>
                  <a:pt x="3095438" y="380141"/>
                  <a:pt x="3095467" y="379018"/>
                  <a:pt x="3095355" y="378168"/>
                </a:cubicBezTo>
                <a:close/>
                <a:moveTo>
                  <a:pt x="3339802" y="374728"/>
                </a:moveTo>
                <a:lnTo>
                  <a:pt x="3339304" y="375545"/>
                </a:lnTo>
                <a:cubicBezTo>
                  <a:pt x="3336501" y="380217"/>
                  <a:pt x="3325548" y="398994"/>
                  <a:pt x="3329688" y="400452"/>
                </a:cubicBezTo>
                <a:cubicBezTo>
                  <a:pt x="3330374" y="400992"/>
                  <a:pt x="3331684" y="399360"/>
                  <a:pt x="3333178" y="396810"/>
                </a:cubicBezTo>
                <a:lnTo>
                  <a:pt x="3337405" y="388415"/>
                </a:lnTo>
                <a:close/>
                <a:moveTo>
                  <a:pt x="3476791" y="369441"/>
                </a:moveTo>
                <a:cubicBezTo>
                  <a:pt x="3476241" y="367667"/>
                  <a:pt x="3474768" y="368124"/>
                  <a:pt x="3473699" y="369878"/>
                </a:cubicBezTo>
                <a:lnTo>
                  <a:pt x="3472753" y="372765"/>
                </a:lnTo>
                <a:lnTo>
                  <a:pt x="3472610" y="373893"/>
                </a:lnTo>
                <a:lnTo>
                  <a:pt x="3473018" y="378091"/>
                </a:lnTo>
                <a:cubicBezTo>
                  <a:pt x="3473400" y="379319"/>
                  <a:pt x="3473826" y="379391"/>
                  <a:pt x="3474249" y="378810"/>
                </a:cubicBezTo>
                <a:cubicBezTo>
                  <a:pt x="3475525" y="377070"/>
                  <a:pt x="3476791" y="369441"/>
                  <a:pt x="3476791" y="369441"/>
                </a:cubicBezTo>
                <a:close/>
                <a:moveTo>
                  <a:pt x="5053208" y="367560"/>
                </a:moveTo>
                <a:cubicBezTo>
                  <a:pt x="5052431" y="369333"/>
                  <a:pt x="5051437" y="372391"/>
                  <a:pt x="5050419" y="375968"/>
                </a:cubicBezTo>
                <a:lnTo>
                  <a:pt x="5048175" y="384775"/>
                </a:lnTo>
                <a:lnTo>
                  <a:pt x="5052406" y="371318"/>
                </a:lnTo>
                <a:close/>
                <a:moveTo>
                  <a:pt x="4472553" y="361124"/>
                </a:moveTo>
                <a:lnTo>
                  <a:pt x="4468437" y="375148"/>
                </a:lnTo>
                <a:lnTo>
                  <a:pt x="4467229" y="380796"/>
                </a:lnTo>
                <a:lnTo>
                  <a:pt x="4466782" y="384439"/>
                </a:lnTo>
                <a:lnTo>
                  <a:pt x="4467369" y="386715"/>
                </a:lnTo>
                <a:lnTo>
                  <a:pt x="4469766" y="384066"/>
                </a:lnTo>
                <a:lnTo>
                  <a:pt x="4470232" y="382923"/>
                </a:lnTo>
                <a:close/>
                <a:moveTo>
                  <a:pt x="4638929" y="357014"/>
                </a:moveTo>
                <a:lnTo>
                  <a:pt x="4634043" y="369040"/>
                </a:lnTo>
                <a:cubicBezTo>
                  <a:pt x="4633325" y="372097"/>
                  <a:pt x="4631153" y="378270"/>
                  <a:pt x="4628661" y="385255"/>
                </a:cubicBezTo>
                <a:lnTo>
                  <a:pt x="4627655" y="388159"/>
                </a:lnTo>
                <a:lnTo>
                  <a:pt x="4627319" y="390839"/>
                </a:lnTo>
                <a:lnTo>
                  <a:pt x="4634097" y="390492"/>
                </a:lnTo>
                <a:close/>
                <a:moveTo>
                  <a:pt x="6628999" y="356182"/>
                </a:moveTo>
                <a:lnTo>
                  <a:pt x="6628027" y="366218"/>
                </a:lnTo>
                <a:lnTo>
                  <a:pt x="6625907" y="369487"/>
                </a:lnTo>
                <a:close/>
                <a:moveTo>
                  <a:pt x="3126709" y="349203"/>
                </a:moveTo>
                <a:lnTo>
                  <a:pt x="3124565" y="349952"/>
                </a:lnTo>
                <a:lnTo>
                  <a:pt x="3123518" y="350316"/>
                </a:lnTo>
                <a:cubicBezTo>
                  <a:pt x="3123251" y="350410"/>
                  <a:pt x="3123317" y="350384"/>
                  <a:pt x="3123567" y="350299"/>
                </a:cubicBezTo>
                <a:lnTo>
                  <a:pt x="3124565" y="349952"/>
                </a:lnTo>
                <a:lnTo>
                  <a:pt x="3124715" y="349901"/>
                </a:lnTo>
                <a:cubicBezTo>
                  <a:pt x="3125646" y="349574"/>
                  <a:pt x="3126709" y="349203"/>
                  <a:pt x="3126709" y="349203"/>
                </a:cubicBezTo>
                <a:close/>
                <a:moveTo>
                  <a:pt x="3260531" y="348747"/>
                </a:moveTo>
                <a:lnTo>
                  <a:pt x="3256930" y="358723"/>
                </a:lnTo>
                <a:cubicBezTo>
                  <a:pt x="3255641" y="363403"/>
                  <a:pt x="3255246" y="367000"/>
                  <a:pt x="3256417" y="368522"/>
                </a:cubicBezTo>
                <a:lnTo>
                  <a:pt x="3258326" y="366753"/>
                </a:lnTo>
                <a:close/>
                <a:moveTo>
                  <a:pt x="2481118" y="346265"/>
                </a:moveTo>
                <a:lnTo>
                  <a:pt x="2480209" y="348613"/>
                </a:lnTo>
                <a:cubicBezTo>
                  <a:pt x="2479404" y="351355"/>
                  <a:pt x="2478873" y="354298"/>
                  <a:pt x="2478828" y="357609"/>
                </a:cubicBezTo>
                <a:lnTo>
                  <a:pt x="2477534" y="357711"/>
                </a:lnTo>
                <a:lnTo>
                  <a:pt x="2477292" y="357730"/>
                </a:lnTo>
                <a:cubicBezTo>
                  <a:pt x="2477036" y="357750"/>
                  <a:pt x="2476909" y="357760"/>
                  <a:pt x="2477100" y="357745"/>
                </a:cubicBezTo>
                <a:lnTo>
                  <a:pt x="2477534" y="357711"/>
                </a:lnTo>
                <a:lnTo>
                  <a:pt x="2478252" y="357655"/>
                </a:lnTo>
                <a:cubicBezTo>
                  <a:pt x="2478574" y="357630"/>
                  <a:pt x="2478828" y="357609"/>
                  <a:pt x="2478828" y="357609"/>
                </a:cubicBezTo>
                <a:lnTo>
                  <a:pt x="2478915" y="357513"/>
                </a:lnTo>
                <a:close/>
                <a:moveTo>
                  <a:pt x="4904413" y="338433"/>
                </a:moveTo>
                <a:cubicBezTo>
                  <a:pt x="4905470" y="338871"/>
                  <a:pt x="4905649" y="341117"/>
                  <a:pt x="4905364" y="343439"/>
                </a:cubicBezTo>
                <a:cubicBezTo>
                  <a:pt x="4905077" y="345762"/>
                  <a:pt x="4904330" y="348165"/>
                  <a:pt x="4903528" y="348918"/>
                </a:cubicBezTo>
                <a:cubicBezTo>
                  <a:pt x="4902992" y="349419"/>
                  <a:pt x="4902436" y="349188"/>
                  <a:pt x="4901976" y="347710"/>
                </a:cubicBezTo>
                <a:cubicBezTo>
                  <a:pt x="4900819" y="343980"/>
                  <a:pt x="4904413" y="338433"/>
                  <a:pt x="4904413" y="338433"/>
                </a:cubicBezTo>
                <a:close/>
                <a:moveTo>
                  <a:pt x="6581365" y="338431"/>
                </a:moveTo>
                <a:cubicBezTo>
                  <a:pt x="6582423" y="338870"/>
                  <a:pt x="6582601" y="341115"/>
                  <a:pt x="6582317" y="343438"/>
                </a:cubicBezTo>
                <a:cubicBezTo>
                  <a:pt x="6582031" y="345762"/>
                  <a:pt x="6581283" y="348164"/>
                  <a:pt x="6580479" y="348917"/>
                </a:cubicBezTo>
                <a:cubicBezTo>
                  <a:pt x="6579945" y="349418"/>
                  <a:pt x="6579389" y="349186"/>
                  <a:pt x="6578929" y="347709"/>
                </a:cubicBezTo>
                <a:cubicBezTo>
                  <a:pt x="6577771" y="343979"/>
                  <a:pt x="6581365" y="338431"/>
                  <a:pt x="6581365" y="338431"/>
                </a:cubicBezTo>
                <a:close/>
                <a:moveTo>
                  <a:pt x="4102293" y="336817"/>
                </a:moveTo>
                <a:cubicBezTo>
                  <a:pt x="4102038" y="334879"/>
                  <a:pt x="4101131" y="334186"/>
                  <a:pt x="4099519" y="337881"/>
                </a:cubicBezTo>
                <a:cubicBezTo>
                  <a:pt x="4100097" y="339747"/>
                  <a:pt x="4097859" y="340441"/>
                  <a:pt x="4098438" y="342307"/>
                </a:cubicBezTo>
                <a:cubicBezTo>
                  <a:pt x="4099601" y="344077"/>
                  <a:pt x="4100519" y="344070"/>
                  <a:pt x="4101175" y="343215"/>
                </a:cubicBezTo>
                <a:cubicBezTo>
                  <a:pt x="4101666" y="342576"/>
                  <a:pt x="4102010" y="341461"/>
                  <a:pt x="4102199" y="340264"/>
                </a:cubicBezTo>
                <a:cubicBezTo>
                  <a:pt x="4102387" y="339066"/>
                  <a:pt x="4102422" y="337785"/>
                  <a:pt x="4102293" y="336817"/>
                </a:cubicBezTo>
                <a:close/>
                <a:moveTo>
                  <a:pt x="4969999" y="336275"/>
                </a:moveTo>
                <a:lnTo>
                  <a:pt x="4966301" y="348541"/>
                </a:lnTo>
                <a:cubicBezTo>
                  <a:pt x="4966236" y="353386"/>
                  <a:pt x="4964115" y="360136"/>
                  <a:pt x="4960899" y="368474"/>
                </a:cubicBezTo>
                <a:lnTo>
                  <a:pt x="4957994" y="375621"/>
                </a:lnTo>
                <a:lnTo>
                  <a:pt x="4957557" y="379206"/>
                </a:lnTo>
                <a:cubicBezTo>
                  <a:pt x="4957017" y="381419"/>
                  <a:pt x="4956471" y="387895"/>
                  <a:pt x="4956666" y="393630"/>
                </a:cubicBezTo>
                <a:lnTo>
                  <a:pt x="4959003" y="400186"/>
                </a:lnTo>
                <a:lnTo>
                  <a:pt x="4959108" y="399954"/>
                </a:lnTo>
                <a:lnTo>
                  <a:pt x="4961749" y="394427"/>
                </a:lnTo>
                <a:lnTo>
                  <a:pt x="4964645" y="377007"/>
                </a:lnTo>
                <a:close/>
                <a:moveTo>
                  <a:pt x="2669610" y="332953"/>
                </a:moveTo>
                <a:cubicBezTo>
                  <a:pt x="2669558" y="332852"/>
                  <a:pt x="2669749" y="333222"/>
                  <a:pt x="2670053" y="333820"/>
                </a:cubicBezTo>
                <a:lnTo>
                  <a:pt x="2670203" y="334116"/>
                </a:lnTo>
                <a:close/>
                <a:moveTo>
                  <a:pt x="4380859" y="332895"/>
                </a:moveTo>
                <a:lnTo>
                  <a:pt x="4380293" y="333827"/>
                </a:lnTo>
                <a:cubicBezTo>
                  <a:pt x="4377097" y="339150"/>
                  <a:pt x="4364613" y="360548"/>
                  <a:pt x="4369333" y="362210"/>
                </a:cubicBezTo>
                <a:cubicBezTo>
                  <a:pt x="4370116" y="362826"/>
                  <a:pt x="4371608" y="360965"/>
                  <a:pt x="4373309" y="358059"/>
                </a:cubicBezTo>
                <a:lnTo>
                  <a:pt x="4378128" y="348494"/>
                </a:lnTo>
                <a:close/>
                <a:moveTo>
                  <a:pt x="2410047" y="331051"/>
                </a:moveTo>
                <a:lnTo>
                  <a:pt x="2408519" y="341203"/>
                </a:lnTo>
                <a:lnTo>
                  <a:pt x="2408965" y="339717"/>
                </a:lnTo>
                <a:cubicBezTo>
                  <a:pt x="2409449" y="337428"/>
                  <a:pt x="2409783" y="334428"/>
                  <a:pt x="2410029" y="331321"/>
                </a:cubicBezTo>
                <a:close/>
                <a:moveTo>
                  <a:pt x="3272141" y="330199"/>
                </a:moveTo>
                <a:lnTo>
                  <a:pt x="3271490" y="332219"/>
                </a:lnTo>
                <a:lnTo>
                  <a:pt x="3271030" y="331817"/>
                </a:lnTo>
                <a:cubicBezTo>
                  <a:pt x="3270816" y="331135"/>
                  <a:pt x="3271161" y="330504"/>
                  <a:pt x="3272141" y="330199"/>
                </a:cubicBezTo>
                <a:close/>
                <a:moveTo>
                  <a:pt x="6599849" y="330060"/>
                </a:moveTo>
                <a:lnTo>
                  <a:pt x="6587331" y="390745"/>
                </a:lnTo>
                <a:lnTo>
                  <a:pt x="6595487" y="339409"/>
                </a:lnTo>
                <a:lnTo>
                  <a:pt x="6599273" y="330324"/>
                </a:lnTo>
                <a:close/>
                <a:moveTo>
                  <a:pt x="4536971" y="326870"/>
                </a:moveTo>
                <a:cubicBezTo>
                  <a:pt x="4536341" y="324848"/>
                  <a:pt x="4534663" y="325369"/>
                  <a:pt x="4533443" y="327369"/>
                </a:cubicBezTo>
                <a:lnTo>
                  <a:pt x="4532369" y="330658"/>
                </a:lnTo>
                <a:lnTo>
                  <a:pt x="4532203" y="331944"/>
                </a:lnTo>
                <a:lnTo>
                  <a:pt x="4532668" y="336728"/>
                </a:lnTo>
                <a:cubicBezTo>
                  <a:pt x="4533104" y="338127"/>
                  <a:pt x="4533588" y="338209"/>
                  <a:pt x="4534073" y="337546"/>
                </a:cubicBezTo>
                <a:cubicBezTo>
                  <a:pt x="4535527" y="335562"/>
                  <a:pt x="4536971" y="326870"/>
                  <a:pt x="4536971" y="326870"/>
                </a:cubicBezTo>
                <a:close/>
                <a:moveTo>
                  <a:pt x="2322349" y="323331"/>
                </a:moveTo>
                <a:cubicBezTo>
                  <a:pt x="2322349" y="323331"/>
                  <a:pt x="2323517" y="337212"/>
                  <a:pt x="2323226" y="333740"/>
                </a:cubicBezTo>
                <a:cubicBezTo>
                  <a:pt x="2323128" y="332585"/>
                  <a:pt x="2322870" y="329502"/>
                  <a:pt x="2322349" y="323331"/>
                </a:cubicBezTo>
                <a:close/>
                <a:moveTo>
                  <a:pt x="3361491" y="316440"/>
                </a:moveTo>
                <a:lnTo>
                  <a:pt x="3355360" y="332465"/>
                </a:lnTo>
                <a:lnTo>
                  <a:pt x="3348038" y="351771"/>
                </a:lnTo>
                <a:lnTo>
                  <a:pt x="3347153" y="359272"/>
                </a:lnTo>
                <a:lnTo>
                  <a:pt x="3351733" y="344431"/>
                </a:lnTo>
                <a:cubicBezTo>
                  <a:pt x="3353804" y="337811"/>
                  <a:pt x="3355944" y="331507"/>
                  <a:pt x="3358194" y="326126"/>
                </a:cubicBezTo>
                <a:lnTo>
                  <a:pt x="3361006" y="320201"/>
                </a:lnTo>
                <a:close/>
                <a:moveTo>
                  <a:pt x="6626995" y="313886"/>
                </a:moveTo>
                <a:cubicBezTo>
                  <a:pt x="6630805" y="316198"/>
                  <a:pt x="6618215" y="372417"/>
                  <a:pt x="6609707" y="408470"/>
                </a:cubicBezTo>
                <a:lnTo>
                  <a:pt x="6607286" y="418554"/>
                </a:lnTo>
                <a:lnTo>
                  <a:pt x="6609071" y="402098"/>
                </a:lnTo>
                <a:cubicBezTo>
                  <a:pt x="6609635" y="396237"/>
                  <a:pt x="6610033" y="391915"/>
                  <a:pt x="6610303" y="390808"/>
                </a:cubicBezTo>
                <a:lnTo>
                  <a:pt x="6617857" y="321495"/>
                </a:lnTo>
                <a:close/>
                <a:moveTo>
                  <a:pt x="4618644" y="311038"/>
                </a:moveTo>
                <a:lnTo>
                  <a:pt x="4617905" y="313339"/>
                </a:lnTo>
                <a:lnTo>
                  <a:pt x="4617377" y="312882"/>
                </a:lnTo>
                <a:cubicBezTo>
                  <a:pt x="4617137" y="312103"/>
                  <a:pt x="4617527" y="311384"/>
                  <a:pt x="4618644" y="311038"/>
                </a:cubicBezTo>
                <a:close/>
                <a:moveTo>
                  <a:pt x="2479500" y="307348"/>
                </a:moveTo>
                <a:cubicBezTo>
                  <a:pt x="2479500" y="307348"/>
                  <a:pt x="2478656" y="307643"/>
                  <a:pt x="2477916" y="307900"/>
                </a:cubicBezTo>
                <a:lnTo>
                  <a:pt x="2477247" y="308134"/>
                </a:lnTo>
                <a:lnTo>
                  <a:pt x="2477005" y="308217"/>
                </a:lnTo>
                <a:cubicBezTo>
                  <a:pt x="2476808" y="308288"/>
                  <a:pt x="2476755" y="308305"/>
                  <a:pt x="2476965" y="308231"/>
                </a:cubicBezTo>
                <a:lnTo>
                  <a:pt x="2477247" y="308134"/>
                </a:lnTo>
                <a:close/>
                <a:moveTo>
                  <a:pt x="3282241" y="304929"/>
                </a:moveTo>
                <a:cubicBezTo>
                  <a:pt x="3281559" y="306485"/>
                  <a:pt x="3280686" y="309168"/>
                  <a:pt x="3279793" y="312307"/>
                </a:cubicBezTo>
                <a:lnTo>
                  <a:pt x="3277823" y="320034"/>
                </a:lnTo>
                <a:lnTo>
                  <a:pt x="3281537" y="308227"/>
                </a:lnTo>
                <a:close/>
                <a:moveTo>
                  <a:pt x="3427992" y="304718"/>
                </a:moveTo>
                <a:cubicBezTo>
                  <a:pt x="3428919" y="305102"/>
                  <a:pt x="3429077" y="307072"/>
                  <a:pt x="3428827" y="309112"/>
                </a:cubicBezTo>
                <a:cubicBezTo>
                  <a:pt x="3428576" y="311150"/>
                  <a:pt x="3427920" y="313257"/>
                  <a:pt x="3427216" y="313920"/>
                </a:cubicBezTo>
                <a:cubicBezTo>
                  <a:pt x="3426746" y="314358"/>
                  <a:pt x="3426256" y="314156"/>
                  <a:pt x="3425855" y="312859"/>
                </a:cubicBezTo>
                <a:cubicBezTo>
                  <a:pt x="3424837" y="309585"/>
                  <a:pt x="3427992" y="304718"/>
                  <a:pt x="3427992" y="304718"/>
                </a:cubicBezTo>
                <a:close/>
                <a:moveTo>
                  <a:pt x="4138023" y="303810"/>
                </a:moveTo>
                <a:cubicBezTo>
                  <a:pt x="4138023" y="303810"/>
                  <a:pt x="4136810" y="304231"/>
                  <a:pt x="4135750" y="304602"/>
                </a:cubicBezTo>
                <a:lnTo>
                  <a:pt x="4135582" y="304661"/>
                </a:lnTo>
                <a:lnTo>
                  <a:pt x="4134443" y="305056"/>
                </a:lnTo>
                <a:cubicBezTo>
                  <a:pt x="4134159" y="305155"/>
                  <a:pt x="4134083" y="305181"/>
                  <a:pt x="4134386" y="305077"/>
                </a:cubicBezTo>
                <a:lnTo>
                  <a:pt x="4135582" y="304661"/>
                </a:lnTo>
                <a:close/>
                <a:moveTo>
                  <a:pt x="4290524" y="303289"/>
                </a:moveTo>
                <a:lnTo>
                  <a:pt x="4286421" y="314656"/>
                </a:lnTo>
                <a:cubicBezTo>
                  <a:pt x="4284953" y="319988"/>
                  <a:pt x="4284502" y="324089"/>
                  <a:pt x="4285833" y="325825"/>
                </a:cubicBezTo>
                <a:lnTo>
                  <a:pt x="4288011" y="323809"/>
                </a:lnTo>
                <a:close/>
                <a:moveTo>
                  <a:pt x="6652061" y="297397"/>
                </a:moveTo>
                <a:lnTo>
                  <a:pt x="6650294" y="317455"/>
                </a:lnTo>
                <a:lnTo>
                  <a:pt x="6647593" y="331381"/>
                </a:lnTo>
                <a:close/>
                <a:moveTo>
                  <a:pt x="2417787" y="287825"/>
                </a:moveTo>
                <a:lnTo>
                  <a:pt x="2414917" y="297602"/>
                </a:lnTo>
                <a:lnTo>
                  <a:pt x="2414076" y="301538"/>
                </a:lnTo>
                <a:lnTo>
                  <a:pt x="2413763" y="304078"/>
                </a:lnTo>
                <a:lnTo>
                  <a:pt x="2414173" y="305667"/>
                </a:lnTo>
                <a:lnTo>
                  <a:pt x="2416115" y="303519"/>
                </a:lnTo>
                <a:close/>
                <a:moveTo>
                  <a:pt x="3009493" y="284729"/>
                </a:moveTo>
                <a:cubicBezTo>
                  <a:pt x="3012041" y="286736"/>
                  <a:pt x="3012720" y="287786"/>
                  <a:pt x="3012415" y="288361"/>
                </a:cubicBezTo>
                <a:cubicBezTo>
                  <a:pt x="3012111" y="288939"/>
                  <a:pt x="3010822" y="289041"/>
                  <a:pt x="3009434" y="289151"/>
                </a:cubicBezTo>
                <a:cubicBezTo>
                  <a:pt x="3009464" y="286771"/>
                  <a:pt x="3009493" y="284729"/>
                  <a:pt x="3009493" y="284729"/>
                </a:cubicBezTo>
                <a:close/>
                <a:moveTo>
                  <a:pt x="1770284" y="283368"/>
                </a:moveTo>
                <a:cubicBezTo>
                  <a:pt x="1784195" y="295118"/>
                  <a:pt x="1778273" y="295616"/>
                  <a:pt x="1771364" y="296199"/>
                </a:cubicBezTo>
                <a:cubicBezTo>
                  <a:pt x="1770782" y="289290"/>
                  <a:pt x="1770284" y="283368"/>
                  <a:pt x="1770284" y="283368"/>
                </a:cubicBezTo>
                <a:close/>
                <a:moveTo>
                  <a:pt x="4303753" y="282153"/>
                </a:moveTo>
                <a:lnTo>
                  <a:pt x="4303013" y="284454"/>
                </a:lnTo>
                <a:lnTo>
                  <a:pt x="4302487" y="283995"/>
                </a:lnTo>
                <a:cubicBezTo>
                  <a:pt x="4302245" y="283217"/>
                  <a:pt x="4302636" y="282500"/>
                  <a:pt x="4303753" y="282153"/>
                </a:cubicBezTo>
                <a:close/>
                <a:moveTo>
                  <a:pt x="5980706" y="282150"/>
                </a:moveTo>
                <a:lnTo>
                  <a:pt x="5979964" y="284452"/>
                </a:lnTo>
                <a:lnTo>
                  <a:pt x="5979438" y="283993"/>
                </a:lnTo>
                <a:cubicBezTo>
                  <a:pt x="5979197" y="283216"/>
                  <a:pt x="5979589" y="282500"/>
                  <a:pt x="5980706" y="282150"/>
                </a:cubicBezTo>
                <a:close/>
                <a:moveTo>
                  <a:pt x="5329567" y="280259"/>
                </a:moveTo>
                <a:lnTo>
                  <a:pt x="5329293" y="285959"/>
                </a:lnTo>
                <a:cubicBezTo>
                  <a:pt x="5328791" y="294551"/>
                  <a:pt x="5328653" y="299216"/>
                  <a:pt x="5328839" y="301215"/>
                </a:cubicBezTo>
                <a:lnTo>
                  <a:pt x="5329453" y="300906"/>
                </a:lnTo>
                <a:lnTo>
                  <a:pt x="5319321" y="327391"/>
                </a:lnTo>
                <a:cubicBezTo>
                  <a:pt x="5313087" y="346179"/>
                  <a:pt x="5307875" y="364595"/>
                  <a:pt x="5303339" y="382960"/>
                </a:cubicBezTo>
                <a:lnTo>
                  <a:pt x="5298427" y="394369"/>
                </a:lnTo>
                <a:lnTo>
                  <a:pt x="5302817" y="364953"/>
                </a:lnTo>
                <a:lnTo>
                  <a:pt x="5304347" y="342807"/>
                </a:lnTo>
                <a:lnTo>
                  <a:pt x="5325994" y="288486"/>
                </a:lnTo>
                <a:close/>
                <a:moveTo>
                  <a:pt x="6654419" y="279963"/>
                </a:moveTo>
                <a:cubicBezTo>
                  <a:pt x="6654507" y="284196"/>
                  <a:pt x="6654839" y="287248"/>
                  <a:pt x="6654690" y="289893"/>
                </a:cubicBezTo>
                <a:cubicBezTo>
                  <a:pt x="6654539" y="292537"/>
                  <a:pt x="6653905" y="294780"/>
                  <a:pt x="6652061" y="297397"/>
                </a:cubicBezTo>
                <a:cubicBezTo>
                  <a:pt x="6650324" y="291801"/>
                  <a:pt x="6651099" y="285084"/>
                  <a:pt x="6654419" y="279963"/>
                </a:cubicBezTo>
                <a:close/>
                <a:moveTo>
                  <a:pt x="3125287" y="277623"/>
                </a:moveTo>
                <a:cubicBezTo>
                  <a:pt x="3125130" y="289357"/>
                  <a:pt x="3121306" y="301297"/>
                  <a:pt x="3116838" y="313245"/>
                </a:cubicBezTo>
                <a:lnTo>
                  <a:pt x="3115440" y="316920"/>
                </a:lnTo>
                <a:lnTo>
                  <a:pt x="3121594" y="280838"/>
                </a:lnTo>
                <a:lnTo>
                  <a:pt x="3122584" y="279445"/>
                </a:lnTo>
                <a:cubicBezTo>
                  <a:pt x="3124201" y="277497"/>
                  <a:pt x="3125301" y="276603"/>
                  <a:pt x="3125287" y="277623"/>
                </a:cubicBezTo>
                <a:close/>
                <a:moveTo>
                  <a:pt x="1410080" y="276523"/>
                </a:moveTo>
                <a:lnTo>
                  <a:pt x="1408582" y="282662"/>
                </a:lnTo>
                <a:lnTo>
                  <a:pt x="1408684" y="283163"/>
                </a:lnTo>
                <a:cubicBezTo>
                  <a:pt x="1409412" y="283421"/>
                  <a:pt x="1409949" y="283057"/>
                  <a:pt x="1410308" y="282353"/>
                </a:cubicBezTo>
                <a:cubicBezTo>
                  <a:pt x="1410846" y="281294"/>
                  <a:pt x="1410983" y="279470"/>
                  <a:pt x="1410751" y="277829"/>
                </a:cubicBezTo>
                <a:close/>
                <a:moveTo>
                  <a:pt x="4977870" y="273362"/>
                </a:moveTo>
                <a:cubicBezTo>
                  <a:pt x="4978499" y="275382"/>
                  <a:pt x="4978956" y="276861"/>
                  <a:pt x="4978978" y="277919"/>
                </a:cubicBezTo>
                <a:cubicBezTo>
                  <a:pt x="4978999" y="278977"/>
                  <a:pt x="4978585" y="279617"/>
                  <a:pt x="4977465" y="279964"/>
                </a:cubicBezTo>
                <a:cubicBezTo>
                  <a:pt x="4976887" y="278099"/>
                  <a:pt x="4973395" y="274753"/>
                  <a:pt x="4977870" y="273362"/>
                </a:cubicBezTo>
                <a:close/>
                <a:moveTo>
                  <a:pt x="6654825" y="273361"/>
                </a:moveTo>
                <a:cubicBezTo>
                  <a:pt x="6655451" y="275381"/>
                  <a:pt x="6655910" y="276860"/>
                  <a:pt x="6655931" y="277917"/>
                </a:cubicBezTo>
                <a:cubicBezTo>
                  <a:pt x="6655952" y="278975"/>
                  <a:pt x="6655538" y="279616"/>
                  <a:pt x="6654419" y="279963"/>
                </a:cubicBezTo>
                <a:cubicBezTo>
                  <a:pt x="6653840" y="278098"/>
                  <a:pt x="6650347" y="274750"/>
                  <a:pt x="6654825" y="273361"/>
                </a:cubicBezTo>
                <a:close/>
                <a:moveTo>
                  <a:pt x="2718857" y="272005"/>
                </a:moveTo>
                <a:cubicBezTo>
                  <a:pt x="2719591" y="272311"/>
                  <a:pt x="2719716" y="273876"/>
                  <a:pt x="2719518" y="275496"/>
                </a:cubicBezTo>
                <a:cubicBezTo>
                  <a:pt x="2719319" y="277115"/>
                  <a:pt x="2718796" y="278791"/>
                  <a:pt x="2718238" y="279315"/>
                </a:cubicBezTo>
                <a:cubicBezTo>
                  <a:pt x="2717864" y="279665"/>
                  <a:pt x="2717477" y="279504"/>
                  <a:pt x="2717156" y="278473"/>
                </a:cubicBezTo>
                <a:cubicBezTo>
                  <a:pt x="2716350" y="275874"/>
                  <a:pt x="2718857" y="272005"/>
                  <a:pt x="2718857" y="272005"/>
                </a:cubicBezTo>
                <a:close/>
                <a:moveTo>
                  <a:pt x="1538378" y="270465"/>
                </a:moveTo>
                <a:cubicBezTo>
                  <a:pt x="1538097" y="270394"/>
                  <a:pt x="1537276" y="271821"/>
                  <a:pt x="1535661" y="275865"/>
                </a:cubicBezTo>
                <a:cubicBezTo>
                  <a:pt x="1535661" y="275865"/>
                  <a:pt x="1534974" y="276990"/>
                  <a:pt x="1534330" y="278243"/>
                </a:cubicBezTo>
                <a:lnTo>
                  <a:pt x="1533423" y="280880"/>
                </a:lnTo>
                <a:lnTo>
                  <a:pt x="1533496" y="281209"/>
                </a:lnTo>
                <a:lnTo>
                  <a:pt x="1535952" y="279311"/>
                </a:lnTo>
                <a:cubicBezTo>
                  <a:pt x="1536899" y="277327"/>
                  <a:pt x="1537773" y="274588"/>
                  <a:pt x="1538207" y="272685"/>
                </a:cubicBezTo>
                <a:cubicBezTo>
                  <a:pt x="1538496" y="271416"/>
                  <a:pt x="1538589" y="270519"/>
                  <a:pt x="1538378" y="270465"/>
                </a:cubicBezTo>
                <a:close/>
                <a:moveTo>
                  <a:pt x="4978276" y="266760"/>
                </a:moveTo>
                <a:cubicBezTo>
                  <a:pt x="4978902" y="268781"/>
                  <a:pt x="4979361" y="270258"/>
                  <a:pt x="4979383" y="271315"/>
                </a:cubicBezTo>
                <a:cubicBezTo>
                  <a:pt x="4979404" y="272375"/>
                  <a:pt x="4978990" y="273014"/>
                  <a:pt x="4977870" y="273362"/>
                </a:cubicBezTo>
                <a:cubicBezTo>
                  <a:pt x="4977292" y="271496"/>
                  <a:pt x="4973798" y="268148"/>
                  <a:pt x="4978276" y="266760"/>
                </a:cubicBezTo>
                <a:close/>
                <a:moveTo>
                  <a:pt x="6655229" y="266757"/>
                </a:moveTo>
                <a:cubicBezTo>
                  <a:pt x="6655855" y="268780"/>
                  <a:pt x="6656316" y="270258"/>
                  <a:pt x="6656336" y="271314"/>
                </a:cubicBezTo>
                <a:cubicBezTo>
                  <a:pt x="6656357" y="272373"/>
                  <a:pt x="6655943" y="273014"/>
                  <a:pt x="6654825" y="273361"/>
                </a:cubicBezTo>
                <a:cubicBezTo>
                  <a:pt x="6654245" y="271496"/>
                  <a:pt x="6650753" y="268147"/>
                  <a:pt x="6655229" y="266757"/>
                </a:cubicBezTo>
                <a:close/>
                <a:moveTo>
                  <a:pt x="4405574" y="266472"/>
                </a:moveTo>
                <a:lnTo>
                  <a:pt x="4398589" y="284735"/>
                </a:lnTo>
                <a:lnTo>
                  <a:pt x="4390243" y="306735"/>
                </a:lnTo>
                <a:lnTo>
                  <a:pt x="4389235" y="315283"/>
                </a:lnTo>
                <a:lnTo>
                  <a:pt x="4394457" y="298370"/>
                </a:lnTo>
                <a:cubicBezTo>
                  <a:pt x="4396815" y="290827"/>
                  <a:pt x="4399253" y="283640"/>
                  <a:pt x="4401819" y="277510"/>
                </a:cubicBezTo>
                <a:lnTo>
                  <a:pt x="4405023" y="270759"/>
                </a:lnTo>
                <a:close/>
                <a:moveTo>
                  <a:pt x="2946389" y="265444"/>
                </a:moveTo>
                <a:cubicBezTo>
                  <a:pt x="2947626" y="265957"/>
                  <a:pt x="2947880" y="266774"/>
                  <a:pt x="2947824" y="267465"/>
                </a:cubicBezTo>
                <a:cubicBezTo>
                  <a:pt x="2947770" y="268157"/>
                  <a:pt x="2947406" y="268718"/>
                  <a:pt x="2947406" y="268718"/>
                </a:cubicBezTo>
                <a:cubicBezTo>
                  <a:pt x="2944934" y="267691"/>
                  <a:pt x="2946389" y="265444"/>
                  <a:pt x="2946389" y="265444"/>
                </a:cubicBezTo>
                <a:close/>
                <a:moveTo>
                  <a:pt x="2734421" y="264949"/>
                </a:moveTo>
                <a:lnTo>
                  <a:pt x="2727113" y="296188"/>
                </a:lnTo>
                <a:lnTo>
                  <a:pt x="2723117" y="307827"/>
                </a:lnTo>
                <a:lnTo>
                  <a:pt x="2728700" y="272688"/>
                </a:lnTo>
                <a:lnTo>
                  <a:pt x="2731339" y="266353"/>
                </a:lnTo>
                <a:close/>
                <a:moveTo>
                  <a:pt x="2462693" y="263945"/>
                </a:moveTo>
                <a:cubicBezTo>
                  <a:pt x="2462257" y="262537"/>
                  <a:pt x="2461087" y="262900"/>
                  <a:pt x="2460237" y="264291"/>
                </a:cubicBezTo>
                <a:lnTo>
                  <a:pt x="2459487" y="266587"/>
                </a:lnTo>
                <a:lnTo>
                  <a:pt x="2459372" y="267482"/>
                </a:lnTo>
                <a:lnTo>
                  <a:pt x="2459696" y="270818"/>
                </a:lnTo>
                <a:cubicBezTo>
                  <a:pt x="2459998" y="271793"/>
                  <a:pt x="2460337" y="271850"/>
                  <a:pt x="2460675" y="271388"/>
                </a:cubicBezTo>
                <a:cubicBezTo>
                  <a:pt x="2461689" y="270005"/>
                  <a:pt x="2462693" y="263945"/>
                  <a:pt x="2462693" y="263945"/>
                </a:cubicBezTo>
                <a:close/>
                <a:moveTo>
                  <a:pt x="3716435" y="263434"/>
                </a:moveTo>
                <a:lnTo>
                  <a:pt x="3715614" y="266806"/>
                </a:lnTo>
                <a:lnTo>
                  <a:pt x="3714814" y="268197"/>
                </a:lnTo>
                <a:cubicBezTo>
                  <a:pt x="3714003" y="269563"/>
                  <a:pt x="3713673" y="270043"/>
                  <a:pt x="3713675" y="269897"/>
                </a:cubicBezTo>
                <a:cubicBezTo>
                  <a:pt x="3713680" y="269598"/>
                  <a:pt x="3715006" y="266774"/>
                  <a:pt x="3716435" y="263434"/>
                </a:cubicBezTo>
                <a:close/>
                <a:moveTo>
                  <a:pt x="3610149" y="262385"/>
                </a:moveTo>
                <a:cubicBezTo>
                  <a:pt x="3610503" y="262984"/>
                  <a:pt x="3610457" y="264258"/>
                  <a:pt x="3609764" y="266144"/>
                </a:cubicBezTo>
                <a:cubicBezTo>
                  <a:pt x="3608839" y="268660"/>
                  <a:pt x="3606760" y="272265"/>
                  <a:pt x="3602935" y="276813"/>
                </a:cubicBezTo>
                <a:cubicBezTo>
                  <a:pt x="3604432" y="264845"/>
                  <a:pt x="3609085" y="260584"/>
                  <a:pt x="3610149" y="262385"/>
                </a:cubicBezTo>
                <a:close/>
                <a:moveTo>
                  <a:pt x="2946745" y="259650"/>
                </a:moveTo>
                <a:lnTo>
                  <a:pt x="2948602" y="262010"/>
                </a:lnTo>
                <a:lnTo>
                  <a:pt x="2948412" y="262814"/>
                </a:lnTo>
                <a:lnTo>
                  <a:pt x="2948792" y="262678"/>
                </a:lnTo>
                <a:lnTo>
                  <a:pt x="2946389" y="265444"/>
                </a:lnTo>
                <a:cubicBezTo>
                  <a:pt x="2945290" y="261896"/>
                  <a:pt x="2944782" y="260258"/>
                  <a:pt x="2946745" y="259650"/>
                </a:cubicBezTo>
                <a:close/>
                <a:moveTo>
                  <a:pt x="1545689" y="258873"/>
                </a:moveTo>
                <a:lnTo>
                  <a:pt x="1545347" y="261176"/>
                </a:lnTo>
                <a:lnTo>
                  <a:pt x="1544697" y="262958"/>
                </a:lnTo>
                <a:lnTo>
                  <a:pt x="1546674" y="263567"/>
                </a:lnTo>
                <a:lnTo>
                  <a:pt x="1546426" y="265333"/>
                </a:lnTo>
                <a:lnTo>
                  <a:pt x="1546841" y="263491"/>
                </a:lnTo>
                <a:lnTo>
                  <a:pt x="1546674" y="263567"/>
                </a:lnTo>
                <a:close/>
                <a:moveTo>
                  <a:pt x="2900903" y="255330"/>
                </a:moveTo>
                <a:lnTo>
                  <a:pt x="2900253" y="257351"/>
                </a:lnTo>
                <a:lnTo>
                  <a:pt x="2899792" y="256949"/>
                </a:lnTo>
                <a:cubicBezTo>
                  <a:pt x="2899580" y="256265"/>
                  <a:pt x="2899922" y="255635"/>
                  <a:pt x="2900903" y="255330"/>
                </a:cubicBezTo>
                <a:close/>
                <a:moveTo>
                  <a:pt x="3492097" y="253411"/>
                </a:moveTo>
                <a:cubicBezTo>
                  <a:pt x="3492174" y="257127"/>
                  <a:pt x="3492465" y="259803"/>
                  <a:pt x="3492335" y="262125"/>
                </a:cubicBezTo>
                <a:cubicBezTo>
                  <a:pt x="3492203" y="264446"/>
                  <a:pt x="3491648" y="266414"/>
                  <a:pt x="3490027" y="268712"/>
                </a:cubicBezTo>
                <a:cubicBezTo>
                  <a:pt x="3488504" y="263799"/>
                  <a:pt x="3489185" y="257906"/>
                  <a:pt x="3492097" y="253411"/>
                </a:cubicBezTo>
                <a:close/>
                <a:moveTo>
                  <a:pt x="5992217" y="253352"/>
                </a:moveTo>
                <a:cubicBezTo>
                  <a:pt x="5991441" y="255128"/>
                  <a:pt x="5990445" y="258186"/>
                  <a:pt x="5989429" y="261760"/>
                </a:cubicBezTo>
                <a:lnTo>
                  <a:pt x="5987183" y="270568"/>
                </a:lnTo>
                <a:lnTo>
                  <a:pt x="5991414" y="257113"/>
                </a:lnTo>
                <a:close/>
                <a:moveTo>
                  <a:pt x="4315265" y="253352"/>
                </a:moveTo>
                <a:cubicBezTo>
                  <a:pt x="4314487" y="255128"/>
                  <a:pt x="4313492" y="258187"/>
                  <a:pt x="4312475" y="261762"/>
                </a:cubicBezTo>
                <a:lnTo>
                  <a:pt x="4310229" y="270568"/>
                </a:lnTo>
                <a:lnTo>
                  <a:pt x="4314463" y="257114"/>
                </a:lnTo>
                <a:close/>
                <a:moveTo>
                  <a:pt x="4481360" y="253113"/>
                </a:moveTo>
                <a:cubicBezTo>
                  <a:pt x="4482416" y="253552"/>
                  <a:pt x="4482595" y="255796"/>
                  <a:pt x="4482309" y="258122"/>
                </a:cubicBezTo>
                <a:cubicBezTo>
                  <a:pt x="4482025" y="260444"/>
                  <a:pt x="4481276" y="262847"/>
                  <a:pt x="4480474" y="263598"/>
                </a:cubicBezTo>
                <a:cubicBezTo>
                  <a:pt x="4479939" y="264100"/>
                  <a:pt x="4479381" y="263869"/>
                  <a:pt x="4478922" y="262391"/>
                </a:cubicBezTo>
                <a:cubicBezTo>
                  <a:pt x="4477765" y="258660"/>
                  <a:pt x="4481360" y="253113"/>
                  <a:pt x="4481360" y="253113"/>
                </a:cubicBezTo>
                <a:close/>
                <a:moveTo>
                  <a:pt x="1809931" y="251157"/>
                </a:moveTo>
                <a:lnTo>
                  <a:pt x="1809198" y="253050"/>
                </a:lnTo>
                <a:cubicBezTo>
                  <a:pt x="1808549" y="255259"/>
                  <a:pt x="1808120" y="257632"/>
                  <a:pt x="1808085" y="260299"/>
                </a:cubicBezTo>
                <a:cubicBezTo>
                  <a:pt x="1808085" y="260299"/>
                  <a:pt x="1807879" y="260315"/>
                  <a:pt x="1807620" y="260336"/>
                </a:cubicBezTo>
                <a:lnTo>
                  <a:pt x="1807041" y="260383"/>
                </a:lnTo>
                <a:lnTo>
                  <a:pt x="1806847" y="260397"/>
                </a:lnTo>
                <a:cubicBezTo>
                  <a:pt x="1806641" y="260414"/>
                  <a:pt x="1806538" y="260423"/>
                  <a:pt x="1806693" y="260409"/>
                </a:cubicBezTo>
                <a:lnTo>
                  <a:pt x="1807041" y="260383"/>
                </a:lnTo>
                <a:lnTo>
                  <a:pt x="1808085" y="260299"/>
                </a:lnTo>
                <a:lnTo>
                  <a:pt x="1808157" y="260222"/>
                </a:lnTo>
                <a:close/>
                <a:moveTo>
                  <a:pt x="1416411" y="248833"/>
                </a:moveTo>
                <a:lnTo>
                  <a:pt x="1415274" y="255198"/>
                </a:lnTo>
                <a:lnTo>
                  <a:pt x="1414440" y="258619"/>
                </a:lnTo>
                <a:lnTo>
                  <a:pt x="1416263" y="255394"/>
                </a:lnTo>
                <a:close/>
                <a:moveTo>
                  <a:pt x="3492452" y="247616"/>
                </a:moveTo>
                <a:cubicBezTo>
                  <a:pt x="3493004" y="249392"/>
                  <a:pt x="3493406" y="250687"/>
                  <a:pt x="3493424" y="251616"/>
                </a:cubicBezTo>
                <a:cubicBezTo>
                  <a:pt x="3493445" y="252544"/>
                  <a:pt x="3493079" y="253107"/>
                  <a:pt x="3492097" y="253411"/>
                </a:cubicBezTo>
                <a:cubicBezTo>
                  <a:pt x="3491589" y="251774"/>
                  <a:pt x="3488526" y="248836"/>
                  <a:pt x="3492452" y="247616"/>
                </a:cubicBezTo>
                <a:close/>
                <a:moveTo>
                  <a:pt x="3853689" y="246319"/>
                </a:moveTo>
                <a:lnTo>
                  <a:pt x="3853224" y="252600"/>
                </a:lnTo>
                <a:lnTo>
                  <a:pt x="3852563" y="254133"/>
                </a:lnTo>
                <a:close/>
                <a:moveTo>
                  <a:pt x="1503423" y="243592"/>
                </a:moveTo>
                <a:lnTo>
                  <a:pt x="1503144" y="244397"/>
                </a:lnTo>
                <a:lnTo>
                  <a:pt x="1502174" y="248931"/>
                </a:lnTo>
                <a:lnTo>
                  <a:pt x="1502420" y="248465"/>
                </a:lnTo>
                <a:close/>
                <a:moveTo>
                  <a:pt x="3492807" y="241823"/>
                </a:moveTo>
                <a:cubicBezTo>
                  <a:pt x="3493357" y="243597"/>
                  <a:pt x="3493761" y="244893"/>
                  <a:pt x="3493781" y="245822"/>
                </a:cubicBezTo>
                <a:cubicBezTo>
                  <a:pt x="3493800" y="246750"/>
                  <a:pt x="3493435" y="247314"/>
                  <a:pt x="3492452" y="247616"/>
                </a:cubicBezTo>
                <a:cubicBezTo>
                  <a:pt x="3491944" y="245980"/>
                  <a:pt x="3488880" y="243043"/>
                  <a:pt x="3492807" y="241823"/>
                </a:cubicBezTo>
                <a:close/>
                <a:moveTo>
                  <a:pt x="5753998" y="241308"/>
                </a:moveTo>
                <a:lnTo>
                  <a:pt x="5757387" y="245186"/>
                </a:lnTo>
                <a:lnTo>
                  <a:pt x="5758603" y="250389"/>
                </a:lnTo>
                <a:cubicBezTo>
                  <a:pt x="5757856" y="257828"/>
                  <a:pt x="5754915" y="268643"/>
                  <a:pt x="5748227" y="282541"/>
                </a:cubicBezTo>
                <a:cubicBezTo>
                  <a:pt x="5746600" y="267075"/>
                  <a:pt x="5747460" y="255868"/>
                  <a:pt x="5749247" y="248625"/>
                </a:cubicBezTo>
                <a:close/>
                <a:moveTo>
                  <a:pt x="1550079" y="239406"/>
                </a:moveTo>
                <a:cubicBezTo>
                  <a:pt x="1548138" y="242405"/>
                  <a:pt x="1547586" y="245256"/>
                  <a:pt x="1547205" y="248654"/>
                </a:cubicBezTo>
                <a:lnTo>
                  <a:pt x="1545795" y="258163"/>
                </a:lnTo>
                <a:lnTo>
                  <a:pt x="1547714" y="259634"/>
                </a:lnTo>
                <a:lnTo>
                  <a:pt x="1548089" y="257980"/>
                </a:lnTo>
                <a:cubicBezTo>
                  <a:pt x="1549063" y="251309"/>
                  <a:pt x="1549606" y="244915"/>
                  <a:pt x="1550079" y="239406"/>
                </a:cubicBezTo>
                <a:close/>
                <a:moveTo>
                  <a:pt x="1752653" y="238896"/>
                </a:moveTo>
                <a:lnTo>
                  <a:pt x="1751423" y="247079"/>
                </a:lnTo>
                <a:lnTo>
                  <a:pt x="1751780" y="245881"/>
                </a:lnTo>
                <a:cubicBezTo>
                  <a:pt x="1752170" y="244035"/>
                  <a:pt x="1752439" y="241618"/>
                  <a:pt x="1752639" y="239112"/>
                </a:cubicBezTo>
                <a:close/>
                <a:moveTo>
                  <a:pt x="2978785" y="237513"/>
                </a:moveTo>
                <a:cubicBezTo>
                  <a:pt x="2979293" y="238666"/>
                  <a:pt x="2979443" y="241349"/>
                  <a:pt x="2979393" y="244728"/>
                </a:cubicBezTo>
                <a:lnTo>
                  <a:pt x="2979026" y="250519"/>
                </a:lnTo>
                <a:lnTo>
                  <a:pt x="2976489" y="256330"/>
                </a:lnTo>
                <a:lnTo>
                  <a:pt x="2973238" y="264129"/>
                </a:lnTo>
                <a:lnTo>
                  <a:pt x="2973362" y="260998"/>
                </a:lnTo>
                <a:cubicBezTo>
                  <a:pt x="2973728" y="253219"/>
                  <a:pt x="2974385" y="244639"/>
                  <a:pt x="2976018" y="239495"/>
                </a:cubicBezTo>
                <a:cubicBezTo>
                  <a:pt x="2977407" y="236745"/>
                  <a:pt x="2978277" y="236364"/>
                  <a:pt x="2978785" y="237513"/>
                </a:cubicBezTo>
                <a:close/>
                <a:moveTo>
                  <a:pt x="5124953" y="234955"/>
                </a:moveTo>
                <a:lnTo>
                  <a:pt x="5124017" y="238798"/>
                </a:lnTo>
                <a:lnTo>
                  <a:pt x="5123101" y="240380"/>
                </a:lnTo>
                <a:cubicBezTo>
                  <a:pt x="5122179" y="241935"/>
                  <a:pt x="5121805" y="242486"/>
                  <a:pt x="5121807" y="242317"/>
                </a:cubicBezTo>
                <a:cubicBezTo>
                  <a:pt x="5121813" y="241978"/>
                  <a:pt x="5123323" y="238761"/>
                  <a:pt x="5124953" y="234955"/>
                </a:cubicBezTo>
                <a:close/>
                <a:moveTo>
                  <a:pt x="5003829" y="233757"/>
                </a:moveTo>
                <a:cubicBezTo>
                  <a:pt x="5004234" y="234441"/>
                  <a:pt x="5004182" y="235893"/>
                  <a:pt x="5003392" y="238042"/>
                </a:cubicBezTo>
                <a:cubicBezTo>
                  <a:pt x="5002337" y="240909"/>
                  <a:pt x="4999969" y="245018"/>
                  <a:pt x="4995610" y="250201"/>
                </a:cubicBezTo>
                <a:cubicBezTo>
                  <a:pt x="4997317" y="236563"/>
                  <a:pt x="5002619" y="231707"/>
                  <a:pt x="5003829" y="233757"/>
                </a:cubicBezTo>
                <a:close/>
                <a:moveTo>
                  <a:pt x="4004447" y="230336"/>
                </a:moveTo>
                <a:cubicBezTo>
                  <a:pt x="4007350" y="232624"/>
                  <a:pt x="4008125" y="233820"/>
                  <a:pt x="4007776" y="234476"/>
                </a:cubicBezTo>
                <a:cubicBezTo>
                  <a:pt x="4007431" y="235132"/>
                  <a:pt x="4005962" y="235249"/>
                  <a:pt x="4004381" y="235374"/>
                </a:cubicBezTo>
                <a:cubicBezTo>
                  <a:pt x="4004415" y="232660"/>
                  <a:pt x="4004447" y="230336"/>
                  <a:pt x="4004447" y="230336"/>
                </a:cubicBezTo>
                <a:close/>
                <a:moveTo>
                  <a:pt x="5550605" y="229683"/>
                </a:moveTo>
                <a:lnTo>
                  <a:pt x="5549162" y="233835"/>
                </a:lnTo>
                <a:lnTo>
                  <a:pt x="5550387" y="231497"/>
                </a:lnTo>
                <a:close/>
                <a:moveTo>
                  <a:pt x="3524749" y="228323"/>
                </a:moveTo>
                <a:lnTo>
                  <a:pt x="3524511" y="233322"/>
                </a:lnTo>
                <a:cubicBezTo>
                  <a:pt x="3524069" y="240863"/>
                  <a:pt x="3523949" y="244956"/>
                  <a:pt x="3524112" y="246710"/>
                </a:cubicBezTo>
                <a:lnTo>
                  <a:pt x="3524650" y="246438"/>
                </a:lnTo>
                <a:lnTo>
                  <a:pt x="3515760" y="269681"/>
                </a:lnTo>
                <a:cubicBezTo>
                  <a:pt x="3510289" y="286166"/>
                  <a:pt x="3505715" y="302330"/>
                  <a:pt x="3501736" y="318443"/>
                </a:cubicBezTo>
                <a:lnTo>
                  <a:pt x="3497424" y="328455"/>
                </a:lnTo>
                <a:lnTo>
                  <a:pt x="3501277" y="302642"/>
                </a:lnTo>
                <a:lnTo>
                  <a:pt x="3502620" y="283209"/>
                </a:lnTo>
                <a:lnTo>
                  <a:pt x="3521615" y="235540"/>
                </a:lnTo>
                <a:close/>
                <a:moveTo>
                  <a:pt x="1552283" y="227997"/>
                </a:moveTo>
                <a:cubicBezTo>
                  <a:pt x="1553215" y="226559"/>
                  <a:pt x="1549557" y="228842"/>
                  <a:pt x="1549557" y="228842"/>
                </a:cubicBezTo>
                <a:cubicBezTo>
                  <a:pt x="1549720" y="229367"/>
                  <a:pt x="1550483" y="229416"/>
                  <a:pt x="1551163" y="229206"/>
                </a:cubicBezTo>
                <a:cubicBezTo>
                  <a:pt x="1551845" y="228994"/>
                  <a:pt x="1552444" y="228521"/>
                  <a:pt x="1552283" y="227997"/>
                </a:cubicBezTo>
                <a:close/>
                <a:moveTo>
                  <a:pt x="2741287" y="226804"/>
                </a:moveTo>
                <a:lnTo>
                  <a:pt x="2740633" y="238391"/>
                </a:lnTo>
                <a:lnTo>
                  <a:pt x="2737665" y="251078"/>
                </a:lnTo>
                <a:lnTo>
                  <a:pt x="2739099" y="240769"/>
                </a:lnTo>
                <a:cubicBezTo>
                  <a:pt x="2739099" y="240769"/>
                  <a:pt x="2738870" y="235673"/>
                  <a:pt x="2739359" y="230707"/>
                </a:cubicBezTo>
                <a:close/>
                <a:moveTo>
                  <a:pt x="2998015" y="224475"/>
                </a:moveTo>
                <a:cubicBezTo>
                  <a:pt x="2998358" y="224744"/>
                  <a:pt x="2998496" y="225451"/>
                  <a:pt x="2998472" y="226492"/>
                </a:cubicBezTo>
                <a:cubicBezTo>
                  <a:pt x="2998446" y="227533"/>
                  <a:pt x="2998259" y="228910"/>
                  <a:pt x="2997947" y="230522"/>
                </a:cubicBezTo>
                <a:cubicBezTo>
                  <a:pt x="2997009" y="235358"/>
                  <a:pt x="2994956" y="242313"/>
                  <a:pt x="2992870" y="248686"/>
                </a:cubicBezTo>
                <a:cubicBezTo>
                  <a:pt x="2990784" y="255058"/>
                  <a:pt x="2988662" y="260848"/>
                  <a:pt x="2987590" y="263353"/>
                </a:cubicBezTo>
                <a:lnTo>
                  <a:pt x="2987372" y="263942"/>
                </a:lnTo>
                <a:lnTo>
                  <a:pt x="2991319" y="233297"/>
                </a:lnTo>
                <a:lnTo>
                  <a:pt x="2995023" y="226926"/>
                </a:lnTo>
                <a:cubicBezTo>
                  <a:pt x="2996348" y="225032"/>
                  <a:pt x="2997426" y="224011"/>
                  <a:pt x="2998015" y="224475"/>
                </a:cubicBezTo>
                <a:close/>
                <a:moveTo>
                  <a:pt x="4136403" y="222237"/>
                </a:moveTo>
                <a:cubicBezTo>
                  <a:pt x="4136225" y="235610"/>
                  <a:pt x="4131866" y="249217"/>
                  <a:pt x="4126774" y="262833"/>
                </a:cubicBezTo>
                <a:lnTo>
                  <a:pt x="4125181" y="267019"/>
                </a:lnTo>
                <a:lnTo>
                  <a:pt x="4132193" y="225901"/>
                </a:lnTo>
                <a:lnTo>
                  <a:pt x="4133321" y="224314"/>
                </a:lnTo>
                <a:cubicBezTo>
                  <a:pt x="4135164" y="222094"/>
                  <a:pt x="4136417" y="221074"/>
                  <a:pt x="4136403" y="222237"/>
                </a:cubicBezTo>
                <a:close/>
                <a:moveTo>
                  <a:pt x="2423926" y="212526"/>
                </a:moveTo>
                <a:cubicBezTo>
                  <a:pt x="2424662" y="212832"/>
                  <a:pt x="2424787" y="214397"/>
                  <a:pt x="2424589" y="216018"/>
                </a:cubicBezTo>
                <a:cubicBezTo>
                  <a:pt x="2424389" y="217636"/>
                  <a:pt x="2423868" y="219310"/>
                  <a:pt x="2423308" y="219836"/>
                </a:cubicBezTo>
                <a:cubicBezTo>
                  <a:pt x="2422935" y="220186"/>
                  <a:pt x="2422546" y="220024"/>
                  <a:pt x="2422227" y="218993"/>
                </a:cubicBezTo>
                <a:cubicBezTo>
                  <a:pt x="2421420" y="216394"/>
                  <a:pt x="2423926" y="212526"/>
                  <a:pt x="2423926" y="212526"/>
                </a:cubicBezTo>
                <a:close/>
                <a:moveTo>
                  <a:pt x="3932536" y="208356"/>
                </a:moveTo>
                <a:cubicBezTo>
                  <a:pt x="3933945" y="208943"/>
                  <a:pt x="3934235" y="209876"/>
                  <a:pt x="3934171" y="210662"/>
                </a:cubicBezTo>
                <a:cubicBezTo>
                  <a:pt x="3934108" y="211447"/>
                  <a:pt x="3933694" y="212088"/>
                  <a:pt x="3933694" y="212088"/>
                </a:cubicBezTo>
                <a:cubicBezTo>
                  <a:pt x="3930877" y="210917"/>
                  <a:pt x="3932536" y="208356"/>
                  <a:pt x="3932536" y="208356"/>
                </a:cubicBezTo>
                <a:close/>
                <a:moveTo>
                  <a:pt x="5609489" y="208355"/>
                </a:moveTo>
                <a:lnTo>
                  <a:pt x="5610663" y="210012"/>
                </a:lnTo>
                <a:lnTo>
                  <a:pt x="5610378" y="211220"/>
                </a:lnTo>
                <a:close/>
                <a:moveTo>
                  <a:pt x="4810063" y="206067"/>
                </a:moveTo>
                <a:lnTo>
                  <a:pt x="4809127" y="209911"/>
                </a:lnTo>
                <a:lnTo>
                  <a:pt x="4808213" y="211495"/>
                </a:lnTo>
                <a:cubicBezTo>
                  <a:pt x="4807288" y="213051"/>
                  <a:pt x="4806915" y="213600"/>
                  <a:pt x="4806917" y="213430"/>
                </a:cubicBezTo>
                <a:cubicBezTo>
                  <a:pt x="4806922" y="213093"/>
                  <a:pt x="4808432" y="209876"/>
                  <a:pt x="4810063" y="206067"/>
                </a:cubicBezTo>
                <a:close/>
                <a:moveTo>
                  <a:pt x="6487016" y="206066"/>
                </a:moveTo>
                <a:lnTo>
                  <a:pt x="6486078" y="209909"/>
                </a:lnTo>
                <a:lnTo>
                  <a:pt x="6485167" y="211495"/>
                </a:lnTo>
                <a:cubicBezTo>
                  <a:pt x="6484241" y="213050"/>
                  <a:pt x="6483866" y="213599"/>
                  <a:pt x="6483869" y="213429"/>
                </a:cubicBezTo>
                <a:cubicBezTo>
                  <a:pt x="6483875" y="213091"/>
                  <a:pt x="6485385" y="209873"/>
                  <a:pt x="6487016" y="206066"/>
                </a:cubicBezTo>
                <a:close/>
                <a:moveTo>
                  <a:pt x="4688939" y="204872"/>
                </a:moveTo>
                <a:cubicBezTo>
                  <a:pt x="4689343" y="205554"/>
                  <a:pt x="4689291" y="207008"/>
                  <a:pt x="4688501" y="209156"/>
                </a:cubicBezTo>
                <a:cubicBezTo>
                  <a:pt x="4687447" y="212021"/>
                  <a:pt x="4685079" y="216131"/>
                  <a:pt x="4680721" y="221316"/>
                </a:cubicBezTo>
                <a:cubicBezTo>
                  <a:pt x="4682425" y="207677"/>
                  <a:pt x="4687729" y="202820"/>
                  <a:pt x="4688939" y="204872"/>
                </a:cubicBezTo>
                <a:close/>
                <a:moveTo>
                  <a:pt x="5364227" y="204609"/>
                </a:moveTo>
                <a:lnTo>
                  <a:pt x="5364107" y="209701"/>
                </a:lnTo>
                <a:lnTo>
                  <a:pt x="5363559" y="215453"/>
                </a:lnTo>
                <a:lnTo>
                  <a:pt x="5345081" y="260662"/>
                </a:lnTo>
                <a:lnTo>
                  <a:pt x="5345279" y="255771"/>
                </a:lnTo>
                <a:lnTo>
                  <a:pt x="5344930" y="244893"/>
                </a:lnTo>
                <a:lnTo>
                  <a:pt x="5353939" y="224163"/>
                </a:lnTo>
                <a:lnTo>
                  <a:pt x="5363259" y="204940"/>
                </a:lnTo>
                <a:close/>
                <a:moveTo>
                  <a:pt x="1758889" y="204060"/>
                </a:moveTo>
                <a:lnTo>
                  <a:pt x="1756579" y="211937"/>
                </a:lnTo>
                <a:lnTo>
                  <a:pt x="1755901" y="215111"/>
                </a:lnTo>
                <a:lnTo>
                  <a:pt x="1755648" y="217158"/>
                </a:lnTo>
                <a:lnTo>
                  <a:pt x="1755978" y="218438"/>
                </a:lnTo>
                <a:lnTo>
                  <a:pt x="1757543" y="216705"/>
                </a:lnTo>
                <a:close/>
                <a:moveTo>
                  <a:pt x="3932941" y="201754"/>
                </a:moveTo>
                <a:lnTo>
                  <a:pt x="3935056" y="204444"/>
                </a:lnTo>
                <a:lnTo>
                  <a:pt x="3934841" y="205363"/>
                </a:lnTo>
                <a:lnTo>
                  <a:pt x="3935273" y="205205"/>
                </a:lnTo>
                <a:lnTo>
                  <a:pt x="3932536" y="208356"/>
                </a:lnTo>
                <a:cubicBezTo>
                  <a:pt x="3931281" y="204315"/>
                  <a:pt x="3930702" y="202449"/>
                  <a:pt x="3932941" y="201754"/>
                </a:cubicBezTo>
                <a:close/>
                <a:moveTo>
                  <a:pt x="5609894" y="201753"/>
                </a:moveTo>
                <a:lnTo>
                  <a:pt x="5611989" y="204416"/>
                </a:lnTo>
                <a:lnTo>
                  <a:pt x="5611643" y="205872"/>
                </a:lnTo>
                <a:lnTo>
                  <a:pt x="5609489" y="208355"/>
                </a:lnTo>
                <a:cubicBezTo>
                  <a:pt x="5608235" y="204314"/>
                  <a:pt x="5607655" y="202448"/>
                  <a:pt x="5609894" y="201753"/>
                </a:cubicBezTo>
                <a:close/>
                <a:moveTo>
                  <a:pt x="3880701" y="196834"/>
                </a:moveTo>
                <a:lnTo>
                  <a:pt x="3879960" y="199135"/>
                </a:lnTo>
                <a:lnTo>
                  <a:pt x="3879434" y="198678"/>
                </a:lnTo>
                <a:cubicBezTo>
                  <a:pt x="3879191" y="197897"/>
                  <a:pt x="3879581" y="197180"/>
                  <a:pt x="3880701" y="196834"/>
                </a:cubicBezTo>
                <a:close/>
                <a:moveTo>
                  <a:pt x="5557653" y="196832"/>
                </a:moveTo>
                <a:lnTo>
                  <a:pt x="5556913" y="199134"/>
                </a:lnTo>
                <a:lnTo>
                  <a:pt x="5556385" y="198677"/>
                </a:lnTo>
                <a:cubicBezTo>
                  <a:pt x="5556145" y="197897"/>
                  <a:pt x="5556535" y="197179"/>
                  <a:pt x="5557653" y="196832"/>
                </a:cubicBezTo>
                <a:close/>
                <a:moveTo>
                  <a:pt x="4906511" y="194941"/>
                </a:moveTo>
                <a:lnTo>
                  <a:pt x="4906239" y="200639"/>
                </a:lnTo>
                <a:cubicBezTo>
                  <a:pt x="4905737" y="209233"/>
                  <a:pt x="4905600" y="213897"/>
                  <a:pt x="4905785" y="215896"/>
                </a:cubicBezTo>
                <a:lnTo>
                  <a:pt x="4906399" y="215586"/>
                </a:lnTo>
                <a:lnTo>
                  <a:pt x="4896266" y="242073"/>
                </a:lnTo>
                <a:cubicBezTo>
                  <a:pt x="4890033" y="260861"/>
                  <a:pt x="4884820" y="279278"/>
                  <a:pt x="4880285" y="297641"/>
                </a:cubicBezTo>
                <a:lnTo>
                  <a:pt x="4875373" y="309051"/>
                </a:lnTo>
                <a:lnTo>
                  <a:pt x="4879764" y="279633"/>
                </a:lnTo>
                <a:lnTo>
                  <a:pt x="4881293" y="257487"/>
                </a:lnTo>
                <a:lnTo>
                  <a:pt x="4902939" y="203165"/>
                </a:lnTo>
                <a:close/>
                <a:moveTo>
                  <a:pt x="4554411" y="194646"/>
                </a:moveTo>
                <a:cubicBezTo>
                  <a:pt x="4554499" y="198880"/>
                  <a:pt x="4554833" y="201930"/>
                  <a:pt x="4554683" y="204575"/>
                </a:cubicBezTo>
                <a:cubicBezTo>
                  <a:pt x="4554532" y="207222"/>
                  <a:pt x="4553900" y="209463"/>
                  <a:pt x="4552054" y="212080"/>
                </a:cubicBezTo>
                <a:cubicBezTo>
                  <a:pt x="4550315" y="206484"/>
                  <a:pt x="4551095" y="199766"/>
                  <a:pt x="4554411" y="194646"/>
                </a:cubicBezTo>
                <a:close/>
                <a:moveTo>
                  <a:pt x="1550860" y="190402"/>
                </a:moveTo>
                <a:cubicBezTo>
                  <a:pt x="1550715" y="189313"/>
                  <a:pt x="1550206" y="188925"/>
                  <a:pt x="1549300" y="191000"/>
                </a:cubicBezTo>
                <a:cubicBezTo>
                  <a:pt x="1549625" y="192047"/>
                  <a:pt x="1548368" y="192439"/>
                  <a:pt x="1548693" y="193487"/>
                </a:cubicBezTo>
                <a:cubicBezTo>
                  <a:pt x="1549346" y="194481"/>
                  <a:pt x="1549863" y="194477"/>
                  <a:pt x="1550231" y="193996"/>
                </a:cubicBezTo>
                <a:cubicBezTo>
                  <a:pt x="1550508" y="193637"/>
                  <a:pt x="1550701" y="193011"/>
                  <a:pt x="1550807" y="192337"/>
                </a:cubicBezTo>
                <a:cubicBezTo>
                  <a:pt x="1550913" y="191665"/>
                  <a:pt x="1550932" y="190946"/>
                  <a:pt x="1550860" y="190402"/>
                </a:cubicBezTo>
                <a:close/>
                <a:moveTo>
                  <a:pt x="3345198" y="188566"/>
                </a:moveTo>
                <a:lnTo>
                  <a:pt x="3344376" y="191937"/>
                </a:lnTo>
                <a:lnTo>
                  <a:pt x="3343574" y="193329"/>
                </a:lnTo>
                <a:cubicBezTo>
                  <a:pt x="3342765" y="194692"/>
                  <a:pt x="3342436" y="195175"/>
                  <a:pt x="3342437" y="195027"/>
                </a:cubicBezTo>
                <a:cubicBezTo>
                  <a:pt x="3342442" y="194729"/>
                  <a:pt x="3343767" y="191907"/>
                  <a:pt x="3345198" y="188566"/>
                </a:cubicBezTo>
                <a:close/>
                <a:moveTo>
                  <a:pt x="1707372" y="188198"/>
                </a:moveTo>
                <a:lnTo>
                  <a:pt x="1707054" y="188721"/>
                </a:lnTo>
                <a:cubicBezTo>
                  <a:pt x="1705259" y="191712"/>
                  <a:pt x="1698244" y="203736"/>
                  <a:pt x="1700895" y="204668"/>
                </a:cubicBezTo>
                <a:cubicBezTo>
                  <a:pt x="1701335" y="205015"/>
                  <a:pt x="1702173" y="203970"/>
                  <a:pt x="1703130" y="202337"/>
                </a:cubicBezTo>
                <a:lnTo>
                  <a:pt x="1705838" y="196962"/>
                </a:lnTo>
                <a:close/>
                <a:moveTo>
                  <a:pt x="4554817" y="188044"/>
                </a:moveTo>
                <a:cubicBezTo>
                  <a:pt x="4555443" y="190064"/>
                  <a:pt x="4555903" y="191542"/>
                  <a:pt x="4555925" y="192601"/>
                </a:cubicBezTo>
                <a:cubicBezTo>
                  <a:pt x="4555947" y="193658"/>
                  <a:pt x="4555531" y="194297"/>
                  <a:pt x="4554411" y="194646"/>
                </a:cubicBezTo>
                <a:cubicBezTo>
                  <a:pt x="4553833" y="192780"/>
                  <a:pt x="4550341" y="189433"/>
                  <a:pt x="4554817" y="188044"/>
                </a:cubicBezTo>
                <a:close/>
                <a:moveTo>
                  <a:pt x="3238910" y="187516"/>
                </a:moveTo>
                <a:cubicBezTo>
                  <a:pt x="3239265" y="188115"/>
                  <a:pt x="3239218" y="189391"/>
                  <a:pt x="3238525" y="191275"/>
                </a:cubicBezTo>
                <a:cubicBezTo>
                  <a:pt x="3237600" y="193790"/>
                  <a:pt x="3235522" y="197395"/>
                  <a:pt x="3231696" y="201946"/>
                </a:cubicBezTo>
                <a:cubicBezTo>
                  <a:pt x="3233196" y="189977"/>
                  <a:pt x="3237848" y="185716"/>
                  <a:pt x="3238910" y="187516"/>
                </a:cubicBezTo>
                <a:close/>
                <a:moveTo>
                  <a:pt x="4966472" y="186564"/>
                </a:moveTo>
                <a:lnTo>
                  <a:pt x="4965943" y="193722"/>
                </a:lnTo>
                <a:lnTo>
                  <a:pt x="4965191" y="195468"/>
                </a:lnTo>
                <a:close/>
                <a:moveTo>
                  <a:pt x="4555221" y="181441"/>
                </a:moveTo>
                <a:cubicBezTo>
                  <a:pt x="4555848" y="183461"/>
                  <a:pt x="4556305" y="184939"/>
                  <a:pt x="4556329" y="185997"/>
                </a:cubicBezTo>
                <a:cubicBezTo>
                  <a:pt x="4556350" y="187056"/>
                  <a:pt x="4555936" y="187695"/>
                  <a:pt x="4554817" y="188044"/>
                </a:cubicBezTo>
                <a:cubicBezTo>
                  <a:pt x="4554238" y="186177"/>
                  <a:pt x="4550747" y="182831"/>
                  <a:pt x="4555221" y="181441"/>
                </a:cubicBezTo>
                <a:close/>
                <a:moveTo>
                  <a:pt x="2041317" y="181324"/>
                </a:moveTo>
                <a:cubicBezTo>
                  <a:pt x="2042298" y="181734"/>
                  <a:pt x="2042500" y="182383"/>
                  <a:pt x="2042457" y="182932"/>
                </a:cubicBezTo>
                <a:cubicBezTo>
                  <a:pt x="2042413" y="183481"/>
                  <a:pt x="2042123" y="183926"/>
                  <a:pt x="2042123" y="183926"/>
                </a:cubicBezTo>
                <a:cubicBezTo>
                  <a:pt x="2040162" y="183110"/>
                  <a:pt x="2041317" y="181324"/>
                  <a:pt x="2041317" y="181324"/>
                </a:cubicBezTo>
                <a:close/>
                <a:moveTo>
                  <a:pt x="2653080" y="179729"/>
                </a:moveTo>
                <a:lnTo>
                  <a:pt x="2652428" y="182407"/>
                </a:lnTo>
                <a:lnTo>
                  <a:pt x="2651791" y="183512"/>
                </a:lnTo>
                <a:cubicBezTo>
                  <a:pt x="2651145" y="184597"/>
                  <a:pt x="2650885" y="184980"/>
                  <a:pt x="2650888" y="184861"/>
                </a:cubicBezTo>
                <a:cubicBezTo>
                  <a:pt x="2650889" y="184626"/>
                  <a:pt x="2651942" y="182383"/>
                  <a:pt x="2653080" y="179729"/>
                </a:cubicBezTo>
                <a:close/>
                <a:moveTo>
                  <a:pt x="2568639" y="178894"/>
                </a:moveTo>
                <a:cubicBezTo>
                  <a:pt x="2568921" y="179372"/>
                  <a:pt x="2568884" y="180384"/>
                  <a:pt x="2568333" y="181880"/>
                </a:cubicBezTo>
                <a:cubicBezTo>
                  <a:pt x="2567599" y="183880"/>
                  <a:pt x="2565947" y="186744"/>
                  <a:pt x="2562909" y="190357"/>
                </a:cubicBezTo>
                <a:cubicBezTo>
                  <a:pt x="2564099" y="180850"/>
                  <a:pt x="2567796" y="177464"/>
                  <a:pt x="2568639" y="178894"/>
                </a:cubicBezTo>
                <a:close/>
                <a:moveTo>
                  <a:pt x="3083662" y="178224"/>
                </a:moveTo>
                <a:lnTo>
                  <a:pt x="3084340" y="181035"/>
                </a:lnTo>
                <a:lnTo>
                  <a:pt x="3084404" y="182454"/>
                </a:lnTo>
                <a:lnTo>
                  <a:pt x="3080706" y="193645"/>
                </a:lnTo>
                <a:cubicBezTo>
                  <a:pt x="3075293" y="206926"/>
                  <a:pt x="3066377" y="223494"/>
                  <a:pt x="3064512" y="229757"/>
                </a:cubicBezTo>
                <a:lnTo>
                  <a:pt x="3054398" y="261609"/>
                </a:lnTo>
                <a:lnTo>
                  <a:pt x="3058203" y="234425"/>
                </a:lnTo>
                <a:lnTo>
                  <a:pt x="3059756" y="231151"/>
                </a:lnTo>
                <a:cubicBezTo>
                  <a:pt x="3062621" y="224852"/>
                  <a:pt x="3065763" y="217595"/>
                  <a:pt x="3069553" y="208294"/>
                </a:cubicBezTo>
                <a:cubicBezTo>
                  <a:pt x="3071379" y="205089"/>
                  <a:pt x="3080376" y="182209"/>
                  <a:pt x="3083662" y="178224"/>
                </a:cubicBezTo>
                <a:close/>
                <a:moveTo>
                  <a:pt x="2041599" y="176721"/>
                </a:moveTo>
                <a:lnTo>
                  <a:pt x="2043073" y="178597"/>
                </a:lnTo>
                <a:lnTo>
                  <a:pt x="2042923" y="179237"/>
                </a:lnTo>
                <a:lnTo>
                  <a:pt x="2043225" y="179127"/>
                </a:lnTo>
                <a:lnTo>
                  <a:pt x="2041317" y="181324"/>
                </a:lnTo>
                <a:cubicBezTo>
                  <a:pt x="2040444" y="178507"/>
                  <a:pt x="2040038" y="177206"/>
                  <a:pt x="2041599" y="176721"/>
                </a:cubicBezTo>
                <a:close/>
                <a:moveTo>
                  <a:pt x="3969452" y="176531"/>
                </a:moveTo>
                <a:cubicBezTo>
                  <a:pt x="3970033" y="177842"/>
                  <a:pt x="3970201" y="180900"/>
                  <a:pt x="3970145" y="184752"/>
                </a:cubicBezTo>
                <a:lnTo>
                  <a:pt x="3969728" y="191351"/>
                </a:lnTo>
                <a:lnTo>
                  <a:pt x="3966837" y="197973"/>
                </a:lnTo>
                <a:lnTo>
                  <a:pt x="3963129" y="206861"/>
                </a:lnTo>
                <a:lnTo>
                  <a:pt x="3963273" y="203291"/>
                </a:lnTo>
                <a:cubicBezTo>
                  <a:pt x="3963689" y="194426"/>
                  <a:pt x="3964438" y="184649"/>
                  <a:pt x="3966300" y="178788"/>
                </a:cubicBezTo>
                <a:cubicBezTo>
                  <a:pt x="3967883" y="175654"/>
                  <a:pt x="3968874" y="175218"/>
                  <a:pt x="3969452" y="176531"/>
                </a:cubicBezTo>
                <a:close/>
                <a:moveTo>
                  <a:pt x="2047475" y="175179"/>
                </a:moveTo>
                <a:lnTo>
                  <a:pt x="2050568" y="176273"/>
                </a:lnTo>
                <a:cubicBezTo>
                  <a:pt x="2053738" y="180004"/>
                  <a:pt x="2054153" y="183231"/>
                  <a:pt x="2053237" y="185613"/>
                </a:cubicBezTo>
                <a:lnTo>
                  <a:pt x="2050076" y="188849"/>
                </a:lnTo>
                <a:lnTo>
                  <a:pt x="2047312" y="221858"/>
                </a:lnTo>
                <a:lnTo>
                  <a:pt x="2041855" y="241933"/>
                </a:lnTo>
                <a:lnTo>
                  <a:pt x="2049616" y="189319"/>
                </a:lnTo>
                <a:lnTo>
                  <a:pt x="2049527" y="189410"/>
                </a:lnTo>
                <a:cubicBezTo>
                  <a:pt x="2044773" y="191498"/>
                  <a:pt x="2038682" y="188037"/>
                  <a:pt x="2047475" y="175179"/>
                </a:cubicBezTo>
                <a:close/>
                <a:moveTo>
                  <a:pt x="1570934" y="171856"/>
                </a:moveTo>
                <a:cubicBezTo>
                  <a:pt x="1570934" y="171856"/>
                  <a:pt x="1570254" y="172094"/>
                  <a:pt x="1569658" y="172301"/>
                </a:cubicBezTo>
                <a:lnTo>
                  <a:pt x="1569563" y="172335"/>
                </a:lnTo>
                <a:lnTo>
                  <a:pt x="1568923" y="172557"/>
                </a:lnTo>
                <a:cubicBezTo>
                  <a:pt x="1568763" y="172614"/>
                  <a:pt x="1568720" y="172628"/>
                  <a:pt x="1568891" y="172569"/>
                </a:cubicBezTo>
                <a:lnTo>
                  <a:pt x="1569563" y="172335"/>
                </a:lnTo>
                <a:close/>
                <a:moveTo>
                  <a:pt x="2474854" y="171765"/>
                </a:moveTo>
                <a:cubicBezTo>
                  <a:pt x="2474916" y="174717"/>
                  <a:pt x="2475147" y="176844"/>
                  <a:pt x="2475042" y="178687"/>
                </a:cubicBezTo>
                <a:cubicBezTo>
                  <a:pt x="2474939" y="180533"/>
                  <a:pt x="2474496" y="182096"/>
                  <a:pt x="2473210" y="183920"/>
                </a:cubicBezTo>
                <a:cubicBezTo>
                  <a:pt x="2472000" y="180018"/>
                  <a:pt x="2472540" y="175336"/>
                  <a:pt x="2474854" y="171765"/>
                </a:cubicBezTo>
                <a:close/>
                <a:moveTo>
                  <a:pt x="3482450" y="171452"/>
                </a:moveTo>
                <a:lnTo>
                  <a:pt x="3481985" y="177730"/>
                </a:lnTo>
                <a:lnTo>
                  <a:pt x="3481325" y="179265"/>
                </a:lnTo>
                <a:close/>
                <a:moveTo>
                  <a:pt x="2475136" y="167162"/>
                </a:moveTo>
                <a:cubicBezTo>
                  <a:pt x="2475573" y="168572"/>
                  <a:pt x="2475892" y="169602"/>
                  <a:pt x="2475908" y="170339"/>
                </a:cubicBezTo>
                <a:cubicBezTo>
                  <a:pt x="2475924" y="171079"/>
                  <a:pt x="2475635" y="171523"/>
                  <a:pt x="2474854" y="171765"/>
                </a:cubicBezTo>
                <a:cubicBezTo>
                  <a:pt x="2474451" y="170465"/>
                  <a:pt x="2472016" y="168131"/>
                  <a:pt x="2475136" y="167162"/>
                </a:cubicBezTo>
                <a:close/>
                <a:moveTo>
                  <a:pt x="4591622" y="166055"/>
                </a:moveTo>
                <a:lnTo>
                  <a:pt x="4591349" y="171754"/>
                </a:lnTo>
                <a:cubicBezTo>
                  <a:pt x="4590847" y="180346"/>
                  <a:pt x="4590709" y="185011"/>
                  <a:pt x="4590895" y="187011"/>
                </a:cubicBezTo>
                <a:lnTo>
                  <a:pt x="4591509" y="186700"/>
                </a:lnTo>
                <a:lnTo>
                  <a:pt x="4581375" y="213187"/>
                </a:lnTo>
                <a:cubicBezTo>
                  <a:pt x="4575143" y="231976"/>
                  <a:pt x="4569929" y="250393"/>
                  <a:pt x="4565394" y="268755"/>
                </a:cubicBezTo>
                <a:lnTo>
                  <a:pt x="4560481" y="280165"/>
                </a:lnTo>
                <a:lnTo>
                  <a:pt x="4564871" y="250748"/>
                </a:lnTo>
                <a:lnTo>
                  <a:pt x="4566402" y="228602"/>
                </a:lnTo>
                <a:lnTo>
                  <a:pt x="4588048" y="174280"/>
                </a:lnTo>
                <a:close/>
                <a:moveTo>
                  <a:pt x="2475419" y="162560"/>
                </a:moveTo>
                <a:cubicBezTo>
                  <a:pt x="2475855" y="163968"/>
                  <a:pt x="2476174" y="164999"/>
                  <a:pt x="2476191" y="165736"/>
                </a:cubicBezTo>
                <a:cubicBezTo>
                  <a:pt x="2476205" y="166475"/>
                  <a:pt x="2475916" y="166921"/>
                  <a:pt x="2475136" y="167162"/>
                </a:cubicBezTo>
                <a:cubicBezTo>
                  <a:pt x="2474732" y="165864"/>
                  <a:pt x="2472298" y="163528"/>
                  <a:pt x="2475419" y="162560"/>
                </a:cubicBezTo>
                <a:close/>
                <a:moveTo>
                  <a:pt x="3991367" y="161672"/>
                </a:moveTo>
                <a:cubicBezTo>
                  <a:pt x="3991757" y="161979"/>
                  <a:pt x="3991915" y="162782"/>
                  <a:pt x="3991887" y="163970"/>
                </a:cubicBezTo>
                <a:cubicBezTo>
                  <a:pt x="3991858" y="165157"/>
                  <a:pt x="3991644" y="166724"/>
                  <a:pt x="3991289" y="168563"/>
                </a:cubicBezTo>
                <a:cubicBezTo>
                  <a:pt x="3990221" y="174074"/>
                  <a:pt x="3987881" y="181998"/>
                  <a:pt x="3985505" y="189262"/>
                </a:cubicBezTo>
                <a:cubicBezTo>
                  <a:pt x="3983127" y="196524"/>
                  <a:pt x="3980708" y="203122"/>
                  <a:pt x="3979486" y="205976"/>
                </a:cubicBezTo>
                <a:lnTo>
                  <a:pt x="3979239" y="206648"/>
                </a:lnTo>
                <a:lnTo>
                  <a:pt x="3983735" y="171724"/>
                </a:lnTo>
                <a:lnTo>
                  <a:pt x="3987957" y="164464"/>
                </a:lnTo>
                <a:cubicBezTo>
                  <a:pt x="3989465" y="162304"/>
                  <a:pt x="3990695" y="161143"/>
                  <a:pt x="3991367" y="161672"/>
                </a:cubicBezTo>
                <a:close/>
                <a:moveTo>
                  <a:pt x="3555201" y="160403"/>
                </a:moveTo>
                <a:lnTo>
                  <a:pt x="3555061" y="166405"/>
                </a:lnTo>
                <a:lnTo>
                  <a:pt x="3554580" y="171453"/>
                </a:lnTo>
                <a:lnTo>
                  <a:pt x="3538366" y="211126"/>
                </a:lnTo>
                <a:lnTo>
                  <a:pt x="3538537" y="206832"/>
                </a:lnTo>
                <a:lnTo>
                  <a:pt x="3538233" y="197287"/>
                </a:lnTo>
                <a:lnTo>
                  <a:pt x="3546137" y="179095"/>
                </a:lnTo>
                <a:close/>
                <a:moveTo>
                  <a:pt x="1664051" y="159689"/>
                </a:moveTo>
                <a:lnTo>
                  <a:pt x="1663633" y="160982"/>
                </a:lnTo>
                <a:lnTo>
                  <a:pt x="1663339" y="160723"/>
                </a:lnTo>
                <a:cubicBezTo>
                  <a:pt x="1663203" y="160287"/>
                  <a:pt x="1663422" y="159883"/>
                  <a:pt x="1664051" y="159689"/>
                </a:cubicBezTo>
                <a:close/>
                <a:moveTo>
                  <a:pt x="2042575" y="158458"/>
                </a:moveTo>
                <a:cubicBezTo>
                  <a:pt x="2042624" y="160838"/>
                  <a:pt x="2042812" y="162551"/>
                  <a:pt x="2042727" y="164039"/>
                </a:cubicBezTo>
                <a:cubicBezTo>
                  <a:pt x="2042642" y="165524"/>
                  <a:pt x="2042287" y="166785"/>
                  <a:pt x="2041249" y="168255"/>
                </a:cubicBezTo>
                <a:cubicBezTo>
                  <a:pt x="2040274" y="165111"/>
                  <a:pt x="2040710" y="161337"/>
                  <a:pt x="2042575" y="158458"/>
                </a:cubicBezTo>
                <a:close/>
                <a:moveTo>
                  <a:pt x="2042802" y="154751"/>
                </a:moveTo>
                <a:cubicBezTo>
                  <a:pt x="2043156" y="155885"/>
                  <a:pt x="2043413" y="156715"/>
                  <a:pt x="2043425" y="157310"/>
                </a:cubicBezTo>
                <a:cubicBezTo>
                  <a:pt x="2043438" y="157905"/>
                  <a:pt x="2043205" y="158265"/>
                  <a:pt x="2042575" y="158458"/>
                </a:cubicBezTo>
                <a:cubicBezTo>
                  <a:pt x="2042248" y="157412"/>
                  <a:pt x="2040287" y="155530"/>
                  <a:pt x="2042802" y="154751"/>
                </a:cubicBezTo>
                <a:close/>
                <a:moveTo>
                  <a:pt x="3153512" y="153454"/>
                </a:moveTo>
                <a:lnTo>
                  <a:pt x="3153271" y="158455"/>
                </a:lnTo>
                <a:cubicBezTo>
                  <a:pt x="3152832" y="165995"/>
                  <a:pt x="3152711" y="170088"/>
                  <a:pt x="3152875" y="171842"/>
                </a:cubicBezTo>
                <a:lnTo>
                  <a:pt x="3153413" y="171569"/>
                </a:lnTo>
                <a:lnTo>
                  <a:pt x="3144522" y="194814"/>
                </a:lnTo>
                <a:cubicBezTo>
                  <a:pt x="3139051" y="211299"/>
                  <a:pt x="3134476" y="227460"/>
                  <a:pt x="3130497" y="243575"/>
                </a:cubicBezTo>
                <a:lnTo>
                  <a:pt x="3126185" y="253586"/>
                </a:lnTo>
                <a:lnTo>
                  <a:pt x="3130040" y="227772"/>
                </a:lnTo>
                <a:lnTo>
                  <a:pt x="3131382" y="208339"/>
                </a:lnTo>
                <a:lnTo>
                  <a:pt x="3150378" y="160670"/>
                </a:lnTo>
                <a:close/>
                <a:moveTo>
                  <a:pt x="2043029" y="151040"/>
                </a:moveTo>
                <a:cubicBezTo>
                  <a:pt x="2043383" y="152177"/>
                  <a:pt x="2043640" y="153007"/>
                  <a:pt x="2043652" y="153600"/>
                </a:cubicBezTo>
                <a:cubicBezTo>
                  <a:pt x="2043663" y="154196"/>
                  <a:pt x="2043431" y="154555"/>
                  <a:pt x="2042802" y="154751"/>
                </a:cubicBezTo>
                <a:cubicBezTo>
                  <a:pt x="2042477" y="153701"/>
                  <a:pt x="2040515" y="151820"/>
                  <a:pt x="2043029" y="151040"/>
                </a:cubicBezTo>
                <a:close/>
                <a:moveTo>
                  <a:pt x="1721258" y="150880"/>
                </a:moveTo>
                <a:lnTo>
                  <a:pt x="1717332" y="161140"/>
                </a:lnTo>
                <a:lnTo>
                  <a:pt x="1712645" y="173501"/>
                </a:lnTo>
                <a:lnTo>
                  <a:pt x="1712076" y="178302"/>
                </a:lnTo>
                <a:lnTo>
                  <a:pt x="1715011" y="168800"/>
                </a:lnTo>
                <a:cubicBezTo>
                  <a:pt x="1716338" y="164563"/>
                  <a:pt x="1717705" y="160526"/>
                  <a:pt x="1719148" y="157081"/>
                </a:cubicBezTo>
                <a:lnTo>
                  <a:pt x="1720948" y="153288"/>
                </a:lnTo>
                <a:close/>
                <a:moveTo>
                  <a:pt x="1670517" y="143508"/>
                </a:moveTo>
                <a:cubicBezTo>
                  <a:pt x="1670080" y="144506"/>
                  <a:pt x="1669523" y="146224"/>
                  <a:pt x="1668950" y="148233"/>
                </a:cubicBezTo>
                <a:lnTo>
                  <a:pt x="1667690" y="153182"/>
                </a:lnTo>
                <a:lnTo>
                  <a:pt x="1670067" y="145620"/>
                </a:lnTo>
                <a:close/>
                <a:moveTo>
                  <a:pt x="1495885" y="130575"/>
                </a:moveTo>
                <a:cubicBezTo>
                  <a:pt x="1497517" y="131860"/>
                  <a:pt x="1497950" y="132533"/>
                  <a:pt x="1497756" y="132903"/>
                </a:cubicBezTo>
                <a:cubicBezTo>
                  <a:pt x="1497561" y="133271"/>
                  <a:pt x="1496735" y="133335"/>
                  <a:pt x="1495847" y="133406"/>
                </a:cubicBezTo>
                <a:cubicBezTo>
                  <a:pt x="1495867" y="131881"/>
                  <a:pt x="1495885" y="130575"/>
                  <a:pt x="1495885" y="130575"/>
                </a:cubicBezTo>
                <a:close/>
                <a:moveTo>
                  <a:pt x="1570026" y="126025"/>
                </a:moveTo>
                <a:cubicBezTo>
                  <a:pt x="1569924" y="133540"/>
                  <a:pt x="1567476" y="141183"/>
                  <a:pt x="1564614" y="148833"/>
                </a:cubicBezTo>
                <a:lnTo>
                  <a:pt x="1563719" y="151187"/>
                </a:lnTo>
                <a:lnTo>
                  <a:pt x="1567659" y="128084"/>
                </a:lnTo>
                <a:lnTo>
                  <a:pt x="1568293" y="127193"/>
                </a:lnTo>
                <a:cubicBezTo>
                  <a:pt x="1569328" y="125945"/>
                  <a:pt x="1570034" y="125372"/>
                  <a:pt x="1570026" y="126025"/>
                </a:cubicBezTo>
                <a:close/>
                <a:moveTo>
                  <a:pt x="4387008" y="120748"/>
                </a:moveTo>
                <a:lnTo>
                  <a:pt x="4386070" y="124592"/>
                </a:lnTo>
                <a:lnTo>
                  <a:pt x="4385159" y="126176"/>
                </a:lnTo>
                <a:cubicBezTo>
                  <a:pt x="4384235" y="127732"/>
                  <a:pt x="4383859" y="128281"/>
                  <a:pt x="4383862" y="128113"/>
                </a:cubicBezTo>
                <a:cubicBezTo>
                  <a:pt x="4383867" y="127773"/>
                  <a:pt x="4385379" y="124557"/>
                  <a:pt x="4387008" y="120748"/>
                </a:cubicBezTo>
                <a:close/>
                <a:moveTo>
                  <a:pt x="4265885" y="119554"/>
                </a:moveTo>
                <a:cubicBezTo>
                  <a:pt x="4266289" y="120237"/>
                  <a:pt x="4266237" y="121689"/>
                  <a:pt x="4265446" y="123839"/>
                </a:cubicBezTo>
                <a:cubicBezTo>
                  <a:pt x="4264391" y="126705"/>
                  <a:pt x="4262024" y="130813"/>
                  <a:pt x="4257665" y="135996"/>
                </a:cubicBezTo>
                <a:cubicBezTo>
                  <a:pt x="4259371" y="122357"/>
                  <a:pt x="4264675" y="117501"/>
                  <a:pt x="4265885" y="119554"/>
                </a:cubicBezTo>
                <a:close/>
                <a:moveTo>
                  <a:pt x="1455482" y="118227"/>
                </a:moveTo>
                <a:cubicBezTo>
                  <a:pt x="1456273" y="118556"/>
                  <a:pt x="1456435" y="119080"/>
                  <a:pt x="1456400" y="119522"/>
                </a:cubicBezTo>
                <a:cubicBezTo>
                  <a:pt x="1456366" y="119963"/>
                  <a:pt x="1456131" y="120322"/>
                  <a:pt x="1456131" y="120322"/>
                </a:cubicBezTo>
                <a:cubicBezTo>
                  <a:pt x="1454551" y="119665"/>
                  <a:pt x="1455482" y="118227"/>
                  <a:pt x="1455482" y="118227"/>
                </a:cubicBezTo>
                <a:close/>
                <a:moveTo>
                  <a:pt x="4941215" y="117542"/>
                </a:moveTo>
                <a:lnTo>
                  <a:pt x="4941053" y="124382"/>
                </a:lnTo>
                <a:lnTo>
                  <a:pt x="4940508" y="130136"/>
                </a:lnTo>
                <a:lnTo>
                  <a:pt x="4922027" y="175344"/>
                </a:lnTo>
                <a:lnTo>
                  <a:pt x="4922225" y="170451"/>
                </a:lnTo>
                <a:lnTo>
                  <a:pt x="4921879" y="159573"/>
                </a:lnTo>
                <a:lnTo>
                  <a:pt x="4930884" y="138842"/>
                </a:lnTo>
                <a:close/>
                <a:moveTo>
                  <a:pt x="1455709" y="114517"/>
                </a:moveTo>
                <a:lnTo>
                  <a:pt x="1456898" y="116028"/>
                </a:lnTo>
                <a:lnTo>
                  <a:pt x="1456776" y="116544"/>
                </a:lnTo>
                <a:lnTo>
                  <a:pt x="1457019" y="116456"/>
                </a:lnTo>
                <a:lnTo>
                  <a:pt x="1455482" y="118227"/>
                </a:lnTo>
                <a:cubicBezTo>
                  <a:pt x="1454777" y="115956"/>
                  <a:pt x="1454451" y="114906"/>
                  <a:pt x="1455709" y="114517"/>
                </a:cubicBezTo>
                <a:close/>
                <a:moveTo>
                  <a:pt x="1426358" y="111753"/>
                </a:moveTo>
                <a:lnTo>
                  <a:pt x="1425942" y="113045"/>
                </a:lnTo>
                <a:lnTo>
                  <a:pt x="1425647" y="112788"/>
                </a:lnTo>
                <a:cubicBezTo>
                  <a:pt x="1425511" y="112350"/>
                  <a:pt x="1425730" y="111948"/>
                  <a:pt x="1426358" y="111753"/>
                </a:cubicBezTo>
                <a:close/>
                <a:moveTo>
                  <a:pt x="4088969" y="108964"/>
                </a:moveTo>
                <a:lnTo>
                  <a:pt x="4089742" y="112168"/>
                </a:lnTo>
                <a:lnTo>
                  <a:pt x="4089814" y="113784"/>
                </a:lnTo>
                <a:lnTo>
                  <a:pt x="4085599" y="126538"/>
                </a:lnTo>
                <a:cubicBezTo>
                  <a:pt x="4079430" y="141673"/>
                  <a:pt x="4069272" y="160553"/>
                  <a:pt x="4067143" y="167690"/>
                </a:cubicBezTo>
                <a:lnTo>
                  <a:pt x="4055620" y="203988"/>
                </a:lnTo>
                <a:lnTo>
                  <a:pt x="4059957" y="173010"/>
                </a:lnTo>
                <a:lnTo>
                  <a:pt x="4061727" y="169280"/>
                </a:lnTo>
                <a:cubicBezTo>
                  <a:pt x="4064989" y="162101"/>
                  <a:pt x="4068571" y="153833"/>
                  <a:pt x="4072889" y="143231"/>
                </a:cubicBezTo>
                <a:cubicBezTo>
                  <a:pt x="4074971" y="139582"/>
                  <a:pt x="4085224" y="113506"/>
                  <a:pt x="4088969" y="108964"/>
                </a:cubicBezTo>
                <a:close/>
                <a:moveTo>
                  <a:pt x="2467189" y="106652"/>
                </a:moveTo>
                <a:lnTo>
                  <a:pt x="2466820" y="111642"/>
                </a:lnTo>
                <a:lnTo>
                  <a:pt x="2466296" y="112860"/>
                </a:lnTo>
                <a:close/>
                <a:moveTo>
                  <a:pt x="2658510" y="102196"/>
                </a:moveTo>
                <a:lnTo>
                  <a:pt x="2659824" y="102369"/>
                </a:lnTo>
                <a:lnTo>
                  <a:pt x="2653885" y="119470"/>
                </a:lnTo>
                <a:lnTo>
                  <a:pt x="2662587" y="102864"/>
                </a:lnTo>
                <a:lnTo>
                  <a:pt x="2662272" y="112668"/>
                </a:lnTo>
                <a:lnTo>
                  <a:pt x="2662388" y="116851"/>
                </a:lnTo>
                <a:lnTo>
                  <a:pt x="2638438" y="171166"/>
                </a:lnTo>
                <a:lnTo>
                  <a:pt x="2636107" y="177269"/>
                </a:lnTo>
                <a:close/>
                <a:moveTo>
                  <a:pt x="4543417" y="101247"/>
                </a:moveTo>
                <a:lnTo>
                  <a:pt x="4542887" y="108403"/>
                </a:lnTo>
                <a:lnTo>
                  <a:pt x="4542136" y="110150"/>
                </a:lnTo>
                <a:close/>
                <a:moveTo>
                  <a:pt x="1476224" y="100345"/>
                </a:moveTo>
                <a:cubicBezTo>
                  <a:pt x="1476549" y="101082"/>
                  <a:pt x="1476645" y="102801"/>
                  <a:pt x="1476612" y="104964"/>
                </a:cubicBezTo>
                <a:lnTo>
                  <a:pt x="1476378" y="108671"/>
                </a:lnTo>
                <a:lnTo>
                  <a:pt x="1474753" y="112392"/>
                </a:lnTo>
                <a:lnTo>
                  <a:pt x="1472670" y="117385"/>
                </a:lnTo>
                <a:lnTo>
                  <a:pt x="1472751" y="115381"/>
                </a:lnTo>
                <a:cubicBezTo>
                  <a:pt x="1472986" y="110401"/>
                  <a:pt x="1473407" y="104906"/>
                  <a:pt x="1474451" y="101613"/>
                </a:cubicBezTo>
                <a:cubicBezTo>
                  <a:pt x="1475341" y="99853"/>
                  <a:pt x="1475897" y="99609"/>
                  <a:pt x="1476224" y="100345"/>
                </a:cubicBezTo>
                <a:close/>
                <a:moveTo>
                  <a:pt x="1488537" y="91997"/>
                </a:moveTo>
                <a:cubicBezTo>
                  <a:pt x="1488755" y="92169"/>
                  <a:pt x="1488845" y="92622"/>
                  <a:pt x="1488829" y="93289"/>
                </a:cubicBezTo>
                <a:cubicBezTo>
                  <a:pt x="1488811" y="93954"/>
                  <a:pt x="1488692" y="94836"/>
                  <a:pt x="1488491" y="95868"/>
                </a:cubicBezTo>
                <a:cubicBezTo>
                  <a:pt x="1487892" y="98965"/>
                  <a:pt x="1486576" y="103418"/>
                  <a:pt x="1485241" y="107498"/>
                </a:cubicBezTo>
                <a:cubicBezTo>
                  <a:pt x="1483906" y="111578"/>
                  <a:pt x="1482547" y="115285"/>
                  <a:pt x="1481860" y="116888"/>
                </a:cubicBezTo>
                <a:lnTo>
                  <a:pt x="1481721" y="117266"/>
                </a:lnTo>
                <a:lnTo>
                  <a:pt x="1484248" y="97644"/>
                </a:lnTo>
                <a:lnTo>
                  <a:pt x="1486620" y="93566"/>
                </a:lnTo>
                <a:cubicBezTo>
                  <a:pt x="1487467" y="92351"/>
                  <a:pt x="1488159" y="91698"/>
                  <a:pt x="1488537" y="91997"/>
                </a:cubicBezTo>
                <a:close/>
                <a:moveTo>
                  <a:pt x="4626324" y="88657"/>
                </a:moveTo>
                <a:lnTo>
                  <a:pt x="4626163" y="95497"/>
                </a:lnTo>
                <a:lnTo>
                  <a:pt x="4625615" y="101248"/>
                </a:lnTo>
                <a:lnTo>
                  <a:pt x="4607138" y="146457"/>
                </a:lnTo>
                <a:lnTo>
                  <a:pt x="4607334" y="141566"/>
                </a:lnTo>
                <a:lnTo>
                  <a:pt x="4606986" y="130687"/>
                </a:lnTo>
                <a:lnTo>
                  <a:pt x="4615994" y="109957"/>
                </a:lnTo>
                <a:close/>
                <a:moveTo>
                  <a:pt x="3183964" y="85535"/>
                </a:moveTo>
                <a:lnTo>
                  <a:pt x="3183822" y="91537"/>
                </a:lnTo>
                <a:lnTo>
                  <a:pt x="3183342" y="96586"/>
                </a:lnTo>
                <a:lnTo>
                  <a:pt x="3167128" y="136256"/>
                </a:lnTo>
                <a:lnTo>
                  <a:pt x="3167300" y="131965"/>
                </a:lnTo>
                <a:lnTo>
                  <a:pt x="3166995" y="122419"/>
                </a:lnTo>
                <a:lnTo>
                  <a:pt x="3174899" y="104226"/>
                </a:lnTo>
                <a:close/>
                <a:moveTo>
                  <a:pt x="6491415" y="85318"/>
                </a:moveTo>
                <a:lnTo>
                  <a:pt x="6490453" y="94279"/>
                </a:lnTo>
                <a:lnTo>
                  <a:pt x="6496691" y="95100"/>
                </a:lnTo>
                <a:lnTo>
                  <a:pt x="6488172" y="119629"/>
                </a:lnTo>
                <a:lnTo>
                  <a:pt x="6500653" y="95810"/>
                </a:lnTo>
                <a:lnTo>
                  <a:pt x="6500202" y="109873"/>
                </a:lnTo>
                <a:lnTo>
                  <a:pt x="6500368" y="115874"/>
                </a:lnTo>
                <a:lnTo>
                  <a:pt x="6466013" y="193785"/>
                </a:lnTo>
                <a:lnTo>
                  <a:pt x="6461247" y="206262"/>
                </a:lnTo>
                <a:lnTo>
                  <a:pt x="6467708" y="169612"/>
                </a:lnTo>
                <a:cubicBezTo>
                  <a:pt x="6470731" y="152511"/>
                  <a:pt x="6473717" y="136367"/>
                  <a:pt x="6476883" y="122072"/>
                </a:cubicBezTo>
                <a:lnTo>
                  <a:pt x="6477439" y="119106"/>
                </a:lnTo>
                <a:lnTo>
                  <a:pt x="6477787" y="119344"/>
                </a:lnTo>
                <a:lnTo>
                  <a:pt x="6477981" y="116222"/>
                </a:lnTo>
                <a:lnTo>
                  <a:pt x="6478237" y="114852"/>
                </a:lnTo>
                <a:lnTo>
                  <a:pt x="6480332" y="108027"/>
                </a:lnTo>
                <a:close/>
                <a:moveTo>
                  <a:pt x="4168567" y="80736"/>
                </a:moveTo>
                <a:lnTo>
                  <a:pt x="4168295" y="86435"/>
                </a:lnTo>
                <a:cubicBezTo>
                  <a:pt x="4167791" y="95026"/>
                  <a:pt x="4167654" y="99694"/>
                  <a:pt x="4167841" y="101691"/>
                </a:cubicBezTo>
                <a:lnTo>
                  <a:pt x="4168453" y="101382"/>
                </a:lnTo>
                <a:lnTo>
                  <a:pt x="4158322" y="127868"/>
                </a:lnTo>
                <a:cubicBezTo>
                  <a:pt x="4152087" y="146656"/>
                  <a:pt x="4146875" y="165072"/>
                  <a:pt x="4142341" y="183436"/>
                </a:cubicBezTo>
                <a:lnTo>
                  <a:pt x="4137426" y="194846"/>
                </a:lnTo>
                <a:lnTo>
                  <a:pt x="4141819" y="165429"/>
                </a:lnTo>
                <a:lnTo>
                  <a:pt x="4143348" y="143283"/>
                </a:lnTo>
                <a:lnTo>
                  <a:pt x="4164995" y="88961"/>
                </a:lnTo>
                <a:close/>
                <a:moveTo>
                  <a:pt x="6030776" y="77029"/>
                </a:moveTo>
                <a:lnTo>
                  <a:pt x="6026912" y="103110"/>
                </a:lnTo>
                <a:lnTo>
                  <a:pt x="6009093" y="197117"/>
                </a:lnTo>
                <a:lnTo>
                  <a:pt x="5983477" y="264173"/>
                </a:lnTo>
                <a:cubicBezTo>
                  <a:pt x="5982767" y="266649"/>
                  <a:pt x="5980785" y="271306"/>
                  <a:pt x="5978297" y="277008"/>
                </a:cubicBezTo>
                <a:lnTo>
                  <a:pt x="5972223" y="291108"/>
                </a:lnTo>
                <a:lnTo>
                  <a:pt x="5990276" y="213871"/>
                </a:lnTo>
                <a:lnTo>
                  <a:pt x="6007921" y="130322"/>
                </a:lnTo>
                <a:lnTo>
                  <a:pt x="6027892" y="82939"/>
                </a:lnTo>
                <a:close/>
                <a:moveTo>
                  <a:pt x="1642523" y="68835"/>
                </a:moveTo>
                <a:lnTo>
                  <a:pt x="1642270" y="71144"/>
                </a:lnTo>
                <a:lnTo>
                  <a:pt x="1638154" y="77572"/>
                </a:lnTo>
                <a:close/>
                <a:moveTo>
                  <a:pt x="1543374" y="62383"/>
                </a:moveTo>
                <a:lnTo>
                  <a:pt x="1543807" y="64182"/>
                </a:lnTo>
                <a:lnTo>
                  <a:pt x="1543847" y="65091"/>
                </a:lnTo>
                <a:lnTo>
                  <a:pt x="1541481" y="72257"/>
                </a:lnTo>
                <a:cubicBezTo>
                  <a:pt x="1538014" y="80760"/>
                  <a:pt x="1532306" y="91367"/>
                  <a:pt x="1531111" y="95378"/>
                </a:cubicBezTo>
                <a:lnTo>
                  <a:pt x="1524637" y="115772"/>
                </a:lnTo>
                <a:lnTo>
                  <a:pt x="1527074" y="98367"/>
                </a:lnTo>
                <a:lnTo>
                  <a:pt x="1528066" y="96272"/>
                </a:lnTo>
                <a:cubicBezTo>
                  <a:pt x="1529900" y="92238"/>
                  <a:pt x="1531913" y="87592"/>
                  <a:pt x="1534339" y="81636"/>
                </a:cubicBezTo>
                <a:cubicBezTo>
                  <a:pt x="1535509" y="79585"/>
                  <a:pt x="1541270" y="64935"/>
                  <a:pt x="1543374" y="62383"/>
                </a:cubicBezTo>
                <a:close/>
                <a:moveTo>
                  <a:pt x="1588095" y="46523"/>
                </a:moveTo>
                <a:lnTo>
                  <a:pt x="1587942" y="49725"/>
                </a:lnTo>
                <a:cubicBezTo>
                  <a:pt x="1587660" y="54553"/>
                  <a:pt x="1587583" y="57175"/>
                  <a:pt x="1587688" y="58297"/>
                </a:cubicBezTo>
                <a:lnTo>
                  <a:pt x="1588034" y="58123"/>
                </a:lnTo>
                <a:lnTo>
                  <a:pt x="1582340" y="73003"/>
                </a:lnTo>
                <a:cubicBezTo>
                  <a:pt x="1578837" y="83561"/>
                  <a:pt x="1575910" y="93907"/>
                  <a:pt x="1573361" y="104226"/>
                </a:cubicBezTo>
                <a:lnTo>
                  <a:pt x="1570601" y="110635"/>
                </a:lnTo>
                <a:lnTo>
                  <a:pt x="1573068" y="94108"/>
                </a:lnTo>
                <a:lnTo>
                  <a:pt x="1573928" y="81665"/>
                </a:lnTo>
                <a:lnTo>
                  <a:pt x="1586089" y="51144"/>
                </a:lnTo>
                <a:close/>
                <a:moveTo>
                  <a:pt x="4203269" y="3338"/>
                </a:moveTo>
                <a:lnTo>
                  <a:pt x="4203107" y="10178"/>
                </a:lnTo>
                <a:lnTo>
                  <a:pt x="4202563" y="15930"/>
                </a:lnTo>
                <a:lnTo>
                  <a:pt x="4184081" y="61138"/>
                </a:lnTo>
                <a:lnTo>
                  <a:pt x="4184280" y="56248"/>
                </a:lnTo>
                <a:lnTo>
                  <a:pt x="4183933" y="45371"/>
                </a:lnTo>
                <a:lnTo>
                  <a:pt x="4192940" y="24638"/>
                </a:lnTo>
                <a:close/>
                <a:moveTo>
                  <a:pt x="1607593" y="3037"/>
                </a:moveTo>
                <a:lnTo>
                  <a:pt x="1607503" y="6880"/>
                </a:lnTo>
                <a:lnTo>
                  <a:pt x="1607196" y="10112"/>
                </a:lnTo>
                <a:lnTo>
                  <a:pt x="1596814" y="35511"/>
                </a:lnTo>
                <a:lnTo>
                  <a:pt x="1596924" y="32764"/>
                </a:lnTo>
                <a:lnTo>
                  <a:pt x="1596728" y="26653"/>
                </a:lnTo>
                <a:lnTo>
                  <a:pt x="1601788" y="15004"/>
                </a:lnTo>
                <a:close/>
                <a:moveTo>
                  <a:pt x="4391407" y="0"/>
                </a:moveTo>
                <a:lnTo>
                  <a:pt x="4390446" y="8961"/>
                </a:lnTo>
                <a:lnTo>
                  <a:pt x="4396685" y="9781"/>
                </a:lnTo>
                <a:lnTo>
                  <a:pt x="4388164" y="34312"/>
                </a:lnTo>
                <a:lnTo>
                  <a:pt x="4400646" y="10494"/>
                </a:lnTo>
                <a:lnTo>
                  <a:pt x="4400195" y="24557"/>
                </a:lnTo>
                <a:lnTo>
                  <a:pt x="4400363" y="30557"/>
                </a:lnTo>
                <a:lnTo>
                  <a:pt x="4366007" y="108469"/>
                </a:lnTo>
                <a:cubicBezTo>
                  <a:pt x="4344270" y="159649"/>
                  <a:pt x="4323941" y="211108"/>
                  <a:pt x="4306525" y="264175"/>
                </a:cubicBezTo>
                <a:cubicBezTo>
                  <a:pt x="4305105" y="269126"/>
                  <a:pt x="4298599" y="282804"/>
                  <a:pt x="4293117" y="296112"/>
                </a:cubicBezTo>
                <a:lnTo>
                  <a:pt x="4292495" y="297832"/>
                </a:lnTo>
                <a:lnTo>
                  <a:pt x="4292693" y="318189"/>
                </a:lnTo>
                <a:lnTo>
                  <a:pt x="4297725" y="306471"/>
                </a:lnTo>
                <a:lnTo>
                  <a:pt x="4298796" y="297529"/>
                </a:lnTo>
                <a:lnTo>
                  <a:pt x="4303013" y="284454"/>
                </a:lnTo>
                <a:lnTo>
                  <a:pt x="4305011" y="286196"/>
                </a:lnTo>
                <a:lnTo>
                  <a:pt x="4304738" y="287738"/>
                </a:lnTo>
                <a:lnTo>
                  <a:pt x="4305174" y="286519"/>
                </a:lnTo>
                <a:lnTo>
                  <a:pt x="4305011" y="286196"/>
                </a:lnTo>
                <a:cubicBezTo>
                  <a:pt x="4308932" y="265887"/>
                  <a:pt x="4314511" y="243021"/>
                  <a:pt x="4316749" y="242326"/>
                </a:cubicBezTo>
                <a:cubicBezTo>
                  <a:pt x="4315631" y="242673"/>
                  <a:pt x="4315819" y="245256"/>
                  <a:pt x="4316288" y="247753"/>
                </a:cubicBezTo>
                <a:lnTo>
                  <a:pt x="4316981" y="250757"/>
                </a:lnTo>
                <a:lnTo>
                  <a:pt x="4321008" y="240960"/>
                </a:lnTo>
                <a:cubicBezTo>
                  <a:pt x="4327014" y="224077"/>
                  <a:pt x="4332619" y="203743"/>
                  <a:pt x="4340875" y="194089"/>
                </a:cubicBezTo>
                <a:cubicBezTo>
                  <a:pt x="4343617" y="191548"/>
                  <a:pt x="4349495" y="191085"/>
                  <a:pt x="4349526" y="188758"/>
                </a:cubicBezTo>
                <a:cubicBezTo>
                  <a:pt x="4355081" y="178640"/>
                  <a:pt x="4364082" y="146953"/>
                  <a:pt x="4372347" y="136620"/>
                </a:cubicBezTo>
                <a:cubicBezTo>
                  <a:pt x="4375579" y="131332"/>
                  <a:pt x="4383715" y="130688"/>
                  <a:pt x="4383715" y="130688"/>
                </a:cubicBezTo>
                <a:cubicBezTo>
                  <a:pt x="4383715" y="130688"/>
                  <a:pt x="4384522" y="129464"/>
                  <a:pt x="4385338" y="127608"/>
                </a:cubicBezTo>
                <a:lnTo>
                  <a:pt x="4386070" y="124592"/>
                </a:lnTo>
                <a:lnTo>
                  <a:pt x="4388457" y="120458"/>
                </a:lnTo>
                <a:lnTo>
                  <a:pt x="4389387" y="120269"/>
                </a:lnTo>
                <a:cubicBezTo>
                  <a:pt x="4389729" y="119955"/>
                  <a:pt x="4389737" y="119372"/>
                  <a:pt x="4389751" y="118210"/>
                </a:cubicBezTo>
                <a:lnTo>
                  <a:pt x="4388457" y="120458"/>
                </a:lnTo>
                <a:lnTo>
                  <a:pt x="4387008" y="120748"/>
                </a:lnTo>
                <a:cubicBezTo>
                  <a:pt x="4392495" y="115670"/>
                  <a:pt x="4398013" y="108263"/>
                  <a:pt x="4398013" y="108263"/>
                </a:cubicBezTo>
                <a:cubicBezTo>
                  <a:pt x="4406570" y="109912"/>
                  <a:pt x="4378161" y="140809"/>
                  <a:pt x="4375159" y="162728"/>
                </a:cubicBezTo>
                <a:cubicBezTo>
                  <a:pt x="4375127" y="165053"/>
                  <a:pt x="4377743" y="172203"/>
                  <a:pt x="4377710" y="174529"/>
                </a:cubicBezTo>
                <a:cubicBezTo>
                  <a:pt x="4374807" y="189086"/>
                  <a:pt x="4368703" y="206604"/>
                  <a:pt x="4363026" y="226025"/>
                </a:cubicBezTo>
                <a:cubicBezTo>
                  <a:pt x="4361620" y="229816"/>
                  <a:pt x="4354389" y="247229"/>
                  <a:pt x="4347504" y="263986"/>
                </a:cubicBezTo>
                <a:lnTo>
                  <a:pt x="4347483" y="264041"/>
                </a:lnTo>
                <a:lnTo>
                  <a:pt x="4347577" y="273622"/>
                </a:lnTo>
                <a:lnTo>
                  <a:pt x="4345849" y="293297"/>
                </a:lnTo>
                <a:lnTo>
                  <a:pt x="4347479" y="292213"/>
                </a:lnTo>
                <a:cubicBezTo>
                  <a:pt x="4348975" y="291096"/>
                  <a:pt x="4350203" y="290055"/>
                  <a:pt x="4350891" y="289325"/>
                </a:cubicBezTo>
                <a:cubicBezTo>
                  <a:pt x="4353665" y="284459"/>
                  <a:pt x="4370969" y="239724"/>
                  <a:pt x="4362446" y="269438"/>
                </a:cubicBezTo>
                <a:cubicBezTo>
                  <a:pt x="4353441" y="301124"/>
                  <a:pt x="4376778" y="244300"/>
                  <a:pt x="4379590" y="236721"/>
                </a:cubicBezTo>
                <a:cubicBezTo>
                  <a:pt x="4388437" y="216662"/>
                  <a:pt x="4396794" y="199352"/>
                  <a:pt x="4399601" y="192161"/>
                </a:cubicBezTo>
                <a:cubicBezTo>
                  <a:pt x="4418423" y="152148"/>
                  <a:pt x="4435064" y="114825"/>
                  <a:pt x="4451297" y="78452"/>
                </a:cubicBezTo>
                <a:lnTo>
                  <a:pt x="4454752" y="70881"/>
                </a:lnTo>
                <a:lnTo>
                  <a:pt x="4455383" y="79824"/>
                </a:lnTo>
                <a:lnTo>
                  <a:pt x="4455884" y="82898"/>
                </a:lnTo>
                <a:lnTo>
                  <a:pt x="4445896" y="106807"/>
                </a:lnTo>
                <a:cubicBezTo>
                  <a:pt x="4439827" y="121612"/>
                  <a:pt x="4419941" y="156869"/>
                  <a:pt x="4419780" y="168886"/>
                </a:cubicBezTo>
                <a:cubicBezTo>
                  <a:pt x="4419717" y="173535"/>
                  <a:pt x="4427853" y="172894"/>
                  <a:pt x="4430921" y="180008"/>
                </a:cubicBezTo>
                <a:cubicBezTo>
                  <a:pt x="4433502" y="189486"/>
                  <a:pt x="4427565" y="194600"/>
                  <a:pt x="4421947" y="209369"/>
                </a:cubicBezTo>
                <a:cubicBezTo>
                  <a:pt x="4419076" y="221599"/>
                  <a:pt x="4418945" y="231289"/>
                  <a:pt x="4416135" y="238868"/>
                </a:cubicBezTo>
                <a:lnTo>
                  <a:pt x="4412755" y="247707"/>
                </a:lnTo>
                <a:lnTo>
                  <a:pt x="4413030" y="247377"/>
                </a:lnTo>
                <a:cubicBezTo>
                  <a:pt x="4413609" y="246885"/>
                  <a:pt x="4414086" y="246726"/>
                  <a:pt x="4414419" y="246990"/>
                </a:cubicBezTo>
                <a:cubicBezTo>
                  <a:pt x="4415202" y="247606"/>
                  <a:pt x="4415053" y="250207"/>
                  <a:pt x="4414341" y="253881"/>
                </a:cubicBezTo>
                <a:lnTo>
                  <a:pt x="4412653" y="260694"/>
                </a:lnTo>
                <a:lnTo>
                  <a:pt x="4415653" y="258170"/>
                </a:lnTo>
                <a:cubicBezTo>
                  <a:pt x="4417811" y="257128"/>
                  <a:pt x="4419965" y="256378"/>
                  <a:pt x="4421336" y="255108"/>
                </a:cubicBezTo>
                <a:cubicBezTo>
                  <a:pt x="4424115" y="249854"/>
                  <a:pt x="4426982" y="238012"/>
                  <a:pt x="4432988" y="227857"/>
                </a:cubicBezTo>
                <a:cubicBezTo>
                  <a:pt x="4435801" y="220279"/>
                  <a:pt x="4452975" y="185235"/>
                  <a:pt x="4447229" y="209697"/>
                </a:cubicBezTo>
                <a:cubicBezTo>
                  <a:pt x="4444321" y="224640"/>
                  <a:pt x="4432797" y="242200"/>
                  <a:pt x="4429992" y="249392"/>
                </a:cubicBezTo>
                <a:cubicBezTo>
                  <a:pt x="4426729" y="257005"/>
                  <a:pt x="4429796" y="264122"/>
                  <a:pt x="4429763" y="266444"/>
                </a:cubicBezTo>
                <a:cubicBezTo>
                  <a:pt x="4426539" y="271349"/>
                  <a:pt x="4423790" y="274275"/>
                  <a:pt x="4420985" y="281466"/>
                </a:cubicBezTo>
                <a:lnTo>
                  <a:pt x="4420972" y="282373"/>
                </a:lnTo>
                <a:lnTo>
                  <a:pt x="4422545" y="279034"/>
                </a:lnTo>
                <a:cubicBezTo>
                  <a:pt x="4428128" y="268625"/>
                  <a:pt x="4427981" y="279605"/>
                  <a:pt x="4427981" y="279605"/>
                </a:cubicBezTo>
                <a:cubicBezTo>
                  <a:pt x="4427853" y="289297"/>
                  <a:pt x="4416713" y="311859"/>
                  <a:pt x="4416652" y="316510"/>
                </a:cubicBezTo>
                <a:cubicBezTo>
                  <a:pt x="4416652" y="316510"/>
                  <a:pt x="4417999" y="316984"/>
                  <a:pt x="4420022" y="317744"/>
                </a:cubicBezTo>
                <a:lnTo>
                  <a:pt x="4421035" y="318148"/>
                </a:lnTo>
                <a:lnTo>
                  <a:pt x="4426693" y="301910"/>
                </a:lnTo>
                <a:cubicBezTo>
                  <a:pt x="4429363" y="294428"/>
                  <a:pt x="4432083" y="287172"/>
                  <a:pt x="4434997" y="280359"/>
                </a:cubicBezTo>
                <a:cubicBezTo>
                  <a:pt x="4439451" y="268004"/>
                  <a:pt x="4445263" y="255543"/>
                  <a:pt x="4451357" y="243058"/>
                </a:cubicBezTo>
                <a:lnTo>
                  <a:pt x="4455835" y="233764"/>
                </a:lnTo>
                <a:lnTo>
                  <a:pt x="4455566" y="235893"/>
                </a:lnTo>
                <a:lnTo>
                  <a:pt x="4453385" y="253548"/>
                </a:lnTo>
                <a:lnTo>
                  <a:pt x="4443617" y="277355"/>
                </a:lnTo>
                <a:cubicBezTo>
                  <a:pt x="4434805" y="294701"/>
                  <a:pt x="4423147" y="322336"/>
                  <a:pt x="4440101" y="303962"/>
                </a:cubicBezTo>
                <a:lnTo>
                  <a:pt x="4448887" y="288373"/>
                </a:lnTo>
                <a:lnTo>
                  <a:pt x="4446885" y="302106"/>
                </a:lnTo>
                <a:lnTo>
                  <a:pt x="4448737" y="299227"/>
                </a:lnTo>
                <a:cubicBezTo>
                  <a:pt x="4450305" y="296525"/>
                  <a:pt x="4451031" y="294823"/>
                  <a:pt x="4450355" y="294877"/>
                </a:cubicBezTo>
                <a:cubicBezTo>
                  <a:pt x="4456434" y="296137"/>
                  <a:pt x="4451743" y="305003"/>
                  <a:pt x="4446459" y="315602"/>
                </a:cubicBezTo>
                <a:lnTo>
                  <a:pt x="4444215" y="320417"/>
                </a:lnTo>
                <a:lnTo>
                  <a:pt x="4443239" y="327115"/>
                </a:lnTo>
                <a:lnTo>
                  <a:pt x="4439439" y="353314"/>
                </a:lnTo>
                <a:lnTo>
                  <a:pt x="4445457" y="340469"/>
                </a:lnTo>
                <a:lnTo>
                  <a:pt x="4449657" y="330512"/>
                </a:lnTo>
                <a:lnTo>
                  <a:pt x="4457303" y="290237"/>
                </a:lnTo>
                <a:cubicBezTo>
                  <a:pt x="4461790" y="268135"/>
                  <a:pt x="4462925" y="280438"/>
                  <a:pt x="4462713" y="293591"/>
                </a:cubicBezTo>
                <a:lnTo>
                  <a:pt x="4462321" y="301789"/>
                </a:lnTo>
                <a:lnTo>
                  <a:pt x="4465663" y="294537"/>
                </a:lnTo>
                <a:lnTo>
                  <a:pt x="4474392" y="276451"/>
                </a:lnTo>
                <a:lnTo>
                  <a:pt x="4473521" y="282298"/>
                </a:lnTo>
                <a:lnTo>
                  <a:pt x="4469031" y="324758"/>
                </a:lnTo>
                <a:lnTo>
                  <a:pt x="4463663" y="346483"/>
                </a:lnTo>
                <a:cubicBezTo>
                  <a:pt x="4459193" y="360002"/>
                  <a:pt x="4462090" y="354351"/>
                  <a:pt x="4466780" y="345562"/>
                </a:cubicBezTo>
                <a:lnTo>
                  <a:pt x="4466843" y="345448"/>
                </a:lnTo>
                <a:lnTo>
                  <a:pt x="4466649" y="347281"/>
                </a:lnTo>
                <a:cubicBezTo>
                  <a:pt x="4463993" y="369198"/>
                  <a:pt x="4460865" y="391730"/>
                  <a:pt x="4456935" y="415961"/>
                </a:cubicBezTo>
                <a:lnTo>
                  <a:pt x="4455747" y="428368"/>
                </a:lnTo>
                <a:lnTo>
                  <a:pt x="4458141" y="419430"/>
                </a:lnTo>
                <a:lnTo>
                  <a:pt x="4463460" y="372456"/>
                </a:lnTo>
                <a:cubicBezTo>
                  <a:pt x="4465406" y="354867"/>
                  <a:pt x="4468011" y="336767"/>
                  <a:pt x="4473365" y="316954"/>
                </a:cubicBezTo>
                <a:lnTo>
                  <a:pt x="4471384" y="341043"/>
                </a:lnTo>
                <a:lnTo>
                  <a:pt x="4472059" y="336251"/>
                </a:lnTo>
                <a:lnTo>
                  <a:pt x="4474459" y="332020"/>
                </a:lnTo>
                <a:lnTo>
                  <a:pt x="4475793" y="330675"/>
                </a:lnTo>
                <a:lnTo>
                  <a:pt x="4477778" y="312029"/>
                </a:lnTo>
                <a:lnTo>
                  <a:pt x="4479702" y="294573"/>
                </a:lnTo>
                <a:lnTo>
                  <a:pt x="4488410" y="284395"/>
                </a:lnTo>
                <a:lnTo>
                  <a:pt x="4490593" y="285724"/>
                </a:lnTo>
                <a:lnTo>
                  <a:pt x="4488675" y="318773"/>
                </a:lnTo>
                <a:lnTo>
                  <a:pt x="4490563" y="315706"/>
                </a:lnTo>
                <a:cubicBezTo>
                  <a:pt x="4491191" y="317728"/>
                  <a:pt x="4491234" y="319845"/>
                  <a:pt x="4490913" y="321776"/>
                </a:cubicBezTo>
                <a:cubicBezTo>
                  <a:pt x="4490592" y="323709"/>
                  <a:pt x="4489908" y="325455"/>
                  <a:pt x="4489079" y="326735"/>
                </a:cubicBezTo>
                <a:lnTo>
                  <a:pt x="4488387" y="323513"/>
                </a:lnTo>
                <a:lnTo>
                  <a:pt x="4487884" y="331776"/>
                </a:lnTo>
                <a:lnTo>
                  <a:pt x="4489079" y="326735"/>
                </a:lnTo>
                <a:cubicBezTo>
                  <a:pt x="4489073" y="330998"/>
                  <a:pt x="4488939" y="334768"/>
                  <a:pt x="4488737" y="338257"/>
                </a:cubicBezTo>
                <a:lnTo>
                  <a:pt x="4488241" y="344755"/>
                </a:lnTo>
                <a:lnTo>
                  <a:pt x="4489460" y="342254"/>
                </a:lnTo>
                <a:lnTo>
                  <a:pt x="4493421" y="334916"/>
                </a:lnTo>
                <a:lnTo>
                  <a:pt x="4495860" y="314159"/>
                </a:lnTo>
                <a:cubicBezTo>
                  <a:pt x="4500237" y="279594"/>
                  <a:pt x="4504701" y="251237"/>
                  <a:pt x="4510395" y="208308"/>
                </a:cubicBezTo>
                <a:cubicBezTo>
                  <a:pt x="4510395" y="208308"/>
                  <a:pt x="4510375" y="207851"/>
                  <a:pt x="4510353" y="207055"/>
                </a:cubicBezTo>
                <a:lnTo>
                  <a:pt x="4510351" y="206722"/>
                </a:lnTo>
                <a:lnTo>
                  <a:pt x="4508656" y="211857"/>
                </a:lnTo>
                <a:cubicBezTo>
                  <a:pt x="4502483" y="226992"/>
                  <a:pt x="4492325" y="245871"/>
                  <a:pt x="4490199" y="253009"/>
                </a:cubicBezTo>
                <a:lnTo>
                  <a:pt x="4478673" y="289305"/>
                </a:lnTo>
                <a:lnTo>
                  <a:pt x="4483010" y="258326"/>
                </a:lnTo>
                <a:lnTo>
                  <a:pt x="4484779" y="254598"/>
                </a:lnTo>
                <a:cubicBezTo>
                  <a:pt x="4488044" y="247418"/>
                  <a:pt x="4491627" y="239150"/>
                  <a:pt x="4495943" y="228548"/>
                </a:cubicBezTo>
                <a:cubicBezTo>
                  <a:pt x="4497505" y="225813"/>
                  <a:pt x="4503663" y="210461"/>
                  <a:pt x="4508223" y="201039"/>
                </a:cubicBezTo>
                <a:lnTo>
                  <a:pt x="4510640" y="196740"/>
                </a:lnTo>
                <a:lnTo>
                  <a:pt x="4510771" y="193875"/>
                </a:lnTo>
                <a:cubicBezTo>
                  <a:pt x="4511475" y="186751"/>
                  <a:pt x="4513209" y="179823"/>
                  <a:pt x="4517331" y="180588"/>
                </a:cubicBezTo>
                <a:cubicBezTo>
                  <a:pt x="4520823" y="183936"/>
                  <a:pt x="4511322" y="227110"/>
                  <a:pt x="4511901" y="228976"/>
                </a:cubicBezTo>
                <a:cubicBezTo>
                  <a:pt x="4509678" y="250799"/>
                  <a:pt x="4507235" y="271586"/>
                  <a:pt x="4504910" y="292590"/>
                </a:cubicBezTo>
                <a:lnTo>
                  <a:pt x="4501515" y="327711"/>
                </a:lnTo>
                <a:lnTo>
                  <a:pt x="4503118" y="328958"/>
                </a:lnTo>
                <a:cubicBezTo>
                  <a:pt x="4504303" y="330423"/>
                  <a:pt x="4505591" y="332380"/>
                  <a:pt x="4506779" y="334270"/>
                </a:cubicBezTo>
                <a:lnTo>
                  <a:pt x="4507127" y="334825"/>
                </a:lnTo>
                <a:lnTo>
                  <a:pt x="4508090" y="326525"/>
                </a:lnTo>
                <a:cubicBezTo>
                  <a:pt x="4509199" y="316042"/>
                  <a:pt x="4509889" y="307151"/>
                  <a:pt x="4510296" y="305492"/>
                </a:cubicBezTo>
                <a:cubicBezTo>
                  <a:pt x="4515447" y="257532"/>
                  <a:pt x="4522539" y="206585"/>
                  <a:pt x="4527406" y="148485"/>
                </a:cubicBezTo>
                <a:cubicBezTo>
                  <a:pt x="4527406" y="148485"/>
                  <a:pt x="4530575" y="117844"/>
                  <a:pt x="4534550" y="122747"/>
                </a:cubicBezTo>
                <a:lnTo>
                  <a:pt x="4533993" y="131055"/>
                </a:lnTo>
                <a:lnTo>
                  <a:pt x="4529913" y="142376"/>
                </a:lnTo>
                <a:cubicBezTo>
                  <a:pt x="4528471" y="146846"/>
                  <a:pt x="4527561" y="150450"/>
                  <a:pt x="4527731" y="152132"/>
                </a:cubicBezTo>
                <a:lnTo>
                  <a:pt x="4531783" y="150437"/>
                </a:lnTo>
                <a:lnTo>
                  <a:pt x="4531383" y="153387"/>
                </a:lnTo>
                <a:cubicBezTo>
                  <a:pt x="4530225" y="149656"/>
                  <a:pt x="4525879" y="184413"/>
                  <a:pt x="4532968" y="182212"/>
                </a:cubicBezTo>
                <a:cubicBezTo>
                  <a:pt x="4535207" y="181517"/>
                  <a:pt x="4537312" y="147455"/>
                  <a:pt x="4537717" y="140853"/>
                </a:cubicBezTo>
                <a:lnTo>
                  <a:pt x="4538087" y="138270"/>
                </a:lnTo>
                <a:lnTo>
                  <a:pt x="4538256" y="137936"/>
                </a:lnTo>
                <a:lnTo>
                  <a:pt x="4541291" y="130009"/>
                </a:lnTo>
                <a:lnTo>
                  <a:pt x="4536925" y="189038"/>
                </a:lnTo>
                <a:cubicBezTo>
                  <a:pt x="4534113" y="218841"/>
                  <a:pt x="4530895" y="249327"/>
                  <a:pt x="4528019" y="280901"/>
                </a:cubicBezTo>
                <a:cubicBezTo>
                  <a:pt x="4528019" y="280901"/>
                  <a:pt x="4520527" y="289704"/>
                  <a:pt x="4526160" y="292046"/>
                </a:cubicBezTo>
                <a:cubicBezTo>
                  <a:pt x="4529351" y="293101"/>
                  <a:pt x="4533194" y="264637"/>
                  <a:pt x="4530256" y="280206"/>
                </a:cubicBezTo>
                <a:cubicBezTo>
                  <a:pt x="4539585" y="228566"/>
                  <a:pt x="4540381" y="165253"/>
                  <a:pt x="4552623" y="115092"/>
                </a:cubicBezTo>
                <a:cubicBezTo>
                  <a:pt x="4553682" y="167260"/>
                  <a:pt x="4539177" y="235168"/>
                  <a:pt x="4534503" y="293888"/>
                </a:cubicBezTo>
                <a:cubicBezTo>
                  <a:pt x="4533963" y="296101"/>
                  <a:pt x="4533418" y="302576"/>
                  <a:pt x="4533612" y="308310"/>
                </a:cubicBezTo>
                <a:lnTo>
                  <a:pt x="4533863" y="310293"/>
                </a:lnTo>
                <a:lnTo>
                  <a:pt x="4534144" y="309556"/>
                </a:lnTo>
                <a:lnTo>
                  <a:pt x="4535483" y="306193"/>
                </a:lnTo>
                <a:lnTo>
                  <a:pt x="4534411" y="314612"/>
                </a:lnTo>
                <a:lnTo>
                  <a:pt x="4534555" y="315730"/>
                </a:lnTo>
                <a:cubicBezTo>
                  <a:pt x="4535116" y="317603"/>
                  <a:pt x="4535955" y="318661"/>
                  <a:pt x="4537167" y="318287"/>
                </a:cubicBezTo>
                <a:lnTo>
                  <a:pt x="4541589" y="291687"/>
                </a:lnTo>
                <a:cubicBezTo>
                  <a:pt x="4543677" y="265473"/>
                  <a:pt x="4547149" y="237125"/>
                  <a:pt x="4552054" y="212080"/>
                </a:cubicBezTo>
                <a:cubicBezTo>
                  <a:pt x="4551137" y="233502"/>
                  <a:pt x="4548761" y="256480"/>
                  <a:pt x="4546042" y="280335"/>
                </a:cubicBezTo>
                <a:lnTo>
                  <a:pt x="4540226" y="333316"/>
                </a:lnTo>
                <a:lnTo>
                  <a:pt x="4541222" y="329121"/>
                </a:lnTo>
                <a:lnTo>
                  <a:pt x="4540351" y="351665"/>
                </a:lnTo>
                <a:lnTo>
                  <a:pt x="4547376" y="336375"/>
                </a:lnTo>
                <a:lnTo>
                  <a:pt x="4554275" y="316918"/>
                </a:lnTo>
                <a:lnTo>
                  <a:pt x="4555246" y="311219"/>
                </a:lnTo>
                <a:lnTo>
                  <a:pt x="4556375" y="309633"/>
                </a:lnTo>
                <a:cubicBezTo>
                  <a:pt x="4558218" y="307413"/>
                  <a:pt x="4559473" y="306394"/>
                  <a:pt x="4559457" y="307557"/>
                </a:cubicBezTo>
                <a:lnTo>
                  <a:pt x="4557673" y="319688"/>
                </a:lnTo>
                <a:lnTo>
                  <a:pt x="4557397" y="326393"/>
                </a:lnTo>
                <a:cubicBezTo>
                  <a:pt x="4556971" y="332312"/>
                  <a:pt x="4556277" y="340172"/>
                  <a:pt x="4555289" y="350347"/>
                </a:cubicBezTo>
                <a:lnTo>
                  <a:pt x="4552525" y="387471"/>
                </a:lnTo>
                <a:lnTo>
                  <a:pt x="4555077" y="383559"/>
                </a:lnTo>
                <a:lnTo>
                  <a:pt x="4555877" y="381214"/>
                </a:lnTo>
                <a:cubicBezTo>
                  <a:pt x="4559162" y="371952"/>
                  <a:pt x="4562786" y="362663"/>
                  <a:pt x="4564141" y="362555"/>
                </a:cubicBezTo>
                <a:lnTo>
                  <a:pt x="4565453" y="378595"/>
                </a:lnTo>
                <a:lnTo>
                  <a:pt x="4571113" y="376838"/>
                </a:lnTo>
                <a:lnTo>
                  <a:pt x="4574974" y="374777"/>
                </a:lnTo>
                <a:lnTo>
                  <a:pt x="4587303" y="348385"/>
                </a:lnTo>
                <a:cubicBezTo>
                  <a:pt x="4595958" y="330035"/>
                  <a:pt x="4602447" y="317519"/>
                  <a:pt x="4595138" y="340749"/>
                </a:cubicBezTo>
                <a:lnTo>
                  <a:pt x="4586411" y="365701"/>
                </a:lnTo>
                <a:lnTo>
                  <a:pt x="4585851" y="379406"/>
                </a:lnTo>
                <a:cubicBezTo>
                  <a:pt x="4585411" y="385715"/>
                  <a:pt x="4584905" y="392669"/>
                  <a:pt x="4584809" y="398930"/>
                </a:cubicBezTo>
                <a:lnTo>
                  <a:pt x="4590868" y="370098"/>
                </a:lnTo>
                <a:lnTo>
                  <a:pt x="4591392" y="371668"/>
                </a:lnTo>
                <a:cubicBezTo>
                  <a:pt x="4593758" y="380670"/>
                  <a:pt x="4594315" y="387600"/>
                  <a:pt x="4593471" y="395887"/>
                </a:cubicBezTo>
                <a:lnTo>
                  <a:pt x="4591557" y="405665"/>
                </a:lnTo>
                <a:lnTo>
                  <a:pt x="4595234" y="406389"/>
                </a:lnTo>
                <a:cubicBezTo>
                  <a:pt x="4596539" y="406824"/>
                  <a:pt x="4597407" y="407361"/>
                  <a:pt x="4597401" y="407943"/>
                </a:cubicBezTo>
                <a:cubicBezTo>
                  <a:pt x="4601563" y="400452"/>
                  <a:pt x="4603023" y="392496"/>
                  <a:pt x="4604481" y="384830"/>
                </a:cubicBezTo>
                <a:lnTo>
                  <a:pt x="4606583" y="378473"/>
                </a:lnTo>
                <a:lnTo>
                  <a:pt x="4607579" y="367206"/>
                </a:lnTo>
                <a:lnTo>
                  <a:pt x="4610009" y="362057"/>
                </a:lnTo>
                <a:lnTo>
                  <a:pt x="4610729" y="351146"/>
                </a:lnTo>
                <a:cubicBezTo>
                  <a:pt x="4611253" y="342614"/>
                  <a:pt x="4611976" y="334345"/>
                  <a:pt x="4613686" y="326414"/>
                </a:cubicBezTo>
                <a:lnTo>
                  <a:pt x="4617905" y="313339"/>
                </a:lnTo>
                <a:lnTo>
                  <a:pt x="4619899" y="315080"/>
                </a:lnTo>
                <a:cubicBezTo>
                  <a:pt x="4613413" y="350841"/>
                  <a:pt x="4609570" y="379306"/>
                  <a:pt x="4630155" y="282239"/>
                </a:cubicBezTo>
                <a:cubicBezTo>
                  <a:pt x="4627043" y="289340"/>
                  <a:pt x="4620479" y="316945"/>
                  <a:pt x="4622717" y="316249"/>
                </a:cubicBezTo>
                <a:cubicBezTo>
                  <a:pt x="4620479" y="316945"/>
                  <a:pt x="4620479" y="316945"/>
                  <a:pt x="4619899" y="315080"/>
                </a:cubicBezTo>
                <a:cubicBezTo>
                  <a:pt x="4623821" y="294773"/>
                  <a:pt x="4629401" y="271906"/>
                  <a:pt x="4631641" y="271212"/>
                </a:cubicBezTo>
                <a:cubicBezTo>
                  <a:pt x="4629401" y="271906"/>
                  <a:pt x="4632393" y="281545"/>
                  <a:pt x="4632393" y="281545"/>
                </a:cubicBezTo>
                <a:cubicBezTo>
                  <a:pt x="4634130" y="287143"/>
                  <a:pt x="4636871" y="280155"/>
                  <a:pt x="4639283" y="287929"/>
                </a:cubicBezTo>
                <a:cubicBezTo>
                  <a:pt x="4638781" y="294222"/>
                  <a:pt x="4636521" y="311968"/>
                  <a:pt x="4635615" y="324861"/>
                </a:cubicBezTo>
                <a:lnTo>
                  <a:pt x="4633976" y="337891"/>
                </a:lnTo>
                <a:lnTo>
                  <a:pt x="4635162" y="335992"/>
                </a:lnTo>
                <a:cubicBezTo>
                  <a:pt x="4638083" y="328548"/>
                  <a:pt x="4640336" y="320530"/>
                  <a:pt x="4643371" y="312933"/>
                </a:cubicBezTo>
                <a:lnTo>
                  <a:pt x="4646300" y="305208"/>
                </a:lnTo>
                <a:lnTo>
                  <a:pt x="4649889" y="274666"/>
                </a:lnTo>
                <a:cubicBezTo>
                  <a:pt x="4651633" y="263812"/>
                  <a:pt x="4653864" y="252553"/>
                  <a:pt x="4656857" y="237818"/>
                </a:cubicBezTo>
                <a:cubicBezTo>
                  <a:pt x="4662033" y="221553"/>
                  <a:pt x="4662993" y="233869"/>
                  <a:pt x="4660525" y="249634"/>
                </a:cubicBezTo>
                <a:cubicBezTo>
                  <a:pt x="4660022" y="255925"/>
                  <a:pt x="4657411" y="256737"/>
                  <a:pt x="4658743" y="268936"/>
                </a:cubicBezTo>
                <a:lnTo>
                  <a:pt x="4659041" y="271608"/>
                </a:lnTo>
                <a:lnTo>
                  <a:pt x="4661041" y="266332"/>
                </a:lnTo>
                <a:cubicBezTo>
                  <a:pt x="4666435" y="251193"/>
                  <a:pt x="4672165" y="236317"/>
                  <a:pt x="4680721" y="221316"/>
                </a:cubicBezTo>
                <a:cubicBezTo>
                  <a:pt x="4676409" y="239659"/>
                  <a:pt x="4671350" y="255064"/>
                  <a:pt x="4666235" y="270472"/>
                </a:cubicBezTo>
                <a:lnTo>
                  <a:pt x="4660883" y="288225"/>
                </a:lnTo>
                <a:lnTo>
                  <a:pt x="4662466" y="302506"/>
                </a:lnTo>
                <a:lnTo>
                  <a:pt x="4659767" y="333247"/>
                </a:lnTo>
                <a:lnTo>
                  <a:pt x="4666651" y="331966"/>
                </a:lnTo>
                <a:lnTo>
                  <a:pt x="4668164" y="331669"/>
                </a:lnTo>
                <a:lnTo>
                  <a:pt x="4670582" y="322894"/>
                </a:lnTo>
                <a:lnTo>
                  <a:pt x="4670481" y="322561"/>
                </a:lnTo>
                <a:lnTo>
                  <a:pt x="4670621" y="322758"/>
                </a:lnTo>
                <a:lnTo>
                  <a:pt x="4670765" y="322235"/>
                </a:lnTo>
                <a:lnTo>
                  <a:pt x="4670481" y="322561"/>
                </a:lnTo>
                <a:cubicBezTo>
                  <a:pt x="4669226" y="318521"/>
                  <a:pt x="4668647" y="316653"/>
                  <a:pt x="4670887" y="315958"/>
                </a:cubicBezTo>
                <a:lnTo>
                  <a:pt x="4672227" y="317663"/>
                </a:lnTo>
                <a:lnTo>
                  <a:pt x="4678721" y="299059"/>
                </a:lnTo>
                <a:cubicBezTo>
                  <a:pt x="4681251" y="291356"/>
                  <a:pt x="4684164" y="284543"/>
                  <a:pt x="4688473" y="283043"/>
                </a:cubicBezTo>
                <a:cubicBezTo>
                  <a:pt x="4697093" y="280040"/>
                  <a:pt x="4679657" y="300776"/>
                  <a:pt x="4688345" y="292732"/>
                </a:cubicBezTo>
                <a:cubicBezTo>
                  <a:pt x="4699774" y="282150"/>
                  <a:pt x="4714201" y="250035"/>
                  <a:pt x="4699675" y="289515"/>
                </a:cubicBezTo>
                <a:lnTo>
                  <a:pt x="4686736" y="325764"/>
                </a:lnTo>
                <a:lnTo>
                  <a:pt x="4687353" y="327917"/>
                </a:lnTo>
                <a:lnTo>
                  <a:pt x="4688999" y="327594"/>
                </a:lnTo>
                <a:lnTo>
                  <a:pt x="4697177" y="325791"/>
                </a:lnTo>
                <a:lnTo>
                  <a:pt x="4701320" y="316671"/>
                </a:lnTo>
                <a:lnTo>
                  <a:pt x="4704245" y="292991"/>
                </a:lnTo>
                <a:cubicBezTo>
                  <a:pt x="4707411" y="286724"/>
                  <a:pt x="4708205" y="291251"/>
                  <a:pt x="4708091" y="298956"/>
                </a:cubicBezTo>
                <a:lnTo>
                  <a:pt x="4707673" y="305555"/>
                </a:lnTo>
                <a:lnTo>
                  <a:pt x="4704782" y="312176"/>
                </a:lnTo>
                <a:lnTo>
                  <a:pt x="4702313" y="318097"/>
                </a:lnTo>
                <a:lnTo>
                  <a:pt x="4701877" y="324754"/>
                </a:lnTo>
                <a:lnTo>
                  <a:pt x="4704675" y="324138"/>
                </a:lnTo>
                <a:lnTo>
                  <a:pt x="4708311" y="302472"/>
                </a:lnTo>
                <a:lnTo>
                  <a:pt x="4714491" y="295834"/>
                </a:lnTo>
                <a:cubicBezTo>
                  <a:pt x="4717991" y="293779"/>
                  <a:pt x="4712667" y="305816"/>
                  <a:pt x="4710171" y="315014"/>
                </a:cubicBezTo>
                <a:lnTo>
                  <a:pt x="4721065" y="290718"/>
                </a:lnTo>
                <a:lnTo>
                  <a:pt x="4721680" y="285928"/>
                </a:lnTo>
                <a:lnTo>
                  <a:pt x="4725903" y="278667"/>
                </a:lnTo>
                <a:lnTo>
                  <a:pt x="4726791" y="277939"/>
                </a:lnTo>
                <a:lnTo>
                  <a:pt x="4743100" y="241557"/>
                </a:lnTo>
                <a:cubicBezTo>
                  <a:pt x="4752237" y="216831"/>
                  <a:pt x="4761031" y="192130"/>
                  <a:pt x="4773995" y="168261"/>
                </a:cubicBezTo>
                <a:lnTo>
                  <a:pt x="4778035" y="159976"/>
                </a:lnTo>
                <a:lnTo>
                  <a:pt x="4778029" y="160514"/>
                </a:lnTo>
                <a:cubicBezTo>
                  <a:pt x="4778109" y="168672"/>
                  <a:pt x="4771545" y="196273"/>
                  <a:pt x="4772877" y="208474"/>
                </a:cubicBezTo>
                <a:cubicBezTo>
                  <a:pt x="4775463" y="224714"/>
                  <a:pt x="4778457" y="185606"/>
                  <a:pt x="4779537" y="181180"/>
                </a:cubicBezTo>
                <a:cubicBezTo>
                  <a:pt x="4780431" y="171870"/>
                  <a:pt x="4781307" y="164566"/>
                  <a:pt x="4782199" y="158195"/>
                </a:cubicBezTo>
                <a:lnTo>
                  <a:pt x="4783781" y="148199"/>
                </a:lnTo>
                <a:lnTo>
                  <a:pt x="4798605" y="117814"/>
                </a:lnTo>
                <a:lnTo>
                  <a:pt x="4800834" y="119346"/>
                </a:lnTo>
                <a:cubicBezTo>
                  <a:pt x="4800273" y="119520"/>
                  <a:pt x="4800445" y="118018"/>
                  <a:pt x="4801069" y="115556"/>
                </a:cubicBezTo>
                <a:lnTo>
                  <a:pt x="4803381" y="108027"/>
                </a:lnTo>
                <a:lnTo>
                  <a:pt x="4814462" y="85319"/>
                </a:lnTo>
                <a:lnTo>
                  <a:pt x="4813500" y="94280"/>
                </a:lnTo>
                <a:lnTo>
                  <a:pt x="4819739" y="95101"/>
                </a:lnTo>
                <a:lnTo>
                  <a:pt x="4811218" y="119630"/>
                </a:lnTo>
                <a:lnTo>
                  <a:pt x="4823701" y="95812"/>
                </a:lnTo>
                <a:lnTo>
                  <a:pt x="4823249" y="109874"/>
                </a:lnTo>
                <a:lnTo>
                  <a:pt x="4823415" y="115875"/>
                </a:lnTo>
                <a:lnTo>
                  <a:pt x="4789061" y="193787"/>
                </a:lnTo>
                <a:lnTo>
                  <a:pt x="4734813" y="335788"/>
                </a:lnTo>
                <a:lnTo>
                  <a:pt x="4731541" y="345396"/>
                </a:lnTo>
                <a:lnTo>
                  <a:pt x="4735819" y="347055"/>
                </a:lnTo>
                <a:lnTo>
                  <a:pt x="4737811" y="341485"/>
                </a:lnTo>
                <a:cubicBezTo>
                  <a:pt x="4746624" y="324140"/>
                  <a:pt x="4752921" y="292279"/>
                  <a:pt x="4763929" y="279408"/>
                </a:cubicBezTo>
                <a:cubicBezTo>
                  <a:pt x="4766673" y="276868"/>
                  <a:pt x="4772549" y="276403"/>
                  <a:pt x="4772580" y="274077"/>
                </a:cubicBezTo>
                <a:cubicBezTo>
                  <a:pt x="4778135" y="263959"/>
                  <a:pt x="4787136" y="232272"/>
                  <a:pt x="4795403" y="221940"/>
                </a:cubicBezTo>
                <a:cubicBezTo>
                  <a:pt x="4798634" y="216650"/>
                  <a:pt x="4806768" y="216008"/>
                  <a:pt x="4806768" y="216008"/>
                </a:cubicBezTo>
                <a:cubicBezTo>
                  <a:pt x="4806768" y="216008"/>
                  <a:pt x="4807575" y="214782"/>
                  <a:pt x="4808391" y="212927"/>
                </a:cubicBezTo>
                <a:lnTo>
                  <a:pt x="4809127" y="209911"/>
                </a:lnTo>
                <a:lnTo>
                  <a:pt x="4811511" y="205777"/>
                </a:lnTo>
                <a:lnTo>
                  <a:pt x="4812441" y="205589"/>
                </a:lnTo>
                <a:cubicBezTo>
                  <a:pt x="4812783" y="205271"/>
                  <a:pt x="4812791" y="204690"/>
                  <a:pt x="4812805" y="203528"/>
                </a:cubicBezTo>
                <a:lnTo>
                  <a:pt x="4811511" y="205777"/>
                </a:lnTo>
                <a:lnTo>
                  <a:pt x="4810063" y="206067"/>
                </a:lnTo>
                <a:cubicBezTo>
                  <a:pt x="4815548" y="200988"/>
                  <a:pt x="4821067" y="193583"/>
                  <a:pt x="4821067" y="193583"/>
                </a:cubicBezTo>
                <a:cubicBezTo>
                  <a:pt x="4829624" y="195232"/>
                  <a:pt x="4801215" y="226125"/>
                  <a:pt x="4798214" y="248047"/>
                </a:cubicBezTo>
                <a:cubicBezTo>
                  <a:pt x="4798183" y="250372"/>
                  <a:pt x="4800797" y="257523"/>
                  <a:pt x="4800765" y="259849"/>
                </a:cubicBezTo>
                <a:cubicBezTo>
                  <a:pt x="4797861" y="274403"/>
                  <a:pt x="4791757" y="291923"/>
                  <a:pt x="4786079" y="311343"/>
                </a:cubicBezTo>
                <a:lnTo>
                  <a:pt x="4784507" y="315234"/>
                </a:lnTo>
                <a:lnTo>
                  <a:pt x="4789282" y="305338"/>
                </a:lnTo>
                <a:lnTo>
                  <a:pt x="4788413" y="311184"/>
                </a:lnTo>
                <a:lnTo>
                  <a:pt x="4786953" y="324988"/>
                </a:lnTo>
                <a:lnTo>
                  <a:pt x="4792029" y="314620"/>
                </a:lnTo>
                <a:lnTo>
                  <a:pt x="4793925" y="315608"/>
                </a:lnTo>
                <a:lnTo>
                  <a:pt x="4797901" y="287214"/>
                </a:lnTo>
                <a:lnTo>
                  <a:pt x="4799671" y="283485"/>
                </a:lnTo>
                <a:cubicBezTo>
                  <a:pt x="4802934" y="276305"/>
                  <a:pt x="4806515" y="268037"/>
                  <a:pt x="4810835" y="257434"/>
                </a:cubicBezTo>
                <a:cubicBezTo>
                  <a:pt x="4812915" y="253786"/>
                  <a:pt x="4823169" y="227710"/>
                  <a:pt x="4826913" y="223169"/>
                </a:cubicBezTo>
                <a:lnTo>
                  <a:pt x="4827685" y="226372"/>
                </a:lnTo>
                <a:lnTo>
                  <a:pt x="4827759" y="227989"/>
                </a:lnTo>
                <a:lnTo>
                  <a:pt x="4823545" y="240743"/>
                </a:lnTo>
                <a:cubicBezTo>
                  <a:pt x="4817373" y="255878"/>
                  <a:pt x="4807215" y="274757"/>
                  <a:pt x="4805089" y="281894"/>
                </a:cubicBezTo>
                <a:lnTo>
                  <a:pt x="4794320" y="315812"/>
                </a:lnTo>
                <a:lnTo>
                  <a:pt x="4795757" y="316561"/>
                </a:lnTo>
                <a:cubicBezTo>
                  <a:pt x="4796680" y="318388"/>
                  <a:pt x="4797315" y="321250"/>
                  <a:pt x="4797749" y="324701"/>
                </a:cubicBezTo>
                <a:lnTo>
                  <a:pt x="4798079" y="333393"/>
                </a:lnTo>
                <a:lnTo>
                  <a:pt x="4802643" y="322040"/>
                </a:lnTo>
                <a:cubicBezTo>
                  <a:pt x="4811489" y="301981"/>
                  <a:pt x="4819849" y="284671"/>
                  <a:pt x="4822655" y="277479"/>
                </a:cubicBezTo>
                <a:cubicBezTo>
                  <a:pt x="4841477" y="237468"/>
                  <a:pt x="4858117" y="200143"/>
                  <a:pt x="4874350" y="163771"/>
                </a:cubicBezTo>
                <a:lnTo>
                  <a:pt x="4877805" y="156197"/>
                </a:lnTo>
                <a:lnTo>
                  <a:pt x="4878437" y="165141"/>
                </a:lnTo>
                <a:lnTo>
                  <a:pt x="4878939" y="168215"/>
                </a:lnTo>
                <a:lnTo>
                  <a:pt x="4868949" y="192124"/>
                </a:lnTo>
                <a:cubicBezTo>
                  <a:pt x="4862881" y="206931"/>
                  <a:pt x="4842995" y="242188"/>
                  <a:pt x="4842833" y="254202"/>
                </a:cubicBezTo>
                <a:cubicBezTo>
                  <a:pt x="4842771" y="258854"/>
                  <a:pt x="4850907" y="258212"/>
                  <a:pt x="4853973" y="265327"/>
                </a:cubicBezTo>
                <a:cubicBezTo>
                  <a:pt x="4856555" y="274802"/>
                  <a:pt x="4850616" y="279918"/>
                  <a:pt x="4845001" y="294689"/>
                </a:cubicBezTo>
                <a:cubicBezTo>
                  <a:pt x="4842129" y="306918"/>
                  <a:pt x="4841999" y="316609"/>
                  <a:pt x="4839189" y="324188"/>
                </a:cubicBezTo>
                <a:lnTo>
                  <a:pt x="4823587" y="365845"/>
                </a:lnTo>
                <a:lnTo>
                  <a:pt x="4823733" y="366053"/>
                </a:lnTo>
                <a:lnTo>
                  <a:pt x="4824874" y="362828"/>
                </a:lnTo>
                <a:cubicBezTo>
                  <a:pt x="4827437" y="356695"/>
                  <a:pt x="4830129" y="351620"/>
                  <a:pt x="4832998" y="348295"/>
                </a:cubicBezTo>
                <a:cubicBezTo>
                  <a:pt x="4835771" y="343431"/>
                  <a:pt x="4841648" y="342967"/>
                  <a:pt x="4844391" y="340428"/>
                </a:cubicBezTo>
                <a:cubicBezTo>
                  <a:pt x="4847170" y="335174"/>
                  <a:pt x="4850037" y="323331"/>
                  <a:pt x="4856045" y="313177"/>
                </a:cubicBezTo>
                <a:cubicBezTo>
                  <a:pt x="4858855" y="305598"/>
                  <a:pt x="4876029" y="270555"/>
                  <a:pt x="4870284" y="295014"/>
                </a:cubicBezTo>
                <a:cubicBezTo>
                  <a:pt x="4867373" y="309958"/>
                  <a:pt x="4855851" y="327517"/>
                  <a:pt x="4853046" y="334708"/>
                </a:cubicBezTo>
                <a:cubicBezTo>
                  <a:pt x="4849784" y="342323"/>
                  <a:pt x="4852851" y="349438"/>
                  <a:pt x="4852819" y="351764"/>
                </a:cubicBezTo>
                <a:lnTo>
                  <a:pt x="4846977" y="361757"/>
                </a:lnTo>
                <a:lnTo>
                  <a:pt x="4840389" y="413489"/>
                </a:lnTo>
                <a:lnTo>
                  <a:pt x="4841766" y="410135"/>
                </a:lnTo>
                <a:lnTo>
                  <a:pt x="4851767" y="382834"/>
                </a:lnTo>
                <a:lnTo>
                  <a:pt x="4856114" y="358008"/>
                </a:lnTo>
                <a:lnTo>
                  <a:pt x="4855553" y="372495"/>
                </a:lnTo>
                <a:lnTo>
                  <a:pt x="4858051" y="365676"/>
                </a:lnTo>
                <a:cubicBezTo>
                  <a:pt x="4862505" y="353323"/>
                  <a:pt x="4868317" y="340860"/>
                  <a:pt x="4874409" y="328375"/>
                </a:cubicBezTo>
                <a:lnTo>
                  <a:pt x="4878891" y="319084"/>
                </a:lnTo>
                <a:lnTo>
                  <a:pt x="4878621" y="321213"/>
                </a:lnTo>
                <a:lnTo>
                  <a:pt x="4876439" y="338868"/>
                </a:lnTo>
                <a:lnTo>
                  <a:pt x="4870120" y="354265"/>
                </a:lnTo>
                <a:lnTo>
                  <a:pt x="4864719" y="377037"/>
                </a:lnTo>
                <a:lnTo>
                  <a:pt x="4863127" y="381225"/>
                </a:lnTo>
                <a:lnTo>
                  <a:pt x="4866036" y="364153"/>
                </a:lnTo>
                <a:lnTo>
                  <a:pt x="4855249" y="389372"/>
                </a:lnTo>
                <a:cubicBezTo>
                  <a:pt x="4853353" y="396153"/>
                  <a:pt x="4854677" y="398469"/>
                  <a:pt x="4863153" y="389280"/>
                </a:cubicBezTo>
                <a:lnTo>
                  <a:pt x="4871941" y="373693"/>
                </a:lnTo>
                <a:lnTo>
                  <a:pt x="4866291" y="412433"/>
                </a:lnTo>
                <a:lnTo>
                  <a:pt x="4863866" y="430517"/>
                </a:lnTo>
                <a:lnTo>
                  <a:pt x="4864538" y="428597"/>
                </a:lnTo>
                <a:cubicBezTo>
                  <a:pt x="4864538" y="428597"/>
                  <a:pt x="4871165" y="407818"/>
                  <a:pt x="4875624" y="397338"/>
                </a:cubicBezTo>
                <a:lnTo>
                  <a:pt x="4876873" y="395177"/>
                </a:lnTo>
                <a:lnTo>
                  <a:pt x="4880355" y="375557"/>
                </a:lnTo>
                <a:cubicBezTo>
                  <a:pt x="4883347" y="360820"/>
                  <a:pt x="4884850" y="361377"/>
                  <a:pt x="4885457" y="367283"/>
                </a:cubicBezTo>
                <a:lnTo>
                  <a:pt x="4885352" y="376304"/>
                </a:lnTo>
                <a:lnTo>
                  <a:pt x="4885723" y="370564"/>
                </a:lnTo>
                <a:cubicBezTo>
                  <a:pt x="4885781" y="355726"/>
                  <a:pt x="4885217" y="342641"/>
                  <a:pt x="4891221" y="339779"/>
                </a:cubicBezTo>
                <a:lnTo>
                  <a:pt x="4893769" y="345307"/>
                </a:lnTo>
                <a:lnTo>
                  <a:pt x="4890749" y="368907"/>
                </a:lnTo>
                <a:lnTo>
                  <a:pt x="4884756" y="414177"/>
                </a:lnTo>
                <a:lnTo>
                  <a:pt x="4889040" y="405432"/>
                </a:lnTo>
                <a:cubicBezTo>
                  <a:pt x="4900910" y="380374"/>
                  <a:pt x="4920992" y="334791"/>
                  <a:pt x="4910027" y="369636"/>
                </a:cubicBezTo>
                <a:lnTo>
                  <a:pt x="4893719" y="428494"/>
                </a:lnTo>
                <a:lnTo>
                  <a:pt x="4891156" y="453426"/>
                </a:lnTo>
                <a:lnTo>
                  <a:pt x="4892993" y="445890"/>
                </a:lnTo>
                <a:cubicBezTo>
                  <a:pt x="4894487" y="440799"/>
                  <a:pt x="4896147" y="436942"/>
                  <a:pt x="4898308" y="435609"/>
                </a:cubicBezTo>
                <a:cubicBezTo>
                  <a:pt x="4898318" y="434931"/>
                  <a:pt x="4899199" y="434523"/>
                  <a:pt x="4900513" y="434329"/>
                </a:cubicBezTo>
                <a:lnTo>
                  <a:pt x="4902871" y="434331"/>
                </a:lnTo>
                <a:lnTo>
                  <a:pt x="4907144" y="411081"/>
                </a:lnTo>
                <a:lnTo>
                  <a:pt x="4918535" y="339412"/>
                </a:lnTo>
                <a:lnTo>
                  <a:pt x="4922321" y="330325"/>
                </a:lnTo>
                <a:cubicBezTo>
                  <a:pt x="4924424" y="327174"/>
                  <a:pt x="4926354" y="325908"/>
                  <a:pt x="4927915" y="327773"/>
                </a:cubicBezTo>
                <a:lnTo>
                  <a:pt x="4928389" y="330041"/>
                </a:lnTo>
                <a:lnTo>
                  <a:pt x="4933449" y="293628"/>
                </a:lnTo>
                <a:cubicBezTo>
                  <a:pt x="4933449" y="293628"/>
                  <a:pt x="4932139" y="264376"/>
                  <a:pt x="4940387" y="265906"/>
                </a:cubicBezTo>
                <a:cubicBezTo>
                  <a:pt x="4943879" y="269252"/>
                  <a:pt x="4934377" y="312428"/>
                  <a:pt x="4934956" y="314294"/>
                </a:cubicBezTo>
                <a:cubicBezTo>
                  <a:pt x="4932733" y="336119"/>
                  <a:pt x="4930289" y="356905"/>
                  <a:pt x="4927964" y="377910"/>
                </a:cubicBezTo>
                <a:lnTo>
                  <a:pt x="4926578" y="392244"/>
                </a:lnTo>
                <a:lnTo>
                  <a:pt x="4933757" y="387285"/>
                </a:lnTo>
                <a:lnTo>
                  <a:pt x="4942012" y="316109"/>
                </a:lnTo>
                <a:cubicBezTo>
                  <a:pt x="4945037" y="290114"/>
                  <a:pt x="4948027" y="262852"/>
                  <a:pt x="4950461" y="233804"/>
                </a:cubicBezTo>
                <a:cubicBezTo>
                  <a:pt x="4950461" y="233804"/>
                  <a:pt x="4953629" y="203164"/>
                  <a:pt x="4957605" y="208065"/>
                </a:cubicBezTo>
                <a:lnTo>
                  <a:pt x="4957049" y="216372"/>
                </a:lnTo>
                <a:lnTo>
                  <a:pt x="4952968" y="227695"/>
                </a:lnTo>
                <a:cubicBezTo>
                  <a:pt x="4951525" y="232165"/>
                  <a:pt x="4950617" y="235771"/>
                  <a:pt x="4950784" y="237451"/>
                </a:cubicBezTo>
                <a:lnTo>
                  <a:pt x="4954835" y="235755"/>
                </a:lnTo>
                <a:lnTo>
                  <a:pt x="4954436" y="238707"/>
                </a:lnTo>
                <a:cubicBezTo>
                  <a:pt x="4953277" y="234974"/>
                  <a:pt x="4948935" y="269730"/>
                  <a:pt x="4956021" y="267530"/>
                </a:cubicBezTo>
                <a:cubicBezTo>
                  <a:pt x="4958259" y="266836"/>
                  <a:pt x="4960366" y="232775"/>
                  <a:pt x="4960769" y="226173"/>
                </a:cubicBezTo>
                <a:lnTo>
                  <a:pt x="4961143" y="223589"/>
                </a:lnTo>
                <a:lnTo>
                  <a:pt x="4961311" y="223256"/>
                </a:lnTo>
                <a:lnTo>
                  <a:pt x="4964345" y="215329"/>
                </a:lnTo>
                <a:lnTo>
                  <a:pt x="4959979" y="274355"/>
                </a:lnTo>
                <a:lnTo>
                  <a:pt x="4951634" y="360437"/>
                </a:lnTo>
                <a:lnTo>
                  <a:pt x="4955115" y="350657"/>
                </a:lnTo>
                <a:lnTo>
                  <a:pt x="4963401" y="282412"/>
                </a:lnTo>
                <a:cubicBezTo>
                  <a:pt x="4966297" y="253858"/>
                  <a:pt x="4969556" y="225492"/>
                  <a:pt x="4975677" y="200410"/>
                </a:cubicBezTo>
                <a:cubicBezTo>
                  <a:pt x="4976206" y="226495"/>
                  <a:pt x="4972845" y="256513"/>
                  <a:pt x="4968767" y="287351"/>
                </a:cubicBezTo>
                <a:lnTo>
                  <a:pt x="4963951" y="326814"/>
                </a:lnTo>
                <a:lnTo>
                  <a:pt x="4975111" y="297384"/>
                </a:lnTo>
                <a:lnTo>
                  <a:pt x="4977465" y="279964"/>
                </a:lnTo>
                <a:cubicBezTo>
                  <a:pt x="4977553" y="284198"/>
                  <a:pt x="4977886" y="287249"/>
                  <a:pt x="4977735" y="289893"/>
                </a:cubicBezTo>
                <a:lnTo>
                  <a:pt x="4975151" y="297273"/>
                </a:lnTo>
                <a:lnTo>
                  <a:pt x="4975931" y="295219"/>
                </a:lnTo>
                <a:cubicBezTo>
                  <a:pt x="4981326" y="280080"/>
                  <a:pt x="4987056" y="265203"/>
                  <a:pt x="4995610" y="250201"/>
                </a:cubicBezTo>
                <a:cubicBezTo>
                  <a:pt x="4991301" y="268546"/>
                  <a:pt x="4986242" y="283950"/>
                  <a:pt x="4981125" y="299358"/>
                </a:cubicBezTo>
                <a:lnTo>
                  <a:pt x="4972379" y="328374"/>
                </a:lnTo>
                <a:lnTo>
                  <a:pt x="4969096" y="365655"/>
                </a:lnTo>
                <a:lnTo>
                  <a:pt x="4966355" y="390615"/>
                </a:lnTo>
                <a:lnTo>
                  <a:pt x="4971633" y="388776"/>
                </a:lnTo>
                <a:cubicBezTo>
                  <a:pt x="4979931" y="376118"/>
                  <a:pt x="4982833" y="361561"/>
                  <a:pt x="4986159" y="349296"/>
                </a:cubicBezTo>
                <a:cubicBezTo>
                  <a:pt x="4991713" y="339178"/>
                  <a:pt x="4994745" y="314932"/>
                  <a:pt x="5003363" y="311927"/>
                </a:cubicBezTo>
                <a:cubicBezTo>
                  <a:pt x="5011983" y="308925"/>
                  <a:pt x="4994548" y="329662"/>
                  <a:pt x="5003235" y="321617"/>
                </a:cubicBezTo>
                <a:cubicBezTo>
                  <a:pt x="5014665" y="311036"/>
                  <a:pt x="5029093" y="278920"/>
                  <a:pt x="5014566" y="318401"/>
                </a:cubicBezTo>
                <a:cubicBezTo>
                  <a:pt x="5005595" y="347762"/>
                  <a:pt x="4996845" y="360456"/>
                  <a:pt x="4990971" y="394606"/>
                </a:cubicBezTo>
                <a:cubicBezTo>
                  <a:pt x="4997485" y="388574"/>
                  <a:pt x="5008845" y="362122"/>
                  <a:pt x="5016461" y="345005"/>
                </a:cubicBezTo>
                <a:lnTo>
                  <a:pt x="5017474" y="342845"/>
                </a:lnTo>
                <a:lnTo>
                  <a:pt x="5015051" y="379922"/>
                </a:lnTo>
                <a:lnTo>
                  <a:pt x="5023202" y="331357"/>
                </a:lnTo>
                <a:lnTo>
                  <a:pt x="5029381" y="324720"/>
                </a:lnTo>
                <a:cubicBezTo>
                  <a:pt x="5032881" y="322665"/>
                  <a:pt x="5027555" y="334702"/>
                  <a:pt x="5025063" y="343900"/>
                </a:cubicBezTo>
                <a:cubicBezTo>
                  <a:pt x="5053698" y="295951"/>
                  <a:pt x="5062960" y="244884"/>
                  <a:pt x="5088883" y="197145"/>
                </a:cubicBezTo>
                <a:lnTo>
                  <a:pt x="5092925" y="188863"/>
                </a:lnTo>
                <a:lnTo>
                  <a:pt x="5092919" y="189399"/>
                </a:lnTo>
                <a:cubicBezTo>
                  <a:pt x="5092999" y="197555"/>
                  <a:pt x="5086435" y="225159"/>
                  <a:pt x="5087768" y="237361"/>
                </a:cubicBezTo>
                <a:cubicBezTo>
                  <a:pt x="5090355" y="253601"/>
                  <a:pt x="5093348" y="214491"/>
                  <a:pt x="5094427" y="210067"/>
                </a:cubicBezTo>
                <a:cubicBezTo>
                  <a:pt x="5095321" y="200756"/>
                  <a:pt x="5096197" y="193452"/>
                  <a:pt x="5097091" y="187081"/>
                </a:cubicBezTo>
                <a:lnTo>
                  <a:pt x="5098673" y="177086"/>
                </a:lnTo>
                <a:lnTo>
                  <a:pt x="5113497" y="146702"/>
                </a:lnTo>
                <a:lnTo>
                  <a:pt x="5115723" y="148233"/>
                </a:lnTo>
                <a:cubicBezTo>
                  <a:pt x="5115164" y="148407"/>
                  <a:pt x="5115336" y="146904"/>
                  <a:pt x="5115959" y="144441"/>
                </a:cubicBezTo>
                <a:lnTo>
                  <a:pt x="5118273" y="136913"/>
                </a:lnTo>
                <a:lnTo>
                  <a:pt x="5129353" y="114205"/>
                </a:lnTo>
                <a:lnTo>
                  <a:pt x="5128391" y="123166"/>
                </a:lnTo>
                <a:lnTo>
                  <a:pt x="5134629" y="123986"/>
                </a:lnTo>
                <a:lnTo>
                  <a:pt x="5126109" y="148517"/>
                </a:lnTo>
                <a:lnTo>
                  <a:pt x="5138591" y="124698"/>
                </a:lnTo>
                <a:lnTo>
                  <a:pt x="5138141" y="138761"/>
                </a:lnTo>
                <a:lnTo>
                  <a:pt x="5138307" y="144763"/>
                </a:lnTo>
                <a:lnTo>
                  <a:pt x="5103953" y="222674"/>
                </a:lnTo>
                <a:cubicBezTo>
                  <a:pt x="5082215" y="273854"/>
                  <a:pt x="5061885" y="325311"/>
                  <a:pt x="5044471" y="378379"/>
                </a:cubicBezTo>
                <a:cubicBezTo>
                  <a:pt x="5043048" y="383331"/>
                  <a:pt x="5036545" y="397009"/>
                  <a:pt x="5031061" y="410316"/>
                </a:cubicBezTo>
                <a:lnTo>
                  <a:pt x="5030440" y="412036"/>
                </a:lnTo>
                <a:lnTo>
                  <a:pt x="5030639" y="432393"/>
                </a:lnTo>
                <a:lnTo>
                  <a:pt x="5035671" y="420675"/>
                </a:lnTo>
                <a:lnTo>
                  <a:pt x="5036741" y="411734"/>
                </a:lnTo>
                <a:lnTo>
                  <a:pt x="5040957" y="398658"/>
                </a:lnTo>
                <a:lnTo>
                  <a:pt x="5042954" y="400399"/>
                </a:lnTo>
                <a:lnTo>
                  <a:pt x="5042682" y="401943"/>
                </a:lnTo>
                <a:lnTo>
                  <a:pt x="5043119" y="400724"/>
                </a:lnTo>
                <a:lnTo>
                  <a:pt x="5042954" y="400399"/>
                </a:lnTo>
                <a:cubicBezTo>
                  <a:pt x="5046876" y="380092"/>
                  <a:pt x="5052457" y="357225"/>
                  <a:pt x="5054694" y="356530"/>
                </a:cubicBezTo>
                <a:cubicBezTo>
                  <a:pt x="5053574" y="356877"/>
                  <a:pt x="5053765" y="359461"/>
                  <a:pt x="5054233" y="361958"/>
                </a:cubicBezTo>
                <a:lnTo>
                  <a:pt x="5054927" y="364964"/>
                </a:lnTo>
                <a:lnTo>
                  <a:pt x="5058954" y="355164"/>
                </a:lnTo>
                <a:cubicBezTo>
                  <a:pt x="5064957" y="338282"/>
                  <a:pt x="5070561" y="317947"/>
                  <a:pt x="5078819" y="308293"/>
                </a:cubicBezTo>
                <a:cubicBezTo>
                  <a:pt x="5081563" y="305753"/>
                  <a:pt x="5087439" y="305289"/>
                  <a:pt x="5087469" y="302965"/>
                </a:cubicBezTo>
                <a:cubicBezTo>
                  <a:pt x="5093024" y="292844"/>
                  <a:pt x="5102027" y="261157"/>
                  <a:pt x="5110292" y="250825"/>
                </a:cubicBezTo>
                <a:cubicBezTo>
                  <a:pt x="5113524" y="245538"/>
                  <a:pt x="5121659" y="244895"/>
                  <a:pt x="5121659" y="244895"/>
                </a:cubicBezTo>
                <a:cubicBezTo>
                  <a:pt x="5121659" y="244895"/>
                  <a:pt x="5122465" y="243669"/>
                  <a:pt x="5123282" y="241812"/>
                </a:cubicBezTo>
                <a:lnTo>
                  <a:pt x="5124017" y="238798"/>
                </a:lnTo>
                <a:lnTo>
                  <a:pt x="5126401" y="234662"/>
                </a:lnTo>
                <a:lnTo>
                  <a:pt x="5127330" y="234476"/>
                </a:lnTo>
                <a:cubicBezTo>
                  <a:pt x="5127673" y="234158"/>
                  <a:pt x="5127681" y="233577"/>
                  <a:pt x="5127696" y="232414"/>
                </a:cubicBezTo>
                <a:lnTo>
                  <a:pt x="5126401" y="234662"/>
                </a:lnTo>
                <a:lnTo>
                  <a:pt x="5124953" y="234955"/>
                </a:lnTo>
                <a:cubicBezTo>
                  <a:pt x="5130439" y="229873"/>
                  <a:pt x="5135956" y="222469"/>
                  <a:pt x="5135956" y="222469"/>
                </a:cubicBezTo>
                <a:cubicBezTo>
                  <a:pt x="5144515" y="224117"/>
                  <a:pt x="5116107" y="255013"/>
                  <a:pt x="5113103" y="276932"/>
                </a:cubicBezTo>
                <a:cubicBezTo>
                  <a:pt x="5113073" y="279258"/>
                  <a:pt x="5115687" y="286409"/>
                  <a:pt x="5115655" y="288733"/>
                </a:cubicBezTo>
                <a:cubicBezTo>
                  <a:pt x="5112751" y="303290"/>
                  <a:pt x="5106647" y="320810"/>
                  <a:pt x="5100969" y="340229"/>
                </a:cubicBezTo>
                <a:cubicBezTo>
                  <a:pt x="5099563" y="344021"/>
                  <a:pt x="5092334" y="361434"/>
                  <a:pt x="5085448" y="378192"/>
                </a:cubicBezTo>
                <a:lnTo>
                  <a:pt x="5085427" y="378245"/>
                </a:lnTo>
                <a:lnTo>
                  <a:pt x="5085521" y="387826"/>
                </a:lnTo>
                <a:lnTo>
                  <a:pt x="5083793" y="407503"/>
                </a:lnTo>
                <a:lnTo>
                  <a:pt x="5085424" y="406417"/>
                </a:lnTo>
                <a:cubicBezTo>
                  <a:pt x="5086921" y="405300"/>
                  <a:pt x="5088149" y="404261"/>
                  <a:pt x="5088835" y="403529"/>
                </a:cubicBezTo>
                <a:cubicBezTo>
                  <a:pt x="5091611" y="398663"/>
                  <a:pt x="5108915" y="353931"/>
                  <a:pt x="5100391" y="383642"/>
                </a:cubicBezTo>
                <a:cubicBezTo>
                  <a:pt x="5091387" y="415330"/>
                  <a:pt x="5114723" y="358504"/>
                  <a:pt x="5117533" y="350926"/>
                </a:cubicBezTo>
                <a:cubicBezTo>
                  <a:pt x="5126381" y="330866"/>
                  <a:pt x="5134739" y="313558"/>
                  <a:pt x="5137545" y="306366"/>
                </a:cubicBezTo>
                <a:cubicBezTo>
                  <a:pt x="5156368" y="266353"/>
                  <a:pt x="5173009" y="229031"/>
                  <a:pt x="5189243" y="192657"/>
                </a:cubicBezTo>
                <a:lnTo>
                  <a:pt x="5192695" y="185085"/>
                </a:lnTo>
                <a:lnTo>
                  <a:pt x="5193327" y="194027"/>
                </a:lnTo>
                <a:lnTo>
                  <a:pt x="5193830" y="197101"/>
                </a:lnTo>
                <a:lnTo>
                  <a:pt x="5183839" y="221010"/>
                </a:lnTo>
                <a:cubicBezTo>
                  <a:pt x="5177772" y="235817"/>
                  <a:pt x="5157885" y="271074"/>
                  <a:pt x="5157723" y="283090"/>
                </a:cubicBezTo>
                <a:cubicBezTo>
                  <a:pt x="5157661" y="287740"/>
                  <a:pt x="5165797" y="287098"/>
                  <a:pt x="5168864" y="294213"/>
                </a:cubicBezTo>
                <a:cubicBezTo>
                  <a:pt x="5171446" y="303689"/>
                  <a:pt x="5165507" y="308803"/>
                  <a:pt x="5159891" y="323574"/>
                </a:cubicBezTo>
                <a:cubicBezTo>
                  <a:pt x="5157021" y="335803"/>
                  <a:pt x="5156891" y="345495"/>
                  <a:pt x="5154081" y="353073"/>
                </a:cubicBezTo>
                <a:lnTo>
                  <a:pt x="5150699" y="361911"/>
                </a:lnTo>
                <a:lnTo>
                  <a:pt x="5150975" y="361583"/>
                </a:lnTo>
                <a:cubicBezTo>
                  <a:pt x="5151554" y="361090"/>
                  <a:pt x="5152029" y="360930"/>
                  <a:pt x="5152365" y="361195"/>
                </a:cubicBezTo>
                <a:cubicBezTo>
                  <a:pt x="5153146" y="361810"/>
                  <a:pt x="5152998" y="364411"/>
                  <a:pt x="5152286" y="368085"/>
                </a:cubicBezTo>
                <a:lnTo>
                  <a:pt x="5150599" y="374897"/>
                </a:lnTo>
                <a:lnTo>
                  <a:pt x="5153595" y="372375"/>
                </a:lnTo>
                <a:cubicBezTo>
                  <a:pt x="5155754" y="371334"/>
                  <a:pt x="5157909" y="370582"/>
                  <a:pt x="5159282" y="369313"/>
                </a:cubicBezTo>
                <a:cubicBezTo>
                  <a:pt x="5162061" y="364060"/>
                  <a:pt x="5164927" y="352216"/>
                  <a:pt x="5170934" y="342062"/>
                </a:cubicBezTo>
                <a:lnTo>
                  <a:pt x="5177997" y="327637"/>
                </a:lnTo>
                <a:lnTo>
                  <a:pt x="5176178" y="337582"/>
                </a:lnTo>
                <a:lnTo>
                  <a:pt x="5173942" y="351738"/>
                </a:lnTo>
                <a:lnTo>
                  <a:pt x="5167937" y="363595"/>
                </a:lnTo>
                <a:cubicBezTo>
                  <a:pt x="5164674" y="371209"/>
                  <a:pt x="5167739" y="378326"/>
                  <a:pt x="5167709" y="380651"/>
                </a:cubicBezTo>
                <a:cubicBezTo>
                  <a:pt x="5164483" y="385552"/>
                  <a:pt x="5161733" y="388479"/>
                  <a:pt x="5158929" y="395669"/>
                </a:cubicBezTo>
                <a:lnTo>
                  <a:pt x="5158917" y="396580"/>
                </a:lnTo>
                <a:lnTo>
                  <a:pt x="5160489" y="393240"/>
                </a:lnTo>
                <a:cubicBezTo>
                  <a:pt x="5166073" y="382829"/>
                  <a:pt x="5165926" y="393810"/>
                  <a:pt x="5165926" y="393810"/>
                </a:cubicBezTo>
                <a:cubicBezTo>
                  <a:pt x="5165797" y="403501"/>
                  <a:pt x="5154659" y="426062"/>
                  <a:pt x="5154595" y="430714"/>
                </a:cubicBezTo>
                <a:cubicBezTo>
                  <a:pt x="5154595" y="430714"/>
                  <a:pt x="5155944" y="431189"/>
                  <a:pt x="5157965" y="431949"/>
                </a:cubicBezTo>
                <a:lnTo>
                  <a:pt x="5158979" y="432352"/>
                </a:lnTo>
                <a:lnTo>
                  <a:pt x="5164638" y="416116"/>
                </a:lnTo>
                <a:lnTo>
                  <a:pt x="5164719" y="415905"/>
                </a:lnTo>
                <a:lnTo>
                  <a:pt x="5159920" y="471363"/>
                </a:lnTo>
                <a:cubicBezTo>
                  <a:pt x="5164289" y="499496"/>
                  <a:pt x="5170039" y="495744"/>
                  <a:pt x="5175446" y="479186"/>
                </a:cubicBezTo>
                <a:lnTo>
                  <a:pt x="5179099" y="463853"/>
                </a:lnTo>
                <a:lnTo>
                  <a:pt x="5183401" y="454673"/>
                </a:lnTo>
                <a:lnTo>
                  <a:pt x="5187603" y="444717"/>
                </a:lnTo>
                <a:lnTo>
                  <a:pt x="5195246" y="404442"/>
                </a:lnTo>
                <a:cubicBezTo>
                  <a:pt x="5199735" y="382340"/>
                  <a:pt x="5200869" y="394642"/>
                  <a:pt x="5200659" y="407797"/>
                </a:cubicBezTo>
                <a:lnTo>
                  <a:pt x="5200263" y="415995"/>
                </a:lnTo>
                <a:lnTo>
                  <a:pt x="5203607" y="408743"/>
                </a:lnTo>
                <a:lnTo>
                  <a:pt x="5205801" y="404198"/>
                </a:lnTo>
                <a:lnTo>
                  <a:pt x="5201927" y="425018"/>
                </a:lnTo>
                <a:cubicBezTo>
                  <a:pt x="5188175" y="495450"/>
                  <a:pt x="5158734" y="578374"/>
                  <a:pt x="5150066" y="651888"/>
                </a:cubicBezTo>
                <a:cubicBezTo>
                  <a:pt x="5146998" y="671746"/>
                  <a:pt x="5146459" y="680036"/>
                  <a:pt x="5147563" y="680634"/>
                </a:cubicBezTo>
                <a:cubicBezTo>
                  <a:pt x="5150875" y="682425"/>
                  <a:pt x="5168967" y="614989"/>
                  <a:pt x="5177909" y="583052"/>
                </a:cubicBezTo>
                <a:cubicBezTo>
                  <a:pt x="5183869" y="561762"/>
                  <a:pt x="5190519" y="538861"/>
                  <a:pt x="5195875" y="519521"/>
                </a:cubicBezTo>
                <a:lnTo>
                  <a:pt x="5196965" y="515412"/>
                </a:lnTo>
                <a:lnTo>
                  <a:pt x="5194880" y="530166"/>
                </a:lnTo>
                <a:cubicBezTo>
                  <a:pt x="5195217" y="531252"/>
                  <a:pt x="5194136" y="537982"/>
                  <a:pt x="5193530" y="544262"/>
                </a:cubicBezTo>
                <a:lnTo>
                  <a:pt x="5193353" y="548898"/>
                </a:lnTo>
                <a:lnTo>
                  <a:pt x="5195465" y="539096"/>
                </a:lnTo>
                <a:lnTo>
                  <a:pt x="5199027" y="507647"/>
                </a:lnTo>
                <a:lnTo>
                  <a:pt x="5202696" y="493830"/>
                </a:lnTo>
                <a:cubicBezTo>
                  <a:pt x="5204481" y="486587"/>
                  <a:pt x="5205697" y="480881"/>
                  <a:pt x="5206095" y="477358"/>
                </a:cubicBezTo>
                <a:cubicBezTo>
                  <a:pt x="5209176" y="472277"/>
                  <a:pt x="5213927" y="464441"/>
                  <a:pt x="5218293" y="457242"/>
                </a:cubicBezTo>
                <a:lnTo>
                  <a:pt x="5225907" y="444691"/>
                </a:lnTo>
                <a:lnTo>
                  <a:pt x="5225827" y="445980"/>
                </a:lnTo>
                <a:lnTo>
                  <a:pt x="5226279" y="444077"/>
                </a:lnTo>
                <a:lnTo>
                  <a:pt x="5226962" y="442950"/>
                </a:lnTo>
                <a:lnTo>
                  <a:pt x="5226680" y="452461"/>
                </a:lnTo>
                <a:lnTo>
                  <a:pt x="5226184" y="458960"/>
                </a:lnTo>
                <a:lnTo>
                  <a:pt x="5227407" y="456460"/>
                </a:lnTo>
                <a:lnTo>
                  <a:pt x="5231367" y="449119"/>
                </a:lnTo>
                <a:lnTo>
                  <a:pt x="5233803" y="428363"/>
                </a:lnTo>
                <a:lnTo>
                  <a:pt x="5238962" y="390448"/>
                </a:lnTo>
                <a:lnTo>
                  <a:pt x="5242111" y="386692"/>
                </a:lnTo>
                <a:lnTo>
                  <a:pt x="5245941" y="378718"/>
                </a:lnTo>
                <a:lnTo>
                  <a:pt x="5242855" y="406794"/>
                </a:lnTo>
                <a:lnTo>
                  <a:pt x="5239458" y="441916"/>
                </a:lnTo>
                <a:lnTo>
                  <a:pt x="5241062" y="443162"/>
                </a:lnTo>
                <a:cubicBezTo>
                  <a:pt x="5242248" y="444628"/>
                  <a:pt x="5243535" y="446584"/>
                  <a:pt x="5244723" y="448475"/>
                </a:cubicBezTo>
                <a:lnTo>
                  <a:pt x="5245069" y="449030"/>
                </a:lnTo>
                <a:lnTo>
                  <a:pt x="5246033" y="440730"/>
                </a:lnTo>
                <a:cubicBezTo>
                  <a:pt x="5247144" y="430247"/>
                  <a:pt x="5247834" y="421356"/>
                  <a:pt x="5248241" y="419697"/>
                </a:cubicBezTo>
                <a:lnTo>
                  <a:pt x="5257077" y="338620"/>
                </a:lnTo>
                <a:lnTo>
                  <a:pt x="5259593" y="317510"/>
                </a:lnTo>
                <a:lnTo>
                  <a:pt x="5267197" y="285234"/>
                </a:lnTo>
                <a:lnTo>
                  <a:pt x="5267511" y="292316"/>
                </a:lnTo>
                <a:cubicBezTo>
                  <a:pt x="5268082" y="295207"/>
                  <a:pt x="5269141" y="296966"/>
                  <a:pt x="5270911" y="296417"/>
                </a:cubicBezTo>
                <a:cubicBezTo>
                  <a:pt x="5273149" y="295721"/>
                  <a:pt x="5275257" y="261662"/>
                  <a:pt x="5275661" y="255060"/>
                </a:cubicBezTo>
                <a:lnTo>
                  <a:pt x="5275891" y="253458"/>
                </a:lnTo>
                <a:lnTo>
                  <a:pt x="5279107" y="245952"/>
                </a:lnTo>
                <a:lnTo>
                  <a:pt x="5274871" y="303243"/>
                </a:lnTo>
                <a:lnTo>
                  <a:pt x="5270176" y="351654"/>
                </a:lnTo>
                <a:lnTo>
                  <a:pt x="5269893" y="353295"/>
                </a:lnTo>
                <a:cubicBezTo>
                  <a:pt x="5266883" y="365660"/>
                  <a:pt x="5263903" y="376305"/>
                  <a:pt x="5263107" y="383352"/>
                </a:cubicBezTo>
                <a:lnTo>
                  <a:pt x="5266536" y="389196"/>
                </a:lnTo>
                <a:lnTo>
                  <a:pt x="5265963" y="395106"/>
                </a:lnTo>
                <a:cubicBezTo>
                  <a:pt x="5265963" y="395106"/>
                  <a:pt x="5258469" y="403908"/>
                  <a:pt x="5264103" y="406250"/>
                </a:cubicBezTo>
                <a:cubicBezTo>
                  <a:pt x="5265700" y="406778"/>
                  <a:pt x="5267458" y="399926"/>
                  <a:pt x="5268451" y="394888"/>
                </a:cubicBezTo>
                <a:lnTo>
                  <a:pt x="5268753" y="392976"/>
                </a:lnTo>
                <a:lnTo>
                  <a:pt x="5270227" y="395488"/>
                </a:lnTo>
                <a:lnTo>
                  <a:pt x="5272902" y="404358"/>
                </a:lnTo>
                <a:lnTo>
                  <a:pt x="5272445" y="408092"/>
                </a:lnTo>
                <a:cubicBezTo>
                  <a:pt x="5271907" y="410305"/>
                  <a:pt x="5271362" y="416782"/>
                  <a:pt x="5271558" y="422516"/>
                </a:cubicBezTo>
                <a:lnTo>
                  <a:pt x="5271810" y="424498"/>
                </a:lnTo>
                <a:lnTo>
                  <a:pt x="5272089" y="423760"/>
                </a:lnTo>
                <a:lnTo>
                  <a:pt x="5273428" y="420399"/>
                </a:lnTo>
                <a:lnTo>
                  <a:pt x="5272354" y="428816"/>
                </a:lnTo>
                <a:lnTo>
                  <a:pt x="5272499" y="429935"/>
                </a:lnTo>
                <a:lnTo>
                  <a:pt x="5273983" y="431385"/>
                </a:lnTo>
                <a:lnTo>
                  <a:pt x="5273558" y="439423"/>
                </a:lnTo>
                <a:lnTo>
                  <a:pt x="5273141" y="441325"/>
                </a:lnTo>
                <a:lnTo>
                  <a:pt x="5271389" y="441572"/>
                </a:lnTo>
                <a:lnTo>
                  <a:pt x="5270315" y="444863"/>
                </a:lnTo>
                <a:lnTo>
                  <a:pt x="5270149" y="446150"/>
                </a:lnTo>
                <a:lnTo>
                  <a:pt x="5270613" y="450932"/>
                </a:lnTo>
                <a:lnTo>
                  <a:pt x="5270987" y="451152"/>
                </a:lnTo>
                <a:lnTo>
                  <a:pt x="5265546" y="475971"/>
                </a:lnTo>
                <a:cubicBezTo>
                  <a:pt x="5258608" y="502362"/>
                  <a:pt x="5249067" y="531978"/>
                  <a:pt x="5240414" y="559854"/>
                </a:cubicBezTo>
                <a:lnTo>
                  <a:pt x="5225457" y="611400"/>
                </a:lnTo>
                <a:lnTo>
                  <a:pt x="5225912" y="609000"/>
                </a:lnTo>
                <a:lnTo>
                  <a:pt x="5227071" y="603332"/>
                </a:lnTo>
                <a:cubicBezTo>
                  <a:pt x="5227264" y="602278"/>
                  <a:pt x="5227116" y="602850"/>
                  <a:pt x="5226745" y="604596"/>
                </a:cubicBezTo>
                <a:lnTo>
                  <a:pt x="5225912" y="609000"/>
                </a:lnTo>
                <a:lnTo>
                  <a:pt x="5225337" y="611815"/>
                </a:lnTo>
                <a:lnTo>
                  <a:pt x="5225457" y="611400"/>
                </a:lnTo>
                <a:lnTo>
                  <a:pt x="5222767" y="625605"/>
                </a:lnTo>
                <a:cubicBezTo>
                  <a:pt x="5219579" y="644232"/>
                  <a:pt x="5216583" y="667322"/>
                  <a:pt x="5221341" y="666154"/>
                </a:cubicBezTo>
                <a:cubicBezTo>
                  <a:pt x="5234587" y="667237"/>
                  <a:pt x="5238179" y="590642"/>
                  <a:pt x="5238179" y="590642"/>
                </a:cubicBezTo>
                <a:cubicBezTo>
                  <a:pt x="5249933" y="547381"/>
                  <a:pt x="5259249" y="508143"/>
                  <a:pt x="5268115" y="469647"/>
                </a:cubicBezTo>
                <a:lnTo>
                  <a:pt x="5272992" y="448779"/>
                </a:lnTo>
                <a:lnTo>
                  <a:pt x="5274011" y="445670"/>
                </a:lnTo>
                <a:cubicBezTo>
                  <a:pt x="5274553" y="443248"/>
                  <a:pt x="5274914" y="441076"/>
                  <a:pt x="5274914" y="441076"/>
                </a:cubicBezTo>
                <a:lnTo>
                  <a:pt x="5274789" y="441093"/>
                </a:lnTo>
                <a:lnTo>
                  <a:pt x="5282497" y="408107"/>
                </a:lnTo>
                <a:lnTo>
                  <a:pt x="5278173" y="447520"/>
                </a:lnTo>
                <a:lnTo>
                  <a:pt x="5279167" y="443327"/>
                </a:lnTo>
                <a:lnTo>
                  <a:pt x="5278294" y="465870"/>
                </a:lnTo>
                <a:lnTo>
                  <a:pt x="5285320" y="450581"/>
                </a:lnTo>
                <a:lnTo>
                  <a:pt x="5292219" y="431123"/>
                </a:lnTo>
                <a:lnTo>
                  <a:pt x="5293192" y="425424"/>
                </a:lnTo>
                <a:lnTo>
                  <a:pt x="5294319" y="423837"/>
                </a:lnTo>
                <a:cubicBezTo>
                  <a:pt x="5296163" y="421618"/>
                  <a:pt x="5297417" y="420599"/>
                  <a:pt x="5297401" y="421761"/>
                </a:cubicBezTo>
                <a:lnTo>
                  <a:pt x="5295619" y="433893"/>
                </a:lnTo>
                <a:lnTo>
                  <a:pt x="5295341" y="440598"/>
                </a:lnTo>
                <a:cubicBezTo>
                  <a:pt x="5294914" y="446516"/>
                  <a:pt x="5294221" y="454375"/>
                  <a:pt x="5293233" y="464552"/>
                </a:cubicBezTo>
                <a:cubicBezTo>
                  <a:pt x="5292563" y="479594"/>
                  <a:pt x="5291456" y="492563"/>
                  <a:pt x="5290249" y="504634"/>
                </a:cubicBezTo>
                <a:lnTo>
                  <a:pt x="5290064" y="506414"/>
                </a:lnTo>
                <a:lnTo>
                  <a:pt x="5293822" y="495418"/>
                </a:lnTo>
                <a:cubicBezTo>
                  <a:pt x="5297105" y="486157"/>
                  <a:pt x="5300730" y="476868"/>
                  <a:pt x="5302085" y="476761"/>
                </a:cubicBezTo>
                <a:lnTo>
                  <a:pt x="5304415" y="505229"/>
                </a:lnTo>
                <a:cubicBezTo>
                  <a:pt x="5307126" y="505016"/>
                  <a:pt x="5347701" y="408495"/>
                  <a:pt x="5333081" y="454952"/>
                </a:cubicBezTo>
                <a:lnTo>
                  <a:pt x="5324357" y="479906"/>
                </a:lnTo>
                <a:lnTo>
                  <a:pt x="5323795" y="493610"/>
                </a:lnTo>
                <a:cubicBezTo>
                  <a:pt x="5323355" y="499920"/>
                  <a:pt x="5322849" y="506872"/>
                  <a:pt x="5322754" y="513135"/>
                </a:cubicBezTo>
                <a:lnTo>
                  <a:pt x="5328812" y="484303"/>
                </a:lnTo>
                <a:lnTo>
                  <a:pt x="5329335" y="485873"/>
                </a:lnTo>
                <a:cubicBezTo>
                  <a:pt x="5331701" y="494874"/>
                  <a:pt x="5332258" y="501802"/>
                  <a:pt x="5331414" y="510091"/>
                </a:cubicBezTo>
                <a:lnTo>
                  <a:pt x="5329501" y="519869"/>
                </a:lnTo>
                <a:lnTo>
                  <a:pt x="5333178" y="520595"/>
                </a:lnTo>
                <a:cubicBezTo>
                  <a:pt x="5334485" y="521029"/>
                  <a:pt x="5335351" y="521565"/>
                  <a:pt x="5335343" y="522148"/>
                </a:cubicBezTo>
                <a:cubicBezTo>
                  <a:pt x="5343673" y="507164"/>
                  <a:pt x="5341187" y="490322"/>
                  <a:pt x="5349485" y="477664"/>
                </a:cubicBezTo>
                <a:lnTo>
                  <a:pt x="5352515" y="475570"/>
                </a:lnTo>
                <a:lnTo>
                  <a:pt x="5351399" y="482693"/>
                </a:lnTo>
                <a:cubicBezTo>
                  <a:pt x="5349438" y="498005"/>
                  <a:pt x="5350996" y="500361"/>
                  <a:pt x="5360369" y="471294"/>
                </a:cubicBezTo>
                <a:cubicBezTo>
                  <a:pt x="5383644" y="398530"/>
                  <a:pt x="5357455" y="512389"/>
                  <a:pt x="5356373" y="525634"/>
                </a:cubicBezTo>
                <a:cubicBezTo>
                  <a:pt x="5357862" y="534644"/>
                  <a:pt x="5369789" y="562728"/>
                  <a:pt x="5377953" y="560728"/>
                </a:cubicBezTo>
                <a:cubicBezTo>
                  <a:pt x="5381033" y="555647"/>
                  <a:pt x="5413215" y="395612"/>
                  <a:pt x="5417891" y="376440"/>
                </a:cubicBezTo>
                <a:lnTo>
                  <a:pt x="5432577" y="328127"/>
                </a:lnTo>
                <a:lnTo>
                  <a:pt x="5432719" y="329154"/>
                </a:lnTo>
                <a:cubicBezTo>
                  <a:pt x="5432035" y="339301"/>
                  <a:pt x="5429987" y="352709"/>
                  <a:pt x="5427227" y="367838"/>
                </a:cubicBezTo>
                <a:lnTo>
                  <a:pt x="5418903" y="409586"/>
                </a:lnTo>
                <a:lnTo>
                  <a:pt x="5426419" y="397247"/>
                </a:lnTo>
                <a:cubicBezTo>
                  <a:pt x="5435037" y="394243"/>
                  <a:pt x="5417602" y="414978"/>
                  <a:pt x="5426289" y="406937"/>
                </a:cubicBezTo>
                <a:cubicBezTo>
                  <a:pt x="5429145" y="404291"/>
                  <a:pt x="5432191" y="400299"/>
                  <a:pt x="5434924" y="396418"/>
                </a:cubicBezTo>
                <a:lnTo>
                  <a:pt x="5440383" y="388456"/>
                </a:lnTo>
                <a:lnTo>
                  <a:pt x="5444937" y="365380"/>
                </a:lnTo>
                <a:cubicBezTo>
                  <a:pt x="5451563" y="332295"/>
                  <a:pt x="5460591" y="303280"/>
                  <a:pt x="5480153" y="284441"/>
                </a:cubicBezTo>
                <a:cubicBezTo>
                  <a:pt x="5486156" y="281576"/>
                  <a:pt x="5495560" y="269114"/>
                  <a:pt x="5497129" y="264683"/>
                </a:cubicBezTo>
                <a:cubicBezTo>
                  <a:pt x="5496738" y="265791"/>
                  <a:pt x="5498284" y="265974"/>
                  <a:pt x="5500779" y="265533"/>
                </a:cubicBezTo>
                <a:lnTo>
                  <a:pt x="5504157" y="264484"/>
                </a:lnTo>
                <a:lnTo>
                  <a:pt x="5500411" y="280126"/>
                </a:lnTo>
                <a:cubicBezTo>
                  <a:pt x="5497727" y="291714"/>
                  <a:pt x="5495663" y="301683"/>
                  <a:pt x="5494995" y="308518"/>
                </a:cubicBezTo>
                <a:cubicBezTo>
                  <a:pt x="5491913" y="313599"/>
                  <a:pt x="5502922" y="320277"/>
                  <a:pt x="5504922" y="328440"/>
                </a:cubicBezTo>
                <a:cubicBezTo>
                  <a:pt x="5509328" y="367020"/>
                  <a:pt x="5478735" y="442297"/>
                  <a:pt x="5472743" y="488473"/>
                </a:cubicBezTo>
                <a:cubicBezTo>
                  <a:pt x="5460307" y="531902"/>
                  <a:pt x="5441708" y="585492"/>
                  <a:pt x="5431551" y="649993"/>
                </a:cubicBezTo>
                <a:cubicBezTo>
                  <a:pt x="5431551" y="649993"/>
                  <a:pt x="5429955" y="664085"/>
                  <a:pt x="5435883" y="667682"/>
                </a:cubicBezTo>
                <a:cubicBezTo>
                  <a:pt x="5455807" y="657755"/>
                  <a:pt x="5470469" y="538065"/>
                  <a:pt x="5478229" y="513810"/>
                </a:cubicBezTo>
                <a:cubicBezTo>
                  <a:pt x="5496843" y="447777"/>
                  <a:pt x="5513473" y="381914"/>
                  <a:pt x="5528711" y="316042"/>
                </a:cubicBezTo>
                <a:lnTo>
                  <a:pt x="5530039" y="309822"/>
                </a:lnTo>
                <a:lnTo>
                  <a:pt x="5531691" y="312668"/>
                </a:lnTo>
                <a:cubicBezTo>
                  <a:pt x="5525907" y="357171"/>
                  <a:pt x="5539261" y="305375"/>
                  <a:pt x="5544509" y="276474"/>
                </a:cubicBezTo>
                <a:lnTo>
                  <a:pt x="5542869" y="291623"/>
                </a:lnTo>
                <a:lnTo>
                  <a:pt x="5546750" y="270145"/>
                </a:lnTo>
                <a:lnTo>
                  <a:pt x="5544509" y="276474"/>
                </a:lnTo>
                <a:lnTo>
                  <a:pt x="5545415" y="266243"/>
                </a:lnTo>
                <a:lnTo>
                  <a:pt x="5533629" y="292968"/>
                </a:lnTo>
                <a:lnTo>
                  <a:pt x="5551017" y="211374"/>
                </a:lnTo>
                <a:lnTo>
                  <a:pt x="5552659" y="212498"/>
                </a:lnTo>
                <a:lnTo>
                  <a:pt x="5552668" y="212424"/>
                </a:lnTo>
                <a:lnTo>
                  <a:pt x="5551555" y="208845"/>
                </a:lnTo>
                <a:lnTo>
                  <a:pt x="5551628" y="208508"/>
                </a:lnTo>
                <a:lnTo>
                  <a:pt x="5553795" y="208793"/>
                </a:lnTo>
                <a:lnTo>
                  <a:pt x="5556913" y="199134"/>
                </a:lnTo>
                <a:lnTo>
                  <a:pt x="5558905" y="200875"/>
                </a:lnTo>
                <a:lnTo>
                  <a:pt x="5557473" y="209277"/>
                </a:lnTo>
                <a:lnTo>
                  <a:pt x="5557682" y="209305"/>
                </a:lnTo>
                <a:lnTo>
                  <a:pt x="5557262" y="210520"/>
                </a:lnTo>
                <a:lnTo>
                  <a:pt x="5555274" y="222177"/>
                </a:lnTo>
                <a:lnTo>
                  <a:pt x="5558795" y="215453"/>
                </a:lnTo>
                <a:lnTo>
                  <a:pt x="5562547" y="198779"/>
                </a:lnTo>
                <a:cubicBezTo>
                  <a:pt x="5564399" y="190338"/>
                  <a:pt x="5566591" y="180167"/>
                  <a:pt x="5569165" y="168033"/>
                </a:cubicBezTo>
                <a:cubicBezTo>
                  <a:pt x="5566053" y="175134"/>
                  <a:pt x="5559488" y="202740"/>
                  <a:pt x="5561725" y="202044"/>
                </a:cubicBezTo>
                <a:cubicBezTo>
                  <a:pt x="5559488" y="202740"/>
                  <a:pt x="5559488" y="202740"/>
                  <a:pt x="5558905" y="200875"/>
                </a:cubicBezTo>
                <a:cubicBezTo>
                  <a:pt x="5562831" y="180568"/>
                  <a:pt x="5568411" y="157700"/>
                  <a:pt x="5570647" y="157005"/>
                </a:cubicBezTo>
                <a:cubicBezTo>
                  <a:pt x="5568411" y="157700"/>
                  <a:pt x="5571401" y="167340"/>
                  <a:pt x="5571401" y="167340"/>
                </a:cubicBezTo>
                <a:cubicBezTo>
                  <a:pt x="5573138" y="172935"/>
                  <a:pt x="5575879" y="165949"/>
                  <a:pt x="5578291" y="173723"/>
                </a:cubicBezTo>
                <a:cubicBezTo>
                  <a:pt x="5577791" y="180015"/>
                  <a:pt x="5575527" y="197761"/>
                  <a:pt x="5574623" y="210656"/>
                </a:cubicBezTo>
                <a:cubicBezTo>
                  <a:pt x="5569985" y="249080"/>
                  <a:pt x="5565192" y="290624"/>
                  <a:pt x="5559367" y="331975"/>
                </a:cubicBezTo>
                <a:lnTo>
                  <a:pt x="5558260" y="338176"/>
                </a:lnTo>
                <a:lnTo>
                  <a:pt x="5558277" y="338411"/>
                </a:lnTo>
                <a:cubicBezTo>
                  <a:pt x="5558554" y="350394"/>
                  <a:pt x="5557903" y="359567"/>
                  <a:pt x="5555551" y="362683"/>
                </a:cubicBezTo>
                <a:lnTo>
                  <a:pt x="5551811" y="374326"/>
                </a:lnTo>
                <a:lnTo>
                  <a:pt x="5542299" y="427645"/>
                </a:lnTo>
                <a:lnTo>
                  <a:pt x="5552324" y="396452"/>
                </a:lnTo>
                <a:cubicBezTo>
                  <a:pt x="5555271" y="384611"/>
                  <a:pt x="5556717" y="373486"/>
                  <a:pt x="5555551" y="362683"/>
                </a:cubicBezTo>
                <a:lnTo>
                  <a:pt x="5561501" y="350382"/>
                </a:lnTo>
                <a:lnTo>
                  <a:pt x="5566991" y="318656"/>
                </a:lnTo>
                <a:cubicBezTo>
                  <a:pt x="5572837" y="278364"/>
                  <a:pt x="5578065" y="238221"/>
                  <a:pt x="5584853" y="194865"/>
                </a:cubicBezTo>
                <a:cubicBezTo>
                  <a:pt x="5586941" y="168652"/>
                  <a:pt x="5589879" y="153082"/>
                  <a:pt x="5595864" y="123612"/>
                </a:cubicBezTo>
                <a:cubicBezTo>
                  <a:pt x="5601041" y="107347"/>
                  <a:pt x="5602000" y="119662"/>
                  <a:pt x="5599531" y="135429"/>
                </a:cubicBezTo>
                <a:cubicBezTo>
                  <a:pt x="5599031" y="141719"/>
                  <a:pt x="5596421" y="142529"/>
                  <a:pt x="5597752" y="154730"/>
                </a:cubicBezTo>
                <a:cubicBezTo>
                  <a:pt x="5605395" y="171446"/>
                  <a:pt x="5599989" y="202783"/>
                  <a:pt x="5597900" y="228996"/>
                </a:cubicBezTo>
                <a:lnTo>
                  <a:pt x="5587881" y="308266"/>
                </a:lnTo>
                <a:lnTo>
                  <a:pt x="5576064" y="360723"/>
                </a:lnTo>
                <a:cubicBezTo>
                  <a:pt x="5569969" y="392503"/>
                  <a:pt x="5565283" y="424703"/>
                  <a:pt x="5563259" y="457648"/>
                </a:cubicBezTo>
                <a:cubicBezTo>
                  <a:pt x="5573251" y="427800"/>
                  <a:pt x="5580094" y="382134"/>
                  <a:pt x="5584261" y="434474"/>
                </a:cubicBezTo>
                <a:cubicBezTo>
                  <a:pt x="5581586" y="461812"/>
                  <a:pt x="5555912" y="574821"/>
                  <a:pt x="5562245" y="600673"/>
                </a:cubicBezTo>
                <a:cubicBezTo>
                  <a:pt x="5596767" y="520828"/>
                  <a:pt x="5596595" y="484816"/>
                  <a:pt x="5618511" y="412383"/>
                </a:cubicBezTo>
                <a:cubicBezTo>
                  <a:pt x="5643103" y="312618"/>
                  <a:pt x="5628269" y="396293"/>
                  <a:pt x="5636603" y="430305"/>
                </a:cubicBezTo>
                <a:cubicBezTo>
                  <a:pt x="5642937" y="456156"/>
                  <a:pt x="5636430" y="394294"/>
                  <a:pt x="5649444" y="409133"/>
                </a:cubicBezTo>
                <a:cubicBezTo>
                  <a:pt x="5662453" y="423974"/>
                  <a:pt x="5635692" y="479564"/>
                  <a:pt x="5633013" y="506900"/>
                </a:cubicBezTo>
                <a:cubicBezTo>
                  <a:pt x="5623019" y="536749"/>
                  <a:pt x="5609099" y="571168"/>
                  <a:pt x="5608423" y="606666"/>
                </a:cubicBezTo>
                <a:cubicBezTo>
                  <a:pt x="5608423" y="606666"/>
                  <a:pt x="5619433" y="613344"/>
                  <a:pt x="5621432" y="621508"/>
                </a:cubicBezTo>
                <a:cubicBezTo>
                  <a:pt x="5619835" y="635599"/>
                  <a:pt x="5605005" y="719274"/>
                  <a:pt x="5600327" y="738448"/>
                </a:cubicBezTo>
                <a:cubicBezTo>
                  <a:pt x="5597988" y="837810"/>
                  <a:pt x="5630170" y="677775"/>
                  <a:pt x="5641011" y="648440"/>
                </a:cubicBezTo>
                <a:cubicBezTo>
                  <a:pt x="5653681" y="591254"/>
                  <a:pt x="5660521" y="545592"/>
                  <a:pt x="5673362" y="524419"/>
                </a:cubicBezTo>
                <a:cubicBezTo>
                  <a:pt x="5705033" y="435896"/>
                  <a:pt x="5715705" y="370547"/>
                  <a:pt x="5748227" y="282541"/>
                </a:cubicBezTo>
                <a:cubicBezTo>
                  <a:pt x="5741555" y="364216"/>
                  <a:pt x="5713196" y="433897"/>
                  <a:pt x="5698365" y="517572"/>
                </a:cubicBezTo>
                <a:cubicBezTo>
                  <a:pt x="5689859" y="556431"/>
                  <a:pt x="5672851" y="595933"/>
                  <a:pt x="5681187" y="629944"/>
                </a:cubicBezTo>
                <a:cubicBezTo>
                  <a:pt x="5688267" y="641190"/>
                  <a:pt x="5693350" y="644271"/>
                  <a:pt x="5693117" y="658028"/>
                </a:cubicBezTo>
                <a:cubicBezTo>
                  <a:pt x="5692440" y="693528"/>
                  <a:pt x="5664757" y="727712"/>
                  <a:pt x="5660999" y="768292"/>
                </a:cubicBezTo>
                <a:cubicBezTo>
                  <a:pt x="5664081" y="763211"/>
                  <a:pt x="5693931" y="773205"/>
                  <a:pt x="5690337" y="779134"/>
                </a:cubicBezTo>
                <a:cubicBezTo>
                  <a:pt x="5700264" y="799054"/>
                  <a:pt x="5639659" y="898990"/>
                  <a:pt x="5662833" y="919994"/>
                </a:cubicBezTo>
                <a:cubicBezTo>
                  <a:pt x="5688001" y="878495"/>
                  <a:pt x="5679665" y="844483"/>
                  <a:pt x="5697183" y="804137"/>
                </a:cubicBezTo>
                <a:cubicBezTo>
                  <a:pt x="5723947" y="748547"/>
                  <a:pt x="5741697" y="694442"/>
                  <a:pt x="5756295" y="624524"/>
                </a:cubicBezTo>
                <a:cubicBezTo>
                  <a:pt x="5790133" y="509515"/>
                  <a:pt x="5740035" y="758304"/>
                  <a:pt x="5745117" y="761385"/>
                </a:cubicBezTo>
                <a:lnTo>
                  <a:pt x="5788205" y="701797"/>
                </a:lnTo>
                <a:cubicBezTo>
                  <a:pt x="5793289" y="704878"/>
                  <a:pt x="5766698" y="796481"/>
                  <a:pt x="5766698" y="796481"/>
                </a:cubicBezTo>
                <a:cubicBezTo>
                  <a:pt x="5759857" y="842145"/>
                  <a:pt x="5745015" y="855155"/>
                  <a:pt x="5745187" y="891167"/>
                </a:cubicBezTo>
                <a:cubicBezTo>
                  <a:pt x="5758027" y="869994"/>
                  <a:pt x="5782619" y="770228"/>
                  <a:pt x="5787701" y="773308"/>
                </a:cubicBezTo>
                <a:cubicBezTo>
                  <a:pt x="5792782" y="776391"/>
                  <a:pt x="5779200" y="882836"/>
                  <a:pt x="5808876" y="786149"/>
                </a:cubicBezTo>
                <a:cubicBezTo>
                  <a:pt x="5832789" y="721883"/>
                  <a:pt x="5836377" y="645289"/>
                  <a:pt x="5871817" y="586851"/>
                </a:cubicBezTo>
                <a:cubicBezTo>
                  <a:pt x="5877979" y="576689"/>
                  <a:pt x="5877237" y="661961"/>
                  <a:pt x="5867715" y="664292"/>
                </a:cubicBezTo>
                <a:cubicBezTo>
                  <a:pt x="5885401" y="659960"/>
                  <a:pt x="5907824" y="516017"/>
                  <a:pt x="5912501" y="496844"/>
                </a:cubicBezTo>
                <a:cubicBezTo>
                  <a:pt x="5928339" y="452584"/>
                  <a:pt x="5942905" y="407553"/>
                  <a:pt x="5955949" y="360731"/>
                </a:cubicBezTo>
                <a:lnTo>
                  <a:pt x="5964475" y="324259"/>
                </a:lnTo>
                <a:lnTo>
                  <a:pt x="5964963" y="323807"/>
                </a:lnTo>
                <a:lnTo>
                  <a:pt x="5965385" y="320365"/>
                </a:lnTo>
                <a:lnTo>
                  <a:pt x="5969495" y="302773"/>
                </a:lnTo>
                <a:lnTo>
                  <a:pt x="5969647" y="318188"/>
                </a:lnTo>
                <a:lnTo>
                  <a:pt x="5974678" y="306470"/>
                </a:lnTo>
                <a:lnTo>
                  <a:pt x="5975749" y="297528"/>
                </a:lnTo>
                <a:lnTo>
                  <a:pt x="5979964" y="284452"/>
                </a:lnTo>
                <a:lnTo>
                  <a:pt x="5981961" y="286194"/>
                </a:lnTo>
                <a:lnTo>
                  <a:pt x="5981691" y="287736"/>
                </a:lnTo>
                <a:lnTo>
                  <a:pt x="5982127" y="286518"/>
                </a:lnTo>
                <a:lnTo>
                  <a:pt x="5981961" y="286194"/>
                </a:lnTo>
                <a:cubicBezTo>
                  <a:pt x="5985883" y="265886"/>
                  <a:pt x="5991465" y="243020"/>
                  <a:pt x="5993701" y="242325"/>
                </a:cubicBezTo>
                <a:cubicBezTo>
                  <a:pt x="5992583" y="242672"/>
                  <a:pt x="5992772" y="245256"/>
                  <a:pt x="5993241" y="247751"/>
                </a:cubicBezTo>
                <a:lnTo>
                  <a:pt x="5993934" y="250757"/>
                </a:lnTo>
                <a:lnTo>
                  <a:pt x="5997962" y="240958"/>
                </a:lnTo>
                <a:lnTo>
                  <a:pt x="6004169" y="223099"/>
                </a:lnTo>
                <a:lnTo>
                  <a:pt x="5995321" y="269782"/>
                </a:lnTo>
                <a:cubicBezTo>
                  <a:pt x="5972064" y="383823"/>
                  <a:pt x="5945175" y="502179"/>
                  <a:pt x="5919246" y="615615"/>
                </a:cubicBezTo>
                <a:cubicBezTo>
                  <a:pt x="5910406" y="653114"/>
                  <a:pt x="5886145" y="754240"/>
                  <a:pt x="5908575" y="680964"/>
                </a:cubicBezTo>
                <a:cubicBezTo>
                  <a:pt x="5932490" y="616696"/>
                  <a:pt x="5912060" y="698137"/>
                  <a:pt x="5913825" y="720060"/>
                </a:cubicBezTo>
                <a:cubicBezTo>
                  <a:pt x="5916908" y="714978"/>
                  <a:pt x="5919991" y="709897"/>
                  <a:pt x="5923069" y="704815"/>
                </a:cubicBezTo>
                <a:cubicBezTo>
                  <a:pt x="5919991" y="709897"/>
                  <a:pt x="5957833" y="681876"/>
                  <a:pt x="5963762" y="685473"/>
                </a:cubicBezTo>
                <a:cubicBezTo>
                  <a:pt x="5973925" y="691636"/>
                  <a:pt x="5949737" y="813658"/>
                  <a:pt x="5945059" y="832828"/>
                </a:cubicBezTo>
                <a:cubicBezTo>
                  <a:pt x="5945401" y="904856"/>
                  <a:pt x="5992252" y="695800"/>
                  <a:pt x="6003261" y="702476"/>
                </a:cubicBezTo>
                <a:cubicBezTo>
                  <a:pt x="6016507" y="703559"/>
                  <a:pt x="5990085" y="831176"/>
                  <a:pt x="6008921" y="763827"/>
                </a:cubicBezTo>
                <a:cubicBezTo>
                  <a:pt x="6033681" y="700074"/>
                  <a:pt x="6062271" y="616632"/>
                  <a:pt x="6082700" y="535192"/>
                </a:cubicBezTo>
                <a:cubicBezTo>
                  <a:pt x="6089944" y="511784"/>
                  <a:pt x="6097127" y="429263"/>
                  <a:pt x="6111052" y="394845"/>
                </a:cubicBezTo>
                <a:cubicBezTo>
                  <a:pt x="6131649" y="349419"/>
                  <a:pt x="6105463" y="463276"/>
                  <a:pt x="6104381" y="476520"/>
                </a:cubicBezTo>
                <a:cubicBezTo>
                  <a:pt x="6081275" y="585297"/>
                  <a:pt x="6085275" y="601622"/>
                  <a:pt x="6061935" y="724158"/>
                </a:cubicBezTo>
                <a:cubicBezTo>
                  <a:pt x="6056177" y="756576"/>
                  <a:pt x="6049265" y="781344"/>
                  <a:pt x="6046587" y="808681"/>
                </a:cubicBezTo>
                <a:cubicBezTo>
                  <a:pt x="6044595" y="871184"/>
                  <a:pt x="6072268" y="766334"/>
                  <a:pt x="6080027" y="742082"/>
                </a:cubicBezTo>
                <a:cubicBezTo>
                  <a:pt x="6088021" y="704068"/>
                  <a:pt x="6086698" y="660406"/>
                  <a:pt x="6105022" y="664569"/>
                </a:cubicBezTo>
                <a:cubicBezTo>
                  <a:pt x="6099941" y="661487"/>
                  <a:pt x="6101436" y="741163"/>
                  <a:pt x="6103201" y="763084"/>
                </a:cubicBezTo>
                <a:cubicBezTo>
                  <a:pt x="6103201" y="763084"/>
                  <a:pt x="6085684" y="803430"/>
                  <a:pt x="6105605" y="793504"/>
                </a:cubicBezTo>
                <a:cubicBezTo>
                  <a:pt x="6105605" y="793504"/>
                  <a:pt x="6111363" y="761086"/>
                  <a:pt x="6115527" y="742758"/>
                </a:cubicBezTo>
                <a:cubicBezTo>
                  <a:pt x="6129285" y="742993"/>
                  <a:pt x="6142529" y="744075"/>
                  <a:pt x="6142529" y="744075"/>
                </a:cubicBezTo>
                <a:cubicBezTo>
                  <a:pt x="6148695" y="733913"/>
                  <a:pt x="6157131" y="674158"/>
                  <a:pt x="6169971" y="652984"/>
                </a:cubicBezTo>
                <a:cubicBezTo>
                  <a:pt x="6169971" y="652984"/>
                  <a:pt x="6188971" y="621650"/>
                  <a:pt x="6179052" y="672394"/>
                </a:cubicBezTo>
                <a:cubicBezTo>
                  <a:pt x="6170547" y="711253"/>
                  <a:pt x="6167291" y="680323"/>
                  <a:pt x="6173627" y="706171"/>
                </a:cubicBezTo>
                <a:cubicBezTo>
                  <a:pt x="6169291" y="688486"/>
                  <a:pt x="6191549" y="688081"/>
                  <a:pt x="6198629" y="699326"/>
                </a:cubicBezTo>
                <a:cubicBezTo>
                  <a:pt x="6196629" y="691162"/>
                  <a:pt x="6167873" y="809256"/>
                  <a:pt x="6172955" y="812338"/>
                </a:cubicBezTo>
                <a:cubicBezTo>
                  <a:pt x="6190130" y="808850"/>
                  <a:pt x="6198395" y="713085"/>
                  <a:pt x="6204557" y="702922"/>
                </a:cubicBezTo>
                <a:cubicBezTo>
                  <a:pt x="6208389" y="683236"/>
                  <a:pt x="6231385" y="597561"/>
                  <a:pt x="6240907" y="595227"/>
                </a:cubicBezTo>
                <a:cubicBezTo>
                  <a:pt x="6249071" y="593228"/>
                  <a:pt x="6238402" y="658578"/>
                  <a:pt x="6233725" y="677750"/>
                </a:cubicBezTo>
                <a:cubicBezTo>
                  <a:pt x="6231724" y="669586"/>
                  <a:pt x="6213809" y="758344"/>
                  <a:pt x="6221972" y="756343"/>
                </a:cubicBezTo>
                <a:cubicBezTo>
                  <a:pt x="6238300" y="752344"/>
                  <a:pt x="6241482" y="653496"/>
                  <a:pt x="6262082" y="608068"/>
                </a:cubicBezTo>
                <a:cubicBezTo>
                  <a:pt x="6275157" y="573137"/>
                  <a:pt x="6278239" y="568055"/>
                  <a:pt x="6293755" y="519547"/>
                </a:cubicBezTo>
                <a:cubicBezTo>
                  <a:pt x="6301001" y="496138"/>
                  <a:pt x="6323599" y="458874"/>
                  <a:pt x="6313163" y="510466"/>
                </a:cubicBezTo>
                <a:cubicBezTo>
                  <a:pt x="6300495" y="567650"/>
                  <a:pt x="6277733" y="639569"/>
                  <a:pt x="6270143" y="699836"/>
                </a:cubicBezTo>
                <a:cubicBezTo>
                  <a:pt x="6245551" y="799601"/>
                  <a:pt x="6312929" y="524224"/>
                  <a:pt x="6301987" y="647326"/>
                </a:cubicBezTo>
                <a:cubicBezTo>
                  <a:pt x="6297825" y="665652"/>
                  <a:pt x="6283153" y="714675"/>
                  <a:pt x="6289153" y="739166"/>
                </a:cubicBezTo>
                <a:cubicBezTo>
                  <a:pt x="6292406" y="770096"/>
                  <a:pt x="6309238" y="694586"/>
                  <a:pt x="6318079" y="657085"/>
                </a:cubicBezTo>
                <a:cubicBezTo>
                  <a:pt x="6322990" y="624156"/>
                  <a:pt x="6331831" y="586655"/>
                  <a:pt x="6341589" y="570563"/>
                </a:cubicBezTo>
                <a:cubicBezTo>
                  <a:pt x="6342670" y="557318"/>
                  <a:pt x="6354428" y="549392"/>
                  <a:pt x="6363673" y="534147"/>
                </a:cubicBezTo>
                <a:cubicBezTo>
                  <a:pt x="6384273" y="488719"/>
                  <a:pt x="6383699" y="430451"/>
                  <a:pt x="6400700" y="390953"/>
                </a:cubicBezTo>
                <a:cubicBezTo>
                  <a:pt x="6401781" y="377709"/>
                  <a:pt x="6422787" y="354535"/>
                  <a:pt x="6433627" y="325200"/>
                </a:cubicBezTo>
                <a:lnTo>
                  <a:pt x="6445341" y="276657"/>
                </a:lnTo>
                <a:lnTo>
                  <a:pt x="6449533" y="274076"/>
                </a:lnTo>
                <a:cubicBezTo>
                  <a:pt x="6455087" y="263957"/>
                  <a:pt x="6464089" y="232271"/>
                  <a:pt x="6472355" y="221938"/>
                </a:cubicBezTo>
                <a:cubicBezTo>
                  <a:pt x="6475587" y="216649"/>
                  <a:pt x="6483723" y="216007"/>
                  <a:pt x="6483723" y="216007"/>
                </a:cubicBezTo>
                <a:cubicBezTo>
                  <a:pt x="6483723" y="216007"/>
                  <a:pt x="6484529" y="214782"/>
                  <a:pt x="6485342" y="212926"/>
                </a:cubicBezTo>
                <a:lnTo>
                  <a:pt x="6486078" y="209909"/>
                </a:lnTo>
                <a:lnTo>
                  <a:pt x="6488462" y="205775"/>
                </a:lnTo>
                <a:lnTo>
                  <a:pt x="6489394" y="205588"/>
                </a:lnTo>
                <a:cubicBezTo>
                  <a:pt x="6489736" y="205271"/>
                  <a:pt x="6489743" y="204689"/>
                  <a:pt x="6489759" y="203527"/>
                </a:cubicBezTo>
                <a:lnTo>
                  <a:pt x="6488462" y="205775"/>
                </a:lnTo>
                <a:lnTo>
                  <a:pt x="6487016" y="206066"/>
                </a:lnTo>
                <a:cubicBezTo>
                  <a:pt x="6492502" y="200987"/>
                  <a:pt x="6498020" y="193582"/>
                  <a:pt x="6498020" y="193582"/>
                </a:cubicBezTo>
                <a:cubicBezTo>
                  <a:pt x="6506577" y="195230"/>
                  <a:pt x="6478169" y="226125"/>
                  <a:pt x="6475167" y="248046"/>
                </a:cubicBezTo>
                <a:cubicBezTo>
                  <a:pt x="6475135" y="250370"/>
                  <a:pt x="6477748" y="257522"/>
                  <a:pt x="6477717" y="259847"/>
                </a:cubicBezTo>
                <a:cubicBezTo>
                  <a:pt x="6474813" y="274402"/>
                  <a:pt x="6468710" y="291922"/>
                  <a:pt x="6463031" y="311343"/>
                </a:cubicBezTo>
                <a:cubicBezTo>
                  <a:pt x="6460221" y="318923"/>
                  <a:pt x="6434104" y="381001"/>
                  <a:pt x="6434073" y="383326"/>
                </a:cubicBezTo>
                <a:cubicBezTo>
                  <a:pt x="6435415" y="384381"/>
                  <a:pt x="6438935" y="382942"/>
                  <a:pt x="6442461" y="380872"/>
                </a:cubicBezTo>
                <a:lnTo>
                  <a:pt x="6447939" y="376826"/>
                </a:lnTo>
                <a:lnTo>
                  <a:pt x="6452907" y="362649"/>
                </a:lnTo>
                <a:cubicBezTo>
                  <a:pt x="6459033" y="339778"/>
                  <a:pt x="6463633" y="315637"/>
                  <a:pt x="6468979" y="314620"/>
                </a:cubicBezTo>
                <a:cubicBezTo>
                  <a:pt x="6472167" y="313256"/>
                  <a:pt x="6473835" y="317796"/>
                  <a:pt x="6474701" y="324700"/>
                </a:cubicBezTo>
                <a:lnTo>
                  <a:pt x="6475031" y="333392"/>
                </a:lnTo>
                <a:lnTo>
                  <a:pt x="6479597" y="322039"/>
                </a:lnTo>
                <a:cubicBezTo>
                  <a:pt x="6488443" y="301980"/>
                  <a:pt x="6496801" y="284670"/>
                  <a:pt x="6499609" y="277477"/>
                </a:cubicBezTo>
                <a:cubicBezTo>
                  <a:pt x="6518429" y="237466"/>
                  <a:pt x="6535071" y="200142"/>
                  <a:pt x="6551304" y="163770"/>
                </a:cubicBezTo>
                <a:lnTo>
                  <a:pt x="6554757" y="156196"/>
                </a:lnTo>
                <a:lnTo>
                  <a:pt x="6555389" y="165140"/>
                </a:lnTo>
                <a:lnTo>
                  <a:pt x="6555893" y="168214"/>
                </a:lnTo>
                <a:lnTo>
                  <a:pt x="6545903" y="192123"/>
                </a:lnTo>
                <a:cubicBezTo>
                  <a:pt x="6539833" y="206931"/>
                  <a:pt x="6519947" y="242185"/>
                  <a:pt x="6519785" y="254201"/>
                </a:cubicBezTo>
                <a:cubicBezTo>
                  <a:pt x="6519724" y="258854"/>
                  <a:pt x="6527860" y="258209"/>
                  <a:pt x="6530927" y="265326"/>
                </a:cubicBezTo>
                <a:cubicBezTo>
                  <a:pt x="6533509" y="274802"/>
                  <a:pt x="6527571" y="279917"/>
                  <a:pt x="6521953" y="294688"/>
                </a:cubicBezTo>
                <a:cubicBezTo>
                  <a:pt x="6519083" y="306916"/>
                  <a:pt x="6518953" y="316608"/>
                  <a:pt x="6516142" y="324186"/>
                </a:cubicBezTo>
                <a:lnTo>
                  <a:pt x="6490317" y="393140"/>
                </a:lnTo>
                <a:lnTo>
                  <a:pt x="6489642" y="399301"/>
                </a:lnTo>
                <a:lnTo>
                  <a:pt x="6494463" y="383687"/>
                </a:lnTo>
                <a:cubicBezTo>
                  <a:pt x="6499179" y="368601"/>
                  <a:pt x="6504217" y="354943"/>
                  <a:pt x="6509951" y="348294"/>
                </a:cubicBezTo>
                <a:cubicBezTo>
                  <a:pt x="6512725" y="343430"/>
                  <a:pt x="6518601" y="342965"/>
                  <a:pt x="6521343" y="340425"/>
                </a:cubicBezTo>
                <a:cubicBezTo>
                  <a:pt x="6524123" y="335173"/>
                  <a:pt x="6526989" y="323330"/>
                  <a:pt x="6532995" y="313176"/>
                </a:cubicBezTo>
                <a:cubicBezTo>
                  <a:pt x="6535807" y="305598"/>
                  <a:pt x="6552983" y="270553"/>
                  <a:pt x="6547237" y="295014"/>
                </a:cubicBezTo>
                <a:cubicBezTo>
                  <a:pt x="6544327" y="309957"/>
                  <a:pt x="6532804" y="327517"/>
                  <a:pt x="6530000" y="334707"/>
                </a:cubicBezTo>
                <a:cubicBezTo>
                  <a:pt x="6526735" y="342322"/>
                  <a:pt x="6529801" y="349437"/>
                  <a:pt x="6529771" y="351763"/>
                </a:cubicBezTo>
                <a:cubicBezTo>
                  <a:pt x="6526545" y="356664"/>
                  <a:pt x="6523797" y="359591"/>
                  <a:pt x="6520992" y="366782"/>
                </a:cubicBezTo>
                <a:cubicBezTo>
                  <a:pt x="6520961" y="369108"/>
                  <a:pt x="6520831" y="378797"/>
                  <a:pt x="6520768" y="383450"/>
                </a:cubicBezTo>
                <a:cubicBezTo>
                  <a:pt x="6517989" y="388702"/>
                  <a:pt x="6511853" y="408548"/>
                  <a:pt x="6506207" y="425643"/>
                </a:cubicBezTo>
                <a:cubicBezTo>
                  <a:pt x="6500561" y="442738"/>
                  <a:pt x="6485996" y="484931"/>
                  <a:pt x="6500399" y="454753"/>
                </a:cubicBezTo>
                <a:lnTo>
                  <a:pt x="6511579" y="427523"/>
                </a:lnTo>
                <a:lnTo>
                  <a:pt x="6518719" y="410134"/>
                </a:lnTo>
                <a:cubicBezTo>
                  <a:pt x="6524118" y="394705"/>
                  <a:pt x="6529177" y="379301"/>
                  <a:pt x="6535004" y="365675"/>
                </a:cubicBezTo>
                <a:cubicBezTo>
                  <a:pt x="6539458" y="353321"/>
                  <a:pt x="6545269" y="340859"/>
                  <a:pt x="6551361" y="328375"/>
                </a:cubicBezTo>
                <a:lnTo>
                  <a:pt x="6555846" y="319081"/>
                </a:lnTo>
                <a:lnTo>
                  <a:pt x="6555573" y="321210"/>
                </a:lnTo>
                <a:lnTo>
                  <a:pt x="6553393" y="338867"/>
                </a:lnTo>
                <a:lnTo>
                  <a:pt x="6543623" y="362672"/>
                </a:lnTo>
                <a:cubicBezTo>
                  <a:pt x="6534810" y="380017"/>
                  <a:pt x="6523155" y="407655"/>
                  <a:pt x="6540106" y="389279"/>
                </a:cubicBezTo>
                <a:lnTo>
                  <a:pt x="6548895" y="373692"/>
                </a:lnTo>
                <a:lnTo>
                  <a:pt x="6543246" y="412432"/>
                </a:lnTo>
                <a:cubicBezTo>
                  <a:pt x="6538423" y="444822"/>
                  <a:pt x="6533503" y="478051"/>
                  <a:pt x="6530333" y="508692"/>
                </a:cubicBezTo>
                <a:cubicBezTo>
                  <a:pt x="6527745" y="541199"/>
                  <a:pt x="6535215" y="500701"/>
                  <a:pt x="6537071" y="489557"/>
                </a:cubicBezTo>
                <a:cubicBezTo>
                  <a:pt x="6542399" y="450065"/>
                  <a:pt x="6550823" y="411316"/>
                  <a:pt x="6557307" y="375556"/>
                </a:cubicBezTo>
                <a:cubicBezTo>
                  <a:pt x="6560301" y="360819"/>
                  <a:pt x="6561803" y="361375"/>
                  <a:pt x="6562408" y="367282"/>
                </a:cubicBezTo>
                <a:lnTo>
                  <a:pt x="6562305" y="376303"/>
                </a:lnTo>
                <a:lnTo>
                  <a:pt x="6562675" y="370563"/>
                </a:lnTo>
                <a:cubicBezTo>
                  <a:pt x="6562733" y="355723"/>
                  <a:pt x="6562169" y="342638"/>
                  <a:pt x="6568173" y="339778"/>
                </a:cubicBezTo>
                <a:lnTo>
                  <a:pt x="6570721" y="345304"/>
                </a:lnTo>
                <a:lnTo>
                  <a:pt x="6567701" y="368906"/>
                </a:lnTo>
                <a:cubicBezTo>
                  <a:pt x="6563126" y="400374"/>
                  <a:pt x="6558543" y="431340"/>
                  <a:pt x="6555351" y="462214"/>
                </a:cubicBezTo>
                <a:cubicBezTo>
                  <a:pt x="6549573" y="489404"/>
                  <a:pt x="6543558" y="528421"/>
                  <a:pt x="6549953" y="529383"/>
                </a:cubicBezTo>
                <a:lnTo>
                  <a:pt x="6554643" y="523595"/>
                </a:lnTo>
                <a:lnTo>
                  <a:pt x="6557528" y="510207"/>
                </a:lnTo>
                <a:cubicBezTo>
                  <a:pt x="6562944" y="474665"/>
                  <a:pt x="6562666" y="441900"/>
                  <a:pt x="6573371" y="402271"/>
                </a:cubicBezTo>
                <a:cubicBezTo>
                  <a:pt x="6571815" y="430196"/>
                  <a:pt x="6568578" y="458643"/>
                  <a:pt x="6564587" y="487619"/>
                </a:cubicBezTo>
                <a:lnTo>
                  <a:pt x="6560215" y="516725"/>
                </a:lnTo>
                <a:lnTo>
                  <a:pt x="6560951" y="515813"/>
                </a:lnTo>
                <a:cubicBezTo>
                  <a:pt x="6567604" y="499517"/>
                  <a:pt x="6571415" y="481200"/>
                  <a:pt x="6574551" y="463023"/>
                </a:cubicBezTo>
                <a:lnTo>
                  <a:pt x="6576058" y="454816"/>
                </a:lnTo>
                <a:lnTo>
                  <a:pt x="6574237" y="478599"/>
                </a:lnTo>
                <a:cubicBezTo>
                  <a:pt x="6574524" y="485289"/>
                  <a:pt x="6576058" y="488610"/>
                  <a:pt x="6579641" y="485570"/>
                </a:cubicBezTo>
                <a:cubicBezTo>
                  <a:pt x="6589399" y="469477"/>
                  <a:pt x="6590312" y="420220"/>
                  <a:pt x="6598069" y="395966"/>
                </a:cubicBezTo>
                <a:cubicBezTo>
                  <a:pt x="6594987" y="401046"/>
                  <a:pt x="6598197" y="378086"/>
                  <a:pt x="6604187" y="355077"/>
                </a:cubicBezTo>
                <a:lnTo>
                  <a:pt x="6608959" y="341143"/>
                </a:lnTo>
                <a:lnTo>
                  <a:pt x="6604917" y="377909"/>
                </a:lnTo>
                <a:lnTo>
                  <a:pt x="6600058" y="428175"/>
                </a:lnTo>
                <a:lnTo>
                  <a:pt x="6604861" y="428648"/>
                </a:lnTo>
                <a:lnTo>
                  <a:pt x="6603321" y="435059"/>
                </a:lnTo>
                <a:cubicBezTo>
                  <a:pt x="6591397" y="477641"/>
                  <a:pt x="6583405" y="515653"/>
                  <a:pt x="6583575" y="551665"/>
                </a:cubicBezTo>
                <a:cubicBezTo>
                  <a:pt x="6595225" y="566840"/>
                  <a:pt x="6583575" y="551665"/>
                  <a:pt x="6583575" y="551665"/>
                </a:cubicBezTo>
                <a:lnTo>
                  <a:pt x="6625245" y="372338"/>
                </a:lnTo>
                <a:lnTo>
                  <a:pt x="6626167" y="377363"/>
                </a:lnTo>
                <a:cubicBezTo>
                  <a:pt x="6629359" y="378418"/>
                  <a:pt x="6633202" y="349954"/>
                  <a:pt x="6630264" y="365524"/>
                </a:cubicBezTo>
                <a:lnTo>
                  <a:pt x="6634022" y="334567"/>
                </a:lnTo>
                <a:lnTo>
                  <a:pt x="6642941" y="296188"/>
                </a:lnTo>
                <a:lnTo>
                  <a:pt x="6646269" y="280442"/>
                </a:lnTo>
                <a:lnTo>
                  <a:pt x="6645722" y="287350"/>
                </a:lnTo>
                <a:cubicBezTo>
                  <a:pt x="6641643" y="318188"/>
                  <a:pt x="6636848" y="349845"/>
                  <a:pt x="6634511" y="379206"/>
                </a:cubicBezTo>
                <a:cubicBezTo>
                  <a:pt x="6633970" y="381418"/>
                  <a:pt x="6633423" y="387893"/>
                  <a:pt x="6633619" y="393629"/>
                </a:cubicBezTo>
                <a:lnTo>
                  <a:pt x="6634855" y="397094"/>
                </a:lnTo>
                <a:lnTo>
                  <a:pt x="6634549" y="398668"/>
                </a:lnTo>
                <a:cubicBezTo>
                  <a:pt x="6627559" y="439263"/>
                  <a:pt x="6621970" y="478805"/>
                  <a:pt x="6618905" y="516332"/>
                </a:cubicBezTo>
                <a:lnTo>
                  <a:pt x="6640961" y="432201"/>
                </a:lnTo>
                <a:lnTo>
                  <a:pt x="6639083" y="472958"/>
                </a:lnTo>
                <a:cubicBezTo>
                  <a:pt x="6633910" y="538045"/>
                  <a:pt x="6625479" y="598235"/>
                  <a:pt x="6611407" y="663495"/>
                </a:cubicBezTo>
                <a:lnTo>
                  <a:pt x="6609129" y="672641"/>
                </a:lnTo>
                <a:lnTo>
                  <a:pt x="6602666" y="714101"/>
                </a:lnTo>
                <a:cubicBezTo>
                  <a:pt x="6599162" y="734741"/>
                  <a:pt x="6595231" y="755839"/>
                  <a:pt x="6590599" y="777816"/>
                </a:cubicBezTo>
                <a:cubicBezTo>
                  <a:pt x="6580693" y="827592"/>
                  <a:pt x="6569358" y="864857"/>
                  <a:pt x="6554877" y="915712"/>
                </a:cubicBezTo>
                <a:cubicBezTo>
                  <a:pt x="6551258" y="928425"/>
                  <a:pt x="6546659" y="946216"/>
                  <a:pt x="6541537" y="964468"/>
                </a:cubicBezTo>
                <a:lnTo>
                  <a:pt x="6541515" y="964534"/>
                </a:lnTo>
                <a:lnTo>
                  <a:pt x="6557936" y="917994"/>
                </a:lnTo>
                <a:cubicBezTo>
                  <a:pt x="6576787" y="861027"/>
                  <a:pt x="6594272" y="803731"/>
                  <a:pt x="6609722" y="746026"/>
                </a:cubicBezTo>
                <a:cubicBezTo>
                  <a:pt x="6630449" y="671070"/>
                  <a:pt x="6639371" y="617703"/>
                  <a:pt x="6657161" y="567477"/>
                </a:cubicBezTo>
                <a:cubicBezTo>
                  <a:pt x="6667102" y="539409"/>
                  <a:pt x="6674049" y="418841"/>
                  <a:pt x="6687886" y="407948"/>
                </a:cubicBezTo>
                <a:cubicBezTo>
                  <a:pt x="6706156" y="398624"/>
                  <a:pt x="6695181" y="415519"/>
                  <a:pt x="6696215" y="426693"/>
                </a:cubicBezTo>
                <a:cubicBezTo>
                  <a:pt x="6701111" y="443388"/>
                  <a:pt x="6712010" y="457224"/>
                  <a:pt x="6708610" y="466827"/>
                </a:cubicBezTo>
                <a:cubicBezTo>
                  <a:pt x="6710123" y="518902"/>
                  <a:pt x="6684223" y="592024"/>
                  <a:pt x="6661665" y="672150"/>
                </a:cubicBezTo>
                <a:cubicBezTo>
                  <a:pt x="6645707" y="717206"/>
                  <a:pt x="6636523" y="771312"/>
                  <a:pt x="6624737" y="818677"/>
                </a:cubicBezTo>
                <a:cubicBezTo>
                  <a:pt x="6596131" y="914117"/>
                  <a:pt x="6565722" y="1007309"/>
                  <a:pt x="6534190" y="1098426"/>
                </a:cubicBezTo>
                <a:cubicBezTo>
                  <a:pt x="6439593" y="1371782"/>
                  <a:pt x="6334887" y="1626473"/>
                  <a:pt x="6238385" y="1867241"/>
                </a:cubicBezTo>
                <a:cubicBezTo>
                  <a:pt x="6178553" y="2005654"/>
                  <a:pt x="6105419" y="2139356"/>
                  <a:pt x="6038291" y="2270199"/>
                </a:cubicBezTo>
                <a:cubicBezTo>
                  <a:pt x="5974763" y="2407303"/>
                  <a:pt x="5907633" y="2538142"/>
                  <a:pt x="5841240" y="2669246"/>
                </a:cubicBezTo>
                <a:cubicBezTo>
                  <a:pt x="5771248" y="2794086"/>
                  <a:pt x="5716585" y="2934331"/>
                  <a:pt x="5643453" y="3068034"/>
                </a:cubicBezTo>
                <a:cubicBezTo>
                  <a:pt x="5569026" y="3191303"/>
                  <a:pt x="5484995" y="3311170"/>
                  <a:pt x="5421265" y="3432410"/>
                </a:cubicBezTo>
                <a:cubicBezTo>
                  <a:pt x="5381804" y="3501561"/>
                  <a:pt x="5351271" y="3557249"/>
                  <a:pt x="5315213" y="3616799"/>
                </a:cubicBezTo>
                <a:cubicBezTo>
                  <a:pt x="5230626" y="3746447"/>
                  <a:pt x="5146453" y="3867302"/>
                  <a:pt x="5061919" y="3987406"/>
                </a:cubicBezTo>
                <a:lnTo>
                  <a:pt x="5058243" y="3992677"/>
                </a:lnTo>
                <a:lnTo>
                  <a:pt x="5058044" y="3993878"/>
                </a:lnTo>
                <a:lnTo>
                  <a:pt x="5057245" y="3994110"/>
                </a:lnTo>
                <a:lnTo>
                  <a:pt x="5046025" y="4010192"/>
                </a:lnTo>
                <a:lnTo>
                  <a:pt x="5046773" y="4009929"/>
                </a:lnTo>
                <a:cubicBezTo>
                  <a:pt x="5045898" y="4012896"/>
                  <a:pt x="5043345" y="4017983"/>
                  <a:pt x="5041590" y="4020948"/>
                </a:cubicBezTo>
                <a:cubicBezTo>
                  <a:pt x="5034413" y="4033246"/>
                  <a:pt x="5023603" y="4046919"/>
                  <a:pt x="5016427" y="4059219"/>
                </a:cubicBezTo>
                <a:cubicBezTo>
                  <a:pt x="4981846" y="4114854"/>
                  <a:pt x="4948620" y="4163075"/>
                  <a:pt x="4917958" y="4213010"/>
                </a:cubicBezTo>
                <a:cubicBezTo>
                  <a:pt x="4875286" y="4283591"/>
                  <a:pt x="4824408" y="4347687"/>
                  <a:pt x="4778693" y="4410216"/>
                </a:cubicBezTo>
                <a:cubicBezTo>
                  <a:pt x="4756913" y="4442222"/>
                  <a:pt x="4734497" y="4476769"/>
                  <a:pt x="4711801" y="4511425"/>
                </a:cubicBezTo>
                <a:cubicBezTo>
                  <a:pt x="4654201" y="4594933"/>
                  <a:pt x="4584279" y="4671214"/>
                  <a:pt x="4514205" y="4747935"/>
                </a:cubicBezTo>
                <a:cubicBezTo>
                  <a:pt x="4502225" y="4759366"/>
                  <a:pt x="4489461" y="4768721"/>
                  <a:pt x="4479911" y="4780150"/>
                </a:cubicBezTo>
                <a:lnTo>
                  <a:pt x="4472823" y="4790589"/>
                </a:lnTo>
                <a:lnTo>
                  <a:pt x="4472195" y="4790467"/>
                </a:lnTo>
                <a:cubicBezTo>
                  <a:pt x="4471495" y="4790731"/>
                  <a:pt x="4471195" y="4791421"/>
                  <a:pt x="4471575" y="4792427"/>
                </a:cubicBezTo>
                <a:lnTo>
                  <a:pt x="4472823" y="4790589"/>
                </a:lnTo>
                <a:lnTo>
                  <a:pt x="4475211" y="4791051"/>
                </a:lnTo>
                <a:cubicBezTo>
                  <a:pt x="4462723" y="4805359"/>
                  <a:pt x="4449315" y="4822315"/>
                  <a:pt x="4450077" y="4824326"/>
                </a:cubicBezTo>
                <a:cubicBezTo>
                  <a:pt x="4449315" y="4822315"/>
                  <a:pt x="4457985" y="4819037"/>
                  <a:pt x="4457985" y="4819037"/>
                </a:cubicBezTo>
                <a:cubicBezTo>
                  <a:pt x="4463018" y="4817134"/>
                  <a:pt x="4459506" y="4823063"/>
                  <a:pt x="4466499" y="4820420"/>
                </a:cubicBezTo>
                <a:cubicBezTo>
                  <a:pt x="4470769" y="4816504"/>
                  <a:pt x="4482343" y="4804844"/>
                  <a:pt x="4491169" y="4796906"/>
                </a:cubicBezTo>
                <a:cubicBezTo>
                  <a:pt x="4503769" y="4784378"/>
                  <a:pt x="4516915" y="4771380"/>
                  <a:pt x="4530241" y="4758069"/>
                </a:cubicBezTo>
                <a:lnTo>
                  <a:pt x="4563783" y="4724052"/>
                </a:lnTo>
                <a:lnTo>
                  <a:pt x="4556273" y="4733331"/>
                </a:lnTo>
                <a:cubicBezTo>
                  <a:pt x="4542057" y="4748771"/>
                  <a:pt x="4527249" y="4763284"/>
                  <a:pt x="4512701" y="4777219"/>
                </a:cubicBezTo>
                <a:cubicBezTo>
                  <a:pt x="4483477" y="4804755"/>
                  <a:pt x="4454985" y="4839298"/>
                  <a:pt x="4424695" y="4869922"/>
                </a:cubicBezTo>
                <a:cubicBezTo>
                  <a:pt x="4407949" y="4885647"/>
                  <a:pt x="4391771" y="4901827"/>
                  <a:pt x="4376035" y="4917266"/>
                </a:cubicBezTo>
                <a:cubicBezTo>
                  <a:pt x="4360299" y="4932707"/>
                  <a:pt x="4345001" y="4947405"/>
                  <a:pt x="4330010" y="4960167"/>
                </a:cubicBezTo>
                <a:cubicBezTo>
                  <a:pt x="4345373" y="4942471"/>
                  <a:pt x="4363939" y="4923947"/>
                  <a:pt x="4381741" y="4907632"/>
                </a:cubicBezTo>
                <a:lnTo>
                  <a:pt x="4398504" y="4889409"/>
                </a:lnTo>
                <a:cubicBezTo>
                  <a:pt x="4396855" y="4885048"/>
                  <a:pt x="4381925" y="4897976"/>
                  <a:pt x="4379332" y="4901258"/>
                </a:cubicBezTo>
                <a:cubicBezTo>
                  <a:pt x="4339453" y="4937806"/>
                  <a:pt x="4298475" y="4986659"/>
                  <a:pt x="4260103" y="5015352"/>
                </a:cubicBezTo>
                <a:cubicBezTo>
                  <a:pt x="4289510" y="4978159"/>
                  <a:pt x="4334902" y="4941828"/>
                  <a:pt x="4367029" y="4905911"/>
                </a:cubicBezTo>
                <a:cubicBezTo>
                  <a:pt x="4357413" y="4916829"/>
                  <a:pt x="4375853" y="4897971"/>
                  <a:pt x="4373287" y="4896257"/>
                </a:cubicBezTo>
                <a:cubicBezTo>
                  <a:pt x="4368409" y="4893500"/>
                  <a:pt x="4366267" y="4903897"/>
                  <a:pt x="4366267" y="4903897"/>
                </a:cubicBezTo>
                <a:cubicBezTo>
                  <a:pt x="4345030" y="4923811"/>
                  <a:pt x="4324773" y="4943357"/>
                  <a:pt x="4304781" y="4962226"/>
                </a:cubicBezTo>
                <a:lnTo>
                  <a:pt x="4264505" y="4998721"/>
                </a:lnTo>
                <a:lnTo>
                  <a:pt x="4268532" y="4992047"/>
                </a:lnTo>
                <a:lnTo>
                  <a:pt x="4268678" y="4991737"/>
                </a:lnTo>
                <a:lnTo>
                  <a:pt x="4270339" y="4990009"/>
                </a:lnTo>
                <a:cubicBezTo>
                  <a:pt x="4274891" y="4985987"/>
                  <a:pt x="4298363" y="4965227"/>
                  <a:pt x="4297603" y="4963214"/>
                </a:cubicBezTo>
                <a:cubicBezTo>
                  <a:pt x="4295193" y="4956840"/>
                  <a:pt x="4272481" y="4979613"/>
                  <a:pt x="4275835" y="4978344"/>
                </a:cubicBezTo>
                <a:lnTo>
                  <a:pt x="4273925" y="4980300"/>
                </a:lnTo>
                <a:lnTo>
                  <a:pt x="4272865" y="4976409"/>
                </a:lnTo>
                <a:cubicBezTo>
                  <a:pt x="4271553" y="4977237"/>
                  <a:pt x="4269455" y="4979931"/>
                  <a:pt x="4267035" y="4983500"/>
                </a:cubicBezTo>
                <a:lnTo>
                  <a:pt x="4261140" y="4992847"/>
                </a:lnTo>
                <a:lnTo>
                  <a:pt x="4255440" y="4997943"/>
                </a:lnTo>
                <a:cubicBezTo>
                  <a:pt x="4249643" y="4997831"/>
                  <a:pt x="4270041" y="4978234"/>
                  <a:pt x="4270041" y="4978234"/>
                </a:cubicBezTo>
                <a:cubicBezTo>
                  <a:pt x="4309361" y="4941898"/>
                  <a:pt x="4342246" y="4907992"/>
                  <a:pt x="4374063" y="4877175"/>
                </a:cubicBezTo>
                <a:cubicBezTo>
                  <a:pt x="4376657" y="4873895"/>
                  <a:pt x="4415339" y="4840099"/>
                  <a:pt x="4411251" y="4834361"/>
                </a:cubicBezTo>
                <a:cubicBezTo>
                  <a:pt x="4408053" y="4830968"/>
                  <a:pt x="4384141" y="4856495"/>
                  <a:pt x="4405148" y="4839351"/>
                </a:cubicBezTo>
                <a:cubicBezTo>
                  <a:pt x="4374247" y="4867521"/>
                  <a:pt x="4348661" y="4893681"/>
                  <a:pt x="4319567" y="4921551"/>
                </a:cubicBezTo>
                <a:cubicBezTo>
                  <a:pt x="4317889" y="4922186"/>
                  <a:pt x="4291994" y="4953448"/>
                  <a:pt x="4287595" y="4952809"/>
                </a:cubicBezTo>
                <a:cubicBezTo>
                  <a:pt x="4281831" y="4947703"/>
                  <a:pt x="4303749" y="4932132"/>
                  <a:pt x="4303749" y="4932132"/>
                </a:cubicBezTo>
                <a:cubicBezTo>
                  <a:pt x="4340909" y="4894311"/>
                  <a:pt x="4360546" y="4872700"/>
                  <a:pt x="4396789" y="4837527"/>
                </a:cubicBezTo>
                <a:cubicBezTo>
                  <a:pt x="4399383" y="4834244"/>
                  <a:pt x="4434834" y="4802054"/>
                  <a:pt x="4431508" y="4798327"/>
                </a:cubicBezTo>
                <a:cubicBezTo>
                  <a:pt x="4427112" y="4797689"/>
                  <a:pt x="4403173" y="4828211"/>
                  <a:pt x="4405769" y="4824928"/>
                </a:cubicBezTo>
                <a:cubicBezTo>
                  <a:pt x="4395267" y="4833501"/>
                  <a:pt x="4389798" y="4840170"/>
                  <a:pt x="4377465" y="4849816"/>
                </a:cubicBezTo>
                <a:cubicBezTo>
                  <a:pt x="4390107" y="4830850"/>
                  <a:pt x="4409433" y="4818559"/>
                  <a:pt x="4422840" y="4801605"/>
                </a:cubicBezTo>
                <a:cubicBezTo>
                  <a:pt x="4427112" y="4797689"/>
                  <a:pt x="4428339" y="4789940"/>
                  <a:pt x="4433807" y="4783269"/>
                </a:cubicBezTo>
                <a:lnTo>
                  <a:pt x="4441079" y="4774633"/>
                </a:lnTo>
                <a:lnTo>
                  <a:pt x="4441424" y="4774410"/>
                </a:lnTo>
                <a:lnTo>
                  <a:pt x="4442735" y="4772667"/>
                </a:lnTo>
                <a:lnTo>
                  <a:pt x="4458319" y="4754161"/>
                </a:lnTo>
                <a:cubicBezTo>
                  <a:pt x="4467549" y="4744440"/>
                  <a:pt x="4476907" y="4734959"/>
                  <a:pt x="4483609" y="4726482"/>
                </a:cubicBezTo>
                <a:cubicBezTo>
                  <a:pt x="4479820" y="4732516"/>
                  <a:pt x="4490631" y="4718843"/>
                  <a:pt x="4489871" y="4716831"/>
                </a:cubicBezTo>
                <a:cubicBezTo>
                  <a:pt x="4487461" y="4710457"/>
                  <a:pt x="4476619" y="4729124"/>
                  <a:pt x="4474941" y="4729759"/>
                </a:cubicBezTo>
                <a:lnTo>
                  <a:pt x="4462075" y="4743318"/>
                </a:lnTo>
                <a:lnTo>
                  <a:pt x="4450195" y="4762745"/>
                </a:lnTo>
                <a:lnTo>
                  <a:pt x="4442735" y="4772667"/>
                </a:lnTo>
                <a:lnTo>
                  <a:pt x="4441079" y="4774633"/>
                </a:lnTo>
                <a:lnTo>
                  <a:pt x="4434667" y="4778781"/>
                </a:lnTo>
                <a:lnTo>
                  <a:pt x="4438229" y="4768449"/>
                </a:lnTo>
                <a:lnTo>
                  <a:pt x="4418347" y="4789402"/>
                </a:lnTo>
                <a:cubicBezTo>
                  <a:pt x="4399619" y="4808657"/>
                  <a:pt x="4380848" y="4827065"/>
                  <a:pt x="4361507" y="4843961"/>
                </a:cubicBezTo>
                <a:cubicBezTo>
                  <a:pt x="4376606" y="4823875"/>
                  <a:pt x="4392253" y="4809045"/>
                  <a:pt x="4407726" y="4794280"/>
                </a:cubicBezTo>
                <a:lnTo>
                  <a:pt x="4447971" y="4750370"/>
                </a:lnTo>
                <a:lnTo>
                  <a:pt x="4453539" y="4740473"/>
                </a:lnTo>
                <a:lnTo>
                  <a:pt x="4461327" y="4727297"/>
                </a:lnTo>
                <a:lnTo>
                  <a:pt x="4458549" y="4728670"/>
                </a:lnTo>
                <a:cubicBezTo>
                  <a:pt x="4418516" y="4769879"/>
                  <a:pt x="4384994" y="4806326"/>
                  <a:pt x="4347073" y="4842134"/>
                </a:cubicBezTo>
                <a:lnTo>
                  <a:pt x="4335007" y="4851770"/>
                </a:lnTo>
                <a:lnTo>
                  <a:pt x="4323093" y="4868649"/>
                </a:lnTo>
                <a:cubicBezTo>
                  <a:pt x="4313204" y="4881644"/>
                  <a:pt x="4317181" y="4872123"/>
                  <a:pt x="4325729" y="4854808"/>
                </a:cubicBezTo>
                <a:lnTo>
                  <a:pt x="4337499" y="4831400"/>
                </a:lnTo>
                <a:lnTo>
                  <a:pt x="4326990" y="4842379"/>
                </a:lnTo>
                <a:lnTo>
                  <a:pt x="4333314" y="4827214"/>
                </a:lnTo>
                <a:cubicBezTo>
                  <a:pt x="4337044" y="4804561"/>
                  <a:pt x="4323616" y="4828610"/>
                  <a:pt x="4316035" y="4844785"/>
                </a:cubicBezTo>
                <a:lnTo>
                  <a:pt x="4304315" y="4865303"/>
                </a:lnTo>
                <a:lnTo>
                  <a:pt x="4292760" y="4876853"/>
                </a:lnTo>
                <a:lnTo>
                  <a:pt x="4291371" y="4878251"/>
                </a:lnTo>
                <a:lnTo>
                  <a:pt x="4295570" y="4869759"/>
                </a:lnTo>
                <a:cubicBezTo>
                  <a:pt x="4301168" y="4858297"/>
                  <a:pt x="4306911" y="4847052"/>
                  <a:pt x="4313341" y="4836849"/>
                </a:cubicBezTo>
                <a:cubicBezTo>
                  <a:pt x="4319916" y="4824934"/>
                  <a:pt x="4328211" y="4812571"/>
                  <a:pt x="4336336" y="4799949"/>
                </a:cubicBezTo>
                <a:lnTo>
                  <a:pt x="4351816" y="4772836"/>
                </a:lnTo>
                <a:lnTo>
                  <a:pt x="4341957" y="4779983"/>
                </a:lnTo>
                <a:lnTo>
                  <a:pt x="4340499" y="4782131"/>
                </a:lnTo>
                <a:cubicBezTo>
                  <a:pt x="4331309" y="4795875"/>
                  <a:pt x="4320405" y="4811524"/>
                  <a:pt x="4318173" y="4816503"/>
                </a:cubicBezTo>
                <a:cubicBezTo>
                  <a:pt x="4314838" y="4819175"/>
                  <a:pt x="4307895" y="4824742"/>
                  <a:pt x="4306229" y="4826077"/>
                </a:cubicBezTo>
                <a:cubicBezTo>
                  <a:pt x="4302606" y="4832168"/>
                  <a:pt x="4302040" y="4835813"/>
                  <a:pt x="4300312" y="4840917"/>
                </a:cubicBezTo>
                <a:cubicBezTo>
                  <a:pt x="4298647" y="4842253"/>
                  <a:pt x="4291763" y="4844050"/>
                  <a:pt x="4288093" y="4850713"/>
                </a:cubicBezTo>
                <a:cubicBezTo>
                  <a:pt x="4284467" y="4856807"/>
                  <a:pt x="4278263" y="4875067"/>
                  <a:pt x="4269083" y="4885611"/>
                </a:cubicBezTo>
                <a:cubicBezTo>
                  <a:pt x="4265467" y="4890105"/>
                  <a:pt x="4263735" y="4891461"/>
                  <a:pt x="4263231" y="4890868"/>
                </a:cubicBezTo>
                <a:lnTo>
                  <a:pt x="4264061" y="4887352"/>
                </a:lnTo>
                <a:lnTo>
                  <a:pt x="4254617" y="4904411"/>
                </a:lnTo>
                <a:cubicBezTo>
                  <a:pt x="4251585" y="4909338"/>
                  <a:pt x="4248916" y="4912914"/>
                  <a:pt x="4247231" y="4913563"/>
                </a:cubicBezTo>
                <a:cubicBezTo>
                  <a:pt x="4236796" y="4914855"/>
                  <a:pt x="4255340" y="4890666"/>
                  <a:pt x="4255340" y="4890666"/>
                </a:cubicBezTo>
                <a:cubicBezTo>
                  <a:pt x="4258661" y="4885399"/>
                  <a:pt x="4264009" y="4876019"/>
                  <a:pt x="4269852" y="4865361"/>
                </a:cubicBezTo>
                <a:lnTo>
                  <a:pt x="4286396" y="4834111"/>
                </a:lnTo>
                <a:lnTo>
                  <a:pt x="4286605" y="4828524"/>
                </a:lnTo>
                <a:cubicBezTo>
                  <a:pt x="4287395" y="4824571"/>
                  <a:pt x="4289549" y="4819754"/>
                  <a:pt x="4292542" y="4814433"/>
                </a:cubicBezTo>
                <a:lnTo>
                  <a:pt x="4295485" y="4809830"/>
                </a:lnTo>
                <a:lnTo>
                  <a:pt x="4294245" y="4811342"/>
                </a:lnTo>
                <a:lnTo>
                  <a:pt x="4290878" y="4816416"/>
                </a:lnTo>
                <a:lnTo>
                  <a:pt x="4272647" y="4846621"/>
                </a:lnTo>
                <a:cubicBezTo>
                  <a:pt x="4270696" y="4849780"/>
                  <a:pt x="4267987" y="4852749"/>
                  <a:pt x="4264859" y="4856054"/>
                </a:cubicBezTo>
                <a:lnTo>
                  <a:pt x="4263983" y="4857027"/>
                </a:lnTo>
                <a:lnTo>
                  <a:pt x="4254871" y="4870862"/>
                </a:lnTo>
                <a:lnTo>
                  <a:pt x="4246785" y="4882349"/>
                </a:lnTo>
                <a:lnTo>
                  <a:pt x="4246773" y="4882376"/>
                </a:lnTo>
                <a:lnTo>
                  <a:pt x="4246756" y="4882391"/>
                </a:lnTo>
                <a:lnTo>
                  <a:pt x="4218048" y="4923178"/>
                </a:lnTo>
                <a:cubicBezTo>
                  <a:pt x="4210214" y="4931210"/>
                  <a:pt x="4188267" y="4965000"/>
                  <a:pt x="4188267" y="4965000"/>
                </a:cubicBezTo>
                <a:lnTo>
                  <a:pt x="4186767" y="4955298"/>
                </a:lnTo>
                <a:lnTo>
                  <a:pt x="4182161" y="4963486"/>
                </a:lnTo>
                <a:lnTo>
                  <a:pt x="4179649" y="4964860"/>
                </a:lnTo>
                <a:lnTo>
                  <a:pt x="4172817" y="4969454"/>
                </a:lnTo>
                <a:lnTo>
                  <a:pt x="4176350" y="4962673"/>
                </a:lnTo>
                <a:cubicBezTo>
                  <a:pt x="4193518" y="4930381"/>
                  <a:pt x="4211147" y="4897252"/>
                  <a:pt x="4229491" y="4861027"/>
                </a:cubicBezTo>
                <a:cubicBezTo>
                  <a:pt x="4231301" y="4857981"/>
                  <a:pt x="4234161" y="4852501"/>
                  <a:pt x="4237758" y="4845565"/>
                </a:cubicBezTo>
                <a:lnTo>
                  <a:pt x="4247467" y="4827062"/>
                </a:lnTo>
                <a:lnTo>
                  <a:pt x="4257552" y="4803127"/>
                </a:lnTo>
                <a:lnTo>
                  <a:pt x="4262559" y="4792760"/>
                </a:lnTo>
                <a:lnTo>
                  <a:pt x="4258371" y="4797772"/>
                </a:lnTo>
                <a:cubicBezTo>
                  <a:pt x="4257779" y="4796603"/>
                  <a:pt x="4270867" y="4774454"/>
                  <a:pt x="4272333" y="4770887"/>
                </a:cubicBezTo>
                <a:cubicBezTo>
                  <a:pt x="4272902" y="4767242"/>
                  <a:pt x="4272165" y="4754549"/>
                  <a:pt x="4269122" y="4753800"/>
                </a:cubicBezTo>
                <a:cubicBezTo>
                  <a:pt x="4267455" y="4755135"/>
                  <a:pt x="4237253" y="4809104"/>
                  <a:pt x="4233353" y="4815418"/>
                </a:cubicBezTo>
                <a:cubicBezTo>
                  <a:pt x="4222499" y="4830498"/>
                  <a:pt x="4213261" y="4844810"/>
                  <a:pt x="4204360" y="4855134"/>
                </a:cubicBezTo>
                <a:cubicBezTo>
                  <a:pt x="4202695" y="4856470"/>
                  <a:pt x="4196041" y="4858614"/>
                  <a:pt x="4194375" y="4859952"/>
                </a:cubicBezTo>
                <a:cubicBezTo>
                  <a:pt x="4180198" y="4874505"/>
                  <a:pt x="4173869" y="4912524"/>
                  <a:pt x="4167844" y="4907257"/>
                </a:cubicBezTo>
                <a:cubicBezTo>
                  <a:pt x="4167844" y="4907257"/>
                  <a:pt x="4170091" y="4899080"/>
                  <a:pt x="4170669" y="4892239"/>
                </a:cubicBezTo>
                <a:lnTo>
                  <a:pt x="4171276" y="4893451"/>
                </a:lnTo>
                <a:lnTo>
                  <a:pt x="4170380" y="4895659"/>
                </a:lnTo>
                <a:cubicBezTo>
                  <a:pt x="4171213" y="4894991"/>
                  <a:pt x="4171631" y="4894658"/>
                  <a:pt x="4171665" y="4894230"/>
                </a:cubicBezTo>
                <a:lnTo>
                  <a:pt x="4171276" y="4893451"/>
                </a:lnTo>
                <a:lnTo>
                  <a:pt x="4172923" y="4889390"/>
                </a:lnTo>
                <a:lnTo>
                  <a:pt x="4174693" y="4887154"/>
                </a:lnTo>
                <a:cubicBezTo>
                  <a:pt x="4175576" y="4885516"/>
                  <a:pt x="4176008" y="4884240"/>
                  <a:pt x="4176008" y="4884240"/>
                </a:cubicBezTo>
                <a:cubicBezTo>
                  <a:pt x="4176008" y="4884240"/>
                  <a:pt x="4171877" y="4877986"/>
                  <a:pt x="4173883" y="4872660"/>
                </a:cubicBezTo>
                <a:cubicBezTo>
                  <a:pt x="4175291" y="4866750"/>
                  <a:pt x="4180459" y="4857691"/>
                  <a:pt x="4185800" y="4848893"/>
                </a:cubicBezTo>
                <a:lnTo>
                  <a:pt x="4194020" y="4834792"/>
                </a:lnTo>
                <a:lnTo>
                  <a:pt x="4185943" y="4838031"/>
                </a:lnTo>
                <a:cubicBezTo>
                  <a:pt x="4182683" y="4839163"/>
                  <a:pt x="4179213" y="4840376"/>
                  <a:pt x="4175941" y="4842022"/>
                </a:cubicBezTo>
                <a:lnTo>
                  <a:pt x="4174698" y="4842951"/>
                </a:lnTo>
                <a:lnTo>
                  <a:pt x="4149918" y="4883968"/>
                </a:lnTo>
                <a:lnTo>
                  <a:pt x="4112906" y="4952842"/>
                </a:lnTo>
                <a:lnTo>
                  <a:pt x="4108464" y="4956110"/>
                </a:lnTo>
                <a:lnTo>
                  <a:pt x="4098537" y="4964380"/>
                </a:lnTo>
                <a:lnTo>
                  <a:pt x="4108735" y="4941888"/>
                </a:lnTo>
                <a:lnTo>
                  <a:pt x="4095785" y="4961912"/>
                </a:lnTo>
                <a:lnTo>
                  <a:pt x="4091668" y="4957859"/>
                </a:lnTo>
                <a:lnTo>
                  <a:pt x="4085722" y="4963615"/>
                </a:lnTo>
                <a:lnTo>
                  <a:pt x="4095909" y="4942766"/>
                </a:lnTo>
                <a:lnTo>
                  <a:pt x="4100053" y="4936842"/>
                </a:lnTo>
                <a:cubicBezTo>
                  <a:pt x="4101484" y="4935001"/>
                  <a:pt x="4102474" y="4934028"/>
                  <a:pt x="4102664" y="4934532"/>
                </a:cubicBezTo>
                <a:lnTo>
                  <a:pt x="4100297" y="4933782"/>
                </a:lnTo>
                <a:lnTo>
                  <a:pt x="4113927" y="4905889"/>
                </a:lnTo>
                <a:lnTo>
                  <a:pt x="4120271" y="4899099"/>
                </a:lnTo>
                <a:lnTo>
                  <a:pt x="4121731" y="4897663"/>
                </a:lnTo>
                <a:lnTo>
                  <a:pt x="4110169" y="4899037"/>
                </a:lnTo>
                <a:lnTo>
                  <a:pt x="4108227" y="4899399"/>
                </a:lnTo>
                <a:lnTo>
                  <a:pt x="4108445" y="4897328"/>
                </a:lnTo>
                <a:cubicBezTo>
                  <a:pt x="4109072" y="4891287"/>
                  <a:pt x="4110579" y="4876367"/>
                  <a:pt x="4111409" y="4864413"/>
                </a:cubicBezTo>
                <a:lnTo>
                  <a:pt x="4111661" y="4857895"/>
                </a:lnTo>
                <a:lnTo>
                  <a:pt x="4124301" y="4838450"/>
                </a:lnTo>
                <a:cubicBezTo>
                  <a:pt x="4130303" y="4828371"/>
                  <a:pt x="4134564" y="4819897"/>
                  <a:pt x="4135571" y="4814697"/>
                </a:cubicBezTo>
                <a:lnTo>
                  <a:pt x="4122830" y="4827146"/>
                </a:lnTo>
                <a:lnTo>
                  <a:pt x="4133738" y="4811991"/>
                </a:lnTo>
                <a:lnTo>
                  <a:pt x="4135370" y="4809729"/>
                </a:lnTo>
                <a:cubicBezTo>
                  <a:pt x="4140898" y="4802336"/>
                  <a:pt x="4146712" y="4794575"/>
                  <a:pt x="4152222" y="4786499"/>
                </a:cubicBezTo>
                <a:lnTo>
                  <a:pt x="4159595" y="4774179"/>
                </a:lnTo>
                <a:lnTo>
                  <a:pt x="4164682" y="4755162"/>
                </a:lnTo>
                <a:cubicBezTo>
                  <a:pt x="4165600" y="4744329"/>
                  <a:pt x="4160432" y="4768665"/>
                  <a:pt x="4157741" y="4760727"/>
                </a:cubicBezTo>
                <a:cubicBezTo>
                  <a:pt x="4155046" y="4752792"/>
                  <a:pt x="4170891" y="4736903"/>
                  <a:pt x="4175080" y="4727166"/>
                </a:cubicBezTo>
                <a:cubicBezTo>
                  <a:pt x="4182083" y="4717832"/>
                  <a:pt x="4190985" y="4707508"/>
                  <a:pt x="4195464" y="4694352"/>
                </a:cubicBezTo>
                <a:cubicBezTo>
                  <a:pt x="4195464" y="4694352"/>
                  <a:pt x="4194719" y="4693221"/>
                  <a:pt x="4194008" y="4691667"/>
                </a:cubicBezTo>
                <a:lnTo>
                  <a:pt x="4192998" y="4687378"/>
                </a:lnTo>
                <a:lnTo>
                  <a:pt x="4185581" y="4695548"/>
                </a:lnTo>
                <a:cubicBezTo>
                  <a:pt x="4177507" y="4703079"/>
                  <a:pt x="4170078" y="4709384"/>
                  <a:pt x="4162315" y="4716921"/>
                </a:cubicBezTo>
                <a:lnTo>
                  <a:pt x="4153986" y="4726406"/>
                </a:lnTo>
                <a:lnTo>
                  <a:pt x="4136078" y="4751724"/>
                </a:lnTo>
                <a:lnTo>
                  <a:pt x="4116239" y="4779405"/>
                </a:lnTo>
                <a:lnTo>
                  <a:pt x="4111941" y="4786365"/>
                </a:lnTo>
                <a:lnTo>
                  <a:pt x="4106622" y="4795763"/>
                </a:lnTo>
                <a:lnTo>
                  <a:pt x="4104256" y="4802474"/>
                </a:lnTo>
                <a:cubicBezTo>
                  <a:pt x="4103146" y="4804261"/>
                  <a:pt x="4102123" y="4805117"/>
                  <a:pt x="4101401" y="4805211"/>
                </a:cubicBezTo>
                <a:lnTo>
                  <a:pt x="4101378" y="4805029"/>
                </a:lnTo>
                <a:lnTo>
                  <a:pt x="4100863" y="4805937"/>
                </a:lnTo>
                <a:cubicBezTo>
                  <a:pt x="4097379" y="4811340"/>
                  <a:pt x="4094115" y="4815275"/>
                  <a:pt x="4091113" y="4816705"/>
                </a:cubicBezTo>
                <a:lnTo>
                  <a:pt x="4091461" y="4813634"/>
                </a:lnTo>
                <a:lnTo>
                  <a:pt x="4104177" y="4795003"/>
                </a:lnTo>
                <a:cubicBezTo>
                  <a:pt x="4104177" y="4795003"/>
                  <a:pt x="4102739" y="4792882"/>
                  <a:pt x="4101465" y="4789938"/>
                </a:cubicBezTo>
                <a:lnTo>
                  <a:pt x="4101015" y="4787387"/>
                </a:lnTo>
                <a:lnTo>
                  <a:pt x="4106707" y="4776639"/>
                </a:lnTo>
                <a:cubicBezTo>
                  <a:pt x="4109123" y="4772897"/>
                  <a:pt x="4111049" y="4770980"/>
                  <a:pt x="4111766" y="4772481"/>
                </a:cubicBezTo>
                <a:lnTo>
                  <a:pt x="4104355" y="4772908"/>
                </a:lnTo>
                <a:lnTo>
                  <a:pt x="4109260" y="4765487"/>
                </a:lnTo>
                <a:cubicBezTo>
                  <a:pt x="4123025" y="4745205"/>
                  <a:pt x="4146546" y="4711642"/>
                  <a:pt x="4153865" y="4702410"/>
                </a:cubicBezTo>
                <a:cubicBezTo>
                  <a:pt x="4188605" y="4631340"/>
                  <a:pt x="4112103" y="4736354"/>
                  <a:pt x="4094507" y="4753960"/>
                </a:cubicBezTo>
                <a:cubicBezTo>
                  <a:pt x="4080415" y="4772527"/>
                  <a:pt x="4068335" y="4789495"/>
                  <a:pt x="4057738" y="4803201"/>
                </a:cubicBezTo>
                <a:lnTo>
                  <a:pt x="4030791" y="4831883"/>
                </a:lnTo>
                <a:lnTo>
                  <a:pt x="4029360" y="4831410"/>
                </a:lnTo>
                <a:cubicBezTo>
                  <a:pt x="4027673" y="4832060"/>
                  <a:pt x="4024743" y="4835491"/>
                  <a:pt x="4021297" y="4840271"/>
                </a:cubicBezTo>
                <a:lnTo>
                  <a:pt x="4017063" y="4846702"/>
                </a:lnTo>
                <a:lnTo>
                  <a:pt x="3995266" y="4870255"/>
                </a:lnTo>
                <a:lnTo>
                  <a:pt x="3994627" y="4860321"/>
                </a:lnTo>
                <a:lnTo>
                  <a:pt x="4003909" y="4836663"/>
                </a:lnTo>
                <a:lnTo>
                  <a:pt x="4009504" y="4829506"/>
                </a:lnTo>
                <a:cubicBezTo>
                  <a:pt x="4028582" y="4804237"/>
                  <a:pt x="4054015" y="4781334"/>
                  <a:pt x="4059305" y="4753967"/>
                </a:cubicBezTo>
                <a:cubicBezTo>
                  <a:pt x="4057925" y="4743479"/>
                  <a:pt x="4055275" y="4739562"/>
                  <a:pt x="4060021" y="4729691"/>
                </a:cubicBezTo>
                <a:cubicBezTo>
                  <a:pt x="4072321" y="4704247"/>
                  <a:pt x="4103704" y="4688740"/>
                  <a:pt x="4119922" y="4660646"/>
                </a:cubicBezTo>
                <a:cubicBezTo>
                  <a:pt x="4118452" y="4661640"/>
                  <a:pt x="4114967" y="4659850"/>
                  <a:pt x="4111424" y="4657059"/>
                </a:cubicBezTo>
                <a:lnTo>
                  <a:pt x="4105418" y="4650545"/>
                </a:lnTo>
                <a:lnTo>
                  <a:pt x="4102629" y="4653465"/>
                </a:lnTo>
                <a:cubicBezTo>
                  <a:pt x="4101797" y="4654134"/>
                  <a:pt x="4101825" y="4652648"/>
                  <a:pt x="4102392" y="4650061"/>
                </a:cubicBezTo>
                <a:lnTo>
                  <a:pt x="4102903" y="4648348"/>
                </a:lnTo>
                <a:lnTo>
                  <a:pt x="4103146" y="4648082"/>
                </a:lnTo>
                <a:lnTo>
                  <a:pt x="4102586" y="4647477"/>
                </a:lnTo>
                <a:lnTo>
                  <a:pt x="4102509" y="4646228"/>
                </a:lnTo>
                <a:lnTo>
                  <a:pt x="4123130" y="4615267"/>
                </a:lnTo>
                <a:lnTo>
                  <a:pt x="4107947" y="4628082"/>
                </a:lnTo>
                <a:lnTo>
                  <a:pt x="4110422" y="4624994"/>
                </a:lnTo>
                <a:lnTo>
                  <a:pt x="4075343" y="4659124"/>
                </a:lnTo>
                <a:cubicBezTo>
                  <a:pt x="4059605" y="4674563"/>
                  <a:pt x="4044309" y="4689261"/>
                  <a:pt x="4029317" y="4702023"/>
                </a:cubicBezTo>
                <a:cubicBezTo>
                  <a:pt x="4044679" y="4684328"/>
                  <a:pt x="4063247" y="4665807"/>
                  <a:pt x="4081048" y="4649491"/>
                </a:cubicBezTo>
                <a:lnTo>
                  <a:pt x="4097810" y="4631268"/>
                </a:lnTo>
                <a:cubicBezTo>
                  <a:pt x="4097399" y="4630177"/>
                  <a:pt x="4096157" y="4630168"/>
                  <a:pt x="4094485" y="4630818"/>
                </a:cubicBezTo>
                <a:lnTo>
                  <a:pt x="4093592" y="4631348"/>
                </a:lnTo>
                <a:lnTo>
                  <a:pt x="4088104" y="4636876"/>
                </a:lnTo>
                <a:lnTo>
                  <a:pt x="4089781" y="4634009"/>
                </a:lnTo>
                <a:lnTo>
                  <a:pt x="4090158" y="4633387"/>
                </a:lnTo>
                <a:lnTo>
                  <a:pt x="4088581" y="4634324"/>
                </a:lnTo>
                <a:cubicBezTo>
                  <a:pt x="4084317" y="4637422"/>
                  <a:pt x="4079937" y="4641474"/>
                  <a:pt x="4078640" y="4643115"/>
                </a:cubicBezTo>
                <a:cubicBezTo>
                  <a:pt x="4038761" y="4679662"/>
                  <a:pt x="3997782" y="4728515"/>
                  <a:pt x="3959410" y="4757208"/>
                </a:cubicBezTo>
                <a:cubicBezTo>
                  <a:pt x="3988817" y="4720017"/>
                  <a:pt x="4034209" y="4683685"/>
                  <a:pt x="4066334" y="4647767"/>
                </a:cubicBezTo>
                <a:cubicBezTo>
                  <a:pt x="4056719" y="4658688"/>
                  <a:pt x="4075161" y="4639829"/>
                  <a:pt x="4072595" y="4638116"/>
                </a:cubicBezTo>
                <a:cubicBezTo>
                  <a:pt x="4067717" y="4635357"/>
                  <a:pt x="4065573" y="4645755"/>
                  <a:pt x="4065573" y="4645755"/>
                </a:cubicBezTo>
                <a:cubicBezTo>
                  <a:pt x="4044337" y="4665669"/>
                  <a:pt x="4024080" y="4685214"/>
                  <a:pt x="4004087" y="4704084"/>
                </a:cubicBezTo>
                <a:lnTo>
                  <a:pt x="3963811" y="4740579"/>
                </a:lnTo>
                <a:lnTo>
                  <a:pt x="3967837" y="4733906"/>
                </a:lnTo>
                <a:lnTo>
                  <a:pt x="3967986" y="4733595"/>
                </a:lnTo>
                <a:lnTo>
                  <a:pt x="3969645" y="4731867"/>
                </a:lnTo>
                <a:cubicBezTo>
                  <a:pt x="3974197" y="4727844"/>
                  <a:pt x="3997671" y="4707084"/>
                  <a:pt x="3996908" y="4705073"/>
                </a:cubicBezTo>
                <a:cubicBezTo>
                  <a:pt x="3994500" y="4698697"/>
                  <a:pt x="3971788" y="4721471"/>
                  <a:pt x="3975143" y="4720203"/>
                </a:cubicBezTo>
                <a:lnTo>
                  <a:pt x="3973233" y="4722157"/>
                </a:lnTo>
                <a:lnTo>
                  <a:pt x="3972173" y="4718268"/>
                </a:lnTo>
                <a:cubicBezTo>
                  <a:pt x="3970861" y="4719094"/>
                  <a:pt x="3968763" y="4721789"/>
                  <a:pt x="3966341" y="4725356"/>
                </a:cubicBezTo>
                <a:lnTo>
                  <a:pt x="3960448" y="4734706"/>
                </a:lnTo>
                <a:lnTo>
                  <a:pt x="3954747" y="4739800"/>
                </a:lnTo>
                <a:cubicBezTo>
                  <a:pt x="3948953" y="4739689"/>
                  <a:pt x="3969347" y="4720092"/>
                  <a:pt x="3969347" y="4720092"/>
                </a:cubicBezTo>
                <a:cubicBezTo>
                  <a:pt x="4008667" y="4683756"/>
                  <a:pt x="4041554" y="4649851"/>
                  <a:pt x="4073371" y="4619032"/>
                </a:cubicBezTo>
                <a:cubicBezTo>
                  <a:pt x="4074344" y="4617803"/>
                  <a:pt x="4080391" y="4612281"/>
                  <a:pt x="4087355" y="4605557"/>
                </a:cubicBezTo>
                <a:lnTo>
                  <a:pt x="4092821" y="4600172"/>
                </a:lnTo>
                <a:lnTo>
                  <a:pt x="4092221" y="4600236"/>
                </a:lnTo>
                <a:cubicBezTo>
                  <a:pt x="4090182" y="4600443"/>
                  <a:pt x="4088040" y="4600615"/>
                  <a:pt x="4086309" y="4600584"/>
                </a:cubicBezTo>
                <a:lnTo>
                  <a:pt x="4084500" y="4600128"/>
                </a:lnTo>
                <a:lnTo>
                  <a:pt x="4060988" y="4622422"/>
                </a:lnTo>
                <a:lnTo>
                  <a:pt x="4042539" y="4640377"/>
                </a:lnTo>
                <a:lnTo>
                  <a:pt x="4035955" y="4649418"/>
                </a:lnTo>
                <a:lnTo>
                  <a:pt x="4029521" y="4653044"/>
                </a:lnTo>
                <a:lnTo>
                  <a:pt x="4018873" y="4663409"/>
                </a:lnTo>
                <a:cubicBezTo>
                  <a:pt x="4017196" y="4664044"/>
                  <a:pt x="3991301" y="4695306"/>
                  <a:pt x="3986905" y="4694666"/>
                </a:cubicBezTo>
                <a:cubicBezTo>
                  <a:pt x="3984022" y="4692114"/>
                  <a:pt x="3988060" y="4686946"/>
                  <a:pt x="3992818" y="4682413"/>
                </a:cubicBezTo>
                <a:lnTo>
                  <a:pt x="3994820" y="4680699"/>
                </a:lnTo>
                <a:lnTo>
                  <a:pt x="3996567" y="4676521"/>
                </a:lnTo>
                <a:cubicBezTo>
                  <a:pt x="4000814" y="4667898"/>
                  <a:pt x="4008452" y="4654770"/>
                  <a:pt x="4009552" y="4652095"/>
                </a:cubicBezTo>
                <a:cubicBezTo>
                  <a:pt x="4014790" y="4642980"/>
                  <a:pt x="4018754" y="4635717"/>
                  <a:pt x="4022110" y="4629300"/>
                </a:cubicBezTo>
                <a:lnTo>
                  <a:pt x="4023811" y="4625912"/>
                </a:lnTo>
                <a:lnTo>
                  <a:pt x="4043792" y="4605278"/>
                </a:lnTo>
                <a:lnTo>
                  <a:pt x="4024018" y="4634121"/>
                </a:lnTo>
                <a:cubicBezTo>
                  <a:pt x="4022037" y="4636908"/>
                  <a:pt x="4019060" y="4642805"/>
                  <a:pt x="4015647" y="4649632"/>
                </a:cubicBezTo>
                <a:lnTo>
                  <a:pt x="4014159" y="4652484"/>
                </a:lnTo>
                <a:lnTo>
                  <a:pt x="4028355" y="4634289"/>
                </a:lnTo>
                <a:cubicBezTo>
                  <a:pt x="4040448" y="4619451"/>
                  <a:pt x="4052872" y="4605103"/>
                  <a:pt x="4052872" y="4605103"/>
                </a:cubicBezTo>
                <a:lnTo>
                  <a:pt x="4071839" y="4582028"/>
                </a:lnTo>
                <a:lnTo>
                  <a:pt x="4072341" y="4578106"/>
                </a:lnTo>
                <a:lnTo>
                  <a:pt x="4074050" y="4573977"/>
                </a:lnTo>
                <a:lnTo>
                  <a:pt x="4077138" y="4570782"/>
                </a:lnTo>
                <a:lnTo>
                  <a:pt x="4060815" y="4585819"/>
                </a:lnTo>
                <a:lnTo>
                  <a:pt x="4091405" y="4551762"/>
                </a:lnTo>
                <a:lnTo>
                  <a:pt x="4083473" y="4559179"/>
                </a:lnTo>
                <a:lnTo>
                  <a:pt x="4080827" y="4561919"/>
                </a:lnTo>
                <a:lnTo>
                  <a:pt x="4059820" y="4584943"/>
                </a:lnTo>
                <a:lnTo>
                  <a:pt x="4049253" y="4596529"/>
                </a:lnTo>
                <a:lnTo>
                  <a:pt x="4039727" y="4606972"/>
                </a:lnTo>
                <a:cubicBezTo>
                  <a:pt x="4034321" y="4612590"/>
                  <a:pt x="4030639" y="4615852"/>
                  <a:pt x="4029977" y="4614873"/>
                </a:cubicBezTo>
                <a:cubicBezTo>
                  <a:pt x="4029315" y="4613893"/>
                  <a:pt x="4031645" y="4608631"/>
                  <a:pt x="4034673" y="4602225"/>
                </a:cubicBezTo>
                <a:lnTo>
                  <a:pt x="4040806" y="4588786"/>
                </a:lnTo>
                <a:lnTo>
                  <a:pt x="4037881" y="4591302"/>
                </a:lnTo>
                <a:cubicBezTo>
                  <a:pt x="4028478" y="4598884"/>
                  <a:pt x="4018927" y="4605009"/>
                  <a:pt x="4032398" y="4589276"/>
                </a:cubicBezTo>
                <a:lnTo>
                  <a:pt x="4043078" y="4577121"/>
                </a:lnTo>
                <a:lnTo>
                  <a:pt x="4042912" y="4575217"/>
                </a:lnTo>
                <a:lnTo>
                  <a:pt x="4038416" y="4578845"/>
                </a:lnTo>
                <a:lnTo>
                  <a:pt x="4038107" y="4579427"/>
                </a:lnTo>
                <a:lnTo>
                  <a:pt x="4037380" y="4579683"/>
                </a:lnTo>
                <a:lnTo>
                  <a:pt x="4034697" y="4581848"/>
                </a:lnTo>
                <a:cubicBezTo>
                  <a:pt x="4030797" y="4585605"/>
                  <a:pt x="4025641" y="4591040"/>
                  <a:pt x="4018939" y="4598544"/>
                </a:cubicBezTo>
                <a:cubicBezTo>
                  <a:pt x="3980267" y="4637060"/>
                  <a:pt x="3952195" y="4691249"/>
                  <a:pt x="3907132" y="4721715"/>
                </a:cubicBezTo>
                <a:cubicBezTo>
                  <a:pt x="3899295" y="4727012"/>
                  <a:pt x="3928195" y="4665603"/>
                  <a:pt x="3935858" y="4667083"/>
                </a:cubicBezTo>
                <a:cubicBezTo>
                  <a:pt x="3925185" y="4665020"/>
                  <a:pt x="3886463" y="4718856"/>
                  <a:pt x="3863653" y="4751093"/>
                </a:cubicBezTo>
                <a:lnTo>
                  <a:pt x="3853141" y="4765767"/>
                </a:lnTo>
                <a:lnTo>
                  <a:pt x="3861528" y="4751184"/>
                </a:lnTo>
                <a:cubicBezTo>
                  <a:pt x="3899896" y="4687466"/>
                  <a:pt x="3834947" y="4767541"/>
                  <a:pt x="3833377" y="4771971"/>
                </a:cubicBezTo>
                <a:cubicBezTo>
                  <a:pt x="3824234" y="4783697"/>
                  <a:pt x="3805965" y="4793021"/>
                  <a:pt x="3797654" y="4800054"/>
                </a:cubicBezTo>
                <a:lnTo>
                  <a:pt x="3787360" y="4810762"/>
                </a:lnTo>
                <a:lnTo>
                  <a:pt x="3850516" y="4727285"/>
                </a:lnTo>
                <a:lnTo>
                  <a:pt x="3851587" y="4722700"/>
                </a:lnTo>
                <a:cubicBezTo>
                  <a:pt x="3858547" y="4708332"/>
                  <a:pt x="3873625" y="4683955"/>
                  <a:pt x="3882483" y="4674205"/>
                </a:cubicBezTo>
                <a:lnTo>
                  <a:pt x="3896685" y="4653520"/>
                </a:lnTo>
                <a:lnTo>
                  <a:pt x="3897601" y="4650531"/>
                </a:lnTo>
                <a:cubicBezTo>
                  <a:pt x="3902956" y="4641196"/>
                  <a:pt x="3917682" y="4620667"/>
                  <a:pt x="3921065" y="4611421"/>
                </a:cubicBezTo>
                <a:cubicBezTo>
                  <a:pt x="3917146" y="4614070"/>
                  <a:pt x="3913229" y="4616719"/>
                  <a:pt x="3909311" y="4619368"/>
                </a:cubicBezTo>
                <a:lnTo>
                  <a:pt x="3907425" y="4619153"/>
                </a:lnTo>
                <a:lnTo>
                  <a:pt x="3817666" y="4746793"/>
                </a:lnTo>
                <a:cubicBezTo>
                  <a:pt x="3737625" y="4858256"/>
                  <a:pt x="3656767" y="4968128"/>
                  <a:pt x="3574823" y="5075643"/>
                </a:cubicBezTo>
                <a:cubicBezTo>
                  <a:pt x="3581364" y="5057178"/>
                  <a:pt x="3591506" y="5044975"/>
                  <a:pt x="3602218" y="5028819"/>
                </a:cubicBezTo>
                <a:cubicBezTo>
                  <a:pt x="3607189" y="5014787"/>
                  <a:pt x="3642711" y="4970840"/>
                  <a:pt x="3619731" y="4993459"/>
                </a:cubicBezTo>
                <a:cubicBezTo>
                  <a:pt x="3589751" y="5019417"/>
                  <a:pt x="3565421" y="5088107"/>
                  <a:pt x="3532079" y="5081286"/>
                </a:cubicBezTo>
                <a:cubicBezTo>
                  <a:pt x="3579113" y="5004841"/>
                  <a:pt x="3626621" y="4929397"/>
                  <a:pt x="3672824" y="4857645"/>
                </a:cubicBezTo>
                <a:cubicBezTo>
                  <a:pt x="3688430" y="4858185"/>
                  <a:pt x="3678070" y="4828746"/>
                  <a:pt x="3672824" y="4857645"/>
                </a:cubicBezTo>
                <a:cubicBezTo>
                  <a:pt x="3653056" y="4840669"/>
                  <a:pt x="3683042" y="4814711"/>
                  <a:pt x="3694013" y="4797817"/>
                </a:cubicBezTo>
                <a:cubicBezTo>
                  <a:pt x="3697153" y="4788952"/>
                  <a:pt x="3699250" y="4779511"/>
                  <a:pt x="3702128" y="4769622"/>
                </a:cubicBezTo>
                <a:lnTo>
                  <a:pt x="3709449" y="4751967"/>
                </a:lnTo>
                <a:lnTo>
                  <a:pt x="3704151" y="4758558"/>
                </a:lnTo>
                <a:cubicBezTo>
                  <a:pt x="3690855" y="4774322"/>
                  <a:pt x="3677798" y="4789083"/>
                  <a:pt x="3664831" y="4803279"/>
                </a:cubicBezTo>
                <a:lnTo>
                  <a:pt x="3636031" y="4833961"/>
                </a:lnTo>
                <a:lnTo>
                  <a:pt x="3638140" y="4830574"/>
                </a:lnTo>
                <a:cubicBezTo>
                  <a:pt x="3643582" y="4822884"/>
                  <a:pt x="3650992" y="4813636"/>
                  <a:pt x="3657161" y="4804905"/>
                </a:cubicBezTo>
                <a:lnTo>
                  <a:pt x="3658827" y="4802288"/>
                </a:lnTo>
                <a:lnTo>
                  <a:pt x="3670466" y="4789873"/>
                </a:lnTo>
                <a:cubicBezTo>
                  <a:pt x="3683069" y="4775923"/>
                  <a:pt x="3695132" y="4761968"/>
                  <a:pt x="3706294" y="4748163"/>
                </a:cubicBezTo>
                <a:lnTo>
                  <a:pt x="3717792" y="4733631"/>
                </a:lnTo>
                <a:lnTo>
                  <a:pt x="3736579" y="4700048"/>
                </a:lnTo>
                <a:cubicBezTo>
                  <a:pt x="3761463" y="4662258"/>
                  <a:pt x="3794434" y="4626394"/>
                  <a:pt x="3820661" y="4585806"/>
                </a:cubicBezTo>
                <a:lnTo>
                  <a:pt x="3902654" y="4465640"/>
                </a:lnTo>
                <a:lnTo>
                  <a:pt x="3909915" y="4446919"/>
                </a:lnTo>
                <a:cubicBezTo>
                  <a:pt x="3888503" y="4470460"/>
                  <a:pt x="3884253" y="4483964"/>
                  <a:pt x="3868060" y="4507041"/>
                </a:cubicBezTo>
                <a:cubicBezTo>
                  <a:pt x="3857869" y="4523447"/>
                  <a:pt x="3856549" y="4524506"/>
                  <a:pt x="3857927" y="4519680"/>
                </a:cubicBezTo>
                <a:lnTo>
                  <a:pt x="3863373" y="4499321"/>
                </a:lnTo>
                <a:lnTo>
                  <a:pt x="3861027" y="4502474"/>
                </a:lnTo>
                <a:cubicBezTo>
                  <a:pt x="3837748" y="4534509"/>
                  <a:pt x="3815687" y="4565955"/>
                  <a:pt x="3790704" y="4599463"/>
                </a:cubicBezTo>
                <a:lnTo>
                  <a:pt x="3786695" y="4604594"/>
                </a:lnTo>
                <a:lnTo>
                  <a:pt x="3772794" y="4625631"/>
                </a:lnTo>
                <a:cubicBezTo>
                  <a:pt x="3715193" y="4709140"/>
                  <a:pt x="3645271" y="4785419"/>
                  <a:pt x="3575195" y="4862142"/>
                </a:cubicBezTo>
                <a:cubicBezTo>
                  <a:pt x="3563217" y="4873573"/>
                  <a:pt x="3550454" y="4882927"/>
                  <a:pt x="3540901" y="4894355"/>
                </a:cubicBezTo>
                <a:lnTo>
                  <a:pt x="3533814" y="4904795"/>
                </a:lnTo>
                <a:lnTo>
                  <a:pt x="3533186" y="4904673"/>
                </a:lnTo>
                <a:cubicBezTo>
                  <a:pt x="3532487" y="4904937"/>
                  <a:pt x="3532187" y="4905626"/>
                  <a:pt x="3532568" y="4906632"/>
                </a:cubicBezTo>
                <a:lnTo>
                  <a:pt x="3533814" y="4904795"/>
                </a:lnTo>
                <a:lnTo>
                  <a:pt x="3536203" y="4905257"/>
                </a:lnTo>
                <a:cubicBezTo>
                  <a:pt x="3523714" y="4919566"/>
                  <a:pt x="3510308" y="4936520"/>
                  <a:pt x="3511069" y="4938531"/>
                </a:cubicBezTo>
                <a:cubicBezTo>
                  <a:pt x="3510308" y="4936520"/>
                  <a:pt x="3518977" y="4933244"/>
                  <a:pt x="3518977" y="4933244"/>
                </a:cubicBezTo>
                <a:cubicBezTo>
                  <a:pt x="3524011" y="4931342"/>
                  <a:pt x="3520498" y="4937268"/>
                  <a:pt x="3527489" y="4934626"/>
                </a:cubicBezTo>
                <a:cubicBezTo>
                  <a:pt x="3531761" y="4930709"/>
                  <a:pt x="3543335" y="4919050"/>
                  <a:pt x="3552160" y="4911113"/>
                </a:cubicBezTo>
                <a:cubicBezTo>
                  <a:pt x="3564761" y="4898583"/>
                  <a:pt x="3577907" y="4885585"/>
                  <a:pt x="3591233" y="4872275"/>
                </a:cubicBezTo>
                <a:lnTo>
                  <a:pt x="3624775" y="4838259"/>
                </a:lnTo>
                <a:lnTo>
                  <a:pt x="3617265" y="4847536"/>
                </a:lnTo>
                <a:cubicBezTo>
                  <a:pt x="3603047" y="4862977"/>
                  <a:pt x="3588239" y="4877490"/>
                  <a:pt x="3573691" y="4891425"/>
                </a:cubicBezTo>
                <a:cubicBezTo>
                  <a:pt x="3544468" y="4918960"/>
                  <a:pt x="3515978" y="4953504"/>
                  <a:pt x="3485688" y="4984128"/>
                </a:cubicBezTo>
                <a:cubicBezTo>
                  <a:pt x="3468940" y="4999852"/>
                  <a:pt x="3452764" y="5016032"/>
                  <a:pt x="3437028" y="5031473"/>
                </a:cubicBezTo>
                <a:cubicBezTo>
                  <a:pt x="3421289" y="5046913"/>
                  <a:pt x="3405992" y="5061612"/>
                  <a:pt x="3391000" y="5074373"/>
                </a:cubicBezTo>
                <a:cubicBezTo>
                  <a:pt x="3406365" y="5056677"/>
                  <a:pt x="3424931" y="5038155"/>
                  <a:pt x="3442734" y="5021837"/>
                </a:cubicBezTo>
                <a:lnTo>
                  <a:pt x="3459495" y="5003614"/>
                </a:lnTo>
                <a:cubicBezTo>
                  <a:pt x="3457848" y="4999253"/>
                  <a:pt x="3442918" y="5012182"/>
                  <a:pt x="3440325" y="5015465"/>
                </a:cubicBezTo>
                <a:cubicBezTo>
                  <a:pt x="3400446" y="5052012"/>
                  <a:pt x="3359466" y="5100864"/>
                  <a:pt x="3321095" y="5129558"/>
                </a:cubicBezTo>
                <a:cubicBezTo>
                  <a:pt x="3350501" y="5092366"/>
                  <a:pt x="3395895" y="5056033"/>
                  <a:pt x="3428019" y="5020116"/>
                </a:cubicBezTo>
                <a:cubicBezTo>
                  <a:pt x="3418405" y="5031035"/>
                  <a:pt x="3436846" y="5012179"/>
                  <a:pt x="3434280" y="5010463"/>
                </a:cubicBezTo>
                <a:cubicBezTo>
                  <a:pt x="3429401" y="5007707"/>
                  <a:pt x="3427259" y="5018103"/>
                  <a:pt x="3427259" y="5018103"/>
                </a:cubicBezTo>
                <a:cubicBezTo>
                  <a:pt x="3406021" y="5038018"/>
                  <a:pt x="3385766" y="5057562"/>
                  <a:pt x="3365773" y="5076432"/>
                </a:cubicBezTo>
                <a:lnTo>
                  <a:pt x="3325497" y="5112927"/>
                </a:lnTo>
                <a:lnTo>
                  <a:pt x="3329525" y="5106253"/>
                </a:lnTo>
                <a:lnTo>
                  <a:pt x="3329669" y="5105943"/>
                </a:lnTo>
                <a:lnTo>
                  <a:pt x="3331330" y="5104214"/>
                </a:lnTo>
                <a:cubicBezTo>
                  <a:pt x="3335882" y="5100195"/>
                  <a:pt x="3359355" y="5079434"/>
                  <a:pt x="3358594" y="5077420"/>
                </a:cubicBezTo>
                <a:cubicBezTo>
                  <a:pt x="3356185" y="5071045"/>
                  <a:pt x="3333473" y="5093819"/>
                  <a:pt x="3336828" y="5092549"/>
                </a:cubicBezTo>
                <a:lnTo>
                  <a:pt x="3334918" y="5094507"/>
                </a:lnTo>
                <a:lnTo>
                  <a:pt x="3333858" y="5090615"/>
                </a:lnTo>
                <a:cubicBezTo>
                  <a:pt x="3332546" y="5091443"/>
                  <a:pt x="3330448" y="5094137"/>
                  <a:pt x="3328027" y="5097706"/>
                </a:cubicBezTo>
                <a:lnTo>
                  <a:pt x="3322131" y="5107052"/>
                </a:lnTo>
                <a:lnTo>
                  <a:pt x="3316433" y="5112148"/>
                </a:lnTo>
                <a:cubicBezTo>
                  <a:pt x="3310636" y="5112037"/>
                  <a:pt x="3331033" y="5092439"/>
                  <a:pt x="3331033" y="5092439"/>
                </a:cubicBezTo>
                <a:cubicBezTo>
                  <a:pt x="3370351" y="5056104"/>
                  <a:pt x="3403238" y="5022198"/>
                  <a:pt x="3435055" y="4991382"/>
                </a:cubicBezTo>
                <a:cubicBezTo>
                  <a:pt x="3437649" y="4988100"/>
                  <a:pt x="3476332" y="4954304"/>
                  <a:pt x="3472244" y="4948566"/>
                </a:cubicBezTo>
                <a:cubicBezTo>
                  <a:pt x="3469043" y="4945173"/>
                  <a:pt x="3445134" y="4970701"/>
                  <a:pt x="3466139" y="4953556"/>
                </a:cubicBezTo>
                <a:cubicBezTo>
                  <a:pt x="3435240" y="4981726"/>
                  <a:pt x="3409653" y="5007886"/>
                  <a:pt x="3380559" y="5035756"/>
                </a:cubicBezTo>
                <a:cubicBezTo>
                  <a:pt x="3378881" y="5036391"/>
                  <a:pt x="3352985" y="5067654"/>
                  <a:pt x="3348588" y="5067016"/>
                </a:cubicBezTo>
                <a:cubicBezTo>
                  <a:pt x="3342824" y="5061909"/>
                  <a:pt x="3364742" y="5046338"/>
                  <a:pt x="3364742" y="5046338"/>
                </a:cubicBezTo>
                <a:cubicBezTo>
                  <a:pt x="3401901" y="5008516"/>
                  <a:pt x="3421538" y="4986905"/>
                  <a:pt x="3457780" y="4951732"/>
                </a:cubicBezTo>
                <a:cubicBezTo>
                  <a:pt x="3460375" y="4948452"/>
                  <a:pt x="3495826" y="4916261"/>
                  <a:pt x="3492501" y="4912532"/>
                </a:cubicBezTo>
                <a:cubicBezTo>
                  <a:pt x="3488104" y="4911894"/>
                  <a:pt x="3464165" y="4942416"/>
                  <a:pt x="3466761" y="4939136"/>
                </a:cubicBezTo>
                <a:cubicBezTo>
                  <a:pt x="3456257" y="4947708"/>
                  <a:pt x="3450788" y="4954376"/>
                  <a:pt x="3438457" y="4964022"/>
                </a:cubicBezTo>
                <a:cubicBezTo>
                  <a:pt x="3451100" y="4945055"/>
                  <a:pt x="3470425" y="4932765"/>
                  <a:pt x="3483832" y="4915811"/>
                </a:cubicBezTo>
                <a:cubicBezTo>
                  <a:pt x="3488104" y="4911894"/>
                  <a:pt x="3489330" y="4904146"/>
                  <a:pt x="3494799" y="4897475"/>
                </a:cubicBezTo>
                <a:lnTo>
                  <a:pt x="3502071" y="4888839"/>
                </a:lnTo>
                <a:lnTo>
                  <a:pt x="3502416" y="4888617"/>
                </a:lnTo>
                <a:lnTo>
                  <a:pt x="3503726" y="4886872"/>
                </a:lnTo>
                <a:lnTo>
                  <a:pt x="3519310" y="4868366"/>
                </a:lnTo>
                <a:cubicBezTo>
                  <a:pt x="3528539" y="4858647"/>
                  <a:pt x="3537899" y="4849164"/>
                  <a:pt x="3544602" y="4840687"/>
                </a:cubicBezTo>
                <a:cubicBezTo>
                  <a:pt x="3540813" y="4846722"/>
                  <a:pt x="3551623" y="4833049"/>
                  <a:pt x="3550862" y="4831037"/>
                </a:cubicBezTo>
                <a:cubicBezTo>
                  <a:pt x="3548451" y="4824662"/>
                  <a:pt x="3537611" y="4843330"/>
                  <a:pt x="3535933" y="4843965"/>
                </a:cubicBezTo>
                <a:lnTo>
                  <a:pt x="3523067" y="4857524"/>
                </a:lnTo>
                <a:lnTo>
                  <a:pt x="3511188" y="4876950"/>
                </a:lnTo>
                <a:lnTo>
                  <a:pt x="3503726" y="4886872"/>
                </a:lnTo>
                <a:lnTo>
                  <a:pt x="3502071" y="4888839"/>
                </a:lnTo>
                <a:lnTo>
                  <a:pt x="3495659" y="4892987"/>
                </a:lnTo>
                <a:lnTo>
                  <a:pt x="3499222" y="4882654"/>
                </a:lnTo>
                <a:lnTo>
                  <a:pt x="3479339" y="4903610"/>
                </a:lnTo>
                <a:cubicBezTo>
                  <a:pt x="3460610" y="4922864"/>
                  <a:pt x="3441841" y="4941272"/>
                  <a:pt x="3422498" y="4958168"/>
                </a:cubicBezTo>
                <a:cubicBezTo>
                  <a:pt x="3437599" y="4938081"/>
                  <a:pt x="3453245" y="4923251"/>
                  <a:pt x="3468718" y="4908487"/>
                </a:cubicBezTo>
                <a:lnTo>
                  <a:pt x="3508962" y="4864576"/>
                </a:lnTo>
                <a:lnTo>
                  <a:pt x="3514529" y="4854679"/>
                </a:lnTo>
                <a:lnTo>
                  <a:pt x="3522319" y="4841504"/>
                </a:lnTo>
                <a:lnTo>
                  <a:pt x="3519542" y="4842878"/>
                </a:lnTo>
                <a:cubicBezTo>
                  <a:pt x="3479507" y="4884086"/>
                  <a:pt x="3445985" y="4920531"/>
                  <a:pt x="3408066" y="4956339"/>
                </a:cubicBezTo>
                <a:lnTo>
                  <a:pt x="3395999" y="4965976"/>
                </a:lnTo>
                <a:lnTo>
                  <a:pt x="3384085" y="4982855"/>
                </a:lnTo>
                <a:cubicBezTo>
                  <a:pt x="3374197" y="4995850"/>
                  <a:pt x="3378171" y="4986328"/>
                  <a:pt x="3386722" y="4969014"/>
                </a:cubicBezTo>
                <a:lnTo>
                  <a:pt x="3398491" y="4945607"/>
                </a:lnTo>
                <a:lnTo>
                  <a:pt x="3387981" y="4956586"/>
                </a:lnTo>
                <a:lnTo>
                  <a:pt x="3394306" y="4941419"/>
                </a:lnTo>
                <a:cubicBezTo>
                  <a:pt x="3398037" y="4918767"/>
                  <a:pt x="3384609" y="4942815"/>
                  <a:pt x="3377026" y="4958991"/>
                </a:cubicBezTo>
                <a:lnTo>
                  <a:pt x="3365306" y="4979510"/>
                </a:lnTo>
                <a:lnTo>
                  <a:pt x="3353752" y="4991060"/>
                </a:lnTo>
                <a:lnTo>
                  <a:pt x="3352364" y="4992457"/>
                </a:lnTo>
                <a:lnTo>
                  <a:pt x="3356561" y="4983964"/>
                </a:lnTo>
                <a:cubicBezTo>
                  <a:pt x="3362161" y="4972503"/>
                  <a:pt x="3367902" y="4961257"/>
                  <a:pt x="3374334" y="4951054"/>
                </a:cubicBezTo>
                <a:cubicBezTo>
                  <a:pt x="3380908" y="4939141"/>
                  <a:pt x="3389203" y="4926777"/>
                  <a:pt x="3397329" y="4914154"/>
                </a:cubicBezTo>
                <a:lnTo>
                  <a:pt x="3412809" y="4887043"/>
                </a:lnTo>
                <a:lnTo>
                  <a:pt x="3402948" y="4894189"/>
                </a:lnTo>
                <a:lnTo>
                  <a:pt x="3401491" y="4896336"/>
                </a:lnTo>
                <a:cubicBezTo>
                  <a:pt x="3392302" y="4910080"/>
                  <a:pt x="3381397" y="4925729"/>
                  <a:pt x="3379165" y="4930708"/>
                </a:cubicBezTo>
                <a:cubicBezTo>
                  <a:pt x="3375831" y="4933380"/>
                  <a:pt x="3368887" y="4938947"/>
                  <a:pt x="3367220" y="4940283"/>
                </a:cubicBezTo>
                <a:cubicBezTo>
                  <a:pt x="3363598" y="4946375"/>
                  <a:pt x="3363032" y="4950018"/>
                  <a:pt x="3361303" y="4955123"/>
                </a:cubicBezTo>
                <a:cubicBezTo>
                  <a:pt x="3359637" y="4956458"/>
                  <a:pt x="3352754" y="4958256"/>
                  <a:pt x="3349083" y="4964918"/>
                </a:cubicBezTo>
                <a:cubicBezTo>
                  <a:pt x="3345460" y="4971012"/>
                  <a:pt x="3339254" y="4989272"/>
                  <a:pt x="3330076" y="4999818"/>
                </a:cubicBezTo>
                <a:cubicBezTo>
                  <a:pt x="3326459" y="5004310"/>
                  <a:pt x="3324726" y="5005666"/>
                  <a:pt x="3324223" y="5005075"/>
                </a:cubicBezTo>
                <a:lnTo>
                  <a:pt x="3325054" y="5001557"/>
                </a:lnTo>
                <a:lnTo>
                  <a:pt x="3315609" y="5018616"/>
                </a:lnTo>
                <a:cubicBezTo>
                  <a:pt x="3312578" y="5023544"/>
                  <a:pt x="3309909" y="5027119"/>
                  <a:pt x="3308223" y="5027768"/>
                </a:cubicBezTo>
                <a:cubicBezTo>
                  <a:pt x="3297788" y="5029060"/>
                  <a:pt x="3316333" y="5004872"/>
                  <a:pt x="3316333" y="5004872"/>
                </a:cubicBezTo>
                <a:cubicBezTo>
                  <a:pt x="3319653" y="4999606"/>
                  <a:pt x="3325002" y="4990226"/>
                  <a:pt x="3330843" y="4979567"/>
                </a:cubicBezTo>
                <a:lnTo>
                  <a:pt x="3347389" y="4948316"/>
                </a:lnTo>
                <a:lnTo>
                  <a:pt x="3347598" y="4942730"/>
                </a:lnTo>
                <a:cubicBezTo>
                  <a:pt x="3348387" y="4938777"/>
                  <a:pt x="3350542" y="4933961"/>
                  <a:pt x="3353534" y="4928640"/>
                </a:cubicBezTo>
                <a:lnTo>
                  <a:pt x="3356477" y="4924036"/>
                </a:lnTo>
                <a:lnTo>
                  <a:pt x="3355238" y="4925547"/>
                </a:lnTo>
                <a:lnTo>
                  <a:pt x="3351870" y="4930623"/>
                </a:lnTo>
                <a:lnTo>
                  <a:pt x="3333638" y="4960828"/>
                </a:lnTo>
                <a:cubicBezTo>
                  <a:pt x="3331688" y="4963985"/>
                  <a:pt x="3328979" y="4966955"/>
                  <a:pt x="3325850" y="4970259"/>
                </a:cubicBezTo>
                <a:lnTo>
                  <a:pt x="3324976" y="4971233"/>
                </a:lnTo>
                <a:lnTo>
                  <a:pt x="3315863" y="4985067"/>
                </a:lnTo>
                <a:lnTo>
                  <a:pt x="3307777" y="4996556"/>
                </a:lnTo>
                <a:lnTo>
                  <a:pt x="3307764" y="4996582"/>
                </a:lnTo>
                <a:lnTo>
                  <a:pt x="3307749" y="4996598"/>
                </a:lnTo>
                <a:lnTo>
                  <a:pt x="3279040" y="5037384"/>
                </a:lnTo>
                <a:cubicBezTo>
                  <a:pt x="3271205" y="5045416"/>
                  <a:pt x="3249259" y="5079206"/>
                  <a:pt x="3249259" y="5079206"/>
                </a:cubicBezTo>
                <a:lnTo>
                  <a:pt x="3247759" y="5069506"/>
                </a:lnTo>
                <a:lnTo>
                  <a:pt x="3243152" y="5077693"/>
                </a:lnTo>
                <a:lnTo>
                  <a:pt x="3240641" y="5079065"/>
                </a:lnTo>
                <a:lnTo>
                  <a:pt x="3233810" y="5083659"/>
                </a:lnTo>
                <a:lnTo>
                  <a:pt x="3237343" y="5076881"/>
                </a:lnTo>
                <a:cubicBezTo>
                  <a:pt x="3254511" y="5044586"/>
                  <a:pt x="3272139" y="5011458"/>
                  <a:pt x="3290481" y="4975232"/>
                </a:cubicBezTo>
                <a:cubicBezTo>
                  <a:pt x="3292294" y="4972186"/>
                  <a:pt x="3295154" y="4966706"/>
                  <a:pt x="3298749" y="4959770"/>
                </a:cubicBezTo>
                <a:lnTo>
                  <a:pt x="3308458" y="4941268"/>
                </a:lnTo>
                <a:lnTo>
                  <a:pt x="3318543" y="4917333"/>
                </a:lnTo>
                <a:lnTo>
                  <a:pt x="3323550" y="4906965"/>
                </a:lnTo>
                <a:lnTo>
                  <a:pt x="3319362" y="4911980"/>
                </a:lnTo>
                <a:cubicBezTo>
                  <a:pt x="3318770" y="4910809"/>
                  <a:pt x="3331859" y="4888659"/>
                  <a:pt x="3333326" y="4885092"/>
                </a:cubicBezTo>
                <a:cubicBezTo>
                  <a:pt x="3333894" y="4881447"/>
                  <a:pt x="3333156" y="4868754"/>
                  <a:pt x="3330115" y="4868005"/>
                </a:cubicBezTo>
                <a:cubicBezTo>
                  <a:pt x="3328448" y="4869341"/>
                  <a:pt x="3298246" y="4923309"/>
                  <a:pt x="3294346" y="4929625"/>
                </a:cubicBezTo>
                <a:cubicBezTo>
                  <a:pt x="3283491" y="4944705"/>
                  <a:pt x="3274253" y="4959017"/>
                  <a:pt x="3265352" y="4969339"/>
                </a:cubicBezTo>
                <a:cubicBezTo>
                  <a:pt x="3263687" y="4970676"/>
                  <a:pt x="3257033" y="4972820"/>
                  <a:pt x="3255368" y="4974157"/>
                </a:cubicBezTo>
                <a:cubicBezTo>
                  <a:pt x="3241188" y="4988710"/>
                  <a:pt x="3234862" y="5026729"/>
                  <a:pt x="3228837" y="5021464"/>
                </a:cubicBezTo>
                <a:cubicBezTo>
                  <a:pt x="3228837" y="5021464"/>
                  <a:pt x="3231082" y="5013287"/>
                  <a:pt x="3231662" y="5006445"/>
                </a:cubicBezTo>
                <a:lnTo>
                  <a:pt x="3232268" y="5007657"/>
                </a:lnTo>
                <a:lnTo>
                  <a:pt x="3231373" y="5009866"/>
                </a:lnTo>
                <a:cubicBezTo>
                  <a:pt x="3232205" y="5009197"/>
                  <a:pt x="3232624" y="5008863"/>
                  <a:pt x="3232657" y="5008435"/>
                </a:cubicBezTo>
                <a:lnTo>
                  <a:pt x="3232268" y="5007657"/>
                </a:lnTo>
                <a:lnTo>
                  <a:pt x="3233916" y="5003596"/>
                </a:lnTo>
                <a:lnTo>
                  <a:pt x="3235686" y="5001361"/>
                </a:lnTo>
                <a:cubicBezTo>
                  <a:pt x="3236568" y="4999722"/>
                  <a:pt x="3236999" y="4998446"/>
                  <a:pt x="3236999" y="4998446"/>
                </a:cubicBezTo>
                <a:cubicBezTo>
                  <a:pt x="3236999" y="4998446"/>
                  <a:pt x="3232869" y="4992192"/>
                  <a:pt x="3234875" y="4986865"/>
                </a:cubicBezTo>
                <a:cubicBezTo>
                  <a:pt x="3236283" y="4980955"/>
                  <a:pt x="3241451" y="4971896"/>
                  <a:pt x="3246790" y="4963099"/>
                </a:cubicBezTo>
                <a:lnTo>
                  <a:pt x="3255013" y="4948999"/>
                </a:lnTo>
                <a:lnTo>
                  <a:pt x="3246934" y="4952236"/>
                </a:lnTo>
                <a:cubicBezTo>
                  <a:pt x="3243675" y="4953368"/>
                  <a:pt x="3240206" y="4954581"/>
                  <a:pt x="3236933" y="4956227"/>
                </a:cubicBezTo>
                <a:lnTo>
                  <a:pt x="3235690" y="4957157"/>
                </a:lnTo>
                <a:lnTo>
                  <a:pt x="3210909" y="4998173"/>
                </a:lnTo>
                <a:lnTo>
                  <a:pt x="3173897" y="5067048"/>
                </a:lnTo>
                <a:lnTo>
                  <a:pt x="3169457" y="5070316"/>
                </a:lnTo>
                <a:lnTo>
                  <a:pt x="3159530" y="5078585"/>
                </a:lnTo>
                <a:lnTo>
                  <a:pt x="3169728" y="5056095"/>
                </a:lnTo>
                <a:lnTo>
                  <a:pt x="3156777" y="5076119"/>
                </a:lnTo>
                <a:lnTo>
                  <a:pt x="3152659" y="5072065"/>
                </a:lnTo>
                <a:lnTo>
                  <a:pt x="3146715" y="5077821"/>
                </a:lnTo>
                <a:lnTo>
                  <a:pt x="3156900" y="5056972"/>
                </a:lnTo>
                <a:lnTo>
                  <a:pt x="3161046" y="5051048"/>
                </a:lnTo>
                <a:cubicBezTo>
                  <a:pt x="3162476" y="5049207"/>
                  <a:pt x="3163465" y="5048233"/>
                  <a:pt x="3163657" y="5048738"/>
                </a:cubicBezTo>
                <a:lnTo>
                  <a:pt x="3161289" y="5047989"/>
                </a:lnTo>
                <a:lnTo>
                  <a:pt x="3174918" y="5020096"/>
                </a:lnTo>
                <a:lnTo>
                  <a:pt x="3181264" y="5013305"/>
                </a:lnTo>
                <a:lnTo>
                  <a:pt x="3182721" y="5011868"/>
                </a:lnTo>
                <a:lnTo>
                  <a:pt x="3171160" y="5013243"/>
                </a:lnTo>
                <a:lnTo>
                  <a:pt x="3169219" y="5013606"/>
                </a:lnTo>
                <a:lnTo>
                  <a:pt x="3169437" y="5011533"/>
                </a:lnTo>
                <a:cubicBezTo>
                  <a:pt x="3170065" y="5005492"/>
                  <a:pt x="3171571" y="4990572"/>
                  <a:pt x="3172401" y="4978619"/>
                </a:cubicBezTo>
                <a:lnTo>
                  <a:pt x="3172654" y="4972102"/>
                </a:lnTo>
                <a:lnTo>
                  <a:pt x="3185293" y="4952657"/>
                </a:lnTo>
                <a:cubicBezTo>
                  <a:pt x="3191294" y="4942576"/>
                  <a:pt x="3195557" y="4934103"/>
                  <a:pt x="3196563" y="4928903"/>
                </a:cubicBezTo>
                <a:lnTo>
                  <a:pt x="3183822" y="4941351"/>
                </a:lnTo>
                <a:lnTo>
                  <a:pt x="3194731" y="4926197"/>
                </a:lnTo>
                <a:lnTo>
                  <a:pt x="3196362" y="4923934"/>
                </a:lnTo>
                <a:cubicBezTo>
                  <a:pt x="3201889" y="4916542"/>
                  <a:pt x="3207705" y="4908780"/>
                  <a:pt x="3213215" y="4900706"/>
                </a:cubicBezTo>
                <a:lnTo>
                  <a:pt x="3220586" y="4888385"/>
                </a:lnTo>
                <a:lnTo>
                  <a:pt x="3225675" y="4869368"/>
                </a:lnTo>
                <a:cubicBezTo>
                  <a:pt x="3226592" y="4858536"/>
                  <a:pt x="3221424" y="4882871"/>
                  <a:pt x="3218733" y="4874933"/>
                </a:cubicBezTo>
                <a:cubicBezTo>
                  <a:pt x="3216038" y="4866997"/>
                  <a:pt x="3231882" y="4851108"/>
                  <a:pt x="3236072" y="4841373"/>
                </a:cubicBezTo>
                <a:cubicBezTo>
                  <a:pt x="3243075" y="4832037"/>
                  <a:pt x="3251976" y="4821713"/>
                  <a:pt x="3256456" y="4808558"/>
                </a:cubicBezTo>
                <a:cubicBezTo>
                  <a:pt x="3256456" y="4808558"/>
                  <a:pt x="3255711" y="4807429"/>
                  <a:pt x="3254999" y="4805872"/>
                </a:cubicBezTo>
                <a:lnTo>
                  <a:pt x="3253990" y="4801584"/>
                </a:lnTo>
                <a:lnTo>
                  <a:pt x="3246572" y="4809754"/>
                </a:lnTo>
                <a:cubicBezTo>
                  <a:pt x="3238500" y="4817286"/>
                  <a:pt x="3231070" y="4823589"/>
                  <a:pt x="3223306" y="4831127"/>
                </a:cubicBezTo>
                <a:lnTo>
                  <a:pt x="3214979" y="4840613"/>
                </a:lnTo>
                <a:lnTo>
                  <a:pt x="3197069" y="4865929"/>
                </a:lnTo>
                <a:lnTo>
                  <a:pt x="3177230" y="4893610"/>
                </a:lnTo>
                <a:lnTo>
                  <a:pt x="3172934" y="4900570"/>
                </a:lnTo>
                <a:lnTo>
                  <a:pt x="3167614" y="4909970"/>
                </a:lnTo>
                <a:lnTo>
                  <a:pt x="3165247" y="4916681"/>
                </a:lnTo>
                <a:cubicBezTo>
                  <a:pt x="3164138" y="4918466"/>
                  <a:pt x="3163116" y="4919325"/>
                  <a:pt x="3162392" y="4919417"/>
                </a:cubicBezTo>
                <a:lnTo>
                  <a:pt x="3162369" y="4919236"/>
                </a:lnTo>
                <a:lnTo>
                  <a:pt x="3161855" y="4920144"/>
                </a:lnTo>
                <a:cubicBezTo>
                  <a:pt x="3158372" y="4925545"/>
                  <a:pt x="3155106" y="4929480"/>
                  <a:pt x="3152106" y="4930913"/>
                </a:cubicBezTo>
                <a:lnTo>
                  <a:pt x="3152452" y="4927840"/>
                </a:lnTo>
                <a:lnTo>
                  <a:pt x="3165168" y="4909209"/>
                </a:lnTo>
                <a:cubicBezTo>
                  <a:pt x="3165168" y="4909209"/>
                  <a:pt x="3163731" y="4907087"/>
                  <a:pt x="3162457" y="4904143"/>
                </a:cubicBezTo>
                <a:lnTo>
                  <a:pt x="3162007" y="4901592"/>
                </a:lnTo>
                <a:lnTo>
                  <a:pt x="3167697" y="4890845"/>
                </a:lnTo>
                <a:cubicBezTo>
                  <a:pt x="3170115" y="4887102"/>
                  <a:pt x="3172042" y="4885185"/>
                  <a:pt x="3172758" y="4886686"/>
                </a:cubicBezTo>
                <a:lnTo>
                  <a:pt x="3165346" y="4887114"/>
                </a:lnTo>
                <a:lnTo>
                  <a:pt x="3170251" y="4879692"/>
                </a:lnTo>
                <a:cubicBezTo>
                  <a:pt x="3184018" y="4859411"/>
                  <a:pt x="3207536" y="4825847"/>
                  <a:pt x="3214857" y="4816615"/>
                </a:cubicBezTo>
                <a:cubicBezTo>
                  <a:pt x="3249598" y="4745547"/>
                  <a:pt x="3173095" y="4850559"/>
                  <a:pt x="3155500" y="4868165"/>
                </a:cubicBezTo>
                <a:cubicBezTo>
                  <a:pt x="3141407" y="4886733"/>
                  <a:pt x="3129328" y="4903702"/>
                  <a:pt x="3118730" y="4917408"/>
                </a:cubicBezTo>
                <a:lnTo>
                  <a:pt x="3091784" y="4946088"/>
                </a:lnTo>
                <a:lnTo>
                  <a:pt x="3090352" y="4945615"/>
                </a:lnTo>
                <a:cubicBezTo>
                  <a:pt x="3088665" y="4946266"/>
                  <a:pt x="3085736" y="4949696"/>
                  <a:pt x="3082288" y="4954476"/>
                </a:cubicBezTo>
                <a:lnTo>
                  <a:pt x="3078055" y="4960908"/>
                </a:lnTo>
                <a:lnTo>
                  <a:pt x="3056258" y="4984462"/>
                </a:lnTo>
                <a:lnTo>
                  <a:pt x="3055620" y="4974527"/>
                </a:lnTo>
                <a:lnTo>
                  <a:pt x="3064900" y="4950868"/>
                </a:lnTo>
                <a:lnTo>
                  <a:pt x="3070495" y="4943711"/>
                </a:lnTo>
                <a:cubicBezTo>
                  <a:pt x="3089574" y="4918442"/>
                  <a:pt x="3115007" y="4895539"/>
                  <a:pt x="3120296" y="4868173"/>
                </a:cubicBezTo>
                <a:cubicBezTo>
                  <a:pt x="3118917" y="4857686"/>
                  <a:pt x="3116268" y="4853768"/>
                  <a:pt x="3121012" y="4843896"/>
                </a:cubicBezTo>
                <a:cubicBezTo>
                  <a:pt x="3133312" y="4818453"/>
                  <a:pt x="3164697" y="4802945"/>
                  <a:pt x="3180915" y="4774852"/>
                </a:cubicBezTo>
                <a:cubicBezTo>
                  <a:pt x="3179443" y="4775847"/>
                  <a:pt x="3175958" y="4774055"/>
                  <a:pt x="3172416" y="4771264"/>
                </a:cubicBezTo>
                <a:lnTo>
                  <a:pt x="3166410" y="4764752"/>
                </a:lnTo>
                <a:lnTo>
                  <a:pt x="3163620" y="4767670"/>
                </a:lnTo>
                <a:cubicBezTo>
                  <a:pt x="3162790" y="4768339"/>
                  <a:pt x="3162817" y="4766855"/>
                  <a:pt x="3163384" y="4764266"/>
                </a:cubicBezTo>
                <a:lnTo>
                  <a:pt x="3163895" y="4762555"/>
                </a:lnTo>
                <a:lnTo>
                  <a:pt x="3164138" y="4762289"/>
                </a:lnTo>
                <a:lnTo>
                  <a:pt x="3163578" y="4761682"/>
                </a:lnTo>
                <a:lnTo>
                  <a:pt x="3163501" y="4760433"/>
                </a:lnTo>
                <a:lnTo>
                  <a:pt x="3184123" y="4729473"/>
                </a:lnTo>
                <a:lnTo>
                  <a:pt x="3168938" y="4742289"/>
                </a:lnTo>
                <a:lnTo>
                  <a:pt x="3171415" y="4739200"/>
                </a:lnTo>
                <a:lnTo>
                  <a:pt x="3136336" y="4773329"/>
                </a:lnTo>
                <a:cubicBezTo>
                  <a:pt x="3120598" y="4788769"/>
                  <a:pt x="3105300" y="4803468"/>
                  <a:pt x="3090309" y="4816229"/>
                </a:cubicBezTo>
                <a:cubicBezTo>
                  <a:pt x="3105672" y="4798533"/>
                  <a:pt x="3124239" y="4780013"/>
                  <a:pt x="3142041" y="4763697"/>
                </a:cubicBezTo>
                <a:lnTo>
                  <a:pt x="3158803" y="4745473"/>
                </a:lnTo>
                <a:cubicBezTo>
                  <a:pt x="3158391" y="4744382"/>
                  <a:pt x="3157150" y="4744373"/>
                  <a:pt x="3155476" y="4745023"/>
                </a:cubicBezTo>
                <a:lnTo>
                  <a:pt x="3154585" y="4745553"/>
                </a:lnTo>
                <a:lnTo>
                  <a:pt x="3149097" y="4751082"/>
                </a:lnTo>
                <a:lnTo>
                  <a:pt x="3150774" y="4748214"/>
                </a:lnTo>
                <a:lnTo>
                  <a:pt x="3151151" y="4747594"/>
                </a:lnTo>
                <a:lnTo>
                  <a:pt x="3149572" y="4748531"/>
                </a:lnTo>
                <a:cubicBezTo>
                  <a:pt x="3145310" y="4751629"/>
                  <a:pt x="3140929" y="4755680"/>
                  <a:pt x="3139631" y="4757320"/>
                </a:cubicBezTo>
                <a:cubicBezTo>
                  <a:pt x="3099754" y="4793870"/>
                  <a:pt x="3058775" y="4842721"/>
                  <a:pt x="3020401" y="4871414"/>
                </a:cubicBezTo>
                <a:cubicBezTo>
                  <a:pt x="3049809" y="4834225"/>
                  <a:pt x="3095201" y="4797890"/>
                  <a:pt x="3127326" y="4761972"/>
                </a:cubicBezTo>
                <a:cubicBezTo>
                  <a:pt x="3117712" y="4772894"/>
                  <a:pt x="3136152" y="4754034"/>
                  <a:pt x="3133587" y="4752322"/>
                </a:cubicBezTo>
                <a:cubicBezTo>
                  <a:pt x="3128710" y="4749565"/>
                  <a:pt x="3126565" y="4759961"/>
                  <a:pt x="3126565" y="4759961"/>
                </a:cubicBezTo>
                <a:cubicBezTo>
                  <a:pt x="3105330" y="4779874"/>
                  <a:pt x="3085072" y="4799421"/>
                  <a:pt x="3065079" y="4818289"/>
                </a:cubicBezTo>
                <a:lnTo>
                  <a:pt x="3024803" y="4854785"/>
                </a:lnTo>
                <a:lnTo>
                  <a:pt x="3028830" y="4848111"/>
                </a:lnTo>
                <a:lnTo>
                  <a:pt x="3028978" y="4847801"/>
                </a:lnTo>
                <a:lnTo>
                  <a:pt x="3030637" y="4846072"/>
                </a:lnTo>
                <a:cubicBezTo>
                  <a:pt x="3035190" y="4842050"/>
                  <a:pt x="3058663" y="4821291"/>
                  <a:pt x="3057901" y="4819279"/>
                </a:cubicBezTo>
                <a:cubicBezTo>
                  <a:pt x="3055491" y="4812902"/>
                  <a:pt x="3032781" y="4835677"/>
                  <a:pt x="3036135" y="4834408"/>
                </a:cubicBezTo>
                <a:lnTo>
                  <a:pt x="3034226" y="4836362"/>
                </a:lnTo>
                <a:lnTo>
                  <a:pt x="3033164" y="4832473"/>
                </a:lnTo>
                <a:cubicBezTo>
                  <a:pt x="3031853" y="4833299"/>
                  <a:pt x="3029756" y="4835995"/>
                  <a:pt x="3027333" y="4839563"/>
                </a:cubicBezTo>
                <a:lnTo>
                  <a:pt x="3021439" y="4848911"/>
                </a:lnTo>
                <a:lnTo>
                  <a:pt x="3015739" y="4854006"/>
                </a:lnTo>
                <a:cubicBezTo>
                  <a:pt x="3009945" y="4853895"/>
                  <a:pt x="3030340" y="4834297"/>
                  <a:pt x="3030340" y="4834297"/>
                </a:cubicBezTo>
                <a:cubicBezTo>
                  <a:pt x="3069660" y="4797962"/>
                  <a:pt x="3102545" y="4764057"/>
                  <a:pt x="3134362" y="4733238"/>
                </a:cubicBezTo>
                <a:cubicBezTo>
                  <a:pt x="3135334" y="4732008"/>
                  <a:pt x="3141383" y="4726486"/>
                  <a:pt x="3148346" y="4719763"/>
                </a:cubicBezTo>
                <a:lnTo>
                  <a:pt x="3153813" y="4714379"/>
                </a:lnTo>
                <a:lnTo>
                  <a:pt x="3153213" y="4714441"/>
                </a:lnTo>
                <a:cubicBezTo>
                  <a:pt x="3151175" y="4714650"/>
                  <a:pt x="3149033" y="4714822"/>
                  <a:pt x="3147301" y="4714789"/>
                </a:cubicBezTo>
                <a:lnTo>
                  <a:pt x="3145493" y="4714333"/>
                </a:lnTo>
                <a:lnTo>
                  <a:pt x="3121979" y="4736627"/>
                </a:lnTo>
                <a:lnTo>
                  <a:pt x="3103530" y="4754584"/>
                </a:lnTo>
                <a:lnTo>
                  <a:pt x="3096947" y="4763623"/>
                </a:lnTo>
                <a:lnTo>
                  <a:pt x="3090514" y="4767251"/>
                </a:lnTo>
                <a:lnTo>
                  <a:pt x="3079866" y="4777614"/>
                </a:lnTo>
                <a:cubicBezTo>
                  <a:pt x="3078188" y="4778249"/>
                  <a:pt x="3052292" y="4809511"/>
                  <a:pt x="3047897" y="4808872"/>
                </a:cubicBezTo>
                <a:cubicBezTo>
                  <a:pt x="3045014" y="4806320"/>
                  <a:pt x="3049052" y="4801151"/>
                  <a:pt x="3053810" y="4796620"/>
                </a:cubicBezTo>
                <a:lnTo>
                  <a:pt x="3055813" y="4794905"/>
                </a:lnTo>
                <a:lnTo>
                  <a:pt x="3057560" y="4790728"/>
                </a:lnTo>
                <a:cubicBezTo>
                  <a:pt x="3061807" y="4782106"/>
                  <a:pt x="3069444" y="4768976"/>
                  <a:pt x="3070545" y="4766301"/>
                </a:cubicBezTo>
                <a:cubicBezTo>
                  <a:pt x="3075783" y="4757186"/>
                  <a:pt x="3079747" y="4749925"/>
                  <a:pt x="3083102" y="4743506"/>
                </a:cubicBezTo>
                <a:lnTo>
                  <a:pt x="3084804" y="4740119"/>
                </a:lnTo>
                <a:lnTo>
                  <a:pt x="3095639" y="4728928"/>
                </a:lnTo>
                <a:lnTo>
                  <a:pt x="3097072" y="4724133"/>
                </a:lnTo>
                <a:lnTo>
                  <a:pt x="3090967" y="4729080"/>
                </a:lnTo>
                <a:lnTo>
                  <a:pt x="3095436" y="4717049"/>
                </a:lnTo>
                <a:lnTo>
                  <a:pt x="3084014" y="4727473"/>
                </a:lnTo>
                <a:cubicBezTo>
                  <a:pt x="3070992" y="4742813"/>
                  <a:pt x="3051803" y="4768228"/>
                  <a:pt x="3037727" y="4778622"/>
                </a:cubicBezTo>
                <a:cubicBezTo>
                  <a:pt x="3035430" y="4762222"/>
                  <a:pt x="3050388" y="4755207"/>
                  <a:pt x="3056367" y="4745477"/>
                </a:cubicBezTo>
                <a:lnTo>
                  <a:pt x="3057362" y="4740001"/>
                </a:lnTo>
                <a:lnTo>
                  <a:pt x="3026424" y="4777354"/>
                </a:lnTo>
                <a:cubicBezTo>
                  <a:pt x="3008940" y="4799524"/>
                  <a:pt x="2990655" y="4820686"/>
                  <a:pt x="2968124" y="4835920"/>
                </a:cubicBezTo>
                <a:cubicBezTo>
                  <a:pt x="2960287" y="4841217"/>
                  <a:pt x="2989187" y="4779808"/>
                  <a:pt x="2996849" y="4781289"/>
                </a:cubicBezTo>
                <a:cubicBezTo>
                  <a:pt x="2986177" y="4779227"/>
                  <a:pt x="2947456" y="4833061"/>
                  <a:pt x="2924644" y="4865299"/>
                </a:cubicBezTo>
                <a:lnTo>
                  <a:pt x="2914132" y="4879975"/>
                </a:lnTo>
                <a:lnTo>
                  <a:pt x="2922520" y="4865391"/>
                </a:lnTo>
                <a:cubicBezTo>
                  <a:pt x="2960889" y="4801672"/>
                  <a:pt x="2895940" y="4881747"/>
                  <a:pt x="2894370" y="4886178"/>
                </a:cubicBezTo>
                <a:lnTo>
                  <a:pt x="2889026" y="4890825"/>
                </a:lnTo>
                <a:lnTo>
                  <a:pt x="2836880" y="4961439"/>
                </a:lnTo>
                <a:cubicBezTo>
                  <a:pt x="2843419" y="4942974"/>
                  <a:pt x="2853563" y="4930771"/>
                  <a:pt x="2864274" y="4914615"/>
                </a:cubicBezTo>
                <a:lnTo>
                  <a:pt x="2868130" y="4907623"/>
                </a:lnTo>
                <a:lnTo>
                  <a:pt x="2858646" y="4914259"/>
                </a:lnTo>
                <a:lnTo>
                  <a:pt x="2848351" y="4924968"/>
                </a:lnTo>
                <a:lnTo>
                  <a:pt x="2884609" y="4877046"/>
                </a:lnTo>
                <a:lnTo>
                  <a:pt x="2881788" y="4879252"/>
                </a:lnTo>
                <a:cubicBezTo>
                  <a:pt x="2851806" y="4905210"/>
                  <a:pt x="2827476" y="4973900"/>
                  <a:pt x="2794136" y="4967082"/>
                </a:cubicBezTo>
                <a:lnTo>
                  <a:pt x="2930676" y="4750120"/>
                </a:lnTo>
                <a:lnTo>
                  <a:pt x="2930969" y="4748303"/>
                </a:lnTo>
                <a:lnTo>
                  <a:pt x="2931345" y="4749054"/>
                </a:lnTo>
                <a:lnTo>
                  <a:pt x="2932518" y="4747193"/>
                </a:lnTo>
                <a:lnTo>
                  <a:pt x="2933223" y="4745454"/>
                </a:lnTo>
                <a:lnTo>
                  <a:pt x="2934857" y="4743389"/>
                </a:lnTo>
                <a:lnTo>
                  <a:pt x="2934367" y="4742338"/>
                </a:lnTo>
                <a:lnTo>
                  <a:pt x="2933854" y="4743897"/>
                </a:lnTo>
                <a:lnTo>
                  <a:pt x="2933223" y="4745454"/>
                </a:lnTo>
                <a:lnTo>
                  <a:pt x="2930969" y="4748303"/>
                </a:lnTo>
                <a:lnTo>
                  <a:pt x="2934319" y="4742236"/>
                </a:lnTo>
                <a:lnTo>
                  <a:pt x="2928309" y="4729306"/>
                </a:lnTo>
                <a:cubicBezTo>
                  <a:pt x="2928916" y="4714052"/>
                  <a:pt x="2947839" y="4696285"/>
                  <a:pt x="2956070" y="4683612"/>
                </a:cubicBezTo>
                <a:lnTo>
                  <a:pt x="2958288" y="4675904"/>
                </a:lnTo>
                <a:lnTo>
                  <a:pt x="2958019" y="4673479"/>
                </a:lnTo>
                <a:lnTo>
                  <a:pt x="2960626" y="4667778"/>
                </a:lnTo>
                <a:lnTo>
                  <a:pt x="2963938" y="4656273"/>
                </a:lnTo>
                <a:lnTo>
                  <a:pt x="2954529" y="4666689"/>
                </a:lnTo>
                <a:lnTo>
                  <a:pt x="2910217" y="4740031"/>
                </a:lnTo>
                <a:lnTo>
                  <a:pt x="2873204" y="4808905"/>
                </a:lnTo>
                <a:lnTo>
                  <a:pt x="2868764" y="4812174"/>
                </a:lnTo>
                <a:lnTo>
                  <a:pt x="2858837" y="4820442"/>
                </a:lnTo>
                <a:lnTo>
                  <a:pt x="2869033" y="4797953"/>
                </a:lnTo>
                <a:lnTo>
                  <a:pt x="2856085" y="4817975"/>
                </a:lnTo>
                <a:lnTo>
                  <a:pt x="2851968" y="4813923"/>
                </a:lnTo>
                <a:lnTo>
                  <a:pt x="2846021" y="4819680"/>
                </a:lnTo>
                <a:lnTo>
                  <a:pt x="2856207" y="4798831"/>
                </a:lnTo>
                <a:lnTo>
                  <a:pt x="2860353" y="4792904"/>
                </a:lnTo>
                <a:cubicBezTo>
                  <a:pt x="2861783" y="4791064"/>
                  <a:pt x="2862774" y="4790091"/>
                  <a:pt x="2862963" y="4790593"/>
                </a:cubicBezTo>
                <a:lnTo>
                  <a:pt x="2860597" y="4789847"/>
                </a:lnTo>
                <a:lnTo>
                  <a:pt x="2874225" y="4761954"/>
                </a:lnTo>
                <a:lnTo>
                  <a:pt x="2880571" y="4755162"/>
                </a:lnTo>
                <a:cubicBezTo>
                  <a:pt x="2884679" y="4750919"/>
                  <a:pt x="2889472" y="4746160"/>
                  <a:pt x="2895710" y="4740254"/>
                </a:cubicBezTo>
                <a:cubicBezTo>
                  <a:pt x="2898305" y="4736971"/>
                  <a:pt x="2924932" y="4712719"/>
                  <a:pt x="2911710" y="4720017"/>
                </a:cubicBezTo>
                <a:cubicBezTo>
                  <a:pt x="2902124" y="4725942"/>
                  <a:pt x="2885845" y="4746285"/>
                  <a:pt x="2879894" y="4750834"/>
                </a:cubicBezTo>
                <a:lnTo>
                  <a:pt x="2879507" y="4751141"/>
                </a:lnTo>
                <a:lnTo>
                  <a:pt x="2883224" y="4743535"/>
                </a:lnTo>
                <a:cubicBezTo>
                  <a:pt x="2893186" y="4720671"/>
                  <a:pt x="2906103" y="4700352"/>
                  <a:pt x="2918850" y="4679773"/>
                </a:cubicBezTo>
                <a:lnTo>
                  <a:pt x="2931763" y="4657963"/>
                </a:lnTo>
                <a:lnTo>
                  <a:pt x="2927859" y="4662347"/>
                </a:lnTo>
                <a:lnTo>
                  <a:pt x="2872627" y="4718777"/>
                </a:lnTo>
                <a:lnTo>
                  <a:pt x="2880855" y="4705992"/>
                </a:lnTo>
                <a:lnTo>
                  <a:pt x="2917916" y="4657735"/>
                </a:lnTo>
                <a:lnTo>
                  <a:pt x="2837252" y="4747936"/>
                </a:lnTo>
                <a:cubicBezTo>
                  <a:pt x="2825272" y="4759367"/>
                  <a:pt x="2812510" y="4768722"/>
                  <a:pt x="2802957" y="4780151"/>
                </a:cubicBezTo>
                <a:lnTo>
                  <a:pt x="2795871" y="4790591"/>
                </a:lnTo>
                <a:lnTo>
                  <a:pt x="2795242" y="4790468"/>
                </a:lnTo>
                <a:cubicBezTo>
                  <a:pt x="2794543" y="4790732"/>
                  <a:pt x="2794243" y="4791422"/>
                  <a:pt x="2794622" y="4792427"/>
                </a:cubicBezTo>
                <a:lnTo>
                  <a:pt x="2795871" y="4790591"/>
                </a:lnTo>
                <a:lnTo>
                  <a:pt x="2798260" y="4791051"/>
                </a:lnTo>
                <a:cubicBezTo>
                  <a:pt x="2785770" y="4805362"/>
                  <a:pt x="2772364" y="4822315"/>
                  <a:pt x="2773124" y="4824327"/>
                </a:cubicBezTo>
                <a:cubicBezTo>
                  <a:pt x="2772364" y="4822315"/>
                  <a:pt x="2781033" y="4819038"/>
                  <a:pt x="2781033" y="4819038"/>
                </a:cubicBezTo>
                <a:cubicBezTo>
                  <a:pt x="2786066" y="4817135"/>
                  <a:pt x="2782553" y="4823064"/>
                  <a:pt x="2789546" y="4820421"/>
                </a:cubicBezTo>
                <a:cubicBezTo>
                  <a:pt x="2793818" y="4816506"/>
                  <a:pt x="2805391" y="4804845"/>
                  <a:pt x="2814216" y="4796908"/>
                </a:cubicBezTo>
                <a:cubicBezTo>
                  <a:pt x="2826817" y="4784379"/>
                  <a:pt x="2839962" y="4771381"/>
                  <a:pt x="2853287" y="4758071"/>
                </a:cubicBezTo>
                <a:lnTo>
                  <a:pt x="2886832" y="4724054"/>
                </a:lnTo>
                <a:lnTo>
                  <a:pt x="2879321" y="4733332"/>
                </a:lnTo>
                <a:cubicBezTo>
                  <a:pt x="2865103" y="4748773"/>
                  <a:pt x="2850295" y="4763286"/>
                  <a:pt x="2835748" y="4777219"/>
                </a:cubicBezTo>
                <a:cubicBezTo>
                  <a:pt x="2806525" y="4804756"/>
                  <a:pt x="2778034" y="4839299"/>
                  <a:pt x="2747742" y="4869923"/>
                </a:cubicBezTo>
                <a:cubicBezTo>
                  <a:pt x="2730995" y="4885648"/>
                  <a:pt x="2714819" y="4901828"/>
                  <a:pt x="2699084" y="4917267"/>
                </a:cubicBezTo>
                <a:cubicBezTo>
                  <a:pt x="2683345" y="4932707"/>
                  <a:pt x="2668047" y="4947407"/>
                  <a:pt x="2653056" y="4960167"/>
                </a:cubicBezTo>
                <a:cubicBezTo>
                  <a:pt x="2668419" y="4942471"/>
                  <a:pt x="2686988" y="4923948"/>
                  <a:pt x="2704790" y="4907633"/>
                </a:cubicBezTo>
                <a:lnTo>
                  <a:pt x="2721551" y="4889410"/>
                </a:lnTo>
                <a:cubicBezTo>
                  <a:pt x="2719903" y="4885049"/>
                  <a:pt x="2704973" y="4897978"/>
                  <a:pt x="2702380" y="4901258"/>
                </a:cubicBezTo>
                <a:cubicBezTo>
                  <a:pt x="2662502" y="4937808"/>
                  <a:pt x="2621522" y="4986660"/>
                  <a:pt x="2583150" y="5015353"/>
                </a:cubicBezTo>
                <a:cubicBezTo>
                  <a:pt x="2612556" y="4978161"/>
                  <a:pt x="2657951" y="4941828"/>
                  <a:pt x="2690075" y="4905912"/>
                </a:cubicBezTo>
                <a:cubicBezTo>
                  <a:pt x="2680460" y="4916830"/>
                  <a:pt x="2698901" y="4897972"/>
                  <a:pt x="2696335" y="4896258"/>
                </a:cubicBezTo>
                <a:cubicBezTo>
                  <a:pt x="2691457" y="4893502"/>
                  <a:pt x="2689313" y="4903899"/>
                  <a:pt x="2689313" y="4903899"/>
                </a:cubicBezTo>
                <a:cubicBezTo>
                  <a:pt x="2668077" y="4923812"/>
                  <a:pt x="2647821" y="4943359"/>
                  <a:pt x="2627828" y="4962227"/>
                </a:cubicBezTo>
                <a:lnTo>
                  <a:pt x="2587552" y="4998722"/>
                </a:lnTo>
                <a:lnTo>
                  <a:pt x="2591580" y="4992049"/>
                </a:lnTo>
                <a:lnTo>
                  <a:pt x="2591725" y="4991739"/>
                </a:lnTo>
                <a:lnTo>
                  <a:pt x="2593386" y="4990010"/>
                </a:lnTo>
                <a:cubicBezTo>
                  <a:pt x="2597939" y="4985990"/>
                  <a:pt x="2621411" y="4965229"/>
                  <a:pt x="2620650" y="4963215"/>
                </a:cubicBezTo>
                <a:cubicBezTo>
                  <a:pt x="2618240" y="4956841"/>
                  <a:pt x="2595529" y="4979614"/>
                  <a:pt x="2598884" y="4978345"/>
                </a:cubicBezTo>
                <a:lnTo>
                  <a:pt x="2596973" y="4980300"/>
                </a:lnTo>
                <a:lnTo>
                  <a:pt x="2595913" y="4976410"/>
                </a:lnTo>
                <a:cubicBezTo>
                  <a:pt x="2594601" y="4977238"/>
                  <a:pt x="2592503" y="4979932"/>
                  <a:pt x="2590082" y="4983500"/>
                </a:cubicBezTo>
                <a:lnTo>
                  <a:pt x="2584187" y="4992848"/>
                </a:lnTo>
                <a:lnTo>
                  <a:pt x="2578488" y="4997944"/>
                </a:lnTo>
                <a:cubicBezTo>
                  <a:pt x="2572692" y="4997833"/>
                  <a:pt x="2593088" y="4978235"/>
                  <a:pt x="2593088" y="4978235"/>
                </a:cubicBezTo>
                <a:cubicBezTo>
                  <a:pt x="2632407" y="4941899"/>
                  <a:pt x="2665293" y="4907993"/>
                  <a:pt x="2697111" y="4877176"/>
                </a:cubicBezTo>
                <a:cubicBezTo>
                  <a:pt x="2699704" y="4873896"/>
                  <a:pt x="2738387" y="4840100"/>
                  <a:pt x="2734299" y="4834361"/>
                </a:cubicBezTo>
                <a:cubicBezTo>
                  <a:pt x="2731100" y="4830969"/>
                  <a:pt x="2707190" y="4856495"/>
                  <a:pt x="2728194" y="4839352"/>
                </a:cubicBezTo>
                <a:cubicBezTo>
                  <a:pt x="2697295" y="4867522"/>
                  <a:pt x="2671708" y="4893682"/>
                  <a:pt x="2642614" y="4921552"/>
                </a:cubicBezTo>
                <a:cubicBezTo>
                  <a:pt x="2640937" y="4922187"/>
                  <a:pt x="2615040" y="4953449"/>
                  <a:pt x="2610644" y="4952811"/>
                </a:cubicBezTo>
                <a:cubicBezTo>
                  <a:pt x="2604878" y="4947704"/>
                  <a:pt x="2626798" y="4932132"/>
                  <a:pt x="2626798" y="4932132"/>
                </a:cubicBezTo>
                <a:cubicBezTo>
                  <a:pt x="2663957" y="4894312"/>
                  <a:pt x="2683595" y="4872701"/>
                  <a:pt x="2719835" y="4837528"/>
                </a:cubicBezTo>
                <a:cubicBezTo>
                  <a:pt x="2722429" y="4834246"/>
                  <a:pt x="2757881" y="4802055"/>
                  <a:pt x="2754556" y="4798327"/>
                </a:cubicBezTo>
                <a:cubicBezTo>
                  <a:pt x="2750160" y="4797690"/>
                  <a:pt x="2726221" y="4828212"/>
                  <a:pt x="2728817" y="4824929"/>
                </a:cubicBezTo>
                <a:cubicBezTo>
                  <a:pt x="2718314" y="4833503"/>
                  <a:pt x="2712844" y="4840172"/>
                  <a:pt x="2700511" y="4849817"/>
                </a:cubicBezTo>
                <a:cubicBezTo>
                  <a:pt x="2713155" y="4830850"/>
                  <a:pt x="2732480" y="4818559"/>
                  <a:pt x="2745887" y="4801605"/>
                </a:cubicBezTo>
                <a:cubicBezTo>
                  <a:pt x="2750160" y="4797690"/>
                  <a:pt x="2751385" y="4789941"/>
                  <a:pt x="2756853" y="4783270"/>
                </a:cubicBezTo>
                <a:lnTo>
                  <a:pt x="2764127" y="4774633"/>
                </a:lnTo>
                <a:lnTo>
                  <a:pt x="2764473" y="4774411"/>
                </a:lnTo>
                <a:lnTo>
                  <a:pt x="2765783" y="4772668"/>
                </a:lnTo>
                <a:lnTo>
                  <a:pt x="2781366" y="4754162"/>
                </a:lnTo>
                <a:cubicBezTo>
                  <a:pt x="2790596" y="4744443"/>
                  <a:pt x="2799955" y="4734960"/>
                  <a:pt x="2806658" y="4726484"/>
                </a:cubicBezTo>
                <a:cubicBezTo>
                  <a:pt x="2802867" y="4732517"/>
                  <a:pt x="2813678" y="4718845"/>
                  <a:pt x="2812917" y="4716833"/>
                </a:cubicBezTo>
                <a:cubicBezTo>
                  <a:pt x="2810508" y="4710458"/>
                  <a:pt x="2799666" y="4729127"/>
                  <a:pt x="2797987" y="4729760"/>
                </a:cubicBezTo>
                <a:lnTo>
                  <a:pt x="2785122" y="4743319"/>
                </a:lnTo>
                <a:lnTo>
                  <a:pt x="2773244" y="4762746"/>
                </a:lnTo>
                <a:lnTo>
                  <a:pt x="2765783" y="4772668"/>
                </a:lnTo>
                <a:lnTo>
                  <a:pt x="2764127" y="4774633"/>
                </a:lnTo>
                <a:lnTo>
                  <a:pt x="2757715" y="4778782"/>
                </a:lnTo>
                <a:lnTo>
                  <a:pt x="2761278" y="4768450"/>
                </a:lnTo>
                <a:lnTo>
                  <a:pt x="2741394" y="4789404"/>
                </a:lnTo>
                <a:cubicBezTo>
                  <a:pt x="2722665" y="4808657"/>
                  <a:pt x="2703896" y="4827067"/>
                  <a:pt x="2684554" y="4843963"/>
                </a:cubicBezTo>
                <a:cubicBezTo>
                  <a:pt x="2699654" y="4823876"/>
                  <a:pt x="2715300" y="4809047"/>
                  <a:pt x="2730774" y="4794281"/>
                </a:cubicBezTo>
                <a:lnTo>
                  <a:pt x="2771017" y="4750372"/>
                </a:lnTo>
                <a:lnTo>
                  <a:pt x="2776586" y="4740473"/>
                </a:lnTo>
                <a:lnTo>
                  <a:pt x="2784374" y="4727299"/>
                </a:lnTo>
                <a:lnTo>
                  <a:pt x="2781599" y="4728671"/>
                </a:lnTo>
                <a:cubicBezTo>
                  <a:pt x="2741563" y="4769880"/>
                  <a:pt x="2708041" y="4806326"/>
                  <a:pt x="2670121" y="4842135"/>
                </a:cubicBezTo>
                <a:lnTo>
                  <a:pt x="2658054" y="4851771"/>
                </a:lnTo>
                <a:lnTo>
                  <a:pt x="2646140" y="4868650"/>
                </a:lnTo>
                <a:cubicBezTo>
                  <a:pt x="2636252" y="4881645"/>
                  <a:pt x="2640228" y="4872124"/>
                  <a:pt x="2648777" y="4854810"/>
                </a:cubicBezTo>
                <a:lnTo>
                  <a:pt x="2660547" y="4831403"/>
                </a:lnTo>
                <a:lnTo>
                  <a:pt x="2650038" y="4842379"/>
                </a:lnTo>
                <a:lnTo>
                  <a:pt x="2656361" y="4827215"/>
                </a:lnTo>
                <a:cubicBezTo>
                  <a:pt x="2660093" y="4804561"/>
                  <a:pt x="2646664" y="4828612"/>
                  <a:pt x="2639083" y="4844786"/>
                </a:cubicBezTo>
                <a:lnTo>
                  <a:pt x="2627361" y="4865304"/>
                </a:lnTo>
                <a:lnTo>
                  <a:pt x="2615809" y="4876854"/>
                </a:lnTo>
                <a:lnTo>
                  <a:pt x="2614419" y="4878252"/>
                </a:lnTo>
                <a:lnTo>
                  <a:pt x="2618618" y="4869760"/>
                </a:lnTo>
                <a:cubicBezTo>
                  <a:pt x="2624217" y="4858299"/>
                  <a:pt x="2629958" y="4847052"/>
                  <a:pt x="2636389" y="4836849"/>
                </a:cubicBezTo>
                <a:cubicBezTo>
                  <a:pt x="2642963" y="4824937"/>
                  <a:pt x="2651260" y="4812572"/>
                  <a:pt x="2659384" y="4799950"/>
                </a:cubicBezTo>
                <a:lnTo>
                  <a:pt x="2674865" y="4772839"/>
                </a:lnTo>
                <a:lnTo>
                  <a:pt x="2665004" y="4779985"/>
                </a:lnTo>
                <a:lnTo>
                  <a:pt x="2663546" y="4782132"/>
                </a:lnTo>
                <a:cubicBezTo>
                  <a:pt x="2654358" y="4795876"/>
                  <a:pt x="2643452" y="4811525"/>
                  <a:pt x="2641220" y="4816504"/>
                </a:cubicBezTo>
                <a:cubicBezTo>
                  <a:pt x="2637886" y="4819176"/>
                  <a:pt x="2630942" y="4824743"/>
                  <a:pt x="2629276" y="4826078"/>
                </a:cubicBezTo>
                <a:cubicBezTo>
                  <a:pt x="2625655" y="4832170"/>
                  <a:pt x="2625087" y="4835814"/>
                  <a:pt x="2623360" y="4840917"/>
                </a:cubicBezTo>
                <a:cubicBezTo>
                  <a:pt x="2621693" y="4842253"/>
                  <a:pt x="2614810" y="4844052"/>
                  <a:pt x="2611139" y="4850714"/>
                </a:cubicBezTo>
                <a:cubicBezTo>
                  <a:pt x="2607515" y="4856807"/>
                  <a:pt x="2601309" y="4875067"/>
                  <a:pt x="2592131" y="4885611"/>
                </a:cubicBezTo>
                <a:cubicBezTo>
                  <a:pt x="2588515" y="4890106"/>
                  <a:pt x="2586781" y="4891462"/>
                  <a:pt x="2586279" y="4890869"/>
                </a:cubicBezTo>
                <a:lnTo>
                  <a:pt x="2587109" y="4887353"/>
                </a:lnTo>
                <a:lnTo>
                  <a:pt x="2577664" y="4904412"/>
                </a:lnTo>
                <a:cubicBezTo>
                  <a:pt x="2574633" y="4909339"/>
                  <a:pt x="2571964" y="4912915"/>
                  <a:pt x="2570278" y="4913564"/>
                </a:cubicBezTo>
                <a:cubicBezTo>
                  <a:pt x="2559843" y="4914856"/>
                  <a:pt x="2578389" y="4890667"/>
                  <a:pt x="2578389" y="4890667"/>
                </a:cubicBezTo>
                <a:cubicBezTo>
                  <a:pt x="2581709" y="4885400"/>
                  <a:pt x="2587057" y="4876022"/>
                  <a:pt x="2592898" y="4865361"/>
                </a:cubicBezTo>
                <a:lnTo>
                  <a:pt x="2609444" y="4834112"/>
                </a:lnTo>
                <a:lnTo>
                  <a:pt x="2609653" y="4828525"/>
                </a:lnTo>
                <a:cubicBezTo>
                  <a:pt x="2610442" y="4824572"/>
                  <a:pt x="2612597" y="4819755"/>
                  <a:pt x="2615588" y="4814434"/>
                </a:cubicBezTo>
                <a:lnTo>
                  <a:pt x="2618532" y="4809832"/>
                </a:lnTo>
                <a:lnTo>
                  <a:pt x="2617293" y="4811344"/>
                </a:lnTo>
                <a:lnTo>
                  <a:pt x="2613925" y="4816418"/>
                </a:lnTo>
                <a:lnTo>
                  <a:pt x="2595694" y="4846622"/>
                </a:lnTo>
                <a:cubicBezTo>
                  <a:pt x="2593745" y="4849781"/>
                  <a:pt x="2591034" y="4852750"/>
                  <a:pt x="2587906" y="4856055"/>
                </a:cubicBezTo>
                <a:lnTo>
                  <a:pt x="2587031" y="4857028"/>
                </a:lnTo>
                <a:lnTo>
                  <a:pt x="2577918" y="4870863"/>
                </a:lnTo>
                <a:lnTo>
                  <a:pt x="2569834" y="4882350"/>
                </a:lnTo>
                <a:lnTo>
                  <a:pt x="2569819" y="4882377"/>
                </a:lnTo>
                <a:lnTo>
                  <a:pt x="2569805" y="4882393"/>
                </a:lnTo>
                <a:lnTo>
                  <a:pt x="2541096" y="4923179"/>
                </a:lnTo>
                <a:cubicBezTo>
                  <a:pt x="2533260" y="4931212"/>
                  <a:pt x="2511315" y="4965001"/>
                  <a:pt x="2511315" y="4965001"/>
                </a:cubicBezTo>
                <a:lnTo>
                  <a:pt x="2509814" y="4955300"/>
                </a:lnTo>
                <a:lnTo>
                  <a:pt x="2505207" y="4963489"/>
                </a:lnTo>
                <a:lnTo>
                  <a:pt x="2502697" y="4964861"/>
                </a:lnTo>
                <a:lnTo>
                  <a:pt x="2495865" y="4969454"/>
                </a:lnTo>
                <a:lnTo>
                  <a:pt x="2499399" y="4962676"/>
                </a:lnTo>
                <a:cubicBezTo>
                  <a:pt x="2516567" y="4930382"/>
                  <a:pt x="2534194" y="4897254"/>
                  <a:pt x="2552537" y="4861028"/>
                </a:cubicBezTo>
                <a:cubicBezTo>
                  <a:pt x="2554348" y="4857982"/>
                  <a:pt x="2557208" y="4852502"/>
                  <a:pt x="2560804" y="4845566"/>
                </a:cubicBezTo>
                <a:lnTo>
                  <a:pt x="2570514" y="4827063"/>
                </a:lnTo>
                <a:lnTo>
                  <a:pt x="2580600" y="4803128"/>
                </a:lnTo>
                <a:lnTo>
                  <a:pt x="2585605" y="4792761"/>
                </a:lnTo>
                <a:lnTo>
                  <a:pt x="2581417" y="4797773"/>
                </a:lnTo>
                <a:cubicBezTo>
                  <a:pt x="2580826" y="4796605"/>
                  <a:pt x="2593915" y="4774455"/>
                  <a:pt x="2595382" y="4770888"/>
                </a:cubicBezTo>
                <a:cubicBezTo>
                  <a:pt x="2595949" y="4767243"/>
                  <a:pt x="2595213" y="4754549"/>
                  <a:pt x="2592170" y="4753801"/>
                </a:cubicBezTo>
                <a:cubicBezTo>
                  <a:pt x="2590503" y="4755136"/>
                  <a:pt x="2560301" y="4809105"/>
                  <a:pt x="2556401" y="4815419"/>
                </a:cubicBezTo>
                <a:cubicBezTo>
                  <a:pt x="2545547" y="4830500"/>
                  <a:pt x="2536308" y="4844811"/>
                  <a:pt x="2527409" y="4855135"/>
                </a:cubicBezTo>
                <a:cubicBezTo>
                  <a:pt x="2525742" y="4856471"/>
                  <a:pt x="2519088" y="4858616"/>
                  <a:pt x="2517423" y="4859953"/>
                </a:cubicBezTo>
                <a:cubicBezTo>
                  <a:pt x="2503245" y="4874506"/>
                  <a:pt x="2496917" y="4912525"/>
                  <a:pt x="2490892" y="4907258"/>
                </a:cubicBezTo>
                <a:cubicBezTo>
                  <a:pt x="2490892" y="4907258"/>
                  <a:pt x="2493137" y="4899083"/>
                  <a:pt x="2493718" y="4892240"/>
                </a:cubicBezTo>
                <a:lnTo>
                  <a:pt x="2494324" y="4893453"/>
                </a:lnTo>
                <a:lnTo>
                  <a:pt x="2493428" y="4895659"/>
                </a:lnTo>
                <a:cubicBezTo>
                  <a:pt x="2494261" y="4894992"/>
                  <a:pt x="2494679" y="4894659"/>
                  <a:pt x="2494714" y="4894231"/>
                </a:cubicBezTo>
                <a:lnTo>
                  <a:pt x="2494324" y="4893453"/>
                </a:lnTo>
                <a:lnTo>
                  <a:pt x="2495971" y="4889391"/>
                </a:lnTo>
                <a:lnTo>
                  <a:pt x="2497741" y="4887155"/>
                </a:lnTo>
                <a:cubicBezTo>
                  <a:pt x="2498623" y="4885517"/>
                  <a:pt x="2499056" y="4884241"/>
                  <a:pt x="2499056" y="4884241"/>
                </a:cubicBezTo>
                <a:cubicBezTo>
                  <a:pt x="2499056" y="4884241"/>
                  <a:pt x="2494926" y="4877987"/>
                  <a:pt x="2496930" y="4872661"/>
                </a:cubicBezTo>
                <a:cubicBezTo>
                  <a:pt x="2498337" y="4866751"/>
                  <a:pt x="2503506" y="4857692"/>
                  <a:pt x="2508846" y="4848895"/>
                </a:cubicBezTo>
                <a:lnTo>
                  <a:pt x="2517069" y="4834793"/>
                </a:lnTo>
                <a:lnTo>
                  <a:pt x="2508989" y="4838032"/>
                </a:lnTo>
                <a:cubicBezTo>
                  <a:pt x="2505731" y="4839164"/>
                  <a:pt x="2502262" y="4840377"/>
                  <a:pt x="2498989" y="4842023"/>
                </a:cubicBezTo>
                <a:lnTo>
                  <a:pt x="2497747" y="4842954"/>
                </a:lnTo>
                <a:lnTo>
                  <a:pt x="2472964" y="4883969"/>
                </a:lnTo>
                <a:lnTo>
                  <a:pt x="2435954" y="4952843"/>
                </a:lnTo>
                <a:lnTo>
                  <a:pt x="2431512" y="4956111"/>
                </a:lnTo>
                <a:lnTo>
                  <a:pt x="2421585" y="4964381"/>
                </a:lnTo>
                <a:lnTo>
                  <a:pt x="2431783" y="4941891"/>
                </a:lnTo>
                <a:lnTo>
                  <a:pt x="2418833" y="4961912"/>
                </a:lnTo>
                <a:lnTo>
                  <a:pt x="2414716" y="4957861"/>
                </a:lnTo>
                <a:lnTo>
                  <a:pt x="2408769" y="4963616"/>
                </a:lnTo>
                <a:lnTo>
                  <a:pt x="2418957" y="4942767"/>
                </a:lnTo>
                <a:lnTo>
                  <a:pt x="2423100" y="4936843"/>
                </a:lnTo>
                <a:cubicBezTo>
                  <a:pt x="2424533" y="4935002"/>
                  <a:pt x="2425521" y="4934029"/>
                  <a:pt x="2425712" y="4934532"/>
                </a:cubicBezTo>
                <a:lnTo>
                  <a:pt x="2423344" y="4933784"/>
                </a:lnTo>
                <a:lnTo>
                  <a:pt x="2436975" y="4905891"/>
                </a:lnTo>
                <a:lnTo>
                  <a:pt x="2443319" y="4899101"/>
                </a:lnTo>
                <a:lnTo>
                  <a:pt x="2444777" y="4897664"/>
                </a:lnTo>
                <a:lnTo>
                  <a:pt x="2433216" y="4899038"/>
                </a:lnTo>
                <a:lnTo>
                  <a:pt x="2431275" y="4899402"/>
                </a:lnTo>
                <a:lnTo>
                  <a:pt x="2431494" y="4897328"/>
                </a:lnTo>
                <a:cubicBezTo>
                  <a:pt x="2432121" y="4891288"/>
                  <a:pt x="2433625" y="4876368"/>
                  <a:pt x="2434456" y="4864414"/>
                </a:cubicBezTo>
                <a:lnTo>
                  <a:pt x="2434707" y="4857898"/>
                </a:lnTo>
                <a:lnTo>
                  <a:pt x="2447348" y="4838451"/>
                </a:lnTo>
                <a:cubicBezTo>
                  <a:pt x="2453349" y="4828372"/>
                  <a:pt x="2457613" y="4819899"/>
                  <a:pt x="2458617" y="4814698"/>
                </a:cubicBezTo>
                <a:lnTo>
                  <a:pt x="2445878" y="4827147"/>
                </a:lnTo>
                <a:lnTo>
                  <a:pt x="2456786" y="4811993"/>
                </a:lnTo>
                <a:lnTo>
                  <a:pt x="2458417" y="4809730"/>
                </a:lnTo>
                <a:cubicBezTo>
                  <a:pt x="2463944" y="4802337"/>
                  <a:pt x="2469760" y="4794576"/>
                  <a:pt x="2475271" y="4786501"/>
                </a:cubicBezTo>
                <a:lnTo>
                  <a:pt x="2482641" y="4774180"/>
                </a:lnTo>
                <a:lnTo>
                  <a:pt x="2484876" y="4765827"/>
                </a:lnTo>
                <a:lnTo>
                  <a:pt x="2482729" y="4768349"/>
                </a:lnTo>
                <a:cubicBezTo>
                  <a:pt x="2477767" y="4774215"/>
                  <a:pt x="2474439" y="4778180"/>
                  <a:pt x="2474439" y="4778180"/>
                </a:cubicBezTo>
                <a:cubicBezTo>
                  <a:pt x="2459865" y="4788811"/>
                  <a:pt x="2457001" y="4782809"/>
                  <a:pt x="2450996" y="4785671"/>
                </a:cubicBezTo>
                <a:cubicBezTo>
                  <a:pt x="2417875" y="4820491"/>
                  <a:pt x="2396410" y="4895186"/>
                  <a:pt x="2359669" y="4897968"/>
                </a:cubicBezTo>
                <a:lnTo>
                  <a:pt x="2371544" y="4874285"/>
                </a:lnTo>
                <a:lnTo>
                  <a:pt x="2373961" y="4871921"/>
                </a:lnTo>
                <a:lnTo>
                  <a:pt x="2376155" y="4867215"/>
                </a:lnTo>
                <a:lnTo>
                  <a:pt x="2381866" y="4859070"/>
                </a:lnTo>
                <a:cubicBezTo>
                  <a:pt x="2385456" y="4854212"/>
                  <a:pt x="2389522" y="4848896"/>
                  <a:pt x="2394157" y="4842850"/>
                </a:cubicBezTo>
                <a:cubicBezTo>
                  <a:pt x="2394943" y="4840633"/>
                  <a:pt x="2405115" y="4830106"/>
                  <a:pt x="2414607" y="4817983"/>
                </a:cubicBezTo>
                <a:lnTo>
                  <a:pt x="2419228" y="4811111"/>
                </a:lnTo>
                <a:lnTo>
                  <a:pt x="2414161" y="4816707"/>
                </a:lnTo>
                <a:lnTo>
                  <a:pt x="2414507" y="4813635"/>
                </a:lnTo>
                <a:lnTo>
                  <a:pt x="2427224" y="4795004"/>
                </a:lnTo>
                <a:lnTo>
                  <a:pt x="2424542" y="4789995"/>
                </a:lnTo>
                <a:lnTo>
                  <a:pt x="2414593" y="4800416"/>
                </a:lnTo>
                <a:cubicBezTo>
                  <a:pt x="2406116" y="4809676"/>
                  <a:pt x="2397050" y="4820598"/>
                  <a:pt x="2394695" y="4827244"/>
                </a:cubicBezTo>
                <a:cubicBezTo>
                  <a:pt x="2390778" y="4831261"/>
                  <a:pt x="2386265" y="4844001"/>
                  <a:pt x="2381427" y="4855901"/>
                </a:cubicBezTo>
                <a:lnTo>
                  <a:pt x="2376155" y="4867215"/>
                </a:lnTo>
                <a:lnTo>
                  <a:pt x="2372412" y="4872553"/>
                </a:lnTo>
                <a:lnTo>
                  <a:pt x="2371544" y="4874285"/>
                </a:lnTo>
                <a:lnTo>
                  <a:pt x="2366210" y="4879502"/>
                </a:lnTo>
                <a:cubicBezTo>
                  <a:pt x="2347806" y="4885972"/>
                  <a:pt x="2367315" y="4853267"/>
                  <a:pt x="2377327" y="4837857"/>
                </a:cubicBezTo>
                <a:lnTo>
                  <a:pt x="2381226" y="4832023"/>
                </a:lnTo>
                <a:lnTo>
                  <a:pt x="2381752" y="4831285"/>
                </a:lnTo>
                <a:cubicBezTo>
                  <a:pt x="2382784" y="4829790"/>
                  <a:pt x="2382682" y="4829893"/>
                  <a:pt x="2381817" y="4831140"/>
                </a:cubicBezTo>
                <a:lnTo>
                  <a:pt x="2381226" y="4832023"/>
                </a:lnTo>
                <a:lnTo>
                  <a:pt x="2374855" y="4841001"/>
                </a:lnTo>
                <a:cubicBezTo>
                  <a:pt x="2349308" y="4868525"/>
                  <a:pt x="2329191" y="4897146"/>
                  <a:pt x="2299470" y="4922366"/>
                </a:cubicBezTo>
                <a:cubicBezTo>
                  <a:pt x="2276777" y="4943008"/>
                  <a:pt x="2287103" y="4920895"/>
                  <a:pt x="2302549" y="4893427"/>
                </a:cubicBezTo>
                <a:lnTo>
                  <a:pt x="2306422" y="4886753"/>
                </a:lnTo>
                <a:lnTo>
                  <a:pt x="2318271" y="4869609"/>
                </a:lnTo>
                <a:lnTo>
                  <a:pt x="2317675" y="4860323"/>
                </a:lnTo>
                <a:lnTo>
                  <a:pt x="2324566" y="4842756"/>
                </a:lnTo>
                <a:lnTo>
                  <a:pt x="2323616" y="4844126"/>
                </a:lnTo>
                <a:lnTo>
                  <a:pt x="2322257" y="4846224"/>
                </a:lnTo>
                <a:lnTo>
                  <a:pt x="2320372" y="4848095"/>
                </a:lnTo>
                <a:cubicBezTo>
                  <a:pt x="2312286" y="4856248"/>
                  <a:pt x="2304006" y="4864952"/>
                  <a:pt x="2303222" y="4867167"/>
                </a:cubicBezTo>
                <a:cubicBezTo>
                  <a:pt x="2292248" y="4884063"/>
                  <a:pt x="2289709" y="4880671"/>
                  <a:pt x="2291087" y="4871497"/>
                </a:cubicBezTo>
                <a:lnTo>
                  <a:pt x="2292613" y="4865901"/>
                </a:lnTo>
                <a:lnTo>
                  <a:pt x="2381066" y="4745762"/>
                </a:lnTo>
                <a:lnTo>
                  <a:pt x="2380412" y="4741600"/>
                </a:lnTo>
                <a:cubicBezTo>
                  <a:pt x="2380171" y="4738074"/>
                  <a:pt x="2380695" y="4734628"/>
                  <a:pt x="2383068" y="4729692"/>
                </a:cubicBezTo>
                <a:cubicBezTo>
                  <a:pt x="2389219" y="4716970"/>
                  <a:pt x="2400140" y="4706731"/>
                  <a:pt x="2411549" y="4696164"/>
                </a:cubicBezTo>
                <a:lnTo>
                  <a:pt x="2422251" y="4684067"/>
                </a:lnTo>
                <a:lnTo>
                  <a:pt x="2424215" y="4680536"/>
                </a:lnTo>
                <a:cubicBezTo>
                  <a:pt x="2426232" y="4675603"/>
                  <a:pt x="2426228" y="4672693"/>
                  <a:pt x="2422625" y="4673699"/>
                </a:cubicBezTo>
                <a:cubicBezTo>
                  <a:pt x="2410217" y="4682090"/>
                  <a:pt x="2393173" y="4717403"/>
                  <a:pt x="2379496" y="4732360"/>
                </a:cubicBezTo>
                <a:cubicBezTo>
                  <a:pt x="2385373" y="4728386"/>
                  <a:pt x="2360029" y="4765325"/>
                  <a:pt x="2343451" y="4778809"/>
                </a:cubicBezTo>
                <a:lnTo>
                  <a:pt x="2334695" y="4781166"/>
                </a:lnTo>
                <a:lnTo>
                  <a:pt x="2313656" y="4817881"/>
                </a:lnTo>
                <a:lnTo>
                  <a:pt x="2309800" y="4821524"/>
                </a:lnTo>
                <a:lnTo>
                  <a:pt x="2304938" y="4825504"/>
                </a:lnTo>
                <a:lnTo>
                  <a:pt x="2314528" y="4805995"/>
                </a:lnTo>
                <a:lnTo>
                  <a:pt x="2324452" y="4787766"/>
                </a:lnTo>
                <a:lnTo>
                  <a:pt x="2332524" y="4781876"/>
                </a:lnTo>
                <a:lnTo>
                  <a:pt x="2335116" y="4779681"/>
                </a:lnTo>
                <a:lnTo>
                  <a:pt x="2347655" y="4759980"/>
                </a:lnTo>
                <a:cubicBezTo>
                  <a:pt x="2370583" y="4728589"/>
                  <a:pt x="2398421" y="4694729"/>
                  <a:pt x="2423641" y="4662571"/>
                </a:cubicBezTo>
                <a:lnTo>
                  <a:pt x="2430787" y="4653065"/>
                </a:lnTo>
                <a:lnTo>
                  <a:pt x="2428464" y="4650546"/>
                </a:lnTo>
                <a:lnTo>
                  <a:pt x="2425677" y="4653466"/>
                </a:lnTo>
                <a:cubicBezTo>
                  <a:pt x="2424845" y="4654134"/>
                  <a:pt x="2424872" y="4652651"/>
                  <a:pt x="2425441" y="4650062"/>
                </a:cubicBezTo>
                <a:lnTo>
                  <a:pt x="2425950" y="4648350"/>
                </a:lnTo>
                <a:lnTo>
                  <a:pt x="2426192" y="4648083"/>
                </a:lnTo>
                <a:lnTo>
                  <a:pt x="2425633" y="4647478"/>
                </a:lnTo>
                <a:lnTo>
                  <a:pt x="2425557" y="4646229"/>
                </a:lnTo>
                <a:lnTo>
                  <a:pt x="2446178" y="4615268"/>
                </a:lnTo>
                <a:lnTo>
                  <a:pt x="2430993" y="4628083"/>
                </a:lnTo>
                <a:lnTo>
                  <a:pt x="2433468" y="4624995"/>
                </a:lnTo>
                <a:lnTo>
                  <a:pt x="2411315" y="4646548"/>
                </a:lnTo>
                <a:lnTo>
                  <a:pt x="2377596" y="4693496"/>
                </a:lnTo>
                <a:cubicBezTo>
                  <a:pt x="2366896" y="4707931"/>
                  <a:pt x="2358664" y="4718262"/>
                  <a:pt x="2355020" y="4720921"/>
                </a:cubicBezTo>
                <a:lnTo>
                  <a:pt x="2353580" y="4718877"/>
                </a:lnTo>
                <a:lnTo>
                  <a:pt x="2354016" y="4718272"/>
                </a:lnTo>
                <a:lnTo>
                  <a:pt x="2381330" y="4675026"/>
                </a:lnTo>
                <a:lnTo>
                  <a:pt x="2352364" y="4702025"/>
                </a:lnTo>
                <a:lnTo>
                  <a:pt x="2385587" y="4668288"/>
                </a:lnTo>
                <a:lnTo>
                  <a:pt x="2401143" y="4643658"/>
                </a:lnTo>
                <a:lnTo>
                  <a:pt x="2395639" y="4649144"/>
                </a:lnTo>
                <a:lnTo>
                  <a:pt x="2351413" y="4702999"/>
                </a:lnTo>
                <a:lnTo>
                  <a:pt x="2352364" y="4702025"/>
                </a:lnTo>
                <a:cubicBezTo>
                  <a:pt x="2351510" y="4704839"/>
                  <a:pt x="2350245" y="4706564"/>
                  <a:pt x="2348413" y="4708166"/>
                </a:cubicBezTo>
                <a:lnTo>
                  <a:pt x="2345256" y="4710493"/>
                </a:lnTo>
                <a:lnTo>
                  <a:pt x="2341461" y="4715117"/>
                </a:lnTo>
                <a:lnTo>
                  <a:pt x="2303062" y="4768405"/>
                </a:lnTo>
                <a:lnTo>
                  <a:pt x="2302060" y="4769495"/>
                </a:lnTo>
                <a:lnTo>
                  <a:pt x="2341992" y="4702625"/>
                </a:lnTo>
                <a:lnTo>
                  <a:pt x="2341508" y="4703108"/>
                </a:lnTo>
                <a:cubicBezTo>
                  <a:pt x="2321481" y="4723477"/>
                  <a:pt x="2301644" y="4742863"/>
                  <a:pt x="2282456" y="4757210"/>
                </a:cubicBezTo>
                <a:cubicBezTo>
                  <a:pt x="2297161" y="4738615"/>
                  <a:pt x="2315861" y="4720233"/>
                  <a:pt x="2334901" y="4702011"/>
                </a:cubicBezTo>
                <a:lnTo>
                  <a:pt x="2351295" y="4685690"/>
                </a:lnTo>
                <a:lnTo>
                  <a:pt x="2356387" y="4676335"/>
                </a:lnTo>
                <a:lnTo>
                  <a:pt x="2327134" y="4704085"/>
                </a:lnTo>
                <a:lnTo>
                  <a:pt x="2286860" y="4740580"/>
                </a:lnTo>
                <a:lnTo>
                  <a:pt x="2290884" y="4733907"/>
                </a:lnTo>
                <a:lnTo>
                  <a:pt x="2291032" y="4733595"/>
                </a:lnTo>
                <a:lnTo>
                  <a:pt x="2292692" y="4731868"/>
                </a:lnTo>
                <a:cubicBezTo>
                  <a:pt x="2297244" y="4727845"/>
                  <a:pt x="2320718" y="4707085"/>
                  <a:pt x="2319957" y="4705073"/>
                </a:cubicBezTo>
                <a:cubicBezTo>
                  <a:pt x="2317547" y="4698698"/>
                  <a:pt x="2294835" y="4721471"/>
                  <a:pt x="2298190" y="4720203"/>
                </a:cubicBezTo>
                <a:lnTo>
                  <a:pt x="2296281" y="4722158"/>
                </a:lnTo>
                <a:lnTo>
                  <a:pt x="2295220" y="4718269"/>
                </a:lnTo>
                <a:lnTo>
                  <a:pt x="2294306" y="4719379"/>
                </a:lnTo>
                <a:lnTo>
                  <a:pt x="2279691" y="4745779"/>
                </a:lnTo>
                <a:cubicBezTo>
                  <a:pt x="2272119" y="4753074"/>
                  <a:pt x="2249972" y="4770998"/>
                  <a:pt x="2254405" y="4772567"/>
                </a:cubicBezTo>
                <a:cubicBezTo>
                  <a:pt x="2249972" y="4770998"/>
                  <a:pt x="2250247" y="4756133"/>
                  <a:pt x="2248677" y="4760566"/>
                </a:cubicBezTo>
                <a:cubicBezTo>
                  <a:pt x="2234365" y="4770458"/>
                  <a:pt x="2224422" y="4798525"/>
                  <a:pt x="2201443" y="4821144"/>
                </a:cubicBezTo>
                <a:cubicBezTo>
                  <a:pt x="2192302" y="4832869"/>
                  <a:pt x="2167289" y="4844792"/>
                  <a:pt x="2159454" y="4852824"/>
                </a:cubicBezTo>
                <a:cubicBezTo>
                  <a:pt x="2140171" y="4876750"/>
                  <a:pt x="2149575" y="4864289"/>
                  <a:pt x="2154283" y="4850992"/>
                </a:cubicBezTo>
                <a:cubicBezTo>
                  <a:pt x="2175473" y="4791165"/>
                  <a:pt x="2126871" y="4872042"/>
                  <a:pt x="2098719" y="4892829"/>
                </a:cubicBezTo>
                <a:cubicBezTo>
                  <a:pt x="2095655" y="4870960"/>
                  <a:pt x="2123269" y="4865778"/>
                  <a:pt x="2119372" y="4848603"/>
                </a:cubicBezTo>
                <a:lnTo>
                  <a:pt x="2084681" y="4887856"/>
                </a:lnTo>
                <a:cubicBezTo>
                  <a:pt x="2064917" y="4870879"/>
                  <a:pt x="2113446" y="4820734"/>
                  <a:pt x="2116585" y="4811872"/>
                </a:cubicBezTo>
                <a:lnTo>
                  <a:pt x="2127983" y="4794959"/>
                </a:lnTo>
                <a:lnTo>
                  <a:pt x="2120701" y="4800054"/>
                </a:lnTo>
                <a:lnTo>
                  <a:pt x="2110406" y="4810764"/>
                </a:lnTo>
                <a:lnTo>
                  <a:pt x="2173841" y="4726922"/>
                </a:lnTo>
                <a:lnTo>
                  <a:pt x="2204750" y="4681064"/>
                </a:lnTo>
                <a:lnTo>
                  <a:pt x="2228421" y="4647159"/>
                </a:lnTo>
                <a:lnTo>
                  <a:pt x="2219185" y="4655307"/>
                </a:lnTo>
                <a:cubicBezTo>
                  <a:pt x="2214926" y="4656134"/>
                  <a:pt x="2239601" y="4623751"/>
                  <a:pt x="2244112" y="4611422"/>
                </a:cubicBezTo>
                <a:cubicBezTo>
                  <a:pt x="2240195" y="4614071"/>
                  <a:pt x="2236277" y="4616720"/>
                  <a:pt x="2232357" y="4619371"/>
                </a:cubicBezTo>
                <a:lnTo>
                  <a:pt x="2229029" y="4618989"/>
                </a:lnTo>
                <a:lnTo>
                  <a:pt x="2199659" y="4650100"/>
                </a:lnTo>
                <a:cubicBezTo>
                  <a:pt x="2193654" y="4652962"/>
                  <a:pt x="2145127" y="4703106"/>
                  <a:pt x="2145127" y="4703106"/>
                </a:cubicBezTo>
                <a:cubicBezTo>
                  <a:pt x="2125086" y="4700996"/>
                  <a:pt x="2147234" y="4683071"/>
                  <a:pt x="2156376" y="4671347"/>
                </a:cubicBezTo>
                <a:cubicBezTo>
                  <a:pt x="2143832" y="4692672"/>
                  <a:pt x="2167349" y="4654452"/>
                  <a:pt x="2187464" y="4625830"/>
                </a:cubicBezTo>
                <a:lnTo>
                  <a:pt x="2197805" y="4611390"/>
                </a:lnTo>
                <a:lnTo>
                  <a:pt x="2208153" y="4590751"/>
                </a:lnTo>
                <a:cubicBezTo>
                  <a:pt x="2213493" y="4581954"/>
                  <a:pt x="2219006" y="4573416"/>
                  <a:pt x="2221100" y="4568547"/>
                </a:cubicBezTo>
                <a:cubicBezTo>
                  <a:pt x="2222768" y="4567213"/>
                  <a:pt x="2219784" y="4562696"/>
                  <a:pt x="2220076" y="4559274"/>
                </a:cubicBezTo>
                <a:cubicBezTo>
                  <a:pt x="2221238" y="4553559"/>
                  <a:pt x="2224709" y="4546815"/>
                  <a:pt x="2228994" y="4539768"/>
                </a:cubicBezTo>
                <a:lnTo>
                  <a:pt x="2231167" y="4536407"/>
                </a:lnTo>
                <a:lnTo>
                  <a:pt x="2227364" y="4540550"/>
                </a:lnTo>
                <a:lnTo>
                  <a:pt x="2216583" y="4552484"/>
                </a:lnTo>
                <a:lnTo>
                  <a:pt x="2172273" y="4625827"/>
                </a:lnTo>
                <a:lnTo>
                  <a:pt x="2135259" y="4694701"/>
                </a:lnTo>
                <a:lnTo>
                  <a:pt x="2130819" y="4697969"/>
                </a:lnTo>
                <a:lnTo>
                  <a:pt x="2120890" y="4706235"/>
                </a:lnTo>
                <a:lnTo>
                  <a:pt x="2131089" y="4683749"/>
                </a:lnTo>
                <a:lnTo>
                  <a:pt x="2118140" y="4703771"/>
                </a:lnTo>
                <a:lnTo>
                  <a:pt x="2114022" y="4699719"/>
                </a:lnTo>
                <a:lnTo>
                  <a:pt x="2108076" y="4705473"/>
                </a:lnTo>
                <a:lnTo>
                  <a:pt x="2118263" y="4684625"/>
                </a:lnTo>
                <a:lnTo>
                  <a:pt x="2122408" y="4678700"/>
                </a:lnTo>
                <a:cubicBezTo>
                  <a:pt x="2123838" y="4676860"/>
                  <a:pt x="2124829" y="4675887"/>
                  <a:pt x="2125019" y="4676388"/>
                </a:cubicBezTo>
                <a:lnTo>
                  <a:pt x="2122653" y="4675642"/>
                </a:lnTo>
                <a:lnTo>
                  <a:pt x="2136281" y="4647747"/>
                </a:lnTo>
                <a:lnTo>
                  <a:pt x="2142626" y="4640956"/>
                </a:lnTo>
                <a:cubicBezTo>
                  <a:pt x="2146734" y="4636714"/>
                  <a:pt x="2151529" y="4631953"/>
                  <a:pt x="2157765" y="4626048"/>
                </a:cubicBezTo>
                <a:cubicBezTo>
                  <a:pt x="2160358" y="4622767"/>
                  <a:pt x="2186987" y="4598513"/>
                  <a:pt x="2173766" y="4605812"/>
                </a:cubicBezTo>
                <a:cubicBezTo>
                  <a:pt x="2164179" y="4611738"/>
                  <a:pt x="2147900" y="4632080"/>
                  <a:pt x="2141950" y="4636630"/>
                </a:cubicBezTo>
                <a:lnTo>
                  <a:pt x="2141564" y="4636937"/>
                </a:lnTo>
                <a:lnTo>
                  <a:pt x="2145278" y="4629331"/>
                </a:lnTo>
                <a:cubicBezTo>
                  <a:pt x="2155242" y="4606466"/>
                  <a:pt x="2168159" y="4586148"/>
                  <a:pt x="2180905" y="4565568"/>
                </a:cubicBezTo>
                <a:lnTo>
                  <a:pt x="2193818" y="4543758"/>
                </a:lnTo>
                <a:lnTo>
                  <a:pt x="2189914" y="4548143"/>
                </a:lnTo>
                <a:lnTo>
                  <a:pt x="2134683" y="4604571"/>
                </a:lnTo>
                <a:lnTo>
                  <a:pt x="2142910" y="4591788"/>
                </a:lnTo>
                <a:cubicBezTo>
                  <a:pt x="2161826" y="4567729"/>
                  <a:pt x="2181198" y="4542379"/>
                  <a:pt x="2199625" y="4517940"/>
                </a:cubicBezTo>
                <a:lnTo>
                  <a:pt x="2204496" y="4511413"/>
                </a:lnTo>
                <a:lnTo>
                  <a:pt x="2205366" y="4505977"/>
                </a:lnTo>
                <a:lnTo>
                  <a:pt x="2222500" y="4487292"/>
                </a:lnTo>
                <a:lnTo>
                  <a:pt x="2228474" y="4479288"/>
                </a:lnTo>
                <a:lnTo>
                  <a:pt x="2210448" y="4495344"/>
                </a:lnTo>
                <a:lnTo>
                  <a:pt x="2211440" y="4493389"/>
                </a:lnTo>
                <a:cubicBezTo>
                  <a:pt x="2219534" y="4478210"/>
                  <a:pt x="2232273" y="4455045"/>
                  <a:pt x="2232961" y="4446921"/>
                </a:cubicBezTo>
                <a:cubicBezTo>
                  <a:pt x="2211549" y="4470461"/>
                  <a:pt x="2207300" y="4483965"/>
                  <a:pt x="2191106" y="4507043"/>
                </a:cubicBezTo>
                <a:cubicBezTo>
                  <a:pt x="2180915" y="4523448"/>
                  <a:pt x="2179595" y="4524507"/>
                  <a:pt x="2180976" y="4519681"/>
                </a:cubicBezTo>
                <a:lnTo>
                  <a:pt x="2186422" y="4499322"/>
                </a:lnTo>
                <a:lnTo>
                  <a:pt x="2184076" y="4502475"/>
                </a:lnTo>
                <a:cubicBezTo>
                  <a:pt x="2160796" y="4534512"/>
                  <a:pt x="2138734" y="4565957"/>
                  <a:pt x="2113750" y="4599464"/>
                </a:cubicBezTo>
                <a:lnTo>
                  <a:pt x="2091343" y="4628159"/>
                </a:lnTo>
                <a:lnTo>
                  <a:pt x="2103839" y="4609086"/>
                </a:lnTo>
                <a:cubicBezTo>
                  <a:pt x="2113008" y="4595379"/>
                  <a:pt x="2123974" y="4579400"/>
                  <a:pt x="2138384" y="4559191"/>
                </a:cubicBezTo>
                <a:cubicBezTo>
                  <a:pt x="2153330" y="4537666"/>
                  <a:pt x="2166568" y="4522056"/>
                  <a:pt x="2177598" y="4503181"/>
                </a:cubicBezTo>
                <a:cubicBezTo>
                  <a:pt x="2199829" y="4458651"/>
                  <a:pt x="2144942" y="4525257"/>
                  <a:pt x="2131264" y="4540213"/>
                </a:cubicBezTo>
                <a:cubicBezTo>
                  <a:pt x="2112839" y="4565042"/>
                  <a:pt x="2099273" y="4597050"/>
                  <a:pt x="2087406" y="4587945"/>
                </a:cubicBezTo>
                <a:cubicBezTo>
                  <a:pt x="2088729" y="4589904"/>
                  <a:pt x="2095749" y="4576356"/>
                  <a:pt x="2103187" y="4560266"/>
                </a:cubicBezTo>
                <a:lnTo>
                  <a:pt x="2109480" y="4546055"/>
                </a:lnTo>
                <a:lnTo>
                  <a:pt x="2195566" y="4413385"/>
                </a:lnTo>
                <a:lnTo>
                  <a:pt x="2194875" y="4401465"/>
                </a:lnTo>
                <a:cubicBezTo>
                  <a:pt x="2199357" y="4388310"/>
                  <a:pt x="2212953" y="4380597"/>
                  <a:pt x="2219100" y="4366105"/>
                </a:cubicBezTo>
                <a:cubicBezTo>
                  <a:pt x="2217433" y="4367441"/>
                  <a:pt x="2208377" y="4358228"/>
                  <a:pt x="2210321" y="4356670"/>
                </a:cubicBezTo>
                <a:cubicBezTo>
                  <a:pt x="2209295" y="4347397"/>
                  <a:pt x="2242067" y="4321124"/>
                  <a:pt x="2236621" y="4309016"/>
                </a:cubicBezTo>
                <a:cubicBezTo>
                  <a:pt x="2236621" y="4309016"/>
                  <a:pt x="2236435" y="4308735"/>
                  <a:pt x="2236202" y="4308382"/>
                </a:cubicBezTo>
                <a:lnTo>
                  <a:pt x="2235677" y="4307588"/>
                </a:lnTo>
                <a:lnTo>
                  <a:pt x="2235503" y="4307324"/>
                </a:lnTo>
                <a:cubicBezTo>
                  <a:pt x="2235316" y="4307043"/>
                  <a:pt x="2235223" y="4306900"/>
                  <a:pt x="2235363" y="4307113"/>
                </a:cubicBezTo>
                <a:lnTo>
                  <a:pt x="2235677" y="4307588"/>
                </a:lnTo>
                <a:lnTo>
                  <a:pt x="2236621" y="4309016"/>
                </a:lnTo>
                <a:cubicBezTo>
                  <a:pt x="2223012" y="4319928"/>
                  <a:pt x="2221805" y="4334180"/>
                  <a:pt x="2210962" y="4346061"/>
                </a:cubicBezTo>
                <a:cubicBezTo>
                  <a:pt x="2203040" y="4354005"/>
                  <a:pt x="2195936" y="4362223"/>
                  <a:pt x="2189140" y="4371390"/>
                </a:cubicBezTo>
                <a:lnTo>
                  <a:pt x="2188091" y="4373020"/>
                </a:lnTo>
                <a:lnTo>
                  <a:pt x="2189222" y="4374433"/>
                </a:lnTo>
                <a:cubicBezTo>
                  <a:pt x="2189866" y="4376414"/>
                  <a:pt x="2189931" y="4378542"/>
                  <a:pt x="2189281" y="4379715"/>
                </a:cubicBezTo>
                <a:cubicBezTo>
                  <a:pt x="2188849" y="4380497"/>
                  <a:pt x="2188100" y="4380854"/>
                  <a:pt x="2186991" y="4380462"/>
                </a:cubicBezTo>
                <a:cubicBezTo>
                  <a:pt x="2186076" y="4383046"/>
                  <a:pt x="2185359" y="4381545"/>
                  <a:pt x="2185068" y="4378845"/>
                </a:cubicBezTo>
                <a:lnTo>
                  <a:pt x="2185159" y="4377575"/>
                </a:lnTo>
                <a:lnTo>
                  <a:pt x="2169166" y="4402415"/>
                </a:lnTo>
                <a:cubicBezTo>
                  <a:pt x="2143785" y="4439236"/>
                  <a:pt x="2190760" y="4355349"/>
                  <a:pt x="2189382" y="4353262"/>
                </a:cubicBezTo>
                <a:lnTo>
                  <a:pt x="2185345" y="4355913"/>
                </a:lnTo>
                <a:lnTo>
                  <a:pt x="2113450" y="4442531"/>
                </a:lnTo>
                <a:cubicBezTo>
                  <a:pt x="2098044" y="4457856"/>
                  <a:pt x="2091766" y="4475583"/>
                  <a:pt x="2074051" y="4495077"/>
                </a:cubicBezTo>
                <a:cubicBezTo>
                  <a:pt x="2068564" y="4503525"/>
                  <a:pt x="2059704" y="4515923"/>
                  <a:pt x="2049855" y="4529240"/>
                </a:cubicBezTo>
                <a:lnTo>
                  <a:pt x="2040275" y="4541863"/>
                </a:lnTo>
                <a:lnTo>
                  <a:pt x="2034044" y="4534801"/>
                </a:lnTo>
                <a:lnTo>
                  <a:pt x="2043996" y="4518527"/>
                </a:lnTo>
                <a:lnTo>
                  <a:pt x="2059879" y="4499020"/>
                </a:lnTo>
                <a:cubicBezTo>
                  <a:pt x="2074409" y="4480395"/>
                  <a:pt x="2088765" y="4460460"/>
                  <a:pt x="2087442" y="4458501"/>
                </a:cubicBezTo>
                <a:lnTo>
                  <a:pt x="2082458" y="4461596"/>
                </a:lnTo>
                <a:lnTo>
                  <a:pt x="2111125" y="4420927"/>
                </a:lnTo>
                <a:lnTo>
                  <a:pt x="2137129" y="4382606"/>
                </a:lnTo>
                <a:lnTo>
                  <a:pt x="2124984" y="4395325"/>
                </a:lnTo>
                <a:cubicBezTo>
                  <a:pt x="2124150" y="4395992"/>
                  <a:pt x="2124178" y="4394506"/>
                  <a:pt x="2124746" y="4391920"/>
                </a:cubicBezTo>
                <a:lnTo>
                  <a:pt x="2125257" y="4390206"/>
                </a:lnTo>
                <a:lnTo>
                  <a:pt x="2151071" y="4361909"/>
                </a:lnTo>
                <a:lnTo>
                  <a:pt x="2150211" y="4363329"/>
                </a:lnTo>
                <a:lnTo>
                  <a:pt x="2174892" y="4326958"/>
                </a:lnTo>
                <a:lnTo>
                  <a:pt x="2170448" y="4332309"/>
                </a:lnTo>
                <a:lnTo>
                  <a:pt x="2168361" y="4335310"/>
                </a:lnTo>
                <a:lnTo>
                  <a:pt x="2152940" y="4350832"/>
                </a:lnTo>
                <a:cubicBezTo>
                  <a:pt x="2145866" y="4357538"/>
                  <a:pt x="2138438" y="4363990"/>
                  <a:pt x="2130299" y="4369941"/>
                </a:cubicBezTo>
                <a:cubicBezTo>
                  <a:pt x="2144623" y="4350339"/>
                  <a:pt x="2162273" y="4334464"/>
                  <a:pt x="2178755" y="4316347"/>
                </a:cubicBezTo>
                <a:cubicBezTo>
                  <a:pt x="2191245" y="4302040"/>
                  <a:pt x="2179064" y="4311245"/>
                  <a:pt x="2172834" y="4315902"/>
                </a:cubicBezTo>
                <a:lnTo>
                  <a:pt x="2140251" y="4348723"/>
                </a:lnTo>
                <a:lnTo>
                  <a:pt x="2111731" y="4389507"/>
                </a:lnTo>
                <a:lnTo>
                  <a:pt x="2075038" y="4441980"/>
                </a:lnTo>
                <a:lnTo>
                  <a:pt x="2086908" y="4431326"/>
                </a:lnTo>
                <a:lnTo>
                  <a:pt x="2105728" y="4411535"/>
                </a:lnTo>
                <a:lnTo>
                  <a:pt x="2100240" y="4421536"/>
                </a:lnTo>
                <a:cubicBezTo>
                  <a:pt x="2089507" y="4435190"/>
                  <a:pt x="2079116" y="4449365"/>
                  <a:pt x="2069031" y="4464489"/>
                </a:cubicBezTo>
                <a:lnTo>
                  <a:pt x="2055574" y="4486785"/>
                </a:lnTo>
                <a:lnTo>
                  <a:pt x="2055453" y="4486163"/>
                </a:lnTo>
                <a:cubicBezTo>
                  <a:pt x="2053901" y="4487158"/>
                  <a:pt x="2050599" y="4489891"/>
                  <a:pt x="2044663" y="4495108"/>
                </a:cubicBezTo>
                <a:lnTo>
                  <a:pt x="2040689" y="4498525"/>
                </a:lnTo>
                <a:lnTo>
                  <a:pt x="2044628" y="4491293"/>
                </a:lnTo>
                <a:lnTo>
                  <a:pt x="2066442" y="4453995"/>
                </a:lnTo>
                <a:lnTo>
                  <a:pt x="2035289" y="4496520"/>
                </a:lnTo>
                <a:cubicBezTo>
                  <a:pt x="2024393" y="4512612"/>
                  <a:pt x="2013693" y="4528148"/>
                  <a:pt x="2001048" y="4541544"/>
                </a:cubicBezTo>
                <a:cubicBezTo>
                  <a:pt x="2001048" y="4541544"/>
                  <a:pt x="2001183" y="4537642"/>
                  <a:pt x="2000534" y="4534193"/>
                </a:cubicBezTo>
                <a:lnTo>
                  <a:pt x="2000401" y="4534072"/>
                </a:lnTo>
                <a:lnTo>
                  <a:pt x="2004530" y="4530283"/>
                </a:lnTo>
                <a:cubicBezTo>
                  <a:pt x="2015634" y="4516621"/>
                  <a:pt x="2038299" y="4483634"/>
                  <a:pt x="2033372" y="4482684"/>
                </a:cubicBezTo>
                <a:cubicBezTo>
                  <a:pt x="2020235" y="4480143"/>
                  <a:pt x="1985051" y="4550561"/>
                  <a:pt x="1955046" y="4576555"/>
                </a:cubicBezTo>
                <a:cubicBezTo>
                  <a:pt x="1939241" y="4592235"/>
                  <a:pt x="1933085" y="4597646"/>
                  <a:pt x="1919456" y="4611992"/>
                </a:cubicBezTo>
                <a:lnTo>
                  <a:pt x="1918809" y="4612687"/>
                </a:lnTo>
                <a:lnTo>
                  <a:pt x="1934598" y="4585653"/>
                </a:lnTo>
                <a:cubicBezTo>
                  <a:pt x="1944029" y="4571640"/>
                  <a:pt x="1953881" y="4558505"/>
                  <a:pt x="1964307" y="4544324"/>
                </a:cubicBezTo>
                <a:cubicBezTo>
                  <a:pt x="1981283" y="4524567"/>
                  <a:pt x="2050740" y="4415331"/>
                  <a:pt x="2006076" y="4471001"/>
                </a:cubicBezTo>
                <a:lnTo>
                  <a:pt x="1985963" y="4499294"/>
                </a:lnTo>
                <a:lnTo>
                  <a:pt x="1976446" y="4510584"/>
                </a:lnTo>
                <a:cubicBezTo>
                  <a:pt x="1952075" y="4539235"/>
                  <a:pt x="1908713" y="4588252"/>
                  <a:pt x="1939251" y="4534893"/>
                </a:cubicBezTo>
                <a:cubicBezTo>
                  <a:pt x="1948359" y="4523028"/>
                  <a:pt x="1975273" y="4492460"/>
                  <a:pt x="1979080" y="4472757"/>
                </a:cubicBezTo>
                <a:cubicBezTo>
                  <a:pt x="1987019" y="4449310"/>
                  <a:pt x="1949729" y="4498310"/>
                  <a:pt x="1930862" y="4522485"/>
                </a:cubicBezTo>
                <a:cubicBezTo>
                  <a:pt x="1916358" y="4544662"/>
                  <a:pt x="1897491" y="4568837"/>
                  <a:pt x="1885082" y="4577227"/>
                </a:cubicBezTo>
                <a:cubicBezTo>
                  <a:pt x="1879895" y="4586441"/>
                  <a:pt x="1868755" y="4588264"/>
                  <a:pt x="1856999" y="4596211"/>
                </a:cubicBezTo>
                <a:lnTo>
                  <a:pt x="1839885" y="4616778"/>
                </a:lnTo>
                <a:lnTo>
                  <a:pt x="1958503" y="4437927"/>
                </a:lnTo>
                <a:lnTo>
                  <a:pt x="1947421" y="4441314"/>
                </a:lnTo>
                <a:lnTo>
                  <a:pt x="1957018" y="4426065"/>
                </a:lnTo>
                <a:lnTo>
                  <a:pt x="1945058" y="4442728"/>
                </a:lnTo>
                <a:cubicBezTo>
                  <a:pt x="1879215" y="4530136"/>
                  <a:pt x="1811727" y="4614144"/>
                  <a:pt x="1741424" y="4692321"/>
                </a:cubicBezTo>
                <a:cubicBezTo>
                  <a:pt x="1742499" y="4661114"/>
                  <a:pt x="1801662" y="4625542"/>
                  <a:pt x="1787900" y="4605704"/>
                </a:cubicBezTo>
                <a:cubicBezTo>
                  <a:pt x="1789730" y="4600532"/>
                  <a:pt x="1736494" y="4663976"/>
                  <a:pt x="1736494" y="4663976"/>
                </a:cubicBezTo>
                <a:cubicBezTo>
                  <a:pt x="1721920" y="4674607"/>
                  <a:pt x="1719056" y="4668604"/>
                  <a:pt x="1713053" y="4671467"/>
                </a:cubicBezTo>
                <a:cubicBezTo>
                  <a:pt x="1679932" y="4706286"/>
                  <a:pt x="1658465" y="4780981"/>
                  <a:pt x="1621726" y="4783762"/>
                </a:cubicBezTo>
                <a:lnTo>
                  <a:pt x="1633598" y="4760080"/>
                </a:lnTo>
                <a:lnTo>
                  <a:pt x="1636017" y="4757717"/>
                </a:lnTo>
                <a:lnTo>
                  <a:pt x="1638210" y="4753010"/>
                </a:lnTo>
                <a:lnTo>
                  <a:pt x="1643921" y="4744864"/>
                </a:lnTo>
                <a:cubicBezTo>
                  <a:pt x="1647511" y="4740006"/>
                  <a:pt x="1651576" y="4734691"/>
                  <a:pt x="1656212" y="4728645"/>
                </a:cubicBezTo>
                <a:cubicBezTo>
                  <a:pt x="1657782" y="4724211"/>
                  <a:pt x="1696906" y="4686532"/>
                  <a:pt x="1693012" y="4669356"/>
                </a:cubicBezTo>
                <a:cubicBezTo>
                  <a:pt x="1693012" y="4669356"/>
                  <a:pt x="1661461" y="4699745"/>
                  <a:pt x="1656752" y="4713040"/>
                </a:cubicBezTo>
                <a:cubicBezTo>
                  <a:pt x="1652833" y="4717057"/>
                  <a:pt x="1648320" y="4729797"/>
                  <a:pt x="1643484" y="4741696"/>
                </a:cubicBezTo>
                <a:lnTo>
                  <a:pt x="1638210" y="4753010"/>
                </a:lnTo>
                <a:lnTo>
                  <a:pt x="1634466" y="4758349"/>
                </a:lnTo>
                <a:lnTo>
                  <a:pt x="1633598" y="4760080"/>
                </a:lnTo>
                <a:lnTo>
                  <a:pt x="1628264" y="4765298"/>
                </a:lnTo>
                <a:cubicBezTo>
                  <a:pt x="1609862" y="4771767"/>
                  <a:pt x="1629370" y="4739062"/>
                  <a:pt x="1639382" y="4723651"/>
                </a:cubicBezTo>
                <a:lnTo>
                  <a:pt x="1643283" y="4717819"/>
                </a:lnTo>
                <a:lnTo>
                  <a:pt x="1643808" y="4717079"/>
                </a:lnTo>
                <a:cubicBezTo>
                  <a:pt x="1644841" y="4715586"/>
                  <a:pt x="1644737" y="4715688"/>
                  <a:pt x="1643873" y="4716936"/>
                </a:cubicBezTo>
                <a:lnTo>
                  <a:pt x="1643283" y="4717819"/>
                </a:lnTo>
                <a:lnTo>
                  <a:pt x="1636912" y="4726795"/>
                </a:lnTo>
                <a:cubicBezTo>
                  <a:pt x="1611363" y="4754321"/>
                  <a:pt x="1591246" y="4782942"/>
                  <a:pt x="1561527" y="4808161"/>
                </a:cubicBezTo>
                <a:cubicBezTo>
                  <a:pt x="1538831" y="4828802"/>
                  <a:pt x="1549158" y="4806690"/>
                  <a:pt x="1564603" y="4779222"/>
                </a:cubicBezTo>
                <a:lnTo>
                  <a:pt x="1568476" y="4772548"/>
                </a:lnTo>
                <a:lnTo>
                  <a:pt x="1589874" y="4741593"/>
                </a:lnTo>
                <a:cubicBezTo>
                  <a:pt x="1589874" y="4741593"/>
                  <a:pt x="1638302" y="4690770"/>
                  <a:pt x="1622077" y="4683659"/>
                </a:cubicBezTo>
                <a:cubicBezTo>
                  <a:pt x="1616508" y="4684569"/>
                  <a:pt x="1600637" y="4707193"/>
                  <a:pt x="1585671" y="4729921"/>
                </a:cubicBezTo>
                <a:lnTo>
                  <a:pt x="1584312" y="4732020"/>
                </a:lnTo>
                <a:lnTo>
                  <a:pt x="1582426" y="4733890"/>
                </a:lnTo>
                <a:cubicBezTo>
                  <a:pt x="1574342" y="4742043"/>
                  <a:pt x="1566063" y="4750746"/>
                  <a:pt x="1565277" y="4752963"/>
                </a:cubicBezTo>
                <a:cubicBezTo>
                  <a:pt x="1554302" y="4769859"/>
                  <a:pt x="1551764" y="4766467"/>
                  <a:pt x="1553143" y="4757290"/>
                </a:cubicBezTo>
                <a:lnTo>
                  <a:pt x="1554668" y="4751697"/>
                </a:lnTo>
                <a:lnTo>
                  <a:pt x="1655956" y="4614127"/>
                </a:lnTo>
                <a:cubicBezTo>
                  <a:pt x="1655956" y="4614127"/>
                  <a:pt x="1699086" y="4555467"/>
                  <a:pt x="1684682" y="4559495"/>
                </a:cubicBezTo>
                <a:cubicBezTo>
                  <a:pt x="1672272" y="4567883"/>
                  <a:pt x="1655228" y="4603197"/>
                  <a:pt x="1641550" y="4618154"/>
                </a:cubicBezTo>
                <a:cubicBezTo>
                  <a:pt x="1647428" y="4614181"/>
                  <a:pt x="1622086" y="4651121"/>
                  <a:pt x="1605506" y="4664604"/>
                </a:cubicBezTo>
                <a:lnTo>
                  <a:pt x="1596116" y="4667133"/>
                </a:lnTo>
                <a:lnTo>
                  <a:pt x="1609710" y="4645775"/>
                </a:lnTo>
                <a:cubicBezTo>
                  <a:pt x="1655568" y="4582993"/>
                  <a:pt x="1721061" y="4510333"/>
                  <a:pt x="1745960" y="4461170"/>
                </a:cubicBezTo>
                <a:cubicBezTo>
                  <a:pt x="1766349" y="4417684"/>
                  <a:pt x="1766887" y="4402081"/>
                  <a:pt x="1745201" y="4435133"/>
                </a:cubicBezTo>
                <a:cubicBezTo>
                  <a:pt x="1719654" y="4462659"/>
                  <a:pt x="1631651" y="4596084"/>
                  <a:pt x="1617074" y="4606717"/>
                </a:cubicBezTo>
                <a:lnTo>
                  <a:pt x="1615635" y="4604673"/>
                </a:lnTo>
                <a:lnTo>
                  <a:pt x="1616071" y="4604065"/>
                </a:lnTo>
                <a:cubicBezTo>
                  <a:pt x="1634627" y="4577040"/>
                  <a:pt x="1651824" y="4550307"/>
                  <a:pt x="1666523" y="4524191"/>
                </a:cubicBezTo>
                <a:cubicBezTo>
                  <a:pt x="1645462" y="4547231"/>
                  <a:pt x="1624477" y="4573196"/>
                  <a:pt x="1603515" y="4600913"/>
                </a:cubicBezTo>
                <a:lnTo>
                  <a:pt x="1565119" y="4654201"/>
                </a:lnTo>
                <a:lnTo>
                  <a:pt x="1564115" y="4655291"/>
                </a:lnTo>
                <a:cubicBezTo>
                  <a:pt x="1595464" y="4609037"/>
                  <a:pt x="1619995" y="4556211"/>
                  <a:pt x="1629398" y="4543747"/>
                </a:cubicBezTo>
                <a:cubicBezTo>
                  <a:pt x="1638541" y="4532023"/>
                  <a:pt x="1682912" y="4465441"/>
                  <a:pt x="1646650" y="4509124"/>
                </a:cubicBezTo>
                <a:cubicBezTo>
                  <a:pt x="1634107" y="4530453"/>
                  <a:pt x="1618426" y="4560643"/>
                  <a:pt x="1603848" y="4571274"/>
                </a:cubicBezTo>
                <a:cubicBezTo>
                  <a:pt x="1596276" y="4578567"/>
                  <a:pt x="1576236" y="4576458"/>
                  <a:pt x="1576236" y="4576458"/>
                </a:cubicBezTo>
                <a:cubicBezTo>
                  <a:pt x="1560828" y="4591782"/>
                  <a:pt x="1552720" y="4614678"/>
                  <a:pt x="1541746" y="4631575"/>
                </a:cubicBezTo>
                <a:cubicBezTo>
                  <a:pt x="1534174" y="4638868"/>
                  <a:pt x="1512026" y="4656794"/>
                  <a:pt x="1516460" y="4658363"/>
                </a:cubicBezTo>
                <a:cubicBezTo>
                  <a:pt x="1512026" y="4656794"/>
                  <a:pt x="1512302" y="4641929"/>
                  <a:pt x="1510733" y="4646360"/>
                </a:cubicBezTo>
                <a:cubicBezTo>
                  <a:pt x="1496419" y="4656252"/>
                  <a:pt x="1486478" y="4684320"/>
                  <a:pt x="1463497" y="4706939"/>
                </a:cubicBezTo>
                <a:cubicBezTo>
                  <a:pt x="1454356" y="4718664"/>
                  <a:pt x="1429346" y="4730587"/>
                  <a:pt x="1421511" y="4738620"/>
                </a:cubicBezTo>
                <a:cubicBezTo>
                  <a:pt x="1402227" y="4762546"/>
                  <a:pt x="1411630" y="4750084"/>
                  <a:pt x="1416338" y="4736786"/>
                </a:cubicBezTo>
                <a:cubicBezTo>
                  <a:pt x="1437530" y="4676960"/>
                  <a:pt x="1388926" y="4757836"/>
                  <a:pt x="1360776" y="4778623"/>
                </a:cubicBezTo>
                <a:cubicBezTo>
                  <a:pt x="1357710" y="4756756"/>
                  <a:pt x="1385323" y="4751575"/>
                  <a:pt x="1381428" y="4734399"/>
                </a:cubicBezTo>
                <a:lnTo>
                  <a:pt x="1346736" y="4773652"/>
                </a:lnTo>
                <a:cubicBezTo>
                  <a:pt x="1326971" y="4756675"/>
                  <a:pt x="1375500" y="4706528"/>
                  <a:pt x="1378640" y="4697668"/>
                </a:cubicBezTo>
                <a:cubicBezTo>
                  <a:pt x="1462833" y="4569127"/>
                  <a:pt x="1562124" y="4430974"/>
                  <a:pt x="1647914" y="4308494"/>
                </a:cubicBezTo>
                <a:lnTo>
                  <a:pt x="1674730" y="4269614"/>
                </a:lnTo>
                <a:lnTo>
                  <a:pt x="1678546" y="4255352"/>
                </a:lnTo>
                <a:cubicBezTo>
                  <a:pt x="1679350" y="4245846"/>
                  <a:pt x="1674814" y="4267202"/>
                  <a:pt x="1672453" y="4260236"/>
                </a:cubicBezTo>
                <a:lnTo>
                  <a:pt x="1672747" y="4259458"/>
                </a:lnTo>
                <a:lnTo>
                  <a:pt x="1661375" y="4273270"/>
                </a:lnTo>
                <a:cubicBezTo>
                  <a:pt x="1639098" y="4301540"/>
                  <a:pt x="1616981" y="4331115"/>
                  <a:pt x="1595581" y="4362188"/>
                </a:cubicBezTo>
                <a:cubicBezTo>
                  <a:pt x="1548345" y="4422768"/>
                  <a:pt x="1507578" y="4495612"/>
                  <a:pt x="1461713" y="4535896"/>
                </a:cubicBezTo>
                <a:cubicBezTo>
                  <a:pt x="1455711" y="4538757"/>
                  <a:pt x="1407182" y="4588902"/>
                  <a:pt x="1407182" y="4588902"/>
                </a:cubicBezTo>
                <a:cubicBezTo>
                  <a:pt x="1387141" y="4586791"/>
                  <a:pt x="1409289" y="4568866"/>
                  <a:pt x="1418430" y="4557141"/>
                </a:cubicBezTo>
                <a:cubicBezTo>
                  <a:pt x="1405887" y="4578468"/>
                  <a:pt x="1429405" y="4540248"/>
                  <a:pt x="1449519" y="4511627"/>
                </a:cubicBezTo>
                <a:cubicBezTo>
                  <a:pt x="1513437" y="4420380"/>
                  <a:pt x="1591759" y="4314284"/>
                  <a:pt x="1642133" y="4244842"/>
                </a:cubicBezTo>
                <a:lnTo>
                  <a:pt x="1671740" y="4202820"/>
                </a:lnTo>
                <a:lnTo>
                  <a:pt x="1676200" y="4192466"/>
                </a:lnTo>
                <a:cubicBezTo>
                  <a:pt x="1683563" y="4168535"/>
                  <a:pt x="1630476" y="4240778"/>
                  <a:pt x="1616966" y="4254296"/>
                </a:cubicBezTo>
                <a:cubicBezTo>
                  <a:pt x="1604598" y="4270590"/>
                  <a:pt x="1593998" y="4285480"/>
                  <a:pt x="1584697" y="4297508"/>
                </a:cubicBezTo>
                <a:lnTo>
                  <a:pt x="1561052" y="4322675"/>
                </a:lnTo>
                <a:lnTo>
                  <a:pt x="1559796" y="4322262"/>
                </a:lnTo>
                <a:cubicBezTo>
                  <a:pt x="1558317" y="4322831"/>
                  <a:pt x="1555746" y="4325841"/>
                  <a:pt x="1552721" y="4330038"/>
                </a:cubicBezTo>
                <a:lnTo>
                  <a:pt x="1549005" y="4335681"/>
                </a:lnTo>
                <a:lnTo>
                  <a:pt x="1529877" y="4356348"/>
                </a:lnTo>
                <a:lnTo>
                  <a:pt x="1529318" y="4347632"/>
                </a:lnTo>
                <a:lnTo>
                  <a:pt x="1537462" y="4326871"/>
                </a:lnTo>
                <a:lnTo>
                  <a:pt x="1542372" y="4320591"/>
                </a:lnTo>
                <a:cubicBezTo>
                  <a:pt x="1559115" y="4298416"/>
                  <a:pt x="1581432" y="4278318"/>
                  <a:pt x="1586072" y="4254303"/>
                </a:cubicBezTo>
                <a:cubicBezTo>
                  <a:pt x="1584865" y="4245102"/>
                  <a:pt x="1582538" y="4241662"/>
                  <a:pt x="1586703" y="4233001"/>
                </a:cubicBezTo>
                <a:cubicBezTo>
                  <a:pt x="1597496" y="4210674"/>
                  <a:pt x="1625034" y="4197064"/>
                  <a:pt x="1639267" y="4172411"/>
                </a:cubicBezTo>
                <a:cubicBezTo>
                  <a:pt x="1637977" y="4173286"/>
                  <a:pt x="1634918" y="4171713"/>
                  <a:pt x="1631809" y="4169264"/>
                </a:cubicBezTo>
                <a:lnTo>
                  <a:pt x="1626537" y="4163549"/>
                </a:lnTo>
                <a:lnTo>
                  <a:pt x="1624093" y="4166112"/>
                </a:lnTo>
                <a:cubicBezTo>
                  <a:pt x="1623362" y="4166698"/>
                  <a:pt x="1623385" y="4165395"/>
                  <a:pt x="1623883" y="4163123"/>
                </a:cubicBezTo>
                <a:lnTo>
                  <a:pt x="1624332" y="4161621"/>
                </a:lnTo>
                <a:lnTo>
                  <a:pt x="1624546" y="4161389"/>
                </a:lnTo>
                <a:lnTo>
                  <a:pt x="1624054" y="4160856"/>
                </a:lnTo>
                <a:lnTo>
                  <a:pt x="1623987" y="4159761"/>
                </a:lnTo>
                <a:lnTo>
                  <a:pt x="1642081" y="4132592"/>
                </a:lnTo>
                <a:lnTo>
                  <a:pt x="1628758" y="4143838"/>
                </a:lnTo>
                <a:lnTo>
                  <a:pt x="1630928" y="4141126"/>
                </a:lnTo>
                <a:lnTo>
                  <a:pt x="1600148" y="4171076"/>
                </a:lnTo>
                <a:cubicBezTo>
                  <a:pt x="1586337" y="4184625"/>
                  <a:pt x="1572915" y="4197523"/>
                  <a:pt x="1559758" y="4208722"/>
                </a:cubicBezTo>
                <a:cubicBezTo>
                  <a:pt x="1573240" y="4193194"/>
                  <a:pt x="1589533" y="4176941"/>
                  <a:pt x="1605154" y="4162623"/>
                </a:cubicBezTo>
                <a:lnTo>
                  <a:pt x="1619864" y="4146632"/>
                </a:lnTo>
                <a:cubicBezTo>
                  <a:pt x="1619503" y="4145674"/>
                  <a:pt x="1618412" y="4145665"/>
                  <a:pt x="1616944" y="4146237"/>
                </a:cubicBezTo>
                <a:lnTo>
                  <a:pt x="1616163" y="4146701"/>
                </a:lnTo>
                <a:lnTo>
                  <a:pt x="1611346" y="4151554"/>
                </a:lnTo>
                <a:lnTo>
                  <a:pt x="1612818" y="4149039"/>
                </a:lnTo>
                <a:lnTo>
                  <a:pt x="1613149" y="4148493"/>
                </a:lnTo>
                <a:lnTo>
                  <a:pt x="1611763" y="4149316"/>
                </a:lnTo>
                <a:cubicBezTo>
                  <a:pt x="1608023" y="4152033"/>
                  <a:pt x="1604178" y="4155589"/>
                  <a:pt x="1603039" y="4157029"/>
                </a:cubicBezTo>
                <a:cubicBezTo>
                  <a:pt x="1568047" y="4189100"/>
                  <a:pt x="1532086" y="4231969"/>
                  <a:pt x="1498414" y="4257149"/>
                </a:cubicBezTo>
                <a:cubicBezTo>
                  <a:pt x="1524219" y="4224513"/>
                  <a:pt x="1564053" y="4192631"/>
                  <a:pt x="1592242" y="4161111"/>
                </a:cubicBezTo>
                <a:cubicBezTo>
                  <a:pt x="1583805" y="4170694"/>
                  <a:pt x="1599987" y="4154145"/>
                  <a:pt x="1597736" y="4152641"/>
                </a:cubicBezTo>
                <a:cubicBezTo>
                  <a:pt x="1593455" y="4150222"/>
                  <a:pt x="1591575" y="4159344"/>
                  <a:pt x="1591575" y="4159344"/>
                </a:cubicBezTo>
                <a:cubicBezTo>
                  <a:pt x="1572939" y="4176821"/>
                  <a:pt x="1555163" y="4193971"/>
                  <a:pt x="1537619" y="4210530"/>
                </a:cubicBezTo>
                <a:lnTo>
                  <a:pt x="1502277" y="4242555"/>
                </a:lnTo>
                <a:lnTo>
                  <a:pt x="1505811" y="4236698"/>
                </a:lnTo>
                <a:lnTo>
                  <a:pt x="1505938" y="4236427"/>
                </a:lnTo>
                <a:lnTo>
                  <a:pt x="1507395" y="4234910"/>
                </a:lnTo>
                <a:cubicBezTo>
                  <a:pt x="1511390" y="4231381"/>
                  <a:pt x="1531988" y="4213164"/>
                  <a:pt x="1531321" y="4211398"/>
                </a:cubicBezTo>
                <a:cubicBezTo>
                  <a:pt x="1529205" y="4205804"/>
                  <a:pt x="1509275" y="4225788"/>
                  <a:pt x="1512221" y="4224675"/>
                </a:cubicBezTo>
                <a:lnTo>
                  <a:pt x="1510543" y="4226390"/>
                </a:lnTo>
                <a:lnTo>
                  <a:pt x="1509614" y="4222976"/>
                </a:lnTo>
                <a:cubicBezTo>
                  <a:pt x="1508462" y="4223702"/>
                  <a:pt x="1506622" y="4226066"/>
                  <a:pt x="1504496" y="4229198"/>
                </a:cubicBezTo>
                <a:lnTo>
                  <a:pt x="1499324" y="4237400"/>
                </a:lnTo>
                <a:lnTo>
                  <a:pt x="1494321" y="4241871"/>
                </a:lnTo>
                <a:cubicBezTo>
                  <a:pt x="1489236" y="4241775"/>
                  <a:pt x="1507135" y="4224579"/>
                  <a:pt x="1507135" y="4224579"/>
                </a:cubicBezTo>
                <a:cubicBezTo>
                  <a:pt x="1541639" y="4192692"/>
                  <a:pt x="1570496" y="4162939"/>
                  <a:pt x="1598417" y="4135896"/>
                </a:cubicBezTo>
                <a:cubicBezTo>
                  <a:pt x="1599270" y="4134817"/>
                  <a:pt x="1604578" y="4129972"/>
                  <a:pt x="1610688" y="4124072"/>
                </a:cubicBezTo>
                <a:lnTo>
                  <a:pt x="1615485" y="4119346"/>
                </a:lnTo>
                <a:lnTo>
                  <a:pt x="1614959" y="4119401"/>
                </a:lnTo>
                <a:cubicBezTo>
                  <a:pt x="1613170" y="4119583"/>
                  <a:pt x="1611288" y="4119736"/>
                  <a:pt x="1609769" y="4119708"/>
                </a:cubicBezTo>
                <a:lnTo>
                  <a:pt x="1608183" y="4119308"/>
                </a:lnTo>
                <a:lnTo>
                  <a:pt x="1587550" y="4138870"/>
                </a:lnTo>
                <a:lnTo>
                  <a:pt x="1571361" y="4154627"/>
                </a:lnTo>
                <a:lnTo>
                  <a:pt x="1565583" y="4162559"/>
                </a:lnTo>
                <a:lnTo>
                  <a:pt x="1559940" y="4165742"/>
                </a:lnTo>
                <a:lnTo>
                  <a:pt x="1550595" y="4174838"/>
                </a:lnTo>
                <a:cubicBezTo>
                  <a:pt x="1549123" y="4175394"/>
                  <a:pt x="1526398" y="4202827"/>
                  <a:pt x="1522540" y="4202266"/>
                </a:cubicBezTo>
                <a:cubicBezTo>
                  <a:pt x="1520011" y="4200028"/>
                  <a:pt x="1523554" y="4195492"/>
                  <a:pt x="1527730" y="4191514"/>
                </a:cubicBezTo>
                <a:lnTo>
                  <a:pt x="1529487" y="4190009"/>
                </a:lnTo>
                <a:lnTo>
                  <a:pt x="1531021" y="4186343"/>
                </a:lnTo>
                <a:cubicBezTo>
                  <a:pt x="1534746" y="4178777"/>
                  <a:pt x="1541450" y="4167257"/>
                  <a:pt x="1542415" y="4164909"/>
                </a:cubicBezTo>
                <a:cubicBezTo>
                  <a:pt x="1547011" y="4156911"/>
                  <a:pt x="1550490" y="4150539"/>
                  <a:pt x="1553435" y="4144905"/>
                </a:cubicBezTo>
                <a:lnTo>
                  <a:pt x="1554927" y="4141933"/>
                </a:lnTo>
                <a:lnTo>
                  <a:pt x="1572460" y="4123825"/>
                </a:lnTo>
                <a:lnTo>
                  <a:pt x="1555110" y="4149136"/>
                </a:lnTo>
                <a:cubicBezTo>
                  <a:pt x="1553370" y="4151580"/>
                  <a:pt x="1550760" y="4156756"/>
                  <a:pt x="1547764" y="4162747"/>
                </a:cubicBezTo>
                <a:lnTo>
                  <a:pt x="1546457" y="4165251"/>
                </a:lnTo>
                <a:lnTo>
                  <a:pt x="1558915" y="4149283"/>
                </a:lnTo>
                <a:cubicBezTo>
                  <a:pt x="1569527" y="4136263"/>
                  <a:pt x="1580429" y="4123673"/>
                  <a:pt x="1580429" y="4123673"/>
                </a:cubicBezTo>
                <a:lnTo>
                  <a:pt x="1597073" y="4103425"/>
                </a:lnTo>
                <a:lnTo>
                  <a:pt x="1597514" y="4099981"/>
                </a:lnTo>
                <a:lnTo>
                  <a:pt x="1599013" y="4096359"/>
                </a:lnTo>
                <a:lnTo>
                  <a:pt x="1601721" y="4093555"/>
                </a:lnTo>
                <a:lnTo>
                  <a:pt x="1587398" y="4106751"/>
                </a:lnTo>
                <a:lnTo>
                  <a:pt x="1614241" y="4076865"/>
                </a:lnTo>
                <a:lnTo>
                  <a:pt x="1607280" y="4083373"/>
                </a:lnTo>
                <a:lnTo>
                  <a:pt x="1604959" y="4085779"/>
                </a:lnTo>
                <a:lnTo>
                  <a:pt x="1586525" y="4105982"/>
                </a:lnTo>
                <a:lnTo>
                  <a:pt x="1577255" y="4116147"/>
                </a:lnTo>
                <a:lnTo>
                  <a:pt x="1568896" y="4125313"/>
                </a:lnTo>
                <a:cubicBezTo>
                  <a:pt x="1564149" y="4130243"/>
                  <a:pt x="1560917" y="4133105"/>
                  <a:pt x="1560337" y="4132246"/>
                </a:cubicBezTo>
                <a:cubicBezTo>
                  <a:pt x="1559757" y="4131385"/>
                  <a:pt x="1561801" y="4126768"/>
                  <a:pt x="1564460" y="4121147"/>
                </a:cubicBezTo>
                <a:lnTo>
                  <a:pt x="1569841" y="4109355"/>
                </a:lnTo>
                <a:lnTo>
                  <a:pt x="1567275" y="4111561"/>
                </a:lnTo>
                <a:cubicBezTo>
                  <a:pt x="1559023" y="4118214"/>
                  <a:pt x="1550643" y="4123590"/>
                  <a:pt x="1562462" y="4109785"/>
                </a:cubicBezTo>
                <a:lnTo>
                  <a:pt x="1571834" y="4099117"/>
                </a:lnTo>
                <a:lnTo>
                  <a:pt x="1571687" y="4097447"/>
                </a:lnTo>
                <a:lnTo>
                  <a:pt x="1567745" y="4100631"/>
                </a:lnTo>
                <a:lnTo>
                  <a:pt x="1567473" y="4101141"/>
                </a:lnTo>
                <a:lnTo>
                  <a:pt x="1566834" y="4101366"/>
                </a:lnTo>
                <a:lnTo>
                  <a:pt x="1564482" y="4103265"/>
                </a:lnTo>
                <a:cubicBezTo>
                  <a:pt x="1561059" y="4106563"/>
                  <a:pt x="1556534" y="4111331"/>
                  <a:pt x="1550652" y="4117917"/>
                </a:cubicBezTo>
                <a:cubicBezTo>
                  <a:pt x="1516717" y="4151715"/>
                  <a:pt x="1492083" y="4199267"/>
                  <a:pt x="1452540" y="4226000"/>
                </a:cubicBezTo>
                <a:cubicBezTo>
                  <a:pt x="1445662" y="4230650"/>
                  <a:pt x="1471023" y="4176762"/>
                  <a:pt x="1477747" y="4178061"/>
                </a:cubicBezTo>
                <a:cubicBezTo>
                  <a:pt x="1468381" y="4176251"/>
                  <a:pt x="1434403" y="4223493"/>
                  <a:pt x="1414385" y="4251782"/>
                </a:cubicBezTo>
                <a:lnTo>
                  <a:pt x="1405161" y="4264660"/>
                </a:lnTo>
                <a:lnTo>
                  <a:pt x="1412521" y="4251863"/>
                </a:lnTo>
                <a:cubicBezTo>
                  <a:pt x="1446190" y="4195949"/>
                  <a:pt x="1389195" y="4266213"/>
                  <a:pt x="1387819" y="4270105"/>
                </a:cubicBezTo>
                <a:cubicBezTo>
                  <a:pt x="1379796" y="4280393"/>
                  <a:pt x="1363763" y="4288575"/>
                  <a:pt x="1356470" y="4294744"/>
                </a:cubicBezTo>
                <a:lnTo>
                  <a:pt x="1347436" y="4304142"/>
                </a:lnTo>
                <a:lnTo>
                  <a:pt x="1430841" y="4193905"/>
                </a:lnTo>
                <a:lnTo>
                  <a:pt x="1439869" y="4182327"/>
                </a:lnTo>
                <a:lnTo>
                  <a:pt x="1451450" y="4160178"/>
                </a:lnTo>
                <a:lnTo>
                  <a:pt x="1442890" y="4167727"/>
                </a:lnTo>
                <a:cubicBezTo>
                  <a:pt x="1439154" y="4168452"/>
                  <a:pt x="1460806" y="4140036"/>
                  <a:pt x="1464765" y="4129217"/>
                </a:cubicBezTo>
                <a:cubicBezTo>
                  <a:pt x="1461328" y="4131541"/>
                  <a:pt x="1457890" y="4133867"/>
                  <a:pt x="1454450" y="4136191"/>
                </a:cubicBezTo>
                <a:cubicBezTo>
                  <a:pt x="1456170" y="4135030"/>
                  <a:pt x="1448981" y="4136132"/>
                  <a:pt x="1441024" y="4137022"/>
                </a:cubicBezTo>
                <a:lnTo>
                  <a:pt x="1430711" y="4137801"/>
                </a:lnTo>
                <a:lnTo>
                  <a:pt x="1426414" y="4148060"/>
                </a:lnTo>
                <a:cubicBezTo>
                  <a:pt x="1422810" y="4157419"/>
                  <a:pt x="1420099" y="4164603"/>
                  <a:pt x="1417455" y="4162293"/>
                </a:cubicBezTo>
                <a:cubicBezTo>
                  <a:pt x="1417455" y="4162293"/>
                  <a:pt x="1419426" y="4155117"/>
                  <a:pt x="1419934" y="4149116"/>
                </a:cubicBezTo>
                <a:lnTo>
                  <a:pt x="1420468" y="4150178"/>
                </a:lnTo>
                <a:lnTo>
                  <a:pt x="1419680" y="4152116"/>
                </a:lnTo>
                <a:cubicBezTo>
                  <a:pt x="1420411" y="4151530"/>
                  <a:pt x="1420778" y="4151237"/>
                  <a:pt x="1420810" y="4150863"/>
                </a:cubicBezTo>
                <a:lnTo>
                  <a:pt x="1420468" y="4150178"/>
                </a:lnTo>
                <a:lnTo>
                  <a:pt x="1421913" y="4146615"/>
                </a:lnTo>
                <a:lnTo>
                  <a:pt x="1423466" y="4144652"/>
                </a:lnTo>
                <a:cubicBezTo>
                  <a:pt x="1424240" y="4143216"/>
                  <a:pt x="1424618" y="4142095"/>
                  <a:pt x="1424618" y="4142095"/>
                </a:cubicBezTo>
                <a:cubicBezTo>
                  <a:pt x="1424618" y="4142095"/>
                  <a:pt x="1420995" y="4136608"/>
                  <a:pt x="1422753" y="4131933"/>
                </a:cubicBezTo>
                <a:cubicBezTo>
                  <a:pt x="1425223" y="4121561"/>
                  <a:pt x="1440894" y="4100138"/>
                  <a:pt x="1444573" y="4091595"/>
                </a:cubicBezTo>
                <a:cubicBezTo>
                  <a:pt x="1446036" y="4090422"/>
                  <a:pt x="1443418" y="4086458"/>
                  <a:pt x="1443672" y="4083456"/>
                </a:cubicBezTo>
                <a:cubicBezTo>
                  <a:pt x="1444693" y="4078440"/>
                  <a:pt x="1447739" y="4072524"/>
                  <a:pt x="1451499" y="4066338"/>
                </a:cubicBezTo>
                <a:lnTo>
                  <a:pt x="1453406" y="4063390"/>
                </a:lnTo>
                <a:lnTo>
                  <a:pt x="1450068" y="4067025"/>
                </a:lnTo>
                <a:lnTo>
                  <a:pt x="1440609" y="4077498"/>
                </a:lnTo>
                <a:lnTo>
                  <a:pt x="1401725" y="4141856"/>
                </a:lnTo>
                <a:lnTo>
                  <a:pt x="1369244" y="4202296"/>
                </a:lnTo>
                <a:lnTo>
                  <a:pt x="1365349" y="4205164"/>
                </a:lnTo>
                <a:lnTo>
                  <a:pt x="1356637" y="4212419"/>
                </a:lnTo>
                <a:lnTo>
                  <a:pt x="1365586" y="4192684"/>
                </a:lnTo>
                <a:lnTo>
                  <a:pt x="1354222" y="4210254"/>
                </a:lnTo>
                <a:lnTo>
                  <a:pt x="1350610" y="4206698"/>
                </a:lnTo>
                <a:lnTo>
                  <a:pt x="1345392" y="4211749"/>
                </a:lnTo>
                <a:lnTo>
                  <a:pt x="1354330" y="4193454"/>
                </a:lnTo>
                <a:lnTo>
                  <a:pt x="1357968" y="4188255"/>
                </a:lnTo>
                <a:cubicBezTo>
                  <a:pt x="1359223" y="4186638"/>
                  <a:pt x="1360092" y="4185785"/>
                  <a:pt x="1360259" y="4186226"/>
                </a:cubicBezTo>
                <a:lnTo>
                  <a:pt x="1358183" y="4185571"/>
                </a:lnTo>
                <a:lnTo>
                  <a:pt x="1370141" y="4161093"/>
                </a:lnTo>
                <a:lnTo>
                  <a:pt x="1375709" y="4155135"/>
                </a:lnTo>
                <a:cubicBezTo>
                  <a:pt x="1379315" y="4151411"/>
                  <a:pt x="1383520" y="4147234"/>
                  <a:pt x="1388994" y="4142052"/>
                </a:cubicBezTo>
                <a:cubicBezTo>
                  <a:pt x="1391271" y="4139172"/>
                  <a:pt x="1414636" y="4117890"/>
                  <a:pt x="1403035" y="4124293"/>
                </a:cubicBezTo>
                <a:cubicBezTo>
                  <a:pt x="1394623" y="4129494"/>
                  <a:pt x="1380338" y="4147343"/>
                  <a:pt x="1375115" y="4151337"/>
                </a:cubicBezTo>
                <a:lnTo>
                  <a:pt x="1374777" y="4151606"/>
                </a:lnTo>
                <a:lnTo>
                  <a:pt x="1378037" y="4144933"/>
                </a:lnTo>
                <a:cubicBezTo>
                  <a:pt x="1386779" y="4124868"/>
                  <a:pt x="1398115" y="4107038"/>
                  <a:pt x="1409300" y="4088979"/>
                </a:cubicBezTo>
                <a:lnTo>
                  <a:pt x="1420632" y="4069840"/>
                </a:lnTo>
                <a:lnTo>
                  <a:pt x="1417206" y="4073687"/>
                </a:lnTo>
                <a:lnTo>
                  <a:pt x="1368740" y="4123205"/>
                </a:lnTo>
                <a:lnTo>
                  <a:pt x="1375959" y="4111986"/>
                </a:lnTo>
                <a:cubicBezTo>
                  <a:pt x="1392558" y="4090876"/>
                  <a:pt x="1409559" y="4068630"/>
                  <a:pt x="1425727" y="4047185"/>
                </a:cubicBezTo>
                <a:lnTo>
                  <a:pt x="1430002" y="4041456"/>
                </a:lnTo>
                <a:lnTo>
                  <a:pt x="1430764" y="4036687"/>
                </a:lnTo>
                <a:lnTo>
                  <a:pt x="1445800" y="4020290"/>
                </a:lnTo>
                <a:lnTo>
                  <a:pt x="1451042" y="4013266"/>
                </a:lnTo>
                <a:lnTo>
                  <a:pt x="1435224" y="4027355"/>
                </a:lnTo>
                <a:lnTo>
                  <a:pt x="1436096" y="4025643"/>
                </a:lnTo>
                <a:cubicBezTo>
                  <a:pt x="1443196" y="4012320"/>
                  <a:pt x="1454376" y="3991992"/>
                  <a:pt x="1454981" y="3984863"/>
                </a:cubicBezTo>
                <a:cubicBezTo>
                  <a:pt x="1436192" y="4005521"/>
                  <a:pt x="1432463" y="4017370"/>
                  <a:pt x="1418252" y="4037622"/>
                </a:cubicBezTo>
                <a:cubicBezTo>
                  <a:pt x="1409309" y="4052020"/>
                  <a:pt x="1408151" y="4052948"/>
                  <a:pt x="1409362" y="4048712"/>
                </a:cubicBezTo>
                <a:lnTo>
                  <a:pt x="1414140" y="4030847"/>
                </a:lnTo>
                <a:lnTo>
                  <a:pt x="1412081" y="4033614"/>
                </a:lnTo>
                <a:cubicBezTo>
                  <a:pt x="1391654" y="4061726"/>
                  <a:pt x="1372294" y="4089319"/>
                  <a:pt x="1350371" y="4118723"/>
                </a:cubicBezTo>
                <a:lnTo>
                  <a:pt x="1330707" y="4143903"/>
                </a:lnTo>
                <a:lnTo>
                  <a:pt x="1341673" y="4127166"/>
                </a:lnTo>
                <a:cubicBezTo>
                  <a:pt x="1349720" y="4115137"/>
                  <a:pt x="1359343" y="4101115"/>
                  <a:pt x="1371987" y="4083382"/>
                </a:cubicBezTo>
                <a:cubicBezTo>
                  <a:pt x="1385103" y="4064494"/>
                  <a:pt x="1396719" y="4050795"/>
                  <a:pt x="1406397" y="4034231"/>
                </a:cubicBezTo>
                <a:cubicBezTo>
                  <a:pt x="1425905" y="3995156"/>
                  <a:pt x="1377743" y="4053604"/>
                  <a:pt x="1365739" y="4066730"/>
                </a:cubicBezTo>
                <a:cubicBezTo>
                  <a:pt x="1349572" y="4088516"/>
                  <a:pt x="1337666" y="4116606"/>
                  <a:pt x="1327252" y="4108616"/>
                </a:cubicBezTo>
                <a:cubicBezTo>
                  <a:pt x="1328414" y="4110333"/>
                  <a:pt x="1334575" y="4098446"/>
                  <a:pt x="1341101" y="4084326"/>
                </a:cubicBezTo>
                <a:lnTo>
                  <a:pt x="1346623" y="4071857"/>
                </a:lnTo>
                <a:lnTo>
                  <a:pt x="1422166" y="3955436"/>
                </a:lnTo>
                <a:lnTo>
                  <a:pt x="1421559" y="3944976"/>
                </a:lnTo>
                <a:cubicBezTo>
                  <a:pt x="1425491" y="3933430"/>
                  <a:pt x="1437423" y="3926664"/>
                  <a:pt x="1442817" y="3913946"/>
                </a:cubicBezTo>
                <a:cubicBezTo>
                  <a:pt x="1441353" y="3915118"/>
                  <a:pt x="1433407" y="3907035"/>
                  <a:pt x="1435112" y="3905666"/>
                </a:cubicBezTo>
                <a:cubicBezTo>
                  <a:pt x="1434213" y="3897529"/>
                  <a:pt x="1462970" y="3874475"/>
                  <a:pt x="1458191" y="3863850"/>
                </a:cubicBezTo>
                <a:cubicBezTo>
                  <a:pt x="1458191" y="3863850"/>
                  <a:pt x="1458028" y="3863602"/>
                  <a:pt x="1457825" y="3863293"/>
                </a:cubicBezTo>
                <a:lnTo>
                  <a:pt x="1457364" y="3862596"/>
                </a:lnTo>
                <a:lnTo>
                  <a:pt x="1457211" y="3862364"/>
                </a:lnTo>
                <a:cubicBezTo>
                  <a:pt x="1457047" y="3862118"/>
                  <a:pt x="1456965" y="3861992"/>
                  <a:pt x="1457087" y="3862179"/>
                </a:cubicBezTo>
                <a:lnTo>
                  <a:pt x="1457364" y="3862596"/>
                </a:lnTo>
                <a:lnTo>
                  <a:pt x="1458191" y="3863850"/>
                </a:lnTo>
                <a:cubicBezTo>
                  <a:pt x="1446250" y="3873424"/>
                  <a:pt x="1445190" y="3885931"/>
                  <a:pt x="1435674" y="3896356"/>
                </a:cubicBezTo>
                <a:cubicBezTo>
                  <a:pt x="1428724" y="3903328"/>
                  <a:pt x="1422489" y="3910539"/>
                  <a:pt x="1416527" y="3918586"/>
                </a:cubicBezTo>
                <a:lnTo>
                  <a:pt x="1415607" y="3920013"/>
                </a:lnTo>
                <a:lnTo>
                  <a:pt x="1416599" y="3921253"/>
                </a:lnTo>
                <a:cubicBezTo>
                  <a:pt x="1417163" y="3922993"/>
                  <a:pt x="1417220" y="3924858"/>
                  <a:pt x="1416651" y="3925889"/>
                </a:cubicBezTo>
                <a:cubicBezTo>
                  <a:pt x="1416271" y="3926574"/>
                  <a:pt x="1415613" y="3926890"/>
                  <a:pt x="1414641" y="3926545"/>
                </a:cubicBezTo>
                <a:cubicBezTo>
                  <a:pt x="1413836" y="3928813"/>
                  <a:pt x="1413209" y="3927495"/>
                  <a:pt x="1412953" y="3925126"/>
                </a:cubicBezTo>
                <a:lnTo>
                  <a:pt x="1413032" y="3924011"/>
                </a:lnTo>
                <a:lnTo>
                  <a:pt x="1398999" y="3945808"/>
                </a:lnTo>
                <a:cubicBezTo>
                  <a:pt x="1376725" y="3978118"/>
                  <a:pt x="1417946" y="3904508"/>
                  <a:pt x="1416739" y="3902676"/>
                </a:cubicBezTo>
                <a:lnTo>
                  <a:pt x="1413196" y="3905003"/>
                </a:lnTo>
                <a:lnTo>
                  <a:pt x="1350107" y="3981011"/>
                </a:lnTo>
                <a:cubicBezTo>
                  <a:pt x="1336589" y="3994459"/>
                  <a:pt x="1331078" y="4010015"/>
                  <a:pt x="1315534" y="4027122"/>
                </a:cubicBezTo>
                <a:cubicBezTo>
                  <a:pt x="1310719" y="4034536"/>
                  <a:pt x="1302944" y="4045415"/>
                  <a:pt x="1294301" y="4057102"/>
                </a:cubicBezTo>
                <a:lnTo>
                  <a:pt x="1285894" y="4068176"/>
                </a:lnTo>
                <a:lnTo>
                  <a:pt x="1280425" y="4061979"/>
                </a:lnTo>
                <a:lnTo>
                  <a:pt x="1289161" y="4047699"/>
                </a:lnTo>
                <a:lnTo>
                  <a:pt x="1303098" y="4030582"/>
                </a:lnTo>
                <a:cubicBezTo>
                  <a:pt x="1315847" y="4014239"/>
                  <a:pt x="1328446" y="3996743"/>
                  <a:pt x="1327284" y="3995025"/>
                </a:cubicBezTo>
                <a:lnTo>
                  <a:pt x="1322912" y="3997742"/>
                </a:lnTo>
                <a:lnTo>
                  <a:pt x="1348068" y="3962053"/>
                </a:lnTo>
                <a:lnTo>
                  <a:pt x="1370885" y="3928427"/>
                </a:lnTo>
                <a:lnTo>
                  <a:pt x="1360227" y="3939587"/>
                </a:lnTo>
                <a:cubicBezTo>
                  <a:pt x="1359496" y="3940173"/>
                  <a:pt x="1359521" y="3938870"/>
                  <a:pt x="1360020" y="3936598"/>
                </a:cubicBezTo>
                <a:lnTo>
                  <a:pt x="1360469" y="3935096"/>
                </a:lnTo>
                <a:lnTo>
                  <a:pt x="1383120" y="3910265"/>
                </a:lnTo>
                <a:lnTo>
                  <a:pt x="1382365" y="3911510"/>
                </a:lnTo>
                <a:lnTo>
                  <a:pt x="1404023" y="3879594"/>
                </a:lnTo>
                <a:lnTo>
                  <a:pt x="1400125" y="3884289"/>
                </a:lnTo>
                <a:lnTo>
                  <a:pt x="1398292" y="3886923"/>
                </a:lnTo>
                <a:lnTo>
                  <a:pt x="1384760" y="3900544"/>
                </a:lnTo>
                <a:cubicBezTo>
                  <a:pt x="1378554" y="3906428"/>
                  <a:pt x="1372034" y="3912090"/>
                  <a:pt x="1364894" y="3917312"/>
                </a:cubicBezTo>
                <a:cubicBezTo>
                  <a:pt x="1377460" y="3900110"/>
                  <a:pt x="1392949" y="3886180"/>
                  <a:pt x="1407413" y="3870283"/>
                </a:cubicBezTo>
                <a:cubicBezTo>
                  <a:pt x="1418373" y="3857727"/>
                  <a:pt x="1407684" y="3865806"/>
                  <a:pt x="1402217" y="3869891"/>
                </a:cubicBezTo>
                <a:lnTo>
                  <a:pt x="1373626" y="3898693"/>
                </a:lnTo>
                <a:lnTo>
                  <a:pt x="1348599" y="3934481"/>
                </a:lnTo>
                <a:lnTo>
                  <a:pt x="1316400" y="3980527"/>
                </a:lnTo>
                <a:lnTo>
                  <a:pt x="1326817" y="3971180"/>
                </a:lnTo>
                <a:lnTo>
                  <a:pt x="1343331" y="3953811"/>
                </a:lnTo>
                <a:lnTo>
                  <a:pt x="1338516" y="3962588"/>
                </a:lnTo>
                <a:cubicBezTo>
                  <a:pt x="1329096" y="3974570"/>
                  <a:pt x="1319977" y="3987008"/>
                  <a:pt x="1311130" y="4000281"/>
                </a:cubicBezTo>
                <a:lnTo>
                  <a:pt x="1299320" y="4019844"/>
                </a:lnTo>
                <a:lnTo>
                  <a:pt x="1299213" y="4019301"/>
                </a:lnTo>
                <a:cubicBezTo>
                  <a:pt x="1297852" y="4020174"/>
                  <a:pt x="1294955" y="4022571"/>
                  <a:pt x="1289745" y="4027149"/>
                </a:cubicBezTo>
                <a:lnTo>
                  <a:pt x="1286259" y="4030147"/>
                </a:lnTo>
                <a:lnTo>
                  <a:pt x="1289714" y="4023800"/>
                </a:lnTo>
                <a:lnTo>
                  <a:pt x="1308856" y="3991071"/>
                </a:lnTo>
                <a:lnTo>
                  <a:pt x="1281520" y="4028387"/>
                </a:lnTo>
                <a:cubicBezTo>
                  <a:pt x="1271957" y="4042508"/>
                  <a:pt x="1262567" y="4056142"/>
                  <a:pt x="1251473" y="4067897"/>
                </a:cubicBezTo>
                <a:cubicBezTo>
                  <a:pt x="1251473" y="4067897"/>
                  <a:pt x="1251589" y="4064474"/>
                  <a:pt x="1251021" y="4061445"/>
                </a:cubicBezTo>
                <a:lnTo>
                  <a:pt x="1250904" y="4061339"/>
                </a:lnTo>
                <a:lnTo>
                  <a:pt x="1254529" y="4058016"/>
                </a:lnTo>
                <a:cubicBezTo>
                  <a:pt x="1264271" y="4046027"/>
                  <a:pt x="1284159" y="4017080"/>
                  <a:pt x="1279836" y="4016247"/>
                </a:cubicBezTo>
                <a:cubicBezTo>
                  <a:pt x="1268308" y="4014017"/>
                  <a:pt x="1237435" y="4075810"/>
                  <a:pt x="1211105" y="4098619"/>
                </a:cubicBezTo>
                <a:cubicBezTo>
                  <a:pt x="1197235" y="4112381"/>
                  <a:pt x="1191832" y="4117129"/>
                  <a:pt x="1179872" y="4129716"/>
                </a:cubicBezTo>
                <a:lnTo>
                  <a:pt x="1179305" y="4130327"/>
                </a:lnTo>
                <a:lnTo>
                  <a:pt x="1193162" y="4106604"/>
                </a:lnTo>
                <a:cubicBezTo>
                  <a:pt x="1201439" y="4094306"/>
                  <a:pt x="1210080" y="4082781"/>
                  <a:pt x="1219232" y="4070336"/>
                </a:cubicBezTo>
                <a:cubicBezTo>
                  <a:pt x="1234128" y="4053001"/>
                  <a:pt x="1295077" y="3957144"/>
                  <a:pt x="1255883" y="4005995"/>
                </a:cubicBezTo>
                <a:lnTo>
                  <a:pt x="1238234" y="4030823"/>
                </a:lnTo>
                <a:lnTo>
                  <a:pt x="1229883" y="4040730"/>
                </a:lnTo>
                <a:cubicBezTo>
                  <a:pt x="1208497" y="4065872"/>
                  <a:pt x="1170448" y="4108883"/>
                  <a:pt x="1197244" y="4062062"/>
                </a:cubicBezTo>
                <a:cubicBezTo>
                  <a:pt x="1205235" y="4051649"/>
                  <a:pt x="1228855" y="4024824"/>
                  <a:pt x="1232195" y="4007535"/>
                </a:cubicBezTo>
                <a:cubicBezTo>
                  <a:pt x="1239161" y="3986960"/>
                  <a:pt x="1206438" y="4029959"/>
                  <a:pt x="1189883" y="4051172"/>
                </a:cubicBezTo>
                <a:cubicBezTo>
                  <a:pt x="1177154" y="4070634"/>
                  <a:pt x="1160599" y="4091848"/>
                  <a:pt x="1149709" y="4099209"/>
                </a:cubicBezTo>
                <a:cubicBezTo>
                  <a:pt x="1145157" y="4107296"/>
                  <a:pt x="1135382" y="4108895"/>
                  <a:pt x="1125066" y="4115868"/>
                </a:cubicBezTo>
                <a:lnTo>
                  <a:pt x="1110049" y="4133916"/>
                </a:lnTo>
                <a:lnTo>
                  <a:pt x="1215581" y="3974796"/>
                </a:lnTo>
                <a:lnTo>
                  <a:pt x="1303364" y="3851779"/>
                </a:lnTo>
                <a:lnTo>
                  <a:pt x="1299980" y="3851727"/>
                </a:lnTo>
                <a:cubicBezTo>
                  <a:pt x="1299980" y="3851727"/>
                  <a:pt x="1301441" y="3850557"/>
                  <a:pt x="1303148" y="3849190"/>
                </a:cubicBezTo>
                <a:lnTo>
                  <a:pt x="1303921" y="3851000"/>
                </a:lnTo>
                <a:lnTo>
                  <a:pt x="1313391" y="3837730"/>
                </a:lnTo>
                <a:lnTo>
                  <a:pt x="1314052" y="3835726"/>
                </a:lnTo>
                <a:cubicBezTo>
                  <a:pt x="1313953" y="3834756"/>
                  <a:pt x="1313226" y="3834115"/>
                  <a:pt x="1311466" y="3834128"/>
                </a:cubicBezTo>
                <a:cubicBezTo>
                  <a:pt x="1311466" y="3834128"/>
                  <a:pt x="1306326" y="3843843"/>
                  <a:pt x="1303148" y="3849190"/>
                </a:cubicBezTo>
                <a:lnTo>
                  <a:pt x="1298876" y="3846686"/>
                </a:lnTo>
                <a:lnTo>
                  <a:pt x="1202339" y="3981184"/>
                </a:lnTo>
                <a:cubicBezTo>
                  <a:pt x="1144559" y="4057886"/>
                  <a:pt x="1085340" y="4131606"/>
                  <a:pt x="1023646" y="4200207"/>
                </a:cubicBezTo>
                <a:cubicBezTo>
                  <a:pt x="1024589" y="4172822"/>
                  <a:pt x="1076507" y="4141607"/>
                  <a:pt x="1064430" y="4124199"/>
                </a:cubicBezTo>
                <a:cubicBezTo>
                  <a:pt x="1066037" y="4119661"/>
                  <a:pt x="1019321" y="4175334"/>
                  <a:pt x="1019321" y="4175334"/>
                </a:cubicBezTo>
                <a:cubicBezTo>
                  <a:pt x="1006531" y="4184663"/>
                  <a:pt x="1004018" y="4179395"/>
                  <a:pt x="998750" y="4181906"/>
                </a:cubicBezTo>
                <a:cubicBezTo>
                  <a:pt x="969686" y="4212462"/>
                  <a:pt x="950849" y="4278009"/>
                  <a:pt x="918608" y="4280448"/>
                </a:cubicBezTo>
                <a:lnTo>
                  <a:pt x="929028" y="4259667"/>
                </a:lnTo>
                <a:lnTo>
                  <a:pt x="931149" y="4257592"/>
                </a:lnTo>
                <a:lnTo>
                  <a:pt x="933074" y="4253463"/>
                </a:lnTo>
                <a:lnTo>
                  <a:pt x="938086" y="4246314"/>
                </a:lnTo>
                <a:cubicBezTo>
                  <a:pt x="941237" y="4242052"/>
                  <a:pt x="944804" y="4237387"/>
                  <a:pt x="948873" y="4232081"/>
                </a:cubicBezTo>
                <a:cubicBezTo>
                  <a:pt x="950249" y="4228193"/>
                  <a:pt x="984583" y="4195126"/>
                  <a:pt x="981163" y="4180055"/>
                </a:cubicBezTo>
                <a:cubicBezTo>
                  <a:pt x="981163" y="4180055"/>
                  <a:pt x="953478" y="4206721"/>
                  <a:pt x="949345" y="4218388"/>
                </a:cubicBezTo>
                <a:cubicBezTo>
                  <a:pt x="945907" y="4221913"/>
                  <a:pt x="941947" y="4233093"/>
                  <a:pt x="937701" y="4243535"/>
                </a:cubicBezTo>
                <a:lnTo>
                  <a:pt x="933074" y="4253463"/>
                </a:lnTo>
                <a:lnTo>
                  <a:pt x="929790" y="4258147"/>
                </a:lnTo>
                <a:lnTo>
                  <a:pt x="929028" y="4259667"/>
                </a:lnTo>
                <a:lnTo>
                  <a:pt x="924348" y="4264244"/>
                </a:lnTo>
                <a:cubicBezTo>
                  <a:pt x="908197" y="4269923"/>
                  <a:pt x="925318" y="4241222"/>
                  <a:pt x="934104" y="4227701"/>
                </a:cubicBezTo>
                <a:lnTo>
                  <a:pt x="937526" y="4222580"/>
                </a:lnTo>
                <a:lnTo>
                  <a:pt x="937987" y="4221934"/>
                </a:lnTo>
                <a:cubicBezTo>
                  <a:pt x="938893" y="4220621"/>
                  <a:pt x="938802" y="4220712"/>
                  <a:pt x="938045" y="4221806"/>
                </a:cubicBezTo>
                <a:lnTo>
                  <a:pt x="937526" y="4222580"/>
                </a:lnTo>
                <a:lnTo>
                  <a:pt x="931935" y="4230459"/>
                </a:lnTo>
                <a:cubicBezTo>
                  <a:pt x="909516" y="4254614"/>
                  <a:pt x="891865" y="4279729"/>
                  <a:pt x="865784" y="4301859"/>
                </a:cubicBezTo>
                <a:cubicBezTo>
                  <a:pt x="845868" y="4319971"/>
                  <a:pt x="854931" y="4300569"/>
                  <a:pt x="868484" y="4276465"/>
                </a:cubicBezTo>
                <a:lnTo>
                  <a:pt x="871882" y="4270608"/>
                </a:lnTo>
                <a:lnTo>
                  <a:pt x="890659" y="4243444"/>
                </a:lnTo>
                <a:cubicBezTo>
                  <a:pt x="890659" y="4243444"/>
                  <a:pt x="933157" y="4198846"/>
                  <a:pt x="918919" y="4192605"/>
                </a:cubicBezTo>
                <a:cubicBezTo>
                  <a:pt x="914030" y="4193405"/>
                  <a:pt x="900105" y="4213258"/>
                  <a:pt x="886970" y="4233203"/>
                </a:cubicBezTo>
                <a:lnTo>
                  <a:pt x="885778" y="4235044"/>
                </a:lnTo>
                <a:lnTo>
                  <a:pt x="884124" y="4236685"/>
                </a:lnTo>
                <a:cubicBezTo>
                  <a:pt x="877029" y="4243839"/>
                  <a:pt x="869764" y="4251476"/>
                  <a:pt x="869075" y="4253422"/>
                </a:cubicBezTo>
                <a:cubicBezTo>
                  <a:pt x="859445" y="4268248"/>
                  <a:pt x="857217" y="4265269"/>
                  <a:pt x="858427" y="4257219"/>
                </a:cubicBezTo>
                <a:lnTo>
                  <a:pt x="859764" y="4252311"/>
                </a:lnTo>
                <a:lnTo>
                  <a:pt x="948647" y="4131590"/>
                </a:lnTo>
                <a:cubicBezTo>
                  <a:pt x="948647" y="4131590"/>
                  <a:pt x="986495" y="4080114"/>
                  <a:pt x="973853" y="4083650"/>
                </a:cubicBezTo>
                <a:cubicBezTo>
                  <a:pt x="962966" y="4091011"/>
                  <a:pt x="948009" y="4122001"/>
                  <a:pt x="936006" y="4135124"/>
                </a:cubicBezTo>
                <a:cubicBezTo>
                  <a:pt x="941163" y="4131637"/>
                  <a:pt x="918925" y="4164053"/>
                  <a:pt x="904377" y="4175884"/>
                </a:cubicBezTo>
                <a:lnTo>
                  <a:pt x="896137" y="4178104"/>
                </a:lnTo>
                <a:lnTo>
                  <a:pt x="908066" y="4159363"/>
                </a:lnTo>
                <a:cubicBezTo>
                  <a:pt x="948306" y="4104269"/>
                  <a:pt x="1005779" y="4040510"/>
                  <a:pt x="1027627" y="3997368"/>
                </a:cubicBezTo>
                <a:cubicBezTo>
                  <a:pt x="1045520" y="3959208"/>
                  <a:pt x="1045991" y="3945515"/>
                  <a:pt x="1026961" y="3974520"/>
                </a:cubicBezTo>
                <a:cubicBezTo>
                  <a:pt x="1004542" y="3998673"/>
                  <a:pt x="927318" y="4115757"/>
                  <a:pt x="914527" y="4125087"/>
                </a:cubicBezTo>
                <a:lnTo>
                  <a:pt x="913265" y="4123295"/>
                </a:lnTo>
                <a:lnTo>
                  <a:pt x="913648" y="4122760"/>
                </a:lnTo>
                <a:cubicBezTo>
                  <a:pt x="929931" y="4099046"/>
                  <a:pt x="945020" y="4075586"/>
                  <a:pt x="957918" y="4052670"/>
                </a:cubicBezTo>
                <a:cubicBezTo>
                  <a:pt x="939439" y="4072887"/>
                  <a:pt x="921023" y="4095672"/>
                  <a:pt x="902630" y="4119993"/>
                </a:cubicBezTo>
                <a:lnTo>
                  <a:pt x="868934" y="4166756"/>
                </a:lnTo>
                <a:lnTo>
                  <a:pt x="868054" y="4167713"/>
                </a:lnTo>
                <a:cubicBezTo>
                  <a:pt x="895564" y="4127123"/>
                  <a:pt x="917091" y="4080767"/>
                  <a:pt x="925343" y="4069829"/>
                </a:cubicBezTo>
                <a:cubicBezTo>
                  <a:pt x="933364" y="4059540"/>
                  <a:pt x="972301" y="4001116"/>
                  <a:pt x="940482" y="4039448"/>
                </a:cubicBezTo>
                <a:cubicBezTo>
                  <a:pt x="929475" y="4058164"/>
                  <a:pt x="915713" y="4084658"/>
                  <a:pt x="902923" y="4093986"/>
                </a:cubicBezTo>
                <a:cubicBezTo>
                  <a:pt x="896277" y="4100386"/>
                  <a:pt x="878692" y="4098534"/>
                  <a:pt x="878692" y="4098534"/>
                </a:cubicBezTo>
                <a:cubicBezTo>
                  <a:pt x="865171" y="4111982"/>
                  <a:pt x="858056" y="4132075"/>
                  <a:pt x="848426" y="4146901"/>
                </a:cubicBezTo>
                <a:cubicBezTo>
                  <a:pt x="841782" y="4153302"/>
                  <a:pt x="822346" y="4169030"/>
                  <a:pt x="826237" y="4170408"/>
                </a:cubicBezTo>
                <a:cubicBezTo>
                  <a:pt x="822346" y="4169030"/>
                  <a:pt x="822588" y="4155986"/>
                  <a:pt x="821211" y="4159876"/>
                </a:cubicBezTo>
                <a:cubicBezTo>
                  <a:pt x="808650" y="4168557"/>
                  <a:pt x="799927" y="4193186"/>
                  <a:pt x="779761" y="4213034"/>
                </a:cubicBezTo>
                <a:cubicBezTo>
                  <a:pt x="771739" y="4223323"/>
                  <a:pt x="749791" y="4233788"/>
                  <a:pt x="742916" y="4240834"/>
                </a:cubicBezTo>
                <a:cubicBezTo>
                  <a:pt x="725996" y="4261831"/>
                  <a:pt x="734246" y="4250895"/>
                  <a:pt x="738377" y="4239226"/>
                </a:cubicBezTo>
                <a:cubicBezTo>
                  <a:pt x="756973" y="4186727"/>
                  <a:pt x="714324" y="4257697"/>
                  <a:pt x="689620" y="4275939"/>
                </a:cubicBezTo>
                <a:cubicBezTo>
                  <a:pt x="686930" y="4256750"/>
                  <a:pt x="711162" y="4252202"/>
                  <a:pt x="707743" y="4237132"/>
                </a:cubicBezTo>
                <a:lnTo>
                  <a:pt x="677301" y="4271576"/>
                </a:lnTo>
                <a:cubicBezTo>
                  <a:pt x="659957" y="4256679"/>
                  <a:pt x="702541" y="4212674"/>
                  <a:pt x="705296" y="4204898"/>
                </a:cubicBezTo>
                <a:cubicBezTo>
                  <a:pt x="803803" y="4054504"/>
                  <a:pt x="925866" y="3889109"/>
                  <a:pt x="1011991" y="3761320"/>
                </a:cubicBezTo>
                <a:cubicBezTo>
                  <a:pt x="1015880" y="3762698"/>
                  <a:pt x="1018636" y="3754919"/>
                  <a:pt x="1020012" y="3751031"/>
                </a:cubicBezTo>
                <a:cubicBezTo>
                  <a:pt x="1033709" y="3751505"/>
                  <a:pt x="1023241" y="3729562"/>
                  <a:pt x="1020012" y="3751031"/>
                </a:cubicBezTo>
                <a:cubicBezTo>
                  <a:pt x="1016122" y="3749654"/>
                  <a:pt x="1013368" y="3757431"/>
                  <a:pt x="1011991" y="3761320"/>
                </a:cubicBezTo>
                <a:cubicBezTo>
                  <a:pt x="973297" y="3806701"/>
                  <a:pt x="933226" y="3855972"/>
                  <a:pt x="895668" y="3910510"/>
                </a:cubicBezTo>
                <a:cubicBezTo>
                  <a:pt x="854219" y="3963670"/>
                  <a:pt x="818443" y="4027591"/>
                  <a:pt x="778195" y="4062941"/>
                </a:cubicBezTo>
                <a:cubicBezTo>
                  <a:pt x="772928" y="4065451"/>
                  <a:pt x="730342" y="4109455"/>
                  <a:pt x="730342" y="4109455"/>
                </a:cubicBezTo>
                <a:cubicBezTo>
                  <a:pt x="712758" y="4107603"/>
                  <a:pt x="732192" y="4091873"/>
                  <a:pt x="740214" y="4081585"/>
                </a:cubicBezTo>
                <a:cubicBezTo>
                  <a:pt x="729207" y="4100298"/>
                  <a:pt x="749843" y="4066760"/>
                  <a:pt x="767494" y="4041643"/>
                </a:cubicBezTo>
                <a:cubicBezTo>
                  <a:pt x="823583" y="3961573"/>
                  <a:pt x="892313" y="3868473"/>
                  <a:pt x="936517" y="3807535"/>
                </a:cubicBezTo>
                <a:lnTo>
                  <a:pt x="1172875" y="3472080"/>
                </a:lnTo>
                <a:lnTo>
                  <a:pt x="1149334" y="3494021"/>
                </a:lnTo>
                <a:lnTo>
                  <a:pt x="1177738" y="3465179"/>
                </a:lnTo>
                <a:lnTo>
                  <a:pt x="1190675" y="3446818"/>
                </a:lnTo>
                <a:lnTo>
                  <a:pt x="1190650" y="3446825"/>
                </a:lnTo>
                <a:cubicBezTo>
                  <a:pt x="1187678" y="3448985"/>
                  <a:pt x="1184623" y="3451810"/>
                  <a:pt x="1183719" y="3452954"/>
                </a:cubicBezTo>
                <a:cubicBezTo>
                  <a:pt x="1155920" y="3478434"/>
                  <a:pt x="1127350" y="3512491"/>
                  <a:pt x="1100599" y="3532493"/>
                </a:cubicBezTo>
                <a:cubicBezTo>
                  <a:pt x="1121100" y="3506567"/>
                  <a:pt x="1152745" y="3481237"/>
                  <a:pt x="1175142" y="3456198"/>
                </a:cubicBezTo>
                <a:cubicBezTo>
                  <a:pt x="1168439" y="3463810"/>
                  <a:pt x="1181295" y="3450664"/>
                  <a:pt x="1179505" y="3449468"/>
                </a:cubicBezTo>
                <a:cubicBezTo>
                  <a:pt x="1176106" y="3447546"/>
                  <a:pt x="1174613" y="3454794"/>
                  <a:pt x="1174613" y="3454794"/>
                </a:cubicBezTo>
                <a:cubicBezTo>
                  <a:pt x="1159806" y="3468677"/>
                  <a:pt x="1145684" y="3482302"/>
                  <a:pt x="1131745" y="3495459"/>
                </a:cubicBezTo>
                <a:lnTo>
                  <a:pt x="1103668" y="3520900"/>
                </a:lnTo>
                <a:lnTo>
                  <a:pt x="1106476" y="3516246"/>
                </a:lnTo>
                <a:lnTo>
                  <a:pt x="1106577" y="3516032"/>
                </a:lnTo>
                <a:lnTo>
                  <a:pt x="1107736" y="3514827"/>
                </a:lnTo>
                <a:cubicBezTo>
                  <a:pt x="1110910" y="3512023"/>
                  <a:pt x="1127273" y="3497549"/>
                  <a:pt x="1126742" y="3496146"/>
                </a:cubicBezTo>
                <a:cubicBezTo>
                  <a:pt x="1125063" y="3491703"/>
                  <a:pt x="1109229" y="3507579"/>
                  <a:pt x="1111568" y="3506695"/>
                </a:cubicBezTo>
                <a:lnTo>
                  <a:pt x="1110237" y="3508058"/>
                </a:lnTo>
                <a:lnTo>
                  <a:pt x="1109496" y="3505346"/>
                </a:lnTo>
                <a:cubicBezTo>
                  <a:pt x="1108583" y="3505924"/>
                  <a:pt x="1107122" y="3507801"/>
                  <a:pt x="1105432" y="3510288"/>
                </a:cubicBezTo>
                <a:lnTo>
                  <a:pt x="1101324" y="3516804"/>
                </a:lnTo>
                <a:lnTo>
                  <a:pt x="1097348" y="3520357"/>
                </a:lnTo>
                <a:cubicBezTo>
                  <a:pt x="1093308" y="3520280"/>
                  <a:pt x="1107527" y="3506619"/>
                  <a:pt x="1107527" y="3506619"/>
                </a:cubicBezTo>
                <a:cubicBezTo>
                  <a:pt x="1134940" y="3481286"/>
                  <a:pt x="1157865" y="3457650"/>
                  <a:pt x="1180047" y="3436165"/>
                </a:cubicBezTo>
                <a:cubicBezTo>
                  <a:pt x="1181855" y="3433877"/>
                  <a:pt x="1208823" y="3410318"/>
                  <a:pt x="1205972" y="3406316"/>
                </a:cubicBezTo>
                <a:cubicBezTo>
                  <a:pt x="1203741" y="3403952"/>
                  <a:pt x="1187073" y="3421747"/>
                  <a:pt x="1201718" y="3409796"/>
                </a:cubicBezTo>
                <a:cubicBezTo>
                  <a:pt x="1180175" y="3429433"/>
                  <a:pt x="1162338" y="3447672"/>
                  <a:pt x="1142055" y="3467102"/>
                </a:cubicBezTo>
                <a:cubicBezTo>
                  <a:pt x="1140885" y="3467543"/>
                  <a:pt x="1122833" y="3489338"/>
                  <a:pt x="1119767" y="3488894"/>
                </a:cubicBezTo>
                <a:cubicBezTo>
                  <a:pt x="1115748" y="3485333"/>
                  <a:pt x="1131030" y="3474477"/>
                  <a:pt x="1131030" y="3474477"/>
                </a:cubicBezTo>
                <a:cubicBezTo>
                  <a:pt x="1156934" y="3448111"/>
                  <a:pt x="1170623" y="3433045"/>
                  <a:pt x="1195889" y="3408524"/>
                </a:cubicBezTo>
                <a:cubicBezTo>
                  <a:pt x="1197699" y="3406236"/>
                  <a:pt x="1222413" y="3383795"/>
                  <a:pt x="1220095" y="3381196"/>
                </a:cubicBezTo>
                <a:cubicBezTo>
                  <a:pt x="1217028" y="3380751"/>
                  <a:pt x="1200341" y="3402030"/>
                  <a:pt x="1202150" y="3399741"/>
                </a:cubicBezTo>
                <a:cubicBezTo>
                  <a:pt x="1194828" y="3405717"/>
                  <a:pt x="1191015" y="3410367"/>
                  <a:pt x="1182416" y="3417091"/>
                </a:cubicBezTo>
                <a:cubicBezTo>
                  <a:pt x="1191233" y="3403869"/>
                  <a:pt x="1204705" y="3395299"/>
                  <a:pt x="1214050" y="3383481"/>
                </a:cubicBezTo>
                <a:cubicBezTo>
                  <a:pt x="1217028" y="3380751"/>
                  <a:pt x="1217884" y="3375350"/>
                  <a:pt x="1221696" y="3370700"/>
                </a:cubicBezTo>
                <a:cubicBezTo>
                  <a:pt x="1230317" y="3357551"/>
                  <a:pt x="1247072" y="3342930"/>
                  <a:pt x="1256417" y="3331110"/>
                </a:cubicBezTo>
                <a:cubicBezTo>
                  <a:pt x="1253774" y="3335317"/>
                  <a:pt x="1261312" y="3325784"/>
                  <a:pt x="1260780" y="3324383"/>
                </a:cubicBezTo>
                <a:cubicBezTo>
                  <a:pt x="1259101" y="3319937"/>
                  <a:pt x="1251544" y="3332952"/>
                  <a:pt x="1250373" y="3333394"/>
                </a:cubicBezTo>
                <a:lnTo>
                  <a:pt x="1241404" y="3342848"/>
                </a:lnTo>
                <a:lnTo>
                  <a:pt x="1233122" y="3356390"/>
                </a:lnTo>
                <a:cubicBezTo>
                  <a:pt x="1228655" y="3363121"/>
                  <a:pt x="1224888" y="3367618"/>
                  <a:pt x="1222297" y="3367571"/>
                </a:cubicBezTo>
                <a:lnTo>
                  <a:pt x="1224781" y="3360366"/>
                </a:lnTo>
                <a:lnTo>
                  <a:pt x="1210919" y="3374975"/>
                </a:lnTo>
                <a:cubicBezTo>
                  <a:pt x="1197861" y="3388399"/>
                  <a:pt x="1184778" y="3401231"/>
                  <a:pt x="1171293" y="3413010"/>
                </a:cubicBezTo>
                <a:cubicBezTo>
                  <a:pt x="1181819" y="3399007"/>
                  <a:pt x="1192727" y="3388668"/>
                  <a:pt x="1203516" y="3378375"/>
                </a:cubicBezTo>
                <a:lnTo>
                  <a:pt x="1231570" y="3347764"/>
                </a:lnTo>
                <a:lnTo>
                  <a:pt x="1235453" y="3340862"/>
                </a:lnTo>
                <a:lnTo>
                  <a:pt x="1240883" y="3331680"/>
                </a:lnTo>
                <a:lnTo>
                  <a:pt x="1238945" y="3332636"/>
                </a:lnTo>
                <a:cubicBezTo>
                  <a:pt x="1211037" y="3361364"/>
                  <a:pt x="1187666" y="3386773"/>
                  <a:pt x="1161230" y="3411735"/>
                </a:cubicBezTo>
                <a:lnTo>
                  <a:pt x="1152820" y="3418453"/>
                </a:lnTo>
                <a:lnTo>
                  <a:pt x="1144513" y="3430222"/>
                </a:lnTo>
                <a:cubicBezTo>
                  <a:pt x="1137619" y="3439280"/>
                  <a:pt x="1140391" y="3432643"/>
                  <a:pt x="1146351" y="3420575"/>
                </a:cubicBezTo>
                <a:lnTo>
                  <a:pt x="1154557" y="3404254"/>
                </a:lnTo>
                <a:lnTo>
                  <a:pt x="1147230" y="3411908"/>
                </a:lnTo>
                <a:lnTo>
                  <a:pt x="1151638" y="3401334"/>
                </a:lnTo>
                <a:cubicBezTo>
                  <a:pt x="1154240" y="3385543"/>
                  <a:pt x="1144879" y="3402308"/>
                  <a:pt x="1139593" y="3413584"/>
                </a:cubicBezTo>
                <a:lnTo>
                  <a:pt x="1131420" y="3427888"/>
                </a:lnTo>
                <a:lnTo>
                  <a:pt x="1123367" y="3435940"/>
                </a:lnTo>
                <a:lnTo>
                  <a:pt x="1122399" y="3436915"/>
                </a:lnTo>
                <a:lnTo>
                  <a:pt x="1125325" y="3430995"/>
                </a:lnTo>
                <a:cubicBezTo>
                  <a:pt x="1129229" y="3423003"/>
                  <a:pt x="1133233" y="3415165"/>
                  <a:pt x="1137714" y="3408052"/>
                </a:cubicBezTo>
                <a:cubicBezTo>
                  <a:pt x="1142297" y="3399745"/>
                  <a:pt x="1148081" y="3391127"/>
                  <a:pt x="1153746" y="3382326"/>
                </a:cubicBezTo>
                <a:lnTo>
                  <a:pt x="1164538" y="3363426"/>
                </a:lnTo>
                <a:lnTo>
                  <a:pt x="1157662" y="3368409"/>
                </a:lnTo>
                <a:lnTo>
                  <a:pt x="1156647" y="3369906"/>
                </a:lnTo>
                <a:cubicBezTo>
                  <a:pt x="1150240" y="3379487"/>
                  <a:pt x="1142639" y="3390396"/>
                  <a:pt x="1141082" y="3393868"/>
                </a:cubicBezTo>
                <a:cubicBezTo>
                  <a:pt x="1138757" y="3395730"/>
                  <a:pt x="1133918" y="3399610"/>
                  <a:pt x="1132756" y="3400542"/>
                </a:cubicBezTo>
                <a:cubicBezTo>
                  <a:pt x="1130229" y="3404789"/>
                  <a:pt x="1129836" y="3407328"/>
                  <a:pt x="1128630" y="3410888"/>
                </a:cubicBezTo>
                <a:cubicBezTo>
                  <a:pt x="1127470" y="3411820"/>
                  <a:pt x="1122670" y="3413073"/>
                  <a:pt x="1120111" y="3417716"/>
                </a:cubicBezTo>
                <a:cubicBezTo>
                  <a:pt x="1117586" y="3421964"/>
                  <a:pt x="1113259" y="3434695"/>
                  <a:pt x="1106860" y="3442045"/>
                </a:cubicBezTo>
                <a:cubicBezTo>
                  <a:pt x="1104340" y="3445179"/>
                  <a:pt x="1103131" y="3446124"/>
                  <a:pt x="1102781" y="3445711"/>
                </a:cubicBezTo>
                <a:lnTo>
                  <a:pt x="1103359" y="3443261"/>
                </a:lnTo>
                <a:lnTo>
                  <a:pt x="1096775" y="3455153"/>
                </a:lnTo>
                <a:cubicBezTo>
                  <a:pt x="1094663" y="3458587"/>
                  <a:pt x="1092801" y="3461080"/>
                  <a:pt x="1091626" y="3461533"/>
                </a:cubicBezTo>
                <a:cubicBezTo>
                  <a:pt x="1084352" y="3462433"/>
                  <a:pt x="1097279" y="3445570"/>
                  <a:pt x="1097279" y="3445570"/>
                </a:cubicBezTo>
                <a:cubicBezTo>
                  <a:pt x="1099595" y="3441898"/>
                  <a:pt x="1103325" y="3435360"/>
                  <a:pt x="1107395" y="3427928"/>
                </a:cubicBezTo>
                <a:lnTo>
                  <a:pt x="1118930" y="3406143"/>
                </a:lnTo>
                <a:lnTo>
                  <a:pt x="1119076" y="3402247"/>
                </a:lnTo>
                <a:cubicBezTo>
                  <a:pt x="1119627" y="3399492"/>
                  <a:pt x="1121128" y="3396134"/>
                  <a:pt x="1123214" y="3392425"/>
                </a:cubicBezTo>
                <a:lnTo>
                  <a:pt x="1125265" y="3389216"/>
                </a:lnTo>
                <a:lnTo>
                  <a:pt x="1124402" y="3390270"/>
                </a:lnTo>
                <a:lnTo>
                  <a:pt x="1122055" y="3393806"/>
                </a:lnTo>
                <a:lnTo>
                  <a:pt x="1109346" y="3414866"/>
                </a:lnTo>
                <a:cubicBezTo>
                  <a:pt x="1107985" y="3417066"/>
                  <a:pt x="1106097" y="3419137"/>
                  <a:pt x="1103915" y="3421442"/>
                </a:cubicBezTo>
                <a:lnTo>
                  <a:pt x="1103306" y="3422119"/>
                </a:lnTo>
                <a:lnTo>
                  <a:pt x="1096953" y="3431762"/>
                </a:lnTo>
                <a:lnTo>
                  <a:pt x="1091317" y="3439772"/>
                </a:lnTo>
                <a:lnTo>
                  <a:pt x="1091306" y="3439791"/>
                </a:lnTo>
                <a:lnTo>
                  <a:pt x="1091296" y="3439802"/>
                </a:lnTo>
                <a:lnTo>
                  <a:pt x="1071283" y="3468235"/>
                </a:lnTo>
                <a:cubicBezTo>
                  <a:pt x="1065820" y="3473835"/>
                  <a:pt x="1050519" y="3497391"/>
                  <a:pt x="1050519" y="3497391"/>
                </a:cubicBezTo>
                <a:lnTo>
                  <a:pt x="1049474" y="3490629"/>
                </a:lnTo>
                <a:lnTo>
                  <a:pt x="1046262" y="3496336"/>
                </a:lnTo>
                <a:lnTo>
                  <a:pt x="1044512" y="3497294"/>
                </a:lnTo>
                <a:lnTo>
                  <a:pt x="1039749" y="3500495"/>
                </a:lnTo>
                <a:lnTo>
                  <a:pt x="1042212" y="3495772"/>
                </a:lnTo>
                <a:cubicBezTo>
                  <a:pt x="1054182" y="3473258"/>
                  <a:pt x="1066470" y="3450162"/>
                  <a:pt x="1079258" y="3424907"/>
                </a:cubicBezTo>
                <a:cubicBezTo>
                  <a:pt x="1080521" y="3422784"/>
                  <a:pt x="1082515" y="3418964"/>
                  <a:pt x="1085022" y="3414128"/>
                </a:cubicBezTo>
                <a:lnTo>
                  <a:pt x="1091791" y="3401230"/>
                </a:lnTo>
                <a:lnTo>
                  <a:pt x="1098822" y="3384543"/>
                </a:lnTo>
                <a:lnTo>
                  <a:pt x="1102311" y="3377315"/>
                </a:lnTo>
                <a:lnTo>
                  <a:pt x="1099393" y="3380809"/>
                </a:lnTo>
                <a:cubicBezTo>
                  <a:pt x="1098978" y="3379994"/>
                  <a:pt x="1108105" y="3364553"/>
                  <a:pt x="1109128" y="3362066"/>
                </a:cubicBezTo>
                <a:cubicBezTo>
                  <a:pt x="1109523" y="3359527"/>
                  <a:pt x="1109010" y="3350677"/>
                  <a:pt x="1106887" y="3350155"/>
                </a:cubicBezTo>
                <a:cubicBezTo>
                  <a:pt x="1105726" y="3351086"/>
                  <a:pt x="1084671" y="3388709"/>
                  <a:pt x="1081951" y="3393113"/>
                </a:cubicBezTo>
                <a:cubicBezTo>
                  <a:pt x="1074385" y="3403625"/>
                  <a:pt x="1067945" y="3413603"/>
                  <a:pt x="1061739" y="3420800"/>
                </a:cubicBezTo>
                <a:cubicBezTo>
                  <a:pt x="1060577" y="3421732"/>
                  <a:pt x="1055939" y="3423227"/>
                  <a:pt x="1054777" y="3424158"/>
                </a:cubicBezTo>
                <a:cubicBezTo>
                  <a:pt x="1044895" y="3434303"/>
                  <a:pt x="1040483" y="3460807"/>
                  <a:pt x="1036282" y="3457136"/>
                </a:cubicBezTo>
                <a:cubicBezTo>
                  <a:pt x="1036282" y="3457136"/>
                  <a:pt x="1037847" y="3451437"/>
                  <a:pt x="1038252" y="3446667"/>
                </a:cubicBezTo>
                <a:lnTo>
                  <a:pt x="1038675" y="3447511"/>
                </a:lnTo>
                <a:lnTo>
                  <a:pt x="1038050" y="3449052"/>
                </a:lnTo>
                <a:cubicBezTo>
                  <a:pt x="1038631" y="3448587"/>
                  <a:pt x="1038923" y="3448353"/>
                  <a:pt x="1038947" y="3448055"/>
                </a:cubicBezTo>
                <a:lnTo>
                  <a:pt x="1038675" y="3447511"/>
                </a:lnTo>
                <a:lnTo>
                  <a:pt x="1039825" y="3444681"/>
                </a:lnTo>
                <a:lnTo>
                  <a:pt x="1041056" y="3443121"/>
                </a:lnTo>
                <a:cubicBezTo>
                  <a:pt x="1041672" y="3441980"/>
                  <a:pt x="1041973" y="3441090"/>
                  <a:pt x="1041973" y="3441090"/>
                </a:cubicBezTo>
                <a:cubicBezTo>
                  <a:pt x="1041973" y="3441090"/>
                  <a:pt x="1039095" y="3436730"/>
                  <a:pt x="1040492" y="3433018"/>
                </a:cubicBezTo>
                <a:cubicBezTo>
                  <a:pt x="1041472" y="3428896"/>
                  <a:pt x="1045076" y="3422582"/>
                  <a:pt x="1048799" y="3416448"/>
                </a:cubicBezTo>
                <a:lnTo>
                  <a:pt x="1054531" y="3406618"/>
                </a:lnTo>
                <a:lnTo>
                  <a:pt x="1048900" y="3408877"/>
                </a:lnTo>
                <a:cubicBezTo>
                  <a:pt x="1046628" y="3409665"/>
                  <a:pt x="1044209" y="3410510"/>
                  <a:pt x="1041928" y="3411658"/>
                </a:cubicBezTo>
                <a:lnTo>
                  <a:pt x="1041062" y="3412306"/>
                </a:lnTo>
                <a:lnTo>
                  <a:pt x="1023785" y="3440901"/>
                </a:lnTo>
                <a:lnTo>
                  <a:pt x="997981" y="3488914"/>
                </a:lnTo>
                <a:lnTo>
                  <a:pt x="994886" y="3491195"/>
                </a:lnTo>
                <a:lnTo>
                  <a:pt x="987965" y="3496959"/>
                </a:lnTo>
                <a:lnTo>
                  <a:pt x="995076" y="3481280"/>
                </a:lnTo>
                <a:lnTo>
                  <a:pt x="986046" y="3495240"/>
                </a:lnTo>
                <a:lnTo>
                  <a:pt x="983178" y="3492414"/>
                </a:lnTo>
                <a:lnTo>
                  <a:pt x="979032" y="3496426"/>
                </a:lnTo>
                <a:lnTo>
                  <a:pt x="986134" y="3481892"/>
                </a:lnTo>
                <a:lnTo>
                  <a:pt x="989021" y="3477761"/>
                </a:lnTo>
                <a:cubicBezTo>
                  <a:pt x="990019" y="3476477"/>
                  <a:pt x="990709" y="3475799"/>
                  <a:pt x="990843" y="3476150"/>
                </a:cubicBezTo>
                <a:lnTo>
                  <a:pt x="989192" y="3475628"/>
                </a:lnTo>
                <a:lnTo>
                  <a:pt x="998695" y="3456183"/>
                </a:lnTo>
                <a:lnTo>
                  <a:pt x="1003116" y="3451449"/>
                </a:lnTo>
                <a:lnTo>
                  <a:pt x="1004133" y="3450448"/>
                </a:lnTo>
                <a:lnTo>
                  <a:pt x="996075" y="3451407"/>
                </a:lnTo>
                <a:lnTo>
                  <a:pt x="994720" y="3451660"/>
                </a:lnTo>
                <a:lnTo>
                  <a:pt x="994874" y="3450213"/>
                </a:lnTo>
                <a:cubicBezTo>
                  <a:pt x="995310" y="3446004"/>
                  <a:pt x="996358" y="3435602"/>
                  <a:pt x="996939" y="3427268"/>
                </a:cubicBezTo>
                <a:lnTo>
                  <a:pt x="997114" y="3422724"/>
                </a:lnTo>
                <a:lnTo>
                  <a:pt x="1005926" y="3409169"/>
                </a:lnTo>
                <a:cubicBezTo>
                  <a:pt x="1010111" y="3402140"/>
                  <a:pt x="1013082" y="3396235"/>
                  <a:pt x="1013784" y="3392609"/>
                </a:cubicBezTo>
                <a:lnTo>
                  <a:pt x="1004901" y="3401287"/>
                </a:lnTo>
                <a:lnTo>
                  <a:pt x="1012507" y="3390723"/>
                </a:lnTo>
                <a:lnTo>
                  <a:pt x="1013643" y="3389144"/>
                </a:lnTo>
                <a:cubicBezTo>
                  <a:pt x="1017497" y="3383992"/>
                  <a:pt x="1021550" y="3378580"/>
                  <a:pt x="1025392" y="3372951"/>
                </a:cubicBezTo>
                <a:lnTo>
                  <a:pt x="1030531" y="3364362"/>
                </a:lnTo>
                <a:lnTo>
                  <a:pt x="1034079" y="3351104"/>
                </a:lnTo>
                <a:cubicBezTo>
                  <a:pt x="1034718" y="3343552"/>
                  <a:pt x="1031115" y="3360519"/>
                  <a:pt x="1029238" y="3354984"/>
                </a:cubicBezTo>
                <a:cubicBezTo>
                  <a:pt x="1027360" y="3349452"/>
                  <a:pt x="1038406" y="3338373"/>
                  <a:pt x="1041325" y="3331587"/>
                </a:cubicBezTo>
                <a:cubicBezTo>
                  <a:pt x="1046209" y="3325079"/>
                  <a:pt x="1052415" y="3317883"/>
                  <a:pt x="1055537" y="3308711"/>
                </a:cubicBezTo>
                <a:cubicBezTo>
                  <a:pt x="1055537" y="3308711"/>
                  <a:pt x="1055017" y="3307924"/>
                  <a:pt x="1054523" y="3306839"/>
                </a:cubicBezTo>
                <a:lnTo>
                  <a:pt x="1053819" y="3303849"/>
                </a:lnTo>
                <a:lnTo>
                  <a:pt x="1048647" y="3309545"/>
                </a:lnTo>
                <a:cubicBezTo>
                  <a:pt x="1043019" y="3314793"/>
                  <a:pt x="1037839" y="3319191"/>
                  <a:pt x="1032428" y="3324445"/>
                </a:cubicBezTo>
                <a:lnTo>
                  <a:pt x="1026620" y="3331057"/>
                </a:lnTo>
                <a:lnTo>
                  <a:pt x="1014136" y="3348707"/>
                </a:lnTo>
                <a:lnTo>
                  <a:pt x="1000306" y="3368006"/>
                </a:lnTo>
                <a:lnTo>
                  <a:pt x="997310" y="3372857"/>
                </a:lnTo>
                <a:lnTo>
                  <a:pt x="993603" y="3379409"/>
                </a:lnTo>
                <a:lnTo>
                  <a:pt x="991952" y="3384088"/>
                </a:lnTo>
                <a:cubicBezTo>
                  <a:pt x="991178" y="3385333"/>
                  <a:pt x="990465" y="3385930"/>
                  <a:pt x="989960" y="3385995"/>
                </a:cubicBezTo>
                <a:lnTo>
                  <a:pt x="989946" y="3385870"/>
                </a:lnTo>
                <a:lnTo>
                  <a:pt x="989587" y="3386501"/>
                </a:lnTo>
                <a:cubicBezTo>
                  <a:pt x="987159" y="3390267"/>
                  <a:pt x="984883" y="3393012"/>
                  <a:pt x="982788" y="3394009"/>
                </a:cubicBezTo>
                <a:lnTo>
                  <a:pt x="983032" y="3391866"/>
                </a:lnTo>
                <a:lnTo>
                  <a:pt x="991897" y="3378879"/>
                </a:lnTo>
                <a:cubicBezTo>
                  <a:pt x="991897" y="3378879"/>
                  <a:pt x="990895" y="3377399"/>
                  <a:pt x="990006" y="3375347"/>
                </a:cubicBezTo>
                <a:lnTo>
                  <a:pt x="989692" y="3373569"/>
                </a:lnTo>
                <a:lnTo>
                  <a:pt x="993661" y="3366076"/>
                </a:lnTo>
                <a:cubicBezTo>
                  <a:pt x="995345" y="3363468"/>
                  <a:pt x="996689" y="3362132"/>
                  <a:pt x="997186" y="3363178"/>
                </a:cubicBezTo>
                <a:lnTo>
                  <a:pt x="992021" y="3363476"/>
                </a:lnTo>
                <a:lnTo>
                  <a:pt x="995440" y="3358302"/>
                </a:lnTo>
                <a:cubicBezTo>
                  <a:pt x="1005037" y="3344163"/>
                  <a:pt x="1021434" y="3320764"/>
                  <a:pt x="1026537" y="3314327"/>
                </a:cubicBezTo>
                <a:cubicBezTo>
                  <a:pt x="1050757" y="3264782"/>
                  <a:pt x="997422" y="3337991"/>
                  <a:pt x="985156" y="3350266"/>
                </a:cubicBezTo>
                <a:cubicBezTo>
                  <a:pt x="975331" y="3363210"/>
                  <a:pt x="966909" y="3375039"/>
                  <a:pt x="959522" y="3384595"/>
                </a:cubicBezTo>
                <a:lnTo>
                  <a:pt x="940736" y="3404589"/>
                </a:lnTo>
                <a:lnTo>
                  <a:pt x="939739" y="3404260"/>
                </a:lnTo>
                <a:cubicBezTo>
                  <a:pt x="938562" y="3404713"/>
                  <a:pt x="936523" y="3407104"/>
                  <a:pt x="934118" y="3410437"/>
                </a:cubicBezTo>
                <a:lnTo>
                  <a:pt x="931166" y="3414921"/>
                </a:lnTo>
                <a:lnTo>
                  <a:pt x="915970" y="3431342"/>
                </a:lnTo>
                <a:lnTo>
                  <a:pt x="915526" y="3424416"/>
                </a:lnTo>
                <a:lnTo>
                  <a:pt x="921995" y="3407922"/>
                </a:lnTo>
                <a:lnTo>
                  <a:pt x="925896" y="3402933"/>
                </a:lnTo>
                <a:cubicBezTo>
                  <a:pt x="939197" y="3385316"/>
                  <a:pt x="956927" y="3369349"/>
                  <a:pt x="960614" y="3350272"/>
                </a:cubicBezTo>
                <a:cubicBezTo>
                  <a:pt x="959652" y="3342961"/>
                  <a:pt x="957806" y="3340229"/>
                  <a:pt x="961114" y="3333348"/>
                </a:cubicBezTo>
                <a:cubicBezTo>
                  <a:pt x="969688" y="3315610"/>
                  <a:pt x="991568" y="3304797"/>
                  <a:pt x="1002873" y="3285212"/>
                </a:cubicBezTo>
                <a:cubicBezTo>
                  <a:pt x="1001850" y="3285907"/>
                  <a:pt x="999419" y="3284657"/>
                  <a:pt x="996949" y="3282713"/>
                </a:cubicBezTo>
                <a:lnTo>
                  <a:pt x="992761" y="3278172"/>
                </a:lnTo>
                <a:lnTo>
                  <a:pt x="990818" y="3280207"/>
                </a:lnTo>
                <a:cubicBezTo>
                  <a:pt x="990237" y="3280673"/>
                  <a:pt x="990258" y="3279638"/>
                  <a:pt x="990652" y="3277834"/>
                </a:cubicBezTo>
                <a:lnTo>
                  <a:pt x="991009" y="3276640"/>
                </a:lnTo>
                <a:lnTo>
                  <a:pt x="991178" y="3276454"/>
                </a:lnTo>
                <a:lnTo>
                  <a:pt x="990787" y="3276032"/>
                </a:lnTo>
                <a:lnTo>
                  <a:pt x="990735" y="3275162"/>
                </a:lnTo>
                <a:lnTo>
                  <a:pt x="1005109" y="3253577"/>
                </a:lnTo>
                <a:lnTo>
                  <a:pt x="994524" y="3262513"/>
                </a:lnTo>
                <a:lnTo>
                  <a:pt x="996250" y="3260358"/>
                </a:lnTo>
                <a:lnTo>
                  <a:pt x="971794" y="3284153"/>
                </a:lnTo>
                <a:cubicBezTo>
                  <a:pt x="960824" y="3294916"/>
                  <a:pt x="950159" y="3305163"/>
                  <a:pt x="939709" y="3314059"/>
                </a:cubicBezTo>
                <a:cubicBezTo>
                  <a:pt x="950419" y="3301723"/>
                  <a:pt x="963363" y="3288810"/>
                  <a:pt x="975774" y="3277435"/>
                </a:cubicBezTo>
                <a:lnTo>
                  <a:pt x="987458" y="3264732"/>
                </a:lnTo>
                <a:cubicBezTo>
                  <a:pt x="987172" y="3263971"/>
                  <a:pt x="986306" y="3263965"/>
                  <a:pt x="985139" y="3264419"/>
                </a:cubicBezTo>
                <a:lnTo>
                  <a:pt x="984518" y="3264786"/>
                </a:lnTo>
                <a:lnTo>
                  <a:pt x="980691" y="3268641"/>
                </a:lnTo>
                <a:lnTo>
                  <a:pt x="981862" y="3266643"/>
                </a:lnTo>
                <a:lnTo>
                  <a:pt x="982125" y="3266209"/>
                </a:lnTo>
                <a:lnTo>
                  <a:pt x="981024" y="3266864"/>
                </a:lnTo>
                <a:cubicBezTo>
                  <a:pt x="978052" y="3269023"/>
                  <a:pt x="974997" y="3271848"/>
                  <a:pt x="974094" y="3272992"/>
                </a:cubicBezTo>
                <a:cubicBezTo>
                  <a:pt x="946294" y="3298472"/>
                  <a:pt x="917725" y="3332527"/>
                  <a:pt x="890974" y="3352531"/>
                </a:cubicBezTo>
                <a:cubicBezTo>
                  <a:pt x="911474" y="3326603"/>
                  <a:pt x="943119" y="3301274"/>
                  <a:pt x="965515" y="3276234"/>
                </a:cubicBezTo>
                <a:cubicBezTo>
                  <a:pt x="958813" y="3283848"/>
                  <a:pt x="971669" y="3270700"/>
                  <a:pt x="969880" y="3269505"/>
                </a:cubicBezTo>
                <a:cubicBezTo>
                  <a:pt x="966479" y="3267584"/>
                  <a:pt x="964986" y="3274831"/>
                  <a:pt x="964986" y="3274831"/>
                </a:cubicBezTo>
                <a:cubicBezTo>
                  <a:pt x="950179" y="3288715"/>
                  <a:pt x="936058" y="3302341"/>
                  <a:pt x="922119" y="3315495"/>
                </a:cubicBezTo>
                <a:lnTo>
                  <a:pt x="894042" y="3340937"/>
                </a:lnTo>
                <a:lnTo>
                  <a:pt x="896849" y="3336284"/>
                </a:lnTo>
                <a:lnTo>
                  <a:pt x="896951" y="3336069"/>
                </a:lnTo>
                <a:lnTo>
                  <a:pt x="898108" y="3334864"/>
                </a:lnTo>
                <a:cubicBezTo>
                  <a:pt x="901282" y="3332060"/>
                  <a:pt x="917647" y="3317587"/>
                  <a:pt x="917116" y="3316185"/>
                </a:cubicBezTo>
                <a:cubicBezTo>
                  <a:pt x="915436" y="3311741"/>
                  <a:pt x="899603" y="3327617"/>
                  <a:pt x="901942" y="3326733"/>
                </a:cubicBezTo>
                <a:lnTo>
                  <a:pt x="900610" y="3328095"/>
                </a:lnTo>
                <a:lnTo>
                  <a:pt x="899871" y="3325383"/>
                </a:lnTo>
                <a:cubicBezTo>
                  <a:pt x="898957" y="3325960"/>
                  <a:pt x="897494" y="3327839"/>
                  <a:pt x="895806" y="3330326"/>
                </a:cubicBezTo>
                <a:lnTo>
                  <a:pt x="891698" y="3336843"/>
                </a:lnTo>
                <a:lnTo>
                  <a:pt x="887722" y="3340394"/>
                </a:lnTo>
                <a:cubicBezTo>
                  <a:pt x="883682" y="3340317"/>
                  <a:pt x="897902" y="3326656"/>
                  <a:pt x="897902" y="3326656"/>
                </a:cubicBezTo>
                <a:cubicBezTo>
                  <a:pt x="925312" y="3301323"/>
                  <a:pt x="948238" y="3277688"/>
                  <a:pt x="970420" y="3256202"/>
                </a:cubicBezTo>
                <a:cubicBezTo>
                  <a:pt x="971098" y="3255346"/>
                  <a:pt x="975315" y="3251496"/>
                  <a:pt x="980170" y="3246808"/>
                </a:cubicBezTo>
                <a:lnTo>
                  <a:pt x="983980" y="3243054"/>
                </a:lnTo>
                <a:lnTo>
                  <a:pt x="983563" y="3243099"/>
                </a:lnTo>
                <a:cubicBezTo>
                  <a:pt x="982141" y="3243242"/>
                  <a:pt x="980647" y="3243364"/>
                  <a:pt x="979440" y="3243342"/>
                </a:cubicBezTo>
                <a:lnTo>
                  <a:pt x="978180" y="3243023"/>
                </a:lnTo>
                <a:lnTo>
                  <a:pt x="961787" y="3258564"/>
                </a:lnTo>
                <a:lnTo>
                  <a:pt x="948926" y="3271083"/>
                </a:lnTo>
                <a:lnTo>
                  <a:pt x="944336" y="3277386"/>
                </a:lnTo>
                <a:lnTo>
                  <a:pt x="939852" y="3279913"/>
                </a:lnTo>
                <a:lnTo>
                  <a:pt x="932429" y="3287139"/>
                </a:lnTo>
                <a:cubicBezTo>
                  <a:pt x="931258" y="3287581"/>
                  <a:pt x="913205" y="3309375"/>
                  <a:pt x="910141" y="3308931"/>
                </a:cubicBezTo>
                <a:cubicBezTo>
                  <a:pt x="908131" y="3307151"/>
                  <a:pt x="910946" y="3303547"/>
                  <a:pt x="914264" y="3300387"/>
                </a:cubicBezTo>
                <a:lnTo>
                  <a:pt x="915660" y="3299193"/>
                </a:lnTo>
                <a:lnTo>
                  <a:pt x="916878" y="3296280"/>
                </a:lnTo>
                <a:cubicBezTo>
                  <a:pt x="919839" y="3290271"/>
                  <a:pt x="925163" y="3281117"/>
                  <a:pt x="925930" y="3279251"/>
                </a:cubicBezTo>
                <a:cubicBezTo>
                  <a:pt x="929582" y="3272898"/>
                  <a:pt x="932347" y="3267836"/>
                  <a:pt x="934684" y="3263359"/>
                </a:cubicBezTo>
                <a:lnTo>
                  <a:pt x="935869" y="3260999"/>
                </a:lnTo>
                <a:lnTo>
                  <a:pt x="949799" y="3246614"/>
                </a:lnTo>
                <a:lnTo>
                  <a:pt x="936014" y="3266722"/>
                </a:lnTo>
                <a:cubicBezTo>
                  <a:pt x="934633" y="3268664"/>
                  <a:pt x="932559" y="3272775"/>
                  <a:pt x="930179" y="3277534"/>
                </a:cubicBezTo>
                <a:lnTo>
                  <a:pt x="929141" y="3279523"/>
                </a:lnTo>
                <a:lnTo>
                  <a:pt x="939039" y="3266839"/>
                </a:lnTo>
                <a:cubicBezTo>
                  <a:pt x="947468" y="3256493"/>
                  <a:pt x="956129" y="3246493"/>
                  <a:pt x="956129" y="3246493"/>
                </a:cubicBezTo>
                <a:lnTo>
                  <a:pt x="969354" y="3230406"/>
                </a:lnTo>
                <a:lnTo>
                  <a:pt x="969703" y="3227670"/>
                </a:lnTo>
                <a:lnTo>
                  <a:pt x="970895" y="3224793"/>
                </a:lnTo>
                <a:lnTo>
                  <a:pt x="973045" y="3222565"/>
                </a:lnTo>
                <a:lnTo>
                  <a:pt x="961667" y="3233048"/>
                </a:lnTo>
                <a:lnTo>
                  <a:pt x="982994" y="3209305"/>
                </a:lnTo>
                <a:lnTo>
                  <a:pt x="977462" y="3214476"/>
                </a:lnTo>
                <a:lnTo>
                  <a:pt x="975618" y="3216387"/>
                </a:lnTo>
                <a:lnTo>
                  <a:pt x="960974" y="3232437"/>
                </a:lnTo>
                <a:lnTo>
                  <a:pt x="953609" y="3240512"/>
                </a:lnTo>
                <a:lnTo>
                  <a:pt x="946966" y="3247795"/>
                </a:lnTo>
                <a:cubicBezTo>
                  <a:pt x="943197" y="3251712"/>
                  <a:pt x="940630" y="3253985"/>
                  <a:pt x="940169" y="3253302"/>
                </a:cubicBezTo>
                <a:cubicBezTo>
                  <a:pt x="939707" y="3252618"/>
                  <a:pt x="941332" y="3248951"/>
                  <a:pt x="943444" y="3244485"/>
                </a:cubicBezTo>
                <a:lnTo>
                  <a:pt x="947718" y="3235117"/>
                </a:lnTo>
                <a:lnTo>
                  <a:pt x="945681" y="3236870"/>
                </a:lnTo>
                <a:cubicBezTo>
                  <a:pt x="939125" y="3242155"/>
                  <a:pt x="932466" y="3246426"/>
                  <a:pt x="941857" y="3235458"/>
                </a:cubicBezTo>
                <a:lnTo>
                  <a:pt x="949302" y="3226983"/>
                </a:lnTo>
                <a:lnTo>
                  <a:pt x="949185" y="3225656"/>
                </a:lnTo>
                <a:lnTo>
                  <a:pt x="946053" y="3228186"/>
                </a:lnTo>
                <a:lnTo>
                  <a:pt x="945838" y="3228593"/>
                </a:lnTo>
                <a:lnTo>
                  <a:pt x="945329" y="3228770"/>
                </a:lnTo>
                <a:lnTo>
                  <a:pt x="943461" y="3230279"/>
                </a:lnTo>
                <a:cubicBezTo>
                  <a:pt x="940742" y="3232898"/>
                  <a:pt x="937146" y="3236687"/>
                  <a:pt x="932473" y="3241919"/>
                </a:cubicBezTo>
                <a:cubicBezTo>
                  <a:pt x="905515" y="3268771"/>
                  <a:pt x="885944" y="3306548"/>
                  <a:pt x="854528" y="3327787"/>
                </a:cubicBezTo>
                <a:cubicBezTo>
                  <a:pt x="849064" y="3331479"/>
                  <a:pt x="869212" y="3288668"/>
                  <a:pt x="874555" y="3289701"/>
                </a:cubicBezTo>
                <a:cubicBezTo>
                  <a:pt x="867115" y="3288262"/>
                  <a:pt x="840119" y="3325793"/>
                  <a:pt x="824218" y="3348267"/>
                </a:cubicBezTo>
                <a:lnTo>
                  <a:pt x="816888" y="3358499"/>
                </a:lnTo>
                <a:lnTo>
                  <a:pt x="822735" y="3348331"/>
                </a:lnTo>
                <a:cubicBezTo>
                  <a:pt x="849483" y="3303911"/>
                  <a:pt x="804205" y="3359735"/>
                  <a:pt x="803111" y="3362824"/>
                </a:cubicBezTo>
                <a:cubicBezTo>
                  <a:pt x="796738" y="3370998"/>
                  <a:pt x="784001" y="3377498"/>
                  <a:pt x="778205" y="3382400"/>
                </a:cubicBezTo>
                <a:lnTo>
                  <a:pt x="771030" y="3389866"/>
                </a:lnTo>
                <a:lnTo>
                  <a:pt x="837289" y="3302289"/>
                </a:lnTo>
                <a:lnTo>
                  <a:pt x="844462" y="3293089"/>
                </a:lnTo>
                <a:lnTo>
                  <a:pt x="853663" y="3275493"/>
                </a:lnTo>
                <a:lnTo>
                  <a:pt x="846863" y="3281492"/>
                </a:lnTo>
                <a:cubicBezTo>
                  <a:pt x="843894" y="3282067"/>
                  <a:pt x="861097" y="3259493"/>
                  <a:pt x="864242" y="3250897"/>
                </a:cubicBezTo>
                <a:cubicBezTo>
                  <a:pt x="861510" y="3252743"/>
                  <a:pt x="858779" y="3254590"/>
                  <a:pt x="856047" y="3256437"/>
                </a:cubicBezTo>
                <a:cubicBezTo>
                  <a:pt x="857413" y="3255514"/>
                  <a:pt x="851702" y="3256389"/>
                  <a:pt x="845381" y="3257097"/>
                </a:cubicBezTo>
                <a:lnTo>
                  <a:pt x="837187" y="3257715"/>
                </a:lnTo>
                <a:lnTo>
                  <a:pt x="833773" y="3265866"/>
                </a:lnTo>
                <a:cubicBezTo>
                  <a:pt x="830909" y="3273300"/>
                  <a:pt x="828756" y="3279009"/>
                  <a:pt x="826656" y="3277174"/>
                </a:cubicBezTo>
                <a:cubicBezTo>
                  <a:pt x="826656" y="3277174"/>
                  <a:pt x="828222" y="3271473"/>
                  <a:pt x="828626" y="3266705"/>
                </a:cubicBezTo>
                <a:lnTo>
                  <a:pt x="829048" y="3267549"/>
                </a:lnTo>
                <a:lnTo>
                  <a:pt x="828423" y="3269089"/>
                </a:lnTo>
                <a:cubicBezTo>
                  <a:pt x="829005" y="3268623"/>
                  <a:pt x="829295" y="3268391"/>
                  <a:pt x="829319" y="3268092"/>
                </a:cubicBezTo>
                <a:lnTo>
                  <a:pt x="829048" y="3267549"/>
                </a:lnTo>
                <a:lnTo>
                  <a:pt x="830196" y="3264717"/>
                </a:lnTo>
                <a:lnTo>
                  <a:pt x="831430" y="3263159"/>
                </a:lnTo>
                <a:cubicBezTo>
                  <a:pt x="832045" y="3262018"/>
                  <a:pt x="832348" y="3261127"/>
                  <a:pt x="832348" y="3261127"/>
                </a:cubicBezTo>
                <a:cubicBezTo>
                  <a:pt x="832348" y="3261127"/>
                  <a:pt x="829469" y="3256768"/>
                  <a:pt x="830867" y="3253056"/>
                </a:cubicBezTo>
                <a:cubicBezTo>
                  <a:pt x="832827" y="3244815"/>
                  <a:pt x="845277" y="3227795"/>
                  <a:pt x="848198" y="3221006"/>
                </a:cubicBezTo>
                <a:cubicBezTo>
                  <a:pt x="849360" y="3220077"/>
                  <a:pt x="847282" y="3216927"/>
                  <a:pt x="847483" y="3214542"/>
                </a:cubicBezTo>
                <a:cubicBezTo>
                  <a:pt x="848295" y="3210557"/>
                  <a:pt x="850715" y="3205856"/>
                  <a:pt x="853702" y="3200942"/>
                </a:cubicBezTo>
                <a:lnTo>
                  <a:pt x="855217" y="3198600"/>
                </a:lnTo>
                <a:lnTo>
                  <a:pt x="852564" y="3201489"/>
                </a:lnTo>
                <a:lnTo>
                  <a:pt x="845051" y="3209808"/>
                </a:lnTo>
                <a:lnTo>
                  <a:pt x="814159" y="3260938"/>
                </a:lnTo>
                <a:lnTo>
                  <a:pt x="788355" y="3308952"/>
                </a:lnTo>
                <a:lnTo>
                  <a:pt x="785259" y="3311233"/>
                </a:lnTo>
                <a:lnTo>
                  <a:pt x="778339" y="3316996"/>
                </a:lnTo>
                <a:lnTo>
                  <a:pt x="785449" y="3301318"/>
                </a:lnTo>
                <a:lnTo>
                  <a:pt x="776420" y="3315276"/>
                </a:lnTo>
                <a:lnTo>
                  <a:pt x="773550" y="3312450"/>
                </a:lnTo>
                <a:lnTo>
                  <a:pt x="769406" y="3316463"/>
                </a:lnTo>
                <a:lnTo>
                  <a:pt x="776508" y="3301930"/>
                </a:lnTo>
                <a:lnTo>
                  <a:pt x="779395" y="3297799"/>
                </a:lnTo>
                <a:cubicBezTo>
                  <a:pt x="780393" y="3296515"/>
                  <a:pt x="781082" y="3295837"/>
                  <a:pt x="781216" y="3296188"/>
                </a:cubicBezTo>
                <a:lnTo>
                  <a:pt x="779567" y="3295666"/>
                </a:lnTo>
                <a:lnTo>
                  <a:pt x="789069" y="3276220"/>
                </a:lnTo>
                <a:lnTo>
                  <a:pt x="793490" y="3271487"/>
                </a:lnTo>
                <a:cubicBezTo>
                  <a:pt x="796356" y="3268528"/>
                  <a:pt x="799696" y="3265210"/>
                  <a:pt x="804044" y="3261093"/>
                </a:cubicBezTo>
                <a:cubicBezTo>
                  <a:pt x="805854" y="3258805"/>
                  <a:pt x="824417" y="3241897"/>
                  <a:pt x="815200" y="3246986"/>
                </a:cubicBezTo>
                <a:cubicBezTo>
                  <a:pt x="808516" y="3251116"/>
                  <a:pt x="797167" y="3265298"/>
                  <a:pt x="793021" y="3268469"/>
                </a:cubicBezTo>
                <a:lnTo>
                  <a:pt x="792750" y="3268684"/>
                </a:lnTo>
                <a:lnTo>
                  <a:pt x="795340" y="3263382"/>
                </a:lnTo>
                <a:cubicBezTo>
                  <a:pt x="802286" y="3247441"/>
                  <a:pt x="811292" y="3233275"/>
                  <a:pt x="820177" y="3218929"/>
                </a:cubicBezTo>
                <a:lnTo>
                  <a:pt x="829178" y="3203725"/>
                </a:lnTo>
                <a:lnTo>
                  <a:pt x="826457" y="3206781"/>
                </a:lnTo>
                <a:lnTo>
                  <a:pt x="787954" y="3246121"/>
                </a:lnTo>
                <a:lnTo>
                  <a:pt x="793689" y="3237207"/>
                </a:lnTo>
                <a:cubicBezTo>
                  <a:pt x="806875" y="3220437"/>
                  <a:pt x="820383" y="3202763"/>
                  <a:pt x="833228" y="3185726"/>
                </a:cubicBezTo>
                <a:lnTo>
                  <a:pt x="836623" y="3181176"/>
                </a:lnTo>
                <a:lnTo>
                  <a:pt x="837230" y="3177385"/>
                </a:lnTo>
                <a:lnTo>
                  <a:pt x="849174" y="3164361"/>
                </a:lnTo>
                <a:lnTo>
                  <a:pt x="853339" y="3158779"/>
                </a:lnTo>
                <a:lnTo>
                  <a:pt x="840773" y="3169972"/>
                </a:lnTo>
                <a:lnTo>
                  <a:pt x="841464" y="3168611"/>
                </a:lnTo>
                <a:cubicBezTo>
                  <a:pt x="847106" y="3158028"/>
                  <a:pt x="855989" y="3141879"/>
                  <a:pt x="856466" y="3136215"/>
                </a:cubicBezTo>
                <a:cubicBezTo>
                  <a:pt x="841541" y="3152625"/>
                  <a:pt x="838578" y="3162039"/>
                  <a:pt x="827289" y="3178128"/>
                </a:cubicBezTo>
                <a:cubicBezTo>
                  <a:pt x="820184" y="3189566"/>
                  <a:pt x="819264" y="3190304"/>
                  <a:pt x="820226" y="3186939"/>
                </a:cubicBezTo>
                <a:lnTo>
                  <a:pt x="824021" y="3172747"/>
                </a:lnTo>
                <a:lnTo>
                  <a:pt x="822386" y="3174943"/>
                </a:lnTo>
                <a:cubicBezTo>
                  <a:pt x="806158" y="3197278"/>
                  <a:pt x="790779" y="3219200"/>
                  <a:pt x="773360" y="3242559"/>
                </a:cubicBezTo>
                <a:lnTo>
                  <a:pt x="757739" y="3262563"/>
                </a:lnTo>
                <a:lnTo>
                  <a:pt x="766451" y="3249266"/>
                </a:lnTo>
                <a:cubicBezTo>
                  <a:pt x="772842" y="3239712"/>
                  <a:pt x="780488" y="3228573"/>
                  <a:pt x="790534" y="3214482"/>
                </a:cubicBezTo>
                <a:cubicBezTo>
                  <a:pt x="800953" y="3199478"/>
                  <a:pt x="810181" y="3188595"/>
                  <a:pt x="817871" y="3175436"/>
                </a:cubicBezTo>
                <a:cubicBezTo>
                  <a:pt x="833370" y="3144392"/>
                  <a:pt x="795105" y="3190825"/>
                  <a:pt x="785570" y="3201253"/>
                </a:cubicBezTo>
                <a:cubicBezTo>
                  <a:pt x="772724" y="3218562"/>
                  <a:pt x="763267" y="3240877"/>
                  <a:pt x="754995" y="3234529"/>
                </a:cubicBezTo>
                <a:cubicBezTo>
                  <a:pt x="755916" y="3235895"/>
                  <a:pt x="760811" y="3226451"/>
                  <a:pt x="765997" y="3215231"/>
                </a:cubicBezTo>
                <a:lnTo>
                  <a:pt x="770382" y="3205326"/>
                </a:lnTo>
                <a:lnTo>
                  <a:pt x="830399" y="3112836"/>
                </a:lnTo>
                <a:lnTo>
                  <a:pt x="829915" y="3104526"/>
                </a:lnTo>
                <a:cubicBezTo>
                  <a:pt x="833040" y="3095355"/>
                  <a:pt x="842517" y="3089978"/>
                  <a:pt x="846803" y="3079875"/>
                </a:cubicBezTo>
                <a:cubicBezTo>
                  <a:pt x="845642" y="3080807"/>
                  <a:pt x="839329" y="3074383"/>
                  <a:pt x="840682" y="3073297"/>
                </a:cubicBezTo>
                <a:cubicBezTo>
                  <a:pt x="839970" y="3066831"/>
                  <a:pt x="862816" y="3048517"/>
                  <a:pt x="859020" y="3040076"/>
                </a:cubicBezTo>
                <a:cubicBezTo>
                  <a:pt x="859020" y="3040076"/>
                  <a:pt x="858890" y="3039880"/>
                  <a:pt x="858727" y="3039633"/>
                </a:cubicBezTo>
                <a:lnTo>
                  <a:pt x="858361" y="3039080"/>
                </a:lnTo>
                <a:lnTo>
                  <a:pt x="858241" y="3038895"/>
                </a:lnTo>
                <a:cubicBezTo>
                  <a:pt x="858109" y="3038700"/>
                  <a:pt x="858044" y="3038601"/>
                  <a:pt x="858142" y="3038748"/>
                </a:cubicBezTo>
                <a:lnTo>
                  <a:pt x="858361" y="3039080"/>
                </a:lnTo>
                <a:lnTo>
                  <a:pt x="859020" y="3040076"/>
                </a:lnTo>
                <a:cubicBezTo>
                  <a:pt x="849530" y="3047682"/>
                  <a:pt x="848691" y="3057617"/>
                  <a:pt x="841130" y="3065900"/>
                </a:cubicBezTo>
                <a:cubicBezTo>
                  <a:pt x="835608" y="3071439"/>
                  <a:pt x="830656" y="3077170"/>
                  <a:pt x="825918" y="3083561"/>
                </a:cubicBezTo>
                <a:lnTo>
                  <a:pt x="825187" y="3084695"/>
                </a:lnTo>
                <a:lnTo>
                  <a:pt x="825976" y="3085680"/>
                </a:lnTo>
                <a:cubicBezTo>
                  <a:pt x="826423" y="3087062"/>
                  <a:pt x="826469" y="3088544"/>
                  <a:pt x="826016" y="3089363"/>
                </a:cubicBezTo>
                <a:cubicBezTo>
                  <a:pt x="825715" y="3089906"/>
                  <a:pt x="825192" y="3090157"/>
                  <a:pt x="824420" y="3089884"/>
                </a:cubicBezTo>
                <a:cubicBezTo>
                  <a:pt x="823780" y="3091686"/>
                  <a:pt x="823282" y="3090638"/>
                  <a:pt x="823078" y="3088757"/>
                </a:cubicBezTo>
                <a:lnTo>
                  <a:pt x="823142" y="3087873"/>
                </a:lnTo>
                <a:lnTo>
                  <a:pt x="811994" y="3105187"/>
                </a:lnTo>
                <a:cubicBezTo>
                  <a:pt x="794299" y="3130858"/>
                  <a:pt x="827046" y="3072375"/>
                  <a:pt x="826086" y="3070923"/>
                </a:cubicBezTo>
                <a:lnTo>
                  <a:pt x="823271" y="3072770"/>
                </a:lnTo>
                <a:lnTo>
                  <a:pt x="773151" y="3133154"/>
                </a:lnTo>
                <a:cubicBezTo>
                  <a:pt x="762411" y="3143838"/>
                  <a:pt x="758033" y="3156197"/>
                  <a:pt x="745684" y="3169787"/>
                </a:cubicBezTo>
                <a:cubicBezTo>
                  <a:pt x="741858" y="3175677"/>
                  <a:pt x="735683" y="3184318"/>
                  <a:pt x="728817" y="3193603"/>
                </a:cubicBezTo>
                <a:lnTo>
                  <a:pt x="722137" y="3202402"/>
                </a:lnTo>
                <a:lnTo>
                  <a:pt x="717792" y="3197479"/>
                </a:lnTo>
                <a:lnTo>
                  <a:pt x="724731" y="3186135"/>
                </a:lnTo>
                <a:lnTo>
                  <a:pt x="735804" y="3172537"/>
                </a:lnTo>
                <a:cubicBezTo>
                  <a:pt x="745933" y="3159552"/>
                  <a:pt x="755942" y="3145654"/>
                  <a:pt x="755018" y="3144287"/>
                </a:cubicBezTo>
                <a:lnTo>
                  <a:pt x="751545" y="3146446"/>
                </a:lnTo>
                <a:lnTo>
                  <a:pt x="771531" y="3118093"/>
                </a:lnTo>
                <a:lnTo>
                  <a:pt x="789658" y="3091379"/>
                </a:lnTo>
                <a:lnTo>
                  <a:pt x="781192" y="3100244"/>
                </a:lnTo>
                <a:cubicBezTo>
                  <a:pt x="780611" y="3100710"/>
                  <a:pt x="780632" y="3099677"/>
                  <a:pt x="781025" y="3097872"/>
                </a:cubicBezTo>
                <a:lnTo>
                  <a:pt x="781383" y="3096677"/>
                </a:lnTo>
                <a:lnTo>
                  <a:pt x="799378" y="3076949"/>
                </a:lnTo>
                <a:lnTo>
                  <a:pt x="798777" y="3077939"/>
                </a:lnTo>
                <a:lnTo>
                  <a:pt x="815984" y="3052584"/>
                </a:lnTo>
                <a:lnTo>
                  <a:pt x="812888" y="3056315"/>
                </a:lnTo>
                <a:lnTo>
                  <a:pt x="811431" y="3058406"/>
                </a:lnTo>
                <a:lnTo>
                  <a:pt x="800680" y="3069227"/>
                </a:lnTo>
                <a:cubicBezTo>
                  <a:pt x="795750" y="3073904"/>
                  <a:pt x="790570" y="3078401"/>
                  <a:pt x="784898" y="3082549"/>
                </a:cubicBezTo>
                <a:cubicBezTo>
                  <a:pt x="794883" y="3068884"/>
                  <a:pt x="807187" y="3057817"/>
                  <a:pt x="818678" y="3045186"/>
                </a:cubicBezTo>
                <a:cubicBezTo>
                  <a:pt x="827386" y="3035212"/>
                  <a:pt x="818893" y="3041631"/>
                  <a:pt x="814551" y="3044874"/>
                </a:cubicBezTo>
                <a:lnTo>
                  <a:pt x="791835" y="3067757"/>
                </a:lnTo>
                <a:lnTo>
                  <a:pt x="771952" y="3096189"/>
                </a:lnTo>
                <a:lnTo>
                  <a:pt x="746373" y="3132771"/>
                </a:lnTo>
                <a:lnTo>
                  <a:pt x="754647" y="3125343"/>
                </a:lnTo>
                <a:lnTo>
                  <a:pt x="767767" y="3111546"/>
                </a:lnTo>
                <a:lnTo>
                  <a:pt x="763943" y="3118519"/>
                </a:lnTo>
                <a:cubicBezTo>
                  <a:pt x="756459" y="3128037"/>
                  <a:pt x="749214" y="3137920"/>
                  <a:pt x="742185" y="3148463"/>
                </a:cubicBezTo>
                <a:lnTo>
                  <a:pt x="732804" y="3164006"/>
                </a:lnTo>
                <a:lnTo>
                  <a:pt x="732718" y="3163573"/>
                </a:lnTo>
                <a:cubicBezTo>
                  <a:pt x="731637" y="3164268"/>
                  <a:pt x="729336" y="3166173"/>
                  <a:pt x="725196" y="3169809"/>
                </a:cubicBezTo>
                <a:lnTo>
                  <a:pt x="722428" y="3172191"/>
                </a:lnTo>
                <a:lnTo>
                  <a:pt x="725172" y="3167148"/>
                </a:lnTo>
                <a:lnTo>
                  <a:pt x="740380" y="3141145"/>
                </a:lnTo>
                <a:lnTo>
                  <a:pt x="718663" y="3170793"/>
                </a:lnTo>
                <a:cubicBezTo>
                  <a:pt x="711065" y="3182012"/>
                  <a:pt x="703605" y="3192842"/>
                  <a:pt x="694791" y="3202181"/>
                </a:cubicBezTo>
                <a:cubicBezTo>
                  <a:pt x="694791" y="3202181"/>
                  <a:pt x="694885" y="3199460"/>
                  <a:pt x="694431" y="3197057"/>
                </a:cubicBezTo>
                <a:lnTo>
                  <a:pt x="694339" y="3196971"/>
                </a:lnTo>
                <a:lnTo>
                  <a:pt x="697219" y="3194330"/>
                </a:lnTo>
                <a:cubicBezTo>
                  <a:pt x="704959" y="3184805"/>
                  <a:pt x="720759" y="3161810"/>
                  <a:pt x="717325" y="3161147"/>
                </a:cubicBezTo>
                <a:cubicBezTo>
                  <a:pt x="708167" y="3159376"/>
                  <a:pt x="683639" y="3208467"/>
                  <a:pt x="662721" y="3226588"/>
                </a:cubicBezTo>
                <a:cubicBezTo>
                  <a:pt x="651703" y="3237520"/>
                  <a:pt x="647410" y="3241293"/>
                  <a:pt x="637907" y="3251292"/>
                </a:cubicBezTo>
                <a:lnTo>
                  <a:pt x="637457" y="3251779"/>
                </a:lnTo>
                <a:lnTo>
                  <a:pt x="648465" y="3232931"/>
                </a:lnTo>
                <a:cubicBezTo>
                  <a:pt x="655042" y="3223161"/>
                  <a:pt x="661909" y="3214004"/>
                  <a:pt x="669177" y="3204119"/>
                </a:cubicBezTo>
                <a:cubicBezTo>
                  <a:pt x="681011" y="3190345"/>
                  <a:pt x="729432" y="3114192"/>
                  <a:pt x="698295" y="3153004"/>
                </a:cubicBezTo>
                <a:lnTo>
                  <a:pt x="684274" y="3172727"/>
                </a:lnTo>
                <a:lnTo>
                  <a:pt x="677640" y="3180598"/>
                </a:lnTo>
                <a:cubicBezTo>
                  <a:pt x="660649" y="3200571"/>
                  <a:pt x="630419" y="3234742"/>
                  <a:pt x="651709" y="3197544"/>
                </a:cubicBezTo>
                <a:cubicBezTo>
                  <a:pt x="658057" y="3189272"/>
                  <a:pt x="676821" y="3167962"/>
                  <a:pt x="679477" y="3154226"/>
                </a:cubicBezTo>
                <a:cubicBezTo>
                  <a:pt x="685011" y="3137880"/>
                  <a:pt x="659013" y="3172042"/>
                  <a:pt x="645862" y="3188893"/>
                </a:cubicBezTo>
                <a:cubicBezTo>
                  <a:pt x="635748" y="3204355"/>
                  <a:pt x="622595" y="3221208"/>
                  <a:pt x="613945" y="3227057"/>
                </a:cubicBezTo>
                <a:cubicBezTo>
                  <a:pt x="610328" y="3233481"/>
                  <a:pt x="602562" y="3234751"/>
                  <a:pt x="594367" y="3240292"/>
                </a:cubicBezTo>
                <a:lnTo>
                  <a:pt x="582436" y="3254629"/>
                </a:lnTo>
                <a:lnTo>
                  <a:pt x="666277" y="3128217"/>
                </a:lnTo>
                <a:lnTo>
                  <a:pt x="736016" y="3030487"/>
                </a:lnTo>
                <a:lnTo>
                  <a:pt x="733326" y="3030447"/>
                </a:lnTo>
                <a:cubicBezTo>
                  <a:pt x="733326" y="3030447"/>
                  <a:pt x="734488" y="3029515"/>
                  <a:pt x="735844" y="3028427"/>
                </a:cubicBezTo>
                <a:lnTo>
                  <a:pt x="736459" y="3029867"/>
                </a:lnTo>
                <a:lnTo>
                  <a:pt x="743981" y="3019325"/>
                </a:lnTo>
                <a:lnTo>
                  <a:pt x="744507" y="3017734"/>
                </a:lnTo>
                <a:cubicBezTo>
                  <a:pt x="744429" y="3016962"/>
                  <a:pt x="743852" y="3016452"/>
                  <a:pt x="742452" y="3016462"/>
                </a:cubicBezTo>
                <a:cubicBezTo>
                  <a:pt x="742452" y="3016462"/>
                  <a:pt x="738369" y="3024181"/>
                  <a:pt x="735844" y="3028427"/>
                </a:cubicBezTo>
                <a:lnTo>
                  <a:pt x="732451" y="3026441"/>
                </a:lnTo>
                <a:lnTo>
                  <a:pt x="655757" y="3133291"/>
                </a:lnTo>
                <a:cubicBezTo>
                  <a:pt x="609854" y="3194227"/>
                  <a:pt x="562807" y="3252793"/>
                  <a:pt x="513794" y="3307294"/>
                </a:cubicBezTo>
                <a:cubicBezTo>
                  <a:pt x="514543" y="3285539"/>
                  <a:pt x="555789" y="3260739"/>
                  <a:pt x="546195" y="3246910"/>
                </a:cubicBezTo>
                <a:cubicBezTo>
                  <a:pt x="547471" y="3243305"/>
                  <a:pt x="510359" y="3287534"/>
                  <a:pt x="510359" y="3287534"/>
                </a:cubicBezTo>
                <a:cubicBezTo>
                  <a:pt x="500197" y="3294944"/>
                  <a:pt x="498200" y="3290760"/>
                  <a:pt x="494015" y="3292755"/>
                </a:cubicBezTo>
                <a:cubicBezTo>
                  <a:pt x="470925" y="3317029"/>
                  <a:pt x="455961" y="3369103"/>
                  <a:pt x="430346" y="3371042"/>
                </a:cubicBezTo>
                <a:lnTo>
                  <a:pt x="438624" y="3354533"/>
                </a:lnTo>
                <a:lnTo>
                  <a:pt x="440310" y="3352884"/>
                </a:lnTo>
                <a:lnTo>
                  <a:pt x="441839" y="3349603"/>
                </a:lnTo>
                <a:lnTo>
                  <a:pt x="445820" y="3343925"/>
                </a:lnTo>
                <a:cubicBezTo>
                  <a:pt x="448323" y="3340537"/>
                  <a:pt x="451158" y="3336833"/>
                  <a:pt x="454390" y="3332618"/>
                </a:cubicBezTo>
                <a:cubicBezTo>
                  <a:pt x="455484" y="3329528"/>
                  <a:pt x="482759" y="3303257"/>
                  <a:pt x="480044" y="3291285"/>
                </a:cubicBezTo>
                <a:cubicBezTo>
                  <a:pt x="480044" y="3291285"/>
                  <a:pt x="458048" y="3312469"/>
                  <a:pt x="454765" y="3321737"/>
                </a:cubicBezTo>
                <a:cubicBezTo>
                  <a:pt x="452034" y="3324539"/>
                  <a:pt x="448889" y="3333421"/>
                  <a:pt x="445515" y="3341717"/>
                </a:cubicBezTo>
                <a:lnTo>
                  <a:pt x="441839" y="3349603"/>
                </a:lnTo>
                <a:lnTo>
                  <a:pt x="439230" y="3353326"/>
                </a:lnTo>
                <a:lnTo>
                  <a:pt x="438624" y="3354533"/>
                </a:lnTo>
                <a:lnTo>
                  <a:pt x="434906" y="3358169"/>
                </a:lnTo>
                <a:cubicBezTo>
                  <a:pt x="422076" y="3362680"/>
                  <a:pt x="435678" y="3339880"/>
                  <a:pt x="442657" y="3329135"/>
                </a:cubicBezTo>
                <a:lnTo>
                  <a:pt x="445375" y="3325070"/>
                </a:lnTo>
                <a:lnTo>
                  <a:pt x="445742" y="3324555"/>
                </a:lnTo>
                <a:cubicBezTo>
                  <a:pt x="446461" y="3323513"/>
                  <a:pt x="446390" y="3323583"/>
                  <a:pt x="445786" y="3324453"/>
                </a:cubicBezTo>
                <a:lnTo>
                  <a:pt x="445375" y="3325070"/>
                </a:lnTo>
                <a:lnTo>
                  <a:pt x="440934" y="3331328"/>
                </a:lnTo>
                <a:cubicBezTo>
                  <a:pt x="423123" y="3350517"/>
                  <a:pt x="409099" y="3370472"/>
                  <a:pt x="388380" y="3388052"/>
                </a:cubicBezTo>
                <a:cubicBezTo>
                  <a:pt x="372558" y="3402441"/>
                  <a:pt x="379757" y="3387027"/>
                  <a:pt x="390527" y="3367877"/>
                </a:cubicBezTo>
                <a:lnTo>
                  <a:pt x="393224" y="3363225"/>
                </a:lnTo>
                <a:lnTo>
                  <a:pt x="408141" y="3341644"/>
                </a:lnTo>
                <a:cubicBezTo>
                  <a:pt x="408141" y="3341644"/>
                  <a:pt x="441904" y="3306213"/>
                  <a:pt x="430593" y="3301256"/>
                </a:cubicBezTo>
                <a:cubicBezTo>
                  <a:pt x="426710" y="3301890"/>
                  <a:pt x="415644" y="3317663"/>
                  <a:pt x="405212" y="3333507"/>
                </a:cubicBezTo>
                <a:lnTo>
                  <a:pt x="404264" y="3334970"/>
                </a:lnTo>
                <a:lnTo>
                  <a:pt x="402951" y="3336274"/>
                </a:lnTo>
                <a:cubicBezTo>
                  <a:pt x="397315" y="3341958"/>
                  <a:pt x="391542" y="3348026"/>
                  <a:pt x="390995" y="3349570"/>
                </a:cubicBezTo>
                <a:cubicBezTo>
                  <a:pt x="383344" y="3361349"/>
                  <a:pt x="381573" y="3358983"/>
                  <a:pt x="382535" y="3352588"/>
                </a:cubicBezTo>
                <a:lnTo>
                  <a:pt x="383599" y="3348686"/>
                </a:lnTo>
                <a:lnTo>
                  <a:pt x="454209" y="3252781"/>
                </a:lnTo>
                <a:cubicBezTo>
                  <a:pt x="454209" y="3252781"/>
                  <a:pt x="484279" y="3211886"/>
                  <a:pt x="474237" y="3214695"/>
                </a:cubicBezTo>
                <a:cubicBezTo>
                  <a:pt x="465585" y="3220545"/>
                  <a:pt x="453703" y="3245163"/>
                  <a:pt x="444168" y="3255589"/>
                </a:cubicBezTo>
                <a:cubicBezTo>
                  <a:pt x="448266" y="3252820"/>
                  <a:pt x="430598" y="3278572"/>
                  <a:pt x="419038" y="3287971"/>
                </a:cubicBezTo>
                <a:lnTo>
                  <a:pt x="412493" y="3289735"/>
                </a:lnTo>
                <a:lnTo>
                  <a:pt x="421972" y="3274845"/>
                </a:lnTo>
                <a:cubicBezTo>
                  <a:pt x="453940" y="3231077"/>
                  <a:pt x="499599" y="3180423"/>
                  <a:pt x="516957" y="3146149"/>
                </a:cubicBezTo>
                <a:cubicBezTo>
                  <a:pt x="531170" y="3115833"/>
                  <a:pt x="531546" y="3104954"/>
                  <a:pt x="516428" y="3127997"/>
                </a:cubicBezTo>
                <a:cubicBezTo>
                  <a:pt x="498617" y="3147187"/>
                  <a:pt x="437266" y="3240203"/>
                  <a:pt x="427106" y="3247614"/>
                </a:cubicBezTo>
                <a:lnTo>
                  <a:pt x="426102" y="3246191"/>
                </a:lnTo>
                <a:lnTo>
                  <a:pt x="426405" y="3245768"/>
                </a:lnTo>
                <a:cubicBezTo>
                  <a:pt x="439342" y="3226925"/>
                  <a:pt x="451330" y="3208290"/>
                  <a:pt x="461578" y="3190084"/>
                </a:cubicBezTo>
                <a:cubicBezTo>
                  <a:pt x="446897" y="3206146"/>
                  <a:pt x="432266" y="3224246"/>
                  <a:pt x="417653" y="3243568"/>
                </a:cubicBezTo>
                <a:lnTo>
                  <a:pt x="390884" y="3280720"/>
                </a:lnTo>
                <a:lnTo>
                  <a:pt x="390185" y="3281480"/>
                </a:lnTo>
                <a:cubicBezTo>
                  <a:pt x="412039" y="3249234"/>
                  <a:pt x="429142" y="3212406"/>
                  <a:pt x="435696" y="3203716"/>
                </a:cubicBezTo>
                <a:cubicBezTo>
                  <a:pt x="442069" y="3195543"/>
                  <a:pt x="473003" y="3149126"/>
                  <a:pt x="447724" y="3179579"/>
                </a:cubicBezTo>
                <a:cubicBezTo>
                  <a:pt x="438980" y="3194448"/>
                  <a:pt x="428046" y="3215495"/>
                  <a:pt x="417886" y="3222906"/>
                </a:cubicBezTo>
                <a:cubicBezTo>
                  <a:pt x="412606" y="3227991"/>
                  <a:pt x="398634" y="3226521"/>
                  <a:pt x="398634" y="3226521"/>
                </a:cubicBezTo>
                <a:cubicBezTo>
                  <a:pt x="387893" y="3237205"/>
                  <a:pt x="382240" y="3253166"/>
                  <a:pt x="374589" y="3264946"/>
                </a:cubicBezTo>
                <a:cubicBezTo>
                  <a:pt x="369310" y="3270031"/>
                  <a:pt x="353871" y="3282527"/>
                  <a:pt x="356961" y="3283620"/>
                </a:cubicBezTo>
                <a:cubicBezTo>
                  <a:pt x="353871" y="3282527"/>
                  <a:pt x="354064" y="3272163"/>
                  <a:pt x="352970" y="3275253"/>
                </a:cubicBezTo>
                <a:cubicBezTo>
                  <a:pt x="342990" y="3282149"/>
                  <a:pt x="336060" y="3301717"/>
                  <a:pt x="320040" y="3317486"/>
                </a:cubicBezTo>
                <a:cubicBezTo>
                  <a:pt x="313668" y="3325660"/>
                  <a:pt x="296229" y="3333972"/>
                  <a:pt x="290768" y="3339571"/>
                </a:cubicBezTo>
                <a:cubicBezTo>
                  <a:pt x="277325" y="3356252"/>
                  <a:pt x="283880" y="3347563"/>
                  <a:pt x="287163" y="3338293"/>
                </a:cubicBezTo>
                <a:cubicBezTo>
                  <a:pt x="301935" y="3296585"/>
                  <a:pt x="268053" y="3352967"/>
                  <a:pt x="248427" y="3367459"/>
                </a:cubicBezTo>
                <a:cubicBezTo>
                  <a:pt x="246291" y="3352213"/>
                  <a:pt x="265540" y="3348602"/>
                  <a:pt x="262825" y="3336628"/>
                </a:cubicBezTo>
                <a:lnTo>
                  <a:pt x="238640" y="3363994"/>
                </a:lnTo>
                <a:cubicBezTo>
                  <a:pt x="224862" y="3352158"/>
                  <a:pt x="258694" y="3317199"/>
                  <a:pt x="260881" y="3311021"/>
                </a:cubicBezTo>
                <a:cubicBezTo>
                  <a:pt x="339139" y="3191539"/>
                  <a:pt x="436111" y="3060144"/>
                  <a:pt x="504534" y="2958622"/>
                </a:cubicBezTo>
                <a:cubicBezTo>
                  <a:pt x="473794" y="2994674"/>
                  <a:pt x="441960" y="3033817"/>
                  <a:pt x="412122" y="3077144"/>
                </a:cubicBezTo>
                <a:cubicBezTo>
                  <a:pt x="379191" y="3119378"/>
                  <a:pt x="350770" y="3170160"/>
                  <a:pt x="318795" y="3198244"/>
                </a:cubicBezTo>
                <a:cubicBezTo>
                  <a:pt x="314611" y="3200238"/>
                  <a:pt x="280779" y="3235196"/>
                  <a:pt x="280779" y="3235196"/>
                </a:cubicBezTo>
                <a:cubicBezTo>
                  <a:pt x="266808" y="3233725"/>
                  <a:pt x="282249" y="3221228"/>
                  <a:pt x="288621" y="3213054"/>
                </a:cubicBezTo>
                <a:cubicBezTo>
                  <a:pt x="279878" y="3227921"/>
                  <a:pt x="296272" y="3201277"/>
                  <a:pt x="310294" y="3181323"/>
                </a:cubicBezTo>
                <a:cubicBezTo>
                  <a:pt x="354854" y="3117713"/>
                  <a:pt x="409456" y="3043749"/>
                  <a:pt x="444574" y="2995338"/>
                </a:cubicBezTo>
                <a:lnTo>
                  <a:pt x="615002" y="2753456"/>
                </a:lnTo>
                <a:lnTo>
                  <a:pt x="613090" y="2753682"/>
                </a:lnTo>
                <a:lnTo>
                  <a:pt x="611999" y="2753884"/>
                </a:lnTo>
                <a:lnTo>
                  <a:pt x="612122" y="2752721"/>
                </a:lnTo>
                <a:cubicBezTo>
                  <a:pt x="612473" y="2749327"/>
                  <a:pt x="613320" y="2740944"/>
                  <a:pt x="613786" y="2734229"/>
                </a:cubicBezTo>
                <a:lnTo>
                  <a:pt x="613928" y="2730567"/>
                </a:lnTo>
                <a:lnTo>
                  <a:pt x="621030" y="2719643"/>
                </a:lnTo>
                <a:cubicBezTo>
                  <a:pt x="624402" y="2713978"/>
                  <a:pt x="626796" y="2709217"/>
                  <a:pt x="627362" y="2706296"/>
                </a:cubicBezTo>
                <a:lnTo>
                  <a:pt x="620204" y="2713290"/>
                </a:lnTo>
                <a:lnTo>
                  <a:pt x="626332" y="2704776"/>
                </a:lnTo>
                <a:lnTo>
                  <a:pt x="627249" y="2703504"/>
                </a:lnTo>
                <a:cubicBezTo>
                  <a:pt x="630354" y="2699351"/>
                  <a:pt x="633622" y="2694991"/>
                  <a:pt x="636718" y="2690453"/>
                </a:cubicBezTo>
                <a:lnTo>
                  <a:pt x="640860" y="2683532"/>
                </a:lnTo>
                <a:lnTo>
                  <a:pt x="643718" y="2672845"/>
                </a:lnTo>
                <a:cubicBezTo>
                  <a:pt x="644234" y="2666759"/>
                  <a:pt x="641329" y="2680432"/>
                  <a:pt x="639816" y="2675974"/>
                </a:cubicBezTo>
                <a:cubicBezTo>
                  <a:pt x="638304" y="2671514"/>
                  <a:pt x="647207" y="2662586"/>
                  <a:pt x="649561" y="2657117"/>
                </a:cubicBezTo>
                <a:cubicBezTo>
                  <a:pt x="653494" y="2651871"/>
                  <a:pt x="658495" y="2646072"/>
                  <a:pt x="661012" y="2638680"/>
                </a:cubicBezTo>
                <a:cubicBezTo>
                  <a:pt x="661012" y="2638680"/>
                  <a:pt x="660594" y="2638047"/>
                  <a:pt x="660195" y="2637170"/>
                </a:cubicBezTo>
                <a:lnTo>
                  <a:pt x="659627" y="2634761"/>
                </a:lnTo>
                <a:lnTo>
                  <a:pt x="655461" y="2639352"/>
                </a:lnTo>
                <a:cubicBezTo>
                  <a:pt x="650925" y="2643583"/>
                  <a:pt x="646752" y="2647126"/>
                  <a:pt x="642388" y="2651360"/>
                </a:cubicBezTo>
                <a:lnTo>
                  <a:pt x="637709" y="2656690"/>
                </a:lnTo>
                <a:lnTo>
                  <a:pt x="627646" y="2670914"/>
                </a:lnTo>
                <a:lnTo>
                  <a:pt x="616500" y="2686468"/>
                </a:lnTo>
                <a:lnTo>
                  <a:pt x="614086" y="2690377"/>
                </a:lnTo>
                <a:lnTo>
                  <a:pt x="611097" y="2695658"/>
                </a:lnTo>
                <a:lnTo>
                  <a:pt x="609766" y="2699427"/>
                </a:lnTo>
                <a:cubicBezTo>
                  <a:pt x="609145" y="2700431"/>
                  <a:pt x="608570" y="2700914"/>
                  <a:pt x="608163" y="2700966"/>
                </a:cubicBezTo>
                <a:lnTo>
                  <a:pt x="608151" y="2700863"/>
                </a:lnTo>
                <a:lnTo>
                  <a:pt x="607862" y="2701375"/>
                </a:lnTo>
                <a:cubicBezTo>
                  <a:pt x="605904" y="2704410"/>
                  <a:pt x="604069" y="2706620"/>
                  <a:pt x="602383" y="2707423"/>
                </a:cubicBezTo>
                <a:lnTo>
                  <a:pt x="602578" y="2705698"/>
                </a:lnTo>
                <a:lnTo>
                  <a:pt x="609723" y="2695230"/>
                </a:lnTo>
                <a:cubicBezTo>
                  <a:pt x="609723" y="2695230"/>
                  <a:pt x="608915" y="2694040"/>
                  <a:pt x="608200" y="2692384"/>
                </a:cubicBezTo>
                <a:lnTo>
                  <a:pt x="607947" y="2690950"/>
                </a:lnTo>
                <a:lnTo>
                  <a:pt x="611145" y="2684913"/>
                </a:lnTo>
                <a:cubicBezTo>
                  <a:pt x="612502" y="2682810"/>
                  <a:pt x="613585" y="2681734"/>
                  <a:pt x="613986" y="2682577"/>
                </a:cubicBezTo>
                <a:lnTo>
                  <a:pt x="609822" y="2682816"/>
                </a:lnTo>
                <a:lnTo>
                  <a:pt x="612579" y="2678648"/>
                </a:lnTo>
                <a:cubicBezTo>
                  <a:pt x="620313" y="2667253"/>
                  <a:pt x="633528" y="2648393"/>
                  <a:pt x="637640" y="2643209"/>
                </a:cubicBezTo>
                <a:cubicBezTo>
                  <a:pt x="657160" y="2603277"/>
                  <a:pt x="614177" y="2662279"/>
                  <a:pt x="604290" y="2672170"/>
                </a:cubicBezTo>
                <a:cubicBezTo>
                  <a:pt x="596372" y="2682602"/>
                  <a:pt x="589586" y="2692137"/>
                  <a:pt x="583630" y="2699836"/>
                </a:cubicBezTo>
                <a:lnTo>
                  <a:pt x="568490" y="2715951"/>
                </a:lnTo>
                <a:lnTo>
                  <a:pt x="567687" y="2715685"/>
                </a:lnTo>
                <a:cubicBezTo>
                  <a:pt x="566739" y="2716052"/>
                  <a:pt x="565094" y="2717977"/>
                  <a:pt x="563157" y="2720663"/>
                </a:cubicBezTo>
                <a:lnTo>
                  <a:pt x="560778" y="2724278"/>
                </a:lnTo>
                <a:lnTo>
                  <a:pt x="548532" y="2737510"/>
                </a:lnTo>
                <a:lnTo>
                  <a:pt x="548173" y="2731929"/>
                </a:lnTo>
                <a:lnTo>
                  <a:pt x="553387" y="2718637"/>
                </a:lnTo>
                <a:lnTo>
                  <a:pt x="556531" y="2714617"/>
                </a:lnTo>
                <a:cubicBezTo>
                  <a:pt x="567250" y="2700419"/>
                  <a:pt x="581540" y="2687551"/>
                  <a:pt x="584510" y="2672175"/>
                </a:cubicBezTo>
                <a:cubicBezTo>
                  <a:pt x="583736" y="2666283"/>
                  <a:pt x="582247" y="2664081"/>
                  <a:pt x="584915" y="2658535"/>
                </a:cubicBezTo>
                <a:cubicBezTo>
                  <a:pt x="591824" y="2644239"/>
                  <a:pt x="609458" y="2635525"/>
                  <a:pt x="618571" y="2619742"/>
                </a:cubicBezTo>
                <a:cubicBezTo>
                  <a:pt x="617744" y="2620301"/>
                  <a:pt x="615786" y="2619293"/>
                  <a:pt x="613794" y="2617726"/>
                </a:cubicBezTo>
                <a:lnTo>
                  <a:pt x="610419" y="2614068"/>
                </a:lnTo>
                <a:lnTo>
                  <a:pt x="608854" y="2615708"/>
                </a:lnTo>
                <a:cubicBezTo>
                  <a:pt x="608387" y="2616083"/>
                  <a:pt x="608402" y="2615249"/>
                  <a:pt x="608720" y="2613795"/>
                </a:cubicBezTo>
                <a:lnTo>
                  <a:pt x="609007" y="2612833"/>
                </a:lnTo>
                <a:lnTo>
                  <a:pt x="609143" y="2612684"/>
                </a:lnTo>
                <a:lnTo>
                  <a:pt x="608830" y="2612343"/>
                </a:lnTo>
                <a:lnTo>
                  <a:pt x="608786" y="2611641"/>
                </a:lnTo>
                <a:lnTo>
                  <a:pt x="620371" y="2594247"/>
                </a:lnTo>
                <a:lnTo>
                  <a:pt x="611840" y="2601447"/>
                </a:lnTo>
                <a:lnTo>
                  <a:pt x="613232" y="2599712"/>
                </a:lnTo>
                <a:lnTo>
                  <a:pt x="593523" y="2618887"/>
                </a:lnTo>
                <a:cubicBezTo>
                  <a:pt x="584681" y="2627563"/>
                  <a:pt x="576085" y="2635819"/>
                  <a:pt x="567662" y="2642989"/>
                </a:cubicBezTo>
                <a:cubicBezTo>
                  <a:pt x="576295" y="2633048"/>
                  <a:pt x="586727" y="2622642"/>
                  <a:pt x="596730" y="2613475"/>
                </a:cubicBezTo>
                <a:lnTo>
                  <a:pt x="606146" y="2603235"/>
                </a:lnTo>
                <a:cubicBezTo>
                  <a:pt x="605915" y="2602622"/>
                  <a:pt x="605216" y="2602617"/>
                  <a:pt x="604278" y="2602982"/>
                </a:cubicBezTo>
                <a:lnTo>
                  <a:pt x="603776" y="2603281"/>
                </a:lnTo>
                <a:lnTo>
                  <a:pt x="600691" y="2606387"/>
                </a:lnTo>
                <a:lnTo>
                  <a:pt x="601635" y="2604776"/>
                </a:lnTo>
                <a:lnTo>
                  <a:pt x="601847" y="2604426"/>
                </a:lnTo>
                <a:lnTo>
                  <a:pt x="600961" y="2604955"/>
                </a:lnTo>
                <a:cubicBezTo>
                  <a:pt x="598564" y="2606694"/>
                  <a:pt x="596105" y="2608970"/>
                  <a:pt x="595375" y="2609893"/>
                </a:cubicBezTo>
                <a:cubicBezTo>
                  <a:pt x="572969" y="2630427"/>
                  <a:pt x="549946" y="2657874"/>
                  <a:pt x="528386" y="2673995"/>
                </a:cubicBezTo>
                <a:cubicBezTo>
                  <a:pt x="544908" y="2653100"/>
                  <a:pt x="570412" y="2632686"/>
                  <a:pt x="588461" y="2612505"/>
                </a:cubicBezTo>
                <a:cubicBezTo>
                  <a:pt x="583060" y="2618643"/>
                  <a:pt x="593421" y="2608045"/>
                  <a:pt x="591980" y="2607083"/>
                </a:cubicBezTo>
                <a:cubicBezTo>
                  <a:pt x="589238" y="2605535"/>
                  <a:pt x="588034" y="2611375"/>
                  <a:pt x="588034" y="2611375"/>
                </a:cubicBezTo>
                <a:cubicBezTo>
                  <a:pt x="576101" y="2622565"/>
                  <a:pt x="564720" y="2633544"/>
                  <a:pt x="553487" y="2644147"/>
                </a:cubicBezTo>
                <a:lnTo>
                  <a:pt x="530858" y="2664653"/>
                </a:lnTo>
                <a:lnTo>
                  <a:pt x="533120" y="2660903"/>
                </a:lnTo>
                <a:lnTo>
                  <a:pt x="533204" y="2660727"/>
                </a:lnTo>
                <a:lnTo>
                  <a:pt x="534136" y="2659757"/>
                </a:lnTo>
                <a:cubicBezTo>
                  <a:pt x="536695" y="2657499"/>
                  <a:pt x="549882" y="2645833"/>
                  <a:pt x="549456" y="2644703"/>
                </a:cubicBezTo>
                <a:cubicBezTo>
                  <a:pt x="548101" y="2641121"/>
                  <a:pt x="535340" y="2653917"/>
                  <a:pt x="537226" y="2653204"/>
                </a:cubicBezTo>
                <a:lnTo>
                  <a:pt x="536153" y="2654302"/>
                </a:lnTo>
                <a:lnTo>
                  <a:pt x="535555" y="2652116"/>
                </a:lnTo>
                <a:cubicBezTo>
                  <a:pt x="534819" y="2652581"/>
                  <a:pt x="533640" y="2654095"/>
                  <a:pt x="532280" y="2656100"/>
                </a:cubicBezTo>
                <a:lnTo>
                  <a:pt x="528970" y="2661352"/>
                </a:lnTo>
                <a:lnTo>
                  <a:pt x="525766" y="2664214"/>
                </a:lnTo>
                <a:cubicBezTo>
                  <a:pt x="522510" y="2664153"/>
                  <a:pt x="533968" y="2653141"/>
                  <a:pt x="533968" y="2653141"/>
                </a:cubicBezTo>
                <a:cubicBezTo>
                  <a:pt x="556061" y="2632727"/>
                  <a:pt x="574538" y="2613676"/>
                  <a:pt x="592414" y="2596362"/>
                </a:cubicBezTo>
                <a:cubicBezTo>
                  <a:pt x="592961" y="2595671"/>
                  <a:pt x="596359" y="2592568"/>
                  <a:pt x="600272" y="2588791"/>
                </a:cubicBezTo>
                <a:lnTo>
                  <a:pt x="603344" y="2585765"/>
                </a:lnTo>
                <a:lnTo>
                  <a:pt x="603005" y="2585802"/>
                </a:lnTo>
                <a:cubicBezTo>
                  <a:pt x="601860" y="2585917"/>
                  <a:pt x="600657" y="2586015"/>
                  <a:pt x="599685" y="2585997"/>
                </a:cubicBezTo>
                <a:lnTo>
                  <a:pt x="598667" y="2585741"/>
                </a:lnTo>
                <a:lnTo>
                  <a:pt x="585457" y="2598266"/>
                </a:lnTo>
                <a:lnTo>
                  <a:pt x="575091" y="2608356"/>
                </a:lnTo>
                <a:lnTo>
                  <a:pt x="571393" y="2613434"/>
                </a:lnTo>
                <a:lnTo>
                  <a:pt x="567778" y="2615471"/>
                </a:lnTo>
                <a:lnTo>
                  <a:pt x="561795" y="2621294"/>
                </a:lnTo>
                <a:cubicBezTo>
                  <a:pt x="560851" y="2621652"/>
                  <a:pt x="546303" y="2639216"/>
                  <a:pt x="543832" y="2638857"/>
                </a:cubicBezTo>
                <a:cubicBezTo>
                  <a:pt x="542214" y="2637423"/>
                  <a:pt x="544483" y="2634519"/>
                  <a:pt x="547156" y="2631971"/>
                </a:cubicBezTo>
                <a:lnTo>
                  <a:pt x="548282" y="2631010"/>
                </a:lnTo>
                <a:lnTo>
                  <a:pt x="549264" y="2628663"/>
                </a:lnTo>
                <a:cubicBezTo>
                  <a:pt x="551649" y="2623817"/>
                  <a:pt x="555940" y="2616442"/>
                  <a:pt x="556560" y="2614938"/>
                </a:cubicBezTo>
                <a:cubicBezTo>
                  <a:pt x="559501" y="2609817"/>
                  <a:pt x="561729" y="2605737"/>
                  <a:pt x="563613" y="2602131"/>
                </a:cubicBezTo>
                <a:lnTo>
                  <a:pt x="564569" y="2600228"/>
                </a:lnTo>
                <a:lnTo>
                  <a:pt x="575795" y="2588633"/>
                </a:lnTo>
                <a:lnTo>
                  <a:pt x="564686" y="2604839"/>
                </a:lnTo>
                <a:cubicBezTo>
                  <a:pt x="563572" y="2606404"/>
                  <a:pt x="561900" y="2609718"/>
                  <a:pt x="559983" y="2613554"/>
                </a:cubicBezTo>
                <a:lnTo>
                  <a:pt x="559146" y="2615157"/>
                </a:lnTo>
                <a:lnTo>
                  <a:pt x="567123" y="2604933"/>
                </a:lnTo>
                <a:cubicBezTo>
                  <a:pt x="573916" y="2596597"/>
                  <a:pt x="580898" y="2588535"/>
                  <a:pt x="580898" y="2588535"/>
                </a:cubicBezTo>
                <a:lnTo>
                  <a:pt x="591554" y="2575571"/>
                </a:lnTo>
                <a:lnTo>
                  <a:pt x="591836" y="2573366"/>
                </a:lnTo>
                <a:lnTo>
                  <a:pt x="592796" y="2571048"/>
                </a:lnTo>
                <a:lnTo>
                  <a:pt x="594531" y="2569252"/>
                </a:lnTo>
                <a:lnTo>
                  <a:pt x="585359" y="2577701"/>
                </a:lnTo>
                <a:lnTo>
                  <a:pt x="602547" y="2558567"/>
                </a:lnTo>
                <a:lnTo>
                  <a:pt x="598090" y="2562733"/>
                </a:lnTo>
                <a:lnTo>
                  <a:pt x="596603" y="2564274"/>
                </a:lnTo>
                <a:lnTo>
                  <a:pt x="584801" y="2577209"/>
                </a:lnTo>
                <a:lnTo>
                  <a:pt x="578864" y="2583718"/>
                </a:lnTo>
                <a:lnTo>
                  <a:pt x="573512" y="2589587"/>
                </a:lnTo>
                <a:cubicBezTo>
                  <a:pt x="570473" y="2592741"/>
                  <a:pt x="568406" y="2594575"/>
                  <a:pt x="568032" y="2594026"/>
                </a:cubicBezTo>
                <a:cubicBezTo>
                  <a:pt x="567660" y="2593473"/>
                  <a:pt x="568969" y="2590517"/>
                  <a:pt x="570674" y="2586920"/>
                </a:cubicBezTo>
                <a:lnTo>
                  <a:pt x="574118" y="2579367"/>
                </a:lnTo>
                <a:lnTo>
                  <a:pt x="572476" y="2580781"/>
                </a:lnTo>
                <a:cubicBezTo>
                  <a:pt x="567192" y="2585042"/>
                  <a:pt x="561828" y="2588482"/>
                  <a:pt x="569394" y="2579644"/>
                </a:cubicBezTo>
                <a:lnTo>
                  <a:pt x="575395" y="2572814"/>
                </a:lnTo>
                <a:lnTo>
                  <a:pt x="575300" y="2571743"/>
                </a:lnTo>
                <a:lnTo>
                  <a:pt x="572775" y="2573783"/>
                </a:lnTo>
                <a:lnTo>
                  <a:pt x="572601" y="2574109"/>
                </a:lnTo>
                <a:lnTo>
                  <a:pt x="572194" y="2574253"/>
                </a:lnTo>
                <a:lnTo>
                  <a:pt x="570686" y="2575470"/>
                </a:lnTo>
                <a:cubicBezTo>
                  <a:pt x="568496" y="2577581"/>
                  <a:pt x="565598" y="2580633"/>
                  <a:pt x="561832" y="2584850"/>
                </a:cubicBezTo>
                <a:cubicBezTo>
                  <a:pt x="540105" y="2606491"/>
                  <a:pt x="524332" y="2636935"/>
                  <a:pt x="499014" y="2654054"/>
                </a:cubicBezTo>
                <a:cubicBezTo>
                  <a:pt x="494609" y="2657029"/>
                  <a:pt x="510849" y="2622528"/>
                  <a:pt x="515152" y="2623358"/>
                </a:cubicBezTo>
                <a:cubicBezTo>
                  <a:pt x="509157" y="2622200"/>
                  <a:pt x="487401" y="2652446"/>
                  <a:pt x="474585" y="2670560"/>
                </a:cubicBezTo>
                <a:lnTo>
                  <a:pt x="468680" y="2678804"/>
                </a:lnTo>
                <a:lnTo>
                  <a:pt x="473391" y="2670612"/>
                </a:lnTo>
                <a:cubicBezTo>
                  <a:pt x="494948" y="2634811"/>
                  <a:pt x="458458" y="2679801"/>
                  <a:pt x="457574" y="2682291"/>
                </a:cubicBezTo>
                <a:cubicBezTo>
                  <a:pt x="452438" y="2688880"/>
                  <a:pt x="442173" y="2694117"/>
                  <a:pt x="437503" y="2698068"/>
                </a:cubicBezTo>
                <a:lnTo>
                  <a:pt x="431720" y="2704084"/>
                </a:lnTo>
                <a:lnTo>
                  <a:pt x="485121" y="2633503"/>
                </a:lnTo>
                <a:lnTo>
                  <a:pt x="490901" y="2626090"/>
                </a:lnTo>
                <a:lnTo>
                  <a:pt x="498315" y="2611907"/>
                </a:lnTo>
                <a:lnTo>
                  <a:pt x="492835" y="2616742"/>
                </a:lnTo>
                <a:cubicBezTo>
                  <a:pt x="490443" y="2617207"/>
                  <a:pt x="504307" y="2599011"/>
                  <a:pt x="506843" y="2592085"/>
                </a:cubicBezTo>
                <a:cubicBezTo>
                  <a:pt x="504640" y="2593575"/>
                  <a:pt x="502440" y="2595063"/>
                  <a:pt x="500237" y="2596551"/>
                </a:cubicBezTo>
                <a:cubicBezTo>
                  <a:pt x="501339" y="2595808"/>
                  <a:pt x="496735" y="2596514"/>
                  <a:pt x="491641" y="2597082"/>
                </a:cubicBezTo>
                <a:lnTo>
                  <a:pt x="485038" y="2597582"/>
                </a:lnTo>
                <a:lnTo>
                  <a:pt x="482286" y="2604149"/>
                </a:lnTo>
                <a:cubicBezTo>
                  <a:pt x="479978" y="2610142"/>
                  <a:pt x="478243" y="2614744"/>
                  <a:pt x="476551" y="2613263"/>
                </a:cubicBezTo>
                <a:cubicBezTo>
                  <a:pt x="476551" y="2613263"/>
                  <a:pt x="477812" y="2608668"/>
                  <a:pt x="478138" y="2604825"/>
                </a:cubicBezTo>
                <a:lnTo>
                  <a:pt x="478479" y="2605506"/>
                </a:lnTo>
                <a:lnTo>
                  <a:pt x="477975" y="2606747"/>
                </a:lnTo>
                <a:cubicBezTo>
                  <a:pt x="478445" y="2606372"/>
                  <a:pt x="478677" y="2606184"/>
                  <a:pt x="478699" y="2605944"/>
                </a:cubicBezTo>
                <a:lnTo>
                  <a:pt x="478479" y="2605506"/>
                </a:lnTo>
                <a:lnTo>
                  <a:pt x="479405" y="2603224"/>
                </a:lnTo>
                <a:lnTo>
                  <a:pt x="480398" y="2601967"/>
                </a:lnTo>
                <a:cubicBezTo>
                  <a:pt x="480894" y="2601048"/>
                  <a:pt x="481137" y="2600332"/>
                  <a:pt x="481137" y="2600332"/>
                </a:cubicBezTo>
                <a:cubicBezTo>
                  <a:pt x="481137" y="2600332"/>
                  <a:pt x="478817" y="2596816"/>
                  <a:pt x="479943" y="2593825"/>
                </a:cubicBezTo>
                <a:cubicBezTo>
                  <a:pt x="481524" y="2587183"/>
                  <a:pt x="491558" y="2573467"/>
                  <a:pt x="493913" y="2567997"/>
                </a:cubicBezTo>
                <a:cubicBezTo>
                  <a:pt x="494849" y="2567246"/>
                  <a:pt x="493175" y="2564708"/>
                  <a:pt x="493336" y="2562786"/>
                </a:cubicBezTo>
                <a:cubicBezTo>
                  <a:pt x="493990" y="2559574"/>
                  <a:pt x="495939" y="2555786"/>
                  <a:pt x="498348" y="2551825"/>
                </a:cubicBezTo>
                <a:lnTo>
                  <a:pt x="499569" y="2549939"/>
                </a:lnTo>
                <a:lnTo>
                  <a:pt x="497431" y="2552265"/>
                </a:lnTo>
                <a:lnTo>
                  <a:pt x="491375" y="2558971"/>
                </a:lnTo>
                <a:lnTo>
                  <a:pt x="466478" y="2600178"/>
                </a:lnTo>
                <a:lnTo>
                  <a:pt x="445683" y="2638875"/>
                </a:lnTo>
                <a:lnTo>
                  <a:pt x="443188" y="2640711"/>
                </a:lnTo>
                <a:lnTo>
                  <a:pt x="437611" y="2645357"/>
                </a:lnTo>
                <a:lnTo>
                  <a:pt x="443338" y="2632722"/>
                </a:lnTo>
                <a:lnTo>
                  <a:pt x="436064" y="2643971"/>
                </a:lnTo>
                <a:lnTo>
                  <a:pt x="433750" y="2641694"/>
                </a:lnTo>
                <a:lnTo>
                  <a:pt x="430410" y="2644928"/>
                </a:lnTo>
                <a:lnTo>
                  <a:pt x="436133" y="2633215"/>
                </a:lnTo>
                <a:lnTo>
                  <a:pt x="438462" y="2629884"/>
                </a:lnTo>
                <a:cubicBezTo>
                  <a:pt x="439265" y="2628851"/>
                  <a:pt x="439822" y="2628304"/>
                  <a:pt x="439928" y="2628586"/>
                </a:cubicBezTo>
                <a:lnTo>
                  <a:pt x="438599" y="2628167"/>
                </a:lnTo>
                <a:lnTo>
                  <a:pt x="446257" y="2612494"/>
                </a:lnTo>
                <a:lnTo>
                  <a:pt x="449822" y="2608679"/>
                </a:lnTo>
                <a:cubicBezTo>
                  <a:pt x="452130" y="2606296"/>
                  <a:pt x="454822" y="2603621"/>
                  <a:pt x="458328" y="2600303"/>
                </a:cubicBezTo>
                <a:cubicBezTo>
                  <a:pt x="459784" y="2598460"/>
                  <a:pt x="474747" y="2584833"/>
                  <a:pt x="467317" y="2588934"/>
                </a:cubicBezTo>
                <a:cubicBezTo>
                  <a:pt x="461931" y="2592262"/>
                  <a:pt x="452785" y="2603691"/>
                  <a:pt x="449442" y="2606248"/>
                </a:cubicBezTo>
                <a:lnTo>
                  <a:pt x="449225" y="2606421"/>
                </a:lnTo>
                <a:lnTo>
                  <a:pt x="451312" y="2602148"/>
                </a:lnTo>
                <a:cubicBezTo>
                  <a:pt x="456909" y="2589301"/>
                  <a:pt x="464167" y="2577885"/>
                  <a:pt x="471329" y="2566323"/>
                </a:cubicBezTo>
                <a:lnTo>
                  <a:pt x="478584" y="2554068"/>
                </a:lnTo>
                <a:lnTo>
                  <a:pt x="476391" y="2556532"/>
                </a:lnTo>
                <a:lnTo>
                  <a:pt x="445358" y="2588237"/>
                </a:lnTo>
                <a:lnTo>
                  <a:pt x="449981" y="2581053"/>
                </a:lnTo>
                <a:cubicBezTo>
                  <a:pt x="460609" y="2567536"/>
                  <a:pt x="471494" y="2553294"/>
                  <a:pt x="481847" y="2539563"/>
                </a:cubicBezTo>
                <a:lnTo>
                  <a:pt x="484584" y="2535895"/>
                </a:lnTo>
                <a:lnTo>
                  <a:pt x="485072" y="2532842"/>
                </a:lnTo>
                <a:lnTo>
                  <a:pt x="494698" y="2522344"/>
                </a:lnTo>
                <a:lnTo>
                  <a:pt x="498055" y="2517845"/>
                </a:lnTo>
                <a:lnTo>
                  <a:pt x="487927" y="2526866"/>
                </a:lnTo>
                <a:lnTo>
                  <a:pt x="488484" y="2525769"/>
                </a:lnTo>
                <a:cubicBezTo>
                  <a:pt x="493033" y="2517240"/>
                  <a:pt x="500190" y="2504224"/>
                  <a:pt x="500576" y="2499660"/>
                </a:cubicBezTo>
                <a:cubicBezTo>
                  <a:pt x="488546" y="2512887"/>
                  <a:pt x="486159" y="2520474"/>
                  <a:pt x="477060" y="2533441"/>
                </a:cubicBezTo>
                <a:cubicBezTo>
                  <a:pt x="471334" y="2542657"/>
                  <a:pt x="470593" y="2543252"/>
                  <a:pt x="471369" y="2540540"/>
                </a:cubicBezTo>
                <a:lnTo>
                  <a:pt x="474428" y="2529102"/>
                </a:lnTo>
                <a:lnTo>
                  <a:pt x="473110" y="2530874"/>
                </a:lnTo>
                <a:cubicBezTo>
                  <a:pt x="460030" y="2548872"/>
                  <a:pt x="447635" y="2566540"/>
                  <a:pt x="433597" y="2585366"/>
                </a:cubicBezTo>
                <a:lnTo>
                  <a:pt x="421008" y="2601488"/>
                </a:lnTo>
                <a:lnTo>
                  <a:pt x="428029" y="2590773"/>
                </a:lnTo>
                <a:cubicBezTo>
                  <a:pt x="433182" y="2583071"/>
                  <a:pt x="439342" y="2574094"/>
                  <a:pt x="447437" y="2562740"/>
                </a:cubicBezTo>
                <a:cubicBezTo>
                  <a:pt x="455836" y="2550646"/>
                  <a:pt x="463275" y="2541875"/>
                  <a:pt x="469470" y="2531270"/>
                </a:cubicBezTo>
                <a:cubicBezTo>
                  <a:pt x="481961" y="2506251"/>
                  <a:pt x="451122" y="2543673"/>
                  <a:pt x="443437" y="2552076"/>
                </a:cubicBezTo>
                <a:cubicBezTo>
                  <a:pt x="433086" y="2566025"/>
                  <a:pt x="425464" y="2584010"/>
                  <a:pt x="418796" y="2578895"/>
                </a:cubicBezTo>
                <a:cubicBezTo>
                  <a:pt x="419541" y="2579995"/>
                  <a:pt x="423484" y="2572383"/>
                  <a:pt x="427662" y="2563343"/>
                </a:cubicBezTo>
                <a:lnTo>
                  <a:pt x="431199" y="2555359"/>
                </a:lnTo>
                <a:lnTo>
                  <a:pt x="479566" y="2480818"/>
                </a:lnTo>
                <a:lnTo>
                  <a:pt x="479177" y="2474122"/>
                </a:lnTo>
                <a:cubicBezTo>
                  <a:pt x="481695" y="2466730"/>
                  <a:pt x="489335" y="2462396"/>
                  <a:pt x="492787" y="2454254"/>
                </a:cubicBezTo>
                <a:cubicBezTo>
                  <a:pt x="491852" y="2455003"/>
                  <a:pt x="486764" y="2449828"/>
                  <a:pt x="487856" y="2448954"/>
                </a:cubicBezTo>
                <a:cubicBezTo>
                  <a:pt x="487278" y="2443742"/>
                  <a:pt x="505693" y="2428981"/>
                  <a:pt x="502633" y="2422180"/>
                </a:cubicBezTo>
                <a:cubicBezTo>
                  <a:pt x="502633" y="2422180"/>
                  <a:pt x="502529" y="2422022"/>
                  <a:pt x="502398" y="2421822"/>
                </a:cubicBezTo>
                <a:lnTo>
                  <a:pt x="502102" y="2421376"/>
                </a:lnTo>
                <a:lnTo>
                  <a:pt x="502004" y="2421227"/>
                </a:lnTo>
                <a:cubicBezTo>
                  <a:pt x="501900" y="2421069"/>
                  <a:pt x="501847" y="2420989"/>
                  <a:pt x="501925" y="2421108"/>
                </a:cubicBezTo>
                <a:lnTo>
                  <a:pt x="502102" y="2421376"/>
                </a:lnTo>
                <a:lnTo>
                  <a:pt x="502633" y="2422180"/>
                </a:lnTo>
                <a:cubicBezTo>
                  <a:pt x="494987" y="2428308"/>
                  <a:pt x="494308" y="2436317"/>
                  <a:pt x="488216" y="2442992"/>
                </a:cubicBezTo>
                <a:cubicBezTo>
                  <a:pt x="483765" y="2447455"/>
                  <a:pt x="479773" y="2452074"/>
                  <a:pt x="475956" y="2457223"/>
                </a:cubicBezTo>
                <a:lnTo>
                  <a:pt x="475366" y="2458139"/>
                </a:lnTo>
                <a:lnTo>
                  <a:pt x="476002" y="2458934"/>
                </a:lnTo>
                <a:cubicBezTo>
                  <a:pt x="476363" y="2460046"/>
                  <a:pt x="476399" y="2461242"/>
                  <a:pt x="476036" y="2461900"/>
                </a:cubicBezTo>
                <a:cubicBezTo>
                  <a:pt x="475791" y="2462340"/>
                  <a:pt x="475372" y="2462541"/>
                  <a:pt x="474749" y="2462319"/>
                </a:cubicBezTo>
                <a:cubicBezTo>
                  <a:pt x="474233" y="2463771"/>
                  <a:pt x="473831" y="2462930"/>
                  <a:pt x="473668" y="2461412"/>
                </a:cubicBezTo>
                <a:lnTo>
                  <a:pt x="473718" y="2460698"/>
                </a:lnTo>
                <a:lnTo>
                  <a:pt x="464733" y="2474654"/>
                </a:lnTo>
                <a:cubicBezTo>
                  <a:pt x="450473" y="2495343"/>
                  <a:pt x="476864" y="2448211"/>
                  <a:pt x="476092" y="2447039"/>
                </a:cubicBezTo>
                <a:lnTo>
                  <a:pt x="473823" y="2448528"/>
                </a:lnTo>
                <a:lnTo>
                  <a:pt x="433430" y="2497194"/>
                </a:lnTo>
                <a:cubicBezTo>
                  <a:pt x="424774" y="2505804"/>
                  <a:pt x="421246" y="2515763"/>
                  <a:pt x="411294" y="2526718"/>
                </a:cubicBezTo>
                <a:cubicBezTo>
                  <a:pt x="408211" y="2531463"/>
                  <a:pt x="403231" y="2538429"/>
                  <a:pt x="397698" y="2545913"/>
                </a:cubicBezTo>
                <a:lnTo>
                  <a:pt x="392315" y="2553004"/>
                </a:lnTo>
                <a:lnTo>
                  <a:pt x="388814" y="2549036"/>
                </a:lnTo>
                <a:lnTo>
                  <a:pt x="394406" y="2539893"/>
                </a:lnTo>
                <a:lnTo>
                  <a:pt x="403331" y="2528932"/>
                </a:lnTo>
                <a:cubicBezTo>
                  <a:pt x="411494" y="2518468"/>
                  <a:pt x="419561" y="2507267"/>
                  <a:pt x="418816" y="2506165"/>
                </a:cubicBezTo>
                <a:lnTo>
                  <a:pt x="416016" y="2507905"/>
                </a:lnTo>
                <a:lnTo>
                  <a:pt x="432123" y="2485056"/>
                </a:lnTo>
                <a:lnTo>
                  <a:pt x="446732" y="2463526"/>
                </a:lnTo>
                <a:lnTo>
                  <a:pt x="439910" y="2470671"/>
                </a:lnTo>
                <a:cubicBezTo>
                  <a:pt x="439442" y="2471047"/>
                  <a:pt x="439458" y="2470211"/>
                  <a:pt x="439777" y="2468758"/>
                </a:cubicBezTo>
                <a:lnTo>
                  <a:pt x="440062" y="2467796"/>
                </a:lnTo>
                <a:lnTo>
                  <a:pt x="454567" y="2451897"/>
                </a:lnTo>
                <a:lnTo>
                  <a:pt x="454084" y="2452694"/>
                </a:lnTo>
                <a:lnTo>
                  <a:pt x="467949" y="2432259"/>
                </a:lnTo>
                <a:lnTo>
                  <a:pt x="465453" y="2435266"/>
                </a:lnTo>
                <a:lnTo>
                  <a:pt x="464280" y="2436953"/>
                </a:lnTo>
                <a:lnTo>
                  <a:pt x="455617" y="2445673"/>
                </a:lnTo>
                <a:cubicBezTo>
                  <a:pt x="451642" y="2449442"/>
                  <a:pt x="447468" y="2453066"/>
                  <a:pt x="442896" y="2456410"/>
                </a:cubicBezTo>
                <a:cubicBezTo>
                  <a:pt x="450943" y="2445396"/>
                  <a:pt x="460859" y="2436477"/>
                  <a:pt x="470121" y="2426296"/>
                </a:cubicBezTo>
                <a:cubicBezTo>
                  <a:pt x="477137" y="2418258"/>
                  <a:pt x="470293" y="2423432"/>
                  <a:pt x="466794" y="2426047"/>
                </a:cubicBezTo>
                <a:lnTo>
                  <a:pt x="448487" y="2444487"/>
                </a:lnTo>
                <a:lnTo>
                  <a:pt x="432463" y="2467402"/>
                </a:lnTo>
                <a:lnTo>
                  <a:pt x="411848" y="2496884"/>
                </a:lnTo>
                <a:lnTo>
                  <a:pt x="418517" y="2490900"/>
                </a:lnTo>
                <a:lnTo>
                  <a:pt x="429092" y="2479779"/>
                </a:lnTo>
                <a:lnTo>
                  <a:pt x="426008" y="2485397"/>
                </a:lnTo>
                <a:cubicBezTo>
                  <a:pt x="419976" y="2493069"/>
                  <a:pt x="414138" y="2501035"/>
                  <a:pt x="408473" y="2509531"/>
                </a:cubicBezTo>
                <a:lnTo>
                  <a:pt x="400912" y="2522056"/>
                </a:lnTo>
                <a:lnTo>
                  <a:pt x="400843" y="2521709"/>
                </a:lnTo>
                <a:cubicBezTo>
                  <a:pt x="399970" y="2522268"/>
                  <a:pt x="398116" y="2523804"/>
                  <a:pt x="394780" y="2526735"/>
                </a:cubicBezTo>
                <a:lnTo>
                  <a:pt x="392550" y="2528653"/>
                </a:lnTo>
                <a:lnTo>
                  <a:pt x="394761" y="2524592"/>
                </a:lnTo>
                <a:lnTo>
                  <a:pt x="407018" y="2503634"/>
                </a:lnTo>
                <a:lnTo>
                  <a:pt x="389515" y="2527527"/>
                </a:lnTo>
                <a:cubicBezTo>
                  <a:pt x="383392" y="2536569"/>
                  <a:pt x="377380" y="2545298"/>
                  <a:pt x="370276" y="2552823"/>
                </a:cubicBezTo>
                <a:cubicBezTo>
                  <a:pt x="370276" y="2552823"/>
                  <a:pt x="370353" y="2550633"/>
                  <a:pt x="369987" y="2548694"/>
                </a:cubicBezTo>
                <a:lnTo>
                  <a:pt x="369912" y="2548627"/>
                </a:lnTo>
                <a:lnTo>
                  <a:pt x="372233" y="2546498"/>
                </a:lnTo>
                <a:cubicBezTo>
                  <a:pt x="378471" y="2538821"/>
                  <a:pt x="391206" y="2520288"/>
                  <a:pt x="388439" y="2519754"/>
                </a:cubicBezTo>
                <a:cubicBezTo>
                  <a:pt x="381056" y="2518327"/>
                  <a:pt x="361290" y="2557890"/>
                  <a:pt x="344431" y="2572495"/>
                </a:cubicBezTo>
                <a:cubicBezTo>
                  <a:pt x="335550" y="2581306"/>
                  <a:pt x="332091" y="2584345"/>
                  <a:pt x="324434" y="2592405"/>
                </a:cubicBezTo>
                <a:lnTo>
                  <a:pt x="324071" y="2592797"/>
                </a:lnTo>
                <a:lnTo>
                  <a:pt x="332942" y="2577607"/>
                </a:lnTo>
                <a:cubicBezTo>
                  <a:pt x="338242" y="2569733"/>
                  <a:pt x="343774" y="2562352"/>
                  <a:pt x="349634" y="2554386"/>
                </a:cubicBezTo>
                <a:cubicBezTo>
                  <a:pt x="359171" y="2543286"/>
                  <a:pt x="398196" y="2481913"/>
                  <a:pt x="373101" y="2513190"/>
                </a:cubicBezTo>
                <a:lnTo>
                  <a:pt x="361800" y="2529087"/>
                </a:lnTo>
                <a:lnTo>
                  <a:pt x="356453" y="2535430"/>
                </a:lnTo>
                <a:cubicBezTo>
                  <a:pt x="342760" y="2551526"/>
                  <a:pt x="318398" y="2579068"/>
                  <a:pt x="335557" y="2549088"/>
                </a:cubicBezTo>
                <a:cubicBezTo>
                  <a:pt x="340672" y="2542421"/>
                  <a:pt x="355796" y="2525245"/>
                  <a:pt x="357934" y="2514176"/>
                </a:cubicBezTo>
                <a:cubicBezTo>
                  <a:pt x="362394" y="2501002"/>
                  <a:pt x="341443" y="2528533"/>
                  <a:pt x="330842" y="2542116"/>
                </a:cubicBezTo>
                <a:cubicBezTo>
                  <a:pt x="322693" y="2554576"/>
                  <a:pt x="312092" y="2568158"/>
                  <a:pt x="305121" y="2572872"/>
                </a:cubicBezTo>
                <a:cubicBezTo>
                  <a:pt x="302207" y="2578049"/>
                  <a:pt x="295946" y="2579073"/>
                  <a:pt x="289343" y="2583539"/>
                </a:cubicBezTo>
                <a:lnTo>
                  <a:pt x="279727" y="2595094"/>
                </a:lnTo>
                <a:lnTo>
                  <a:pt x="347296" y="2493214"/>
                </a:lnTo>
                <a:lnTo>
                  <a:pt x="403501" y="2414452"/>
                </a:lnTo>
                <a:lnTo>
                  <a:pt x="401335" y="2414418"/>
                </a:lnTo>
                <a:cubicBezTo>
                  <a:pt x="401335" y="2414418"/>
                  <a:pt x="402270" y="2413668"/>
                  <a:pt x="403362" y="2412792"/>
                </a:cubicBezTo>
                <a:lnTo>
                  <a:pt x="403858" y="2413951"/>
                </a:lnTo>
                <a:lnTo>
                  <a:pt x="409920" y="2405456"/>
                </a:lnTo>
                <a:lnTo>
                  <a:pt x="410345" y="2404171"/>
                </a:lnTo>
                <a:cubicBezTo>
                  <a:pt x="410281" y="2403551"/>
                  <a:pt x="409816" y="2403140"/>
                  <a:pt x="408689" y="2403149"/>
                </a:cubicBezTo>
                <a:cubicBezTo>
                  <a:pt x="408689" y="2403149"/>
                  <a:pt x="405397" y="2409369"/>
                  <a:pt x="403362" y="2412792"/>
                </a:cubicBezTo>
                <a:lnTo>
                  <a:pt x="400628" y="2411190"/>
                </a:lnTo>
                <a:lnTo>
                  <a:pt x="338818" y="2497304"/>
                </a:lnTo>
                <a:cubicBezTo>
                  <a:pt x="301824" y="2546414"/>
                  <a:pt x="263907" y="2593614"/>
                  <a:pt x="224406" y="2637538"/>
                </a:cubicBezTo>
                <a:cubicBezTo>
                  <a:pt x="225009" y="2620003"/>
                  <a:pt x="258252" y="2600019"/>
                  <a:pt x="250519" y="2588873"/>
                </a:cubicBezTo>
                <a:cubicBezTo>
                  <a:pt x="251548" y="2585967"/>
                  <a:pt x="221637" y="2621612"/>
                  <a:pt x="221637" y="2621612"/>
                </a:cubicBezTo>
                <a:cubicBezTo>
                  <a:pt x="213450" y="2627586"/>
                  <a:pt x="211840" y="2624213"/>
                  <a:pt x="208466" y="2625820"/>
                </a:cubicBezTo>
                <a:cubicBezTo>
                  <a:pt x="189858" y="2645384"/>
                  <a:pt x="177796" y="2687352"/>
                  <a:pt x="157154" y="2688914"/>
                </a:cubicBezTo>
                <a:lnTo>
                  <a:pt x="163825" y="2675610"/>
                </a:lnTo>
                <a:lnTo>
                  <a:pt x="165183" y="2674281"/>
                </a:lnTo>
                <a:lnTo>
                  <a:pt x="166415" y="2671636"/>
                </a:lnTo>
                <a:lnTo>
                  <a:pt x="169623" y="2667060"/>
                </a:lnTo>
                <a:cubicBezTo>
                  <a:pt x="171642" y="2664330"/>
                  <a:pt x="173925" y="2661343"/>
                  <a:pt x="176531" y="2657947"/>
                </a:cubicBezTo>
                <a:cubicBezTo>
                  <a:pt x="177412" y="2655457"/>
                  <a:pt x="199394" y="2634285"/>
                  <a:pt x="197206" y="2624636"/>
                </a:cubicBezTo>
                <a:cubicBezTo>
                  <a:pt x="197206" y="2624636"/>
                  <a:pt x="179480" y="2641708"/>
                  <a:pt x="176833" y="2649179"/>
                </a:cubicBezTo>
                <a:cubicBezTo>
                  <a:pt x="174633" y="2651435"/>
                  <a:pt x="172097" y="2658594"/>
                  <a:pt x="169380" y="2665280"/>
                </a:cubicBezTo>
                <a:lnTo>
                  <a:pt x="166415" y="2671636"/>
                </a:lnTo>
                <a:lnTo>
                  <a:pt x="164313" y="2674636"/>
                </a:lnTo>
                <a:lnTo>
                  <a:pt x="163825" y="2675610"/>
                </a:lnTo>
                <a:lnTo>
                  <a:pt x="160827" y="2678541"/>
                </a:lnTo>
                <a:cubicBezTo>
                  <a:pt x="150488" y="2682174"/>
                  <a:pt x="161449" y="2663800"/>
                  <a:pt x="167076" y="2655140"/>
                </a:cubicBezTo>
                <a:lnTo>
                  <a:pt x="169265" y="2651864"/>
                </a:lnTo>
                <a:lnTo>
                  <a:pt x="169560" y="2651448"/>
                </a:lnTo>
                <a:cubicBezTo>
                  <a:pt x="170141" y="2650610"/>
                  <a:pt x="170083" y="2650667"/>
                  <a:pt x="169597" y="2651368"/>
                </a:cubicBezTo>
                <a:lnTo>
                  <a:pt x="169265" y="2651864"/>
                </a:lnTo>
                <a:lnTo>
                  <a:pt x="165685" y="2656908"/>
                </a:lnTo>
                <a:cubicBezTo>
                  <a:pt x="151333" y="2672373"/>
                  <a:pt x="140030" y="2688454"/>
                  <a:pt x="123331" y="2702624"/>
                </a:cubicBezTo>
                <a:cubicBezTo>
                  <a:pt x="110580" y="2714220"/>
                  <a:pt x="116382" y="2701795"/>
                  <a:pt x="125060" y="2686363"/>
                </a:cubicBezTo>
                <a:lnTo>
                  <a:pt x="127236" y="2682614"/>
                </a:lnTo>
                <a:lnTo>
                  <a:pt x="139258" y="2665222"/>
                </a:lnTo>
                <a:cubicBezTo>
                  <a:pt x="139258" y="2665222"/>
                  <a:pt x="166468" y="2636666"/>
                  <a:pt x="157352" y="2632672"/>
                </a:cubicBezTo>
                <a:cubicBezTo>
                  <a:pt x="154222" y="2633182"/>
                  <a:pt x="145306" y="2645895"/>
                  <a:pt x="136898" y="2658663"/>
                </a:cubicBezTo>
                <a:lnTo>
                  <a:pt x="136133" y="2659843"/>
                </a:lnTo>
                <a:lnTo>
                  <a:pt x="135074" y="2660895"/>
                </a:lnTo>
                <a:cubicBezTo>
                  <a:pt x="130532" y="2665475"/>
                  <a:pt x="125880" y="2670365"/>
                  <a:pt x="125440" y="2671610"/>
                </a:cubicBezTo>
                <a:cubicBezTo>
                  <a:pt x="119272" y="2681102"/>
                  <a:pt x="117845" y="2679195"/>
                  <a:pt x="118621" y="2674042"/>
                </a:cubicBezTo>
                <a:lnTo>
                  <a:pt x="119478" y="2670899"/>
                </a:lnTo>
                <a:lnTo>
                  <a:pt x="176385" y="2593604"/>
                </a:lnTo>
                <a:cubicBezTo>
                  <a:pt x="176385" y="2593604"/>
                  <a:pt x="200619" y="2560646"/>
                  <a:pt x="192526" y="2562910"/>
                </a:cubicBezTo>
                <a:cubicBezTo>
                  <a:pt x="185553" y="2567624"/>
                  <a:pt x="175978" y="2587465"/>
                  <a:pt x="168293" y="2595868"/>
                </a:cubicBezTo>
                <a:cubicBezTo>
                  <a:pt x="171594" y="2593635"/>
                  <a:pt x="157355" y="2614390"/>
                  <a:pt x="148042" y="2621965"/>
                </a:cubicBezTo>
                <a:lnTo>
                  <a:pt x="142767" y="2623387"/>
                </a:lnTo>
                <a:lnTo>
                  <a:pt x="150404" y="2611387"/>
                </a:lnTo>
                <a:cubicBezTo>
                  <a:pt x="176168" y="2576112"/>
                  <a:pt x="212966" y="2535289"/>
                  <a:pt x="226954" y="2507667"/>
                </a:cubicBezTo>
                <a:cubicBezTo>
                  <a:pt x="238411" y="2483233"/>
                  <a:pt x="238714" y="2474466"/>
                  <a:pt x="226528" y="2493037"/>
                </a:cubicBezTo>
                <a:cubicBezTo>
                  <a:pt x="212174" y="2508503"/>
                  <a:pt x="162731" y="2583467"/>
                  <a:pt x="154543" y="2589441"/>
                </a:cubicBezTo>
                <a:lnTo>
                  <a:pt x="153732" y="2588293"/>
                </a:lnTo>
                <a:lnTo>
                  <a:pt x="153977" y="2587951"/>
                </a:lnTo>
                <a:cubicBezTo>
                  <a:pt x="164404" y="2572768"/>
                  <a:pt x="174065" y="2557747"/>
                  <a:pt x="182322" y="2543074"/>
                </a:cubicBezTo>
                <a:cubicBezTo>
                  <a:pt x="170491" y="2556020"/>
                  <a:pt x="158699" y="2570608"/>
                  <a:pt x="146923" y="2586180"/>
                </a:cubicBezTo>
                <a:lnTo>
                  <a:pt x="125349" y="2616120"/>
                </a:lnTo>
                <a:lnTo>
                  <a:pt x="124786" y="2616733"/>
                </a:lnTo>
                <a:cubicBezTo>
                  <a:pt x="142398" y="2590745"/>
                  <a:pt x="156181" y="2561065"/>
                  <a:pt x="161466" y="2554061"/>
                </a:cubicBezTo>
                <a:cubicBezTo>
                  <a:pt x="166602" y="2547474"/>
                  <a:pt x="191531" y="2510067"/>
                  <a:pt x="171158" y="2534610"/>
                </a:cubicBezTo>
                <a:cubicBezTo>
                  <a:pt x="164112" y="2546592"/>
                  <a:pt x="155301" y="2563555"/>
                  <a:pt x="147110" y="2569529"/>
                </a:cubicBezTo>
                <a:cubicBezTo>
                  <a:pt x="142857" y="2573626"/>
                  <a:pt x="131596" y="2572439"/>
                  <a:pt x="131596" y="2572439"/>
                </a:cubicBezTo>
                <a:cubicBezTo>
                  <a:pt x="122940" y="2581052"/>
                  <a:pt x="118382" y="2593915"/>
                  <a:pt x="112217" y="2603409"/>
                </a:cubicBezTo>
                <a:cubicBezTo>
                  <a:pt x="107963" y="2607507"/>
                  <a:pt x="95520" y="2617576"/>
                  <a:pt x="98011" y="2618460"/>
                </a:cubicBezTo>
                <a:cubicBezTo>
                  <a:pt x="95520" y="2617576"/>
                  <a:pt x="95674" y="2609226"/>
                  <a:pt x="94794" y="2611716"/>
                </a:cubicBezTo>
                <a:cubicBezTo>
                  <a:pt x="86750" y="2617274"/>
                  <a:pt x="81166" y="2633044"/>
                  <a:pt x="68253" y="2645752"/>
                </a:cubicBezTo>
                <a:cubicBezTo>
                  <a:pt x="63118" y="2652339"/>
                  <a:pt x="49065" y="2659038"/>
                  <a:pt x="44665" y="2663549"/>
                </a:cubicBezTo>
                <a:cubicBezTo>
                  <a:pt x="33828" y="2676995"/>
                  <a:pt x="39112" y="2669991"/>
                  <a:pt x="41758" y="2662521"/>
                </a:cubicBezTo>
                <a:cubicBezTo>
                  <a:pt x="53663" y="2628908"/>
                  <a:pt x="26357" y="2674348"/>
                  <a:pt x="10540" y="2686026"/>
                </a:cubicBezTo>
                <a:cubicBezTo>
                  <a:pt x="8818" y="2673740"/>
                  <a:pt x="24333" y="2670828"/>
                  <a:pt x="22142" y="2661178"/>
                </a:cubicBezTo>
                <a:lnTo>
                  <a:pt x="2652" y="2683234"/>
                </a:lnTo>
                <a:cubicBezTo>
                  <a:pt x="-8454" y="2673695"/>
                  <a:pt x="18813" y="2645519"/>
                  <a:pt x="20576" y="2640541"/>
                </a:cubicBezTo>
                <a:cubicBezTo>
                  <a:pt x="83648" y="2544247"/>
                  <a:pt x="161800" y="2438352"/>
                  <a:pt x="216943" y="2356531"/>
                </a:cubicBezTo>
                <a:cubicBezTo>
                  <a:pt x="192168" y="2385589"/>
                  <a:pt x="166511" y="2417135"/>
                  <a:pt x="142466" y="2452055"/>
                </a:cubicBezTo>
                <a:cubicBezTo>
                  <a:pt x="115926" y="2486092"/>
                  <a:pt x="93022" y="2527018"/>
                  <a:pt x="67252" y="2549651"/>
                </a:cubicBezTo>
                <a:cubicBezTo>
                  <a:pt x="63878" y="2551259"/>
                  <a:pt x="36613" y="2579432"/>
                  <a:pt x="36613" y="2579432"/>
                </a:cubicBezTo>
                <a:cubicBezTo>
                  <a:pt x="25353" y="2578246"/>
                  <a:pt x="37798" y="2568175"/>
                  <a:pt x="42932" y="2561588"/>
                </a:cubicBezTo>
                <a:cubicBezTo>
                  <a:pt x="35887" y="2573569"/>
                  <a:pt x="49099" y="2552096"/>
                  <a:pt x="60400" y="2536015"/>
                </a:cubicBezTo>
                <a:cubicBezTo>
                  <a:pt x="96312" y="2484748"/>
                  <a:pt x="140317" y="2425138"/>
                  <a:pt x="168620" y="2386123"/>
                </a:cubicBezTo>
                <a:cubicBezTo>
                  <a:pt x="362195" y="2109999"/>
                  <a:pt x="557078" y="1846011"/>
                  <a:pt x="731657" y="1557558"/>
                </a:cubicBezTo>
                <a:cubicBezTo>
                  <a:pt x="775238" y="1483319"/>
                  <a:pt x="815750" y="1401922"/>
                  <a:pt x="857720" y="1324310"/>
                </a:cubicBezTo>
                <a:cubicBezTo>
                  <a:pt x="965746" y="1124841"/>
                  <a:pt x="1075223" y="914677"/>
                  <a:pt x="1169381" y="681806"/>
                </a:cubicBezTo>
                <a:cubicBezTo>
                  <a:pt x="1224483" y="542056"/>
                  <a:pt x="1285024" y="386953"/>
                  <a:pt x="1319631" y="248353"/>
                </a:cubicBezTo>
                <a:cubicBezTo>
                  <a:pt x="1322578" y="232115"/>
                  <a:pt x="1337929" y="147878"/>
                  <a:pt x="1346699" y="148183"/>
                </a:cubicBezTo>
                <a:cubicBezTo>
                  <a:pt x="1351680" y="149947"/>
                  <a:pt x="1356164" y="186096"/>
                  <a:pt x="1356164" y="186096"/>
                </a:cubicBezTo>
                <a:cubicBezTo>
                  <a:pt x="1355395" y="197500"/>
                  <a:pt x="1351564" y="216226"/>
                  <a:pt x="1347589" y="235369"/>
                </a:cubicBezTo>
                <a:cubicBezTo>
                  <a:pt x="1339161" y="284228"/>
                  <a:pt x="1318870" y="349435"/>
                  <a:pt x="1303134" y="401774"/>
                </a:cubicBezTo>
                <a:cubicBezTo>
                  <a:pt x="1258107" y="553966"/>
                  <a:pt x="1206567" y="674427"/>
                  <a:pt x="1154879" y="795300"/>
                </a:cubicBezTo>
                <a:cubicBezTo>
                  <a:pt x="1148558" y="813145"/>
                  <a:pt x="1102722" y="918813"/>
                  <a:pt x="1112564" y="898944"/>
                </a:cubicBezTo>
                <a:cubicBezTo>
                  <a:pt x="1120493" y="884472"/>
                  <a:pt x="1116818" y="894847"/>
                  <a:pt x="1122256" y="879492"/>
                </a:cubicBezTo>
                <a:cubicBezTo>
                  <a:pt x="1208714" y="701342"/>
                  <a:pt x="1297776" y="457790"/>
                  <a:pt x="1351345" y="265657"/>
                </a:cubicBezTo>
                <a:cubicBezTo>
                  <a:pt x="1362524" y="226179"/>
                  <a:pt x="1360832" y="182146"/>
                  <a:pt x="1382816" y="160974"/>
                </a:cubicBezTo>
                <a:cubicBezTo>
                  <a:pt x="1386187" y="159366"/>
                  <a:pt x="1391471" y="152362"/>
                  <a:pt x="1392353" y="149874"/>
                </a:cubicBezTo>
                <a:cubicBezTo>
                  <a:pt x="1391471" y="152362"/>
                  <a:pt x="1408015" y="146546"/>
                  <a:pt x="1406406" y="143175"/>
                </a:cubicBezTo>
                <a:cubicBezTo>
                  <a:pt x="1410506" y="147428"/>
                  <a:pt x="1405223" y="154431"/>
                  <a:pt x="1405949" y="160294"/>
                </a:cubicBezTo>
                <a:cubicBezTo>
                  <a:pt x="1405648" y="169061"/>
                  <a:pt x="1410162" y="173463"/>
                  <a:pt x="1411771" y="176834"/>
                </a:cubicBezTo>
                <a:cubicBezTo>
                  <a:pt x="1408521" y="201837"/>
                  <a:pt x="1416026" y="172737"/>
                  <a:pt x="1418973" y="156499"/>
                </a:cubicBezTo>
                <a:lnTo>
                  <a:pt x="1418051" y="165011"/>
                </a:lnTo>
                <a:lnTo>
                  <a:pt x="1420233" y="152944"/>
                </a:lnTo>
                <a:lnTo>
                  <a:pt x="1418973" y="156499"/>
                </a:lnTo>
                <a:cubicBezTo>
                  <a:pt x="1419123" y="152116"/>
                  <a:pt x="1419495" y="147110"/>
                  <a:pt x="1420140" y="143311"/>
                </a:cubicBezTo>
                <a:lnTo>
                  <a:pt x="1421504" y="140416"/>
                </a:lnTo>
                <a:lnTo>
                  <a:pt x="1421911" y="134287"/>
                </a:lnTo>
                <a:cubicBezTo>
                  <a:pt x="1422205" y="129494"/>
                  <a:pt x="1422612" y="124846"/>
                  <a:pt x="1423572" y="120392"/>
                </a:cubicBezTo>
                <a:lnTo>
                  <a:pt x="1425942" y="113045"/>
                </a:lnTo>
                <a:lnTo>
                  <a:pt x="1427063" y="114024"/>
                </a:lnTo>
                <a:cubicBezTo>
                  <a:pt x="1424331" y="129093"/>
                  <a:pt x="1422432" y="141856"/>
                  <a:pt x="1426533" y="124289"/>
                </a:cubicBezTo>
                <a:lnTo>
                  <a:pt x="1428639" y="114677"/>
                </a:lnTo>
                <a:lnTo>
                  <a:pt x="1428646" y="114680"/>
                </a:lnTo>
                <a:lnTo>
                  <a:pt x="1428656" y="114599"/>
                </a:lnTo>
                <a:lnTo>
                  <a:pt x="1432825" y="95571"/>
                </a:lnTo>
                <a:cubicBezTo>
                  <a:pt x="1431950" y="97566"/>
                  <a:pt x="1430592" y="102441"/>
                  <a:pt x="1429608" y="106770"/>
                </a:cubicBezTo>
                <a:lnTo>
                  <a:pt x="1428656" y="114599"/>
                </a:lnTo>
                <a:lnTo>
                  <a:pt x="1428639" y="114677"/>
                </a:lnTo>
                <a:lnTo>
                  <a:pt x="1427063" y="114024"/>
                </a:lnTo>
                <a:cubicBezTo>
                  <a:pt x="1429267" y="102615"/>
                  <a:pt x="1432402" y="89767"/>
                  <a:pt x="1433660" y="89377"/>
                </a:cubicBezTo>
                <a:cubicBezTo>
                  <a:pt x="1432402" y="89767"/>
                  <a:pt x="1434084" y="95181"/>
                  <a:pt x="1434084" y="95181"/>
                </a:cubicBezTo>
                <a:cubicBezTo>
                  <a:pt x="1435059" y="98326"/>
                  <a:pt x="1436599" y="94400"/>
                  <a:pt x="1437952" y="98769"/>
                </a:cubicBezTo>
                <a:cubicBezTo>
                  <a:pt x="1437672" y="102303"/>
                  <a:pt x="1436400" y="112275"/>
                  <a:pt x="1435891" y="119519"/>
                </a:cubicBezTo>
                <a:cubicBezTo>
                  <a:pt x="1433287" y="141107"/>
                  <a:pt x="1430593" y="164448"/>
                  <a:pt x="1427320" y="187682"/>
                </a:cubicBezTo>
                <a:lnTo>
                  <a:pt x="1426700" y="191166"/>
                </a:lnTo>
                <a:lnTo>
                  <a:pt x="1426709" y="191298"/>
                </a:lnTo>
                <a:cubicBezTo>
                  <a:pt x="1426864" y="198031"/>
                  <a:pt x="1426499" y="203185"/>
                  <a:pt x="1425178" y="204937"/>
                </a:cubicBezTo>
                <a:lnTo>
                  <a:pt x="1423075" y="211476"/>
                </a:lnTo>
                <a:lnTo>
                  <a:pt x="1417731" y="241435"/>
                </a:lnTo>
                <a:lnTo>
                  <a:pt x="1423364" y="223910"/>
                </a:lnTo>
                <a:cubicBezTo>
                  <a:pt x="1425018" y="217257"/>
                  <a:pt x="1425831" y="211005"/>
                  <a:pt x="1425178" y="204937"/>
                </a:cubicBezTo>
                <a:lnTo>
                  <a:pt x="1428521" y="198025"/>
                </a:lnTo>
                <a:lnTo>
                  <a:pt x="1431604" y="180200"/>
                </a:lnTo>
                <a:cubicBezTo>
                  <a:pt x="1434889" y="157561"/>
                  <a:pt x="1437827" y="135007"/>
                  <a:pt x="1441642" y="110647"/>
                </a:cubicBezTo>
                <a:cubicBezTo>
                  <a:pt x="1442815" y="95919"/>
                  <a:pt x="1444465" y="87172"/>
                  <a:pt x="1447826" y="70613"/>
                </a:cubicBezTo>
                <a:cubicBezTo>
                  <a:pt x="1450735" y="61476"/>
                  <a:pt x="1451273" y="68394"/>
                  <a:pt x="1449887" y="77253"/>
                </a:cubicBezTo>
                <a:cubicBezTo>
                  <a:pt x="1449606" y="80787"/>
                  <a:pt x="1448139" y="81242"/>
                  <a:pt x="1448887" y="88098"/>
                </a:cubicBezTo>
                <a:cubicBezTo>
                  <a:pt x="1453182" y="97489"/>
                  <a:pt x="1450143" y="115096"/>
                  <a:pt x="1448971" y="129824"/>
                </a:cubicBezTo>
                <a:cubicBezTo>
                  <a:pt x="1447118" y="149025"/>
                  <a:pt x="1444689" y="168130"/>
                  <a:pt x="1441730" y="187118"/>
                </a:cubicBezTo>
                <a:lnTo>
                  <a:pt x="1441285" y="189525"/>
                </a:lnTo>
                <a:lnTo>
                  <a:pt x="1441608" y="190204"/>
                </a:lnTo>
                <a:lnTo>
                  <a:pt x="1443147" y="195809"/>
                </a:lnTo>
                <a:lnTo>
                  <a:pt x="1444425" y="188741"/>
                </a:lnTo>
                <a:cubicBezTo>
                  <a:pt x="1448185" y="165788"/>
                  <a:pt x="1451803" y="143022"/>
                  <a:pt x="1456131" y="120322"/>
                </a:cubicBezTo>
                <a:cubicBezTo>
                  <a:pt x="1455659" y="139528"/>
                  <a:pt x="1454706" y="159405"/>
                  <a:pt x="1452571" y="179461"/>
                </a:cubicBezTo>
                <a:lnTo>
                  <a:pt x="1450181" y="196732"/>
                </a:lnTo>
                <a:lnTo>
                  <a:pt x="1451986" y="193881"/>
                </a:lnTo>
                <a:lnTo>
                  <a:pt x="1452156" y="193730"/>
                </a:lnTo>
                <a:lnTo>
                  <a:pt x="1455589" y="169284"/>
                </a:lnTo>
                <a:lnTo>
                  <a:pt x="1462171" y="124669"/>
                </a:lnTo>
                <a:lnTo>
                  <a:pt x="1462099" y="124744"/>
                </a:lnTo>
                <a:cubicBezTo>
                  <a:pt x="1458268" y="126426"/>
                  <a:pt x="1453359" y="123636"/>
                  <a:pt x="1460446" y="113275"/>
                </a:cubicBezTo>
                <a:lnTo>
                  <a:pt x="1462938" y="114156"/>
                </a:lnTo>
                <a:cubicBezTo>
                  <a:pt x="1465493" y="117163"/>
                  <a:pt x="1465827" y="119762"/>
                  <a:pt x="1465089" y="121684"/>
                </a:cubicBezTo>
                <a:lnTo>
                  <a:pt x="1462541" y="124291"/>
                </a:lnTo>
                <a:lnTo>
                  <a:pt x="1458816" y="168759"/>
                </a:lnTo>
                <a:lnTo>
                  <a:pt x="1455953" y="190349"/>
                </a:lnTo>
                <a:lnTo>
                  <a:pt x="1457615" y="188868"/>
                </a:lnTo>
                <a:cubicBezTo>
                  <a:pt x="1458771" y="188578"/>
                  <a:pt x="1459174" y="189421"/>
                  <a:pt x="1458732" y="190664"/>
                </a:cubicBezTo>
                <a:cubicBezTo>
                  <a:pt x="1466195" y="178828"/>
                  <a:pt x="1460830" y="145170"/>
                  <a:pt x="1467720" y="141538"/>
                </a:cubicBezTo>
                <a:lnTo>
                  <a:pt x="1469509" y="142773"/>
                </a:lnTo>
                <a:lnTo>
                  <a:pt x="1472163" y="126074"/>
                </a:lnTo>
                <a:lnTo>
                  <a:pt x="1472316" y="124185"/>
                </a:lnTo>
                <a:lnTo>
                  <a:pt x="1472948" y="123494"/>
                </a:lnTo>
                <a:lnTo>
                  <a:pt x="1475801" y="117788"/>
                </a:lnTo>
                <a:lnTo>
                  <a:pt x="1475723" y="119030"/>
                </a:lnTo>
                <a:lnTo>
                  <a:pt x="1472184" y="149037"/>
                </a:lnTo>
                <a:lnTo>
                  <a:pt x="1472776" y="152451"/>
                </a:lnTo>
                <a:cubicBezTo>
                  <a:pt x="1473632" y="166444"/>
                  <a:pt x="1470706" y="188967"/>
                  <a:pt x="1471513" y="190566"/>
                </a:cubicBezTo>
                <a:lnTo>
                  <a:pt x="1472148" y="189144"/>
                </a:lnTo>
                <a:lnTo>
                  <a:pt x="1480408" y="127464"/>
                </a:lnTo>
                <a:lnTo>
                  <a:pt x="1480446" y="127166"/>
                </a:lnTo>
                <a:lnTo>
                  <a:pt x="1482983" y="120022"/>
                </a:lnTo>
                <a:cubicBezTo>
                  <a:pt x="1483705" y="117762"/>
                  <a:pt x="1484024" y="116392"/>
                  <a:pt x="1483640" y="116748"/>
                </a:cubicBezTo>
                <a:cubicBezTo>
                  <a:pt x="1486703" y="115202"/>
                  <a:pt x="1491494" y="117434"/>
                  <a:pt x="1488155" y="120526"/>
                </a:cubicBezTo>
                <a:cubicBezTo>
                  <a:pt x="1493035" y="116007"/>
                  <a:pt x="1488137" y="121832"/>
                  <a:pt x="1491549" y="113295"/>
                </a:cubicBezTo>
                <a:cubicBezTo>
                  <a:pt x="1496262" y="102263"/>
                  <a:pt x="1496155" y="110321"/>
                  <a:pt x="1496155" y="110321"/>
                </a:cubicBezTo>
                <a:cubicBezTo>
                  <a:pt x="1496083" y="115766"/>
                  <a:pt x="1489824" y="128444"/>
                  <a:pt x="1489789" y="131057"/>
                </a:cubicBezTo>
                <a:cubicBezTo>
                  <a:pt x="1489789" y="131057"/>
                  <a:pt x="1492820" y="132121"/>
                  <a:pt x="1495847" y="133406"/>
                </a:cubicBezTo>
                <a:cubicBezTo>
                  <a:pt x="1494272" y="137447"/>
                  <a:pt x="1491133" y="144439"/>
                  <a:pt x="1491133" y="144439"/>
                </a:cubicBezTo>
                <a:cubicBezTo>
                  <a:pt x="1494126" y="148334"/>
                  <a:pt x="1495777" y="138632"/>
                  <a:pt x="1495777" y="138632"/>
                </a:cubicBezTo>
                <a:lnTo>
                  <a:pt x="1497939" y="135642"/>
                </a:lnTo>
                <a:lnTo>
                  <a:pt x="1499347" y="129837"/>
                </a:lnTo>
                <a:lnTo>
                  <a:pt x="1499970" y="132836"/>
                </a:lnTo>
                <a:lnTo>
                  <a:pt x="1504080" y="127154"/>
                </a:lnTo>
                <a:cubicBezTo>
                  <a:pt x="1507089" y="122728"/>
                  <a:pt x="1509487" y="118841"/>
                  <a:pt x="1508726" y="118901"/>
                </a:cubicBezTo>
                <a:cubicBezTo>
                  <a:pt x="1513280" y="119847"/>
                  <a:pt x="1507077" y="128385"/>
                  <a:pt x="1503667" y="136704"/>
                </a:cubicBezTo>
                <a:lnTo>
                  <a:pt x="1501935" y="142291"/>
                </a:lnTo>
                <a:lnTo>
                  <a:pt x="1501968" y="142459"/>
                </a:lnTo>
                <a:cubicBezTo>
                  <a:pt x="1501959" y="146775"/>
                  <a:pt x="1501227" y="150487"/>
                  <a:pt x="1500190" y="153871"/>
                </a:cubicBezTo>
                <a:lnTo>
                  <a:pt x="1499469" y="155750"/>
                </a:lnTo>
                <a:lnTo>
                  <a:pt x="1501925" y="153158"/>
                </a:lnTo>
                <a:cubicBezTo>
                  <a:pt x="1505045" y="147473"/>
                  <a:pt x="1506896" y="141888"/>
                  <a:pt x="1510033" y="134897"/>
                </a:cubicBezTo>
                <a:cubicBezTo>
                  <a:pt x="1512914" y="128250"/>
                  <a:pt x="1515264" y="123088"/>
                  <a:pt x="1517325" y="118711"/>
                </a:cubicBezTo>
                <a:lnTo>
                  <a:pt x="1522231" y="108550"/>
                </a:lnTo>
                <a:lnTo>
                  <a:pt x="1521741" y="111833"/>
                </a:lnTo>
                <a:lnTo>
                  <a:pt x="1519218" y="135690"/>
                </a:lnTo>
                <a:lnTo>
                  <a:pt x="1516202" y="147897"/>
                </a:lnTo>
                <a:cubicBezTo>
                  <a:pt x="1513690" y="155491"/>
                  <a:pt x="1515318" y="152319"/>
                  <a:pt x="1517954" y="147377"/>
                </a:cubicBezTo>
                <a:lnTo>
                  <a:pt x="1517989" y="147316"/>
                </a:lnTo>
                <a:lnTo>
                  <a:pt x="1517881" y="148345"/>
                </a:lnTo>
                <a:cubicBezTo>
                  <a:pt x="1516389" y="160660"/>
                  <a:pt x="1514631" y="173319"/>
                  <a:pt x="1512424" y="186933"/>
                </a:cubicBezTo>
                <a:cubicBezTo>
                  <a:pt x="1512802" y="188155"/>
                  <a:pt x="1509991" y="202052"/>
                  <a:pt x="1512507" y="201271"/>
                </a:cubicBezTo>
                <a:cubicBezTo>
                  <a:pt x="1515233" y="200425"/>
                  <a:pt x="1515219" y="182617"/>
                  <a:pt x="1515711" y="179017"/>
                </a:cubicBezTo>
                <a:lnTo>
                  <a:pt x="1520921" y="142149"/>
                </a:lnTo>
                <a:lnTo>
                  <a:pt x="1522268" y="139770"/>
                </a:lnTo>
                <a:cubicBezTo>
                  <a:pt x="1523698" y="137542"/>
                  <a:pt x="1524987" y="136001"/>
                  <a:pt x="1525744" y="136266"/>
                </a:cubicBezTo>
                <a:cubicBezTo>
                  <a:pt x="1529047" y="136004"/>
                  <a:pt x="1510926" y="182035"/>
                  <a:pt x="1520757" y="167770"/>
                </a:cubicBezTo>
                <a:cubicBezTo>
                  <a:pt x="1522337" y="163512"/>
                  <a:pt x="1533600" y="136951"/>
                  <a:pt x="1536648" y="136710"/>
                </a:cubicBezTo>
                <a:cubicBezTo>
                  <a:pt x="1538426" y="136569"/>
                  <a:pt x="1542869" y="145791"/>
                  <a:pt x="1542886" y="144485"/>
                </a:cubicBezTo>
                <a:cubicBezTo>
                  <a:pt x="1542869" y="145791"/>
                  <a:pt x="1542850" y="147099"/>
                  <a:pt x="1542834" y="148405"/>
                </a:cubicBezTo>
                <a:cubicBezTo>
                  <a:pt x="1546188" y="144225"/>
                  <a:pt x="1552772" y="126083"/>
                  <a:pt x="1549273" y="141153"/>
                </a:cubicBezTo>
                <a:cubicBezTo>
                  <a:pt x="1544230" y="157867"/>
                  <a:pt x="1552648" y="135448"/>
                  <a:pt x="1555804" y="127148"/>
                </a:cubicBezTo>
                <a:lnTo>
                  <a:pt x="1556555" y="125260"/>
                </a:lnTo>
                <a:lnTo>
                  <a:pt x="1549711" y="178998"/>
                </a:lnTo>
                <a:cubicBezTo>
                  <a:pt x="1549808" y="183755"/>
                  <a:pt x="1549952" y="193097"/>
                  <a:pt x="1552155" y="181687"/>
                </a:cubicBezTo>
                <a:cubicBezTo>
                  <a:pt x="1554692" y="166917"/>
                  <a:pt x="1555711" y="152428"/>
                  <a:pt x="1559778" y="138140"/>
                </a:cubicBezTo>
                <a:cubicBezTo>
                  <a:pt x="1559970" y="144307"/>
                  <a:pt x="1559652" y="150320"/>
                  <a:pt x="1559079" y="156255"/>
                </a:cubicBezTo>
                <a:lnTo>
                  <a:pt x="1557392" y="169536"/>
                </a:lnTo>
                <a:lnTo>
                  <a:pt x="1556730" y="171673"/>
                </a:lnTo>
                <a:cubicBezTo>
                  <a:pt x="1555072" y="177188"/>
                  <a:pt x="1554543" y="179921"/>
                  <a:pt x="1554707" y="180918"/>
                </a:cubicBezTo>
                <a:lnTo>
                  <a:pt x="1556025" y="180194"/>
                </a:lnTo>
                <a:lnTo>
                  <a:pt x="1554556" y="191584"/>
                </a:lnTo>
                <a:cubicBezTo>
                  <a:pt x="1553955" y="197527"/>
                  <a:pt x="1553599" y="203552"/>
                  <a:pt x="1553736" y="209732"/>
                </a:cubicBezTo>
                <a:lnTo>
                  <a:pt x="1555611" y="198737"/>
                </a:lnTo>
                <a:lnTo>
                  <a:pt x="1559512" y="175855"/>
                </a:lnTo>
                <a:lnTo>
                  <a:pt x="1560510" y="174403"/>
                </a:lnTo>
                <a:cubicBezTo>
                  <a:pt x="1561696" y="172627"/>
                  <a:pt x="1562698" y="171201"/>
                  <a:pt x="1563079" y="171172"/>
                </a:cubicBezTo>
                <a:cubicBezTo>
                  <a:pt x="1564603" y="171051"/>
                  <a:pt x="1556442" y="193234"/>
                  <a:pt x="1556370" y="198678"/>
                </a:cubicBezTo>
                <a:cubicBezTo>
                  <a:pt x="1561286" y="191547"/>
                  <a:pt x="1559816" y="187528"/>
                  <a:pt x="1564513" y="177802"/>
                </a:cubicBezTo>
                <a:cubicBezTo>
                  <a:pt x="1564513" y="177802"/>
                  <a:pt x="1571133" y="157047"/>
                  <a:pt x="1572656" y="156928"/>
                </a:cubicBezTo>
                <a:lnTo>
                  <a:pt x="1573964" y="172922"/>
                </a:lnTo>
                <a:cubicBezTo>
                  <a:pt x="1575488" y="172802"/>
                  <a:pt x="1598285" y="118573"/>
                  <a:pt x="1590072" y="144675"/>
                </a:cubicBezTo>
                <a:cubicBezTo>
                  <a:pt x="1583778" y="159963"/>
                  <a:pt x="1580314" y="172420"/>
                  <a:pt x="1578610" y="186044"/>
                </a:cubicBezTo>
                <a:cubicBezTo>
                  <a:pt x="1576957" y="195746"/>
                  <a:pt x="1570536" y="201692"/>
                  <a:pt x="1570392" y="212363"/>
                </a:cubicBezTo>
                <a:lnTo>
                  <a:pt x="1569349" y="212445"/>
                </a:lnTo>
                <a:lnTo>
                  <a:pt x="1569155" y="212460"/>
                </a:lnTo>
                <a:cubicBezTo>
                  <a:pt x="1568949" y="212478"/>
                  <a:pt x="1568846" y="212485"/>
                  <a:pt x="1568999" y="212473"/>
                </a:cubicBezTo>
                <a:lnTo>
                  <a:pt x="1569349" y="212445"/>
                </a:lnTo>
                <a:lnTo>
                  <a:pt x="1569929" y="212401"/>
                </a:lnTo>
                <a:cubicBezTo>
                  <a:pt x="1570187" y="212379"/>
                  <a:pt x="1570392" y="212363"/>
                  <a:pt x="1570392" y="212363"/>
                </a:cubicBezTo>
                <a:cubicBezTo>
                  <a:pt x="1578283" y="210434"/>
                  <a:pt x="1578627" y="184738"/>
                  <a:pt x="1583487" y="181743"/>
                </a:cubicBezTo>
                <a:cubicBezTo>
                  <a:pt x="1583491" y="181362"/>
                  <a:pt x="1583987" y="181132"/>
                  <a:pt x="1584726" y="181022"/>
                </a:cubicBezTo>
                <a:lnTo>
                  <a:pt x="1586760" y="181023"/>
                </a:lnTo>
                <a:lnTo>
                  <a:pt x="1590697" y="154326"/>
                </a:lnTo>
                <a:lnTo>
                  <a:pt x="1593005" y="157779"/>
                </a:lnTo>
                <a:lnTo>
                  <a:pt x="1591505" y="179669"/>
                </a:lnTo>
                <a:lnTo>
                  <a:pt x="1591338" y="180887"/>
                </a:lnTo>
                <a:lnTo>
                  <a:pt x="1591256" y="182367"/>
                </a:lnTo>
                <a:lnTo>
                  <a:pt x="1591341" y="182426"/>
                </a:lnTo>
                <a:cubicBezTo>
                  <a:pt x="1596022" y="174008"/>
                  <a:pt x="1594626" y="164547"/>
                  <a:pt x="1599288" y="157435"/>
                </a:cubicBezTo>
                <a:cubicBezTo>
                  <a:pt x="1601101" y="154681"/>
                  <a:pt x="1602624" y="154559"/>
                  <a:pt x="1605691" y="153013"/>
                </a:cubicBezTo>
                <a:cubicBezTo>
                  <a:pt x="1612111" y="147068"/>
                  <a:pt x="1613759" y="137583"/>
                  <a:pt x="1617170" y="129047"/>
                </a:cubicBezTo>
                <a:cubicBezTo>
                  <a:pt x="1625278" y="111002"/>
                  <a:pt x="1628544" y="94428"/>
                  <a:pt x="1638154" y="77572"/>
                </a:cubicBezTo>
                <a:cubicBezTo>
                  <a:pt x="1633313" y="98186"/>
                  <a:pt x="1626784" y="112188"/>
                  <a:pt x="1621687" y="132824"/>
                </a:cubicBezTo>
                <a:cubicBezTo>
                  <a:pt x="1621615" y="138268"/>
                  <a:pt x="1616918" y="147994"/>
                  <a:pt x="1611931" y="160570"/>
                </a:cubicBezTo>
                <a:cubicBezTo>
                  <a:pt x="1610316" y="167442"/>
                  <a:pt x="1595644" y="202319"/>
                  <a:pt x="1608595" y="182371"/>
                </a:cubicBezTo>
                <a:cubicBezTo>
                  <a:pt x="1610175" y="178113"/>
                  <a:pt x="1618281" y="160068"/>
                  <a:pt x="1619841" y="157117"/>
                </a:cubicBezTo>
                <a:lnTo>
                  <a:pt x="1621764" y="156448"/>
                </a:lnTo>
                <a:lnTo>
                  <a:pt x="1620383" y="162368"/>
                </a:lnTo>
                <a:cubicBezTo>
                  <a:pt x="1612257" y="198089"/>
                  <a:pt x="1604965" y="235421"/>
                  <a:pt x="1617469" y="215729"/>
                </a:cubicBezTo>
                <a:cubicBezTo>
                  <a:pt x="1625604" y="206099"/>
                  <a:pt x="1631841" y="188675"/>
                  <a:pt x="1636596" y="171377"/>
                </a:cubicBezTo>
                <a:lnTo>
                  <a:pt x="1642579" y="146883"/>
                </a:lnTo>
                <a:lnTo>
                  <a:pt x="1649870" y="130835"/>
                </a:lnTo>
                <a:lnTo>
                  <a:pt x="1650439" y="129623"/>
                </a:lnTo>
                <a:lnTo>
                  <a:pt x="1649078" y="150455"/>
                </a:lnTo>
                <a:lnTo>
                  <a:pt x="1653657" y="123167"/>
                </a:lnTo>
                <a:lnTo>
                  <a:pt x="1657130" y="119440"/>
                </a:lnTo>
                <a:cubicBezTo>
                  <a:pt x="1659096" y="118285"/>
                  <a:pt x="1656104" y="125047"/>
                  <a:pt x="1654703" y="130216"/>
                </a:cubicBezTo>
                <a:lnTo>
                  <a:pt x="1662968" y="111778"/>
                </a:lnTo>
                <a:lnTo>
                  <a:pt x="1662335" y="122989"/>
                </a:lnTo>
                <a:cubicBezTo>
                  <a:pt x="1657063" y="167105"/>
                  <a:pt x="1638016" y="251645"/>
                  <a:pt x="1651992" y="188964"/>
                </a:cubicBezTo>
                <a:lnTo>
                  <a:pt x="1654163" y="180784"/>
                </a:lnTo>
                <a:lnTo>
                  <a:pt x="1653982" y="184226"/>
                </a:lnTo>
                <a:lnTo>
                  <a:pt x="1655206" y="183092"/>
                </a:lnTo>
                <a:lnTo>
                  <a:pt x="1656618" y="171564"/>
                </a:lnTo>
                <a:lnTo>
                  <a:pt x="1656584" y="171654"/>
                </a:lnTo>
                <a:lnTo>
                  <a:pt x="1677077" y="94410"/>
                </a:lnTo>
                <a:lnTo>
                  <a:pt x="1683770" y="63875"/>
                </a:lnTo>
                <a:lnTo>
                  <a:pt x="1690563" y="47762"/>
                </a:lnTo>
                <a:lnTo>
                  <a:pt x="1692831" y="43108"/>
                </a:lnTo>
                <a:lnTo>
                  <a:pt x="1692829" y="43409"/>
                </a:lnTo>
                <a:cubicBezTo>
                  <a:pt x="1692873" y="47992"/>
                  <a:pt x="1689185" y="63501"/>
                  <a:pt x="1689935" y="70356"/>
                </a:cubicBezTo>
                <a:cubicBezTo>
                  <a:pt x="1691387" y="79482"/>
                  <a:pt x="1693070" y="57508"/>
                  <a:pt x="1693676" y="55021"/>
                </a:cubicBezTo>
                <a:cubicBezTo>
                  <a:pt x="1694177" y="49791"/>
                  <a:pt x="1694671" y="45685"/>
                  <a:pt x="1695172" y="42106"/>
                </a:cubicBezTo>
                <a:lnTo>
                  <a:pt x="1696061" y="36490"/>
                </a:lnTo>
                <a:lnTo>
                  <a:pt x="1704391" y="19419"/>
                </a:lnTo>
                <a:lnTo>
                  <a:pt x="1705642" y="20280"/>
                </a:lnTo>
                <a:cubicBezTo>
                  <a:pt x="1705326" y="20378"/>
                  <a:pt x="1705422" y="19533"/>
                  <a:pt x="1705773" y="18150"/>
                </a:cubicBezTo>
                <a:lnTo>
                  <a:pt x="1707072" y="13921"/>
                </a:lnTo>
                <a:lnTo>
                  <a:pt x="1712050" y="3722"/>
                </a:lnTo>
                <a:lnTo>
                  <a:pt x="1711062" y="16998"/>
                </a:lnTo>
                <a:lnTo>
                  <a:pt x="1707230" y="43501"/>
                </a:lnTo>
                <a:lnTo>
                  <a:pt x="1699027" y="62104"/>
                </a:lnTo>
                <a:cubicBezTo>
                  <a:pt x="1686814" y="90860"/>
                  <a:pt x="1675392" y="119772"/>
                  <a:pt x="1665607" y="149588"/>
                </a:cubicBezTo>
                <a:cubicBezTo>
                  <a:pt x="1664808" y="152370"/>
                  <a:pt x="1661155" y="160055"/>
                  <a:pt x="1658072" y="167531"/>
                </a:cubicBezTo>
                <a:lnTo>
                  <a:pt x="1657725" y="168498"/>
                </a:lnTo>
                <a:lnTo>
                  <a:pt x="1657835" y="179936"/>
                </a:lnTo>
                <a:lnTo>
                  <a:pt x="1660664" y="173352"/>
                </a:lnTo>
                <a:lnTo>
                  <a:pt x="1661265" y="168328"/>
                </a:lnTo>
                <a:lnTo>
                  <a:pt x="1663633" y="160982"/>
                </a:lnTo>
                <a:lnTo>
                  <a:pt x="1664755" y="161960"/>
                </a:lnTo>
                <a:lnTo>
                  <a:pt x="1664602" y="162828"/>
                </a:lnTo>
                <a:lnTo>
                  <a:pt x="1664848" y="162142"/>
                </a:lnTo>
                <a:lnTo>
                  <a:pt x="1664755" y="161960"/>
                </a:lnTo>
                <a:cubicBezTo>
                  <a:pt x="1666959" y="150550"/>
                  <a:pt x="1670093" y="137701"/>
                  <a:pt x="1671351" y="137312"/>
                </a:cubicBezTo>
                <a:cubicBezTo>
                  <a:pt x="1670724" y="137507"/>
                  <a:pt x="1670830" y="138959"/>
                  <a:pt x="1671094" y="140361"/>
                </a:cubicBezTo>
                <a:lnTo>
                  <a:pt x="1671483" y="142050"/>
                </a:lnTo>
                <a:lnTo>
                  <a:pt x="1673745" y="136544"/>
                </a:lnTo>
                <a:cubicBezTo>
                  <a:pt x="1677118" y="127059"/>
                  <a:pt x="1680268" y="115635"/>
                  <a:pt x="1684907" y="110210"/>
                </a:cubicBezTo>
                <a:cubicBezTo>
                  <a:pt x="1686449" y="108782"/>
                  <a:pt x="1689750" y="108523"/>
                  <a:pt x="1689767" y="107216"/>
                </a:cubicBezTo>
                <a:cubicBezTo>
                  <a:pt x="1692887" y="101531"/>
                  <a:pt x="1697946" y="83727"/>
                  <a:pt x="1702590" y="77922"/>
                </a:cubicBezTo>
                <a:lnTo>
                  <a:pt x="1703237" y="77585"/>
                </a:lnTo>
                <a:lnTo>
                  <a:pt x="1702300" y="87207"/>
                </a:lnTo>
                <a:cubicBezTo>
                  <a:pt x="1701689" y="93767"/>
                  <a:pt x="1701001" y="101093"/>
                  <a:pt x="1700043" y="110368"/>
                </a:cubicBezTo>
                <a:lnTo>
                  <a:pt x="1696832" y="129442"/>
                </a:lnTo>
                <a:lnTo>
                  <a:pt x="1694146" y="136086"/>
                </a:lnTo>
                <a:cubicBezTo>
                  <a:pt x="1692548" y="139974"/>
                  <a:pt x="1690566" y="144775"/>
                  <a:pt x="1688633" y="149483"/>
                </a:cubicBezTo>
                <a:lnTo>
                  <a:pt x="1688619" y="149513"/>
                </a:lnTo>
                <a:lnTo>
                  <a:pt x="1688672" y="154897"/>
                </a:lnTo>
                <a:lnTo>
                  <a:pt x="1687702" y="165950"/>
                </a:lnTo>
                <a:lnTo>
                  <a:pt x="1688618" y="165341"/>
                </a:lnTo>
                <a:lnTo>
                  <a:pt x="1689678" y="164444"/>
                </a:lnTo>
                <a:lnTo>
                  <a:pt x="1679539" y="200310"/>
                </a:lnTo>
                <a:cubicBezTo>
                  <a:pt x="1670642" y="230383"/>
                  <a:pt x="1663569" y="255581"/>
                  <a:pt x="1669991" y="261003"/>
                </a:cubicBezTo>
                <a:cubicBezTo>
                  <a:pt x="1676412" y="266426"/>
                  <a:pt x="1699857" y="178969"/>
                  <a:pt x="1694435" y="185388"/>
                </a:cubicBezTo>
                <a:cubicBezTo>
                  <a:pt x="1698777" y="166138"/>
                  <a:pt x="1718297" y="102864"/>
                  <a:pt x="1724717" y="108288"/>
                </a:cubicBezTo>
                <a:cubicBezTo>
                  <a:pt x="1732208" y="114614"/>
                  <a:pt x="1714684" y="201574"/>
                  <a:pt x="1709356" y="220910"/>
                </a:cubicBezTo>
                <a:cubicBezTo>
                  <a:pt x="1710354" y="232752"/>
                  <a:pt x="1675145" y="322195"/>
                  <a:pt x="1688974" y="332960"/>
                </a:cubicBezTo>
                <a:cubicBezTo>
                  <a:pt x="1694897" y="332460"/>
                  <a:pt x="1721689" y="213906"/>
                  <a:pt x="1716264" y="220329"/>
                </a:cubicBezTo>
                <a:cubicBezTo>
                  <a:pt x="1727610" y="213407"/>
                  <a:pt x="1747361" y="223671"/>
                  <a:pt x="1735612" y="237582"/>
                </a:cubicBezTo>
                <a:cubicBezTo>
                  <a:pt x="1752784" y="217251"/>
                  <a:pt x="1736109" y="243505"/>
                  <a:pt x="1745780" y="204919"/>
                </a:cubicBezTo>
                <a:cubicBezTo>
                  <a:pt x="1749205" y="192454"/>
                  <a:pt x="1751963" y="185388"/>
                  <a:pt x="1754178" y="181800"/>
                </a:cubicBezTo>
                <a:lnTo>
                  <a:pt x="1757247" y="180452"/>
                </a:lnTo>
                <a:lnTo>
                  <a:pt x="1756911" y="183626"/>
                </a:lnTo>
                <a:lnTo>
                  <a:pt x="1753895" y="195834"/>
                </a:lnTo>
                <a:cubicBezTo>
                  <a:pt x="1751383" y="203428"/>
                  <a:pt x="1753012" y="200254"/>
                  <a:pt x="1755647" y="195315"/>
                </a:cubicBezTo>
                <a:lnTo>
                  <a:pt x="1755682" y="195252"/>
                </a:lnTo>
                <a:lnTo>
                  <a:pt x="1755572" y="196282"/>
                </a:lnTo>
                <a:cubicBezTo>
                  <a:pt x="1754080" y="208596"/>
                  <a:pt x="1752323" y="221255"/>
                  <a:pt x="1750115" y="234868"/>
                </a:cubicBezTo>
                <a:cubicBezTo>
                  <a:pt x="1750304" y="235480"/>
                  <a:pt x="1749698" y="239260"/>
                  <a:pt x="1749356" y="242787"/>
                </a:cubicBezTo>
                <a:lnTo>
                  <a:pt x="1749259" y="245393"/>
                </a:lnTo>
                <a:lnTo>
                  <a:pt x="1750445" y="239884"/>
                </a:lnTo>
                <a:lnTo>
                  <a:pt x="1759300" y="179551"/>
                </a:lnTo>
                <a:lnTo>
                  <a:pt x="1759315" y="179596"/>
                </a:lnTo>
                <a:lnTo>
                  <a:pt x="1758233" y="192775"/>
                </a:lnTo>
                <a:lnTo>
                  <a:pt x="1758613" y="190084"/>
                </a:lnTo>
                <a:lnTo>
                  <a:pt x="1759961" y="187706"/>
                </a:lnTo>
                <a:lnTo>
                  <a:pt x="1760710" y="186951"/>
                </a:lnTo>
                <a:lnTo>
                  <a:pt x="1760998" y="184266"/>
                </a:lnTo>
                <a:lnTo>
                  <a:pt x="1761855" y="186651"/>
                </a:lnTo>
                <a:cubicBezTo>
                  <a:pt x="1762358" y="189295"/>
                  <a:pt x="1762550" y="191577"/>
                  <a:pt x="1762550" y="191577"/>
                </a:cubicBezTo>
                <a:cubicBezTo>
                  <a:pt x="1764629" y="216253"/>
                  <a:pt x="1745596" y="273520"/>
                  <a:pt x="1746594" y="285363"/>
                </a:cubicBezTo>
                <a:cubicBezTo>
                  <a:pt x="1746594" y="285363"/>
                  <a:pt x="1758937" y="290288"/>
                  <a:pt x="1771364" y="296199"/>
                </a:cubicBezTo>
                <a:cubicBezTo>
                  <a:pt x="1766939" y="314463"/>
                  <a:pt x="1757672" y="346058"/>
                  <a:pt x="1757672" y="346058"/>
                </a:cubicBezTo>
                <a:cubicBezTo>
                  <a:pt x="1771098" y="363812"/>
                  <a:pt x="1773360" y="319886"/>
                  <a:pt x="1773360" y="319886"/>
                </a:cubicBezTo>
                <a:cubicBezTo>
                  <a:pt x="1784692" y="301039"/>
                  <a:pt x="1821482" y="230349"/>
                  <a:pt x="1815559" y="230848"/>
                </a:cubicBezTo>
                <a:cubicBezTo>
                  <a:pt x="1833825" y="235273"/>
                  <a:pt x="1813212" y="273787"/>
                  <a:pt x="1803459" y="311385"/>
                </a:cubicBezTo>
                <a:cubicBezTo>
                  <a:pt x="1799615" y="336560"/>
                  <a:pt x="1777750" y="442770"/>
                  <a:pt x="1803772" y="385909"/>
                </a:cubicBezTo>
                <a:cubicBezTo>
                  <a:pt x="1813538" y="360238"/>
                  <a:pt x="1818368" y="334980"/>
                  <a:pt x="1827636" y="303385"/>
                </a:cubicBezTo>
                <a:cubicBezTo>
                  <a:pt x="1836039" y="273353"/>
                  <a:pt x="1843021" y="250029"/>
                  <a:pt x="1849198" y="230249"/>
                </a:cubicBezTo>
                <a:lnTo>
                  <a:pt x="1856861" y="206509"/>
                </a:lnTo>
                <a:lnTo>
                  <a:pt x="1857534" y="205053"/>
                </a:lnTo>
                <a:cubicBezTo>
                  <a:pt x="1858304" y="204341"/>
                  <a:pt x="1859515" y="203917"/>
                  <a:pt x="1860533" y="203673"/>
                </a:cubicBezTo>
                <a:lnTo>
                  <a:pt x="1860675" y="203651"/>
                </a:lnTo>
                <a:lnTo>
                  <a:pt x="1861569" y="194479"/>
                </a:lnTo>
                <a:lnTo>
                  <a:pt x="1863220" y="188556"/>
                </a:lnTo>
                <a:lnTo>
                  <a:pt x="1867943" y="187676"/>
                </a:lnTo>
                <a:lnTo>
                  <a:pt x="1868795" y="187508"/>
                </a:lnTo>
                <a:lnTo>
                  <a:pt x="1870538" y="181185"/>
                </a:lnTo>
                <a:cubicBezTo>
                  <a:pt x="1873658" y="175500"/>
                  <a:pt x="1875362" y="161876"/>
                  <a:pt x="1880205" y="160188"/>
                </a:cubicBezTo>
                <a:cubicBezTo>
                  <a:pt x="1885047" y="158500"/>
                  <a:pt x="1875251" y="170153"/>
                  <a:pt x="1880132" y="165632"/>
                </a:cubicBezTo>
                <a:lnTo>
                  <a:pt x="1887584" y="155770"/>
                </a:lnTo>
                <a:lnTo>
                  <a:pt x="1885777" y="165847"/>
                </a:lnTo>
                <a:lnTo>
                  <a:pt x="1879218" y="184222"/>
                </a:lnTo>
                <a:lnTo>
                  <a:pt x="1878868" y="185539"/>
                </a:lnTo>
                <a:lnTo>
                  <a:pt x="1880501" y="185219"/>
                </a:lnTo>
                <a:lnTo>
                  <a:pt x="1882378" y="184805"/>
                </a:lnTo>
                <a:lnTo>
                  <a:pt x="1870884" y="248925"/>
                </a:lnTo>
                <a:cubicBezTo>
                  <a:pt x="1864988" y="289553"/>
                  <a:pt x="1860561" y="328442"/>
                  <a:pt x="1857465" y="362499"/>
                </a:cubicBezTo>
                <a:cubicBezTo>
                  <a:pt x="1844367" y="431194"/>
                  <a:pt x="1877484" y="305149"/>
                  <a:pt x="1889828" y="310074"/>
                </a:cubicBezTo>
                <a:cubicBezTo>
                  <a:pt x="1902657" y="308994"/>
                  <a:pt x="1851602" y="517062"/>
                  <a:pt x="1883952" y="452709"/>
                </a:cubicBezTo>
                <a:cubicBezTo>
                  <a:pt x="1888295" y="433456"/>
                  <a:pt x="1920924" y="313416"/>
                  <a:pt x="1932768" y="312419"/>
                </a:cubicBezTo>
                <a:cubicBezTo>
                  <a:pt x="1939677" y="311839"/>
                  <a:pt x="1961102" y="353767"/>
                  <a:pt x="1960603" y="347847"/>
                </a:cubicBezTo>
                <a:cubicBezTo>
                  <a:pt x="1961102" y="353767"/>
                  <a:pt x="1961602" y="359691"/>
                  <a:pt x="1962099" y="365610"/>
                </a:cubicBezTo>
                <a:cubicBezTo>
                  <a:pt x="1973435" y="346765"/>
                  <a:pt x="1991374" y="264741"/>
                  <a:pt x="1984198" y="332937"/>
                </a:cubicBezTo>
                <a:cubicBezTo>
                  <a:pt x="1971680" y="408539"/>
                  <a:pt x="1994950" y="307181"/>
                  <a:pt x="2003717" y="269664"/>
                </a:cubicBezTo>
                <a:lnTo>
                  <a:pt x="2012883" y="232939"/>
                </a:lnTo>
                <a:lnTo>
                  <a:pt x="2012032" y="241733"/>
                </a:lnTo>
                <a:lnTo>
                  <a:pt x="2014041" y="241930"/>
                </a:lnTo>
                <a:lnTo>
                  <a:pt x="2018706" y="209604"/>
                </a:lnTo>
                <a:lnTo>
                  <a:pt x="2033738" y="149370"/>
                </a:lnTo>
                <a:lnTo>
                  <a:pt x="2034802" y="158971"/>
                </a:lnTo>
                <a:lnTo>
                  <a:pt x="2039991" y="124313"/>
                </a:lnTo>
                <a:lnTo>
                  <a:pt x="2041077" y="119957"/>
                </a:lnTo>
                <a:lnTo>
                  <a:pt x="2037689" y="162610"/>
                </a:lnTo>
                <a:cubicBezTo>
                  <a:pt x="2035397" y="179936"/>
                  <a:pt x="2032702" y="197723"/>
                  <a:pt x="2031389" y="214219"/>
                </a:cubicBezTo>
                <a:cubicBezTo>
                  <a:pt x="2031086" y="215462"/>
                  <a:pt x="2030779" y="219100"/>
                  <a:pt x="2030888" y="222324"/>
                </a:cubicBezTo>
                <a:lnTo>
                  <a:pt x="2032805" y="227695"/>
                </a:lnTo>
                <a:lnTo>
                  <a:pt x="2032911" y="227788"/>
                </a:lnTo>
                <a:lnTo>
                  <a:pt x="2035372" y="212984"/>
                </a:lnTo>
                <a:cubicBezTo>
                  <a:pt x="2036545" y="198254"/>
                  <a:pt x="2038493" y="182326"/>
                  <a:pt x="2041249" y="168255"/>
                </a:cubicBezTo>
                <a:cubicBezTo>
                  <a:pt x="2040735" y="180290"/>
                  <a:pt x="2039400" y="193201"/>
                  <a:pt x="2037873" y="206603"/>
                </a:cubicBezTo>
                <a:lnTo>
                  <a:pt x="2037209" y="212647"/>
                </a:lnTo>
                <a:lnTo>
                  <a:pt x="2042123" y="183926"/>
                </a:lnTo>
                <a:cubicBezTo>
                  <a:pt x="2041537" y="207754"/>
                  <a:pt x="2040354" y="232419"/>
                  <a:pt x="2037707" y="257304"/>
                </a:cubicBezTo>
                <a:lnTo>
                  <a:pt x="2037427" y="259323"/>
                </a:lnTo>
                <a:lnTo>
                  <a:pt x="2027102" y="307391"/>
                </a:lnTo>
                <a:cubicBezTo>
                  <a:pt x="2024869" y="322365"/>
                  <a:pt x="2024730" y="333250"/>
                  <a:pt x="2028207" y="336186"/>
                </a:cubicBezTo>
                <a:cubicBezTo>
                  <a:pt x="2020716" y="329859"/>
                  <a:pt x="2057992" y="253163"/>
                  <a:pt x="2058990" y="265008"/>
                </a:cubicBezTo>
                <a:cubicBezTo>
                  <a:pt x="2064729" y="333109"/>
                  <a:pt x="2033863" y="403301"/>
                  <a:pt x="2026686" y="471497"/>
                </a:cubicBezTo>
                <a:cubicBezTo>
                  <a:pt x="2010244" y="571287"/>
                  <a:pt x="2045439" y="469917"/>
                  <a:pt x="2051360" y="469417"/>
                </a:cubicBezTo>
                <a:cubicBezTo>
                  <a:pt x="2057283" y="468918"/>
                  <a:pt x="2034919" y="569209"/>
                  <a:pt x="2036997" y="593883"/>
                </a:cubicBezTo>
                <a:cubicBezTo>
                  <a:pt x="2032555" y="594258"/>
                  <a:pt x="2030335" y="594444"/>
                  <a:pt x="2029503" y="594514"/>
                </a:cubicBezTo>
                <a:cubicBezTo>
                  <a:pt x="2027005" y="594725"/>
                  <a:pt x="2036997" y="593883"/>
                  <a:pt x="2036997" y="593883"/>
                </a:cubicBezTo>
                <a:cubicBezTo>
                  <a:pt x="2053173" y="561708"/>
                  <a:pt x="2045672" y="543452"/>
                  <a:pt x="2059862" y="499516"/>
                </a:cubicBezTo>
                <a:cubicBezTo>
                  <a:pt x="2059862" y="499516"/>
                  <a:pt x="2076802" y="405648"/>
                  <a:pt x="2082724" y="405149"/>
                </a:cubicBezTo>
                <a:lnTo>
                  <a:pt x="2094801" y="477687"/>
                </a:lnTo>
                <a:cubicBezTo>
                  <a:pt x="2100724" y="477187"/>
                  <a:pt x="2166554" y="232090"/>
                  <a:pt x="2145685" y="350144"/>
                </a:cubicBezTo>
                <a:lnTo>
                  <a:pt x="2139745" y="378811"/>
                </a:lnTo>
                <a:lnTo>
                  <a:pt x="2139152" y="379873"/>
                </a:lnTo>
                <a:lnTo>
                  <a:pt x="2138027" y="383147"/>
                </a:lnTo>
                <a:lnTo>
                  <a:pt x="2138119" y="383554"/>
                </a:lnTo>
                <a:lnTo>
                  <a:pt x="2138887" y="382960"/>
                </a:lnTo>
                <a:lnTo>
                  <a:pt x="2125721" y="446503"/>
                </a:lnTo>
                <a:cubicBezTo>
                  <a:pt x="2121328" y="476942"/>
                  <a:pt x="2119093" y="506454"/>
                  <a:pt x="2118709" y="537300"/>
                </a:cubicBezTo>
                <a:cubicBezTo>
                  <a:pt x="2116446" y="581226"/>
                  <a:pt x="2093849" y="607978"/>
                  <a:pt x="2097924" y="656340"/>
                </a:cubicBezTo>
                <a:cubicBezTo>
                  <a:pt x="2128024" y="647843"/>
                  <a:pt x="2118210" y="531377"/>
                  <a:pt x="2135966" y="517954"/>
                </a:cubicBezTo>
                <a:cubicBezTo>
                  <a:pt x="2135383" y="511045"/>
                  <a:pt x="2166566" y="515375"/>
                  <a:pt x="2167063" y="521297"/>
                </a:cubicBezTo>
                <a:cubicBezTo>
                  <a:pt x="2181752" y="483282"/>
                  <a:pt x="2172172" y="440355"/>
                  <a:pt x="2187359" y="408259"/>
                </a:cubicBezTo>
                <a:cubicBezTo>
                  <a:pt x="2193272" y="395836"/>
                  <a:pt x="2199194" y="395336"/>
                  <a:pt x="2210538" y="388415"/>
                </a:cubicBezTo>
                <a:cubicBezTo>
                  <a:pt x="2233135" y="361663"/>
                  <a:pt x="2235482" y="318723"/>
                  <a:pt x="2245152" y="280136"/>
                </a:cubicBezTo>
                <a:lnTo>
                  <a:pt x="2267707" y="183234"/>
                </a:lnTo>
                <a:lnTo>
                  <a:pt x="2273385" y="173911"/>
                </a:lnTo>
                <a:cubicBezTo>
                  <a:pt x="2279394" y="171818"/>
                  <a:pt x="2267239" y="186273"/>
                  <a:pt x="2273294" y="180667"/>
                </a:cubicBezTo>
                <a:cubicBezTo>
                  <a:pt x="2281263" y="173289"/>
                  <a:pt x="2291321" y="150899"/>
                  <a:pt x="2281195" y="178425"/>
                </a:cubicBezTo>
                <a:cubicBezTo>
                  <a:pt x="2274939" y="198892"/>
                  <a:pt x="2268840" y="207742"/>
                  <a:pt x="2264744" y="231551"/>
                </a:cubicBezTo>
                <a:cubicBezTo>
                  <a:pt x="2267015" y="229449"/>
                  <a:pt x="2270131" y="223787"/>
                  <a:pt x="2273343" y="217158"/>
                </a:cubicBezTo>
                <a:lnTo>
                  <a:pt x="2279266" y="204123"/>
                </a:lnTo>
                <a:lnTo>
                  <a:pt x="2274077" y="232070"/>
                </a:lnTo>
                <a:cubicBezTo>
                  <a:pt x="2270539" y="252589"/>
                  <a:pt x="2267253" y="274051"/>
                  <a:pt x="2264498" y="297393"/>
                </a:cubicBezTo>
                <a:cubicBezTo>
                  <a:pt x="2266577" y="322066"/>
                  <a:pt x="2252386" y="366005"/>
                  <a:pt x="2238290" y="422854"/>
                </a:cubicBezTo>
                <a:cubicBezTo>
                  <a:pt x="2234946" y="453950"/>
                  <a:pt x="2192562" y="611590"/>
                  <a:pt x="2234678" y="521564"/>
                </a:cubicBezTo>
                <a:cubicBezTo>
                  <a:pt x="2239022" y="502313"/>
                  <a:pt x="2262966" y="420776"/>
                  <a:pt x="2267807" y="407445"/>
                </a:cubicBezTo>
                <a:cubicBezTo>
                  <a:pt x="2273229" y="401025"/>
                  <a:pt x="2286063" y="399945"/>
                  <a:pt x="2286063" y="399945"/>
                </a:cubicBezTo>
                <a:cubicBezTo>
                  <a:pt x="2301250" y="367851"/>
                  <a:pt x="2304095" y="330835"/>
                  <a:pt x="2308425" y="299656"/>
                </a:cubicBezTo>
                <a:cubicBezTo>
                  <a:pt x="2315750" y="280401"/>
                  <a:pt x="2318012" y="240886"/>
                  <a:pt x="2326387" y="219167"/>
                </a:cubicBezTo>
                <a:lnTo>
                  <a:pt x="2336555" y="205663"/>
                </a:lnTo>
                <a:lnTo>
                  <a:pt x="2330610" y="220107"/>
                </a:lnTo>
                <a:lnTo>
                  <a:pt x="2330595" y="220144"/>
                </a:lnTo>
                <a:lnTo>
                  <a:pt x="2330660" y="226823"/>
                </a:lnTo>
                <a:lnTo>
                  <a:pt x="2329455" y="240541"/>
                </a:lnTo>
                <a:lnTo>
                  <a:pt x="2330593" y="239784"/>
                </a:lnTo>
                <a:cubicBezTo>
                  <a:pt x="2331637" y="239005"/>
                  <a:pt x="2332492" y="238282"/>
                  <a:pt x="2332971" y="237770"/>
                </a:cubicBezTo>
                <a:lnTo>
                  <a:pt x="2335333" y="232365"/>
                </a:lnTo>
                <a:lnTo>
                  <a:pt x="2339291" y="229463"/>
                </a:lnTo>
                <a:lnTo>
                  <a:pt x="2340420" y="227636"/>
                </a:lnTo>
                <a:lnTo>
                  <a:pt x="2339970" y="230406"/>
                </a:lnTo>
                <a:cubicBezTo>
                  <a:pt x="2340643" y="229716"/>
                  <a:pt x="2342150" y="226669"/>
                  <a:pt x="2343914" y="222768"/>
                </a:cubicBezTo>
                <a:lnTo>
                  <a:pt x="2345025" y="220183"/>
                </a:lnTo>
                <a:lnTo>
                  <a:pt x="2355749" y="202823"/>
                </a:lnTo>
                <a:cubicBezTo>
                  <a:pt x="2370967" y="173305"/>
                  <a:pt x="2380242" y="146245"/>
                  <a:pt x="2363469" y="221463"/>
                </a:cubicBezTo>
                <a:cubicBezTo>
                  <a:pt x="2360318" y="240117"/>
                  <a:pt x="2356944" y="256118"/>
                  <a:pt x="2353585" y="270985"/>
                </a:cubicBezTo>
                <a:lnTo>
                  <a:pt x="2352659" y="275015"/>
                </a:lnTo>
                <a:lnTo>
                  <a:pt x="2353862" y="268145"/>
                </a:lnTo>
                <a:lnTo>
                  <a:pt x="2353468" y="268795"/>
                </a:lnTo>
                <a:cubicBezTo>
                  <a:pt x="2351241" y="272507"/>
                  <a:pt x="2342537" y="287425"/>
                  <a:pt x="2345827" y="288583"/>
                </a:cubicBezTo>
                <a:cubicBezTo>
                  <a:pt x="2346372" y="289012"/>
                  <a:pt x="2347413" y="287716"/>
                  <a:pt x="2348600" y="285688"/>
                </a:cubicBezTo>
                <a:lnTo>
                  <a:pt x="2351557" y="279817"/>
                </a:lnTo>
                <a:lnTo>
                  <a:pt x="2343779" y="313699"/>
                </a:lnTo>
                <a:cubicBezTo>
                  <a:pt x="2337585" y="341929"/>
                  <a:pt x="2332388" y="371689"/>
                  <a:pt x="2330083" y="415120"/>
                </a:cubicBezTo>
                <a:cubicBezTo>
                  <a:pt x="2325396" y="415517"/>
                  <a:pt x="2323050" y="415714"/>
                  <a:pt x="2322171" y="415787"/>
                </a:cubicBezTo>
                <a:cubicBezTo>
                  <a:pt x="2319534" y="416010"/>
                  <a:pt x="2330083" y="415120"/>
                  <a:pt x="2330083" y="415120"/>
                </a:cubicBezTo>
                <a:cubicBezTo>
                  <a:pt x="2347256" y="394788"/>
                  <a:pt x="2374546" y="282157"/>
                  <a:pt x="2384310" y="256485"/>
                </a:cubicBezTo>
                <a:lnTo>
                  <a:pt x="2389662" y="248991"/>
                </a:lnTo>
                <a:lnTo>
                  <a:pt x="2389696" y="252181"/>
                </a:lnTo>
                <a:cubicBezTo>
                  <a:pt x="2390499" y="252376"/>
                  <a:pt x="2392208" y="251178"/>
                  <a:pt x="2395161" y="247975"/>
                </a:cubicBezTo>
                <a:lnTo>
                  <a:pt x="2399202" y="240808"/>
                </a:lnTo>
                <a:lnTo>
                  <a:pt x="2400318" y="242958"/>
                </a:lnTo>
                <a:cubicBezTo>
                  <a:pt x="2399608" y="252214"/>
                  <a:pt x="2394977" y="270992"/>
                  <a:pt x="2392811" y="286583"/>
                </a:cubicBezTo>
                <a:lnTo>
                  <a:pt x="2395034" y="280090"/>
                </a:lnTo>
                <a:lnTo>
                  <a:pt x="2394701" y="282382"/>
                </a:lnTo>
                <a:lnTo>
                  <a:pt x="2398896" y="273426"/>
                </a:lnTo>
                <a:lnTo>
                  <a:pt x="2401825" y="266484"/>
                </a:lnTo>
                <a:lnTo>
                  <a:pt x="2404486" y="252470"/>
                </a:lnTo>
                <a:lnTo>
                  <a:pt x="2410548" y="234756"/>
                </a:lnTo>
                <a:lnTo>
                  <a:pt x="2410926" y="240745"/>
                </a:lnTo>
                <a:lnTo>
                  <a:pt x="2410651" y="246460"/>
                </a:lnTo>
                <a:lnTo>
                  <a:pt x="2412983" y="241405"/>
                </a:lnTo>
                <a:lnTo>
                  <a:pt x="2419070" y="228796"/>
                </a:lnTo>
                <a:lnTo>
                  <a:pt x="2418462" y="232872"/>
                </a:lnTo>
                <a:lnTo>
                  <a:pt x="2415331" y="262473"/>
                </a:lnTo>
                <a:lnTo>
                  <a:pt x="2411589" y="277618"/>
                </a:lnTo>
                <a:cubicBezTo>
                  <a:pt x="2408473" y="287043"/>
                  <a:pt x="2410494" y="283103"/>
                  <a:pt x="2413762" y="276976"/>
                </a:cubicBezTo>
                <a:lnTo>
                  <a:pt x="2413807" y="276897"/>
                </a:lnTo>
                <a:lnTo>
                  <a:pt x="2413671" y="278176"/>
                </a:lnTo>
                <a:cubicBezTo>
                  <a:pt x="2411819" y="293454"/>
                  <a:pt x="2409638" y="309161"/>
                  <a:pt x="2406898" y="326053"/>
                </a:cubicBezTo>
                <a:cubicBezTo>
                  <a:pt x="2407134" y="326813"/>
                  <a:pt x="2406379" y="331503"/>
                  <a:pt x="2405958" y="335882"/>
                </a:cubicBezTo>
                <a:lnTo>
                  <a:pt x="2405833" y="339114"/>
                </a:lnTo>
                <a:lnTo>
                  <a:pt x="2407307" y="332277"/>
                </a:lnTo>
                <a:cubicBezTo>
                  <a:pt x="2411083" y="307502"/>
                  <a:pt x="2410889" y="284659"/>
                  <a:pt x="2418352" y="257032"/>
                </a:cubicBezTo>
                <a:lnTo>
                  <a:pt x="2416971" y="273827"/>
                </a:lnTo>
                <a:lnTo>
                  <a:pt x="2417443" y="270484"/>
                </a:lnTo>
                <a:lnTo>
                  <a:pt x="2419117" y="267535"/>
                </a:lnTo>
                <a:lnTo>
                  <a:pt x="2420045" y="266598"/>
                </a:lnTo>
                <a:lnTo>
                  <a:pt x="2421430" y="253599"/>
                </a:lnTo>
                <a:lnTo>
                  <a:pt x="2422770" y="241429"/>
                </a:lnTo>
                <a:lnTo>
                  <a:pt x="2428841" y="234333"/>
                </a:lnTo>
                <a:lnTo>
                  <a:pt x="2430364" y="235261"/>
                </a:lnTo>
                <a:lnTo>
                  <a:pt x="2429025" y="258299"/>
                </a:lnTo>
                <a:lnTo>
                  <a:pt x="2430343" y="256163"/>
                </a:lnTo>
                <a:cubicBezTo>
                  <a:pt x="2430780" y="257571"/>
                  <a:pt x="2430810" y="259048"/>
                  <a:pt x="2430587" y="260395"/>
                </a:cubicBezTo>
                <a:cubicBezTo>
                  <a:pt x="2430363" y="261741"/>
                  <a:pt x="2429886" y="262958"/>
                  <a:pt x="2429306" y="263851"/>
                </a:cubicBezTo>
                <a:lnTo>
                  <a:pt x="2428824" y="261605"/>
                </a:lnTo>
                <a:lnTo>
                  <a:pt x="2428474" y="267364"/>
                </a:lnTo>
                <a:lnTo>
                  <a:pt x="2429306" y="263851"/>
                </a:lnTo>
                <a:cubicBezTo>
                  <a:pt x="2429302" y="266824"/>
                  <a:pt x="2429210" y="269451"/>
                  <a:pt x="2429067" y="271883"/>
                </a:cubicBezTo>
                <a:lnTo>
                  <a:pt x="2428722" y="276413"/>
                </a:lnTo>
                <a:lnTo>
                  <a:pt x="2429573" y="274670"/>
                </a:lnTo>
                <a:lnTo>
                  <a:pt x="2432335" y="269555"/>
                </a:lnTo>
                <a:lnTo>
                  <a:pt x="2434034" y="255085"/>
                </a:lnTo>
                <a:cubicBezTo>
                  <a:pt x="2437087" y="230987"/>
                  <a:pt x="2440199" y="211217"/>
                  <a:pt x="2444168" y="181291"/>
                </a:cubicBezTo>
                <a:cubicBezTo>
                  <a:pt x="2444168" y="181291"/>
                  <a:pt x="2444154" y="180973"/>
                  <a:pt x="2444139" y="180416"/>
                </a:cubicBezTo>
                <a:lnTo>
                  <a:pt x="2444138" y="180184"/>
                </a:lnTo>
                <a:lnTo>
                  <a:pt x="2442954" y="183765"/>
                </a:lnTo>
                <a:cubicBezTo>
                  <a:pt x="2438652" y="194316"/>
                  <a:pt x="2431572" y="207477"/>
                  <a:pt x="2430087" y="212453"/>
                </a:cubicBezTo>
                <a:lnTo>
                  <a:pt x="2422052" y="237757"/>
                </a:lnTo>
                <a:lnTo>
                  <a:pt x="2425078" y="216162"/>
                </a:lnTo>
                <a:lnTo>
                  <a:pt x="2426309" y="213562"/>
                </a:lnTo>
                <a:cubicBezTo>
                  <a:pt x="2428586" y="208557"/>
                  <a:pt x="2431083" y="202792"/>
                  <a:pt x="2434092" y="195400"/>
                </a:cubicBezTo>
                <a:cubicBezTo>
                  <a:pt x="2435182" y="193493"/>
                  <a:pt x="2439473" y="182792"/>
                  <a:pt x="2442653" y="176223"/>
                </a:cubicBezTo>
                <a:lnTo>
                  <a:pt x="2444339" y="173227"/>
                </a:lnTo>
                <a:lnTo>
                  <a:pt x="2444431" y="171228"/>
                </a:lnTo>
                <a:cubicBezTo>
                  <a:pt x="2444921" y="166263"/>
                  <a:pt x="2446129" y="161433"/>
                  <a:pt x="2449005" y="161966"/>
                </a:cubicBezTo>
                <a:cubicBezTo>
                  <a:pt x="2451438" y="164299"/>
                  <a:pt x="2444815" y="194397"/>
                  <a:pt x="2445218" y="195699"/>
                </a:cubicBezTo>
                <a:cubicBezTo>
                  <a:pt x="2443670" y="210913"/>
                  <a:pt x="2441965" y="225404"/>
                  <a:pt x="2440345" y="240048"/>
                </a:cubicBezTo>
                <a:lnTo>
                  <a:pt x="2437977" y="264531"/>
                </a:lnTo>
                <a:lnTo>
                  <a:pt x="2439095" y="265401"/>
                </a:lnTo>
                <a:cubicBezTo>
                  <a:pt x="2439921" y="266424"/>
                  <a:pt x="2440819" y="267787"/>
                  <a:pt x="2441647" y="269104"/>
                </a:cubicBezTo>
                <a:lnTo>
                  <a:pt x="2441889" y="269492"/>
                </a:lnTo>
                <a:lnTo>
                  <a:pt x="2442559" y="263705"/>
                </a:lnTo>
                <a:cubicBezTo>
                  <a:pt x="2443335" y="256396"/>
                  <a:pt x="2443816" y="250199"/>
                  <a:pt x="2444098" y="249040"/>
                </a:cubicBezTo>
                <a:cubicBezTo>
                  <a:pt x="2447690" y="215606"/>
                  <a:pt x="2452633" y="180089"/>
                  <a:pt x="2456027" y="139584"/>
                </a:cubicBezTo>
                <a:cubicBezTo>
                  <a:pt x="2456027" y="139584"/>
                  <a:pt x="2458235" y="118225"/>
                  <a:pt x="2461007" y="121643"/>
                </a:cubicBezTo>
                <a:lnTo>
                  <a:pt x="2460621" y="127434"/>
                </a:lnTo>
                <a:lnTo>
                  <a:pt x="2457777" y="135326"/>
                </a:lnTo>
                <a:cubicBezTo>
                  <a:pt x="2456770" y="138441"/>
                  <a:pt x="2456137" y="140956"/>
                  <a:pt x="2456254" y="142127"/>
                </a:cubicBezTo>
                <a:lnTo>
                  <a:pt x="2459078" y="140946"/>
                </a:lnTo>
                <a:lnTo>
                  <a:pt x="2458800" y="143003"/>
                </a:lnTo>
                <a:cubicBezTo>
                  <a:pt x="2457991" y="140402"/>
                  <a:pt x="2454963" y="164632"/>
                  <a:pt x="2459904" y="163098"/>
                </a:cubicBezTo>
                <a:cubicBezTo>
                  <a:pt x="2461464" y="162613"/>
                  <a:pt x="2462933" y="138868"/>
                  <a:pt x="2463216" y="134266"/>
                </a:cubicBezTo>
                <a:lnTo>
                  <a:pt x="2463473" y="132464"/>
                </a:lnTo>
                <a:lnTo>
                  <a:pt x="2463591" y="132231"/>
                </a:lnTo>
                <a:lnTo>
                  <a:pt x="2465707" y="126706"/>
                </a:lnTo>
                <a:lnTo>
                  <a:pt x="2462663" y="167855"/>
                </a:lnTo>
                <a:cubicBezTo>
                  <a:pt x="2460703" y="188634"/>
                  <a:pt x="2458459" y="209887"/>
                  <a:pt x="2456453" y="231898"/>
                </a:cubicBezTo>
                <a:cubicBezTo>
                  <a:pt x="2456453" y="231898"/>
                  <a:pt x="2451231" y="238035"/>
                  <a:pt x="2455159" y="239668"/>
                </a:cubicBezTo>
                <a:cubicBezTo>
                  <a:pt x="2457383" y="240403"/>
                  <a:pt x="2460062" y="220560"/>
                  <a:pt x="2458014" y="231415"/>
                </a:cubicBezTo>
                <a:cubicBezTo>
                  <a:pt x="2464516" y="195412"/>
                  <a:pt x="2465072" y="151273"/>
                  <a:pt x="2473606" y="116304"/>
                </a:cubicBezTo>
                <a:cubicBezTo>
                  <a:pt x="2474345" y="152675"/>
                  <a:pt x="2464234" y="200014"/>
                  <a:pt x="2460975" y="240951"/>
                </a:cubicBezTo>
                <a:cubicBezTo>
                  <a:pt x="2460598" y="242494"/>
                  <a:pt x="2460217" y="247010"/>
                  <a:pt x="2460352" y="251007"/>
                </a:cubicBezTo>
                <a:lnTo>
                  <a:pt x="2460529" y="252389"/>
                </a:lnTo>
                <a:lnTo>
                  <a:pt x="2460724" y="251874"/>
                </a:lnTo>
                <a:lnTo>
                  <a:pt x="2461659" y="249530"/>
                </a:lnTo>
                <a:lnTo>
                  <a:pt x="2460910" y="255399"/>
                </a:lnTo>
                <a:lnTo>
                  <a:pt x="2461011" y="256179"/>
                </a:lnTo>
                <a:cubicBezTo>
                  <a:pt x="2461402" y="257485"/>
                  <a:pt x="2461987" y="258223"/>
                  <a:pt x="2462833" y="257961"/>
                </a:cubicBezTo>
                <a:lnTo>
                  <a:pt x="2465914" y="239418"/>
                </a:lnTo>
                <a:cubicBezTo>
                  <a:pt x="2467371" y="221143"/>
                  <a:pt x="2469791" y="201380"/>
                  <a:pt x="2473210" y="183920"/>
                </a:cubicBezTo>
                <a:cubicBezTo>
                  <a:pt x="2472571" y="198853"/>
                  <a:pt x="2470915" y="214874"/>
                  <a:pt x="2469019" y="231505"/>
                </a:cubicBezTo>
                <a:lnTo>
                  <a:pt x="2464965" y="268440"/>
                </a:lnTo>
                <a:lnTo>
                  <a:pt x="2465659" y="265515"/>
                </a:lnTo>
                <a:lnTo>
                  <a:pt x="2465281" y="275311"/>
                </a:lnTo>
                <a:lnTo>
                  <a:pt x="2443974" y="374712"/>
                </a:lnTo>
                <a:cubicBezTo>
                  <a:pt x="2440129" y="399885"/>
                  <a:pt x="2400009" y="513600"/>
                  <a:pt x="2413435" y="531355"/>
                </a:cubicBezTo>
                <a:cubicBezTo>
                  <a:pt x="2420343" y="530770"/>
                  <a:pt x="2425184" y="517441"/>
                  <a:pt x="2425184" y="517441"/>
                </a:cubicBezTo>
                <a:cubicBezTo>
                  <a:pt x="2444787" y="455157"/>
                  <a:pt x="2451974" y="398888"/>
                  <a:pt x="2460160" y="354463"/>
                </a:cubicBezTo>
                <a:cubicBezTo>
                  <a:pt x="2463954" y="343457"/>
                  <a:pt x="2467181" y="330140"/>
                  <a:pt x="2470216" y="315842"/>
                </a:cubicBezTo>
                <a:lnTo>
                  <a:pt x="2474360" y="295154"/>
                </a:lnTo>
                <a:lnTo>
                  <a:pt x="2473384" y="308254"/>
                </a:lnTo>
                <a:lnTo>
                  <a:pt x="2473257" y="309497"/>
                </a:lnTo>
                <a:lnTo>
                  <a:pt x="2475876" y="301830"/>
                </a:lnTo>
                <a:cubicBezTo>
                  <a:pt x="2478166" y="295374"/>
                  <a:pt x="2480691" y="288899"/>
                  <a:pt x="2481636" y="288824"/>
                </a:cubicBezTo>
                <a:lnTo>
                  <a:pt x="2483260" y="308670"/>
                </a:lnTo>
                <a:cubicBezTo>
                  <a:pt x="2485151" y="308520"/>
                  <a:pt x="2513437" y="241233"/>
                  <a:pt x="2503245" y="273622"/>
                </a:cubicBezTo>
                <a:lnTo>
                  <a:pt x="2497163" y="291015"/>
                </a:lnTo>
                <a:lnTo>
                  <a:pt x="2496771" y="300571"/>
                </a:lnTo>
                <a:cubicBezTo>
                  <a:pt x="2496464" y="304968"/>
                  <a:pt x="2496113" y="309815"/>
                  <a:pt x="2496045" y="314182"/>
                </a:cubicBezTo>
                <a:lnTo>
                  <a:pt x="2500268" y="294081"/>
                </a:lnTo>
                <a:lnTo>
                  <a:pt x="2500635" y="295177"/>
                </a:lnTo>
                <a:cubicBezTo>
                  <a:pt x="2502285" y="301452"/>
                  <a:pt x="2502673" y="306282"/>
                  <a:pt x="2502082" y="312059"/>
                </a:cubicBezTo>
                <a:lnTo>
                  <a:pt x="2500749" y="318876"/>
                </a:lnTo>
                <a:lnTo>
                  <a:pt x="2503312" y="319381"/>
                </a:lnTo>
                <a:cubicBezTo>
                  <a:pt x="2504222" y="319685"/>
                  <a:pt x="2504828" y="320058"/>
                  <a:pt x="2504822" y="320464"/>
                </a:cubicBezTo>
                <a:cubicBezTo>
                  <a:pt x="2510628" y="310018"/>
                  <a:pt x="2508898" y="298277"/>
                  <a:pt x="2514680" y="289454"/>
                </a:cubicBezTo>
                <a:cubicBezTo>
                  <a:pt x="2516929" y="286038"/>
                  <a:pt x="2518821" y="285887"/>
                  <a:pt x="2522625" y="283968"/>
                </a:cubicBezTo>
                <a:cubicBezTo>
                  <a:pt x="2530592" y="276590"/>
                  <a:pt x="2532639" y="264821"/>
                  <a:pt x="2536872" y="254230"/>
                </a:cubicBezTo>
                <a:cubicBezTo>
                  <a:pt x="2546931" y="231841"/>
                  <a:pt x="2550982" y="211275"/>
                  <a:pt x="2562909" y="190357"/>
                </a:cubicBezTo>
                <a:cubicBezTo>
                  <a:pt x="2556901" y="215936"/>
                  <a:pt x="2548798" y="233312"/>
                  <a:pt x="2542477" y="258915"/>
                </a:cubicBezTo>
                <a:cubicBezTo>
                  <a:pt x="2542385" y="265671"/>
                  <a:pt x="2536557" y="277738"/>
                  <a:pt x="2530368" y="293344"/>
                </a:cubicBezTo>
                <a:cubicBezTo>
                  <a:pt x="2529867" y="295475"/>
                  <a:pt x="2528355" y="299777"/>
                  <a:pt x="2526616" y="304648"/>
                </a:cubicBezTo>
                <a:lnTo>
                  <a:pt x="2525259" y="308561"/>
                </a:lnTo>
                <a:lnTo>
                  <a:pt x="2531443" y="308245"/>
                </a:lnTo>
                <a:lnTo>
                  <a:pt x="2533215" y="304118"/>
                </a:lnTo>
                <a:cubicBezTo>
                  <a:pt x="2536215" y="297404"/>
                  <a:pt x="2539216" y="290890"/>
                  <a:pt x="2540184" y="289060"/>
                </a:cubicBezTo>
                <a:cubicBezTo>
                  <a:pt x="2541139" y="288175"/>
                  <a:pt x="2542642" y="287651"/>
                  <a:pt x="2543906" y="287347"/>
                </a:cubicBezTo>
                <a:lnTo>
                  <a:pt x="2544083" y="287319"/>
                </a:lnTo>
                <a:lnTo>
                  <a:pt x="2545191" y="275940"/>
                </a:lnTo>
                <a:lnTo>
                  <a:pt x="2547239" y="268589"/>
                </a:lnTo>
                <a:lnTo>
                  <a:pt x="2553100" y="267497"/>
                </a:lnTo>
                <a:lnTo>
                  <a:pt x="2554156" y="267291"/>
                </a:lnTo>
                <a:lnTo>
                  <a:pt x="2556319" y="259441"/>
                </a:lnTo>
                <a:cubicBezTo>
                  <a:pt x="2558255" y="255914"/>
                  <a:pt x="2559752" y="249925"/>
                  <a:pt x="2561516" y="244556"/>
                </a:cubicBezTo>
                <a:lnTo>
                  <a:pt x="2566075" y="237069"/>
                </a:lnTo>
                <a:lnTo>
                  <a:pt x="2559127" y="278533"/>
                </a:lnTo>
                <a:cubicBezTo>
                  <a:pt x="2554787" y="297785"/>
                  <a:pt x="2512402" y="455424"/>
                  <a:pt x="2512900" y="461346"/>
                </a:cubicBezTo>
                <a:cubicBezTo>
                  <a:pt x="2519322" y="466769"/>
                  <a:pt x="2542501" y="446924"/>
                  <a:pt x="2547841" y="439515"/>
                </a:cubicBezTo>
                <a:cubicBezTo>
                  <a:pt x="2552764" y="427173"/>
                  <a:pt x="2579972" y="313553"/>
                  <a:pt x="2568441" y="389075"/>
                </a:cubicBezTo>
                <a:cubicBezTo>
                  <a:pt x="2556341" y="469614"/>
                  <a:pt x="2593883" y="325303"/>
                  <a:pt x="2598225" y="306053"/>
                </a:cubicBezTo>
                <a:cubicBezTo>
                  <a:pt x="2605523" y="280589"/>
                  <a:pt x="2612720" y="256872"/>
                  <a:pt x="2618645" y="237238"/>
                </a:cubicBezTo>
                <a:lnTo>
                  <a:pt x="2619813" y="233193"/>
                </a:lnTo>
                <a:lnTo>
                  <a:pt x="2620918" y="230857"/>
                </a:lnTo>
                <a:cubicBezTo>
                  <a:pt x="2622830" y="229086"/>
                  <a:pt x="2626926" y="228762"/>
                  <a:pt x="2626949" y="227141"/>
                </a:cubicBezTo>
                <a:cubicBezTo>
                  <a:pt x="2630820" y="220088"/>
                  <a:pt x="2637096" y="197995"/>
                  <a:pt x="2642860" y="190793"/>
                </a:cubicBezTo>
                <a:cubicBezTo>
                  <a:pt x="2645112" y="187106"/>
                  <a:pt x="2650783" y="186658"/>
                  <a:pt x="2650783" y="186658"/>
                </a:cubicBezTo>
                <a:cubicBezTo>
                  <a:pt x="2650783" y="186658"/>
                  <a:pt x="2651345" y="185803"/>
                  <a:pt x="2651914" y="184510"/>
                </a:cubicBezTo>
                <a:lnTo>
                  <a:pt x="2652428" y="182407"/>
                </a:lnTo>
                <a:lnTo>
                  <a:pt x="2654088" y="179525"/>
                </a:lnTo>
                <a:lnTo>
                  <a:pt x="2654737" y="179395"/>
                </a:lnTo>
                <a:cubicBezTo>
                  <a:pt x="2654976" y="179174"/>
                  <a:pt x="2654980" y="178768"/>
                  <a:pt x="2654992" y="177958"/>
                </a:cubicBezTo>
                <a:lnTo>
                  <a:pt x="2654088" y="179525"/>
                </a:lnTo>
                <a:lnTo>
                  <a:pt x="2653080" y="179729"/>
                </a:lnTo>
                <a:cubicBezTo>
                  <a:pt x="2656904" y="176186"/>
                  <a:pt x="2660750" y="171023"/>
                  <a:pt x="2660750" y="171023"/>
                </a:cubicBezTo>
                <a:cubicBezTo>
                  <a:pt x="2666717" y="172174"/>
                  <a:pt x="2646912" y="193713"/>
                  <a:pt x="2644819" y="208994"/>
                </a:cubicBezTo>
                <a:cubicBezTo>
                  <a:pt x="2644797" y="210616"/>
                  <a:pt x="2646619" y="215600"/>
                  <a:pt x="2646596" y="217221"/>
                </a:cubicBezTo>
                <a:cubicBezTo>
                  <a:pt x="2644573" y="227369"/>
                  <a:pt x="2640318" y="239582"/>
                  <a:pt x="2636359" y="253121"/>
                </a:cubicBezTo>
                <a:cubicBezTo>
                  <a:pt x="2634401" y="258405"/>
                  <a:pt x="2616194" y="301682"/>
                  <a:pt x="2616172" y="303304"/>
                </a:cubicBezTo>
                <a:cubicBezTo>
                  <a:pt x="2617107" y="304039"/>
                  <a:pt x="2619561" y="303036"/>
                  <a:pt x="2622018" y="301594"/>
                </a:cubicBezTo>
                <a:lnTo>
                  <a:pt x="2625840" y="298772"/>
                </a:lnTo>
                <a:lnTo>
                  <a:pt x="2629302" y="288890"/>
                </a:lnTo>
                <a:cubicBezTo>
                  <a:pt x="2633573" y="272944"/>
                  <a:pt x="2636779" y="256115"/>
                  <a:pt x="2640507" y="255408"/>
                </a:cubicBezTo>
                <a:cubicBezTo>
                  <a:pt x="2642729" y="254455"/>
                  <a:pt x="2643891" y="257619"/>
                  <a:pt x="2644496" y="262434"/>
                </a:cubicBezTo>
                <a:lnTo>
                  <a:pt x="2644725" y="268493"/>
                </a:lnTo>
                <a:lnTo>
                  <a:pt x="2647907" y="260578"/>
                </a:lnTo>
                <a:cubicBezTo>
                  <a:pt x="2654074" y="246592"/>
                  <a:pt x="2659901" y="234526"/>
                  <a:pt x="2661858" y="229512"/>
                </a:cubicBezTo>
                <a:lnTo>
                  <a:pt x="2693940" y="158946"/>
                </a:lnTo>
                <a:lnTo>
                  <a:pt x="2697322" y="162369"/>
                </a:lnTo>
                <a:lnTo>
                  <a:pt x="2694132" y="170008"/>
                </a:lnTo>
                <a:cubicBezTo>
                  <a:pt x="2689902" y="180330"/>
                  <a:pt x="2676038" y="204910"/>
                  <a:pt x="2675924" y="213286"/>
                </a:cubicBezTo>
                <a:cubicBezTo>
                  <a:pt x="2675881" y="216527"/>
                  <a:pt x="2681555" y="216079"/>
                  <a:pt x="2683692" y="221041"/>
                </a:cubicBezTo>
                <a:cubicBezTo>
                  <a:pt x="2685491" y="227648"/>
                  <a:pt x="2681353" y="231214"/>
                  <a:pt x="2677437" y="241510"/>
                </a:cubicBezTo>
                <a:cubicBezTo>
                  <a:pt x="2675433" y="250035"/>
                  <a:pt x="2675344" y="256792"/>
                  <a:pt x="2673384" y="262075"/>
                </a:cubicBezTo>
                <a:lnTo>
                  <a:pt x="2655381" y="310145"/>
                </a:lnTo>
                <a:lnTo>
                  <a:pt x="2654911" y="314441"/>
                </a:lnTo>
                <a:lnTo>
                  <a:pt x="2658272" y="303556"/>
                </a:lnTo>
                <a:cubicBezTo>
                  <a:pt x="2661561" y="293039"/>
                  <a:pt x="2665072" y="283516"/>
                  <a:pt x="2669068" y="278881"/>
                </a:cubicBezTo>
                <a:cubicBezTo>
                  <a:pt x="2671002" y="275490"/>
                  <a:pt x="2675098" y="275164"/>
                  <a:pt x="2677012" y="273397"/>
                </a:cubicBezTo>
                <a:lnTo>
                  <a:pt x="2683241" y="258831"/>
                </a:lnTo>
                <a:lnTo>
                  <a:pt x="2681366" y="283900"/>
                </a:lnTo>
                <a:lnTo>
                  <a:pt x="2676766" y="291770"/>
                </a:lnTo>
                <a:cubicBezTo>
                  <a:pt x="2676744" y="293392"/>
                  <a:pt x="2676653" y="300147"/>
                  <a:pt x="2676611" y="303391"/>
                </a:cubicBezTo>
                <a:cubicBezTo>
                  <a:pt x="2674672" y="307051"/>
                  <a:pt x="2670396" y="320888"/>
                  <a:pt x="2666458" y="332805"/>
                </a:cubicBezTo>
                <a:cubicBezTo>
                  <a:pt x="2662522" y="344724"/>
                  <a:pt x="2652370" y="374136"/>
                  <a:pt x="2662411" y="353100"/>
                </a:cubicBezTo>
                <a:lnTo>
                  <a:pt x="2670203" y="334116"/>
                </a:lnTo>
                <a:lnTo>
                  <a:pt x="2675180" y="321994"/>
                </a:lnTo>
                <a:lnTo>
                  <a:pt x="2679375" y="310544"/>
                </a:lnTo>
                <a:lnTo>
                  <a:pt x="2679255" y="312148"/>
                </a:lnTo>
                <a:cubicBezTo>
                  <a:pt x="2661231" y="393185"/>
                  <a:pt x="2642212" y="462379"/>
                  <a:pt x="2624770" y="550324"/>
                </a:cubicBezTo>
                <a:cubicBezTo>
                  <a:pt x="2624770" y="550324"/>
                  <a:pt x="2593905" y="620518"/>
                  <a:pt x="2606247" y="625440"/>
                </a:cubicBezTo>
                <a:cubicBezTo>
                  <a:pt x="2609994" y="628603"/>
                  <a:pt x="2617581" y="606595"/>
                  <a:pt x="2623015" y="588494"/>
                </a:cubicBezTo>
                <a:lnTo>
                  <a:pt x="2626925" y="574577"/>
                </a:lnTo>
                <a:lnTo>
                  <a:pt x="2626849" y="575001"/>
                </a:lnTo>
                <a:lnTo>
                  <a:pt x="2627585" y="572231"/>
                </a:lnTo>
                <a:lnTo>
                  <a:pt x="2628798" y="567910"/>
                </a:lnTo>
                <a:cubicBezTo>
                  <a:pt x="2629242" y="566179"/>
                  <a:pt x="2629364" y="565600"/>
                  <a:pt x="2629071" y="566632"/>
                </a:cubicBezTo>
                <a:lnTo>
                  <a:pt x="2627585" y="572231"/>
                </a:lnTo>
                <a:lnTo>
                  <a:pt x="2626925" y="574577"/>
                </a:lnTo>
                <a:lnTo>
                  <a:pt x="2636466" y="521757"/>
                </a:lnTo>
                <a:cubicBezTo>
                  <a:pt x="2645775" y="464130"/>
                  <a:pt x="2654985" y="398680"/>
                  <a:pt x="2671495" y="373435"/>
                </a:cubicBezTo>
                <a:cubicBezTo>
                  <a:pt x="2673958" y="367264"/>
                  <a:pt x="2678396" y="363906"/>
                  <a:pt x="2682897" y="361291"/>
                </a:cubicBezTo>
                <a:lnTo>
                  <a:pt x="2687639" y="358192"/>
                </a:lnTo>
                <a:lnTo>
                  <a:pt x="2683278" y="390702"/>
                </a:lnTo>
                <a:cubicBezTo>
                  <a:pt x="2681474" y="413364"/>
                  <a:pt x="2686682" y="385130"/>
                  <a:pt x="2687976" y="377362"/>
                </a:cubicBezTo>
                <a:lnTo>
                  <a:pt x="2691872" y="355425"/>
                </a:lnTo>
                <a:lnTo>
                  <a:pt x="2694675" y="353591"/>
                </a:lnTo>
                <a:cubicBezTo>
                  <a:pt x="2697095" y="346925"/>
                  <a:pt x="2699164" y="336065"/>
                  <a:pt x="2701969" y="323652"/>
                </a:cubicBezTo>
                <a:lnTo>
                  <a:pt x="2707962" y="303591"/>
                </a:lnTo>
                <a:lnTo>
                  <a:pt x="2700719" y="358300"/>
                </a:lnTo>
                <a:cubicBezTo>
                  <a:pt x="2696692" y="377256"/>
                  <a:pt x="2692498" y="404457"/>
                  <a:pt x="2696955" y="405128"/>
                </a:cubicBezTo>
                <a:lnTo>
                  <a:pt x="2700227" y="401093"/>
                </a:lnTo>
                <a:lnTo>
                  <a:pt x="2702238" y="391758"/>
                </a:lnTo>
                <a:cubicBezTo>
                  <a:pt x="2706012" y="366981"/>
                  <a:pt x="2705819" y="344139"/>
                  <a:pt x="2713283" y="316512"/>
                </a:cubicBezTo>
                <a:cubicBezTo>
                  <a:pt x="2712197" y="335980"/>
                  <a:pt x="2709941" y="355810"/>
                  <a:pt x="2707160" y="376012"/>
                </a:cubicBezTo>
                <a:lnTo>
                  <a:pt x="2704109" y="396303"/>
                </a:lnTo>
                <a:lnTo>
                  <a:pt x="2704624" y="395667"/>
                </a:lnTo>
                <a:lnTo>
                  <a:pt x="2712133" y="366515"/>
                </a:lnTo>
                <a:lnTo>
                  <a:pt x="2716005" y="382606"/>
                </a:lnTo>
                <a:cubicBezTo>
                  <a:pt x="2710094" y="395035"/>
                  <a:pt x="2704753" y="402440"/>
                  <a:pt x="2700329" y="420705"/>
                </a:cubicBezTo>
                <a:cubicBezTo>
                  <a:pt x="2700829" y="426627"/>
                  <a:pt x="2702907" y="451301"/>
                  <a:pt x="2703905" y="463146"/>
                </a:cubicBezTo>
                <a:cubicBezTo>
                  <a:pt x="2699064" y="476474"/>
                  <a:pt x="2690389" y="526906"/>
                  <a:pt x="2682122" y="570344"/>
                </a:cubicBezTo>
                <a:cubicBezTo>
                  <a:pt x="2673853" y="613782"/>
                  <a:pt x="2652070" y="720979"/>
                  <a:pt x="2676430" y="644377"/>
                </a:cubicBezTo>
                <a:cubicBezTo>
                  <a:pt x="2701374" y="574685"/>
                  <a:pt x="2711905" y="487322"/>
                  <a:pt x="2730928" y="418127"/>
                </a:cubicBezTo>
                <a:cubicBezTo>
                  <a:pt x="2737726" y="386740"/>
                  <a:pt x="2747485" y="355105"/>
                  <a:pt x="2757862" y="323417"/>
                </a:cubicBezTo>
                <a:lnTo>
                  <a:pt x="2761694" y="311535"/>
                </a:lnTo>
                <a:lnTo>
                  <a:pt x="2760073" y="326293"/>
                </a:lnTo>
                <a:lnTo>
                  <a:pt x="2760717" y="330510"/>
                </a:lnTo>
                <a:lnTo>
                  <a:pt x="2759745" y="351609"/>
                </a:lnTo>
                <a:lnTo>
                  <a:pt x="2764752" y="332908"/>
                </a:lnTo>
                <a:cubicBezTo>
                  <a:pt x="2766875" y="326576"/>
                  <a:pt x="2768953" y="321375"/>
                  <a:pt x="2770929" y="317775"/>
                </a:cubicBezTo>
                <a:lnTo>
                  <a:pt x="2774146" y="314565"/>
                </a:lnTo>
                <a:lnTo>
                  <a:pt x="2749181" y="410624"/>
                </a:lnTo>
                <a:cubicBezTo>
                  <a:pt x="2734003" y="454645"/>
                  <a:pt x="2715065" y="524826"/>
                  <a:pt x="2747927" y="478322"/>
                </a:cubicBezTo>
                <a:cubicBezTo>
                  <a:pt x="2769524" y="439725"/>
                  <a:pt x="2778199" y="389295"/>
                  <a:pt x="2792888" y="351278"/>
                </a:cubicBezTo>
                <a:lnTo>
                  <a:pt x="2799739" y="327477"/>
                </a:lnTo>
                <a:lnTo>
                  <a:pt x="2798922" y="333537"/>
                </a:lnTo>
                <a:cubicBezTo>
                  <a:pt x="2802335" y="345177"/>
                  <a:pt x="2809933" y="354822"/>
                  <a:pt x="2807562" y="361516"/>
                </a:cubicBezTo>
                <a:cubicBezTo>
                  <a:pt x="2808617" y="397819"/>
                  <a:pt x="2790562" y="448797"/>
                  <a:pt x="2774835" y="504657"/>
                </a:cubicBezTo>
                <a:cubicBezTo>
                  <a:pt x="2763710" y="536067"/>
                  <a:pt x="2757307" y="573787"/>
                  <a:pt x="2749090" y="606806"/>
                </a:cubicBezTo>
                <a:cubicBezTo>
                  <a:pt x="2729148" y="673342"/>
                  <a:pt x="2707950" y="738310"/>
                  <a:pt x="2685967" y="801834"/>
                </a:cubicBezTo>
                <a:lnTo>
                  <a:pt x="2672541" y="838013"/>
                </a:lnTo>
                <a:lnTo>
                  <a:pt x="2674510" y="838961"/>
                </a:lnTo>
                <a:lnTo>
                  <a:pt x="2711532" y="732975"/>
                </a:lnTo>
                <a:lnTo>
                  <a:pt x="2772044" y="534152"/>
                </a:lnTo>
                <a:lnTo>
                  <a:pt x="2770898" y="532962"/>
                </a:lnTo>
                <a:cubicBezTo>
                  <a:pt x="2770809" y="530757"/>
                  <a:pt x="2771629" y="528441"/>
                  <a:pt x="2773175" y="528988"/>
                </a:cubicBezTo>
                <a:lnTo>
                  <a:pt x="2773302" y="530017"/>
                </a:lnTo>
                <a:lnTo>
                  <a:pt x="2783745" y="495706"/>
                </a:lnTo>
                <a:cubicBezTo>
                  <a:pt x="2801205" y="434048"/>
                  <a:pt x="2798564" y="365274"/>
                  <a:pt x="2832897" y="332207"/>
                </a:cubicBezTo>
                <a:cubicBezTo>
                  <a:pt x="2838163" y="329696"/>
                  <a:pt x="2846416" y="318759"/>
                  <a:pt x="2847793" y="314871"/>
                </a:cubicBezTo>
                <a:cubicBezTo>
                  <a:pt x="2846416" y="318759"/>
                  <a:pt x="2872253" y="309675"/>
                  <a:pt x="2869741" y="304407"/>
                </a:cubicBezTo>
                <a:cubicBezTo>
                  <a:pt x="2876144" y="311052"/>
                  <a:pt x="2867891" y="321988"/>
                  <a:pt x="2869028" y="331145"/>
                </a:cubicBezTo>
                <a:cubicBezTo>
                  <a:pt x="2868792" y="337992"/>
                  <a:pt x="2870437" y="343133"/>
                  <a:pt x="2872455" y="347220"/>
                </a:cubicBezTo>
                <a:lnTo>
                  <a:pt x="2877250" y="355479"/>
                </a:lnTo>
                <a:lnTo>
                  <a:pt x="2879509" y="340057"/>
                </a:lnTo>
                <a:cubicBezTo>
                  <a:pt x="2881103" y="338014"/>
                  <a:pt x="2882488" y="337888"/>
                  <a:pt x="2883700" y="338915"/>
                </a:cubicBezTo>
                <a:lnTo>
                  <a:pt x="2885734" y="342636"/>
                </a:lnTo>
                <a:lnTo>
                  <a:pt x="2889369" y="325219"/>
                </a:lnTo>
                <a:lnTo>
                  <a:pt x="2887930" y="338512"/>
                </a:lnTo>
                <a:lnTo>
                  <a:pt x="2891336" y="319664"/>
                </a:lnTo>
                <a:lnTo>
                  <a:pt x="2889369" y="325219"/>
                </a:lnTo>
                <a:cubicBezTo>
                  <a:pt x="2889604" y="318373"/>
                  <a:pt x="2890185" y="310553"/>
                  <a:pt x="2891192" y="304619"/>
                </a:cubicBezTo>
                <a:lnTo>
                  <a:pt x="2893324" y="300100"/>
                </a:lnTo>
                <a:lnTo>
                  <a:pt x="2893957" y="290527"/>
                </a:lnTo>
                <a:cubicBezTo>
                  <a:pt x="2894417" y="283039"/>
                  <a:pt x="2895051" y="275782"/>
                  <a:pt x="2896550" y="268824"/>
                </a:cubicBezTo>
                <a:lnTo>
                  <a:pt x="2900253" y="257351"/>
                </a:lnTo>
                <a:lnTo>
                  <a:pt x="2902004" y="258879"/>
                </a:lnTo>
                <a:cubicBezTo>
                  <a:pt x="2897735" y="282413"/>
                  <a:pt x="2894772" y="302347"/>
                  <a:pt x="2901178" y="274909"/>
                </a:cubicBezTo>
                <a:lnTo>
                  <a:pt x="2904466" y="259899"/>
                </a:lnTo>
                <a:lnTo>
                  <a:pt x="2904477" y="259905"/>
                </a:lnTo>
                <a:lnTo>
                  <a:pt x="2904492" y="259780"/>
                </a:lnTo>
                <a:lnTo>
                  <a:pt x="2911004" y="230059"/>
                </a:lnTo>
                <a:cubicBezTo>
                  <a:pt x="2909639" y="233175"/>
                  <a:pt x="2907516" y="240789"/>
                  <a:pt x="2905981" y="247547"/>
                </a:cubicBezTo>
                <a:lnTo>
                  <a:pt x="2904492" y="259780"/>
                </a:lnTo>
                <a:lnTo>
                  <a:pt x="2904466" y="259899"/>
                </a:lnTo>
                <a:lnTo>
                  <a:pt x="2902004" y="258879"/>
                </a:lnTo>
                <a:cubicBezTo>
                  <a:pt x="2905446" y="241057"/>
                  <a:pt x="2910343" y="220991"/>
                  <a:pt x="2912307" y="220382"/>
                </a:cubicBezTo>
                <a:cubicBezTo>
                  <a:pt x="2910343" y="220991"/>
                  <a:pt x="2912968" y="229451"/>
                  <a:pt x="2912968" y="229451"/>
                </a:cubicBezTo>
                <a:cubicBezTo>
                  <a:pt x="2914491" y="234360"/>
                  <a:pt x="2916897" y="228230"/>
                  <a:pt x="2919014" y="235052"/>
                </a:cubicBezTo>
                <a:cubicBezTo>
                  <a:pt x="2918574" y="240573"/>
                  <a:pt x="2916589" y="256146"/>
                  <a:pt x="2915794" y="267462"/>
                </a:cubicBezTo>
                <a:cubicBezTo>
                  <a:pt x="2911727" y="301180"/>
                  <a:pt x="2907518" y="337634"/>
                  <a:pt x="2902407" y="373921"/>
                </a:cubicBezTo>
                <a:lnTo>
                  <a:pt x="2901435" y="379362"/>
                </a:lnTo>
                <a:lnTo>
                  <a:pt x="2901450" y="379568"/>
                </a:lnTo>
                <a:cubicBezTo>
                  <a:pt x="2901694" y="390082"/>
                  <a:pt x="2901123" y="398133"/>
                  <a:pt x="2899061" y="400869"/>
                </a:cubicBezTo>
                <a:lnTo>
                  <a:pt x="2895777" y="411084"/>
                </a:lnTo>
                <a:lnTo>
                  <a:pt x="2887429" y="457874"/>
                </a:lnTo>
                <a:lnTo>
                  <a:pt x="2896226" y="430502"/>
                </a:lnTo>
                <a:cubicBezTo>
                  <a:pt x="2898811" y="420110"/>
                  <a:pt x="2900079" y="410348"/>
                  <a:pt x="2899061" y="400869"/>
                </a:cubicBezTo>
                <a:lnTo>
                  <a:pt x="2904282" y="390074"/>
                </a:lnTo>
                <a:lnTo>
                  <a:pt x="2909098" y="362234"/>
                </a:lnTo>
                <a:cubicBezTo>
                  <a:pt x="2914229" y="326876"/>
                  <a:pt x="2918816" y="291650"/>
                  <a:pt x="2924773" y="253605"/>
                </a:cubicBezTo>
                <a:cubicBezTo>
                  <a:pt x="2926604" y="230603"/>
                  <a:pt x="2929182" y="216939"/>
                  <a:pt x="2934435" y="191079"/>
                </a:cubicBezTo>
                <a:cubicBezTo>
                  <a:pt x="2938975" y="176806"/>
                  <a:pt x="2939819" y="187613"/>
                  <a:pt x="2937653" y="201448"/>
                </a:cubicBezTo>
                <a:cubicBezTo>
                  <a:pt x="2937213" y="206969"/>
                  <a:pt x="2934922" y="207679"/>
                  <a:pt x="2936092" y="218385"/>
                </a:cubicBezTo>
                <a:cubicBezTo>
                  <a:pt x="2942796" y="233053"/>
                  <a:pt x="2938054" y="260551"/>
                  <a:pt x="2936220" y="283556"/>
                </a:cubicBezTo>
                <a:cubicBezTo>
                  <a:pt x="2933327" y="313545"/>
                  <a:pt x="2929534" y="343384"/>
                  <a:pt x="2924910" y="373041"/>
                </a:cubicBezTo>
                <a:lnTo>
                  <a:pt x="2924218" y="376799"/>
                </a:lnTo>
                <a:lnTo>
                  <a:pt x="2924721" y="377861"/>
                </a:lnTo>
                <a:lnTo>
                  <a:pt x="2927125" y="386613"/>
                </a:lnTo>
                <a:lnTo>
                  <a:pt x="2929120" y="375576"/>
                </a:lnTo>
                <a:cubicBezTo>
                  <a:pt x="2934993" y="339726"/>
                  <a:pt x="2940645" y="304169"/>
                  <a:pt x="2947406" y="268718"/>
                </a:cubicBezTo>
                <a:cubicBezTo>
                  <a:pt x="2946667" y="298711"/>
                  <a:pt x="2945178" y="329759"/>
                  <a:pt x="2941846" y="361082"/>
                </a:cubicBezTo>
                <a:lnTo>
                  <a:pt x="2938112" y="388056"/>
                </a:lnTo>
                <a:lnTo>
                  <a:pt x="2940931" y="383603"/>
                </a:lnTo>
                <a:lnTo>
                  <a:pt x="2941196" y="383367"/>
                </a:lnTo>
                <a:lnTo>
                  <a:pt x="2946558" y="345187"/>
                </a:lnTo>
                <a:lnTo>
                  <a:pt x="2956838" y="275505"/>
                </a:lnTo>
                <a:lnTo>
                  <a:pt x="2956725" y="275621"/>
                </a:lnTo>
                <a:cubicBezTo>
                  <a:pt x="2950741" y="278249"/>
                  <a:pt x="2943074" y="273893"/>
                  <a:pt x="2954142" y="257707"/>
                </a:cubicBezTo>
                <a:lnTo>
                  <a:pt x="2958033" y="259086"/>
                </a:lnTo>
                <a:cubicBezTo>
                  <a:pt x="2962024" y="263781"/>
                  <a:pt x="2962548" y="267841"/>
                  <a:pt x="2961394" y="270842"/>
                </a:cubicBezTo>
                <a:lnTo>
                  <a:pt x="2957416" y="274914"/>
                </a:lnTo>
                <a:lnTo>
                  <a:pt x="2951598" y="344369"/>
                </a:lnTo>
                <a:lnTo>
                  <a:pt x="2947126" y="378086"/>
                </a:lnTo>
                <a:lnTo>
                  <a:pt x="2949723" y="375773"/>
                </a:lnTo>
                <a:cubicBezTo>
                  <a:pt x="2951526" y="375319"/>
                  <a:pt x="2952155" y="376636"/>
                  <a:pt x="2951467" y="378581"/>
                </a:cubicBezTo>
                <a:cubicBezTo>
                  <a:pt x="2963121" y="360093"/>
                  <a:pt x="2954742" y="307522"/>
                  <a:pt x="2965506" y="301852"/>
                </a:cubicBezTo>
                <a:lnTo>
                  <a:pt x="2968299" y="303780"/>
                </a:lnTo>
                <a:lnTo>
                  <a:pt x="2972443" y="277698"/>
                </a:lnTo>
                <a:lnTo>
                  <a:pt x="2972683" y="274749"/>
                </a:lnTo>
                <a:lnTo>
                  <a:pt x="2973670" y="273669"/>
                </a:lnTo>
                <a:lnTo>
                  <a:pt x="2978125" y="264755"/>
                </a:lnTo>
                <a:lnTo>
                  <a:pt x="2978001" y="266699"/>
                </a:lnTo>
                <a:lnTo>
                  <a:pt x="2972476" y="313564"/>
                </a:lnTo>
                <a:lnTo>
                  <a:pt x="2973402" y="318896"/>
                </a:lnTo>
                <a:cubicBezTo>
                  <a:pt x="2974737" y="340752"/>
                  <a:pt x="2970169" y="375927"/>
                  <a:pt x="2971428" y="378424"/>
                </a:cubicBezTo>
                <a:lnTo>
                  <a:pt x="2972420" y="376203"/>
                </a:lnTo>
                <a:lnTo>
                  <a:pt x="2985320" y="279870"/>
                </a:lnTo>
                <a:lnTo>
                  <a:pt x="2985379" y="279406"/>
                </a:lnTo>
                <a:lnTo>
                  <a:pt x="2989344" y="268248"/>
                </a:lnTo>
                <a:cubicBezTo>
                  <a:pt x="2990469" y="264719"/>
                  <a:pt x="2990967" y="262578"/>
                  <a:pt x="2990366" y="263135"/>
                </a:cubicBezTo>
                <a:lnTo>
                  <a:pt x="2995515" y="263299"/>
                </a:lnTo>
                <a:lnTo>
                  <a:pt x="2991411" y="278440"/>
                </a:lnTo>
                <a:cubicBezTo>
                  <a:pt x="2987384" y="296640"/>
                  <a:pt x="2986842" y="308271"/>
                  <a:pt x="2991617" y="304111"/>
                </a:cubicBezTo>
                <a:lnTo>
                  <a:pt x="3002139" y="286320"/>
                </a:lnTo>
                <a:lnTo>
                  <a:pt x="3009434" y="289151"/>
                </a:lnTo>
                <a:cubicBezTo>
                  <a:pt x="3006971" y="295462"/>
                  <a:pt x="3002071" y="306381"/>
                  <a:pt x="3002071" y="306381"/>
                </a:cubicBezTo>
                <a:cubicBezTo>
                  <a:pt x="3006744" y="312467"/>
                  <a:pt x="3009324" y="297314"/>
                  <a:pt x="3009324" y="297314"/>
                </a:cubicBezTo>
                <a:lnTo>
                  <a:pt x="3012705" y="292642"/>
                </a:lnTo>
                <a:lnTo>
                  <a:pt x="3014902" y="283577"/>
                </a:lnTo>
                <a:lnTo>
                  <a:pt x="3015874" y="288261"/>
                </a:lnTo>
                <a:lnTo>
                  <a:pt x="3022294" y="279386"/>
                </a:lnTo>
                <a:cubicBezTo>
                  <a:pt x="3026993" y="272473"/>
                  <a:pt x="3030737" y="266402"/>
                  <a:pt x="3029549" y="266496"/>
                </a:cubicBezTo>
                <a:cubicBezTo>
                  <a:pt x="3036660" y="267972"/>
                  <a:pt x="3026973" y="281309"/>
                  <a:pt x="3021648" y="294303"/>
                </a:cubicBezTo>
                <a:lnTo>
                  <a:pt x="3018941" y="303030"/>
                </a:lnTo>
                <a:lnTo>
                  <a:pt x="3018996" y="303291"/>
                </a:lnTo>
                <a:cubicBezTo>
                  <a:pt x="3018980" y="310033"/>
                  <a:pt x="3017838" y="315828"/>
                  <a:pt x="3016218" y="321113"/>
                </a:cubicBezTo>
                <a:lnTo>
                  <a:pt x="3015090" y="324050"/>
                </a:lnTo>
                <a:lnTo>
                  <a:pt x="3018927" y="320000"/>
                </a:lnTo>
                <a:cubicBezTo>
                  <a:pt x="3023800" y="311121"/>
                  <a:pt x="3026692" y="302399"/>
                  <a:pt x="3031592" y="291478"/>
                </a:cubicBezTo>
                <a:cubicBezTo>
                  <a:pt x="3036088" y="281098"/>
                  <a:pt x="3039762" y="273038"/>
                  <a:pt x="3042981" y="266199"/>
                </a:cubicBezTo>
                <a:lnTo>
                  <a:pt x="3050642" y="250329"/>
                </a:lnTo>
                <a:lnTo>
                  <a:pt x="3049878" y="255459"/>
                </a:lnTo>
                <a:lnTo>
                  <a:pt x="3045937" y="292718"/>
                </a:lnTo>
                <a:lnTo>
                  <a:pt x="3041225" y="311783"/>
                </a:lnTo>
                <a:cubicBezTo>
                  <a:pt x="3037302" y="323645"/>
                  <a:pt x="3039846" y="318688"/>
                  <a:pt x="3043961" y="310972"/>
                </a:cubicBezTo>
                <a:lnTo>
                  <a:pt x="3044017" y="310874"/>
                </a:lnTo>
                <a:lnTo>
                  <a:pt x="3043846" y="312484"/>
                </a:lnTo>
                <a:cubicBezTo>
                  <a:pt x="3041516" y="331715"/>
                  <a:pt x="3038772" y="351487"/>
                  <a:pt x="3035323" y="372751"/>
                </a:cubicBezTo>
                <a:cubicBezTo>
                  <a:pt x="3035915" y="374660"/>
                  <a:pt x="3031525" y="396365"/>
                  <a:pt x="3035455" y="395146"/>
                </a:cubicBezTo>
                <a:cubicBezTo>
                  <a:pt x="3039710" y="393824"/>
                  <a:pt x="3039690" y="366009"/>
                  <a:pt x="3040458" y="360388"/>
                </a:cubicBezTo>
                <a:lnTo>
                  <a:pt x="3048594" y="302804"/>
                </a:lnTo>
                <a:lnTo>
                  <a:pt x="3050701" y="299091"/>
                </a:lnTo>
                <a:cubicBezTo>
                  <a:pt x="3052932" y="295611"/>
                  <a:pt x="3054946" y="293201"/>
                  <a:pt x="3056129" y="293617"/>
                </a:cubicBezTo>
                <a:cubicBezTo>
                  <a:pt x="3061285" y="293210"/>
                  <a:pt x="3032985" y="365100"/>
                  <a:pt x="3048341" y="342821"/>
                </a:cubicBezTo>
                <a:cubicBezTo>
                  <a:pt x="3050806" y="336170"/>
                  <a:pt x="3068398" y="294688"/>
                  <a:pt x="3073158" y="294311"/>
                </a:cubicBezTo>
                <a:cubicBezTo>
                  <a:pt x="3075936" y="294092"/>
                  <a:pt x="3082874" y="308495"/>
                  <a:pt x="3082901" y="306454"/>
                </a:cubicBezTo>
                <a:cubicBezTo>
                  <a:pt x="3082874" y="308495"/>
                  <a:pt x="3082847" y="310535"/>
                  <a:pt x="3082821" y="312577"/>
                </a:cubicBezTo>
                <a:cubicBezTo>
                  <a:pt x="3088060" y="306046"/>
                  <a:pt x="3098344" y="277712"/>
                  <a:pt x="3092877" y="301250"/>
                </a:cubicBezTo>
                <a:cubicBezTo>
                  <a:pt x="3085000" y="327355"/>
                  <a:pt x="3098148" y="292338"/>
                  <a:pt x="3103075" y="279378"/>
                </a:cubicBezTo>
                <a:lnTo>
                  <a:pt x="3104250" y="276428"/>
                </a:lnTo>
                <a:lnTo>
                  <a:pt x="3093561" y="360358"/>
                </a:lnTo>
                <a:cubicBezTo>
                  <a:pt x="3093715" y="367789"/>
                  <a:pt x="3093936" y="382378"/>
                  <a:pt x="3097377" y="364557"/>
                </a:cubicBezTo>
                <a:cubicBezTo>
                  <a:pt x="3101343" y="341490"/>
                  <a:pt x="3102931" y="318860"/>
                  <a:pt x="3109287" y="296546"/>
                </a:cubicBezTo>
                <a:cubicBezTo>
                  <a:pt x="3109583" y="306176"/>
                  <a:pt x="3109088" y="315567"/>
                  <a:pt x="3108192" y="324836"/>
                </a:cubicBezTo>
                <a:lnTo>
                  <a:pt x="3105559" y="345580"/>
                </a:lnTo>
                <a:lnTo>
                  <a:pt x="3104523" y="348918"/>
                </a:lnTo>
                <a:cubicBezTo>
                  <a:pt x="3101932" y="357531"/>
                  <a:pt x="3101106" y="361801"/>
                  <a:pt x="3101366" y="363357"/>
                </a:cubicBezTo>
                <a:lnTo>
                  <a:pt x="3103424" y="362223"/>
                </a:lnTo>
                <a:lnTo>
                  <a:pt x="3101126" y="380015"/>
                </a:lnTo>
                <a:cubicBezTo>
                  <a:pt x="3100188" y="389299"/>
                  <a:pt x="3099632" y="398705"/>
                  <a:pt x="3099848" y="408362"/>
                </a:cubicBezTo>
                <a:lnTo>
                  <a:pt x="3102777" y="391187"/>
                </a:lnTo>
                <a:lnTo>
                  <a:pt x="3108870" y="355450"/>
                </a:lnTo>
                <a:lnTo>
                  <a:pt x="3110429" y="353181"/>
                </a:lnTo>
                <a:cubicBezTo>
                  <a:pt x="3112280" y="350407"/>
                  <a:pt x="3113844" y="348181"/>
                  <a:pt x="3114439" y="348134"/>
                </a:cubicBezTo>
                <a:cubicBezTo>
                  <a:pt x="3116819" y="347946"/>
                  <a:pt x="3104073" y="382590"/>
                  <a:pt x="3103961" y="391093"/>
                </a:cubicBezTo>
                <a:cubicBezTo>
                  <a:pt x="3111638" y="379955"/>
                  <a:pt x="3109343" y="373680"/>
                  <a:pt x="3116679" y="358489"/>
                </a:cubicBezTo>
                <a:cubicBezTo>
                  <a:pt x="3116679" y="358489"/>
                  <a:pt x="3127017" y="326075"/>
                  <a:pt x="3129397" y="325887"/>
                </a:cubicBezTo>
                <a:lnTo>
                  <a:pt x="3131441" y="350870"/>
                </a:lnTo>
                <a:cubicBezTo>
                  <a:pt x="3133821" y="350682"/>
                  <a:pt x="3169424" y="265984"/>
                  <a:pt x="3156597" y="306750"/>
                </a:cubicBezTo>
                <a:cubicBezTo>
                  <a:pt x="3146769" y="330631"/>
                  <a:pt x="3141358" y="350086"/>
                  <a:pt x="3138696" y="371364"/>
                </a:cubicBezTo>
                <a:cubicBezTo>
                  <a:pt x="3136115" y="386516"/>
                  <a:pt x="3126085" y="395802"/>
                  <a:pt x="3125863" y="412469"/>
                </a:cubicBezTo>
                <a:lnTo>
                  <a:pt x="3124232" y="412597"/>
                </a:lnTo>
                <a:lnTo>
                  <a:pt x="3123686" y="412641"/>
                </a:lnTo>
                <a:cubicBezTo>
                  <a:pt x="3123446" y="412661"/>
                  <a:pt x="3123607" y="412646"/>
                  <a:pt x="3123928" y="412622"/>
                </a:cubicBezTo>
                <a:lnTo>
                  <a:pt x="3124232" y="412597"/>
                </a:lnTo>
                <a:lnTo>
                  <a:pt x="3125139" y="412527"/>
                </a:lnTo>
                <a:cubicBezTo>
                  <a:pt x="3125540" y="412495"/>
                  <a:pt x="3125863" y="412469"/>
                  <a:pt x="3125863" y="412469"/>
                </a:cubicBezTo>
                <a:cubicBezTo>
                  <a:pt x="3138187" y="409456"/>
                  <a:pt x="3138723" y="369321"/>
                  <a:pt x="3146315" y="364643"/>
                </a:cubicBezTo>
                <a:cubicBezTo>
                  <a:pt x="3146321" y="364049"/>
                  <a:pt x="3147094" y="363691"/>
                  <a:pt x="3148248" y="363520"/>
                </a:cubicBezTo>
                <a:lnTo>
                  <a:pt x="3151426" y="363521"/>
                </a:lnTo>
                <a:lnTo>
                  <a:pt x="3157573" y="321823"/>
                </a:lnTo>
                <a:lnTo>
                  <a:pt x="3161181" y="327218"/>
                </a:lnTo>
                <a:lnTo>
                  <a:pt x="3158836" y="361404"/>
                </a:lnTo>
                <a:lnTo>
                  <a:pt x="3158575" y="363306"/>
                </a:lnTo>
                <a:lnTo>
                  <a:pt x="3158449" y="365619"/>
                </a:lnTo>
                <a:lnTo>
                  <a:pt x="3158584" y="365715"/>
                </a:lnTo>
                <a:cubicBezTo>
                  <a:pt x="3165891" y="352565"/>
                  <a:pt x="3163711" y="337788"/>
                  <a:pt x="3170992" y="326679"/>
                </a:cubicBezTo>
                <a:cubicBezTo>
                  <a:pt x="3173822" y="322380"/>
                  <a:pt x="3176202" y="322192"/>
                  <a:pt x="3180990" y="319774"/>
                </a:cubicBezTo>
                <a:cubicBezTo>
                  <a:pt x="3191018" y="310488"/>
                  <a:pt x="3193595" y="295674"/>
                  <a:pt x="3198923" y="282342"/>
                </a:cubicBezTo>
                <a:cubicBezTo>
                  <a:pt x="3211583" y="254160"/>
                  <a:pt x="3216684" y="228274"/>
                  <a:pt x="3231696" y="201946"/>
                </a:cubicBezTo>
                <a:cubicBezTo>
                  <a:pt x="3224135" y="234142"/>
                  <a:pt x="3213936" y="256013"/>
                  <a:pt x="3205977" y="288240"/>
                </a:cubicBezTo>
                <a:cubicBezTo>
                  <a:pt x="3205865" y="296743"/>
                  <a:pt x="3198528" y="311935"/>
                  <a:pt x="3190738" y="331576"/>
                </a:cubicBezTo>
                <a:cubicBezTo>
                  <a:pt x="3188215" y="342309"/>
                  <a:pt x="3165299" y="396783"/>
                  <a:pt x="3185527" y="365626"/>
                </a:cubicBezTo>
                <a:cubicBezTo>
                  <a:pt x="3187995" y="358976"/>
                  <a:pt x="3200654" y="330794"/>
                  <a:pt x="3203092" y="326185"/>
                </a:cubicBezTo>
                <a:cubicBezTo>
                  <a:pt x="3205499" y="323956"/>
                  <a:pt x="3210657" y="323546"/>
                  <a:pt x="3210657" y="323546"/>
                </a:cubicBezTo>
                <a:cubicBezTo>
                  <a:pt x="3217937" y="312440"/>
                  <a:pt x="3220485" y="299667"/>
                  <a:pt x="3223404" y="288903"/>
                </a:cubicBezTo>
                <a:cubicBezTo>
                  <a:pt x="3228276" y="280024"/>
                  <a:pt x="3230938" y="258748"/>
                  <a:pt x="3238501" y="256113"/>
                </a:cubicBezTo>
                <a:cubicBezTo>
                  <a:pt x="3246066" y="253477"/>
                  <a:pt x="3230766" y="271673"/>
                  <a:pt x="3238388" y="264615"/>
                </a:cubicBezTo>
                <a:cubicBezTo>
                  <a:pt x="3248417" y="255329"/>
                  <a:pt x="3261079" y="227147"/>
                  <a:pt x="3248331" y="261792"/>
                </a:cubicBezTo>
                <a:cubicBezTo>
                  <a:pt x="3240459" y="287557"/>
                  <a:pt x="3232781" y="298696"/>
                  <a:pt x="3227627" y="328664"/>
                </a:cubicBezTo>
                <a:cubicBezTo>
                  <a:pt x="3233344" y="323371"/>
                  <a:pt x="3243312" y="300158"/>
                  <a:pt x="3249994" y="285137"/>
                </a:cubicBezTo>
                <a:lnTo>
                  <a:pt x="3250884" y="283240"/>
                </a:lnTo>
                <a:lnTo>
                  <a:pt x="3248757" y="315776"/>
                </a:lnTo>
                <a:lnTo>
                  <a:pt x="3255908" y="273162"/>
                </a:lnTo>
                <a:lnTo>
                  <a:pt x="3261333" y="267337"/>
                </a:lnTo>
                <a:cubicBezTo>
                  <a:pt x="3264405" y="265534"/>
                  <a:pt x="3259732" y="276096"/>
                  <a:pt x="3257542" y="284168"/>
                </a:cubicBezTo>
                <a:cubicBezTo>
                  <a:pt x="3282671" y="242090"/>
                  <a:pt x="3290797" y="197277"/>
                  <a:pt x="3313547" y="155387"/>
                </a:cubicBezTo>
                <a:lnTo>
                  <a:pt x="3317092" y="148119"/>
                </a:lnTo>
                <a:lnTo>
                  <a:pt x="3317090" y="148590"/>
                </a:lnTo>
                <a:cubicBezTo>
                  <a:pt x="3317159" y="155747"/>
                  <a:pt x="3311397" y="179971"/>
                  <a:pt x="3312567" y="190676"/>
                </a:cubicBezTo>
                <a:cubicBezTo>
                  <a:pt x="3314837" y="204928"/>
                  <a:pt x="3317463" y="170609"/>
                  <a:pt x="3318411" y="166727"/>
                </a:cubicBezTo>
                <a:cubicBezTo>
                  <a:pt x="3319195" y="158557"/>
                  <a:pt x="3319965" y="152148"/>
                  <a:pt x="3320749" y="146557"/>
                </a:cubicBezTo>
                <a:lnTo>
                  <a:pt x="3322135" y="137785"/>
                </a:lnTo>
                <a:lnTo>
                  <a:pt x="3335145" y="111122"/>
                </a:lnTo>
                <a:lnTo>
                  <a:pt x="3337100" y="112467"/>
                </a:lnTo>
                <a:cubicBezTo>
                  <a:pt x="3336607" y="112617"/>
                  <a:pt x="3336759" y="111300"/>
                  <a:pt x="3337306" y="109140"/>
                </a:cubicBezTo>
                <a:lnTo>
                  <a:pt x="3339336" y="102535"/>
                </a:lnTo>
                <a:lnTo>
                  <a:pt x="3349058" y="82606"/>
                </a:lnTo>
                <a:lnTo>
                  <a:pt x="3348215" y="90469"/>
                </a:lnTo>
                <a:lnTo>
                  <a:pt x="3353691" y="91190"/>
                </a:lnTo>
                <a:lnTo>
                  <a:pt x="3346211" y="112716"/>
                </a:lnTo>
                <a:lnTo>
                  <a:pt x="3357164" y="91814"/>
                </a:lnTo>
                <a:lnTo>
                  <a:pt x="3356770" y="104154"/>
                </a:lnTo>
                <a:lnTo>
                  <a:pt x="3356917" y="109420"/>
                </a:lnTo>
                <a:lnTo>
                  <a:pt x="3326768" y="177789"/>
                </a:lnTo>
                <a:cubicBezTo>
                  <a:pt x="3307696" y="222702"/>
                  <a:pt x="3289854" y="267857"/>
                  <a:pt x="3274572" y="314424"/>
                </a:cubicBezTo>
                <a:cubicBezTo>
                  <a:pt x="3273325" y="318769"/>
                  <a:pt x="3267617" y="330772"/>
                  <a:pt x="3262806" y="342449"/>
                </a:cubicBezTo>
                <a:lnTo>
                  <a:pt x="3262261" y="343958"/>
                </a:lnTo>
                <a:lnTo>
                  <a:pt x="3262435" y="361823"/>
                </a:lnTo>
                <a:lnTo>
                  <a:pt x="3266851" y="351540"/>
                </a:lnTo>
                <a:lnTo>
                  <a:pt x="3267788" y="343693"/>
                </a:lnTo>
                <a:lnTo>
                  <a:pt x="3271490" y="332219"/>
                </a:lnTo>
                <a:lnTo>
                  <a:pt x="3273243" y="333747"/>
                </a:lnTo>
                <a:lnTo>
                  <a:pt x="3273003" y="335101"/>
                </a:lnTo>
                <a:lnTo>
                  <a:pt x="3273387" y="334032"/>
                </a:lnTo>
                <a:lnTo>
                  <a:pt x="3273243" y="333747"/>
                </a:lnTo>
                <a:cubicBezTo>
                  <a:pt x="3276685" y="315927"/>
                  <a:pt x="3281581" y="295862"/>
                  <a:pt x="3283544" y="295251"/>
                </a:cubicBezTo>
                <a:cubicBezTo>
                  <a:pt x="3282562" y="295556"/>
                  <a:pt x="3282729" y="297823"/>
                  <a:pt x="3283139" y="300013"/>
                </a:cubicBezTo>
                <a:lnTo>
                  <a:pt x="3283750" y="302651"/>
                </a:lnTo>
                <a:lnTo>
                  <a:pt x="3287281" y="294052"/>
                </a:lnTo>
                <a:cubicBezTo>
                  <a:pt x="3292550" y="279239"/>
                  <a:pt x="3297470" y="261394"/>
                  <a:pt x="3304715" y="252921"/>
                </a:cubicBezTo>
                <a:cubicBezTo>
                  <a:pt x="3307122" y="250694"/>
                  <a:pt x="3312280" y="250287"/>
                  <a:pt x="3312307" y="248246"/>
                </a:cubicBezTo>
                <a:cubicBezTo>
                  <a:pt x="3317179" y="239365"/>
                  <a:pt x="3325080" y="211560"/>
                  <a:pt x="3332334" y="202492"/>
                </a:cubicBezTo>
                <a:cubicBezTo>
                  <a:pt x="3335169" y="197852"/>
                  <a:pt x="3342307" y="197287"/>
                  <a:pt x="3342307" y="197287"/>
                </a:cubicBezTo>
                <a:cubicBezTo>
                  <a:pt x="3342307" y="197287"/>
                  <a:pt x="3343018" y="196212"/>
                  <a:pt x="3343732" y="194584"/>
                </a:cubicBezTo>
                <a:lnTo>
                  <a:pt x="3344376" y="191937"/>
                </a:lnTo>
                <a:lnTo>
                  <a:pt x="3346469" y="188310"/>
                </a:lnTo>
                <a:lnTo>
                  <a:pt x="3347284" y="188145"/>
                </a:lnTo>
                <a:cubicBezTo>
                  <a:pt x="3347584" y="187867"/>
                  <a:pt x="3347592" y="187357"/>
                  <a:pt x="3347605" y="186337"/>
                </a:cubicBezTo>
                <a:lnTo>
                  <a:pt x="3346469" y="188310"/>
                </a:lnTo>
                <a:lnTo>
                  <a:pt x="3345198" y="188566"/>
                </a:lnTo>
                <a:cubicBezTo>
                  <a:pt x="3350012" y="184108"/>
                  <a:pt x="3354854" y="177610"/>
                  <a:pt x="3354854" y="177610"/>
                </a:cubicBezTo>
                <a:cubicBezTo>
                  <a:pt x="3362363" y="179056"/>
                  <a:pt x="3337436" y="206168"/>
                  <a:pt x="3334801" y="225403"/>
                </a:cubicBezTo>
                <a:cubicBezTo>
                  <a:pt x="3334773" y="227444"/>
                  <a:pt x="3337067" y="233718"/>
                  <a:pt x="3337038" y="235758"/>
                </a:cubicBezTo>
                <a:cubicBezTo>
                  <a:pt x="3334492" y="248532"/>
                  <a:pt x="3329135" y="263905"/>
                  <a:pt x="3324152" y="280948"/>
                </a:cubicBezTo>
                <a:cubicBezTo>
                  <a:pt x="3322919" y="284274"/>
                  <a:pt x="3316573" y="299553"/>
                  <a:pt x="3310532" y="314258"/>
                </a:cubicBezTo>
                <a:lnTo>
                  <a:pt x="3310513" y="314306"/>
                </a:lnTo>
                <a:lnTo>
                  <a:pt x="3310596" y="322714"/>
                </a:lnTo>
                <a:lnTo>
                  <a:pt x="3309079" y="339980"/>
                </a:lnTo>
                <a:lnTo>
                  <a:pt x="3310511" y="339027"/>
                </a:lnTo>
                <a:cubicBezTo>
                  <a:pt x="3311823" y="338048"/>
                  <a:pt x="3312901" y="337136"/>
                  <a:pt x="3313504" y="336492"/>
                </a:cubicBezTo>
                <a:cubicBezTo>
                  <a:pt x="3315939" y="332223"/>
                  <a:pt x="3331125" y="292968"/>
                  <a:pt x="3323644" y="319043"/>
                </a:cubicBezTo>
                <a:cubicBezTo>
                  <a:pt x="3315743" y="346848"/>
                  <a:pt x="3336222" y="296984"/>
                  <a:pt x="3338688" y="290331"/>
                </a:cubicBezTo>
                <a:cubicBezTo>
                  <a:pt x="3346452" y="272731"/>
                  <a:pt x="3353786" y="257541"/>
                  <a:pt x="3356248" y="251232"/>
                </a:cubicBezTo>
                <a:cubicBezTo>
                  <a:pt x="3372765" y="216118"/>
                  <a:pt x="3387367" y="183366"/>
                  <a:pt x="3401613" y="151448"/>
                </a:cubicBezTo>
                <a:lnTo>
                  <a:pt x="3404644" y="144804"/>
                </a:lnTo>
                <a:lnTo>
                  <a:pt x="3405197" y="152652"/>
                </a:lnTo>
                <a:lnTo>
                  <a:pt x="3405638" y="155349"/>
                </a:lnTo>
                <a:lnTo>
                  <a:pt x="3396872" y="176330"/>
                </a:lnTo>
                <a:cubicBezTo>
                  <a:pt x="3391548" y="189322"/>
                  <a:pt x="3374097" y="220262"/>
                  <a:pt x="3373955" y="230805"/>
                </a:cubicBezTo>
                <a:cubicBezTo>
                  <a:pt x="3373901" y="234887"/>
                  <a:pt x="3381040" y="234323"/>
                  <a:pt x="3383732" y="240567"/>
                </a:cubicBezTo>
                <a:cubicBezTo>
                  <a:pt x="3385996" y="248881"/>
                  <a:pt x="3380786" y="253371"/>
                  <a:pt x="3375857" y="266331"/>
                </a:cubicBezTo>
                <a:cubicBezTo>
                  <a:pt x="3373337" y="277063"/>
                  <a:pt x="3373224" y="285567"/>
                  <a:pt x="3370758" y="292217"/>
                </a:cubicBezTo>
                <a:lnTo>
                  <a:pt x="3367790" y="299974"/>
                </a:lnTo>
                <a:lnTo>
                  <a:pt x="3368033" y="299685"/>
                </a:lnTo>
                <a:cubicBezTo>
                  <a:pt x="3368542" y="299251"/>
                  <a:pt x="3368958" y="299112"/>
                  <a:pt x="3369253" y="299345"/>
                </a:cubicBezTo>
                <a:cubicBezTo>
                  <a:pt x="3369939" y="299883"/>
                  <a:pt x="3369809" y="302166"/>
                  <a:pt x="3369184" y="305391"/>
                </a:cubicBezTo>
                <a:lnTo>
                  <a:pt x="3367702" y="311369"/>
                </a:lnTo>
                <a:lnTo>
                  <a:pt x="3370333" y="309156"/>
                </a:lnTo>
                <a:cubicBezTo>
                  <a:pt x="3372227" y="308241"/>
                  <a:pt x="3374117" y="307583"/>
                  <a:pt x="3375321" y="306467"/>
                </a:cubicBezTo>
                <a:cubicBezTo>
                  <a:pt x="3377761" y="301859"/>
                  <a:pt x="3380277" y="291467"/>
                  <a:pt x="3385549" y="282555"/>
                </a:cubicBezTo>
                <a:cubicBezTo>
                  <a:pt x="3388014" y="275905"/>
                  <a:pt x="3403085" y="245154"/>
                  <a:pt x="3398043" y="266618"/>
                </a:cubicBezTo>
                <a:cubicBezTo>
                  <a:pt x="3395491" y="279732"/>
                  <a:pt x="3385379" y="295140"/>
                  <a:pt x="3382917" y="301451"/>
                </a:cubicBezTo>
                <a:cubicBezTo>
                  <a:pt x="3380055" y="308133"/>
                  <a:pt x="3382745" y="314376"/>
                  <a:pt x="3382718" y="316417"/>
                </a:cubicBezTo>
                <a:cubicBezTo>
                  <a:pt x="3379887" y="320718"/>
                  <a:pt x="3377474" y="323286"/>
                  <a:pt x="3375013" y="329597"/>
                </a:cubicBezTo>
                <a:lnTo>
                  <a:pt x="3375002" y="330394"/>
                </a:lnTo>
                <a:lnTo>
                  <a:pt x="3376382" y="327463"/>
                </a:lnTo>
                <a:cubicBezTo>
                  <a:pt x="3381282" y="318329"/>
                  <a:pt x="3381153" y="327964"/>
                  <a:pt x="3381153" y="327964"/>
                </a:cubicBezTo>
                <a:cubicBezTo>
                  <a:pt x="3381040" y="336467"/>
                  <a:pt x="3371265" y="356267"/>
                  <a:pt x="3371209" y="360348"/>
                </a:cubicBezTo>
                <a:cubicBezTo>
                  <a:pt x="3371209" y="360348"/>
                  <a:pt x="3372394" y="360765"/>
                  <a:pt x="3374167" y="361432"/>
                </a:cubicBezTo>
                <a:lnTo>
                  <a:pt x="3375058" y="361785"/>
                </a:lnTo>
                <a:lnTo>
                  <a:pt x="3380022" y="347538"/>
                </a:lnTo>
                <a:cubicBezTo>
                  <a:pt x="3382364" y="340971"/>
                  <a:pt x="3384753" y="334604"/>
                  <a:pt x="3387309" y="328625"/>
                </a:cubicBezTo>
                <a:cubicBezTo>
                  <a:pt x="3391219" y="317782"/>
                  <a:pt x="3396317" y="306849"/>
                  <a:pt x="3401665" y="295893"/>
                </a:cubicBezTo>
                <a:lnTo>
                  <a:pt x="3405596" y="287738"/>
                </a:lnTo>
                <a:lnTo>
                  <a:pt x="3405359" y="289606"/>
                </a:lnTo>
                <a:lnTo>
                  <a:pt x="3403444" y="305101"/>
                </a:lnTo>
                <a:lnTo>
                  <a:pt x="3394871" y="325990"/>
                </a:lnTo>
                <a:cubicBezTo>
                  <a:pt x="3387140" y="341212"/>
                  <a:pt x="3376911" y="365462"/>
                  <a:pt x="3391786" y="349338"/>
                </a:cubicBezTo>
                <a:lnTo>
                  <a:pt x="3399497" y="335660"/>
                </a:lnTo>
                <a:lnTo>
                  <a:pt x="3397742" y="347709"/>
                </a:lnTo>
                <a:lnTo>
                  <a:pt x="3399367" y="345182"/>
                </a:lnTo>
                <a:cubicBezTo>
                  <a:pt x="3400741" y="342812"/>
                  <a:pt x="3401379" y="341319"/>
                  <a:pt x="3400786" y="341365"/>
                </a:cubicBezTo>
                <a:cubicBezTo>
                  <a:pt x="3406122" y="342472"/>
                  <a:pt x="3402004" y="350251"/>
                  <a:pt x="3397367" y="359551"/>
                </a:cubicBezTo>
                <a:lnTo>
                  <a:pt x="3395398" y="363779"/>
                </a:lnTo>
                <a:lnTo>
                  <a:pt x="3394540" y="369655"/>
                </a:lnTo>
                <a:lnTo>
                  <a:pt x="3391207" y="392646"/>
                </a:lnTo>
                <a:lnTo>
                  <a:pt x="3396487" y="381373"/>
                </a:lnTo>
                <a:lnTo>
                  <a:pt x="3400174" y="372636"/>
                </a:lnTo>
                <a:lnTo>
                  <a:pt x="3406882" y="337293"/>
                </a:lnTo>
                <a:cubicBezTo>
                  <a:pt x="3410822" y="317899"/>
                  <a:pt x="3411818" y="328695"/>
                  <a:pt x="3411630" y="340238"/>
                </a:cubicBezTo>
                <a:lnTo>
                  <a:pt x="3411285" y="347432"/>
                </a:lnTo>
                <a:lnTo>
                  <a:pt x="3414217" y="341068"/>
                </a:lnTo>
                <a:lnTo>
                  <a:pt x="3421879" y="325196"/>
                </a:lnTo>
                <a:lnTo>
                  <a:pt x="3421116" y="330327"/>
                </a:lnTo>
                <a:lnTo>
                  <a:pt x="3417173" y="367588"/>
                </a:lnTo>
                <a:lnTo>
                  <a:pt x="3412463" y="386651"/>
                </a:lnTo>
                <a:cubicBezTo>
                  <a:pt x="3408540" y="398513"/>
                  <a:pt x="3411083" y="393555"/>
                  <a:pt x="3415199" y="385842"/>
                </a:cubicBezTo>
                <a:lnTo>
                  <a:pt x="3415254" y="385742"/>
                </a:lnTo>
                <a:lnTo>
                  <a:pt x="3415084" y="387351"/>
                </a:lnTo>
                <a:cubicBezTo>
                  <a:pt x="3412754" y="406585"/>
                  <a:pt x="3410009" y="426356"/>
                  <a:pt x="3406560" y="447618"/>
                </a:cubicBezTo>
                <a:cubicBezTo>
                  <a:pt x="3406857" y="448574"/>
                  <a:pt x="3405908" y="454478"/>
                  <a:pt x="3405376" y="459990"/>
                </a:cubicBezTo>
                <a:lnTo>
                  <a:pt x="3405222" y="464059"/>
                </a:lnTo>
                <a:lnTo>
                  <a:pt x="3407075" y="455454"/>
                </a:lnTo>
                <a:cubicBezTo>
                  <a:pt x="3411827" y="424266"/>
                  <a:pt x="3411584" y="395514"/>
                  <a:pt x="3420976" y="360738"/>
                </a:cubicBezTo>
                <a:lnTo>
                  <a:pt x="3419238" y="381878"/>
                </a:lnTo>
                <a:lnTo>
                  <a:pt x="3419832" y="377673"/>
                </a:lnTo>
                <a:lnTo>
                  <a:pt x="3421938" y="373960"/>
                </a:lnTo>
                <a:lnTo>
                  <a:pt x="3423108" y="372778"/>
                </a:lnTo>
                <a:lnTo>
                  <a:pt x="3424850" y="356418"/>
                </a:lnTo>
                <a:lnTo>
                  <a:pt x="3426538" y="341098"/>
                </a:lnTo>
                <a:lnTo>
                  <a:pt x="3434180" y="332168"/>
                </a:lnTo>
                <a:lnTo>
                  <a:pt x="3436095" y="333334"/>
                </a:lnTo>
                <a:lnTo>
                  <a:pt x="3434411" y="362334"/>
                </a:lnTo>
                <a:lnTo>
                  <a:pt x="3436069" y="359644"/>
                </a:lnTo>
                <a:cubicBezTo>
                  <a:pt x="3436620" y="361418"/>
                  <a:pt x="3436658" y="363276"/>
                  <a:pt x="3436376" y="364970"/>
                </a:cubicBezTo>
                <a:cubicBezTo>
                  <a:pt x="3436095" y="366666"/>
                  <a:pt x="3435494" y="368199"/>
                  <a:pt x="3434766" y="369321"/>
                </a:cubicBezTo>
                <a:lnTo>
                  <a:pt x="3434158" y="366494"/>
                </a:lnTo>
                <a:lnTo>
                  <a:pt x="3433716" y="373745"/>
                </a:lnTo>
                <a:lnTo>
                  <a:pt x="3434766" y="369321"/>
                </a:lnTo>
                <a:cubicBezTo>
                  <a:pt x="3434760" y="373062"/>
                  <a:pt x="3434644" y="376371"/>
                  <a:pt x="3434467" y="379431"/>
                </a:cubicBezTo>
                <a:lnTo>
                  <a:pt x="3434030" y="385136"/>
                </a:lnTo>
                <a:lnTo>
                  <a:pt x="3435102" y="382941"/>
                </a:lnTo>
                <a:lnTo>
                  <a:pt x="3438579" y="376500"/>
                </a:lnTo>
                <a:lnTo>
                  <a:pt x="3440716" y="358286"/>
                </a:lnTo>
                <a:cubicBezTo>
                  <a:pt x="3444559" y="327956"/>
                  <a:pt x="3448475" y="303072"/>
                  <a:pt x="3453472" y="265401"/>
                </a:cubicBezTo>
                <a:cubicBezTo>
                  <a:pt x="3453472" y="265401"/>
                  <a:pt x="3453453" y="264999"/>
                  <a:pt x="3453437" y="264300"/>
                </a:cubicBezTo>
                <a:lnTo>
                  <a:pt x="3453432" y="264008"/>
                </a:lnTo>
                <a:lnTo>
                  <a:pt x="3451945" y="268514"/>
                </a:lnTo>
                <a:cubicBezTo>
                  <a:pt x="3446529" y="281797"/>
                  <a:pt x="3437615" y="298363"/>
                  <a:pt x="3435749" y="304625"/>
                </a:cubicBezTo>
                <a:lnTo>
                  <a:pt x="3425635" y="336477"/>
                </a:lnTo>
                <a:lnTo>
                  <a:pt x="3429442" y="309293"/>
                </a:lnTo>
                <a:lnTo>
                  <a:pt x="3430992" y="306021"/>
                </a:lnTo>
                <a:cubicBezTo>
                  <a:pt x="3433859" y="299721"/>
                  <a:pt x="3437001" y="292465"/>
                  <a:pt x="3440791" y="283161"/>
                </a:cubicBezTo>
                <a:cubicBezTo>
                  <a:pt x="3442161" y="280760"/>
                  <a:pt x="3447564" y="267290"/>
                  <a:pt x="3451566" y="259021"/>
                </a:cubicBezTo>
                <a:lnTo>
                  <a:pt x="3453686" y="255249"/>
                </a:lnTo>
                <a:lnTo>
                  <a:pt x="3453802" y="252733"/>
                </a:lnTo>
                <a:cubicBezTo>
                  <a:pt x="3454419" y="246484"/>
                  <a:pt x="3455941" y="240402"/>
                  <a:pt x="3459560" y="241075"/>
                </a:cubicBezTo>
                <a:cubicBezTo>
                  <a:pt x="3462623" y="244012"/>
                  <a:pt x="3454286" y="281899"/>
                  <a:pt x="3454794" y="283535"/>
                </a:cubicBezTo>
                <a:cubicBezTo>
                  <a:pt x="3452845" y="302688"/>
                  <a:pt x="3450700" y="320927"/>
                  <a:pt x="3448658" y="339360"/>
                </a:cubicBezTo>
                <a:lnTo>
                  <a:pt x="3445679" y="370179"/>
                </a:lnTo>
                <a:lnTo>
                  <a:pt x="3447086" y="371272"/>
                </a:lnTo>
                <a:cubicBezTo>
                  <a:pt x="3448127" y="372559"/>
                  <a:pt x="3449255" y="374276"/>
                  <a:pt x="3450301" y="375934"/>
                </a:cubicBezTo>
                <a:lnTo>
                  <a:pt x="3450602" y="376422"/>
                </a:lnTo>
                <a:lnTo>
                  <a:pt x="3451449" y="369139"/>
                </a:lnTo>
                <a:cubicBezTo>
                  <a:pt x="3452423" y="359939"/>
                  <a:pt x="3453029" y="352138"/>
                  <a:pt x="3453384" y="350679"/>
                </a:cubicBezTo>
                <a:cubicBezTo>
                  <a:pt x="3457905" y="308594"/>
                  <a:pt x="3464128" y="263887"/>
                  <a:pt x="3468401" y="212904"/>
                </a:cubicBezTo>
                <a:cubicBezTo>
                  <a:pt x="3468401" y="212904"/>
                  <a:pt x="3471181" y="186017"/>
                  <a:pt x="3474668" y="190318"/>
                </a:cubicBezTo>
                <a:lnTo>
                  <a:pt x="3474180" y="197608"/>
                </a:lnTo>
                <a:lnTo>
                  <a:pt x="3470600" y="207545"/>
                </a:lnTo>
                <a:cubicBezTo>
                  <a:pt x="3469335" y="211466"/>
                  <a:pt x="3468538" y="214628"/>
                  <a:pt x="3468685" y="216103"/>
                </a:cubicBezTo>
                <a:lnTo>
                  <a:pt x="3472239" y="214616"/>
                </a:lnTo>
                <a:lnTo>
                  <a:pt x="3471889" y="217205"/>
                </a:lnTo>
                <a:cubicBezTo>
                  <a:pt x="3470874" y="213932"/>
                  <a:pt x="3467060" y="244431"/>
                  <a:pt x="3473279" y="242500"/>
                </a:cubicBezTo>
                <a:cubicBezTo>
                  <a:pt x="3475243" y="241890"/>
                  <a:pt x="3477093" y="212002"/>
                  <a:pt x="3477445" y="206207"/>
                </a:cubicBezTo>
                <a:lnTo>
                  <a:pt x="3477773" y="203941"/>
                </a:lnTo>
                <a:lnTo>
                  <a:pt x="3477921" y="203648"/>
                </a:lnTo>
                <a:lnTo>
                  <a:pt x="3480583" y="196691"/>
                </a:lnTo>
                <a:lnTo>
                  <a:pt x="3476755" y="248489"/>
                </a:lnTo>
                <a:cubicBezTo>
                  <a:pt x="3474284" y="274643"/>
                  <a:pt x="3471463" y="301396"/>
                  <a:pt x="3468937" y="329102"/>
                </a:cubicBezTo>
                <a:cubicBezTo>
                  <a:pt x="3468937" y="329102"/>
                  <a:pt x="3462362" y="336826"/>
                  <a:pt x="3467307" y="338882"/>
                </a:cubicBezTo>
                <a:cubicBezTo>
                  <a:pt x="3470107" y="339806"/>
                  <a:pt x="3473479" y="314829"/>
                  <a:pt x="3470900" y="328492"/>
                </a:cubicBezTo>
                <a:cubicBezTo>
                  <a:pt x="3479085" y="283174"/>
                  <a:pt x="3479787" y="227619"/>
                  <a:pt x="3490528" y="183601"/>
                </a:cubicBezTo>
                <a:cubicBezTo>
                  <a:pt x="3491457" y="229380"/>
                  <a:pt x="3478731" y="288969"/>
                  <a:pt x="3474628" y="340498"/>
                </a:cubicBezTo>
                <a:cubicBezTo>
                  <a:pt x="3474153" y="342440"/>
                  <a:pt x="3473674" y="348122"/>
                  <a:pt x="3473847" y="353154"/>
                </a:cubicBezTo>
                <a:lnTo>
                  <a:pt x="3474067" y="354895"/>
                </a:lnTo>
                <a:lnTo>
                  <a:pt x="3474313" y="354245"/>
                </a:lnTo>
                <a:lnTo>
                  <a:pt x="3475488" y="351297"/>
                </a:lnTo>
                <a:lnTo>
                  <a:pt x="3474547" y="358683"/>
                </a:lnTo>
                <a:lnTo>
                  <a:pt x="3474673" y="359666"/>
                </a:lnTo>
                <a:cubicBezTo>
                  <a:pt x="3475164" y="361307"/>
                  <a:pt x="3475902" y="362238"/>
                  <a:pt x="3476967" y="361908"/>
                </a:cubicBezTo>
                <a:lnTo>
                  <a:pt x="3480846" y="338567"/>
                </a:lnTo>
                <a:cubicBezTo>
                  <a:pt x="3482679" y="315563"/>
                  <a:pt x="3485725" y="290686"/>
                  <a:pt x="3490027" y="268712"/>
                </a:cubicBezTo>
                <a:cubicBezTo>
                  <a:pt x="3489224" y="287506"/>
                  <a:pt x="3487139" y="307674"/>
                  <a:pt x="3484753" y="328606"/>
                </a:cubicBezTo>
                <a:lnTo>
                  <a:pt x="3479650" y="375097"/>
                </a:lnTo>
                <a:lnTo>
                  <a:pt x="3480523" y="371417"/>
                </a:lnTo>
                <a:lnTo>
                  <a:pt x="3479760" y="391199"/>
                </a:lnTo>
                <a:lnTo>
                  <a:pt x="3485923" y="377781"/>
                </a:lnTo>
                <a:lnTo>
                  <a:pt x="3491977" y="360707"/>
                </a:lnTo>
                <a:lnTo>
                  <a:pt x="3492830" y="355707"/>
                </a:lnTo>
                <a:lnTo>
                  <a:pt x="3493821" y="354315"/>
                </a:lnTo>
                <a:cubicBezTo>
                  <a:pt x="3495439" y="352366"/>
                  <a:pt x="3496538" y="351472"/>
                  <a:pt x="3496525" y="352493"/>
                </a:cubicBezTo>
                <a:lnTo>
                  <a:pt x="3494961" y="363139"/>
                </a:lnTo>
                <a:lnTo>
                  <a:pt x="3494717" y="369021"/>
                </a:lnTo>
                <a:cubicBezTo>
                  <a:pt x="3494341" y="374216"/>
                  <a:pt x="3493735" y="381112"/>
                  <a:pt x="3492868" y="390042"/>
                </a:cubicBezTo>
                <a:cubicBezTo>
                  <a:pt x="3492278" y="403242"/>
                  <a:pt x="3491306" y="414623"/>
                  <a:pt x="3490249" y="425216"/>
                </a:cubicBezTo>
                <a:lnTo>
                  <a:pt x="3490086" y="426777"/>
                </a:lnTo>
                <a:lnTo>
                  <a:pt x="3493383" y="417128"/>
                </a:lnTo>
                <a:cubicBezTo>
                  <a:pt x="3496266" y="409000"/>
                  <a:pt x="3499446" y="400851"/>
                  <a:pt x="3500634" y="400754"/>
                </a:cubicBezTo>
                <a:lnTo>
                  <a:pt x="3502680" y="425738"/>
                </a:lnTo>
                <a:cubicBezTo>
                  <a:pt x="3505058" y="425550"/>
                  <a:pt x="3540663" y="340852"/>
                  <a:pt x="3527835" y="381619"/>
                </a:cubicBezTo>
                <a:lnTo>
                  <a:pt x="3520179" y="403515"/>
                </a:lnTo>
                <a:lnTo>
                  <a:pt x="3519685" y="415542"/>
                </a:lnTo>
                <a:cubicBezTo>
                  <a:pt x="3519300" y="421078"/>
                  <a:pt x="3518857" y="427178"/>
                  <a:pt x="3518771" y="432674"/>
                </a:cubicBezTo>
                <a:lnTo>
                  <a:pt x="3524089" y="407373"/>
                </a:lnTo>
                <a:lnTo>
                  <a:pt x="3524547" y="408752"/>
                </a:lnTo>
                <a:cubicBezTo>
                  <a:pt x="3526625" y="416651"/>
                  <a:pt x="3527113" y="422732"/>
                  <a:pt x="3526372" y="430003"/>
                </a:cubicBezTo>
                <a:lnTo>
                  <a:pt x="3524693" y="438583"/>
                </a:lnTo>
                <a:lnTo>
                  <a:pt x="3527919" y="439221"/>
                </a:lnTo>
                <a:cubicBezTo>
                  <a:pt x="3529067" y="439602"/>
                  <a:pt x="3529826" y="440073"/>
                  <a:pt x="3529819" y="440582"/>
                </a:cubicBezTo>
                <a:cubicBezTo>
                  <a:pt x="3537128" y="427434"/>
                  <a:pt x="3534950" y="412656"/>
                  <a:pt x="3542229" y="401548"/>
                </a:cubicBezTo>
                <a:cubicBezTo>
                  <a:pt x="3545061" y="397248"/>
                  <a:pt x="3547440" y="397059"/>
                  <a:pt x="3552227" y="394642"/>
                </a:cubicBezTo>
                <a:cubicBezTo>
                  <a:pt x="3562257" y="385356"/>
                  <a:pt x="3564832" y="370543"/>
                  <a:pt x="3570161" y="357209"/>
                </a:cubicBezTo>
                <a:cubicBezTo>
                  <a:pt x="3582821" y="329027"/>
                  <a:pt x="3587923" y="303143"/>
                  <a:pt x="3602935" y="276813"/>
                </a:cubicBezTo>
                <a:cubicBezTo>
                  <a:pt x="3595373" y="309010"/>
                  <a:pt x="3585174" y="330883"/>
                  <a:pt x="3577216" y="363111"/>
                </a:cubicBezTo>
                <a:cubicBezTo>
                  <a:pt x="3577101" y="371611"/>
                  <a:pt x="3569766" y="386802"/>
                  <a:pt x="3561976" y="406445"/>
                </a:cubicBezTo>
                <a:cubicBezTo>
                  <a:pt x="3561345" y="409129"/>
                  <a:pt x="3559440" y="414545"/>
                  <a:pt x="3557253" y="420674"/>
                </a:cubicBezTo>
                <a:lnTo>
                  <a:pt x="3555546" y="425601"/>
                </a:lnTo>
                <a:lnTo>
                  <a:pt x="3563329" y="425202"/>
                </a:lnTo>
                <a:lnTo>
                  <a:pt x="3565558" y="420008"/>
                </a:lnTo>
                <a:cubicBezTo>
                  <a:pt x="3569335" y="411555"/>
                  <a:pt x="3573111" y="403358"/>
                  <a:pt x="3574330" y="401052"/>
                </a:cubicBezTo>
                <a:cubicBezTo>
                  <a:pt x="3575535" y="399938"/>
                  <a:pt x="3577425" y="399279"/>
                  <a:pt x="3579015" y="398899"/>
                </a:cubicBezTo>
                <a:lnTo>
                  <a:pt x="3579238" y="398862"/>
                </a:lnTo>
                <a:lnTo>
                  <a:pt x="3580632" y="384538"/>
                </a:lnTo>
                <a:lnTo>
                  <a:pt x="3583211" y="375284"/>
                </a:lnTo>
                <a:lnTo>
                  <a:pt x="3590590" y="373910"/>
                </a:lnTo>
                <a:lnTo>
                  <a:pt x="3591918" y="373651"/>
                </a:lnTo>
                <a:lnTo>
                  <a:pt x="3594641" y="363772"/>
                </a:lnTo>
                <a:cubicBezTo>
                  <a:pt x="3599513" y="354893"/>
                  <a:pt x="3602177" y="333616"/>
                  <a:pt x="3609739" y="330979"/>
                </a:cubicBezTo>
                <a:cubicBezTo>
                  <a:pt x="3617304" y="328346"/>
                  <a:pt x="3602002" y="346541"/>
                  <a:pt x="3609625" y="339484"/>
                </a:cubicBezTo>
                <a:cubicBezTo>
                  <a:pt x="3619657" y="330198"/>
                  <a:pt x="3632315" y="302015"/>
                  <a:pt x="3619569" y="336661"/>
                </a:cubicBezTo>
                <a:cubicBezTo>
                  <a:pt x="3615633" y="349543"/>
                  <a:pt x="3611746" y="358769"/>
                  <a:pt x="3608199" y="368519"/>
                </a:cubicBezTo>
                <a:lnTo>
                  <a:pt x="3607649" y="370574"/>
                </a:lnTo>
                <a:lnTo>
                  <a:pt x="3610202" y="370076"/>
                </a:lnTo>
                <a:lnTo>
                  <a:pt x="3617375" y="368493"/>
                </a:lnTo>
                <a:lnTo>
                  <a:pt x="3621232" y="360005"/>
                </a:lnTo>
                <a:lnTo>
                  <a:pt x="3622122" y="358110"/>
                </a:lnTo>
                <a:lnTo>
                  <a:pt x="3621500" y="367584"/>
                </a:lnTo>
                <a:lnTo>
                  <a:pt x="3623955" y="367042"/>
                </a:lnTo>
                <a:lnTo>
                  <a:pt x="3627146" y="348031"/>
                </a:lnTo>
                <a:lnTo>
                  <a:pt x="3632571" y="342207"/>
                </a:lnTo>
                <a:cubicBezTo>
                  <a:pt x="3635641" y="340402"/>
                  <a:pt x="3630968" y="350966"/>
                  <a:pt x="3628779" y="359037"/>
                </a:cubicBezTo>
                <a:cubicBezTo>
                  <a:pt x="3653909" y="316959"/>
                  <a:pt x="3662036" y="272148"/>
                  <a:pt x="3684785" y="230258"/>
                </a:cubicBezTo>
                <a:lnTo>
                  <a:pt x="3688330" y="222986"/>
                </a:lnTo>
                <a:lnTo>
                  <a:pt x="3688328" y="223459"/>
                </a:lnTo>
                <a:cubicBezTo>
                  <a:pt x="3688395" y="230618"/>
                  <a:pt x="3682635" y="254839"/>
                  <a:pt x="3683805" y="265546"/>
                </a:cubicBezTo>
                <a:cubicBezTo>
                  <a:pt x="3686075" y="279798"/>
                  <a:pt x="3688701" y="245479"/>
                  <a:pt x="3689649" y="241595"/>
                </a:cubicBezTo>
                <a:cubicBezTo>
                  <a:pt x="3690433" y="233424"/>
                  <a:pt x="3691203" y="227015"/>
                  <a:pt x="3691986" y="221425"/>
                </a:cubicBezTo>
                <a:lnTo>
                  <a:pt x="3693373" y="212655"/>
                </a:lnTo>
                <a:lnTo>
                  <a:pt x="3706383" y="185989"/>
                </a:lnTo>
                <a:lnTo>
                  <a:pt x="3708337" y="187334"/>
                </a:lnTo>
                <a:cubicBezTo>
                  <a:pt x="3707846" y="187488"/>
                  <a:pt x="3707998" y="186170"/>
                  <a:pt x="3708543" y="184007"/>
                </a:cubicBezTo>
                <a:lnTo>
                  <a:pt x="3710572" y="177402"/>
                </a:lnTo>
                <a:lnTo>
                  <a:pt x="3720295" y="157473"/>
                </a:lnTo>
                <a:lnTo>
                  <a:pt x="3719454" y="165338"/>
                </a:lnTo>
                <a:lnTo>
                  <a:pt x="3724926" y="166058"/>
                </a:lnTo>
                <a:lnTo>
                  <a:pt x="3717449" y="187584"/>
                </a:lnTo>
                <a:lnTo>
                  <a:pt x="3728401" y="166682"/>
                </a:lnTo>
                <a:lnTo>
                  <a:pt x="3728008" y="179023"/>
                </a:lnTo>
                <a:lnTo>
                  <a:pt x="3728153" y="184289"/>
                </a:lnTo>
                <a:lnTo>
                  <a:pt x="3698005" y="252657"/>
                </a:lnTo>
                <a:cubicBezTo>
                  <a:pt x="3678932" y="297569"/>
                  <a:pt x="3661092" y="342725"/>
                  <a:pt x="3645810" y="389292"/>
                </a:cubicBezTo>
                <a:cubicBezTo>
                  <a:pt x="3644563" y="393638"/>
                  <a:pt x="3638856" y="405642"/>
                  <a:pt x="3634045" y="417318"/>
                </a:cubicBezTo>
                <a:lnTo>
                  <a:pt x="3632139" y="422598"/>
                </a:lnTo>
                <a:lnTo>
                  <a:pt x="3630111" y="438516"/>
                </a:lnTo>
                <a:lnTo>
                  <a:pt x="3629716" y="441481"/>
                </a:lnTo>
                <a:lnTo>
                  <a:pt x="3632867" y="438563"/>
                </a:lnTo>
                <a:cubicBezTo>
                  <a:pt x="3643061" y="417031"/>
                  <a:pt x="3648075" y="397607"/>
                  <a:pt x="3653036" y="382265"/>
                </a:cubicBezTo>
                <a:cubicBezTo>
                  <a:pt x="3660767" y="367044"/>
                  <a:pt x="3666293" y="339086"/>
                  <a:pt x="3675952" y="327790"/>
                </a:cubicBezTo>
                <a:cubicBezTo>
                  <a:pt x="3678360" y="325562"/>
                  <a:pt x="3683517" y="325155"/>
                  <a:pt x="3683544" y="323113"/>
                </a:cubicBezTo>
                <a:cubicBezTo>
                  <a:pt x="3688418" y="314235"/>
                  <a:pt x="3696317" y="286429"/>
                  <a:pt x="3703571" y="277362"/>
                </a:cubicBezTo>
                <a:cubicBezTo>
                  <a:pt x="3706407" y="272721"/>
                  <a:pt x="3713545" y="272158"/>
                  <a:pt x="3713545" y="272158"/>
                </a:cubicBezTo>
                <a:cubicBezTo>
                  <a:pt x="3713545" y="272158"/>
                  <a:pt x="3714253" y="271083"/>
                  <a:pt x="3714970" y="269454"/>
                </a:cubicBezTo>
                <a:lnTo>
                  <a:pt x="3715614" y="266806"/>
                </a:lnTo>
                <a:lnTo>
                  <a:pt x="3717707" y="263179"/>
                </a:lnTo>
                <a:lnTo>
                  <a:pt x="3718523" y="263014"/>
                </a:lnTo>
                <a:cubicBezTo>
                  <a:pt x="3718823" y="262737"/>
                  <a:pt x="3718830" y="262225"/>
                  <a:pt x="3718843" y="261204"/>
                </a:cubicBezTo>
                <a:lnTo>
                  <a:pt x="3717707" y="263179"/>
                </a:lnTo>
                <a:lnTo>
                  <a:pt x="3716435" y="263434"/>
                </a:lnTo>
                <a:cubicBezTo>
                  <a:pt x="3721251" y="258977"/>
                  <a:pt x="3726092" y="252478"/>
                  <a:pt x="3726092" y="252478"/>
                </a:cubicBezTo>
                <a:cubicBezTo>
                  <a:pt x="3733603" y="253924"/>
                  <a:pt x="3708672" y="281036"/>
                  <a:pt x="3706038" y="300271"/>
                </a:cubicBezTo>
                <a:cubicBezTo>
                  <a:pt x="3706011" y="302311"/>
                  <a:pt x="3708304" y="308587"/>
                  <a:pt x="3708277" y="310626"/>
                </a:cubicBezTo>
                <a:cubicBezTo>
                  <a:pt x="3705729" y="323400"/>
                  <a:pt x="3700372" y="338773"/>
                  <a:pt x="3695390" y="355815"/>
                </a:cubicBezTo>
                <a:cubicBezTo>
                  <a:pt x="3692924" y="362468"/>
                  <a:pt x="3670006" y="416942"/>
                  <a:pt x="3669980" y="418982"/>
                </a:cubicBezTo>
                <a:cubicBezTo>
                  <a:pt x="3671156" y="419909"/>
                  <a:pt x="3674245" y="418646"/>
                  <a:pt x="3677338" y="416829"/>
                </a:cubicBezTo>
                <a:lnTo>
                  <a:pt x="3682148" y="413279"/>
                </a:lnTo>
                <a:lnTo>
                  <a:pt x="3686505" y="400839"/>
                </a:lnTo>
                <a:cubicBezTo>
                  <a:pt x="3691881" y="380766"/>
                  <a:pt x="3695917" y="359585"/>
                  <a:pt x="3700611" y="358693"/>
                </a:cubicBezTo>
                <a:lnTo>
                  <a:pt x="3705239" y="366848"/>
                </a:lnTo>
                <a:lnTo>
                  <a:pt x="3710945" y="339776"/>
                </a:lnTo>
                <a:cubicBezTo>
                  <a:pt x="3720383" y="298750"/>
                  <a:pt x="3731115" y="261402"/>
                  <a:pt x="3738919" y="261674"/>
                </a:cubicBezTo>
                <a:cubicBezTo>
                  <a:pt x="3741136" y="262458"/>
                  <a:pt x="3743299" y="267067"/>
                  <a:pt x="3745293" y="273542"/>
                </a:cubicBezTo>
                <a:lnTo>
                  <a:pt x="3747357" y="282393"/>
                </a:lnTo>
                <a:lnTo>
                  <a:pt x="3772851" y="226318"/>
                </a:lnTo>
                <a:lnTo>
                  <a:pt x="3775881" y="219672"/>
                </a:lnTo>
                <a:lnTo>
                  <a:pt x="3776435" y="227521"/>
                </a:lnTo>
                <a:lnTo>
                  <a:pt x="3776876" y="230218"/>
                </a:lnTo>
                <a:lnTo>
                  <a:pt x="3768111" y="251199"/>
                </a:lnTo>
                <a:cubicBezTo>
                  <a:pt x="3765449" y="257694"/>
                  <a:pt x="3759755" y="268677"/>
                  <a:pt x="3754709" y="279355"/>
                </a:cubicBezTo>
                <a:lnTo>
                  <a:pt x="3749808" y="292907"/>
                </a:lnTo>
                <a:lnTo>
                  <a:pt x="3750667" y="296591"/>
                </a:lnTo>
                <a:lnTo>
                  <a:pt x="3753559" y="314078"/>
                </a:lnTo>
                <a:lnTo>
                  <a:pt x="3754969" y="315436"/>
                </a:lnTo>
                <a:lnTo>
                  <a:pt x="3754482" y="319802"/>
                </a:lnTo>
                <a:lnTo>
                  <a:pt x="3755765" y="329155"/>
                </a:lnTo>
                <a:cubicBezTo>
                  <a:pt x="3755082" y="339302"/>
                  <a:pt x="3753035" y="352710"/>
                  <a:pt x="3750274" y="367839"/>
                </a:cubicBezTo>
                <a:lnTo>
                  <a:pt x="3748479" y="376848"/>
                </a:lnTo>
                <a:lnTo>
                  <a:pt x="3756785" y="357424"/>
                </a:lnTo>
                <a:cubicBezTo>
                  <a:pt x="3759251" y="350772"/>
                  <a:pt x="3774323" y="320022"/>
                  <a:pt x="3769281" y="341485"/>
                </a:cubicBezTo>
                <a:cubicBezTo>
                  <a:pt x="3766729" y="354600"/>
                  <a:pt x="3756616" y="370009"/>
                  <a:pt x="3754155" y="376320"/>
                </a:cubicBezTo>
                <a:cubicBezTo>
                  <a:pt x="3751293" y="383001"/>
                  <a:pt x="3753983" y="389243"/>
                  <a:pt x="3753956" y="391285"/>
                </a:cubicBezTo>
                <a:cubicBezTo>
                  <a:pt x="3751124" y="395585"/>
                  <a:pt x="3748713" y="398155"/>
                  <a:pt x="3746251" y="404464"/>
                </a:cubicBezTo>
                <a:cubicBezTo>
                  <a:pt x="3746225" y="406506"/>
                  <a:pt x="3746109" y="415010"/>
                  <a:pt x="3746055" y="419092"/>
                </a:cubicBezTo>
                <a:cubicBezTo>
                  <a:pt x="3743616" y="423701"/>
                  <a:pt x="3738232" y="441114"/>
                  <a:pt x="3733277" y="456118"/>
                </a:cubicBezTo>
                <a:lnTo>
                  <a:pt x="3730198" y="465654"/>
                </a:lnTo>
                <a:lnTo>
                  <a:pt x="3726001" y="485532"/>
                </a:lnTo>
                <a:lnTo>
                  <a:pt x="3728181" y="481663"/>
                </a:lnTo>
                <a:lnTo>
                  <a:pt x="3737992" y="457767"/>
                </a:lnTo>
                <a:lnTo>
                  <a:pt x="3744256" y="442508"/>
                </a:lnTo>
                <a:cubicBezTo>
                  <a:pt x="3748994" y="428968"/>
                  <a:pt x="3753435" y="415450"/>
                  <a:pt x="3758546" y="403494"/>
                </a:cubicBezTo>
                <a:lnTo>
                  <a:pt x="3762032" y="395547"/>
                </a:lnTo>
                <a:lnTo>
                  <a:pt x="3767985" y="365381"/>
                </a:lnTo>
                <a:cubicBezTo>
                  <a:pt x="3774610" y="332297"/>
                  <a:pt x="3783638" y="303283"/>
                  <a:pt x="3803200" y="284441"/>
                </a:cubicBezTo>
                <a:cubicBezTo>
                  <a:pt x="3809203" y="281578"/>
                  <a:pt x="3818607" y="269115"/>
                  <a:pt x="3820177" y="264684"/>
                </a:cubicBezTo>
                <a:cubicBezTo>
                  <a:pt x="3818607" y="269115"/>
                  <a:pt x="3848051" y="258762"/>
                  <a:pt x="3845189" y="252760"/>
                </a:cubicBezTo>
                <a:cubicBezTo>
                  <a:pt x="3852485" y="260332"/>
                  <a:pt x="3843080" y="272795"/>
                  <a:pt x="3844375" y="283231"/>
                </a:cubicBezTo>
                <a:lnTo>
                  <a:pt x="3847475" y="297765"/>
                </a:lnTo>
                <a:lnTo>
                  <a:pt x="3848159" y="289105"/>
                </a:lnTo>
                <a:cubicBezTo>
                  <a:pt x="3848413" y="285479"/>
                  <a:pt x="3848596" y="282525"/>
                  <a:pt x="3848685" y="281075"/>
                </a:cubicBezTo>
                <a:lnTo>
                  <a:pt x="3849010" y="278809"/>
                </a:lnTo>
                <a:lnTo>
                  <a:pt x="3849159" y="278517"/>
                </a:lnTo>
                <a:lnTo>
                  <a:pt x="3851821" y="271561"/>
                </a:lnTo>
                <a:lnTo>
                  <a:pt x="3849454" y="303571"/>
                </a:lnTo>
                <a:lnTo>
                  <a:pt x="3853875" y="311183"/>
                </a:lnTo>
                <a:lnTo>
                  <a:pt x="3861766" y="258470"/>
                </a:lnTo>
                <a:lnTo>
                  <a:pt x="3856644" y="322921"/>
                </a:lnTo>
                <a:lnTo>
                  <a:pt x="3857010" y="322099"/>
                </a:lnTo>
                <a:cubicBezTo>
                  <a:pt x="3860283" y="311100"/>
                  <a:pt x="3864933" y="290926"/>
                  <a:pt x="3867557" y="276477"/>
                </a:cubicBezTo>
                <a:lnTo>
                  <a:pt x="3865917" y="291626"/>
                </a:lnTo>
                <a:lnTo>
                  <a:pt x="3869797" y="270147"/>
                </a:lnTo>
                <a:lnTo>
                  <a:pt x="3867557" y="276477"/>
                </a:lnTo>
                <a:cubicBezTo>
                  <a:pt x="3867825" y="268676"/>
                  <a:pt x="3868486" y="259764"/>
                  <a:pt x="3869634" y="253002"/>
                </a:cubicBezTo>
                <a:lnTo>
                  <a:pt x="3872062" y="247852"/>
                </a:lnTo>
                <a:lnTo>
                  <a:pt x="3872785" y="236942"/>
                </a:lnTo>
                <a:cubicBezTo>
                  <a:pt x="3873307" y="228409"/>
                  <a:pt x="3874032" y="220141"/>
                  <a:pt x="3875741" y="212212"/>
                </a:cubicBezTo>
                <a:lnTo>
                  <a:pt x="3879960" y="199135"/>
                </a:lnTo>
                <a:lnTo>
                  <a:pt x="3881955" y="200876"/>
                </a:lnTo>
                <a:cubicBezTo>
                  <a:pt x="3875470" y="236637"/>
                  <a:pt x="3871627" y="265101"/>
                  <a:pt x="3892212" y="168036"/>
                </a:cubicBezTo>
                <a:cubicBezTo>
                  <a:pt x="3889099" y="175135"/>
                  <a:pt x="3882535" y="202741"/>
                  <a:pt x="3884771" y="202046"/>
                </a:cubicBezTo>
                <a:cubicBezTo>
                  <a:pt x="3882535" y="202741"/>
                  <a:pt x="3882535" y="202741"/>
                  <a:pt x="3881955" y="200876"/>
                </a:cubicBezTo>
                <a:cubicBezTo>
                  <a:pt x="3885876" y="180569"/>
                  <a:pt x="3891458" y="157701"/>
                  <a:pt x="3893695" y="157006"/>
                </a:cubicBezTo>
                <a:cubicBezTo>
                  <a:pt x="3891458" y="157701"/>
                  <a:pt x="3894449" y="167341"/>
                  <a:pt x="3894449" y="167341"/>
                </a:cubicBezTo>
                <a:cubicBezTo>
                  <a:pt x="3896185" y="172936"/>
                  <a:pt x="3898926" y="165950"/>
                  <a:pt x="3901339" y="173724"/>
                </a:cubicBezTo>
                <a:cubicBezTo>
                  <a:pt x="3900837" y="180017"/>
                  <a:pt x="3898574" y="197763"/>
                  <a:pt x="3897670" y="210656"/>
                </a:cubicBezTo>
                <a:cubicBezTo>
                  <a:pt x="3893033" y="249081"/>
                  <a:pt x="3888238" y="290624"/>
                  <a:pt x="3882413" y="331976"/>
                </a:cubicBezTo>
                <a:lnTo>
                  <a:pt x="3881306" y="338177"/>
                </a:lnTo>
                <a:lnTo>
                  <a:pt x="3881324" y="338413"/>
                </a:lnTo>
                <a:cubicBezTo>
                  <a:pt x="3881600" y="350395"/>
                  <a:pt x="3880951" y="359568"/>
                  <a:pt x="3878601" y="362686"/>
                </a:cubicBezTo>
                <a:lnTo>
                  <a:pt x="3874859" y="374329"/>
                </a:lnTo>
                <a:lnTo>
                  <a:pt x="3865346" y="427647"/>
                </a:lnTo>
                <a:lnTo>
                  <a:pt x="3875370" y="396453"/>
                </a:lnTo>
                <a:cubicBezTo>
                  <a:pt x="3878317" y="384612"/>
                  <a:pt x="3879763" y="373488"/>
                  <a:pt x="3878601" y="362686"/>
                </a:cubicBezTo>
                <a:lnTo>
                  <a:pt x="3884550" y="350383"/>
                </a:lnTo>
                <a:lnTo>
                  <a:pt x="3890039" y="318658"/>
                </a:lnTo>
                <a:cubicBezTo>
                  <a:pt x="3895885" y="278365"/>
                  <a:pt x="3901113" y="238221"/>
                  <a:pt x="3907901" y="194868"/>
                </a:cubicBezTo>
                <a:cubicBezTo>
                  <a:pt x="3909989" y="168652"/>
                  <a:pt x="3912926" y="153083"/>
                  <a:pt x="3918910" y="123614"/>
                </a:cubicBezTo>
                <a:cubicBezTo>
                  <a:pt x="3924088" y="107348"/>
                  <a:pt x="3925047" y="119664"/>
                  <a:pt x="3922580" y="135430"/>
                </a:cubicBezTo>
                <a:cubicBezTo>
                  <a:pt x="3922077" y="141720"/>
                  <a:pt x="3919467" y="142531"/>
                  <a:pt x="3920798" y="154732"/>
                </a:cubicBezTo>
                <a:cubicBezTo>
                  <a:pt x="3928442" y="171447"/>
                  <a:pt x="3923035" y="202784"/>
                  <a:pt x="3920949" y="228997"/>
                </a:cubicBezTo>
                <a:cubicBezTo>
                  <a:pt x="3917649" y="263173"/>
                  <a:pt x="3913327" y="297177"/>
                  <a:pt x="3908060" y="330971"/>
                </a:cubicBezTo>
                <a:lnTo>
                  <a:pt x="3907269" y="335256"/>
                </a:lnTo>
                <a:lnTo>
                  <a:pt x="3907842" y="336466"/>
                </a:lnTo>
                <a:lnTo>
                  <a:pt x="3910581" y="346441"/>
                </a:lnTo>
                <a:lnTo>
                  <a:pt x="3912855" y="333862"/>
                </a:lnTo>
                <a:cubicBezTo>
                  <a:pt x="3919548" y="293007"/>
                  <a:pt x="3925989" y="252488"/>
                  <a:pt x="3933694" y="212088"/>
                </a:cubicBezTo>
                <a:cubicBezTo>
                  <a:pt x="3932851" y="246268"/>
                  <a:pt x="3931155" y="281651"/>
                  <a:pt x="3927357" y="317344"/>
                </a:cubicBezTo>
                <a:lnTo>
                  <a:pt x="3923103" y="348085"/>
                </a:lnTo>
                <a:lnTo>
                  <a:pt x="3926317" y="343008"/>
                </a:lnTo>
                <a:lnTo>
                  <a:pt x="3926615" y="342741"/>
                </a:lnTo>
                <a:lnTo>
                  <a:pt x="3932726" y="299230"/>
                </a:lnTo>
                <a:lnTo>
                  <a:pt x="3944442" y="219825"/>
                </a:lnTo>
                <a:lnTo>
                  <a:pt x="3944314" y="219955"/>
                </a:lnTo>
                <a:cubicBezTo>
                  <a:pt x="3937495" y="222951"/>
                  <a:pt x="3928757" y="217987"/>
                  <a:pt x="3941370" y="199542"/>
                </a:cubicBezTo>
                <a:lnTo>
                  <a:pt x="3945804" y="201112"/>
                </a:lnTo>
                <a:cubicBezTo>
                  <a:pt x="3950353" y="206463"/>
                  <a:pt x="3950949" y="211092"/>
                  <a:pt x="3949635" y="214509"/>
                </a:cubicBezTo>
                <a:lnTo>
                  <a:pt x="3945102" y="219150"/>
                </a:lnTo>
                <a:lnTo>
                  <a:pt x="3938469" y="298300"/>
                </a:lnTo>
                <a:lnTo>
                  <a:pt x="3933375" y="336724"/>
                </a:lnTo>
                <a:lnTo>
                  <a:pt x="3936335" y="334088"/>
                </a:lnTo>
                <a:cubicBezTo>
                  <a:pt x="3938390" y="333568"/>
                  <a:pt x="3939105" y="335068"/>
                  <a:pt x="3938321" y="337285"/>
                </a:cubicBezTo>
                <a:cubicBezTo>
                  <a:pt x="3951603" y="316219"/>
                  <a:pt x="3942053" y="256311"/>
                  <a:pt x="3954321" y="249849"/>
                </a:cubicBezTo>
                <a:lnTo>
                  <a:pt x="3957503" y="252045"/>
                </a:lnTo>
                <a:lnTo>
                  <a:pt x="3962227" y="222321"/>
                </a:lnTo>
                <a:lnTo>
                  <a:pt x="3962497" y="218962"/>
                </a:lnTo>
                <a:lnTo>
                  <a:pt x="3963623" y="217730"/>
                </a:lnTo>
                <a:lnTo>
                  <a:pt x="3968699" y="207574"/>
                </a:lnTo>
                <a:lnTo>
                  <a:pt x="3968561" y="209789"/>
                </a:lnTo>
                <a:lnTo>
                  <a:pt x="3962263" y="263196"/>
                </a:lnTo>
                <a:lnTo>
                  <a:pt x="3963319" y="269272"/>
                </a:lnTo>
                <a:cubicBezTo>
                  <a:pt x="3964841" y="294176"/>
                  <a:pt x="3959634" y="334262"/>
                  <a:pt x="3961069" y="337107"/>
                </a:cubicBezTo>
                <a:lnTo>
                  <a:pt x="3962197" y="334578"/>
                </a:lnTo>
                <a:lnTo>
                  <a:pt x="3976901" y="224799"/>
                </a:lnTo>
                <a:lnTo>
                  <a:pt x="3976968" y="224270"/>
                </a:lnTo>
                <a:lnTo>
                  <a:pt x="3981486" y="211553"/>
                </a:lnTo>
                <a:cubicBezTo>
                  <a:pt x="3982767" y="207531"/>
                  <a:pt x="3983335" y="205092"/>
                  <a:pt x="3982649" y="205726"/>
                </a:cubicBezTo>
                <a:cubicBezTo>
                  <a:pt x="3988105" y="202971"/>
                  <a:pt x="3996632" y="206946"/>
                  <a:pt x="3990688" y="212450"/>
                </a:cubicBezTo>
                <a:cubicBezTo>
                  <a:pt x="3999375" y="204404"/>
                  <a:pt x="3990657" y="214774"/>
                  <a:pt x="3996730" y="199582"/>
                </a:cubicBezTo>
                <a:cubicBezTo>
                  <a:pt x="4005120" y="179946"/>
                  <a:pt x="4004929" y="194288"/>
                  <a:pt x="4004929" y="194288"/>
                </a:cubicBezTo>
                <a:cubicBezTo>
                  <a:pt x="4004800" y="203977"/>
                  <a:pt x="3993659" y="226539"/>
                  <a:pt x="3993598" y="231191"/>
                </a:cubicBezTo>
                <a:cubicBezTo>
                  <a:pt x="3993598" y="231191"/>
                  <a:pt x="3998991" y="233090"/>
                  <a:pt x="4004381" y="235374"/>
                </a:cubicBezTo>
                <a:cubicBezTo>
                  <a:pt x="4001573" y="242565"/>
                  <a:pt x="3995991" y="255009"/>
                  <a:pt x="3995991" y="255009"/>
                </a:cubicBezTo>
                <a:cubicBezTo>
                  <a:pt x="4001315" y="261946"/>
                  <a:pt x="4004253" y="244675"/>
                  <a:pt x="4004253" y="244675"/>
                </a:cubicBezTo>
                <a:lnTo>
                  <a:pt x="4008106" y="239351"/>
                </a:lnTo>
                <a:lnTo>
                  <a:pt x="4010609" y="229022"/>
                </a:lnTo>
                <a:lnTo>
                  <a:pt x="4011719" y="234360"/>
                </a:lnTo>
                <a:lnTo>
                  <a:pt x="4019033" y="224246"/>
                </a:lnTo>
                <a:cubicBezTo>
                  <a:pt x="4024388" y="216369"/>
                  <a:pt x="4028657" y="209450"/>
                  <a:pt x="4027302" y="209557"/>
                </a:cubicBezTo>
                <a:cubicBezTo>
                  <a:pt x="4035405" y="211240"/>
                  <a:pt x="4024366" y="226439"/>
                  <a:pt x="4018298" y="241244"/>
                </a:cubicBezTo>
                <a:lnTo>
                  <a:pt x="4015213" y="251189"/>
                </a:lnTo>
                <a:lnTo>
                  <a:pt x="4015275" y="251488"/>
                </a:lnTo>
                <a:cubicBezTo>
                  <a:pt x="4015256" y="259170"/>
                  <a:pt x="4013956" y="265775"/>
                  <a:pt x="4012110" y="271799"/>
                </a:cubicBezTo>
                <a:lnTo>
                  <a:pt x="4010825" y="275144"/>
                </a:lnTo>
                <a:lnTo>
                  <a:pt x="4015197" y="270530"/>
                </a:lnTo>
                <a:cubicBezTo>
                  <a:pt x="4020751" y="260411"/>
                  <a:pt x="4024046" y="250471"/>
                  <a:pt x="4029631" y="238028"/>
                </a:cubicBezTo>
                <a:cubicBezTo>
                  <a:pt x="4034755" y="226199"/>
                  <a:pt x="4038941" y="217011"/>
                  <a:pt x="4042610" y="209220"/>
                </a:cubicBezTo>
                <a:lnTo>
                  <a:pt x="4051338" y="191134"/>
                </a:lnTo>
                <a:lnTo>
                  <a:pt x="4050469" y="196980"/>
                </a:lnTo>
                <a:lnTo>
                  <a:pt x="4045977" y="239439"/>
                </a:lnTo>
                <a:lnTo>
                  <a:pt x="4040609" y="261167"/>
                </a:lnTo>
                <a:cubicBezTo>
                  <a:pt x="4036137" y="274683"/>
                  <a:pt x="4039036" y="269034"/>
                  <a:pt x="4043726" y="260242"/>
                </a:cubicBezTo>
                <a:lnTo>
                  <a:pt x="4043789" y="260131"/>
                </a:lnTo>
                <a:lnTo>
                  <a:pt x="4043595" y="261964"/>
                </a:lnTo>
                <a:cubicBezTo>
                  <a:pt x="4040939" y="283878"/>
                  <a:pt x="4037811" y="306412"/>
                  <a:pt x="4033881" y="330642"/>
                </a:cubicBezTo>
                <a:cubicBezTo>
                  <a:pt x="4034557" y="332819"/>
                  <a:pt x="4029555" y="357551"/>
                  <a:pt x="4034032" y="356162"/>
                </a:cubicBezTo>
                <a:cubicBezTo>
                  <a:pt x="4038882" y="354657"/>
                  <a:pt x="4038859" y="322961"/>
                  <a:pt x="4039733" y="316554"/>
                </a:cubicBezTo>
                <a:lnTo>
                  <a:pt x="4049007" y="250933"/>
                </a:lnTo>
                <a:lnTo>
                  <a:pt x="4051407" y="246700"/>
                </a:lnTo>
                <a:cubicBezTo>
                  <a:pt x="4053949" y="242737"/>
                  <a:pt x="4056244" y="239990"/>
                  <a:pt x="4057591" y="240465"/>
                </a:cubicBezTo>
                <a:cubicBezTo>
                  <a:pt x="4063468" y="240000"/>
                  <a:pt x="4031218" y="321923"/>
                  <a:pt x="4048715" y="296536"/>
                </a:cubicBezTo>
                <a:cubicBezTo>
                  <a:pt x="4051525" y="288956"/>
                  <a:pt x="4071574" y="241683"/>
                  <a:pt x="4076997" y="241255"/>
                </a:cubicBezTo>
                <a:cubicBezTo>
                  <a:pt x="4080163" y="241004"/>
                  <a:pt x="4088070" y="257418"/>
                  <a:pt x="4088102" y="255092"/>
                </a:cubicBezTo>
                <a:cubicBezTo>
                  <a:pt x="4088070" y="257418"/>
                  <a:pt x="4088039" y="259744"/>
                  <a:pt x="4088008" y="262069"/>
                </a:cubicBezTo>
                <a:cubicBezTo>
                  <a:pt x="4093979" y="254627"/>
                  <a:pt x="4105697" y="222340"/>
                  <a:pt x="4099471" y="249161"/>
                </a:cubicBezTo>
                <a:cubicBezTo>
                  <a:pt x="4090493" y="278909"/>
                  <a:pt x="4105475" y="239005"/>
                  <a:pt x="4111090" y="224237"/>
                </a:cubicBezTo>
                <a:lnTo>
                  <a:pt x="4112429" y="220875"/>
                </a:lnTo>
                <a:lnTo>
                  <a:pt x="4100249" y="316519"/>
                </a:lnTo>
                <a:cubicBezTo>
                  <a:pt x="4100425" y="324988"/>
                  <a:pt x="4100677" y="341613"/>
                  <a:pt x="4104598" y="321306"/>
                </a:cubicBezTo>
                <a:cubicBezTo>
                  <a:pt x="4109117" y="295019"/>
                  <a:pt x="4110928" y="269231"/>
                  <a:pt x="4118169" y="243803"/>
                </a:cubicBezTo>
                <a:cubicBezTo>
                  <a:pt x="4118507" y="254775"/>
                  <a:pt x="4117943" y="265477"/>
                  <a:pt x="4116923" y="276041"/>
                </a:cubicBezTo>
                <a:lnTo>
                  <a:pt x="4113920" y="299679"/>
                </a:lnTo>
                <a:lnTo>
                  <a:pt x="4112740" y="303482"/>
                </a:lnTo>
                <a:cubicBezTo>
                  <a:pt x="4109787" y="313298"/>
                  <a:pt x="4108848" y="318164"/>
                  <a:pt x="4109142" y="319938"/>
                </a:cubicBezTo>
                <a:lnTo>
                  <a:pt x="4111489" y="318644"/>
                </a:lnTo>
                <a:lnTo>
                  <a:pt x="4108870" y="338920"/>
                </a:lnTo>
                <a:cubicBezTo>
                  <a:pt x="4107802" y="349499"/>
                  <a:pt x="4107167" y="360221"/>
                  <a:pt x="4107413" y="371224"/>
                </a:cubicBezTo>
                <a:lnTo>
                  <a:pt x="4110752" y="351654"/>
                </a:lnTo>
                <a:lnTo>
                  <a:pt x="4117696" y="310926"/>
                </a:lnTo>
                <a:lnTo>
                  <a:pt x="4119471" y="308342"/>
                </a:lnTo>
                <a:cubicBezTo>
                  <a:pt x="4121581" y="305180"/>
                  <a:pt x="4123365" y="302642"/>
                  <a:pt x="4124041" y="302592"/>
                </a:cubicBezTo>
                <a:cubicBezTo>
                  <a:pt x="4126753" y="302376"/>
                  <a:pt x="4112227" y="341856"/>
                  <a:pt x="4112099" y="351545"/>
                </a:cubicBezTo>
                <a:cubicBezTo>
                  <a:pt x="4120847" y="338853"/>
                  <a:pt x="4118234" y="331702"/>
                  <a:pt x="4126593" y="314392"/>
                </a:cubicBezTo>
                <a:cubicBezTo>
                  <a:pt x="4126593" y="314392"/>
                  <a:pt x="4138375" y="277451"/>
                  <a:pt x="4141087" y="277238"/>
                </a:cubicBezTo>
                <a:lnTo>
                  <a:pt x="4143414" y="305707"/>
                </a:lnTo>
                <a:cubicBezTo>
                  <a:pt x="4146127" y="305493"/>
                  <a:pt x="4186702" y="208973"/>
                  <a:pt x="4172084" y="255429"/>
                </a:cubicBezTo>
                <a:cubicBezTo>
                  <a:pt x="4160883" y="282644"/>
                  <a:pt x="4154717" y="304814"/>
                  <a:pt x="4151684" y="329060"/>
                </a:cubicBezTo>
                <a:cubicBezTo>
                  <a:pt x="4148743" y="346329"/>
                  <a:pt x="4137313" y="356912"/>
                  <a:pt x="4137058" y="375904"/>
                </a:cubicBezTo>
                <a:lnTo>
                  <a:pt x="4135200" y="376051"/>
                </a:lnTo>
                <a:lnTo>
                  <a:pt x="4134855" y="376079"/>
                </a:lnTo>
                <a:cubicBezTo>
                  <a:pt x="4134488" y="376106"/>
                  <a:pt x="4134305" y="376122"/>
                  <a:pt x="4134580" y="376102"/>
                </a:cubicBezTo>
                <a:lnTo>
                  <a:pt x="4135200" y="376051"/>
                </a:lnTo>
                <a:lnTo>
                  <a:pt x="4136232" y="375970"/>
                </a:lnTo>
                <a:cubicBezTo>
                  <a:pt x="4136692" y="375933"/>
                  <a:pt x="4137058" y="375904"/>
                  <a:pt x="4137058" y="375904"/>
                </a:cubicBezTo>
                <a:cubicBezTo>
                  <a:pt x="4151103" y="372472"/>
                  <a:pt x="4151714" y="326735"/>
                  <a:pt x="4160365" y="321404"/>
                </a:cubicBezTo>
                <a:cubicBezTo>
                  <a:pt x="4160374" y="320726"/>
                  <a:pt x="4161254" y="320318"/>
                  <a:pt x="4162569" y="320123"/>
                </a:cubicBezTo>
                <a:lnTo>
                  <a:pt x="4166190" y="320124"/>
                </a:lnTo>
                <a:lnTo>
                  <a:pt x="4173195" y="272607"/>
                </a:lnTo>
                <a:lnTo>
                  <a:pt x="4177305" y="278754"/>
                </a:lnTo>
                <a:lnTo>
                  <a:pt x="4174635" y="317714"/>
                </a:lnTo>
                <a:lnTo>
                  <a:pt x="4174337" y="319879"/>
                </a:lnTo>
                <a:lnTo>
                  <a:pt x="4174192" y="322515"/>
                </a:lnTo>
                <a:lnTo>
                  <a:pt x="4174344" y="322624"/>
                </a:lnTo>
                <a:cubicBezTo>
                  <a:pt x="4182674" y="307640"/>
                  <a:pt x="4180190" y="290801"/>
                  <a:pt x="4188486" y="278140"/>
                </a:cubicBezTo>
                <a:cubicBezTo>
                  <a:pt x="4191712" y="273240"/>
                  <a:pt x="4194423" y="273026"/>
                  <a:pt x="4199881" y="270272"/>
                </a:cubicBezTo>
                <a:cubicBezTo>
                  <a:pt x="4211310" y="259691"/>
                  <a:pt x="4214244" y="242808"/>
                  <a:pt x="4220319" y="227615"/>
                </a:cubicBezTo>
                <a:cubicBezTo>
                  <a:pt x="4234744" y="195499"/>
                  <a:pt x="4240557" y="166000"/>
                  <a:pt x="4257665" y="135996"/>
                </a:cubicBezTo>
                <a:cubicBezTo>
                  <a:pt x="4249047" y="172686"/>
                  <a:pt x="4237425" y="197612"/>
                  <a:pt x="4228357" y="234336"/>
                </a:cubicBezTo>
                <a:cubicBezTo>
                  <a:pt x="4228226" y="244028"/>
                  <a:pt x="4219869" y="261337"/>
                  <a:pt x="4210989" y="283720"/>
                </a:cubicBezTo>
                <a:cubicBezTo>
                  <a:pt x="4208114" y="295952"/>
                  <a:pt x="4182001" y="358029"/>
                  <a:pt x="4205052" y="322522"/>
                </a:cubicBezTo>
                <a:cubicBezTo>
                  <a:pt x="4207863" y="314943"/>
                  <a:pt x="4222289" y="282830"/>
                  <a:pt x="4225068" y="277576"/>
                </a:cubicBezTo>
                <a:cubicBezTo>
                  <a:pt x="4227811" y="275037"/>
                  <a:pt x="4233688" y="274571"/>
                  <a:pt x="4233688" y="274571"/>
                </a:cubicBezTo>
                <a:cubicBezTo>
                  <a:pt x="4241985" y="261915"/>
                  <a:pt x="4244889" y="247357"/>
                  <a:pt x="4248214" y="235091"/>
                </a:cubicBezTo>
                <a:cubicBezTo>
                  <a:pt x="4253767" y="224974"/>
                  <a:pt x="4256801" y="200727"/>
                  <a:pt x="4265419" y="197723"/>
                </a:cubicBezTo>
                <a:cubicBezTo>
                  <a:pt x="4274039" y="194720"/>
                  <a:pt x="4256603" y="215457"/>
                  <a:pt x="4265289" y="207413"/>
                </a:cubicBezTo>
                <a:cubicBezTo>
                  <a:pt x="4276719" y="196832"/>
                  <a:pt x="4291147" y="164715"/>
                  <a:pt x="4276623" y="204196"/>
                </a:cubicBezTo>
                <a:cubicBezTo>
                  <a:pt x="4267649" y="233558"/>
                  <a:pt x="4258901" y="246252"/>
                  <a:pt x="4253027" y="280402"/>
                </a:cubicBezTo>
                <a:cubicBezTo>
                  <a:pt x="4259541" y="274370"/>
                  <a:pt x="4270902" y="247917"/>
                  <a:pt x="4278517" y="230798"/>
                </a:cubicBezTo>
                <a:lnTo>
                  <a:pt x="4279529" y="228639"/>
                </a:lnTo>
                <a:lnTo>
                  <a:pt x="4277105" y="265718"/>
                </a:lnTo>
                <a:lnTo>
                  <a:pt x="4285259" y="217152"/>
                </a:lnTo>
                <a:lnTo>
                  <a:pt x="4291438" y="210515"/>
                </a:lnTo>
                <a:cubicBezTo>
                  <a:pt x="4294937" y="208461"/>
                  <a:pt x="4289611" y="220497"/>
                  <a:pt x="4287117" y="229698"/>
                </a:cubicBezTo>
                <a:cubicBezTo>
                  <a:pt x="4315753" y="181746"/>
                  <a:pt x="4325014" y="130679"/>
                  <a:pt x="4350939" y="82941"/>
                </a:cubicBezTo>
                <a:lnTo>
                  <a:pt x="4354981" y="74658"/>
                </a:lnTo>
                <a:lnTo>
                  <a:pt x="4354977" y="75194"/>
                </a:lnTo>
                <a:cubicBezTo>
                  <a:pt x="4355055" y="83350"/>
                  <a:pt x="4348491" y="110953"/>
                  <a:pt x="4349822" y="123156"/>
                </a:cubicBezTo>
                <a:cubicBezTo>
                  <a:pt x="4352409" y="139397"/>
                  <a:pt x="4355403" y="100287"/>
                  <a:pt x="4356483" y="95862"/>
                </a:cubicBezTo>
                <a:cubicBezTo>
                  <a:pt x="4357375" y="86550"/>
                  <a:pt x="4358253" y="79247"/>
                  <a:pt x="4359147" y="72877"/>
                </a:cubicBezTo>
                <a:lnTo>
                  <a:pt x="4360727" y="62881"/>
                </a:lnTo>
                <a:lnTo>
                  <a:pt x="4375553" y="32496"/>
                </a:lnTo>
                <a:lnTo>
                  <a:pt x="4377779" y="34028"/>
                </a:lnTo>
                <a:cubicBezTo>
                  <a:pt x="4377220" y="34201"/>
                  <a:pt x="4377391" y="32699"/>
                  <a:pt x="4378013" y="30236"/>
                </a:cubicBezTo>
                <a:lnTo>
                  <a:pt x="4380327" y="22711"/>
                </a:lnTo>
                <a:close/>
              </a:path>
            </a:pathLst>
          </a:custGeom>
          <a:ln>
            <a:noFill/>
          </a:ln>
        </p:spPr>
      </p:pic>
      <p:pic>
        <p:nvPicPr>
          <p:cNvPr id="9" name="Zástupný symbol obrázku 7">
            <a:extLst>
              <a:ext uri="{FF2B5EF4-FFF2-40B4-BE49-F238E27FC236}">
                <a16:creationId xmlns:a16="http://schemas.microsoft.com/office/drawing/2014/main" id="{5CBE5663-C5E2-039B-5EB0-DAF172C1675A}"/>
              </a:ext>
            </a:extLst>
          </p:cNvPr>
          <p:cNvPicPr>
            <a:picLocks noChangeAspect="1"/>
          </p:cNvPicPr>
          <p:nvPr/>
        </p:nvPicPr>
        <p:blipFill>
          <a:blip r:embed="rId8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462" r="5462"/>
          <a:stretch/>
        </p:blipFill>
        <p:spPr>
          <a:xfrm>
            <a:off x="5829958" y="3794481"/>
            <a:ext cx="2749908" cy="2062112"/>
          </a:xfrm>
          <a:custGeom>
            <a:avLst/>
            <a:gdLst>
              <a:gd name="connsiteX0" fmla="*/ 3311593 w 6842126"/>
              <a:gd name="connsiteY0" fmla="*/ 5124756 h 5130710"/>
              <a:gd name="connsiteX1" fmla="*/ 3310754 w 6842126"/>
              <a:gd name="connsiteY1" fmla="*/ 5126288 h 5130710"/>
              <a:gd name="connsiteX2" fmla="*/ 3305871 w 6842126"/>
              <a:gd name="connsiteY2" fmla="*/ 5130710 h 5130710"/>
              <a:gd name="connsiteX3" fmla="*/ 3375155 w 6842126"/>
              <a:gd name="connsiteY3" fmla="*/ 5089948 h 5130710"/>
              <a:gd name="connsiteX4" fmla="*/ 3374529 w 6842126"/>
              <a:gd name="connsiteY4" fmla="*/ 5092197 h 5130710"/>
              <a:gd name="connsiteX5" fmla="*/ 3370604 w 6842126"/>
              <a:gd name="connsiteY5" fmla="*/ 5093970 h 5130710"/>
              <a:gd name="connsiteX6" fmla="*/ 3375155 w 6842126"/>
              <a:gd name="connsiteY6" fmla="*/ 5089948 h 5130710"/>
              <a:gd name="connsiteX7" fmla="*/ 3379709 w 6842126"/>
              <a:gd name="connsiteY7" fmla="*/ 5085926 h 5130710"/>
              <a:gd name="connsiteX8" fmla="*/ 3379081 w 6842126"/>
              <a:gd name="connsiteY8" fmla="*/ 5088177 h 5130710"/>
              <a:gd name="connsiteX9" fmla="*/ 3375155 w 6842126"/>
              <a:gd name="connsiteY9" fmla="*/ 5089948 h 5130710"/>
              <a:gd name="connsiteX10" fmla="*/ 3379709 w 6842126"/>
              <a:gd name="connsiteY10" fmla="*/ 5085926 h 5130710"/>
              <a:gd name="connsiteX11" fmla="*/ 3573894 w 6842126"/>
              <a:gd name="connsiteY11" fmla="*/ 5083467 h 5130710"/>
              <a:gd name="connsiteX12" fmla="*/ 3573723 w 6842126"/>
              <a:gd name="connsiteY12" fmla="*/ 5084918 h 5130710"/>
              <a:gd name="connsiteX13" fmla="*/ 3573585 w 6842126"/>
              <a:gd name="connsiteY13" fmla="*/ 5086077 h 5130710"/>
              <a:gd name="connsiteX14" fmla="*/ 3574823 w 6842126"/>
              <a:gd name="connsiteY14" fmla="*/ 5075643 h 5130710"/>
              <a:gd name="connsiteX15" fmla="*/ 3574411 w 6842126"/>
              <a:gd name="connsiteY15" fmla="*/ 5079121 h 5130710"/>
              <a:gd name="connsiteX16" fmla="*/ 3573894 w 6842126"/>
              <a:gd name="connsiteY16" fmla="*/ 5083467 h 5130710"/>
              <a:gd name="connsiteX17" fmla="*/ 3391000 w 6842126"/>
              <a:gd name="connsiteY17" fmla="*/ 5074373 h 5130710"/>
              <a:gd name="connsiteX18" fmla="*/ 3387049 w 6842126"/>
              <a:gd name="connsiteY18" fmla="*/ 5080514 h 5130710"/>
              <a:gd name="connsiteX19" fmla="*/ 3379709 w 6842126"/>
              <a:gd name="connsiteY19" fmla="*/ 5085926 h 5130710"/>
              <a:gd name="connsiteX20" fmla="*/ 3391000 w 6842126"/>
              <a:gd name="connsiteY20" fmla="*/ 5074373 h 5130710"/>
              <a:gd name="connsiteX21" fmla="*/ 3297788 w 6842126"/>
              <a:gd name="connsiteY21" fmla="*/ 5029060 h 5130710"/>
              <a:gd name="connsiteX22" fmla="*/ 3299081 w 6842126"/>
              <a:gd name="connsiteY22" fmla="*/ 5039495 h 5130710"/>
              <a:gd name="connsiteX23" fmla="*/ 3297788 w 6842126"/>
              <a:gd name="connsiteY23" fmla="*/ 5029060 h 5130710"/>
              <a:gd name="connsiteX24" fmla="*/ 3277231 w 6842126"/>
              <a:gd name="connsiteY24" fmla="*/ 5015376 h 5130710"/>
              <a:gd name="connsiteX25" fmla="*/ 3275292 w 6842126"/>
              <a:gd name="connsiteY25" fmla="*/ 5018461 h 5130710"/>
              <a:gd name="connsiteX26" fmla="*/ 3274883 w 6842126"/>
              <a:gd name="connsiteY26" fmla="*/ 5020948 h 5130710"/>
              <a:gd name="connsiteX27" fmla="*/ 3169219 w 6842126"/>
              <a:gd name="connsiteY27" fmla="*/ 5013606 h 5130710"/>
              <a:gd name="connsiteX28" fmla="*/ 3169152 w 6842126"/>
              <a:gd name="connsiteY28" fmla="*/ 5014258 h 5130710"/>
              <a:gd name="connsiteX29" fmla="*/ 3168800 w 6842126"/>
              <a:gd name="connsiteY29" fmla="*/ 5013686 h 5130710"/>
              <a:gd name="connsiteX30" fmla="*/ 4250601 w 6842126"/>
              <a:gd name="connsiteY30" fmla="*/ 5010550 h 5130710"/>
              <a:gd name="connsiteX31" fmla="*/ 4249761 w 6842126"/>
              <a:gd name="connsiteY31" fmla="*/ 5012080 h 5130710"/>
              <a:gd name="connsiteX32" fmla="*/ 4244879 w 6842126"/>
              <a:gd name="connsiteY32" fmla="*/ 5016505 h 5130710"/>
              <a:gd name="connsiteX33" fmla="*/ 2573648 w 6842126"/>
              <a:gd name="connsiteY33" fmla="*/ 5010550 h 5130710"/>
              <a:gd name="connsiteX34" fmla="*/ 2572809 w 6842126"/>
              <a:gd name="connsiteY34" fmla="*/ 5012081 h 5130710"/>
              <a:gd name="connsiteX35" fmla="*/ 2567925 w 6842126"/>
              <a:gd name="connsiteY35" fmla="*/ 5016506 h 5130710"/>
              <a:gd name="connsiteX36" fmla="*/ 3235216 w 6842126"/>
              <a:gd name="connsiteY36" fmla="*/ 5000008 h 5130710"/>
              <a:gd name="connsiteX37" fmla="*/ 3234547 w 6842126"/>
              <a:gd name="connsiteY37" fmla="*/ 5002040 h 5130710"/>
              <a:gd name="connsiteX38" fmla="*/ 3233916 w 6842126"/>
              <a:gd name="connsiteY38" fmla="*/ 5003596 h 5130710"/>
              <a:gd name="connsiteX39" fmla="*/ 3231662 w 6842126"/>
              <a:gd name="connsiteY39" fmla="*/ 5006445 h 5130710"/>
              <a:gd name="connsiteX40" fmla="*/ 3235216 w 6842126"/>
              <a:gd name="connsiteY40" fmla="*/ 5000008 h 5130710"/>
              <a:gd name="connsiteX41" fmla="*/ 3386129 w 6842126"/>
              <a:gd name="connsiteY41" fmla="*/ 4993007 h 5130710"/>
              <a:gd name="connsiteX42" fmla="*/ 3387880 w 6842126"/>
              <a:gd name="connsiteY42" fmla="*/ 4993448 h 5130710"/>
              <a:gd name="connsiteX43" fmla="*/ 3384952 w 6842126"/>
              <a:gd name="connsiteY43" fmla="*/ 4997869 h 5130710"/>
              <a:gd name="connsiteX44" fmla="*/ 3380788 w 6842126"/>
              <a:gd name="connsiteY44" fmla="*/ 5000010 h 5130710"/>
              <a:gd name="connsiteX45" fmla="*/ 3386129 w 6842126"/>
              <a:gd name="connsiteY45" fmla="*/ 4993007 h 5130710"/>
              <a:gd name="connsiteX46" fmla="*/ 3470307 w 6842126"/>
              <a:gd name="connsiteY46" fmla="*/ 4989940 h 5130710"/>
              <a:gd name="connsiteX47" fmla="*/ 3465599 w 6842126"/>
              <a:gd name="connsiteY47" fmla="*/ 4998624 h 5130710"/>
              <a:gd name="connsiteX48" fmla="*/ 3471694 w 6842126"/>
              <a:gd name="connsiteY48" fmla="*/ 4990495 h 5130710"/>
              <a:gd name="connsiteX49" fmla="*/ 3470307 w 6842126"/>
              <a:gd name="connsiteY49" fmla="*/ 4989940 h 5130710"/>
              <a:gd name="connsiteX50" fmla="*/ 2637211 w 6842126"/>
              <a:gd name="connsiteY50" fmla="*/ 4975744 h 5130710"/>
              <a:gd name="connsiteX51" fmla="*/ 2636585 w 6842126"/>
              <a:gd name="connsiteY51" fmla="*/ 4977993 h 5130710"/>
              <a:gd name="connsiteX52" fmla="*/ 2632659 w 6842126"/>
              <a:gd name="connsiteY52" fmla="*/ 4979764 h 5130710"/>
              <a:gd name="connsiteX53" fmla="*/ 2637211 w 6842126"/>
              <a:gd name="connsiteY53" fmla="*/ 4975744 h 5130710"/>
              <a:gd name="connsiteX54" fmla="*/ 4314164 w 6842126"/>
              <a:gd name="connsiteY54" fmla="*/ 4975742 h 5130710"/>
              <a:gd name="connsiteX55" fmla="*/ 4313538 w 6842126"/>
              <a:gd name="connsiteY55" fmla="*/ 4977991 h 5130710"/>
              <a:gd name="connsiteX56" fmla="*/ 4309613 w 6842126"/>
              <a:gd name="connsiteY56" fmla="*/ 4979764 h 5130710"/>
              <a:gd name="connsiteX57" fmla="*/ 4314164 w 6842126"/>
              <a:gd name="connsiteY57" fmla="*/ 4975742 h 5130710"/>
              <a:gd name="connsiteX58" fmla="*/ 2641764 w 6842126"/>
              <a:gd name="connsiteY58" fmla="*/ 4971721 h 5130710"/>
              <a:gd name="connsiteX59" fmla="*/ 2641136 w 6842126"/>
              <a:gd name="connsiteY59" fmla="*/ 4973972 h 5130710"/>
              <a:gd name="connsiteX60" fmla="*/ 2637211 w 6842126"/>
              <a:gd name="connsiteY60" fmla="*/ 4975744 h 5130710"/>
              <a:gd name="connsiteX61" fmla="*/ 2641764 w 6842126"/>
              <a:gd name="connsiteY61" fmla="*/ 4971721 h 5130710"/>
              <a:gd name="connsiteX62" fmla="*/ 4318717 w 6842126"/>
              <a:gd name="connsiteY62" fmla="*/ 4971720 h 5130710"/>
              <a:gd name="connsiteX63" fmla="*/ 4318089 w 6842126"/>
              <a:gd name="connsiteY63" fmla="*/ 4973970 h 5130710"/>
              <a:gd name="connsiteX64" fmla="*/ 4314164 w 6842126"/>
              <a:gd name="connsiteY64" fmla="*/ 4975742 h 5130710"/>
              <a:gd name="connsiteX65" fmla="*/ 4318717 w 6842126"/>
              <a:gd name="connsiteY65" fmla="*/ 4971720 h 5130710"/>
              <a:gd name="connsiteX66" fmla="*/ 2835949 w 6842126"/>
              <a:gd name="connsiteY66" fmla="*/ 4969264 h 5130710"/>
              <a:gd name="connsiteX67" fmla="*/ 2835641 w 6842126"/>
              <a:gd name="connsiteY67" fmla="*/ 4971873 h 5130710"/>
              <a:gd name="connsiteX68" fmla="*/ 2835777 w 6842126"/>
              <a:gd name="connsiteY68" fmla="*/ 4970713 h 5130710"/>
              <a:gd name="connsiteX69" fmla="*/ 4512901 w 6842126"/>
              <a:gd name="connsiteY69" fmla="*/ 4969261 h 5130710"/>
              <a:gd name="connsiteX70" fmla="*/ 4512731 w 6842126"/>
              <a:gd name="connsiteY70" fmla="*/ 4970711 h 5130710"/>
              <a:gd name="connsiteX71" fmla="*/ 4512592 w 6842126"/>
              <a:gd name="connsiteY71" fmla="*/ 4971872 h 5130710"/>
              <a:gd name="connsiteX72" fmla="*/ 3438457 w 6842126"/>
              <a:gd name="connsiteY72" fmla="*/ 4964022 h 5130710"/>
              <a:gd name="connsiteX73" fmla="*/ 3435902 w 6842126"/>
              <a:gd name="connsiteY73" fmla="*/ 4968151 h 5130710"/>
              <a:gd name="connsiteX74" fmla="*/ 3431307 w 6842126"/>
              <a:gd name="connsiteY74" fmla="*/ 4971326 h 5130710"/>
              <a:gd name="connsiteX75" fmla="*/ 3438457 w 6842126"/>
              <a:gd name="connsiteY75" fmla="*/ 4964022 h 5130710"/>
              <a:gd name="connsiteX76" fmla="*/ 2836880 w 6842126"/>
              <a:gd name="connsiteY76" fmla="*/ 4961439 h 5130710"/>
              <a:gd name="connsiteX77" fmla="*/ 2836467 w 6842126"/>
              <a:gd name="connsiteY77" fmla="*/ 4964917 h 5130710"/>
              <a:gd name="connsiteX78" fmla="*/ 2835949 w 6842126"/>
              <a:gd name="connsiteY78" fmla="*/ 4969264 h 5130710"/>
              <a:gd name="connsiteX79" fmla="*/ 4513833 w 6842126"/>
              <a:gd name="connsiteY79" fmla="*/ 4961437 h 5130710"/>
              <a:gd name="connsiteX80" fmla="*/ 4512901 w 6842126"/>
              <a:gd name="connsiteY80" fmla="*/ 4969261 h 5130710"/>
              <a:gd name="connsiteX81" fmla="*/ 4513418 w 6842126"/>
              <a:gd name="connsiteY81" fmla="*/ 4964916 h 5130710"/>
              <a:gd name="connsiteX82" fmla="*/ 4513833 w 6842126"/>
              <a:gd name="connsiteY82" fmla="*/ 4961437 h 5130710"/>
              <a:gd name="connsiteX83" fmla="*/ 4330010 w 6842126"/>
              <a:gd name="connsiteY83" fmla="*/ 4960167 h 5130710"/>
              <a:gd name="connsiteX84" fmla="*/ 4326059 w 6842126"/>
              <a:gd name="connsiteY84" fmla="*/ 4966309 h 5130710"/>
              <a:gd name="connsiteX85" fmla="*/ 4318717 w 6842126"/>
              <a:gd name="connsiteY85" fmla="*/ 4971720 h 5130710"/>
              <a:gd name="connsiteX86" fmla="*/ 4330010 w 6842126"/>
              <a:gd name="connsiteY86" fmla="*/ 4960167 h 5130710"/>
              <a:gd name="connsiteX87" fmla="*/ 2653056 w 6842126"/>
              <a:gd name="connsiteY87" fmla="*/ 4960167 h 5130710"/>
              <a:gd name="connsiteX88" fmla="*/ 2649106 w 6842126"/>
              <a:gd name="connsiteY88" fmla="*/ 4966310 h 5130710"/>
              <a:gd name="connsiteX89" fmla="*/ 2641764 w 6842126"/>
              <a:gd name="connsiteY89" fmla="*/ 4971721 h 5130710"/>
              <a:gd name="connsiteX90" fmla="*/ 2653056 w 6842126"/>
              <a:gd name="connsiteY90" fmla="*/ 4960167 h 5130710"/>
              <a:gd name="connsiteX91" fmla="*/ 2342691 w 6842126"/>
              <a:gd name="connsiteY91" fmla="*/ 4917723 h 5130710"/>
              <a:gd name="connsiteX92" fmla="*/ 2342417 w 6842126"/>
              <a:gd name="connsiteY92" fmla="*/ 4932590 h 5130710"/>
              <a:gd name="connsiteX93" fmla="*/ 2342691 w 6842126"/>
              <a:gd name="connsiteY93" fmla="*/ 4917723 h 5130710"/>
              <a:gd name="connsiteX94" fmla="*/ 2559843 w 6842126"/>
              <a:gd name="connsiteY94" fmla="*/ 4914856 h 5130710"/>
              <a:gd name="connsiteX95" fmla="*/ 2561137 w 6842126"/>
              <a:gd name="connsiteY95" fmla="*/ 4925291 h 5130710"/>
              <a:gd name="connsiteX96" fmla="*/ 2559843 w 6842126"/>
              <a:gd name="connsiteY96" fmla="*/ 4914856 h 5130710"/>
              <a:gd name="connsiteX97" fmla="*/ 4236796 w 6842126"/>
              <a:gd name="connsiteY97" fmla="*/ 4914855 h 5130710"/>
              <a:gd name="connsiteX98" fmla="*/ 4238089 w 6842126"/>
              <a:gd name="connsiteY98" fmla="*/ 4925290 h 5130710"/>
              <a:gd name="connsiteX99" fmla="*/ 4236796 w 6842126"/>
              <a:gd name="connsiteY99" fmla="*/ 4914855 h 5130710"/>
              <a:gd name="connsiteX100" fmla="*/ 3538549 w 6842126"/>
              <a:gd name="connsiteY100" fmla="*/ 4906727 h 5130710"/>
              <a:gd name="connsiteX101" fmla="*/ 3518215 w 6842126"/>
              <a:gd name="connsiteY101" fmla="*/ 4931230 h 5130710"/>
              <a:gd name="connsiteX102" fmla="*/ 3529413 w 6842126"/>
              <a:gd name="connsiteY102" fmla="*/ 4915829 h 5130710"/>
              <a:gd name="connsiteX103" fmla="*/ 3538631 w 6842126"/>
              <a:gd name="connsiteY103" fmla="*/ 4906630 h 5130710"/>
              <a:gd name="connsiteX104" fmla="*/ 3538641 w 6842126"/>
              <a:gd name="connsiteY104" fmla="*/ 4906636 h 5130710"/>
              <a:gd name="connsiteX105" fmla="*/ 3538549 w 6842126"/>
              <a:gd name="connsiteY105" fmla="*/ 4906727 h 5130710"/>
              <a:gd name="connsiteX106" fmla="*/ 2539286 w 6842126"/>
              <a:gd name="connsiteY106" fmla="*/ 4901172 h 5130710"/>
              <a:gd name="connsiteX107" fmla="*/ 2537346 w 6842126"/>
              <a:gd name="connsiteY107" fmla="*/ 4904254 h 5130710"/>
              <a:gd name="connsiteX108" fmla="*/ 2536939 w 6842126"/>
              <a:gd name="connsiteY108" fmla="*/ 4906743 h 5130710"/>
              <a:gd name="connsiteX109" fmla="*/ 4216239 w 6842126"/>
              <a:gd name="connsiteY109" fmla="*/ 4901169 h 5130710"/>
              <a:gd name="connsiteX110" fmla="*/ 4214299 w 6842126"/>
              <a:gd name="connsiteY110" fmla="*/ 4904253 h 5130710"/>
              <a:gd name="connsiteX111" fmla="*/ 4213891 w 6842126"/>
              <a:gd name="connsiteY111" fmla="*/ 4906742 h 5130710"/>
              <a:gd name="connsiteX112" fmla="*/ 2359060 w 6842126"/>
              <a:gd name="connsiteY112" fmla="*/ 4900937 h 5130710"/>
              <a:gd name="connsiteX113" fmla="*/ 2356793 w 6842126"/>
              <a:gd name="connsiteY113" fmla="*/ 4912028 h 5130710"/>
              <a:gd name="connsiteX114" fmla="*/ 2357870 w 6842126"/>
              <a:gd name="connsiteY114" fmla="*/ 4906756 h 5130710"/>
              <a:gd name="connsiteX115" fmla="*/ 2431275 w 6842126"/>
              <a:gd name="connsiteY115" fmla="*/ 4899402 h 5130710"/>
              <a:gd name="connsiteX116" fmla="*/ 2431207 w 6842126"/>
              <a:gd name="connsiteY116" fmla="*/ 4900054 h 5130710"/>
              <a:gd name="connsiteX117" fmla="*/ 2430856 w 6842126"/>
              <a:gd name="connsiteY117" fmla="*/ 4899482 h 5130710"/>
              <a:gd name="connsiteX118" fmla="*/ 4108227 w 6842126"/>
              <a:gd name="connsiteY118" fmla="*/ 4899399 h 5130710"/>
              <a:gd name="connsiteX119" fmla="*/ 4108161 w 6842126"/>
              <a:gd name="connsiteY119" fmla="*/ 4900052 h 5130710"/>
              <a:gd name="connsiteX120" fmla="*/ 4107808 w 6842126"/>
              <a:gd name="connsiteY120" fmla="*/ 4899481 h 5130710"/>
              <a:gd name="connsiteX121" fmla="*/ 2359669 w 6842126"/>
              <a:gd name="connsiteY121" fmla="*/ 4897968 h 5130710"/>
              <a:gd name="connsiteX122" fmla="*/ 2359084 w 6842126"/>
              <a:gd name="connsiteY122" fmla="*/ 4900823 h 5130710"/>
              <a:gd name="connsiteX123" fmla="*/ 2359060 w 6842126"/>
              <a:gd name="connsiteY123" fmla="*/ 4900937 h 5130710"/>
              <a:gd name="connsiteX124" fmla="*/ 3073899 w 6842126"/>
              <a:gd name="connsiteY124" fmla="*/ 4893174 h 5130710"/>
              <a:gd name="connsiteX125" fmla="*/ 3051601 w 6842126"/>
              <a:gd name="connsiteY125" fmla="*/ 4932086 h 5130710"/>
              <a:gd name="connsiteX126" fmla="*/ 3047745 w 6842126"/>
              <a:gd name="connsiteY126" fmla="*/ 4935731 h 5130710"/>
              <a:gd name="connsiteX127" fmla="*/ 3042883 w 6842126"/>
              <a:gd name="connsiteY127" fmla="*/ 4939710 h 5130710"/>
              <a:gd name="connsiteX128" fmla="*/ 3052471 w 6842126"/>
              <a:gd name="connsiteY128" fmla="*/ 4920201 h 5130710"/>
              <a:gd name="connsiteX129" fmla="*/ 3062397 w 6842126"/>
              <a:gd name="connsiteY129" fmla="*/ 4901971 h 5130710"/>
              <a:gd name="connsiteX130" fmla="*/ 3070469 w 6842126"/>
              <a:gd name="connsiteY130" fmla="*/ 4896080 h 5130710"/>
              <a:gd name="connsiteX131" fmla="*/ 2286245 w 6842126"/>
              <a:gd name="connsiteY131" fmla="*/ 4886925 h 5130710"/>
              <a:gd name="connsiteX132" fmla="*/ 2287279 w 6842126"/>
              <a:gd name="connsiteY132" fmla="*/ 4898098 h 5130710"/>
              <a:gd name="connsiteX133" fmla="*/ 2286245 w 6842126"/>
              <a:gd name="connsiteY133" fmla="*/ 4886925 h 5130710"/>
              <a:gd name="connsiteX134" fmla="*/ 2497272 w 6842126"/>
              <a:gd name="connsiteY134" fmla="*/ 4885804 h 5130710"/>
              <a:gd name="connsiteX135" fmla="*/ 2496603 w 6842126"/>
              <a:gd name="connsiteY135" fmla="*/ 4887835 h 5130710"/>
              <a:gd name="connsiteX136" fmla="*/ 2495971 w 6842126"/>
              <a:gd name="connsiteY136" fmla="*/ 4889391 h 5130710"/>
              <a:gd name="connsiteX137" fmla="*/ 2493718 w 6842126"/>
              <a:gd name="connsiteY137" fmla="*/ 4892240 h 5130710"/>
              <a:gd name="connsiteX138" fmla="*/ 2497272 w 6842126"/>
              <a:gd name="connsiteY138" fmla="*/ 4885804 h 5130710"/>
              <a:gd name="connsiteX139" fmla="*/ 4174223 w 6842126"/>
              <a:gd name="connsiteY139" fmla="*/ 4885803 h 5130710"/>
              <a:gd name="connsiteX140" fmla="*/ 4173555 w 6842126"/>
              <a:gd name="connsiteY140" fmla="*/ 4887834 h 5130710"/>
              <a:gd name="connsiteX141" fmla="*/ 4172923 w 6842126"/>
              <a:gd name="connsiteY141" fmla="*/ 4889390 h 5130710"/>
              <a:gd name="connsiteX142" fmla="*/ 4170669 w 6842126"/>
              <a:gd name="connsiteY142" fmla="*/ 4892239 h 5130710"/>
              <a:gd name="connsiteX143" fmla="*/ 4174223 w 6842126"/>
              <a:gd name="connsiteY143" fmla="*/ 4885803 h 5130710"/>
              <a:gd name="connsiteX144" fmla="*/ 3557543 w 6842126"/>
              <a:gd name="connsiteY144" fmla="*/ 4882763 h 5130710"/>
              <a:gd name="connsiteX145" fmla="*/ 3548898 w 6842126"/>
              <a:gd name="connsiteY145" fmla="*/ 4894257 h 5130710"/>
              <a:gd name="connsiteX146" fmla="*/ 3538631 w 6842126"/>
              <a:gd name="connsiteY146" fmla="*/ 4906630 h 5130710"/>
              <a:gd name="connsiteX147" fmla="*/ 3536203 w 6842126"/>
              <a:gd name="connsiteY147" fmla="*/ 4905257 h 5130710"/>
              <a:gd name="connsiteX148" fmla="*/ 3557543 w 6842126"/>
              <a:gd name="connsiteY148" fmla="*/ 4882763 h 5130710"/>
              <a:gd name="connsiteX149" fmla="*/ 2648186 w 6842126"/>
              <a:gd name="connsiteY149" fmla="*/ 4878803 h 5130710"/>
              <a:gd name="connsiteX150" fmla="*/ 2649935 w 6842126"/>
              <a:gd name="connsiteY150" fmla="*/ 4879243 h 5130710"/>
              <a:gd name="connsiteX151" fmla="*/ 2647007 w 6842126"/>
              <a:gd name="connsiteY151" fmla="*/ 4883665 h 5130710"/>
              <a:gd name="connsiteX152" fmla="*/ 2642843 w 6842126"/>
              <a:gd name="connsiteY152" fmla="*/ 4885806 h 5130710"/>
              <a:gd name="connsiteX153" fmla="*/ 2648186 w 6842126"/>
              <a:gd name="connsiteY153" fmla="*/ 4878803 h 5130710"/>
              <a:gd name="connsiteX154" fmla="*/ 4325138 w 6842126"/>
              <a:gd name="connsiteY154" fmla="*/ 4878801 h 5130710"/>
              <a:gd name="connsiteX155" fmla="*/ 4326889 w 6842126"/>
              <a:gd name="connsiteY155" fmla="*/ 4879243 h 5130710"/>
              <a:gd name="connsiteX156" fmla="*/ 4323959 w 6842126"/>
              <a:gd name="connsiteY156" fmla="*/ 4883664 h 5130710"/>
              <a:gd name="connsiteX157" fmla="*/ 4319795 w 6842126"/>
              <a:gd name="connsiteY157" fmla="*/ 4885805 h 5130710"/>
              <a:gd name="connsiteX158" fmla="*/ 4325138 w 6842126"/>
              <a:gd name="connsiteY158" fmla="*/ 4878801 h 5130710"/>
              <a:gd name="connsiteX159" fmla="*/ 2732363 w 6842126"/>
              <a:gd name="connsiteY159" fmla="*/ 4875736 h 5130710"/>
              <a:gd name="connsiteX160" fmla="*/ 2727655 w 6842126"/>
              <a:gd name="connsiteY160" fmla="*/ 4884420 h 5130710"/>
              <a:gd name="connsiteX161" fmla="*/ 2733750 w 6842126"/>
              <a:gd name="connsiteY161" fmla="*/ 4876291 h 5130710"/>
              <a:gd name="connsiteX162" fmla="*/ 2732363 w 6842126"/>
              <a:gd name="connsiteY162" fmla="*/ 4875736 h 5130710"/>
              <a:gd name="connsiteX163" fmla="*/ 4409314 w 6842126"/>
              <a:gd name="connsiteY163" fmla="*/ 4875735 h 5130710"/>
              <a:gd name="connsiteX164" fmla="*/ 4404606 w 6842126"/>
              <a:gd name="connsiteY164" fmla="*/ 4884419 h 5130710"/>
              <a:gd name="connsiteX165" fmla="*/ 4410701 w 6842126"/>
              <a:gd name="connsiteY165" fmla="*/ 4876290 h 5130710"/>
              <a:gd name="connsiteX166" fmla="*/ 4409314 w 6842126"/>
              <a:gd name="connsiteY166" fmla="*/ 4875735 h 5130710"/>
              <a:gd name="connsiteX167" fmla="*/ 3010900 w 6842126"/>
              <a:gd name="connsiteY167" fmla="*/ 4866613 h 5130710"/>
              <a:gd name="connsiteX168" fmla="*/ 3010062 w 6842126"/>
              <a:gd name="connsiteY168" fmla="*/ 4868145 h 5130710"/>
              <a:gd name="connsiteX169" fmla="*/ 3005177 w 6842126"/>
              <a:gd name="connsiteY169" fmla="*/ 4872570 h 5130710"/>
              <a:gd name="connsiteX170" fmla="*/ 3483979 w 6842126"/>
              <a:gd name="connsiteY170" fmla="*/ 4859747 h 5130710"/>
              <a:gd name="connsiteX171" fmla="*/ 3480767 w 6842126"/>
              <a:gd name="connsiteY171" fmla="*/ 4862383 h 5130710"/>
              <a:gd name="connsiteX172" fmla="*/ 3478683 w 6842126"/>
              <a:gd name="connsiteY172" fmla="*/ 4864984 h 5130710"/>
              <a:gd name="connsiteX173" fmla="*/ 3468531 w 6842126"/>
              <a:gd name="connsiteY173" fmla="*/ 4878767 h 5130710"/>
              <a:gd name="connsiteX174" fmla="*/ 3481136 w 6842126"/>
              <a:gd name="connsiteY174" fmla="*/ 4864299 h 5130710"/>
              <a:gd name="connsiteX175" fmla="*/ 3483979 w 6842126"/>
              <a:gd name="connsiteY175" fmla="*/ 4859747 h 5130710"/>
              <a:gd name="connsiteX176" fmla="*/ 2700511 w 6842126"/>
              <a:gd name="connsiteY176" fmla="*/ 4849817 h 5130710"/>
              <a:gd name="connsiteX177" fmla="*/ 2697957 w 6842126"/>
              <a:gd name="connsiteY177" fmla="*/ 4853947 h 5130710"/>
              <a:gd name="connsiteX178" fmla="*/ 2693363 w 6842126"/>
              <a:gd name="connsiteY178" fmla="*/ 4857121 h 5130710"/>
              <a:gd name="connsiteX179" fmla="*/ 2700511 w 6842126"/>
              <a:gd name="connsiteY179" fmla="*/ 4849817 h 5130710"/>
              <a:gd name="connsiteX180" fmla="*/ 4377465 w 6842126"/>
              <a:gd name="connsiteY180" fmla="*/ 4849816 h 5130710"/>
              <a:gd name="connsiteX181" fmla="*/ 4374909 w 6842126"/>
              <a:gd name="connsiteY181" fmla="*/ 4853946 h 5130710"/>
              <a:gd name="connsiteX182" fmla="*/ 4370316 w 6842126"/>
              <a:gd name="connsiteY182" fmla="*/ 4857120 h 5130710"/>
              <a:gd name="connsiteX183" fmla="*/ 4377465 w 6842126"/>
              <a:gd name="connsiteY183" fmla="*/ 4849816 h 5130710"/>
              <a:gd name="connsiteX184" fmla="*/ 3074464 w 6842126"/>
              <a:gd name="connsiteY184" fmla="*/ 4831806 h 5130710"/>
              <a:gd name="connsiteX185" fmla="*/ 3073837 w 6842126"/>
              <a:gd name="connsiteY185" fmla="*/ 4834055 h 5130710"/>
              <a:gd name="connsiteX186" fmla="*/ 3069911 w 6842126"/>
              <a:gd name="connsiteY186" fmla="*/ 4835826 h 5130710"/>
              <a:gd name="connsiteX187" fmla="*/ 3074464 w 6842126"/>
              <a:gd name="connsiteY187" fmla="*/ 4831806 h 5130710"/>
              <a:gd name="connsiteX188" fmla="*/ 3079016 w 6842126"/>
              <a:gd name="connsiteY188" fmla="*/ 4827782 h 5130710"/>
              <a:gd name="connsiteX189" fmla="*/ 3078388 w 6842126"/>
              <a:gd name="connsiteY189" fmla="*/ 4830034 h 5130710"/>
              <a:gd name="connsiteX190" fmla="*/ 3074464 w 6842126"/>
              <a:gd name="connsiteY190" fmla="*/ 4831806 h 5130710"/>
              <a:gd name="connsiteX191" fmla="*/ 3079016 w 6842126"/>
              <a:gd name="connsiteY191" fmla="*/ 4827782 h 5130710"/>
              <a:gd name="connsiteX192" fmla="*/ 2262659 w 6842126"/>
              <a:gd name="connsiteY192" fmla="*/ 4822043 h 5130710"/>
              <a:gd name="connsiteX193" fmla="*/ 2263093 w 6842126"/>
              <a:gd name="connsiteY193" fmla="*/ 4824178 h 5130710"/>
              <a:gd name="connsiteX194" fmla="*/ 2259335 w 6842126"/>
              <a:gd name="connsiteY194" fmla="*/ 4829464 h 5130710"/>
              <a:gd name="connsiteX195" fmla="*/ 2259064 w 6842126"/>
              <a:gd name="connsiteY195" fmla="*/ 4828668 h 5130710"/>
              <a:gd name="connsiteX196" fmla="*/ 2262659 w 6842126"/>
              <a:gd name="connsiteY196" fmla="*/ 4822043 h 5130710"/>
              <a:gd name="connsiteX197" fmla="*/ 3090309 w 6842126"/>
              <a:gd name="connsiteY197" fmla="*/ 4816229 h 5130710"/>
              <a:gd name="connsiteX198" fmla="*/ 3086358 w 6842126"/>
              <a:gd name="connsiteY198" fmla="*/ 4822372 h 5130710"/>
              <a:gd name="connsiteX199" fmla="*/ 3079016 w 6842126"/>
              <a:gd name="connsiteY199" fmla="*/ 4827782 h 5130710"/>
              <a:gd name="connsiteX200" fmla="*/ 3090309 w 6842126"/>
              <a:gd name="connsiteY200" fmla="*/ 4816229 h 5130710"/>
              <a:gd name="connsiteX201" fmla="*/ 2349897 w 6842126"/>
              <a:gd name="connsiteY201" fmla="*/ 4808176 h 5130710"/>
              <a:gd name="connsiteX202" fmla="*/ 2345344 w 6842126"/>
              <a:gd name="connsiteY202" fmla="*/ 4812814 h 5130710"/>
              <a:gd name="connsiteX203" fmla="*/ 2340785 w 6842126"/>
              <a:gd name="connsiteY203" fmla="*/ 4819380 h 5130710"/>
              <a:gd name="connsiteX204" fmla="*/ 2273632 w 6842126"/>
              <a:gd name="connsiteY204" fmla="*/ 4805148 h 5130710"/>
              <a:gd name="connsiteX205" fmla="*/ 2274470 w 6842126"/>
              <a:gd name="connsiteY205" fmla="*/ 4808170 h 5130710"/>
              <a:gd name="connsiteX206" fmla="*/ 2270765 w 6842126"/>
              <a:gd name="connsiteY206" fmla="*/ 4813381 h 5130710"/>
              <a:gd name="connsiteX207" fmla="*/ 2270131 w 6842126"/>
              <a:gd name="connsiteY207" fmla="*/ 4811806 h 5130710"/>
              <a:gd name="connsiteX208" fmla="*/ 2273632 w 6842126"/>
              <a:gd name="connsiteY208" fmla="*/ 4805148 h 5130710"/>
              <a:gd name="connsiteX209" fmla="*/ 1604748 w 6842126"/>
              <a:gd name="connsiteY209" fmla="*/ 4803518 h 5130710"/>
              <a:gd name="connsiteX210" fmla="*/ 1604471 w 6842126"/>
              <a:gd name="connsiteY210" fmla="*/ 4818384 h 5130710"/>
              <a:gd name="connsiteX211" fmla="*/ 1604748 w 6842126"/>
              <a:gd name="connsiteY211" fmla="*/ 4803518 h 5130710"/>
              <a:gd name="connsiteX212" fmla="*/ 1619720 w 6842126"/>
              <a:gd name="connsiteY212" fmla="*/ 4793563 h 5130710"/>
              <a:gd name="connsiteX213" fmla="*/ 1618894 w 6842126"/>
              <a:gd name="connsiteY213" fmla="*/ 4797606 h 5130710"/>
              <a:gd name="connsiteX214" fmla="*/ 1618848 w 6842126"/>
              <a:gd name="connsiteY214" fmla="*/ 4797824 h 5130710"/>
              <a:gd name="connsiteX215" fmla="*/ 2800605 w 6842126"/>
              <a:gd name="connsiteY215" fmla="*/ 4792523 h 5130710"/>
              <a:gd name="connsiteX216" fmla="*/ 2780272 w 6842126"/>
              <a:gd name="connsiteY216" fmla="*/ 4817026 h 5130710"/>
              <a:gd name="connsiteX217" fmla="*/ 2791469 w 6842126"/>
              <a:gd name="connsiteY217" fmla="*/ 4801625 h 5130710"/>
              <a:gd name="connsiteX218" fmla="*/ 4477559 w 6842126"/>
              <a:gd name="connsiteY218" fmla="*/ 4792522 h 5130710"/>
              <a:gd name="connsiteX219" fmla="*/ 4457223 w 6842126"/>
              <a:gd name="connsiteY219" fmla="*/ 4817024 h 5130710"/>
              <a:gd name="connsiteX220" fmla="*/ 4468421 w 6842126"/>
              <a:gd name="connsiteY220" fmla="*/ 4801624 h 5130710"/>
              <a:gd name="connsiteX221" fmla="*/ 2800687 w 6842126"/>
              <a:gd name="connsiteY221" fmla="*/ 4792425 h 5130710"/>
              <a:gd name="connsiteX222" fmla="*/ 2800698 w 6842126"/>
              <a:gd name="connsiteY222" fmla="*/ 4792432 h 5130710"/>
              <a:gd name="connsiteX223" fmla="*/ 2800605 w 6842126"/>
              <a:gd name="connsiteY223" fmla="*/ 4792523 h 5130710"/>
              <a:gd name="connsiteX224" fmla="*/ 4477639 w 6842126"/>
              <a:gd name="connsiteY224" fmla="*/ 4792424 h 5130710"/>
              <a:gd name="connsiteX225" fmla="*/ 4477649 w 6842126"/>
              <a:gd name="connsiteY225" fmla="*/ 4792431 h 5130710"/>
              <a:gd name="connsiteX226" fmla="*/ 4477559 w 6842126"/>
              <a:gd name="connsiteY226" fmla="*/ 4792522 h 5130710"/>
              <a:gd name="connsiteX227" fmla="*/ 2285344 w 6842126"/>
              <a:gd name="connsiteY227" fmla="*/ 4788515 h 5130710"/>
              <a:gd name="connsiteX228" fmla="*/ 2286053 w 6842126"/>
              <a:gd name="connsiteY228" fmla="*/ 4792014 h 5130710"/>
              <a:gd name="connsiteX229" fmla="*/ 2282283 w 6842126"/>
              <a:gd name="connsiteY229" fmla="*/ 4797246 h 5130710"/>
              <a:gd name="connsiteX230" fmla="*/ 2281474 w 6842126"/>
              <a:gd name="connsiteY230" fmla="*/ 4795040 h 5130710"/>
              <a:gd name="connsiteX231" fmla="*/ 2285344 w 6842126"/>
              <a:gd name="connsiteY231" fmla="*/ 4788515 h 5130710"/>
              <a:gd name="connsiteX232" fmla="*/ 1621116 w 6842126"/>
              <a:gd name="connsiteY232" fmla="*/ 4786732 h 5130710"/>
              <a:gd name="connsiteX233" fmla="*/ 1619720 w 6842126"/>
              <a:gd name="connsiteY233" fmla="*/ 4793563 h 5130710"/>
              <a:gd name="connsiteX234" fmla="*/ 1619925 w 6842126"/>
              <a:gd name="connsiteY234" fmla="*/ 4792552 h 5130710"/>
              <a:gd name="connsiteX235" fmla="*/ 3144366 w 6842126"/>
              <a:gd name="connsiteY235" fmla="*/ 4783880 h 5130710"/>
              <a:gd name="connsiteX236" fmla="*/ 3138879 w 6842126"/>
              <a:gd name="connsiteY236" fmla="*/ 4793883 h 5130710"/>
              <a:gd name="connsiteX237" fmla="*/ 3107668 w 6842126"/>
              <a:gd name="connsiteY237" fmla="*/ 4836837 h 5130710"/>
              <a:gd name="connsiteX238" fmla="*/ 3094213 w 6842126"/>
              <a:gd name="connsiteY238" fmla="*/ 4859129 h 5130710"/>
              <a:gd name="connsiteX239" fmla="*/ 3094090 w 6842126"/>
              <a:gd name="connsiteY239" fmla="*/ 4858512 h 5130710"/>
              <a:gd name="connsiteX240" fmla="*/ 3083300 w 6842126"/>
              <a:gd name="connsiteY240" fmla="*/ 4867457 h 5130710"/>
              <a:gd name="connsiteX241" fmla="*/ 3079329 w 6842126"/>
              <a:gd name="connsiteY241" fmla="*/ 4870873 h 5130710"/>
              <a:gd name="connsiteX242" fmla="*/ 3083264 w 6842126"/>
              <a:gd name="connsiteY242" fmla="*/ 4863641 h 5130710"/>
              <a:gd name="connsiteX243" fmla="*/ 3110374 w 6842126"/>
              <a:gd name="connsiteY243" fmla="*/ 4817289 h 5130710"/>
              <a:gd name="connsiteX244" fmla="*/ 3125547 w 6842126"/>
              <a:gd name="connsiteY244" fmla="*/ 4803675 h 5130710"/>
              <a:gd name="connsiteX245" fmla="*/ 1621726 w 6842126"/>
              <a:gd name="connsiteY245" fmla="*/ 4783762 h 5130710"/>
              <a:gd name="connsiteX246" fmla="*/ 1621140 w 6842126"/>
              <a:gd name="connsiteY246" fmla="*/ 4786619 h 5130710"/>
              <a:gd name="connsiteX247" fmla="*/ 1621116 w 6842126"/>
              <a:gd name="connsiteY247" fmla="*/ 4786732 h 5130710"/>
              <a:gd name="connsiteX248" fmla="*/ 4012907 w 6842126"/>
              <a:gd name="connsiteY248" fmla="*/ 4778968 h 5130710"/>
              <a:gd name="connsiteX249" fmla="*/ 3990608 w 6842126"/>
              <a:gd name="connsiteY249" fmla="*/ 4817879 h 5130710"/>
              <a:gd name="connsiteX250" fmla="*/ 3986753 w 6842126"/>
              <a:gd name="connsiteY250" fmla="*/ 4821524 h 5130710"/>
              <a:gd name="connsiteX251" fmla="*/ 3981891 w 6842126"/>
              <a:gd name="connsiteY251" fmla="*/ 4825504 h 5130710"/>
              <a:gd name="connsiteX252" fmla="*/ 3991480 w 6842126"/>
              <a:gd name="connsiteY252" fmla="*/ 4805995 h 5130710"/>
              <a:gd name="connsiteX253" fmla="*/ 4001404 w 6842126"/>
              <a:gd name="connsiteY253" fmla="*/ 4787765 h 5130710"/>
              <a:gd name="connsiteX254" fmla="*/ 4009477 w 6842126"/>
              <a:gd name="connsiteY254" fmla="*/ 4781874 h 5130710"/>
              <a:gd name="connsiteX255" fmla="*/ 3076977 w 6842126"/>
              <a:gd name="connsiteY255" fmla="*/ 4774888 h 5130710"/>
              <a:gd name="connsiteX256" fmla="*/ 3068333 w 6842126"/>
              <a:gd name="connsiteY256" fmla="*/ 4779762 h 5130710"/>
              <a:gd name="connsiteX257" fmla="*/ 3065637 w 6842126"/>
              <a:gd name="connsiteY257" fmla="*/ 4784930 h 5130710"/>
              <a:gd name="connsiteX258" fmla="*/ 3062876 w 6842126"/>
              <a:gd name="connsiteY258" fmla="*/ 4789058 h 5130710"/>
              <a:gd name="connsiteX259" fmla="*/ 3063118 w 6842126"/>
              <a:gd name="connsiteY259" fmla="*/ 4788875 h 5130710"/>
              <a:gd name="connsiteX260" fmla="*/ 3064051 w 6842126"/>
              <a:gd name="connsiteY260" fmla="*/ 4788196 h 5130710"/>
              <a:gd name="connsiteX261" fmla="*/ 2243967 w 6842126"/>
              <a:gd name="connsiteY261" fmla="*/ 4773859 h 5130710"/>
              <a:gd name="connsiteX262" fmla="*/ 2245001 w 6842126"/>
              <a:gd name="connsiteY262" fmla="*/ 4785033 h 5130710"/>
              <a:gd name="connsiteX263" fmla="*/ 2243967 w 6842126"/>
              <a:gd name="connsiteY263" fmla="*/ 4773859 h 5130710"/>
              <a:gd name="connsiteX264" fmla="*/ 1548301 w 6842126"/>
              <a:gd name="connsiteY264" fmla="*/ 4772721 h 5130710"/>
              <a:gd name="connsiteX265" fmla="*/ 1549335 w 6842126"/>
              <a:gd name="connsiteY265" fmla="*/ 4783891 h 5130710"/>
              <a:gd name="connsiteX266" fmla="*/ 1548301 w 6842126"/>
              <a:gd name="connsiteY266" fmla="*/ 4772721 h 5130710"/>
              <a:gd name="connsiteX267" fmla="*/ 2819599 w 6842126"/>
              <a:gd name="connsiteY267" fmla="*/ 4768558 h 5130710"/>
              <a:gd name="connsiteX268" fmla="*/ 2810954 w 6842126"/>
              <a:gd name="connsiteY268" fmla="*/ 4780053 h 5130710"/>
              <a:gd name="connsiteX269" fmla="*/ 2800687 w 6842126"/>
              <a:gd name="connsiteY269" fmla="*/ 4792425 h 5130710"/>
              <a:gd name="connsiteX270" fmla="*/ 2798260 w 6842126"/>
              <a:gd name="connsiteY270" fmla="*/ 4791051 h 5130710"/>
              <a:gd name="connsiteX271" fmla="*/ 2819599 w 6842126"/>
              <a:gd name="connsiteY271" fmla="*/ 4768558 h 5130710"/>
              <a:gd name="connsiteX272" fmla="*/ 4496551 w 6842126"/>
              <a:gd name="connsiteY272" fmla="*/ 4768557 h 5130710"/>
              <a:gd name="connsiteX273" fmla="*/ 4487908 w 6842126"/>
              <a:gd name="connsiteY273" fmla="*/ 4780051 h 5130710"/>
              <a:gd name="connsiteX274" fmla="*/ 4477639 w 6842126"/>
              <a:gd name="connsiteY274" fmla="*/ 4792424 h 5130710"/>
              <a:gd name="connsiteX275" fmla="*/ 4475211 w 6842126"/>
              <a:gd name="connsiteY275" fmla="*/ 4791051 h 5130710"/>
              <a:gd name="connsiteX276" fmla="*/ 4496551 w 6842126"/>
              <a:gd name="connsiteY276" fmla="*/ 4768557 h 5130710"/>
              <a:gd name="connsiteX277" fmla="*/ 2272956 w 6842126"/>
              <a:gd name="connsiteY277" fmla="*/ 4752408 h 5130710"/>
              <a:gd name="connsiteX278" fmla="*/ 2272117 w 6842126"/>
              <a:gd name="connsiteY278" fmla="*/ 4753939 h 5130710"/>
              <a:gd name="connsiteX279" fmla="*/ 2267233 w 6842126"/>
              <a:gd name="connsiteY279" fmla="*/ 4758364 h 5130710"/>
              <a:gd name="connsiteX280" fmla="*/ 3949907 w 6842126"/>
              <a:gd name="connsiteY280" fmla="*/ 4752407 h 5130710"/>
              <a:gd name="connsiteX281" fmla="*/ 3949069 w 6842126"/>
              <a:gd name="connsiteY281" fmla="*/ 4753938 h 5130710"/>
              <a:gd name="connsiteX282" fmla="*/ 3944185 w 6842126"/>
              <a:gd name="connsiteY282" fmla="*/ 4758363 h 5130710"/>
              <a:gd name="connsiteX283" fmla="*/ 2746035 w 6842126"/>
              <a:gd name="connsiteY283" fmla="*/ 4745542 h 5130710"/>
              <a:gd name="connsiteX284" fmla="*/ 2742823 w 6842126"/>
              <a:gd name="connsiteY284" fmla="*/ 4748178 h 5130710"/>
              <a:gd name="connsiteX285" fmla="*/ 2740739 w 6842126"/>
              <a:gd name="connsiteY285" fmla="*/ 4750780 h 5130710"/>
              <a:gd name="connsiteX286" fmla="*/ 2730587 w 6842126"/>
              <a:gd name="connsiteY286" fmla="*/ 4764563 h 5130710"/>
              <a:gd name="connsiteX287" fmla="*/ 2743191 w 6842126"/>
              <a:gd name="connsiteY287" fmla="*/ 4750092 h 5130710"/>
              <a:gd name="connsiteX288" fmla="*/ 2746035 w 6842126"/>
              <a:gd name="connsiteY288" fmla="*/ 4745542 h 5130710"/>
              <a:gd name="connsiteX289" fmla="*/ 4422989 w 6842126"/>
              <a:gd name="connsiteY289" fmla="*/ 4745541 h 5130710"/>
              <a:gd name="connsiteX290" fmla="*/ 4419774 w 6842126"/>
              <a:gd name="connsiteY290" fmla="*/ 4748177 h 5130710"/>
              <a:gd name="connsiteX291" fmla="*/ 4417691 w 6842126"/>
              <a:gd name="connsiteY291" fmla="*/ 4750779 h 5130710"/>
              <a:gd name="connsiteX292" fmla="*/ 4407541 w 6842126"/>
              <a:gd name="connsiteY292" fmla="*/ 4764562 h 5130710"/>
              <a:gd name="connsiteX293" fmla="*/ 4420144 w 6842126"/>
              <a:gd name="connsiteY293" fmla="*/ 4750091 h 5130710"/>
              <a:gd name="connsiteX294" fmla="*/ 4422989 w 6842126"/>
              <a:gd name="connsiteY294" fmla="*/ 4745541 h 5130710"/>
              <a:gd name="connsiteX295" fmla="*/ 3106691 w 6842126"/>
              <a:gd name="connsiteY295" fmla="*/ 4740322 h 5130710"/>
              <a:gd name="connsiteX296" fmla="*/ 3106898 w 6842126"/>
              <a:gd name="connsiteY296" fmla="*/ 4741029 h 5130710"/>
              <a:gd name="connsiteX297" fmla="*/ 3107601 w 6842126"/>
              <a:gd name="connsiteY297" fmla="*/ 4743393 h 5130710"/>
              <a:gd name="connsiteX298" fmla="*/ 2936143 w 6842126"/>
              <a:gd name="connsiteY298" fmla="*/ 4739963 h 5130710"/>
              <a:gd name="connsiteX299" fmla="*/ 2934934 w 6842126"/>
              <a:gd name="connsiteY299" fmla="*/ 4743293 h 5130710"/>
              <a:gd name="connsiteX300" fmla="*/ 2934992 w 6842126"/>
              <a:gd name="connsiteY300" fmla="*/ 4743218 h 5130710"/>
              <a:gd name="connsiteX301" fmla="*/ 2936308 w 6842126"/>
              <a:gd name="connsiteY301" fmla="*/ 4740304 h 5130710"/>
              <a:gd name="connsiteX302" fmla="*/ 2942352 w 6842126"/>
              <a:gd name="connsiteY302" fmla="*/ 4737553 h 5130710"/>
              <a:gd name="connsiteX303" fmla="*/ 2941294 w 6842126"/>
              <a:gd name="connsiteY303" fmla="*/ 4740080 h 5130710"/>
              <a:gd name="connsiteX304" fmla="*/ 2942201 w 6842126"/>
              <a:gd name="connsiteY304" fmla="*/ 4739605 h 5130710"/>
              <a:gd name="connsiteX305" fmla="*/ 3093574 w 6842126"/>
              <a:gd name="connsiteY305" fmla="*/ 4735835 h 5130710"/>
              <a:gd name="connsiteX306" fmla="*/ 3085011 w 6842126"/>
              <a:gd name="connsiteY306" fmla="*/ 4748326 h 5130710"/>
              <a:gd name="connsiteX307" fmla="*/ 3076640 w 6842126"/>
              <a:gd name="connsiteY307" fmla="*/ 4763837 h 5130710"/>
              <a:gd name="connsiteX308" fmla="*/ 3075152 w 6842126"/>
              <a:gd name="connsiteY308" fmla="*/ 4766690 h 5130710"/>
              <a:gd name="connsiteX309" fmla="*/ 3086883 w 6842126"/>
              <a:gd name="connsiteY309" fmla="*/ 4751652 h 5130710"/>
              <a:gd name="connsiteX310" fmla="*/ 3093290 w 6842126"/>
              <a:gd name="connsiteY310" fmla="*/ 4736786 h 5130710"/>
              <a:gd name="connsiteX311" fmla="*/ 3085438 w 6842126"/>
              <a:gd name="connsiteY311" fmla="*/ 4734864 h 5130710"/>
              <a:gd name="connsiteX312" fmla="*/ 3087187 w 6842126"/>
              <a:gd name="connsiteY312" fmla="*/ 4735305 h 5130710"/>
              <a:gd name="connsiteX313" fmla="*/ 3084258 w 6842126"/>
              <a:gd name="connsiteY313" fmla="*/ 4739727 h 5130710"/>
              <a:gd name="connsiteX314" fmla="*/ 3080094 w 6842126"/>
              <a:gd name="connsiteY314" fmla="*/ 4741868 h 5130710"/>
              <a:gd name="connsiteX315" fmla="*/ 3085438 w 6842126"/>
              <a:gd name="connsiteY315" fmla="*/ 4734864 h 5130710"/>
              <a:gd name="connsiteX316" fmla="*/ 3169613 w 6842126"/>
              <a:gd name="connsiteY316" fmla="*/ 4731798 h 5130710"/>
              <a:gd name="connsiteX317" fmla="*/ 3165891 w 6842126"/>
              <a:gd name="connsiteY317" fmla="*/ 4734164 h 5130710"/>
              <a:gd name="connsiteX318" fmla="*/ 3165051 w 6842126"/>
              <a:gd name="connsiteY318" fmla="*/ 4735011 h 5130710"/>
              <a:gd name="connsiteX319" fmla="*/ 3163275 w 6842126"/>
              <a:gd name="connsiteY319" fmla="*/ 4737647 h 5130710"/>
              <a:gd name="connsiteX320" fmla="*/ 3164906 w 6842126"/>
              <a:gd name="connsiteY320" fmla="*/ 4740482 h 5130710"/>
              <a:gd name="connsiteX321" fmla="*/ 3171003 w 6842126"/>
              <a:gd name="connsiteY321" fmla="*/ 4732353 h 5130710"/>
              <a:gd name="connsiteX322" fmla="*/ 3169613 w 6842126"/>
              <a:gd name="connsiteY322" fmla="*/ 4731798 h 5130710"/>
              <a:gd name="connsiteX323" fmla="*/ 2348917 w 6842126"/>
              <a:gd name="connsiteY323" fmla="*/ 4725373 h 5130710"/>
              <a:gd name="connsiteX324" fmla="*/ 2349862 w 6842126"/>
              <a:gd name="connsiteY324" fmla="*/ 4729095 h 5130710"/>
              <a:gd name="connsiteX325" fmla="*/ 2344047 w 6842126"/>
              <a:gd name="connsiteY325" fmla="*/ 4737816 h 5130710"/>
              <a:gd name="connsiteX326" fmla="*/ 2344407 w 6842126"/>
              <a:gd name="connsiteY326" fmla="*/ 4734046 h 5130710"/>
              <a:gd name="connsiteX327" fmla="*/ 2343265 w 6842126"/>
              <a:gd name="connsiteY327" fmla="*/ 4733247 h 5130710"/>
              <a:gd name="connsiteX328" fmla="*/ 4013471 w 6842126"/>
              <a:gd name="connsiteY328" fmla="*/ 4717598 h 5130710"/>
              <a:gd name="connsiteX329" fmla="*/ 4012844 w 6842126"/>
              <a:gd name="connsiteY329" fmla="*/ 4719849 h 5130710"/>
              <a:gd name="connsiteX330" fmla="*/ 4008919 w 6842126"/>
              <a:gd name="connsiteY330" fmla="*/ 4721621 h 5130710"/>
              <a:gd name="connsiteX331" fmla="*/ 4013471 w 6842126"/>
              <a:gd name="connsiteY331" fmla="*/ 4717598 h 5130710"/>
              <a:gd name="connsiteX332" fmla="*/ 4018023 w 6842126"/>
              <a:gd name="connsiteY332" fmla="*/ 4713577 h 5130710"/>
              <a:gd name="connsiteX333" fmla="*/ 4017396 w 6842126"/>
              <a:gd name="connsiteY333" fmla="*/ 4715827 h 5130710"/>
              <a:gd name="connsiteX334" fmla="*/ 4013471 w 6842126"/>
              <a:gd name="connsiteY334" fmla="*/ 4717598 h 5130710"/>
              <a:gd name="connsiteX335" fmla="*/ 4018023 w 6842126"/>
              <a:gd name="connsiteY335" fmla="*/ 4713577 h 5130710"/>
              <a:gd name="connsiteX336" fmla="*/ 1524714 w 6842126"/>
              <a:gd name="connsiteY336" fmla="*/ 4707839 h 5130710"/>
              <a:gd name="connsiteX337" fmla="*/ 1525147 w 6842126"/>
              <a:gd name="connsiteY337" fmla="*/ 4709973 h 5130710"/>
              <a:gd name="connsiteX338" fmla="*/ 1521390 w 6842126"/>
              <a:gd name="connsiteY338" fmla="*/ 4715258 h 5130710"/>
              <a:gd name="connsiteX339" fmla="*/ 1521120 w 6842126"/>
              <a:gd name="connsiteY339" fmla="*/ 4714464 h 5130710"/>
              <a:gd name="connsiteX340" fmla="*/ 1524714 w 6842126"/>
              <a:gd name="connsiteY340" fmla="*/ 4707839 h 5130710"/>
              <a:gd name="connsiteX341" fmla="*/ 4029317 w 6842126"/>
              <a:gd name="connsiteY341" fmla="*/ 4702023 h 5130710"/>
              <a:gd name="connsiteX342" fmla="*/ 4025366 w 6842126"/>
              <a:gd name="connsiteY342" fmla="*/ 4708166 h 5130710"/>
              <a:gd name="connsiteX343" fmla="*/ 4018023 w 6842126"/>
              <a:gd name="connsiteY343" fmla="*/ 4713577 h 5130710"/>
              <a:gd name="connsiteX344" fmla="*/ 4029317 w 6842126"/>
              <a:gd name="connsiteY344" fmla="*/ 4702023 h 5130710"/>
              <a:gd name="connsiteX345" fmla="*/ 3150337 w 6842126"/>
              <a:gd name="connsiteY345" fmla="*/ 4695095 h 5130710"/>
              <a:gd name="connsiteX346" fmla="*/ 3147648 w 6842126"/>
              <a:gd name="connsiteY346" fmla="*/ 4697544 h 5130710"/>
              <a:gd name="connsiteX347" fmla="*/ 3140451 w 6842126"/>
              <a:gd name="connsiteY347" fmla="*/ 4706937 h 5130710"/>
              <a:gd name="connsiteX348" fmla="*/ 3135117 w 6842126"/>
              <a:gd name="connsiteY348" fmla="*/ 4711214 h 5130710"/>
              <a:gd name="connsiteX349" fmla="*/ 3123683 w 6842126"/>
              <a:gd name="connsiteY349" fmla="*/ 4726913 h 5130710"/>
              <a:gd name="connsiteX350" fmla="*/ 3132485 w 6842126"/>
              <a:gd name="connsiteY350" fmla="*/ 4717891 h 5130710"/>
              <a:gd name="connsiteX351" fmla="*/ 3146138 w 6842126"/>
              <a:gd name="connsiteY351" fmla="*/ 4704405 h 5130710"/>
              <a:gd name="connsiteX352" fmla="*/ 3149216 w 6842126"/>
              <a:gd name="connsiteY352" fmla="*/ 4697392 h 5130710"/>
              <a:gd name="connsiteX353" fmla="*/ 1741424 w 6842126"/>
              <a:gd name="connsiteY353" fmla="*/ 4692321 h 5130710"/>
              <a:gd name="connsiteX354" fmla="*/ 1739521 w 6842126"/>
              <a:gd name="connsiteY354" fmla="*/ 4704624 h 5130710"/>
              <a:gd name="connsiteX355" fmla="*/ 1741424 w 6842126"/>
              <a:gd name="connsiteY355" fmla="*/ 4692321 h 5130710"/>
              <a:gd name="connsiteX356" fmla="*/ 1535687 w 6842126"/>
              <a:gd name="connsiteY356" fmla="*/ 4690943 h 5130710"/>
              <a:gd name="connsiteX357" fmla="*/ 1536525 w 6842126"/>
              <a:gd name="connsiteY357" fmla="*/ 4693963 h 5130710"/>
              <a:gd name="connsiteX358" fmla="*/ 1532821 w 6842126"/>
              <a:gd name="connsiteY358" fmla="*/ 4699177 h 5130710"/>
              <a:gd name="connsiteX359" fmla="*/ 1532186 w 6842126"/>
              <a:gd name="connsiteY359" fmla="*/ 4697602 h 5130710"/>
              <a:gd name="connsiteX360" fmla="*/ 1535687 w 6842126"/>
              <a:gd name="connsiteY360" fmla="*/ 4690943 h 5130710"/>
              <a:gd name="connsiteX361" fmla="*/ 2315776 w 6842126"/>
              <a:gd name="connsiteY361" fmla="*/ 4690683 h 5130710"/>
              <a:gd name="connsiteX362" fmla="*/ 2312682 w 6842126"/>
              <a:gd name="connsiteY362" fmla="*/ 4692800 h 5130710"/>
              <a:gd name="connsiteX363" fmla="*/ 2296009 w 6842126"/>
              <a:gd name="connsiteY363" fmla="*/ 4716583 h 5130710"/>
              <a:gd name="connsiteX364" fmla="*/ 2322577 w 6842126"/>
              <a:gd name="connsiteY364" fmla="*/ 4690772 h 5130710"/>
              <a:gd name="connsiteX365" fmla="*/ 3742005 w 6842126"/>
              <a:gd name="connsiteY365" fmla="*/ 4675230 h 5130710"/>
              <a:gd name="connsiteX366" fmla="*/ 3743459 w 6842126"/>
              <a:gd name="connsiteY366" fmla="*/ 4677172 h 5130710"/>
              <a:gd name="connsiteX367" fmla="*/ 3743654 w 6842126"/>
              <a:gd name="connsiteY367" fmla="*/ 4679591 h 5130710"/>
              <a:gd name="connsiteX368" fmla="*/ 3742005 w 6842126"/>
              <a:gd name="connsiteY368" fmla="*/ 4675230 h 5130710"/>
              <a:gd name="connsiteX369" fmla="*/ 1547399 w 6842126"/>
              <a:gd name="connsiteY369" fmla="*/ 4674309 h 5130710"/>
              <a:gd name="connsiteX370" fmla="*/ 1548107 w 6842126"/>
              <a:gd name="connsiteY370" fmla="*/ 4677809 h 5130710"/>
              <a:gd name="connsiteX371" fmla="*/ 1544338 w 6842126"/>
              <a:gd name="connsiteY371" fmla="*/ 4683041 h 5130710"/>
              <a:gd name="connsiteX372" fmla="*/ 1543529 w 6842126"/>
              <a:gd name="connsiteY372" fmla="*/ 4680836 h 5130710"/>
              <a:gd name="connsiteX373" fmla="*/ 1547399 w 6842126"/>
              <a:gd name="connsiteY373" fmla="*/ 4674309 h 5130710"/>
              <a:gd name="connsiteX374" fmla="*/ 3229120 w 6842126"/>
              <a:gd name="connsiteY374" fmla="*/ 4672374 h 5130710"/>
              <a:gd name="connsiteX375" fmla="*/ 3226526 w 6842126"/>
              <a:gd name="connsiteY375" fmla="*/ 4675655 h 5130710"/>
              <a:gd name="connsiteX376" fmla="*/ 3226253 w 6842126"/>
              <a:gd name="connsiteY376" fmla="*/ 4676581 h 5130710"/>
              <a:gd name="connsiteX377" fmla="*/ 3226797 w 6842126"/>
              <a:gd name="connsiteY377" fmla="*/ 4676483 h 5130710"/>
              <a:gd name="connsiteX378" fmla="*/ 3229973 w 6842126"/>
              <a:gd name="connsiteY378" fmla="*/ 4673456 h 5130710"/>
              <a:gd name="connsiteX379" fmla="*/ 3229981 w 6842126"/>
              <a:gd name="connsiteY379" fmla="*/ 4672513 h 5130710"/>
              <a:gd name="connsiteX380" fmla="*/ 2406422 w 6842126"/>
              <a:gd name="connsiteY380" fmla="*/ 4669677 h 5130710"/>
              <a:gd name="connsiteX381" fmla="*/ 2400934 w 6842126"/>
              <a:gd name="connsiteY381" fmla="*/ 4679679 h 5130710"/>
              <a:gd name="connsiteX382" fmla="*/ 2369725 w 6842126"/>
              <a:gd name="connsiteY382" fmla="*/ 4722633 h 5130710"/>
              <a:gd name="connsiteX383" fmla="*/ 2356269 w 6842126"/>
              <a:gd name="connsiteY383" fmla="*/ 4744925 h 5130710"/>
              <a:gd name="connsiteX384" fmla="*/ 2356145 w 6842126"/>
              <a:gd name="connsiteY384" fmla="*/ 4744307 h 5130710"/>
              <a:gd name="connsiteX385" fmla="*/ 2345354 w 6842126"/>
              <a:gd name="connsiteY385" fmla="*/ 4753252 h 5130710"/>
              <a:gd name="connsiteX386" fmla="*/ 2341384 w 6842126"/>
              <a:gd name="connsiteY386" fmla="*/ 4756667 h 5130710"/>
              <a:gd name="connsiteX387" fmla="*/ 2345320 w 6842126"/>
              <a:gd name="connsiteY387" fmla="*/ 4749437 h 5130710"/>
              <a:gd name="connsiteX388" fmla="*/ 2372429 w 6842126"/>
              <a:gd name="connsiteY388" fmla="*/ 4703084 h 5130710"/>
              <a:gd name="connsiteX389" fmla="*/ 2387601 w 6842126"/>
              <a:gd name="connsiteY389" fmla="*/ 4689471 h 5130710"/>
              <a:gd name="connsiteX390" fmla="*/ 4083375 w 6842126"/>
              <a:gd name="connsiteY390" fmla="*/ 4669675 h 5130710"/>
              <a:gd name="connsiteX391" fmla="*/ 4077886 w 6842126"/>
              <a:gd name="connsiteY391" fmla="*/ 4679678 h 5130710"/>
              <a:gd name="connsiteX392" fmla="*/ 4046676 w 6842126"/>
              <a:gd name="connsiteY392" fmla="*/ 4722632 h 5130710"/>
              <a:gd name="connsiteX393" fmla="*/ 4033220 w 6842126"/>
              <a:gd name="connsiteY393" fmla="*/ 4744924 h 5130710"/>
              <a:gd name="connsiteX394" fmla="*/ 4033099 w 6842126"/>
              <a:gd name="connsiteY394" fmla="*/ 4744305 h 5130710"/>
              <a:gd name="connsiteX395" fmla="*/ 4022307 w 6842126"/>
              <a:gd name="connsiteY395" fmla="*/ 4753252 h 5130710"/>
              <a:gd name="connsiteX396" fmla="*/ 4018336 w 6842126"/>
              <a:gd name="connsiteY396" fmla="*/ 4756665 h 5130710"/>
              <a:gd name="connsiteX397" fmla="*/ 4022271 w 6842126"/>
              <a:gd name="connsiteY397" fmla="*/ 4749436 h 5130710"/>
              <a:gd name="connsiteX398" fmla="*/ 4049381 w 6842126"/>
              <a:gd name="connsiteY398" fmla="*/ 4703084 h 5130710"/>
              <a:gd name="connsiteX399" fmla="*/ 4064554 w 6842126"/>
              <a:gd name="connsiteY399" fmla="*/ 4689468 h 5130710"/>
              <a:gd name="connsiteX400" fmla="*/ 4015985 w 6842126"/>
              <a:gd name="connsiteY400" fmla="*/ 4660681 h 5130710"/>
              <a:gd name="connsiteX401" fmla="*/ 4007341 w 6842126"/>
              <a:gd name="connsiteY401" fmla="*/ 4665556 h 5130710"/>
              <a:gd name="connsiteX402" fmla="*/ 4004645 w 6842126"/>
              <a:gd name="connsiteY402" fmla="*/ 4670725 h 5130710"/>
              <a:gd name="connsiteX403" fmla="*/ 4001883 w 6842126"/>
              <a:gd name="connsiteY403" fmla="*/ 4674853 h 5130710"/>
              <a:gd name="connsiteX404" fmla="*/ 4002128 w 6842126"/>
              <a:gd name="connsiteY404" fmla="*/ 4674668 h 5130710"/>
              <a:gd name="connsiteX405" fmla="*/ 4003059 w 6842126"/>
              <a:gd name="connsiteY405" fmla="*/ 4673990 h 5130710"/>
              <a:gd name="connsiteX406" fmla="*/ 1506024 w 6842126"/>
              <a:gd name="connsiteY406" fmla="*/ 4659655 h 5130710"/>
              <a:gd name="connsiteX407" fmla="*/ 1507056 w 6842126"/>
              <a:gd name="connsiteY407" fmla="*/ 4670828 h 5130710"/>
              <a:gd name="connsiteX408" fmla="*/ 1506024 w 6842126"/>
              <a:gd name="connsiteY408" fmla="*/ 4659655 h 5130710"/>
              <a:gd name="connsiteX409" fmla="*/ 4045698 w 6842126"/>
              <a:gd name="connsiteY409" fmla="*/ 4626117 h 5130710"/>
              <a:gd name="connsiteX410" fmla="*/ 4045905 w 6842126"/>
              <a:gd name="connsiteY410" fmla="*/ 4626823 h 5130710"/>
              <a:gd name="connsiteX411" fmla="*/ 4046611 w 6842126"/>
              <a:gd name="connsiteY411" fmla="*/ 4629186 h 5130710"/>
              <a:gd name="connsiteX412" fmla="*/ 4024446 w 6842126"/>
              <a:gd name="connsiteY412" fmla="*/ 4620658 h 5130710"/>
              <a:gd name="connsiteX413" fmla="*/ 4026194 w 6842126"/>
              <a:gd name="connsiteY413" fmla="*/ 4621100 h 5130710"/>
              <a:gd name="connsiteX414" fmla="*/ 4023267 w 6842126"/>
              <a:gd name="connsiteY414" fmla="*/ 4625522 h 5130710"/>
              <a:gd name="connsiteX415" fmla="*/ 4019102 w 6842126"/>
              <a:gd name="connsiteY415" fmla="*/ 4627662 h 5130710"/>
              <a:gd name="connsiteX416" fmla="*/ 4024446 w 6842126"/>
              <a:gd name="connsiteY416" fmla="*/ 4620658 h 5130710"/>
              <a:gd name="connsiteX417" fmla="*/ 2431940 w 6842126"/>
              <a:gd name="connsiteY417" fmla="*/ 4617702 h 5130710"/>
              <a:gd name="connsiteX418" fmla="*/ 2426451 w 6842126"/>
              <a:gd name="connsiteY418" fmla="*/ 4625389 h 5130710"/>
              <a:gd name="connsiteX419" fmla="*/ 2426961 w 6842126"/>
              <a:gd name="connsiteY419" fmla="*/ 4626277 h 5130710"/>
              <a:gd name="connsiteX420" fmla="*/ 2433058 w 6842126"/>
              <a:gd name="connsiteY420" fmla="*/ 4618150 h 5130710"/>
              <a:gd name="connsiteX421" fmla="*/ 4108622 w 6842126"/>
              <a:gd name="connsiteY421" fmla="*/ 4617593 h 5130710"/>
              <a:gd name="connsiteX422" fmla="*/ 4104899 w 6842126"/>
              <a:gd name="connsiteY422" fmla="*/ 4619959 h 5130710"/>
              <a:gd name="connsiteX423" fmla="*/ 4104059 w 6842126"/>
              <a:gd name="connsiteY423" fmla="*/ 4620803 h 5130710"/>
              <a:gd name="connsiteX424" fmla="*/ 4102282 w 6842126"/>
              <a:gd name="connsiteY424" fmla="*/ 4623442 h 5130710"/>
              <a:gd name="connsiteX425" fmla="*/ 4103914 w 6842126"/>
              <a:gd name="connsiteY425" fmla="*/ 4626276 h 5130710"/>
              <a:gd name="connsiteX426" fmla="*/ 4110010 w 6842126"/>
              <a:gd name="connsiteY426" fmla="*/ 4618148 h 5130710"/>
              <a:gd name="connsiteX427" fmla="*/ 4108622 w 6842126"/>
              <a:gd name="connsiteY427" fmla="*/ 4617593 h 5130710"/>
              <a:gd name="connsiteX428" fmla="*/ 1610973 w 6842126"/>
              <a:gd name="connsiteY428" fmla="*/ 4611167 h 5130710"/>
              <a:gd name="connsiteX429" fmla="*/ 1611918 w 6842126"/>
              <a:gd name="connsiteY429" fmla="*/ 4614891 h 5130710"/>
              <a:gd name="connsiteX430" fmla="*/ 1606102 w 6842126"/>
              <a:gd name="connsiteY430" fmla="*/ 4623611 h 5130710"/>
              <a:gd name="connsiteX431" fmla="*/ 1606462 w 6842126"/>
              <a:gd name="connsiteY431" fmla="*/ 4619843 h 5130710"/>
              <a:gd name="connsiteX432" fmla="*/ 1605320 w 6842126"/>
              <a:gd name="connsiteY432" fmla="*/ 4619043 h 5130710"/>
              <a:gd name="connsiteX433" fmla="*/ 2398427 w 6842126"/>
              <a:gd name="connsiteY433" fmla="*/ 4608776 h 5130710"/>
              <a:gd name="connsiteX434" fmla="*/ 2391780 w 6842126"/>
              <a:gd name="connsiteY434" fmla="*/ 4615077 h 5130710"/>
              <a:gd name="connsiteX435" fmla="*/ 2384595 w 6842126"/>
              <a:gd name="connsiteY435" fmla="*/ 4623330 h 5130710"/>
              <a:gd name="connsiteX436" fmla="*/ 2374726 w 6842126"/>
              <a:gd name="connsiteY436" fmla="*/ 4640107 h 5130710"/>
              <a:gd name="connsiteX437" fmla="*/ 2388622 w 6842126"/>
              <a:gd name="connsiteY437" fmla="*/ 4626607 h 5130710"/>
              <a:gd name="connsiteX438" fmla="*/ 2392996 w 6842126"/>
              <a:gd name="connsiteY438" fmla="*/ 4619863 h 5130710"/>
              <a:gd name="connsiteX439" fmla="*/ 1913940 w 6842126"/>
              <a:gd name="connsiteY439" fmla="*/ 4594892 h 5130710"/>
              <a:gd name="connsiteX440" fmla="*/ 1893355 w 6842126"/>
              <a:gd name="connsiteY440" fmla="*/ 4627261 h 5130710"/>
              <a:gd name="connsiteX441" fmla="*/ 1876763 w 6842126"/>
              <a:gd name="connsiteY441" fmla="*/ 4645226 h 5130710"/>
              <a:gd name="connsiteX442" fmla="*/ 1885645 w 6842126"/>
              <a:gd name="connsiteY442" fmla="*/ 4630136 h 5130710"/>
              <a:gd name="connsiteX443" fmla="*/ 4089345 w 6842126"/>
              <a:gd name="connsiteY443" fmla="*/ 4580890 h 5130710"/>
              <a:gd name="connsiteX444" fmla="*/ 4084921 w 6842126"/>
              <a:gd name="connsiteY444" fmla="*/ 4584921 h 5130710"/>
              <a:gd name="connsiteX445" fmla="*/ 4079727 w 6842126"/>
              <a:gd name="connsiteY445" fmla="*/ 4589223 h 5130710"/>
              <a:gd name="connsiteX446" fmla="*/ 4074462 w 6842126"/>
              <a:gd name="connsiteY446" fmla="*/ 4596546 h 5130710"/>
              <a:gd name="connsiteX447" fmla="*/ 4062691 w 6842126"/>
              <a:gd name="connsiteY447" fmla="*/ 4612707 h 5130710"/>
              <a:gd name="connsiteX448" fmla="*/ 4071495 w 6842126"/>
              <a:gd name="connsiteY448" fmla="*/ 4603686 h 5130710"/>
              <a:gd name="connsiteX449" fmla="*/ 4085147 w 6842126"/>
              <a:gd name="connsiteY449" fmla="*/ 4590199 h 5130710"/>
              <a:gd name="connsiteX450" fmla="*/ 4088223 w 6842126"/>
              <a:gd name="connsiteY450" fmla="*/ 4583186 h 5130710"/>
              <a:gd name="connsiteX451" fmla="*/ 4098479 w 6842126"/>
              <a:gd name="connsiteY451" fmla="*/ 4563150 h 5130710"/>
              <a:gd name="connsiteX452" fmla="*/ 4087698 w 6842126"/>
              <a:gd name="connsiteY452" fmla="*/ 4578140 h 5130710"/>
              <a:gd name="connsiteX453" fmla="*/ 4093659 w 6842126"/>
              <a:gd name="connsiteY453" fmla="*/ 4572257 h 5130710"/>
              <a:gd name="connsiteX454" fmla="*/ 4681013 w 6842126"/>
              <a:gd name="connsiteY454" fmla="*/ 4561025 h 5130710"/>
              <a:gd name="connsiteX455" fmla="*/ 4682467 w 6842126"/>
              <a:gd name="connsiteY455" fmla="*/ 4562967 h 5130710"/>
              <a:gd name="connsiteX456" fmla="*/ 4682661 w 6842126"/>
              <a:gd name="connsiteY456" fmla="*/ 4565386 h 5130710"/>
              <a:gd name="connsiteX457" fmla="*/ 4681013 w 6842126"/>
              <a:gd name="connsiteY457" fmla="*/ 4561025 h 5130710"/>
              <a:gd name="connsiteX458" fmla="*/ 2491176 w 6842126"/>
              <a:gd name="connsiteY458" fmla="*/ 4558169 h 5130710"/>
              <a:gd name="connsiteX459" fmla="*/ 2488582 w 6842126"/>
              <a:gd name="connsiteY459" fmla="*/ 4561451 h 5130710"/>
              <a:gd name="connsiteX460" fmla="*/ 2488308 w 6842126"/>
              <a:gd name="connsiteY460" fmla="*/ 4562374 h 5130710"/>
              <a:gd name="connsiteX461" fmla="*/ 2488852 w 6842126"/>
              <a:gd name="connsiteY461" fmla="*/ 4562278 h 5130710"/>
              <a:gd name="connsiteX462" fmla="*/ 2489918 w 6842126"/>
              <a:gd name="connsiteY462" fmla="*/ 4561263 h 5130710"/>
              <a:gd name="connsiteX463" fmla="*/ 2491234 w 6842126"/>
              <a:gd name="connsiteY463" fmla="*/ 4558178 h 5130710"/>
              <a:gd name="connsiteX464" fmla="*/ 4168129 w 6842126"/>
              <a:gd name="connsiteY464" fmla="*/ 4558167 h 5130710"/>
              <a:gd name="connsiteX465" fmla="*/ 4165535 w 6842126"/>
              <a:gd name="connsiteY465" fmla="*/ 4561450 h 5130710"/>
              <a:gd name="connsiteX466" fmla="*/ 4165261 w 6842126"/>
              <a:gd name="connsiteY466" fmla="*/ 4562373 h 5130710"/>
              <a:gd name="connsiteX467" fmla="*/ 4165805 w 6842126"/>
              <a:gd name="connsiteY467" fmla="*/ 4562277 h 5130710"/>
              <a:gd name="connsiteX468" fmla="*/ 4168981 w 6842126"/>
              <a:gd name="connsiteY468" fmla="*/ 4559251 h 5130710"/>
              <a:gd name="connsiteX469" fmla="*/ 4168989 w 6842126"/>
              <a:gd name="connsiteY469" fmla="*/ 4558308 h 5130710"/>
              <a:gd name="connsiteX470" fmla="*/ 1960335 w 6842126"/>
              <a:gd name="connsiteY470" fmla="*/ 4533973 h 5130710"/>
              <a:gd name="connsiteX471" fmla="*/ 1953132 w 6842126"/>
              <a:gd name="connsiteY471" fmla="*/ 4545352 h 5130710"/>
              <a:gd name="connsiteX472" fmla="*/ 1950383 w 6842126"/>
              <a:gd name="connsiteY472" fmla="*/ 4547540 h 5130710"/>
              <a:gd name="connsiteX473" fmla="*/ 2035261 w 6842126"/>
              <a:gd name="connsiteY473" fmla="*/ 4520827 h 5130710"/>
              <a:gd name="connsiteX474" fmla="*/ 2012965 w 6842126"/>
              <a:gd name="connsiteY474" fmla="*/ 4559739 h 5130710"/>
              <a:gd name="connsiteX475" fmla="*/ 2009107 w 6842126"/>
              <a:gd name="connsiteY475" fmla="*/ 4563381 h 5130710"/>
              <a:gd name="connsiteX476" fmla="*/ 2004244 w 6842126"/>
              <a:gd name="connsiteY476" fmla="*/ 4567362 h 5130710"/>
              <a:gd name="connsiteX477" fmla="*/ 2013834 w 6842126"/>
              <a:gd name="connsiteY477" fmla="*/ 4547853 h 5130710"/>
              <a:gd name="connsiteX478" fmla="*/ 2023760 w 6842126"/>
              <a:gd name="connsiteY478" fmla="*/ 4529623 h 5130710"/>
              <a:gd name="connsiteX479" fmla="*/ 2031832 w 6842126"/>
              <a:gd name="connsiteY479" fmla="*/ 4523734 h 5130710"/>
              <a:gd name="connsiteX480" fmla="*/ 3846149 w 6842126"/>
              <a:gd name="connsiteY480" fmla="*/ 4515689 h 5130710"/>
              <a:gd name="connsiteX481" fmla="*/ 3839683 w 6842126"/>
              <a:gd name="connsiteY481" fmla="*/ 4524421 h 5130710"/>
              <a:gd name="connsiteX482" fmla="*/ 3830437 w 6842126"/>
              <a:gd name="connsiteY482" fmla="*/ 4538412 h 5130710"/>
              <a:gd name="connsiteX483" fmla="*/ 3836411 w 6842126"/>
              <a:gd name="connsiteY483" fmla="*/ 4530191 h 5130710"/>
              <a:gd name="connsiteX484" fmla="*/ 4140273 w 6842126"/>
              <a:gd name="connsiteY484" fmla="*/ 4507422 h 5130710"/>
              <a:gd name="connsiteX485" fmla="*/ 4133177 w 6842126"/>
              <a:gd name="connsiteY485" fmla="*/ 4514900 h 5130710"/>
              <a:gd name="connsiteX486" fmla="*/ 4132818 w 6842126"/>
              <a:gd name="connsiteY486" fmla="*/ 4515400 h 5130710"/>
              <a:gd name="connsiteX487" fmla="*/ 4139088 w 6842126"/>
              <a:gd name="connsiteY487" fmla="*/ 4509090 h 5130710"/>
              <a:gd name="connsiteX488" fmla="*/ 1983230 w 6842126"/>
              <a:gd name="connsiteY488" fmla="*/ 4503138 h 5130710"/>
              <a:gd name="connsiteX489" fmla="*/ 1975213 w 6842126"/>
              <a:gd name="connsiteY489" fmla="*/ 4514418 h 5130710"/>
              <a:gd name="connsiteX490" fmla="*/ 1962202 w 6842126"/>
              <a:gd name="connsiteY490" fmla="*/ 4531432 h 5130710"/>
              <a:gd name="connsiteX491" fmla="*/ 1979744 w 6842126"/>
              <a:gd name="connsiteY491" fmla="*/ 4507518 h 5130710"/>
              <a:gd name="connsiteX492" fmla="*/ 3858613 w 6842126"/>
              <a:gd name="connsiteY492" fmla="*/ 4488076 h 5130710"/>
              <a:gd name="connsiteX493" fmla="*/ 3854782 w 6842126"/>
              <a:gd name="connsiteY493" fmla="*/ 4491226 h 5130710"/>
              <a:gd name="connsiteX494" fmla="*/ 3850072 w 6842126"/>
              <a:gd name="connsiteY494" fmla="*/ 4498638 h 5130710"/>
              <a:gd name="connsiteX495" fmla="*/ 3858617 w 6842126"/>
              <a:gd name="connsiteY495" fmla="*/ 4490806 h 5130710"/>
              <a:gd name="connsiteX496" fmla="*/ 3859145 w 6842126"/>
              <a:gd name="connsiteY496" fmla="*/ 4490043 h 5130710"/>
              <a:gd name="connsiteX497" fmla="*/ 1673769 w 6842126"/>
              <a:gd name="connsiteY497" fmla="*/ 4477165 h 5130710"/>
              <a:gd name="connsiteX498" fmla="*/ 1680041 w 6842126"/>
              <a:gd name="connsiteY498" fmla="*/ 4477283 h 5130710"/>
              <a:gd name="connsiteX499" fmla="*/ 1673769 w 6842126"/>
              <a:gd name="connsiteY499" fmla="*/ 4477165 h 5130710"/>
              <a:gd name="connsiteX500" fmla="*/ 2027762 w 6842126"/>
              <a:gd name="connsiteY500" fmla="*/ 4437950 h 5130710"/>
              <a:gd name="connsiteX501" fmla="*/ 2029055 w 6842126"/>
              <a:gd name="connsiteY501" fmla="*/ 4448385 h 5130710"/>
              <a:gd name="connsiteX502" fmla="*/ 2031345 w 6842126"/>
              <a:gd name="connsiteY502" fmla="*/ 4447637 h 5130710"/>
              <a:gd name="connsiteX503" fmla="*/ 2027762 w 6842126"/>
              <a:gd name="connsiteY503" fmla="*/ 4437950 h 5130710"/>
              <a:gd name="connsiteX504" fmla="*/ 2064021 w 6842126"/>
              <a:gd name="connsiteY504" fmla="*/ 4394267 h 5130710"/>
              <a:gd name="connsiteX505" fmla="*/ 2065315 w 6842126"/>
              <a:gd name="connsiteY505" fmla="*/ 4404699 h 5130710"/>
              <a:gd name="connsiteX506" fmla="*/ 2064021 w 6842126"/>
              <a:gd name="connsiteY506" fmla="*/ 4394267 h 5130710"/>
              <a:gd name="connsiteX507" fmla="*/ 2073424 w 6842126"/>
              <a:gd name="connsiteY507" fmla="*/ 4381803 h 5130710"/>
              <a:gd name="connsiteX508" fmla="*/ 2074719 w 6842126"/>
              <a:gd name="connsiteY508" fmla="*/ 4392237 h 5130710"/>
              <a:gd name="connsiteX509" fmla="*/ 2073424 w 6842126"/>
              <a:gd name="connsiteY509" fmla="*/ 4381803 h 5130710"/>
              <a:gd name="connsiteX510" fmla="*/ 2190484 w 6842126"/>
              <a:gd name="connsiteY510" fmla="*/ 4300025 h 5130710"/>
              <a:gd name="connsiteX511" fmla="*/ 2187888 w 6842126"/>
              <a:gd name="connsiteY511" fmla="*/ 4303308 h 5130710"/>
              <a:gd name="connsiteX512" fmla="*/ 2188685 w 6842126"/>
              <a:gd name="connsiteY512" fmla="*/ 4305918 h 5130710"/>
              <a:gd name="connsiteX513" fmla="*/ 2189788 w 6842126"/>
              <a:gd name="connsiteY513" fmla="*/ 4305009 h 5130710"/>
              <a:gd name="connsiteX514" fmla="*/ 2192332 w 6842126"/>
              <a:gd name="connsiteY514" fmla="*/ 4301258 h 5130710"/>
              <a:gd name="connsiteX515" fmla="*/ 903711 w 6842126"/>
              <a:gd name="connsiteY515" fmla="*/ 4297785 h 5130710"/>
              <a:gd name="connsiteX516" fmla="*/ 903469 w 6842126"/>
              <a:gd name="connsiteY516" fmla="*/ 4310830 h 5130710"/>
              <a:gd name="connsiteX517" fmla="*/ 903711 w 6842126"/>
              <a:gd name="connsiteY517" fmla="*/ 4297785 h 5130710"/>
              <a:gd name="connsiteX518" fmla="*/ 916618 w 6842126"/>
              <a:gd name="connsiteY518" fmla="*/ 4290181 h 5130710"/>
              <a:gd name="connsiteX519" fmla="*/ 916084 w 6842126"/>
              <a:gd name="connsiteY519" fmla="*/ 4292788 h 5130710"/>
              <a:gd name="connsiteX520" fmla="*/ 916123 w 6842126"/>
              <a:gd name="connsiteY520" fmla="*/ 4292595 h 5130710"/>
              <a:gd name="connsiteX521" fmla="*/ 918075 w 6842126"/>
              <a:gd name="connsiteY521" fmla="*/ 4283055 h 5130710"/>
              <a:gd name="connsiteX522" fmla="*/ 917031 w 6842126"/>
              <a:gd name="connsiteY522" fmla="*/ 4288162 h 5130710"/>
              <a:gd name="connsiteX523" fmla="*/ 916618 w 6842126"/>
              <a:gd name="connsiteY523" fmla="*/ 4290181 h 5130710"/>
              <a:gd name="connsiteX524" fmla="*/ 918608 w 6842126"/>
              <a:gd name="connsiteY524" fmla="*/ 4280448 h 5130710"/>
              <a:gd name="connsiteX525" fmla="*/ 918096 w 6842126"/>
              <a:gd name="connsiteY525" fmla="*/ 4282955 h 5130710"/>
              <a:gd name="connsiteX526" fmla="*/ 918075 w 6842126"/>
              <a:gd name="connsiteY526" fmla="*/ 4283055 h 5130710"/>
              <a:gd name="connsiteX527" fmla="*/ 1545359 w 6842126"/>
              <a:gd name="connsiteY527" fmla="*/ 4276242 h 5130710"/>
              <a:gd name="connsiteX528" fmla="*/ 1525790 w 6842126"/>
              <a:gd name="connsiteY528" fmla="*/ 4310389 h 5130710"/>
              <a:gd name="connsiteX529" fmla="*/ 1522408 w 6842126"/>
              <a:gd name="connsiteY529" fmla="*/ 4313585 h 5130710"/>
              <a:gd name="connsiteX530" fmla="*/ 1518141 w 6842126"/>
              <a:gd name="connsiteY530" fmla="*/ 4317078 h 5130710"/>
              <a:gd name="connsiteX531" fmla="*/ 1526556 w 6842126"/>
              <a:gd name="connsiteY531" fmla="*/ 4299958 h 5130710"/>
              <a:gd name="connsiteX532" fmla="*/ 1535264 w 6842126"/>
              <a:gd name="connsiteY532" fmla="*/ 4283962 h 5130710"/>
              <a:gd name="connsiteX533" fmla="*/ 1542349 w 6842126"/>
              <a:gd name="connsiteY533" fmla="*/ 4278792 h 5130710"/>
              <a:gd name="connsiteX534" fmla="*/ 854177 w 6842126"/>
              <a:gd name="connsiteY534" fmla="*/ 4270759 h 5130710"/>
              <a:gd name="connsiteX535" fmla="*/ 855085 w 6842126"/>
              <a:gd name="connsiteY535" fmla="*/ 4280562 h 5130710"/>
              <a:gd name="connsiteX536" fmla="*/ 854177 w 6842126"/>
              <a:gd name="connsiteY536" fmla="*/ 4270759 h 5130710"/>
              <a:gd name="connsiteX537" fmla="*/ 1490075 w 6842126"/>
              <a:gd name="connsiteY537" fmla="*/ 4252934 h 5130710"/>
              <a:gd name="connsiteX538" fmla="*/ 1489340 w 6842126"/>
              <a:gd name="connsiteY538" fmla="*/ 4254278 h 5130710"/>
              <a:gd name="connsiteX539" fmla="*/ 1485054 w 6842126"/>
              <a:gd name="connsiteY539" fmla="*/ 4258161 h 5130710"/>
              <a:gd name="connsiteX540" fmla="*/ 1545854 w 6842126"/>
              <a:gd name="connsiteY540" fmla="*/ 4222390 h 5130710"/>
              <a:gd name="connsiteX541" fmla="*/ 1545304 w 6842126"/>
              <a:gd name="connsiteY541" fmla="*/ 4224366 h 5130710"/>
              <a:gd name="connsiteX542" fmla="*/ 1541859 w 6842126"/>
              <a:gd name="connsiteY542" fmla="*/ 4225918 h 5130710"/>
              <a:gd name="connsiteX543" fmla="*/ 1545854 w 6842126"/>
              <a:gd name="connsiteY543" fmla="*/ 4222390 h 5130710"/>
              <a:gd name="connsiteX544" fmla="*/ 1549848 w 6842126"/>
              <a:gd name="connsiteY544" fmla="*/ 4218861 h 5130710"/>
              <a:gd name="connsiteX545" fmla="*/ 1549298 w 6842126"/>
              <a:gd name="connsiteY545" fmla="*/ 4220836 h 5130710"/>
              <a:gd name="connsiteX546" fmla="*/ 1545854 w 6842126"/>
              <a:gd name="connsiteY546" fmla="*/ 4222390 h 5130710"/>
              <a:gd name="connsiteX547" fmla="*/ 1549848 w 6842126"/>
              <a:gd name="connsiteY547" fmla="*/ 4218861 h 5130710"/>
              <a:gd name="connsiteX548" fmla="*/ 833479 w 6842126"/>
              <a:gd name="connsiteY548" fmla="*/ 4213824 h 5130710"/>
              <a:gd name="connsiteX549" fmla="*/ 833860 w 6842126"/>
              <a:gd name="connsiteY549" fmla="*/ 4215698 h 5130710"/>
              <a:gd name="connsiteX550" fmla="*/ 830563 w 6842126"/>
              <a:gd name="connsiteY550" fmla="*/ 4220336 h 5130710"/>
              <a:gd name="connsiteX551" fmla="*/ 830326 w 6842126"/>
              <a:gd name="connsiteY551" fmla="*/ 4219637 h 5130710"/>
              <a:gd name="connsiteX552" fmla="*/ 833479 w 6842126"/>
              <a:gd name="connsiteY552" fmla="*/ 4213824 h 5130710"/>
              <a:gd name="connsiteX553" fmla="*/ 1559758 w 6842126"/>
              <a:gd name="connsiteY553" fmla="*/ 4208722 h 5130710"/>
              <a:gd name="connsiteX554" fmla="*/ 1556291 w 6842126"/>
              <a:gd name="connsiteY554" fmla="*/ 4214113 h 5130710"/>
              <a:gd name="connsiteX555" fmla="*/ 1549848 w 6842126"/>
              <a:gd name="connsiteY555" fmla="*/ 4218861 h 5130710"/>
              <a:gd name="connsiteX556" fmla="*/ 1559758 w 6842126"/>
              <a:gd name="connsiteY556" fmla="*/ 4208722 h 5130710"/>
              <a:gd name="connsiteX557" fmla="*/ 1023646 w 6842126"/>
              <a:gd name="connsiteY557" fmla="*/ 4200207 h 5130710"/>
              <a:gd name="connsiteX558" fmla="*/ 1021976 w 6842126"/>
              <a:gd name="connsiteY558" fmla="*/ 4211002 h 5130710"/>
              <a:gd name="connsiteX559" fmla="*/ 1023646 w 6842126"/>
              <a:gd name="connsiteY559" fmla="*/ 4200207 h 5130710"/>
              <a:gd name="connsiteX560" fmla="*/ 843109 w 6842126"/>
              <a:gd name="connsiteY560" fmla="*/ 4198998 h 5130710"/>
              <a:gd name="connsiteX561" fmla="*/ 843843 w 6842126"/>
              <a:gd name="connsiteY561" fmla="*/ 4201648 h 5130710"/>
              <a:gd name="connsiteX562" fmla="*/ 840593 w 6842126"/>
              <a:gd name="connsiteY562" fmla="*/ 4206223 h 5130710"/>
              <a:gd name="connsiteX563" fmla="*/ 840037 w 6842126"/>
              <a:gd name="connsiteY563" fmla="*/ 4204840 h 5130710"/>
              <a:gd name="connsiteX564" fmla="*/ 843109 w 6842126"/>
              <a:gd name="connsiteY564" fmla="*/ 4198998 h 5130710"/>
              <a:gd name="connsiteX565" fmla="*/ 853386 w 6842126"/>
              <a:gd name="connsiteY565" fmla="*/ 4184401 h 5130710"/>
              <a:gd name="connsiteX566" fmla="*/ 854008 w 6842126"/>
              <a:gd name="connsiteY566" fmla="*/ 4187472 h 5130710"/>
              <a:gd name="connsiteX567" fmla="*/ 850701 w 6842126"/>
              <a:gd name="connsiteY567" fmla="*/ 4192063 h 5130710"/>
              <a:gd name="connsiteX568" fmla="*/ 849990 w 6842126"/>
              <a:gd name="connsiteY568" fmla="*/ 4190128 h 5130710"/>
              <a:gd name="connsiteX569" fmla="*/ 853386 w 6842126"/>
              <a:gd name="connsiteY569" fmla="*/ 4184401 h 5130710"/>
              <a:gd name="connsiteX570" fmla="*/ 1607195 w 6842126"/>
              <a:gd name="connsiteY570" fmla="*/ 4180337 h 5130710"/>
              <a:gd name="connsiteX571" fmla="*/ 1602381 w 6842126"/>
              <a:gd name="connsiteY571" fmla="*/ 4189112 h 5130710"/>
              <a:gd name="connsiteX572" fmla="*/ 1574993 w 6842126"/>
              <a:gd name="connsiteY572" fmla="*/ 4226805 h 5130710"/>
              <a:gd name="connsiteX573" fmla="*/ 1563184 w 6842126"/>
              <a:gd name="connsiteY573" fmla="*/ 4246370 h 5130710"/>
              <a:gd name="connsiteX574" fmla="*/ 1563076 w 6842126"/>
              <a:gd name="connsiteY574" fmla="*/ 4245825 h 5130710"/>
              <a:gd name="connsiteX575" fmla="*/ 1553609 w 6842126"/>
              <a:gd name="connsiteY575" fmla="*/ 4253675 h 5130710"/>
              <a:gd name="connsiteX576" fmla="*/ 1550123 w 6842126"/>
              <a:gd name="connsiteY576" fmla="*/ 4256672 h 5130710"/>
              <a:gd name="connsiteX577" fmla="*/ 1553577 w 6842126"/>
              <a:gd name="connsiteY577" fmla="*/ 4250326 h 5130710"/>
              <a:gd name="connsiteX578" fmla="*/ 1577365 w 6842126"/>
              <a:gd name="connsiteY578" fmla="*/ 4209652 h 5130710"/>
              <a:gd name="connsiteX579" fmla="*/ 1590680 w 6842126"/>
              <a:gd name="connsiteY579" fmla="*/ 4197706 h 5130710"/>
              <a:gd name="connsiteX580" fmla="*/ 1548060 w 6842126"/>
              <a:gd name="connsiteY580" fmla="*/ 4172443 h 5130710"/>
              <a:gd name="connsiteX581" fmla="*/ 1540474 w 6842126"/>
              <a:gd name="connsiteY581" fmla="*/ 4176721 h 5130710"/>
              <a:gd name="connsiteX582" fmla="*/ 1538109 w 6842126"/>
              <a:gd name="connsiteY582" fmla="*/ 4181258 h 5130710"/>
              <a:gd name="connsiteX583" fmla="*/ 1535687 w 6842126"/>
              <a:gd name="connsiteY583" fmla="*/ 4184879 h 5130710"/>
              <a:gd name="connsiteX584" fmla="*/ 1535900 w 6842126"/>
              <a:gd name="connsiteY584" fmla="*/ 4184717 h 5130710"/>
              <a:gd name="connsiteX585" fmla="*/ 1536715 w 6842126"/>
              <a:gd name="connsiteY585" fmla="*/ 4184121 h 5130710"/>
              <a:gd name="connsiteX586" fmla="*/ 817077 w 6842126"/>
              <a:gd name="connsiteY586" fmla="*/ 4171541 h 5130710"/>
              <a:gd name="connsiteX587" fmla="*/ 817984 w 6842126"/>
              <a:gd name="connsiteY587" fmla="*/ 4181347 h 5130710"/>
              <a:gd name="connsiteX588" fmla="*/ 817077 w 6842126"/>
              <a:gd name="connsiteY588" fmla="*/ 4171541 h 5130710"/>
              <a:gd name="connsiteX589" fmla="*/ 1466761 w 6842126"/>
              <a:gd name="connsiteY589" fmla="*/ 4146083 h 5130710"/>
              <a:gd name="connsiteX590" fmla="*/ 1462404 w 6842126"/>
              <a:gd name="connsiteY590" fmla="*/ 4153007 h 5130710"/>
              <a:gd name="connsiteX591" fmla="*/ 1463331 w 6842126"/>
              <a:gd name="connsiteY591" fmla="*/ 4151796 h 5130710"/>
              <a:gd name="connsiteX592" fmla="*/ 1467089 w 6842126"/>
              <a:gd name="connsiteY592" fmla="*/ 4146114 h 5130710"/>
              <a:gd name="connsiteX593" fmla="*/ 1423054 w 6842126"/>
              <a:gd name="connsiteY593" fmla="*/ 4143466 h 5130710"/>
              <a:gd name="connsiteX594" fmla="*/ 1422468 w 6842126"/>
              <a:gd name="connsiteY594" fmla="*/ 4145249 h 5130710"/>
              <a:gd name="connsiteX595" fmla="*/ 1421913 w 6842126"/>
              <a:gd name="connsiteY595" fmla="*/ 4146615 h 5130710"/>
              <a:gd name="connsiteX596" fmla="*/ 1419934 w 6842126"/>
              <a:gd name="connsiteY596" fmla="*/ 4149116 h 5130710"/>
              <a:gd name="connsiteX597" fmla="*/ 1423054 w 6842126"/>
              <a:gd name="connsiteY597" fmla="*/ 4143466 h 5130710"/>
              <a:gd name="connsiteX598" fmla="*/ 1574134 w 6842126"/>
              <a:gd name="connsiteY598" fmla="*/ 4142113 h 5130710"/>
              <a:gd name="connsiteX599" fmla="*/ 1574933 w 6842126"/>
              <a:gd name="connsiteY599" fmla="*/ 4144806 h 5130710"/>
              <a:gd name="connsiteX600" fmla="*/ 1574318 w 6842126"/>
              <a:gd name="connsiteY600" fmla="*/ 4142732 h 5130710"/>
              <a:gd name="connsiteX601" fmla="*/ 1574134 w 6842126"/>
              <a:gd name="connsiteY601" fmla="*/ 4142113 h 5130710"/>
              <a:gd name="connsiteX602" fmla="*/ 1555483 w 6842126"/>
              <a:gd name="connsiteY602" fmla="*/ 4137323 h 5130710"/>
              <a:gd name="connsiteX603" fmla="*/ 1557020 w 6842126"/>
              <a:gd name="connsiteY603" fmla="*/ 4137709 h 5130710"/>
              <a:gd name="connsiteX604" fmla="*/ 1554449 w 6842126"/>
              <a:gd name="connsiteY604" fmla="*/ 4141590 h 5130710"/>
              <a:gd name="connsiteX605" fmla="*/ 1550796 w 6842126"/>
              <a:gd name="connsiteY605" fmla="*/ 4143468 h 5130710"/>
              <a:gd name="connsiteX606" fmla="*/ 1555483 w 6842126"/>
              <a:gd name="connsiteY606" fmla="*/ 4137323 h 5130710"/>
              <a:gd name="connsiteX607" fmla="*/ 1629351 w 6842126"/>
              <a:gd name="connsiteY607" fmla="*/ 4134632 h 5130710"/>
              <a:gd name="connsiteX608" fmla="*/ 1626082 w 6842126"/>
              <a:gd name="connsiteY608" fmla="*/ 4136709 h 5130710"/>
              <a:gd name="connsiteX609" fmla="*/ 1625345 w 6842126"/>
              <a:gd name="connsiteY609" fmla="*/ 4137452 h 5130710"/>
              <a:gd name="connsiteX610" fmla="*/ 1623788 w 6842126"/>
              <a:gd name="connsiteY610" fmla="*/ 4139765 h 5130710"/>
              <a:gd name="connsiteX611" fmla="*/ 1625219 w 6842126"/>
              <a:gd name="connsiteY611" fmla="*/ 4142251 h 5130710"/>
              <a:gd name="connsiteX612" fmla="*/ 1630567 w 6842126"/>
              <a:gd name="connsiteY612" fmla="*/ 4135120 h 5130710"/>
              <a:gd name="connsiteX613" fmla="*/ 1629351 w 6842126"/>
              <a:gd name="connsiteY613" fmla="*/ 4134632 h 5130710"/>
              <a:gd name="connsiteX614" fmla="*/ 2350008 w 6842126"/>
              <a:gd name="connsiteY614" fmla="*/ 4134075 h 5130710"/>
              <a:gd name="connsiteX615" fmla="*/ 2330854 w 6842126"/>
              <a:gd name="connsiteY615" fmla="*/ 4162393 h 5130710"/>
              <a:gd name="connsiteX616" fmla="*/ 2328965 w 6842126"/>
              <a:gd name="connsiteY616" fmla="*/ 4164993 h 5130710"/>
              <a:gd name="connsiteX617" fmla="*/ 2330508 w 6842126"/>
              <a:gd name="connsiteY617" fmla="*/ 4163224 h 5130710"/>
              <a:gd name="connsiteX618" fmla="*/ 2350034 w 6842126"/>
              <a:gd name="connsiteY618" fmla="*/ 4134373 h 5130710"/>
              <a:gd name="connsiteX619" fmla="*/ 909173 w 6842126"/>
              <a:gd name="connsiteY619" fmla="*/ 4128995 h 5130710"/>
              <a:gd name="connsiteX620" fmla="*/ 910004 w 6842126"/>
              <a:gd name="connsiteY620" fmla="*/ 4132261 h 5130710"/>
              <a:gd name="connsiteX621" fmla="*/ 904898 w 6842126"/>
              <a:gd name="connsiteY621" fmla="*/ 4139913 h 5130710"/>
              <a:gd name="connsiteX622" fmla="*/ 905216 w 6842126"/>
              <a:gd name="connsiteY622" fmla="*/ 4136605 h 5130710"/>
              <a:gd name="connsiteX623" fmla="*/ 904213 w 6842126"/>
              <a:gd name="connsiteY623" fmla="*/ 4135903 h 5130710"/>
              <a:gd name="connsiteX624" fmla="*/ 1175033 w 6842126"/>
              <a:gd name="connsiteY624" fmla="*/ 4114712 h 5130710"/>
              <a:gd name="connsiteX625" fmla="*/ 1156969 w 6842126"/>
              <a:gd name="connsiteY625" fmla="*/ 4143116 h 5130710"/>
              <a:gd name="connsiteX626" fmla="*/ 1142411 w 6842126"/>
              <a:gd name="connsiteY626" fmla="*/ 4158880 h 5130710"/>
              <a:gd name="connsiteX627" fmla="*/ 1150203 w 6842126"/>
              <a:gd name="connsiteY627" fmla="*/ 4145638 h 5130710"/>
              <a:gd name="connsiteX628" fmla="*/ 1612434 w 6842126"/>
              <a:gd name="connsiteY628" fmla="*/ 4102426 h 5130710"/>
              <a:gd name="connsiteX629" fmla="*/ 1608552 w 6842126"/>
              <a:gd name="connsiteY629" fmla="*/ 4105963 h 5130710"/>
              <a:gd name="connsiteX630" fmla="*/ 1603994 w 6842126"/>
              <a:gd name="connsiteY630" fmla="*/ 4109738 h 5130710"/>
              <a:gd name="connsiteX631" fmla="*/ 1599374 w 6842126"/>
              <a:gd name="connsiteY631" fmla="*/ 4116164 h 5130710"/>
              <a:gd name="connsiteX632" fmla="*/ 1589045 w 6842126"/>
              <a:gd name="connsiteY632" fmla="*/ 4130345 h 5130710"/>
              <a:gd name="connsiteX633" fmla="*/ 1596769 w 6842126"/>
              <a:gd name="connsiteY633" fmla="*/ 4122429 h 5130710"/>
              <a:gd name="connsiteX634" fmla="*/ 1608751 w 6842126"/>
              <a:gd name="connsiteY634" fmla="*/ 4110595 h 5130710"/>
              <a:gd name="connsiteX635" fmla="*/ 1611451 w 6842126"/>
              <a:gd name="connsiteY635" fmla="*/ 4104440 h 5130710"/>
              <a:gd name="connsiteX636" fmla="*/ 4983392 w 6842126"/>
              <a:gd name="connsiteY636" fmla="*/ 4099961 h 5130710"/>
              <a:gd name="connsiteX637" fmla="*/ 4901143 w 6842126"/>
              <a:gd name="connsiteY637" fmla="*/ 4217840 h 5130710"/>
              <a:gd name="connsiteX638" fmla="*/ 4894233 w 6842126"/>
              <a:gd name="connsiteY638" fmla="*/ 4228881 h 5130710"/>
              <a:gd name="connsiteX639" fmla="*/ 4798698 w 6842126"/>
              <a:gd name="connsiteY639" fmla="*/ 4369294 h 5130710"/>
              <a:gd name="connsiteX640" fmla="*/ 4797625 w 6842126"/>
              <a:gd name="connsiteY640" fmla="*/ 4376601 h 5130710"/>
              <a:gd name="connsiteX641" fmla="*/ 4821999 w 6842126"/>
              <a:gd name="connsiteY641" fmla="*/ 4341314 h 5130710"/>
              <a:gd name="connsiteX642" fmla="*/ 4857793 w 6842126"/>
              <a:gd name="connsiteY642" fmla="*/ 4294805 h 5130710"/>
              <a:gd name="connsiteX643" fmla="*/ 4918451 w 6842126"/>
              <a:gd name="connsiteY643" fmla="*/ 4198251 h 5130710"/>
              <a:gd name="connsiteX644" fmla="*/ 4965441 w 6842126"/>
              <a:gd name="connsiteY644" fmla="*/ 4127573 h 5130710"/>
              <a:gd name="connsiteX645" fmla="*/ 1620449 w 6842126"/>
              <a:gd name="connsiteY645" fmla="*/ 4086858 h 5130710"/>
              <a:gd name="connsiteX646" fmla="*/ 1610990 w 6842126"/>
              <a:gd name="connsiteY646" fmla="*/ 4100013 h 5130710"/>
              <a:gd name="connsiteX647" fmla="*/ 1616220 w 6842126"/>
              <a:gd name="connsiteY647" fmla="*/ 4094849 h 5130710"/>
              <a:gd name="connsiteX648" fmla="*/ 1681570 w 6842126"/>
              <a:gd name="connsiteY648" fmla="*/ 4082484 h 5130710"/>
              <a:gd name="connsiteX649" fmla="*/ 1679292 w 6842126"/>
              <a:gd name="connsiteY649" fmla="*/ 4085366 h 5130710"/>
              <a:gd name="connsiteX650" fmla="*/ 1679054 w 6842126"/>
              <a:gd name="connsiteY650" fmla="*/ 4086177 h 5130710"/>
              <a:gd name="connsiteX651" fmla="*/ 1679531 w 6842126"/>
              <a:gd name="connsiteY651" fmla="*/ 4086092 h 5130710"/>
              <a:gd name="connsiteX652" fmla="*/ 1682317 w 6842126"/>
              <a:gd name="connsiteY652" fmla="*/ 4083436 h 5130710"/>
              <a:gd name="connsiteX653" fmla="*/ 1682324 w 6842126"/>
              <a:gd name="connsiteY653" fmla="*/ 4082611 h 5130710"/>
              <a:gd name="connsiteX654" fmla="*/ 1215746 w 6842126"/>
              <a:gd name="connsiteY654" fmla="*/ 4061254 h 5130710"/>
              <a:gd name="connsiteX655" fmla="*/ 1209425 w 6842126"/>
              <a:gd name="connsiteY655" fmla="*/ 4071239 h 5130710"/>
              <a:gd name="connsiteX656" fmla="*/ 1207014 w 6842126"/>
              <a:gd name="connsiteY656" fmla="*/ 4073158 h 5130710"/>
              <a:gd name="connsiteX657" fmla="*/ 1281496 w 6842126"/>
              <a:gd name="connsiteY657" fmla="*/ 4049719 h 5130710"/>
              <a:gd name="connsiteX658" fmla="*/ 1261928 w 6842126"/>
              <a:gd name="connsiteY658" fmla="*/ 4083863 h 5130710"/>
              <a:gd name="connsiteX659" fmla="*/ 1258543 w 6842126"/>
              <a:gd name="connsiteY659" fmla="*/ 4087060 h 5130710"/>
              <a:gd name="connsiteX660" fmla="*/ 1254277 w 6842126"/>
              <a:gd name="connsiteY660" fmla="*/ 4090553 h 5130710"/>
              <a:gd name="connsiteX661" fmla="*/ 1262692 w 6842126"/>
              <a:gd name="connsiteY661" fmla="*/ 4073433 h 5130710"/>
              <a:gd name="connsiteX662" fmla="*/ 1271400 w 6842126"/>
              <a:gd name="connsiteY662" fmla="*/ 4057437 h 5130710"/>
              <a:gd name="connsiteX663" fmla="*/ 1278485 w 6842126"/>
              <a:gd name="connsiteY663" fmla="*/ 4052268 h 5130710"/>
              <a:gd name="connsiteX664" fmla="*/ 1657126 w 6842126"/>
              <a:gd name="connsiteY664" fmla="*/ 4037954 h 5130710"/>
              <a:gd name="connsiteX665" fmla="*/ 1650898 w 6842126"/>
              <a:gd name="connsiteY665" fmla="*/ 4044518 h 5130710"/>
              <a:gd name="connsiteX666" fmla="*/ 1650583 w 6842126"/>
              <a:gd name="connsiteY666" fmla="*/ 4044956 h 5130710"/>
              <a:gd name="connsiteX667" fmla="*/ 1656086 w 6842126"/>
              <a:gd name="connsiteY667" fmla="*/ 4039419 h 5130710"/>
              <a:gd name="connsiteX668" fmla="*/ 1235836 w 6842126"/>
              <a:gd name="connsiteY668" fmla="*/ 4034194 h 5130710"/>
              <a:gd name="connsiteX669" fmla="*/ 1228801 w 6842126"/>
              <a:gd name="connsiteY669" fmla="*/ 4044092 h 5130710"/>
              <a:gd name="connsiteX670" fmla="*/ 1217383 w 6842126"/>
              <a:gd name="connsiteY670" fmla="*/ 4059023 h 5130710"/>
              <a:gd name="connsiteX671" fmla="*/ 1232778 w 6842126"/>
              <a:gd name="connsiteY671" fmla="*/ 4038039 h 5130710"/>
              <a:gd name="connsiteX672" fmla="*/ 5183730 w 6842126"/>
              <a:gd name="connsiteY672" fmla="*/ 4031448 h 5130710"/>
              <a:gd name="connsiteX673" fmla="*/ 5182728 w 6842126"/>
              <a:gd name="connsiteY673" fmla="*/ 4035947 h 5130710"/>
              <a:gd name="connsiteX674" fmla="*/ 5190841 w 6842126"/>
              <a:gd name="connsiteY674" fmla="*/ 4034353 h 5130710"/>
              <a:gd name="connsiteX675" fmla="*/ 5109631 w 6842126"/>
              <a:gd name="connsiteY675" fmla="*/ 4150571 h 5130710"/>
              <a:gd name="connsiteX676" fmla="*/ 4808411 w 6842126"/>
              <a:gd name="connsiteY676" fmla="*/ 4596931 h 5130710"/>
              <a:gd name="connsiteX677" fmla="*/ 4821491 w 6842126"/>
              <a:gd name="connsiteY677" fmla="*/ 4560000 h 5130710"/>
              <a:gd name="connsiteX678" fmla="*/ 5147206 w 6842126"/>
              <a:gd name="connsiteY678" fmla="*/ 4085571 h 5130710"/>
              <a:gd name="connsiteX679" fmla="*/ 5198503 w 6842126"/>
              <a:gd name="connsiteY679" fmla="*/ 4023391 h 5130710"/>
              <a:gd name="connsiteX680" fmla="*/ 5192569 w 6842126"/>
              <a:gd name="connsiteY680" fmla="*/ 4031879 h 5130710"/>
              <a:gd name="connsiteX681" fmla="*/ 5193570 w 6842126"/>
              <a:gd name="connsiteY681" fmla="*/ 4024582 h 5130710"/>
              <a:gd name="connsiteX682" fmla="*/ 964278 w 6842126"/>
              <a:gd name="connsiteY682" fmla="*/ 4011403 h 5130710"/>
              <a:gd name="connsiteX683" fmla="*/ 969783 w 6842126"/>
              <a:gd name="connsiteY683" fmla="*/ 4011508 h 5130710"/>
              <a:gd name="connsiteX684" fmla="*/ 964278 w 6842126"/>
              <a:gd name="connsiteY684" fmla="*/ 4011403 h 5130710"/>
              <a:gd name="connsiteX685" fmla="*/ 1274913 w 6842126"/>
              <a:gd name="connsiteY685" fmla="*/ 3976992 h 5130710"/>
              <a:gd name="connsiteX686" fmla="*/ 1276049 w 6842126"/>
              <a:gd name="connsiteY686" fmla="*/ 3986148 h 5130710"/>
              <a:gd name="connsiteX687" fmla="*/ 1278060 w 6842126"/>
              <a:gd name="connsiteY687" fmla="*/ 3985493 h 5130710"/>
              <a:gd name="connsiteX688" fmla="*/ 1274913 w 6842126"/>
              <a:gd name="connsiteY688" fmla="*/ 3976992 h 5130710"/>
              <a:gd name="connsiteX689" fmla="*/ 1306731 w 6842126"/>
              <a:gd name="connsiteY689" fmla="*/ 3938659 h 5130710"/>
              <a:gd name="connsiteX690" fmla="*/ 1307868 w 6842126"/>
              <a:gd name="connsiteY690" fmla="*/ 3947814 h 5130710"/>
              <a:gd name="connsiteX691" fmla="*/ 1306731 w 6842126"/>
              <a:gd name="connsiteY691" fmla="*/ 3938659 h 5130710"/>
              <a:gd name="connsiteX692" fmla="*/ 1314984 w 6842126"/>
              <a:gd name="connsiteY692" fmla="*/ 3927720 h 5130710"/>
              <a:gd name="connsiteX693" fmla="*/ 1316119 w 6842126"/>
              <a:gd name="connsiteY693" fmla="*/ 3936876 h 5130710"/>
              <a:gd name="connsiteX694" fmla="*/ 1314984 w 6842126"/>
              <a:gd name="connsiteY694" fmla="*/ 3927720 h 5130710"/>
              <a:gd name="connsiteX695" fmla="*/ 5151935 w 6842126"/>
              <a:gd name="connsiteY695" fmla="*/ 3907453 h 5130710"/>
              <a:gd name="connsiteX696" fmla="*/ 5060673 w 6842126"/>
              <a:gd name="connsiteY696" fmla="*/ 4036538 h 5130710"/>
              <a:gd name="connsiteX697" fmla="*/ 5108175 w 6842126"/>
              <a:gd name="connsiteY697" fmla="*/ 3970796 h 5130710"/>
              <a:gd name="connsiteX698" fmla="*/ 5102507 w 6842126"/>
              <a:gd name="connsiteY698" fmla="*/ 3969154 h 5130710"/>
              <a:gd name="connsiteX699" fmla="*/ 5109025 w 6842126"/>
              <a:gd name="connsiteY699" fmla="*/ 3959598 h 5130710"/>
              <a:gd name="connsiteX700" fmla="*/ 5120525 w 6842126"/>
              <a:gd name="connsiteY700" fmla="*/ 3944846 h 5130710"/>
              <a:gd name="connsiteX701" fmla="*/ 5151935 w 6842126"/>
              <a:gd name="connsiteY701" fmla="*/ 3907453 h 5130710"/>
              <a:gd name="connsiteX702" fmla="*/ 5290129 w 6842126"/>
              <a:gd name="connsiteY702" fmla="*/ 3882708 h 5130710"/>
              <a:gd name="connsiteX703" fmla="*/ 5282643 w 6842126"/>
              <a:gd name="connsiteY703" fmla="*/ 3892470 h 5130710"/>
              <a:gd name="connsiteX704" fmla="*/ 5264998 w 6842126"/>
              <a:gd name="connsiteY704" fmla="*/ 3918224 h 5130710"/>
              <a:gd name="connsiteX705" fmla="*/ 5261322 w 6842126"/>
              <a:gd name="connsiteY705" fmla="*/ 3942691 h 5130710"/>
              <a:gd name="connsiteX706" fmla="*/ 5254024 w 6842126"/>
              <a:gd name="connsiteY706" fmla="*/ 3935120 h 5130710"/>
              <a:gd name="connsiteX707" fmla="*/ 5241969 w 6842126"/>
              <a:gd name="connsiteY707" fmla="*/ 3964868 h 5130710"/>
              <a:gd name="connsiteX708" fmla="*/ 5241240 w 6842126"/>
              <a:gd name="connsiteY708" fmla="*/ 3969972 h 5130710"/>
              <a:gd name="connsiteX709" fmla="*/ 5239499 w 6842126"/>
              <a:gd name="connsiteY709" fmla="*/ 3972184 h 5130710"/>
              <a:gd name="connsiteX710" fmla="*/ 5235357 w 6842126"/>
              <a:gd name="connsiteY710" fmla="*/ 3972566 h 5130710"/>
              <a:gd name="connsiteX711" fmla="*/ 5229770 w 6842126"/>
              <a:gd name="connsiteY711" fmla="*/ 3973081 h 5130710"/>
              <a:gd name="connsiteX712" fmla="*/ 5231525 w 6842126"/>
              <a:gd name="connsiteY712" fmla="*/ 3982319 h 5130710"/>
              <a:gd name="connsiteX713" fmla="*/ 5226747 w 6842126"/>
              <a:gd name="connsiteY713" fmla="*/ 3988389 h 5130710"/>
              <a:gd name="connsiteX714" fmla="*/ 5223355 w 6842126"/>
              <a:gd name="connsiteY714" fmla="*/ 3991487 h 5130710"/>
              <a:gd name="connsiteX715" fmla="*/ 5215657 w 6842126"/>
              <a:gd name="connsiteY715" fmla="*/ 3998841 h 5130710"/>
              <a:gd name="connsiteX716" fmla="*/ 5200655 w 6842126"/>
              <a:gd name="connsiteY716" fmla="*/ 4020310 h 5130710"/>
              <a:gd name="connsiteX717" fmla="*/ 5195304 w 6842126"/>
              <a:gd name="connsiteY717" fmla="*/ 4021602 h 5130710"/>
              <a:gd name="connsiteX718" fmla="*/ 5193570 w 6842126"/>
              <a:gd name="connsiteY718" fmla="*/ 4024582 h 5130710"/>
              <a:gd name="connsiteX719" fmla="*/ 5184615 w 6842126"/>
              <a:gd name="connsiteY719" fmla="*/ 4030139 h 5130710"/>
              <a:gd name="connsiteX720" fmla="*/ 5261101 w 6842126"/>
              <a:gd name="connsiteY720" fmla="*/ 3916793 h 5130710"/>
              <a:gd name="connsiteX721" fmla="*/ 1417706 w 6842126"/>
              <a:gd name="connsiteY721" fmla="*/ 3855961 h 5130710"/>
              <a:gd name="connsiteX722" fmla="*/ 1415427 w 6842126"/>
              <a:gd name="connsiteY722" fmla="*/ 3858840 h 5130710"/>
              <a:gd name="connsiteX723" fmla="*/ 1416127 w 6842126"/>
              <a:gd name="connsiteY723" fmla="*/ 3861131 h 5130710"/>
              <a:gd name="connsiteX724" fmla="*/ 1417094 w 6842126"/>
              <a:gd name="connsiteY724" fmla="*/ 3860333 h 5130710"/>
              <a:gd name="connsiteX725" fmla="*/ 1419327 w 6842126"/>
              <a:gd name="connsiteY725" fmla="*/ 3857042 h 5130710"/>
              <a:gd name="connsiteX726" fmla="*/ 5400161 w 6842126"/>
              <a:gd name="connsiteY726" fmla="*/ 3754953 h 5130710"/>
              <a:gd name="connsiteX727" fmla="*/ 5401193 w 6842126"/>
              <a:gd name="connsiteY727" fmla="*/ 3766123 h 5130710"/>
              <a:gd name="connsiteX728" fmla="*/ 5400161 w 6842126"/>
              <a:gd name="connsiteY728" fmla="*/ 3754953 h 5130710"/>
              <a:gd name="connsiteX729" fmla="*/ 1557692 w 6842126"/>
              <a:gd name="connsiteY729" fmla="*/ 3710336 h 5130710"/>
              <a:gd name="connsiteX730" fmla="*/ 1540882 w 6842126"/>
              <a:gd name="connsiteY730" fmla="*/ 3735184 h 5130710"/>
              <a:gd name="connsiteX731" fmla="*/ 1539224 w 6842126"/>
              <a:gd name="connsiteY731" fmla="*/ 3737467 h 5130710"/>
              <a:gd name="connsiteX732" fmla="*/ 1540579 w 6842126"/>
              <a:gd name="connsiteY732" fmla="*/ 3735914 h 5130710"/>
              <a:gd name="connsiteX733" fmla="*/ 1557713 w 6842126"/>
              <a:gd name="connsiteY733" fmla="*/ 3710595 h 5130710"/>
              <a:gd name="connsiteX734" fmla="*/ 5439560 w 6842126"/>
              <a:gd name="connsiteY734" fmla="*/ 3702405 h 5130710"/>
              <a:gd name="connsiteX735" fmla="*/ 5415566 w 6842126"/>
              <a:gd name="connsiteY735" fmla="*/ 3739627 h 5130710"/>
              <a:gd name="connsiteX736" fmla="*/ 5424595 w 6842126"/>
              <a:gd name="connsiteY736" fmla="*/ 3717697 h 5130710"/>
              <a:gd name="connsiteX737" fmla="*/ 5427351 w 6842126"/>
              <a:gd name="connsiteY737" fmla="*/ 3714112 h 5130710"/>
              <a:gd name="connsiteX738" fmla="*/ 1060557 w 6842126"/>
              <a:gd name="connsiteY738" fmla="*/ 3688066 h 5130710"/>
              <a:gd name="connsiteX739" fmla="*/ 1060084 w 6842126"/>
              <a:gd name="connsiteY739" fmla="*/ 3701762 h 5130710"/>
              <a:gd name="connsiteX740" fmla="*/ 1063121 w 6842126"/>
              <a:gd name="connsiteY740" fmla="*/ 3698207 h 5130710"/>
              <a:gd name="connsiteX741" fmla="*/ 1060557 w 6842126"/>
              <a:gd name="connsiteY741" fmla="*/ 3688066 h 5130710"/>
              <a:gd name="connsiteX742" fmla="*/ 5450017 w 6842126"/>
              <a:gd name="connsiteY742" fmla="*/ 3684626 h 5130710"/>
              <a:gd name="connsiteX743" fmla="*/ 5439560 w 6842126"/>
              <a:gd name="connsiteY743" fmla="*/ 3702405 h 5130710"/>
              <a:gd name="connsiteX744" fmla="*/ 5441237 w 6842126"/>
              <a:gd name="connsiteY744" fmla="*/ 3696048 h 5130710"/>
              <a:gd name="connsiteX745" fmla="*/ 5460126 w 6842126"/>
              <a:gd name="connsiteY745" fmla="*/ 3671473 h 5130710"/>
              <a:gd name="connsiteX746" fmla="*/ 5458077 w 6842126"/>
              <a:gd name="connsiteY746" fmla="*/ 3676543 h 5130710"/>
              <a:gd name="connsiteX747" fmla="*/ 5453641 w 6842126"/>
              <a:gd name="connsiteY747" fmla="*/ 3679909 h 5130710"/>
              <a:gd name="connsiteX748" fmla="*/ 1075453 w 6842126"/>
              <a:gd name="connsiteY748" fmla="*/ 3670731 h 5130710"/>
              <a:gd name="connsiteX749" fmla="*/ 1081231 w 6842126"/>
              <a:gd name="connsiteY749" fmla="*/ 3670931 h 5130710"/>
              <a:gd name="connsiteX750" fmla="*/ 1075453 w 6842126"/>
              <a:gd name="connsiteY750" fmla="*/ 3670731 h 5130710"/>
              <a:gd name="connsiteX751" fmla="*/ 5469459 w 6842126"/>
              <a:gd name="connsiteY751" fmla="*/ 3659328 h 5130710"/>
              <a:gd name="connsiteX752" fmla="*/ 5468023 w 6842126"/>
              <a:gd name="connsiteY752" fmla="*/ 3663310 h 5130710"/>
              <a:gd name="connsiteX753" fmla="*/ 5466147 w 6842126"/>
              <a:gd name="connsiteY753" fmla="*/ 3663641 h 5130710"/>
              <a:gd name="connsiteX754" fmla="*/ 1104760 w 6842126"/>
              <a:gd name="connsiteY754" fmla="*/ 3627129 h 5130710"/>
              <a:gd name="connsiteX755" fmla="*/ 1105895 w 6842126"/>
              <a:gd name="connsiteY755" fmla="*/ 3636286 h 5130710"/>
              <a:gd name="connsiteX756" fmla="*/ 1107906 w 6842126"/>
              <a:gd name="connsiteY756" fmla="*/ 3635630 h 5130710"/>
              <a:gd name="connsiteX757" fmla="*/ 1104760 w 6842126"/>
              <a:gd name="connsiteY757" fmla="*/ 3627129 h 5130710"/>
              <a:gd name="connsiteX758" fmla="*/ 1132688 w 6842126"/>
              <a:gd name="connsiteY758" fmla="*/ 3587418 h 5130710"/>
              <a:gd name="connsiteX759" fmla="*/ 1133825 w 6842126"/>
              <a:gd name="connsiteY759" fmla="*/ 3596575 h 5130710"/>
              <a:gd name="connsiteX760" fmla="*/ 1136610 w 6842126"/>
              <a:gd name="connsiteY760" fmla="*/ 3593730 h 5130710"/>
              <a:gd name="connsiteX761" fmla="*/ 1132688 w 6842126"/>
              <a:gd name="connsiteY761" fmla="*/ 3587418 h 5130710"/>
              <a:gd name="connsiteX762" fmla="*/ 1515902 w 6842126"/>
              <a:gd name="connsiteY762" fmla="*/ 3549656 h 5130710"/>
              <a:gd name="connsiteX763" fmla="*/ 1426255 w 6842126"/>
              <a:gd name="connsiteY763" fmla="*/ 3669427 h 5130710"/>
              <a:gd name="connsiteX764" fmla="*/ 1408780 w 6842126"/>
              <a:gd name="connsiteY764" fmla="*/ 3691720 h 5130710"/>
              <a:gd name="connsiteX765" fmla="*/ 1372393 w 6842126"/>
              <a:gd name="connsiteY765" fmla="*/ 3744260 h 5130710"/>
              <a:gd name="connsiteX766" fmla="*/ 1371094 w 6842126"/>
              <a:gd name="connsiteY766" fmla="*/ 3746069 h 5130710"/>
              <a:gd name="connsiteX767" fmla="*/ 1406654 w 6842126"/>
              <a:gd name="connsiteY767" fmla="*/ 3706453 h 5130710"/>
              <a:gd name="connsiteX768" fmla="*/ 1420219 w 6842126"/>
              <a:gd name="connsiteY768" fmla="*/ 3689840 h 5130710"/>
              <a:gd name="connsiteX769" fmla="*/ 1467597 w 6842126"/>
              <a:gd name="connsiteY769" fmla="*/ 3624534 h 5130710"/>
              <a:gd name="connsiteX770" fmla="*/ 1494485 w 6842126"/>
              <a:gd name="connsiteY770" fmla="*/ 3586519 h 5130710"/>
              <a:gd name="connsiteX771" fmla="*/ 1093975 w 6842126"/>
              <a:gd name="connsiteY771" fmla="*/ 3529146 h 5130710"/>
              <a:gd name="connsiteX772" fmla="*/ 1093390 w 6842126"/>
              <a:gd name="connsiteY772" fmla="*/ 3530214 h 5130710"/>
              <a:gd name="connsiteX773" fmla="*/ 1089986 w 6842126"/>
              <a:gd name="connsiteY773" fmla="*/ 3533299 h 5130710"/>
              <a:gd name="connsiteX774" fmla="*/ 5521063 w 6842126"/>
              <a:gd name="connsiteY774" fmla="*/ 3506505 h 5130710"/>
              <a:gd name="connsiteX775" fmla="*/ 5467442 w 6842126"/>
              <a:gd name="connsiteY775" fmla="*/ 3598731 h 5130710"/>
              <a:gd name="connsiteX776" fmla="*/ 5410111 w 6842126"/>
              <a:gd name="connsiteY776" fmla="*/ 3673995 h 5130710"/>
              <a:gd name="connsiteX777" fmla="*/ 5131745 w 6842126"/>
              <a:gd name="connsiteY777" fmla="*/ 4013616 h 5130710"/>
              <a:gd name="connsiteX778" fmla="*/ 5025099 w 6842126"/>
              <a:gd name="connsiteY778" fmla="*/ 4145206 h 5130710"/>
              <a:gd name="connsiteX779" fmla="*/ 5051343 w 6842126"/>
              <a:gd name="connsiteY779" fmla="*/ 4130760 h 5130710"/>
              <a:gd name="connsiteX780" fmla="*/ 5082104 w 6842126"/>
              <a:gd name="connsiteY780" fmla="*/ 4096731 h 5130710"/>
              <a:gd name="connsiteX781" fmla="*/ 5211375 w 6842126"/>
              <a:gd name="connsiteY781" fmla="*/ 3975185 h 5130710"/>
              <a:gd name="connsiteX782" fmla="*/ 5214045 w 6842126"/>
              <a:gd name="connsiteY782" fmla="*/ 3972053 h 5130710"/>
              <a:gd name="connsiteX783" fmla="*/ 4994624 w 6842126"/>
              <a:gd name="connsiteY783" fmla="*/ 4294215 h 5130710"/>
              <a:gd name="connsiteX784" fmla="*/ 4513833 w 6842126"/>
              <a:gd name="connsiteY784" fmla="*/ 4961437 h 5130710"/>
              <a:gd name="connsiteX785" fmla="*/ 4541227 w 6842126"/>
              <a:gd name="connsiteY785" fmla="*/ 4914614 h 5130710"/>
              <a:gd name="connsiteX786" fmla="*/ 4558741 w 6842126"/>
              <a:gd name="connsiteY786" fmla="*/ 4879251 h 5130710"/>
              <a:gd name="connsiteX787" fmla="*/ 4471087 w 6842126"/>
              <a:gd name="connsiteY787" fmla="*/ 4967080 h 5130710"/>
              <a:gd name="connsiteX788" fmla="*/ 4611833 w 6842126"/>
              <a:gd name="connsiteY788" fmla="*/ 4743438 h 5130710"/>
              <a:gd name="connsiteX789" fmla="*/ 4611833 w 6842126"/>
              <a:gd name="connsiteY789" fmla="*/ 4743438 h 5130710"/>
              <a:gd name="connsiteX790" fmla="*/ 4633021 w 6842126"/>
              <a:gd name="connsiteY790" fmla="*/ 4683610 h 5130710"/>
              <a:gd name="connsiteX791" fmla="*/ 4641137 w 6842126"/>
              <a:gd name="connsiteY791" fmla="*/ 4655415 h 5130710"/>
              <a:gd name="connsiteX792" fmla="*/ 4648459 w 6842126"/>
              <a:gd name="connsiteY792" fmla="*/ 4637762 h 5130710"/>
              <a:gd name="connsiteX793" fmla="*/ 4643159 w 6842126"/>
              <a:gd name="connsiteY793" fmla="*/ 4644353 h 5130710"/>
              <a:gd name="connsiteX794" fmla="*/ 4603841 w 6842126"/>
              <a:gd name="connsiteY794" fmla="*/ 4689073 h 5130710"/>
              <a:gd name="connsiteX795" fmla="*/ 4575039 w 6842126"/>
              <a:gd name="connsiteY795" fmla="*/ 4719755 h 5130710"/>
              <a:gd name="connsiteX796" fmla="*/ 4577149 w 6842126"/>
              <a:gd name="connsiteY796" fmla="*/ 4716369 h 5130710"/>
              <a:gd name="connsiteX797" fmla="*/ 4596169 w 6842126"/>
              <a:gd name="connsiteY797" fmla="*/ 4690700 h 5130710"/>
              <a:gd name="connsiteX798" fmla="*/ 4597835 w 6842126"/>
              <a:gd name="connsiteY798" fmla="*/ 4688081 h 5130710"/>
              <a:gd name="connsiteX799" fmla="*/ 4609474 w 6842126"/>
              <a:gd name="connsiteY799" fmla="*/ 4675667 h 5130710"/>
              <a:gd name="connsiteX800" fmla="*/ 4645303 w 6842126"/>
              <a:gd name="connsiteY800" fmla="*/ 4633958 h 5130710"/>
              <a:gd name="connsiteX801" fmla="*/ 4656799 w 6842126"/>
              <a:gd name="connsiteY801" fmla="*/ 4619426 h 5130710"/>
              <a:gd name="connsiteX802" fmla="*/ 4675589 w 6842126"/>
              <a:gd name="connsiteY802" fmla="*/ 4585842 h 5130710"/>
              <a:gd name="connsiteX803" fmla="*/ 4759668 w 6842126"/>
              <a:gd name="connsiteY803" fmla="*/ 4471601 h 5130710"/>
              <a:gd name="connsiteX804" fmla="*/ 5045209 w 6842126"/>
              <a:gd name="connsiteY804" fmla="*/ 4053124 h 5130710"/>
              <a:gd name="connsiteX805" fmla="*/ 5043825 w 6842126"/>
              <a:gd name="connsiteY805" fmla="*/ 4056610 h 5130710"/>
              <a:gd name="connsiteX806" fmla="*/ 5062951 w 6842126"/>
              <a:gd name="connsiteY806" fmla="*/ 4040682 h 5130710"/>
              <a:gd name="connsiteX807" fmla="*/ 5084779 w 6842126"/>
              <a:gd name="connsiteY807" fmla="*/ 4039467 h 5130710"/>
              <a:gd name="connsiteX808" fmla="*/ 5143231 w 6842126"/>
              <a:gd name="connsiteY808" fmla="*/ 3973999 h 5130710"/>
              <a:gd name="connsiteX809" fmla="*/ 5505630 w 6842126"/>
              <a:gd name="connsiteY809" fmla="*/ 3528858 h 5130710"/>
              <a:gd name="connsiteX810" fmla="*/ 1138289 w 6842126"/>
              <a:gd name="connsiteY810" fmla="*/ 3504880 h 5130710"/>
              <a:gd name="connsiteX811" fmla="*/ 1137850 w 6842126"/>
              <a:gd name="connsiteY811" fmla="*/ 3506449 h 5130710"/>
              <a:gd name="connsiteX812" fmla="*/ 1135116 w 6842126"/>
              <a:gd name="connsiteY812" fmla="*/ 3507684 h 5130710"/>
              <a:gd name="connsiteX813" fmla="*/ 1138289 w 6842126"/>
              <a:gd name="connsiteY813" fmla="*/ 3504880 h 5130710"/>
              <a:gd name="connsiteX814" fmla="*/ 1141463 w 6842126"/>
              <a:gd name="connsiteY814" fmla="*/ 3502075 h 5130710"/>
              <a:gd name="connsiteX815" fmla="*/ 1141025 w 6842126"/>
              <a:gd name="connsiteY815" fmla="*/ 3503644 h 5130710"/>
              <a:gd name="connsiteX816" fmla="*/ 1138289 w 6842126"/>
              <a:gd name="connsiteY816" fmla="*/ 3504880 h 5130710"/>
              <a:gd name="connsiteX817" fmla="*/ 1141463 w 6842126"/>
              <a:gd name="connsiteY817" fmla="*/ 3502075 h 5130710"/>
              <a:gd name="connsiteX818" fmla="*/ 1149334 w 6842126"/>
              <a:gd name="connsiteY818" fmla="*/ 3494021 h 5130710"/>
              <a:gd name="connsiteX819" fmla="*/ 1146580 w 6842126"/>
              <a:gd name="connsiteY819" fmla="*/ 3498304 h 5130710"/>
              <a:gd name="connsiteX820" fmla="*/ 1141463 w 6842126"/>
              <a:gd name="connsiteY820" fmla="*/ 3502075 h 5130710"/>
              <a:gd name="connsiteX821" fmla="*/ 1149334 w 6842126"/>
              <a:gd name="connsiteY821" fmla="*/ 3494021 h 5130710"/>
              <a:gd name="connsiteX822" fmla="*/ 1084352 w 6842126"/>
              <a:gd name="connsiteY822" fmla="*/ 3462433 h 5130710"/>
              <a:gd name="connsiteX823" fmla="*/ 1085252 w 6842126"/>
              <a:gd name="connsiteY823" fmla="*/ 3469708 h 5130710"/>
              <a:gd name="connsiteX824" fmla="*/ 1084352 w 6842126"/>
              <a:gd name="connsiteY824" fmla="*/ 3462433 h 5130710"/>
              <a:gd name="connsiteX825" fmla="*/ 1070021 w 6842126"/>
              <a:gd name="connsiteY825" fmla="*/ 3452891 h 5130710"/>
              <a:gd name="connsiteX826" fmla="*/ 1068668 w 6842126"/>
              <a:gd name="connsiteY826" fmla="*/ 3455043 h 5130710"/>
              <a:gd name="connsiteX827" fmla="*/ 1068383 w 6842126"/>
              <a:gd name="connsiteY827" fmla="*/ 3456777 h 5130710"/>
              <a:gd name="connsiteX828" fmla="*/ 994720 w 6842126"/>
              <a:gd name="connsiteY828" fmla="*/ 3451660 h 5130710"/>
              <a:gd name="connsiteX829" fmla="*/ 994675 w 6842126"/>
              <a:gd name="connsiteY829" fmla="*/ 3452114 h 5130710"/>
              <a:gd name="connsiteX830" fmla="*/ 994428 w 6842126"/>
              <a:gd name="connsiteY830" fmla="*/ 3451715 h 5130710"/>
              <a:gd name="connsiteX831" fmla="*/ 1040731 w 6842126"/>
              <a:gd name="connsiteY831" fmla="*/ 3442180 h 5130710"/>
              <a:gd name="connsiteX832" fmla="*/ 1040264 w 6842126"/>
              <a:gd name="connsiteY832" fmla="*/ 3443596 h 5130710"/>
              <a:gd name="connsiteX833" fmla="*/ 1039825 w 6842126"/>
              <a:gd name="connsiteY833" fmla="*/ 3444681 h 5130710"/>
              <a:gd name="connsiteX834" fmla="*/ 1038252 w 6842126"/>
              <a:gd name="connsiteY834" fmla="*/ 3446667 h 5130710"/>
              <a:gd name="connsiteX835" fmla="*/ 1040731 w 6842126"/>
              <a:gd name="connsiteY835" fmla="*/ 3442180 h 5130710"/>
              <a:gd name="connsiteX836" fmla="*/ 1145938 w 6842126"/>
              <a:gd name="connsiteY836" fmla="*/ 3437297 h 5130710"/>
              <a:gd name="connsiteX837" fmla="*/ 1147159 w 6842126"/>
              <a:gd name="connsiteY837" fmla="*/ 3437605 h 5130710"/>
              <a:gd name="connsiteX838" fmla="*/ 1145116 w 6842126"/>
              <a:gd name="connsiteY838" fmla="*/ 3440688 h 5130710"/>
              <a:gd name="connsiteX839" fmla="*/ 1142215 w 6842126"/>
              <a:gd name="connsiteY839" fmla="*/ 3442180 h 5130710"/>
              <a:gd name="connsiteX840" fmla="*/ 1145938 w 6842126"/>
              <a:gd name="connsiteY840" fmla="*/ 3437297 h 5130710"/>
              <a:gd name="connsiteX841" fmla="*/ 1182416 w 6842126"/>
              <a:gd name="connsiteY841" fmla="*/ 3417091 h 5130710"/>
              <a:gd name="connsiteX842" fmla="*/ 1180635 w 6842126"/>
              <a:gd name="connsiteY842" fmla="*/ 3419970 h 5130710"/>
              <a:gd name="connsiteX843" fmla="*/ 1177435 w 6842126"/>
              <a:gd name="connsiteY843" fmla="*/ 3422183 h 5130710"/>
              <a:gd name="connsiteX844" fmla="*/ 1182416 w 6842126"/>
              <a:gd name="connsiteY844" fmla="*/ 3417091 h 5130710"/>
              <a:gd name="connsiteX845" fmla="*/ 418512 w 6842126"/>
              <a:gd name="connsiteY845" fmla="*/ 3384814 h 5130710"/>
              <a:gd name="connsiteX846" fmla="*/ 418318 w 6842126"/>
              <a:gd name="connsiteY846" fmla="*/ 3395178 h 5130710"/>
              <a:gd name="connsiteX847" fmla="*/ 418512 w 6842126"/>
              <a:gd name="connsiteY847" fmla="*/ 3384814 h 5130710"/>
              <a:gd name="connsiteX848" fmla="*/ 429922 w 6842126"/>
              <a:gd name="connsiteY848" fmla="*/ 3373113 h 5130710"/>
              <a:gd name="connsiteX849" fmla="*/ 429094 w 6842126"/>
              <a:gd name="connsiteY849" fmla="*/ 3377169 h 5130710"/>
              <a:gd name="connsiteX850" fmla="*/ 428341 w 6842126"/>
              <a:gd name="connsiteY850" fmla="*/ 3380845 h 5130710"/>
              <a:gd name="connsiteX851" fmla="*/ 430346 w 6842126"/>
              <a:gd name="connsiteY851" fmla="*/ 3371042 h 5130710"/>
              <a:gd name="connsiteX852" fmla="*/ 429922 w 6842126"/>
              <a:gd name="connsiteY852" fmla="*/ 3373113 h 5130710"/>
              <a:gd name="connsiteX853" fmla="*/ 429938 w 6842126"/>
              <a:gd name="connsiteY853" fmla="*/ 3373033 h 5130710"/>
              <a:gd name="connsiteX854" fmla="*/ 430346 w 6842126"/>
              <a:gd name="connsiteY854" fmla="*/ 3371042 h 5130710"/>
              <a:gd name="connsiteX855" fmla="*/ 928269 w 6842126"/>
              <a:gd name="connsiteY855" fmla="*/ 3367701 h 5130710"/>
              <a:gd name="connsiteX856" fmla="*/ 912722 w 6842126"/>
              <a:gd name="connsiteY856" fmla="*/ 3394829 h 5130710"/>
              <a:gd name="connsiteX857" fmla="*/ 910035 w 6842126"/>
              <a:gd name="connsiteY857" fmla="*/ 3397368 h 5130710"/>
              <a:gd name="connsiteX858" fmla="*/ 906645 w 6842126"/>
              <a:gd name="connsiteY858" fmla="*/ 3400142 h 5130710"/>
              <a:gd name="connsiteX859" fmla="*/ 913330 w 6842126"/>
              <a:gd name="connsiteY859" fmla="*/ 3386542 h 5130710"/>
              <a:gd name="connsiteX860" fmla="*/ 920250 w 6842126"/>
              <a:gd name="connsiteY860" fmla="*/ 3373833 h 5130710"/>
              <a:gd name="connsiteX861" fmla="*/ 925878 w 6842126"/>
              <a:gd name="connsiteY861" fmla="*/ 3369727 h 5130710"/>
              <a:gd name="connsiteX862" fmla="*/ 379161 w 6842126"/>
              <a:gd name="connsiteY862" fmla="*/ 3363344 h 5130710"/>
              <a:gd name="connsiteX863" fmla="*/ 379881 w 6842126"/>
              <a:gd name="connsiteY863" fmla="*/ 3371132 h 5130710"/>
              <a:gd name="connsiteX864" fmla="*/ 379161 w 6842126"/>
              <a:gd name="connsiteY864" fmla="*/ 3363344 h 5130710"/>
              <a:gd name="connsiteX865" fmla="*/ 884349 w 6842126"/>
              <a:gd name="connsiteY865" fmla="*/ 3349184 h 5130710"/>
              <a:gd name="connsiteX866" fmla="*/ 883764 w 6842126"/>
              <a:gd name="connsiteY866" fmla="*/ 3350252 h 5130710"/>
              <a:gd name="connsiteX867" fmla="*/ 880360 w 6842126"/>
              <a:gd name="connsiteY867" fmla="*/ 3353335 h 5130710"/>
              <a:gd name="connsiteX868" fmla="*/ 5583455 w 6842126"/>
              <a:gd name="connsiteY868" fmla="*/ 3346541 h 5130710"/>
              <a:gd name="connsiteX869" fmla="*/ 5588397 w 6842126"/>
              <a:gd name="connsiteY869" fmla="*/ 3355520 h 5130710"/>
              <a:gd name="connsiteX870" fmla="*/ 5583455 w 6842126"/>
              <a:gd name="connsiteY870" fmla="*/ 3346541 h 5130710"/>
              <a:gd name="connsiteX871" fmla="*/ 1214155 w 6842126"/>
              <a:gd name="connsiteY871" fmla="*/ 3344397 h 5130710"/>
              <a:gd name="connsiteX872" fmla="*/ 1211914 w 6842126"/>
              <a:gd name="connsiteY872" fmla="*/ 3346234 h 5130710"/>
              <a:gd name="connsiteX873" fmla="*/ 1210462 w 6842126"/>
              <a:gd name="connsiteY873" fmla="*/ 3348047 h 5130710"/>
              <a:gd name="connsiteX874" fmla="*/ 1203384 w 6842126"/>
              <a:gd name="connsiteY874" fmla="*/ 3357656 h 5130710"/>
              <a:gd name="connsiteX875" fmla="*/ 1212172 w 6842126"/>
              <a:gd name="connsiteY875" fmla="*/ 3347569 h 5130710"/>
              <a:gd name="connsiteX876" fmla="*/ 1214155 w 6842126"/>
              <a:gd name="connsiteY876" fmla="*/ 3344397 h 5130710"/>
              <a:gd name="connsiteX877" fmla="*/ 5600303 w 6842126"/>
              <a:gd name="connsiteY877" fmla="*/ 3326467 h 5130710"/>
              <a:gd name="connsiteX878" fmla="*/ 5599707 w 6842126"/>
              <a:gd name="connsiteY878" fmla="*/ 3331518 h 5130710"/>
              <a:gd name="connsiteX879" fmla="*/ 5594295 w 6842126"/>
              <a:gd name="connsiteY879" fmla="*/ 3335173 h 5130710"/>
              <a:gd name="connsiteX880" fmla="*/ 5600303 w 6842126"/>
              <a:gd name="connsiteY880" fmla="*/ 3326467 h 5130710"/>
              <a:gd name="connsiteX881" fmla="*/ 928662 w 6842126"/>
              <a:gd name="connsiteY881" fmla="*/ 3324917 h 5130710"/>
              <a:gd name="connsiteX882" fmla="*/ 928224 w 6842126"/>
              <a:gd name="connsiteY882" fmla="*/ 3326486 h 5130710"/>
              <a:gd name="connsiteX883" fmla="*/ 925488 w 6842126"/>
              <a:gd name="connsiteY883" fmla="*/ 3327721 h 5130710"/>
              <a:gd name="connsiteX884" fmla="*/ 928662 w 6842126"/>
              <a:gd name="connsiteY884" fmla="*/ 3324917 h 5130710"/>
              <a:gd name="connsiteX885" fmla="*/ 931835 w 6842126"/>
              <a:gd name="connsiteY885" fmla="*/ 3322114 h 5130710"/>
              <a:gd name="connsiteX886" fmla="*/ 931399 w 6842126"/>
              <a:gd name="connsiteY886" fmla="*/ 3323682 h 5130710"/>
              <a:gd name="connsiteX887" fmla="*/ 928662 w 6842126"/>
              <a:gd name="connsiteY887" fmla="*/ 3324917 h 5130710"/>
              <a:gd name="connsiteX888" fmla="*/ 931835 w 6842126"/>
              <a:gd name="connsiteY888" fmla="*/ 3322114 h 5130710"/>
              <a:gd name="connsiteX889" fmla="*/ 362716 w 6842126"/>
              <a:gd name="connsiteY889" fmla="*/ 3318113 h 5130710"/>
              <a:gd name="connsiteX890" fmla="*/ 363018 w 6842126"/>
              <a:gd name="connsiteY890" fmla="*/ 3319601 h 5130710"/>
              <a:gd name="connsiteX891" fmla="*/ 360400 w 6842126"/>
              <a:gd name="connsiteY891" fmla="*/ 3323286 h 5130710"/>
              <a:gd name="connsiteX892" fmla="*/ 360210 w 6842126"/>
              <a:gd name="connsiteY892" fmla="*/ 3322731 h 5130710"/>
              <a:gd name="connsiteX893" fmla="*/ 362716 w 6842126"/>
              <a:gd name="connsiteY893" fmla="*/ 3318113 h 5130710"/>
              <a:gd name="connsiteX894" fmla="*/ 939709 w 6842126"/>
              <a:gd name="connsiteY894" fmla="*/ 3314059 h 5130710"/>
              <a:gd name="connsiteX895" fmla="*/ 936954 w 6842126"/>
              <a:gd name="connsiteY895" fmla="*/ 3318342 h 5130710"/>
              <a:gd name="connsiteX896" fmla="*/ 931835 w 6842126"/>
              <a:gd name="connsiteY896" fmla="*/ 3322114 h 5130710"/>
              <a:gd name="connsiteX897" fmla="*/ 939709 w 6842126"/>
              <a:gd name="connsiteY897" fmla="*/ 3314059 h 5130710"/>
              <a:gd name="connsiteX898" fmla="*/ 513794 w 6842126"/>
              <a:gd name="connsiteY898" fmla="*/ 3307294 h 5130710"/>
              <a:gd name="connsiteX899" fmla="*/ 512468 w 6842126"/>
              <a:gd name="connsiteY899" fmla="*/ 3315871 h 5130710"/>
              <a:gd name="connsiteX900" fmla="*/ 513794 w 6842126"/>
              <a:gd name="connsiteY900" fmla="*/ 3307294 h 5130710"/>
              <a:gd name="connsiteX901" fmla="*/ 370366 w 6842126"/>
              <a:gd name="connsiteY901" fmla="*/ 3306335 h 5130710"/>
              <a:gd name="connsiteX902" fmla="*/ 370950 w 6842126"/>
              <a:gd name="connsiteY902" fmla="*/ 3308441 h 5130710"/>
              <a:gd name="connsiteX903" fmla="*/ 368366 w 6842126"/>
              <a:gd name="connsiteY903" fmla="*/ 3312073 h 5130710"/>
              <a:gd name="connsiteX904" fmla="*/ 367925 w 6842126"/>
              <a:gd name="connsiteY904" fmla="*/ 3310976 h 5130710"/>
              <a:gd name="connsiteX905" fmla="*/ 370366 w 6842126"/>
              <a:gd name="connsiteY905" fmla="*/ 3306335 h 5130710"/>
              <a:gd name="connsiteX906" fmla="*/ 378530 w 6842126"/>
              <a:gd name="connsiteY906" fmla="*/ 3294738 h 5130710"/>
              <a:gd name="connsiteX907" fmla="*/ 379025 w 6842126"/>
              <a:gd name="connsiteY907" fmla="*/ 3297177 h 5130710"/>
              <a:gd name="connsiteX908" fmla="*/ 376398 w 6842126"/>
              <a:gd name="connsiteY908" fmla="*/ 3300826 h 5130710"/>
              <a:gd name="connsiteX909" fmla="*/ 375834 w 6842126"/>
              <a:gd name="connsiteY909" fmla="*/ 3299287 h 5130710"/>
              <a:gd name="connsiteX910" fmla="*/ 378530 w 6842126"/>
              <a:gd name="connsiteY910" fmla="*/ 3294738 h 5130710"/>
              <a:gd name="connsiteX911" fmla="*/ 977395 w 6842126"/>
              <a:gd name="connsiteY911" fmla="*/ 3291508 h 5130710"/>
              <a:gd name="connsiteX912" fmla="*/ 973570 w 6842126"/>
              <a:gd name="connsiteY912" fmla="*/ 3298481 h 5130710"/>
              <a:gd name="connsiteX913" fmla="*/ 951812 w 6842126"/>
              <a:gd name="connsiteY913" fmla="*/ 3328425 h 5130710"/>
              <a:gd name="connsiteX914" fmla="*/ 942431 w 6842126"/>
              <a:gd name="connsiteY914" fmla="*/ 3343969 h 5130710"/>
              <a:gd name="connsiteX915" fmla="*/ 942346 w 6842126"/>
              <a:gd name="connsiteY915" fmla="*/ 3343535 h 5130710"/>
              <a:gd name="connsiteX916" fmla="*/ 934822 w 6842126"/>
              <a:gd name="connsiteY916" fmla="*/ 3349772 h 5130710"/>
              <a:gd name="connsiteX917" fmla="*/ 932054 w 6842126"/>
              <a:gd name="connsiteY917" fmla="*/ 3352153 h 5130710"/>
              <a:gd name="connsiteX918" fmla="*/ 934797 w 6842126"/>
              <a:gd name="connsiteY918" fmla="*/ 3347111 h 5130710"/>
              <a:gd name="connsiteX919" fmla="*/ 953697 w 6842126"/>
              <a:gd name="connsiteY919" fmla="*/ 3314798 h 5130710"/>
              <a:gd name="connsiteX920" fmla="*/ 964273 w 6842126"/>
              <a:gd name="connsiteY920" fmla="*/ 3305306 h 5130710"/>
              <a:gd name="connsiteX921" fmla="*/ 930415 w 6842126"/>
              <a:gd name="connsiteY921" fmla="*/ 3285238 h 5130710"/>
              <a:gd name="connsiteX922" fmla="*/ 924388 w 6842126"/>
              <a:gd name="connsiteY922" fmla="*/ 3288637 h 5130710"/>
              <a:gd name="connsiteX923" fmla="*/ 922508 w 6842126"/>
              <a:gd name="connsiteY923" fmla="*/ 3292241 h 5130710"/>
              <a:gd name="connsiteX924" fmla="*/ 920584 w 6842126"/>
              <a:gd name="connsiteY924" fmla="*/ 3295117 h 5130710"/>
              <a:gd name="connsiteX925" fmla="*/ 920754 w 6842126"/>
              <a:gd name="connsiteY925" fmla="*/ 3294988 h 5130710"/>
              <a:gd name="connsiteX926" fmla="*/ 921402 w 6842126"/>
              <a:gd name="connsiteY926" fmla="*/ 3294514 h 5130710"/>
              <a:gd name="connsiteX927" fmla="*/ 349687 w 6842126"/>
              <a:gd name="connsiteY927" fmla="*/ 3284520 h 5130710"/>
              <a:gd name="connsiteX928" fmla="*/ 350406 w 6842126"/>
              <a:gd name="connsiteY928" fmla="*/ 3292310 h 5130710"/>
              <a:gd name="connsiteX929" fmla="*/ 349687 w 6842126"/>
              <a:gd name="connsiteY929" fmla="*/ 3284520 h 5130710"/>
              <a:gd name="connsiteX930" fmla="*/ 865826 w 6842126"/>
              <a:gd name="connsiteY930" fmla="*/ 3264296 h 5130710"/>
              <a:gd name="connsiteX931" fmla="*/ 862366 w 6842126"/>
              <a:gd name="connsiteY931" fmla="*/ 3269796 h 5130710"/>
              <a:gd name="connsiteX932" fmla="*/ 863100 w 6842126"/>
              <a:gd name="connsiteY932" fmla="*/ 3268834 h 5130710"/>
              <a:gd name="connsiteX933" fmla="*/ 866089 w 6842126"/>
              <a:gd name="connsiteY933" fmla="*/ 3264320 h 5130710"/>
              <a:gd name="connsiteX934" fmla="*/ 831105 w 6842126"/>
              <a:gd name="connsiteY934" fmla="*/ 3262216 h 5130710"/>
              <a:gd name="connsiteX935" fmla="*/ 830637 w 6842126"/>
              <a:gd name="connsiteY935" fmla="*/ 3263632 h 5130710"/>
              <a:gd name="connsiteX936" fmla="*/ 830196 w 6842126"/>
              <a:gd name="connsiteY936" fmla="*/ 3264717 h 5130710"/>
              <a:gd name="connsiteX937" fmla="*/ 828626 w 6842126"/>
              <a:gd name="connsiteY937" fmla="*/ 3266705 h 5130710"/>
              <a:gd name="connsiteX938" fmla="*/ 831105 w 6842126"/>
              <a:gd name="connsiteY938" fmla="*/ 3262216 h 5130710"/>
              <a:gd name="connsiteX939" fmla="*/ 951128 w 6842126"/>
              <a:gd name="connsiteY939" fmla="*/ 3261142 h 5130710"/>
              <a:gd name="connsiteX940" fmla="*/ 951764 w 6842126"/>
              <a:gd name="connsiteY940" fmla="*/ 3263281 h 5130710"/>
              <a:gd name="connsiteX941" fmla="*/ 951274 w 6842126"/>
              <a:gd name="connsiteY941" fmla="*/ 3261632 h 5130710"/>
              <a:gd name="connsiteX942" fmla="*/ 951128 w 6842126"/>
              <a:gd name="connsiteY942" fmla="*/ 3261142 h 5130710"/>
              <a:gd name="connsiteX943" fmla="*/ 5641379 w 6842126"/>
              <a:gd name="connsiteY943" fmla="*/ 3258862 h 5130710"/>
              <a:gd name="connsiteX944" fmla="*/ 5635751 w 6842126"/>
              <a:gd name="connsiteY944" fmla="*/ 3276838 h 5130710"/>
              <a:gd name="connsiteX945" fmla="*/ 5600303 w 6842126"/>
              <a:gd name="connsiteY945" fmla="*/ 3326467 h 5130710"/>
              <a:gd name="connsiteX946" fmla="*/ 5641379 w 6842126"/>
              <a:gd name="connsiteY946" fmla="*/ 3258862 h 5130710"/>
              <a:gd name="connsiteX947" fmla="*/ 936313 w 6842126"/>
              <a:gd name="connsiteY947" fmla="*/ 3257336 h 5130710"/>
              <a:gd name="connsiteX948" fmla="*/ 937532 w 6842126"/>
              <a:gd name="connsiteY948" fmla="*/ 3257643 h 5130710"/>
              <a:gd name="connsiteX949" fmla="*/ 935489 w 6842126"/>
              <a:gd name="connsiteY949" fmla="*/ 3260726 h 5130710"/>
              <a:gd name="connsiteX950" fmla="*/ 932588 w 6842126"/>
              <a:gd name="connsiteY950" fmla="*/ 3262218 h 5130710"/>
              <a:gd name="connsiteX951" fmla="*/ 936313 w 6842126"/>
              <a:gd name="connsiteY951" fmla="*/ 3257336 h 5130710"/>
              <a:gd name="connsiteX952" fmla="*/ 994996 w 6842126"/>
              <a:gd name="connsiteY952" fmla="*/ 3255199 h 5130710"/>
              <a:gd name="connsiteX953" fmla="*/ 992400 w 6842126"/>
              <a:gd name="connsiteY953" fmla="*/ 3256848 h 5130710"/>
              <a:gd name="connsiteX954" fmla="*/ 991815 w 6842126"/>
              <a:gd name="connsiteY954" fmla="*/ 3257437 h 5130710"/>
              <a:gd name="connsiteX955" fmla="*/ 990577 w 6842126"/>
              <a:gd name="connsiteY955" fmla="*/ 3259276 h 5130710"/>
              <a:gd name="connsiteX956" fmla="*/ 991714 w 6842126"/>
              <a:gd name="connsiteY956" fmla="*/ 3261252 h 5130710"/>
              <a:gd name="connsiteX957" fmla="*/ 995963 w 6842126"/>
              <a:gd name="connsiteY957" fmla="*/ 3255585 h 5130710"/>
              <a:gd name="connsiteX958" fmla="*/ 994996 w 6842126"/>
              <a:gd name="connsiteY958" fmla="*/ 3255199 h 5130710"/>
              <a:gd name="connsiteX959" fmla="*/ 422851 w 6842126"/>
              <a:gd name="connsiteY959" fmla="*/ 3250718 h 5130710"/>
              <a:gd name="connsiteX960" fmla="*/ 423509 w 6842126"/>
              <a:gd name="connsiteY960" fmla="*/ 3253313 h 5130710"/>
              <a:gd name="connsiteX961" fmla="*/ 419456 w 6842126"/>
              <a:gd name="connsiteY961" fmla="*/ 3259394 h 5130710"/>
              <a:gd name="connsiteX962" fmla="*/ 419706 w 6842126"/>
              <a:gd name="connsiteY962" fmla="*/ 3256767 h 5130710"/>
              <a:gd name="connsiteX963" fmla="*/ 418911 w 6842126"/>
              <a:gd name="connsiteY963" fmla="*/ 3256208 h 5130710"/>
              <a:gd name="connsiteX964" fmla="*/ 634062 w 6842126"/>
              <a:gd name="connsiteY964" fmla="*/ 3239372 h 5130710"/>
              <a:gd name="connsiteX965" fmla="*/ 619712 w 6842126"/>
              <a:gd name="connsiteY965" fmla="*/ 3261937 h 5130710"/>
              <a:gd name="connsiteX966" fmla="*/ 608147 w 6842126"/>
              <a:gd name="connsiteY966" fmla="*/ 3274462 h 5130710"/>
              <a:gd name="connsiteX967" fmla="*/ 614337 w 6842126"/>
              <a:gd name="connsiteY967" fmla="*/ 3263943 h 5130710"/>
              <a:gd name="connsiteX968" fmla="*/ 981557 w 6842126"/>
              <a:gd name="connsiteY968" fmla="*/ 3229612 h 5130710"/>
              <a:gd name="connsiteX969" fmla="*/ 978472 w 6842126"/>
              <a:gd name="connsiteY969" fmla="*/ 3232421 h 5130710"/>
              <a:gd name="connsiteX970" fmla="*/ 974851 w 6842126"/>
              <a:gd name="connsiteY970" fmla="*/ 3235422 h 5130710"/>
              <a:gd name="connsiteX971" fmla="*/ 971180 w 6842126"/>
              <a:gd name="connsiteY971" fmla="*/ 3240526 h 5130710"/>
              <a:gd name="connsiteX972" fmla="*/ 962974 w 6842126"/>
              <a:gd name="connsiteY972" fmla="*/ 3251792 h 5130710"/>
              <a:gd name="connsiteX973" fmla="*/ 969113 w 6842126"/>
              <a:gd name="connsiteY973" fmla="*/ 3245503 h 5130710"/>
              <a:gd name="connsiteX974" fmla="*/ 978630 w 6842126"/>
              <a:gd name="connsiteY974" fmla="*/ 3236102 h 5130710"/>
              <a:gd name="connsiteX975" fmla="*/ 980776 w 6842126"/>
              <a:gd name="connsiteY975" fmla="*/ 3231212 h 5130710"/>
              <a:gd name="connsiteX976" fmla="*/ 987924 w 6842126"/>
              <a:gd name="connsiteY976" fmla="*/ 3217244 h 5130710"/>
              <a:gd name="connsiteX977" fmla="*/ 980410 w 6842126"/>
              <a:gd name="connsiteY977" fmla="*/ 3227695 h 5130710"/>
              <a:gd name="connsiteX978" fmla="*/ 984564 w 6842126"/>
              <a:gd name="connsiteY978" fmla="*/ 3223592 h 5130710"/>
              <a:gd name="connsiteX979" fmla="*/ 1036481 w 6842126"/>
              <a:gd name="connsiteY979" fmla="*/ 3213771 h 5130710"/>
              <a:gd name="connsiteX980" fmla="*/ 1034671 w 6842126"/>
              <a:gd name="connsiteY980" fmla="*/ 3216058 h 5130710"/>
              <a:gd name="connsiteX981" fmla="*/ 1034481 w 6842126"/>
              <a:gd name="connsiteY981" fmla="*/ 3216703 h 5130710"/>
              <a:gd name="connsiteX982" fmla="*/ 1034861 w 6842126"/>
              <a:gd name="connsiteY982" fmla="*/ 3216635 h 5130710"/>
              <a:gd name="connsiteX983" fmla="*/ 1037074 w 6842126"/>
              <a:gd name="connsiteY983" fmla="*/ 3214524 h 5130710"/>
              <a:gd name="connsiteX984" fmla="*/ 1037080 w 6842126"/>
              <a:gd name="connsiteY984" fmla="*/ 3213869 h 5130710"/>
              <a:gd name="connsiteX985" fmla="*/ 666407 w 6842126"/>
              <a:gd name="connsiteY985" fmla="*/ 3196902 h 5130710"/>
              <a:gd name="connsiteX986" fmla="*/ 661386 w 6842126"/>
              <a:gd name="connsiteY986" fmla="*/ 3204836 h 5130710"/>
              <a:gd name="connsiteX987" fmla="*/ 659472 w 6842126"/>
              <a:gd name="connsiteY987" fmla="*/ 3206361 h 5130710"/>
              <a:gd name="connsiteX988" fmla="*/ 718642 w 6842126"/>
              <a:gd name="connsiteY988" fmla="*/ 3187738 h 5130710"/>
              <a:gd name="connsiteX989" fmla="*/ 703097 w 6842126"/>
              <a:gd name="connsiteY989" fmla="*/ 3214865 h 5130710"/>
              <a:gd name="connsiteX990" fmla="*/ 700409 w 6842126"/>
              <a:gd name="connsiteY990" fmla="*/ 3217405 h 5130710"/>
              <a:gd name="connsiteX991" fmla="*/ 697019 w 6842126"/>
              <a:gd name="connsiteY991" fmla="*/ 3220180 h 5130710"/>
              <a:gd name="connsiteX992" fmla="*/ 703705 w 6842126"/>
              <a:gd name="connsiteY992" fmla="*/ 3206579 h 5130710"/>
              <a:gd name="connsiteX993" fmla="*/ 710624 w 6842126"/>
              <a:gd name="connsiteY993" fmla="*/ 3193871 h 5130710"/>
              <a:gd name="connsiteX994" fmla="*/ 716251 w 6842126"/>
              <a:gd name="connsiteY994" fmla="*/ 3189765 h 5130710"/>
              <a:gd name="connsiteX995" fmla="*/ 1017061 w 6842126"/>
              <a:gd name="connsiteY995" fmla="*/ 3178394 h 5130710"/>
              <a:gd name="connsiteX996" fmla="*/ 1012113 w 6842126"/>
              <a:gd name="connsiteY996" fmla="*/ 3183607 h 5130710"/>
              <a:gd name="connsiteX997" fmla="*/ 1011864 w 6842126"/>
              <a:gd name="connsiteY997" fmla="*/ 3183956 h 5130710"/>
              <a:gd name="connsiteX998" fmla="*/ 1016235 w 6842126"/>
              <a:gd name="connsiteY998" fmla="*/ 3179558 h 5130710"/>
              <a:gd name="connsiteX999" fmla="*/ 682368 w 6842126"/>
              <a:gd name="connsiteY999" fmla="*/ 3175407 h 5130710"/>
              <a:gd name="connsiteX1000" fmla="*/ 676778 w 6842126"/>
              <a:gd name="connsiteY1000" fmla="*/ 3183270 h 5130710"/>
              <a:gd name="connsiteX1001" fmla="*/ 667709 w 6842126"/>
              <a:gd name="connsiteY1001" fmla="*/ 3195130 h 5130710"/>
              <a:gd name="connsiteX1002" fmla="*/ 679939 w 6842126"/>
              <a:gd name="connsiteY1002" fmla="*/ 3178461 h 5130710"/>
              <a:gd name="connsiteX1003" fmla="*/ 713413 w 6842126"/>
              <a:gd name="connsiteY1003" fmla="*/ 3129962 h 5130710"/>
              <a:gd name="connsiteX1004" fmla="*/ 714315 w 6842126"/>
              <a:gd name="connsiteY1004" fmla="*/ 3137235 h 5130710"/>
              <a:gd name="connsiteX1005" fmla="*/ 715913 w 6842126"/>
              <a:gd name="connsiteY1005" fmla="*/ 3136715 h 5130710"/>
              <a:gd name="connsiteX1006" fmla="*/ 713413 w 6842126"/>
              <a:gd name="connsiteY1006" fmla="*/ 3129962 h 5130710"/>
              <a:gd name="connsiteX1007" fmla="*/ 738692 w 6842126"/>
              <a:gd name="connsiteY1007" fmla="*/ 3099508 h 5130710"/>
              <a:gd name="connsiteX1008" fmla="*/ 739595 w 6842126"/>
              <a:gd name="connsiteY1008" fmla="*/ 3106782 h 5130710"/>
              <a:gd name="connsiteX1009" fmla="*/ 738692 w 6842126"/>
              <a:gd name="connsiteY1009" fmla="*/ 3099508 h 5130710"/>
              <a:gd name="connsiteX1010" fmla="*/ 745247 w 6842126"/>
              <a:gd name="connsiteY1010" fmla="*/ 3090818 h 5130710"/>
              <a:gd name="connsiteX1011" fmla="*/ 746150 w 6842126"/>
              <a:gd name="connsiteY1011" fmla="*/ 3098093 h 5130710"/>
              <a:gd name="connsiteX1012" fmla="*/ 745247 w 6842126"/>
              <a:gd name="connsiteY1012" fmla="*/ 3090818 h 5130710"/>
              <a:gd name="connsiteX1013" fmla="*/ 826855 w 6842126"/>
              <a:gd name="connsiteY1013" fmla="*/ 3033808 h 5130710"/>
              <a:gd name="connsiteX1014" fmla="*/ 825045 w 6842126"/>
              <a:gd name="connsiteY1014" fmla="*/ 3036097 h 5130710"/>
              <a:gd name="connsiteX1015" fmla="*/ 825601 w 6842126"/>
              <a:gd name="connsiteY1015" fmla="*/ 3037916 h 5130710"/>
              <a:gd name="connsiteX1016" fmla="*/ 826369 w 6842126"/>
              <a:gd name="connsiteY1016" fmla="*/ 3037283 h 5130710"/>
              <a:gd name="connsiteX1017" fmla="*/ 828143 w 6842126"/>
              <a:gd name="connsiteY1017" fmla="*/ 3034667 h 5130710"/>
              <a:gd name="connsiteX1018" fmla="*/ 5845067 w 6842126"/>
              <a:gd name="connsiteY1018" fmla="*/ 3001835 h 5130710"/>
              <a:gd name="connsiteX1019" fmla="*/ 5800262 w 6842126"/>
              <a:gd name="connsiteY1019" fmla="*/ 3085034 h 5130710"/>
              <a:gd name="connsiteX1020" fmla="*/ 5734473 w 6842126"/>
              <a:gd name="connsiteY1020" fmla="*/ 3205035 h 5130710"/>
              <a:gd name="connsiteX1021" fmla="*/ 5715171 w 6842126"/>
              <a:gd name="connsiteY1021" fmla="*/ 3234573 h 5130710"/>
              <a:gd name="connsiteX1022" fmla="*/ 5685941 w 6842126"/>
              <a:gd name="connsiteY1022" fmla="*/ 3279330 h 5130710"/>
              <a:gd name="connsiteX1023" fmla="*/ 5502011 w 6842126"/>
              <a:gd name="connsiteY1023" fmla="*/ 3553346 h 5130710"/>
              <a:gd name="connsiteX1024" fmla="*/ 5470441 w 6842126"/>
              <a:gd name="connsiteY1024" fmla="*/ 3594796 h 5130710"/>
              <a:gd name="connsiteX1025" fmla="*/ 5547739 w 6842126"/>
              <a:gd name="connsiteY1025" fmla="*/ 3473568 h 5130710"/>
              <a:gd name="connsiteX1026" fmla="*/ 5571334 w 6842126"/>
              <a:gd name="connsiteY1026" fmla="*/ 3433694 h 5130710"/>
              <a:gd name="connsiteX1027" fmla="*/ 5589703 w 6842126"/>
              <a:gd name="connsiteY1027" fmla="*/ 3407091 h 5130710"/>
              <a:gd name="connsiteX1028" fmla="*/ 5636944 w 6842126"/>
              <a:gd name="connsiteY1028" fmla="*/ 3331026 h 5130710"/>
              <a:gd name="connsiteX1029" fmla="*/ 5637155 w 6842126"/>
              <a:gd name="connsiteY1029" fmla="*/ 3330980 h 5130710"/>
              <a:gd name="connsiteX1030" fmla="*/ 5638388 w 6842126"/>
              <a:gd name="connsiteY1030" fmla="*/ 3328702 h 5130710"/>
              <a:gd name="connsiteX1031" fmla="*/ 5660570 w 6842126"/>
              <a:gd name="connsiteY1031" fmla="*/ 3292986 h 5130710"/>
              <a:gd name="connsiteX1032" fmla="*/ 5661123 w 6842126"/>
              <a:gd name="connsiteY1032" fmla="*/ 3292840 h 5130710"/>
              <a:gd name="connsiteX1033" fmla="*/ 5663963 w 6842126"/>
              <a:gd name="connsiteY1033" fmla="*/ 3287522 h 5130710"/>
              <a:gd name="connsiteX1034" fmla="*/ 5667391 w 6842126"/>
              <a:gd name="connsiteY1034" fmla="*/ 3282003 h 5130710"/>
              <a:gd name="connsiteX1035" fmla="*/ 5820623 w 6842126"/>
              <a:gd name="connsiteY1035" fmla="*/ 3027020 h 5130710"/>
              <a:gd name="connsiteX1036" fmla="*/ 5841131 w 6842126"/>
              <a:gd name="connsiteY1036" fmla="*/ 3003582 h 5130710"/>
              <a:gd name="connsiteX1037" fmla="*/ 513518 w 6842126"/>
              <a:gd name="connsiteY1037" fmla="*/ 2943304 h 5130710"/>
              <a:gd name="connsiteX1038" fmla="*/ 510908 w 6842126"/>
              <a:gd name="connsiteY1038" fmla="*/ 2950448 h 5130710"/>
              <a:gd name="connsiteX1039" fmla="*/ 513518 w 6842126"/>
              <a:gd name="connsiteY1039" fmla="*/ 2943304 h 5130710"/>
              <a:gd name="connsiteX1040" fmla="*/ 543117 w 6842126"/>
              <a:gd name="connsiteY1040" fmla="*/ 2900426 h 5130710"/>
              <a:gd name="connsiteX1041" fmla="*/ 542742 w 6842126"/>
              <a:gd name="connsiteY1041" fmla="*/ 2911305 h 5130710"/>
              <a:gd name="connsiteX1042" fmla="*/ 545156 w 6842126"/>
              <a:gd name="connsiteY1042" fmla="*/ 2908483 h 5130710"/>
              <a:gd name="connsiteX1043" fmla="*/ 543117 w 6842126"/>
              <a:gd name="connsiteY1043" fmla="*/ 2900426 h 5130710"/>
              <a:gd name="connsiteX1044" fmla="*/ 852118 w 6842126"/>
              <a:gd name="connsiteY1044" fmla="*/ 2860941 h 5130710"/>
              <a:gd name="connsiteX1045" fmla="*/ 833648 w 6842126"/>
              <a:gd name="connsiteY1045" fmla="*/ 2885617 h 5130710"/>
              <a:gd name="connsiteX1046" fmla="*/ 819764 w 6842126"/>
              <a:gd name="connsiteY1046" fmla="*/ 2903327 h 5130710"/>
              <a:gd name="connsiteX1047" fmla="*/ 790857 w 6842126"/>
              <a:gd name="connsiteY1047" fmla="*/ 2945068 h 5130710"/>
              <a:gd name="connsiteX1048" fmla="*/ 789822 w 6842126"/>
              <a:gd name="connsiteY1048" fmla="*/ 2946506 h 5130710"/>
              <a:gd name="connsiteX1049" fmla="*/ 818074 w 6842126"/>
              <a:gd name="connsiteY1049" fmla="*/ 2915031 h 5130710"/>
              <a:gd name="connsiteX1050" fmla="*/ 828851 w 6842126"/>
              <a:gd name="connsiteY1050" fmla="*/ 2901832 h 5130710"/>
              <a:gd name="connsiteX1051" fmla="*/ 855035 w 6842126"/>
              <a:gd name="connsiteY1051" fmla="*/ 2865742 h 5130710"/>
              <a:gd name="connsiteX1052" fmla="*/ 578235 w 6842126"/>
              <a:gd name="connsiteY1052" fmla="*/ 2852014 h 5130710"/>
              <a:gd name="connsiteX1053" fmla="*/ 579135 w 6842126"/>
              <a:gd name="connsiteY1053" fmla="*/ 2859288 h 5130710"/>
              <a:gd name="connsiteX1054" fmla="*/ 580732 w 6842126"/>
              <a:gd name="connsiteY1054" fmla="*/ 2858766 h 5130710"/>
              <a:gd name="connsiteX1055" fmla="*/ 578235 w 6842126"/>
              <a:gd name="connsiteY1055" fmla="*/ 2852014 h 5130710"/>
              <a:gd name="connsiteX1056" fmla="*/ 600423 w 6842126"/>
              <a:gd name="connsiteY1056" fmla="*/ 2820465 h 5130710"/>
              <a:gd name="connsiteX1057" fmla="*/ 601325 w 6842126"/>
              <a:gd name="connsiteY1057" fmla="*/ 2827739 h 5130710"/>
              <a:gd name="connsiteX1058" fmla="*/ 603538 w 6842126"/>
              <a:gd name="connsiteY1058" fmla="*/ 2825480 h 5130710"/>
              <a:gd name="connsiteX1059" fmla="*/ 600423 w 6842126"/>
              <a:gd name="connsiteY1059" fmla="*/ 2820465 h 5130710"/>
              <a:gd name="connsiteX1060" fmla="*/ 611999 w 6842126"/>
              <a:gd name="connsiteY1060" fmla="*/ 2753884 h 5130710"/>
              <a:gd name="connsiteX1061" fmla="*/ 611960 w 6842126"/>
              <a:gd name="connsiteY1061" fmla="*/ 2754252 h 5130710"/>
              <a:gd name="connsiteX1062" fmla="*/ 611763 w 6842126"/>
              <a:gd name="connsiteY1062" fmla="*/ 2753930 h 5130710"/>
              <a:gd name="connsiteX1063" fmla="*/ 147615 w 6842126"/>
              <a:gd name="connsiteY1063" fmla="*/ 2700015 h 5130710"/>
              <a:gd name="connsiteX1064" fmla="*/ 147461 w 6842126"/>
              <a:gd name="connsiteY1064" fmla="*/ 2708366 h 5130710"/>
              <a:gd name="connsiteX1065" fmla="*/ 147615 w 6842126"/>
              <a:gd name="connsiteY1065" fmla="*/ 2700015 h 5130710"/>
              <a:gd name="connsiteX1066" fmla="*/ 156812 w 6842126"/>
              <a:gd name="connsiteY1066" fmla="*/ 2690583 h 5130710"/>
              <a:gd name="connsiteX1067" fmla="*/ 156143 w 6842126"/>
              <a:gd name="connsiteY1067" fmla="*/ 2693853 h 5130710"/>
              <a:gd name="connsiteX1068" fmla="*/ 155536 w 6842126"/>
              <a:gd name="connsiteY1068" fmla="*/ 2696815 h 5130710"/>
              <a:gd name="connsiteX1069" fmla="*/ 157154 w 6842126"/>
              <a:gd name="connsiteY1069" fmla="*/ 2688914 h 5130710"/>
              <a:gd name="connsiteX1070" fmla="*/ 156812 w 6842126"/>
              <a:gd name="connsiteY1070" fmla="*/ 2690583 h 5130710"/>
              <a:gd name="connsiteX1071" fmla="*/ 156824 w 6842126"/>
              <a:gd name="connsiteY1071" fmla="*/ 2690519 h 5130710"/>
              <a:gd name="connsiteX1072" fmla="*/ 157154 w 6842126"/>
              <a:gd name="connsiteY1072" fmla="*/ 2688914 h 5130710"/>
              <a:gd name="connsiteX1073" fmla="*/ 558442 w 6842126"/>
              <a:gd name="connsiteY1073" fmla="*/ 2686221 h 5130710"/>
              <a:gd name="connsiteX1074" fmla="*/ 545916 w 6842126"/>
              <a:gd name="connsiteY1074" fmla="*/ 2708084 h 5130710"/>
              <a:gd name="connsiteX1075" fmla="*/ 543748 w 6842126"/>
              <a:gd name="connsiteY1075" fmla="*/ 2710131 h 5130710"/>
              <a:gd name="connsiteX1076" fmla="*/ 541017 w 6842126"/>
              <a:gd name="connsiteY1076" fmla="*/ 2712367 h 5130710"/>
              <a:gd name="connsiteX1077" fmla="*/ 546406 w 6842126"/>
              <a:gd name="connsiteY1077" fmla="*/ 2701405 h 5130710"/>
              <a:gd name="connsiteX1078" fmla="*/ 551981 w 6842126"/>
              <a:gd name="connsiteY1078" fmla="*/ 2691163 h 5130710"/>
              <a:gd name="connsiteX1079" fmla="*/ 556516 w 6842126"/>
              <a:gd name="connsiteY1079" fmla="*/ 2687854 h 5130710"/>
              <a:gd name="connsiteX1080" fmla="*/ 115901 w 6842126"/>
              <a:gd name="connsiteY1080" fmla="*/ 2682710 h 5130710"/>
              <a:gd name="connsiteX1081" fmla="*/ 116480 w 6842126"/>
              <a:gd name="connsiteY1081" fmla="*/ 2688987 h 5130710"/>
              <a:gd name="connsiteX1082" fmla="*/ 115901 w 6842126"/>
              <a:gd name="connsiteY1082" fmla="*/ 2682710 h 5130710"/>
              <a:gd name="connsiteX1083" fmla="*/ 523046 w 6842126"/>
              <a:gd name="connsiteY1083" fmla="*/ 2671299 h 5130710"/>
              <a:gd name="connsiteX1084" fmla="*/ 522575 w 6842126"/>
              <a:gd name="connsiteY1084" fmla="*/ 2672159 h 5130710"/>
              <a:gd name="connsiteX1085" fmla="*/ 519832 w 6842126"/>
              <a:gd name="connsiteY1085" fmla="*/ 2674644 h 5130710"/>
              <a:gd name="connsiteX1086" fmla="*/ 558760 w 6842126"/>
              <a:gd name="connsiteY1086" fmla="*/ 2651742 h 5130710"/>
              <a:gd name="connsiteX1087" fmla="*/ 558408 w 6842126"/>
              <a:gd name="connsiteY1087" fmla="*/ 2653005 h 5130710"/>
              <a:gd name="connsiteX1088" fmla="*/ 556202 w 6842126"/>
              <a:gd name="connsiteY1088" fmla="*/ 2654001 h 5130710"/>
              <a:gd name="connsiteX1089" fmla="*/ 558760 w 6842126"/>
              <a:gd name="connsiteY1089" fmla="*/ 2651742 h 5130710"/>
              <a:gd name="connsiteX1090" fmla="*/ 561317 w 6842126"/>
              <a:gd name="connsiteY1090" fmla="*/ 2649481 h 5130710"/>
              <a:gd name="connsiteX1091" fmla="*/ 560966 w 6842126"/>
              <a:gd name="connsiteY1091" fmla="*/ 2650746 h 5130710"/>
              <a:gd name="connsiteX1092" fmla="*/ 558760 w 6842126"/>
              <a:gd name="connsiteY1092" fmla="*/ 2651742 h 5130710"/>
              <a:gd name="connsiteX1093" fmla="*/ 561317 w 6842126"/>
              <a:gd name="connsiteY1093" fmla="*/ 2649481 h 5130710"/>
              <a:gd name="connsiteX1094" fmla="*/ 102648 w 6842126"/>
              <a:gd name="connsiteY1094" fmla="*/ 2646258 h 5130710"/>
              <a:gd name="connsiteX1095" fmla="*/ 102892 w 6842126"/>
              <a:gd name="connsiteY1095" fmla="*/ 2647457 h 5130710"/>
              <a:gd name="connsiteX1096" fmla="*/ 100782 w 6842126"/>
              <a:gd name="connsiteY1096" fmla="*/ 2650426 h 5130710"/>
              <a:gd name="connsiteX1097" fmla="*/ 100629 w 6842126"/>
              <a:gd name="connsiteY1097" fmla="*/ 2649978 h 5130710"/>
              <a:gd name="connsiteX1098" fmla="*/ 102648 w 6842126"/>
              <a:gd name="connsiteY1098" fmla="*/ 2646258 h 5130710"/>
              <a:gd name="connsiteX1099" fmla="*/ 567662 w 6842126"/>
              <a:gd name="connsiteY1099" fmla="*/ 2642989 h 5130710"/>
              <a:gd name="connsiteX1100" fmla="*/ 565442 w 6842126"/>
              <a:gd name="connsiteY1100" fmla="*/ 2646442 h 5130710"/>
              <a:gd name="connsiteX1101" fmla="*/ 561317 w 6842126"/>
              <a:gd name="connsiteY1101" fmla="*/ 2649481 h 5130710"/>
              <a:gd name="connsiteX1102" fmla="*/ 567662 w 6842126"/>
              <a:gd name="connsiteY1102" fmla="*/ 2642989 h 5130710"/>
              <a:gd name="connsiteX1103" fmla="*/ 224406 w 6842126"/>
              <a:gd name="connsiteY1103" fmla="*/ 2637538 h 5130710"/>
              <a:gd name="connsiteX1104" fmla="*/ 223339 w 6842126"/>
              <a:gd name="connsiteY1104" fmla="*/ 2644450 h 5130710"/>
              <a:gd name="connsiteX1105" fmla="*/ 224406 w 6842126"/>
              <a:gd name="connsiteY1105" fmla="*/ 2637538 h 5130710"/>
              <a:gd name="connsiteX1106" fmla="*/ 108812 w 6842126"/>
              <a:gd name="connsiteY1106" fmla="*/ 2636764 h 5130710"/>
              <a:gd name="connsiteX1107" fmla="*/ 109284 w 6842126"/>
              <a:gd name="connsiteY1107" fmla="*/ 2638461 h 5130710"/>
              <a:gd name="connsiteX1108" fmla="*/ 107202 w 6842126"/>
              <a:gd name="connsiteY1108" fmla="*/ 2641390 h 5130710"/>
              <a:gd name="connsiteX1109" fmla="*/ 106846 w 6842126"/>
              <a:gd name="connsiteY1109" fmla="*/ 2640506 h 5130710"/>
              <a:gd name="connsiteX1110" fmla="*/ 108812 w 6842126"/>
              <a:gd name="connsiteY1110" fmla="*/ 2636764 h 5130710"/>
              <a:gd name="connsiteX1111" fmla="*/ 5806405 w 6842126"/>
              <a:gd name="connsiteY1111" fmla="*/ 2636126 h 5130710"/>
              <a:gd name="connsiteX1112" fmla="*/ 5784291 w 6842126"/>
              <a:gd name="connsiteY1112" fmla="*/ 2673911 h 5130710"/>
              <a:gd name="connsiteX1113" fmla="*/ 5780741 w 6842126"/>
              <a:gd name="connsiteY1113" fmla="*/ 2682977 h 5130710"/>
              <a:gd name="connsiteX1114" fmla="*/ 5769693 w 6842126"/>
              <a:gd name="connsiteY1114" fmla="*/ 2725941 h 5130710"/>
              <a:gd name="connsiteX1115" fmla="*/ 5766019 w 6842126"/>
              <a:gd name="connsiteY1115" fmla="*/ 2735987 h 5130710"/>
              <a:gd name="connsiteX1116" fmla="*/ 5777615 w 6842126"/>
              <a:gd name="connsiteY1116" fmla="*/ 2714812 h 5130710"/>
              <a:gd name="connsiteX1117" fmla="*/ 5808177 w 6842126"/>
              <a:gd name="connsiteY1117" fmla="*/ 2647561 h 5130710"/>
              <a:gd name="connsiteX1118" fmla="*/ 115395 w 6842126"/>
              <a:gd name="connsiteY1118" fmla="*/ 2627418 h 5130710"/>
              <a:gd name="connsiteX1119" fmla="*/ 115792 w 6842126"/>
              <a:gd name="connsiteY1119" fmla="*/ 2629385 h 5130710"/>
              <a:gd name="connsiteX1120" fmla="*/ 113674 w 6842126"/>
              <a:gd name="connsiteY1120" fmla="*/ 2632324 h 5130710"/>
              <a:gd name="connsiteX1121" fmla="*/ 113219 w 6842126"/>
              <a:gd name="connsiteY1121" fmla="*/ 2631086 h 5130710"/>
              <a:gd name="connsiteX1122" fmla="*/ 115395 w 6842126"/>
              <a:gd name="connsiteY1122" fmla="*/ 2627418 h 5130710"/>
              <a:gd name="connsiteX1123" fmla="*/ 598036 w 6842126"/>
              <a:gd name="connsiteY1123" fmla="*/ 2624815 h 5130710"/>
              <a:gd name="connsiteX1124" fmla="*/ 594952 w 6842126"/>
              <a:gd name="connsiteY1124" fmla="*/ 2630435 h 5130710"/>
              <a:gd name="connsiteX1125" fmla="*/ 577416 w 6842126"/>
              <a:gd name="connsiteY1125" fmla="*/ 2654568 h 5130710"/>
              <a:gd name="connsiteX1126" fmla="*/ 569855 w 6842126"/>
              <a:gd name="connsiteY1126" fmla="*/ 2667094 h 5130710"/>
              <a:gd name="connsiteX1127" fmla="*/ 569787 w 6842126"/>
              <a:gd name="connsiteY1127" fmla="*/ 2666747 h 5130710"/>
              <a:gd name="connsiteX1128" fmla="*/ 563724 w 6842126"/>
              <a:gd name="connsiteY1128" fmla="*/ 2671771 h 5130710"/>
              <a:gd name="connsiteX1129" fmla="*/ 561494 w 6842126"/>
              <a:gd name="connsiteY1129" fmla="*/ 2673691 h 5130710"/>
              <a:gd name="connsiteX1130" fmla="*/ 563706 w 6842126"/>
              <a:gd name="connsiteY1130" fmla="*/ 2669628 h 5130710"/>
              <a:gd name="connsiteX1131" fmla="*/ 578938 w 6842126"/>
              <a:gd name="connsiteY1131" fmla="*/ 2643586 h 5130710"/>
              <a:gd name="connsiteX1132" fmla="*/ 587462 w 6842126"/>
              <a:gd name="connsiteY1132" fmla="*/ 2635936 h 5130710"/>
              <a:gd name="connsiteX1133" fmla="*/ 560172 w 6842126"/>
              <a:gd name="connsiteY1133" fmla="*/ 2619762 h 5130710"/>
              <a:gd name="connsiteX1134" fmla="*/ 555316 w 6842126"/>
              <a:gd name="connsiteY1134" fmla="*/ 2622499 h 5130710"/>
              <a:gd name="connsiteX1135" fmla="*/ 553801 w 6842126"/>
              <a:gd name="connsiteY1135" fmla="*/ 2625406 h 5130710"/>
              <a:gd name="connsiteX1136" fmla="*/ 552250 w 6842126"/>
              <a:gd name="connsiteY1136" fmla="*/ 2627724 h 5130710"/>
              <a:gd name="connsiteX1137" fmla="*/ 552386 w 6842126"/>
              <a:gd name="connsiteY1137" fmla="*/ 2627621 h 5130710"/>
              <a:gd name="connsiteX1138" fmla="*/ 552910 w 6842126"/>
              <a:gd name="connsiteY1138" fmla="*/ 2627240 h 5130710"/>
              <a:gd name="connsiteX1139" fmla="*/ 92147 w 6842126"/>
              <a:gd name="connsiteY1139" fmla="*/ 2619183 h 5130710"/>
              <a:gd name="connsiteX1140" fmla="*/ 92727 w 6842126"/>
              <a:gd name="connsiteY1140" fmla="*/ 2625463 h 5130710"/>
              <a:gd name="connsiteX1141" fmla="*/ 92147 w 6842126"/>
              <a:gd name="connsiteY1141" fmla="*/ 2619183 h 5130710"/>
              <a:gd name="connsiteX1142" fmla="*/ 5820511 w 6842126"/>
              <a:gd name="connsiteY1142" fmla="*/ 2614937 h 5130710"/>
              <a:gd name="connsiteX1143" fmla="*/ 5819687 w 6842126"/>
              <a:gd name="connsiteY1143" fmla="*/ 2615061 h 5130710"/>
              <a:gd name="connsiteX1144" fmla="*/ 5820719 w 6842126"/>
              <a:gd name="connsiteY1144" fmla="*/ 2626235 h 5130710"/>
              <a:gd name="connsiteX1145" fmla="*/ 5820511 w 6842126"/>
              <a:gd name="connsiteY1145" fmla="*/ 2614937 h 5130710"/>
              <a:gd name="connsiteX1146" fmla="*/ 508119 w 6842126"/>
              <a:gd name="connsiteY1146" fmla="*/ 2602882 h 5130710"/>
              <a:gd name="connsiteX1147" fmla="*/ 505329 w 6842126"/>
              <a:gd name="connsiteY1147" fmla="*/ 2607318 h 5130710"/>
              <a:gd name="connsiteX1148" fmla="*/ 505924 w 6842126"/>
              <a:gd name="connsiteY1148" fmla="*/ 2606541 h 5130710"/>
              <a:gd name="connsiteX1149" fmla="*/ 508330 w 6842126"/>
              <a:gd name="connsiteY1149" fmla="*/ 2602904 h 5130710"/>
              <a:gd name="connsiteX1150" fmla="*/ 480136 w 6842126"/>
              <a:gd name="connsiteY1150" fmla="*/ 2601209 h 5130710"/>
              <a:gd name="connsiteX1151" fmla="*/ 479759 w 6842126"/>
              <a:gd name="connsiteY1151" fmla="*/ 2602350 h 5130710"/>
              <a:gd name="connsiteX1152" fmla="*/ 479405 w 6842126"/>
              <a:gd name="connsiteY1152" fmla="*/ 2603224 h 5130710"/>
              <a:gd name="connsiteX1153" fmla="*/ 478138 w 6842126"/>
              <a:gd name="connsiteY1153" fmla="*/ 2604825 h 5130710"/>
              <a:gd name="connsiteX1154" fmla="*/ 480136 w 6842126"/>
              <a:gd name="connsiteY1154" fmla="*/ 2601209 h 5130710"/>
              <a:gd name="connsiteX1155" fmla="*/ 576867 w 6842126"/>
              <a:gd name="connsiteY1155" fmla="*/ 2600342 h 5130710"/>
              <a:gd name="connsiteX1156" fmla="*/ 577377 w 6842126"/>
              <a:gd name="connsiteY1156" fmla="*/ 2602067 h 5130710"/>
              <a:gd name="connsiteX1157" fmla="*/ 576985 w 6842126"/>
              <a:gd name="connsiteY1157" fmla="*/ 2600738 h 5130710"/>
              <a:gd name="connsiteX1158" fmla="*/ 576867 w 6842126"/>
              <a:gd name="connsiteY1158" fmla="*/ 2600342 h 5130710"/>
              <a:gd name="connsiteX1159" fmla="*/ 564926 w 6842126"/>
              <a:gd name="connsiteY1159" fmla="*/ 2597275 h 5130710"/>
              <a:gd name="connsiteX1160" fmla="*/ 565908 w 6842126"/>
              <a:gd name="connsiteY1160" fmla="*/ 2597524 h 5130710"/>
              <a:gd name="connsiteX1161" fmla="*/ 564264 w 6842126"/>
              <a:gd name="connsiteY1161" fmla="*/ 2600007 h 5130710"/>
              <a:gd name="connsiteX1162" fmla="*/ 561925 w 6842126"/>
              <a:gd name="connsiteY1162" fmla="*/ 2601211 h 5130710"/>
              <a:gd name="connsiteX1163" fmla="*/ 564926 w 6842126"/>
              <a:gd name="connsiteY1163" fmla="*/ 2597275 h 5130710"/>
              <a:gd name="connsiteX1164" fmla="*/ 612220 w 6842126"/>
              <a:gd name="connsiteY1164" fmla="*/ 2595553 h 5130710"/>
              <a:gd name="connsiteX1165" fmla="*/ 610128 w 6842126"/>
              <a:gd name="connsiteY1165" fmla="*/ 2596882 h 5130710"/>
              <a:gd name="connsiteX1166" fmla="*/ 609656 w 6842126"/>
              <a:gd name="connsiteY1166" fmla="*/ 2597357 h 5130710"/>
              <a:gd name="connsiteX1167" fmla="*/ 608659 w 6842126"/>
              <a:gd name="connsiteY1167" fmla="*/ 2598837 h 5130710"/>
              <a:gd name="connsiteX1168" fmla="*/ 609575 w 6842126"/>
              <a:gd name="connsiteY1168" fmla="*/ 2600432 h 5130710"/>
              <a:gd name="connsiteX1169" fmla="*/ 612999 w 6842126"/>
              <a:gd name="connsiteY1169" fmla="*/ 2595865 h 5130710"/>
              <a:gd name="connsiteX1170" fmla="*/ 612220 w 6842126"/>
              <a:gd name="connsiteY1170" fmla="*/ 2595553 h 5130710"/>
              <a:gd name="connsiteX1171" fmla="*/ 151112 w 6842126"/>
              <a:gd name="connsiteY1171" fmla="*/ 2591942 h 5130710"/>
              <a:gd name="connsiteX1172" fmla="*/ 151644 w 6842126"/>
              <a:gd name="connsiteY1172" fmla="*/ 2594034 h 5130710"/>
              <a:gd name="connsiteX1173" fmla="*/ 148376 w 6842126"/>
              <a:gd name="connsiteY1173" fmla="*/ 2598933 h 5130710"/>
              <a:gd name="connsiteX1174" fmla="*/ 148579 w 6842126"/>
              <a:gd name="connsiteY1174" fmla="*/ 2596815 h 5130710"/>
              <a:gd name="connsiteX1175" fmla="*/ 147937 w 6842126"/>
              <a:gd name="connsiteY1175" fmla="*/ 2596367 h 5130710"/>
              <a:gd name="connsiteX1176" fmla="*/ 321334 w 6842126"/>
              <a:gd name="connsiteY1176" fmla="*/ 2582798 h 5130710"/>
              <a:gd name="connsiteX1177" fmla="*/ 309769 w 6842126"/>
              <a:gd name="connsiteY1177" fmla="*/ 2600984 h 5130710"/>
              <a:gd name="connsiteX1178" fmla="*/ 300447 w 6842126"/>
              <a:gd name="connsiteY1178" fmla="*/ 2611077 h 5130710"/>
              <a:gd name="connsiteX1179" fmla="*/ 305437 w 6842126"/>
              <a:gd name="connsiteY1179" fmla="*/ 2602600 h 5130710"/>
              <a:gd name="connsiteX1180" fmla="*/ 601390 w 6842126"/>
              <a:gd name="connsiteY1180" fmla="*/ 2574932 h 5130710"/>
              <a:gd name="connsiteX1181" fmla="*/ 598904 w 6842126"/>
              <a:gd name="connsiteY1181" fmla="*/ 2577196 h 5130710"/>
              <a:gd name="connsiteX1182" fmla="*/ 595987 w 6842126"/>
              <a:gd name="connsiteY1182" fmla="*/ 2579614 h 5130710"/>
              <a:gd name="connsiteX1183" fmla="*/ 593027 w 6842126"/>
              <a:gd name="connsiteY1183" fmla="*/ 2583729 h 5130710"/>
              <a:gd name="connsiteX1184" fmla="*/ 586413 w 6842126"/>
              <a:gd name="connsiteY1184" fmla="*/ 2592808 h 5130710"/>
              <a:gd name="connsiteX1185" fmla="*/ 591359 w 6842126"/>
              <a:gd name="connsiteY1185" fmla="*/ 2587740 h 5130710"/>
              <a:gd name="connsiteX1186" fmla="*/ 599032 w 6842126"/>
              <a:gd name="connsiteY1186" fmla="*/ 2580162 h 5130710"/>
              <a:gd name="connsiteX1187" fmla="*/ 600759 w 6842126"/>
              <a:gd name="connsiteY1187" fmla="*/ 2576222 h 5130710"/>
              <a:gd name="connsiteX1188" fmla="*/ 606521 w 6842126"/>
              <a:gd name="connsiteY1188" fmla="*/ 2564965 h 5130710"/>
              <a:gd name="connsiteX1189" fmla="*/ 600465 w 6842126"/>
              <a:gd name="connsiteY1189" fmla="*/ 2573387 h 5130710"/>
              <a:gd name="connsiteX1190" fmla="*/ 603813 w 6842126"/>
              <a:gd name="connsiteY1190" fmla="*/ 2570080 h 5130710"/>
              <a:gd name="connsiteX1191" fmla="*/ 645655 w 6842126"/>
              <a:gd name="connsiteY1191" fmla="*/ 2562165 h 5130710"/>
              <a:gd name="connsiteX1192" fmla="*/ 644196 w 6842126"/>
              <a:gd name="connsiteY1192" fmla="*/ 2564009 h 5130710"/>
              <a:gd name="connsiteX1193" fmla="*/ 644044 w 6842126"/>
              <a:gd name="connsiteY1193" fmla="*/ 2564528 h 5130710"/>
              <a:gd name="connsiteX1194" fmla="*/ 644349 w 6842126"/>
              <a:gd name="connsiteY1194" fmla="*/ 2564474 h 5130710"/>
              <a:gd name="connsiteX1195" fmla="*/ 646134 w 6842126"/>
              <a:gd name="connsiteY1195" fmla="*/ 2562773 h 5130710"/>
              <a:gd name="connsiteX1196" fmla="*/ 646139 w 6842126"/>
              <a:gd name="connsiteY1196" fmla="*/ 2562244 h 5130710"/>
              <a:gd name="connsiteX1197" fmla="*/ 347401 w 6842126"/>
              <a:gd name="connsiteY1197" fmla="*/ 2548570 h 5130710"/>
              <a:gd name="connsiteX1198" fmla="*/ 343355 w 6842126"/>
              <a:gd name="connsiteY1198" fmla="*/ 2554964 h 5130710"/>
              <a:gd name="connsiteX1199" fmla="*/ 341811 w 6842126"/>
              <a:gd name="connsiteY1199" fmla="*/ 2556193 h 5130710"/>
              <a:gd name="connsiteX1200" fmla="*/ 389498 w 6842126"/>
              <a:gd name="connsiteY1200" fmla="*/ 2541185 h 5130710"/>
              <a:gd name="connsiteX1201" fmla="*/ 376971 w 6842126"/>
              <a:gd name="connsiteY1201" fmla="*/ 2563047 h 5130710"/>
              <a:gd name="connsiteX1202" fmla="*/ 374804 w 6842126"/>
              <a:gd name="connsiteY1202" fmla="*/ 2565093 h 5130710"/>
              <a:gd name="connsiteX1203" fmla="*/ 372073 w 6842126"/>
              <a:gd name="connsiteY1203" fmla="*/ 2567329 h 5130710"/>
              <a:gd name="connsiteX1204" fmla="*/ 377461 w 6842126"/>
              <a:gd name="connsiteY1204" fmla="*/ 2556369 h 5130710"/>
              <a:gd name="connsiteX1205" fmla="*/ 383036 w 6842126"/>
              <a:gd name="connsiteY1205" fmla="*/ 2546127 h 5130710"/>
              <a:gd name="connsiteX1206" fmla="*/ 387572 w 6842126"/>
              <a:gd name="connsiteY1206" fmla="*/ 2542816 h 5130710"/>
              <a:gd name="connsiteX1207" fmla="*/ 5856021 w 6842126"/>
              <a:gd name="connsiteY1207" fmla="*/ 2540646 h 5130710"/>
              <a:gd name="connsiteX1208" fmla="*/ 5857315 w 6842126"/>
              <a:gd name="connsiteY1208" fmla="*/ 2551079 h 5130710"/>
              <a:gd name="connsiteX1209" fmla="*/ 630004 w 6842126"/>
              <a:gd name="connsiteY1209" fmla="*/ 2533654 h 5130710"/>
              <a:gd name="connsiteX1210" fmla="*/ 626016 w 6842126"/>
              <a:gd name="connsiteY1210" fmla="*/ 2537856 h 5130710"/>
              <a:gd name="connsiteX1211" fmla="*/ 625815 w 6842126"/>
              <a:gd name="connsiteY1211" fmla="*/ 2538136 h 5130710"/>
              <a:gd name="connsiteX1212" fmla="*/ 629338 w 6842126"/>
              <a:gd name="connsiteY1212" fmla="*/ 2534591 h 5130710"/>
              <a:gd name="connsiteX1213" fmla="*/ 360266 w 6842126"/>
              <a:gd name="connsiteY1213" fmla="*/ 2531245 h 5130710"/>
              <a:gd name="connsiteX1214" fmla="*/ 355761 w 6842126"/>
              <a:gd name="connsiteY1214" fmla="*/ 2537583 h 5130710"/>
              <a:gd name="connsiteX1215" fmla="*/ 348451 w 6842126"/>
              <a:gd name="connsiteY1215" fmla="*/ 2547142 h 5130710"/>
              <a:gd name="connsiteX1216" fmla="*/ 358306 w 6842126"/>
              <a:gd name="connsiteY1216" fmla="*/ 2533707 h 5130710"/>
              <a:gd name="connsiteX1217" fmla="*/ 5871705 w 6842126"/>
              <a:gd name="connsiteY1217" fmla="*/ 2510457 h 5130710"/>
              <a:gd name="connsiteX1218" fmla="*/ 5868027 w 6842126"/>
              <a:gd name="connsiteY1218" fmla="*/ 2534922 h 5130710"/>
              <a:gd name="connsiteX1219" fmla="*/ 385285 w 6842126"/>
              <a:gd name="connsiteY1219" fmla="*/ 2494621 h 5130710"/>
              <a:gd name="connsiteX1220" fmla="*/ 386011 w 6842126"/>
              <a:gd name="connsiteY1220" fmla="*/ 2500482 h 5130710"/>
              <a:gd name="connsiteX1221" fmla="*/ 387298 w 6842126"/>
              <a:gd name="connsiteY1221" fmla="*/ 2500063 h 5130710"/>
              <a:gd name="connsiteX1222" fmla="*/ 385285 w 6842126"/>
              <a:gd name="connsiteY1222" fmla="*/ 2494621 h 5130710"/>
              <a:gd name="connsiteX1223" fmla="*/ 5887647 w 6842126"/>
              <a:gd name="connsiteY1223" fmla="*/ 2479526 h 5130710"/>
              <a:gd name="connsiteX1224" fmla="*/ 5887851 w 6842126"/>
              <a:gd name="connsiteY1224" fmla="*/ 2495392 h 5130710"/>
              <a:gd name="connsiteX1225" fmla="*/ 5887647 w 6842126"/>
              <a:gd name="connsiteY1225" fmla="*/ 2479526 h 5130710"/>
              <a:gd name="connsiteX1226" fmla="*/ 405657 w 6842126"/>
              <a:gd name="connsiteY1226" fmla="*/ 2470076 h 5130710"/>
              <a:gd name="connsiteX1227" fmla="*/ 406385 w 6842126"/>
              <a:gd name="connsiteY1227" fmla="*/ 2475939 h 5130710"/>
              <a:gd name="connsiteX1228" fmla="*/ 405657 w 6842126"/>
              <a:gd name="connsiteY1228" fmla="*/ 2470076 h 5130710"/>
              <a:gd name="connsiteX1229" fmla="*/ 410942 w 6842126"/>
              <a:gd name="connsiteY1229" fmla="*/ 2463073 h 5130710"/>
              <a:gd name="connsiteX1230" fmla="*/ 411667 w 6842126"/>
              <a:gd name="connsiteY1230" fmla="*/ 2468935 h 5130710"/>
              <a:gd name="connsiteX1231" fmla="*/ 410942 w 6842126"/>
              <a:gd name="connsiteY1231" fmla="*/ 2463073 h 5130710"/>
              <a:gd name="connsiteX1232" fmla="*/ 5909038 w 6842126"/>
              <a:gd name="connsiteY1232" fmla="*/ 2435564 h 5130710"/>
              <a:gd name="connsiteX1233" fmla="*/ 5906933 w 6842126"/>
              <a:gd name="connsiteY1233" fmla="*/ 2455598 h 5130710"/>
              <a:gd name="connsiteX1234" fmla="*/ 5910015 w 6842126"/>
              <a:gd name="connsiteY1234" fmla="*/ 2450638 h 5130710"/>
              <a:gd name="connsiteX1235" fmla="*/ 5909038 w 6842126"/>
              <a:gd name="connsiteY1235" fmla="*/ 2435564 h 5130710"/>
              <a:gd name="connsiteX1236" fmla="*/ 476710 w 6842126"/>
              <a:gd name="connsiteY1236" fmla="*/ 2417127 h 5130710"/>
              <a:gd name="connsiteX1237" fmla="*/ 475253 w 6842126"/>
              <a:gd name="connsiteY1237" fmla="*/ 2418972 h 5130710"/>
              <a:gd name="connsiteX1238" fmla="*/ 475700 w 6842126"/>
              <a:gd name="connsiteY1238" fmla="*/ 2420438 h 5130710"/>
              <a:gd name="connsiteX1239" fmla="*/ 476319 w 6842126"/>
              <a:gd name="connsiteY1239" fmla="*/ 2419927 h 5130710"/>
              <a:gd name="connsiteX1240" fmla="*/ 477749 w 6842126"/>
              <a:gd name="connsiteY1240" fmla="*/ 2417819 h 5130710"/>
              <a:gd name="connsiteX1241" fmla="*/ 5924721 w 6842126"/>
              <a:gd name="connsiteY1241" fmla="*/ 2405374 h 5130710"/>
              <a:gd name="connsiteX1242" fmla="*/ 5924445 w 6842126"/>
              <a:gd name="connsiteY1242" fmla="*/ 2420239 h 5130710"/>
              <a:gd name="connsiteX1243" fmla="*/ 5946944 w 6842126"/>
              <a:gd name="connsiteY1243" fmla="*/ 2356716 h 5130710"/>
              <a:gd name="connsiteX1244" fmla="*/ 5943528 w 6842126"/>
              <a:gd name="connsiteY1244" fmla="*/ 2380446 h 5130710"/>
              <a:gd name="connsiteX1245" fmla="*/ 5960438 w 6842126"/>
              <a:gd name="connsiteY1245" fmla="*/ 2334909 h 5130710"/>
              <a:gd name="connsiteX1246" fmla="*/ 5959487 w 6842126"/>
              <a:gd name="connsiteY1246" fmla="*/ 2335390 h 5130710"/>
              <a:gd name="connsiteX1247" fmla="*/ 5959211 w 6842126"/>
              <a:gd name="connsiteY1247" fmla="*/ 2350256 h 5130710"/>
              <a:gd name="connsiteX1248" fmla="*/ 5960438 w 6842126"/>
              <a:gd name="connsiteY1248" fmla="*/ 2334909 h 5130710"/>
              <a:gd name="connsiteX1249" fmla="*/ 566339 w 6842126"/>
              <a:gd name="connsiteY1249" fmla="*/ 2323889 h 5130710"/>
              <a:gd name="connsiteX1250" fmla="*/ 555577 w 6842126"/>
              <a:gd name="connsiteY1250" fmla="*/ 2339799 h 5130710"/>
              <a:gd name="connsiteX1251" fmla="*/ 554515 w 6842126"/>
              <a:gd name="connsiteY1251" fmla="*/ 2341260 h 5130710"/>
              <a:gd name="connsiteX1252" fmla="*/ 555382 w 6842126"/>
              <a:gd name="connsiteY1252" fmla="*/ 2340266 h 5130710"/>
              <a:gd name="connsiteX1253" fmla="*/ 566354 w 6842126"/>
              <a:gd name="connsiteY1253" fmla="*/ 2324056 h 5130710"/>
              <a:gd name="connsiteX1254" fmla="*/ 248038 w 6842126"/>
              <a:gd name="connsiteY1254" fmla="*/ 2309630 h 5130710"/>
              <a:gd name="connsiteX1255" fmla="*/ 247736 w 6842126"/>
              <a:gd name="connsiteY1255" fmla="*/ 2318398 h 5130710"/>
              <a:gd name="connsiteX1256" fmla="*/ 249681 w 6842126"/>
              <a:gd name="connsiteY1256" fmla="*/ 2316124 h 5130710"/>
              <a:gd name="connsiteX1257" fmla="*/ 248038 w 6842126"/>
              <a:gd name="connsiteY1257" fmla="*/ 2309630 h 5130710"/>
              <a:gd name="connsiteX1258" fmla="*/ 276341 w 6842126"/>
              <a:gd name="connsiteY1258" fmla="*/ 2270615 h 5130710"/>
              <a:gd name="connsiteX1259" fmla="*/ 277067 w 6842126"/>
              <a:gd name="connsiteY1259" fmla="*/ 2276476 h 5130710"/>
              <a:gd name="connsiteX1260" fmla="*/ 278355 w 6842126"/>
              <a:gd name="connsiteY1260" fmla="*/ 2276056 h 5130710"/>
              <a:gd name="connsiteX1261" fmla="*/ 276341 w 6842126"/>
              <a:gd name="connsiteY1261" fmla="*/ 2270615 h 5130710"/>
              <a:gd name="connsiteX1262" fmla="*/ 294223 w 6842126"/>
              <a:gd name="connsiteY1262" fmla="*/ 2245188 h 5130710"/>
              <a:gd name="connsiteX1263" fmla="*/ 294950 w 6842126"/>
              <a:gd name="connsiteY1263" fmla="*/ 2251052 h 5130710"/>
              <a:gd name="connsiteX1264" fmla="*/ 296733 w 6842126"/>
              <a:gd name="connsiteY1264" fmla="*/ 2249230 h 5130710"/>
              <a:gd name="connsiteX1265" fmla="*/ 294223 w 6842126"/>
              <a:gd name="connsiteY1265" fmla="*/ 2245188 h 5130710"/>
              <a:gd name="connsiteX1266" fmla="*/ 539583 w 6842126"/>
              <a:gd name="connsiteY1266" fmla="*/ 2221010 h 5130710"/>
              <a:gd name="connsiteX1267" fmla="*/ 482185 w 6842126"/>
              <a:gd name="connsiteY1267" fmla="*/ 2297696 h 5130710"/>
              <a:gd name="connsiteX1268" fmla="*/ 470995 w 6842126"/>
              <a:gd name="connsiteY1268" fmla="*/ 2311970 h 5130710"/>
              <a:gd name="connsiteX1269" fmla="*/ 447698 w 6842126"/>
              <a:gd name="connsiteY1269" fmla="*/ 2345610 h 5130710"/>
              <a:gd name="connsiteX1270" fmla="*/ 446868 w 6842126"/>
              <a:gd name="connsiteY1270" fmla="*/ 2346768 h 5130710"/>
              <a:gd name="connsiteX1271" fmla="*/ 469636 w 6842126"/>
              <a:gd name="connsiteY1271" fmla="*/ 2321403 h 5130710"/>
              <a:gd name="connsiteX1272" fmla="*/ 478319 w 6842126"/>
              <a:gd name="connsiteY1272" fmla="*/ 2310764 h 5130710"/>
              <a:gd name="connsiteX1273" fmla="*/ 508655 w 6842126"/>
              <a:gd name="connsiteY1273" fmla="*/ 2268953 h 5130710"/>
              <a:gd name="connsiteX1274" fmla="*/ 525871 w 6842126"/>
              <a:gd name="connsiteY1274" fmla="*/ 2244612 h 5130710"/>
              <a:gd name="connsiteX1275" fmla="*/ 5810429 w 6842126"/>
              <a:gd name="connsiteY1275" fmla="*/ 1725256 h 5130710"/>
              <a:gd name="connsiteX1276" fmla="*/ 5755493 w 6842126"/>
              <a:gd name="connsiteY1276" fmla="*/ 1840848 h 5130710"/>
              <a:gd name="connsiteX1277" fmla="*/ 5759412 w 6842126"/>
              <a:gd name="connsiteY1277" fmla="*/ 1851549 h 5130710"/>
              <a:gd name="connsiteX1278" fmla="*/ 5816141 w 6842126"/>
              <a:gd name="connsiteY1278" fmla="*/ 1726844 h 5130710"/>
              <a:gd name="connsiteX1279" fmla="*/ 6277833 w 6842126"/>
              <a:gd name="connsiteY1279" fmla="*/ 1638480 h 5130710"/>
              <a:gd name="connsiteX1280" fmla="*/ 6260042 w 6842126"/>
              <a:gd name="connsiteY1280" fmla="*/ 1688704 h 5130710"/>
              <a:gd name="connsiteX1281" fmla="*/ 6267745 w 6842126"/>
              <a:gd name="connsiteY1281" fmla="*/ 1682808 h 5130710"/>
              <a:gd name="connsiteX1282" fmla="*/ 6277833 w 6842126"/>
              <a:gd name="connsiteY1282" fmla="*/ 1638480 h 5130710"/>
              <a:gd name="connsiteX1283" fmla="*/ 6318177 w 6842126"/>
              <a:gd name="connsiteY1283" fmla="*/ 1531306 h 5130710"/>
              <a:gd name="connsiteX1284" fmla="*/ 6318147 w 6842126"/>
              <a:gd name="connsiteY1284" fmla="*/ 1531365 h 5130710"/>
              <a:gd name="connsiteX1285" fmla="*/ 6318104 w 6842126"/>
              <a:gd name="connsiteY1285" fmla="*/ 1531548 h 5130710"/>
              <a:gd name="connsiteX1286" fmla="*/ 6325165 w 6842126"/>
              <a:gd name="connsiteY1286" fmla="*/ 1528493 h 5130710"/>
              <a:gd name="connsiteX1287" fmla="*/ 6322123 w 6842126"/>
              <a:gd name="connsiteY1287" fmla="*/ 1537468 h 5130710"/>
              <a:gd name="connsiteX1288" fmla="*/ 6313961 w 6842126"/>
              <a:gd name="connsiteY1288" fmla="*/ 1550642 h 5130710"/>
              <a:gd name="connsiteX1289" fmla="*/ 6314109 w 6842126"/>
              <a:gd name="connsiteY1289" fmla="*/ 1547970 h 5130710"/>
              <a:gd name="connsiteX1290" fmla="*/ 6310370 w 6842126"/>
              <a:gd name="connsiteY1290" fmla="*/ 1563342 h 5130710"/>
              <a:gd name="connsiteX1291" fmla="*/ 6309333 w 6842126"/>
              <a:gd name="connsiteY1291" fmla="*/ 1568312 h 5130710"/>
              <a:gd name="connsiteX1292" fmla="*/ 6309897 w 6842126"/>
              <a:gd name="connsiteY1292" fmla="*/ 1569726 h 5130710"/>
              <a:gd name="connsiteX1293" fmla="*/ 6308785 w 6842126"/>
              <a:gd name="connsiteY1293" fmla="*/ 1570936 h 5130710"/>
              <a:gd name="connsiteX1294" fmla="*/ 6304167 w 6842126"/>
              <a:gd name="connsiteY1294" fmla="*/ 1593071 h 5130710"/>
              <a:gd name="connsiteX1295" fmla="*/ 6299517 w 6842126"/>
              <a:gd name="connsiteY1295" fmla="*/ 1605426 h 5130710"/>
              <a:gd name="connsiteX1296" fmla="*/ 6311250 w 6842126"/>
              <a:gd name="connsiteY1296" fmla="*/ 1588917 h 5130710"/>
              <a:gd name="connsiteX1297" fmla="*/ 6323261 w 6842126"/>
              <a:gd name="connsiteY1297" fmla="*/ 1540522 h 5130710"/>
              <a:gd name="connsiteX1298" fmla="*/ 1293610 w 6842126"/>
              <a:gd name="connsiteY1298" fmla="*/ 932608 h 5130710"/>
              <a:gd name="connsiteX1299" fmla="*/ 1291835 w 6842126"/>
              <a:gd name="connsiteY1299" fmla="*/ 936053 h 5130710"/>
              <a:gd name="connsiteX1300" fmla="*/ 1293272 w 6842126"/>
              <a:gd name="connsiteY1300" fmla="*/ 935194 h 5130710"/>
              <a:gd name="connsiteX1301" fmla="*/ 1210769 w 6842126"/>
              <a:gd name="connsiteY1301" fmla="*/ 821081 h 5130710"/>
              <a:gd name="connsiteX1302" fmla="*/ 1210500 w 6842126"/>
              <a:gd name="connsiteY1302" fmla="*/ 821452 h 5130710"/>
              <a:gd name="connsiteX1303" fmla="*/ 1208450 w 6842126"/>
              <a:gd name="connsiteY1303" fmla="*/ 837132 h 5130710"/>
              <a:gd name="connsiteX1304" fmla="*/ 1208469 w 6842126"/>
              <a:gd name="connsiteY1304" fmla="*/ 838431 h 5130710"/>
              <a:gd name="connsiteX1305" fmla="*/ 6593084 w 6842126"/>
              <a:gd name="connsiteY1305" fmla="*/ 737074 h 5130710"/>
              <a:gd name="connsiteX1306" fmla="*/ 6585773 w 6842126"/>
              <a:gd name="connsiteY1306" fmla="*/ 766429 h 5130710"/>
              <a:gd name="connsiteX1307" fmla="*/ 6549888 w 6842126"/>
              <a:gd name="connsiteY1307" fmla="*/ 884439 h 5130710"/>
              <a:gd name="connsiteX1308" fmla="*/ 6460681 w 6842126"/>
              <a:gd name="connsiteY1308" fmla="*/ 1136308 h 5130710"/>
              <a:gd name="connsiteX1309" fmla="*/ 6404946 w 6842126"/>
              <a:gd name="connsiteY1309" fmla="*/ 1307762 h 5130710"/>
              <a:gd name="connsiteX1310" fmla="*/ 6389956 w 6842126"/>
              <a:gd name="connsiteY1310" fmla="*/ 1346122 h 5130710"/>
              <a:gd name="connsiteX1311" fmla="*/ 6379511 w 6842126"/>
              <a:gd name="connsiteY1311" fmla="*/ 1372628 h 5130710"/>
              <a:gd name="connsiteX1312" fmla="*/ 6372040 w 6842126"/>
              <a:gd name="connsiteY1312" fmla="*/ 1393756 h 5130710"/>
              <a:gd name="connsiteX1313" fmla="*/ 6340700 w 6842126"/>
              <a:gd name="connsiteY1313" fmla="*/ 1482925 h 5130710"/>
              <a:gd name="connsiteX1314" fmla="*/ 6340067 w 6842126"/>
              <a:gd name="connsiteY1314" fmla="*/ 1490939 h 5130710"/>
              <a:gd name="connsiteX1315" fmla="*/ 6369568 w 6842126"/>
              <a:gd name="connsiteY1315" fmla="*/ 1424081 h 5130710"/>
              <a:gd name="connsiteX1316" fmla="*/ 6497957 w 6842126"/>
              <a:gd name="connsiteY1316" fmla="*/ 1087999 h 5130710"/>
              <a:gd name="connsiteX1317" fmla="*/ 6515557 w 6842126"/>
              <a:gd name="connsiteY1317" fmla="*/ 1038116 h 5130710"/>
              <a:gd name="connsiteX1318" fmla="*/ 6513091 w 6842126"/>
              <a:gd name="connsiteY1318" fmla="*/ 1042998 h 5130710"/>
              <a:gd name="connsiteX1319" fmla="*/ 6509657 w 6842126"/>
              <a:gd name="connsiteY1319" fmla="*/ 1048037 h 5130710"/>
              <a:gd name="connsiteX1320" fmla="*/ 6510359 w 6842126"/>
              <a:gd name="connsiteY1320" fmla="*/ 1033161 h 5130710"/>
              <a:gd name="connsiteX1321" fmla="*/ 6583107 w 6842126"/>
              <a:gd name="connsiteY1321" fmla="*/ 786616 h 5130710"/>
              <a:gd name="connsiteX1322" fmla="*/ 6122202 w 6842126"/>
              <a:gd name="connsiteY1322" fmla="*/ 731748 h 5130710"/>
              <a:gd name="connsiteX1323" fmla="*/ 6115527 w 6842126"/>
              <a:gd name="connsiteY1323" fmla="*/ 742758 h 5130710"/>
              <a:gd name="connsiteX1324" fmla="*/ 6122202 w 6842126"/>
              <a:gd name="connsiteY1324" fmla="*/ 731748 h 5130710"/>
              <a:gd name="connsiteX1325" fmla="*/ 6659283 w 6842126"/>
              <a:gd name="connsiteY1325" fmla="*/ 707052 h 5130710"/>
              <a:gd name="connsiteX1326" fmla="*/ 6660576 w 6842126"/>
              <a:gd name="connsiteY1326" fmla="*/ 717487 h 5130710"/>
              <a:gd name="connsiteX1327" fmla="*/ 6659283 w 6842126"/>
              <a:gd name="connsiteY1327" fmla="*/ 707052 h 5130710"/>
              <a:gd name="connsiteX1328" fmla="*/ 5134985 w 6842126"/>
              <a:gd name="connsiteY1328" fmla="*/ 697731 h 5130710"/>
              <a:gd name="connsiteX1329" fmla="*/ 5140475 w 6842126"/>
              <a:gd name="connsiteY1329" fmla="*/ 703991 h 5130710"/>
              <a:gd name="connsiteX1330" fmla="*/ 5134985 w 6842126"/>
              <a:gd name="connsiteY1330" fmla="*/ 697731 h 5130710"/>
              <a:gd name="connsiteX1331" fmla="*/ 2669535 w 6842126"/>
              <a:gd name="connsiteY1331" fmla="*/ 692143 h 5130710"/>
              <a:gd name="connsiteX1332" fmla="*/ 2661836 w 6842126"/>
              <a:gd name="connsiteY1332" fmla="*/ 695307 h 5130710"/>
              <a:gd name="connsiteX1333" fmla="*/ 2654550 w 6842126"/>
              <a:gd name="connsiteY1333" fmla="*/ 698438 h 5130710"/>
              <a:gd name="connsiteX1334" fmla="*/ 2661836 w 6842126"/>
              <a:gd name="connsiteY1334" fmla="*/ 695307 h 5130710"/>
              <a:gd name="connsiteX1335" fmla="*/ 2669535 w 6842126"/>
              <a:gd name="connsiteY1335" fmla="*/ 692143 h 5130710"/>
              <a:gd name="connsiteX1336" fmla="*/ 6826359 w 6842126"/>
              <a:gd name="connsiteY1336" fmla="*/ 627404 h 5130710"/>
              <a:gd name="connsiteX1337" fmla="*/ 6826084 w 6842126"/>
              <a:gd name="connsiteY1337" fmla="*/ 642270 h 5130710"/>
              <a:gd name="connsiteX1338" fmla="*/ 6826359 w 6842126"/>
              <a:gd name="connsiteY1338" fmla="*/ 627404 h 5130710"/>
              <a:gd name="connsiteX1339" fmla="*/ 5301341 w 6842126"/>
              <a:gd name="connsiteY1339" fmla="*/ 559156 h 5130710"/>
              <a:gd name="connsiteX1340" fmla="*/ 5300037 w 6842126"/>
              <a:gd name="connsiteY1340" fmla="*/ 562524 h 5130710"/>
              <a:gd name="connsiteX1341" fmla="*/ 5298057 w 6842126"/>
              <a:gd name="connsiteY1341" fmla="*/ 575428 h 5130710"/>
              <a:gd name="connsiteX1342" fmla="*/ 5297231 w 6842126"/>
              <a:gd name="connsiteY1342" fmla="*/ 575493 h 5130710"/>
              <a:gd name="connsiteX1343" fmla="*/ 5296197 w 6842126"/>
              <a:gd name="connsiteY1343" fmla="*/ 575575 h 5130710"/>
              <a:gd name="connsiteX1344" fmla="*/ 5295853 w 6842126"/>
              <a:gd name="connsiteY1344" fmla="*/ 575602 h 5130710"/>
              <a:gd name="connsiteX1345" fmla="*/ 5295579 w 6842126"/>
              <a:gd name="connsiteY1345" fmla="*/ 575624 h 5130710"/>
              <a:gd name="connsiteX1346" fmla="*/ 5296197 w 6842126"/>
              <a:gd name="connsiteY1346" fmla="*/ 575575 h 5130710"/>
              <a:gd name="connsiteX1347" fmla="*/ 5298057 w 6842126"/>
              <a:gd name="connsiteY1347" fmla="*/ 575428 h 5130710"/>
              <a:gd name="connsiteX1348" fmla="*/ 5298182 w 6842126"/>
              <a:gd name="connsiteY1348" fmla="*/ 575288 h 5130710"/>
              <a:gd name="connsiteX1349" fmla="*/ 5199395 w 6842126"/>
              <a:gd name="connsiteY1349" fmla="*/ 537334 h 5130710"/>
              <a:gd name="connsiteX1350" fmla="*/ 5197207 w 6842126"/>
              <a:gd name="connsiteY1350" fmla="*/ 551898 h 5130710"/>
              <a:gd name="connsiteX1351" fmla="*/ 5197843 w 6842126"/>
              <a:gd name="connsiteY1351" fmla="*/ 549763 h 5130710"/>
              <a:gd name="connsiteX1352" fmla="*/ 5199371 w 6842126"/>
              <a:gd name="connsiteY1352" fmla="*/ 537719 h 5130710"/>
              <a:gd name="connsiteX1353" fmla="*/ 5610012 w 6842126"/>
              <a:gd name="connsiteY1353" fmla="*/ 521908 h 5130710"/>
              <a:gd name="connsiteX1354" fmla="*/ 5604595 w 6842126"/>
              <a:gd name="connsiteY1354" fmla="*/ 530841 h 5130710"/>
              <a:gd name="connsiteX1355" fmla="*/ 5610012 w 6842126"/>
              <a:gd name="connsiteY1355" fmla="*/ 521908 h 5130710"/>
              <a:gd name="connsiteX1356" fmla="*/ 5126179 w 6842126"/>
              <a:gd name="connsiteY1356" fmla="*/ 504904 h 5130710"/>
              <a:gd name="connsiteX1357" fmla="*/ 5126097 w 6842126"/>
              <a:gd name="connsiteY1357" fmla="*/ 504933 h 5130710"/>
              <a:gd name="connsiteX1358" fmla="*/ 5126044 w 6842126"/>
              <a:gd name="connsiteY1358" fmla="*/ 504954 h 5130710"/>
              <a:gd name="connsiteX1359" fmla="*/ 5299023 w 6842126"/>
              <a:gd name="connsiteY1359" fmla="*/ 503333 h 5130710"/>
              <a:gd name="connsiteX1360" fmla="*/ 5295788 w 6842126"/>
              <a:gd name="connsiteY1360" fmla="*/ 504460 h 5130710"/>
              <a:gd name="connsiteX1361" fmla="*/ 5295441 w 6842126"/>
              <a:gd name="connsiteY1361" fmla="*/ 504580 h 5130710"/>
              <a:gd name="connsiteX1362" fmla="*/ 5295386 w 6842126"/>
              <a:gd name="connsiteY1362" fmla="*/ 504601 h 5130710"/>
              <a:gd name="connsiteX1363" fmla="*/ 5295788 w 6842126"/>
              <a:gd name="connsiteY1363" fmla="*/ 504460 h 5130710"/>
              <a:gd name="connsiteX1364" fmla="*/ 5296749 w 6842126"/>
              <a:gd name="connsiteY1364" fmla="*/ 504125 h 5130710"/>
              <a:gd name="connsiteX1365" fmla="*/ 5299023 w 6842126"/>
              <a:gd name="connsiteY1365" fmla="*/ 503333 h 5130710"/>
              <a:gd name="connsiteX1366" fmla="*/ 3075861 w 6842126"/>
              <a:gd name="connsiteY1366" fmla="*/ 503216 h 5130710"/>
              <a:gd name="connsiteX1367" fmla="*/ 3071615 w 6842126"/>
              <a:gd name="connsiteY1367" fmla="*/ 511651 h 5130710"/>
              <a:gd name="connsiteX1368" fmla="*/ 3069538 w 6842126"/>
              <a:gd name="connsiteY1368" fmla="*/ 515362 h 5130710"/>
              <a:gd name="connsiteX1369" fmla="*/ 3068123 w 6842126"/>
              <a:gd name="connsiteY1369" fmla="*/ 519483 h 5130710"/>
              <a:gd name="connsiteX1370" fmla="*/ 3068238 w 6842126"/>
              <a:gd name="connsiteY1370" fmla="*/ 519995 h 5130710"/>
              <a:gd name="connsiteX1371" fmla="*/ 3072070 w 6842126"/>
              <a:gd name="connsiteY1371" fmla="*/ 517031 h 5130710"/>
              <a:gd name="connsiteX1372" fmla="*/ 3075594 w 6842126"/>
              <a:gd name="connsiteY1372" fmla="*/ 506681 h 5130710"/>
              <a:gd name="connsiteX1373" fmla="*/ 3075861 w 6842126"/>
              <a:gd name="connsiteY1373" fmla="*/ 503216 h 5130710"/>
              <a:gd name="connsiteX1374" fmla="*/ 3851725 w 6842126"/>
              <a:gd name="connsiteY1374" fmla="*/ 490097 h 5130710"/>
              <a:gd name="connsiteX1375" fmla="*/ 3849860 w 6842126"/>
              <a:gd name="connsiteY1375" fmla="*/ 497753 h 5130710"/>
              <a:gd name="connsiteX1376" fmla="*/ 3849257 w 6842126"/>
              <a:gd name="connsiteY1376" fmla="*/ 501909 h 5130710"/>
              <a:gd name="connsiteX1377" fmla="*/ 3852132 w 6842126"/>
              <a:gd name="connsiteY1377" fmla="*/ 500473 h 5130710"/>
              <a:gd name="connsiteX1378" fmla="*/ 3852922 w 6842126"/>
              <a:gd name="connsiteY1378" fmla="*/ 492424 h 5130710"/>
              <a:gd name="connsiteX1379" fmla="*/ 3087279 w 6842126"/>
              <a:gd name="connsiteY1379" fmla="*/ 485110 h 5130710"/>
              <a:gd name="connsiteX1380" fmla="*/ 3086745 w 6842126"/>
              <a:gd name="connsiteY1380" fmla="*/ 488709 h 5130710"/>
              <a:gd name="connsiteX1381" fmla="*/ 3085731 w 6842126"/>
              <a:gd name="connsiteY1381" fmla="*/ 491492 h 5130710"/>
              <a:gd name="connsiteX1382" fmla="*/ 3088816 w 6842126"/>
              <a:gd name="connsiteY1382" fmla="*/ 492439 h 5130710"/>
              <a:gd name="connsiteX1383" fmla="*/ 3088432 w 6842126"/>
              <a:gd name="connsiteY1383" fmla="*/ 495199 h 5130710"/>
              <a:gd name="connsiteX1384" fmla="*/ 3089082 w 6842126"/>
              <a:gd name="connsiteY1384" fmla="*/ 492322 h 5130710"/>
              <a:gd name="connsiteX1385" fmla="*/ 3088816 w 6842126"/>
              <a:gd name="connsiteY1385" fmla="*/ 492439 h 5130710"/>
              <a:gd name="connsiteX1386" fmla="*/ 4080077 w 6842126"/>
              <a:gd name="connsiteY1386" fmla="*/ 479317 h 5130710"/>
              <a:gd name="connsiteX1387" fmla="*/ 4075241 w 6842126"/>
              <a:gd name="connsiteY1387" fmla="*/ 488930 h 5130710"/>
              <a:gd name="connsiteX1388" fmla="*/ 4072872 w 6842126"/>
              <a:gd name="connsiteY1388" fmla="*/ 493160 h 5130710"/>
              <a:gd name="connsiteX1389" fmla="*/ 4071259 w 6842126"/>
              <a:gd name="connsiteY1389" fmla="*/ 497854 h 5130710"/>
              <a:gd name="connsiteX1390" fmla="*/ 4071391 w 6842126"/>
              <a:gd name="connsiteY1390" fmla="*/ 498438 h 5130710"/>
              <a:gd name="connsiteX1391" fmla="*/ 4075759 w 6842126"/>
              <a:gd name="connsiteY1391" fmla="*/ 495063 h 5130710"/>
              <a:gd name="connsiteX1392" fmla="*/ 4079773 w 6842126"/>
              <a:gd name="connsiteY1392" fmla="*/ 483268 h 5130710"/>
              <a:gd name="connsiteX1393" fmla="*/ 4080077 w 6842126"/>
              <a:gd name="connsiteY1393" fmla="*/ 479317 h 5130710"/>
              <a:gd name="connsiteX1394" fmla="*/ 5210497 w 6842126"/>
              <a:gd name="connsiteY1394" fmla="*/ 475329 h 5130710"/>
              <a:gd name="connsiteX1395" fmla="*/ 5206383 w 6842126"/>
              <a:gd name="connsiteY1395" fmla="*/ 489352 h 5130710"/>
              <a:gd name="connsiteX1396" fmla="*/ 5205175 w 6842126"/>
              <a:gd name="connsiteY1396" fmla="*/ 495000 h 5130710"/>
              <a:gd name="connsiteX1397" fmla="*/ 5204727 w 6842126"/>
              <a:gd name="connsiteY1397" fmla="*/ 498644 h 5130710"/>
              <a:gd name="connsiteX1398" fmla="*/ 5205313 w 6842126"/>
              <a:gd name="connsiteY1398" fmla="*/ 500920 h 5130710"/>
              <a:gd name="connsiteX1399" fmla="*/ 5208101 w 6842126"/>
              <a:gd name="connsiteY1399" fmla="*/ 497840 h 5130710"/>
              <a:gd name="connsiteX1400" fmla="*/ 3499981 w 6842126"/>
              <a:gd name="connsiteY1400" fmla="*/ 473059 h 5130710"/>
              <a:gd name="connsiteX1401" fmla="*/ 3498837 w 6842126"/>
              <a:gd name="connsiteY1401" fmla="*/ 476014 h 5130710"/>
              <a:gd name="connsiteX1402" fmla="*/ 3497099 w 6842126"/>
              <a:gd name="connsiteY1402" fmla="*/ 487337 h 5130710"/>
              <a:gd name="connsiteX1403" fmla="*/ 3495470 w 6842126"/>
              <a:gd name="connsiteY1403" fmla="*/ 487466 h 5130710"/>
              <a:gd name="connsiteX1404" fmla="*/ 3494925 w 6842126"/>
              <a:gd name="connsiteY1404" fmla="*/ 487511 h 5130710"/>
              <a:gd name="connsiteX1405" fmla="*/ 3495166 w 6842126"/>
              <a:gd name="connsiteY1405" fmla="*/ 487492 h 5130710"/>
              <a:gd name="connsiteX1406" fmla="*/ 3495470 w 6842126"/>
              <a:gd name="connsiteY1406" fmla="*/ 487466 h 5130710"/>
              <a:gd name="connsiteX1407" fmla="*/ 3496375 w 6842126"/>
              <a:gd name="connsiteY1407" fmla="*/ 487395 h 5130710"/>
              <a:gd name="connsiteX1408" fmla="*/ 3497099 w 6842126"/>
              <a:gd name="connsiteY1408" fmla="*/ 487337 h 5130710"/>
              <a:gd name="connsiteX1409" fmla="*/ 3497211 w 6842126"/>
              <a:gd name="connsiteY1409" fmla="*/ 487216 h 5130710"/>
              <a:gd name="connsiteX1410" fmla="*/ 2082458 w 6842126"/>
              <a:gd name="connsiteY1410" fmla="*/ 472762 h 5130710"/>
              <a:gd name="connsiteX1411" fmla="*/ 2074756 w 6842126"/>
              <a:gd name="connsiteY1411" fmla="*/ 475927 h 5130710"/>
              <a:gd name="connsiteX1412" fmla="*/ 2082458 w 6842126"/>
              <a:gd name="connsiteY1412" fmla="*/ 472762 h 5130710"/>
              <a:gd name="connsiteX1413" fmla="*/ 2885368 w 6842126"/>
              <a:gd name="connsiteY1413" fmla="*/ 469429 h 5130710"/>
              <a:gd name="connsiteX1414" fmla="*/ 2883605 w 6842126"/>
              <a:gd name="connsiteY1414" fmla="*/ 479300 h 5130710"/>
              <a:gd name="connsiteX1415" fmla="*/ 2883279 w 6842126"/>
              <a:gd name="connsiteY1415" fmla="*/ 481637 h 5130710"/>
              <a:gd name="connsiteX1416" fmla="*/ 2883193 w 6842126"/>
              <a:gd name="connsiteY1416" fmla="*/ 483116 h 5130710"/>
              <a:gd name="connsiteX1417" fmla="*/ 2885137 w 6842126"/>
              <a:gd name="connsiteY1417" fmla="*/ 479677 h 5130710"/>
              <a:gd name="connsiteX1418" fmla="*/ 3021267 w 6842126"/>
              <a:gd name="connsiteY1418" fmla="*/ 461243 h 5130710"/>
              <a:gd name="connsiteX1419" fmla="*/ 3020832 w 6842126"/>
              <a:gd name="connsiteY1419" fmla="*/ 462502 h 5130710"/>
              <a:gd name="connsiteX1420" fmla="*/ 3019315 w 6842126"/>
              <a:gd name="connsiteY1420" fmla="*/ 469583 h 5130710"/>
              <a:gd name="connsiteX1421" fmla="*/ 3019702 w 6842126"/>
              <a:gd name="connsiteY1421" fmla="*/ 468853 h 5130710"/>
              <a:gd name="connsiteX1422" fmla="*/ 4093089 w 6842126"/>
              <a:gd name="connsiteY1422" fmla="*/ 458683 h 5130710"/>
              <a:gd name="connsiteX1423" fmla="*/ 4092482 w 6842126"/>
              <a:gd name="connsiteY1423" fmla="*/ 462785 h 5130710"/>
              <a:gd name="connsiteX1424" fmla="*/ 4091326 w 6842126"/>
              <a:gd name="connsiteY1424" fmla="*/ 465955 h 5130710"/>
              <a:gd name="connsiteX1425" fmla="*/ 4094841 w 6842126"/>
              <a:gd name="connsiteY1425" fmla="*/ 467036 h 5130710"/>
              <a:gd name="connsiteX1426" fmla="*/ 4094403 w 6842126"/>
              <a:gd name="connsiteY1426" fmla="*/ 470181 h 5130710"/>
              <a:gd name="connsiteX1427" fmla="*/ 4095143 w 6842126"/>
              <a:gd name="connsiteY1427" fmla="*/ 466903 h 5130710"/>
              <a:gd name="connsiteX1428" fmla="*/ 4094841 w 6842126"/>
              <a:gd name="connsiteY1428" fmla="*/ 467036 h 5130710"/>
              <a:gd name="connsiteX1429" fmla="*/ 3737243 w 6842126"/>
              <a:gd name="connsiteY1429" fmla="*/ 456303 h 5130710"/>
              <a:gd name="connsiteX1430" fmla="*/ 3737802 w 6842126"/>
              <a:gd name="connsiteY1430" fmla="*/ 457395 h 5130710"/>
              <a:gd name="connsiteX1431" fmla="*/ 3737992 w 6842126"/>
              <a:gd name="connsiteY1431" fmla="*/ 457767 h 5130710"/>
              <a:gd name="connsiteX1432" fmla="*/ 3094135 w 6842126"/>
              <a:gd name="connsiteY1432" fmla="*/ 454708 h 5130710"/>
              <a:gd name="connsiteX1433" fmla="*/ 3089647 w 6842126"/>
              <a:gd name="connsiteY1433" fmla="*/ 469150 h 5130710"/>
              <a:gd name="connsiteX1434" fmla="*/ 3087443 w 6842126"/>
              <a:gd name="connsiteY1434" fmla="*/ 484000 h 5130710"/>
              <a:gd name="connsiteX1435" fmla="*/ 3090443 w 6842126"/>
              <a:gd name="connsiteY1435" fmla="*/ 486298 h 5130710"/>
              <a:gd name="connsiteX1436" fmla="*/ 3091028 w 6842126"/>
              <a:gd name="connsiteY1436" fmla="*/ 483716 h 5130710"/>
              <a:gd name="connsiteX1437" fmla="*/ 3094135 w 6842126"/>
              <a:gd name="connsiteY1437" fmla="*/ 454708 h 5130710"/>
              <a:gd name="connsiteX1438" fmla="*/ 3410522 w 6842126"/>
              <a:gd name="connsiteY1438" fmla="*/ 453909 h 5130710"/>
              <a:gd name="connsiteX1439" fmla="*/ 3408601 w 6842126"/>
              <a:gd name="connsiteY1439" fmla="*/ 466688 h 5130710"/>
              <a:gd name="connsiteX1440" fmla="*/ 3409161 w 6842126"/>
              <a:gd name="connsiteY1440" fmla="*/ 464817 h 5130710"/>
              <a:gd name="connsiteX1441" fmla="*/ 3410501 w 6842126"/>
              <a:gd name="connsiteY1441" fmla="*/ 454248 h 5130710"/>
              <a:gd name="connsiteX1442" fmla="*/ 5118803 w 6842126"/>
              <a:gd name="connsiteY1442" fmla="*/ 447099 h 5130710"/>
              <a:gd name="connsiteX1443" fmla="*/ 5118238 w 6842126"/>
              <a:gd name="connsiteY1443" fmla="*/ 448032 h 5130710"/>
              <a:gd name="connsiteX1444" fmla="*/ 5107277 w 6842126"/>
              <a:gd name="connsiteY1444" fmla="*/ 476414 h 5130710"/>
              <a:gd name="connsiteX1445" fmla="*/ 5111255 w 6842126"/>
              <a:gd name="connsiteY1445" fmla="*/ 472265 h 5130710"/>
              <a:gd name="connsiteX1446" fmla="*/ 5116071 w 6842126"/>
              <a:gd name="connsiteY1446" fmla="*/ 462698 h 5130710"/>
              <a:gd name="connsiteX1447" fmla="*/ 4888601 w 6842126"/>
              <a:gd name="connsiteY1447" fmla="*/ 446074 h 5130710"/>
              <a:gd name="connsiteX1448" fmla="*/ 4881309 w 6842126"/>
              <a:gd name="connsiteY1448" fmla="*/ 466042 h 5130710"/>
              <a:gd name="connsiteX1449" fmla="*/ 4875003 w 6842126"/>
              <a:gd name="connsiteY1449" fmla="*/ 490108 h 5130710"/>
              <a:gd name="connsiteX1450" fmla="*/ 4874178 w 6842126"/>
              <a:gd name="connsiteY1450" fmla="*/ 490174 h 5130710"/>
              <a:gd name="connsiteX1451" fmla="*/ 4874083 w 6842126"/>
              <a:gd name="connsiteY1451" fmla="*/ 490183 h 5130710"/>
              <a:gd name="connsiteX1452" fmla="*/ 4875003 w 6842126"/>
              <a:gd name="connsiteY1452" fmla="*/ 490108 h 5130710"/>
              <a:gd name="connsiteX1453" fmla="*/ 4883353 w 6842126"/>
              <a:gd name="connsiteY1453" fmla="*/ 480895 h 5130710"/>
              <a:gd name="connsiteX1454" fmla="*/ 4884211 w 6842126"/>
              <a:gd name="connsiteY1454" fmla="*/ 478109 h 5130710"/>
              <a:gd name="connsiteX1455" fmla="*/ 4886513 w 6842126"/>
              <a:gd name="connsiteY1455" fmla="*/ 457772 h 5130710"/>
              <a:gd name="connsiteX1456" fmla="*/ 3862997 w 6842126"/>
              <a:gd name="connsiteY1456" fmla="*/ 440815 h 5130710"/>
              <a:gd name="connsiteX1457" fmla="*/ 3860974 w 6842126"/>
              <a:gd name="connsiteY1457" fmla="*/ 452144 h 5130710"/>
              <a:gd name="connsiteX1458" fmla="*/ 3859490 w 6842126"/>
              <a:gd name="connsiteY1458" fmla="*/ 458232 h 5130710"/>
              <a:gd name="connsiteX1459" fmla="*/ 3862732 w 6842126"/>
              <a:gd name="connsiteY1459" fmla="*/ 452493 h 5130710"/>
              <a:gd name="connsiteX1460" fmla="*/ 3095995 w 6842126"/>
              <a:gd name="connsiteY1460" fmla="*/ 436704 h 5130710"/>
              <a:gd name="connsiteX1461" fmla="*/ 3093320 w 6842126"/>
              <a:gd name="connsiteY1461" fmla="*/ 438208 h 5130710"/>
              <a:gd name="connsiteX1462" fmla="*/ 3095831 w 6842126"/>
              <a:gd name="connsiteY1462" fmla="*/ 438776 h 5130710"/>
              <a:gd name="connsiteX1463" fmla="*/ 3097577 w 6842126"/>
              <a:gd name="connsiteY1463" fmla="*/ 436886 h 5130710"/>
              <a:gd name="connsiteX1464" fmla="*/ 3095995 w 6842126"/>
              <a:gd name="connsiteY1464" fmla="*/ 436704 h 5130710"/>
              <a:gd name="connsiteX1465" fmla="*/ 5228850 w 6842126"/>
              <a:gd name="connsiteY1465" fmla="*/ 435853 h 5130710"/>
              <a:gd name="connsiteX1466" fmla="*/ 5228859 w 6842126"/>
              <a:gd name="connsiteY1466" fmla="*/ 435981 h 5130710"/>
              <a:gd name="connsiteX1467" fmla="*/ 5228820 w 6842126"/>
              <a:gd name="connsiteY1467" fmla="*/ 436084 h 5130710"/>
              <a:gd name="connsiteX1468" fmla="*/ 6817825 w 6842126"/>
              <a:gd name="connsiteY1468" fmla="*/ 434408 h 5130710"/>
              <a:gd name="connsiteX1469" fmla="*/ 6828178 w 6842126"/>
              <a:gd name="connsiteY1469" fmla="*/ 462623 h 5130710"/>
              <a:gd name="connsiteX1470" fmla="*/ 6840921 w 6842126"/>
              <a:gd name="connsiteY1470" fmla="*/ 457163 h 5130710"/>
              <a:gd name="connsiteX1471" fmla="*/ 6840647 w 6842126"/>
              <a:gd name="connsiteY1471" fmla="*/ 472029 h 5130710"/>
              <a:gd name="connsiteX1472" fmla="*/ 6817218 w 6842126"/>
              <a:gd name="connsiteY1472" fmla="*/ 639130 h 5130710"/>
              <a:gd name="connsiteX1473" fmla="*/ 6816069 w 6842126"/>
              <a:gd name="connsiteY1473" fmla="*/ 701069 h 5130710"/>
              <a:gd name="connsiteX1474" fmla="*/ 6719157 w 6842126"/>
              <a:gd name="connsiteY1474" fmla="*/ 1047468 h 5130710"/>
              <a:gd name="connsiteX1475" fmla="*/ 6617369 w 6842126"/>
              <a:gd name="connsiteY1475" fmla="*/ 1348769 h 5130710"/>
              <a:gd name="connsiteX1476" fmla="*/ 6515475 w 6842126"/>
              <a:gd name="connsiteY1476" fmla="*/ 1613189 h 5130710"/>
              <a:gd name="connsiteX1477" fmla="*/ 6414283 w 6842126"/>
              <a:gd name="connsiteY1477" fmla="*/ 1852388 h 5130710"/>
              <a:gd name="connsiteX1478" fmla="*/ 6405336 w 6842126"/>
              <a:gd name="connsiteY1478" fmla="*/ 1868737 h 5130710"/>
              <a:gd name="connsiteX1479" fmla="*/ 6294588 w 6842126"/>
              <a:gd name="connsiteY1479" fmla="*/ 2075027 h 5130710"/>
              <a:gd name="connsiteX1480" fmla="*/ 6066153 w 6842126"/>
              <a:gd name="connsiteY1480" fmla="*/ 2490526 h 5130710"/>
              <a:gd name="connsiteX1481" fmla="*/ 5848407 w 6842126"/>
              <a:gd name="connsiteY1481" fmla="*/ 2855148 h 5130710"/>
              <a:gd name="connsiteX1482" fmla="*/ 5846962 w 6842126"/>
              <a:gd name="connsiteY1482" fmla="*/ 2872140 h 5130710"/>
              <a:gd name="connsiteX1483" fmla="*/ 5902605 w 6842126"/>
              <a:gd name="connsiteY1483" fmla="*/ 2780319 h 5130710"/>
              <a:gd name="connsiteX1484" fmla="*/ 5985250 w 6842126"/>
              <a:gd name="connsiteY1484" fmla="*/ 2657441 h 5130710"/>
              <a:gd name="connsiteX1485" fmla="*/ 6122214 w 6842126"/>
              <a:gd name="connsiteY1485" fmla="*/ 2409274 h 5130710"/>
              <a:gd name="connsiteX1486" fmla="*/ 6283237 w 6842126"/>
              <a:gd name="connsiteY1486" fmla="*/ 2132343 h 5130710"/>
              <a:gd name="connsiteX1487" fmla="*/ 6305633 w 6842126"/>
              <a:gd name="connsiteY1487" fmla="*/ 2092718 h 5130710"/>
              <a:gd name="connsiteX1488" fmla="*/ 6286489 w 6842126"/>
              <a:gd name="connsiteY1488" fmla="*/ 2134769 h 5130710"/>
              <a:gd name="connsiteX1489" fmla="*/ 6225735 w 6842126"/>
              <a:gd name="connsiteY1489" fmla="*/ 2260653 h 5130710"/>
              <a:gd name="connsiteX1490" fmla="*/ 6123539 w 6842126"/>
              <a:gd name="connsiteY1490" fmla="*/ 2442742 h 5130710"/>
              <a:gd name="connsiteX1491" fmla="*/ 5804819 w 6842126"/>
              <a:gd name="connsiteY1491" fmla="*/ 2957430 h 5130710"/>
              <a:gd name="connsiteX1492" fmla="*/ 5652869 w 6842126"/>
              <a:gd name="connsiteY1492" fmla="*/ 3219243 h 5130710"/>
              <a:gd name="connsiteX1493" fmla="*/ 5193098 w 6842126"/>
              <a:gd name="connsiteY1493" fmla="*/ 3852060 h 5130710"/>
              <a:gd name="connsiteX1494" fmla="*/ 5152117 w 6842126"/>
              <a:gd name="connsiteY1494" fmla="*/ 3895519 h 5130710"/>
              <a:gd name="connsiteX1495" fmla="*/ 5318031 w 6842126"/>
              <a:gd name="connsiteY1495" fmla="*/ 3643580 h 5130710"/>
              <a:gd name="connsiteX1496" fmla="*/ 5499515 w 6842126"/>
              <a:gd name="connsiteY1496" fmla="*/ 3357046 h 5130710"/>
              <a:gd name="connsiteX1497" fmla="*/ 6078097 w 6842126"/>
              <a:gd name="connsiteY1497" fmla="*/ 2289284 h 5130710"/>
              <a:gd name="connsiteX1498" fmla="*/ 6260478 w 6842126"/>
              <a:gd name="connsiteY1498" fmla="*/ 1905821 h 5130710"/>
              <a:gd name="connsiteX1499" fmla="*/ 6376065 w 6842126"/>
              <a:gd name="connsiteY1499" fmla="*/ 1621732 h 5130710"/>
              <a:gd name="connsiteX1500" fmla="*/ 6462894 w 6842126"/>
              <a:gd name="connsiteY1500" fmla="*/ 1384502 h 5130710"/>
              <a:gd name="connsiteX1501" fmla="*/ 6483560 w 6842126"/>
              <a:gd name="connsiteY1501" fmla="*/ 1314488 h 5130710"/>
              <a:gd name="connsiteX1502" fmla="*/ 6482129 w 6842126"/>
              <a:gd name="connsiteY1502" fmla="*/ 1315102 h 5130710"/>
              <a:gd name="connsiteX1503" fmla="*/ 6480574 w 6842126"/>
              <a:gd name="connsiteY1503" fmla="*/ 1312730 h 5130710"/>
              <a:gd name="connsiteX1504" fmla="*/ 6483957 w 6842126"/>
              <a:gd name="connsiteY1504" fmla="*/ 1313141 h 5130710"/>
              <a:gd name="connsiteX1505" fmla="*/ 6497399 w 6842126"/>
              <a:gd name="connsiteY1505" fmla="*/ 1267602 h 5130710"/>
              <a:gd name="connsiteX1506" fmla="*/ 6530965 w 6842126"/>
              <a:gd name="connsiteY1506" fmla="*/ 1156214 h 5130710"/>
              <a:gd name="connsiteX1507" fmla="*/ 6632990 w 6842126"/>
              <a:gd name="connsiteY1507" fmla="*/ 868153 h 5130710"/>
              <a:gd name="connsiteX1508" fmla="*/ 6673320 w 6842126"/>
              <a:gd name="connsiteY1508" fmla="*/ 712025 h 5130710"/>
              <a:gd name="connsiteX1509" fmla="*/ 6697725 w 6842126"/>
              <a:gd name="connsiteY1509" fmla="*/ 612601 h 5130710"/>
              <a:gd name="connsiteX1510" fmla="*/ 6726413 w 6842126"/>
              <a:gd name="connsiteY1510" fmla="*/ 576211 h 5130710"/>
              <a:gd name="connsiteX1511" fmla="*/ 6739768 w 6842126"/>
              <a:gd name="connsiteY1511" fmla="*/ 524413 h 5130710"/>
              <a:gd name="connsiteX1512" fmla="*/ 6789197 w 6842126"/>
              <a:gd name="connsiteY1512" fmla="*/ 572678 h 5130710"/>
              <a:gd name="connsiteX1513" fmla="*/ 6803091 w 6842126"/>
              <a:gd name="connsiteY1513" fmla="*/ 505277 h 5130710"/>
              <a:gd name="connsiteX1514" fmla="*/ 6811812 w 6842126"/>
              <a:gd name="connsiteY1514" fmla="*/ 436045 h 5130710"/>
              <a:gd name="connsiteX1515" fmla="*/ 6817825 w 6842126"/>
              <a:gd name="connsiteY1515" fmla="*/ 434408 h 5130710"/>
              <a:gd name="connsiteX1516" fmla="*/ 4017864 w 6842126"/>
              <a:gd name="connsiteY1516" fmla="*/ 431487 h 5130710"/>
              <a:gd name="connsiteX1517" fmla="*/ 4017368 w 6842126"/>
              <a:gd name="connsiteY1517" fmla="*/ 432922 h 5130710"/>
              <a:gd name="connsiteX1518" fmla="*/ 4015639 w 6842126"/>
              <a:gd name="connsiteY1518" fmla="*/ 440989 h 5130710"/>
              <a:gd name="connsiteX1519" fmla="*/ 4016079 w 6842126"/>
              <a:gd name="connsiteY1519" fmla="*/ 440160 h 5130710"/>
              <a:gd name="connsiteX1520" fmla="*/ 6510727 w 6842126"/>
              <a:gd name="connsiteY1520" fmla="*/ 425855 h 5130710"/>
              <a:gd name="connsiteX1521" fmla="*/ 6511579 w 6842126"/>
              <a:gd name="connsiteY1521" fmla="*/ 427523 h 5130710"/>
              <a:gd name="connsiteX1522" fmla="*/ 6511361 w 6842126"/>
              <a:gd name="connsiteY1522" fmla="*/ 427100 h 5130710"/>
              <a:gd name="connsiteX1523" fmla="*/ 6510727 w 6842126"/>
              <a:gd name="connsiteY1523" fmla="*/ 425855 h 5130710"/>
              <a:gd name="connsiteX1524" fmla="*/ 3347248 w 6842126"/>
              <a:gd name="connsiteY1524" fmla="*/ 425098 h 5130710"/>
              <a:gd name="connsiteX1525" fmla="*/ 3346203 w 6842126"/>
              <a:gd name="connsiteY1525" fmla="*/ 425476 h 5130710"/>
              <a:gd name="connsiteX1526" fmla="*/ 3346156 w 6842126"/>
              <a:gd name="connsiteY1526" fmla="*/ 425495 h 5130710"/>
              <a:gd name="connsiteX1527" fmla="*/ 3347247 w 6842126"/>
              <a:gd name="connsiteY1527" fmla="*/ 425099 h 5130710"/>
              <a:gd name="connsiteX1528" fmla="*/ 3497947 w 6842126"/>
              <a:gd name="connsiteY1528" fmla="*/ 424073 h 5130710"/>
              <a:gd name="connsiteX1529" fmla="*/ 3495951 w 6842126"/>
              <a:gd name="connsiteY1529" fmla="*/ 424769 h 5130710"/>
              <a:gd name="connsiteX1530" fmla="*/ 3495109 w 6842126"/>
              <a:gd name="connsiteY1530" fmla="*/ 425063 h 5130710"/>
              <a:gd name="connsiteX1531" fmla="*/ 3494805 w 6842126"/>
              <a:gd name="connsiteY1531" fmla="*/ 425168 h 5130710"/>
              <a:gd name="connsiteX1532" fmla="*/ 3494756 w 6842126"/>
              <a:gd name="connsiteY1532" fmla="*/ 425185 h 5130710"/>
              <a:gd name="connsiteX1533" fmla="*/ 3495109 w 6842126"/>
              <a:gd name="connsiteY1533" fmla="*/ 425063 h 5130710"/>
              <a:gd name="connsiteX1534" fmla="*/ 4100904 w 6842126"/>
              <a:gd name="connsiteY1534" fmla="*/ 424038 h 5130710"/>
              <a:gd name="connsiteX1535" fmla="*/ 4095787 w 6842126"/>
              <a:gd name="connsiteY1535" fmla="*/ 440496 h 5130710"/>
              <a:gd name="connsiteX1536" fmla="*/ 4093277 w 6842126"/>
              <a:gd name="connsiteY1536" fmla="*/ 457420 h 5130710"/>
              <a:gd name="connsiteX1537" fmla="*/ 4096697 w 6842126"/>
              <a:gd name="connsiteY1537" fmla="*/ 460039 h 5130710"/>
              <a:gd name="connsiteX1538" fmla="*/ 4097360 w 6842126"/>
              <a:gd name="connsiteY1538" fmla="*/ 457094 h 5130710"/>
              <a:gd name="connsiteX1539" fmla="*/ 4100904 w 6842126"/>
              <a:gd name="connsiteY1539" fmla="*/ 424038 h 5130710"/>
              <a:gd name="connsiteX1540" fmla="*/ 3756593 w 6842126"/>
              <a:gd name="connsiteY1540" fmla="*/ 423112 h 5130710"/>
              <a:gd name="connsiteX1541" fmla="*/ 3756089 w 6842126"/>
              <a:gd name="connsiteY1541" fmla="*/ 424287 h 5130710"/>
              <a:gd name="connsiteX1542" fmla="*/ 3756103 w 6842126"/>
              <a:gd name="connsiteY1542" fmla="*/ 425592 h 5130710"/>
              <a:gd name="connsiteX1543" fmla="*/ 4872611 w 6842126"/>
              <a:gd name="connsiteY1543" fmla="*/ 419183 h 5130710"/>
              <a:gd name="connsiteX1544" fmla="*/ 4872329 w 6842126"/>
              <a:gd name="connsiteY1544" fmla="*/ 419282 h 5130710"/>
              <a:gd name="connsiteX1545" fmla="*/ 4872389 w 6842126"/>
              <a:gd name="connsiteY1545" fmla="*/ 419261 h 5130710"/>
              <a:gd name="connsiteX1546" fmla="*/ 5028470 w 6842126"/>
              <a:gd name="connsiteY1546" fmla="*/ 417492 h 5130710"/>
              <a:gd name="connsiteX1547" fmla="*/ 5024367 w 6842126"/>
              <a:gd name="connsiteY1547" fmla="*/ 428862 h 5130710"/>
              <a:gd name="connsiteX1548" fmla="*/ 5023886 w 6842126"/>
              <a:gd name="connsiteY1548" fmla="*/ 437983 h 5130710"/>
              <a:gd name="connsiteX1549" fmla="*/ 5024464 w 6842126"/>
              <a:gd name="connsiteY1549" fmla="*/ 439393 h 5130710"/>
              <a:gd name="connsiteX1550" fmla="*/ 5025955 w 6842126"/>
              <a:gd name="connsiteY1550" fmla="*/ 438012 h 5130710"/>
              <a:gd name="connsiteX1551" fmla="*/ 5188838 w 6842126"/>
              <a:gd name="connsiteY1551" fmla="*/ 410675 h 5130710"/>
              <a:gd name="connsiteX1552" fmla="*/ 5190613 w 6842126"/>
              <a:gd name="connsiteY1552" fmla="*/ 415942 h 5130710"/>
              <a:gd name="connsiteX1553" fmla="*/ 5186589 w 6842126"/>
              <a:gd name="connsiteY1553" fmla="*/ 424928 h 5130710"/>
              <a:gd name="connsiteX1554" fmla="*/ 5437063 w 6842126"/>
              <a:gd name="connsiteY1554" fmla="*/ 405276 h 5130710"/>
              <a:gd name="connsiteX1555" fmla="*/ 5424661 w 6842126"/>
              <a:gd name="connsiteY1555" fmla="*/ 440027 h 5130710"/>
              <a:gd name="connsiteX1556" fmla="*/ 5424037 w 6842126"/>
              <a:gd name="connsiteY1556" fmla="*/ 442368 h 5130710"/>
              <a:gd name="connsiteX1557" fmla="*/ 5426946 w 6842126"/>
              <a:gd name="connsiteY1557" fmla="*/ 441798 h 5130710"/>
              <a:gd name="connsiteX1558" fmla="*/ 5429990 w 6842126"/>
              <a:gd name="connsiteY1558" fmla="*/ 441127 h 5130710"/>
              <a:gd name="connsiteX1559" fmla="*/ 4103023 w 6842126"/>
              <a:gd name="connsiteY1559" fmla="*/ 403524 h 5130710"/>
              <a:gd name="connsiteX1560" fmla="*/ 4099977 w 6842126"/>
              <a:gd name="connsiteY1560" fmla="*/ 405235 h 5130710"/>
              <a:gd name="connsiteX1561" fmla="*/ 4102833 w 6842126"/>
              <a:gd name="connsiteY1561" fmla="*/ 405883 h 5130710"/>
              <a:gd name="connsiteX1562" fmla="*/ 4104824 w 6842126"/>
              <a:gd name="connsiteY1562" fmla="*/ 403730 h 5130710"/>
              <a:gd name="connsiteX1563" fmla="*/ 4103023 w 6842126"/>
              <a:gd name="connsiteY1563" fmla="*/ 403524 h 5130710"/>
              <a:gd name="connsiteX1564" fmla="*/ 3420266 w 6842126"/>
              <a:gd name="connsiteY1564" fmla="*/ 399500 h 5130710"/>
              <a:gd name="connsiteX1565" fmla="*/ 3416654 w 6842126"/>
              <a:gd name="connsiteY1565" fmla="*/ 411804 h 5130710"/>
              <a:gd name="connsiteX1566" fmla="*/ 3415594 w 6842126"/>
              <a:gd name="connsiteY1566" fmla="*/ 416760 h 5130710"/>
              <a:gd name="connsiteX1567" fmla="*/ 3415201 w 6842126"/>
              <a:gd name="connsiteY1567" fmla="*/ 419958 h 5130710"/>
              <a:gd name="connsiteX1568" fmla="*/ 3415716 w 6842126"/>
              <a:gd name="connsiteY1568" fmla="*/ 421956 h 5130710"/>
              <a:gd name="connsiteX1569" fmla="*/ 3418163 w 6842126"/>
              <a:gd name="connsiteY1569" fmla="*/ 419253 h 5130710"/>
              <a:gd name="connsiteX1570" fmla="*/ 5041698 w 6842126"/>
              <a:gd name="connsiteY1570" fmla="*/ 396357 h 5130710"/>
              <a:gd name="connsiteX1571" fmla="*/ 5040957 w 6842126"/>
              <a:gd name="connsiteY1571" fmla="*/ 398658 h 5130710"/>
              <a:gd name="connsiteX1572" fmla="*/ 5040431 w 6842126"/>
              <a:gd name="connsiteY1572" fmla="*/ 398198 h 5130710"/>
              <a:gd name="connsiteX1573" fmla="*/ 5041698 w 6842126"/>
              <a:gd name="connsiteY1573" fmla="*/ 396357 h 5130710"/>
              <a:gd name="connsiteX1574" fmla="*/ 5268441 w 6842126"/>
              <a:gd name="connsiteY1574" fmla="*/ 392441 h 5130710"/>
              <a:gd name="connsiteX1575" fmla="*/ 5268593 w 6842126"/>
              <a:gd name="connsiteY1575" fmla="*/ 392701 h 5130710"/>
              <a:gd name="connsiteX1576" fmla="*/ 5268200 w 6842126"/>
              <a:gd name="connsiteY1576" fmla="*/ 394412 h 5130710"/>
              <a:gd name="connsiteX1577" fmla="*/ 4389343 w 6842126"/>
              <a:gd name="connsiteY1577" fmla="*/ 390297 h 5130710"/>
              <a:gd name="connsiteX1578" fmla="*/ 4388153 w 6842126"/>
              <a:gd name="connsiteY1578" fmla="*/ 390728 h 5130710"/>
              <a:gd name="connsiteX1579" fmla="*/ 4388101 w 6842126"/>
              <a:gd name="connsiteY1579" fmla="*/ 390747 h 5130710"/>
              <a:gd name="connsiteX1580" fmla="*/ 5143519 w 6842126"/>
              <a:gd name="connsiteY1580" fmla="*/ 380678 h 5130710"/>
              <a:gd name="connsiteX1581" fmla="*/ 5136534 w 6842126"/>
              <a:gd name="connsiteY1581" fmla="*/ 398939 h 5130710"/>
              <a:gd name="connsiteX1582" fmla="*/ 5128187 w 6842126"/>
              <a:gd name="connsiteY1582" fmla="*/ 420939 h 5130710"/>
              <a:gd name="connsiteX1583" fmla="*/ 5127179 w 6842126"/>
              <a:gd name="connsiteY1583" fmla="*/ 429488 h 5130710"/>
              <a:gd name="connsiteX1584" fmla="*/ 5132401 w 6842126"/>
              <a:gd name="connsiteY1584" fmla="*/ 412576 h 5130710"/>
              <a:gd name="connsiteX1585" fmla="*/ 5139763 w 6842126"/>
              <a:gd name="connsiteY1585" fmla="*/ 391714 h 5130710"/>
              <a:gd name="connsiteX1586" fmla="*/ 5142967 w 6842126"/>
              <a:gd name="connsiteY1586" fmla="*/ 384964 h 5130710"/>
              <a:gd name="connsiteX1587" fmla="*/ 3095355 w 6842126"/>
              <a:gd name="connsiteY1587" fmla="*/ 378168 h 5130710"/>
              <a:gd name="connsiteX1588" fmla="*/ 3092919 w 6842126"/>
              <a:gd name="connsiteY1588" fmla="*/ 379102 h 5130710"/>
              <a:gd name="connsiteX1589" fmla="*/ 3091973 w 6842126"/>
              <a:gd name="connsiteY1589" fmla="*/ 382987 h 5130710"/>
              <a:gd name="connsiteX1590" fmla="*/ 3094373 w 6842126"/>
              <a:gd name="connsiteY1590" fmla="*/ 383784 h 5130710"/>
              <a:gd name="connsiteX1591" fmla="*/ 3095272 w 6842126"/>
              <a:gd name="connsiteY1591" fmla="*/ 381193 h 5130710"/>
              <a:gd name="connsiteX1592" fmla="*/ 3095355 w 6842126"/>
              <a:gd name="connsiteY1592" fmla="*/ 378168 h 5130710"/>
              <a:gd name="connsiteX1593" fmla="*/ 3339802 w 6842126"/>
              <a:gd name="connsiteY1593" fmla="*/ 374728 h 5130710"/>
              <a:gd name="connsiteX1594" fmla="*/ 3339304 w 6842126"/>
              <a:gd name="connsiteY1594" fmla="*/ 375545 h 5130710"/>
              <a:gd name="connsiteX1595" fmla="*/ 3329688 w 6842126"/>
              <a:gd name="connsiteY1595" fmla="*/ 400452 h 5130710"/>
              <a:gd name="connsiteX1596" fmla="*/ 3333178 w 6842126"/>
              <a:gd name="connsiteY1596" fmla="*/ 396810 h 5130710"/>
              <a:gd name="connsiteX1597" fmla="*/ 3337405 w 6842126"/>
              <a:gd name="connsiteY1597" fmla="*/ 388415 h 5130710"/>
              <a:gd name="connsiteX1598" fmla="*/ 3476791 w 6842126"/>
              <a:gd name="connsiteY1598" fmla="*/ 369441 h 5130710"/>
              <a:gd name="connsiteX1599" fmla="*/ 3473699 w 6842126"/>
              <a:gd name="connsiteY1599" fmla="*/ 369878 h 5130710"/>
              <a:gd name="connsiteX1600" fmla="*/ 3472753 w 6842126"/>
              <a:gd name="connsiteY1600" fmla="*/ 372765 h 5130710"/>
              <a:gd name="connsiteX1601" fmla="*/ 3472610 w 6842126"/>
              <a:gd name="connsiteY1601" fmla="*/ 373893 h 5130710"/>
              <a:gd name="connsiteX1602" fmla="*/ 3473018 w 6842126"/>
              <a:gd name="connsiteY1602" fmla="*/ 378091 h 5130710"/>
              <a:gd name="connsiteX1603" fmla="*/ 3474249 w 6842126"/>
              <a:gd name="connsiteY1603" fmla="*/ 378810 h 5130710"/>
              <a:gd name="connsiteX1604" fmla="*/ 3476791 w 6842126"/>
              <a:gd name="connsiteY1604" fmla="*/ 369441 h 5130710"/>
              <a:gd name="connsiteX1605" fmla="*/ 5053208 w 6842126"/>
              <a:gd name="connsiteY1605" fmla="*/ 367560 h 5130710"/>
              <a:gd name="connsiteX1606" fmla="*/ 5050419 w 6842126"/>
              <a:gd name="connsiteY1606" fmla="*/ 375968 h 5130710"/>
              <a:gd name="connsiteX1607" fmla="*/ 5048175 w 6842126"/>
              <a:gd name="connsiteY1607" fmla="*/ 384775 h 5130710"/>
              <a:gd name="connsiteX1608" fmla="*/ 5052406 w 6842126"/>
              <a:gd name="connsiteY1608" fmla="*/ 371318 h 5130710"/>
              <a:gd name="connsiteX1609" fmla="*/ 4472553 w 6842126"/>
              <a:gd name="connsiteY1609" fmla="*/ 361124 h 5130710"/>
              <a:gd name="connsiteX1610" fmla="*/ 4468437 w 6842126"/>
              <a:gd name="connsiteY1610" fmla="*/ 375148 h 5130710"/>
              <a:gd name="connsiteX1611" fmla="*/ 4467229 w 6842126"/>
              <a:gd name="connsiteY1611" fmla="*/ 380796 h 5130710"/>
              <a:gd name="connsiteX1612" fmla="*/ 4466782 w 6842126"/>
              <a:gd name="connsiteY1612" fmla="*/ 384439 h 5130710"/>
              <a:gd name="connsiteX1613" fmla="*/ 4467369 w 6842126"/>
              <a:gd name="connsiteY1613" fmla="*/ 386715 h 5130710"/>
              <a:gd name="connsiteX1614" fmla="*/ 4469766 w 6842126"/>
              <a:gd name="connsiteY1614" fmla="*/ 384066 h 5130710"/>
              <a:gd name="connsiteX1615" fmla="*/ 4470232 w 6842126"/>
              <a:gd name="connsiteY1615" fmla="*/ 382923 h 5130710"/>
              <a:gd name="connsiteX1616" fmla="*/ 4638929 w 6842126"/>
              <a:gd name="connsiteY1616" fmla="*/ 357014 h 5130710"/>
              <a:gd name="connsiteX1617" fmla="*/ 4634043 w 6842126"/>
              <a:gd name="connsiteY1617" fmla="*/ 369040 h 5130710"/>
              <a:gd name="connsiteX1618" fmla="*/ 4628661 w 6842126"/>
              <a:gd name="connsiteY1618" fmla="*/ 385255 h 5130710"/>
              <a:gd name="connsiteX1619" fmla="*/ 4627655 w 6842126"/>
              <a:gd name="connsiteY1619" fmla="*/ 388159 h 5130710"/>
              <a:gd name="connsiteX1620" fmla="*/ 4627319 w 6842126"/>
              <a:gd name="connsiteY1620" fmla="*/ 390839 h 5130710"/>
              <a:gd name="connsiteX1621" fmla="*/ 4634097 w 6842126"/>
              <a:gd name="connsiteY1621" fmla="*/ 390492 h 5130710"/>
              <a:gd name="connsiteX1622" fmla="*/ 6628999 w 6842126"/>
              <a:gd name="connsiteY1622" fmla="*/ 356182 h 5130710"/>
              <a:gd name="connsiteX1623" fmla="*/ 6628027 w 6842126"/>
              <a:gd name="connsiteY1623" fmla="*/ 366218 h 5130710"/>
              <a:gd name="connsiteX1624" fmla="*/ 6625907 w 6842126"/>
              <a:gd name="connsiteY1624" fmla="*/ 369487 h 5130710"/>
              <a:gd name="connsiteX1625" fmla="*/ 3126709 w 6842126"/>
              <a:gd name="connsiteY1625" fmla="*/ 349203 h 5130710"/>
              <a:gd name="connsiteX1626" fmla="*/ 3124565 w 6842126"/>
              <a:gd name="connsiteY1626" fmla="*/ 349952 h 5130710"/>
              <a:gd name="connsiteX1627" fmla="*/ 3123518 w 6842126"/>
              <a:gd name="connsiteY1627" fmla="*/ 350316 h 5130710"/>
              <a:gd name="connsiteX1628" fmla="*/ 3123567 w 6842126"/>
              <a:gd name="connsiteY1628" fmla="*/ 350299 h 5130710"/>
              <a:gd name="connsiteX1629" fmla="*/ 3124565 w 6842126"/>
              <a:gd name="connsiteY1629" fmla="*/ 349952 h 5130710"/>
              <a:gd name="connsiteX1630" fmla="*/ 3124715 w 6842126"/>
              <a:gd name="connsiteY1630" fmla="*/ 349901 h 5130710"/>
              <a:gd name="connsiteX1631" fmla="*/ 3126709 w 6842126"/>
              <a:gd name="connsiteY1631" fmla="*/ 349203 h 5130710"/>
              <a:gd name="connsiteX1632" fmla="*/ 3260531 w 6842126"/>
              <a:gd name="connsiteY1632" fmla="*/ 348747 h 5130710"/>
              <a:gd name="connsiteX1633" fmla="*/ 3256930 w 6842126"/>
              <a:gd name="connsiteY1633" fmla="*/ 358723 h 5130710"/>
              <a:gd name="connsiteX1634" fmla="*/ 3256417 w 6842126"/>
              <a:gd name="connsiteY1634" fmla="*/ 368522 h 5130710"/>
              <a:gd name="connsiteX1635" fmla="*/ 3258326 w 6842126"/>
              <a:gd name="connsiteY1635" fmla="*/ 366753 h 5130710"/>
              <a:gd name="connsiteX1636" fmla="*/ 2481118 w 6842126"/>
              <a:gd name="connsiteY1636" fmla="*/ 346265 h 5130710"/>
              <a:gd name="connsiteX1637" fmla="*/ 2480209 w 6842126"/>
              <a:gd name="connsiteY1637" fmla="*/ 348613 h 5130710"/>
              <a:gd name="connsiteX1638" fmla="*/ 2478828 w 6842126"/>
              <a:gd name="connsiteY1638" fmla="*/ 357609 h 5130710"/>
              <a:gd name="connsiteX1639" fmla="*/ 2477534 w 6842126"/>
              <a:gd name="connsiteY1639" fmla="*/ 357711 h 5130710"/>
              <a:gd name="connsiteX1640" fmla="*/ 2477292 w 6842126"/>
              <a:gd name="connsiteY1640" fmla="*/ 357730 h 5130710"/>
              <a:gd name="connsiteX1641" fmla="*/ 2477100 w 6842126"/>
              <a:gd name="connsiteY1641" fmla="*/ 357745 h 5130710"/>
              <a:gd name="connsiteX1642" fmla="*/ 2477534 w 6842126"/>
              <a:gd name="connsiteY1642" fmla="*/ 357711 h 5130710"/>
              <a:gd name="connsiteX1643" fmla="*/ 2478252 w 6842126"/>
              <a:gd name="connsiteY1643" fmla="*/ 357655 h 5130710"/>
              <a:gd name="connsiteX1644" fmla="*/ 2478828 w 6842126"/>
              <a:gd name="connsiteY1644" fmla="*/ 357609 h 5130710"/>
              <a:gd name="connsiteX1645" fmla="*/ 2478915 w 6842126"/>
              <a:gd name="connsiteY1645" fmla="*/ 357513 h 5130710"/>
              <a:gd name="connsiteX1646" fmla="*/ 4904413 w 6842126"/>
              <a:gd name="connsiteY1646" fmla="*/ 338433 h 5130710"/>
              <a:gd name="connsiteX1647" fmla="*/ 4905364 w 6842126"/>
              <a:gd name="connsiteY1647" fmla="*/ 343439 h 5130710"/>
              <a:gd name="connsiteX1648" fmla="*/ 4903528 w 6842126"/>
              <a:gd name="connsiteY1648" fmla="*/ 348918 h 5130710"/>
              <a:gd name="connsiteX1649" fmla="*/ 4901976 w 6842126"/>
              <a:gd name="connsiteY1649" fmla="*/ 347710 h 5130710"/>
              <a:gd name="connsiteX1650" fmla="*/ 4904413 w 6842126"/>
              <a:gd name="connsiteY1650" fmla="*/ 338433 h 5130710"/>
              <a:gd name="connsiteX1651" fmla="*/ 6581365 w 6842126"/>
              <a:gd name="connsiteY1651" fmla="*/ 338431 h 5130710"/>
              <a:gd name="connsiteX1652" fmla="*/ 6582317 w 6842126"/>
              <a:gd name="connsiteY1652" fmla="*/ 343438 h 5130710"/>
              <a:gd name="connsiteX1653" fmla="*/ 6580479 w 6842126"/>
              <a:gd name="connsiteY1653" fmla="*/ 348917 h 5130710"/>
              <a:gd name="connsiteX1654" fmla="*/ 6578929 w 6842126"/>
              <a:gd name="connsiteY1654" fmla="*/ 347709 h 5130710"/>
              <a:gd name="connsiteX1655" fmla="*/ 6581365 w 6842126"/>
              <a:gd name="connsiteY1655" fmla="*/ 338431 h 5130710"/>
              <a:gd name="connsiteX1656" fmla="*/ 4102293 w 6842126"/>
              <a:gd name="connsiteY1656" fmla="*/ 336817 h 5130710"/>
              <a:gd name="connsiteX1657" fmla="*/ 4099519 w 6842126"/>
              <a:gd name="connsiteY1657" fmla="*/ 337881 h 5130710"/>
              <a:gd name="connsiteX1658" fmla="*/ 4098438 w 6842126"/>
              <a:gd name="connsiteY1658" fmla="*/ 342307 h 5130710"/>
              <a:gd name="connsiteX1659" fmla="*/ 4101175 w 6842126"/>
              <a:gd name="connsiteY1659" fmla="*/ 343215 h 5130710"/>
              <a:gd name="connsiteX1660" fmla="*/ 4102199 w 6842126"/>
              <a:gd name="connsiteY1660" fmla="*/ 340264 h 5130710"/>
              <a:gd name="connsiteX1661" fmla="*/ 4102293 w 6842126"/>
              <a:gd name="connsiteY1661" fmla="*/ 336817 h 5130710"/>
              <a:gd name="connsiteX1662" fmla="*/ 4969999 w 6842126"/>
              <a:gd name="connsiteY1662" fmla="*/ 336275 h 5130710"/>
              <a:gd name="connsiteX1663" fmla="*/ 4966301 w 6842126"/>
              <a:gd name="connsiteY1663" fmla="*/ 348541 h 5130710"/>
              <a:gd name="connsiteX1664" fmla="*/ 4960899 w 6842126"/>
              <a:gd name="connsiteY1664" fmla="*/ 368474 h 5130710"/>
              <a:gd name="connsiteX1665" fmla="*/ 4957994 w 6842126"/>
              <a:gd name="connsiteY1665" fmla="*/ 375621 h 5130710"/>
              <a:gd name="connsiteX1666" fmla="*/ 4957557 w 6842126"/>
              <a:gd name="connsiteY1666" fmla="*/ 379206 h 5130710"/>
              <a:gd name="connsiteX1667" fmla="*/ 4956666 w 6842126"/>
              <a:gd name="connsiteY1667" fmla="*/ 393630 h 5130710"/>
              <a:gd name="connsiteX1668" fmla="*/ 4959003 w 6842126"/>
              <a:gd name="connsiteY1668" fmla="*/ 400186 h 5130710"/>
              <a:gd name="connsiteX1669" fmla="*/ 4959108 w 6842126"/>
              <a:gd name="connsiteY1669" fmla="*/ 399954 h 5130710"/>
              <a:gd name="connsiteX1670" fmla="*/ 4961749 w 6842126"/>
              <a:gd name="connsiteY1670" fmla="*/ 394427 h 5130710"/>
              <a:gd name="connsiteX1671" fmla="*/ 4964645 w 6842126"/>
              <a:gd name="connsiteY1671" fmla="*/ 377007 h 5130710"/>
              <a:gd name="connsiteX1672" fmla="*/ 2669610 w 6842126"/>
              <a:gd name="connsiteY1672" fmla="*/ 332953 h 5130710"/>
              <a:gd name="connsiteX1673" fmla="*/ 2670053 w 6842126"/>
              <a:gd name="connsiteY1673" fmla="*/ 333820 h 5130710"/>
              <a:gd name="connsiteX1674" fmla="*/ 2670203 w 6842126"/>
              <a:gd name="connsiteY1674" fmla="*/ 334116 h 5130710"/>
              <a:gd name="connsiteX1675" fmla="*/ 4380859 w 6842126"/>
              <a:gd name="connsiteY1675" fmla="*/ 332895 h 5130710"/>
              <a:gd name="connsiteX1676" fmla="*/ 4380293 w 6842126"/>
              <a:gd name="connsiteY1676" fmla="*/ 333827 h 5130710"/>
              <a:gd name="connsiteX1677" fmla="*/ 4369333 w 6842126"/>
              <a:gd name="connsiteY1677" fmla="*/ 362210 h 5130710"/>
              <a:gd name="connsiteX1678" fmla="*/ 4373309 w 6842126"/>
              <a:gd name="connsiteY1678" fmla="*/ 358059 h 5130710"/>
              <a:gd name="connsiteX1679" fmla="*/ 4378128 w 6842126"/>
              <a:gd name="connsiteY1679" fmla="*/ 348494 h 5130710"/>
              <a:gd name="connsiteX1680" fmla="*/ 2410047 w 6842126"/>
              <a:gd name="connsiteY1680" fmla="*/ 331051 h 5130710"/>
              <a:gd name="connsiteX1681" fmla="*/ 2408519 w 6842126"/>
              <a:gd name="connsiteY1681" fmla="*/ 341203 h 5130710"/>
              <a:gd name="connsiteX1682" fmla="*/ 2408965 w 6842126"/>
              <a:gd name="connsiteY1682" fmla="*/ 339717 h 5130710"/>
              <a:gd name="connsiteX1683" fmla="*/ 2410029 w 6842126"/>
              <a:gd name="connsiteY1683" fmla="*/ 331321 h 5130710"/>
              <a:gd name="connsiteX1684" fmla="*/ 3272141 w 6842126"/>
              <a:gd name="connsiteY1684" fmla="*/ 330199 h 5130710"/>
              <a:gd name="connsiteX1685" fmla="*/ 3271490 w 6842126"/>
              <a:gd name="connsiteY1685" fmla="*/ 332219 h 5130710"/>
              <a:gd name="connsiteX1686" fmla="*/ 3271030 w 6842126"/>
              <a:gd name="connsiteY1686" fmla="*/ 331817 h 5130710"/>
              <a:gd name="connsiteX1687" fmla="*/ 3272141 w 6842126"/>
              <a:gd name="connsiteY1687" fmla="*/ 330199 h 5130710"/>
              <a:gd name="connsiteX1688" fmla="*/ 6599849 w 6842126"/>
              <a:gd name="connsiteY1688" fmla="*/ 330060 h 5130710"/>
              <a:gd name="connsiteX1689" fmla="*/ 6587331 w 6842126"/>
              <a:gd name="connsiteY1689" fmla="*/ 390745 h 5130710"/>
              <a:gd name="connsiteX1690" fmla="*/ 6595487 w 6842126"/>
              <a:gd name="connsiteY1690" fmla="*/ 339409 h 5130710"/>
              <a:gd name="connsiteX1691" fmla="*/ 6599273 w 6842126"/>
              <a:gd name="connsiteY1691" fmla="*/ 330324 h 5130710"/>
              <a:gd name="connsiteX1692" fmla="*/ 4536971 w 6842126"/>
              <a:gd name="connsiteY1692" fmla="*/ 326870 h 5130710"/>
              <a:gd name="connsiteX1693" fmla="*/ 4533443 w 6842126"/>
              <a:gd name="connsiteY1693" fmla="*/ 327369 h 5130710"/>
              <a:gd name="connsiteX1694" fmla="*/ 4532369 w 6842126"/>
              <a:gd name="connsiteY1694" fmla="*/ 330658 h 5130710"/>
              <a:gd name="connsiteX1695" fmla="*/ 4532203 w 6842126"/>
              <a:gd name="connsiteY1695" fmla="*/ 331944 h 5130710"/>
              <a:gd name="connsiteX1696" fmla="*/ 4532668 w 6842126"/>
              <a:gd name="connsiteY1696" fmla="*/ 336728 h 5130710"/>
              <a:gd name="connsiteX1697" fmla="*/ 4534073 w 6842126"/>
              <a:gd name="connsiteY1697" fmla="*/ 337546 h 5130710"/>
              <a:gd name="connsiteX1698" fmla="*/ 4536971 w 6842126"/>
              <a:gd name="connsiteY1698" fmla="*/ 326870 h 5130710"/>
              <a:gd name="connsiteX1699" fmla="*/ 2322349 w 6842126"/>
              <a:gd name="connsiteY1699" fmla="*/ 323331 h 5130710"/>
              <a:gd name="connsiteX1700" fmla="*/ 2323226 w 6842126"/>
              <a:gd name="connsiteY1700" fmla="*/ 333740 h 5130710"/>
              <a:gd name="connsiteX1701" fmla="*/ 2322349 w 6842126"/>
              <a:gd name="connsiteY1701" fmla="*/ 323331 h 5130710"/>
              <a:gd name="connsiteX1702" fmla="*/ 3361491 w 6842126"/>
              <a:gd name="connsiteY1702" fmla="*/ 316440 h 5130710"/>
              <a:gd name="connsiteX1703" fmla="*/ 3355360 w 6842126"/>
              <a:gd name="connsiteY1703" fmla="*/ 332465 h 5130710"/>
              <a:gd name="connsiteX1704" fmla="*/ 3348038 w 6842126"/>
              <a:gd name="connsiteY1704" fmla="*/ 351771 h 5130710"/>
              <a:gd name="connsiteX1705" fmla="*/ 3347153 w 6842126"/>
              <a:gd name="connsiteY1705" fmla="*/ 359272 h 5130710"/>
              <a:gd name="connsiteX1706" fmla="*/ 3351733 w 6842126"/>
              <a:gd name="connsiteY1706" fmla="*/ 344431 h 5130710"/>
              <a:gd name="connsiteX1707" fmla="*/ 3358194 w 6842126"/>
              <a:gd name="connsiteY1707" fmla="*/ 326126 h 5130710"/>
              <a:gd name="connsiteX1708" fmla="*/ 3361006 w 6842126"/>
              <a:gd name="connsiteY1708" fmla="*/ 320201 h 5130710"/>
              <a:gd name="connsiteX1709" fmla="*/ 6626995 w 6842126"/>
              <a:gd name="connsiteY1709" fmla="*/ 313886 h 5130710"/>
              <a:gd name="connsiteX1710" fmla="*/ 6609707 w 6842126"/>
              <a:gd name="connsiteY1710" fmla="*/ 408470 h 5130710"/>
              <a:gd name="connsiteX1711" fmla="*/ 6607286 w 6842126"/>
              <a:gd name="connsiteY1711" fmla="*/ 418554 h 5130710"/>
              <a:gd name="connsiteX1712" fmla="*/ 6609071 w 6842126"/>
              <a:gd name="connsiteY1712" fmla="*/ 402098 h 5130710"/>
              <a:gd name="connsiteX1713" fmla="*/ 6610303 w 6842126"/>
              <a:gd name="connsiteY1713" fmla="*/ 390808 h 5130710"/>
              <a:gd name="connsiteX1714" fmla="*/ 6617857 w 6842126"/>
              <a:gd name="connsiteY1714" fmla="*/ 321495 h 5130710"/>
              <a:gd name="connsiteX1715" fmla="*/ 4618644 w 6842126"/>
              <a:gd name="connsiteY1715" fmla="*/ 311038 h 5130710"/>
              <a:gd name="connsiteX1716" fmla="*/ 4617905 w 6842126"/>
              <a:gd name="connsiteY1716" fmla="*/ 313339 h 5130710"/>
              <a:gd name="connsiteX1717" fmla="*/ 4617377 w 6842126"/>
              <a:gd name="connsiteY1717" fmla="*/ 312882 h 5130710"/>
              <a:gd name="connsiteX1718" fmla="*/ 4618644 w 6842126"/>
              <a:gd name="connsiteY1718" fmla="*/ 311038 h 5130710"/>
              <a:gd name="connsiteX1719" fmla="*/ 2479500 w 6842126"/>
              <a:gd name="connsiteY1719" fmla="*/ 307348 h 5130710"/>
              <a:gd name="connsiteX1720" fmla="*/ 2477916 w 6842126"/>
              <a:gd name="connsiteY1720" fmla="*/ 307900 h 5130710"/>
              <a:gd name="connsiteX1721" fmla="*/ 2477247 w 6842126"/>
              <a:gd name="connsiteY1721" fmla="*/ 308134 h 5130710"/>
              <a:gd name="connsiteX1722" fmla="*/ 2477005 w 6842126"/>
              <a:gd name="connsiteY1722" fmla="*/ 308217 h 5130710"/>
              <a:gd name="connsiteX1723" fmla="*/ 2476965 w 6842126"/>
              <a:gd name="connsiteY1723" fmla="*/ 308231 h 5130710"/>
              <a:gd name="connsiteX1724" fmla="*/ 2477247 w 6842126"/>
              <a:gd name="connsiteY1724" fmla="*/ 308134 h 5130710"/>
              <a:gd name="connsiteX1725" fmla="*/ 3282241 w 6842126"/>
              <a:gd name="connsiteY1725" fmla="*/ 304929 h 5130710"/>
              <a:gd name="connsiteX1726" fmla="*/ 3279793 w 6842126"/>
              <a:gd name="connsiteY1726" fmla="*/ 312307 h 5130710"/>
              <a:gd name="connsiteX1727" fmla="*/ 3277823 w 6842126"/>
              <a:gd name="connsiteY1727" fmla="*/ 320034 h 5130710"/>
              <a:gd name="connsiteX1728" fmla="*/ 3281537 w 6842126"/>
              <a:gd name="connsiteY1728" fmla="*/ 308227 h 5130710"/>
              <a:gd name="connsiteX1729" fmla="*/ 3427992 w 6842126"/>
              <a:gd name="connsiteY1729" fmla="*/ 304718 h 5130710"/>
              <a:gd name="connsiteX1730" fmla="*/ 3428827 w 6842126"/>
              <a:gd name="connsiteY1730" fmla="*/ 309112 h 5130710"/>
              <a:gd name="connsiteX1731" fmla="*/ 3427216 w 6842126"/>
              <a:gd name="connsiteY1731" fmla="*/ 313920 h 5130710"/>
              <a:gd name="connsiteX1732" fmla="*/ 3425855 w 6842126"/>
              <a:gd name="connsiteY1732" fmla="*/ 312859 h 5130710"/>
              <a:gd name="connsiteX1733" fmla="*/ 3427992 w 6842126"/>
              <a:gd name="connsiteY1733" fmla="*/ 304718 h 5130710"/>
              <a:gd name="connsiteX1734" fmla="*/ 4138023 w 6842126"/>
              <a:gd name="connsiteY1734" fmla="*/ 303810 h 5130710"/>
              <a:gd name="connsiteX1735" fmla="*/ 4135750 w 6842126"/>
              <a:gd name="connsiteY1735" fmla="*/ 304602 h 5130710"/>
              <a:gd name="connsiteX1736" fmla="*/ 4135582 w 6842126"/>
              <a:gd name="connsiteY1736" fmla="*/ 304661 h 5130710"/>
              <a:gd name="connsiteX1737" fmla="*/ 4134443 w 6842126"/>
              <a:gd name="connsiteY1737" fmla="*/ 305056 h 5130710"/>
              <a:gd name="connsiteX1738" fmla="*/ 4134386 w 6842126"/>
              <a:gd name="connsiteY1738" fmla="*/ 305077 h 5130710"/>
              <a:gd name="connsiteX1739" fmla="*/ 4135582 w 6842126"/>
              <a:gd name="connsiteY1739" fmla="*/ 304661 h 5130710"/>
              <a:gd name="connsiteX1740" fmla="*/ 4290524 w 6842126"/>
              <a:gd name="connsiteY1740" fmla="*/ 303289 h 5130710"/>
              <a:gd name="connsiteX1741" fmla="*/ 4286421 w 6842126"/>
              <a:gd name="connsiteY1741" fmla="*/ 314656 h 5130710"/>
              <a:gd name="connsiteX1742" fmla="*/ 4285833 w 6842126"/>
              <a:gd name="connsiteY1742" fmla="*/ 325825 h 5130710"/>
              <a:gd name="connsiteX1743" fmla="*/ 4288011 w 6842126"/>
              <a:gd name="connsiteY1743" fmla="*/ 323809 h 5130710"/>
              <a:gd name="connsiteX1744" fmla="*/ 6652061 w 6842126"/>
              <a:gd name="connsiteY1744" fmla="*/ 297397 h 5130710"/>
              <a:gd name="connsiteX1745" fmla="*/ 6650294 w 6842126"/>
              <a:gd name="connsiteY1745" fmla="*/ 317455 h 5130710"/>
              <a:gd name="connsiteX1746" fmla="*/ 6647593 w 6842126"/>
              <a:gd name="connsiteY1746" fmla="*/ 331381 h 5130710"/>
              <a:gd name="connsiteX1747" fmla="*/ 2417787 w 6842126"/>
              <a:gd name="connsiteY1747" fmla="*/ 287825 h 5130710"/>
              <a:gd name="connsiteX1748" fmla="*/ 2414917 w 6842126"/>
              <a:gd name="connsiteY1748" fmla="*/ 297602 h 5130710"/>
              <a:gd name="connsiteX1749" fmla="*/ 2414076 w 6842126"/>
              <a:gd name="connsiteY1749" fmla="*/ 301538 h 5130710"/>
              <a:gd name="connsiteX1750" fmla="*/ 2413763 w 6842126"/>
              <a:gd name="connsiteY1750" fmla="*/ 304078 h 5130710"/>
              <a:gd name="connsiteX1751" fmla="*/ 2414173 w 6842126"/>
              <a:gd name="connsiteY1751" fmla="*/ 305667 h 5130710"/>
              <a:gd name="connsiteX1752" fmla="*/ 2416115 w 6842126"/>
              <a:gd name="connsiteY1752" fmla="*/ 303519 h 5130710"/>
              <a:gd name="connsiteX1753" fmla="*/ 3009493 w 6842126"/>
              <a:gd name="connsiteY1753" fmla="*/ 284729 h 5130710"/>
              <a:gd name="connsiteX1754" fmla="*/ 3012415 w 6842126"/>
              <a:gd name="connsiteY1754" fmla="*/ 288361 h 5130710"/>
              <a:gd name="connsiteX1755" fmla="*/ 3009434 w 6842126"/>
              <a:gd name="connsiteY1755" fmla="*/ 289151 h 5130710"/>
              <a:gd name="connsiteX1756" fmla="*/ 3009493 w 6842126"/>
              <a:gd name="connsiteY1756" fmla="*/ 284729 h 5130710"/>
              <a:gd name="connsiteX1757" fmla="*/ 1770284 w 6842126"/>
              <a:gd name="connsiteY1757" fmla="*/ 283368 h 5130710"/>
              <a:gd name="connsiteX1758" fmla="*/ 1771364 w 6842126"/>
              <a:gd name="connsiteY1758" fmla="*/ 296199 h 5130710"/>
              <a:gd name="connsiteX1759" fmla="*/ 1770284 w 6842126"/>
              <a:gd name="connsiteY1759" fmla="*/ 283368 h 5130710"/>
              <a:gd name="connsiteX1760" fmla="*/ 4303753 w 6842126"/>
              <a:gd name="connsiteY1760" fmla="*/ 282153 h 5130710"/>
              <a:gd name="connsiteX1761" fmla="*/ 4303013 w 6842126"/>
              <a:gd name="connsiteY1761" fmla="*/ 284454 h 5130710"/>
              <a:gd name="connsiteX1762" fmla="*/ 4302487 w 6842126"/>
              <a:gd name="connsiteY1762" fmla="*/ 283995 h 5130710"/>
              <a:gd name="connsiteX1763" fmla="*/ 4303753 w 6842126"/>
              <a:gd name="connsiteY1763" fmla="*/ 282153 h 5130710"/>
              <a:gd name="connsiteX1764" fmla="*/ 5980706 w 6842126"/>
              <a:gd name="connsiteY1764" fmla="*/ 282150 h 5130710"/>
              <a:gd name="connsiteX1765" fmla="*/ 5979964 w 6842126"/>
              <a:gd name="connsiteY1765" fmla="*/ 284452 h 5130710"/>
              <a:gd name="connsiteX1766" fmla="*/ 5979438 w 6842126"/>
              <a:gd name="connsiteY1766" fmla="*/ 283993 h 5130710"/>
              <a:gd name="connsiteX1767" fmla="*/ 5980706 w 6842126"/>
              <a:gd name="connsiteY1767" fmla="*/ 282150 h 5130710"/>
              <a:gd name="connsiteX1768" fmla="*/ 5329567 w 6842126"/>
              <a:gd name="connsiteY1768" fmla="*/ 280259 h 5130710"/>
              <a:gd name="connsiteX1769" fmla="*/ 5329293 w 6842126"/>
              <a:gd name="connsiteY1769" fmla="*/ 285959 h 5130710"/>
              <a:gd name="connsiteX1770" fmla="*/ 5328839 w 6842126"/>
              <a:gd name="connsiteY1770" fmla="*/ 301215 h 5130710"/>
              <a:gd name="connsiteX1771" fmla="*/ 5329453 w 6842126"/>
              <a:gd name="connsiteY1771" fmla="*/ 300906 h 5130710"/>
              <a:gd name="connsiteX1772" fmla="*/ 5319321 w 6842126"/>
              <a:gd name="connsiteY1772" fmla="*/ 327391 h 5130710"/>
              <a:gd name="connsiteX1773" fmla="*/ 5303339 w 6842126"/>
              <a:gd name="connsiteY1773" fmla="*/ 382960 h 5130710"/>
              <a:gd name="connsiteX1774" fmla="*/ 5298427 w 6842126"/>
              <a:gd name="connsiteY1774" fmla="*/ 394369 h 5130710"/>
              <a:gd name="connsiteX1775" fmla="*/ 5302817 w 6842126"/>
              <a:gd name="connsiteY1775" fmla="*/ 364953 h 5130710"/>
              <a:gd name="connsiteX1776" fmla="*/ 5304347 w 6842126"/>
              <a:gd name="connsiteY1776" fmla="*/ 342807 h 5130710"/>
              <a:gd name="connsiteX1777" fmla="*/ 5325994 w 6842126"/>
              <a:gd name="connsiteY1777" fmla="*/ 288486 h 5130710"/>
              <a:gd name="connsiteX1778" fmla="*/ 6654419 w 6842126"/>
              <a:gd name="connsiteY1778" fmla="*/ 279963 h 5130710"/>
              <a:gd name="connsiteX1779" fmla="*/ 6654690 w 6842126"/>
              <a:gd name="connsiteY1779" fmla="*/ 289893 h 5130710"/>
              <a:gd name="connsiteX1780" fmla="*/ 6652061 w 6842126"/>
              <a:gd name="connsiteY1780" fmla="*/ 297397 h 5130710"/>
              <a:gd name="connsiteX1781" fmla="*/ 6654419 w 6842126"/>
              <a:gd name="connsiteY1781" fmla="*/ 279963 h 5130710"/>
              <a:gd name="connsiteX1782" fmla="*/ 3125287 w 6842126"/>
              <a:gd name="connsiteY1782" fmla="*/ 277623 h 5130710"/>
              <a:gd name="connsiteX1783" fmla="*/ 3116838 w 6842126"/>
              <a:gd name="connsiteY1783" fmla="*/ 313245 h 5130710"/>
              <a:gd name="connsiteX1784" fmla="*/ 3115440 w 6842126"/>
              <a:gd name="connsiteY1784" fmla="*/ 316920 h 5130710"/>
              <a:gd name="connsiteX1785" fmla="*/ 3121594 w 6842126"/>
              <a:gd name="connsiteY1785" fmla="*/ 280838 h 5130710"/>
              <a:gd name="connsiteX1786" fmla="*/ 3122584 w 6842126"/>
              <a:gd name="connsiteY1786" fmla="*/ 279445 h 5130710"/>
              <a:gd name="connsiteX1787" fmla="*/ 3125287 w 6842126"/>
              <a:gd name="connsiteY1787" fmla="*/ 277623 h 5130710"/>
              <a:gd name="connsiteX1788" fmla="*/ 1410080 w 6842126"/>
              <a:gd name="connsiteY1788" fmla="*/ 276523 h 5130710"/>
              <a:gd name="connsiteX1789" fmla="*/ 1408582 w 6842126"/>
              <a:gd name="connsiteY1789" fmla="*/ 282662 h 5130710"/>
              <a:gd name="connsiteX1790" fmla="*/ 1408684 w 6842126"/>
              <a:gd name="connsiteY1790" fmla="*/ 283163 h 5130710"/>
              <a:gd name="connsiteX1791" fmla="*/ 1410308 w 6842126"/>
              <a:gd name="connsiteY1791" fmla="*/ 282353 h 5130710"/>
              <a:gd name="connsiteX1792" fmla="*/ 1410751 w 6842126"/>
              <a:gd name="connsiteY1792" fmla="*/ 277829 h 5130710"/>
              <a:gd name="connsiteX1793" fmla="*/ 4977870 w 6842126"/>
              <a:gd name="connsiteY1793" fmla="*/ 273362 h 5130710"/>
              <a:gd name="connsiteX1794" fmla="*/ 4978978 w 6842126"/>
              <a:gd name="connsiteY1794" fmla="*/ 277919 h 5130710"/>
              <a:gd name="connsiteX1795" fmla="*/ 4977465 w 6842126"/>
              <a:gd name="connsiteY1795" fmla="*/ 279964 h 5130710"/>
              <a:gd name="connsiteX1796" fmla="*/ 4977870 w 6842126"/>
              <a:gd name="connsiteY1796" fmla="*/ 273362 h 5130710"/>
              <a:gd name="connsiteX1797" fmla="*/ 6654825 w 6842126"/>
              <a:gd name="connsiteY1797" fmla="*/ 273361 h 5130710"/>
              <a:gd name="connsiteX1798" fmla="*/ 6655931 w 6842126"/>
              <a:gd name="connsiteY1798" fmla="*/ 277917 h 5130710"/>
              <a:gd name="connsiteX1799" fmla="*/ 6654419 w 6842126"/>
              <a:gd name="connsiteY1799" fmla="*/ 279963 h 5130710"/>
              <a:gd name="connsiteX1800" fmla="*/ 6654825 w 6842126"/>
              <a:gd name="connsiteY1800" fmla="*/ 273361 h 5130710"/>
              <a:gd name="connsiteX1801" fmla="*/ 2718857 w 6842126"/>
              <a:gd name="connsiteY1801" fmla="*/ 272005 h 5130710"/>
              <a:gd name="connsiteX1802" fmla="*/ 2719518 w 6842126"/>
              <a:gd name="connsiteY1802" fmla="*/ 275496 h 5130710"/>
              <a:gd name="connsiteX1803" fmla="*/ 2718238 w 6842126"/>
              <a:gd name="connsiteY1803" fmla="*/ 279315 h 5130710"/>
              <a:gd name="connsiteX1804" fmla="*/ 2717156 w 6842126"/>
              <a:gd name="connsiteY1804" fmla="*/ 278473 h 5130710"/>
              <a:gd name="connsiteX1805" fmla="*/ 2718857 w 6842126"/>
              <a:gd name="connsiteY1805" fmla="*/ 272005 h 5130710"/>
              <a:gd name="connsiteX1806" fmla="*/ 1538378 w 6842126"/>
              <a:gd name="connsiteY1806" fmla="*/ 270465 h 5130710"/>
              <a:gd name="connsiteX1807" fmla="*/ 1535661 w 6842126"/>
              <a:gd name="connsiteY1807" fmla="*/ 275865 h 5130710"/>
              <a:gd name="connsiteX1808" fmla="*/ 1534330 w 6842126"/>
              <a:gd name="connsiteY1808" fmla="*/ 278243 h 5130710"/>
              <a:gd name="connsiteX1809" fmla="*/ 1533423 w 6842126"/>
              <a:gd name="connsiteY1809" fmla="*/ 280880 h 5130710"/>
              <a:gd name="connsiteX1810" fmla="*/ 1533496 w 6842126"/>
              <a:gd name="connsiteY1810" fmla="*/ 281209 h 5130710"/>
              <a:gd name="connsiteX1811" fmla="*/ 1535952 w 6842126"/>
              <a:gd name="connsiteY1811" fmla="*/ 279311 h 5130710"/>
              <a:gd name="connsiteX1812" fmla="*/ 1538207 w 6842126"/>
              <a:gd name="connsiteY1812" fmla="*/ 272685 h 5130710"/>
              <a:gd name="connsiteX1813" fmla="*/ 1538378 w 6842126"/>
              <a:gd name="connsiteY1813" fmla="*/ 270465 h 5130710"/>
              <a:gd name="connsiteX1814" fmla="*/ 4978276 w 6842126"/>
              <a:gd name="connsiteY1814" fmla="*/ 266760 h 5130710"/>
              <a:gd name="connsiteX1815" fmla="*/ 4979383 w 6842126"/>
              <a:gd name="connsiteY1815" fmla="*/ 271315 h 5130710"/>
              <a:gd name="connsiteX1816" fmla="*/ 4977870 w 6842126"/>
              <a:gd name="connsiteY1816" fmla="*/ 273362 h 5130710"/>
              <a:gd name="connsiteX1817" fmla="*/ 4978276 w 6842126"/>
              <a:gd name="connsiteY1817" fmla="*/ 266760 h 5130710"/>
              <a:gd name="connsiteX1818" fmla="*/ 6655229 w 6842126"/>
              <a:gd name="connsiteY1818" fmla="*/ 266757 h 5130710"/>
              <a:gd name="connsiteX1819" fmla="*/ 6656336 w 6842126"/>
              <a:gd name="connsiteY1819" fmla="*/ 271314 h 5130710"/>
              <a:gd name="connsiteX1820" fmla="*/ 6654825 w 6842126"/>
              <a:gd name="connsiteY1820" fmla="*/ 273361 h 5130710"/>
              <a:gd name="connsiteX1821" fmla="*/ 6655229 w 6842126"/>
              <a:gd name="connsiteY1821" fmla="*/ 266757 h 5130710"/>
              <a:gd name="connsiteX1822" fmla="*/ 4405574 w 6842126"/>
              <a:gd name="connsiteY1822" fmla="*/ 266472 h 5130710"/>
              <a:gd name="connsiteX1823" fmla="*/ 4398589 w 6842126"/>
              <a:gd name="connsiteY1823" fmla="*/ 284735 h 5130710"/>
              <a:gd name="connsiteX1824" fmla="*/ 4390243 w 6842126"/>
              <a:gd name="connsiteY1824" fmla="*/ 306735 h 5130710"/>
              <a:gd name="connsiteX1825" fmla="*/ 4389235 w 6842126"/>
              <a:gd name="connsiteY1825" fmla="*/ 315283 h 5130710"/>
              <a:gd name="connsiteX1826" fmla="*/ 4394457 w 6842126"/>
              <a:gd name="connsiteY1826" fmla="*/ 298370 h 5130710"/>
              <a:gd name="connsiteX1827" fmla="*/ 4401819 w 6842126"/>
              <a:gd name="connsiteY1827" fmla="*/ 277510 h 5130710"/>
              <a:gd name="connsiteX1828" fmla="*/ 4405023 w 6842126"/>
              <a:gd name="connsiteY1828" fmla="*/ 270759 h 5130710"/>
              <a:gd name="connsiteX1829" fmla="*/ 2946389 w 6842126"/>
              <a:gd name="connsiteY1829" fmla="*/ 265444 h 5130710"/>
              <a:gd name="connsiteX1830" fmla="*/ 2947824 w 6842126"/>
              <a:gd name="connsiteY1830" fmla="*/ 267465 h 5130710"/>
              <a:gd name="connsiteX1831" fmla="*/ 2947406 w 6842126"/>
              <a:gd name="connsiteY1831" fmla="*/ 268718 h 5130710"/>
              <a:gd name="connsiteX1832" fmla="*/ 2946389 w 6842126"/>
              <a:gd name="connsiteY1832" fmla="*/ 265444 h 5130710"/>
              <a:gd name="connsiteX1833" fmla="*/ 2734421 w 6842126"/>
              <a:gd name="connsiteY1833" fmla="*/ 264949 h 5130710"/>
              <a:gd name="connsiteX1834" fmla="*/ 2727113 w 6842126"/>
              <a:gd name="connsiteY1834" fmla="*/ 296188 h 5130710"/>
              <a:gd name="connsiteX1835" fmla="*/ 2723117 w 6842126"/>
              <a:gd name="connsiteY1835" fmla="*/ 307827 h 5130710"/>
              <a:gd name="connsiteX1836" fmla="*/ 2728700 w 6842126"/>
              <a:gd name="connsiteY1836" fmla="*/ 272688 h 5130710"/>
              <a:gd name="connsiteX1837" fmla="*/ 2731339 w 6842126"/>
              <a:gd name="connsiteY1837" fmla="*/ 266353 h 5130710"/>
              <a:gd name="connsiteX1838" fmla="*/ 2462693 w 6842126"/>
              <a:gd name="connsiteY1838" fmla="*/ 263945 h 5130710"/>
              <a:gd name="connsiteX1839" fmla="*/ 2460237 w 6842126"/>
              <a:gd name="connsiteY1839" fmla="*/ 264291 h 5130710"/>
              <a:gd name="connsiteX1840" fmla="*/ 2459487 w 6842126"/>
              <a:gd name="connsiteY1840" fmla="*/ 266587 h 5130710"/>
              <a:gd name="connsiteX1841" fmla="*/ 2459372 w 6842126"/>
              <a:gd name="connsiteY1841" fmla="*/ 267482 h 5130710"/>
              <a:gd name="connsiteX1842" fmla="*/ 2459696 w 6842126"/>
              <a:gd name="connsiteY1842" fmla="*/ 270818 h 5130710"/>
              <a:gd name="connsiteX1843" fmla="*/ 2460675 w 6842126"/>
              <a:gd name="connsiteY1843" fmla="*/ 271388 h 5130710"/>
              <a:gd name="connsiteX1844" fmla="*/ 2462693 w 6842126"/>
              <a:gd name="connsiteY1844" fmla="*/ 263945 h 5130710"/>
              <a:gd name="connsiteX1845" fmla="*/ 3716435 w 6842126"/>
              <a:gd name="connsiteY1845" fmla="*/ 263434 h 5130710"/>
              <a:gd name="connsiteX1846" fmla="*/ 3715614 w 6842126"/>
              <a:gd name="connsiteY1846" fmla="*/ 266806 h 5130710"/>
              <a:gd name="connsiteX1847" fmla="*/ 3714814 w 6842126"/>
              <a:gd name="connsiteY1847" fmla="*/ 268197 h 5130710"/>
              <a:gd name="connsiteX1848" fmla="*/ 3713675 w 6842126"/>
              <a:gd name="connsiteY1848" fmla="*/ 269897 h 5130710"/>
              <a:gd name="connsiteX1849" fmla="*/ 3716435 w 6842126"/>
              <a:gd name="connsiteY1849" fmla="*/ 263434 h 5130710"/>
              <a:gd name="connsiteX1850" fmla="*/ 3610149 w 6842126"/>
              <a:gd name="connsiteY1850" fmla="*/ 262385 h 5130710"/>
              <a:gd name="connsiteX1851" fmla="*/ 3609764 w 6842126"/>
              <a:gd name="connsiteY1851" fmla="*/ 266144 h 5130710"/>
              <a:gd name="connsiteX1852" fmla="*/ 3602935 w 6842126"/>
              <a:gd name="connsiteY1852" fmla="*/ 276813 h 5130710"/>
              <a:gd name="connsiteX1853" fmla="*/ 3610149 w 6842126"/>
              <a:gd name="connsiteY1853" fmla="*/ 262385 h 5130710"/>
              <a:gd name="connsiteX1854" fmla="*/ 2946745 w 6842126"/>
              <a:gd name="connsiteY1854" fmla="*/ 259650 h 5130710"/>
              <a:gd name="connsiteX1855" fmla="*/ 2948602 w 6842126"/>
              <a:gd name="connsiteY1855" fmla="*/ 262010 h 5130710"/>
              <a:gd name="connsiteX1856" fmla="*/ 2948412 w 6842126"/>
              <a:gd name="connsiteY1856" fmla="*/ 262814 h 5130710"/>
              <a:gd name="connsiteX1857" fmla="*/ 2948792 w 6842126"/>
              <a:gd name="connsiteY1857" fmla="*/ 262678 h 5130710"/>
              <a:gd name="connsiteX1858" fmla="*/ 2946389 w 6842126"/>
              <a:gd name="connsiteY1858" fmla="*/ 265444 h 5130710"/>
              <a:gd name="connsiteX1859" fmla="*/ 2946745 w 6842126"/>
              <a:gd name="connsiteY1859" fmla="*/ 259650 h 5130710"/>
              <a:gd name="connsiteX1860" fmla="*/ 1545689 w 6842126"/>
              <a:gd name="connsiteY1860" fmla="*/ 258873 h 5130710"/>
              <a:gd name="connsiteX1861" fmla="*/ 1545347 w 6842126"/>
              <a:gd name="connsiteY1861" fmla="*/ 261176 h 5130710"/>
              <a:gd name="connsiteX1862" fmla="*/ 1544697 w 6842126"/>
              <a:gd name="connsiteY1862" fmla="*/ 262958 h 5130710"/>
              <a:gd name="connsiteX1863" fmla="*/ 1546674 w 6842126"/>
              <a:gd name="connsiteY1863" fmla="*/ 263567 h 5130710"/>
              <a:gd name="connsiteX1864" fmla="*/ 1546426 w 6842126"/>
              <a:gd name="connsiteY1864" fmla="*/ 265333 h 5130710"/>
              <a:gd name="connsiteX1865" fmla="*/ 1546841 w 6842126"/>
              <a:gd name="connsiteY1865" fmla="*/ 263491 h 5130710"/>
              <a:gd name="connsiteX1866" fmla="*/ 1546674 w 6842126"/>
              <a:gd name="connsiteY1866" fmla="*/ 263567 h 5130710"/>
              <a:gd name="connsiteX1867" fmla="*/ 2900903 w 6842126"/>
              <a:gd name="connsiteY1867" fmla="*/ 255330 h 5130710"/>
              <a:gd name="connsiteX1868" fmla="*/ 2900253 w 6842126"/>
              <a:gd name="connsiteY1868" fmla="*/ 257351 h 5130710"/>
              <a:gd name="connsiteX1869" fmla="*/ 2899792 w 6842126"/>
              <a:gd name="connsiteY1869" fmla="*/ 256949 h 5130710"/>
              <a:gd name="connsiteX1870" fmla="*/ 2900903 w 6842126"/>
              <a:gd name="connsiteY1870" fmla="*/ 255330 h 5130710"/>
              <a:gd name="connsiteX1871" fmla="*/ 3492097 w 6842126"/>
              <a:gd name="connsiteY1871" fmla="*/ 253411 h 5130710"/>
              <a:gd name="connsiteX1872" fmla="*/ 3492335 w 6842126"/>
              <a:gd name="connsiteY1872" fmla="*/ 262125 h 5130710"/>
              <a:gd name="connsiteX1873" fmla="*/ 3490027 w 6842126"/>
              <a:gd name="connsiteY1873" fmla="*/ 268712 h 5130710"/>
              <a:gd name="connsiteX1874" fmla="*/ 3492097 w 6842126"/>
              <a:gd name="connsiteY1874" fmla="*/ 253411 h 5130710"/>
              <a:gd name="connsiteX1875" fmla="*/ 5992217 w 6842126"/>
              <a:gd name="connsiteY1875" fmla="*/ 253352 h 5130710"/>
              <a:gd name="connsiteX1876" fmla="*/ 5989429 w 6842126"/>
              <a:gd name="connsiteY1876" fmla="*/ 261760 h 5130710"/>
              <a:gd name="connsiteX1877" fmla="*/ 5987183 w 6842126"/>
              <a:gd name="connsiteY1877" fmla="*/ 270568 h 5130710"/>
              <a:gd name="connsiteX1878" fmla="*/ 5991414 w 6842126"/>
              <a:gd name="connsiteY1878" fmla="*/ 257113 h 5130710"/>
              <a:gd name="connsiteX1879" fmla="*/ 4315265 w 6842126"/>
              <a:gd name="connsiteY1879" fmla="*/ 253352 h 5130710"/>
              <a:gd name="connsiteX1880" fmla="*/ 4312475 w 6842126"/>
              <a:gd name="connsiteY1880" fmla="*/ 261762 h 5130710"/>
              <a:gd name="connsiteX1881" fmla="*/ 4310229 w 6842126"/>
              <a:gd name="connsiteY1881" fmla="*/ 270568 h 5130710"/>
              <a:gd name="connsiteX1882" fmla="*/ 4314463 w 6842126"/>
              <a:gd name="connsiteY1882" fmla="*/ 257114 h 5130710"/>
              <a:gd name="connsiteX1883" fmla="*/ 4481360 w 6842126"/>
              <a:gd name="connsiteY1883" fmla="*/ 253113 h 5130710"/>
              <a:gd name="connsiteX1884" fmla="*/ 4482309 w 6842126"/>
              <a:gd name="connsiteY1884" fmla="*/ 258122 h 5130710"/>
              <a:gd name="connsiteX1885" fmla="*/ 4480474 w 6842126"/>
              <a:gd name="connsiteY1885" fmla="*/ 263598 h 5130710"/>
              <a:gd name="connsiteX1886" fmla="*/ 4478922 w 6842126"/>
              <a:gd name="connsiteY1886" fmla="*/ 262391 h 5130710"/>
              <a:gd name="connsiteX1887" fmla="*/ 4481360 w 6842126"/>
              <a:gd name="connsiteY1887" fmla="*/ 253113 h 5130710"/>
              <a:gd name="connsiteX1888" fmla="*/ 1809931 w 6842126"/>
              <a:gd name="connsiteY1888" fmla="*/ 251157 h 5130710"/>
              <a:gd name="connsiteX1889" fmla="*/ 1809198 w 6842126"/>
              <a:gd name="connsiteY1889" fmla="*/ 253050 h 5130710"/>
              <a:gd name="connsiteX1890" fmla="*/ 1808085 w 6842126"/>
              <a:gd name="connsiteY1890" fmla="*/ 260299 h 5130710"/>
              <a:gd name="connsiteX1891" fmla="*/ 1807620 w 6842126"/>
              <a:gd name="connsiteY1891" fmla="*/ 260336 h 5130710"/>
              <a:gd name="connsiteX1892" fmla="*/ 1807041 w 6842126"/>
              <a:gd name="connsiteY1892" fmla="*/ 260383 h 5130710"/>
              <a:gd name="connsiteX1893" fmla="*/ 1806847 w 6842126"/>
              <a:gd name="connsiteY1893" fmla="*/ 260397 h 5130710"/>
              <a:gd name="connsiteX1894" fmla="*/ 1806693 w 6842126"/>
              <a:gd name="connsiteY1894" fmla="*/ 260409 h 5130710"/>
              <a:gd name="connsiteX1895" fmla="*/ 1807041 w 6842126"/>
              <a:gd name="connsiteY1895" fmla="*/ 260383 h 5130710"/>
              <a:gd name="connsiteX1896" fmla="*/ 1808085 w 6842126"/>
              <a:gd name="connsiteY1896" fmla="*/ 260299 h 5130710"/>
              <a:gd name="connsiteX1897" fmla="*/ 1808157 w 6842126"/>
              <a:gd name="connsiteY1897" fmla="*/ 260222 h 5130710"/>
              <a:gd name="connsiteX1898" fmla="*/ 1416411 w 6842126"/>
              <a:gd name="connsiteY1898" fmla="*/ 248833 h 5130710"/>
              <a:gd name="connsiteX1899" fmla="*/ 1415274 w 6842126"/>
              <a:gd name="connsiteY1899" fmla="*/ 255198 h 5130710"/>
              <a:gd name="connsiteX1900" fmla="*/ 1414440 w 6842126"/>
              <a:gd name="connsiteY1900" fmla="*/ 258619 h 5130710"/>
              <a:gd name="connsiteX1901" fmla="*/ 1416263 w 6842126"/>
              <a:gd name="connsiteY1901" fmla="*/ 255394 h 5130710"/>
              <a:gd name="connsiteX1902" fmla="*/ 3492452 w 6842126"/>
              <a:gd name="connsiteY1902" fmla="*/ 247616 h 5130710"/>
              <a:gd name="connsiteX1903" fmla="*/ 3493424 w 6842126"/>
              <a:gd name="connsiteY1903" fmla="*/ 251616 h 5130710"/>
              <a:gd name="connsiteX1904" fmla="*/ 3492097 w 6842126"/>
              <a:gd name="connsiteY1904" fmla="*/ 253411 h 5130710"/>
              <a:gd name="connsiteX1905" fmla="*/ 3492452 w 6842126"/>
              <a:gd name="connsiteY1905" fmla="*/ 247616 h 5130710"/>
              <a:gd name="connsiteX1906" fmla="*/ 3853689 w 6842126"/>
              <a:gd name="connsiteY1906" fmla="*/ 246319 h 5130710"/>
              <a:gd name="connsiteX1907" fmla="*/ 3853224 w 6842126"/>
              <a:gd name="connsiteY1907" fmla="*/ 252600 h 5130710"/>
              <a:gd name="connsiteX1908" fmla="*/ 3852563 w 6842126"/>
              <a:gd name="connsiteY1908" fmla="*/ 254133 h 5130710"/>
              <a:gd name="connsiteX1909" fmla="*/ 1503423 w 6842126"/>
              <a:gd name="connsiteY1909" fmla="*/ 243592 h 5130710"/>
              <a:gd name="connsiteX1910" fmla="*/ 1503144 w 6842126"/>
              <a:gd name="connsiteY1910" fmla="*/ 244397 h 5130710"/>
              <a:gd name="connsiteX1911" fmla="*/ 1502174 w 6842126"/>
              <a:gd name="connsiteY1911" fmla="*/ 248931 h 5130710"/>
              <a:gd name="connsiteX1912" fmla="*/ 1502420 w 6842126"/>
              <a:gd name="connsiteY1912" fmla="*/ 248465 h 5130710"/>
              <a:gd name="connsiteX1913" fmla="*/ 3492807 w 6842126"/>
              <a:gd name="connsiteY1913" fmla="*/ 241823 h 5130710"/>
              <a:gd name="connsiteX1914" fmla="*/ 3493781 w 6842126"/>
              <a:gd name="connsiteY1914" fmla="*/ 245822 h 5130710"/>
              <a:gd name="connsiteX1915" fmla="*/ 3492452 w 6842126"/>
              <a:gd name="connsiteY1915" fmla="*/ 247616 h 5130710"/>
              <a:gd name="connsiteX1916" fmla="*/ 3492807 w 6842126"/>
              <a:gd name="connsiteY1916" fmla="*/ 241823 h 5130710"/>
              <a:gd name="connsiteX1917" fmla="*/ 5753998 w 6842126"/>
              <a:gd name="connsiteY1917" fmla="*/ 241308 h 5130710"/>
              <a:gd name="connsiteX1918" fmla="*/ 5757387 w 6842126"/>
              <a:gd name="connsiteY1918" fmla="*/ 245186 h 5130710"/>
              <a:gd name="connsiteX1919" fmla="*/ 5758603 w 6842126"/>
              <a:gd name="connsiteY1919" fmla="*/ 250389 h 5130710"/>
              <a:gd name="connsiteX1920" fmla="*/ 5748227 w 6842126"/>
              <a:gd name="connsiteY1920" fmla="*/ 282541 h 5130710"/>
              <a:gd name="connsiteX1921" fmla="*/ 5749247 w 6842126"/>
              <a:gd name="connsiteY1921" fmla="*/ 248625 h 5130710"/>
              <a:gd name="connsiteX1922" fmla="*/ 1550079 w 6842126"/>
              <a:gd name="connsiteY1922" fmla="*/ 239406 h 5130710"/>
              <a:gd name="connsiteX1923" fmla="*/ 1547205 w 6842126"/>
              <a:gd name="connsiteY1923" fmla="*/ 248654 h 5130710"/>
              <a:gd name="connsiteX1924" fmla="*/ 1545795 w 6842126"/>
              <a:gd name="connsiteY1924" fmla="*/ 258163 h 5130710"/>
              <a:gd name="connsiteX1925" fmla="*/ 1547714 w 6842126"/>
              <a:gd name="connsiteY1925" fmla="*/ 259634 h 5130710"/>
              <a:gd name="connsiteX1926" fmla="*/ 1548089 w 6842126"/>
              <a:gd name="connsiteY1926" fmla="*/ 257980 h 5130710"/>
              <a:gd name="connsiteX1927" fmla="*/ 1550079 w 6842126"/>
              <a:gd name="connsiteY1927" fmla="*/ 239406 h 5130710"/>
              <a:gd name="connsiteX1928" fmla="*/ 1752653 w 6842126"/>
              <a:gd name="connsiteY1928" fmla="*/ 238896 h 5130710"/>
              <a:gd name="connsiteX1929" fmla="*/ 1751423 w 6842126"/>
              <a:gd name="connsiteY1929" fmla="*/ 247079 h 5130710"/>
              <a:gd name="connsiteX1930" fmla="*/ 1751780 w 6842126"/>
              <a:gd name="connsiteY1930" fmla="*/ 245881 h 5130710"/>
              <a:gd name="connsiteX1931" fmla="*/ 1752639 w 6842126"/>
              <a:gd name="connsiteY1931" fmla="*/ 239112 h 5130710"/>
              <a:gd name="connsiteX1932" fmla="*/ 2978785 w 6842126"/>
              <a:gd name="connsiteY1932" fmla="*/ 237513 h 5130710"/>
              <a:gd name="connsiteX1933" fmla="*/ 2979393 w 6842126"/>
              <a:gd name="connsiteY1933" fmla="*/ 244728 h 5130710"/>
              <a:gd name="connsiteX1934" fmla="*/ 2979026 w 6842126"/>
              <a:gd name="connsiteY1934" fmla="*/ 250519 h 5130710"/>
              <a:gd name="connsiteX1935" fmla="*/ 2976489 w 6842126"/>
              <a:gd name="connsiteY1935" fmla="*/ 256330 h 5130710"/>
              <a:gd name="connsiteX1936" fmla="*/ 2973238 w 6842126"/>
              <a:gd name="connsiteY1936" fmla="*/ 264129 h 5130710"/>
              <a:gd name="connsiteX1937" fmla="*/ 2973362 w 6842126"/>
              <a:gd name="connsiteY1937" fmla="*/ 260998 h 5130710"/>
              <a:gd name="connsiteX1938" fmla="*/ 2976018 w 6842126"/>
              <a:gd name="connsiteY1938" fmla="*/ 239495 h 5130710"/>
              <a:gd name="connsiteX1939" fmla="*/ 2978785 w 6842126"/>
              <a:gd name="connsiteY1939" fmla="*/ 237513 h 5130710"/>
              <a:gd name="connsiteX1940" fmla="*/ 5124953 w 6842126"/>
              <a:gd name="connsiteY1940" fmla="*/ 234955 h 5130710"/>
              <a:gd name="connsiteX1941" fmla="*/ 5124017 w 6842126"/>
              <a:gd name="connsiteY1941" fmla="*/ 238798 h 5130710"/>
              <a:gd name="connsiteX1942" fmla="*/ 5123101 w 6842126"/>
              <a:gd name="connsiteY1942" fmla="*/ 240380 h 5130710"/>
              <a:gd name="connsiteX1943" fmla="*/ 5121807 w 6842126"/>
              <a:gd name="connsiteY1943" fmla="*/ 242317 h 5130710"/>
              <a:gd name="connsiteX1944" fmla="*/ 5124953 w 6842126"/>
              <a:gd name="connsiteY1944" fmla="*/ 234955 h 5130710"/>
              <a:gd name="connsiteX1945" fmla="*/ 5003829 w 6842126"/>
              <a:gd name="connsiteY1945" fmla="*/ 233757 h 5130710"/>
              <a:gd name="connsiteX1946" fmla="*/ 5003392 w 6842126"/>
              <a:gd name="connsiteY1946" fmla="*/ 238042 h 5130710"/>
              <a:gd name="connsiteX1947" fmla="*/ 4995610 w 6842126"/>
              <a:gd name="connsiteY1947" fmla="*/ 250201 h 5130710"/>
              <a:gd name="connsiteX1948" fmla="*/ 5003829 w 6842126"/>
              <a:gd name="connsiteY1948" fmla="*/ 233757 h 5130710"/>
              <a:gd name="connsiteX1949" fmla="*/ 4004447 w 6842126"/>
              <a:gd name="connsiteY1949" fmla="*/ 230336 h 5130710"/>
              <a:gd name="connsiteX1950" fmla="*/ 4007776 w 6842126"/>
              <a:gd name="connsiteY1950" fmla="*/ 234476 h 5130710"/>
              <a:gd name="connsiteX1951" fmla="*/ 4004381 w 6842126"/>
              <a:gd name="connsiteY1951" fmla="*/ 235374 h 5130710"/>
              <a:gd name="connsiteX1952" fmla="*/ 4004447 w 6842126"/>
              <a:gd name="connsiteY1952" fmla="*/ 230336 h 5130710"/>
              <a:gd name="connsiteX1953" fmla="*/ 5550605 w 6842126"/>
              <a:gd name="connsiteY1953" fmla="*/ 229683 h 5130710"/>
              <a:gd name="connsiteX1954" fmla="*/ 5549162 w 6842126"/>
              <a:gd name="connsiteY1954" fmla="*/ 233835 h 5130710"/>
              <a:gd name="connsiteX1955" fmla="*/ 5550387 w 6842126"/>
              <a:gd name="connsiteY1955" fmla="*/ 231497 h 5130710"/>
              <a:gd name="connsiteX1956" fmla="*/ 3524749 w 6842126"/>
              <a:gd name="connsiteY1956" fmla="*/ 228323 h 5130710"/>
              <a:gd name="connsiteX1957" fmla="*/ 3524511 w 6842126"/>
              <a:gd name="connsiteY1957" fmla="*/ 233322 h 5130710"/>
              <a:gd name="connsiteX1958" fmla="*/ 3524112 w 6842126"/>
              <a:gd name="connsiteY1958" fmla="*/ 246710 h 5130710"/>
              <a:gd name="connsiteX1959" fmla="*/ 3524650 w 6842126"/>
              <a:gd name="connsiteY1959" fmla="*/ 246438 h 5130710"/>
              <a:gd name="connsiteX1960" fmla="*/ 3515760 w 6842126"/>
              <a:gd name="connsiteY1960" fmla="*/ 269681 h 5130710"/>
              <a:gd name="connsiteX1961" fmla="*/ 3501736 w 6842126"/>
              <a:gd name="connsiteY1961" fmla="*/ 318443 h 5130710"/>
              <a:gd name="connsiteX1962" fmla="*/ 3497424 w 6842126"/>
              <a:gd name="connsiteY1962" fmla="*/ 328455 h 5130710"/>
              <a:gd name="connsiteX1963" fmla="*/ 3501277 w 6842126"/>
              <a:gd name="connsiteY1963" fmla="*/ 302642 h 5130710"/>
              <a:gd name="connsiteX1964" fmla="*/ 3502620 w 6842126"/>
              <a:gd name="connsiteY1964" fmla="*/ 283209 h 5130710"/>
              <a:gd name="connsiteX1965" fmla="*/ 3521615 w 6842126"/>
              <a:gd name="connsiteY1965" fmla="*/ 235540 h 5130710"/>
              <a:gd name="connsiteX1966" fmla="*/ 1552283 w 6842126"/>
              <a:gd name="connsiteY1966" fmla="*/ 227997 h 5130710"/>
              <a:gd name="connsiteX1967" fmla="*/ 1549557 w 6842126"/>
              <a:gd name="connsiteY1967" fmla="*/ 228842 h 5130710"/>
              <a:gd name="connsiteX1968" fmla="*/ 1551163 w 6842126"/>
              <a:gd name="connsiteY1968" fmla="*/ 229206 h 5130710"/>
              <a:gd name="connsiteX1969" fmla="*/ 1552283 w 6842126"/>
              <a:gd name="connsiteY1969" fmla="*/ 227997 h 5130710"/>
              <a:gd name="connsiteX1970" fmla="*/ 2741287 w 6842126"/>
              <a:gd name="connsiteY1970" fmla="*/ 226804 h 5130710"/>
              <a:gd name="connsiteX1971" fmla="*/ 2740633 w 6842126"/>
              <a:gd name="connsiteY1971" fmla="*/ 238391 h 5130710"/>
              <a:gd name="connsiteX1972" fmla="*/ 2737665 w 6842126"/>
              <a:gd name="connsiteY1972" fmla="*/ 251078 h 5130710"/>
              <a:gd name="connsiteX1973" fmla="*/ 2739099 w 6842126"/>
              <a:gd name="connsiteY1973" fmla="*/ 240769 h 5130710"/>
              <a:gd name="connsiteX1974" fmla="*/ 2739359 w 6842126"/>
              <a:gd name="connsiteY1974" fmla="*/ 230707 h 5130710"/>
              <a:gd name="connsiteX1975" fmla="*/ 2998015 w 6842126"/>
              <a:gd name="connsiteY1975" fmla="*/ 224475 h 5130710"/>
              <a:gd name="connsiteX1976" fmla="*/ 2998472 w 6842126"/>
              <a:gd name="connsiteY1976" fmla="*/ 226492 h 5130710"/>
              <a:gd name="connsiteX1977" fmla="*/ 2997947 w 6842126"/>
              <a:gd name="connsiteY1977" fmla="*/ 230522 h 5130710"/>
              <a:gd name="connsiteX1978" fmla="*/ 2992870 w 6842126"/>
              <a:gd name="connsiteY1978" fmla="*/ 248686 h 5130710"/>
              <a:gd name="connsiteX1979" fmla="*/ 2987590 w 6842126"/>
              <a:gd name="connsiteY1979" fmla="*/ 263353 h 5130710"/>
              <a:gd name="connsiteX1980" fmla="*/ 2987372 w 6842126"/>
              <a:gd name="connsiteY1980" fmla="*/ 263942 h 5130710"/>
              <a:gd name="connsiteX1981" fmla="*/ 2991319 w 6842126"/>
              <a:gd name="connsiteY1981" fmla="*/ 233297 h 5130710"/>
              <a:gd name="connsiteX1982" fmla="*/ 2995023 w 6842126"/>
              <a:gd name="connsiteY1982" fmla="*/ 226926 h 5130710"/>
              <a:gd name="connsiteX1983" fmla="*/ 2998015 w 6842126"/>
              <a:gd name="connsiteY1983" fmla="*/ 224475 h 5130710"/>
              <a:gd name="connsiteX1984" fmla="*/ 4136403 w 6842126"/>
              <a:gd name="connsiteY1984" fmla="*/ 222237 h 5130710"/>
              <a:gd name="connsiteX1985" fmla="*/ 4126774 w 6842126"/>
              <a:gd name="connsiteY1985" fmla="*/ 262833 h 5130710"/>
              <a:gd name="connsiteX1986" fmla="*/ 4125181 w 6842126"/>
              <a:gd name="connsiteY1986" fmla="*/ 267019 h 5130710"/>
              <a:gd name="connsiteX1987" fmla="*/ 4132193 w 6842126"/>
              <a:gd name="connsiteY1987" fmla="*/ 225901 h 5130710"/>
              <a:gd name="connsiteX1988" fmla="*/ 4133321 w 6842126"/>
              <a:gd name="connsiteY1988" fmla="*/ 224314 h 5130710"/>
              <a:gd name="connsiteX1989" fmla="*/ 4136403 w 6842126"/>
              <a:gd name="connsiteY1989" fmla="*/ 222237 h 5130710"/>
              <a:gd name="connsiteX1990" fmla="*/ 2423926 w 6842126"/>
              <a:gd name="connsiteY1990" fmla="*/ 212526 h 5130710"/>
              <a:gd name="connsiteX1991" fmla="*/ 2424589 w 6842126"/>
              <a:gd name="connsiteY1991" fmla="*/ 216018 h 5130710"/>
              <a:gd name="connsiteX1992" fmla="*/ 2423308 w 6842126"/>
              <a:gd name="connsiteY1992" fmla="*/ 219836 h 5130710"/>
              <a:gd name="connsiteX1993" fmla="*/ 2422227 w 6842126"/>
              <a:gd name="connsiteY1993" fmla="*/ 218993 h 5130710"/>
              <a:gd name="connsiteX1994" fmla="*/ 2423926 w 6842126"/>
              <a:gd name="connsiteY1994" fmla="*/ 212526 h 5130710"/>
              <a:gd name="connsiteX1995" fmla="*/ 3932536 w 6842126"/>
              <a:gd name="connsiteY1995" fmla="*/ 208356 h 5130710"/>
              <a:gd name="connsiteX1996" fmla="*/ 3934171 w 6842126"/>
              <a:gd name="connsiteY1996" fmla="*/ 210662 h 5130710"/>
              <a:gd name="connsiteX1997" fmla="*/ 3933694 w 6842126"/>
              <a:gd name="connsiteY1997" fmla="*/ 212088 h 5130710"/>
              <a:gd name="connsiteX1998" fmla="*/ 3932536 w 6842126"/>
              <a:gd name="connsiteY1998" fmla="*/ 208356 h 5130710"/>
              <a:gd name="connsiteX1999" fmla="*/ 5609489 w 6842126"/>
              <a:gd name="connsiteY1999" fmla="*/ 208355 h 5130710"/>
              <a:gd name="connsiteX2000" fmla="*/ 5610663 w 6842126"/>
              <a:gd name="connsiteY2000" fmla="*/ 210012 h 5130710"/>
              <a:gd name="connsiteX2001" fmla="*/ 5610378 w 6842126"/>
              <a:gd name="connsiteY2001" fmla="*/ 211220 h 5130710"/>
              <a:gd name="connsiteX2002" fmla="*/ 4810063 w 6842126"/>
              <a:gd name="connsiteY2002" fmla="*/ 206067 h 5130710"/>
              <a:gd name="connsiteX2003" fmla="*/ 4809127 w 6842126"/>
              <a:gd name="connsiteY2003" fmla="*/ 209911 h 5130710"/>
              <a:gd name="connsiteX2004" fmla="*/ 4808213 w 6842126"/>
              <a:gd name="connsiteY2004" fmla="*/ 211495 h 5130710"/>
              <a:gd name="connsiteX2005" fmla="*/ 4806917 w 6842126"/>
              <a:gd name="connsiteY2005" fmla="*/ 213430 h 5130710"/>
              <a:gd name="connsiteX2006" fmla="*/ 4810063 w 6842126"/>
              <a:gd name="connsiteY2006" fmla="*/ 206067 h 5130710"/>
              <a:gd name="connsiteX2007" fmla="*/ 6487016 w 6842126"/>
              <a:gd name="connsiteY2007" fmla="*/ 206066 h 5130710"/>
              <a:gd name="connsiteX2008" fmla="*/ 6486078 w 6842126"/>
              <a:gd name="connsiteY2008" fmla="*/ 209909 h 5130710"/>
              <a:gd name="connsiteX2009" fmla="*/ 6485167 w 6842126"/>
              <a:gd name="connsiteY2009" fmla="*/ 211495 h 5130710"/>
              <a:gd name="connsiteX2010" fmla="*/ 6483869 w 6842126"/>
              <a:gd name="connsiteY2010" fmla="*/ 213429 h 5130710"/>
              <a:gd name="connsiteX2011" fmla="*/ 6487016 w 6842126"/>
              <a:gd name="connsiteY2011" fmla="*/ 206066 h 5130710"/>
              <a:gd name="connsiteX2012" fmla="*/ 4688939 w 6842126"/>
              <a:gd name="connsiteY2012" fmla="*/ 204872 h 5130710"/>
              <a:gd name="connsiteX2013" fmla="*/ 4688501 w 6842126"/>
              <a:gd name="connsiteY2013" fmla="*/ 209156 h 5130710"/>
              <a:gd name="connsiteX2014" fmla="*/ 4680721 w 6842126"/>
              <a:gd name="connsiteY2014" fmla="*/ 221316 h 5130710"/>
              <a:gd name="connsiteX2015" fmla="*/ 4688939 w 6842126"/>
              <a:gd name="connsiteY2015" fmla="*/ 204872 h 5130710"/>
              <a:gd name="connsiteX2016" fmla="*/ 5364227 w 6842126"/>
              <a:gd name="connsiteY2016" fmla="*/ 204609 h 5130710"/>
              <a:gd name="connsiteX2017" fmla="*/ 5364107 w 6842126"/>
              <a:gd name="connsiteY2017" fmla="*/ 209701 h 5130710"/>
              <a:gd name="connsiteX2018" fmla="*/ 5363559 w 6842126"/>
              <a:gd name="connsiteY2018" fmla="*/ 215453 h 5130710"/>
              <a:gd name="connsiteX2019" fmla="*/ 5345081 w 6842126"/>
              <a:gd name="connsiteY2019" fmla="*/ 260662 h 5130710"/>
              <a:gd name="connsiteX2020" fmla="*/ 5345279 w 6842126"/>
              <a:gd name="connsiteY2020" fmla="*/ 255771 h 5130710"/>
              <a:gd name="connsiteX2021" fmla="*/ 5344930 w 6842126"/>
              <a:gd name="connsiteY2021" fmla="*/ 244893 h 5130710"/>
              <a:gd name="connsiteX2022" fmla="*/ 5353939 w 6842126"/>
              <a:gd name="connsiteY2022" fmla="*/ 224163 h 5130710"/>
              <a:gd name="connsiteX2023" fmla="*/ 5363259 w 6842126"/>
              <a:gd name="connsiteY2023" fmla="*/ 204940 h 5130710"/>
              <a:gd name="connsiteX2024" fmla="*/ 1758889 w 6842126"/>
              <a:gd name="connsiteY2024" fmla="*/ 204060 h 5130710"/>
              <a:gd name="connsiteX2025" fmla="*/ 1756579 w 6842126"/>
              <a:gd name="connsiteY2025" fmla="*/ 211937 h 5130710"/>
              <a:gd name="connsiteX2026" fmla="*/ 1755901 w 6842126"/>
              <a:gd name="connsiteY2026" fmla="*/ 215111 h 5130710"/>
              <a:gd name="connsiteX2027" fmla="*/ 1755648 w 6842126"/>
              <a:gd name="connsiteY2027" fmla="*/ 217158 h 5130710"/>
              <a:gd name="connsiteX2028" fmla="*/ 1755978 w 6842126"/>
              <a:gd name="connsiteY2028" fmla="*/ 218438 h 5130710"/>
              <a:gd name="connsiteX2029" fmla="*/ 1757543 w 6842126"/>
              <a:gd name="connsiteY2029" fmla="*/ 216705 h 5130710"/>
              <a:gd name="connsiteX2030" fmla="*/ 3932941 w 6842126"/>
              <a:gd name="connsiteY2030" fmla="*/ 201754 h 5130710"/>
              <a:gd name="connsiteX2031" fmla="*/ 3935056 w 6842126"/>
              <a:gd name="connsiteY2031" fmla="*/ 204444 h 5130710"/>
              <a:gd name="connsiteX2032" fmla="*/ 3934841 w 6842126"/>
              <a:gd name="connsiteY2032" fmla="*/ 205363 h 5130710"/>
              <a:gd name="connsiteX2033" fmla="*/ 3935273 w 6842126"/>
              <a:gd name="connsiteY2033" fmla="*/ 205205 h 5130710"/>
              <a:gd name="connsiteX2034" fmla="*/ 3932536 w 6842126"/>
              <a:gd name="connsiteY2034" fmla="*/ 208356 h 5130710"/>
              <a:gd name="connsiteX2035" fmla="*/ 3932941 w 6842126"/>
              <a:gd name="connsiteY2035" fmla="*/ 201754 h 5130710"/>
              <a:gd name="connsiteX2036" fmla="*/ 5609894 w 6842126"/>
              <a:gd name="connsiteY2036" fmla="*/ 201753 h 5130710"/>
              <a:gd name="connsiteX2037" fmla="*/ 5611989 w 6842126"/>
              <a:gd name="connsiteY2037" fmla="*/ 204416 h 5130710"/>
              <a:gd name="connsiteX2038" fmla="*/ 5611643 w 6842126"/>
              <a:gd name="connsiteY2038" fmla="*/ 205872 h 5130710"/>
              <a:gd name="connsiteX2039" fmla="*/ 5609489 w 6842126"/>
              <a:gd name="connsiteY2039" fmla="*/ 208355 h 5130710"/>
              <a:gd name="connsiteX2040" fmla="*/ 5609894 w 6842126"/>
              <a:gd name="connsiteY2040" fmla="*/ 201753 h 5130710"/>
              <a:gd name="connsiteX2041" fmla="*/ 3880701 w 6842126"/>
              <a:gd name="connsiteY2041" fmla="*/ 196834 h 5130710"/>
              <a:gd name="connsiteX2042" fmla="*/ 3879960 w 6842126"/>
              <a:gd name="connsiteY2042" fmla="*/ 199135 h 5130710"/>
              <a:gd name="connsiteX2043" fmla="*/ 3879434 w 6842126"/>
              <a:gd name="connsiteY2043" fmla="*/ 198678 h 5130710"/>
              <a:gd name="connsiteX2044" fmla="*/ 3880701 w 6842126"/>
              <a:gd name="connsiteY2044" fmla="*/ 196834 h 5130710"/>
              <a:gd name="connsiteX2045" fmla="*/ 5557653 w 6842126"/>
              <a:gd name="connsiteY2045" fmla="*/ 196832 h 5130710"/>
              <a:gd name="connsiteX2046" fmla="*/ 5556913 w 6842126"/>
              <a:gd name="connsiteY2046" fmla="*/ 199134 h 5130710"/>
              <a:gd name="connsiteX2047" fmla="*/ 5556385 w 6842126"/>
              <a:gd name="connsiteY2047" fmla="*/ 198677 h 5130710"/>
              <a:gd name="connsiteX2048" fmla="*/ 5557653 w 6842126"/>
              <a:gd name="connsiteY2048" fmla="*/ 196832 h 5130710"/>
              <a:gd name="connsiteX2049" fmla="*/ 4906511 w 6842126"/>
              <a:gd name="connsiteY2049" fmla="*/ 194941 h 5130710"/>
              <a:gd name="connsiteX2050" fmla="*/ 4906239 w 6842126"/>
              <a:gd name="connsiteY2050" fmla="*/ 200639 h 5130710"/>
              <a:gd name="connsiteX2051" fmla="*/ 4905785 w 6842126"/>
              <a:gd name="connsiteY2051" fmla="*/ 215896 h 5130710"/>
              <a:gd name="connsiteX2052" fmla="*/ 4906399 w 6842126"/>
              <a:gd name="connsiteY2052" fmla="*/ 215586 h 5130710"/>
              <a:gd name="connsiteX2053" fmla="*/ 4896266 w 6842126"/>
              <a:gd name="connsiteY2053" fmla="*/ 242073 h 5130710"/>
              <a:gd name="connsiteX2054" fmla="*/ 4880285 w 6842126"/>
              <a:gd name="connsiteY2054" fmla="*/ 297641 h 5130710"/>
              <a:gd name="connsiteX2055" fmla="*/ 4875373 w 6842126"/>
              <a:gd name="connsiteY2055" fmla="*/ 309051 h 5130710"/>
              <a:gd name="connsiteX2056" fmla="*/ 4879764 w 6842126"/>
              <a:gd name="connsiteY2056" fmla="*/ 279633 h 5130710"/>
              <a:gd name="connsiteX2057" fmla="*/ 4881293 w 6842126"/>
              <a:gd name="connsiteY2057" fmla="*/ 257487 h 5130710"/>
              <a:gd name="connsiteX2058" fmla="*/ 4902939 w 6842126"/>
              <a:gd name="connsiteY2058" fmla="*/ 203165 h 5130710"/>
              <a:gd name="connsiteX2059" fmla="*/ 4554411 w 6842126"/>
              <a:gd name="connsiteY2059" fmla="*/ 194646 h 5130710"/>
              <a:gd name="connsiteX2060" fmla="*/ 4554683 w 6842126"/>
              <a:gd name="connsiteY2060" fmla="*/ 204575 h 5130710"/>
              <a:gd name="connsiteX2061" fmla="*/ 4552054 w 6842126"/>
              <a:gd name="connsiteY2061" fmla="*/ 212080 h 5130710"/>
              <a:gd name="connsiteX2062" fmla="*/ 4554411 w 6842126"/>
              <a:gd name="connsiteY2062" fmla="*/ 194646 h 5130710"/>
              <a:gd name="connsiteX2063" fmla="*/ 1550860 w 6842126"/>
              <a:gd name="connsiteY2063" fmla="*/ 190402 h 5130710"/>
              <a:gd name="connsiteX2064" fmla="*/ 1549300 w 6842126"/>
              <a:gd name="connsiteY2064" fmla="*/ 191000 h 5130710"/>
              <a:gd name="connsiteX2065" fmla="*/ 1548693 w 6842126"/>
              <a:gd name="connsiteY2065" fmla="*/ 193487 h 5130710"/>
              <a:gd name="connsiteX2066" fmla="*/ 1550231 w 6842126"/>
              <a:gd name="connsiteY2066" fmla="*/ 193996 h 5130710"/>
              <a:gd name="connsiteX2067" fmla="*/ 1550807 w 6842126"/>
              <a:gd name="connsiteY2067" fmla="*/ 192337 h 5130710"/>
              <a:gd name="connsiteX2068" fmla="*/ 1550860 w 6842126"/>
              <a:gd name="connsiteY2068" fmla="*/ 190402 h 5130710"/>
              <a:gd name="connsiteX2069" fmla="*/ 3345198 w 6842126"/>
              <a:gd name="connsiteY2069" fmla="*/ 188566 h 5130710"/>
              <a:gd name="connsiteX2070" fmla="*/ 3344376 w 6842126"/>
              <a:gd name="connsiteY2070" fmla="*/ 191937 h 5130710"/>
              <a:gd name="connsiteX2071" fmla="*/ 3343574 w 6842126"/>
              <a:gd name="connsiteY2071" fmla="*/ 193329 h 5130710"/>
              <a:gd name="connsiteX2072" fmla="*/ 3342437 w 6842126"/>
              <a:gd name="connsiteY2072" fmla="*/ 195027 h 5130710"/>
              <a:gd name="connsiteX2073" fmla="*/ 3345198 w 6842126"/>
              <a:gd name="connsiteY2073" fmla="*/ 188566 h 5130710"/>
              <a:gd name="connsiteX2074" fmla="*/ 1707372 w 6842126"/>
              <a:gd name="connsiteY2074" fmla="*/ 188198 h 5130710"/>
              <a:gd name="connsiteX2075" fmla="*/ 1707054 w 6842126"/>
              <a:gd name="connsiteY2075" fmla="*/ 188721 h 5130710"/>
              <a:gd name="connsiteX2076" fmla="*/ 1700895 w 6842126"/>
              <a:gd name="connsiteY2076" fmla="*/ 204668 h 5130710"/>
              <a:gd name="connsiteX2077" fmla="*/ 1703130 w 6842126"/>
              <a:gd name="connsiteY2077" fmla="*/ 202337 h 5130710"/>
              <a:gd name="connsiteX2078" fmla="*/ 1705838 w 6842126"/>
              <a:gd name="connsiteY2078" fmla="*/ 196962 h 5130710"/>
              <a:gd name="connsiteX2079" fmla="*/ 4554817 w 6842126"/>
              <a:gd name="connsiteY2079" fmla="*/ 188044 h 5130710"/>
              <a:gd name="connsiteX2080" fmla="*/ 4555925 w 6842126"/>
              <a:gd name="connsiteY2080" fmla="*/ 192601 h 5130710"/>
              <a:gd name="connsiteX2081" fmla="*/ 4554411 w 6842126"/>
              <a:gd name="connsiteY2081" fmla="*/ 194646 h 5130710"/>
              <a:gd name="connsiteX2082" fmla="*/ 4554817 w 6842126"/>
              <a:gd name="connsiteY2082" fmla="*/ 188044 h 5130710"/>
              <a:gd name="connsiteX2083" fmla="*/ 3238910 w 6842126"/>
              <a:gd name="connsiteY2083" fmla="*/ 187516 h 5130710"/>
              <a:gd name="connsiteX2084" fmla="*/ 3238525 w 6842126"/>
              <a:gd name="connsiteY2084" fmla="*/ 191275 h 5130710"/>
              <a:gd name="connsiteX2085" fmla="*/ 3231696 w 6842126"/>
              <a:gd name="connsiteY2085" fmla="*/ 201946 h 5130710"/>
              <a:gd name="connsiteX2086" fmla="*/ 3238910 w 6842126"/>
              <a:gd name="connsiteY2086" fmla="*/ 187516 h 5130710"/>
              <a:gd name="connsiteX2087" fmla="*/ 4966472 w 6842126"/>
              <a:gd name="connsiteY2087" fmla="*/ 186564 h 5130710"/>
              <a:gd name="connsiteX2088" fmla="*/ 4965943 w 6842126"/>
              <a:gd name="connsiteY2088" fmla="*/ 193722 h 5130710"/>
              <a:gd name="connsiteX2089" fmla="*/ 4965191 w 6842126"/>
              <a:gd name="connsiteY2089" fmla="*/ 195468 h 5130710"/>
              <a:gd name="connsiteX2090" fmla="*/ 4555221 w 6842126"/>
              <a:gd name="connsiteY2090" fmla="*/ 181441 h 5130710"/>
              <a:gd name="connsiteX2091" fmla="*/ 4556329 w 6842126"/>
              <a:gd name="connsiteY2091" fmla="*/ 185997 h 5130710"/>
              <a:gd name="connsiteX2092" fmla="*/ 4554817 w 6842126"/>
              <a:gd name="connsiteY2092" fmla="*/ 188044 h 5130710"/>
              <a:gd name="connsiteX2093" fmla="*/ 4555221 w 6842126"/>
              <a:gd name="connsiteY2093" fmla="*/ 181441 h 5130710"/>
              <a:gd name="connsiteX2094" fmla="*/ 2041317 w 6842126"/>
              <a:gd name="connsiteY2094" fmla="*/ 181324 h 5130710"/>
              <a:gd name="connsiteX2095" fmla="*/ 2042457 w 6842126"/>
              <a:gd name="connsiteY2095" fmla="*/ 182932 h 5130710"/>
              <a:gd name="connsiteX2096" fmla="*/ 2042123 w 6842126"/>
              <a:gd name="connsiteY2096" fmla="*/ 183926 h 5130710"/>
              <a:gd name="connsiteX2097" fmla="*/ 2041317 w 6842126"/>
              <a:gd name="connsiteY2097" fmla="*/ 181324 h 5130710"/>
              <a:gd name="connsiteX2098" fmla="*/ 2653080 w 6842126"/>
              <a:gd name="connsiteY2098" fmla="*/ 179729 h 5130710"/>
              <a:gd name="connsiteX2099" fmla="*/ 2652428 w 6842126"/>
              <a:gd name="connsiteY2099" fmla="*/ 182407 h 5130710"/>
              <a:gd name="connsiteX2100" fmla="*/ 2651791 w 6842126"/>
              <a:gd name="connsiteY2100" fmla="*/ 183512 h 5130710"/>
              <a:gd name="connsiteX2101" fmla="*/ 2650888 w 6842126"/>
              <a:gd name="connsiteY2101" fmla="*/ 184861 h 5130710"/>
              <a:gd name="connsiteX2102" fmla="*/ 2653080 w 6842126"/>
              <a:gd name="connsiteY2102" fmla="*/ 179729 h 5130710"/>
              <a:gd name="connsiteX2103" fmla="*/ 2568639 w 6842126"/>
              <a:gd name="connsiteY2103" fmla="*/ 178894 h 5130710"/>
              <a:gd name="connsiteX2104" fmla="*/ 2568333 w 6842126"/>
              <a:gd name="connsiteY2104" fmla="*/ 181880 h 5130710"/>
              <a:gd name="connsiteX2105" fmla="*/ 2562909 w 6842126"/>
              <a:gd name="connsiteY2105" fmla="*/ 190357 h 5130710"/>
              <a:gd name="connsiteX2106" fmla="*/ 2568639 w 6842126"/>
              <a:gd name="connsiteY2106" fmla="*/ 178894 h 5130710"/>
              <a:gd name="connsiteX2107" fmla="*/ 3083662 w 6842126"/>
              <a:gd name="connsiteY2107" fmla="*/ 178224 h 5130710"/>
              <a:gd name="connsiteX2108" fmla="*/ 3084340 w 6842126"/>
              <a:gd name="connsiteY2108" fmla="*/ 181035 h 5130710"/>
              <a:gd name="connsiteX2109" fmla="*/ 3084404 w 6842126"/>
              <a:gd name="connsiteY2109" fmla="*/ 182454 h 5130710"/>
              <a:gd name="connsiteX2110" fmla="*/ 3080706 w 6842126"/>
              <a:gd name="connsiteY2110" fmla="*/ 193645 h 5130710"/>
              <a:gd name="connsiteX2111" fmla="*/ 3064512 w 6842126"/>
              <a:gd name="connsiteY2111" fmla="*/ 229757 h 5130710"/>
              <a:gd name="connsiteX2112" fmla="*/ 3054398 w 6842126"/>
              <a:gd name="connsiteY2112" fmla="*/ 261609 h 5130710"/>
              <a:gd name="connsiteX2113" fmla="*/ 3058203 w 6842126"/>
              <a:gd name="connsiteY2113" fmla="*/ 234425 h 5130710"/>
              <a:gd name="connsiteX2114" fmla="*/ 3059756 w 6842126"/>
              <a:gd name="connsiteY2114" fmla="*/ 231151 h 5130710"/>
              <a:gd name="connsiteX2115" fmla="*/ 3069553 w 6842126"/>
              <a:gd name="connsiteY2115" fmla="*/ 208294 h 5130710"/>
              <a:gd name="connsiteX2116" fmla="*/ 3083662 w 6842126"/>
              <a:gd name="connsiteY2116" fmla="*/ 178224 h 5130710"/>
              <a:gd name="connsiteX2117" fmla="*/ 2041599 w 6842126"/>
              <a:gd name="connsiteY2117" fmla="*/ 176721 h 5130710"/>
              <a:gd name="connsiteX2118" fmla="*/ 2043073 w 6842126"/>
              <a:gd name="connsiteY2118" fmla="*/ 178597 h 5130710"/>
              <a:gd name="connsiteX2119" fmla="*/ 2042923 w 6842126"/>
              <a:gd name="connsiteY2119" fmla="*/ 179237 h 5130710"/>
              <a:gd name="connsiteX2120" fmla="*/ 2043225 w 6842126"/>
              <a:gd name="connsiteY2120" fmla="*/ 179127 h 5130710"/>
              <a:gd name="connsiteX2121" fmla="*/ 2041317 w 6842126"/>
              <a:gd name="connsiteY2121" fmla="*/ 181324 h 5130710"/>
              <a:gd name="connsiteX2122" fmla="*/ 2041599 w 6842126"/>
              <a:gd name="connsiteY2122" fmla="*/ 176721 h 5130710"/>
              <a:gd name="connsiteX2123" fmla="*/ 3969452 w 6842126"/>
              <a:gd name="connsiteY2123" fmla="*/ 176531 h 5130710"/>
              <a:gd name="connsiteX2124" fmla="*/ 3970145 w 6842126"/>
              <a:gd name="connsiteY2124" fmla="*/ 184752 h 5130710"/>
              <a:gd name="connsiteX2125" fmla="*/ 3969728 w 6842126"/>
              <a:gd name="connsiteY2125" fmla="*/ 191351 h 5130710"/>
              <a:gd name="connsiteX2126" fmla="*/ 3966837 w 6842126"/>
              <a:gd name="connsiteY2126" fmla="*/ 197973 h 5130710"/>
              <a:gd name="connsiteX2127" fmla="*/ 3963129 w 6842126"/>
              <a:gd name="connsiteY2127" fmla="*/ 206861 h 5130710"/>
              <a:gd name="connsiteX2128" fmla="*/ 3963273 w 6842126"/>
              <a:gd name="connsiteY2128" fmla="*/ 203291 h 5130710"/>
              <a:gd name="connsiteX2129" fmla="*/ 3966300 w 6842126"/>
              <a:gd name="connsiteY2129" fmla="*/ 178788 h 5130710"/>
              <a:gd name="connsiteX2130" fmla="*/ 3969452 w 6842126"/>
              <a:gd name="connsiteY2130" fmla="*/ 176531 h 5130710"/>
              <a:gd name="connsiteX2131" fmla="*/ 2047475 w 6842126"/>
              <a:gd name="connsiteY2131" fmla="*/ 175179 h 5130710"/>
              <a:gd name="connsiteX2132" fmla="*/ 2050568 w 6842126"/>
              <a:gd name="connsiteY2132" fmla="*/ 176273 h 5130710"/>
              <a:gd name="connsiteX2133" fmla="*/ 2053237 w 6842126"/>
              <a:gd name="connsiteY2133" fmla="*/ 185613 h 5130710"/>
              <a:gd name="connsiteX2134" fmla="*/ 2050076 w 6842126"/>
              <a:gd name="connsiteY2134" fmla="*/ 188849 h 5130710"/>
              <a:gd name="connsiteX2135" fmla="*/ 2047312 w 6842126"/>
              <a:gd name="connsiteY2135" fmla="*/ 221858 h 5130710"/>
              <a:gd name="connsiteX2136" fmla="*/ 2041855 w 6842126"/>
              <a:gd name="connsiteY2136" fmla="*/ 241933 h 5130710"/>
              <a:gd name="connsiteX2137" fmla="*/ 2049616 w 6842126"/>
              <a:gd name="connsiteY2137" fmla="*/ 189319 h 5130710"/>
              <a:gd name="connsiteX2138" fmla="*/ 2049527 w 6842126"/>
              <a:gd name="connsiteY2138" fmla="*/ 189410 h 5130710"/>
              <a:gd name="connsiteX2139" fmla="*/ 2047475 w 6842126"/>
              <a:gd name="connsiteY2139" fmla="*/ 175179 h 5130710"/>
              <a:gd name="connsiteX2140" fmla="*/ 1570934 w 6842126"/>
              <a:gd name="connsiteY2140" fmla="*/ 171856 h 5130710"/>
              <a:gd name="connsiteX2141" fmla="*/ 1569658 w 6842126"/>
              <a:gd name="connsiteY2141" fmla="*/ 172301 h 5130710"/>
              <a:gd name="connsiteX2142" fmla="*/ 1569563 w 6842126"/>
              <a:gd name="connsiteY2142" fmla="*/ 172335 h 5130710"/>
              <a:gd name="connsiteX2143" fmla="*/ 1568923 w 6842126"/>
              <a:gd name="connsiteY2143" fmla="*/ 172557 h 5130710"/>
              <a:gd name="connsiteX2144" fmla="*/ 1568891 w 6842126"/>
              <a:gd name="connsiteY2144" fmla="*/ 172569 h 5130710"/>
              <a:gd name="connsiteX2145" fmla="*/ 1569563 w 6842126"/>
              <a:gd name="connsiteY2145" fmla="*/ 172335 h 5130710"/>
              <a:gd name="connsiteX2146" fmla="*/ 2474854 w 6842126"/>
              <a:gd name="connsiteY2146" fmla="*/ 171765 h 5130710"/>
              <a:gd name="connsiteX2147" fmla="*/ 2475042 w 6842126"/>
              <a:gd name="connsiteY2147" fmla="*/ 178687 h 5130710"/>
              <a:gd name="connsiteX2148" fmla="*/ 2473210 w 6842126"/>
              <a:gd name="connsiteY2148" fmla="*/ 183920 h 5130710"/>
              <a:gd name="connsiteX2149" fmla="*/ 2474854 w 6842126"/>
              <a:gd name="connsiteY2149" fmla="*/ 171765 h 5130710"/>
              <a:gd name="connsiteX2150" fmla="*/ 3482450 w 6842126"/>
              <a:gd name="connsiteY2150" fmla="*/ 171452 h 5130710"/>
              <a:gd name="connsiteX2151" fmla="*/ 3481985 w 6842126"/>
              <a:gd name="connsiteY2151" fmla="*/ 177730 h 5130710"/>
              <a:gd name="connsiteX2152" fmla="*/ 3481325 w 6842126"/>
              <a:gd name="connsiteY2152" fmla="*/ 179265 h 5130710"/>
              <a:gd name="connsiteX2153" fmla="*/ 2475136 w 6842126"/>
              <a:gd name="connsiteY2153" fmla="*/ 167162 h 5130710"/>
              <a:gd name="connsiteX2154" fmla="*/ 2475908 w 6842126"/>
              <a:gd name="connsiteY2154" fmla="*/ 170339 h 5130710"/>
              <a:gd name="connsiteX2155" fmla="*/ 2474854 w 6842126"/>
              <a:gd name="connsiteY2155" fmla="*/ 171765 h 5130710"/>
              <a:gd name="connsiteX2156" fmla="*/ 2475136 w 6842126"/>
              <a:gd name="connsiteY2156" fmla="*/ 167162 h 5130710"/>
              <a:gd name="connsiteX2157" fmla="*/ 4591622 w 6842126"/>
              <a:gd name="connsiteY2157" fmla="*/ 166055 h 5130710"/>
              <a:gd name="connsiteX2158" fmla="*/ 4591349 w 6842126"/>
              <a:gd name="connsiteY2158" fmla="*/ 171754 h 5130710"/>
              <a:gd name="connsiteX2159" fmla="*/ 4590895 w 6842126"/>
              <a:gd name="connsiteY2159" fmla="*/ 187011 h 5130710"/>
              <a:gd name="connsiteX2160" fmla="*/ 4591509 w 6842126"/>
              <a:gd name="connsiteY2160" fmla="*/ 186700 h 5130710"/>
              <a:gd name="connsiteX2161" fmla="*/ 4581375 w 6842126"/>
              <a:gd name="connsiteY2161" fmla="*/ 213187 h 5130710"/>
              <a:gd name="connsiteX2162" fmla="*/ 4565394 w 6842126"/>
              <a:gd name="connsiteY2162" fmla="*/ 268755 h 5130710"/>
              <a:gd name="connsiteX2163" fmla="*/ 4560481 w 6842126"/>
              <a:gd name="connsiteY2163" fmla="*/ 280165 h 5130710"/>
              <a:gd name="connsiteX2164" fmla="*/ 4564871 w 6842126"/>
              <a:gd name="connsiteY2164" fmla="*/ 250748 h 5130710"/>
              <a:gd name="connsiteX2165" fmla="*/ 4566402 w 6842126"/>
              <a:gd name="connsiteY2165" fmla="*/ 228602 h 5130710"/>
              <a:gd name="connsiteX2166" fmla="*/ 4588048 w 6842126"/>
              <a:gd name="connsiteY2166" fmla="*/ 174280 h 5130710"/>
              <a:gd name="connsiteX2167" fmla="*/ 2475419 w 6842126"/>
              <a:gd name="connsiteY2167" fmla="*/ 162560 h 5130710"/>
              <a:gd name="connsiteX2168" fmla="*/ 2476191 w 6842126"/>
              <a:gd name="connsiteY2168" fmla="*/ 165736 h 5130710"/>
              <a:gd name="connsiteX2169" fmla="*/ 2475136 w 6842126"/>
              <a:gd name="connsiteY2169" fmla="*/ 167162 h 5130710"/>
              <a:gd name="connsiteX2170" fmla="*/ 2475419 w 6842126"/>
              <a:gd name="connsiteY2170" fmla="*/ 162560 h 5130710"/>
              <a:gd name="connsiteX2171" fmla="*/ 3991367 w 6842126"/>
              <a:gd name="connsiteY2171" fmla="*/ 161672 h 5130710"/>
              <a:gd name="connsiteX2172" fmla="*/ 3991887 w 6842126"/>
              <a:gd name="connsiteY2172" fmla="*/ 163970 h 5130710"/>
              <a:gd name="connsiteX2173" fmla="*/ 3991289 w 6842126"/>
              <a:gd name="connsiteY2173" fmla="*/ 168563 h 5130710"/>
              <a:gd name="connsiteX2174" fmla="*/ 3985505 w 6842126"/>
              <a:gd name="connsiteY2174" fmla="*/ 189262 h 5130710"/>
              <a:gd name="connsiteX2175" fmla="*/ 3979486 w 6842126"/>
              <a:gd name="connsiteY2175" fmla="*/ 205976 h 5130710"/>
              <a:gd name="connsiteX2176" fmla="*/ 3979239 w 6842126"/>
              <a:gd name="connsiteY2176" fmla="*/ 206648 h 5130710"/>
              <a:gd name="connsiteX2177" fmla="*/ 3983735 w 6842126"/>
              <a:gd name="connsiteY2177" fmla="*/ 171724 h 5130710"/>
              <a:gd name="connsiteX2178" fmla="*/ 3987957 w 6842126"/>
              <a:gd name="connsiteY2178" fmla="*/ 164464 h 5130710"/>
              <a:gd name="connsiteX2179" fmla="*/ 3991367 w 6842126"/>
              <a:gd name="connsiteY2179" fmla="*/ 161672 h 5130710"/>
              <a:gd name="connsiteX2180" fmla="*/ 3555201 w 6842126"/>
              <a:gd name="connsiteY2180" fmla="*/ 160403 h 5130710"/>
              <a:gd name="connsiteX2181" fmla="*/ 3555061 w 6842126"/>
              <a:gd name="connsiteY2181" fmla="*/ 166405 h 5130710"/>
              <a:gd name="connsiteX2182" fmla="*/ 3554580 w 6842126"/>
              <a:gd name="connsiteY2182" fmla="*/ 171453 h 5130710"/>
              <a:gd name="connsiteX2183" fmla="*/ 3538366 w 6842126"/>
              <a:gd name="connsiteY2183" fmla="*/ 211126 h 5130710"/>
              <a:gd name="connsiteX2184" fmla="*/ 3538537 w 6842126"/>
              <a:gd name="connsiteY2184" fmla="*/ 206832 h 5130710"/>
              <a:gd name="connsiteX2185" fmla="*/ 3538233 w 6842126"/>
              <a:gd name="connsiteY2185" fmla="*/ 197287 h 5130710"/>
              <a:gd name="connsiteX2186" fmla="*/ 3546137 w 6842126"/>
              <a:gd name="connsiteY2186" fmla="*/ 179095 h 5130710"/>
              <a:gd name="connsiteX2187" fmla="*/ 1664051 w 6842126"/>
              <a:gd name="connsiteY2187" fmla="*/ 159689 h 5130710"/>
              <a:gd name="connsiteX2188" fmla="*/ 1663633 w 6842126"/>
              <a:gd name="connsiteY2188" fmla="*/ 160982 h 5130710"/>
              <a:gd name="connsiteX2189" fmla="*/ 1663339 w 6842126"/>
              <a:gd name="connsiteY2189" fmla="*/ 160723 h 5130710"/>
              <a:gd name="connsiteX2190" fmla="*/ 1664051 w 6842126"/>
              <a:gd name="connsiteY2190" fmla="*/ 159689 h 5130710"/>
              <a:gd name="connsiteX2191" fmla="*/ 2042575 w 6842126"/>
              <a:gd name="connsiteY2191" fmla="*/ 158458 h 5130710"/>
              <a:gd name="connsiteX2192" fmla="*/ 2042727 w 6842126"/>
              <a:gd name="connsiteY2192" fmla="*/ 164039 h 5130710"/>
              <a:gd name="connsiteX2193" fmla="*/ 2041249 w 6842126"/>
              <a:gd name="connsiteY2193" fmla="*/ 168255 h 5130710"/>
              <a:gd name="connsiteX2194" fmla="*/ 2042575 w 6842126"/>
              <a:gd name="connsiteY2194" fmla="*/ 158458 h 5130710"/>
              <a:gd name="connsiteX2195" fmla="*/ 2042802 w 6842126"/>
              <a:gd name="connsiteY2195" fmla="*/ 154751 h 5130710"/>
              <a:gd name="connsiteX2196" fmla="*/ 2043425 w 6842126"/>
              <a:gd name="connsiteY2196" fmla="*/ 157310 h 5130710"/>
              <a:gd name="connsiteX2197" fmla="*/ 2042575 w 6842126"/>
              <a:gd name="connsiteY2197" fmla="*/ 158458 h 5130710"/>
              <a:gd name="connsiteX2198" fmla="*/ 2042802 w 6842126"/>
              <a:gd name="connsiteY2198" fmla="*/ 154751 h 5130710"/>
              <a:gd name="connsiteX2199" fmla="*/ 3153512 w 6842126"/>
              <a:gd name="connsiteY2199" fmla="*/ 153454 h 5130710"/>
              <a:gd name="connsiteX2200" fmla="*/ 3153271 w 6842126"/>
              <a:gd name="connsiteY2200" fmla="*/ 158455 h 5130710"/>
              <a:gd name="connsiteX2201" fmla="*/ 3152875 w 6842126"/>
              <a:gd name="connsiteY2201" fmla="*/ 171842 h 5130710"/>
              <a:gd name="connsiteX2202" fmla="*/ 3153413 w 6842126"/>
              <a:gd name="connsiteY2202" fmla="*/ 171569 h 5130710"/>
              <a:gd name="connsiteX2203" fmla="*/ 3144522 w 6842126"/>
              <a:gd name="connsiteY2203" fmla="*/ 194814 h 5130710"/>
              <a:gd name="connsiteX2204" fmla="*/ 3130497 w 6842126"/>
              <a:gd name="connsiteY2204" fmla="*/ 243575 h 5130710"/>
              <a:gd name="connsiteX2205" fmla="*/ 3126185 w 6842126"/>
              <a:gd name="connsiteY2205" fmla="*/ 253586 h 5130710"/>
              <a:gd name="connsiteX2206" fmla="*/ 3130040 w 6842126"/>
              <a:gd name="connsiteY2206" fmla="*/ 227772 h 5130710"/>
              <a:gd name="connsiteX2207" fmla="*/ 3131382 w 6842126"/>
              <a:gd name="connsiteY2207" fmla="*/ 208339 h 5130710"/>
              <a:gd name="connsiteX2208" fmla="*/ 3150378 w 6842126"/>
              <a:gd name="connsiteY2208" fmla="*/ 160670 h 5130710"/>
              <a:gd name="connsiteX2209" fmla="*/ 2043029 w 6842126"/>
              <a:gd name="connsiteY2209" fmla="*/ 151040 h 5130710"/>
              <a:gd name="connsiteX2210" fmla="*/ 2043652 w 6842126"/>
              <a:gd name="connsiteY2210" fmla="*/ 153600 h 5130710"/>
              <a:gd name="connsiteX2211" fmla="*/ 2042802 w 6842126"/>
              <a:gd name="connsiteY2211" fmla="*/ 154751 h 5130710"/>
              <a:gd name="connsiteX2212" fmla="*/ 2043029 w 6842126"/>
              <a:gd name="connsiteY2212" fmla="*/ 151040 h 5130710"/>
              <a:gd name="connsiteX2213" fmla="*/ 1721258 w 6842126"/>
              <a:gd name="connsiteY2213" fmla="*/ 150880 h 5130710"/>
              <a:gd name="connsiteX2214" fmla="*/ 1717332 w 6842126"/>
              <a:gd name="connsiteY2214" fmla="*/ 161140 h 5130710"/>
              <a:gd name="connsiteX2215" fmla="*/ 1712645 w 6842126"/>
              <a:gd name="connsiteY2215" fmla="*/ 173501 h 5130710"/>
              <a:gd name="connsiteX2216" fmla="*/ 1712076 w 6842126"/>
              <a:gd name="connsiteY2216" fmla="*/ 178302 h 5130710"/>
              <a:gd name="connsiteX2217" fmla="*/ 1715011 w 6842126"/>
              <a:gd name="connsiteY2217" fmla="*/ 168800 h 5130710"/>
              <a:gd name="connsiteX2218" fmla="*/ 1719148 w 6842126"/>
              <a:gd name="connsiteY2218" fmla="*/ 157081 h 5130710"/>
              <a:gd name="connsiteX2219" fmla="*/ 1720948 w 6842126"/>
              <a:gd name="connsiteY2219" fmla="*/ 153288 h 5130710"/>
              <a:gd name="connsiteX2220" fmla="*/ 1670517 w 6842126"/>
              <a:gd name="connsiteY2220" fmla="*/ 143508 h 5130710"/>
              <a:gd name="connsiteX2221" fmla="*/ 1668950 w 6842126"/>
              <a:gd name="connsiteY2221" fmla="*/ 148233 h 5130710"/>
              <a:gd name="connsiteX2222" fmla="*/ 1667690 w 6842126"/>
              <a:gd name="connsiteY2222" fmla="*/ 153182 h 5130710"/>
              <a:gd name="connsiteX2223" fmla="*/ 1670067 w 6842126"/>
              <a:gd name="connsiteY2223" fmla="*/ 145620 h 5130710"/>
              <a:gd name="connsiteX2224" fmla="*/ 1495885 w 6842126"/>
              <a:gd name="connsiteY2224" fmla="*/ 130575 h 5130710"/>
              <a:gd name="connsiteX2225" fmla="*/ 1497756 w 6842126"/>
              <a:gd name="connsiteY2225" fmla="*/ 132903 h 5130710"/>
              <a:gd name="connsiteX2226" fmla="*/ 1495847 w 6842126"/>
              <a:gd name="connsiteY2226" fmla="*/ 133406 h 5130710"/>
              <a:gd name="connsiteX2227" fmla="*/ 1495885 w 6842126"/>
              <a:gd name="connsiteY2227" fmla="*/ 130575 h 5130710"/>
              <a:gd name="connsiteX2228" fmla="*/ 1570026 w 6842126"/>
              <a:gd name="connsiteY2228" fmla="*/ 126025 h 5130710"/>
              <a:gd name="connsiteX2229" fmla="*/ 1564614 w 6842126"/>
              <a:gd name="connsiteY2229" fmla="*/ 148833 h 5130710"/>
              <a:gd name="connsiteX2230" fmla="*/ 1563719 w 6842126"/>
              <a:gd name="connsiteY2230" fmla="*/ 151187 h 5130710"/>
              <a:gd name="connsiteX2231" fmla="*/ 1567659 w 6842126"/>
              <a:gd name="connsiteY2231" fmla="*/ 128084 h 5130710"/>
              <a:gd name="connsiteX2232" fmla="*/ 1568293 w 6842126"/>
              <a:gd name="connsiteY2232" fmla="*/ 127193 h 5130710"/>
              <a:gd name="connsiteX2233" fmla="*/ 1570026 w 6842126"/>
              <a:gd name="connsiteY2233" fmla="*/ 126025 h 5130710"/>
              <a:gd name="connsiteX2234" fmla="*/ 4387008 w 6842126"/>
              <a:gd name="connsiteY2234" fmla="*/ 120748 h 5130710"/>
              <a:gd name="connsiteX2235" fmla="*/ 4386070 w 6842126"/>
              <a:gd name="connsiteY2235" fmla="*/ 124592 h 5130710"/>
              <a:gd name="connsiteX2236" fmla="*/ 4385159 w 6842126"/>
              <a:gd name="connsiteY2236" fmla="*/ 126176 h 5130710"/>
              <a:gd name="connsiteX2237" fmla="*/ 4383862 w 6842126"/>
              <a:gd name="connsiteY2237" fmla="*/ 128113 h 5130710"/>
              <a:gd name="connsiteX2238" fmla="*/ 4387008 w 6842126"/>
              <a:gd name="connsiteY2238" fmla="*/ 120748 h 5130710"/>
              <a:gd name="connsiteX2239" fmla="*/ 4265885 w 6842126"/>
              <a:gd name="connsiteY2239" fmla="*/ 119554 h 5130710"/>
              <a:gd name="connsiteX2240" fmla="*/ 4265446 w 6842126"/>
              <a:gd name="connsiteY2240" fmla="*/ 123839 h 5130710"/>
              <a:gd name="connsiteX2241" fmla="*/ 4257665 w 6842126"/>
              <a:gd name="connsiteY2241" fmla="*/ 135996 h 5130710"/>
              <a:gd name="connsiteX2242" fmla="*/ 4265885 w 6842126"/>
              <a:gd name="connsiteY2242" fmla="*/ 119554 h 5130710"/>
              <a:gd name="connsiteX2243" fmla="*/ 1455482 w 6842126"/>
              <a:gd name="connsiteY2243" fmla="*/ 118227 h 5130710"/>
              <a:gd name="connsiteX2244" fmla="*/ 1456400 w 6842126"/>
              <a:gd name="connsiteY2244" fmla="*/ 119522 h 5130710"/>
              <a:gd name="connsiteX2245" fmla="*/ 1456131 w 6842126"/>
              <a:gd name="connsiteY2245" fmla="*/ 120322 h 5130710"/>
              <a:gd name="connsiteX2246" fmla="*/ 1455482 w 6842126"/>
              <a:gd name="connsiteY2246" fmla="*/ 118227 h 5130710"/>
              <a:gd name="connsiteX2247" fmla="*/ 4941215 w 6842126"/>
              <a:gd name="connsiteY2247" fmla="*/ 117542 h 5130710"/>
              <a:gd name="connsiteX2248" fmla="*/ 4941053 w 6842126"/>
              <a:gd name="connsiteY2248" fmla="*/ 124382 h 5130710"/>
              <a:gd name="connsiteX2249" fmla="*/ 4940508 w 6842126"/>
              <a:gd name="connsiteY2249" fmla="*/ 130136 h 5130710"/>
              <a:gd name="connsiteX2250" fmla="*/ 4922027 w 6842126"/>
              <a:gd name="connsiteY2250" fmla="*/ 175344 h 5130710"/>
              <a:gd name="connsiteX2251" fmla="*/ 4922225 w 6842126"/>
              <a:gd name="connsiteY2251" fmla="*/ 170451 h 5130710"/>
              <a:gd name="connsiteX2252" fmla="*/ 4921879 w 6842126"/>
              <a:gd name="connsiteY2252" fmla="*/ 159573 h 5130710"/>
              <a:gd name="connsiteX2253" fmla="*/ 4930884 w 6842126"/>
              <a:gd name="connsiteY2253" fmla="*/ 138842 h 5130710"/>
              <a:gd name="connsiteX2254" fmla="*/ 1455709 w 6842126"/>
              <a:gd name="connsiteY2254" fmla="*/ 114517 h 5130710"/>
              <a:gd name="connsiteX2255" fmla="*/ 1456898 w 6842126"/>
              <a:gd name="connsiteY2255" fmla="*/ 116028 h 5130710"/>
              <a:gd name="connsiteX2256" fmla="*/ 1456776 w 6842126"/>
              <a:gd name="connsiteY2256" fmla="*/ 116544 h 5130710"/>
              <a:gd name="connsiteX2257" fmla="*/ 1457019 w 6842126"/>
              <a:gd name="connsiteY2257" fmla="*/ 116456 h 5130710"/>
              <a:gd name="connsiteX2258" fmla="*/ 1455482 w 6842126"/>
              <a:gd name="connsiteY2258" fmla="*/ 118227 h 5130710"/>
              <a:gd name="connsiteX2259" fmla="*/ 1455709 w 6842126"/>
              <a:gd name="connsiteY2259" fmla="*/ 114517 h 5130710"/>
              <a:gd name="connsiteX2260" fmla="*/ 1426358 w 6842126"/>
              <a:gd name="connsiteY2260" fmla="*/ 111753 h 5130710"/>
              <a:gd name="connsiteX2261" fmla="*/ 1425942 w 6842126"/>
              <a:gd name="connsiteY2261" fmla="*/ 113045 h 5130710"/>
              <a:gd name="connsiteX2262" fmla="*/ 1425647 w 6842126"/>
              <a:gd name="connsiteY2262" fmla="*/ 112788 h 5130710"/>
              <a:gd name="connsiteX2263" fmla="*/ 1426358 w 6842126"/>
              <a:gd name="connsiteY2263" fmla="*/ 111753 h 5130710"/>
              <a:gd name="connsiteX2264" fmla="*/ 4088969 w 6842126"/>
              <a:gd name="connsiteY2264" fmla="*/ 108964 h 5130710"/>
              <a:gd name="connsiteX2265" fmla="*/ 4089742 w 6842126"/>
              <a:gd name="connsiteY2265" fmla="*/ 112168 h 5130710"/>
              <a:gd name="connsiteX2266" fmla="*/ 4089814 w 6842126"/>
              <a:gd name="connsiteY2266" fmla="*/ 113784 h 5130710"/>
              <a:gd name="connsiteX2267" fmla="*/ 4085599 w 6842126"/>
              <a:gd name="connsiteY2267" fmla="*/ 126538 h 5130710"/>
              <a:gd name="connsiteX2268" fmla="*/ 4067143 w 6842126"/>
              <a:gd name="connsiteY2268" fmla="*/ 167690 h 5130710"/>
              <a:gd name="connsiteX2269" fmla="*/ 4055620 w 6842126"/>
              <a:gd name="connsiteY2269" fmla="*/ 203988 h 5130710"/>
              <a:gd name="connsiteX2270" fmla="*/ 4059957 w 6842126"/>
              <a:gd name="connsiteY2270" fmla="*/ 173010 h 5130710"/>
              <a:gd name="connsiteX2271" fmla="*/ 4061727 w 6842126"/>
              <a:gd name="connsiteY2271" fmla="*/ 169280 h 5130710"/>
              <a:gd name="connsiteX2272" fmla="*/ 4072889 w 6842126"/>
              <a:gd name="connsiteY2272" fmla="*/ 143231 h 5130710"/>
              <a:gd name="connsiteX2273" fmla="*/ 4088969 w 6842126"/>
              <a:gd name="connsiteY2273" fmla="*/ 108964 h 5130710"/>
              <a:gd name="connsiteX2274" fmla="*/ 2467189 w 6842126"/>
              <a:gd name="connsiteY2274" fmla="*/ 106652 h 5130710"/>
              <a:gd name="connsiteX2275" fmla="*/ 2466820 w 6842126"/>
              <a:gd name="connsiteY2275" fmla="*/ 111642 h 5130710"/>
              <a:gd name="connsiteX2276" fmla="*/ 2466296 w 6842126"/>
              <a:gd name="connsiteY2276" fmla="*/ 112860 h 5130710"/>
              <a:gd name="connsiteX2277" fmla="*/ 2658510 w 6842126"/>
              <a:gd name="connsiteY2277" fmla="*/ 102196 h 5130710"/>
              <a:gd name="connsiteX2278" fmla="*/ 2659824 w 6842126"/>
              <a:gd name="connsiteY2278" fmla="*/ 102369 h 5130710"/>
              <a:gd name="connsiteX2279" fmla="*/ 2653885 w 6842126"/>
              <a:gd name="connsiteY2279" fmla="*/ 119470 h 5130710"/>
              <a:gd name="connsiteX2280" fmla="*/ 2662587 w 6842126"/>
              <a:gd name="connsiteY2280" fmla="*/ 102864 h 5130710"/>
              <a:gd name="connsiteX2281" fmla="*/ 2662272 w 6842126"/>
              <a:gd name="connsiteY2281" fmla="*/ 112668 h 5130710"/>
              <a:gd name="connsiteX2282" fmla="*/ 2662388 w 6842126"/>
              <a:gd name="connsiteY2282" fmla="*/ 116851 h 5130710"/>
              <a:gd name="connsiteX2283" fmla="*/ 2638438 w 6842126"/>
              <a:gd name="connsiteY2283" fmla="*/ 171166 h 5130710"/>
              <a:gd name="connsiteX2284" fmla="*/ 2636107 w 6842126"/>
              <a:gd name="connsiteY2284" fmla="*/ 177269 h 5130710"/>
              <a:gd name="connsiteX2285" fmla="*/ 4543417 w 6842126"/>
              <a:gd name="connsiteY2285" fmla="*/ 101247 h 5130710"/>
              <a:gd name="connsiteX2286" fmla="*/ 4542887 w 6842126"/>
              <a:gd name="connsiteY2286" fmla="*/ 108403 h 5130710"/>
              <a:gd name="connsiteX2287" fmla="*/ 4542136 w 6842126"/>
              <a:gd name="connsiteY2287" fmla="*/ 110150 h 5130710"/>
              <a:gd name="connsiteX2288" fmla="*/ 1476224 w 6842126"/>
              <a:gd name="connsiteY2288" fmla="*/ 100345 h 5130710"/>
              <a:gd name="connsiteX2289" fmla="*/ 1476612 w 6842126"/>
              <a:gd name="connsiteY2289" fmla="*/ 104964 h 5130710"/>
              <a:gd name="connsiteX2290" fmla="*/ 1476378 w 6842126"/>
              <a:gd name="connsiteY2290" fmla="*/ 108671 h 5130710"/>
              <a:gd name="connsiteX2291" fmla="*/ 1474753 w 6842126"/>
              <a:gd name="connsiteY2291" fmla="*/ 112392 h 5130710"/>
              <a:gd name="connsiteX2292" fmla="*/ 1472670 w 6842126"/>
              <a:gd name="connsiteY2292" fmla="*/ 117385 h 5130710"/>
              <a:gd name="connsiteX2293" fmla="*/ 1472751 w 6842126"/>
              <a:gd name="connsiteY2293" fmla="*/ 115381 h 5130710"/>
              <a:gd name="connsiteX2294" fmla="*/ 1474451 w 6842126"/>
              <a:gd name="connsiteY2294" fmla="*/ 101613 h 5130710"/>
              <a:gd name="connsiteX2295" fmla="*/ 1476224 w 6842126"/>
              <a:gd name="connsiteY2295" fmla="*/ 100345 h 5130710"/>
              <a:gd name="connsiteX2296" fmla="*/ 1488537 w 6842126"/>
              <a:gd name="connsiteY2296" fmla="*/ 91997 h 5130710"/>
              <a:gd name="connsiteX2297" fmla="*/ 1488829 w 6842126"/>
              <a:gd name="connsiteY2297" fmla="*/ 93289 h 5130710"/>
              <a:gd name="connsiteX2298" fmla="*/ 1488491 w 6842126"/>
              <a:gd name="connsiteY2298" fmla="*/ 95868 h 5130710"/>
              <a:gd name="connsiteX2299" fmla="*/ 1485241 w 6842126"/>
              <a:gd name="connsiteY2299" fmla="*/ 107498 h 5130710"/>
              <a:gd name="connsiteX2300" fmla="*/ 1481860 w 6842126"/>
              <a:gd name="connsiteY2300" fmla="*/ 116888 h 5130710"/>
              <a:gd name="connsiteX2301" fmla="*/ 1481721 w 6842126"/>
              <a:gd name="connsiteY2301" fmla="*/ 117266 h 5130710"/>
              <a:gd name="connsiteX2302" fmla="*/ 1484248 w 6842126"/>
              <a:gd name="connsiteY2302" fmla="*/ 97644 h 5130710"/>
              <a:gd name="connsiteX2303" fmla="*/ 1486620 w 6842126"/>
              <a:gd name="connsiteY2303" fmla="*/ 93566 h 5130710"/>
              <a:gd name="connsiteX2304" fmla="*/ 1488537 w 6842126"/>
              <a:gd name="connsiteY2304" fmla="*/ 91997 h 5130710"/>
              <a:gd name="connsiteX2305" fmla="*/ 4626324 w 6842126"/>
              <a:gd name="connsiteY2305" fmla="*/ 88657 h 5130710"/>
              <a:gd name="connsiteX2306" fmla="*/ 4626163 w 6842126"/>
              <a:gd name="connsiteY2306" fmla="*/ 95497 h 5130710"/>
              <a:gd name="connsiteX2307" fmla="*/ 4625615 w 6842126"/>
              <a:gd name="connsiteY2307" fmla="*/ 101248 h 5130710"/>
              <a:gd name="connsiteX2308" fmla="*/ 4607138 w 6842126"/>
              <a:gd name="connsiteY2308" fmla="*/ 146457 h 5130710"/>
              <a:gd name="connsiteX2309" fmla="*/ 4607334 w 6842126"/>
              <a:gd name="connsiteY2309" fmla="*/ 141566 h 5130710"/>
              <a:gd name="connsiteX2310" fmla="*/ 4606986 w 6842126"/>
              <a:gd name="connsiteY2310" fmla="*/ 130687 h 5130710"/>
              <a:gd name="connsiteX2311" fmla="*/ 4615994 w 6842126"/>
              <a:gd name="connsiteY2311" fmla="*/ 109957 h 5130710"/>
              <a:gd name="connsiteX2312" fmla="*/ 3183964 w 6842126"/>
              <a:gd name="connsiteY2312" fmla="*/ 85535 h 5130710"/>
              <a:gd name="connsiteX2313" fmla="*/ 3183822 w 6842126"/>
              <a:gd name="connsiteY2313" fmla="*/ 91537 h 5130710"/>
              <a:gd name="connsiteX2314" fmla="*/ 3183342 w 6842126"/>
              <a:gd name="connsiteY2314" fmla="*/ 96586 h 5130710"/>
              <a:gd name="connsiteX2315" fmla="*/ 3167128 w 6842126"/>
              <a:gd name="connsiteY2315" fmla="*/ 136256 h 5130710"/>
              <a:gd name="connsiteX2316" fmla="*/ 3167300 w 6842126"/>
              <a:gd name="connsiteY2316" fmla="*/ 131965 h 5130710"/>
              <a:gd name="connsiteX2317" fmla="*/ 3166995 w 6842126"/>
              <a:gd name="connsiteY2317" fmla="*/ 122419 h 5130710"/>
              <a:gd name="connsiteX2318" fmla="*/ 3174899 w 6842126"/>
              <a:gd name="connsiteY2318" fmla="*/ 104226 h 5130710"/>
              <a:gd name="connsiteX2319" fmla="*/ 6491415 w 6842126"/>
              <a:gd name="connsiteY2319" fmla="*/ 85318 h 5130710"/>
              <a:gd name="connsiteX2320" fmla="*/ 6490453 w 6842126"/>
              <a:gd name="connsiteY2320" fmla="*/ 94279 h 5130710"/>
              <a:gd name="connsiteX2321" fmla="*/ 6496691 w 6842126"/>
              <a:gd name="connsiteY2321" fmla="*/ 95100 h 5130710"/>
              <a:gd name="connsiteX2322" fmla="*/ 6488172 w 6842126"/>
              <a:gd name="connsiteY2322" fmla="*/ 119629 h 5130710"/>
              <a:gd name="connsiteX2323" fmla="*/ 6500653 w 6842126"/>
              <a:gd name="connsiteY2323" fmla="*/ 95810 h 5130710"/>
              <a:gd name="connsiteX2324" fmla="*/ 6500202 w 6842126"/>
              <a:gd name="connsiteY2324" fmla="*/ 109873 h 5130710"/>
              <a:gd name="connsiteX2325" fmla="*/ 6500368 w 6842126"/>
              <a:gd name="connsiteY2325" fmla="*/ 115874 h 5130710"/>
              <a:gd name="connsiteX2326" fmla="*/ 6466013 w 6842126"/>
              <a:gd name="connsiteY2326" fmla="*/ 193785 h 5130710"/>
              <a:gd name="connsiteX2327" fmla="*/ 6461247 w 6842126"/>
              <a:gd name="connsiteY2327" fmla="*/ 206262 h 5130710"/>
              <a:gd name="connsiteX2328" fmla="*/ 6467708 w 6842126"/>
              <a:gd name="connsiteY2328" fmla="*/ 169612 h 5130710"/>
              <a:gd name="connsiteX2329" fmla="*/ 6476883 w 6842126"/>
              <a:gd name="connsiteY2329" fmla="*/ 122072 h 5130710"/>
              <a:gd name="connsiteX2330" fmla="*/ 6477439 w 6842126"/>
              <a:gd name="connsiteY2330" fmla="*/ 119106 h 5130710"/>
              <a:gd name="connsiteX2331" fmla="*/ 6477787 w 6842126"/>
              <a:gd name="connsiteY2331" fmla="*/ 119344 h 5130710"/>
              <a:gd name="connsiteX2332" fmla="*/ 6477981 w 6842126"/>
              <a:gd name="connsiteY2332" fmla="*/ 116222 h 5130710"/>
              <a:gd name="connsiteX2333" fmla="*/ 6478237 w 6842126"/>
              <a:gd name="connsiteY2333" fmla="*/ 114852 h 5130710"/>
              <a:gd name="connsiteX2334" fmla="*/ 6480332 w 6842126"/>
              <a:gd name="connsiteY2334" fmla="*/ 108027 h 5130710"/>
              <a:gd name="connsiteX2335" fmla="*/ 4168567 w 6842126"/>
              <a:gd name="connsiteY2335" fmla="*/ 80736 h 5130710"/>
              <a:gd name="connsiteX2336" fmla="*/ 4168295 w 6842126"/>
              <a:gd name="connsiteY2336" fmla="*/ 86435 h 5130710"/>
              <a:gd name="connsiteX2337" fmla="*/ 4167841 w 6842126"/>
              <a:gd name="connsiteY2337" fmla="*/ 101691 h 5130710"/>
              <a:gd name="connsiteX2338" fmla="*/ 4168453 w 6842126"/>
              <a:gd name="connsiteY2338" fmla="*/ 101382 h 5130710"/>
              <a:gd name="connsiteX2339" fmla="*/ 4158322 w 6842126"/>
              <a:gd name="connsiteY2339" fmla="*/ 127868 h 5130710"/>
              <a:gd name="connsiteX2340" fmla="*/ 4142341 w 6842126"/>
              <a:gd name="connsiteY2340" fmla="*/ 183436 h 5130710"/>
              <a:gd name="connsiteX2341" fmla="*/ 4137426 w 6842126"/>
              <a:gd name="connsiteY2341" fmla="*/ 194846 h 5130710"/>
              <a:gd name="connsiteX2342" fmla="*/ 4141819 w 6842126"/>
              <a:gd name="connsiteY2342" fmla="*/ 165429 h 5130710"/>
              <a:gd name="connsiteX2343" fmla="*/ 4143348 w 6842126"/>
              <a:gd name="connsiteY2343" fmla="*/ 143283 h 5130710"/>
              <a:gd name="connsiteX2344" fmla="*/ 4164995 w 6842126"/>
              <a:gd name="connsiteY2344" fmla="*/ 88961 h 5130710"/>
              <a:gd name="connsiteX2345" fmla="*/ 6030776 w 6842126"/>
              <a:gd name="connsiteY2345" fmla="*/ 77029 h 5130710"/>
              <a:gd name="connsiteX2346" fmla="*/ 6026912 w 6842126"/>
              <a:gd name="connsiteY2346" fmla="*/ 103110 h 5130710"/>
              <a:gd name="connsiteX2347" fmla="*/ 6009093 w 6842126"/>
              <a:gd name="connsiteY2347" fmla="*/ 197117 h 5130710"/>
              <a:gd name="connsiteX2348" fmla="*/ 5983477 w 6842126"/>
              <a:gd name="connsiteY2348" fmla="*/ 264173 h 5130710"/>
              <a:gd name="connsiteX2349" fmla="*/ 5978297 w 6842126"/>
              <a:gd name="connsiteY2349" fmla="*/ 277008 h 5130710"/>
              <a:gd name="connsiteX2350" fmla="*/ 5972223 w 6842126"/>
              <a:gd name="connsiteY2350" fmla="*/ 291108 h 5130710"/>
              <a:gd name="connsiteX2351" fmla="*/ 5990276 w 6842126"/>
              <a:gd name="connsiteY2351" fmla="*/ 213871 h 5130710"/>
              <a:gd name="connsiteX2352" fmla="*/ 6007921 w 6842126"/>
              <a:gd name="connsiteY2352" fmla="*/ 130322 h 5130710"/>
              <a:gd name="connsiteX2353" fmla="*/ 6027892 w 6842126"/>
              <a:gd name="connsiteY2353" fmla="*/ 82939 h 5130710"/>
              <a:gd name="connsiteX2354" fmla="*/ 1642523 w 6842126"/>
              <a:gd name="connsiteY2354" fmla="*/ 68835 h 5130710"/>
              <a:gd name="connsiteX2355" fmla="*/ 1642270 w 6842126"/>
              <a:gd name="connsiteY2355" fmla="*/ 71144 h 5130710"/>
              <a:gd name="connsiteX2356" fmla="*/ 1638154 w 6842126"/>
              <a:gd name="connsiteY2356" fmla="*/ 77572 h 5130710"/>
              <a:gd name="connsiteX2357" fmla="*/ 1543374 w 6842126"/>
              <a:gd name="connsiteY2357" fmla="*/ 62383 h 5130710"/>
              <a:gd name="connsiteX2358" fmla="*/ 1543807 w 6842126"/>
              <a:gd name="connsiteY2358" fmla="*/ 64182 h 5130710"/>
              <a:gd name="connsiteX2359" fmla="*/ 1543847 w 6842126"/>
              <a:gd name="connsiteY2359" fmla="*/ 65091 h 5130710"/>
              <a:gd name="connsiteX2360" fmla="*/ 1541481 w 6842126"/>
              <a:gd name="connsiteY2360" fmla="*/ 72257 h 5130710"/>
              <a:gd name="connsiteX2361" fmla="*/ 1531111 w 6842126"/>
              <a:gd name="connsiteY2361" fmla="*/ 95378 h 5130710"/>
              <a:gd name="connsiteX2362" fmla="*/ 1524637 w 6842126"/>
              <a:gd name="connsiteY2362" fmla="*/ 115772 h 5130710"/>
              <a:gd name="connsiteX2363" fmla="*/ 1527074 w 6842126"/>
              <a:gd name="connsiteY2363" fmla="*/ 98367 h 5130710"/>
              <a:gd name="connsiteX2364" fmla="*/ 1528066 w 6842126"/>
              <a:gd name="connsiteY2364" fmla="*/ 96272 h 5130710"/>
              <a:gd name="connsiteX2365" fmla="*/ 1534339 w 6842126"/>
              <a:gd name="connsiteY2365" fmla="*/ 81636 h 5130710"/>
              <a:gd name="connsiteX2366" fmla="*/ 1543374 w 6842126"/>
              <a:gd name="connsiteY2366" fmla="*/ 62383 h 5130710"/>
              <a:gd name="connsiteX2367" fmla="*/ 1588095 w 6842126"/>
              <a:gd name="connsiteY2367" fmla="*/ 46523 h 5130710"/>
              <a:gd name="connsiteX2368" fmla="*/ 1587942 w 6842126"/>
              <a:gd name="connsiteY2368" fmla="*/ 49725 h 5130710"/>
              <a:gd name="connsiteX2369" fmla="*/ 1587688 w 6842126"/>
              <a:gd name="connsiteY2369" fmla="*/ 58297 h 5130710"/>
              <a:gd name="connsiteX2370" fmla="*/ 1588034 w 6842126"/>
              <a:gd name="connsiteY2370" fmla="*/ 58123 h 5130710"/>
              <a:gd name="connsiteX2371" fmla="*/ 1582340 w 6842126"/>
              <a:gd name="connsiteY2371" fmla="*/ 73003 h 5130710"/>
              <a:gd name="connsiteX2372" fmla="*/ 1573361 w 6842126"/>
              <a:gd name="connsiteY2372" fmla="*/ 104226 h 5130710"/>
              <a:gd name="connsiteX2373" fmla="*/ 1570601 w 6842126"/>
              <a:gd name="connsiteY2373" fmla="*/ 110635 h 5130710"/>
              <a:gd name="connsiteX2374" fmla="*/ 1573068 w 6842126"/>
              <a:gd name="connsiteY2374" fmla="*/ 94108 h 5130710"/>
              <a:gd name="connsiteX2375" fmla="*/ 1573928 w 6842126"/>
              <a:gd name="connsiteY2375" fmla="*/ 81665 h 5130710"/>
              <a:gd name="connsiteX2376" fmla="*/ 1586089 w 6842126"/>
              <a:gd name="connsiteY2376" fmla="*/ 51144 h 5130710"/>
              <a:gd name="connsiteX2377" fmla="*/ 4203269 w 6842126"/>
              <a:gd name="connsiteY2377" fmla="*/ 3338 h 5130710"/>
              <a:gd name="connsiteX2378" fmla="*/ 4203107 w 6842126"/>
              <a:gd name="connsiteY2378" fmla="*/ 10178 h 5130710"/>
              <a:gd name="connsiteX2379" fmla="*/ 4202563 w 6842126"/>
              <a:gd name="connsiteY2379" fmla="*/ 15930 h 5130710"/>
              <a:gd name="connsiteX2380" fmla="*/ 4184081 w 6842126"/>
              <a:gd name="connsiteY2380" fmla="*/ 61138 h 5130710"/>
              <a:gd name="connsiteX2381" fmla="*/ 4184280 w 6842126"/>
              <a:gd name="connsiteY2381" fmla="*/ 56248 h 5130710"/>
              <a:gd name="connsiteX2382" fmla="*/ 4183933 w 6842126"/>
              <a:gd name="connsiteY2382" fmla="*/ 45371 h 5130710"/>
              <a:gd name="connsiteX2383" fmla="*/ 4192940 w 6842126"/>
              <a:gd name="connsiteY2383" fmla="*/ 24638 h 5130710"/>
              <a:gd name="connsiteX2384" fmla="*/ 1607593 w 6842126"/>
              <a:gd name="connsiteY2384" fmla="*/ 3037 h 5130710"/>
              <a:gd name="connsiteX2385" fmla="*/ 1607503 w 6842126"/>
              <a:gd name="connsiteY2385" fmla="*/ 6880 h 5130710"/>
              <a:gd name="connsiteX2386" fmla="*/ 1607196 w 6842126"/>
              <a:gd name="connsiteY2386" fmla="*/ 10112 h 5130710"/>
              <a:gd name="connsiteX2387" fmla="*/ 1596814 w 6842126"/>
              <a:gd name="connsiteY2387" fmla="*/ 35511 h 5130710"/>
              <a:gd name="connsiteX2388" fmla="*/ 1596924 w 6842126"/>
              <a:gd name="connsiteY2388" fmla="*/ 32764 h 5130710"/>
              <a:gd name="connsiteX2389" fmla="*/ 1596728 w 6842126"/>
              <a:gd name="connsiteY2389" fmla="*/ 26653 h 5130710"/>
              <a:gd name="connsiteX2390" fmla="*/ 1601788 w 6842126"/>
              <a:gd name="connsiteY2390" fmla="*/ 15004 h 5130710"/>
              <a:gd name="connsiteX2391" fmla="*/ 4391407 w 6842126"/>
              <a:gd name="connsiteY2391" fmla="*/ 0 h 5130710"/>
              <a:gd name="connsiteX2392" fmla="*/ 4390446 w 6842126"/>
              <a:gd name="connsiteY2392" fmla="*/ 8961 h 5130710"/>
              <a:gd name="connsiteX2393" fmla="*/ 4396685 w 6842126"/>
              <a:gd name="connsiteY2393" fmla="*/ 9781 h 5130710"/>
              <a:gd name="connsiteX2394" fmla="*/ 4388164 w 6842126"/>
              <a:gd name="connsiteY2394" fmla="*/ 34312 h 5130710"/>
              <a:gd name="connsiteX2395" fmla="*/ 4400646 w 6842126"/>
              <a:gd name="connsiteY2395" fmla="*/ 10494 h 5130710"/>
              <a:gd name="connsiteX2396" fmla="*/ 4400195 w 6842126"/>
              <a:gd name="connsiteY2396" fmla="*/ 24557 h 5130710"/>
              <a:gd name="connsiteX2397" fmla="*/ 4400363 w 6842126"/>
              <a:gd name="connsiteY2397" fmla="*/ 30557 h 5130710"/>
              <a:gd name="connsiteX2398" fmla="*/ 4366007 w 6842126"/>
              <a:gd name="connsiteY2398" fmla="*/ 108469 h 5130710"/>
              <a:gd name="connsiteX2399" fmla="*/ 4306525 w 6842126"/>
              <a:gd name="connsiteY2399" fmla="*/ 264175 h 5130710"/>
              <a:gd name="connsiteX2400" fmla="*/ 4293117 w 6842126"/>
              <a:gd name="connsiteY2400" fmla="*/ 296112 h 5130710"/>
              <a:gd name="connsiteX2401" fmla="*/ 4292495 w 6842126"/>
              <a:gd name="connsiteY2401" fmla="*/ 297832 h 5130710"/>
              <a:gd name="connsiteX2402" fmla="*/ 4292693 w 6842126"/>
              <a:gd name="connsiteY2402" fmla="*/ 318189 h 5130710"/>
              <a:gd name="connsiteX2403" fmla="*/ 4297725 w 6842126"/>
              <a:gd name="connsiteY2403" fmla="*/ 306471 h 5130710"/>
              <a:gd name="connsiteX2404" fmla="*/ 4298796 w 6842126"/>
              <a:gd name="connsiteY2404" fmla="*/ 297529 h 5130710"/>
              <a:gd name="connsiteX2405" fmla="*/ 4303013 w 6842126"/>
              <a:gd name="connsiteY2405" fmla="*/ 284454 h 5130710"/>
              <a:gd name="connsiteX2406" fmla="*/ 4305011 w 6842126"/>
              <a:gd name="connsiteY2406" fmla="*/ 286196 h 5130710"/>
              <a:gd name="connsiteX2407" fmla="*/ 4304738 w 6842126"/>
              <a:gd name="connsiteY2407" fmla="*/ 287738 h 5130710"/>
              <a:gd name="connsiteX2408" fmla="*/ 4305174 w 6842126"/>
              <a:gd name="connsiteY2408" fmla="*/ 286519 h 5130710"/>
              <a:gd name="connsiteX2409" fmla="*/ 4305011 w 6842126"/>
              <a:gd name="connsiteY2409" fmla="*/ 286196 h 5130710"/>
              <a:gd name="connsiteX2410" fmla="*/ 4316749 w 6842126"/>
              <a:gd name="connsiteY2410" fmla="*/ 242326 h 5130710"/>
              <a:gd name="connsiteX2411" fmla="*/ 4316288 w 6842126"/>
              <a:gd name="connsiteY2411" fmla="*/ 247753 h 5130710"/>
              <a:gd name="connsiteX2412" fmla="*/ 4316981 w 6842126"/>
              <a:gd name="connsiteY2412" fmla="*/ 250757 h 5130710"/>
              <a:gd name="connsiteX2413" fmla="*/ 4321008 w 6842126"/>
              <a:gd name="connsiteY2413" fmla="*/ 240960 h 5130710"/>
              <a:gd name="connsiteX2414" fmla="*/ 4340875 w 6842126"/>
              <a:gd name="connsiteY2414" fmla="*/ 194089 h 5130710"/>
              <a:gd name="connsiteX2415" fmla="*/ 4349526 w 6842126"/>
              <a:gd name="connsiteY2415" fmla="*/ 188758 h 5130710"/>
              <a:gd name="connsiteX2416" fmla="*/ 4372347 w 6842126"/>
              <a:gd name="connsiteY2416" fmla="*/ 136620 h 5130710"/>
              <a:gd name="connsiteX2417" fmla="*/ 4383715 w 6842126"/>
              <a:gd name="connsiteY2417" fmla="*/ 130688 h 5130710"/>
              <a:gd name="connsiteX2418" fmla="*/ 4385338 w 6842126"/>
              <a:gd name="connsiteY2418" fmla="*/ 127608 h 5130710"/>
              <a:gd name="connsiteX2419" fmla="*/ 4386070 w 6842126"/>
              <a:gd name="connsiteY2419" fmla="*/ 124592 h 5130710"/>
              <a:gd name="connsiteX2420" fmla="*/ 4388457 w 6842126"/>
              <a:gd name="connsiteY2420" fmla="*/ 120458 h 5130710"/>
              <a:gd name="connsiteX2421" fmla="*/ 4389387 w 6842126"/>
              <a:gd name="connsiteY2421" fmla="*/ 120269 h 5130710"/>
              <a:gd name="connsiteX2422" fmla="*/ 4389751 w 6842126"/>
              <a:gd name="connsiteY2422" fmla="*/ 118210 h 5130710"/>
              <a:gd name="connsiteX2423" fmla="*/ 4388457 w 6842126"/>
              <a:gd name="connsiteY2423" fmla="*/ 120458 h 5130710"/>
              <a:gd name="connsiteX2424" fmla="*/ 4387008 w 6842126"/>
              <a:gd name="connsiteY2424" fmla="*/ 120748 h 5130710"/>
              <a:gd name="connsiteX2425" fmla="*/ 4398013 w 6842126"/>
              <a:gd name="connsiteY2425" fmla="*/ 108263 h 5130710"/>
              <a:gd name="connsiteX2426" fmla="*/ 4375159 w 6842126"/>
              <a:gd name="connsiteY2426" fmla="*/ 162728 h 5130710"/>
              <a:gd name="connsiteX2427" fmla="*/ 4377710 w 6842126"/>
              <a:gd name="connsiteY2427" fmla="*/ 174529 h 5130710"/>
              <a:gd name="connsiteX2428" fmla="*/ 4363026 w 6842126"/>
              <a:gd name="connsiteY2428" fmla="*/ 226025 h 5130710"/>
              <a:gd name="connsiteX2429" fmla="*/ 4347504 w 6842126"/>
              <a:gd name="connsiteY2429" fmla="*/ 263986 h 5130710"/>
              <a:gd name="connsiteX2430" fmla="*/ 4347483 w 6842126"/>
              <a:gd name="connsiteY2430" fmla="*/ 264041 h 5130710"/>
              <a:gd name="connsiteX2431" fmla="*/ 4347577 w 6842126"/>
              <a:gd name="connsiteY2431" fmla="*/ 273622 h 5130710"/>
              <a:gd name="connsiteX2432" fmla="*/ 4345849 w 6842126"/>
              <a:gd name="connsiteY2432" fmla="*/ 293297 h 5130710"/>
              <a:gd name="connsiteX2433" fmla="*/ 4347479 w 6842126"/>
              <a:gd name="connsiteY2433" fmla="*/ 292213 h 5130710"/>
              <a:gd name="connsiteX2434" fmla="*/ 4350891 w 6842126"/>
              <a:gd name="connsiteY2434" fmla="*/ 289325 h 5130710"/>
              <a:gd name="connsiteX2435" fmla="*/ 4362446 w 6842126"/>
              <a:gd name="connsiteY2435" fmla="*/ 269438 h 5130710"/>
              <a:gd name="connsiteX2436" fmla="*/ 4379590 w 6842126"/>
              <a:gd name="connsiteY2436" fmla="*/ 236721 h 5130710"/>
              <a:gd name="connsiteX2437" fmla="*/ 4399601 w 6842126"/>
              <a:gd name="connsiteY2437" fmla="*/ 192161 h 5130710"/>
              <a:gd name="connsiteX2438" fmla="*/ 4451297 w 6842126"/>
              <a:gd name="connsiteY2438" fmla="*/ 78452 h 5130710"/>
              <a:gd name="connsiteX2439" fmla="*/ 4454752 w 6842126"/>
              <a:gd name="connsiteY2439" fmla="*/ 70881 h 5130710"/>
              <a:gd name="connsiteX2440" fmla="*/ 4455383 w 6842126"/>
              <a:gd name="connsiteY2440" fmla="*/ 79824 h 5130710"/>
              <a:gd name="connsiteX2441" fmla="*/ 4455884 w 6842126"/>
              <a:gd name="connsiteY2441" fmla="*/ 82898 h 5130710"/>
              <a:gd name="connsiteX2442" fmla="*/ 4445896 w 6842126"/>
              <a:gd name="connsiteY2442" fmla="*/ 106807 h 5130710"/>
              <a:gd name="connsiteX2443" fmla="*/ 4419780 w 6842126"/>
              <a:gd name="connsiteY2443" fmla="*/ 168886 h 5130710"/>
              <a:gd name="connsiteX2444" fmla="*/ 4430921 w 6842126"/>
              <a:gd name="connsiteY2444" fmla="*/ 180008 h 5130710"/>
              <a:gd name="connsiteX2445" fmla="*/ 4421947 w 6842126"/>
              <a:gd name="connsiteY2445" fmla="*/ 209369 h 5130710"/>
              <a:gd name="connsiteX2446" fmla="*/ 4416135 w 6842126"/>
              <a:gd name="connsiteY2446" fmla="*/ 238868 h 5130710"/>
              <a:gd name="connsiteX2447" fmla="*/ 4412755 w 6842126"/>
              <a:gd name="connsiteY2447" fmla="*/ 247707 h 5130710"/>
              <a:gd name="connsiteX2448" fmla="*/ 4413030 w 6842126"/>
              <a:gd name="connsiteY2448" fmla="*/ 247377 h 5130710"/>
              <a:gd name="connsiteX2449" fmla="*/ 4414419 w 6842126"/>
              <a:gd name="connsiteY2449" fmla="*/ 246990 h 5130710"/>
              <a:gd name="connsiteX2450" fmla="*/ 4414341 w 6842126"/>
              <a:gd name="connsiteY2450" fmla="*/ 253881 h 5130710"/>
              <a:gd name="connsiteX2451" fmla="*/ 4412653 w 6842126"/>
              <a:gd name="connsiteY2451" fmla="*/ 260694 h 5130710"/>
              <a:gd name="connsiteX2452" fmla="*/ 4415653 w 6842126"/>
              <a:gd name="connsiteY2452" fmla="*/ 258170 h 5130710"/>
              <a:gd name="connsiteX2453" fmla="*/ 4421336 w 6842126"/>
              <a:gd name="connsiteY2453" fmla="*/ 255108 h 5130710"/>
              <a:gd name="connsiteX2454" fmla="*/ 4432988 w 6842126"/>
              <a:gd name="connsiteY2454" fmla="*/ 227857 h 5130710"/>
              <a:gd name="connsiteX2455" fmla="*/ 4447229 w 6842126"/>
              <a:gd name="connsiteY2455" fmla="*/ 209697 h 5130710"/>
              <a:gd name="connsiteX2456" fmla="*/ 4429992 w 6842126"/>
              <a:gd name="connsiteY2456" fmla="*/ 249392 h 5130710"/>
              <a:gd name="connsiteX2457" fmla="*/ 4429763 w 6842126"/>
              <a:gd name="connsiteY2457" fmla="*/ 266444 h 5130710"/>
              <a:gd name="connsiteX2458" fmla="*/ 4420985 w 6842126"/>
              <a:gd name="connsiteY2458" fmla="*/ 281466 h 5130710"/>
              <a:gd name="connsiteX2459" fmla="*/ 4420972 w 6842126"/>
              <a:gd name="connsiteY2459" fmla="*/ 282373 h 5130710"/>
              <a:gd name="connsiteX2460" fmla="*/ 4422545 w 6842126"/>
              <a:gd name="connsiteY2460" fmla="*/ 279034 h 5130710"/>
              <a:gd name="connsiteX2461" fmla="*/ 4427981 w 6842126"/>
              <a:gd name="connsiteY2461" fmla="*/ 279605 h 5130710"/>
              <a:gd name="connsiteX2462" fmla="*/ 4416652 w 6842126"/>
              <a:gd name="connsiteY2462" fmla="*/ 316510 h 5130710"/>
              <a:gd name="connsiteX2463" fmla="*/ 4420022 w 6842126"/>
              <a:gd name="connsiteY2463" fmla="*/ 317744 h 5130710"/>
              <a:gd name="connsiteX2464" fmla="*/ 4421035 w 6842126"/>
              <a:gd name="connsiteY2464" fmla="*/ 318148 h 5130710"/>
              <a:gd name="connsiteX2465" fmla="*/ 4426693 w 6842126"/>
              <a:gd name="connsiteY2465" fmla="*/ 301910 h 5130710"/>
              <a:gd name="connsiteX2466" fmla="*/ 4434997 w 6842126"/>
              <a:gd name="connsiteY2466" fmla="*/ 280359 h 5130710"/>
              <a:gd name="connsiteX2467" fmla="*/ 4451357 w 6842126"/>
              <a:gd name="connsiteY2467" fmla="*/ 243058 h 5130710"/>
              <a:gd name="connsiteX2468" fmla="*/ 4455835 w 6842126"/>
              <a:gd name="connsiteY2468" fmla="*/ 233764 h 5130710"/>
              <a:gd name="connsiteX2469" fmla="*/ 4455566 w 6842126"/>
              <a:gd name="connsiteY2469" fmla="*/ 235893 h 5130710"/>
              <a:gd name="connsiteX2470" fmla="*/ 4453385 w 6842126"/>
              <a:gd name="connsiteY2470" fmla="*/ 253548 h 5130710"/>
              <a:gd name="connsiteX2471" fmla="*/ 4443617 w 6842126"/>
              <a:gd name="connsiteY2471" fmla="*/ 277355 h 5130710"/>
              <a:gd name="connsiteX2472" fmla="*/ 4440101 w 6842126"/>
              <a:gd name="connsiteY2472" fmla="*/ 303962 h 5130710"/>
              <a:gd name="connsiteX2473" fmla="*/ 4448887 w 6842126"/>
              <a:gd name="connsiteY2473" fmla="*/ 288373 h 5130710"/>
              <a:gd name="connsiteX2474" fmla="*/ 4446885 w 6842126"/>
              <a:gd name="connsiteY2474" fmla="*/ 302106 h 5130710"/>
              <a:gd name="connsiteX2475" fmla="*/ 4448737 w 6842126"/>
              <a:gd name="connsiteY2475" fmla="*/ 299227 h 5130710"/>
              <a:gd name="connsiteX2476" fmla="*/ 4450355 w 6842126"/>
              <a:gd name="connsiteY2476" fmla="*/ 294877 h 5130710"/>
              <a:gd name="connsiteX2477" fmla="*/ 4446459 w 6842126"/>
              <a:gd name="connsiteY2477" fmla="*/ 315602 h 5130710"/>
              <a:gd name="connsiteX2478" fmla="*/ 4444215 w 6842126"/>
              <a:gd name="connsiteY2478" fmla="*/ 320417 h 5130710"/>
              <a:gd name="connsiteX2479" fmla="*/ 4443239 w 6842126"/>
              <a:gd name="connsiteY2479" fmla="*/ 327115 h 5130710"/>
              <a:gd name="connsiteX2480" fmla="*/ 4439439 w 6842126"/>
              <a:gd name="connsiteY2480" fmla="*/ 353314 h 5130710"/>
              <a:gd name="connsiteX2481" fmla="*/ 4445457 w 6842126"/>
              <a:gd name="connsiteY2481" fmla="*/ 340469 h 5130710"/>
              <a:gd name="connsiteX2482" fmla="*/ 4449657 w 6842126"/>
              <a:gd name="connsiteY2482" fmla="*/ 330512 h 5130710"/>
              <a:gd name="connsiteX2483" fmla="*/ 4457303 w 6842126"/>
              <a:gd name="connsiteY2483" fmla="*/ 290237 h 5130710"/>
              <a:gd name="connsiteX2484" fmla="*/ 4462713 w 6842126"/>
              <a:gd name="connsiteY2484" fmla="*/ 293591 h 5130710"/>
              <a:gd name="connsiteX2485" fmla="*/ 4462321 w 6842126"/>
              <a:gd name="connsiteY2485" fmla="*/ 301789 h 5130710"/>
              <a:gd name="connsiteX2486" fmla="*/ 4465663 w 6842126"/>
              <a:gd name="connsiteY2486" fmla="*/ 294537 h 5130710"/>
              <a:gd name="connsiteX2487" fmla="*/ 4474392 w 6842126"/>
              <a:gd name="connsiteY2487" fmla="*/ 276451 h 5130710"/>
              <a:gd name="connsiteX2488" fmla="*/ 4473521 w 6842126"/>
              <a:gd name="connsiteY2488" fmla="*/ 282298 h 5130710"/>
              <a:gd name="connsiteX2489" fmla="*/ 4469031 w 6842126"/>
              <a:gd name="connsiteY2489" fmla="*/ 324758 h 5130710"/>
              <a:gd name="connsiteX2490" fmla="*/ 4463663 w 6842126"/>
              <a:gd name="connsiteY2490" fmla="*/ 346483 h 5130710"/>
              <a:gd name="connsiteX2491" fmla="*/ 4466780 w 6842126"/>
              <a:gd name="connsiteY2491" fmla="*/ 345562 h 5130710"/>
              <a:gd name="connsiteX2492" fmla="*/ 4466843 w 6842126"/>
              <a:gd name="connsiteY2492" fmla="*/ 345448 h 5130710"/>
              <a:gd name="connsiteX2493" fmla="*/ 4466649 w 6842126"/>
              <a:gd name="connsiteY2493" fmla="*/ 347281 h 5130710"/>
              <a:gd name="connsiteX2494" fmla="*/ 4456935 w 6842126"/>
              <a:gd name="connsiteY2494" fmla="*/ 415961 h 5130710"/>
              <a:gd name="connsiteX2495" fmla="*/ 4455747 w 6842126"/>
              <a:gd name="connsiteY2495" fmla="*/ 428368 h 5130710"/>
              <a:gd name="connsiteX2496" fmla="*/ 4458141 w 6842126"/>
              <a:gd name="connsiteY2496" fmla="*/ 419430 h 5130710"/>
              <a:gd name="connsiteX2497" fmla="*/ 4463460 w 6842126"/>
              <a:gd name="connsiteY2497" fmla="*/ 372456 h 5130710"/>
              <a:gd name="connsiteX2498" fmla="*/ 4473365 w 6842126"/>
              <a:gd name="connsiteY2498" fmla="*/ 316954 h 5130710"/>
              <a:gd name="connsiteX2499" fmla="*/ 4471384 w 6842126"/>
              <a:gd name="connsiteY2499" fmla="*/ 341043 h 5130710"/>
              <a:gd name="connsiteX2500" fmla="*/ 4472059 w 6842126"/>
              <a:gd name="connsiteY2500" fmla="*/ 336251 h 5130710"/>
              <a:gd name="connsiteX2501" fmla="*/ 4474459 w 6842126"/>
              <a:gd name="connsiteY2501" fmla="*/ 332020 h 5130710"/>
              <a:gd name="connsiteX2502" fmla="*/ 4475793 w 6842126"/>
              <a:gd name="connsiteY2502" fmla="*/ 330675 h 5130710"/>
              <a:gd name="connsiteX2503" fmla="*/ 4477778 w 6842126"/>
              <a:gd name="connsiteY2503" fmla="*/ 312029 h 5130710"/>
              <a:gd name="connsiteX2504" fmla="*/ 4479702 w 6842126"/>
              <a:gd name="connsiteY2504" fmla="*/ 294573 h 5130710"/>
              <a:gd name="connsiteX2505" fmla="*/ 4488410 w 6842126"/>
              <a:gd name="connsiteY2505" fmla="*/ 284395 h 5130710"/>
              <a:gd name="connsiteX2506" fmla="*/ 4490593 w 6842126"/>
              <a:gd name="connsiteY2506" fmla="*/ 285724 h 5130710"/>
              <a:gd name="connsiteX2507" fmla="*/ 4488675 w 6842126"/>
              <a:gd name="connsiteY2507" fmla="*/ 318773 h 5130710"/>
              <a:gd name="connsiteX2508" fmla="*/ 4490563 w 6842126"/>
              <a:gd name="connsiteY2508" fmla="*/ 315706 h 5130710"/>
              <a:gd name="connsiteX2509" fmla="*/ 4490913 w 6842126"/>
              <a:gd name="connsiteY2509" fmla="*/ 321776 h 5130710"/>
              <a:gd name="connsiteX2510" fmla="*/ 4489079 w 6842126"/>
              <a:gd name="connsiteY2510" fmla="*/ 326735 h 5130710"/>
              <a:gd name="connsiteX2511" fmla="*/ 4488387 w 6842126"/>
              <a:gd name="connsiteY2511" fmla="*/ 323513 h 5130710"/>
              <a:gd name="connsiteX2512" fmla="*/ 4487884 w 6842126"/>
              <a:gd name="connsiteY2512" fmla="*/ 331776 h 5130710"/>
              <a:gd name="connsiteX2513" fmla="*/ 4489079 w 6842126"/>
              <a:gd name="connsiteY2513" fmla="*/ 326735 h 5130710"/>
              <a:gd name="connsiteX2514" fmla="*/ 4488737 w 6842126"/>
              <a:gd name="connsiteY2514" fmla="*/ 338257 h 5130710"/>
              <a:gd name="connsiteX2515" fmla="*/ 4488241 w 6842126"/>
              <a:gd name="connsiteY2515" fmla="*/ 344755 h 5130710"/>
              <a:gd name="connsiteX2516" fmla="*/ 4489460 w 6842126"/>
              <a:gd name="connsiteY2516" fmla="*/ 342254 h 5130710"/>
              <a:gd name="connsiteX2517" fmla="*/ 4493421 w 6842126"/>
              <a:gd name="connsiteY2517" fmla="*/ 334916 h 5130710"/>
              <a:gd name="connsiteX2518" fmla="*/ 4495860 w 6842126"/>
              <a:gd name="connsiteY2518" fmla="*/ 314159 h 5130710"/>
              <a:gd name="connsiteX2519" fmla="*/ 4510395 w 6842126"/>
              <a:gd name="connsiteY2519" fmla="*/ 208308 h 5130710"/>
              <a:gd name="connsiteX2520" fmla="*/ 4510353 w 6842126"/>
              <a:gd name="connsiteY2520" fmla="*/ 207055 h 5130710"/>
              <a:gd name="connsiteX2521" fmla="*/ 4510351 w 6842126"/>
              <a:gd name="connsiteY2521" fmla="*/ 206722 h 5130710"/>
              <a:gd name="connsiteX2522" fmla="*/ 4508656 w 6842126"/>
              <a:gd name="connsiteY2522" fmla="*/ 211857 h 5130710"/>
              <a:gd name="connsiteX2523" fmla="*/ 4490199 w 6842126"/>
              <a:gd name="connsiteY2523" fmla="*/ 253009 h 5130710"/>
              <a:gd name="connsiteX2524" fmla="*/ 4478673 w 6842126"/>
              <a:gd name="connsiteY2524" fmla="*/ 289305 h 5130710"/>
              <a:gd name="connsiteX2525" fmla="*/ 4483010 w 6842126"/>
              <a:gd name="connsiteY2525" fmla="*/ 258326 h 5130710"/>
              <a:gd name="connsiteX2526" fmla="*/ 4484779 w 6842126"/>
              <a:gd name="connsiteY2526" fmla="*/ 254598 h 5130710"/>
              <a:gd name="connsiteX2527" fmla="*/ 4495943 w 6842126"/>
              <a:gd name="connsiteY2527" fmla="*/ 228548 h 5130710"/>
              <a:gd name="connsiteX2528" fmla="*/ 4508223 w 6842126"/>
              <a:gd name="connsiteY2528" fmla="*/ 201039 h 5130710"/>
              <a:gd name="connsiteX2529" fmla="*/ 4510640 w 6842126"/>
              <a:gd name="connsiteY2529" fmla="*/ 196740 h 5130710"/>
              <a:gd name="connsiteX2530" fmla="*/ 4510771 w 6842126"/>
              <a:gd name="connsiteY2530" fmla="*/ 193875 h 5130710"/>
              <a:gd name="connsiteX2531" fmla="*/ 4517331 w 6842126"/>
              <a:gd name="connsiteY2531" fmla="*/ 180588 h 5130710"/>
              <a:gd name="connsiteX2532" fmla="*/ 4511901 w 6842126"/>
              <a:gd name="connsiteY2532" fmla="*/ 228976 h 5130710"/>
              <a:gd name="connsiteX2533" fmla="*/ 4504910 w 6842126"/>
              <a:gd name="connsiteY2533" fmla="*/ 292590 h 5130710"/>
              <a:gd name="connsiteX2534" fmla="*/ 4501515 w 6842126"/>
              <a:gd name="connsiteY2534" fmla="*/ 327711 h 5130710"/>
              <a:gd name="connsiteX2535" fmla="*/ 4503118 w 6842126"/>
              <a:gd name="connsiteY2535" fmla="*/ 328958 h 5130710"/>
              <a:gd name="connsiteX2536" fmla="*/ 4506779 w 6842126"/>
              <a:gd name="connsiteY2536" fmla="*/ 334270 h 5130710"/>
              <a:gd name="connsiteX2537" fmla="*/ 4507127 w 6842126"/>
              <a:gd name="connsiteY2537" fmla="*/ 334825 h 5130710"/>
              <a:gd name="connsiteX2538" fmla="*/ 4508090 w 6842126"/>
              <a:gd name="connsiteY2538" fmla="*/ 326525 h 5130710"/>
              <a:gd name="connsiteX2539" fmla="*/ 4510296 w 6842126"/>
              <a:gd name="connsiteY2539" fmla="*/ 305492 h 5130710"/>
              <a:gd name="connsiteX2540" fmla="*/ 4527406 w 6842126"/>
              <a:gd name="connsiteY2540" fmla="*/ 148485 h 5130710"/>
              <a:gd name="connsiteX2541" fmla="*/ 4534550 w 6842126"/>
              <a:gd name="connsiteY2541" fmla="*/ 122747 h 5130710"/>
              <a:gd name="connsiteX2542" fmla="*/ 4533993 w 6842126"/>
              <a:gd name="connsiteY2542" fmla="*/ 131055 h 5130710"/>
              <a:gd name="connsiteX2543" fmla="*/ 4529913 w 6842126"/>
              <a:gd name="connsiteY2543" fmla="*/ 142376 h 5130710"/>
              <a:gd name="connsiteX2544" fmla="*/ 4527731 w 6842126"/>
              <a:gd name="connsiteY2544" fmla="*/ 152132 h 5130710"/>
              <a:gd name="connsiteX2545" fmla="*/ 4531783 w 6842126"/>
              <a:gd name="connsiteY2545" fmla="*/ 150437 h 5130710"/>
              <a:gd name="connsiteX2546" fmla="*/ 4531383 w 6842126"/>
              <a:gd name="connsiteY2546" fmla="*/ 153387 h 5130710"/>
              <a:gd name="connsiteX2547" fmla="*/ 4532968 w 6842126"/>
              <a:gd name="connsiteY2547" fmla="*/ 182212 h 5130710"/>
              <a:gd name="connsiteX2548" fmla="*/ 4537717 w 6842126"/>
              <a:gd name="connsiteY2548" fmla="*/ 140853 h 5130710"/>
              <a:gd name="connsiteX2549" fmla="*/ 4538087 w 6842126"/>
              <a:gd name="connsiteY2549" fmla="*/ 138270 h 5130710"/>
              <a:gd name="connsiteX2550" fmla="*/ 4538256 w 6842126"/>
              <a:gd name="connsiteY2550" fmla="*/ 137936 h 5130710"/>
              <a:gd name="connsiteX2551" fmla="*/ 4541291 w 6842126"/>
              <a:gd name="connsiteY2551" fmla="*/ 130009 h 5130710"/>
              <a:gd name="connsiteX2552" fmla="*/ 4536925 w 6842126"/>
              <a:gd name="connsiteY2552" fmla="*/ 189038 h 5130710"/>
              <a:gd name="connsiteX2553" fmla="*/ 4528019 w 6842126"/>
              <a:gd name="connsiteY2553" fmla="*/ 280901 h 5130710"/>
              <a:gd name="connsiteX2554" fmla="*/ 4526160 w 6842126"/>
              <a:gd name="connsiteY2554" fmla="*/ 292046 h 5130710"/>
              <a:gd name="connsiteX2555" fmla="*/ 4530256 w 6842126"/>
              <a:gd name="connsiteY2555" fmla="*/ 280206 h 5130710"/>
              <a:gd name="connsiteX2556" fmla="*/ 4552623 w 6842126"/>
              <a:gd name="connsiteY2556" fmla="*/ 115092 h 5130710"/>
              <a:gd name="connsiteX2557" fmla="*/ 4534503 w 6842126"/>
              <a:gd name="connsiteY2557" fmla="*/ 293888 h 5130710"/>
              <a:gd name="connsiteX2558" fmla="*/ 4533612 w 6842126"/>
              <a:gd name="connsiteY2558" fmla="*/ 308310 h 5130710"/>
              <a:gd name="connsiteX2559" fmla="*/ 4533863 w 6842126"/>
              <a:gd name="connsiteY2559" fmla="*/ 310293 h 5130710"/>
              <a:gd name="connsiteX2560" fmla="*/ 4534144 w 6842126"/>
              <a:gd name="connsiteY2560" fmla="*/ 309556 h 5130710"/>
              <a:gd name="connsiteX2561" fmla="*/ 4535483 w 6842126"/>
              <a:gd name="connsiteY2561" fmla="*/ 306193 h 5130710"/>
              <a:gd name="connsiteX2562" fmla="*/ 4534411 w 6842126"/>
              <a:gd name="connsiteY2562" fmla="*/ 314612 h 5130710"/>
              <a:gd name="connsiteX2563" fmla="*/ 4534555 w 6842126"/>
              <a:gd name="connsiteY2563" fmla="*/ 315730 h 5130710"/>
              <a:gd name="connsiteX2564" fmla="*/ 4537167 w 6842126"/>
              <a:gd name="connsiteY2564" fmla="*/ 318287 h 5130710"/>
              <a:gd name="connsiteX2565" fmla="*/ 4541589 w 6842126"/>
              <a:gd name="connsiteY2565" fmla="*/ 291687 h 5130710"/>
              <a:gd name="connsiteX2566" fmla="*/ 4552054 w 6842126"/>
              <a:gd name="connsiteY2566" fmla="*/ 212080 h 5130710"/>
              <a:gd name="connsiteX2567" fmla="*/ 4546042 w 6842126"/>
              <a:gd name="connsiteY2567" fmla="*/ 280335 h 5130710"/>
              <a:gd name="connsiteX2568" fmla="*/ 4540226 w 6842126"/>
              <a:gd name="connsiteY2568" fmla="*/ 333316 h 5130710"/>
              <a:gd name="connsiteX2569" fmla="*/ 4541222 w 6842126"/>
              <a:gd name="connsiteY2569" fmla="*/ 329121 h 5130710"/>
              <a:gd name="connsiteX2570" fmla="*/ 4540351 w 6842126"/>
              <a:gd name="connsiteY2570" fmla="*/ 351665 h 5130710"/>
              <a:gd name="connsiteX2571" fmla="*/ 4547376 w 6842126"/>
              <a:gd name="connsiteY2571" fmla="*/ 336375 h 5130710"/>
              <a:gd name="connsiteX2572" fmla="*/ 4554275 w 6842126"/>
              <a:gd name="connsiteY2572" fmla="*/ 316918 h 5130710"/>
              <a:gd name="connsiteX2573" fmla="*/ 4555246 w 6842126"/>
              <a:gd name="connsiteY2573" fmla="*/ 311219 h 5130710"/>
              <a:gd name="connsiteX2574" fmla="*/ 4556375 w 6842126"/>
              <a:gd name="connsiteY2574" fmla="*/ 309633 h 5130710"/>
              <a:gd name="connsiteX2575" fmla="*/ 4559457 w 6842126"/>
              <a:gd name="connsiteY2575" fmla="*/ 307557 h 5130710"/>
              <a:gd name="connsiteX2576" fmla="*/ 4557673 w 6842126"/>
              <a:gd name="connsiteY2576" fmla="*/ 319688 h 5130710"/>
              <a:gd name="connsiteX2577" fmla="*/ 4557397 w 6842126"/>
              <a:gd name="connsiteY2577" fmla="*/ 326393 h 5130710"/>
              <a:gd name="connsiteX2578" fmla="*/ 4555289 w 6842126"/>
              <a:gd name="connsiteY2578" fmla="*/ 350347 h 5130710"/>
              <a:gd name="connsiteX2579" fmla="*/ 4552525 w 6842126"/>
              <a:gd name="connsiteY2579" fmla="*/ 387471 h 5130710"/>
              <a:gd name="connsiteX2580" fmla="*/ 4555077 w 6842126"/>
              <a:gd name="connsiteY2580" fmla="*/ 383559 h 5130710"/>
              <a:gd name="connsiteX2581" fmla="*/ 4555877 w 6842126"/>
              <a:gd name="connsiteY2581" fmla="*/ 381214 h 5130710"/>
              <a:gd name="connsiteX2582" fmla="*/ 4564141 w 6842126"/>
              <a:gd name="connsiteY2582" fmla="*/ 362555 h 5130710"/>
              <a:gd name="connsiteX2583" fmla="*/ 4565453 w 6842126"/>
              <a:gd name="connsiteY2583" fmla="*/ 378595 h 5130710"/>
              <a:gd name="connsiteX2584" fmla="*/ 4571113 w 6842126"/>
              <a:gd name="connsiteY2584" fmla="*/ 376838 h 5130710"/>
              <a:gd name="connsiteX2585" fmla="*/ 4574974 w 6842126"/>
              <a:gd name="connsiteY2585" fmla="*/ 374777 h 5130710"/>
              <a:gd name="connsiteX2586" fmla="*/ 4587303 w 6842126"/>
              <a:gd name="connsiteY2586" fmla="*/ 348385 h 5130710"/>
              <a:gd name="connsiteX2587" fmla="*/ 4595138 w 6842126"/>
              <a:gd name="connsiteY2587" fmla="*/ 340749 h 5130710"/>
              <a:gd name="connsiteX2588" fmla="*/ 4586411 w 6842126"/>
              <a:gd name="connsiteY2588" fmla="*/ 365701 h 5130710"/>
              <a:gd name="connsiteX2589" fmla="*/ 4585851 w 6842126"/>
              <a:gd name="connsiteY2589" fmla="*/ 379406 h 5130710"/>
              <a:gd name="connsiteX2590" fmla="*/ 4584809 w 6842126"/>
              <a:gd name="connsiteY2590" fmla="*/ 398930 h 5130710"/>
              <a:gd name="connsiteX2591" fmla="*/ 4590868 w 6842126"/>
              <a:gd name="connsiteY2591" fmla="*/ 370098 h 5130710"/>
              <a:gd name="connsiteX2592" fmla="*/ 4591392 w 6842126"/>
              <a:gd name="connsiteY2592" fmla="*/ 371668 h 5130710"/>
              <a:gd name="connsiteX2593" fmla="*/ 4593471 w 6842126"/>
              <a:gd name="connsiteY2593" fmla="*/ 395887 h 5130710"/>
              <a:gd name="connsiteX2594" fmla="*/ 4591557 w 6842126"/>
              <a:gd name="connsiteY2594" fmla="*/ 405665 h 5130710"/>
              <a:gd name="connsiteX2595" fmla="*/ 4595234 w 6842126"/>
              <a:gd name="connsiteY2595" fmla="*/ 406389 h 5130710"/>
              <a:gd name="connsiteX2596" fmla="*/ 4597401 w 6842126"/>
              <a:gd name="connsiteY2596" fmla="*/ 407943 h 5130710"/>
              <a:gd name="connsiteX2597" fmla="*/ 4604481 w 6842126"/>
              <a:gd name="connsiteY2597" fmla="*/ 384830 h 5130710"/>
              <a:gd name="connsiteX2598" fmla="*/ 4606583 w 6842126"/>
              <a:gd name="connsiteY2598" fmla="*/ 378473 h 5130710"/>
              <a:gd name="connsiteX2599" fmla="*/ 4607579 w 6842126"/>
              <a:gd name="connsiteY2599" fmla="*/ 367206 h 5130710"/>
              <a:gd name="connsiteX2600" fmla="*/ 4610009 w 6842126"/>
              <a:gd name="connsiteY2600" fmla="*/ 362057 h 5130710"/>
              <a:gd name="connsiteX2601" fmla="*/ 4610729 w 6842126"/>
              <a:gd name="connsiteY2601" fmla="*/ 351146 h 5130710"/>
              <a:gd name="connsiteX2602" fmla="*/ 4613686 w 6842126"/>
              <a:gd name="connsiteY2602" fmla="*/ 326414 h 5130710"/>
              <a:gd name="connsiteX2603" fmla="*/ 4617905 w 6842126"/>
              <a:gd name="connsiteY2603" fmla="*/ 313339 h 5130710"/>
              <a:gd name="connsiteX2604" fmla="*/ 4619899 w 6842126"/>
              <a:gd name="connsiteY2604" fmla="*/ 315080 h 5130710"/>
              <a:gd name="connsiteX2605" fmla="*/ 4630155 w 6842126"/>
              <a:gd name="connsiteY2605" fmla="*/ 282239 h 5130710"/>
              <a:gd name="connsiteX2606" fmla="*/ 4622717 w 6842126"/>
              <a:gd name="connsiteY2606" fmla="*/ 316249 h 5130710"/>
              <a:gd name="connsiteX2607" fmla="*/ 4619899 w 6842126"/>
              <a:gd name="connsiteY2607" fmla="*/ 315080 h 5130710"/>
              <a:gd name="connsiteX2608" fmla="*/ 4631641 w 6842126"/>
              <a:gd name="connsiteY2608" fmla="*/ 271212 h 5130710"/>
              <a:gd name="connsiteX2609" fmla="*/ 4632393 w 6842126"/>
              <a:gd name="connsiteY2609" fmla="*/ 281545 h 5130710"/>
              <a:gd name="connsiteX2610" fmla="*/ 4639283 w 6842126"/>
              <a:gd name="connsiteY2610" fmla="*/ 287929 h 5130710"/>
              <a:gd name="connsiteX2611" fmla="*/ 4635615 w 6842126"/>
              <a:gd name="connsiteY2611" fmla="*/ 324861 h 5130710"/>
              <a:gd name="connsiteX2612" fmla="*/ 4633976 w 6842126"/>
              <a:gd name="connsiteY2612" fmla="*/ 337891 h 5130710"/>
              <a:gd name="connsiteX2613" fmla="*/ 4635162 w 6842126"/>
              <a:gd name="connsiteY2613" fmla="*/ 335992 h 5130710"/>
              <a:gd name="connsiteX2614" fmla="*/ 4643371 w 6842126"/>
              <a:gd name="connsiteY2614" fmla="*/ 312933 h 5130710"/>
              <a:gd name="connsiteX2615" fmla="*/ 4646300 w 6842126"/>
              <a:gd name="connsiteY2615" fmla="*/ 305208 h 5130710"/>
              <a:gd name="connsiteX2616" fmla="*/ 4649889 w 6842126"/>
              <a:gd name="connsiteY2616" fmla="*/ 274666 h 5130710"/>
              <a:gd name="connsiteX2617" fmla="*/ 4656857 w 6842126"/>
              <a:gd name="connsiteY2617" fmla="*/ 237818 h 5130710"/>
              <a:gd name="connsiteX2618" fmla="*/ 4660525 w 6842126"/>
              <a:gd name="connsiteY2618" fmla="*/ 249634 h 5130710"/>
              <a:gd name="connsiteX2619" fmla="*/ 4658743 w 6842126"/>
              <a:gd name="connsiteY2619" fmla="*/ 268936 h 5130710"/>
              <a:gd name="connsiteX2620" fmla="*/ 4659041 w 6842126"/>
              <a:gd name="connsiteY2620" fmla="*/ 271608 h 5130710"/>
              <a:gd name="connsiteX2621" fmla="*/ 4661041 w 6842126"/>
              <a:gd name="connsiteY2621" fmla="*/ 266332 h 5130710"/>
              <a:gd name="connsiteX2622" fmla="*/ 4680721 w 6842126"/>
              <a:gd name="connsiteY2622" fmla="*/ 221316 h 5130710"/>
              <a:gd name="connsiteX2623" fmla="*/ 4666235 w 6842126"/>
              <a:gd name="connsiteY2623" fmla="*/ 270472 h 5130710"/>
              <a:gd name="connsiteX2624" fmla="*/ 4660883 w 6842126"/>
              <a:gd name="connsiteY2624" fmla="*/ 288225 h 5130710"/>
              <a:gd name="connsiteX2625" fmla="*/ 4662466 w 6842126"/>
              <a:gd name="connsiteY2625" fmla="*/ 302506 h 5130710"/>
              <a:gd name="connsiteX2626" fmla="*/ 4659767 w 6842126"/>
              <a:gd name="connsiteY2626" fmla="*/ 333247 h 5130710"/>
              <a:gd name="connsiteX2627" fmla="*/ 4666651 w 6842126"/>
              <a:gd name="connsiteY2627" fmla="*/ 331966 h 5130710"/>
              <a:gd name="connsiteX2628" fmla="*/ 4668164 w 6842126"/>
              <a:gd name="connsiteY2628" fmla="*/ 331669 h 5130710"/>
              <a:gd name="connsiteX2629" fmla="*/ 4670582 w 6842126"/>
              <a:gd name="connsiteY2629" fmla="*/ 322894 h 5130710"/>
              <a:gd name="connsiteX2630" fmla="*/ 4670481 w 6842126"/>
              <a:gd name="connsiteY2630" fmla="*/ 322561 h 5130710"/>
              <a:gd name="connsiteX2631" fmla="*/ 4670621 w 6842126"/>
              <a:gd name="connsiteY2631" fmla="*/ 322758 h 5130710"/>
              <a:gd name="connsiteX2632" fmla="*/ 4670765 w 6842126"/>
              <a:gd name="connsiteY2632" fmla="*/ 322235 h 5130710"/>
              <a:gd name="connsiteX2633" fmla="*/ 4670481 w 6842126"/>
              <a:gd name="connsiteY2633" fmla="*/ 322561 h 5130710"/>
              <a:gd name="connsiteX2634" fmla="*/ 4670887 w 6842126"/>
              <a:gd name="connsiteY2634" fmla="*/ 315958 h 5130710"/>
              <a:gd name="connsiteX2635" fmla="*/ 4672227 w 6842126"/>
              <a:gd name="connsiteY2635" fmla="*/ 317663 h 5130710"/>
              <a:gd name="connsiteX2636" fmla="*/ 4678721 w 6842126"/>
              <a:gd name="connsiteY2636" fmla="*/ 299059 h 5130710"/>
              <a:gd name="connsiteX2637" fmla="*/ 4688473 w 6842126"/>
              <a:gd name="connsiteY2637" fmla="*/ 283043 h 5130710"/>
              <a:gd name="connsiteX2638" fmla="*/ 4688345 w 6842126"/>
              <a:gd name="connsiteY2638" fmla="*/ 292732 h 5130710"/>
              <a:gd name="connsiteX2639" fmla="*/ 4699675 w 6842126"/>
              <a:gd name="connsiteY2639" fmla="*/ 289515 h 5130710"/>
              <a:gd name="connsiteX2640" fmla="*/ 4686736 w 6842126"/>
              <a:gd name="connsiteY2640" fmla="*/ 325764 h 5130710"/>
              <a:gd name="connsiteX2641" fmla="*/ 4687353 w 6842126"/>
              <a:gd name="connsiteY2641" fmla="*/ 327917 h 5130710"/>
              <a:gd name="connsiteX2642" fmla="*/ 4688999 w 6842126"/>
              <a:gd name="connsiteY2642" fmla="*/ 327594 h 5130710"/>
              <a:gd name="connsiteX2643" fmla="*/ 4697177 w 6842126"/>
              <a:gd name="connsiteY2643" fmla="*/ 325791 h 5130710"/>
              <a:gd name="connsiteX2644" fmla="*/ 4701320 w 6842126"/>
              <a:gd name="connsiteY2644" fmla="*/ 316671 h 5130710"/>
              <a:gd name="connsiteX2645" fmla="*/ 4704245 w 6842126"/>
              <a:gd name="connsiteY2645" fmla="*/ 292991 h 5130710"/>
              <a:gd name="connsiteX2646" fmla="*/ 4708091 w 6842126"/>
              <a:gd name="connsiteY2646" fmla="*/ 298956 h 5130710"/>
              <a:gd name="connsiteX2647" fmla="*/ 4707673 w 6842126"/>
              <a:gd name="connsiteY2647" fmla="*/ 305555 h 5130710"/>
              <a:gd name="connsiteX2648" fmla="*/ 4704782 w 6842126"/>
              <a:gd name="connsiteY2648" fmla="*/ 312176 h 5130710"/>
              <a:gd name="connsiteX2649" fmla="*/ 4702313 w 6842126"/>
              <a:gd name="connsiteY2649" fmla="*/ 318097 h 5130710"/>
              <a:gd name="connsiteX2650" fmla="*/ 4701877 w 6842126"/>
              <a:gd name="connsiteY2650" fmla="*/ 324754 h 5130710"/>
              <a:gd name="connsiteX2651" fmla="*/ 4704675 w 6842126"/>
              <a:gd name="connsiteY2651" fmla="*/ 324138 h 5130710"/>
              <a:gd name="connsiteX2652" fmla="*/ 4708311 w 6842126"/>
              <a:gd name="connsiteY2652" fmla="*/ 302472 h 5130710"/>
              <a:gd name="connsiteX2653" fmla="*/ 4714491 w 6842126"/>
              <a:gd name="connsiteY2653" fmla="*/ 295834 h 5130710"/>
              <a:gd name="connsiteX2654" fmla="*/ 4710171 w 6842126"/>
              <a:gd name="connsiteY2654" fmla="*/ 315014 h 5130710"/>
              <a:gd name="connsiteX2655" fmla="*/ 4721065 w 6842126"/>
              <a:gd name="connsiteY2655" fmla="*/ 290718 h 5130710"/>
              <a:gd name="connsiteX2656" fmla="*/ 4721680 w 6842126"/>
              <a:gd name="connsiteY2656" fmla="*/ 285928 h 5130710"/>
              <a:gd name="connsiteX2657" fmla="*/ 4725903 w 6842126"/>
              <a:gd name="connsiteY2657" fmla="*/ 278667 h 5130710"/>
              <a:gd name="connsiteX2658" fmla="*/ 4726791 w 6842126"/>
              <a:gd name="connsiteY2658" fmla="*/ 277939 h 5130710"/>
              <a:gd name="connsiteX2659" fmla="*/ 4743100 w 6842126"/>
              <a:gd name="connsiteY2659" fmla="*/ 241557 h 5130710"/>
              <a:gd name="connsiteX2660" fmla="*/ 4773995 w 6842126"/>
              <a:gd name="connsiteY2660" fmla="*/ 168261 h 5130710"/>
              <a:gd name="connsiteX2661" fmla="*/ 4778035 w 6842126"/>
              <a:gd name="connsiteY2661" fmla="*/ 159976 h 5130710"/>
              <a:gd name="connsiteX2662" fmla="*/ 4778029 w 6842126"/>
              <a:gd name="connsiteY2662" fmla="*/ 160514 h 5130710"/>
              <a:gd name="connsiteX2663" fmla="*/ 4772877 w 6842126"/>
              <a:gd name="connsiteY2663" fmla="*/ 208474 h 5130710"/>
              <a:gd name="connsiteX2664" fmla="*/ 4779537 w 6842126"/>
              <a:gd name="connsiteY2664" fmla="*/ 181180 h 5130710"/>
              <a:gd name="connsiteX2665" fmla="*/ 4782199 w 6842126"/>
              <a:gd name="connsiteY2665" fmla="*/ 158195 h 5130710"/>
              <a:gd name="connsiteX2666" fmla="*/ 4783781 w 6842126"/>
              <a:gd name="connsiteY2666" fmla="*/ 148199 h 5130710"/>
              <a:gd name="connsiteX2667" fmla="*/ 4798605 w 6842126"/>
              <a:gd name="connsiteY2667" fmla="*/ 117814 h 5130710"/>
              <a:gd name="connsiteX2668" fmla="*/ 4800834 w 6842126"/>
              <a:gd name="connsiteY2668" fmla="*/ 119346 h 5130710"/>
              <a:gd name="connsiteX2669" fmla="*/ 4801069 w 6842126"/>
              <a:gd name="connsiteY2669" fmla="*/ 115556 h 5130710"/>
              <a:gd name="connsiteX2670" fmla="*/ 4803381 w 6842126"/>
              <a:gd name="connsiteY2670" fmla="*/ 108027 h 5130710"/>
              <a:gd name="connsiteX2671" fmla="*/ 4814462 w 6842126"/>
              <a:gd name="connsiteY2671" fmla="*/ 85319 h 5130710"/>
              <a:gd name="connsiteX2672" fmla="*/ 4813500 w 6842126"/>
              <a:gd name="connsiteY2672" fmla="*/ 94280 h 5130710"/>
              <a:gd name="connsiteX2673" fmla="*/ 4819739 w 6842126"/>
              <a:gd name="connsiteY2673" fmla="*/ 95101 h 5130710"/>
              <a:gd name="connsiteX2674" fmla="*/ 4811218 w 6842126"/>
              <a:gd name="connsiteY2674" fmla="*/ 119630 h 5130710"/>
              <a:gd name="connsiteX2675" fmla="*/ 4823701 w 6842126"/>
              <a:gd name="connsiteY2675" fmla="*/ 95812 h 5130710"/>
              <a:gd name="connsiteX2676" fmla="*/ 4823249 w 6842126"/>
              <a:gd name="connsiteY2676" fmla="*/ 109874 h 5130710"/>
              <a:gd name="connsiteX2677" fmla="*/ 4823415 w 6842126"/>
              <a:gd name="connsiteY2677" fmla="*/ 115875 h 5130710"/>
              <a:gd name="connsiteX2678" fmla="*/ 4789061 w 6842126"/>
              <a:gd name="connsiteY2678" fmla="*/ 193787 h 5130710"/>
              <a:gd name="connsiteX2679" fmla="*/ 4734813 w 6842126"/>
              <a:gd name="connsiteY2679" fmla="*/ 335788 h 5130710"/>
              <a:gd name="connsiteX2680" fmla="*/ 4731541 w 6842126"/>
              <a:gd name="connsiteY2680" fmla="*/ 345396 h 5130710"/>
              <a:gd name="connsiteX2681" fmla="*/ 4735819 w 6842126"/>
              <a:gd name="connsiteY2681" fmla="*/ 347055 h 5130710"/>
              <a:gd name="connsiteX2682" fmla="*/ 4737811 w 6842126"/>
              <a:gd name="connsiteY2682" fmla="*/ 341485 h 5130710"/>
              <a:gd name="connsiteX2683" fmla="*/ 4763929 w 6842126"/>
              <a:gd name="connsiteY2683" fmla="*/ 279408 h 5130710"/>
              <a:gd name="connsiteX2684" fmla="*/ 4772580 w 6842126"/>
              <a:gd name="connsiteY2684" fmla="*/ 274077 h 5130710"/>
              <a:gd name="connsiteX2685" fmla="*/ 4795403 w 6842126"/>
              <a:gd name="connsiteY2685" fmla="*/ 221940 h 5130710"/>
              <a:gd name="connsiteX2686" fmla="*/ 4806768 w 6842126"/>
              <a:gd name="connsiteY2686" fmla="*/ 216008 h 5130710"/>
              <a:gd name="connsiteX2687" fmla="*/ 4808391 w 6842126"/>
              <a:gd name="connsiteY2687" fmla="*/ 212927 h 5130710"/>
              <a:gd name="connsiteX2688" fmla="*/ 4809127 w 6842126"/>
              <a:gd name="connsiteY2688" fmla="*/ 209911 h 5130710"/>
              <a:gd name="connsiteX2689" fmla="*/ 4811511 w 6842126"/>
              <a:gd name="connsiteY2689" fmla="*/ 205777 h 5130710"/>
              <a:gd name="connsiteX2690" fmla="*/ 4812441 w 6842126"/>
              <a:gd name="connsiteY2690" fmla="*/ 205589 h 5130710"/>
              <a:gd name="connsiteX2691" fmla="*/ 4812805 w 6842126"/>
              <a:gd name="connsiteY2691" fmla="*/ 203528 h 5130710"/>
              <a:gd name="connsiteX2692" fmla="*/ 4811511 w 6842126"/>
              <a:gd name="connsiteY2692" fmla="*/ 205777 h 5130710"/>
              <a:gd name="connsiteX2693" fmla="*/ 4810063 w 6842126"/>
              <a:gd name="connsiteY2693" fmla="*/ 206067 h 5130710"/>
              <a:gd name="connsiteX2694" fmla="*/ 4821067 w 6842126"/>
              <a:gd name="connsiteY2694" fmla="*/ 193583 h 5130710"/>
              <a:gd name="connsiteX2695" fmla="*/ 4798214 w 6842126"/>
              <a:gd name="connsiteY2695" fmla="*/ 248047 h 5130710"/>
              <a:gd name="connsiteX2696" fmla="*/ 4800765 w 6842126"/>
              <a:gd name="connsiteY2696" fmla="*/ 259849 h 5130710"/>
              <a:gd name="connsiteX2697" fmla="*/ 4786079 w 6842126"/>
              <a:gd name="connsiteY2697" fmla="*/ 311343 h 5130710"/>
              <a:gd name="connsiteX2698" fmla="*/ 4784507 w 6842126"/>
              <a:gd name="connsiteY2698" fmla="*/ 315234 h 5130710"/>
              <a:gd name="connsiteX2699" fmla="*/ 4789282 w 6842126"/>
              <a:gd name="connsiteY2699" fmla="*/ 305338 h 5130710"/>
              <a:gd name="connsiteX2700" fmla="*/ 4788413 w 6842126"/>
              <a:gd name="connsiteY2700" fmla="*/ 311184 h 5130710"/>
              <a:gd name="connsiteX2701" fmla="*/ 4786953 w 6842126"/>
              <a:gd name="connsiteY2701" fmla="*/ 324988 h 5130710"/>
              <a:gd name="connsiteX2702" fmla="*/ 4792029 w 6842126"/>
              <a:gd name="connsiteY2702" fmla="*/ 314620 h 5130710"/>
              <a:gd name="connsiteX2703" fmla="*/ 4793925 w 6842126"/>
              <a:gd name="connsiteY2703" fmla="*/ 315608 h 5130710"/>
              <a:gd name="connsiteX2704" fmla="*/ 4797901 w 6842126"/>
              <a:gd name="connsiteY2704" fmla="*/ 287214 h 5130710"/>
              <a:gd name="connsiteX2705" fmla="*/ 4799671 w 6842126"/>
              <a:gd name="connsiteY2705" fmla="*/ 283485 h 5130710"/>
              <a:gd name="connsiteX2706" fmla="*/ 4810835 w 6842126"/>
              <a:gd name="connsiteY2706" fmla="*/ 257434 h 5130710"/>
              <a:gd name="connsiteX2707" fmla="*/ 4826913 w 6842126"/>
              <a:gd name="connsiteY2707" fmla="*/ 223169 h 5130710"/>
              <a:gd name="connsiteX2708" fmla="*/ 4827685 w 6842126"/>
              <a:gd name="connsiteY2708" fmla="*/ 226372 h 5130710"/>
              <a:gd name="connsiteX2709" fmla="*/ 4827759 w 6842126"/>
              <a:gd name="connsiteY2709" fmla="*/ 227989 h 5130710"/>
              <a:gd name="connsiteX2710" fmla="*/ 4823545 w 6842126"/>
              <a:gd name="connsiteY2710" fmla="*/ 240743 h 5130710"/>
              <a:gd name="connsiteX2711" fmla="*/ 4805089 w 6842126"/>
              <a:gd name="connsiteY2711" fmla="*/ 281894 h 5130710"/>
              <a:gd name="connsiteX2712" fmla="*/ 4794320 w 6842126"/>
              <a:gd name="connsiteY2712" fmla="*/ 315812 h 5130710"/>
              <a:gd name="connsiteX2713" fmla="*/ 4795757 w 6842126"/>
              <a:gd name="connsiteY2713" fmla="*/ 316561 h 5130710"/>
              <a:gd name="connsiteX2714" fmla="*/ 4797749 w 6842126"/>
              <a:gd name="connsiteY2714" fmla="*/ 324701 h 5130710"/>
              <a:gd name="connsiteX2715" fmla="*/ 4798079 w 6842126"/>
              <a:gd name="connsiteY2715" fmla="*/ 333393 h 5130710"/>
              <a:gd name="connsiteX2716" fmla="*/ 4802643 w 6842126"/>
              <a:gd name="connsiteY2716" fmla="*/ 322040 h 5130710"/>
              <a:gd name="connsiteX2717" fmla="*/ 4822655 w 6842126"/>
              <a:gd name="connsiteY2717" fmla="*/ 277479 h 5130710"/>
              <a:gd name="connsiteX2718" fmla="*/ 4874350 w 6842126"/>
              <a:gd name="connsiteY2718" fmla="*/ 163771 h 5130710"/>
              <a:gd name="connsiteX2719" fmla="*/ 4877805 w 6842126"/>
              <a:gd name="connsiteY2719" fmla="*/ 156197 h 5130710"/>
              <a:gd name="connsiteX2720" fmla="*/ 4878437 w 6842126"/>
              <a:gd name="connsiteY2720" fmla="*/ 165141 h 5130710"/>
              <a:gd name="connsiteX2721" fmla="*/ 4878939 w 6842126"/>
              <a:gd name="connsiteY2721" fmla="*/ 168215 h 5130710"/>
              <a:gd name="connsiteX2722" fmla="*/ 4868949 w 6842126"/>
              <a:gd name="connsiteY2722" fmla="*/ 192124 h 5130710"/>
              <a:gd name="connsiteX2723" fmla="*/ 4842833 w 6842126"/>
              <a:gd name="connsiteY2723" fmla="*/ 254202 h 5130710"/>
              <a:gd name="connsiteX2724" fmla="*/ 4853973 w 6842126"/>
              <a:gd name="connsiteY2724" fmla="*/ 265327 h 5130710"/>
              <a:gd name="connsiteX2725" fmla="*/ 4845001 w 6842126"/>
              <a:gd name="connsiteY2725" fmla="*/ 294689 h 5130710"/>
              <a:gd name="connsiteX2726" fmla="*/ 4839189 w 6842126"/>
              <a:gd name="connsiteY2726" fmla="*/ 324188 h 5130710"/>
              <a:gd name="connsiteX2727" fmla="*/ 4823587 w 6842126"/>
              <a:gd name="connsiteY2727" fmla="*/ 365845 h 5130710"/>
              <a:gd name="connsiteX2728" fmla="*/ 4823733 w 6842126"/>
              <a:gd name="connsiteY2728" fmla="*/ 366053 h 5130710"/>
              <a:gd name="connsiteX2729" fmla="*/ 4824874 w 6842126"/>
              <a:gd name="connsiteY2729" fmla="*/ 362828 h 5130710"/>
              <a:gd name="connsiteX2730" fmla="*/ 4832998 w 6842126"/>
              <a:gd name="connsiteY2730" fmla="*/ 348295 h 5130710"/>
              <a:gd name="connsiteX2731" fmla="*/ 4844391 w 6842126"/>
              <a:gd name="connsiteY2731" fmla="*/ 340428 h 5130710"/>
              <a:gd name="connsiteX2732" fmla="*/ 4856045 w 6842126"/>
              <a:gd name="connsiteY2732" fmla="*/ 313177 h 5130710"/>
              <a:gd name="connsiteX2733" fmla="*/ 4870284 w 6842126"/>
              <a:gd name="connsiteY2733" fmla="*/ 295014 h 5130710"/>
              <a:gd name="connsiteX2734" fmla="*/ 4853046 w 6842126"/>
              <a:gd name="connsiteY2734" fmla="*/ 334708 h 5130710"/>
              <a:gd name="connsiteX2735" fmla="*/ 4852819 w 6842126"/>
              <a:gd name="connsiteY2735" fmla="*/ 351764 h 5130710"/>
              <a:gd name="connsiteX2736" fmla="*/ 4846977 w 6842126"/>
              <a:gd name="connsiteY2736" fmla="*/ 361757 h 5130710"/>
              <a:gd name="connsiteX2737" fmla="*/ 4840389 w 6842126"/>
              <a:gd name="connsiteY2737" fmla="*/ 413489 h 5130710"/>
              <a:gd name="connsiteX2738" fmla="*/ 4841766 w 6842126"/>
              <a:gd name="connsiteY2738" fmla="*/ 410135 h 5130710"/>
              <a:gd name="connsiteX2739" fmla="*/ 4851767 w 6842126"/>
              <a:gd name="connsiteY2739" fmla="*/ 382834 h 5130710"/>
              <a:gd name="connsiteX2740" fmla="*/ 4856114 w 6842126"/>
              <a:gd name="connsiteY2740" fmla="*/ 358008 h 5130710"/>
              <a:gd name="connsiteX2741" fmla="*/ 4855553 w 6842126"/>
              <a:gd name="connsiteY2741" fmla="*/ 372495 h 5130710"/>
              <a:gd name="connsiteX2742" fmla="*/ 4858051 w 6842126"/>
              <a:gd name="connsiteY2742" fmla="*/ 365676 h 5130710"/>
              <a:gd name="connsiteX2743" fmla="*/ 4874409 w 6842126"/>
              <a:gd name="connsiteY2743" fmla="*/ 328375 h 5130710"/>
              <a:gd name="connsiteX2744" fmla="*/ 4878891 w 6842126"/>
              <a:gd name="connsiteY2744" fmla="*/ 319084 h 5130710"/>
              <a:gd name="connsiteX2745" fmla="*/ 4878621 w 6842126"/>
              <a:gd name="connsiteY2745" fmla="*/ 321213 h 5130710"/>
              <a:gd name="connsiteX2746" fmla="*/ 4876439 w 6842126"/>
              <a:gd name="connsiteY2746" fmla="*/ 338868 h 5130710"/>
              <a:gd name="connsiteX2747" fmla="*/ 4870120 w 6842126"/>
              <a:gd name="connsiteY2747" fmla="*/ 354265 h 5130710"/>
              <a:gd name="connsiteX2748" fmla="*/ 4864719 w 6842126"/>
              <a:gd name="connsiteY2748" fmla="*/ 377037 h 5130710"/>
              <a:gd name="connsiteX2749" fmla="*/ 4863127 w 6842126"/>
              <a:gd name="connsiteY2749" fmla="*/ 381225 h 5130710"/>
              <a:gd name="connsiteX2750" fmla="*/ 4866036 w 6842126"/>
              <a:gd name="connsiteY2750" fmla="*/ 364153 h 5130710"/>
              <a:gd name="connsiteX2751" fmla="*/ 4855249 w 6842126"/>
              <a:gd name="connsiteY2751" fmla="*/ 389372 h 5130710"/>
              <a:gd name="connsiteX2752" fmla="*/ 4863153 w 6842126"/>
              <a:gd name="connsiteY2752" fmla="*/ 389280 h 5130710"/>
              <a:gd name="connsiteX2753" fmla="*/ 4871941 w 6842126"/>
              <a:gd name="connsiteY2753" fmla="*/ 373693 h 5130710"/>
              <a:gd name="connsiteX2754" fmla="*/ 4866291 w 6842126"/>
              <a:gd name="connsiteY2754" fmla="*/ 412433 h 5130710"/>
              <a:gd name="connsiteX2755" fmla="*/ 4863866 w 6842126"/>
              <a:gd name="connsiteY2755" fmla="*/ 430517 h 5130710"/>
              <a:gd name="connsiteX2756" fmla="*/ 4864538 w 6842126"/>
              <a:gd name="connsiteY2756" fmla="*/ 428597 h 5130710"/>
              <a:gd name="connsiteX2757" fmla="*/ 4875624 w 6842126"/>
              <a:gd name="connsiteY2757" fmla="*/ 397338 h 5130710"/>
              <a:gd name="connsiteX2758" fmla="*/ 4876873 w 6842126"/>
              <a:gd name="connsiteY2758" fmla="*/ 395177 h 5130710"/>
              <a:gd name="connsiteX2759" fmla="*/ 4880355 w 6842126"/>
              <a:gd name="connsiteY2759" fmla="*/ 375557 h 5130710"/>
              <a:gd name="connsiteX2760" fmla="*/ 4885457 w 6842126"/>
              <a:gd name="connsiteY2760" fmla="*/ 367283 h 5130710"/>
              <a:gd name="connsiteX2761" fmla="*/ 4885352 w 6842126"/>
              <a:gd name="connsiteY2761" fmla="*/ 376304 h 5130710"/>
              <a:gd name="connsiteX2762" fmla="*/ 4885723 w 6842126"/>
              <a:gd name="connsiteY2762" fmla="*/ 370564 h 5130710"/>
              <a:gd name="connsiteX2763" fmla="*/ 4891221 w 6842126"/>
              <a:gd name="connsiteY2763" fmla="*/ 339779 h 5130710"/>
              <a:gd name="connsiteX2764" fmla="*/ 4893769 w 6842126"/>
              <a:gd name="connsiteY2764" fmla="*/ 345307 h 5130710"/>
              <a:gd name="connsiteX2765" fmla="*/ 4890749 w 6842126"/>
              <a:gd name="connsiteY2765" fmla="*/ 368907 h 5130710"/>
              <a:gd name="connsiteX2766" fmla="*/ 4884756 w 6842126"/>
              <a:gd name="connsiteY2766" fmla="*/ 414177 h 5130710"/>
              <a:gd name="connsiteX2767" fmla="*/ 4889040 w 6842126"/>
              <a:gd name="connsiteY2767" fmla="*/ 405432 h 5130710"/>
              <a:gd name="connsiteX2768" fmla="*/ 4910027 w 6842126"/>
              <a:gd name="connsiteY2768" fmla="*/ 369636 h 5130710"/>
              <a:gd name="connsiteX2769" fmla="*/ 4893719 w 6842126"/>
              <a:gd name="connsiteY2769" fmla="*/ 428494 h 5130710"/>
              <a:gd name="connsiteX2770" fmla="*/ 4891156 w 6842126"/>
              <a:gd name="connsiteY2770" fmla="*/ 453426 h 5130710"/>
              <a:gd name="connsiteX2771" fmla="*/ 4892993 w 6842126"/>
              <a:gd name="connsiteY2771" fmla="*/ 445890 h 5130710"/>
              <a:gd name="connsiteX2772" fmla="*/ 4898308 w 6842126"/>
              <a:gd name="connsiteY2772" fmla="*/ 435609 h 5130710"/>
              <a:gd name="connsiteX2773" fmla="*/ 4900513 w 6842126"/>
              <a:gd name="connsiteY2773" fmla="*/ 434329 h 5130710"/>
              <a:gd name="connsiteX2774" fmla="*/ 4902871 w 6842126"/>
              <a:gd name="connsiteY2774" fmla="*/ 434331 h 5130710"/>
              <a:gd name="connsiteX2775" fmla="*/ 4907144 w 6842126"/>
              <a:gd name="connsiteY2775" fmla="*/ 411081 h 5130710"/>
              <a:gd name="connsiteX2776" fmla="*/ 4918535 w 6842126"/>
              <a:gd name="connsiteY2776" fmla="*/ 339412 h 5130710"/>
              <a:gd name="connsiteX2777" fmla="*/ 4922321 w 6842126"/>
              <a:gd name="connsiteY2777" fmla="*/ 330325 h 5130710"/>
              <a:gd name="connsiteX2778" fmla="*/ 4927915 w 6842126"/>
              <a:gd name="connsiteY2778" fmla="*/ 327773 h 5130710"/>
              <a:gd name="connsiteX2779" fmla="*/ 4928389 w 6842126"/>
              <a:gd name="connsiteY2779" fmla="*/ 330041 h 5130710"/>
              <a:gd name="connsiteX2780" fmla="*/ 4933449 w 6842126"/>
              <a:gd name="connsiteY2780" fmla="*/ 293628 h 5130710"/>
              <a:gd name="connsiteX2781" fmla="*/ 4940387 w 6842126"/>
              <a:gd name="connsiteY2781" fmla="*/ 265906 h 5130710"/>
              <a:gd name="connsiteX2782" fmla="*/ 4934956 w 6842126"/>
              <a:gd name="connsiteY2782" fmla="*/ 314294 h 5130710"/>
              <a:gd name="connsiteX2783" fmla="*/ 4927964 w 6842126"/>
              <a:gd name="connsiteY2783" fmla="*/ 377910 h 5130710"/>
              <a:gd name="connsiteX2784" fmla="*/ 4926578 w 6842126"/>
              <a:gd name="connsiteY2784" fmla="*/ 392244 h 5130710"/>
              <a:gd name="connsiteX2785" fmla="*/ 4933757 w 6842126"/>
              <a:gd name="connsiteY2785" fmla="*/ 387285 h 5130710"/>
              <a:gd name="connsiteX2786" fmla="*/ 4942012 w 6842126"/>
              <a:gd name="connsiteY2786" fmla="*/ 316109 h 5130710"/>
              <a:gd name="connsiteX2787" fmla="*/ 4950461 w 6842126"/>
              <a:gd name="connsiteY2787" fmla="*/ 233804 h 5130710"/>
              <a:gd name="connsiteX2788" fmla="*/ 4957605 w 6842126"/>
              <a:gd name="connsiteY2788" fmla="*/ 208065 h 5130710"/>
              <a:gd name="connsiteX2789" fmla="*/ 4957049 w 6842126"/>
              <a:gd name="connsiteY2789" fmla="*/ 216372 h 5130710"/>
              <a:gd name="connsiteX2790" fmla="*/ 4952968 w 6842126"/>
              <a:gd name="connsiteY2790" fmla="*/ 227695 h 5130710"/>
              <a:gd name="connsiteX2791" fmla="*/ 4950784 w 6842126"/>
              <a:gd name="connsiteY2791" fmla="*/ 237451 h 5130710"/>
              <a:gd name="connsiteX2792" fmla="*/ 4954835 w 6842126"/>
              <a:gd name="connsiteY2792" fmla="*/ 235755 h 5130710"/>
              <a:gd name="connsiteX2793" fmla="*/ 4954436 w 6842126"/>
              <a:gd name="connsiteY2793" fmla="*/ 238707 h 5130710"/>
              <a:gd name="connsiteX2794" fmla="*/ 4956021 w 6842126"/>
              <a:gd name="connsiteY2794" fmla="*/ 267530 h 5130710"/>
              <a:gd name="connsiteX2795" fmla="*/ 4960769 w 6842126"/>
              <a:gd name="connsiteY2795" fmla="*/ 226173 h 5130710"/>
              <a:gd name="connsiteX2796" fmla="*/ 4961143 w 6842126"/>
              <a:gd name="connsiteY2796" fmla="*/ 223589 h 5130710"/>
              <a:gd name="connsiteX2797" fmla="*/ 4961311 w 6842126"/>
              <a:gd name="connsiteY2797" fmla="*/ 223256 h 5130710"/>
              <a:gd name="connsiteX2798" fmla="*/ 4964345 w 6842126"/>
              <a:gd name="connsiteY2798" fmla="*/ 215329 h 5130710"/>
              <a:gd name="connsiteX2799" fmla="*/ 4959979 w 6842126"/>
              <a:gd name="connsiteY2799" fmla="*/ 274355 h 5130710"/>
              <a:gd name="connsiteX2800" fmla="*/ 4951634 w 6842126"/>
              <a:gd name="connsiteY2800" fmla="*/ 360437 h 5130710"/>
              <a:gd name="connsiteX2801" fmla="*/ 4955115 w 6842126"/>
              <a:gd name="connsiteY2801" fmla="*/ 350657 h 5130710"/>
              <a:gd name="connsiteX2802" fmla="*/ 4963401 w 6842126"/>
              <a:gd name="connsiteY2802" fmla="*/ 282412 h 5130710"/>
              <a:gd name="connsiteX2803" fmla="*/ 4975677 w 6842126"/>
              <a:gd name="connsiteY2803" fmla="*/ 200410 h 5130710"/>
              <a:gd name="connsiteX2804" fmla="*/ 4968767 w 6842126"/>
              <a:gd name="connsiteY2804" fmla="*/ 287351 h 5130710"/>
              <a:gd name="connsiteX2805" fmla="*/ 4963951 w 6842126"/>
              <a:gd name="connsiteY2805" fmla="*/ 326814 h 5130710"/>
              <a:gd name="connsiteX2806" fmla="*/ 4975111 w 6842126"/>
              <a:gd name="connsiteY2806" fmla="*/ 297384 h 5130710"/>
              <a:gd name="connsiteX2807" fmla="*/ 4977465 w 6842126"/>
              <a:gd name="connsiteY2807" fmla="*/ 279964 h 5130710"/>
              <a:gd name="connsiteX2808" fmla="*/ 4977735 w 6842126"/>
              <a:gd name="connsiteY2808" fmla="*/ 289893 h 5130710"/>
              <a:gd name="connsiteX2809" fmla="*/ 4975151 w 6842126"/>
              <a:gd name="connsiteY2809" fmla="*/ 297273 h 5130710"/>
              <a:gd name="connsiteX2810" fmla="*/ 4975931 w 6842126"/>
              <a:gd name="connsiteY2810" fmla="*/ 295219 h 5130710"/>
              <a:gd name="connsiteX2811" fmla="*/ 4995610 w 6842126"/>
              <a:gd name="connsiteY2811" fmla="*/ 250201 h 5130710"/>
              <a:gd name="connsiteX2812" fmla="*/ 4981125 w 6842126"/>
              <a:gd name="connsiteY2812" fmla="*/ 299358 h 5130710"/>
              <a:gd name="connsiteX2813" fmla="*/ 4972379 w 6842126"/>
              <a:gd name="connsiteY2813" fmla="*/ 328374 h 5130710"/>
              <a:gd name="connsiteX2814" fmla="*/ 4969096 w 6842126"/>
              <a:gd name="connsiteY2814" fmla="*/ 365655 h 5130710"/>
              <a:gd name="connsiteX2815" fmla="*/ 4966355 w 6842126"/>
              <a:gd name="connsiteY2815" fmla="*/ 390615 h 5130710"/>
              <a:gd name="connsiteX2816" fmla="*/ 4971633 w 6842126"/>
              <a:gd name="connsiteY2816" fmla="*/ 388776 h 5130710"/>
              <a:gd name="connsiteX2817" fmla="*/ 4986159 w 6842126"/>
              <a:gd name="connsiteY2817" fmla="*/ 349296 h 5130710"/>
              <a:gd name="connsiteX2818" fmla="*/ 5003363 w 6842126"/>
              <a:gd name="connsiteY2818" fmla="*/ 311927 h 5130710"/>
              <a:gd name="connsiteX2819" fmla="*/ 5003235 w 6842126"/>
              <a:gd name="connsiteY2819" fmla="*/ 321617 h 5130710"/>
              <a:gd name="connsiteX2820" fmla="*/ 5014566 w 6842126"/>
              <a:gd name="connsiteY2820" fmla="*/ 318401 h 5130710"/>
              <a:gd name="connsiteX2821" fmla="*/ 4990971 w 6842126"/>
              <a:gd name="connsiteY2821" fmla="*/ 394606 h 5130710"/>
              <a:gd name="connsiteX2822" fmla="*/ 5016461 w 6842126"/>
              <a:gd name="connsiteY2822" fmla="*/ 345005 h 5130710"/>
              <a:gd name="connsiteX2823" fmla="*/ 5017474 w 6842126"/>
              <a:gd name="connsiteY2823" fmla="*/ 342845 h 5130710"/>
              <a:gd name="connsiteX2824" fmla="*/ 5015051 w 6842126"/>
              <a:gd name="connsiteY2824" fmla="*/ 379922 h 5130710"/>
              <a:gd name="connsiteX2825" fmla="*/ 5023202 w 6842126"/>
              <a:gd name="connsiteY2825" fmla="*/ 331357 h 5130710"/>
              <a:gd name="connsiteX2826" fmla="*/ 5029381 w 6842126"/>
              <a:gd name="connsiteY2826" fmla="*/ 324720 h 5130710"/>
              <a:gd name="connsiteX2827" fmla="*/ 5025063 w 6842126"/>
              <a:gd name="connsiteY2827" fmla="*/ 343900 h 5130710"/>
              <a:gd name="connsiteX2828" fmla="*/ 5088883 w 6842126"/>
              <a:gd name="connsiteY2828" fmla="*/ 197145 h 5130710"/>
              <a:gd name="connsiteX2829" fmla="*/ 5092925 w 6842126"/>
              <a:gd name="connsiteY2829" fmla="*/ 188863 h 5130710"/>
              <a:gd name="connsiteX2830" fmla="*/ 5092919 w 6842126"/>
              <a:gd name="connsiteY2830" fmla="*/ 189399 h 5130710"/>
              <a:gd name="connsiteX2831" fmla="*/ 5087768 w 6842126"/>
              <a:gd name="connsiteY2831" fmla="*/ 237361 h 5130710"/>
              <a:gd name="connsiteX2832" fmla="*/ 5094427 w 6842126"/>
              <a:gd name="connsiteY2832" fmla="*/ 210067 h 5130710"/>
              <a:gd name="connsiteX2833" fmla="*/ 5097091 w 6842126"/>
              <a:gd name="connsiteY2833" fmla="*/ 187081 h 5130710"/>
              <a:gd name="connsiteX2834" fmla="*/ 5098673 w 6842126"/>
              <a:gd name="connsiteY2834" fmla="*/ 177086 h 5130710"/>
              <a:gd name="connsiteX2835" fmla="*/ 5113497 w 6842126"/>
              <a:gd name="connsiteY2835" fmla="*/ 146702 h 5130710"/>
              <a:gd name="connsiteX2836" fmla="*/ 5115723 w 6842126"/>
              <a:gd name="connsiteY2836" fmla="*/ 148233 h 5130710"/>
              <a:gd name="connsiteX2837" fmla="*/ 5115959 w 6842126"/>
              <a:gd name="connsiteY2837" fmla="*/ 144441 h 5130710"/>
              <a:gd name="connsiteX2838" fmla="*/ 5118273 w 6842126"/>
              <a:gd name="connsiteY2838" fmla="*/ 136913 h 5130710"/>
              <a:gd name="connsiteX2839" fmla="*/ 5129353 w 6842126"/>
              <a:gd name="connsiteY2839" fmla="*/ 114205 h 5130710"/>
              <a:gd name="connsiteX2840" fmla="*/ 5128391 w 6842126"/>
              <a:gd name="connsiteY2840" fmla="*/ 123166 h 5130710"/>
              <a:gd name="connsiteX2841" fmla="*/ 5134629 w 6842126"/>
              <a:gd name="connsiteY2841" fmla="*/ 123986 h 5130710"/>
              <a:gd name="connsiteX2842" fmla="*/ 5126109 w 6842126"/>
              <a:gd name="connsiteY2842" fmla="*/ 148517 h 5130710"/>
              <a:gd name="connsiteX2843" fmla="*/ 5138591 w 6842126"/>
              <a:gd name="connsiteY2843" fmla="*/ 124698 h 5130710"/>
              <a:gd name="connsiteX2844" fmla="*/ 5138141 w 6842126"/>
              <a:gd name="connsiteY2844" fmla="*/ 138761 h 5130710"/>
              <a:gd name="connsiteX2845" fmla="*/ 5138307 w 6842126"/>
              <a:gd name="connsiteY2845" fmla="*/ 144763 h 5130710"/>
              <a:gd name="connsiteX2846" fmla="*/ 5103953 w 6842126"/>
              <a:gd name="connsiteY2846" fmla="*/ 222674 h 5130710"/>
              <a:gd name="connsiteX2847" fmla="*/ 5044471 w 6842126"/>
              <a:gd name="connsiteY2847" fmla="*/ 378379 h 5130710"/>
              <a:gd name="connsiteX2848" fmla="*/ 5031061 w 6842126"/>
              <a:gd name="connsiteY2848" fmla="*/ 410316 h 5130710"/>
              <a:gd name="connsiteX2849" fmla="*/ 5030440 w 6842126"/>
              <a:gd name="connsiteY2849" fmla="*/ 412036 h 5130710"/>
              <a:gd name="connsiteX2850" fmla="*/ 5030639 w 6842126"/>
              <a:gd name="connsiteY2850" fmla="*/ 432393 h 5130710"/>
              <a:gd name="connsiteX2851" fmla="*/ 5035671 w 6842126"/>
              <a:gd name="connsiteY2851" fmla="*/ 420675 h 5130710"/>
              <a:gd name="connsiteX2852" fmla="*/ 5036741 w 6842126"/>
              <a:gd name="connsiteY2852" fmla="*/ 411734 h 5130710"/>
              <a:gd name="connsiteX2853" fmla="*/ 5040957 w 6842126"/>
              <a:gd name="connsiteY2853" fmla="*/ 398658 h 5130710"/>
              <a:gd name="connsiteX2854" fmla="*/ 5042954 w 6842126"/>
              <a:gd name="connsiteY2854" fmla="*/ 400399 h 5130710"/>
              <a:gd name="connsiteX2855" fmla="*/ 5042682 w 6842126"/>
              <a:gd name="connsiteY2855" fmla="*/ 401943 h 5130710"/>
              <a:gd name="connsiteX2856" fmla="*/ 5043119 w 6842126"/>
              <a:gd name="connsiteY2856" fmla="*/ 400724 h 5130710"/>
              <a:gd name="connsiteX2857" fmla="*/ 5042954 w 6842126"/>
              <a:gd name="connsiteY2857" fmla="*/ 400399 h 5130710"/>
              <a:gd name="connsiteX2858" fmla="*/ 5054694 w 6842126"/>
              <a:gd name="connsiteY2858" fmla="*/ 356530 h 5130710"/>
              <a:gd name="connsiteX2859" fmla="*/ 5054233 w 6842126"/>
              <a:gd name="connsiteY2859" fmla="*/ 361958 h 5130710"/>
              <a:gd name="connsiteX2860" fmla="*/ 5054927 w 6842126"/>
              <a:gd name="connsiteY2860" fmla="*/ 364964 h 5130710"/>
              <a:gd name="connsiteX2861" fmla="*/ 5058954 w 6842126"/>
              <a:gd name="connsiteY2861" fmla="*/ 355164 h 5130710"/>
              <a:gd name="connsiteX2862" fmla="*/ 5078819 w 6842126"/>
              <a:gd name="connsiteY2862" fmla="*/ 308293 h 5130710"/>
              <a:gd name="connsiteX2863" fmla="*/ 5087469 w 6842126"/>
              <a:gd name="connsiteY2863" fmla="*/ 302965 h 5130710"/>
              <a:gd name="connsiteX2864" fmla="*/ 5110292 w 6842126"/>
              <a:gd name="connsiteY2864" fmla="*/ 250825 h 5130710"/>
              <a:gd name="connsiteX2865" fmla="*/ 5121659 w 6842126"/>
              <a:gd name="connsiteY2865" fmla="*/ 244895 h 5130710"/>
              <a:gd name="connsiteX2866" fmla="*/ 5123282 w 6842126"/>
              <a:gd name="connsiteY2866" fmla="*/ 241812 h 5130710"/>
              <a:gd name="connsiteX2867" fmla="*/ 5124017 w 6842126"/>
              <a:gd name="connsiteY2867" fmla="*/ 238798 h 5130710"/>
              <a:gd name="connsiteX2868" fmla="*/ 5126401 w 6842126"/>
              <a:gd name="connsiteY2868" fmla="*/ 234662 h 5130710"/>
              <a:gd name="connsiteX2869" fmla="*/ 5127330 w 6842126"/>
              <a:gd name="connsiteY2869" fmla="*/ 234476 h 5130710"/>
              <a:gd name="connsiteX2870" fmla="*/ 5127696 w 6842126"/>
              <a:gd name="connsiteY2870" fmla="*/ 232414 h 5130710"/>
              <a:gd name="connsiteX2871" fmla="*/ 5126401 w 6842126"/>
              <a:gd name="connsiteY2871" fmla="*/ 234662 h 5130710"/>
              <a:gd name="connsiteX2872" fmla="*/ 5124953 w 6842126"/>
              <a:gd name="connsiteY2872" fmla="*/ 234955 h 5130710"/>
              <a:gd name="connsiteX2873" fmla="*/ 5135956 w 6842126"/>
              <a:gd name="connsiteY2873" fmla="*/ 222469 h 5130710"/>
              <a:gd name="connsiteX2874" fmla="*/ 5113103 w 6842126"/>
              <a:gd name="connsiteY2874" fmla="*/ 276932 h 5130710"/>
              <a:gd name="connsiteX2875" fmla="*/ 5115655 w 6842126"/>
              <a:gd name="connsiteY2875" fmla="*/ 288733 h 5130710"/>
              <a:gd name="connsiteX2876" fmla="*/ 5100969 w 6842126"/>
              <a:gd name="connsiteY2876" fmla="*/ 340229 h 5130710"/>
              <a:gd name="connsiteX2877" fmla="*/ 5085448 w 6842126"/>
              <a:gd name="connsiteY2877" fmla="*/ 378192 h 5130710"/>
              <a:gd name="connsiteX2878" fmla="*/ 5085427 w 6842126"/>
              <a:gd name="connsiteY2878" fmla="*/ 378245 h 5130710"/>
              <a:gd name="connsiteX2879" fmla="*/ 5085521 w 6842126"/>
              <a:gd name="connsiteY2879" fmla="*/ 387826 h 5130710"/>
              <a:gd name="connsiteX2880" fmla="*/ 5083793 w 6842126"/>
              <a:gd name="connsiteY2880" fmla="*/ 407503 h 5130710"/>
              <a:gd name="connsiteX2881" fmla="*/ 5085424 w 6842126"/>
              <a:gd name="connsiteY2881" fmla="*/ 406417 h 5130710"/>
              <a:gd name="connsiteX2882" fmla="*/ 5088835 w 6842126"/>
              <a:gd name="connsiteY2882" fmla="*/ 403529 h 5130710"/>
              <a:gd name="connsiteX2883" fmla="*/ 5100391 w 6842126"/>
              <a:gd name="connsiteY2883" fmla="*/ 383642 h 5130710"/>
              <a:gd name="connsiteX2884" fmla="*/ 5117533 w 6842126"/>
              <a:gd name="connsiteY2884" fmla="*/ 350926 h 5130710"/>
              <a:gd name="connsiteX2885" fmla="*/ 5137545 w 6842126"/>
              <a:gd name="connsiteY2885" fmla="*/ 306366 h 5130710"/>
              <a:gd name="connsiteX2886" fmla="*/ 5189243 w 6842126"/>
              <a:gd name="connsiteY2886" fmla="*/ 192657 h 5130710"/>
              <a:gd name="connsiteX2887" fmla="*/ 5192695 w 6842126"/>
              <a:gd name="connsiteY2887" fmla="*/ 185085 h 5130710"/>
              <a:gd name="connsiteX2888" fmla="*/ 5193327 w 6842126"/>
              <a:gd name="connsiteY2888" fmla="*/ 194027 h 5130710"/>
              <a:gd name="connsiteX2889" fmla="*/ 5193830 w 6842126"/>
              <a:gd name="connsiteY2889" fmla="*/ 197101 h 5130710"/>
              <a:gd name="connsiteX2890" fmla="*/ 5183839 w 6842126"/>
              <a:gd name="connsiteY2890" fmla="*/ 221010 h 5130710"/>
              <a:gd name="connsiteX2891" fmla="*/ 5157723 w 6842126"/>
              <a:gd name="connsiteY2891" fmla="*/ 283090 h 5130710"/>
              <a:gd name="connsiteX2892" fmla="*/ 5168864 w 6842126"/>
              <a:gd name="connsiteY2892" fmla="*/ 294213 h 5130710"/>
              <a:gd name="connsiteX2893" fmla="*/ 5159891 w 6842126"/>
              <a:gd name="connsiteY2893" fmla="*/ 323574 h 5130710"/>
              <a:gd name="connsiteX2894" fmla="*/ 5154081 w 6842126"/>
              <a:gd name="connsiteY2894" fmla="*/ 353073 h 5130710"/>
              <a:gd name="connsiteX2895" fmla="*/ 5150699 w 6842126"/>
              <a:gd name="connsiteY2895" fmla="*/ 361911 h 5130710"/>
              <a:gd name="connsiteX2896" fmla="*/ 5150975 w 6842126"/>
              <a:gd name="connsiteY2896" fmla="*/ 361583 h 5130710"/>
              <a:gd name="connsiteX2897" fmla="*/ 5152365 w 6842126"/>
              <a:gd name="connsiteY2897" fmla="*/ 361195 h 5130710"/>
              <a:gd name="connsiteX2898" fmla="*/ 5152286 w 6842126"/>
              <a:gd name="connsiteY2898" fmla="*/ 368085 h 5130710"/>
              <a:gd name="connsiteX2899" fmla="*/ 5150599 w 6842126"/>
              <a:gd name="connsiteY2899" fmla="*/ 374897 h 5130710"/>
              <a:gd name="connsiteX2900" fmla="*/ 5153595 w 6842126"/>
              <a:gd name="connsiteY2900" fmla="*/ 372375 h 5130710"/>
              <a:gd name="connsiteX2901" fmla="*/ 5159282 w 6842126"/>
              <a:gd name="connsiteY2901" fmla="*/ 369313 h 5130710"/>
              <a:gd name="connsiteX2902" fmla="*/ 5170934 w 6842126"/>
              <a:gd name="connsiteY2902" fmla="*/ 342062 h 5130710"/>
              <a:gd name="connsiteX2903" fmla="*/ 5177997 w 6842126"/>
              <a:gd name="connsiteY2903" fmla="*/ 327637 h 5130710"/>
              <a:gd name="connsiteX2904" fmla="*/ 5176178 w 6842126"/>
              <a:gd name="connsiteY2904" fmla="*/ 337582 h 5130710"/>
              <a:gd name="connsiteX2905" fmla="*/ 5173942 w 6842126"/>
              <a:gd name="connsiteY2905" fmla="*/ 351738 h 5130710"/>
              <a:gd name="connsiteX2906" fmla="*/ 5167937 w 6842126"/>
              <a:gd name="connsiteY2906" fmla="*/ 363595 h 5130710"/>
              <a:gd name="connsiteX2907" fmla="*/ 5167709 w 6842126"/>
              <a:gd name="connsiteY2907" fmla="*/ 380651 h 5130710"/>
              <a:gd name="connsiteX2908" fmla="*/ 5158929 w 6842126"/>
              <a:gd name="connsiteY2908" fmla="*/ 395669 h 5130710"/>
              <a:gd name="connsiteX2909" fmla="*/ 5158917 w 6842126"/>
              <a:gd name="connsiteY2909" fmla="*/ 396580 h 5130710"/>
              <a:gd name="connsiteX2910" fmla="*/ 5160489 w 6842126"/>
              <a:gd name="connsiteY2910" fmla="*/ 393240 h 5130710"/>
              <a:gd name="connsiteX2911" fmla="*/ 5165926 w 6842126"/>
              <a:gd name="connsiteY2911" fmla="*/ 393810 h 5130710"/>
              <a:gd name="connsiteX2912" fmla="*/ 5154595 w 6842126"/>
              <a:gd name="connsiteY2912" fmla="*/ 430714 h 5130710"/>
              <a:gd name="connsiteX2913" fmla="*/ 5157965 w 6842126"/>
              <a:gd name="connsiteY2913" fmla="*/ 431949 h 5130710"/>
              <a:gd name="connsiteX2914" fmla="*/ 5158979 w 6842126"/>
              <a:gd name="connsiteY2914" fmla="*/ 432352 h 5130710"/>
              <a:gd name="connsiteX2915" fmla="*/ 5164638 w 6842126"/>
              <a:gd name="connsiteY2915" fmla="*/ 416116 h 5130710"/>
              <a:gd name="connsiteX2916" fmla="*/ 5164719 w 6842126"/>
              <a:gd name="connsiteY2916" fmla="*/ 415905 h 5130710"/>
              <a:gd name="connsiteX2917" fmla="*/ 5159920 w 6842126"/>
              <a:gd name="connsiteY2917" fmla="*/ 471363 h 5130710"/>
              <a:gd name="connsiteX2918" fmla="*/ 5175446 w 6842126"/>
              <a:gd name="connsiteY2918" fmla="*/ 479186 h 5130710"/>
              <a:gd name="connsiteX2919" fmla="*/ 5179099 w 6842126"/>
              <a:gd name="connsiteY2919" fmla="*/ 463853 h 5130710"/>
              <a:gd name="connsiteX2920" fmla="*/ 5183401 w 6842126"/>
              <a:gd name="connsiteY2920" fmla="*/ 454673 h 5130710"/>
              <a:gd name="connsiteX2921" fmla="*/ 5187603 w 6842126"/>
              <a:gd name="connsiteY2921" fmla="*/ 444717 h 5130710"/>
              <a:gd name="connsiteX2922" fmla="*/ 5195246 w 6842126"/>
              <a:gd name="connsiteY2922" fmla="*/ 404442 h 5130710"/>
              <a:gd name="connsiteX2923" fmla="*/ 5200659 w 6842126"/>
              <a:gd name="connsiteY2923" fmla="*/ 407797 h 5130710"/>
              <a:gd name="connsiteX2924" fmla="*/ 5200263 w 6842126"/>
              <a:gd name="connsiteY2924" fmla="*/ 415995 h 5130710"/>
              <a:gd name="connsiteX2925" fmla="*/ 5203607 w 6842126"/>
              <a:gd name="connsiteY2925" fmla="*/ 408743 h 5130710"/>
              <a:gd name="connsiteX2926" fmla="*/ 5205801 w 6842126"/>
              <a:gd name="connsiteY2926" fmla="*/ 404198 h 5130710"/>
              <a:gd name="connsiteX2927" fmla="*/ 5201927 w 6842126"/>
              <a:gd name="connsiteY2927" fmla="*/ 425018 h 5130710"/>
              <a:gd name="connsiteX2928" fmla="*/ 5150066 w 6842126"/>
              <a:gd name="connsiteY2928" fmla="*/ 651888 h 5130710"/>
              <a:gd name="connsiteX2929" fmla="*/ 5147563 w 6842126"/>
              <a:gd name="connsiteY2929" fmla="*/ 680634 h 5130710"/>
              <a:gd name="connsiteX2930" fmla="*/ 5177909 w 6842126"/>
              <a:gd name="connsiteY2930" fmla="*/ 583052 h 5130710"/>
              <a:gd name="connsiteX2931" fmla="*/ 5195875 w 6842126"/>
              <a:gd name="connsiteY2931" fmla="*/ 519521 h 5130710"/>
              <a:gd name="connsiteX2932" fmla="*/ 5196965 w 6842126"/>
              <a:gd name="connsiteY2932" fmla="*/ 515412 h 5130710"/>
              <a:gd name="connsiteX2933" fmla="*/ 5194880 w 6842126"/>
              <a:gd name="connsiteY2933" fmla="*/ 530166 h 5130710"/>
              <a:gd name="connsiteX2934" fmla="*/ 5193530 w 6842126"/>
              <a:gd name="connsiteY2934" fmla="*/ 544262 h 5130710"/>
              <a:gd name="connsiteX2935" fmla="*/ 5193353 w 6842126"/>
              <a:gd name="connsiteY2935" fmla="*/ 548898 h 5130710"/>
              <a:gd name="connsiteX2936" fmla="*/ 5195465 w 6842126"/>
              <a:gd name="connsiteY2936" fmla="*/ 539096 h 5130710"/>
              <a:gd name="connsiteX2937" fmla="*/ 5199027 w 6842126"/>
              <a:gd name="connsiteY2937" fmla="*/ 507647 h 5130710"/>
              <a:gd name="connsiteX2938" fmla="*/ 5202696 w 6842126"/>
              <a:gd name="connsiteY2938" fmla="*/ 493830 h 5130710"/>
              <a:gd name="connsiteX2939" fmla="*/ 5206095 w 6842126"/>
              <a:gd name="connsiteY2939" fmla="*/ 477358 h 5130710"/>
              <a:gd name="connsiteX2940" fmla="*/ 5218293 w 6842126"/>
              <a:gd name="connsiteY2940" fmla="*/ 457242 h 5130710"/>
              <a:gd name="connsiteX2941" fmla="*/ 5225907 w 6842126"/>
              <a:gd name="connsiteY2941" fmla="*/ 444691 h 5130710"/>
              <a:gd name="connsiteX2942" fmla="*/ 5225827 w 6842126"/>
              <a:gd name="connsiteY2942" fmla="*/ 445980 h 5130710"/>
              <a:gd name="connsiteX2943" fmla="*/ 5226279 w 6842126"/>
              <a:gd name="connsiteY2943" fmla="*/ 444077 h 5130710"/>
              <a:gd name="connsiteX2944" fmla="*/ 5226962 w 6842126"/>
              <a:gd name="connsiteY2944" fmla="*/ 442950 h 5130710"/>
              <a:gd name="connsiteX2945" fmla="*/ 5226680 w 6842126"/>
              <a:gd name="connsiteY2945" fmla="*/ 452461 h 5130710"/>
              <a:gd name="connsiteX2946" fmla="*/ 5226184 w 6842126"/>
              <a:gd name="connsiteY2946" fmla="*/ 458960 h 5130710"/>
              <a:gd name="connsiteX2947" fmla="*/ 5227407 w 6842126"/>
              <a:gd name="connsiteY2947" fmla="*/ 456460 h 5130710"/>
              <a:gd name="connsiteX2948" fmla="*/ 5231367 w 6842126"/>
              <a:gd name="connsiteY2948" fmla="*/ 449119 h 5130710"/>
              <a:gd name="connsiteX2949" fmla="*/ 5233803 w 6842126"/>
              <a:gd name="connsiteY2949" fmla="*/ 428363 h 5130710"/>
              <a:gd name="connsiteX2950" fmla="*/ 5238962 w 6842126"/>
              <a:gd name="connsiteY2950" fmla="*/ 390448 h 5130710"/>
              <a:gd name="connsiteX2951" fmla="*/ 5242111 w 6842126"/>
              <a:gd name="connsiteY2951" fmla="*/ 386692 h 5130710"/>
              <a:gd name="connsiteX2952" fmla="*/ 5245941 w 6842126"/>
              <a:gd name="connsiteY2952" fmla="*/ 378718 h 5130710"/>
              <a:gd name="connsiteX2953" fmla="*/ 5242855 w 6842126"/>
              <a:gd name="connsiteY2953" fmla="*/ 406794 h 5130710"/>
              <a:gd name="connsiteX2954" fmla="*/ 5239458 w 6842126"/>
              <a:gd name="connsiteY2954" fmla="*/ 441916 h 5130710"/>
              <a:gd name="connsiteX2955" fmla="*/ 5241062 w 6842126"/>
              <a:gd name="connsiteY2955" fmla="*/ 443162 h 5130710"/>
              <a:gd name="connsiteX2956" fmla="*/ 5244723 w 6842126"/>
              <a:gd name="connsiteY2956" fmla="*/ 448475 h 5130710"/>
              <a:gd name="connsiteX2957" fmla="*/ 5245069 w 6842126"/>
              <a:gd name="connsiteY2957" fmla="*/ 449030 h 5130710"/>
              <a:gd name="connsiteX2958" fmla="*/ 5246033 w 6842126"/>
              <a:gd name="connsiteY2958" fmla="*/ 440730 h 5130710"/>
              <a:gd name="connsiteX2959" fmla="*/ 5248241 w 6842126"/>
              <a:gd name="connsiteY2959" fmla="*/ 419697 h 5130710"/>
              <a:gd name="connsiteX2960" fmla="*/ 5257077 w 6842126"/>
              <a:gd name="connsiteY2960" fmla="*/ 338620 h 5130710"/>
              <a:gd name="connsiteX2961" fmla="*/ 5259593 w 6842126"/>
              <a:gd name="connsiteY2961" fmla="*/ 317510 h 5130710"/>
              <a:gd name="connsiteX2962" fmla="*/ 5267197 w 6842126"/>
              <a:gd name="connsiteY2962" fmla="*/ 285234 h 5130710"/>
              <a:gd name="connsiteX2963" fmla="*/ 5267511 w 6842126"/>
              <a:gd name="connsiteY2963" fmla="*/ 292316 h 5130710"/>
              <a:gd name="connsiteX2964" fmla="*/ 5270911 w 6842126"/>
              <a:gd name="connsiteY2964" fmla="*/ 296417 h 5130710"/>
              <a:gd name="connsiteX2965" fmla="*/ 5275661 w 6842126"/>
              <a:gd name="connsiteY2965" fmla="*/ 255060 h 5130710"/>
              <a:gd name="connsiteX2966" fmla="*/ 5275891 w 6842126"/>
              <a:gd name="connsiteY2966" fmla="*/ 253458 h 5130710"/>
              <a:gd name="connsiteX2967" fmla="*/ 5279107 w 6842126"/>
              <a:gd name="connsiteY2967" fmla="*/ 245952 h 5130710"/>
              <a:gd name="connsiteX2968" fmla="*/ 5274871 w 6842126"/>
              <a:gd name="connsiteY2968" fmla="*/ 303243 h 5130710"/>
              <a:gd name="connsiteX2969" fmla="*/ 5270176 w 6842126"/>
              <a:gd name="connsiteY2969" fmla="*/ 351654 h 5130710"/>
              <a:gd name="connsiteX2970" fmla="*/ 5269893 w 6842126"/>
              <a:gd name="connsiteY2970" fmla="*/ 353295 h 5130710"/>
              <a:gd name="connsiteX2971" fmla="*/ 5263107 w 6842126"/>
              <a:gd name="connsiteY2971" fmla="*/ 383352 h 5130710"/>
              <a:gd name="connsiteX2972" fmla="*/ 5266536 w 6842126"/>
              <a:gd name="connsiteY2972" fmla="*/ 389196 h 5130710"/>
              <a:gd name="connsiteX2973" fmla="*/ 5265963 w 6842126"/>
              <a:gd name="connsiteY2973" fmla="*/ 395106 h 5130710"/>
              <a:gd name="connsiteX2974" fmla="*/ 5264103 w 6842126"/>
              <a:gd name="connsiteY2974" fmla="*/ 406250 h 5130710"/>
              <a:gd name="connsiteX2975" fmla="*/ 5268451 w 6842126"/>
              <a:gd name="connsiteY2975" fmla="*/ 394888 h 5130710"/>
              <a:gd name="connsiteX2976" fmla="*/ 5268753 w 6842126"/>
              <a:gd name="connsiteY2976" fmla="*/ 392976 h 5130710"/>
              <a:gd name="connsiteX2977" fmla="*/ 5270227 w 6842126"/>
              <a:gd name="connsiteY2977" fmla="*/ 395488 h 5130710"/>
              <a:gd name="connsiteX2978" fmla="*/ 5272902 w 6842126"/>
              <a:gd name="connsiteY2978" fmla="*/ 404358 h 5130710"/>
              <a:gd name="connsiteX2979" fmla="*/ 5272445 w 6842126"/>
              <a:gd name="connsiteY2979" fmla="*/ 408092 h 5130710"/>
              <a:gd name="connsiteX2980" fmla="*/ 5271558 w 6842126"/>
              <a:gd name="connsiteY2980" fmla="*/ 422516 h 5130710"/>
              <a:gd name="connsiteX2981" fmla="*/ 5271810 w 6842126"/>
              <a:gd name="connsiteY2981" fmla="*/ 424498 h 5130710"/>
              <a:gd name="connsiteX2982" fmla="*/ 5272089 w 6842126"/>
              <a:gd name="connsiteY2982" fmla="*/ 423760 h 5130710"/>
              <a:gd name="connsiteX2983" fmla="*/ 5273428 w 6842126"/>
              <a:gd name="connsiteY2983" fmla="*/ 420399 h 5130710"/>
              <a:gd name="connsiteX2984" fmla="*/ 5272354 w 6842126"/>
              <a:gd name="connsiteY2984" fmla="*/ 428816 h 5130710"/>
              <a:gd name="connsiteX2985" fmla="*/ 5272499 w 6842126"/>
              <a:gd name="connsiteY2985" fmla="*/ 429935 h 5130710"/>
              <a:gd name="connsiteX2986" fmla="*/ 5273983 w 6842126"/>
              <a:gd name="connsiteY2986" fmla="*/ 431385 h 5130710"/>
              <a:gd name="connsiteX2987" fmla="*/ 5273558 w 6842126"/>
              <a:gd name="connsiteY2987" fmla="*/ 439423 h 5130710"/>
              <a:gd name="connsiteX2988" fmla="*/ 5273141 w 6842126"/>
              <a:gd name="connsiteY2988" fmla="*/ 441325 h 5130710"/>
              <a:gd name="connsiteX2989" fmla="*/ 5271389 w 6842126"/>
              <a:gd name="connsiteY2989" fmla="*/ 441572 h 5130710"/>
              <a:gd name="connsiteX2990" fmla="*/ 5270315 w 6842126"/>
              <a:gd name="connsiteY2990" fmla="*/ 444863 h 5130710"/>
              <a:gd name="connsiteX2991" fmla="*/ 5270149 w 6842126"/>
              <a:gd name="connsiteY2991" fmla="*/ 446150 h 5130710"/>
              <a:gd name="connsiteX2992" fmla="*/ 5270613 w 6842126"/>
              <a:gd name="connsiteY2992" fmla="*/ 450932 h 5130710"/>
              <a:gd name="connsiteX2993" fmla="*/ 5270987 w 6842126"/>
              <a:gd name="connsiteY2993" fmla="*/ 451152 h 5130710"/>
              <a:gd name="connsiteX2994" fmla="*/ 5265546 w 6842126"/>
              <a:gd name="connsiteY2994" fmla="*/ 475971 h 5130710"/>
              <a:gd name="connsiteX2995" fmla="*/ 5240414 w 6842126"/>
              <a:gd name="connsiteY2995" fmla="*/ 559854 h 5130710"/>
              <a:gd name="connsiteX2996" fmla="*/ 5225457 w 6842126"/>
              <a:gd name="connsiteY2996" fmla="*/ 611400 h 5130710"/>
              <a:gd name="connsiteX2997" fmla="*/ 5225912 w 6842126"/>
              <a:gd name="connsiteY2997" fmla="*/ 609000 h 5130710"/>
              <a:gd name="connsiteX2998" fmla="*/ 5227071 w 6842126"/>
              <a:gd name="connsiteY2998" fmla="*/ 603332 h 5130710"/>
              <a:gd name="connsiteX2999" fmla="*/ 5226745 w 6842126"/>
              <a:gd name="connsiteY2999" fmla="*/ 604596 h 5130710"/>
              <a:gd name="connsiteX3000" fmla="*/ 5225912 w 6842126"/>
              <a:gd name="connsiteY3000" fmla="*/ 609000 h 5130710"/>
              <a:gd name="connsiteX3001" fmla="*/ 5225337 w 6842126"/>
              <a:gd name="connsiteY3001" fmla="*/ 611815 h 5130710"/>
              <a:gd name="connsiteX3002" fmla="*/ 5225457 w 6842126"/>
              <a:gd name="connsiteY3002" fmla="*/ 611400 h 5130710"/>
              <a:gd name="connsiteX3003" fmla="*/ 5222767 w 6842126"/>
              <a:gd name="connsiteY3003" fmla="*/ 625605 h 5130710"/>
              <a:gd name="connsiteX3004" fmla="*/ 5221341 w 6842126"/>
              <a:gd name="connsiteY3004" fmla="*/ 666154 h 5130710"/>
              <a:gd name="connsiteX3005" fmla="*/ 5238179 w 6842126"/>
              <a:gd name="connsiteY3005" fmla="*/ 590642 h 5130710"/>
              <a:gd name="connsiteX3006" fmla="*/ 5268115 w 6842126"/>
              <a:gd name="connsiteY3006" fmla="*/ 469647 h 5130710"/>
              <a:gd name="connsiteX3007" fmla="*/ 5272992 w 6842126"/>
              <a:gd name="connsiteY3007" fmla="*/ 448779 h 5130710"/>
              <a:gd name="connsiteX3008" fmla="*/ 5274011 w 6842126"/>
              <a:gd name="connsiteY3008" fmla="*/ 445670 h 5130710"/>
              <a:gd name="connsiteX3009" fmla="*/ 5274914 w 6842126"/>
              <a:gd name="connsiteY3009" fmla="*/ 441076 h 5130710"/>
              <a:gd name="connsiteX3010" fmla="*/ 5274789 w 6842126"/>
              <a:gd name="connsiteY3010" fmla="*/ 441093 h 5130710"/>
              <a:gd name="connsiteX3011" fmla="*/ 5282497 w 6842126"/>
              <a:gd name="connsiteY3011" fmla="*/ 408107 h 5130710"/>
              <a:gd name="connsiteX3012" fmla="*/ 5278173 w 6842126"/>
              <a:gd name="connsiteY3012" fmla="*/ 447520 h 5130710"/>
              <a:gd name="connsiteX3013" fmla="*/ 5279167 w 6842126"/>
              <a:gd name="connsiteY3013" fmla="*/ 443327 h 5130710"/>
              <a:gd name="connsiteX3014" fmla="*/ 5278294 w 6842126"/>
              <a:gd name="connsiteY3014" fmla="*/ 465870 h 5130710"/>
              <a:gd name="connsiteX3015" fmla="*/ 5285320 w 6842126"/>
              <a:gd name="connsiteY3015" fmla="*/ 450581 h 5130710"/>
              <a:gd name="connsiteX3016" fmla="*/ 5292219 w 6842126"/>
              <a:gd name="connsiteY3016" fmla="*/ 431123 h 5130710"/>
              <a:gd name="connsiteX3017" fmla="*/ 5293192 w 6842126"/>
              <a:gd name="connsiteY3017" fmla="*/ 425424 h 5130710"/>
              <a:gd name="connsiteX3018" fmla="*/ 5294319 w 6842126"/>
              <a:gd name="connsiteY3018" fmla="*/ 423837 h 5130710"/>
              <a:gd name="connsiteX3019" fmla="*/ 5297401 w 6842126"/>
              <a:gd name="connsiteY3019" fmla="*/ 421761 h 5130710"/>
              <a:gd name="connsiteX3020" fmla="*/ 5295619 w 6842126"/>
              <a:gd name="connsiteY3020" fmla="*/ 433893 h 5130710"/>
              <a:gd name="connsiteX3021" fmla="*/ 5295341 w 6842126"/>
              <a:gd name="connsiteY3021" fmla="*/ 440598 h 5130710"/>
              <a:gd name="connsiteX3022" fmla="*/ 5293233 w 6842126"/>
              <a:gd name="connsiteY3022" fmla="*/ 464552 h 5130710"/>
              <a:gd name="connsiteX3023" fmla="*/ 5290249 w 6842126"/>
              <a:gd name="connsiteY3023" fmla="*/ 504634 h 5130710"/>
              <a:gd name="connsiteX3024" fmla="*/ 5290064 w 6842126"/>
              <a:gd name="connsiteY3024" fmla="*/ 506414 h 5130710"/>
              <a:gd name="connsiteX3025" fmla="*/ 5293822 w 6842126"/>
              <a:gd name="connsiteY3025" fmla="*/ 495418 h 5130710"/>
              <a:gd name="connsiteX3026" fmla="*/ 5302085 w 6842126"/>
              <a:gd name="connsiteY3026" fmla="*/ 476761 h 5130710"/>
              <a:gd name="connsiteX3027" fmla="*/ 5304415 w 6842126"/>
              <a:gd name="connsiteY3027" fmla="*/ 505229 h 5130710"/>
              <a:gd name="connsiteX3028" fmla="*/ 5333081 w 6842126"/>
              <a:gd name="connsiteY3028" fmla="*/ 454952 h 5130710"/>
              <a:gd name="connsiteX3029" fmla="*/ 5324357 w 6842126"/>
              <a:gd name="connsiteY3029" fmla="*/ 479906 h 5130710"/>
              <a:gd name="connsiteX3030" fmla="*/ 5323795 w 6842126"/>
              <a:gd name="connsiteY3030" fmla="*/ 493610 h 5130710"/>
              <a:gd name="connsiteX3031" fmla="*/ 5322754 w 6842126"/>
              <a:gd name="connsiteY3031" fmla="*/ 513135 h 5130710"/>
              <a:gd name="connsiteX3032" fmla="*/ 5328812 w 6842126"/>
              <a:gd name="connsiteY3032" fmla="*/ 484303 h 5130710"/>
              <a:gd name="connsiteX3033" fmla="*/ 5329335 w 6842126"/>
              <a:gd name="connsiteY3033" fmla="*/ 485873 h 5130710"/>
              <a:gd name="connsiteX3034" fmla="*/ 5331414 w 6842126"/>
              <a:gd name="connsiteY3034" fmla="*/ 510091 h 5130710"/>
              <a:gd name="connsiteX3035" fmla="*/ 5329501 w 6842126"/>
              <a:gd name="connsiteY3035" fmla="*/ 519869 h 5130710"/>
              <a:gd name="connsiteX3036" fmla="*/ 5333178 w 6842126"/>
              <a:gd name="connsiteY3036" fmla="*/ 520595 h 5130710"/>
              <a:gd name="connsiteX3037" fmla="*/ 5335343 w 6842126"/>
              <a:gd name="connsiteY3037" fmla="*/ 522148 h 5130710"/>
              <a:gd name="connsiteX3038" fmla="*/ 5349485 w 6842126"/>
              <a:gd name="connsiteY3038" fmla="*/ 477664 h 5130710"/>
              <a:gd name="connsiteX3039" fmla="*/ 5352515 w 6842126"/>
              <a:gd name="connsiteY3039" fmla="*/ 475570 h 5130710"/>
              <a:gd name="connsiteX3040" fmla="*/ 5351399 w 6842126"/>
              <a:gd name="connsiteY3040" fmla="*/ 482693 h 5130710"/>
              <a:gd name="connsiteX3041" fmla="*/ 5360369 w 6842126"/>
              <a:gd name="connsiteY3041" fmla="*/ 471294 h 5130710"/>
              <a:gd name="connsiteX3042" fmla="*/ 5356373 w 6842126"/>
              <a:gd name="connsiteY3042" fmla="*/ 525634 h 5130710"/>
              <a:gd name="connsiteX3043" fmla="*/ 5377953 w 6842126"/>
              <a:gd name="connsiteY3043" fmla="*/ 560728 h 5130710"/>
              <a:gd name="connsiteX3044" fmla="*/ 5417891 w 6842126"/>
              <a:gd name="connsiteY3044" fmla="*/ 376440 h 5130710"/>
              <a:gd name="connsiteX3045" fmla="*/ 5432577 w 6842126"/>
              <a:gd name="connsiteY3045" fmla="*/ 328127 h 5130710"/>
              <a:gd name="connsiteX3046" fmla="*/ 5432719 w 6842126"/>
              <a:gd name="connsiteY3046" fmla="*/ 329154 h 5130710"/>
              <a:gd name="connsiteX3047" fmla="*/ 5427227 w 6842126"/>
              <a:gd name="connsiteY3047" fmla="*/ 367838 h 5130710"/>
              <a:gd name="connsiteX3048" fmla="*/ 5418903 w 6842126"/>
              <a:gd name="connsiteY3048" fmla="*/ 409586 h 5130710"/>
              <a:gd name="connsiteX3049" fmla="*/ 5426419 w 6842126"/>
              <a:gd name="connsiteY3049" fmla="*/ 397247 h 5130710"/>
              <a:gd name="connsiteX3050" fmla="*/ 5426289 w 6842126"/>
              <a:gd name="connsiteY3050" fmla="*/ 406937 h 5130710"/>
              <a:gd name="connsiteX3051" fmla="*/ 5434924 w 6842126"/>
              <a:gd name="connsiteY3051" fmla="*/ 396418 h 5130710"/>
              <a:gd name="connsiteX3052" fmla="*/ 5440383 w 6842126"/>
              <a:gd name="connsiteY3052" fmla="*/ 388456 h 5130710"/>
              <a:gd name="connsiteX3053" fmla="*/ 5444937 w 6842126"/>
              <a:gd name="connsiteY3053" fmla="*/ 365380 h 5130710"/>
              <a:gd name="connsiteX3054" fmla="*/ 5480153 w 6842126"/>
              <a:gd name="connsiteY3054" fmla="*/ 284441 h 5130710"/>
              <a:gd name="connsiteX3055" fmla="*/ 5497129 w 6842126"/>
              <a:gd name="connsiteY3055" fmla="*/ 264683 h 5130710"/>
              <a:gd name="connsiteX3056" fmla="*/ 5500779 w 6842126"/>
              <a:gd name="connsiteY3056" fmla="*/ 265533 h 5130710"/>
              <a:gd name="connsiteX3057" fmla="*/ 5504157 w 6842126"/>
              <a:gd name="connsiteY3057" fmla="*/ 264484 h 5130710"/>
              <a:gd name="connsiteX3058" fmla="*/ 5500411 w 6842126"/>
              <a:gd name="connsiteY3058" fmla="*/ 280126 h 5130710"/>
              <a:gd name="connsiteX3059" fmla="*/ 5494995 w 6842126"/>
              <a:gd name="connsiteY3059" fmla="*/ 308518 h 5130710"/>
              <a:gd name="connsiteX3060" fmla="*/ 5504922 w 6842126"/>
              <a:gd name="connsiteY3060" fmla="*/ 328440 h 5130710"/>
              <a:gd name="connsiteX3061" fmla="*/ 5472743 w 6842126"/>
              <a:gd name="connsiteY3061" fmla="*/ 488473 h 5130710"/>
              <a:gd name="connsiteX3062" fmla="*/ 5431551 w 6842126"/>
              <a:gd name="connsiteY3062" fmla="*/ 649993 h 5130710"/>
              <a:gd name="connsiteX3063" fmla="*/ 5435883 w 6842126"/>
              <a:gd name="connsiteY3063" fmla="*/ 667682 h 5130710"/>
              <a:gd name="connsiteX3064" fmla="*/ 5478229 w 6842126"/>
              <a:gd name="connsiteY3064" fmla="*/ 513810 h 5130710"/>
              <a:gd name="connsiteX3065" fmla="*/ 5528711 w 6842126"/>
              <a:gd name="connsiteY3065" fmla="*/ 316042 h 5130710"/>
              <a:gd name="connsiteX3066" fmla="*/ 5530039 w 6842126"/>
              <a:gd name="connsiteY3066" fmla="*/ 309822 h 5130710"/>
              <a:gd name="connsiteX3067" fmla="*/ 5531691 w 6842126"/>
              <a:gd name="connsiteY3067" fmla="*/ 312668 h 5130710"/>
              <a:gd name="connsiteX3068" fmla="*/ 5544509 w 6842126"/>
              <a:gd name="connsiteY3068" fmla="*/ 276474 h 5130710"/>
              <a:gd name="connsiteX3069" fmla="*/ 5542869 w 6842126"/>
              <a:gd name="connsiteY3069" fmla="*/ 291623 h 5130710"/>
              <a:gd name="connsiteX3070" fmla="*/ 5546750 w 6842126"/>
              <a:gd name="connsiteY3070" fmla="*/ 270145 h 5130710"/>
              <a:gd name="connsiteX3071" fmla="*/ 5544509 w 6842126"/>
              <a:gd name="connsiteY3071" fmla="*/ 276474 h 5130710"/>
              <a:gd name="connsiteX3072" fmla="*/ 5545415 w 6842126"/>
              <a:gd name="connsiteY3072" fmla="*/ 266243 h 5130710"/>
              <a:gd name="connsiteX3073" fmla="*/ 5533629 w 6842126"/>
              <a:gd name="connsiteY3073" fmla="*/ 292968 h 5130710"/>
              <a:gd name="connsiteX3074" fmla="*/ 5551017 w 6842126"/>
              <a:gd name="connsiteY3074" fmla="*/ 211374 h 5130710"/>
              <a:gd name="connsiteX3075" fmla="*/ 5552659 w 6842126"/>
              <a:gd name="connsiteY3075" fmla="*/ 212498 h 5130710"/>
              <a:gd name="connsiteX3076" fmla="*/ 5552668 w 6842126"/>
              <a:gd name="connsiteY3076" fmla="*/ 212424 h 5130710"/>
              <a:gd name="connsiteX3077" fmla="*/ 5551555 w 6842126"/>
              <a:gd name="connsiteY3077" fmla="*/ 208845 h 5130710"/>
              <a:gd name="connsiteX3078" fmla="*/ 5551628 w 6842126"/>
              <a:gd name="connsiteY3078" fmla="*/ 208508 h 5130710"/>
              <a:gd name="connsiteX3079" fmla="*/ 5553795 w 6842126"/>
              <a:gd name="connsiteY3079" fmla="*/ 208793 h 5130710"/>
              <a:gd name="connsiteX3080" fmla="*/ 5556913 w 6842126"/>
              <a:gd name="connsiteY3080" fmla="*/ 199134 h 5130710"/>
              <a:gd name="connsiteX3081" fmla="*/ 5558905 w 6842126"/>
              <a:gd name="connsiteY3081" fmla="*/ 200875 h 5130710"/>
              <a:gd name="connsiteX3082" fmla="*/ 5557473 w 6842126"/>
              <a:gd name="connsiteY3082" fmla="*/ 209277 h 5130710"/>
              <a:gd name="connsiteX3083" fmla="*/ 5557682 w 6842126"/>
              <a:gd name="connsiteY3083" fmla="*/ 209305 h 5130710"/>
              <a:gd name="connsiteX3084" fmla="*/ 5557262 w 6842126"/>
              <a:gd name="connsiteY3084" fmla="*/ 210520 h 5130710"/>
              <a:gd name="connsiteX3085" fmla="*/ 5555274 w 6842126"/>
              <a:gd name="connsiteY3085" fmla="*/ 222177 h 5130710"/>
              <a:gd name="connsiteX3086" fmla="*/ 5558795 w 6842126"/>
              <a:gd name="connsiteY3086" fmla="*/ 215453 h 5130710"/>
              <a:gd name="connsiteX3087" fmla="*/ 5562547 w 6842126"/>
              <a:gd name="connsiteY3087" fmla="*/ 198779 h 5130710"/>
              <a:gd name="connsiteX3088" fmla="*/ 5569165 w 6842126"/>
              <a:gd name="connsiteY3088" fmla="*/ 168033 h 5130710"/>
              <a:gd name="connsiteX3089" fmla="*/ 5561725 w 6842126"/>
              <a:gd name="connsiteY3089" fmla="*/ 202044 h 5130710"/>
              <a:gd name="connsiteX3090" fmla="*/ 5558905 w 6842126"/>
              <a:gd name="connsiteY3090" fmla="*/ 200875 h 5130710"/>
              <a:gd name="connsiteX3091" fmla="*/ 5570647 w 6842126"/>
              <a:gd name="connsiteY3091" fmla="*/ 157005 h 5130710"/>
              <a:gd name="connsiteX3092" fmla="*/ 5571401 w 6842126"/>
              <a:gd name="connsiteY3092" fmla="*/ 167340 h 5130710"/>
              <a:gd name="connsiteX3093" fmla="*/ 5578291 w 6842126"/>
              <a:gd name="connsiteY3093" fmla="*/ 173723 h 5130710"/>
              <a:gd name="connsiteX3094" fmla="*/ 5574623 w 6842126"/>
              <a:gd name="connsiteY3094" fmla="*/ 210656 h 5130710"/>
              <a:gd name="connsiteX3095" fmla="*/ 5559367 w 6842126"/>
              <a:gd name="connsiteY3095" fmla="*/ 331975 h 5130710"/>
              <a:gd name="connsiteX3096" fmla="*/ 5558260 w 6842126"/>
              <a:gd name="connsiteY3096" fmla="*/ 338176 h 5130710"/>
              <a:gd name="connsiteX3097" fmla="*/ 5558277 w 6842126"/>
              <a:gd name="connsiteY3097" fmla="*/ 338411 h 5130710"/>
              <a:gd name="connsiteX3098" fmla="*/ 5555551 w 6842126"/>
              <a:gd name="connsiteY3098" fmla="*/ 362683 h 5130710"/>
              <a:gd name="connsiteX3099" fmla="*/ 5551811 w 6842126"/>
              <a:gd name="connsiteY3099" fmla="*/ 374326 h 5130710"/>
              <a:gd name="connsiteX3100" fmla="*/ 5542299 w 6842126"/>
              <a:gd name="connsiteY3100" fmla="*/ 427645 h 5130710"/>
              <a:gd name="connsiteX3101" fmla="*/ 5552324 w 6842126"/>
              <a:gd name="connsiteY3101" fmla="*/ 396452 h 5130710"/>
              <a:gd name="connsiteX3102" fmla="*/ 5555551 w 6842126"/>
              <a:gd name="connsiteY3102" fmla="*/ 362683 h 5130710"/>
              <a:gd name="connsiteX3103" fmla="*/ 5561501 w 6842126"/>
              <a:gd name="connsiteY3103" fmla="*/ 350382 h 5130710"/>
              <a:gd name="connsiteX3104" fmla="*/ 5566991 w 6842126"/>
              <a:gd name="connsiteY3104" fmla="*/ 318656 h 5130710"/>
              <a:gd name="connsiteX3105" fmla="*/ 5584853 w 6842126"/>
              <a:gd name="connsiteY3105" fmla="*/ 194865 h 5130710"/>
              <a:gd name="connsiteX3106" fmla="*/ 5595864 w 6842126"/>
              <a:gd name="connsiteY3106" fmla="*/ 123612 h 5130710"/>
              <a:gd name="connsiteX3107" fmla="*/ 5599531 w 6842126"/>
              <a:gd name="connsiteY3107" fmla="*/ 135429 h 5130710"/>
              <a:gd name="connsiteX3108" fmla="*/ 5597752 w 6842126"/>
              <a:gd name="connsiteY3108" fmla="*/ 154730 h 5130710"/>
              <a:gd name="connsiteX3109" fmla="*/ 5597900 w 6842126"/>
              <a:gd name="connsiteY3109" fmla="*/ 228996 h 5130710"/>
              <a:gd name="connsiteX3110" fmla="*/ 5587881 w 6842126"/>
              <a:gd name="connsiteY3110" fmla="*/ 308266 h 5130710"/>
              <a:gd name="connsiteX3111" fmla="*/ 5576064 w 6842126"/>
              <a:gd name="connsiteY3111" fmla="*/ 360723 h 5130710"/>
              <a:gd name="connsiteX3112" fmla="*/ 5563259 w 6842126"/>
              <a:gd name="connsiteY3112" fmla="*/ 457648 h 5130710"/>
              <a:gd name="connsiteX3113" fmla="*/ 5584261 w 6842126"/>
              <a:gd name="connsiteY3113" fmla="*/ 434474 h 5130710"/>
              <a:gd name="connsiteX3114" fmla="*/ 5562245 w 6842126"/>
              <a:gd name="connsiteY3114" fmla="*/ 600673 h 5130710"/>
              <a:gd name="connsiteX3115" fmla="*/ 5618511 w 6842126"/>
              <a:gd name="connsiteY3115" fmla="*/ 412383 h 5130710"/>
              <a:gd name="connsiteX3116" fmla="*/ 5636603 w 6842126"/>
              <a:gd name="connsiteY3116" fmla="*/ 430305 h 5130710"/>
              <a:gd name="connsiteX3117" fmla="*/ 5649444 w 6842126"/>
              <a:gd name="connsiteY3117" fmla="*/ 409133 h 5130710"/>
              <a:gd name="connsiteX3118" fmla="*/ 5633013 w 6842126"/>
              <a:gd name="connsiteY3118" fmla="*/ 506900 h 5130710"/>
              <a:gd name="connsiteX3119" fmla="*/ 5608423 w 6842126"/>
              <a:gd name="connsiteY3119" fmla="*/ 606666 h 5130710"/>
              <a:gd name="connsiteX3120" fmla="*/ 5621432 w 6842126"/>
              <a:gd name="connsiteY3120" fmla="*/ 621508 h 5130710"/>
              <a:gd name="connsiteX3121" fmla="*/ 5600327 w 6842126"/>
              <a:gd name="connsiteY3121" fmla="*/ 738448 h 5130710"/>
              <a:gd name="connsiteX3122" fmla="*/ 5641011 w 6842126"/>
              <a:gd name="connsiteY3122" fmla="*/ 648440 h 5130710"/>
              <a:gd name="connsiteX3123" fmla="*/ 5673362 w 6842126"/>
              <a:gd name="connsiteY3123" fmla="*/ 524419 h 5130710"/>
              <a:gd name="connsiteX3124" fmla="*/ 5748227 w 6842126"/>
              <a:gd name="connsiteY3124" fmla="*/ 282541 h 5130710"/>
              <a:gd name="connsiteX3125" fmla="*/ 5698365 w 6842126"/>
              <a:gd name="connsiteY3125" fmla="*/ 517572 h 5130710"/>
              <a:gd name="connsiteX3126" fmla="*/ 5681187 w 6842126"/>
              <a:gd name="connsiteY3126" fmla="*/ 629944 h 5130710"/>
              <a:gd name="connsiteX3127" fmla="*/ 5693117 w 6842126"/>
              <a:gd name="connsiteY3127" fmla="*/ 658028 h 5130710"/>
              <a:gd name="connsiteX3128" fmla="*/ 5660999 w 6842126"/>
              <a:gd name="connsiteY3128" fmla="*/ 768292 h 5130710"/>
              <a:gd name="connsiteX3129" fmla="*/ 5690337 w 6842126"/>
              <a:gd name="connsiteY3129" fmla="*/ 779134 h 5130710"/>
              <a:gd name="connsiteX3130" fmla="*/ 5662833 w 6842126"/>
              <a:gd name="connsiteY3130" fmla="*/ 919994 h 5130710"/>
              <a:gd name="connsiteX3131" fmla="*/ 5697183 w 6842126"/>
              <a:gd name="connsiteY3131" fmla="*/ 804137 h 5130710"/>
              <a:gd name="connsiteX3132" fmla="*/ 5756295 w 6842126"/>
              <a:gd name="connsiteY3132" fmla="*/ 624524 h 5130710"/>
              <a:gd name="connsiteX3133" fmla="*/ 5745117 w 6842126"/>
              <a:gd name="connsiteY3133" fmla="*/ 761385 h 5130710"/>
              <a:gd name="connsiteX3134" fmla="*/ 5788205 w 6842126"/>
              <a:gd name="connsiteY3134" fmla="*/ 701797 h 5130710"/>
              <a:gd name="connsiteX3135" fmla="*/ 5766698 w 6842126"/>
              <a:gd name="connsiteY3135" fmla="*/ 796481 h 5130710"/>
              <a:gd name="connsiteX3136" fmla="*/ 5745187 w 6842126"/>
              <a:gd name="connsiteY3136" fmla="*/ 891167 h 5130710"/>
              <a:gd name="connsiteX3137" fmla="*/ 5787701 w 6842126"/>
              <a:gd name="connsiteY3137" fmla="*/ 773308 h 5130710"/>
              <a:gd name="connsiteX3138" fmla="*/ 5808876 w 6842126"/>
              <a:gd name="connsiteY3138" fmla="*/ 786149 h 5130710"/>
              <a:gd name="connsiteX3139" fmla="*/ 5871817 w 6842126"/>
              <a:gd name="connsiteY3139" fmla="*/ 586851 h 5130710"/>
              <a:gd name="connsiteX3140" fmla="*/ 5867715 w 6842126"/>
              <a:gd name="connsiteY3140" fmla="*/ 664292 h 5130710"/>
              <a:gd name="connsiteX3141" fmla="*/ 5912501 w 6842126"/>
              <a:gd name="connsiteY3141" fmla="*/ 496844 h 5130710"/>
              <a:gd name="connsiteX3142" fmla="*/ 5955949 w 6842126"/>
              <a:gd name="connsiteY3142" fmla="*/ 360731 h 5130710"/>
              <a:gd name="connsiteX3143" fmla="*/ 5964475 w 6842126"/>
              <a:gd name="connsiteY3143" fmla="*/ 324259 h 5130710"/>
              <a:gd name="connsiteX3144" fmla="*/ 5964963 w 6842126"/>
              <a:gd name="connsiteY3144" fmla="*/ 323807 h 5130710"/>
              <a:gd name="connsiteX3145" fmla="*/ 5965385 w 6842126"/>
              <a:gd name="connsiteY3145" fmla="*/ 320365 h 5130710"/>
              <a:gd name="connsiteX3146" fmla="*/ 5969495 w 6842126"/>
              <a:gd name="connsiteY3146" fmla="*/ 302773 h 5130710"/>
              <a:gd name="connsiteX3147" fmla="*/ 5969647 w 6842126"/>
              <a:gd name="connsiteY3147" fmla="*/ 318188 h 5130710"/>
              <a:gd name="connsiteX3148" fmla="*/ 5974678 w 6842126"/>
              <a:gd name="connsiteY3148" fmla="*/ 306470 h 5130710"/>
              <a:gd name="connsiteX3149" fmla="*/ 5975749 w 6842126"/>
              <a:gd name="connsiteY3149" fmla="*/ 297528 h 5130710"/>
              <a:gd name="connsiteX3150" fmla="*/ 5979964 w 6842126"/>
              <a:gd name="connsiteY3150" fmla="*/ 284452 h 5130710"/>
              <a:gd name="connsiteX3151" fmla="*/ 5981961 w 6842126"/>
              <a:gd name="connsiteY3151" fmla="*/ 286194 h 5130710"/>
              <a:gd name="connsiteX3152" fmla="*/ 5981691 w 6842126"/>
              <a:gd name="connsiteY3152" fmla="*/ 287736 h 5130710"/>
              <a:gd name="connsiteX3153" fmla="*/ 5982127 w 6842126"/>
              <a:gd name="connsiteY3153" fmla="*/ 286518 h 5130710"/>
              <a:gd name="connsiteX3154" fmla="*/ 5981961 w 6842126"/>
              <a:gd name="connsiteY3154" fmla="*/ 286194 h 5130710"/>
              <a:gd name="connsiteX3155" fmla="*/ 5993701 w 6842126"/>
              <a:gd name="connsiteY3155" fmla="*/ 242325 h 5130710"/>
              <a:gd name="connsiteX3156" fmla="*/ 5993241 w 6842126"/>
              <a:gd name="connsiteY3156" fmla="*/ 247751 h 5130710"/>
              <a:gd name="connsiteX3157" fmla="*/ 5993934 w 6842126"/>
              <a:gd name="connsiteY3157" fmla="*/ 250757 h 5130710"/>
              <a:gd name="connsiteX3158" fmla="*/ 5997962 w 6842126"/>
              <a:gd name="connsiteY3158" fmla="*/ 240958 h 5130710"/>
              <a:gd name="connsiteX3159" fmla="*/ 6004169 w 6842126"/>
              <a:gd name="connsiteY3159" fmla="*/ 223099 h 5130710"/>
              <a:gd name="connsiteX3160" fmla="*/ 5995321 w 6842126"/>
              <a:gd name="connsiteY3160" fmla="*/ 269782 h 5130710"/>
              <a:gd name="connsiteX3161" fmla="*/ 5919246 w 6842126"/>
              <a:gd name="connsiteY3161" fmla="*/ 615615 h 5130710"/>
              <a:gd name="connsiteX3162" fmla="*/ 5908575 w 6842126"/>
              <a:gd name="connsiteY3162" fmla="*/ 680964 h 5130710"/>
              <a:gd name="connsiteX3163" fmla="*/ 5913825 w 6842126"/>
              <a:gd name="connsiteY3163" fmla="*/ 720060 h 5130710"/>
              <a:gd name="connsiteX3164" fmla="*/ 5923069 w 6842126"/>
              <a:gd name="connsiteY3164" fmla="*/ 704815 h 5130710"/>
              <a:gd name="connsiteX3165" fmla="*/ 5963762 w 6842126"/>
              <a:gd name="connsiteY3165" fmla="*/ 685473 h 5130710"/>
              <a:gd name="connsiteX3166" fmla="*/ 5945059 w 6842126"/>
              <a:gd name="connsiteY3166" fmla="*/ 832828 h 5130710"/>
              <a:gd name="connsiteX3167" fmla="*/ 6003261 w 6842126"/>
              <a:gd name="connsiteY3167" fmla="*/ 702476 h 5130710"/>
              <a:gd name="connsiteX3168" fmla="*/ 6008921 w 6842126"/>
              <a:gd name="connsiteY3168" fmla="*/ 763827 h 5130710"/>
              <a:gd name="connsiteX3169" fmla="*/ 6082700 w 6842126"/>
              <a:gd name="connsiteY3169" fmla="*/ 535192 h 5130710"/>
              <a:gd name="connsiteX3170" fmla="*/ 6111052 w 6842126"/>
              <a:gd name="connsiteY3170" fmla="*/ 394845 h 5130710"/>
              <a:gd name="connsiteX3171" fmla="*/ 6104381 w 6842126"/>
              <a:gd name="connsiteY3171" fmla="*/ 476520 h 5130710"/>
              <a:gd name="connsiteX3172" fmla="*/ 6061935 w 6842126"/>
              <a:gd name="connsiteY3172" fmla="*/ 724158 h 5130710"/>
              <a:gd name="connsiteX3173" fmla="*/ 6046587 w 6842126"/>
              <a:gd name="connsiteY3173" fmla="*/ 808681 h 5130710"/>
              <a:gd name="connsiteX3174" fmla="*/ 6080027 w 6842126"/>
              <a:gd name="connsiteY3174" fmla="*/ 742082 h 5130710"/>
              <a:gd name="connsiteX3175" fmla="*/ 6105022 w 6842126"/>
              <a:gd name="connsiteY3175" fmla="*/ 664569 h 5130710"/>
              <a:gd name="connsiteX3176" fmla="*/ 6103201 w 6842126"/>
              <a:gd name="connsiteY3176" fmla="*/ 763084 h 5130710"/>
              <a:gd name="connsiteX3177" fmla="*/ 6105605 w 6842126"/>
              <a:gd name="connsiteY3177" fmla="*/ 793504 h 5130710"/>
              <a:gd name="connsiteX3178" fmla="*/ 6115527 w 6842126"/>
              <a:gd name="connsiteY3178" fmla="*/ 742758 h 5130710"/>
              <a:gd name="connsiteX3179" fmla="*/ 6142529 w 6842126"/>
              <a:gd name="connsiteY3179" fmla="*/ 744075 h 5130710"/>
              <a:gd name="connsiteX3180" fmla="*/ 6169971 w 6842126"/>
              <a:gd name="connsiteY3180" fmla="*/ 652984 h 5130710"/>
              <a:gd name="connsiteX3181" fmla="*/ 6179052 w 6842126"/>
              <a:gd name="connsiteY3181" fmla="*/ 672394 h 5130710"/>
              <a:gd name="connsiteX3182" fmla="*/ 6173627 w 6842126"/>
              <a:gd name="connsiteY3182" fmla="*/ 706171 h 5130710"/>
              <a:gd name="connsiteX3183" fmla="*/ 6198629 w 6842126"/>
              <a:gd name="connsiteY3183" fmla="*/ 699326 h 5130710"/>
              <a:gd name="connsiteX3184" fmla="*/ 6172955 w 6842126"/>
              <a:gd name="connsiteY3184" fmla="*/ 812338 h 5130710"/>
              <a:gd name="connsiteX3185" fmla="*/ 6204557 w 6842126"/>
              <a:gd name="connsiteY3185" fmla="*/ 702922 h 5130710"/>
              <a:gd name="connsiteX3186" fmla="*/ 6240907 w 6842126"/>
              <a:gd name="connsiteY3186" fmla="*/ 595227 h 5130710"/>
              <a:gd name="connsiteX3187" fmla="*/ 6233725 w 6842126"/>
              <a:gd name="connsiteY3187" fmla="*/ 677750 h 5130710"/>
              <a:gd name="connsiteX3188" fmla="*/ 6221972 w 6842126"/>
              <a:gd name="connsiteY3188" fmla="*/ 756343 h 5130710"/>
              <a:gd name="connsiteX3189" fmla="*/ 6262082 w 6842126"/>
              <a:gd name="connsiteY3189" fmla="*/ 608068 h 5130710"/>
              <a:gd name="connsiteX3190" fmla="*/ 6293755 w 6842126"/>
              <a:gd name="connsiteY3190" fmla="*/ 519547 h 5130710"/>
              <a:gd name="connsiteX3191" fmla="*/ 6313163 w 6842126"/>
              <a:gd name="connsiteY3191" fmla="*/ 510466 h 5130710"/>
              <a:gd name="connsiteX3192" fmla="*/ 6270143 w 6842126"/>
              <a:gd name="connsiteY3192" fmla="*/ 699836 h 5130710"/>
              <a:gd name="connsiteX3193" fmla="*/ 6301987 w 6842126"/>
              <a:gd name="connsiteY3193" fmla="*/ 647326 h 5130710"/>
              <a:gd name="connsiteX3194" fmla="*/ 6289153 w 6842126"/>
              <a:gd name="connsiteY3194" fmla="*/ 739166 h 5130710"/>
              <a:gd name="connsiteX3195" fmla="*/ 6318079 w 6842126"/>
              <a:gd name="connsiteY3195" fmla="*/ 657085 h 5130710"/>
              <a:gd name="connsiteX3196" fmla="*/ 6341589 w 6842126"/>
              <a:gd name="connsiteY3196" fmla="*/ 570563 h 5130710"/>
              <a:gd name="connsiteX3197" fmla="*/ 6363673 w 6842126"/>
              <a:gd name="connsiteY3197" fmla="*/ 534147 h 5130710"/>
              <a:gd name="connsiteX3198" fmla="*/ 6400700 w 6842126"/>
              <a:gd name="connsiteY3198" fmla="*/ 390953 h 5130710"/>
              <a:gd name="connsiteX3199" fmla="*/ 6433627 w 6842126"/>
              <a:gd name="connsiteY3199" fmla="*/ 325200 h 5130710"/>
              <a:gd name="connsiteX3200" fmla="*/ 6445341 w 6842126"/>
              <a:gd name="connsiteY3200" fmla="*/ 276657 h 5130710"/>
              <a:gd name="connsiteX3201" fmla="*/ 6449533 w 6842126"/>
              <a:gd name="connsiteY3201" fmla="*/ 274076 h 5130710"/>
              <a:gd name="connsiteX3202" fmla="*/ 6472355 w 6842126"/>
              <a:gd name="connsiteY3202" fmla="*/ 221938 h 5130710"/>
              <a:gd name="connsiteX3203" fmla="*/ 6483723 w 6842126"/>
              <a:gd name="connsiteY3203" fmla="*/ 216007 h 5130710"/>
              <a:gd name="connsiteX3204" fmla="*/ 6485342 w 6842126"/>
              <a:gd name="connsiteY3204" fmla="*/ 212926 h 5130710"/>
              <a:gd name="connsiteX3205" fmla="*/ 6486078 w 6842126"/>
              <a:gd name="connsiteY3205" fmla="*/ 209909 h 5130710"/>
              <a:gd name="connsiteX3206" fmla="*/ 6488462 w 6842126"/>
              <a:gd name="connsiteY3206" fmla="*/ 205775 h 5130710"/>
              <a:gd name="connsiteX3207" fmla="*/ 6489394 w 6842126"/>
              <a:gd name="connsiteY3207" fmla="*/ 205588 h 5130710"/>
              <a:gd name="connsiteX3208" fmla="*/ 6489759 w 6842126"/>
              <a:gd name="connsiteY3208" fmla="*/ 203527 h 5130710"/>
              <a:gd name="connsiteX3209" fmla="*/ 6488462 w 6842126"/>
              <a:gd name="connsiteY3209" fmla="*/ 205775 h 5130710"/>
              <a:gd name="connsiteX3210" fmla="*/ 6487016 w 6842126"/>
              <a:gd name="connsiteY3210" fmla="*/ 206066 h 5130710"/>
              <a:gd name="connsiteX3211" fmla="*/ 6498020 w 6842126"/>
              <a:gd name="connsiteY3211" fmla="*/ 193582 h 5130710"/>
              <a:gd name="connsiteX3212" fmla="*/ 6475167 w 6842126"/>
              <a:gd name="connsiteY3212" fmla="*/ 248046 h 5130710"/>
              <a:gd name="connsiteX3213" fmla="*/ 6477717 w 6842126"/>
              <a:gd name="connsiteY3213" fmla="*/ 259847 h 5130710"/>
              <a:gd name="connsiteX3214" fmla="*/ 6463031 w 6842126"/>
              <a:gd name="connsiteY3214" fmla="*/ 311343 h 5130710"/>
              <a:gd name="connsiteX3215" fmla="*/ 6434073 w 6842126"/>
              <a:gd name="connsiteY3215" fmla="*/ 383326 h 5130710"/>
              <a:gd name="connsiteX3216" fmla="*/ 6442461 w 6842126"/>
              <a:gd name="connsiteY3216" fmla="*/ 380872 h 5130710"/>
              <a:gd name="connsiteX3217" fmla="*/ 6447939 w 6842126"/>
              <a:gd name="connsiteY3217" fmla="*/ 376826 h 5130710"/>
              <a:gd name="connsiteX3218" fmla="*/ 6452907 w 6842126"/>
              <a:gd name="connsiteY3218" fmla="*/ 362649 h 5130710"/>
              <a:gd name="connsiteX3219" fmla="*/ 6468979 w 6842126"/>
              <a:gd name="connsiteY3219" fmla="*/ 314620 h 5130710"/>
              <a:gd name="connsiteX3220" fmla="*/ 6474701 w 6842126"/>
              <a:gd name="connsiteY3220" fmla="*/ 324700 h 5130710"/>
              <a:gd name="connsiteX3221" fmla="*/ 6475031 w 6842126"/>
              <a:gd name="connsiteY3221" fmla="*/ 333392 h 5130710"/>
              <a:gd name="connsiteX3222" fmla="*/ 6479597 w 6842126"/>
              <a:gd name="connsiteY3222" fmla="*/ 322039 h 5130710"/>
              <a:gd name="connsiteX3223" fmla="*/ 6499609 w 6842126"/>
              <a:gd name="connsiteY3223" fmla="*/ 277477 h 5130710"/>
              <a:gd name="connsiteX3224" fmla="*/ 6551304 w 6842126"/>
              <a:gd name="connsiteY3224" fmla="*/ 163770 h 5130710"/>
              <a:gd name="connsiteX3225" fmla="*/ 6554757 w 6842126"/>
              <a:gd name="connsiteY3225" fmla="*/ 156196 h 5130710"/>
              <a:gd name="connsiteX3226" fmla="*/ 6555389 w 6842126"/>
              <a:gd name="connsiteY3226" fmla="*/ 165140 h 5130710"/>
              <a:gd name="connsiteX3227" fmla="*/ 6555893 w 6842126"/>
              <a:gd name="connsiteY3227" fmla="*/ 168214 h 5130710"/>
              <a:gd name="connsiteX3228" fmla="*/ 6545903 w 6842126"/>
              <a:gd name="connsiteY3228" fmla="*/ 192123 h 5130710"/>
              <a:gd name="connsiteX3229" fmla="*/ 6519785 w 6842126"/>
              <a:gd name="connsiteY3229" fmla="*/ 254201 h 5130710"/>
              <a:gd name="connsiteX3230" fmla="*/ 6530927 w 6842126"/>
              <a:gd name="connsiteY3230" fmla="*/ 265326 h 5130710"/>
              <a:gd name="connsiteX3231" fmla="*/ 6521953 w 6842126"/>
              <a:gd name="connsiteY3231" fmla="*/ 294688 h 5130710"/>
              <a:gd name="connsiteX3232" fmla="*/ 6516142 w 6842126"/>
              <a:gd name="connsiteY3232" fmla="*/ 324186 h 5130710"/>
              <a:gd name="connsiteX3233" fmla="*/ 6490317 w 6842126"/>
              <a:gd name="connsiteY3233" fmla="*/ 393140 h 5130710"/>
              <a:gd name="connsiteX3234" fmla="*/ 6489642 w 6842126"/>
              <a:gd name="connsiteY3234" fmla="*/ 399301 h 5130710"/>
              <a:gd name="connsiteX3235" fmla="*/ 6494463 w 6842126"/>
              <a:gd name="connsiteY3235" fmla="*/ 383687 h 5130710"/>
              <a:gd name="connsiteX3236" fmla="*/ 6509951 w 6842126"/>
              <a:gd name="connsiteY3236" fmla="*/ 348294 h 5130710"/>
              <a:gd name="connsiteX3237" fmla="*/ 6521343 w 6842126"/>
              <a:gd name="connsiteY3237" fmla="*/ 340425 h 5130710"/>
              <a:gd name="connsiteX3238" fmla="*/ 6532995 w 6842126"/>
              <a:gd name="connsiteY3238" fmla="*/ 313176 h 5130710"/>
              <a:gd name="connsiteX3239" fmla="*/ 6547237 w 6842126"/>
              <a:gd name="connsiteY3239" fmla="*/ 295014 h 5130710"/>
              <a:gd name="connsiteX3240" fmla="*/ 6530000 w 6842126"/>
              <a:gd name="connsiteY3240" fmla="*/ 334707 h 5130710"/>
              <a:gd name="connsiteX3241" fmla="*/ 6529771 w 6842126"/>
              <a:gd name="connsiteY3241" fmla="*/ 351763 h 5130710"/>
              <a:gd name="connsiteX3242" fmla="*/ 6520992 w 6842126"/>
              <a:gd name="connsiteY3242" fmla="*/ 366782 h 5130710"/>
              <a:gd name="connsiteX3243" fmla="*/ 6520768 w 6842126"/>
              <a:gd name="connsiteY3243" fmla="*/ 383450 h 5130710"/>
              <a:gd name="connsiteX3244" fmla="*/ 6506207 w 6842126"/>
              <a:gd name="connsiteY3244" fmla="*/ 425643 h 5130710"/>
              <a:gd name="connsiteX3245" fmla="*/ 6500399 w 6842126"/>
              <a:gd name="connsiteY3245" fmla="*/ 454753 h 5130710"/>
              <a:gd name="connsiteX3246" fmla="*/ 6511579 w 6842126"/>
              <a:gd name="connsiteY3246" fmla="*/ 427523 h 5130710"/>
              <a:gd name="connsiteX3247" fmla="*/ 6518719 w 6842126"/>
              <a:gd name="connsiteY3247" fmla="*/ 410134 h 5130710"/>
              <a:gd name="connsiteX3248" fmla="*/ 6535004 w 6842126"/>
              <a:gd name="connsiteY3248" fmla="*/ 365675 h 5130710"/>
              <a:gd name="connsiteX3249" fmla="*/ 6551361 w 6842126"/>
              <a:gd name="connsiteY3249" fmla="*/ 328375 h 5130710"/>
              <a:gd name="connsiteX3250" fmla="*/ 6555846 w 6842126"/>
              <a:gd name="connsiteY3250" fmla="*/ 319081 h 5130710"/>
              <a:gd name="connsiteX3251" fmla="*/ 6555573 w 6842126"/>
              <a:gd name="connsiteY3251" fmla="*/ 321210 h 5130710"/>
              <a:gd name="connsiteX3252" fmla="*/ 6553393 w 6842126"/>
              <a:gd name="connsiteY3252" fmla="*/ 338867 h 5130710"/>
              <a:gd name="connsiteX3253" fmla="*/ 6543623 w 6842126"/>
              <a:gd name="connsiteY3253" fmla="*/ 362672 h 5130710"/>
              <a:gd name="connsiteX3254" fmla="*/ 6540106 w 6842126"/>
              <a:gd name="connsiteY3254" fmla="*/ 389279 h 5130710"/>
              <a:gd name="connsiteX3255" fmla="*/ 6548895 w 6842126"/>
              <a:gd name="connsiteY3255" fmla="*/ 373692 h 5130710"/>
              <a:gd name="connsiteX3256" fmla="*/ 6543246 w 6842126"/>
              <a:gd name="connsiteY3256" fmla="*/ 412432 h 5130710"/>
              <a:gd name="connsiteX3257" fmla="*/ 6530333 w 6842126"/>
              <a:gd name="connsiteY3257" fmla="*/ 508692 h 5130710"/>
              <a:gd name="connsiteX3258" fmla="*/ 6537071 w 6842126"/>
              <a:gd name="connsiteY3258" fmla="*/ 489557 h 5130710"/>
              <a:gd name="connsiteX3259" fmla="*/ 6557307 w 6842126"/>
              <a:gd name="connsiteY3259" fmla="*/ 375556 h 5130710"/>
              <a:gd name="connsiteX3260" fmla="*/ 6562408 w 6842126"/>
              <a:gd name="connsiteY3260" fmla="*/ 367282 h 5130710"/>
              <a:gd name="connsiteX3261" fmla="*/ 6562305 w 6842126"/>
              <a:gd name="connsiteY3261" fmla="*/ 376303 h 5130710"/>
              <a:gd name="connsiteX3262" fmla="*/ 6562675 w 6842126"/>
              <a:gd name="connsiteY3262" fmla="*/ 370563 h 5130710"/>
              <a:gd name="connsiteX3263" fmla="*/ 6568173 w 6842126"/>
              <a:gd name="connsiteY3263" fmla="*/ 339778 h 5130710"/>
              <a:gd name="connsiteX3264" fmla="*/ 6570721 w 6842126"/>
              <a:gd name="connsiteY3264" fmla="*/ 345304 h 5130710"/>
              <a:gd name="connsiteX3265" fmla="*/ 6567701 w 6842126"/>
              <a:gd name="connsiteY3265" fmla="*/ 368906 h 5130710"/>
              <a:gd name="connsiteX3266" fmla="*/ 6555351 w 6842126"/>
              <a:gd name="connsiteY3266" fmla="*/ 462214 h 5130710"/>
              <a:gd name="connsiteX3267" fmla="*/ 6549953 w 6842126"/>
              <a:gd name="connsiteY3267" fmla="*/ 529383 h 5130710"/>
              <a:gd name="connsiteX3268" fmla="*/ 6554643 w 6842126"/>
              <a:gd name="connsiteY3268" fmla="*/ 523595 h 5130710"/>
              <a:gd name="connsiteX3269" fmla="*/ 6557528 w 6842126"/>
              <a:gd name="connsiteY3269" fmla="*/ 510207 h 5130710"/>
              <a:gd name="connsiteX3270" fmla="*/ 6573371 w 6842126"/>
              <a:gd name="connsiteY3270" fmla="*/ 402271 h 5130710"/>
              <a:gd name="connsiteX3271" fmla="*/ 6564587 w 6842126"/>
              <a:gd name="connsiteY3271" fmla="*/ 487619 h 5130710"/>
              <a:gd name="connsiteX3272" fmla="*/ 6560215 w 6842126"/>
              <a:gd name="connsiteY3272" fmla="*/ 516725 h 5130710"/>
              <a:gd name="connsiteX3273" fmla="*/ 6560951 w 6842126"/>
              <a:gd name="connsiteY3273" fmla="*/ 515813 h 5130710"/>
              <a:gd name="connsiteX3274" fmla="*/ 6574551 w 6842126"/>
              <a:gd name="connsiteY3274" fmla="*/ 463023 h 5130710"/>
              <a:gd name="connsiteX3275" fmla="*/ 6576058 w 6842126"/>
              <a:gd name="connsiteY3275" fmla="*/ 454816 h 5130710"/>
              <a:gd name="connsiteX3276" fmla="*/ 6574237 w 6842126"/>
              <a:gd name="connsiteY3276" fmla="*/ 478599 h 5130710"/>
              <a:gd name="connsiteX3277" fmla="*/ 6579641 w 6842126"/>
              <a:gd name="connsiteY3277" fmla="*/ 485570 h 5130710"/>
              <a:gd name="connsiteX3278" fmla="*/ 6598069 w 6842126"/>
              <a:gd name="connsiteY3278" fmla="*/ 395966 h 5130710"/>
              <a:gd name="connsiteX3279" fmla="*/ 6604187 w 6842126"/>
              <a:gd name="connsiteY3279" fmla="*/ 355077 h 5130710"/>
              <a:gd name="connsiteX3280" fmla="*/ 6608959 w 6842126"/>
              <a:gd name="connsiteY3280" fmla="*/ 341143 h 5130710"/>
              <a:gd name="connsiteX3281" fmla="*/ 6604917 w 6842126"/>
              <a:gd name="connsiteY3281" fmla="*/ 377909 h 5130710"/>
              <a:gd name="connsiteX3282" fmla="*/ 6600058 w 6842126"/>
              <a:gd name="connsiteY3282" fmla="*/ 428175 h 5130710"/>
              <a:gd name="connsiteX3283" fmla="*/ 6604861 w 6842126"/>
              <a:gd name="connsiteY3283" fmla="*/ 428648 h 5130710"/>
              <a:gd name="connsiteX3284" fmla="*/ 6603321 w 6842126"/>
              <a:gd name="connsiteY3284" fmla="*/ 435059 h 5130710"/>
              <a:gd name="connsiteX3285" fmla="*/ 6583575 w 6842126"/>
              <a:gd name="connsiteY3285" fmla="*/ 551665 h 5130710"/>
              <a:gd name="connsiteX3286" fmla="*/ 6583575 w 6842126"/>
              <a:gd name="connsiteY3286" fmla="*/ 551665 h 5130710"/>
              <a:gd name="connsiteX3287" fmla="*/ 6625245 w 6842126"/>
              <a:gd name="connsiteY3287" fmla="*/ 372338 h 5130710"/>
              <a:gd name="connsiteX3288" fmla="*/ 6626167 w 6842126"/>
              <a:gd name="connsiteY3288" fmla="*/ 377363 h 5130710"/>
              <a:gd name="connsiteX3289" fmla="*/ 6630264 w 6842126"/>
              <a:gd name="connsiteY3289" fmla="*/ 365524 h 5130710"/>
              <a:gd name="connsiteX3290" fmla="*/ 6634022 w 6842126"/>
              <a:gd name="connsiteY3290" fmla="*/ 334567 h 5130710"/>
              <a:gd name="connsiteX3291" fmla="*/ 6642941 w 6842126"/>
              <a:gd name="connsiteY3291" fmla="*/ 296188 h 5130710"/>
              <a:gd name="connsiteX3292" fmla="*/ 6646269 w 6842126"/>
              <a:gd name="connsiteY3292" fmla="*/ 280442 h 5130710"/>
              <a:gd name="connsiteX3293" fmla="*/ 6645722 w 6842126"/>
              <a:gd name="connsiteY3293" fmla="*/ 287350 h 5130710"/>
              <a:gd name="connsiteX3294" fmla="*/ 6634511 w 6842126"/>
              <a:gd name="connsiteY3294" fmla="*/ 379206 h 5130710"/>
              <a:gd name="connsiteX3295" fmla="*/ 6633619 w 6842126"/>
              <a:gd name="connsiteY3295" fmla="*/ 393629 h 5130710"/>
              <a:gd name="connsiteX3296" fmla="*/ 6634855 w 6842126"/>
              <a:gd name="connsiteY3296" fmla="*/ 397094 h 5130710"/>
              <a:gd name="connsiteX3297" fmla="*/ 6634549 w 6842126"/>
              <a:gd name="connsiteY3297" fmla="*/ 398668 h 5130710"/>
              <a:gd name="connsiteX3298" fmla="*/ 6618905 w 6842126"/>
              <a:gd name="connsiteY3298" fmla="*/ 516332 h 5130710"/>
              <a:gd name="connsiteX3299" fmla="*/ 6640961 w 6842126"/>
              <a:gd name="connsiteY3299" fmla="*/ 432201 h 5130710"/>
              <a:gd name="connsiteX3300" fmla="*/ 6639083 w 6842126"/>
              <a:gd name="connsiteY3300" fmla="*/ 472958 h 5130710"/>
              <a:gd name="connsiteX3301" fmla="*/ 6611407 w 6842126"/>
              <a:gd name="connsiteY3301" fmla="*/ 663495 h 5130710"/>
              <a:gd name="connsiteX3302" fmla="*/ 6609129 w 6842126"/>
              <a:gd name="connsiteY3302" fmla="*/ 672641 h 5130710"/>
              <a:gd name="connsiteX3303" fmla="*/ 6602666 w 6842126"/>
              <a:gd name="connsiteY3303" fmla="*/ 714101 h 5130710"/>
              <a:gd name="connsiteX3304" fmla="*/ 6590599 w 6842126"/>
              <a:gd name="connsiteY3304" fmla="*/ 777816 h 5130710"/>
              <a:gd name="connsiteX3305" fmla="*/ 6554877 w 6842126"/>
              <a:gd name="connsiteY3305" fmla="*/ 915712 h 5130710"/>
              <a:gd name="connsiteX3306" fmla="*/ 6541537 w 6842126"/>
              <a:gd name="connsiteY3306" fmla="*/ 964468 h 5130710"/>
              <a:gd name="connsiteX3307" fmla="*/ 6541515 w 6842126"/>
              <a:gd name="connsiteY3307" fmla="*/ 964534 h 5130710"/>
              <a:gd name="connsiteX3308" fmla="*/ 6557936 w 6842126"/>
              <a:gd name="connsiteY3308" fmla="*/ 917994 h 5130710"/>
              <a:gd name="connsiteX3309" fmla="*/ 6609722 w 6842126"/>
              <a:gd name="connsiteY3309" fmla="*/ 746026 h 5130710"/>
              <a:gd name="connsiteX3310" fmla="*/ 6657161 w 6842126"/>
              <a:gd name="connsiteY3310" fmla="*/ 567477 h 5130710"/>
              <a:gd name="connsiteX3311" fmla="*/ 6687886 w 6842126"/>
              <a:gd name="connsiteY3311" fmla="*/ 407948 h 5130710"/>
              <a:gd name="connsiteX3312" fmla="*/ 6696215 w 6842126"/>
              <a:gd name="connsiteY3312" fmla="*/ 426693 h 5130710"/>
              <a:gd name="connsiteX3313" fmla="*/ 6708610 w 6842126"/>
              <a:gd name="connsiteY3313" fmla="*/ 466827 h 5130710"/>
              <a:gd name="connsiteX3314" fmla="*/ 6661665 w 6842126"/>
              <a:gd name="connsiteY3314" fmla="*/ 672150 h 5130710"/>
              <a:gd name="connsiteX3315" fmla="*/ 6624737 w 6842126"/>
              <a:gd name="connsiteY3315" fmla="*/ 818677 h 5130710"/>
              <a:gd name="connsiteX3316" fmla="*/ 6534190 w 6842126"/>
              <a:gd name="connsiteY3316" fmla="*/ 1098426 h 5130710"/>
              <a:gd name="connsiteX3317" fmla="*/ 6238385 w 6842126"/>
              <a:gd name="connsiteY3317" fmla="*/ 1867241 h 5130710"/>
              <a:gd name="connsiteX3318" fmla="*/ 6038291 w 6842126"/>
              <a:gd name="connsiteY3318" fmla="*/ 2270199 h 5130710"/>
              <a:gd name="connsiteX3319" fmla="*/ 5841240 w 6842126"/>
              <a:gd name="connsiteY3319" fmla="*/ 2669246 h 5130710"/>
              <a:gd name="connsiteX3320" fmla="*/ 5643453 w 6842126"/>
              <a:gd name="connsiteY3320" fmla="*/ 3068034 h 5130710"/>
              <a:gd name="connsiteX3321" fmla="*/ 5421265 w 6842126"/>
              <a:gd name="connsiteY3321" fmla="*/ 3432410 h 5130710"/>
              <a:gd name="connsiteX3322" fmla="*/ 5315213 w 6842126"/>
              <a:gd name="connsiteY3322" fmla="*/ 3616799 h 5130710"/>
              <a:gd name="connsiteX3323" fmla="*/ 5061919 w 6842126"/>
              <a:gd name="connsiteY3323" fmla="*/ 3987406 h 5130710"/>
              <a:gd name="connsiteX3324" fmla="*/ 5058243 w 6842126"/>
              <a:gd name="connsiteY3324" fmla="*/ 3992677 h 5130710"/>
              <a:gd name="connsiteX3325" fmla="*/ 5058044 w 6842126"/>
              <a:gd name="connsiteY3325" fmla="*/ 3993878 h 5130710"/>
              <a:gd name="connsiteX3326" fmla="*/ 5057245 w 6842126"/>
              <a:gd name="connsiteY3326" fmla="*/ 3994110 h 5130710"/>
              <a:gd name="connsiteX3327" fmla="*/ 5046025 w 6842126"/>
              <a:gd name="connsiteY3327" fmla="*/ 4010192 h 5130710"/>
              <a:gd name="connsiteX3328" fmla="*/ 5046773 w 6842126"/>
              <a:gd name="connsiteY3328" fmla="*/ 4009929 h 5130710"/>
              <a:gd name="connsiteX3329" fmla="*/ 5041590 w 6842126"/>
              <a:gd name="connsiteY3329" fmla="*/ 4020948 h 5130710"/>
              <a:gd name="connsiteX3330" fmla="*/ 5016427 w 6842126"/>
              <a:gd name="connsiteY3330" fmla="*/ 4059219 h 5130710"/>
              <a:gd name="connsiteX3331" fmla="*/ 4917958 w 6842126"/>
              <a:gd name="connsiteY3331" fmla="*/ 4213010 h 5130710"/>
              <a:gd name="connsiteX3332" fmla="*/ 4778693 w 6842126"/>
              <a:gd name="connsiteY3332" fmla="*/ 4410216 h 5130710"/>
              <a:gd name="connsiteX3333" fmla="*/ 4711801 w 6842126"/>
              <a:gd name="connsiteY3333" fmla="*/ 4511425 h 5130710"/>
              <a:gd name="connsiteX3334" fmla="*/ 4514205 w 6842126"/>
              <a:gd name="connsiteY3334" fmla="*/ 4747935 h 5130710"/>
              <a:gd name="connsiteX3335" fmla="*/ 4479911 w 6842126"/>
              <a:gd name="connsiteY3335" fmla="*/ 4780150 h 5130710"/>
              <a:gd name="connsiteX3336" fmla="*/ 4472823 w 6842126"/>
              <a:gd name="connsiteY3336" fmla="*/ 4790589 h 5130710"/>
              <a:gd name="connsiteX3337" fmla="*/ 4472195 w 6842126"/>
              <a:gd name="connsiteY3337" fmla="*/ 4790467 h 5130710"/>
              <a:gd name="connsiteX3338" fmla="*/ 4471575 w 6842126"/>
              <a:gd name="connsiteY3338" fmla="*/ 4792427 h 5130710"/>
              <a:gd name="connsiteX3339" fmla="*/ 4472823 w 6842126"/>
              <a:gd name="connsiteY3339" fmla="*/ 4790589 h 5130710"/>
              <a:gd name="connsiteX3340" fmla="*/ 4475211 w 6842126"/>
              <a:gd name="connsiteY3340" fmla="*/ 4791051 h 5130710"/>
              <a:gd name="connsiteX3341" fmla="*/ 4450077 w 6842126"/>
              <a:gd name="connsiteY3341" fmla="*/ 4824326 h 5130710"/>
              <a:gd name="connsiteX3342" fmla="*/ 4457985 w 6842126"/>
              <a:gd name="connsiteY3342" fmla="*/ 4819037 h 5130710"/>
              <a:gd name="connsiteX3343" fmla="*/ 4466499 w 6842126"/>
              <a:gd name="connsiteY3343" fmla="*/ 4820420 h 5130710"/>
              <a:gd name="connsiteX3344" fmla="*/ 4491169 w 6842126"/>
              <a:gd name="connsiteY3344" fmla="*/ 4796906 h 5130710"/>
              <a:gd name="connsiteX3345" fmla="*/ 4530241 w 6842126"/>
              <a:gd name="connsiteY3345" fmla="*/ 4758069 h 5130710"/>
              <a:gd name="connsiteX3346" fmla="*/ 4563783 w 6842126"/>
              <a:gd name="connsiteY3346" fmla="*/ 4724052 h 5130710"/>
              <a:gd name="connsiteX3347" fmla="*/ 4556273 w 6842126"/>
              <a:gd name="connsiteY3347" fmla="*/ 4733331 h 5130710"/>
              <a:gd name="connsiteX3348" fmla="*/ 4512701 w 6842126"/>
              <a:gd name="connsiteY3348" fmla="*/ 4777219 h 5130710"/>
              <a:gd name="connsiteX3349" fmla="*/ 4424695 w 6842126"/>
              <a:gd name="connsiteY3349" fmla="*/ 4869922 h 5130710"/>
              <a:gd name="connsiteX3350" fmla="*/ 4376035 w 6842126"/>
              <a:gd name="connsiteY3350" fmla="*/ 4917266 h 5130710"/>
              <a:gd name="connsiteX3351" fmla="*/ 4330010 w 6842126"/>
              <a:gd name="connsiteY3351" fmla="*/ 4960167 h 5130710"/>
              <a:gd name="connsiteX3352" fmla="*/ 4381741 w 6842126"/>
              <a:gd name="connsiteY3352" fmla="*/ 4907632 h 5130710"/>
              <a:gd name="connsiteX3353" fmla="*/ 4398504 w 6842126"/>
              <a:gd name="connsiteY3353" fmla="*/ 4889409 h 5130710"/>
              <a:gd name="connsiteX3354" fmla="*/ 4379332 w 6842126"/>
              <a:gd name="connsiteY3354" fmla="*/ 4901258 h 5130710"/>
              <a:gd name="connsiteX3355" fmla="*/ 4260103 w 6842126"/>
              <a:gd name="connsiteY3355" fmla="*/ 5015352 h 5130710"/>
              <a:gd name="connsiteX3356" fmla="*/ 4367029 w 6842126"/>
              <a:gd name="connsiteY3356" fmla="*/ 4905911 h 5130710"/>
              <a:gd name="connsiteX3357" fmla="*/ 4373287 w 6842126"/>
              <a:gd name="connsiteY3357" fmla="*/ 4896257 h 5130710"/>
              <a:gd name="connsiteX3358" fmla="*/ 4366267 w 6842126"/>
              <a:gd name="connsiteY3358" fmla="*/ 4903897 h 5130710"/>
              <a:gd name="connsiteX3359" fmla="*/ 4304781 w 6842126"/>
              <a:gd name="connsiteY3359" fmla="*/ 4962226 h 5130710"/>
              <a:gd name="connsiteX3360" fmla="*/ 4264505 w 6842126"/>
              <a:gd name="connsiteY3360" fmla="*/ 4998721 h 5130710"/>
              <a:gd name="connsiteX3361" fmla="*/ 4268532 w 6842126"/>
              <a:gd name="connsiteY3361" fmla="*/ 4992047 h 5130710"/>
              <a:gd name="connsiteX3362" fmla="*/ 4268678 w 6842126"/>
              <a:gd name="connsiteY3362" fmla="*/ 4991737 h 5130710"/>
              <a:gd name="connsiteX3363" fmla="*/ 4270339 w 6842126"/>
              <a:gd name="connsiteY3363" fmla="*/ 4990009 h 5130710"/>
              <a:gd name="connsiteX3364" fmla="*/ 4297603 w 6842126"/>
              <a:gd name="connsiteY3364" fmla="*/ 4963214 h 5130710"/>
              <a:gd name="connsiteX3365" fmla="*/ 4275835 w 6842126"/>
              <a:gd name="connsiteY3365" fmla="*/ 4978344 h 5130710"/>
              <a:gd name="connsiteX3366" fmla="*/ 4273925 w 6842126"/>
              <a:gd name="connsiteY3366" fmla="*/ 4980300 h 5130710"/>
              <a:gd name="connsiteX3367" fmla="*/ 4272865 w 6842126"/>
              <a:gd name="connsiteY3367" fmla="*/ 4976409 h 5130710"/>
              <a:gd name="connsiteX3368" fmla="*/ 4267035 w 6842126"/>
              <a:gd name="connsiteY3368" fmla="*/ 4983500 h 5130710"/>
              <a:gd name="connsiteX3369" fmla="*/ 4261140 w 6842126"/>
              <a:gd name="connsiteY3369" fmla="*/ 4992847 h 5130710"/>
              <a:gd name="connsiteX3370" fmla="*/ 4255440 w 6842126"/>
              <a:gd name="connsiteY3370" fmla="*/ 4997943 h 5130710"/>
              <a:gd name="connsiteX3371" fmla="*/ 4270041 w 6842126"/>
              <a:gd name="connsiteY3371" fmla="*/ 4978234 h 5130710"/>
              <a:gd name="connsiteX3372" fmla="*/ 4374063 w 6842126"/>
              <a:gd name="connsiteY3372" fmla="*/ 4877175 h 5130710"/>
              <a:gd name="connsiteX3373" fmla="*/ 4411251 w 6842126"/>
              <a:gd name="connsiteY3373" fmla="*/ 4834361 h 5130710"/>
              <a:gd name="connsiteX3374" fmla="*/ 4405148 w 6842126"/>
              <a:gd name="connsiteY3374" fmla="*/ 4839351 h 5130710"/>
              <a:gd name="connsiteX3375" fmla="*/ 4319567 w 6842126"/>
              <a:gd name="connsiteY3375" fmla="*/ 4921551 h 5130710"/>
              <a:gd name="connsiteX3376" fmla="*/ 4287595 w 6842126"/>
              <a:gd name="connsiteY3376" fmla="*/ 4952809 h 5130710"/>
              <a:gd name="connsiteX3377" fmla="*/ 4303749 w 6842126"/>
              <a:gd name="connsiteY3377" fmla="*/ 4932132 h 5130710"/>
              <a:gd name="connsiteX3378" fmla="*/ 4396789 w 6842126"/>
              <a:gd name="connsiteY3378" fmla="*/ 4837527 h 5130710"/>
              <a:gd name="connsiteX3379" fmla="*/ 4431508 w 6842126"/>
              <a:gd name="connsiteY3379" fmla="*/ 4798327 h 5130710"/>
              <a:gd name="connsiteX3380" fmla="*/ 4405769 w 6842126"/>
              <a:gd name="connsiteY3380" fmla="*/ 4824928 h 5130710"/>
              <a:gd name="connsiteX3381" fmla="*/ 4377465 w 6842126"/>
              <a:gd name="connsiteY3381" fmla="*/ 4849816 h 5130710"/>
              <a:gd name="connsiteX3382" fmla="*/ 4422840 w 6842126"/>
              <a:gd name="connsiteY3382" fmla="*/ 4801605 h 5130710"/>
              <a:gd name="connsiteX3383" fmla="*/ 4433807 w 6842126"/>
              <a:gd name="connsiteY3383" fmla="*/ 4783269 h 5130710"/>
              <a:gd name="connsiteX3384" fmla="*/ 4441079 w 6842126"/>
              <a:gd name="connsiteY3384" fmla="*/ 4774633 h 5130710"/>
              <a:gd name="connsiteX3385" fmla="*/ 4441424 w 6842126"/>
              <a:gd name="connsiteY3385" fmla="*/ 4774410 h 5130710"/>
              <a:gd name="connsiteX3386" fmla="*/ 4442735 w 6842126"/>
              <a:gd name="connsiteY3386" fmla="*/ 4772667 h 5130710"/>
              <a:gd name="connsiteX3387" fmla="*/ 4458319 w 6842126"/>
              <a:gd name="connsiteY3387" fmla="*/ 4754161 h 5130710"/>
              <a:gd name="connsiteX3388" fmla="*/ 4483609 w 6842126"/>
              <a:gd name="connsiteY3388" fmla="*/ 4726482 h 5130710"/>
              <a:gd name="connsiteX3389" fmla="*/ 4489871 w 6842126"/>
              <a:gd name="connsiteY3389" fmla="*/ 4716831 h 5130710"/>
              <a:gd name="connsiteX3390" fmla="*/ 4474941 w 6842126"/>
              <a:gd name="connsiteY3390" fmla="*/ 4729759 h 5130710"/>
              <a:gd name="connsiteX3391" fmla="*/ 4462075 w 6842126"/>
              <a:gd name="connsiteY3391" fmla="*/ 4743318 h 5130710"/>
              <a:gd name="connsiteX3392" fmla="*/ 4450195 w 6842126"/>
              <a:gd name="connsiteY3392" fmla="*/ 4762745 h 5130710"/>
              <a:gd name="connsiteX3393" fmla="*/ 4442735 w 6842126"/>
              <a:gd name="connsiteY3393" fmla="*/ 4772667 h 5130710"/>
              <a:gd name="connsiteX3394" fmla="*/ 4441079 w 6842126"/>
              <a:gd name="connsiteY3394" fmla="*/ 4774633 h 5130710"/>
              <a:gd name="connsiteX3395" fmla="*/ 4434667 w 6842126"/>
              <a:gd name="connsiteY3395" fmla="*/ 4778781 h 5130710"/>
              <a:gd name="connsiteX3396" fmla="*/ 4438229 w 6842126"/>
              <a:gd name="connsiteY3396" fmla="*/ 4768449 h 5130710"/>
              <a:gd name="connsiteX3397" fmla="*/ 4418347 w 6842126"/>
              <a:gd name="connsiteY3397" fmla="*/ 4789402 h 5130710"/>
              <a:gd name="connsiteX3398" fmla="*/ 4361507 w 6842126"/>
              <a:gd name="connsiteY3398" fmla="*/ 4843961 h 5130710"/>
              <a:gd name="connsiteX3399" fmla="*/ 4407726 w 6842126"/>
              <a:gd name="connsiteY3399" fmla="*/ 4794280 h 5130710"/>
              <a:gd name="connsiteX3400" fmla="*/ 4447971 w 6842126"/>
              <a:gd name="connsiteY3400" fmla="*/ 4750370 h 5130710"/>
              <a:gd name="connsiteX3401" fmla="*/ 4453539 w 6842126"/>
              <a:gd name="connsiteY3401" fmla="*/ 4740473 h 5130710"/>
              <a:gd name="connsiteX3402" fmla="*/ 4461327 w 6842126"/>
              <a:gd name="connsiteY3402" fmla="*/ 4727297 h 5130710"/>
              <a:gd name="connsiteX3403" fmla="*/ 4458549 w 6842126"/>
              <a:gd name="connsiteY3403" fmla="*/ 4728670 h 5130710"/>
              <a:gd name="connsiteX3404" fmla="*/ 4347073 w 6842126"/>
              <a:gd name="connsiteY3404" fmla="*/ 4842134 h 5130710"/>
              <a:gd name="connsiteX3405" fmla="*/ 4335007 w 6842126"/>
              <a:gd name="connsiteY3405" fmla="*/ 4851770 h 5130710"/>
              <a:gd name="connsiteX3406" fmla="*/ 4323093 w 6842126"/>
              <a:gd name="connsiteY3406" fmla="*/ 4868649 h 5130710"/>
              <a:gd name="connsiteX3407" fmla="*/ 4325729 w 6842126"/>
              <a:gd name="connsiteY3407" fmla="*/ 4854808 h 5130710"/>
              <a:gd name="connsiteX3408" fmla="*/ 4337499 w 6842126"/>
              <a:gd name="connsiteY3408" fmla="*/ 4831400 h 5130710"/>
              <a:gd name="connsiteX3409" fmla="*/ 4326990 w 6842126"/>
              <a:gd name="connsiteY3409" fmla="*/ 4842379 h 5130710"/>
              <a:gd name="connsiteX3410" fmla="*/ 4333314 w 6842126"/>
              <a:gd name="connsiteY3410" fmla="*/ 4827214 h 5130710"/>
              <a:gd name="connsiteX3411" fmla="*/ 4316035 w 6842126"/>
              <a:gd name="connsiteY3411" fmla="*/ 4844785 h 5130710"/>
              <a:gd name="connsiteX3412" fmla="*/ 4304315 w 6842126"/>
              <a:gd name="connsiteY3412" fmla="*/ 4865303 h 5130710"/>
              <a:gd name="connsiteX3413" fmla="*/ 4292760 w 6842126"/>
              <a:gd name="connsiteY3413" fmla="*/ 4876853 h 5130710"/>
              <a:gd name="connsiteX3414" fmla="*/ 4291371 w 6842126"/>
              <a:gd name="connsiteY3414" fmla="*/ 4878251 h 5130710"/>
              <a:gd name="connsiteX3415" fmla="*/ 4295570 w 6842126"/>
              <a:gd name="connsiteY3415" fmla="*/ 4869759 h 5130710"/>
              <a:gd name="connsiteX3416" fmla="*/ 4313341 w 6842126"/>
              <a:gd name="connsiteY3416" fmla="*/ 4836849 h 5130710"/>
              <a:gd name="connsiteX3417" fmla="*/ 4336336 w 6842126"/>
              <a:gd name="connsiteY3417" fmla="*/ 4799949 h 5130710"/>
              <a:gd name="connsiteX3418" fmla="*/ 4351816 w 6842126"/>
              <a:gd name="connsiteY3418" fmla="*/ 4772836 h 5130710"/>
              <a:gd name="connsiteX3419" fmla="*/ 4341957 w 6842126"/>
              <a:gd name="connsiteY3419" fmla="*/ 4779983 h 5130710"/>
              <a:gd name="connsiteX3420" fmla="*/ 4340499 w 6842126"/>
              <a:gd name="connsiteY3420" fmla="*/ 4782131 h 5130710"/>
              <a:gd name="connsiteX3421" fmla="*/ 4318173 w 6842126"/>
              <a:gd name="connsiteY3421" fmla="*/ 4816503 h 5130710"/>
              <a:gd name="connsiteX3422" fmla="*/ 4306229 w 6842126"/>
              <a:gd name="connsiteY3422" fmla="*/ 4826077 h 5130710"/>
              <a:gd name="connsiteX3423" fmla="*/ 4300312 w 6842126"/>
              <a:gd name="connsiteY3423" fmla="*/ 4840917 h 5130710"/>
              <a:gd name="connsiteX3424" fmla="*/ 4288093 w 6842126"/>
              <a:gd name="connsiteY3424" fmla="*/ 4850713 h 5130710"/>
              <a:gd name="connsiteX3425" fmla="*/ 4269083 w 6842126"/>
              <a:gd name="connsiteY3425" fmla="*/ 4885611 h 5130710"/>
              <a:gd name="connsiteX3426" fmla="*/ 4263231 w 6842126"/>
              <a:gd name="connsiteY3426" fmla="*/ 4890868 h 5130710"/>
              <a:gd name="connsiteX3427" fmla="*/ 4264061 w 6842126"/>
              <a:gd name="connsiteY3427" fmla="*/ 4887352 h 5130710"/>
              <a:gd name="connsiteX3428" fmla="*/ 4254617 w 6842126"/>
              <a:gd name="connsiteY3428" fmla="*/ 4904411 h 5130710"/>
              <a:gd name="connsiteX3429" fmla="*/ 4247231 w 6842126"/>
              <a:gd name="connsiteY3429" fmla="*/ 4913563 h 5130710"/>
              <a:gd name="connsiteX3430" fmla="*/ 4255340 w 6842126"/>
              <a:gd name="connsiteY3430" fmla="*/ 4890666 h 5130710"/>
              <a:gd name="connsiteX3431" fmla="*/ 4269852 w 6842126"/>
              <a:gd name="connsiteY3431" fmla="*/ 4865361 h 5130710"/>
              <a:gd name="connsiteX3432" fmla="*/ 4286396 w 6842126"/>
              <a:gd name="connsiteY3432" fmla="*/ 4834111 h 5130710"/>
              <a:gd name="connsiteX3433" fmla="*/ 4286605 w 6842126"/>
              <a:gd name="connsiteY3433" fmla="*/ 4828524 h 5130710"/>
              <a:gd name="connsiteX3434" fmla="*/ 4292542 w 6842126"/>
              <a:gd name="connsiteY3434" fmla="*/ 4814433 h 5130710"/>
              <a:gd name="connsiteX3435" fmla="*/ 4295485 w 6842126"/>
              <a:gd name="connsiteY3435" fmla="*/ 4809830 h 5130710"/>
              <a:gd name="connsiteX3436" fmla="*/ 4294245 w 6842126"/>
              <a:gd name="connsiteY3436" fmla="*/ 4811342 h 5130710"/>
              <a:gd name="connsiteX3437" fmla="*/ 4290878 w 6842126"/>
              <a:gd name="connsiteY3437" fmla="*/ 4816416 h 5130710"/>
              <a:gd name="connsiteX3438" fmla="*/ 4272647 w 6842126"/>
              <a:gd name="connsiteY3438" fmla="*/ 4846621 h 5130710"/>
              <a:gd name="connsiteX3439" fmla="*/ 4264859 w 6842126"/>
              <a:gd name="connsiteY3439" fmla="*/ 4856054 h 5130710"/>
              <a:gd name="connsiteX3440" fmla="*/ 4263983 w 6842126"/>
              <a:gd name="connsiteY3440" fmla="*/ 4857027 h 5130710"/>
              <a:gd name="connsiteX3441" fmla="*/ 4254871 w 6842126"/>
              <a:gd name="connsiteY3441" fmla="*/ 4870862 h 5130710"/>
              <a:gd name="connsiteX3442" fmla="*/ 4246785 w 6842126"/>
              <a:gd name="connsiteY3442" fmla="*/ 4882349 h 5130710"/>
              <a:gd name="connsiteX3443" fmla="*/ 4246773 w 6842126"/>
              <a:gd name="connsiteY3443" fmla="*/ 4882376 h 5130710"/>
              <a:gd name="connsiteX3444" fmla="*/ 4246756 w 6842126"/>
              <a:gd name="connsiteY3444" fmla="*/ 4882391 h 5130710"/>
              <a:gd name="connsiteX3445" fmla="*/ 4218048 w 6842126"/>
              <a:gd name="connsiteY3445" fmla="*/ 4923178 h 5130710"/>
              <a:gd name="connsiteX3446" fmla="*/ 4188267 w 6842126"/>
              <a:gd name="connsiteY3446" fmla="*/ 4965000 h 5130710"/>
              <a:gd name="connsiteX3447" fmla="*/ 4186767 w 6842126"/>
              <a:gd name="connsiteY3447" fmla="*/ 4955298 h 5130710"/>
              <a:gd name="connsiteX3448" fmla="*/ 4182161 w 6842126"/>
              <a:gd name="connsiteY3448" fmla="*/ 4963486 h 5130710"/>
              <a:gd name="connsiteX3449" fmla="*/ 4179649 w 6842126"/>
              <a:gd name="connsiteY3449" fmla="*/ 4964860 h 5130710"/>
              <a:gd name="connsiteX3450" fmla="*/ 4172817 w 6842126"/>
              <a:gd name="connsiteY3450" fmla="*/ 4969454 h 5130710"/>
              <a:gd name="connsiteX3451" fmla="*/ 4176350 w 6842126"/>
              <a:gd name="connsiteY3451" fmla="*/ 4962673 h 5130710"/>
              <a:gd name="connsiteX3452" fmla="*/ 4229491 w 6842126"/>
              <a:gd name="connsiteY3452" fmla="*/ 4861027 h 5130710"/>
              <a:gd name="connsiteX3453" fmla="*/ 4237758 w 6842126"/>
              <a:gd name="connsiteY3453" fmla="*/ 4845565 h 5130710"/>
              <a:gd name="connsiteX3454" fmla="*/ 4247467 w 6842126"/>
              <a:gd name="connsiteY3454" fmla="*/ 4827062 h 5130710"/>
              <a:gd name="connsiteX3455" fmla="*/ 4257552 w 6842126"/>
              <a:gd name="connsiteY3455" fmla="*/ 4803127 h 5130710"/>
              <a:gd name="connsiteX3456" fmla="*/ 4262559 w 6842126"/>
              <a:gd name="connsiteY3456" fmla="*/ 4792760 h 5130710"/>
              <a:gd name="connsiteX3457" fmla="*/ 4258371 w 6842126"/>
              <a:gd name="connsiteY3457" fmla="*/ 4797772 h 5130710"/>
              <a:gd name="connsiteX3458" fmla="*/ 4272333 w 6842126"/>
              <a:gd name="connsiteY3458" fmla="*/ 4770887 h 5130710"/>
              <a:gd name="connsiteX3459" fmla="*/ 4269122 w 6842126"/>
              <a:gd name="connsiteY3459" fmla="*/ 4753800 h 5130710"/>
              <a:gd name="connsiteX3460" fmla="*/ 4233353 w 6842126"/>
              <a:gd name="connsiteY3460" fmla="*/ 4815418 h 5130710"/>
              <a:gd name="connsiteX3461" fmla="*/ 4204360 w 6842126"/>
              <a:gd name="connsiteY3461" fmla="*/ 4855134 h 5130710"/>
              <a:gd name="connsiteX3462" fmla="*/ 4194375 w 6842126"/>
              <a:gd name="connsiteY3462" fmla="*/ 4859952 h 5130710"/>
              <a:gd name="connsiteX3463" fmla="*/ 4167844 w 6842126"/>
              <a:gd name="connsiteY3463" fmla="*/ 4907257 h 5130710"/>
              <a:gd name="connsiteX3464" fmla="*/ 4170669 w 6842126"/>
              <a:gd name="connsiteY3464" fmla="*/ 4892239 h 5130710"/>
              <a:gd name="connsiteX3465" fmla="*/ 4171276 w 6842126"/>
              <a:gd name="connsiteY3465" fmla="*/ 4893451 h 5130710"/>
              <a:gd name="connsiteX3466" fmla="*/ 4170380 w 6842126"/>
              <a:gd name="connsiteY3466" fmla="*/ 4895659 h 5130710"/>
              <a:gd name="connsiteX3467" fmla="*/ 4171665 w 6842126"/>
              <a:gd name="connsiteY3467" fmla="*/ 4894230 h 5130710"/>
              <a:gd name="connsiteX3468" fmla="*/ 4171276 w 6842126"/>
              <a:gd name="connsiteY3468" fmla="*/ 4893451 h 5130710"/>
              <a:gd name="connsiteX3469" fmla="*/ 4172923 w 6842126"/>
              <a:gd name="connsiteY3469" fmla="*/ 4889390 h 5130710"/>
              <a:gd name="connsiteX3470" fmla="*/ 4174693 w 6842126"/>
              <a:gd name="connsiteY3470" fmla="*/ 4887154 h 5130710"/>
              <a:gd name="connsiteX3471" fmla="*/ 4176008 w 6842126"/>
              <a:gd name="connsiteY3471" fmla="*/ 4884240 h 5130710"/>
              <a:gd name="connsiteX3472" fmla="*/ 4173883 w 6842126"/>
              <a:gd name="connsiteY3472" fmla="*/ 4872660 h 5130710"/>
              <a:gd name="connsiteX3473" fmla="*/ 4185800 w 6842126"/>
              <a:gd name="connsiteY3473" fmla="*/ 4848893 h 5130710"/>
              <a:gd name="connsiteX3474" fmla="*/ 4194020 w 6842126"/>
              <a:gd name="connsiteY3474" fmla="*/ 4834792 h 5130710"/>
              <a:gd name="connsiteX3475" fmla="*/ 4185943 w 6842126"/>
              <a:gd name="connsiteY3475" fmla="*/ 4838031 h 5130710"/>
              <a:gd name="connsiteX3476" fmla="*/ 4175941 w 6842126"/>
              <a:gd name="connsiteY3476" fmla="*/ 4842022 h 5130710"/>
              <a:gd name="connsiteX3477" fmla="*/ 4174698 w 6842126"/>
              <a:gd name="connsiteY3477" fmla="*/ 4842951 h 5130710"/>
              <a:gd name="connsiteX3478" fmla="*/ 4149918 w 6842126"/>
              <a:gd name="connsiteY3478" fmla="*/ 4883968 h 5130710"/>
              <a:gd name="connsiteX3479" fmla="*/ 4112906 w 6842126"/>
              <a:gd name="connsiteY3479" fmla="*/ 4952842 h 5130710"/>
              <a:gd name="connsiteX3480" fmla="*/ 4108464 w 6842126"/>
              <a:gd name="connsiteY3480" fmla="*/ 4956110 h 5130710"/>
              <a:gd name="connsiteX3481" fmla="*/ 4098537 w 6842126"/>
              <a:gd name="connsiteY3481" fmla="*/ 4964380 h 5130710"/>
              <a:gd name="connsiteX3482" fmla="*/ 4108735 w 6842126"/>
              <a:gd name="connsiteY3482" fmla="*/ 4941888 h 5130710"/>
              <a:gd name="connsiteX3483" fmla="*/ 4095785 w 6842126"/>
              <a:gd name="connsiteY3483" fmla="*/ 4961912 h 5130710"/>
              <a:gd name="connsiteX3484" fmla="*/ 4091668 w 6842126"/>
              <a:gd name="connsiteY3484" fmla="*/ 4957859 h 5130710"/>
              <a:gd name="connsiteX3485" fmla="*/ 4085722 w 6842126"/>
              <a:gd name="connsiteY3485" fmla="*/ 4963615 h 5130710"/>
              <a:gd name="connsiteX3486" fmla="*/ 4095909 w 6842126"/>
              <a:gd name="connsiteY3486" fmla="*/ 4942766 h 5130710"/>
              <a:gd name="connsiteX3487" fmla="*/ 4100053 w 6842126"/>
              <a:gd name="connsiteY3487" fmla="*/ 4936842 h 5130710"/>
              <a:gd name="connsiteX3488" fmla="*/ 4102664 w 6842126"/>
              <a:gd name="connsiteY3488" fmla="*/ 4934532 h 5130710"/>
              <a:gd name="connsiteX3489" fmla="*/ 4100297 w 6842126"/>
              <a:gd name="connsiteY3489" fmla="*/ 4933782 h 5130710"/>
              <a:gd name="connsiteX3490" fmla="*/ 4113927 w 6842126"/>
              <a:gd name="connsiteY3490" fmla="*/ 4905889 h 5130710"/>
              <a:gd name="connsiteX3491" fmla="*/ 4120271 w 6842126"/>
              <a:gd name="connsiteY3491" fmla="*/ 4899099 h 5130710"/>
              <a:gd name="connsiteX3492" fmla="*/ 4121731 w 6842126"/>
              <a:gd name="connsiteY3492" fmla="*/ 4897663 h 5130710"/>
              <a:gd name="connsiteX3493" fmla="*/ 4110169 w 6842126"/>
              <a:gd name="connsiteY3493" fmla="*/ 4899037 h 5130710"/>
              <a:gd name="connsiteX3494" fmla="*/ 4108227 w 6842126"/>
              <a:gd name="connsiteY3494" fmla="*/ 4899399 h 5130710"/>
              <a:gd name="connsiteX3495" fmla="*/ 4108445 w 6842126"/>
              <a:gd name="connsiteY3495" fmla="*/ 4897328 h 5130710"/>
              <a:gd name="connsiteX3496" fmla="*/ 4111409 w 6842126"/>
              <a:gd name="connsiteY3496" fmla="*/ 4864413 h 5130710"/>
              <a:gd name="connsiteX3497" fmla="*/ 4111661 w 6842126"/>
              <a:gd name="connsiteY3497" fmla="*/ 4857895 h 5130710"/>
              <a:gd name="connsiteX3498" fmla="*/ 4124301 w 6842126"/>
              <a:gd name="connsiteY3498" fmla="*/ 4838450 h 5130710"/>
              <a:gd name="connsiteX3499" fmla="*/ 4135571 w 6842126"/>
              <a:gd name="connsiteY3499" fmla="*/ 4814697 h 5130710"/>
              <a:gd name="connsiteX3500" fmla="*/ 4122830 w 6842126"/>
              <a:gd name="connsiteY3500" fmla="*/ 4827146 h 5130710"/>
              <a:gd name="connsiteX3501" fmla="*/ 4133738 w 6842126"/>
              <a:gd name="connsiteY3501" fmla="*/ 4811991 h 5130710"/>
              <a:gd name="connsiteX3502" fmla="*/ 4135370 w 6842126"/>
              <a:gd name="connsiteY3502" fmla="*/ 4809729 h 5130710"/>
              <a:gd name="connsiteX3503" fmla="*/ 4152222 w 6842126"/>
              <a:gd name="connsiteY3503" fmla="*/ 4786499 h 5130710"/>
              <a:gd name="connsiteX3504" fmla="*/ 4159595 w 6842126"/>
              <a:gd name="connsiteY3504" fmla="*/ 4774179 h 5130710"/>
              <a:gd name="connsiteX3505" fmla="*/ 4164682 w 6842126"/>
              <a:gd name="connsiteY3505" fmla="*/ 4755162 h 5130710"/>
              <a:gd name="connsiteX3506" fmla="*/ 4157741 w 6842126"/>
              <a:gd name="connsiteY3506" fmla="*/ 4760727 h 5130710"/>
              <a:gd name="connsiteX3507" fmla="*/ 4175080 w 6842126"/>
              <a:gd name="connsiteY3507" fmla="*/ 4727166 h 5130710"/>
              <a:gd name="connsiteX3508" fmla="*/ 4195464 w 6842126"/>
              <a:gd name="connsiteY3508" fmla="*/ 4694352 h 5130710"/>
              <a:gd name="connsiteX3509" fmla="*/ 4194008 w 6842126"/>
              <a:gd name="connsiteY3509" fmla="*/ 4691667 h 5130710"/>
              <a:gd name="connsiteX3510" fmla="*/ 4192998 w 6842126"/>
              <a:gd name="connsiteY3510" fmla="*/ 4687378 h 5130710"/>
              <a:gd name="connsiteX3511" fmla="*/ 4185581 w 6842126"/>
              <a:gd name="connsiteY3511" fmla="*/ 4695548 h 5130710"/>
              <a:gd name="connsiteX3512" fmla="*/ 4162315 w 6842126"/>
              <a:gd name="connsiteY3512" fmla="*/ 4716921 h 5130710"/>
              <a:gd name="connsiteX3513" fmla="*/ 4153986 w 6842126"/>
              <a:gd name="connsiteY3513" fmla="*/ 4726406 h 5130710"/>
              <a:gd name="connsiteX3514" fmla="*/ 4136078 w 6842126"/>
              <a:gd name="connsiteY3514" fmla="*/ 4751724 h 5130710"/>
              <a:gd name="connsiteX3515" fmla="*/ 4116239 w 6842126"/>
              <a:gd name="connsiteY3515" fmla="*/ 4779405 h 5130710"/>
              <a:gd name="connsiteX3516" fmla="*/ 4111941 w 6842126"/>
              <a:gd name="connsiteY3516" fmla="*/ 4786365 h 5130710"/>
              <a:gd name="connsiteX3517" fmla="*/ 4106622 w 6842126"/>
              <a:gd name="connsiteY3517" fmla="*/ 4795763 h 5130710"/>
              <a:gd name="connsiteX3518" fmla="*/ 4104256 w 6842126"/>
              <a:gd name="connsiteY3518" fmla="*/ 4802474 h 5130710"/>
              <a:gd name="connsiteX3519" fmla="*/ 4101401 w 6842126"/>
              <a:gd name="connsiteY3519" fmla="*/ 4805211 h 5130710"/>
              <a:gd name="connsiteX3520" fmla="*/ 4101378 w 6842126"/>
              <a:gd name="connsiteY3520" fmla="*/ 4805029 h 5130710"/>
              <a:gd name="connsiteX3521" fmla="*/ 4100863 w 6842126"/>
              <a:gd name="connsiteY3521" fmla="*/ 4805937 h 5130710"/>
              <a:gd name="connsiteX3522" fmla="*/ 4091113 w 6842126"/>
              <a:gd name="connsiteY3522" fmla="*/ 4816705 h 5130710"/>
              <a:gd name="connsiteX3523" fmla="*/ 4091461 w 6842126"/>
              <a:gd name="connsiteY3523" fmla="*/ 4813634 h 5130710"/>
              <a:gd name="connsiteX3524" fmla="*/ 4104177 w 6842126"/>
              <a:gd name="connsiteY3524" fmla="*/ 4795003 h 5130710"/>
              <a:gd name="connsiteX3525" fmla="*/ 4101465 w 6842126"/>
              <a:gd name="connsiteY3525" fmla="*/ 4789938 h 5130710"/>
              <a:gd name="connsiteX3526" fmla="*/ 4101015 w 6842126"/>
              <a:gd name="connsiteY3526" fmla="*/ 4787387 h 5130710"/>
              <a:gd name="connsiteX3527" fmla="*/ 4106707 w 6842126"/>
              <a:gd name="connsiteY3527" fmla="*/ 4776639 h 5130710"/>
              <a:gd name="connsiteX3528" fmla="*/ 4111766 w 6842126"/>
              <a:gd name="connsiteY3528" fmla="*/ 4772481 h 5130710"/>
              <a:gd name="connsiteX3529" fmla="*/ 4104355 w 6842126"/>
              <a:gd name="connsiteY3529" fmla="*/ 4772908 h 5130710"/>
              <a:gd name="connsiteX3530" fmla="*/ 4109260 w 6842126"/>
              <a:gd name="connsiteY3530" fmla="*/ 4765487 h 5130710"/>
              <a:gd name="connsiteX3531" fmla="*/ 4153865 w 6842126"/>
              <a:gd name="connsiteY3531" fmla="*/ 4702410 h 5130710"/>
              <a:gd name="connsiteX3532" fmla="*/ 4094507 w 6842126"/>
              <a:gd name="connsiteY3532" fmla="*/ 4753960 h 5130710"/>
              <a:gd name="connsiteX3533" fmla="*/ 4057738 w 6842126"/>
              <a:gd name="connsiteY3533" fmla="*/ 4803201 h 5130710"/>
              <a:gd name="connsiteX3534" fmla="*/ 4030791 w 6842126"/>
              <a:gd name="connsiteY3534" fmla="*/ 4831883 h 5130710"/>
              <a:gd name="connsiteX3535" fmla="*/ 4029360 w 6842126"/>
              <a:gd name="connsiteY3535" fmla="*/ 4831410 h 5130710"/>
              <a:gd name="connsiteX3536" fmla="*/ 4021297 w 6842126"/>
              <a:gd name="connsiteY3536" fmla="*/ 4840271 h 5130710"/>
              <a:gd name="connsiteX3537" fmla="*/ 4017063 w 6842126"/>
              <a:gd name="connsiteY3537" fmla="*/ 4846702 h 5130710"/>
              <a:gd name="connsiteX3538" fmla="*/ 3995266 w 6842126"/>
              <a:gd name="connsiteY3538" fmla="*/ 4870255 h 5130710"/>
              <a:gd name="connsiteX3539" fmla="*/ 3994627 w 6842126"/>
              <a:gd name="connsiteY3539" fmla="*/ 4860321 h 5130710"/>
              <a:gd name="connsiteX3540" fmla="*/ 4003909 w 6842126"/>
              <a:gd name="connsiteY3540" fmla="*/ 4836663 h 5130710"/>
              <a:gd name="connsiteX3541" fmla="*/ 4009504 w 6842126"/>
              <a:gd name="connsiteY3541" fmla="*/ 4829506 h 5130710"/>
              <a:gd name="connsiteX3542" fmla="*/ 4059305 w 6842126"/>
              <a:gd name="connsiteY3542" fmla="*/ 4753967 h 5130710"/>
              <a:gd name="connsiteX3543" fmla="*/ 4060021 w 6842126"/>
              <a:gd name="connsiteY3543" fmla="*/ 4729691 h 5130710"/>
              <a:gd name="connsiteX3544" fmla="*/ 4119922 w 6842126"/>
              <a:gd name="connsiteY3544" fmla="*/ 4660646 h 5130710"/>
              <a:gd name="connsiteX3545" fmla="*/ 4111424 w 6842126"/>
              <a:gd name="connsiteY3545" fmla="*/ 4657059 h 5130710"/>
              <a:gd name="connsiteX3546" fmla="*/ 4105418 w 6842126"/>
              <a:gd name="connsiteY3546" fmla="*/ 4650545 h 5130710"/>
              <a:gd name="connsiteX3547" fmla="*/ 4102629 w 6842126"/>
              <a:gd name="connsiteY3547" fmla="*/ 4653465 h 5130710"/>
              <a:gd name="connsiteX3548" fmla="*/ 4102392 w 6842126"/>
              <a:gd name="connsiteY3548" fmla="*/ 4650061 h 5130710"/>
              <a:gd name="connsiteX3549" fmla="*/ 4102903 w 6842126"/>
              <a:gd name="connsiteY3549" fmla="*/ 4648348 h 5130710"/>
              <a:gd name="connsiteX3550" fmla="*/ 4103146 w 6842126"/>
              <a:gd name="connsiteY3550" fmla="*/ 4648082 h 5130710"/>
              <a:gd name="connsiteX3551" fmla="*/ 4102586 w 6842126"/>
              <a:gd name="connsiteY3551" fmla="*/ 4647477 h 5130710"/>
              <a:gd name="connsiteX3552" fmla="*/ 4102509 w 6842126"/>
              <a:gd name="connsiteY3552" fmla="*/ 4646228 h 5130710"/>
              <a:gd name="connsiteX3553" fmla="*/ 4123130 w 6842126"/>
              <a:gd name="connsiteY3553" fmla="*/ 4615267 h 5130710"/>
              <a:gd name="connsiteX3554" fmla="*/ 4107947 w 6842126"/>
              <a:gd name="connsiteY3554" fmla="*/ 4628082 h 5130710"/>
              <a:gd name="connsiteX3555" fmla="*/ 4110422 w 6842126"/>
              <a:gd name="connsiteY3555" fmla="*/ 4624994 h 5130710"/>
              <a:gd name="connsiteX3556" fmla="*/ 4075343 w 6842126"/>
              <a:gd name="connsiteY3556" fmla="*/ 4659124 h 5130710"/>
              <a:gd name="connsiteX3557" fmla="*/ 4029317 w 6842126"/>
              <a:gd name="connsiteY3557" fmla="*/ 4702023 h 5130710"/>
              <a:gd name="connsiteX3558" fmla="*/ 4081048 w 6842126"/>
              <a:gd name="connsiteY3558" fmla="*/ 4649491 h 5130710"/>
              <a:gd name="connsiteX3559" fmla="*/ 4097810 w 6842126"/>
              <a:gd name="connsiteY3559" fmla="*/ 4631268 h 5130710"/>
              <a:gd name="connsiteX3560" fmla="*/ 4094485 w 6842126"/>
              <a:gd name="connsiteY3560" fmla="*/ 4630818 h 5130710"/>
              <a:gd name="connsiteX3561" fmla="*/ 4093592 w 6842126"/>
              <a:gd name="connsiteY3561" fmla="*/ 4631348 h 5130710"/>
              <a:gd name="connsiteX3562" fmla="*/ 4088104 w 6842126"/>
              <a:gd name="connsiteY3562" fmla="*/ 4636876 h 5130710"/>
              <a:gd name="connsiteX3563" fmla="*/ 4089781 w 6842126"/>
              <a:gd name="connsiteY3563" fmla="*/ 4634009 h 5130710"/>
              <a:gd name="connsiteX3564" fmla="*/ 4090158 w 6842126"/>
              <a:gd name="connsiteY3564" fmla="*/ 4633387 h 5130710"/>
              <a:gd name="connsiteX3565" fmla="*/ 4088581 w 6842126"/>
              <a:gd name="connsiteY3565" fmla="*/ 4634324 h 5130710"/>
              <a:gd name="connsiteX3566" fmla="*/ 4078640 w 6842126"/>
              <a:gd name="connsiteY3566" fmla="*/ 4643115 h 5130710"/>
              <a:gd name="connsiteX3567" fmla="*/ 3959410 w 6842126"/>
              <a:gd name="connsiteY3567" fmla="*/ 4757208 h 5130710"/>
              <a:gd name="connsiteX3568" fmla="*/ 4066334 w 6842126"/>
              <a:gd name="connsiteY3568" fmla="*/ 4647767 h 5130710"/>
              <a:gd name="connsiteX3569" fmla="*/ 4072595 w 6842126"/>
              <a:gd name="connsiteY3569" fmla="*/ 4638116 h 5130710"/>
              <a:gd name="connsiteX3570" fmla="*/ 4065573 w 6842126"/>
              <a:gd name="connsiteY3570" fmla="*/ 4645755 h 5130710"/>
              <a:gd name="connsiteX3571" fmla="*/ 4004087 w 6842126"/>
              <a:gd name="connsiteY3571" fmla="*/ 4704084 h 5130710"/>
              <a:gd name="connsiteX3572" fmla="*/ 3963811 w 6842126"/>
              <a:gd name="connsiteY3572" fmla="*/ 4740579 h 5130710"/>
              <a:gd name="connsiteX3573" fmla="*/ 3967837 w 6842126"/>
              <a:gd name="connsiteY3573" fmla="*/ 4733906 h 5130710"/>
              <a:gd name="connsiteX3574" fmla="*/ 3967986 w 6842126"/>
              <a:gd name="connsiteY3574" fmla="*/ 4733595 h 5130710"/>
              <a:gd name="connsiteX3575" fmla="*/ 3969645 w 6842126"/>
              <a:gd name="connsiteY3575" fmla="*/ 4731867 h 5130710"/>
              <a:gd name="connsiteX3576" fmla="*/ 3996908 w 6842126"/>
              <a:gd name="connsiteY3576" fmla="*/ 4705073 h 5130710"/>
              <a:gd name="connsiteX3577" fmla="*/ 3975143 w 6842126"/>
              <a:gd name="connsiteY3577" fmla="*/ 4720203 h 5130710"/>
              <a:gd name="connsiteX3578" fmla="*/ 3973233 w 6842126"/>
              <a:gd name="connsiteY3578" fmla="*/ 4722157 h 5130710"/>
              <a:gd name="connsiteX3579" fmla="*/ 3972173 w 6842126"/>
              <a:gd name="connsiteY3579" fmla="*/ 4718268 h 5130710"/>
              <a:gd name="connsiteX3580" fmla="*/ 3966341 w 6842126"/>
              <a:gd name="connsiteY3580" fmla="*/ 4725356 h 5130710"/>
              <a:gd name="connsiteX3581" fmla="*/ 3960448 w 6842126"/>
              <a:gd name="connsiteY3581" fmla="*/ 4734706 h 5130710"/>
              <a:gd name="connsiteX3582" fmla="*/ 3954747 w 6842126"/>
              <a:gd name="connsiteY3582" fmla="*/ 4739800 h 5130710"/>
              <a:gd name="connsiteX3583" fmla="*/ 3969347 w 6842126"/>
              <a:gd name="connsiteY3583" fmla="*/ 4720092 h 5130710"/>
              <a:gd name="connsiteX3584" fmla="*/ 4073371 w 6842126"/>
              <a:gd name="connsiteY3584" fmla="*/ 4619032 h 5130710"/>
              <a:gd name="connsiteX3585" fmla="*/ 4087355 w 6842126"/>
              <a:gd name="connsiteY3585" fmla="*/ 4605557 h 5130710"/>
              <a:gd name="connsiteX3586" fmla="*/ 4092821 w 6842126"/>
              <a:gd name="connsiteY3586" fmla="*/ 4600172 h 5130710"/>
              <a:gd name="connsiteX3587" fmla="*/ 4092221 w 6842126"/>
              <a:gd name="connsiteY3587" fmla="*/ 4600236 h 5130710"/>
              <a:gd name="connsiteX3588" fmla="*/ 4086309 w 6842126"/>
              <a:gd name="connsiteY3588" fmla="*/ 4600584 h 5130710"/>
              <a:gd name="connsiteX3589" fmla="*/ 4084500 w 6842126"/>
              <a:gd name="connsiteY3589" fmla="*/ 4600128 h 5130710"/>
              <a:gd name="connsiteX3590" fmla="*/ 4060988 w 6842126"/>
              <a:gd name="connsiteY3590" fmla="*/ 4622422 h 5130710"/>
              <a:gd name="connsiteX3591" fmla="*/ 4042539 w 6842126"/>
              <a:gd name="connsiteY3591" fmla="*/ 4640377 h 5130710"/>
              <a:gd name="connsiteX3592" fmla="*/ 4035955 w 6842126"/>
              <a:gd name="connsiteY3592" fmla="*/ 4649418 h 5130710"/>
              <a:gd name="connsiteX3593" fmla="*/ 4029521 w 6842126"/>
              <a:gd name="connsiteY3593" fmla="*/ 4653044 h 5130710"/>
              <a:gd name="connsiteX3594" fmla="*/ 4018873 w 6842126"/>
              <a:gd name="connsiteY3594" fmla="*/ 4663409 h 5130710"/>
              <a:gd name="connsiteX3595" fmla="*/ 3986905 w 6842126"/>
              <a:gd name="connsiteY3595" fmla="*/ 4694666 h 5130710"/>
              <a:gd name="connsiteX3596" fmla="*/ 3992818 w 6842126"/>
              <a:gd name="connsiteY3596" fmla="*/ 4682413 h 5130710"/>
              <a:gd name="connsiteX3597" fmla="*/ 3994820 w 6842126"/>
              <a:gd name="connsiteY3597" fmla="*/ 4680699 h 5130710"/>
              <a:gd name="connsiteX3598" fmla="*/ 3996567 w 6842126"/>
              <a:gd name="connsiteY3598" fmla="*/ 4676521 h 5130710"/>
              <a:gd name="connsiteX3599" fmla="*/ 4009552 w 6842126"/>
              <a:gd name="connsiteY3599" fmla="*/ 4652095 h 5130710"/>
              <a:gd name="connsiteX3600" fmla="*/ 4022110 w 6842126"/>
              <a:gd name="connsiteY3600" fmla="*/ 4629300 h 5130710"/>
              <a:gd name="connsiteX3601" fmla="*/ 4023811 w 6842126"/>
              <a:gd name="connsiteY3601" fmla="*/ 4625912 h 5130710"/>
              <a:gd name="connsiteX3602" fmla="*/ 4043792 w 6842126"/>
              <a:gd name="connsiteY3602" fmla="*/ 4605278 h 5130710"/>
              <a:gd name="connsiteX3603" fmla="*/ 4024018 w 6842126"/>
              <a:gd name="connsiteY3603" fmla="*/ 4634121 h 5130710"/>
              <a:gd name="connsiteX3604" fmla="*/ 4015647 w 6842126"/>
              <a:gd name="connsiteY3604" fmla="*/ 4649632 h 5130710"/>
              <a:gd name="connsiteX3605" fmla="*/ 4014159 w 6842126"/>
              <a:gd name="connsiteY3605" fmla="*/ 4652484 h 5130710"/>
              <a:gd name="connsiteX3606" fmla="*/ 4028355 w 6842126"/>
              <a:gd name="connsiteY3606" fmla="*/ 4634289 h 5130710"/>
              <a:gd name="connsiteX3607" fmla="*/ 4052872 w 6842126"/>
              <a:gd name="connsiteY3607" fmla="*/ 4605103 h 5130710"/>
              <a:gd name="connsiteX3608" fmla="*/ 4071839 w 6842126"/>
              <a:gd name="connsiteY3608" fmla="*/ 4582028 h 5130710"/>
              <a:gd name="connsiteX3609" fmla="*/ 4072341 w 6842126"/>
              <a:gd name="connsiteY3609" fmla="*/ 4578106 h 5130710"/>
              <a:gd name="connsiteX3610" fmla="*/ 4074050 w 6842126"/>
              <a:gd name="connsiteY3610" fmla="*/ 4573977 h 5130710"/>
              <a:gd name="connsiteX3611" fmla="*/ 4077138 w 6842126"/>
              <a:gd name="connsiteY3611" fmla="*/ 4570782 h 5130710"/>
              <a:gd name="connsiteX3612" fmla="*/ 4060815 w 6842126"/>
              <a:gd name="connsiteY3612" fmla="*/ 4585819 h 5130710"/>
              <a:gd name="connsiteX3613" fmla="*/ 4091405 w 6842126"/>
              <a:gd name="connsiteY3613" fmla="*/ 4551762 h 5130710"/>
              <a:gd name="connsiteX3614" fmla="*/ 4083473 w 6842126"/>
              <a:gd name="connsiteY3614" fmla="*/ 4559179 h 5130710"/>
              <a:gd name="connsiteX3615" fmla="*/ 4080827 w 6842126"/>
              <a:gd name="connsiteY3615" fmla="*/ 4561919 h 5130710"/>
              <a:gd name="connsiteX3616" fmla="*/ 4059820 w 6842126"/>
              <a:gd name="connsiteY3616" fmla="*/ 4584943 h 5130710"/>
              <a:gd name="connsiteX3617" fmla="*/ 4049253 w 6842126"/>
              <a:gd name="connsiteY3617" fmla="*/ 4596529 h 5130710"/>
              <a:gd name="connsiteX3618" fmla="*/ 4039727 w 6842126"/>
              <a:gd name="connsiteY3618" fmla="*/ 4606972 h 5130710"/>
              <a:gd name="connsiteX3619" fmla="*/ 4029977 w 6842126"/>
              <a:gd name="connsiteY3619" fmla="*/ 4614873 h 5130710"/>
              <a:gd name="connsiteX3620" fmla="*/ 4034673 w 6842126"/>
              <a:gd name="connsiteY3620" fmla="*/ 4602225 h 5130710"/>
              <a:gd name="connsiteX3621" fmla="*/ 4040806 w 6842126"/>
              <a:gd name="connsiteY3621" fmla="*/ 4588786 h 5130710"/>
              <a:gd name="connsiteX3622" fmla="*/ 4037881 w 6842126"/>
              <a:gd name="connsiteY3622" fmla="*/ 4591302 h 5130710"/>
              <a:gd name="connsiteX3623" fmla="*/ 4032398 w 6842126"/>
              <a:gd name="connsiteY3623" fmla="*/ 4589276 h 5130710"/>
              <a:gd name="connsiteX3624" fmla="*/ 4043078 w 6842126"/>
              <a:gd name="connsiteY3624" fmla="*/ 4577121 h 5130710"/>
              <a:gd name="connsiteX3625" fmla="*/ 4042912 w 6842126"/>
              <a:gd name="connsiteY3625" fmla="*/ 4575217 h 5130710"/>
              <a:gd name="connsiteX3626" fmla="*/ 4038416 w 6842126"/>
              <a:gd name="connsiteY3626" fmla="*/ 4578845 h 5130710"/>
              <a:gd name="connsiteX3627" fmla="*/ 4038107 w 6842126"/>
              <a:gd name="connsiteY3627" fmla="*/ 4579427 h 5130710"/>
              <a:gd name="connsiteX3628" fmla="*/ 4037380 w 6842126"/>
              <a:gd name="connsiteY3628" fmla="*/ 4579683 h 5130710"/>
              <a:gd name="connsiteX3629" fmla="*/ 4034697 w 6842126"/>
              <a:gd name="connsiteY3629" fmla="*/ 4581848 h 5130710"/>
              <a:gd name="connsiteX3630" fmla="*/ 4018939 w 6842126"/>
              <a:gd name="connsiteY3630" fmla="*/ 4598544 h 5130710"/>
              <a:gd name="connsiteX3631" fmla="*/ 3907132 w 6842126"/>
              <a:gd name="connsiteY3631" fmla="*/ 4721715 h 5130710"/>
              <a:gd name="connsiteX3632" fmla="*/ 3935858 w 6842126"/>
              <a:gd name="connsiteY3632" fmla="*/ 4667083 h 5130710"/>
              <a:gd name="connsiteX3633" fmla="*/ 3863653 w 6842126"/>
              <a:gd name="connsiteY3633" fmla="*/ 4751093 h 5130710"/>
              <a:gd name="connsiteX3634" fmla="*/ 3853141 w 6842126"/>
              <a:gd name="connsiteY3634" fmla="*/ 4765767 h 5130710"/>
              <a:gd name="connsiteX3635" fmla="*/ 3861528 w 6842126"/>
              <a:gd name="connsiteY3635" fmla="*/ 4751184 h 5130710"/>
              <a:gd name="connsiteX3636" fmla="*/ 3833377 w 6842126"/>
              <a:gd name="connsiteY3636" fmla="*/ 4771971 h 5130710"/>
              <a:gd name="connsiteX3637" fmla="*/ 3797654 w 6842126"/>
              <a:gd name="connsiteY3637" fmla="*/ 4800054 h 5130710"/>
              <a:gd name="connsiteX3638" fmla="*/ 3787360 w 6842126"/>
              <a:gd name="connsiteY3638" fmla="*/ 4810762 h 5130710"/>
              <a:gd name="connsiteX3639" fmla="*/ 3850516 w 6842126"/>
              <a:gd name="connsiteY3639" fmla="*/ 4727285 h 5130710"/>
              <a:gd name="connsiteX3640" fmla="*/ 3851587 w 6842126"/>
              <a:gd name="connsiteY3640" fmla="*/ 4722700 h 5130710"/>
              <a:gd name="connsiteX3641" fmla="*/ 3882483 w 6842126"/>
              <a:gd name="connsiteY3641" fmla="*/ 4674205 h 5130710"/>
              <a:gd name="connsiteX3642" fmla="*/ 3896685 w 6842126"/>
              <a:gd name="connsiteY3642" fmla="*/ 4653520 h 5130710"/>
              <a:gd name="connsiteX3643" fmla="*/ 3897601 w 6842126"/>
              <a:gd name="connsiteY3643" fmla="*/ 4650531 h 5130710"/>
              <a:gd name="connsiteX3644" fmla="*/ 3921065 w 6842126"/>
              <a:gd name="connsiteY3644" fmla="*/ 4611421 h 5130710"/>
              <a:gd name="connsiteX3645" fmla="*/ 3909311 w 6842126"/>
              <a:gd name="connsiteY3645" fmla="*/ 4619368 h 5130710"/>
              <a:gd name="connsiteX3646" fmla="*/ 3907425 w 6842126"/>
              <a:gd name="connsiteY3646" fmla="*/ 4619153 h 5130710"/>
              <a:gd name="connsiteX3647" fmla="*/ 3817666 w 6842126"/>
              <a:gd name="connsiteY3647" fmla="*/ 4746793 h 5130710"/>
              <a:gd name="connsiteX3648" fmla="*/ 3574823 w 6842126"/>
              <a:gd name="connsiteY3648" fmla="*/ 5075643 h 5130710"/>
              <a:gd name="connsiteX3649" fmla="*/ 3602218 w 6842126"/>
              <a:gd name="connsiteY3649" fmla="*/ 5028819 h 5130710"/>
              <a:gd name="connsiteX3650" fmla="*/ 3619731 w 6842126"/>
              <a:gd name="connsiteY3650" fmla="*/ 4993459 h 5130710"/>
              <a:gd name="connsiteX3651" fmla="*/ 3532079 w 6842126"/>
              <a:gd name="connsiteY3651" fmla="*/ 5081286 h 5130710"/>
              <a:gd name="connsiteX3652" fmla="*/ 3672824 w 6842126"/>
              <a:gd name="connsiteY3652" fmla="*/ 4857645 h 5130710"/>
              <a:gd name="connsiteX3653" fmla="*/ 3672824 w 6842126"/>
              <a:gd name="connsiteY3653" fmla="*/ 4857645 h 5130710"/>
              <a:gd name="connsiteX3654" fmla="*/ 3694013 w 6842126"/>
              <a:gd name="connsiteY3654" fmla="*/ 4797817 h 5130710"/>
              <a:gd name="connsiteX3655" fmla="*/ 3702128 w 6842126"/>
              <a:gd name="connsiteY3655" fmla="*/ 4769622 h 5130710"/>
              <a:gd name="connsiteX3656" fmla="*/ 3709449 w 6842126"/>
              <a:gd name="connsiteY3656" fmla="*/ 4751967 h 5130710"/>
              <a:gd name="connsiteX3657" fmla="*/ 3704151 w 6842126"/>
              <a:gd name="connsiteY3657" fmla="*/ 4758558 h 5130710"/>
              <a:gd name="connsiteX3658" fmla="*/ 3664831 w 6842126"/>
              <a:gd name="connsiteY3658" fmla="*/ 4803279 h 5130710"/>
              <a:gd name="connsiteX3659" fmla="*/ 3636031 w 6842126"/>
              <a:gd name="connsiteY3659" fmla="*/ 4833961 h 5130710"/>
              <a:gd name="connsiteX3660" fmla="*/ 3638140 w 6842126"/>
              <a:gd name="connsiteY3660" fmla="*/ 4830574 h 5130710"/>
              <a:gd name="connsiteX3661" fmla="*/ 3657161 w 6842126"/>
              <a:gd name="connsiteY3661" fmla="*/ 4804905 h 5130710"/>
              <a:gd name="connsiteX3662" fmla="*/ 3658827 w 6842126"/>
              <a:gd name="connsiteY3662" fmla="*/ 4802288 h 5130710"/>
              <a:gd name="connsiteX3663" fmla="*/ 3670466 w 6842126"/>
              <a:gd name="connsiteY3663" fmla="*/ 4789873 h 5130710"/>
              <a:gd name="connsiteX3664" fmla="*/ 3706294 w 6842126"/>
              <a:gd name="connsiteY3664" fmla="*/ 4748163 h 5130710"/>
              <a:gd name="connsiteX3665" fmla="*/ 3717792 w 6842126"/>
              <a:gd name="connsiteY3665" fmla="*/ 4733631 h 5130710"/>
              <a:gd name="connsiteX3666" fmla="*/ 3736579 w 6842126"/>
              <a:gd name="connsiteY3666" fmla="*/ 4700048 h 5130710"/>
              <a:gd name="connsiteX3667" fmla="*/ 3820661 w 6842126"/>
              <a:gd name="connsiteY3667" fmla="*/ 4585806 h 5130710"/>
              <a:gd name="connsiteX3668" fmla="*/ 3902654 w 6842126"/>
              <a:gd name="connsiteY3668" fmla="*/ 4465640 h 5130710"/>
              <a:gd name="connsiteX3669" fmla="*/ 3909915 w 6842126"/>
              <a:gd name="connsiteY3669" fmla="*/ 4446919 h 5130710"/>
              <a:gd name="connsiteX3670" fmla="*/ 3868060 w 6842126"/>
              <a:gd name="connsiteY3670" fmla="*/ 4507041 h 5130710"/>
              <a:gd name="connsiteX3671" fmla="*/ 3857927 w 6842126"/>
              <a:gd name="connsiteY3671" fmla="*/ 4519680 h 5130710"/>
              <a:gd name="connsiteX3672" fmla="*/ 3863373 w 6842126"/>
              <a:gd name="connsiteY3672" fmla="*/ 4499321 h 5130710"/>
              <a:gd name="connsiteX3673" fmla="*/ 3861027 w 6842126"/>
              <a:gd name="connsiteY3673" fmla="*/ 4502474 h 5130710"/>
              <a:gd name="connsiteX3674" fmla="*/ 3790704 w 6842126"/>
              <a:gd name="connsiteY3674" fmla="*/ 4599463 h 5130710"/>
              <a:gd name="connsiteX3675" fmla="*/ 3786695 w 6842126"/>
              <a:gd name="connsiteY3675" fmla="*/ 4604594 h 5130710"/>
              <a:gd name="connsiteX3676" fmla="*/ 3772794 w 6842126"/>
              <a:gd name="connsiteY3676" fmla="*/ 4625631 h 5130710"/>
              <a:gd name="connsiteX3677" fmla="*/ 3575195 w 6842126"/>
              <a:gd name="connsiteY3677" fmla="*/ 4862142 h 5130710"/>
              <a:gd name="connsiteX3678" fmla="*/ 3540901 w 6842126"/>
              <a:gd name="connsiteY3678" fmla="*/ 4894355 h 5130710"/>
              <a:gd name="connsiteX3679" fmla="*/ 3533814 w 6842126"/>
              <a:gd name="connsiteY3679" fmla="*/ 4904795 h 5130710"/>
              <a:gd name="connsiteX3680" fmla="*/ 3533186 w 6842126"/>
              <a:gd name="connsiteY3680" fmla="*/ 4904673 h 5130710"/>
              <a:gd name="connsiteX3681" fmla="*/ 3532568 w 6842126"/>
              <a:gd name="connsiteY3681" fmla="*/ 4906632 h 5130710"/>
              <a:gd name="connsiteX3682" fmla="*/ 3533814 w 6842126"/>
              <a:gd name="connsiteY3682" fmla="*/ 4904795 h 5130710"/>
              <a:gd name="connsiteX3683" fmla="*/ 3536203 w 6842126"/>
              <a:gd name="connsiteY3683" fmla="*/ 4905257 h 5130710"/>
              <a:gd name="connsiteX3684" fmla="*/ 3511069 w 6842126"/>
              <a:gd name="connsiteY3684" fmla="*/ 4938531 h 5130710"/>
              <a:gd name="connsiteX3685" fmla="*/ 3518977 w 6842126"/>
              <a:gd name="connsiteY3685" fmla="*/ 4933244 h 5130710"/>
              <a:gd name="connsiteX3686" fmla="*/ 3527489 w 6842126"/>
              <a:gd name="connsiteY3686" fmla="*/ 4934626 h 5130710"/>
              <a:gd name="connsiteX3687" fmla="*/ 3552160 w 6842126"/>
              <a:gd name="connsiteY3687" fmla="*/ 4911113 h 5130710"/>
              <a:gd name="connsiteX3688" fmla="*/ 3591233 w 6842126"/>
              <a:gd name="connsiteY3688" fmla="*/ 4872275 h 5130710"/>
              <a:gd name="connsiteX3689" fmla="*/ 3624775 w 6842126"/>
              <a:gd name="connsiteY3689" fmla="*/ 4838259 h 5130710"/>
              <a:gd name="connsiteX3690" fmla="*/ 3617265 w 6842126"/>
              <a:gd name="connsiteY3690" fmla="*/ 4847536 h 5130710"/>
              <a:gd name="connsiteX3691" fmla="*/ 3573691 w 6842126"/>
              <a:gd name="connsiteY3691" fmla="*/ 4891425 h 5130710"/>
              <a:gd name="connsiteX3692" fmla="*/ 3485688 w 6842126"/>
              <a:gd name="connsiteY3692" fmla="*/ 4984128 h 5130710"/>
              <a:gd name="connsiteX3693" fmla="*/ 3437028 w 6842126"/>
              <a:gd name="connsiteY3693" fmla="*/ 5031473 h 5130710"/>
              <a:gd name="connsiteX3694" fmla="*/ 3391000 w 6842126"/>
              <a:gd name="connsiteY3694" fmla="*/ 5074373 h 5130710"/>
              <a:gd name="connsiteX3695" fmla="*/ 3442734 w 6842126"/>
              <a:gd name="connsiteY3695" fmla="*/ 5021837 h 5130710"/>
              <a:gd name="connsiteX3696" fmla="*/ 3459495 w 6842126"/>
              <a:gd name="connsiteY3696" fmla="*/ 5003614 h 5130710"/>
              <a:gd name="connsiteX3697" fmla="*/ 3440325 w 6842126"/>
              <a:gd name="connsiteY3697" fmla="*/ 5015465 h 5130710"/>
              <a:gd name="connsiteX3698" fmla="*/ 3321095 w 6842126"/>
              <a:gd name="connsiteY3698" fmla="*/ 5129558 h 5130710"/>
              <a:gd name="connsiteX3699" fmla="*/ 3428019 w 6842126"/>
              <a:gd name="connsiteY3699" fmla="*/ 5020116 h 5130710"/>
              <a:gd name="connsiteX3700" fmla="*/ 3434280 w 6842126"/>
              <a:gd name="connsiteY3700" fmla="*/ 5010463 h 5130710"/>
              <a:gd name="connsiteX3701" fmla="*/ 3427259 w 6842126"/>
              <a:gd name="connsiteY3701" fmla="*/ 5018103 h 5130710"/>
              <a:gd name="connsiteX3702" fmla="*/ 3365773 w 6842126"/>
              <a:gd name="connsiteY3702" fmla="*/ 5076432 h 5130710"/>
              <a:gd name="connsiteX3703" fmla="*/ 3325497 w 6842126"/>
              <a:gd name="connsiteY3703" fmla="*/ 5112927 h 5130710"/>
              <a:gd name="connsiteX3704" fmla="*/ 3329525 w 6842126"/>
              <a:gd name="connsiteY3704" fmla="*/ 5106253 h 5130710"/>
              <a:gd name="connsiteX3705" fmla="*/ 3329669 w 6842126"/>
              <a:gd name="connsiteY3705" fmla="*/ 5105943 h 5130710"/>
              <a:gd name="connsiteX3706" fmla="*/ 3331330 w 6842126"/>
              <a:gd name="connsiteY3706" fmla="*/ 5104214 h 5130710"/>
              <a:gd name="connsiteX3707" fmla="*/ 3358594 w 6842126"/>
              <a:gd name="connsiteY3707" fmla="*/ 5077420 h 5130710"/>
              <a:gd name="connsiteX3708" fmla="*/ 3336828 w 6842126"/>
              <a:gd name="connsiteY3708" fmla="*/ 5092549 h 5130710"/>
              <a:gd name="connsiteX3709" fmla="*/ 3334918 w 6842126"/>
              <a:gd name="connsiteY3709" fmla="*/ 5094507 h 5130710"/>
              <a:gd name="connsiteX3710" fmla="*/ 3333858 w 6842126"/>
              <a:gd name="connsiteY3710" fmla="*/ 5090615 h 5130710"/>
              <a:gd name="connsiteX3711" fmla="*/ 3328027 w 6842126"/>
              <a:gd name="connsiteY3711" fmla="*/ 5097706 h 5130710"/>
              <a:gd name="connsiteX3712" fmla="*/ 3322131 w 6842126"/>
              <a:gd name="connsiteY3712" fmla="*/ 5107052 h 5130710"/>
              <a:gd name="connsiteX3713" fmla="*/ 3316433 w 6842126"/>
              <a:gd name="connsiteY3713" fmla="*/ 5112148 h 5130710"/>
              <a:gd name="connsiteX3714" fmla="*/ 3331033 w 6842126"/>
              <a:gd name="connsiteY3714" fmla="*/ 5092439 h 5130710"/>
              <a:gd name="connsiteX3715" fmla="*/ 3435055 w 6842126"/>
              <a:gd name="connsiteY3715" fmla="*/ 4991382 h 5130710"/>
              <a:gd name="connsiteX3716" fmla="*/ 3472244 w 6842126"/>
              <a:gd name="connsiteY3716" fmla="*/ 4948566 h 5130710"/>
              <a:gd name="connsiteX3717" fmla="*/ 3466139 w 6842126"/>
              <a:gd name="connsiteY3717" fmla="*/ 4953556 h 5130710"/>
              <a:gd name="connsiteX3718" fmla="*/ 3380559 w 6842126"/>
              <a:gd name="connsiteY3718" fmla="*/ 5035756 h 5130710"/>
              <a:gd name="connsiteX3719" fmla="*/ 3348588 w 6842126"/>
              <a:gd name="connsiteY3719" fmla="*/ 5067016 h 5130710"/>
              <a:gd name="connsiteX3720" fmla="*/ 3364742 w 6842126"/>
              <a:gd name="connsiteY3720" fmla="*/ 5046338 h 5130710"/>
              <a:gd name="connsiteX3721" fmla="*/ 3457780 w 6842126"/>
              <a:gd name="connsiteY3721" fmla="*/ 4951732 h 5130710"/>
              <a:gd name="connsiteX3722" fmla="*/ 3492501 w 6842126"/>
              <a:gd name="connsiteY3722" fmla="*/ 4912532 h 5130710"/>
              <a:gd name="connsiteX3723" fmla="*/ 3466761 w 6842126"/>
              <a:gd name="connsiteY3723" fmla="*/ 4939136 h 5130710"/>
              <a:gd name="connsiteX3724" fmla="*/ 3438457 w 6842126"/>
              <a:gd name="connsiteY3724" fmla="*/ 4964022 h 5130710"/>
              <a:gd name="connsiteX3725" fmla="*/ 3483832 w 6842126"/>
              <a:gd name="connsiteY3725" fmla="*/ 4915811 h 5130710"/>
              <a:gd name="connsiteX3726" fmla="*/ 3494799 w 6842126"/>
              <a:gd name="connsiteY3726" fmla="*/ 4897475 h 5130710"/>
              <a:gd name="connsiteX3727" fmla="*/ 3502071 w 6842126"/>
              <a:gd name="connsiteY3727" fmla="*/ 4888839 h 5130710"/>
              <a:gd name="connsiteX3728" fmla="*/ 3502416 w 6842126"/>
              <a:gd name="connsiteY3728" fmla="*/ 4888617 h 5130710"/>
              <a:gd name="connsiteX3729" fmla="*/ 3503726 w 6842126"/>
              <a:gd name="connsiteY3729" fmla="*/ 4886872 h 5130710"/>
              <a:gd name="connsiteX3730" fmla="*/ 3519310 w 6842126"/>
              <a:gd name="connsiteY3730" fmla="*/ 4868366 h 5130710"/>
              <a:gd name="connsiteX3731" fmla="*/ 3544602 w 6842126"/>
              <a:gd name="connsiteY3731" fmla="*/ 4840687 h 5130710"/>
              <a:gd name="connsiteX3732" fmla="*/ 3550862 w 6842126"/>
              <a:gd name="connsiteY3732" fmla="*/ 4831037 h 5130710"/>
              <a:gd name="connsiteX3733" fmla="*/ 3535933 w 6842126"/>
              <a:gd name="connsiteY3733" fmla="*/ 4843965 h 5130710"/>
              <a:gd name="connsiteX3734" fmla="*/ 3523067 w 6842126"/>
              <a:gd name="connsiteY3734" fmla="*/ 4857524 h 5130710"/>
              <a:gd name="connsiteX3735" fmla="*/ 3511188 w 6842126"/>
              <a:gd name="connsiteY3735" fmla="*/ 4876950 h 5130710"/>
              <a:gd name="connsiteX3736" fmla="*/ 3503726 w 6842126"/>
              <a:gd name="connsiteY3736" fmla="*/ 4886872 h 5130710"/>
              <a:gd name="connsiteX3737" fmla="*/ 3502071 w 6842126"/>
              <a:gd name="connsiteY3737" fmla="*/ 4888839 h 5130710"/>
              <a:gd name="connsiteX3738" fmla="*/ 3495659 w 6842126"/>
              <a:gd name="connsiteY3738" fmla="*/ 4892987 h 5130710"/>
              <a:gd name="connsiteX3739" fmla="*/ 3499222 w 6842126"/>
              <a:gd name="connsiteY3739" fmla="*/ 4882654 h 5130710"/>
              <a:gd name="connsiteX3740" fmla="*/ 3479339 w 6842126"/>
              <a:gd name="connsiteY3740" fmla="*/ 4903610 h 5130710"/>
              <a:gd name="connsiteX3741" fmla="*/ 3422498 w 6842126"/>
              <a:gd name="connsiteY3741" fmla="*/ 4958168 h 5130710"/>
              <a:gd name="connsiteX3742" fmla="*/ 3468718 w 6842126"/>
              <a:gd name="connsiteY3742" fmla="*/ 4908487 h 5130710"/>
              <a:gd name="connsiteX3743" fmla="*/ 3508962 w 6842126"/>
              <a:gd name="connsiteY3743" fmla="*/ 4864576 h 5130710"/>
              <a:gd name="connsiteX3744" fmla="*/ 3514529 w 6842126"/>
              <a:gd name="connsiteY3744" fmla="*/ 4854679 h 5130710"/>
              <a:gd name="connsiteX3745" fmla="*/ 3522319 w 6842126"/>
              <a:gd name="connsiteY3745" fmla="*/ 4841504 h 5130710"/>
              <a:gd name="connsiteX3746" fmla="*/ 3519542 w 6842126"/>
              <a:gd name="connsiteY3746" fmla="*/ 4842878 h 5130710"/>
              <a:gd name="connsiteX3747" fmla="*/ 3408066 w 6842126"/>
              <a:gd name="connsiteY3747" fmla="*/ 4956339 h 5130710"/>
              <a:gd name="connsiteX3748" fmla="*/ 3395999 w 6842126"/>
              <a:gd name="connsiteY3748" fmla="*/ 4965976 h 5130710"/>
              <a:gd name="connsiteX3749" fmla="*/ 3384085 w 6842126"/>
              <a:gd name="connsiteY3749" fmla="*/ 4982855 h 5130710"/>
              <a:gd name="connsiteX3750" fmla="*/ 3386722 w 6842126"/>
              <a:gd name="connsiteY3750" fmla="*/ 4969014 h 5130710"/>
              <a:gd name="connsiteX3751" fmla="*/ 3398491 w 6842126"/>
              <a:gd name="connsiteY3751" fmla="*/ 4945607 h 5130710"/>
              <a:gd name="connsiteX3752" fmla="*/ 3387981 w 6842126"/>
              <a:gd name="connsiteY3752" fmla="*/ 4956586 h 5130710"/>
              <a:gd name="connsiteX3753" fmla="*/ 3394306 w 6842126"/>
              <a:gd name="connsiteY3753" fmla="*/ 4941419 h 5130710"/>
              <a:gd name="connsiteX3754" fmla="*/ 3377026 w 6842126"/>
              <a:gd name="connsiteY3754" fmla="*/ 4958991 h 5130710"/>
              <a:gd name="connsiteX3755" fmla="*/ 3365306 w 6842126"/>
              <a:gd name="connsiteY3755" fmla="*/ 4979510 h 5130710"/>
              <a:gd name="connsiteX3756" fmla="*/ 3353752 w 6842126"/>
              <a:gd name="connsiteY3756" fmla="*/ 4991060 h 5130710"/>
              <a:gd name="connsiteX3757" fmla="*/ 3352364 w 6842126"/>
              <a:gd name="connsiteY3757" fmla="*/ 4992457 h 5130710"/>
              <a:gd name="connsiteX3758" fmla="*/ 3356561 w 6842126"/>
              <a:gd name="connsiteY3758" fmla="*/ 4983964 h 5130710"/>
              <a:gd name="connsiteX3759" fmla="*/ 3374334 w 6842126"/>
              <a:gd name="connsiteY3759" fmla="*/ 4951054 h 5130710"/>
              <a:gd name="connsiteX3760" fmla="*/ 3397329 w 6842126"/>
              <a:gd name="connsiteY3760" fmla="*/ 4914154 h 5130710"/>
              <a:gd name="connsiteX3761" fmla="*/ 3412809 w 6842126"/>
              <a:gd name="connsiteY3761" fmla="*/ 4887043 h 5130710"/>
              <a:gd name="connsiteX3762" fmla="*/ 3402948 w 6842126"/>
              <a:gd name="connsiteY3762" fmla="*/ 4894189 h 5130710"/>
              <a:gd name="connsiteX3763" fmla="*/ 3401491 w 6842126"/>
              <a:gd name="connsiteY3763" fmla="*/ 4896336 h 5130710"/>
              <a:gd name="connsiteX3764" fmla="*/ 3379165 w 6842126"/>
              <a:gd name="connsiteY3764" fmla="*/ 4930708 h 5130710"/>
              <a:gd name="connsiteX3765" fmla="*/ 3367220 w 6842126"/>
              <a:gd name="connsiteY3765" fmla="*/ 4940283 h 5130710"/>
              <a:gd name="connsiteX3766" fmla="*/ 3361303 w 6842126"/>
              <a:gd name="connsiteY3766" fmla="*/ 4955123 h 5130710"/>
              <a:gd name="connsiteX3767" fmla="*/ 3349083 w 6842126"/>
              <a:gd name="connsiteY3767" fmla="*/ 4964918 h 5130710"/>
              <a:gd name="connsiteX3768" fmla="*/ 3330076 w 6842126"/>
              <a:gd name="connsiteY3768" fmla="*/ 4999818 h 5130710"/>
              <a:gd name="connsiteX3769" fmla="*/ 3324223 w 6842126"/>
              <a:gd name="connsiteY3769" fmla="*/ 5005075 h 5130710"/>
              <a:gd name="connsiteX3770" fmla="*/ 3325054 w 6842126"/>
              <a:gd name="connsiteY3770" fmla="*/ 5001557 h 5130710"/>
              <a:gd name="connsiteX3771" fmla="*/ 3315609 w 6842126"/>
              <a:gd name="connsiteY3771" fmla="*/ 5018616 h 5130710"/>
              <a:gd name="connsiteX3772" fmla="*/ 3308223 w 6842126"/>
              <a:gd name="connsiteY3772" fmla="*/ 5027768 h 5130710"/>
              <a:gd name="connsiteX3773" fmla="*/ 3316333 w 6842126"/>
              <a:gd name="connsiteY3773" fmla="*/ 5004872 h 5130710"/>
              <a:gd name="connsiteX3774" fmla="*/ 3330843 w 6842126"/>
              <a:gd name="connsiteY3774" fmla="*/ 4979567 h 5130710"/>
              <a:gd name="connsiteX3775" fmla="*/ 3347389 w 6842126"/>
              <a:gd name="connsiteY3775" fmla="*/ 4948316 h 5130710"/>
              <a:gd name="connsiteX3776" fmla="*/ 3347598 w 6842126"/>
              <a:gd name="connsiteY3776" fmla="*/ 4942730 h 5130710"/>
              <a:gd name="connsiteX3777" fmla="*/ 3353534 w 6842126"/>
              <a:gd name="connsiteY3777" fmla="*/ 4928640 h 5130710"/>
              <a:gd name="connsiteX3778" fmla="*/ 3356477 w 6842126"/>
              <a:gd name="connsiteY3778" fmla="*/ 4924036 h 5130710"/>
              <a:gd name="connsiteX3779" fmla="*/ 3355238 w 6842126"/>
              <a:gd name="connsiteY3779" fmla="*/ 4925547 h 5130710"/>
              <a:gd name="connsiteX3780" fmla="*/ 3351870 w 6842126"/>
              <a:gd name="connsiteY3780" fmla="*/ 4930623 h 5130710"/>
              <a:gd name="connsiteX3781" fmla="*/ 3333638 w 6842126"/>
              <a:gd name="connsiteY3781" fmla="*/ 4960828 h 5130710"/>
              <a:gd name="connsiteX3782" fmla="*/ 3325850 w 6842126"/>
              <a:gd name="connsiteY3782" fmla="*/ 4970259 h 5130710"/>
              <a:gd name="connsiteX3783" fmla="*/ 3324976 w 6842126"/>
              <a:gd name="connsiteY3783" fmla="*/ 4971233 h 5130710"/>
              <a:gd name="connsiteX3784" fmla="*/ 3315863 w 6842126"/>
              <a:gd name="connsiteY3784" fmla="*/ 4985067 h 5130710"/>
              <a:gd name="connsiteX3785" fmla="*/ 3307777 w 6842126"/>
              <a:gd name="connsiteY3785" fmla="*/ 4996556 h 5130710"/>
              <a:gd name="connsiteX3786" fmla="*/ 3307764 w 6842126"/>
              <a:gd name="connsiteY3786" fmla="*/ 4996582 h 5130710"/>
              <a:gd name="connsiteX3787" fmla="*/ 3307749 w 6842126"/>
              <a:gd name="connsiteY3787" fmla="*/ 4996598 h 5130710"/>
              <a:gd name="connsiteX3788" fmla="*/ 3279040 w 6842126"/>
              <a:gd name="connsiteY3788" fmla="*/ 5037384 h 5130710"/>
              <a:gd name="connsiteX3789" fmla="*/ 3249259 w 6842126"/>
              <a:gd name="connsiteY3789" fmla="*/ 5079206 h 5130710"/>
              <a:gd name="connsiteX3790" fmla="*/ 3247759 w 6842126"/>
              <a:gd name="connsiteY3790" fmla="*/ 5069506 h 5130710"/>
              <a:gd name="connsiteX3791" fmla="*/ 3243152 w 6842126"/>
              <a:gd name="connsiteY3791" fmla="*/ 5077693 h 5130710"/>
              <a:gd name="connsiteX3792" fmla="*/ 3240641 w 6842126"/>
              <a:gd name="connsiteY3792" fmla="*/ 5079065 h 5130710"/>
              <a:gd name="connsiteX3793" fmla="*/ 3233810 w 6842126"/>
              <a:gd name="connsiteY3793" fmla="*/ 5083659 h 5130710"/>
              <a:gd name="connsiteX3794" fmla="*/ 3237343 w 6842126"/>
              <a:gd name="connsiteY3794" fmla="*/ 5076881 h 5130710"/>
              <a:gd name="connsiteX3795" fmla="*/ 3290481 w 6842126"/>
              <a:gd name="connsiteY3795" fmla="*/ 4975232 h 5130710"/>
              <a:gd name="connsiteX3796" fmla="*/ 3298749 w 6842126"/>
              <a:gd name="connsiteY3796" fmla="*/ 4959770 h 5130710"/>
              <a:gd name="connsiteX3797" fmla="*/ 3308458 w 6842126"/>
              <a:gd name="connsiteY3797" fmla="*/ 4941268 h 5130710"/>
              <a:gd name="connsiteX3798" fmla="*/ 3318543 w 6842126"/>
              <a:gd name="connsiteY3798" fmla="*/ 4917333 h 5130710"/>
              <a:gd name="connsiteX3799" fmla="*/ 3323550 w 6842126"/>
              <a:gd name="connsiteY3799" fmla="*/ 4906965 h 5130710"/>
              <a:gd name="connsiteX3800" fmla="*/ 3319362 w 6842126"/>
              <a:gd name="connsiteY3800" fmla="*/ 4911980 h 5130710"/>
              <a:gd name="connsiteX3801" fmla="*/ 3333326 w 6842126"/>
              <a:gd name="connsiteY3801" fmla="*/ 4885092 h 5130710"/>
              <a:gd name="connsiteX3802" fmla="*/ 3330115 w 6842126"/>
              <a:gd name="connsiteY3802" fmla="*/ 4868005 h 5130710"/>
              <a:gd name="connsiteX3803" fmla="*/ 3294346 w 6842126"/>
              <a:gd name="connsiteY3803" fmla="*/ 4929625 h 5130710"/>
              <a:gd name="connsiteX3804" fmla="*/ 3265352 w 6842126"/>
              <a:gd name="connsiteY3804" fmla="*/ 4969339 h 5130710"/>
              <a:gd name="connsiteX3805" fmla="*/ 3255368 w 6842126"/>
              <a:gd name="connsiteY3805" fmla="*/ 4974157 h 5130710"/>
              <a:gd name="connsiteX3806" fmla="*/ 3228837 w 6842126"/>
              <a:gd name="connsiteY3806" fmla="*/ 5021464 h 5130710"/>
              <a:gd name="connsiteX3807" fmla="*/ 3231662 w 6842126"/>
              <a:gd name="connsiteY3807" fmla="*/ 5006445 h 5130710"/>
              <a:gd name="connsiteX3808" fmla="*/ 3232268 w 6842126"/>
              <a:gd name="connsiteY3808" fmla="*/ 5007657 h 5130710"/>
              <a:gd name="connsiteX3809" fmla="*/ 3231373 w 6842126"/>
              <a:gd name="connsiteY3809" fmla="*/ 5009866 h 5130710"/>
              <a:gd name="connsiteX3810" fmla="*/ 3232657 w 6842126"/>
              <a:gd name="connsiteY3810" fmla="*/ 5008435 h 5130710"/>
              <a:gd name="connsiteX3811" fmla="*/ 3232268 w 6842126"/>
              <a:gd name="connsiteY3811" fmla="*/ 5007657 h 5130710"/>
              <a:gd name="connsiteX3812" fmla="*/ 3233916 w 6842126"/>
              <a:gd name="connsiteY3812" fmla="*/ 5003596 h 5130710"/>
              <a:gd name="connsiteX3813" fmla="*/ 3235686 w 6842126"/>
              <a:gd name="connsiteY3813" fmla="*/ 5001361 h 5130710"/>
              <a:gd name="connsiteX3814" fmla="*/ 3236999 w 6842126"/>
              <a:gd name="connsiteY3814" fmla="*/ 4998446 h 5130710"/>
              <a:gd name="connsiteX3815" fmla="*/ 3234875 w 6842126"/>
              <a:gd name="connsiteY3815" fmla="*/ 4986865 h 5130710"/>
              <a:gd name="connsiteX3816" fmla="*/ 3246790 w 6842126"/>
              <a:gd name="connsiteY3816" fmla="*/ 4963099 h 5130710"/>
              <a:gd name="connsiteX3817" fmla="*/ 3255013 w 6842126"/>
              <a:gd name="connsiteY3817" fmla="*/ 4948999 h 5130710"/>
              <a:gd name="connsiteX3818" fmla="*/ 3246934 w 6842126"/>
              <a:gd name="connsiteY3818" fmla="*/ 4952236 h 5130710"/>
              <a:gd name="connsiteX3819" fmla="*/ 3236933 w 6842126"/>
              <a:gd name="connsiteY3819" fmla="*/ 4956227 h 5130710"/>
              <a:gd name="connsiteX3820" fmla="*/ 3235690 w 6842126"/>
              <a:gd name="connsiteY3820" fmla="*/ 4957157 h 5130710"/>
              <a:gd name="connsiteX3821" fmla="*/ 3210909 w 6842126"/>
              <a:gd name="connsiteY3821" fmla="*/ 4998173 h 5130710"/>
              <a:gd name="connsiteX3822" fmla="*/ 3173897 w 6842126"/>
              <a:gd name="connsiteY3822" fmla="*/ 5067048 h 5130710"/>
              <a:gd name="connsiteX3823" fmla="*/ 3169457 w 6842126"/>
              <a:gd name="connsiteY3823" fmla="*/ 5070316 h 5130710"/>
              <a:gd name="connsiteX3824" fmla="*/ 3159530 w 6842126"/>
              <a:gd name="connsiteY3824" fmla="*/ 5078585 h 5130710"/>
              <a:gd name="connsiteX3825" fmla="*/ 3169728 w 6842126"/>
              <a:gd name="connsiteY3825" fmla="*/ 5056095 h 5130710"/>
              <a:gd name="connsiteX3826" fmla="*/ 3156777 w 6842126"/>
              <a:gd name="connsiteY3826" fmla="*/ 5076119 h 5130710"/>
              <a:gd name="connsiteX3827" fmla="*/ 3152659 w 6842126"/>
              <a:gd name="connsiteY3827" fmla="*/ 5072065 h 5130710"/>
              <a:gd name="connsiteX3828" fmla="*/ 3146715 w 6842126"/>
              <a:gd name="connsiteY3828" fmla="*/ 5077821 h 5130710"/>
              <a:gd name="connsiteX3829" fmla="*/ 3156900 w 6842126"/>
              <a:gd name="connsiteY3829" fmla="*/ 5056972 h 5130710"/>
              <a:gd name="connsiteX3830" fmla="*/ 3161046 w 6842126"/>
              <a:gd name="connsiteY3830" fmla="*/ 5051048 h 5130710"/>
              <a:gd name="connsiteX3831" fmla="*/ 3163657 w 6842126"/>
              <a:gd name="connsiteY3831" fmla="*/ 5048738 h 5130710"/>
              <a:gd name="connsiteX3832" fmla="*/ 3161289 w 6842126"/>
              <a:gd name="connsiteY3832" fmla="*/ 5047989 h 5130710"/>
              <a:gd name="connsiteX3833" fmla="*/ 3174918 w 6842126"/>
              <a:gd name="connsiteY3833" fmla="*/ 5020096 h 5130710"/>
              <a:gd name="connsiteX3834" fmla="*/ 3181264 w 6842126"/>
              <a:gd name="connsiteY3834" fmla="*/ 5013305 h 5130710"/>
              <a:gd name="connsiteX3835" fmla="*/ 3182721 w 6842126"/>
              <a:gd name="connsiteY3835" fmla="*/ 5011868 h 5130710"/>
              <a:gd name="connsiteX3836" fmla="*/ 3171160 w 6842126"/>
              <a:gd name="connsiteY3836" fmla="*/ 5013243 h 5130710"/>
              <a:gd name="connsiteX3837" fmla="*/ 3169219 w 6842126"/>
              <a:gd name="connsiteY3837" fmla="*/ 5013606 h 5130710"/>
              <a:gd name="connsiteX3838" fmla="*/ 3169437 w 6842126"/>
              <a:gd name="connsiteY3838" fmla="*/ 5011533 h 5130710"/>
              <a:gd name="connsiteX3839" fmla="*/ 3172401 w 6842126"/>
              <a:gd name="connsiteY3839" fmla="*/ 4978619 h 5130710"/>
              <a:gd name="connsiteX3840" fmla="*/ 3172654 w 6842126"/>
              <a:gd name="connsiteY3840" fmla="*/ 4972102 h 5130710"/>
              <a:gd name="connsiteX3841" fmla="*/ 3185293 w 6842126"/>
              <a:gd name="connsiteY3841" fmla="*/ 4952657 h 5130710"/>
              <a:gd name="connsiteX3842" fmla="*/ 3196563 w 6842126"/>
              <a:gd name="connsiteY3842" fmla="*/ 4928903 h 5130710"/>
              <a:gd name="connsiteX3843" fmla="*/ 3183822 w 6842126"/>
              <a:gd name="connsiteY3843" fmla="*/ 4941351 h 5130710"/>
              <a:gd name="connsiteX3844" fmla="*/ 3194731 w 6842126"/>
              <a:gd name="connsiteY3844" fmla="*/ 4926197 h 5130710"/>
              <a:gd name="connsiteX3845" fmla="*/ 3196362 w 6842126"/>
              <a:gd name="connsiteY3845" fmla="*/ 4923934 h 5130710"/>
              <a:gd name="connsiteX3846" fmla="*/ 3213215 w 6842126"/>
              <a:gd name="connsiteY3846" fmla="*/ 4900706 h 5130710"/>
              <a:gd name="connsiteX3847" fmla="*/ 3220586 w 6842126"/>
              <a:gd name="connsiteY3847" fmla="*/ 4888385 h 5130710"/>
              <a:gd name="connsiteX3848" fmla="*/ 3225675 w 6842126"/>
              <a:gd name="connsiteY3848" fmla="*/ 4869368 h 5130710"/>
              <a:gd name="connsiteX3849" fmla="*/ 3218733 w 6842126"/>
              <a:gd name="connsiteY3849" fmla="*/ 4874933 h 5130710"/>
              <a:gd name="connsiteX3850" fmla="*/ 3236072 w 6842126"/>
              <a:gd name="connsiteY3850" fmla="*/ 4841373 h 5130710"/>
              <a:gd name="connsiteX3851" fmla="*/ 3256456 w 6842126"/>
              <a:gd name="connsiteY3851" fmla="*/ 4808558 h 5130710"/>
              <a:gd name="connsiteX3852" fmla="*/ 3254999 w 6842126"/>
              <a:gd name="connsiteY3852" fmla="*/ 4805872 h 5130710"/>
              <a:gd name="connsiteX3853" fmla="*/ 3253990 w 6842126"/>
              <a:gd name="connsiteY3853" fmla="*/ 4801584 h 5130710"/>
              <a:gd name="connsiteX3854" fmla="*/ 3246572 w 6842126"/>
              <a:gd name="connsiteY3854" fmla="*/ 4809754 h 5130710"/>
              <a:gd name="connsiteX3855" fmla="*/ 3223306 w 6842126"/>
              <a:gd name="connsiteY3855" fmla="*/ 4831127 h 5130710"/>
              <a:gd name="connsiteX3856" fmla="*/ 3214979 w 6842126"/>
              <a:gd name="connsiteY3856" fmla="*/ 4840613 h 5130710"/>
              <a:gd name="connsiteX3857" fmla="*/ 3197069 w 6842126"/>
              <a:gd name="connsiteY3857" fmla="*/ 4865929 h 5130710"/>
              <a:gd name="connsiteX3858" fmla="*/ 3177230 w 6842126"/>
              <a:gd name="connsiteY3858" fmla="*/ 4893610 h 5130710"/>
              <a:gd name="connsiteX3859" fmla="*/ 3172934 w 6842126"/>
              <a:gd name="connsiteY3859" fmla="*/ 4900570 h 5130710"/>
              <a:gd name="connsiteX3860" fmla="*/ 3167614 w 6842126"/>
              <a:gd name="connsiteY3860" fmla="*/ 4909970 h 5130710"/>
              <a:gd name="connsiteX3861" fmla="*/ 3165247 w 6842126"/>
              <a:gd name="connsiteY3861" fmla="*/ 4916681 h 5130710"/>
              <a:gd name="connsiteX3862" fmla="*/ 3162392 w 6842126"/>
              <a:gd name="connsiteY3862" fmla="*/ 4919417 h 5130710"/>
              <a:gd name="connsiteX3863" fmla="*/ 3162369 w 6842126"/>
              <a:gd name="connsiteY3863" fmla="*/ 4919236 h 5130710"/>
              <a:gd name="connsiteX3864" fmla="*/ 3161855 w 6842126"/>
              <a:gd name="connsiteY3864" fmla="*/ 4920144 h 5130710"/>
              <a:gd name="connsiteX3865" fmla="*/ 3152106 w 6842126"/>
              <a:gd name="connsiteY3865" fmla="*/ 4930913 h 5130710"/>
              <a:gd name="connsiteX3866" fmla="*/ 3152452 w 6842126"/>
              <a:gd name="connsiteY3866" fmla="*/ 4927840 h 5130710"/>
              <a:gd name="connsiteX3867" fmla="*/ 3165168 w 6842126"/>
              <a:gd name="connsiteY3867" fmla="*/ 4909209 h 5130710"/>
              <a:gd name="connsiteX3868" fmla="*/ 3162457 w 6842126"/>
              <a:gd name="connsiteY3868" fmla="*/ 4904143 h 5130710"/>
              <a:gd name="connsiteX3869" fmla="*/ 3162007 w 6842126"/>
              <a:gd name="connsiteY3869" fmla="*/ 4901592 h 5130710"/>
              <a:gd name="connsiteX3870" fmla="*/ 3167697 w 6842126"/>
              <a:gd name="connsiteY3870" fmla="*/ 4890845 h 5130710"/>
              <a:gd name="connsiteX3871" fmla="*/ 3172758 w 6842126"/>
              <a:gd name="connsiteY3871" fmla="*/ 4886686 h 5130710"/>
              <a:gd name="connsiteX3872" fmla="*/ 3165346 w 6842126"/>
              <a:gd name="connsiteY3872" fmla="*/ 4887114 h 5130710"/>
              <a:gd name="connsiteX3873" fmla="*/ 3170251 w 6842126"/>
              <a:gd name="connsiteY3873" fmla="*/ 4879692 h 5130710"/>
              <a:gd name="connsiteX3874" fmla="*/ 3214857 w 6842126"/>
              <a:gd name="connsiteY3874" fmla="*/ 4816615 h 5130710"/>
              <a:gd name="connsiteX3875" fmla="*/ 3155500 w 6842126"/>
              <a:gd name="connsiteY3875" fmla="*/ 4868165 h 5130710"/>
              <a:gd name="connsiteX3876" fmla="*/ 3118730 w 6842126"/>
              <a:gd name="connsiteY3876" fmla="*/ 4917408 h 5130710"/>
              <a:gd name="connsiteX3877" fmla="*/ 3091784 w 6842126"/>
              <a:gd name="connsiteY3877" fmla="*/ 4946088 h 5130710"/>
              <a:gd name="connsiteX3878" fmla="*/ 3090352 w 6842126"/>
              <a:gd name="connsiteY3878" fmla="*/ 4945615 h 5130710"/>
              <a:gd name="connsiteX3879" fmla="*/ 3082288 w 6842126"/>
              <a:gd name="connsiteY3879" fmla="*/ 4954476 h 5130710"/>
              <a:gd name="connsiteX3880" fmla="*/ 3078055 w 6842126"/>
              <a:gd name="connsiteY3880" fmla="*/ 4960908 h 5130710"/>
              <a:gd name="connsiteX3881" fmla="*/ 3056258 w 6842126"/>
              <a:gd name="connsiteY3881" fmla="*/ 4984462 h 5130710"/>
              <a:gd name="connsiteX3882" fmla="*/ 3055620 w 6842126"/>
              <a:gd name="connsiteY3882" fmla="*/ 4974527 h 5130710"/>
              <a:gd name="connsiteX3883" fmla="*/ 3064900 w 6842126"/>
              <a:gd name="connsiteY3883" fmla="*/ 4950868 h 5130710"/>
              <a:gd name="connsiteX3884" fmla="*/ 3070495 w 6842126"/>
              <a:gd name="connsiteY3884" fmla="*/ 4943711 h 5130710"/>
              <a:gd name="connsiteX3885" fmla="*/ 3120296 w 6842126"/>
              <a:gd name="connsiteY3885" fmla="*/ 4868173 h 5130710"/>
              <a:gd name="connsiteX3886" fmla="*/ 3121012 w 6842126"/>
              <a:gd name="connsiteY3886" fmla="*/ 4843896 h 5130710"/>
              <a:gd name="connsiteX3887" fmla="*/ 3180915 w 6842126"/>
              <a:gd name="connsiteY3887" fmla="*/ 4774852 h 5130710"/>
              <a:gd name="connsiteX3888" fmla="*/ 3172416 w 6842126"/>
              <a:gd name="connsiteY3888" fmla="*/ 4771264 h 5130710"/>
              <a:gd name="connsiteX3889" fmla="*/ 3166410 w 6842126"/>
              <a:gd name="connsiteY3889" fmla="*/ 4764752 h 5130710"/>
              <a:gd name="connsiteX3890" fmla="*/ 3163620 w 6842126"/>
              <a:gd name="connsiteY3890" fmla="*/ 4767670 h 5130710"/>
              <a:gd name="connsiteX3891" fmla="*/ 3163384 w 6842126"/>
              <a:gd name="connsiteY3891" fmla="*/ 4764266 h 5130710"/>
              <a:gd name="connsiteX3892" fmla="*/ 3163895 w 6842126"/>
              <a:gd name="connsiteY3892" fmla="*/ 4762555 h 5130710"/>
              <a:gd name="connsiteX3893" fmla="*/ 3164138 w 6842126"/>
              <a:gd name="connsiteY3893" fmla="*/ 4762289 h 5130710"/>
              <a:gd name="connsiteX3894" fmla="*/ 3163578 w 6842126"/>
              <a:gd name="connsiteY3894" fmla="*/ 4761682 h 5130710"/>
              <a:gd name="connsiteX3895" fmla="*/ 3163501 w 6842126"/>
              <a:gd name="connsiteY3895" fmla="*/ 4760433 h 5130710"/>
              <a:gd name="connsiteX3896" fmla="*/ 3184123 w 6842126"/>
              <a:gd name="connsiteY3896" fmla="*/ 4729473 h 5130710"/>
              <a:gd name="connsiteX3897" fmla="*/ 3168938 w 6842126"/>
              <a:gd name="connsiteY3897" fmla="*/ 4742289 h 5130710"/>
              <a:gd name="connsiteX3898" fmla="*/ 3171415 w 6842126"/>
              <a:gd name="connsiteY3898" fmla="*/ 4739200 h 5130710"/>
              <a:gd name="connsiteX3899" fmla="*/ 3136336 w 6842126"/>
              <a:gd name="connsiteY3899" fmla="*/ 4773329 h 5130710"/>
              <a:gd name="connsiteX3900" fmla="*/ 3090309 w 6842126"/>
              <a:gd name="connsiteY3900" fmla="*/ 4816229 h 5130710"/>
              <a:gd name="connsiteX3901" fmla="*/ 3142041 w 6842126"/>
              <a:gd name="connsiteY3901" fmla="*/ 4763697 h 5130710"/>
              <a:gd name="connsiteX3902" fmla="*/ 3158803 w 6842126"/>
              <a:gd name="connsiteY3902" fmla="*/ 4745473 h 5130710"/>
              <a:gd name="connsiteX3903" fmla="*/ 3155476 w 6842126"/>
              <a:gd name="connsiteY3903" fmla="*/ 4745023 h 5130710"/>
              <a:gd name="connsiteX3904" fmla="*/ 3154585 w 6842126"/>
              <a:gd name="connsiteY3904" fmla="*/ 4745553 h 5130710"/>
              <a:gd name="connsiteX3905" fmla="*/ 3149097 w 6842126"/>
              <a:gd name="connsiteY3905" fmla="*/ 4751082 h 5130710"/>
              <a:gd name="connsiteX3906" fmla="*/ 3150774 w 6842126"/>
              <a:gd name="connsiteY3906" fmla="*/ 4748214 h 5130710"/>
              <a:gd name="connsiteX3907" fmla="*/ 3151151 w 6842126"/>
              <a:gd name="connsiteY3907" fmla="*/ 4747594 h 5130710"/>
              <a:gd name="connsiteX3908" fmla="*/ 3149572 w 6842126"/>
              <a:gd name="connsiteY3908" fmla="*/ 4748531 h 5130710"/>
              <a:gd name="connsiteX3909" fmla="*/ 3139631 w 6842126"/>
              <a:gd name="connsiteY3909" fmla="*/ 4757320 h 5130710"/>
              <a:gd name="connsiteX3910" fmla="*/ 3020401 w 6842126"/>
              <a:gd name="connsiteY3910" fmla="*/ 4871414 h 5130710"/>
              <a:gd name="connsiteX3911" fmla="*/ 3127326 w 6842126"/>
              <a:gd name="connsiteY3911" fmla="*/ 4761972 h 5130710"/>
              <a:gd name="connsiteX3912" fmla="*/ 3133587 w 6842126"/>
              <a:gd name="connsiteY3912" fmla="*/ 4752322 h 5130710"/>
              <a:gd name="connsiteX3913" fmla="*/ 3126565 w 6842126"/>
              <a:gd name="connsiteY3913" fmla="*/ 4759961 h 5130710"/>
              <a:gd name="connsiteX3914" fmla="*/ 3065079 w 6842126"/>
              <a:gd name="connsiteY3914" fmla="*/ 4818289 h 5130710"/>
              <a:gd name="connsiteX3915" fmla="*/ 3024803 w 6842126"/>
              <a:gd name="connsiteY3915" fmla="*/ 4854785 h 5130710"/>
              <a:gd name="connsiteX3916" fmla="*/ 3028830 w 6842126"/>
              <a:gd name="connsiteY3916" fmla="*/ 4848111 h 5130710"/>
              <a:gd name="connsiteX3917" fmla="*/ 3028978 w 6842126"/>
              <a:gd name="connsiteY3917" fmla="*/ 4847801 h 5130710"/>
              <a:gd name="connsiteX3918" fmla="*/ 3030637 w 6842126"/>
              <a:gd name="connsiteY3918" fmla="*/ 4846072 h 5130710"/>
              <a:gd name="connsiteX3919" fmla="*/ 3057901 w 6842126"/>
              <a:gd name="connsiteY3919" fmla="*/ 4819279 h 5130710"/>
              <a:gd name="connsiteX3920" fmla="*/ 3036135 w 6842126"/>
              <a:gd name="connsiteY3920" fmla="*/ 4834408 h 5130710"/>
              <a:gd name="connsiteX3921" fmla="*/ 3034226 w 6842126"/>
              <a:gd name="connsiteY3921" fmla="*/ 4836362 h 5130710"/>
              <a:gd name="connsiteX3922" fmla="*/ 3033164 w 6842126"/>
              <a:gd name="connsiteY3922" fmla="*/ 4832473 h 5130710"/>
              <a:gd name="connsiteX3923" fmla="*/ 3027333 w 6842126"/>
              <a:gd name="connsiteY3923" fmla="*/ 4839563 h 5130710"/>
              <a:gd name="connsiteX3924" fmla="*/ 3021439 w 6842126"/>
              <a:gd name="connsiteY3924" fmla="*/ 4848911 h 5130710"/>
              <a:gd name="connsiteX3925" fmla="*/ 3015739 w 6842126"/>
              <a:gd name="connsiteY3925" fmla="*/ 4854006 h 5130710"/>
              <a:gd name="connsiteX3926" fmla="*/ 3030340 w 6842126"/>
              <a:gd name="connsiteY3926" fmla="*/ 4834297 h 5130710"/>
              <a:gd name="connsiteX3927" fmla="*/ 3134362 w 6842126"/>
              <a:gd name="connsiteY3927" fmla="*/ 4733238 h 5130710"/>
              <a:gd name="connsiteX3928" fmla="*/ 3148346 w 6842126"/>
              <a:gd name="connsiteY3928" fmla="*/ 4719763 h 5130710"/>
              <a:gd name="connsiteX3929" fmla="*/ 3153813 w 6842126"/>
              <a:gd name="connsiteY3929" fmla="*/ 4714379 h 5130710"/>
              <a:gd name="connsiteX3930" fmla="*/ 3153213 w 6842126"/>
              <a:gd name="connsiteY3930" fmla="*/ 4714441 h 5130710"/>
              <a:gd name="connsiteX3931" fmla="*/ 3147301 w 6842126"/>
              <a:gd name="connsiteY3931" fmla="*/ 4714789 h 5130710"/>
              <a:gd name="connsiteX3932" fmla="*/ 3145493 w 6842126"/>
              <a:gd name="connsiteY3932" fmla="*/ 4714333 h 5130710"/>
              <a:gd name="connsiteX3933" fmla="*/ 3121979 w 6842126"/>
              <a:gd name="connsiteY3933" fmla="*/ 4736627 h 5130710"/>
              <a:gd name="connsiteX3934" fmla="*/ 3103530 w 6842126"/>
              <a:gd name="connsiteY3934" fmla="*/ 4754584 h 5130710"/>
              <a:gd name="connsiteX3935" fmla="*/ 3096947 w 6842126"/>
              <a:gd name="connsiteY3935" fmla="*/ 4763623 h 5130710"/>
              <a:gd name="connsiteX3936" fmla="*/ 3090514 w 6842126"/>
              <a:gd name="connsiteY3936" fmla="*/ 4767251 h 5130710"/>
              <a:gd name="connsiteX3937" fmla="*/ 3079866 w 6842126"/>
              <a:gd name="connsiteY3937" fmla="*/ 4777614 h 5130710"/>
              <a:gd name="connsiteX3938" fmla="*/ 3047897 w 6842126"/>
              <a:gd name="connsiteY3938" fmla="*/ 4808872 h 5130710"/>
              <a:gd name="connsiteX3939" fmla="*/ 3053810 w 6842126"/>
              <a:gd name="connsiteY3939" fmla="*/ 4796620 h 5130710"/>
              <a:gd name="connsiteX3940" fmla="*/ 3055813 w 6842126"/>
              <a:gd name="connsiteY3940" fmla="*/ 4794905 h 5130710"/>
              <a:gd name="connsiteX3941" fmla="*/ 3057560 w 6842126"/>
              <a:gd name="connsiteY3941" fmla="*/ 4790728 h 5130710"/>
              <a:gd name="connsiteX3942" fmla="*/ 3070545 w 6842126"/>
              <a:gd name="connsiteY3942" fmla="*/ 4766301 h 5130710"/>
              <a:gd name="connsiteX3943" fmla="*/ 3083102 w 6842126"/>
              <a:gd name="connsiteY3943" fmla="*/ 4743506 h 5130710"/>
              <a:gd name="connsiteX3944" fmla="*/ 3084804 w 6842126"/>
              <a:gd name="connsiteY3944" fmla="*/ 4740119 h 5130710"/>
              <a:gd name="connsiteX3945" fmla="*/ 3095639 w 6842126"/>
              <a:gd name="connsiteY3945" fmla="*/ 4728928 h 5130710"/>
              <a:gd name="connsiteX3946" fmla="*/ 3097072 w 6842126"/>
              <a:gd name="connsiteY3946" fmla="*/ 4724133 h 5130710"/>
              <a:gd name="connsiteX3947" fmla="*/ 3090967 w 6842126"/>
              <a:gd name="connsiteY3947" fmla="*/ 4729080 h 5130710"/>
              <a:gd name="connsiteX3948" fmla="*/ 3095436 w 6842126"/>
              <a:gd name="connsiteY3948" fmla="*/ 4717049 h 5130710"/>
              <a:gd name="connsiteX3949" fmla="*/ 3084014 w 6842126"/>
              <a:gd name="connsiteY3949" fmla="*/ 4727473 h 5130710"/>
              <a:gd name="connsiteX3950" fmla="*/ 3037727 w 6842126"/>
              <a:gd name="connsiteY3950" fmla="*/ 4778622 h 5130710"/>
              <a:gd name="connsiteX3951" fmla="*/ 3056367 w 6842126"/>
              <a:gd name="connsiteY3951" fmla="*/ 4745477 h 5130710"/>
              <a:gd name="connsiteX3952" fmla="*/ 3057362 w 6842126"/>
              <a:gd name="connsiteY3952" fmla="*/ 4740001 h 5130710"/>
              <a:gd name="connsiteX3953" fmla="*/ 3026424 w 6842126"/>
              <a:gd name="connsiteY3953" fmla="*/ 4777354 h 5130710"/>
              <a:gd name="connsiteX3954" fmla="*/ 2968124 w 6842126"/>
              <a:gd name="connsiteY3954" fmla="*/ 4835920 h 5130710"/>
              <a:gd name="connsiteX3955" fmla="*/ 2996849 w 6842126"/>
              <a:gd name="connsiteY3955" fmla="*/ 4781289 h 5130710"/>
              <a:gd name="connsiteX3956" fmla="*/ 2924644 w 6842126"/>
              <a:gd name="connsiteY3956" fmla="*/ 4865299 h 5130710"/>
              <a:gd name="connsiteX3957" fmla="*/ 2914132 w 6842126"/>
              <a:gd name="connsiteY3957" fmla="*/ 4879975 h 5130710"/>
              <a:gd name="connsiteX3958" fmla="*/ 2922520 w 6842126"/>
              <a:gd name="connsiteY3958" fmla="*/ 4865391 h 5130710"/>
              <a:gd name="connsiteX3959" fmla="*/ 2894370 w 6842126"/>
              <a:gd name="connsiteY3959" fmla="*/ 4886178 h 5130710"/>
              <a:gd name="connsiteX3960" fmla="*/ 2889026 w 6842126"/>
              <a:gd name="connsiteY3960" fmla="*/ 4890825 h 5130710"/>
              <a:gd name="connsiteX3961" fmla="*/ 2836880 w 6842126"/>
              <a:gd name="connsiteY3961" fmla="*/ 4961439 h 5130710"/>
              <a:gd name="connsiteX3962" fmla="*/ 2864274 w 6842126"/>
              <a:gd name="connsiteY3962" fmla="*/ 4914615 h 5130710"/>
              <a:gd name="connsiteX3963" fmla="*/ 2868130 w 6842126"/>
              <a:gd name="connsiteY3963" fmla="*/ 4907623 h 5130710"/>
              <a:gd name="connsiteX3964" fmla="*/ 2858646 w 6842126"/>
              <a:gd name="connsiteY3964" fmla="*/ 4914259 h 5130710"/>
              <a:gd name="connsiteX3965" fmla="*/ 2848351 w 6842126"/>
              <a:gd name="connsiteY3965" fmla="*/ 4924968 h 5130710"/>
              <a:gd name="connsiteX3966" fmla="*/ 2884609 w 6842126"/>
              <a:gd name="connsiteY3966" fmla="*/ 4877046 h 5130710"/>
              <a:gd name="connsiteX3967" fmla="*/ 2881788 w 6842126"/>
              <a:gd name="connsiteY3967" fmla="*/ 4879252 h 5130710"/>
              <a:gd name="connsiteX3968" fmla="*/ 2794136 w 6842126"/>
              <a:gd name="connsiteY3968" fmla="*/ 4967082 h 5130710"/>
              <a:gd name="connsiteX3969" fmla="*/ 2930676 w 6842126"/>
              <a:gd name="connsiteY3969" fmla="*/ 4750120 h 5130710"/>
              <a:gd name="connsiteX3970" fmla="*/ 2930969 w 6842126"/>
              <a:gd name="connsiteY3970" fmla="*/ 4748303 h 5130710"/>
              <a:gd name="connsiteX3971" fmla="*/ 2931345 w 6842126"/>
              <a:gd name="connsiteY3971" fmla="*/ 4749054 h 5130710"/>
              <a:gd name="connsiteX3972" fmla="*/ 2932518 w 6842126"/>
              <a:gd name="connsiteY3972" fmla="*/ 4747193 h 5130710"/>
              <a:gd name="connsiteX3973" fmla="*/ 2933223 w 6842126"/>
              <a:gd name="connsiteY3973" fmla="*/ 4745454 h 5130710"/>
              <a:gd name="connsiteX3974" fmla="*/ 2934857 w 6842126"/>
              <a:gd name="connsiteY3974" fmla="*/ 4743389 h 5130710"/>
              <a:gd name="connsiteX3975" fmla="*/ 2934367 w 6842126"/>
              <a:gd name="connsiteY3975" fmla="*/ 4742338 h 5130710"/>
              <a:gd name="connsiteX3976" fmla="*/ 2933854 w 6842126"/>
              <a:gd name="connsiteY3976" fmla="*/ 4743897 h 5130710"/>
              <a:gd name="connsiteX3977" fmla="*/ 2933223 w 6842126"/>
              <a:gd name="connsiteY3977" fmla="*/ 4745454 h 5130710"/>
              <a:gd name="connsiteX3978" fmla="*/ 2930969 w 6842126"/>
              <a:gd name="connsiteY3978" fmla="*/ 4748303 h 5130710"/>
              <a:gd name="connsiteX3979" fmla="*/ 2934319 w 6842126"/>
              <a:gd name="connsiteY3979" fmla="*/ 4742236 h 5130710"/>
              <a:gd name="connsiteX3980" fmla="*/ 2928309 w 6842126"/>
              <a:gd name="connsiteY3980" fmla="*/ 4729306 h 5130710"/>
              <a:gd name="connsiteX3981" fmla="*/ 2956070 w 6842126"/>
              <a:gd name="connsiteY3981" fmla="*/ 4683612 h 5130710"/>
              <a:gd name="connsiteX3982" fmla="*/ 2958288 w 6842126"/>
              <a:gd name="connsiteY3982" fmla="*/ 4675904 h 5130710"/>
              <a:gd name="connsiteX3983" fmla="*/ 2958019 w 6842126"/>
              <a:gd name="connsiteY3983" fmla="*/ 4673479 h 5130710"/>
              <a:gd name="connsiteX3984" fmla="*/ 2960626 w 6842126"/>
              <a:gd name="connsiteY3984" fmla="*/ 4667778 h 5130710"/>
              <a:gd name="connsiteX3985" fmla="*/ 2963938 w 6842126"/>
              <a:gd name="connsiteY3985" fmla="*/ 4656273 h 5130710"/>
              <a:gd name="connsiteX3986" fmla="*/ 2954529 w 6842126"/>
              <a:gd name="connsiteY3986" fmla="*/ 4666689 h 5130710"/>
              <a:gd name="connsiteX3987" fmla="*/ 2910217 w 6842126"/>
              <a:gd name="connsiteY3987" fmla="*/ 4740031 h 5130710"/>
              <a:gd name="connsiteX3988" fmla="*/ 2873204 w 6842126"/>
              <a:gd name="connsiteY3988" fmla="*/ 4808905 h 5130710"/>
              <a:gd name="connsiteX3989" fmla="*/ 2868764 w 6842126"/>
              <a:gd name="connsiteY3989" fmla="*/ 4812174 h 5130710"/>
              <a:gd name="connsiteX3990" fmla="*/ 2858837 w 6842126"/>
              <a:gd name="connsiteY3990" fmla="*/ 4820442 h 5130710"/>
              <a:gd name="connsiteX3991" fmla="*/ 2869033 w 6842126"/>
              <a:gd name="connsiteY3991" fmla="*/ 4797953 h 5130710"/>
              <a:gd name="connsiteX3992" fmla="*/ 2856085 w 6842126"/>
              <a:gd name="connsiteY3992" fmla="*/ 4817975 h 5130710"/>
              <a:gd name="connsiteX3993" fmla="*/ 2851968 w 6842126"/>
              <a:gd name="connsiteY3993" fmla="*/ 4813923 h 5130710"/>
              <a:gd name="connsiteX3994" fmla="*/ 2846021 w 6842126"/>
              <a:gd name="connsiteY3994" fmla="*/ 4819680 h 5130710"/>
              <a:gd name="connsiteX3995" fmla="*/ 2856207 w 6842126"/>
              <a:gd name="connsiteY3995" fmla="*/ 4798831 h 5130710"/>
              <a:gd name="connsiteX3996" fmla="*/ 2860353 w 6842126"/>
              <a:gd name="connsiteY3996" fmla="*/ 4792904 h 5130710"/>
              <a:gd name="connsiteX3997" fmla="*/ 2862963 w 6842126"/>
              <a:gd name="connsiteY3997" fmla="*/ 4790593 h 5130710"/>
              <a:gd name="connsiteX3998" fmla="*/ 2860597 w 6842126"/>
              <a:gd name="connsiteY3998" fmla="*/ 4789847 h 5130710"/>
              <a:gd name="connsiteX3999" fmla="*/ 2874225 w 6842126"/>
              <a:gd name="connsiteY3999" fmla="*/ 4761954 h 5130710"/>
              <a:gd name="connsiteX4000" fmla="*/ 2880571 w 6842126"/>
              <a:gd name="connsiteY4000" fmla="*/ 4755162 h 5130710"/>
              <a:gd name="connsiteX4001" fmla="*/ 2895710 w 6842126"/>
              <a:gd name="connsiteY4001" fmla="*/ 4740254 h 5130710"/>
              <a:gd name="connsiteX4002" fmla="*/ 2911710 w 6842126"/>
              <a:gd name="connsiteY4002" fmla="*/ 4720017 h 5130710"/>
              <a:gd name="connsiteX4003" fmla="*/ 2879894 w 6842126"/>
              <a:gd name="connsiteY4003" fmla="*/ 4750834 h 5130710"/>
              <a:gd name="connsiteX4004" fmla="*/ 2879507 w 6842126"/>
              <a:gd name="connsiteY4004" fmla="*/ 4751141 h 5130710"/>
              <a:gd name="connsiteX4005" fmla="*/ 2883224 w 6842126"/>
              <a:gd name="connsiteY4005" fmla="*/ 4743535 h 5130710"/>
              <a:gd name="connsiteX4006" fmla="*/ 2918850 w 6842126"/>
              <a:gd name="connsiteY4006" fmla="*/ 4679773 h 5130710"/>
              <a:gd name="connsiteX4007" fmla="*/ 2931763 w 6842126"/>
              <a:gd name="connsiteY4007" fmla="*/ 4657963 h 5130710"/>
              <a:gd name="connsiteX4008" fmla="*/ 2927859 w 6842126"/>
              <a:gd name="connsiteY4008" fmla="*/ 4662347 h 5130710"/>
              <a:gd name="connsiteX4009" fmla="*/ 2872627 w 6842126"/>
              <a:gd name="connsiteY4009" fmla="*/ 4718777 h 5130710"/>
              <a:gd name="connsiteX4010" fmla="*/ 2880855 w 6842126"/>
              <a:gd name="connsiteY4010" fmla="*/ 4705992 h 5130710"/>
              <a:gd name="connsiteX4011" fmla="*/ 2917916 w 6842126"/>
              <a:gd name="connsiteY4011" fmla="*/ 4657735 h 5130710"/>
              <a:gd name="connsiteX4012" fmla="*/ 2837252 w 6842126"/>
              <a:gd name="connsiteY4012" fmla="*/ 4747936 h 5130710"/>
              <a:gd name="connsiteX4013" fmla="*/ 2802957 w 6842126"/>
              <a:gd name="connsiteY4013" fmla="*/ 4780151 h 5130710"/>
              <a:gd name="connsiteX4014" fmla="*/ 2795871 w 6842126"/>
              <a:gd name="connsiteY4014" fmla="*/ 4790591 h 5130710"/>
              <a:gd name="connsiteX4015" fmla="*/ 2795242 w 6842126"/>
              <a:gd name="connsiteY4015" fmla="*/ 4790468 h 5130710"/>
              <a:gd name="connsiteX4016" fmla="*/ 2794622 w 6842126"/>
              <a:gd name="connsiteY4016" fmla="*/ 4792427 h 5130710"/>
              <a:gd name="connsiteX4017" fmla="*/ 2795871 w 6842126"/>
              <a:gd name="connsiteY4017" fmla="*/ 4790591 h 5130710"/>
              <a:gd name="connsiteX4018" fmla="*/ 2798260 w 6842126"/>
              <a:gd name="connsiteY4018" fmla="*/ 4791051 h 5130710"/>
              <a:gd name="connsiteX4019" fmla="*/ 2773124 w 6842126"/>
              <a:gd name="connsiteY4019" fmla="*/ 4824327 h 5130710"/>
              <a:gd name="connsiteX4020" fmla="*/ 2781033 w 6842126"/>
              <a:gd name="connsiteY4020" fmla="*/ 4819038 h 5130710"/>
              <a:gd name="connsiteX4021" fmla="*/ 2789546 w 6842126"/>
              <a:gd name="connsiteY4021" fmla="*/ 4820421 h 5130710"/>
              <a:gd name="connsiteX4022" fmla="*/ 2814216 w 6842126"/>
              <a:gd name="connsiteY4022" fmla="*/ 4796908 h 5130710"/>
              <a:gd name="connsiteX4023" fmla="*/ 2853287 w 6842126"/>
              <a:gd name="connsiteY4023" fmla="*/ 4758071 h 5130710"/>
              <a:gd name="connsiteX4024" fmla="*/ 2886832 w 6842126"/>
              <a:gd name="connsiteY4024" fmla="*/ 4724054 h 5130710"/>
              <a:gd name="connsiteX4025" fmla="*/ 2879321 w 6842126"/>
              <a:gd name="connsiteY4025" fmla="*/ 4733332 h 5130710"/>
              <a:gd name="connsiteX4026" fmla="*/ 2835748 w 6842126"/>
              <a:gd name="connsiteY4026" fmla="*/ 4777219 h 5130710"/>
              <a:gd name="connsiteX4027" fmla="*/ 2747742 w 6842126"/>
              <a:gd name="connsiteY4027" fmla="*/ 4869923 h 5130710"/>
              <a:gd name="connsiteX4028" fmla="*/ 2699084 w 6842126"/>
              <a:gd name="connsiteY4028" fmla="*/ 4917267 h 5130710"/>
              <a:gd name="connsiteX4029" fmla="*/ 2653056 w 6842126"/>
              <a:gd name="connsiteY4029" fmla="*/ 4960167 h 5130710"/>
              <a:gd name="connsiteX4030" fmla="*/ 2704790 w 6842126"/>
              <a:gd name="connsiteY4030" fmla="*/ 4907633 h 5130710"/>
              <a:gd name="connsiteX4031" fmla="*/ 2721551 w 6842126"/>
              <a:gd name="connsiteY4031" fmla="*/ 4889410 h 5130710"/>
              <a:gd name="connsiteX4032" fmla="*/ 2702380 w 6842126"/>
              <a:gd name="connsiteY4032" fmla="*/ 4901258 h 5130710"/>
              <a:gd name="connsiteX4033" fmla="*/ 2583150 w 6842126"/>
              <a:gd name="connsiteY4033" fmla="*/ 5015353 h 5130710"/>
              <a:gd name="connsiteX4034" fmla="*/ 2690075 w 6842126"/>
              <a:gd name="connsiteY4034" fmla="*/ 4905912 h 5130710"/>
              <a:gd name="connsiteX4035" fmla="*/ 2696335 w 6842126"/>
              <a:gd name="connsiteY4035" fmla="*/ 4896258 h 5130710"/>
              <a:gd name="connsiteX4036" fmla="*/ 2689313 w 6842126"/>
              <a:gd name="connsiteY4036" fmla="*/ 4903899 h 5130710"/>
              <a:gd name="connsiteX4037" fmla="*/ 2627828 w 6842126"/>
              <a:gd name="connsiteY4037" fmla="*/ 4962227 h 5130710"/>
              <a:gd name="connsiteX4038" fmla="*/ 2587552 w 6842126"/>
              <a:gd name="connsiteY4038" fmla="*/ 4998722 h 5130710"/>
              <a:gd name="connsiteX4039" fmla="*/ 2591580 w 6842126"/>
              <a:gd name="connsiteY4039" fmla="*/ 4992049 h 5130710"/>
              <a:gd name="connsiteX4040" fmla="*/ 2591725 w 6842126"/>
              <a:gd name="connsiteY4040" fmla="*/ 4991739 h 5130710"/>
              <a:gd name="connsiteX4041" fmla="*/ 2593386 w 6842126"/>
              <a:gd name="connsiteY4041" fmla="*/ 4990010 h 5130710"/>
              <a:gd name="connsiteX4042" fmla="*/ 2620650 w 6842126"/>
              <a:gd name="connsiteY4042" fmla="*/ 4963215 h 5130710"/>
              <a:gd name="connsiteX4043" fmla="*/ 2598884 w 6842126"/>
              <a:gd name="connsiteY4043" fmla="*/ 4978345 h 5130710"/>
              <a:gd name="connsiteX4044" fmla="*/ 2596973 w 6842126"/>
              <a:gd name="connsiteY4044" fmla="*/ 4980300 h 5130710"/>
              <a:gd name="connsiteX4045" fmla="*/ 2595913 w 6842126"/>
              <a:gd name="connsiteY4045" fmla="*/ 4976410 h 5130710"/>
              <a:gd name="connsiteX4046" fmla="*/ 2590082 w 6842126"/>
              <a:gd name="connsiteY4046" fmla="*/ 4983500 h 5130710"/>
              <a:gd name="connsiteX4047" fmla="*/ 2584187 w 6842126"/>
              <a:gd name="connsiteY4047" fmla="*/ 4992848 h 5130710"/>
              <a:gd name="connsiteX4048" fmla="*/ 2578488 w 6842126"/>
              <a:gd name="connsiteY4048" fmla="*/ 4997944 h 5130710"/>
              <a:gd name="connsiteX4049" fmla="*/ 2593088 w 6842126"/>
              <a:gd name="connsiteY4049" fmla="*/ 4978235 h 5130710"/>
              <a:gd name="connsiteX4050" fmla="*/ 2697111 w 6842126"/>
              <a:gd name="connsiteY4050" fmla="*/ 4877176 h 5130710"/>
              <a:gd name="connsiteX4051" fmla="*/ 2734299 w 6842126"/>
              <a:gd name="connsiteY4051" fmla="*/ 4834361 h 5130710"/>
              <a:gd name="connsiteX4052" fmla="*/ 2728194 w 6842126"/>
              <a:gd name="connsiteY4052" fmla="*/ 4839352 h 5130710"/>
              <a:gd name="connsiteX4053" fmla="*/ 2642614 w 6842126"/>
              <a:gd name="connsiteY4053" fmla="*/ 4921552 h 5130710"/>
              <a:gd name="connsiteX4054" fmla="*/ 2610644 w 6842126"/>
              <a:gd name="connsiteY4054" fmla="*/ 4952811 h 5130710"/>
              <a:gd name="connsiteX4055" fmla="*/ 2626798 w 6842126"/>
              <a:gd name="connsiteY4055" fmla="*/ 4932132 h 5130710"/>
              <a:gd name="connsiteX4056" fmla="*/ 2719835 w 6842126"/>
              <a:gd name="connsiteY4056" fmla="*/ 4837528 h 5130710"/>
              <a:gd name="connsiteX4057" fmla="*/ 2754556 w 6842126"/>
              <a:gd name="connsiteY4057" fmla="*/ 4798327 h 5130710"/>
              <a:gd name="connsiteX4058" fmla="*/ 2728817 w 6842126"/>
              <a:gd name="connsiteY4058" fmla="*/ 4824929 h 5130710"/>
              <a:gd name="connsiteX4059" fmla="*/ 2700511 w 6842126"/>
              <a:gd name="connsiteY4059" fmla="*/ 4849817 h 5130710"/>
              <a:gd name="connsiteX4060" fmla="*/ 2745887 w 6842126"/>
              <a:gd name="connsiteY4060" fmla="*/ 4801605 h 5130710"/>
              <a:gd name="connsiteX4061" fmla="*/ 2756853 w 6842126"/>
              <a:gd name="connsiteY4061" fmla="*/ 4783270 h 5130710"/>
              <a:gd name="connsiteX4062" fmla="*/ 2764127 w 6842126"/>
              <a:gd name="connsiteY4062" fmla="*/ 4774633 h 5130710"/>
              <a:gd name="connsiteX4063" fmla="*/ 2764473 w 6842126"/>
              <a:gd name="connsiteY4063" fmla="*/ 4774411 h 5130710"/>
              <a:gd name="connsiteX4064" fmla="*/ 2765783 w 6842126"/>
              <a:gd name="connsiteY4064" fmla="*/ 4772668 h 5130710"/>
              <a:gd name="connsiteX4065" fmla="*/ 2781366 w 6842126"/>
              <a:gd name="connsiteY4065" fmla="*/ 4754162 h 5130710"/>
              <a:gd name="connsiteX4066" fmla="*/ 2806658 w 6842126"/>
              <a:gd name="connsiteY4066" fmla="*/ 4726484 h 5130710"/>
              <a:gd name="connsiteX4067" fmla="*/ 2812917 w 6842126"/>
              <a:gd name="connsiteY4067" fmla="*/ 4716833 h 5130710"/>
              <a:gd name="connsiteX4068" fmla="*/ 2797987 w 6842126"/>
              <a:gd name="connsiteY4068" fmla="*/ 4729760 h 5130710"/>
              <a:gd name="connsiteX4069" fmla="*/ 2785122 w 6842126"/>
              <a:gd name="connsiteY4069" fmla="*/ 4743319 h 5130710"/>
              <a:gd name="connsiteX4070" fmla="*/ 2773244 w 6842126"/>
              <a:gd name="connsiteY4070" fmla="*/ 4762746 h 5130710"/>
              <a:gd name="connsiteX4071" fmla="*/ 2765783 w 6842126"/>
              <a:gd name="connsiteY4071" fmla="*/ 4772668 h 5130710"/>
              <a:gd name="connsiteX4072" fmla="*/ 2764127 w 6842126"/>
              <a:gd name="connsiteY4072" fmla="*/ 4774633 h 5130710"/>
              <a:gd name="connsiteX4073" fmla="*/ 2757715 w 6842126"/>
              <a:gd name="connsiteY4073" fmla="*/ 4778782 h 5130710"/>
              <a:gd name="connsiteX4074" fmla="*/ 2761278 w 6842126"/>
              <a:gd name="connsiteY4074" fmla="*/ 4768450 h 5130710"/>
              <a:gd name="connsiteX4075" fmla="*/ 2741394 w 6842126"/>
              <a:gd name="connsiteY4075" fmla="*/ 4789404 h 5130710"/>
              <a:gd name="connsiteX4076" fmla="*/ 2684554 w 6842126"/>
              <a:gd name="connsiteY4076" fmla="*/ 4843963 h 5130710"/>
              <a:gd name="connsiteX4077" fmla="*/ 2730774 w 6842126"/>
              <a:gd name="connsiteY4077" fmla="*/ 4794281 h 5130710"/>
              <a:gd name="connsiteX4078" fmla="*/ 2771017 w 6842126"/>
              <a:gd name="connsiteY4078" fmla="*/ 4750372 h 5130710"/>
              <a:gd name="connsiteX4079" fmla="*/ 2776586 w 6842126"/>
              <a:gd name="connsiteY4079" fmla="*/ 4740473 h 5130710"/>
              <a:gd name="connsiteX4080" fmla="*/ 2784374 w 6842126"/>
              <a:gd name="connsiteY4080" fmla="*/ 4727299 h 5130710"/>
              <a:gd name="connsiteX4081" fmla="*/ 2781599 w 6842126"/>
              <a:gd name="connsiteY4081" fmla="*/ 4728671 h 5130710"/>
              <a:gd name="connsiteX4082" fmla="*/ 2670121 w 6842126"/>
              <a:gd name="connsiteY4082" fmla="*/ 4842135 h 5130710"/>
              <a:gd name="connsiteX4083" fmla="*/ 2658054 w 6842126"/>
              <a:gd name="connsiteY4083" fmla="*/ 4851771 h 5130710"/>
              <a:gd name="connsiteX4084" fmla="*/ 2646140 w 6842126"/>
              <a:gd name="connsiteY4084" fmla="*/ 4868650 h 5130710"/>
              <a:gd name="connsiteX4085" fmla="*/ 2648777 w 6842126"/>
              <a:gd name="connsiteY4085" fmla="*/ 4854810 h 5130710"/>
              <a:gd name="connsiteX4086" fmla="*/ 2660547 w 6842126"/>
              <a:gd name="connsiteY4086" fmla="*/ 4831403 h 5130710"/>
              <a:gd name="connsiteX4087" fmla="*/ 2650038 w 6842126"/>
              <a:gd name="connsiteY4087" fmla="*/ 4842379 h 5130710"/>
              <a:gd name="connsiteX4088" fmla="*/ 2656361 w 6842126"/>
              <a:gd name="connsiteY4088" fmla="*/ 4827215 h 5130710"/>
              <a:gd name="connsiteX4089" fmla="*/ 2639083 w 6842126"/>
              <a:gd name="connsiteY4089" fmla="*/ 4844786 h 5130710"/>
              <a:gd name="connsiteX4090" fmla="*/ 2627361 w 6842126"/>
              <a:gd name="connsiteY4090" fmla="*/ 4865304 h 5130710"/>
              <a:gd name="connsiteX4091" fmla="*/ 2615809 w 6842126"/>
              <a:gd name="connsiteY4091" fmla="*/ 4876854 h 5130710"/>
              <a:gd name="connsiteX4092" fmla="*/ 2614419 w 6842126"/>
              <a:gd name="connsiteY4092" fmla="*/ 4878252 h 5130710"/>
              <a:gd name="connsiteX4093" fmla="*/ 2618618 w 6842126"/>
              <a:gd name="connsiteY4093" fmla="*/ 4869760 h 5130710"/>
              <a:gd name="connsiteX4094" fmla="*/ 2636389 w 6842126"/>
              <a:gd name="connsiteY4094" fmla="*/ 4836849 h 5130710"/>
              <a:gd name="connsiteX4095" fmla="*/ 2659384 w 6842126"/>
              <a:gd name="connsiteY4095" fmla="*/ 4799950 h 5130710"/>
              <a:gd name="connsiteX4096" fmla="*/ 2674865 w 6842126"/>
              <a:gd name="connsiteY4096" fmla="*/ 4772839 h 5130710"/>
              <a:gd name="connsiteX4097" fmla="*/ 2665004 w 6842126"/>
              <a:gd name="connsiteY4097" fmla="*/ 4779985 h 5130710"/>
              <a:gd name="connsiteX4098" fmla="*/ 2663546 w 6842126"/>
              <a:gd name="connsiteY4098" fmla="*/ 4782132 h 5130710"/>
              <a:gd name="connsiteX4099" fmla="*/ 2641220 w 6842126"/>
              <a:gd name="connsiteY4099" fmla="*/ 4816504 h 5130710"/>
              <a:gd name="connsiteX4100" fmla="*/ 2629276 w 6842126"/>
              <a:gd name="connsiteY4100" fmla="*/ 4826078 h 5130710"/>
              <a:gd name="connsiteX4101" fmla="*/ 2623360 w 6842126"/>
              <a:gd name="connsiteY4101" fmla="*/ 4840917 h 5130710"/>
              <a:gd name="connsiteX4102" fmla="*/ 2611139 w 6842126"/>
              <a:gd name="connsiteY4102" fmla="*/ 4850714 h 5130710"/>
              <a:gd name="connsiteX4103" fmla="*/ 2592131 w 6842126"/>
              <a:gd name="connsiteY4103" fmla="*/ 4885611 h 5130710"/>
              <a:gd name="connsiteX4104" fmla="*/ 2586279 w 6842126"/>
              <a:gd name="connsiteY4104" fmla="*/ 4890869 h 5130710"/>
              <a:gd name="connsiteX4105" fmla="*/ 2587109 w 6842126"/>
              <a:gd name="connsiteY4105" fmla="*/ 4887353 h 5130710"/>
              <a:gd name="connsiteX4106" fmla="*/ 2577664 w 6842126"/>
              <a:gd name="connsiteY4106" fmla="*/ 4904412 h 5130710"/>
              <a:gd name="connsiteX4107" fmla="*/ 2570278 w 6842126"/>
              <a:gd name="connsiteY4107" fmla="*/ 4913564 h 5130710"/>
              <a:gd name="connsiteX4108" fmla="*/ 2578389 w 6842126"/>
              <a:gd name="connsiteY4108" fmla="*/ 4890667 h 5130710"/>
              <a:gd name="connsiteX4109" fmla="*/ 2592898 w 6842126"/>
              <a:gd name="connsiteY4109" fmla="*/ 4865361 h 5130710"/>
              <a:gd name="connsiteX4110" fmla="*/ 2609444 w 6842126"/>
              <a:gd name="connsiteY4110" fmla="*/ 4834112 h 5130710"/>
              <a:gd name="connsiteX4111" fmla="*/ 2609653 w 6842126"/>
              <a:gd name="connsiteY4111" fmla="*/ 4828525 h 5130710"/>
              <a:gd name="connsiteX4112" fmla="*/ 2615588 w 6842126"/>
              <a:gd name="connsiteY4112" fmla="*/ 4814434 h 5130710"/>
              <a:gd name="connsiteX4113" fmla="*/ 2618532 w 6842126"/>
              <a:gd name="connsiteY4113" fmla="*/ 4809832 h 5130710"/>
              <a:gd name="connsiteX4114" fmla="*/ 2617293 w 6842126"/>
              <a:gd name="connsiteY4114" fmla="*/ 4811344 h 5130710"/>
              <a:gd name="connsiteX4115" fmla="*/ 2613925 w 6842126"/>
              <a:gd name="connsiteY4115" fmla="*/ 4816418 h 5130710"/>
              <a:gd name="connsiteX4116" fmla="*/ 2595694 w 6842126"/>
              <a:gd name="connsiteY4116" fmla="*/ 4846622 h 5130710"/>
              <a:gd name="connsiteX4117" fmla="*/ 2587906 w 6842126"/>
              <a:gd name="connsiteY4117" fmla="*/ 4856055 h 5130710"/>
              <a:gd name="connsiteX4118" fmla="*/ 2587031 w 6842126"/>
              <a:gd name="connsiteY4118" fmla="*/ 4857028 h 5130710"/>
              <a:gd name="connsiteX4119" fmla="*/ 2577918 w 6842126"/>
              <a:gd name="connsiteY4119" fmla="*/ 4870863 h 5130710"/>
              <a:gd name="connsiteX4120" fmla="*/ 2569834 w 6842126"/>
              <a:gd name="connsiteY4120" fmla="*/ 4882350 h 5130710"/>
              <a:gd name="connsiteX4121" fmla="*/ 2569819 w 6842126"/>
              <a:gd name="connsiteY4121" fmla="*/ 4882377 h 5130710"/>
              <a:gd name="connsiteX4122" fmla="*/ 2569805 w 6842126"/>
              <a:gd name="connsiteY4122" fmla="*/ 4882393 h 5130710"/>
              <a:gd name="connsiteX4123" fmla="*/ 2541096 w 6842126"/>
              <a:gd name="connsiteY4123" fmla="*/ 4923179 h 5130710"/>
              <a:gd name="connsiteX4124" fmla="*/ 2511315 w 6842126"/>
              <a:gd name="connsiteY4124" fmla="*/ 4965001 h 5130710"/>
              <a:gd name="connsiteX4125" fmla="*/ 2509814 w 6842126"/>
              <a:gd name="connsiteY4125" fmla="*/ 4955300 h 5130710"/>
              <a:gd name="connsiteX4126" fmla="*/ 2505207 w 6842126"/>
              <a:gd name="connsiteY4126" fmla="*/ 4963489 h 5130710"/>
              <a:gd name="connsiteX4127" fmla="*/ 2502697 w 6842126"/>
              <a:gd name="connsiteY4127" fmla="*/ 4964861 h 5130710"/>
              <a:gd name="connsiteX4128" fmla="*/ 2495865 w 6842126"/>
              <a:gd name="connsiteY4128" fmla="*/ 4969454 h 5130710"/>
              <a:gd name="connsiteX4129" fmla="*/ 2499399 w 6842126"/>
              <a:gd name="connsiteY4129" fmla="*/ 4962676 h 5130710"/>
              <a:gd name="connsiteX4130" fmla="*/ 2552537 w 6842126"/>
              <a:gd name="connsiteY4130" fmla="*/ 4861028 h 5130710"/>
              <a:gd name="connsiteX4131" fmla="*/ 2560804 w 6842126"/>
              <a:gd name="connsiteY4131" fmla="*/ 4845566 h 5130710"/>
              <a:gd name="connsiteX4132" fmla="*/ 2570514 w 6842126"/>
              <a:gd name="connsiteY4132" fmla="*/ 4827063 h 5130710"/>
              <a:gd name="connsiteX4133" fmla="*/ 2580600 w 6842126"/>
              <a:gd name="connsiteY4133" fmla="*/ 4803128 h 5130710"/>
              <a:gd name="connsiteX4134" fmla="*/ 2585605 w 6842126"/>
              <a:gd name="connsiteY4134" fmla="*/ 4792761 h 5130710"/>
              <a:gd name="connsiteX4135" fmla="*/ 2581417 w 6842126"/>
              <a:gd name="connsiteY4135" fmla="*/ 4797773 h 5130710"/>
              <a:gd name="connsiteX4136" fmla="*/ 2595382 w 6842126"/>
              <a:gd name="connsiteY4136" fmla="*/ 4770888 h 5130710"/>
              <a:gd name="connsiteX4137" fmla="*/ 2592170 w 6842126"/>
              <a:gd name="connsiteY4137" fmla="*/ 4753801 h 5130710"/>
              <a:gd name="connsiteX4138" fmla="*/ 2556401 w 6842126"/>
              <a:gd name="connsiteY4138" fmla="*/ 4815419 h 5130710"/>
              <a:gd name="connsiteX4139" fmla="*/ 2527409 w 6842126"/>
              <a:gd name="connsiteY4139" fmla="*/ 4855135 h 5130710"/>
              <a:gd name="connsiteX4140" fmla="*/ 2517423 w 6842126"/>
              <a:gd name="connsiteY4140" fmla="*/ 4859953 h 5130710"/>
              <a:gd name="connsiteX4141" fmla="*/ 2490892 w 6842126"/>
              <a:gd name="connsiteY4141" fmla="*/ 4907258 h 5130710"/>
              <a:gd name="connsiteX4142" fmla="*/ 2493718 w 6842126"/>
              <a:gd name="connsiteY4142" fmla="*/ 4892240 h 5130710"/>
              <a:gd name="connsiteX4143" fmla="*/ 2494324 w 6842126"/>
              <a:gd name="connsiteY4143" fmla="*/ 4893453 h 5130710"/>
              <a:gd name="connsiteX4144" fmla="*/ 2493428 w 6842126"/>
              <a:gd name="connsiteY4144" fmla="*/ 4895659 h 5130710"/>
              <a:gd name="connsiteX4145" fmla="*/ 2494714 w 6842126"/>
              <a:gd name="connsiteY4145" fmla="*/ 4894231 h 5130710"/>
              <a:gd name="connsiteX4146" fmla="*/ 2494324 w 6842126"/>
              <a:gd name="connsiteY4146" fmla="*/ 4893453 h 5130710"/>
              <a:gd name="connsiteX4147" fmla="*/ 2495971 w 6842126"/>
              <a:gd name="connsiteY4147" fmla="*/ 4889391 h 5130710"/>
              <a:gd name="connsiteX4148" fmla="*/ 2497741 w 6842126"/>
              <a:gd name="connsiteY4148" fmla="*/ 4887155 h 5130710"/>
              <a:gd name="connsiteX4149" fmla="*/ 2499056 w 6842126"/>
              <a:gd name="connsiteY4149" fmla="*/ 4884241 h 5130710"/>
              <a:gd name="connsiteX4150" fmla="*/ 2496930 w 6842126"/>
              <a:gd name="connsiteY4150" fmla="*/ 4872661 h 5130710"/>
              <a:gd name="connsiteX4151" fmla="*/ 2508846 w 6842126"/>
              <a:gd name="connsiteY4151" fmla="*/ 4848895 h 5130710"/>
              <a:gd name="connsiteX4152" fmla="*/ 2517069 w 6842126"/>
              <a:gd name="connsiteY4152" fmla="*/ 4834793 h 5130710"/>
              <a:gd name="connsiteX4153" fmla="*/ 2508989 w 6842126"/>
              <a:gd name="connsiteY4153" fmla="*/ 4838032 h 5130710"/>
              <a:gd name="connsiteX4154" fmla="*/ 2498989 w 6842126"/>
              <a:gd name="connsiteY4154" fmla="*/ 4842023 h 5130710"/>
              <a:gd name="connsiteX4155" fmla="*/ 2497747 w 6842126"/>
              <a:gd name="connsiteY4155" fmla="*/ 4842954 h 5130710"/>
              <a:gd name="connsiteX4156" fmla="*/ 2472964 w 6842126"/>
              <a:gd name="connsiteY4156" fmla="*/ 4883969 h 5130710"/>
              <a:gd name="connsiteX4157" fmla="*/ 2435954 w 6842126"/>
              <a:gd name="connsiteY4157" fmla="*/ 4952843 h 5130710"/>
              <a:gd name="connsiteX4158" fmla="*/ 2431512 w 6842126"/>
              <a:gd name="connsiteY4158" fmla="*/ 4956111 h 5130710"/>
              <a:gd name="connsiteX4159" fmla="*/ 2421585 w 6842126"/>
              <a:gd name="connsiteY4159" fmla="*/ 4964381 h 5130710"/>
              <a:gd name="connsiteX4160" fmla="*/ 2431783 w 6842126"/>
              <a:gd name="connsiteY4160" fmla="*/ 4941891 h 5130710"/>
              <a:gd name="connsiteX4161" fmla="*/ 2418833 w 6842126"/>
              <a:gd name="connsiteY4161" fmla="*/ 4961912 h 5130710"/>
              <a:gd name="connsiteX4162" fmla="*/ 2414716 w 6842126"/>
              <a:gd name="connsiteY4162" fmla="*/ 4957861 h 5130710"/>
              <a:gd name="connsiteX4163" fmla="*/ 2408769 w 6842126"/>
              <a:gd name="connsiteY4163" fmla="*/ 4963616 h 5130710"/>
              <a:gd name="connsiteX4164" fmla="*/ 2418957 w 6842126"/>
              <a:gd name="connsiteY4164" fmla="*/ 4942767 h 5130710"/>
              <a:gd name="connsiteX4165" fmla="*/ 2423100 w 6842126"/>
              <a:gd name="connsiteY4165" fmla="*/ 4936843 h 5130710"/>
              <a:gd name="connsiteX4166" fmla="*/ 2425712 w 6842126"/>
              <a:gd name="connsiteY4166" fmla="*/ 4934532 h 5130710"/>
              <a:gd name="connsiteX4167" fmla="*/ 2423344 w 6842126"/>
              <a:gd name="connsiteY4167" fmla="*/ 4933784 h 5130710"/>
              <a:gd name="connsiteX4168" fmla="*/ 2436975 w 6842126"/>
              <a:gd name="connsiteY4168" fmla="*/ 4905891 h 5130710"/>
              <a:gd name="connsiteX4169" fmla="*/ 2443319 w 6842126"/>
              <a:gd name="connsiteY4169" fmla="*/ 4899101 h 5130710"/>
              <a:gd name="connsiteX4170" fmla="*/ 2444777 w 6842126"/>
              <a:gd name="connsiteY4170" fmla="*/ 4897664 h 5130710"/>
              <a:gd name="connsiteX4171" fmla="*/ 2433216 w 6842126"/>
              <a:gd name="connsiteY4171" fmla="*/ 4899038 h 5130710"/>
              <a:gd name="connsiteX4172" fmla="*/ 2431275 w 6842126"/>
              <a:gd name="connsiteY4172" fmla="*/ 4899402 h 5130710"/>
              <a:gd name="connsiteX4173" fmla="*/ 2431494 w 6842126"/>
              <a:gd name="connsiteY4173" fmla="*/ 4897328 h 5130710"/>
              <a:gd name="connsiteX4174" fmla="*/ 2434456 w 6842126"/>
              <a:gd name="connsiteY4174" fmla="*/ 4864414 h 5130710"/>
              <a:gd name="connsiteX4175" fmla="*/ 2434707 w 6842126"/>
              <a:gd name="connsiteY4175" fmla="*/ 4857898 h 5130710"/>
              <a:gd name="connsiteX4176" fmla="*/ 2447348 w 6842126"/>
              <a:gd name="connsiteY4176" fmla="*/ 4838451 h 5130710"/>
              <a:gd name="connsiteX4177" fmla="*/ 2458617 w 6842126"/>
              <a:gd name="connsiteY4177" fmla="*/ 4814698 h 5130710"/>
              <a:gd name="connsiteX4178" fmla="*/ 2445878 w 6842126"/>
              <a:gd name="connsiteY4178" fmla="*/ 4827147 h 5130710"/>
              <a:gd name="connsiteX4179" fmla="*/ 2456786 w 6842126"/>
              <a:gd name="connsiteY4179" fmla="*/ 4811993 h 5130710"/>
              <a:gd name="connsiteX4180" fmla="*/ 2458417 w 6842126"/>
              <a:gd name="connsiteY4180" fmla="*/ 4809730 h 5130710"/>
              <a:gd name="connsiteX4181" fmla="*/ 2475271 w 6842126"/>
              <a:gd name="connsiteY4181" fmla="*/ 4786501 h 5130710"/>
              <a:gd name="connsiteX4182" fmla="*/ 2482641 w 6842126"/>
              <a:gd name="connsiteY4182" fmla="*/ 4774180 h 5130710"/>
              <a:gd name="connsiteX4183" fmla="*/ 2484876 w 6842126"/>
              <a:gd name="connsiteY4183" fmla="*/ 4765827 h 5130710"/>
              <a:gd name="connsiteX4184" fmla="*/ 2482729 w 6842126"/>
              <a:gd name="connsiteY4184" fmla="*/ 4768349 h 5130710"/>
              <a:gd name="connsiteX4185" fmla="*/ 2474439 w 6842126"/>
              <a:gd name="connsiteY4185" fmla="*/ 4778180 h 5130710"/>
              <a:gd name="connsiteX4186" fmla="*/ 2450996 w 6842126"/>
              <a:gd name="connsiteY4186" fmla="*/ 4785671 h 5130710"/>
              <a:gd name="connsiteX4187" fmla="*/ 2359669 w 6842126"/>
              <a:gd name="connsiteY4187" fmla="*/ 4897968 h 5130710"/>
              <a:gd name="connsiteX4188" fmla="*/ 2371544 w 6842126"/>
              <a:gd name="connsiteY4188" fmla="*/ 4874285 h 5130710"/>
              <a:gd name="connsiteX4189" fmla="*/ 2373961 w 6842126"/>
              <a:gd name="connsiteY4189" fmla="*/ 4871921 h 5130710"/>
              <a:gd name="connsiteX4190" fmla="*/ 2376155 w 6842126"/>
              <a:gd name="connsiteY4190" fmla="*/ 4867215 h 5130710"/>
              <a:gd name="connsiteX4191" fmla="*/ 2381866 w 6842126"/>
              <a:gd name="connsiteY4191" fmla="*/ 4859070 h 5130710"/>
              <a:gd name="connsiteX4192" fmla="*/ 2394157 w 6842126"/>
              <a:gd name="connsiteY4192" fmla="*/ 4842850 h 5130710"/>
              <a:gd name="connsiteX4193" fmla="*/ 2414607 w 6842126"/>
              <a:gd name="connsiteY4193" fmla="*/ 4817983 h 5130710"/>
              <a:gd name="connsiteX4194" fmla="*/ 2419228 w 6842126"/>
              <a:gd name="connsiteY4194" fmla="*/ 4811111 h 5130710"/>
              <a:gd name="connsiteX4195" fmla="*/ 2414161 w 6842126"/>
              <a:gd name="connsiteY4195" fmla="*/ 4816707 h 5130710"/>
              <a:gd name="connsiteX4196" fmla="*/ 2414507 w 6842126"/>
              <a:gd name="connsiteY4196" fmla="*/ 4813635 h 5130710"/>
              <a:gd name="connsiteX4197" fmla="*/ 2427224 w 6842126"/>
              <a:gd name="connsiteY4197" fmla="*/ 4795004 h 5130710"/>
              <a:gd name="connsiteX4198" fmla="*/ 2424542 w 6842126"/>
              <a:gd name="connsiteY4198" fmla="*/ 4789995 h 5130710"/>
              <a:gd name="connsiteX4199" fmla="*/ 2414593 w 6842126"/>
              <a:gd name="connsiteY4199" fmla="*/ 4800416 h 5130710"/>
              <a:gd name="connsiteX4200" fmla="*/ 2394695 w 6842126"/>
              <a:gd name="connsiteY4200" fmla="*/ 4827244 h 5130710"/>
              <a:gd name="connsiteX4201" fmla="*/ 2381427 w 6842126"/>
              <a:gd name="connsiteY4201" fmla="*/ 4855901 h 5130710"/>
              <a:gd name="connsiteX4202" fmla="*/ 2376155 w 6842126"/>
              <a:gd name="connsiteY4202" fmla="*/ 4867215 h 5130710"/>
              <a:gd name="connsiteX4203" fmla="*/ 2372412 w 6842126"/>
              <a:gd name="connsiteY4203" fmla="*/ 4872553 h 5130710"/>
              <a:gd name="connsiteX4204" fmla="*/ 2371544 w 6842126"/>
              <a:gd name="connsiteY4204" fmla="*/ 4874285 h 5130710"/>
              <a:gd name="connsiteX4205" fmla="*/ 2366210 w 6842126"/>
              <a:gd name="connsiteY4205" fmla="*/ 4879502 h 5130710"/>
              <a:gd name="connsiteX4206" fmla="*/ 2377327 w 6842126"/>
              <a:gd name="connsiteY4206" fmla="*/ 4837857 h 5130710"/>
              <a:gd name="connsiteX4207" fmla="*/ 2381226 w 6842126"/>
              <a:gd name="connsiteY4207" fmla="*/ 4832023 h 5130710"/>
              <a:gd name="connsiteX4208" fmla="*/ 2381752 w 6842126"/>
              <a:gd name="connsiteY4208" fmla="*/ 4831285 h 5130710"/>
              <a:gd name="connsiteX4209" fmla="*/ 2381817 w 6842126"/>
              <a:gd name="connsiteY4209" fmla="*/ 4831140 h 5130710"/>
              <a:gd name="connsiteX4210" fmla="*/ 2381226 w 6842126"/>
              <a:gd name="connsiteY4210" fmla="*/ 4832023 h 5130710"/>
              <a:gd name="connsiteX4211" fmla="*/ 2374855 w 6842126"/>
              <a:gd name="connsiteY4211" fmla="*/ 4841001 h 5130710"/>
              <a:gd name="connsiteX4212" fmla="*/ 2299470 w 6842126"/>
              <a:gd name="connsiteY4212" fmla="*/ 4922366 h 5130710"/>
              <a:gd name="connsiteX4213" fmla="*/ 2302549 w 6842126"/>
              <a:gd name="connsiteY4213" fmla="*/ 4893427 h 5130710"/>
              <a:gd name="connsiteX4214" fmla="*/ 2306422 w 6842126"/>
              <a:gd name="connsiteY4214" fmla="*/ 4886753 h 5130710"/>
              <a:gd name="connsiteX4215" fmla="*/ 2318271 w 6842126"/>
              <a:gd name="connsiteY4215" fmla="*/ 4869609 h 5130710"/>
              <a:gd name="connsiteX4216" fmla="*/ 2317675 w 6842126"/>
              <a:gd name="connsiteY4216" fmla="*/ 4860323 h 5130710"/>
              <a:gd name="connsiteX4217" fmla="*/ 2324566 w 6842126"/>
              <a:gd name="connsiteY4217" fmla="*/ 4842756 h 5130710"/>
              <a:gd name="connsiteX4218" fmla="*/ 2323616 w 6842126"/>
              <a:gd name="connsiteY4218" fmla="*/ 4844126 h 5130710"/>
              <a:gd name="connsiteX4219" fmla="*/ 2322257 w 6842126"/>
              <a:gd name="connsiteY4219" fmla="*/ 4846224 h 5130710"/>
              <a:gd name="connsiteX4220" fmla="*/ 2320372 w 6842126"/>
              <a:gd name="connsiteY4220" fmla="*/ 4848095 h 5130710"/>
              <a:gd name="connsiteX4221" fmla="*/ 2303222 w 6842126"/>
              <a:gd name="connsiteY4221" fmla="*/ 4867167 h 5130710"/>
              <a:gd name="connsiteX4222" fmla="*/ 2291087 w 6842126"/>
              <a:gd name="connsiteY4222" fmla="*/ 4871497 h 5130710"/>
              <a:gd name="connsiteX4223" fmla="*/ 2292613 w 6842126"/>
              <a:gd name="connsiteY4223" fmla="*/ 4865901 h 5130710"/>
              <a:gd name="connsiteX4224" fmla="*/ 2381066 w 6842126"/>
              <a:gd name="connsiteY4224" fmla="*/ 4745762 h 5130710"/>
              <a:gd name="connsiteX4225" fmla="*/ 2380412 w 6842126"/>
              <a:gd name="connsiteY4225" fmla="*/ 4741600 h 5130710"/>
              <a:gd name="connsiteX4226" fmla="*/ 2383068 w 6842126"/>
              <a:gd name="connsiteY4226" fmla="*/ 4729692 h 5130710"/>
              <a:gd name="connsiteX4227" fmla="*/ 2411549 w 6842126"/>
              <a:gd name="connsiteY4227" fmla="*/ 4696164 h 5130710"/>
              <a:gd name="connsiteX4228" fmla="*/ 2422251 w 6842126"/>
              <a:gd name="connsiteY4228" fmla="*/ 4684067 h 5130710"/>
              <a:gd name="connsiteX4229" fmla="*/ 2424215 w 6842126"/>
              <a:gd name="connsiteY4229" fmla="*/ 4680536 h 5130710"/>
              <a:gd name="connsiteX4230" fmla="*/ 2422625 w 6842126"/>
              <a:gd name="connsiteY4230" fmla="*/ 4673699 h 5130710"/>
              <a:gd name="connsiteX4231" fmla="*/ 2379496 w 6842126"/>
              <a:gd name="connsiteY4231" fmla="*/ 4732360 h 5130710"/>
              <a:gd name="connsiteX4232" fmla="*/ 2343451 w 6842126"/>
              <a:gd name="connsiteY4232" fmla="*/ 4778809 h 5130710"/>
              <a:gd name="connsiteX4233" fmla="*/ 2334695 w 6842126"/>
              <a:gd name="connsiteY4233" fmla="*/ 4781166 h 5130710"/>
              <a:gd name="connsiteX4234" fmla="*/ 2313656 w 6842126"/>
              <a:gd name="connsiteY4234" fmla="*/ 4817881 h 5130710"/>
              <a:gd name="connsiteX4235" fmla="*/ 2309800 w 6842126"/>
              <a:gd name="connsiteY4235" fmla="*/ 4821524 h 5130710"/>
              <a:gd name="connsiteX4236" fmla="*/ 2304938 w 6842126"/>
              <a:gd name="connsiteY4236" fmla="*/ 4825504 h 5130710"/>
              <a:gd name="connsiteX4237" fmla="*/ 2314528 w 6842126"/>
              <a:gd name="connsiteY4237" fmla="*/ 4805995 h 5130710"/>
              <a:gd name="connsiteX4238" fmla="*/ 2324452 w 6842126"/>
              <a:gd name="connsiteY4238" fmla="*/ 4787766 h 5130710"/>
              <a:gd name="connsiteX4239" fmla="*/ 2332524 w 6842126"/>
              <a:gd name="connsiteY4239" fmla="*/ 4781876 h 5130710"/>
              <a:gd name="connsiteX4240" fmla="*/ 2335116 w 6842126"/>
              <a:gd name="connsiteY4240" fmla="*/ 4779681 h 5130710"/>
              <a:gd name="connsiteX4241" fmla="*/ 2347655 w 6842126"/>
              <a:gd name="connsiteY4241" fmla="*/ 4759980 h 5130710"/>
              <a:gd name="connsiteX4242" fmla="*/ 2423641 w 6842126"/>
              <a:gd name="connsiteY4242" fmla="*/ 4662571 h 5130710"/>
              <a:gd name="connsiteX4243" fmla="*/ 2430787 w 6842126"/>
              <a:gd name="connsiteY4243" fmla="*/ 4653065 h 5130710"/>
              <a:gd name="connsiteX4244" fmla="*/ 2428464 w 6842126"/>
              <a:gd name="connsiteY4244" fmla="*/ 4650546 h 5130710"/>
              <a:gd name="connsiteX4245" fmla="*/ 2425677 w 6842126"/>
              <a:gd name="connsiteY4245" fmla="*/ 4653466 h 5130710"/>
              <a:gd name="connsiteX4246" fmla="*/ 2425441 w 6842126"/>
              <a:gd name="connsiteY4246" fmla="*/ 4650062 h 5130710"/>
              <a:gd name="connsiteX4247" fmla="*/ 2425950 w 6842126"/>
              <a:gd name="connsiteY4247" fmla="*/ 4648350 h 5130710"/>
              <a:gd name="connsiteX4248" fmla="*/ 2426192 w 6842126"/>
              <a:gd name="connsiteY4248" fmla="*/ 4648083 h 5130710"/>
              <a:gd name="connsiteX4249" fmla="*/ 2425633 w 6842126"/>
              <a:gd name="connsiteY4249" fmla="*/ 4647478 h 5130710"/>
              <a:gd name="connsiteX4250" fmla="*/ 2425557 w 6842126"/>
              <a:gd name="connsiteY4250" fmla="*/ 4646229 h 5130710"/>
              <a:gd name="connsiteX4251" fmla="*/ 2446178 w 6842126"/>
              <a:gd name="connsiteY4251" fmla="*/ 4615268 h 5130710"/>
              <a:gd name="connsiteX4252" fmla="*/ 2430993 w 6842126"/>
              <a:gd name="connsiteY4252" fmla="*/ 4628083 h 5130710"/>
              <a:gd name="connsiteX4253" fmla="*/ 2433468 w 6842126"/>
              <a:gd name="connsiteY4253" fmla="*/ 4624995 h 5130710"/>
              <a:gd name="connsiteX4254" fmla="*/ 2411315 w 6842126"/>
              <a:gd name="connsiteY4254" fmla="*/ 4646548 h 5130710"/>
              <a:gd name="connsiteX4255" fmla="*/ 2377596 w 6842126"/>
              <a:gd name="connsiteY4255" fmla="*/ 4693496 h 5130710"/>
              <a:gd name="connsiteX4256" fmla="*/ 2355020 w 6842126"/>
              <a:gd name="connsiteY4256" fmla="*/ 4720921 h 5130710"/>
              <a:gd name="connsiteX4257" fmla="*/ 2353580 w 6842126"/>
              <a:gd name="connsiteY4257" fmla="*/ 4718877 h 5130710"/>
              <a:gd name="connsiteX4258" fmla="*/ 2354016 w 6842126"/>
              <a:gd name="connsiteY4258" fmla="*/ 4718272 h 5130710"/>
              <a:gd name="connsiteX4259" fmla="*/ 2381330 w 6842126"/>
              <a:gd name="connsiteY4259" fmla="*/ 4675026 h 5130710"/>
              <a:gd name="connsiteX4260" fmla="*/ 2352364 w 6842126"/>
              <a:gd name="connsiteY4260" fmla="*/ 4702025 h 5130710"/>
              <a:gd name="connsiteX4261" fmla="*/ 2385587 w 6842126"/>
              <a:gd name="connsiteY4261" fmla="*/ 4668288 h 5130710"/>
              <a:gd name="connsiteX4262" fmla="*/ 2401143 w 6842126"/>
              <a:gd name="connsiteY4262" fmla="*/ 4643658 h 5130710"/>
              <a:gd name="connsiteX4263" fmla="*/ 2395639 w 6842126"/>
              <a:gd name="connsiteY4263" fmla="*/ 4649144 h 5130710"/>
              <a:gd name="connsiteX4264" fmla="*/ 2351413 w 6842126"/>
              <a:gd name="connsiteY4264" fmla="*/ 4702999 h 5130710"/>
              <a:gd name="connsiteX4265" fmla="*/ 2352364 w 6842126"/>
              <a:gd name="connsiteY4265" fmla="*/ 4702025 h 5130710"/>
              <a:gd name="connsiteX4266" fmla="*/ 2348413 w 6842126"/>
              <a:gd name="connsiteY4266" fmla="*/ 4708166 h 5130710"/>
              <a:gd name="connsiteX4267" fmla="*/ 2345256 w 6842126"/>
              <a:gd name="connsiteY4267" fmla="*/ 4710493 h 5130710"/>
              <a:gd name="connsiteX4268" fmla="*/ 2341461 w 6842126"/>
              <a:gd name="connsiteY4268" fmla="*/ 4715117 h 5130710"/>
              <a:gd name="connsiteX4269" fmla="*/ 2303062 w 6842126"/>
              <a:gd name="connsiteY4269" fmla="*/ 4768405 h 5130710"/>
              <a:gd name="connsiteX4270" fmla="*/ 2302060 w 6842126"/>
              <a:gd name="connsiteY4270" fmla="*/ 4769495 h 5130710"/>
              <a:gd name="connsiteX4271" fmla="*/ 2341992 w 6842126"/>
              <a:gd name="connsiteY4271" fmla="*/ 4702625 h 5130710"/>
              <a:gd name="connsiteX4272" fmla="*/ 2341508 w 6842126"/>
              <a:gd name="connsiteY4272" fmla="*/ 4703108 h 5130710"/>
              <a:gd name="connsiteX4273" fmla="*/ 2282456 w 6842126"/>
              <a:gd name="connsiteY4273" fmla="*/ 4757210 h 5130710"/>
              <a:gd name="connsiteX4274" fmla="*/ 2334901 w 6842126"/>
              <a:gd name="connsiteY4274" fmla="*/ 4702011 h 5130710"/>
              <a:gd name="connsiteX4275" fmla="*/ 2351295 w 6842126"/>
              <a:gd name="connsiteY4275" fmla="*/ 4685690 h 5130710"/>
              <a:gd name="connsiteX4276" fmla="*/ 2356387 w 6842126"/>
              <a:gd name="connsiteY4276" fmla="*/ 4676335 h 5130710"/>
              <a:gd name="connsiteX4277" fmla="*/ 2327134 w 6842126"/>
              <a:gd name="connsiteY4277" fmla="*/ 4704085 h 5130710"/>
              <a:gd name="connsiteX4278" fmla="*/ 2286860 w 6842126"/>
              <a:gd name="connsiteY4278" fmla="*/ 4740580 h 5130710"/>
              <a:gd name="connsiteX4279" fmla="*/ 2290884 w 6842126"/>
              <a:gd name="connsiteY4279" fmla="*/ 4733907 h 5130710"/>
              <a:gd name="connsiteX4280" fmla="*/ 2291032 w 6842126"/>
              <a:gd name="connsiteY4280" fmla="*/ 4733595 h 5130710"/>
              <a:gd name="connsiteX4281" fmla="*/ 2292692 w 6842126"/>
              <a:gd name="connsiteY4281" fmla="*/ 4731868 h 5130710"/>
              <a:gd name="connsiteX4282" fmla="*/ 2319957 w 6842126"/>
              <a:gd name="connsiteY4282" fmla="*/ 4705073 h 5130710"/>
              <a:gd name="connsiteX4283" fmla="*/ 2298190 w 6842126"/>
              <a:gd name="connsiteY4283" fmla="*/ 4720203 h 5130710"/>
              <a:gd name="connsiteX4284" fmla="*/ 2296281 w 6842126"/>
              <a:gd name="connsiteY4284" fmla="*/ 4722158 h 5130710"/>
              <a:gd name="connsiteX4285" fmla="*/ 2295220 w 6842126"/>
              <a:gd name="connsiteY4285" fmla="*/ 4718269 h 5130710"/>
              <a:gd name="connsiteX4286" fmla="*/ 2294306 w 6842126"/>
              <a:gd name="connsiteY4286" fmla="*/ 4719379 h 5130710"/>
              <a:gd name="connsiteX4287" fmla="*/ 2279691 w 6842126"/>
              <a:gd name="connsiteY4287" fmla="*/ 4745779 h 5130710"/>
              <a:gd name="connsiteX4288" fmla="*/ 2254405 w 6842126"/>
              <a:gd name="connsiteY4288" fmla="*/ 4772567 h 5130710"/>
              <a:gd name="connsiteX4289" fmla="*/ 2248677 w 6842126"/>
              <a:gd name="connsiteY4289" fmla="*/ 4760566 h 5130710"/>
              <a:gd name="connsiteX4290" fmla="*/ 2201443 w 6842126"/>
              <a:gd name="connsiteY4290" fmla="*/ 4821144 h 5130710"/>
              <a:gd name="connsiteX4291" fmla="*/ 2159454 w 6842126"/>
              <a:gd name="connsiteY4291" fmla="*/ 4852824 h 5130710"/>
              <a:gd name="connsiteX4292" fmla="*/ 2154283 w 6842126"/>
              <a:gd name="connsiteY4292" fmla="*/ 4850992 h 5130710"/>
              <a:gd name="connsiteX4293" fmla="*/ 2098719 w 6842126"/>
              <a:gd name="connsiteY4293" fmla="*/ 4892829 h 5130710"/>
              <a:gd name="connsiteX4294" fmla="*/ 2119372 w 6842126"/>
              <a:gd name="connsiteY4294" fmla="*/ 4848603 h 5130710"/>
              <a:gd name="connsiteX4295" fmla="*/ 2084681 w 6842126"/>
              <a:gd name="connsiteY4295" fmla="*/ 4887856 h 5130710"/>
              <a:gd name="connsiteX4296" fmla="*/ 2116585 w 6842126"/>
              <a:gd name="connsiteY4296" fmla="*/ 4811872 h 5130710"/>
              <a:gd name="connsiteX4297" fmla="*/ 2127983 w 6842126"/>
              <a:gd name="connsiteY4297" fmla="*/ 4794959 h 5130710"/>
              <a:gd name="connsiteX4298" fmla="*/ 2120701 w 6842126"/>
              <a:gd name="connsiteY4298" fmla="*/ 4800054 h 5130710"/>
              <a:gd name="connsiteX4299" fmla="*/ 2110406 w 6842126"/>
              <a:gd name="connsiteY4299" fmla="*/ 4810764 h 5130710"/>
              <a:gd name="connsiteX4300" fmla="*/ 2173841 w 6842126"/>
              <a:gd name="connsiteY4300" fmla="*/ 4726922 h 5130710"/>
              <a:gd name="connsiteX4301" fmla="*/ 2204750 w 6842126"/>
              <a:gd name="connsiteY4301" fmla="*/ 4681064 h 5130710"/>
              <a:gd name="connsiteX4302" fmla="*/ 2228421 w 6842126"/>
              <a:gd name="connsiteY4302" fmla="*/ 4647159 h 5130710"/>
              <a:gd name="connsiteX4303" fmla="*/ 2219185 w 6842126"/>
              <a:gd name="connsiteY4303" fmla="*/ 4655307 h 5130710"/>
              <a:gd name="connsiteX4304" fmla="*/ 2244112 w 6842126"/>
              <a:gd name="connsiteY4304" fmla="*/ 4611422 h 5130710"/>
              <a:gd name="connsiteX4305" fmla="*/ 2232357 w 6842126"/>
              <a:gd name="connsiteY4305" fmla="*/ 4619371 h 5130710"/>
              <a:gd name="connsiteX4306" fmla="*/ 2229029 w 6842126"/>
              <a:gd name="connsiteY4306" fmla="*/ 4618989 h 5130710"/>
              <a:gd name="connsiteX4307" fmla="*/ 2199659 w 6842126"/>
              <a:gd name="connsiteY4307" fmla="*/ 4650100 h 5130710"/>
              <a:gd name="connsiteX4308" fmla="*/ 2145127 w 6842126"/>
              <a:gd name="connsiteY4308" fmla="*/ 4703106 h 5130710"/>
              <a:gd name="connsiteX4309" fmla="*/ 2156376 w 6842126"/>
              <a:gd name="connsiteY4309" fmla="*/ 4671347 h 5130710"/>
              <a:gd name="connsiteX4310" fmla="*/ 2187464 w 6842126"/>
              <a:gd name="connsiteY4310" fmla="*/ 4625830 h 5130710"/>
              <a:gd name="connsiteX4311" fmla="*/ 2197805 w 6842126"/>
              <a:gd name="connsiteY4311" fmla="*/ 4611390 h 5130710"/>
              <a:gd name="connsiteX4312" fmla="*/ 2208153 w 6842126"/>
              <a:gd name="connsiteY4312" fmla="*/ 4590751 h 5130710"/>
              <a:gd name="connsiteX4313" fmla="*/ 2221100 w 6842126"/>
              <a:gd name="connsiteY4313" fmla="*/ 4568547 h 5130710"/>
              <a:gd name="connsiteX4314" fmla="*/ 2220076 w 6842126"/>
              <a:gd name="connsiteY4314" fmla="*/ 4559274 h 5130710"/>
              <a:gd name="connsiteX4315" fmla="*/ 2228994 w 6842126"/>
              <a:gd name="connsiteY4315" fmla="*/ 4539768 h 5130710"/>
              <a:gd name="connsiteX4316" fmla="*/ 2231167 w 6842126"/>
              <a:gd name="connsiteY4316" fmla="*/ 4536407 h 5130710"/>
              <a:gd name="connsiteX4317" fmla="*/ 2227364 w 6842126"/>
              <a:gd name="connsiteY4317" fmla="*/ 4540550 h 5130710"/>
              <a:gd name="connsiteX4318" fmla="*/ 2216583 w 6842126"/>
              <a:gd name="connsiteY4318" fmla="*/ 4552484 h 5130710"/>
              <a:gd name="connsiteX4319" fmla="*/ 2172273 w 6842126"/>
              <a:gd name="connsiteY4319" fmla="*/ 4625827 h 5130710"/>
              <a:gd name="connsiteX4320" fmla="*/ 2135259 w 6842126"/>
              <a:gd name="connsiteY4320" fmla="*/ 4694701 h 5130710"/>
              <a:gd name="connsiteX4321" fmla="*/ 2130819 w 6842126"/>
              <a:gd name="connsiteY4321" fmla="*/ 4697969 h 5130710"/>
              <a:gd name="connsiteX4322" fmla="*/ 2120890 w 6842126"/>
              <a:gd name="connsiteY4322" fmla="*/ 4706235 h 5130710"/>
              <a:gd name="connsiteX4323" fmla="*/ 2131089 w 6842126"/>
              <a:gd name="connsiteY4323" fmla="*/ 4683749 h 5130710"/>
              <a:gd name="connsiteX4324" fmla="*/ 2118140 w 6842126"/>
              <a:gd name="connsiteY4324" fmla="*/ 4703771 h 5130710"/>
              <a:gd name="connsiteX4325" fmla="*/ 2114022 w 6842126"/>
              <a:gd name="connsiteY4325" fmla="*/ 4699719 h 5130710"/>
              <a:gd name="connsiteX4326" fmla="*/ 2108076 w 6842126"/>
              <a:gd name="connsiteY4326" fmla="*/ 4705473 h 5130710"/>
              <a:gd name="connsiteX4327" fmla="*/ 2118263 w 6842126"/>
              <a:gd name="connsiteY4327" fmla="*/ 4684625 h 5130710"/>
              <a:gd name="connsiteX4328" fmla="*/ 2122408 w 6842126"/>
              <a:gd name="connsiteY4328" fmla="*/ 4678700 h 5130710"/>
              <a:gd name="connsiteX4329" fmla="*/ 2125019 w 6842126"/>
              <a:gd name="connsiteY4329" fmla="*/ 4676388 h 5130710"/>
              <a:gd name="connsiteX4330" fmla="*/ 2122653 w 6842126"/>
              <a:gd name="connsiteY4330" fmla="*/ 4675642 h 5130710"/>
              <a:gd name="connsiteX4331" fmla="*/ 2136281 w 6842126"/>
              <a:gd name="connsiteY4331" fmla="*/ 4647747 h 5130710"/>
              <a:gd name="connsiteX4332" fmla="*/ 2142626 w 6842126"/>
              <a:gd name="connsiteY4332" fmla="*/ 4640956 h 5130710"/>
              <a:gd name="connsiteX4333" fmla="*/ 2157765 w 6842126"/>
              <a:gd name="connsiteY4333" fmla="*/ 4626048 h 5130710"/>
              <a:gd name="connsiteX4334" fmla="*/ 2173766 w 6842126"/>
              <a:gd name="connsiteY4334" fmla="*/ 4605812 h 5130710"/>
              <a:gd name="connsiteX4335" fmla="*/ 2141950 w 6842126"/>
              <a:gd name="connsiteY4335" fmla="*/ 4636630 h 5130710"/>
              <a:gd name="connsiteX4336" fmla="*/ 2141564 w 6842126"/>
              <a:gd name="connsiteY4336" fmla="*/ 4636937 h 5130710"/>
              <a:gd name="connsiteX4337" fmla="*/ 2145278 w 6842126"/>
              <a:gd name="connsiteY4337" fmla="*/ 4629331 h 5130710"/>
              <a:gd name="connsiteX4338" fmla="*/ 2180905 w 6842126"/>
              <a:gd name="connsiteY4338" fmla="*/ 4565568 h 5130710"/>
              <a:gd name="connsiteX4339" fmla="*/ 2193818 w 6842126"/>
              <a:gd name="connsiteY4339" fmla="*/ 4543758 h 5130710"/>
              <a:gd name="connsiteX4340" fmla="*/ 2189914 w 6842126"/>
              <a:gd name="connsiteY4340" fmla="*/ 4548143 h 5130710"/>
              <a:gd name="connsiteX4341" fmla="*/ 2134683 w 6842126"/>
              <a:gd name="connsiteY4341" fmla="*/ 4604571 h 5130710"/>
              <a:gd name="connsiteX4342" fmla="*/ 2142910 w 6842126"/>
              <a:gd name="connsiteY4342" fmla="*/ 4591788 h 5130710"/>
              <a:gd name="connsiteX4343" fmla="*/ 2199625 w 6842126"/>
              <a:gd name="connsiteY4343" fmla="*/ 4517940 h 5130710"/>
              <a:gd name="connsiteX4344" fmla="*/ 2204496 w 6842126"/>
              <a:gd name="connsiteY4344" fmla="*/ 4511413 h 5130710"/>
              <a:gd name="connsiteX4345" fmla="*/ 2205366 w 6842126"/>
              <a:gd name="connsiteY4345" fmla="*/ 4505977 h 5130710"/>
              <a:gd name="connsiteX4346" fmla="*/ 2222500 w 6842126"/>
              <a:gd name="connsiteY4346" fmla="*/ 4487292 h 5130710"/>
              <a:gd name="connsiteX4347" fmla="*/ 2228474 w 6842126"/>
              <a:gd name="connsiteY4347" fmla="*/ 4479288 h 5130710"/>
              <a:gd name="connsiteX4348" fmla="*/ 2210448 w 6842126"/>
              <a:gd name="connsiteY4348" fmla="*/ 4495344 h 5130710"/>
              <a:gd name="connsiteX4349" fmla="*/ 2211440 w 6842126"/>
              <a:gd name="connsiteY4349" fmla="*/ 4493389 h 5130710"/>
              <a:gd name="connsiteX4350" fmla="*/ 2232961 w 6842126"/>
              <a:gd name="connsiteY4350" fmla="*/ 4446921 h 5130710"/>
              <a:gd name="connsiteX4351" fmla="*/ 2191106 w 6842126"/>
              <a:gd name="connsiteY4351" fmla="*/ 4507043 h 5130710"/>
              <a:gd name="connsiteX4352" fmla="*/ 2180976 w 6842126"/>
              <a:gd name="connsiteY4352" fmla="*/ 4519681 h 5130710"/>
              <a:gd name="connsiteX4353" fmla="*/ 2186422 w 6842126"/>
              <a:gd name="connsiteY4353" fmla="*/ 4499322 h 5130710"/>
              <a:gd name="connsiteX4354" fmla="*/ 2184076 w 6842126"/>
              <a:gd name="connsiteY4354" fmla="*/ 4502475 h 5130710"/>
              <a:gd name="connsiteX4355" fmla="*/ 2113750 w 6842126"/>
              <a:gd name="connsiteY4355" fmla="*/ 4599464 h 5130710"/>
              <a:gd name="connsiteX4356" fmla="*/ 2091343 w 6842126"/>
              <a:gd name="connsiteY4356" fmla="*/ 4628159 h 5130710"/>
              <a:gd name="connsiteX4357" fmla="*/ 2103839 w 6842126"/>
              <a:gd name="connsiteY4357" fmla="*/ 4609086 h 5130710"/>
              <a:gd name="connsiteX4358" fmla="*/ 2138384 w 6842126"/>
              <a:gd name="connsiteY4358" fmla="*/ 4559191 h 5130710"/>
              <a:gd name="connsiteX4359" fmla="*/ 2177598 w 6842126"/>
              <a:gd name="connsiteY4359" fmla="*/ 4503181 h 5130710"/>
              <a:gd name="connsiteX4360" fmla="*/ 2131264 w 6842126"/>
              <a:gd name="connsiteY4360" fmla="*/ 4540213 h 5130710"/>
              <a:gd name="connsiteX4361" fmla="*/ 2087406 w 6842126"/>
              <a:gd name="connsiteY4361" fmla="*/ 4587945 h 5130710"/>
              <a:gd name="connsiteX4362" fmla="*/ 2103187 w 6842126"/>
              <a:gd name="connsiteY4362" fmla="*/ 4560266 h 5130710"/>
              <a:gd name="connsiteX4363" fmla="*/ 2109480 w 6842126"/>
              <a:gd name="connsiteY4363" fmla="*/ 4546055 h 5130710"/>
              <a:gd name="connsiteX4364" fmla="*/ 2195566 w 6842126"/>
              <a:gd name="connsiteY4364" fmla="*/ 4413385 h 5130710"/>
              <a:gd name="connsiteX4365" fmla="*/ 2194875 w 6842126"/>
              <a:gd name="connsiteY4365" fmla="*/ 4401465 h 5130710"/>
              <a:gd name="connsiteX4366" fmla="*/ 2219100 w 6842126"/>
              <a:gd name="connsiteY4366" fmla="*/ 4366105 h 5130710"/>
              <a:gd name="connsiteX4367" fmla="*/ 2210321 w 6842126"/>
              <a:gd name="connsiteY4367" fmla="*/ 4356670 h 5130710"/>
              <a:gd name="connsiteX4368" fmla="*/ 2236621 w 6842126"/>
              <a:gd name="connsiteY4368" fmla="*/ 4309016 h 5130710"/>
              <a:gd name="connsiteX4369" fmla="*/ 2236202 w 6842126"/>
              <a:gd name="connsiteY4369" fmla="*/ 4308382 h 5130710"/>
              <a:gd name="connsiteX4370" fmla="*/ 2235677 w 6842126"/>
              <a:gd name="connsiteY4370" fmla="*/ 4307588 h 5130710"/>
              <a:gd name="connsiteX4371" fmla="*/ 2235503 w 6842126"/>
              <a:gd name="connsiteY4371" fmla="*/ 4307324 h 5130710"/>
              <a:gd name="connsiteX4372" fmla="*/ 2235363 w 6842126"/>
              <a:gd name="connsiteY4372" fmla="*/ 4307113 h 5130710"/>
              <a:gd name="connsiteX4373" fmla="*/ 2235677 w 6842126"/>
              <a:gd name="connsiteY4373" fmla="*/ 4307588 h 5130710"/>
              <a:gd name="connsiteX4374" fmla="*/ 2236621 w 6842126"/>
              <a:gd name="connsiteY4374" fmla="*/ 4309016 h 5130710"/>
              <a:gd name="connsiteX4375" fmla="*/ 2210962 w 6842126"/>
              <a:gd name="connsiteY4375" fmla="*/ 4346061 h 5130710"/>
              <a:gd name="connsiteX4376" fmla="*/ 2189140 w 6842126"/>
              <a:gd name="connsiteY4376" fmla="*/ 4371390 h 5130710"/>
              <a:gd name="connsiteX4377" fmla="*/ 2188091 w 6842126"/>
              <a:gd name="connsiteY4377" fmla="*/ 4373020 h 5130710"/>
              <a:gd name="connsiteX4378" fmla="*/ 2189222 w 6842126"/>
              <a:gd name="connsiteY4378" fmla="*/ 4374433 h 5130710"/>
              <a:gd name="connsiteX4379" fmla="*/ 2189281 w 6842126"/>
              <a:gd name="connsiteY4379" fmla="*/ 4379715 h 5130710"/>
              <a:gd name="connsiteX4380" fmla="*/ 2186991 w 6842126"/>
              <a:gd name="connsiteY4380" fmla="*/ 4380462 h 5130710"/>
              <a:gd name="connsiteX4381" fmla="*/ 2185068 w 6842126"/>
              <a:gd name="connsiteY4381" fmla="*/ 4378845 h 5130710"/>
              <a:gd name="connsiteX4382" fmla="*/ 2185159 w 6842126"/>
              <a:gd name="connsiteY4382" fmla="*/ 4377575 h 5130710"/>
              <a:gd name="connsiteX4383" fmla="*/ 2169166 w 6842126"/>
              <a:gd name="connsiteY4383" fmla="*/ 4402415 h 5130710"/>
              <a:gd name="connsiteX4384" fmla="*/ 2189382 w 6842126"/>
              <a:gd name="connsiteY4384" fmla="*/ 4353262 h 5130710"/>
              <a:gd name="connsiteX4385" fmla="*/ 2185345 w 6842126"/>
              <a:gd name="connsiteY4385" fmla="*/ 4355913 h 5130710"/>
              <a:gd name="connsiteX4386" fmla="*/ 2113450 w 6842126"/>
              <a:gd name="connsiteY4386" fmla="*/ 4442531 h 5130710"/>
              <a:gd name="connsiteX4387" fmla="*/ 2074051 w 6842126"/>
              <a:gd name="connsiteY4387" fmla="*/ 4495077 h 5130710"/>
              <a:gd name="connsiteX4388" fmla="*/ 2049855 w 6842126"/>
              <a:gd name="connsiteY4388" fmla="*/ 4529240 h 5130710"/>
              <a:gd name="connsiteX4389" fmla="*/ 2040275 w 6842126"/>
              <a:gd name="connsiteY4389" fmla="*/ 4541863 h 5130710"/>
              <a:gd name="connsiteX4390" fmla="*/ 2034044 w 6842126"/>
              <a:gd name="connsiteY4390" fmla="*/ 4534801 h 5130710"/>
              <a:gd name="connsiteX4391" fmla="*/ 2043996 w 6842126"/>
              <a:gd name="connsiteY4391" fmla="*/ 4518527 h 5130710"/>
              <a:gd name="connsiteX4392" fmla="*/ 2059879 w 6842126"/>
              <a:gd name="connsiteY4392" fmla="*/ 4499020 h 5130710"/>
              <a:gd name="connsiteX4393" fmla="*/ 2087442 w 6842126"/>
              <a:gd name="connsiteY4393" fmla="*/ 4458501 h 5130710"/>
              <a:gd name="connsiteX4394" fmla="*/ 2082458 w 6842126"/>
              <a:gd name="connsiteY4394" fmla="*/ 4461596 h 5130710"/>
              <a:gd name="connsiteX4395" fmla="*/ 2111125 w 6842126"/>
              <a:gd name="connsiteY4395" fmla="*/ 4420927 h 5130710"/>
              <a:gd name="connsiteX4396" fmla="*/ 2137129 w 6842126"/>
              <a:gd name="connsiteY4396" fmla="*/ 4382606 h 5130710"/>
              <a:gd name="connsiteX4397" fmla="*/ 2124984 w 6842126"/>
              <a:gd name="connsiteY4397" fmla="*/ 4395325 h 5130710"/>
              <a:gd name="connsiteX4398" fmla="*/ 2124746 w 6842126"/>
              <a:gd name="connsiteY4398" fmla="*/ 4391920 h 5130710"/>
              <a:gd name="connsiteX4399" fmla="*/ 2125257 w 6842126"/>
              <a:gd name="connsiteY4399" fmla="*/ 4390206 h 5130710"/>
              <a:gd name="connsiteX4400" fmla="*/ 2151071 w 6842126"/>
              <a:gd name="connsiteY4400" fmla="*/ 4361909 h 5130710"/>
              <a:gd name="connsiteX4401" fmla="*/ 2150211 w 6842126"/>
              <a:gd name="connsiteY4401" fmla="*/ 4363329 h 5130710"/>
              <a:gd name="connsiteX4402" fmla="*/ 2174892 w 6842126"/>
              <a:gd name="connsiteY4402" fmla="*/ 4326958 h 5130710"/>
              <a:gd name="connsiteX4403" fmla="*/ 2170448 w 6842126"/>
              <a:gd name="connsiteY4403" fmla="*/ 4332309 h 5130710"/>
              <a:gd name="connsiteX4404" fmla="*/ 2168361 w 6842126"/>
              <a:gd name="connsiteY4404" fmla="*/ 4335310 h 5130710"/>
              <a:gd name="connsiteX4405" fmla="*/ 2152940 w 6842126"/>
              <a:gd name="connsiteY4405" fmla="*/ 4350832 h 5130710"/>
              <a:gd name="connsiteX4406" fmla="*/ 2130299 w 6842126"/>
              <a:gd name="connsiteY4406" fmla="*/ 4369941 h 5130710"/>
              <a:gd name="connsiteX4407" fmla="*/ 2178755 w 6842126"/>
              <a:gd name="connsiteY4407" fmla="*/ 4316347 h 5130710"/>
              <a:gd name="connsiteX4408" fmla="*/ 2172834 w 6842126"/>
              <a:gd name="connsiteY4408" fmla="*/ 4315902 h 5130710"/>
              <a:gd name="connsiteX4409" fmla="*/ 2140251 w 6842126"/>
              <a:gd name="connsiteY4409" fmla="*/ 4348723 h 5130710"/>
              <a:gd name="connsiteX4410" fmla="*/ 2111731 w 6842126"/>
              <a:gd name="connsiteY4410" fmla="*/ 4389507 h 5130710"/>
              <a:gd name="connsiteX4411" fmla="*/ 2075038 w 6842126"/>
              <a:gd name="connsiteY4411" fmla="*/ 4441980 h 5130710"/>
              <a:gd name="connsiteX4412" fmla="*/ 2086908 w 6842126"/>
              <a:gd name="connsiteY4412" fmla="*/ 4431326 h 5130710"/>
              <a:gd name="connsiteX4413" fmla="*/ 2105728 w 6842126"/>
              <a:gd name="connsiteY4413" fmla="*/ 4411535 h 5130710"/>
              <a:gd name="connsiteX4414" fmla="*/ 2100240 w 6842126"/>
              <a:gd name="connsiteY4414" fmla="*/ 4421536 h 5130710"/>
              <a:gd name="connsiteX4415" fmla="*/ 2069031 w 6842126"/>
              <a:gd name="connsiteY4415" fmla="*/ 4464489 h 5130710"/>
              <a:gd name="connsiteX4416" fmla="*/ 2055574 w 6842126"/>
              <a:gd name="connsiteY4416" fmla="*/ 4486785 h 5130710"/>
              <a:gd name="connsiteX4417" fmla="*/ 2055453 w 6842126"/>
              <a:gd name="connsiteY4417" fmla="*/ 4486163 h 5130710"/>
              <a:gd name="connsiteX4418" fmla="*/ 2044663 w 6842126"/>
              <a:gd name="connsiteY4418" fmla="*/ 4495108 h 5130710"/>
              <a:gd name="connsiteX4419" fmla="*/ 2040689 w 6842126"/>
              <a:gd name="connsiteY4419" fmla="*/ 4498525 h 5130710"/>
              <a:gd name="connsiteX4420" fmla="*/ 2044628 w 6842126"/>
              <a:gd name="connsiteY4420" fmla="*/ 4491293 h 5130710"/>
              <a:gd name="connsiteX4421" fmla="*/ 2066442 w 6842126"/>
              <a:gd name="connsiteY4421" fmla="*/ 4453995 h 5130710"/>
              <a:gd name="connsiteX4422" fmla="*/ 2035289 w 6842126"/>
              <a:gd name="connsiteY4422" fmla="*/ 4496520 h 5130710"/>
              <a:gd name="connsiteX4423" fmla="*/ 2001048 w 6842126"/>
              <a:gd name="connsiteY4423" fmla="*/ 4541544 h 5130710"/>
              <a:gd name="connsiteX4424" fmla="*/ 2000534 w 6842126"/>
              <a:gd name="connsiteY4424" fmla="*/ 4534193 h 5130710"/>
              <a:gd name="connsiteX4425" fmla="*/ 2000401 w 6842126"/>
              <a:gd name="connsiteY4425" fmla="*/ 4534072 h 5130710"/>
              <a:gd name="connsiteX4426" fmla="*/ 2004530 w 6842126"/>
              <a:gd name="connsiteY4426" fmla="*/ 4530283 h 5130710"/>
              <a:gd name="connsiteX4427" fmla="*/ 2033372 w 6842126"/>
              <a:gd name="connsiteY4427" fmla="*/ 4482684 h 5130710"/>
              <a:gd name="connsiteX4428" fmla="*/ 1955046 w 6842126"/>
              <a:gd name="connsiteY4428" fmla="*/ 4576555 h 5130710"/>
              <a:gd name="connsiteX4429" fmla="*/ 1919456 w 6842126"/>
              <a:gd name="connsiteY4429" fmla="*/ 4611992 h 5130710"/>
              <a:gd name="connsiteX4430" fmla="*/ 1918809 w 6842126"/>
              <a:gd name="connsiteY4430" fmla="*/ 4612687 h 5130710"/>
              <a:gd name="connsiteX4431" fmla="*/ 1934598 w 6842126"/>
              <a:gd name="connsiteY4431" fmla="*/ 4585653 h 5130710"/>
              <a:gd name="connsiteX4432" fmla="*/ 1964307 w 6842126"/>
              <a:gd name="connsiteY4432" fmla="*/ 4544324 h 5130710"/>
              <a:gd name="connsiteX4433" fmla="*/ 2006076 w 6842126"/>
              <a:gd name="connsiteY4433" fmla="*/ 4471001 h 5130710"/>
              <a:gd name="connsiteX4434" fmla="*/ 1985963 w 6842126"/>
              <a:gd name="connsiteY4434" fmla="*/ 4499294 h 5130710"/>
              <a:gd name="connsiteX4435" fmla="*/ 1976446 w 6842126"/>
              <a:gd name="connsiteY4435" fmla="*/ 4510584 h 5130710"/>
              <a:gd name="connsiteX4436" fmla="*/ 1939251 w 6842126"/>
              <a:gd name="connsiteY4436" fmla="*/ 4534893 h 5130710"/>
              <a:gd name="connsiteX4437" fmla="*/ 1979080 w 6842126"/>
              <a:gd name="connsiteY4437" fmla="*/ 4472757 h 5130710"/>
              <a:gd name="connsiteX4438" fmla="*/ 1930862 w 6842126"/>
              <a:gd name="connsiteY4438" fmla="*/ 4522485 h 5130710"/>
              <a:gd name="connsiteX4439" fmla="*/ 1885082 w 6842126"/>
              <a:gd name="connsiteY4439" fmla="*/ 4577227 h 5130710"/>
              <a:gd name="connsiteX4440" fmla="*/ 1856999 w 6842126"/>
              <a:gd name="connsiteY4440" fmla="*/ 4596211 h 5130710"/>
              <a:gd name="connsiteX4441" fmla="*/ 1839885 w 6842126"/>
              <a:gd name="connsiteY4441" fmla="*/ 4616778 h 5130710"/>
              <a:gd name="connsiteX4442" fmla="*/ 1958503 w 6842126"/>
              <a:gd name="connsiteY4442" fmla="*/ 4437927 h 5130710"/>
              <a:gd name="connsiteX4443" fmla="*/ 1947421 w 6842126"/>
              <a:gd name="connsiteY4443" fmla="*/ 4441314 h 5130710"/>
              <a:gd name="connsiteX4444" fmla="*/ 1957018 w 6842126"/>
              <a:gd name="connsiteY4444" fmla="*/ 4426065 h 5130710"/>
              <a:gd name="connsiteX4445" fmla="*/ 1945058 w 6842126"/>
              <a:gd name="connsiteY4445" fmla="*/ 4442728 h 5130710"/>
              <a:gd name="connsiteX4446" fmla="*/ 1741424 w 6842126"/>
              <a:gd name="connsiteY4446" fmla="*/ 4692321 h 5130710"/>
              <a:gd name="connsiteX4447" fmla="*/ 1787900 w 6842126"/>
              <a:gd name="connsiteY4447" fmla="*/ 4605704 h 5130710"/>
              <a:gd name="connsiteX4448" fmla="*/ 1736494 w 6842126"/>
              <a:gd name="connsiteY4448" fmla="*/ 4663976 h 5130710"/>
              <a:gd name="connsiteX4449" fmla="*/ 1713053 w 6842126"/>
              <a:gd name="connsiteY4449" fmla="*/ 4671467 h 5130710"/>
              <a:gd name="connsiteX4450" fmla="*/ 1621726 w 6842126"/>
              <a:gd name="connsiteY4450" fmla="*/ 4783762 h 5130710"/>
              <a:gd name="connsiteX4451" fmla="*/ 1633598 w 6842126"/>
              <a:gd name="connsiteY4451" fmla="*/ 4760080 h 5130710"/>
              <a:gd name="connsiteX4452" fmla="*/ 1636017 w 6842126"/>
              <a:gd name="connsiteY4452" fmla="*/ 4757717 h 5130710"/>
              <a:gd name="connsiteX4453" fmla="*/ 1638210 w 6842126"/>
              <a:gd name="connsiteY4453" fmla="*/ 4753010 h 5130710"/>
              <a:gd name="connsiteX4454" fmla="*/ 1643921 w 6842126"/>
              <a:gd name="connsiteY4454" fmla="*/ 4744864 h 5130710"/>
              <a:gd name="connsiteX4455" fmla="*/ 1656212 w 6842126"/>
              <a:gd name="connsiteY4455" fmla="*/ 4728645 h 5130710"/>
              <a:gd name="connsiteX4456" fmla="*/ 1693012 w 6842126"/>
              <a:gd name="connsiteY4456" fmla="*/ 4669356 h 5130710"/>
              <a:gd name="connsiteX4457" fmla="*/ 1656752 w 6842126"/>
              <a:gd name="connsiteY4457" fmla="*/ 4713040 h 5130710"/>
              <a:gd name="connsiteX4458" fmla="*/ 1643484 w 6842126"/>
              <a:gd name="connsiteY4458" fmla="*/ 4741696 h 5130710"/>
              <a:gd name="connsiteX4459" fmla="*/ 1638210 w 6842126"/>
              <a:gd name="connsiteY4459" fmla="*/ 4753010 h 5130710"/>
              <a:gd name="connsiteX4460" fmla="*/ 1634466 w 6842126"/>
              <a:gd name="connsiteY4460" fmla="*/ 4758349 h 5130710"/>
              <a:gd name="connsiteX4461" fmla="*/ 1633598 w 6842126"/>
              <a:gd name="connsiteY4461" fmla="*/ 4760080 h 5130710"/>
              <a:gd name="connsiteX4462" fmla="*/ 1628264 w 6842126"/>
              <a:gd name="connsiteY4462" fmla="*/ 4765298 h 5130710"/>
              <a:gd name="connsiteX4463" fmla="*/ 1639382 w 6842126"/>
              <a:gd name="connsiteY4463" fmla="*/ 4723651 h 5130710"/>
              <a:gd name="connsiteX4464" fmla="*/ 1643283 w 6842126"/>
              <a:gd name="connsiteY4464" fmla="*/ 4717819 h 5130710"/>
              <a:gd name="connsiteX4465" fmla="*/ 1643808 w 6842126"/>
              <a:gd name="connsiteY4465" fmla="*/ 4717079 h 5130710"/>
              <a:gd name="connsiteX4466" fmla="*/ 1643873 w 6842126"/>
              <a:gd name="connsiteY4466" fmla="*/ 4716936 h 5130710"/>
              <a:gd name="connsiteX4467" fmla="*/ 1643283 w 6842126"/>
              <a:gd name="connsiteY4467" fmla="*/ 4717819 h 5130710"/>
              <a:gd name="connsiteX4468" fmla="*/ 1636912 w 6842126"/>
              <a:gd name="connsiteY4468" fmla="*/ 4726795 h 5130710"/>
              <a:gd name="connsiteX4469" fmla="*/ 1561527 w 6842126"/>
              <a:gd name="connsiteY4469" fmla="*/ 4808161 h 5130710"/>
              <a:gd name="connsiteX4470" fmla="*/ 1564603 w 6842126"/>
              <a:gd name="connsiteY4470" fmla="*/ 4779222 h 5130710"/>
              <a:gd name="connsiteX4471" fmla="*/ 1568476 w 6842126"/>
              <a:gd name="connsiteY4471" fmla="*/ 4772548 h 5130710"/>
              <a:gd name="connsiteX4472" fmla="*/ 1589874 w 6842126"/>
              <a:gd name="connsiteY4472" fmla="*/ 4741593 h 5130710"/>
              <a:gd name="connsiteX4473" fmla="*/ 1622077 w 6842126"/>
              <a:gd name="connsiteY4473" fmla="*/ 4683659 h 5130710"/>
              <a:gd name="connsiteX4474" fmla="*/ 1585671 w 6842126"/>
              <a:gd name="connsiteY4474" fmla="*/ 4729921 h 5130710"/>
              <a:gd name="connsiteX4475" fmla="*/ 1584312 w 6842126"/>
              <a:gd name="connsiteY4475" fmla="*/ 4732020 h 5130710"/>
              <a:gd name="connsiteX4476" fmla="*/ 1582426 w 6842126"/>
              <a:gd name="connsiteY4476" fmla="*/ 4733890 h 5130710"/>
              <a:gd name="connsiteX4477" fmla="*/ 1565277 w 6842126"/>
              <a:gd name="connsiteY4477" fmla="*/ 4752963 h 5130710"/>
              <a:gd name="connsiteX4478" fmla="*/ 1553143 w 6842126"/>
              <a:gd name="connsiteY4478" fmla="*/ 4757290 h 5130710"/>
              <a:gd name="connsiteX4479" fmla="*/ 1554668 w 6842126"/>
              <a:gd name="connsiteY4479" fmla="*/ 4751697 h 5130710"/>
              <a:gd name="connsiteX4480" fmla="*/ 1655956 w 6842126"/>
              <a:gd name="connsiteY4480" fmla="*/ 4614127 h 5130710"/>
              <a:gd name="connsiteX4481" fmla="*/ 1684682 w 6842126"/>
              <a:gd name="connsiteY4481" fmla="*/ 4559495 h 5130710"/>
              <a:gd name="connsiteX4482" fmla="*/ 1641550 w 6842126"/>
              <a:gd name="connsiteY4482" fmla="*/ 4618154 h 5130710"/>
              <a:gd name="connsiteX4483" fmla="*/ 1605506 w 6842126"/>
              <a:gd name="connsiteY4483" fmla="*/ 4664604 h 5130710"/>
              <a:gd name="connsiteX4484" fmla="*/ 1596116 w 6842126"/>
              <a:gd name="connsiteY4484" fmla="*/ 4667133 h 5130710"/>
              <a:gd name="connsiteX4485" fmla="*/ 1609710 w 6842126"/>
              <a:gd name="connsiteY4485" fmla="*/ 4645775 h 5130710"/>
              <a:gd name="connsiteX4486" fmla="*/ 1745960 w 6842126"/>
              <a:gd name="connsiteY4486" fmla="*/ 4461170 h 5130710"/>
              <a:gd name="connsiteX4487" fmla="*/ 1745201 w 6842126"/>
              <a:gd name="connsiteY4487" fmla="*/ 4435133 h 5130710"/>
              <a:gd name="connsiteX4488" fmla="*/ 1617074 w 6842126"/>
              <a:gd name="connsiteY4488" fmla="*/ 4606717 h 5130710"/>
              <a:gd name="connsiteX4489" fmla="*/ 1615635 w 6842126"/>
              <a:gd name="connsiteY4489" fmla="*/ 4604673 h 5130710"/>
              <a:gd name="connsiteX4490" fmla="*/ 1616071 w 6842126"/>
              <a:gd name="connsiteY4490" fmla="*/ 4604065 h 5130710"/>
              <a:gd name="connsiteX4491" fmla="*/ 1666523 w 6842126"/>
              <a:gd name="connsiteY4491" fmla="*/ 4524191 h 5130710"/>
              <a:gd name="connsiteX4492" fmla="*/ 1603515 w 6842126"/>
              <a:gd name="connsiteY4492" fmla="*/ 4600913 h 5130710"/>
              <a:gd name="connsiteX4493" fmla="*/ 1565119 w 6842126"/>
              <a:gd name="connsiteY4493" fmla="*/ 4654201 h 5130710"/>
              <a:gd name="connsiteX4494" fmla="*/ 1564115 w 6842126"/>
              <a:gd name="connsiteY4494" fmla="*/ 4655291 h 5130710"/>
              <a:gd name="connsiteX4495" fmla="*/ 1629398 w 6842126"/>
              <a:gd name="connsiteY4495" fmla="*/ 4543747 h 5130710"/>
              <a:gd name="connsiteX4496" fmla="*/ 1646650 w 6842126"/>
              <a:gd name="connsiteY4496" fmla="*/ 4509124 h 5130710"/>
              <a:gd name="connsiteX4497" fmla="*/ 1603848 w 6842126"/>
              <a:gd name="connsiteY4497" fmla="*/ 4571274 h 5130710"/>
              <a:gd name="connsiteX4498" fmla="*/ 1576236 w 6842126"/>
              <a:gd name="connsiteY4498" fmla="*/ 4576458 h 5130710"/>
              <a:gd name="connsiteX4499" fmla="*/ 1541746 w 6842126"/>
              <a:gd name="connsiteY4499" fmla="*/ 4631575 h 5130710"/>
              <a:gd name="connsiteX4500" fmla="*/ 1516460 w 6842126"/>
              <a:gd name="connsiteY4500" fmla="*/ 4658363 h 5130710"/>
              <a:gd name="connsiteX4501" fmla="*/ 1510733 w 6842126"/>
              <a:gd name="connsiteY4501" fmla="*/ 4646360 h 5130710"/>
              <a:gd name="connsiteX4502" fmla="*/ 1463497 w 6842126"/>
              <a:gd name="connsiteY4502" fmla="*/ 4706939 h 5130710"/>
              <a:gd name="connsiteX4503" fmla="*/ 1421511 w 6842126"/>
              <a:gd name="connsiteY4503" fmla="*/ 4738620 h 5130710"/>
              <a:gd name="connsiteX4504" fmla="*/ 1416338 w 6842126"/>
              <a:gd name="connsiteY4504" fmla="*/ 4736786 h 5130710"/>
              <a:gd name="connsiteX4505" fmla="*/ 1360776 w 6842126"/>
              <a:gd name="connsiteY4505" fmla="*/ 4778623 h 5130710"/>
              <a:gd name="connsiteX4506" fmla="*/ 1381428 w 6842126"/>
              <a:gd name="connsiteY4506" fmla="*/ 4734399 h 5130710"/>
              <a:gd name="connsiteX4507" fmla="*/ 1346736 w 6842126"/>
              <a:gd name="connsiteY4507" fmla="*/ 4773652 h 5130710"/>
              <a:gd name="connsiteX4508" fmla="*/ 1378640 w 6842126"/>
              <a:gd name="connsiteY4508" fmla="*/ 4697668 h 5130710"/>
              <a:gd name="connsiteX4509" fmla="*/ 1647914 w 6842126"/>
              <a:gd name="connsiteY4509" fmla="*/ 4308494 h 5130710"/>
              <a:gd name="connsiteX4510" fmla="*/ 1674730 w 6842126"/>
              <a:gd name="connsiteY4510" fmla="*/ 4269614 h 5130710"/>
              <a:gd name="connsiteX4511" fmla="*/ 1678546 w 6842126"/>
              <a:gd name="connsiteY4511" fmla="*/ 4255352 h 5130710"/>
              <a:gd name="connsiteX4512" fmla="*/ 1672453 w 6842126"/>
              <a:gd name="connsiteY4512" fmla="*/ 4260236 h 5130710"/>
              <a:gd name="connsiteX4513" fmla="*/ 1672747 w 6842126"/>
              <a:gd name="connsiteY4513" fmla="*/ 4259458 h 5130710"/>
              <a:gd name="connsiteX4514" fmla="*/ 1661375 w 6842126"/>
              <a:gd name="connsiteY4514" fmla="*/ 4273270 h 5130710"/>
              <a:gd name="connsiteX4515" fmla="*/ 1595581 w 6842126"/>
              <a:gd name="connsiteY4515" fmla="*/ 4362188 h 5130710"/>
              <a:gd name="connsiteX4516" fmla="*/ 1461713 w 6842126"/>
              <a:gd name="connsiteY4516" fmla="*/ 4535896 h 5130710"/>
              <a:gd name="connsiteX4517" fmla="*/ 1407182 w 6842126"/>
              <a:gd name="connsiteY4517" fmla="*/ 4588902 h 5130710"/>
              <a:gd name="connsiteX4518" fmla="*/ 1418430 w 6842126"/>
              <a:gd name="connsiteY4518" fmla="*/ 4557141 h 5130710"/>
              <a:gd name="connsiteX4519" fmla="*/ 1449519 w 6842126"/>
              <a:gd name="connsiteY4519" fmla="*/ 4511627 h 5130710"/>
              <a:gd name="connsiteX4520" fmla="*/ 1642133 w 6842126"/>
              <a:gd name="connsiteY4520" fmla="*/ 4244842 h 5130710"/>
              <a:gd name="connsiteX4521" fmla="*/ 1671740 w 6842126"/>
              <a:gd name="connsiteY4521" fmla="*/ 4202820 h 5130710"/>
              <a:gd name="connsiteX4522" fmla="*/ 1676200 w 6842126"/>
              <a:gd name="connsiteY4522" fmla="*/ 4192466 h 5130710"/>
              <a:gd name="connsiteX4523" fmla="*/ 1616966 w 6842126"/>
              <a:gd name="connsiteY4523" fmla="*/ 4254296 h 5130710"/>
              <a:gd name="connsiteX4524" fmla="*/ 1584697 w 6842126"/>
              <a:gd name="connsiteY4524" fmla="*/ 4297508 h 5130710"/>
              <a:gd name="connsiteX4525" fmla="*/ 1561052 w 6842126"/>
              <a:gd name="connsiteY4525" fmla="*/ 4322675 h 5130710"/>
              <a:gd name="connsiteX4526" fmla="*/ 1559796 w 6842126"/>
              <a:gd name="connsiteY4526" fmla="*/ 4322262 h 5130710"/>
              <a:gd name="connsiteX4527" fmla="*/ 1552721 w 6842126"/>
              <a:gd name="connsiteY4527" fmla="*/ 4330038 h 5130710"/>
              <a:gd name="connsiteX4528" fmla="*/ 1549005 w 6842126"/>
              <a:gd name="connsiteY4528" fmla="*/ 4335681 h 5130710"/>
              <a:gd name="connsiteX4529" fmla="*/ 1529877 w 6842126"/>
              <a:gd name="connsiteY4529" fmla="*/ 4356348 h 5130710"/>
              <a:gd name="connsiteX4530" fmla="*/ 1529318 w 6842126"/>
              <a:gd name="connsiteY4530" fmla="*/ 4347632 h 5130710"/>
              <a:gd name="connsiteX4531" fmla="*/ 1537462 w 6842126"/>
              <a:gd name="connsiteY4531" fmla="*/ 4326871 h 5130710"/>
              <a:gd name="connsiteX4532" fmla="*/ 1542372 w 6842126"/>
              <a:gd name="connsiteY4532" fmla="*/ 4320591 h 5130710"/>
              <a:gd name="connsiteX4533" fmla="*/ 1586072 w 6842126"/>
              <a:gd name="connsiteY4533" fmla="*/ 4254303 h 5130710"/>
              <a:gd name="connsiteX4534" fmla="*/ 1586703 w 6842126"/>
              <a:gd name="connsiteY4534" fmla="*/ 4233001 h 5130710"/>
              <a:gd name="connsiteX4535" fmla="*/ 1639267 w 6842126"/>
              <a:gd name="connsiteY4535" fmla="*/ 4172411 h 5130710"/>
              <a:gd name="connsiteX4536" fmla="*/ 1631809 w 6842126"/>
              <a:gd name="connsiteY4536" fmla="*/ 4169264 h 5130710"/>
              <a:gd name="connsiteX4537" fmla="*/ 1626537 w 6842126"/>
              <a:gd name="connsiteY4537" fmla="*/ 4163549 h 5130710"/>
              <a:gd name="connsiteX4538" fmla="*/ 1624093 w 6842126"/>
              <a:gd name="connsiteY4538" fmla="*/ 4166112 h 5130710"/>
              <a:gd name="connsiteX4539" fmla="*/ 1623883 w 6842126"/>
              <a:gd name="connsiteY4539" fmla="*/ 4163123 h 5130710"/>
              <a:gd name="connsiteX4540" fmla="*/ 1624332 w 6842126"/>
              <a:gd name="connsiteY4540" fmla="*/ 4161621 h 5130710"/>
              <a:gd name="connsiteX4541" fmla="*/ 1624546 w 6842126"/>
              <a:gd name="connsiteY4541" fmla="*/ 4161389 h 5130710"/>
              <a:gd name="connsiteX4542" fmla="*/ 1624054 w 6842126"/>
              <a:gd name="connsiteY4542" fmla="*/ 4160856 h 5130710"/>
              <a:gd name="connsiteX4543" fmla="*/ 1623987 w 6842126"/>
              <a:gd name="connsiteY4543" fmla="*/ 4159761 h 5130710"/>
              <a:gd name="connsiteX4544" fmla="*/ 1642081 w 6842126"/>
              <a:gd name="connsiteY4544" fmla="*/ 4132592 h 5130710"/>
              <a:gd name="connsiteX4545" fmla="*/ 1628758 w 6842126"/>
              <a:gd name="connsiteY4545" fmla="*/ 4143838 h 5130710"/>
              <a:gd name="connsiteX4546" fmla="*/ 1630928 w 6842126"/>
              <a:gd name="connsiteY4546" fmla="*/ 4141126 h 5130710"/>
              <a:gd name="connsiteX4547" fmla="*/ 1600148 w 6842126"/>
              <a:gd name="connsiteY4547" fmla="*/ 4171076 h 5130710"/>
              <a:gd name="connsiteX4548" fmla="*/ 1559758 w 6842126"/>
              <a:gd name="connsiteY4548" fmla="*/ 4208722 h 5130710"/>
              <a:gd name="connsiteX4549" fmla="*/ 1605154 w 6842126"/>
              <a:gd name="connsiteY4549" fmla="*/ 4162623 h 5130710"/>
              <a:gd name="connsiteX4550" fmla="*/ 1619864 w 6842126"/>
              <a:gd name="connsiteY4550" fmla="*/ 4146632 h 5130710"/>
              <a:gd name="connsiteX4551" fmla="*/ 1616944 w 6842126"/>
              <a:gd name="connsiteY4551" fmla="*/ 4146237 h 5130710"/>
              <a:gd name="connsiteX4552" fmla="*/ 1616163 w 6842126"/>
              <a:gd name="connsiteY4552" fmla="*/ 4146701 h 5130710"/>
              <a:gd name="connsiteX4553" fmla="*/ 1611346 w 6842126"/>
              <a:gd name="connsiteY4553" fmla="*/ 4151554 h 5130710"/>
              <a:gd name="connsiteX4554" fmla="*/ 1612818 w 6842126"/>
              <a:gd name="connsiteY4554" fmla="*/ 4149039 h 5130710"/>
              <a:gd name="connsiteX4555" fmla="*/ 1613149 w 6842126"/>
              <a:gd name="connsiteY4555" fmla="*/ 4148493 h 5130710"/>
              <a:gd name="connsiteX4556" fmla="*/ 1611763 w 6842126"/>
              <a:gd name="connsiteY4556" fmla="*/ 4149316 h 5130710"/>
              <a:gd name="connsiteX4557" fmla="*/ 1603039 w 6842126"/>
              <a:gd name="connsiteY4557" fmla="*/ 4157029 h 5130710"/>
              <a:gd name="connsiteX4558" fmla="*/ 1498414 w 6842126"/>
              <a:gd name="connsiteY4558" fmla="*/ 4257149 h 5130710"/>
              <a:gd name="connsiteX4559" fmla="*/ 1592242 w 6842126"/>
              <a:gd name="connsiteY4559" fmla="*/ 4161111 h 5130710"/>
              <a:gd name="connsiteX4560" fmla="*/ 1597736 w 6842126"/>
              <a:gd name="connsiteY4560" fmla="*/ 4152641 h 5130710"/>
              <a:gd name="connsiteX4561" fmla="*/ 1591575 w 6842126"/>
              <a:gd name="connsiteY4561" fmla="*/ 4159344 h 5130710"/>
              <a:gd name="connsiteX4562" fmla="*/ 1537619 w 6842126"/>
              <a:gd name="connsiteY4562" fmla="*/ 4210530 h 5130710"/>
              <a:gd name="connsiteX4563" fmla="*/ 1502277 w 6842126"/>
              <a:gd name="connsiteY4563" fmla="*/ 4242555 h 5130710"/>
              <a:gd name="connsiteX4564" fmla="*/ 1505811 w 6842126"/>
              <a:gd name="connsiteY4564" fmla="*/ 4236698 h 5130710"/>
              <a:gd name="connsiteX4565" fmla="*/ 1505938 w 6842126"/>
              <a:gd name="connsiteY4565" fmla="*/ 4236427 h 5130710"/>
              <a:gd name="connsiteX4566" fmla="*/ 1507395 w 6842126"/>
              <a:gd name="connsiteY4566" fmla="*/ 4234910 h 5130710"/>
              <a:gd name="connsiteX4567" fmla="*/ 1531321 w 6842126"/>
              <a:gd name="connsiteY4567" fmla="*/ 4211398 h 5130710"/>
              <a:gd name="connsiteX4568" fmla="*/ 1512221 w 6842126"/>
              <a:gd name="connsiteY4568" fmla="*/ 4224675 h 5130710"/>
              <a:gd name="connsiteX4569" fmla="*/ 1510543 w 6842126"/>
              <a:gd name="connsiteY4569" fmla="*/ 4226390 h 5130710"/>
              <a:gd name="connsiteX4570" fmla="*/ 1509614 w 6842126"/>
              <a:gd name="connsiteY4570" fmla="*/ 4222976 h 5130710"/>
              <a:gd name="connsiteX4571" fmla="*/ 1504496 w 6842126"/>
              <a:gd name="connsiteY4571" fmla="*/ 4229198 h 5130710"/>
              <a:gd name="connsiteX4572" fmla="*/ 1499324 w 6842126"/>
              <a:gd name="connsiteY4572" fmla="*/ 4237400 h 5130710"/>
              <a:gd name="connsiteX4573" fmla="*/ 1494321 w 6842126"/>
              <a:gd name="connsiteY4573" fmla="*/ 4241871 h 5130710"/>
              <a:gd name="connsiteX4574" fmla="*/ 1507135 w 6842126"/>
              <a:gd name="connsiteY4574" fmla="*/ 4224579 h 5130710"/>
              <a:gd name="connsiteX4575" fmla="*/ 1598417 w 6842126"/>
              <a:gd name="connsiteY4575" fmla="*/ 4135896 h 5130710"/>
              <a:gd name="connsiteX4576" fmla="*/ 1610688 w 6842126"/>
              <a:gd name="connsiteY4576" fmla="*/ 4124072 h 5130710"/>
              <a:gd name="connsiteX4577" fmla="*/ 1615485 w 6842126"/>
              <a:gd name="connsiteY4577" fmla="*/ 4119346 h 5130710"/>
              <a:gd name="connsiteX4578" fmla="*/ 1614959 w 6842126"/>
              <a:gd name="connsiteY4578" fmla="*/ 4119401 h 5130710"/>
              <a:gd name="connsiteX4579" fmla="*/ 1609769 w 6842126"/>
              <a:gd name="connsiteY4579" fmla="*/ 4119708 h 5130710"/>
              <a:gd name="connsiteX4580" fmla="*/ 1608183 w 6842126"/>
              <a:gd name="connsiteY4580" fmla="*/ 4119308 h 5130710"/>
              <a:gd name="connsiteX4581" fmla="*/ 1587550 w 6842126"/>
              <a:gd name="connsiteY4581" fmla="*/ 4138870 h 5130710"/>
              <a:gd name="connsiteX4582" fmla="*/ 1571361 w 6842126"/>
              <a:gd name="connsiteY4582" fmla="*/ 4154627 h 5130710"/>
              <a:gd name="connsiteX4583" fmla="*/ 1565583 w 6842126"/>
              <a:gd name="connsiteY4583" fmla="*/ 4162559 h 5130710"/>
              <a:gd name="connsiteX4584" fmla="*/ 1559940 w 6842126"/>
              <a:gd name="connsiteY4584" fmla="*/ 4165742 h 5130710"/>
              <a:gd name="connsiteX4585" fmla="*/ 1550595 w 6842126"/>
              <a:gd name="connsiteY4585" fmla="*/ 4174838 h 5130710"/>
              <a:gd name="connsiteX4586" fmla="*/ 1522540 w 6842126"/>
              <a:gd name="connsiteY4586" fmla="*/ 4202266 h 5130710"/>
              <a:gd name="connsiteX4587" fmla="*/ 1527730 w 6842126"/>
              <a:gd name="connsiteY4587" fmla="*/ 4191514 h 5130710"/>
              <a:gd name="connsiteX4588" fmla="*/ 1529487 w 6842126"/>
              <a:gd name="connsiteY4588" fmla="*/ 4190009 h 5130710"/>
              <a:gd name="connsiteX4589" fmla="*/ 1531021 w 6842126"/>
              <a:gd name="connsiteY4589" fmla="*/ 4186343 h 5130710"/>
              <a:gd name="connsiteX4590" fmla="*/ 1542415 w 6842126"/>
              <a:gd name="connsiteY4590" fmla="*/ 4164909 h 5130710"/>
              <a:gd name="connsiteX4591" fmla="*/ 1553435 w 6842126"/>
              <a:gd name="connsiteY4591" fmla="*/ 4144905 h 5130710"/>
              <a:gd name="connsiteX4592" fmla="*/ 1554927 w 6842126"/>
              <a:gd name="connsiteY4592" fmla="*/ 4141933 h 5130710"/>
              <a:gd name="connsiteX4593" fmla="*/ 1572460 w 6842126"/>
              <a:gd name="connsiteY4593" fmla="*/ 4123825 h 5130710"/>
              <a:gd name="connsiteX4594" fmla="*/ 1555110 w 6842126"/>
              <a:gd name="connsiteY4594" fmla="*/ 4149136 h 5130710"/>
              <a:gd name="connsiteX4595" fmla="*/ 1547764 w 6842126"/>
              <a:gd name="connsiteY4595" fmla="*/ 4162747 h 5130710"/>
              <a:gd name="connsiteX4596" fmla="*/ 1546457 w 6842126"/>
              <a:gd name="connsiteY4596" fmla="*/ 4165251 h 5130710"/>
              <a:gd name="connsiteX4597" fmla="*/ 1558915 w 6842126"/>
              <a:gd name="connsiteY4597" fmla="*/ 4149283 h 5130710"/>
              <a:gd name="connsiteX4598" fmla="*/ 1580429 w 6842126"/>
              <a:gd name="connsiteY4598" fmla="*/ 4123673 h 5130710"/>
              <a:gd name="connsiteX4599" fmla="*/ 1597073 w 6842126"/>
              <a:gd name="connsiteY4599" fmla="*/ 4103425 h 5130710"/>
              <a:gd name="connsiteX4600" fmla="*/ 1597514 w 6842126"/>
              <a:gd name="connsiteY4600" fmla="*/ 4099981 h 5130710"/>
              <a:gd name="connsiteX4601" fmla="*/ 1599013 w 6842126"/>
              <a:gd name="connsiteY4601" fmla="*/ 4096359 h 5130710"/>
              <a:gd name="connsiteX4602" fmla="*/ 1601721 w 6842126"/>
              <a:gd name="connsiteY4602" fmla="*/ 4093555 h 5130710"/>
              <a:gd name="connsiteX4603" fmla="*/ 1587398 w 6842126"/>
              <a:gd name="connsiteY4603" fmla="*/ 4106751 h 5130710"/>
              <a:gd name="connsiteX4604" fmla="*/ 1614241 w 6842126"/>
              <a:gd name="connsiteY4604" fmla="*/ 4076865 h 5130710"/>
              <a:gd name="connsiteX4605" fmla="*/ 1607280 w 6842126"/>
              <a:gd name="connsiteY4605" fmla="*/ 4083373 h 5130710"/>
              <a:gd name="connsiteX4606" fmla="*/ 1604959 w 6842126"/>
              <a:gd name="connsiteY4606" fmla="*/ 4085779 h 5130710"/>
              <a:gd name="connsiteX4607" fmla="*/ 1586525 w 6842126"/>
              <a:gd name="connsiteY4607" fmla="*/ 4105982 h 5130710"/>
              <a:gd name="connsiteX4608" fmla="*/ 1577255 w 6842126"/>
              <a:gd name="connsiteY4608" fmla="*/ 4116147 h 5130710"/>
              <a:gd name="connsiteX4609" fmla="*/ 1568896 w 6842126"/>
              <a:gd name="connsiteY4609" fmla="*/ 4125313 h 5130710"/>
              <a:gd name="connsiteX4610" fmla="*/ 1560337 w 6842126"/>
              <a:gd name="connsiteY4610" fmla="*/ 4132246 h 5130710"/>
              <a:gd name="connsiteX4611" fmla="*/ 1564460 w 6842126"/>
              <a:gd name="connsiteY4611" fmla="*/ 4121147 h 5130710"/>
              <a:gd name="connsiteX4612" fmla="*/ 1569841 w 6842126"/>
              <a:gd name="connsiteY4612" fmla="*/ 4109355 h 5130710"/>
              <a:gd name="connsiteX4613" fmla="*/ 1567275 w 6842126"/>
              <a:gd name="connsiteY4613" fmla="*/ 4111561 h 5130710"/>
              <a:gd name="connsiteX4614" fmla="*/ 1562462 w 6842126"/>
              <a:gd name="connsiteY4614" fmla="*/ 4109785 h 5130710"/>
              <a:gd name="connsiteX4615" fmla="*/ 1571834 w 6842126"/>
              <a:gd name="connsiteY4615" fmla="*/ 4099117 h 5130710"/>
              <a:gd name="connsiteX4616" fmla="*/ 1571687 w 6842126"/>
              <a:gd name="connsiteY4616" fmla="*/ 4097447 h 5130710"/>
              <a:gd name="connsiteX4617" fmla="*/ 1567745 w 6842126"/>
              <a:gd name="connsiteY4617" fmla="*/ 4100631 h 5130710"/>
              <a:gd name="connsiteX4618" fmla="*/ 1567473 w 6842126"/>
              <a:gd name="connsiteY4618" fmla="*/ 4101141 h 5130710"/>
              <a:gd name="connsiteX4619" fmla="*/ 1566834 w 6842126"/>
              <a:gd name="connsiteY4619" fmla="*/ 4101366 h 5130710"/>
              <a:gd name="connsiteX4620" fmla="*/ 1564482 w 6842126"/>
              <a:gd name="connsiteY4620" fmla="*/ 4103265 h 5130710"/>
              <a:gd name="connsiteX4621" fmla="*/ 1550652 w 6842126"/>
              <a:gd name="connsiteY4621" fmla="*/ 4117917 h 5130710"/>
              <a:gd name="connsiteX4622" fmla="*/ 1452540 w 6842126"/>
              <a:gd name="connsiteY4622" fmla="*/ 4226000 h 5130710"/>
              <a:gd name="connsiteX4623" fmla="*/ 1477747 w 6842126"/>
              <a:gd name="connsiteY4623" fmla="*/ 4178061 h 5130710"/>
              <a:gd name="connsiteX4624" fmla="*/ 1414385 w 6842126"/>
              <a:gd name="connsiteY4624" fmla="*/ 4251782 h 5130710"/>
              <a:gd name="connsiteX4625" fmla="*/ 1405161 w 6842126"/>
              <a:gd name="connsiteY4625" fmla="*/ 4264660 h 5130710"/>
              <a:gd name="connsiteX4626" fmla="*/ 1412521 w 6842126"/>
              <a:gd name="connsiteY4626" fmla="*/ 4251863 h 5130710"/>
              <a:gd name="connsiteX4627" fmla="*/ 1387819 w 6842126"/>
              <a:gd name="connsiteY4627" fmla="*/ 4270105 h 5130710"/>
              <a:gd name="connsiteX4628" fmla="*/ 1356470 w 6842126"/>
              <a:gd name="connsiteY4628" fmla="*/ 4294744 h 5130710"/>
              <a:gd name="connsiteX4629" fmla="*/ 1347436 w 6842126"/>
              <a:gd name="connsiteY4629" fmla="*/ 4304142 h 5130710"/>
              <a:gd name="connsiteX4630" fmla="*/ 1430841 w 6842126"/>
              <a:gd name="connsiteY4630" fmla="*/ 4193905 h 5130710"/>
              <a:gd name="connsiteX4631" fmla="*/ 1439869 w 6842126"/>
              <a:gd name="connsiteY4631" fmla="*/ 4182327 h 5130710"/>
              <a:gd name="connsiteX4632" fmla="*/ 1451450 w 6842126"/>
              <a:gd name="connsiteY4632" fmla="*/ 4160178 h 5130710"/>
              <a:gd name="connsiteX4633" fmla="*/ 1442890 w 6842126"/>
              <a:gd name="connsiteY4633" fmla="*/ 4167727 h 5130710"/>
              <a:gd name="connsiteX4634" fmla="*/ 1464765 w 6842126"/>
              <a:gd name="connsiteY4634" fmla="*/ 4129217 h 5130710"/>
              <a:gd name="connsiteX4635" fmla="*/ 1454450 w 6842126"/>
              <a:gd name="connsiteY4635" fmla="*/ 4136191 h 5130710"/>
              <a:gd name="connsiteX4636" fmla="*/ 1441024 w 6842126"/>
              <a:gd name="connsiteY4636" fmla="*/ 4137022 h 5130710"/>
              <a:gd name="connsiteX4637" fmla="*/ 1430711 w 6842126"/>
              <a:gd name="connsiteY4637" fmla="*/ 4137801 h 5130710"/>
              <a:gd name="connsiteX4638" fmla="*/ 1426414 w 6842126"/>
              <a:gd name="connsiteY4638" fmla="*/ 4148060 h 5130710"/>
              <a:gd name="connsiteX4639" fmla="*/ 1417455 w 6842126"/>
              <a:gd name="connsiteY4639" fmla="*/ 4162293 h 5130710"/>
              <a:gd name="connsiteX4640" fmla="*/ 1419934 w 6842126"/>
              <a:gd name="connsiteY4640" fmla="*/ 4149116 h 5130710"/>
              <a:gd name="connsiteX4641" fmla="*/ 1420468 w 6842126"/>
              <a:gd name="connsiteY4641" fmla="*/ 4150178 h 5130710"/>
              <a:gd name="connsiteX4642" fmla="*/ 1419680 w 6842126"/>
              <a:gd name="connsiteY4642" fmla="*/ 4152116 h 5130710"/>
              <a:gd name="connsiteX4643" fmla="*/ 1420810 w 6842126"/>
              <a:gd name="connsiteY4643" fmla="*/ 4150863 h 5130710"/>
              <a:gd name="connsiteX4644" fmla="*/ 1420468 w 6842126"/>
              <a:gd name="connsiteY4644" fmla="*/ 4150178 h 5130710"/>
              <a:gd name="connsiteX4645" fmla="*/ 1421913 w 6842126"/>
              <a:gd name="connsiteY4645" fmla="*/ 4146615 h 5130710"/>
              <a:gd name="connsiteX4646" fmla="*/ 1423466 w 6842126"/>
              <a:gd name="connsiteY4646" fmla="*/ 4144652 h 5130710"/>
              <a:gd name="connsiteX4647" fmla="*/ 1424618 w 6842126"/>
              <a:gd name="connsiteY4647" fmla="*/ 4142095 h 5130710"/>
              <a:gd name="connsiteX4648" fmla="*/ 1422753 w 6842126"/>
              <a:gd name="connsiteY4648" fmla="*/ 4131933 h 5130710"/>
              <a:gd name="connsiteX4649" fmla="*/ 1444573 w 6842126"/>
              <a:gd name="connsiteY4649" fmla="*/ 4091595 h 5130710"/>
              <a:gd name="connsiteX4650" fmla="*/ 1443672 w 6842126"/>
              <a:gd name="connsiteY4650" fmla="*/ 4083456 h 5130710"/>
              <a:gd name="connsiteX4651" fmla="*/ 1451499 w 6842126"/>
              <a:gd name="connsiteY4651" fmla="*/ 4066338 h 5130710"/>
              <a:gd name="connsiteX4652" fmla="*/ 1453406 w 6842126"/>
              <a:gd name="connsiteY4652" fmla="*/ 4063390 h 5130710"/>
              <a:gd name="connsiteX4653" fmla="*/ 1450068 w 6842126"/>
              <a:gd name="connsiteY4653" fmla="*/ 4067025 h 5130710"/>
              <a:gd name="connsiteX4654" fmla="*/ 1440609 w 6842126"/>
              <a:gd name="connsiteY4654" fmla="*/ 4077498 h 5130710"/>
              <a:gd name="connsiteX4655" fmla="*/ 1401725 w 6842126"/>
              <a:gd name="connsiteY4655" fmla="*/ 4141856 h 5130710"/>
              <a:gd name="connsiteX4656" fmla="*/ 1369244 w 6842126"/>
              <a:gd name="connsiteY4656" fmla="*/ 4202296 h 5130710"/>
              <a:gd name="connsiteX4657" fmla="*/ 1365349 w 6842126"/>
              <a:gd name="connsiteY4657" fmla="*/ 4205164 h 5130710"/>
              <a:gd name="connsiteX4658" fmla="*/ 1356637 w 6842126"/>
              <a:gd name="connsiteY4658" fmla="*/ 4212419 h 5130710"/>
              <a:gd name="connsiteX4659" fmla="*/ 1365586 w 6842126"/>
              <a:gd name="connsiteY4659" fmla="*/ 4192684 h 5130710"/>
              <a:gd name="connsiteX4660" fmla="*/ 1354222 w 6842126"/>
              <a:gd name="connsiteY4660" fmla="*/ 4210254 h 5130710"/>
              <a:gd name="connsiteX4661" fmla="*/ 1350610 w 6842126"/>
              <a:gd name="connsiteY4661" fmla="*/ 4206698 h 5130710"/>
              <a:gd name="connsiteX4662" fmla="*/ 1345392 w 6842126"/>
              <a:gd name="connsiteY4662" fmla="*/ 4211749 h 5130710"/>
              <a:gd name="connsiteX4663" fmla="*/ 1354330 w 6842126"/>
              <a:gd name="connsiteY4663" fmla="*/ 4193454 h 5130710"/>
              <a:gd name="connsiteX4664" fmla="*/ 1357968 w 6842126"/>
              <a:gd name="connsiteY4664" fmla="*/ 4188255 h 5130710"/>
              <a:gd name="connsiteX4665" fmla="*/ 1360259 w 6842126"/>
              <a:gd name="connsiteY4665" fmla="*/ 4186226 h 5130710"/>
              <a:gd name="connsiteX4666" fmla="*/ 1358183 w 6842126"/>
              <a:gd name="connsiteY4666" fmla="*/ 4185571 h 5130710"/>
              <a:gd name="connsiteX4667" fmla="*/ 1370141 w 6842126"/>
              <a:gd name="connsiteY4667" fmla="*/ 4161093 h 5130710"/>
              <a:gd name="connsiteX4668" fmla="*/ 1375709 w 6842126"/>
              <a:gd name="connsiteY4668" fmla="*/ 4155135 h 5130710"/>
              <a:gd name="connsiteX4669" fmla="*/ 1388994 w 6842126"/>
              <a:gd name="connsiteY4669" fmla="*/ 4142052 h 5130710"/>
              <a:gd name="connsiteX4670" fmla="*/ 1403035 w 6842126"/>
              <a:gd name="connsiteY4670" fmla="*/ 4124293 h 5130710"/>
              <a:gd name="connsiteX4671" fmla="*/ 1375115 w 6842126"/>
              <a:gd name="connsiteY4671" fmla="*/ 4151337 h 5130710"/>
              <a:gd name="connsiteX4672" fmla="*/ 1374777 w 6842126"/>
              <a:gd name="connsiteY4672" fmla="*/ 4151606 h 5130710"/>
              <a:gd name="connsiteX4673" fmla="*/ 1378037 w 6842126"/>
              <a:gd name="connsiteY4673" fmla="*/ 4144933 h 5130710"/>
              <a:gd name="connsiteX4674" fmla="*/ 1409300 w 6842126"/>
              <a:gd name="connsiteY4674" fmla="*/ 4088979 h 5130710"/>
              <a:gd name="connsiteX4675" fmla="*/ 1420632 w 6842126"/>
              <a:gd name="connsiteY4675" fmla="*/ 4069840 h 5130710"/>
              <a:gd name="connsiteX4676" fmla="*/ 1417206 w 6842126"/>
              <a:gd name="connsiteY4676" fmla="*/ 4073687 h 5130710"/>
              <a:gd name="connsiteX4677" fmla="*/ 1368740 w 6842126"/>
              <a:gd name="connsiteY4677" fmla="*/ 4123205 h 5130710"/>
              <a:gd name="connsiteX4678" fmla="*/ 1375959 w 6842126"/>
              <a:gd name="connsiteY4678" fmla="*/ 4111986 h 5130710"/>
              <a:gd name="connsiteX4679" fmla="*/ 1425727 w 6842126"/>
              <a:gd name="connsiteY4679" fmla="*/ 4047185 h 5130710"/>
              <a:gd name="connsiteX4680" fmla="*/ 1430002 w 6842126"/>
              <a:gd name="connsiteY4680" fmla="*/ 4041456 h 5130710"/>
              <a:gd name="connsiteX4681" fmla="*/ 1430764 w 6842126"/>
              <a:gd name="connsiteY4681" fmla="*/ 4036687 h 5130710"/>
              <a:gd name="connsiteX4682" fmla="*/ 1445800 w 6842126"/>
              <a:gd name="connsiteY4682" fmla="*/ 4020290 h 5130710"/>
              <a:gd name="connsiteX4683" fmla="*/ 1451042 w 6842126"/>
              <a:gd name="connsiteY4683" fmla="*/ 4013266 h 5130710"/>
              <a:gd name="connsiteX4684" fmla="*/ 1435224 w 6842126"/>
              <a:gd name="connsiteY4684" fmla="*/ 4027355 h 5130710"/>
              <a:gd name="connsiteX4685" fmla="*/ 1436096 w 6842126"/>
              <a:gd name="connsiteY4685" fmla="*/ 4025643 h 5130710"/>
              <a:gd name="connsiteX4686" fmla="*/ 1454981 w 6842126"/>
              <a:gd name="connsiteY4686" fmla="*/ 3984863 h 5130710"/>
              <a:gd name="connsiteX4687" fmla="*/ 1418252 w 6842126"/>
              <a:gd name="connsiteY4687" fmla="*/ 4037622 h 5130710"/>
              <a:gd name="connsiteX4688" fmla="*/ 1409362 w 6842126"/>
              <a:gd name="connsiteY4688" fmla="*/ 4048712 h 5130710"/>
              <a:gd name="connsiteX4689" fmla="*/ 1414140 w 6842126"/>
              <a:gd name="connsiteY4689" fmla="*/ 4030847 h 5130710"/>
              <a:gd name="connsiteX4690" fmla="*/ 1412081 w 6842126"/>
              <a:gd name="connsiteY4690" fmla="*/ 4033614 h 5130710"/>
              <a:gd name="connsiteX4691" fmla="*/ 1350371 w 6842126"/>
              <a:gd name="connsiteY4691" fmla="*/ 4118723 h 5130710"/>
              <a:gd name="connsiteX4692" fmla="*/ 1330707 w 6842126"/>
              <a:gd name="connsiteY4692" fmla="*/ 4143903 h 5130710"/>
              <a:gd name="connsiteX4693" fmla="*/ 1341673 w 6842126"/>
              <a:gd name="connsiteY4693" fmla="*/ 4127166 h 5130710"/>
              <a:gd name="connsiteX4694" fmla="*/ 1371987 w 6842126"/>
              <a:gd name="connsiteY4694" fmla="*/ 4083382 h 5130710"/>
              <a:gd name="connsiteX4695" fmla="*/ 1406397 w 6842126"/>
              <a:gd name="connsiteY4695" fmla="*/ 4034231 h 5130710"/>
              <a:gd name="connsiteX4696" fmla="*/ 1365739 w 6842126"/>
              <a:gd name="connsiteY4696" fmla="*/ 4066730 h 5130710"/>
              <a:gd name="connsiteX4697" fmla="*/ 1327252 w 6842126"/>
              <a:gd name="connsiteY4697" fmla="*/ 4108616 h 5130710"/>
              <a:gd name="connsiteX4698" fmla="*/ 1341101 w 6842126"/>
              <a:gd name="connsiteY4698" fmla="*/ 4084326 h 5130710"/>
              <a:gd name="connsiteX4699" fmla="*/ 1346623 w 6842126"/>
              <a:gd name="connsiteY4699" fmla="*/ 4071857 h 5130710"/>
              <a:gd name="connsiteX4700" fmla="*/ 1422166 w 6842126"/>
              <a:gd name="connsiteY4700" fmla="*/ 3955436 h 5130710"/>
              <a:gd name="connsiteX4701" fmla="*/ 1421559 w 6842126"/>
              <a:gd name="connsiteY4701" fmla="*/ 3944976 h 5130710"/>
              <a:gd name="connsiteX4702" fmla="*/ 1442817 w 6842126"/>
              <a:gd name="connsiteY4702" fmla="*/ 3913946 h 5130710"/>
              <a:gd name="connsiteX4703" fmla="*/ 1435112 w 6842126"/>
              <a:gd name="connsiteY4703" fmla="*/ 3905666 h 5130710"/>
              <a:gd name="connsiteX4704" fmla="*/ 1458191 w 6842126"/>
              <a:gd name="connsiteY4704" fmla="*/ 3863850 h 5130710"/>
              <a:gd name="connsiteX4705" fmla="*/ 1457825 w 6842126"/>
              <a:gd name="connsiteY4705" fmla="*/ 3863293 h 5130710"/>
              <a:gd name="connsiteX4706" fmla="*/ 1457364 w 6842126"/>
              <a:gd name="connsiteY4706" fmla="*/ 3862596 h 5130710"/>
              <a:gd name="connsiteX4707" fmla="*/ 1457211 w 6842126"/>
              <a:gd name="connsiteY4707" fmla="*/ 3862364 h 5130710"/>
              <a:gd name="connsiteX4708" fmla="*/ 1457087 w 6842126"/>
              <a:gd name="connsiteY4708" fmla="*/ 3862179 h 5130710"/>
              <a:gd name="connsiteX4709" fmla="*/ 1457364 w 6842126"/>
              <a:gd name="connsiteY4709" fmla="*/ 3862596 h 5130710"/>
              <a:gd name="connsiteX4710" fmla="*/ 1458191 w 6842126"/>
              <a:gd name="connsiteY4710" fmla="*/ 3863850 h 5130710"/>
              <a:gd name="connsiteX4711" fmla="*/ 1435674 w 6842126"/>
              <a:gd name="connsiteY4711" fmla="*/ 3896356 h 5130710"/>
              <a:gd name="connsiteX4712" fmla="*/ 1416527 w 6842126"/>
              <a:gd name="connsiteY4712" fmla="*/ 3918586 h 5130710"/>
              <a:gd name="connsiteX4713" fmla="*/ 1415607 w 6842126"/>
              <a:gd name="connsiteY4713" fmla="*/ 3920013 h 5130710"/>
              <a:gd name="connsiteX4714" fmla="*/ 1416599 w 6842126"/>
              <a:gd name="connsiteY4714" fmla="*/ 3921253 h 5130710"/>
              <a:gd name="connsiteX4715" fmla="*/ 1416651 w 6842126"/>
              <a:gd name="connsiteY4715" fmla="*/ 3925889 h 5130710"/>
              <a:gd name="connsiteX4716" fmla="*/ 1414641 w 6842126"/>
              <a:gd name="connsiteY4716" fmla="*/ 3926545 h 5130710"/>
              <a:gd name="connsiteX4717" fmla="*/ 1412953 w 6842126"/>
              <a:gd name="connsiteY4717" fmla="*/ 3925126 h 5130710"/>
              <a:gd name="connsiteX4718" fmla="*/ 1413032 w 6842126"/>
              <a:gd name="connsiteY4718" fmla="*/ 3924011 h 5130710"/>
              <a:gd name="connsiteX4719" fmla="*/ 1398999 w 6842126"/>
              <a:gd name="connsiteY4719" fmla="*/ 3945808 h 5130710"/>
              <a:gd name="connsiteX4720" fmla="*/ 1416739 w 6842126"/>
              <a:gd name="connsiteY4720" fmla="*/ 3902676 h 5130710"/>
              <a:gd name="connsiteX4721" fmla="*/ 1413196 w 6842126"/>
              <a:gd name="connsiteY4721" fmla="*/ 3905003 h 5130710"/>
              <a:gd name="connsiteX4722" fmla="*/ 1350107 w 6842126"/>
              <a:gd name="connsiteY4722" fmla="*/ 3981011 h 5130710"/>
              <a:gd name="connsiteX4723" fmla="*/ 1315534 w 6842126"/>
              <a:gd name="connsiteY4723" fmla="*/ 4027122 h 5130710"/>
              <a:gd name="connsiteX4724" fmla="*/ 1294301 w 6842126"/>
              <a:gd name="connsiteY4724" fmla="*/ 4057102 h 5130710"/>
              <a:gd name="connsiteX4725" fmla="*/ 1285894 w 6842126"/>
              <a:gd name="connsiteY4725" fmla="*/ 4068176 h 5130710"/>
              <a:gd name="connsiteX4726" fmla="*/ 1280425 w 6842126"/>
              <a:gd name="connsiteY4726" fmla="*/ 4061979 h 5130710"/>
              <a:gd name="connsiteX4727" fmla="*/ 1289161 w 6842126"/>
              <a:gd name="connsiteY4727" fmla="*/ 4047699 h 5130710"/>
              <a:gd name="connsiteX4728" fmla="*/ 1303098 w 6842126"/>
              <a:gd name="connsiteY4728" fmla="*/ 4030582 h 5130710"/>
              <a:gd name="connsiteX4729" fmla="*/ 1327284 w 6842126"/>
              <a:gd name="connsiteY4729" fmla="*/ 3995025 h 5130710"/>
              <a:gd name="connsiteX4730" fmla="*/ 1322912 w 6842126"/>
              <a:gd name="connsiteY4730" fmla="*/ 3997742 h 5130710"/>
              <a:gd name="connsiteX4731" fmla="*/ 1348068 w 6842126"/>
              <a:gd name="connsiteY4731" fmla="*/ 3962053 h 5130710"/>
              <a:gd name="connsiteX4732" fmla="*/ 1370885 w 6842126"/>
              <a:gd name="connsiteY4732" fmla="*/ 3928427 h 5130710"/>
              <a:gd name="connsiteX4733" fmla="*/ 1360227 w 6842126"/>
              <a:gd name="connsiteY4733" fmla="*/ 3939587 h 5130710"/>
              <a:gd name="connsiteX4734" fmla="*/ 1360020 w 6842126"/>
              <a:gd name="connsiteY4734" fmla="*/ 3936598 h 5130710"/>
              <a:gd name="connsiteX4735" fmla="*/ 1360469 w 6842126"/>
              <a:gd name="connsiteY4735" fmla="*/ 3935096 h 5130710"/>
              <a:gd name="connsiteX4736" fmla="*/ 1383120 w 6842126"/>
              <a:gd name="connsiteY4736" fmla="*/ 3910265 h 5130710"/>
              <a:gd name="connsiteX4737" fmla="*/ 1382365 w 6842126"/>
              <a:gd name="connsiteY4737" fmla="*/ 3911510 h 5130710"/>
              <a:gd name="connsiteX4738" fmla="*/ 1404023 w 6842126"/>
              <a:gd name="connsiteY4738" fmla="*/ 3879594 h 5130710"/>
              <a:gd name="connsiteX4739" fmla="*/ 1400125 w 6842126"/>
              <a:gd name="connsiteY4739" fmla="*/ 3884289 h 5130710"/>
              <a:gd name="connsiteX4740" fmla="*/ 1398292 w 6842126"/>
              <a:gd name="connsiteY4740" fmla="*/ 3886923 h 5130710"/>
              <a:gd name="connsiteX4741" fmla="*/ 1384760 w 6842126"/>
              <a:gd name="connsiteY4741" fmla="*/ 3900544 h 5130710"/>
              <a:gd name="connsiteX4742" fmla="*/ 1364894 w 6842126"/>
              <a:gd name="connsiteY4742" fmla="*/ 3917312 h 5130710"/>
              <a:gd name="connsiteX4743" fmla="*/ 1407413 w 6842126"/>
              <a:gd name="connsiteY4743" fmla="*/ 3870283 h 5130710"/>
              <a:gd name="connsiteX4744" fmla="*/ 1402217 w 6842126"/>
              <a:gd name="connsiteY4744" fmla="*/ 3869891 h 5130710"/>
              <a:gd name="connsiteX4745" fmla="*/ 1373626 w 6842126"/>
              <a:gd name="connsiteY4745" fmla="*/ 3898693 h 5130710"/>
              <a:gd name="connsiteX4746" fmla="*/ 1348599 w 6842126"/>
              <a:gd name="connsiteY4746" fmla="*/ 3934481 h 5130710"/>
              <a:gd name="connsiteX4747" fmla="*/ 1316400 w 6842126"/>
              <a:gd name="connsiteY4747" fmla="*/ 3980527 h 5130710"/>
              <a:gd name="connsiteX4748" fmla="*/ 1326817 w 6842126"/>
              <a:gd name="connsiteY4748" fmla="*/ 3971180 h 5130710"/>
              <a:gd name="connsiteX4749" fmla="*/ 1343331 w 6842126"/>
              <a:gd name="connsiteY4749" fmla="*/ 3953811 h 5130710"/>
              <a:gd name="connsiteX4750" fmla="*/ 1338516 w 6842126"/>
              <a:gd name="connsiteY4750" fmla="*/ 3962588 h 5130710"/>
              <a:gd name="connsiteX4751" fmla="*/ 1311130 w 6842126"/>
              <a:gd name="connsiteY4751" fmla="*/ 4000281 h 5130710"/>
              <a:gd name="connsiteX4752" fmla="*/ 1299320 w 6842126"/>
              <a:gd name="connsiteY4752" fmla="*/ 4019844 h 5130710"/>
              <a:gd name="connsiteX4753" fmla="*/ 1299213 w 6842126"/>
              <a:gd name="connsiteY4753" fmla="*/ 4019301 h 5130710"/>
              <a:gd name="connsiteX4754" fmla="*/ 1289745 w 6842126"/>
              <a:gd name="connsiteY4754" fmla="*/ 4027149 h 5130710"/>
              <a:gd name="connsiteX4755" fmla="*/ 1286259 w 6842126"/>
              <a:gd name="connsiteY4755" fmla="*/ 4030147 h 5130710"/>
              <a:gd name="connsiteX4756" fmla="*/ 1289714 w 6842126"/>
              <a:gd name="connsiteY4756" fmla="*/ 4023800 h 5130710"/>
              <a:gd name="connsiteX4757" fmla="*/ 1308856 w 6842126"/>
              <a:gd name="connsiteY4757" fmla="*/ 3991071 h 5130710"/>
              <a:gd name="connsiteX4758" fmla="*/ 1281520 w 6842126"/>
              <a:gd name="connsiteY4758" fmla="*/ 4028387 h 5130710"/>
              <a:gd name="connsiteX4759" fmla="*/ 1251473 w 6842126"/>
              <a:gd name="connsiteY4759" fmla="*/ 4067897 h 5130710"/>
              <a:gd name="connsiteX4760" fmla="*/ 1251021 w 6842126"/>
              <a:gd name="connsiteY4760" fmla="*/ 4061445 h 5130710"/>
              <a:gd name="connsiteX4761" fmla="*/ 1250904 w 6842126"/>
              <a:gd name="connsiteY4761" fmla="*/ 4061339 h 5130710"/>
              <a:gd name="connsiteX4762" fmla="*/ 1254529 w 6842126"/>
              <a:gd name="connsiteY4762" fmla="*/ 4058016 h 5130710"/>
              <a:gd name="connsiteX4763" fmla="*/ 1279836 w 6842126"/>
              <a:gd name="connsiteY4763" fmla="*/ 4016247 h 5130710"/>
              <a:gd name="connsiteX4764" fmla="*/ 1211105 w 6842126"/>
              <a:gd name="connsiteY4764" fmla="*/ 4098619 h 5130710"/>
              <a:gd name="connsiteX4765" fmla="*/ 1179872 w 6842126"/>
              <a:gd name="connsiteY4765" fmla="*/ 4129716 h 5130710"/>
              <a:gd name="connsiteX4766" fmla="*/ 1179305 w 6842126"/>
              <a:gd name="connsiteY4766" fmla="*/ 4130327 h 5130710"/>
              <a:gd name="connsiteX4767" fmla="*/ 1193162 w 6842126"/>
              <a:gd name="connsiteY4767" fmla="*/ 4106604 h 5130710"/>
              <a:gd name="connsiteX4768" fmla="*/ 1219232 w 6842126"/>
              <a:gd name="connsiteY4768" fmla="*/ 4070336 h 5130710"/>
              <a:gd name="connsiteX4769" fmla="*/ 1255883 w 6842126"/>
              <a:gd name="connsiteY4769" fmla="*/ 4005995 h 5130710"/>
              <a:gd name="connsiteX4770" fmla="*/ 1238234 w 6842126"/>
              <a:gd name="connsiteY4770" fmla="*/ 4030823 h 5130710"/>
              <a:gd name="connsiteX4771" fmla="*/ 1229883 w 6842126"/>
              <a:gd name="connsiteY4771" fmla="*/ 4040730 h 5130710"/>
              <a:gd name="connsiteX4772" fmla="*/ 1197244 w 6842126"/>
              <a:gd name="connsiteY4772" fmla="*/ 4062062 h 5130710"/>
              <a:gd name="connsiteX4773" fmla="*/ 1232195 w 6842126"/>
              <a:gd name="connsiteY4773" fmla="*/ 4007535 h 5130710"/>
              <a:gd name="connsiteX4774" fmla="*/ 1189883 w 6842126"/>
              <a:gd name="connsiteY4774" fmla="*/ 4051172 h 5130710"/>
              <a:gd name="connsiteX4775" fmla="*/ 1149709 w 6842126"/>
              <a:gd name="connsiteY4775" fmla="*/ 4099209 h 5130710"/>
              <a:gd name="connsiteX4776" fmla="*/ 1125066 w 6842126"/>
              <a:gd name="connsiteY4776" fmla="*/ 4115868 h 5130710"/>
              <a:gd name="connsiteX4777" fmla="*/ 1110049 w 6842126"/>
              <a:gd name="connsiteY4777" fmla="*/ 4133916 h 5130710"/>
              <a:gd name="connsiteX4778" fmla="*/ 1215581 w 6842126"/>
              <a:gd name="connsiteY4778" fmla="*/ 3974796 h 5130710"/>
              <a:gd name="connsiteX4779" fmla="*/ 1303364 w 6842126"/>
              <a:gd name="connsiteY4779" fmla="*/ 3851779 h 5130710"/>
              <a:gd name="connsiteX4780" fmla="*/ 1299980 w 6842126"/>
              <a:gd name="connsiteY4780" fmla="*/ 3851727 h 5130710"/>
              <a:gd name="connsiteX4781" fmla="*/ 1303148 w 6842126"/>
              <a:gd name="connsiteY4781" fmla="*/ 3849190 h 5130710"/>
              <a:gd name="connsiteX4782" fmla="*/ 1303921 w 6842126"/>
              <a:gd name="connsiteY4782" fmla="*/ 3851000 h 5130710"/>
              <a:gd name="connsiteX4783" fmla="*/ 1313391 w 6842126"/>
              <a:gd name="connsiteY4783" fmla="*/ 3837730 h 5130710"/>
              <a:gd name="connsiteX4784" fmla="*/ 1314052 w 6842126"/>
              <a:gd name="connsiteY4784" fmla="*/ 3835726 h 5130710"/>
              <a:gd name="connsiteX4785" fmla="*/ 1311466 w 6842126"/>
              <a:gd name="connsiteY4785" fmla="*/ 3834128 h 5130710"/>
              <a:gd name="connsiteX4786" fmla="*/ 1303148 w 6842126"/>
              <a:gd name="connsiteY4786" fmla="*/ 3849190 h 5130710"/>
              <a:gd name="connsiteX4787" fmla="*/ 1298876 w 6842126"/>
              <a:gd name="connsiteY4787" fmla="*/ 3846686 h 5130710"/>
              <a:gd name="connsiteX4788" fmla="*/ 1202339 w 6842126"/>
              <a:gd name="connsiteY4788" fmla="*/ 3981184 h 5130710"/>
              <a:gd name="connsiteX4789" fmla="*/ 1023646 w 6842126"/>
              <a:gd name="connsiteY4789" fmla="*/ 4200207 h 5130710"/>
              <a:gd name="connsiteX4790" fmla="*/ 1064430 w 6842126"/>
              <a:gd name="connsiteY4790" fmla="*/ 4124199 h 5130710"/>
              <a:gd name="connsiteX4791" fmla="*/ 1019321 w 6842126"/>
              <a:gd name="connsiteY4791" fmla="*/ 4175334 h 5130710"/>
              <a:gd name="connsiteX4792" fmla="*/ 998750 w 6842126"/>
              <a:gd name="connsiteY4792" fmla="*/ 4181906 h 5130710"/>
              <a:gd name="connsiteX4793" fmla="*/ 918608 w 6842126"/>
              <a:gd name="connsiteY4793" fmla="*/ 4280448 h 5130710"/>
              <a:gd name="connsiteX4794" fmla="*/ 929028 w 6842126"/>
              <a:gd name="connsiteY4794" fmla="*/ 4259667 h 5130710"/>
              <a:gd name="connsiteX4795" fmla="*/ 931149 w 6842126"/>
              <a:gd name="connsiteY4795" fmla="*/ 4257592 h 5130710"/>
              <a:gd name="connsiteX4796" fmla="*/ 933074 w 6842126"/>
              <a:gd name="connsiteY4796" fmla="*/ 4253463 h 5130710"/>
              <a:gd name="connsiteX4797" fmla="*/ 938086 w 6842126"/>
              <a:gd name="connsiteY4797" fmla="*/ 4246314 h 5130710"/>
              <a:gd name="connsiteX4798" fmla="*/ 948873 w 6842126"/>
              <a:gd name="connsiteY4798" fmla="*/ 4232081 h 5130710"/>
              <a:gd name="connsiteX4799" fmla="*/ 981163 w 6842126"/>
              <a:gd name="connsiteY4799" fmla="*/ 4180055 h 5130710"/>
              <a:gd name="connsiteX4800" fmla="*/ 949345 w 6842126"/>
              <a:gd name="connsiteY4800" fmla="*/ 4218388 h 5130710"/>
              <a:gd name="connsiteX4801" fmla="*/ 937701 w 6842126"/>
              <a:gd name="connsiteY4801" fmla="*/ 4243535 h 5130710"/>
              <a:gd name="connsiteX4802" fmla="*/ 933074 w 6842126"/>
              <a:gd name="connsiteY4802" fmla="*/ 4253463 h 5130710"/>
              <a:gd name="connsiteX4803" fmla="*/ 929790 w 6842126"/>
              <a:gd name="connsiteY4803" fmla="*/ 4258147 h 5130710"/>
              <a:gd name="connsiteX4804" fmla="*/ 929028 w 6842126"/>
              <a:gd name="connsiteY4804" fmla="*/ 4259667 h 5130710"/>
              <a:gd name="connsiteX4805" fmla="*/ 924348 w 6842126"/>
              <a:gd name="connsiteY4805" fmla="*/ 4264244 h 5130710"/>
              <a:gd name="connsiteX4806" fmla="*/ 934104 w 6842126"/>
              <a:gd name="connsiteY4806" fmla="*/ 4227701 h 5130710"/>
              <a:gd name="connsiteX4807" fmla="*/ 937526 w 6842126"/>
              <a:gd name="connsiteY4807" fmla="*/ 4222580 h 5130710"/>
              <a:gd name="connsiteX4808" fmla="*/ 937987 w 6842126"/>
              <a:gd name="connsiteY4808" fmla="*/ 4221934 h 5130710"/>
              <a:gd name="connsiteX4809" fmla="*/ 938045 w 6842126"/>
              <a:gd name="connsiteY4809" fmla="*/ 4221806 h 5130710"/>
              <a:gd name="connsiteX4810" fmla="*/ 937526 w 6842126"/>
              <a:gd name="connsiteY4810" fmla="*/ 4222580 h 5130710"/>
              <a:gd name="connsiteX4811" fmla="*/ 931935 w 6842126"/>
              <a:gd name="connsiteY4811" fmla="*/ 4230459 h 5130710"/>
              <a:gd name="connsiteX4812" fmla="*/ 865784 w 6842126"/>
              <a:gd name="connsiteY4812" fmla="*/ 4301859 h 5130710"/>
              <a:gd name="connsiteX4813" fmla="*/ 868484 w 6842126"/>
              <a:gd name="connsiteY4813" fmla="*/ 4276465 h 5130710"/>
              <a:gd name="connsiteX4814" fmla="*/ 871882 w 6842126"/>
              <a:gd name="connsiteY4814" fmla="*/ 4270608 h 5130710"/>
              <a:gd name="connsiteX4815" fmla="*/ 890659 w 6842126"/>
              <a:gd name="connsiteY4815" fmla="*/ 4243444 h 5130710"/>
              <a:gd name="connsiteX4816" fmla="*/ 918919 w 6842126"/>
              <a:gd name="connsiteY4816" fmla="*/ 4192605 h 5130710"/>
              <a:gd name="connsiteX4817" fmla="*/ 886970 w 6842126"/>
              <a:gd name="connsiteY4817" fmla="*/ 4233203 h 5130710"/>
              <a:gd name="connsiteX4818" fmla="*/ 885778 w 6842126"/>
              <a:gd name="connsiteY4818" fmla="*/ 4235044 h 5130710"/>
              <a:gd name="connsiteX4819" fmla="*/ 884124 w 6842126"/>
              <a:gd name="connsiteY4819" fmla="*/ 4236685 h 5130710"/>
              <a:gd name="connsiteX4820" fmla="*/ 869075 w 6842126"/>
              <a:gd name="connsiteY4820" fmla="*/ 4253422 h 5130710"/>
              <a:gd name="connsiteX4821" fmla="*/ 858427 w 6842126"/>
              <a:gd name="connsiteY4821" fmla="*/ 4257219 h 5130710"/>
              <a:gd name="connsiteX4822" fmla="*/ 859764 w 6842126"/>
              <a:gd name="connsiteY4822" fmla="*/ 4252311 h 5130710"/>
              <a:gd name="connsiteX4823" fmla="*/ 948647 w 6842126"/>
              <a:gd name="connsiteY4823" fmla="*/ 4131590 h 5130710"/>
              <a:gd name="connsiteX4824" fmla="*/ 973853 w 6842126"/>
              <a:gd name="connsiteY4824" fmla="*/ 4083650 h 5130710"/>
              <a:gd name="connsiteX4825" fmla="*/ 936006 w 6842126"/>
              <a:gd name="connsiteY4825" fmla="*/ 4135124 h 5130710"/>
              <a:gd name="connsiteX4826" fmla="*/ 904377 w 6842126"/>
              <a:gd name="connsiteY4826" fmla="*/ 4175884 h 5130710"/>
              <a:gd name="connsiteX4827" fmla="*/ 896137 w 6842126"/>
              <a:gd name="connsiteY4827" fmla="*/ 4178104 h 5130710"/>
              <a:gd name="connsiteX4828" fmla="*/ 908066 w 6842126"/>
              <a:gd name="connsiteY4828" fmla="*/ 4159363 h 5130710"/>
              <a:gd name="connsiteX4829" fmla="*/ 1027627 w 6842126"/>
              <a:gd name="connsiteY4829" fmla="*/ 3997368 h 5130710"/>
              <a:gd name="connsiteX4830" fmla="*/ 1026961 w 6842126"/>
              <a:gd name="connsiteY4830" fmla="*/ 3974520 h 5130710"/>
              <a:gd name="connsiteX4831" fmla="*/ 914527 w 6842126"/>
              <a:gd name="connsiteY4831" fmla="*/ 4125087 h 5130710"/>
              <a:gd name="connsiteX4832" fmla="*/ 913265 w 6842126"/>
              <a:gd name="connsiteY4832" fmla="*/ 4123295 h 5130710"/>
              <a:gd name="connsiteX4833" fmla="*/ 913648 w 6842126"/>
              <a:gd name="connsiteY4833" fmla="*/ 4122760 h 5130710"/>
              <a:gd name="connsiteX4834" fmla="*/ 957918 w 6842126"/>
              <a:gd name="connsiteY4834" fmla="*/ 4052670 h 5130710"/>
              <a:gd name="connsiteX4835" fmla="*/ 902630 w 6842126"/>
              <a:gd name="connsiteY4835" fmla="*/ 4119993 h 5130710"/>
              <a:gd name="connsiteX4836" fmla="*/ 868934 w 6842126"/>
              <a:gd name="connsiteY4836" fmla="*/ 4166756 h 5130710"/>
              <a:gd name="connsiteX4837" fmla="*/ 868054 w 6842126"/>
              <a:gd name="connsiteY4837" fmla="*/ 4167713 h 5130710"/>
              <a:gd name="connsiteX4838" fmla="*/ 925343 w 6842126"/>
              <a:gd name="connsiteY4838" fmla="*/ 4069829 h 5130710"/>
              <a:gd name="connsiteX4839" fmla="*/ 940482 w 6842126"/>
              <a:gd name="connsiteY4839" fmla="*/ 4039448 h 5130710"/>
              <a:gd name="connsiteX4840" fmla="*/ 902923 w 6842126"/>
              <a:gd name="connsiteY4840" fmla="*/ 4093986 h 5130710"/>
              <a:gd name="connsiteX4841" fmla="*/ 878692 w 6842126"/>
              <a:gd name="connsiteY4841" fmla="*/ 4098534 h 5130710"/>
              <a:gd name="connsiteX4842" fmla="*/ 848426 w 6842126"/>
              <a:gd name="connsiteY4842" fmla="*/ 4146901 h 5130710"/>
              <a:gd name="connsiteX4843" fmla="*/ 826237 w 6842126"/>
              <a:gd name="connsiteY4843" fmla="*/ 4170408 h 5130710"/>
              <a:gd name="connsiteX4844" fmla="*/ 821211 w 6842126"/>
              <a:gd name="connsiteY4844" fmla="*/ 4159876 h 5130710"/>
              <a:gd name="connsiteX4845" fmla="*/ 779761 w 6842126"/>
              <a:gd name="connsiteY4845" fmla="*/ 4213034 h 5130710"/>
              <a:gd name="connsiteX4846" fmla="*/ 742916 w 6842126"/>
              <a:gd name="connsiteY4846" fmla="*/ 4240834 h 5130710"/>
              <a:gd name="connsiteX4847" fmla="*/ 738377 w 6842126"/>
              <a:gd name="connsiteY4847" fmla="*/ 4239226 h 5130710"/>
              <a:gd name="connsiteX4848" fmla="*/ 689620 w 6842126"/>
              <a:gd name="connsiteY4848" fmla="*/ 4275939 h 5130710"/>
              <a:gd name="connsiteX4849" fmla="*/ 707743 w 6842126"/>
              <a:gd name="connsiteY4849" fmla="*/ 4237132 h 5130710"/>
              <a:gd name="connsiteX4850" fmla="*/ 677301 w 6842126"/>
              <a:gd name="connsiteY4850" fmla="*/ 4271576 h 5130710"/>
              <a:gd name="connsiteX4851" fmla="*/ 705296 w 6842126"/>
              <a:gd name="connsiteY4851" fmla="*/ 4204898 h 5130710"/>
              <a:gd name="connsiteX4852" fmla="*/ 1011991 w 6842126"/>
              <a:gd name="connsiteY4852" fmla="*/ 3761320 h 5130710"/>
              <a:gd name="connsiteX4853" fmla="*/ 1020012 w 6842126"/>
              <a:gd name="connsiteY4853" fmla="*/ 3751031 h 5130710"/>
              <a:gd name="connsiteX4854" fmla="*/ 1020012 w 6842126"/>
              <a:gd name="connsiteY4854" fmla="*/ 3751031 h 5130710"/>
              <a:gd name="connsiteX4855" fmla="*/ 1011991 w 6842126"/>
              <a:gd name="connsiteY4855" fmla="*/ 3761320 h 5130710"/>
              <a:gd name="connsiteX4856" fmla="*/ 895668 w 6842126"/>
              <a:gd name="connsiteY4856" fmla="*/ 3910510 h 5130710"/>
              <a:gd name="connsiteX4857" fmla="*/ 778195 w 6842126"/>
              <a:gd name="connsiteY4857" fmla="*/ 4062941 h 5130710"/>
              <a:gd name="connsiteX4858" fmla="*/ 730342 w 6842126"/>
              <a:gd name="connsiteY4858" fmla="*/ 4109455 h 5130710"/>
              <a:gd name="connsiteX4859" fmla="*/ 740214 w 6842126"/>
              <a:gd name="connsiteY4859" fmla="*/ 4081585 h 5130710"/>
              <a:gd name="connsiteX4860" fmla="*/ 767494 w 6842126"/>
              <a:gd name="connsiteY4860" fmla="*/ 4041643 h 5130710"/>
              <a:gd name="connsiteX4861" fmla="*/ 936517 w 6842126"/>
              <a:gd name="connsiteY4861" fmla="*/ 3807535 h 5130710"/>
              <a:gd name="connsiteX4862" fmla="*/ 1172875 w 6842126"/>
              <a:gd name="connsiteY4862" fmla="*/ 3472080 h 5130710"/>
              <a:gd name="connsiteX4863" fmla="*/ 1149334 w 6842126"/>
              <a:gd name="connsiteY4863" fmla="*/ 3494021 h 5130710"/>
              <a:gd name="connsiteX4864" fmla="*/ 1177738 w 6842126"/>
              <a:gd name="connsiteY4864" fmla="*/ 3465179 h 5130710"/>
              <a:gd name="connsiteX4865" fmla="*/ 1190675 w 6842126"/>
              <a:gd name="connsiteY4865" fmla="*/ 3446818 h 5130710"/>
              <a:gd name="connsiteX4866" fmla="*/ 1190650 w 6842126"/>
              <a:gd name="connsiteY4866" fmla="*/ 3446825 h 5130710"/>
              <a:gd name="connsiteX4867" fmla="*/ 1183719 w 6842126"/>
              <a:gd name="connsiteY4867" fmla="*/ 3452954 h 5130710"/>
              <a:gd name="connsiteX4868" fmla="*/ 1100599 w 6842126"/>
              <a:gd name="connsiteY4868" fmla="*/ 3532493 h 5130710"/>
              <a:gd name="connsiteX4869" fmla="*/ 1175142 w 6842126"/>
              <a:gd name="connsiteY4869" fmla="*/ 3456198 h 5130710"/>
              <a:gd name="connsiteX4870" fmla="*/ 1179505 w 6842126"/>
              <a:gd name="connsiteY4870" fmla="*/ 3449468 h 5130710"/>
              <a:gd name="connsiteX4871" fmla="*/ 1174613 w 6842126"/>
              <a:gd name="connsiteY4871" fmla="*/ 3454794 h 5130710"/>
              <a:gd name="connsiteX4872" fmla="*/ 1131745 w 6842126"/>
              <a:gd name="connsiteY4872" fmla="*/ 3495459 h 5130710"/>
              <a:gd name="connsiteX4873" fmla="*/ 1103668 w 6842126"/>
              <a:gd name="connsiteY4873" fmla="*/ 3520900 h 5130710"/>
              <a:gd name="connsiteX4874" fmla="*/ 1106476 w 6842126"/>
              <a:gd name="connsiteY4874" fmla="*/ 3516246 h 5130710"/>
              <a:gd name="connsiteX4875" fmla="*/ 1106577 w 6842126"/>
              <a:gd name="connsiteY4875" fmla="*/ 3516032 h 5130710"/>
              <a:gd name="connsiteX4876" fmla="*/ 1107736 w 6842126"/>
              <a:gd name="connsiteY4876" fmla="*/ 3514827 h 5130710"/>
              <a:gd name="connsiteX4877" fmla="*/ 1126742 w 6842126"/>
              <a:gd name="connsiteY4877" fmla="*/ 3496146 h 5130710"/>
              <a:gd name="connsiteX4878" fmla="*/ 1111568 w 6842126"/>
              <a:gd name="connsiteY4878" fmla="*/ 3506695 h 5130710"/>
              <a:gd name="connsiteX4879" fmla="*/ 1110237 w 6842126"/>
              <a:gd name="connsiteY4879" fmla="*/ 3508058 h 5130710"/>
              <a:gd name="connsiteX4880" fmla="*/ 1109496 w 6842126"/>
              <a:gd name="connsiteY4880" fmla="*/ 3505346 h 5130710"/>
              <a:gd name="connsiteX4881" fmla="*/ 1105432 w 6842126"/>
              <a:gd name="connsiteY4881" fmla="*/ 3510288 h 5130710"/>
              <a:gd name="connsiteX4882" fmla="*/ 1101324 w 6842126"/>
              <a:gd name="connsiteY4882" fmla="*/ 3516804 h 5130710"/>
              <a:gd name="connsiteX4883" fmla="*/ 1097348 w 6842126"/>
              <a:gd name="connsiteY4883" fmla="*/ 3520357 h 5130710"/>
              <a:gd name="connsiteX4884" fmla="*/ 1107527 w 6842126"/>
              <a:gd name="connsiteY4884" fmla="*/ 3506619 h 5130710"/>
              <a:gd name="connsiteX4885" fmla="*/ 1180047 w 6842126"/>
              <a:gd name="connsiteY4885" fmla="*/ 3436165 h 5130710"/>
              <a:gd name="connsiteX4886" fmla="*/ 1205972 w 6842126"/>
              <a:gd name="connsiteY4886" fmla="*/ 3406316 h 5130710"/>
              <a:gd name="connsiteX4887" fmla="*/ 1201718 w 6842126"/>
              <a:gd name="connsiteY4887" fmla="*/ 3409796 h 5130710"/>
              <a:gd name="connsiteX4888" fmla="*/ 1142055 w 6842126"/>
              <a:gd name="connsiteY4888" fmla="*/ 3467102 h 5130710"/>
              <a:gd name="connsiteX4889" fmla="*/ 1119767 w 6842126"/>
              <a:gd name="connsiteY4889" fmla="*/ 3488894 h 5130710"/>
              <a:gd name="connsiteX4890" fmla="*/ 1131030 w 6842126"/>
              <a:gd name="connsiteY4890" fmla="*/ 3474477 h 5130710"/>
              <a:gd name="connsiteX4891" fmla="*/ 1195889 w 6842126"/>
              <a:gd name="connsiteY4891" fmla="*/ 3408524 h 5130710"/>
              <a:gd name="connsiteX4892" fmla="*/ 1220095 w 6842126"/>
              <a:gd name="connsiteY4892" fmla="*/ 3381196 h 5130710"/>
              <a:gd name="connsiteX4893" fmla="*/ 1202150 w 6842126"/>
              <a:gd name="connsiteY4893" fmla="*/ 3399741 h 5130710"/>
              <a:gd name="connsiteX4894" fmla="*/ 1182416 w 6842126"/>
              <a:gd name="connsiteY4894" fmla="*/ 3417091 h 5130710"/>
              <a:gd name="connsiteX4895" fmla="*/ 1214050 w 6842126"/>
              <a:gd name="connsiteY4895" fmla="*/ 3383481 h 5130710"/>
              <a:gd name="connsiteX4896" fmla="*/ 1221696 w 6842126"/>
              <a:gd name="connsiteY4896" fmla="*/ 3370700 h 5130710"/>
              <a:gd name="connsiteX4897" fmla="*/ 1256417 w 6842126"/>
              <a:gd name="connsiteY4897" fmla="*/ 3331110 h 5130710"/>
              <a:gd name="connsiteX4898" fmla="*/ 1260780 w 6842126"/>
              <a:gd name="connsiteY4898" fmla="*/ 3324383 h 5130710"/>
              <a:gd name="connsiteX4899" fmla="*/ 1250373 w 6842126"/>
              <a:gd name="connsiteY4899" fmla="*/ 3333394 h 5130710"/>
              <a:gd name="connsiteX4900" fmla="*/ 1241404 w 6842126"/>
              <a:gd name="connsiteY4900" fmla="*/ 3342848 h 5130710"/>
              <a:gd name="connsiteX4901" fmla="*/ 1233122 w 6842126"/>
              <a:gd name="connsiteY4901" fmla="*/ 3356390 h 5130710"/>
              <a:gd name="connsiteX4902" fmla="*/ 1222297 w 6842126"/>
              <a:gd name="connsiteY4902" fmla="*/ 3367571 h 5130710"/>
              <a:gd name="connsiteX4903" fmla="*/ 1224781 w 6842126"/>
              <a:gd name="connsiteY4903" fmla="*/ 3360366 h 5130710"/>
              <a:gd name="connsiteX4904" fmla="*/ 1210919 w 6842126"/>
              <a:gd name="connsiteY4904" fmla="*/ 3374975 h 5130710"/>
              <a:gd name="connsiteX4905" fmla="*/ 1171293 w 6842126"/>
              <a:gd name="connsiteY4905" fmla="*/ 3413010 h 5130710"/>
              <a:gd name="connsiteX4906" fmla="*/ 1203516 w 6842126"/>
              <a:gd name="connsiteY4906" fmla="*/ 3378375 h 5130710"/>
              <a:gd name="connsiteX4907" fmla="*/ 1231570 w 6842126"/>
              <a:gd name="connsiteY4907" fmla="*/ 3347764 h 5130710"/>
              <a:gd name="connsiteX4908" fmla="*/ 1235453 w 6842126"/>
              <a:gd name="connsiteY4908" fmla="*/ 3340862 h 5130710"/>
              <a:gd name="connsiteX4909" fmla="*/ 1240883 w 6842126"/>
              <a:gd name="connsiteY4909" fmla="*/ 3331680 h 5130710"/>
              <a:gd name="connsiteX4910" fmla="*/ 1238945 w 6842126"/>
              <a:gd name="connsiteY4910" fmla="*/ 3332636 h 5130710"/>
              <a:gd name="connsiteX4911" fmla="*/ 1161230 w 6842126"/>
              <a:gd name="connsiteY4911" fmla="*/ 3411735 h 5130710"/>
              <a:gd name="connsiteX4912" fmla="*/ 1152820 w 6842126"/>
              <a:gd name="connsiteY4912" fmla="*/ 3418453 h 5130710"/>
              <a:gd name="connsiteX4913" fmla="*/ 1144513 w 6842126"/>
              <a:gd name="connsiteY4913" fmla="*/ 3430222 h 5130710"/>
              <a:gd name="connsiteX4914" fmla="*/ 1146351 w 6842126"/>
              <a:gd name="connsiteY4914" fmla="*/ 3420575 h 5130710"/>
              <a:gd name="connsiteX4915" fmla="*/ 1154557 w 6842126"/>
              <a:gd name="connsiteY4915" fmla="*/ 3404254 h 5130710"/>
              <a:gd name="connsiteX4916" fmla="*/ 1147230 w 6842126"/>
              <a:gd name="connsiteY4916" fmla="*/ 3411908 h 5130710"/>
              <a:gd name="connsiteX4917" fmla="*/ 1151638 w 6842126"/>
              <a:gd name="connsiteY4917" fmla="*/ 3401334 h 5130710"/>
              <a:gd name="connsiteX4918" fmla="*/ 1139593 w 6842126"/>
              <a:gd name="connsiteY4918" fmla="*/ 3413584 h 5130710"/>
              <a:gd name="connsiteX4919" fmla="*/ 1131420 w 6842126"/>
              <a:gd name="connsiteY4919" fmla="*/ 3427888 h 5130710"/>
              <a:gd name="connsiteX4920" fmla="*/ 1123367 w 6842126"/>
              <a:gd name="connsiteY4920" fmla="*/ 3435940 h 5130710"/>
              <a:gd name="connsiteX4921" fmla="*/ 1122399 w 6842126"/>
              <a:gd name="connsiteY4921" fmla="*/ 3436915 h 5130710"/>
              <a:gd name="connsiteX4922" fmla="*/ 1125325 w 6842126"/>
              <a:gd name="connsiteY4922" fmla="*/ 3430995 h 5130710"/>
              <a:gd name="connsiteX4923" fmla="*/ 1137714 w 6842126"/>
              <a:gd name="connsiteY4923" fmla="*/ 3408052 h 5130710"/>
              <a:gd name="connsiteX4924" fmla="*/ 1153746 w 6842126"/>
              <a:gd name="connsiteY4924" fmla="*/ 3382326 h 5130710"/>
              <a:gd name="connsiteX4925" fmla="*/ 1164538 w 6842126"/>
              <a:gd name="connsiteY4925" fmla="*/ 3363426 h 5130710"/>
              <a:gd name="connsiteX4926" fmla="*/ 1157662 w 6842126"/>
              <a:gd name="connsiteY4926" fmla="*/ 3368409 h 5130710"/>
              <a:gd name="connsiteX4927" fmla="*/ 1156647 w 6842126"/>
              <a:gd name="connsiteY4927" fmla="*/ 3369906 h 5130710"/>
              <a:gd name="connsiteX4928" fmla="*/ 1141082 w 6842126"/>
              <a:gd name="connsiteY4928" fmla="*/ 3393868 h 5130710"/>
              <a:gd name="connsiteX4929" fmla="*/ 1132756 w 6842126"/>
              <a:gd name="connsiteY4929" fmla="*/ 3400542 h 5130710"/>
              <a:gd name="connsiteX4930" fmla="*/ 1128630 w 6842126"/>
              <a:gd name="connsiteY4930" fmla="*/ 3410888 h 5130710"/>
              <a:gd name="connsiteX4931" fmla="*/ 1120111 w 6842126"/>
              <a:gd name="connsiteY4931" fmla="*/ 3417716 h 5130710"/>
              <a:gd name="connsiteX4932" fmla="*/ 1106860 w 6842126"/>
              <a:gd name="connsiteY4932" fmla="*/ 3442045 h 5130710"/>
              <a:gd name="connsiteX4933" fmla="*/ 1102781 w 6842126"/>
              <a:gd name="connsiteY4933" fmla="*/ 3445711 h 5130710"/>
              <a:gd name="connsiteX4934" fmla="*/ 1103359 w 6842126"/>
              <a:gd name="connsiteY4934" fmla="*/ 3443261 h 5130710"/>
              <a:gd name="connsiteX4935" fmla="*/ 1096775 w 6842126"/>
              <a:gd name="connsiteY4935" fmla="*/ 3455153 h 5130710"/>
              <a:gd name="connsiteX4936" fmla="*/ 1091626 w 6842126"/>
              <a:gd name="connsiteY4936" fmla="*/ 3461533 h 5130710"/>
              <a:gd name="connsiteX4937" fmla="*/ 1097279 w 6842126"/>
              <a:gd name="connsiteY4937" fmla="*/ 3445570 h 5130710"/>
              <a:gd name="connsiteX4938" fmla="*/ 1107395 w 6842126"/>
              <a:gd name="connsiteY4938" fmla="*/ 3427928 h 5130710"/>
              <a:gd name="connsiteX4939" fmla="*/ 1118930 w 6842126"/>
              <a:gd name="connsiteY4939" fmla="*/ 3406143 h 5130710"/>
              <a:gd name="connsiteX4940" fmla="*/ 1119076 w 6842126"/>
              <a:gd name="connsiteY4940" fmla="*/ 3402247 h 5130710"/>
              <a:gd name="connsiteX4941" fmla="*/ 1123214 w 6842126"/>
              <a:gd name="connsiteY4941" fmla="*/ 3392425 h 5130710"/>
              <a:gd name="connsiteX4942" fmla="*/ 1125265 w 6842126"/>
              <a:gd name="connsiteY4942" fmla="*/ 3389216 h 5130710"/>
              <a:gd name="connsiteX4943" fmla="*/ 1124402 w 6842126"/>
              <a:gd name="connsiteY4943" fmla="*/ 3390270 h 5130710"/>
              <a:gd name="connsiteX4944" fmla="*/ 1122055 w 6842126"/>
              <a:gd name="connsiteY4944" fmla="*/ 3393806 h 5130710"/>
              <a:gd name="connsiteX4945" fmla="*/ 1109346 w 6842126"/>
              <a:gd name="connsiteY4945" fmla="*/ 3414866 h 5130710"/>
              <a:gd name="connsiteX4946" fmla="*/ 1103915 w 6842126"/>
              <a:gd name="connsiteY4946" fmla="*/ 3421442 h 5130710"/>
              <a:gd name="connsiteX4947" fmla="*/ 1103306 w 6842126"/>
              <a:gd name="connsiteY4947" fmla="*/ 3422119 h 5130710"/>
              <a:gd name="connsiteX4948" fmla="*/ 1096953 w 6842126"/>
              <a:gd name="connsiteY4948" fmla="*/ 3431762 h 5130710"/>
              <a:gd name="connsiteX4949" fmla="*/ 1091317 w 6842126"/>
              <a:gd name="connsiteY4949" fmla="*/ 3439772 h 5130710"/>
              <a:gd name="connsiteX4950" fmla="*/ 1091306 w 6842126"/>
              <a:gd name="connsiteY4950" fmla="*/ 3439791 h 5130710"/>
              <a:gd name="connsiteX4951" fmla="*/ 1091296 w 6842126"/>
              <a:gd name="connsiteY4951" fmla="*/ 3439802 h 5130710"/>
              <a:gd name="connsiteX4952" fmla="*/ 1071283 w 6842126"/>
              <a:gd name="connsiteY4952" fmla="*/ 3468235 h 5130710"/>
              <a:gd name="connsiteX4953" fmla="*/ 1050519 w 6842126"/>
              <a:gd name="connsiteY4953" fmla="*/ 3497391 h 5130710"/>
              <a:gd name="connsiteX4954" fmla="*/ 1049474 w 6842126"/>
              <a:gd name="connsiteY4954" fmla="*/ 3490629 h 5130710"/>
              <a:gd name="connsiteX4955" fmla="*/ 1046262 w 6842126"/>
              <a:gd name="connsiteY4955" fmla="*/ 3496336 h 5130710"/>
              <a:gd name="connsiteX4956" fmla="*/ 1044512 w 6842126"/>
              <a:gd name="connsiteY4956" fmla="*/ 3497294 h 5130710"/>
              <a:gd name="connsiteX4957" fmla="*/ 1039749 w 6842126"/>
              <a:gd name="connsiteY4957" fmla="*/ 3500495 h 5130710"/>
              <a:gd name="connsiteX4958" fmla="*/ 1042212 w 6842126"/>
              <a:gd name="connsiteY4958" fmla="*/ 3495772 h 5130710"/>
              <a:gd name="connsiteX4959" fmla="*/ 1079258 w 6842126"/>
              <a:gd name="connsiteY4959" fmla="*/ 3424907 h 5130710"/>
              <a:gd name="connsiteX4960" fmla="*/ 1085022 w 6842126"/>
              <a:gd name="connsiteY4960" fmla="*/ 3414128 h 5130710"/>
              <a:gd name="connsiteX4961" fmla="*/ 1091791 w 6842126"/>
              <a:gd name="connsiteY4961" fmla="*/ 3401230 h 5130710"/>
              <a:gd name="connsiteX4962" fmla="*/ 1098822 w 6842126"/>
              <a:gd name="connsiteY4962" fmla="*/ 3384543 h 5130710"/>
              <a:gd name="connsiteX4963" fmla="*/ 1102311 w 6842126"/>
              <a:gd name="connsiteY4963" fmla="*/ 3377315 h 5130710"/>
              <a:gd name="connsiteX4964" fmla="*/ 1099393 w 6842126"/>
              <a:gd name="connsiteY4964" fmla="*/ 3380809 h 5130710"/>
              <a:gd name="connsiteX4965" fmla="*/ 1109128 w 6842126"/>
              <a:gd name="connsiteY4965" fmla="*/ 3362066 h 5130710"/>
              <a:gd name="connsiteX4966" fmla="*/ 1106887 w 6842126"/>
              <a:gd name="connsiteY4966" fmla="*/ 3350155 h 5130710"/>
              <a:gd name="connsiteX4967" fmla="*/ 1081951 w 6842126"/>
              <a:gd name="connsiteY4967" fmla="*/ 3393113 h 5130710"/>
              <a:gd name="connsiteX4968" fmla="*/ 1061739 w 6842126"/>
              <a:gd name="connsiteY4968" fmla="*/ 3420800 h 5130710"/>
              <a:gd name="connsiteX4969" fmla="*/ 1054777 w 6842126"/>
              <a:gd name="connsiteY4969" fmla="*/ 3424158 h 5130710"/>
              <a:gd name="connsiteX4970" fmla="*/ 1036282 w 6842126"/>
              <a:gd name="connsiteY4970" fmla="*/ 3457136 h 5130710"/>
              <a:gd name="connsiteX4971" fmla="*/ 1038252 w 6842126"/>
              <a:gd name="connsiteY4971" fmla="*/ 3446667 h 5130710"/>
              <a:gd name="connsiteX4972" fmla="*/ 1038675 w 6842126"/>
              <a:gd name="connsiteY4972" fmla="*/ 3447511 h 5130710"/>
              <a:gd name="connsiteX4973" fmla="*/ 1038050 w 6842126"/>
              <a:gd name="connsiteY4973" fmla="*/ 3449052 h 5130710"/>
              <a:gd name="connsiteX4974" fmla="*/ 1038947 w 6842126"/>
              <a:gd name="connsiteY4974" fmla="*/ 3448055 h 5130710"/>
              <a:gd name="connsiteX4975" fmla="*/ 1038675 w 6842126"/>
              <a:gd name="connsiteY4975" fmla="*/ 3447511 h 5130710"/>
              <a:gd name="connsiteX4976" fmla="*/ 1039825 w 6842126"/>
              <a:gd name="connsiteY4976" fmla="*/ 3444681 h 5130710"/>
              <a:gd name="connsiteX4977" fmla="*/ 1041056 w 6842126"/>
              <a:gd name="connsiteY4977" fmla="*/ 3443121 h 5130710"/>
              <a:gd name="connsiteX4978" fmla="*/ 1041973 w 6842126"/>
              <a:gd name="connsiteY4978" fmla="*/ 3441090 h 5130710"/>
              <a:gd name="connsiteX4979" fmla="*/ 1040492 w 6842126"/>
              <a:gd name="connsiteY4979" fmla="*/ 3433018 h 5130710"/>
              <a:gd name="connsiteX4980" fmla="*/ 1048799 w 6842126"/>
              <a:gd name="connsiteY4980" fmla="*/ 3416448 h 5130710"/>
              <a:gd name="connsiteX4981" fmla="*/ 1054531 w 6842126"/>
              <a:gd name="connsiteY4981" fmla="*/ 3406618 h 5130710"/>
              <a:gd name="connsiteX4982" fmla="*/ 1048900 w 6842126"/>
              <a:gd name="connsiteY4982" fmla="*/ 3408877 h 5130710"/>
              <a:gd name="connsiteX4983" fmla="*/ 1041928 w 6842126"/>
              <a:gd name="connsiteY4983" fmla="*/ 3411658 h 5130710"/>
              <a:gd name="connsiteX4984" fmla="*/ 1041062 w 6842126"/>
              <a:gd name="connsiteY4984" fmla="*/ 3412306 h 5130710"/>
              <a:gd name="connsiteX4985" fmla="*/ 1023785 w 6842126"/>
              <a:gd name="connsiteY4985" fmla="*/ 3440901 h 5130710"/>
              <a:gd name="connsiteX4986" fmla="*/ 997981 w 6842126"/>
              <a:gd name="connsiteY4986" fmla="*/ 3488914 h 5130710"/>
              <a:gd name="connsiteX4987" fmla="*/ 994886 w 6842126"/>
              <a:gd name="connsiteY4987" fmla="*/ 3491195 h 5130710"/>
              <a:gd name="connsiteX4988" fmla="*/ 987965 w 6842126"/>
              <a:gd name="connsiteY4988" fmla="*/ 3496959 h 5130710"/>
              <a:gd name="connsiteX4989" fmla="*/ 995076 w 6842126"/>
              <a:gd name="connsiteY4989" fmla="*/ 3481280 h 5130710"/>
              <a:gd name="connsiteX4990" fmla="*/ 986046 w 6842126"/>
              <a:gd name="connsiteY4990" fmla="*/ 3495240 h 5130710"/>
              <a:gd name="connsiteX4991" fmla="*/ 983178 w 6842126"/>
              <a:gd name="connsiteY4991" fmla="*/ 3492414 h 5130710"/>
              <a:gd name="connsiteX4992" fmla="*/ 979032 w 6842126"/>
              <a:gd name="connsiteY4992" fmla="*/ 3496426 h 5130710"/>
              <a:gd name="connsiteX4993" fmla="*/ 986134 w 6842126"/>
              <a:gd name="connsiteY4993" fmla="*/ 3481892 h 5130710"/>
              <a:gd name="connsiteX4994" fmla="*/ 989021 w 6842126"/>
              <a:gd name="connsiteY4994" fmla="*/ 3477761 h 5130710"/>
              <a:gd name="connsiteX4995" fmla="*/ 990843 w 6842126"/>
              <a:gd name="connsiteY4995" fmla="*/ 3476150 h 5130710"/>
              <a:gd name="connsiteX4996" fmla="*/ 989192 w 6842126"/>
              <a:gd name="connsiteY4996" fmla="*/ 3475628 h 5130710"/>
              <a:gd name="connsiteX4997" fmla="*/ 998695 w 6842126"/>
              <a:gd name="connsiteY4997" fmla="*/ 3456183 h 5130710"/>
              <a:gd name="connsiteX4998" fmla="*/ 1003116 w 6842126"/>
              <a:gd name="connsiteY4998" fmla="*/ 3451449 h 5130710"/>
              <a:gd name="connsiteX4999" fmla="*/ 1004133 w 6842126"/>
              <a:gd name="connsiteY4999" fmla="*/ 3450448 h 5130710"/>
              <a:gd name="connsiteX5000" fmla="*/ 996075 w 6842126"/>
              <a:gd name="connsiteY5000" fmla="*/ 3451407 h 5130710"/>
              <a:gd name="connsiteX5001" fmla="*/ 994720 w 6842126"/>
              <a:gd name="connsiteY5001" fmla="*/ 3451660 h 5130710"/>
              <a:gd name="connsiteX5002" fmla="*/ 994874 w 6842126"/>
              <a:gd name="connsiteY5002" fmla="*/ 3450213 h 5130710"/>
              <a:gd name="connsiteX5003" fmla="*/ 996939 w 6842126"/>
              <a:gd name="connsiteY5003" fmla="*/ 3427268 h 5130710"/>
              <a:gd name="connsiteX5004" fmla="*/ 997114 w 6842126"/>
              <a:gd name="connsiteY5004" fmla="*/ 3422724 h 5130710"/>
              <a:gd name="connsiteX5005" fmla="*/ 1005926 w 6842126"/>
              <a:gd name="connsiteY5005" fmla="*/ 3409169 h 5130710"/>
              <a:gd name="connsiteX5006" fmla="*/ 1013784 w 6842126"/>
              <a:gd name="connsiteY5006" fmla="*/ 3392609 h 5130710"/>
              <a:gd name="connsiteX5007" fmla="*/ 1004901 w 6842126"/>
              <a:gd name="connsiteY5007" fmla="*/ 3401287 h 5130710"/>
              <a:gd name="connsiteX5008" fmla="*/ 1012507 w 6842126"/>
              <a:gd name="connsiteY5008" fmla="*/ 3390723 h 5130710"/>
              <a:gd name="connsiteX5009" fmla="*/ 1013643 w 6842126"/>
              <a:gd name="connsiteY5009" fmla="*/ 3389144 h 5130710"/>
              <a:gd name="connsiteX5010" fmla="*/ 1025392 w 6842126"/>
              <a:gd name="connsiteY5010" fmla="*/ 3372951 h 5130710"/>
              <a:gd name="connsiteX5011" fmla="*/ 1030531 w 6842126"/>
              <a:gd name="connsiteY5011" fmla="*/ 3364362 h 5130710"/>
              <a:gd name="connsiteX5012" fmla="*/ 1034079 w 6842126"/>
              <a:gd name="connsiteY5012" fmla="*/ 3351104 h 5130710"/>
              <a:gd name="connsiteX5013" fmla="*/ 1029238 w 6842126"/>
              <a:gd name="connsiteY5013" fmla="*/ 3354984 h 5130710"/>
              <a:gd name="connsiteX5014" fmla="*/ 1041325 w 6842126"/>
              <a:gd name="connsiteY5014" fmla="*/ 3331587 h 5130710"/>
              <a:gd name="connsiteX5015" fmla="*/ 1055537 w 6842126"/>
              <a:gd name="connsiteY5015" fmla="*/ 3308711 h 5130710"/>
              <a:gd name="connsiteX5016" fmla="*/ 1054523 w 6842126"/>
              <a:gd name="connsiteY5016" fmla="*/ 3306839 h 5130710"/>
              <a:gd name="connsiteX5017" fmla="*/ 1053819 w 6842126"/>
              <a:gd name="connsiteY5017" fmla="*/ 3303849 h 5130710"/>
              <a:gd name="connsiteX5018" fmla="*/ 1048647 w 6842126"/>
              <a:gd name="connsiteY5018" fmla="*/ 3309545 h 5130710"/>
              <a:gd name="connsiteX5019" fmla="*/ 1032428 w 6842126"/>
              <a:gd name="connsiteY5019" fmla="*/ 3324445 h 5130710"/>
              <a:gd name="connsiteX5020" fmla="*/ 1026620 w 6842126"/>
              <a:gd name="connsiteY5020" fmla="*/ 3331057 h 5130710"/>
              <a:gd name="connsiteX5021" fmla="*/ 1014136 w 6842126"/>
              <a:gd name="connsiteY5021" fmla="*/ 3348707 h 5130710"/>
              <a:gd name="connsiteX5022" fmla="*/ 1000306 w 6842126"/>
              <a:gd name="connsiteY5022" fmla="*/ 3368006 h 5130710"/>
              <a:gd name="connsiteX5023" fmla="*/ 997310 w 6842126"/>
              <a:gd name="connsiteY5023" fmla="*/ 3372857 h 5130710"/>
              <a:gd name="connsiteX5024" fmla="*/ 993603 w 6842126"/>
              <a:gd name="connsiteY5024" fmla="*/ 3379409 h 5130710"/>
              <a:gd name="connsiteX5025" fmla="*/ 991952 w 6842126"/>
              <a:gd name="connsiteY5025" fmla="*/ 3384088 h 5130710"/>
              <a:gd name="connsiteX5026" fmla="*/ 989960 w 6842126"/>
              <a:gd name="connsiteY5026" fmla="*/ 3385995 h 5130710"/>
              <a:gd name="connsiteX5027" fmla="*/ 989946 w 6842126"/>
              <a:gd name="connsiteY5027" fmla="*/ 3385870 h 5130710"/>
              <a:gd name="connsiteX5028" fmla="*/ 989587 w 6842126"/>
              <a:gd name="connsiteY5028" fmla="*/ 3386501 h 5130710"/>
              <a:gd name="connsiteX5029" fmla="*/ 982788 w 6842126"/>
              <a:gd name="connsiteY5029" fmla="*/ 3394009 h 5130710"/>
              <a:gd name="connsiteX5030" fmla="*/ 983032 w 6842126"/>
              <a:gd name="connsiteY5030" fmla="*/ 3391866 h 5130710"/>
              <a:gd name="connsiteX5031" fmla="*/ 991897 w 6842126"/>
              <a:gd name="connsiteY5031" fmla="*/ 3378879 h 5130710"/>
              <a:gd name="connsiteX5032" fmla="*/ 990006 w 6842126"/>
              <a:gd name="connsiteY5032" fmla="*/ 3375347 h 5130710"/>
              <a:gd name="connsiteX5033" fmla="*/ 989692 w 6842126"/>
              <a:gd name="connsiteY5033" fmla="*/ 3373569 h 5130710"/>
              <a:gd name="connsiteX5034" fmla="*/ 993661 w 6842126"/>
              <a:gd name="connsiteY5034" fmla="*/ 3366076 h 5130710"/>
              <a:gd name="connsiteX5035" fmla="*/ 997186 w 6842126"/>
              <a:gd name="connsiteY5035" fmla="*/ 3363178 h 5130710"/>
              <a:gd name="connsiteX5036" fmla="*/ 992021 w 6842126"/>
              <a:gd name="connsiteY5036" fmla="*/ 3363476 h 5130710"/>
              <a:gd name="connsiteX5037" fmla="*/ 995440 w 6842126"/>
              <a:gd name="connsiteY5037" fmla="*/ 3358302 h 5130710"/>
              <a:gd name="connsiteX5038" fmla="*/ 1026537 w 6842126"/>
              <a:gd name="connsiteY5038" fmla="*/ 3314327 h 5130710"/>
              <a:gd name="connsiteX5039" fmla="*/ 985156 w 6842126"/>
              <a:gd name="connsiteY5039" fmla="*/ 3350266 h 5130710"/>
              <a:gd name="connsiteX5040" fmla="*/ 959522 w 6842126"/>
              <a:gd name="connsiteY5040" fmla="*/ 3384595 h 5130710"/>
              <a:gd name="connsiteX5041" fmla="*/ 940736 w 6842126"/>
              <a:gd name="connsiteY5041" fmla="*/ 3404589 h 5130710"/>
              <a:gd name="connsiteX5042" fmla="*/ 939739 w 6842126"/>
              <a:gd name="connsiteY5042" fmla="*/ 3404260 h 5130710"/>
              <a:gd name="connsiteX5043" fmla="*/ 934118 w 6842126"/>
              <a:gd name="connsiteY5043" fmla="*/ 3410437 h 5130710"/>
              <a:gd name="connsiteX5044" fmla="*/ 931166 w 6842126"/>
              <a:gd name="connsiteY5044" fmla="*/ 3414921 h 5130710"/>
              <a:gd name="connsiteX5045" fmla="*/ 915970 w 6842126"/>
              <a:gd name="connsiteY5045" fmla="*/ 3431342 h 5130710"/>
              <a:gd name="connsiteX5046" fmla="*/ 915526 w 6842126"/>
              <a:gd name="connsiteY5046" fmla="*/ 3424416 h 5130710"/>
              <a:gd name="connsiteX5047" fmla="*/ 921995 w 6842126"/>
              <a:gd name="connsiteY5047" fmla="*/ 3407922 h 5130710"/>
              <a:gd name="connsiteX5048" fmla="*/ 925896 w 6842126"/>
              <a:gd name="connsiteY5048" fmla="*/ 3402933 h 5130710"/>
              <a:gd name="connsiteX5049" fmla="*/ 960614 w 6842126"/>
              <a:gd name="connsiteY5049" fmla="*/ 3350272 h 5130710"/>
              <a:gd name="connsiteX5050" fmla="*/ 961114 w 6842126"/>
              <a:gd name="connsiteY5050" fmla="*/ 3333348 h 5130710"/>
              <a:gd name="connsiteX5051" fmla="*/ 1002873 w 6842126"/>
              <a:gd name="connsiteY5051" fmla="*/ 3285212 h 5130710"/>
              <a:gd name="connsiteX5052" fmla="*/ 996949 w 6842126"/>
              <a:gd name="connsiteY5052" fmla="*/ 3282713 h 5130710"/>
              <a:gd name="connsiteX5053" fmla="*/ 992761 w 6842126"/>
              <a:gd name="connsiteY5053" fmla="*/ 3278172 h 5130710"/>
              <a:gd name="connsiteX5054" fmla="*/ 990818 w 6842126"/>
              <a:gd name="connsiteY5054" fmla="*/ 3280207 h 5130710"/>
              <a:gd name="connsiteX5055" fmla="*/ 990652 w 6842126"/>
              <a:gd name="connsiteY5055" fmla="*/ 3277834 h 5130710"/>
              <a:gd name="connsiteX5056" fmla="*/ 991009 w 6842126"/>
              <a:gd name="connsiteY5056" fmla="*/ 3276640 h 5130710"/>
              <a:gd name="connsiteX5057" fmla="*/ 991178 w 6842126"/>
              <a:gd name="connsiteY5057" fmla="*/ 3276454 h 5130710"/>
              <a:gd name="connsiteX5058" fmla="*/ 990787 w 6842126"/>
              <a:gd name="connsiteY5058" fmla="*/ 3276032 h 5130710"/>
              <a:gd name="connsiteX5059" fmla="*/ 990735 w 6842126"/>
              <a:gd name="connsiteY5059" fmla="*/ 3275162 h 5130710"/>
              <a:gd name="connsiteX5060" fmla="*/ 1005109 w 6842126"/>
              <a:gd name="connsiteY5060" fmla="*/ 3253577 h 5130710"/>
              <a:gd name="connsiteX5061" fmla="*/ 994524 w 6842126"/>
              <a:gd name="connsiteY5061" fmla="*/ 3262513 h 5130710"/>
              <a:gd name="connsiteX5062" fmla="*/ 996250 w 6842126"/>
              <a:gd name="connsiteY5062" fmla="*/ 3260358 h 5130710"/>
              <a:gd name="connsiteX5063" fmla="*/ 971794 w 6842126"/>
              <a:gd name="connsiteY5063" fmla="*/ 3284153 h 5130710"/>
              <a:gd name="connsiteX5064" fmla="*/ 939709 w 6842126"/>
              <a:gd name="connsiteY5064" fmla="*/ 3314059 h 5130710"/>
              <a:gd name="connsiteX5065" fmla="*/ 975774 w 6842126"/>
              <a:gd name="connsiteY5065" fmla="*/ 3277435 h 5130710"/>
              <a:gd name="connsiteX5066" fmla="*/ 987458 w 6842126"/>
              <a:gd name="connsiteY5066" fmla="*/ 3264732 h 5130710"/>
              <a:gd name="connsiteX5067" fmla="*/ 985139 w 6842126"/>
              <a:gd name="connsiteY5067" fmla="*/ 3264419 h 5130710"/>
              <a:gd name="connsiteX5068" fmla="*/ 984518 w 6842126"/>
              <a:gd name="connsiteY5068" fmla="*/ 3264786 h 5130710"/>
              <a:gd name="connsiteX5069" fmla="*/ 980691 w 6842126"/>
              <a:gd name="connsiteY5069" fmla="*/ 3268641 h 5130710"/>
              <a:gd name="connsiteX5070" fmla="*/ 981862 w 6842126"/>
              <a:gd name="connsiteY5070" fmla="*/ 3266643 h 5130710"/>
              <a:gd name="connsiteX5071" fmla="*/ 982125 w 6842126"/>
              <a:gd name="connsiteY5071" fmla="*/ 3266209 h 5130710"/>
              <a:gd name="connsiteX5072" fmla="*/ 981024 w 6842126"/>
              <a:gd name="connsiteY5072" fmla="*/ 3266864 h 5130710"/>
              <a:gd name="connsiteX5073" fmla="*/ 974094 w 6842126"/>
              <a:gd name="connsiteY5073" fmla="*/ 3272992 h 5130710"/>
              <a:gd name="connsiteX5074" fmla="*/ 890974 w 6842126"/>
              <a:gd name="connsiteY5074" fmla="*/ 3352531 h 5130710"/>
              <a:gd name="connsiteX5075" fmla="*/ 965515 w 6842126"/>
              <a:gd name="connsiteY5075" fmla="*/ 3276234 h 5130710"/>
              <a:gd name="connsiteX5076" fmla="*/ 969880 w 6842126"/>
              <a:gd name="connsiteY5076" fmla="*/ 3269505 h 5130710"/>
              <a:gd name="connsiteX5077" fmla="*/ 964986 w 6842126"/>
              <a:gd name="connsiteY5077" fmla="*/ 3274831 h 5130710"/>
              <a:gd name="connsiteX5078" fmla="*/ 922119 w 6842126"/>
              <a:gd name="connsiteY5078" fmla="*/ 3315495 h 5130710"/>
              <a:gd name="connsiteX5079" fmla="*/ 894042 w 6842126"/>
              <a:gd name="connsiteY5079" fmla="*/ 3340937 h 5130710"/>
              <a:gd name="connsiteX5080" fmla="*/ 896849 w 6842126"/>
              <a:gd name="connsiteY5080" fmla="*/ 3336284 h 5130710"/>
              <a:gd name="connsiteX5081" fmla="*/ 896951 w 6842126"/>
              <a:gd name="connsiteY5081" fmla="*/ 3336069 h 5130710"/>
              <a:gd name="connsiteX5082" fmla="*/ 898108 w 6842126"/>
              <a:gd name="connsiteY5082" fmla="*/ 3334864 h 5130710"/>
              <a:gd name="connsiteX5083" fmla="*/ 917116 w 6842126"/>
              <a:gd name="connsiteY5083" fmla="*/ 3316185 h 5130710"/>
              <a:gd name="connsiteX5084" fmla="*/ 901942 w 6842126"/>
              <a:gd name="connsiteY5084" fmla="*/ 3326733 h 5130710"/>
              <a:gd name="connsiteX5085" fmla="*/ 900610 w 6842126"/>
              <a:gd name="connsiteY5085" fmla="*/ 3328095 h 5130710"/>
              <a:gd name="connsiteX5086" fmla="*/ 899871 w 6842126"/>
              <a:gd name="connsiteY5086" fmla="*/ 3325383 h 5130710"/>
              <a:gd name="connsiteX5087" fmla="*/ 895806 w 6842126"/>
              <a:gd name="connsiteY5087" fmla="*/ 3330326 h 5130710"/>
              <a:gd name="connsiteX5088" fmla="*/ 891698 w 6842126"/>
              <a:gd name="connsiteY5088" fmla="*/ 3336843 h 5130710"/>
              <a:gd name="connsiteX5089" fmla="*/ 887722 w 6842126"/>
              <a:gd name="connsiteY5089" fmla="*/ 3340394 h 5130710"/>
              <a:gd name="connsiteX5090" fmla="*/ 897902 w 6842126"/>
              <a:gd name="connsiteY5090" fmla="*/ 3326656 h 5130710"/>
              <a:gd name="connsiteX5091" fmla="*/ 970420 w 6842126"/>
              <a:gd name="connsiteY5091" fmla="*/ 3256202 h 5130710"/>
              <a:gd name="connsiteX5092" fmla="*/ 980170 w 6842126"/>
              <a:gd name="connsiteY5092" fmla="*/ 3246808 h 5130710"/>
              <a:gd name="connsiteX5093" fmla="*/ 983980 w 6842126"/>
              <a:gd name="connsiteY5093" fmla="*/ 3243054 h 5130710"/>
              <a:gd name="connsiteX5094" fmla="*/ 983563 w 6842126"/>
              <a:gd name="connsiteY5094" fmla="*/ 3243099 h 5130710"/>
              <a:gd name="connsiteX5095" fmla="*/ 979440 w 6842126"/>
              <a:gd name="connsiteY5095" fmla="*/ 3243342 h 5130710"/>
              <a:gd name="connsiteX5096" fmla="*/ 978180 w 6842126"/>
              <a:gd name="connsiteY5096" fmla="*/ 3243023 h 5130710"/>
              <a:gd name="connsiteX5097" fmla="*/ 961787 w 6842126"/>
              <a:gd name="connsiteY5097" fmla="*/ 3258564 h 5130710"/>
              <a:gd name="connsiteX5098" fmla="*/ 948926 w 6842126"/>
              <a:gd name="connsiteY5098" fmla="*/ 3271083 h 5130710"/>
              <a:gd name="connsiteX5099" fmla="*/ 944336 w 6842126"/>
              <a:gd name="connsiteY5099" fmla="*/ 3277386 h 5130710"/>
              <a:gd name="connsiteX5100" fmla="*/ 939852 w 6842126"/>
              <a:gd name="connsiteY5100" fmla="*/ 3279913 h 5130710"/>
              <a:gd name="connsiteX5101" fmla="*/ 932429 w 6842126"/>
              <a:gd name="connsiteY5101" fmla="*/ 3287139 h 5130710"/>
              <a:gd name="connsiteX5102" fmla="*/ 910141 w 6842126"/>
              <a:gd name="connsiteY5102" fmla="*/ 3308931 h 5130710"/>
              <a:gd name="connsiteX5103" fmla="*/ 914264 w 6842126"/>
              <a:gd name="connsiteY5103" fmla="*/ 3300387 h 5130710"/>
              <a:gd name="connsiteX5104" fmla="*/ 915660 w 6842126"/>
              <a:gd name="connsiteY5104" fmla="*/ 3299193 h 5130710"/>
              <a:gd name="connsiteX5105" fmla="*/ 916878 w 6842126"/>
              <a:gd name="connsiteY5105" fmla="*/ 3296280 h 5130710"/>
              <a:gd name="connsiteX5106" fmla="*/ 925930 w 6842126"/>
              <a:gd name="connsiteY5106" fmla="*/ 3279251 h 5130710"/>
              <a:gd name="connsiteX5107" fmla="*/ 934684 w 6842126"/>
              <a:gd name="connsiteY5107" fmla="*/ 3263359 h 5130710"/>
              <a:gd name="connsiteX5108" fmla="*/ 935869 w 6842126"/>
              <a:gd name="connsiteY5108" fmla="*/ 3260999 h 5130710"/>
              <a:gd name="connsiteX5109" fmla="*/ 949799 w 6842126"/>
              <a:gd name="connsiteY5109" fmla="*/ 3246614 h 5130710"/>
              <a:gd name="connsiteX5110" fmla="*/ 936014 w 6842126"/>
              <a:gd name="connsiteY5110" fmla="*/ 3266722 h 5130710"/>
              <a:gd name="connsiteX5111" fmla="*/ 930179 w 6842126"/>
              <a:gd name="connsiteY5111" fmla="*/ 3277534 h 5130710"/>
              <a:gd name="connsiteX5112" fmla="*/ 929141 w 6842126"/>
              <a:gd name="connsiteY5112" fmla="*/ 3279523 h 5130710"/>
              <a:gd name="connsiteX5113" fmla="*/ 939039 w 6842126"/>
              <a:gd name="connsiteY5113" fmla="*/ 3266839 h 5130710"/>
              <a:gd name="connsiteX5114" fmla="*/ 956129 w 6842126"/>
              <a:gd name="connsiteY5114" fmla="*/ 3246493 h 5130710"/>
              <a:gd name="connsiteX5115" fmla="*/ 969354 w 6842126"/>
              <a:gd name="connsiteY5115" fmla="*/ 3230406 h 5130710"/>
              <a:gd name="connsiteX5116" fmla="*/ 969703 w 6842126"/>
              <a:gd name="connsiteY5116" fmla="*/ 3227670 h 5130710"/>
              <a:gd name="connsiteX5117" fmla="*/ 970895 w 6842126"/>
              <a:gd name="connsiteY5117" fmla="*/ 3224793 h 5130710"/>
              <a:gd name="connsiteX5118" fmla="*/ 973045 w 6842126"/>
              <a:gd name="connsiteY5118" fmla="*/ 3222565 h 5130710"/>
              <a:gd name="connsiteX5119" fmla="*/ 961667 w 6842126"/>
              <a:gd name="connsiteY5119" fmla="*/ 3233048 h 5130710"/>
              <a:gd name="connsiteX5120" fmla="*/ 982994 w 6842126"/>
              <a:gd name="connsiteY5120" fmla="*/ 3209305 h 5130710"/>
              <a:gd name="connsiteX5121" fmla="*/ 977462 w 6842126"/>
              <a:gd name="connsiteY5121" fmla="*/ 3214476 h 5130710"/>
              <a:gd name="connsiteX5122" fmla="*/ 975618 w 6842126"/>
              <a:gd name="connsiteY5122" fmla="*/ 3216387 h 5130710"/>
              <a:gd name="connsiteX5123" fmla="*/ 960974 w 6842126"/>
              <a:gd name="connsiteY5123" fmla="*/ 3232437 h 5130710"/>
              <a:gd name="connsiteX5124" fmla="*/ 953609 w 6842126"/>
              <a:gd name="connsiteY5124" fmla="*/ 3240512 h 5130710"/>
              <a:gd name="connsiteX5125" fmla="*/ 946966 w 6842126"/>
              <a:gd name="connsiteY5125" fmla="*/ 3247795 h 5130710"/>
              <a:gd name="connsiteX5126" fmla="*/ 940169 w 6842126"/>
              <a:gd name="connsiteY5126" fmla="*/ 3253302 h 5130710"/>
              <a:gd name="connsiteX5127" fmla="*/ 943444 w 6842126"/>
              <a:gd name="connsiteY5127" fmla="*/ 3244485 h 5130710"/>
              <a:gd name="connsiteX5128" fmla="*/ 947718 w 6842126"/>
              <a:gd name="connsiteY5128" fmla="*/ 3235117 h 5130710"/>
              <a:gd name="connsiteX5129" fmla="*/ 945681 w 6842126"/>
              <a:gd name="connsiteY5129" fmla="*/ 3236870 h 5130710"/>
              <a:gd name="connsiteX5130" fmla="*/ 941857 w 6842126"/>
              <a:gd name="connsiteY5130" fmla="*/ 3235458 h 5130710"/>
              <a:gd name="connsiteX5131" fmla="*/ 949302 w 6842126"/>
              <a:gd name="connsiteY5131" fmla="*/ 3226983 h 5130710"/>
              <a:gd name="connsiteX5132" fmla="*/ 949185 w 6842126"/>
              <a:gd name="connsiteY5132" fmla="*/ 3225656 h 5130710"/>
              <a:gd name="connsiteX5133" fmla="*/ 946053 w 6842126"/>
              <a:gd name="connsiteY5133" fmla="*/ 3228186 h 5130710"/>
              <a:gd name="connsiteX5134" fmla="*/ 945838 w 6842126"/>
              <a:gd name="connsiteY5134" fmla="*/ 3228593 h 5130710"/>
              <a:gd name="connsiteX5135" fmla="*/ 945329 w 6842126"/>
              <a:gd name="connsiteY5135" fmla="*/ 3228770 h 5130710"/>
              <a:gd name="connsiteX5136" fmla="*/ 943461 w 6842126"/>
              <a:gd name="connsiteY5136" fmla="*/ 3230279 h 5130710"/>
              <a:gd name="connsiteX5137" fmla="*/ 932473 w 6842126"/>
              <a:gd name="connsiteY5137" fmla="*/ 3241919 h 5130710"/>
              <a:gd name="connsiteX5138" fmla="*/ 854528 w 6842126"/>
              <a:gd name="connsiteY5138" fmla="*/ 3327787 h 5130710"/>
              <a:gd name="connsiteX5139" fmla="*/ 874555 w 6842126"/>
              <a:gd name="connsiteY5139" fmla="*/ 3289701 h 5130710"/>
              <a:gd name="connsiteX5140" fmla="*/ 824218 w 6842126"/>
              <a:gd name="connsiteY5140" fmla="*/ 3348267 h 5130710"/>
              <a:gd name="connsiteX5141" fmla="*/ 816888 w 6842126"/>
              <a:gd name="connsiteY5141" fmla="*/ 3358499 h 5130710"/>
              <a:gd name="connsiteX5142" fmla="*/ 822735 w 6842126"/>
              <a:gd name="connsiteY5142" fmla="*/ 3348331 h 5130710"/>
              <a:gd name="connsiteX5143" fmla="*/ 803111 w 6842126"/>
              <a:gd name="connsiteY5143" fmla="*/ 3362824 h 5130710"/>
              <a:gd name="connsiteX5144" fmla="*/ 778205 w 6842126"/>
              <a:gd name="connsiteY5144" fmla="*/ 3382400 h 5130710"/>
              <a:gd name="connsiteX5145" fmla="*/ 771030 w 6842126"/>
              <a:gd name="connsiteY5145" fmla="*/ 3389866 h 5130710"/>
              <a:gd name="connsiteX5146" fmla="*/ 837289 w 6842126"/>
              <a:gd name="connsiteY5146" fmla="*/ 3302289 h 5130710"/>
              <a:gd name="connsiteX5147" fmla="*/ 844462 w 6842126"/>
              <a:gd name="connsiteY5147" fmla="*/ 3293089 h 5130710"/>
              <a:gd name="connsiteX5148" fmla="*/ 853663 w 6842126"/>
              <a:gd name="connsiteY5148" fmla="*/ 3275493 h 5130710"/>
              <a:gd name="connsiteX5149" fmla="*/ 846863 w 6842126"/>
              <a:gd name="connsiteY5149" fmla="*/ 3281492 h 5130710"/>
              <a:gd name="connsiteX5150" fmla="*/ 864242 w 6842126"/>
              <a:gd name="connsiteY5150" fmla="*/ 3250897 h 5130710"/>
              <a:gd name="connsiteX5151" fmla="*/ 856047 w 6842126"/>
              <a:gd name="connsiteY5151" fmla="*/ 3256437 h 5130710"/>
              <a:gd name="connsiteX5152" fmla="*/ 845381 w 6842126"/>
              <a:gd name="connsiteY5152" fmla="*/ 3257097 h 5130710"/>
              <a:gd name="connsiteX5153" fmla="*/ 837187 w 6842126"/>
              <a:gd name="connsiteY5153" fmla="*/ 3257715 h 5130710"/>
              <a:gd name="connsiteX5154" fmla="*/ 833773 w 6842126"/>
              <a:gd name="connsiteY5154" fmla="*/ 3265866 h 5130710"/>
              <a:gd name="connsiteX5155" fmla="*/ 826656 w 6842126"/>
              <a:gd name="connsiteY5155" fmla="*/ 3277174 h 5130710"/>
              <a:gd name="connsiteX5156" fmla="*/ 828626 w 6842126"/>
              <a:gd name="connsiteY5156" fmla="*/ 3266705 h 5130710"/>
              <a:gd name="connsiteX5157" fmla="*/ 829048 w 6842126"/>
              <a:gd name="connsiteY5157" fmla="*/ 3267549 h 5130710"/>
              <a:gd name="connsiteX5158" fmla="*/ 828423 w 6842126"/>
              <a:gd name="connsiteY5158" fmla="*/ 3269089 h 5130710"/>
              <a:gd name="connsiteX5159" fmla="*/ 829319 w 6842126"/>
              <a:gd name="connsiteY5159" fmla="*/ 3268092 h 5130710"/>
              <a:gd name="connsiteX5160" fmla="*/ 829048 w 6842126"/>
              <a:gd name="connsiteY5160" fmla="*/ 3267549 h 5130710"/>
              <a:gd name="connsiteX5161" fmla="*/ 830196 w 6842126"/>
              <a:gd name="connsiteY5161" fmla="*/ 3264717 h 5130710"/>
              <a:gd name="connsiteX5162" fmla="*/ 831430 w 6842126"/>
              <a:gd name="connsiteY5162" fmla="*/ 3263159 h 5130710"/>
              <a:gd name="connsiteX5163" fmla="*/ 832348 w 6842126"/>
              <a:gd name="connsiteY5163" fmla="*/ 3261127 h 5130710"/>
              <a:gd name="connsiteX5164" fmla="*/ 830867 w 6842126"/>
              <a:gd name="connsiteY5164" fmla="*/ 3253056 h 5130710"/>
              <a:gd name="connsiteX5165" fmla="*/ 848198 w 6842126"/>
              <a:gd name="connsiteY5165" fmla="*/ 3221006 h 5130710"/>
              <a:gd name="connsiteX5166" fmla="*/ 847483 w 6842126"/>
              <a:gd name="connsiteY5166" fmla="*/ 3214542 h 5130710"/>
              <a:gd name="connsiteX5167" fmla="*/ 853702 w 6842126"/>
              <a:gd name="connsiteY5167" fmla="*/ 3200942 h 5130710"/>
              <a:gd name="connsiteX5168" fmla="*/ 855217 w 6842126"/>
              <a:gd name="connsiteY5168" fmla="*/ 3198600 h 5130710"/>
              <a:gd name="connsiteX5169" fmla="*/ 852564 w 6842126"/>
              <a:gd name="connsiteY5169" fmla="*/ 3201489 h 5130710"/>
              <a:gd name="connsiteX5170" fmla="*/ 845051 w 6842126"/>
              <a:gd name="connsiteY5170" fmla="*/ 3209808 h 5130710"/>
              <a:gd name="connsiteX5171" fmla="*/ 814159 w 6842126"/>
              <a:gd name="connsiteY5171" fmla="*/ 3260938 h 5130710"/>
              <a:gd name="connsiteX5172" fmla="*/ 788355 w 6842126"/>
              <a:gd name="connsiteY5172" fmla="*/ 3308952 h 5130710"/>
              <a:gd name="connsiteX5173" fmla="*/ 785259 w 6842126"/>
              <a:gd name="connsiteY5173" fmla="*/ 3311233 h 5130710"/>
              <a:gd name="connsiteX5174" fmla="*/ 778339 w 6842126"/>
              <a:gd name="connsiteY5174" fmla="*/ 3316996 h 5130710"/>
              <a:gd name="connsiteX5175" fmla="*/ 785449 w 6842126"/>
              <a:gd name="connsiteY5175" fmla="*/ 3301318 h 5130710"/>
              <a:gd name="connsiteX5176" fmla="*/ 776420 w 6842126"/>
              <a:gd name="connsiteY5176" fmla="*/ 3315276 h 5130710"/>
              <a:gd name="connsiteX5177" fmla="*/ 773550 w 6842126"/>
              <a:gd name="connsiteY5177" fmla="*/ 3312450 h 5130710"/>
              <a:gd name="connsiteX5178" fmla="*/ 769406 w 6842126"/>
              <a:gd name="connsiteY5178" fmla="*/ 3316463 h 5130710"/>
              <a:gd name="connsiteX5179" fmla="*/ 776508 w 6842126"/>
              <a:gd name="connsiteY5179" fmla="*/ 3301930 h 5130710"/>
              <a:gd name="connsiteX5180" fmla="*/ 779395 w 6842126"/>
              <a:gd name="connsiteY5180" fmla="*/ 3297799 h 5130710"/>
              <a:gd name="connsiteX5181" fmla="*/ 781216 w 6842126"/>
              <a:gd name="connsiteY5181" fmla="*/ 3296188 h 5130710"/>
              <a:gd name="connsiteX5182" fmla="*/ 779567 w 6842126"/>
              <a:gd name="connsiteY5182" fmla="*/ 3295666 h 5130710"/>
              <a:gd name="connsiteX5183" fmla="*/ 789069 w 6842126"/>
              <a:gd name="connsiteY5183" fmla="*/ 3276220 h 5130710"/>
              <a:gd name="connsiteX5184" fmla="*/ 793490 w 6842126"/>
              <a:gd name="connsiteY5184" fmla="*/ 3271487 h 5130710"/>
              <a:gd name="connsiteX5185" fmla="*/ 804044 w 6842126"/>
              <a:gd name="connsiteY5185" fmla="*/ 3261093 h 5130710"/>
              <a:gd name="connsiteX5186" fmla="*/ 815200 w 6842126"/>
              <a:gd name="connsiteY5186" fmla="*/ 3246986 h 5130710"/>
              <a:gd name="connsiteX5187" fmla="*/ 793021 w 6842126"/>
              <a:gd name="connsiteY5187" fmla="*/ 3268469 h 5130710"/>
              <a:gd name="connsiteX5188" fmla="*/ 792750 w 6842126"/>
              <a:gd name="connsiteY5188" fmla="*/ 3268684 h 5130710"/>
              <a:gd name="connsiteX5189" fmla="*/ 795340 w 6842126"/>
              <a:gd name="connsiteY5189" fmla="*/ 3263382 h 5130710"/>
              <a:gd name="connsiteX5190" fmla="*/ 820177 w 6842126"/>
              <a:gd name="connsiteY5190" fmla="*/ 3218929 h 5130710"/>
              <a:gd name="connsiteX5191" fmla="*/ 829178 w 6842126"/>
              <a:gd name="connsiteY5191" fmla="*/ 3203725 h 5130710"/>
              <a:gd name="connsiteX5192" fmla="*/ 826457 w 6842126"/>
              <a:gd name="connsiteY5192" fmla="*/ 3206781 h 5130710"/>
              <a:gd name="connsiteX5193" fmla="*/ 787954 w 6842126"/>
              <a:gd name="connsiteY5193" fmla="*/ 3246121 h 5130710"/>
              <a:gd name="connsiteX5194" fmla="*/ 793689 w 6842126"/>
              <a:gd name="connsiteY5194" fmla="*/ 3237207 h 5130710"/>
              <a:gd name="connsiteX5195" fmla="*/ 833228 w 6842126"/>
              <a:gd name="connsiteY5195" fmla="*/ 3185726 h 5130710"/>
              <a:gd name="connsiteX5196" fmla="*/ 836623 w 6842126"/>
              <a:gd name="connsiteY5196" fmla="*/ 3181176 h 5130710"/>
              <a:gd name="connsiteX5197" fmla="*/ 837230 w 6842126"/>
              <a:gd name="connsiteY5197" fmla="*/ 3177385 h 5130710"/>
              <a:gd name="connsiteX5198" fmla="*/ 849174 w 6842126"/>
              <a:gd name="connsiteY5198" fmla="*/ 3164361 h 5130710"/>
              <a:gd name="connsiteX5199" fmla="*/ 853339 w 6842126"/>
              <a:gd name="connsiteY5199" fmla="*/ 3158779 h 5130710"/>
              <a:gd name="connsiteX5200" fmla="*/ 840773 w 6842126"/>
              <a:gd name="connsiteY5200" fmla="*/ 3169972 h 5130710"/>
              <a:gd name="connsiteX5201" fmla="*/ 841464 w 6842126"/>
              <a:gd name="connsiteY5201" fmla="*/ 3168611 h 5130710"/>
              <a:gd name="connsiteX5202" fmla="*/ 856466 w 6842126"/>
              <a:gd name="connsiteY5202" fmla="*/ 3136215 h 5130710"/>
              <a:gd name="connsiteX5203" fmla="*/ 827289 w 6842126"/>
              <a:gd name="connsiteY5203" fmla="*/ 3178128 h 5130710"/>
              <a:gd name="connsiteX5204" fmla="*/ 820226 w 6842126"/>
              <a:gd name="connsiteY5204" fmla="*/ 3186939 h 5130710"/>
              <a:gd name="connsiteX5205" fmla="*/ 824021 w 6842126"/>
              <a:gd name="connsiteY5205" fmla="*/ 3172747 h 5130710"/>
              <a:gd name="connsiteX5206" fmla="*/ 822386 w 6842126"/>
              <a:gd name="connsiteY5206" fmla="*/ 3174943 h 5130710"/>
              <a:gd name="connsiteX5207" fmla="*/ 773360 w 6842126"/>
              <a:gd name="connsiteY5207" fmla="*/ 3242559 h 5130710"/>
              <a:gd name="connsiteX5208" fmla="*/ 757739 w 6842126"/>
              <a:gd name="connsiteY5208" fmla="*/ 3262563 h 5130710"/>
              <a:gd name="connsiteX5209" fmla="*/ 766451 w 6842126"/>
              <a:gd name="connsiteY5209" fmla="*/ 3249266 h 5130710"/>
              <a:gd name="connsiteX5210" fmla="*/ 790534 w 6842126"/>
              <a:gd name="connsiteY5210" fmla="*/ 3214482 h 5130710"/>
              <a:gd name="connsiteX5211" fmla="*/ 817871 w 6842126"/>
              <a:gd name="connsiteY5211" fmla="*/ 3175436 h 5130710"/>
              <a:gd name="connsiteX5212" fmla="*/ 785570 w 6842126"/>
              <a:gd name="connsiteY5212" fmla="*/ 3201253 h 5130710"/>
              <a:gd name="connsiteX5213" fmla="*/ 754995 w 6842126"/>
              <a:gd name="connsiteY5213" fmla="*/ 3234529 h 5130710"/>
              <a:gd name="connsiteX5214" fmla="*/ 765997 w 6842126"/>
              <a:gd name="connsiteY5214" fmla="*/ 3215231 h 5130710"/>
              <a:gd name="connsiteX5215" fmla="*/ 770382 w 6842126"/>
              <a:gd name="connsiteY5215" fmla="*/ 3205326 h 5130710"/>
              <a:gd name="connsiteX5216" fmla="*/ 830399 w 6842126"/>
              <a:gd name="connsiteY5216" fmla="*/ 3112836 h 5130710"/>
              <a:gd name="connsiteX5217" fmla="*/ 829915 w 6842126"/>
              <a:gd name="connsiteY5217" fmla="*/ 3104526 h 5130710"/>
              <a:gd name="connsiteX5218" fmla="*/ 846803 w 6842126"/>
              <a:gd name="connsiteY5218" fmla="*/ 3079875 h 5130710"/>
              <a:gd name="connsiteX5219" fmla="*/ 840682 w 6842126"/>
              <a:gd name="connsiteY5219" fmla="*/ 3073297 h 5130710"/>
              <a:gd name="connsiteX5220" fmla="*/ 859020 w 6842126"/>
              <a:gd name="connsiteY5220" fmla="*/ 3040076 h 5130710"/>
              <a:gd name="connsiteX5221" fmla="*/ 858727 w 6842126"/>
              <a:gd name="connsiteY5221" fmla="*/ 3039633 h 5130710"/>
              <a:gd name="connsiteX5222" fmla="*/ 858361 w 6842126"/>
              <a:gd name="connsiteY5222" fmla="*/ 3039080 h 5130710"/>
              <a:gd name="connsiteX5223" fmla="*/ 858241 w 6842126"/>
              <a:gd name="connsiteY5223" fmla="*/ 3038895 h 5130710"/>
              <a:gd name="connsiteX5224" fmla="*/ 858142 w 6842126"/>
              <a:gd name="connsiteY5224" fmla="*/ 3038748 h 5130710"/>
              <a:gd name="connsiteX5225" fmla="*/ 858361 w 6842126"/>
              <a:gd name="connsiteY5225" fmla="*/ 3039080 h 5130710"/>
              <a:gd name="connsiteX5226" fmla="*/ 859020 w 6842126"/>
              <a:gd name="connsiteY5226" fmla="*/ 3040076 h 5130710"/>
              <a:gd name="connsiteX5227" fmla="*/ 841130 w 6842126"/>
              <a:gd name="connsiteY5227" fmla="*/ 3065900 h 5130710"/>
              <a:gd name="connsiteX5228" fmla="*/ 825918 w 6842126"/>
              <a:gd name="connsiteY5228" fmla="*/ 3083561 h 5130710"/>
              <a:gd name="connsiteX5229" fmla="*/ 825187 w 6842126"/>
              <a:gd name="connsiteY5229" fmla="*/ 3084695 h 5130710"/>
              <a:gd name="connsiteX5230" fmla="*/ 825976 w 6842126"/>
              <a:gd name="connsiteY5230" fmla="*/ 3085680 h 5130710"/>
              <a:gd name="connsiteX5231" fmla="*/ 826016 w 6842126"/>
              <a:gd name="connsiteY5231" fmla="*/ 3089363 h 5130710"/>
              <a:gd name="connsiteX5232" fmla="*/ 824420 w 6842126"/>
              <a:gd name="connsiteY5232" fmla="*/ 3089884 h 5130710"/>
              <a:gd name="connsiteX5233" fmla="*/ 823078 w 6842126"/>
              <a:gd name="connsiteY5233" fmla="*/ 3088757 h 5130710"/>
              <a:gd name="connsiteX5234" fmla="*/ 823142 w 6842126"/>
              <a:gd name="connsiteY5234" fmla="*/ 3087873 h 5130710"/>
              <a:gd name="connsiteX5235" fmla="*/ 811994 w 6842126"/>
              <a:gd name="connsiteY5235" fmla="*/ 3105187 h 5130710"/>
              <a:gd name="connsiteX5236" fmla="*/ 826086 w 6842126"/>
              <a:gd name="connsiteY5236" fmla="*/ 3070923 h 5130710"/>
              <a:gd name="connsiteX5237" fmla="*/ 823271 w 6842126"/>
              <a:gd name="connsiteY5237" fmla="*/ 3072770 h 5130710"/>
              <a:gd name="connsiteX5238" fmla="*/ 773151 w 6842126"/>
              <a:gd name="connsiteY5238" fmla="*/ 3133154 h 5130710"/>
              <a:gd name="connsiteX5239" fmla="*/ 745684 w 6842126"/>
              <a:gd name="connsiteY5239" fmla="*/ 3169787 h 5130710"/>
              <a:gd name="connsiteX5240" fmla="*/ 728817 w 6842126"/>
              <a:gd name="connsiteY5240" fmla="*/ 3193603 h 5130710"/>
              <a:gd name="connsiteX5241" fmla="*/ 722137 w 6842126"/>
              <a:gd name="connsiteY5241" fmla="*/ 3202402 h 5130710"/>
              <a:gd name="connsiteX5242" fmla="*/ 717792 w 6842126"/>
              <a:gd name="connsiteY5242" fmla="*/ 3197479 h 5130710"/>
              <a:gd name="connsiteX5243" fmla="*/ 724731 w 6842126"/>
              <a:gd name="connsiteY5243" fmla="*/ 3186135 h 5130710"/>
              <a:gd name="connsiteX5244" fmla="*/ 735804 w 6842126"/>
              <a:gd name="connsiteY5244" fmla="*/ 3172537 h 5130710"/>
              <a:gd name="connsiteX5245" fmla="*/ 755018 w 6842126"/>
              <a:gd name="connsiteY5245" fmla="*/ 3144287 h 5130710"/>
              <a:gd name="connsiteX5246" fmla="*/ 751545 w 6842126"/>
              <a:gd name="connsiteY5246" fmla="*/ 3146446 h 5130710"/>
              <a:gd name="connsiteX5247" fmla="*/ 771531 w 6842126"/>
              <a:gd name="connsiteY5247" fmla="*/ 3118093 h 5130710"/>
              <a:gd name="connsiteX5248" fmla="*/ 789658 w 6842126"/>
              <a:gd name="connsiteY5248" fmla="*/ 3091379 h 5130710"/>
              <a:gd name="connsiteX5249" fmla="*/ 781192 w 6842126"/>
              <a:gd name="connsiteY5249" fmla="*/ 3100244 h 5130710"/>
              <a:gd name="connsiteX5250" fmla="*/ 781025 w 6842126"/>
              <a:gd name="connsiteY5250" fmla="*/ 3097872 h 5130710"/>
              <a:gd name="connsiteX5251" fmla="*/ 781383 w 6842126"/>
              <a:gd name="connsiteY5251" fmla="*/ 3096677 h 5130710"/>
              <a:gd name="connsiteX5252" fmla="*/ 799378 w 6842126"/>
              <a:gd name="connsiteY5252" fmla="*/ 3076949 h 5130710"/>
              <a:gd name="connsiteX5253" fmla="*/ 798777 w 6842126"/>
              <a:gd name="connsiteY5253" fmla="*/ 3077939 h 5130710"/>
              <a:gd name="connsiteX5254" fmla="*/ 815984 w 6842126"/>
              <a:gd name="connsiteY5254" fmla="*/ 3052584 h 5130710"/>
              <a:gd name="connsiteX5255" fmla="*/ 812888 w 6842126"/>
              <a:gd name="connsiteY5255" fmla="*/ 3056315 h 5130710"/>
              <a:gd name="connsiteX5256" fmla="*/ 811431 w 6842126"/>
              <a:gd name="connsiteY5256" fmla="*/ 3058406 h 5130710"/>
              <a:gd name="connsiteX5257" fmla="*/ 800680 w 6842126"/>
              <a:gd name="connsiteY5257" fmla="*/ 3069227 h 5130710"/>
              <a:gd name="connsiteX5258" fmla="*/ 784898 w 6842126"/>
              <a:gd name="connsiteY5258" fmla="*/ 3082549 h 5130710"/>
              <a:gd name="connsiteX5259" fmla="*/ 818678 w 6842126"/>
              <a:gd name="connsiteY5259" fmla="*/ 3045186 h 5130710"/>
              <a:gd name="connsiteX5260" fmla="*/ 814551 w 6842126"/>
              <a:gd name="connsiteY5260" fmla="*/ 3044874 h 5130710"/>
              <a:gd name="connsiteX5261" fmla="*/ 791835 w 6842126"/>
              <a:gd name="connsiteY5261" fmla="*/ 3067757 h 5130710"/>
              <a:gd name="connsiteX5262" fmla="*/ 771952 w 6842126"/>
              <a:gd name="connsiteY5262" fmla="*/ 3096189 h 5130710"/>
              <a:gd name="connsiteX5263" fmla="*/ 746373 w 6842126"/>
              <a:gd name="connsiteY5263" fmla="*/ 3132771 h 5130710"/>
              <a:gd name="connsiteX5264" fmla="*/ 754647 w 6842126"/>
              <a:gd name="connsiteY5264" fmla="*/ 3125343 h 5130710"/>
              <a:gd name="connsiteX5265" fmla="*/ 767767 w 6842126"/>
              <a:gd name="connsiteY5265" fmla="*/ 3111546 h 5130710"/>
              <a:gd name="connsiteX5266" fmla="*/ 763943 w 6842126"/>
              <a:gd name="connsiteY5266" fmla="*/ 3118519 h 5130710"/>
              <a:gd name="connsiteX5267" fmla="*/ 742185 w 6842126"/>
              <a:gd name="connsiteY5267" fmla="*/ 3148463 h 5130710"/>
              <a:gd name="connsiteX5268" fmla="*/ 732804 w 6842126"/>
              <a:gd name="connsiteY5268" fmla="*/ 3164006 h 5130710"/>
              <a:gd name="connsiteX5269" fmla="*/ 732718 w 6842126"/>
              <a:gd name="connsiteY5269" fmla="*/ 3163573 h 5130710"/>
              <a:gd name="connsiteX5270" fmla="*/ 725196 w 6842126"/>
              <a:gd name="connsiteY5270" fmla="*/ 3169809 h 5130710"/>
              <a:gd name="connsiteX5271" fmla="*/ 722428 w 6842126"/>
              <a:gd name="connsiteY5271" fmla="*/ 3172191 h 5130710"/>
              <a:gd name="connsiteX5272" fmla="*/ 725172 w 6842126"/>
              <a:gd name="connsiteY5272" fmla="*/ 3167148 h 5130710"/>
              <a:gd name="connsiteX5273" fmla="*/ 740380 w 6842126"/>
              <a:gd name="connsiteY5273" fmla="*/ 3141145 h 5130710"/>
              <a:gd name="connsiteX5274" fmla="*/ 718663 w 6842126"/>
              <a:gd name="connsiteY5274" fmla="*/ 3170793 h 5130710"/>
              <a:gd name="connsiteX5275" fmla="*/ 694791 w 6842126"/>
              <a:gd name="connsiteY5275" fmla="*/ 3202181 h 5130710"/>
              <a:gd name="connsiteX5276" fmla="*/ 694431 w 6842126"/>
              <a:gd name="connsiteY5276" fmla="*/ 3197057 h 5130710"/>
              <a:gd name="connsiteX5277" fmla="*/ 694339 w 6842126"/>
              <a:gd name="connsiteY5277" fmla="*/ 3196971 h 5130710"/>
              <a:gd name="connsiteX5278" fmla="*/ 697219 w 6842126"/>
              <a:gd name="connsiteY5278" fmla="*/ 3194330 h 5130710"/>
              <a:gd name="connsiteX5279" fmla="*/ 717325 w 6842126"/>
              <a:gd name="connsiteY5279" fmla="*/ 3161147 h 5130710"/>
              <a:gd name="connsiteX5280" fmla="*/ 662721 w 6842126"/>
              <a:gd name="connsiteY5280" fmla="*/ 3226588 h 5130710"/>
              <a:gd name="connsiteX5281" fmla="*/ 637907 w 6842126"/>
              <a:gd name="connsiteY5281" fmla="*/ 3251292 h 5130710"/>
              <a:gd name="connsiteX5282" fmla="*/ 637457 w 6842126"/>
              <a:gd name="connsiteY5282" fmla="*/ 3251779 h 5130710"/>
              <a:gd name="connsiteX5283" fmla="*/ 648465 w 6842126"/>
              <a:gd name="connsiteY5283" fmla="*/ 3232931 h 5130710"/>
              <a:gd name="connsiteX5284" fmla="*/ 669177 w 6842126"/>
              <a:gd name="connsiteY5284" fmla="*/ 3204119 h 5130710"/>
              <a:gd name="connsiteX5285" fmla="*/ 698295 w 6842126"/>
              <a:gd name="connsiteY5285" fmla="*/ 3153004 h 5130710"/>
              <a:gd name="connsiteX5286" fmla="*/ 684274 w 6842126"/>
              <a:gd name="connsiteY5286" fmla="*/ 3172727 h 5130710"/>
              <a:gd name="connsiteX5287" fmla="*/ 677640 w 6842126"/>
              <a:gd name="connsiteY5287" fmla="*/ 3180598 h 5130710"/>
              <a:gd name="connsiteX5288" fmla="*/ 651709 w 6842126"/>
              <a:gd name="connsiteY5288" fmla="*/ 3197544 h 5130710"/>
              <a:gd name="connsiteX5289" fmla="*/ 679477 w 6842126"/>
              <a:gd name="connsiteY5289" fmla="*/ 3154226 h 5130710"/>
              <a:gd name="connsiteX5290" fmla="*/ 645862 w 6842126"/>
              <a:gd name="connsiteY5290" fmla="*/ 3188893 h 5130710"/>
              <a:gd name="connsiteX5291" fmla="*/ 613945 w 6842126"/>
              <a:gd name="connsiteY5291" fmla="*/ 3227057 h 5130710"/>
              <a:gd name="connsiteX5292" fmla="*/ 594367 w 6842126"/>
              <a:gd name="connsiteY5292" fmla="*/ 3240292 h 5130710"/>
              <a:gd name="connsiteX5293" fmla="*/ 582436 w 6842126"/>
              <a:gd name="connsiteY5293" fmla="*/ 3254629 h 5130710"/>
              <a:gd name="connsiteX5294" fmla="*/ 666277 w 6842126"/>
              <a:gd name="connsiteY5294" fmla="*/ 3128217 h 5130710"/>
              <a:gd name="connsiteX5295" fmla="*/ 736016 w 6842126"/>
              <a:gd name="connsiteY5295" fmla="*/ 3030487 h 5130710"/>
              <a:gd name="connsiteX5296" fmla="*/ 733326 w 6842126"/>
              <a:gd name="connsiteY5296" fmla="*/ 3030447 h 5130710"/>
              <a:gd name="connsiteX5297" fmla="*/ 735844 w 6842126"/>
              <a:gd name="connsiteY5297" fmla="*/ 3028427 h 5130710"/>
              <a:gd name="connsiteX5298" fmla="*/ 736459 w 6842126"/>
              <a:gd name="connsiteY5298" fmla="*/ 3029867 h 5130710"/>
              <a:gd name="connsiteX5299" fmla="*/ 743981 w 6842126"/>
              <a:gd name="connsiteY5299" fmla="*/ 3019325 h 5130710"/>
              <a:gd name="connsiteX5300" fmla="*/ 744507 w 6842126"/>
              <a:gd name="connsiteY5300" fmla="*/ 3017734 h 5130710"/>
              <a:gd name="connsiteX5301" fmla="*/ 742452 w 6842126"/>
              <a:gd name="connsiteY5301" fmla="*/ 3016462 h 5130710"/>
              <a:gd name="connsiteX5302" fmla="*/ 735844 w 6842126"/>
              <a:gd name="connsiteY5302" fmla="*/ 3028427 h 5130710"/>
              <a:gd name="connsiteX5303" fmla="*/ 732451 w 6842126"/>
              <a:gd name="connsiteY5303" fmla="*/ 3026441 h 5130710"/>
              <a:gd name="connsiteX5304" fmla="*/ 655757 w 6842126"/>
              <a:gd name="connsiteY5304" fmla="*/ 3133291 h 5130710"/>
              <a:gd name="connsiteX5305" fmla="*/ 513794 w 6842126"/>
              <a:gd name="connsiteY5305" fmla="*/ 3307294 h 5130710"/>
              <a:gd name="connsiteX5306" fmla="*/ 546195 w 6842126"/>
              <a:gd name="connsiteY5306" fmla="*/ 3246910 h 5130710"/>
              <a:gd name="connsiteX5307" fmla="*/ 510359 w 6842126"/>
              <a:gd name="connsiteY5307" fmla="*/ 3287534 h 5130710"/>
              <a:gd name="connsiteX5308" fmla="*/ 494015 w 6842126"/>
              <a:gd name="connsiteY5308" fmla="*/ 3292755 h 5130710"/>
              <a:gd name="connsiteX5309" fmla="*/ 430346 w 6842126"/>
              <a:gd name="connsiteY5309" fmla="*/ 3371042 h 5130710"/>
              <a:gd name="connsiteX5310" fmla="*/ 438624 w 6842126"/>
              <a:gd name="connsiteY5310" fmla="*/ 3354533 h 5130710"/>
              <a:gd name="connsiteX5311" fmla="*/ 440310 w 6842126"/>
              <a:gd name="connsiteY5311" fmla="*/ 3352884 h 5130710"/>
              <a:gd name="connsiteX5312" fmla="*/ 441839 w 6842126"/>
              <a:gd name="connsiteY5312" fmla="*/ 3349603 h 5130710"/>
              <a:gd name="connsiteX5313" fmla="*/ 445820 w 6842126"/>
              <a:gd name="connsiteY5313" fmla="*/ 3343925 h 5130710"/>
              <a:gd name="connsiteX5314" fmla="*/ 454390 w 6842126"/>
              <a:gd name="connsiteY5314" fmla="*/ 3332618 h 5130710"/>
              <a:gd name="connsiteX5315" fmla="*/ 480044 w 6842126"/>
              <a:gd name="connsiteY5315" fmla="*/ 3291285 h 5130710"/>
              <a:gd name="connsiteX5316" fmla="*/ 454765 w 6842126"/>
              <a:gd name="connsiteY5316" fmla="*/ 3321737 h 5130710"/>
              <a:gd name="connsiteX5317" fmla="*/ 445515 w 6842126"/>
              <a:gd name="connsiteY5317" fmla="*/ 3341717 h 5130710"/>
              <a:gd name="connsiteX5318" fmla="*/ 441839 w 6842126"/>
              <a:gd name="connsiteY5318" fmla="*/ 3349603 h 5130710"/>
              <a:gd name="connsiteX5319" fmla="*/ 439230 w 6842126"/>
              <a:gd name="connsiteY5319" fmla="*/ 3353326 h 5130710"/>
              <a:gd name="connsiteX5320" fmla="*/ 438624 w 6842126"/>
              <a:gd name="connsiteY5320" fmla="*/ 3354533 h 5130710"/>
              <a:gd name="connsiteX5321" fmla="*/ 434906 w 6842126"/>
              <a:gd name="connsiteY5321" fmla="*/ 3358169 h 5130710"/>
              <a:gd name="connsiteX5322" fmla="*/ 442657 w 6842126"/>
              <a:gd name="connsiteY5322" fmla="*/ 3329135 h 5130710"/>
              <a:gd name="connsiteX5323" fmla="*/ 445375 w 6842126"/>
              <a:gd name="connsiteY5323" fmla="*/ 3325070 h 5130710"/>
              <a:gd name="connsiteX5324" fmla="*/ 445742 w 6842126"/>
              <a:gd name="connsiteY5324" fmla="*/ 3324555 h 5130710"/>
              <a:gd name="connsiteX5325" fmla="*/ 445786 w 6842126"/>
              <a:gd name="connsiteY5325" fmla="*/ 3324453 h 5130710"/>
              <a:gd name="connsiteX5326" fmla="*/ 445375 w 6842126"/>
              <a:gd name="connsiteY5326" fmla="*/ 3325070 h 5130710"/>
              <a:gd name="connsiteX5327" fmla="*/ 440934 w 6842126"/>
              <a:gd name="connsiteY5327" fmla="*/ 3331328 h 5130710"/>
              <a:gd name="connsiteX5328" fmla="*/ 388380 w 6842126"/>
              <a:gd name="connsiteY5328" fmla="*/ 3388052 h 5130710"/>
              <a:gd name="connsiteX5329" fmla="*/ 390527 w 6842126"/>
              <a:gd name="connsiteY5329" fmla="*/ 3367877 h 5130710"/>
              <a:gd name="connsiteX5330" fmla="*/ 393224 w 6842126"/>
              <a:gd name="connsiteY5330" fmla="*/ 3363225 h 5130710"/>
              <a:gd name="connsiteX5331" fmla="*/ 408141 w 6842126"/>
              <a:gd name="connsiteY5331" fmla="*/ 3341644 h 5130710"/>
              <a:gd name="connsiteX5332" fmla="*/ 430593 w 6842126"/>
              <a:gd name="connsiteY5332" fmla="*/ 3301256 h 5130710"/>
              <a:gd name="connsiteX5333" fmla="*/ 405212 w 6842126"/>
              <a:gd name="connsiteY5333" fmla="*/ 3333507 h 5130710"/>
              <a:gd name="connsiteX5334" fmla="*/ 404264 w 6842126"/>
              <a:gd name="connsiteY5334" fmla="*/ 3334970 h 5130710"/>
              <a:gd name="connsiteX5335" fmla="*/ 402951 w 6842126"/>
              <a:gd name="connsiteY5335" fmla="*/ 3336274 h 5130710"/>
              <a:gd name="connsiteX5336" fmla="*/ 390995 w 6842126"/>
              <a:gd name="connsiteY5336" fmla="*/ 3349570 h 5130710"/>
              <a:gd name="connsiteX5337" fmla="*/ 382535 w 6842126"/>
              <a:gd name="connsiteY5337" fmla="*/ 3352588 h 5130710"/>
              <a:gd name="connsiteX5338" fmla="*/ 383599 w 6842126"/>
              <a:gd name="connsiteY5338" fmla="*/ 3348686 h 5130710"/>
              <a:gd name="connsiteX5339" fmla="*/ 454209 w 6842126"/>
              <a:gd name="connsiteY5339" fmla="*/ 3252781 h 5130710"/>
              <a:gd name="connsiteX5340" fmla="*/ 474237 w 6842126"/>
              <a:gd name="connsiteY5340" fmla="*/ 3214695 h 5130710"/>
              <a:gd name="connsiteX5341" fmla="*/ 444168 w 6842126"/>
              <a:gd name="connsiteY5341" fmla="*/ 3255589 h 5130710"/>
              <a:gd name="connsiteX5342" fmla="*/ 419038 w 6842126"/>
              <a:gd name="connsiteY5342" fmla="*/ 3287971 h 5130710"/>
              <a:gd name="connsiteX5343" fmla="*/ 412493 w 6842126"/>
              <a:gd name="connsiteY5343" fmla="*/ 3289735 h 5130710"/>
              <a:gd name="connsiteX5344" fmla="*/ 421972 w 6842126"/>
              <a:gd name="connsiteY5344" fmla="*/ 3274845 h 5130710"/>
              <a:gd name="connsiteX5345" fmla="*/ 516957 w 6842126"/>
              <a:gd name="connsiteY5345" fmla="*/ 3146149 h 5130710"/>
              <a:gd name="connsiteX5346" fmla="*/ 516428 w 6842126"/>
              <a:gd name="connsiteY5346" fmla="*/ 3127997 h 5130710"/>
              <a:gd name="connsiteX5347" fmla="*/ 427106 w 6842126"/>
              <a:gd name="connsiteY5347" fmla="*/ 3247614 h 5130710"/>
              <a:gd name="connsiteX5348" fmla="*/ 426102 w 6842126"/>
              <a:gd name="connsiteY5348" fmla="*/ 3246191 h 5130710"/>
              <a:gd name="connsiteX5349" fmla="*/ 426405 w 6842126"/>
              <a:gd name="connsiteY5349" fmla="*/ 3245768 h 5130710"/>
              <a:gd name="connsiteX5350" fmla="*/ 461578 w 6842126"/>
              <a:gd name="connsiteY5350" fmla="*/ 3190084 h 5130710"/>
              <a:gd name="connsiteX5351" fmla="*/ 417653 w 6842126"/>
              <a:gd name="connsiteY5351" fmla="*/ 3243568 h 5130710"/>
              <a:gd name="connsiteX5352" fmla="*/ 390884 w 6842126"/>
              <a:gd name="connsiteY5352" fmla="*/ 3280720 h 5130710"/>
              <a:gd name="connsiteX5353" fmla="*/ 390185 w 6842126"/>
              <a:gd name="connsiteY5353" fmla="*/ 3281480 h 5130710"/>
              <a:gd name="connsiteX5354" fmla="*/ 435696 w 6842126"/>
              <a:gd name="connsiteY5354" fmla="*/ 3203716 h 5130710"/>
              <a:gd name="connsiteX5355" fmla="*/ 447724 w 6842126"/>
              <a:gd name="connsiteY5355" fmla="*/ 3179579 h 5130710"/>
              <a:gd name="connsiteX5356" fmla="*/ 417886 w 6842126"/>
              <a:gd name="connsiteY5356" fmla="*/ 3222906 h 5130710"/>
              <a:gd name="connsiteX5357" fmla="*/ 398634 w 6842126"/>
              <a:gd name="connsiteY5357" fmla="*/ 3226521 h 5130710"/>
              <a:gd name="connsiteX5358" fmla="*/ 374589 w 6842126"/>
              <a:gd name="connsiteY5358" fmla="*/ 3264946 h 5130710"/>
              <a:gd name="connsiteX5359" fmla="*/ 356961 w 6842126"/>
              <a:gd name="connsiteY5359" fmla="*/ 3283620 h 5130710"/>
              <a:gd name="connsiteX5360" fmla="*/ 352970 w 6842126"/>
              <a:gd name="connsiteY5360" fmla="*/ 3275253 h 5130710"/>
              <a:gd name="connsiteX5361" fmla="*/ 320040 w 6842126"/>
              <a:gd name="connsiteY5361" fmla="*/ 3317486 h 5130710"/>
              <a:gd name="connsiteX5362" fmla="*/ 290768 w 6842126"/>
              <a:gd name="connsiteY5362" fmla="*/ 3339571 h 5130710"/>
              <a:gd name="connsiteX5363" fmla="*/ 287163 w 6842126"/>
              <a:gd name="connsiteY5363" fmla="*/ 3338293 h 5130710"/>
              <a:gd name="connsiteX5364" fmla="*/ 248427 w 6842126"/>
              <a:gd name="connsiteY5364" fmla="*/ 3367459 h 5130710"/>
              <a:gd name="connsiteX5365" fmla="*/ 262825 w 6842126"/>
              <a:gd name="connsiteY5365" fmla="*/ 3336628 h 5130710"/>
              <a:gd name="connsiteX5366" fmla="*/ 238640 w 6842126"/>
              <a:gd name="connsiteY5366" fmla="*/ 3363994 h 5130710"/>
              <a:gd name="connsiteX5367" fmla="*/ 260881 w 6842126"/>
              <a:gd name="connsiteY5367" fmla="*/ 3311021 h 5130710"/>
              <a:gd name="connsiteX5368" fmla="*/ 504534 w 6842126"/>
              <a:gd name="connsiteY5368" fmla="*/ 2958622 h 5130710"/>
              <a:gd name="connsiteX5369" fmla="*/ 412122 w 6842126"/>
              <a:gd name="connsiteY5369" fmla="*/ 3077144 h 5130710"/>
              <a:gd name="connsiteX5370" fmla="*/ 318795 w 6842126"/>
              <a:gd name="connsiteY5370" fmla="*/ 3198244 h 5130710"/>
              <a:gd name="connsiteX5371" fmla="*/ 280779 w 6842126"/>
              <a:gd name="connsiteY5371" fmla="*/ 3235196 h 5130710"/>
              <a:gd name="connsiteX5372" fmla="*/ 288621 w 6842126"/>
              <a:gd name="connsiteY5372" fmla="*/ 3213054 h 5130710"/>
              <a:gd name="connsiteX5373" fmla="*/ 310294 w 6842126"/>
              <a:gd name="connsiteY5373" fmla="*/ 3181323 h 5130710"/>
              <a:gd name="connsiteX5374" fmla="*/ 444574 w 6842126"/>
              <a:gd name="connsiteY5374" fmla="*/ 2995338 h 5130710"/>
              <a:gd name="connsiteX5375" fmla="*/ 615002 w 6842126"/>
              <a:gd name="connsiteY5375" fmla="*/ 2753456 h 5130710"/>
              <a:gd name="connsiteX5376" fmla="*/ 613090 w 6842126"/>
              <a:gd name="connsiteY5376" fmla="*/ 2753682 h 5130710"/>
              <a:gd name="connsiteX5377" fmla="*/ 611999 w 6842126"/>
              <a:gd name="connsiteY5377" fmla="*/ 2753884 h 5130710"/>
              <a:gd name="connsiteX5378" fmla="*/ 612122 w 6842126"/>
              <a:gd name="connsiteY5378" fmla="*/ 2752721 h 5130710"/>
              <a:gd name="connsiteX5379" fmla="*/ 613786 w 6842126"/>
              <a:gd name="connsiteY5379" fmla="*/ 2734229 h 5130710"/>
              <a:gd name="connsiteX5380" fmla="*/ 613928 w 6842126"/>
              <a:gd name="connsiteY5380" fmla="*/ 2730567 h 5130710"/>
              <a:gd name="connsiteX5381" fmla="*/ 621030 w 6842126"/>
              <a:gd name="connsiteY5381" fmla="*/ 2719643 h 5130710"/>
              <a:gd name="connsiteX5382" fmla="*/ 627362 w 6842126"/>
              <a:gd name="connsiteY5382" fmla="*/ 2706296 h 5130710"/>
              <a:gd name="connsiteX5383" fmla="*/ 620204 w 6842126"/>
              <a:gd name="connsiteY5383" fmla="*/ 2713290 h 5130710"/>
              <a:gd name="connsiteX5384" fmla="*/ 626332 w 6842126"/>
              <a:gd name="connsiteY5384" fmla="*/ 2704776 h 5130710"/>
              <a:gd name="connsiteX5385" fmla="*/ 627249 w 6842126"/>
              <a:gd name="connsiteY5385" fmla="*/ 2703504 h 5130710"/>
              <a:gd name="connsiteX5386" fmla="*/ 636718 w 6842126"/>
              <a:gd name="connsiteY5386" fmla="*/ 2690453 h 5130710"/>
              <a:gd name="connsiteX5387" fmla="*/ 640860 w 6842126"/>
              <a:gd name="connsiteY5387" fmla="*/ 2683532 h 5130710"/>
              <a:gd name="connsiteX5388" fmla="*/ 643718 w 6842126"/>
              <a:gd name="connsiteY5388" fmla="*/ 2672845 h 5130710"/>
              <a:gd name="connsiteX5389" fmla="*/ 639816 w 6842126"/>
              <a:gd name="connsiteY5389" fmla="*/ 2675974 h 5130710"/>
              <a:gd name="connsiteX5390" fmla="*/ 649561 w 6842126"/>
              <a:gd name="connsiteY5390" fmla="*/ 2657117 h 5130710"/>
              <a:gd name="connsiteX5391" fmla="*/ 661012 w 6842126"/>
              <a:gd name="connsiteY5391" fmla="*/ 2638680 h 5130710"/>
              <a:gd name="connsiteX5392" fmla="*/ 660195 w 6842126"/>
              <a:gd name="connsiteY5392" fmla="*/ 2637170 h 5130710"/>
              <a:gd name="connsiteX5393" fmla="*/ 659627 w 6842126"/>
              <a:gd name="connsiteY5393" fmla="*/ 2634761 h 5130710"/>
              <a:gd name="connsiteX5394" fmla="*/ 655461 w 6842126"/>
              <a:gd name="connsiteY5394" fmla="*/ 2639352 h 5130710"/>
              <a:gd name="connsiteX5395" fmla="*/ 642388 w 6842126"/>
              <a:gd name="connsiteY5395" fmla="*/ 2651360 h 5130710"/>
              <a:gd name="connsiteX5396" fmla="*/ 637709 w 6842126"/>
              <a:gd name="connsiteY5396" fmla="*/ 2656690 h 5130710"/>
              <a:gd name="connsiteX5397" fmla="*/ 627646 w 6842126"/>
              <a:gd name="connsiteY5397" fmla="*/ 2670914 h 5130710"/>
              <a:gd name="connsiteX5398" fmla="*/ 616500 w 6842126"/>
              <a:gd name="connsiteY5398" fmla="*/ 2686468 h 5130710"/>
              <a:gd name="connsiteX5399" fmla="*/ 614086 w 6842126"/>
              <a:gd name="connsiteY5399" fmla="*/ 2690377 h 5130710"/>
              <a:gd name="connsiteX5400" fmla="*/ 611097 w 6842126"/>
              <a:gd name="connsiteY5400" fmla="*/ 2695658 h 5130710"/>
              <a:gd name="connsiteX5401" fmla="*/ 609766 w 6842126"/>
              <a:gd name="connsiteY5401" fmla="*/ 2699427 h 5130710"/>
              <a:gd name="connsiteX5402" fmla="*/ 608163 w 6842126"/>
              <a:gd name="connsiteY5402" fmla="*/ 2700966 h 5130710"/>
              <a:gd name="connsiteX5403" fmla="*/ 608151 w 6842126"/>
              <a:gd name="connsiteY5403" fmla="*/ 2700863 h 5130710"/>
              <a:gd name="connsiteX5404" fmla="*/ 607862 w 6842126"/>
              <a:gd name="connsiteY5404" fmla="*/ 2701375 h 5130710"/>
              <a:gd name="connsiteX5405" fmla="*/ 602383 w 6842126"/>
              <a:gd name="connsiteY5405" fmla="*/ 2707423 h 5130710"/>
              <a:gd name="connsiteX5406" fmla="*/ 602578 w 6842126"/>
              <a:gd name="connsiteY5406" fmla="*/ 2705698 h 5130710"/>
              <a:gd name="connsiteX5407" fmla="*/ 609723 w 6842126"/>
              <a:gd name="connsiteY5407" fmla="*/ 2695230 h 5130710"/>
              <a:gd name="connsiteX5408" fmla="*/ 608200 w 6842126"/>
              <a:gd name="connsiteY5408" fmla="*/ 2692384 h 5130710"/>
              <a:gd name="connsiteX5409" fmla="*/ 607947 w 6842126"/>
              <a:gd name="connsiteY5409" fmla="*/ 2690950 h 5130710"/>
              <a:gd name="connsiteX5410" fmla="*/ 611145 w 6842126"/>
              <a:gd name="connsiteY5410" fmla="*/ 2684913 h 5130710"/>
              <a:gd name="connsiteX5411" fmla="*/ 613986 w 6842126"/>
              <a:gd name="connsiteY5411" fmla="*/ 2682577 h 5130710"/>
              <a:gd name="connsiteX5412" fmla="*/ 609822 w 6842126"/>
              <a:gd name="connsiteY5412" fmla="*/ 2682816 h 5130710"/>
              <a:gd name="connsiteX5413" fmla="*/ 612579 w 6842126"/>
              <a:gd name="connsiteY5413" fmla="*/ 2678648 h 5130710"/>
              <a:gd name="connsiteX5414" fmla="*/ 637640 w 6842126"/>
              <a:gd name="connsiteY5414" fmla="*/ 2643209 h 5130710"/>
              <a:gd name="connsiteX5415" fmla="*/ 604290 w 6842126"/>
              <a:gd name="connsiteY5415" fmla="*/ 2672170 h 5130710"/>
              <a:gd name="connsiteX5416" fmla="*/ 583630 w 6842126"/>
              <a:gd name="connsiteY5416" fmla="*/ 2699836 h 5130710"/>
              <a:gd name="connsiteX5417" fmla="*/ 568490 w 6842126"/>
              <a:gd name="connsiteY5417" fmla="*/ 2715951 h 5130710"/>
              <a:gd name="connsiteX5418" fmla="*/ 567687 w 6842126"/>
              <a:gd name="connsiteY5418" fmla="*/ 2715685 h 5130710"/>
              <a:gd name="connsiteX5419" fmla="*/ 563157 w 6842126"/>
              <a:gd name="connsiteY5419" fmla="*/ 2720663 h 5130710"/>
              <a:gd name="connsiteX5420" fmla="*/ 560778 w 6842126"/>
              <a:gd name="connsiteY5420" fmla="*/ 2724278 h 5130710"/>
              <a:gd name="connsiteX5421" fmla="*/ 548532 w 6842126"/>
              <a:gd name="connsiteY5421" fmla="*/ 2737510 h 5130710"/>
              <a:gd name="connsiteX5422" fmla="*/ 548173 w 6842126"/>
              <a:gd name="connsiteY5422" fmla="*/ 2731929 h 5130710"/>
              <a:gd name="connsiteX5423" fmla="*/ 553387 w 6842126"/>
              <a:gd name="connsiteY5423" fmla="*/ 2718637 h 5130710"/>
              <a:gd name="connsiteX5424" fmla="*/ 556531 w 6842126"/>
              <a:gd name="connsiteY5424" fmla="*/ 2714617 h 5130710"/>
              <a:gd name="connsiteX5425" fmla="*/ 584510 w 6842126"/>
              <a:gd name="connsiteY5425" fmla="*/ 2672175 h 5130710"/>
              <a:gd name="connsiteX5426" fmla="*/ 584915 w 6842126"/>
              <a:gd name="connsiteY5426" fmla="*/ 2658535 h 5130710"/>
              <a:gd name="connsiteX5427" fmla="*/ 618571 w 6842126"/>
              <a:gd name="connsiteY5427" fmla="*/ 2619742 h 5130710"/>
              <a:gd name="connsiteX5428" fmla="*/ 613794 w 6842126"/>
              <a:gd name="connsiteY5428" fmla="*/ 2617726 h 5130710"/>
              <a:gd name="connsiteX5429" fmla="*/ 610419 w 6842126"/>
              <a:gd name="connsiteY5429" fmla="*/ 2614068 h 5130710"/>
              <a:gd name="connsiteX5430" fmla="*/ 608854 w 6842126"/>
              <a:gd name="connsiteY5430" fmla="*/ 2615708 h 5130710"/>
              <a:gd name="connsiteX5431" fmla="*/ 608720 w 6842126"/>
              <a:gd name="connsiteY5431" fmla="*/ 2613795 h 5130710"/>
              <a:gd name="connsiteX5432" fmla="*/ 609007 w 6842126"/>
              <a:gd name="connsiteY5432" fmla="*/ 2612833 h 5130710"/>
              <a:gd name="connsiteX5433" fmla="*/ 609143 w 6842126"/>
              <a:gd name="connsiteY5433" fmla="*/ 2612684 h 5130710"/>
              <a:gd name="connsiteX5434" fmla="*/ 608830 w 6842126"/>
              <a:gd name="connsiteY5434" fmla="*/ 2612343 h 5130710"/>
              <a:gd name="connsiteX5435" fmla="*/ 608786 w 6842126"/>
              <a:gd name="connsiteY5435" fmla="*/ 2611641 h 5130710"/>
              <a:gd name="connsiteX5436" fmla="*/ 620371 w 6842126"/>
              <a:gd name="connsiteY5436" fmla="*/ 2594247 h 5130710"/>
              <a:gd name="connsiteX5437" fmla="*/ 611840 w 6842126"/>
              <a:gd name="connsiteY5437" fmla="*/ 2601447 h 5130710"/>
              <a:gd name="connsiteX5438" fmla="*/ 613232 w 6842126"/>
              <a:gd name="connsiteY5438" fmla="*/ 2599712 h 5130710"/>
              <a:gd name="connsiteX5439" fmla="*/ 593523 w 6842126"/>
              <a:gd name="connsiteY5439" fmla="*/ 2618887 h 5130710"/>
              <a:gd name="connsiteX5440" fmla="*/ 567662 w 6842126"/>
              <a:gd name="connsiteY5440" fmla="*/ 2642989 h 5130710"/>
              <a:gd name="connsiteX5441" fmla="*/ 596730 w 6842126"/>
              <a:gd name="connsiteY5441" fmla="*/ 2613475 h 5130710"/>
              <a:gd name="connsiteX5442" fmla="*/ 606146 w 6842126"/>
              <a:gd name="connsiteY5442" fmla="*/ 2603235 h 5130710"/>
              <a:gd name="connsiteX5443" fmla="*/ 604278 w 6842126"/>
              <a:gd name="connsiteY5443" fmla="*/ 2602982 h 5130710"/>
              <a:gd name="connsiteX5444" fmla="*/ 603776 w 6842126"/>
              <a:gd name="connsiteY5444" fmla="*/ 2603281 h 5130710"/>
              <a:gd name="connsiteX5445" fmla="*/ 600691 w 6842126"/>
              <a:gd name="connsiteY5445" fmla="*/ 2606387 h 5130710"/>
              <a:gd name="connsiteX5446" fmla="*/ 601635 w 6842126"/>
              <a:gd name="connsiteY5446" fmla="*/ 2604776 h 5130710"/>
              <a:gd name="connsiteX5447" fmla="*/ 601847 w 6842126"/>
              <a:gd name="connsiteY5447" fmla="*/ 2604426 h 5130710"/>
              <a:gd name="connsiteX5448" fmla="*/ 600961 w 6842126"/>
              <a:gd name="connsiteY5448" fmla="*/ 2604955 h 5130710"/>
              <a:gd name="connsiteX5449" fmla="*/ 595375 w 6842126"/>
              <a:gd name="connsiteY5449" fmla="*/ 2609893 h 5130710"/>
              <a:gd name="connsiteX5450" fmla="*/ 528386 w 6842126"/>
              <a:gd name="connsiteY5450" fmla="*/ 2673995 h 5130710"/>
              <a:gd name="connsiteX5451" fmla="*/ 588461 w 6842126"/>
              <a:gd name="connsiteY5451" fmla="*/ 2612505 h 5130710"/>
              <a:gd name="connsiteX5452" fmla="*/ 591980 w 6842126"/>
              <a:gd name="connsiteY5452" fmla="*/ 2607083 h 5130710"/>
              <a:gd name="connsiteX5453" fmla="*/ 588034 w 6842126"/>
              <a:gd name="connsiteY5453" fmla="*/ 2611375 h 5130710"/>
              <a:gd name="connsiteX5454" fmla="*/ 553487 w 6842126"/>
              <a:gd name="connsiteY5454" fmla="*/ 2644147 h 5130710"/>
              <a:gd name="connsiteX5455" fmla="*/ 530858 w 6842126"/>
              <a:gd name="connsiteY5455" fmla="*/ 2664653 h 5130710"/>
              <a:gd name="connsiteX5456" fmla="*/ 533120 w 6842126"/>
              <a:gd name="connsiteY5456" fmla="*/ 2660903 h 5130710"/>
              <a:gd name="connsiteX5457" fmla="*/ 533204 w 6842126"/>
              <a:gd name="connsiteY5457" fmla="*/ 2660727 h 5130710"/>
              <a:gd name="connsiteX5458" fmla="*/ 534136 w 6842126"/>
              <a:gd name="connsiteY5458" fmla="*/ 2659757 h 5130710"/>
              <a:gd name="connsiteX5459" fmla="*/ 549456 w 6842126"/>
              <a:gd name="connsiteY5459" fmla="*/ 2644703 h 5130710"/>
              <a:gd name="connsiteX5460" fmla="*/ 537226 w 6842126"/>
              <a:gd name="connsiteY5460" fmla="*/ 2653204 h 5130710"/>
              <a:gd name="connsiteX5461" fmla="*/ 536153 w 6842126"/>
              <a:gd name="connsiteY5461" fmla="*/ 2654302 h 5130710"/>
              <a:gd name="connsiteX5462" fmla="*/ 535555 w 6842126"/>
              <a:gd name="connsiteY5462" fmla="*/ 2652116 h 5130710"/>
              <a:gd name="connsiteX5463" fmla="*/ 532280 w 6842126"/>
              <a:gd name="connsiteY5463" fmla="*/ 2656100 h 5130710"/>
              <a:gd name="connsiteX5464" fmla="*/ 528970 w 6842126"/>
              <a:gd name="connsiteY5464" fmla="*/ 2661352 h 5130710"/>
              <a:gd name="connsiteX5465" fmla="*/ 525766 w 6842126"/>
              <a:gd name="connsiteY5465" fmla="*/ 2664214 h 5130710"/>
              <a:gd name="connsiteX5466" fmla="*/ 533968 w 6842126"/>
              <a:gd name="connsiteY5466" fmla="*/ 2653141 h 5130710"/>
              <a:gd name="connsiteX5467" fmla="*/ 592414 w 6842126"/>
              <a:gd name="connsiteY5467" fmla="*/ 2596362 h 5130710"/>
              <a:gd name="connsiteX5468" fmla="*/ 600272 w 6842126"/>
              <a:gd name="connsiteY5468" fmla="*/ 2588791 h 5130710"/>
              <a:gd name="connsiteX5469" fmla="*/ 603344 w 6842126"/>
              <a:gd name="connsiteY5469" fmla="*/ 2585765 h 5130710"/>
              <a:gd name="connsiteX5470" fmla="*/ 603005 w 6842126"/>
              <a:gd name="connsiteY5470" fmla="*/ 2585802 h 5130710"/>
              <a:gd name="connsiteX5471" fmla="*/ 599685 w 6842126"/>
              <a:gd name="connsiteY5471" fmla="*/ 2585997 h 5130710"/>
              <a:gd name="connsiteX5472" fmla="*/ 598667 w 6842126"/>
              <a:gd name="connsiteY5472" fmla="*/ 2585741 h 5130710"/>
              <a:gd name="connsiteX5473" fmla="*/ 585457 w 6842126"/>
              <a:gd name="connsiteY5473" fmla="*/ 2598266 h 5130710"/>
              <a:gd name="connsiteX5474" fmla="*/ 575091 w 6842126"/>
              <a:gd name="connsiteY5474" fmla="*/ 2608356 h 5130710"/>
              <a:gd name="connsiteX5475" fmla="*/ 571393 w 6842126"/>
              <a:gd name="connsiteY5475" fmla="*/ 2613434 h 5130710"/>
              <a:gd name="connsiteX5476" fmla="*/ 567778 w 6842126"/>
              <a:gd name="connsiteY5476" fmla="*/ 2615471 h 5130710"/>
              <a:gd name="connsiteX5477" fmla="*/ 561795 w 6842126"/>
              <a:gd name="connsiteY5477" fmla="*/ 2621294 h 5130710"/>
              <a:gd name="connsiteX5478" fmla="*/ 543832 w 6842126"/>
              <a:gd name="connsiteY5478" fmla="*/ 2638857 h 5130710"/>
              <a:gd name="connsiteX5479" fmla="*/ 547156 w 6842126"/>
              <a:gd name="connsiteY5479" fmla="*/ 2631971 h 5130710"/>
              <a:gd name="connsiteX5480" fmla="*/ 548282 w 6842126"/>
              <a:gd name="connsiteY5480" fmla="*/ 2631010 h 5130710"/>
              <a:gd name="connsiteX5481" fmla="*/ 549264 w 6842126"/>
              <a:gd name="connsiteY5481" fmla="*/ 2628663 h 5130710"/>
              <a:gd name="connsiteX5482" fmla="*/ 556560 w 6842126"/>
              <a:gd name="connsiteY5482" fmla="*/ 2614938 h 5130710"/>
              <a:gd name="connsiteX5483" fmla="*/ 563613 w 6842126"/>
              <a:gd name="connsiteY5483" fmla="*/ 2602131 h 5130710"/>
              <a:gd name="connsiteX5484" fmla="*/ 564569 w 6842126"/>
              <a:gd name="connsiteY5484" fmla="*/ 2600228 h 5130710"/>
              <a:gd name="connsiteX5485" fmla="*/ 575795 w 6842126"/>
              <a:gd name="connsiteY5485" fmla="*/ 2588633 h 5130710"/>
              <a:gd name="connsiteX5486" fmla="*/ 564686 w 6842126"/>
              <a:gd name="connsiteY5486" fmla="*/ 2604839 h 5130710"/>
              <a:gd name="connsiteX5487" fmla="*/ 559983 w 6842126"/>
              <a:gd name="connsiteY5487" fmla="*/ 2613554 h 5130710"/>
              <a:gd name="connsiteX5488" fmla="*/ 559146 w 6842126"/>
              <a:gd name="connsiteY5488" fmla="*/ 2615157 h 5130710"/>
              <a:gd name="connsiteX5489" fmla="*/ 567123 w 6842126"/>
              <a:gd name="connsiteY5489" fmla="*/ 2604933 h 5130710"/>
              <a:gd name="connsiteX5490" fmla="*/ 580898 w 6842126"/>
              <a:gd name="connsiteY5490" fmla="*/ 2588535 h 5130710"/>
              <a:gd name="connsiteX5491" fmla="*/ 591554 w 6842126"/>
              <a:gd name="connsiteY5491" fmla="*/ 2575571 h 5130710"/>
              <a:gd name="connsiteX5492" fmla="*/ 591836 w 6842126"/>
              <a:gd name="connsiteY5492" fmla="*/ 2573366 h 5130710"/>
              <a:gd name="connsiteX5493" fmla="*/ 592796 w 6842126"/>
              <a:gd name="connsiteY5493" fmla="*/ 2571048 h 5130710"/>
              <a:gd name="connsiteX5494" fmla="*/ 594531 w 6842126"/>
              <a:gd name="connsiteY5494" fmla="*/ 2569252 h 5130710"/>
              <a:gd name="connsiteX5495" fmla="*/ 585359 w 6842126"/>
              <a:gd name="connsiteY5495" fmla="*/ 2577701 h 5130710"/>
              <a:gd name="connsiteX5496" fmla="*/ 602547 w 6842126"/>
              <a:gd name="connsiteY5496" fmla="*/ 2558567 h 5130710"/>
              <a:gd name="connsiteX5497" fmla="*/ 598090 w 6842126"/>
              <a:gd name="connsiteY5497" fmla="*/ 2562733 h 5130710"/>
              <a:gd name="connsiteX5498" fmla="*/ 596603 w 6842126"/>
              <a:gd name="connsiteY5498" fmla="*/ 2564274 h 5130710"/>
              <a:gd name="connsiteX5499" fmla="*/ 584801 w 6842126"/>
              <a:gd name="connsiteY5499" fmla="*/ 2577209 h 5130710"/>
              <a:gd name="connsiteX5500" fmla="*/ 578864 w 6842126"/>
              <a:gd name="connsiteY5500" fmla="*/ 2583718 h 5130710"/>
              <a:gd name="connsiteX5501" fmla="*/ 573512 w 6842126"/>
              <a:gd name="connsiteY5501" fmla="*/ 2589587 h 5130710"/>
              <a:gd name="connsiteX5502" fmla="*/ 568032 w 6842126"/>
              <a:gd name="connsiteY5502" fmla="*/ 2594026 h 5130710"/>
              <a:gd name="connsiteX5503" fmla="*/ 570674 w 6842126"/>
              <a:gd name="connsiteY5503" fmla="*/ 2586920 h 5130710"/>
              <a:gd name="connsiteX5504" fmla="*/ 574118 w 6842126"/>
              <a:gd name="connsiteY5504" fmla="*/ 2579367 h 5130710"/>
              <a:gd name="connsiteX5505" fmla="*/ 572476 w 6842126"/>
              <a:gd name="connsiteY5505" fmla="*/ 2580781 h 5130710"/>
              <a:gd name="connsiteX5506" fmla="*/ 569394 w 6842126"/>
              <a:gd name="connsiteY5506" fmla="*/ 2579644 h 5130710"/>
              <a:gd name="connsiteX5507" fmla="*/ 575395 w 6842126"/>
              <a:gd name="connsiteY5507" fmla="*/ 2572814 h 5130710"/>
              <a:gd name="connsiteX5508" fmla="*/ 575300 w 6842126"/>
              <a:gd name="connsiteY5508" fmla="*/ 2571743 h 5130710"/>
              <a:gd name="connsiteX5509" fmla="*/ 572775 w 6842126"/>
              <a:gd name="connsiteY5509" fmla="*/ 2573783 h 5130710"/>
              <a:gd name="connsiteX5510" fmla="*/ 572601 w 6842126"/>
              <a:gd name="connsiteY5510" fmla="*/ 2574109 h 5130710"/>
              <a:gd name="connsiteX5511" fmla="*/ 572194 w 6842126"/>
              <a:gd name="connsiteY5511" fmla="*/ 2574253 h 5130710"/>
              <a:gd name="connsiteX5512" fmla="*/ 570686 w 6842126"/>
              <a:gd name="connsiteY5512" fmla="*/ 2575470 h 5130710"/>
              <a:gd name="connsiteX5513" fmla="*/ 561832 w 6842126"/>
              <a:gd name="connsiteY5513" fmla="*/ 2584850 h 5130710"/>
              <a:gd name="connsiteX5514" fmla="*/ 499014 w 6842126"/>
              <a:gd name="connsiteY5514" fmla="*/ 2654054 h 5130710"/>
              <a:gd name="connsiteX5515" fmla="*/ 515152 w 6842126"/>
              <a:gd name="connsiteY5515" fmla="*/ 2623358 h 5130710"/>
              <a:gd name="connsiteX5516" fmla="*/ 474585 w 6842126"/>
              <a:gd name="connsiteY5516" fmla="*/ 2670560 h 5130710"/>
              <a:gd name="connsiteX5517" fmla="*/ 468680 w 6842126"/>
              <a:gd name="connsiteY5517" fmla="*/ 2678804 h 5130710"/>
              <a:gd name="connsiteX5518" fmla="*/ 473391 w 6842126"/>
              <a:gd name="connsiteY5518" fmla="*/ 2670612 h 5130710"/>
              <a:gd name="connsiteX5519" fmla="*/ 457574 w 6842126"/>
              <a:gd name="connsiteY5519" fmla="*/ 2682291 h 5130710"/>
              <a:gd name="connsiteX5520" fmla="*/ 437503 w 6842126"/>
              <a:gd name="connsiteY5520" fmla="*/ 2698068 h 5130710"/>
              <a:gd name="connsiteX5521" fmla="*/ 431720 w 6842126"/>
              <a:gd name="connsiteY5521" fmla="*/ 2704084 h 5130710"/>
              <a:gd name="connsiteX5522" fmla="*/ 485121 w 6842126"/>
              <a:gd name="connsiteY5522" fmla="*/ 2633503 h 5130710"/>
              <a:gd name="connsiteX5523" fmla="*/ 490901 w 6842126"/>
              <a:gd name="connsiteY5523" fmla="*/ 2626090 h 5130710"/>
              <a:gd name="connsiteX5524" fmla="*/ 498315 w 6842126"/>
              <a:gd name="connsiteY5524" fmla="*/ 2611907 h 5130710"/>
              <a:gd name="connsiteX5525" fmla="*/ 492835 w 6842126"/>
              <a:gd name="connsiteY5525" fmla="*/ 2616742 h 5130710"/>
              <a:gd name="connsiteX5526" fmla="*/ 506843 w 6842126"/>
              <a:gd name="connsiteY5526" fmla="*/ 2592085 h 5130710"/>
              <a:gd name="connsiteX5527" fmla="*/ 500237 w 6842126"/>
              <a:gd name="connsiteY5527" fmla="*/ 2596551 h 5130710"/>
              <a:gd name="connsiteX5528" fmla="*/ 491641 w 6842126"/>
              <a:gd name="connsiteY5528" fmla="*/ 2597082 h 5130710"/>
              <a:gd name="connsiteX5529" fmla="*/ 485038 w 6842126"/>
              <a:gd name="connsiteY5529" fmla="*/ 2597582 h 5130710"/>
              <a:gd name="connsiteX5530" fmla="*/ 482286 w 6842126"/>
              <a:gd name="connsiteY5530" fmla="*/ 2604149 h 5130710"/>
              <a:gd name="connsiteX5531" fmla="*/ 476551 w 6842126"/>
              <a:gd name="connsiteY5531" fmla="*/ 2613263 h 5130710"/>
              <a:gd name="connsiteX5532" fmla="*/ 478138 w 6842126"/>
              <a:gd name="connsiteY5532" fmla="*/ 2604825 h 5130710"/>
              <a:gd name="connsiteX5533" fmla="*/ 478479 w 6842126"/>
              <a:gd name="connsiteY5533" fmla="*/ 2605506 h 5130710"/>
              <a:gd name="connsiteX5534" fmla="*/ 477975 w 6842126"/>
              <a:gd name="connsiteY5534" fmla="*/ 2606747 h 5130710"/>
              <a:gd name="connsiteX5535" fmla="*/ 478699 w 6842126"/>
              <a:gd name="connsiteY5535" fmla="*/ 2605944 h 5130710"/>
              <a:gd name="connsiteX5536" fmla="*/ 478479 w 6842126"/>
              <a:gd name="connsiteY5536" fmla="*/ 2605506 h 5130710"/>
              <a:gd name="connsiteX5537" fmla="*/ 479405 w 6842126"/>
              <a:gd name="connsiteY5537" fmla="*/ 2603224 h 5130710"/>
              <a:gd name="connsiteX5538" fmla="*/ 480398 w 6842126"/>
              <a:gd name="connsiteY5538" fmla="*/ 2601967 h 5130710"/>
              <a:gd name="connsiteX5539" fmla="*/ 481137 w 6842126"/>
              <a:gd name="connsiteY5539" fmla="*/ 2600332 h 5130710"/>
              <a:gd name="connsiteX5540" fmla="*/ 479943 w 6842126"/>
              <a:gd name="connsiteY5540" fmla="*/ 2593825 h 5130710"/>
              <a:gd name="connsiteX5541" fmla="*/ 493913 w 6842126"/>
              <a:gd name="connsiteY5541" fmla="*/ 2567997 h 5130710"/>
              <a:gd name="connsiteX5542" fmla="*/ 493336 w 6842126"/>
              <a:gd name="connsiteY5542" fmla="*/ 2562786 h 5130710"/>
              <a:gd name="connsiteX5543" fmla="*/ 498348 w 6842126"/>
              <a:gd name="connsiteY5543" fmla="*/ 2551825 h 5130710"/>
              <a:gd name="connsiteX5544" fmla="*/ 499569 w 6842126"/>
              <a:gd name="connsiteY5544" fmla="*/ 2549939 h 5130710"/>
              <a:gd name="connsiteX5545" fmla="*/ 497431 w 6842126"/>
              <a:gd name="connsiteY5545" fmla="*/ 2552265 h 5130710"/>
              <a:gd name="connsiteX5546" fmla="*/ 491375 w 6842126"/>
              <a:gd name="connsiteY5546" fmla="*/ 2558971 h 5130710"/>
              <a:gd name="connsiteX5547" fmla="*/ 466478 w 6842126"/>
              <a:gd name="connsiteY5547" fmla="*/ 2600178 h 5130710"/>
              <a:gd name="connsiteX5548" fmla="*/ 445683 w 6842126"/>
              <a:gd name="connsiteY5548" fmla="*/ 2638875 h 5130710"/>
              <a:gd name="connsiteX5549" fmla="*/ 443188 w 6842126"/>
              <a:gd name="connsiteY5549" fmla="*/ 2640711 h 5130710"/>
              <a:gd name="connsiteX5550" fmla="*/ 437611 w 6842126"/>
              <a:gd name="connsiteY5550" fmla="*/ 2645357 h 5130710"/>
              <a:gd name="connsiteX5551" fmla="*/ 443338 w 6842126"/>
              <a:gd name="connsiteY5551" fmla="*/ 2632722 h 5130710"/>
              <a:gd name="connsiteX5552" fmla="*/ 436064 w 6842126"/>
              <a:gd name="connsiteY5552" fmla="*/ 2643971 h 5130710"/>
              <a:gd name="connsiteX5553" fmla="*/ 433750 w 6842126"/>
              <a:gd name="connsiteY5553" fmla="*/ 2641694 h 5130710"/>
              <a:gd name="connsiteX5554" fmla="*/ 430410 w 6842126"/>
              <a:gd name="connsiteY5554" fmla="*/ 2644928 h 5130710"/>
              <a:gd name="connsiteX5555" fmla="*/ 436133 w 6842126"/>
              <a:gd name="connsiteY5555" fmla="*/ 2633215 h 5130710"/>
              <a:gd name="connsiteX5556" fmla="*/ 438462 w 6842126"/>
              <a:gd name="connsiteY5556" fmla="*/ 2629884 h 5130710"/>
              <a:gd name="connsiteX5557" fmla="*/ 439928 w 6842126"/>
              <a:gd name="connsiteY5557" fmla="*/ 2628586 h 5130710"/>
              <a:gd name="connsiteX5558" fmla="*/ 438599 w 6842126"/>
              <a:gd name="connsiteY5558" fmla="*/ 2628167 h 5130710"/>
              <a:gd name="connsiteX5559" fmla="*/ 446257 w 6842126"/>
              <a:gd name="connsiteY5559" fmla="*/ 2612494 h 5130710"/>
              <a:gd name="connsiteX5560" fmla="*/ 449822 w 6842126"/>
              <a:gd name="connsiteY5560" fmla="*/ 2608679 h 5130710"/>
              <a:gd name="connsiteX5561" fmla="*/ 458328 w 6842126"/>
              <a:gd name="connsiteY5561" fmla="*/ 2600303 h 5130710"/>
              <a:gd name="connsiteX5562" fmla="*/ 467317 w 6842126"/>
              <a:gd name="connsiteY5562" fmla="*/ 2588934 h 5130710"/>
              <a:gd name="connsiteX5563" fmla="*/ 449442 w 6842126"/>
              <a:gd name="connsiteY5563" fmla="*/ 2606248 h 5130710"/>
              <a:gd name="connsiteX5564" fmla="*/ 449225 w 6842126"/>
              <a:gd name="connsiteY5564" fmla="*/ 2606421 h 5130710"/>
              <a:gd name="connsiteX5565" fmla="*/ 451312 w 6842126"/>
              <a:gd name="connsiteY5565" fmla="*/ 2602148 h 5130710"/>
              <a:gd name="connsiteX5566" fmla="*/ 471329 w 6842126"/>
              <a:gd name="connsiteY5566" fmla="*/ 2566323 h 5130710"/>
              <a:gd name="connsiteX5567" fmla="*/ 478584 w 6842126"/>
              <a:gd name="connsiteY5567" fmla="*/ 2554068 h 5130710"/>
              <a:gd name="connsiteX5568" fmla="*/ 476391 w 6842126"/>
              <a:gd name="connsiteY5568" fmla="*/ 2556532 h 5130710"/>
              <a:gd name="connsiteX5569" fmla="*/ 445358 w 6842126"/>
              <a:gd name="connsiteY5569" fmla="*/ 2588237 h 5130710"/>
              <a:gd name="connsiteX5570" fmla="*/ 449981 w 6842126"/>
              <a:gd name="connsiteY5570" fmla="*/ 2581053 h 5130710"/>
              <a:gd name="connsiteX5571" fmla="*/ 481847 w 6842126"/>
              <a:gd name="connsiteY5571" fmla="*/ 2539563 h 5130710"/>
              <a:gd name="connsiteX5572" fmla="*/ 484584 w 6842126"/>
              <a:gd name="connsiteY5572" fmla="*/ 2535895 h 5130710"/>
              <a:gd name="connsiteX5573" fmla="*/ 485072 w 6842126"/>
              <a:gd name="connsiteY5573" fmla="*/ 2532842 h 5130710"/>
              <a:gd name="connsiteX5574" fmla="*/ 494698 w 6842126"/>
              <a:gd name="connsiteY5574" fmla="*/ 2522344 h 5130710"/>
              <a:gd name="connsiteX5575" fmla="*/ 498055 w 6842126"/>
              <a:gd name="connsiteY5575" fmla="*/ 2517845 h 5130710"/>
              <a:gd name="connsiteX5576" fmla="*/ 487927 w 6842126"/>
              <a:gd name="connsiteY5576" fmla="*/ 2526866 h 5130710"/>
              <a:gd name="connsiteX5577" fmla="*/ 488484 w 6842126"/>
              <a:gd name="connsiteY5577" fmla="*/ 2525769 h 5130710"/>
              <a:gd name="connsiteX5578" fmla="*/ 500576 w 6842126"/>
              <a:gd name="connsiteY5578" fmla="*/ 2499660 h 5130710"/>
              <a:gd name="connsiteX5579" fmla="*/ 477060 w 6842126"/>
              <a:gd name="connsiteY5579" fmla="*/ 2533441 h 5130710"/>
              <a:gd name="connsiteX5580" fmla="*/ 471369 w 6842126"/>
              <a:gd name="connsiteY5580" fmla="*/ 2540540 h 5130710"/>
              <a:gd name="connsiteX5581" fmla="*/ 474428 w 6842126"/>
              <a:gd name="connsiteY5581" fmla="*/ 2529102 h 5130710"/>
              <a:gd name="connsiteX5582" fmla="*/ 473110 w 6842126"/>
              <a:gd name="connsiteY5582" fmla="*/ 2530874 h 5130710"/>
              <a:gd name="connsiteX5583" fmla="*/ 433597 w 6842126"/>
              <a:gd name="connsiteY5583" fmla="*/ 2585366 h 5130710"/>
              <a:gd name="connsiteX5584" fmla="*/ 421008 w 6842126"/>
              <a:gd name="connsiteY5584" fmla="*/ 2601488 h 5130710"/>
              <a:gd name="connsiteX5585" fmla="*/ 428029 w 6842126"/>
              <a:gd name="connsiteY5585" fmla="*/ 2590773 h 5130710"/>
              <a:gd name="connsiteX5586" fmla="*/ 447437 w 6842126"/>
              <a:gd name="connsiteY5586" fmla="*/ 2562740 h 5130710"/>
              <a:gd name="connsiteX5587" fmla="*/ 469470 w 6842126"/>
              <a:gd name="connsiteY5587" fmla="*/ 2531270 h 5130710"/>
              <a:gd name="connsiteX5588" fmla="*/ 443437 w 6842126"/>
              <a:gd name="connsiteY5588" fmla="*/ 2552076 h 5130710"/>
              <a:gd name="connsiteX5589" fmla="*/ 418796 w 6842126"/>
              <a:gd name="connsiteY5589" fmla="*/ 2578895 h 5130710"/>
              <a:gd name="connsiteX5590" fmla="*/ 427662 w 6842126"/>
              <a:gd name="connsiteY5590" fmla="*/ 2563343 h 5130710"/>
              <a:gd name="connsiteX5591" fmla="*/ 431199 w 6842126"/>
              <a:gd name="connsiteY5591" fmla="*/ 2555359 h 5130710"/>
              <a:gd name="connsiteX5592" fmla="*/ 479566 w 6842126"/>
              <a:gd name="connsiteY5592" fmla="*/ 2480818 h 5130710"/>
              <a:gd name="connsiteX5593" fmla="*/ 479177 w 6842126"/>
              <a:gd name="connsiteY5593" fmla="*/ 2474122 h 5130710"/>
              <a:gd name="connsiteX5594" fmla="*/ 492787 w 6842126"/>
              <a:gd name="connsiteY5594" fmla="*/ 2454254 h 5130710"/>
              <a:gd name="connsiteX5595" fmla="*/ 487856 w 6842126"/>
              <a:gd name="connsiteY5595" fmla="*/ 2448954 h 5130710"/>
              <a:gd name="connsiteX5596" fmla="*/ 502633 w 6842126"/>
              <a:gd name="connsiteY5596" fmla="*/ 2422180 h 5130710"/>
              <a:gd name="connsiteX5597" fmla="*/ 502398 w 6842126"/>
              <a:gd name="connsiteY5597" fmla="*/ 2421822 h 5130710"/>
              <a:gd name="connsiteX5598" fmla="*/ 502102 w 6842126"/>
              <a:gd name="connsiteY5598" fmla="*/ 2421376 h 5130710"/>
              <a:gd name="connsiteX5599" fmla="*/ 502004 w 6842126"/>
              <a:gd name="connsiteY5599" fmla="*/ 2421227 h 5130710"/>
              <a:gd name="connsiteX5600" fmla="*/ 501925 w 6842126"/>
              <a:gd name="connsiteY5600" fmla="*/ 2421108 h 5130710"/>
              <a:gd name="connsiteX5601" fmla="*/ 502102 w 6842126"/>
              <a:gd name="connsiteY5601" fmla="*/ 2421376 h 5130710"/>
              <a:gd name="connsiteX5602" fmla="*/ 502633 w 6842126"/>
              <a:gd name="connsiteY5602" fmla="*/ 2422180 h 5130710"/>
              <a:gd name="connsiteX5603" fmla="*/ 488216 w 6842126"/>
              <a:gd name="connsiteY5603" fmla="*/ 2442992 h 5130710"/>
              <a:gd name="connsiteX5604" fmla="*/ 475956 w 6842126"/>
              <a:gd name="connsiteY5604" fmla="*/ 2457223 h 5130710"/>
              <a:gd name="connsiteX5605" fmla="*/ 475366 w 6842126"/>
              <a:gd name="connsiteY5605" fmla="*/ 2458139 h 5130710"/>
              <a:gd name="connsiteX5606" fmla="*/ 476002 w 6842126"/>
              <a:gd name="connsiteY5606" fmla="*/ 2458934 h 5130710"/>
              <a:gd name="connsiteX5607" fmla="*/ 476036 w 6842126"/>
              <a:gd name="connsiteY5607" fmla="*/ 2461900 h 5130710"/>
              <a:gd name="connsiteX5608" fmla="*/ 474749 w 6842126"/>
              <a:gd name="connsiteY5608" fmla="*/ 2462319 h 5130710"/>
              <a:gd name="connsiteX5609" fmla="*/ 473668 w 6842126"/>
              <a:gd name="connsiteY5609" fmla="*/ 2461412 h 5130710"/>
              <a:gd name="connsiteX5610" fmla="*/ 473718 w 6842126"/>
              <a:gd name="connsiteY5610" fmla="*/ 2460698 h 5130710"/>
              <a:gd name="connsiteX5611" fmla="*/ 464733 w 6842126"/>
              <a:gd name="connsiteY5611" fmla="*/ 2474654 h 5130710"/>
              <a:gd name="connsiteX5612" fmla="*/ 476092 w 6842126"/>
              <a:gd name="connsiteY5612" fmla="*/ 2447039 h 5130710"/>
              <a:gd name="connsiteX5613" fmla="*/ 473823 w 6842126"/>
              <a:gd name="connsiteY5613" fmla="*/ 2448528 h 5130710"/>
              <a:gd name="connsiteX5614" fmla="*/ 433430 w 6842126"/>
              <a:gd name="connsiteY5614" fmla="*/ 2497194 h 5130710"/>
              <a:gd name="connsiteX5615" fmla="*/ 411294 w 6842126"/>
              <a:gd name="connsiteY5615" fmla="*/ 2526718 h 5130710"/>
              <a:gd name="connsiteX5616" fmla="*/ 397698 w 6842126"/>
              <a:gd name="connsiteY5616" fmla="*/ 2545913 h 5130710"/>
              <a:gd name="connsiteX5617" fmla="*/ 392315 w 6842126"/>
              <a:gd name="connsiteY5617" fmla="*/ 2553004 h 5130710"/>
              <a:gd name="connsiteX5618" fmla="*/ 388814 w 6842126"/>
              <a:gd name="connsiteY5618" fmla="*/ 2549036 h 5130710"/>
              <a:gd name="connsiteX5619" fmla="*/ 394406 w 6842126"/>
              <a:gd name="connsiteY5619" fmla="*/ 2539893 h 5130710"/>
              <a:gd name="connsiteX5620" fmla="*/ 403331 w 6842126"/>
              <a:gd name="connsiteY5620" fmla="*/ 2528932 h 5130710"/>
              <a:gd name="connsiteX5621" fmla="*/ 418816 w 6842126"/>
              <a:gd name="connsiteY5621" fmla="*/ 2506165 h 5130710"/>
              <a:gd name="connsiteX5622" fmla="*/ 416016 w 6842126"/>
              <a:gd name="connsiteY5622" fmla="*/ 2507905 h 5130710"/>
              <a:gd name="connsiteX5623" fmla="*/ 432123 w 6842126"/>
              <a:gd name="connsiteY5623" fmla="*/ 2485056 h 5130710"/>
              <a:gd name="connsiteX5624" fmla="*/ 446732 w 6842126"/>
              <a:gd name="connsiteY5624" fmla="*/ 2463526 h 5130710"/>
              <a:gd name="connsiteX5625" fmla="*/ 439910 w 6842126"/>
              <a:gd name="connsiteY5625" fmla="*/ 2470671 h 5130710"/>
              <a:gd name="connsiteX5626" fmla="*/ 439777 w 6842126"/>
              <a:gd name="connsiteY5626" fmla="*/ 2468758 h 5130710"/>
              <a:gd name="connsiteX5627" fmla="*/ 440062 w 6842126"/>
              <a:gd name="connsiteY5627" fmla="*/ 2467796 h 5130710"/>
              <a:gd name="connsiteX5628" fmla="*/ 454567 w 6842126"/>
              <a:gd name="connsiteY5628" fmla="*/ 2451897 h 5130710"/>
              <a:gd name="connsiteX5629" fmla="*/ 454084 w 6842126"/>
              <a:gd name="connsiteY5629" fmla="*/ 2452694 h 5130710"/>
              <a:gd name="connsiteX5630" fmla="*/ 467949 w 6842126"/>
              <a:gd name="connsiteY5630" fmla="*/ 2432259 h 5130710"/>
              <a:gd name="connsiteX5631" fmla="*/ 465453 w 6842126"/>
              <a:gd name="connsiteY5631" fmla="*/ 2435266 h 5130710"/>
              <a:gd name="connsiteX5632" fmla="*/ 464280 w 6842126"/>
              <a:gd name="connsiteY5632" fmla="*/ 2436953 h 5130710"/>
              <a:gd name="connsiteX5633" fmla="*/ 455617 w 6842126"/>
              <a:gd name="connsiteY5633" fmla="*/ 2445673 h 5130710"/>
              <a:gd name="connsiteX5634" fmla="*/ 442896 w 6842126"/>
              <a:gd name="connsiteY5634" fmla="*/ 2456410 h 5130710"/>
              <a:gd name="connsiteX5635" fmla="*/ 470121 w 6842126"/>
              <a:gd name="connsiteY5635" fmla="*/ 2426296 h 5130710"/>
              <a:gd name="connsiteX5636" fmla="*/ 466794 w 6842126"/>
              <a:gd name="connsiteY5636" fmla="*/ 2426047 h 5130710"/>
              <a:gd name="connsiteX5637" fmla="*/ 448487 w 6842126"/>
              <a:gd name="connsiteY5637" fmla="*/ 2444487 h 5130710"/>
              <a:gd name="connsiteX5638" fmla="*/ 432463 w 6842126"/>
              <a:gd name="connsiteY5638" fmla="*/ 2467402 h 5130710"/>
              <a:gd name="connsiteX5639" fmla="*/ 411848 w 6842126"/>
              <a:gd name="connsiteY5639" fmla="*/ 2496884 h 5130710"/>
              <a:gd name="connsiteX5640" fmla="*/ 418517 w 6842126"/>
              <a:gd name="connsiteY5640" fmla="*/ 2490900 h 5130710"/>
              <a:gd name="connsiteX5641" fmla="*/ 429092 w 6842126"/>
              <a:gd name="connsiteY5641" fmla="*/ 2479779 h 5130710"/>
              <a:gd name="connsiteX5642" fmla="*/ 426008 w 6842126"/>
              <a:gd name="connsiteY5642" fmla="*/ 2485397 h 5130710"/>
              <a:gd name="connsiteX5643" fmla="*/ 408473 w 6842126"/>
              <a:gd name="connsiteY5643" fmla="*/ 2509531 h 5130710"/>
              <a:gd name="connsiteX5644" fmla="*/ 400912 w 6842126"/>
              <a:gd name="connsiteY5644" fmla="*/ 2522056 h 5130710"/>
              <a:gd name="connsiteX5645" fmla="*/ 400843 w 6842126"/>
              <a:gd name="connsiteY5645" fmla="*/ 2521709 h 5130710"/>
              <a:gd name="connsiteX5646" fmla="*/ 394780 w 6842126"/>
              <a:gd name="connsiteY5646" fmla="*/ 2526735 h 5130710"/>
              <a:gd name="connsiteX5647" fmla="*/ 392550 w 6842126"/>
              <a:gd name="connsiteY5647" fmla="*/ 2528653 h 5130710"/>
              <a:gd name="connsiteX5648" fmla="*/ 394761 w 6842126"/>
              <a:gd name="connsiteY5648" fmla="*/ 2524592 h 5130710"/>
              <a:gd name="connsiteX5649" fmla="*/ 407018 w 6842126"/>
              <a:gd name="connsiteY5649" fmla="*/ 2503634 h 5130710"/>
              <a:gd name="connsiteX5650" fmla="*/ 389515 w 6842126"/>
              <a:gd name="connsiteY5650" fmla="*/ 2527527 h 5130710"/>
              <a:gd name="connsiteX5651" fmla="*/ 370276 w 6842126"/>
              <a:gd name="connsiteY5651" fmla="*/ 2552823 h 5130710"/>
              <a:gd name="connsiteX5652" fmla="*/ 369987 w 6842126"/>
              <a:gd name="connsiteY5652" fmla="*/ 2548694 h 5130710"/>
              <a:gd name="connsiteX5653" fmla="*/ 369912 w 6842126"/>
              <a:gd name="connsiteY5653" fmla="*/ 2548627 h 5130710"/>
              <a:gd name="connsiteX5654" fmla="*/ 372233 w 6842126"/>
              <a:gd name="connsiteY5654" fmla="*/ 2546498 h 5130710"/>
              <a:gd name="connsiteX5655" fmla="*/ 388439 w 6842126"/>
              <a:gd name="connsiteY5655" fmla="*/ 2519754 h 5130710"/>
              <a:gd name="connsiteX5656" fmla="*/ 344431 w 6842126"/>
              <a:gd name="connsiteY5656" fmla="*/ 2572495 h 5130710"/>
              <a:gd name="connsiteX5657" fmla="*/ 324434 w 6842126"/>
              <a:gd name="connsiteY5657" fmla="*/ 2592405 h 5130710"/>
              <a:gd name="connsiteX5658" fmla="*/ 324071 w 6842126"/>
              <a:gd name="connsiteY5658" fmla="*/ 2592797 h 5130710"/>
              <a:gd name="connsiteX5659" fmla="*/ 332942 w 6842126"/>
              <a:gd name="connsiteY5659" fmla="*/ 2577607 h 5130710"/>
              <a:gd name="connsiteX5660" fmla="*/ 349634 w 6842126"/>
              <a:gd name="connsiteY5660" fmla="*/ 2554386 h 5130710"/>
              <a:gd name="connsiteX5661" fmla="*/ 373101 w 6842126"/>
              <a:gd name="connsiteY5661" fmla="*/ 2513190 h 5130710"/>
              <a:gd name="connsiteX5662" fmla="*/ 361800 w 6842126"/>
              <a:gd name="connsiteY5662" fmla="*/ 2529087 h 5130710"/>
              <a:gd name="connsiteX5663" fmla="*/ 356453 w 6842126"/>
              <a:gd name="connsiteY5663" fmla="*/ 2535430 h 5130710"/>
              <a:gd name="connsiteX5664" fmla="*/ 335557 w 6842126"/>
              <a:gd name="connsiteY5664" fmla="*/ 2549088 h 5130710"/>
              <a:gd name="connsiteX5665" fmla="*/ 357934 w 6842126"/>
              <a:gd name="connsiteY5665" fmla="*/ 2514176 h 5130710"/>
              <a:gd name="connsiteX5666" fmla="*/ 330842 w 6842126"/>
              <a:gd name="connsiteY5666" fmla="*/ 2542116 h 5130710"/>
              <a:gd name="connsiteX5667" fmla="*/ 305121 w 6842126"/>
              <a:gd name="connsiteY5667" fmla="*/ 2572872 h 5130710"/>
              <a:gd name="connsiteX5668" fmla="*/ 289343 w 6842126"/>
              <a:gd name="connsiteY5668" fmla="*/ 2583539 h 5130710"/>
              <a:gd name="connsiteX5669" fmla="*/ 279727 w 6842126"/>
              <a:gd name="connsiteY5669" fmla="*/ 2595094 h 5130710"/>
              <a:gd name="connsiteX5670" fmla="*/ 347296 w 6842126"/>
              <a:gd name="connsiteY5670" fmla="*/ 2493214 h 5130710"/>
              <a:gd name="connsiteX5671" fmla="*/ 403501 w 6842126"/>
              <a:gd name="connsiteY5671" fmla="*/ 2414452 h 5130710"/>
              <a:gd name="connsiteX5672" fmla="*/ 401335 w 6842126"/>
              <a:gd name="connsiteY5672" fmla="*/ 2414418 h 5130710"/>
              <a:gd name="connsiteX5673" fmla="*/ 403362 w 6842126"/>
              <a:gd name="connsiteY5673" fmla="*/ 2412792 h 5130710"/>
              <a:gd name="connsiteX5674" fmla="*/ 403858 w 6842126"/>
              <a:gd name="connsiteY5674" fmla="*/ 2413951 h 5130710"/>
              <a:gd name="connsiteX5675" fmla="*/ 409920 w 6842126"/>
              <a:gd name="connsiteY5675" fmla="*/ 2405456 h 5130710"/>
              <a:gd name="connsiteX5676" fmla="*/ 410345 w 6842126"/>
              <a:gd name="connsiteY5676" fmla="*/ 2404171 h 5130710"/>
              <a:gd name="connsiteX5677" fmla="*/ 408689 w 6842126"/>
              <a:gd name="connsiteY5677" fmla="*/ 2403149 h 5130710"/>
              <a:gd name="connsiteX5678" fmla="*/ 403362 w 6842126"/>
              <a:gd name="connsiteY5678" fmla="*/ 2412792 h 5130710"/>
              <a:gd name="connsiteX5679" fmla="*/ 400628 w 6842126"/>
              <a:gd name="connsiteY5679" fmla="*/ 2411190 h 5130710"/>
              <a:gd name="connsiteX5680" fmla="*/ 338818 w 6842126"/>
              <a:gd name="connsiteY5680" fmla="*/ 2497304 h 5130710"/>
              <a:gd name="connsiteX5681" fmla="*/ 224406 w 6842126"/>
              <a:gd name="connsiteY5681" fmla="*/ 2637538 h 5130710"/>
              <a:gd name="connsiteX5682" fmla="*/ 250519 w 6842126"/>
              <a:gd name="connsiteY5682" fmla="*/ 2588873 h 5130710"/>
              <a:gd name="connsiteX5683" fmla="*/ 221637 w 6842126"/>
              <a:gd name="connsiteY5683" fmla="*/ 2621612 h 5130710"/>
              <a:gd name="connsiteX5684" fmla="*/ 208466 w 6842126"/>
              <a:gd name="connsiteY5684" fmla="*/ 2625820 h 5130710"/>
              <a:gd name="connsiteX5685" fmla="*/ 157154 w 6842126"/>
              <a:gd name="connsiteY5685" fmla="*/ 2688914 h 5130710"/>
              <a:gd name="connsiteX5686" fmla="*/ 163825 w 6842126"/>
              <a:gd name="connsiteY5686" fmla="*/ 2675610 h 5130710"/>
              <a:gd name="connsiteX5687" fmla="*/ 165183 w 6842126"/>
              <a:gd name="connsiteY5687" fmla="*/ 2674281 h 5130710"/>
              <a:gd name="connsiteX5688" fmla="*/ 166415 w 6842126"/>
              <a:gd name="connsiteY5688" fmla="*/ 2671636 h 5130710"/>
              <a:gd name="connsiteX5689" fmla="*/ 169623 w 6842126"/>
              <a:gd name="connsiteY5689" fmla="*/ 2667060 h 5130710"/>
              <a:gd name="connsiteX5690" fmla="*/ 176531 w 6842126"/>
              <a:gd name="connsiteY5690" fmla="*/ 2657947 h 5130710"/>
              <a:gd name="connsiteX5691" fmla="*/ 197206 w 6842126"/>
              <a:gd name="connsiteY5691" fmla="*/ 2624636 h 5130710"/>
              <a:gd name="connsiteX5692" fmla="*/ 176833 w 6842126"/>
              <a:gd name="connsiteY5692" fmla="*/ 2649179 h 5130710"/>
              <a:gd name="connsiteX5693" fmla="*/ 169380 w 6842126"/>
              <a:gd name="connsiteY5693" fmla="*/ 2665280 h 5130710"/>
              <a:gd name="connsiteX5694" fmla="*/ 166415 w 6842126"/>
              <a:gd name="connsiteY5694" fmla="*/ 2671636 h 5130710"/>
              <a:gd name="connsiteX5695" fmla="*/ 164313 w 6842126"/>
              <a:gd name="connsiteY5695" fmla="*/ 2674636 h 5130710"/>
              <a:gd name="connsiteX5696" fmla="*/ 163825 w 6842126"/>
              <a:gd name="connsiteY5696" fmla="*/ 2675610 h 5130710"/>
              <a:gd name="connsiteX5697" fmla="*/ 160827 w 6842126"/>
              <a:gd name="connsiteY5697" fmla="*/ 2678541 h 5130710"/>
              <a:gd name="connsiteX5698" fmla="*/ 167076 w 6842126"/>
              <a:gd name="connsiteY5698" fmla="*/ 2655140 h 5130710"/>
              <a:gd name="connsiteX5699" fmla="*/ 169265 w 6842126"/>
              <a:gd name="connsiteY5699" fmla="*/ 2651864 h 5130710"/>
              <a:gd name="connsiteX5700" fmla="*/ 169560 w 6842126"/>
              <a:gd name="connsiteY5700" fmla="*/ 2651448 h 5130710"/>
              <a:gd name="connsiteX5701" fmla="*/ 169597 w 6842126"/>
              <a:gd name="connsiteY5701" fmla="*/ 2651368 h 5130710"/>
              <a:gd name="connsiteX5702" fmla="*/ 169265 w 6842126"/>
              <a:gd name="connsiteY5702" fmla="*/ 2651864 h 5130710"/>
              <a:gd name="connsiteX5703" fmla="*/ 165685 w 6842126"/>
              <a:gd name="connsiteY5703" fmla="*/ 2656908 h 5130710"/>
              <a:gd name="connsiteX5704" fmla="*/ 123331 w 6842126"/>
              <a:gd name="connsiteY5704" fmla="*/ 2702624 h 5130710"/>
              <a:gd name="connsiteX5705" fmla="*/ 125060 w 6842126"/>
              <a:gd name="connsiteY5705" fmla="*/ 2686363 h 5130710"/>
              <a:gd name="connsiteX5706" fmla="*/ 127236 w 6842126"/>
              <a:gd name="connsiteY5706" fmla="*/ 2682614 h 5130710"/>
              <a:gd name="connsiteX5707" fmla="*/ 139258 w 6842126"/>
              <a:gd name="connsiteY5707" fmla="*/ 2665222 h 5130710"/>
              <a:gd name="connsiteX5708" fmla="*/ 157352 w 6842126"/>
              <a:gd name="connsiteY5708" fmla="*/ 2632672 h 5130710"/>
              <a:gd name="connsiteX5709" fmla="*/ 136898 w 6842126"/>
              <a:gd name="connsiteY5709" fmla="*/ 2658663 h 5130710"/>
              <a:gd name="connsiteX5710" fmla="*/ 136133 w 6842126"/>
              <a:gd name="connsiteY5710" fmla="*/ 2659843 h 5130710"/>
              <a:gd name="connsiteX5711" fmla="*/ 135074 w 6842126"/>
              <a:gd name="connsiteY5711" fmla="*/ 2660895 h 5130710"/>
              <a:gd name="connsiteX5712" fmla="*/ 125440 w 6842126"/>
              <a:gd name="connsiteY5712" fmla="*/ 2671610 h 5130710"/>
              <a:gd name="connsiteX5713" fmla="*/ 118621 w 6842126"/>
              <a:gd name="connsiteY5713" fmla="*/ 2674042 h 5130710"/>
              <a:gd name="connsiteX5714" fmla="*/ 119478 w 6842126"/>
              <a:gd name="connsiteY5714" fmla="*/ 2670899 h 5130710"/>
              <a:gd name="connsiteX5715" fmla="*/ 176385 w 6842126"/>
              <a:gd name="connsiteY5715" fmla="*/ 2593604 h 5130710"/>
              <a:gd name="connsiteX5716" fmla="*/ 192526 w 6842126"/>
              <a:gd name="connsiteY5716" fmla="*/ 2562910 h 5130710"/>
              <a:gd name="connsiteX5717" fmla="*/ 168293 w 6842126"/>
              <a:gd name="connsiteY5717" fmla="*/ 2595868 h 5130710"/>
              <a:gd name="connsiteX5718" fmla="*/ 148042 w 6842126"/>
              <a:gd name="connsiteY5718" fmla="*/ 2621965 h 5130710"/>
              <a:gd name="connsiteX5719" fmla="*/ 142767 w 6842126"/>
              <a:gd name="connsiteY5719" fmla="*/ 2623387 h 5130710"/>
              <a:gd name="connsiteX5720" fmla="*/ 150404 w 6842126"/>
              <a:gd name="connsiteY5720" fmla="*/ 2611387 h 5130710"/>
              <a:gd name="connsiteX5721" fmla="*/ 226954 w 6842126"/>
              <a:gd name="connsiteY5721" fmla="*/ 2507667 h 5130710"/>
              <a:gd name="connsiteX5722" fmla="*/ 226528 w 6842126"/>
              <a:gd name="connsiteY5722" fmla="*/ 2493037 h 5130710"/>
              <a:gd name="connsiteX5723" fmla="*/ 154543 w 6842126"/>
              <a:gd name="connsiteY5723" fmla="*/ 2589441 h 5130710"/>
              <a:gd name="connsiteX5724" fmla="*/ 153732 w 6842126"/>
              <a:gd name="connsiteY5724" fmla="*/ 2588293 h 5130710"/>
              <a:gd name="connsiteX5725" fmla="*/ 153977 w 6842126"/>
              <a:gd name="connsiteY5725" fmla="*/ 2587951 h 5130710"/>
              <a:gd name="connsiteX5726" fmla="*/ 182322 w 6842126"/>
              <a:gd name="connsiteY5726" fmla="*/ 2543074 h 5130710"/>
              <a:gd name="connsiteX5727" fmla="*/ 146923 w 6842126"/>
              <a:gd name="connsiteY5727" fmla="*/ 2586180 h 5130710"/>
              <a:gd name="connsiteX5728" fmla="*/ 125349 w 6842126"/>
              <a:gd name="connsiteY5728" fmla="*/ 2616120 h 5130710"/>
              <a:gd name="connsiteX5729" fmla="*/ 124786 w 6842126"/>
              <a:gd name="connsiteY5729" fmla="*/ 2616733 h 5130710"/>
              <a:gd name="connsiteX5730" fmla="*/ 161466 w 6842126"/>
              <a:gd name="connsiteY5730" fmla="*/ 2554061 h 5130710"/>
              <a:gd name="connsiteX5731" fmla="*/ 171158 w 6842126"/>
              <a:gd name="connsiteY5731" fmla="*/ 2534610 h 5130710"/>
              <a:gd name="connsiteX5732" fmla="*/ 147110 w 6842126"/>
              <a:gd name="connsiteY5732" fmla="*/ 2569529 h 5130710"/>
              <a:gd name="connsiteX5733" fmla="*/ 131596 w 6842126"/>
              <a:gd name="connsiteY5733" fmla="*/ 2572439 h 5130710"/>
              <a:gd name="connsiteX5734" fmla="*/ 112217 w 6842126"/>
              <a:gd name="connsiteY5734" fmla="*/ 2603409 h 5130710"/>
              <a:gd name="connsiteX5735" fmla="*/ 98011 w 6842126"/>
              <a:gd name="connsiteY5735" fmla="*/ 2618460 h 5130710"/>
              <a:gd name="connsiteX5736" fmla="*/ 94794 w 6842126"/>
              <a:gd name="connsiteY5736" fmla="*/ 2611716 h 5130710"/>
              <a:gd name="connsiteX5737" fmla="*/ 68253 w 6842126"/>
              <a:gd name="connsiteY5737" fmla="*/ 2645752 h 5130710"/>
              <a:gd name="connsiteX5738" fmla="*/ 44665 w 6842126"/>
              <a:gd name="connsiteY5738" fmla="*/ 2663549 h 5130710"/>
              <a:gd name="connsiteX5739" fmla="*/ 41758 w 6842126"/>
              <a:gd name="connsiteY5739" fmla="*/ 2662521 h 5130710"/>
              <a:gd name="connsiteX5740" fmla="*/ 10540 w 6842126"/>
              <a:gd name="connsiteY5740" fmla="*/ 2686026 h 5130710"/>
              <a:gd name="connsiteX5741" fmla="*/ 22142 w 6842126"/>
              <a:gd name="connsiteY5741" fmla="*/ 2661178 h 5130710"/>
              <a:gd name="connsiteX5742" fmla="*/ 2652 w 6842126"/>
              <a:gd name="connsiteY5742" fmla="*/ 2683234 h 5130710"/>
              <a:gd name="connsiteX5743" fmla="*/ 20576 w 6842126"/>
              <a:gd name="connsiteY5743" fmla="*/ 2640541 h 5130710"/>
              <a:gd name="connsiteX5744" fmla="*/ 216943 w 6842126"/>
              <a:gd name="connsiteY5744" fmla="*/ 2356531 h 5130710"/>
              <a:gd name="connsiteX5745" fmla="*/ 142466 w 6842126"/>
              <a:gd name="connsiteY5745" fmla="*/ 2452055 h 5130710"/>
              <a:gd name="connsiteX5746" fmla="*/ 67252 w 6842126"/>
              <a:gd name="connsiteY5746" fmla="*/ 2549651 h 5130710"/>
              <a:gd name="connsiteX5747" fmla="*/ 36613 w 6842126"/>
              <a:gd name="connsiteY5747" fmla="*/ 2579432 h 5130710"/>
              <a:gd name="connsiteX5748" fmla="*/ 42932 w 6842126"/>
              <a:gd name="connsiteY5748" fmla="*/ 2561588 h 5130710"/>
              <a:gd name="connsiteX5749" fmla="*/ 60400 w 6842126"/>
              <a:gd name="connsiteY5749" fmla="*/ 2536015 h 5130710"/>
              <a:gd name="connsiteX5750" fmla="*/ 168620 w 6842126"/>
              <a:gd name="connsiteY5750" fmla="*/ 2386123 h 5130710"/>
              <a:gd name="connsiteX5751" fmla="*/ 731657 w 6842126"/>
              <a:gd name="connsiteY5751" fmla="*/ 1557558 h 5130710"/>
              <a:gd name="connsiteX5752" fmla="*/ 857720 w 6842126"/>
              <a:gd name="connsiteY5752" fmla="*/ 1324310 h 5130710"/>
              <a:gd name="connsiteX5753" fmla="*/ 1169381 w 6842126"/>
              <a:gd name="connsiteY5753" fmla="*/ 681806 h 5130710"/>
              <a:gd name="connsiteX5754" fmla="*/ 1319631 w 6842126"/>
              <a:gd name="connsiteY5754" fmla="*/ 248353 h 5130710"/>
              <a:gd name="connsiteX5755" fmla="*/ 1346699 w 6842126"/>
              <a:gd name="connsiteY5755" fmla="*/ 148183 h 5130710"/>
              <a:gd name="connsiteX5756" fmla="*/ 1356164 w 6842126"/>
              <a:gd name="connsiteY5756" fmla="*/ 186096 h 5130710"/>
              <a:gd name="connsiteX5757" fmla="*/ 1347589 w 6842126"/>
              <a:gd name="connsiteY5757" fmla="*/ 235369 h 5130710"/>
              <a:gd name="connsiteX5758" fmla="*/ 1303134 w 6842126"/>
              <a:gd name="connsiteY5758" fmla="*/ 401774 h 5130710"/>
              <a:gd name="connsiteX5759" fmla="*/ 1154879 w 6842126"/>
              <a:gd name="connsiteY5759" fmla="*/ 795300 h 5130710"/>
              <a:gd name="connsiteX5760" fmla="*/ 1112564 w 6842126"/>
              <a:gd name="connsiteY5760" fmla="*/ 898944 h 5130710"/>
              <a:gd name="connsiteX5761" fmla="*/ 1122256 w 6842126"/>
              <a:gd name="connsiteY5761" fmla="*/ 879492 h 5130710"/>
              <a:gd name="connsiteX5762" fmla="*/ 1351345 w 6842126"/>
              <a:gd name="connsiteY5762" fmla="*/ 265657 h 5130710"/>
              <a:gd name="connsiteX5763" fmla="*/ 1382816 w 6842126"/>
              <a:gd name="connsiteY5763" fmla="*/ 160974 h 5130710"/>
              <a:gd name="connsiteX5764" fmla="*/ 1392353 w 6842126"/>
              <a:gd name="connsiteY5764" fmla="*/ 149874 h 5130710"/>
              <a:gd name="connsiteX5765" fmla="*/ 1406406 w 6842126"/>
              <a:gd name="connsiteY5765" fmla="*/ 143175 h 5130710"/>
              <a:gd name="connsiteX5766" fmla="*/ 1405949 w 6842126"/>
              <a:gd name="connsiteY5766" fmla="*/ 160294 h 5130710"/>
              <a:gd name="connsiteX5767" fmla="*/ 1411771 w 6842126"/>
              <a:gd name="connsiteY5767" fmla="*/ 176834 h 5130710"/>
              <a:gd name="connsiteX5768" fmla="*/ 1418973 w 6842126"/>
              <a:gd name="connsiteY5768" fmla="*/ 156499 h 5130710"/>
              <a:gd name="connsiteX5769" fmla="*/ 1418051 w 6842126"/>
              <a:gd name="connsiteY5769" fmla="*/ 165011 h 5130710"/>
              <a:gd name="connsiteX5770" fmla="*/ 1420233 w 6842126"/>
              <a:gd name="connsiteY5770" fmla="*/ 152944 h 5130710"/>
              <a:gd name="connsiteX5771" fmla="*/ 1418973 w 6842126"/>
              <a:gd name="connsiteY5771" fmla="*/ 156499 h 5130710"/>
              <a:gd name="connsiteX5772" fmla="*/ 1420140 w 6842126"/>
              <a:gd name="connsiteY5772" fmla="*/ 143311 h 5130710"/>
              <a:gd name="connsiteX5773" fmla="*/ 1421504 w 6842126"/>
              <a:gd name="connsiteY5773" fmla="*/ 140416 h 5130710"/>
              <a:gd name="connsiteX5774" fmla="*/ 1421911 w 6842126"/>
              <a:gd name="connsiteY5774" fmla="*/ 134287 h 5130710"/>
              <a:gd name="connsiteX5775" fmla="*/ 1423572 w 6842126"/>
              <a:gd name="connsiteY5775" fmla="*/ 120392 h 5130710"/>
              <a:gd name="connsiteX5776" fmla="*/ 1425942 w 6842126"/>
              <a:gd name="connsiteY5776" fmla="*/ 113045 h 5130710"/>
              <a:gd name="connsiteX5777" fmla="*/ 1427063 w 6842126"/>
              <a:gd name="connsiteY5777" fmla="*/ 114024 h 5130710"/>
              <a:gd name="connsiteX5778" fmla="*/ 1426533 w 6842126"/>
              <a:gd name="connsiteY5778" fmla="*/ 124289 h 5130710"/>
              <a:gd name="connsiteX5779" fmla="*/ 1428639 w 6842126"/>
              <a:gd name="connsiteY5779" fmla="*/ 114677 h 5130710"/>
              <a:gd name="connsiteX5780" fmla="*/ 1428646 w 6842126"/>
              <a:gd name="connsiteY5780" fmla="*/ 114680 h 5130710"/>
              <a:gd name="connsiteX5781" fmla="*/ 1428656 w 6842126"/>
              <a:gd name="connsiteY5781" fmla="*/ 114599 h 5130710"/>
              <a:gd name="connsiteX5782" fmla="*/ 1432825 w 6842126"/>
              <a:gd name="connsiteY5782" fmla="*/ 95571 h 5130710"/>
              <a:gd name="connsiteX5783" fmla="*/ 1429608 w 6842126"/>
              <a:gd name="connsiteY5783" fmla="*/ 106770 h 5130710"/>
              <a:gd name="connsiteX5784" fmla="*/ 1428656 w 6842126"/>
              <a:gd name="connsiteY5784" fmla="*/ 114599 h 5130710"/>
              <a:gd name="connsiteX5785" fmla="*/ 1428639 w 6842126"/>
              <a:gd name="connsiteY5785" fmla="*/ 114677 h 5130710"/>
              <a:gd name="connsiteX5786" fmla="*/ 1427063 w 6842126"/>
              <a:gd name="connsiteY5786" fmla="*/ 114024 h 5130710"/>
              <a:gd name="connsiteX5787" fmla="*/ 1433660 w 6842126"/>
              <a:gd name="connsiteY5787" fmla="*/ 89377 h 5130710"/>
              <a:gd name="connsiteX5788" fmla="*/ 1434084 w 6842126"/>
              <a:gd name="connsiteY5788" fmla="*/ 95181 h 5130710"/>
              <a:gd name="connsiteX5789" fmla="*/ 1437952 w 6842126"/>
              <a:gd name="connsiteY5789" fmla="*/ 98769 h 5130710"/>
              <a:gd name="connsiteX5790" fmla="*/ 1435891 w 6842126"/>
              <a:gd name="connsiteY5790" fmla="*/ 119519 h 5130710"/>
              <a:gd name="connsiteX5791" fmla="*/ 1427320 w 6842126"/>
              <a:gd name="connsiteY5791" fmla="*/ 187682 h 5130710"/>
              <a:gd name="connsiteX5792" fmla="*/ 1426700 w 6842126"/>
              <a:gd name="connsiteY5792" fmla="*/ 191166 h 5130710"/>
              <a:gd name="connsiteX5793" fmla="*/ 1426709 w 6842126"/>
              <a:gd name="connsiteY5793" fmla="*/ 191298 h 5130710"/>
              <a:gd name="connsiteX5794" fmla="*/ 1425178 w 6842126"/>
              <a:gd name="connsiteY5794" fmla="*/ 204937 h 5130710"/>
              <a:gd name="connsiteX5795" fmla="*/ 1423075 w 6842126"/>
              <a:gd name="connsiteY5795" fmla="*/ 211476 h 5130710"/>
              <a:gd name="connsiteX5796" fmla="*/ 1417731 w 6842126"/>
              <a:gd name="connsiteY5796" fmla="*/ 241435 h 5130710"/>
              <a:gd name="connsiteX5797" fmla="*/ 1423364 w 6842126"/>
              <a:gd name="connsiteY5797" fmla="*/ 223910 h 5130710"/>
              <a:gd name="connsiteX5798" fmla="*/ 1425178 w 6842126"/>
              <a:gd name="connsiteY5798" fmla="*/ 204937 h 5130710"/>
              <a:gd name="connsiteX5799" fmla="*/ 1428521 w 6842126"/>
              <a:gd name="connsiteY5799" fmla="*/ 198025 h 5130710"/>
              <a:gd name="connsiteX5800" fmla="*/ 1431604 w 6842126"/>
              <a:gd name="connsiteY5800" fmla="*/ 180200 h 5130710"/>
              <a:gd name="connsiteX5801" fmla="*/ 1441642 w 6842126"/>
              <a:gd name="connsiteY5801" fmla="*/ 110647 h 5130710"/>
              <a:gd name="connsiteX5802" fmla="*/ 1447826 w 6842126"/>
              <a:gd name="connsiteY5802" fmla="*/ 70613 h 5130710"/>
              <a:gd name="connsiteX5803" fmla="*/ 1449887 w 6842126"/>
              <a:gd name="connsiteY5803" fmla="*/ 77253 h 5130710"/>
              <a:gd name="connsiteX5804" fmla="*/ 1448887 w 6842126"/>
              <a:gd name="connsiteY5804" fmla="*/ 88098 h 5130710"/>
              <a:gd name="connsiteX5805" fmla="*/ 1448971 w 6842126"/>
              <a:gd name="connsiteY5805" fmla="*/ 129824 h 5130710"/>
              <a:gd name="connsiteX5806" fmla="*/ 1441730 w 6842126"/>
              <a:gd name="connsiteY5806" fmla="*/ 187118 h 5130710"/>
              <a:gd name="connsiteX5807" fmla="*/ 1441285 w 6842126"/>
              <a:gd name="connsiteY5807" fmla="*/ 189525 h 5130710"/>
              <a:gd name="connsiteX5808" fmla="*/ 1441608 w 6842126"/>
              <a:gd name="connsiteY5808" fmla="*/ 190204 h 5130710"/>
              <a:gd name="connsiteX5809" fmla="*/ 1443147 w 6842126"/>
              <a:gd name="connsiteY5809" fmla="*/ 195809 h 5130710"/>
              <a:gd name="connsiteX5810" fmla="*/ 1444425 w 6842126"/>
              <a:gd name="connsiteY5810" fmla="*/ 188741 h 5130710"/>
              <a:gd name="connsiteX5811" fmla="*/ 1456131 w 6842126"/>
              <a:gd name="connsiteY5811" fmla="*/ 120322 h 5130710"/>
              <a:gd name="connsiteX5812" fmla="*/ 1452571 w 6842126"/>
              <a:gd name="connsiteY5812" fmla="*/ 179461 h 5130710"/>
              <a:gd name="connsiteX5813" fmla="*/ 1450181 w 6842126"/>
              <a:gd name="connsiteY5813" fmla="*/ 196732 h 5130710"/>
              <a:gd name="connsiteX5814" fmla="*/ 1451986 w 6842126"/>
              <a:gd name="connsiteY5814" fmla="*/ 193881 h 5130710"/>
              <a:gd name="connsiteX5815" fmla="*/ 1452156 w 6842126"/>
              <a:gd name="connsiteY5815" fmla="*/ 193730 h 5130710"/>
              <a:gd name="connsiteX5816" fmla="*/ 1455589 w 6842126"/>
              <a:gd name="connsiteY5816" fmla="*/ 169284 h 5130710"/>
              <a:gd name="connsiteX5817" fmla="*/ 1462171 w 6842126"/>
              <a:gd name="connsiteY5817" fmla="*/ 124669 h 5130710"/>
              <a:gd name="connsiteX5818" fmla="*/ 1462099 w 6842126"/>
              <a:gd name="connsiteY5818" fmla="*/ 124744 h 5130710"/>
              <a:gd name="connsiteX5819" fmla="*/ 1460446 w 6842126"/>
              <a:gd name="connsiteY5819" fmla="*/ 113275 h 5130710"/>
              <a:gd name="connsiteX5820" fmla="*/ 1462938 w 6842126"/>
              <a:gd name="connsiteY5820" fmla="*/ 114156 h 5130710"/>
              <a:gd name="connsiteX5821" fmla="*/ 1465089 w 6842126"/>
              <a:gd name="connsiteY5821" fmla="*/ 121684 h 5130710"/>
              <a:gd name="connsiteX5822" fmla="*/ 1462541 w 6842126"/>
              <a:gd name="connsiteY5822" fmla="*/ 124291 h 5130710"/>
              <a:gd name="connsiteX5823" fmla="*/ 1458816 w 6842126"/>
              <a:gd name="connsiteY5823" fmla="*/ 168759 h 5130710"/>
              <a:gd name="connsiteX5824" fmla="*/ 1455953 w 6842126"/>
              <a:gd name="connsiteY5824" fmla="*/ 190349 h 5130710"/>
              <a:gd name="connsiteX5825" fmla="*/ 1457615 w 6842126"/>
              <a:gd name="connsiteY5825" fmla="*/ 188868 h 5130710"/>
              <a:gd name="connsiteX5826" fmla="*/ 1458732 w 6842126"/>
              <a:gd name="connsiteY5826" fmla="*/ 190664 h 5130710"/>
              <a:gd name="connsiteX5827" fmla="*/ 1467720 w 6842126"/>
              <a:gd name="connsiteY5827" fmla="*/ 141538 h 5130710"/>
              <a:gd name="connsiteX5828" fmla="*/ 1469509 w 6842126"/>
              <a:gd name="connsiteY5828" fmla="*/ 142773 h 5130710"/>
              <a:gd name="connsiteX5829" fmla="*/ 1472163 w 6842126"/>
              <a:gd name="connsiteY5829" fmla="*/ 126074 h 5130710"/>
              <a:gd name="connsiteX5830" fmla="*/ 1472316 w 6842126"/>
              <a:gd name="connsiteY5830" fmla="*/ 124185 h 5130710"/>
              <a:gd name="connsiteX5831" fmla="*/ 1472948 w 6842126"/>
              <a:gd name="connsiteY5831" fmla="*/ 123494 h 5130710"/>
              <a:gd name="connsiteX5832" fmla="*/ 1475801 w 6842126"/>
              <a:gd name="connsiteY5832" fmla="*/ 117788 h 5130710"/>
              <a:gd name="connsiteX5833" fmla="*/ 1475723 w 6842126"/>
              <a:gd name="connsiteY5833" fmla="*/ 119030 h 5130710"/>
              <a:gd name="connsiteX5834" fmla="*/ 1472184 w 6842126"/>
              <a:gd name="connsiteY5834" fmla="*/ 149037 h 5130710"/>
              <a:gd name="connsiteX5835" fmla="*/ 1472776 w 6842126"/>
              <a:gd name="connsiteY5835" fmla="*/ 152451 h 5130710"/>
              <a:gd name="connsiteX5836" fmla="*/ 1471513 w 6842126"/>
              <a:gd name="connsiteY5836" fmla="*/ 190566 h 5130710"/>
              <a:gd name="connsiteX5837" fmla="*/ 1472148 w 6842126"/>
              <a:gd name="connsiteY5837" fmla="*/ 189144 h 5130710"/>
              <a:gd name="connsiteX5838" fmla="*/ 1480408 w 6842126"/>
              <a:gd name="connsiteY5838" fmla="*/ 127464 h 5130710"/>
              <a:gd name="connsiteX5839" fmla="*/ 1480446 w 6842126"/>
              <a:gd name="connsiteY5839" fmla="*/ 127166 h 5130710"/>
              <a:gd name="connsiteX5840" fmla="*/ 1482983 w 6842126"/>
              <a:gd name="connsiteY5840" fmla="*/ 120022 h 5130710"/>
              <a:gd name="connsiteX5841" fmla="*/ 1483640 w 6842126"/>
              <a:gd name="connsiteY5841" fmla="*/ 116748 h 5130710"/>
              <a:gd name="connsiteX5842" fmla="*/ 1488155 w 6842126"/>
              <a:gd name="connsiteY5842" fmla="*/ 120526 h 5130710"/>
              <a:gd name="connsiteX5843" fmla="*/ 1491549 w 6842126"/>
              <a:gd name="connsiteY5843" fmla="*/ 113295 h 5130710"/>
              <a:gd name="connsiteX5844" fmla="*/ 1496155 w 6842126"/>
              <a:gd name="connsiteY5844" fmla="*/ 110321 h 5130710"/>
              <a:gd name="connsiteX5845" fmla="*/ 1489789 w 6842126"/>
              <a:gd name="connsiteY5845" fmla="*/ 131057 h 5130710"/>
              <a:gd name="connsiteX5846" fmla="*/ 1495847 w 6842126"/>
              <a:gd name="connsiteY5846" fmla="*/ 133406 h 5130710"/>
              <a:gd name="connsiteX5847" fmla="*/ 1491133 w 6842126"/>
              <a:gd name="connsiteY5847" fmla="*/ 144439 h 5130710"/>
              <a:gd name="connsiteX5848" fmla="*/ 1495777 w 6842126"/>
              <a:gd name="connsiteY5848" fmla="*/ 138632 h 5130710"/>
              <a:gd name="connsiteX5849" fmla="*/ 1497939 w 6842126"/>
              <a:gd name="connsiteY5849" fmla="*/ 135642 h 5130710"/>
              <a:gd name="connsiteX5850" fmla="*/ 1499347 w 6842126"/>
              <a:gd name="connsiteY5850" fmla="*/ 129837 h 5130710"/>
              <a:gd name="connsiteX5851" fmla="*/ 1499970 w 6842126"/>
              <a:gd name="connsiteY5851" fmla="*/ 132836 h 5130710"/>
              <a:gd name="connsiteX5852" fmla="*/ 1504080 w 6842126"/>
              <a:gd name="connsiteY5852" fmla="*/ 127154 h 5130710"/>
              <a:gd name="connsiteX5853" fmla="*/ 1508726 w 6842126"/>
              <a:gd name="connsiteY5853" fmla="*/ 118901 h 5130710"/>
              <a:gd name="connsiteX5854" fmla="*/ 1503667 w 6842126"/>
              <a:gd name="connsiteY5854" fmla="*/ 136704 h 5130710"/>
              <a:gd name="connsiteX5855" fmla="*/ 1501935 w 6842126"/>
              <a:gd name="connsiteY5855" fmla="*/ 142291 h 5130710"/>
              <a:gd name="connsiteX5856" fmla="*/ 1501968 w 6842126"/>
              <a:gd name="connsiteY5856" fmla="*/ 142459 h 5130710"/>
              <a:gd name="connsiteX5857" fmla="*/ 1500190 w 6842126"/>
              <a:gd name="connsiteY5857" fmla="*/ 153871 h 5130710"/>
              <a:gd name="connsiteX5858" fmla="*/ 1499469 w 6842126"/>
              <a:gd name="connsiteY5858" fmla="*/ 155750 h 5130710"/>
              <a:gd name="connsiteX5859" fmla="*/ 1501925 w 6842126"/>
              <a:gd name="connsiteY5859" fmla="*/ 153158 h 5130710"/>
              <a:gd name="connsiteX5860" fmla="*/ 1510033 w 6842126"/>
              <a:gd name="connsiteY5860" fmla="*/ 134897 h 5130710"/>
              <a:gd name="connsiteX5861" fmla="*/ 1517325 w 6842126"/>
              <a:gd name="connsiteY5861" fmla="*/ 118711 h 5130710"/>
              <a:gd name="connsiteX5862" fmla="*/ 1522231 w 6842126"/>
              <a:gd name="connsiteY5862" fmla="*/ 108550 h 5130710"/>
              <a:gd name="connsiteX5863" fmla="*/ 1521741 w 6842126"/>
              <a:gd name="connsiteY5863" fmla="*/ 111833 h 5130710"/>
              <a:gd name="connsiteX5864" fmla="*/ 1519218 w 6842126"/>
              <a:gd name="connsiteY5864" fmla="*/ 135690 h 5130710"/>
              <a:gd name="connsiteX5865" fmla="*/ 1516202 w 6842126"/>
              <a:gd name="connsiteY5865" fmla="*/ 147897 h 5130710"/>
              <a:gd name="connsiteX5866" fmla="*/ 1517954 w 6842126"/>
              <a:gd name="connsiteY5866" fmla="*/ 147377 h 5130710"/>
              <a:gd name="connsiteX5867" fmla="*/ 1517989 w 6842126"/>
              <a:gd name="connsiteY5867" fmla="*/ 147316 h 5130710"/>
              <a:gd name="connsiteX5868" fmla="*/ 1517881 w 6842126"/>
              <a:gd name="connsiteY5868" fmla="*/ 148345 h 5130710"/>
              <a:gd name="connsiteX5869" fmla="*/ 1512424 w 6842126"/>
              <a:gd name="connsiteY5869" fmla="*/ 186933 h 5130710"/>
              <a:gd name="connsiteX5870" fmla="*/ 1512507 w 6842126"/>
              <a:gd name="connsiteY5870" fmla="*/ 201271 h 5130710"/>
              <a:gd name="connsiteX5871" fmla="*/ 1515711 w 6842126"/>
              <a:gd name="connsiteY5871" fmla="*/ 179017 h 5130710"/>
              <a:gd name="connsiteX5872" fmla="*/ 1520921 w 6842126"/>
              <a:gd name="connsiteY5872" fmla="*/ 142149 h 5130710"/>
              <a:gd name="connsiteX5873" fmla="*/ 1522268 w 6842126"/>
              <a:gd name="connsiteY5873" fmla="*/ 139770 h 5130710"/>
              <a:gd name="connsiteX5874" fmla="*/ 1525744 w 6842126"/>
              <a:gd name="connsiteY5874" fmla="*/ 136266 h 5130710"/>
              <a:gd name="connsiteX5875" fmla="*/ 1520757 w 6842126"/>
              <a:gd name="connsiteY5875" fmla="*/ 167770 h 5130710"/>
              <a:gd name="connsiteX5876" fmla="*/ 1536648 w 6842126"/>
              <a:gd name="connsiteY5876" fmla="*/ 136710 h 5130710"/>
              <a:gd name="connsiteX5877" fmla="*/ 1542886 w 6842126"/>
              <a:gd name="connsiteY5877" fmla="*/ 144485 h 5130710"/>
              <a:gd name="connsiteX5878" fmla="*/ 1542834 w 6842126"/>
              <a:gd name="connsiteY5878" fmla="*/ 148405 h 5130710"/>
              <a:gd name="connsiteX5879" fmla="*/ 1549273 w 6842126"/>
              <a:gd name="connsiteY5879" fmla="*/ 141153 h 5130710"/>
              <a:gd name="connsiteX5880" fmla="*/ 1555804 w 6842126"/>
              <a:gd name="connsiteY5880" fmla="*/ 127148 h 5130710"/>
              <a:gd name="connsiteX5881" fmla="*/ 1556555 w 6842126"/>
              <a:gd name="connsiteY5881" fmla="*/ 125260 h 5130710"/>
              <a:gd name="connsiteX5882" fmla="*/ 1549711 w 6842126"/>
              <a:gd name="connsiteY5882" fmla="*/ 178998 h 5130710"/>
              <a:gd name="connsiteX5883" fmla="*/ 1552155 w 6842126"/>
              <a:gd name="connsiteY5883" fmla="*/ 181687 h 5130710"/>
              <a:gd name="connsiteX5884" fmla="*/ 1559778 w 6842126"/>
              <a:gd name="connsiteY5884" fmla="*/ 138140 h 5130710"/>
              <a:gd name="connsiteX5885" fmla="*/ 1559079 w 6842126"/>
              <a:gd name="connsiteY5885" fmla="*/ 156255 h 5130710"/>
              <a:gd name="connsiteX5886" fmla="*/ 1557392 w 6842126"/>
              <a:gd name="connsiteY5886" fmla="*/ 169536 h 5130710"/>
              <a:gd name="connsiteX5887" fmla="*/ 1556730 w 6842126"/>
              <a:gd name="connsiteY5887" fmla="*/ 171673 h 5130710"/>
              <a:gd name="connsiteX5888" fmla="*/ 1554707 w 6842126"/>
              <a:gd name="connsiteY5888" fmla="*/ 180918 h 5130710"/>
              <a:gd name="connsiteX5889" fmla="*/ 1556025 w 6842126"/>
              <a:gd name="connsiteY5889" fmla="*/ 180194 h 5130710"/>
              <a:gd name="connsiteX5890" fmla="*/ 1554556 w 6842126"/>
              <a:gd name="connsiteY5890" fmla="*/ 191584 h 5130710"/>
              <a:gd name="connsiteX5891" fmla="*/ 1553736 w 6842126"/>
              <a:gd name="connsiteY5891" fmla="*/ 209732 h 5130710"/>
              <a:gd name="connsiteX5892" fmla="*/ 1555611 w 6842126"/>
              <a:gd name="connsiteY5892" fmla="*/ 198737 h 5130710"/>
              <a:gd name="connsiteX5893" fmla="*/ 1559512 w 6842126"/>
              <a:gd name="connsiteY5893" fmla="*/ 175855 h 5130710"/>
              <a:gd name="connsiteX5894" fmla="*/ 1560510 w 6842126"/>
              <a:gd name="connsiteY5894" fmla="*/ 174403 h 5130710"/>
              <a:gd name="connsiteX5895" fmla="*/ 1563079 w 6842126"/>
              <a:gd name="connsiteY5895" fmla="*/ 171172 h 5130710"/>
              <a:gd name="connsiteX5896" fmla="*/ 1556370 w 6842126"/>
              <a:gd name="connsiteY5896" fmla="*/ 198678 h 5130710"/>
              <a:gd name="connsiteX5897" fmla="*/ 1564513 w 6842126"/>
              <a:gd name="connsiteY5897" fmla="*/ 177802 h 5130710"/>
              <a:gd name="connsiteX5898" fmla="*/ 1572656 w 6842126"/>
              <a:gd name="connsiteY5898" fmla="*/ 156928 h 5130710"/>
              <a:gd name="connsiteX5899" fmla="*/ 1573964 w 6842126"/>
              <a:gd name="connsiteY5899" fmla="*/ 172922 h 5130710"/>
              <a:gd name="connsiteX5900" fmla="*/ 1590072 w 6842126"/>
              <a:gd name="connsiteY5900" fmla="*/ 144675 h 5130710"/>
              <a:gd name="connsiteX5901" fmla="*/ 1578610 w 6842126"/>
              <a:gd name="connsiteY5901" fmla="*/ 186044 h 5130710"/>
              <a:gd name="connsiteX5902" fmla="*/ 1570392 w 6842126"/>
              <a:gd name="connsiteY5902" fmla="*/ 212363 h 5130710"/>
              <a:gd name="connsiteX5903" fmla="*/ 1569349 w 6842126"/>
              <a:gd name="connsiteY5903" fmla="*/ 212445 h 5130710"/>
              <a:gd name="connsiteX5904" fmla="*/ 1569155 w 6842126"/>
              <a:gd name="connsiteY5904" fmla="*/ 212460 h 5130710"/>
              <a:gd name="connsiteX5905" fmla="*/ 1568999 w 6842126"/>
              <a:gd name="connsiteY5905" fmla="*/ 212473 h 5130710"/>
              <a:gd name="connsiteX5906" fmla="*/ 1569349 w 6842126"/>
              <a:gd name="connsiteY5906" fmla="*/ 212445 h 5130710"/>
              <a:gd name="connsiteX5907" fmla="*/ 1569929 w 6842126"/>
              <a:gd name="connsiteY5907" fmla="*/ 212401 h 5130710"/>
              <a:gd name="connsiteX5908" fmla="*/ 1570392 w 6842126"/>
              <a:gd name="connsiteY5908" fmla="*/ 212363 h 5130710"/>
              <a:gd name="connsiteX5909" fmla="*/ 1583487 w 6842126"/>
              <a:gd name="connsiteY5909" fmla="*/ 181743 h 5130710"/>
              <a:gd name="connsiteX5910" fmla="*/ 1584726 w 6842126"/>
              <a:gd name="connsiteY5910" fmla="*/ 181022 h 5130710"/>
              <a:gd name="connsiteX5911" fmla="*/ 1586760 w 6842126"/>
              <a:gd name="connsiteY5911" fmla="*/ 181023 h 5130710"/>
              <a:gd name="connsiteX5912" fmla="*/ 1590697 w 6842126"/>
              <a:gd name="connsiteY5912" fmla="*/ 154326 h 5130710"/>
              <a:gd name="connsiteX5913" fmla="*/ 1593005 w 6842126"/>
              <a:gd name="connsiteY5913" fmla="*/ 157779 h 5130710"/>
              <a:gd name="connsiteX5914" fmla="*/ 1591505 w 6842126"/>
              <a:gd name="connsiteY5914" fmla="*/ 179669 h 5130710"/>
              <a:gd name="connsiteX5915" fmla="*/ 1591338 w 6842126"/>
              <a:gd name="connsiteY5915" fmla="*/ 180887 h 5130710"/>
              <a:gd name="connsiteX5916" fmla="*/ 1591256 w 6842126"/>
              <a:gd name="connsiteY5916" fmla="*/ 182367 h 5130710"/>
              <a:gd name="connsiteX5917" fmla="*/ 1591341 w 6842126"/>
              <a:gd name="connsiteY5917" fmla="*/ 182426 h 5130710"/>
              <a:gd name="connsiteX5918" fmla="*/ 1599288 w 6842126"/>
              <a:gd name="connsiteY5918" fmla="*/ 157435 h 5130710"/>
              <a:gd name="connsiteX5919" fmla="*/ 1605691 w 6842126"/>
              <a:gd name="connsiteY5919" fmla="*/ 153013 h 5130710"/>
              <a:gd name="connsiteX5920" fmla="*/ 1617170 w 6842126"/>
              <a:gd name="connsiteY5920" fmla="*/ 129047 h 5130710"/>
              <a:gd name="connsiteX5921" fmla="*/ 1638154 w 6842126"/>
              <a:gd name="connsiteY5921" fmla="*/ 77572 h 5130710"/>
              <a:gd name="connsiteX5922" fmla="*/ 1621687 w 6842126"/>
              <a:gd name="connsiteY5922" fmla="*/ 132824 h 5130710"/>
              <a:gd name="connsiteX5923" fmla="*/ 1611931 w 6842126"/>
              <a:gd name="connsiteY5923" fmla="*/ 160570 h 5130710"/>
              <a:gd name="connsiteX5924" fmla="*/ 1608595 w 6842126"/>
              <a:gd name="connsiteY5924" fmla="*/ 182371 h 5130710"/>
              <a:gd name="connsiteX5925" fmla="*/ 1619841 w 6842126"/>
              <a:gd name="connsiteY5925" fmla="*/ 157117 h 5130710"/>
              <a:gd name="connsiteX5926" fmla="*/ 1621764 w 6842126"/>
              <a:gd name="connsiteY5926" fmla="*/ 156448 h 5130710"/>
              <a:gd name="connsiteX5927" fmla="*/ 1620383 w 6842126"/>
              <a:gd name="connsiteY5927" fmla="*/ 162368 h 5130710"/>
              <a:gd name="connsiteX5928" fmla="*/ 1617469 w 6842126"/>
              <a:gd name="connsiteY5928" fmla="*/ 215729 h 5130710"/>
              <a:gd name="connsiteX5929" fmla="*/ 1636596 w 6842126"/>
              <a:gd name="connsiteY5929" fmla="*/ 171377 h 5130710"/>
              <a:gd name="connsiteX5930" fmla="*/ 1642579 w 6842126"/>
              <a:gd name="connsiteY5930" fmla="*/ 146883 h 5130710"/>
              <a:gd name="connsiteX5931" fmla="*/ 1649870 w 6842126"/>
              <a:gd name="connsiteY5931" fmla="*/ 130835 h 5130710"/>
              <a:gd name="connsiteX5932" fmla="*/ 1650439 w 6842126"/>
              <a:gd name="connsiteY5932" fmla="*/ 129623 h 5130710"/>
              <a:gd name="connsiteX5933" fmla="*/ 1649078 w 6842126"/>
              <a:gd name="connsiteY5933" fmla="*/ 150455 h 5130710"/>
              <a:gd name="connsiteX5934" fmla="*/ 1653657 w 6842126"/>
              <a:gd name="connsiteY5934" fmla="*/ 123167 h 5130710"/>
              <a:gd name="connsiteX5935" fmla="*/ 1657130 w 6842126"/>
              <a:gd name="connsiteY5935" fmla="*/ 119440 h 5130710"/>
              <a:gd name="connsiteX5936" fmla="*/ 1654703 w 6842126"/>
              <a:gd name="connsiteY5936" fmla="*/ 130216 h 5130710"/>
              <a:gd name="connsiteX5937" fmla="*/ 1662968 w 6842126"/>
              <a:gd name="connsiteY5937" fmla="*/ 111778 h 5130710"/>
              <a:gd name="connsiteX5938" fmla="*/ 1662335 w 6842126"/>
              <a:gd name="connsiteY5938" fmla="*/ 122989 h 5130710"/>
              <a:gd name="connsiteX5939" fmla="*/ 1651992 w 6842126"/>
              <a:gd name="connsiteY5939" fmla="*/ 188964 h 5130710"/>
              <a:gd name="connsiteX5940" fmla="*/ 1654163 w 6842126"/>
              <a:gd name="connsiteY5940" fmla="*/ 180784 h 5130710"/>
              <a:gd name="connsiteX5941" fmla="*/ 1653982 w 6842126"/>
              <a:gd name="connsiteY5941" fmla="*/ 184226 h 5130710"/>
              <a:gd name="connsiteX5942" fmla="*/ 1655206 w 6842126"/>
              <a:gd name="connsiteY5942" fmla="*/ 183092 h 5130710"/>
              <a:gd name="connsiteX5943" fmla="*/ 1656618 w 6842126"/>
              <a:gd name="connsiteY5943" fmla="*/ 171564 h 5130710"/>
              <a:gd name="connsiteX5944" fmla="*/ 1656584 w 6842126"/>
              <a:gd name="connsiteY5944" fmla="*/ 171654 h 5130710"/>
              <a:gd name="connsiteX5945" fmla="*/ 1677077 w 6842126"/>
              <a:gd name="connsiteY5945" fmla="*/ 94410 h 5130710"/>
              <a:gd name="connsiteX5946" fmla="*/ 1683770 w 6842126"/>
              <a:gd name="connsiteY5946" fmla="*/ 63875 h 5130710"/>
              <a:gd name="connsiteX5947" fmla="*/ 1690563 w 6842126"/>
              <a:gd name="connsiteY5947" fmla="*/ 47762 h 5130710"/>
              <a:gd name="connsiteX5948" fmla="*/ 1692831 w 6842126"/>
              <a:gd name="connsiteY5948" fmla="*/ 43108 h 5130710"/>
              <a:gd name="connsiteX5949" fmla="*/ 1692829 w 6842126"/>
              <a:gd name="connsiteY5949" fmla="*/ 43409 h 5130710"/>
              <a:gd name="connsiteX5950" fmla="*/ 1689935 w 6842126"/>
              <a:gd name="connsiteY5950" fmla="*/ 70356 h 5130710"/>
              <a:gd name="connsiteX5951" fmla="*/ 1693676 w 6842126"/>
              <a:gd name="connsiteY5951" fmla="*/ 55021 h 5130710"/>
              <a:gd name="connsiteX5952" fmla="*/ 1695172 w 6842126"/>
              <a:gd name="connsiteY5952" fmla="*/ 42106 h 5130710"/>
              <a:gd name="connsiteX5953" fmla="*/ 1696061 w 6842126"/>
              <a:gd name="connsiteY5953" fmla="*/ 36490 h 5130710"/>
              <a:gd name="connsiteX5954" fmla="*/ 1704391 w 6842126"/>
              <a:gd name="connsiteY5954" fmla="*/ 19419 h 5130710"/>
              <a:gd name="connsiteX5955" fmla="*/ 1705642 w 6842126"/>
              <a:gd name="connsiteY5955" fmla="*/ 20280 h 5130710"/>
              <a:gd name="connsiteX5956" fmla="*/ 1705773 w 6842126"/>
              <a:gd name="connsiteY5956" fmla="*/ 18150 h 5130710"/>
              <a:gd name="connsiteX5957" fmla="*/ 1707072 w 6842126"/>
              <a:gd name="connsiteY5957" fmla="*/ 13921 h 5130710"/>
              <a:gd name="connsiteX5958" fmla="*/ 1712050 w 6842126"/>
              <a:gd name="connsiteY5958" fmla="*/ 3722 h 5130710"/>
              <a:gd name="connsiteX5959" fmla="*/ 1711062 w 6842126"/>
              <a:gd name="connsiteY5959" fmla="*/ 16998 h 5130710"/>
              <a:gd name="connsiteX5960" fmla="*/ 1707230 w 6842126"/>
              <a:gd name="connsiteY5960" fmla="*/ 43501 h 5130710"/>
              <a:gd name="connsiteX5961" fmla="*/ 1699027 w 6842126"/>
              <a:gd name="connsiteY5961" fmla="*/ 62104 h 5130710"/>
              <a:gd name="connsiteX5962" fmla="*/ 1665607 w 6842126"/>
              <a:gd name="connsiteY5962" fmla="*/ 149588 h 5130710"/>
              <a:gd name="connsiteX5963" fmla="*/ 1658072 w 6842126"/>
              <a:gd name="connsiteY5963" fmla="*/ 167531 h 5130710"/>
              <a:gd name="connsiteX5964" fmla="*/ 1657725 w 6842126"/>
              <a:gd name="connsiteY5964" fmla="*/ 168498 h 5130710"/>
              <a:gd name="connsiteX5965" fmla="*/ 1657835 w 6842126"/>
              <a:gd name="connsiteY5965" fmla="*/ 179936 h 5130710"/>
              <a:gd name="connsiteX5966" fmla="*/ 1660664 w 6842126"/>
              <a:gd name="connsiteY5966" fmla="*/ 173352 h 5130710"/>
              <a:gd name="connsiteX5967" fmla="*/ 1661265 w 6842126"/>
              <a:gd name="connsiteY5967" fmla="*/ 168328 h 5130710"/>
              <a:gd name="connsiteX5968" fmla="*/ 1663633 w 6842126"/>
              <a:gd name="connsiteY5968" fmla="*/ 160982 h 5130710"/>
              <a:gd name="connsiteX5969" fmla="*/ 1664755 w 6842126"/>
              <a:gd name="connsiteY5969" fmla="*/ 161960 h 5130710"/>
              <a:gd name="connsiteX5970" fmla="*/ 1664602 w 6842126"/>
              <a:gd name="connsiteY5970" fmla="*/ 162828 h 5130710"/>
              <a:gd name="connsiteX5971" fmla="*/ 1664848 w 6842126"/>
              <a:gd name="connsiteY5971" fmla="*/ 162142 h 5130710"/>
              <a:gd name="connsiteX5972" fmla="*/ 1664755 w 6842126"/>
              <a:gd name="connsiteY5972" fmla="*/ 161960 h 5130710"/>
              <a:gd name="connsiteX5973" fmla="*/ 1671351 w 6842126"/>
              <a:gd name="connsiteY5973" fmla="*/ 137312 h 5130710"/>
              <a:gd name="connsiteX5974" fmla="*/ 1671094 w 6842126"/>
              <a:gd name="connsiteY5974" fmla="*/ 140361 h 5130710"/>
              <a:gd name="connsiteX5975" fmla="*/ 1671483 w 6842126"/>
              <a:gd name="connsiteY5975" fmla="*/ 142050 h 5130710"/>
              <a:gd name="connsiteX5976" fmla="*/ 1673745 w 6842126"/>
              <a:gd name="connsiteY5976" fmla="*/ 136544 h 5130710"/>
              <a:gd name="connsiteX5977" fmla="*/ 1684907 w 6842126"/>
              <a:gd name="connsiteY5977" fmla="*/ 110210 h 5130710"/>
              <a:gd name="connsiteX5978" fmla="*/ 1689767 w 6842126"/>
              <a:gd name="connsiteY5978" fmla="*/ 107216 h 5130710"/>
              <a:gd name="connsiteX5979" fmla="*/ 1702590 w 6842126"/>
              <a:gd name="connsiteY5979" fmla="*/ 77922 h 5130710"/>
              <a:gd name="connsiteX5980" fmla="*/ 1703237 w 6842126"/>
              <a:gd name="connsiteY5980" fmla="*/ 77585 h 5130710"/>
              <a:gd name="connsiteX5981" fmla="*/ 1702300 w 6842126"/>
              <a:gd name="connsiteY5981" fmla="*/ 87207 h 5130710"/>
              <a:gd name="connsiteX5982" fmla="*/ 1700043 w 6842126"/>
              <a:gd name="connsiteY5982" fmla="*/ 110368 h 5130710"/>
              <a:gd name="connsiteX5983" fmla="*/ 1696832 w 6842126"/>
              <a:gd name="connsiteY5983" fmla="*/ 129442 h 5130710"/>
              <a:gd name="connsiteX5984" fmla="*/ 1694146 w 6842126"/>
              <a:gd name="connsiteY5984" fmla="*/ 136086 h 5130710"/>
              <a:gd name="connsiteX5985" fmla="*/ 1688633 w 6842126"/>
              <a:gd name="connsiteY5985" fmla="*/ 149483 h 5130710"/>
              <a:gd name="connsiteX5986" fmla="*/ 1688619 w 6842126"/>
              <a:gd name="connsiteY5986" fmla="*/ 149513 h 5130710"/>
              <a:gd name="connsiteX5987" fmla="*/ 1688672 w 6842126"/>
              <a:gd name="connsiteY5987" fmla="*/ 154897 h 5130710"/>
              <a:gd name="connsiteX5988" fmla="*/ 1687702 w 6842126"/>
              <a:gd name="connsiteY5988" fmla="*/ 165950 h 5130710"/>
              <a:gd name="connsiteX5989" fmla="*/ 1688618 w 6842126"/>
              <a:gd name="connsiteY5989" fmla="*/ 165341 h 5130710"/>
              <a:gd name="connsiteX5990" fmla="*/ 1689678 w 6842126"/>
              <a:gd name="connsiteY5990" fmla="*/ 164444 h 5130710"/>
              <a:gd name="connsiteX5991" fmla="*/ 1679539 w 6842126"/>
              <a:gd name="connsiteY5991" fmla="*/ 200310 h 5130710"/>
              <a:gd name="connsiteX5992" fmla="*/ 1669991 w 6842126"/>
              <a:gd name="connsiteY5992" fmla="*/ 261003 h 5130710"/>
              <a:gd name="connsiteX5993" fmla="*/ 1694435 w 6842126"/>
              <a:gd name="connsiteY5993" fmla="*/ 185388 h 5130710"/>
              <a:gd name="connsiteX5994" fmla="*/ 1724717 w 6842126"/>
              <a:gd name="connsiteY5994" fmla="*/ 108288 h 5130710"/>
              <a:gd name="connsiteX5995" fmla="*/ 1709356 w 6842126"/>
              <a:gd name="connsiteY5995" fmla="*/ 220910 h 5130710"/>
              <a:gd name="connsiteX5996" fmla="*/ 1688974 w 6842126"/>
              <a:gd name="connsiteY5996" fmla="*/ 332960 h 5130710"/>
              <a:gd name="connsiteX5997" fmla="*/ 1716264 w 6842126"/>
              <a:gd name="connsiteY5997" fmla="*/ 220329 h 5130710"/>
              <a:gd name="connsiteX5998" fmla="*/ 1735612 w 6842126"/>
              <a:gd name="connsiteY5998" fmla="*/ 237582 h 5130710"/>
              <a:gd name="connsiteX5999" fmla="*/ 1745780 w 6842126"/>
              <a:gd name="connsiteY5999" fmla="*/ 204919 h 5130710"/>
              <a:gd name="connsiteX6000" fmla="*/ 1754178 w 6842126"/>
              <a:gd name="connsiteY6000" fmla="*/ 181800 h 5130710"/>
              <a:gd name="connsiteX6001" fmla="*/ 1757247 w 6842126"/>
              <a:gd name="connsiteY6001" fmla="*/ 180452 h 5130710"/>
              <a:gd name="connsiteX6002" fmla="*/ 1756911 w 6842126"/>
              <a:gd name="connsiteY6002" fmla="*/ 183626 h 5130710"/>
              <a:gd name="connsiteX6003" fmla="*/ 1753895 w 6842126"/>
              <a:gd name="connsiteY6003" fmla="*/ 195834 h 5130710"/>
              <a:gd name="connsiteX6004" fmla="*/ 1755647 w 6842126"/>
              <a:gd name="connsiteY6004" fmla="*/ 195315 h 5130710"/>
              <a:gd name="connsiteX6005" fmla="*/ 1755682 w 6842126"/>
              <a:gd name="connsiteY6005" fmla="*/ 195252 h 5130710"/>
              <a:gd name="connsiteX6006" fmla="*/ 1755572 w 6842126"/>
              <a:gd name="connsiteY6006" fmla="*/ 196282 h 5130710"/>
              <a:gd name="connsiteX6007" fmla="*/ 1750115 w 6842126"/>
              <a:gd name="connsiteY6007" fmla="*/ 234868 h 5130710"/>
              <a:gd name="connsiteX6008" fmla="*/ 1749356 w 6842126"/>
              <a:gd name="connsiteY6008" fmla="*/ 242787 h 5130710"/>
              <a:gd name="connsiteX6009" fmla="*/ 1749259 w 6842126"/>
              <a:gd name="connsiteY6009" fmla="*/ 245393 h 5130710"/>
              <a:gd name="connsiteX6010" fmla="*/ 1750445 w 6842126"/>
              <a:gd name="connsiteY6010" fmla="*/ 239884 h 5130710"/>
              <a:gd name="connsiteX6011" fmla="*/ 1759300 w 6842126"/>
              <a:gd name="connsiteY6011" fmla="*/ 179551 h 5130710"/>
              <a:gd name="connsiteX6012" fmla="*/ 1759315 w 6842126"/>
              <a:gd name="connsiteY6012" fmla="*/ 179596 h 5130710"/>
              <a:gd name="connsiteX6013" fmla="*/ 1758233 w 6842126"/>
              <a:gd name="connsiteY6013" fmla="*/ 192775 h 5130710"/>
              <a:gd name="connsiteX6014" fmla="*/ 1758613 w 6842126"/>
              <a:gd name="connsiteY6014" fmla="*/ 190084 h 5130710"/>
              <a:gd name="connsiteX6015" fmla="*/ 1759961 w 6842126"/>
              <a:gd name="connsiteY6015" fmla="*/ 187706 h 5130710"/>
              <a:gd name="connsiteX6016" fmla="*/ 1760710 w 6842126"/>
              <a:gd name="connsiteY6016" fmla="*/ 186951 h 5130710"/>
              <a:gd name="connsiteX6017" fmla="*/ 1760998 w 6842126"/>
              <a:gd name="connsiteY6017" fmla="*/ 184266 h 5130710"/>
              <a:gd name="connsiteX6018" fmla="*/ 1761855 w 6842126"/>
              <a:gd name="connsiteY6018" fmla="*/ 186651 h 5130710"/>
              <a:gd name="connsiteX6019" fmla="*/ 1762550 w 6842126"/>
              <a:gd name="connsiteY6019" fmla="*/ 191577 h 5130710"/>
              <a:gd name="connsiteX6020" fmla="*/ 1746594 w 6842126"/>
              <a:gd name="connsiteY6020" fmla="*/ 285363 h 5130710"/>
              <a:gd name="connsiteX6021" fmla="*/ 1771364 w 6842126"/>
              <a:gd name="connsiteY6021" fmla="*/ 296199 h 5130710"/>
              <a:gd name="connsiteX6022" fmla="*/ 1757672 w 6842126"/>
              <a:gd name="connsiteY6022" fmla="*/ 346058 h 5130710"/>
              <a:gd name="connsiteX6023" fmla="*/ 1773360 w 6842126"/>
              <a:gd name="connsiteY6023" fmla="*/ 319886 h 5130710"/>
              <a:gd name="connsiteX6024" fmla="*/ 1815559 w 6842126"/>
              <a:gd name="connsiteY6024" fmla="*/ 230848 h 5130710"/>
              <a:gd name="connsiteX6025" fmla="*/ 1803459 w 6842126"/>
              <a:gd name="connsiteY6025" fmla="*/ 311385 h 5130710"/>
              <a:gd name="connsiteX6026" fmla="*/ 1803772 w 6842126"/>
              <a:gd name="connsiteY6026" fmla="*/ 385909 h 5130710"/>
              <a:gd name="connsiteX6027" fmla="*/ 1827636 w 6842126"/>
              <a:gd name="connsiteY6027" fmla="*/ 303385 h 5130710"/>
              <a:gd name="connsiteX6028" fmla="*/ 1849198 w 6842126"/>
              <a:gd name="connsiteY6028" fmla="*/ 230249 h 5130710"/>
              <a:gd name="connsiteX6029" fmla="*/ 1856861 w 6842126"/>
              <a:gd name="connsiteY6029" fmla="*/ 206509 h 5130710"/>
              <a:gd name="connsiteX6030" fmla="*/ 1857534 w 6842126"/>
              <a:gd name="connsiteY6030" fmla="*/ 205053 h 5130710"/>
              <a:gd name="connsiteX6031" fmla="*/ 1860533 w 6842126"/>
              <a:gd name="connsiteY6031" fmla="*/ 203673 h 5130710"/>
              <a:gd name="connsiteX6032" fmla="*/ 1860675 w 6842126"/>
              <a:gd name="connsiteY6032" fmla="*/ 203651 h 5130710"/>
              <a:gd name="connsiteX6033" fmla="*/ 1861569 w 6842126"/>
              <a:gd name="connsiteY6033" fmla="*/ 194479 h 5130710"/>
              <a:gd name="connsiteX6034" fmla="*/ 1863220 w 6842126"/>
              <a:gd name="connsiteY6034" fmla="*/ 188556 h 5130710"/>
              <a:gd name="connsiteX6035" fmla="*/ 1867943 w 6842126"/>
              <a:gd name="connsiteY6035" fmla="*/ 187676 h 5130710"/>
              <a:gd name="connsiteX6036" fmla="*/ 1868795 w 6842126"/>
              <a:gd name="connsiteY6036" fmla="*/ 187508 h 5130710"/>
              <a:gd name="connsiteX6037" fmla="*/ 1870538 w 6842126"/>
              <a:gd name="connsiteY6037" fmla="*/ 181185 h 5130710"/>
              <a:gd name="connsiteX6038" fmla="*/ 1880205 w 6842126"/>
              <a:gd name="connsiteY6038" fmla="*/ 160188 h 5130710"/>
              <a:gd name="connsiteX6039" fmla="*/ 1880132 w 6842126"/>
              <a:gd name="connsiteY6039" fmla="*/ 165632 h 5130710"/>
              <a:gd name="connsiteX6040" fmla="*/ 1887584 w 6842126"/>
              <a:gd name="connsiteY6040" fmla="*/ 155770 h 5130710"/>
              <a:gd name="connsiteX6041" fmla="*/ 1885777 w 6842126"/>
              <a:gd name="connsiteY6041" fmla="*/ 165847 h 5130710"/>
              <a:gd name="connsiteX6042" fmla="*/ 1879218 w 6842126"/>
              <a:gd name="connsiteY6042" fmla="*/ 184222 h 5130710"/>
              <a:gd name="connsiteX6043" fmla="*/ 1878868 w 6842126"/>
              <a:gd name="connsiteY6043" fmla="*/ 185539 h 5130710"/>
              <a:gd name="connsiteX6044" fmla="*/ 1880501 w 6842126"/>
              <a:gd name="connsiteY6044" fmla="*/ 185219 h 5130710"/>
              <a:gd name="connsiteX6045" fmla="*/ 1882378 w 6842126"/>
              <a:gd name="connsiteY6045" fmla="*/ 184805 h 5130710"/>
              <a:gd name="connsiteX6046" fmla="*/ 1870884 w 6842126"/>
              <a:gd name="connsiteY6046" fmla="*/ 248925 h 5130710"/>
              <a:gd name="connsiteX6047" fmla="*/ 1857465 w 6842126"/>
              <a:gd name="connsiteY6047" fmla="*/ 362499 h 5130710"/>
              <a:gd name="connsiteX6048" fmla="*/ 1889828 w 6842126"/>
              <a:gd name="connsiteY6048" fmla="*/ 310074 h 5130710"/>
              <a:gd name="connsiteX6049" fmla="*/ 1883952 w 6842126"/>
              <a:gd name="connsiteY6049" fmla="*/ 452709 h 5130710"/>
              <a:gd name="connsiteX6050" fmla="*/ 1932768 w 6842126"/>
              <a:gd name="connsiteY6050" fmla="*/ 312419 h 5130710"/>
              <a:gd name="connsiteX6051" fmla="*/ 1960603 w 6842126"/>
              <a:gd name="connsiteY6051" fmla="*/ 347847 h 5130710"/>
              <a:gd name="connsiteX6052" fmla="*/ 1962099 w 6842126"/>
              <a:gd name="connsiteY6052" fmla="*/ 365610 h 5130710"/>
              <a:gd name="connsiteX6053" fmla="*/ 1984198 w 6842126"/>
              <a:gd name="connsiteY6053" fmla="*/ 332937 h 5130710"/>
              <a:gd name="connsiteX6054" fmla="*/ 2003717 w 6842126"/>
              <a:gd name="connsiteY6054" fmla="*/ 269664 h 5130710"/>
              <a:gd name="connsiteX6055" fmla="*/ 2012883 w 6842126"/>
              <a:gd name="connsiteY6055" fmla="*/ 232939 h 5130710"/>
              <a:gd name="connsiteX6056" fmla="*/ 2012032 w 6842126"/>
              <a:gd name="connsiteY6056" fmla="*/ 241733 h 5130710"/>
              <a:gd name="connsiteX6057" fmla="*/ 2014041 w 6842126"/>
              <a:gd name="connsiteY6057" fmla="*/ 241930 h 5130710"/>
              <a:gd name="connsiteX6058" fmla="*/ 2018706 w 6842126"/>
              <a:gd name="connsiteY6058" fmla="*/ 209604 h 5130710"/>
              <a:gd name="connsiteX6059" fmla="*/ 2033738 w 6842126"/>
              <a:gd name="connsiteY6059" fmla="*/ 149370 h 5130710"/>
              <a:gd name="connsiteX6060" fmla="*/ 2034802 w 6842126"/>
              <a:gd name="connsiteY6060" fmla="*/ 158971 h 5130710"/>
              <a:gd name="connsiteX6061" fmla="*/ 2039991 w 6842126"/>
              <a:gd name="connsiteY6061" fmla="*/ 124313 h 5130710"/>
              <a:gd name="connsiteX6062" fmla="*/ 2041077 w 6842126"/>
              <a:gd name="connsiteY6062" fmla="*/ 119957 h 5130710"/>
              <a:gd name="connsiteX6063" fmla="*/ 2037689 w 6842126"/>
              <a:gd name="connsiteY6063" fmla="*/ 162610 h 5130710"/>
              <a:gd name="connsiteX6064" fmla="*/ 2031389 w 6842126"/>
              <a:gd name="connsiteY6064" fmla="*/ 214219 h 5130710"/>
              <a:gd name="connsiteX6065" fmla="*/ 2030888 w 6842126"/>
              <a:gd name="connsiteY6065" fmla="*/ 222324 h 5130710"/>
              <a:gd name="connsiteX6066" fmla="*/ 2032805 w 6842126"/>
              <a:gd name="connsiteY6066" fmla="*/ 227695 h 5130710"/>
              <a:gd name="connsiteX6067" fmla="*/ 2032911 w 6842126"/>
              <a:gd name="connsiteY6067" fmla="*/ 227788 h 5130710"/>
              <a:gd name="connsiteX6068" fmla="*/ 2035372 w 6842126"/>
              <a:gd name="connsiteY6068" fmla="*/ 212984 h 5130710"/>
              <a:gd name="connsiteX6069" fmla="*/ 2041249 w 6842126"/>
              <a:gd name="connsiteY6069" fmla="*/ 168255 h 5130710"/>
              <a:gd name="connsiteX6070" fmla="*/ 2037873 w 6842126"/>
              <a:gd name="connsiteY6070" fmla="*/ 206603 h 5130710"/>
              <a:gd name="connsiteX6071" fmla="*/ 2037209 w 6842126"/>
              <a:gd name="connsiteY6071" fmla="*/ 212647 h 5130710"/>
              <a:gd name="connsiteX6072" fmla="*/ 2042123 w 6842126"/>
              <a:gd name="connsiteY6072" fmla="*/ 183926 h 5130710"/>
              <a:gd name="connsiteX6073" fmla="*/ 2037707 w 6842126"/>
              <a:gd name="connsiteY6073" fmla="*/ 257304 h 5130710"/>
              <a:gd name="connsiteX6074" fmla="*/ 2037427 w 6842126"/>
              <a:gd name="connsiteY6074" fmla="*/ 259323 h 5130710"/>
              <a:gd name="connsiteX6075" fmla="*/ 2027102 w 6842126"/>
              <a:gd name="connsiteY6075" fmla="*/ 307391 h 5130710"/>
              <a:gd name="connsiteX6076" fmla="*/ 2028207 w 6842126"/>
              <a:gd name="connsiteY6076" fmla="*/ 336186 h 5130710"/>
              <a:gd name="connsiteX6077" fmla="*/ 2058990 w 6842126"/>
              <a:gd name="connsiteY6077" fmla="*/ 265008 h 5130710"/>
              <a:gd name="connsiteX6078" fmla="*/ 2026686 w 6842126"/>
              <a:gd name="connsiteY6078" fmla="*/ 471497 h 5130710"/>
              <a:gd name="connsiteX6079" fmla="*/ 2051360 w 6842126"/>
              <a:gd name="connsiteY6079" fmla="*/ 469417 h 5130710"/>
              <a:gd name="connsiteX6080" fmla="*/ 2036997 w 6842126"/>
              <a:gd name="connsiteY6080" fmla="*/ 593883 h 5130710"/>
              <a:gd name="connsiteX6081" fmla="*/ 2029503 w 6842126"/>
              <a:gd name="connsiteY6081" fmla="*/ 594514 h 5130710"/>
              <a:gd name="connsiteX6082" fmla="*/ 2036997 w 6842126"/>
              <a:gd name="connsiteY6082" fmla="*/ 593883 h 5130710"/>
              <a:gd name="connsiteX6083" fmla="*/ 2059862 w 6842126"/>
              <a:gd name="connsiteY6083" fmla="*/ 499516 h 5130710"/>
              <a:gd name="connsiteX6084" fmla="*/ 2082724 w 6842126"/>
              <a:gd name="connsiteY6084" fmla="*/ 405149 h 5130710"/>
              <a:gd name="connsiteX6085" fmla="*/ 2094801 w 6842126"/>
              <a:gd name="connsiteY6085" fmla="*/ 477687 h 5130710"/>
              <a:gd name="connsiteX6086" fmla="*/ 2145685 w 6842126"/>
              <a:gd name="connsiteY6086" fmla="*/ 350144 h 5130710"/>
              <a:gd name="connsiteX6087" fmla="*/ 2139745 w 6842126"/>
              <a:gd name="connsiteY6087" fmla="*/ 378811 h 5130710"/>
              <a:gd name="connsiteX6088" fmla="*/ 2139152 w 6842126"/>
              <a:gd name="connsiteY6088" fmla="*/ 379873 h 5130710"/>
              <a:gd name="connsiteX6089" fmla="*/ 2138027 w 6842126"/>
              <a:gd name="connsiteY6089" fmla="*/ 383147 h 5130710"/>
              <a:gd name="connsiteX6090" fmla="*/ 2138119 w 6842126"/>
              <a:gd name="connsiteY6090" fmla="*/ 383554 h 5130710"/>
              <a:gd name="connsiteX6091" fmla="*/ 2138887 w 6842126"/>
              <a:gd name="connsiteY6091" fmla="*/ 382960 h 5130710"/>
              <a:gd name="connsiteX6092" fmla="*/ 2125721 w 6842126"/>
              <a:gd name="connsiteY6092" fmla="*/ 446503 h 5130710"/>
              <a:gd name="connsiteX6093" fmla="*/ 2118709 w 6842126"/>
              <a:gd name="connsiteY6093" fmla="*/ 537300 h 5130710"/>
              <a:gd name="connsiteX6094" fmla="*/ 2097924 w 6842126"/>
              <a:gd name="connsiteY6094" fmla="*/ 656340 h 5130710"/>
              <a:gd name="connsiteX6095" fmla="*/ 2135966 w 6842126"/>
              <a:gd name="connsiteY6095" fmla="*/ 517954 h 5130710"/>
              <a:gd name="connsiteX6096" fmla="*/ 2167063 w 6842126"/>
              <a:gd name="connsiteY6096" fmla="*/ 521297 h 5130710"/>
              <a:gd name="connsiteX6097" fmla="*/ 2187359 w 6842126"/>
              <a:gd name="connsiteY6097" fmla="*/ 408259 h 5130710"/>
              <a:gd name="connsiteX6098" fmla="*/ 2210538 w 6842126"/>
              <a:gd name="connsiteY6098" fmla="*/ 388415 h 5130710"/>
              <a:gd name="connsiteX6099" fmla="*/ 2245152 w 6842126"/>
              <a:gd name="connsiteY6099" fmla="*/ 280136 h 5130710"/>
              <a:gd name="connsiteX6100" fmla="*/ 2267707 w 6842126"/>
              <a:gd name="connsiteY6100" fmla="*/ 183234 h 5130710"/>
              <a:gd name="connsiteX6101" fmla="*/ 2273385 w 6842126"/>
              <a:gd name="connsiteY6101" fmla="*/ 173911 h 5130710"/>
              <a:gd name="connsiteX6102" fmla="*/ 2273294 w 6842126"/>
              <a:gd name="connsiteY6102" fmla="*/ 180667 h 5130710"/>
              <a:gd name="connsiteX6103" fmla="*/ 2281195 w 6842126"/>
              <a:gd name="connsiteY6103" fmla="*/ 178425 h 5130710"/>
              <a:gd name="connsiteX6104" fmla="*/ 2264744 w 6842126"/>
              <a:gd name="connsiteY6104" fmla="*/ 231551 h 5130710"/>
              <a:gd name="connsiteX6105" fmla="*/ 2273343 w 6842126"/>
              <a:gd name="connsiteY6105" fmla="*/ 217158 h 5130710"/>
              <a:gd name="connsiteX6106" fmla="*/ 2279266 w 6842126"/>
              <a:gd name="connsiteY6106" fmla="*/ 204123 h 5130710"/>
              <a:gd name="connsiteX6107" fmla="*/ 2274077 w 6842126"/>
              <a:gd name="connsiteY6107" fmla="*/ 232070 h 5130710"/>
              <a:gd name="connsiteX6108" fmla="*/ 2264498 w 6842126"/>
              <a:gd name="connsiteY6108" fmla="*/ 297393 h 5130710"/>
              <a:gd name="connsiteX6109" fmla="*/ 2238290 w 6842126"/>
              <a:gd name="connsiteY6109" fmla="*/ 422854 h 5130710"/>
              <a:gd name="connsiteX6110" fmla="*/ 2234678 w 6842126"/>
              <a:gd name="connsiteY6110" fmla="*/ 521564 h 5130710"/>
              <a:gd name="connsiteX6111" fmla="*/ 2267807 w 6842126"/>
              <a:gd name="connsiteY6111" fmla="*/ 407445 h 5130710"/>
              <a:gd name="connsiteX6112" fmla="*/ 2286063 w 6842126"/>
              <a:gd name="connsiteY6112" fmla="*/ 399945 h 5130710"/>
              <a:gd name="connsiteX6113" fmla="*/ 2308425 w 6842126"/>
              <a:gd name="connsiteY6113" fmla="*/ 299656 h 5130710"/>
              <a:gd name="connsiteX6114" fmla="*/ 2326387 w 6842126"/>
              <a:gd name="connsiteY6114" fmla="*/ 219167 h 5130710"/>
              <a:gd name="connsiteX6115" fmla="*/ 2336555 w 6842126"/>
              <a:gd name="connsiteY6115" fmla="*/ 205663 h 5130710"/>
              <a:gd name="connsiteX6116" fmla="*/ 2330610 w 6842126"/>
              <a:gd name="connsiteY6116" fmla="*/ 220107 h 5130710"/>
              <a:gd name="connsiteX6117" fmla="*/ 2330595 w 6842126"/>
              <a:gd name="connsiteY6117" fmla="*/ 220144 h 5130710"/>
              <a:gd name="connsiteX6118" fmla="*/ 2330660 w 6842126"/>
              <a:gd name="connsiteY6118" fmla="*/ 226823 h 5130710"/>
              <a:gd name="connsiteX6119" fmla="*/ 2329455 w 6842126"/>
              <a:gd name="connsiteY6119" fmla="*/ 240541 h 5130710"/>
              <a:gd name="connsiteX6120" fmla="*/ 2330593 w 6842126"/>
              <a:gd name="connsiteY6120" fmla="*/ 239784 h 5130710"/>
              <a:gd name="connsiteX6121" fmla="*/ 2332971 w 6842126"/>
              <a:gd name="connsiteY6121" fmla="*/ 237770 h 5130710"/>
              <a:gd name="connsiteX6122" fmla="*/ 2335333 w 6842126"/>
              <a:gd name="connsiteY6122" fmla="*/ 232365 h 5130710"/>
              <a:gd name="connsiteX6123" fmla="*/ 2339291 w 6842126"/>
              <a:gd name="connsiteY6123" fmla="*/ 229463 h 5130710"/>
              <a:gd name="connsiteX6124" fmla="*/ 2340420 w 6842126"/>
              <a:gd name="connsiteY6124" fmla="*/ 227636 h 5130710"/>
              <a:gd name="connsiteX6125" fmla="*/ 2339970 w 6842126"/>
              <a:gd name="connsiteY6125" fmla="*/ 230406 h 5130710"/>
              <a:gd name="connsiteX6126" fmla="*/ 2343914 w 6842126"/>
              <a:gd name="connsiteY6126" fmla="*/ 222768 h 5130710"/>
              <a:gd name="connsiteX6127" fmla="*/ 2345025 w 6842126"/>
              <a:gd name="connsiteY6127" fmla="*/ 220183 h 5130710"/>
              <a:gd name="connsiteX6128" fmla="*/ 2355749 w 6842126"/>
              <a:gd name="connsiteY6128" fmla="*/ 202823 h 5130710"/>
              <a:gd name="connsiteX6129" fmla="*/ 2363469 w 6842126"/>
              <a:gd name="connsiteY6129" fmla="*/ 221463 h 5130710"/>
              <a:gd name="connsiteX6130" fmla="*/ 2353585 w 6842126"/>
              <a:gd name="connsiteY6130" fmla="*/ 270985 h 5130710"/>
              <a:gd name="connsiteX6131" fmla="*/ 2352659 w 6842126"/>
              <a:gd name="connsiteY6131" fmla="*/ 275015 h 5130710"/>
              <a:gd name="connsiteX6132" fmla="*/ 2353862 w 6842126"/>
              <a:gd name="connsiteY6132" fmla="*/ 268145 h 5130710"/>
              <a:gd name="connsiteX6133" fmla="*/ 2353468 w 6842126"/>
              <a:gd name="connsiteY6133" fmla="*/ 268795 h 5130710"/>
              <a:gd name="connsiteX6134" fmla="*/ 2345827 w 6842126"/>
              <a:gd name="connsiteY6134" fmla="*/ 288583 h 5130710"/>
              <a:gd name="connsiteX6135" fmla="*/ 2348600 w 6842126"/>
              <a:gd name="connsiteY6135" fmla="*/ 285688 h 5130710"/>
              <a:gd name="connsiteX6136" fmla="*/ 2351557 w 6842126"/>
              <a:gd name="connsiteY6136" fmla="*/ 279817 h 5130710"/>
              <a:gd name="connsiteX6137" fmla="*/ 2343779 w 6842126"/>
              <a:gd name="connsiteY6137" fmla="*/ 313699 h 5130710"/>
              <a:gd name="connsiteX6138" fmla="*/ 2330083 w 6842126"/>
              <a:gd name="connsiteY6138" fmla="*/ 415120 h 5130710"/>
              <a:gd name="connsiteX6139" fmla="*/ 2322171 w 6842126"/>
              <a:gd name="connsiteY6139" fmla="*/ 415787 h 5130710"/>
              <a:gd name="connsiteX6140" fmla="*/ 2330083 w 6842126"/>
              <a:gd name="connsiteY6140" fmla="*/ 415120 h 5130710"/>
              <a:gd name="connsiteX6141" fmla="*/ 2384310 w 6842126"/>
              <a:gd name="connsiteY6141" fmla="*/ 256485 h 5130710"/>
              <a:gd name="connsiteX6142" fmla="*/ 2389662 w 6842126"/>
              <a:gd name="connsiteY6142" fmla="*/ 248991 h 5130710"/>
              <a:gd name="connsiteX6143" fmla="*/ 2389696 w 6842126"/>
              <a:gd name="connsiteY6143" fmla="*/ 252181 h 5130710"/>
              <a:gd name="connsiteX6144" fmla="*/ 2395161 w 6842126"/>
              <a:gd name="connsiteY6144" fmla="*/ 247975 h 5130710"/>
              <a:gd name="connsiteX6145" fmla="*/ 2399202 w 6842126"/>
              <a:gd name="connsiteY6145" fmla="*/ 240808 h 5130710"/>
              <a:gd name="connsiteX6146" fmla="*/ 2400318 w 6842126"/>
              <a:gd name="connsiteY6146" fmla="*/ 242958 h 5130710"/>
              <a:gd name="connsiteX6147" fmla="*/ 2392811 w 6842126"/>
              <a:gd name="connsiteY6147" fmla="*/ 286583 h 5130710"/>
              <a:gd name="connsiteX6148" fmla="*/ 2395034 w 6842126"/>
              <a:gd name="connsiteY6148" fmla="*/ 280090 h 5130710"/>
              <a:gd name="connsiteX6149" fmla="*/ 2394701 w 6842126"/>
              <a:gd name="connsiteY6149" fmla="*/ 282382 h 5130710"/>
              <a:gd name="connsiteX6150" fmla="*/ 2398896 w 6842126"/>
              <a:gd name="connsiteY6150" fmla="*/ 273426 h 5130710"/>
              <a:gd name="connsiteX6151" fmla="*/ 2401825 w 6842126"/>
              <a:gd name="connsiteY6151" fmla="*/ 266484 h 5130710"/>
              <a:gd name="connsiteX6152" fmla="*/ 2404486 w 6842126"/>
              <a:gd name="connsiteY6152" fmla="*/ 252470 h 5130710"/>
              <a:gd name="connsiteX6153" fmla="*/ 2410548 w 6842126"/>
              <a:gd name="connsiteY6153" fmla="*/ 234756 h 5130710"/>
              <a:gd name="connsiteX6154" fmla="*/ 2410926 w 6842126"/>
              <a:gd name="connsiteY6154" fmla="*/ 240745 h 5130710"/>
              <a:gd name="connsiteX6155" fmla="*/ 2410651 w 6842126"/>
              <a:gd name="connsiteY6155" fmla="*/ 246460 h 5130710"/>
              <a:gd name="connsiteX6156" fmla="*/ 2412983 w 6842126"/>
              <a:gd name="connsiteY6156" fmla="*/ 241405 h 5130710"/>
              <a:gd name="connsiteX6157" fmla="*/ 2419070 w 6842126"/>
              <a:gd name="connsiteY6157" fmla="*/ 228796 h 5130710"/>
              <a:gd name="connsiteX6158" fmla="*/ 2418462 w 6842126"/>
              <a:gd name="connsiteY6158" fmla="*/ 232872 h 5130710"/>
              <a:gd name="connsiteX6159" fmla="*/ 2415331 w 6842126"/>
              <a:gd name="connsiteY6159" fmla="*/ 262473 h 5130710"/>
              <a:gd name="connsiteX6160" fmla="*/ 2411589 w 6842126"/>
              <a:gd name="connsiteY6160" fmla="*/ 277618 h 5130710"/>
              <a:gd name="connsiteX6161" fmla="*/ 2413762 w 6842126"/>
              <a:gd name="connsiteY6161" fmla="*/ 276976 h 5130710"/>
              <a:gd name="connsiteX6162" fmla="*/ 2413807 w 6842126"/>
              <a:gd name="connsiteY6162" fmla="*/ 276897 h 5130710"/>
              <a:gd name="connsiteX6163" fmla="*/ 2413671 w 6842126"/>
              <a:gd name="connsiteY6163" fmla="*/ 278176 h 5130710"/>
              <a:gd name="connsiteX6164" fmla="*/ 2406898 w 6842126"/>
              <a:gd name="connsiteY6164" fmla="*/ 326053 h 5130710"/>
              <a:gd name="connsiteX6165" fmla="*/ 2405958 w 6842126"/>
              <a:gd name="connsiteY6165" fmla="*/ 335882 h 5130710"/>
              <a:gd name="connsiteX6166" fmla="*/ 2405833 w 6842126"/>
              <a:gd name="connsiteY6166" fmla="*/ 339114 h 5130710"/>
              <a:gd name="connsiteX6167" fmla="*/ 2407307 w 6842126"/>
              <a:gd name="connsiteY6167" fmla="*/ 332277 h 5130710"/>
              <a:gd name="connsiteX6168" fmla="*/ 2418352 w 6842126"/>
              <a:gd name="connsiteY6168" fmla="*/ 257032 h 5130710"/>
              <a:gd name="connsiteX6169" fmla="*/ 2416971 w 6842126"/>
              <a:gd name="connsiteY6169" fmla="*/ 273827 h 5130710"/>
              <a:gd name="connsiteX6170" fmla="*/ 2417443 w 6842126"/>
              <a:gd name="connsiteY6170" fmla="*/ 270484 h 5130710"/>
              <a:gd name="connsiteX6171" fmla="*/ 2419117 w 6842126"/>
              <a:gd name="connsiteY6171" fmla="*/ 267535 h 5130710"/>
              <a:gd name="connsiteX6172" fmla="*/ 2420045 w 6842126"/>
              <a:gd name="connsiteY6172" fmla="*/ 266598 h 5130710"/>
              <a:gd name="connsiteX6173" fmla="*/ 2421430 w 6842126"/>
              <a:gd name="connsiteY6173" fmla="*/ 253599 h 5130710"/>
              <a:gd name="connsiteX6174" fmla="*/ 2422770 w 6842126"/>
              <a:gd name="connsiteY6174" fmla="*/ 241429 h 5130710"/>
              <a:gd name="connsiteX6175" fmla="*/ 2428841 w 6842126"/>
              <a:gd name="connsiteY6175" fmla="*/ 234333 h 5130710"/>
              <a:gd name="connsiteX6176" fmla="*/ 2430364 w 6842126"/>
              <a:gd name="connsiteY6176" fmla="*/ 235261 h 5130710"/>
              <a:gd name="connsiteX6177" fmla="*/ 2429025 w 6842126"/>
              <a:gd name="connsiteY6177" fmla="*/ 258299 h 5130710"/>
              <a:gd name="connsiteX6178" fmla="*/ 2430343 w 6842126"/>
              <a:gd name="connsiteY6178" fmla="*/ 256163 h 5130710"/>
              <a:gd name="connsiteX6179" fmla="*/ 2430587 w 6842126"/>
              <a:gd name="connsiteY6179" fmla="*/ 260395 h 5130710"/>
              <a:gd name="connsiteX6180" fmla="*/ 2429306 w 6842126"/>
              <a:gd name="connsiteY6180" fmla="*/ 263851 h 5130710"/>
              <a:gd name="connsiteX6181" fmla="*/ 2428824 w 6842126"/>
              <a:gd name="connsiteY6181" fmla="*/ 261605 h 5130710"/>
              <a:gd name="connsiteX6182" fmla="*/ 2428474 w 6842126"/>
              <a:gd name="connsiteY6182" fmla="*/ 267364 h 5130710"/>
              <a:gd name="connsiteX6183" fmla="*/ 2429306 w 6842126"/>
              <a:gd name="connsiteY6183" fmla="*/ 263851 h 5130710"/>
              <a:gd name="connsiteX6184" fmla="*/ 2429067 w 6842126"/>
              <a:gd name="connsiteY6184" fmla="*/ 271883 h 5130710"/>
              <a:gd name="connsiteX6185" fmla="*/ 2428722 w 6842126"/>
              <a:gd name="connsiteY6185" fmla="*/ 276413 h 5130710"/>
              <a:gd name="connsiteX6186" fmla="*/ 2429573 w 6842126"/>
              <a:gd name="connsiteY6186" fmla="*/ 274670 h 5130710"/>
              <a:gd name="connsiteX6187" fmla="*/ 2432335 w 6842126"/>
              <a:gd name="connsiteY6187" fmla="*/ 269555 h 5130710"/>
              <a:gd name="connsiteX6188" fmla="*/ 2434034 w 6842126"/>
              <a:gd name="connsiteY6188" fmla="*/ 255085 h 5130710"/>
              <a:gd name="connsiteX6189" fmla="*/ 2444168 w 6842126"/>
              <a:gd name="connsiteY6189" fmla="*/ 181291 h 5130710"/>
              <a:gd name="connsiteX6190" fmla="*/ 2444139 w 6842126"/>
              <a:gd name="connsiteY6190" fmla="*/ 180416 h 5130710"/>
              <a:gd name="connsiteX6191" fmla="*/ 2444138 w 6842126"/>
              <a:gd name="connsiteY6191" fmla="*/ 180184 h 5130710"/>
              <a:gd name="connsiteX6192" fmla="*/ 2442954 w 6842126"/>
              <a:gd name="connsiteY6192" fmla="*/ 183765 h 5130710"/>
              <a:gd name="connsiteX6193" fmla="*/ 2430087 w 6842126"/>
              <a:gd name="connsiteY6193" fmla="*/ 212453 h 5130710"/>
              <a:gd name="connsiteX6194" fmla="*/ 2422052 w 6842126"/>
              <a:gd name="connsiteY6194" fmla="*/ 237757 h 5130710"/>
              <a:gd name="connsiteX6195" fmla="*/ 2425078 w 6842126"/>
              <a:gd name="connsiteY6195" fmla="*/ 216162 h 5130710"/>
              <a:gd name="connsiteX6196" fmla="*/ 2426309 w 6842126"/>
              <a:gd name="connsiteY6196" fmla="*/ 213562 h 5130710"/>
              <a:gd name="connsiteX6197" fmla="*/ 2434092 w 6842126"/>
              <a:gd name="connsiteY6197" fmla="*/ 195400 h 5130710"/>
              <a:gd name="connsiteX6198" fmla="*/ 2442653 w 6842126"/>
              <a:gd name="connsiteY6198" fmla="*/ 176223 h 5130710"/>
              <a:gd name="connsiteX6199" fmla="*/ 2444339 w 6842126"/>
              <a:gd name="connsiteY6199" fmla="*/ 173227 h 5130710"/>
              <a:gd name="connsiteX6200" fmla="*/ 2444431 w 6842126"/>
              <a:gd name="connsiteY6200" fmla="*/ 171228 h 5130710"/>
              <a:gd name="connsiteX6201" fmla="*/ 2449005 w 6842126"/>
              <a:gd name="connsiteY6201" fmla="*/ 161966 h 5130710"/>
              <a:gd name="connsiteX6202" fmla="*/ 2445218 w 6842126"/>
              <a:gd name="connsiteY6202" fmla="*/ 195699 h 5130710"/>
              <a:gd name="connsiteX6203" fmla="*/ 2440345 w 6842126"/>
              <a:gd name="connsiteY6203" fmla="*/ 240048 h 5130710"/>
              <a:gd name="connsiteX6204" fmla="*/ 2437977 w 6842126"/>
              <a:gd name="connsiteY6204" fmla="*/ 264531 h 5130710"/>
              <a:gd name="connsiteX6205" fmla="*/ 2439095 w 6842126"/>
              <a:gd name="connsiteY6205" fmla="*/ 265401 h 5130710"/>
              <a:gd name="connsiteX6206" fmla="*/ 2441647 w 6842126"/>
              <a:gd name="connsiteY6206" fmla="*/ 269104 h 5130710"/>
              <a:gd name="connsiteX6207" fmla="*/ 2441889 w 6842126"/>
              <a:gd name="connsiteY6207" fmla="*/ 269492 h 5130710"/>
              <a:gd name="connsiteX6208" fmla="*/ 2442559 w 6842126"/>
              <a:gd name="connsiteY6208" fmla="*/ 263705 h 5130710"/>
              <a:gd name="connsiteX6209" fmla="*/ 2444098 w 6842126"/>
              <a:gd name="connsiteY6209" fmla="*/ 249040 h 5130710"/>
              <a:gd name="connsiteX6210" fmla="*/ 2456027 w 6842126"/>
              <a:gd name="connsiteY6210" fmla="*/ 139584 h 5130710"/>
              <a:gd name="connsiteX6211" fmla="*/ 2461007 w 6842126"/>
              <a:gd name="connsiteY6211" fmla="*/ 121643 h 5130710"/>
              <a:gd name="connsiteX6212" fmla="*/ 2460621 w 6842126"/>
              <a:gd name="connsiteY6212" fmla="*/ 127434 h 5130710"/>
              <a:gd name="connsiteX6213" fmla="*/ 2457777 w 6842126"/>
              <a:gd name="connsiteY6213" fmla="*/ 135326 h 5130710"/>
              <a:gd name="connsiteX6214" fmla="*/ 2456254 w 6842126"/>
              <a:gd name="connsiteY6214" fmla="*/ 142127 h 5130710"/>
              <a:gd name="connsiteX6215" fmla="*/ 2459078 w 6842126"/>
              <a:gd name="connsiteY6215" fmla="*/ 140946 h 5130710"/>
              <a:gd name="connsiteX6216" fmla="*/ 2458800 w 6842126"/>
              <a:gd name="connsiteY6216" fmla="*/ 143003 h 5130710"/>
              <a:gd name="connsiteX6217" fmla="*/ 2459904 w 6842126"/>
              <a:gd name="connsiteY6217" fmla="*/ 163098 h 5130710"/>
              <a:gd name="connsiteX6218" fmla="*/ 2463216 w 6842126"/>
              <a:gd name="connsiteY6218" fmla="*/ 134266 h 5130710"/>
              <a:gd name="connsiteX6219" fmla="*/ 2463473 w 6842126"/>
              <a:gd name="connsiteY6219" fmla="*/ 132464 h 5130710"/>
              <a:gd name="connsiteX6220" fmla="*/ 2463591 w 6842126"/>
              <a:gd name="connsiteY6220" fmla="*/ 132231 h 5130710"/>
              <a:gd name="connsiteX6221" fmla="*/ 2465707 w 6842126"/>
              <a:gd name="connsiteY6221" fmla="*/ 126706 h 5130710"/>
              <a:gd name="connsiteX6222" fmla="*/ 2462663 w 6842126"/>
              <a:gd name="connsiteY6222" fmla="*/ 167855 h 5130710"/>
              <a:gd name="connsiteX6223" fmla="*/ 2456453 w 6842126"/>
              <a:gd name="connsiteY6223" fmla="*/ 231898 h 5130710"/>
              <a:gd name="connsiteX6224" fmla="*/ 2455159 w 6842126"/>
              <a:gd name="connsiteY6224" fmla="*/ 239668 h 5130710"/>
              <a:gd name="connsiteX6225" fmla="*/ 2458014 w 6842126"/>
              <a:gd name="connsiteY6225" fmla="*/ 231415 h 5130710"/>
              <a:gd name="connsiteX6226" fmla="*/ 2473606 w 6842126"/>
              <a:gd name="connsiteY6226" fmla="*/ 116304 h 5130710"/>
              <a:gd name="connsiteX6227" fmla="*/ 2460975 w 6842126"/>
              <a:gd name="connsiteY6227" fmla="*/ 240951 h 5130710"/>
              <a:gd name="connsiteX6228" fmla="*/ 2460352 w 6842126"/>
              <a:gd name="connsiteY6228" fmla="*/ 251007 h 5130710"/>
              <a:gd name="connsiteX6229" fmla="*/ 2460529 w 6842126"/>
              <a:gd name="connsiteY6229" fmla="*/ 252389 h 5130710"/>
              <a:gd name="connsiteX6230" fmla="*/ 2460724 w 6842126"/>
              <a:gd name="connsiteY6230" fmla="*/ 251874 h 5130710"/>
              <a:gd name="connsiteX6231" fmla="*/ 2461659 w 6842126"/>
              <a:gd name="connsiteY6231" fmla="*/ 249530 h 5130710"/>
              <a:gd name="connsiteX6232" fmla="*/ 2460910 w 6842126"/>
              <a:gd name="connsiteY6232" fmla="*/ 255399 h 5130710"/>
              <a:gd name="connsiteX6233" fmla="*/ 2461011 w 6842126"/>
              <a:gd name="connsiteY6233" fmla="*/ 256179 h 5130710"/>
              <a:gd name="connsiteX6234" fmla="*/ 2462833 w 6842126"/>
              <a:gd name="connsiteY6234" fmla="*/ 257961 h 5130710"/>
              <a:gd name="connsiteX6235" fmla="*/ 2465914 w 6842126"/>
              <a:gd name="connsiteY6235" fmla="*/ 239418 h 5130710"/>
              <a:gd name="connsiteX6236" fmla="*/ 2473210 w 6842126"/>
              <a:gd name="connsiteY6236" fmla="*/ 183920 h 5130710"/>
              <a:gd name="connsiteX6237" fmla="*/ 2469019 w 6842126"/>
              <a:gd name="connsiteY6237" fmla="*/ 231505 h 5130710"/>
              <a:gd name="connsiteX6238" fmla="*/ 2464965 w 6842126"/>
              <a:gd name="connsiteY6238" fmla="*/ 268440 h 5130710"/>
              <a:gd name="connsiteX6239" fmla="*/ 2465659 w 6842126"/>
              <a:gd name="connsiteY6239" fmla="*/ 265515 h 5130710"/>
              <a:gd name="connsiteX6240" fmla="*/ 2465281 w 6842126"/>
              <a:gd name="connsiteY6240" fmla="*/ 275311 h 5130710"/>
              <a:gd name="connsiteX6241" fmla="*/ 2443974 w 6842126"/>
              <a:gd name="connsiteY6241" fmla="*/ 374712 h 5130710"/>
              <a:gd name="connsiteX6242" fmla="*/ 2413435 w 6842126"/>
              <a:gd name="connsiteY6242" fmla="*/ 531355 h 5130710"/>
              <a:gd name="connsiteX6243" fmla="*/ 2425184 w 6842126"/>
              <a:gd name="connsiteY6243" fmla="*/ 517441 h 5130710"/>
              <a:gd name="connsiteX6244" fmla="*/ 2460160 w 6842126"/>
              <a:gd name="connsiteY6244" fmla="*/ 354463 h 5130710"/>
              <a:gd name="connsiteX6245" fmla="*/ 2470216 w 6842126"/>
              <a:gd name="connsiteY6245" fmla="*/ 315842 h 5130710"/>
              <a:gd name="connsiteX6246" fmla="*/ 2474360 w 6842126"/>
              <a:gd name="connsiteY6246" fmla="*/ 295154 h 5130710"/>
              <a:gd name="connsiteX6247" fmla="*/ 2473384 w 6842126"/>
              <a:gd name="connsiteY6247" fmla="*/ 308254 h 5130710"/>
              <a:gd name="connsiteX6248" fmla="*/ 2473257 w 6842126"/>
              <a:gd name="connsiteY6248" fmla="*/ 309497 h 5130710"/>
              <a:gd name="connsiteX6249" fmla="*/ 2475876 w 6842126"/>
              <a:gd name="connsiteY6249" fmla="*/ 301830 h 5130710"/>
              <a:gd name="connsiteX6250" fmla="*/ 2481636 w 6842126"/>
              <a:gd name="connsiteY6250" fmla="*/ 288824 h 5130710"/>
              <a:gd name="connsiteX6251" fmla="*/ 2483260 w 6842126"/>
              <a:gd name="connsiteY6251" fmla="*/ 308670 h 5130710"/>
              <a:gd name="connsiteX6252" fmla="*/ 2503245 w 6842126"/>
              <a:gd name="connsiteY6252" fmla="*/ 273622 h 5130710"/>
              <a:gd name="connsiteX6253" fmla="*/ 2497163 w 6842126"/>
              <a:gd name="connsiteY6253" fmla="*/ 291015 h 5130710"/>
              <a:gd name="connsiteX6254" fmla="*/ 2496771 w 6842126"/>
              <a:gd name="connsiteY6254" fmla="*/ 300571 h 5130710"/>
              <a:gd name="connsiteX6255" fmla="*/ 2496045 w 6842126"/>
              <a:gd name="connsiteY6255" fmla="*/ 314182 h 5130710"/>
              <a:gd name="connsiteX6256" fmla="*/ 2500268 w 6842126"/>
              <a:gd name="connsiteY6256" fmla="*/ 294081 h 5130710"/>
              <a:gd name="connsiteX6257" fmla="*/ 2500635 w 6842126"/>
              <a:gd name="connsiteY6257" fmla="*/ 295177 h 5130710"/>
              <a:gd name="connsiteX6258" fmla="*/ 2502082 w 6842126"/>
              <a:gd name="connsiteY6258" fmla="*/ 312059 h 5130710"/>
              <a:gd name="connsiteX6259" fmla="*/ 2500749 w 6842126"/>
              <a:gd name="connsiteY6259" fmla="*/ 318876 h 5130710"/>
              <a:gd name="connsiteX6260" fmla="*/ 2503312 w 6842126"/>
              <a:gd name="connsiteY6260" fmla="*/ 319381 h 5130710"/>
              <a:gd name="connsiteX6261" fmla="*/ 2504822 w 6842126"/>
              <a:gd name="connsiteY6261" fmla="*/ 320464 h 5130710"/>
              <a:gd name="connsiteX6262" fmla="*/ 2514680 w 6842126"/>
              <a:gd name="connsiteY6262" fmla="*/ 289454 h 5130710"/>
              <a:gd name="connsiteX6263" fmla="*/ 2522625 w 6842126"/>
              <a:gd name="connsiteY6263" fmla="*/ 283968 h 5130710"/>
              <a:gd name="connsiteX6264" fmla="*/ 2536872 w 6842126"/>
              <a:gd name="connsiteY6264" fmla="*/ 254230 h 5130710"/>
              <a:gd name="connsiteX6265" fmla="*/ 2562909 w 6842126"/>
              <a:gd name="connsiteY6265" fmla="*/ 190357 h 5130710"/>
              <a:gd name="connsiteX6266" fmla="*/ 2542477 w 6842126"/>
              <a:gd name="connsiteY6266" fmla="*/ 258915 h 5130710"/>
              <a:gd name="connsiteX6267" fmla="*/ 2530368 w 6842126"/>
              <a:gd name="connsiteY6267" fmla="*/ 293344 h 5130710"/>
              <a:gd name="connsiteX6268" fmla="*/ 2526616 w 6842126"/>
              <a:gd name="connsiteY6268" fmla="*/ 304648 h 5130710"/>
              <a:gd name="connsiteX6269" fmla="*/ 2525259 w 6842126"/>
              <a:gd name="connsiteY6269" fmla="*/ 308561 h 5130710"/>
              <a:gd name="connsiteX6270" fmla="*/ 2531443 w 6842126"/>
              <a:gd name="connsiteY6270" fmla="*/ 308245 h 5130710"/>
              <a:gd name="connsiteX6271" fmla="*/ 2533215 w 6842126"/>
              <a:gd name="connsiteY6271" fmla="*/ 304118 h 5130710"/>
              <a:gd name="connsiteX6272" fmla="*/ 2540184 w 6842126"/>
              <a:gd name="connsiteY6272" fmla="*/ 289060 h 5130710"/>
              <a:gd name="connsiteX6273" fmla="*/ 2543906 w 6842126"/>
              <a:gd name="connsiteY6273" fmla="*/ 287347 h 5130710"/>
              <a:gd name="connsiteX6274" fmla="*/ 2544083 w 6842126"/>
              <a:gd name="connsiteY6274" fmla="*/ 287319 h 5130710"/>
              <a:gd name="connsiteX6275" fmla="*/ 2545191 w 6842126"/>
              <a:gd name="connsiteY6275" fmla="*/ 275940 h 5130710"/>
              <a:gd name="connsiteX6276" fmla="*/ 2547239 w 6842126"/>
              <a:gd name="connsiteY6276" fmla="*/ 268589 h 5130710"/>
              <a:gd name="connsiteX6277" fmla="*/ 2553100 w 6842126"/>
              <a:gd name="connsiteY6277" fmla="*/ 267497 h 5130710"/>
              <a:gd name="connsiteX6278" fmla="*/ 2554156 w 6842126"/>
              <a:gd name="connsiteY6278" fmla="*/ 267291 h 5130710"/>
              <a:gd name="connsiteX6279" fmla="*/ 2556319 w 6842126"/>
              <a:gd name="connsiteY6279" fmla="*/ 259441 h 5130710"/>
              <a:gd name="connsiteX6280" fmla="*/ 2561516 w 6842126"/>
              <a:gd name="connsiteY6280" fmla="*/ 244556 h 5130710"/>
              <a:gd name="connsiteX6281" fmla="*/ 2566075 w 6842126"/>
              <a:gd name="connsiteY6281" fmla="*/ 237069 h 5130710"/>
              <a:gd name="connsiteX6282" fmla="*/ 2559127 w 6842126"/>
              <a:gd name="connsiteY6282" fmla="*/ 278533 h 5130710"/>
              <a:gd name="connsiteX6283" fmla="*/ 2512900 w 6842126"/>
              <a:gd name="connsiteY6283" fmla="*/ 461346 h 5130710"/>
              <a:gd name="connsiteX6284" fmla="*/ 2547841 w 6842126"/>
              <a:gd name="connsiteY6284" fmla="*/ 439515 h 5130710"/>
              <a:gd name="connsiteX6285" fmla="*/ 2568441 w 6842126"/>
              <a:gd name="connsiteY6285" fmla="*/ 389075 h 5130710"/>
              <a:gd name="connsiteX6286" fmla="*/ 2598225 w 6842126"/>
              <a:gd name="connsiteY6286" fmla="*/ 306053 h 5130710"/>
              <a:gd name="connsiteX6287" fmla="*/ 2618645 w 6842126"/>
              <a:gd name="connsiteY6287" fmla="*/ 237238 h 5130710"/>
              <a:gd name="connsiteX6288" fmla="*/ 2619813 w 6842126"/>
              <a:gd name="connsiteY6288" fmla="*/ 233193 h 5130710"/>
              <a:gd name="connsiteX6289" fmla="*/ 2620918 w 6842126"/>
              <a:gd name="connsiteY6289" fmla="*/ 230857 h 5130710"/>
              <a:gd name="connsiteX6290" fmla="*/ 2626949 w 6842126"/>
              <a:gd name="connsiteY6290" fmla="*/ 227141 h 5130710"/>
              <a:gd name="connsiteX6291" fmla="*/ 2642860 w 6842126"/>
              <a:gd name="connsiteY6291" fmla="*/ 190793 h 5130710"/>
              <a:gd name="connsiteX6292" fmla="*/ 2650783 w 6842126"/>
              <a:gd name="connsiteY6292" fmla="*/ 186658 h 5130710"/>
              <a:gd name="connsiteX6293" fmla="*/ 2651914 w 6842126"/>
              <a:gd name="connsiteY6293" fmla="*/ 184510 h 5130710"/>
              <a:gd name="connsiteX6294" fmla="*/ 2652428 w 6842126"/>
              <a:gd name="connsiteY6294" fmla="*/ 182407 h 5130710"/>
              <a:gd name="connsiteX6295" fmla="*/ 2654088 w 6842126"/>
              <a:gd name="connsiteY6295" fmla="*/ 179525 h 5130710"/>
              <a:gd name="connsiteX6296" fmla="*/ 2654737 w 6842126"/>
              <a:gd name="connsiteY6296" fmla="*/ 179395 h 5130710"/>
              <a:gd name="connsiteX6297" fmla="*/ 2654992 w 6842126"/>
              <a:gd name="connsiteY6297" fmla="*/ 177958 h 5130710"/>
              <a:gd name="connsiteX6298" fmla="*/ 2654088 w 6842126"/>
              <a:gd name="connsiteY6298" fmla="*/ 179525 h 5130710"/>
              <a:gd name="connsiteX6299" fmla="*/ 2653080 w 6842126"/>
              <a:gd name="connsiteY6299" fmla="*/ 179729 h 5130710"/>
              <a:gd name="connsiteX6300" fmla="*/ 2660750 w 6842126"/>
              <a:gd name="connsiteY6300" fmla="*/ 171023 h 5130710"/>
              <a:gd name="connsiteX6301" fmla="*/ 2644819 w 6842126"/>
              <a:gd name="connsiteY6301" fmla="*/ 208994 h 5130710"/>
              <a:gd name="connsiteX6302" fmla="*/ 2646596 w 6842126"/>
              <a:gd name="connsiteY6302" fmla="*/ 217221 h 5130710"/>
              <a:gd name="connsiteX6303" fmla="*/ 2636359 w 6842126"/>
              <a:gd name="connsiteY6303" fmla="*/ 253121 h 5130710"/>
              <a:gd name="connsiteX6304" fmla="*/ 2616172 w 6842126"/>
              <a:gd name="connsiteY6304" fmla="*/ 303304 h 5130710"/>
              <a:gd name="connsiteX6305" fmla="*/ 2622018 w 6842126"/>
              <a:gd name="connsiteY6305" fmla="*/ 301594 h 5130710"/>
              <a:gd name="connsiteX6306" fmla="*/ 2625840 w 6842126"/>
              <a:gd name="connsiteY6306" fmla="*/ 298772 h 5130710"/>
              <a:gd name="connsiteX6307" fmla="*/ 2629302 w 6842126"/>
              <a:gd name="connsiteY6307" fmla="*/ 288890 h 5130710"/>
              <a:gd name="connsiteX6308" fmla="*/ 2640507 w 6842126"/>
              <a:gd name="connsiteY6308" fmla="*/ 255408 h 5130710"/>
              <a:gd name="connsiteX6309" fmla="*/ 2644496 w 6842126"/>
              <a:gd name="connsiteY6309" fmla="*/ 262434 h 5130710"/>
              <a:gd name="connsiteX6310" fmla="*/ 2644725 w 6842126"/>
              <a:gd name="connsiteY6310" fmla="*/ 268493 h 5130710"/>
              <a:gd name="connsiteX6311" fmla="*/ 2647907 w 6842126"/>
              <a:gd name="connsiteY6311" fmla="*/ 260578 h 5130710"/>
              <a:gd name="connsiteX6312" fmla="*/ 2661858 w 6842126"/>
              <a:gd name="connsiteY6312" fmla="*/ 229512 h 5130710"/>
              <a:gd name="connsiteX6313" fmla="*/ 2693940 w 6842126"/>
              <a:gd name="connsiteY6313" fmla="*/ 158946 h 5130710"/>
              <a:gd name="connsiteX6314" fmla="*/ 2697322 w 6842126"/>
              <a:gd name="connsiteY6314" fmla="*/ 162369 h 5130710"/>
              <a:gd name="connsiteX6315" fmla="*/ 2694132 w 6842126"/>
              <a:gd name="connsiteY6315" fmla="*/ 170008 h 5130710"/>
              <a:gd name="connsiteX6316" fmla="*/ 2675924 w 6842126"/>
              <a:gd name="connsiteY6316" fmla="*/ 213286 h 5130710"/>
              <a:gd name="connsiteX6317" fmla="*/ 2683692 w 6842126"/>
              <a:gd name="connsiteY6317" fmla="*/ 221041 h 5130710"/>
              <a:gd name="connsiteX6318" fmla="*/ 2677437 w 6842126"/>
              <a:gd name="connsiteY6318" fmla="*/ 241510 h 5130710"/>
              <a:gd name="connsiteX6319" fmla="*/ 2673384 w 6842126"/>
              <a:gd name="connsiteY6319" fmla="*/ 262075 h 5130710"/>
              <a:gd name="connsiteX6320" fmla="*/ 2655381 w 6842126"/>
              <a:gd name="connsiteY6320" fmla="*/ 310145 h 5130710"/>
              <a:gd name="connsiteX6321" fmla="*/ 2654911 w 6842126"/>
              <a:gd name="connsiteY6321" fmla="*/ 314441 h 5130710"/>
              <a:gd name="connsiteX6322" fmla="*/ 2658272 w 6842126"/>
              <a:gd name="connsiteY6322" fmla="*/ 303556 h 5130710"/>
              <a:gd name="connsiteX6323" fmla="*/ 2669068 w 6842126"/>
              <a:gd name="connsiteY6323" fmla="*/ 278881 h 5130710"/>
              <a:gd name="connsiteX6324" fmla="*/ 2677012 w 6842126"/>
              <a:gd name="connsiteY6324" fmla="*/ 273397 h 5130710"/>
              <a:gd name="connsiteX6325" fmla="*/ 2683241 w 6842126"/>
              <a:gd name="connsiteY6325" fmla="*/ 258831 h 5130710"/>
              <a:gd name="connsiteX6326" fmla="*/ 2681366 w 6842126"/>
              <a:gd name="connsiteY6326" fmla="*/ 283900 h 5130710"/>
              <a:gd name="connsiteX6327" fmla="*/ 2676766 w 6842126"/>
              <a:gd name="connsiteY6327" fmla="*/ 291770 h 5130710"/>
              <a:gd name="connsiteX6328" fmla="*/ 2676611 w 6842126"/>
              <a:gd name="connsiteY6328" fmla="*/ 303391 h 5130710"/>
              <a:gd name="connsiteX6329" fmla="*/ 2666458 w 6842126"/>
              <a:gd name="connsiteY6329" fmla="*/ 332805 h 5130710"/>
              <a:gd name="connsiteX6330" fmla="*/ 2662411 w 6842126"/>
              <a:gd name="connsiteY6330" fmla="*/ 353100 h 5130710"/>
              <a:gd name="connsiteX6331" fmla="*/ 2670203 w 6842126"/>
              <a:gd name="connsiteY6331" fmla="*/ 334116 h 5130710"/>
              <a:gd name="connsiteX6332" fmla="*/ 2675180 w 6842126"/>
              <a:gd name="connsiteY6332" fmla="*/ 321994 h 5130710"/>
              <a:gd name="connsiteX6333" fmla="*/ 2679375 w 6842126"/>
              <a:gd name="connsiteY6333" fmla="*/ 310544 h 5130710"/>
              <a:gd name="connsiteX6334" fmla="*/ 2679255 w 6842126"/>
              <a:gd name="connsiteY6334" fmla="*/ 312148 h 5130710"/>
              <a:gd name="connsiteX6335" fmla="*/ 2624770 w 6842126"/>
              <a:gd name="connsiteY6335" fmla="*/ 550324 h 5130710"/>
              <a:gd name="connsiteX6336" fmla="*/ 2606247 w 6842126"/>
              <a:gd name="connsiteY6336" fmla="*/ 625440 h 5130710"/>
              <a:gd name="connsiteX6337" fmla="*/ 2623015 w 6842126"/>
              <a:gd name="connsiteY6337" fmla="*/ 588494 h 5130710"/>
              <a:gd name="connsiteX6338" fmla="*/ 2626925 w 6842126"/>
              <a:gd name="connsiteY6338" fmla="*/ 574577 h 5130710"/>
              <a:gd name="connsiteX6339" fmla="*/ 2626849 w 6842126"/>
              <a:gd name="connsiteY6339" fmla="*/ 575001 h 5130710"/>
              <a:gd name="connsiteX6340" fmla="*/ 2627585 w 6842126"/>
              <a:gd name="connsiteY6340" fmla="*/ 572231 h 5130710"/>
              <a:gd name="connsiteX6341" fmla="*/ 2628798 w 6842126"/>
              <a:gd name="connsiteY6341" fmla="*/ 567910 h 5130710"/>
              <a:gd name="connsiteX6342" fmla="*/ 2629071 w 6842126"/>
              <a:gd name="connsiteY6342" fmla="*/ 566632 h 5130710"/>
              <a:gd name="connsiteX6343" fmla="*/ 2627585 w 6842126"/>
              <a:gd name="connsiteY6343" fmla="*/ 572231 h 5130710"/>
              <a:gd name="connsiteX6344" fmla="*/ 2626925 w 6842126"/>
              <a:gd name="connsiteY6344" fmla="*/ 574577 h 5130710"/>
              <a:gd name="connsiteX6345" fmla="*/ 2636466 w 6842126"/>
              <a:gd name="connsiteY6345" fmla="*/ 521757 h 5130710"/>
              <a:gd name="connsiteX6346" fmla="*/ 2671495 w 6842126"/>
              <a:gd name="connsiteY6346" fmla="*/ 373435 h 5130710"/>
              <a:gd name="connsiteX6347" fmla="*/ 2682897 w 6842126"/>
              <a:gd name="connsiteY6347" fmla="*/ 361291 h 5130710"/>
              <a:gd name="connsiteX6348" fmla="*/ 2687639 w 6842126"/>
              <a:gd name="connsiteY6348" fmla="*/ 358192 h 5130710"/>
              <a:gd name="connsiteX6349" fmla="*/ 2683278 w 6842126"/>
              <a:gd name="connsiteY6349" fmla="*/ 390702 h 5130710"/>
              <a:gd name="connsiteX6350" fmla="*/ 2687976 w 6842126"/>
              <a:gd name="connsiteY6350" fmla="*/ 377362 h 5130710"/>
              <a:gd name="connsiteX6351" fmla="*/ 2691872 w 6842126"/>
              <a:gd name="connsiteY6351" fmla="*/ 355425 h 5130710"/>
              <a:gd name="connsiteX6352" fmla="*/ 2694675 w 6842126"/>
              <a:gd name="connsiteY6352" fmla="*/ 353591 h 5130710"/>
              <a:gd name="connsiteX6353" fmla="*/ 2701969 w 6842126"/>
              <a:gd name="connsiteY6353" fmla="*/ 323652 h 5130710"/>
              <a:gd name="connsiteX6354" fmla="*/ 2707962 w 6842126"/>
              <a:gd name="connsiteY6354" fmla="*/ 303591 h 5130710"/>
              <a:gd name="connsiteX6355" fmla="*/ 2700719 w 6842126"/>
              <a:gd name="connsiteY6355" fmla="*/ 358300 h 5130710"/>
              <a:gd name="connsiteX6356" fmla="*/ 2696955 w 6842126"/>
              <a:gd name="connsiteY6356" fmla="*/ 405128 h 5130710"/>
              <a:gd name="connsiteX6357" fmla="*/ 2700227 w 6842126"/>
              <a:gd name="connsiteY6357" fmla="*/ 401093 h 5130710"/>
              <a:gd name="connsiteX6358" fmla="*/ 2702238 w 6842126"/>
              <a:gd name="connsiteY6358" fmla="*/ 391758 h 5130710"/>
              <a:gd name="connsiteX6359" fmla="*/ 2713283 w 6842126"/>
              <a:gd name="connsiteY6359" fmla="*/ 316512 h 5130710"/>
              <a:gd name="connsiteX6360" fmla="*/ 2707160 w 6842126"/>
              <a:gd name="connsiteY6360" fmla="*/ 376012 h 5130710"/>
              <a:gd name="connsiteX6361" fmla="*/ 2704109 w 6842126"/>
              <a:gd name="connsiteY6361" fmla="*/ 396303 h 5130710"/>
              <a:gd name="connsiteX6362" fmla="*/ 2704624 w 6842126"/>
              <a:gd name="connsiteY6362" fmla="*/ 395667 h 5130710"/>
              <a:gd name="connsiteX6363" fmla="*/ 2712133 w 6842126"/>
              <a:gd name="connsiteY6363" fmla="*/ 366515 h 5130710"/>
              <a:gd name="connsiteX6364" fmla="*/ 2716005 w 6842126"/>
              <a:gd name="connsiteY6364" fmla="*/ 382606 h 5130710"/>
              <a:gd name="connsiteX6365" fmla="*/ 2700329 w 6842126"/>
              <a:gd name="connsiteY6365" fmla="*/ 420705 h 5130710"/>
              <a:gd name="connsiteX6366" fmla="*/ 2703905 w 6842126"/>
              <a:gd name="connsiteY6366" fmla="*/ 463146 h 5130710"/>
              <a:gd name="connsiteX6367" fmla="*/ 2682122 w 6842126"/>
              <a:gd name="connsiteY6367" fmla="*/ 570344 h 5130710"/>
              <a:gd name="connsiteX6368" fmla="*/ 2676430 w 6842126"/>
              <a:gd name="connsiteY6368" fmla="*/ 644377 h 5130710"/>
              <a:gd name="connsiteX6369" fmla="*/ 2730928 w 6842126"/>
              <a:gd name="connsiteY6369" fmla="*/ 418127 h 5130710"/>
              <a:gd name="connsiteX6370" fmla="*/ 2757862 w 6842126"/>
              <a:gd name="connsiteY6370" fmla="*/ 323417 h 5130710"/>
              <a:gd name="connsiteX6371" fmla="*/ 2761694 w 6842126"/>
              <a:gd name="connsiteY6371" fmla="*/ 311535 h 5130710"/>
              <a:gd name="connsiteX6372" fmla="*/ 2760073 w 6842126"/>
              <a:gd name="connsiteY6372" fmla="*/ 326293 h 5130710"/>
              <a:gd name="connsiteX6373" fmla="*/ 2760717 w 6842126"/>
              <a:gd name="connsiteY6373" fmla="*/ 330510 h 5130710"/>
              <a:gd name="connsiteX6374" fmla="*/ 2759745 w 6842126"/>
              <a:gd name="connsiteY6374" fmla="*/ 351609 h 5130710"/>
              <a:gd name="connsiteX6375" fmla="*/ 2764752 w 6842126"/>
              <a:gd name="connsiteY6375" fmla="*/ 332908 h 5130710"/>
              <a:gd name="connsiteX6376" fmla="*/ 2770929 w 6842126"/>
              <a:gd name="connsiteY6376" fmla="*/ 317775 h 5130710"/>
              <a:gd name="connsiteX6377" fmla="*/ 2774146 w 6842126"/>
              <a:gd name="connsiteY6377" fmla="*/ 314565 h 5130710"/>
              <a:gd name="connsiteX6378" fmla="*/ 2749181 w 6842126"/>
              <a:gd name="connsiteY6378" fmla="*/ 410624 h 5130710"/>
              <a:gd name="connsiteX6379" fmla="*/ 2747927 w 6842126"/>
              <a:gd name="connsiteY6379" fmla="*/ 478322 h 5130710"/>
              <a:gd name="connsiteX6380" fmla="*/ 2792888 w 6842126"/>
              <a:gd name="connsiteY6380" fmla="*/ 351278 h 5130710"/>
              <a:gd name="connsiteX6381" fmla="*/ 2799739 w 6842126"/>
              <a:gd name="connsiteY6381" fmla="*/ 327477 h 5130710"/>
              <a:gd name="connsiteX6382" fmla="*/ 2798922 w 6842126"/>
              <a:gd name="connsiteY6382" fmla="*/ 333537 h 5130710"/>
              <a:gd name="connsiteX6383" fmla="*/ 2807562 w 6842126"/>
              <a:gd name="connsiteY6383" fmla="*/ 361516 h 5130710"/>
              <a:gd name="connsiteX6384" fmla="*/ 2774835 w 6842126"/>
              <a:gd name="connsiteY6384" fmla="*/ 504657 h 5130710"/>
              <a:gd name="connsiteX6385" fmla="*/ 2749090 w 6842126"/>
              <a:gd name="connsiteY6385" fmla="*/ 606806 h 5130710"/>
              <a:gd name="connsiteX6386" fmla="*/ 2685967 w 6842126"/>
              <a:gd name="connsiteY6386" fmla="*/ 801834 h 5130710"/>
              <a:gd name="connsiteX6387" fmla="*/ 2672541 w 6842126"/>
              <a:gd name="connsiteY6387" fmla="*/ 838013 h 5130710"/>
              <a:gd name="connsiteX6388" fmla="*/ 2674510 w 6842126"/>
              <a:gd name="connsiteY6388" fmla="*/ 838961 h 5130710"/>
              <a:gd name="connsiteX6389" fmla="*/ 2711532 w 6842126"/>
              <a:gd name="connsiteY6389" fmla="*/ 732975 h 5130710"/>
              <a:gd name="connsiteX6390" fmla="*/ 2772044 w 6842126"/>
              <a:gd name="connsiteY6390" fmla="*/ 534152 h 5130710"/>
              <a:gd name="connsiteX6391" fmla="*/ 2770898 w 6842126"/>
              <a:gd name="connsiteY6391" fmla="*/ 532962 h 5130710"/>
              <a:gd name="connsiteX6392" fmla="*/ 2773175 w 6842126"/>
              <a:gd name="connsiteY6392" fmla="*/ 528988 h 5130710"/>
              <a:gd name="connsiteX6393" fmla="*/ 2773302 w 6842126"/>
              <a:gd name="connsiteY6393" fmla="*/ 530017 h 5130710"/>
              <a:gd name="connsiteX6394" fmla="*/ 2783745 w 6842126"/>
              <a:gd name="connsiteY6394" fmla="*/ 495706 h 5130710"/>
              <a:gd name="connsiteX6395" fmla="*/ 2832897 w 6842126"/>
              <a:gd name="connsiteY6395" fmla="*/ 332207 h 5130710"/>
              <a:gd name="connsiteX6396" fmla="*/ 2847793 w 6842126"/>
              <a:gd name="connsiteY6396" fmla="*/ 314871 h 5130710"/>
              <a:gd name="connsiteX6397" fmla="*/ 2869741 w 6842126"/>
              <a:gd name="connsiteY6397" fmla="*/ 304407 h 5130710"/>
              <a:gd name="connsiteX6398" fmla="*/ 2869028 w 6842126"/>
              <a:gd name="connsiteY6398" fmla="*/ 331145 h 5130710"/>
              <a:gd name="connsiteX6399" fmla="*/ 2872455 w 6842126"/>
              <a:gd name="connsiteY6399" fmla="*/ 347220 h 5130710"/>
              <a:gd name="connsiteX6400" fmla="*/ 2877250 w 6842126"/>
              <a:gd name="connsiteY6400" fmla="*/ 355479 h 5130710"/>
              <a:gd name="connsiteX6401" fmla="*/ 2879509 w 6842126"/>
              <a:gd name="connsiteY6401" fmla="*/ 340057 h 5130710"/>
              <a:gd name="connsiteX6402" fmla="*/ 2883700 w 6842126"/>
              <a:gd name="connsiteY6402" fmla="*/ 338915 h 5130710"/>
              <a:gd name="connsiteX6403" fmla="*/ 2885734 w 6842126"/>
              <a:gd name="connsiteY6403" fmla="*/ 342636 h 5130710"/>
              <a:gd name="connsiteX6404" fmla="*/ 2889369 w 6842126"/>
              <a:gd name="connsiteY6404" fmla="*/ 325219 h 5130710"/>
              <a:gd name="connsiteX6405" fmla="*/ 2887930 w 6842126"/>
              <a:gd name="connsiteY6405" fmla="*/ 338512 h 5130710"/>
              <a:gd name="connsiteX6406" fmla="*/ 2891336 w 6842126"/>
              <a:gd name="connsiteY6406" fmla="*/ 319664 h 5130710"/>
              <a:gd name="connsiteX6407" fmla="*/ 2889369 w 6842126"/>
              <a:gd name="connsiteY6407" fmla="*/ 325219 h 5130710"/>
              <a:gd name="connsiteX6408" fmla="*/ 2891192 w 6842126"/>
              <a:gd name="connsiteY6408" fmla="*/ 304619 h 5130710"/>
              <a:gd name="connsiteX6409" fmla="*/ 2893324 w 6842126"/>
              <a:gd name="connsiteY6409" fmla="*/ 300100 h 5130710"/>
              <a:gd name="connsiteX6410" fmla="*/ 2893957 w 6842126"/>
              <a:gd name="connsiteY6410" fmla="*/ 290527 h 5130710"/>
              <a:gd name="connsiteX6411" fmla="*/ 2896550 w 6842126"/>
              <a:gd name="connsiteY6411" fmla="*/ 268824 h 5130710"/>
              <a:gd name="connsiteX6412" fmla="*/ 2900253 w 6842126"/>
              <a:gd name="connsiteY6412" fmla="*/ 257351 h 5130710"/>
              <a:gd name="connsiteX6413" fmla="*/ 2902004 w 6842126"/>
              <a:gd name="connsiteY6413" fmla="*/ 258879 h 5130710"/>
              <a:gd name="connsiteX6414" fmla="*/ 2901178 w 6842126"/>
              <a:gd name="connsiteY6414" fmla="*/ 274909 h 5130710"/>
              <a:gd name="connsiteX6415" fmla="*/ 2904466 w 6842126"/>
              <a:gd name="connsiteY6415" fmla="*/ 259899 h 5130710"/>
              <a:gd name="connsiteX6416" fmla="*/ 2904477 w 6842126"/>
              <a:gd name="connsiteY6416" fmla="*/ 259905 h 5130710"/>
              <a:gd name="connsiteX6417" fmla="*/ 2904492 w 6842126"/>
              <a:gd name="connsiteY6417" fmla="*/ 259780 h 5130710"/>
              <a:gd name="connsiteX6418" fmla="*/ 2911004 w 6842126"/>
              <a:gd name="connsiteY6418" fmla="*/ 230059 h 5130710"/>
              <a:gd name="connsiteX6419" fmla="*/ 2905981 w 6842126"/>
              <a:gd name="connsiteY6419" fmla="*/ 247547 h 5130710"/>
              <a:gd name="connsiteX6420" fmla="*/ 2904492 w 6842126"/>
              <a:gd name="connsiteY6420" fmla="*/ 259780 h 5130710"/>
              <a:gd name="connsiteX6421" fmla="*/ 2904466 w 6842126"/>
              <a:gd name="connsiteY6421" fmla="*/ 259899 h 5130710"/>
              <a:gd name="connsiteX6422" fmla="*/ 2902004 w 6842126"/>
              <a:gd name="connsiteY6422" fmla="*/ 258879 h 5130710"/>
              <a:gd name="connsiteX6423" fmla="*/ 2912307 w 6842126"/>
              <a:gd name="connsiteY6423" fmla="*/ 220382 h 5130710"/>
              <a:gd name="connsiteX6424" fmla="*/ 2912968 w 6842126"/>
              <a:gd name="connsiteY6424" fmla="*/ 229451 h 5130710"/>
              <a:gd name="connsiteX6425" fmla="*/ 2919014 w 6842126"/>
              <a:gd name="connsiteY6425" fmla="*/ 235052 h 5130710"/>
              <a:gd name="connsiteX6426" fmla="*/ 2915794 w 6842126"/>
              <a:gd name="connsiteY6426" fmla="*/ 267462 h 5130710"/>
              <a:gd name="connsiteX6427" fmla="*/ 2902407 w 6842126"/>
              <a:gd name="connsiteY6427" fmla="*/ 373921 h 5130710"/>
              <a:gd name="connsiteX6428" fmla="*/ 2901435 w 6842126"/>
              <a:gd name="connsiteY6428" fmla="*/ 379362 h 5130710"/>
              <a:gd name="connsiteX6429" fmla="*/ 2901450 w 6842126"/>
              <a:gd name="connsiteY6429" fmla="*/ 379568 h 5130710"/>
              <a:gd name="connsiteX6430" fmla="*/ 2899061 w 6842126"/>
              <a:gd name="connsiteY6430" fmla="*/ 400869 h 5130710"/>
              <a:gd name="connsiteX6431" fmla="*/ 2895777 w 6842126"/>
              <a:gd name="connsiteY6431" fmla="*/ 411084 h 5130710"/>
              <a:gd name="connsiteX6432" fmla="*/ 2887429 w 6842126"/>
              <a:gd name="connsiteY6432" fmla="*/ 457874 h 5130710"/>
              <a:gd name="connsiteX6433" fmla="*/ 2896226 w 6842126"/>
              <a:gd name="connsiteY6433" fmla="*/ 430502 h 5130710"/>
              <a:gd name="connsiteX6434" fmla="*/ 2899061 w 6842126"/>
              <a:gd name="connsiteY6434" fmla="*/ 400869 h 5130710"/>
              <a:gd name="connsiteX6435" fmla="*/ 2904282 w 6842126"/>
              <a:gd name="connsiteY6435" fmla="*/ 390074 h 5130710"/>
              <a:gd name="connsiteX6436" fmla="*/ 2909098 w 6842126"/>
              <a:gd name="connsiteY6436" fmla="*/ 362234 h 5130710"/>
              <a:gd name="connsiteX6437" fmla="*/ 2924773 w 6842126"/>
              <a:gd name="connsiteY6437" fmla="*/ 253605 h 5130710"/>
              <a:gd name="connsiteX6438" fmla="*/ 2934435 w 6842126"/>
              <a:gd name="connsiteY6438" fmla="*/ 191079 h 5130710"/>
              <a:gd name="connsiteX6439" fmla="*/ 2937653 w 6842126"/>
              <a:gd name="connsiteY6439" fmla="*/ 201448 h 5130710"/>
              <a:gd name="connsiteX6440" fmla="*/ 2936092 w 6842126"/>
              <a:gd name="connsiteY6440" fmla="*/ 218385 h 5130710"/>
              <a:gd name="connsiteX6441" fmla="*/ 2936220 w 6842126"/>
              <a:gd name="connsiteY6441" fmla="*/ 283556 h 5130710"/>
              <a:gd name="connsiteX6442" fmla="*/ 2924910 w 6842126"/>
              <a:gd name="connsiteY6442" fmla="*/ 373041 h 5130710"/>
              <a:gd name="connsiteX6443" fmla="*/ 2924218 w 6842126"/>
              <a:gd name="connsiteY6443" fmla="*/ 376799 h 5130710"/>
              <a:gd name="connsiteX6444" fmla="*/ 2924721 w 6842126"/>
              <a:gd name="connsiteY6444" fmla="*/ 377861 h 5130710"/>
              <a:gd name="connsiteX6445" fmla="*/ 2927125 w 6842126"/>
              <a:gd name="connsiteY6445" fmla="*/ 386613 h 5130710"/>
              <a:gd name="connsiteX6446" fmla="*/ 2929120 w 6842126"/>
              <a:gd name="connsiteY6446" fmla="*/ 375576 h 5130710"/>
              <a:gd name="connsiteX6447" fmla="*/ 2947406 w 6842126"/>
              <a:gd name="connsiteY6447" fmla="*/ 268718 h 5130710"/>
              <a:gd name="connsiteX6448" fmla="*/ 2941846 w 6842126"/>
              <a:gd name="connsiteY6448" fmla="*/ 361082 h 5130710"/>
              <a:gd name="connsiteX6449" fmla="*/ 2938112 w 6842126"/>
              <a:gd name="connsiteY6449" fmla="*/ 388056 h 5130710"/>
              <a:gd name="connsiteX6450" fmla="*/ 2940931 w 6842126"/>
              <a:gd name="connsiteY6450" fmla="*/ 383603 h 5130710"/>
              <a:gd name="connsiteX6451" fmla="*/ 2941196 w 6842126"/>
              <a:gd name="connsiteY6451" fmla="*/ 383367 h 5130710"/>
              <a:gd name="connsiteX6452" fmla="*/ 2946558 w 6842126"/>
              <a:gd name="connsiteY6452" fmla="*/ 345187 h 5130710"/>
              <a:gd name="connsiteX6453" fmla="*/ 2956838 w 6842126"/>
              <a:gd name="connsiteY6453" fmla="*/ 275505 h 5130710"/>
              <a:gd name="connsiteX6454" fmla="*/ 2956725 w 6842126"/>
              <a:gd name="connsiteY6454" fmla="*/ 275621 h 5130710"/>
              <a:gd name="connsiteX6455" fmla="*/ 2954142 w 6842126"/>
              <a:gd name="connsiteY6455" fmla="*/ 257707 h 5130710"/>
              <a:gd name="connsiteX6456" fmla="*/ 2958033 w 6842126"/>
              <a:gd name="connsiteY6456" fmla="*/ 259086 h 5130710"/>
              <a:gd name="connsiteX6457" fmla="*/ 2961394 w 6842126"/>
              <a:gd name="connsiteY6457" fmla="*/ 270842 h 5130710"/>
              <a:gd name="connsiteX6458" fmla="*/ 2957416 w 6842126"/>
              <a:gd name="connsiteY6458" fmla="*/ 274914 h 5130710"/>
              <a:gd name="connsiteX6459" fmla="*/ 2951598 w 6842126"/>
              <a:gd name="connsiteY6459" fmla="*/ 344369 h 5130710"/>
              <a:gd name="connsiteX6460" fmla="*/ 2947126 w 6842126"/>
              <a:gd name="connsiteY6460" fmla="*/ 378086 h 5130710"/>
              <a:gd name="connsiteX6461" fmla="*/ 2949723 w 6842126"/>
              <a:gd name="connsiteY6461" fmla="*/ 375773 h 5130710"/>
              <a:gd name="connsiteX6462" fmla="*/ 2951467 w 6842126"/>
              <a:gd name="connsiteY6462" fmla="*/ 378581 h 5130710"/>
              <a:gd name="connsiteX6463" fmla="*/ 2965506 w 6842126"/>
              <a:gd name="connsiteY6463" fmla="*/ 301852 h 5130710"/>
              <a:gd name="connsiteX6464" fmla="*/ 2968299 w 6842126"/>
              <a:gd name="connsiteY6464" fmla="*/ 303780 h 5130710"/>
              <a:gd name="connsiteX6465" fmla="*/ 2972443 w 6842126"/>
              <a:gd name="connsiteY6465" fmla="*/ 277698 h 5130710"/>
              <a:gd name="connsiteX6466" fmla="*/ 2972683 w 6842126"/>
              <a:gd name="connsiteY6466" fmla="*/ 274749 h 5130710"/>
              <a:gd name="connsiteX6467" fmla="*/ 2973670 w 6842126"/>
              <a:gd name="connsiteY6467" fmla="*/ 273669 h 5130710"/>
              <a:gd name="connsiteX6468" fmla="*/ 2978125 w 6842126"/>
              <a:gd name="connsiteY6468" fmla="*/ 264755 h 5130710"/>
              <a:gd name="connsiteX6469" fmla="*/ 2978001 w 6842126"/>
              <a:gd name="connsiteY6469" fmla="*/ 266699 h 5130710"/>
              <a:gd name="connsiteX6470" fmla="*/ 2972476 w 6842126"/>
              <a:gd name="connsiteY6470" fmla="*/ 313564 h 5130710"/>
              <a:gd name="connsiteX6471" fmla="*/ 2973402 w 6842126"/>
              <a:gd name="connsiteY6471" fmla="*/ 318896 h 5130710"/>
              <a:gd name="connsiteX6472" fmla="*/ 2971428 w 6842126"/>
              <a:gd name="connsiteY6472" fmla="*/ 378424 h 5130710"/>
              <a:gd name="connsiteX6473" fmla="*/ 2972420 w 6842126"/>
              <a:gd name="connsiteY6473" fmla="*/ 376203 h 5130710"/>
              <a:gd name="connsiteX6474" fmla="*/ 2985320 w 6842126"/>
              <a:gd name="connsiteY6474" fmla="*/ 279870 h 5130710"/>
              <a:gd name="connsiteX6475" fmla="*/ 2985379 w 6842126"/>
              <a:gd name="connsiteY6475" fmla="*/ 279406 h 5130710"/>
              <a:gd name="connsiteX6476" fmla="*/ 2989344 w 6842126"/>
              <a:gd name="connsiteY6476" fmla="*/ 268248 h 5130710"/>
              <a:gd name="connsiteX6477" fmla="*/ 2990366 w 6842126"/>
              <a:gd name="connsiteY6477" fmla="*/ 263135 h 5130710"/>
              <a:gd name="connsiteX6478" fmla="*/ 2995515 w 6842126"/>
              <a:gd name="connsiteY6478" fmla="*/ 263299 h 5130710"/>
              <a:gd name="connsiteX6479" fmla="*/ 2991411 w 6842126"/>
              <a:gd name="connsiteY6479" fmla="*/ 278440 h 5130710"/>
              <a:gd name="connsiteX6480" fmla="*/ 2991617 w 6842126"/>
              <a:gd name="connsiteY6480" fmla="*/ 304111 h 5130710"/>
              <a:gd name="connsiteX6481" fmla="*/ 3002139 w 6842126"/>
              <a:gd name="connsiteY6481" fmla="*/ 286320 h 5130710"/>
              <a:gd name="connsiteX6482" fmla="*/ 3009434 w 6842126"/>
              <a:gd name="connsiteY6482" fmla="*/ 289151 h 5130710"/>
              <a:gd name="connsiteX6483" fmla="*/ 3002071 w 6842126"/>
              <a:gd name="connsiteY6483" fmla="*/ 306381 h 5130710"/>
              <a:gd name="connsiteX6484" fmla="*/ 3009324 w 6842126"/>
              <a:gd name="connsiteY6484" fmla="*/ 297314 h 5130710"/>
              <a:gd name="connsiteX6485" fmla="*/ 3012705 w 6842126"/>
              <a:gd name="connsiteY6485" fmla="*/ 292642 h 5130710"/>
              <a:gd name="connsiteX6486" fmla="*/ 3014902 w 6842126"/>
              <a:gd name="connsiteY6486" fmla="*/ 283577 h 5130710"/>
              <a:gd name="connsiteX6487" fmla="*/ 3015874 w 6842126"/>
              <a:gd name="connsiteY6487" fmla="*/ 288261 h 5130710"/>
              <a:gd name="connsiteX6488" fmla="*/ 3022294 w 6842126"/>
              <a:gd name="connsiteY6488" fmla="*/ 279386 h 5130710"/>
              <a:gd name="connsiteX6489" fmla="*/ 3029549 w 6842126"/>
              <a:gd name="connsiteY6489" fmla="*/ 266496 h 5130710"/>
              <a:gd name="connsiteX6490" fmla="*/ 3021648 w 6842126"/>
              <a:gd name="connsiteY6490" fmla="*/ 294303 h 5130710"/>
              <a:gd name="connsiteX6491" fmla="*/ 3018941 w 6842126"/>
              <a:gd name="connsiteY6491" fmla="*/ 303030 h 5130710"/>
              <a:gd name="connsiteX6492" fmla="*/ 3018996 w 6842126"/>
              <a:gd name="connsiteY6492" fmla="*/ 303291 h 5130710"/>
              <a:gd name="connsiteX6493" fmla="*/ 3016218 w 6842126"/>
              <a:gd name="connsiteY6493" fmla="*/ 321113 h 5130710"/>
              <a:gd name="connsiteX6494" fmla="*/ 3015090 w 6842126"/>
              <a:gd name="connsiteY6494" fmla="*/ 324050 h 5130710"/>
              <a:gd name="connsiteX6495" fmla="*/ 3018927 w 6842126"/>
              <a:gd name="connsiteY6495" fmla="*/ 320000 h 5130710"/>
              <a:gd name="connsiteX6496" fmla="*/ 3031592 w 6842126"/>
              <a:gd name="connsiteY6496" fmla="*/ 291478 h 5130710"/>
              <a:gd name="connsiteX6497" fmla="*/ 3042981 w 6842126"/>
              <a:gd name="connsiteY6497" fmla="*/ 266199 h 5130710"/>
              <a:gd name="connsiteX6498" fmla="*/ 3050642 w 6842126"/>
              <a:gd name="connsiteY6498" fmla="*/ 250329 h 5130710"/>
              <a:gd name="connsiteX6499" fmla="*/ 3049878 w 6842126"/>
              <a:gd name="connsiteY6499" fmla="*/ 255459 h 5130710"/>
              <a:gd name="connsiteX6500" fmla="*/ 3045937 w 6842126"/>
              <a:gd name="connsiteY6500" fmla="*/ 292718 h 5130710"/>
              <a:gd name="connsiteX6501" fmla="*/ 3041225 w 6842126"/>
              <a:gd name="connsiteY6501" fmla="*/ 311783 h 5130710"/>
              <a:gd name="connsiteX6502" fmla="*/ 3043961 w 6842126"/>
              <a:gd name="connsiteY6502" fmla="*/ 310972 h 5130710"/>
              <a:gd name="connsiteX6503" fmla="*/ 3044017 w 6842126"/>
              <a:gd name="connsiteY6503" fmla="*/ 310874 h 5130710"/>
              <a:gd name="connsiteX6504" fmla="*/ 3043846 w 6842126"/>
              <a:gd name="connsiteY6504" fmla="*/ 312484 h 5130710"/>
              <a:gd name="connsiteX6505" fmla="*/ 3035323 w 6842126"/>
              <a:gd name="connsiteY6505" fmla="*/ 372751 h 5130710"/>
              <a:gd name="connsiteX6506" fmla="*/ 3035455 w 6842126"/>
              <a:gd name="connsiteY6506" fmla="*/ 395146 h 5130710"/>
              <a:gd name="connsiteX6507" fmla="*/ 3040458 w 6842126"/>
              <a:gd name="connsiteY6507" fmla="*/ 360388 h 5130710"/>
              <a:gd name="connsiteX6508" fmla="*/ 3048594 w 6842126"/>
              <a:gd name="connsiteY6508" fmla="*/ 302804 h 5130710"/>
              <a:gd name="connsiteX6509" fmla="*/ 3050701 w 6842126"/>
              <a:gd name="connsiteY6509" fmla="*/ 299091 h 5130710"/>
              <a:gd name="connsiteX6510" fmla="*/ 3056129 w 6842126"/>
              <a:gd name="connsiteY6510" fmla="*/ 293617 h 5130710"/>
              <a:gd name="connsiteX6511" fmla="*/ 3048341 w 6842126"/>
              <a:gd name="connsiteY6511" fmla="*/ 342821 h 5130710"/>
              <a:gd name="connsiteX6512" fmla="*/ 3073158 w 6842126"/>
              <a:gd name="connsiteY6512" fmla="*/ 294311 h 5130710"/>
              <a:gd name="connsiteX6513" fmla="*/ 3082901 w 6842126"/>
              <a:gd name="connsiteY6513" fmla="*/ 306454 h 5130710"/>
              <a:gd name="connsiteX6514" fmla="*/ 3082821 w 6842126"/>
              <a:gd name="connsiteY6514" fmla="*/ 312577 h 5130710"/>
              <a:gd name="connsiteX6515" fmla="*/ 3092877 w 6842126"/>
              <a:gd name="connsiteY6515" fmla="*/ 301250 h 5130710"/>
              <a:gd name="connsiteX6516" fmla="*/ 3103075 w 6842126"/>
              <a:gd name="connsiteY6516" fmla="*/ 279378 h 5130710"/>
              <a:gd name="connsiteX6517" fmla="*/ 3104250 w 6842126"/>
              <a:gd name="connsiteY6517" fmla="*/ 276428 h 5130710"/>
              <a:gd name="connsiteX6518" fmla="*/ 3093561 w 6842126"/>
              <a:gd name="connsiteY6518" fmla="*/ 360358 h 5130710"/>
              <a:gd name="connsiteX6519" fmla="*/ 3097377 w 6842126"/>
              <a:gd name="connsiteY6519" fmla="*/ 364557 h 5130710"/>
              <a:gd name="connsiteX6520" fmla="*/ 3109287 w 6842126"/>
              <a:gd name="connsiteY6520" fmla="*/ 296546 h 5130710"/>
              <a:gd name="connsiteX6521" fmla="*/ 3108192 w 6842126"/>
              <a:gd name="connsiteY6521" fmla="*/ 324836 h 5130710"/>
              <a:gd name="connsiteX6522" fmla="*/ 3105559 w 6842126"/>
              <a:gd name="connsiteY6522" fmla="*/ 345580 h 5130710"/>
              <a:gd name="connsiteX6523" fmla="*/ 3104523 w 6842126"/>
              <a:gd name="connsiteY6523" fmla="*/ 348918 h 5130710"/>
              <a:gd name="connsiteX6524" fmla="*/ 3101366 w 6842126"/>
              <a:gd name="connsiteY6524" fmla="*/ 363357 h 5130710"/>
              <a:gd name="connsiteX6525" fmla="*/ 3103424 w 6842126"/>
              <a:gd name="connsiteY6525" fmla="*/ 362223 h 5130710"/>
              <a:gd name="connsiteX6526" fmla="*/ 3101126 w 6842126"/>
              <a:gd name="connsiteY6526" fmla="*/ 380015 h 5130710"/>
              <a:gd name="connsiteX6527" fmla="*/ 3099848 w 6842126"/>
              <a:gd name="connsiteY6527" fmla="*/ 408362 h 5130710"/>
              <a:gd name="connsiteX6528" fmla="*/ 3102777 w 6842126"/>
              <a:gd name="connsiteY6528" fmla="*/ 391187 h 5130710"/>
              <a:gd name="connsiteX6529" fmla="*/ 3108870 w 6842126"/>
              <a:gd name="connsiteY6529" fmla="*/ 355450 h 5130710"/>
              <a:gd name="connsiteX6530" fmla="*/ 3110429 w 6842126"/>
              <a:gd name="connsiteY6530" fmla="*/ 353181 h 5130710"/>
              <a:gd name="connsiteX6531" fmla="*/ 3114439 w 6842126"/>
              <a:gd name="connsiteY6531" fmla="*/ 348134 h 5130710"/>
              <a:gd name="connsiteX6532" fmla="*/ 3103961 w 6842126"/>
              <a:gd name="connsiteY6532" fmla="*/ 391093 h 5130710"/>
              <a:gd name="connsiteX6533" fmla="*/ 3116679 w 6842126"/>
              <a:gd name="connsiteY6533" fmla="*/ 358489 h 5130710"/>
              <a:gd name="connsiteX6534" fmla="*/ 3129397 w 6842126"/>
              <a:gd name="connsiteY6534" fmla="*/ 325887 h 5130710"/>
              <a:gd name="connsiteX6535" fmla="*/ 3131441 w 6842126"/>
              <a:gd name="connsiteY6535" fmla="*/ 350870 h 5130710"/>
              <a:gd name="connsiteX6536" fmla="*/ 3156597 w 6842126"/>
              <a:gd name="connsiteY6536" fmla="*/ 306750 h 5130710"/>
              <a:gd name="connsiteX6537" fmla="*/ 3138696 w 6842126"/>
              <a:gd name="connsiteY6537" fmla="*/ 371364 h 5130710"/>
              <a:gd name="connsiteX6538" fmla="*/ 3125863 w 6842126"/>
              <a:gd name="connsiteY6538" fmla="*/ 412469 h 5130710"/>
              <a:gd name="connsiteX6539" fmla="*/ 3124232 w 6842126"/>
              <a:gd name="connsiteY6539" fmla="*/ 412597 h 5130710"/>
              <a:gd name="connsiteX6540" fmla="*/ 3123686 w 6842126"/>
              <a:gd name="connsiteY6540" fmla="*/ 412641 h 5130710"/>
              <a:gd name="connsiteX6541" fmla="*/ 3123928 w 6842126"/>
              <a:gd name="connsiteY6541" fmla="*/ 412622 h 5130710"/>
              <a:gd name="connsiteX6542" fmla="*/ 3124232 w 6842126"/>
              <a:gd name="connsiteY6542" fmla="*/ 412597 h 5130710"/>
              <a:gd name="connsiteX6543" fmla="*/ 3125139 w 6842126"/>
              <a:gd name="connsiteY6543" fmla="*/ 412527 h 5130710"/>
              <a:gd name="connsiteX6544" fmla="*/ 3125863 w 6842126"/>
              <a:gd name="connsiteY6544" fmla="*/ 412469 h 5130710"/>
              <a:gd name="connsiteX6545" fmla="*/ 3146315 w 6842126"/>
              <a:gd name="connsiteY6545" fmla="*/ 364643 h 5130710"/>
              <a:gd name="connsiteX6546" fmla="*/ 3148248 w 6842126"/>
              <a:gd name="connsiteY6546" fmla="*/ 363520 h 5130710"/>
              <a:gd name="connsiteX6547" fmla="*/ 3151426 w 6842126"/>
              <a:gd name="connsiteY6547" fmla="*/ 363521 h 5130710"/>
              <a:gd name="connsiteX6548" fmla="*/ 3157573 w 6842126"/>
              <a:gd name="connsiteY6548" fmla="*/ 321823 h 5130710"/>
              <a:gd name="connsiteX6549" fmla="*/ 3161181 w 6842126"/>
              <a:gd name="connsiteY6549" fmla="*/ 327218 h 5130710"/>
              <a:gd name="connsiteX6550" fmla="*/ 3158836 w 6842126"/>
              <a:gd name="connsiteY6550" fmla="*/ 361404 h 5130710"/>
              <a:gd name="connsiteX6551" fmla="*/ 3158575 w 6842126"/>
              <a:gd name="connsiteY6551" fmla="*/ 363306 h 5130710"/>
              <a:gd name="connsiteX6552" fmla="*/ 3158449 w 6842126"/>
              <a:gd name="connsiteY6552" fmla="*/ 365619 h 5130710"/>
              <a:gd name="connsiteX6553" fmla="*/ 3158584 w 6842126"/>
              <a:gd name="connsiteY6553" fmla="*/ 365715 h 5130710"/>
              <a:gd name="connsiteX6554" fmla="*/ 3170992 w 6842126"/>
              <a:gd name="connsiteY6554" fmla="*/ 326679 h 5130710"/>
              <a:gd name="connsiteX6555" fmla="*/ 3180990 w 6842126"/>
              <a:gd name="connsiteY6555" fmla="*/ 319774 h 5130710"/>
              <a:gd name="connsiteX6556" fmla="*/ 3198923 w 6842126"/>
              <a:gd name="connsiteY6556" fmla="*/ 282342 h 5130710"/>
              <a:gd name="connsiteX6557" fmla="*/ 3231696 w 6842126"/>
              <a:gd name="connsiteY6557" fmla="*/ 201946 h 5130710"/>
              <a:gd name="connsiteX6558" fmla="*/ 3205977 w 6842126"/>
              <a:gd name="connsiteY6558" fmla="*/ 288240 h 5130710"/>
              <a:gd name="connsiteX6559" fmla="*/ 3190738 w 6842126"/>
              <a:gd name="connsiteY6559" fmla="*/ 331576 h 5130710"/>
              <a:gd name="connsiteX6560" fmla="*/ 3185527 w 6842126"/>
              <a:gd name="connsiteY6560" fmla="*/ 365626 h 5130710"/>
              <a:gd name="connsiteX6561" fmla="*/ 3203092 w 6842126"/>
              <a:gd name="connsiteY6561" fmla="*/ 326185 h 5130710"/>
              <a:gd name="connsiteX6562" fmla="*/ 3210657 w 6842126"/>
              <a:gd name="connsiteY6562" fmla="*/ 323546 h 5130710"/>
              <a:gd name="connsiteX6563" fmla="*/ 3223404 w 6842126"/>
              <a:gd name="connsiteY6563" fmla="*/ 288903 h 5130710"/>
              <a:gd name="connsiteX6564" fmla="*/ 3238501 w 6842126"/>
              <a:gd name="connsiteY6564" fmla="*/ 256113 h 5130710"/>
              <a:gd name="connsiteX6565" fmla="*/ 3238388 w 6842126"/>
              <a:gd name="connsiteY6565" fmla="*/ 264615 h 5130710"/>
              <a:gd name="connsiteX6566" fmla="*/ 3248331 w 6842126"/>
              <a:gd name="connsiteY6566" fmla="*/ 261792 h 5130710"/>
              <a:gd name="connsiteX6567" fmla="*/ 3227627 w 6842126"/>
              <a:gd name="connsiteY6567" fmla="*/ 328664 h 5130710"/>
              <a:gd name="connsiteX6568" fmla="*/ 3249994 w 6842126"/>
              <a:gd name="connsiteY6568" fmla="*/ 285137 h 5130710"/>
              <a:gd name="connsiteX6569" fmla="*/ 3250884 w 6842126"/>
              <a:gd name="connsiteY6569" fmla="*/ 283240 h 5130710"/>
              <a:gd name="connsiteX6570" fmla="*/ 3248757 w 6842126"/>
              <a:gd name="connsiteY6570" fmla="*/ 315776 h 5130710"/>
              <a:gd name="connsiteX6571" fmla="*/ 3255908 w 6842126"/>
              <a:gd name="connsiteY6571" fmla="*/ 273162 h 5130710"/>
              <a:gd name="connsiteX6572" fmla="*/ 3261333 w 6842126"/>
              <a:gd name="connsiteY6572" fmla="*/ 267337 h 5130710"/>
              <a:gd name="connsiteX6573" fmla="*/ 3257542 w 6842126"/>
              <a:gd name="connsiteY6573" fmla="*/ 284168 h 5130710"/>
              <a:gd name="connsiteX6574" fmla="*/ 3313547 w 6842126"/>
              <a:gd name="connsiteY6574" fmla="*/ 155387 h 5130710"/>
              <a:gd name="connsiteX6575" fmla="*/ 3317092 w 6842126"/>
              <a:gd name="connsiteY6575" fmla="*/ 148119 h 5130710"/>
              <a:gd name="connsiteX6576" fmla="*/ 3317090 w 6842126"/>
              <a:gd name="connsiteY6576" fmla="*/ 148590 h 5130710"/>
              <a:gd name="connsiteX6577" fmla="*/ 3312567 w 6842126"/>
              <a:gd name="connsiteY6577" fmla="*/ 190676 h 5130710"/>
              <a:gd name="connsiteX6578" fmla="*/ 3318411 w 6842126"/>
              <a:gd name="connsiteY6578" fmla="*/ 166727 h 5130710"/>
              <a:gd name="connsiteX6579" fmla="*/ 3320749 w 6842126"/>
              <a:gd name="connsiteY6579" fmla="*/ 146557 h 5130710"/>
              <a:gd name="connsiteX6580" fmla="*/ 3322135 w 6842126"/>
              <a:gd name="connsiteY6580" fmla="*/ 137785 h 5130710"/>
              <a:gd name="connsiteX6581" fmla="*/ 3335145 w 6842126"/>
              <a:gd name="connsiteY6581" fmla="*/ 111122 h 5130710"/>
              <a:gd name="connsiteX6582" fmla="*/ 3337100 w 6842126"/>
              <a:gd name="connsiteY6582" fmla="*/ 112467 h 5130710"/>
              <a:gd name="connsiteX6583" fmla="*/ 3337306 w 6842126"/>
              <a:gd name="connsiteY6583" fmla="*/ 109140 h 5130710"/>
              <a:gd name="connsiteX6584" fmla="*/ 3339336 w 6842126"/>
              <a:gd name="connsiteY6584" fmla="*/ 102535 h 5130710"/>
              <a:gd name="connsiteX6585" fmla="*/ 3349058 w 6842126"/>
              <a:gd name="connsiteY6585" fmla="*/ 82606 h 5130710"/>
              <a:gd name="connsiteX6586" fmla="*/ 3348215 w 6842126"/>
              <a:gd name="connsiteY6586" fmla="*/ 90469 h 5130710"/>
              <a:gd name="connsiteX6587" fmla="*/ 3353691 w 6842126"/>
              <a:gd name="connsiteY6587" fmla="*/ 91190 h 5130710"/>
              <a:gd name="connsiteX6588" fmla="*/ 3346211 w 6842126"/>
              <a:gd name="connsiteY6588" fmla="*/ 112716 h 5130710"/>
              <a:gd name="connsiteX6589" fmla="*/ 3357164 w 6842126"/>
              <a:gd name="connsiteY6589" fmla="*/ 91814 h 5130710"/>
              <a:gd name="connsiteX6590" fmla="*/ 3356770 w 6842126"/>
              <a:gd name="connsiteY6590" fmla="*/ 104154 h 5130710"/>
              <a:gd name="connsiteX6591" fmla="*/ 3356917 w 6842126"/>
              <a:gd name="connsiteY6591" fmla="*/ 109420 h 5130710"/>
              <a:gd name="connsiteX6592" fmla="*/ 3326768 w 6842126"/>
              <a:gd name="connsiteY6592" fmla="*/ 177789 h 5130710"/>
              <a:gd name="connsiteX6593" fmla="*/ 3274572 w 6842126"/>
              <a:gd name="connsiteY6593" fmla="*/ 314424 h 5130710"/>
              <a:gd name="connsiteX6594" fmla="*/ 3262806 w 6842126"/>
              <a:gd name="connsiteY6594" fmla="*/ 342449 h 5130710"/>
              <a:gd name="connsiteX6595" fmla="*/ 3262261 w 6842126"/>
              <a:gd name="connsiteY6595" fmla="*/ 343958 h 5130710"/>
              <a:gd name="connsiteX6596" fmla="*/ 3262435 w 6842126"/>
              <a:gd name="connsiteY6596" fmla="*/ 361823 h 5130710"/>
              <a:gd name="connsiteX6597" fmla="*/ 3266851 w 6842126"/>
              <a:gd name="connsiteY6597" fmla="*/ 351540 h 5130710"/>
              <a:gd name="connsiteX6598" fmla="*/ 3267788 w 6842126"/>
              <a:gd name="connsiteY6598" fmla="*/ 343693 h 5130710"/>
              <a:gd name="connsiteX6599" fmla="*/ 3271490 w 6842126"/>
              <a:gd name="connsiteY6599" fmla="*/ 332219 h 5130710"/>
              <a:gd name="connsiteX6600" fmla="*/ 3273243 w 6842126"/>
              <a:gd name="connsiteY6600" fmla="*/ 333747 h 5130710"/>
              <a:gd name="connsiteX6601" fmla="*/ 3273003 w 6842126"/>
              <a:gd name="connsiteY6601" fmla="*/ 335101 h 5130710"/>
              <a:gd name="connsiteX6602" fmla="*/ 3273387 w 6842126"/>
              <a:gd name="connsiteY6602" fmla="*/ 334032 h 5130710"/>
              <a:gd name="connsiteX6603" fmla="*/ 3273243 w 6842126"/>
              <a:gd name="connsiteY6603" fmla="*/ 333747 h 5130710"/>
              <a:gd name="connsiteX6604" fmla="*/ 3283544 w 6842126"/>
              <a:gd name="connsiteY6604" fmla="*/ 295251 h 5130710"/>
              <a:gd name="connsiteX6605" fmla="*/ 3283139 w 6842126"/>
              <a:gd name="connsiteY6605" fmla="*/ 300013 h 5130710"/>
              <a:gd name="connsiteX6606" fmla="*/ 3283750 w 6842126"/>
              <a:gd name="connsiteY6606" fmla="*/ 302651 h 5130710"/>
              <a:gd name="connsiteX6607" fmla="*/ 3287281 w 6842126"/>
              <a:gd name="connsiteY6607" fmla="*/ 294052 h 5130710"/>
              <a:gd name="connsiteX6608" fmla="*/ 3304715 w 6842126"/>
              <a:gd name="connsiteY6608" fmla="*/ 252921 h 5130710"/>
              <a:gd name="connsiteX6609" fmla="*/ 3312307 w 6842126"/>
              <a:gd name="connsiteY6609" fmla="*/ 248246 h 5130710"/>
              <a:gd name="connsiteX6610" fmla="*/ 3332334 w 6842126"/>
              <a:gd name="connsiteY6610" fmla="*/ 202492 h 5130710"/>
              <a:gd name="connsiteX6611" fmla="*/ 3342307 w 6842126"/>
              <a:gd name="connsiteY6611" fmla="*/ 197287 h 5130710"/>
              <a:gd name="connsiteX6612" fmla="*/ 3343732 w 6842126"/>
              <a:gd name="connsiteY6612" fmla="*/ 194584 h 5130710"/>
              <a:gd name="connsiteX6613" fmla="*/ 3344376 w 6842126"/>
              <a:gd name="connsiteY6613" fmla="*/ 191937 h 5130710"/>
              <a:gd name="connsiteX6614" fmla="*/ 3346469 w 6842126"/>
              <a:gd name="connsiteY6614" fmla="*/ 188310 h 5130710"/>
              <a:gd name="connsiteX6615" fmla="*/ 3347284 w 6842126"/>
              <a:gd name="connsiteY6615" fmla="*/ 188145 h 5130710"/>
              <a:gd name="connsiteX6616" fmla="*/ 3347605 w 6842126"/>
              <a:gd name="connsiteY6616" fmla="*/ 186337 h 5130710"/>
              <a:gd name="connsiteX6617" fmla="*/ 3346469 w 6842126"/>
              <a:gd name="connsiteY6617" fmla="*/ 188310 h 5130710"/>
              <a:gd name="connsiteX6618" fmla="*/ 3345198 w 6842126"/>
              <a:gd name="connsiteY6618" fmla="*/ 188566 h 5130710"/>
              <a:gd name="connsiteX6619" fmla="*/ 3354854 w 6842126"/>
              <a:gd name="connsiteY6619" fmla="*/ 177610 h 5130710"/>
              <a:gd name="connsiteX6620" fmla="*/ 3334801 w 6842126"/>
              <a:gd name="connsiteY6620" fmla="*/ 225403 h 5130710"/>
              <a:gd name="connsiteX6621" fmla="*/ 3337038 w 6842126"/>
              <a:gd name="connsiteY6621" fmla="*/ 235758 h 5130710"/>
              <a:gd name="connsiteX6622" fmla="*/ 3324152 w 6842126"/>
              <a:gd name="connsiteY6622" fmla="*/ 280948 h 5130710"/>
              <a:gd name="connsiteX6623" fmla="*/ 3310532 w 6842126"/>
              <a:gd name="connsiteY6623" fmla="*/ 314258 h 5130710"/>
              <a:gd name="connsiteX6624" fmla="*/ 3310513 w 6842126"/>
              <a:gd name="connsiteY6624" fmla="*/ 314306 h 5130710"/>
              <a:gd name="connsiteX6625" fmla="*/ 3310596 w 6842126"/>
              <a:gd name="connsiteY6625" fmla="*/ 322714 h 5130710"/>
              <a:gd name="connsiteX6626" fmla="*/ 3309079 w 6842126"/>
              <a:gd name="connsiteY6626" fmla="*/ 339980 h 5130710"/>
              <a:gd name="connsiteX6627" fmla="*/ 3310511 w 6842126"/>
              <a:gd name="connsiteY6627" fmla="*/ 339027 h 5130710"/>
              <a:gd name="connsiteX6628" fmla="*/ 3313504 w 6842126"/>
              <a:gd name="connsiteY6628" fmla="*/ 336492 h 5130710"/>
              <a:gd name="connsiteX6629" fmla="*/ 3323644 w 6842126"/>
              <a:gd name="connsiteY6629" fmla="*/ 319043 h 5130710"/>
              <a:gd name="connsiteX6630" fmla="*/ 3338688 w 6842126"/>
              <a:gd name="connsiteY6630" fmla="*/ 290331 h 5130710"/>
              <a:gd name="connsiteX6631" fmla="*/ 3356248 w 6842126"/>
              <a:gd name="connsiteY6631" fmla="*/ 251232 h 5130710"/>
              <a:gd name="connsiteX6632" fmla="*/ 3401613 w 6842126"/>
              <a:gd name="connsiteY6632" fmla="*/ 151448 h 5130710"/>
              <a:gd name="connsiteX6633" fmla="*/ 3404644 w 6842126"/>
              <a:gd name="connsiteY6633" fmla="*/ 144804 h 5130710"/>
              <a:gd name="connsiteX6634" fmla="*/ 3405197 w 6842126"/>
              <a:gd name="connsiteY6634" fmla="*/ 152652 h 5130710"/>
              <a:gd name="connsiteX6635" fmla="*/ 3405638 w 6842126"/>
              <a:gd name="connsiteY6635" fmla="*/ 155349 h 5130710"/>
              <a:gd name="connsiteX6636" fmla="*/ 3396872 w 6842126"/>
              <a:gd name="connsiteY6636" fmla="*/ 176330 h 5130710"/>
              <a:gd name="connsiteX6637" fmla="*/ 3373955 w 6842126"/>
              <a:gd name="connsiteY6637" fmla="*/ 230805 h 5130710"/>
              <a:gd name="connsiteX6638" fmla="*/ 3383732 w 6842126"/>
              <a:gd name="connsiteY6638" fmla="*/ 240567 h 5130710"/>
              <a:gd name="connsiteX6639" fmla="*/ 3375857 w 6842126"/>
              <a:gd name="connsiteY6639" fmla="*/ 266331 h 5130710"/>
              <a:gd name="connsiteX6640" fmla="*/ 3370758 w 6842126"/>
              <a:gd name="connsiteY6640" fmla="*/ 292217 h 5130710"/>
              <a:gd name="connsiteX6641" fmla="*/ 3367790 w 6842126"/>
              <a:gd name="connsiteY6641" fmla="*/ 299974 h 5130710"/>
              <a:gd name="connsiteX6642" fmla="*/ 3368033 w 6842126"/>
              <a:gd name="connsiteY6642" fmla="*/ 299685 h 5130710"/>
              <a:gd name="connsiteX6643" fmla="*/ 3369253 w 6842126"/>
              <a:gd name="connsiteY6643" fmla="*/ 299345 h 5130710"/>
              <a:gd name="connsiteX6644" fmla="*/ 3369184 w 6842126"/>
              <a:gd name="connsiteY6644" fmla="*/ 305391 h 5130710"/>
              <a:gd name="connsiteX6645" fmla="*/ 3367702 w 6842126"/>
              <a:gd name="connsiteY6645" fmla="*/ 311369 h 5130710"/>
              <a:gd name="connsiteX6646" fmla="*/ 3370333 w 6842126"/>
              <a:gd name="connsiteY6646" fmla="*/ 309156 h 5130710"/>
              <a:gd name="connsiteX6647" fmla="*/ 3375321 w 6842126"/>
              <a:gd name="connsiteY6647" fmla="*/ 306467 h 5130710"/>
              <a:gd name="connsiteX6648" fmla="*/ 3385549 w 6842126"/>
              <a:gd name="connsiteY6648" fmla="*/ 282555 h 5130710"/>
              <a:gd name="connsiteX6649" fmla="*/ 3398043 w 6842126"/>
              <a:gd name="connsiteY6649" fmla="*/ 266618 h 5130710"/>
              <a:gd name="connsiteX6650" fmla="*/ 3382917 w 6842126"/>
              <a:gd name="connsiteY6650" fmla="*/ 301451 h 5130710"/>
              <a:gd name="connsiteX6651" fmla="*/ 3382718 w 6842126"/>
              <a:gd name="connsiteY6651" fmla="*/ 316417 h 5130710"/>
              <a:gd name="connsiteX6652" fmla="*/ 3375013 w 6842126"/>
              <a:gd name="connsiteY6652" fmla="*/ 329597 h 5130710"/>
              <a:gd name="connsiteX6653" fmla="*/ 3375002 w 6842126"/>
              <a:gd name="connsiteY6653" fmla="*/ 330394 h 5130710"/>
              <a:gd name="connsiteX6654" fmla="*/ 3376382 w 6842126"/>
              <a:gd name="connsiteY6654" fmla="*/ 327463 h 5130710"/>
              <a:gd name="connsiteX6655" fmla="*/ 3381153 w 6842126"/>
              <a:gd name="connsiteY6655" fmla="*/ 327964 h 5130710"/>
              <a:gd name="connsiteX6656" fmla="*/ 3371209 w 6842126"/>
              <a:gd name="connsiteY6656" fmla="*/ 360348 h 5130710"/>
              <a:gd name="connsiteX6657" fmla="*/ 3374167 w 6842126"/>
              <a:gd name="connsiteY6657" fmla="*/ 361432 h 5130710"/>
              <a:gd name="connsiteX6658" fmla="*/ 3375058 w 6842126"/>
              <a:gd name="connsiteY6658" fmla="*/ 361785 h 5130710"/>
              <a:gd name="connsiteX6659" fmla="*/ 3380022 w 6842126"/>
              <a:gd name="connsiteY6659" fmla="*/ 347538 h 5130710"/>
              <a:gd name="connsiteX6660" fmla="*/ 3387309 w 6842126"/>
              <a:gd name="connsiteY6660" fmla="*/ 328625 h 5130710"/>
              <a:gd name="connsiteX6661" fmla="*/ 3401665 w 6842126"/>
              <a:gd name="connsiteY6661" fmla="*/ 295893 h 5130710"/>
              <a:gd name="connsiteX6662" fmla="*/ 3405596 w 6842126"/>
              <a:gd name="connsiteY6662" fmla="*/ 287738 h 5130710"/>
              <a:gd name="connsiteX6663" fmla="*/ 3405359 w 6842126"/>
              <a:gd name="connsiteY6663" fmla="*/ 289606 h 5130710"/>
              <a:gd name="connsiteX6664" fmla="*/ 3403444 w 6842126"/>
              <a:gd name="connsiteY6664" fmla="*/ 305101 h 5130710"/>
              <a:gd name="connsiteX6665" fmla="*/ 3394871 w 6842126"/>
              <a:gd name="connsiteY6665" fmla="*/ 325990 h 5130710"/>
              <a:gd name="connsiteX6666" fmla="*/ 3391786 w 6842126"/>
              <a:gd name="connsiteY6666" fmla="*/ 349338 h 5130710"/>
              <a:gd name="connsiteX6667" fmla="*/ 3399497 w 6842126"/>
              <a:gd name="connsiteY6667" fmla="*/ 335660 h 5130710"/>
              <a:gd name="connsiteX6668" fmla="*/ 3397742 w 6842126"/>
              <a:gd name="connsiteY6668" fmla="*/ 347709 h 5130710"/>
              <a:gd name="connsiteX6669" fmla="*/ 3399367 w 6842126"/>
              <a:gd name="connsiteY6669" fmla="*/ 345182 h 5130710"/>
              <a:gd name="connsiteX6670" fmla="*/ 3400786 w 6842126"/>
              <a:gd name="connsiteY6670" fmla="*/ 341365 h 5130710"/>
              <a:gd name="connsiteX6671" fmla="*/ 3397367 w 6842126"/>
              <a:gd name="connsiteY6671" fmla="*/ 359551 h 5130710"/>
              <a:gd name="connsiteX6672" fmla="*/ 3395398 w 6842126"/>
              <a:gd name="connsiteY6672" fmla="*/ 363779 h 5130710"/>
              <a:gd name="connsiteX6673" fmla="*/ 3394540 w 6842126"/>
              <a:gd name="connsiteY6673" fmla="*/ 369655 h 5130710"/>
              <a:gd name="connsiteX6674" fmla="*/ 3391207 w 6842126"/>
              <a:gd name="connsiteY6674" fmla="*/ 392646 h 5130710"/>
              <a:gd name="connsiteX6675" fmla="*/ 3396487 w 6842126"/>
              <a:gd name="connsiteY6675" fmla="*/ 381373 h 5130710"/>
              <a:gd name="connsiteX6676" fmla="*/ 3400174 w 6842126"/>
              <a:gd name="connsiteY6676" fmla="*/ 372636 h 5130710"/>
              <a:gd name="connsiteX6677" fmla="*/ 3406882 w 6842126"/>
              <a:gd name="connsiteY6677" fmla="*/ 337293 h 5130710"/>
              <a:gd name="connsiteX6678" fmla="*/ 3411630 w 6842126"/>
              <a:gd name="connsiteY6678" fmla="*/ 340238 h 5130710"/>
              <a:gd name="connsiteX6679" fmla="*/ 3411285 w 6842126"/>
              <a:gd name="connsiteY6679" fmla="*/ 347432 h 5130710"/>
              <a:gd name="connsiteX6680" fmla="*/ 3414217 w 6842126"/>
              <a:gd name="connsiteY6680" fmla="*/ 341068 h 5130710"/>
              <a:gd name="connsiteX6681" fmla="*/ 3421879 w 6842126"/>
              <a:gd name="connsiteY6681" fmla="*/ 325196 h 5130710"/>
              <a:gd name="connsiteX6682" fmla="*/ 3421116 w 6842126"/>
              <a:gd name="connsiteY6682" fmla="*/ 330327 h 5130710"/>
              <a:gd name="connsiteX6683" fmla="*/ 3417173 w 6842126"/>
              <a:gd name="connsiteY6683" fmla="*/ 367588 h 5130710"/>
              <a:gd name="connsiteX6684" fmla="*/ 3412463 w 6842126"/>
              <a:gd name="connsiteY6684" fmla="*/ 386651 h 5130710"/>
              <a:gd name="connsiteX6685" fmla="*/ 3415199 w 6842126"/>
              <a:gd name="connsiteY6685" fmla="*/ 385842 h 5130710"/>
              <a:gd name="connsiteX6686" fmla="*/ 3415254 w 6842126"/>
              <a:gd name="connsiteY6686" fmla="*/ 385742 h 5130710"/>
              <a:gd name="connsiteX6687" fmla="*/ 3415084 w 6842126"/>
              <a:gd name="connsiteY6687" fmla="*/ 387351 h 5130710"/>
              <a:gd name="connsiteX6688" fmla="*/ 3406560 w 6842126"/>
              <a:gd name="connsiteY6688" fmla="*/ 447618 h 5130710"/>
              <a:gd name="connsiteX6689" fmla="*/ 3405376 w 6842126"/>
              <a:gd name="connsiteY6689" fmla="*/ 459990 h 5130710"/>
              <a:gd name="connsiteX6690" fmla="*/ 3405222 w 6842126"/>
              <a:gd name="connsiteY6690" fmla="*/ 464059 h 5130710"/>
              <a:gd name="connsiteX6691" fmla="*/ 3407075 w 6842126"/>
              <a:gd name="connsiteY6691" fmla="*/ 455454 h 5130710"/>
              <a:gd name="connsiteX6692" fmla="*/ 3420976 w 6842126"/>
              <a:gd name="connsiteY6692" fmla="*/ 360738 h 5130710"/>
              <a:gd name="connsiteX6693" fmla="*/ 3419238 w 6842126"/>
              <a:gd name="connsiteY6693" fmla="*/ 381878 h 5130710"/>
              <a:gd name="connsiteX6694" fmla="*/ 3419832 w 6842126"/>
              <a:gd name="connsiteY6694" fmla="*/ 377673 h 5130710"/>
              <a:gd name="connsiteX6695" fmla="*/ 3421938 w 6842126"/>
              <a:gd name="connsiteY6695" fmla="*/ 373960 h 5130710"/>
              <a:gd name="connsiteX6696" fmla="*/ 3423108 w 6842126"/>
              <a:gd name="connsiteY6696" fmla="*/ 372778 h 5130710"/>
              <a:gd name="connsiteX6697" fmla="*/ 3424850 w 6842126"/>
              <a:gd name="connsiteY6697" fmla="*/ 356418 h 5130710"/>
              <a:gd name="connsiteX6698" fmla="*/ 3426538 w 6842126"/>
              <a:gd name="connsiteY6698" fmla="*/ 341098 h 5130710"/>
              <a:gd name="connsiteX6699" fmla="*/ 3434180 w 6842126"/>
              <a:gd name="connsiteY6699" fmla="*/ 332168 h 5130710"/>
              <a:gd name="connsiteX6700" fmla="*/ 3436095 w 6842126"/>
              <a:gd name="connsiteY6700" fmla="*/ 333334 h 5130710"/>
              <a:gd name="connsiteX6701" fmla="*/ 3434411 w 6842126"/>
              <a:gd name="connsiteY6701" fmla="*/ 362334 h 5130710"/>
              <a:gd name="connsiteX6702" fmla="*/ 3436069 w 6842126"/>
              <a:gd name="connsiteY6702" fmla="*/ 359644 h 5130710"/>
              <a:gd name="connsiteX6703" fmla="*/ 3436376 w 6842126"/>
              <a:gd name="connsiteY6703" fmla="*/ 364970 h 5130710"/>
              <a:gd name="connsiteX6704" fmla="*/ 3434766 w 6842126"/>
              <a:gd name="connsiteY6704" fmla="*/ 369321 h 5130710"/>
              <a:gd name="connsiteX6705" fmla="*/ 3434158 w 6842126"/>
              <a:gd name="connsiteY6705" fmla="*/ 366494 h 5130710"/>
              <a:gd name="connsiteX6706" fmla="*/ 3433716 w 6842126"/>
              <a:gd name="connsiteY6706" fmla="*/ 373745 h 5130710"/>
              <a:gd name="connsiteX6707" fmla="*/ 3434766 w 6842126"/>
              <a:gd name="connsiteY6707" fmla="*/ 369321 h 5130710"/>
              <a:gd name="connsiteX6708" fmla="*/ 3434467 w 6842126"/>
              <a:gd name="connsiteY6708" fmla="*/ 379431 h 5130710"/>
              <a:gd name="connsiteX6709" fmla="*/ 3434030 w 6842126"/>
              <a:gd name="connsiteY6709" fmla="*/ 385136 h 5130710"/>
              <a:gd name="connsiteX6710" fmla="*/ 3435102 w 6842126"/>
              <a:gd name="connsiteY6710" fmla="*/ 382941 h 5130710"/>
              <a:gd name="connsiteX6711" fmla="*/ 3438579 w 6842126"/>
              <a:gd name="connsiteY6711" fmla="*/ 376500 h 5130710"/>
              <a:gd name="connsiteX6712" fmla="*/ 3440716 w 6842126"/>
              <a:gd name="connsiteY6712" fmla="*/ 358286 h 5130710"/>
              <a:gd name="connsiteX6713" fmla="*/ 3453472 w 6842126"/>
              <a:gd name="connsiteY6713" fmla="*/ 265401 h 5130710"/>
              <a:gd name="connsiteX6714" fmla="*/ 3453437 w 6842126"/>
              <a:gd name="connsiteY6714" fmla="*/ 264300 h 5130710"/>
              <a:gd name="connsiteX6715" fmla="*/ 3453432 w 6842126"/>
              <a:gd name="connsiteY6715" fmla="*/ 264008 h 5130710"/>
              <a:gd name="connsiteX6716" fmla="*/ 3451945 w 6842126"/>
              <a:gd name="connsiteY6716" fmla="*/ 268514 h 5130710"/>
              <a:gd name="connsiteX6717" fmla="*/ 3435749 w 6842126"/>
              <a:gd name="connsiteY6717" fmla="*/ 304625 h 5130710"/>
              <a:gd name="connsiteX6718" fmla="*/ 3425635 w 6842126"/>
              <a:gd name="connsiteY6718" fmla="*/ 336477 h 5130710"/>
              <a:gd name="connsiteX6719" fmla="*/ 3429442 w 6842126"/>
              <a:gd name="connsiteY6719" fmla="*/ 309293 h 5130710"/>
              <a:gd name="connsiteX6720" fmla="*/ 3430992 w 6842126"/>
              <a:gd name="connsiteY6720" fmla="*/ 306021 h 5130710"/>
              <a:gd name="connsiteX6721" fmla="*/ 3440791 w 6842126"/>
              <a:gd name="connsiteY6721" fmla="*/ 283161 h 5130710"/>
              <a:gd name="connsiteX6722" fmla="*/ 3451566 w 6842126"/>
              <a:gd name="connsiteY6722" fmla="*/ 259021 h 5130710"/>
              <a:gd name="connsiteX6723" fmla="*/ 3453686 w 6842126"/>
              <a:gd name="connsiteY6723" fmla="*/ 255249 h 5130710"/>
              <a:gd name="connsiteX6724" fmla="*/ 3453802 w 6842126"/>
              <a:gd name="connsiteY6724" fmla="*/ 252733 h 5130710"/>
              <a:gd name="connsiteX6725" fmla="*/ 3459560 w 6842126"/>
              <a:gd name="connsiteY6725" fmla="*/ 241075 h 5130710"/>
              <a:gd name="connsiteX6726" fmla="*/ 3454794 w 6842126"/>
              <a:gd name="connsiteY6726" fmla="*/ 283535 h 5130710"/>
              <a:gd name="connsiteX6727" fmla="*/ 3448658 w 6842126"/>
              <a:gd name="connsiteY6727" fmla="*/ 339360 h 5130710"/>
              <a:gd name="connsiteX6728" fmla="*/ 3445679 w 6842126"/>
              <a:gd name="connsiteY6728" fmla="*/ 370179 h 5130710"/>
              <a:gd name="connsiteX6729" fmla="*/ 3447086 w 6842126"/>
              <a:gd name="connsiteY6729" fmla="*/ 371272 h 5130710"/>
              <a:gd name="connsiteX6730" fmla="*/ 3450301 w 6842126"/>
              <a:gd name="connsiteY6730" fmla="*/ 375934 h 5130710"/>
              <a:gd name="connsiteX6731" fmla="*/ 3450602 w 6842126"/>
              <a:gd name="connsiteY6731" fmla="*/ 376422 h 5130710"/>
              <a:gd name="connsiteX6732" fmla="*/ 3451449 w 6842126"/>
              <a:gd name="connsiteY6732" fmla="*/ 369139 h 5130710"/>
              <a:gd name="connsiteX6733" fmla="*/ 3453384 w 6842126"/>
              <a:gd name="connsiteY6733" fmla="*/ 350679 h 5130710"/>
              <a:gd name="connsiteX6734" fmla="*/ 3468401 w 6842126"/>
              <a:gd name="connsiteY6734" fmla="*/ 212904 h 5130710"/>
              <a:gd name="connsiteX6735" fmla="*/ 3474668 w 6842126"/>
              <a:gd name="connsiteY6735" fmla="*/ 190318 h 5130710"/>
              <a:gd name="connsiteX6736" fmla="*/ 3474180 w 6842126"/>
              <a:gd name="connsiteY6736" fmla="*/ 197608 h 5130710"/>
              <a:gd name="connsiteX6737" fmla="*/ 3470600 w 6842126"/>
              <a:gd name="connsiteY6737" fmla="*/ 207545 h 5130710"/>
              <a:gd name="connsiteX6738" fmla="*/ 3468685 w 6842126"/>
              <a:gd name="connsiteY6738" fmla="*/ 216103 h 5130710"/>
              <a:gd name="connsiteX6739" fmla="*/ 3472239 w 6842126"/>
              <a:gd name="connsiteY6739" fmla="*/ 214616 h 5130710"/>
              <a:gd name="connsiteX6740" fmla="*/ 3471889 w 6842126"/>
              <a:gd name="connsiteY6740" fmla="*/ 217205 h 5130710"/>
              <a:gd name="connsiteX6741" fmla="*/ 3473279 w 6842126"/>
              <a:gd name="connsiteY6741" fmla="*/ 242500 h 5130710"/>
              <a:gd name="connsiteX6742" fmla="*/ 3477445 w 6842126"/>
              <a:gd name="connsiteY6742" fmla="*/ 206207 h 5130710"/>
              <a:gd name="connsiteX6743" fmla="*/ 3477773 w 6842126"/>
              <a:gd name="connsiteY6743" fmla="*/ 203941 h 5130710"/>
              <a:gd name="connsiteX6744" fmla="*/ 3477921 w 6842126"/>
              <a:gd name="connsiteY6744" fmla="*/ 203648 h 5130710"/>
              <a:gd name="connsiteX6745" fmla="*/ 3480583 w 6842126"/>
              <a:gd name="connsiteY6745" fmla="*/ 196691 h 5130710"/>
              <a:gd name="connsiteX6746" fmla="*/ 3476755 w 6842126"/>
              <a:gd name="connsiteY6746" fmla="*/ 248489 h 5130710"/>
              <a:gd name="connsiteX6747" fmla="*/ 3468937 w 6842126"/>
              <a:gd name="connsiteY6747" fmla="*/ 329102 h 5130710"/>
              <a:gd name="connsiteX6748" fmla="*/ 3467307 w 6842126"/>
              <a:gd name="connsiteY6748" fmla="*/ 338882 h 5130710"/>
              <a:gd name="connsiteX6749" fmla="*/ 3470900 w 6842126"/>
              <a:gd name="connsiteY6749" fmla="*/ 328492 h 5130710"/>
              <a:gd name="connsiteX6750" fmla="*/ 3490528 w 6842126"/>
              <a:gd name="connsiteY6750" fmla="*/ 183601 h 5130710"/>
              <a:gd name="connsiteX6751" fmla="*/ 3474628 w 6842126"/>
              <a:gd name="connsiteY6751" fmla="*/ 340498 h 5130710"/>
              <a:gd name="connsiteX6752" fmla="*/ 3473847 w 6842126"/>
              <a:gd name="connsiteY6752" fmla="*/ 353154 h 5130710"/>
              <a:gd name="connsiteX6753" fmla="*/ 3474067 w 6842126"/>
              <a:gd name="connsiteY6753" fmla="*/ 354895 h 5130710"/>
              <a:gd name="connsiteX6754" fmla="*/ 3474313 w 6842126"/>
              <a:gd name="connsiteY6754" fmla="*/ 354245 h 5130710"/>
              <a:gd name="connsiteX6755" fmla="*/ 3475488 w 6842126"/>
              <a:gd name="connsiteY6755" fmla="*/ 351297 h 5130710"/>
              <a:gd name="connsiteX6756" fmla="*/ 3474547 w 6842126"/>
              <a:gd name="connsiteY6756" fmla="*/ 358683 h 5130710"/>
              <a:gd name="connsiteX6757" fmla="*/ 3474673 w 6842126"/>
              <a:gd name="connsiteY6757" fmla="*/ 359666 h 5130710"/>
              <a:gd name="connsiteX6758" fmla="*/ 3476967 w 6842126"/>
              <a:gd name="connsiteY6758" fmla="*/ 361908 h 5130710"/>
              <a:gd name="connsiteX6759" fmla="*/ 3480846 w 6842126"/>
              <a:gd name="connsiteY6759" fmla="*/ 338567 h 5130710"/>
              <a:gd name="connsiteX6760" fmla="*/ 3490027 w 6842126"/>
              <a:gd name="connsiteY6760" fmla="*/ 268712 h 5130710"/>
              <a:gd name="connsiteX6761" fmla="*/ 3484753 w 6842126"/>
              <a:gd name="connsiteY6761" fmla="*/ 328606 h 5130710"/>
              <a:gd name="connsiteX6762" fmla="*/ 3479650 w 6842126"/>
              <a:gd name="connsiteY6762" fmla="*/ 375097 h 5130710"/>
              <a:gd name="connsiteX6763" fmla="*/ 3480523 w 6842126"/>
              <a:gd name="connsiteY6763" fmla="*/ 371417 h 5130710"/>
              <a:gd name="connsiteX6764" fmla="*/ 3479760 w 6842126"/>
              <a:gd name="connsiteY6764" fmla="*/ 391199 h 5130710"/>
              <a:gd name="connsiteX6765" fmla="*/ 3485923 w 6842126"/>
              <a:gd name="connsiteY6765" fmla="*/ 377781 h 5130710"/>
              <a:gd name="connsiteX6766" fmla="*/ 3491977 w 6842126"/>
              <a:gd name="connsiteY6766" fmla="*/ 360707 h 5130710"/>
              <a:gd name="connsiteX6767" fmla="*/ 3492830 w 6842126"/>
              <a:gd name="connsiteY6767" fmla="*/ 355707 h 5130710"/>
              <a:gd name="connsiteX6768" fmla="*/ 3493821 w 6842126"/>
              <a:gd name="connsiteY6768" fmla="*/ 354315 h 5130710"/>
              <a:gd name="connsiteX6769" fmla="*/ 3496525 w 6842126"/>
              <a:gd name="connsiteY6769" fmla="*/ 352493 h 5130710"/>
              <a:gd name="connsiteX6770" fmla="*/ 3494961 w 6842126"/>
              <a:gd name="connsiteY6770" fmla="*/ 363139 h 5130710"/>
              <a:gd name="connsiteX6771" fmla="*/ 3494717 w 6842126"/>
              <a:gd name="connsiteY6771" fmla="*/ 369021 h 5130710"/>
              <a:gd name="connsiteX6772" fmla="*/ 3492868 w 6842126"/>
              <a:gd name="connsiteY6772" fmla="*/ 390042 h 5130710"/>
              <a:gd name="connsiteX6773" fmla="*/ 3490249 w 6842126"/>
              <a:gd name="connsiteY6773" fmla="*/ 425216 h 5130710"/>
              <a:gd name="connsiteX6774" fmla="*/ 3490086 w 6842126"/>
              <a:gd name="connsiteY6774" fmla="*/ 426777 h 5130710"/>
              <a:gd name="connsiteX6775" fmla="*/ 3493383 w 6842126"/>
              <a:gd name="connsiteY6775" fmla="*/ 417128 h 5130710"/>
              <a:gd name="connsiteX6776" fmla="*/ 3500634 w 6842126"/>
              <a:gd name="connsiteY6776" fmla="*/ 400754 h 5130710"/>
              <a:gd name="connsiteX6777" fmla="*/ 3502680 w 6842126"/>
              <a:gd name="connsiteY6777" fmla="*/ 425738 h 5130710"/>
              <a:gd name="connsiteX6778" fmla="*/ 3527835 w 6842126"/>
              <a:gd name="connsiteY6778" fmla="*/ 381619 h 5130710"/>
              <a:gd name="connsiteX6779" fmla="*/ 3520179 w 6842126"/>
              <a:gd name="connsiteY6779" fmla="*/ 403515 h 5130710"/>
              <a:gd name="connsiteX6780" fmla="*/ 3519685 w 6842126"/>
              <a:gd name="connsiteY6780" fmla="*/ 415542 h 5130710"/>
              <a:gd name="connsiteX6781" fmla="*/ 3518771 w 6842126"/>
              <a:gd name="connsiteY6781" fmla="*/ 432674 h 5130710"/>
              <a:gd name="connsiteX6782" fmla="*/ 3524089 w 6842126"/>
              <a:gd name="connsiteY6782" fmla="*/ 407373 h 5130710"/>
              <a:gd name="connsiteX6783" fmla="*/ 3524547 w 6842126"/>
              <a:gd name="connsiteY6783" fmla="*/ 408752 h 5130710"/>
              <a:gd name="connsiteX6784" fmla="*/ 3526372 w 6842126"/>
              <a:gd name="connsiteY6784" fmla="*/ 430003 h 5130710"/>
              <a:gd name="connsiteX6785" fmla="*/ 3524693 w 6842126"/>
              <a:gd name="connsiteY6785" fmla="*/ 438583 h 5130710"/>
              <a:gd name="connsiteX6786" fmla="*/ 3527919 w 6842126"/>
              <a:gd name="connsiteY6786" fmla="*/ 439221 h 5130710"/>
              <a:gd name="connsiteX6787" fmla="*/ 3529819 w 6842126"/>
              <a:gd name="connsiteY6787" fmla="*/ 440582 h 5130710"/>
              <a:gd name="connsiteX6788" fmla="*/ 3542229 w 6842126"/>
              <a:gd name="connsiteY6788" fmla="*/ 401548 h 5130710"/>
              <a:gd name="connsiteX6789" fmla="*/ 3552227 w 6842126"/>
              <a:gd name="connsiteY6789" fmla="*/ 394642 h 5130710"/>
              <a:gd name="connsiteX6790" fmla="*/ 3570161 w 6842126"/>
              <a:gd name="connsiteY6790" fmla="*/ 357209 h 5130710"/>
              <a:gd name="connsiteX6791" fmla="*/ 3602935 w 6842126"/>
              <a:gd name="connsiteY6791" fmla="*/ 276813 h 5130710"/>
              <a:gd name="connsiteX6792" fmla="*/ 3577216 w 6842126"/>
              <a:gd name="connsiteY6792" fmla="*/ 363111 h 5130710"/>
              <a:gd name="connsiteX6793" fmla="*/ 3561976 w 6842126"/>
              <a:gd name="connsiteY6793" fmla="*/ 406445 h 5130710"/>
              <a:gd name="connsiteX6794" fmla="*/ 3557253 w 6842126"/>
              <a:gd name="connsiteY6794" fmla="*/ 420674 h 5130710"/>
              <a:gd name="connsiteX6795" fmla="*/ 3555546 w 6842126"/>
              <a:gd name="connsiteY6795" fmla="*/ 425601 h 5130710"/>
              <a:gd name="connsiteX6796" fmla="*/ 3563329 w 6842126"/>
              <a:gd name="connsiteY6796" fmla="*/ 425202 h 5130710"/>
              <a:gd name="connsiteX6797" fmla="*/ 3565558 w 6842126"/>
              <a:gd name="connsiteY6797" fmla="*/ 420008 h 5130710"/>
              <a:gd name="connsiteX6798" fmla="*/ 3574330 w 6842126"/>
              <a:gd name="connsiteY6798" fmla="*/ 401052 h 5130710"/>
              <a:gd name="connsiteX6799" fmla="*/ 3579015 w 6842126"/>
              <a:gd name="connsiteY6799" fmla="*/ 398899 h 5130710"/>
              <a:gd name="connsiteX6800" fmla="*/ 3579238 w 6842126"/>
              <a:gd name="connsiteY6800" fmla="*/ 398862 h 5130710"/>
              <a:gd name="connsiteX6801" fmla="*/ 3580632 w 6842126"/>
              <a:gd name="connsiteY6801" fmla="*/ 384538 h 5130710"/>
              <a:gd name="connsiteX6802" fmla="*/ 3583211 w 6842126"/>
              <a:gd name="connsiteY6802" fmla="*/ 375284 h 5130710"/>
              <a:gd name="connsiteX6803" fmla="*/ 3590590 w 6842126"/>
              <a:gd name="connsiteY6803" fmla="*/ 373910 h 5130710"/>
              <a:gd name="connsiteX6804" fmla="*/ 3591918 w 6842126"/>
              <a:gd name="connsiteY6804" fmla="*/ 373651 h 5130710"/>
              <a:gd name="connsiteX6805" fmla="*/ 3594641 w 6842126"/>
              <a:gd name="connsiteY6805" fmla="*/ 363772 h 5130710"/>
              <a:gd name="connsiteX6806" fmla="*/ 3609739 w 6842126"/>
              <a:gd name="connsiteY6806" fmla="*/ 330979 h 5130710"/>
              <a:gd name="connsiteX6807" fmla="*/ 3609625 w 6842126"/>
              <a:gd name="connsiteY6807" fmla="*/ 339484 h 5130710"/>
              <a:gd name="connsiteX6808" fmla="*/ 3619569 w 6842126"/>
              <a:gd name="connsiteY6808" fmla="*/ 336661 h 5130710"/>
              <a:gd name="connsiteX6809" fmla="*/ 3608199 w 6842126"/>
              <a:gd name="connsiteY6809" fmla="*/ 368519 h 5130710"/>
              <a:gd name="connsiteX6810" fmla="*/ 3607649 w 6842126"/>
              <a:gd name="connsiteY6810" fmla="*/ 370574 h 5130710"/>
              <a:gd name="connsiteX6811" fmla="*/ 3610202 w 6842126"/>
              <a:gd name="connsiteY6811" fmla="*/ 370076 h 5130710"/>
              <a:gd name="connsiteX6812" fmla="*/ 3617375 w 6842126"/>
              <a:gd name="connsiteY6812" fmla="*/ 368493 h 5130710"/>
              <a:gd name="connsiteX6813" fmla="*/ 3621232 w 6842126"/>
              <a:gd name="connsiteY6813" fmla="*/ 360005 h 5130710"/>
              <a:gd name="connsiteX6814" fmla="*/ 3622122 w 6842126"/>
              <a:gd name="connsiteY6814" fmla="*/ 358110 h 5130710"/>
              <a:gd name="connsiteX6815" fmla="*/ 3621500 w 6842126"/>
              <a:gd name="connsiteY6815" fmla="*/ 367584 h 5130710"/>
              <a:gd name="connsiteX6816" fmla="*/ 3623955 w 6842126"/>
              <a:gd name="connsiteY6816" fmla="*/ 367042 h 5130710"/>
              <a:gd name="connsiteX6817" fmla="*/ 3627146 w 6842126"/>
              <a:gd name="connsiteY6817" fmla="*/ 348031 h 5130710"/>
              <a:gd name="connsiteX6818" fmla="*/ 3632571 w 6842126"/>
              <a:gd name="connsiteY6818" fmla="*/ 342207 h 5130710"/>
              <a:gd name="connsiteX6819" fmla="*/ 3628779 w 6842126"/>
              <a:gd name="connsiteY6819" fmla="*/ 359037 h 5130710"/>
              <a:gd name="connsiteX6820" fmla="*/ 3684785 w 6842126"/>
              <a:gd name="connsiteY6820" fmla="*/ 230258 h 5130710"/>
              <a:gd name="connsiteX6821" fmla="*/ 3688330 w 6842126"/>
              <a:gd name="connsiteY6821" fmla="*/ 222986 h 5130710"/>
              <a:gd name="connsiteX6822" fmla="*/ 3688328 w 6842126"/>
              <a:gd name="connsiteY6822" fmla="*/ 223459 h 5130710"/>
              <a:gd name="connsiteX6823" fmla="*/ 3683805 w 6842126"/>
              <a:gd name="connsiteY6823" fmla="*/ 265546 h 5130710"/>
              <a:gd name="connsiteX6824" fmla="*/ 3689649 w 6842126"/>
              <a:gd name="connsiteY6824" fmla="*/ 241595 h 5130710"/>
              <a:gd name="connsiteX6825" fmla="*/ 3691986 w 6842126"/>
              <a:gd name="connsiteY6825" fmla="*/ 221425 h 5130710"/>
              <a:gd name="connsiteX6826" fmla="*/ 3693373 w 6842126"/>
              <a:gd name="connsiteY6826" fmla="*/ 212655 h 5130710"/>
              <a:gd name="connsiteX6827" fmla="*/ 3706383 w 6842126"/>
              <a:gd name="connsiteY6827" fmla="*/ 185989 h 5130710"/>
              <a:gd name="connsiteX6828" fmla="*/ 3708337 w 6842126"/>
              <a:gd name="connsiteY6828" fmla="*/ 187334 h 5130710"/>
              <a:gd name="connsiteX6829" fmla="*/ 3708543 w 6842126"/>
              <a:gd name="connsiteY6829" fmla="*/ 184007 h 5130710"/>
              <a:gd name="connsiteX6830" fmla="*/ 3710572 w 6842126"/>
              <a:gd name="connsiteY6830" fmla="*/ 177402 h 5130710"/>
              <a:gd name="connsiteX6831" fmla="*/ 3720295 w 6842126"/>
              <a:gd name="connsiteY6831" fmla="*/ 157473 h 5130710"/>
              <a:gd name="connsiteX6832" fmla="*/ 3719454 w 6842126"/>
              <a:gd name="connsiteY6832" fmla="*/ 165338 h 5130710"/>
              <a:gd name="connsiteX6833" fmla="*/ 3724926 w 6842126"/>
              <a:gd name="connsiteY6833" fmla="*/ 166058 h 5130710"/>
              <a:gd name="connsiteX6834" fmla="*/ 3717449 w 6842126"/>
              <a:gd name="connsiteY6834" fmla="*/ 187584 h 5130710"/>
              <a:gd name="connsiteX6835" fmla="*/ 3728401 w 6842126"/>
              <a:gd name="connsiteY6835" fmla="*/ 166682 h 5130710"/>
              <a:gd name="connsiteX6836" fmla="*/ 3728008 w 6842126"/>
              <a:gd name="connsiteY6836" fmla="*/ 179023 h 5130710"/>
              <a:gd name="connsiteX6837" fmla="*/ 3728153 w 6842126"/>
              <a:gd name="connsiteY6837" fmla="*/ 184289 h 5130710"/>
              <a:gd name="connsiteX6838" fmla="*/ 3698005 w 6842126"/>
              <a:gd name="connsiteY6838" fmla="*/ 252657 h 5130710"/>
              <a:gd name="connsiteX6839" fmla="*/ 3645810 w 6842126"/>
              <a:gd name="connsiteY6839" fmla="*/ 389292 h 5130710"/>
              <a:gd name="connsiteX6840" fmla="*/ 3634045 w 6842126"/>
              <a:gd name="connsiteY6840" fmla="*/ 417318 h 5130710"/>
              <a:gd name="connsiteX6841" fmla="*/ 3632139 w 6842126"/>
              <a:gd name="connsiteY6841" fmla="*/ 422598 h 5130710"/>
              <a:gd name="connsiteX6842" fmla="*/ 3630111 w 6842126"/>
              <a:gd name="connsiteY6842" fmla="*/ 438516 h 5130710"/>
              <a:gd name="connsiteX6843" fmla="*/ 3629716 w 6842126"/>
              <a:gd name="connsiteY6843" fmla="*/ 441481 h 5130710"/>
              <a:gd name="connsiteX6844" fmla="*/ 3632867 w 6842126"/>
              <a:gd name="connsiteY6844" fmla="*/ 438563 h 5130710"/>
              <a:gd name="connsiteX6845" fmla="*/ 3653036 w 6842126"/>
              <a:gd name="connsiteY6845" fmla="*/ 382265 h 5130710"/>
              <a:gd name="connsiteX6846" fmla="*/ 3675952 w 6842126"/>
              <a:gd name="connsiteY6846" fmla="*/ 327790 h 5130710"/>
              <a:gd name="connsiteX6847" fmla="*/ 3683544 w 6842126"/>
              <a:gd name="connsiteY6847" fmla="*/ 323113 h 5130710"/>
              <a:gd name="connsiteX6848" fmla="*/ 3703571 w 6842126"/>
              <a:gd name="connsiteY6848" fmla="*/ 277362 h 5130710"/>
              <a:gd name="connsiteX6849" fmla="*/ 3713545 w 6842126"/>
              <a:gd name="connsiteY6849" fmla="*/ 272158 h 5130710"/>
              <a:gd name="connsiteX6850" fmla="*/ 3714970 w 6842126"/>
              <a:gd name="connsiteY6850" fmla="*/ 269454 h 5130710"/>
              <a:gd name="connsiteX6851" fmla="*/ 3715614 w 6842126"/>
              <a:gd name="connsiteY6851" fmla="*/ 266806 h 5130710"/>
              <a:gd name="connsiteX6852" fmla="*/ 3717707 w 6842126"/>
              <a:gd name="connsiteY6852" fmla="*/ 263179 h 5130710"/>
              <a:gd name="connsiteX6853" fmla="*/ 3718523 w 6842126"/>
              <a:gd name="connsiteY6853" fmla="*/ 263014 h 5130710"/>
              <a:gd name="connsiteX6854" fmla="*/ 3718843 w 6842126"/>
              <a:gd name="connsiteY6854" fmla="*/ 261204 h 5130710"/>
              <a:gd name="connsiteX6855" fmla="*/ 3717707 w 6842126"/>
              <a:gd name="connsiteY6855" fmla="*/ 263179 h 5130710"/>
              <a:gd name="connsiteX6856" fmla="*/ 3716435 w 6842126"/>
              <a:gd name="connsiteY6856" fmla="*/ 263434 h 5130710"/>
              <a:gd name="connsiteX6857" fmla="*/ 3726092 w 6842126"/>
              <a:gd name="connsiteY6857" fmla="*/ 252478 h 5130710"/>
              <a:gd name="connsiteX6858" fmla="*/ 3706038 w 6842126"/>
              <a:gd name="connsiteY6858" fmla="*/ 300271 h 5130710"/>
              <a:gd name="connsiteX6859" fmla="*/ 3708277 w 6842126"/>
              <a:gd name="connsiteY6859" fmla="*/ 310626 h 5130710"/>
              <a:gd name="connsiteX6860" fmla="*/ 3695390 w 6842126"/>
              <a:gd name="connsiteY6860" fmla="*/ 355815 h 5130710"/>
              <a:gd name="connsiteX6861" fmla="*/ 3669980 w 6842126"/>
              <a:gd name="connsiteY6861" fmla="*/ 418982 h 5130710"/>
              <a:gd name="connsiteX6862" fmla="*/ 3677338 w 6842126"/>
              <a:gd name="connsiteY6862" fmla="*/ 416829 h 5130710"/>
              <a:gd name="connsiteX6863" fmla="*/ 3682148 w 6842126"/>
              <a:gd name="connsiteY6863" fmla="*/ 413279 h 5130710"/>
              <a:gd name="connsiteX6864" fmla="*/ 3686505 w 6842126"/>
              <a:gd name="connsiteY6864" fmla="*/ 400839 h 5130710"/>
              <a:gd name="connsiteX6865" fmla="*/ 3700611 w 6842126"/>
              <a:gd name="connsiteY6865" fmla="*/ 358693 h 5130710"/>
              <a:gd name="connsiteX6866" fmla="*/ 3705239 w 6842126"/>
              <a:gd name="connsiteY6866" fmla="*/ 366848 h 5130710"/>
              <a:gd name="connsiteX6867" fmla="*/ 3710945 w 6842126"/>
              <a:gd name="connsiteY6867" fmla="*/ 339776 h 5130710"/>
              <a:gd name="connsiteX6868" fmla="*/ 3738919 w 6842126"/>
              <a:gd name="connsiteY6868" fmla="*/ 261674 h 5130710"/>
              <a:gd name="connsiteX6869" fmla="*/ 3745293 w 6842126"/>
              <a:gd name="connsiteY6869" fmla="*/ 273542 h 5130710"/>
              <a:gd name="connsiteX6870" fmla="*/ 3747357 w 6842126"/>
              <a:gd name="connsiteY6870" fmla="*/ 282393 h 5130710"/>
              <a:gd name="connsiteX6871" fmla="*/ 3772851 w 6842126"/>
              <a:gd name="connsiteY6871" fmla="*/ 226318 h 5130710"/>
              <a:gd name="connsiteX6872" fmla="*/ 3775881 w 6842126"/>
              <a:gd name="connsiteY6872" fmla="*/ 219672 h 5130710"/>
              <a:gd name="connsiteX6873" fmla="*/ 3776435 w 6842126"/>
              <a:gd name="connsiteY6873" fmla="*/ 227521 h 5130710"/>
              <a:gd name="connsiteX6874" fmla="*/ 3776876 w 6842126"/>
              <a:gd name="connsiteY6874" fmla="*/ 230218 h 5130710"/>
              <a:gd name="connsiteX6875" fmla="*/ 3768111 w 6842126"/>
              <a:gd name="connsiteY6875" fmla="*/ 251199 h 5130710"/>
              <a:gd name="connsiteX6876" fmla="*/ 3754709 w 6842126"/>
              <a:gd name="connsiteY6876" fmla="*/ 279355 h 5130710"/>
              <a:gd name="connsiteX6877" fmla="*/ 3749808 w 6842126"/>
              <a:gd name="connsiteY6877" fmla="*/ 292907 h 5130710"/>
              <a:gd name="connsiteX6878" fmla="*/ 3750667 w 6842126"/>
              <a:gd name="connsiteY6878" fmla="*/ 296591 h 5130710"/>
              <a:gd name="connsiteX6879" fmla="*/ 3753559 w 6842126"/>
              <a:gd name="connsiteY6879" fmla="*/ 314078 h 5130710"/>
              <a:gd name="connsiteX6880" fmla="*/ 3754969 w 6842126"/>
              <a:gd name="connsiteY6880" fmla="*/ 315436 h 5130710"/>
              <a:gd name="connsiteX6881" fmla="*/ 3754482 w 6842126"/>
              <a:gd name="connsiteY6881" fmla="*/ 319802 h 5130710"/>
              <a:gd name="connsiteX6882" fmla="*/ 3755765 w 6842126"/>
              <a:gd name="connsiteY6882" fmla="*/ 329155 h 5130710"/>
              <a:gd name="connsiteX6883" fmla="*/ 3750274 w 6842126"/>
              <a:gd name="connsiteY6883" fmla="*/ 367839 h 5130710"/>
              <a:gd name="connsiteX6884" fmla="*/ 3748479 w 6842126"/>
              <a:gd name="connsiteY6884" fmla="*/ 376848 h 5130710"/>
              <a:gd name="connsiteX6885" fmla="*/ 3756785 w 6842126"/>
              <a:gd name="connsiteY6885" fmla="*/ 357424 h 5130710"/>
              <a:gd name="connsiteX6886" fmla="*/ 3769281 w 6842126"/>
              <a:gd name="connsiteY6886" fmla="*/ 341485 h 5130710"/>
              <a:gd name="connsiteX6887" fmla="*/ 3754155 w 6842126"/>
              <a:gd name="connsiteY6887" fmla="*/ 376320 h 5130710"/>
              <a:gd name="connsiteX6888" fmla="*/ 3753956 w 6842126"/>
              <a:gd name="connsiteY6888" fmla="*/ 391285 h 5130710"/>
              <a:gd name="connsiteX6889" fmla="*/ 3746251 w 6842126"/>
              <a:gd name="connsiteY6889" fmla="*/ 404464 h 5130710"/>
              <a:gd name="connsiteX6890" fmla="*/ 3746055 w 6842126"/>
              <a:gd name="connsiteY6890" fmla="*/ 419092 h 5130710"/>
              <a:gd name="connsiteX6891" fmla="*/ 3733277 w 6842126"/>
              <a:gd name="connsiteY6891" fmla="*/ 456118 h 5130710"/>
              <a:gd name="connsiteX6892" fmla="*/ 3730198 w 6842126"/>
              <a:gd name="connsiteY6892" fmla="*/ 465654 h 5130710"/>
              <a:gd name="connsiteX6893" fmla="*/ 3726001 w 6842126"/>
              <a:gd name="connsiteY6893" fmla="*/ 485532 h 5130710"/>
              <a:gd name="connsiteX6894" fmla="*/ 3728181 w 6842126"/>
              <a:gd name="connsiteY6894" fmla="*/ 481663 h 5130710"/>
              <a:gd name="connsiteX6895" fmla="*/ 3737992 w 6842126"/>
              <a:gd name="connsiteY6895" fmla="*/ 457767 h 5130710"/>
              <a:gd name="connsiteX6896" fmla="*/ 3744256 w 6842126"/>
              <a:gd name="connsiteY6896" fmla="*/ 442508 h 5130710"/>
              <a:gd name="connsiteX6897" fmla="*/ 3758546 w 6842126"/>
              <a:gd name="connsiteY6897" fmla="*/ 403494 h 5130710"/>
              <a:gd name="connsiteX6898" fmla="*/ 3762032 w 6842126"/>
              <a:gd name="connsiteY6898" fmla="*/ 395547 h 5130710"/>
              <a:gd name="connsiteX6899" fmla="*/ 3767985 w 6842126"/>
              <a:gd name="connsiteY6899" fmla="*/ 365381 h 5130710"/>
              <a:gd name="connsiteX6900" fmla="*/ 3803200 w 6842126"/>
              <a:gd name="connsiteY6900" fmla="*/ 284441 h 5130710"/>
              <a:gd name="connsiteX6901" fmla="*/ 3820177 w 6842126"/>
              <a:gd name="connsiteY6901" fmla="*/ 264684 h 5130710"/>
              <a:gd name="connsiteX6902" fmla="*/ 3845189 w 6842126"/>
              <a:gd name="connsiteY6902" fmla="*/ 252760 h 5130710"/>
              <a:gd name="connsiteX6903" fmla="*/ 3844375 w 6842126"/>
              <a:gd name="connsiteY6903" fmla="*/ 283231 h 5130710"/>
              <a:gd name="connsiteX6904" fmla="*/ 3847475 w 6842126"/>
              <a:gd name="connsiteY6904" fmla="*/ 297765 h 5130710"/>
              <a:gd name="connsiteX6905" fmla="*/ 3848159 w 6842126"/>
              <a:gd name="connsiteY6905" fmla="*/ 289105 h 5130710"/>
              <a:gd name="connsiteX6906" fmla="*/ 3848685 w 6842126"/>
              <a:gd name="connsiteY6906" fmla="*/ 281075 h 5130710"/>
              <a:gd name="connsiteX6907" fmla="*/ 3849010 w 6842126"/>
              <a:gd name="connsiteY6907" fmla="*/ 278809 h 5130710"/>
              <a:gd name="connsiteX6908" fmla="*/ 3849159 w 6842126"/>
              <a:gd name="connsiteY6908" fmla="*/ 278517 h 5130710"/>
              <a:gd name="connsiteX6909" fmla="*/ 3851821 w 6842126"/>
              <a:gd name="connsiteY6909" fmla="*/ 271561 h 5130710"/>
              <a:gd name="connsiteX6910" fmla="*/ 3849454 w 6842126"/>
              <a:gd name="connsiteY6910" fmla="*/ 303571 h 5130710"/>
              <a:gd name="connsiteX6911" fmla="*/ 3853875 w 6842126"/>
              <a:gd name="connsiteY6911" fmla="*/ 311183 h 5130710"/>
              <a:gd name="connsiteX6912" fmla="*/ 3861766 w 6842126"/>
              <a:gd name="connsiteY6912" fmla="*/ 258470 h 5130710"/>
              <a:gd name="connsiteX6913" fmla="*/ 3856644 w 6842126"/>
              <a:gd name="connsiteY6913" fmla="*/ 322921 h 5130710"/>
              <a:gd name="connsiteX6914" fmla="*/ 3857010 w 6842126"/>
              <a:gd name="connsiteY6914" fmla="*/ 322099 h 5130710"/>
              <a:gd name="connsiteX6915" fmla="*/ 3867557 w 6842126"/>
              <a:gd name="connsiteY6915" fmla="*/ 276477 h 5130710"/>
              <a:gd name="connsiteX6916" fmla="*/ 3865917 w 6842126"/>
              <a:gd name="connsiteY6916" fmla="*/ 291626 h 5130710"/>
              <a:gd name="connsiteX6917" fmla="*/ 3869797 w 6842126"/>
              <a:gd name="connsiteY6917" fmla="*/ 270147 h 5130710"/>
              <a:gd name="connsiteX6918" fmla="*/ 3867557 w 6842126"/>
              <a:gd name="connsiteY6918" fmla="*/ 276477 h 5130710"/>
              <a:gd name="connsiteX6919" fmla="*/ 3869634 w 6842126"/>
              <a:gd name="connsiteY6919" fmla="*/ 253002 h 5130710"/>
              <a:gd name="connsiteX6920" fmla="*/ 3872062 w 6842126"/>
              <a:gd name="connsiteY6920" fmla="*/ 247852 h 5130710"/>
              <a:gd name="connsiteX6921" fmla="*/ 3872785 w 6842126"/>
              <a:gd name="connsiteY6921" fmla="*/ 236942 h 5130710"/>
              <a:gd name="connsiteX6922" fmla="*/ 3875741 w 6842126"/>
              <a:gd name="connsiteY6922" fmla="*/ 212212 h 5130710"/>
              <a:gd name="connsiteX6923" fmla="*/ 3879960 w 6842126"/>
              <a:gd name="connsiteY6923" fmla="*/ 199135 h 5130710"/>
              <a:gd name="connsiteX6924" fmla="*/ 3881955 w 6842126"/>
              <a:gd name="connsiteY6924" fmla="*/ 200876 h 5130710"/>
              <a:gd name="connsiteX6925" fmla="*/ 3892212 w 6842126"/>
              <a:gd name="connsiteY6925" fmla="*/ 168036 h 5130710"/>
              <a:gd name="connsiteX6926" fmla="*/ 3884771 w 6842126"/>
              <a:gd name="connsiteY6926" fmla="*/ 202046 h 5130710"/>
              <a:gd name="connsiteX6927" fmla="*/ 3881955 w 6842126"/>
              <a:gd name="connsiteY6927" fmla="*/ 200876 h 5130710"/>
              <a:gd name="connsiteX6928" fmla="*/ 3893695 w 6842126"/>
              <a:gd name="connsiteY6928" fmla="*/ 157006 h 5130710"/>
              <a:gd name="connsiteX6929" fmla="*/ 3894449 w 6842126"/>
              <a:gd name="connsiteY6929" fmla="*/ 167341 h 5130710"/>
              <a:gd name="connsiteX6930" fmla="*/ 3901339 w 6842126"/>
              <a:gd name="connsiteY6930" fmla="*/ 173724 h 5130710"/>
              <a:gd name="connsiteX6931" fmla="*/ 3897670 w 6842126"/>
              <a:gd name="connsiteY6931" fmla="*/ 210656 h 5130710"/>
              <a:gd name="connsiteX6932" fmla="*/ 3882413 w 6842126"/>
              <a:gd name="connsiteY6932" fmla="*/ 331976 h 5130710"/>
              <a:gd name="connsiteX6933" fmla="*/ 3881306 w 6842126"/>
              <a:gd name="connsiteY6933" fmla="*/ 338177 h 5130710"/>
              <a:gd name="connsiteX6934" fmla="*/ 3881324 w 6842126"/>
              <a:gd name="connsiteY6934" fmla="*/ 338413 h 5130710"/>
              <a:gd name="connsiteX6935" fmla="*/ 3878601 w 6842126"/>
              <a:gd name="connsiteY6935" fmla="*/ 362686 h 5130710"/>
              <a:gd name="connsiteX6936" fmla="*/ 3874859 w 6842126"/>
              <a:gd name="connsiteY6936" fmla="*/ 374329 h 5130710"/>
              <a:gd name="connsiteX6937" fmla="*/ 3865346 w 6842126"/>
              <a:gd name="connsiteY6937" fmla="*/ 427647 h 5130710"/>
              <a:gd name="connsiteX6938" fmla="*/ 3875370 w 6842126"/>
              <a:gd name="connsiteY6938" fmla="*/ 396453 h 5130710"/>
              <a:gd name="connsiteX6939" fmla="*/ 3878601 w 6842126"/>
              <a:gd name="connsiteY6939" fmla="*/ 362686 h 5130710"/>
              <a:gd name="connsiteX6940" fmla="*/ 3884550 w 6842126"/>
              <a:gd name="connsiteY6940" fmla="*/ 350383 h 5130710"/>
              <a:gd name="connsiteX6941" fmla="*/ 3890039 w 6842126"/>
              <a:gd name="connsiteY6941" fmla="*/ 318658 h 5130710"/>
              <a:gd name="connsiteX6942" fmla="*/ 3907901 w 6842126"/>
              <a:gd name="connsiteY6942" fmla="*/ 194868 h 5130710"/>
              <a:gd name="connsiteX6943" fmla="*/ 3918910 w 6842126"/>
              <a:gd name="connsiteY6943" fmla="*/ 123614 h 5130710"/>
              <a:gd name="connsiteX6944" fmla="*/ 3922580 w 6842126"/>
              <a:gd name="connsiteY6944" fmla="*/ 135430 h 5130710"/>
              <a:gd name="connsiteX6945" fmla="*/ 3920798 w 6842126"/>
              <a:gd name="connsiteY6945" fmla="*/ 154732 h 5130710"/>
              <a:gd name="connsiteX6946" fmla="*/ 3920949 w 6842126"/>
              <a:gd name="connsiteY6946" fmla="*/ 228997 h 5130710"/>
              <a:gd name="connsiteX6947" fmla="*/ 3908060 w 6842126"/>
              <a:gd name="connsiteY6947" fmla="*/ 330971 h 5130710"/>
              <a:gd name="connsiteX6948" fmla="*/ 3907269 w 6842126"/>
              <a:gd name="connsiteY6948" fmla="*/ 335256 h 5130710"/>
              <a:gd name="connsiteX6949" fmla="*/ 3907842 w 6842126"/>
              <a:gd name="connsiteY6949" fmla="*/ 336466 h 5130710"/>
              <a:gd name="connsiteX6950" fmla="*/ 3910581 w 6842126"/>
              <a:gd name="connsiteY6950" fmla="*/ 346441 h 5130710"/>
              <a:gd name="connsiteX6951" fmla="*/ 3912855 w 6842126"/>
              <a:gd name="connsiteY6951" fmla="*/ 333862 h 5130710"/>
              <a:gd name="connsiteX6952" fmla="*/ 3933694 w 6842126"/>
              <a:gd name="connsiteY6952" fmla="*/ 212088 h 5130710"/>
              <a:gd name="connsiteX6953" fmla="*/ 3927357 w 6842126"/>
              <a:gd name="connsiteY6953" fmla="*/ 317344 h 5130710"/>
              <a:gd name="connsiteX6954" fmla="*/ 3923103 w 6842126"/>
              <a:gd name="connsiteY6954" fmla="*/ 348085 h 5130710"/>
              <a:gd name="connsiteX6955" fmla="*/ 3926317 w 6842126"/>
              <a:gd name="connsiteY6955" fmla="*/ 343008 h 5130710"/>
              <a:gd name="connsiteX6956" fmla="*/ 3926615 w 6842126"/>
              <a:gd name="connsiteY6956" fmla="*/ 342741 h 5130710"/>
              <a:gd name="connsiteX6957" fmla="*/ 3932726 w 6842126"/>
              <a:gd name="connsiteY6957" fmla="*/ 299230 h 5130710"/>
              <a:gd name="connsiteX6958" fmla="*/ 3944442 w 6842126"/>
              <a:gd name="connsiteY6958" fmla="*/ 219825 h 5130710"/>
              <a:gd name="connsiteX6959" fmla="*/ 3944314 w 6842126"/>
              <a:gd name="connsiteY6959" fmla="*/ 219955 h 5130710"/>
              <a:gd name="connsiteX6960" fmla="*/ 3941370 w 6842126"/>
              <a:gd name="connsiteY6960" fmla="*/ 199542 h 5130710"/>
              <a:gd name="connsiteX6961" fmla="*/ 3945804 w 6842126"/>
              <a:gd name="connsiteY6961" fmla="*/ 201112 h 5130710"/>
              <a:gd name="connsiteX6962" fmla="*/ 3949635 w 6842126"/>
              <a:gd name="connsiteY6962" fmla="*/ 214509 h 5130710"/>
              <a:gd name="connsiteX6963" fmla="*/ 3945102 w 6842126"/>
              <a:gd name="connsiteY6963" fmla="*/ 219150 h 5130710"/>
              <a:gd name="connsiteX6964" fmla="*/ 3938469 w 6842126"/>
              <a:gd name="connsiteY6964" fmla="*/ 298300 h 5130710"/>
              <a:gd name="connsiteX6965" fmla="*/ 3933375 w 6842126"/>
              <a:gd name="connsiteY6965" fmla="*/ 336724 h 5130710"/>
              <a:gd name="connsiteX6966" fmla="*/ 3936335 w 6842126"/>
              <a:gd name="connsiteY6966" fmla="*/ 334088 h 5130710"/>
              <a:gd name="connsiteX6967" fmla="*/ 3938321 w 6842126"/>
              <a:gd name="connsiteY6967" fmla="*/ 337285 h 5130710"/>
              <a:gd name="connsiteX6968" fmla="*/ 3954321 w 6842126"/>
              <a:gd name="connsiteY6968" fmla="*/ 249849 h 5130710"/>
              <a:gd name="connsiteX6969" fmla="*/ 3957503 w 6842126"/>
              <a:gd name="connsiteY6969" fmla="*/ 252045 h 5130710"/>
              <a:gd name="connsiteX6970" fmla="*/ 3962227 w 6842126"/>
              <a:gd name="connsiteY6970" fmla="*/ 222321 h 5130710"/>
              <a:gd name="connsiteX6971" fmla="*/ 3962497 w 6842126"/>
              <a:gd name="connsiteY6971" fmla="*/ 218962 h 5130710"/>
              <a:gd name="connsiteX6972" fmla="*/ 3963623 w 6842126"/>
              <a:gd name="connsiteY6972" fmla="*/ 217730 h 5130710"/>
              <a:gd name="connsiteX6973" fmla="*/ 3968699 w 6842126"/>
              <a:gd name="connsiteY6973" fmla="*/ 207574 h 5130710"/>
              <a:gd name="connsiteX6974" fmla="*/ 3968561 w 6842126"/>
              <a:gd name="connsiteY6974" fmla="*/ 209789 h 5130710"/>
              <a:gd name="connsiteX6975" fmla="*/ 3962263 w 6842126"/>
              <a:gd name="connsiteY6975" fmla="*/ 263196 h 5130710"/>
              <a:gd name="connsiteX6976" fmla="*/ 3963319 w 6842126"/>
              <a:gd name="connsiteY6976" fmla="*/ 269272 h 5130710"/>
              <a:gd name="connsiteX6977" fmla="*/ 3961069 w 6842126"/>
              <a:gd name="connsiteY6977" fmla="*/ 337107 h 5130710"/>
              <a:gd name="connsiteX6978" fmla="*/ 3962197 w 6842126"/>
              <a:gd name="connsiteY6978" fmla="*/ 334578 h 5130710"/>
              <a:gd name="connsiteX6979" fmla="*/ 3976901 w 6842126"/>
              <a:gd name="connsiteY6979" fmla="*/ 224799 h 5130710"/>
              <a:gd name="connsiteX6980" fmla="*/ 3976968 w 6842126"/>
              <a:gd name="connsiteY6980" fmla="*/ 224270 h 5130710"/>
              <a:gd name="connsiteX6981" fmla="*/ 3981486 w 6842126"/>
              <a:gd name="connsiteY6981" fmla="*/ 211553 h 5130710"/>
              <a:gd name="connsiteX6982" fmla="*/ 3982649 w 6842126"/>
              <a:gd name="connsiteY6982" fmla="*/ 205726 h 5130710"/>
              <a:gd name="connsiteX6983" fmla="*/ 3990688 w 6842126"/>
              <a:gd name="connsiteY6983" fmla="*/ 212450 h 5130710"/>
              <a:gd name="connsiteX6984" fmla="*/ 3996730 w 6842126"/>
              <a:gd name="connsiteY6984" fmla="*/ 199582 h 5130710"/>
              <a:gd name="connsiteX6985" fmla="*/ 4004929 w 6842126"/>
              <a:gd name="connsiteY6985" fmla="*/ 194288 h 5130710"/>
              <a:gd name="connsiteX6986" fmla="*/ 3993598 w 6842126"/>
              <a:gd name="connsiteY6986" fmla="*/ 231191 h 5130710"/>
              <a:gd name="connsiteX6987" fmla="*/ 4004381 w 6842126"/>
              <a:gd name="connsiteY6987" fmla="*/ 235374 h 5130710"/>
              <a:gd name="connsiteX6988" fmla="*/ 3995991 w 6842126"/>
              <a:gd name="connsiteY6988" fmla="*/ 255009 h 5130710"/>
              <a:gd name="connsiteX6989" fmla="*/ 4004253 w 6842126"/>
              <a:gd name="connsiteY6989" fmla="*/ 244675 h 5130710"/>
              <a:gd name="connsiteX6990" fmla="*/ 4008106 w 6842126"/>
              <a:gd name="connsiteY6990" fmla="*/ 239351 h 5130710"/>
              <a:gd name="connsiteX6991" fmla="*/ 4010609 w 6842126"/>
              <a:gd name="connsiteY6991" fmla="*/ 229022 h 5130710"/>
              <a:gd name="connsiteX6992" fmla="*/ 4011719 w 6842126"/>
              <a:gd name="connsiteY6992" fmla="*/ 234360 h 5130710"/>
              <a:gd name="connsiteX6993" fmla="*/ 4019033 w 6842126"/>
              <a:gd name="connsiteY6993" fmla="*/ 224246 h 5130710"/>
              <a:gd name="connsiteX6994" fmla="*/ 4027302 w 6842126"/>
              <a:gd name="connsiteY6994" fmla="*/ 209557 h 5130710"/>
              <a:gd name="connsiteX6995" fmla="*/ 4018298 w 6842126"/>
              <a:gd name="connsiteY6995" fmla="*/ 241244 h 5130710"/>
              <a:gd name="connsiteX6996" fmla="*/ 4015213 w 6842126"/>
              <a:gd name="connsiteY6996" fmla="*/ 251189 h 5130710"/>
              <a:gd name="connsiteX6997" fmla="*/ 4015275 w 6842126"/>
              <a:gd name="connsiteY6997" fmla="*/ 251488 h 5130710"/>
              <a:gd name="connsiteX6998" fmla="*/ 4012110 w 6842126"/>
              <a:gd name="connsiteY6998" fmla="*/ 271799 h 5130710"/>
              <a:gd name="connsiteX6999" fmla="*/ 4010825 w 6842126"/>
              <a:gd name="connsiteY6999" fmla="*/ 275144 h 5130710"/>
              <a:gd name="connsiteX7000" fmla="*/ 4015197 w 6842126"/>
              <a:gd name="connsiteY7000" fmla="*/ 270530 h 5130710"/>
              <a:gd name="connsiteX7001" fmla="*/ 4029631 w 6842126"/>
              <a:gd name="connsiteY7001" fmla="*/ 238028 h 5130710"/>
              <a:gd name="connsiteX7002" fmla="*/ 4042610 w 6842126"/>
              <a:gd name="connsiteY7002" fmla="*/ 209220 h 5130710"/>
              <a:gd name="connsiteX7003" fmla="*/ 4051338 w 6842126"/>
              <a:gd name="connsiteY7003" fmla="*/ 191134 h 5130710"/>
              <a:gd name="connsiteX7004" fmla="*/ 4050469 w 6842126"/>
              <a:gd name="connsiteY7004" fmla="*/ 196980 h 5130710"/>
              <a:gd name="connsiteX7005" fmla="*/ 4045977 w 6842126"/>
              <a:gd name="connsiteY7005" fmla="*/ 239439 h 5130710"/>
              <a:gd name="connsiteX7006" fmla="*/ 4040609 w 6842126"/>
              <a:gd name="connsiteY7006" fmla="*/ 261167 h 5130710"/>
              <a:gd name="connsiteX7007" fmla="*/ 4043726 w 6842126"/>
              <a:gd name="connsiteY7007" fmla="*/ 260242 h 5130710"/>
              <a:gd name="connsiteX7008" fmla="*/ 4043789 w 6842126"/>
              <a:gd name="connsiteY7008" fmla="*/ 260131 h 5130710"/>
              <a:gd name="connsiteX7009" fmla="*/ 4043595 w 6842126"/>
              <a:gd name="connsiteY7009" fmla="*/ 261964 h 5130710"/>
              <a:gd name="connsiteX7010" fmla="*/ 4033881 w 6842126"/>
              <a:gd name="connsiteY7010" fmla="*/ 330642 h 5130710"/>
              <a:gd name="connsiteX7011" fmla="*/ 4034032 w 6842126"/>
              <a:gd name="connsiteY7011" fmla="*/ 356162 h 5130710"/>
              <a:gd name="connsiteX7012" fmla="*/ 4039733 w 6842126"/>
              <a:gd name="connsiteY7012" fmla="*/ 316554 h 5130710"/>
              <a:gd name="connsiteX7013" fmla="*/ 4049007 w 6842126"/>
              <a:gd name="connsiteY7013" fmla="*/ 250933 h 5130710"/>
              <a:gd name="connsiteX7014" fmla="*/ 4051407 w 6842126"/>
              <a:gd name="connsiteY7014" fmla="*/ 246700 h 5130710"/>
              <a:gd name="connsiteX7015" fmla="*/ 4057591 w 6842126"/>
              <a:gd name="connsiteY7015" fmla="*/ 240465 h 5130710"/>
              <a:gd name="connsiteX7016" fmla="*/ 4048715 w 6842126"/>
              <a:gd name="connsiteY7016" fmla="*/ 296536 h 5130710"/>
              <a:gd name="connsiteX7017" fmla="*/ 4076997 w 6842126"/>
              <a:gd name="connsiteY7017" fmla="*/ 241255 h 5130710"/>
              <a:gd name="connsiteX7018" fmla="*/ 4088102 w 6842126"/>
              <a:gd name="connsiteY7018" fmla="*/ 255092 h 5130710"/>
              <a:gd name="connsiteX7019" fmla="*/ 4088008 w 6842126"/>
              <a:gd name="connsiteY7019" fmla="*/ 262069 h 5130710"/>
              <a:gd name="connsiteX7020" fmla="*/ 4099471 w 6842126"/>
              <a:gd name="connsiteY7020" fmla="*/ 249161 h 5130710"/>
              <a:gd name="connsiteX7021" fmla="*/ 4111090 w 6842126"/>
              <a:gd name="connsiteY7021" fmla="*/ 224237 h 5130710"/>
              <a:gd name="connsiteX7022" fmla="*/ 4112429 w 6842126"/>
              <a:gd name="connsiteY7022" fmla="*/ 220875 h 5130710"/>
              <a:gd name="connsiteX7023" fmla="*/ 4100249 w 6842126"/>
              <a:gd name="connsiteY7023" fmla="*/ 316519 h 5130710"/>
              <a:gd name="connsiteX7024" fmla="*/ 4104598 w 6842126"/>
              <a:gd name="connsiteY7024" fmla="*/ 321306 h 5130710"/>
              <a:gd name="connsiteX7025" fmla="*/ 4118169 w 6842126"/>
              <a:gd name="connsiteY7025" fmla="*/ 243803 h 5130710"/>
              <a:gd name="connsiteX7026" fmla="*/ 4116923 w 6842126"/>
              <a:gd name="connsiteY7026" fmla="*/ 276041 h 5130710"/>
              <a:gd name="connsiteX7027" fmla="*/ 4113920 w 6842126"/>
              <a:gd name="connsiteY7027" fmla="*/ 299679 h 5130710"/>
              <a:gd name="connsiteX7028" fmla="*/ 4112740 w 6842126"/>
              <a:gd name="connsiteY7028" fmla="*/ 303482 h 5130710"/>
              <a:gd name="connsiteX7029" fmla="*/ 4109142 w 6842126"/>
              <a:gd name="connsiteY7029" fmla="*/ 319938 h 5130710"/>
              <a:gd name="connsiteX7030" fmla="*/ 4111489 w 6842126"/>
              <a:gd name="connsiteY7030" fmla="*/ 318644 h 5130710"/>
              <a:gd name="connsiteX7031" fmla="*/ 4108870 w 6842126"/>
              <a:gd name="connsiteY7031" fmla="*/ 338920 h 5130710"/>
              <a:gd name="connsiteX7032" fmla="*/ 4107413 w 6842126"/>
              <a:gd name="connsiteY7032" fmla="*/ 371224 h 5130710"/>
              <a:gd name="connsiteX7033" fmla="*/ 4110752 w 6842126"/>
              <a:gd name="connsiteY7033" fmla="*/ 351654 h 5130710"/>
              <a:gd name="connsiteX7034" fmla="*/ 4117696 w 6842126"/>
              <a:gd name="connsiteY7034" fmla="*/ 310926 h 5130710"/>
              <a:gd name="connsiteX7035" fmla="*/ 4119471 w 6842126"/>
              <a:gd name="connsiteY7035" fmla="*/ 308342 h 5130710"/>
              <a:gd name="connsiteX7036" fmla="*/ 4124041 w 6842126"/>
              <a:gd name="connsiteY7036" fmla="*/ 302592 h 5130710"/>
              <a:gd name="connsiteX7037" fmla="*/ 4112099 w 6842126"/>
              <a:gd name="connsiteY7037" fmla="*/ 351545 h 5130710"/>
              <a:gd name="connsiteX7038" fmla="*/ 4126593 w 6842126"/>
              <a:gd name="connsiteY7038" fmla="*/ 314392 h 5130710"/>
              <a:gd name="connsiteX7039" fmla="*/ 4141087 w 6842126"/>
              <a:gd name="connsiteY7039" fmla="*/ 277238 h 5130710"/>
              <a:gd name="connsiteX7040" fmla="*/ 4143414 w 6842126"/>
              <a:gd name="connsiteY7040" fmla="*/ 305707 h 5130710"/>
              <a:gd name="connsiteX7041" fmla="*/ 4172084 w 6842126"/>
              <a:gd name="connsiteY7041" fmla="*/ 255429 h 5130710"/>
              <a:gd name="connsiteX7042" fmla="*/ 4151684 w 6842126"/>
              <a:gd name="connsiteY7042" fmla="*/ 329060 h 5130710"/>
              <a:gd name="connsiteX7043" fmla="*/ 4137058 w 6842126"/>
              <a:gd name="connsiteY7043" fmla="*/ 375904 h 5130710"/>
              <a:gd name="connsiteX7044" fmla="*/ 4135200 w 6842126"/>
              <a:gd name="connsiteY7044" fmla="*/ 376051 h 5130710"/>
              <a:gd name="connsiteX7045" fmla="*/ 4134855 w 6842126"/>
              <a:gd name="connsiteY7045" fmla="*/ 376079 h 5130710"/>
              <a:gd name="connsiteX7046" fmla="*/ 4134580 w 6842126"/>
              <a:gd name="connsiteY7046" fmla="*/ 376102 h 5130710"/>
              <a:gd name="connsiteX7047" fmla="*/ 4135200 w 6842126"/>
              <a:gd name="connsiteY7047" fmla="*/ 376051 h 5130710"/>
              <a:gd name="connsiteX7048" fmla="*/ 4136232 w 6842126"/>
              <a:gd name="connsiteY7048" fmla="*/ 375970 h 5130710"/>
              <a:gd name="connsiteX7049" fmla="*/ 4137058 w 6842126"/>
              <a:gd name="connsiteY7049" fmla="*/ 375904 h 5130710"/>
              <a:gd name="connsiteX7050" fmla="*/ 4160365 w 6842126"/>
              <a:gd name="connsiteY7050" fmla="*/ 321404 h 5130710"/>
              <a:gd name="connsiteX7051" fmla="*/ 4162569 w 6842126"/>
              <a:gd name="connsiteY7051" fmla="*/ 320123 h 5130710"/>
              <a:gd name="connsiteX7052" fmla="*/ 4166190 w 6842126"/>
              <a:gd name="connsiteY7052" fmla="*/ 320124 h 5130710"/>
              <a:gd name="connsiteX7053" fmla="*/ 4173195 w 6842126"/>
              <a:gd name="connsiteY7053" fmla="*/ 272607 h 5130710"/>
              <a:gd name="connsiteX7054" fmla="*/ 4177305 w 6842126"/>
              <a:gd name="connsiteY7054" fmla="*/ 278754 h 5130710"/>
              <a:gd name="connsiteX7055" fmla="*/ 4174635 w 6842126"/>
              <a:gd name="connsiteY7055" fmla="*/ 317714 h 5130710"/>
              <a:gd name="connsiteX7056" fmla="*/ 4174337 w 6842126"/>
              <a:gd name="connsiteY7056" fmla="*/ 319879 h 5130710"/>
              <a:gd name="connsiteX7057" fmla="*/ 4174192 w 6842126"/>
              <a:gd name="connsiteY7057" fmla="*/ 322515 h 5130710"/>
              <a:gd name="connsiteX7058" fmla="*/ 4174344 w 6842126"/>
              <a:gd name="connsiteY7058" fmla="*/ 322624 h 5130710"/>
              <a:gd name="connsiteX7059" fmla="*/ 4188486 w 6842126"/>
              <a:gd name="connsiteY7059" fmla="*/ 278140 h 5130710"/>
              <a:gd name="connsiteX7060" fmla="*/ 4199881 w 6842126"/>
              <a:gd name="connsiteY7060" fmla="*/ 270272 h 5130710"/>
              <a:gd name="connsiteX7061" fmla="*/ 4220319 w 6842126"/>
              <a:gd name="connsiteY7061" fmla="*/ 227615 h 5130710"/>
              <a:gd name="connsiteX7062" fmla="*/ 4257665 w 6842126"/>
              <a:gd name="connsiteY7062" fmla="*/ 135996 h 5130710"/>
              <a:gd name="connsiteX7063" fmla="*/ 4228357 w 6842126"/>
              <a:gd name="connsiteY7063" fmla="*/ 234336 h 5130710"/>
              <a:gd name="connsiteX7064" fmla="*/ 4210989 w 6842126"/>
              <a:gd name="connsiteY7064" fmla="*/ 283720 h 5130710"/>
              <a:gd name="connsiteX7065" fmla="*/ 4205052 w 6842126"/>
              <a:gd name="connsiteY7065" fmla="*/ 322522 h 5130710"/>
              <a:gd name="connsiteX7066" fmla="*/ 4225068 w 6842126"/>
              <a:gd name="connsiteY7066" fmla="*/ 277576 h 5130710"/>
              <a:gd name="connsiteX7067" fmla="*/ 4233688 w 6842126"/>
              <a:gd name="connsiteY7067" fmla="*/ 274571 h 5130710"/>
              <a:gd name="connsiteX7068" fmla="*/ 4248214 w 6842126"/>
              <a:gd name="connsiteY7068" fmla="*/ 235091 h 5130710"/>
              <a:gd name="connsiteX7069" fmla="*/ 4265419 w 6842126"/>
              <a:gd name="connsiteY7069" fmla="*/ 197723 h 5130710"/>
              <a:gd name="connsiteX7070" fmla="*/ 4265289 w 6842126"/>
              <a:gd name="connsiteY7070" fmla="*/ 207413 h 5130710"/>
              <a:gd name="connsiteX7071" fmla="*/ 4276623 w 6842126"/>
              <a:gd name="connsiteY7071" fmla="*/ 204196 h 5130710"/>
              <a:gd name="connsiteX7072" fmla="*/ 4253027 w 6842126"/>
              <a:gd name="connsiteY7072" fmla="*/ 280402 h 5130710"/>
              <a:gd name="connsiteX7073" fmla="*/ 4278517 w 6842126"/>
              <a:gd name="connsiteY7073" fmla="*/ 230798 h 5130710"/>
              <a:gd name="connsiteX7074" fmla="*/ 4279529 w 6842126"/>
              <a:gd name="connsiteY7074" fmla="*/ 228639 h 5130710"/>
              <a:gd name="connsiteX7075" fmla="*/ 4277105 w 6842126"/>
              <a:gd name="connsiteY7075" fmla="*/ 265718 h 5130710"/>
              <a:gd name="connsiteX7076" fmla="*/ 4285259 w 6842126"/>
              <a:gd name="connsiteY7076" fmla="*/ 217152 h 5130710"/>
              <a:gd name="connsiteX7077" fmla="*/ 4291438 w 6842126"/>
              <a:gd name="connsiteY7077" fmla="*/ 210515 h 5130710"/>
              <a:gd name="connsiteX7078" fmla="*/ 4287117 w 6842126"/>
              <a:gd name="connsiteY7078" fmla="*/ 229698 h 5130710"/>
              <a:gd name="connsiteX7079" fmla="*/ 4350939 w 6842126"/>
              <a:gd name="connsiteY7079" fmla="*/ 82941 h 5130710"/>
              <a:gd name="connsiteX7080" fmla="*/ 4354981 w 6842126"/>
              <a:gd name="connsiteY7080" fmla="*/ 74658 h 5130710"/>
              <a:gd name="connsiteX7081" fmla="*/ 4354977 w 6842126"/>
              <a:gd name="connsiteY7081" fmla="*/ 75194 h 5130710"/>
              <a:gd name="connsiteX7082" fmla="*/ 4349822 w 6842126"/>
              <a:gd name="connsiteY7082" fmla="*/ 123156 h 5130710"/>
              <a:gd name="connsiteX7083" fmla="*/ 4356483 w 6842126"/>
              <a:gd name="connsiteY7083" fmla="*/ 95862 h 5130710"/>
              <a:gd name="connsiteX7084" fmla="*/ 4359147 w 6842126"/>
              <a:gd name="connsiteY7084" fmla="*/ 72877 h 5130710"/>
              <a:gd name="connsiteX7085" fmla="*/ 4360727 w 6842126"/>
              <a:gd name="connsiteY7085" fmla="*/ 62881 h 5130710"/>
              <a:gd name="connsiteX7086" fmla="*/ 4375553 w 6842126"/>
              <a:gd name="connsiteY7086" fmla="*/ 32496 h 5130710"/>
              <a:gd name="connsiteX7087" fmla="*/ 4377779 w 6842126"/>
              <a:gd name="connsiteY7087" fmla="*/ 34028 h 5130710"/>
              <a:gd name="connsiteX7088" fmla="*/ 4378013 w 6842126"/>
              <a:gd name="connsiteY7088" fmla="*/ 30236 h 5130710"/>
              <a:gd name="connsiteX7089" fmla="*/ 4380327 w 6842126"/>
              <a:gd name="connsiteY7089" fmla="*/ 22711 h 5130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</a:cxnLst>
            <a:rect l="l" t="t" r="r" b="b"/>
            <a:pathLst>
              <a:path w="6842126" h="5130710">
                <a:moveTo>
                  <a:pt x="3311593" y="5124756"/>
                </a:moveTo>
                <a:lnTo>
                  <a:pt x="3310754" y="5126288"/>
                </a:lnTo>
                <a:lnTo>
                  <a:pt x="3305871" y="5130710"/>
                </a:lnTo>
                <a:close/>
                <a:moveTo>
                  <a:pt x="3375155" y="5089948"/>
                </a:moveTo>
                <a:cubicBezTo>
                  <a:pt x="3375537" y="5090955"/>
                  <a:pt x="3375307" y="5091616"/>
                  <a:pt x="3374529" y="5092197"/>
                </a:cubicBezTo>
                <a:cubicBezTo>
                  <a:pt x="3373750" y="5092781"/>
                  <a:pt x="3372422" y="5093282"/>
                  <a:pt x="3370604" y="5093970"/>
                </a:cubicBezTo>
                <a:cubicBezTo>
                  <a:pt x="3369082" y="5089943"/>
                  <a:pt x="3373479" y="5090582"/>
                  <a:pt x="3375155" y="5089948"/>
                </a:cubicBezTo>
                <a:close/>
                <a:moveTo>
                  <a:pt x="3379709" y="5085926"/>
                </a:moveTo>
                <a:cubicBezTo>
                  <a:pt x="3380090" y="5086932"/>
                  <a:pt x="3379861" y="5087595"/>
                  <a:pt x="3379081" y="5088177"/>
                </a:cubicBezTo>
                <a:cubicBezTo>
                  <a:pt x="3378301" y="5088758"/>
                  <a:pt x="3376975" y="5089259"/>
                  <a:pt x="3375155" y="5089948"/>
                </a:cubicBezTo>
                <a:cubicBezTo>
                  <a:pt x="3373634" y="5085921"/>
                  <a:pt x="3378032" y="5086560"/>
                  <a:pt x="3379709" y="5085926"/>
                </a:cubicBezTo>
                <a:close/>
                <a:moveTo>
                  <a:pt x="3573894" y="5083467"/>
                </a:moveTo>
                <a:lnTo>
                  <a:pt x="3573723" y="5084918"/>
                </a:lnTo>
                <a:cubicBezTo>
                  <a:pt x="3573539" y="5086462"/>
                  <a:pt x="3573446" y="5087236"/>
                  <a:pt x="3573585" y="5086077"/>
                </a:cubicBezTo>
                <a:close/>
                <a:moveTo>
                  <a:pt x="3574823" y="5075643"/>
                </a:moveTo>
                <a:cubicBezTo>
                  <a:pt x="3574823" y="5075643"/>
                  <a:pt x="3574641" y="5077189"/>
                  <a:pt x="3574411" y="5079121"/>
                </a:cubicBezTo>
                <a:lnTo>
                  <a:pt x="3573894" y="5083467"/>
                </a:lnTo>
                <a:close/>
                <a:moveTo>
                  <a:pt x="3391000" y="5074373"/>
                </a:moveTo>
                <a:cubicBezTo>
                  <a:pt x="3390147" y="5077187"/>
                  <a:pt x="3388882" y="5078911"/>
                  <a:pt x="3387049" y="5080514"/>
                </a:cubicBezTo>
                <a:cubicBezTo>
                  <a:pt x="3385220" y="5082119"/>
                  <a:pt x="3382824" y="5083599"/>
                  <a:pt x="3379709" y="5085926"/>
                </a:cubicBezTo>
                <a:cubicBezTo>
                  <a:pt x="3381542" y="5080632"/>
                  <a:pt x="3385967" y="5076274"/>
                  <a:pt x="3391000" y="5074373"/>
                </a:cubicBezTo>
                <a:close/>
                <a:moveTo>
                  <a:pt x="3297788" y="5029060"/>
                </a:moveTo>
                <a:cubicBezTo>
                  <a:pt x="3299356" y="5024629"/>
                  <a:pt x="3299081" y="5039495"/>
                  <a:pt x="3299081" y="5039495"/>
                </a:cubicBezTo>
                <a:cubicBezTo>
                  <a:pt x="3294648" y="5037924"/>
                  <a:pt x="3297788" y="5029060"/>
                  <a:pt x="3297788" y="5029060"/>
                </a:cubicBezTo>
                <a:close/>
                <a:moveTo>
                  <a:pt x="3277231" y="5015376"/>
                </a:moveTo>
                <a:lnTo>
                  <a:pt x="3275292" y="5018461"/>
                </a:lnTo>
                <a:lnTo>
                  <a:pt x="3274883" y="5020948"/>
                </a:lnTo>
                <a:close/>
                <a:moveTo>
                  <a:pt x="3169219" y="5013606"/>
                </a:moveTo>
                <a:lnTo>
                  <a:pt x="3169152" y="5014258"/>
                </a:lnTo>
                <a:cubicBezTo>
                  <a:pt x="3168504" y="5014029"/>
                  <a:pt x="3168427" y="5013846"/>
                  <a:pt x="3168800" y="5013686"/>
                </a:cubicBezTo>
                <a:close/>
                <a:moveTo>
                  <a:pt x="4250601" y="5010550"/>
                </a:moveTo>
                <a:lnTo>
                  <a:pt x="4249761" y="5012080"/>
                </a:lnTo>
                <a:lnTo>
                  <a:pt x="4244879" y="5016505"/>
                </a:lnTo>
                <a:close/>
                <a:moveTo>
                  <a:pt x="2573648" y="5010550"/>
                </a:moveTo>
                <a:lnTo>
                  <a:pt x="2572809" y="5012081"/>
                </a:lnTo>
                <a:lnTo>
                  <a:pt x="2567925" y="5016506"/>
                </a:lnTo>
                <a:close/>
                <a:moveTo>
                  <a:pt x="3235216" y="5000008"/>
                </a:moveTo>
                <a:cubicBezTo>
                  <a:pt x="3235339" y="4999911"/>
                  <a:pt x="3235152" y="5000492"/>
                  <a:pt x="3234547" y="5002040"/>
                </a:cubicBezTo>
                <a:lnTo>
                  <a:pt x="3233916" y="5003596"/>
                </a:lnTo>
                <a:lnTo>
                  <a:pt x="3231662" y="5006445"/>
                </a:lnTo>
                <a:cubicBezTo>
                  <a:pt x="3233498" y="5003113"/>
                  <a:pt x="3234974" y="5000203"/>
                  <a:pt x="3235216" y="5000008"/>
                </a:cubicBezTo>
                <a:close/>
                <a:moveTo>
                  <a:pt x="3386129" y="4993007"/>
                </a:moveTo>
                <a:cubicBezTo>
                  <a:pt x="3387457" y="4992504"/>
                  <a:pt x="3387940" y="4992777"/>
                  <a:pt x="3387880" y="4993448"/>
                </a:cubicBezTo>
                <a:cubicBezTo>
                  <a:pt x="3387789" y="4994453"/>
                  <a:pt x="3386471" y="4996352"/>
                  <a:pt x="3384952" y="4997869"/>
                </a:cubicBezTo>
                <a:cubicBezTo>
                  <a:pt x="3383429" y="4999390"/>
                  <a:pt x="3381703" y="5000528"/>
                  <a:pt x="3380788" y="5000010"/>
                </a:cubicBezTo>
                <a:cubicBezTo>
                  <a:pt x="3380788" y="5000010"/>
                  <a:pt x="3382775" y="4994275"/>
                  <a:pt x="3386129" y="4993007"/>
                </a:cubicBezTo>
                <a:close/>
                <a:moveTo>
                  <a:pt x="3470307" y="4989940"/>
                </a:moveTo>
                <a:cubicBezTo>
                  <a:pt x="3463315" y="4992584"/>
                  <a:pt x="3461963" y="4999998"/>
                  <a:pt x="3465599" y="4998624"/>
                </a:cubicBezTo>
                <a:cubicBezTo>
                  <a:pt x="3465599" y="4998624"/>
                  <a:pt x="3471078" y="4992670"/>
                  <a:pt x="3471694" y="4990495"/>
                </a:cubicBezTo>
                <a:cubicBezTo>
                  <a:pt x="3471901" y="4989772"/>
                  <a:pt x="3471565" y="4989466"/>
                  <a:pt x="3470307" y="4989940"/>
                </a:cubicBezTo>
                <a:close/>
                <a:moveTo>
                  <a:pt x="2637211" y="4975744"/>
                </a:moveTo>
                <a:cubicBezTo>
                  <a:pt x="2637593" y="4976749"/>
                  <a:pt x="2637362" y="4977412"/>
                  <a:pt x="2636585" y="4977993"/>
                </a:cubicBezTo>
                <a:cubicBezTo>
                  <a:pt x="2635805" y="4978575"/>
                  <a:pt x="2634478" y="4979077"/>
                  <a:pt x="2632659" y="4979764"/>
                </a:cubicBezTo>
                <a:cubicBezTo>
                  <a:pt x="2631138" y="4975738"/>
                  <a:pt x="2635534" y="4976377"/>
                  <a:pt x="2637211" y="4975744"/>
                </a:cubicBezTo>
                <a:close/>
                <a:moveTo>
                  <a:pt x="4314164" y="4975742"/>
                </a:moveTo>
                <a:cubicBezTo>
                  <a:pt x="4314545" y="4976748"/>
                  <a:pt x="4314315" y="4977410"/>
                  <a:pt x="4313538" y="4977991"/>
                </a:cubicBezTo>
                <a:cubicBezTo>
                  <a:pt x="4312757" y="4978574"/>
                  <a:pt x="4311431" y="4979076"/>
                  <a:pt x="4309613" y="4979764"/>
                </a:cubicBezTo>
                <a:cubicBezTo>
                  <a:pt x="4308091" y="4975737"/>
                  <a:pt x="4312487" y="4976376"/>
                  <a:pt x="4314164" y="4975742"/>
                </a:cubicBezTo>
                <a:close/>
                <a:moveTo>
                  <a:pt x="2641764" y="4971721"/>
                </a:moveTo>
                <a:cubicBezTo>
                  <a:pt x="2642146" y="4972728"/>
                  <a:pt x="2641916" y="4973391"/>
                  <a:pt x="2641136" y="4973972"/>
                </a:cubicBezTo>
                <a:cubicBezTo>
                  <a:pt x="2640358" y="4974553"/>
                  <a:pt x="2639030" y="4975055"/>
                  <a:pt x="2637211" y="4975744"/>
                </a:cubicBezTo>
                <a:cubicBezTo>
                  <a:pt x="2635691" y="4971716"/>
                  <a:pt x="2640087" y="4972356"/>
                  <a:pt x="2641764" y="4971721"/>
                </a:cubicBezTo>
                <a:close/>
                <a:moveTo>
                  <a:pt x="4318717" y="4971720"/>
                </a:moveTo>
                <a:cubicBezTo>
                  <a:pt x="4319099" y="4972726"/>
                  <a:pt x="4318869" y="4973390"/>
                  <a:pt x="4318089" y="4973970"/>
                </a:cubicBezTo>
                <a:cubicBezTo>
                  <a:pt x="4317309" y="4974552"/>
                  <a:pt x="4315982" y="4975054"/>
                  <a:pt x="4314164" y="4975742"/>
                </a:cubicBezTo>
                <a:cubicBezTo>
                  <a:pt x="4312642" y="4971716"/>
                  <a:pt x="4317039" y="4972354"/>
                  <a:pt x="4318717" y="4971720"/>
                </a:cubicBezTo>
                <a:close/>
                <a:moveTo>
                  <a:pt x="2835949" y="4969264"/>
                </a:moveTo>
                <a:lnTo>
                  <a:pt x="2835641" y="4971873"/>
                </a:lnTo>
                <a:cubicBezTo>
                  <a:pt x="2835501" y="4973032"/>
                  <a:pt x="2835594" y="4972258"/>
                  <a:pt x="2835777" y="4970713"/>
                </a:cubicBezTo>
                <a:close/>
                <a:moveTo>
                  <a:pt x="4512901" y="4969261"/>
                </a:moveTo>
                <a:lnTo>
                  <a:pt x="4512731" y="4970711"/>
                </a:lnTo>
                <a:cubicBezTo>
                  <a:pt x="4512547" y="4972257"/>
                  <a:pt x="4512453" y="4973031"/>
                  <a:pt x="4512592" y="4971872"/>
                </a:cubicBezTo>
                <a:close/>
                <a:moveTo>
                  <a:pt x="3438457" y="4964022"/>
                </a:moveTo>
                <a:cubicBezTo>
                  <a:pt x="3437998" y="4965347"/>
                  <a:pt x="3437119" y="4966830"/>
                  <a:pt x="3435902" y="4968151"/>
                </a:cubicBezTo>
                <a:cubicBezTo>
                  <a:pt x="3434683" y="4969473"/>
                  <a:pt x="3433126" y="4970639"/>
                  <a:pt x="3431307" y="4971326"/>
                </a:cubicBezTo>
                <a:cubicBezTo>
                  <a:pt x="3431464" y="4966665"/>
                  <a:pt x="3433423" y="4965926"/>
                  <a:pt x="3438457" y="4964022"/>
                </a:cubicBezTo>
                <a:close/>
                <a:moveTo>
                  <a:pt x="2836880" y="4961439"/>
                </a:moveTo>
                <a:cubicBezTo>
                  <a:pt x="2836880" y="4961439"/>
                  <a:pt x="2836694" y="4962985"/>
                  <a:pt x="2836467" y="4964917"/>
                </a:cubicBezTo>
                <a:lnTo>
                  <a:pt x="2835949" y="4969264"/>
                </a:lnTo>
                <a:close/>
                <a:moveTo>
                  <a:pt x="4513833" y="4961437"/>
                </a:moveTo>
                <a:lnTo>
                  <a:pt x="4512901" y="4969261"/>
                </a:lnTo>
                <a:lnTo>
                  <a:pt x="4513418" y="4964916"/>
                </a:lnTo>
                <a:cubicBezTo>
                  <a:pt x="4513648" y="4962984"/>
                  <a:pt x="4513833" y="4961437"/>
                  <a:pt x="4513833" y="4961437"/>
                </a:cubicBezTo>
                <a:close/>
                <a:moveTo>
                  <a:pt x="4330010" y="4960167"/>
                </a:moveTo>
                <a:cubicBezTo>
                  <a:pt x="4329155" y="4962981"/>
                  <a:pt x="4327891" y="4964705"/>
                  <a:pt x="4326059" y="4966309"/>
                </a:cubicBezTo>
                <a:cubicBezTo>
                  <a:pt x="4324228" y="4967911"/>
                  <a:pt x="4321831" y="4969392"/>
                  <a:pt x="4318717" y="4971720"/>
                </a:cubicBezTo>
                <a:cubicBezTo>
                  <a:pt x="4320551" y="4966425"/>
                  <a:pt x="4324975" y="4962069"/>
                  <a:pt x="4330010" y="4960167"/>
                </a:cubicBezTo>
                <a:close/>
                <a:moveTo>
                  <a:pt x="2653056" y="4960167"/>
                </a:moveTo>
                <a:cubicBezTo>
                  <a:pt x="2652204" y="4962983"/>
                  <a:pt x="2650938" y="4964706"/>
                  <a:pt x="2649106" y="4966310"/>
                </a:cubicBezTo>
                <a:cubicBezTo>
                  <a:pt x="2647275" y="4967913"/>
                  <a:pt x="2644879" y="4969394"/>
                  <a:pt x="2641764" y="4971721"/>
                </a:cubicBezTo>
                <a:cubicBezTo>
                  <a:pt x="2643598" y="4966427"/>
                  <a:pt x="2648023" y="4962069"/>
                  <a:pt x="2653056" y="4960167"/>
                </a:cubicBezTo>
                <a:close/>
                <a:moveTo>
                  <a:pt x="2342691" y="4917723"/>
                </a:moveTo>
                <a:lnTo>
                  <a:pt x="2342417" y="4932590"/>
                </a:lnTo>
                <a:cubicBezTo>
                  <a:pt x="2336414" y="4935451"/>
                  <a:pt x="2335951" y="4920324"/>
                  <a:pt x="2342691" y="4917723"/>
                </a:cubicBezTo>
                <a:close/>
                <a:moveTo>
                  <a:pt x="2559843" y="4914856"/>
                </a:moveTo>
                <a:cubicBezTo>
                  <a:pt x="2561412" y="4910425"/>
                  <a:pt x="2561137" y="4925291"/>
                  <a:pt x="2561137" y="4925291"/>
                </a:cubicBezTo>
                <a:cubicBezTo>
                  <a:pt x="2556703" y="4923720"/>
                  <a:pt x="2559843" y="4914856"/>
                  <a:pt x="2559843" y="4914856"/>
                </a:cubicBezTo>
                <a:close/>
                <a:moveTo>
                  <a:pt x="4236796" y="4914855"/>
                </a:moveTo>
                <a:cubicBezTo>
                  <a:pt x="4238366" y="4910424"/>
                  <a:pt x="4238089" y="4925290"/>
                  <a:pt x="4238089" y="4925290"/>
                </a:cubicBezTo>
                <a:cubicBezTo>
                  <a:pt x="4233655" y="4923718"/>
                  <a:pt x="4236796" y="4914855"/>
                  <a:pt x="4236796" y="4914855"/>
                </a:cubicBezTo>
                <a:close/>
                <a:moveTo>
                  <a:pt x="3538549" y="4906727"/>
                </a:moveTo>
                <a:lnTo>
                  <a:pt x="3518215" y="4931230"/>
                </a:lnTo>
                <a:cubicBezTo>
                  <a:pt x="3519907" y="4928098"/>
                  <a:pt x="3524825" y="4921445"/>
                  <a:pt x="3529413" y="4915829"/>
                </a:cubicBezTo>
                <a:close/>
                <a:moveTo>
                  <a:pt x="3538631" y="4906630"/>
                </a:moveTo>
                <a:lnTo>
                  <a:pt x="3538641" y="4906636"/>
                </a:lnTo>
                <a:lnTo>
                  <a:pt x="3538549" y="4906727"/>
                </a:lnTo>
                <a:close/>
                <a:moveTo>
                  <a:pt x="2539286" y="4901172"/>
                </a:moveTo>
                <a:lnTo>
                  <a:pt x="2537346" y="4904254"/>
                </a:lnTo>
                <a:lnTo>
                  <a:pt x="2536939" y="4906743"/>
                </a:lnTo>
                <a:close/>
                <a:moveTo>
                  <a:pt x="4216239" y="4901169"/>
                </a:moveTo>
                <a:lnTo>
                  <a:pt x="4214299" y="4904253"/>
                </a:lnTo>
                <a:lnTo>
                  <a:pt x="4213891" y="4906742"/>
                </a:lnTo>
                <a:close/>
                <a:moveTo>
                  <a:pt x="2359060" y="4900937"/>
                </a:moveTo>
                <a:lnTo>
                  <a:pt x="2356793" y="4912028"/>
                </a:lnTo>
                <a:cubicBezTo>
                  <a:pt x="2356312" y="4914373"/>
                  <a:pt x="2357032" y="4910856"/>
                  <a:pt x="2357870" y="4906756"/>
                </a:cubicBezTo>
                <a:close/>
                <a:moveTo>
                  <a:pt x="2431275" y="4899402"/>
                </a:moveTo>
                <a:lnTo>
                  <a:pt x="2431207" y="4900054"/>
                </a:lnTo>
                <a:cubicBezTo>
                  <a:pt x="2430561" y="4899824"/>
                  <a:pt x="2430483" y="4899641"/>
                  <a:pt x="2430856" y="4899482"/>
                </a:cubicBezTo>
                <a:close/>
                <a:moveTo>
                  <a:pt x="4108227" y="4899399"/>
                </a:moveTo>
                <a:lnTo>
                  <a:pt x="4108161" y="4900052"/>
                </a:lnTo>
                <a:cubicBezTo>
                  <a:pt x="4107512" y="4899823"/>
                  <a:pt x="4107435" y="4899639"/>
                  <a:pt x="4107808" y="4899481"/>
                </a:cubicBezTo>
                <a:close/>
                <a:moveTo>
                  <a:pt x="2359669" y="4897968"/>
                </a:moveTo>
                <a:cubicBezTo>
                  <a:pt x="2359669" y="4897968"/>
                  <a:pt x="2359430" y="4899140"/>
                  <a:pt x="2359084" y="4900823"/>
                </a:cubicBezTo>
                <a:lnTo>
                  <a:pt x="2359060" y="4900937"/>
                </a:lnTo>
                <a:close/>
                <a:moveTo>
                  <a:pt x="3073899" y="4893174"/>
                </a:moveTo>
                <a:lnTo>
                  <a:pt x="3051601" y="4932086"/>
                </a:lnTo>
                <a:lnTo>
                  <a:pt x="3047745" y="4935731"/>
                </a:lnTo>
                <a:lnTo>
                  <a:pt x="3042883" y="4939710"/>
                </a:lnTo>
                <a:lnTo>
                  <a:pt x="3052471" y="4920201"/>
                </a:lnTo>
                <a:lnTo>
                  <a:pt x="3062397" y="4901971"/>
                </a:lnTo>
                <a:lnTo>
                  <a:pt x="3070469" y="4896080"/>
                </a:lnTo>
                <a:close/>
                <a:moveTo>
                  <a:pt x="2286245" y="4886925"/>
                </a:moveTo>
                <a:cubicBezTo>
                  <a:pt x="2290680" y="4888494"/>
                  <a:pt x="2287279" y="4898098"/>
                  <a:pt x="2287279" y="4898098"/>
                </a:cubicBezTo>
                <a:cubicBezTo>
                  <a:pt x="2285707" y="4902530"/>
                  <a:pt x="2284677" y="4891356"/>
                  <a:pt x="2286245" y="4886925"/>
                </a:cubicBezTo>
                <a:close/>
                <a:moveTo>
                  <a:pt x="2497272" y="4885804"/>
                </a:moveTo>
                <a:cubicBezTo>
                  <a:pt x="2497394" y="4885706"/>
                  <a:pt x="2497207" y="4886287"/>
                  <a:pt x="2496603" y="4887835"/>
                </a:cubicBezTo>
                <a:lnTo>
                  <a:pt x="2495971" y="4889391"/>
                </a:lnTo>
                <a:lnTo>
                  <a:pt x="2493718" y="4892240"/>
                </a:lnTo>
                <a:cubicBezTo>
                  <a:pt x="2495554" y="4888909"/>
                  <a:pt x="2497029" y="4885998"/>
                  <a:pt x="2497272" y="4885804"/>
                </a:cubicBezTo>
                <a:close/>
                <a:moveTo>
                  <a:pt x="4174223" y="4885803"/>
                </a:moveTo>
                <a:cubicBezTo>
                  <a:pt x="4174347" y="4885705"/>
                  <a:pt x="4174160" y="4886285"/>
                  <a:pt x="4173555" y="4887834"/>
                </a:cubicBezTo>
                <a:lnTo>
                  <a:pt x="4172923" y="4889390"/>
                </a:lnTo>
                <a:lnTo>
                  <a:pt x="4170669" y="4892239"/>
                </a:lnTo>
                <a:cubicBezTo>
                  <a:pt x="4172507" y="4888908"/>
                  <a:pt x="4173981" y="4885996"/>
                  <a:pt x="4174223" y="4885803"/>
                </a:cubicBezTo>
                <a:close/>
                <a:moveTo>
                  <a:pt x="3557543" y="4882763"/>
                </a:moveTo>
                <a:cubicBezTo>
                  <a:pt x="3557571" y="4883209"/>
                  <a:pt x="3555071" y="4886609"/>
                  <a:pt x="3548898" y="4894257"/>
                </a:cubicBezTo>
                <a:lnTo>
                  <a:pt x="3538631" y="4906630"/>
                </a:lnTo>
                <a:lnTo>
                  <a:pt x="3536203" y="4905257"/>
                </a:lnTo>
                <a:cubicBezTo>
                  <a:pt x="3547319" y="4892810"/>
                  <a:pt x="3557487" y="4881874"/>
                  <a:pt x="3557543" y="4882763"/>
                </a:cubicBezTo>
                <a:close/>
                <a:moveTo>
                  <a:pt x="2648186" y="4878803"/>
                </a:moveTo>
                <a:cubicBezTo>
                  <a:pt x="2649514" y="4878300"/>
                  <a:pt x="2649997" y="4878572"/>
                  <a:pt x="2649935" y="4879243"/>
                </a:cubicBezTo>
                <a:cubicBezTo>
                  <a:pt x="2649844" y="4880247"/>
                  <a:pt x="2648526" y="4882148"/>
                  <a:pt x="2647007" y="4883665"/>
                </a:cubicBezTo>
                <a:cubicBezTo>
                  <a:pt x="2645485" y="4885185"/>
                  <a:pt x="2643758" y="4886324"/>
                  <a:pt x="2642843" y="4885806"/>
                </a:cubicBezTo>
                <a:cubicBezTo>
                  <a:pt x="2642843" y="4885806"/>
                  <a:pt x="2644831" y="4880071"/>
                  <a:pt x="2648186" y="4878803"/>
                </a:cubicBezTo>
                <a:close/>
                <a:moveTo>
                  <a:pt x="4325138" y="4878801"/>
                </a:moveTo>
                <a:cubicBezTo>
                  <a:pt x="4326467" y="4878299"/>
                  <a:pt x="4326949" y="4878571"/>
                  <a:pt x="4326889" y="4879243"/>
                </a:cubicBezTo>
                <a:cubicBezTo>
                  <a:pt x="4326796" y="4880247"/>
                  <a:pt x="4325479" y="4882147"/>
                  <a:pt x="4323959" y="4883664"/>
                </a:cubicBezTo>
                <a:cubicBezTo>
                  <a:pt x="4322436" y="4885184"/>
                  <a:pt x="4320711" y="4886323"/>
                  <a:pt x="4319795" y="4885805"/>
                </a:cubicBezTo>
                <a:cubicBezTo>
                  <a:pt x="4319795" y="4885805"/>
                  <a:pt x="4321783" y="4880070"/>
                  <a:pt x="4325138" y="4878801"/>
                </a:cubicBezTo>
                <a:close/>
                <a:moveTo>
                  <a:pt x="2732363" y="4875736"/>
                </a:moveTo>
                <a:cubicBezTo>
                  <a:pt x="2725371" y="4878381"/>
                  <a:pt x="2724020" y="4885794"/>
                  <a:pt x="2727655" y="4884420"/>
                </a:cubicBezTo>
                <a:cubicBezTo>
                  <a:pt x="2727655" y="4884420"/>
                  <a:pt x="2733135" y="4878465"/>
                  <a:pt x="2733750" y="4876291"/>
                </a:cubicBezTo>
                <a:cubicBezTo>
                  <a:pt x="2733956" y="4875565"/>
                  <a:pt x="2733620" y="4875261"/>
                  <a:pt x="2732363" y="4875736"/>
                </a:cubicBezTo>
                <a:close/>
                <a:moveTo>
                  <a:pt x="4409314" y="4875735"/>
                </a:moveTo>
                <a:cubicBezTo>
                  <a:pt x="4402323" y="4878379"/>
                  <a:pt x="4400971" y="4885793"/>
                  <a:pt x="4404606" y="4884419"/>
                </a:cubicBezTo>
                <a:cubicBezTo>
                  <a:pt x="4404606" y="4884419"/>
                  <a:pt x="4410087" y="4878464"/>
                  <a:pt x="4410701" y="4876290"/>
                </a:cubicBezTo>
                <a:cubicBezTo>
                  <a:pt x="4410909" y="4875564"/>
                  <a:pt x="4410573" y="4875260"/>
                  <a:pt x="4409314" y="4875735"/>
                </a:cubicBezTo>
                <a:close/>
                <a:moveTo>
                  <a:pt x="3010900" y="4866613"/>
                </a:moveTo>
                <a:lnTo>
                  <a:pt x="3010062" y="4868145"/>
                </a:lnTo>
                <a:lnTo>
                  <a:pt x="3005177" y="4872570"/>
                </a:lnTo>
                <a:close/>
                <a:moveTo>
                  <a:pt x="3483979" y="4859747"/>
                </a:moveTo>
                <a:lnTo>
                  <a:pt x="3480767" y="4862383"/>
                </a:lnTo>
                <a:lnTo>
                  <a:pt x="3478683" y="4864984"/>
                </a:lnTo>
                <a:lnTo>
                  <a:pt x="3468531" y="4878767"/>
                </a:lnTo>
                <a:lnTo>
                  <a:pt x="3481136" y="4864299"/>
                </a:lnTo>
                <a:cubicBezTo>
                  <a:pt x="3483334" y="4861548"/>
                  <a:pt x="3484622" y="4859672"/>
                  <a:pt x="3483979" y="4859747"/>
                </a:cubicBezTo>
                <a:close/>
                <a:moveTo>
                  <a:pt x="2700511" y="4849817"/>
                </a:moveTo>
                <a:cubicBezTo>
                  <a:pt x="2700053" y="4851141"/>
                  <a:pt x="2699173" y="4852624"/>
                  <a:pt x="2697957" y="4853947"/>
                </a:cubicBezTo>
                <a:cubicBezTo>
                  <a:pt x="2696740" y="4855269"/>
                  <a:pt x="2695183" y="4856435"/>
                  <a:pt x="2693363" y="4857121"/>
                </a:cubicBezTo>
                <a:cubicBezTo>
                  <a:pt x="2693520" y="4852461"/>
                  <a:pt x="2695478" y="4851721"/>
                  <a:pt x="2700511" y="4849817"/>
                </a:cubicBezTo>
                <a:close/>
                <a:moveTo>
                  <a:pt x="4377465" y="4849816"/>
                </a:moveTo>
                <a:cubicBezTo>
                  <a:pt x="4377006" y="4851140"/>
                  <a:pt x="4376127" y="4852622"/>
                  <a:pt x="4374909" y="4853946"/>
                </a:cubicBezTo>
                <a:cubicBezTo>
                  <a:pt x="4373691" y="4855268"/>
                  <a:pt x="4372134" y="4856433"/>
                  <a:pt x="4370316" y="4857120"/>
                </a:cubicBezTo>
                <a:cubicBezTo>
                  <a:pt x="4370471" y="4852460"/>
                  <a:pt x="4372430" y="4851719"/>
                  <a:pt x="4377465" y="4849816"/>
                </a:cubicBezTo>
                <a:close/>
                <a:moveTo>
                  <a:pt x="3074464" y="4831806"/>
                </a:moveTo>
                <a:cubicBezTo>
                  <a:pt x="3074845" y="4832810"/>
                  <a:pt x="3074615" y="4833472"/>
                  <a:pt x="3073837" y="4834055"/>
                </a:cubicBezTo>
                <a:cubicBezTo>
                  <a:pt x="3073058" y="4834637"/>
                  <a:pt x="3071730" y="4835139"/>
                  <a:pt x="3069911" y="4835826"/>
                </a:cubicBezTo>
                <a:cubicBezTo>
                  <a:pt x="3068389" y="4831800"/>
                  <a:pt x="3072786" y="4832441"/>
                  <a:pt x="3074464" y="4831806"/>
                </a:cubicBezTo>
                <a:close/>
                <a:moveTo>
                  <a:pt x="3079016" y="4827782"/>
                </a:moveTo>
                <a:cubicBezTo>
                  <a:pt x="3079397" y="4828790"/>
                  <a:pt x="3079166" y="4829452"/>
                  <a:pt x="3078388" y="4830034"/>
                </a:cubicBezTo>
                <a:cubicBezTo>
                  <a:pt x="3077609" y="4830615"/>
                  <a:pt x="3076281" y="4831117"/>
                  <a:pt x="3074464" y="4831806"/>
                </a:cubicBezTo>
                <a:cubicBezTo>
                  <a:pt x="3072942" y="4827780"/>
                  <a:pt x="3077338" y="4828416"/>
                  <a:pt x="3079016" y="4827782"/>
                </a:cubicBezTo>
                <a:close/>
                <a:moveTo>
                  <a:pt x="2262659" y="4822043"/>
                </a:moveTo>
                <a:lnTo>
                  <a:pt x="2263093" y="4824178"/>
                </a:lnTo>
                <a:lnTo>
                  <a:pt x="2259335" y="4829464"/>
                </a:lnTo>
                <a:lnTo>
                  <a:pt x="2259064" y="4828668"/>
                </a:lnTo>
                <a:cubicBezTo>
                  <a:pt x="2259199" y="4824767"/>
                  <a:pt x="2260442" y="4821259"/>
                  <a:pt x="2262659" y="4822043"/>
                </a:cubicBezTo>
                <a:close/>
                <a:moveTo>
                  <a:pt x="3090309" y="4816229"/>
                </a:moveTo>
                <a:cubicBezTo>
                  <a:pt x="3089456" y="4819045"/>
                  <a:pt x="3088188" y="4820768"/>
                  <a:pt x="3086358" y="4822372"/>
                </a:cubicBezTo>
                <a:cubicBezTo>
                  <a:pt x="3084527" y="4823973"/>
                  <a:pt x="3082131" y="4825456"/>
                  <a:pt x="3079016" y="4827782"/>
                </a:cubicBezTo>
                <a:cubicBezTo>
                  <a:pt x="3080849" y="4822490"/>
                  <a:pt x="3085276" y="4818131"/>
                  <a:pt x="3090309" y="4816229"/>
                </a:cubicBezTo>
                <a:close/>
                <a:moveTo>
                  <a:pt x="2349897" y="4808176"/>
                </a:moveTo>
                <a:lnTo>
                  <a:pt x="2345344" y="4812814"/>
                </a:lnTo>
                <a:lnTo>
                  <a:pt x="2340785" y="4819380"/>
                </a:lnTo>
                <a:close/>
                <a:moveTo>
                  <a:pt x="2273632" y="4805148"/>
                </a:moveTo>
                <a:lnTo>
                  <a:pt x="2274470" y="4808170"/>
                </a:lnTo>
                <a:lnTo>
                  <a:pt x="2270765" y="4813381"/>
                </a:lnTo>
                <a:lnTo>
                  <a:pt x="2270131" y="4811806"/>
                </a:lnTo>
                <a:cubicBezTo>
                  <a:pt x="2270172" y="4807872"/>
                  <a:pt x="2271415" y="4804365"/>
                  <a:pt x="2273632" y="4805148"/>
                </a:cubicBezTo>
                <a:close/>
                <a:moveTo>
                  <a:pt x="1604748" y="4803518"/>
                </a:moveTo>
                <a:lnTo>
                  <a:pt x="1604471" y="4818384"/>
                </a:lnTo>
                <a:cubicBezTo>
                  <a:pt x="1598470" y="4821246"/>
                  <a:pt x="1598006" y="4806120"/>
                  <a:pt x="1604748" y="4803518"/>
                </a:cubicBezTo>
                <a:close/>
                <a:moveTo>
                  <a:pt x="1619720" y="4793563"/>
                </a:moveTo>
                <a:lnTo>
                  <a:pt x="1618894" y="4797606"/>
                </a:lnTo>
                <a:cubicBezTo>
                  <a:pt x="1618668" y="4798703"/>
                  <a:pt x="1618607" y="4798996"/>
                  <a:pt x="1618848" y="4797824"/>
                </a:cubicBezTo>
                <a:close/>
                <a:moveTo>
                  <a:pt x="2800605" y="4792523"/>
                </a:moveTo>
                <a:lnTo>
                  <a:pt x="2780272" y="4817026"/>
                </a:lnTo>
                <a:cubicBezTo>
                  <a:pt x="2781963" y="4813894"/>
                  <a:pt x="2786878" y="4807241"/>
                  <a:pt x="2791469" y="4801625"/>
                </a:cubicBezTo>
                <a:close/>
                <a:moveTo>
                  <a:pt x="4477559" y="4792522"/>
                </a:moveTo>
                <a:lnTo>
                  <a:pt x="4457223" y="4817024"/>
                </a:lnTo>
                <a:cubicBezTo>
                  <a:pt x="4458917" y="4813893"/>
                  <a:pt x="4463832" y="4807240"/>
                  <a:pt x="4468421" y="4801624"/>
                </a:cubicBezTo>
                <a:close/>
                <a:moveTo>
                  <a:pt x="2800687" y="4792425"/>
                </a:moveTo>
                <a:lnTo>
                  <a:pt x="2800698" y="4792432"/>
                </a:lnTo>
                <a:lnTo>
                  <a:pt x="2800605" y="4792523"/>
                </a:lnTo>
                <a:close/>
                <a:moveTo>
                  <a:pt x="4477639" y="4792424"/>
                </a:moveTo>
                <a:lnTo>
                  <a:pt x="4477649" y="4792431"/>
                </a:lnTo>
                <a:lnTo>
                  <a:pt x="4477559" y="4792522"/>
                </a:lnTo>
                <a:close/>
                <a:moveTo>
                  <a:pt x="2285344" y="4788515"/>
                </a:moveTo>
                <a:lnTo>
                  <a:pt x="2286053" y="4792014"/>
                </a:lnTo>
                <a:lnTo>
                  <a:pt x="2282283" y="4797246"/>
                </a:lnTo>
                <a:lnTo>
                  <a:pt x="2281474" y="4795040"/>
                </a:lnTo>
                <a:cubicBezTo>
                  <a:pt x="2281515" y="4791106"/>
                  <a:pt x="2282757" y="4787598"/>
                  <a:pt x="2285344" y="4788515"/>
                </a:cubicBezTo>
                <a:close/>
                <a:moveTo>
                  <a:pt x="1621116" y="4786732"/>
                </a:moveTo>
                <a:lnTo>
                  <a:pt x="1619720" y="4793563"/>
                </a:lnTo>
                <a:lnTo>
                  <a:pt x="1619925" y="4792552"/>
                </a:lnTo>
                <a:close/>
                <a:moveTo>
                  <a:pt x="3144366" y="4783880"/>
                </a:moveTo>
                <a:lnTo>
                  <a:pt x="3138879" y="4793883"/>
                </a:lnTo>
                <a:cubicBezTo>
                  <a:pt x="3128143" y="4807536"/>
                  <a:pt x="3117753" y="4821711"/>
                  <a:pt x="3107668" y="4836837"/>
                </a:cubicBezTo>
                <a:lnTo>
                  <a:pt x="3094213" y="4859129"/>
                </a:lnTo>
                <a:lnTo>
                  <a:pt x="3094090" y="4858512"/>
                </a:lnTo>
                <a:cubicBezTo>
                  <a:pt x="3092539" y="4859505"/>
                  <a:pt x="3089237" y="4862240"/>
                  <a:pt x="3083300" y="4867457"/>
                </a:cubicBezTo>
                <a:lnTo>
                  <a:pt x="3079329" y="4870873"/>
                </a:lnTo>
                <a:lnTo>
                  <a:pt x="3083264" y="4863641"/>
                </a:lnTo>
                <a:lnTo>
                  <a:pt x="3110374" y="4817289"/>
                </a:lnTo>
                <a:lnTo>
                  <a:pt x="3125547" y="4803675"/>
                </a:lnTo>
                <a:close/>
                <a:moveTo>
                  <a:pt x="1621726" y="4783762"/>
                </a:moveTo>
                <a:cubicBezTo>
                  <a:pt x="1621726" y="4783762"/>
                  <a:pt x="1621485" y="4784935"/>
                  <a:pt x="1621140" y="4786619"/>
                </a:cubicBezTo>
                <a:lnTo>
                  <a:pt x="1621116" y="4786732"/>
                </a:lnTo>
                <a:close/>
                <a:moveTo>
                  <a:pt x="4012907" y="4778968"/>
                </a:moveTo>
                <a:lnTo>
                  <a:pt x="3990608" y="4817879"/>
                </a:lnTo>
                <a:lnTo>
                  <a:pt x="3986753" y="4821524"/>
                </a:lnTo>
                <a:lnTo>
                  <a:pt x="3981891" y="4825504"/>
                </a:lnTo>
                <a:lnTo>
                  <a:pt x="3991480" y="4805995"/>
                </a:lnTo>
                <a:lnTo>
                  <a:pt x="4001404" y="4787765"/>
                </a:lnTo>
                <a:lnTo>
                  <a:pt x="4009477" y="4781874"/>
                </a:lnTo>
                <a:close/>
                <a:moveTo>
                  <a:pt x="3076977" y="4774888"/>
                </a:moveTo>
                <a:lnTo>
                  <a:pt x="3068333" y="4779762"/>
                </a:lnTo>
                <a:lnTo>
                  <a:pt x="3065637" y="4784930"/>
                </a:lnTo>
                <a:lnTo>
                  <a:pt x="3062876" y="4789058"/>
                </a:lnTo>
                <a:lnTo>
                  <a:pt x="3063118" y="4788875"/>
                </a:lnTo>
                <a:cubicBezTo>
                  <a:pt x="3063708" y="4788438"/>
                  <a:pt x="3064051" y="4788196"/>
                  <a:pt x="3064051" y="4788196"/>
                </a:cubicBezTo>
                <a:close/>
                <a:moveTo>
                  <a:pt x="2243967" y="4773859"/>
                </a:moveTo>
                <a:cubicBezTo>
                  <a:pt x="2245538" y="4769428"/>
                  <a:pt x="2246569" y="4780601"/>
                  <a:pt x="2245001" y="4785033"/>
                </a:cubicBezTo>
                <a:cubicBezTo>
                  <a:pt x="2240567" y="4783461"/>
                  <a:pt x="2238796" y="4772027"/>
                  <a:pt x="2243967" y="4773859"/>
                </a:cubicBezTo>
                <a:close/>
                <a:moveTo>
                  <a:pt x="1548301" y="4772721"/>
                </a:moveTo>
                <a:cubicBezTo>
                  <a:pt x="1552734" y="4774290"/>
                  <a:pt x="1549335" y="4783891"/>
                  <a:pt x="1549335" y="4783891"/>
                </a:cubicBezTo>
                <a:cubicBezTo>
                  <a:pt x="1547764" y="4788325"/>
                  <a:pt x="1546732" y="4777151"/>
                  <a:pt x="1548301" y="4772721"/>
                </a:cubicBezTo>
                <a:close/>
                <a:moveTo>
                  <a:pt x="2819599" y="4768558"/>
                </a:moveTo>
                <a:cubicBezTo>
                  <a:pt x="2819626" y="4769004"/>
                  <a:pt x="2817128" y="4772405"/>
                  <a:pt x="2810954" y="4780053"/>
                </a:cubicBezTo>
                <a:lnTo>
                  <a:pt x="2800687" y="4792425"/>
                </a:lnTo>
                <a:lnTo>
                  <a:pt x="2798260" y="4791051"/>
                </a:lnTo>
                <a:cubicBezTo>
                  <a:pt x="2809375" y="4778607"/>
                  <a:pt x="2819542" y="4767668"/>
                  <a:pt x="2819599" y="4768558"/>
                </a:cubicBezTo>
                <a:close/>
                <a:moveTo>
                  <a:pt x="4496551" y="4768557"/>
                </a:moveTo>
                <a:cubicBezTo>
                  <a:pt x="4496580" y="4769003"/>
                  <a:pt x="4494079" y="4772404"/>
                  <a:pt x="4487908" y="4780051"/>
                </a:cubicBezTo>
                <a:lnTo>
                  <a:pt x="4477639" y="4792424"/>
                </a:lnTo>
                <a:lnTo>
                  <a:pt x="4475211" y="4791051"/>
                </a:lnTo>
                <a:cubicBezTo>
                  <a:pt x="4486329" y="4778605"/>
                  <a:pt x="4496495" y="4767668"/>
                  <a:pt x="4496551" y="4768557"/>
                </a:cubicBezTo>
                <a:close/>
                <a:moveTo>
                  <a:pt x="2272956" y="4752408"/>
                </a:moveTo>
                <a:lnTo>
                  <a:pt x="2272117" y="4753939"/>
                </a:lnTo>
                <a:lnTo>
                  <a:pt x="2267233" y="4758364"/>
                </a:lnTo>
                <a:close/>
                <a:moveTo>
                  <a:pt x="3949907" y="4752407"/>
                </a:moveTo>
                <a:lnTo>
                  <a:pt x="3949069" y="4753938"/>
                </a:lnTo>
                <a:lnTo>
                  <a:pt x="3944185" y="4758363"/>
                </a:lnTo>
                <a:close/>
                <a:moveTo>
                  <a:pt x="2746035" y="4745542"/>
                </a:moveTo>
                <a:lnTo>
                  <a:pt x="2742823" y="4748178"/>
                </a:lnTo>
                <a:lnTo>
                  <a:pt x="2740739" y="4750780"/>
                </a:lnTo>
                <a:lnTo>
                  <a:pt x="2730587" y="4764563"/>
                </a:lnTo>
                <a:lnTo>
                  <a:pt x="2743191" y="4750092"/>
                </a:lnTo>
                <a:cubicBezTo>
                  <a:pt x="2745390" y="4747345"/>
                  <a:pt x="2746677" y="4745467"/>
                  <a:pt x="2746035" y="4745542"/>
                </a:cubicBezTo>
                <a:close/>
                <a:moveTo>
                  <a:pt x="4422989" y="4745541"/>
                </a:moveTo>
                <a:lnTo>
                  <a:pt x="4419774" y="4748177"/>
                </a:lnTo>
                <a:lnTo>
                  <a:pt x="4417691" y="4750779"/>
                </a:lnTo>
                <a:lnTo>
                  <a:pt x="4407541" y="4764562"/>
                </a:lnTo>
                <a:lnTo>
                  <a:pt x="4420144" y="4750091"/>
                </a:lnTo>
                <a:cubicBezTo>
                  <a:pt x="4422341" y="4747343"/>
                  <a:pt x="4423629" y="4745467"/>
                  <a:pt x="4422989" y="4745541"/>
                </a:cubicBezTo>
                <a:close/>
                <a:moveTo>
                  <a:pt x="3106691" y="4740322"/>
                </a:moveTo>
                <a:cubicBezTo>
                  <a:pt x="3106480" y="4739617"/>
                  <a:pt x="3106621" y="4740087"/>
                  <a:pt x="3106898" y="4741029"/>
                </a:cubicBezTo>
                <a:lnTo>
                  <a:pt x="3107601" y="4743393"/>
                </a:lnTo>
                <a:close/>
                <a:moveTo>
                  <a:pt x="2936143" y="4739963"/>
                </a:moveTo>
                <a:lnTo>
                  <a:pt x="2934934" y="4743293"/>
                </a:lnTo>
                <a:lnTo>
                  <a:pt x="2934992" y="4743218"/>
                </a:lnTo>
                <a:cubicBezTo>
                  <a:pt x="2935875" y="4741579"/>
                  <a:pt x="2936308" y="4740304"/>
                  <a:pt x="2936308" y="4740304"/>
                </a:cubicBezTo>
                <a:close/>
                <a:moveTo>
                  <a:pt x="2942352" y="4737553"/>
                </a:moveTo>
                <a:lnTo>
                  <a:pt x="2941294" y="4740080"/>
                </a:lnTo>
                <a:lnTo>
                  <a:pt x="2942201" y="4739605"/>
                </a:lnTo>
                <a:close/>
                <a:moveTo>
                  <a:pt x="3093574" y="4735835"/>
                </a:moveTo>
                <a:lnTo>
                  <a:pt x="3085011" y="4748326"/>
                </a:lnTo>
                <a:cubicBezTo>
                  <a:pt x="3083029" y="4751113"/>
                  <a:pt x="3080054" y="4757010"/>
                  <a:pt x="3076640" y="4763837"/>
                </a:cubicBezTo>
                <a:lnTo>
                  <a:pt x="3075152" y="4766690"/>
                </a:lnTo>
                <a:lnTo>
                  <a:pt x="3086883" y="4751652"/>
                </a:lnTo>
                <a:lnTo>
                  <a:pt x="3093290" y="4736786"/>
                </a:lnTo>
                <a:close/>
                <a:moveTo>
                  <a:pt x="3085438" y="4734864"/>
                </a:moveTo>
                <a:cubicBezTo>
                  <a:pt x="3086764" y="4734361"/>
                  <a:pt x="3087249" y="4734635"/>
                  <a:pt x="3087187" y="4735305"/>
                </a:cubicBezTo>
                <a:cubicBezTo>
                  <a:pt x="3087095" y="4736311"/>
                  <a:pt x="3085779" y="4738209"/>
                  <a:pt x="3084258" y="4739727"/>
                </a:cubicBezTo>
                <a:cubicBezTo>
                  <a:pt x="3082736" y="4741246"/>
                  <a:pt x="3081010" y="4742385"/>
                  <a:pt x="3080094" y="4741868"/>
                </a:cubicBezTo>
                <a:cubicBezTo>
                  <a:pt x="3080094" y="4741868"/>
                  <a:pt x="3082082" y="4736132"/>
                  <a:pt x="3085438" y="4734864"/>
                </a:cubicBezTo>
                <a:close/>
                <a:moveTo>
                  <a:pt x="3169613" y="4731798"/>
                </a:moveTo>
                <a:lnTo>
                  <a:pt x="3165891" y="4734164"/>
                </a:lnTo>
                <a:lnTo>
                  <a:pt x="3165051" y="4735011"/>
                </a:lnTo>
                <a:lnTo>
                  <a:pt x="3163275" y="4737647"/>
                </a:lnTo>
                <a:cubicBezTo>
                  <a:pt x="3162517" y="4739659"/>
                  <a:pt x="3163088" y="4741169"/>
                  <a:pt x="3164906" y="4740482"/>
                </a:cubicBezTo>
                <a:cubicBezTo>
                  <a:pt x="3164906" y="4740482"/>
                  <a:pt x="3170385" y="4734528"/>
                  <a:pt x="3171003" y="4732353"/>
                </a:cubicBezTo>
                <a:cubicBezTo>
                  <a:pt x="3171207" y="4731629"/>
                  <a:pt x="3170873" y="4731324"/>
                  <a:pt x="3169613" y="4731798"/>
                </a:cubicBezTo>
                <a:close/>
                <a:moveTo>
                  <a:pt x="2348917" y="4725373"/>
                </a:moveTo>
                <a:lnTo>
                  <a:pt x="2349862" y="4729095"/>
                </a:lnTo>
                <a:cubicBezTo>
                  <a:pt x="2349481" y="4731273"/>
                  <a:pt x="2347899" y="4733986"/>
                  <a:pt x="2344047" y="4737816"/>
                </a:cubicBezTo>
                <a:cubicBezTo>
                  <a:pt x="2345613" y="4736916"/>
                  <a:pt x="2345454" y="4735456"/>
                  <a:pt x="2344407" y="4734046"/>
                </a:cubicBezTo>
                <a:lnTo>
                  <a:pt x="2343265" y="4733247"/>
                </a:lnTo>
                <a:close/>
                <a:moveTo>
                  <a:pt x="4013471" y="4717598"/>
                </a:moveTo>
                <a:cubicBezTo>
                  <a:pt x="4013852" y="4718605"/>
                  <a:pt x="4013623" y="4719267"/>
                  <a:pt x="4012844" y="4719849"/>
                </a:cubicBezTo>
                <a:cubicBezTo>
                  <a:pt x="4012065" y="4720431"/>
                  <a:pt x="4010737" y="4720934"/>
                  <a:pt x="4008919" y="4721621"/>
                </a:cubicBezTo>
                <a:cubicBezTo>
                  <a:pt x="4007397" y="4717595"/>
                  <a:pt x="4011794" y="4718233"/>
                  <a:pt x="4013471" y="4717598"/>
                </a:cubicBezTo>
                <a:close/>
                <a:moveTo>
                  <a:pt x="4018023" y="4713577"/>
                </a:moveTo>
                <a:cubicBezTo>
                  <a:pt x="4018405" y="4714585"/>
                  <a:pt x="4018176" y="4715247"/>
                  <a:pt x="4017396" y="4715827"/>
                </a:cubicBezTo>
                <a:cubicBezTo>
                  <a:pt x="4016617" y="4716409"/>
                  <a:pt x="4015289" y="4716912"/>
                  <a:pt x="4013471" y="4717598"/>
                </a:cubicBezTo>
                <a:cubicBezTo>
                  <a:pt x="4011950" y="4713574"/>
                  <a:pt x="4016346" y="4714211"/>
                  <a:pt x="4018023" y="4713577"/>
                </a:cubicBezTo>
                <a:close/>
                <a:moveTo>
                  <a:pt x="1524714" y="4707839"/>
                </a:moveTo>
                <a:lnTo>
                  <a:pt x="1525147" y="4709973"/>
                </a:lnTo>
                <a:lnTo>
                  <a:pt x="1521390" y="4715258"/>
                </a:lnTo>
                <a:lnTo>
                  <a:pt x="1521120" y="4714464"/>
                </a:lnTo>
                <a:cubicBezTo>
                  <a:pt x="1521253" y="4710563"/>
                  <a:pt x="1522498" y="4707054"/>
                  <a:pt x="1524714" y="4707839"/>
                </a:cubicBezTo>
                <a:close/>
                <a:moveTo>
                  <a:pt x="4029317" y="4702023"/>
                </a:moveTo>
                <a:cubicBezTo>
                  <a:pt x="4028464" y="4704839"/>
                  <a:pt x="4027197" y="4706563"/>
                  <a:pt x="4025366" y="4708166"/>
                </a:cubicBezTo>
                <a:cubicBezTo>
                  <a:pt x="4023535" y="4709768"/>
                  <a:pt x="4021138" y="4711249"/>
                  <a:pt x="4018023" y="4713577"/>
                </a:cubicBezTo>
                <a:cubicBezTo>
                  <a:pt x="4019857" y="4708282"/>
                  <a:pt x="4024283" y="4703926"/>
                  <a:pt x="4029317" y="4702023"/>
                </a:cubicBezTo>
                <a:close/>
                <a:moveTo>
                  <a:pt x="3150337" y="4695095"/>
                </a:moveTo>
                <a:lnTo>
                  <a:pt x="3147648" y="4697544"/>
                </a:lnTo>
                <a:lnTo>
                  <a:pt x="3140451" y="4706937"/>
                </a:lnTo>
                <a:lnTo>
                  <a:pt x="3135117" y="4711214"/>
                </a:lnTo>
                <a:lnTo>
                  <a:pt x="3123683" y="4726913"/>
                </a:lnTo>
                <a:lnTo>
                  <a:pt x="3132485" y="4717891"/>
                </a:lnTo>
                <a:lnTo>
                  <a:pt x="3146138" y="4704405"/>
                </a:lnTo>
                <a:lnTo>
                  <a:pt x="3149216" y="4697392"/>
                </a:lnTo>
                <a:close/>
                <a:moveTo>
                  <a:pt x="1741424" y="4692321"/>
                </a:moveTo>
                <a:cubicBezTo>
                  <a:pt x="1741424" y="4692321"/>
                  <a:pt x="1738888" y="4708723"/>
                  <a:pt x="1739521" y="4704624"/>
                </a:cubicBezTo>
                <a:cubicBezTo>
                  <a:pt x="1739733" y="4703258"/>
                  <a:pt x="1740296" y="4699612"/>
                  <a:pt x="1741424" y="4692321"/>
                </a:cubicBezTo>
                <a:close/>
                <a:moveTo>
                  <a:pt x="1535687" y="4690943"/>
                </a:moveTo>
                <a:lnTo>
                  <a:pt x="1536525" y="4693963"/>
                </a:lnTo>
                <a:lnTo>
                  <a:pt x="1532821" y="4699177"/>
                </a:lnTo>
                <a:lnTo>
                  <a:pt x="1532186" y="4697602"/>
                </a:lnTo>
                <a:cubicBezTo>
                  <a:pt x="1532227" y="4693668"/>
                  <a:pt x="1533470" y="4690158"/>
                  <a:pt x="1535687" y="4690943"/>
                </a:cubicBezTo>
                <a:close/>
                <a:moveTo>
                  <a:pt x="2315776" y="4690683"/>
                </a:moveTo>
                <a:lnTo>
                  <a:pt x="2312682" y="4692800"/>
                </a:lnTo>
                <a:lnTo>
                  <a:pt x="2296009" y="4716583"/>
                </a:lnTo>
                <a:lnTo>
                  <a:pt x="2322577" y="4690772"/>
                </a:lnTo>
                <a:close/>
                <a:moveTo>
                  <a:pt x="3742005" y="4675230"/>
                </a:moveTo>
                <a:cubicBezTo>
                  <a:pt x="3742843" y="4674913"/>
                  <a:pt x="3743256" y="4676004"/>
                  <a:pt x="3743459" y="4677172"/>
                </a:cubicBezTo>
                <a:cubicBezTo>
                  <a:pt x="3743660" y="4678342"/>
                  <a:pt x="3743654" y="4679591"/>
                  <a:pt x="3743654" y="4679591"/>
                </a:cubicBezTo>
                <a:cubicBezTo>
                  <a:pt x="3740298" y="4680861"/>
                  <a:pt x="3740327" y="4675864"/>
                  <a:pt x="3742005" y="4675230"/>
                </a:cubicBezTo>
                <a:close/>
                <a:moveTo>
                  <a:pt x="1547399" y="4674309"/>
                </a:moveTo>
                <a:lnTo>
                  <a:pt x="1548107" y="4677809"/>
                </a:lnTo>
                <a:lnTo>
                  <a:pt x="1544338" y="4683041"/>
                </a:lnTo>
                <a:lnTo>
                  <a:pt x="1543529" y="4680836"/>
                </a:lnTo>
                <a:cubicBezTo>
                  <a:pt x="1543570" y="4676902"/>
                  <a:pt x="1544813" y="4673392"/>
                  <a:pt x="1547399" y="4674309"/>
                </a:cubicBezTo>
                <a:close/>
                <a:moveTo>
                  <a:pt x="3229120" y="4672374"/>
                </a:moveTo>
                <a:cubicBezTo>
                  <a:pt x="3227442" y="4673007"/>
                  <a:pt x="3228203" y="4675020"/>
                  <a:pt x="3226526" y="4675655"/>
                </a:cubicBezTo>
                <a:lnTo>
                  <a:pt x="3226253" y="4676581"/>
                </a:lnTo>
                <a:lnTo>
                  <a:pt x="3226797" y="4676483"/>
                </a:lnTo>
                <a:lnTo>
                  <a:pt x="3229973" y="4673456"/>
                </a:lnTo>
                <a:lnTo>
                  <a:pt x="3229981" y="4672513"/>
                </a:lnTo>
                <a:close/>
                <a:moveTo>
                  <a:pt x="2406422" y="4669677"/>
                </a:moveTo>
                <a:lnTo>
                  <a:pt x="2400934" y="4679679"/>
                </a:lnTo>
                <a:cubicBezTo>
                  <a:pt x="2390198" y="4693332"/>
                  <a:pt x="2379808" y="4707507"/>
                  <a:pt x="2369725" y="4722633"/>
                </a:cubicBezTo>
                <a:lnTo>
                  <a:pt x="2356269" y="4744925"/>
                </a:lnTo>
                <a:lnTo>
                  <a:pt x="2356145" y="4744307"/>
                </a:lnTo>
                <a:cubicBezTo>
                  <a:pt x="2354594" y="4745301"/>
                  <a:pt x="2351294" y="4748033"/>
                  <a:pt x="2345354" y="4753252"/>
                </a:cubicBezTo>
                <a:lnTo>
                  <a:pt x="2341384" y="4756667"/>
                </a:lnTo>
                <a:lnTo>
                  <a:pt x="2345320" y="4749437"/>
                </a:lnTo>
                <a:lnTo>
                  <a:pt x="2372429" y="4703084"/>
                </a:lnTo>
                <a:lnTo>
                  <a:pt x="2387601" y="4689471"/>
                </a:lnTo>
                <a:close/>
                <a:moveTo>
                  <a:pt x="4083375" y="4669675"/>
                </a:moveTo>
                <a:lnTo>
                  <a:pt x="4077886" y="4679678"/>
                </a:lnTo>
                <a:cubicBezTo>
                  <a:pt x="4067151" y="4693331"/>
                  <a:pt x="4056760" y="4707506"/>
                  <a:pt x="4046676" y="4722632"/>
                </a:cubicBezTo>
                <a:lnTo>
                  <a:pt x="4033220" y="4744924"/>
                </a:lnTo>
                <a:lnTo>
                  <a:pt x="4033099" y="4744305"/>
                </a:lnTo>
                <a:cubicBezTo>
                  <a:pt x="4031547" y="4745300"/>
                  <a:pt x="4028246" y="4748032"/>
                  <a:pt x="4022307" y="4753252"/>
                </a:cubicBezTo>
                <a:lnTo>
                  <a:pt x="4018336" y="4756665"/>
                </a:lnTo>
                <a:lnTo>
                  <a:pt x="4022271" y="4749436"/>
                </a:lnTo>
                <a:lnTo>
                  <a:pt x="4049381" y="4703084"/>
                </a:lnTo>
                <a:lnTo>
                  <a:pt x="4064554" y="4689468"/>
                </a:lnTo>
                <a:close/>
                <a:moveTo>
                  <a:pt x="4015985" y="4660681"/>
                </a:moveTo>
                <a:lnTo>
                  <a:pt x="4007341" y="4665556"/>
                </a:lnTo>
                <a:lnTo>
                  <a:pt x="4004645" y="4670725"/>
                </a:lnTo>
                <a:lnTo>
                  <a:pt x="4001883" y="4674853"/>
                </a:lnTo>
                <a:lnTo>
                  <a:pt x="4002128" y="4674668"/>
                </a:lnTo>
                <a:cubicBezTo>
                  <a:pt x="4002715" y="4674232"/>
                  <a:pt x="4003059" y="4673990"/>
                  <a:pt x="4003059" y="4673990"/>
                </a:cubicBezTo>
                <a:close/>
                <a:moveTo>
                  <a:pt x="1506024" y="4659655"/>
                </a:moveTo>
                <a:cubicBezTo>
                  <a:pt x="1507594" y="4655224"/>
                  <a:pt x="1508625" y="4666397"/>
                  <a:pt x="1507056" y="4670828"/>
                </a:cubicBezTo>
                <a:cubicBezTo>
                  <a:pt x="1502622" y="4669258"/>
                  <a:pt x="1500851" y="4657822"/>
                  <a:pt x="1506024" y="4659655"/>
                </a:cubicBezTo>
                <a:close/>
                <a:moveTo>
                  <a:pt x="4045698" y="4626117"/>
                </a:moveTo>
                <a:cubicBezTo>
                  <a:pt x="4045487" y="4625411"/>
                  <a:pt x="4045628" y="4625882"/>
                  <a:pt x="4045905" y="4626823"/>
                </a:cubicBezTo>
                <a:lnTo>
                  <a:pt x="4046611" y="4629186"/>
                </a:lnTo>
                <a:close/>
                <a:moveTo>
                  <a:pt x="4024446" y="4620658"/>
                </a:moveTo>
                <a:cubicBezTo>
                  <a:pt x="4025773" y="4620156"/>
                  <a:pt x="4026257" y="4620429"/>
                  <a:pt x="4026194" y="4621100"/>
                </a:cubicBezTo>
                <a:cubicBezTo>
                  <a:pt x="4026103" y="4622105"/>
                  <a:pt x="4024788" y="4624004"/>
                  <a:pt x="4023267" y="4625522"/>
                </a:cubicBezTo>
                <a:cubicBezTo>
                  <a:pt x="4021745" y="4627041"/>
                  <a:pt x="4020016" y="4628180"/>
                  <a:pt x="4019102" y="4627662"/>
                </a:cubicBezTo>
                <a:cubicBezTo>
                  <a:pt x="4019102" y="4627662"/>
                  <a:pt x="4021090" y="4621927"/>
                  <a:pt x="4024446" y="4620658"/>
                </a:cubicBezTo>
                <a:close/>
                <a:moveTo>
                  <a:pt x="2431940" y="4617702"/>
                </a:moveTo>
                <a:lnTo>
                  <a:pt x="2426451" y="4625389"/>
                </a:lnTo>
                <a:lnTo>
                  <a:pt x="2426961" y="4626277"/>
                </a:lnTo>
                <a:cubicBezTo>
                  <a:pt x="2426961" y="4626277"/>
                  <a:pt x="2432441" y="4620323"/>
                  <a:pt x="2433058" y="4618150"/>
                </a:cubicBezTo>
                <a:close/>
                <a:moveTo>
                  <a:pt x="4108622" y="4617593"/>
                </a:moveTo>
                <a:lnTo>
                  <a:pt x="4104899" y="4619959"/>
                </a:lnTo>
                <a:lnTo>
                  <a:pt x="4104059" y="4620803"/>
                </a:lnTo>
                <a:lnTo>
                  <a:pt x="4102282" y="4623442"/>
                </a:lnTo>
                <a:cubicBezTo>
                  <a:pt x="4101525" y="4625454"/>
                  <a:pt x="4102096" y="4626962"/>
                  <a:pt x="4103914" y="4626276"/>
                </a:cubicBezTo>
                <a:cubicBezTo>
                  <a:pt x="4103914" y="4626276"/>
                  <a:pt x="4109393" y="4620322"/>
                  <a:pt x="4110010" y="4618148"/>
                </a:cubicBezTo>
                <a:cubicBezTo>
                  <a:pt x="4110215" y="4617422"/>
                  <a:pt x="4109880" y="4617118"/>
                  <a:pt x="4108622" y="4617593"/>
                </a:cubicBezTo>
                <a:close/>
                <a:moveTo>
                  <a:pt x="1610973" y="4611167"/>
                </a:moveTo>
                <a:lnTo>
                  <a:pt x="1611918" y="4614891"/>
                </a:lnTo>
                <a:cubicBezTo>
                  <a:pt x="1611536" y="4617068"/>
                  <a:pt x="1609953" y="4619780"/>
                  <a:pt x="1606102" y="4623611"/>
                </a:cubicBezTo>
                <a:cubicBezTo>
                  <a:pt x="1607668" y="4622712"/>
                  <a:pt x="1607509" y="4621251"/>
                  <a:pt x="1606462" y="4619843"/>
                </a:cubicBezTo>
                <a:lnTo>
                  <a:pt x="1605320" y="4619043"/>
                </a:lnTo>
                <a:close/>
                <a:moveTo>
                  <a:pt x="2398427" y="4608776"/>
                </a:moveTo>
                <a:lnTo>
                  <a:pt x="2391780" y="4615077"/>
                </a:lnTo>
                <a:lnTo>
                  <a:pt x="2384595" y="4623330"/>
                </a:lnTo>
                <a:lnTo>
                  <a:pt x="2374726" y="4640107"/>
                </a:lnTo>
                <a:lnTo>
                  <a:pt x="2388622" y="4626607"/>
                </a:lnTo>
                <a:lnTo>
                  <a:pt x="2392996" y="4619863"/>
                </a:lnTo>
                <a:close/>
                <a:moveTo>
                  <a:pt x="1913940" y="4594892"/>
                </a:moveTo>
                <a:lnTo>
                  <a:pt x="1893355" y="4627261"/>
                </a:lnTo>
                <a:lnTo>
                  <a:pt x="1876763" y="4645226"/>
                </a:lnTo>
                <a:lnTo>
                  <a:pt x="1885645" y="4630136"/>
                </a:lnTo>
                <a:close/>
                <a:moveTo>
                  <a:pt x="4089345" y="4580890"/>
                </a:moveTo>
                <a:lnTo>
                  <a:pt x="4084921" y="4584921"/>
                </a:lnTo>
                <a:lnTo>
                  <a:pt x="4079727" y="4589223"/>
                </a:lnTo>
                <a:lnTo>
                  <a:pt x="4074462" y="4596546"/>
                </a:lnTo>
                <a:lnTo>
                  <a:pt x="4062691" y="4612707"/>
                </a:lnTo>
                <a:lnTo>
                  <a:pt x="4071495" y="4603686"/>
                </a:lnTo>
                <a:lnTo>
                  <a:pt x="4085147" y="4590199"/>
                </a:lnTo>
                <a:lnTo>
                  <a:pt x="4088223" y="4583186"/>
                </a:lnTo>
                <a:close/>
                <a:moveTo>
                  <a:pt x="4098479" y="4563150"/>
                </a:moveTo>
                <a:lnTo>
                  <a:pt x="4087698" y="4578140"/>
                </a:lnTo>
                <a:lnTo>
                  <a:pt x="4093659" y="4572257"/>
                </a:lnTo>
                <a:close/>
                <a:moveTo>
                  <a:pt x="4681013" y="4561025"/>
                </a:moveTo>
                <a:cubicBezTo>
                  <a:pt x="4681851" y="4560707"/>
                  <a:pt x="4682264" y="4561798"/>
                  <a:pt x="4682467" y="4562967"/>
                </a:cubicBezTo>
                <a:cubicBezTo>
                  <a:pt x="4682669" y="4564137"/>
                  <a:pt x="4682661" y="4565386"/>
                  <a:pt x="4682661" y="4565386"/>
                </a:cubicBezTo>
                <a:cubicBezTo>
                  <a:pt x="4679307" y="4566655"/>
                  <a:pt x="4679335" y="4561659"/>
                  <a:pt x="4681013" y="4561025"/>
                </a:cubicBezTo>
                <a:close/>
                <a:moveTo>
                  <a:pt x="2491176" y="4558169"/>
                </a:moveTo>
                <a:cubicBezTo>
                  <a:pt x="2489499" y="4558803"/>
                  <a:pt x="2490260" y="4560815"/>
                  <a:pt x="2488582" y="4561451"/>
                </a:cubicBezTo>
                <a:lnTo>
                  <a:pt x="2488308" y="4562374"/>
                </a:lnTo>
                <a:lnTo>
                  <a:pt x="2488852" y="4562278"/>
                </a:lnTo>
                <a:lnTo>
                  <a:pt x="2489918" y="4561263"/>
                </a:lnTo>
                <a:lnTo>
                  <a:pt x="2491234" y="4558178"/>
                </a:lnTo>
                <a:close/>
                <a:moveTo>
                  <a:pt x="4168129" y="4558167"/>
                </a:moveTo>
                <a:cubicBezTo>
                  <a:pt x="4166450" y="4558802"/>
                  <a:pt x="4167211" y="4560814"/>
                  <a:pt x="4165535" y="4561450"/>
                </a:cubicBezTo>
                <a:lnTo>
                  <a:pt x="4165261" y="4562373"/>
                </a:lnTo>
                <a:lnTo>
                  <a:pt x="4165805" y="4562277"/>
                </a:lnTo>
                <a:lnTo>
                  <a:pt x="4168981" y="4559251"/>
                </a:lnTo>
                <a:lnTo>
                  <a:pt x="4168989" y="4558308"/>
                </a:lnTo>
                <a:close/>
                <a:moveTo>
                  <a:pt x="1960335" y="4533973"/>
                </a:moveTo>
                <a:lnTo>
                  <a:pt x="1953132" y="4545352"/>
                </a:lnTo>
                <a:lnTo>
                  <a:pt x="1950383" y="4547540"/>
                </a:lnTo>
                <a:close/>
                <a:moveTo>
                  <a:pt x="2035261" y="4520827"/>
                </a:moveTo>
                <a:lnTo>
                  <a:pt x="2012965" y="4559739"/>
                </a:lnTo>
                <a:lnTo>
                  <a:pt x="2009107" y="4563381"/>
                </a:lnTo>
                <a:lnTo>
                  <a:pt x="2004244" y="4567362"/>
                </a:lnTo>
                <a:lnTo>
                  <a:pt x="2013834" y="4547853"/>
                </a:lnTo>
                <a:lnTo>
                  <a:pt x="2023760" y="4529623"/>
                </a:lnTo>
                <a:lnTo>
                  <a:pt x="2031832" y="4523734"/>
                </a:lnTo>
                <a:close/>
                <a:moveTo>
                  <a:pt x="3846149" y="4515689"/>
                </a:moveTo>
                <a:lnTo>
                  <a:pt x="3839683" y="4524421"/>
                </a:lnTo>
                <a:lnTo>
                  <a:pt x="3830437" y="4538412"/>
                </a:lnTo>
                <a:lnTo>
                  <a:pt x="3836411" y="4530191"/>
                </a:lnTo>
                <a:close/>
                <a:moveTo>
                  <a:pt x="4140273" y="4507422"/>
                </a:moveTo>
                <a:lnTo>
                  <a:pt x="4133177" y="4514900"/>
                </a:lnTo>
                <a:lnTo>
                  <a:pt x="4132818" y="4515400"/>
                </a:lnTo>
                <a:lnTo>
                  <a:pt x="4139088" y="4509090"/>
                </a:lnTo>
                <a:close/>
                <a:moveTo>
                  <a:pt x="1983230" y="4503138"/>
                </a:moveTo>
                <a:lnTo>
                  <a:pt x="1975213" y="4514418"/>
                </a:lnTo>
                <a:lnTo>
                  <a:pt x="1962202" y="4531432"/>
                </a:lnTo>
                <a:lnTo>
                  <a:pt x="1979744" y="4507518"/>
                </a:lnTo>
                <a:close/>
                <a:moveTo>
                  <a:pt x="3858613" y="4488076"/>
                </a:moveTo>
                <a:lnTo>
                  <a:pt x="3854782" y="4491226"/>
                </a:lnTo>
                <a:lnTo>
                  <a:pt x="3850072" y="4498638"/>
                </a:lnTo>
                <a:cubicBezTo>
                  <a:pt x="3848143" y="4502625"/>
                  <a:pt x="3849242" y="4502785"/>
                  <a:pt x="3858617" y="4490806"/>
                </a:cubicBezTo>
                <a:lnTo>
                  <a:pt x="3859145" y="4490043"/>
                </a:lnTo>
                <a:close/>
                <a:moveTo>
                  <a:pt x="1673769" y="4477165"/>
                </a:moveTo>
                <a:cubicBezTo>
                  <a:pt x="1673769" y="4477165"/>
                  <a:pt x="1682133" y="4477323"/>
                  <a:pt x="1680041" y="4477283"/>
                </a:cubicBezTo>
                <a:cubicBezTo>
                  <a:pt x="1679345" y="4477271"/>
                  <a:pt x="1677486" y="4477235"/>
                  <a:pt x="1673769" y="4477165"/>
                </a:cubicBezTo>
                <a:close/>
                <a:moveTo>
                  <a:pt x="2027762" y="4437950"/>
                </a:moveTo>
                <a:cubicBezTo>
                  <a:pt x="2027762" y="4437950"/>
                  <a:pt x="2027486" y="4452816"/>
                  <a:pt x="2029055" y="4448385"/>
                </a:cubicBezTo>
                <a:cubicBezTo>
                  <a:pt x="2030163" y="4448777"/>
                  <a:pt x="2030914" y="4448420"/>
                  <a:pt x="2031345" y="4447637"/>
                </a:cubicBezTo>
                <a:cubicBezTo>
                  <a:pt x="2032645" y="4445292"/>
                  <a:pt x="2031086" y="4439128"/>
                  <a:pt x="2027762" y="4437950"/>
                </a:cubicBezTo>
                <a:close/>
                <a:moveTo>
                  <a:pt x="2064021" y="4394267"/>
                </a:moveTo>
                <a:cubicBezTo>
                  <a:pt x="2058851" y="4392435"/>
                  <a:pt x="2060882" y="4403130"/>
                  <a:pt x="2065315" y="4404699"/>
                </a:cubicBezTo>
                <a:cubicBezTo>
                  <a:pt x="2066884" y="4400268"/>
                  <a:pt x="2065852" y="4389096"/>
                  <a:pt x="2064021" y="4394267"/>
                </a:cubicBezTo>
                <a:close/>
                <a:moveTo>
                  <a:pt x="2073424" y="4381803"/>
                </a:moveTo>
                <a:cubicBezTo>
                  <a:pt x="2068993" y="4380232"/>
                  <a:pt x="2070285" y="4390666"/>
                  <a:pt x="2074719" y="4392237"/>
                </a:cubicBezTo>
                <a:cubicBezTo>
                  <a:pt x="2076290" y="4387804"/>
                  <a:pt x="2074995" y="4377371"/>
                  <a:pt x="2073424" y="4381803"/>
                </a:cubicBezTo>
                <a:close/>
                <a:moveTo>
                  <a:pt x="2190484" y="4300025"/>
                </a:moveTo>
                <a:cubicBezTo>
                  <a:pt x="2188805" y="4300660"/>
                  <a:pt x="2189566" y="4302673"/>
                  <a:pt x="2187888" y="4303308"/>
                </a:cubicBezTo>
                <a:cubicBezTo>
                  <a:pt x="2186123" y="4306564"/>
                  <a:pt x="2187138" y="4306827"/>
                  <a:pt x="2188685" y="4305918"/>
                </a:cubicBezTo>
                <a:lnTo>
                  <a:pt x="2189788" y="4305009"/>
                </a:lnTo>
                <a:lnTo>
                  <a:pt x="2192332" y="4301258"/>
                </a:lnTo>
                <a:close/>
                <a:moveTo>
                  <a:pt x="903711" y="4297785"/>
                </a:moveTo>
                <a:lnTo>
                  <a:pt x="903469" y="4310830"/>
                </a:lnTo>
                <a:cubicBezTo>
                  <a:pt x="898202" y="4313342"/>
                  <a:pt x="897795" y="4300068"/>
                  <a:pt x="903711" y="4297785"/>
                </a:cubicBezTo>
                <a:close/>
                <a:moveTo>
                  <a:pt x="916618" y="4290181"/>
                </a:moveTo>
                <a:lnTo>
                  <a:pt x="916084" y="4292788"/>
                </a:lnTo>
                <a:cubicBezTo>
                  <a:pt x="915874" y="4293816"/>
                  <a:pt x="915926" y="4293559"/>
                  <a:pt x="916123" y="4292595"/>
                </a:cubicBezTo>
                <a:close/>
                <a:moveTo>
                  <a:pt x="918075" y="4283055"/>
                </a:moveTo>
                <a:lnTo>
                  <a:pt x="917031" y="4288162"/>
                </a:lnTo>
                <a:lnTo>
                  <a:pt x="916618" y="4290181"/>
                </a:lnTo>
                <a:close/>
                <a:moveTo>
                  <a:pt x="918608" y="4280448"/>
                </a:moveTo>
                <a:cubicBezTo>
                  <a:pt x="918608" y="4280448"/>
                  <a:pt x="918399" y="4281478"/>
                  <a:pt x="918096" y="4282955"/>
                </a:cubicBezTo>
                <a:lnTo>
                  <a:pt x="918075" y="4283055"/>
                </a:lnTo>
                <a:close/>
                <a:moveTo>
                  <a:pt x="1545359" y="4276242"/>
                </a:moveTo>
                <a:lnTo>
                  <a:pt x="1525790" y="4310389"/>
                </a:lnTo>
                <a:lnTo>
                  <a:pt x="1522408" y="4313585"/>
                </a:lnTo>
                <a:lnTo>
                  <a:pt x="1518141" y="4317078"/>
                </a:lnTo>
                <a:lnTo>
                  <a:pt x="1526556" y="4299958"/>
                </a:lnTo>
                <a:lnTo>
                  <a:pt x="1535264" y="4283962"/>
                </a:lnTo>
                <a:lnTo>
                  <a:pt x="1542349" y="4278792"/>
                </a:lnTo>
                <a:close/>
                <a:moveTo>
                  <a:pt x="854177" y="4270759"/>
                </a:moveTo>
                <a:cubicBezTo>
                  <a:pt x="858068" y="4272135"/>
                  <a:pt x="855085" y="4280562"/>
                  <a:pt x="855085" y="4280562"/>
                </a:cubicBezTo>
                <a:cubicBezTo>
                  <a:pt x="853706" y="4284453"/>
                  <a:pt x="852800" y="4274647"/>
                  <a:pt x="854177" y="4270759"/>
                </a:cubicBezTo>
                <a:close/>
                <a:moveTo>
                  <a:pt x="1490075" y="4252934"/>
                </a:moveTo>
                <a:lnTo>
                  <a:pt x="1489340" y="4254278"/>
                </a:lnTo>
                <a:lnTo>
                  <a:pt x="1485054" y="4258161"/>
                </a:lnTo>
                <a:close/>
                <a:moveTo>
                  <a:pt x="1545854" y="4222390"/>
                </a:moveTo>
                <a:cubicBezTo>
                  <a:pt x="1546188" y="4223273"/>
                  <a:pt x="1545987" y="4223853"/>
                  <a:pt x="1545304" y="4224366"/>
                </a:cubicBezTo>
                <a:cubicBezTo>
                  <a:pt x="1544620" y="4224875"/>
                  <a:pt x="1543456" y="4225316"/>
                  <a:pt x="1541859" y="4225918"/>
                </a:cubicBezTo>
                <a:cubicBezTo>
                  <a:pt x="1540525" y="4222386"/>
                  <a:pt x="1544382" y="4222946"/>
                  <a:pt x="1545854" y="4222390"/>
                </a:cubicBezTo>
                <a:close/>
                <a:moveTo>
                  <a:pt x="1549848" y="4218861"/>
                </a:moveTo>
                <a:cubicBezTo>
                  <a:pt x="1550183" y="4219743"/>
                  <a:pt x="1549981" y="4220326"/>
                  <a:pt x="1549298" y="4220836"/>
                </a:cubicBezTo>
                <a:cubicBezTo>
                  <a:pt x="1548616" y="4221347"/>
                  <a:pt x="1547450" y="4221788"/>
                  <a:pt x="1545854" y="4222390"/>
                </a:cubicBezTo>
                <a:cubicBezTo>
                  <a:pt x="1544519" y="4218858"/>
                  <a:pt x="1548377" y="4219418"/>
                  <a:pt x="1549848" y="4218861"/>
                </a:cubicBezTo>
                <a:close/>
                <a:moveTo>
                  <a:pt x="833479" y="4213824"/>
                </a:moveTo>
                <a:lnTo>
                  <a:pt x="833860" y="4215698"/>
                </a:lnTo>
                <a:lnTo>
                  <a:pt x="830563" y="4220336"/>
                </a:lnTo>
                <a:lnTo>
                  <a:pt x="830326" y="4219637"/>
                </a:lnTo>
                <a:cubicBezTo>
                  <a:pt x="830444" y="4216213"/>
                  <a:pt x="831535" y="4213137"/>
                  <a:pt x="833479" y="4213824"/>
                </a:cubicBezTo>
                <a:close/>
                <a:moveTo>
                  <a:pt x="1559758" y="4208722"/>
                </a:moveTo>
                <a:cubicBezTo>
                  <a:pt x="1559010" y="4211193"/>
                  <a:pt x="1557899" y="4212705"/>
                  <a:pt x="1556291" y="4214113"/>
                </a:cubicBezTo>
                <a:cubicBezTo>
                  <a:pt x="1554685" y="4215518"/>
                  <a:pt x="1552583" y="4216817"/>
                  <a:pt x="1549848" y="4218861"/>
                </a:cubicBezTo>
                <a:cubicBezTo>
                  <a:pt x="1551458" y="4214215"/>
                  <a:pt x="1555341" y="4210391"/>
                  <a:pt x="1559758" y="4208722"/>
                </a:cubicBezTo>
                <a:close/>
                <a:moveTo>
                  <a:pt x="1023646" y="4200207"/>
                </a:moveTo>
                <a:cubicBezTo>
                  <a:pt x="1023646" y="4200207"/>
                  <a:pt x="1021422" y="4214601"/>
                  <a:pt x="1021976" y="4211002"/>
                </a:cubicBezTo>
                <a:cubicBezTo>
                  <a:pt x="1022163" y="4209804"/>
                  <a:pt x="1022655" y="4206605"/>
                  <a:pt x="1023646" y="4200207"/>
                </a:cubicBezTo>
                <a:close/>
                <a:moveTo>
                  <a:pt x="843109" y="4198998"/>
                </a:moveTo>
                <a:lnTo>
                  <a:pt x="843843" y="4201648"/>
                </a:lnTo>
                <a:lnTo>
                  <a:pt x="840593" y="4206223"/>
                </a:lnTo>
                <a:lnTo>
                  <a:pt x="840037" y="4204840"/>
                </a:lnTo>
                <a:cubicBezTo>
                  <a:pt x="840072" y="4201389"/>
                  <a:pt x="841163" y="4198309"/>
                  <a:pt x="843109" y="4198998"/>
                </a:cubicBezTo>
                <a:close/>
                <a:moveTo>
                  <a:pt x="853386" y="4184401"/>
                </a:moveTo>
                <a:lnTo>
                  <a:pt x="854008" y="4187472"/>
                </a:lnTo>
                <a:lnTo>
                  <a:pt x="850701" y="4192063"/>
                </a:lnTo>
                <a:lnTo>
                  <a:pt x="849990" y="4190128"/>
                </a:lnTo>
                <a:cubicBezTo>
                  <a:pt x="850027" y="4186675"/>
                  <a:pt x="851116" y="4183599"/>
                  <a:pt x="853386" y="4184401"/>
                </a:cubicBezTo>
                <a:close/>
                <a:moveTo>
                  <a:pt x="1607195" y="4180337"/>
                </a:moveTo>
                <a:lnTo>
                  <a:pt x="1602381" y="4189112"/>
                </a:lnTo>
                <a:cubicBezTo>
                  <a:pt x="1592960" y="4201096"/>
                  <a:pt x="1583841" y="4213533"/>
                  <a:pt x="1574993" y="4226805"/>
                </a:cubicBezTo>
                <a:lnTo>
                  <a:pt x="1563184" y="4246370"/>
                </a:lnTo>
                <a:lnTo>
                  <a:pt x="1563076" y="4245825"/>
                </a:lnTo>
                <a:cubicBezTo>
                  <a:pt x="1561716" y="4246698"/>
                  <a:pt x="1558819" y="4249097"/>
                  <a:pt x="1553609" y="4253675"/>
                </a:cubicBezTo>
                <a:lnTo>
                  <a:pt x="1550123" y="4256672"/>
                </a:lnTo>
                <a:lnTo>
                  <a:pt x="1553577" y="4250326"/>
                </a:lnTo>
                <a:lnTo>
                  <a:pt x="1577365" y="4209652"/>
                </a:lnTo>
                <a:lnTo>
                  <a:pt x="1590680" y="4197706"/>
                </a:lnTo>
                <a:close/>
                <a:moveTo>
                  <a:pt x="1548060" y="4172443"/>
                </a:moveTo>
                <a:lnTo>
                  <a:pt x="1540474" y="4176721"/>
                </a:lnTo>
                <a:lnTo>
                  <a:pt x="1538109" y="4181258"/>
                </a:lnTo>
                <a:lnTo>
                  <a:pt x="1535687" y="4184879"/>
                </a:lnTo>
                <a:lnTo>
                  <a:pt x="1535900" y="4184717"/>
                </a:lnTo>
                <a:cubicBezTo>
                  <a:pt x="1536415" y="4184334"/>
                  <a:pt x="1536715" y="4184121"/>
                  <a:pt x="1536715" y="4184121"/>
                </a:cubicBezTo>
                <a:close/>
                <a:moveTo>
                  <a:pt x="817077" y="4171541"/>
                </a:moveTo>
                <a:cubicBezTo>
                  <a:pt x="818456" y="4167653"/>
                  <a:pt x="819361" y="4177455"/>
                  <a:pt x="817984" y="4181347"/>
                </a:cubicBezTo>
                <a:cubicBezTo>
                  <a:pt x="814092" y="4179968"/>
                  <a:pt x="812539" y="4169935"/>
                  <a:pt x="817077" y="4171541"/>
                </a:cubicBezTo>
                <a:close/>
                <a:moveTo>
                  <a:pt x="1466761" y="4146083"/>
                </a:moveTo>
                <a:lnTo>
                  <a:pt x="1462404" y="4153007"/>
                </a:lnTo>
                <a:lnTo>
                  <a:pt x="1463331" y="4151796"/>
                </a:lnTo>
                <a:lnTo>
                  <a:pt x="1467089" y="4146114"/>
                </a:lnTo>
                <a:close/>
                <a:moveTo>
                  <a:pt x="1423054" y="4143466"/>
                </a:moveTo>
                <a:cubicBezTo>
                  <a:pt x="1423161" y="4143382"/>
                  <a:pt x="1422996" y="4143891"/>
                  <a:pt x="1422468" y="4145249"/>
                </a:cubicBezTo>
                <a:lnTo>
                  <a:pt x="1421913" y="4146615"/>
                </a:lnTo>
                <a:lnTo>
                  <a:pt x="1419934" y="4149116"/>
                </a:lnTo>
                <a:cubicBezTo>
                  <a:pt x="1421545" y="4146192"/>
                  <a:pt x="1422842" y="4143637"/>
                  <a:pt x="1423054" y="4143466"/>
                </a:cubicBezTo>
                <a:close/>
                <a:moveTo>
                  <a:pt x="1574134" y="4142113"/>
                </a:moveTo>
                <a:lnTo>
                  <a:pt x="1574933" y="4144806"/>
                </a:lnTo>
                <a:lnTo>
                  <a:pt x="1574318" y="4142732"/>
                </a:lnTo>
                <a:cubicBezTo>
                  <a:pt x="1574073" y="4141907"/>
                  <a:pt x="1573948" y="4141494"/>
                  <a:pt x="1574134" y="4142113"/>
                </a:cubicBezTo>
                <a:close/>
                <a:moveTo>
                  <a:pt x="1555483" y="4137323"/>
                </a:moveTo>
                <a:cubicBezTo>
                  <a:pt x="1556649" y="4136881"/>
                  <a:pt x="1557073" y="4137120"/>
                  <a:pt x="1557020" y="4137709"/>
                </a:cubicBezTo>
                <a:cubicBezTo>
                  <a:pt x="1556938" y="4138593"/>
                  <a:pt x="1555784" y="4140258"/>
                  <a:pt x="1554449" y="4141590"/>
                </a:cubicBezTo>
                <a:cubicBezTo>
                  <a:pt x="1553114" y="4142923"/>
                  <a:pt x="1551599" y="4143922"/>
                  <a:pt x="1550796" y="4143468"/>
                </a:cubicBezTo>
                <a:cubicBezTo>
                  <a:pt x="1550796" y="4143468"/>
                  <a:pt x="1552538" y="4138437"/>
                  <a:pt x="1555483" y="4137323"/>
                </a:cubicBezTo>
                <a:close/>
                <a:moveTo>
                  <a:pt x="1629351" y="4134632"/>
                </a:moveTo>
                <a:lnTo>
                  <a:pt x="1626082" y="4136709"/>
                </a:lnTo>
                <a:lnTo>
                  <a:pt x="1625345" y="4137452"/>
                </a:lnTo>
                <a:lnTo>
                  <a:pt x="1623788" y="4139765"/>
                </a:lnTo>
                <a:cubicBezTo>
                  <a:pt x="1623122" y="4141529"/>
                  <a:pt x="1623623" y="4142856"/>
                  <a:pt x="1625219" y="4142251"/>
                </a:cubicBezTo>
                <a:cubicBezTo>
                  <a:pt x="1625219" y="4142251"/>
                  <a:pt x="1630028" y="4137027"/>
                  <a:pt x="1630567" y="4135120"/>
                </a:cubicBezTo>
                <a:cubicBezTo>
                  <a:pt x="1630749" y="4134483"/>
                  <a:pt x="1630455" y="4134216"/>
                  <a:pt x="1629351" y="4134632"/>
                </a:cubicBezTo>
                <a:close/>
                <a:moveTo>
                  <a:pt x="2350008" y="4134075"/>
                </a:moveTo>
                <a:lnTo>
                  <a:pt x="2330854" y="4162393"/>
                </a:lnTo>
                <a:lnTo>
                  <a:pt x="2328965" y="4164993"/>
                </a:lnTo>
                <a:lnTo>
                  <a:pt x="2330508" y="4163224"/>
                </a:lnTo>
                <a:cubicBezTo>
                  <a:pt x="2337900" y="4154096"/>
                  <a:pt x="2346877" y="4141779"/>
                  <a:pt x="2350034" y="4134373"/>
                </a:cubicBezTo>
                <a:close/>
                <a:moveTo>
                  <a:pt x="909173" y="4128995"/>
                </a:moveTo>
                <a:lnTo>
                  <a:pt x="910004" y="4132261"/>
                </a:lnTo>
                <a:cubicBezTo>
                  <a:pt x="909669" y="4134172"/>
                  <a:pt x="908279" y="4136551"/>
                  <a:pt x="904898" y="4139913"/>
                </a:cubicBezTo>
                <a:cubicBezTo>
                  <a:pt x="906272" y="4139123"/>
                  <a:pt x="906135" y="4137842"/>
                  <a:pt x="905216" y="4136605"/>
                </a:cubicBezTo>
                <a:lnTo>
                  <a:pt x="904213" y="4135903"/>
                </a:lnTo>
                <a:close/>
                <a:moveTo>
                  <a:pt x="1175033" y="4114712"/>
                </a:moveTo>
                <a:lnTo>
                  <a:pt x="1156969" y="4143116"/>
                </a:lnTo>
                <a:lnTo>
                  <a:pt x="1142411" y="4158880"/>
                </a:lnTo>
                <a:lnTo>
                  <a:pt x="1150203" y="4145638"/>
                </a:lnTo>
                <a:close/>
                <a:moveTo>
                  <a:pt x="1612434" y="4102426"/>
                </a:moveTo>
                <a:lnTo>
                  <a:pt x="1608552" y="4105963"/>
                </a:lnTo>
                <a:lnTo>
                  <a:pt x="1603994" y="4109738"/>
                </a:lnTo>
                <a:lnTo>
                  <a:pt x="1599374" y="4116164"/>
                </a:lnTo>
                <a:lnTo>
                  <a:pt x="1589045" y="4130345"/>
                </a:lnTo>
                <a:lnTo>
                  <a:pt x="1596769" y="4122429"/>
                </a:lnTo>
                <a:lnTo>
                  <a:pt x="1608751" y="4110595"/>
                </a:lnTo>
                <a:lnTo>
                  <a:pt x="1611451" y="4104440"/>
                </a:lnTo>
                <a:close/>
                <a:moveTo>
                  <a:pt x="4983392" y="4099961"/>
                </a:moveTo>
                <a:lnTo>
                  <a:pt x="4901143" y="4217840"/>
                </a:lnTo>
                <a:lnTo>
                  <a:pt x="4894233" y="4228881"/>
                </a:lnTo>
                <a:cubicBezTo>
                  <a:pt x="4861923" y="4274455"/>
                  <a:pt x="4833249" y="4318654"/>
                  <a:pt x="4798698" y="4369294"/>
                </a:cubicBezTo>
                <a:cubicBezTo>
                  <a:pt x="4793230" y="4375962"/>
                  <a:pt x="4778876" y="4400559"/>
                  <a:pt x="4797625" y="4376601"/>
                </a:cubicBezTo>
                <a:cubicBezTo>
                  <a:pt x="4804928" y="4364637"/>
                  <a:pt x="4813783" y="4351704"/>
                  <a:pt x="4821999" y="4341314"/>
                </a:cubicBezTo>
                <a:cubicBezTo>
                  <a:pt x="4836321" y="4321711"/>
                  <a:pt x="4844513" y="4312095"/>
                  <a:pt x="4857793" y="4294805"/>
                </a:cubicBezTo>
                <a:cubicBezTo>
                  <a:pt x="4878501" y="4265888"/>
                  <a:pt x="4897870" y="4227505"/>
                  <a:pt x="4918451" y="4198251"/>
                </a:cubicBezTo>
                <a:cubicBezTo>
                  <a:pt x="4934227" y="4174460"/>
                  <a:pt x="4949701" y="4151354"/>
                  <a:pt x="4965441" y="4127573"/>
                </a:cubicBezTo>
                <a:close/>
                <a:moveTo>
                  <a:pt x="1620449" y="4086858"/>
                </a:moveTo>
                <a:lnTo>
                  <a:pt x="1610990" y="4100013"/>
                </a:lnTo>
                <a:lnTo>
                  <a:pt x="1616220" y="4094849"/>
                </a:lnTo>
                <a:close/>
                <a:moveTo>
                  <a:pt x="1681570" y="4082484"/>
                </a:moveTo>
                <a:cubicBezTo>
                  <a:pt x="1680097" y="4083042"/>
                  <a:pt x="1680764" y="4084808"/>
                  <a:pt x="1679292" y="4085366"/>
                </a:cubicBezTo>
                <a:lnTo>
                  <a:pt x="1679054" y="4086177"/>
                </a:lnTo>
                <a:lnTo>
                  <a:pt x="1679531" y="4086092"/>
                </a:lnTo>
                <a:lnTo>
                  <a:pt x="1682317" y="4083436"/>
                </a:lnTo>
                <a:lnTo>
                  <a:pt x="1682324" y="4082611"/>
                </a:lnTo>
                <a:close/>
                <a:moveTo>
                  <a:pt x="1215746" y="4061254"/>
                </a:moveTo>
                <a:lnTo>
                  <a:pt x="1209425" y="4071239"/>
                </a:lnTo>
                <a:lnTo>
                  <a:pt x="1207014" y="4073158"/>
                </a:lnTo>
                <a:close/>
                <a:moveTo>
                  <a:pt x="1281496" y="4049719"/>
                </a:moveTo>
                <a:lnTo>
                  <a:pt x="1261928" y="4083863"/>
                </a:lnTo>
                <a:lnTo>
                  <a:pt x="1258543" y="4087060"/>
                </a:lnTo>
                <a:lnTo>
                  <a:pt x="1254277" y="4090553"/>
                </a:lnTo>
                <a:lnTo>
                  <a:pt x="1262692" y="4073433"/>
                </a:lnTo>
                <a:lnTo>
                  <a:pt x="1271400" y="4057437"/>
                </a:lnTo>
                <a:lnTo>
                  <a:pt x="1278485" y="4052268"/>
                </a:lnTo>
                <a:close/>
                <a:moveTo>
                  <a:pt x="1657126" y="4037954"/>
                </a:moveTo>
                <a:lnTo>
                  <a:pt x="1650898" y="4044518"/>
                </a:lnTo>
                <a:lnTo>
                  <a:pt x="1650583" y="4044956"/>
                </a:lnTo>
                <a:lnTo>
                  <a:pt x="1656086" y="4039419"/>
                </a:lnTo>
                <a:close/>
                <a:moveTo>
                  <a:pt x="1235836" y="4034194"/>
                </a:moveTo>
                <a:lnTo>
                  <a:pt x="1228801" y="4044092"/>
                </a:lnTo>
                <a:lnTo>
                  <a:pt x="1217383" y="4059023"/>
                </a:lnTo>
                <a:lnTo>
                  <a:pt x="1232778" y="4038039"/>
                </a:lnTo>
                <a:close/>
                <a:moveTo>
                  <a:pt x="5183730" y="4031448"/>
                </a:moveTo>
                <a:lnTo>
                  <a:pt x="5182728" y="4035947"/>
                </a:lnTo>
                <a:lnTo>
                  <a:pt x="5190841" y="4034353"/>
                </a:lnTo>
                <a:lnTo>
                  <a:pt x="5109631" y="4150571"/>
                </a:lnTo>
                <a:cubicBezTo>
                  <a:pt x="5007828" y="4303305"/>
                  <a:pt x="4915865" y="4457306"/>
                  <a:pt x="4808411" y="4596931"/>
                </a:cubicBezTo>
                <a:cubicBezTo>
                  <a:pt x="4761177" y="4657510"/>
                  <a:pt x="4803777" y="4579496"/>
                  <a:pt x="4821491" y="4560000"/>
                </a:cubicBezTo>
                <a:cubicBezTo>
                  <a:pt x="4929694" y="4400064"/>
                  <a:pt x="5039329" y="4243129"/>
                  <a:pt x="5147206" y="4085571"/>
                </a:cubicBezTo>
                <a:close/>
                <a:moveTo>
                  <a:pt x="5198503" y="4023391"/>
                </a:moveTo>
                <a:lnTo>
                  <a:pt x="5192569" y="4031879"/>
                </a:lnTo>
                <a:lnTo>
                  <a:pt x="5193570" y="4024582"/>
                </a:lnTo>
                <a:close/>
                <a:moveTo>
                  <a:pt x="964278" y="4011403"/>
                </a:moveTo>
                <a:cubicBezTo>
                  <a:pt x="964278" y="4011403"/>
                  <a:pt x="971618" y="4011543"/>
                  <a:pt x="969783" y="4011508"/>
                </a:cubicBezTo>
                <a:cubicBezTo>
                  <a:pt x="969171" y="4011497"/>
                  <a:pt x="967541" y="4011466"/>
                  <a:pt x="964278" y="4011403"/>
                </a:cubicBezTo>
                <a:close/>
                <a:moveTo>
                  <a:pt x="1274913" y="3976992"/>
                </a:moveTo>
                <a:cubicBezTo>
                  <a:pt x="1274913" y="3976992"/>
                  <a:pt x="1274672" y="3990036"/>
                  <a:pt x="1276049" y="3986148"/>
                </a:cubicBezTo>
                <a:cubicBezTo>
                  <a:pt x="1277021" y="3986493"/>
                  <a:pt x="1277680" y="3986178"/>
                  <a:pt x="1278060" y="3985493"/>
                </a:cubicBezTo>
                <a:cubicBezTo>
                  <a:pt x="1279198" y="3983434"/>
                  <a:pt x="1277830" y="3978024"/>
                  <a:pt x="1274913" y="3976992"/>
                </a:cubicBezTo>
                <a:close/>
                <a:moveTo>
                  <a:pt x="1306731" y="3938659"/>
                </a:moveTo>
                <a:cubicBezTo>
                  <a:pt x="1302194" y="3937051"/>
                  <a:pt x="1303977" y="3946437"/>
                  <a:pt x="1307868" y="3947814"/>
                </a:cubicBezTo>
                <a:cubicBezTo>
                  <a:pt x="1309245" y="3943925"/>
                  <a:pt x="1308340" y="3934121"/>
                  <a:pt x="1306731" y="3938659"/>
                </a:cubicBezTo>
                <a:close/>
                <a:moveTo>
                  <a:pt x="1314984" y="3927720"/>
                </a:moveTo>
                <a:cubicBezTo>
                  <a:pt x="1311093" y="3926341"/>
                  <a:pt x="1312229" y="3935500"/>
                  <a:pt x="1316119" y="3936876"/>
                </a:cubicBezTo>
                <a:cubicBezTo>
                  <a:pt x="1317498" y="3932987"/>
                  <a:pt x="1316361" y="3923832"/>
                  <a:pt x="1314984" y="3927720"/>
                </a:cubicBezTo>
                <a:close/>
                <a:moveTo>
                  <a:pt x="5151935" y="3907453"/>
                </a:moveTo>
                <a:cubicBezTo>
                  <a:pt x="5152235" y="3909425"/>
                  <a:pt x="5128955" y="3943158"/>
                  <a:pt x="5060673" y="4036538"/>
                </a:cubicBezTo>
                <a:cubicBezTo>
                  <a:pt x="5068162" y="4020718"/>
                  <a:pt x="5105895" y="3966651"/>
                  <a:pt x="5108175" y="3970796"/>
                </a:cubicBezTo>
                <a:lnTo>
                  <a:pt x="5102507" y="3969154"/>
                </a:lnTo>
                <a:lnTo>
                  <a:pt x="5109025" y="3959598"/>
                </a:lnTo>
                <a:lnTo>
                  <a:pt x="5120525" y="3944846"/>
                </a:lnTo>
                <a:cubicBezTo>
                  <a:pt x="5138226" y="3922357"/>
                  <a:pt x="5151711" y="3905973"/>
                  <a:pt x="5151935" y="3907453"/>
                </a:cubicBezTo>
                <a:close/>
                <a:moveTo>
                  <a:pt x="5290129" y="3882708"/>
                </a:moveTo>
                <a:lnTo>
                  <a:pt x="5282643" y="3892470"/>
                </a:lnTo>
                <a:cubicBezTo>
                  <a:pt x="5274131" y="3903587"/>
                  <a:pt x="5266567" y="3913793"/>
                  <a:pt x="5264998" y="3918224"/>
                </a:cubicBezTo>
                <a:cubicBezTo>
                  <a:pt x="5261597" y="3927828"/>
                  <a:pt x="5262892" y="3938260"/>
                  <a:pt x="5261322" y="3942691"/>
                </a:cubicBezTo>
                <a:cubicBezTo>
                  <a:pt x="5259752" y="3947123"/>
                  <a:pt x="5254024" y="3935120"/>
                  <a:pt x="5254024" y="3935120"/>
                </a:cubicBezTo>
                <a:cubicBezTo>
                  <a:pt x="5244467" y="3939217"/>
                  <a:pt x="5242917" y="3955034"/>
                  <a:pt x="5241969" y="3964868"/>
                </a:cubicBezTo>
                <a:lnTo>
                  <a:pt x="5241240" y="3969972"/>
                </a:lnTo>
                <a:lnTo>
                  <a:pt x="5239499" y="3972184"/>
                </a:lnTo>
                <a:lnTo>
                  <a:pt x="5235357" y="3972566"/>
                </a:lnTo>
                <a:cubicBezTo>
                  <a:pt x="5232956" y="3971716"/>
                  <a:pt x="5230555" y="3970865"/>
                  <a:pt x="5229770" y="3973081"/>
                </a:cubicBezTo>
                <a:lnTo>
                  <a:pt x="5231525" y="3982319"/>
                </a:lnTo>
                <a:lnTo>
                  <a:pt x="5226747" y="3988389"/>
                </a:lnTo>
                <a:lnTo>
                  <a:pt x="5223355" y="3991487"/>
                </a:lnTo>
                <a:cubicBezTo>
                  <a:pt x="5221337" y="3993370"/>
                  <a:pt x="5219443" y="3995192"/>
                  <a:pt x="5215657" y="3998841"/>
                </a:cubicBezTo>
                <a:lnTo>
                  <a:pt x="5200655" y="4020310"/>
                </a:lnTo>
                <a:lnTo>
                  <a:pt x="5195304" y="4021602"/>
                </a:lnTo>
                <a:cubicBezTo>
                  <a:pt x="5194036" y="4022976"/>
                  <a:pt x="5193570" y="4024582"/>
                  <a:pt x="5193570" y="4024582"/>
                </a:cubicBezTo>
                <a:lnTo>
                  <a:pt x="5184615" y="4030139"/>
                </a:lnTo>
                <a:lnTo>
                  <a:pt x="5261101" y="3916793"/>
                </a:lnTo>
                <a:close/>
                <a:moveTo>
                  <a:pt x="1417706" y="3855961"/>
                </a:moveTo>
                <a:cubicBezTo>
                  <a:pt x="1416233" y="3856517"/>
                  <a:pt x="1416900" y="3858284"/>
                  <a:pt x="1415427" y="3858840"/>
                </a:cubicBezTo>
                <a:cubicBezTo>
                  <a:pt x="1413879" y="3861699"/>
                  <a:pt x="1414769" y="3861930"/>
                  <a:pt x="1416127" y="3861131"/>
                </a:cubicBezTo>
                <a:lnTo>
                  <a:pt x="1417094" y="3860333"/>
                </a:lnTo>
                <a:lnTo>
                  <a:pt x="1419327" y="3857042"/>
                </a:lnTo>
                <a:close/>
                <a:moveTo>
                  <a:pt x="5400161" y="3754953"/>
                </a:moveTo>
                <a:lnTo>
                  <a:pt x="5401193" y="3766123"/>
                </a:lnTo>
                <a:cubicBezTo>
                  <a:pt x="5395189" y="3768985"/>
                  <a:pt x="5395727" y="3753383"/>
                  <a:pt x="5400161" y="3754953"/>
                </a:cubicBezTo>
                <a:close/>
                <a:moveTo>
                  <a:pt x="1557692" y="3710336"/>
                </a:moveTo>
                <a:lnTo>
                  <a:pt x="1540882" y="3735184"/>
                </a:lnTo>
                <a:lnTo>
                  <a:pt x="1539224" y="3737467"/>
                </a:lnTo>
                <a:lnTo>
                  <a:pt x="1540579" y="3735914"/>
                </a:lnTo>
                <a:cubicBezTo>
                  <a:pt x="1547065" y="3727903"/>
                  <a:pt x="1554944" y="3717096"/>
                  <a:pt x="1557713" y="3710595"/>
                </a:cubicBezTo>
                <a:close/>
                <a:moveTo>
                  <a:pt x="5439560" y="3702405"/>
                </a:moveTo>
                <a:cubicBezTo>
                  <a:pt x="5434851" y="3715700"/>
                  <a:pt x="5423878" y="3732595"/>
                  <a:pt x="5415566" y="3739627"/>
                </a:cubicBezTo>
                <a:lnTo>
                  <a:pt x="5424595" y="3717697"/>
                </a:lnTo>
                <a:lnTo>
                  <a:pt x="5427351" y="3714112"/>
                </a:lnTo>
                <a:close/>
                <a:moveTo>
                  <a:pt x="1060557" y="3688066"/>
                </a:moveTo>
                <a:lnTo>
                  <a:pt x="1060084" y="3701762"/>
                </a:lnTo>
                <a:cubicBezTo>
                  <a:pt x="1061401" y="3701132"/>
                  <a:pt x="1062417" y="3699806"/>
                  <a:pt x="1063121" y="3698207"/>
                </a:cubicBezTo>
                <a:cubicBezTo>
                  <a:pt x="1065229" y="3693415"/>
                  <a:pt x="1064505" y="3686184"/>
                  <a:pt x="1060557" y="3688066"/>
                </a:cubicBezTo>
                <a:close/>
                <a:moveTo>
                  <a:pt x="5450017" y="3684626"/>
                </a:moveTo>
                <a:lnTo>
                  <a:pt x="5439560" y="3702405"/>
                </a:lnTo>
                <a:lnTo>
                  <a:pt x="5441237" y="3696048"/>
                </a:lnTo>
                <a:close/>
                <a:moveTo>
                  <a:pt x="5460126" y="3671473"/>
                </a:moveTo>
                <a:lnTo>
                  <a:pt x="5458077" y="3676543"/>
                </a:lnTo>
                <a:lnTo>
                  <a:pt x="5453641" y="3679909"/>
                </a:lnTo>
                <a:close/>
                <a:moveTo>
                  <a:pt x="1075453" y="3670731"/>
                </a:moveTo>
                <a:cubicBezTo>
                  <a:pt x="1078876" y="3670848"/>
                  <a:pt x="1080588" y="3670908"/>
                  <a:pt x="1081231" y="3670931"/>
                </a:cubicBezTo>
                <a:cubicBezTo>
                  <a:pt x="1083156" y="3670997"/>
                  <a:pt x="1075453" y="3670731"/>
                  <a:pt x="1075453" y="3670731"/>
                </a:cubicBezTo>
                <a:close/>
                <a:moveTo>
                  <a:pt x="5469459" y="3659328"/>
                </a:moveTo>
                <a:lnTo>
                  <a:pt x="5468023" y="3663310"/>
                </a:lnTo>
                <a:lnTo>
                  <a:pt x="5466147" y="3663641"/>
                </a:lnTo>
                <a:close/>
                <a:moveTo>
                  <a:pt x="1104760" y="3627129"/>
                </a:moveTo>
                <a:cubicBezTo>
                  <a:pt x="1104760" y="3627129"/>
                  <a:pt x="1104288" y="3640824"/>
                  <a:pt x="1105895" y="3636286"/>
                </a:cubicBezTo>
                <a:cubicBezTo>
                  <a:pt x="1106868" y="3636631"/>
                  <a:pt x="1107525" y="3636317"/>
                  <a:pt x="1107906" y="3635630"/>
                </a:cubicBezTo>
                <a:cubicBezTo>
                  <a:pt x="1109045" y="3633571"/>
                  <a:pt x="1107678" y="3628164"/>
                  <a:pt x="1104760" y="3627129"/>
                </a:cubicBezTo>
                <a:close/>
                <a:moveTo>
                  <a:pt x="1132688" y="3587418"/>
                </a:moveTo>
                <a:lnTo>
                  <a:pt x="1133825" y="3596575"/>
                </a:lnTo>
                <a:cubicBezTo>
                  <a:pt x="1135142" y="3595947"/>
                  <a:pt x="1136057" y="3594904"/>
                  <a:pt x="1136610" y="3593730"/>
                </a:cubicBezTo>
                <a:cubicBezTo>
                  <a:pt x="1138266" y="3590214"/>
                  <a:pt x="1136639" y="3585535"/>
                  <a:pt x="1132688" y="3587418"/>
                </a:cubicBezTo>
                <a:close/>
                <a:moveTo>
                  <a:pt x="1515902" y="3549656"/>
                </a:moveTo>
                <a:cubicBezTo>
                  <a:pt x="1483626" y="3588356"/>
                  <a:pt x="1456816" y="3628585"/>
                  <a:pt x="1426255" y="3669427"/>
                </a:cubicBezTo>
                <a:lnTo>
                  <a:pt x="1408780" y="3691720"/>
                </a:lnTo>
                <a:lnTo>
                  <a:pt x="1372393" y="3744260"/>
                </a:lnTo>
                <a:lnTo>
                  <a:pt x="1371094" y="3746069"/>
                </a:lnTo>
                <a:lnTo>
                  <a:pt x="1406654" y="3706453"/>
                </a:lnTo>
                <a:lnTo>
                  <a:pt x="1420219" y="3689840"/>
                </a:lnTo>
                <a:lnTo>
                  <a:pt x="1467597" y="3624534"/>
                </a:lnTo>
                <a:lnTo>
                  <a:pt x="1494485" y="3586519"/>
                </a:lnTo>
                <a:close/>
                <a:moveTo>
                  <a:pt x="1093975" y="3529146"/>
                </a:moveTo>
                <a:lnTo>
                  <a:pt x="1093390" y="3530214"/>
                </a:lnTo>
                <a:lnTo>
                  <a:pt x="1089986" y="3533299"/>
                </a:lnTo>
                <a:close/>
                <a:moveTo>
                  <a:pt x="5521063" y="3506505"/>
                </a:moveTo>
                <a:lnTo>
                  <a:pt x="5467442" y="3598731"/>
                </a:lnTo>
                <a:lnTo>
                  <a:pt x="5410111" y="3673995"/>
                </a:lnTo>
                <a:cubicBezTo>
                  <a:pt x="5318905" y="3789621"/>
                  <a:pt x="5228867" y="3893342"/>
                  <a:pt x="5131745" y="4013616"/>
                </a:cubicBezTo>
                <a:cubicBezTo>
                  <a:pt x="5089449" y="4059393"/>
                  <a:pt x="5066973" y="4088863"/>
                  <a:pt x="5025099" y="4145206"/>
                </a:cubicBezTo>
                <a:cubicBezTo>
                  <a:pt x="5004905" y="4178820"/>
                  <a:pt x="5027797" y="4159918"/>
                  <a:pt x="5051343" y="4130760"/>
                </a:cubicBezTo>
                <a:cubicBezTo>
                  <a:pt x="5061493" y="4119777"/>
                  <a:pt x="5058831" y="4114940"/>
                  <a:pt x="5082104" y="4096731"/>
                </a:cubicBezTo>
                <a:cubicBezTo>
                  <a:pt x="5123063" y="4079587"/>
                  <a:pt x="5169082" y="4020962"/>
                  <a:pt x="5211375" y="3975185"/>
                </a:cubicBezTo>
                <a:lnTo>
                  <a:pt x="5214045" y="3972053"/>
                </a:lnTo>
                <a:lnTo>
                  <a:pt x="4994624" y="4294215"/>
                </a:lnTo>
                <a:cubicBezTo>
                  <a:pt x="4837258" y="4521943"/>
                  <a:pt x="4677719" y="4746409"/>
                  <a:pt x="4513833" y="4961437"/>
                </a:cubicBezTo>
                <a:cubicBezTo>
                  <a:pt x="4520373" y="4942973"/>
                  <a:pt x="4530517" y="4930770"/>
                  <a:pt x="4541227" y="4914614"/>
                </a:cubicBezTo>
                <a:cubicBezTo>
                  <a:pt x="4546197" y="4900581"/>
                  <a:pt x="4581719" y="4856635"/>
                  <a:pt x="4558741" y="4879251"/>
                </a:cubicBezTo>
                <a:cubicBezTo>
                  <a:pt x="4528759" y="4905209"/>
                  <a:pt x="4504429" y="4973900"/>
                  <a:pt x="4471087" y="4967080"/>
                </a:cubicBezTo>
                <a:cubicBezTo>
                  <a:pt x="4518120" y="4890636"/>
                  <a:pt x="4565630" y="4815191"/>
                  <a:pt x="4611833" y="4743438"/>
                </a:cubicBezTo>
                <a:cubicBezTo>
                  <a:pt x="4627439" y="4743980"/>
                  <a:pt x="4617079" y="4714541"/>
                  <a:pt x="4611833" y="4743438"/>
                </a:cubicBezTo>
                <a:cubicBezTo>
                  <a:pt x="4592066" y="4726464"/>
                  <a:pt x="4622049" y="4700506"/>
                  <a:pt x="4633021" y="4683610"/>
                </a:cubicBezTo>
                <a:cubicBezTo>
                  <a:pt x="4636161" y="4674746"/>
                  <a:pt x="4638258" y="4665306"/>
                  <a:pt x="4641137" y="4655415"/>
                </a:cubicBezTo>
                <a:lnTo>
                  <a:pt x="4648459" y="4637762"/>
                </a:lnTo>
                <a:lnTo>
                  <a:pt x="4643159" y="4644353"/>
                </a:lnTo>
                <a:cubicBezTo>
                  <a:pt x="4629863" y="4660117"/>
                  <a:pt x="4616805" y="4674878"/>
                  <a:pt x="4603841" y="4689073"/>
                </a:cubicBezTo>
                <a:lnTo>
                  <a:pt x="4575039" y="4719755"/>
                </a:lnTo>
                <a:lnTo>
                  <a:pt x="4577149" y="4716369"/>
                </a:lnTo>
                <a:cubicBezTo>
                  <a:pt x="4582591" y="4708678"/>
                  <a:pt x="4590003" y="4699431"/>
                  <a:pt x="4596169" y="4690700"/>
                </a:cubicBezTo>
                <a:lnTo>
                  <a:pt x="4597835" y="4688081"/>
                </a:lnTo>
                <a:lnTo>
                  <a:pt x="4609474" y="4675667"/>
                </a:lnTo>
                <a:cubicBezTo>
                  <a:pt x="4622077" y="4661717"/>
                  <a:pt x="4634141" y="4647762"/>
                  <a:pt x="4645303" y="4633958"/>
                </a:cubicBezTo>
                <a:lnTo>
                  <a:pt x="4656799" y="4619426"/>
                </a:lnTo>
                <a:lnTo>
                  <a:pt x="4675589" y="4585842"/>
                </a:lnTo>
                <a:cubicBezTo>
                  <a:pt x="4700473" y="4548052"/>
                  <a:pt x="4733443" y="4512189"/>
                  <a:pt x="4759668" y="4471601"/>
                </a:cubicBezTo>
                <a:lnTo>
                  <a:pt x="5045209" y="4053124"/>
                </a:lnTo>
                <a:lnTo>
                  <a:pt x="5043825" y="4056610"/>
                </a:lnTo>
                <a:cubicBezTo>
                  <a:pt x="5041543" y="4052465"/>
                  <a:pt x="5062951" y="4040682"/>
                  <a:pt x="5062951" y="4040682"/>
                </a:cubicBezTo>
                <a:cubicBezTo>
                  <a:pt x="5075383" y="4033840"/>
                  <a:pt x="5067514" y="4048970"/>
                  <a:pt x="5084779" y="4039467"/>
                </a:cubicBezTo>
                <a:cubicBezTo>
                  <a:pt x="5094930" y="4028479"/>
                  <a:pt x="5122239" y="3996352"/>
                  <a:pt x="5143231" y="3973999"/>
                </a:cubicBezTo>
                <a:cubicBezTo>
                  <a:pt x="5262307" y="3835565"/>
                  <a:pt x="5402065" y="3675851"/>
                  <a:pt x="5505630" y="3528858"/>
                </a:cubicBezTo>
                <a:close/>
                <a:moveTo>
                  <a:pt x="1138289" y="3504880"/>
                </a:moveTo>
                <a:cubicBezTo>
                  <a:pt x="1138553" y="3505582"/>
                  <a:pt x="1138394" y="3506044"/>
                  <a:pt x="1137850" y="3506449"/>
                </a:cubicBezTo>
                <a:cubicBezTo>
                  <a:pt x="1137308" y="3506853"/>
                  <a:pt x="1136382" y="3507205"/>
                  <a:pt x="1135116" y="3507684"/>
                </a:cubicBezTo>
                <a:cubicBezTo>
                  <a:pt x="1134054" y="3504877"/>
                  <a:pt x="1137118" y="3505321"/>
                  <a:pt x="1138289" y="3504880"/>
                </a:cubicBezTo>
                <a:close/>
                <a:moveTo>
                  <a:pt x="1141463" y="3502075"/>
                </a:moveTo>
                <a:cubicBezTo>
                  <a:pt x="1141729" y="3502777"/>
                  <a:pt x="1141567" y="3503241"/>
                  <a:pt x="1141025" y="3503644"/>
                </a:cubicBezTo>
                <a:cubicBezTo>
                  <a:pt x="1140482" y="3504051"/>
                  <a:pt x="1139555" y="3504400"/>
                  <a:pt x="1138289" y="3504880"/>
                </a:cubicBezTo>
                <a:cubicBezTo>
                  <a:pt x="1137227" y="3502073"/>
                  <a:pt x="1140293" y="3502520"/>
                  <a:pt x="1141463" y="3502075"/>
                </a:cubicBezTo>
                <a:close/>
                <a:moveTo>
                  <a:pt x="1149334" y="3494021"/>
                </a:moveTo>
                <a:cubicBezTo>
                  <a:pt x="1148739" y="3495985"/>
                  <a:pt x="1147856" y="3497187"/>
                  <a:pt x="1146580" y="3498304"/>
                </a:cubicBezTo>
                <a:cubicBezTo>
                  <a:pt x="1145304" y="3499421"/>
                  <a:pt x="1143634" y="3500455"/>
                  <a:pt x="1141463" y="3502075"/>
                </a:cubicBezTo>
                <a:cubicBezTo>
                  <a:pt x="1142741" y="3498386"/>
                  <a:pt x="1145825" y="3495348"/>
                  <a:pt x="1149334" y="3494021"/>
                </a:cubicBezTo>
                <a:close/>
                <a:moveTo>
                  <a:pt x="1084352" y="3462433"/>
                </a:moveTo>
                <a:cubicBezTo>
                  <a:pt x="1085445" y="3459344"/>
                  <a:pt x="1085252" y="3469708"/>
                  <a:pt x="1085252" y="3469708"/>
                </a:cubicBezTo>
                <a:cubicBezTo>
                  <a:pt x="1082162" y="3468613"/>
                  <a:pt x="1084352" y="3462433"/>
                  <a:pt x="1084352" y="3462433"/>
                </a:cubicBezTo>
                <a:close/>
                <a:moveTo>
                  <a:pt x="1070021" y="3452891"/>
                </a:moveTo>
                <a:lnTo>
                  <a:pt x="1068668" y="3455043"/>
                </a:lnTo>
                <a:lnTo>
                  <a:pt x="1068383" y="3456777"/>
                </a:lnTo>
                <a:close/>
                <a:moveTo>
                  <a:pt x="994720" y="3451660"/>
                </a:moveTo>
                <a:lnTo>
                  <a:pt x="994675" y="3452114"/>
                </a:lnTo>
                <a:cubicBezTo>
                  <a:pt x="994222" y="3451955"/>
                  <a:pt x="994169" y="3451827"/>
                  <a:pt x="994428" y="3451715"/>
                </a:cubicBezTo>
                <a:close/>
                <a:moveTo>
                  <a:pt x="1040731" y="3442180"/>
                </a:moveTo>
                <a:cubicBezTo>
                  <a:pt x="1040816" y="3442111"/>
                  <a:pt x="1040684" y="3442517"/>
                  <a:pt x="1040264" y="3443596"/>
                </a:cubicBezTo>
                <a:lnTo>
                  <a:pt x="1039825" y="3444681"/>
                </a:lnTo>
                <a:lnTo>
                  <a:pt x="1038252" y="3446667"/>
                </a:lnTo>
                <a:cubicBezTo>
                  <a:pt x="1039532" y="3444345"/>
                  <a:pt x="1040562" y="3442315"/>
                  <a:pt x="1040731" y="3442180"/>
                </a:cubicBezTo>
                <a:close/>
                <a:moveTo>
                  <a:pt x="1145938" y="3437297"/>
                </a:moveTo>
                <a:cubicBezTo>
                  <a:pt x="1146865" y="3436948"/>
                  <a:pt x="1147202" y="3437137"/>
                  <a:pt x="1147159" y="3437605"/>
                </a:cubicBezTo>
                <a:cubicBezTo>
                  <a:pt x="1147095" y="3438306"/>
                  <a:pt x="1146178" y="3439632"/>
                  <a:pt x="1145116" y="3440688"/>
                </a:cubicBezTo>
                <a:cubicBezTo>
                  <a:pt x="1144055" y="3441749"/>
                  <a:pt x="1142852" y="3442542"/>
                  <a:pt x="1142215" y="3442180"/>
                </a:cubicBezTo>
                <a:cubicBezTo>
                  <a:pt x="1142215" y="3442180"/>
                  <a:pt x="1143600" y="3438182"/>
                  <a:pt x="1145938" y="3437297"/>
                </a:cubicBezTo>
                <a:close/>
                <a:moveTo>
                  <a:pt x="1182416" y="3417091"/>
                </a:moveTo>
                <a:cubicBezTo>
                  <a:pt x="1182097" y="3418015"/>
                  <a:pt x="1181486" y="3419049"/>
                  <a:pt x="1180635" y="3419970"/>
                </a:cubicBezTo>
                <a:cubicBezTo>
                  <a:pt x="1179788" y="3420894"/>
                  <a:pt x="1178702" y="3421705"/>
                  <a:pt x="1177435" y="3422183"/>
                </a:cubicBezTo>
                <a:cubicBezTo>
                  <a:pt x="1177543" y="3418936"/>
                  <a:pt x="1178909" y="3418418"/>
                  <a:pt x="1182416" y="3417091"/>
                </a:cubicBezTo>
                <a:close/>
                <a:moveTo>
                  <a:pt x="418512" y="3384814"/>
                </a:moveTo>
                <a:lnTo>
                  <a:pt x="418318" y="3395178"/>
                </a:lnTo>
                <a:cubicBezTo>
                  <a:pt x="414134" y="3397173"/>
                  <a:pt x="413810" y="3386629"/>
                  <a:pt x="418512" y="3384814"/>
                </a:cubicBezTo>
                <a:close/>
                <a:moveTo>
                  <a:pt x="429922" y="3373113"/>
                </a:moveTo>
                <a:lnTo>
                  <a:pt x="429094" y="3377169"/>
                </a:lnTo>
                <a:cubicBezTo>
                  <a:pt x="428509" y="3380029"/>
                  <a:pt x="428005" y="3382479"/>
                  <a:pt x="428341" y="3380845"/>
                </a:cubicBezTo>
                <a:close/>
                <a:moveTo>
                  <a:pt x="430346" y="3371042"/>
                </a:moveTo>
                <a:lnTo>
                  <a:pt x="429922" y="3373113"/>
                </a:lnTo>
                <a:lnTo>
                  <a:pt x="429938" y="3373033"/>
                </a:lnTo>
                <a:cubicBezTo>
                  <a:pt x="430180" y="3371859"/>
                  <a:pt x="430346" y="3371042"/>
                  <a:pt x="430346" y="3371042"/>
                </a:cubicBezTo>
                <a:close/>
                <a:moveTo>
                  <a:pt x="928269" y="3367701"/>
                </a:moveTo>
                <a:lnTo>
                  <a:pt x="912722" y="3394829"/>
                </a:lnTo>
                <a:lnTo>
                  <a:pt x="910035" y="3397368"/>
                </a:lnTo>
                <a:lnTo>
                  <a:pt x="906645" y="3400142"/>
                </a:lnTo>
                <a:lnTo>
                  <a:pt x="913330" y="3386542"/>
                </a:lnTo>
                <a:lnTo>
                  <a:pt x="920250" y="3373833"/>
                </a:lnTo>
                <a:lnTo>
                  <a:pt x="925878" y="3369727"/>
                </a:lnTo>
                <a:close/>
                <a:moveTo>
                  <a:pt x="379161" y="3363344"/>
                </a:moveTo>
                <a:cubicBezTo>
                  <a:pt x="382251" y="3364438"/>
                  <a:pt x="379881" y="3371132"/>
                  <a:pt x="379881" y="3371132"/>
                </a:cubicBezTo>
                <a:cubicBezTo>
                  <a:pt x="378784" y="3374222"/>
                  <a:pt x="378065" y="3366434"/>
                  <a:pt x="379161" y="3363344"/>
                </a:cubicBezTo>
                <a:close/>
                <a:moveTo>
                  <a:pt x="884349" y="3349184"/>
                </a:moveTo>
                <a:lnTo>
                  <a:pt x="883764" y="3350252"/>
                </a:lnTo>
                <a:lnTo>
                  <a:pt x="880360" y="3353335"/>
                </a:lnTo>
                <a:close/>
                <a:moveTo>
                  <a:pt x="5583455" y="3346541"/>
                </a:moveTo>
                <a:cubicBezTo>
                  <a:pt x="5587598" y="3344259"/>
                  <a:pt x="5588397" y="3355520"/>
                  <a:pt x="5588397" y="3355520"/>
                </a:cubicBezTo>
                <a:cubicBezTo>
                  <a:pt x="5580109" y="3360079"/>
                  <a:pt x="5579310" y="3348819"/>
                  <a:pt x="5583455" y="3346541"/>
                </a:cubicBezTo>
                <a:close/>
                <a:moveTo>
                  <a:pt x="1214155" y="3344397"/>
                </a:moveTo>
                <a:lnTo>
                  <a:pt x="1211914" y="3346234"/>
                </a:lnTo>
                <a:lnTo>
                  <a:pt x="1210462" y="3348047"/>
                </a:lnTo>
                <a:lnTo>
                  <a:pt x="1203384" y="3357656"/>
                </a:lnTo>
                <a:lnTo>
                  <a:pt x="1212172" y="3347569"/>
                </a:lnTo>
                <a:cubicBezTo>
                  <a:pt x="1213704" y="3345654"/>
                  <a:pt x="1214602" y="3344344"/>
                  <a:pt x="1214155" y="3344397"/>
                </a:cubicBezTo>
                <a:close/>
                <a:moveTo>
                  <a:pt x="5600303" y="3326467"/>
                </a:moveTo>
                <a:cubicBezTo>
                  <a:pt x="5601443" y="3328538"/>
                  <a:pt x="5600977" y="3330146"/>
                  <a:pt x="5599707" y="3331518"/>
                </a:cubicBezTo>
                <a:cubicBezTo>
                  <a:pt x="5598439" y="3332891"/>
                  <a:pt x="5596367" y="3334032"/>
                  <a:pt x="5594295" y="3335173"/>
                </a:cubicBezTo>
                <a:cubicBezTo>
                  <a:pt x="5592013" y="3331028"/>
                  <a:pt x="5596159" y="3328748"/>
                  <a:pt x="5600303" y="3326467"/>
                </a:cubicBezTo>
                <a:close/>
                <a:moveTo>
                  <a:pt x="928662" y="3324917"/>
                </a:moveTo>
                <a:cubicBezTo>
                  <a:pt x="928927" y="3325619"/>
                  <a:pt x="928767" y="3326081"/>
                  <a:pt x="928224" y="3326486"/>
                </a:cubicBezTo>
                <a:cubicBezTo>
                  <a:pt x="927682" y="3326892"/>
                  <a:pt x="926756" y="3327241"/>
                  <a:pt x="925488" y="3327721"/>
                </a:cubicBezTo>
                <a:cubicBezTo>
                  <a:pt x="924427" y="3324915"/>
                  <a:pt x="927493" y="3325358"/>
                  <a:pt x="928662" y="3324917"/>
                </a:cubicBezTo>
                <a:close/>
                <a:moveTo>
                  <a:pt x="931835" y="3322114"/>
                </a:moveTo>
                <a:cubicBezTo>
                  <a:pt x="932101" y="3322815"/>
                  <a:pt x="931941" y="3323277"/>
                  <a:pt x="931399" y="3323682"/>
                </a:cubicBezTo>
                <a:cubicBezTo>
                  <a:pt x="930855" y="3324089"/>
                  <a:pt x="929929" y="3324438"/>
                  <a:pt x="928662" y="3324917"/>
                </a:cubicBezTo>
                <a:cubicBezTo>
                  <a:pt x="927601" y="3322111"/>
                  <a:pt x="930666" y="3322556"/>
                  <a:pt x="931835" y="3322114"/>
                </a:cubicBezTo>
                <a:close/>
                <a:moveTo>
                  <a:pt x="362716" y="3318113"/>
                </a:moveTo>
                <a:lnTo>
                  <a:pt x="363018" y="3319601"/>
                </a:lnTo>
                <a:lnTo>
                  <a:pt x="360400" y="3323286"/>
                </a:lnTo>
                <a:lnTo>
                  <a:pt x="360210" y="3322731"/>
                </a:lnTo>
                <a:cubicBezTo>
                  <a:pt x="360306" y="3320012"/>
                  <a:pt x="361172" y="3317565"/>
                  <a:pt x="362716" y="3318113"/>
                </a:cubicBezTo>
                <a:close/>
                <a:moveTo>
                  <a:pt x="939709" y="3314059"/>
                </a:moveTo>
                <a:cubicBezTo>
                  <a:pt x="939113" y="3316023"/>
                  <a:pt x="938231" y="3317223"/>
                  <a:pt x="936954" y="3318342"/>
                </a:cubicBezTo>
                <a:cubicBezTo>
                  <a:pt x="935677" y="3319458"/>
                  <a:pt x="934007" y="3320491"/>
                  <a:pt x="931835" y="3322114"/>
                </a:cubicBezTo>
                <a:cubicBezTo>
                  <a:pt x="933114" y="3318422"/>
                  <a:pt x="936200" y="3315386"/>
                  <a:pt x="939709" y="3314059"/>
                </a:cubicBezTo>
                <a:close/>
                <a:moveTo>
                  <a:pt x="513794" y="3307294"/>
                </a:moveTo>
                <a:cubicBezTo>
                  <a:pt x="513008" y="3312377"/>
                  <a:pt x="512616" y="3314919"/>
                  <a:pt x="512468" y="3315871"/>
                </a:cubicBezTo>
                <a:cubicBezTo>
                  <a:pt x="512026" y="3318728"/>
                  <a:pt x="513794" y="3307294"/>
                  <a:pt x="513794" y="3307294"/>
                </a:cubicBezTo>
                <a:close/>
                <a:moveTo>
                  <a:pt x="370366" y="3306335"/>
                </a:moveTo>
                <a:lnTo>
                  <a:pt x="370950" y="3308441"/>
                </a:lnTo>
                <a:lnTo>
                  <a:pt x="368366" y="3312073"/>
                </a:lnTo>
                <a:lnTo>
                  <a:pt x="367925" y="3310976"/>
                </a:lnTo>
                <a:cubicBezTo>
                  <a:pt x="367953" y="3308232"/>
                  <a:pt x="368822" y="3305788"/>
                  <a:pt x="370366" y="3306335"/>
                </a:cubicBezTo>
                <a:close/>
                <a:moveTo>
                  <a:pt x="378530" y="3294738"/>
                </a:moveTo>
                <a:lnTo>
                  <a:pt x="379025" y="3297177"/>
                </a:lnTo>
                <a:lnTo>
                  <a:pt x="376398" y="3300826"/>
                </a:lnTo>
                <a:lnTo>
                  <a:pt x="375834" y="3299287"/>
                </a:lnTo>
                <a:cubicBezTo>
                  <a:pt x="375863" y="3296544"/>
                  <a:pt x="376729" y="3294098"/>
                  <a:pt x="378530" y="3294738"/>
                </a:cubicBezTo>
                <a:close/>
                <a:moveTo>
                  <a:pt x="977395" y="3291508"/>
                </a:moveTo>
                <a:lnTo>
                  <a:pt x="973570" y="3298481"/>
                </a:lnTo>
                <a:cubicBezTo>
                  <a:pt x="966084" y="3308000"/>
                  <a:pt x="958841" y="3317881"/>
                  <a:pt x="951812" y="3328425"/>
                </a:cubicBezTo>
                <a:lnTo>
                  <a:pt x="942431" y="3343969"/>
                </a:lnTo>
                <a:lnTo>
                  <a:pt x="942346" y="3343535"/>
                </a:lnTo>
                <a:cubicBezTo>
                  <a:pt x="941263" y="3344229"/>
                  <a:pt x="938961" y="3346136"/>
                  <a:pt x="934822" y="3349772"/>
                </a:cubicBezTo>
                <a:lnTo>
                  <a:pt x="932054" y="3352153"/>
                </a:lnTo>
                <a:lnTo>
                  <a:pt x="934797" y="3347111"/>
                </a:lnTo>
                <a:lnTo>
                  <a:pt x="953697" y="3314798"/>
                </a:lnTo>
                <a:lnTo>
                  <a:pt x="964273" y="3305306"/>
                </a:lnTo>
                <a:close/>
                <a:moveTo>
                  <a:pt x="930415" y="3285238"/>
                </a:moveTo>
                <a:lnTo>
                  <a:pt x="924388" y="3288637"/>
                </a:lnTo>
                <a:lnTo>
                  <a:pt x="922508" y="3292241"/>
                </a:lnTo>
                <a:lnTo>
                  <a:pt x="920584" y="3295117"/>
                </a:lnTo>
                <a:lnTo>
                  <a:pt x="920754" y="3294988"/>
                </a:lnTo>
                <a:cubicBezTo>
                  <a:pt x="921163" y="3294685"/>
                  <a:pt x="921402" y="3294514"/>
                  <a:pt x="921402" y="3294514"/>
                </a:cubicBezTo>
                <a:close/>
                <a:moveTo>
                  <a:pt x="349687" y="3284520"/>
                </a:moveTo>
                <a:cubicBezTo>
                  <a:pt x="350781" y="3281431"/>
                  <a:pt x="351501" y="3289219"/>
                  <a:pt x="350406" y="3292310"/>
                </a:cubicBezTo>
                <a:cubicBezTo>
                  <a:pt x="347314" y="3291217"/>
                  <a:pt x="346081" y="3283242"/>
                  <a:pt x="349687" y="3284520"/>
                </a:cubicBezTo>
                <a:close/>
                <a:moveTo>
                  <a:pt x="865826" y="3264296"/>
                </a:moveTo>
                <a:lnTo>
                  <a:pt x="862366" y="3269796"/>
                </a:lnTo>
                <a:lnTo>
                  <a:pt x="863100" y="3268834"/>
                </a:lnTo>
                <a:lnTo>
                  <a:pt x="866089" y="3264320"/>
                </a:lnTo>
                <a:close/>
                <a:moveTo>
                  <a:pt x="831105" y="3262216"/>
                </a:moveTo>
                <a:cubicBezTo>
                  <a:pt x="831189" y="3262149"/>
                  <a:pt x="831058" y="3262555"/>
                  <a:pt x="830637" y="3263632"/>
                </a:cubicBezTo>
                <a:lnTo>
                  <a:pt x="830196" y="3264717"/>
                </a:lnTo>
                <a:lnTo>
                  <a:pt x="828626" y="3266705"/>
                </a:lnTo>
                <a:cubicBezTo>
                  <a:pt x="829905" y="3264383"/>
                  <a:pt x="830935" y="3262354"/>
                  <a:pt x="831105" y="3262216"/>
                </a:cubicBezTo>
                <a:close/>
                <a:moveTo>
                  <a:pt x="951128" y="3261142"/>
                </a:moveTo>
                <a:lnTo>
                  <a:pt x="951764" y="3263281"/>
                </a:lnTo>
                <a:lnTo>
                  <a:pt x="951274" y="3261632"/>
                </a:lnTo>
                <a:cubicBezTo>
                  <a:pt x="951080" y="3260977"/>
                  <a:pt x="950983" y="3260650"/>
                  <a:pt x="951128" y="3261142"/>
                </a:cubicBezTo>
                <a:close/>
                <a:moveTo>
                  <a:pt x="5641379" y="3258862"/>
                </a:moveTo>
                <a:cubicBezTo>
                  <a:pt x="5640476" y="3264985"/>
                  <a:pt x="5638485" y="3270973"/>
                  <a:pt x="5635751" y="3276838"/>
                </a:cubicBezTo>
                <a:cubicBezTo>
                  <a:pt x="5627549" y="3294428"/>
                  <a:pt x="5612651" y="3310894"/>
                  <a:pt x="5600303" y="3326467"/>
                </a:cubicBezTo>
                <a:cubicBezTo>
                  <a:pt x="5610345" y="3303840"/>
                  <a:pt x="5624911" y="3279626"/>
                  <a:pt x="5641379" y="3258862"/>
                </a:cubicBezTo>
                <a:close/>
                <a:moveTo>
                  <a:pt x="936313" y="3257336"/>
                </a:moveTo>
                <a:cubicBezTo>
                  <a:pt x="937238" y="3256985"/>
                  <a:pt x="937576" y="3257175"/>
                  <a:pt x="937532" y="3257643"/>
                </a:cubicBezTo>
                <a:cubicBezTo>
                  <a:pt x="937469" y="3258344"/>
                  <a:pt x="936552" y="3259668"/>
                  <a:pt x="935489" y="3260726"/>
                </a:cubicBezTo>
                <a:cubicBezTo>
                  <a:pt x="934429" y="3261787"/>
                  <a:pt x="933226" y="3262578"/>
                  <a:pt x="932588" y="3262218"/>
                </a:cubicBezTo>
                <a:cubicBezTo>
                  <a:pt x="932588" y="3262218"/>
                  <a:pt x="933974" y="3258220"/>
                  <a:pt x="936313" y="3257336"/>
                </a:cubicBezTo>
                <a:close/>
                <a:moveTo>
                  <a:pt x="994996" y="3255199"/>
                </a:moveTo>
                <a:lnTo>
                  <a:pt x="992400" y="3256848"/>
                </a:lnTo>
                <a:lnTo>
                  <a:pt x="991815" y="3257437"/>
                </a:lnTo>
                <a:lnTo>
                  <a:pt x="990577" y="3259276"/>
                </a:lnTo>
                <a:cubicBezTo>
                  <a:pt x="990048" y="3260679"/>
                  <a:pt x="990446" y="3261731"/>
                  <a:pt x="991714" y="3261252"/>
                </a:cubicBezTo>
                <a:cubicBezTo>
                  <a:pt x="991714" y="3261252"/>
                  <a:pt x="995534" y="3257101"/>
                  <a:pt x="995963" y="3255585"/>
                </a:cubicBezTo>
                <a:cubicBezTo>
                  <a:pt x="996106" y="3255080"/>
                  <a:pt x="995874" y="3254868"/>
                  <a:pt x="994996" y="3255199"/>
                </a:cubicBezTo>
                <a:close/>
                <a:moveTo>
                  <a:pt x="422851" y="3250718"/>
                </a:moveTo>
                <a:lnTo>
                  <a:pt x="423509" y="3253313"/>
                </a:lnTo>
                <a:cubicBezTo>
                  <a:pt x="423243" y="3254832"/>
                  <a:pt x="422140" y="3256724"/>
                  <a:pt x="419456" y="3259394"/>
                </a:cubicBezTo>
                <a:cubicBezTo>
                  <a:pt x="420547" y="3258765"/>
                  <a:pt x="420436" y="3257749"/>
                  <a:pt x="419706" y="3256767"/>
                </a:cubicBezTo>
                <a:lnTo>
                  <a:pt x="418911" y="3256208"/>
                </a:lnTo>
                <a:close/>
                <a:moveTo>
                  <a:pt x="634062" y="3239372"/>
                </a:moveTo>
                <a:lnTo>
                  <a:pt x="619712" y="3261937"/>
                </a:lnTo>
                <a:lnTo>
                  <a:pt x="608147" y="3274462"/>
                </a:lnTo>
                <a:lnTo>
                  <a:pt x="614337" y="3263943"/>
                </a:lnTo>
                <a:close/>
                <a:moveTo>
                  <a:pt x="981557" y="3229612"/>
                </a:moveTo>
                <a:lnTo>
                  <a:pt x="978472" y="3232421"/>
                </a:lnTo>
                <a:lnTo>
                  <a:pt x="974851" y="3235422"/>
                </a:lnTo>
                <a:lnTo>
                  <a:pt x="971180" y="3240526"/>
                </a:lnTo>
                <a:lnTo>
                  <a:pt x="962974" y="3251792"/>
                </a:lnTo>
                <a:lnTo>
                  <a:pt x="969113" y="3245503"/>
                </a:lnTo>
                <a:lnTo>
                  <a:pt x="978630" y="3236102"/>
                </a:lnTo>
                <a:lnTo>
                  <a:pt x="980776" y="3231212"/>
                </a:lnTo>
                <a:close/>
                <a:moveTo>
                  <a:pt x="987924" y="3217244"/>
                </a:moveTo>
                <a:lnTo>
                  <a:pt x="980410" y="3227695"/>
                </a:lnTo>
                <a:lnTo>
                  <a:pt x="984564" y="3223592"/>
                </a:lnTo>
                <a:close/>
                <a:moveTo>
                  <a:pt x="1036481" y="3213771"/>
                </a:moveTo>
                <a:cubicBezTo>
                  <a:pt x="1035310" y="3214214"/>
                  <a:pt x="1035841" y="3215617"/>
                  <a:pt x="1034671" y="3216058"/>
                </a:cubicBezTo>
                <a:lnTo>
                  <a:pt x="1034481" y="3216703"/>
                </a:lnTo>
                <a:lnTo>
                  <a:pt x="1034861" y="3216635"/>
                </a:lnTo>
                <a:lnTo>
                  <a:pt x="1037074" y="3214524"/>
                </a:lnTo>
                <a:lnTo>
                  <a:pt x="1037080" y="3213869"/>
                </a:lnTo>
                <a:close/>
                <a:moveTo>
                  <a:pt x="666407" y="3196902"/>
                </a:moveTo>
                <a:lnTo>
                  <a:pt x="661386" y="3204836"/>
                </a:lnTo>
                <a:lnTo>
                  <a:pt x="659472" y="3206361"/>
                </a:lnTo>
                <a:close/>
                <a:moveTo>
                  <a:pt x="718642" y="3187738"/>
                </a:moveTo>
                <a:lnTo>
                  <a:pt x="703097" y="3214865"/>
                </a:lnTo>
                <a:lnTo>
                  <a:pt x="700409" y="3217405"/>
                </a:lnTo>
                <a:lnTo>
                  <a:pt x="697019" y="3220180"/>
                </a:lnTo>
                <a:lnTo>
                  <a:pt x="703705" y="3206579"/>
                </a:lnTo>
                <a:lnTo>
                  <a:pt x="710624" y="3193871"/>
                </a:lnTo>
                <a:lnTo>
                  <a:pt x="716251" y="3189765"/>
                </a:lnTo>
                <a:close/>
                <a:moveTo>
                  <a:pt x="1017061" y="3178394"/>
                </a:moveTo>
                <a:lnTo>
                  <a:pt x="1012113" y="3183607"/>
                </a:lnTo>
                <a:lnTo>
                  <a:pt x="1011864" y="3183956"/>
                </a:lnTo>
                <a:lnTo>
                  <a:pt x="1016235" y="3179558"/>
                </a:lnTo>
                <a:close/>
                <a:moveTo>
                  <a:pt x="682368" y="3175407"/>
                </a:moveTo>
                <a:lnTo>
                  <a:pt x="676778" y="3183270"/>
                </a:lnTo>
                <a:lnTo>
                  <a:pt x="667709" y="3195130"/>
                </a:lnTo>
                <a:lnTo>
                  <a:pt x="679939" y="3178461"/>
                </a:lnTo>
                <a:close/>
                <a:moveTo>
                  <a:pt x="713413" y="3129962"/>
                </a:moveTo>
                <a:cubicBezTo>
                  <a:pt x="713413" y="3129962"/>
                  <a:pt x="713221" y="3140323"/>
                  <a:pt x="714315" y="3137235"/>
                </a:cubicBezTo>
                <a:cubicBezTo>
                  <a:pt x="715088" y="3137509"/>
                  <a:pt x="715609" y="3137260"/>
                  <a:pt x="715913" y="3136715"/>
                </a:cubicBezTo>
                <a:cubicBezTo>
                  <a:pt x="716818" y="3135079"/>
                  <a:pt x="715731" y="3130782"/>
                  <a:pt x="713413" y="3129962"/>
                </a:cubicBezTo>
                <a:close/>
                <a:moveTo>
                  <a:pt x="738692" y="3099508"/>
                </a:moveTo>
                <a:cubicBezTo>
                  <a:pt x="735088" y="3098232"/>
                  <a:pt x="736503" y="3105686"/>
                  <a:pt x="739595" y="3106782"/>
                </a:cubicBezTo>
                <a:cubicBezTo>
                  <a:pt x="740688" y="3103691"/>
                  <a:pt x="739968" y="3095903"/>
                  <a:pt x="738692" y="3099508"/>
                </a:cubicBezTo>
                <a:close/>
                <a:moveTo>
                  <a:pt x="745247" y="3090818"/>
                </a:moveTo>
                <a:cubicBezTo>
                  <a:pt x="742157" y="3089723"/>
                  <a:pt x="743059" y="3096997"/>
                  <a:pt x="746150" y="3098093"/>
                </a:cubicBezTo>
                <a:cubicBezTo>
                  <a:pt x="747244" y="3095002"/>
                  <a:pt x="746343" y="3087728"/>
                  <a:pt x="745247" y="3090818"/>
                </a:cubicBezTo>
                <a:close/>
                <a:moveTo>
                  <a:pt x="826855" y="3033808"/>
                </a:moveTo>
                <a:cubicBezTo>
                  <a:pt x="825684" y="3034251"/>
                  <a:pt x="826215" y="3035653"/>
                  <a:pt x="825045" y="3036097"/>
                </a:cubicBezTo>
                <a:cubicBezTo>
                  <a:pt x="823815" y="3038366"/>
                  <a:pt x="824521" y="3038550"/>
                  <a:pt x="825601" y="3037916"/>
                </a:cubicBezTo>
                <a:lnTo>
                  <a:pt x="826369" y="3037283"/>
                </a:lnTo>
                <a:lnTo>
                  <a:pt x="828143" y="3034667"/>
                </a:lnTo>
                <a:close/>
                <a:moveTo>
                  <a:pt x="5845067" y="3001835"/>
                </a:moveTo>
                <a:lnTo>
                  <a:pt x="5800262" y="3085034"/>
                </a:lnTo>
                <a:lnTo>
                  <a:pt x="5734473" y="3205035"/>
                </a:lnTo>
                <a:lnTo>
                  <a:pt x="5715171" y="3234573"/>
                </a:lnTo>
                <a:cubicBezTo>
                  <a:pt x="5704213" y="3251219"/>
                  <a:pt x="5694165" y="3266480"/>
                  <a:pt x="5685941" y="3279330"/>
                </a:cubicBezTo>
                <a:cubicBezTo>
                  <a:pt x="5620146" y="3382137"/>
                  <a:pt x="5573061" y="3458448"/>
                  <a:pt x="5502011" y="3553346"/>
                </a:cubicBezTo>
                <a:lnTo>
                  <a:pt x="5470441" y="3594796"/>
                </a:lnTo>
                <a:lnTo>
                  <a:pt x="5547739" y="3473568"/>
                </a:lnTo>
                <a:lnTo>
                  <a:pt x="5571334" y="3433694"/>
                </a:lnTo>
                <a:lnTo>
                  <a:pt x="5589703" y="3407091"/>
                </a:lnTo>
                <a:lnTo>
                  <a:pt x="5636944" y="3331026"/>
                </a:lnTo>
                <a:lnTo>
                  <a:pt x="5637155" y="3330980"/>
                </a:lnTo>
                <a:lnTo>
                  <a:pt x="5638388" y="3328702"/>
                </a:lnTo>
                <a:lnTo>
                  <a:pt x="5660570" y="3292986"/>
                </a:lnTo>
                <a:lnTo>
                  <a:pt x="5661123" y="3292840"/>
                </a:lnTo>
                <a:lnTo>
                  <a:pt x="5663963" y="3287522"/>
                </a:lnTo>
                <a:lnTo>
                  <a:pt x="5667391" y="3282003"/>
                </a:lnTo>
                <a:cubicBezTo>
                  <a:pt x="5718001" y="3197793"/>
                  <a:pt x="5767189" y="3112226"/>
                  <a:pt x="5820623" y="3027020"/>
                </a:cubicBezTo>
                <a:cubicBezTo>
                  <a:pt x="5823733" y="3025309"/>
                  <a:pt x="5834822" y="3009588"/>
                  <a:pt x="5841131" y="3003582"/>
                </a:cubicBezTo>
                <a:close/>
                <a:moveTo>
                  <a:pt x="513518" y="2943304"/>
                </a:moveTo>
                <a:cubicBezTo>
                  <a:pt x="512550" y="2944074"/>
                  <a:pt x="511548" y="2946184"/>
                  <a:pt x="510908" y="2950448"/>
                </a:cubicBezTo>
                <a:cubicBezTo>
                  <a:pt x="519070" y="2950731"/>
                  <a:pt x="516430" y="2940994"/>
                  <a:pt x="513518" y="2943304"/>
                </a:cubicBezTo>
                <a:close/>
                <a:moveTo>
                  <a:pt x="543117" y="2900426"/>
                </a:moveTo>
                <a:lnTo>
                  <a:pt x="542742" y="2911305"/>
                </a:lnTo>
                <a:cubicBezTo>
                  <a:pt x="543788" y="2910805"/>
                  <a:pt x="544596" y="2909752"/>
                  <a:pt x="545156" y="2908483"/>
                </a:cubicBezTo>
                <a:cubicBezTo>
                  <a:pt x="546829" y="2904674"/>
                  <a:pt x="546256" y="2898929"/>
                  <a:pt x="543117" y="2900426"/>
                </a:cubicBezTo>
                <a:close/>
                <a:moveTo>
                  <a:pt x="852118" y="2860941"/>
                </a:moveTo>
                <a:lnTo>
                  <a:pt x="833648" y="2885617"/>
                </a:lnTo>
                <a:lnTo>
                  <a:pt x="819764" y="2903327"/>
                </a:lnTo>
                <a:lnTo>
                  <a:pt x="790857" y="2945068"/>
                </a:lnTo>
                <a:lnTo>
                  <a:pt x="789822" y="2946506"/>
                </a:lnTo>
                <a:lnTo>
                  <a:pt x="818074" y="2915031"/>
                </a:lnTo>
                <a:lnTo>
                  <a:pt x="828851" y="2901832"/>
                </a:lnTo>
                <a:lnTo>
                  <a:pt x="855035" y="2865742"/>
                </a:lnTo>
                <a:close/>
                <a:moveTo>
                  <a:pt x="578235" y="2852014"/>
                </a:moveTo>
                <a:cubicBezTo>
                  <a:pt x="578235" y="2852014"/>
                  <a:pt x="577860" y="2862893"/>
                  <a:pt x="579135" y="2859288"/>
                </a:cubicBezTo>
                <a:cubicBezTo>
                  <a:pt x="579910" y="2859562"/>
                  <a:pt x="580432" y="2859312"/>
                  <a:pt x="580732" y="2858766"/>
                </a:cubicBezTo>
                <a:cubicBezTo>
                  <a:pt x="581640" y="2857133"/>
                  <a:pt x="580553" y="2852835"/>
                  <a:pt x="578235" y="2852014"/>
                </a:cubicBezTo>
                <a:close/>
                <a:moveTo>
                  <a:pt x="600423" y="2820465"/>
                </a:moveTo>
                <a:lnTo>
                  <a:pt x="601325" y="2827739"/>
                </a:lnTo>
                <a:cubicBezTo>
                  <a:pt x="602372" y="2827240"/>
                  <a:pt x="603099" y="2826411"/>
                  <a:pt x="603538" y="2825480"/>
                </a:cubicBezTo>
                <a:cubicBezTo>
                  <a:pt x="604854" y="2822685"/>
                  <a:pt x="603561" y="2818970"/>
                  <a:pt x="600423" y="2820465"/>
                </a:cubicBezTo>
                <a:close/>
                <a:moveTo>
                  <a:pt x="611999" y="2753884"/>
                </a:moveTo>
                <a:lnTo>
                  <a:pt x="611960" y="2754252"/>
                </a:lnTo>
                <a:cubicBezTo>
                  <a:pt x="611597" y="2754124"/>
                  <a:pt x="611555" y="2754021"/>
                  <a:pt x="611763" y="2753930"/>
                </a:cubicBezTo>
                <a:close/>
                <a:moveTo>
                  <a:pt x="147615" y="2700015"/>
                </a:moveTo>
                <a:lnTo>
                  <a:pt x="147461" y="2708366"/>
                </a:lnTo>
                <a:cubicBezTo>
                  <a:pt x="144087" y="2709975"/>
                  <a:pt x="143829" y="2701475"/>
                  <a:pt x="147615" y="2700015"/>
                </a:cubicBezTo>
                <a:close/>
                <a:moveTo>
                  <a:pt x="156812" y="2690583"/>
                </a:moveTo>
                <a:lnTo>
                  <a:pt x="156143" y="2693853"/>
                </a:lnTo>
                <a:cubicBezTo>
                  <a:pt x="155673" y="2696157"/>
                  <a:pt x="155268" y="2698131"/>
                  <a:pt x="155536" y="2696815"/>
                </a:cubicBezTo>
                <a:close/>
                <a:moveTo>
                  <a:pt x="157154" y="2688914"/>
                </a:moveTo>
                <a:lnTo>
                  <a:pt x="156812" y="2690583"/>
                </a:lnTo>
                <a:lnTo>
                  <a:pt x="156824" y="2690519"/>
                </a:lnTo>
                <a:cubicBezTo>
                  <a:pt x="157019" y="2689573"/>
                  <a:pt x="157154" y="2688914"/>
                  <a:pt x="157154" y="2688914"/>
                </a:cubicBezTo>
                <a:close/>
                <a:moveTo>
                  <a:pt x="558442" y="2686221"/>
                </a:moveTo>
                <a:lnTo>
                  <a:pt x="545916" y="2708084"/>
                </a:lnTo>
                <a:lnTo>
                  <a:pt x="543748" y="2710131"/>
                </a:lnTo>
                <a:lnTo>
                  <a:pt x="541017" y="2712367"/>
                </a:lnTo>
                <a:lnTo>
                  <a:pt x="546406" y="2701405"/>
                </a:lnTo>
                <a:lnTo>
                  <a:pt x="551981" y="2691163"/>
                </a:lnTo>
                <a:lnTo>
                  <a:pt x="556516" y="2687854"/>
                </a:lnTo>
                <a:close/>
                <a:moveTo>
                  <a:pt x="115901" y="2682710"/>
                </a:moveTo>
                <a:cubicBezTo>
                  <a:pt x="118392" y="2683592"/>
                  <a:pt x="116480" y="2688987"/>
                  <a:pt x="116480" y="2688987"/>
                </a:cubicBezTo>
                <a:cubicBezTo>
                  <a:pt x="115599" y="2691477"/>
                  <a:pt x="115019" y="2685199"/>
                  <a:pt x="115901" y="2682710"/>
                </a:cubicBezTo>
                <a:close/>
                <a:moveTo>
                  <a:pt x="523046" y="2671299"/>
                </a:moveTo>
                <a:lnTo>
                  <a:pt x="522575" y="2672159"/>
                </a:lnTo>
                <a:lnTo>
                  <a:pt x="519832" y="2674644"/>
                </a:lnTo>
                <a:close/>
                <a:moveTo>
                  <a:pt x="558760" y="2651742"/>
                </a:moveTo>
                <a:cubicBezTo>
                  <a:pt x="558974" y="2652307"/>
                  <a:pt x="558845" y="2652678"/>
                  <a:pt x="558408" y="2653005"/>
                </a:cubicBezTo>
                <a:cubicBezTo>
                  <a:pt x="557971" y="2653334"/>
                  <a:pt x="557223" y="2653616"/>
                  <a:pt x="556202" y="2654001"/>
                </a:cubicBezTo>
                <a:cubicBezTo>
                  <a:pt x="555348" y="2651740"/>
                  <a:pt x="557818" y="2652097"/>
                  <a:pt x="558760" y="2651742"/>
                </a:cubicBezTo>
                <a:close/>
                <a:moveTo>
                  <a:pt x="561317" y="2649481"/>
                </a:moveTo>
                <a:cubicBezTo>
                  <a:pt x="561533" y="2650047"/>
                  <a:pt x="561403" y="2650420"/>
                  <a:pt x="560966" y="2650746"/>
                </a:cubicBezTo>
                <a:cubicBezTo>
                  <a:pt x="560528" y="2651072"/>
                  <a:pt x="559781" y="2651355"/>
                  <a:pt x="558760" y="2651742"/>
                </a:cubicBezTo>
                <a:cubicBezTo>
                  <a:pt x="557906" y="2649480"/>
                  <a:pt x="560376" y="2649839"/>
                  <a:pt x="561317" y="2649481"/>
                </a:cubicBezTo>
                <a:close/>
                <a:moveTo>
                  <a:pt x="102648" y="2646258"/>
                </a:moveTo>
                <a:lnTo>
                  <a:pt x="102892" y="2647457"/>
                </a:lnTo>
                <a:lnTo>
                  <a:pt x="100782" y="2650426"/>
                </a:lnTo>
                <a:lnTo>
                  <a:pt x="100629" y="2649978"/>
                </a:lnTo>
                <a:cubicBezTo>
                  <a:pt x="100705" y="2647787"/>
                  <a:pt x="101402" y="2645816"/>
                  <a:pt x="102648" y="2646258"/>
                </a:cubicBezTo>
                <a:close/>
                <a:moveTo>
                  <a:pt x="567662" y="2642989"/>
                </a:moveTo>
                <a:cubicBezTo>
                  <a:pt x="567182" y="2644572"/>
                  <a:pt x="566472" y="2645540"/>
                  <a:pt x="565442" y="2646442"/>
                </a:cubicBezTo>
                <a:cubicBezTo>
                  <a:pt x="564414" y="2647341"/>
                  <a:pt x="563068" y="2648174"/>
                  <a:pt x="561317" y="2649481"/>
                </a:cubicBezTo>
                <a:cubicBezTo>
                  <a:pt x="562348" y="2646506"/>
                  <a:pt x="564834" y="2644060"/>
                  <a:pt x="567662" y="2642989"/>
                </a:cubicBezTo>
                <a:close/>
                <a:moveTo>
                  <a:pt x="224406" y="2637538"/>
                </a:moveTo>
                <a:cubicBezTo>
                  <a:pt x="223772" y="2641634"/>
                  <a:pt x="223457" y="2643682"/>
                  <a:pt x="223339" y="2644450"/>
                </a:cubicBezTo>
                <a:cubicBezTo>
                  <a:pt x="222981" y="2646754"/>
                  <a:pt x="224406" y="2637538"/>
                  <a:pt x="224406" y="2637538"/>
                </a:cubicBezTo>
                <a:close/>
                <a:moveTo>
                  <a:pt x="108812" y="2636764"/>
                </a:moveTo>
                <a:lnTo>
                  <a:pt x="109284" y="2638461"/>
                </a:lnTo>
                <a:lnTo>
                  <a:pt x="107202" y="2641390"/>
                </a:lnTo>
                <a:lnTo>
                  <a:pt x="106846" y="2640506"/>
                </a:lnTo>
                <a:cubicBezTo>
                  <a:pt x="106870" y="2638294"/>
                  <a:pt x="107568" y="2636322"/>
                  <a:pt x="108812" y="2636764"/>
                </a:cubicBezTo>
                <a:close/>
                <a:moveTo>
                  <a:pt x="5806405" y="2636126"/>
                </a:moveTo>
                <a:cubicBezTo>
                  <a:pt x="5801187" y="2636771"/>
                  <a:pt x="5792495" y="2654268"/>
                  <a:pt x="5784291" y="2673911"/>
                </a:cubicBezTo>
                <a:lnTo>
                  <a:pt x="5780741" y="2682977"/>
                </a:lnTo>
                <a:lnTo>
                  <a:pt x="5769693" y="2725941"/>
                </a:lnTo>
                <a:lnTo>
                  <a:pt x="5766019" y="2735987"/>
                </a:lnTo>
                <a:lnTo>
                  <a:pt x="5777615" y="2714812"/>
                </a:lnTo>
                <a:cubicBezTo>
                  <a:pt x="5790891" y="2689029"/>
                  <a:pt x="5801700" y="2665842"/>
                  <a:pt x="5808177" y="2647561"/>
                </a:cubicBezTo>
                <a:close/>
                <a:moveTo>
                  <a:pt x="115395" y="2627418"/>
                </a:moveTo>
                <a:lnTo>
                  <a:pt x="115792" y="2629385"/>
                </a:lnTo>
                <a:lnTo>
                  <a:pt x="113674" y="2632324"/>
                </a:lnTo>
                <a:lnTo>
                  <a:pt x="113219" y="2631086"/>
                </a:lnTo>
                <a:cubicBezTo>
                  <a:pt x="113242" y="2628874"/>
                  <a:pt x="113942" y="2626903"/>
                  <a:pt x="115395" y="2627418"/>
                </a:cubicBezTo>
                <a:close/>
                <a:moveTo>
                  <a:pt x="598036" y="2624815"/>
                </a:moveTo>
                <a:lnTo>
                  <a:pt x="594952" y="2630435"/>
                </a:lnTo>
                <a:cubicBezTo>
                  <a:pt x="588921" y="2638107"/>
                  <a:pt x="583082" y="2646071"/>
                  <a:pt x="577416" y="2654568"/>
                </a:cubicBezTo>
                <a:lnTo>
                  <a:pt x="569855" y="2667094"/>
                </a:lnTo>
                <a:lnTo>
                  <a:pt x="569787" y="2666747"/>
                </a:lnTo>
                <a:cubicBezTo>
                  <a:pt x="568915" y="2667304"/>
                  <a:pt x="567061" y="2668842"/>
                  <a:pt x="563724" y="2671771"/>
                </a:cubicBezTo>
                <a:lnTo>
                  <a:pt x="561494" y="2673691"/>
                </a:lnTo>
                <a:lnTo>
                  <a:pt x="563706" y="2669628"/>
                </a:lnTo>
                <a:lnTo>
                  <a:pt x="578938" y="2643586"/>
                </a:lnTo>
                <a:lnTo>
                  <a:pt x="587462" y="2635936"/>
                </a:lnTo>
                <a:close/>
                <a:moveTo>
                  <a:pt x="560172" y="2619762"/>
                </a:moveTo>
                <a:lnTo>
                  <a:pt x="555316" y="2622499"/>
                </a:lnTo>
                <a:lnTo>
                  <a:pt x="553801" y="2625406"/>
                </a:lnTo>
                <a:lnTo>
                  <a:pt x="552250" y="2627724"/>
                </a:lnTo>
                <a:lnTo>
                  <a:pt x="552386" y="2627621"/>
                </a:lnTo>
                <a:cubicBezTo>
                  <a:pt x="552716" y="2627376"/>
                  <a:pt x="552910" y="2627240"/>
                  <a:pt x="552910" y="2627240"/>
                </a:cubicBezTo>
                <a:close/>
                <a:moveTo>
                  <a:pt x="92147" y="2619183"/>
                </a:moveTo>
                <a:cubicBezTo>
                  <a:pt x="93029" y="2616696"/>
                  <a:pt x="93609" y="2622971"/>
                  <a:pt x="92727" y="2625463"/>
                </a:cubicBezTo>
                <a:cubicBezTo>
                  <a:pt x="90235" y="2624580"/>
                  <a:pt x="89241" y="2618155"/>
                  <a:pt x="92147" y="2619183"/>
                </a:cubicBezTo>
                <a:close/>
                <a:moveTo>
                  <a:pt x="5820511" y="2614937"/>
                </a:moveTo>
                <a:cubicBezTo>
                  <a:pt x="5820340" y="2614097"/>
                  <a:pt x="5820080" y="2613952"/>
                  <a:pt x="5819687" y="2615061"/>
                </a:cubicBezTo>
                <a:cubicBezTo>
                  <a:pt x="5814516" y="2613229"/>
                  <a:pt x="5816286" y="2624663"/>
                  <a:pt x="5820719" y="2626235"/>
                </a:cubicBezTo>
                <a:cubicBezTo>
                  <a:pt x="5820719" y="2626235"/>
                  <a:pt x="5821022" y="2617456"/>
                  <a:pt x="5820511" y="2614937"/>
                </a:cubicBezTo>
                <a:close/>
                <a:moveTo>
                  <a:pt x="508119" y="2602882"/>
                </a:moveTo>
                <a:lnTo>
                  <a:pt x="505329" y="2607318"/>
                </a:lnTo>
                <a:lnTo>
                  <a:pt x="505924" y="2606541"/>
                </a:lnTo>
                <a:lnTo>
                  <a:pt x="508330" y="2602904"/>
                </a:lnTo>
                <a:close/>
                <a:moveTo>
                  <a:pt x="480136" y="2601209"/>
                </a:moveTo>
                <a:cubicBezTo>
                  <a:pt x="480204" y="2601154"/>
                  <a:pt x="480098" y="2601480"/>
                  <a:pt x="479759" y="2602350"/>
                </a:cubicBezTo>
                <a:lnTo>
                  <a:pt x="479405" y="2603224"/>
                </a:lnTo>
                <a:lnTo>
                  <a:pt x="478138" y="2604825"/>
                </a:lnTo>
                <a:cubicBezTo>
                  <a:pt x="479169" y="2602955"/>
                  <a:pt x="479998" y="2601319"/>
                  <a:pt x="480136" y="2601209"/>
                </a:cubicBezTo>
                <a:close/>
                <a:moveTo>
                  <a:pt x="576867" y="2600342"/>
                </a:moveTo>
                <a:lnTo>
                  <a:pt x="577377" y="2602067"/>
                </a:lnTo>
                <a:lnTo>
                  <a:pt x="576985" y="2600738"/>
                </a:lnTo>
                <a:cubicBezTo>
                  <a:pt x="576828" y="2600209"/>
                  <a:pt x="576749" y="2599947"/>
                  <a:pt x="576867" y="2600342"/>
                </a:cubicBezTo>
                <a:close/>
                <a:moveTo>
                  <a:pt x="564926" y="2597275"/>
                </a:moveTo>
                <a:cubicBezTo>
                  <a:pt x="565672" y="2596993"/>
                  <a:pt x="565943" y="2597146"/>
                  <a:pt x="565908" y="2597524"/>
                </a:cubicBezTo>
                <a:cubicBezTo>
                  <a:pt x="565855" y="2598087"/>
                  <a:pt x="565117" y="2599156"/>
                  <a:pt x="564264" y="2600007"/>
                </a:cubicBezTo>
                <a:cubicBezTo>
                  <a:pt x="563409" y="2600862"/>
                  <a:pt x="562438" y="2601500"/>
                  <a:pt x="561925" y="2601211"/>
                </a:cubicBezTo>
                <a:cubicBezTo>
                  <a:pt x="561925" y="2601211"/>
                  <a:pt x="563040" y="2597986"/>
                  <a:pt x="564926" y="2597275"/>
                </a:cubicBezTo>
                <a:close/>
                <a:moveTo>
                  <a:pt x="612220" y="2595553"/>
                </a:moveTo>
                <a:lnTo>
                  <a:pt x="610128" y="2596882"/>
                </a:lnTo>
                <a:lnTo>
                  <a:pt x="609656" y="2597357"/>
                </a:lnTo>
                <a:lnTo>
                  <a:pt x="608659" y="2598837"/>
                </a:lnTo>
                <a:cubicBezTo>
                  <a:pt x="608232" y="2599968"/>
                  <a:pt x="608553" y="2600817"/>
                  <a:pt x="609575" y="2600432"/>
                </a:cubicBezTo>
                <a:cubicBezTo>
                  <a:pt x="609575" y="2600432"/>
                  <a:pt x="612654" y="2597087"/>
                  <a:pt x="612999" y="2595865"/>
                </a:cubicBezTo>
                <a:cubicBezTo>
                  <a:pt x="613116" y="2595458"/>
                  <a:pt x="612928" y="2595286"/>
                  <a:pt x="612220" y="2595553"/>
                </a:cubicBezTo>
                <a:close/>
                <a:moveTo>
                  <a:pt x="151112" y="2591942"/>
                </a:moveTo>
                <a:lnTo>
                  <a:pt x="151644" y="2594034"/>
                </a:lnTo>
                <a:cubicBezTo>
                  <a:pt x="151430" y="2595257"/>
                  <a:pt x="150540" y="2596782"/>
                  <a:pt x="148376" y="2598933"/>
                </a:cubicBezTo>
                <a:cubicBezTo>
                  <a:pt x="149254" y="2598427"/>
                  <a:pt x="149168" y="2597607"/>
                  <a:pt x="148579" y="2596815"/>
                </a:cubicBezTo>
                <a:lnTo>
                  <a:pt x="147937" y="2596367"/>
                </a:lnTo>
                <a:close/>
                <a:moveTo>
                  <a:pt x="321334" y="2582798"/>
                </a:moveTo>
                <a:lnTo>
                  <a:pt x="309769" y="2600984"/>
                </a:lnTo>
                <a:lnTo>
                  <a:pt x="300447" y="2611077"/>
                </a:lnTo>
                <a:lnTo>
                  <a:pt x="305437" y="2602600"/>
                </a:lnTo>
                <a:close/>
                <a:moveTo>
                  <a:pt x="601390" y="2574932"/>
                </a:moveTo>
                <a:lnTo>
                  <a:pt x="598904" y="2577196"/>
                </a:lnTo>
                <a:lnTo>
                  <a:pt x="595987" y="2579614"/>
                </a:lnTo>
                <a:lnTo>
                  <a:pt x="593027" y="2583729"/>
                </a:lnTo>
                <a:lnTo>
                  <a:pt x="586413" y="2592808"/>
                </a:lnTo>
                <a:lnTo>
                  <a:pt x="591359" y="2587740"/>
                </a:lnTo>
                <a:lnTo>
                  <a:pt x="599032" y="2580162"/>
                </a:lnTo>
                <a:lnTo>
                  <a:pt x="600759" y="2576222"/>
                </a:lnTo>
                <a:close/>
                <a:moveTo>
                  <a:pt x="606521" y="2564965"/>
                </a:moveTo>
                <a:lnTo>
                  <a:pt x="600465" y="2573387"/>
                </a:lnTo>
                <a:lnTo>
                  <a:pt x="603813" y="2570080"/>
                </a:lnTo>
                <a:close/>
                <a:moveTo>
                  <a:pt x="645655" y="2562165"/>
                </a:moveTo>
                <a:cubicBezTo>
                  <a:pt x="644712" y="2562521"/>
                  <a:pt x="645140" y="2563652"/>
                  <a:pt x="644196" y="2564009"/>
                </a:cubicBezTo>
                <a:lnTo>
                  <a:pt x="644044" y="2564528"/>
                </a:lnTo>
                <a:lnTo>
                  <a:pt x="644349" y="2564474"/>
                </a:lnTo>
                <a:lnTo>
                  <a:pt x="646134" y="2562773"/>
                </a:lnTo>
                <a:lnTo>
                  <a:pt x="646139" y="2562244"/>
                </a:lnTo>
                <a:close/>
                <a:moveTo>
                  <a:pt x="347401" y="2548570"/>
                </a:moveTo>
                <a:lnTo>
                  <a:pt x="343355" y="2554964"/>
                </a:lnTo>
                <a:lnTo>
                  <a:pt x="341811" y="2556193"/>
                </a:lnTo>
                <a:close/>
                <a:moveTo>
                  <a:pt x="389498" y="2541185"/>
                </a:moveTo>
                <a:lnTo>
                  <a:pt x="376971" y="2563047"/>
                </a:lnTo>
                <a:lnTo>
                  <a:pt x="374804" y="2565093"/>
                </a:lnTo>
                <a:lnTo>
                  <a:pt x="372073" y="2567329"/>
                </a:lnTo>
                <a:lnTo>
                  <a:pt x="377461" y="2556369"/>
                </a:lnTo>
                <a:lnTo>
                  <a:pt x="383036" y="2546127"/>
                </a:lnTo>
                <a:lnTo>
                  <a:pt x="387572" y="2542816"/>
                </a:lnTo>
                <a:close/>
                <a:moveTo>
                  <a:pt x="5856021" y="2540646"/>
                </a:moveTo>
                <a:cubicBezTo>
                  <a:pt x="5850020" y="2543507"/>
                  <a:pt x="5851311" y="2553942"/>
                  <a:pt x="5857315" y="2551079"/>
                </a:cubicBezTo>
                <a:close/>
                <a:moveTo>
                  <a:pt x="630004" y="2533654"/>
                </a:moveTo>
                <a:lnTo>
                  <a:pt x="626016" y="2537856"/>
                </a:lnTo>
                <a:lnTo>
                  <a:pt x="625815" y="2538136"/>
                </a:lnTo>
                <a:lnTo>
                  <a:pt x="629338" y="2534591"/>
                </a:lnTo>
                <a:close/>
                <a:moveTo>
                  <a:pt x="360266" y="2531245"/>
                </a:moveTo>
                <a:lnTo>
                  <a:pt x="355761" y="2537583"/>
                </a:lnTo>
                <a:lnTo>
                  <a:pt x="348451" y="2547142"/>
                </a:lnTo>
                <a:lnTo>
                  <a:pt x="358306" y="2533707"/>
                </a:lnTo>
                <a:close/>
                <a:moveTo>
                  <a:pt x="5871705" y="2510457"/>
                </a:moveTo>
                <a:cubicBezTo>
                  <a:pt x="5859699" y="2516179"/>
                  <a:pt x="5868027" y="2534922"/>
                  <a:pt x="5868027" y="2534922"/>
                </a:cubicBezTo>
                <a:close/>
                <a:moveTo>
                  <a:pt x="385285" y="2494621"/>
                </a:moveTo>
                <a:cubicBezTo>
                  <a:pt x="385285" y="2494621"/>
                  <a:pt x="385131" y="2502972"/>
                  <a:pt x="386011" y="2500482"/>
                </a:cubicBezTo>
                <a:cubicBezTo>
                  <a:pt x="386634" y="2500704"/>
                  <a:pt x="387055" y="2500502"/>
                  <a:pt x="387298" y="2500063"/>
                </a:cubicBezTo>
                <a:cubicBezTo>
                  <a:pt x="388029" y="2498743"/>
                  <a:pt x="387153" y="2495282"/>
                  <a:pt x="385285" y="2494621"/>
                </a:cubicBezTo>
                <a:close/>
                <a:moveTo>
                  <a:pt x="5887647" y="2479526"/>
                </a:moveTo>
                <a:cubicBezTo>
                  <a:pt x="5883215" y="2477956"/>
                  <a:pt x="5881107" y="2497992"/>
                  <a:pt x="5887851" y="2495392"/>
                </a:cubicBezTo>
                <a:cubicBezTo>
                  <a:pt x="5889681" y="2490222"/>
                  <a:pt x="5889217" y="2475094"/>
                  <a:pt x="5887647" y="2479526"/>
                </a:cubicBezTo>
                <a:close/>
                <a:moveTo>
                  <a:pt x="405657" y="2470076"/>
                </a:moveTo>
                <a:cubicBezTo>
                  <a:pt x="402752" y="2469048"/>
                  <a:pt x="403893" y="2475056"/>
                  <a:pt x="406385" y="2475939"/>
                </a:cubicBezTo>
                <a:cubicBezTo>
                  <a:pt x="407266" y="2473447"/>
                  <a:pt x="406687" y="2467172"/>
                  <a:pt x="405657" y="2470076"/>
                </a:cubicBezTo>
                <a:close/>
                <a:moveTo>
                  <a:pt x="410942" y="2463073"/>
                </a:moveTo>
                <a:cubicBezTo>
                  <a:pt x="408451" y="2462192"/>
                  <a:pt x="409177" y="2468055"/>
                  <a:pt x="411667" y="2468935"/>
                </a:cubicBezTo>
                <a:cubicBezTo>
                  <a:pt x="412551" y="2466445"/>
                  <a:pt x="411822" y="2460583"/>
                  <a:pt x="410942" y="2463073"/>
                </a:cubicBezTo>
                <a:close/>
                <a:moveTo>
                  <a:pt x="5909038" y="2435564"/>
                </a:moveTo>
                <a:cubicBezTo>
                  <a:pt x="5903867" y="2433732"/>
                  <a:pt x="5902499" y="2454028"/>
                  <a:pt x="5906933" y="2455598"/>
                </a:cubicBezTo>
                <a:cubicBezTo>
                  <a:pt x="5908432" y="2454884"/>
                  <a:pt x="5909415" y="2452997"/>
                  <a:pt x="5910015" y="2450638"/>
                </a:cubicBezTo>
                <a:cubicBezTo>
                  <a:pt x="5911819" y="2443563"/>
                  <a:pt x="5910217" y="2432240"/>
                  <a:pt x="5909038" y="2435564"/>
                </a:cubicBezTo>
                <a:close/>
                <a:moveTo>
                  <a:pt x="476710" y="2417127"/>
                </a:moveTo>
                <a:cubicBezTo>
                  <a:pt x="475767" y="2417485"/>
                  <a:pt x="476196" y="2418615"/>
                  <a:pt x="475253" y="2418972"/>
                </a:cubicBezTo>
                <a:cubicBezTo>
                  <a:pt x="474260" y="2420801"/>
                  <a:pt x="474830" y="2420949"/>
                  <a:pt x="475700" y="2420438"/>
                </a:cubicBezTo>
                <a:lnTo>
                  <a:pt x="476319" y="2419927"/>
                </a:lnTo>
                <a:lnTo>
                  <a:pt x="477749" y="2417819"/>
                </a:lnTo>
                <a:close/>
                <a:moveTo>
                  <a:pt x="5924721" y="2405374"/>
                </a:moveTo>
                <a:cubicBezTo>
                  <a:pt x="5918719" y="2408235"/>
                  <a:pt x="5918445" y="2423100"/>
                  <a:pt x="5924445" y="2420239"/>
                </a:cubicBezTo>
                <a:close/>
                <a:moveTo>
                  <a:pt x="5946944" y="2356716"/>
                </a:moveTo>
                <a:cubicBezTo>
                  <a:pt x="5934939" y="2362439"/>
                  <a:pt x="5943528" y="2380446"/>
                  <a:pt x="5943528" y="2380446"/>
                </a:cubicBezTo>
                <a:close/>
                <a:moveTo>
                  <a:pt x="5960438" y="2334909"/>
                </a:moveTo>
                <a:cubicBezTo>
                  <a:pt x="5960255" y="2334104"/>
                  <a:pt x="5959945" y="2334098"/>
                  <a:pt x="5959487" y="2335390"/>
                </a:cubicBezTo>
                <a:cubicBezTo>
                  <a:pt x="5955053" y="2333821"/>
                  <a:pt x="5954778" y="2348686"/>
                  <a:pt x="5959211" y="2350256"/>
                </a:cubicBezTo>
                <a:cubicBezTo>
                  <a:pt x="5960389" y="2346933"/>
                  <a:pt x="5960986" y="2337324"/>
                  <a:pt x="5960438" y="2334909"/>
                </a:cubicBezTo>
                <a:close/>
                <a:moveTo>
                  <a:pt x="566339" y="2323889"/>
                </a:moveTo>
                <a:lnTo>
                  <a:pt x="555577" y="2339799"/>
                </a:lnTo>
                <a:lnTo>
                  <a:pt x="554515" y="2341260"/>
                </a:lnTo>
                <a:lnTo>
                  <a:pt x="555382" y="2340266"/>
                </a:lnTo>
                <a:cubicBezTo>
                  <a:pt x="559536" y="2335138"/>
                  <a:pt x="564580" y="2328218"/>
                  <a:pt x="566354" y="2324056"/>
                </a:cubicBezTo>
                <a:close/>
                <a:moveTo>
                  <a:pt x="248038" y="2309630"/>
                </a:moveTo>
                <a:lnTo>
                  <a:pt x="247736" y="2318398"/>
                </a:lnTo>
                <a:cubicBezTo>
                  <a:pt x="248578" y="2317995"/>
                  <a:pt x="249229" y="2317147"/>
                  <a:pt x="249681" y="2316124"/>
                </a:cubicBezTo>
                <a:cubicBezTo>
                  <a:pt x="251031" y="2313055"/>
                  <a:pt x="250567" y="2308425"/>
                  <a:pt x="248038" y="2309630"/>
                </a:cubicBezTo>
                <a:close/>
                <a:moveTo>
                  <a:pt x="276341" y="2270615"/>
                </a:moveTo>
                <a:cubicBezTo>
                  <a:pt x="276341" y="2270615"/>
                  <a:pt x="276039" y="2279382"/>
                  <a:pt x="277067" y="2276476"/>
                </a:cubicBezTo>
                <a:cubicBezTo>
                  <a:pt x="277689" y="2276698"/>
                  <a:pt x="278112" y="2276495"/>
                  <a:pt x="278355" y="2276056"/>
                </a:cubicBezTo>
                <a:cubicBezTo>
                  <a:pt x="279085" y="2274739"/>
                  <a:pt x="278208" y="2271275"/>
                  <a:pt x="276341" y="2270615"/>
                </a:cubicBezTo>
                <a:close/>
                <a:moveTo>
                  <a:pt x="294223" y="2245188"/>
                </a:moveTo>
                <a:lnTo>
                  <a:pt x="294950" y="2251052"/>
                </a:lnTo>
                <a:cubicBezTo>
                  <a:pt x="295794" y="2250649"/>
                  <a:pt x="296381" y="2249980"/>
                  <a:pt x="296733" y="2249230"/>
                </a:cubicBezTo>
                <a:cubicBezTo>
                  <a:pt x="297793" y="2246978"/>
                  <a:pt x="296753" y="2243981"/>
                  <a:pt x="294223" y="2245188"/>
                </a:cubicBezTo>
                <a:close/>
                <a:moveTo>
                  <a:pt x="539583" y="2221010"/>
                </a:moveTo>
                <a:cubicBezTo>
                  <a:pt x="518917" y="2245789"/>
                  <a:pt x="501752" y="2271547"/>
                  <a:pt x="482185" y="2297696"/>
                </a:cubicBezTo>
                <a:lnTo>
                  <a:pt x="470995" y="2311970"/>
                </a:lnTo>
                <a:lnTo>
                  <a:pt x="447698" y="2345610"/>
                </a:lnTo>
                <a:lnTo>
                  <a:pt x="446868" y="2346768"/>
                </a:lnTo>
                <a:lnTo>
                  <a:pt x="469636" y="2321403"/>
                </a:lnTo>
                <a:lnTo>
                  <a:pt x="478319" y="2310764"/>
                </a:lnTo>
                <a:lnTo>
                  <a:pt x="508655" y="2268953"/>
                </a:lnTo>
                <a:lnTo>
                  <a:pt x="525871" y="2244612"/>
                </a:lnTo>
                <a:close/>
                <a:moveTo>
                  <a:pt x="5810429" y="1725256"/>
                </a:moveTo>
                <a:lnTo>
                  <a:pt x="5755493" y="1840848"/>
                </a:lnTo>
                <a:lnTo>
                  <a:pt x="5759412" y="1851549"/>
                </a:lnTo>
                <a:lnTo>
                  <a:pt x="5816141" y="1726844"/>
                </a:lnTo>
                <a:close/>
                <a:moveTo>
                  <a:pt x="6277833" y="1638480"/>
                </a:moveTo>
                <a:cubicBezTo>
                  <a:pt x="6276001" y="1643648"/>
                  <a:pt x="6260042" y="1688704"/>
                  <a:pt x="6260042" y="1688704"/>
                </a:cubicBezTo>
                <a:cubicBezTo>
                  <a:pt x="6253234" y="1714971"/>
                  <a:pt x="6260291" y="1702092"/>
                  <a:pt x="6267745" y="1682808"/>
                </a:cubicBezTo>
                <a:cubicBezTo>
                  <a:pt x="6275198" y="1663523"/>
                  <a:pt x="6283053" y="1637832"/>
                  <a:pt x="6277833" y="1638480"/>
                </a:cubicBezTo>
                <a:close/>
                <a:moveTo>
                  <a:pt x="6318177" y="1531306"/>
                </a:moveTo>
                <a:lnTo>
                  <a:pt x="6318147" y="1531365"/>
                </a:lnTo>
                <a:lnTo>
                  <a:pt x="6318104" y="1531548"/>
                </a:lnTo>
                <a:close/>
                <a:moveTo>
                  <a:pt x="6325165" y="1528493"/>
                </a:moveTo>
                <a:lnTo>
                  <a:pt x="6322123" y="1537468"/>
                </a:lnTo>
                <a:cubicBezTo>
                  <a:pt x="6320067" y="1542708"/>
                  <a:pt x="6315113" y="1552682"/>
                  <a:pt x="6313961" y="1550642"/>
                </a:cubicBezTo>
                <a:lnTo>
                  <a:pt x="6314109" y="1547970"/>
                </a:lnTo>
                <a:lnTo>
                  <a:pt x="6310370" y="1563342"/>
                </a:lnTo>
                <a:lnTo>
                  <a:pt x="6309333" y="1568312"/>
                </a:lnTo>
                <a:lnTo>
                  <a:pt x="6309897" y="1569726"/>
                </a:lnTo>
                <a:lnTo>
                  <a:pt x="6308785" y="1570936"/>
                </a:lnTo>
                <a:lnTo>
                  <a:pt x="6304167" y="1593071"/>
                </a:lnTo>
                <a:cubicBezTo>
                  <a:pt x="6302359" y="1600926"/>
                  <a:pt x="6300811" y="1605884"/>
                  <a:pt x="6299517" y="1605426"/>
                </a:cubicBezTo>
                <a:cubicBezTo>
                  <a:pt x="6303879" y="1604269"/>
                  <a:pt x="6307809" y="1597868"/>
                  <a:pt x="6311250" y="1588917"/>
                </a:cubicBezTo>
                <a:cubicBezTo>
                  <a:pt x="6316415" y="1575491"/>
                  <a:pt x="6320483" y="1556328"/>
                  <a:pt x="6323261" y="1540522"/>
                </a:cubicBezTo>
                <a:close/>
                <a:moveTo>
                  <a:pt x="1293610" y="932608"/>
                </a:moveTo>
                <a:lnTo>
                  <a:pt x="1291835" y="936053"/>
                </a:lnTo>
                <a:lnTo>
                  <a:pt x="1293272" y="935194"/>
                </a:lnTo>
                <a:close/>
                <a:moveTo>
                  <a:pt x="1210769" y="821081"/>
                </a:moveTo>
                <a:lnTo>
                  <a:pt x="1210500" y="821452"/>
                </a:lnTo>
                <a:cubicBezTo>
                  <a:pt x="1208790" y="826276"/>
                  <a:pt x="1208472" y="833110"/>
                  <a:pt x="1208450" y="837132"/>
                </a:cubicBezTo>
                <a:lnTo>
                  <a:pt x="1208469" y="838431"/>
                </a:lnTo>
                <a:close/>
                <a:moveTo>
                  <a:pt x="6593084" y="737074"/>
                </a:moveTo>
                <a:lnTo>
                  <a:pt x="6585773" y="766429"/>
                </a:lnTo>
                <a:cubicBezTo>
                  <a:pt x="6575619" y="802840"/>
                  <a:pt x="6563757" y="841761"/>
                  <a:pt x="6549888" y="884439"/>
                </a:cubicBezTo>
                <a:cubicBezTo>
                  <a:pt x="6526592" y="964303"/>
                  <a:pt x="6488150" y="1058753"/>
                  <a:pt x="6460681" y="1136308"/>
                </a:cubicBezTo>
                <a:cubicBezTo>
                  <a:pt x="6439491" y="1196137"/>
                  <a:pt x="6427705" y="1243502"/>
                  <a:pt x="6404946" y="1307762"/>
                </a:cubicBezTo>
                <a:cubicBezTo>
                  <a:pt x="6402525" y="1314594"/>
                  <a:pt x="6396919" y="1328662"/>
                  <a:pt x="6389956" y="1346122"/>
                </a:cubicBezTo>
                <a:lnTo>
                  <a:pt x="6379511" y="1372628"/>
                </a:lnTo>
                <a:lnTo>
                  <a:pt x="6372040" y="1393756"/>
                </a:lnTo>
                <a:lnTo>
                  <a:pt x="6340700" y="1482925"/>
                </a:lnTo>
                <a:lnTo>
                  <a:pt x="6340067" y="1490939"/>
                </a:lnTo>
                <a:cubicBezTo>
                  <a:pt x="6348103" y="1498773"/>
                  <a:pt x="6367998" y="1428512"/>
                  <a:pt x="6369568" y="1424081"/>
                </a:cubicBezTo>
                <a:cubicBezTo>
                  <a:pt x="6411549" y="1312595"/>
                  <a:pt x="6456137" y="1200788"/>
                  <a:pt x="6497957" y="1087999"/>
                </a:cubicBezTo>
                <a:lnTo>
                  <a:pt x="6515557" y="1038116"/>
                </a:lnTo>
                <a:lnTo>
                  <a:pt x="6513091" y="1042998"/>
                </a:lnTo>
                <a:cubicBezTo>
                  <a:pt x="6511494" y="1045889"/>
                  <a:pt x="6510217" y="1047863"/>
                  <a:pt x="6509657" y="1048037"/>
                </a:cubicBezTo>
                <a:cubicBezTo>
                  <a:pt x="6507419" y="1048730"/>
                  <a:pt x="6510935" y="1035026"/>
                  <a:pt x="6510359" y="1033161"/>
                </a:cubicBezTo>
                <a:cubicBezTo>
                  <a:pt x="6535092" y="949466"/>
                  <a:pt x="6566039" y="869977"/>
                  <a:pt x="6583107" y="786616"/>
                </a:cubicBezTo>
                <a:close/>
                <a:moveTo>
                  <a:pt x="6122202" y="731748"/>
                </a:moveTo>
                <a:cubicBezTo>
                  <a:pt x="6122202" y="731748"/>
                  <a:pt x="6119123" y="736830"/>
                  <a:pt x="6115527" y="742758"/>
                </a:cubicBezTo>
                <a:cubicBezTo>
                  <a:pt x="6109597" y="739163"/>
                  <a:pt x="6104519" y="736081"/>
                  <a:pt x="6122202" y="731748"/>
                </a:cubicBezTo>
                <a:close/>
                <a:moveTo>
                  <a:pt x="6659283" y="707052"/>
                </a:moveTo>
                <a:lnTo>
                  <a:pt x="6660576" y="717487"/>
                </a:lnTo>
                <a:cubicBezTo>
                  <a:pt x="6654575" y="720346"/>
                  <a:pt x="6654849" y="705482"/>
                  <a:pt x="6659283" y="707052"/>
                </a:cubicBezTo>
                <a:close/>
                <a:moveTo>
                  <a:pt x="5134985" y="697731"/>
                </a:moveTo>
                <a:cubicBezTo>
                  <a:pt x="5135597" y="698426"/>
                  <a:pt x="5137223" y="700282"/>
                  <a:pt x="5140475" y="703991"/>
                </a:cubicBezTo>
                <a:cubicBezTo>
                  <a:pt x="5140475" y="703991"/>
                  <a:pt x="5133155" y="695644"/>
                  <a:pt x="5134985" y="697731"/>
                </a:cubicBezTo>
                <a:close/>
                <a:moveTo>
                  <a:pt x="2669535" y="692143"/>
                </a:moveTo>
                <a:cubicBezTo>
                  <a:pt x="2668682" y="692493"/>
                  <a:pt x="2666400" y="693432"/>
                  <a:pt x="2661836" y="695307"/>
                </a:cubicBezTo>
                <a:cubicBezTo>
                  <a:pt x="2661836" y="695307"/>
                  <a:pt x="2652123" y="699480"/>
                  <a:pt x="2654550" y="698438"/>
                </a:cubicBezTo>
                <a:cubicBezTo>
                  <a:pt x="2655360" y="698090"/>
                  <a:pt x="2657519" y="697161"/>
                  <a:pt x="2661836" y="695307"/>
                </a:cubicBezTo>
                <a:cubicBezTo>
                  <a:pt x="2661836" y="695307"/>
                  <a:pt x="2672103" y="691088"/>
                  <a:pt x="2669535" y="692143"/>
                </a:cubicBezTo>
                <a:close/>
                <a:moveTo>
                  <a:pt x="6826359" y="627404"/>
                </a:moveTo>
                <a:lnTo>
                  <a:pt x="6826084" y="642270"/>
                </a:lnTo>
                <a:cubicBezTo>
                  <a:pt x="6820083" y="645131"/>
                  <a:pt x="6820356" y="630266"/>
                  <a:pt x="6826359" y="627404"/>
                </a:cubicBezTo>
                <a:close/>
                <a:moveTo>
                  <a:pt x="5301341" y="559156"/>
                </a:moveTo>
                <a:lnTo>
                  <a:pt x="5300037" y="562524"/>
                </a:lnTo>
                <a:cubicBezTo>
                  <a:pt x="5298883" y="566456"/>
                  <a:pt x="5298121" y="570680"/>
                  <a:pt x="5298057" y="575428"/>
                </a:cubicBezTo>
                <a:cubicBezTo>
                  <a:pt x="5298057" y="575428"/>
                  <a:pt x="5297691" y="575457"/>
                  <a:pt x="5297231" y="575493"/>
                </a:cubicBezTo>
                <a:lnTo>
                  <a:pt x="5296197" y="575575"/>
                </a:lnTo>
                <a:lnTo>
                  <a:pt x="5295853" y="575602"/>
                </a:lnTo>
                <a:cubicBezTo>
                  <a:pt x="5295486" y="575630"/>
                  <a:pt x="5295303" y="575645"/>
                  <a:pt x="5295579" y="575624"/>
                </a:cubicBezTo>
                <a:lnTo>
                  <a:pt x="5296197" y="575575"/>
                </a:lnTo>
                <a:lnTo>
                  <a:pt x="5298057" y="575428"/>
                </a:lnTo>
                <a:lnTo>
                  <a:pt x="5298182" y="575288"/>
                </a:lnTo>
                <a:close/>
                <a:moveTo>
                  <a:pt x="5199395" y="537334"/>
                </a:moveTo>
                <a:lnTo>
                  <a:pt x="5197207" y="551898"/>
                </a:lnTo>
                <a:lnTo>
                  <a:pt x="5197843" y="549763"/>
                </a:lnTo>
                <a:cubicBezTo>
                  <a:pt x="5198538" y="546478"/>
                  <a:pt x="5199017" y="542177"/>
                  <a:pt x="5199371" y="537719"/>
                </a:cubicBezTo>
                <a:close/>
                <a:moveTo>
                  <a:pt x="5610012" y="521908"/>
                </a:moveTo>
                <a:cubicBezTo>
                  <a:pt x="5610012" y="521908"/>
                  <a:pt x="5602787" y="533819"/>
                  <a:pt x="5604595" y="530841"/>
                </a:cubicBezTo>
                <a:cubicBezTo>
                  <a:pt x="5605195" y="529849"/>
                  <a:pt x="5606802" y="527203"/>
                  <a:pt x="5610012" y="521908"/>
                </a:cubicBezTo>
                <a:close/>
                <a:moveTo>
                  <a:pt x="5126179" y="504904"/>
                </a:moveTo>
                <a:lnTo>
                  <a:pt x="5126097" y="504933"/>
                </a:lnTo>
                <a:cubicBezTo>
                  <a:pt x="5125829" y="505032"/>
                  <a:pt x="5125757" y="505057"/>
                  <a:pt x="5126044" y="504954"/>
                </a:cubicBezTo>
                <a:close/>
                <a:moveTo>
                  <a:pt x="5299023" y="503333"/>
                </a:moveTo>
                <a:lnTo>
                  <a:pt x="5295788" y="504460"/>
                </a:lnTo>
                <a:lnTo>
                  <a:pt x="5295441" y="504580"/>
                </a:lnTo>
                <a:cubicBezTo>
                  <a:pt x="5295157" y="504679"/>
                  <a:pt x="5295083" y="504705"/>
                  <a:pt x="5295386" y="504601"/>
                </a:cubicBezTo>
                <a:lnTo>
                  <a:pt x="5295788" y="504460"/>
                </a:lnTo>
                <a:lnTo>
                  <a:pt x="5296749" y="504125"/>
                </a:lnTo>
                <a:cubicBezTo>
                  <a:pt x="5297809" y="503755"/>
                  <a:pt x="5299023" y="503333"/>
                  <a:pt x="5299023" y="503333"/>
                </a:cubicBezTo>
                <a:close/>
                <a:moveTo>
                  <a:pt x="3075861" y="503216"/>
                </a:moveTo>
                <a:cubicBezTo>
                  <a:pt x="3075423" y="503104"/>
                  <a:pt x="3074141" y="505333"/>
                  <a:pt x="3071615" y="511651"/>
                </a:cubicBezTo>
                <a:cubicBezTo>
                  <a:pt x="3071615" y="511651"/>
                  <a:pt x="3070545" y="513405"/>
                  <a:pt x="3069538" y="515362"/>
                </a:cubicBezTo>
                <a:lnTo>
                  <a:pt x="3068123" y="519483"/>
                </a:lnTo>
                <a:lnTo>
                  <a:pt x="3068238" y="519995"/>
                </a:lnTo>
                <a:lnTo>
                  <a:pt x="3072070" y="517031"/>
                </a:lnTo>
                <a:cubicBezTo>
                  <a:pt x="3073553" y="513934"/>
                  <a:pt x="3074916" y="509654"/>
                  <a:pt x="3075594" y="506681"/>
                </a:cubicBezTo>
                <a:cubicBezTo>
                  <a:pt x="3076044" y="504701"/>
                  <a:pt x="3076191" y="503300"/>
                  <a:pt x="3075861" y="503216"/>
                </a:cubicBezTo>
                <a:close/>
                <a:moveTo>
                  <a:pt x="3851725" y="490097"/>
                </a:moveTo>
                <a:lnTo>
                  <a:pt x="3849860" y="497753"/>
                </a:lnTo>
                <a:lnTo>
                  <a:pt x="3849257" y="501909"/>
                </a:lnTo>
                <a:lnTo>
                  <a:pt x="3852132" y="500473"/>
                </a:lnTo>
                <a:cubicBezTo>
                  <a:pt x="3853092" y="498592"/>
                  <a:pt x="3853334" y="495346"/>
                  <a:pt x="3852922" y="492424"/>
                </a:cubicBezTo>
                <a:close/>
                <a:moveTo>
                  <a:pt x="3087279" y="485110"/>
                </a:moveTo>
                <a:lnTo>
                  <a:pt x="3086745" y="488709"/>
                </a:lnTo>
                <a:lnTo>
                  <a:pt x="3085731" y="491492"/>
                </a:lnTo>
                <a:lnTo>
                  <a:pt x="3088816" y="492439"/>
                </a:lnTo>
                <a:lnTo>
                  <a:pt x="3088432" y="495199"/>
                </a:lnTo>
                <a:lnTo>
                  <a:pt x="3089082" y="492322"/>
                </a:lnTo>
                <a:lnTo>
                  <a:pt x="3088816" y="492439"/>
                </a:lnTo>
                <a:close/>
                <a:moveTo>
                  <a:pt x="4080077" y="479317"/>
                </a:moveTo>
                <a:cubicBezTo>
                  <a:pt x="4079578" y="479190"/>
                  <a:pt x="4078117" y="481731"/>
                  <a:pt x="4075241" y="488930"/>
                </a:cubicBezTo>
                <a:cubicBezTo>
                  <a:pt x="4075241" y="488930"/>
                  <a:pt x="4074020" y="490928"/>
                  <a:pt x="4072872" y="493160"/>
                </a:cubicBezTo>
                <a:lnTo>
                  <a:pt x="4071259" y="497854"/>
                </a:lnTo>
                <a:lnTo>
                  <a:pt x="4071391" y="498438"/>
                </a:lnTo>
                <a:lnTo>
                  <a:pt x="4075759" y="495063"/>
                </a:lnTo>
                <a:cubicBezTo>
                  <a:pt x="4077448" y="491530"/>
                  <a:pt x="4079002" y="486655"/>
                  <a:pt x="4079773" y="483268"/>
                </a:cubicBezTo>
                <a:cubicBezTo>
                  <a:pt x="4080287" y="481007"/>
                  <a:pt x="4080453" y="479412"/>
                  <a:pt x="4080077" y="479317"/>
                </a:cubicBezTo>
                <a:close/>
                <a:moveTo>
                  <a:pt x="5210497" y="475329"/>
                </a:moveTo>
                <a:lnTo>
                  <a:pt x="5206383" y="489352"/>
                </a:lnTo>
                <a:lnTo>
                  <a:pt x="5205175" y="495000"/>
                </a:lnTo>
                <a:lnTo>
                  <a:pt x="5204727" y="498644"/>
                </a:lnTo>
                <a:lnTo>
                  <a:pt x="5205313" y="500920"/>
                </a:lnTo>
                <a:lnTo>
                  <a:pt x="5208101" y="497840"/>
                </a:lnTo>
                <a:close/>
                <a:moveTo>
                  <a:pt x="3499981" y="473059"/>
                </a:moveTo>
                <a:lnTo>
                  <a:pt x="3498837" y="476014"/>
                </a:lnTo>
                <a:cubicBezTo>
                  <a:pt x="3497825" y="479465"/>
                  <a:pt x="3497157" y="483171"/>
                  <a:pt x="3497099" y="487337"/>
                </a:cubicBezTo>
                <a:lnTo>
                  <a:pt x="3495470" y="487466"/>
                </a:lnTo>
                <a:lnTo>
                  <a:pt x="3494925" y="487511"/>
                </a:lnTo>
                <a:cubicBezTo>
                  <a:pt x="3494683" y="487529"/>
                  <a:pt x="3494845" y="487516"/>
                  <a:pt x="3495166" y="487492"/>
                </a:cubicBezTo>
                <a:lnTo>
                  <a:pt x="3495470" y="487466"/>
                </a:lnTo>
                <a:lnTo>
                  <a:pt x="3496375" y="487395"/>
                </a:lnTo>
                <a:cubicBezTo>
                  <a:pt x="3496779" y="487364"/>
                  <a:pt x="3497099" y="487337"/>
                  <a:pt x="3497099" y="487337"/>
                </a:cubicBezTo>
                <a:lnTo>
                  <a:pt x="3497211" y="487216"/>
                </a:lnTo>
                <a:close/>
                <a:moveTo>
                  <a:pt x="2082458" y="472762"/>
                </a:moveTo>
                <a:cubicBezTo>
                  <a:pt x="2077895" y="474638"/>
                  <a:pt x="2075613" y="475575"/>
                  <a:pt x="2074756" y="475927"/>
                </a:cubicBezTo>
                <a:cubicBezTo>
                  <a:pt x="2072191" y="476983"/>
                  <a:pt x="2082458" y="472762"/>
                  <a:pt x="2082458" y="472762"/>
                </a:cubicBezTo>
                <a:close/>
                <a:moveTo>
                  <a:pt x="2885368" y="469429"/>
                </a:moveTo>
                <a:lnTo>
                  <a:pt x="2883605" y="479300"/>
                </a:lnTo>
                <a:lnTo>
                  <a:pt x="2883279" y="481637"/>
                </a:lnTo>
                <a:lnTo>
                  <a:pt x="2883193" y="483116"/>
                </a:lnTo>
                <a:lnTo>
                  <a:pt x="2885137" y="479677"/>
                </a:lnTo>
                <a:close/>
                <a:moveTo>
                  <a:pt x="3021267" y="461243"/>
                </a:moveTo>
                <a:lnTo>
                  <a:pt x="3020832" y="462502"/>
                </a:lnTo>
                <a:lnTo>
                  <a:pt x="3019315" y="469583"/>
                </a:lnTo>
                <a:lnTo>
                  <a:pt x="3019702" y="468853"/>
                </a:lnTo>
                <a:close/>
                <a:moveTo>
                  <a:pt x="4093089" y="458683"/>
                </a:moveTo>
                <a:lnTo>
                  <a:pt x="4092482" y="462785"/>
                </a:lnTo>
                <a:lnTo>
                  <a:pt x="4091326" y="465955"/>
                </a:lnTo>
                <a:lnTo>
                  <a:pt x="4094841" y="467036"/>
                </a:lnTo>
                <a:lnTo>
                  <a:pt x="4094403" y="470181"/>
                </a:lnTo>
                <a:lnTo>
                  <a:pt x="4095143" y="466903"/>
                </a:lnTo>
                <a:lnTo>
                  <a:pt x="4094841" y="467036"/>
                </a:lnTo>
                <a:close/>
                <a:moveTo>
                  <a:pt x="3737243" y="456303"/>
                </a:moveTo>
                <a:cubicBezTo>
                  <a:pt x="3737178" y="456173"/>
                  <a:pt x="3737418" y="456643"/>
                  <a:pt x="3737802" y="457395"/>
                </a:cubicBezTo>
                <a:lnTo>
                  <a:pt x="3737992" y="457767"/>
                </a:lnTo>
                <a:close/>
                <a:moveTo>
                  <a:pt x="3094135" y="454708"/>
                </a:moveTo>
                <a:cubicBezTo>
                  <a:pt x="3091102" y="459388"/>
                  <a:pt x="3090243" y="463841"/>
                  <a:pt x="3089647" y="469150"/>
                </a:cubicBezTo>
                <a:lnTo>
                  <a:pt x="3087443" y="484000"/>
                </a:lnTo>
                <a:lnTo>
                  <a:pt x="3090443" y="486298"/>
                </a:lnTo>
                <a:lnTo>
                  <a:pt x="3091028" y="483716"/>
                </a:lnTo>
                <a:cubicBezTo>
                  <a:pt x="3092548" y="473296"/>
                  <a:pt x="3093397" y="463312"/>
                  <a:pt x="3094135" y="454708"/>
                </a:cubicBezTo>
                <a:close/>
                <a:moveTo>
                  <a:pt x="3410522" y="453909"/>
                </a:moveTo>
                <a:lnTo>
                  <a:pt x="3408601" y="466688"/>
                </a:lnTo>
                <a:lnTo>
                  <a:pt x="3409161" y="464817"/>
                </a:lnTo>
                <a:cubicBezTo>
                  <a:pt x="3409771" y="461935"/>
                  <a:pt x="3410190" y="458158"/>
                  <a:pt x="3410501" y="454248"/>
                </a:cubicBezTo>
                <a:close/>
                <a:moveTo>
                  <a:pt x="5118803" y="447099"/>
                </a:moveTo>
                <a:lnTo>
                  <a:pt x="5118238" y="448032"/>
                </a:lnTo>
                <a:cubicBezTo>
                  <a:pt x="5115042" y="453354"/>
                  <a:pt x="5102557" y="474752"/>
                  <a:pt x="5107277" y="476414"/>
                </a:cubicBezTo>
                <a:cubicBezTo>
                  <a:pt x="5108059" y="477029"/>
                  <a:pt x="5109553" y="475171"/>
                  <a:pt x="5111255" y="472265"/>
                </a:cubicBezTo>
                <a:lnTo>
                  <a:pt x="5116071" y="462698"/>
                </a:lnTo>
                <a:close/>
                <a:moveTo>
                  <a:pt x="4888601" y="446074"/>
                </a:moveTo>
                <a:lnTo>
                  <a:pt x="4881309" y="466042"/>
                </a:lnTo>
                <a:cubicBezTo>
                  <a:pt x="4878051" y="473219"/>
                  <a:pt x="4875131" y="480614"/>
                  <a:pt x="4875003" y="490108"/>
                </a:cubicBezTo>
                <a:cubicBezTo>
                  <a:pt x="4875003" y="490108"/>
                  <a:pt x="4874637" y="490137"/>
                  <a:pt x="4874178" y="490174"/>
                </a:cubicBezTo>
                <a:lnTo>
                  <a:pt x="4874083" y="490183"/>
                </a:lnTo>
                <a:lnTo>
                  <a:pt x="4875003" y="490108"/>
                </a:lnTo>
                <a:cubicBezTo>
                  <a:pt x="4878515" y="489251"/>
                  <a:pt x="4881187" y="485749"/>
                  <a:pt x="4883353" y="480895"/>
                </a:cubicBezTo>
                <a:lnTo>
                  <a:pt x="4884211" y="478109"/>
                </a:lnTo>
                <a:lnTo>
                  <a:pt x="4886513" y="457772"/>
                </a:lnTo>
                <a:close/>
                <a:moveTo>
                  <a:pt x="3862997" y="440815"/>
                </a:moveTo>
                <a:lnTo>
                  <a:pt x="3860974" y="452144"/>
                </a:lnTo>
                <a:lnTo>
                  <a:pt x="3859490" y="458232"/>
                </a:lnTo>
                <a:lnTo>
                  <a:pt x="3862732" y="452493"/>
                </a:lnTo>
                <a:close/>
                <a:moveTo>
                  <a:pt x="3095995" y="436704"/>
                </a:moveTo>
                <a:cubicBezTo>
                  <a:pt x="3094748" y="437316"/>
                  <a:pt x="3093320" y="438208"/>
                  <a:pt x="3093320" y="438208"/>
                </a:cubicBezTo>
                <a:cubicBezTo>
                  <a:pt x="3093576" y="439027"/>
                  <a:pt x="3094765" y="439105"/>
                  <a:pt x="3095831" y="438776"/>
                </a:cubicBezTo>
                <a:cubicBezTo>
                  <a:pt x="3096894" y="438445"/>
                  <a:pt x="3097831" y="437704"/>
                  <a:pt x="3097577" y="436886"/>
                </a:cubicBezTo>
                <a:cubicBezTo>
                  <a:pt x="3098305" y="435763"/>
                  <a:pt x="3097241" y="436093"/>
                  <a:pt x="3095995" y="436704"/>
                </a:cubicBezTo>
                <a:close/>
                <a:moveTo>
                  <a:pt x="5228850" y="435853"/>
                </a:moveTo>
                <a:lnTo>
                  <a:pt x="5228859" y="435981"/>
                </a:lnTo>
                <a:lnTo>
                  <a:pt x="5228820" y="436084"/>
                </a:lnTo>
                <a:close/>
                <a:moveTo>
                  <a:pt x="6817825" y="434408"/>
                </a:moveTo>
                <a:cubicBezTo>
                  <a:pt x="6823041" y="438827"/>
                  <a:pt x="6826029" y="458122"/>
                  <a:pt x="6828178" y="462623"/>
                </a:cubicBezTo>
                <a:cubicBezTo>
                  <a:pt x="6837246" y="481630"/>
                  <a:pt x="6837857" y="435295"/>
                  <a:pt x="6840921" y="457163"/>
                </a:cubicBezTo>
                <a:cubicBezTo>
                  <a:pt x="6843784" y="463164"/>
                  <a:pt x="6840647" y="472029"/>
                  <a:pt x="6840647" y="472029"/>
                </a:cubicBezTo>
                <a:cubicBezTo>
                  <a:pt x="6834326" y="532136"/>
                  <a:pt x="6821709" y="584193"/>
                  <a:pt x="6817218" y="639130"/>
                </a:cubicBezTo>
                <a:cubicBezTo>
                  <a:pt x="6810679" y="657596"/>
                  <a:pt x="6819747" y="676600"/>
                  <a:pt x="6816069" y="701069"/>
                </a:cubicBezTo>
                <a:cubicBezTo>
                  <a:pt x="6803394" y="809632"/>
                  <a:pt x="6756843" y="926982"/>
                  <a:pt x="6719157" y="1047468"/>
                </a:cubicBezTo>
                <a:cubicBezTo>
                  <a:pt x="6688237" y="1147390"/>
                  <a:pt x="6654093" y="1248014"/>
                  <a:pt x="6617369" y="1348769"/>
                </a:cubicBezTo>
                <a:cubicBezTo>
                  <a:pt x="6585235" y="1436933"/>
                  <a:pt x="6551127" y="1525200"/>
                  <a:pt x="6515475" y="1613189"/>
                </a:cubicBezTo>
                <a:lnTo>
                  <a:pt x="6414283" y="1852388"/>
                </a:lnTo>
                <a:lnTo>
                  <a:pt x="6405336" y="1868737"/>
                </a:lnTo>
                <a:cubicBezTo>
                  <a:pt x="6369671" y="1937187"/>
                  <a:pt x="6334525" y="2005351"/>
                  <a:pt x="6294588" y="2075027"/>
                </a:cubicBezTo>
                <a:cubicBezTo>
                  <a:pt x="6223311" y="2208748"/>
                  <a:pt x="6147891" y="2344748"/>
                  <a:pt x="6066153" y="2490526"/>
                </a:cubicBezTo>
                <a:cubicBezTo>
                  <a:pt x="5992176" y="2609535"/>
                  <a:pt x="5927179" y="2723600"/>
                  <a:pt x="5848407" y="2855148"/>
                </a:cubicBezTo>
                <a:cubicBezTo>
                  <a:pt x="5835701" y="2872940"/>
                  <a:pt x="5803601" y="2935602"/>
                  <a:pt x="5846962" y="2872140"/>
                </a:cubicBezTo>
                <a:cubicBezTo>
                  <a:pt x="5863391" y="2841499"/>
                  <a:pt x="5883585" y="2807887"/>
                  <a:pt x="5902605" y="2780319"/>
                </a:cubicBezTo>
                <a:cubicBezTo>
                  <a:pt x="5935504" y="2728915"/>
                  <a:pt x="5954596" y="2703110"/>
                  <a:pt x="5985250" y="2657441"/>
                </a:cubicBezTo>
                <a:cubicBezTo>
                  <a:pt x="6032713" y="2581823"/>
                  <a:pt x="6075130" y="2485584"/>
                  <a:pt x="6122214" y="2409274"/>
                </a:cubicBezTo>
                <a:cubicBezTo>
                  <a:pt x="6175987" y="2316910"/>
                  <a:pt x="6228321" y="2228373"/>
                  <a:pt x="6283237" y="2132343"/>
                </a:cubicBezTo>
                <a:lnTo>
                  <a:pt x="6305633" y="2092718"/>
                </a:lnTo>
                <a:lnTo>
                  <a:pt x="6286489" y="2134769"/>
                </a:lnTo>
                <a:lnTo>
                  <a:pt x="6225735" y="2260653"/>
                </a:lnTo>
                <a:lnTo>
                  <a:pt x="6123539" y="2442742"/>
                </a:lnTo>
                <a:cubicBezTo>
                  <a:pt x="6027651" y="2623305"/>
                  <a:pt x="5909829" y="2793443"/>
                  <a:pt x="5804819" y="2957430"/>
                </a:cubicBezTo>
                <a:cubicBezTo>
                  <a:pt x="5755178" y="3040544"/>
                  <a:pt x="5704370" y="3129704"/>
                  <a:pt x="5652869" y="3219243"/>
                </a:cubicBezTo>
                <a:cubicBezTo>
                  <a:pt x="5521385" y="3436496"/>
                  <a:pt x="5357397" y="3643743"/>
                  <a:pt x="5193098" y="3852060"/>
                </a:cubicBezTo>
                <a:lnTo>
                  <a:pt x="5152117" y="3895519"/>
                </a:lnTo>
                <a:lnTo>
                  <a:pt x="5318031" y="3643580"/>
                </a:lnTo>
                <a:cubicBezTo>
                  <a:pt x="5378806" y="3549648"/>
                  <a:pt x="5439264" y="3454370"/>
                  <a:pt x="5499515" y="3357046"/>
                </a:cubicBezTo>
                <a:cubicBezTo>
                  <a:pt x="5708623" y="3029602"/>
                  <a:pt x="5889988" y="2660741"/>
                  <a:pt x="6078097" y="2289284"/>
                </a:cubicBezTo>
                <a:cubicBezTo>
                  <a:pt x="6137655" y="2165736"/>
                  <a:pt x="6204523" y="2035633"/>
                  <a:pt x="6260478" y="1905821"/>
                </a:cubicBezTo>
                <a:cubicBezTo>
                  <a:pt x="6298920" y="1811372"/>
                  <a:pt x="6334760" y="1710180"/>
                  <a:pt x="6376065" y="1621732"/>
                </a:cubicBezTo>
                <a:cubicBezTo>
                  <a:pt x="6411469" y="1544077"/>
                  <a:pt x="6438745" y="1463545"/>
                  <a:pt x="6462894" y="1384502"/>
                </a:cubicBezTo>
                <a:lnTo>
                  <a:pt x="6483560" y="1314488"/>
                </a:lnTo>
                <a:lnTo>
                  <a:pt x="6482129" y="1315102"/>
                </a:lnTo>
                <a:cubicBezTo>
                  <a:pt x="6480758" y="1314974"/>
                  <a:pt x="6479793" y="1314165"/>
                  <a:pt x="6480574" y="1312730"/>
                </a:cubicBezTo>
                <a:lnTo>
                  <a:pt x="6483957" y="1313141"/>
                </a:lnTo>
                <a:lnTo>
                  <a:pt x="6497399" y="1267602"/>
                </a:lnTo>
                <a:cubicBezTo>
                  <a:pt x="6508535" y="1229373"/>
                  <a:pt x="6519515" y="1192060"/>
                  <a:pt x="6530965" y="1156214"/>
                </a:cubicBezTo>
                <a:cubicBezTo>
                  <a:pt x="6562109" y="1054191"/>
                  <a:pt x="6606817" y="956141"/>
                  <a:pt x="6632990" y="868153"/>
                </a:cubicBezTo>
                <a:cubicBezTo>
                  <a:pt x="6645038" y="820048"/>
                  <a:pt x="6658394" y="768251"/>
                  <a:pt x="6673320" y="712025"/>
                </a:cubicBezTo>
                <a:cubicBezTo>
                  <a:pt x="6681229" y="673261"/>
                  <a:pt x="6685181" y="633928"/>
                  <a:pt x="6697725" y="612601"/>
                </a:cubicBezTo>
                <a:cubicBezTo>
                  <a:pt x="6702695" y="598568"/>
                  <a:pt x="6713869" y="597538"/>
                  <a:pt x="6726413" y="576211"/>
                </a:cubicBezTo>
                <a:cubicBezTo>
                  <a:pt x="6732952" y="557746"/>
                  <a:pt x="6729889" y="535877"/>
                  <a:pt x="6739768" y="524413"/>
                </a:cubicBezTo>
                <a:cubicBezTo>
                  <a:pt x="6772964" y="458863"/>
                  <a:pt x="6802553" y="520883"/>
                  <a:pt x="6789197" y="572678"/>
                </a:cubicBezTo>
                <a:cubicBezTo>
                  <a:pt x="6797307" y="549782"/>
                  <a:pt x="6799415" y="529745"/>
                  <a:pt x="6803091" y="505277"/>
                </a:cubicBezTo>
                <a:cubicBezTo>
                  <a:pt x="6805197" y="485242"/>
                  <a:pt x="6809983" y="441217"/>
                  <a:pt x="6811812" y="436045"/>
                </a:cubicBezTo>
                <a:cubicBezTo>
                  <a:pt x="6814099" y="433114"/>
                  <a:pt x="6816085" y="432935"/>
                  <a:pt x="6817825" y="434408"/>
                </a:cubicBezTo>
                <a:close/>
                <a:moveTo>
                  <a:pt x="4017864" y="431487"/>
                </a:moveTo>
                <a:lnTo>
                  <a:pt x="4017368" y="432922"/>
                </a:lnTo>
                <a:lnTo>
                  <a:pt x="4015639" y="440989"/>
                </a:lnTo>
                <a:lnTo>
                  <a:pt x="4016079" y="440160"/>
                </a:lnTo>
                <a:close/>
                <a:moveTo>
                  <a:pt x="6510727" y="425855"/>
                </a:moveTo>
                <a:lnTo>
                  <a:pt x="6511579" y="427523"/>
                </a:lnTo>
                <a:lnTo>
                  <a:pt x="6511361" y="427100"/>
                </a:lnTo>
                <a:cubicBezTo>
                  <a:pt x="6510925" y="426244"/>
                  <a:pt x="6510651" y="425708"/>
                  <a:pt x="6510727" y="425855"/>
                </a:cubicBezTo>
                <a:close/>
                <a:moveTo>
                  <a:pt x="3347248" y="425098"/>
                </a:moveTo>
                <a:lnTo>
                  <a:pt x="3346203" y="425476"/>
                </a:lnTo>
                <a:cubicBezTo>
                  <a:pt x="3345967" y="425564"/>
                  <a:pt x="3345903" y="425585"/>
                  <a:pt x="3346156" y="425495"/>
                </a:cubicBezTo>
                <a:lnTo>
                  <a:pt x="3347247" y="425099"/>
                </a:lnTo>
                <a:close/>
                <a:moveTo>
                  <a:pt x="3497947" y="424073"/>
                </a:moveTo>
                <a:cubicBezTo>
                  <a:pt x="3497947" y="424073"/>
                  <a:pt x="3496882" y="424444"/>
                  <a:pt x="3495951" y="424769"/>
                </a:cubicBezTo>
                <a:lnTo>
                  <a:pt x="3495109" y="425063"/>
                </a:lnTo>
                <a:lnTo>
                  <a:pt x="3494805" y="425168"/>
                </a:lnTo>
                <a:cubicBezTo>
                  <a:pt x="3494555" y="425255"/>
                  <a:pt x="3494489" y="425277"/>
                  <a:pt x="3494756" y="425185"/>
                </a:cubicBezTo>
                <a:lnTo>
                  <a:pt x="3495109" y="425063"/>
                </a:lnTo>
                <a:close/>
                <a:moveTo>
                  <a:pt x="4100904" y="424038"/>
                </a:moveTo>
                <a:cubicBezTo>
                  <a:pt x="4097447" y="429372"/>
                  <a:pt x="4096465" y="434446"/>
                  <a:pt x="4095787" y="440496"/>
                </a:cubicBezTo>
                <a:lnTo>
                  <a:pt x="4093277" y="457420"/>
                </a:lnTo>
                <a:lnTo>
                  <a:pt x="4096697" y="460039"/>
                </a:lnTo>
                <a:lnTo>
                  <a:pt x="4097360" y="457094"/>
                </a:lnTo>
                <a:cubicBezTo>
                  <a:pt x="4099095" y="445222"/>
                  <a:pt x="4100063" y="433842"/>
                  <a:pt x="4100904" y="424038"/>
                </a:cubicBezTo>
                <a:close/>
                <a:moveTo>
                  <a:pt x="3756593" y="423112"/>
                </a:moveTo>
                <a:lnTo>
                  <a:pt x="3756089" y="424287"/>
                </a:lnTo>
                <a:lnTo>
                  <a:pt x="3756103" y="425592"/>
                </a:lnTo>
                <a:close/>
                <a:moveTo>
                  <a:pt x="4872611" y="419183"/>
                </a:moveTo>
                <a:lnTo>
                  <a:pt x="4872329" y="419282"/>
                </a:lnTo>
                <a:cubicBezTo>
                  <a:pt x="4872029" y="419387"/>
                  <a:pt x="4872103" y="419360"/>
                  <a:pt x="4872389" y="419261"/>
                </a:cubicBezTo>
                <a:close/>
                <a:moveTo>
                  <a:pt x="5028470" y="417492"/>
                </a:moveTo>
                <a:lnTo>
                  <a:pt x="5024367" y="428862"/>
                </a:lnTo>
                <a:lnTo>
                  <a:pt x="5023886" y="437983"/>
                </a:lnTo>
                <a:lnTo>
                  <a:pt x="5024464" y="439393"/>
                </a:lnTo>
                <a:lnTo>
                  <a:pt x="5025955" y="438012"/>
                </a:lnTo>
                <a:close/>
                <a:moveTo>
                  <a:pt x="5188838" y="410675"/>
                </a:moveTo>
                <a:lnTo>
                  <a:pt x="5190613" y="415942"/>
                </a:lnTo>
                <a:lnTo>
                  <a:pt x="5186589" y="424928"/>
                </a:lnTo>
                <a:close/>
                <a:moveTo>
                  <a:pt x="5437063" y="405276"/>
                </a:moveTo>
                <a:lnTo>
                  <a:pt x="5424661" y="440027"/>
                </a:lnTo>
                <a:lnTo>
                  <a:pt x="5424037" y="442368"/>
                </a:lnTo>
                <a:lnTo>
                  <a:pt x="5426946" y="441798"/>
                </a:lnTo>
                <a:lnTo>
                  <a:pt x="5429990" y="441127"/>
                </a:lnTo>
                <a:close/>
                <a:moveTo>
                  <a:pt x="4103023" y="403524"/>
                </a:moveTo>
                <a:cubicBezTo>
                  <a:pt x="4101603" y="404218"/>
                  <a:pt x="4099977" y="405235"/>
                  <a:pt x="4099977" y="405235"/>
                </a:cubicBezTo>
                <a:cubicBezTo>
                  <a:pt x="4100265" y="406168"/>
                  <a:pt x="4101621" y="406257"/>
                  <a:pt x="4102833" y="405883"/>
                </a:cubicBezTo>
                <a:cubicBezTo>
                  <a:pt x="4104046" y="405505"/>
                  <a:pt x="4105114" y="404663"/>
                  <a:pt x="4104824" y="403730"/>
                </a:cubicBezTo>
                <a:cubicBezTo>
                  <a:pt x="4105655" y="402451"/>
                  <a:pt x="4104444" y="402827"/>
                  <a:pt x="4103023" y="403524"/>
                </a:cubicBezTo>
                <a:close/>
                <a:moveTo>
                  <a:pt x="3420266" y="399500"/>
                </a:moveTo>
                <a:lnTo>
                  <a:pt x="3416654" y="411804"/>
                </a:lnTo>
                <a:lnTo>
                  <a:pt x="3415594" y="416760"/>
                </a:lnTo>
                <a:lnTo>
                  <a:pt x="3415201" y="419958"/>
                </a:lnTo>
                <a:lnTo>
                  <a:pt x="3415716" y="421956"/>
                </a:lnTo>
                <a:lnTo>
                  <a:pt x="3418163" y="419253"/>
                </a:lnTo>
                <a:close/>
                <a:moveTo>
                  <a:pt x="5041698" y="396357"/>
                </a:moveTo>
                <a:lnTo>
                  <a:pt x="5040957" y="398658"/>
                </a:lnTo>
                <a:lnTo>
                  <a:pt x="5040431" y="398198"/>
                </a:lnTo>
                <a:cubicBezTo>
                  <a:pt x="5040189" y="397422"/>
                  <a:pt x="5040581" y="396705"/>
                  <a:pt x="5041698" y="396357"/>
                </a:cubicBezTo>
                <a:close/>
                <a:moveTo>
                  <a:pt x="5268441" y="392441"/>
                </a:moveTo>
                <a:lnTo>
                  <a:pt x="5268593" y="392701"/>
                </a:lnTo>
                <a:lnTo>
                  <a:pt x="5268200" y="394412"/>
                </a:lnTo>
                <a:close/>
                <a:moveTo>
                  <a:pt x="4389343" y="390297"/>
                </a:moveTo>
                <a:lnTo>
                  <a:pt x="4388153" y="390728"/>
                </a:lnTo>
                <a:cubicBezTo>
                  <a:pt x="4387883" y="390825"/>
                  <a:pt x="4387814" y="390852"/>
                  <a:pt x="4388101" y="390747"/>
                </a:cubicBezTo>
                <a:close/>
                <a:moveTo>
                  <a:pt x="5143519" y="380678"/>
                </a:moveTo>
                <a:lnTo>
                  <a:pt x="5136534" y="398939"/>
                </a:lnTo>
                <a:lnTo>
                  <a:pt x="5128187" y="420939"/>
                </a:lnTo>
                <a:lnTo>
                  <a:pt x="5127179" y="429488"/>
                </a:lnTo>
                <a:lnTo>
                  <a:pt x="5132401" y="412576"/>
                </a:lnTo>
                <a:cubicBezTo>
                  <a:pt x="5134759" y="405031"/>
                  <a:pt x="5137197" y="397846"/>
                  <a:pt x="5139763" y="391714"/>
                </a:cubicBezTo>
                <a:lnTo>
                  <a:pt x="5142967" y="384964"/>
                </a:lnTo>
                <a:close/>
                <a:moveTo>
                  <a:pt x="3095355" y="378168"/>
                </a:moveTo>
                <a:cubicBezTo>
                  <a:pt x="3095131" y="376468"/>
                  <a:pt x="3094335" y="375861"/>
                  <a:pt x="3092919" y="379102"/>
                </a:cubicBezTo>
                <a:cubicBezTo>
                  <a:pt x="3093427" y="380739"/>
                  <a:pt x="3091465" y="381350"/>
                  <a:pt x="3091973" y="382987"/>
                </a:cubicBezTo>
                <a:cubicBezTo>
                  <a:pt x="3092992" y="384540"/>
                  <a:pt x="3093797" y="384531"/>
                  <a:pt x="3094373" y="383784"/>
                </a:cubicBezTo>
                <a:cubicBezTo>
                  <a:pt x="3094805" y="383223"/>
                  <a:pt x="3095106" y="382242"/>
                  <a:pt x="3095272" y="381193"/>
                </a:cubicBezTo>
                <a:cubicBezTo>
                  <a:pt x="3095438" y="380141"/>
                  <a:pt x="3095467" y="379018"/>
                  <a:pt x="3095355" y="378168"/>
                </a:cubicBezTo>
                <a:close/>
                <a:moveTo>
                  <a:pt x="3339802" y="374728"/>
                </a:moveTo>
                <a:lnTo>
                  <a:pt x="3339304" y="375545"/>
                </a:lnTo>
                <a:cubicBezTo>
                  <a:pt x="3336501" y="380217"/>
                  <a:pt x="3325548" y="398994"/>
                  <a:pt x="3329688" y="400452"/>
                </a:cubicBezTo>
                <a:cubicBezTo>
                  <a:pt x="3330374" y="400992"/>
                  <a:pt x="3331684" y="399360"/>
                  <a:pt x="3333178" y="396810"/>
                </a:cubicBezTo>
                <a:lnTo>
                  <a:pt x="3337405" y="388415"/>
                </a:lnTo>
                <a:close/>
                <a:moveTo>
                  <a:pt x="3476791" y="369441"/>
                </a:moveTo>
                <a:cubicBezTo>
                  <a:pt x="3476241" y="367667"/>
                  <a:pt x="3474768" y="368124"/>
                  <a:pt x="3473699" y="369878"/>
                </a:cubicBezTo>
                <a:lnTo>
                  <a:pt x="3472753" y="372765"/>
                </a:lnTo>
                <a:lnTo>
                  <a:pt x="3472610" y="373893"/>
                </a:lnTo>
                <a:lnTo>
                  <a:pt x="3473018" y="378091"/>
                </a:lnTo>
                <a:cubicBezTo>
                  <a:pt x="3473400" y="379319"/>
                  <a:pt x="3473826" y="379391"/>
                  <a:pt x="3474249" y="378810"/>
                </a:cubicBezTo>
                <a:cubicBezTo>
                  <a:pt x="3475525" y="377070"/>
                  <a:pt x="3476791" y="369441"/>
                  <a:pt x="3476791" y="369441"/>
                </a:cubicBezTo>
                <a:close/>
                <a:moveTo>
                  <a:pt x="5053208" y="367560"/>
                </a:moveTo>
                <a:cubicBezTo>
                  <a:pt x="5052431" y="369333"/>
                  <a:pt x="5051437" y="372391"/>
                  <a:pt x="5050419" y="375968"/>
                </a:cubicBezTo>
                <a:lnTo>
                  <a:pt x="5048175" y="384775"/>
                </a:lnTo>
                <a:lnTo>
                  <a:pt x="5052406" y="371318"/>
                </a:lnTo>
                <a:close/>
                <a:moveTo>
                  <a:pt x="4472553" y="361124"/>
                </a:moveTo>
                <a:lnTo>
                  <a:pt x="4468437" y="375148"/>
                </a:lnTo>
                <a:lnTo>
                  <a:pt x="4467229" y="380796"/>
                </a:lnTo>
                <a:lnTo>
                  <a:pt x="4466782" y="384439"/>
                </a:lnTo>
                <a:lnTo>
                  <a:pt x="4467369" y="386715"/>
                </a:lnTo>
                <a:lnTo>
                  <a:pt x="4469766" y="384066"/>
                </a:lnTo>
                <a:lnTo>
                  <a:pt x="4470232" y="382923"/>
                </a:lnTo>
                <a:close/>
                <a:moveTo>
                  <a:pt x="4638929" y="357014"/>
                </a:moveTo>
                <a:lnTo>
                  <a:pt x="4634043" y="369040"/>
                </a:lnTo>
                <a:cubicBezTo>
                  <a:pt x="4633325" y="372097"/>
                  <a:pt x="4631153" y="378270"/>
                  <a:pt x="4628661" y="385255"/>
                </a:cubicBezTo>
                <a:lnTo>
                  <a:pt x="4627655" y="388159"/>
                </a:lnTo>
                <a:lnTo>
                  <a:pt x="4627319" y="390839"/>
                </a:lnTo>
                <a:lnTo>
                  <a:pt x="4634097" y="390492"/>
                </a:lnTo>
                <a:close/>
                <a:moveTo>
                  <a:pt x="6628999" y="356182"/>
                </a:moveTo>
                <a:lnTo>
                  <a:pt x="6628027" y="366218"/>
                </a:lnTo>
                <a:lnTo>
                  <a:pt x="6625907" y="369487"/>
                </a:lnTo>
                <a:close/>
                <a:moveTo>
                  <a:pt x="3126709" y="349203"/>
                </a:moveTo>
                <a:lnTo>
                  <a:pt x="3124565" y="349952"/>
                </a:lnTo>
                <a:lnTo>
                  <a:pt x="3123518" y="350316"/>
                </a:lnTo>
                <a:cubicBezTo>
                  <a:pt x="3123251" y="350410"/>
                  <a:pt x="3123317" y="350384"/>
                  <a:pt x="3123567" y="350299"/>
                </a:cubicBezTo>
                <a:lnTo>
                  <a:pt x="3124565" y="349952"/>
                </a:lnTo>
                <a:lnTo>
                  <a:pt x="3124715" y="349901"/>
                </a:lnTo>
                <a:cubicBezTo>
                  <a:pt x="3125646" y="349574"/>
                  <a:pt x="3126709" y="349203"/>
                  <a:pt x="3126709" y="349203"/>
                </a:cubicBezTo>
                <a:close/>
                <a:moveTo>
                  <a:pt x="3260531" y="348747"/>
                </a:moveTo>
                <a:lnTo>
                  <a:pt x="3256930" y="358723"/>
                </a:lnTo>
                <a:cubicBezTo>
                  <a:pt x="3255641" y="363403"/>
                  <a:pt x="3255246" y="367000"/>
                  <a:pt x="3256417" y="368522"/>
                </a:cubicBezTo>
                <a:lnTo>
                  <a:pt x="3258326" y="366753"/>
                </a:lnTo>
                <a:close/>
                <a:moveTo>
                  <a:pt x="2481118" y="346265"/>
                </a:moveTo>
                <a:lnTo>
                  <a:pt x="2480209" y="348613"/>
                </a:lnTo>
                <a:cubicBezTo>
                  <a:pt x="2479404" y="351355"/>
                  <a:pt x="2478873" y="354298"/>
                  <a:pt x="2478828" y="357609"/>
                </a:cubicBezTo>
                <a:lnTo>
                  <a:pt x="2477534" y="357711"/>
                </a:lnTo>
                <a:lnTo>
                  <a:pt x="2477292" y="357730"/>
                </a:lnTo>
                <a:cubicBezTo>
                  <a:pt x="2477036" y="357750"/>
                  <a:pt x="2476909" y="357760"/>
                  <a:pt x="2477100" y="357745"/>
                </a:cubicBezTo>
                <a:lnTo>
                  <a:pt x="2477534" y="357711"/>
                </a:lnTo>
                <a:lnTo>
                  <a:pt x="2478252" y="357655"/>
                </a:lnTo>
                <a:cubicBezTo>
                  <a:pt x="2478574" y="357630"/>
                  <a:pt x="2478828" y="357609"/>
                  <a:pt x="2478828" y="357609"/>
                </a:cubicBezTo>
                <a:lnTo>
                  <a:pt x="2478915" y="357513"/>
                </a:lnTo>
                <a:close/>
                <a:moveTo>
                  <a:pt x="4904413" y="338433"/>
                </a:moveTo>
                <a:cubicBezTo>
                  <a:pt x="4905470" y="338871"/>
                  <a:pt x="4905649" y="341117"/>
                  <a:pt x="4905364" y="343439"/>
                </a:cubicBezTo>
                <a:cubicBezTo>
                  <a:pt x="4905077" y="345762"/>
                  <a:pt x="4904330" y="348165"/>
                  <a:pt x="4903528" y="348918"/>
                </a:cubicBezTo>
                <a:cubicBezTo>
                  <a:pt x="4902992" y="349419"/>
                  <a:pt x="4902436" y="349188"/>
                  <a:pt x="4901976" y="347710"/>
                </a:cubicBezTo>
                <a:cubicBezTo>
                  <a:pt x="4900819" y="343980"/>
                  <a:pt x="4904413" y="338433"/>
                  <a:pt x="4904413" y="338433"/>
                </a:cubicBezTo>
                <a:close/>
                <a:moveTo>
                  <a:pt x="6581365" y="338431"/>
                </a:moveTo>
                <a:cubicBezTo>
                  <a:pt x="6582423" y="338870"/>
                  <a:pt x="6582601" y="341115"/>
                  <a:pt x="6582317" y="343438"/>
                </a:cubicBezTo>
                <a:cubicBezTo>
                  <a:pt x="6582031" y="345762"/>
                  <a:pt x="6581283" y="348164"/>
                  <a:pt x="6580479" y="348917"/>
                </a:cubicBezTo>
                <a:cubicBezTo>
                  <a:pt x="6579945" y="349418"/>
                  <a:pt x="6579389" y="349186"/>
                  <a:pt x="6578929" y="347709"/>
                </a:cubicBezTo>
                <a:cubicBezTo>
                  <a:pt x="6577771" y="343979"/>
                  <a:pt x="6581365" y="338431"/>
                  <a:pt x="6581365" y="338431"/>
                </a:cubicBezTo>
                <a:close/>
                <a:moveTo>
                  <a:pt x="4102293" y="336817"/>
                </a:moveTo>
                <a:cubicBezTo>
                  <a:pt x="4102038" y="334879"/>
                  <a:pt x="4101131" y="334186"/>
                  <a:pt x="4099519" y="337881"/>
                </a:cubicBezTo>
                <a:cubicBezTo>
                  <a:pt x="4100097" y="339747"/>
                  <a:pt x="4097859" y="340441"/>
                  <a:pt x="4098438" y="342307"/>
                </a:cubicBezTo>
                <a:cubicBezTo>
                  <a:pt x="4099601" y="344077"/>
                  <a:pt x="4100519" y="344070"/>
                  <a:pt x="4101175" y="343215"/>
                </a:cubicBezTo>
                <a:cubicBezTo>
                  <a:pt x="4101666" y="342576"/>
                  <a:pt x="4102010" y="341461"/>
                  <a:pt x="4102199" y="340264"/>
                </a:cubicBezTo>
                <a:cubicBezTo>
                  <a:pt x="4102387" y="339066"/>
                  <a:pt x="4102422" y="337785"/>
                  <a:pt x="4102293" y="336817"/>
                </a:cubicBezTo>
                <a:close/>
                <a:moveTo>
                  <a:pt x="4969999" y="336275"/>
                </a:moveTo>
                <a:lnTo>
                  <a:pt x="4966301" y="348541"/>
                </a:lnTo>
                <a:cubicBezTo>
                  <a:pt x="4966236" y="353386"/>
                  <a:pt x="4964115" y="360136"/>
                  <a:pt x="4960899" y="368474"/>
                </a:cubicBezTo>
                <a:lnTo>
                  <a:pt x="4957994" y="375621"/>
                </a:lnTo>
                <a:lnTo>
                  <a:pt x="4957557" y="379206"/>
                </a:lnTo>
                <a:cubicBezTo>
                  <a:pt x="4957017" y="381419"/>
                  <a:pt x="4956471" y="387895"/>
                  <a:pt x="4956666" y="393630"/>
                </a:cubicBezTo>
                <a:lnTo>
                  <a:pt x="4959003" y="400186"/>
                </a:lnTo>
                <a:lnTo>
                  <a:pt x="4959108" y="399954"/>
                </a:lnTo>
                <a:lnTo>
                  <a:pt x="4961749" y="394427"/>
                </a:lnTo>
                <a:lnTo>
                  <a:pt x="4964645" y="377007"/>
                </a:lnTo>
                <a:close/>
                <a:moveTo>
                  <a:pt x="2669610" y="332953"/>
                </a:moveTo>
                <a:cubicBezTo>
                  <a:pt x="2669558" y="332852"/>
                  <a:pt x="2669749" y="333222"/>
                  <a:pt x="2670053" y="333820"/>
                </a:cubicBezTo>
                <a:lnTo>
                  <a:pt x="2670203" y="334116"/>
                </a:lnTo>
                <a:close/>
                <a:moveTo>
                  <a:pt x="4380859" y="332895"/>
                </a:moveTo>
                <a:lnTo>
                  <a:pt x="4380293" y="333827"/>
                </a:lnTo>
                <a:cubicBezTo>
                  <a:pt x="4377097" y="339150"/>
                  <a:pt x="4364613" y="360548"/>
                  <a:pt x="4369333" y="362210"/>
                </a:cubicBezTo>
                <a:cubicBezTo>
                  <a:pt x="4370116" y="362826"/>
                  <a:pt x="4371608" y="360965"/>
                  <a:pt x="4373309" y="358059"/>
                </a:cubicBezTo>
                <a:lnTo>
                  <a:pt x="4378128" y="348494"/>
                </a:lnTo>
                <a:close/>
                <a:moveTo>
                  <a:pt x="2410047" y="331051"/>
                </a:moveTo>
                <a:lnTo>
                  <a:pt x="2408519" y="341203"/>
                </a:lnTo>
                <a:lnTo>
                  <a:pt x="2408965" y="339717"/>
                </a:lnTo>
                <a:cubicBezTo>
                  <a:pt x="2409449" y="337428"/>
                  <a:pt x="2409783" y="334428"/>
                  <a:pt x="2410029" y="331321"/>
                </a:cubicBezTo>
                <a:close/>
                <a:moveTo>
                  <a:pt x="3272141" y="330199"/>
                </a:moveTo>
                <a:lnTo>
                  <a:pt x="3271490" y="332219"/>
                </a:lnTo>
                <a:lnTo>
                  <a:pt x="3271030" y="331817"/>
                </a:lnTo>
                <a:cubicBezTo>
                  <a:pt x="3270816" y="331135"/>
                  <a:pt x="3271161" y="330504"/>
                  <a:pt x="3272141" y="330199"/>
                </a:cubicBezTo>
                <a:close/>
                <a:moveTo>
                  <a:pt x="6599849" y="330060"/>
                </a:moveTo>
                <a:lnTo>
                  <a:pt x="6587331" y="390745"/>
                </a:lnTo>
                <a:lnTo>
                  <a:pt x="6595487" y="339409"/>
                </a:lnTo>
                <a:lnTo>
                  <a:pt x="6599273" y="330324"/>
                </a:lnTo>
                <a:close/>
                <a:moveTo>
                  <a:pt x="4536971" y="326870"/>
                </a:moveTo>
                <a:cubicBezTo>
                  <a:pt x="4536341" y="324848"/>
                  <a:pt x="4534663" y="325369"/>
                  <a:pt x="4533443" y="327369"/>
                </a:cubicBezTo>
                <a:lnTo>
                  <a:pt x="4532369" y="330658"/>
                </a:lnTo>
                <a:lnTo>
                  <a:pt x="4532203" y="331944"/>
                </a:lnTo>
                <a:lnTo>
                  <a:pt x="4532668" y="336728"/>
                </a:lnTo>
                <a:cubicBezTo>
                  <a:pt x="4533104" y="338127"/>
                  <a:pt x="4533588" y="338209"/>
                  <a:pt x="4534073" y="337546"/>
                </a:cubicBezTo>
                <a:cubicBezTo>
                  <a:pt x="4535527" y="335562"/>
                  <a:pt x="4536971" y="326870"/>
                  <a:pt x="4536971" y="326870"/>
                </a:cubicBezTo>
                <a:close/>
                <a:moveTo>
                  <a:pt x="2322349" y="323331"/>
                </a:moveTo>
                <a:cubicBezTo>
                  <a:pt x="2322349" y="323331"/>
                  <a:pt x="2323517" y="337212"/>
                  <a:pt x="2323226" y="333740"/>
                </a:cubicBezTo>
                <a:cubicBezTo>
                  <a:pt x="2323128" y="332585"/>
                  <a:pt x="2322870" y="329502"/>
                  <a:pt x="2322349" y="323331"/>
                </a:cubicBezTo>
                <a:close/>
                <a:moveTo>
                  <a:pt x="3361491" y="316440"/>
                </a:moveTo>
                <a:lnTo>
                  <a:pt x="3355360" y="332465"/>
                </a:lnTo>
                <a:lnTo>
                  <a:pt x="3348038" y="351771"/>
                </a:lnTo>
                <a:lnTo>
                  <a:pt x="3347153" y="359272"/>
                </a:lnTo>
                <a:lnTo>
                  <a:pt x="3351733" y="344431"/>
                </a:lnTo>
                <a:cubicBezTo>
                  <a:pt x="3353804" y="337811"/>
                  <a:pt x="3355944" y="331507"/>
                  <a:pt x="3358194" y="326126"/>
                </a:cubicBezTo>
                <a:lnTo>
                  <a:pt x="3361006" y="320201"/>
                </a:lnTo>
                <a:close/>
                <a:moveTo>
                  <a:pt x="6626995" y="313886"/>
                </a:moveTo>
                <a:cubicBezTo>
                  <a:pt x="6630805" y="316198"/>
                  <a:pt x="6618215" y="372417"/>
                  <a:pt x="6609707" y="408470"/>
                </a:cubicBezTo>
                <a:lnTo>
                  <a:pt x="6607286" y="418554"/>
                </a:lnTo>
                <a:lnTo>
                  <a:pt x="6609071" y="402098"/>
                </a:lnTo>
                <a:cubicBezTo>
                  <a:pt x="6609635" y="396237"/>
                  <a:pt x="6610033" y="391915"/>
                  <a:pt x="6610303" y="390808"/>
                </a:cubicBezTo>
                <a:lnTo>
                  <a:pt x="6617857" y="321495"/>
                </a:lnTo>
                <a:close/>
                <a:moveTo>
                  <a:pt x="4618644" y="311038"/>
                </a:moveTo>
                <a:lnTo>
                  <a:pt x="4617905" y="313339"/>
                </a:lnTo>
                <a:lnTo>
                  <a:pt x="4617377" y="312882"/>
                </a:lnTo>
                <a:cubicBezTo>
                  <a:pt x="4617137" y="312103"/>
                  <a:pt x="4617527" y="311384"/>
                  <a:pt x="4618644" y="311038"/>
                </a:cubicBezTo>
                <a:close/>
                <a:moveTo>
                  <a:pt x="2479500" y="307348"/>
                </a:moveTo>
                <a:cubicBezTo>
                  <a:pt x="2479500" y="307348"/>
                  <a:pt x="2478656" y="307643"/>
                  <a:pt x="2477916" y="307900"/>
                </a:cubicBezTo>
                <a:lnTo>
                  <a:pt x="2477247" y="308134"/>
                </a:lnTo>
                <a:lnTo>
                  <a:pt x="2477005" y="308217"/>
                </a:lnTo>
                <a:cubicBezTo>
                  <a:pt x="2476808" y="308288"/>
                  <a:pt x="2476755" y="308305"/>
                  <a:pt x="2476965" y="308231"/>
                </a:cubicBezTo>
                <a:lnTo>
                  <a:pt x="2477247" y="308134"/>
                </a:lnTo>
                <a:close/>
                <a:moveTo>
                  <a:pt x="3282241" y="304929"/>
                </a:moveTo>
                <a:cubicBezTo>
                  <a:pt x="3281559" y="306485"/>
                  <a:pt x="3280686" y="309168"/>
                  <a:pt x="3279793" y="312307"/>
                </a:cubicBezTo>
                <a:lnTo>
                  <a:pt x="3277823" y="320034"/>
                </a:lnTo>
                <a:lnTo>
                  <a:pt x="3281537" y="308227"/>
                </a:lnTo>
                <a:close/>
                <a:moveTo>
                  <a:pt x="3427992" y="304718"/>
                </a:moveTo>
                <a:cubicBezTo>
                  <a:pt x="3428919" y="305102"/>
                  <a:pt x="3429077" y="307072"/>
                  <a:pt x="3428827" y="309112"/>
                </a:cubicBezTo>
                <a:cubicBezTo>
                  <a:pt x="3428576" y="311150"/>
                  <a:pt x="3427920" y="313257"/>
                  <a:pt x="3427216" y="313920"/>
                </a:cubicBezTo>
                <a:cubicBezTo>
                  <a:pt x="3426746" y="314358"/>
                  <a:pt x="3426256" y="314156"/>
                  <a:pt x="3425855" y="312859"/>
                </a:cubicBezTo>
                <a:cubicBezTo>
                  <a:pt x="3424837" y="309585"/>
                  <a:pt x="3427992" y="304718"/>
                  <a:pt x="3427992" y="304718"/>
                </a:cubicBezTo>
                <a:close/>
                <a:moveTo>
                  <a:pt x="4138023" y="303810"/>
                </a:moveTo>
                <a:cubicBezTo>
                  <a:pt x="4138023" y="303810"/>
                  <a:pt x="4136810" y="304231"/>
                  <a:pt x="4135750" y="304602"/>
                </a:cubicBezTo>
                <a:lnTo>
                  <a:pt x="4135582" y="304661"/>
                </a:lnTo>
                <a:lnTo>
                  <a:pt x="4134443" y="305056"/>
                </a:lnTo>
                <a:cubicBezTo>
                  <a:pt x="4134159" y="305155"/>
                  <a:pt x="4134083" y="305181"/>
                  <a:pt x="4134386" y="305077"/>
                </a:cubicBezTo>
                <a:lnTo>
                  <a:pt x="4135582" y="304661"/>
                </a:lnTo>
                <a:close/>
                <a:moveTo>
                  <a:pt x="4290524" y="303289"/>
                </a:moveTo>
                <a:lnTo>
                  <a:pt x="4286421" y="314656"/>
                </a:lnTo>
                <a:cubicBezTo>
                  <a:pt x="4284953" y="319988"/>
                  <a:pt x="4284502" y="324089"/>
                  <a:pt x="4285833" y="325825"/>
                </a:cubicBezTo>
                <a:lnTo>
                  <a:pt x="4288011" y="323809"/>
                </a:lnTo>
                <a:close/>
                <a:moveTo>
                  <a:pt x="6652061" y="297397"/>
                </a:moveTo>
                <a:lnTo>
                  <a:pt x="6650294" y="317455"/>
                </a:lnTo>
                <a:lnTo>
                  <a:pt x="6647593" y="331381"/>
                </a:lnTo>
                <a:close/>
                <a:moveTo>
                  <a:pt x="2417787" y="287825"/>
                </a:moveTo>
                <a:lnTo>
                  <a:pt x="2414917" y="297602"/>
                </a:lnTo>
                <a:lnTo>
                  <a:pt x="2414076" y="301538"/>
                </a:lnTo>
                <a:lnTo>
                  <a:pt x="2413763" y="304078"/>
                </a:lnTo>
                <a:lnTo>
                  <a:pt x="2414173" y="305667"/>
                </a:lnTo>
                <a:lnTo>
                  <a:pt x="2416115" y="303519"/>
                </a:lnTo>
                <a:close/>
                <a:moveTo>
                  <a:pt x="3009493" y="284729"/>
                </a:moveTo>
                <a:cubicBezTo>
                  <a:pt x="3012041" y="286736"/>
                  <a:pt x="3012720" y="287786"/>
                  <a:pt x="3012415" y="288361"/>
                </a:cubicBezTo>
                <a:cubicBezTo>
                  <a:pt x="3012111" y="288939"/>
                  <a:pt x="3010822" y="289041"/>
                  <a:pt x="3009434" y="289151"/>
                </a:cubicBezTo>
                <a:cubicBezTo>
                  <a:pt x="3009464" y="286771"/>
                  <a:pt x="3009493" y="284729"/>
                  <a:pt x="3009493" y="284729"/>
                </a:cubicBezTo>
                <a:close/>
                <a:moveTo>
                  <a:pt x="1770284" y="283368"/>
                </a:moveTo>
                <a:cubicBezTo>
                  <a:pt x="1784195" y="295118"/>
                  <a:pt x="1778273" y="295616"/>
                  <a:pt x="1771364" y="296199"/>
                </a:cubicBezTo>
                <a:cubicBezTo>
                  <a:pt x="1770782" y="289290"/>
                  <a:pt x="1770284" y="283368"/>
                  <a:pt x="1770284" y="283368"/>
                </a:cubicBezTo>
                <a:close/>
                <a:moveTo>
                  <a:pt x="4303753" y="282153"/>
                </a:moveTo>
                <a:lnTo>
                  <a:pt x="4303013" y="284454"/>
                </a:lnTo>
                <a:lnTo>
                  <a:pt x="4302487" y="283995"/>
                </a:lnTo>
                <a:cubicBezTo>
                  <a:pt x="4302245" y="283217"/>
                  <a:pt x="4302636" y="282500"/>
                  <a:pt x="4303753" y="282153"/>
                </a:cubicBezTo>
                <a:close/>
                <a:moveTo>
                  <a:pt x="5980706" y="282150"/>
                </a:moveTo>
                <a:lnTo>
                  <a:pt x="5979964" y="284452"/>
                </a:lnTo>
                <a:lnTo>
                  <a:pt x="5979438" y="283993"/>
                </a:lnTo>
                <a:cubicBezTo>
                  <a:pt x="5979197" y="283216"/>
                  <a:pt x="5979589" y="282500"/>
                  <a:pt x="5980706" y="282150"/>
                </a:cubicBezTo>
                <a:close/>
                <a:moveTo>
                  <a:pt x="5329567" y="280259"/>
                </a:moveTo>
                <a:lnTo>
                  <a:pt x="5329293" y="285959"/>
                </a:lnTo>
                <a:cubicBezTo>
                  <a:pt x="5328791" y="294551"/>
                  <a:pt x="5328653" y="299216"/>
                  <a:pt x="5328839" y="301215"/>
                </a:cubicBezTo>
                <a:lnTo>
                  <a:pt x="5329453" y="300906"/>
                </a:lnTo>
                <a:lnTo>
                  <a:pt x="5319321" y="327391"/>
                </a:lnTo>
                <a:cubicBezTo>
                  <a:pt x="5313087" y="346179"/>
                  <a:pt x="5307875" y="364595"/>
                  <a:pt x="5303339" y="382960"/>
                </a:cubicBezTo>
                <a:lnTo>
                  <a:pt x="5298427" y="394369"/>
                </a:lnTo>
                <a:lnTo>
                  <a:pt x="5302817" y="364953"/>
                </a:lnTo>
                <a:lnTo>
                  <a:pt x="5304347" y="342807"/>
                </a:lnTo>
                <a:lnTo>
                  <a:pt x="5325994" y="288486"/>
                </a:lnTo>
                <a:close/>
                <a:moveTo>
                  <a:pt x="6654419" y="279963"/>
                </a:moveTo>
                <a:cubicBezTo>
                  <a:pt x="6654507" y="284196"/>
                  <a:pt x="6654839" y="287248"/>
                  <a:pt x="6654690" y="289893"/>
                </a:cubicBezTo>
                <a:cubicBezTo>
                  <a:pt x="6654539" y="292537"/>
                  <a:pt x="6653905" y="294780"/>
                  <a:pt x="6652061" y="297397"/>
                </a:cubicBezTo>
                <a:cubicBezTo>
                  <a:pt x="6650324" y="291801"/>
                  <a:pt x="6651099" y="285084"/>
                  <a:pt x="6654419" y="279963"/>
                </a:cubicBezTo>
                <a:close/>
                <a:moveTo>
                  <a:pt x="3125287" y="277623"/>
                </a:moveTo>
                <a:cubicBezTo>
                  <a:pt x="3125130" y="289357"/>
                  <a:pt x="3121306" y="301297"/>
                  <a:pt x="3116838" y="313245"/>
                </a:cubicBezTo>
                <a:lnTo>
                  <a:pt x="3115440" y="316920"/>
                </a:lnTo>
                <a:lnTo>
                  <a:pt x="3121594" y="280838"/>
                </a:lnTo>
                <a:lnTo>
                  <a:pt x="3122584" y="279445"/>
                </a:lnTo>
                <a:cubicBezTo>
                  <a:pt x="3124201" y="277497"/>
                  <a:pt x="3125301" y="276603"/>
                  <a:pt x="3125287" y="277623"/>
                </a:cubicBezTo>
                <a:close/>
                <a:moveTo>
                  <a:pt x="1410080" y="276523"/>
                </a:moveTo>
                <a:lnTo>
                  <a:pt x="1408582" y="282662"/>
                </a:lnTo>
                <a:lnTo>
                  <a:pt x="1408684" y="283163"/>
                </a:lnTo>
                <a:cubicBezTo>
                  <a:pt x="1409412" y="283421"/>
                  <a:pt x="1409949" y="283057"/>
                  <a:pt x="1410308" y="282353"/>
                </a:cubicBezTo>
                <a:cubicBezTo>
                  <a:pt x="1410846" y="281294"/>
                  <a:pt x="1410983" y="279470"/>
                  <a:pt x="1410751" y="277829"/>
                </a:cubicBezTo>
                <a:close/>
                <a:moveTo>
                  <a:pt x="4977870" y="273362"/>
                </a:moveTo>
                <a:cubicBezTo>
                  <a:pt x="4978499" y="275382"/>
                  <a:pt x="4978956" y="276861"/>
                  <a:pt x="4978978" y="277919"/>
                </a:cubicBezTo>
                <a:cubicBezTo>
                  <a:pt x="4978999" y="278977"/>
                  <a:pt x="4978585" y="279617"/>
                  <a:pt x="4977465" y="279964"/>
                </a:cubicBezTo>
                <a:cubicBezTo>
                  <a:pt x="4976887" y="278099"/>
                  <a:pt x="4973395" y="274753"/>
                  <a:pt x="4977870" y="273362"/>
                </a:cubicBezTo>
                <a:close/>
                <a:moveTo>
                  <a:pt x="6654825" y="273361"/>
                </a:moveTo>
                <a:cubicBezTo>
                  <a:pt x="6655451" y="275381"/>
                  <a:pt x="6655910" y="276860"/>
                  <a:pt x="6655931" y="277917"/>
                </a:cubicBezTo>
                <a:cubicBezTo>
                  <a:pt x="6655952" y="278975"/>
                  <a:pt x="6655538" y="279616"/>
                  <a:pt x="6654419" y="279963"/>
                </a:cubicBezTo>
                <a:cubicBezTo>
                  <a:pt x="6653840" y="278098"/>
                  <a:pt x="6650347" y="274750"/>
                  <a:pt x="6654825" y="273361"/>
                </a:cubicBezTo>
                <a:close/>
                <a:moveTo>
                  <a:pt x="2718857" y="272005"/>
                </a:moveTo>
                <a:cubicBezTo>
                  <a:pt x="2719591" y="272311"/>
                  <a:pt x="2719716" y="273876"/>
                  <a:pt x="2719518" y="275496"/>
                </a:cubicBezTo>
                <a:cubicBezTo>
                  <a:pt x="2719319" y="277115"/>
                  <a:pt x="2718796" y="278791"/>
                  <a:pt x="2718238" y="279315"/>
                </a:cubicBezTo>
                <a:cubicBezTo>
                  <a:pt x="2717864" y="279665"/>
                  <a:pt x="2717477" y="279504"/>
                  <a:pt x="2717156" y="278473"/>
                </a:cubicBezTo>
                <a:cubicBezTo>
                  <a:pt x="2716350" y="275874"/>
                  <a:pt x="2718857" y="272005"/>
                  <a:pt x="2718857" y="272005"/>
                </a:cubicBezTo>
                <a:close/>
                <a:moveTo>
                  <a:pt x="1538378" y="270465"/>
                </a:moveTo>
                <a:cubicBezTo>
                  <a:pt x="1538097" y="270394"/>
                  <a:pt x="1537276" y="271821"/>
                  <a:pt x="1535661" y="275865"/>
                </a:cubicBezTo>
                <a:cubicBezTo>
                  <a:pt x="1535661" y="275865"/>
                  <a:pt x="1534974" y="276990"/>
                  <a:pt x="1534330" y="278243"/>
                </a:cubicBezTo>
                <a:lnTo>
                  <a:pt x="1533423" y="280880"/>
                </a:lnTo>
                <a:lnTo>
                  <a:pt x="1533496" y="281209"/>
                </a:lnTo>
                <a:lnTo>
                  <a:pt x="1535952" y="279311"/>
                </a:lnTo>
                <a:cubicBezTo>
                  <a:pt x="1536899" y="277327"/>
                  <a:pt x="1537773" y="274588"/>
                  <a:pt x="1538207" y="272685"/>
                </a:cubicBezTo>
                <a:cubicBezTo>
                  <a:pt x="1538496" y="271416"/>
                  <a:pt x="1538589" y="270519"/>
                  <a:pt x="1538378" y="270465"/>
                </a:cubicBezTo>
                <a:close/>
                <a:moveTo>
                  <a:pt x="4978276" y="266760"/>
                </a:moveTo>
                <a:cubicBezTo>
                  <a:pt x="4978902" y="268781"/>
                  <a:pt x="4979361" y="270258"/>
                  <a:pt x="4979383" y="271315"/>
                </a:cubicBezTo>
                <a:cubicBezTo>
                  <a:pt x="4979404" y="272375"/>
                  <a:pt x="4978990" y="273014"/>
                  <a:pt x="4977870" y="273362"/>
                </a:cubicBezTo>
                <a:cubicBezTo>
                  <a:pt x="4977292" y="271496"/>
                  <a:pt x="4973798" y="268148"/>
                  <a:pt x="4978276" y="266760"/>
                </a:cubicBezTo>
                <a:close/>
                <a:moveTo>
                  <a:pt x="6655229" y="266757"/>
                </a:moveTo>
                <a:cubicBezTo>
                  <a:pt x="6655855" y="268780"/>
                  <a:pt x="6656316" y="270258"/>
                  <a:pt x="6656336" y="271314"/>
                </a:cubicBezTo>
                <a:cubicBezTo>
                  <a:pt x="6656357" y="272373"/>
                  <a:pt x="6655943" y="273014"/>
                  <a:pt x="6654825" y="273361"/>
                </a:cubicBezTo>
                <a:cubicBezTo>
                  <a:pt x="6654245" y="271496"/>
                  <a:pt x="6650753" y="268147"/>
                  <a:pt x="6655229" y="266757"/>
                </a:cubicBezTo>
                <a:close/>
                <a:moveTo>
                  <a:pt x="4405574" y="266472"/>
                </a:moveTo>
                <a:lnTo>
                  <a:pt x="4398589" y="284735"/>
                </a:lnTo>
                <a:lnTo>
                  <a:pt x="4390243" y="306735"/>
                </a:lnTo>
                <a:lnTo>
                  <a:pt x="4389235" y="315283"/>
                </a:lnTo>
                <a:lnTo>
                  <a:pt x="4394457" y="298370"/>
                </a:lnTo>
                <a:cubicBezTo>
                  <a:pt x="4396815" y="290827"/>
                  <a:pt x="4399253" y="283640"/>
                  <a:pt x="4401819" y="277510"/>
                </a:cubicBezTo>
                <a:lnTo>
                  <a:pt x="4405023" y="270759"/>
                </a:lnTo>
                <a:close/>
                <a:moveTo>
                  <a:pt x="2946389" y="265444"/>
                </a:moveTo>
                <a:cubicBezTo>
                  <a:pt x="2947626" y="265957"/>
                  <a:pt x="2947880" y="266774"/>
                  <a:pt x="2947824" y="267465"/>
                </a:cubicBezTo>
                <a:cubicBezTo>
                  <a:pt x="2947770" y="268157"/>
                  <a:pt x="2947406" y="268718"/>
                  <a:pt x="2947406" y="268718"/>
                </a:cubicBezTo>
                <a:cubicBezTo>
                  <a:pt x="2944934" y="267691"/>
                  <a:pt x="2946389" y="265444"/>
                  <a:pt x="2946389" y="265444"/>
                </a:cubicBezTo>
                <a:close/>
                <a:moveTo>
                  <a:pt x="2734421" y="264949"/>
                </a:moveTo>
                <a:lnTo>
                  <a:pt x="2727113" y="296188"/>
                </a:lnTo>
                <a:lnTo>
                  <a:pt x="2723117" y="307827"/>
                </a:lnTo>
                <a:lnTo>
                  <a:pt x="2728700" y="272688"/>
                </a:lnTo>
                <a:lnTo>
                  <a:pt x="2731339" y="266353"/>
                </a:lnTo>
                <a:close/>
                <a:moveTo>
                  <a:pt x="2462693" y="263945"/>
                </a:moveTo>
                <a:cubicBezTo>
                  <a:pt x="2462257" y="262537"/>
                  <a:pt x="2461087" y="262900"/>
                  <a:pt x="2460237" y="264291"/>
                </a:cubicBezTo>
                <a:lnTo>
                  <a:pt x="2459487" y="266587"/>
                </a:lnTo>
                <a:lnTo>
                  <a:pt x="2459372" y="267482"/>
                </a:lnTo>
                <a:lnTo>
                  <a:pt x="2459696" y="270818"/>
                </a:lnTo>
                <a:cubicBezTo>
                  <a:pt x="2459998" y="271793"/>
                  <a:pt x="2460337" y="271850"/>
                  <a:pt x="2460675" y="271388"/>
                </a:cubicBezTo>
                <a:cubicBezTo>
                  <a:pt x="2461689" y="270005"/>
                  <a:pt x="2462693" y="263945"/>
                  <a:pt x="2462693" y="263945"/>
                </a:cubicBezTo>
                <a:close/>
                <a:moveTo>
                  <a:pt x="3716435" y="263434"/>
                </a:moveTo>
                <a:lnTo>
                  <a:pt x="3715614" y="266806"/>
                </a:lnTo>
                <a:lnTo>
                  <a:pt x="3714814" y="268197"/>
                </a:lnTo>
                <a:cubicBezTo>
                  <a:pt x="3714003" y="269563"/>
                  <a:pt x="3713673" y="270043"/>
                  <a:pt x="3713675" y="269897"/>
                </a:cubicBezTo>
                <a:cubicBezTo>
                  <a:pt x="3713680" y="269598"/>
                  <a:pt x="3715006" y="266774"/>
                  <a:pt x="3716435" y="263434"/>
                </a:cubicBezTo>
                <a:close/>
                <a:moveTo>
                  <a:pt x="3610149" y="262385"/>
                </a:moveTo>
                <a:cubicBezTo>
                  <a:pt x="3610503" y="262984"/>
                  <a:pt x="3610457" y="264258"/>
                  <a:pt x="3609764" y="266144"/>
                </a:cubicBezTo>
                <a:cubicBezTo>
                  <a:pt x="3608839" y="268660"/>
                  <a:pt x="3606760" y="272265"/>
                  <a:pt x="3602935" y="276813"/>
                </a:cubicBezTo>
                <a:cubicBezTo>
                  <a:pt x="3604432" y="264845"/>
                  <a:pt x="3609085" y="260584"/>
                  <a:pt x="3610149" y="262385"/>
                </a:cubicBezTo>
                <a:close/>
                <a:moveTo>
                  <a:pt x="2946745" y="259650"/>
                </a:moveTo>
                <a:lnTo>
                  <a:pt x="2948602" y="262010"/>
                </a:lnTo>
                <a:lnTo>
                  <a:pt x="2948412" y="262814"/>
                </a:lnTo>
                <a:lnTo>
                  <a:pt x="2948792" y="262678"/>
                </a:lnTo>
                <a:lnTo>
                  <a:pt x="2946389" y="265444"/>
                </a:lnTo>
                <a:cubicBezTo>
                  <a:pt x="2945290" y="261896"/>
                  <a:pt x="2944782" y="260258"/>
                  <a:pt x="2946745" y="259650"/>
                </a:cubicBezTo>
                <a:close/>
                <a:moveTo>
                  <a:pt x="1545689" y="258873"/>
                </a:moveTo>
                <a:lnTo>
                  <a:pt x="1545347" y="261176"/>
                </a:lnTo>
                <a:lnTo>
                  <a:pt x="1544697" y="262958"/>
                </a:lnTo>
                <a:lnTo>
                  <a:pt x="1546674" y="263567"/>
                </a:lnTo>
                <a:lnTo>
                  <a:pt x="1546426" y="265333"/>
                </a:lnTo>
                <a:lnTo>
                  <a:pt x="1546841" y="263491"/>
                </a:lnTo>
                <a:lnTo>
                  <a:pt x="1546674" y="263567"/>
                </a:lnTo>
                <a:close/>
                <a:moveTo>
                  <a:pt x="2900903" y="255330"/>
                </a:moveTo>
                <a:lnTo>
                  <a:pt x="2900253" y="257351"/>
                </a:lnTo>
                <a:lnTo>
                  <a:pt x="2899792" y="256949"/>
                </a:lnTo>
                <a:cubicBezTo>
                  <a:pt x="2899580" y="256265"/>
                  <a:pt x="2899922" y="255635"/>
                  <a:pt x="2900903" y="255330"/>
                </a:cubicBezTo>
                <a:close/>
                <a:moveTo>
                  <a:pt x="3492097" y="253411"/>
                </a:moveTo>
                <a:cubicBezTo>
                  <a:pt x="3492174" y="257127"/>
                  <a:pt x="3492465" y="259803"/>
                  <a:pt x="3492335" y="262125"/>
                </a:cubicBezTo>
                <a:cubicBezTo>
                  <a:pt x="3492203" y="264446"/>
                  <a:pt x="3491648" y="266414"/>
                  <a:pt x="3490027" y="268712"/>
                </a:cubicBezTo>
                <a:cubicBezTo>
                  <a:pt x="3488504" y="263799"/>
                  <a:pt x="3489185" y="257906"/>
                  <a:pt x="3492097" y="253411"/>
                </a:cubicBezTo>
                <a:close/>
                <a:moveTo>
                  <a:pt x="5992217" y="253352"/>
                </a:moveTo>
                <a:cubicBezTo>
                  <a:pt x="5991441" y="255128"/>
                  <a:pt x="5990445" y="258186"/>
                  <a:pt x="5989429" y="261760"/>
                </a:cubicBezTo>
                <a:lnTo>
                  <a:pt x="5987183" y="270568"/>
                </a:lnTo>
                <a:lnTo>
                  <a:pt x="5991414" y="257113"/>
                </a:lnTo>
                <a:close/>
                <a:moveTo>
                  <a:pt x="4315265" y="253352"/>
                </a:moveTo>
                <a:cubicBezTo>
                  <a:pt x="4314487" y="255128"/>
                  <a:pt x="4313492" y="258187"/>
                  <a:pt x="4312475" y="261762"/>
                </a:cubicBezTo>
                <a:lnTo>
                  <a:pt x="4310229" y="270568"/>
                </a:lnTo>
                <a:lnTo>
                  <a:pt x="4314463" y="257114"/>
                </a:lnTo>
                <a:close/>
                <a:moveTo>
                  <a:pt x="4481360" y="253113"/>
                </a:moveTo>
                <a:cubicBezTo>
                  <a:pt x="4482416" y="253552"/>
                  <a:pt x="4482595" y="255796"/>
                  <a:pt x="4482309" y="258122"/>
                </a:cubicBezTo>
                <a:cubicBezTo>
                  <a:pt x="4482025" y="260444"/>
                  <a:pt x="4481276" y="262847"/>
                  <a:pt x="4480474" y="263598"/>
                </a:cubicBezTo>
                <a:cubicBezTo>
                  <a:pt x="4479939" y="264100"/>
                  <a:pt x="4479381" y="263869"/>
                  <a:pt x="4478922" y="262391"/>
                </a:cubicBezTo>
                <a:cubicBezTo>
                  <a:pt x="4477765" y="258660"/>
                  <a:pt x="4481360" y="253113"/>
                  <a:pt x="4481360" y="253113"/>
                </a:cubicBezTo>
                <a:close/>
                <a:moveTo>
                  <a:pt x="1809931" y="251157"/>
                </a:moveTo>
                <a:lnTo>
                  <a:pt x="1809198" y="253050"/>
                </a:lnTo>
                <a:cubicBezTo>
                  <a:pt x="1808549" y="255259"/>
                  <a:pt x="1808120" y="257632"/>
                  <a:pt x="1808085" y="260299"/>
                </a:cubicBezTo>
                <a:cubicBezTo>
                  <a:pt x="1808085" y="260299"/>
                  <a:pt x="1807879" y="260315"/>
                  <a:pt x="1807620" y="260336"/>
                </a:cubicBezTo>
                <a:lnTo>
                  <a:pt x="1807041" y="260383"/>
                </a:lnTo>
                <a:lnTo>
                  <a:pt x="1806847" y="260397"/>
                </a:lnTo>
                <a:cubicBezTo>
                  <a:pt x="1806641" y="260414"/>
                  <a:pt x="1806538" y="260423"/>
                  <a:pt x="1806693" y="260409"/>
                </a:cubicBezTo>
                <a:lnTo>
                  <a:pt x="1807041" y="260383"/>
                </a:lnTo>
                <a:lnTo>
                  <a:pt x="1808085" y="260299"/>
                </a:lnTo>
                <a:lnTo>
                  <a:pt x="1808157" y="260222"/>
                </a:lnTo>
                <a:close/>
                <a:moveTo>
                  <a:pt x="1416411" y="248833"/>
                </a:moveTo>
                <a:lnTo>
                  <a:pt x="1415274" y="255198"/>
                </a:lnTo>
                <a:lnTo>
                  <a:pt x="1414440" y="258619"/>
                </a:lnTo>
                <a:lnTo>
                  <a:pt x="1416263" y="255394"/>
                </a:lnTo>
                <a:close/>
                <a:moveTo>
                  <a:pt x="3492452" y="247616"/>
                </a:moveTo>
                <a:cubicBezTo>
                  <a:pt x="3493004" y="249392"/>
                  <a:pt x="3493406" y="250687"/>
                  <a:pt x="3493424" y="251616"/>
                </a:cubicBezTo>
                <a:cubicBezTo>
                  <a:pt x="3493445" y="252544"/>
                  <a:pt x="3493079" y="253107"/>
                  <a:pt x="3492097" y="253411"/>
                </a:cubicBezTo>
                <a:cubicBezTo>
                  <a:pt x="3491589" y="251774"/>
                  <a:pt x="3488526" y="248836"/>
                  <a:pt x="3492452" y="247616"/>
                </a:cubicBezTo>
                <a:close/>
                <a:moveTo>
                  <a:pt x="3853689" y="246319"/>
                </a:moveTo>
                <a:lnTo>
                  <a:pt x="3853224" y="252600"/>
                </a:lnTo>
                <a:lnTo>
                  <a:pt x="3852563" y="254133"/>
                </a:lnTo>
                <a:close/>
                <a:moveTo>
                  <a:pt x="1503423" y="243592"/>
                </a:moveTo>
                <a:lnTo>
                  <a:pt x="1503144" y="244397"/>
                </a:lnTo>
                <a:lnTo>
                  <a:pt x="1502174" y="248931"/>
                </a:lnTo>
                <a:lnTo>
                  <a:pt x="1502420" y="248465"/>
                </a:lnTo>
                <a:close/>
                <a:moveTo>
                  <a:pt x="3492807" y="241823"/>
                </a:moveTo>
                <a:cubicBezTo>
                  <a:pt x="3493357" y="243597"/>
                  <a:pt x="3493761" y="244893"/>
                  <a:pt x="3493781" y="245822"/>
                </a:cubicBezTo>
                <a:cubicBezTo>
                  <a:pt x="3493800" y="246750"/>
                  <a:pt x="3493435" y="247314"/>
                  <a:pt x="3492452" y="247616"/>
                </a:cubicBezTo>
                <a:cubicBezTo>
                  <a:pt x="3491944" y="245980"/>
                  <a:pt x="3488880" y="243043"/>
                  <a:pt x="3492807" y="241823"/>
                </a:cubicBezTo>
                <a:close/>
                <a:moveTo>
                  <a:pt x="5753998" y="241308"/>
                </a:moveTo>
                <a:lnTo>
                  <a:pt x="5757387" y="245186"/>
                </a:lnTo>
                <a:lnTo>
                  <a:pt x="5758603" y="250389"/>
                </a:lnTo>
                <a:cubicBezTo>
                  <a:pt x="5757856" y="257828"/>
                  <a:pt x="5754915" y="268643"/>
                  <a:pt x="5748227" y="282541"/>
                </a:cubicBezTo>
                <a:cubicBezTo>
                  <a:pt x="5746600" y="267075"/>
                  <a:pt x="5747460" y="255868"/>
                  <a:pt x="5749247" y="248625"/>
                </a:cubicBezTo>
                <a:close/>
                <a:moveTo>
                  <a:pt x="1550079" y="239406"/>
                </a:moveTo>
                <a:cubicBezTo>
                  <a:pt x="1548138" y="242405"/>
                  <a:pt x="1547586" y="245256"/>
                  <a:pt x="1547205" y="248654"/>
                </a:cubicBezTo>
                <a:lnTo>
                  <a:pt x="1545795" y="258163"/>
                </a:lnTo>
                <a:lnTo>
                  <a:pt x="1547714" y="259634"/>
                </a:lnTo>
                <a:lnTo>
                  <a:pt x="1548089" y="257980"/>
                </a:lnTo>
                <a:cubicBezTo>
                  <a:pt x="1549063" y="251309"/>
                  <a:pt x="1549606" y="244915"/>
                  <a:pt x="1550079" y="239406"/>
                </a:cubicBezTo>
                <a:close/>
                <a:moveTo>
                  <a:pt x="1752653" y="238896"/>
                </a:moveTo>
                <a:lnTo>
                  <a:pt x="1751423" y="247079"/>
                </a:lnTo>
                <a:lnTo>
                  <a:pt x="1751780" y="245881"/>
                </a:lnTo>
                <a:cubicBezTo>
                  <a:pt x="1752170" y="244035"/>
                  <a:pt x="1752439" y="241618"/>
                  <a:pt x="1752639" y="239112"/>
                </a:cubicBezTo>
                <a:close/>
                <a:moveTo>
                  <a:pt x="2978785" y="237513"/>
                </a:moveTo>
                <a:cubicBezTo>
                  <a:pt x="2979293" y="238666"/>
                  <a:pt x="2979443" y="241349"/>
                  <a:pt x="2979393" y="244728"/>
                </a:cubicBezTo>
                <a:lnTo>
                  <a:pt x="2979026" y="250519"/>
                </a:lnTo>
                <a:lnTo>
                  <a:pt x="2976489" y="256330"/>
                </a:lnTo>
                <a:lnTo>
                  <a:pt x="2973238" y="264129"/>
                </a:lnTo>
                <a:lnTo>
                  <a:pt x="2973362" y="260998"/>
                </a:lnTo>
                <a:cubicBezTo>
                  <a:pt x="2973728" y="253219"/>
                  <a:pt x="2974385" y="244639"/>
                  <a:pt x="2976018" y="239495"/>
                </a:cubicBezTo>
                <a:cubicBezTo>
                  <a:pt x="2977407" y="236745"/>
                  <a:pt x="2978277" y="236364"/>
                  <a:pt x="2978785" y="237513"/>
                </a:cubicBezTo>
                <a:close/>
                <a:moveTo>
                  <a:pt x="5124953" y="234955"/>
                </a:moveTo>
                <a:lnTo>
                  <a:pt x="5124017" y="238798"/>
                </a:lnTo>
                <a:lnTo>
                  <a:pt x="5123101" y="240380"/>
                </a:lnTo>
                <a:cubicBezTo>
                  <a:pt x="5122179" y="241935"/>
                  <a:pt x="5121805" y="242486"/>
                  <a:pt x="5121807" y="242317"/>
                </a:cubicBezTo>
                <a:cubicBezTo>
                  <a:pt x="5121813" y="241978"/>
                  <a:pt x="5123323" y="238761"/>
                  <a:pt x="5124953" y="234955"/>
                </a:cubicBezTo>
                <a:close/>
                <a:moveTo>
                  <a:pt x="5003829" y="233757"/>
                </a:moveTo>
                <a:cubicBezTo>
                  <a:pt x="5004234" y="234441"/>
                  <a:pt x="5004182" y="235893"/>
                  <a:pt x="5003392" y="238042"/>
                </a:cubicBezTo>
                <a:cubicBezTo>
                  <a:pt x="5002337" y="240909"/>
                  <a:pt x="4999969" y="245018"/>
                  <a:pt x="4995610" y="250201"/>
                </a:cubicBezTo>
                <a:cubicBezTo>
                  <a:pt x="4997317" y="236563"/>
                  <a:pt x="5002619" y="231707"/>
                  <a:pt x="5003829" y="233757"/>
                </a:cubicBezTo>
                <a:close/>
                <a:moveTo>
                  <a:pt x="4004447" y="230336"/>
                </a:moveTo>
                <a:cubicBezTo>
                  <a:pt x="4007350" y="232624"/>
                  <a:pt x="4008125" y="233820"/>
                  <a:pt x="4007776" y="234476"/>
                </a:cubicBezTo>
                <a:cubicBezTo>
                  <a:pt x="4007431" y="235132"/>
                  <a:pt x="4005962" y="235249"/>
                  <a:pt x="4004381" y="235374"/>
                </a:cubicBezTo>
                <a:cubicBezTo>
                  <a:pt x="4004415" y="232660"/>
                  <a:pt x="4004447" y="230336"/>
                  <a:pt x="4004447" y="230336"/>
                </a:cubicBezTo>
                <a:close/>
                <a:moveTo>
                  <a:pt x="5550605" y="229683"/>
                </a:moveTo>
                <a:lnTo>
                  <a:pt x="5549162" y="233835"/>
                </a:lnTo>
                <a:lnTo>
                  <a:pt x="5550387" y="231497"/>
                </a:lnTo>
                <a:close/>
                <a:moveTo>
                  <a:pt x="3524749" y="228323"/>
                </a:moveTo>
                <a:lnTo>
                  <a:pt x="3524511" y="233322"/>
                </a:lnTo>
                <a:cubicBezTo>
                  <a:pt x="3524069" y="240863"/>
                  <a:pt x="3523949" y="244956"/>
                  <a:pt x="3524112" y="246710"/>
                </a:cubicBezTo>
                <a:lnTo>
                  <a:pt x="3524650" y="246438"/>
                </a:lnTo>
                <a:lnTo>
                  <a:pt x="3515760" y="269681"/>
                </a:lnTo>
                <a:cubicBezTo>
                  <a:pt x="3510289" y="286166"/>
                  <a:pt x="3505715" y="302330"/>
                  <a:pt x="3501736" y="318443"/>
                </a:cubicBezTo>
                <a:lnTo>
                  <a:pt x="3497424" y="328455"/>
                </a:lnTo>
                <a:lnTo>
                  <a:pt x="3501277" y="302642"/>
                </a:lnTo>
                <a:lnTo>
                  <a:pt x="3502620" y="283209"/>
                </a:lnTo>
                <a:lnTo>
                  <a:pt x="3521615" y="235540"/>
                </a:lnTo>
                <a:close/>
                <a:moveTo>
                  <a:pt x="1552283" y="227997"/>
                </a:moveTo>
                <a:cubicBezTo>
                  <a:pt x="1553215" y="226559"/>
                  <a:pt x="1549557" y="228842"/>
                  <a:pt x="1549557" y="228842"/>
                </a:cubicBezTo>
                <a:cubicBezTo>
                  <a:pt x="1549720" y="229367"/>
                  <a:pt x="1550483" y="229416"/>
                  <a:pt x="1551163" y="229206"/>
                </a:cubicBezTo>
                <a:cubicBezTo>
                  <a:pt x="1551845" y="228994"/>
                  <a:pt x="1552444" y="228521"/>
                  <a:pt x="1552283" y="227997"/>
                </a:cubicBezTo>
                <a:close/>
                <a:moveTo>
                  <a:pt x="2741287" y="226804"/>
                </a:moveTo>
                <a:lnTo>
                  <a:pt x="2740633" y="238391"/>
                </a:lnTo>
                <a:lnTo>
                  <a:pt x="2737665" y="251078"/>
                </a:lnTo>
                <a:lnTo>
                  <a:pt x="2739099" y="240769"/>
                </a:lnTo>
                <a:cubicBezTo>
                  <a:pt x="2739099" y="240769"/>
                  <a:pt x="2738870" y="235673"/>
                  <a:pt x="2739359" y="230707"/>
                </a:cubicBezTo>
                <a:close/>
                <a:moveTo>
                  <a:pt x="2998015" y="224475"/>
                </a:moveTo>
                <a:cubicBezTo>
                  <a:pt x="2998358" y="224744"/>
                  <a:pt x="2998496" y="225451"/>
                  <a:pt x="2998472" y="226492"/>
                </a:cubicBezTo>
                <a:cubicBezTo>
                  <a:pt x="2998446" y="227533"/>
                  <a:pt x="2998259" y="228910"/>
                  <a:pt x="2997947" y="230522"/>
                </a:cubicBezTo>
                <a:cubicBezTo>
                  <a:pt x="2997009" y="235358"/>
                  <a:pt x="2994956" y="242313"/>
                  <a:pt x="2992870" y="248686"/>
                </a:cubicBezTo>
                <a:cubicBezTo>
                  <a:pt x="2990784" y="255058"/>
                  <a:pt x="2988662" y="260848"/>
                  <a:pt x="2987590" y="263353"/>
                </a:cubicBezTo>
                <a:lnTo>
                  <a:pt x="2987372" y="263942"/>
                </a:lnTo>
                <a:lnTo>
                  <a:pt x="2991319" y="233297"/>
                </a:lnTo>
                <a:lnTo>
                  <a:pt x="2995023" y="226926"/>
                </a:lnTo>
                <a:cubicBezTo>
                  <a:pt x="2996348" y="225032"/>
                  <a:pt x="2997426" y="224011"/>
                  <a:pt x="2998015" y="224475"/>
                </a:cubicBezTo>
                <a:close/>
                <a:moveTo>
                  <a:pt x="4136403" y="222237"/>
                </a:moveTo>
                <a:cubicBezTo>
                  <a:pt x="4136225" y="235610"/>
                  <a:pt x="4131866" y="249217"/>
                  <a:pt x="4126774" y="262833"/>
                </a:cubicBezTo>
                <a:lnTo>
                  <a:pt x="4125181" y="267019"/>
                </a:lnTo>
                <a:lnTo>
                  <a:pt x="4132193" y="225901"/>
                </a:lnTo>
                <a:lnTo>
                  <a:pt x="4133321" y="224314"/>
                </a:lnTo>
                <a:cubicBezTo>
                  <a:pt x="4135164" y="222094"/>
                  <a:pt x="4136417" y="221074"/>
                  <a:pt x="4136403" y="222237"/>
                </a:cubicBezTo>
                <a:close/>
                <a:moveTo>
                  <a:pt x="2423926" y="212526"/>
                </a:moveTo>
                <a:cubicBezTo>
                  <a:pt x="2424662" y="212832"/>
                  <a:pt x="2424787" y="214397"/>
                  <a:pt x="2424589" y="216018"/>
                </a:cubicBezTo>
                <a:cubicBezTo>
                  <a:pt x="2424389" y="217636"/>
                  <a:pt x="2423868" y="219310"/>
                  <a:pt x="2423308" y="219836"/>
                </a:cubicBezTo>
                <a:cubicBezTo>
                  <a:pt x="2422935" y="220186"/>
                  <a:pt x="2422546" y="220024"/>
                  <a:pt x="2422227" y="218993"/>
                </a:cubicBezTo>
                <a:cubicBezTo>
                  <a:pt x="2421420" y="216394"/>
                  <a:pt x="2423926" y="212526"/>
                  <a:pt x="2423926" y="212526"/>
                </a:cubicBezTo>
                <a:close/>
                <a:moveTo>
                  <a:pt x="3932536" y="208356"/>
                </a:moveTo>
                <a:cubicBezTo>
                  <a:pt x="3933945" y="208943"/>
                  <a:pt x="3934235" y="209876"/>
                  <a:pt x="3934171" y="210662"/>
                </a:cubicBezTo>
                <a:cubicBezTo>
                  <a:pt x="3934108" y="211447"/>
                  <a:pt x="3933694" y="212088"/>
                  <a:pt x="3933694" y="212088"/>
                </a:cubicBezTo>
                <a:cubicBezTo>
                  <a:pt x="3930877" y="210917"/>
                  <a:pt x="3932536" y="208356"/>
                  <a:pt x="3932536" y="208356"/>
                </a:cubicBezTo>
                <a:close/>
                <a:moveTo>
                  <a:pt x="5609489" y="208355"/>
                </a:moveTo>
                <a:lnTo>
                  <a:pt x="5610663" y="210012"/>
                </a:lnTo>
                <a:lnTo>
                  <a:pt x="5610378" y="211220"/>
                </a:lnTo>
                <a:close/>
                <a:moveTo>
                  <a:pt x="4810063" y="206067"/>
                </a:moveTo>
                <a:lnTo>
                  <a:pt x="4809127" y="209911"/>
                </a:lnTo>
                <a:lnTo>
                  <a:pt x="4808213" y="211495"/>
                </a:lnTo>
                <a:cubicBezTo>
                  <a:pt x="4807288" y="213051"/>
                  <a:pt x="4806915" y="213600"/>
                  <a:pt x="4806917" y="213430"/>
                </a:cubicBezTo>
                <a:cubicBezTo>
                  <a:pt x="4806922" y="213093"/>
                  <a:pt x="4808432" y="209876"/>
                  <a:pt x="4810063" y="206067"/>
                </a:cubicBezTo>
                <a:close/>
                <a:moveTo>
                  <a:pt x="6487016" y="206066"/>
                </a:moveTo>
                <a:lnTo>
                  <a:pt x="6486078" y="209909"/>
                </a:lnTo>
                <a:lnTo>
                  <a:pt x="6485167" y="211495"/>
                </a:lnTo>
                <a:cubicBezTo>
                  <a:pt x="6484241" y="213050"/>
                  <a:pt x="6483866" y="213599"/>
                  <a:pt x="6483869" y="213429"/>
                </a:cubicBezTo>
                <a:cubicBezTo>
                  <a:pt x="6483875" y="213091"/>
                  <a:pt x="6485385" y="209873"/>
                  <a:pt x="6487016" y="206066"/>
                </a:cubicBezTo>
                <a:close/>
                <a:moveTo>
                  <a:pt x="4688939" y="204872"/>
                </a:moveTo>
                <a:cubicBezTo>
                  <a:pt x="4689343" y="205554"/>
                  <a:pt x="4689291" y="207008"/>
                  <a:pt x="4688501" y="209156"/>
                </a:cubicBezTo>
                <a:cubicBezTo>
                  <a:pt x="4687447" y="212021"/>
                  <a:pt x="4685079" y="216131"/>
                  <a:pt x="4680721" y="221316"/>
                </a:cubicBezTo>
                <a:cubicBezTo>
                  <a:pt x="4682425" y="207677"/>
                  <a:pt x="4687729" y="202820"/>
                  <a:pt x="4688939" y="204872"/>
                </a:cubicBezTo>
                <a:close/>
                <a:moveTo>
                  <a:pt x="5364227" y="204609"/>
                </a:moveTo>
                <a:lnTo>
                  <a:pt x="5364107" y="209701"/>
                </a:lnTo>
                <a:lnTo>
                  <a:pt x="5363559" y="215453"/>
                </a:lnTo>
                <a:lnTo>
                  <a:pt x="5345081" y="260662"/>
                </a:lnTo>
                <a:lnTo>
                  <a:pt x="5345279" y="255771"/>
                </a:lnTo>
                <a:lnTo>
                  <a:pt x="5344930" y="244893"/>
                </a:lnTo>
                <a:lnTo>
                  <a:pt x="5353939" y="224163"/>
                </a:lnTo>
                <a:lnTo>
                  <a:pt x="5363259" y="204940"/>
                </a:lnTo>
                <a:close/>
                <a:moveTo>
                  <a:pt x="1758889" y="204060"/>
                </a:moveTo>
                <a:lnTo>
                  <a:pt x="1756579" y="211937"/>
                </a:lnTo>
                <a:lnTo>
                  <a:pt x="1755901" y="215111"/>
                </a:lnTo>
                <a:lnTo>
                  <a:pt x="1755648" y="217158"/>
                </a:lnTo>
                <a:lnTo>
                  <a:pt x="1755978" y="218438"/>
                </a:lnTo>
                <a:lnTo>
                  <a:pt x="1757543" y="216705"/>
                </a:lnTo>
                <a:close/>
                <a:moveTo>
                  <a:pt x="3932941" y="201754"/>
                </a:moveTo>
                <a:lnTo>
                  <a:pt x="3935056" y="204444"/>
                </a:lnTo>
                <a:lnTo>
                  <a:pt x="3934841" y="205363"/>
                </a:lnTo>
                <a:lnTo>
                  <a:pt x="3935273" y="205205"/>
                </a:lnTo>
                <a:lnTo>
                  <a:pt x="3932536" y="208356"/>
                </a:lnTo>
                <a:cubicBezTo>
                  <a:pt x="3931281" y="204315"/>
                  <a:pt x="3930702" y="202449"/>
                  <a:pt x="3932941" y="201754"/>
                </a:cubicBezTo>
                <a:close/>
                <a:moveTo>
                  <a:pt x="5609894" y="201753"/>
                </a:moveTo>
                <a:lnTo>
                  <a:pt x="5611989" y="204416"/>
                </a:lnTo>
                <a:lnTo>
                  <a:pt x="5611643" y="205872"/>
                </a:lnTo>
                <a:lnTo>
                  <a:pt x="5609489" y="208355"/>
                </a:lnTo>
                <a:cubicBezTo>
                  <a:pt x="5608235" y="204314"/>
                  <a:pt x="5607655" y="202448"/>
                  <a:pt x="5609894" y="201753"/>
                </a:cubicBezTo>
                <a:close/>
                <a:moveTo>
                  <a:pt x="3880701" y="196834"/>
                </a:moveTo>
                <a:lnTo>
                  <a:pt x="3879960" y="199135"/>
                </a:lnTo>
                <a:lnTo>
                  <a:pt x="3879434" y="198678"/>
                </a:lnTo>
                <a:cubicBezTo>
                  <a:pt x="3879191" y="197897"/>
                  <a:pt x="3879581" y="197180"/>
                  <a:pt x="3880701" y="196834"/>
                </a:cubicBezTo>
                <a:close/>
                <a:moveTo>
                  <a:pt x="5557653" y="196832"/>
                </a:moveTo>
                <a:lnTo>
                  <a:pt x="5556913" y="199134"/>
                </a:lnTo>
                <a:lnTo>
                  <a:pt x="5556385" y="198677"/>
                </a:lnTo>
                <a:cubicBezTo>
                  <a:pt x="5556145" y="197897"/>
                  <a:pt x="5556535" y="197179"/>
                  <a:pt x="5557653" y="196832"/>
                </a:cubicBezTo>
                <a:close/>
                <a:moveTo>
                  <a:pt x="4906511" y="194941"/>
                </a:moveTo>
                <a:lnTo>
                  <a:pt x="4906239" y="200639"/>
                </a:lnTo>
                <a:cubicBezTo>
                  <a:pt x="4905737" y="209233"/>
                  <a:pt x="4905600" y="213897"/>
                  <a:pt x="4905785" y="215896"/>
                </a:cubicBezTo>
                <a:lnTo>
                  <a:pt x="4906399" y="215586"/>
                </a:lnTo>
                <a:lnTo>
                  <a:pt x="4896266" y="242073"/>
                </a:lnTo>
                <a:cubicBezTo>
                  <a:pt x="4890033" y="260861"/>
                  <a:pt x="4884820" y="279278"/>
                  <a:pt x="4880285" y="297641"/>
                </a:cubicBezTo>
                <a:lnTo>
                  <a:pt x="4875373" y="309051"/>
                </a:lnTo>
                <a:lnTo>
                  <a:pt x="4879764" y="279633"/>
                </a:lnTo>
                <a:lnTo>
                  <a:pt x="4881293" y="257487"/>
                </a:lnTo>
                <a:lnTo>
                  <a:pt x="4902939" y="203165"/>
                </a:lnTo>
                <a:close/>
                <a:moveTo>
                  <a:pt x="4554411" y="194646"/>
                </a:moveTo>
                <a:cubicBezTo>
                  <a:pt x="4554499" y="198880"/>
                  <a:pt x="4554833" y="201930"/>
                  <a:pt x="4554683" y="204575"/>
                </a:cubicBezTo>
                <a:cubicBezTo>
                  <a:pt x="4554532" y="207222"/>
                  <a:pt x="4553900" y="209463"/>
                  <a:pt x="4552054" y="212080"/>
                </a:cubicBezTo>
                <a:cubicBezTo>
                  <a:pt x="4550315" y="206484"/>
                  <a:pt x="4551095" y="199766"/>
                  <a:pt x="4554411" y="194646"/>
                </a:cubicBezTo>
                <a:close/>
                <a:moveTo>
                  <a:pt x="1550860" y="190402"/>
                </a:moveTo>
                <a:cubicBezTo>
                  <a:pt x="1550715" y="189313"/>
                  <a:pt x="1550206" y="188925"/>
                  <a:pt x="1549300" y="191000"/>
                </a:cubicBezTo>
                <a:cubicBezTo>
                  <a:pt x="1549625" y="192047"/>
                  <a:pt x="1548368" y="192439"/>
                  <a:pt x="1548693" y="193487"/>
                </a:cubicBezTo>
                <a:cubicBezTo>
                  <a:pt x="1549346" y="194481"/>
                  <a:pt x="1549863" y="194477"/>
                  <a:pt x="1550231" y="193996"/>
                </a:cubicBezTo>
                <a:cubicBezTo>
                  <a:pt x="1550508" y="193637"/>
                  <a:pt x="1550701" y="193011"/>
                  <a:pt x="1550807" y="192337"/>
                </a:cubicBezTo>
                <a:cubicBezTo>
                  <a:pt x="1550913" y="191665"/>
                  <a:pt x="1550932" y="190946"/>
                  <a:pt x="1550860" y="190402"/>
                </a:cubicBezTo>
                <a:close/>
                <a:moveTo>
                  <a:pt x="3345198" y="188566"/>
                </a:moveTo>
                <a:lnTo>
                  <a:pt x="3344376" y="191937"/>
                </a:lnTo>
                <a:lnTo>
                  <a:pt x="3343574" y="193329"/>
                </a:lnTo>
                <a:cubicBezTo>
                  <a:pt x="3342765" y="194692"/>
                  <a:pt x="3342436" y="195175"/>
                  <a:pt x="3342437" y="195027"/>
                </a:cubicBezTo>
                <a:cubicBezTo>
                  <a:pt x="3342442" y="194729"/>
                  <a:pt x="3343767" y="191907"/>
                  <a:pt x="3345198" y="188566"/>
                </a:cubicBezTo>
                <a:close/>
                <a:moveTo>
                  <a:pt x="1707372" y="188198"/>
                </a:moveTo>
                <a:lnTo>
                  <a:pt x="1707054" y="188721"/>
                </a:lnTo>
                <a:cubicBezTo>
                  <a:pt x="1705259" y="191712"/>
                  <a:pt x="1698244" y="203736"/>
                  <a:pt x="1700895" y="204668"/>
                </a:cubicBezTo>
                <a:cubicBezTo>
                  <a:pt x="1701335" y="205015"/>
                  <a:pt x="1702173" y="203970"/>
                  <a:pt x="1703130" y="202337"/>
                </a:cubicBezTo>
                <a:lnTo>
                  <a:pt x="1705838" y="196962"/>
                </a:lnTo>
                <a:close/>
                <a:moveTo>
                  <a:pt x="4554817" y="188044"/>
                </a:moveTo>
                <a:cubicBezTo>
                  <a:pt x="4555443" y="190064"/>
                  <a:pt x="4555903" y="191542"/>
                  <a:pt x="4555925" y="192601"/>
                </a:cubicBezTo>
                <a:cubicBezTo>
                  <a:pt x="4555947" y="193658"/>
                  <a:pt x="4555531" y="194297"/>
                  <a:pt x="4554411" y="194646"/>
                </a:cubicBezTo>
                <a:cubicBezTo>
                  <a:pt x="4553833" y="192780"/>
                  <a:pt x="4550341" y="189433"/>
                  <a:pt x="4554817" y="188044"/>
                </a:cubicBezTo>
                <a:close/>
                <a:moveTo>
                  <a:pt x="3238910" y="187516"/>
                </a:moveTo>
                <a:cubicBezTo>
                  <a:pt x="3239265" y="188115"/>
                  <a:pt x="3239218" y="189391"/>
                  <a:pt x="3238525" y="191275"/>
                </a:cubicBezTo>
                <a:cubicBezTo>
                  <a:pt x="3237600" y="193790"/>
                  <a:pt x="3235522" y="197395"/>
                  <a:pt x="3231696" y="201946"/>
                </a:cubicBezTo>
                <a:cubicBezTo>
                  <a:pt x="3233196" y="189977"/>
                  <a:pt x="3237848" y="185716"/>
                  <a:pt x="3238910" y="187516"/>
                </a:cubicBezTo>
                <a:close/>
                <a:moveTo>
                  <a:pt x="4966472" y="186564"/>
                </a:moveTo>
                <a:lnTo>
                  <a:pt x="4965943" y="193722"/>
                </a:lnTo>
                <a:lnTo>
                  <a:pt x="4965191" y="195468"/>
                </a:lnTo>
                <a:close/>
                <a:moveTo>
                  <a:pt x="4555221" y="181441"/>
                </a:moveTo>
                <a:cubicBezTo>
                  <a:pt x="4555848" y="183461"/>
                  <a:pt x="4556305" y="184939"/>
                  <a:pt x="4556329" y="185997"/>
                </a:cubicBezTo>
                <a:cubicBezTo>
                  <a:pt x="4556350" y="187056"/>
                  <a:pt x="4555936" y="187695"/>
                  <a:pt x="4554817" y="188044"/>
                </a:cubicBezTo>
                <a:cubicBezTo>
                  <a:pt x="4554238" y="186177"/>
                  <a:pt x="4550747" y="182831"/>
                  <a:pt x="4555221" y="181441"/>
                </a:cubicBezTo>
                <a:close/>
                <a:moveTo>
                  <a:pt x="2041317" y="181324"/>
                </a:moveTo>
                <a:cubicBezTo>
                  <a:pt x="2042298" y="181734"/>
                  <a:pt x="2042500" y="182383"/>
                  <a:pt x="2042457" y="182932"/>
                </a:cubicBezTo>
                <a:cubicBezTo>
                  <a:pt x="2042413" y="183481"/>
                  <a:pt x="2042123" y="183926"/>
                  <a:pt x="2042123" y="183926"/>
                </a:cubicBezTo>
                <a:cubicBezTo>
                  <a:pt x="2040162" y="183110"/>
                  <a:pt x="2041317" y="181324"/>
                  <a:pt x="2041317" y="181324"/>
                </a:cubicBezTo>
                <a:close/>
                <a:moveTo>
                  <a:pt x="2653080" y="179729"/>
                </a:moveTo>
                <a:lnTo>
                  <a:pt x="2652428" y="182407"/>
                </a:lnTo>
                <a:lnTo>
                  <a:pt x="2651791" y="183512"/>
                </a:lnTo>
                <a:cubicBezTo>
                  <a:pt x="2651145" y="184597"/>
                  <a:pt x="2650885" y="184980"/>
                  <a:pt x="2650888" y="184861"/>
                </a:cubicBezTo>
                <a:cubicBezTo>
                  <a:pt x="2650889" y="184626"/>
                  <a:pt x="2651942" y="182383"/>
                  <a:pt x="2653080" y="179729"/>
                </a:cubicBezTo>
                <a:close/>
                <a:moveTo>
                  <a:pt x="2568639" y="178894"/>
                </a:moveTo>
                <a:cubicBezTo>
                  <a:pt x="2568921" y="179372"/>
                  <a:pt x="2568884" y="180384"/>
                  <a:pt x="2568333" y="181880"/>
                </a:cubicBezTo>
                <a:cubicBezTo>
                  <a:pt x="2567599" y="183880"/>
                  <a:pt x="2565947" y="186744"/>
                  <a:pt x="2562909" y="190357"/>
                </a:cubicBezTo>
                <a:cubicBezTo>
                  <a:pt x="2564099" y="180850"/>
                  <a:pt x="2567796" y="177464"/>
                  <a:pt x="2568639" y="178894"/>
                </a:cubicBezTo>
                <a:close/>
                <a:moveTo>
                  <a:pt x="3083662" y="178224"/>
                </a:moveTo>
                <a:lnTo>
                  <a:pt x="3084340" y="181035"/>
                </a:lnTo>
                <a:lnTo>
                  <a:pt x="3084404" y="182454"/>
                </a:lnTo>
                <a:lnTo>
                  <a:pt x="3080706" y="193645"/>
                </a:lnTo>
                <a:cubicBezTo>
                  <a:pt x="3075293" y="206926"/>
                  <a:pt x="3066377" y="223494"/>
                  <a:pt x="3064512" y="229757"/>
                </a:cubicBezTo>
                <a:lnTo>
                  <a:pt x="3054398" y="261609"/>
                </a:lnTo>
                <a:lnTo>
                  <a:pt x="3058203" y="234425"/>
                </a:lnTo>
                <a:lnTo>
                  <a:pt x="3059756" y="231151"/>
                </a:lnTo>
                <a:cubicBezTo>
                  <a:pt x="3062621" y="224852"/>
                  <a:pt x="3065763" y="217595"/>
                  <a:pt x="3069553" y="208294"/>
                </a:cubicBezTo>
                <a:cubicBezTo>
                  <a:pt x="3071379" y="205089"/>
                  <a:pt x="3080376" y="182209"/>
                  <a:pt x="3083662" y="178224"/>
                </a:cubicBezTo>
                <a:close/>
                <a:moveTo>
                  <a:pt x="2041599" y="176721"/>
                </a:moveTo>
                <a:lnTo>
                  <a:pt x="2043073" y="178597"/>
                </a:lnTo>
                <a:lnTo>
                  <a:pt x="2042923" y="179237"/>
                </a:lnTo>
                <a:lnTo>
                  <a:pt x="2043225" y="179127"/>
                </a:lnTo>
                <a:lnTo>
                  <a:pt x="2041317" y="181324"/>
                </a:lnTo>
                <a:cubicBezTo>
                  <a:pt x="2040444" y="178507"/>
                  <a:pt x="2040038" y="177206"/>
                  <a:pt x="2041599" y="176721"/>
                </a:cubicBezTo>
                <a:close/>
                <a:moveTo>
                  <a:pt x="3969452" y="176531"/>
                </a:moveTo>
                <a:cubicBezTo>
                  <a:pt x="3970033" y="177842"/>
                  <a:pt x="3970201" y="180900"/>
                  <a:pt x="3970145" y="184752"/>
                </a:cubicBezTo>
                <a:lnTo>
                  <a:pt x="3969728" y="191351"/>
                </a:lnTo>
                <a:lnTo>
                  <a:pt x="3966837" y="197973"/>
                </a:lnTo>
                <a:lnTo>
                  <a:pt x="3963129" y="206861"/>
                </a:lnTo>
                <a:lnTo>
                  <a:pt x="3963273" y="203291"/>
                </a:lnTo>
                <a:cubicBezTo>
                  <a:pt x="3963689" y="194426"/>
                  <a:pt x="3964438" y="184649"/>
                  <a:pt x="3966300" y="178788"/>
                </a:cubicBezTo>
                <a:cubicBezTo>
                  <a:pt x="3967883" y="175654"/>
                  <a:pt x="3968874" y="175218"/>
                  <a:pt x="3969452" y="176531"/>
                </a:cubicBezTo>
                <a:close/>
                <a:moveTo>
                  <a:pt x="2047475" y="175179"/>
                </a:moveTo>
                <a:lnTo>
                  <a:pt x="2050568" y="176273"/>
                </a:lnTo>
                <a:cubicBezTo>
                  <a:pt x="2053738" y="180004"/>
                  <a:pt x="2054153" y="183231"/>
                  <a:pt x="2053237" y="185613"/>
                </a:cubicBezTo>
                <a:lnTo>
                  <a:pt x="2050076" y="188849"/>
                </a:lnTo>
                <a:lnTo>
                  <a:pt x="2047312" y="221858"/>
                </a:lnTo>
                <a:lnTo>
                  <a:pt x="2041855" y="241933"/>
                </a:lnTo>
                <a:lnTo>
                  <a:pt x="2049616" y="189319"/>
                </a:lnTo>
                <a:lnTo>
                  <a:pt x="2049527" y="189410"/>
                </a:lnTo>
                <a:cubicBezTo>
                  <a:pt x="2044773" y="191498"/>
                  <a:pt x="2038682" y="188037"/>
                  <a:pt x="2047475" y="175179"/>
                </a:cubicBezTo>
                <a:close/>
                <a:moveTo>
                  <a:pt x="1570934" y="171856"/>
                </a:moveTo>
                <a:cubicBezTo>
                  <a:pt x="1570934" y="171856"/>
                  <a:pt x="1570254" y="172094"/>
                  <a:pt x="1569658" y="172301"/>
                </a:cubicBezTo>
                <a:lnTo>
                  <a:pt x="1569563" y="172335"/>
                </a:lnTo>
                <a:lnTo>
                  <a:pt x="1568923" y="172557"/>
                </a:lnTo>
                <a:cubicBezTo>
                  <a:pt x="1568763" y="172614"/>
                  <a:pt x="1568720" y="172628"/>
                  <a:pt x="1568891" y="172569"/>
                </a:cubicBezTo>
                <a:lnTo>
                  <a:pt x="1569563" y="172335"/>
                </a:lnTo>
                <a:close/>
                <a:moveTo>
                  <a:pt x="2474854" y="171765"/>
                </a:moveTo>
                <a:cubicBezTo>
                  <a:pt x="2474916" y="174717"/>
                  <a:pt x="2475147" y="176844"/>
                  <a:pt x="2475042" y="178687"/>
                </a:cubicBezTo>
                <a:cubicBezTo>
                  <a:pt x="2474939" y="180533"/>
                  <a:pt x="2474496" y="182096"/>
                  <a:pt x="2473210" y="183920"/>
                </a:cubicBezTo>
                <a:cubicBezTo>
                  <a:pt x="2472000" y="180018"/>
                  <a:pt x="2472540" y="175336"/>
                  <a:pt x="2474854" y="171765"/>
                </a:cubicBezTo>
                <a:close/>
                <a:moveTo>
                  <a:pt x="3482450" y="171452"/>
                </a:moveTo>
                <a:lnTo>
                  <a:pt x="3481985" y="177730"/>
                </a:lnTo>
                <a:lnTo>
                  <a:pt x="3481325" y="179265"/>
                </a:lnTo>
                <a:close/>
                <a:moveTo>
                  <a:pt x="2475136" y="167162"/>
                </a:moveTo>
                <a:cubicBezTo>
                  <a:pt x="2475573" y="168572"/>
                  <a:pt x="2475892" y="169602"/>
                  <a:pt x="2475908" y="170339"/>
                </a:cubicBezTo>
                <a:cubicBezTo>
                  <a:pt x="2475924" y="171079"/>
                  <a:pt x="2475635" y="171523"/>
                  <a:pt x="2474854" y="171765"/>
                </a:cubicBezTo>
                <a:cubicBezTo>
                  <a:pt x="2474451" y="170465"/>
                  <a:pt x="2472016" y="168131"/>
                  <a:pt x="2475136" y="167162"/>
                </a:cubicBezTo>
                <a:close/>
                <a:moveTo>
                  <a:pt x="4591622" y="166055"/>
                </a:moveTo>
                <a:lnTo>
                  <a:pt x="4591349" y="171754"/>
                </a:lnTo>
                <a:cubicBezTo>
                  <a:pt x="4590847" y="180346"/>
                  <a:pt x="4590709" y="185011"/>
                  <a:pt x="4590895" y="187011"/>
                </a:cubicBezTo>
                <a:lnTo>
                  <a:pt x="4591509" y="186700"/>
                </a:lnTo>
                <a:lnTo>
                  <a:pt x="4581375" y="213187"/>
                </a:lnTo>
                <a:cubicBezTo>
                  <a:pt x="4575143" y="231976"/>
                  <a:pt x="4569929" y="250393"/>
                  <a:pt x="4565394" y="268755"/>
                </a:cubicBezTo>
                <a:lnTo>
                  <a:pt x="4560481" y="280165"/>
                </a:lnTo>
                <a:lnTo>
                  <a:pt x="4564871" y="250748"/>
                </a:lnTo>
                <a:lnTo>
                  <a:pt x="4566402" y="228602"/>
                </a:lnTo>
                <a:lnTo>
                  <a:pt x="4588048" y="174280"/>
                </a:lnTo>
                <a:close/>
                <a:moveTo>
                  <a:pt x="2475419" y="162560"/>
                </a:moveTo>
                <a:cubicBezTo>
                  <a:pt x="2475855" y="163968"/>
                  <a:pt x="2476174" y="164999"/>
                  <a:pt x="2476191" y="165736"/>
                </a:cubicBezTo>
                <a:cubicBezTo>
                  <a:pt x="2476205" y="166475"/>
                  <a:pt x="2475916" y="166921"/>
                  <a:pt x="2475136" y="167162"/>
                </a:cubicBezTo>
                <a:cubicBezTo>
                  <a:pt x="2474732" y="165864"/>
                  <a:pt x="2472298" y="163528"/>
                  <a:pt x="2475419" y="162560"/>
                </a:cubicBezTo>
                <a:close/>
                <a:moveTo>
                  <a:pt x="3991367" y="161672"/>
                </a:moveTo>
                <a:cubicBezTo>
                  <a:pt x="3991757" y="161979"/>
                  <a:pt x="3991915" y="162782"/>
                  <a:pt x="3991887" y="163970"/>
                </a:cubicBezTo>
                <a:cubicBezTo>
                  <a:pt x="3991858" y="165157"/>
                  <a:pt x="3991644" y="166724"/>
                  <a:pt x="3991289" y="168563"/>
                </a:cubicBezTo>
                <a:cubicBezTo>
                  <a:pt x="3990221" y="174074"/>
                  <a:pt x="3987881" y="181998"/>
                  <a:pt x="3985505" y="189262"/>
                </a:cubicBezTo>
                <a:cubicBezTo>
                  <a:pt x="3983127" y="196524"/>
                  <a:pt x="3980708" y="203122"/>
                  <a:pt x="3979486" y="205976"/>
                </a:cubicBezTo>
                <a:lnTo>
                  <a:pt x="3979239" y="206648"/>
                </a:lnTo>
                <a:lnTo>
                  <a:pt x="3983735" y="171724"/>
                </a:lnTo>
                <a:lnTo>
                  <a:pt x="3987957" y="164464"/>
                </a:lnTo>
                <a:cubicBezTo>
                  <a:pt x="3989465" y="162304"/>
                  <a:pt x="3990695" y="161143"/>
                  <a:pt x="3991367" y="161672"/>
                </a:cubicBezTo>
                <a:close/>
                <a:moveTo>
                  <a:pt x="3555201" y="160403"/>
                </a:moveTo>
                <a:lnTo>
                  <a:pt x="3555061" y="166405"/>
                </a:lnTo>
                <a:lnTo>
                  <a:pt x="3554580" y="171453"/>
                </a:lnTo>
                <a:lnTo>
                  <a:pt x="3538366" y="211126"/>
                </a:lnTo>
                <a:lnTo>
                  <a:pt x="3538537" y="206832"/>
                </a:lnTo>
                <a:lnTo>
                  <a:pt x="3538233" y="197287"/>
                </a:lnTo>
                <a:lnTo>
                  <a:pt x="3546137" y="179095"/>
                </a:lnTo>
                <a:close/>
                <a:moveTo>
                  <a:pt x="1664051" y="159689"/>
                </a:moveTo>
                <a:lnTo>
                  <a:pt x="1663633" y="160982"/>
                </a:lnTo>
                <a:lnTo>
                  <a:pt x="1663339" y="160723"/>
                </a:lnTo>
                <a:cubicBezTo>
                  <a:pt x="1663203" y="160287"/>
                  <a:pt x="1663422" y="159883"/>
                  <a:pt x="1664051" y="159689"/>
                </a:cubicBezTo>
                <a:close/>
                <a:moveTo>
                  <a:pt x="2042575" y="158458"/>
                </a:moveTo>
                <a:cubicBezTo>
                  <a:pt x="2042624" y="160838"/>
                  <a:pt x="2042812" y="162551"/>
                  <a:pt x="2042727" y="164039"/>
                </a:cubicBezTo>
                <a:cubicBezTo>
                  <a:pt x="2042642" y="165524"/>
                  <a:pt x="2042287" y="166785"/>
                  <a:pt x="2041249" y="168255"/>
                </a:cubicBezTo>
                <a:cubicBezTo>
                  <a:pt x="2040274" y="165111"/>
                  <a:pt x="2040710" y="161337"/>
                  <a:pt x="2042575" y="158458"/>
                </a:cubicBezTo>
                <a:close/>
                <a:moveTo>
                  <a:pt x="2042802" y="154751"/>
                </a:moveTo>
                <a:cubicBezTo>
                  <a:pt x="2043156" y="155885"/>
                  <a:pt x="2043413" y="156715"/>
                  <a:pt x="2043425" y="157310"/>
                </a:cubicBezTo>
                <a:cubicBezTo>
                  <a:pt x="2043438" y="157905"/>
                  <a:pt x="2043205" y="158265"/>
                  <a:pt x="2042575" y="158458"/>
                </a:cubicBezTo>
                <a:cubicBezTo>
                  <a:pt x="2042248" y="157412"/>
                  <a:pt x="2040287" y="155530"/>
                  <a:pt x="2042802" y="154751"/>
                </a:cubicBezTo>
                <a:close/>
                <a:moveTo>
                  <a:pt x="3153512" y="153454"/>
                </a:moveTo>
                <a:lnTo>
                  <a:pt x="3153271" y="158455"/>
                </a:lnTo>
                <a:cubicBezTo>
                  <a:pt x="3152832" y="165995"/>
                  <a:pt x="3152711" y="170088"/>
                  <a:pt x="3152875" y="171842"/>
                </a:cubicBezTo>
                <a:lnTo>
                  <a:pt x="3153413" y="171569"/>
                </a:lnTo>
                <a:lnTo>
                  <a:pt x="3144522" y="194814"/>
                </a:lnTo>
                <a:cubicBezTo>
                  <a:pt x="3139051" y="211299"/>
                  <a:pt x="3134476" y="227460"/>
                  <a:pt x="3130497" y="243575"/>
                </a:cubicBezTo>
                <a:lnTo>
                  <a:pt x="3126185" y="253586"/>
                </a:lnTo>
                <a:lnTo>
                  <a:pt x="3130040" y="227772"/>
                </a:lnTo>
                <a:lnTo>
                  <a:pt x="3131382" y="208339"/>
                </a:lnTo>
                <a:lnTo>
                  <a:pt x="3150378" y="160670"/>
                </a:lnTo>
                <a:close/>
                <a:moveTo>
                  <a:pt x="2043029" y="151040"/>
                </a:moveTo>
                <a:cubicBezTo>
                  <a:pt x="2043383" y="152177"/>
                  <a:pt x="2043640" y="153007"/>
                  <a:pt x="2043652" y="153600"/>
                </a:cubicBezTo>
                <a:cubicBezTo>
                  <a:pt x="2043663" y="154196"/>
                  <a:pt x="2043431" y="154555"/>
                  <a:pt x="2042802" y="154751"/>
                </a:cubicBezTo>
                <a:cubicBezTo>
                  <a:pt x="2042477" y="153701"/>
                  <a:pt x="2040515" y="151820"/>
                  <a:pt x="2043029" y="151040"/>
                </a:cubicBezTo>
                <a:close/>
                <a:moveTo>
                  <a:pt x="1721258" y="150880"/>
                </a:moveTo>
                <a:lnTo>
                  <a:pt x="1717332" y="161140"/>
                </a:lnTo>
                <a:lnTo>
                  <a:pt x="1712645" y="173501"/>
                </a:lnTo>
                <a:lnTo>
                  <a:pt x="1712076" y="178302"/>
                </a:lnTo>
                <a:lnTo>
                  <a:pt x="1715011" y="168800"/>
                </a:lnTo>
                <a:cubicBezTo>
                  <a:pt x="1716338" y="164563"/>
                  <a:pt x="1717705" y="160526"/>
                  <a:pt x="1719148" y="157081"/>
                </a:cubicBezTo>
                <a:lnTo>
                  <a:pt x="1720948" y="153288"/>
                </a:lnTo>
                <a:close/>
                <a:moveTo>
                  <a:pt x="1670517" y="143508"/>
                </a:moveTo>
                <a:cubicBezTo>
                  <a:pt x="1670080" y="144506"/>
                  <a:pt x="1669523" y="146224"/>
                  <a:pt x="1668950" y="148233"/>
                </a:cubicBezTo>
                <a:lnTo>
                  <a:pt x="1667690" y="153182"/>
                </a:lnTo>
                <a:lnTo>
                  <a:pt x="1670067" y="145620"/>
                </a:lnTo>
                <a:close/>
                <a:moveTo>
                  <a:pt x="1495885" y="130575"/>
                </a:moveTo>
                <a:cubicBezTo>
                  <a:pt x="1497517" y="131860"/>
                  <a:pt x="1497950" y="132533"/>
                  <a:pt x="1497756" y="132903"/>
                </a:cubicBezTo>
                <a:cubicBezTo>
                  <a:pt x="1497561" y="133271"/>
                  <a:pt x="1496735" y="133335"/>
                  <a:pt x="1495847" y="133406"/>
                </a:cubicBezTo>
                <a:cubicBezTo>
                  <a:pt x="1495867" y="131881"/>
                  <a:pt x="1495885" y="130575"/>
                  <a:pt x="1495885" y="130575"/>
                </a:cubicBezTo>
                <a:close/>
                <a:moveTo>
                  <a:pt x="1570026" y="126025"/>
                </a:moveTo>
                <a:cubicBezTo>
                  <a:pt x="1569924" y="133540"/>
                  <a:pt x="1567476" y="141183"/>
                  <a:pt x="1564614" y="148833"/>
                </a:cubicBezTo>
                <a:lnTo>
                  <a:pt x="1563719" y="151187"/>
                </a:lnTo>
                <a:lnTo>
                  <a:pt x="1567659" y="128084"/>
                </a:lnTo>
                <a:lnTo>
                  <a:pt x="1568293" y="127193"/>
                </a:lnTo>
                <a:cubicBezTo>
                  <a:pt x="1569328" y="125945"/>
                  <a:pt x="1570034" y="125372"/>
                  <a:pt x="1570026" y="126025"/>
                </a:cubicBezTo>
                <a:close/>
                <a:moveTo>
                  <a:pt x="4387008" y="120748"/>
                </a:moveTo>
                <a:lnTo>
                  <a:pt x="4386070" y="124592"/>
                </a:lnTo>
                <a:lnTo>
                  <a:pt x="4385159" y="126176"/>
                </a:lnTo>
                <a:cubicBezTo>
                  <a:pt x="4384235" y="127732"/>
                  <a:pt x="4383859" y="128281"/>
                  <a:pt x="4383862" y="128113"/>
                </a:cubicBezTo>
                <a:cubicBezTo>
                  <a:pt x="4383867" y="127773"/>
                  <a:pt x="4385379" y="124557"/>
                  <a:pt x="4387008" y="120748"/>
                </a:cubicBezTo>
                <a:close/>
                <a:moveTo>
                  <a:pt x="4265885" y="119554"/>
                </a:moveTo>
                <a:cubicBezTo>
                  <a:pt x="4266289" y="120237"/>
                  <a:pt x="4266237" y="121689"/>
                  <a:pt x="4265446" y="123839"/>
                </a:cubicBezTo>
                <a:cubicBezTo>
                  <a:pt x="4264391" y="126705"/>
                  <a:pt x="4262024" y="130813"/>
                  <a:pt x="4257665" y="135996"/>
                </a:cubicBezTo>
                <a:cubicBezTo>
                  <a:pt x="4259371" y="122357"/>
                  <a:pt x="4264675" y="117501"/>
                  <a:pt x="4265885" y="119554"/>
                </a:cubicBezTo>
                <a:close/>
                <a:moveTo>
                  <a:pt x="1455482" y="118227"/>
                </a:moveTo>
                <a:cubicBezTo>
                  <a:pt x="1456273" y="118556"/>
                  <a:pt x="1456435" y="119080"/>
                  <a:pt x="1456400" y="119522"/>
                </a:cubicBezTo>
                <a:cubicBezTo>
                  <a:pt x="1456366" y="119963"/>
                  <a:pt x="1456131" y="120322"/>
                  <a:pt x="1456131" y="120322"/>
                </a:cubicBezTo>
                <a:cubicBezTo>
                  <a:pt x="1454551" y="119665"/>
                  <a:pt x="1455482" y="118227"/>
                  <a:pt x="1455482" y="118227"/>
                </a:cubicBezTo>
                <a:close/>
                <a:moveTo>
                  <a:pt x="4941215" y="117542"/>
                </a:moveTo>
                <a:lnTo>
                  <a:pt x="4941053" y="124382"/>
                </a:lnTo>
                <a:lnTo>
                  <a:pt x="4940508" y="130136"/>
                </a:lnTo>
                <a:lnTo>
                  <a:pt x="4922027" y="175344"/>
                </a:lnTo>
                <a:lnTo>
                  <a:pt x="4922225" y="170451"/>
                </a:lnTo>
                <a:lnTo>
                  <a:pt x="4921879" y="159573"/>
                </a:lnTo>
                <a:lnTo>
                  <a:pt x="4930884" y="138842"/>
                </a:lnTo>
                <a:close/>
                <a:moveTo>
                  <a:pt x="1455709" y="114517"/>
                </a:moveTo>
                <a:lnTo>
                  <a:pt x="1456898" y="116028"/>
                </a:lnTo>
                <a:lnTo>
                  <a:pt x="1456776" y="116544"/>
                </a:lnTo>
                <a:lnTo>
                  <a:pt x="1457019" y="116456"/>
                </a:lnTo>
                <a:lnTo>
                  <a:pt x="1455482" y="118227"/>
                </a:lnTo>
                <a:cubicBezTo>
                  <a:pt x="1454777" y="115956"/>
                  <a:pt x="1454451" y="114906"/>
                  <a:pt x="1455709" y="114517"/>
                </a:cubicBezTo>
                <a:close/>
                <a:moveTo>
                  <a:pt x="1426358" y="111753"/>
                </a:moveTo>
                <a:lnTo>
                  <a:pt x="1425942" y="113045"/>
                </a:lnTo>
                <a:lnTo>
                  <a:pt x="1425647" y="112788"/>
                </a:lnTo>
                <a:cubicBezTo>
                  <a:pt x="1425511" y="112350"/>
                  <a:pt x="1425730" y="111948"/>
                  <a:pt x="1426358" y="111753"/>
                </a:cubicBezTo>
                <a:close/>
                <a:moveTo>
                  <a:pt x="4088969" y="108964"/>
                </a:moveTo>
                <a:lnTo>
                  <a:pt x="4089742" y="112168"/>
                </a:lnTo>
                <a:lnTo>
                  <a:pt x="4089814" y="113784"/>
                </a:lnTo>
                <a:lnTo>
                  <a:pt x="4085599" y="126538"/>
                </a:lnTo>
                <a:cubicBezTo>
                  <a:pt x="4079430" y="141673"/>
                  <a:pt x="4069272" y="160553"/>
                  <a:pt x="4067143" y="167690"/>
                </a:cubicBezTo>
                <a:lnTo>
                  <a:pt x="4055620" y="203988"/>
                </a:lnTo>
                <a:lnTo>
                  <a:pt x="4059957" y="173010"/>
                </a:lnTo>
                <a:lnTo>
                  <a:pt x="4061727" y="169280"/>
                </a:lnTo>
                <a:cubicBezTo>
                  <a:pt x="4064989" y="162101"/>
                  <a:pt x="4068571" y="153833"/>
                  <a:pt x="4072889" y="143231"/>
                </a:cubicBezTo>
                <a:cubicBezTo>
                  <a:pt x="4074971" y="139582"/>
                  <a:pt x="4085224" y="113506"/>
                  <a:pt x="4088969" y="108964"/>
                </a:cubicBezTo>
                <a:close/>
                <a:moveTo>
                  <a:pt x="2467189" y="106652"/>
                </a:moveTo>
                <a:lnTo>
                  <a:pt x="2466820" y="111642"/>
                </a:lnTo>
                <a:lnTo>
                  <a:pt x="2466296" y="112860"/>
                </a:lnTo>
                <a:close/>
                <a:moveTo>
                  <a:pt x="2658510" y="102196"/>
                </a:moveTo>
                <a:lnTo>
                  <a:pt x="2659824" y="102369"/>
                </a:lnTo>
                <a:lnTo>
                  <a:pt x="2653885" y="119470"/>
                </a:lnTo>
                <a:lnTo>
                  <a:pt x="2662587" y="102864"/>
                </a:lnTo>
                <a:lnTo>
                  <a:pt x="2662272" y="112668"/>
                </a:lnTo>
                <a:lnTo>
                  <a:pt x="2662388" y="116851"/>
                </a:lnTo>
                <a:lnTo>
                  <a:pt x="2638438" y="171166"/>
                </a:lnTo>
                <a:lnTo>
                  <a:pt x="2636107" y="177269"/>
                </a:lnTo>
                <a:close/>
                <a:moveTo>
                  <a:pt x="4543417" y="101247"/>
                </a:moveTo>
                <a:lnTo>
                  <a:pt x="4542887" y="108403"/>
                </a:lnTo>
                <a:lnTo>
                  <a:pt x="4542136" y="110150"/>
                </a:lnTo>
                <a:close/>
                <a:moveTo>
                  <a:pt x="1476224" y="100345"/>
                </a:moveTo>
                <a:cubicBezTo>
                  <a:pt x="1476549" y="101082"/>
                  <a:pt x="1476645" y="102801"/>
                  <a:pt x="1476612" y="104964"/>
                </a:cubicBezTo>
                <a:lnTo>
                  <a:pt x="1476378" y="108671"/>
                </a:lnTo>
                <a:lnTo>
                  <a:pt x="1474753" y="112392"/>
                </a:lnTo>
                <a:lnTo>
                  <a:pt x="1472670" y="117385"/>
                </a:lnTo>
                <a:lnTo>
                  <a:pt x="1472751" y="115381"/>
                </a:lnTo>
                <a:cubicBezTo>
                  <a:pt x="1472986" y="110401"/>
                  <a:pt x="1473407" y="104906"/>
                  <a:pt x="1474451" y="101613"/>
                </a:cubicBezTo>
                <a:cubicBezTo>
                  <a:pt x="1475341" y="99853"/>
                  <a:pt x="1475897" y="99609"/>
                  <a:pt x="1476224" y="100345"/>
                </a:cubicBezTo>
                <a:close/>
                <a:moveTo>
                  <a:pt x="1488537" y="91997"/>
                </a:moveTo>
                <a:cubicBezTo>
                  <a:pt x="1488755" y="92169"/>
                  <a:pt x="1488845" y="92622"/>
                  <a:pt x="1488829" y="93289"/>
                </a:cubicBezTo>
                <a:cubicBezTo>
                  <a:pt x="1488811" y="93954"/>
                  <a:pt x="1488692" y="94836"/>
                  <a:pt x="1488491" y="95868"/>
                </a:cubicBezTo>
                <a:cubicBezTo>
                  <a:pt x="1487892" y="98965"/>
                  <a:pt x="1486576" y="103418"/>
                  <a:pt x="1485241" y="107498"/>
                </a:cubicBezTo>
                <a:cubicBezTo>
                  <a:pt x="1483906" y="111578"/>
                  <a:pt x="1482547" y="115285"/>
                  <a:pt x="1481860" y="116888"/>
                </a:cubicBezTo>
                <a:lnTo>
                  <a:pt x="1481721" y="117266"/>
                </a:lnTo>
                <a:lnTo>
                  <a:pt x="1484248" y="97644"/>
                </a:lnTo>
                <a:lnTo>
                  <a:pt x="1486620" y="93566"/>
                </a:lnTo>
                <a:cubicBezTo>
                  <a:pt x="1487467" y="92351"/>
                  <a:pt x="1488159" y="91698"/>
                  <a:pt x="1488537" y="91997"/>
                </a:cubicBezTo>
                <a:close/>
                <a:moveTo>
                  <a:pt x="4626324" y="88657"/>
                </a:moveTo>
                <a:lnTo>
                  <a:pt x="4626163" y="95497"/>
                </a:lnTo>
                <a:lnTo>
                  <a:pt x="4625615" y="101248"/>
                </a:lnTo>
                <a:lnTo>
                  <a:pt x="4607138" y="146457"/>
                </a:lnTo>
                <a:lnTo>
                  <a:pt x="4607334" y="141566"/>
                </a:lnTo>
                <a:lnTo>
                  <a:pt x="4606986" y="130687"/>
                </a:lnTo>
                <a:lnTo>
                  <a:pt x="4615994" y="109957"/>
                </a:lnTo>
                <a:close/>
                <a:moveTo>
                  <a:pt x="3183964" y="85535"/>
                </a:moveTo>
                <a:lnTo>
                  <a:pt x="3183822" y="91537"/>
                </a:lnTo>
                <a:lnTo>
                  <a:pt x="3183342" y="96586"/>
                </a:lnTo>
                <a:lnTo>
                  <a:pt x="3167128" y="136256"/>
                </a:lnTo>
                <a:lnTo>
                  <a:pt x="3167300" y="131965"/>
                </a:lnTo>
                <a:lnTo>
                  <a:pt x="3166995" y="122419"/>
                </a:lnTo>
                <a:lnTo>
                  <a:pt x="3174899" y="104226"/>
                </a:lnTo>
                <a:close/>
                <a:moveTo>
                  <a:pt x="6491415" y="85318"/>
                </a:moveTo>
                <a:lnTo>
                  <a:pt x="6490453" y="94279"/>
                </a:lnTo>
                <a:lnTo>
                  <a:pt x="6496691" y="95100"/>
                </a:lnTo>
                <a:lnTo>
                  <a:pt x="6488172" y="119629"/>
                </a:lnTo>
                <a:lnTo>
                  <a:pt x="6500653" y="95810"/>
                </a:lnTo>
                <a:lnTo>
                  <a:pt x="6500202" y="109873"/>
                </a:lnTo>
                <a:lnTo>
                  <a:pt x="6500368" y="115874"/>
                </a:lnTo>
                <a:lnTo>
                  <a:pt x="6466013" y="193785"/>
                </a:lnTo>
                <a:lnTo>
                  <a:pt x="6461247" y="206262"/>
                </a:lnTo>
                <a:lnTo>
                  <a:pt x="6467708" y="169612"/>
                </a:lnTo>
                <a:cubicBezTo>
                  <a:pt x="6470731" y="152511"/>
                  <a:pt x="6473717" y="136367"/>
                  <a:pt x="6476883" y="122072"/>
                </a:cubicBezTo>
                <a:lnTo>
                  <a:pt x="6477439" y="119106"/>
                </a:lnTo>
                <a:lnTo>
                  <a:pt x="6477787" y="119344"/>
                </a:lnTo>
                <a:lnTo>
                  <a:pt x="6477981" y="116222"/>
                </a:lnTo>
                <a:lnTo>
                  <a:pt x="6478237" y="114852"/>
                </a:lnTo>
                <a:lnTo>
                  <a:pt x="6480332" y="108027"/>
                </a:lnTo>
                <a:close/>
                <a:moveTo>
                  <a:pt x="4168567" y="80736"/>
                </a:moveTo>
                <a:lnTo>
                  <a:pt x="4168295" y="86435"/>
                </a:lnTo>
                <a:cubicBezTo>
                  <a:pt x="4167791" y="95026"/>
                  <a:pt x="4167654" y="99694"/>
                  <a:pt x="4167841" y="101691"/>
                </a:cubicBezTo>
                <a:lnTo>
                  <a:pt x="4168453" y="101382"/>
                </a:lnTo>
                <a:lnTo>
                  <a:pt x="4158322" y="127868"/>
                </a:lnTo>
                <a:cubicBezTo>
                  <a:pt x="4152087" y="146656"/>
                  <a:pt x="4146875" y="165072"/>
                  <a:pt x="4142341" y="183436"/>
                </a:cubicBezTo>
                <a:lnTo>
                  <a:pt x="4137426" y="194846"/>
                </a:lnTo>
                <a:lnTo>
                  <a:pt x="4141819" y="165429"/>
                </a:lnTo>
                <a:lnTo>
                  <a:pt x="4143348" y="143283"/>
                </a:lnTo>
                <a:lnTo>
                  <a:pt x="4164995" y="88961"/>
                </a:lnTo>
                <a:close/>
                <a:moveTo>
                  <a:pt x="6030776" y="77029"/>
                </a:moveTo>
                <a:lnTo>
                  <a:pt x="6026912" y="103110"/>
                </a:lnTo>
                <a:lnTo>
                  <a:pt x="6009093" y="197117"/>
                </a:lnTo>
                <a:lnTo>
                  <a:pt x="5983477" y="264173"/>
                </a:lnTo>
                <a:cubicBezTo>
                  <a:pt x="5982767" y="266649"/>
                  <a:pt x="5980785" y="271306"/>
                  <a:pt x="5978297" y="277008"/>
                </a:cubicBezTo>
                <a:lnTo>
                  <a:pt x="5972223" y="291108"/>
                </a:lnTo>
                <a:lnTo>
                  <a:pt x="5990276" y="213871"/>
                </a:lnTo>
                <a:lnTo>
                  <a:pt x="6007921" y="130322"/>
                </a:lnTo>
                <a:lnTo>
                  <a:pt x="6027892" y="82939"/>
                </a:lnTo>
                <a:close/>
                <a:moveTo>
                  <a:pt x="1642523" y="68835"/>
                </a:moveTo>
                <a:lnTo>
                  <a:pt x="1642270" y="71144"/>
                </a:lnTo>
                <a:lnTo>
                  <a:pt x="1638154" y="77572"/>
                </a:lnTo>
                <a:close/>
                <a:moveTo>
                  <a:pt x="1543374" y="62383"/>
                </a:moveTo>
                <a:lnTo>
                  <a:pt x="1543807" y="64182"/>
                </a:lnTo>
                <a:lnTo>
                  <a:pt x="1543847" y="65091"/>
                </a:lnTo>
                <a:lnTo>
                  <a:pt x="1541481" y="72257"/>
                </a:lnTo>
                <a:cubicBezTo>
                  <a:pt x="1538014" y="80760"/>
                  <a:pt x="1532306" y="91367"/>
                  <a:pt x="1531111" y="95378"/>
                </a:cubicBezTo>
                <a:lnTo>
                  <a:pt x="1524637" y="115772"/>
                </a:lnTo>
                <a:lnTo>
                  <a:pt x="1527074" y="98367"/>
                </a:lnTo>
                <a:lnTo>
                  <a:pt x="1528066" y="96272"/>
                </a:lnTo>
                <a:cubicBezTo>
                  <a:pt x="1529900" y="92238"/>
                  <a:pt x="1531913" y="87592"/>
                  <a:pt x="1534339" y="81636"/>
                </a:cubicBezTo>
                <a:cubicBezTo>
                  <a:pt x="1535509" y="79585"/>
                  <a:pt x="1541270" y="64935"/>
                  <a:pt x="1543374" y="62383"/>
                </a:cubicBezTo>
                <a:close/>
                <a:moveTo>
                  <a:pt x="1588095" y="46523"/>
                </a:moveTo>
                <a:lnTo>
                  <a:pt x="1587942" y="49725"/>
                </a:lnTo>
                <a:cubicBezTo>
                  <a:pt x="1587660" y="54553"/>
                  <a:pt x="1587583" y="57175"/>
                  <a:pt x="1587688" y="58297"/>
                </a:cubicBezTo>
                <a:lnTo>
                  <a:pt x="1588034" y="58123"/>
                </a:lnTo>
                <a:lnTo>
                  <a:pt x="1582340" y="73003"/>
                </a:lnTo>
                <a:cubicBezTo>
                  <a:pt x="1578837" y="83561"/>
                  <a:pt x="1575910" y="93907"/>
                  <a:pt x="1573361" y="104226"/>
                </a:cubicBezTo>
                <a:lnTo>
                  <a:pt x="1570601" y="110635"/>
                </a:lnTo>
                <a:lnTo>
                  <a:pt x="1573068" y="94108"/>
                </a:lnTo>
                <a:lnTo>
                  <a:pt x="1573928" y="81665"/>
                </a:lnTo>
                <a:lnTo>
                  <a:pt x="1586089" y="51144"/>
                </a:lnTo>
                <a:close/>
                <a:moveTo>
                  <a:pt x="4203269" y="3338"/>
                </a:moveTo>
                <a:lnTo>
                  <a:pt x="4203107" y="10178"/>
                </a:lnTo>
                <a:lnTo>
                  <a:pt x="4202563" y="15930"/>
                </a:lnTo>
                <a:lnTo>
                  <a:pt x="4184081" y="61138"/>
                </a:lnTo>
                <a:lnTo>
                  <a:pt x="4184280" y="56248"/>
                </a:lnTo>
                <a:lnTo>
                  <a:pt x="4183933" y="45371"/>
                </a:lnTo>
                <a:lnTo>
                  <a:pt x="4192940" y="24638"/>
                </a:lnTo>
                <a:close/>
                <a:moveTo>
                  <a:pt x="1607593" y="3037"/>
                </a:moveTo>
                <a:lnTo>
                  <a:pt x="1607503" y="6880"/>
                </a:lnTo>
                <a:lnTo>
                  <a:pt x="1607196" y="10112"/>
                </a:lnTo>
                <a:lnTo>
                  <a:pt x="1596814" y="35511"/>
                </a:lnTo>
                <a:lnTo>
                  <a:pt x="1596924" y="32764"/>
                </a:lnTo>
                <a:lnTo>
                  <a:pt x="1596728" y="26653"/>
                </a:lnTo>
                <a:lnTo>
                  <a:pt x="1601788" y="15004"/>
                </a:lnTo>
                <a:close/>
                <a:moveTo>
                  <a:pt x="4391407" y="0"/>
                </a:moveTo>
                <a:lnTo>
                  <a:pt x="4390446" y="8961"/>
                </a:lnTo>
                <a:lnTo>
                  <a:pt x="4396685" y="9781"/>
                </a:lnTo>
                <a:lnTo>
                  <a:pt x="4388164" y="34312"/>
                </a:lnTo>
                <a:lnTo>
                  <a:pt x="4400646" y="10494"/>
                </a:lnTo>
                <a:lnTo>
                  <a:pt x="4400195" y="24557"/>
                </a:lnTo>
                <a:lnTo>
                  <a:pt x="4400363" y="30557"/>
                </a:lnTo>
                <a:lnTo>
                  <a:pt x="4366007" y="108469"/>
                </a:lnTo>
                <a:cubicBezTo>
                  <a:pt x="4344270" y="159649"/>
                  <a:pt x="4323941" y="211108"/>
                  <a:pt x="4306525" y="264175"/>
                </a:cubicBezTo>
                <a:cubicBezTo>
                  <a:pt x="4305105" y="269126"/>
                  <a:pt x="4298599" y="282804"/>
                  <a:pt x="4293117" y="296112"/>
                </a:cubicBezTo>
                <a:lnTo>
                  <a:pt x="4292495" y="297832"/>
                </a:lnTo>
                <a:lnTo>
                  <a:pt x="4292693" y="318189"/>
                </a:lnTo>
                <a:lnTo>
                  <a:pt x="4297725" y="306471"/>
                </a:lnTo>
                <a:lnTo>
                  <a:pt x="4298796" y="297529"/>
                </a:lnTo>
                <a:lnTo>
                  <a:pt x="4303013" y="284454"/>
                </a:lnTo>
                <a:lnTo>
                  <a:pt x="4305011" y="286196"/>
                </a:lnTo>
                <a:lnTo>
                  <a:pt x="4304738" y="287738"/>
                </a:lnTo>
                <a:lnTo>
                  <a:pt x="4305174" y="286519"/>
                </a:lnTo>
                <a:lnTo>
                  <a:pt x="4305011" y="286196"/>
                </a:lnTo>
                <a:cubicBezTo>
                  <a:pt x="4308932" y="265887"/>
                  <a:pt x="4314511" y="243021"/>
                  <a:pt x="4316749" y="242326"/>
                </a:cubicBezTo>
                <a:cubicBezTo>
                  <a:pt x="4315631" y="242673"/>
                  <a:pt x="4315819" y="245256"/>
                  <a:pt x="4316288" y="247753"/>
                </a:cubicBezTo>
                <a:lnTo>
                  <a:pt x="4316981" y="250757"/>
                </a:lnTo>
                <a:lnTo>
                  <a:pt x="4321008" y="240960"/>
                </a:lnTo>
                <a:cubicBezTo>
                  <a:pt x="4327014" y="224077"/>
                  <a:pt x="4332619" y="203743"/>
                  <a:pt x="4340875" y="194089"/>
                </a:cubicBezTo>
                <a:cubicBezTo>
                  <a:pt x="4343617" y="191548"/>
                  <a:pt x="4349495" y="191085"/>
                  <a:pt x="4349526" y="188758"/>
                </a:cubicBezTo>
                <a:cubicBezTo>
                  <a:pt x="4355081" y="178640"/>
                  <a:pt x="4364082" y="146953"/>
                  <a:pt x="4372347" y="136620"/>
                </a:cubicBezTo>
                <a:cubicBezTo>
                  <a:pt x="4375579" y="131332"/>
                  <a:pt x="4383715" y="130688"/>
                  <a:pt x="4383715" y="130688"/>
                </a:cubicBezTo>
                <a:cubicBezTo>
                  <a:pt x="4383715" y="130688"/>
                  <a:pt x="4384522" y="129464"/>
                  <a:pt x="4385338" y="127608"/>
                </a:cubicBezTo>
                <a:lnTo>
                  <a:pt x="4386070" y="124592"/>
                </a:lnTo>
                <a:lnTo>
                  <a:pt x="4388457" y="120458"/>
                </a:lnTo>
                <a:lnTo>
                  <a:pt x="4389387" y="120269"/>
                </a:lnTo>
                <a:cubicBezTo>
                  <a:pt x="4389729" y="119955"/>
                  <a:pt x="4389737" y="119372"/>
                  <a:pt x="4389751" y="118210"/>
                </a:cubicBezTo>
                <a:lnTo>
                  <a:pt x="4388457" y="120458"/>
                </a:lnTo>
                <a:lnTo>
                  <a:pt x="4387008" y="120748"/>
                </a:lnTo>
                <a:cubicBezTo>
                  <a:pt x="4392495" y="115670"/>
                  <a:pt x="4398013" y="108263"/>
                  <a:pt x="4398013" y="108263"/>
                </a:cubicBezTo>
                <a:cubicBezTo>
                  <a:pt x="4406570" y="109912"/>
                  <a:pt x="4378161" y="140809"/>
                  <a:pt x="4375159" y="162728"/>
                </a:cubicBezTo>
                <a:cubicBezTo>
                  <a:pt x="4375127" y="165053"/>
                  <a:pt x="4377743" y="172203"/>
                  <a:pt x="4377710" y="174529"/>
                </a:cubicBezTo>
                <a:cubicBezTo>
                  <a:pt x="4374807" y="189086"/>
                  <a:pt x="4368703" y="206604"/>
                  <a:pt x="4363026" y="226025"/>
                </a:cubicBezTo>
                <a:cubicBezTo>
                  <a:pt x="4361620" y="229816"/>
                  <a:pt x="4354389" y="247229"/>
                  <a:pt x="4347504" y="263986"/>
                </a:cubicBezTo>
                <a:lnTo>
                  <a:pt x="4347483" y="264041"/>
                </a:lnTo>
                <a:lnTo>
                  <a:pt x="4347577" y="273622"/>
                </a:lnTo>
                <a:lnTo>
                  <a:pt x="4345849" y="293297"/>
                </a:lnTo>
                <a:lnTo>
                  <a:pt x="4347479" y="292213"/>
                </a:lnTo>
                <a:cubicBezTo>
                  <a:pt x="4348975" y="291096"/>
                  <a:pt x="4350203" y="290055"/>
                  <a:pt x="4350891" y="289325"/>
                </a:cubicBezTo>
                <a:cubicBezTo>
                  <a:pt x="4353665" y="284459"/>
                  <a:pt x="4370969" y="239724"/>
                  <a:pt x="4362446" y="269438"/>
                </a:cubicBezTo>
                <a:cubicBezTo>
                  <a:pt x="4353441" y="301124"/>
                  <a:pt x="4376778" y="244300"/>
                  <a:pt x="4379590" y="236721"/>
                </a:cubicBezTo>
                <a:cubicBezTo>
                  <a:pt x="4388437" y="216662"/>
                  <a:pt x="4396794" y="199352"/>
                  <a:pt x="4399601" y="192161"/>
                </a:cubicBezTo>
                <a:cubicBezTo>
                  <a:pt x="4418423" y="152148"/>
                  <a:pt x="4435064" y="114825"/>
                  <a:pt x="4451297" y="78452"/>
                </a:cubicBezTo>
                <a:lnTo>
                  <a:pt x="4454752" y="70881"/>
                </a:lnTo>
                <a:lnTo>
                  <a:pt x="4455383" y="79824"/>
                </a:lnTo>
                <a:lnTo>
                  <a:pt x="4455884" y="82898"/>
                </a:lnTo>
                <a:lnTo>
                  <a:pt x="4445896" y="106807"/>
                </a:lnTo>
                <a:cubicBezTo>
                  <a:pt x="4439827" y="121612"/>
                  <a:pt x="4419941" y="156869"/>
                  <a:pt x="4419780" y="168886"/>
                </a:cubicBezTo>
                <a:cubicBezTo>
                  <a:pt x="4419717" y="173535"/>
                  <a:pt x="4427853" y="172894"/>
                  <a:pt x="4430921" y="180008"/>
                </a:cubicBezTo>
                <a:cubicBezTo>
                  <a:pt x="4433502" y="189486"/>
                  <a:pt x="4427565" y="194600"/>
                  <a:pt x="4421947" y="209369"/>
                </a:cubicBezTo>
                <a:cubicBezTo>
                  <a:pt x="4419076" y="221599"/>
                  <a:pt x="4418945" y="231289"/>
                  <a:pt x="4416135" y="238868"/>
                </a:cubicBezTo>
                <a:lnTo>
                  <a:pt x="4412755" y="247707"/>
                </a:lnTo>
                <a:lnTo>
                  <a:pt x="4413030" y="247377"/>
                </a:lnTo>
                <a:cubicBezTo>
                  <a:pt x="4413609" y="246885"/>
                  <a:pt x="4414086" y="246726"/>
                  <a:pt x="4414419" y="246990"/>
                </a:cubicBezTo>
                <a:cubicBezTo>
                  <a:pt x="4415202" y="247606"/>
                  <a:pt x="4415053" y="250207"/>
                  <a:pt x="4414341" y="253881"/>
                </a:cubicBezTo>
                <a:lnTo>
                  <a:pt x="4412653" y="260694"/>
                </a:lnTo>
                <a:lnTo>
                  <a:pt x="4415653" y="258170"/>
                </a:lnTo>
                <a:cubicBezTo>
                  <a:pt x="4417811" y="257128"/>
                  <a:pt x="4419965" y="256378"/>
                  <a:pt x="4421336" y="255108"/>
                </a:cubicBezTo>
                <a:cubicBezTo>
                  <a:pt x="4424115" y="249854"/>
                  <a:pt x="4426982" y="238012"/>
                  <a:pt x="4432988" y="227857"/>
                </a:cubicBezTo>
                <a:cubicBezTo>
                  <a:pt x="4435801" y="220279"/>
                  <a:pt x="4452975" y="185235"/>
                  <a:pt x="4447229" y="209697"/>
                </a:cubicBezTo>
                <a:cubicBezTo>
                  <a:pt x="4444321" y="224640"/>
                  <a:pt x="4432797" y="242200"/>
                  <a:pt x="4429992" y="249392"/>
                </a:cubicBezTo>
                <a:cubicBezTo>
                  <a:pt x="4426729" y="257005"/>
                  <a:pt x="4429796" y="264122"/>
                  <a:pt x="4429763" y="266444"/>
                </a:cubicBezTo>
                <a:cubicBezTo>
                  <a:pt x="4426539" y="271349"/>
                  <a:pt x="4423790" y="274275"/>
                  <a:pt x="4420985" y="281466"/>
                </a:cubicBezTo>
                <a:lnTo>
                  <a:pt x="4420972" y="282373"/>
                </a:lnTo>
                <a:lnTo>
                  <a:pt x="4422545" y="279034"/>
                </a:lnTo>
                <a:cubicBezTo>
                  <a:pt x="4428128" y="268625"/>
                  <a:pt x="4427981" y="279605"/>
                  <a:pt x="4427981" y="279605"/>
                </a:cubicBezTo>
                <a:cubicBezTo>
                  <a:pt x="4427853" y="289297"/>
                  <a:pt x="4416713" y="311859"/>
                  <a:pt x="4416652" y="316510"/>
                </a:cubicBezTo>
                <a:cubicBezTo>
                  <a:pt x="4416652" y="316510"/>
                  <a:pt x="4417999" y="316984"/>
                  <a:pt x="4420022" y="317744"/>
                </a:cubicBezTo>
                <a:lnTo>
                  <a:pt x="4421035" y="318148"/>
                </a:lnTo>
                <a:lnTo>
                  <a:pt x="4426693" y="301910"/>
                </a:lnTo>
                <a:cubicBezTo>
                  <a:pt x="4429363" y="294428"/>
                  <a:pt x="4432083" y="287172"/>
                  <a:pt x="4434997" y="280359"/>
                </a:cubicBezTo>
                <a:cubicBezTo>
                  <a:pt x="4439451" y="268004"/>
                  <a:pt x="4445263" y="255543"/>
                  <a:pt x="4451357" y="243058"/>
                </a:cubicBezTo>
                <a:lnTo>
                  <a:pt x="4455835" y="233764"/>
                </a:lnTo>
                <a:lnTo>
                  <a:pt x="4455566" y="235893"/>
                </a:lnTo>
                <a:lnTo>
                  <a:pt x="4453385" y="253548"/>
                </a:lnTo>
                <a:lnTo>
                  <a:pt x="4443617" y="277355"/>
                </a:lnTo>
                <a:cubicBezTo>
                  <a:pt x="4434805" y="294701"/>
                  <a:pt x="4423147" y="322336"/>
                  <a:pt x="4440101" y="303962"/>
                </a:cubicBezTo>
                <a:lnTo>
                  <a:pt x="4448887" y="288373"/>
                </a:lnTo>
                <a:lnTo>
                  <a:pt x="4446885" y="302106"/>
                </a:lnTo>
                <a:lnTo>
                  <a:pt x="4448737" y="299227"/>
                </a:lnTo>
                <a:cubicBezTo>
                  <a:pt x="4450305" y="296525"/>
                  <a:pt x="4451031" y="294823"/>
                  <a:pt x="4450355" y="294877"/>
                </a:cubicBezTo>
                <a:cubicBezTo>
                  <a:pt x="4456434" y="296137"/>
                  <a:pt x="4451743" y="305003"/>
                  <a:pt x="4446459" y="315602"/>
                </a:cubicBezTo>
                <a:lnTo>
                  <a:pt x="4444215" y="320417"/>
                </a:lnTo>
                <a:lnTo>
                  <a:pt x="4443239" y="327115"/>
                </a:lnTo>
                <a:lnTo>
                  <a:pt x="4439439" y="353314"/>
                </a:lnTo>
                <a:lnTo>
                  <a:pt x="4445457" y="340469"/>
                </a:lnTo>
                <a:lnTo>
                  <a:pt x="4449657" y="330512"/>
                </a:lnTo>
                <a:lnTo>
                  <a:pt x="4457303" y="290237"/>
                </a:lnTo>
                <a:cubicBezTo>
                  <a:pt x="4461790" y="268135"/>
                  <a:pt x="4462925" y="280438"/>
                  <a:pt x="4462713" y="293591"/>
                </a:cubicBezTo>
                <a:lnTo>
                  <a:pt x="4462321" y="301789"/>
                </a:lnTo>
                <a:lnTo>
                  <a:pt x="4465663" y="294537"/>
                </a:lnTo>
                <a:lnTo>
                  <a:pt x="4474392" y="276451"/>
                </a:lnTo>
                <a:lnTo>
                  <a:pt x="4473521" y="282298"/>
                </a:lnTo>
                <a:lnTo>
                  <a:pt x="4469031" y="324758"/>
                </a:lnTo>
                <a:lnTo>
                  <a:pt x="4463663" y="346483"/>
                </a:lnTo>
                <a:cubicBezTo>
                  <a:pt x="4459193" y="360002"/>
                  <a:pt x="4462090" y="354351"/>
                  <a:pt x="4466780" y="345562"/>
                </a:cubicBezTo>
                <a:lnTo>
                  <a:pt x="4466843" y="345448"/>
                </a:lnTo>
                <a:lnTo>
                  <a:pt x="4466649" y="347281"/>
                </a:lnTo>
                <a:cubicBezTo>
                  <a:pt x="4463993" y="369198"/>
                  <a:pt x="4460865" y="391730"/>
                  <a:pt x="4456935" y="415961"/>
                </a:cubicBezTo>
                <a:lnTo>
                  <a:pt x="4455747" y="428368"/>
                </a:lnTo>
                <a:lnTo>
                  <a:pt x="4458141" y="419430"/>
                </a:lnTo>
                <a:lnTo>
                  <a:pt x="4463460" y="372456"/>
                </a:lnTo>
                <a:cubicBezTo>
                  <a:pt x="4465406" y="354867"/>
                  <a:pt x="4468011" y="336767"/>
                  <a:pt x="4473365" y="316954"/>
                </a:cubicBezTo>
                <a:lnTo>
                  <a:pt x="4471384" y="341043"/>
                </a:lnTo>
                <a:lnTo>
                  <a:pt x="4472059" y="336251"/>
                </a:lnTo>
                <a:lnTo>
                  <a:pt x="4474459" y="332020"/>
                </a:lnTo>
                <a:lnTo>
                  <a:pt x="4475793" y="330675"/>
                </a:lnTo>
                <a:lnTo>
                  <a:pt x="4477778" y="312029"/>
                </a:lnTo>
                <a:lnTo>
                  <a:pt x="4479702" y="294573"/>
                </a:lnTo>
                <a:lnTo>
                  <a:pt x="4488410" y="284395"/>
                </a:lnTo>
                <a:lnTo>
                  <a:pt x="4490593" y="285724"/>
                </a:lnTo>
                <a:lnTo>
                  <a:pt x="4488675" y="318773"/>
                </a:lnTo>
                <a:lnTo>
                  <a:pt x="4490563" y="315706"/>
                </a:lnTo>
                <a:cubicBezTo>
                  <a:pt x="4491191" y="317728"/>
                  <a:pt x="4491234" y="319845"/>
                  <a:pt x="4490913" y="321776"/>
                </a:cubicBezTo>
                <a:cubicBezTo>
                  <a:pt x="4490592" y="323709"/>
                  <a:pt x="4489908" y="325455"/>
                  <a:pt x="4489079" y="326735"/>
                </a:cubicBezTo>
                <a:lnTo>
                  <a:pt x="4488387" y="323513"/>
                </a:lnTo>
                <a:lnTo>
                  <a:pt x="4487884" y="331776"/>
                </a:lnTo>
                <a:lnTo>
                  <a:pt x="4489079" y="326735"/>
                </a:lnTo>
                <a:cubicBezTo>
                  <a:pt x="4489073" y="330998"/>
                  <a:pt x="4488939" y="334768"/>
                  <a:pt x="4488737" y="338257"/>
                </a:cubicBezTo>
                <a:lnTo>
                  <a:pt x="4488241" y="344755"/>
                </a:lnTo>
                <a:lnTo>
                  <a:pt x="4489460" y="342254"/>
                </a:lnTo>
                <a:lnTo>
                  <a:pt x="4493421" y="334916"/>
                </a:lnTo>
                <a:lnTo>
                  <a:pt x="4495860" y="314159"/>
                </a:lnTo>
                <a:cubicBezTo>
                  <a:pt x="4500237" y="279594"/>
                  <a:pt x="4504701" y="251237"/>
                  <a:pt x="4510395" y="208308"/>
                </a:cubicBezTo>
                <a:cubicBezTo>
                  <a:pt x="4510395" y="208308"/>
                  <a:pt x="4510375" y="207851"/>
                  <a:pt x="4510353" y="207055"/>
                </a:cubicBezTo>
                <a:lnTo>
                  <a:pt x="4510351" y="206722"/>
                </a:lnTo>
                <a:lnTo>
                  <a:pt x="4508656" y="211857"/>
                </a:lnTo>
                <a:cubicBezTo>
                  <a:pt x="4502483" y="226992"/>
                  <a:pt x="4492325" y="245871"/>
                  <a:pt x="4490199" y="253009"/>
                </a:cubicBezTo>
                <a:lnTo>
                  <a:pt x="4478673" y="289305"/>
                </a:lnTo>
                <a:lnTo>
                  <a:pt x="4483010" y="258326"/>
                </a:lnTo>
                <a:lnTo>
                  <a:pt x="4484779" y="254598"/>
                </a:lnTo>
                <a:cubicBezTo>
                  <a:pt x="4488044" y="247418"/>
                  <a:pt x="4491627" y="239150"/>
                  <a:pt x="4495943" y="228548"/>
                </a:cubicBezTo>
                <a:cubicBezTo>
                  <a:pt x="4497505" y="225813"/>
                  <a:pt x="4503663" y="210461"/>
                  <a:pt x="4508223" y="201039"/>
                </a:cubicBezTo>
                <a:lnTo>
                  <a:pt x="4510640" y="196740"/>
                </a:lnTo>
                <a:lnTo>
                  <a:pt x="4510771" y="193875"/>
                </a:lnTo>
                <a:cubicBezTo>
                  <a:pt x="4511475" y="186751"/>
                  <a:pt x="4513209" y="179823"/>
                  <a:pt x="4517331" y="180588"/>
                </a:cubicBezTo>
                <a:cubicBezTo>
                  <a:pt x="4520823" y="183936"/>
                  <a:pt x="4511322" y="227110"/>
                  <a:pt x="4511901" y="228976"/>
                </a:cubicBezTo>
                <a:cubicBezTo>
                  <a:pt x="4509678" y="250799"/>
                  <a:pt x="4507235" y="271586"/>
                  <a:pt x="4504910" y="292590"/>
                </a:cubicBezTo>
                <a:lnTo>
                  <a:pt x="4501515" y="327711"/>
                </a:lnTo>
                <a:lnTo>
                  <a:pt x="4503118" y="328958"/>
                </a:lnTo>
                <a:cubicBezTo>
                  <a:pt x="4504303" y="330423"/>
                  <a:pt x="4505591" y="332380"/>
                  <a:pt x="4506779" y="334270"/>
                </a:cubicBezTo>
                <a:lnTo>
                  <a:pt x="4507127" y="334825"/>
                </a:lnTo>
                <a:lnTo>
                  <a:pt x="4508090" y="326525"/>
                </a:lnTo>
                <a:cubicBezTo>
                  <a:pt x="4509199" y="316042"/>
                  <a:pt x="4509889" y="307151"/>
                  <a:pt x="4510296" y="305492"/>
                </a:cubicBezTo>
                <a:cubicBezTo>
                  <a:pt x="4515447" y="257532"/>
                  <a:pt x="4522539" y="206585"/>
                  <a:pt x="4527406" y="148485"/>
                </a:cubicBezTo>
                <a:cubicBezTo>
                  <a:pt x="4527406" y="148485"/>
                  <a:pt x="4530575" y="117844"/>
                  <a:pt x="4534550" y="122747"/>
                </a:cubicBezTo>
                <a:lnTo>
                  <a:pt x="4533993" y="131055"/>
                </a:lnTo>
                <a:lnTo>
                  <a:pt x="4529913" y="142376"/>
                </a:lnTo>
                <a:cubicBezTo>
                  <a:pt x="4528471" y="146846"/>
                  <a:pt x="4527561" y="150450"/>
                  <a:pt x="4527731" y="152132"/>
                </a:cubicBezTo>
                <a:lnTo>
                  <a:pt x="4531783" y="150437"/>
                </a:lnTo>
                <a:lnTo>
                  <a:pt x="4531383" y="153387"/>
                </a:lnTo>
                <a:cubicBezTo>
                  <a:pt x="4530225" y="149656"/>
                  <a:pt x="4525879" y="184413"/>
                  <a:pt x="4532968" y="182212"/>
                </a:cubicBezTo>
                <a:cubicBezTo>
                  <a:pt x="4535207" y="181517"/>
                  <a:pt x="4537312" y="147455"/>
                  <a:pt x="4537717" y="140853"/>
                </a:cubicBezTo>
                <a:lnTo>
                  <a:pt x="4538087" y="138270"/>
                </a:lnTo>
                <a:lnTo>
                  <a:pt x="4538256" y="137936"/>
                </a:lnTo>
                <a:lnTo>
                  <a:pt x="4541291" y="130009"/>
                </a:lnTo>
                <a:lnTo>
                  <a:pt x="4536925" y="189038"/>
                </a:lnTo>
                <a:cubicBezTo>
                  <a:pt x="4534113" y="218841"/>
                  <a:pt x="4530895" y="249327"/>
                  <a:pt x="4528019" y="280901"/>
                </a:cubicBezTo>
                <a:cubicBezTo>
                  <a:pt x="4528019" y="280901"/>
                  <a:pt x="4520527" y="289704"/>
                  <a:pt x="4526160" y="292046"/>
                </a:cubicBezTo>
                <a:cubicBezTo>
                  <a:pt x="4529351" y="293101"/>
                  <a:pt x="4533194" y="264637"/>
                  <a:pt x="4530256" y="280206"/>
                </a:cubicBezTo>
                <a:cubicBezTo>
                  <a:pt x="4539585" y="228566"/>
                  <a:pt x="4540381" y="165253"/>
                  <a:pt x="4552623" y="115092"/>
                </a:cubicBezTo>
                <a:cubicBezTo>
                  <a:pt x="4553682" y="167260"/>
                  <a:pt x="4539177" y="235168"/>
                  <a:pt x="4534503" y="293888"/>
                </a:cubicBezTo>
                <a:cubicBezTo>
                  <a:pt x="4533963" y="296101"/>
                  <a:pt x="4533418" y="302576"/>
                  <a:pt x="4533612" y="308310"/>
                </a:cubicBezTo>
                <a:lnTo>
                  <a:pt x="4533863" y="310293"/>
                </a:lnTo>
                <a:lnTo>
                  <a:pt x="4534144" y="309556"/>
                </a:lnTo>
                <a:lnTo>
                  <a:pt x="4535483" y="306193"/>
                </a:lnTo>
                <a:lnTo>
                  <a:pt x="4534411" y="314612"/>
                </a:lnTo>
                <a:lnTo>
                  <a:pt x="4534555" y="315730"/>
                </a:lnTo>
                <a:cubicBezTo>
                  <a:pt x="4535116" y="317603"/>
                  <a:pt x="4535955" y="318661"/>
                  <a:pt x="4537167" y="318287"/>
                </a:cubicBezTo>
                <a:lnTo>
                  <a:pt x="4541589" y="291687"/>
                </a:lnTo>
                <a:cubicBezTo>
                  <a:pt x="4543677" y="265473"/>
                  <a:pt x="4547149" y="237125"/>
                  <a:pt x="4552054" y="212080"/>
                </a:cubicBezTo>
                <a:cubicBezTo>
                  <a:pt x="4551137" y="233502"/>
                  <a:pt x="4548761" y="256480"/>
                  <a:pt x="4546042" y="280335"/>
                </a:cubicBezTo>
                <a:lnTo>
                  <a:pt x="4540226" y="333316"/>
                </a:lnTo>
                <a:lnTo>
                  <a:pt x="4541222" y="329121"/>
                </a:lnTo>
                <a:lnTo>
                  <a:pt x="4540351" y="351665"/>
                </a:lnTo>
                <a:lnTo>
                  <a:pt x="4547376" y="336375"/>
                </a:lnTo>
                <a:lnTo>
                  <a:pt x="4554275" y="316918"/>
                </a:lnTo>
                <a:lnTo>
                  <a:pt x="4555246" y="311219"/>
                </a:lnTo>
                <a:lnTo>
                  <a:pt x="4556375" y="309633"/>
                </a:lnTo>
                <a:cubicBezTo>
                  <a:pt x="4558218" y="307413"/>
                  <a:pt x="4559473" y="306394"/>
                  <a:pt x="4559457" y="307557"/>
                </a:cubicBezTo>
                <a:lnTo>
                  <a:pt x="4557673" y="319688"/>
                </a:lnTo>
                <a:lnTo>
                  <a:pt x="4557397" y="326393"/>
                </a:lnTo>
                <a:cubicBezTo>
                  <a:pt x="4556971" y="332312"/>
                  <a:pt x="4556277" y="340172"/>
                  <a:pt x="4555289" y="350347"/>
                </a:cubicBezTo>
                <a:lnTo>
                  <a:pt x="4552525" y="387471"/>
                </a:lnTo>
                <a:lnTo>
                  <a:pt x="4555077" y="383559"/>
                </a:lnTo>
                <a:lnTo>
                  <a:pt x="4555877" y="381214"/>
                </a:lnTo>
                <a:cubicBezTo>
                  <a:pt x="4559162" y="371952"/>
                  <a:pt x="4562786" y="362663"/>
                  <a:pt x="4564141" y="362555"/>
                </a:cubicBezTo>
                <a:lnTo>
                  <a:pt x="4565453" y="378595"/>
                </a:lnTo>
                <a:lnTo>
                  <a:pt x="4571113" y="376838"/>
                </a:lnTo>
                <a:lnTo>
                  <a:pt x="4574974" y="374777"/>
                </a:lnTo>
                <a:lnTo>
                  <a:pt x="4587303" y="348385"/>
                </a:lnTo>
                <a:cubicBezTo>
                  <a:pt x="4595958" y="330035"/>
                  <a:pt x="4602447" y="317519"/>
                  <a:pt x="4595138" y="340749"/>
                </a:cubicBezTo>
                <a:lnTo>
                  <a:pt x="4586411" y="365701"/>
                </a:lnTo>
                <a:lnTo>
                  <a:pt x="4585851" y="379406"/>
                </a:lnTo>
                <a:cubicBezTo>
                  <a:pt x="4585411" y="385715"/>
                  <a:pt x="4584905" y="392669"/>
                  <a:pt x="4584809" y="398930"/>
                </a:cubicBezTo>
                <a:lnTo>
                  <a:pt x="4590868" y="370098"/>
                </a:lnTo>
                <a:lnTo>
                  <a:pt x="4591392" y="371668"/>
                </a:lnTo>
                <a:cubicBezTo>
                  <a:pt x="4593758" y="380670"/>
                  <a:pt x="4594315" y="387600"/>
                  <a:pt x="4593471" y="395887"/>
                </a:cubicBezTo>
                <a:lnTo>
                  <a:pt x="4591557" y="405665"/>
                </a:lnTo>
                <a:lnTo>
                  <a:pt x="4595234" y="406389"/>
                </a:lnTo>
                <a:cubicBezTo>
                  <a:pt x="4596539" y="406824"/>
                  <a:pt x="4597407" y="407361"/>
                  <a:pt x="4597401" y="407943"/>
                </a:cubicBezTo>
                <a:cubicBezTo>
                  <a:pt x="4601563" y="400452"/>
                  <a:pt x="4603023" y="392496"/>
                  <a:pt x="4604481" y="384830"/>
                </a:cubicBezTo>
                <a:lnTo>
                  <a:pt x="4606583" y="378473"/>
                </a:lnTo>
                <a:lnTo>
                  <a:pt x="4607579" y="367206"/>
                </a:lnTo>
                <a:lnTo>
                  <a:pt x="4610009" y="362057"/>
                </a:lnTo>
                <a:lnTo>
                  <a:pt x="4610729" y="351146"/>
                </a:lnTo>
                <a:cubicBezTo>
                  <a:pt x="4611253" y="342614"/>
                  <a:pt x="4611976" y="334345"/>
                  <a:pt x="4613686" y="326414"/>
                </a:cubicBezTo>
                <a:lnTo>
                  <a:pt x="4617905" y="313339"/>
                </a:lnTo>
                <a:lnTo>
                  <a:pt x="4619899" y="315080"/>
                </a:lnTo>
                <a:cubicBezTo>
                  <a:pt x="4613413" y="350841"/>
                  <a:pt x="4609570" y="379306"/>
                  <a:pt x="4630155" y="282239"/>
                </a:cubicBezTo>
                <a:cubicBezTo>
                  <a:pt x="4627043" y="289340"/>
                  <a:pt x="4620479" y="316945"/>
                  <a:pt x="4622717" y="316249"/>
                </a:cubicBezTo>
                <a:cubicBezTo>
                  <a:pt x="4620479" y="316945"/>
                  <a:pt x="4620479" y="316945"/>
                  <a:pt x="4619899" y="315080"/>
                </a:cubicBezTo>
                <a:cubicBezTo>
                  <a:pt x="4623821" y="294773"/>
                  <a:pt x="4629401" y="271906"/>
                  <a:pt x="4631641" y="271212"/>
                </a:cubicBezTo>
                <a:cubicBezTo>
                  <a:pt x="4629401" y="271906"/>
                  <a:pt x="4632393" y="281545"/>
                  <a:pt x="4632393" y="281545"/>
                </a:cubicBezTo>
                <a:cubicBezTo>
                  <a:pt x="4634130" y="287143"/>
                  <a:pt x="4636871" y="280155"/>
                  <a:pt x="4639283" y="287929"/>
                </a:cubicBezTo>
                <a:cubicBezTo>
                  <a:pt x="4638781" y="294222"/>
                  <a:pt x="4636521" y="311968"/>
                  <a:pt x="4635615" y="324861"/>
                </a:cubicBezTo>
                <a:lnTo>
                  <a:pt x="4633976" y="337891"/>
                </a:lnTo>
                <a:lnTo>
                  <a:pt x="4635162" y="335992"/>
                </a:lnTo>
                <a:cubicBezTo>
                  <a:pt x="4638083" y="328548"/>
                  <a:pt x="4640336" y="320530"/>
                  <a:pt x="4643371" y="312933"/>
                </a:cubicBezTo>
                <a:lnTo>
                  <a:pt x="4646300" y="305208"/>
                </a:lnTo>
                <a:lnTo>
                  <a:pt x="4649889" y="274666"/>
                </a:lnTo>
                <a:cubicBezTo>
                  <a:pt x="4651633" y="263812"/>
                  <a:pt x="4653864" y="252553"/>
                  <a:pt x="4656857" y="237818"/>
                </a:cubicBezTo>
                <a:cubicBezTo>
                  <a:pt x="4662033" y="221553"/>
                  <a:pt x="4662993" y="233869"/>
                  <a:pt x="4660525" y="249634"/>
                </a:cubicBezTo>
                <a:cubicBezTo>
                  <a:pt x="4660022" y="255925"/>
                  <a:pt x="4657411" y="256737"/>
                  <a:pt x="4658743" y="268936"/>
                </a:cubicBezTo>
                <a:lnTo>
                  <a:pt x="4659041" y="271608"/>
                </a:lnTo>
                <a:lnTo>
                  <a:pt x="4661041" y="266332"/>
                </a:lnTo>
                <a:cubicBezTo>
                  <a:pt x="4666435" y="251193"/>
                  <a:pt x="4672165" y="236317"/>
                  <a:pt x="4680721" y="221316"/>
                </a:cubicBezTo>
                <a:cubicBezTo>
                  <a:pt x="4676409" y="239659"/>
                  <a:pt x="4671350" y="255064"/>
                  <a:pt x="4666235" y="270472"/>
                </a:cubicBezTo>
                <a:lnTo>
                  <a:pt x="4660883" y="288225"/>
                </a:lnTo>
                <a:lnTo>
                  <a:pt x="4662466" y="302506"/>
                </a:lnTo>
                <a:lnTo>
                  <a:pt x="4659767" y="333247"/>
                </a:lnTo>
                <a:lnTo>
                  <a:pt x="4666651" y="331966"/>
                </a:lnTo>
                <a:lnTo>
                  <a:pt x="4668164" y="331669"/>
                </a:lnTo>
                <a:lnTo>
                  <a:pt x="4670582" y="322894"/>
                </a:lnTo>
                <a:lnTo>
                  <a:pt x="4670481" y="322561"/>
                </a:lnTo>
                <a:lnTo>
                  <a:pt x="4670621" y="322758"/>
                </a:lnTo>
                <a:lnTo>
                  <a:pt x="4670765" y="322235"/>
                </a:lnTo>
                <a:lnTo>
                  <a:pt x="4670481" y="322561"/>
                </a:lnTo>
                <a:cubicBezTo>
                  <a:pt x="4669226" y="318521"/>
                  <a:pt x="4668647" y="316653"/>
                  <a:pt x="4670887" y="315958"/>
                </a:cubicBezTo>
                <a:lnTo>
                  <a:pt x="4672227" y="317663"/>
                </a:lnTo>
                <a:lnTo>
                  <a:pt x="4678721" y="299059"/>
                </a:lnTo>
                <a:cubicBezTo>
                  <a:pt x="4681251" y="291356"/>
                  <a:pt x="4684164" y="284543"/>
                  <a:pt x="4688473" y="283043"/>
                </a:cubicBezTo>
                <a:cubicBezTo>
                  <a:pt x="4697093" y="280040"/>
                  <a:pt x="4679657" y="300776"/>
                  <a:pt x="4688345" y="292732"/>
                </a:cubicBezTo>
                <a:cubicBezTo>
                  <a:pt x="4699774" y="282150"/>
                  <a:pt x="4714201" y="250035"/>
                  <a:pt x="4699675" y="289515"/>
                </a:cubicBezTo>
                <a:lnTo>
                  <a:pt x="4686736" y="325764"/>
                </a:lnTo>
                <a:lnTo>
                  <a:pt x="4687353" y="327917"/>
                </a:lnTo>
                <a:lnTo>
                  <a:pt x="4688999" y="327594"/>
                </a:lnTo>
                <a:lnTo>
                  <a:pt x="4697177" y="325791"/>
                </a:lnTo>
                <a:lnTo>
                  <a:pt x="4701320" y="316671"/>
                </a:lnTo>
                <a:lnTo>
                  <a:pt x="4704245" y="292991"/>
                </a:lnTo>
                <a:cubicBezTo>
                  <a:pt x="4707411" y="286724"/>
                  <a:pt x="4708205" y="291251"/>
                  <a:pt x="4708091" y="298956"/>
                </a:cubicBezTo>
                <a:lnTo>
                  <a:pt x="4707673" y="305555"/>
                </a:lnTo>
                <a:lnTo>
                  <a:pt x="4704782" y="312176"/>
                </a:lnTo>
                <a:lnTo>
                  <a:pt x="4702313" y="318097"/>
                </a:lnTo>
                <a:lnTo>
                  <a:pt x="4701877" y="324754"/>
                </a:lnTo>
                <a:lnTo>
                  <a:pt x="4704675" y="324138"/>
                </a:lnTo>
                <a:lnTo>
                  <a:pt x="4708311" y="302472"/>
                </a:lnTo>
                <a:lnTo>
                  <a:pt x="4714491" y="295834"/>
                </a:lnTo>
                <a:cubicBezTo>
                  <a:pt x="4717991" y="293779"/>
                  <a:pt x="4712667" y="305816"/>
                  <a:pt x="4710171" y="315014"/>
                </a:cubicBezTo>
                <a:lnTo>
                  <a:pt x="4721065" y="290718"/>
                </a:lnTo>
                <a:lnTo>
                  <a:pt x="4721680" y="285928"/>
                </a:lnTo>
                <a:lnTo>
                  <a:pt x="4725903" y="278667"/>
                </a:lnTo>
                <a:lnTo>
                  <a:pt x="4726791" y="277939"/>
                </a:lnTo>
                <a:lnTo>
                  <a:pt x="4743100" y="241557"/>
                </a:lnTo>
                <a:cubicBezTo>
                  <a:pt x="4752237" y="216831"/>
                  <a:pt x="4761031" y="192130"/>
                  <a:pt x="4773995" y="168261"/>
                </a:cubicBezTo>
                <a:lnTo>
                  <a:pt x="4778035" y="159976"/>
                </a:lnTo>
                <a:lnTo>
                  <a:pt x="4778029" y="160514"/>
                </a:lnTo>
                <a:cubicBezTo>
                  <a:pt x="4778109" y="168672"/>
                  <a:pt x="4771545" y="196273"/>
                  <a:pt x="4772877" y="208474"/>
                </a:cubicBezTo>
                <a:cubicBezTo>
                  <a:pt x="4775463" y="224714"/>
                  <a:pt x="4778457" y="185606"/>
                  <a:pt x="4779537" y="181180"/>
                </a:cubicBezTo>
                <a:cubicBezTo>
                  <a:pt x="4780431" y="171870"/>
                  <a:pt x="4781307" y="164566"/>
                  <a:pt x="4782199" y="158195"/>
                </a:cubicBezTo>
                <a:lnTo>
                  <a:pt x="4783781" y="148199"/>
                </a:lnTo>
                <a:lnTo>
                  <a:pt x="4798605" y="117814"/>
                </a:lnTo>
                <a:lnTo>
                  <a:pt x="4800834" y="119346"/>
                </a:lnTo>
                <a:cubicBezTo>
                  <a:pt x="4800273" y="119520"/>
                  <a:pt x="4800445" y="118018"/>
                  <a:pt x="4801069" y="115556"/>
                </a:cubicBezTo>
                <a:lnTo>
                  <a:pt x="4803381" y="108027"/>
                </a:lnTo>
                <a:lnTo>
                  <a:pt x="4814462" y="85319"/>
                </a:lnTo>
                <a:lnTo>
                  <a:pt x="4813500" y="94280"/>
                </a:lnTo>
                <a:lnTo>
                  <a:pt x="4819739" y="95101"/>
                </a:lnTo>
                <a:lnTo>
                  <a:pt x="4811218" y="119630"/>
                </a:lnTo>
                <a:lnTo>
                  <a:pt x="4823701" y="95812"/>
                </a:lnTo>
                <a:lnTo>
                  <a:pt x="4823249" y="109874"/>
                </a:lnTo>
                <a:lnTo>
                  <a:pt x="4823415" y="115875"/>
                </a:lnTo>
                <a:lnTo>
                  <a:pt x="4789061" y="193787"/>
                </a:lnTo>
                <a:lnTo>
                  <a:pt x="4734813" y="335788"/>
                </a:lnTo>
                <a:lnTo>
                  <a:pt x="4731541" y="345396"/>
                </a:lnTo>
                <a:lnTo>
                  <a:pt x="4735819" y="347055"/>
                </a:lnTo>
                <a:lnTo>
                  <a:pt x="4737811" y="341485"/>
                </a:lnTo>
                <a:cubicBezTo>
                  <a:pt x="4746624" y="324140"/>
                  <a:pt x="4752921" y="292279"/>
                  <a:pt x="4763929" y="279408"/>
                </a:cubicBezTo>
                <a:cubicBezTo>
                  <a:pt x="4766673" y="276868"/>
                  <a:pt x="4772549" y="276403"/>
                  <a:pt x="4772580" y="274077"/>
                </a:cubicBezTo>
                <a:cubicBezTo>
                  <a:pt x="4778135" y="263959"/>
                  <a:pt x="4787136" y="232272"/>
                  <a:pt x="4795403" y="221940"/>
                </a:cubicBezTo>
                <a:cubicBezTo>
                  <a:pt x="4798634" y="216650"/>
                  <a:pt x="4806768" y="216008"/>
                  <a:pt x="4806768" y="216008"/>
                </a:cubicBezTo>
                <a:cubicBezTo>
                  <a:pt x="4806768" y="216008"/>
                  <a:pt x="4807575" y="214782"/>
                  <a:pt x="4808391" y="212927"/>
                </a:cubicBezTo>
                <a:lnTo>
                  <a:pt x="4809127" y="209911"/>
                </a:lnTo>
                <a:lnTo>
                  <a:pt x="4811511" y="205777"/>
                </a:lnTo>
                <a:lnTo>
                  <a:pt x="4812441" y="205589"/>
                </a:lnTo>
                <a:cubicBezTo>
                  <a:pt x="4812783" y="205271"/>
                  <a:pt x="4812791" y="204690"/>
                  <a:pt x="4812805" y="203528"/>
                </a:cubicBezTo>
                <a:lnTo>
                  <a:pt x="4811511" y="205777"/>
                </a:lnTo>
                <a:lnTo>
                  <a:pt x="4810063" y="206067"/>
                </a:lnTo>
                <a:cubicBezTo>
                  <a:pt x="4815548" y="200988"/>
                  <a:pt x="4821067" y="193583"/>
                  <a:pt x="4821067" y="193583"/>
                </a:cubicBezTo>
                <a:cubicBezTo>
                  <a:pt x="4829624" y="195232"/>
                  <a:pt x="4801215" y="226125"/>
                  <a:pt x="4798214" y="248047"/>
                </a:cubicBezTo>
                <a:cubicBezTo>
                  <a:pt x="4798183" y="250372"/>
                  <a:pt x="4800797" y="257523"/>
                  <a:pt x="4800765" y="259849"/>
                </a:cubicBezTo>
                <a:cubicBezTo>
                  <a:pt x="4797861" y="274403"/>
                  <a:pt x="4791757" y="291923"/>
                  <a:pt x="4786079" y="311343"/>
                </a:cubicBezTo>
                <a:lnTo>
                  <a:pt x="4784507" y="315234"/>
                </a:lnTo>
                <a:lnTo>
                  <a:pt x="4789282" y="305338"/>
                </a:lnTo>
                <a:lnTo>
                  <a:pt x="4788413" y="311184"/>
                </a:lnTo>
                <a:lnTo>
                  <a:pt x="4786953" y="324988"/>
                </a:lnTo>
                <a:lnTo>
                  <a:pt x="4792029" y="314620"/>
                </a:lnTo>
                <a:lnTo>
                  <a:pt x="4793925" y="315608"/>
                </a:lnTo>
                <a:lnTo>
                  <a:pt x="4797901" y="287214"/>
                </a:lnTo>
                <a:lnTo>
                  <a:pt x="4799671" y="283485"/>
                </a:lnTo>
                <a:cubicBezTo>
                  <a:pt x="4802934" y="276305"/>
                  <a:pt x="4806515" y="268037"/>
                  <a:pt x="4810835" y="257434"/>
                </a:cubicBezTo>
                <a:cubicBezTo>
                  <a:pt x="4812915" y="253786"/>
                  <a:pt x="4823169" y="227710"/>
                  <a:pt x="4826913" y="223169"/>
                </a:cubicBezTo>
                <a:lnTo>
                  <a:pt x="4827685" y="226372"/>
                </a:lnTo>
                <a:lnTo>
                  <a:pt x="4827759" y="227989"/>
                </a:lnTo>
                <a:lnTo>
                  <a:pt x="4823545" y="240743"/>
                </a:lnTo>
                <a:cubicBezTo>
                  <a:pt x="4817373" y="255878"/>
                  <a:pt x="4807215" y="274757"/>
                  <a:pt x="4805089" y="281894"/>
                </a:cubicBezTo>
                <a:lnTo>
                  <a:pt x="4794320" y="315812"/>
                </a:lnTo>
                <a:lnTo>
                  <a:pt x="4795757" y="316561"/>
                </a:lnTo>
                <a:cubicBezTo>
                  <a:pt x="4796680" y="318388"/>
                  <a:pt x="4797315" y="321250"/>
                  <a:pt x="4797749" y="324701"/>
                </a:cubicBezTo>
                <a:lnTo>
                  <a:pt x="4798079" y="333393"/>
                </a:lnTo>
                <a:lnTo>
                  <a:pt x="4802643" y="322040"/>
                </a:lnTo>
                <a:cubicBezTo>
                  <a:pt x="4811489" y="301981"/>
                  <a:pt x="4819849" y="284671"/>
                  <a:pt x="4822655" y="277479"/>
                </a:cubicBezTo>
                <a:cubicBezTo>
                  <a:pt x="4841477" y="237468"/>
                  <a:pt x="4858117" y="200143"/>
                  <a:pt x="4874350" y="163771"/>
                </a:cubicBezTo>
                <a:lnTo>
                  <a:pt x="4877805" y="156197"/>
                </a:lnTo>
                <a:lnTo>
                  <a:pt x="4878437" y="165141"/>
                </a:lnTo>
                <a:lnTo>
                  <a:pt x="4878939" y="168215"/>
                </a:lnTo>
                <a:lnTo>
                  <a:pt x="4868949" y="192124"/>
                </a:lnTo>
                <a:cubicBezTo>
                  <a:pt x="4862881" y="206931"/>
                  <a:pt x="4842995" y="242188"/>
                  <a:pt x="4842833" y="254202"/>
                </a:cubicBezTo>
                <a:cubicBezTo>
                  <a:pt x="4842771" y="258854"/>
                  <a:pt x="4850907" y="258212"/>
                  <a:pt x="4853973" y="265327"/>
                </a:cubicBezTo>
                <a:cubicBezTo>
                  <a:pt x="4856555" y="274802"/>
                  <a:pt x="4850616" y="279918"/>
                  <a:pt x="4845001" y="294689"/>
                </a:cubicBezTo>
                <a:cubicBezTo>
                  <a:pt x="4842129" y="306918"/>
                  <a:pt x="4841999" y="316609"/>
                  <a:pt x="4839189" y="324188"/>
                </a:cubicBezTo>
                <a:lnTo>
                  <a:pt x="4823587" y="365845"/>
                </a:lnTo>
                <a:lnTo>
                  <a:pt x="4823733" y="366053"/>
                </a:lnTo>
                <a:lnTo>
                  <a:pt x="4824874" y="362828"/>
                </a:lnTo>
                <a:cubicBezTo>
                  <a:pt x="4827437" y="356695"/>
                  <a:pt x="4830129" y="351620"/>
                  <a:pt x="4832998" y="348295"/>
                </a:cubicBezTo>
                <a:cubicBezTo>
                  <a:pt x="4835771" y="343431"/>
                  <a:pt x="4841648" y="342967"/>
                  <a:pt x="4844391" y="340428"/>
                </a:cubicBezTo>
                <a:cubicBezTo>
                  <a:pt x="4847170" y="335174"/>
                  <a:pt x="4850037" y="323331"/>
                  <a:pt x="4856045" y="313177"/>
                </a:cubicBezTo>
                <a:cubicBezTo>
                  <a:pt x="4858855" y="305598"/>
                  <a:pt x="4876029" y="270555"/>
                  <a:pt x="4870284" y="295014"/>
                </a:cubicBezTo>
                <a:cubicBezTo>
                  <a:pt x="4867373" y="309958"/>
                  <a:pt x="4855851" y="327517"/>
                  <a:pt x="4853046" y="334708"/>
                </a:cubicBezTo>
                <a:cubicBezTo>
                  <a:pt x="4849784" y="342323"/>
                  <a:pt x="4852851" y="349438"/>
                  <a:pt x="4852819" y="351764"/>
                </a:cubicBezTo>
                <a:lnTo>
                  <a:pt x="4846977" y="361757"/>
                </a:lnTo>
                <a:lnTo>
                  <a:pt x="4840389" y="413489"/>
                </a:lnTo>
                <a:lnTo>
                  <a:pt x="4841766" y="410135"/>
                </a:lnTo>
                <a:lnTo>
                  <a:pt x="4851767" y="382834"/>
                </a:lnTo>
                <a:lnTo>
                  <a:pt x="4856114" y="358008"/>
                </a:lnTo>
                <a:lnTo>
                  <a:pt x="4855553" y="372495"/>
                </a:lnTo>
                <a:lnTo>
                  <a:pt x="4858051" y="365676"/>
                </a:lnTo>
                <a:cubicBezTo>
                  <a:pt x="4862505" y="353323"/>
                  <a:pt x="4868317" y="340860"/>
                  <a:pt x="4874409" y="328375"/>
                </a:cubicBezTo>
                <a:lnTo>
                  <a:pt x="4878891" y="319084"/>
                </a:lnTo>
                <a:lnTo>
                  <a:pt x="4878621" y="321213"/>
                </a:lnTo>
                <a:lnTo>
                  <a:pt x="4876439" y="338868"/>
                </a:lnTo>
                <a:lnTo>
                  <a:pt x="4870120" y="354265"/>
                </a:lnTo>
                <a:lnTo>
                  <a:pt x="4864719" y="377037"/>
                </a:lnTo>
                <a:lnTo>
                  <a:pt x="4863127" y="381225"/>
                </a:lnTo>
                <a:lnTo>
                  <a:pt x="4866036" y="364153"/>
                </a:lnTo>
                <a:lnTo>
                  <a:pt x="4855249" y="389372"/>
                </a:lnTo>
                <a:cubicBezTo>
                  <a:pt x="4853353" y="396153"/>
                  <a:pt x="4854677" y="398469"/>
                  <a:pt x="4863153" y="389280"/>
                </a:cubicBezTo>
                <a:lnTo>
                  <a:pt x="4871941" y="373693"/>
                </a:lnTo>
                <a:lnTo>
                  <a:pt x="4866291" y="412433"/>
                </a:lnTo>
                <a:lnTo>
                  <a:pt x="4863866" y="430517"/>
                </a:lnTo>
                <a:lnTo>
                  <a:pt x="4864538" y="428597"/>
                </a:lnTo>
                <a:cubicBezTo>
                  <a:pt x="4864538" y="428597"/>
                  <a:pt x="4871165" y="407818"/>
                  <a:pt x="4875624" y="397338"/>
                </a:cubicBezTo>
                <a:lnTo>
                  <a:pt x="4876873" y="395177"/>
                </a:lnTo>
                <a:lnTo>
                  <a:pt x="4880355" y="375557"/>
                </a:lnTo>
                <a:cubicBezTo>
                  <a:pt x="4883347" y="360820"/>
                  <a:pt x="4884850" y="361377"/>
                  <a:pt x="4885457" y="367283"/>
                </a:cubicBezTo>
                <a:lnTo>
                  <a:pt x="4885352" y="376304"/>
                </a:lnTo>
                <a:lnTo>
                  <a:pt x="4885723" y="370564"/>
                </a:lnTo>
                <a:cubicBezTo>
                  <a:pt x="4885781" y="355726"/>
                  <a:pt x="4885217" y="342641"/>
                  <a:pt x="4891221" y="339779"/>
                </a:cubicBezTo>
                <a:lnTo>
                  <a:pt x="4893769" y="345307"/>
                </a:lnTo>
                <a:lnTo>
                  <a:pt x="4890749" y="368907"/>
                </a:lnTo>
                <a:lnTo>
                  <a:pt x="4884756" y="414177"/>
                </a:lnTo>
                <a:lnTo>
                  <a:pt x="4889040" y="405432"/>
                </a:lnTo>
                <a:cubicBezTo>
                  <a:pt x="4900910" y="380374"/>
                  <a:pt x="4920992" y="334791"/>
                  <a:pt x="4910027" y="369636"/>
                </a:cubicBezTo>
                <a:lnTo>
                  <a:pt x="4893719" y="428494"/>
                </a:lnTo>
                <a:lnTo>
                  <a:pt x="4891156" y="453426"/>
                </a:lnTo>
                <a:lnTo>
                  <a:pt x="4892993" y="445890"/>
                </a:lnTo>
                <a:cubicBezTo>
                  <a:pt x="4894487" y="440799"/>
                  <a:pt x="4896147" y="436942"/>
                  <a:pt x="4898308" y="435609"/>
                </a:cubicBezTo>
                <a:cubicBezTo>
                  <a:pt x="4898318" y="434931"/>
                  <a:pt x="4899199" y="434523"/>
                  <a:pt x="4900513" y="434329"/>
                </a:cubicBezTo>
                <a:lnTo>
                  <a:pt x="4902871" y="434331"/>
                </a:lnTo>
                <a:lnTo>
                  <a:pt x="4907144" y="411081"/>
                </a:lnTo>
                <a:lnTo>
                  <a:pt x="4918535" y="339412"/>
                </a:lnTo>
                <a:lnTo>
                  <a:pt x="4922321" y="330325"/>
                </a:lnTo>
                <a:cubicBezTo>
                  <a:pt x="4924424" y="327174"/>
                  <a:pt x="4926354" y="325908"/>
                  <a:pt x="4927915" y="327773"/>
                </a:cubicBezTo>
                <a:lnTo>
                  <a:pt x="4928389" y="330041"/>
                </a:lnTo>
                <a:lnTo>
                  <a:pt x="4933449" y="293628"/>
                </a:lnTo>
                <a:cubicBezTo>
                  <a:pt x="4933449" y="293628"/>
                  <a:pt x="4932139" y="264376"/>
                  <a:pt x="4940387" y="265906"/>
                </a:cubicBezTo>
                <a:cubicBezTo>
                  <a:pt x="4943879" y="269252"/>
                  <a:pt x="4934377" y="312428"/>
                  <a:pt x="4934956" y="314294"/>
                </a:cubicBezTo>
                <a:cubicBezTo>
                  <a:pt x="4932733" y="336119"/>
                  <a:pt x="4930289" y="356905"/>
                  <a:pt x="4927964" y="377910"/>
                </a:cubicBezTo>
                <a:lnTo>
                  <a:pt x="4926578" y="392244"/>
                </a:lnTo>
                <a:lnTo>
                  <a:pt x="4933757" y="387285"/>
                </a:lnTo>
                <a:lnTo>
                  <a:pt x="4942012" y="316109"/>
                </a:lnTo>
                <a:cubicBezTo>
                  <a:pt x="4945037" y="290114"/>
                  <a:pt x="4948027" y="262852"/>
                  <a:pt x="4950461" y="233804"/>
                </a:cubicBezTo>
                <a:cubicBezTo>
                  <a:pt x="4950461" y="233804"/>
                  <a:pt x="4953629" y="203164"/>
                  <a:pt x="4957605" y="208065"/>
                </a:cubicBezTo>
                <a:lnTo>
                  <a:pt x="4957049" y="216372"/>
                </a:lnTo>
                <a:lnTo>
                  <a:pt x="4952968" y="227695"/>
                </a:lnTo>
                <a:cubicBezTo>
                  <a:pt x="4951525" y="232165"/>
                  <a:pt x="4950617" y="235771"/>
                  <a:pt x="4950784" y="237451"/>
                </a:cubicBezTo>
                <a:lnTo>
                  <a:pt x="4954835" y="235755"/>
                </a:lnTo>
                <a:lnTo>
                  <a:pt x="4954436" y="238707"/>
                </a:lnTo>
                <a:cubicBezTo>
                  <a:pt x="4953277" y="234974"/>
                  <a:pt x="4948935" y="269730"/>
                  <a:pt x="4956021" y="267530"/>
                </a:cubicBezTo>
                <a:cubicBezTo>
                  <a:pt x="4958259" y="266836"/>
                  <a:pt x="4960366" y="232775"/>
                  <a:pt x="4960769" y="226173"/>
                </a:cubicBezTo>
                <a:lnTo>
                  <a:pt x="4961143" y="223589"/>
                </a:lnTo>
                <a:lnTo>
                  <a:pt x="4961311" y="223256"/>
                </a:lnTo>
                <a:lnTo>
                  <a:pt x="4964345" y="215329"/>
                </a:lnTo>
                <a:lnTo>
                  <a:pt x="4959979" y="274355"/>
                </a:lnTo>
                <a:lnTo>
                  <a:pt x="4951634" y="360437"/>
                </a:lnTo>
                <a:lnTo>
                  <a:pt x="4955115" y="350657"/>
                </a:lnTo>
                <a:lnTo>
                  <a:pt x="4963401" y="282412"/>
                </a:lnTo>
                <a:cubicBezTo>
                  <a:pt x="4966297" y="253858"/>
                  <a:pt x="4969556" y="225492"/>
                  <a:pt x="4975677" y="200410"/>
                </a:cubicBezTo>
                <a:cubicBezTo>
                  <a:pt x="4976206" y="226495"/>
                  <a:pt x="4972845" y="256513"/>
                  <a:pt x="4968767" y="287351"/>
                </a:cubicBezTo>
                <a:lnTo>
                  <a:pt x="4963951" y="326814"/>
                </a:lnTo>
                <a:lnTo>
                  <a:pt x="4975111" y="297384"/>
                </a:lnTo>
                <a:lnTo>
                  <a:pt x="4977465" y="279964"/>
                </a:lnTo>
                <a:cubicBezTo>
                  <a:pt x="4977553" y="284198"/>
                  <a:pt x="4977886" y="287249"/>
                  <a:pt x="4977735" y="289893"/>
                </a:cubicBezTo>
                <a:lnTo>
                  <a:pt x="4975151" y="297273"/>
                </a:lnTo>
                <a:lnTo>
                  <a:pt x="4975931" y="295219"/>
                </a:lnTo>
                <a:cubicBezTo>
                  <a:pt x="4981326" y="280080"/>
                  <a:pt x="4987056" y="265203"/>
                  <a:pt x="4995610" y="250201"/>
                </a:cubicBezTo>
                <a:cubicBezTo>
                  <a:pt x="4991301" y="268546"/>
                  <a:pt x="4986242" y="283950"/>
                  <a:pt x="4981125" y="299358"/>
                </a:cubicBezTo>
                <a:lnTo>
                  <a:pt x="4972379" y="328374"/>
                </a:lnTo>
                <a:lnTo>
                  <a:pt x="4969096" y="365655"/>
                </a:lnTo>
                <a:lnTo>
                  <a:pt x="4966355" y="390615"/>
                </a:lnTo>
                <a:lnTo>
                  <a:pt x="4971633" y="388776"/>
                </a:lnTo>
                <a:cubicBezTo>
                  <a:pt x="4979931" y="376118"/>
                  <a:pt x="4982833" y="361561"/>
                  <a:pt x="4986159" y="349296"/>
                </a:cubicBezTo>
                <a:cubicBezTo>
                  <a:pt x="4991713" y="339178"/>
                  <a:pt x="4994745" y="314932"/>
                  <a:pt x="5003363" y="311927"/>
                </a:cubicBezTo>
                <a:cubicBezTo>
                  <a:pt x="5011983" y="308925"/>
                  <a:pt x="4994548" y="329662"/>
                  <a:pt x="5003235" y="321617"/>
                </a:cubicBezTo>
                <a:cubicBezTo>
                  <a:pt x="5014665" y="311036"/>
                  <a:pt x="5029093" y="278920"/>
                  <a:pt x="5014566" y="318401"/>
                </a:cubicBezTo>
                <a:cubicBezTo>
                  <a:pt x="5005595" y="347762"/>
                  <a:pt x="4996845" y="360456"/>
                  <a:pt x="4990971" y="394606"/>
                </a:cubicBezTo>
                <a:cubicBezTo>
                  <a:pt x="4997485" y="388574"/>
                  <a:pt x="5008845" y="362122"/>
                  <a:pt x="5016461" y="345005"/>
                </a:cubicBezTo>
                <a:lnTo>
                  <a:pt x="5017474" y="342845"/>
                </a:lnTo>
                <a:lnTo>
                  <a:pt x="5015051" y="379922"/>
                </a:lnTo>
                <a:lnTo>
                  <a:pt x="5023202" y="331357"/>
                </a:lnTo>
                <a:lnTo>
                  <a:pt x="5029381" y="324720"/>
                </a:lnTo>
                <a:cubicBezTo>
                  <a:pt x="5032881" y="322665"/>
                  <a:pt x="5027555" y="334702"/>
                  <a:pt x="5025063" y="343900"/>
                </a:cubicBezTo>
                <a:cubicBezTo>
                  <a:pt x="5053698" y="295951"/>
                  <a:pt x="5062960" y="244884"/>
                  <a:pt x="5088883" y="197145"/>
                </a:cubicBezTo>
                <a:lnTo>
                  <a:pt x="5092925" y="188863"/>
                </a:lnTo>
                <a:lnTo>
                  <a:pt x="5092919" y="189399"/>
                </a:lnTo>
                <a:cubicBezTo>
                  <a:pt x="5092999" y="197555"/>
                  <a:pt x="5086435" y="225159"/>
                  <a:pt x="5087768" y="237361"/>
                </a:cubicBezTo>
                <a:cubicBezTo>
                  <a:pt x="5090355" y="253601"/>
                  <a:pt x="5093348" y="214491"/>
                  <a:pt x="5094427" y="210067"/>
                </a:cubicBezTo>
                <a:cubicBezTo>
                  <a:pt x="5095321" y="200756"/>
                  <a:pt x="5096197" y="193452"/>
                  <a:pt x="5097091" y="187081"/>
                </a:cubicBezTo>
                <a:lnTo>
                  <a:pt x="5098673" y="177086"/>
                </a:lnTo>
                <a:lnTo>
                  <a:pt x="5113497" y="146702"/>
                </a:lnTo>
                <a:lnTo>
                  <a:pt x="5115723" y="148233"/>
                </a:lnTo>
                <a:cubicBezTo>
                  <a:pt x="5115164" y="148407"/>
                  <a:pt x="5115336" y="146904"/>
                  <a:pt x="5115959" y="144441"/>
                </a:cubicBezTo>
                <a:lnTo>
                  <a:pt x="5118273" y="136913"/>
                </a:lnTo>
                <a:lnTo>
                  <a:pt x="5129353" y="114205"/>
                </a:lnTo>
                <a:lnTo>
                  <a:pt x="5128391" y="123166"/>
                </a:lnTo>
                <a:lnTo>
                  <a:pt x="5134629" y="123986"/>
                </a:lnTo>
                <a:lnTo>
                  <a:pt x="5126109" y="148517"/>
                </a:lnTo>
                <a:lnTo>
                  <a:pt x="5138591" y="124698"/>
                </a:lnTo>
                <a:lnTo>
                  <a:pt x="5138141" y="138761"/>
                </a:lnTo>
                <a:lnTo>
                  <a:pt x="5138307" y="144763"/>
                </a:lnTo>
                <a:lnTo>
                  <a:pt x="5103953" y="222674"/>
                </a:lnTo>
                <a:cubicBezTo>
                  <a:pt x="5082215" y="273854"/>
                  <a:pt x="5061885" y="325311"/>
                  <a:pt x="5044471" y="378379"/>
                </a:cubicBezTo>
                <a:cubicBezTo>
                  <a:pt x="5043048" y="383331"/>
                  <a:pt x="5036545" y="397009"/>
                  <a:pt x="5031061" y="410316"/>
                </a:cubicBezTo>
                <a:lnTo>
                  <a:pt x="5030440" y="412036"/>
                </a:lnTo>
                <a:lnTo>
                  <a:pt x="5030639" y="432393"/>
                </a:lnTo>
                <a:lnTo>
                  <a:pt x="5035671" y="420675"/>
                </a:lnTo>
                <a:lnTo>
                  <a:pt x="5036741" y="411734"/>
                </a:lnTo>
                <a:lnTo>
                  <a:pt x="5040957" y="398658"/>
                </a:lnTo>
                <a:lnTo>
                  <a:pt x="5042954" y="400399"/>
                </a:lnTo>
                <a:lnTo>
                  <a:pt x="5042682" y="401943"/>
                </a:lnTo>
                <a:lnTo>
                  <a:pt x="5043119" y="400724"/>
                </a:lnTo>
                <a:lnTo>
                  <a:pt x="5042954" y="400399"/>
                </a:lnTo>
                <a:cubicBezTo>
                  <a:pt x="5046876" y="380092"/>
                  <a:pt x="5052457" y="357225"/>
                  <a:pt x="5054694" y="356530"/>
                </a:cubicBezTo>
                <a:cubicBezTo>
                  <a:pt x="5053574" y="356877"/>
                  <a:pt x="5053765" y="359461"/>
                  <a:pt x="5054233" y="361958"/>
                </a:cubicBezTo>
                <a:lnTo>
                  <a:pt x="5054927" y="364964"/>
                </a:lnTo>
                <a:lnTo>
                  <a:pt x="5058954" y="355164"/>
                </a:lnTo>
                <a:cubicBezTo>
                  <a:pt x="5064957" y="338282"/>
                  <a:pt x="5070561" y="317947"/>
                  <a:pt x="5078819" y="308293"/>
                </a:cubicBezTo>
                <a:cubicBezTo>
                  <a:pt x="5081563" y="305753"/>
                  <a:pt x="5087439" y="305289"/>
                  <a:pt x="5087469" y="302965"/>
                </a:cubicBezTo>
                <a:cubicBezTo>
                  <a:pt x="5093024" y="292844"/>
                  <a:pt x="5102027" y="261157"/>
                  <a:pt x="5110292" y="250825"/>
                </a:cubicBezTo>
                <a:cubicBezTo>
                  <a:pt x="5113524" y="245538"/>
                  <a:pt x="5121659" y="244895"/>
                  <a:pt x="5121659" y="244895"/>
                </a:cubicBezTo>
                <a:cubicBezTo>
                  <a:pt x="5121659" y="244895"/>
                  <a:pt x="5122465" y="243669"/>
                  <a:pt x="5123282" y="241812"/>
                </a:cubicBezTo>
                <a:lnTo>
                  <a:pt x="5124017" y="238798"/>
                </a:lnTo>
                <a:lnTo>
                  <a:pt x="5126401" y="234662"/>
                </a:lnTo>
                <a:lnTo>
                  <a:pt x="5127330" y="234476"/>
                </a:lnTo>
                <a:cubicBezTo>
                  <a:pt x="5127673" y="234158"/>
                  <a:pt x="5127681" y="233577"/>
                  <a:pt x="5127696" y="232414"/>
                </a:cubicBezTo>
                <a:lnTo>
                  <a:pt x="5126401" y="234662"/>
                </a:lnTo>
                <a:lnTo>
                  <a:pt x="5124953" y="234955"/>
                </a:lnTo>
                <a:cubicBezTo>
                  <a:pt x="5130439" y="229873"/>
                  <a:pt x="5135956" y="222469"/>
                  <a:pt x="5135956" y="222469"/>
                </a:cubicBezTo>
                <a:cubicBezTo>
                  <a:pt x="5144515" y="224117"/>
                  <a:pt x="5116107" y="255013"/>
                  <a:pt x="5113103" y="276932"/>
                </a:cubicBezTo>
                <a:cubicBezTo>
                  <a:pt x="5113073" y="279258"/>
                  <a:pt x="5115687" y="286409"/>
                  <a:pt x="5115655" y="288733"/>
                </a:cubicBezTo>
                <a:cubicBezTo>
                  <a:pt x="5112751" y="303290"/>
                  <a:pt x="5106647" y="320810"/>
                  <a:pt x="5100969" y="340229"/>
                </a:cubicBezTo>
                <a:cubicBezTo>
                  <a:pt x="5099563" y="344021"/>
                  <a:pt x="5092334" y="361434"/>
                  <a:pt x="5085448" y="378192"/>
                </a:cubicBezTo>
                <a:lnTo>
                  <a:pt x="5085427" y="378245"/>
                </a:lnTo>
                <a:lnTo>
                  <a:pt x="5085521" y="387826"/>
                </a:lnTo>
                <a:lnTo>
                  <a:pt x="5083793" y="407503"/>
                </a:lnTo>
                <a:lnTo>
                  <a:pt x="5085424" y="406417"/>
                </a:lnTo>
                <a:cubicBezTo>
                  <a:pt x="5086921" y="405300"/>
                  <a:pt x="5088149" y="404261"/>
                  <a:pt x="5088835" y="403529"/>
                </a:cubicBezTo>
                <a:cubicBezTo>
                  <a:pt x="5091611" y="398663"/>
                  <a:pt x="5108915" y="353931"/>
                  <a:pt x="5100391" y="383642"/>
                </a:cubicBezTo>
                <a:cubicBezTo>
                  <a:pt x="5091387" y="415330"/>
                  <a:pt x="5114723" y="358504"/>
                  <a:pt x="5117533" y="350926"/>
                </a:cubicBezTo>
                <a:cubicBezTo>
                  <a:pt x="5126381" y="330866"/>
                  <a:pt x="5134739" y="313558"/>
                  <a:pt x="5137545" y="306366"/>
                </a:cubicBezTo>
                <a:cubicBezTo>
                  <a:pt x="5156368" y="266353"/>
                  <a:pt x="5173009" y="229031"/>
                  <a:pt x="5189243" y="192657"/>
                </a:cubicBezTo>
                <a:lnTo>
                  <a:pt x="5192695" y="185085"/>
                </a:lnTo>
                <a:lnTo>
                  <a:pt x="5193327" y="194027"/>
                </a:lnTo>
                <a:lnTo>
                  <a:pt x="5193830" y="197101"/>
                </a:lnTo>
                <a:lnTo>
                  <a:pt x="5183839" y="221010"/>
                </a:lnTo>
                <a:cubicBezTo>
                  <a:pt x="5177772" y="235817"/>
                  <a:pt x="5157885" y="271074"/>
                  <a:pt x="5157723" y="283090"/>
                </a:cubicBezTo>
                <a:cubicBezTo>
                  <a:pt x="5157661" y="287740"/>
                  <a:pt x="5165797" y="287098"/>
                  <a:pt x="5168864" y="294213"/>
                </a:cubicBezTo>
                <a:cubicBezTo>
                  <a:pt x="5171446" y="303689"/>
                  <a:pt x="5165507" y="308803"/>
                  <a:pt x="5159891" y="323574"/>
                </a:cubicBezTo>
                <a:cubicBezTo>
                  <a:pt x="5157021" y="335803"/>
                  <a:pt x="5156891" y="345495"/>
                  <a:pt x="5154081" y="353073"/>
                </a:cubicBezTo>
                <a:lnTo>
                  <a:pt x="5150699" y="361911"/>
                </a:lnTo>
                <a:lnTo>
                  <a:pt x="5150975" y="361583"/>
                </a:lnTo>
                <a:cubicBezTo>
                  <a:pt x="5151554" y="361090"/>
                  <a:pt x="5152029" y="360930"/>
                  <a:pt x="5152365" y="361195"/>
                </a:cubicBezTo>
                <a:cubicBezTo>
                  <a:pt x="5153146" y="361810"/>
                  <a:pt x="5152998" y="364411"/>
                  <a:pt x="5152286" y="368085"/>
                </a:cubicBezTo>
                <a:lnTo>
                  <a:pt x="5150599" y="374897"/>
                </a:lnTo>
                <a:lnTo>
                  <a:pt x="5153595" y="372375"/>
                </a:lnTo>
                <a:cubicBezTo>
                  <a:pt x="5155754" y="371334"/>
                  <a:pt x="5157909" y="370582"/>
                  <a:pt x="5159282" y="369313"/>
                </a:cubicBezTo>
                <a:cubicBezTo>
                  <a:pt x="5162061" y="364060"/>
                  <a:pt x="5164927" y="352216"/>
                  <a:pt x="5170934" y="342062"/>
                </a:cubicBezTo>
                <a:lnTo>
                  <a:pt x="5177997" y="327637"/>
                </a:lnTo>
                <a:lnTo>
                  <a:pt x="5176178" y="337582"/>
                </a:lnTo>
                <a:lnTo>
                  <a:pt x="5173942" y="351738"/>
                </a:lnTo>
                <a:lnTo>
                  <a:pt x="5167937" y="363595"/>
                </a:lnTo>
                <a:cubicBezTo>
                  <a:pt x="5164674" y="371209"/>
                  <a:pt x="5167739" y="378326"/>
                  <a:pt x="5167709" y="380651"/>
                </a:cubicBezTo>
                <a:cubicBezTo>
                  <a:pt x="5164483" y="385552"/>
                  <a:pt x="5161733" y="388479"/>
                  <a:pt x="5158929" y="395669"/>
                </a:cubicBezTo>
                <a:lnTo>
                  <a:pt x="5158917" y="396580"/>
                </a:lnTo>
                <a:lnTo>
                  <a:pt x="5160489" y="393240"/>
                </a:lnTo>
                <a:cubicBezTo>
                  <a:pt x="5166073" y="382829"/>
                  <a:pt x="5165926" y="393810"/>
                  <a:pt x="5165926" y="393810"/>
                </a:cubicBezTo>
                <a:cubicBezTo>
                  <a:pt x="5165797" y="403501"/>
                  <a:pt x="5154659" y="426062"/>
                  <a:pt x="5154595" y="430714"/>
                </a:cubicBezTo>
                <a:cubicBezTo>
                  <a:pt x="5154595" y="430714"/>
                  <a:pt x="5155944" y="431189"/>
                  <a:pt x="5157965" y="431949"/>
                </a:cubicBezTo>
                <a:lnTo>
                  <a:pt x="5158979" y="432352"/>
                </a:lnTo>
                <a:lnTo>
                  <a:pt x="5164638" y="416116"/>
                </a:lnTo>
                <a:lnTo>
                  <a:pt x="5164719" y="415905"/>
                </a:lnTo>
                <a:lnTo>
                  <a:pt x="5159920" y="471363"/>
                </a:lnTo>
                <a:cubicBezTo>
                  <a:pt x="5164289" y="499496"/>
                  <a:pt x="5170039" y="495744"/>
                  <a:pt x="5175446" y="479186"/>
                </a:cubicBezTo>
                <a:lnTo>
                  <a:pt x="5179099" y="463853"/>
                </a:lnTo>
                <a:lnTo>
                  <a:pt x="5183401" y="454673"/>
                </a:lnTo>
                <a:lnTo>
                  <a:pt x="5187603" y="444717"/>
                </a:lnTo>
                <a:lnTo>
                  <a:pt x="5195246" y="404442"/>
                </a:lnTo>
                <a:cubicBezTo>
                  <a:pt x="5199735" y="382340"/>
                  <a:pt x="5200869" y="394642"/>
                  <a:pt x="5200659" y="407797"/>
                </a:cubicBezTo>
                <a:lnTo>
                  <a:pt x="5200263" y="415995"/>
                </a:lnTo>
                <a:lnTo>
                  <a:pt x="5203607" y="408743"/>
                </a:lnTo>
                <a:lnTo>
                  <a:pt x="5205801" y="404198"/>
                </a:lnTo>
                <a:lnTo>
                  <a:pt x="5201927" y="425018"/>
                </a:lnTo>
                <a:cubicBezTo>
                  <a:pt x="5188175" y="495450"/>
                  <a:pt x="5158734" y="578374"/>
                  <a:pt x="5150066" y="651888"/>
                </a:cubicBezTo>
                <a:cubicBezTo>
                  <a:pt x="5146998" y="671746"/>
                  <a:pt x="5146459" y="680036"/>
                  <a:pt x="5147563" y="680634"/>
                </a:cubicBezTo>
                <a:cubicBezTo>
                  <a:pt x="5150875" y="682425"/>
                  <a:pt x="5168967" y="614989"/>
                  <a:pt x="5177909" y="583052"/>
                </a:cubicBezTo>
                <a:cubicBezTo>
                  <a:pt x="5183869" y="561762"/>
                  <a:pt x="5190519" y="538861"/>
                  <a:pt x="5195875" y="519521"/>
                </a:cubicBezTo>
                <a:lnTo>
                  <a:pt x="5196965" y="515412"/>
                </a:lnTo>
                <a:lnTo>
                  <a:pt x="5194880" y="530166"/>
                </a:lnTo>
                <a:cubicBezTo>
                  <a:pt x="5195217" y="531252"/>
                  <a:pt x="5194136" y="537982"/>
                  <a:pt x="5193530" y="544262"/>
                </a:cubicBezTo>
                <a:lnTo>
                  <a:pt x="5193353" y="548898"/>
                </a:lnTo>
                <a:lnTo>
                  <a:pt x="5195465" y="539096"/>
                </a:lnTo>
                <a:lnTo>
                  <a:pt x="5199027" y="507647"/>
                </a:lnTo>
                <a:lnTo>
                  <a:pt x="5202696" y="493830"/>
                </a:lnTo>
                <a:cubicBezTo>
                  <a:pt x="5204481" y="486587"/>
                  <a:pt x="5205697" y="480881"/>
                  <a:pt x="5206095" y="477358"/>
                </a:cubicBezTo>
                <a:cubicBezTo>
                  <a:pt x="5209176" y="472277"/>
                  <a:pt x="5213927" y="464441"/>
                  <a:pt x="5218293" y="457242"/>
                </a:cubicBezTo>
                <a:lnTo>
                  <a:pt x="5225907" y="444691"/>
                </a:lnTo>
                <a:lnTo>
                  <a:pt x="5225827" y="445980"/>
                </a:lnTo>
                <a:lnTo>
                  <a:pt x="5226279" y="444077"/>
                </a:lnTo>
                <a:lnTo>
                  <a:pt x="5226962" y="442950"/>
                </a:lnTo>
                <a:lnTo>
                  <a:pt x="5226680" y="452461"/>
                </a:lnTo>
                <a:lnTo>
                  <a:pt x="5226184" y="458960"/>
                </a:lnTo>
                <a:lnTo>
                  <a:pt x="5227407" y="456460"/>
                </a:lnTo>
                <a:lnTo>
                  <a:pt x="5231367" y="449119"/>
                </a:lnTo>
                <a:lnTo>
                  <a:pt x="5233803" y="428363"/>
                </a:lnTo>
                <a:lnTo>
                  <a:pt x="5238962" y="390448"/>
                </a:lnTo>
                <a:lnTo>
                  <a:pt x="5242111" y="386692"/>
                </a:lnTo>
                <a:lnTo>
                  <a:pt x="5245941" y="378718"/>
                </a:lnTo>
                <a:lnTo>
                  <a:pt x="5242855" y="406794"/>
                </a:lnTo>
                <a:lnTo>
                  <a:pt x="5239458" y="441916"/>
                </a:lnTo>
                <a:lnTo>
                  <a:pt x="5241062" y="443162"/>
                </a:lnTo>
                <a:cubicBezTo>
                  <a:pt x="5242248" y="444628"/>
                  <a:pt x="5243535" y="446584"/>
                  <a:pt x="5244723" y="448475"/>
                </a:cubicBezTo>
                <a:lnTo>
                  <a:pt x="5245069" y="449030"/>
                </a:lnTo>
                <a:lnTo>
                  <a:pt x="5246033" y="440730"/>
                </a:lnTo>
                <a:cubicBezTo>
                  <a:pt x="5247144" y="430247"/>
                  <a:pt x="5247834" y="421356"/>
                  <a:pt x="5248241" y="419697"/>
                </a:cubicBezTo>
                <a:lnTo>
                  <a:pt x="5257077" y="338620"/>
                </a:lnTo>
                <a:lnTo>
                  <a:pt x="5259593" y="317510"/>
                </a:lnTo>
                <a:lnTo>
                  <a:pt x="5267197" y="285234"/>
                </a:lnTo>
                <a:lnTo>
                  <a:pt x="5267511" y="292316"/>
                </a:lnTo>
                <a:cubicBezTo>
                  <a:pt x="5268082" y="295207"/>
                  <a:pt x="5269141" y="296966"/>
                  <a:pt x="5270911" y="296417"/>
                </a:cubicBezTo>
                <a:cubicBezTo>
                  <a:pt x="5273149" y="295721"/>
                  <a:pt x="5275257" y="261662"/>
                  <a:pt x="5275661" y="255060"/>
                </a:cubicBezTo>
                <a:lnTo>
                  <a:pt x="5275891" y="253458"/>
                </a:lnTo>
                <a:lnTo>
                  <a:pt x="5279107" y="245952"/>
                </a:lnTo>
                <a:lnTo>
                  <a:pt x="5274871" y="303243"/>
                </a:lnTo>
                <a:lnTo>
                  <a:pt x="5270176" y="351654"/>
                </a:lnTo>
                <a:lnTo>
                  <a:pt x="5269893" y="353295"/>
                </a:lnTo>
                <a:cubicBezTo>
                  <a:pt x="5266883" y="365660"/>
                  <a:pt x="5263903" y="376305"/>
                  <a:pt x="5263107" y="383352"/>
                </a:cubicBezTo>
                <a:lnTo>
                  <a:pt x="5266536" y="389196"/>
                </a:lnTo>
                <a:lnTo>
                  <a:pt x="5265963" y="395106"/>
                </a:lnTo>
                <a:cubicBezTo>
                  <a:pt x="5265963" y="395106"/>
                  <a:pt x="5258469" y="403908"/>
                  <a:pt x="5264103" y="406250"/>
                </a:cubicBezTo>
                <a:cubicBezTo>
                  <a:pt x="5265700" y="406778"/>
                  <a:pt x="5267458" y="399926"/>
                  <a:pt x="5268451" y="394888"/>
                </a:cubicBezTo>
                <a:lnTo>
                  <a:pt x="5268753" y="392976"/>
                </a:lnTo>
                <a:lnTo>
                  <a:pt x="5270227" y="395488"/>
                </a:lnTo>
                <a:lnTo>
                  <a:pt x="5272902" y="404358"/>
                </a:lnTo>
                <a:lnTo>
                  <a:pt x="5272445" y="408092"/>
                </a:lnTo>
                <a:cubicBezTo>
                  <a:pt x="5271907" y="410305"/>
                  <a:pt x="5271362" y="416782"/>
                  <a:pt x="5271558" y="422516"/>
                </a:cubicBezTo>
                <a:lnTo>
                  <a:pt x="5271810" y="424498"/>
                </a:lnTo>
                <a:lnTo>
                  <a:pt x="5272089" y="423760"/>
                </a:lnTo>
                <a:lnTo>
                  <a:pt x="5273428" y="420399"/>
                </a:lnTo>
                <a:lnTo>
                  <a:pt x="5272354" y="428816"/>
                </a:lnTo>
                <a:lnTo>
                  <a:pt x="5272499" y="429935"/>
                </a:lnTo>
                <a:lnTo>
                  <a:pt x="5273983" y="431385"/>
                </a:lnTo>
                <a:lnTo>
                  <a:pt x="5273558" y="439423"/>
                </a:lnTo>
                <a:lnTo>
                  <a:pt x="5273141" y="441325"/>
                </a:lnTo>
                <a:lnTo>
                  <a:pt x="5271389" y="441572"/>
                </a:lnTo>
                <a:lnTo>
                  <a:pt x="5270315" y="444863"/>
                </a:lnTo>
                <a:lnTo>
                  <a:pt x="5270149" y="446150"/>
                </a:lnTo>
                <a:lnTo>
                  <a:pt x="5270613" y="450932"/>
                </a:lnTo>
                <a:lnTo>
                  <a:pt x="5270987" y="451152"/>
                </a:lnTo>
                <a:lnTo>
                  <a:pt x="5265546" y="475971"/>
                </a:lnTo>
                <a:cubicBezTo>
                  <a:pt x="5258608" y="502362"/>
                  <a:pt x="5249067" y="531978"/>
                  <a:pt x="5240414" y="559854"/>
                </a:cubicBezTo>
                <a:lnTo>
                  <a:pt x="5225457" y="611400"/>
                </a:lnTo>
                <a:lnTo>
                  <a:pt x="5225912" y="609000"/>
                </a:lnTo>
                <a:lnTo>
                  <a:pt x="5227071" y="603332"/>
                </a:lnTo>
                <a:cubicBezTo>
                  <a:pt x="5227264" y="602278"/>
                  <a:pt x="5227116" y="602850"/>
                  <a:pt x="5226745" y="604596"/>
                </a:cubicBezTo>
                <a:lnTo>
                  <a:pt x="5225912" y="609000"/>
                </a:lnTo>
                <a:lnTo>
                  <a:pt x="5225337" y="611815"/>
                </a:lnTo>
                <a:lnTo>
                  <a:pt x="5225457" y="611400"/>
                </a:lnTo>
                <a:lnTo>
                  <a:pt x="5222767" y="625605"/>
                </a:lnTo>
                <a:cubicBezTo>
                  <a:pt x="5219579" y="644232"/>
                  <a:pt x="5216583" y="667322"/>
                  <a:pt x="5221341" y="666154"/>
                </a:cubicBezTo>
                <a:cubicBezTo>
                  <a:pt x="5234587" y="667237"/>
                  <a:pt x="5238179" y="590642"/>
                  <a:pt x="5238179" y="590642"/>
                </a:cubicBezTo>
                <a:cubicBezTo>
                  <a:pt x="5249933" y="547381"/>
                  <a:pt x="5259249" y="508143"/>
                  <a:pt x="5268115" y="469647"/>
                </a:cubicBezTo>
                <a:lnTo>
                  <a:pt x="5272992" y="448779"/>
                </a:lnTo>
                <a:lnTo>
                  <a:pt x="5274011" y="445670"/>
                </a:lnTo>
                <a:cubicBezTo>
                  <a:pt x="5274553" y="443248"/>
                  <a:pt x="5274914" y="441076"/>
                  <a:pt x="5274914" y="441076"/>
                </a:cubicBezTo>
                <a:lnTo>
                  <a:pt x="5274789" y="441093"/>
                </a:lnTo>
                <a:lnTo>
                  <a:pt x="5282497" y="408107"/>
                </a:lnTo>
                <a:lnTo>
                  <a:pt x="5278173" y="447520"/>
                </a:lnTo>
                <a:lnTo>
                  <a:pt x="5279167" y="443327"/>
                </a:lnTo>
                <a:lnTo>
                  <a:pt x="5278294" y="465870"/>
                </a:lnTo>
                <a:lnTo>
                  <a:pt x="5285320" y="450581"/>
                </a:lnTo>
                <a:lnTo>
                  <a:pt x="5292219" y="431123"/>
                </a:lnTo>
                <a:lnTo>
                  <a:pt x="5293192" y="425424"/>
                </a:lnTo>
                <a:lnTo>
                  <a:pt x="5294319" y="423837"/>
                </a:lnTo>
                <a:cubicBezTo>
                  <a:pt x="5296163" y="421618"/>
                  <a:pt x="5297417" y="420599"/>
                  <a:pt x="5297401" y="421761"/>
                </a:cubicBezTo>
                <a:lnTo>
                  <a:pt x="5295619" y="433893"/>
                </a:lnTo>
                <a:lnTo>
                  <a:pt x="5295341" y="440598"/>
                </a:lnTo>
                <a:cubicBezTo>
                  <a:pt x="5294914" y="446516"/>
                  <a:pt x="5294221" y="454375"/>
                  <a:pt x="5293233" y="464552"/>
                </a:cubicBezTo>
                <a:cubicBezTo>
                  <a:pt x="5292563" y="479594"/>
                  <a:pt x="5291456" y="492563"/>
                  <a:pt x="5290249" y="504634"/>
                </a:cubicBezTo>
                <a:lnTo>
                  <a:pt x="5290064" y="506414"/>
                </a:lnTo>
                <a:lnTo>
                  <a:pt x="5293822" y="495418"/>
                </a:lnTo>
                <a:cubicBezTo>
                  <a:pt x="5297105" y="486157"/>
                  <a:pt x="5300730" y="476868"/>
                  <a:pt x="5302085" y="476761"/>
                </a:cubicBezTo>
                <a:lnTo>
                  <a:pt x="5304415" y="505229"/>
                </a:lnTo>
                <a:cubicBezTo>
                  <a:pt x="5307126" y="505016"/>
                  <a:pt x="5347701" y="408495"/>
                  <a:pt x="5333081" y="454952"/>
                </a:cubicBezTo>
                <a:lnTo>
                  <a:pt x="5324357" y="479906"/>
                </a:lnTo>
                <a:lnTo>
                  <a:pt x="5323795" y="493610"/>
                </a:lnTo>
                <a:cubicBezTo>
                  <a:pt x="5323355" y="499920"/>
                  <a:pt x="5322849" y="506872"/>
                  <a:pt x="5322754" y="513135"/>
                </a:cubicBezTo>
                <a:lnTo>
                  <a:pt x="5328812" y="484303"/>
                </a:lnTo>
                <a:lnTo>
                  <a:pt x="5329335" y="485873"/>
                </a:lnTo>
                <a:cubicBezTo>
                  <a:pt x="5331701" y="494874"/>
                  <a:pt x="5332258" y="501802"/>
                  <a:pt x="5331414" y="510091"/>
                </a:cubicBezTo>
                <a:lnTo>
                  <a:pt x="5329501" y="519869"/>
                </a:lnTo>
                <a:lnTo>
                  <a:pt x="5333178" y="520595"/>
                </a:lnTo>
                <a:cubicBezTo>
                  <a:pt x="5334485" y="521029"/>
                  <a:pt x="5335351" y="521565"/>
                  <a:pt x="5335343" y="522148"/>
                </a:cubicBezTo>
                <a:cubicBezTo>
                  <a:pt x="5343673" y="507164"/>
                  <a:pt x="5341187" y="490322"/>
                  <a:pt x="5349485" y="477664"/>
                </a:cubicBezTo>
                <a:lnTo>
                  <a:pt x="5352515" y="475570"/>
                </a:lnTo>
                <a:lnTo>
                  <a:pt x="5351399" y="482693"/>
                </a:lnTo>
                <a:cubicBezTo>
                  <a:pt x="5349438" y="498005"/>
                  <a:pt x="5350996" y="500361"/>
                  <a:pt x="5360369" y="471294"/>
                </a:cubicBezTo>
                <a:cubicBezTo>
                  <a:pt x="5383644" y="398530"/>
                  <a:pt x="5357455" y="512389"/>
                  <a:pt x="5356373" y="525634"/>
                </a:cubicBezTo>
                <a:cubicBezTo>
                  <a:pt x="5357862" y="534644"/>
                  <a:pt x="5369789" y="562728"/>
                  <a:pt x="5377953" y="560728"/>
                </a:cubicBezTo>
                <a:cubicBezTo>
                  <a:pt x="5381033" y="555647"/>
                  <a:pt x="5413215" y="395612"/>
                  <a:pt x="5417891" y="376440"/>
                </a:cubicBezTo>
                <a:lnTo>
                  <a:pt x="5432577" y="328127"/>
                </a:lnTo>
                <a:lnTo>
                  <a:pt x="5432719" y="329154"/>
                </a:lnTo>
                <a:cubicBezTo>
                  <a:pt x="5432035" y="339301"/>
                  <a:pt x="5429987" y="352709"/>
                  <a:pt x="5427227" y="367838"/>
                </a:cubicBezTo>
                <a:lnTo>
                  <a:pt x="5418903" y="409586"/>
                </a:lnTo>
                <a:lnTo>
                  <a:pt x="5426419" y="397247"/>
                </a:lnTo>
                <a:cubicBezTo>
                  <a:pt x="5435037" y="394243"/>
                  <a:pt x="5417602" y="414978"/>
                  <a:pt x="5426289" y="406937"/>
                </a:cubicBezTo>
                <a:cubicBezTo>
                  <a:pt x="5429145" y="404291"/>
                  <a:pt x="5432191" y="400299"/>
                  <a:pt x="5434924" y="396418"/>
                </a:cubicBezTo>
                <a:lnTo>
                  <a:pt x="5440383" y="388456"/>
                </a:lnTo>
                <a:lnTo>
                  <a:pt x="5444937" y="365380"/>
                </a:lnTo>
                <a:cubicBezTo>
                  <a:pt x="5451563" y="332295"/>
                  <a:pt x="5460591" y="303280"/>
                  <a:pt x="5480153" y="284441"/>
                </a:cubicBezTo>
                <a:cubicBezTo>
                  <a:pt x="5486156" y="281576"/>
                  <a:pt x="5495560" y="269114"/>
                  <a:pt x="5497129" y="264683"/>
                </a:cubicBezTo>
                <a:cubicBezTo>
                  <a:pt x="5496738" y="265791"/>
                  <a:pt x="5498284" y="265974"/>
                  <a:pt x="5500779" y="265533"/>
                </a:cubicBezTo>
                <a:lnTo>
                  <a:pt x="5504157" y="264484"/>
                </a:lnTo>
                <a:lnTo>
                  <a:pt x="5500411" y="280126"/>
                </a:lnTo>
                <a:cubicBezTo>
                  <a:pt x="5497727" y="291714"/>
                  <a:pt x="5495663" y="301683"/>
                  <a:pt x="5494995" y="308518"/>
                </a:cubicBezTo>
                <a:cubicBezTo>
                  <a:pt x="5491913" y="313599"/>
                  <a:pt x="5502922" y="320277"/>
                  <a:pt x="5504922" y="328440"/>
                </a:cubicBezTo>
                <a:cubicBezTo>
                  <a:pt x="5509328" y="367020"/>
                  <a:pt x="5478735" y="442297"/>
                  <a:pt x="5472743" y="488473"/>
                </a:cubicBezTo>
                <a:cubicBezTo>
                  <a:pt x="5460307" y="531902"/>
                  <a:pt x="5441708" y="585492"/>
                  <a:pt x="5431551" y="649993"/>
                </a:cubicBezTo>
                <a:cubicBezTo>
                  <a:pt x="5431551" y="649993"/>
                  <a:pt x="5429955" y="664085"/>
                  <a:pt x="5435883" y="667682"/>
                </a:cubicBezTo>
                <a:cubicBezTo>
                  <a:pt x="5455807" y="657755"/>
                  <a:pt x="5470469" y="538065"/>
                  <a:pt x="5478229" y="513810"/>
                </a:cubicBezTo>
                <a:cubicBezTo>
                  <a:pt x="5496843" y="447777"/>
                  <a:pt x="5513473" y="381914"/>
                  <a:pt x="5528711" y="316042"/>
                </a:cubicBezTo>
                <a:lnTo>
                  <a:pt x="5530039" y="309822"/>
                </a:lnTo>
                <a:lnTo>
                  <a:pt x="5531691" y="312668"/>
                </a:lnTo>
                <a:cubicBezTo>
                  <a:pt x="5525907" y="357171"/>
                  <a:pt x="5539261" y="305375"/>
                  <a:pt x="5544509" y="276474"/>
                </a:cubicBezTo>
                <a:lnTo>
                  <a:pt x="5542869" y="291623"/>
                </a:lnTo>
                <a:lnTo>
                  <a:pt x="5546750" y="270145"/>
                </a:lnTo>
                <a:lnTo>
                  <a:pt x="5544509" y="276474"/>
                </a:lnTo>
                <a:lnTo>
                  <a:pt x="5545415" y="266243"/>
                </a:lnTo>
                <a:lnTo>
                  <a:pt x="5533629" y="292968"/>
                </a:lnTo>
                <a:lnTo>
                  <a:pt x="5551017" y="211374"/>
                </a:lnTo>
                <a:lnTo>
                  <a:pt x="5552659" y="212498"/>
                </a:lnTo>
                <a:lnTo>
                  <a:pt x="5552668" y="212424"/>
                </a:lnTo>
                <a:lnTo>
                  <a:pt x="5551555" y="208845"/>
                </a:lnTo>
                <a:lnTo>
                  <a:pt x="5551628" y="208508"/>
                </a:lnTo>
                <a:lnTo>
                  <a:pt x="5553795" y="208793"/>
                </a:lnTo>
                <a:lnTo>
                  <a:pt x="5556913" y="199134"/>
                </a:lnTo>
                <a:lnTo>
                  <a:pt x="5558905" y="200875"/>
                </a:lnTo>
                <a:lnTo>
                  <a:pt x="5557473" y="209277"/>
                </a:lnTo>
                <a:lnTo>
                  <a:pt x="5557682" y="209305"/>
                </a:lnTo>
                <a:lnTo>
                  <a:pt x="5557262" y="210520"/>
                </a:lnTo>
                <a:lnTo>
                  <a:pt x="5555274" y="222177"/>
                </a:lnTo>
                <a:lnTo>
                  <a:pt x="5558795" y="215453"/>
                </a:lnTo>
                <a:lnTo>
                  <a:pt x="5562547" y="198779"/>
                </a:lnTo>
                <a:cubicBezTo>
                  <a:pt x="5564399" y="190338"/>
                  <a:pt x="5566591" y="180167"/>
                  <a:pt x="5569165" y="168033"/>
                </a:cubicBezTo>
                <a:cubicBezTo>
                  <a:pt x="5566053" y="175134"/>
                  <a:pt x="5559488" y="202740"/>
                  <a:pt x="5561725" y="202044"/>
                </a:cubicBezTo>
                <a:cubicBezTo>
                  <a:pt x="5559488" y="202740"/>
                  <a:pt x="5559488" y="202740"/>
                  <a:pt x="5558905" y="200875"/>
                </a:cubicBezTo>
                <a:cubicBezTo>
                  <a:pt x="5562831" y="180568"/>
                  <a:pt x="5568411" y="157700"/>
                  <a:pt x="5570647" y="157005"/>
                </a:cubicBezTo>
                <a:cubicBezTo>
                  <a:pt x="5568411" y="157700"/>
                  <a:pt x="5571401" y="167340"/>
                  <a:pt x="5571401" y="167340"/>
                </a:cubicBezTo>
                <a:cubicBezTo>
                  <a:pt x="5573138" y="172935"/>
                  <a:pt x="5575879" y="165949"/>
                  <a:pt x="5578291" y="173723"/>
                </a:cubicBezTo>
                <a:cubicBezTo>
                  <a:pt x="5577791" y="180015"/>
                  <a:pt x="5575527" y="197761"/>
                  <a:pt x="5574623" y="210656"/>
                </a:cubicBezTo>
                <a:cubicBezTo>
                  <a:pt x="5569985" y="249080"/>
                  <a:pt x="5565192" y="290624"/>
                  <a:pt x="5559367" y="331975"/>
                </a:cubicBezTo>
                <a:lnTo>
                  <a:pt x="5558260" y="338176"/>
                </a:lnTo>
                <a:lnTo>
                  <a:pt x="5558277" y="338411"/>
                </a:lnTo>
                <a:cubicBezTo>
                  <a:pt x="5558554" y="350394"/>
                  <a:pt x="5557903" y="359567"/>
                  <a:pt x="5555551" y="362683"/>
                </a:cubicBezTo>
                <a:lnTo>
                  <a:pt x="5551811" y="374326"/>
                </a:lnTo>
                <a:lnTo>
                  <a:pt x="5542299" y="427645"/>
                </a:lnTo>
                <a:lnTo>
                  <a:pt x="5552324" y="396452"/>
                </a:lnTo>
                <a:cubicBezTo>
                  <a:pt x="5555271" y="384611"/>
                  <a:pt x="5556717" y="373486"/>
                  <a:pt x="5555551" y="362683"/>
                </a:cubicBezTo>
                <a:lnTo>
                  <a:pt x="5561501" y="350382"/>
                </a:lnTo>
                <a:lnTo>
                  <a:pt x="5566991" y="318656"/>
                </a:lnTo>
                <a:cubicBezTo>
                  <a:pt x="5572837" y="278364"/>
                  <a:pt x="5578065" y="238221"/>
                  <a:pt x="5584853" y="194865"/>
                </a:cubicBezTo>
                <a:cubicBezTo>
                  <a:pt x="5586941" y="168652"/>
                  <a:pt x="5589879" y="153082"/>
                  <a:pt x="5595864" y="123612"/>
                </a:cubicBezTo>
                <a:cubicBezTo>
                  <a:pt x="5601041" y="107347"/>
                  <a:pt x="5602000" y="119662"/>
                  <a:pt x="5599531" y="135429"/>
                </a:cubicBezTo>
                <a:cubicBezTo>
                  <a:pt x="5599031" y="141719"/>
                  <a:pt x="5596421" y="142529"/>
                  <a:pt x="5597752" y="154730"/>
                </a:cubicBezTo>
                <a:cubicBezTo>
                  <a:pt x="5605395" y="171446"/>
                  <a:pt x="5599989" y="202783"/>
                  <a:pt x="5597900" y="228996"/>
                </a:cubicBezTo>
                <a:lnTo>
                  <a:pt x="5587881" y="308266"/>
                </a:lnTo>
                <a:lnTo>
                  <a:pt x="5576064" y="360723"/>
                </a:lnTo>
                <a:cubicBezTo>
                  <a:pt x="5569969" y="392503"/>
                  <a:pt x="5565283" y="424703"/>
                  <a:pt x="5563259" y="457648"/>
                </a:cubicBezTo>
                <a:cubicBezTo>
                  <a:pt x="5573251" y="427800"/>
                  <a:pt x="5580094" y="382134"/>
                  <a:pt x="5584261" y="434474"/>
                </a:cubicBezTo>
                <a:cubicBezTo>
                  <a:pt x="5581586" y="461812"/>
                  <a:pt x="5555912" y="574821"/>
                  <a:pt x="5562245" y="600673"/>
                </a:cubicBezTo>
                <a:cubicBezTo>
                  <a:pt x="5596767" y="520828"/>
                  <a:pt x="5596595" y="484816"/>
                  <a:pt x="5618511" y="412383"/>
                </a:cubicBezTo>
                <a:cubicBezTo>
                  <a:pt x="5643103" y="312618"/>
                  <a:pt x="5628269" y="396293"/>
                  <a:pt x="5636603" y="430305"/>
                </a:cubicBezTo>
                <a:cubicBezTo>
                  <a:pt x="5642937" y="456156"/>
                  <a:pt x="5636430" y="394294"/>
                  <a:pt x="5649444" y="409133"/>
                </a:cubicBezTo>
                <a:cubicBezTo>
                  <a:pt x="5662453" y="423974"/>
                  <a:pt x="5635692" y="479564"/>
                  <a:pt x="5633013" y="506900"/>
                </a:cubicBezTo>
                <a:cubicBezTo>
                  <a:pt x="5623019" y="536749"/>
                  <a:pt x="5609099" y="571168"/>
                  <a:pt x="5608423" y="606666"/>
                </a:cubicBezTo>
                <a:cubicBezTo>
                  <a:pt x="5608423" y="606666"/>
                  <a:pt x="5619433" y="613344"/>
                  <a:pt x="5621432" y="621508"/>
                </a:cubicBezTo>
                <a:cubicBezTo>
                  <a:pt x="5619835" y="635599"/>
                  <a:pt x="5605005" y="719274"/>
                  <a:pt x="5600327" y="738448"/>
                </a:cubicBezTo>
                <a:cubicBezTo>
                  <a:pt x="5597988" y="837810"/>
                  <a:pt x="5630170" y="677775"/>
                  <a:pt x="5641011" y="648440"/>
                </a:cubicBezTo>
                <a:cubicBezTo>
                  <a:pt x="5653681" y="591254"/>
                  <a:pt x="5660521" y="545592"/>
                  <a:pt x="5673362" y="524419"/>
                </a:cubicBezTo>
                <a:cubicBezTo>
                  <a:pt x="5705033" y="435896"/>
                  <a:pt x="5715705" y="370547"/>
                  <a:pt x="5748227" y="282541"/>
                </a:cubicBezTo>
                <a:cubicBezTo>
                  <a:pt x="5741555" y="364216"/>
                  <a:pt x="5713196" y="433897"/>
                  <a:pt x="5698365" y="517572"/>
                </a:cubicBezTo>
                <a:cubicBezTo>
                  <a:pt x="5689859" y="556431"/>
                  <a:pt x="5672851" y="595933"/>
                  <a:pt x="5681187" y="629944"/>
                </a:cubicBezTo>
                <a:cubicBezTo>
                  <a:pt x="5688267" y="641190"/>
                  <a:pt x="5693350" y="644271"/>
                  <a:pt x="5693117" y="658028"/>
                </a:cubicBezTo>
                <a:cubicBezTo>
                  <a:pt x="5692440" y="693528"/>
                  <a:pt x="5664757" y="727712"/>
                  <a:pt x="5660999" y="768292"/>
                </a:cubicBezTo>
                <a:cubicBezTo>
                  <a:pt x="5664081" y="763211"/>
                  <a:pt x="5693931" y="773205"/>
                  <a:pt x="5690337" y="779134"/>
                </a:cubicBezTo>
                <a:cubicBezTo>
                  <a:pt x="5700264" y="799054"/>
                  <a:pt x="5639659" y="898990"/>
                  <a:pt x="5662833" y="919994"/>
                </a:cubicBezTo>
                <a:cubicBezTo>
                  <a:pt x="5688001" y="878495"/>
                  <a:pt x="5679665" y="844483"/>
                  <a:pt x="5697183" y="804137"/>
                </a:cubicBezTo>
                <a:cubicBezTo>
                  <a:pt x="5723947" y="748547"/>
                  <a:pt x="5741697" y="694442"/>
                  <a:pt x="5756295" y="624524"/>
                </a:cubicBezTo>
                <a:cubicBezTo>
                  <a:pt x="5790133" y="509515"/>
                  <a:pt x="5740035" y="758304"/>
                  <a:pt x="5745117" y="761385"/>
                </a:cubicBezTo>
                <a:lnTo>
                  <a:pt x="5788205" y="701797"/>
                </a:lnTo>
                <a:cubicBezTo>
                  <a:pt x="5793289" y="704878"/>
                  <a:pt x="5766698" y="796481"/>
                  <a:pt x="5766698" y="796481"/>
                </a:cubicBezTo>
                <a:cubicBezTo>
                  <a:pt x="5759857" y="842145"/>
                  <a:pt x="5745015" y="855155"/>
                  <a:pt x="5745187" y="891167"/>
                </a:cubicBezTo>
                <a:cubicBezTo>
                  <a:pt x="5758027" y="869994"/>
                  <a:pt x="5782619" y="770228"/>
                  <a:pt x="5787701" y="773308"/>
                </a:cubicBezTo>
                <a:cubicBezTo>
                  <a:pt x="5792782" y="776391"/>
                  <a:pt x="5779200" y="882836"/>
                  <a:pt x="5808876" y="786149"/>
                </a:cubicBezTo>
                <a:cubicBezTo>
                  <a:pt x="5832789" y="721883"/>
                  <a:pt x="5836377" y="645289"/>
                  <a:pt x="5871817" y="586851"/>
                </a:cubicBezTo>
                <a:cubicBezTo>
                  <a:pt x="5877979" y="576689"/>
                  <a:pt x="5877237" y="661961"/>
                  <a:pt x="5867715" y="664292"/>
                </a:cubicBezTo>
                <a:cubicBezTo>
                  <a:pt x="5885401" y="659960"/>
                  <a:pt x="5907824" y="516017"/>
                  <a:pt x="5912501" y="496844"/>
                </a:cubicBezTo>
                <a:cubicBezTo>
                  <a:pt x="5928339" y="452584"/>
                  <a:pt x="5942905" y="407553"/>
                  <a:pt x="5955949" y="360731"/>
                </a:cubicBezTo>
                <a:lnTo>
                  <a:pt x="5964475" y="324259"/>
                </a:lnTo>
                <a:lnTo>
                  <a:pt x="5964963" y="323807"/>
                </a:lnTo>
                <a:lnTo>
                  <a:pt x="5965385" y="320365"/>
                </a:lnTo>
                <a:lnTo>
                  <a:pt x="5969495" y="302773"/>
                </a:lnTo>
                <a:lnTo>
                  <a:pt x="5969647" y="318188"/>
                </a:lnTo>
                <a:lnTo>
                  <a:pt x="5974678" y="306470"/>
                </a:lnTo>
                <a:lnTo>
                  <a:pt x="5975749" y="297528"/>
                </a:lnTo>
                <a:lnTo>
                  <a:pt x="5979964" y="284452"/>
                </a:lnTo>
                <a:lnTo>
                  <a:pt x="5981961" y="286194"/>
                </a:lnTo>
                <a:lnTo>
                  <a:pt x="5981691" y="287736"/>
                </a:lnTo>
                <a:lnTo>
                  <a:pt x="5982127" y="286518"/>
                </a:lnTo>
                <a:lnTo>
                  <a:pt x="5981961" y="286194"/>
                </a:lnTo>
                <a:cubicBezTo>
                  <a:pt x="5985883" y="265886"/>
                  <a:pt x="5991465" y="243020"/>
                  <a:pt x="5993701" y="242325"/>
                </a:cubicBezTo>
                <a:cubicBezTo>
                  <a:pt x="5992583" y="242672"/>
                  <a:pt x="5992772" y="245256"/>
                  <a:pt x="5993241" y="247751"/>
                </a:cubicBezTo>
                <a:lnTo>
                  <a:pt x="5993934" y="250757"/>
                </a:lnTo>
                <a:lnTo>
                  <a:pt x="5997962" y="240958"/>
                </a:lnTo>
                <a:lnTo>
                  <a:pt x="6004169" y="223099"/>
                </a:lnTo>
                <a:lnTo>
                  <a:pt x="5995321" y="269782"/>
                </a:lnTo>
                <a:cubicBezTo>
                  <a:pt x="5972064" y="383823"/>
                  <a:pt x="5945175" y="502179"/>
                  <a:pt x="5919246" y="615615"/>
                </a:cubicBezTo>
                <a:cubicBezTo>
                  <a:pt x="5910406" y="653114"/>
                  <a:pt x="5886145" y="754240"/>
                  <a:pt x="5908575" y="680964"/>
                </a:cubicBezTo>
                <a:cubicBezTo>
                  <a:pt x="5932490" y="616696"/>
                  <a:pt x="5912060" y="698137"/>
                  <a:pt x="5913825" y="720060"/>
                </a:cubicBezTo>
                <a:cubicBezTo>
                  <a:pt x="5916908" y="714978"/>
                  <a:pt x="5919991" y="709897"/>
                  <a:pt x="5923069" y="704815"/>
                </a:cubicBezTo>
                <a:cubicBezTo>
                  <a:pt x="5919991" y="709897"/>
                  <a:pt x="5957833" y="681876"/>
                  <a:pt x="5963762" y="685473"/>
                </a:cubicBezTo>
                <a:cubicBezTo>
                  <a:pt x="5973925" y="691636"/>
                  <a:pt x="5949737" y="813658"/>
                  <a:pt x="5945059" y="832828"/>
                </a:cubicBezTo>
                <a:cubicBezTo>
                  <a:pt x="5945401" y="904856"/>
                  <a:pt x="5992252" y="695800"/>
                  <a:pt x="6003261" y="702476"/>
                </a:cubicBezTo>
                <a:cubicBezTo>
                  <a:pt x="6016507" y="703559"/>
                  <a:pt x="5990085" y="831176"/>
                  <a:pt x="6008921" y="763827"/>
                </a:cubicBezTo>
                <a:cubicBezTo>
                  <a:pt x="6033681" y="700074"/>
                  <a:pt x="6062271" y="616632"/>
                  <a:pt x="6082700" y="535192"/>
                </a:cubicBezTo>
                <a:cubicBezTo>
                  <a:pt x="6089944" y="511784"/>
                  <a:pt x="6097127" y="429263"/>
                  <a:pt x="6111052" y="394845"/>
                </a:cubicBezTo>
                <a:cubicBezTo>
                  <a:pt x="6131649" y="349419"/>
                  <a:pt x="6105463" y="463276"/>
                  <a:pt x="6104381" y="476520"/>
                </a:cubicBezTo>
                <a:cubicBezTo>
                  <a:pt x="6081275" y="585297"/>
                  <a:pt x="6085275" y="601622"/>
                  <a:pt x="6061935" y="724158"/>
                </a:cubicBezTo>
                <a:cubicBezTo>
                  <a:pt x="6056177" y="756576"/>
                  <a:pt x="6049265" y="781344"/>
                  <a:pt x="6046587" y="808681"/>
                </a:cubicBezTo>
                <a:cubicBezTo>
                  <a:pt x="6044595" y="871184"/>
                  <a:pt x="6072268" y="766334"/>
                  <a:pt x="6080027" y="742082"/>
                </a:cubicBezTo>
                <a:cubicBezTo>
                  <a:pt x="6088021" y="704068"/>
                  <a:pt x="6086698" y="660406"/>
                  <a:pt x="6105022" y="664569"/>
                </a:cubicBezTo>
                <a:cubicBezTo>
                  <a:pt x="6099941" y="661487"/>
                  <a:pt x="6101436" y="741163"/>
                  <a:pt x="6103201" y="763084"/>
                </a:cubicBezTo>
                <a:cubicBezTo>
                  <a:pt x="6103201" y="763084"/>
                  <a:pt x="6085684" y="803430"/>
                  <a:pt x="6105605" y="793504"/>
                </a:cubicBezTo>
                <a:cubicBezTo>
                  <a:pt x="6105605" y="793504"/>
                  <a:pt x="6111363" y="761086"/>
                  <a:pt x="6115527" y="742758"/>
                </a:cubicBezTo>
                <a:cubicBezTo>
                  <a:pt x="6129285" y="742993"/>
                  <a:pt x="6142529" y="744075"/>
                  <a:pt x="6142529" y="744075"/>
                </a:cubicBezTo>
                <a:cubicBezTo>
                  <a:pt x="6148695" y="733913"/>
                  <a:pt x="6157131" y="674158"/>
                  <a:pt x="6169971" y="652984"/>
                </a:cubicBezTo>
                <a:cubicBezTo>
                  <a:pt x="6169971" y="652984"/>
                  <a:pt x="6188971" y="621650"/>
                  <a:pt x="6179052" y="672394"/>
                </a:cubicBezTo>
                <a:cubicBezTo>
                  <a:pt x="6170547" y="711253"/>
                  <a:pt x="6167291" y="680323"/>
                  <a:pt x="6173627" y="706171"/>
                </a:cubicBezTo>
                <a:cubicBezTo>
                  <a:pt x="6169291" y="688486"/>
                  <a:pt x="6191549" y="688081"/>
                  <a:pt x="6198629" y="699326"/>
                </a:cubicBezTo>
                <a:cubicBezTo>
                  <a:pt x="6196629" y="691162"/>
                  <a:pt x="6167873" y="809256"/>
                  <a:pt x="6172955" y="812338"/>
                </a:cubicBezTo>
                <a:cubicBezTo>
                  <a:pt x="6190130" y="808850"/>
                  <a:pt x="6198395" y="713085"/>
                  <a:pt x="6204557" y="702922"/>
                </a:cubicBezTo>
                <a:cubicBezTo>
                  <a:pt x="6208389" y="683236"/>
                  <a:pt x="6231385" y="597561"/>
                  <a:pt x="6240907" y="595227"/>
                </a:cubicBezTo>
                <a:cubicBezTo>
                  <a:pt x="6249071" y="593228"/>
                  <a:pt x="6238402" y="658578"/>
                  <a:pt x="6233725" y="677750"/>
                </a:cubicBezTo>
                <a:cubicBezTo>
                  <a:pt x="6231724" y="669586"/>
                  <a:pt x="6213809" y="758344"/>
                  <a:pt x="6221972" y="756343"/>
                </a:cubicBezTo>
                <a:cubicBezTo>
                  <a:pt x="6238300" y="752344"/>
                  <a:pt x="6241482" y="653496"/>
                  <a:pt x="6262082" y="608068"/>
                </a:cubicBezTo>
                <a:cubicBezTo>
                  <a:pt x="6275157" y="573137"/>
                  <a:pt x="6278239" y="568055"/>
                  <a:pt x="6293755" y="519547"/>
                </a:cubicBezTo>
                <a:cubicBezTo>
                  <a:pt x="6301001" y="496138"/>
                  <a:pt x="6323599" y="458874"/>
                  <a:pt x="6313163" y="510466"/>
                </a:cubicBezTo>
                <a:cubicBezTo>
                  <a:pt x="6300495" y="567650"/>
                  <a:pt x="6277733" y="639569"/>
                  <a:pt x="6270143" y="699836"/>
                </a:cubicBezTo>
                <a:cubicBezTo>
                  <a:pt x="6245551" y="799601"/>
                  <a:pt x="6312929" y="524224"/>
                  <a:pt x="6301987" y="647326"/>
                </a:cubicBezTo>
                <a:cubicBezTo>
                  <a:pt x="6297825" y="665652"/>
                  <a:pt x="6283153" y="714675"/>
                  <a:pt x="6289153" y="739166"/>
                </a:cubicBezTo>
                <a:cubicBezTo>
                  <a:pt x="6292406" y="770096"/>
                  <a:pt x="6309238" y="694586"/>
                  <a:pt x="6318079" y="657085"/>
                </a:cubicBezTo>
                <a:cubicBezTo>
                  <a:pt x="6322990" y="624156"/>
                  <a:pt x="6331831" y="586655"/>
                  <a:pt x="6341589" y="570563"/>
                </a:cubicBezTo>
                <a:cubicBezTo>
                  <a:pt x="6342670" y="557318"/>
                  <a:pt x="6354428" y="549392"/>
                  <a:pt x="6363673" y="534147"/>
                </a:cubicBezTo>
                <a:cubicBezTo>
                  <a:pt x="6384273" y="488719"/>
                  <a:pt x="6383699" y="430451"/>
                  <a:pt x="6400700" y="390953"/>
                </a:cubicBezTo>
                <a:cubicBezTo>
                  <a:pt x="6401781" y="377709"/>
                  <a:pt x="6422787" y="354535"/>
                  <a:pt x="6433627" y="325200"/>
                </a:cubicBezTo>
                <a:lnTo>
                  <a:pt x="6445341" y="276657"/>
                </a:lnTo>
                <a:lnTo>
                  <a:pt x="6449533" y="274076"/>
                </a:lnTo>
                <a:cubicBezTo>
                  <a:pt x="6455087" y="263957"/>
                  <a:pt x="6464089" y="232271"/>
                  <a:pt x="6472355" y="221938"/>
                </a:cubicBezTo>
                <a:cubicBezTo>
                  <a:pt x="6475587" y="216649"/>
                  <a:pt x="6483723" y="216007"/>
                  <a:pt x="6483723" y="216007"/>
                </a:cubicBezTo>
                <a:cubicBezTo>
                  <a:pt x="6483723" y="216007"/>
                  <a:pt x="6484529" y="214782"/>
                  <a:pt x="6485342" y="212926"/>
                </a:cubicBezTo>
                <a:lnTo>
                  <a:pt x="6486078" y="209909"/>
                </a:lnTo>
                <a:lnTo>
                  <a:pt x="6488462" y="205775"/>
                </a:lnTo>
                <a:lnTo>
                  <a:pt x="6489394" y="205588"/>
                </a:lnTo>
                <a:cubicBezTo>
                  <a:pt x="6489736" y="205271"/>
                  <a:pt x="6489743" y="204689"/>
                  <a:pt x="6489759" y="203527"/>
                </a:cubicBezTo>
                <a:lnTo>
                  <a:pt x="6488462" y="205775"/>
                </a:lnTo>
                <a:lnTo>
                  <a:pt x="6487016" y="206066"/>
                </a:lnTo>
                <a:cubicBezTo>
                  <a:pt x="6492502" y="200987"/>
                  <a:pt x="6498020" y="193582"/>
                  <a:pt x="6498020" y="193582"/>
                </a:cubicBezTo>
                <a:cubicBezTo>
                  <a:pt x="6506577" y="195230"/>
                  <a:pt x="6478169" y="226125"/>
                  <a:pt x="6475167" y="248046"/>
                </a:cubicBezTo>
                <a:cubicBezTo>
                  <a:pt x="6475135" y="250370"/>
                  <a:pt x="6477748" y="257522"/>
                  <a:pt x="6477717" y="259847"/>
                </a:cubicBezTo>
                <a:cubicBezTo>
                  <a:pt x="6474813" y="274402"/>
                  <a:pt x="6468710" y="291922"/>
                  <a:pt x="6463031" y="311343"/>
                </a:cubicBezTo>
                <a:cubicBezTo>
                  <a:pt x="6460221" y="318923"/>
                  <a:pt x="6434104" y="381001"/>
                  <a:pt x="6434073" y="383326"/>
                </a:cubicBezTo>
                <a:cubicBezTo>
                  <a:pt x="6435415" y="384381"/>
                  <a:pt x="6438935" y="382942"/>
                  <a:pt x="6442461" y="380872"/>
                </a:cubicBezTo>
                <a:lnTo>
                  <a:pt x="6447939" y="376826"/>
                </a:lnTo>
                <a:lnTo>
                  <a:pt x="6452907" y="362649"/>
                </a:lnTo>
                <a:cubicBezTo>
                  <a:pt x="6459033" y="339778"/>
                  <a:pt x="6463633" y="315637"/>
                  <a:pt x="6468979" y="314620"/>
                </a:cubicBezTo>
                <a:cubicBezTo>
                  <a:pt x="6472167" y="313256"/>
                  <a:pt x="6473835" y="317796"/>
                  <a:pt x="6474701" y="324700"/>
                </a:cubicBezTo>
                <a:lnTo>
                  <a:pt x="6475031" y="333392"/>
                </a:lnTo>
                <a:lnTo>
                  <a:pt x="6479597" y="322039"/>
                </a:lnTo>
                <a:cubicBezTo>
                  <a:pt x="6488443" y="301980"/>
                  <a:pt x="6496801" y="284670"/>
                  <a:pt x="6499609" y="277477"/>
                </a:cubicBezTo>
                <a:cubicBezTo>
                  <a:pt x="6518429" y="237466"/>
                  <a:pt x="6535071" y="200142"/>
                  <a:pt x="6551304" y="163770"/>
                </a:cubicBezTo>
                <a:lnTo>
                  <a:pt x="6554757" y="156196"/>
                </a:lnTo>
                <a:lnTo>
                  <a:pt x="6555389" y="165140"/>
                </a:lnTo>
                <a:lnTo>
                  <a:pt x="6555893" y="168214"/>
                </a:lnTo>
                <a:lnTo>
                  <a:pt x="6545903" y="192123"/>
                </a:lnTo>
                <a:cubicBezTo>
                  <a:pt x="6539833" y="206931"/>
                  <a:pt x="6519947" y="242185"/>
                  <a:pt x="6519785" y="254201"/>
                </a:cubicBezTo>
                <a:cubicBezTo>
                  <a:pt x="6519724" y="258854"/>
                  <a:pt x="6527860" y="258209"/>
                  <a:pt x="6530927" y="265326"/>
                </a:cubicBezTo>
                <a:cubicBezTo>
                  <a:pt x="6533509" y="274802"/>
                  <a:pt x="6527571" y="279917"/>
                  <a:pt x="6521953" y="294688"/>
                </a:cubicBezTo>
                <a:cubicBezTo>
                  <a:pt x="6519083" y="306916"/>
                  <a:pt x="6518953" y="316608"/>
                  <a:pt x="6516142" y="324186"/>
                </a:cubicBezTo>
                <a:lnTo>
                  <a:pt x="6490317" y="393140"/>
                </a:lnTo>
                <a:lnTo>
                  <a:pt x="6489642" y="399301"/>
                </a:lnTo>
                <a:lnTo>
                  <a:pt x="6494463" y="383687"/>
                </a:lnTo>
                <a:cubicBezTo>
                  <a:pt x="6499179" y="368601"/>
                  <a:pt x="6504217" y="354943"/>
                  <a:pt x="6509951" y="348294"/>
                </a:cubicBezTo>
                <a:cubicBezTo>
                  <a:pt x="6512725" y="343430"/>
                  <a:pt x="6518601" y="342965"/>
                  <a:pt x="6521343" y="340425"/>
                </a:cubicBezTo>
                <a:cubicBezTo>
                  <a:pt x="6524123" y="335173"/>
                  <a:pt x="6526989" y="323330"/>
                  <a:pt x="6532995" y="313176"/>
                </a:cubicBezTo>
                <a:cubicBezTo>
                  <a:pt x="6535807" y="305598"/>
                  <a:pt x="6552983" y="270553"/>
                  <a:pt x="6547237" y="295014"/>
                </a:cubicBezTo>
                <a:cubicBezTo>
                  <a:pt x="6544327" y="309957"/>
                  <a:pt x="6532804" y="327517"/>
                  <a:pt x="6530000" y="334707"/>
                </a:cubicBezTo>
                <a:cubicBezTo>
                  <a:pt x="6526735" y="342322"/>
                  <a:pt x="6529801" y="349437"/>
                  <a:pt x="6529771" y="351763"/>
                </a:cubicBezTo>
                <a:cubicBezTo>
                  <a:pt x="6526545" y="356664"/>
                  <a:pt x="6523797" y="359591"/>
                  <a:pt x="6520992" y="366782"/>
                </a:cubicBezTo>
                <a:cubicBezTo>
                  <a:pt x="6520961" y="369108"/>
                  <a:pt x="6520831" y="378797"/>
                  <a:pt x="6520768" y="383450"/>
                </a:cubicBezTo>
                <a:cubicBezTo>
                  <a:pt x="6517989" y="388702"/>
                  <a:pt x="6511853" y="408548"/>
                  <a:pt x="6506207" y="425643"/>
                </a:cubicBezTo>
                <a:cubicBezTo>
                  <a:pt x="6500561" y="442738"/>
                  <a:pt x="6485996" y="484931"/>
                  <a:pt x="6500399" y="454753"/>
                </a:cubicBezTo>
                <a:lnTo>
                  <a:pt x="6511579" y="427523"/>
                </a:lnTo>
                <a:lnTo>
                  <a:pt x="6518719" y="410134"/>
                </a:lnTo>
                <a:cubicBezTo>
                  <a:pt x="6524118" y="394705"/>
                  <a:pt x="6529177" y="379301"/>
                  <a:pt x="6535004" y="365675"/>
                </a:cubicBezTo>
                <a:cubicBezTo>
                  <a:pt x="6539458" y="353321"/>
                  <a:pt x="6545269" y="340859"/>
                  <a:pt x="6551361" y="328375"/>
                </a:cubicBezTo>
                <a:lnTo>
                  <a:pt x="6555846" y="319081"/>
                </a:lnTo>
                <a:lnTo>
                  <a:pt x="6555573" y="321210"/>
                </a:lnTo>
                <a:lnTo>
                  <a:pt x="6553393" y="338867"/>
                </a:lnTo>
                <a:lnTo>
                  <a:pt x="6543623" y="362672"/>
                </a:lnTo>
                <a:cubicBezTo>
                  <a:pt x="6534810" y="380017"/>
                  <a:pt x="6523155" y="407655"/>
                  <a:pt x="6540106" y="389279"/>
                </a:cubicBezTo>
                <a:lnTo>
                  <a:pt x="6548895" y="373692"/>
                </a:lnTo>
                <a:lnTo>
                  <a:pt x="6543246" y="412432"/>
                </a:lnTo>
                <a:cubicBezTo>
                  <a:pt x="6538423" y="444822"/>
                  <a:pt x="6533503" y="478051"/>
                  <a:pt x="6530333" y="508692"/>
                </a:cubicBezTo>
                <a:cubicBezTo>
                  <a:pt x="6527745" y="541199"/>
                  <a:pt x="6535215" y="500701"/>
                  <a:pt x="6537071" y="489557"/>
                </a:cubicBezTo>
                <a:cubicBezTo>
                  <a:pt x="6542399" y="450065"/>
                  <a:pt x="6550823" y="411316"/>
                  <a:pt x="6557307" y="375556"/>
                </a:cubicBezTo>
                <a:cubicBezTo>
                  <a:pt x="6560301" y="360819"/>
                  <a:pt x="6561803" y="361375"/>
                  <a:pt x="6562408" y="367282"/>
                </a:cubicBezTo>
                <a:lnTo>
                  <a:pt x="6562305" y="376303"/>
                </a:lnTo>
                <a:lnTo>
                  <a:pt x="6562675" y="370563"/>
                </a:lnTo>
                <a:cubicBezTo>
                  <a:pt x="6562733" y="355723"/>
                  <a:pt x="6562169" y="342638"/>
                  <a:pt x="6568173" y="339778"/>
                </a:cubicBezTo>
                <a:lnTo>
                  <a:pt x="6570721" y="345304"/>
                </a:lnTo>
                <a:lnTo>
                  <a:pt x="6567701" y="368906"/>
                </a:lnTo>
                <a:cubicBezTo>
                  <a:pt x="6563126" y="400374"/>
                  <a:pt x="6558543" y="431340"/>
                  <a:pt x="6555351" y="462214"/>
                </a:cubicBezTo>
                <a:cubicBezTo>
                  <a:pt x="6549573" y="489404"/>
                  <a:pt x="6543558" y="528421"/>
                  <a:pt x="6549953" y="529383"/>
                </a:cubicBezTo>
                <a:lnTo>
                  <a:pt x="6554643" y="523595"/>
                </a:lnTo>
                <a:lnTo>
                  <a:pt x="6557528" y="510207"/>
                </a:lnTo>
                <a:cubicBezTo>
                  <a:pt x="6562944" y="474665"/>
                  <a:pt x="6562666" y="441900"/>
                  <a:pt x="6573371" y="402271"/>
                </a:cubicBezTo>
                <a:cubicBezTo>
                  <a:pt x="6571815" y="430196"/>
                  <a:pt x="6568578" y="458643"/>
                  <a:pt x="6564587" y="487619"/>
                </a:cubicBezTo>
                <a:lnTo>
                  <a:pt x="6560215" y="516725"/>
                </a:lnTo>
                <a:lnTo>
                  <a:pt x="6560951" y="515813"/>
                </a:lnTo>
                <a:cubicBezTo>
                  <a:pt x="6567604" y="499517"/>
                  <a:pt x="6571415" y="481200"/>
                  <a:pt x="6574551" y="463023"/>
                </a:cubicBezTo>
                <a:lnTo>
                  <a:pt x="6576058" y="454816"/>
                </a:lnTo>
                <a:lnTo>
                  <a:pt x="6574237" y="478599"/>
                </a:lnTo>
                <a:cubicBezTo>
                  <a:pt x="6574524" y="485289"/>
                  <a:pt x="6576058" y="488610"/>
                  <a:pt x="6579641" y="485570"/>
                </a:cubicBezTo>
                <a:cubicBezTo>
                  <a:pt x="6589399" y="469477"/>
                  <a:pt x="6590312" y="420220"/>
                  <a:pt x="6598069" y="395966"/>
                </a:cubicBezTo>
                <a:cubicBezTo>
                  <a:pt x="6594987" y="401046"/>
                  <a:pt x="6598197" y="378086"/>
                  <a:pt x="6604187" y="355077"/>
                </a:cubicBezTo>
                <a:lnTo>
                  <a:pt x="6608959" y="341143"/>
                </a:lnTo>
                <a:lnTo>
                  <a:pt x="6604917" y="377909"/>
                </a:lnTo>
                <a:lnTo>
                  <a:pt x="6600058" y="428175"/>
                </a:lnTo>
                <a:lnTo>
                  <a:pt x="6604861" y="428648"/>
                </a:lnTo>
                <a:lnTo>
                  <a:pt x="6603321" y="435059"/>
                </a:lnTo>
                <a:cubicBezTo>
                  <a:pt x="6591397" y="477641"/>
                  <a:pt x="6583405" y="515653"/>
                  <a:pt x="6583575" y="551665"/>
                </a:cubicBezTo>
                <a:cubicBezTo>
                  <a:pt x="6595225" y="566840"/>
                  <a:pt x="6583575" y="551665"/>
                  <a:pt x="6583575" y="551665"/>
                </a:cubicBezTo>
                <a:lnTo>
                  <a:pt x="6625245" y="372338"/>
                </a:lnTo>
                <a:lnTo>
                  <a:pt x="6626167" y="377363"/>
                </a:lnTo>
                <a:cubicBezTo>
                  <a:pt x="6629359" y="378418"/>
                  <a:pt x="6633202" y="349954"/>
                  <a:pt x="6630264" y="365524"/>
                </a:cubicBezTo>
                <a:lnTo>
                  <a:pt x="6634022" y="334567"/>
                </a:lnTo>
                <a:lnTo>
                  <a:pt x="6642941" y="296188"/>
                </a:lnTo>
                <a:lnTo>
                  <a:pt x="6646269" y="280442"/>
                </a:lnTo>
                <a:lnTo>
                  <a:pt x="6645722" y="287350"/>
                </a:lnTo>
                <a:cubicBezTo>
                  <a:pt x="6641643" y="318188"/>
                  <a:pt x="6636848" y="349845"/>
                  <a:pt x="6634511" y="379206"/>
                </a:cubicBezTo>
                <a:cubicBezTo>
                  <a:pt x="6633970" y="381418"/>
                  <a:pt x="6633423" y="387893"/>
                  <a:pt x="6633619" y="393629"/>
                </a:cubicBezTo>
                <a:lnTo>
                  <a:pt x="6634855" y="397094"/>
                </a:lnTo>
                <a:lnTo>
                  <a:pt x="6634549" y="398668"/>
                </a:lnTo>
                <a:cubicBezTo>
                  <a:pt x="6627559" y="439263"/>
                  <a:pt x="6621970" y="478805"/>
                  <a:pt x="6618905" y="516332"/>
                </a:cubicBezTo>
                <a:lnTo>
                  <a:pt x="6640961" y="432201"/>
                </a:lnTo>
                <a:lnTo>
                  <a:pt x="6639083" y="472958"/>
                </a:lnTo>
                <a:cubicBezTo>
                  <a:pt x="6633910" y="538045"/>
                  <a:pt x="6625479" y="598235"/>
                  <a:pt x="6611407" y="663495"/>
                </a:cubicBezTo>
                <a:lnTo>
                  <a:pt x="6609129" y="672641"/>
                </a:lnTo>
                <a:lnTo>
                  <a:pt x="6602666" y="714101"/>
                </a:lnTo>
                <a:cubicBezTo>
                  <a:pt x="6599162" y="734741"/>
                  <a:pt x="6595231" y="755839"/>
                  <a:pt x="6590599" y="777816"/>
                </a:cubicBezTo>
                <a:cubicBezTo>
                  <a:pt x="6580693" y="827592"/>
                  <a:pt x="6569358" y="864857"/>
                  <a:pt x="6554877" y="915712"/>
                </a:cubicBezTo>
                <a:cubicBezTo>
                  <a:pt x="6551258" y="928425"/>
                  <a:pt x="6546659" y="946216"/>
                  <a:pt x="6541537" y="964468"/>
                </a:cubicBezTo>
                <a:lnTo>
                  <a:pt x="6541515" y="964534"/>
                </a:lnTo>
                <a:lnTo>
                  <a:pt x="6557936" y="917994"/>
                </a:lnTo>
                <a:cubicBezTo>
                  <a:pt x="6576787" y="861027"/>
                  <a:pt x="6594272" y="803731"/>
                  <a:pt x="6609722" y="746026"/>
                </a:cubicBezTo>
                <a:cubicBezTo>
                  <a:pt x="6630449" y="671070"/>
                  <a:pt x="6639371" y="617703"/>
                  <a:pt x="6657161" y="567477"/>
                </a:cubicBezTo>
                <a:cubicBezTo>
                  <a:pt x="6667102" y="539409"/>
                  <a:pt x="6674049" y="418841"/>
                  <a:pt x="6687886" y="407948"/>
                </a:cubicBezTo>
                <a:cubicBezTo>
                  <a:pt x="6706156" y="398624"/>
                  <a:pt x="6695181" y="415519"/>
                  <a:pt x="6696215" y="426693"/>
                </a:cubicBezTo>
                <a:cubicBezTo>
                  <a:pt x="6701111" y="443388"/>
                  <a:pt x="6712010" y="457224"/>
                  <a:pt x="6708610" y="466827"/>
                </a:cubicBezTo>
                <a:cubicBezTo>
                  <a:pt x="6710123" y="518902"/>
                  <a:pt x="6684223" y="592024"/>
                  <a:pt x="6661665" y="672150"/>
                </a:cubicBezTo>
                <a:cubicBezTo>
                  <a:pt x="6645707" y="717206"/>
                  <a:pt x="6636523" y="771312"/>
                  <a:pt x="6624737" y="818677"/>
                </a:cubicBezTo>
                <a:cubicBezTo>
                  <a:pt x="6596131" y="914117"/>
                  <a:pt x="6565722" y="1007309"/>
                  <a:pt x="6534190" y="1098426"/>
                </a:cubicBezTo>
                <a:cubicBezTo>
                  <a:pt x="6439593" y="1371782"/>
                  <a:pt x="6334887" y="1626473"/>
                  <a:pt x="6238385" y="1867241"/>
                </a:cubicBezTo>
                <a:cubicBezTo>
                  <a:pt x="6178553" y="2005654"/>
                  <a:pt x="6105419" y="2139356"/>
                  <a:pt x="6038291" y="2270199"/>
                </a:cubicBezTo>
                <a:cubicBezTo>
                  <a:pt x="5974763" y="2407303"/>
                  <a:pt x="5907633" y="2538142"/>
                  <a:pt x="5841240" y="2669246"/>
                </a:cubicBezTo>
                <a:cubicBezTo>
                  <a:pt x="5771248" y="2794086"/>
                  <a:pt x="5716585" y="2934331"/>
                  <a:pt x="5643453" y="3068034"/>
                </a:cubicBezTo>
                <a:cubicBezTo>
                  <a:pt x="5569026" y="3191303"/>
                  <a:pt x="5484995" y="3311170"/>
                  <a:pt x="5421265" y="3432410"/>
                </a:cubicBezTo>
                <a:cubicBezTo>
                  <a:pt x="5381804" y="3501561"/>
                  <a:pt x="5351271" y="3557249"/>
                  <a:pt x="5315213" y="3616799"/>
                </a:cubicBezTo>
                <a:cubicBezTo>
                  <a:pt x="5230626" y="3746447"/>
                  <a:pt x="5146453" y="3867302"/>
                  <a:pt x="5061919" y="3987406"/>
                </a:cubicBezTo>
                <a:lnTo>
                  <a:pt x="5058243" y="3992677"/>
                </a:lnTo>
                <a:lnTo>
                  <a:pt x="5058044" y="3993878"/>
                </a:lnTo>
                <a:lnTo>
                  <a:pt x="5057245" y="3994110"/>
                </a:lnTo>
                <a:lnTo>
                  <a:pt x="5046025" y="4010192"/>
                </a:lnTo>
                <a:lnTo>
                  <a:pt x="5046773" y="4009929"/>
                </a:lnTo>
                <a:cubicBezTo>
                  <a:pt x="5045898" y="4012896"/>
                  <a:pt x="5043345" y="4017983"/>
                  <a:pt x="5041590" y="4020948"/>
                </a:cubicBezTo>
                <a:cubicBezTo>
                  <a:pt x="5034413" y="4033246"/>
                  <a:pt x="5023603" y="4046919"/>
                  <a:pt x="5016427" y="4059219"/>
                </a:cubicBezTo>
                <a:cubicBezTo>
                  <a:pt x="4981846" y="4114854"/>
                  <a:pt x="4948620" y="4163075"/>
                  <a:pt x="4917958" y="4213010"/>
                </a:cubicBezTo>
                <a:cubicBezTo>
                  <a:pt x="4875286" y="4283591"/>
                  <a:pt x="4824408" y="4347687"/>
                  <a:pt x="4778693" y="4410216"/>
                </a:cubicBezTo>
                <a:cubicBezTo>
                  <a:pt x="4756913" y="4442222"/>
                  <a:pt x="4734497" y="4476769"/>
                  <a:pt x="4711801" y="4511425"/>
                </a:cubicBezTo>
                <a:cubicBezTo>
                  <a:pt x="4654201" y="4594933"/>
                  <a:pt x="4584279" y="4671214"/>
                  <a:pt x="4514205" y="4747935"/>
                </a:cubicBezTo>
                <a:cubicBezTo>
                  <a:pt x="4502225" y="4759366"/>
                  <a:pt x="4489461" y="4768721"/>
                  <a:pt x="4479911" y="4780150"/>
                </a:cubicBezTo>
                <a:lnTo>
                  <a:pt x="4472823" y="4790589"/>
                </a:lnTo>
                <a:lnTo>
                  <a:pt x="4472195" y="4790467"/>
                </a:lnTo>
                <a:cubicBezTo>
                  <a:pt x="4471495" y="4790731"/>
                  <a:pt x="4471195" y="4791421"/>
                  <a:pt x="4471575" y="4792427"/>
                </a:cubicBezTo>
                <a:lnTo>
                  <a:pt x="4472823" y="4790589"/>
                </a:lnTo>
                <a:lnTo>
                  <a:pt x="4475211" y="4791051"/>
                </a:lnTo>
                <a:cubicBezTo>
                  <a:pt x="4462723" y="4805359"/>
                  <a:pt x="4449315" y="4822315"/>
                  <a:pt x="4450077" y="4824326"/>
                </a:cubicBezTo>
                <a:cubicBezTo>
                  <a:pt x="4449315" y="4822315"/>
                  <a:pt x="4457985" y="4819037"/>
                  <a:pt x="4457985" y="4819037"/>
                </a:cubicBezTo>
                <a:cubicBezTo>
                  <a:pt x="4463018" y="4817134"/>
                  <a:pt x="4459506" y="4823063"/>
                  <a:pt x="4466499" y="4820420"/>
                </a:cubicBezTo>
                <a:cubicBezTo>
                  <a:pt x="4470769" y="4816504"/>
                  <a:pt x="4482343" y="4804844"/>
                  <a:pt x="4491169" y="4796906"/>
                </a:cubicBezTo>
                <a:cubicBezTo>
                  <a:pt x="4503769" y="4784378"/>
                  <a:pt x="4516915" y="4771380"/>
                  <a:pt x="4530241" y="4758069"/>
                </a:cubicBezTo>
                <a:lnTo>
                  <a:pt x="4563783" y="4724052"/>
                </a:lnTo>
                <a:lnTo>
                  <a:pt x="4556273" y="4733331"/>
                </a:lnTo>
                <a:cubicBezTo>
                  <a:pt x="4542057" y="4748771"/>
                  <a:pt x="4527249" y="4763284"/>
                  <a:pt x="4512701" y="4777219"/>
                </a:cubicBezTo>
                <a:cubicBezTo>
                  <a:pt x="4483477" y="4804755"/>
                  <a:pt x="4454985" y="4839298"/>
                  <a:pt x="4424695" y="4869922"/>
                </a:cubicBezTo>
                <a:cubicBezTo>
                  <a:pt x="4407949" y="4885647"/>
                  <a:pt x="4391771" y="4901827"/>
                  <a:pt x="4376035" y="4917266"/>
                </a:cubicBezTo>
                <a:cubicBezTo>
                  <a:pt x="4360299" y="4932707"/>
                  <a:pt x="4345001" y="4947405"/>
                  <a:pt x="4330010" y="4960167"/>
                </a:cubicBezTo>
                <a:cubicBezTo>
                  <a:pt x="4345373" y="4942471"/>
                  <a:pt x="4363939" y="4923947"/>
                  <a:pt x="4381741" y="4907632"/>
                </a:cubicBezTo>
                <a:lnTo>
                  <a:pt x="4398504" y="4889409"/>
                </a:lnTo>
                <a:cubicBezTo>
                  <a:pt x="4396855" y="4885048"/>
                  <a:pt x="4381925" y="4897976"/>
                  <a:pt x="4379332" y="4901258"/>
                </a:cubicBezTo>
                <a:cubicBezTo>
                  <a:pt x="4339453" y="4937806"/>
                  <a:pt x="4298475" y="4986659"/>
                  <a:pt x="4260103" y="5015352"/>
                </a:cubicBezTo>
                <a:cubicBezTo>
                  <a:pt x="4289510" y="4978159"/>
                  <a:pt x="4334902" y="4941828"/>
                  <a:pt x="4367029" y="4905911"/>
                </a:cubicBezTo>
                <a:cubicBezTo>
                  <a:pt x="4357413" y="4916829"/>
                  <a:pt x="4375853" y="4897971"/>
                  <a:pt x="4373287" y="4896257"/>
                </a:cubicBezTo>
                <a:cubicBezTo>
                  <a:pt x="4368409" y="4893500"/>
                  <a:pt x="4366267" y="4903897"/>
                  <a:pt x="4366267" y="4903897"/>
                </a:cubicBezTo>
                <a:cubicBezTo>
                  <a:pt x="4345030" y="4923811"/>
                  <a:pt x="4324773" y="4943357"/>
                  <a:pt x="4304781" y="4962226"/>
                </a:cubicBezTo>
                <a:lnTo>
                  <a:pt x="4264505" y="4998721"/>
                </a:lnTo>
                <a:lnTo>
                  <a:pt x="4268532" y="4992047"/>
                </a:lnTo>
                <a:lnTo>
                  <a:pt x="4268678" y="4991737"/>
                </a:lnTo>
                <a:lnTo>
                  <a:pt x="4270339" y="4990009"/>
                </a:lnTo>
                <a:cubicBezTo>
                  <a:pt x="4274891" y="4985987"/>
                  <a:pt x="4298363" y="4965227"/>
                  <a:pt x="4297603" y="4963214"/>
                </a:cubicBezTo>
                <a:cubicBezTo>
                  <a:pt x="4295193" y="4956840"/>
                  <a:pt x="4272481" y="4979613"/>
                  <a:pt x="4275835" y="4978344"/>
                </a:cubicBezTo>
                <a:lnTo>
                  <a:pt x="4273925" y="4980300"/>
                </a:lnTo>
                <a:lnTo>
                  <a:pt x="4272865" y="4976409"/>
                </a:lnTo>
                <a:cubicBezTo>
                  <a:pt x="4271553" y="4977237"/>
                  <a:pt x="4269455" y="4979931"/>
                  <a:pt x="4267035" y="4983500"/>
                </a:cubicBezTo>
                <a:lnTo>
                  <a:pt x="4261140" y="4992847"/>
                </a:lnTo>
                <a:lnTo>
                  <a:pt x="4255440" y="4997943"/>
                </a:lnTo>
                <a:cubicBezTo>
                  <a:pt x="4249643" y="4997831"/>
                  <a:pt x="4270041" y="4978234"/>
                  <a:pt x="4270041" y="4978234"/>
                </a:cubicBezTo>
                <a:cubicBezTo>
                  <a:pt x="4309361" y="4941898"/>
                  <a:pt x="4342246" y="4907992"/>
                  <a:pt x="4374063" y="4877175"/>
                </a:cubicBezTo>
                <a:cubicBezTo>
                  <a:pt x="4376657" y="4873895"/>
                  <a:pt x="4415339" y="4840099"/>
                  <a:pt x="4411251" y="4834361"/>
                </a:cubicBezTo>
                <a:cubicBezTo>
                  <a:pt x="4408053" y="4830968"/>
                  <a:pt x="4384141" y="4856495"/>
                  <a:pt x="4405148" y="4839351"/>
                </a:cubicBezTo>
                <a:cubicBezTo>
                  <a:pt x="4374247" y="4867521"/>
                  <a:pt x="4348661" y="4893681"/>
                  <a:pt x="4319567" y="4921551"/>
                </a:cubicBezTo>
                <a:cubicBezTo>
                  <a:pt x="4317889" y="4922186"/>
                  <a:pt x="4291994" y="4953448"/>
                  <a:pt x="4287595" y="4952809"/>
                </a:cubicBezTo>
                <a:cubicBezTo>
                  <a:pt x="4281831" y="4947703"/>
                  <a:pt x="4303749" y="4932132"/>
                  <a:pt x="4303749" y="4932132"/>
                </a:cubicBezTo>
                <a:cubicBezTo>
                  <a:pt x="4340909" y="4894311"/>
                  <a:pt x="4360546" y="4872700"/>
                  <a:pt x="4396789" y="4837527"/>
                </a:cubicBezTo>
                <a:cubicBezTo>
                  <a:pt x="4399383" y="4834244"/>
                  <a:pt x="4434834" y="4802054"/>
                  <a:pt x="4431508" y="4798327"/>
                </a:cubicBezTo>
                <a:cubicBezTo>
                  <a:pt x="4427112" y="4797689"/>
                  <a:pt x="4403173" y="4828211"/>
                  <a:pt x="4405769" y="4824928"/>
                </a:cubicBezTo>
                <a:cubicBezTo>
                  <a:pt x="4395267" y="4833501"/>
                  <a:pt x="4389798" y="4840170"/>
                  <a:pt x="4377465" y="4849816"/>
                </a:cubicBezTo>
                <a:cubicBezTo>
                  <a:pt x="4390107" y="4830850"/>
                  <a:pt x="4409433" y="4818559"/>
                  <a:pt x="4422840" y="4801605"/>
                </a:cubicBezTo>
                <a:cubicBezTo>
                  <a:pt x="4427112" y="4797689"/>
                  <a:pt x="4428339" y="4789940"/>
                  <a:pt x="4433807" y="4783269"/>
                </a:cubicBezTo>
                <a:lnTo>
                  <a:pt x="4441079" y="4774633"/>
                </a:lnTo>
                <a:lnTo>
                  <a:pt x="4441424" y="4774410"/>
                </a:lnTo>
                <a:lnTo>
                  <a:pt x="4442735" y="4772667"/>
                </a:lnTo>
                <a:lnTo>
                  <a:pt x="4458319" y="4754161"/>
                </a:lnTo>
                <a:cubicBezTo>
                  <a:pt x="4467549" y="4744440"/>
                  <a:pt x="4476907" y="4734959"/>
                  <a:pt x="4483609" y="4726482"/>
                </a:cubicBezTo>
                <a:cubicBezTo>
                  <a:pt x="4479820" y="4732516"/>
                  <a:pt x="4490631" y="4718843"/>
                  <a:pt x="4489871" y="4716831"/>
                </a:cubicBezTo>
                <a:cubicBezTo>
                  <a:pt x="4487461" y="4710457"/>
                  <a:pt x="4476619" y="4729124"/>
                  <a:pt x="4474941" y="4729759"/>
                </a:cubicBezTo>
                <a:lnTo>
                  <a:pt x="4462075" y="4743318"/>
                </a:lnTo>
                <a:lnTo>
                  <a:pt x="4450195" y="4762745"/>
                </a:lnTo>
                <a:lnTo>
                  <a:pt x="4442735" y="4772667"/>
                </a:lnTo>
                <a:lnTo>
                  <a:pt x="4441079" y="4774633"/>
                </a:lnTo>
                <a:lnTo>
                  <a:pt x="4434667" y="4778781"/>
                </a:lnTo>
                <a:lnTo>
                  <a:pt x="4438229" y="4768449"/>
                </a:lnTo>
                <a:lnTo>
                  <a:pt x="4418347" y="4789402"/>
                </a:lnTo>
                <a:cubicBezTo>
                  <a:pt x="4399619" y="4808657"/>
                  <a:pt x="4380848" y="4827065"/>
                  <a:pt x="4361507" y="4843961"/>
                </a:cubicBezTo>
                <a:cubicBezTo>
                  <a:pt x="4376606" y="4823875"/>
                  <a:pt x="4392253" y="4809045"/>
                  <a:pt x="4407726" y="4794280"/>
                </a:cubicBezTo>
                <a:lnTo>
                  <a:pt x="4447971" y="4750370"/>
                </a:lnTo>
                <a:lnTo>
                  <a:pt x="4453539" y="4740473"/>
                </a:lnTo>
                <a:lnTo>
                  <a:pt x="4461327" y="4727297"/>
                </a:lnTo>
                <a:lnTo>
                  <a:pt x="4458549" y="4728670"/>
                </a:lnTo>
                <a:cubicBezTo>
                  <a:pt x="4418516" y="4769879"/>
                  <a:pt x="4384994" y="4806326"/>
                  <a:pt x="4347073" y="4842134"/>
                </a:cubicBezTo>
                <a:lnTo>
                  <a:pt x="4335007" y="4851770"/>
                </a:lnTo>
                <a:lnTo>
                  <a:pt x="4323093" y="4868649"/>
                </a:lnTo>
                <a:cubicBezTo>
                  <a:pt x="4313204" y="4881644"/>
                  <a:pt x="4317181" y="4872123"/>
                  <a:pt x="4325729" y="4854808"/>
                </a:cubicBezTo>
                <a:lnTo>
                  <a:pt x="4337499" y="4831400"/>
                </a:lnTo>
                <a:lnTo>
                  <a:pt x="4326990" y="4842379"/>
                </a:lnTo>
                <a:lnTo>
                  <a:pt x="4333314" y="4827214"/>
                </a:lnTo>
                <a:cubicBezTo>
                  <a:pt x="4337044" y="4804561"/>
                  <a:pt x="4323616" y="4828610"/>
                  <a:pt x="4316035" y="4844785"/>
                </a:cubicBezTo>
                <a:lnTo>
                  <a:pt x="4304315" y="4865303"/>
                </a:lnTo>
                <a:lnTo>
                  <a:pt x="4292760" y="4876853"/>
                </a:lnTo>
                <a:lnTo>
                  <a:pt x="4291371" y="4878251"/>
                </a:lnTo>
                <a:lnTo>
                  <a:pt x="4295570" y="4869759"/>
                </a:lnTo>
                <a:cubicBezTo>
                  <a:pt x="4301168" y="4858297"/>
                  <a:pt x="4306911" y="4847052"/>
                  <a:pt x="4313341" y="4836849"/>
                </a:cubicBezTo>
                <a:cubicBezTo>
                  <a:pt x="4319916" y="4824934"/>
                  <a:pt x="4328211" y="4812571"/>
                  <a:pt x="4336336" y="4799949"/>
                </a:cubicBezTo>
                <a:lnTo>
                  <a:pt x="4351816" y="4772836"/>
                </a:lnTo>
                <a:lnTo>
                  <a:pt x="4341957" y="4779983"/>
                </a:lnTo>
                <a:lnTo>
                  <a:pt x="4340499" y="4782131"/>
                </a:lnTo>
                <a:cubicBezTo>
                  <a:pt x="4331309" y="4795875"/>
                  <a:pt x="4320405" y="4811524"/>
                  <a:pt x="4318173" y="4816503"/>
                </a:cubicBezTo>
                <a:cubicBezTo>
                  <a:pt x="4314838" y="4819175"/>
                  <a:pt x="4307895" y="4824742"/>
                  <a:pt x="4306229" y="4826077"/>
                </a:cubicBezTo>
                <a:cubicBezTo>
                  <a:pt x="4302606" y="4832168"/>
                  <a:pt x="4302040" y="4835813"/>
                  <a:pt x="4300312" y="4840917"/>
                </a:cubicBezTo>
                <a:cubicBezTo>
                  <a:pt x="4298647" y="4842253"/>
                  <a:pt x="4291763" y="4844050"/>
                  <a:pt x="4288093" y="4850713"/>
                </a:cubicBezTo>
                <a:cubicBezTo>
                  <a:pt x="4284467" y="4856807"/>
                  <a:pt x="4278263" y="4875067"/>
                  <a:pt x="4269083" y="4885611"/>
                </a:cubicBezTo>
                <a:cubicBezTo>
                  <a:pt x="4265467" y="4890105"/>
                  <a:pt x="4263735" y="4891461"/>
                  <a:pt x="4263231" y="4890868"/>
                </a:cubicBezTo>
                <a:lnTo>
                  <a:pt x="4264061" y="4887352"/>
                </a:lnTo>
                <a:lnTo>
                  <a:pt x="4254617" y="4904411"/>
                </a:lnTo>
                <a:cubicBezTo>
                  <a:pt x="4251585" y="4909338"/>
                  <a:pt x="4248916" y="4912914"/>
                  <a:pt x="4247231" y="4913563"/>
                </a:cubicBezTo>
                <a:cubicBezTo>
                  <a:pt x="4236796" y="4914855"/>
                  <a:pt x="4255340" y="4890666"/>
                  <a:pt x="4255340" y="4890666"/>
                </a:cubicBezTo>
                <a:cubicBezTo>
                  <a:pt x="4258661" y="4885399"/>
                  <a:pt x="4264009" y="4876019"/>
                  <a:pt x="4269852" y="4865361"/>
                </a:cubicBezTo>
                <a:lnTo>
                  <a:pt x="4286396" y="4834111"/>
                </a:lnTo>
                <a:lnTo>
                  <a:pt x="4286605" y="4828524"/>
                </a:lnTo>
                <a:cubicBezTo>
                  <a:pt x="4287395" y="4824571"/>
                  <a:pt x="4289549" y="4819754"/>
                  <a:pt x="4292542" y="4814433"/>
                </a:cubicBezTo>
                <a:lnTo>
                  <a:pt x="4295485" y="4809830"/>
                </a:lnTo>
                <a:lnTo>
                  <a:pt x="4294245" y="4811342"/>
                </a:lnTo>
                <a:lnTo>
                  <a:pt x="4290878" y="4816416"/>
                </a:lnTo>
                <a:lnTo>
                  <a:pt x="4272647" y="4846621"/>
                </a:lnTo>
                <a:cubicBezTo>
                  <a:pt x="4270696" y="4849780"/>
                  <a:pt x="4267987" y="4852749"/>
                  <a:pt x="4264859" y="4856054"/>
                </a:cubicBezTo>
                <a:lnTo>
                  <a:pt x="4263983" y="4857027"/>
                </a:lnTo>
                <a:lnTo>
                  <a:pt x="4254871" y="4870862"/>
                </a:lnTo>
                <a:lnTo>
                  <a:pt x="4246785" y="4882349"/>
                </a:lnTo>
                <a:lnTo>
                  <a:pt x="4246773" y="4882376"/>
                </a:lnTo>
                <a:lnTo>
                  <a:pt x="4246756" y="4882391"/>
                </a:lnTo>
                <a:lnTo>
                  <a:pt x="4218048" y="4923178"/>
                </a:lnTo>
                <a:cubicBezTo>
                  <a:pt x="4210214" y="4931210"/>
                  <a:pt x="4188267" y="4965000"/>
                  <a:pt x="4188267" y="4965000"/>
                </a:cubicBezTo>
                <a:lnTo>
                  <a:pt x="4186767" y="4955298"/>
                </a:lnTo>
                <a:lnTo>
                  <a:pt x="4182161" y="4963486"/>
                </a:lnTo>
                <a:lnTo>
                  <a:pt x="4179649" y="4964860"/>
                </a:lnTo>
                <a:lnTo>
                  <a:pt x="4172817" y="4969454"/>
                </a:lnTo>
                <a:lnTo>
                  <a:pt x="4176350" y="4962673"/>
                </a:lnTo>
                <a:cubicBezTo>
                  <a:pt x="4193518" y="4930381"/>
                  <a:pt x="4211147" y="4897252"/>
                  <a:pt x="4229491" y="4861027"/>
                </a:cubicBezTo>
                <a:cubicBezTo>
                  <a:pt x="4231301" y="4857981"/>
                  <a:pt x="4234161" y="4852501"/>
                  <a:pt x="4237758" y="4845565"/>
                </a:cubicBezTo>
                <a:lnTo>
                  <a:pt x="4247467" y="4827062"/>
                </a:lnTo>
                <a:lnTo>
                  <a:pt x="4257552" y="4803127"/>
                </a:lnTo>
                <a:lnTo>
                  <a:pt x="4262559" y="4792760"/>
                </a:lnTo>
                <a:lnTo>
                  <a:pt x="4258371" y="4797772"/>
                </a:lnTo>
                <a:cubicBezTo>
                  <a:pt x="4257779" y="4796603"/>
                  <a:pt x="4270867" y="4774454"/>
                  <a:pt x="4272333" y="4770887"/>
                </a:cubicBezTo>
                <a:cubicBezTo>
                  <a:pt x="4272902" y="4767242"/>
                  <a:pt x="4272165" y="4754549"/>
                  <a:pt x="4269122" y="4753800"/>
                </a:cubicBezTo>
                <a:cubicBezTo>
                  <a:pt x="4267455" y="4755135"/>
                  <a:pt x="4237253" y="4809104"/>
                  <a:pt x="4233353" y="4815418"/>
                </a:cubicBezTo>
                <a:cubicBezTo>
                  <a:pt x="4222499" y="4830498"/>
                  <a:pt x="4213261" y="4844810"/>
                  <a:pt x="4204360" y="4855134"/>
                </a:cubicBezTo>
                <a:cubicBezTo>
                  <a:pt x="4202695" y="4856470"/>
                  <a:pt x="4196041" y="4858614"/>
                  <a:pt x="4194375" y="4859952"/>
                </a:cubicBezTo>
                <a:cubicBezTo>
                  <a:pt x="4180198" y="4874505"/>
                  <a:pt x="4173869" y="4912524"/>
                  <a:pt x="4167844" y="4907257"/>
                </a:cubicBezTo>
                <a:cubicBezTo>
                  <a:pt x="4167844" y="4907257"/>
                  <a:pt x="4170091" y="4899080"/>
                  <a:pt x="4170669" y="4892239"/>
                </a:cubicBezTo>
                <a:lnTo>
                  <a:pt x="4171276" y="4893451"/>
                </a:lnTo>
                <a:lnTo>
                  <a:pt x="4170380" y="4895659"/>
                </a:lnTo>
                <a:cubicBezTo>
                  <a:pt x="4171213" y="4894991"/>
                  <a:pt x="4171631" y="4894658"/>
                  <a:pt x="4171665" y="4894230"/>
                </a:cubicBezTo>
                <a:lnTo>
                  <a:pt x="4171276" y="4893451"/>
                </a:lnTo>
                <a:lnTo>
                  <a:pt x="4172923" y="4889390"/>
                </a:lnTo>
                <a:lnTo>
                  <a:pt x="4174693" y="4887154"/>
                </a:lnTo>
                <a:cubicBezTo>
                  <a:pt x="4175576" y="4885516"/>
                  <a:pt x="4176008" y="4884240"/>
                  <a:pt x="4176008" y="4884240"/>
                </a:cubicBezTo>
                <a:cubicBezTo>
                  <a:pt x="4176008" y="4884240"/>
                  <a:pt x="4171877" y="4877986"/>
                  <a:pt x="4173883" y="4872660"/>
                </a:cubicBezTo>
                <a:cubicBezTo>
                  <a:pt x="4175291" y="4866750"/>
                  <a:pt x="4180459" y="4857691"/>
                  <a:pt x="4185800" y="4848893"/>
                </a:cubicBezTo>
                <a:lnTo>
                  <a:pt x="4194020" y="4834792"/>
                </a:lnTo>
                <a:lnTo>
                  <a:pt x="4185943" y="4838031"/>
                </a:lnTo>
                <a:cubicBezTo>
                  <a:pt x="4182683" y="4839163"/>
                  <a:pt x="4179213" y="4840376"/>
                  <a:pt x="4175941" y="4842022"/>
                </a:cubicBezTo>
                <a:lnTo>
                  <a:pt x="4174698" y="4842951"/>
                </a:lnTo>
                <a:lnTo>
                  <a:pt x="4149918" y="4883968"/>
                </a:lnTo>
                <a:lnTo>
                  <a:pt x="4112906" y="4952842"/>
                </a:lnTo>
                <a:lnTo>
                  <a:pt x="4108464" y="4956110"/>
                </a:lnTo>
                <a:lnTo>
                  <a:pt x="4098537" y="4964380"/>
                </a:lnTo>
                <a:lnTo>
                  <a:pt x="4108735" y="4941888"/>
                </a:lnTo>
                <a:lnTo>
                  <a:pt x="4095785" y="4961912"/>
                </a:lnTo>
                <a:lnTo>
                  <a:pt x="4091668" y="4957859"/>
                </a:lnTo>
                <a:lnTo>
                  <a:pt x="4085722" y="4963615"/>
                </a:lnTo>
                <a:lnTo>
                  <a:pt x="4095909" y="4942766"/>
                </a:lnTo>
                <a:lnTo>
                  <a:pt x="4100053" y="4936842"/>
                </a:lnTo>
                <a:cubicBezTo>
                  <a:pt x="4101484" y="4935001"/>
                  <a:pt x="4102474" y="4934028"/>
                  <a:pt x="4102664" y="4934532"/>
                </a:cubicBezTo>
                <a:lnTo>
                  <a:pt x="4100297" y="4933782"/>
                </a:lnTo>
                <a:lnTo>
                  <a:pt x="4113927" y="4905889"/>
                </a:lnTo>
                <a:lnTo>
                  <a:pt x="4120271" y="4899099"/>
                </a:lnTo>
                <a:lnTo>
                  <a:pt x="4121731" y="4897663"/>
                </a:lnTo>
                <a:lnTo>
                  <a:pt x="4110169" y="4899037"/>
                </a:lnTo>
                <a:lnTo>
                  <a:pt x="4108227" y="4899399"/>
                </a:lnTo>
                <a:lnTo>
                  <a:pt x="4108445" y="4897328"/>
                </a:lnTo>
                <a:cubicBezTo>
                  <a:pt x="4109072" y="4891287"/>
                  <a:pt x="4110579" y="4876367"/>
                  <a:pt x="4111409" y="4864413"/>
                </a:cubicBezTo>
                <a:lnTo>
                  <a:pt x="4111661" y="4857895"/>
                </a:lnTo>
                <a:lnTo>
                  <a:pt x="4124301" y="4838450"/>
                </a:lnTo>
                <a:cubicBezTo>
                  <a:pt x="4130303" y="4828371"/>
                  <a:pt x="4134564" y="4819897"/>
                  <a:pt x="4135571" y="4814697"/>
                </a:cubicBezTo>
                <a:lnTo>
                  <a:pt x="4122830" y="4827146"/>
                </a:lnTo>
                <a:lnTo>
                  <a:pt x="4133738" y="4811991"/>
                </a:lnTo>
                <a:lnTo>
                  <a:pt x="4135370" y="4809729"/>
                </a:lnTo>
                <a:cubicBezTo>
                  <a:pt x="4140898" y="4802336"/>
                  <a:pt x="4146712" y="4794575"/>
                  <a:pt x="4152222" y="4786499"/>
                </a:cubicBezTo>
                <a:lnTo>
                  <a:pt x="4159595" y="4774179"/>
                </a:lnTo>
                <a:lnTo>
                  <a:pt x="4164682" y="4755162"/>
                </a:lnTo>
                <a:cubicBezTo>
                  <a:pt x="4165600" y="4744329"/>
                  <a:pt x="4160432" y="4768665"/>
                  <a:pt x="4157741" y="4760727"/>
                </a:cubicBezTo>
                <a:cubicBezTo>
                  <a:pt x="4155046" y="4752792"/>
                  <a:pt x="4170891" y="4736903"/>
                  <a:pt x="4175080" y="4727166"/>
                </a:cubicBezTo>
                <a:cubicBezTo>
                  <a:pt x="4182083" y="4717832"/>
                  <a:pt x="4190985" y="4707508"/>
                  <a:pt x="4195464" y="4694352"/>
                </a:cubicBezTo>
                <a:cubicBezTo>
                  <a:pt x="4195464" y="4694352"/>
                  <a:pt x="4194719" y="4693221"/>
                  <a:pt x="4194008" y="4691667"/>
                </a:cubicBezTo>
                <a:lnTo>
                  <a:pt x="4192998" y="4687378"/>
                </a:lnTo>
                <a:lnTo>
                  <a:pt x="4185581" y="4695548"/>
                </a:lnTo>
                <a:cubicBezTo>
                  <a:pt x="4177507" y="4703079"/>
                  <a:pt x="4170078" y="4709384"/>
                  <a:pt x="4162315" y="4716921"/>
                </a:cubicBezTo>
                <a:lnTo>
                  <a:pt x="4153986" y="4726406"/>
                </a:lnTo>
                <a:lnTo>
                  <a:pt x="4136078" y="4751724"/>
                </a:lnTo>
                <a:lnTo>
                  <a:pt x="4116239" y="4779405"/>
                </a:lnTo>
                <a:lnTo>
                  <a:pt x="4111941" y="4786365"/>
                </a:lnTo>
                <a:lnTo>
                  <a:pt x="4106622" y="4795763"/>
                </a:lnTo>
                <a:lnTo>
                  <a:pt x="4104256" y="4802474"/>
                </a:lnTo>
                <a:cubicBezTo>
                  <a:pt x="4103146" y="4804261"/>
                  <a:pt x="4102123" y="4805117"/>
                  <a:pt x="4101401" y="4805211"/>
                </a:cubicBezTo>
                <a:lnTo>
                  <a:pt x="4101378" y="4805029"/>
                </a:lnTo>
                <a:lnTo>
                  <a:pt x="4100863" y="4805937"/>
                </a:lnTo>
                <a:cubicBezTo>
                  <a:pt x="4097379" y="4811340"/>
                  <a:pt x="4094115" y="4815275"/>
                  <a:pt x="4091113" y="4816705"/>
                </a:cubicBezTo>
                <a:lnTo>
                  <a:pt x="4091461" y="4813634"/>
                </a:lnTo>
                <a:lnTo>
                  <a:pt x="4104177" y="4795003"/>
                </a:lnTo>
                <a:cubicBezTo>
                  <a:pt x="4104177" y="4795003"/>
                  <a:pt x="4102739" y="4792882"/>
                  <a:pt x="4101465" y="4789938"/>
                </a:cubicBezTo>
                <a:lnTo>
                  <a:pt x="4101015" y="4787387"/>
                </a:lnTo>
                <a:lnTo>
                  <a:pt x="4106707" y="4776639"/>
                </a:lnTo>
                <a:cubicBezTo>
                  <a:pt x="4109123" y="4772897"/>
                  <a:pt x="4111049" y="4770980"/>
                  <a:pt x="4111766" y="4772481"/>
                </a:cubicBezTo>
                <a:lnTo>
                  <a:pt x="4104355" y="4772908"/>
                </a:lnTo>
                <a:lnTo>
                  <a:pt x="4109260" y="4765487"/>
                </a:lnTo>
                <a:cubicBezTo>
                  <a:pt x="4123025" y="4745205"/>
                  <a:pt x="4146546" y="4711642"/>
                  <a:pt x="4153865" y="4702410"/>
                </a:cubicBezTo>
                <a:cubicBezTo>
                  <a:pt x="4188605" y="4631340"/>
                  <a:pt x="4112103" y="4736354"/>
                  <a:pt x="4094507" y="4753960"/>
                </a:cubicBezTo>
                <a:cubicBezTo>
                  <a:pt x="4080415" y="4772527"/>
                  <a:pt x="4068335" y="4789495"/>
                  <a:pt x="4057738" y="4803201"/>
                </a:cubicBezTo>
                <a:lnTo>
                  <a:pt x="4030791" y="4831883"/>
                </a:lnTo>
                <a:lnTo>
                  <a:pt x="4029360" y="4831410"/>
                </a:lnTo>
                <a:cubicBezTo>
                  <a:pt x="4027673" y="4832060"/>
                  <a:pt x="4024743" y="4835491"/>
                  <a:pt x="4021297" y="4840271"/>
                </a:cubicBezTo>
                <a:lnTo>
                  <a:pt x="4017063" y="4846702"/>
                </a:lnTo>
                <a:lnTo>
                  <a:pt x="3995266" y="4870255"/>
                </a:lnTo>
                <a:lnTo>
                  <a:pt x="3994627" y="4860321"/>
                </a:lnTo>
                <a:lnTo>
                  <a:pt x="4003909" y="4836663"/>
                </a:lnTo>
                <a:lnTo>
                  <a:pt x="4009504" y="4829506"/>
                </a:lnTo>
                <a:cubicBezTo>
                  <a:pt x="4028582" y="4804237"/>
                  <a:pt x="4054015" y="4781334"/>
                  <a:pt x="4059305" y="4753967"/>
                </a:cubicBezTo>
                <a:cubicBezTo>
                  <a:pt x="4057925" y="4743479"/>
                  <a:pt x="4055275" y="4739562"/>
                  <a:pt x="4060021" y="4729691"/>
                </a:cubicBezTo>
                <a:cubicBezTo>
                  <a:pt x="4072321" y="4704247"/>
                  <a:pt x="4103704" y="4688740"/>
                  <a:pt x="4119922" y="4660646"/>
                </a:cubicBezTo>
                <a:cubicBezTo>
                  <a:pt x="4118452" y="4661640"/>
                  <a:pt x="4114967" y="4659850"/>
                  <a:pt x="4111424" y="4657059"/>
                </a:cubicBezTo>
                <a:lnTo>
                  <a:pt x="4105418" y="4650545"/>
                </a:lnTo>
                <a:lnTo>
                  <a:pt x="4102629" y="4653465"/>
                </a:lnTo>
                <a:cubicBezTo>
                  <a:pt x="4101797" y="4654134"/>
                  <a:pt x="4101825" y="4652648"/>
                  <a:pt x="4102392" y="4650061"/>
                </a:cubicBezTo>
                <a:lnTo>
                  <a:pt x="4102903" y="4648348"/>
                </a:lnTo>
                <a:lnTo>
                  <a:pt x="4103146" y="4648082"/>
                </a:lnTo>
                <a:lnTo>
                  <a:pt x="4102586" y="4647477"/>
                </a:lnTo>
                <a:lnTo>
                  <a:pt x="4102509" y="4646228"/>
                </a:lnTo>
                <a:lnTo>
                  <a:pt x="4123130" y="4615267"/>
                </a:lnTo>
                <a:lnTo>
                  <a:pt x="4107947" y="4628082"/>
                </a:lnTo>
                <a:lnTo>
                  <a:pt x="4110422" y="4624994"/>
                </a:lnTo>
                <a:lnTo>
                  <a:pt x="4075343" y="4659124"/>
                </a:lnTo>
                <a:cubicBezTo>
                  <a:pt x="4059605" y="4674563"/>
                  <a:pt x="4044309" y="4689261"/>
                  <a:pt x="4029317" y="4702023"/>
                </a:cubicBezTo>
                <a:cubicBezTo>
                  <a:pt x="4044679" y="4684328"/>
                  <a:pt x="4063247" y="4665807"/>
                  <a:pt x="4081048" y="4649491"/>
                </a:cubicBezTo>
                <a:lnTo>
                  <a:pt x="4097810" y="4631268"/>
                </a:lnTo>
                <a:cubicBezTo>
                  <a:pt x="4097399" y="4630177"/>
                  <a:pt x="4096157" y="4630168"/>
                  <a:pt x="4094485" y="4630818"/>
                </a:cubicBezTo>
                <a:lnTo>
                  <a:pt x="4093592" y="4631348"/>
                </a:lnTo>
                <a:lnTo>
                  <a:pt x="4088104" y="4636876"/>
                </a:lnTo>
                <a:lnTo>
                  <a:pt x="4089781" y="4634009"/>
                </a:lnTo>
                <a:lnTo>
                  <a:pt x="4090158" y="4633387"/>
                </a:lnTo>
                <a:lnTo>
                  <a:pt x="4088581" y="4634324"/>
                </a:lnTo>
                <a:cubicBezTo>
                  <a:pt x="4084317" y="4637422"/>
                  <a:pt x="4079937" y="4641474"/>
                  <a:pt x="4078640" y="4643115"/>
                </a:cubicBezTo>
                <a:cubicBezTo>
                  <a:pt x="4038761" y="4679662"/>
                  <a:pt x="3997782" y="4728515"/>
                  <a:pt x="3959410" y="4757208"/>
                </a:cubicBezTo>
                <a:cubicBezTo>
                  <a:pt x="3988817" y="4720017"/>
                  <a:pt x="4034209" y="4683685"/>
                  <a:pt x="4066334" y="4647767"/>
                </a:cubicBezTo>
                <a:cubicBezTo>
                  <a:pt x="4056719" y="4658688"/>
                  <a:pt x="4075161" y="4639829"/>
                  <a:pt x="4072595" y="4638116"/>
                </a:cubicBezTo>
                <a:cubicBezTo>
                  <a:pt x="4067717" y="4635357"/>
                  <a:pt x="4065573" y="4645755"/>
                  <a:pt x="4065573" y="4645755"/>
                </a:cubicBezTo>
                <a:cubicBezTo>
                  <a:pt x="4044337" y="4665669"/>
                  <a:pt x="4024080" y="4685214"/>
                  <a:pt x="4004087" y="4704084"/>
                </a:cubicBezTo>
                <a:lnTo>
                  <a:pt x="3963811" y="4740579"/>
                </a:lnTo>
                <a:lnTo>
                  <a:pt x="3967837" y="4733906"/>
                </a:lnTo>
                <a:lnTo>
                  <a:pt x="3967986" y="4733595"/>
                </a:lnTo>
                <a:lnTo>
                  <a:pt x="3969645" y="4731867"/>
                </a:lnTo>
                <a:cubicBezTo>
                  <a:pt x="3974197" y="4727844"/>
                  <a:pt x="3997671" y="4707084"/>
                  <a:pt x="3996908" y="4705073"/>
                </a:cubicBezTo>
                <a:cubicBezTo>
                  <a:pt x="3994500" y="4698697"/>
                  <a:pt x="3971788" y="4721471"/>
                  <a:pt x="3975143" y="4720203"/>
                </a:cubicBezTo>
                <a:lnTo>
                  <a:pt x="3973233" y="4722157"/>
                </a:lnTo>
                <a:lnTo>
                  <a:pt x="3972173" y="4718268"/>
                </a:lnTo>
                <a:cubicBezTo>
                  <a:pt x="3970861" y="4719094"/>
                  <a:pt x="3968763" y="4721789"/>
                  <a:pt x="3966341" y="4725356"/>
                </a:cubicBezTo>
                <a:lnTo>
                  <a:pt x="3960448" y="4734706"/>
                </a:lnTo>
                <a:lnTo>
                  <a:pt x="3954747" y="4739800"/>
                </a:lnTo>
                <a:cubicBezTo>
                  <a:pt x="3948953" y="4739689"/>
                  <a:pt x="3969347" y="4720092"/>
                  <a:pt x="3969347" y="4720092"/>
                </a:cubicBezTo>
                <a:cubicBezTo>
                  <a:pt x="4008667" y="4683756"/>
                  <a:pt x="4041554" y="4649851"/>
                  <a:pt x="4073371" y="4619032"/>
                </a:cubicBezTo>
                <a:cubicBezTo>
                  <a:pt x="4074344" y="4617803"/>
                  <a:pt x="4080391" y="4612281"/>
                  <a:pt x="4087355" y="4605557"/>
                </a:cubicBezTo>
                <a:lnTo>
                  <a:pt x="4092821" y="4600172"/>
                </a:lnTo>
                <a:lnTo>
                  <a:pt x="4092221" y="4600236"/>
                </a:lnTo>
                <a:cubicBezTo>
                  <a:pt x="4090182" y="4600443"/>
                  <a:pt x="4088040" y="4600615"/>
                  <a:pt x="4086309" y="4600584"/>
                </a:cubicBezTo>
                <a:lnTo>
                  <a:pt x="4084500" y="4600128"/>
                </a:lnTo>
                <a:lnTo>
                  <a:pt x="4060988" y="4622422"/>
                </a:lnTo>
                <a:lnTo>
                  <a:pt x="4042539" y="4640377"/>
                </a:lnTo>
                <a:lnTo>
                  <a:pt x="4035955" y="4649418"/>
                </a:lnTo>
                <a:lnTo>
                  <a:pt x="4029521" y="4653044"/>
                </a:lnTo>
                <a:lnTo>
                  <a:pt x="4018873" y="4663409"/>
                </a:lnTo>
                <a:cubicBezTo>
                  <a:pt x="4017196" y="4664044"/>
                  <a:pt x="3991301" y="4695306"/>
                  <a:pt x="3986905" y="4694666"/>
                </a:cubicBezTo>
                <a:cubicBezTo>
                  <a:pt x="3984022" y="4692114"/>
                  <a:pt x="3988060" y="4686946"/>
                  <a:pt x="3992818" y="4682413"/>
                </a:cubicBezTo>
                <a:lnTo>
                  <a:pt x="3994820" y="4680699"/>
                </a:lnTo>
                <a:lnTo>
                  <a:pt x="3996567" y="4676521"/>
                </a:lnTo>
                <a:cubicBezTo>
                  <a:pt x="4000814" y="4667898"/>
                  <a:pt x="4008452" y="4654770"/>
                  <a:pt x="4009552" y="4652095"/>
                </a:cubicBezTo>
                <a:cubicBezTo>
                  <a:pt x="4014790" y="4642980"/>
                  <a:pt x="4018754" y="4635717"/>
                  <a:pt x="4022110" y="4629300"/>
                </a:cubicBezTo>
                <a:lnTo>
                  <a:pt x="4023811" y="4625912"/>
                </a:lnTo>
                <a:lnTo>
                  <a:pt x="4043792" y="4605278"/>
                </a:lnTo>
                <a:lnTo>
                  <a:pt x="4024018" y="4634121"/>
                </a:lnTo>
                <a:cubicBezTo>
                  <a:pt x="4022037" y="4636908"/>
                  <a:pt x="4019060" y="4642805"/>
                  <a:pt x="4015647" y="4649632"/>
                </a:cubicBezTo>
                <a:lnTo>
                  <a:pt x="4014159" y="4652484"/>
                </a:lnTo>
                <a:lnTo>
                  <a:pt x="4028355" y="4634289"/>
                </a:lnTo>
                <a:cubicBezTo>
                  <a:pt x="4040448" y="4619451"/>
                  <a:pt x="4052872" y="4605103"/>
                  <a:pt x="4052872" y="4605103"/>
                </a:cubicBezTo>
                <a:lnTo>
                  <a:pt x="4071839" y="4582028"/>
                </a:lnTo>
                <a:lnTo>
                  <a:pt x="4072341" y="4578106"/>
                </a:lnTo>
                <a:lnTo>
                  <a:pt x="4074050" y="4573977"/>
                </a:lnTo>
                <a:lnTo>
                  <a:pt x="4077138" y="4570782"/>
                </a:lnTo>
                <a:lnTo>
                  <a:pt x="4060815" y="4585819"/>
                </a:lnTo>
                <a:lnTo>
                  <a:pt x="4091405" y="4551762"/>
                </a:lnTo>
                <a:lnTo>
                  <a:pt x="4083473" y="4559179"/>
                </a:lnTo>
                <a:lnTo>
                  <a:pt x="4080827" y="4561919"/>
                </a:lnTo>
                <a:lnTo>
                  <a:pt x="4059820" y="4584943"/>
                </a:lnTo>
                <a:lnTo>
                  <a:pt x="4049253" y="4596529"/>
                </a:lnTo>
                <a:lnTo>
                  <a:pt x="4039727" y="4606972"/>
                </a:lnTo>
                <a:cubicBezTo>
                  <a:pt x="4034321" y="4612590"/>
                  <a:pt x="4030639" y="4615852"/>
                  <a:pt x="4029977" y="4614873"/>
                </a:cubicBezTo>
                <a:cubicBezTo>
                  <a:pt x="4029315" y="4613893"/>
                  <a:pt x="4031645" y="4608631"/>
                  <a:pt x="4034673" y="4602225"/>
                </a:cubicBezTo>
                <a:lnTo>
                  <a:pt x="4040806" y="4588786"/>
                </a:lnTo>
                <a:lnTo>
                  <a:pt x="4037881" y="4591302"/>
                </a:lnTo>
                <a:cubicBezTo>
                  <a:pt x="4028478" y="4598884"/>
                  <a:pt x="4018927" y="4605009"/>
                  <a:pt x="4032398" y="4589276"/>
                </a:cubicBezTo>
                <a:lnTo>
                  <a:pt x="4043078" y="4577121"/>
                </a:lnTo>
                <a:lnTo>
                  <a:pt x="4042912" y="4575217"/>
                </a:lnTo>
                <a:lnTo>
                  <a:pt x="4038416" y="4578845"/>
                </a:lnTo>
                <a:lnTo>
                  <a:pt x="4038107" y="4579427"/>
                </a:lnTo>
                <a:lnTo>
                  <a:pt x="4037380" y="4579683"/>
                </a:lnTo>
                <a:lnTo>
                  <a:pt x="4034697" y="4581848"/>
                </a:lnTo>
                <a:cubicBezTo>
                  <a:pt x="4030797" y="4585605"/>
                  <a:pt x="4025641" y="4591040"/>
                  <a:pt x="4018939" y="4598544"/>
                </a:cubicBezTo>
                <a:cubicBezTo>
                  <a:pt x="3980267" y="4637060"/>
                  <a:pt x="3952195" y="4691249"/>
                  <a:pt x="3907132" y="4721715"/>
                </a:cubicBezTo>
                <a:cubicBezTo>
                  <a:pt x="3899295" y="4727012"/>
                  <a:pt x="3928195" y="4665603"/>
                  <a:pt x="3935858" y="4667083"/>
                </a:cubicBezTo>
                <a:cubicBezTo>
                  <a:pt x="3925185" y="4665020"/>
                  <a:pt x="3886463" y="4718856"/>
                  <a:pt x="3863653" y="4751093"/>
                </a:cubicBezTo>
                <a:lnTo>
                  <a:pt x="3853141" y="4765767"/>
                </a:lnTo>
                <a:lnTo>
                  <a:pt x="3861528" y="4751184"/>
                </a:lnTo>
                <a:cubicBezTo>
                  <a:pt x="3899896" y="4687466"/>
                  <a:pt x="3834947" y="4767541"/>
                  <a:pt x="3833377" y="4771971"/>
                </a:cubicBezTo>
                <a:cubicBezTo>
                  <a:pt x="3824234" y="4783697"/>
                  <a:pt x="3805965" y="4793021"/>
                  <a:pt x="3797654" y="4800054"/>
                </a:cubicBezTo>
                <a:lnTo>
                  <a:pt x="3787360" y="4810762"/>
                </a:lnTo>
                <a:lnTo>
                  <a:pt x="3850516" y="4727285"/>
                </a:lnTo>
                <a:lnTo>
                  <a:pt x="3851587" y="4722700"/>
                </a:lnTo>
                <a:cubicBezTo>
                  <a:pt x="3858547" y="4708332"/>
                  <a:pt x="3873625" y="4683955"/>
                  <a:pt x="3882483" y="4674205"/>
                </a:cubicBezTo>
                <a:lnTo>
                  <a:pt x="3896685" y="4653520"/>
                </a:lnTo>
                <a:lnTo>
                  <a:pt x="3897601" y="4650531"/>
                </a:lnTo>
                <a:cubicBezTo>
                  <a:pt x="3902956" y="4641196"/>
                  <a:pt x="3917682" y="4620667"/>
                  <a:pt x="3921065" y="4611421"/>
                </a:cubicBezTo>
                <a:cubicBezTo>
                  <a:pt x="3917146" y="4614070"/>
                  <a:pt x="3913229" y="4616719"/>
                  <a:pt x="3909311" y="4619368"/>
                </a:cubicBezTo>
                <a:lnTo>
                  <a:pt x="3907425" y="4619153"/>
                </a:lnTo>
                <a:lnTo>
                  <a:pt x="3817666" y="4746793"/>
                </a:lnTo>
                <a:cubicBezTo>
                  <a:pt x="3737625" y="4858256"/>
                  <a:pt x="3656767" y="4968128"/>
                  <a:pt x="3574823" y="5075643"/>
                </a:cubicBezTo>
                <a:cubicBezTo>
                  <a:pt x="3581364" y="5057178"/>
                  <a:pt x="3591506" y="5044975"/>
                  <a:pt x="3602218" y="5028819"/>
                </a:cubicBezTo>
                <a:cubicBezTo>
                  <a:pt x="3607189" y="5014787"/>
                  <a:pt x="3642711" y="4970840"/>
                  <a:pt x="3619731" y="4993459"/>
                </a:cubicBezTo>
                <a:cubicBezTo>
                  <a:pt x="3589751" y="5019417"/>
                  <a:pt x="3565421" y="5088107"/>
                  <a:pt x="3532079" y="5081286"/>
                </a:cubicBezTo>
                <a:cubicBezTo>
                  <a:pt x="3579113" y="5004841"/>
                  <a:pt x="3626621" y="4929397"/>
                  <a:pt x="3672824" y="4857645"/>
                </a:cubicBezTo>
                <a:cubicBezTo>
                  <a:pt x="3688430" y="4858185"/>
                  <a:pt x="3678070" y="4828746"/>
                  <a:pt x="3672824" y="4857645"/>
                </a:cubicBezTo>
                <a:cubicBezTo>
                  <a:pt x="3653056" y="4840669"/>
                  <a:pt x="3683042" y="4814711"/>
                  <a:pt x="3694013" y="4797817"/>
                </a:cubicBezTo>
                <a:cubicBezTo>
                  <a:pt x="3697153" y="4788952"/>
                  <a:pt x="3699250" y="4779511"/>
                  <a:pt x="3702128" y="4769622"/>
                </a:cubicBezTo>
                <a:lnTo>
                  <a:pt x="3709449" y="4751967"/>
                </a:lnTo>
                <a:lnTo>
                  <a:pt x="3704151" y="4758558"/>
                </a:lnTo>
                <a:cubicBezTo>
                  <a:pt x="3690855" y="4774322"/>
                  <a:pt x="3677798" y="4789083"/>
                  <a:pt x="3664831" y="4803279"/>
                </a:cubicBezTo>
                <a:lnTo>
                  <a:pt x="3636031" y="4833961"/>
                </a:lnTo>
                <a:lnTo>
                  <a:pt x="3638140" y="4830574"/>
                </a:lnTo>
                <a:cubicBezTo>
                  <a:pt x="3643582" y="4822884"/>
                  <a:pt x="3650992" y="4813636"/>
                  <a:pt x="3657161" y="4804905"/>
                </a:cubicBezTo>
                <a:lnTo>
                  <a:pt x="3658827" y="4802288"/>
                </a:lnTo>
                <a:lnTo>
                  <a:pt x="3670466" y="4789873"/>
                </a:lnTo>
                <a:cubicBezTo>
                  <a:pt x="3683069" y="4775923"/>
                  <a:pt x="3695132" y="4761968"/>
                  <a:pt x="3706294" y="4748163"/>
                </a:cubicBezTo>
                <a:lnTo>
                  <a:pt x="3717792" y="4733631"/>
                </a:lnTo>
                <a:lnTo>
                  <a:pt x="3736579" y="4700048"/>
                </a:lnTo>
                <a:cubicBezTo>
                  <a:pt x="3761463" y="4662258"/>
                  <a:pt x="3794434" y="4626394"/>
                  <a:pt x="3820661" y="4585806"/>
                </a:cubicBezTo>
                <a:lnTo>
                  <a:pt x="3902654" y="4465640"/>
                </a:lnTo>
                <a:lnTo>
                  <a:pt x="3909915" y="4446919"/>
                </a:lnTo>
                <a:cubicBezTo>
                  <a:pt x="3888503" y="4470460"/>
                  <a:pt x="3884253" y="4483964"/>
                  <a:pt x="3868060" y="4507041"/>
                </a:cubicBezTo>
                <a:cubicBezTo>
                  <a:pt x="3857869" y="4523447"/>
                  <a:pt x="3856549" y="4524506"/>
                  <a:pt x="3857927" y="4519680"/>
                </a:cubicBezTo>
                <a:lnTo>
                  <a:pt x="3863373" y="4499321"/>
                </a:lnTo>
                <a:lnTo>
                  <a:pt x="3861027" y="4502474"/>
                </a:lnTo>
                <a:cubicBezTo>
                  <a:pt x="3837748" y="4534509"/>
                  <a:pt x="3815687" y="4565955"/>
                  <a:pt x="3790704" y="4599463"/>
                </a:cubicBezTo>
                <a:lnTo>
                  <a:pt x="3786695" y="4604594"/>
                </a:lnTo>
                <a:lnTo>
                  <a:pt x="3772794" y="4625631"/>
                </a:lnTo>
                <a:cubicBezTo>
                  <a:pt x="3715193" y="4709140"/>
                  <a:pt x="3645271" y="4785419"/>
                  <a:pt x="3575195" y="4862142"/>
                </a:cubicBezTo>
                <a:cubicBezTo>
                  <a:pt x="3563217" y="4873573"/>
                  <a:pt x="3550454" y="4882927"/>
                  <a:pt x="3540901" y="4894355"/>
                </a:cubicBezTo>
                <a:lnTo>
                  <a:pt x="3533814" y="4904795"/>
                </a:lnTo>
                <a:lnTo>
                  <a:pt x="3533186" y="4904673"/>
                </a:lnTo>
                <a:cubicBezTo>
                  <a:pt x="3532487" y="4904937"/>
                  <a:pt x="3532187" y="4905626"/>
                  <a:pt x="3532568" y="4906632"/>
                </a:cubicBezTo>
                <a:lnTo>
                  <a:pt x="3533814" y="4904795"/>
                </a:lnTo>
                <a:lnTo>
                  <a:pt x="3536203" y="4905257"/>
                </a:lnTo>
                <a:cubicBezTo>
                  <a:pt x="3523714" y="4919566"/>
                  <a:pt x="3510308" y="4936520"/>
                  <a:pt x="3511069" y="4938531"/>
                </a:cubicBezTo>
                <a:cubicBezTo>
                  <a:pt x="3510308" y="4936520"/>
                  <a:pt x="3518977" y="4933244"/>
                  <a:pt x="3518977" y="4933244"/>
                </a:cubicBezTo>
                <a:cubicBezTo>
                  <a:pt x="3524011" y="4931342"/>
                  <a:pt x="3520498" y="4937268"/>
                  <a:pt x="3527489" y="4934626"/>
                </a:cubicBezTo>
                <a:cubicBezTo>
                  <a:pt x="3531761" y="4930709"/>
                  <a:pt x="3543335" y="4919050"/>
                  <a:pt x="3552160" y="4911113"/>
                </a:cubicBezTo>
                <a:cubicBezTo>
                  <a:pt x="3564761" y="4898583"/>
                  <a:pt x="3577907" y="4885585"/>
                  <a:pt x="3591233" y="4872275"/>
                </a:cubicBezTo>
                <a:lnTo>
                  <a:pt x="3624775" y="4838259"/>
                </a:lnTo>
                <a:lnTo>
                  <a:pt x="3617265" y="4847536"/>
                </a:lnTo>
                <a:cubicBezTo>
                  <a:pt x="3603047" y="4862977"/>
                  <a:pt x="3588239" y="4877490"/>
                  <a:pt x="3573691" y="4891425"/>
                </a:cubicBezTo>
                <a:cubicBezTo>
                  <a:pt x="3544468" y="4918960"/>
                  <a:pt x="3515978" y="4953504"/>
                  <a:pt x="3485688" y="4984128"/>
                </a:cubicBezTo>
                <a:cubicBezTo>
                  <a:pt x="3468940" y="4999852"/>
                  <a:pt x="3452764" y="5016032"/>
                  <a:pt x="3437028" y="5031473"/>
                </a:cubicBezTo>
                <a:cubicBezTo>
                  <a:pt x="3421289" y="5046913"/>
                  <a:pt x="3405992" y="5061612"/>
                  <a:pt x="3391000" y="5074373"/>
                </a:cubicBezTo>
                <a:cubicBezTo>
                  <a:pt x="3406365" y="5056677"/>
                  <a:pt x="3424931" y="5038155"/>
                  <a:pt x="3442734" y="5021837"/>
                </a:cubicBezTo>
                <a:lnTo>
                  <a:pt x="3459495" y="5003614"/>
                </a:lnTo>
                <a:cubicBezTo>
                  <a:pt x="3457848" y="4999253"/>
                  <a:pt x="3442918" y="5012182"/>
                  <a:pt x="3440325" y="5015465"/>
                </a:cubicBezTo>
                <a:cubicBezTo>
                  <a:pt x="3400446" y="5052012"/>
                  <a:pt x="3359466" y="5100864"/>
                  <a:pt x="3321095" y="5129558"/>
                </a:cubicBezTo>
                <a:cubicBezTo>
                  <a:pt x="3350501" y="5092366"/>
                  <a:pt x="3395895" y="5056033"/>
                  <a:pt x="3428019" y="5020116"/>
                </a:cubicBezTo>
                <a:cubicBezTo>
                  <a:pt x="3418405" y="5031035"/>
                  <a:pt x="3436846" y="5012179"/>
                  <a:pt x="3434280" y="5010463"/>
                </a:cubicBezTo>
                <a:cubicBezTo>
                  <a:pt x="3429401" y="5007707"/>
                  <a:pt x="3427259" y="5018103"/>
                  <a:pt x="3427259" y="5018103"/>
                </a:cubicBezTo>
                <a:cubicBezTo>
                  <a:pt x="3406021" y="5038018"/>
                  <a:pt x="3385766" y="5057562"/>
                  <a:pt x="3365773" y="5076432"/>
                </a:cubicBezTo>
                <a:lnTo>
                  <a:pt x="3325497" y="5112927"/>
                </a:lnTo>
                <a:lnTo>
                  <a:pt x="3329525" y="5106253"/>
                </a:lnTo>
                <a:lnTo>
                  <a:pt x="3329669" y="5105943"/>
                </a:lnTo>
                <a:lnTo>
                  <a:pt x="3331330" y="5104214"/>
                </a:lnTo>
                <a:cubicBezTo>
                  <a:pt x="3335882" y="5100195"/>
                  <a:pt x="3359355" y="5079434"/>
                  <a:pt x="3358594" y="5077420"/>
                </a:cubicBezTo>
                <a:cubicBezTo>
                  <a:pt x="3356185" y="5071045"/>
                  <a:pt x="3333473" y="5093819"/>
                  <a:pt x="3336828" y="5092549"/>
                </a:cubicBezTo>
                <a:lnTo>
                  <a:pt x="3334918" y="5094507"/>
                </a:lnTo>
                <a:lnTo>
                  <a:pt x="3333858" y="5090615"/>
                </a:lnTo>
                <a:cubicBezTo>
                  <a:pt x="3332546" y="5091443"/>
                  <a:pt x="3330448" y="5094137"/>
                  <a:pt x="3328027" y="5097706"/>
                </a:cubicBezTo>
                <a:lnTo>
                  <a:pt x="3322131" y="5107052"/>
                </a:lnTo>
                <a:lnTo>
                  <a:pt x="3316433" y="5112148"/>
                </a:lnTo>
                <a:cubicBezTo>
                  <a:pt x="3310636" y="5112037"/>
                  <a:pt x="3331033" y="5092439"/>
                  <a:pt x="3331033" y="5092439"/>
                </a:cubicBezTo>
                <a:cubicBezTo>
                  <a:pt x="3370351" y="5056104"/>
                  <a:pt x="3403238" y="5022198"/>
                  <a:pt x="3435055" y="4991382"/>
                </a:cubicBezTo>
                <a:cubicBezTo>
                  <a:pt x="3437649" y="4988100"/>
                  <a:pt x="3476332" y="4954304"/>
                  <a:pt x="3472244" y="4948566"/>
                </a:cubicBezTo>
                <a:cubicBezTo>
                  <a:pt x="3469043" y="4945173"/>
                  <a:pt x="3445134" y="4970701"/>
                  <a:pt x="3466139" y="4953556"/>
                </a:cubicBezTo>
                <a:cubicBezTo>
                  <a:pt x="3435240" y="4981726"/>
                  <a:pt x="3409653" y="5007886"/>
                  <a:pt x="3380559" y="5035756"/>
                </a:cubicBezTo>
                <a:cubicBezTo>
                  <a:pt x="3378881" y="5036391"/>
                  <a:pt x="3352985" y="5067654"/>
                  <a:pt x="3348588" y="5067016"/>
                </a:cubicBezTo>
                <a:cubicBezTo>
                  <a:pt x="3342824" y="5061909"/>
                  <a:pt x="3364742" y="5046338"/>
                  <a:pt x="3364742" y="5046338"/>
                </a:cubicBezTo>
                <a:cubicBezTo>
                  <a:pt x="3401901" y="5008516"/>
                  <a:pt x="3421538" y="4986905"/>
                  <a:pt x="3457780" y="4951732"/>
                </a:cubicBezTo>
                <a:cubicBezTo>
                  <a:pt x="3460375" y="4948452"/>
                  <a:pt x="3495826" y="4916261"/>
                  <a:pt x="3492501" y="4912532"/>
                </a:cubicBezTo>
                <a:cubicBezTo>
                  <a:pt x="3488104" y="4911894"/>
                  <a:pt x="3464165" y="4942416"/>
                  <a:pt x="3466761" y="4939136"/>
                </a:cubicBezTo>
                <a:cubicBezTo>
                  <a:pt x="3456257" y="4947708"/>
                  <a:pt x="3450788" y="4954376"/>
                  <a:pt x="3438457" y="4964022"/>
                </a:cubicBezTo>
                <a:cubicBezTo>
                  <a:pt x="3451100" y="4945055"/>
                  <a:pt x="3470425" y="4932765"/>
                  <a:pt x="3483832" y="4915811"/>
                </a:cubicBezTo>
                <a:cubicBezTo>
                  <a:pt x="3488104" y="4911894"/>
                  <a:pt x="3489330" y="4904146"/>
                  <a:pt x="3494799" y="4897475"/>
                </a:cubicBezTo>
                <a:lnTo>
                  <a:pt x="3502071" y="4888839"/>
                </a:lnTo>
                <a:lnTo>
                  <a:pt x="3502416" y="4888617"/>
                </a:lnTo>
                <a:lnTo>
                  <a:pt x="3503726" y="4886872"/>
                </a:lnTo>
                <a:lnTo>
                  <a:pt x="3519310" y="4868366"/>
                </a:lnTo>
                <a:cubicBezTo>
                  <a:pt x="3528539" y="4858647"/>
                  <a:pt x="3537899" y="4849164"/>
                  <a:pt x="3544602" y="4840687"/>
                </a:cubicBezTo>
                <a:cubicBezTo>
                  <a:pt x="3540813" y="4846722"/>
                  <a:pt x="3551623" y="4833049"/>
                  <a:pt x="3550862" y="4831037"/>
                </a:cubicBezTo>
                <a:cubicBezTo>
                  <a:pt x="3548451" y="4824662"/>
                  <a:pt x="3537611" y="4843330"/>
                  <a:pt x="3535933" y="4843965"/>
                </a:cubicBezTo>
                <a:lnTo>
                  <a:pt x="3523067" y="4857524"/>
                </a:lnTo>
                <a:lnTo>
                  <a:pt x="3511188" y="4876950"/>
                </a:lnTo>
                <a:lnTo>
                  <a:pt x="3503726" y="4886872"/>
                </a:lnTo>
                <a:lnTo>
                  <a:pt x="3502071" y="4888839"/>
                </a:lnTo>
                <a:lnTo>
                  <a:pt x="3495659" y="4892987"/>
                </a:lnTo>
                <a:lnTo>
                  <a:pt x="3499222" y="4882654"/>
                </a:lnTo>
                <a:lnTo>
                  <a:pt x="3479339" y="4903610"/>
                </a:lnTo>
                <a:cubicBezTo>
                  <a:pt x="3460610" y="4922864"/>
                  <a:pt x="3441841" y="4941272"/>
                  <a:pt x="3422498" y="4958168"/>
                </a:cubicBezTo>
                <a:cubicBezTo>
                  <a:pt x="3437599" y="4938081"/>
                  <a:pt x="3453245" y="4923251"/>
                  <a:pt x="3468718" y="4908487"/>
                </a:cubicBezTo>
                <a:lnTo>
                  <a:pt x="3508962" y="4864576"/>
                </a:lnTo>
                <a:lnTo>
                  <a:pt x="3514529" y="4854679"/>
                </a:lnTo>
                <a:lnTo>
                  <a:pt x="3522319" y="4841504"/>
                </a:lnTo>
                <a:lnTo>
                  <a:pt x="3519542" y="4842878"/>
                </a:lnTo>
                <a:cubicBezTo>
                  <a:pt x="3479507" y="4884086"/>
                  <a:pt x="3445985" y="4920531"/>
                  <a:pt x="3408066" y="4956339"/>
                </a:cubicBezTo>
                <a:lnTo>
                  <a:pt x="3395999" y="4965976"/>
                </a:lnTo>
                <a:lnTo>
                  <a:pt x="3384085" y="4982855"/>
                </a:lnTo>
                <a:cubicBezTo>
                  <a:pt x="3374197" y="4995850"/>
                  <a:pt x="3378171" y="4986328"/>
                  <a:pt x="3386722" y="4969014"/>
                </a:cubicBezTo>
                <a:lnTo>
                  <a:pt x="3398491" y="4945607"/>
                </a:lnTo>
                <a:lnTo>
                  <a:pt x="3387981" y="4956586"/>
                </a:lnTo>
                <a:lnTo>
                  <a:pt x="3394306" y="4941419"/>
                </a:lnTo>
                <a:cubicBezTo>
                  <a:pt x="3398037" y="4918767"/>
                  <a:pt x="3384609" y="4942815"/>
                  <a:pt x="3377026" y="4958991"/>
                </a:cubicBezTo>
                <a:lnTo>
                  <a:pt x="3365306" y="4979510"/>
                </a:lnTo>
                <a:lnTo>
                  <a:pt x="3353752" y="4991060"/>
                </a:lnTo>
                <a:lnTo>
                  <a:pt x="3352364" y="4992457"/>
                </a:lnTo>
                <a:lnTo>
                  <a:pt x="3356561" y="4983964"/>
                </a:lnTo>
                <a:cubicBezTo>
                  <a:pt x="3362161" y="4972503"/>
                  <a:pt x="3367902" y="4961257"/>
                  <a:pt x="3374334" y="4951054"/>
                </a:cubicBezTo>
                <a:cubicBezTo>
                  <a:pt x="3380908" y="4939141"/>
                  <a:pt x="3389203" y="4926777"/>
                  <a:pt x="3397329" y="4914154"/>
                </a:cubicBezTo>
                <a:lnTo>
                  <a:pt x="3412809" y="4887043"/>
                </a:lnTo>
                <a:lnTo>
                  <a:pt x="3402948" y="4894189"/>
                </a:lnTo>
                <a:lnTo>
                  <a:pt x="3401491" y="4896336"/>
                </a:lnTo>
                <a:cubicBezTo>
                  <a:pt x="3392302" y="4910080"/>
                  <a:pt x="3381397" y="4925729"/>
                  <a:pt x="3379165" y="4930708"/>
                </a:cubicBezTo>
                <a:cubicBezTo>
                  <a:pt x="3375831" y="4933380"/>
                  <a:pt x="3368887" y="4938947"/>
                  <a:pt x="3367220" y="4940283"/>
                </a:cubicBezTo>
                <a:cubicBezTo>
                  <a:pt x="3363598" y="4946375"/>
                  <a:pt x="3363032" y="4950018"/>
                  <a:pt x="3361303" y="4955123"/>
                </a:cubicBezTo>
                <a:cubicBezTo>
                  <a:pt x="3359637" y="4956458"/>
                  <a:pt x="3352754" y="4958256"/>
                  <a:pt x="3349083" y="4964918"/>
                </a:cubicBezTo>
                <a:cubicBezTo>
                  <a:pt x="3345460" y="4971012"/>
                  <a:pt x="3339254" y="4989272"/>
                  <a:pt x="3330076" y="4999818"/>
                </a:cubicBezTo>
                <a:cubicBezTo>
                  <a:pt x="3326459" y="5004310"/>
                  <a:pt x="3324726" y="5005666"/>
                  <a:pt x="3324223" y="5005075"/>
                </a:cubicBezTo>
                <a:lnTo>
                  <a:pt x="3325054" y="5001557"/>
                </a:lnTo>
                <a:lnTo>
                  <a:pt x="3315609" y="5018616"/>
                </a:lnTo>
                <a:cubicBezTo>
                  <a:pt x="3312578" y="5023544"/>
                  <a:pt x="3309909" y="5027119"/>
                  <a:pt x="3308223" y="5027768"/>
                </a:cubicBezTo>
                <a:cubicBezTo>
                  <a:pt x="3297788" y="5029060"/>
                  <a:pt x="3316333" y="5004872"/>
                  <a:pt x="3316333" y="5004872"/>
                </a:cubicBezTo>
                <a:cubicBezTo>
                  <a:pt x="3319653" y="4999606"/>
                  <a:pt x="3325002" y="4990226"/>
                  <a:pt x="3330843" y="4979567"/>
                </a:cubicBezTo>
                <a:lnTo>
                  <a:pt x="3347389" y="4948316"/>
                </a:lnTo>
                <a:lnTo>
                  <a:pt x="3347598" y="4942730"/>
                </a:lnTo>
                <a:cubicBezTo>
                  <a:pt x="3348387" y="4938777"/>
                  <a:pt x="3350542" y="4933961"/>
                  <a:pt x="3353534" y="4928640"/>
                </a:cubicBezTo>
                <a:lnTo>
                  <a:pt x="3356477" y="4924036"/>
                </a:lnTo>
                <a:lnTo>
                  <a:pt x="3355238" y="4925547"/>
                </a:lnTo>
                <a:lnTo>
                  <a:pt x="3351870" y="4930623"/>
                </a:lnTo>
                <a:lnTo>
                  <a:pt x="3333638" y="4960828"/>
                </a:lnTo>
                <a:cubicBezTo>
                  <a:pt x="3331688" y="4963985"/>
                  <a:pt x="3328979" y="4966955"/>
                  <a:pt x="3325850" y="4970259"/>
                </a:cubicBezTo>
                <a:lnTo>
                  <a:pt x="3324976" y="4971233"/>
                </a:lnTo>
                <a:lnTo>
                  <a:pt x="3315863" y="4985067"/>
                </a:lnTo>
                <a:lnTo>
                  <a:pt x="3307777" y="4996556"/>
                </a:lnTo>
                <a:lnTo>
                  <a:pt x="3307764" y="4996582"/>
                </a:lnTo>
                <a:lnTo>
                  <a:pt x="3307749" y="4996598"/>
                </a:lnTo>
                <a:lnTo>
                  <a:pt x="3279040" y="5037384"/>
                </a:lnTo>
                <a:cubicBezTo>
                  <a:pt x="3271205" y="5045416"/>
                  <a:pt x="3249259" y="5079206"/>
                  <a:pt x="3249259" y="5079206"/>
                </a:cubicBezTo>
                <a:lnTo>
                  <a:pt x="3247759" y="5069506"/>
                </a:lnTo>
                <a:lnTo>
                  <a:pt x="3243152" y="5077693"/>
                </a:lnTo>
                <a:lnTo>
                  <a:pt x="3240641" y="5079065"/>
                </a:lnTo>
                <a:lnTo>
                  <a:pt x="3233810" y="5083659"/>
                </a:lnTo>
                <a:lnTo>
                  <a:pt x="3237343" y="5076881"/>
                </a:lnTo>
                <a:cubicBezTo>
                  <a:pt x="3254511" y="5044586"/>
                  <a:pt x="3272139" y="5011458"/>
                  <a:pt x="3290481" y="4975232"/>
                </a:cubicBezTo>
                <a:cubicBezTo>
                  <a:pt x="3292294" y="4972186"/>
                  <a:pt x="3295154" y="4966706"/>
                  <a:pt x="3298749" y="4959770"/>
                </a:cubicBezTo>
                <a:lnTo>
                  <a:pt x="3308458" y="4941268"/>
                </a:lnTo>
                <a:lnTo>
                  <a:pt x="3318543" y="4917333"/>
                </a:lnTo>
                <a:lnTo>
                  <a:pt x="3323550" y="4906965"/>
                </a:lnTo>
                <a:lnTo>
                  <a:pt x="3319362" y="4911980"/>
                </a:lnTo>
                <a:cubicBezTo>
                  <a:pt x="3318770" y="4910809"/>
                  <a:pt x="3331859" y="4888659"/>
                  <a:pt x="3333326" y="4885092"/>
                </a:cubicBezTo>
                <a:cubicBezTo>
                  <a:pt x="3333894" y="4881447"/>
                  <a:pt x="3333156" y="4868754"/>
                  <a:pt x="3330115" y="4868005"/>
                </a:cubicBezTo>
                <a:cubicBezTo>
                  <a:pt x="3328448" y="4869341"/>
                  <a:pt x="3298246" y="4923309"/>
                  <a:pt x="3294346" y="4929625"/>
                </a:cubicBezTo>
                <a:cubicBezTo>
                  <a:pt x="3283491" y="4944705"/>
                  <a:pt x="3274253" y="4959017"/>
                  <a:pt x="3265352" y="4969339"/>
                </a:cubicBezTo>
                <a:cubicBezTo>
                  <a:pt x="3263687" y="4970676"/>
                  <a:pt x="3257033" y="4972820"/>
                  <a:pt x="3255368" y="4974157"/>
                </a:cubicBezTo>
                <a:cubicBezTo>
                  <a:pt x="3241188" y="4988710"/>
                  <a:pt x="3234862" y="5026729"/>
                  <a:pt x="3228837" y="5021464"/>
                </a:cubicBezTo>
                <a:cubicBezTo>
                  <a:pt x="3228837" y="5021464"/>
                  <a:pt x="3231082" y="5013287"/>
                  <a:pt x="3231662" y="5006445"/>
                </a:cubicBezTo>
                <a:lnTo>
                  <a:pt x="3232268" y="5007657"/>
                </a:lnTo>
                <a:lnTo>
                  <a:pt x="3231373" y="5009866"/>
                </a:lnTo>
                <a:cubicBezTo>
                  <a:pt x="3232205" y="5009197"/>
                  <a:pt x="3232624" y="5008863"/>
                  <a:pt x="3232657" y="5008435"/>
                </a:cubicBezTo>
                <a:lnTo>
                  <a:pt x="3232268" y="5007657"/>
                </a:lnTo>
                <a:lnTo>
                  <a:pt x="3233916" y="5003596"/>
                </a:lnTo>
                <a:lnTo>
                  <a:pt x="3235686" y="5001361"/>
                </a:lnTo>
                <a:cubicBezTo>
                  <a:pt x="3236568" y="4999722"/>
                  <a:pt x="3236999" y="4998446"/>
                  <a:pt x="3236999" y="4998446"/>
                </a:cubicBezTo>
                <a:cubicBezTo>
                  <a:pt x="3236999" y="4998446"/>
                  <a:pt x="3232869" y="4992192"/>
                  <a:pt x="3234875" y="4986865"/>
                </a:cubicBezTo>
                <a:cubicBezTo>
                  <a:pt x="3236283" y="4980955"/>
                  <a:pt x="3241451" y="4971896"/>
                  <a:pt x="3246790" y="4963099"/>
                </a:cubicBezTo>
                <a:lnTo>
                  <a:pt x="3255013" y="4948999"/>
                </a:lnTo>
                <a:lnTo>
                  <a:pt x="3246934" y="4952236"/>
                </a:lnTo>
                <a:cubicBezTo>
                  <a:pt x="3243675" y="4953368"/>
                  <a:pt x="3240206" y="4954581"/>
                  <a:pt x="3236933" y="4956227"/>
                </a:cubicBezTo>
                <a:lnTo>
                  <a:pt x="3235690" y="4957157"/>
                </a:lnTo>
                <a:lnTo>
                  <a:pt x="3210909" y="4998173"/>
                </a:lnTo>
                <a:lnTo>
                  <a:pt x="3173897" y="5067048"/>
                </a:lnTo>
                <a:lnTo>
                  <a:pt x="3169457" y="5070316"/>
                </a:lnTo>
                <a:lnTo>
                  <a:pt x="3159530" y="5078585"/>
                </a:lnTo>
                <a:lnTo>
                  <a:pt x="3169728" y="5056095"/>
                </a:lnTo>
                <a:lnTo>
                  <a:pt x="3156777" y="5076119"/>
                </a:lnTo>
                <a:lnTo>
                  <a:pt x="3152659" y="5072065"/>
                </a:lnTo>
                <a:lnTo>
                  <a:pt x="3146715" y="5077821"/>
                </a:lnTo>
                <a:lnTo>
                  <a:pt x="3156900" y="5056972"/>
                </a:lnTo>
                <a:lnTo>
                  <a:pt x="3161046" y="5051048"/>
                </a:lnTo>
                <a:cubicBezTo>
                  <a:pt x="3162476" y="5049207"/>
                  <a:pt x="3163465" y="5048233"/>
                  <a:pt x="3163657" y="5048738"/>
                </a:cubicBezTo>
                <a:lnTo>
                  <a:pt x="3161289" y="5047989"/>
                </a:lnTo>
                <a:lnTo>
                  <a:pt x="3174918" y="5020096"/>
                </a:lnTo>
                <a:lnTo>
                  <a:pt x="3181264" y="5013305"/>
                </a:lnTo>
                <a:lnTo>
                  <a:pt x="3182721" y="5011868"/>
                </a:lnTo>
                <a:lnTo>
                  <a:pt x="3171160" y="5013243"/>
                </a:lnTo>
                <a:lnTo>
                  <a:pt x="3169219" y="5013606"/>
                </a:lnTo>
                <a:lnTo>
                  <a:pt x="3169437" y="5011533"/>
                </a:lnTo>
                <a:cubicBezTo>
                  <a:pt x="3170065" y="5005492"/>
                  <a:pt x="3171571" y="4990572"/>
                  <a:pt x="3172401" y="4978619"/>
                </a:cubicBezTo>
                <a:lnTo>
                  <a:pt x="3172654" y="4972102"/>
                </a:lnTo>
                <a:lnTo>
                  <a:pt x="3185293" y="4952657"/>
                </a:lnTo>
                <a:cubicBezTo>
                  <a:pt x="3191294" y="4942576"/>
                  <a:pt x="3195557" y="4934103"/>
                  <a:pt x="3196563" y="4928903"/>
                </a:cubicBezTo>
                <a:lnTo>
                  <a:pt x="3183822" y="4941351"/>
                </a:lnTo>
                <a:lnTo>
                  <a:pt x="3194731" y="4926197"/>
                </a:lnTo>
                <a:lnTo>
                  <a:pt x="3196362" y="4923934"/>
                </a:lnTo>
                <a:cubicBezTo>
                  <a:pt x="3201889" y="4916542"/>
                  <a:pt x="3207705" y="4908780"/>
                  <a:pt x="3213215" y="4900706"/>
                </a:cubicBezTo>
                <a:lnTo>
                  <a:pt x="3220586" y="4888385"/>
                </a:lnTo>
                <a:lnTo>
                  <a:pt x="3225675" y="4869368"/>
                </a:lnTo>
                <a:cubicBezTo>
                  <a:pt x="3226592" y="4858536"/>
                  <a:pt x="3221424" y="4882871"/>
                  <a:pt x="3218733" y="4874933"/>
                </a:cubicBezTo>
                <a:cubicBezTo>
                  <a:pt x="3216038" y="4866997"/>
                  <a:pt x="3231882" y="4851108"/>
                  <a:pt x="3236072" y="4841373"/>
                </a:cubicBezTo>
                <a:cubicBezTo>
                  <a:pt x="3243075" y="4832037"/>
                  <a:pt x="3251976" y="4821713"/>
                  <a:pt x="3256456" y="4808558"/>
                </a:cubicBezTo>
                <a:cubicBezTo>
                  <a:pt x="3256456" y="4808558"/>
                  <a:pt x="3255711" y="4807429"/>
                  <a:pt x="3254999" y="4805872"/>
                </a:cubicBezTo>
                <a:lnTo>
                  <a:pt x="3253990" y="4801584"/>
                </a:lnTo>
                <a:lnTo>
                  <a:pt x="3246572" y="4809754"/>
                </a:lnTo>
                <a:cubicBezTo>
                  <a:pt x="3238500" y="4817286"/>
                  <a:pt x="3231070" y="4823589"/>
                  <a:pt x="3223306" y="4831127"/>
                </a:cubicBezTo>
                <a:lnTo>
                  <a:pt x="3214979" y="4840613"/>
                </a:lnTo>
                <a:lnTo>
                  <a:pt x="3197069" y="4865929"/>
                </a:lnTo>
                <a:lnTo>
                  <a:pt x="3177230" y="4893610"/>
                </a:lnTo>
                <a:lnTo>
                  <a:pt x="3172934" y="4900570"/>
                </a:lnTo>
                <a:lnTo>
                  <a:pt x="3167614" y="4909970"/>
                </a:lnTo>
                <a:lnTo>
                  <a:pt x="3165247" y="4916681"/>
                </a:lnTo>
                <a:cubicBezTo>
                  <a:pt x="3164138" y="4918466"/>
                  <a:pt x="3163116" y="4919325"/>
                  <a:pt x="3162392" y="4919417"/>
                </a:cubicBezTo>
                <a:lnTo>
                  <a:pt x="3162369" y="4919236"/>
                </a:lnTo>
                <a:lnTo>
                  <a:pt x="3161855" y="4920144"/>
                </a:lnTo>
                <a:cubicBezTo>
                  <a:pt x="3158372" y="4925545"/>
                  <a:pt x="3155106" y="4929480"/>
                  <a:pt x="3152106" y="4930913"/>
                </a:cubicBezTo>
                <a:lnTo>
                  <a:pt x="3152452" y="4927840"/>
                </a:lnTo>
                <a:lnTo>
                  <a:pt x="3165168" y="4909209"/>
                </a:lnTo>
                <a:cubicBezTo>
                  <a:pt x="3165168" y="4909209"/>
                  <a:pt x="3163731" y="4907087"/>
                  <a:pt x="3162457" y="4904143"/>
                </a:cubicBezTo>
                <a:lnTo>
                  <a:pt x="3162007" y="4901592"/>
                </a:lnTo>
                <a:lnTo>
                  <a:pt x="3167697" y="4890845"/>
                </a:lnTo>
                <a:cubicBezTo>
                  <a:pt x="3170115" y="4887102"/>
                  <a:pt x="3172042" y="4885185"/>
                  <a:pt x="3172758" y="4886686"/>
                </a:cubicBezTo>
                <a:lnTo>
                  <a:pt x="3165346" y="4887114"/>
                </a:lnTo>
                <a:lnTo>
                  <a:pt x="3170251" y="4879692"/>
                </a:lnTo>
                <a:cubicBezTo>
                  <a:pt x="3184018" y="4859411"/>
                  <a:pt x="3207536" y="4825847"/>
                  <a:pt x="3214857" y="4816615"/>
                </a:cubicBezTo>
                <a:cubicBezTo>
                  <a:pt x="3249598" y="4745547"/>
                  <a:pt x="3173095" y="4850559"/>
                  <a:pt x="3155500" y="4868165"/>
                </a:cubicBezTo>
                <a:cubicBezTo>
                  <a:pt x="3141407" y="4886733"/>
                  <a:pt x="3129328" y="4903702"/>
                  <a:pt x="3118730" y="4917408"/>
                </a:cubicBezTo>
                <a:lnTo>
                  <a:pt x="3091784" y="4946088"/>
                </a:lnTo>
                <a:lnTo>
                  <a:pt x="3090352" y="4945615"/>
                </a:lnTo>
                <a:cubicBezTo>
                  <a:pt x="3088665" y="4946266"/>
                  <a:pt x="3085736" y="4949696"/>
                  <a:pt x="3082288" y="4954476"/>
                </a:cubicBezTo>
                <a:lnTo>
                  <a:pt x="3078055" y="4960908"/>
                </a:lnTo>
                <a:lnTo>
                  <a:pt x="3056258" y="4984462"/>
                </a:lnTo>
                <a:lnTo>
                  <a:pt x="3055620" y="4974527"/>
                </a:lnTo>
                <a:lnTo>
                  <a:pt x="3064900" y="4950868"/>
                </a:lnTo>
                <a:lnTo>
                  <a:pt x="3070495" y="4943711"/>
                </a:lnTo>
                <a:cubicBezTo>
                  <a:pt x="3089574" y="4918442"/>
                  <a:pt x="3115007" y="4895539"/>
                  <a:pt x="3120296" y="4868173"/>
                </a:cubicBezTo>
                <a:cubicBezTo>
                  <a:pt x="3118917" y="4857686"/>
                  <a:pt x="3116268" y="4853768"/>
                  <a:pt x="3121012" y="4843896"/>
                </a:cubicBezTo>
                <a:cubicBezTo>
                  <a:pt x="3133312" y="4818453"/>
                  <a:pt x="3164697" y="4802945"/>
                  <a:pt x="3180915" y="4774852"/>
                </a:cubicBezTo>
                <a:cubicBezTo>
                  <a:pt x="3179443" y="4775847"/>
                  <a:pt x="3175958" y="4774055"/>
                  <a:pt x="3172416" y="4771264"/>
                </a:cubicBezTo>
                <a:lnTo>
                  <a:pt x="3166410" y="4764752"/>
                </a:lnTo>
                <a:lnTo>
                  <a:pt x="3163620" y="4767670"/>
                </a:lnTo>
                <a:cubicBezTo>
                  <a:pt x="3162790" y="4768339"/>
                  <a:pt x="3162817" y="4766855"/>
                  <a:pt x="3163384" y="4764266"/>
                </a:cubicBezTo>
                <a:lnTo>
                  <a:pt x="3163895" y="4762555"/>
                </a:lnTo>
                <a:lnTo>
                  <a:pt x="3164138" y="4762289"/>
                </a:lnTo>
                <a:lnTo>
                  <a:pt x="3163578" y="4761682"/>
                </a:lnTo>
                <a:lnTo>
                  <a:pt x="3163501" y="4760433"/>
                </a:lnTo>
                <a:lnTo>
                  <a:pt x="3184123" y="4729473"/>
                </a:lnTo>
                <a:lnTo>
                  <a:pt x="3168938" y="4742289"/>
                </a:lnTo>
                <a:lnTo>
                  <a:pt x="3171415" y="4739200"/>
                </a:lnTo>
                <a:lnTo>
                  <a:pt x="3136336" y="4773329"/>
                </a:lnTo>
                <a:cubicBezTo>
                  <a:pt x="3120598" y="4788769"/>
                  <a:pt x="3105300" y="4803468"/>
                  <a:pt x="3090309" y="4816229"/>
                </a:cubicBezTo>
                <a:cubicBezTo>
                  <a:pt x="3105672" y="4798533"/>
                  <a:pt x="3124239" y="4780013"/>
                  <a:pt x="3142041" y="4763697"/>
                </a:cubicBezTo>
                <a:lnTo>
                  <a:pt x="3158803" y="4745473"/>
                </a:lnTo>
                <a:cubicBezTo>
                  <a:pt x="3158391" y="4744382"/>
                  <a:pt x="3157150" y="4744373"/>
                  <a:pt x="3155476" y="4745023"/>
                </a:cubicBezTo>
                <a:lnTo>
                  <a:pt x="3154585" y="4745553"/>
                </a:lnTo>
                <a:lnTo>
                  <a:pt x="3149097" y="4751082"/>
                </a:lnTo>
                <a:lnTo>
                  <a:pt x="3150774" y="4748214"/>
                </a:lnTo>
                <a:lnTo>
                  <a:pt x="3151151" y="4747594"/>
                </a:lnTo>
                <a:lnTo>
                  <a:pt x="3149572" y="4748531"/>
                </a:lnTo>
                <a:cubicBezTo>
                  <a:pt x="3145310" y="4751629"/>
                  <a:pt x="3140929" y="4755680"/>
                  <a:pt x="3139631" y="4757320"/>
                </a:cubicBezTo>
                <a:cubicBezTo>
                  <a:pt x="3099754" y="4793870"/>
                  <a:pt x="3058775" y="4842721"/>
                  <a:pt x="3020401" y="4871414"/>
                </a:cubicBezTo>
                <a:cubicBezTo>
                  <a:pt x="3049809" y="4834225"/>
                  <a:pt x="3095201" y="4797890"/>
                  <a:pt x="3127326" y="4761972"/>
                </a:cubicBezTo>
                <a:cubicBezTo>
                  <a:pt x="3117712" y="4772894"/>
                  <a:pt x="3136152" y="4754034"/>
                  <a:pt x="3133587" y="4752322"/>
                </a:cubicBezTo>
                <a:cubicBezTo>
                  <a:pt x="3128710" y="4749565"/>
                  <a:pt x="3126565" y="4759961"/>
                  <a:pt x="3126565" y="4759961"/>
                </a:cubicBezTo>
                <a:cubicBezTo>
                  <a:pt x="3105330" y="4779874"/>
                  <a:pt x="3085072" y="4799421"/>
                  <a:pt x="3065079" y="4818289"/>
                </a:cubicBezTo>
                <a:lnTo>
                  <a:pt x="3024803" y="4854785"/>
                </a:lnTo>
                <a:lnTo>
                  <a:pt x="3028830" y="4848111"/>
                </a:lnTo>
                <a:lnTo>
                  <a:pt x="3028978" y="4847801"/>
                </a:lnTo>
                <a:lnTo>
                  <a:pt x="3030637" y="4846072"/>
                </a:lnTo>
                <a:cubicBezTo>
                  <a:pt x="3035190" y="4842050"/>
                  <a:pt x="3058663" y="4821291"/>
                  <a:pt x="3057901" y="4819279"/>
                </a:cubicBezTo>
                <a:cubicBezTo>
                  <a:pt x="3055491" y="4812902"/>
                  <a:pt x="3032781" y="4835677"/>
                  <a:pt x="3036135" y="4834408"/>
                </a:cubicBezTo>
                <a:lnTo>
                  <a:pt x="3034226" y="4836362"/>
                </a:lnTo>
                <a:lnTo>
                  <a:pt x="3033164" y="4832473"/>
                </a:lnTo>
                <a:cubicBezTo>
                  <a:pt x="3031853" y="4833299"/>
                  <a:pt x="3029756" y="4835995"/>
                  <a:pt x="3027333" y="4839563"/>
                </a:cubicBezTo>
                <a:lnTo>
                  <a:pt x="3021439" y="4848911"/>
                </a:lnTo>
                <a:lnTo>
                  <a:pt x="3015739" y="4854006"/>
                </a:lnTo>
                <a:cubicBezTo>
                  <a:pt x="3009945" y="4853895"/>
                  <a:pt x="3030340" y="4834297"/>
                  <a:pt x="3030340" y="4834297"/>
                </a:cubicBezTo>
                <a:cubicBezTo>
                  <a:pt x="3069660" y="4797962"/>
                  <a:pt x="3102545" y="4764057"/>
                  <a:pt x="3134362" y="4733238"/>
                </a:cubicBezTo>
                <a:cubicBezTo>
                  <a:pt x="3135334" y="4732008"/>
                  <a:pt x="3141383" y="4726486"/>
                  <a:pt x="3148346" y="4719763"/>
                </a:cubicBezTo>
                <a:lnTo>
                  <a:pt x="3153813" y="4714379"/>
                </a:lnTo>
                <a:lnTo>
                  <a:pt x="3153213" y="4714441"/>
                </a:lnTo>
                <a:cubicBezTo>
                  <a:pt x="3151175" y="4714650"/>
                  <a:pt x="3149033" y="4714822"/>
                  <a:pt x="3147301" y="4714789"/>
                </a:cubicBezTo>
                <a:lnTo>
                  <a:pt x="3145493" y="4714333"/>
                </a:lnTo>
                <a:lnTo>
                  <a:pt x="3121979" y="4736627"/>
                </a:lnTo>
                <a:lnTo>
                  <a:pt x="3103530" y="4754584"/>
                </a:lnTo>
                <a:lnTo>
                  <a:pt x="3096947" y="4763623"/>
                </a:lnTo>
                <a:lnTo>
                  <a:pt x="3090514" y="4767251"/>
                </a:lnTo>
                <a:lnTo>
                  <a:pt x="3079866" y="4777614"/>
                </a:lnTo>
                <a:cubicBezTo>
                  <a:pt x="3078188" y="4778249"/>
                  <a:pt x="3052292" y="4809511"/>
                  <a:pt x="3047897" y="4808872"/>
                </a:cubicBezTo>
                <a:cubicBezTo>
                  <a:pt x="3045014" y="4806320"/>
                  <a:pt x="3049052" y="4801151"/>
                  <a:pt x="3053810" y="4796620"/>
                </a:cubicBezTo>
                <a:lnTo>
                  <a:pt x="3055813" y="4794905"/>
                </a:lnTo>
                <a:lnTo>
                  <a:pt x="3057560" y="4790728"/>
                </a:lnTo>
                <a:cubicBezTo>
                  <a:pt x="3061807" y="4782106"/>
                  <a:pt x="3069444" y="4768976"/>
                  <a:pt x="3070545" y="4766301"/>
                </a:cubicBezTo>
                <a:cubicBezTo>
                  <a:pt x="3075783" y="4757186"/>
                  <a:pt x="3079747" y="4749925"/>
                  <a:pt x="3083102" y="4743506"/>
                </a:cubicBezTo>
                <a:lnTo>
                  <a:pt x="3084804" y="4740119"/>
                </a:lnTo>
                <a:lnTo>
                  <a:pt x="3095639" y="4728928"/>
                </a:lnTo>
                <a:lnTo>
                  <a:pt x="3097072" y="4724133"/>
                </a:lnTo>
                <a:lnTo>
                  <a:pt x="3090967" y="4729080"/>
                </a:lnTo>
                <a:lnTo>
                  <a:pt x="3095436" y="4717049"/>
                </a:lnTo>
                <a:lnTo>
                  <a:pt x="3084014" y="4727473"/>
                </a:lnTo>
                <a:cubicBezTo>
                  <a:pt x="3070992" y="4742813"/>
                  <a:pt x="3051803" y="4768228"/>
                  <a:pt x="3037727" y="4778622"/>
                </a:cubicBezTo>
                <a:cubicBezTo>
                  <a:pt x="3035430" y="4762222"/>
                  <a:pt x="3050388" y="4755207"/>
                  <a:pt x="3056367" y="4745477"/>
                </a:cubicBezTo>
                <a:lnTo>
                  <a:pt x="3057362" y="4740001"/>
                </a:lnTo>
                <a:lnTo>
                  <a:pt x="3026424" y="4777354"/>
                </a:lnTo>
                <a:cubicBezTo>
                  <a:pt x="3008940" y="4799524"/>
                  <a:pt x="2990655" y="4820686"/>
                  <a:pt x="2968124" y="4835920"/>
                </a:cubicBezTo>
                <a:cubicBezTo>
                  <a:pt x="2960287" y="4841217"/>
                  <a:pt x="2989187" y="4779808"/>
                  <a:pt x="2996849" y="4781289"/>
                </a:cubicBezTo>
                <a:cubicBezTo>
                  <a:pt x="2986177" y="4779227"/>
                  <a:pt x="2947456" y="4833061"/>
                  <a:pt x="2924644" y="4865299"/>
                </a:cubicBezTo>
                <a:lnTo>
                  <a:pt x="2914132" y="4879975"/>
                </a:lnTo>
                <a:lnTo>
                  <a:pt x="2922520" y="4865391"/>
                </a:lnTo>
                <a:cubicBezTo>
                  <a:pt x="2960889" y="4801672"/>
                  <a:pt x="2895940" y="4881747"/>
                  <a:pt x="2894370" y="4886178"/>
                </a:cubicBezTo>
                <a:lnTo>
                  <a:pt x="2889026" y="4890825"/>
                </a:lnTo>
                <a:lnTo>
                  <a:pt x="2836880" y="4961439"/>
                </a:lnTo>
                <a:cubicBezTo>
                  <a:pt x="2843419" y="4942974"/>
                  <a:pt x="2853563" y="4930771"/>
                  <a:pt x="2864274" y="4914615"/>
                </a:cubicBezTo>
                <a:lnTo>
                  <a:pt x="2868130" y="4907623"/>
                </a:lnTo>
                <a:lnTo>
                  <a:pt x="2858646" y="4914259"/>
                </a:lnTo>
                <a:lnTo>
                  <a:pt x="2848351" y="4924968"/>
                </a:lnTo>
                <a:lnTo>
                  <a:pt x="2884609" y="4877046"/>
                </a:lnTo>
                <a:lnTo>
                  <a:pt x="2881788" y="4879252"/>
                </a:lnTo>
                <a:cubicBezTo>
                  <a:pt x="2851806" y="4905210"/>
                  <a:pt x="2827476" y="4973900"/>
                  <a:pt x="2794136" y="4967082"/>
                </a:cubicBezTo>
                <a:lnTo>
                  <a:pt x="2930676" y="4750120"/>
                </a:lnTo>
                <a:lnTo>
                  <a:pt x="2930969" y="4748303"/>
                </a:lnTo>
                <a:lnTo>
                  <a:pt x="2931345" y="4749054"/>
                </a:lnTo>
                <a:lnTo>
                  <a:pt x="2932518" y="4747193"/>
                </a:lnTo>
                <a:lnTo>
                  <a:pt x="2933223" y="4745454"/>
                </a:lnTo>
                <a:lnTo>
                  <a:pt x="2934857" y="4743389"/>
                </a:lnTo>
                <a:lnTo>
                  <a:pt x="2934367" y="4742338"/>
                </a:lnTo>
                <a:lnTo>
                  <a:pt x="2933854" y="4743897"/>
                </a:lnTo>
                <a:lnTo>
                  <a:pt x="2933223" y="4745454"/>
                </a:lnTo>
                <a:lnTo>
                  <a:pt x="2930969" y="4748303"/>
                </a:lnTo>
                <a:lnTo>
                  <a:pt x="2934319" y="4742236"/>
                </a:lnTo>
                <a:lnTo>
                  <a:pt x="2928309" y="4729306"/>
                </a:lnTo>
                <a:cubicBezTo>
                  <a:pt x="2928916" y="4714052"/>
                  <a:pt x="2947839" y="4696285"/>
                  <a:pt x="2956070" y="4683612"/>
                </a:cubicBezTo>
                <a:lnTo>
                  <a:pt x="2958288" y="4675904"/>
                </a:lnTo>
                <a:lnTo>
                  <a:pt x="2958019" y="4673479"/>
                </a:lnTo>
                <a:lnTo>
                  <a:pt x="2960626" y="4667778"/>
                </a:lnTo>
                <a:lnTo>
                  <a:pt x="2963938" y="4656273"/>
                </a:lnTo>
                <a:lnTo>
                  <a:pt x="2954529" y="4666689"/>
                </a:lnTo>
                <a:lnTo>
                  <a:pt x="2910217" y="4740031"/>
                </a:lnTo>
                <a:lnTo>
                  <a:pt x="2873204" y="4808905"/>
                </a:lnTo>
                <a:lnTo>
                  <a:pt x="2868764" y="4812174"/>
                </a:lnTo>
                <a:lnTo>
                  <a:pt x="2858837" y="4820442"/>
                </a:lnTo>
                <a:lnTo>
                  <a:pt x="2869033" y="4797953"/>
                </a:lnTo>
                <a:lnTo>
                  <a:pt x="2856085" y="4817975"/>
                </a:lnTo>
                <a:lnTo>
                  <a:pt x="2851968" y="4813923"/>
                </a:lnTo>
                <a:lnTo>
                  <a:pt x="2846021" y="4819680"/>
                </a:lnTo>
                <a:lnTo>
                  <a:pt x="2856207" y="4798831"/>
                </a:lnTo>
                <a:lnTo>
                  <a:pt x="2860353" y="4792904"/>
                </a:lnTo>
                <a:cubicBezTo>
                  <a:pt x="2861783" y="4791064"/>
                  <a:pt x="2862774" y="4790091"/>
                  <a:pt x="2862963" y="4790593"/>
                </a:cubicBezTo>
                <a:lnTo>
                  <a:pt x="2860597" y="4789847"/>
                </a:lnTo>
                <a:lnTo>
                  <a:pt x="2874225" y="4761954"/>
                </a:lnTo>
                <a:lnTo>
                  <a:pt x="2880571" y="4755162"/>
                </a:lnTo>
                <a:cubicBezTo>
                  <a:pt x="2884679" y="4750919"/>
                  <a:pt x="2889472" y="4746160"/>
                  <a:pt x="2895710" y="4740254"/>
                </a:cubicBezTo>
                <a:cubicBezTo>
                  <a:pt x="2898305" y="4736971"/>
                  <a:pt x="2924932" y="4712719"/>
                  <a:pt x="2911710" y="4720017"/>
                </a:cubicBezTo>
                <a:cubicBezTo>
                  <a:pt x="2902124" y="4725942"/>
                  <a:pt x="2885845" y="4746285"/>
                  <a:pt x="2879894" y="4750834"/>
                </a:cubicBezTo>
                <a:lnTo>
                  <a:pt x="2879507" y="4751141"/>
                </a:lnTo>
                <a:lnTo>
                  <a:pt x="2883224" y="4743535"/>
                </a:lnTo>
                <a:cubicBezTo>
                  <a:pt x="2893186" y="4720671"/>
                  <a:pt x="2906103" y="4700352"/>
                  <a:pt x="2918850" y="4679773"/>
                </a:cubicBezTo>
                <a:lnTo>
                  <a:pt x="2931763" y="4657963"/>
                </a:lnTo>
                <a:lnTo>
                  <a:pt x="2927859" y="4662347"/>
                </a:lnTo>
                <a:lnTo>
                  <a:pt x="2872627" y="4718777"/>
                </a:lnTo>
                <a:lnTo>
                  <a:pt x="2880855" y="4705992"/>
                </a:lnTo>
                <a:lnTo>
                  <a:pt x="2917916" y="4657735"/>
                </a:lnTo>
                <a:lnTo>
                  <a:pt x="2837252" y="4747936"/>
                </a:lnTo>
                <a:cubicBezTo>
                  <a:pt x="2825272" y="4759367"/>
                  <a:pt x="2812510" y="4768722"/>
                  <a:pt x="2802957" y="4780151"/>
                </a:cubicBezTo>
                <a:lnTo>
                  <a:pt x="2795871" y="4790591"/>
                </a:lnTo>
                <a:lnTo>
                  <a:pt x="2795242" y="4790468"/>
                </a:lnTo>
                <a:cubicBezTo>
                  <a:pt x="2794543" y="4790732"/>
                  <a:pt x="2794243" y="4791422"/>
                  <a:pt x="2794622" y="4792427"/>
                </a:cubicBezTo>
                <a:lnTo>
                  <a:pt x="2795871" y="4790591"/>
                </a:lnTo>
                <a:lnTo>
                  <a:pt x="2798260" y="4791051"/>
                </a:lnTo>
                <a:cubicBezTo>
                  <a:pt x="2785770" y="4805362"/>
                  <a:pt x="2772364" y="4822315"/>
                  <a:pt x="2773124" y="4824327"/>
                </a:cubicBezTo>
                <a:cubicBezTo>
                  <a:pt x="2772364" y="4822315"/>
                  <a:pt x="2781033" y="4819038"/>
                  <a:pt x="2781033" y="4819038"/>
                </a:cubicBezTo>
                <a:cubicBezTo>
                  <a:pt x="2786066" y="4817135"/>
                  <a:pt x="2782553" y="4823064"/>
                  <a:pt x="2789546" y="4820421"/>
                </a:cubicBezTo>
                <a:cubicBezTo>
                  <a:pt x="2793818" y="4816506"/>
                  <a:pt x="2805391" y="4804845"/>
                  <a:pt x="2814216" y="4796908"/>
                </a:cubicBezTo>
                <a:cubicBezTo>
                  <a:pt x="2826817" y="4784379"/>
                  <a:pt x="2839962" y="4771381"/>
                  <a:pt x="2853287" y="4758071"/>
                </a:cubicBezTo>
                <a:lnTo>
                  <a:pt x="2886832" y="4724054"/>
                </a:lnTo>
                <a:lnTo>
                  <a:pt x="2879321" y="4733332"/>
                </a:lnTo>
                <a:cubicBezTo>
                  <a:pt x="2865103" y="4748773"/>
                  <a:pt x="2850295" y="4763286"/>
                  <a:pt x="2835748" y="4777219"/>
                </a:cubicBezTo>
                <a:cubicBezTo>
                  <a:pt x="2806525" y="4804756"/>
                  <a:pt x="2778034" y="4839299"/>
                  <a:pt x="2747742" y="4869923"/>
                </a:cubicBezTo>
                <a:cubicBezTo>
                  <a:pt x="2730995" y="4885648"/>
                  <a:pt x="2714819" y="4901828"/>
                  <a:pt x="2699084" y="4917267"/>
                </a:cubicBezTo>
                <a:cubicBezTo>
                  <a:pt x="2683345" y="4932707"/>
                  <a:pt x="2668047" y="4947407"/>
                  <a:pt x="2653056" y="4960167"/>
                </a:cubicBezTo>
                <a:cubicBezTo>
                  <a:pt x="2668419" y="4942471"/>
                  <a:pt x="2686988" y="4923948"/>
                  <a:pt x="2704790" y="4907633"/>
                </a:cubicBezTo>
                <a:lnTo>
                  <a:pt x="2721551" y="4889410"/>
                </a:lnTo>
                <a:cubicBezTo>
                  <a:pt x="2719903" y="4885049"/>
                  <a:pt x="2704973" y="4897978"/>
                  <a:pt x="2702380" y="4901258"/>
                </a:cubicBezTo>
                <a:cubicBezTo>
                  <a:pt x="2662502" y="4937808"/>
                  <a:pt x="2621522" y="4986660"/>
                  <a:pt x="2583150" y="5015353"/>
                </a:cubicBezTo>
                <a:cubicBezTo>
                  <a:pt x="2612556" y="4978161"/>
                  <a:pt x="2657951" y="4941828"/>
                  <a:pt x="2690075" y="4905912"/>
                </a:cubicBezTo>
                <a:cubicBezTo>
                  <a:pt x="2680460" y="4916830"/>
                  <a:pt x="2698901" y="4897972"/>
                  <a:pt x="2696335" y="4896258"/>
                </a:cubicBezTo>
                <a:cubicBezTo>
                  <a:pt x="2691457" y="4893502"/>
                  <a:pt x="2689313" y="4903899"/>
                  <a:pt x="2689313" y="4903899"/>
                </a:cubicBezTo>
                <a:cubicBezTo>
                  <a:pt x="2668077" y="4923812"/>
                  <a:pt x="2647821" y="4943359"/>
                  <a:pt x="2627828" y="4962227"/>
                </a:cubicBezTo>
                <a:lnTo>
                  <a:pt x="2587552" y="4998722"/>
                </a:lnTo>
                <a:lnTo>
                  <a:pt x="2591580" y="4992049"/>
                </a:lnTo>
                <a:lnTo>
                  <a:pt x="2591725" y="4991739"/>
                </a:lnTo>
                <a:lnTo>
                  <a:pt x="2593386" y="4990010"/>
                </a:lnTo>
                <a:cubicBezTo>
                  <a:pt x="2597939" y="4985990"/>
                  <a:pt x="2621411" y="4965229"/>
                  <a:pt x="2620650" y="4963215"/>
                </a:cubicBezTo>
                <a:cubicBezTo>
                  <a:pt x="2618240" y="4956841"/>
                  <a:pt x="2595529" y="4979614"/>
                  <a:pt x="2598884" y="4978345"/>
                </a:cubicBezTo>
                <a:lnTo>
                  <a:pt x="2596973" y="4980300"/>
                </a:lnTo>
                <a:lnTo>
                  <a:pt x="2595913" y="4976410"/>
                </a:lnTo>
                <a:cubicBezTo>
                  <a:pt x="2594601" y="4977238"/>
                  <a:pt x="2592503" y="4979932"/>
                  <a:pt x="2590082" y="4983500"/>
                </a:cubicBezTo>
                <a:lnTo>
                  <a:pt x="2584187" y="4992848"/>
                </a:lnTo>
                <a:lnTo>
                  <a:pt x="2578488" y="4997944"/>
                </a:lnTo>
                <a:cubicBezTo>
                  <a:pt x="2572692" y="4997833"/>
                  <a:pt x="2593088" y="4978235"/>
                  <a:pt x="2593088" y="4978235"/>
                </a:cubicBezTo>
                <a:cubicBezTo>
                  <a:pt x="2632407" y="4941899"/>
                  <a:pt x="2665293" y="4907993"/>
                  <a:pt x="2697111" y="4877176"/>
                </a:cubicBezTo>
                <a:cubicBezTo>
                  <a:pt x="2699704" y="4873896"/>
                  <a:pt x="2738387" y="4840100"/>
                  <a:pt x="2734299" y="4834361"/>
                </a:cubicBezTo>
                <a:cubicBezTo>
                  <a:pt x="2731100" y="4830969"/>
                  <a:pt x="2707190" y="4856495"/>
                  <a:pt x="2728194" y="4839352"/>
                </a:cubicBezTo>
                <a:cubicBezTo>
                  <a:pt x="2697295" y="4867522"/>
                  <a:pt x="2671708" y="4893682"/>
                  <a:pt x="2642614" y="4921552"/>
                </a:cubicBezTo>
                <a:cubicBezTo>
                  <a:pt x="2640937" y="4922187"/>
                  <a:pt x="2615040" y="4953449"/>
                  <a:pt x="2610644" y="4952811"/>
                </a:cubicBezTo>
                <a:cubicBezTo>
                  <a:pt x="2604878" y="4947704"/>
                  <a:pt x="2626798" y="4932132"/>
                  <a:pt x="2626798" y="4932132"/>
                </a:cubicBezTo>
                <a:cubicBezTo>
                  <a:pt x="2663957" y="4894312"/>
                  <a:pt x="2683595" y="4872701"/>
                  <a:pt x="2719835" y="4837528"/>
                </a:cubicBezTo>
                <a:cubicBezTo>
                  <a:pt x="2722429" y="4834246"/>
                  <a:pt x="2757881" y="4802055"/>
                  <a:pt x="2754556" y="4798327"/>
                </a:cubicBezTo>
                <a:cubicBezTo>
                  <a:pt x="2750160" y="4797690"/>
                  <a:pt x="2726221" y="4828212"/>
                  <a:pt x="2728817" y="4824929"/>
                </a:cubicBezTo>
                <a:cubicBezTo>
                  <a:pt x="2718314" y="4833503"/>
                  <a:pt x="2712844" y="4840172"/>
                  <a:pt x="2700511" y="4849817"/>
                </a:cubicBezTo>
                <a:cubicBezTo>
                  <a:pt x="2713155" y="4830850"/>
                  <a:pt x="2732480" y="4818559"/>
                  <a:pt x="2745887" y="4801605"/>
                </a:cubicBezTo>
                <a:cubicBezTo>
                  <a:pt x="2750160" y="4797690"/>
                  <a:pt x="2751385" y="4789941"/>
                  <a:pt x="2756853" y="4783270"/>
                </a:cubicBezTo>
                <a:lnTo>
                  <a:pt x="2764127" y="4774633"/>
                </a:lnTo>
                <a:lnTo>
                  <a:pt x="2764473" y="4774411"/>
                </a:lnTo>
                <a:lnTo>
                  <a:pt x="2765783" y="4772668"/>
                </a:lnTo>
                <a:lnTo>
                  <a:pt x="2781366" y="4754162"/>
                </a:lnTo>
                <a:cubicBezTo>
                  <a:pt x="2790596" y="4744443"/>
                  <a:pt x="2799955" y="4734960"/>
                  <a:pt x="2806658" y="4726484"/>
                </a:cubicBezTo>
                <a:cubicBezTo>
                  <a:pt x="2802867" y="4732517"/>
                  <a:pt x="2813678" y="4718845"/>
                  <a:pt x="2812917" y="4716833"/>
                </a:cubicBezTo>
                <a:cubicBezTo>
                  <a:pt x="2810508" y="4710458"/>
                  <a:pt x="2799666" y="4729127"/>
                  <a:pt x="2797987" y="4729760"/>
                </a:cubicBezTo>
                <a:lnTo>
                  <a:pt x="2785122" y="4743319"/>
                </a:lnTo>
                <a:lnTo>
                  <a:pt x="2773244" y="4762746"/>
                </a:lnTo>
                <a:lnTo>
                  <a:pt x="2765783" y="4772668"/>
                </a:lnTo>
                <a:lnTo>
                  <a:pt x="2764127" y="4774633"/>
                </a:lnTo>
                <a:lnTo>
                  <a:pt x="2757715" y="4778782"/>
                </a:lnTo>
                <a:lnTo>
                  <a:pt x="2761278" y="4768450"/>
                </a:lnTo>
                <a:lnTo>
                  <a:pt x="2741394" y="4789404"/>
                </a:lnTo>
                <a:cubicBezTo>
                  <a:pt x="2722665" y="4808657"/>
                  <a:pt x="2703896" y="4827067"/>
                  <a:pt x="2684554" y="4843963"/>
                </a:cubicBezTo>
                <a:cubicBezTo>
                  <a:pt x="2699654" y="4823876"/>
                  <a:pt x="2715300" y="4809047"/>
                  <a:pt x="2730774" y="4794281"/>
                </a:cubicBezTo>
                <a:lnTo>
                  <a:pt x="2771017" y="4750372"/>
                </a:lnTo>
                <a:lnTo>
                  <a:pt x="2776586" y="4740473"/>
                </a:lnTo>
                <a:lnTo>
                  <a:pt x="2784374" y="4727299"/>
                </a:lnTo>
                <a:lnTo>
                  <a:pt x="2781599" y="4728671"/>
                </a:lnTo>
                <a:cubicBezTo>
                  <a:pt x="2741563" y="4769880"/>
                  <a:pt x="2708041" y="4806326"/>
                  <a:pt x="2670121" y="4842135"/>
                </a:cubicBezTo>
                <a:lnTo>
                  <a:pt x="2658054" y="4851771"/>
                </a:lnTo>
                <a:lnTo>
                  <a:pt x="2646140" y="4868650"/>
                </a:lnTo>
                <a:cubicBezTo>
                  <a:pt x="2636252" y="4881645"/>
                  <a:pt x="2640228" y="4872124"/>
                  <a:pt x="2648777" y="4854810"/>
                </a:cubicBezTo>
                <a:lnTo>
                  <a:pt x="2660547" y="4831403"/>
                </a:lnTo>
                <a:lnTo>
                  <a:pt x="2650038" y="4842379"/>
                </a:lnTo>
                <a:lnTo>
                  <a:pt x="2656361" y="4827215"/>
                </a:lnTo>
                <a:cubicBezTo>
                  <a:pt x="2660093" y="4804561"/>
                  <a:pt x="2646664" y="4828612"/>
                  <a:pt x="2639083" y="4844786"/>
                </a:cubicBezTo>
                <a:lnTo>
                  <a:pt x="2627361" y="4865304"/>
                </a:lnTo>
                <a:lnTo>
                  <a:pt x="2615809" y="4876854"/>
                </a:lnTo>
                <a:lnTo>
                  <a:pt x="2614419" y="4878252"/>
                </a:lnTo>
                <a:lnTo>
                  <a:pt x="2618618" y="4869760"/>
                </a:lnTo>
                <a:cubicBezTo>
                  <a:pt x="2624217" y="4858299"/>
                  <a:pt x="2629958" y="4847052"/>
                  <a:pt x="2636389" y="4836849"/>
                </a:cubicBezTo>
                <a:cubicBezTo>
                  <a:pt x="2642963" y="4824937"/>
                  <a:pt x="2651260" y="4812572"/>
                  <a:pt x="2659384" y="4799950"/>
                </a:cubicBezTo>
                <a:lnTo>
                  <a:pt x="2674865" y="4772839"/>
                </a:lnTo>
                <a:lnTo>
                  <a:pt x="2665004" y="4779985"/>
                </a:lnTo>
                <a:lnTo>
                  <a:pt x="2663546" y="4782132"/>
                </a:lnTo>
                <a:cubicBezTo>
                  <a:pt x="2654358" y="4795876"/>
                  <a:pt x="2643452" y="4811525"/>
                  <a:pt x="2641220" y="4816504"/>
                </a:cubicBezTo>
                <a:cubicBezTo>
                  <a:pt x="2637886" y="4819176"/>
                  <a:pt x="2630942" y="4824743"/>
                  <a:pt x="2629276" y="4826078"/>
                </a:cubicBezTo>
                <a:cubicBezTo>
                  <a:pt x="2625655" y="4832170"/>
                  <a:pt x="2625087" y="4835814"/>
                  <a:pt x="2623360" y="4840917"/>
                </a:cubicBezTo>
                <a:cubicBezTo>
                  <a:pt x="2621693" y="4842253"/>
                  <a:pt x="2614810" y="4844052"/>
                  <a:pt x="2611139" y="4850714"/>
                </a:cubicBezTo>
                <a:cubicBezTo>
                  <a:pt x="2607515" y="4856807"/>
                  <a:pt x="2601309" y="4875067"/>
                  <a:pt x="2592131" y="4885611"/>
                </a:cubicBezTo>
                <a:cubicBezTo>
                  <a:pt x="2588515" y="4890106"/>
                  <a:pt x="2586781" y="4891462"/>
                  <a:pt x="2586279" y="4890869"/>
                </a:cubicBezTo>
                <a:lnTo>
                  <a:pt x="2587109" y="4887353"/>
                </a:lnTo>
                <a:lnTo>
                  <a:pt x="2577664" y="4904412"/>
                </a:lnTo>
                <a:cubicBezTo>
                  <a:pt x="2574633" y="4909339"/>
                  <a:pt x="2571964" y="4912915"/>
                  <a:pt x="2570278" y="4913564"/>
                </a:cubicBezTo>
                <a:cubicBezTo>
                  <a:pt x="2559843" y="4914856"/>
                  <a:pt x="2578389" y="4890667"/>
                  <a:pt x="2578389" y="4890667"/>
                </a:cubicBezTo>
                <a:cubicBezTo>
                  <a:pt x="2581709" y="4885400"/>
                  <a:pt x="2587057" y="4876022"/>
                  <a:pt x="2592898" y="4865361"/>
                </a:cubicBezTo>
                <a:lnTo>
                  <a:pt x="2609444" y="4834112"/>
                </a:lnTo>
                <a:lnTo>
                  <a:pt x="2609653" y="4828525"/>
                </a:lnTo>
                <a:cubicBezTo>
                  <a:pt x="2610442" y="4824572"/>
                  <a:pt x="2612597" y="4819755"/>
                  <a:pt x="2615588" y="4814434"/>
                </a:cubicBezTo>
                <a:lnTo>
                  <a:pt x="2618532" y="4809832"/>
                </a:lnTo>
                <a:lnTo>
                  <a:pt x="2617293" y="4811344"/>
                </a:lnTo>
                <a:lnTo>
                  <a:pt x="2613925" y="4816418"/>
                </a:lnTo>
                <a:lnTo>
                  <a:pt x="2595694" y="4846622"/>
                </a:lnTo>
                <a:cubicBezTo>
                  <a:pt x="2593745" y="4849781"/>
                  <a:pt x="2591034" y="4852750"/>
                  <a:pt x="2587906" y="4856055"/>
                </a:cubicBezTo>
                <a:lnTo>
                  <a:pt x="2587031" y="4857028"/>
                </a:lnTo>
                <a:lnTo>
                  <a:pt x="2577918" y="4870863"/>
                </a:lnTo>
                <a:lnTo>
                  <a:pt x="2569834" y="4882350"/>
                </a:lnTo>
                <a:lnTo>
                  <a:pt x="2569819" y="4882377"/>
                </a:lnTo>
                <a:lnTo>
                  <a:pt x="2569805" y="4882393"/>
                </a:lnTo>
                <a:lnTo>
                  <a:pt x="2541096" y="4923179"/>
                </a:lnTo>
                <a:cubicBezTo>
                  <a:pt x="2533260" y="4931212"/>
                  <a:pt x="2511315" y="4965001"/>
                  <a:pt x="2511315" y="4965001"/>
                </a:cubicBezTo>
                <a:lnTo>
                  <a:pt x="2509814" y="4955300"/>
                </a:lnTo>
                <a:lnTo>
                  <a:pt x="2505207" y="4963489"/>
                </a:lnTo>
                <a:lnTo>
                  <a:pt x="2502697" y="4964861"/>
                </a:lnTo>
                <a:lnTo>
                  <a:pt x="2495865" y="4969454"/>
                </a:lnTo>
                <a:lnTo>
                  <a:pt x="2499399" y="4962676"/>
                </a:lnTo>
                <a:cubicBezTo>
                  <a:pt x="2516567" y="4930382"/>
                  <a:pt x="2534194" y="4897254"/>
                  <a:pt x="2552537" y="4861028"/>
                </a:cubicBezTo>
                <a:cubicBezTo>
                  <a:pt x="2554348" y="4857982"/>
                  <a:pt x="2557208" y="4852502"/>
                  <a:pt x="2560804" y="4845566"/>
                </a:cubicBezTo>
                <a:lnTo>
                  <a:pt x="2570514" y="4827063"/>
                </a:lnTo>
                <a:lnTo>
                  <a:pt x="2580600" y="4803128"/>
                </a:lnTo>
                <a:lnTo>
                  <a:pt x="2585605" y="4792761"/>
                </a:lnTo>
                <a:lnTo>
                  <a:pt x="2581417" y="4797773"/>
                </a:lnTo>
                <a:cubicBezTo>
                  <a:pt x="2580826" y="4796605"/>
                  <a:pt x="2593915" y="4774455"/>
                  <a:pt x="2595382" y="4770888"/>
                </a:cubicBezTo>
                <a:cubicBezTo>
                  <a:pt x="2595949" y="4767243"/>
                  <a:pt x="2595213" y="4754549"/>
                  <a:pt x="2592170" y="4753801"/>
                </a:cubicBezTo>
                <a:cubicBezTo>
                  <a:pt x="2590503" y="4755136"/>
                  <a:pt x="2560301" y="4809105"/>
                  <a:pt x="2556401" y="4815419"/>
                </a:cubicBezTo>
                <a:cubicBezTo>
                  <a:pt x="2545547" y="4830500"/>
                  <a:pt x="2536308" y="4844811"/>
                  <a:pt x="2527409" y="4855135"/>
                </a:cubicBezTo>
                <a:cubicBezTo>
                  <a:pt x="2525742" y="4856471"/>
                  <a:pt x="2519088" y="4858616"/>
                  <a:pt x="2517423" y="4859953"/>
                </a:cubicBezTo>
                <a:cubicBezTo>
                  <a:pt x="2503245" y="4874506"/>
                  <a:pt x="2496917" y="4912525"/>
                  <a:pt x="2490892" y="4907258"/>
                </a:cubicBezTo>
                <a:cubicBezTo>
                  <a:pt x="2490892" y="4907258"/>
                  <a:pt x="2493137" y="4899083"/>
                  <a:pt x="2493718" y="4892240"/>
                </a:cubicBezTo>
                <a:lnTo>
                  <a:pt x="2494324" y="4893453"/>
                </a:lnTo>
                <a:lnTo>
                  <a:pt x="2493428" y="4895659"/>
                </a:lnTo>
                <a:cubicBezTo>
                  <a:pt x="2494261" y="4894992"/>
                  <a:pt x="2494679" y="4894659"/>
                  <a:pt x="2494714" y="4894231"/>
                </a:cubicBezTo>
                <a:lnTo>
                  <a:pt x="2494324" y="4893453"/>
                </a:lnTo>
                <a:lnTo>
                  <a:pt x="2495971" y="4889391"/>
                </a:lnTo>
                <a:lnTo>
                  <a:pt x="2497741" y="4887155"/>
                </a:lnTo>
                <a:cubicBezTo>
                  <a:pt x="2498623" y="4885517"/>
                  <a:pt x="2499056" y="4884241"/>
                  <a:pt x="2499056" y="4884241"/>
                </a:cubicBezTo>
                <a:cubicBezTo>
                  <a:pt x="2499056" y="4884241"/>
                  <a:pt x="2494926" y="4877987"/>
                  <a:pt x="2496930" y="4872661"/>
                </a:cubicBezTo>
                <a:cubicBezTo>
                  <a:pt x="2498337" y="4866751"/>
                  <a:pt x="2503506" y="4857692"/>
                  <a:pt x="2508846" y="4848895"/>
                </a:cubicBezTo>
                <a:lnTo>
                  <a:pt x="2517069" y="4834793"/>
                </a:lnTo>
                <a:lnTo>
                  <a:pt x="2508989" y="4838032"/>
                </a:lnTo>
                <a:cubicBezTo>
                  <a:pt x="2505731" y="4839164"/>
                  <a:pt x="2502262" y="4840377"/>
                  <a:pt x="2498989" y="4842023"/>
                </a:cubicBezTo>
                <a:lnTo>
                  <a:pt x="2497747" y="4842954"/>
                </a:lnTo>
                <a:lnTo>
                  <a:pt x="2472964" y="4883969"/>
                </a:lnTo>
                <a:lnTo>
                  <a:pt x="2435954" y="4952843"/>
                </a:lnTo>
                <a:lnTo>
                  <a:pt x="2431512" y="4956111"/>
                </a:lnTo>
                <a:lnTo>
                  <a:pt x="2421585" y="4964381"/>
                </a:lnTo>
                <a:lnTo>
                  <a:pt x="2431783" y="4941891"/>
                </a:lnTo>
                <a:lnTo>
                  <a:pt x="2418833" y="4961912"/>
                </a:lnTo>
                <a:lnTo>
                  <a:pt x="2414716" y="4957861"/>
                </a:lnTo>
                <a:lnTo>
                  <a:pt x="2408769" y="4963616"/>
                </a:lnTo>
                <a:lnTo>
                  <a:pt x="2418957" y="4942767"/>
                </a:lnTo>
                <a:lnTo>
                  <a:pt x="2423100" y="4936843"/>
                </a:lnTo>
                <a:cubicBezTo>
                  <a:pt x="2424533" y="4935002"/>
                  <a:pt x="2425521" y="4934029"/>
                  <a:pt x="2425712" y="4934532"/>
                </a:cubicBezTo>
                <a:lnTo>
                  <a:pt x="2423344" y="4933784"/>
                </a:lnTo>
                <a:lnTo>
                  <a:pt x="2436975" y="4905891"/>
                </a:lnTo>
                <a:lnTo>
                  <a:pt x="2443319" y="4899101"/>
                </a:lnTo>
                <a:lnTo>
                  <a:pt x="2444777" y="4897664"/>
                </a:lnTo>
                <a:lnTo>
                  <a:pt x="2433216" y="4899038"/>
                </a:lnTo>
                <a:lnTo>
                  <a:pt x="2431275" y="4899402"/>
                </a:lnTo>
                <a:lnTo>
                  <a:pt x="2431494" y="4897328"/>
                </a:lnTo>
                <a:cubicBezTo>
                  <a:pt x="2432121" y="4891288"/>
                  <a:pt x="2433625" y="4876368"/>
                  <a:pt x="2434456" y="4864414"/>
                </a:cubicBezTo>
                <a:lnTo>
                  <a:pt x="2434707" y="4857898"/>
                </a:lnTo>
                <a:lnTo>
                  <a:pt x="2447348" y="4838451"/>
                </a:lnTo>
                <a:cubicBezTo>
                  <a:pt x="2453349" y="4828372"/>
                  <a:pt x="2457613" y="4819899"/>
                  <a:pt x="2458617" y="4814698"/>
                </a:cubicBezTo>
                <a:lnTo>
                  <a:pt x="2445878" y="4827147"/>
                </a:lnTo>
                <a:lnTo>
                  <a:pt x="2456786" y="4811993"/>
                </a:lnTo>
                <a:lnTo>
                  <a:pt x="2458417" y="4809730"/>
                </a:lnTo>
                <a:cubicBezTo>
                  <a:pt x="2463944" y="4802337"/>
                  <a:pt x="2469760" y="4794576"/>
                  <a:pt x="2475271" y="4786501"/>
                </a:cubicBezTo>
                <a:lnTo>
                  <a:pt x="2482641" y="4774180"/>
                </a:lnTo>
                <a:lnTo>
                  <a:pt x="2484876" y="4765827"/>
                </a:lnTo>
                <a:lnTo>
                  <a:pt x="2482729" y="4768349"/>
                </a:lnTo>
                <a:cubicBezTo>
                  <a:pt x="2477767" y="4774215"/>
                  <a:pt x="2474439" y="4778180"/>
                  <a:pt x="2474439" y="4778180"/>
                </a:cubicBezTo>
                <a:cubicBezTo>
                  <a:pt x="2459865" y="4788811"/>
                  <a:pt x="2457001" y="4782809"/>
                  <a:pt x="2450996" y="4785671"/>
                </a:cubicBezTo>
                <a:cubicBezTo>
                  <a:pt x="2417875" y="4820491"/>
                  <a:pt x="2396410" y="4895186"/>
                  <a:pt x="2359669" y="4897968"/>
                </a:cubicBezTo>
                <a:lnTo>
                  <a:pt x="2371544" y="4874285"/>
                </a:lnTo>
                <a:lnTo>
                  <a:pt x="2373961" y="4871921"/>
                </a:lnTo>
                <a:lnTo>
                  <a:pt x="2376155" y="4867215"/>
                </a:lnTo>
                <a:lnTo>
                  <a:pt x="2381866" y="4859070"/>
                </a:lnTo>
                <a:cubicBezTo>
                  <a:pt x="2385456" y="4854212"/>
                  <a:pt x="2389522" y="4848896"/>
                  <a:pt x="2394157" y="4842850"/>
                </a:cubicBezTo>
                <a:cubicBezTo>
                  <a:pt x="2394943" y="4840633"/>
                  <a:pt x="2405115" y="4830106"/>
                  <a:pt x="2414607" y="4817983"/>
                </a:cubicBezTo>
                <a:lnTo>
                  <a:pt x="2419228" y="4811111"/>
                </a:lnTo>
                <a:lnTo>
                  <a:pt x="2414161" y="4816707"/>
                </a:lnTo>
                <a:lnTo>
                  <a:pt x="2414507" y="4813635"/>
                </a:lnTo>
                <a:lnTo>
                  <a:pt x="2427224" y="4795004"/>
                </a:lnTo>
                <a:lnTo>
                  <a:pt x="2424542" y="4789995"/>
                </a:lnTo>
                <a:lnTo>
                  <a:pt x="2414593" y="4800416"/>
                </a:lnTo>
                <a:cubicBezTo>
                  <a:pt x="2406116" y="4809676"/>
                  <a:pt x="2397050" y="4820598"/>
                  <a:pt x="2394695" y="4827244"/>
                </a:cubicBezTo>
                <a:cubicBezTo>
                  <a:pt x="2390778" y="4831261"/>
                  <a:pt x="2386265" y="4844001"/>
                  <a:pt x="2381427" y="4855901"/>
                </a:cubicBezTo>
                <a:lnTo>
                  <a:pt x="2376155" y="4867215"/>
                </a:lnTo>
                <a:lnTo>
                  <a:pt x="2372412" y="4872553"/>
                </a:lnTo>
                <a:lnTo>
                  <a:pt x="2371544" y="4874285"/>
                </a:lnTo>
                <a:lnTo>
                  <a:pt x="2366210" y="4879502"/>
                </a:lnTo>
                <a:cubicBezTo>
                  <a:pt x="2347806" y="4885972"/>
                  <a:pt x="2367315" y="4853267"/>
                  <a:pt x="2377327" y="4837857"/>
                </a:cubicBezTo>
                <a:lnTo>
                  <a:pt x="2381226" y="4832023"/>
                </a:lnTo>
                <a:lnTo>
                  <a:pt x="2381752" y="4831285"/>
                </a:lnTo>
                <a:cubicBezTo>
                  <a:pt x="2382784" y="4829790"/>
                  <a:pt x="2382682" y="4829893"/>
                  <a:pt x="2381817" y="4831140"/>
                </a:cubicBezTo>
                <a:lnTo>
                  <a:pt x="2381226" y="4832023"/>
                </a:lnTo>
                <a:lnTo>
                  <a:pt x="2374855" y="4841001"/>
                </a:lnTo>
                <a:cubicBezTo>
                  <a:pt x="2349308" y="4868525"/>
                  <a:pt x="2329191" y="4897146"/>
                  <a:pt x="2299470" y="4922366"/>
                </a:cubicBezTo>
                <a:cubicBezTo>
                  <a:pt x="2276777" y="4943008"/>
                  <a:pt x="2287103" y="4920895"/>
                  <a:pt x="2302549" y="4893427"/>
                </a:cubicBezTo>
                <a:lnTo>
                  <a:pt x="2306422" y="4886753"/>
                </a:lnTo>
                <a:lnTo>
                  <a:pt x="2318271" y="4869609"/>
                </a:lnTo>
                <a:lnTo>
                  <a:pt x="2317675" y="4860323"/>
                </a:lnTo>
                <a:lnTo>
                  <a:pt x="2324566" y="4842756"/>
                </a:lnTo>
                <a:lnTo>
                  <a:pt x="2323616" y="4844126"/>
                </a:lnTo>
                <a:lnTo>
                  <a:pt x="2322257" y="4846224"/>
                </a:lnTo>
                <a:lnTo>
                  <a:pt x="2320372" y="4848095"/>
                </a:lnTo>
                <a:cubicBezTo>
                  <a:pt x="2312286" y="4856248"/>
                  <a:pt x="2304006" y="4864952"/>
                  <a:pt x="2303222" y="4867167"/>
                </a:cubicBezTo>
                <a:cubicBezTo>
                  <a:pt x="2292248" y="4884063"/>
                  <a:pt x="2289709" y="4880671"/>
                  <a:pt x="2291087" y="4871497"/>
                </a:cubicBezTo>
                <a:lnTo>
                  <a:pt x="2292613" y="4865901"/>
                </a:lnTo>
                <a:lnTo>
                  <a:pt x="2381066" y="4745762"/>
                </a:lnTo>
                <a:lnTo>
                  <a:pt x="2380412" y="4741600"/>
                </a:lnTo>
                <a:cubicBezTo>
                  <a:pt x="2380171" y="4738074"/>
                  <a:pt x="2380695" y="4734628"/>
                  <a:pt x="2383068" y="4729692"/>
                </a:cubicBezTo>
                <a:cubicBezTo>
                  <a:pt x="2389219" y="4716970"/>
                  <a:pt x="2400140" y="4706731"/>
                  <a:pt x="2411549" y="4696164"/>
                </a:cubicBezTo>
                <a:lnTo>
                  <a:pt x="2422251" y="4684067"/>
                </a:lnTo>
                <a:lnTo>
                  <a:pt x="2424215" y="4680536"/>
                </a:lnTo>
                <a:cubicBezTo>
                  <a:pt x="2426232" y="4675603"/>
                  <a:pt x="2426228" y="4672693"/>
                  <a:pt x="2422625" y="4673699"/>
                </a:cubicBezTo>
                <a:cubicBezTo>
                  <a:pt x="2410217" y="4682090"/>
                  <a:pt x="2393173" y="4717403"/>
                  <a:pt x="2379496" y="4732360"/>
                </a:cubicBezTo>
                <a:cubicBezTo>
                  <a:pt x="2385373" y="4728386"/>
                  <a:pt x="2360029" y="4765325"/>
                  <a:pt x="2343451" y="4778809"/>
                </a:cubicBezTo>
                <a:lnTo>
                  <a:pt x="2334695" y="4781166"/>
                </a:lnTo>
                <a:lnTo>
                  <a:pt x="2313656" y="4817881"/>
                </a:lnTo>
                <a:lnTo>
                  <a:pt x="2309800" y="4821524"/>
                </a:lnTo>
                <a:lnTo>
                  <a:pt x="2304938" y="4825504"/>
                </a:lnTo>
                <a:lnTo>
                  <a:pt x="2314528" y="4805995"/>
                </a:lnTo>
                <a:lnTo>
                  <a:pt x="2324452" y="4787766"/>
                </a:lnTo>
                <a:lnTo>
                  <a:pt x="2332524" y="4781876"/>
                </a:lnTo>
                <a:lnTo>
                  <a:pt x="2335116" y="4779681"/>
                </a:lnTo>
                <a:lnTo>
                  <a:pt x="2347655" y="4759980"/>
                </a:lnTo>
                <a:cubicBezTo>
                  <a:pt x="2370583" y="4728589"/>
                  <a:pt x="2398421" y="4694729"/>
                  <a:pt x="2423641" y="4662571"/>
                </a:cubicBezTo>
                <a:lnTo>
                  <a:pt x="2430787" y="4653065"/>
                </a:lnTo>
                <a:lnTo>
                  <a:pt x="2428464" y="4650546"/>
                </a:lnTo>
                <a:lnTo>
                  <a:pt x="2425677" y="4653466"/>
                </a:lnTo>
                <a:cubicBezTo>
                  <a:pt x="2424845" y="4654134"/>
                  <a:pt x="2424872" y="4652651"/>
                  <a:pt x="2425441" y="4650062"/>
                </a:cubicBezTo>
                <a:lnTo>
                  <a:pt x="2425950" y="4648350"/>
                </a:lnTo>
                <a:lnTo>
                  <a:pt x="2426192" y="4648083"/>
                </a:lnTo>
                <a:lnTo>
                  <a:pt x="2425633" y="4647478"/>
                </a:lnTo>
                <a:lnTo>
                  <a:pt x="2425557" y="4646229"/>
                </a:lnTo>
                <a:lnTo>
                  <a:pt x="2446178" y="4615268"/>
                </a:lnTo>
                <a:lnTo>
                  <a:pt x="2430993" y="4628083"/>
                </a:lnTo>
                <a:lnTo>
                  <a:pt x="2433468" y="4624995"/>
                </a:lnTo>
                <a:lnTo>
                  <a:pt x="2411315" y="4646548"/>
                </a:lnTo>
                <a:lnTo>
                  <a:pt x="2377596" y="4693496"/>
                </a:lnTo>
                <a:cubicBezTo>
                  <a:pt x="2366896" y="4707931"/>
                  <a:pt x="2358664" y="4718262"/>
                  <a:pt x="2355020" y="4720921"/>
                </a:cubicBezTo>
                <a:lnTo>
                  <a:pt x="2353580" y="4718877"/>
                </a:lnTo>
                <a:lnTo>
                  <a:pt x="2354016" y="4718272"/>
                </a:lnTo>
                <a:lnTo>
                  <a:pt x="2381330" y="4675026"/>
                </a:lnTo>
                <a:lnTo>
                  <a:pt x="2352364" y="4702025"/>
                </a:lnTo>
                <a:lnTo>
                  <a:pt x="2385587" y="4668288"/>
                </a:lnTo>
                <a:lnTo>
                  <a:pt x="2401143" y="4643658"/>
                </a:lnTo>
                <a:lnTo>
                  <a:pt x="2395639" y="4649144"/>
                </a:lnTo>
                <a:lnTo>
                  <a:pt x="2351413" y="4702999"/>
                </a:lnTo>
                <a:lnTo>
                  <a:pt x="2352364" y="4702025"/>
                </a:lnTo>
                <a:cubicBezTo>
                  <a:pt x="2351510" y="4704839"/>
                  <a:pt x="2350245" y="4706564"/>
                  <a:pt x="2348413" y="4708166"/>
                </a:cubicBezTo>
                <a:lnTo>
                  <a:pt x="2345256" y="4710493"/>
                </a:lnTo>
                <a:lnTo>
                  <a:pt x="2341461" y="4715117"/>
                </a:lnTo>
                <a:lnTo>
                  <a:pt x="2303062" y="4768405"/>
                </a:lnTo>
                <a:lnTo>
                  <a:pt x="2302060" y="4769495"/>
                </a:lnTo>
                <a:lnTo>
                  <a:pt x="2341992" y="4702625"/>
                </a:lnTo>
                <a:lnTo>
                  <a:pt x="2341508" y="4703108"/>
                </a:lnTo>
                <a:cubicBezTo>
                  <a:pt x="2321481" y="4723477"/>
                  <a:pt x="2301644" y="4742863"/>
                  <a:pt x="2282456" y="4757210"/>
                </a:cubicBezTo>
                <a:cubicBezTo>
                  <a:pt x="2297161" y="4738615"/>
                  <a:pt x="2315861" y="4720233"/>
                  <a:pt x="2334901" y="4702011"/>
                </a:cubicBezTo>
                <a:lnTo>
                  <a:pt x="2351295" y="4685690"/>
                </a:lnTo>
                <a:lnTo>
                  <a:pt x="2356387" y="4676335"/>
                </a:lnTo>
                <a:lnTo>
                  <a:pt x="2327134" y="4704085"/>
                </a:lnTo>
                <a:lnTo>
                  <a:pt x="2286860" y="4740580"/>
                </a:lnTo>
                <a:lnTo>
                  <a:pt x="2290884" y="4733907"/>
                </a:lnTo>
                <a:lnTo>
                  <a:pt x="2291032" y="4733595"/>
                </a:lnTo>
                <a:lnTo>
                  <a:pt x="2292692" y="4731868"/>
                </a:lnTo>
                <a:cubicBezTo>
                  <a:pt x="2297244" y="4727845"/>
                  <a:pt x="2320718" y="4707085"/>
                  <a:pt x="2319957" y="4705073"/>
                </a:cubicBezTo>
                <a:cubicBezTo>
                  <a:pt x="2317547" y="4698698"/>
                  <a:pt x="2294835" y="4721471"/>
                  <a:pt x="2298190" y="4720203"/>
                </a:cubicBezTo>
                <a:lnTo>
                  <a:pt x="2296281" y="4722158"/>
                </a:lnTo>
                <a:lnTo>
                  <a:pt x="2295220" y="4718269"/>
                </a:lnTo>
                <a:lnTo>
                  <a:pt x="2294306" y="4719379"/>
                </a:lnTo>
                <a:lnTo>
                  <a:pt x="2279691" y="4745779"/>
                </a:lnTo>
                <a:cubicBezTo>
                  <a:pt x="2272119" y="4753074"/>
                  <a:pt x="2249972" y="4770998"/>
                  <a:pt x="2254405" y="4772567"/>
                </a:cubicBezTo>
                <a:cubicBezTo>
                  <a:pt x="2249972" y="4770998"/>
                  <a:pt x="2250247" y="4756133"/>
                  <a:pt x="2248677" y="4760566"/>
                </a:cubicBezTo>
                <a:cubicBezTo>
                  <a:pt x="2234365" y="4770458"/>
                  <a:pt x="2224422" y="4798525"/>
                  <a:pt x="2201443" y="4821144"/>
                </a:cubicBezTo>
                <a:cubicBezTo>
                  <a:pt x="2192302" y="4832869"/>
                  <a:pt x="2167289" y="4844792"/>
                  <a:pt x="2159454" y="4852824"/>
                </a:cubicBezTo>
                <a:cubicBezTo>
                  <a:pt x="2140171" y="4876750"/>
                  <a:pt x="2149575" y="4864289"/>
                  <a:pt x="2154283" y="4850992"/>
                </a:cubicBezTo>
                <a:cubicBezTo>
                  <a:pt x="2175473" y="4791165"/>
                  <a:pt x="2126871" y="4872042"/>
                  <a:pt x="2098719" y="4892829"/>
                </a:cubicBezTo>
                <a:cubicBezTo>
                  <a:pt x="2095655" y="4870960"/>
                  <a:pt x="2123269" y="4865778"/>
                  <a:pt x="2119372" y="4848603"/>
                </a:cubicBezTo>
                <a:lnTo>
                  <a:pt x="2084681" y="4887856"/>
                </a:lnTo>
                <a:cubicBezTo>
                  <a:pt x="2064917" y="4870879"/>
                  <a:pt x="2113446" y="4820734"/>
                  <a:pt x="2116585" y="4811872"/>
                </a:cubicBezTo>
                <a:lnTo>
                  <a:pt x="2127983" y="4794959"/>
                </a:lnTo>
                <a:lnTo>
                  <a:pt x="2120701" y="4800054"/>
                </a:lnTo>
                <a:lnTo>
                  <a:pt x="2110406" y="4810764"/>
                </a:lnTo>
                <a:lnTo>
                  <a:pt x="2173841" y="4726922"/>
                </a:lnTo>
                <a:lnTo>
                  <a:pt x="2204750" y="4681064"/>
                </a:lnTo>
                <a:lnTo>
                  <a:pt x="2228421" y="4647159"/>
                </a:lnTo>
                <a:lnTo>
                  <a:pt x="2219185" y="4655307"/>
                </a:lnTo>
                <a:cubicBezTo>
                  <a:pt x="2214926" y="4656134"/>
                  <a:pt x="2239601" y="4623751"/>
                  <a:pt x="2244112" y="4611422"/>
                </a:cubicBezTo>
                <a:cubicBezTo>
                  <a:pt x="2240195" y="4614071"/>
                  <a:pt x="2236277" y="4616720"/>
                  <a:pt x="2232357" y="4619371"/>
                </a:cubicBezTo>
                <a:lnTo>
                  <a:pt x="2229029" y="4618989"/>
                </a:lnTo>
                <a:lnTo>
                  <a:pt x="2199659" y="4650100"/>
                </a:lnTo>
                <a:cubicBezTo>
                  <a:pt x="2193654" y="4652962"/>
                  <a:pt x="2145127" y="4703106"/>
                  <a:pt x="2145127" y="4703106"/>
                </a:cubicBezTo>
                <a:cubicBezTo>
                  <a:pt x="2125086" y="4700996"/>
                  <a:pt x="2147234" y="4683071"/>
                  <a:pt x="2156376" y="4671347"/>
                </a:cubicBezTo>
                <a:cubicBezTo>
                  <a:pt x="2143832" y="4692672"/>
                  <a:pt x="2167349" y="4654452"/>
                  <a:pt x="2187464" y="4625830"/>
                </a:cubicBezTo>
                <a:lnTo>
                  <a:pt x="2197805" y="4611390"/>
                </a:lnTo>
                <a:lnTo>
                  <a:pt x="2208153" y="4590751"/>
                </a:lnTo>
                <a:cubicBezTo>
                  <a:pt x="2213493" y="4581954"/>
                  <a:pt x="2219006" y="4573416"/>
                  <a:pt x="2221100" y="4568547"/>
                </a:cubicBezTo>
                <a:cubicBezTo>
                  <a:pt x="2222768" y="4567213"/>
                  <a:pt x="2219784" y="4562696"/>
                  <a:pt x="2220076" y="4559274"/>
                </a:cubicBezTo>
                <a:cubicBezTo>
                  <a:pt x="2221238" y="4553559"/>
                  <a:pt x="2224709" y="4546815"/>
                  <a:pt x="2228994" y="4539768"/>
                </a:cubicBezTo>
                <a:lnTo>
                  <a:pt x="2231167" y="4536407"/>
                </a:lnTo>
                <a:lnTo>
                  <a:pt x="2227364" y="4540550"/>
                </a:lnTo>
                <a:lnTo>
                  <a:pt x="2216583" y="4552484"/>
                </a:lnTo>
                <a:lnTo>
                  <a:pt x="2172273" y="4625827"/>
                </a:lnTo>
                <a:lnTo>
                  <a:pt x="2135259" y="4694701"/>
                </a:lnTo>
                <a:lnTo>
                  <a:pt x="2130819" y="4697969"/>
                </a:lnTo>
                <a:lnTo>
                  <a:pt x="2120890" y="4706235"/>
                </a:lnTo>
                <a:lnTo>
                  <a:pt x="2131089" y="4683749"/>
                </a:lnTo>
                <a:lnTo>
                  <a:pt x="2118140" y="4703771"/>
                </a:lnTo>
                <a:lnTo>
                  <a:pt x="2114022" y="4699719"/>
                </a:lnTo>
                <a:lnTo>
                  <a:pt x="2108076" y="4705473"/>
                </a:lnTo>
                <a:lnTo>
                  <a:pt x="2118263" y="4684625"/>
                </a:lnTo>
                <a:lnTo>
                  <a:pt x="2122408" y="4678700"/>
                </a:lnTo>
                <a:cubicBezTo>
                  <a:pt x="2123838" y="4676860"/>
                  <a:pt x="2124829" y="4675887"/>
                  <a:pt x="2125019" y="4676388"/>
                </a:cubicBezTo>
                <a:lnTo>
                  <a:pt x="2122653" y="4675642"/>
                </a:lnTo>
                <a:lnTo>
                  <a:pt x="2136281" y="4647747"/>
                </a:lnTo>
                <a:lnTo>
                  <a:pt x="2142626" y="4640956"/>
                </a:lnTo>
                <a:cubicBezTo>
                  <a:pt x="2146734" y="4636714"/>
                  <a:pt x="2151529" y="4631953"/>
                  <a:pt x="2157765" y="4626048"/>
                </a:cubicBezTo>
                <a:cubicBezTo>
                  <a:pt x="2160358" y="4622767"/>
                  <a:pt x="2186987" y="4598513"/>
                  <a:pt x="2173766" y="4605812"/>
                </a:cubicBezTo>
                <a:cubicBezTo>
                  <a:pt x="2164179" y="4611738"/>
                  <a:pt x="2147900" y="4632080"/>
                  <a:pt x="2141950" y="4636630"/>
                </a:cubicBezTo>
                <a:lnTo>
                  <a:pt x="2141564" y="4636937"/>
                </a:lnTo>
                <a:lnTo>
                  <a:pt x="2145278" y="4629331"/>
                </a:lnTo>
                <a:cubicBezTo>
                  <a:pt x="2155242" y="4606466"/>
                  <a:pt x="2168159" y="4586148"/>
                  <a:pt x="2180905" y="4565568"/>
                </a:cubicBezTo>
                <a:lnTo>
                  <a:pt x="2193818" y="4543758"/>
                </a:lnTo>
                <a:lnTo>
                  <a:pt x="2189914" y="4548143"/>
                </a:lnTo>
                <a:lnTo>
                  <a:pt x="2134683" y="4604571"/>
                </a:lnTo>
                <a:lnTo>
                  <a:pt x="2142910" y="4591788"/>
                </a:lnTo>
                <a:cubicBezTo>
                  <a:pt x="2161826" y="4567729"/>
                  <a:pt x="2181198" y="4542379"/>
                  <a:pt x="2199625" y="4517940"/>
                </a:cubicBezTo>
                <a:lnTo>
                  <a:pt x="2204496" y="4511413"/>
                </a:lnTo>
                <a:lnTo>
                  <a:pt x="2205366" y="4505977"/>
                </a:lnTo>
                <a:lnTo>
                  <a:pt x="2222500" y="4487292"/>
                </a:lnTo>
                <a:lnTo>
                  <a:pt x="2228474" y="4479288"/>
                </a:lnTo>
                <a:lnTo>
                  <a:pt x="2210448" y="4495344"/>
                </a:lnTo>
                <a:lnTo>
                  <a:pt x="2211440" y="4493389"/>
                </a:lnTo>
                <a:cubicBezTo>
                  <a:pt x="2219534" y="4478210"/>
                  <a:pt x="2232273" y="4455045"/>
                  <a:pt x="2232961" y="4446921"/>
                </a:cubicBezTo>
                <a:cubicBezTo>
                  <a:pt x="2211549" y="4470461"/>
                  <a:pt x="2207300" y="4483965"/>
                  <a:pt x="2191106" y="4507043"/>
                </a:cubicBezTo>
                <a:cubicBezTo>
                  <a:pt x="2180915" y="4523448"/>
                  <a:pt x="2179595" y="4524507"/>
                  <a:pt x="2180976" y="4519681"/>
                </a:cubicBezTo>
                <a:lnTo>
                  <a:pt x="2186422" y="4499322"/>
                </a:lnTo>
                <a:lnTo>
                  <a:pt x="2184076" y="4502475"/>
                </a:lnTo>
                <a:cubicBezTo>
                  <a:pt x="2160796" y="4534512"/>
                  <a:pt x="2138734" y="4565957"/>
                  <a:pt x="2113750" y="4599464"/>
                </a:cubicBezTo>
                <a:lnTo>
                  <a:pt x="2091343" y="4628159"/>
                </a:lnTo>
                <a:lnTo>
                  <a:pt x="2103839" y="4609086"/>
                </a:lnTo>
                <a:cubicBezTo>
                  <a:pt x="2113008" y="4595379"/>
                  <a:pt x="2123974" y="4579400"/>
                  <a:pt x="2138384" y="4559191"/>
                </a:cubicBezTo>
                <a:cubicBezTo>
                  <a:pt x="2153330" y="4537666"/>
                  <a:pt x="2166568" y="4522056"/>
                  <a:pt x="2177598" y="4503181"/>
                </a:cubicBezTo>
                <a:cubicBezTo>
                  <a:pt x="2199829" y="4458651"/>
                  <a:pt x="2144942" y="4525257"/>
                  <a:pt x="2131264" y="4540213"/>
                </a:cubicBezTo>
                <a:cubicBezTo>
                  <a:pt x="2112839" y="4565042"/>
                  <a:pt x="2099273" y="4597050"/>
                  <a:pt x="2087406" y="4587945"/>
                </a:cubicBezTo>
                <a:cubicBezTo>
                  <a:pt x="2088729" y="4589904"/>
                  <a:pt x="2095749" y="4576356"/>
                  <a:pt x="2103187" y="4560266"/>
                </a:cubicBezTo>
                <a:lnTo>
                  <a:pt x="2109480" y="4546055"/>
                </a:lnTo>
                <a:lnTo>
                  <a:pt x="2195566" y="4413385"/>
                </a:lnTo>
                <a:lnTo>
                  <a:pt x="2194875" y="4401465"/>
                </a:lnTo>
                <a:cubicBezTo>
                  <a:pt x="2199357" y="4388310"/>
                  <a:pt x="2212953" y="4380597"/>
                  <a:pt x="2219100" y="4366105"/>
                </a:cubicBezTo>
                <a:cubicBezTo>
                  <a:pt x="2217433" y="4367441"/>
                  <a:pt x="2208377" y="4358228"/>
                  <a:pt x="2210321" y="4356670"/>
                </a:cubicBezTo>
                <a:cubicBezTo>
                  <a:pt x="2209295" y="4347397"/>
                  <a:pt x="2242067" y="4321124"/>
                  <a:pt x="2236621" y="4309016"/>
                </a:cubicBezTo>
                <a:cubicBezTo>
                  <a:pt x="2236621" y="4309016"/>
                  <a:pt x="2236435" y="4308735"/>
                  <a:pt x="2236202" y="4308382"/>
                </a:cubicBezTo>
                <a:lnTo>
                  <a:pt x="2235677" y="4307588"/>
                </a:lnTo>
                <a:lnTo>
                  <a:pt x="2235503" y="4307324"/>
                </a:lnTo>
                <a:cubicBezTo>
                  <a:pt x="2235316" y="4307043"/>
                  <a:pt x="2235223" y="4306900"/>
                  <a:pt x="2235363" y="4307113"/>
                </a:cubicBezTo>
                <a:lnTo>
                  <a:pt x="2235677" y="4307588"/>
                </a:lnTo>
                <a:lnTo>
                  <a:pt x="2236621" y="4309016"/>
                </a:lnTo>
                <a:cubicBezTo>
                  <a:pt x="2223012" y="4319928"/>
                  <a:pt x="2221805" y="4334180"/>
                  <a:pt x="2210962" y="4346061"/>
                </a:cubicBezTo>
                <a:cubicBezTo>
                  <a:pt x="2203040" y="4354005"/>
                  <a:pt x="2195936" y="4362223"/>
                  <a:pt x="2189140" y="4371390"/>
                </a:cubicBezTo>
                <a:lnTo>
                  <a:pt x="2188091" y="4373020"/>
                </a:lnTo>
                <a:lnTo>
                  <a:pt x="2189222" y="4374433"/>
                </a:lnTo>
                <a:cubicBezTo>
                  <a:pt x="2189866" y="4376414"/>
                  <a:pt x="2189931" y="4378542"/>
                  <a:pt x="2189281" y="4379715"/>
                </a:cubicBezTo>
                <a:cubicBezTo>
                  <a:pt x="2188849" y="4380497"/>
                  <a:pt x="2188100" y="4380854"/>
                  <a:pt x="2186991" y="4380462"/>
                </a:cubicBezTo>
                <a:cubicBezTo>
                  <a:pt x="2186076" y="4383046"/>
                  <a:pt x="2185359" y="4381545"/>
                  <a:pt x="2185068" y="4378845"/>
                </a:cubicBezTo>
                <a:lnTo>
                  <a:pt x="2185159" y="4377575"/>
                </a:lnTo>
                <a:lnTo>
                  <a:pt x="2169166" y="4402415"/>
                </a:lnTo>
                <a:cubicBezTo>
                  <a:pt x="2143785" y="4439236"/>
                  <a:pt x="2190760" y="4355349"/>
                  <a:pt x="2189382" y="4353262"/>
                </a:cubicBezTo>
                <a:lnTo>
                  <a:pt x="2185345" y="4355913"/>
                </a:lnTo>
                <a:lnTo>
                  <a:pt x="2113450" y="4442531"/>
                </a:lnTo>
                <a:cubicBezTo>
                  <a:pt x="2098044" y="4457856"/>
                  <a:pt x="2091766" y="4475583"/>
                  <a:pt x="2074051" y="4495077"/>
                </a:cubicBezTo>
                <a:cubicBezTo>
                  <a:pt x="2068564" y="4503525"/>
                  <a:pt x="2059704" y="4515923"/>
                  <a:pt x="2049855" y="4529240"/>
                </a:cubicBezTo>
                <a:lnTo>
                  <a:pt x="2040275" y="4541863"/>
                </a:lnTo>
                <a:lnTo>
                  <a:pt x="2034044" y="4534801"/>
                </a:lnTo>
                <a:lnTo>
                  <a:pt x="2043996" y="4518527"/>
                </a:lnTo>
                <a:lnTo>
                  <a:pt x="2059879" y="4499020"/>
                </a:lnTo>
                <a:cubicBezTo>
                  <a:pt x="2074409" y="4480395"/>
                  <a:pt x="2088765" y="4460460"/>
                  <a:pt x="2087442" y="4458501"/>
                </a:cubicBezTo>
                <a:lnTo>
                  <a:pt x="2082458" y="4461596"/>
                </a:lnTo>
                <a:lnTo>
                  <a:pt x="2111125" y="4420927"/>
                </a:lnTo>
                <a:lnTo>
                  <a:pt x="2137129" y="4382606"/>
                </a:lnTo>
                <a:lnTo>
                  <a:pt x="2124984" y="4395325"/>
                </a:lnTo>
                <a:cubicBezTo>
                  <a:pt x="2124150" y="4395992"/>
                  <a:pt x="2124178" y="4394506"/>
                  <a:pt x="2124746" y="4391920"/>
                </a:cubicBezTo>
                <a:lnTo>
                  <a:pt x="2125257" y="4390206"/>
                </a:lnTo>
                <a:lnTo>
                  <a:pt x="2151071" y="4361909"/>
                </a:lnTo>
                <a:lnTo>
                  <a:pt x="2150211" y="4363329"/>
                </a:lnTo>
                <a:lnTo>
                  <a:pt x="2174892" y="4326958"/>
                </a:lnTo>
                <a:lnTo>
                  <a:pt x="2170448" y="4332309"/>
                </a:lnTo>
                <a:lnTo>
                  <a:pt x="2168361" y="4335310"/>
                </a:lnTo>
                <a:lnTo>
                  <a:pt x="2152940" y="4350832"/>
                </a:lnTo>
                <a:cubicBezTo>
                  <a:pt x="2145866" y="4357538"/>
                  <a:pt x="2138438" y="4363990"/>
                  <a:pt x="2130299" y="4369941"/>
                </a:cubicBezTo>
                <a:cubicBezTo>
                  <a:pt x="2144623" y="4350339"/>
                  <a:pt x="2162273" y="4334464"/>
                  <a:pt x="2178755" y="4316347"/>
                </a:cubicBezTo>
                <a:cubicBezTo>
                  <a:pt x="2191245" y="4302040"/>
                  <a:pt x="2179064" y="4311245"/>
                  <a:pt x="2172834" y="4315902"/>
                </a:cubicBezTo>
                <a:lnTo>
                  <a:pt x="2140251" y="4348723"/>
                </a:lnTo>
                <a:lnTo>
                  <a:pt x="2111731" y="4389507"/>
                </a:lnTo>
                <a:lnTo>
                  <a:pt x="2075038" y="4441980"/>
                </a:lnTo>
                <a:lnTo>
                  <a:pt x="2086908" y="4431326"/>
                </a:lnTo>
                <a:lnTo>
                  <a:pt x="2105728" y="4411535"/>
                </a:lnTo>
                <a:lnTo>
                  <a:pt x="2100240" y="4421536"/>
                </a:lnTo>
                <a:cubicBezTo>
                  <a:pt x="2089507" y="4435190"/>
                  <a:pt x="2079116" y="4449365"/>
                  <a:pt x="2069031" y="4464489"/>
                </a:cubicBezTo>
                <a:lnTo>
                  <a:pt x="2055574" y="4486785"/>
                </a:lnTo>
                <a:lnTo>
                  <a:pt x="2055453" y="4486163"/>
                </a:lnTo>
                <a:cubicBezTo>
                  <a:pt x="2053901" y="4487158"/>
                  <a:pt x="2050599" y="4489891"/>
                  <a:pt x="2044663" y="4495108"/>
                </a:cubicBezTo>
                <a:lnTo>
                  <a:pt x="2040689" y="4498525"/>
                </a:lnTo>
                <a:lnTo>
                  <a:pt x="2044628" y="4491293"/>
                </a:lnTo>
                <a:lnTo>
                  <a:pt x="2066442" y="4453995"/>
                </a:lnTo>
                <a:lnTo>
                  <a:pt x="2035289" y="4496520"/>
                </a:lnTo>
                <a:cubicBezTo>
                  <a:pt x="2024393" y="4512612"/>
                  <a:pt x="2013693" y="4528148"/>
                  <a:pt x="2001048" y="4541544"/>
                </a:cubicBezTo>
                <a:cubicBezTo>
                  <a:pt x="2001048" y="4541544"/>
                  <a:pt x="2001183" y="4537642"/>
                  <a:pt x="2000534" y="4534193"/>
                </a:cubicBezTo>
                <a:lnTo>
                  <a:pt x="2000401" y="4534072"/>
                </a:lnTo>
                <a:lnTo>
                  <a:pt x="2004530" y="4530283"/>
                </a:lnTo>
                <a:cubicBezTo>
                  <a:pt x="2015634" y="4516621"/>
                  <a:pt x="2038299" y="4483634"/>
                  <a:pt x="2033372" y="4482684"/>
                </a:cubicBezTo>
                <a:cubicBezTo>
                  <a:pt x="2020235" y="4480143"/>
                  <a:pt x="1985051" y="4550561"/>
                  <a:pt x="1955046" y="4576555"/>
                </a:cubicBezTo>
                <a:cubicBezTo>
                  <a:pt x="1939241" y="4592235"/>
                  <a:pt x="1933085" y="4597646"/>
                  <a:pt x="1919456" y="4611992"/>
                </a:cubicBezTo>
                <a:lnTo>
                  <a:pt x="1918809" y="4612687"/>
                </a:lnTo>
                <a:lnTo>
                  <a:pt x="1934598" y="4585653"/>
                </a:lnTo>
                <a:cubicBezTo>
                  <a:pt x="1944029" y="4571640"/>
                  <a:pt x="1953881" y="4558505"/>
                  <a:pt x="1964307" y="4544324"/>
                </a:cubicBezTo>
                <a:cubicBezTo>
                  <a:pt x="1981283" y="4524567"/>
                  <a:pt x="2050740" y="4415331"/>
                  <a:pt x="2006076" y="4471001"/>
                </a:cubicBezTo>
                <a:lnTo>
                  <a:pt x="1985963" y="4499294"/>
                </a:lnTo>
                <a:lnTo>
                  <a:pt x="1976446" y="4510584"/>
                </a:lnTo>
                <a:cubicBezTo>
                  <a:pt x="1952075" y="4539235"/>
                  <a:pt x="1908713" y="4588252"/>
                  <a:pt x="1939251" y="4534893"/>
                </a:cubicBezTo>
                <a:cubicBezTo>
                  <a:pt x="1948359" y="4523028"/>
                  <a:pt x="1975273" y="4492460"/>
                  <a:pt x="1979080" y="4472757"/>
                </a:cubicBezTo>
                <a:cubicBezTo>
                  <a:pt x="1987019" y="4449310"/>
                  <a:pt x="1949729" y="4498310"/>
                  <a:pt x="1930862" y="4522485"/>
                </a:cubicBezTo>
                <a:cubicBezTo>
                  <a:pt x="1916358" y="4544662"/>
                  <a:pt x="1897491" y="4568837"/>
                  <a:pt x="1885082" y="4577227"/>
                </a:cubicBezTo>
                <a:cubicBezTo>
                  <a:pt x="1879895" y="4586441"/>
                  <a:pt x="1868755" y="4588264"/>
                  <a:pt x="1856999" y="4596211"/>
                </a:cubicBezTo>
                <a:lnTo>
                  <a:pt x="1839885" y="4616778"/>
                </a:lnTo>
                <a:lnTo>
                  <a:pt x="1958503" y="4437927"/>
                </a:lnTo>
                <a:lnTo>
                  <a:pt x="1947421" y="4441314"/>
                </a:lnTo>
                <a:lnTo>
                  <a:pt x="1957018" y="4426065"/>
                </a:lnTo>
                <a:lnTo>
                  <a:pt x="1945058" y="4442728"/>
                </a:lnTo>
                <a:cubicBezTo>
                  <a:pt x="1879215" y="4530136"/>
                  <a:pt x="1811727" y="4614144"/>
                  <a:pt x="1741424" y="4692321"/>
                </a:cubicBezTo>
                <a:cubicBezTo>
                  <a:pt x="1742499" y="4661114"/>
                  <a:pt x="1801662" y="4625542"/>
                  <a:pt x="1787900" y="4605704"/>
                </a:cubicBezTo>
                <a:cubicBezTo>
                  <a:pt x="1789730" y="4600532"/>
                  <a:pt x="1736494" y="4663976"/>
                  <a:pt x="1736494" y="4663976"/>
                </a:cubicBezTo>
                <a:cubicBezTo>
                  <a:pt x="1721920" y="4674607"/>
                  <a:pt x="1719056" y="4668604"/>
                  <a:pt x="1713053" y="4671467"/>
                </a:cubicBezTo>
                <a:cubicBezTo>
                  <a:pt x="1679932" y="4706286"/>
                  <a:pt x="1658465" y="4780981"/>
                  <a:pt x="1621726" y="4783762"/>
                </a:cubicBezTo>
                <a:lnTo>
                  <a:pt x="1633598" y="4760080"/>
                </a:lnTo>
                <a:lnTo>
                  <a:pt x="1636017" y="4757717"/>
                </a:lnTo>
                <a:lnTo>
                  <a:pt x="1638210" y="4753010"/>
                </a:lnTo>
                <a:lnTo>
                  <a:pt x="1643921" y="4744864"/>
                </a:lnTo>
                <a:cubicBezTo>
                  <a:pt x="1647511" y="4740006"/>
                  <a:pt x="1651576" y="4734691"/>
                  <a:pt x="1656212" y="4728645"/>
                </a:cubicBezTo>
                <a:cubicBezTo>
                  <a:pt x="1657782" y="4724211"/>
                  <a:pt x="1696906" y="4686532"/>
                  <a:pt x="1693012" y="4669356"/>
                </a:cubicBezTo>
                <a:cubicBezTo>
                  <a:pt x="1693012" y="4669356"/>
                  <a:pt x="1661461" y="4699745"/>
                  <a:pt x="1656752" y="4713040"/>
                </a:cubicBezTo>
                <a:cubicBezTo>
                  <a:pt x="1652833" y="4717057"/>
                  <a:pt x="1648320" y="4729797"/>
                  <a:pt x="1643484" y="4741696"/>
                </a:cubicBezTo>
                <a:lnTo>
                  <a:pt x="1638210" y="4753010"/>
                </a:lnTo>
                <a:lnTo>
                  <a:pt x="1634466" y="4758349"/>
                </a:lnTo>
                <a:lnTo>
                  <a:pt x="1633598" y="4760080"/>
                </a:lnTo>
                <a:lnTo>
                  <a:pt x="1628264" y="4765298"/>
                </a:lnTo>
                <a:cubicBezTo>
                  <a:pt x="1609862" y="4771767"/>
                  <a:pt x="1629370" y="4739062"/>
                  <a:pt x="1639382" y="4723651"/>
                </a:cubicBezTo>
                <a:lnTo>
                  <a:pt x="1643283" y="4717819"/>
                </a:lnTo>
                <a:lnTo>
                  <a:pt x="1643808" y="4717079"/>
                </a:lnTo>
                <a:cubicBezTo>
                  <a:pt x="1644841" y="4715586"/>
                  <a:pt x="1644737" y="4715688"/>
                  <a:pt x="1643873" y="4716936"/>
                </a:cubicBezTo>
                <a:lnTo>
                  <a:pt x="1643283" y="4717819"/>
                </a:lnTo>
                <a:lnTo>
                  <a:pt x="1636912" y="4726795"/>
                </a:lnTo>
                <a:cubicBezTo>
                  <a:pt x="1611363" y="4754321"/>
                  <a:pt x="1591246" y="4782942"/>
                  <a:pt x="1561527" y="4808161"/>
                </a:cubicBezTo>
                <a:cubicBezTo>
                  <a:pt x="1538831" y="4828802"/>
                  <a:pt x="1549158" y="4806690"/>
                  <a:pt x="1564603" y="4779222"/>
                </a:cubicBezTo>
                <a:lnTo>
                  <a:pt x="1568476" y="4772548"/>
                </a:lnTo>
                <a:lnTo>
                  <a:pt x="1589874" y="4741593"/>
                </a:lnTo>
                <a:cubicBezTo>
                  <a:pt x="1589874" y="4741593"/>
                  <a:pt x="1638302" y="4690770"/>
                  <a:pt x="1622077" y="4683659"/>
                </a:cubicBezTo>
                <a:cubicBezTo>
                  <a:pt x="1616508" y="4684569"/>
                  <a:pt x="1600637" y="4707193"/>
                  <a:pt x="1585671" y="4729921"/>
                </a:cubicBezTo>
                <a:lnTo>
                  <a:pt x="1584312" y="4732020"/>
                </a:lnTo>
                <a:lnTo>
                  <a:pt x="1582426" y="4733890"/>
                </a:lnTo>
                <a:cubicBezTo>
                  <a:pt x="1574342" y="4742043"/>
                  <a:pt x="1566063" y="4750746"/>
                  <a:pt x="1565277" y="4752963"/>
                </a:cubicBezTo>
                <a:cubicBezTo>
                  <a:pt x="1554302" y="4769859"/>
                  <a:pt x="1551764" y="4766467"/>
                  <a:pt x="1553143" y="4757290"/>
                </a:cubicBezTo>
                <a:lnTo>
                  <a:pt x="1554668" y="4751697"/>
                </a:lnTo>
                <a:lnTo>
                  <a:pt x="1655956" y="4614127"/>
                </a:lnTo>
                <a:cubicBezTo>
                  <a:pt x="1655956" y="4614127"/>
                  <a:pt x="1699086" y="4555467"/>
                  <a:pt x="1684682" y="4559495"/>
                </a:cubicBezTo>
                <a:cubicBezTo>
                  <a:pt x="1672272" y="4567883"/>
                  <a:pt x="1655228" y="4603197"/>
                  <a:pt x="1641550" y="4618154"/>
                </a:cubicBezTo>
                <a:cubicBezTo>
                  <a:pt x="1647428" y="4614181"/>
                  <a:pt x="1622086" y="4651121"/>
                  <a:pt x="1605506" y="4664604"/>
                </a:cubicBezTo>
                <a:lnTo>
                  <a:pt x="1596116" y="4667133"/>
                </a:lnTo>
                <a:lnTo>
                  <a:pt x="1609710" y="4645775"/>
                </a:lnTo>
                <a:cubicBezTo>
                  <a:pt x="1655568" y="4582993"/>
                  <a:pt x="1721061" y="4510333"/>
                  <a:pt x="1745960" y="4461170"/>
                </a:cubicBezTo>
                <a:cubicBezTo>
                  <a:pt x="1766349" y="4417684"/>
                  <a:pt x="1766887" y="4402081"/>
                  <a:pt x="1745201" y="4435133"/>
                </a:cubicBezTo>
                <a:cubicBezTo>
                  <a:pt x="1719654" y="4462659"/>
                  <a:pt x="1631651" y="4596084"/>
                  <a:pt x="1617074" y="4606717"/>
                </a:cubicBezTo>
                <a:lnTo>
                  <a:pt x="1615635" y="4604673"/>
                </a:lnTo>
                <a:lnTo>
                  <a:pt x="1616071" y="4604065"/>
                </a:lnTo>
                <a:cubicBezTo>
                  <a:pt x="1634627" y="4577040"/>
                  <a:pt x="1651824" y="4550307"/>
                  <a:pt x="1666523" y="4524191"/>
                </a:cubicBezTo>
                <a:cubicBezTo>
                  <a:pt x="1645462" y="4547231"/>
                  <a:pt x="1624477" y="4573196"/>
                  <a:pt x="1603515" y="4600913"/>
                </a:cubicBezTo>
                <a:lnTo>
                  <a:pt x="1565119" y="4654201"/>
                </a:lnTo>
                <a:lnTo>
                  <a:pt x="1564115" y="4655291"/>
                </a:lnTo>
                <a:cubicBezTo>
                  <a:pt x="1595464" y="4609037"/>
                  <a:pt x="1619995" y="4556211"/>
                  <a:pt x="1629398" y="4543747"/>
                </a:cubicBezTo>
                <a:cubicBezTo>
                  <a:pt x="1638541" y="4532023"/>
                  <a:pt x="1682912" y="4465441"/>
                  <a:pt x="1646650" y="4509124"/>
                </a:cubicBezTo>
                <a:cubicBezTo>
                  <a:pt x="1634107" y="4530453"/>
                  <a:pt x="1618426" y="4560643"/>
                  <a:pt x="1603848" y="4571274"/>
                </a:cubicBezTo>
                <a:cubicBezTo>
                  <a:pt x="1596276" y="4578567"/>
                  <a:pt x="1576236" y="4576458"/>
                  <a:pt x="1576236" y="4576458"/>
                </a:cubicBezTo>
                <a:cubicBezTo>
                  <a:pt x="1560828" y="4591782"/>
                  <a:pt x="1552720" y="4614678"/>
                  <a:pt x="1541746" y="4631575"/>
                </a:cubicBezTo>
                <a:cubicBezTo>
                  <a:pt x="1534174" y="4638868"/>
                  <a:pt x="1512026" y="4656794"/>
                  <a:pt x="1516460" y="4658363"/>
                </a:cubicBezTo>
                <a:cubicBezTo>
                  <a:pt x="1512026" y="4656794"/>
                  <a:pt x="1512302" y="4641929"/>
                  <a:pt x="1510733" y="4646360"/>
                </a:cubicBezTo>
                <a:cubicBezTo>
                  <a:pt x="1496419" y="4656252"/>
                  <a:pt x="1486478" y="4684320"/>
                  <a:pt x="1463497" y="4706939"/>
                </a:cubicBezTo>
                <a:cubicBezTo>
                  <a:pt x="1454356" y="4718664"/>
                  <a:pt x="1429346" y="4730587"/>
                  <a:pt x="1421511" y="4738620"/>
                </a:cubicBezTo>
                <a:cubicBezTo>
                  <a:pt x="1402227" y="4762546"/>
                  <a:pt x="1411630" y="4750084"/>
                  <a:pt x="1416338" y="4736786"/>
                </a:cubicBezTo>
                <a:cubicBezTo>
                  <a:pt x="1437530" y="4676960"/>
                  <a:pt x="1388926" y="4757836"/>
                  <a:pt x="1360776" y="4778623"/>
                </a:cubicBezTo>
                <a:cubicBezTo>
                  <a:pt x="1357710" y="4756756"/>
                  <a:pt x="1385323" y="4751575"/>
                  <a:pt x="1381428" y="4734399"/>
                </a:cubicBezTo>
                <a:lnTo>
                  <a:pt x="1346736" y="4773652"/>
                </a:lnTo>
                <a:cubicBezTo>
                  <a:pt x="1326971" y="4756675"/>
                  <a:pt x="1375500" y="4706528"/>
                  <a:pt x="1378640" y="4697668"/>
                </a:cubicBezTo>
                <a:cubicBezTo>
                  <a:pt x="1462833" y="4569127"/>
                  <a:pt x="1562124" y="4430974"/>
                  <a:pt x="1647914" y="4308494"/>
                </a:cubicBezTo>
                <a:lnTo>
                  <a:pt x="1674730" y="4269614"/>
                </a:lnTo>
                <a:lnTo>
                  <a:pt x="1678546" y="4255352"/>
                </a:lnTo>
                <a:cubicBezTo>
                  <a:pt x="1679350" y="4245846"/>
                  <a:pt x="1674814" y="4267202"/>
                  <a:pt x="1672453" y="4260236"/>
                </a:cubicBezTo>
                <a:lnTo>
                  <a:pt x="1672747" y="4259458"/>
                </a:lnTo>
                <a:lnTo>
                  <a:pt x="1661375" y="4273270"/>
                </a:lnTo>
                <a:cubicBezTo>
                  <a:pt x="1639098" y="4301540"/>
                  <a:pt x="1616981" y="4331115"/>
                  <a:pt x="1595581" y="4362188"/>
                </a:cubicBezTo>
                <a:cubicBezTo>
                  <a:pt x="1548345" y="4422768"/>
                  <a:pt x="1507578" y="4495612"/>
                  <a:pt x="1461713" y="4535896"/>
                </a:cubicBezTo>
                <a:cubicBezTo>
                  <a:pt x="1455711" y="4538757"/>
                  <a:pt x="1407182" y="4588902"/>
                  <a:pt x="1407182" y="4588902"/>
                </a:cubicBezTo>
                <a:cubicBezTo>
                  <a:pt x="1387141" y="4586791"/>
                  <a:pt x="1409289" y="4568866"/>
                  <a:pt x="1418430" y="4557141"/>
                </a:cubicBezTo>
                <a:cubicBezTo>
                  <a:pt x="1405887" y="4578468"/>
                  <a:pt x="1429405" y="4540248"/>
                  <a:pt x="1449519" y="4511627"/>
                </a:cubicBezTo>
                <a:cubicBezTo>
                  <a:pt x="1513437" y="4420380"/>
                  <a:pt x="1591759" y="4314284"/>
                  <a:pt x="1642133" y="4244842"/>
                </a:cubicBezTo>
                <a:lnTo>
                  <a:pt x="1671740" y="4202820"/>
                </a:lnTo>
                <a:lnTo>
                  <a:pt x="1676200" y="4192466"/>
                </a:lnTo>
                <a:cubicBezTo>
                  <a:pt x="1683563" y="4168535"/>
                  <a:pt x="1630476" y="4240778"/>
                  <a:pt x="1616966" y="4254296"/>
                </a:cubicBezTo>
                <a:cubicBezTo>
                  <a:pt x="1604598" y="4270590"/>
                  <a:pt x="1593998" y="4285480"/>
                  <a:pt x="1584697" y="4297508"/>
                </a:cubicBezTo>
                <a:lnTo>
                  <a:pt x="1561052" y="4322675"/>
                </a:lnTo>
                <a:lnTo>
                  <a:pt x="1559796" y="4322262"/>
                </a:lnTo>
                <a:cubicBezTo>
                  <a:pt x="1558317" y="4322831"/>
                  <a:pt x="1555746" y="4325841"/>
                  <a:pt x="1552721" y="4330038"/>
                </a:cubicBezTo>
                <a:lnTo>
                  <a:pt x="1549005" y="4335681"/>
                </a:lnTo>
                <a:lnTo>
                  <a:pt x="1529877" y="4356348"/>
                </a:lnTo>
                <a:lnTo>
                  <a:pt x="1529318" y="4347632"/>
                </a:lnTo>
                <a:lnTo>
                  <a:pt x="1537462" y="4326871"/>
                </a:lnTo>
                <a:lnTo>
                  <a:pt x="1542372" y="4320591"/>
                </a:lnTo>
                <a:cubicBezTo>
                  <a:pt x="1559115" y="4298416"/>
                  <a:pt x="1581432" y="4278318"/>
                  <a:pt x="1586072" y="4254303"/>
                </a:cubicBezTo>
                <a:cubicBezTo>
                  <a:pt x="1584865" y="4245102"/>
                  <a:pt x="1582538" y="4241662"/>
                  <a:pt x="1586703" y="4233001"/>
                </a:cubicBezTo>
                <a:cubicBezTo>
                  <a:pt x="1597496" y="4210674"/>
                  <a:pt x="1625034" y="4197064"/>
                  <a:pt x="1639267" y="4172411"/>
                </a:cubicBezTo>
                <a:cubicBezTo>
                  <a:pt x="1637977" y="4173286"/>
                  <a:pt x="1634918" y="4171713"/>
                  <a:pt x="1631809" y="4169264"/>
                </a:cubicBezTo>
                <a:lnTo>
                  <a:pt x="1626537" y="4163549"/>
                </a:lnTo>
                <a:lnTo>
                  <a:pt x="1624093" y="4166112"/>
                </a:lnTo>
                <a:cubicBezTo>
                  <a:pt x="1623362" y="4166698"/>
                  <a:pt x="1623385" y="4165395"/>
                  <a:pt x="1623883" y="4163123"/>
                </a:cubicBezTo>
                <a:lnTo>
                  <a:pt x="1624332" y="4161621"/>
                </a:lnTo>
                <a:lnTo>
                  <a:pt x="1624546" y="4161389"/>
                </a:lnTo>
                <a:lnTo>
                  <a:pt x="1624054" y="4160856"/>
                </a:lnTo>
                <a:lnTo>
                  <a:pt x="1623987" y="4159761"/>
                </a:lnTo>
                <a:lnTo>
                  <a:pt x="1642081" y="4132592"/>
                </a:lnTo>
                <a:lnTo>
                  <a:pt x="1628758" y="4143838"/>
                </a:lnTo>
                <a:lnTo>
                  <a:pt x="1630928" y="4141126"/>
                </a:lnTo>
                <a:lnTo>
                  <a:pt x="1600148" y="4171076"/>
                </a:lnTo>
                <a:cubicBezTo>
                  <a:pt x="1586337" y="4184625"/>
                  <a:pt x="1572915" y="4197523"/>
                  <a:pt x="1559758" y="4208722"/>
                </a:cubicBezTo>
                <a:cubicBezTo>
                  <a:pt x="1573240" y="4193194"/>
                  <a:pt x="1589533" y="4176941"/>
                  <a:pt x="1605154" y="4162623"/>
                </a:cubicBezTo>
                <a:lnTo>
                  <a:pt x="1619864" y="4146632"/>
                </a:lnTo>
                <a:cubicBezTo>
                  <a:pt x="1619503" y="4145674"/>
                  <a:pt x="1618412" y="4145665"/>
                  <a:pt x="1616944" y="4146237"/>
                </a:cubicBezTo>
                <a:lnTo>
                  <a:pt x="1616163" y="4146701"/>
                </a:lnTo>
                <a:lnTo>
                  <a:pt x="1611346" y="4151554"/>
                </a:lnTo>
                <a:lnTo>
                  <a:pt x="1612818" y="4149039"/>
                </a:lnTo>
                <a:lnTo>
                  <a:pt x="1613149" y="4148493"/>
                </a:lnTo>
                <a:lnTo>
                  <a:pt x="1611763" y="4149316"/>
                </a:lnTo>
                <a:cubicBezTo>
                  <a:pt x="1608023" y="4152033"/>
                  <a:pt x="1604178" y="4155589"/>
                  <a:pt x="1603039" y="4157029"/>
                </a:cubicBezTo>
                <a:cubicBezTo>
                  <a:pt x="1568047" y="4189100"/>
                  <a:pt x="1532086" y="4231969"/>
                  <a:pt x="1498414" y="4257149"/>
                </a:cubicBezTo>
                <a:cubicBezTo>
                  <a:pt x="1524219" y="4224513"/>
                  <a:pt x="1564053" y="4192631"/>
                  <a:pt x="1592242" y="4161111"/>
                </a:cubicBezTo>
                <a:cubicBezTo>
                  <a:pt x="1583805" y="4170694"/>
                  <a:pt x="1599987" y="4154145"/>
                  <a:pt x="1597736" y="4152641"/>
                </a:cubicBezTo>
                <a:cubicBezTo>
                  <a:pt x="1593455" y="4150222"/>
                  <a:pt x="1591575" y="4159344"/>
                  <a:pt x="1591575" y="4159344"/>
                </a:cubicBezTo>
                <a:cubicBezTo>
                  <a:pt x="1572939" y="4176821"/>
                  <a:pt x="1555163" y="4193971"/>
                  <a:pt x="1537619" y="4210530"/>
                </a:cubicBezTo>
                <a:lnTo>
                  <a:pt x="1502277" y="4242555"/>
                </a:lnTo>
                <a:lnTo>
                  <a:pt x="1505811" y="4236698"/>
                </a:lnTo>
                <a:lnTo>
                  <a:pt x="1505938" y="4236427"/>
                </a:lnTo>
                <a:lnTo>
                  <a:pt x="1507395" y="4234910"/>
                </a:lnTo>
                <a:cubicBezTo>
                  <a:pt x="1511390" y="4231381"/>
                  <a:pt x="1531988" y="4213164"/>
                  <a:pt x="1531321" y="4211398"/>
                </a:cubicBezTo>
                <a:cubicBezTo>
                  <a:pt x="1529205" y="4205804"/>
                  <a:pt x="1509275" y="4225788"/>
                  <a:pt x="1512221" y="4224675"/>
                </a:cubicBezTo>
                <a:lnTo>
                  <a:pt x="1510543" y="4226390"/>
                </a:lnTo>
                <a:lnTo>
                  <a:pt x="1509614" y="4222976"/>
                </a:lnTo>
                <a:cubicBezTo>
                  <a:pt x="1508462" y="4223702"/>
                  <a:pt x="1506622" y="4226066"/>
                  <a:pt x="1504496" y="4229198"/>
                </a:cubicBezTo>
                <a:lnTo>
                  <a:pt x="1499324" y="4237400"/>
                </a:lnTo>
                <a:lnTo>
                  <a:pt x="1494321" y="4241871"/>
                </a:lnTo>
                <a:cubicBezTo>
                  <a:pt x="1489236" y="4241775"/>
                  <a:pt x="1507135" y="4224579"/>
                  <a:pt x="1507135" y="4224579"/>
                </a:cubicBezTo>
                <a:cubicBezTo>
                  <a:pt x="1541639" y="4192692"/>
                  <a:pt x="1570496" y="4162939"/>
                  <a:pt x="1598417" y="4135896"/>
                </a:cubicBezTo>
                <a:cubicBezTo>
                  <a:pt x="1599270" y="4134817"/>
                  <a:pt x="1604578" y="4129972"/>
                  <a:pt x="1610688" y="4124072"/>
                </a:cubicBezTo>
                <a:lnTo>
                  <a:pt x="1615485" y="4119346"/>
                </a:lnTo>
                <a:lnTo>
                  <a:pt x="1614959" y="4119401"/>
                </a:lnTo>
                <a:cubicBezTo>
                  <a:pt x="1613170" y="4119583"/>
                  <a:pt x="1611288" y="4119736"/>
                  <a:pt x="1609769" y="4119708"/>
                </a:cubicBezTo>
                <a:lnTo>
                  <a:pt x="1608183" y="4119308"/>
                </a:lnTo>
                <a:lnTo>
                  <a:pt x="1587550" y="4138870"/>
                </a:lnTo>
                <a:lnTo>
                  <a:pt x="1571361" y="4154627"/>
                </a:lnTo>
                <a:lnTo>
                  <a:pt x="1565583" y="4162559"/>
                </a:lnTo>
                <a:lnTo>
                  <a:pt x="1559940" y="4165742"/>
                </a:lnTo>
                <a:lnTo>
                  <a:pt x="1550595" y="4174838"/>
                </a:lnTo>
                <a:cubicBezTo>
                  <a:pt x="1549123" y="4175394"/>
                  <a:pt x="1526398" y="4202827"/>
                  <a:pt x="1522540" y="4202266"/>
                </a:cubicBezTo>
                <a:cubicBezTo>
                  <a:pt x="1520011" y="4200028"/>
                  <a:pt x="1523554" y="4195492"/>
                  <a:pt x="1527730" y="4191514"/>
                </a:cubicBezTo>
                <a:lnTo>
                  <a:pt x="1529487" y="4190009"/>
                </a:lnTo>
                <a:lnTo>
                  <a:pt x="1531021" y="4186343"/>
                </a:lnTo>
                <a:cubicBezTo>
                  <a:pt x="1534746" y="4178777"/>
                  <a:pt x="1541450" y="4167257"/>
                  <a:pt x="1542415" y="4164909"/>
                </a:cubicBezTo>
                <a:cubicBezTo>
                  <a:pt x="1547011" y="4156911"/>
                  <a:pt x="1550490" y="4150539"/>
                  <a:pt x="1553435" y="4144905"/>
                </a:cubicBezTo>
                <a:lnTo>
                  <a:pt x="1554927" y="4141933"/>
                </a:lnTo>
                <a:lnTo>
                  <a:pt x="1572460" y="4123825"/>
                </a:lnTo>
                <a:lnTo>
                  <a:pt x="1555110" y="4149136"/>
                </a:lnTo>
                <a:cubicBezTo>
                  <a:pt x="1553370" y="4151580"/>
                  <a:pt x="1550760" y="4156756"/>
                  <a:pt x="1547764" y="4162747"/>
                </a:cubicBezTo>
                <a:lnTo>
                  <a:pt x="1546457" y="4165251"/>
                </a:lnTo>
                <a:lnTo>
                  <a:pt x="1558915" y="4149283"/>
                </a:lnTo>
                <a:cubicBezTo>
                  <a:pt x="1569527" y="4136263"/>
                  <a:pt x="1580429" y="4123673"/>
                  <a:pt x="1580429" y="4123673"/>
                </a:cubicBezTo>
                <a:lnTo>
                  <a:pt x="1597073" y="4103425"/>
                </a:lnTo>
                <a:lnTo>
                  <a:pt x="1597514" y="4099981"/>
                </a:lnTo>
                <a:lnTo>
                  <a:pt x="1599013" y="4096359"/>
                </a:lnTo>
                <a:lnTo>
                  <a:pt x="1601721" y="4093555"/>
                </a:lnTo>
                <a:lnTo>
                  <a:pt x="1587398" y="4106751"/>
                </a:lnTo>
                <a:lnTo>
                  <a:pt x="1614241" y="4076865"/>
                </a:lnTo>
                <a:lnTo>
                  <a:pt x="1607280" y="4083373"/>
                </a:lnTo>
                <a:lnTo>
                  <a:pt x="1604959" y="4085779"/>
                </a:lnTo>
                <a:lnTo>
                  <a:pt x="1586525" y="4105982"/>
                </a:lnTo>
                <a:lnTo>
                  <a:pt x="1577255" y="4116147"/>
                </a:lnTo>
                <a:lnTo>
                  <a:pt x="1568896" y="4125313"/>
                </a:lnTo>
                <a:cubicBezTo>
                  <a:pt x="1564149" y="4130243"/>
                  <a:pt x="1560917" y="4133105"/>
                  <a:pt x="1560337" y="4132246"/>
                </a:cubicBezTo>
                <a:cubicBezTo>
                  <a:pt x="1559757" y="4131385"/>
                  <a:pt x="1561801" y="4126768"/>
                  <a:pt x="1564460" y="4121147"/>
                </a:cubicBezTo>
                <a:lnTo>
                  <a:pt x="1569841" y="4109355"/>
                </a:lnTo>
                <a:lnTo>
                  <a:pt x="1567275" y="4111561"/>
                </a:lnTo>
                <a:cubicBezTo>
                  <a:pt x="1559023" y="4118214"/>
                  <a:pt x="1550643" y="4123590"/>
                  <a:pt x="1562462" y="4109785"/>
                </a:cubicBezTo>
                <a:lnTo>
                  <a:pt x="1571834" y="4099117"/>
                </a:lnTo>
                <a:lnTo>
                  <a:pt x="1571687" y="4097447"/>
                </a:lnTo>
                <a:lnTo>
                  <a:pt x="1567745" y="4100631"/>
                </a:lnTo>
                <a:lnTo>
                  <a:pt x="1567473" y="4101141"/>
                </a:lnTo>
                <a:lnTo>
                  <a:pt x="1566834" y="4101366"/>
                </a:lnTo>
                <a:lnTo>
                  <a:pt x="1564482" y="4103265"/>
                </a:lnTo>
                <a:cubicBezTo>
                  <a:pt x="1561059" y="4106563"/>
                  <a:pt x="1556534" y="4111331"/>
                  <a:pt x="1550652" y="4117917"/>
                </a:cubicBezTo>
                <a:cubicBezTo>
                  <a:pt x="1516717" y="4151715"/>
                  <a:pt x="1492083" y="4199267"/>
                  <a:pt x="1452540" y="4226000"/>
                </a:cubicBezTo>
                <a:cubicBezTo>
                  <a:pt x="1445662" y="4230650"/>
                  <a:pt x="1471023" y="4176762"/>
                  <a:pt x="1477747" y="4178061"/>
                </a:cubicBezTo>
                <a:cubicBezTo>
                  <a:pt x="1468381" y="4176251"/>
                  <a:pt x="1434403" y="4223493"/>
                  <a:pt x="1414385" y="4251782"/>
                </a:cubicBezTo>
                <a:lnTo>
                  <a:pt x="1405161" y="4264660"/>
                </a:lnTo>
                <a:lnTo>
                  <a:pt x="1412521" y="4251863"/>
                </a:lnTo>
                <a:cubicBezTo>
                  <a:pt x="1446190" y="4195949"/>
                  <a:pt x="1389195" y="4266213"/>
                  <a:pt x="1387819" y="4270105"/>
                </a:cubicBezTo>
                <a:cubicBezTo>
                  <a:pt x="1379796" y="4280393"/>
                  <a:pt x="1363763" y="4288575"/>
                  <a:pt x="1356470" y="4294744"/>
                </a:cubicBezTo>
                <a:lnTo>
                  <a:pt x="1347436" y="4304142"/>
                </a:lnTo>
                <a:lnTo>
                  <a:pt x="1430841" y="4193905"/>
                </a:lnTo>
                <a:lnTo>
                  <a:pt x="1439869" y="4182327"/>
                </a:lnTo>
                <a:lnTo>
                  <a:pt x="1451450" y="4160178"/>
                </a:lnTo>
                <a:lnTo>
                  <a:pt x="1442890" y="4167727"/>
                </a:lnTo>
                <a:cubicBezTo>
                  <a:pt x="1439154" y="4168452"/>
                  <a:pt x="1460806" y="4140036"/>
                  <a:pt x="1464765" y="4129217"/>
                </a:cubicBezTo>
                <a:cubicBezTo>
                  <a:pt x="1461328" y="4131541"/>
                  <a:pt x="1457890" y="4133867"/>
                  <a:pt x="1454450" y="4136191"/>
                </a:cubicBezTo>
                <a:cubicBezTo>
                  <a:pt x="1456170" y="4135030"/>
                  <a:pt x="1448981" y="4136132"/>
                  <a:pt x="1441024" y="4137022"/>
                </a:cubicBezTo>
                <a:lnTo>
                  <a:pt x="1430711" y="4137801"/>
                </a:lnTo>
                <a:lnTo>
                  <a:pt x="1426414" y="4148060"/>
                </a:lnTo>
                <a:cubicBezTo>
                  <a:pt x="1422810" y="4157419"/>
                  <a:pt x="1420099" y="4164603"/>
                  <a:pt x="1417455" y="4162293"/>
                </a:cubicBezTo>
                <a:cubicBezTo>
                  <a:pt x="1417455" y="4162293"/>
                  <a:pt x="1419426" y="4155117"/>
                  <a:pt x="1419934" y="4149116"/>
                </a:cubicBezTo>
                <a:lnTo>
                  <a:pt x="1420468" y="4150178"/>
                </a:lnTo>
                <a:lnTo>
                  <a:pt x="1419680" y="4152116"/>
                </a:lnTo>
                <a:cubicBezTo>
                  <a:pt x="1420411" y="4151530"/>
                  <a:pt x="1420778" y="4151237"/>
                  <a:pt x="1420810" y="4150863"/>
                </a:cubicBezTo>
                <a:lnTo>
                  <a:pt x="1420468" y="4150178"/>
                </a:lnTo>
                <a:lnTo>
                  <a:pt x="1421913" y="4146615"/>
                </a:lnTo>
                <a:lnTo>
                  <a:pt x="1423466" y="4144652"/>
                </a:lnTo>
                <a:cubicBezTo>
                  <a:pt x="1424240" y="4143216"/>
                  <a:pt x="1424618" y="4142095"/>
                  <a:pt x="1424618" y="4142095"/>
                </a:cubicBezTo>
                <a:cubicBezTo>
                  <a:pt x="1424618" y="4142095"/>
                  <a:pt x="1420995" y="4136608"/>
                  <a:pt x="1422753" y="4131933"/>
                </a:cubicBezTo>
                <a:cubicBezTo>
                  <a:pt x="1425223" y="4121561"/>
                  <a:pt x="1440894" y="4100138"/>
                  <a:pt x="1444573" y="4091595"/>
                </a:cubicBezTo>
                <a:cubicBezTo>
                  <a:pt x="1446036" y="4090422"/>
                  <a:pt x="1443418" y="4086458"/>
                  <a:pt x="1443672" y="4083456"/>
                </a:cubicBezTo>
                <a:cubicBezTo>
                  <a:pt x="1444693" y="4078440"/>
                  <a:pt x="1447739" y="4072524"/>
                  <a:pt x="1451499" y="4066338"/>
                </a:cubicBezTo>
                <a:lnTo>
                  <a:pt x="1453406" y="4063390"/>
                </a:lnTo>
                <a:lnTo>
                  <a:pt x="1450068" y="4067025"/>
                </a:lnTo>
                <a:lnTo>
                  <a:pt x="1440609" y="4077498"/>
                </a:lnTo>
                <a:lnTo>
                  <a:pt x="1401725" y="4141856"/>
                </a:lnTo>
                <a:lnTo>
                  <a:pt x="1369244" y="4202296"/>
                </a:lnTo>
                <a:lnTo>
                  <a:pt x="1365349" y="4205164"/>
                </a:lnTo>
                <a:lnTo>
                  <a:pt x="1356637" y="4212419"/>
                </a:lnTo>
                <a:lnTo>
                  <a:pt x="1365586" y="4192684"/>
                </a:lnTo>
                <a:lnTo>
                  <a:pt x="1354222" y="4210254"/>
                </a:lnTo>
                <a:lnTo>
                  <a:pt x="1350610" y="4206698"/>
                </a:lnTo>
                <a:lnTo>
                  <a:pt x="1345392" y="4211749"/>
                </a:lnTo>
                <a:lnTo>
                  <a:pt x="1354330" y="4193454"/>
                </a:lnTo>
                <a:lnTo>
                  <a:pt x="1357968" y="4188255"/>
                </a:lnTo>
                <a:cubicBezTo>
                  <a:pt x="1359223" y="4186638"/>
                  <a:pt x="1360092" y="4185785"/>
                  <a:pt x="1360259" y="4186226"/>
                </a:cubicBezTo>
                <a:lnTo>
                  <a:pt x="1358183" y="4185571"/>
                </a:lnTo>
                <a:lnTo>
                  <a:pt x="1370141" y="4161093"/>
                </a:lnTo>
                <a:lnTo>
                  <a:pt x="1375709" y="4155135"/>
                </a:lnTo>
                <a:cubicBezTo>
                  <a:pt x="1379315" y="4151411"/>
                  <a:pt x="1383520" y="4147234"/>
                  <a:pt x="1388994" y="4142052"/>
                </a:cubicBezTo>
                <a:cubicBezTo>
                  <a:pt x="1391271" y="4139172"/>
                  <a:pt x="1414636" y="4117890"/>
                  <a:pt x="1403035" y="4124293"/>
                </a:cubicBezTo>
                <a:cubicBezTo>
                  <a:pt x="1394623" y="4129494"/>
                  <a:pt x="1380338" y="4147343"/>
                  <a:pt x="1375115" y="4151337"/>
                </a:cubicBezTo>
                <a:lnTo>
                  <a:pt x="1374777" y="4151606"/>
                </a:lnTo>
                <a:lnTo>
                  <a:pt x="1378037" y="4144933"/>
                </a:lnTo>
                <a:cubicBezTo>
                  <a:pt x="1386779" y="4124868"/>
                  <a:pt x="1398115" y="4107038"/>
                  <a:pt x="1409300" y="4088979"/>
                </a:cubicBezTo>
                <a:lnTo>
                  <a:pt x="1420632" y="4069840"/>
                </a:lnTo>
                <a:lnTo>
                  <a:pt x="1417206" y="4073687"/>
                </a:lnTo>
                <a:lnTo>
                  <a:pt x="1368740" y="4123205"/>
                </a:lnTo>
                <a:lnTo>
                  <a:pt x="1375959" y="4111986"/>
                </a:lnTo>
                <a:cubicBezTo>
                  <a:pt x="1392558" y="4090876"/>
                  <a:pt x="1409559" y="4068630"/>
                  <a:pt x="1425727" y="4047185"/>
                </a:cubicBezTo>
                <a:lnTo>
                  <a:pt x="1430002" y="4041456"/>
                </a:lnTo>
                <a:lnTo>
                  <a:pt x="1430764" y="4036687"/>
                </a:lnTo>
                <a:lnTo>
                  <a:pt x="1445800" y="4020290"/>
                </a:lnTo>
                <a:lnTo>
                  <a:pt x="1451042" y="4013266"/>
                </a:lnTo>
                <a:lnTo>
                  <a:pt x="1435224" y="4027355"/>
                </a:lnTo>
                <a:lnTo>
                  <a:pt x="1436096" y="4025643"/>
                </a:lnTo>
                <a:cubicBezTo>
                  <a:pt x="1443196" y="4012320"/>
                  <a:pt x="1454376" y="3991992"/>
                  <a:pt x="1454981" y="3984863"/>
                </a:cubicBezTo>
                <a:cubicBezTo>
                  <a:pt x="1436192" y="4005521"/>
                  <a:pt x="1432463" y="4017370"/>
                  <a:pt x="1418252" y="4037622"/>
                </a:cubicBezTo>
                <a:cubicBezTo>
                  <a:pt x="1409309" y="4052020"/>
                  <a:pt x="1408151" y="4052948"/>
                  <a:pt x="1409362" y="4048712"/>
                </a:cubicBezTo>
                <a:lnTo>
                  <a:pt x="1414140" y="4030847"/>
                </a:lnTo>
                <a:lnTo>
                  <a:pt x="1412081" y="4033614"/>
                </a:lnTo>
                <a:cubicBezTo>
                  <a:pt x="1391654" y="4061726"/>
                  <a:pt x="1372294" y="4089319"/>
                  <a:pt x="1350371" y="4118723"/>
                </a:cubicBezTo>
                <a:lnTo>
                  <a:pt x="1330707" y="4143903"/>
                </a:lnTo>
                <a:lnTo>
                  <a:pt x="1341673" y="4127166"/>
                </a:lnTo>
                <a:cubicBezTo>
                  <a:pt x="1349720" y="4115137"/>
                  <a:pt x="1359343" y="4101115"/>
                  <a:pt x="1371987" y="4083382"/>
                </a:cubicBezTo>
                <a:cubicBezTo>
                  <a:pt x="1385103" y="4064494"/>
                  <a:pt x="1396719" y="4050795"/>
                  <a:pt x="1406397" y="4034231"/>
                </a:cubicBezTo>
                <a:cubicBezTo>
                  <a:pt x="1425905" y="3995156"/>
                  <a:pt x="1377743" y="4053604"/>
                  <a:pt x="1365739" y="4066730"/>
                </a:cubicBezTo>
                <a:cubicBezTo>
                  <a:pt x="1349572" y="4088516"/>
                  <a:pt x="1337666" y="4116606"/>
                  <a:pt x="1327252" y="4108616"/>
                </a:cubicBezTo>
                <a:cubicBezTo>
                  <a:pt x="1328414" y="4110333"/>
                  <a:pt x="1334575" y="4098446"/>
                  <a:pt x="1341101" y="4084326"/>
                </a:cubicBezTo>
                <a:lnTo>
                  <a:pt x="1346623" y="4071857"/>
                </a:lnTo>
                <a:lnTo>
                  <a:pt x="1422166" y="3955436"/>
                </a:lnTo>
                <a:lnTo>
                  <a:pt x="1421559" y="3944976"/>
                </a:lnTo>
                <a:cubicBezTo>
                  <a:pt x="1425491" y="3933430"/>
                  <a:pt x="1437423" y="3926664"/>
                  <a:pt x="1442817" y="3913946"/>
                </a:cubicBezTo>
                <a:cubicBezTo>
                  <a:pt x="1441353" y="3915118"/>
                  <a:pt x="1433407" y="3907035"/>
                  <a:pt x="1435112" y="3905666"/>
                </a:cubicBezTo>
                <a:cubicBezTo>
                  <a:pt x="1434213" y="3897529"/>
                  <a:pt x="1462970" y="3874475"/>
                  <a:pt x="1458191" y="3863850"/>
                </a:cubicBezTo>
                <a:cubicBezTo>
                  <a:pt x="1458191" y="3863850"/>
                  <a:pt x="1458028" y="3863602"/>
                  <a:pt x="1457825" y="3863293"/>
                </a:cubicBezTo>
                <a:lnTo>
                  <a:pt x="1457364" y="3862596"/>
                </a:lnTo>
                <a:lnTo>
                  <a:pt x="1457211" y="3862364"/>
                </a:lnTo>
                <a:cubicBezTo>
                  <a:pt x="1457047" y="3862118"/>
                  <a:pt x="1456965" y="3861992"/>
                  <a:pt x="1457087" y="3862179"/>
                </a:cubicBezTo>
                <a:lnTo>
                  <a:pt x="1457364" y="3862596"/>
                </a:lnTo>
                <a:lnTo>
                  <a:pt x="1458191" y="3863850"/>
                </a:lnTo>
                <a:cubicBezTo>
                  <a:pt x="1446250" y="3873424"/>
                  <a:pt x="1445190" y="3885931"/>
                  <a:pt x="1435674" y="3896356"/>
                </a:cubicBezTo>
                <a:cubicBezTo>
                  <a:pt x="1428724" y="3903328"/>
                  <a:pt x="1422489" y="3910539"/>
                  <a:pt x="1416527" y="3918586"/>
                </a:cubicBezTo>
                <a:lnTo>
                  <a:pt x="1415607" y="3920013"/>
                </a:lnTo>
                <a:lnTo>
                  <a:pt x="1416599" y="3921253"/>
                </a:lnTo>
                <a:cubicBezTo>
                  <a:pt x="1417163" y="3922993"/>
                  <a:pt x="1417220" y="3924858"/>
                  <a:pt x="1416651" y="3925889"/>
                </a:cubicBezTo>
                <a:cubicBezTo>
                  <a:pt x="1416271" y="3926574"/>
                  <a:pt x="1415613" y="3926890"/>
                  <a:pt x="1414641" y="3926545"/>
                </a:cubicBezTo>
                <a:cubicBezTo>
                  <a:pt x="1413836" y="3928813"/>
                  <a:pt x="1413209" y="3927495"/>
                  <a:pt x="1412953" y="3925126"/>
                </a:cubicBezTo>
                <a:lnTo>
                  <a:pt x="1413032" y="3924011"/>
                </a:lnTo>
                <a:lnTo>
                  <a:pt x="1398999" y="3945808"/>
                </a:lnTo>
                <a:cubicBezTo>
                  <a:pt x="1376725" y="3978118"/>
                  <a:pt x="1417946" y="3904508"/>
                  <a:pt x="1416739" y="3902676"/>
                </a:cubicBezTo>
                <a:lnTo>
                  <a:pt x="1413196" y="3905003"/>
                </a:lnTo>
                <a:lnTo>
                  <a:pt x="1350107" y="3981011"/>
                </a:lnTo>
                <a:cubicBezTo>
                  <a:pt x="1336589" y="3994459"/>
                  <a:pt x="1331078" y="4010015"/>
                  <a:pt x="1315534" y="4027122"/>
                </a:cubicBezTo>
                <a:cubicBezTo>
                  <a:pt x="1310719" y="4034536"/>
                  <a:pt x="1302944" y="4045415"/>
                  <a:pt x="1294301" y="4057102"/>
                </a:cubicBezTo>
                <a:lnTo>
                  <a:pt x="1285894" y="4068176"/>
                </a:lnTo>
                <a:lnTo>
                  <a:pt x="1280425" y="4061979"/>
                </a:lnTo>
                <a:lnTo>
                  <a:pt x="1289161" y="4047699"/>
                </a:lnTo>
                <a:lnTo>
                  <a:pt x="1303098" y="4030582"/>
                </a:lnTo>
                <a:cubicBezTo>
                  <a:pt x="1315847" y="4014239"/>
                  <a:pt x="1328446" y="3996743"/>
                  <a:pt x="1327284" y="3995025"/>
                </a:cubicBezTo>
                <a:lnTo>
                  <a:pt x="1322912" y="3997742"/>
                </a:lnTo>
                <a:lnTo>
                  <a:pt x="1348068" y="3962053"/>
                </a:lnTo>
                <a:lnTo>
                  <a:pt x="1370885" y="3928427"/>
                </a:lnTo>
                <a:lnTo>
                  <a:pt x="1360227" y="3939587"/>
                </a:lnTo>
                <a:cubicBezTo>
                  <a:pt x="1359496" y="3940173"/>
                  <a:pt x="1359521" y="3938870"/>
                  <a:pt x="1360020" y="3936598"/>
                </a:cubicBezTo>
                <a:lnTo>
                  <a:pt x="1360469" y="3935096"/>
                </a:lnTo>
                <a:lnTo>
                  <a:pt x="1383120" y="3910265"/>
                </a:lnTo>
                <a:lnTo>
                  <a:pt x="1382365" y="3911510"/>
                </a:lnTo>
                <a:lnTo>
                  <a:pt x="1404023" y="3879594"/>
                </a:lnTo>
                <a:lnTo>
                  <a:pt x="1400125" y="3884289"/>
                </a:lnTo>
                <a:lnTo>
                  <a:pt x="1398292" y="3886923"/>
                </a:lnTo>
                <a:lnTo>
                  <a:pt x="1384760" y="3900544"/>
                </a:lnTo>
                <a:cubicBezTo>
                  <a:pt x="1378554" y="3906428"/>
                  <a:pt x="1372034" y="3912090"/>
                  <a:pt x="1364894" y="3917312"/>
                </a:cubicBezTo>
                <a:cubicBezTo>
                  <a:pt x="1377460" y="3900110"/>
                  <a:pt x="1392949" y="3886180"/>
                  <a:pt x="1407413" y="3870283"/>
                </a:cubicBezTo>
                <a:cubicBezTo>
                  <a:pt x="1418373" y="3857727"/>
                  <a:pt x="1407684" y="3865806"/>
                  <a:pt x="1402217" y="3869891"/>
                </a:cubicBezTo>
                <a:lnTo>
                  <a:pt x="1373626" y="3898693"/>
                </a:lnTo>
                <a:lnTo>
                  <a:pt x="1348599" y="3934481"/>
                </a:lnTo>
                <a:lnTo>
                  <a:pt x="1316400" y="3980527"/>
                </a:lnTo>
                <a:lnTo>
                  <a:pt x="1326817" y="3971180"/>
                </a:lnTo>
                <a:lnTo>
                  <a:pt x="1343331" y="3953811"/>
                </a:lnTo>
                <a:lnTo>
                  <a:pt x="1338516" y="3962588"/>
                </a:lnTo>
                <a:cubicBezTo>
                  <a:pt x="1329096" y="3974570"/>
                  <a:pt x="1319977" y="3987008"/>
                  <a:pt x="1311130" y="4000281"/>
                </a:cubicBezTo>
                <a:lnTo>
                  <a:pt x="1299320" y="4019844"/>
                </a:lnTo>
                <a:lnTo>
                  <a:pt x="1299213" y="4019301"/>
                </a:lnTo>
                <a:cubicBezTo>
                  <a:pt x="1297852" y="4020174"/>
                  <a:pt x="1294955" y="4022571"/>
                  <a:pt x="1289745" y="4027149"/>
                </a:cubicBezTo>
                <a:lnTo>
                  <a:pt x="1286259" y="4030147"/>
                </a:lnTo>
                <a:lnTo>
                  <a:pt x="1289714" y="4023800"/>
                </a:lnTo>
                <a:lnTo>
                  <a:pt x="1308856" y="3991071"/>
                </a:lnTo>
                <a:lnTo>
                  <a:pt x="1281520" y="4028387"/>
                </a:lnTo>
                <a:cubicBezTo>
                  <a:pt x="1271957" y="4042508"/>
                  <a:pt x="1262567" y="4056142"/>
                  <a:pt x="1251473" y="4067897"/>
                </a:cubicBezTo>
                <a:cubicBezTo>
                  <a:pt x="1251473" y="4067897"/>
                  <a:pt x="1251589" y="4064474"/>
                  <a:pt x="1251021" y="4061445"/>
                </a:cubicBezTo>
                <a:lnTo>
                  <a:pt x="1250904" y="4061339"/>
                </a:lnTo>
                <a:lnTo>
                  <a:pt x="1254529" y="4058016"/>
                </a:lnTo>
                <a:cubicBezTo>
                  <a:pt x="1264271" y="4046027"/>
                  <a:pt x="1284159" y="4017080"/>
                  <a:pt x="1279836" y="4016247"/>
                </a:cubicBezTo>
                <a:cubicBezTo>
                  <a:pt x="1268308" y="4014017"/>
                  <a:pt x="1237435" y="4075810"/>
                  <a:pt x="1211105" y="4098619"/>
                </a:cubicBezTo>
                <a:cubicBezTo>
                  <a:pt x="1197235" y="4112381"/>
                  <a:pt x="1191832" y="4117129"/>
                  <a:pt x="1179872" y="4129716"/>
                </a:cubicBezTo>
                <a:lnTo>
                  <a:pt x="1179305" y="4130327"/>
                </a:lnTo>
                <a:lnTo>
                  <a:pt x="1193162" y="4106604"/>
                </a:lnTo>
                <a:cubicBezTo>
                  <a:pt x="1201439" y="4094306"/>
                  <a:pt x="1210080" y="4082781"/>
                  <a:pt x="1219232" y="4070336"/>
                </a:cubicBezTo>
                <a:cubicBezTo>
                  <a:pt x="1234128" y="4053001"/>
                  <a:pt x="1295077" y="3957144"/>
                  <a:pt x="1255883" y="4005995"/>
                </a:cubicBezTo>
                <a:lnTo>
                  <a:pt x="1238234" y="4030823"/>
                </a:lnTo>
                <a:lnTo>
                  <a:pt x="1229883" y="4040730"/>
                </a:lnTo>
                <a:cubicBezTo>
                  <a:pt x="1208497" y="4065872"/>
                  <a:pt x="1170448" y="4108883"/>
                  <a:pt x="1197244" y="4062062"/>
                </a:cubicBezTo>
                <a:cubicBezTo>
                  <a:pt x="1205235" y="4051649"/>
                  <a:pt x="1228855" y="4024824"/>
                  <a:pt x="1232195" y="4007535"/>
                </a:cubicBezTo>
                <a:cubicBezTo>
                  <a:pt x="1239161" y="3986960"/>
                  <a:pt x="1206438" y="4029959"/>
                  <a:pt x="1189883" y="4051172"/>
                </a:cubicBezTo>
                <a:cubicBezTo>
                  <a:pt x="1177154" y="4070634"/>
                  <a:pt x="1160599" y="4091848"/>
                  <a:pt x="1149709" y="4099209"/>
                </a:cubicBezTo>
                <a:cubicBezTo>
                  <a:pt x="1145157" y="4107296"/>
                  <a:pt x="1135382" y="4108895"/>
                  <a:pt x="1125066" y="4115868"/>
                </a:cubicBezTo>
                <a:lnTo>
                  <a:pt x="1110049" y="4133916"/>
                </a:lnTo>
                <a:lnTo>
                  <a:pt x="1215581" y="3974796"/>
                </a:lnTo>
                <a:lnTo>
                  <a:pt x="1303364" y="3851779"/>
                </a:lnTo>
                <a:lnTo>
                  <a:pt x="1299980" y="3851727"/>
                </a:lnTo>
                <a:cubicBezTo>
                  <a:pt x="1299980" y="3851727"/>
                  <a:pt x="1301441" y="3850557"/>
                  <a:pt x="1303148" y="3849190"/>
                </a:cubicBezTo>
                <a:lnTo>
                  <a:pt x="1303921" y="3851000"/>
                </a:lnTo>
                <a:lnTo>
                  <a:pt x="1313391" y="3837730"/>
                </a:lnTo>
                <a:lnTo>
                  <a:pt x="1314052" y="3835726"/>
                </a:lnTo>
                <a:cubicBezTo>
                  <a:pt x="1313953" y="3834756"/>
                  <a:pt x="1313226" y="3834115"/>
                  <a:pt x="1311466" y="3834128"/>
                </a:cubicBezTo>
                <a:cubicBezTo>
                  <a:pt x="1311466" y="3834128"/>
                  <a:pt x="1306326" y="3843843"/>
                  <a:pt x="1303148" y="3849190"/>
                </a:cubicBezTo>
                <a:lnTo>
                  <a:pt x="1298876" y="3846686"/>
                </a:lnTo>
                <a:lnTo>
                  <a:pt x="1202339" y="3981184"/>
                </a:lnTo>
                <a:cubicBezTo>
                  <a:pt x="1144559" y="4057886"/>
                  <a:pt x="1085340" y="4131606"/>
                  <a:pt x="1023646" y="4200207"/>
                </a:cubicBezTo>
                <a:cubicBezTo>
                  <a:pt x="1024589" y="4172822"/>
                  <a:pt x="1076507" y="4141607"/>
                  <a:pt x="1064430" y="4124199"/>
                </a:cubicBezTo>
                <a:cubicBezTo>
                  <a:pt x="1066037" y="4119661"/>
                  <a:pt x="1019321" y="4175334"/>
                  <a:pt x="1019321" y="4175334"/>
                </a:cubicBezTo>
                <a:cubicBezTo>
                  <a:pt x="1006531" y="4184663"/>
                  <a:pt x="1004018" y="4179395"/>
                  <a:pt x="998750" y="4181906"/>
                </a:cubicBezTo>
                <a:cubicBezTo>
                  <a:pt x="969686" y="4212462"/>
                  <a:pt x="950849" y="4278009"/>
                  <a:pt x="918608" y="4280448"/>
                </a:cubicBezTo>
                <a:lnTo>
                  <a:pt x="929028" y="4259667"/>
                </a:lnTo>
                <a:lnTo>
                  <a:pt x="931149" y="4257592"/>
                </a:lnTo>
                <a:lnTo>
                  <a:pt x="933074" y="4253463"/>
                </a:lnTo>
                <a:lnTo>
                  <a:pt x="938086" y="4246314"/>
                </a:lnTo>
                <a:cubicBezTo>
                  <a:pt x="941237" y="4242052"/>
                  <a:pt x="944804" y="4237387"/>
                  <a:pt x="948873" y="4232081"/>
                </a:cubicBezTo>
                <a:cubicBezTo>
                  <a:pt x="950249" y="4228193"/>
                  <a:pt x="984583" y="4195126"/>
                  <a:pt x="981163" y="4180055"/>
                </a:cubicBezTo>
                <a:cubicBezTo>
                  <a:pt x="981163" y="4180055"/>
                  <a:pt x="953478" y="4206721"/>
                  <a:pt x="949345" y="4218388"/>
                </a:cubicBezTo>
                <a:cubicBezTo>
                  <a:pt x="945907" y="4221913"/>
                  <a:pt x="941947" y="4233093"/>
                  <a:pt x="937701" y="4243535"/>
                </a:cubicBezTo>
                <a:lnTo>
                  <a:pt x="933074" y="4253463"/>
                </a:lnTo>
                <a:lnTo>
                  <a:pt x="929790" y="4258147"/>
                </a:lnTo>
                <a:lnTo>
                  <a:pt x="929028" y="4259667"/>
                </a:lnTo>
                <a:lnTo>
                  <a:pt x="924348" y="4264244"/>
                </a:lnTo>
                <a:cubicBezTo>
                  <a:pt x="908197" y="4269923"/>
                  <a:pt x="925318" y="4241222"/>
                  <a:pt x="934104" y="4227701"/>
                </a:cubicBezTo>
                <a:lnTo>
                  <a:pt x="937526" y="4222580"/>
                </a:lnTo>
                <a:lnTo>
                  <a:pt x="937987" y="4221934"/>
                </a:lnTo>
                <a:cubicBezTo>
                  <a:pt x="938893" y="4220621"/>
                  <a:pt x="938802" y="4220712"/>
                  <a:pt x="938045" y="4221806"/>
                </a:cubicBezTo>
                <a:lnTo>
                  <a:pt x="937526" y="4222580"/>
                </a:lnTo>
                <a:lnTo>
                  <a:pt x="931935" y="4230459"/>
                </a:lnTo>
                <a:cubicBezTo>
                  <a:pt x="909516" y="4254614"/>
                  <a:pt x="891865" y="4279729"/>
                  <a:pt x="865784" y="4301859"/>
                </a:cubicBezTo>
                <a:cubicBezTo>
                  <a:pt x="845868" y="4319971"/>
                  <a:pt x="854931" y="4300569"/>
                  <a:pt x="868484" y="4276465"/>
                </a:cubicBezTo>
                <a:lnTo>
                  <a:pt x="871882" y="4270608"/>
                </a:lnTo>
                <a:lnTo>
                  <a:pt x="890659" y="4243444"/>
                </a:lnTo>
                <a:cubicBezTo>
                  <a:pt x="890659" y="4243444"/>
                  <a:pt x="933157" y="4198846"/>
                  <a:pt x="918919" y="4192605"/>
                </a:cubicBezTo>
                <a:cubicBezTo>
                  <a:pt x="914030" y="4193405"/>
                  <a:pt x="900105" y="4213258"/>
                  <a:pt x="886970" y="4233203"/>
                </a:cubicBezTo>
                <a:lnTo>
                  <a:pt x="885778" y="4235044"/>
                </a:lnTo>
                <a:lnTo>
                  <a:pt x="884124" y="4236685"/>
                </a:lnTo>
                <a:cubicBezTo>
                  <a:pt x="877029" y="4243839"/>
                  <a:pt x="869764" y="4251476"/>
                  <a:pt x="869075" y="4253422"/>
                </a:cubicBezTo>
                <a:cubicBezTo>
                  <a:pt x="859445" y="4268248"/>
                  <a:pt x="857217" y="4265269"/>
                  <a:pt x="858427" y="4257219"/>
                </a:cubicBezTo>
                <a:lnTo>
                  <a:pt x="859764" y="4252311"/>
                </a:lnTo>
                <a:lnTo>
                  <a:pt x="948647" y="4131590"/>
                </a:lnTo>
                <a:cubicBezTo>
                  <a:pt x="948647" y="4131590"/>
                  <a:pt x="986495" y="4080114"/>
                  <a:pt x="973853" y="4083650"/>
                </a:cubicBezTo>
                <a:cubicBezTo>
                  <a:pt x="962966" y="4091011"/>
                  <a:pt x="948009" y="4122001"/>
                  <a:pt x="936006" y="4135124"/>
                </a:cubicBezTo>
                <a:cubicBezTo>
                  <a:pt x="941163" y="4131637"/>
                  <a:pt x="918925" y="4164053"/>
                  <a:pt x="904377" y="4175884"/>
                </a:cubicBezTo>
                <a:lnTo>
                  <a:pt x="896137" y="4178104"/>
                </a:lnTo>
                <a:lnTo>
                  <a:pt x="908066" y="4159363"/>
                </a:lnTo>
                <a:cubicBezTo>
                  <a:pt x="948306" y="4104269"/>
                  <a:pt x="1005779" y="4040510"/>
                  <a:pt x="1027627" y="3997368"/>
                </a:cubicBezTo>
                <a:cubicBezTo>
                  <a:pt x="1045520" y="3959208"/>
                  <a:pt x="1045991" y="3945515"/>
                  <a:pt x="1026961" y="3974520"/>
                </a:cubicBezTo>
                <a:cubicBezTo>
                  <a:pt x="1004542" y="3998673"/>
                  <a:pt x="927318" y="4115757"/>
                  <a:pt x="914527" y="4125087"/>
                </a:cubicBezTo>
                <a:lnTo>
                  <a:pt x="913265" y="4123295"/>
                </a:lnTo>
                <a:lnTo>
                  <a:pt x="913648" y="4122760"/>
                </a:lnTo>
                <a:cubicBezTo>
                  <a:pt x="929931" y="4099046"/>
                  <a:pt x="945020" y="4075586"/>
                  <a:pt x="957918" y="4052670"/>
                </a:cubicBezTo>
                <a:cubicBezTo>
                  <a:pt x="939439" y="4072887"/>
                  <a:pt x="921023" y="4095672"/>
                  <a:pt x="902630" y="4119993"/>
                </a:cubicBezTo>
                <a:lnTo>
                  <a:pt x="868934" y="4166756"/>
                </a:lnTo>
                <a:lnTo>
                  <a:pt x="868054" y="4167713"/>
                </a:lnTo>
                <a:cubicBezTo>
                  <a:pt x="895564" y="4127123"/>
                  <a:pt x="917091" y="4080767"/>
                  <a:pt x="925343" y="4069829"/>
                </a:cubicBezTo>
                <a:cubicBezTo>
                  <a:pt x="933364" y="4059540"/>
                  <a:pt x="972301" y="4001116"/>
                  <a:pt x="940482" y="4039448"/>
                </a:cubicBezTo>
                <a:cubicBezTo>
                  <a:pt x="929475" y="4058164"/>
                  <a:pt x="915713" y="4084658"/>
                  <a:pt x="902923" y="4093986"/>
                </a:cubicBezTo>
                <a:cubicBezTo>
                  <a:pt x="896277" y="4100386"/>
                  <a:pt x="878692" y="4098534"/>
                  <a:pt x="878692" y="4098534"/>
                </a:cubicBezTo>
                <a:cubicBezTo>
                  <a:pt x="865171" y="4111982"/>
                  <a:pt x="858056" y="4132075"/>
                  <a:pt x="848426" y="4146901"/>
                </a:cubicBezTo>
                <a:cubicBezTo>
                  <a:pt x="841782" y="4153302"/>
                  <a:pt x="822346" y="4169030"/>
                  <a:pt x="826237" y="4170408"/>
                </a:cubicBezTo>
                <a:cubicBezTo>
                  <a:pt x="822346" y="4169030"/>
                  <a:pt x="822588" y="4155986"/>
                  <a:pt x="821211" y="4159876"/>
                </a:cubicBezTo>
                <a:cubicBezTo>
                  <a:pt x="808650" y="4168557"/>
                  <a:pt x="799927" y="4193186"/>
                  <a:pt x="779761" y="4213034"/>
                </a:cubicBezTo>
                <a:cubicBezTo>
                  <a:pt x="771739" y="4223323"/>
                  <a:pt x="749791" y="4233788"/>
                  <a:pt x="742916" y="4240834"/>
                </a:cubicBezTo>
                <a:cubicBezTo>
                  <a:pt x="725996" y="4261831"/>
                  <a:pt x="734246" y="4250895"/>
                  <a:pt x="738377" y="4239226"/>
                </a:cubicBezTo>
                <a:cubicBezTo>
                  <a:pt x="756973" y="4186727"/>
                  <a:pt x="714324" y="4257697"/>
                  <a:pt x="689620" y="4275939"/>
                </a:cubicBezTo>
                <a:cubicBezTo>
                  <a:pt x="686930" y="4256750"/>
                  <a:pt x="711162" y="4252202"/>
                  <a:pt x="707743" y="4237132"/>
                </a:cubicBezTo>
                <a:lnTo>
                  <a:pt x="677301" y="4271576"/>
                </a:lnTo>
                <a:cubicBezTo>
                  <a:pt x="659957" y="4256679"/>
                  <a:pt x="702541" y="4212674"/>
                  <a:pt x="705296" y="4204898"/>
                </a:cubicBezTo>
                <a:cubicBezTo>
                  <a:pt x="803803" y="4054504"/>
                  <a:pt x="925866" y="3889109"/>
                  <a:pt x="1011991" y="3761320"/>
                </a:cubicBezTo>
                <a:cubicBezTo>
                  <a:pt x="1015880" y="3762698"/>
                  <a:pt x="1018636" y="3754919"/>
                  <a:pt x="1020012" y="3751031"/>
                </a:cubicBezTo>
                <a:cubicBezTo>
                  <a:pt x="1033709" y="3751505"/>
                  <a:pt x="1023241" y="3729562"/>
                  <a:pt x="1020012" y="3751031"/>
                </a:cubicBezTo>
                <a:cubicBezTo>
                  <a:pt x="1016122" y="3749654"/>
                  <a:pt x="1013368" y="3757431"/>
                  <a:pt x="1011991" y="3761320"/>
                </a:cubicBezTo>
                <a:cubicBezTo>
                  <a:pt x="973297" y="3806701"/>
                  <a:pt x="933226" y="3855972"/>
                  <a:pt x="895668" y="3910510"/>
                </a:cubicBezTo>
                <a:cubicBezTo>
                  <a:pt x="854219" y="3963670"/>
                  <a:pt x="818443" y="4027591"/>
                  <a:pt x="778195" y="4062941"/>
                </a:cubicBezTo>
                <a:cubicBezTo>
                  <a:pt x="772928" y="4065451"/>
                  <a:pt x="730342" y="4109455"/>
                  <a:pt x="730342" y="4109455"/>
                </a:cubicBezTo>
                <a:cubicBezTo>
                  <a:pt x="712758" y="4107603"/>
                  <a:pt x="732192" y="4091873"/>
                  <a:pt x="740214" y="4081585"/>
                </a:cubicBezTo>
                <a:cubicBezTo>
                  <a:pt x="729207" y="4100298"/>
                  <a:pt x="749843" y="4066760"/>
                  <a:pt x="767494" y="4041643"/>
                </a:cubicBezTo>
                <a:cubicBezTo>
                  <a:pt x="823583" y="3961573"/>
                  <a:pt x="892313" y="3868473"/>
                  <a:pt x="936517" y="3807535"/>
                </a:cubicBezTo>
                <a:lnTo>
                  <a:pt x="1172875" y="3472080"/>
                </a:lnTo>
                <a:lnTo>
                  <a:pt x="1149334" y="3494021"/>
                </a:lnTo>
                <a:lnTo>
                  <a:pt x="1177738" y="3465179"/>
                </a:lnTo>
                <a:lnTo>
                  <a:pt x="1190675" y="3446818"/>
                </a:lnTo>
                <a:lnTo>
                  <a:pt x="1190650" y="3446825"/>
                </a:lnTo>
                <a:cubicBezTo>
                  <a:pt x="1187678" y="3448985"/>
                  <a:pt x="1184623" y="3451810"/>
                  <a:pt x="1183719" y="3452954"/>
                </a:cubicBezTo>
                <a:cubicBezTo>
                  <a:pt x="1155920" y="3478434"/>
                  <a:pt x="1127350" y="3512491"/>
                  <a:pt x="1100599" y="3532493"/>
                </a:cubicBezTo>
                <a:cubicBezTo>
                  <a:pt x="1121100" y="3506567"/>
                  <a:pt x="1152745" y="3481237"/>
                  <a:pt x="1175142" y="3456198"/>
                </a:cubicBezTo>
                <a:cubicBezTo>
                  <a:pt x="1168439" y="3463810"/>
                  <a:pt x="1181295" y="3450664"/>
                  <a:pt x="1179505" y="3449468"/>
                </a:cubicBezTo>
                <a:cubicBezTo>
                  <a:pt x="1176106" y="3447546"/>
                  <a:pt x="1174613" y="3454794"/>
                  <a:pt x="1174613" y="3454794"/>
                </a:cubicBezTo>
                <a:cubicBezTo>
                  <a:pt x="1159806" y="3468677"/>
                  <a:pt x="1145684" y="3482302"/>
                  <a:pt x="1131745" y="3495459"/>
                </a:cubicBezTo>
                <a:lnTo>
                  <a:pt x="1103668" y="3520900"/>
                </a:lnTo>
                <a:lnTo>
                  <a:pt x="1106476" y="3516246"/>
                </a:lnTo>
                <a:lnTo>
                  <a:pt x="1106577" y="3516032"/>
                </a:lnTo>
                <a:lnTo>
                  <a:pt x="1107736" y="3514827"/>
                </a:lnTo>
                <a:cubicBezTo>
                  <a:pt x="1110910" y="3512023"/>
                  <a:pt x="1127273" y="3497549"/>
                  <a:pt x="1126742" y="3496146"/>
                </a:cubicBezTo>
                <a:cubicBezTo>
                  <a:pt x="1125063" y="3491703"/>
                  <a:pt x="1109229" y="3507579"/>
                  <a:pt x="1111568" y="3506695"/>
                </a:cubicBezTo>
                <a:lnTo>
                  <a:pt x="1110237" y="3508058"/>
                </a:lnTo>
                <a:lnTo>
                  <a:pt x="1109496" y="3505346"/>
                </a:lnTo>
                <a:cubicBezTo>
                  <a:pt x="1108583" y="3505924"/>
                  <a:pt x="1107122" y="3507801"/>
                  <a:pt x="1105432" y="3510288"/>
                </a:cubicBezTo>
                <a:lnTo>
                  <a:pt x="1101324" y="3516804"/>
                </a:lnTo>
                <a:lnTo>
                  <a:pt x="1097348" y="3520357"/>
                </a:lnTo>
                <a:cubicBezTo>
                  <a:pt x="1093308" y="3520280"/>
                  <a:pt x="1107527" y="3506619"/>
                  <a:pt x="1107527" y="3506619"/>
                </a:cubicBezTo>
                <a:cubicBezTo>
                  <a:pt x="1134940" y="3481286"/>
                  <a:pt x="1157865" y="3457650"/>
                  <a:pt x="1180047" y="3436165"/>
                </a:cubicBezTo>
                <a:cubicBezTo>
                  <a:pt x="1181855" y="3433877"/>
                  <a:pt x="1208823" y="3410318"/>
                  <a:pt x="1205972" y="3406316"/>
                </a:cubicBezTo>
                <a:cubicBezTo>
                  <a:pt x="1203741" y="3403952"/>
                  <a:pt x="1187073" y="3421747"/>
                  <a:pt x="1201718" y="3409796"/>
                </a:cubicBezTo>
                <a:cubicBezTo>
                  <a:pt x="1180175" y="3429433"/>
                  <a:pt x="1162338" y="3447672"/>
                  <a:pt x="1142055" y="3467102"/>
                </a:cubicBezTo>
                <a:cubicBezTo>
                  <a:pt x="1140885" y="3467543"/>
                  <a:pt x="1122833" y="3489338"/>
                  <a:pt x="1119767" y="3488894"/>
                </a:cubicBezTo>
                <a:cubicBezTo>
                  <a:pt x="1115748" y="3485333"/>
                  <a:pt x="1131030" y="3474477"/>
                  <a:pt x="1131030" y="3474477"/>
                </a:cubicBezTo>
                <a:cubicBezTo>
                  <a:pt x="1156934" y="3448111"/>
                  <a:pt x="1170623" y="3433045"/>
                  <a:pt x="1195889" y="3408524"/>
                </a:cubicBezTo>
                <a:cubicBezTo>
                  <a:pt x="1197699" y="3406236"/>
                  <a:pt x="1222413" y="3383795"/>
                  <a:pt x="1220095" y="3381196"/>
                </a:cubicBezTo>
                <a:cubicBezTo>
                  <a:pt x="1217028" y="3380751"/>
                  <a:pt x="1200341" y="3402030"/>
                  <a:pt x="1202150" y="3399741"/>
                </a:cubicBezTo>
                <a:cubicBezTo>
                  <a:pt x="1194828" y="3405717"/>
                  <a:pt x="1191015" y="3410367"/>
                  <a:pt x="1182416" y="3417091"/>
                </a:cubicBezTo>
                <a:cubicBezTo>
                  <a:pt x="1191233" y="3403869"/>
                  <a:pt x="1204705" y="3395299"/>
                  <a:pt x="1214050" y="3383481"/>
                </a:cubicBezTo>
                <a:cubicBezTo>
                  <a:pt x="1217028" y="3380751"/>
                  <a:pt x="1217884" y="3375350"/>
                  <a:pt x="1221696" y="3370700"/>
                </a:cubicBezTo>
                <a:cubicBezTo>
                  <a:pt x="1230317" y="3357551"/>
                  <a:pt x="1247072" y="3342930"/>
                  <a:pt x="1256417" y="3331110"/>
                </a:cubicBezTo>
                <a:cubicBezTo>
                  <a:pt x="1253774" y="3335317"/>
                  <a:pt x="1261312" y="3325784"/>
                  <a:pt x="1260780" y="3324383"/>
                </a:cubicBezTo>
                <a:cubicBezTo>
                  <a:pt x="1259101" y="3319937"/>
                  <a:pt x="1251544" y="3332952"/>
                  <a:pt x="1250373" y="3333394"/>
                </a:cubicBezTo>
                <a:lnTo>
                  <a:pt x="1241404" y="3342848"/>
                </a:lnTo>
                <a:lnTo>
                  <a:pt x="1233122" y="3356390"/>
                </a:lnTo>
                <a:cubicBezTo>
                  <a:pt x="1228655" y="3363121"/>
                  <a:pt x="1224888" y="3367618"/>
                  <a:pt x="1222297" y="3367571"/>
                </a:cubicBezTo>
                <a:lnTo>
                  <a:pt x="1224781" y="3360366"/>
                </a:lnTo>
                <a:lnTo>
                  <a:pt x="1210919" y="3374975"/>
                </a:lnTo>
                <a:cubicBezTo>
                  <a:pt x="1197861" y="3388399"/>
                  <a:pt x="1184778" y="3401231"/>
                  <a:pt x="1171293" y="3413010"/>
                </a:cubicBezTo>
                <a:cubicBezTo>
                  <a:pt x="1181819" y="3399007"/>
                  <a:pt x="1192727" y="3388668"/>
                  <a:pt x="1203516" y="3378375"/>
                </a:cubicBezTo>
                <a:lnTo>
                  <a:pt x="1231570" y="3347764"/>
                </a:lnTo>
                <a:lnTo>
                  <a:pt x="1235453" y="3340862"/>
                </a:lnTo>
                <a:lnTo>
                  <a:pt x="1240883" y="3331680"/>
                </a:lnTo>
                <a:lnTo>
                  <a:pt x="1238945" y="3332636"/>
                </a:lnTo>
                <a:cubicBezTo>
                  <a:pt x="1211037" y="3361364"/>
                  <a:pt x="1187666" y="3386773"/>
                  <a:pt x="1161230" y="3411735"/>
                </a:cubicBezTo>
                <a:lnTo>
                  <a:pt x="1152820" y="3418453"/>
                </a:lnTo>
                <a:lnTo>
                  <a:pt x="1144513" y="3430222"/>
                </a:lnTo>
                <a:cubicBezTo>
                  <a:pt x="1137619" y="3439280"/>
                  <a:pt x="1140391" y="3432643"/>
                  <a:pt x="1146351" y="3420575"/>
                </a:cubicBezTo>
                <a:lnTo>
                  <a:pt x="1154557" y="3404254"/>
                </a:lnTo>
                <a:lnTo>
                  <a:pt x="1147230" y="3411908"/>
                </a:lnTo>
                <a:lnTo>
                  <a:pt x="1151638" y="3401334"/>
                </a:lnTo>
                <a:cubicBezTo>
                  <a:pt x="1154240" y="3385543"/>
                  <a:pt x="1144879" y="3402308"/>
                  <a:pt x="1139593" y="3413584"/>
                </a:cubicBezTo>
                <a:lnTo>
                  <a:pt x="1131420" y="3427888"/>
                </a:lnTo>
                <a:lnTo>
                  <a:pt x="1123367" y="3435940"/>
                </a:lnTo>
                <a:lnTo>
                  <a:pt x="1122399" y="3436915"/>
                </a:lnTo>
                <a:lnTo>
                  <a:pt x="1125325" y="3430995"/>
                </a:lnTo>
                <a:cubicBezTo>
                  <a:pt x="1129229" y="3423003"/>
                  <a:pt x="1133233" y="3415165"/>
                  <a:pt x="1137714" y="3408052"/>
                </a:cubicBezTo>
                <a:cubicBezTo>
                  <a:pt x="1142297" y="3399745"/>
                  <a:pt x="1148081" y="3391127"/>
                  <a:pt x="1153746" y="3382326"/>
                </a:cubicBezTo>
                <a:lnTo>
                  <a:pt x="1164538" y="3363426"/>
                </a:lnTo>
                <a:lnTo>
                  <a:pt x="1157662" y="3368409"/>
                </a:lnTo>
                <a:lnTo>
                  <a:pt x="1156647" y="3369906"/>
                </a:lnTo>
                <a:cubicBezTo>
                  <a:pt x="1150240" y="3379487"/>
                  <a:pt x="1142639" y="3390396"/>
                  <a:pt x="1141082" y="3393868"/>
                </a:cubicBezTo>
                <a:cubicBezTo>
                  <a:pt x="1138757" y="3395730"/>
                  <a:pt x="1133918" y="3399610"/>
                  <a:pt x="1132756" y="3400542"/>
                </a:cubicBezTo>
                <a:cubicBezTo>
                  <a:pt x="1130229" y="3404789"/>
                  <a:pt x="1129836" y="3407328"/>
                  <a:pt x="1128630" y="3410888"/>
                </a:cubicBezTo>
                <a:cubicBezTo>
                  <a:pt x="1127470" y="3411820"/>
                  <a:pt x="1122670" y="3413073"/>
                  <a:pt x="1120111" y="3417716"/>
                </a:cubicBezTo>
                <a:cubicBezTo>
                  <a:pt x="1117586" y="3421964"/>
                  <a:pt x="1113259" y="3434695"/>
                  <a:pt x="1106860" y="3442045"/>
                </a:cubicBezTo>
                <a:cubicBezTo>
                  <a:pt x="1104340" y="3445179"/>
                  <a:pt x="1103131" y="3446124"/>
                  <a:pt x="1102781" y="3445711"/>
                </a:cubicBezTo>
                <a:lnTo>
                  <a:pt x="1103359" y="3443261"/>
                </a:lnTo>
                <a:lnTo>
                  <a:pt x="1096775" y="3455153"/>
                </a:lnTo>
                <a:cubicBezTo>
                  <a:pt x="1094663" y="3458587"/>
                  <a:pt x="1092801" y="3461080"/>
                  <a:pt x="1091626" y="3461533"/>
                </a:cubicBezTo>
                <a:cubicBezTo>
                  <a:pt x="1084352" y="3462433"/>
                  <a:pt x="1097279" y="3445570"/>
                  <a:pt x="1097279" y="3445570"/>
                </a:cubicBezTo>
                <a:cubicBezTo>
                  <a:pt x="1099595" y="3441898"/>
                  <a:pt x="1103325" y="3435360"/>
                  <a:pt x="1107395" y="3427928"/>
                </a:cubicBezTo>
                <a:lnTo>
                  <a:pt x="1118930" y="3406143"/>
                </a:lnTo>
                <a:lnTo>
                  <a:pt x="1119076" y="3402247"/>
                </a:lnTo>
                <a:cubicBezTo>
                  <a:pt x="1119627" y="3399492"/>
                  <a:pt x="1121128" y="3396134"/>
                  <a:pt x="1123214" y="3392425"/>
                </a:cubicBezTo>
                <a:lnTo>
                  <a:pt x="1125265" y="3389216"/>
                </a:lnTo>
                <a:lnTo>
                  <a:pt x="1124402" y="3390270"/>
                </a:lnTo>
                <a:lnTo>
                  <a:pt x="1122055" y="3393806"/>
                </a:lnTo>
                <a:lnTo>
                  <a:pt x="1109346" y="3414866"/>
                </a:lnTo>
                <a:cubicBezTo>
                  <a:pt x="1107985" y="3417066"/>
                  <a:pt x="1106097" y="3419137"/>
                  <a:pt x="1103915" y="3421442"/>
                </a:cubicBezTo>
                <a:lnTo>
                  <a:pt x="1103306" y="3422119"/>
                </a:lnTo>
                <a:lnTo>
                  <a:pt x="1096953" y="3431762"/>
                </a:lnTo>
                <a:lnTo>
                  <a:pt x="1091317" y="3439772"/>
                </a:lnTo>
                <a:lnTo>
                  <a:pt x="1091306" y="3439791"/>
                </a:lnTo>
                <a:lnTo>
                  <a:pt x="1091296" y="3439802"/>
                </a:lnTo>
                <a:lnTo>
                  <a:pt x="1071283" y="3468235"/>
                </a:lnTo>
                <a:cubicBezTo>
                  <a:pt x="1065820" y="3473835"/>
                  <a:pt x="1050519" y="3497391"/>
                  <a:pt x="1050519" y="3497391"/>
                </a:cubicBezTo>
                <a:lnTo>
                  <a:pt x="1049474" y="3490629"/>
                </a:lnTo>
                <a:lnTo>
                  <a:pt x="1046262" y="3496336"/>
                </a:lnTo>
                <a:lnTo>
                  <a:pt x="1044512" y="3497294"/>
                </a:lnTo>
                <a:lnTo>
                  <a:pt x="1039749" y="3500495"/>
                </a:lnTo>
                <a:lnTo>
                  <a:pt x="1042212" y="3495772"/>
                </a:lnTo>
                <a:cubicBezTo>
                  <a:pt x="1054182" y="3473258"/>
                  <a:pt x="1066470" y="3450162"/>
                  <a:pt x="1079258" y="3424907"/>
                </a:cubicBezTo>
                <a:cubicBezTo>
                  <a:pt x="1080521" y="3422784"/>
                  <a:pt x="1082515" y="3418964"/>
                  <a:pt x="1085022" y="3414128"/>
                </a:cubicBezTo>
                <a:lnTo>
                  <a:pt x="1091791" y="3401230"/>
                </a:lnTo>
                <a:lnTo>
                  <a:pt x="1098822" y="3384543"/>
                </a:lnTo>
                <a:lnTo>
                  <a:pt x="1102311" y="3377315"/>
                </a:lnTo>
                <a:lnTo>
                  <a:pt x="1099393" y="3380809"/>
                </a:lnTo>
                <a:cubicBezTo>
                  <a:pt x="1098978" y="3379994"/>
                  <a:pt x="1108105" y="3364553"/>
                  <a:pt x="1109128" y="3362066"/>
                </a:cubicBezTo>
                <a:cubicBezTo>
                  <a:pt x="1109523" y="3359527"/>
                  <a:pt x="1109010" y="3350677"/>
                  <a:pt x="1106887" y="3350155"/>
                </a:cubicBezTo>
                <a:cubicBezTo>
                  <a:pt x="1105726" y="3351086"/>
                  <a:pt x="1084671" y="3388709"/>
                  <a:pt x="1081951" y="3393113"/>
                </a:cubicBezTo>
                <a:cubicBezTo>
                  <a:pt x="1074385" y="3403625"/>
                  <a:pt x="1067945" y="3413603"/>
                  <a:pt x="1061739" y="3420800"/>
                </a:cubicBezTo>
                <a:cubicBezTo>
                  <a:pt x="1060577" y="3421732"/>
                  <a:pt x="1055939" y="3423227"/>
                  <a:pt x="1054777" y="3424158"/>
                </a:cubicBezTo>
                <a:cubicBezTo>
                  <a:pt x="1044895" y="3434303"/>
                  <a:pt x="1040483" y="3460807"/>
                  <a:pt x="1036282" y="3457136"/>
                </a:cubicBezTo>
                <a:cubicBezTo>
                  <a:pt x="1036282" y="3457136"/>
                  <a:pt x="1037847" y="3451437"/>
                  <a:pt x="1038252" y="3446667"/>
                </a:cubicBezTo>
                <a:lnTo>
                  <a:pt x="1038675" y="3447511"/>
                </a:lnTo>
                <a:lnTo>
                  <a:pt x="1038050" y="3449052"/>
                </a:lnTo>
                <a:cubicBezTo>
                  <a:pt x="1038631" y="3448587"/>
                  <a:pt x="1038923" y="3448353"/>
                  <a:pt x="1038947" y="3448055"/>
                </a:cubicBezTo>
                <a:lnTo>
                  <a:pt x="1038675" y="3447511"/>
                </a:lnTo>
                <a:lnTo>
                  <a:pt x="1039825" y="3444681"/>
                </a:lnTo>
                <a:lnTo>
                  <a:pt x="1041056" y="3443121"/>
                </a:lnTo>
                <a:cubicBezTo>
                  <a:pt x="1041672" y="3441980"/>
                  <a:pt x="1041973" y="3441090"/>
                  <a:pt x="1041973" y="3441090"/>
                </a:cubicBezTo>
                <a:cubicBezTo>
                  <a:pt x="1041973" y="3441090"/>
                  <a:pt x="1039095" y="3436730"/>
                  <a:pt x="1040492" y="3433018"/>
                </a:cubicBezTo>
                <a:cubicBezTo>
                  <a:pt x="1041472" y="3428896"/>
                  <a:pt x="1045076" y="3422582"/>
                  <a:pt x="1048799" y="3416448"/>
                </a:cubicBezTo>
                <a:lnTo>
                  <a:pt x="1054531" y="3406618"/>
                </a:lnTo>
                <a:lnTo>
                  <a:pt x="1048900" y="3408877"/>
                </a:lnTo>
                <a:cubicBezTo>
                  <a:pt x="1046628" y="3409665"/>
                  <a:pt x="1044209" y="3410510"/>
                  <a:pt x="1041928" y="3411658"/>
                </a:cubicBezTo>
                <a:lnTo>
                  <a:pt x="1041062" y="3412306"/>
                </a:lnTo>
                <a:lnTo>
                  <a:pt x="1023785" y="3440901"/>
                </a:lnTo>
                <a:lnTo>
                  <a:pt x="997981" y="3488914"/>
                </a:lnTo>
                <a:lnTo>
                  <a:pt x="994886" y="3491195"/>
                </a:lnTo>
                <a:lnTo>
                  <a:pt x="987965" y="3496959"/>
                </a:lnTo>
                <a:lnTo>
                  <a:pt x="995076" y="3481280"/>
                </a:lnTo>
                <a:lnTo>
                  <a:pt x="986046" y="3495240"/>
                </a:lnTo>
                <a:lnTo>
                  <a:pt x="983178" y="3492414"/>
                </a:lnTo>
                <a:lnTo>
                  <a:pt x="979032" y="3496426"/>
                </a:lnTo>
                <a:lnTo>
                  <a:pt x="986134" y="3481892"/>
                </a:lnTo>
                <a:lnTo>
                  <a:pt x="989021" y="3477761"/>
                </a:lnTo>
                <a:cubicBezTo>
                  <a:pt x="990019" y="3476477"/>
                  <a:pt x="990709" y="3475799"/>
                  <a:pt x="990843" y="3476150"/>
                </a:cubicBezTo>
                <a:lnTo>
                  <a:pt x="989192" y="3475628"/>
                </a:lnTo>
                <a:lnTo>
                  <a:pt x="998695" y="3456183"/>
                </a:lnTo>
                <a:lnTo>
                  <a:pt x="1003116" y="3451449"/>
                </a:lnTo>
                <a:lnTo>
                  <a:pt x="1004133" y="3450448"/>
                </a:lnTo>
                <a:lnTo>
                  <a:pt x="996075" y="3451407"/>
                </a:lnTo>
                <a:lnTo>
                  <a:pt x="994720" y="3451660"/>
                </a:lnTo>
                <a:lnTo>
                  <a:pt x="994874" y="3450213"/>
                </a:lnTo>
                <a:cubicBezTo>
                  <a:pt x="995310" y="3446004"/>
                  <a:pt x="996358" y="3435602"/>
                  <a:pt x="996939" y="3427268"/>
                </a:cubicBezTo>
                <a:lnTo>
                  <a:pt x="997114" y="3422724"/>
                </a:lnTo>
                <a:lnTo>
                  <a:pt x="1005926" y="3409169"/>
                </a:lnTo>
                <a:cubicBezTo>
                  <a:pt x="1010111" y="3402140"/>
                  <a:pt x="1013082" y="3396235"/>
                  <a:pt x="1013784" y="3392609"/>
                </a:cubicBezTo>
                <a:lnTo>
                  <a:pt x="1004901" y="3401287"/>
                </a:lnTo>
                <a:lnTo>
                  <a:pt x="1012507" y="3390723"/>
                </a:lnTo>
                <a:lnTo>
                  <a:pt x="1013643" y="3389144"/>
                </a:lnTo>
                <a:cubicBezTo>
                  <a:pt x="1017497" y="3383992"/>
                  <a:pt x="1021550" y="3378580"/>
                  <a:pt x="1025392" y="3372951"/>
                </a:cubicBezTo>
                <a:lnTo>
                  <a:pt x="1030531" y="3364362"/>
                </a:lnTo>
                <a:lnTo>
                  <a:pt x="1034079" y="3351104"/>
                </a:lnTo>
                <a:cubicBezTo>
                  <a:pt x="1034718" y="3343552"/>
                  <a:pt x="1031115" y="3360519"/>
                  <a:pt x="1029238" y="3354984"/>
                </a:cubicBezTo>
                <a:cubicBezTo>
                  <a:pt x="1027360" y="3349452"/>
                  <a:pt x="1038406" y="3338373"/>
                  <a:pt x="1041325" y="3331587"/>
                </a:cubicBezTo>
                <a:cubicBezTo>
                  <a:pt x="1046209" y="3325079"/>
                  <a:pt x="1052415" y="3317883"/>
                  <a:pt x="1055537" y="3308711"/>
                </a:cubicBezTo>
                <a:cubicBezTo>
                  <a:pt x="1055537" y="3308711"/>
                  <a:pt x="1055017" y="3307924"/>
                  <a:pt x="1054523" y="3306839"/>
                </a:cubicBezTo>
                <a:lnTo>
                  <a:pt x="1053819" y="3303849"/>
                </a:lnTo>
                <a:lnTo>
                  <a:pt x="1048647" y="3309545"/>
                </a:lnTo>
                <a:cubicBezTo>
                  <a:pt x="1043019" y="3314793"/>
                  <a:pt x="1037839" y="3319191"/>
                  <a:pt x="1032428" y="3324445"/>
                </a:cubicBezTo>
                <a:lnTo>
                  <a:pt x="1026620" y="3331057"/>
                </a:lnTo>
                <a:lnTo>
                  <a:pt x="1014136" y="3348707"/>
                </a:lnTo>
                <a:lnTo>
                  <a:pt x="1000306" y="3368006"/>
                </a:lnTo>
                <a:lnTo>
                  <a:pt x="997310" y="3372857"/>
                </a:lnTo>
                <a:lnTo>
                  <a:pt x="993603" y="3379409"/>
                </a:lnTo>
                <a:lnTo>
                  <a:pt x="991952" y="3384088"/>
                </a:lnTo>
                <a:cubicBezTo>
                  <a:pt x="991178" y="3385333"/>
                  <a:pt x="990465" y="3385930"/>
                  <a:pt x="989960" y="3385995"/>
                </a:cubicBezTo>
                <a:lnTo>
                  <a:pt x="989946" y="3385870"/>
                </a:lnTo>
                <a:lnTo>
                  <a:pt x="989587" y="3386501"/>
                </a:lnTo>
                <a:cubicBezTo>
                  <a:pt x="987159" y="3390267"/>
                  <a:pt x="984883" y="3393012"/>
                  <a:pt x="982788" y="3394009"/>
                </a:cubicBezTo>
                <a:lnTo>
                  <a:pt x="983032" y="3391866"/>
                </a:lnTo>
                <a:lnTo>
                  <a:pt x="991897" y="3378879"/>
                </a:lnTo>
                <a:cubicBezTo>
                  <a:pt x="991897" y="3378879"/>
                  <a:pt x="990895" y="3377399"/>
                  <a:pt x="990006" y="3375347"/>
                </a:cubicBezTo>
                <a:lnTo>
                  <a:pt x="989692" y="3373569"/>
                </a:lnTo>
                <a:lnTo>
                  <a:pt x="993661" y="3366076"/>
                </a:lnTo>
                <a:cubicBezTo>
                  <a:pt x="995345" y="3363468"/>
                  <a:pt x="996689" y="3362132"/>
                  <a:pt x="997186" y="3363178"/>
                </a:cubicBezTo>
                <a:lnTo>
                  <a:pt x="992021" y="3363476"/>
                </a:lnTo>
                <a:lnTo>
                  <a:pt x="995440" y="3358302"/>
                </a:lnTo>
                <a:cubicBezTo>
                  <a:pt x="1005037" y="3344163"/>
                  <a:pt x="1021434" y="3320764"/>
                  <a:pt x="1026537" y="3314327"/>
                </a:cubicBezTo>
                <a:cubicBezTo>
                  <a:pt x="1050757" y="3264782"/>
                  <a:pt x="997422" y="3337991"/>
                  <a:pt x="985156" y="3350266"/>
                </a:cubicBezTo>
                <a:cubicBezTo>
                  <a:pt x="975331" y="3363210"/>
                  <a:pt x="966909" y="3375039"/>
                  <a:pt x="959522" y="3384595"/>
                </a:cubicBezTo>
                <a:lnTo>
                  <a:pt x="940736" y="3404589"/>
                </a:lnTo>
                <a:lnTo>
                  <a:pt x="939739" y="3404260"/>
                </a:lnTo>
                <a:cubicBezTo>
                  <a:pt x="938562" y="3404713"/>
                  <a:pt x="936523" y="3407104"/>
                  <a:pt x="934118" y="3410437"/>
                </a:cubicBezTo>
                <a:lnTo>
                  <a:pt x="931166" y="3414921"/>
                </a:lnTo>
                <a:lnTo>
                  <a:pt x="915970" y="3431342"/>
                </a:lnTo>
                <a:lnTo>
                  <a:pt x="915526" y="3424416"/>
                </a:lnTo>
                <a:lnTo>
                  <a:pt x="921995" y="3407922"/>
                </a:lnTo>
                <a:lnTo>
                  <a:pt x="925896" y="3402933"/>
                </a:lnTo>
                <a:cubicBezTo>
                  <a:pt x="939197" y="3385316"/>
                  <a:pt x="956927" y="3369349"/>
                  <a:pt x="960614" y="3350272"/>
                </a:cubicBezTo>
                <a:cubicBezTo>
                  <a:pt x="959652" y="3342961"/>
                  <a:pt x="957806" y="3340229"/>
                  <a:pt x="961114" y="3333348"/>
                </a:cubicBezTo>
                <a:cubicBezTo>
                  <a:pt x="969688" y="3315610"/>
                  <a:pt x="991568" y="3304797"/>
                  <a:pt x="1002873" y="3285212"/>
                </a:cubicBezTo>
                <a:cubicBezTo>
                  <a:pt x="1001850" y="3285907"/>
                  <a:pt x="999419" y="3284657"/>
                  <a:pt x="996949" y="3282713"/>
                </a:cubicBezTo>
                <a:lnTo>
                  <a:pt x="992761" y="3278172"/>
                </a:lnTo>
                <a:lnTo>
                  <a:pt x="990818" y="3280207"/>
                </a:lnTo>
                <a:cubicBezTo>
                  <a:pt x="990237" y="3280673"/>
                  <a:pt x="990258" y="3279638"/>
                  <a:pt x="990652" y="3277834"/>
                </a:cubicBezTo>
                <a:lnTo>
                  <a:pt x="991009" y="3276640"/>
                </a:lnTo>
                <a:lnTo>
                  <a:pt x="991178" y="3276454"/>
                </a:lnTo>
                <a:lnTo>
                  <a:pt x="990787" y="3276032"/>
                </a:lnTo>
                <a:lnTo>
                  <a:pt x="990735" y="3275162"/>
                </a:lnTo>
                <a:lnTo>
                  <a:pt x="1005109" y="3253577"/>
                </a:lnTo>
                <a:lnTo>
                  <a:pt x="994524" y="3262513"/>
                </a:lnTo>
                <a:lnTo>
                  <a:pt x="996250" y="3260358"/>
                </a:lnTo>
                <a:lnTo>
                  <a:pt x="971794" y="3284153"/>
                </a:lnTo>
                <a:cubicBezTo>
                  <a:pt x="960824" y="3294916"/>
                  <a:pt x="950159" y="3305163"/>
                  <a:pt x="939709" y="3314059"/>
                </a:cubicBezTo>
                <a:cubicBezTo>
                  <a:pt x="950419" y="3301723"/>
                  <a:pt x="963363" y="3288810"/>
                  <a:pt x="975774" y="3277435"/>
                </a:cubicBezTo>
                <a:lnTo>
                  <a:pt x="987458" y="3264732"/>
                </a:lnTo>
                <a:cubicBezTo>
                  <a:pt x="987172" y="3263971"/>
                  <a:pt x="986306" y="3263965"/>
                  <a:pt x="985139" y="3264419"/>
                </a:cubicBezTo>
                <a:lnTo>
                  <a:pt x="984518" y="3264786"/>
                </a:lnTo>
                <a:lnTo>
                  <a:pt x="980691" y="3268641"/>
                </a:lnTo>
                <a:lnTo>
                  <a:pt x="981862" y="3266643"/>
                </a:lnTo>
                <a:lnTo>
                  <a:pt x="982125" y="3266209"/>
                </a:lnTo>
                <a:lnTo>
                  <a:pt x="981024" y="3266864"/>
                </a:lnTo>
                <a:cubicBezTo>
                  <a:pt x="978052" y="3269023"/>
                  <a:pt x="974997" y="3271848"/>
                  <a:pt x="974094" y="3272992"/>
                </a:cubicBezTo>
                <a:cubicBezTo>
                  <a:pt x="946294" y="3298472"/>
                  <a:pt x="917725" y="3332527"/>
                  <a:pt x="890974" y="3352531"/>
                </a:cubicBezTo>
                <a:cubicBezTo>
                  <a:pt x="911474" y="3326603"/>
                  <a:pt x="943119" y="3301274"/>
                  <a:pt x="965515" y="3276234"/>
                </a:cubicBezTo>
                <a:cubicBezTo>
                  <a:pt x="958813" y="3283848"/>
                  <a:pt x="971669" y="3270700"/>
                  <a:pt x="969880" y="3269505"/>
                </a:cubicBezTo>
                <a:cubicBezTo>
                  <a:pt x="966479" y="3267584"/>
                  <a:pt x="964986" y="3274831"/>
                  <a:pt x="964986" y="3274831"/>
                </a:cubicBezTo>
                <a:cubicBezTo>
                  <a:pt x="950179" y="3288715"/>
                  <a:pt x="936058" y="3302341"/>
                  <a:pt x="922119" y="3315495"/>
                </a:cubicBezTo>
                <a:lnTo>
                  <a:pt x="894042" y="3340937"/>
                </a:lnTo>
                <a:lnTo>
                  <a:pt x="896849" y="3336284"/>
                </a:lnTo>
                <a:lnTo>
                  <a:pt x="896951" y="3336069"/>
                </a:lnTo>
                <a:lnTo>
                  <a:pt x="898108" y="3334864"/>
                </a:lnTo>
                <a:cubicBezTo>
                  <a:pt x="901282" y="3332060"/>
                  <a:pt x="917647" y="3317587"/>
                  <a:pt x="917116" y="3316185"/>
                </a:cubicBezTo>
                <a:cubicBezTo>
                  <a:pt x="915436" y="3311741"/>
                  <a:pt x="899603" y="3327617"/>
                  <a:pt x="901942" y="3326733"/>
                </a:cubicBezTo>
                <a:lnTo>
                  <a:pt x="900610" y="3328095"/>
                </a:lnTo>
                <a:lnTo>
                  <a:pt x="899871" y="3325383"/>
                </a:lnTo>
                <a:cubicBezTo>
                  <a:pt x="898957" y="3325960"/>
                  <a:pt x="897494" y="3327839"/>
                  <a:pt x="895806" y="3330326"/>
                </a:cubicBezTo>
                <a:lnTo>
                  <a:pt x="891698" y="3336843"/>
                </a:lnTo>
                <a:lnTo>
                  <a:pt x="887722" y="3340394"/>
                </a:lnTo>
                <a:cubicBezTo>
                  <a:pt x="883682" y="3340317"/>
                  <a:pt x="897902" y="3326656"/>
                  <a:pt x="897902" y="3326656"/>
                </a:cubicBezTo>
                <a:cubicBezTo>
                  <a:pt x="925312" y="3301323"/>
                  <a:pt x="948238" y="3277688"/>
                  <a:pt x="970420" y="3256202"/>
                </a:cubicBezTo>
                <a:cubicBezTo>
                  <a:pt x="971098" y="3255346"/>
                  <a:pt x="975315" y="3251496"/>
                  <a:pt x="980170" y="3246808"/>
                </a:cubicBezTo>
                <a:lnTo>
                  <a:pt x="983980" y="3243054"/>
                </a:lnTo>
                <a:lnTo>
                  <a:pt x="983563" y="3243099"/>
                </a:lnTo>
                <a:cubicBezTo>
                  <a:pt x="982141" y="3243242"/>
                  <a:pt x="980647" y="3243364"/>
                  <a:pt x="979440" y="3243342"/>
                </a:cubicBezTo>
                <a:lnTo>
                  <a:pt x="978180" y="3243023"/>
                </a:lnTo>
                <a:lnTo>
                  <a:pt x="961787" y="3258564"/>
                </a:lnTo>
                <a:lnTo>
                  <a:pt x="948926" y="3271083"/>
                </a:lnTo>
                <a:lnTo>
                  <a:pt x="944336" y="3277386"/>
                </a:lnTo>
                <a:lnTo>
                  <a:pt x="939852" y="3279913"/>
                </a:lnTo>
                <a:lnTo>
                  <a:pt x="932429" y="3287139"/>
                </a:lnTo>
                <a:cubicBezTo>
                  <a:pt x="931258" y="3287581"/>
                  <a:pt x="913205" y="3309375"/>
                  <a:pt x="910141" y="3308931"/>
                </a:cubicBezTo>
                <a:cubicBezTo>
                  <a:pt x="908131" y="3307151"/>
                  <a:pt x="910946" y="3303547"/>
                  <a:pt x="914264" y="3300387"/>
                </a:cubicBezTo>
                <a:lnTo>
                  <a:pt x="915660" y="3299193"/>
                </a:lnTo>
                <a:lnTo>
                  <a:pt x="916878" y="3296280"/>
                </a:lnTo>
                <a:cubicBezTo>
                  <a:pt x="919839" y="3290271"/>
                  <a:pt x="925163" y="3281117"/>
                  <a:pt x="925930" y="3279251"/>
                </a:cubicBezTo>
                <a:cubicBezTo>
                  <a:pt x="929582" y="3272898"/>
                  <a:pt x="932347" y="3267836"/>
                  <a:pt x="934684" y="3263359"/>
                </a:cubicBezTo>
                <a:lnTo>
                  <a:pt x="935869" y="3260999"/>
                </a:lnTo>
                <a:lnTo>
                  <a:pt x="949799" y="3246614"/>
                </a:lnTo>
                <a:lnTo>
                  <a:pt x="936014" y="3266722"/>
                </a:lnTo>
                <a:cubicBezTo>
                  <a:pt x="934633" y="3268664"/>
                  <a:pt x="932559" y="3272775"/>
                  <a:pt x="930179" y="3277534"/>
                </a:cubicBezTo>
                <a:lnTo>
                  <a:pt x="929141" y="3279523"/>
                </a:lnTo>
                <a:lnTo>
                  <a:pt x="939039" y="3266839"/>
                </a:lnTo>
                <a:cubicBezTo>
                  <a:pt x="947468" y="3256493"/>
                  <a:pt x="956129" y="3246493"/>
                  <a:pt x="956129" y="3246493"/>
                </a:cubicBezTo>
                <a:lnTo>
                  <a:pt x="969354" y="3230406"/>
                </a:lnTo>
                <a:lnTo>
                  <a:pt x="969703" y="3227670"/>
                </a:lnTo>
                <a:lnTo>
                  <a:pt x="970895" y="3224793"/>
                </a:lnTo>
                <a:lnTo>
                  <a:pt x="973045" y="3222565"/>
                </a:lnTo>
                <a:lnTo>
                  <a:pt x="961667" y="3233048"/>
                </a:lnTo>
                <a:lnTo>
                  <a:pt x="982994" y="3209305"/>
                </a:lnTo>
                <a:lnTo>
                  <a:pt x="977462" y="3214476"/>
                </a:lnTo>
                <a:lnTo>
                  <a:pt x="975618" y="3216387"/>
                </a:lnTo>
                <a:lnTo>
                  <a:pt x="960974" y="3232437"/>
                </a:lnTo>
                <a:lnTo>
                  <a:pt x="953609" y="3240512"/>
                </a:lnTo>
                <a:lnTo>
                  <a:pt x="946966" y="3247795"/>
                </a:lnTo>
                <a:cubicBezTo>
                  <a:pt x="943197" y="3251712"/>
                  <a:pt x="940630" y="3253985"/>
                  <a:pt x="940169" y="3253302"/>
                </a:cubicBezTo>
                <a:cubicBezTo>
                  <a:pt x="939707" y="3252618"/>
                  <a:pt x="941332" y="3248951"/>
                  <a:pt x="943444" y="3244485"/>
                </a:cubicBezTo>
                <a:lnTo>
                  <a:pt x="947718" y="3235117"/>
                </a:lnTo>
                <a:lnTo>
                  <a:pt x="945681" y="3236870"/>
                </a:lnTo>
                <a:cubicBezTo>
                  <a:pt x="939125" y="3242155"/>
                  <a:pt x="932466" y="3246426"/>
                  <a:pt x="941857" y="3235458"/>
                </a:cubicBezTo>
                <a:lnTo>
                  <a:pt x="949302" y="3226983"/>
                </a:lnTo>
                <a:lnTo>
                  <a:pt x="949185" y="3225656"/>
                </a:lnTo>
                <a:lnTo>
                  <a:pt x="946053" y="3228186"/>
                </a:lnTo>
                <a:lnTo>
                  <a:pt x="945838" y="3228593"/>
                </a:lnTo>
                <a:lnTo>
                  <a:pt x="945329" y="3228770"/>
                </a:lnTo>
                <a:lnTo>
                  <a:pt x="943461" y="3230279"/>
                </a:lnTo>
                <a:cubicBezTo>
                  <a:pt x="940742" y="3232898"/>
                  <a:pt x="937146" y="3236687"/>
                  <a:pt x="932473" y="3241919"/>
                </a:cubicBezTo>
                <a:cubicBezTo>
                  <a:pt x="905515" y="3268771"/>
                  <a:pt x="885944" y="3306548"/>
                  <a:pt x="854528" y="3327787"/>
                </a:cubicBezTo>
                <a:cubicBezTo>
                  <a:pt x="849064" y="3331479"/>
                  <a:pt x="869212" y="3288668"/>
                  <a:pt x="874555" y="3289701"/>
                </a:cubicBezTo>
                <a:cubicBezTo>
                  <a:pt x="867115" y="3288262"/>
                  <a:pt x="840119" y="3325793"/>
                  <a:pt x="824218" y="3348267"/>
                </a:cubicBezTo>
                <a:lnTo>
                  <a:pt x="816888" y="3358499"/>
                </a:lnTo>
                <a:lnTo>
                  <a:pt x="822735" y="3348331"/>
                </a:lnTo>
                <a:cubicBezTo>
                  <a:pt x="849483" y="3303911"/>
                  <a:pt x="804205" y="3359735"/>
                  <a:pt x="803111" y="3362824"/>
                </a:cubicBezTo>
                <a:cubicBezTo>
                  <a:pt x="796738" y="3370998"/>
                  <a:pt x="784001" y="3377498"/>
                  <a:pt x="778205" y="3382400"/>
                </a:cubicBezTo>
                <a:lnTo>
                  <a:pt x="771030" y="3389866"/>
                </a:lnTo>
                <a:lnTo>
                  <a:pt x="837289" y="3302289"/>
                </a:lnTo>
                <a:lnTo>
                  <a:pt x="844462" y="3293089"/>
                </a:lnTo>
                <a:lnTo>
                  <a:pt x="853663" y="3275493"/>
                </a:lnTo>
                <a:lnTo>
                  <a:pt x="846863" y="3281492"/>
                </a:lnTo>
                <a:cubicBezTo>
                  <a:pt x="843894" y="3282067"/>
                  <a:pt x="861097" y="3259493"/>
                  <a:pt x="864242" y="3250897"/>
                </a:cubicBezTo>
                <a:cubicBezTo>
                  <a:pt x="861510" y="3252743"/>
                  <a:pt x="858779" y="3254590"/>
                  <a:pt x="856047" y="3256437"/>
                </a:cubicBezTo>
                <a:cubicBezTo>
                  <a:pt x="857413" y="3255514"/>
                  <a:pt x="851702" y="3256389"/>
                  <a:pt x="845381" y="3257097"/>
                </a:cubicBezTo>
                <a:lnTo>
                  <a:pt x="837187" y="3257715"/>
                </a:lnTo>
                <a:lnTo>
                  <a:pt x="833773" y="3265866"/>
                </a:lnTo>
                <a:cubicBezTo>
                  <a:pt x="830909" y="3273300"/>
                  <a:pt x="828756" y="3279009"/>
                  <a:pt x="826656" y="3277174"/>
                </a:cubicBezTo>
                <a:cubicBezTo>
                  <a:pt x="826656" y="3277174"/>
                  <a:pt x="828222" y="3271473"/>
                  <a:pt x="828626" y="3266705"/>
                </a:cubicBezTo>
                <a:lnTo>
                  <a:pt x="829048" y="3267549"/>
                </a:lnTo>
                <a:lnTo>
                  <a:pt x="828423" y="3269089"/>
                </a:lnTo>
                <a:cubicBezTo>
                  <a:pt x="829005" y="3268623"/>
                  <a:pt x="829295" y="3268391"/>
                  <a:pt x="829319" y="3268092"/>
                </a:cubicBezTo>
                <a:lnTo>
                  <a:pt x="829048" y="3267549"/>
                </a:lnTo>
                <a:lnTo>
                  <a:pt x="830196" y="3264717"/>
                </a:lnTo>
                <a:lnTo>
                  <a:pt x="831430" y="3263159"/>
                </a:lnTo>
                <a:cubicBezTo>
                  <a:pt x="832045" y="3262018"/>
                  <a:pt x="832348" y="3261127"/>
                  <a:pt x="832348" y="3261127"/>
                </a:cubicBezTo>
                <a:cubicBezTo>
                  <a:pt x="832348" y="3261127"/>
                  <a:pt x="829469" y="3256768"/>
                  <a:pt x="830867" y="3253056"/>
                </a:cubicBezTo>
                <a:cubicBezTo>
                  <a:pt x="832827" y="3244815"/>
                  <a:pt x="845277" y="3227795"/>
                  <a:pt x="848198" y="3221006"/>
                </a:cubicBezTo>
                <a:cubicBezTo>
                  <a:pt x="849360" y="3220077"/>
                  <a:pt x="847282" y="3216927"/>
                  <a:pt x="847483" y="3214542"/>
                </a:cubicBezTo>
                <a:cubicBezTo>
                  <a:pt x="848295" y="3210557"/>
                  <a:pt x="850715" y="3205856"/>
                  <a:pt x="853702" y="3200942"/>
                </a:cubicBezTo>
                <a:lnTo>
                  <a:pt x="855217" y="3198600"/>
                </a:lnTo>
                <a:lnTo>
                  <a:pt x="852564" y="3201489"/>
                </a:lnTo>
                <a:lnTo>
                  <a:pt x="845051" y="3209808"/>
                </a:lnTo>
                <a:lnTo>
                  <a:pt x="814159" y="3260938"/>
                </a:lnTo>
                <a:lnTo>
                  <a:pt x="788355" y="3308952"/>
                </a:lnTo>
                <a:lnTo>
                  <a:pt x="785259" y="3311233"/>
                </a:lnTo>
                <a:lnTo>
                  <a:pt x="778339" y="3316996"/>
                </a:lnTo>
                <a:lnTo>
                  <a:pt x="785449" y="3301318"/>
                </a:lnTo>
                <a:lnTo>
                  <a:pt x="776420" y="3315276"/>
                </a:lnTo>
                <a:lnTo>
                  <a:pt x="773550" y="3312450"/>
                </a:lnTo>
                <a:lnTo>
                  <a:pt x="769406" y="3316463"/>
                </a:lnTo>
                <a:lnTo>
                  <a:pt x="776508" y="3301930"/>
                </a:lnTo>
                <a:lnTo>
                  <a:pt x="779395" y="3297799"/>
                </a:lnTo>
                <a:cubicBezTo>
                  <a:pt x="780393" y="3296515"/>
                  <a:pt x="781082" y="3295837"/>
                  <a:pt x="781216" y="3296188"/>
                </a:cubicBezTo>
                <a:lnTo>
                  <a:pt x="779567" y="3295666"/>
                </a:lnTo>
                <a:lnTo>
                  <a:pt x="789069" y="3276220"/>
                </a:lnTo>
                <a:lnTo>
                  <a:pt x="793490" y="3271487"/>
                </a:lnTo>
                <a:cubicBezTo>
                  <a:pt x="796356" y="3268528"/>
                  <a:pt x="799696" y="3265210"/>
                  <a:pt x="804044" y="3261093"/>
                </a:cubicBezTo>
                <a:cubicBezTo>
                  <a:pt x="805854" y="3258805"/>
                  <a:pt x="824417" y="3241897"/>
                  <a:pt x="815200" y="3246986"/>
                </a:cubicBezTo>
                <a:cubicBezTo>
                  <a:pt x="808516" y="3251116"/>
                  <a:pt x="797167" y="3265298"/>
                  <a:pt x="793021" y="3268469"/>
                </a:cubicBezTo>
                <a:lnTo>
                  <a:pt x="792750" y="3268684"/>
                </a:lnTo>
                <a:lnTo>
                  <a:pt x="795340" y="3263382"/>
                </a:lnTo>
                <a:cubicBezTo>
                  <a:pt x="802286" y="3247441"/>
                  <a:pt x="811292" y="3233275"/>
                  <a:pt x="820177" y="3218929"/>
                </a:cubicBezTo>
                <a:lnTo>
                  <a:pt x="829178" y="3203725"/>
                </a:lnTo>
                <a:lnTo>
                  <a:pt x="826457" y="3206781"/>
                </a:lnTo>
                <a:lnTo>
                  <a:pt x="787954" y="3246121"/>
                </a:lnTo>
                <a:lnTo>
                  <a:pt x="793689" y="3237207"/>
                </a:lnTo>
                <a:cubicBezTo>
                  <a:pt x="806875" y="3220437"/>
                  <a:pt x="820383" y="3202763"/>
                  <a:pt x="833228" y="3185726"/>
                </a:cubicBezTo>
                <a:lnTo>
                  <a:pt x="836623" y="3181176"/>
                </a:lnTo>
                <a:lnTo>
                  <a:pt x="837230" y="3177385"/>
                </a:lnTo>
                <a:lnTo>
                  <a:pt x="849174" y="3164361"/>
                </a:lnTo>
                <a:lnTo>
                  <a:pt x="853339" y="3158779"/>
                </a:lnTo>
                <a:lnTo>
                  <a:pt x="840773" y="3169972"/>
                </a:lnTo>
                <a:lnTo>
                  <a:pt x="841464" y="3168611"/>
                </a:lnTo>
                <a:cubicBezTo>
                  <a:pt x="847106" y="3158028"/>
                  <a:pt x="855989" y="3141879"/>
                  <a:pt x="856466" y="3136215"/>
                </a:cubicBezTo>
                <a:cubicBezTo>
                  <a:pt x="841541" y="3152625"/>
                  <a:pt x="838578" y="3162039"/>
                  <a:pt x="827289" y="3178128"/>
                </a:cubicBezTo>
                <a:cubicBezTo>
                  <a:pt x="820184" y="3189566"/>
                  <a:pt x="819264" y="3190304"/>
                  <a:pt x="820226" y="3186939"/>
                </a:cubicBezTo>
                <a:lnTo>
                  <a:pt x="824021" y="3172747"/>
                </a:lnTo>
                <a:lnTo>
                  <a:pt x="822386" y="3174943"/>
                </a:lnTo>
                <a:cubicBezTo>
                  <a:pt x="806158" y="3197278"/>
                  <a:pt x="790779" y="3219200"/>
                  <a:pt x="773360" y="3242559"/>
                </a:cubicBezTo>
                <a:lnTo>
                  <a:pt x="757739" y="3262563"/>
                </a:lnTo>
                <a:lnTo>
                  <a:pt x="766451" y="3249266"/>
                </a:lnTo>
                <a:cubicBezTo>
                  <a:pt x="772842" y="3239712"/>
                  <a:pt x="780488" y="3228573"/>
                  <a:pt x="790534" y="3214482"/>
                </a:cubicBezTo>
                <a:cubicBezTo>
                  <a:pt x="800953" y="3199478"/>
                  <a:pt x="810181" y="3188595"/>
                  <a:pt x="817871" y="3175436"/>
                </a:cubicBezTo>
                <a:cubicBezTo>
                  <a:pt x="833370" y="3144392"/>
                  <a:pt x="795105" y="3190825"/>
                  <a:pt x="785570" y="3201253"/>
                </a:cubicBezTo>
                <a:cubicBezTo>
                  <a:pt x="772724" y="3218562"/>
                  <a:pt x="763267" y="3240877"/>
                  <a:pt x="754995" y="3234529"/>
                </a:cubicBezTo>
                <a:cubicBezTo>
                  <a:pt x="755916" y="3235895"/>
                  <a:pt x="760811" y="3226451"/>
                  <a:pt x="765997" y="3215231"/>
                </a:cubicBezTo>
                <a:lnTo>
                  <a:pt x="770382" y="3205326"/>
                </a:lnTo>
                <a:lnTo>
                  <a:pt x="830399" y="3112836"/>
                </a:lnTo>
                <a:lnTo>
                  <a:pt x="829915" y="3104526"/>
                </a:lnTo>
                <a:cubicBezTo>
                  <a:pt x="833040" y="3095355"/>
                  <a:pt x="842517" y="3089978"/>
                  <a:pt x="846803" y="3079875"/>
                </a:cubicBezTo>
                <a:cubicBezTo>
                  <a:pt x="845642" y="3080807"/>
                  <a:pt x="839329" y="3074383"/>
                  <a:pt x="840682" y="3073297"/>
                </a:cubicBezTo>
                <a:cubicBezTo>
                  <a:pt x="839970" y="3066831"/>
                  <a:pt x="862816" y="3048517"/>
                  <a:pt x="859020" y="3040076"/>
                </a:cubicBezTo>
                <a:cubicBezTo>
                  <a:pt x="859020" y="3040076"/>
                  <a:pt x="858890" y="3039880"/>
                  <a:pt x="858727" y="3039633"/>
                </a:cubicBezTo>
                <a:lnTo>
                  <a:pt x="858361" y="3039080"/>
                </a:lnTo>
                <a:lnTo>
                  <a:pt x="858241" y="3038895"/>
                </a:lnTo>
                <a:cubicBezTo>
                  <a:pt x="858109" y="3038700"/>
                  <a:pt x="858044" y="3038601"/>
                  <a:pt x="858142" y="3038748"/>
                </a:cubicBezTo>
                <a:lnTo>
                  <a:pt x="858361" y="3039080"/>
                </a:lnTo>
                <a:lnTo>
                  <a:pt x="859020" y="3040076"/>
                </a:lnTo>
                <a:cubicBezTo>
                  <a:pt x="849530" y="3047682"/>
                  <a:pt x="848691" y="3057617"/>
                  <a:pt x="841130" y="3065900"/>
                </a:cubicBezTo>
                <a:cubicBezTo>
                  <a:pt x="835608" y="3071439"/>
                  <a:pt x="830656" y="3077170"/>
                  <a:pt x="825918" y="3083561"/>
                </a:cubicBezTo>
                <a:lnTo>
                  <a:pt x="825187" y="3084695"/>
                </a:lnTo>
                <a:lnTo>
                  <a:pt x="825976" y="3085680"/>
                </a:lnTo>
                <a:cubicBezTo>
                  <a:pt x="826423" y="3087062"/>
                  <a:pt x="826469" y="3088544"/>
                  <a:pt x="826016" y="3089363"/>
                </a:cubicBezTo>
                <a:cubicBezTo>
                  <a:pt x="825715" y="3089906"/>
                  <a:pt x="825192" y="3090157"/>
                  <a:pt x="824420" y="3089884"/>
                </a:cubicBezTo>
                <a:cubicBezTo>
                  <a:pt x="823780" y="3091686"/>
                  <a:pt x="823282" y="3090638"/>
                  <a:pt x="823078" y="3088757"/>
                </a:cubicBezTo>
                <a:lnTo>
                  <a:pt x="823142" y="3087873"/>
                </a:lnTo>
                <a:lnTo>
                  <a:pt x="811994" y="3105187"/>
                </a:lnTo>
                <a:cubicBezTo>
                  <a:pt x="794299" y="3130858"/>
                  <a:pt x="827046" y="3072375"/>
                  <a:pt x="826086" y="3070923"/>
                </a:cubicBezTo>
                <a:lnTo>
                  <a:pt x="823271" y="3072770"/>
                </a:lnTo>
                <a:lnTo>
                  <a:pt x="773151" y="3133154"/>
                </a:lnTo>
                <a:cubicBezTo>
                  <a:pt x="762411" y="3143838"/>
                  <a:pt x="758033" y="3156197"/>
                  <a:pt x="745684" y="3169787"/>
                </a:cubicBezTo>
                <a:cubicBezTo>
                  <a:pt x="741858" y="3175677"/>
                  <a:pt x="735683" y="3184318"/>
                  <a:pt x="728817" y="3193603"/>
                </a:cubicBezTo>
                <a:lnTo>
                  <a:pt x="722137" y="3202402"/>
                </a:lnTo>
                <a:lnTo>
                  <a:pt x="717792" y="3197479"/>
                </a:lnTo>
                <a:lnTo>
                  <a:pt x="724731" y="3186135"/>
                </a:lnTo>
                <a:lnTo>
                  <a:pt x="735804" y="3172537"/>
                </a:lnTo>
                <a:cubicBezTo>
                  <a:pt x="745933" y="3159552"/>
                  <a:pt x="755942" y="3145654"/>
                  <a:pt x="755018" y="3144287"/>
                </a:cubicBezTo>
                <a:lnTo>
                  <a:pt x="751545" y="3146446"/>
                </a:lnTo>
                <a:lnTo>
                  <a:pt x="771531" y="3118093"/>
                </a:lnTo>
                <a:lnTo>
                  <a:pt x="789658" y="3091379"/>
                </a:lnTo>
                <a:lnTo>
                  <a:pt x="781192" y="3100244"/>
                </a:lnTo>
                <a:cubicBezTo>
                  <a:pt x="780611" y="3100710"/>
                  <a:pt x="780632" y="3099677"/>
                  <a:pt x="781025" y="3097872"/>
                </a:cubicBezTo>
                <a:lnTo>
                  <a:pt x="781383" y="3096677"/>
                </a:lnTo>
                <a:lnTo>
                  <a:pt x="799378" y="3076949"/>
                </a:lnTo>
                <a:lnTo>
                  <a:pt x="798777" y="3077939"/>
                </a:lnTo>
                <a:lnTo>
                  <a:pt x="815984" y="3052584"/>
                </a:lnTo>
                <a:lnTo>
                  <a:pt x="812888" y="3056315"/>
                </a:lnTo>
                <a:lnTo>
                  <a:pt x="811431" y="3058406"/>
                </a:lnTo>
                <a:lnTo>
                  <a:pt x="800680" y="3069227"/>
                </a:lnTo>
                <a:cubicBezTo>
                  <a:pt x="795750" y="3073904"/>
                  <a:pt x="790570" y="3078401"/>
                  <a:pt x="784898" y="3082549"/>
                </a:cubicBezTo>
                <a:cubicBezTo>
                  <a:pt x="794883" y="3068884"/>
                  <a:pt x="807187" y="3057817"/>
                  <a:pt x="818678" y="3045186"/>
                </a:cubicBezTo>
                <a:cubicBezTo>
                  <a:pt x="827386" y="3035212"/>
                  <a:pt x="818893" y="3041631"/>
                  <a:pt x="814551" y="3044874"/>
                </a:cubicBezTo>
                <a:lnTo>
                  <a:pt x="791835" y="3067757"/>
                </a:lnTo>
                <a:lnTo>
                  <a:pt x="771952" y="3096189"/>
                </a:lnTo>
                <a:lnTo>
                  <a:pt x="746373" y="3132771"/>
                </a:lnTo>
                <a:lnTo>
                  <a:pt x="754647" y="3125343"/>
                </a:lnTo>
                <a:lnTo>
                  <a:pt x="767767" y="3111546"/>
                </a:lnTo>
                <a:lnTo>
                  <a:pt x="763943" y="3118519"/>
                </a:lnTo>
                <a:cubicBezTo>
                  <a:pt x="756459" y="3128037"/>
                  <a:pt x="749214" y="3137920"/>
                  <a:pt x="742185" y="3148463"/>
                </a:cubicBezTo>
                <a:lnTo>
                  <a:pt x="732804" y="3164006"/>
                </a:lnTo>
                <a:lnTo>
                  <a:pt x="732718" y="3163573"/>
                </a:lnTo>
                <a:cubicBezTo>
                  <a:pt x="731637" y="3164268"/>
                  <a:pt x="729336" y="3166173"/>
                  <a:pt x="725196" y="3169809"/>
                </a:cubicBezTo>
                <a:lnTo>
                  <a:pt x="722428" y="3172191"/>
                </a:lnTo>
                <a:lnTo>
                  <a:pt x="725172" y="3167148"/>
                </a:lnTo>
                <a:lnTo>
                  <a:pt x="740380" y="3141145"/>
                </a:lnTo>
                <a:lnTo>
                  <a:pt x="718663" y="3170793"/>
                </a:lnTo>
                <a:cubicBezTo>
                  <a:pt x="711065" y="3182012"/>
                  <a:pt x="703605" y="3192842"/>
                  <a:pt x="694791" y="3202181"/>
                </a:cubicBezTo>
                <a:cubicBezTo>
                  <a:pt x="694791" y="3202181"/>
                  <a:pt x="694885" y="3199460"/>
                  <a:pt x="694431" y="3197057"/>
                </a:cubicBezTo>
                <a:lnTo>
                  <a:pt x="694339" y="3196971"/>
                </a:lnTo>
                <a:lnTo>
                  <a:pt x="697219" y="3194330"/>
                </a:lnTo>
                <a:cubicBezTo>
                  <a:pt x="704959" y="3184805"/>
                  <a:pt x="720759" y="3161810"/>
                  <a:pt x="717325" y="3161147"/>
                </a:cubicBezTo>
                <a:cubicBezTo>
                  <a:pt x="708167" y="3159376"/>
                  <a:pt x="683639" y="3208467"/>
                  <a:pt x="662721" y="3226588"/>
                </a:cubicBezTo>
                <a:cubicBezTo>
                  <a:pt x="651703" y="3237520"/>
                  <a:pt x="647410" y="3241293"/>
                  <a:pt x="637907" y="3251292"/>
                </a:cubicBezTo>
                <a:lnTo>
                  <a:pt x="637457" y="3251779"/>
                </a:lnTo>
                <a:lnTo>
                  <a:pt x="648465" y="3232931"/>
                </a:lnTo>
                <a:cubicBezTo>
                  <a:pt x="655042" y="3223161"/>
                  <a:pt x="661909" y="3214004"/>
                  <a:pt x="669177" y="3204119"/>
                </a:cubicBezTo>
                <a:cubicBezTo>
                  <a:pt x="681011" y="3190345"/>
                  <a:pt x="729432" y="3114192"/>
                  <a:pt x="698295" y="3153004"/>
                </a:cubicBezTo>
                <a:lnTo>
                  <a:pt x="684274" y="3172727"/>
                </a:lnTo>
                <a:lnTo>
                  <a:pt x="677640" y="3180598"/>
                </a:lnTo>
                <a:cubicBezTo>
                  <a:pt x="660649" y="3200571"/>
                  <a:pt x="630419" y="3234742"/>
                  <a:pt x="651709" y="3197544"/>
                </a:cubicBezTo>
                <a:cubicBezTo>
                  <a:pt x="658057" y="3189272"/>
                  <a:pt x="676821" y="3167962"/>
                  <a:pt x="679477" y="3154226"/>
                </a:cubicBezTo>
                <a:cubicBezTo>
                  <a:pt x="685011" y="3137880"/>
                  <a:pt x="659013" y="3172042"/>
                  <a:pt x="645862" y="3188893"/>
                </a:cubicBezTo>
                <a:cubicBezTo>
                  <a:pt x="635748" y="3204355"/>
                  <a:pt x="622595" y="3221208"/>
                  <a:pt x="613945" y="3227057"/>
                </a:cubicBezTo>
                <a:cubicBezTo>
                  <a:pt x="610328" y="3233481"/>
                  <a:pt x="602562" y="3234751"/>
                  <a:pt x="594367" y="3240292"/>
                </a:cubicBezTo>
                <a:lnTo>
                  <a:pt x="582436" y="3254629"/>
                </a:lnTo>
                <a:lnTo>
                  <a:pt x="666277" y="3128217"/>
                </a:lnTo>
                <a:lnTo>
                  <a:pt x="736016" y="3030487"/>
                </a:lnTo>
                <a:lnTo>
                  <a:pt x="733326" y="3030447"/>
                </a:lnTo>
                <a:cubicBezTo>
                  <a:pt x="733326" y="3030447"/>
                  <a:pt x="734488" y="3029515"/>
                  <a:pt x="735844" y="3028427"/>
                </a:cubicBezTo>
                <a:lnTo>
                  <a:pt x="736459" y="3029867"/>
                </a:lnTo>
                <a:lnTo>
                  <a:pt x="743981" y="3019325"/>
                </a:lnTo>
                <a:lnTo>
                  <a:pt x="744507" y="3017734"/>
                </a:lnTo>
                <a:cubicBezTo>
                  <a:pt x="744429" y="3016962"/>
                  <a:pt x="743852" y="3016452"/>
                  <a:pt x="742452" y="3016462"/>
                </a:cubicBezTo>
                <a:cubicBezTo>
                  <a:pt x="742452" y="3016462"/>
                  <a:pt x="738369" y="3024181"/>
                  <a:pt x="735844" y="3028427"/>
                </a:cubicBezTo>
                <a:lnTo>
                  <a:pt x="732451" y="3026441"/>
                </a:lnTo>
                <a:lnTo>
                  <a:pt x="655757" y="3133291"/>
                </a:lnTo>
                <a:cubicBezTo>
                  <a:pt x="609854" y="3194227"/>
                  <a:pt x="562807" y="3252793"/>
                  <a:pt x="513794" y="3307294"/>
                </a:cubicBezTo>
                <a:cubicBezTo>
                  <a:pt x="514543" y="3285539"/>
                  <a:pt x="555789" y="3260739"/>
                  <a:pt x="546195" y="3246910"/>
                </a:cubicBezTo>
                <a:cubicBezTo>
                  <a:pt x="547471" y="3243305"/>
                  <a:pt x="510359" y="3287534"/>
                  <a:pt x="510359" y="3287534"/>
                </a:cubicBezTo>
                <a:cubicBezTo>
                  <a:pt x="500197" y="3294944"/>
                  <a:pt x="498200" y="3290760"/>
                  <a:pt x="494015" y="3292755"/>
                </a:cubicBezTo>
                <a:cubicBezTo>
                  <a:pt x="470925" y="3317029"/>
                  <a:pt x="455961" y="3369103"/>
                  <a:pt x="430346" y="3371042"/>
                </a:cubicBezTo>
                <a:lnTo>
                  <a:pt x="438624" y="3354533"/>
                </a:lnTo>
                <a:lnTo>
                  <a:pt x="440310" y="3352884"/>
                </a:lnTo>
                <a:lnTo>
                  <a:pt x="441839" y="3349603"/>
                </a:lnTo>
                <a:lnTo>
                  <a:pt x="445820" y="3343925"/>
                </a:lnTo>
                <a:cubicBezTo>
                  <a:pt x="448323" y="3340537"/>
                  <a:pt x="451158" y="3336833"/>
                  <a:pt x="454390" y="3332618"/>
                </a:cubicBezTo>
                <a:cubicBezTo>
                  <a:pt x="455484" y="3329528"/>
                  <a:pt x="482759" y="3303257"/>
                  <a:pt x="480044" y="3291285"/>
                </a:cubicBezTo>
                <a:cubicBezTo>
                  <a:pt x="480044" y="3291285"/>
                  <a:pt x="458048" y="3312469"/>
                  <a:pt x="454765" y="3321737"/>
                </a:cubicBezTo>
                <a:cubicBezTo>
                  <a:pt x="452034" y="3324539"/>
                  <a:pt x="448889" y="3333421"/>
                  <a:pt x="445515" y="3341717"/>
                </a:cubicBezTo>
                <a:lnTo>
                  <a:pt x="441839" y="3349603"/>
                </a:lnTo>
                <a:lnTo>
                  <a:pt x="439230" y="3353326"/>
                </a:lnTo>
                <a:lnTo>
                  <a:pt x="438624" y="3354533"/>
                </a:lnTo>
                <a:lnTo>
                  <a:pt x="434906" y="3358169"/>
                </a:lnTo>
                <a:cubicBezTo>
                  <a:pt x="422076" y="3362680"/>
                  <a:pt x="435678" y="3339880"/>
                  <a:pt x="442657" y="3329135"/>
                </a:cubicBezTo>
                <a:lnTo>
                  <a:pt x="445375" y="3325070"/>
                </a:lnTo>
                <a:lnTo>
                  <a:pt x="445742" y="3324555"/>
                </a:lnTo>
                <a:cubicBezTo>
                  <a:pt x="446461" y="3323513"/>
                  <a:pt x="446390" y="3323583"/>
                  <a:pt x="445786" y="3324453"/>
                </a:cubicBezTo>
                <a:lnTo>
                  <a:pt x="445375" y="3325070"/>
                </a:lnTo>
                <a:lnTo>
                  <a:pt x="440934" y="3331328"/>
                </a:lnTo>
                <a:cubicBezTo>
                  <a:pt x="423123" y="3350517"/>
                  <a:pt x="409099" y="3370472"/>
                  <a:pt x="388380" y="3388052"/>
                </a:cubicBezTo>
                <a:cubicBezTo>
                  <a:pt x="372558" y="3402441"/>
                  <a:pt x="379757" y="3387027"/>
                  <a:pt x="390527" y="3367877"/>
                </a:cubicBezTo>
                <a:lnTo>
                  <a:pt x="393224" y="3363225"/>
                </a:lnTo>
                <a:lnTo>
                  <a:pt x="408141" y="3341644"/>
                </a:lnTo>
                <a:cubicBezTo>
                  <a:pt x="408141" y="3341644"/>
                  <a:pt x="441904" y="3306213"/>
                  <a:pt x="430593" y="3301256"/>
                </a:cubicBezTo>
                <a:cubicBezTo>
                  <a:pt x="426710" y="3301890"/>
                  <a:pt x="415644" y="3317663"/>
                  <a:pt x="405212" y="3333507"/>
                </a:cubicBezTo>
                <a:lnTo>
                  <a:pt x="404264" y="3334970"/>
                </a:lnTo>
                <a:lnTo>
                  <a:pt x="402951" y="3336274"/>
                </a:lnTo>
                <a:cubicBezTo>
                  <a:pt x="397315" y="3341958"/>
                  <a:pt x="391542" y="3348026"/>
                  <a:pt x="390995" y="3349570"/>
                </a:cubicBezTo>
                <a:cubicBezTo>
                  <a:pt x="383344" y="3361349"/>
                  <a:pt x="381573" y="3358983"/>
                  <a:pt x="382535" y="3352588"/>
                </a:cubicBezTo>
                <a:lnTo>
                  <a:pt x="383599" y="3348686"/>
                </a:lnTo>
                <a:lnTo>
                  <a:pt x="454209" y="3252781"/>
                </a:lnTo>
                <a:cubicBezTo>
                  <a:pt x="454209" y="3252781"/>
                  <a:pt x="484279" y="3211886"/>
                  <a:pt x="474237" y="3214695"/>
                </a:cubicBezTo>
                <a:cubicBezTo>
                  <a:pt x="465585" y="3220545"/>
                  <a:pt x="453703" y="3245163"/>
                  <a:pt x="444168" y="3255589"/>
                </a:cubicBezTo>
                <a:cubicBezTo>
                  <a:pt x="448266" y="3252820"/>
                  <a:pt x="430598" y="3278572"/>
                  <a:pt x="419038" y="3287971"/>
                </a:cubicBezTo>
                <a:lnTo>
                  <a:pt x="412493" y="3289735"/>
                </a:lnTo>
                <a:lnTo>
                  <a:pt x="421972" y="3274845"/>
                </a:lnTo>
                <a:cubicBezTo>
                  <a:pt x="453940" y="3231077"/>
                  <a:pt x="499599" y="3180423"/>
                  <a:pt x="516957" y="3146149"/>
                </a:cubicBezTo>
                <a:cubicBezTo>
                  <a:pt x="531170" y="3115833"/>
                  <a:pt x="531546" y="3104954"/>
                  <a:pt x="516428" y="3127997"/>
                </a:cubicBezTo>
                <a:cubicBezTo>
                  <a:pt x="498617" y="3147187"/>
                  <a:pt x="437266" y="3240203"/>
                  <a:pt x="427106" y="3247614"/>
                </a:cubicBezTo>
                <a:lnTo>
                  <a:pt x="426102" y="3246191"/>
                </a:lnTo>
                <a:lnTo>
                  <a:pt x="426405" y="3245768"/>
                </a:lnTo>
                <a:cubicBezTo>
                  <a:pt x="439342" y="3226925"/>
                  <a:pt x="451330" y="3208290"/>
                  <a:pt x="461578" y="3190084"/>
                </a:cubicBezTo>
                <a:cubicBezTo>
                  <a:pt x="446897" y="3206146"/>
                  <a:pt x="432266" y="3224246"/>
                  <a:pt x="417653" y="3243568"/>
                </a:cubicBezTo>
                <a:lnTo>
                  <a:pt x="390884" y="3280720"/>
                </a:lnTo>
                <a:lnTo>
                  <a:pt x="390185" y="3281480"/>
                </a:lnTo>
                <a:cubicBezTo>
                  <a:pt x="412039" y="3249234"/>
                  <a:pt x="429142" y="3212406"/>
                  <a:pt x="435696" y="3203716"/>
                </a:cubicBezTo>
                <a:cubicBezTo>
                  <a:pt x="442069" y="3195543"/>
                  <a:pt x="473003" y="3149126"/>
                  <a:pt x="447724" y="3179579"/>
                </a:cubicBezTo>
                <a:cubicBezTo>
                  <a:pt x="438980" y="3194448"/>
                  <a:pt x="428046" y="3215495"/>
                  <a:pt x="417886" y="3222906"/>
                </a:cubicBezTo>
                <a:cubicBezTo>
                  <a:pt x="412606" y="3227991"/>
                  <a:pt x="398634" y="3226521"/>
                  <a:pt x="398634" y="3226521"/>
                </a:cubicBezTo>
                <a:cubicBezTo>
                  <a:pt x="387893" y="3237205"/>
                  <a:pt x="382240" y="3253166"/>
                  <a:pt x="374589" y="3264946"/>
                </a:cubicBezTo>
                <a:cubicBezTo>
                  <a:pt x="369310" y="3270031"/>
                  <a:pt x="353871" y="3282527"/>
                  <a:pt x="356961" y="3283620"/>
                </a:cubicBezTo>
                <a:cubicBezTo>
                  <a:pt x="353871" y="3282527"/>
                  <a:pt x="354064" y="3272163"/>
                  <a:pt x="352970" y="3275253"/>
                </a:cubicBezTo>
                <a:cubicBezTo>
                  <a:pt x="342990" y="3282149"/>
                  <a:pt x="336060" y="3301717"/>
                  <a:pt x="320040" y="3317486"/>
                </a:cubicBezTo>
                <a:cubicBezTo>
                  <a:pt x="313668" y="3325660"/>
                  <a:pt x="296229" y="3333972"/>
                  <a:pt x="290768" y="3339571"/>
                </a:cubicBezTo>
                <a:cubicBezTo>
                  <a:pt x="277325" y="3356252"/>
                  <a:pt x="283880" y="3347563"/>
                  <a:pt x="287163" y="3338293"/>
                </a:cubicBezTo>
                <a:cubicBezTo>
                  <a:pt x="301935" y="3296585"/>
                  <a:pt x="268053" y="3352967"/>
                  <a:pt x="248427" y="3367459"/>
                </a:cubicBezTo>
                <a:cubicBezTo>
                  <a:pt x="246291" y="3352213"/>
                  <a:pt x="265540" y="3348602"/>
                  <a:pt x="262825" y="3336628"/>
                </a:cubicBezTo>
                <a:lnTo>
                  <a:pt x="238640" y="3363994"/>
                </a:lnTo>
                <a:cubicBezTo>
                  <a:pt x="224862" y="3352158"/>
                  <a:pt x="258694" y="3317199"/>
                  <a:pt x="260881" y="3311021"/>
                </a:cubicBezTo>
                <a:cubicBezTo>
                  <a:pt x="339139" y="3191539"/>
                  <a:pt x="436111" y="3060144"/>
                  <a:pt x="504534" y="2958622"/>
                </a:cubicBezTo>
                <a:cubicBezTo>
                  <a:pt x="473794" y="2994674"/>
                  <a:pt x="441960" y="3033817"/>
                  <a:pt x="412122" y="3077144"/>
                </a:cubicBezTo>
                <a:cubicBezTo>
                  <a:pt x="379191" y="3119378"/>
                  <a:pt x="350770" y="3170160"/>
                  <a:pt x="318795" y="3198244"/>
                </a:cubicBezTo>
                <a:cubicBezTo>
                  <a:pt x="314611" y="3200238"/>
                  <a:pt x="280779" y="3235196"/>
                  <a:pt x="280779" y="3235196"/>
                </a:cubicBezTo>
                <a:cubicBezTo>
                  <a:pt x="266808" y="3233725"/>
                  <a:pt x="282249" y="3221228"/>
                  <a:pt x="288621" y="3213054"/>
                </a:cubicBezTo>
                <a:cubicBezTo>
                  <a:pt x="279878" y="3227921"/>
                  <a:pt x="296272" y="3201277"/>
                  <a:pt x="310294" y="3181323"/>
                </a:cubicBezTo>
                <a:cubicBezTo>
                  <a:pt x="354854" y="3117713"/>
                  <a:pt x="409456" y="3043749"/>
                  <a:pt x="444574" y="2995338"/>
                </a:cubicBezTo>
                <a:lnTo>
                  <a:pt x="615002" y="2753456"/>
                </a:lnTo>
                <a:lnTo>
                  <a:pt x="613090" y="2753682"/>
                </a:lnTo>
                <a:lnTo>
                  <a:pt x="611999" y="2753884"/>
                </a:lnTo>
                <a:lnTo>
                  <a:pt x="612122" y="2752721"/>
                </a:lnTo>
                <a:cubicBezTo>
                  <a:pt x="612473" y="2749327"/>
                  <a:pt x="613320" y="2740944"/>
                  <a:pt x="613786" y="2734229"/>
                </a:cubicBezTo>
                <a:lnTo>
                  <a:pt x="613928" y="2730567"/>
                </a:lnTo>
                <a:lnTo>
                  <a:pt x="621030" y="2719643"/>
                </a:lnTo>
                <a:cubicBezTo>
                  <a:pt x="624402" y="2713978"/>
                  <a:pt x="626796" y="2709217"/>
                  <a:pt x="627362" y="2706296"/>
                </a:cubicBezTo>
                <a:lnTo>
                  <a:pt x="620204" y="2713290"/>
                </a:lnTo>
                <a:lnTo>
                  <a:pt x="626332" y="2704776"/>
                </a:lnTo>
                <a:lnTo>
                  <a:pt x="627249" y="2703504"/>
                </a:lnTo>
                <a:cubicBezTo>
                  <a:pt x="630354" y="2699351"/>
                  <a:pt x="633622" y="2694991"/>
                  <a:pt x="636718" y="2690453"/>
                </a:cubicBezTo>
                <a:lnTo>
                  <a:pt x="640860" y="2683532"/>
                </a:lnTo>
                <a:lnTo>
                  <a:pt x="643718" y="2672845"/>
                </a:lnTo>
                <a:cubicBezTo>
                  <a:pt x="644234" y="2666759"/>
                  <a:pt x="641329" y="2680432"/>
                  <a:pt x="639816" y="2675974"/>
                </a:cubicBezTo>
                <a:cubicBezTo>
                  <a:pt x="638304" y="2671514"/>
                  <a:pt x="647207" y="2662586"/>
                  <a:pt x="649561" y="2657117"/>
                </a:cubicBezTo>
                <a:cubicBezTo>
                  <a:pt x="653494" y="2651871"/>
                  <a:pt x="658495" y="2646072"/>
                  <a:pt x="661012" y="2638680"/>
                </a:cubicBezTo>
                <a:cubicBezTo>
                  <a:pt x="661012" y="2638680"/>
                  <a:pt x="660594" y="2638047"/>
                  <a:pt x="660195" y="2637170"/>
                </a:cubicBezTo>
                <a:lnTo>
                  <a:pt x="659627" y="2634761"/>
                </a:lnTo>
                <a:lnTo>
                  <a:pt x="655461" y="2639352"/>
                </a:lnTo>
                <a:cubicBezTo>
                  <a:pt x="650925" y="2643583"/>
                  <a:pt x="646752" y="2647126"/>
                  <a:pt x="642388" y="2651360"/>
                </a:cubicBezTo>
                <a:lnTo>
                  <a:pt x="637709" y="2656690"/>
                </a:lnTo>
                <a:lnTo>
                  <a:pt x="627646" y="2670914"/>
                </a:lnTo>
                <a:lnTo>
                  <a:pt x="616500" y="2686468"/>
                </a:lnTo>
                <a:lnTo>
                  <a:pt x="614086" y="2690377"/>
                </a:lnTo>
                <a:lnTo>
                  <a:pt x="611097" y="2695658"/>
                </a:lnTo>
                <a:lnTo>
                  <a:pt x="609766" y="2699427"/>
                </a:lnTo>
                <a:cubicBezTo>
                  <a:pt x="609145" y="2700431"/>
                  <a:pt x="608570" y="2700914"/>
                  <a:pt x="608163" y="2700966"/>
                </a:cubicBezTo>
                <a:lnTo>
                  <a:pt x="608151" y="2700863"/>
                </a:lnTo>
                <a:lnTo>
                  <a:pt x="607862" y="2701375"/>
                </a:lnTo>
                <a:cubicBezTo>
                  <a:pt x="605904" y="2704410"/>
                  <a:pt x="604069" y="2706620"/>
                  <a:pt x="602383" y="2707423"/>
                </a:cubicBezTo>
                <a:lnTo>
                  <a:pt x="602578" y="2705698"/>
                </a:lnTo>
                <a:lnTo>
                  <a:pt x="609723" y="2695230"/>
                </a:lnTo>
                <a:cubicBezTo>
                  <a:pt x="609723" y="2695230"/>
                  <a:pt x="608915" y="2694040"/>
                  <a:pt x="608200" y="2692384"/>
                </a:cubicBezTo>
                <a:lnTo>
                  <a:pt x="607947" y="2690950"/>
                </a:lnTo>
                <a:lnTo>
                  <a:pt x="611145" y="2684913"/>
                </a:lnTo>
                <a:cubicBezTo>
                  <a:pt x="612502" y="2682810"/>
                  <a:pt x="613585" y="2681734"/>
                  <a:pt x="613986" y="2682577"/>
                </a:cubicBezTo>
                <a:lnTo>
                  <a:pt x="609822" y="2682816"/>
                </a:lnTo>
                <a:lnTo>
                  <a:pt x="612579" y="2678648"/>
                </a:lnTo>
                <a:cubicBezTo>
                  <a:pt x="620313" y="2667253"/>
                  <a:pt x="633528" y="2648393"/>
                  <a:pt x="637640" y="2643209"/>
                </a:cubicBezTo>
                <a:cubicBezTo>
                  <a:pt x="657160" y="2603277"/>
                  <a:pt x="614177" y="2662279"/>
                  <a:pt x="604290" y="2672170"/>
                </a:cubicBezTo>
                <a:cubicBezTo>
                  <a:pt x="596372" y="2682602"/>
                  <a:pt x="589586" y="2692137"/>
                  <a:pt x="583630" y="2699836"/>
                </a:cubicBezTo>
                <a:lnTo>
                  <a:pt x="568490" y="2715951"/>
                </a:lnTo>
                <a:lnTo>
                  <a:pt x="567687" y="2715685"/>
                </a:lnTo>
                <a:cubicBezTo>
                  <a:pt x="566739" y="2716052"/>
                  <a:pt x="565094" y="2717977"/>
                  <a:pt x="563157" y="2720663"/>
                </a:cubicBezTo>
                <a:lnTo>
                  <a:pt x="560778" y="2724278"/>
                </a:lnTo>
                <a:lnTo>
                  <a:pt x="548532" y="2737510"/>
                </a:lnTo>
                <a:lnTo>
                  <a:pt x="548173" y="2731929"/>
                </a:lnTo>
                <a:lnTo>
                  <a:pt x="553387" y="2718637"/>
                </a:lnTo>
                <a:lnTo>
                  <a:pt x="556531" y="2714617"/>
                </a:lnTo>
                <a:cubicBezTo>
                  <a:pt x="567250" y="2700419"/>
                  <a:pt x="581540" y="2687551"/>
                  <a:pt x="584510" y="2672175"/>
                </a:cubicBezTo>
                <a:cubicBezTo>
                  <a:pt x="583736" y="2666283"/>
                  <a:pt x="582247" y="2664081"/>
                  <a:pt x="584915" y="2658535"/>
                </a:cubicBezTo>
                <a:cubicBezTo>
                  <a:pt x="591824" y="2644239"/>
                  <a:pt x="609458" y="2635525"/>
                  <a:pt x="618571" y="2619742"/>
                </a:cubicBezTo>
                <a:cubicBezTo>
                  <a:pt x="617744" y="2620301"/>
                  <a:pt x="615786" y="2619293"/>
                  <a:pt x="613794" y="2617726"/>
                </a:cubicBezTo>
                <a:lnTo>
                  <a:pt x="610419" y="2614068"/>
                </a:lnTo>
                <a:lnTo>
                  <a:pt x="608854" y="2615708"/>
                </a:lnTo>
                <a:cubicBezTo>
                  <a:pt x="608387" y="2616083"/>
                  <a:pt x="608402" y="2615249"/>
                  <a:pt x="608720" y="2613795"/>
                </a:cubicBezTo>
                <a:lnTo>
                  <a:pt x="609007" y="2612833"/>
                </a:lnTo>
                <a:lnTo>
                  <a:pt x="609143" y="2612684"/>
                </a:lnTo>
                <a:lnTo>
                  <a:pt x="608830" y="2612343"/>
                </a:lnTo>
                <a:lnTo>
                  <a:pt x="608786" y="2611641"/>
                </a:lnTo>
                <a:lnTo>
                  <a:pt x="620371" y="2594247"/>
                </a:lnTo>
                <a:lnTo>
                  <a:pt x="611840" y="2601447"/>
                </a:lnTo>
                <a:lnTo>
                  <a:pt x="613232" y="2599712"/>
                </a:lnTo>
                <a:lnTo>
                  <a:pt x="593523" y="2618887"/>
                </a:lnTo>
                <a:cubicBezTo>
                  <a:pt x="584681" y="2627563"/>
                  <a:pt x="576085" y="2635819"/>
                  <a:pt x="567662" y="2642989"/>
                </a:cubicBezTo>
                <a:cubicBezTo>
                  <a:pt x="576295" y="2633048"/>
                  <a:pt x="586727" y="2622642"/>
                  <a:pt x="596730" y="2613475"/>
                </a:cubicBezTo>
                <a:lnTo>
                  <a:pt x="606146" y="2603235"/>
                </a:lnTo>
                <a:cubicBezTo>
                  <a:pt x="605915" y="2602622"/>
                  <a:pt x="605216" y="2602617"/>
                  <a:pt x="604278" y="2602982"/>
                </a:cubicBezTo>
                <a:lnTo>
                  <a:pt x="603776" y="2603281"/>
                </a:lnTo>
                <a:lnTo>
                  <a:pt x="600691" y="2606387"/>
                </a:lnTo>
                <a:lnTo>
                  <a:pt x="601635" y="2604776"/>
                </a:lnTo>
                <a:lnTo>
                  <a:pt x="601847" y="2604426"/>
                </a:lnTo>
                <a:lnTo>
                  <a:pt x="600961" y="2604955"/>
                </a:lnTo>
                <a:cubicBezTo>
                  <a:pt x="598564" y="2606694"/>
                  <a:pt x="596105" y="2608970"/>
                  <a:pt x="595375" y="2609893"/>
                </a:cubicBezTo>
                <a:cubicBezTo>
                  <a:pt x="572969" y="2630427"/>
                  <a:pt x="549946" y="2657874"/>
                  <a:pt x="528386" y="2673995"/>
                </a:cubicBezTo>
                <a:cubicBezTo>
                  <a:pt x="544908" y="2653100"/>
                  <a:pt x="570412" y="2632686"/>
                  <a:pt x="588461" y="2612505"/>
                </a:cubicBezTo>
                <a:cubicBezTo>
                  <a:pt x="583060" y="2618643"/>
                  <a:pt x="593421" y="2608045"/>
                  <a:pt x="591980" y="2607083"/>
                </a:cubicBezTo>
                <a:cubicBezTo>
                  <a:pt x="589238" y="2605535"/>
                  <a:pt x="588034" y="2611375"/>
                  <a:pt x="588034" y="2611375"/>
                </a:cubicBezTo>
                <a:cubicBezTo>
                  <a:pt x="576101" y="2622565"/>
                  <a:pt x="564720" y="2633544"/>
                  <a:pt x="553487" y="2644147"/>
                </a:cubicBezTo>
                <a:lnTo>
                  <a:pt x="530858" y="2664653"/>
                </a:lnTo>
                <a:lnTo>
                  <a:pt x="533120" y="2660903"/>
                </a:lnTo>
                <a:lnTo>
                  <a:pt x="533204" y="2660727"/>
                </a:lnTo>
                <a:lnTo>
                  <a:pt x="534136" y="2659757"/>
                </a:lnTo>
                <a:cubicBezTo>
                  <a:pt x="536695" y="2657499"/>
                  <a:pt x="549882" y="2645833"/>
                  <a:pt x="549456" y="2644703"/>
                </a:cubicBezTo>
                <a:cubicBezTo>
                  <a:pt x="548101" y="2641121"/>
                  <a:pt x="535340" y="2653917"/>
                  <a:pt x="537226" y="2653204"/>
                </a:cubicBezTo>
                <a:lnTo>
                  <a:pt x="536153" y="2654302"/>
                </a:lnTo>
                <a:lnTo>
                  <a:pt x="535555" y="2652116"/>
                </a:lnTo>
                <a:cubicBezTo>
                  <a:pt x="534819" y="2652581"/>
                  <a:pt x="533640" y="2654095"/>
                  <a:pt x="532280" y="2656100"/>
                </a:cubicBezTo>
                <a:lnTo>
                  <a:pt x="528970" y="2661352"/>
                </a:lnTo>
                <a:lnTo>
                  <a:pt x="525766" y="2664214"/>
                </a:lnTo>
                <a:cubicBezTo>
                  <a:pt x="522510" y="2664153"/>
                  <a:pt x="533968" y="2653141"/>
                  <a:pt x="533968" y="2653141"/>
                </a:cubicBezTo>
                <a:cubicBezTo>
                  <a:pt x="556061" y="2632727"/>
                  <a:pt x="574538" y="2613676"/>
                  <a:pt x="592414" y="2596362"/>
                </a:cubicBezTo>
                <a:cubicBezTo>
                  <a:pt x="592961" y="2595671"/>
                  <a:pt x="596359" y="2592568"/>
                  <a:pt x="600272" y="2588791"/>
                </a:cubicBezTo>
                <a:lnTo>
                  <a:pt x="603344" y="2585765"/>
                </a:lnTo>
                <a:lnTo>
                  <a:pt x="603005" y="2585802"/>
                </a:lnTo>
                <a:cubicBezTo>
                  <a:pt x="601860" y="2585917"/>
                  <a:pt x="600657" y="2586015"/>
                  <a:pt x="599685" y="2585997"/>
                </a:cubicBezTo>
                <a:lnTo>
                  <a:pt x="598667" y="2585741"/>
                </a:lnTo>
                <a:lnTo>
                  <a:pt x="585457" y="2598266"/>
                </a:lnTo>
                <a:lnTo>
                  <a:pt x="575091" y="2608356"/>
                </a:lnTo>
                <a:lnTo>
                  <a:pt x="571393" y="2613434"/>
                </a:lnTo>
                <a:lnTo>
                  <a:pt x="567778" y="2615471"/>
                </a:lnTo>
                <a:lnTo>
                  <a:pt x="561795" y="2621294"/>
                </a:lnTo>
                <a:cubicBezTo>
                  <a:pt x="560851" y="2621652"/>
                  <a:pt x="546303" y="2639216"/>
                  <a:pt x="543832" y="2638857"/>
                </a:cubicBezTo>
                <a:cubicBezTo>
                  <a:pt x="542214" y="2637423"/>
                  <a:pt x="544483" y="2634519"/>
                  <a:pt x="547156" y="2631971"/>
                </a:cubicBezTo>
                <a:lnTo>
                  <a:pt x="548282" y="2631010"/>
                </a:lnTo>
                <a:lnTo>
                  <a:pt x="549264" y="2628663"/>
                </a:lnTo>
                <a:cubicBezTo>
                  <a:pt x="551649" y="2623817"/>
                  <a:pt x="555940" y="2616442"/>
                  <a:pt x="556560" y="2614938"/>
                </a:cubicBezTo>
                <a:cubicBezTo>
                  <a:pt x="559501" y="2609817"/>
                  <a:pt x="561729" y="2605737"/>
                  <a:pt x="563613" y="2602131"/>
                </a:cubicBezTo>
                <a:lnTo>
                  <a:pt x="564569" y="2600228"/>
                </a:lnTo>
                <a:lnTo>
                  <a:pt x="575795" y="2588633"/>
                </a:lnTo>
                <a:lnTo>
                  <a:pt x="564686" y="2604839"/>
                </a:lnTo>
                <a:cubicBezTo>
                  <a:pt x="563572" y="2606404"/>
                  <a:pt x="561900" y="2609718"/>
                  <a:pt x="559983" y="2613554"/>
                </a:cubicBezTo>
                <a:lnTo>
                  <a:pt x="559146" y="2615157"/>
                </a:lnTo>
                <a:lnTo>
                  <a:pt x="567123" y="2604933"/>
                </a:lnTo>
                <a:cubicBezTo>
                  <a:pt x="573916" y="2596597"/>
                  <a:pt x="580898" y="2588535"/>
                  <a:pt x="580898" y="2588535"/>
                </a:cubicBezTo>
                <a:lnTo>
                  <a:pt x="591554" y="2575571"/>
                </a:lnTo>
                <a:lnTo>
                  <a:pt x="591836" y="2573366"/>
                </a:lnTo>
                <a:lnTo>
                  <a:pt x="592796" y="2571048"/>
                </a:lnTo>
                <a:lnTo>
                  <a:pt x="594531" y="2569252"/>
                </a:lnTo>
                <a:lnTo>
                  <a:pt x="585359" y="2577701"/>
                </a:lnTo>
                <a:lnTo>
                  <a:pt x="602547" y="2558567"/>
                </a:lnTo>
                <a:lnTo>
                  <a:pt x="598090" y="2562733"/>
                </a:lnTo>
                <a:lnTo>
                  <a:pt x="596603" y="2564274"/>
                </a:lnTo>
                <a:lnTo>
                  <a:pt x="584801" y="2577209"/>
                </a:lnTo>
                <a:lnTo>
                  <a:pt x="578864" y="2583718"/>
                </a:lnTo>
                <a:lnTo>
                  <a:pt x="573512" y="2589587"/>
                </a:lnTo>
                <a:cubicBezTo>
                  <a:pt x="570473" y="2592741"/>
                  <a:pt x="568406" y="2594575"/>
                  <a:pt x="568032" y="2594026"/>
                </a:cubicBezTo>
                <a:cubicBezTo>
                  <a:pt x="567660" y="2593473"/>
                  <a:pt x="568969" y="2590517"/>
                  <a:pt x="570674" y="2586920"/>
                </a:cubicBezTo>
                <a:lnTo>
                  <a:pt x="574118" y="2579367"/>
                </a:lnTo>
                <a:lnTo>
                  <a:pt x="572476" y="2580781"/>
                </a:lnTo>
                <a:cubicBezTo>
                  <a:pt x="567192" y="2585042"/>
                  <a:pt x="561828" y="2588482"/>
                  <a:pt x="569394" y="2579644"/>
                </a:cubicBezTo>
                <a:lnTo>
                  <a:pt x="575395" y="2572814"/>
                </a:lnTo>
                <a:lnTo>
                  <a:pt x="575300" y="2571743"/>
                </a:lnTo>
                <a:lnTo>
                  <a:pt x="572775" y="2573783"/>
                </a:lnTo>
                <a:lnTo>
                  <a:pt x="572601" y="2574109"/>
                </a:lnTo>
                <a:lnTo>
                  <a:pt x="572194" y="2574253"/>
                </a:lnTo>
                <a:lnTo>
                  <a:pt x="570686" y="2575470"/>
                </a:lnTo>
                <a:cubicBezTo>
                  <a:pt x="568496" y="2577581"/>
                  <a:pt x="565598" y="2580633"/>
                  <a:pt x="561832" y="2584850"/>
                </a:cubicBezTo>
                <a:cubicBezTo>
                  <a:pt x="540105" y="2606491"/>
                  <a:pt x="524332" y="2636935"/>
                  <a:pt x="499014" y="2654054"/>
                </a:cubicBezTo>
                <a:cubicBezTo>
                  <a:pt x="494609" y="2657029"/>
                  <a:pt x="510849" y="2622528"/>
                  <a:pt x="515152" y="2623358"/>
                </a:cubicBezTo>
                <a:cubicBezTo>
                  <a:pt x="509157" y="2622200"/>
                  <a:pt x="487401" y="2652446"/>
                  <a:pt x="474585" y="2670560"/>
                </a:cubicBezTo>
                <a:lnTo>
                  <a:pt x="468680" y="2678804"/>
                </a:lnTo>
                <a:lnTo>
                  <a:pt x="473391" y="2670612"/>
                </a:lnTo>
                <a:cubicBezTo>
                  <a:pt x="494948" y="2634811"/>
                  <a:pt x="458458" y="2679801"/>
                  <a:pt x="457574" y="2682291"/>
                </a:cubicBezTo>
                <a:cubicBezTo>
                  <a:pt x="452438" y="2688880"/>
                  <a:pt x="442173" y="2694117"/>
                  <a:pt x="437503" y="2698068"/>
                </a:cubicBezTo>
                <a:lnTo>
                  <a:pt x="431720" y="2704084"/>
                </a:lnTo>
                <a:lnTo>
                  <a:pt x="485121" y="2633503"/>
                </a:lnTo>
                <a:lnTo>
                  <a:pt x="490901" y="2626090"/>
                </a:lnTo>
                <a:lnTo>
                  <a:pt x="498315" y="2611907"/>
                </a:lnTo>
                <a:lnTo>
                  <a:pt x="492835" y="2616742"/>
                </a:lnTo>
                <a:cubicBezTo>
                  <a:pt x="490443" y="2617207"/>
                  <a:pt x="504307" y="2599011"/>
                  <a:pt x="506843" y="2592085"/>
                </a:cubicBezTo>
                <a:cubicBezTo>
                  <a:pt x="504640" y="2593575"/>
                  <a:pt x="502440" y="2595063"/>
                  <a:pt x="500237" y="2596551"/>
                </a:cubicBezTo>
                <a:cubicBezTo>
                  <a:pt x="501339" y="2595808"/>
                  <a:pt x="496735" y="2596514"/>
                  <a:pt x="491641" y="2597082"/>
                </a:cubicBezTo>
                <a:lnTo>
                  <a:pt x="485038" y="2597582"/>
                </a:lnTo>
                <a:lnTo>
                  <a:pt x="482286" y="2604149"/>
                </a:lnTo>
                <a:cubicBezTo>
                  <a:pt x="479978" y="2610142"/>
                  <a:pt x="478243" y="2614744"/>
                  <a:pt x="476551" y="2613263"/>
                </a:cubicBezTo>
                <a:cubicBezTo>
                  <a:pt x="476551" y="2613263"/>
                  <a:pt x="477812" y="2608668"/>
                  <a:pt x="478138" y="2604825"/>
                </a:cubicBezTo>
                <a:lnTo>
                  <a:pt x="478479" y="2605506"/>
                </a:lnTo>
                <a:lnTo>
                  <a:pt x="477975" y="2606747"/>
                </a:lnTo>
                <a:cubicBezTo>
                  <a:pt x="478445" y="2606372"/>
                  <a:pt x="478677" y="2606184"/>
                  <a:pt x="478699" y="2605944"/>
                </a:cubicBezTo>
                <a:lnTo>
                  <a:pt x="478479" y="2605506"/>
                </a:lnTo>
                <a:lnTo>
                  <a:pt x="479405" y="2603224"/>
                </a:lnTo>
                <a:lnTo>
                  <a:pt x="480398" y="2601967"/>
                </a:lnTo>
                <a:cubicBezTo>
                  <a:pt x="480894" y="2601048"/>
                  <a:pt x="481137" y="2600332"/>
                  <a:pt x="481137" y="2600332"/>
                </a:cubicBezTo>
                <a:cubicBezTo>
                  <a:pt x="481137" y="2600332"/>
                  <a:pt x="478817" y="2596816"/>
                  <a:pt x="479943" y="2593825"/>
                </a:cubicBezTo>
                <a:cubicBezTo>
                  <a:pt x="481524" y="2587183"/>
                  <a:pt x="491558" y="2573467"/>
                  <a:pt x="493913" y="2567997"/>
                </a:cubicBezTo>
                <a:cubicBezTo>
                  <a:pt x="494849" y="2567246"/>
                  <a:pt x="493175" y="2564708"/>
                  <a:pt x="493336" y="2562786"/>
                </a:cubicBezTo>
                <a:cubicBezTo>
                  <a:pt x="493990" y="2559574"/>
                  <a:pt x="495939" y="2555786"/>
                  <a:pt x="498348" y="2551825"/>
                </a:cubicBezTo>
                <a:lnTo>
                  <a:pt x="499569" y="2549939"/>
                </a:lnTo>
                <a:lnTo>
                  <a:pt x="497431" y="2552265"/>
                </a:lnTo>
                <a:lnTo>
                  <a:pt x="491375" y="2558971"/>
                </a:lnTo>
                <a:lnTo>
                  <a:pt x="466478" y="2600178"/>
                </a:lnTo>
                <a:lnTo>
                  <a:pt x="445683" y="2638875"/>
                </a:lnTo>
                <a:lnTo>
                  <a:pt x="443188" y="2640711"/>
                </a:lnTo>
                <a:lnTo>
                  <a:pt x="437611" y="2645357"/>
                </a:lnTo>
                <a:lnTo>
                  <a:pt x="443338" y="2632722"/>
                </a:lnTo>
                <a:lnTo>
                  <a:pt x="436064" y="2643971"/>
                </a:lnTo>
                <a:lnTo>
                  <a:pt x="433750" y="2641694"/>
                </a:lnTo>
                <a:lnTo>
                  <a:pt x="430410" y="2644928"/>
                </a:lnTo>
                <a:lnTo>
                  <a:pt x="436133" y="2633215"/>
                </a:lnTo>
                <a:lnTo>
                  <a:pt x="438462" y="2629884"/>
                </a:lnTo>
                <a:cubicBezTo>
                  <a:pt x="439265" y="2628851"/>
                  <a:pt x="439822" y="2628304"/>
                  <a:pt x="439928" y="2628586"/>
                </a:cubicBezTo>
                <a:lnTo>
                  <a:pt x="438599" y="2628167"/>
                </a:lnTo>
                <a:lnTo>
                  <a:pt x="446257" y="2612494"/>
                </a:lnTo>
                <a:lnTo>
                  <a:pt x="449822" y="2608679"/>
                </a:lnTo>
                <a:cubicBezTo>
                  <a:pt x="452130" y="2606296"/>
                  <a:pt x="454822" y="2603621"/>
                  <a:pt x="458328" y="2600303"/>
                </a:cubicBezTo>
                <a:cubicBezTo>
                  <a:pt x="459784" y="2598460"/>
                  <a:pt x="474747" y="2584833"/>
                  <a:pt x="467317" y="2588934"/>
                </a:cubicBezTo>
                <a:cubicBezTo>
                  <a:pt x="461931" y="2592262"/>
                  <a:pt x="452785" y="2603691"/>
                  <a:pt x="449442" y="2606248"/>
                </a:cubicBezTo>
                <a:lnTo>
                  <a:pt x="449225" y="2606421"/>
                </a:lnTo>
                <a:lnTo>
                  <a:pt x="451312" y="2602148"/>
                </a:lnTo>
                <a:cubicBezTo>
                  <a:pt x="456909" y="2589301"/>
                  <a:pt x="464167" y="2577885"/>
                  <a:pt x="471329" y="2566323"/>
                </a:cubicBezTo>
                <a:lnTo>
                  <a:pt x="478584" y="2554068"/>
                </a:lnTo>
                <a:lnTo>
                  <a:pt x="476391" y="2556532"/>
                </a:lnTo>
                <a:lnTo>
                  <a:pt x="445358" y="2588237"/>
                </a:lnTo>
                <a:lnTo>
                  <a:pt x="449981" y="2581053"/>
                </a:lnTo>
                <a:cubicBezTo>
                  <a:pt x="460609" y="2567536"/>
                  <a:pt x="471494" y="2553294"/>
                  <a:pt x="481847" y="2539563"/>
                </a:cubicBezTo>
                <a:lnTo>
                  <a:pt x="484584" y="2535895"/>
                </a:lnTo>
                <a:lnTo>
                  <a:pt x="485072" y="2532842"/>
                </a:lnTo>
                <a:lnTo>
                  <a:pt x="494698" y="2522344"/>
                </a:lnTo>
                <a:lnTo>
                  <a:pt x="498055" y="2517845"/>
                </a:lnTo>
                <a:lnTo>
                  <a:pt x="487927" y="2526866"/>
                </a:lnTo>
                <a:lnTo>
                  <a:pt x="488484" y="2525769"/>
                </a:lnTo>
                <a:cubicBezTo>
                  <a:pt x="493033" y="2517240"/>
                  <a:pt x="500190" y="2504224"/>
                  <a:pt x="500576" y="2499660"/>
                </a:cubicBezTo>
                <a:cubicBezTo>
                  <a:pt x="488546" y="2512887"/>
                  <a:pt x="486159" y="2520474"/>
                  <a:pt x="477060" y="2533441"/>
                </a:cubicBezTo>
                <a:cubicBezTo>
                  <a:pt x="471334" y="2542657"/>
                  <a:pt x="470593" y="2543252"/>
                  <a:pt x="471369" y="2540540"/>
                </a:cubicBezTo>
                <a:lnTo>
                  <a:pt x="474428" y="2529102"/>
                </a:lnTo>
                <a:lnTo>
                  <a:pt x="473110" y="2530874"/>
                </a:lnTo>
                <a:cubicBezTo>
                  <a:pt x="460030" y="2548872"/>
                  <a:pt x="447635" y="2566540"/>
                  <a:pt x="433597" y="2585366"/>
                </a:cubicBezTo>
                <a:lnTo>
                  <a:pt x="421008" y="2601488"/>
                </a:lnTo>
                <a:lnTo>
                  <a:pt x="428029" y="2590773"/>
                </a:lnTo>
                <a:cubicBezTo>
                  <a:pt x="433182" y="2583071"/>
                  <a:pt x="439342" y="2574094"/>
                  <a:pt x="447437" y="2562740"/>
                </a:cubicBezTo>
                <a:cubicBezTo>
                  <a:pt x="455836" y="2550646"/>
                  <a:pt x="463275" y="2541875"/>
                  <a:pt x="469470" y="2531270"/>
                </a:cubicBezTo>
                <a:cubicBezTo>
                  <a:pt x="481961" y="2506251"/>
                  <a:pt x="451122" y="2543673"/>
                  <a:pt x="443437" y="2552076"/>
                </a:cubicBezTo>
                <a:cubicBezTo>
                  <a:pt x="433086" y="2566025"/>
                  <a:pt x="425464" y="2584010"/>
                  <a:pt x="418796" y="2578895"/>
                </a:cubicBezTo>
                <a:cubicBezTo>
                  <a:pt x="419541" y="2579995"/>
                  <a:pt x="423484" y="2572383"/>
                  <a:pt x="427662" y="2563343"/>
                </a:cubicBezTo>
                <a:lnTo>
                  <a:pt x="431199" y="2555359"/>
                </a:lnTo>
                <a:lnTo>
                  <a:pt x="479566" y="2480818"/>
                </a:lnTo>
                <a:lnTo>
                  <a:pt x="479177" y="2474122"/>
                </a:lnTo>
                <a:cubicBezTo>
                  <a:pt x="481695" y="2466730"/>
                  <a:pt x="489335" y="2462396"/>
                  <a:pt x="492787" y="2454254"/>
                </a:cubicBezTo>
                <a:cubicBezTo>
                  <a:pt x="491852" y="2455003"/>
                  <a:pt x="486764" y="2449828"/>
                  <a:pt x="487856" y="2448954"/>
                </a:cubicBezTo>
                <a:cubicBezTo>
                  <a:pt x="487278" y="2443742"/>
                  <a:pt x="505693" y="2428981"/>
                  <a:pt x="502633" y="2422180"/>
                </a:cubicBezTo>
                <a:cubicBezTo>
                  <a:pt x="502633" y="2422180"/>
                  <a:pt x="502529" y="2422022"/>
                  <a:pt x="502398" y="2421822"/>
                </a:cubicBezTo>
                <a:lnTo>
                  <a:pt x="502102" y="2421376"/>
                </a:lnTo>
                <a:lnTo>
                  <a:pt x="502004" y="2421227"/>
                </a:lnTo>
                <a:cubicBezTo>
                  <a:pt x="501900" y="2421069"/>
                  <a:pt x="501847" y="2420989"/>
                  <a:pt x="501925" y="2421108"/>
                </a:cubicBezTo>
                <a:lnTo>
                  <a:pt x="502102" y="2421376"/>
                </a:lnTo>
                <a:lnTo>
                  <a:pt x="502633" y="2422180"/>
                </a:lnTo>
                <a:cubicBezTo>
                  <a:pt x="494987" y="2428308"/>
                  <a:pt x="494308" y="2436317"/>
                  <a:pt x="488216" y="2442992"/>
                </a:cubicBezTo>
                <a:cubicBezTo>
                  <a:pt x="483765" y="2447455"/>
                  <a:pt x="479773" y="2452074"/>
                  <a:pt x="475956" y="2457223"/>
                </a:cubicBezTo>
                <a:lnTo>
                  <a:pt x="475366" y="2458139"/>
                </a:lnTo>
                <a:lnTo>
                  <a:pt x="476002" y="2458934"/>
                </a:lnTo>
                <a:cubicBezTo>
                  <a:pt x="476363" y="2460046"/>
                  <a:pt x="476399" y="2461242"/>
                  <a:pt x="476036" y="2461900"/>
                </a:cubicBezTo>
                <a:cubicBezTo>
                  <a:pt x="475791" y="2462340"/>
                  <a:pt x="475372" y="2462541"/>
                  <a:pt x="474749" y="2462319"/>
                </a:cubicBezTo>
                <a:cubicBezTo>
                  <a:pt x="474233" y="2463771"/>
                  <a:pt x="473831" y="2462930"/>
                  <a:pt x="473668" y="2461412"/>
                </a:cubicBezTo>
                <a:lnTo>
                  <a:pt x="473718" y="2460698"/>
                </a:lnTo>
                <a:lnTo>
                  <a:pt x="464733" y="2474654"/>
                </a:lnTo>
                <a:cubicBezTo>
                  <a:pt x="450473" y="2495343"/>
                  <a:pt x="476864" y="2448211"/>
                  <a:pt x="476092" y="2447039"/>
                </a:cubicBezTo>
                <a:lnTo>
                  <a:pt x="473823" y="2448528"/>
                </a:lnTo>
                <a:lnTo>
                  <a:pt x="433430" y="2497194"/>
                </a:lnTo>
                <a:cubicBezTo>
                  <a:pt x="424774" y="2505804"/>
                  <a:pt x="421246" y="2515763"/>
                  <a:pt x="411294" y="2526718"/>
                </a:cubicBezTo>
                <a:cubicBezTo>
                  <a:pt x="408211" y="2531463"/>
                  <a:pt x="403231" y="2538429"/>
                  <a:pt x="397698" y="2545913"/>
                </a:cubicBezTo>
                <a:lnTo>
                  <a:pt x="392315" y="2553004"/>
                </a:lnTo>
                <a:lnTo>
                  <a:pt x="388814" y="2549036"/>
                </a:lnTo>
                <a:lnTo>
                  <a:pt x="394406" y="2539893"/>
                </a:lnTo>
                <a:lnTo>
                  <a:pt x="403331" y="2528932"/>
                </a:lnTo>
                <a:cubicBezTo>
                  <a:pt x="411494" y="2518468"/>
                  <a:pt x="419561" y="2507267"/>
                  <a:pt x="418816" y="2506165"/>
                </a:cubicBezTo>
                <a:lnTo>
                  <a:pt x="416016" y="2507905"/>
                </a:lnTo>
                <a:lnTo>
                  <a:pt x="432123" y="2485056"/>
                </a:lnTo>
                <a:lnTo>
                  <a:pt x="446732" y="2463526"/>
                </a:lnTo>
                <a:lnTo>
                  <a:pt x="439910" y="2470671"/>
                </a:lnTo>
                <a:cubicBezTo>
                  <a:pt x="439442" y="2471047"/>
                  <a:pt x="439458" y="2470211"/>
                  <a:pt x="439777" y="2468758"/>
                </a:cubicBezTo>
                <a:lnTo>
                  <a:pt x="440062" y="2467796"/>
                </a:lnTo>
                <a:lnTo>
                  <a:pt x="454567" y="2451897"/>
                </a:lnTo>
                <a:lnTo>
                  <a:pt x="454084" y="2452694"/>
                </a:lnTo>
                <a:lnTo>
                  <a:pt x="467949" y="2432259"/>
                </a:lnTo>
                <a:lnTo>
                  <a:pt x="465453" y="2435266"/>
                </a:lnTo>
                <a:lnTo>
                  <a:pt x="464280" y="2436953"/>
                </a:lnTo>
                <a:lnTo>
                  <a:pt x="455617" y="2445673"/>
                </a:lnTo>
                <a:cubicBezTo>
                  <a:pt x="451642" y="2449442"/>
                  <a:pt x="447468" y="2453066"/>
                  <a:pt x="442896" y="2456410"/>
                </a:cubicBezTo>
                <a:cubicBezTo>
                  <a:pt x="450943" y="2445396"/>
                  <a:pt x="460859" y="2436477"/>
                  <a:pt x="470121" y="2426296"/>
                </a:cubicBezTo>
                <a:cubicBezTo>
                  <a:pt x="477137" y="2418258"/>
                  <a:pt x="470293" y="2423432"/>
                  <a:pt x="466794" y="2426047"/>
                </a:cubicBezTo>
                <a:lnTo>
                  <a:pt x="448487" y="2444487"/>
                </a:lnTo>
                <a:lnTo>
                  <a:pt x="432463" y="2467402"/>
                </a:lnTo>
                <a:lnTo>
                  <a:pt x="411848" y="2496884"/>
                </a:lnTo>
                <a:lnTo>
                  <a:pt x="418517" y="2490900"/>
                </a:lnTo>
                <a:lnTo>
                  <a:pt x="429092" y="2479779"/>
                </a:lnTo>
                <a:lnTo>
                  <a:pt x="426008" y="2485397"/>
                </a:lnTo>
                <a:cubicBezTo>
                  <a:pt x="419976" y="2493069"/>
                  <a:pt x="414138" y="2501035"/>
                  <a:pt x="408473" y="2509531"/>
                </a:cubicBezTo>
                <a:lnTo>
                  <a:pt x="400912" y="2522056"/>
                </a:lnTo>
                <a:lnTo>
                  <a:pt x="400843" y="2521709"/>
                </a:lnTo>
                <a:cubicBezTo>
                  <a:pt x="399970" y="2522268"/>
                  <a:pt x="398116" y="2523804"/>
                  <a:pt x="394780" y="2526735"/>
                </a:cubicBezTo>
                <a:lnTo>
                  <a:pt x="392550" y="2528653"/>
                </a:lnTo>
                <a:lnTo>
                  <a:pt x="394761" y="2524592"/>
                </a:lnTo>
                <a:lnTo>
                  <a:pt x="407018" y="2503634"/>
                </a:lnTo>
                <a:lnTo>
                  <a:pt x="389515" y="2527527"/>
                </a:lnTo>
                <a:cubicBezTo>
                  <a:pt x="383392" y="2536569"/>
                  <a:pt x="377380" y="2545298"/>
                  <a:pt x="370276" y="2552823"/>
                </a:cubicBezTo>
                <a:cubicBezTo>
                  <a:pt x="370276" y="2552823"/>
                  <a:pt x="370353" y="2550633"/>
                  <a:pt x="369987" y="2548694"/>
                </a:cubicBezTo>
                <a:lnTo>
                  <a:pt x="369912" y="2548627"/>
                </a:lnTo>
                <a:lnTo>
                  <a:pt x="372233" y="2546498"/>
                </a:lnTo>
                <a:cubicBezTo>
                  <a:pt x="378471" y="2538821"/>
                  <a:pt x="391206" y="2520288"/>
                  <a:pt x="388439" y="2519754"/>
                </a:cubicBezTo>
                <a:cubicBezTo>
                  <a:pt x="381056" y="2518327"/>
                  <a:pt x="361290" y="2557890"/>
                  <a:pt x="344431" y="2572495"/>
                </a:cubicBezTo>
                <a:cubicBezTo>
                  <a:pt x="335550" y="2581306"/>
                  <a:pt x="332091" y="2584345"/>
                  <a:pt x="324434" y="2592405"/>
                </a:cubicBezTo>
                <a:lnTo>
                  <a:pt x="324071" y="2592797"/>
                </a:lnTo>
                <a:lnTo>
                  <a:pt x="332942" y="2577607"/>
                </a:lnTo>
                <a:cubicBezTo>
                  <a:pt x="338242" y="2569733"/>
                  <a:pt x="343774" y="2562352"/>
                  <a:pt x="349634" y="2554386"/>
                </a:cubicBezTo>
                <a:cubicBezTo>
                  <a:pt x="359171" y="2543286"/>
                  <a:pt x="398196" y="2481913"/>
                  <a:pt x="373101" y="2513190"/>
                </a:cubicBezTo>
                <a:lnTo>
                  <a:pt x="361800" y="2529087"/>
                </a:lnTo>
                <a:lnTo>
                  <a:pt x="356453" y="2535430"/>
                </a:lnTo>
                <a:cubicBezTo>
                  <a:pt x="342760" y="2551526"/>
                  <a:pt x="318398" y="2579068"/>
                  <a:pt x="335557" y="2549088"/>
                </a:cubicBezTo>
                <a:cubicBezTo>
                  <a:pt x="340672" y="2542421"/>
                  <a:pt x="355796" y="2525245"/>
                  <a:pt x="357934" y="2514176"/>
                </a:cubicBezTo>
                <a:cubicBezTo>
                  <a:pt x="362394" y="2501002"/>
                  <a:pt x="341443" y="2528533"/>
                  <a:pt x="330842" y="2542116"/>
                </a:cubicBezTo>
                <a:cubicBezTo>
                  <a:pt x="322693" y="2554576"/>
                  <a:pt x="312092" y="2568158"/>
                  <a:pt x="305121" y="2572872"/>
                </a:cubicBezTo>
                <a:cubicBezTo>
                  <a:pt x="302207" y="2578049"/>
                  <a:pt x="295946" y="2579073"/>
                  <a:pt x="289343" y="2583539"/>
                </a:cubicBezTo>
                <a:lnTo>
                  <a:pt x="279727" y="2595094"/>
                </a:lnTo>
                <a:lnTo>
                  <a:pt x="347296" y="2493214"/>
                </a:lnTo>
                <a:lnTo>
                  <a:pt x="403501" y="2414452"/>
                </a:lnTo>
                <a:lnTo>
                  <a:pt x="401335" y="2414418"/>
                </a:lnTo>
                <a:cubicBezTo>
                  <a:pt x="401335" y="2414418"/>
                  <a:pt x="402270" y="2413668"/>
                  <a:pt x="403362" y="2412792"/>
                </a:cubicBezTo>
                <a:lnTo>
                  <a:pt x="403858" y="2413951"/>
                </a:lnTo>
                <a:lnTo>
                  <a:pt x="409920" y="2405456"/>
                </a:lnTo>
                <a:lnTo>
                  <a:pt x="410345" y="2404171"/>
                </a:lnTo>
                <a:cubicBezTo>
                  <a:pt x="410281" y="2403551"/>
                  <a:pt x="409816" y="2403140"/>
                  <a:pt x="408689" y="2403149"/>
                </a:cubicBezTo>
                <a:cubicBezTo>
                  <a:pt x="408689" y="2403149"/>
                  <a:pt x="405397" y="2409369"/>
                  <a:pt x="403362" y="2412792"/>
                </a:cubicBezTo>
                <a:lnTo>
                  <a:pt x="400628" y="2411190"/>
                </a:lnTo>
                <a:lnTo>
                  <a:pt x="338818" y="2497304"/>
                </a:lnTo>
                <a:cubicBezTo>
                  <a:pt x="301824" y="2546414"/>
                  <a:pt x="263907" y="2593614"/>
                  <a:pt x="224406" y="2637538"/>
                </a:cubicBezTo>
                <a:cubicBezTo>
                  <a:pt x="225009" y="2620003"/>
                  <a:pt x="258252" y="2600019"/>
                  <a:pt x="250519" y="2588873"/>
                </a:cubicBezTo>
                <a:cubicBezTo>
                  <a:pt x="251548" y="2585967"/>
                  <a:pt x="221637" y="2621612"/>
                  <a:pt x="221637" y="2621612"/>
                </a:cubicBezTo>
                <a:cubicBezTo>
                  <a:pt x="213450" y="2627586"/>
                  <a:pt x="211840" y="2624213"/>
                  <a:pt x="208466" y="2625820"/>
                </a:cubicBezTo>
                <a:cubicBezTo>
                  <a:pt x="189858" y="2645384"/>
                  <a:pt x="177796" y="2687352"/>
                  <a:pt x="157154" y="2688914"/>
                </a:cubicBezTo>
                <a:lnTo>
                  <a:pt x="163825" y="2675610"/>
                </a:lnTo>
                <a:lnTo>
                  <a:pt x="165183" y="2674281"/>
                </a:lnTo>
                <a:lnTo>
                  <a:pt x="166415" y="2671636"/>
                </a:lnTo>
                <a:lnTo>
                  <a:pt x="169623" y="2667060"/>
                </a:lnTo>
                <a:cubicBezTo>
                  <a:pt x="171642" y="2664330"/>
                  <a:pt x="173925" y="2661343"/>
                  <a:pt x="176531" y="2657947"/>
                </a:cubicBezTo>
                <a:cubicBezTo>
                  <a:pt x="177412" y="2655457"/>
                  <a:pt x="199394" y="2634285"/>
                  <a:pt x="197206" y="2624636"/>
                </a:cubicBezTo>
                <a:cubicBezTo>
                  <a:pt x="197206" y="2624636"/>
                  <a:pt x="179480" y="2641708"/>
                  <a:pt x="176833" y="2649179"/>
                </a:cubicBezTo>
                <a:cubicBezTo>
                  <a:pt x="174633" y="2651435"/>
                  <a:pt x="172097" y="2658594"/>
                  <a:pt x="169380" y="2665280"/>
                </a:cubicBezTo>
                <a:lnTo>
                  <a:pt x="166415" y="2671636"/>
                </a:lnTo>
                <a:lnTo>
                  <a:pt x="164313" y="2674636"/>
                </a:lnTo>
                <a:lnTo>
                  <a:pt x="163825" y="2675610"/>
                </a:lnTo>
                <a:lnTo>
                  <a:pt x="160827" y="2678541"/>
                </a:lnTo>
                <a:cubicBezTo>
                  <a:pt x="150488" y="2682174"/>
                  <a:pt x="161449" y="2663800"/>
                  <a:pt x="167076" y="2655140"/>
                </a:cubicBezTo>
                <a:lnTo>
                  <a:pt x="169265" y="2651864"/>
                </a:lnTo>
                <a:lnTo>
                  <a:pt x="169560" y="2651448"/>
                </a:lnTo>
                <a:cubicBezTo>
                  <a:pt x="170141" y="2650610"/>
                  <a:pt x="170083" y="2650667"/>
                  <a:pt x="169597" y="2651368"/>
                </a:cubicBezTo>
                <a:lnTo>
                  <a:pt x="169265" y="2651864"/>
                </a:lnTo>
                <a:lnTo>
                  <a:pt x="165685" y="2656908"/>
                </a:lnTo>
                <a:cubicBezTo>
                  <a:pt x="151333" y="2672373"/>
                  <a:pt x="140030" y="2688454"/>
                  <a:pt x="123331" y="2702624"/>
                </a:cubicBezTo>
                <a:cubicBezTo>
                  <a:pt x="110580" y="2714220"/>
                  <a:pt x="116382" y="2701795"/>
                  <a:pt x="125060" y="2686363"/>
                </a:cubicBezTo>
                <a:lnTo>
                  <a:pt x="127236" y="2682614"/>
                </a:lnTo>
                <a:lnTo>
                  <a:pt x="139258" y="2665222"/>
                </a:lnTo>
                <a:cubicBezTo>
                  <a:pt x="139258" y="2665222"/>
                  <a:pt x="166468" y="2636666"/>
                  <a:pt x="157352" y="2632672"/>
                </a:cubicBezTo>
                <a:cubicBezTo>
                  <a:pt x="154222" y="2633182"/>
                  <a:pt x="145306" y="2645895"/>
                  <a:pt x="136898" y="2658663"/>
                </a:cubicBezTo>
                <a:lnTo>
                  <a:pt x="136133" y="2659843"/>
                </a:lnTo>
                <a:lnTo>
                  <a:pt x="135074" y="2660895"/>
                </a:lnTo>
                <a:cubicBezTo>
                  <a:pt x="130532" y="2665475"/>
                  <a:pt x="125880" y="2670365"/>
                  <a:pt x="125440" y="2671610"/>
                </a:cubicBezTo>
                <a:cubicBezTo>
                  <a:pt x="119272" y="2681102"/>
                  <a:pt x="117845" y="2679195"/>
                  <a:pt x="118621" y="2674042"/>
                </a:cubicBezTo>
                <a:lnTo>
                  <a:pt x="119478" y="2670899"/>
                </a:lnTo>
                <a:lnTo>
                  <a:pt x="176385" y="2593604"/>
                </a:lnTo>
                <a:cubicBezTo>
                  <a:pt x="176385" y="2593604"/>
                  <a:pt x="200619" y="2560646"/>
                  <a:pt x="192526" y="2562910"/>
                </a:cubicBezTo>
                <a:cubicBezTo>
                  <a:pt x="185553" y="2567624"/>
                  <a:pt x="175978" y="2587465"/>
                  <a:pt x="168293" y="2595868"/>
                </a:cubicBezTo>
                <a:cubicBezTo>
                  <a:pt x="171594" y="2593635"/>
                  <a:pt x="157355" y="2614390"/>
                  <a:pt x="148042" y="2621965"/>
                </a:cubicBezTo>
                <a:lnTo>
                  <a:pt x="142767" y="2623387"/>
                </a:lnTo>
                <a:lnTo>
                  <a:pt x="150404" y="2611387"/>
                </a:lnTo>
                <a:cubicBezTo>
                  <a:pt x="176168" y="2576112"/>
                  <a:pt x="212966" y="2535289"/>
                  <a:pt x="226954" y="2507667"/>
                </a:cubicBezTo>
                <a:cubicBezTo>
                  <a:pt x="238411" y="2483233"/>
                  <a:pt x="238714" y="2474466"/>
                  <a:pt x="226528" y="2493037"/>
                </a:cubicBezTo>
                <a:cubicBezTo>
                  <a:pt x="212174" y="2508503"/>
                  <a:pt x="162731" y="2583467"/>
                  <a:pt x="154543" y="2589441"/>
                </a:cubicBezTo>
                <a:lnTo>
                  <a:pt x="153732" y="2588293"/>
                </a:lnTo>
                <a:lnTo>
                  <a:pt x="153977" y="2587951"/>
                </a:lnTo>
                <a:cubicBezTo>
                  <a:pt x="164404" y="2572768"/>
                  <a:pt x="174065" y="2557747"/>
                  <a:pt x="182322" y="2543074"/>
                </a:cubicBezTo>
                <a:cubicBezTo>
                  <a:pt x="170491" y="2556020"/>
                  <a:pt x="158699" y="2570608"/>
                  <a:pt x="146923" y="2586180"/>
                </a:cubicBezTo>
                <a:lnTo>
                  <a:pt x="125349" y="2616120"/>
                </a:lnTo>
                <a:lnTo>
                  <a:pt x="124786" y="2616733"/>
                </a:lnTo>
                <a:cubicBezTo>
                  <a:pt x="142398" y="2590745"/>
                  <a:pt x="156181" y="2561065"/>
                  <a:pt x="161466" y="2554061"/>
                </a:cubicBezTo>
                <a:cubicBezTo>
                  <a:pt x="166602" y="2547474"/>
                  <a:pt x="191531" y="2510067"/>
                  <a:pt x="171158" y="2534610"/>
                </a:cubicBezTo>
                <a:cubicBezTo>
                  <a:pt x="164112" y="2546592"/>
                  <a:pt x="155301" y="2563555"/>
                  <a:pt x="147110" y="2569529"/>
                </a:cubicBezTo>
                <a:cubicBezTo>
                  <a:pt x="142857" y="2573626"/>
                  <a:pt x="131596" y="2572439"/>
                  <a:pt x="131596" y="2572439"/>
                </a:cubicBezTo>
                <a:cubicBezTo>
                  <a:pt x="122940" y="2581052"/>
                  <a:pt x="118382" y="2593915"/>
                  <a:pt x="112217" y="2603409"/>
                </a:cubicBezTo>
                <a:cubicBezTo>
                  <a:pt x="107963" y="2607507"/>
                  <a:pt x="95520" y="2617576"/>
                  <a:pt x="98011" y="2618460"/>
                </a:cubicBezTo>
                <a:cubicBezTo>
                  <a:pt x="95520" y="2617576"/>
                  <a:pt x="95674" y="2609226"/>
                  <a:pt x="94794" y="2611716"/>
                </a:cubicBezTo>
                <a:cubicBezTo>
                  <a:pt x="86750" y="2617274"/>
                  <a:pt x="81166" y="2633044"/>
                  <a:pt x="68253" y="2645752"/>
                </a:cubicBezTo>
                <a:cubicBezTo>
                  <a:pt x="63118" y="2652339"/>
                  <a:pt x="49065" y="2659038"/>
                  <a:pt x="44665" y="2663549"/>
                </a:cubicBezTo>
                <a:cubicBezTo>
                  <a:pt x="33828" y="2676995"/>
                  <a:pt x="39112" y="2669991"/>
                  <a:pt x="41758" y="2662521"/>
                </a:cubicBezTo>
                <a:cubicBezTo>
                  <a:pt x="53663" y="2628908"/>
                  <a:pt x="26357" y="2674348"/>
                  <a:pt x="10540" y="2686026"/>
                </a:cubicBezTo>
                <a:cubicBezTo>
                  <a:pt x="8818" y="2673740"/>
                  <a:pt x="24333" y="2670828"/>
                  <a:pt x="22142" y="2661178"/>
                </a:cubicBezTo>
                <a:lnTo>
                  <a:pt x="2652" y="2683234"/>
                </a:lnTo>
                <a:cubicBezTo>
                  <a:pt x="-8454" y="2673695"/>
                  <a:pt x="18813" y="2645519"/>
                  <a:pt x="20576" y="2640541"/>
                </a:cubicBezTo>
                <a:cubicBezTo>
                  <a:pt x="83648" y="2544247"/>
                  <a:pt x="161800" y="2438352"/>
                  <a:pt x="216943" y="2356531"/>
                </a:cubicBezTo>
                <a:cubicBezTo>
                  <a:pt x="192168" y="2385589"/>
                  <a:pt x="166511" y="2417135"/>
                  <a:pt x="142466" y="2452055"/>
                </a:cubicBezTo>
                <a:cubicBezTo>
                  <a:pt x="115926" y="2486092"/>
                  <a:pt x="93022" y="2527018"/>
                  <a:pt x="67252" y="2549651"/>
                </a:cubicBezTo>
                <a:cubicBezTo>
                  <a:pt x="63878" y="2551259"/>
                  <a:pt x="36613" y="2579432"/>
                  <a:pt x="36613" y="2579432"/>
                </a:cubicBezTo>
                <a:cubicBezTo>
                  <a:pt x="25353" y="2578246"/>
                  <a:pt x="37798" y="2568175"/>
                  <a:pt x="42932" y="2561588"/>
                </a:cubicBezTo>
                <a:cubicBezTo>
                  <a:pt x="35887" y="2573569"/>
                  <a:pt x="49099" y="2552096"/>
                  <a:pt x="60400" y="2536015"/>
                </a:cubicBezTo>
                <a:cubicBezTo>
                  <a:pt x="96312" y="2484748"/>
                  <a:pt x="140317" y="2425138"/>
                  <a:pt x="168620" y="2386123"/>
                </a:cubicBezTo>
                <a:cubicBezTo>
                  <a:pt x="362195" y="2109999"/>
                  <a:pt x="557078" y="1846011"/>
                  <a:pt x="731657" y="1557558"/>
                </a:cubicBezTo>
                <a:cubicBezTo>
                  <a:pt x="775238" y="1483319"/>
                  <a:pt x="815750" y="1401922"/>
                  <a:pt x="857720" y="1324310"/>
                </a:cubicBezTo>
                <a:cubicBezTo>
                  <a:pt x="965746" y="1124841"/>
                  <a:pt x="1075223" y="914677"/>
                  <a:pt x="1169381" y="681806"/>
                </a:cubicBezTo>
                <a:cubicBezTo>
                  <a:pt x="1224483" y="542056"/>
                  <a:pt x="1285024" y="386953"/>
                  <a:pt x="1319631" y="248353"/>
                </a:cubicBezTo>
                <a:cubicBezTo>
                  <a:pt x="1322578" y="232115"/>
                  <a:pt x="1337929" y="147878"/>
                  <a:pt x="1346699" y="148183"/>
                </a:cubicBezTo>
                <a:cubicBezTo>
                  <a:pt x="1351680" y="149947"/>
                  <a:pt x="1356164" y="186096"/>
                  <a:pt x="1356164" y="186096"/>
                </a:cubicBezTo>
                <a:cubicBezTo>
                  <a:pt x="1355395" y="197500"/>
                  <a:pt x="1351564" y="216226"/>
                  <a:pt x="1347589" y="235369"/>
                </a:cubicBezTo>
                <a:cubicBezTo>
                  <a:pt x="1339161" y="284228"/>
                  <a:pt x="1318870" y="349435"/>
                  <a:pt x="1303134" y="401774"/>
                </a:cubicBezTo>
                <a:cubicBezTo>
                  <a:pt x="1258107" y="553966"/>
                  <a:pt x="1206567" y="674427"/>
                  <a:pt x="1154879" y="795300"/>
                </a:cubicBezTo>
                <a:cubicBezTo>
                  <a:pt x="1148558" y="813145"/>
                  <a:pt x="1102722" y="918813"/>
                  <a:pt x="1112564" y="898944"/>
                </a:cubicBezTo>
                <a:cubicBezTo>
                  <a:pt x="1120493" y="884472"/>
                  <a:pt x="1116818" y="894847"/>
                  <a:pt x="1122256" y="879492"/>
                </a:cubicBezTo>
                <a:cubicBezTo>
                  <a:pt x="1208714" y="701342"/>
                  <a:pt x="1297776" y="457790"/>
                  <a:pt x="1351345" y="265657"/>
                </a:cubicBezTo>
                <a:cubicBezTo>
                  <a:pt x="1362524" y="226179"/>
                  <a:pt x="1360832" y="182146"/>
                  <a:pt x="1382816" y="160974"/>
                </a:cubicBezTo>
                <a:cubicBezTo>
                  <a:pt x="1386187" y="159366"/>
                  <a:pt x="1391471" y="152362"/>
                  <a:pt x="1392353" y="149874"/>
                </a:cubicBezTo>
                <a:cubicBezTo>
                  <a:pt x="1391471" y="152362"/>
                  <a:pt x="1408015" y="146546"/>
                  <a:pt x="1406406" y="143175"/>
                </a:cubicBezTo>
                <a:cubicBezTo>
                  <a:pt x="1410506" y="147428"/>
                  <a:pt x="1405223" y="154431"/>
                  <a:pt x="1405949" y="160294"/>
                </a:cubicBezTo>
                <a:cubicBezTo>
                  <a:pt x="1405648" y="169061"/>
                  <a:pt x="1410162" y="173463"/>
                  <a:pt x="1411771" y="176834"/>
                </a:cubicBezTo>
                <a:cubicBezTo>
                  <a:pt x="1408521" y="201837"/>
                  <a:pt x="1416026" y="172737"/>
                  <a:pt x="1418973" y="156499"/>
                </a:cubicBezTo>
                <a:lnTo>
                  <a:pt x="1418051" y="165011"/>
                </a:lnTo>
                <a:lnTo>
                  <a:pt x="1420233" y="152944"/>
                </a:lnTo>
                <a:lnTo>
                  <a:pt x="1418973" y="156499"/>
                </a:lnTo>
                <a:cubicBezTo>
                  <a:pt x="1419123" y="152116"/>
                  <a:pt x="1419495" y="147110"/>
                  <a:pt x="1420140" y="143311"/>
                </a:cubicBezTo>
                <a:lnTo>
                  <a:pt x="1421504" y="140416"/>
                </a:lnTo>
                <a:lnTo>
                  <a:pt x="1421911" y="134287"/>
                </a:lnTo>
                <a:cubicBezTo>
                  <a:pt x="1422205" y="129494"/>
                  <a:pt x="1422612" y="124846"/>
                  <a:pt x="1423572" y="120392"/>
                </a:cubicBezTo>
                <a:lnTo>
                  <a:pt x="1425942" y="113045"/>
                </a:lnTo>
                <a:lnTo>
                  <a:pt x="1427063" y="114024"/>
                </a:lnTo>
                <a:cubicBezTo>
                  <a:pt x="1424331" y="129093"/>
                  <a:pt x="1422432" y="141856"/>
                  <a:pt x="1426533" y="124289"/>
                </a:cubicBezTo>
                <a:lnTo>
                  <a:pt x="1428639" y="114677"/>
                </a:lnTo>
                <a:lnTo>
                  <a:pt x="1428646" y="114680"/>
                </a:lnTo>
                <a:lnTo>
                  <a:pt x="1428656" y="114599"/>
                </a:lnTo>
                <a:lnTo>
                  <a:pt x="1432825" y="95571"/>
                </a:lnTo>
                <a:cubicBezTo>
                  <a:pt x="1431950" y="97566"/>
                  <a:pt x="1430592" y="102441"/>
                  <a:pt x="1429608" y="106770"/>
                </a:cubicBezTo>
                <a:lnTo>
                  <a:pt x="1428656" y="114599"/>
                </a:lnTo>
                <a:lnTo>
                  <a:pt x="1428639" y="114677"/>
                </a:lnTo>
                <a:lnTo>
                  <a:pt x="1427063" y="114024"/>
                </a:lnTo>
                <a:cubicBezTo>
                  <a:pt x="1429267" y="102615"/>
                  <a:pt x="1432402" y="89767"/>
                  <a:pt x="1433660" y="89377"/>
                </a:cubicBezTo>
                <a:cubicBezTo>
                  <a:pt x="1432402" y="89767"/>
                  <a:pt x="1434084" y="95181"/>
                  <a:pt x="1434084" y="95181"/>
                </a:cubicBezTo>
                <a:cubicBezTo>
                  <a:pt x="1435059" y="98326"/>
                  <a:pt x="1436599" y="94400"/>
                  <a:pt x="1437952" y="98769"/>
                </a:cubicBezTo>
                <a:cubicBezTo>
                  <a:pt x="1437672" y="102303"/>
                  <a:pt x="1436400" y="112275"/>
                  <a:pt x="1435891" y="119519"/>
                </a:cubicBezTo>
                <a:cubicBezTo>
                  <a:pt x="1433287" y="141107"/>
                  <a:pt x="1430593" y="164448"/>
                  <a:pt x="1427320" y="187682"/>
                </a:cubicBezTo>
                <a:lnTo>
                  <a:pt x="1426700" y="191166"/>
                </a:lnTo>
                <a:lnTo>
                  <a:pt x="1426709" y="191298"/>
                </a:lnTo>
                <a:cubicBezTo>
                  <a:pt x="1426864" y="198031"/>
                  <a:pt x="1426499" y="203185"/>
                  <a:pt x="1425178" y="204937"/>
                </a:cubicBezTo>
                <a:lnTo>
                  <a:pt x="1423075" y="211476"/>
                </a:lnTo>
                <a:lnTo>
                  <a:pt x="1417731" y="241435"/>
                </a:lnTo>
                <a:lnTo>
                  <a:pt x="1423364" y="223910"/>
                </a:lnTo>
                <a:cubicBezTo>
                  <a:pt x="1425018" y="217257"/>
                  <a:pt x="1425831" y="211005"/>
                  <a:pt x="1425178" y="204937"/>
                </a:cubicBezTo>
                <a:lnTo>
                  <a:pt x="1428521" y="198025"/>
                </a:lnTo>
                <a:lnTo>
                  <a:pt x="1431604" y="180200"/>
                </a:lnTo>
                <a:cubicBezTo>
                  <a:pt x="1434889" y="157561"/>
                  <a:pt x="1437827" y="135007"/>
                  <a:pt x="1441642" y="110647"/>
                </a:cubicBezTo>
                <a:cubicBezTo>
                  <a:pt x="1442815" y="95919"/>
                  <a:pt x="1444465" y="87172"/>
                  <a:pt x="1447826" y="70613"/>
                </a:cubicBezTo>
                <a:cubicBezTo>
                  <a:pt x="1450735" y="61476"/>
                  <a:pt x="1451273" y="68394"/>
                  <a:pt x="1449887" y="77253"/>
                </a:cubicBezTo>
                <a:cubicBezTo>
                  <a:pt x="1449606" y="80787"/>
                  <a:pt x="1448139" y="81242"/>
                  <a:pt x="1448887" y="88098"/>
                </a:cubicBezTo>
                <a:cubicBezTo>
                  <a:pt x="1453182" y="97489"/>
                  <a:pt x="1450143" y="115096"/>
                  <a:pt x="1448971" y="129824"/>
                </a:cubicBezTo>
                <a:cubicBezTo>
                  <a:pt x="1447118" y="149025"/>
                  <a:pt x="1444689" y="168130"/>
                  <a:pt x="1441730" y="187118"/>
                </a:cubicBezTo>
                <a:lnTo>
                  <a:pt x="1441285" y="189525"/>
                </a:lnTo>
                <a:lnTo>
                  <a:pt x="1441608" y="190204"/>
                </a:lnTo>
                <a:lnTo>
                  <a:pt x="1443147" y="195809"/>
                </a:lnTo>
                <a:lnTo>
                  <a:pt x="1444425" y="188741"/>
                </a:lnTo>
                <a:cubicBezTo>
                  <a:pt x="1448185" y="165788"/>
                  <a:pt x="1451803" y="143022"/>
                  <a:pt x="1456131" y="120322"/>
                </a:cubicBezTo>
                <a:cubicBezTo>
                  <a:pt x="1455659" y="139528"/>
                  <a:pt x="1454706" y="159405"/>
                  <a:pt x="1452571" y="179461"/>
                </a:cubicBezTo>
                <a:lnTo>
                  <a:pt x="1450181" y="196732"/>
                </a:lnTo>
                <a:lnTo>
                  <a:pt x="1451986" y="193881"/>
                </a:lnTo>
                <a:lnTo>
                  <a:pt x="1452156" y="193730"/>
                </a:lnTo>
                <a:lnTo>
                  <a:pt x="1455589" y="169284"/>
                </a:lnTo>
                <a:lnTo>
                  <a:pt x="1462171" y="124669"/>
                </a:lnTo>
                <a:lnTo>
                  <a:pt x="1462099" y="124744"/>
                </a:lnTo>
                <a:cubicBezTo>
                  <a:pt x="1458268" y="126426"/>
                  <a:pt x="1453359" y="123636"/>
                  <a:pt x="1460446" y="113275"/>
                </a:cubicBezTo>
                <a:lnTo>
                  <a:pt x="1462938" y="114156"/>
                </a:lnTo>
                <a:cubicBezTo>
                  <a:pt x="1465493" y="117163"/>
                  <a:pt x="1465827" y="119762"/>
                  <a:pt x="1465089" y="121684"/>
                </a:cubicBezTo>
                <a:lnTo>
                  <a:pt x="1462541" y="124291"/>
                </a:lnTo>
                <a:lnTo>
                  <a:pt x="1458816" y="168759"/>
                </a:lnTo>
                <a:lnTo>
                  <a:pt x="1455953" y="190349"/>
                </a:lnTo>
                <a:lnTo>
                  <a:pt x="1457615" y="188868"/>
                </a:lnTo>
                <a:cubicBezTo>
                  <a:pt x="1458771" y="188578"/>
                  <a:pt x="1459174" y="189421"/>
                  <a:pt x="1458732" y="190664"/>
                </a:cubicBezTo>
                <a:cubicBezTo>
                  <a:pt x="1466195" y="178828"/>
                  <a:pt x="1460830" y="145170"/>
                  <a:pt x="1467720" y="141538"/>
                </a:cubicBezTo>
                <a:lnTo>
                  <a:pt x="1469509" y="142773"/>
                </a:lnTo>
                <a:lnTo>
                  <a:pt x="1472163" y="126074"/>
                </a:lnTo>
                <a:lnTo>
                  <a:pt x="1472316" y="124185"/>
                </a:lnTo>
                <a:lnTo>
                  <a:pt x="1472948" y="123494"/>
                </a:lnTo>
                <a:lnTo>
                  <a:pt x="1475801" y="117788"/>
                </a:lnTo>
                <a:lnTo>
                  <a:pt x="1475723" y="119030"/>
                </a:lnTo>
                <a:lnTo>
                  <a:pt x="1472184" y="149037"/>
                </a:lnTo>
                <a:lnTo>
                  <a:pt x="1472776" y="152451"/>
                </a:lnTo>
                <a:cubicBezTo>
                  <a:pt x="1473632" y="166444"/>
                  <a:pt x="1470706" y="188967"/>
                  <a:pt x="1471513" y="190566"/>
                </a:cubicBezTo>
                <a:lnTo>
                  <a:pt x="1472148" y="189144"/>
                </a:lnTo>
                <a:lnTo>
                  <a:pt x="1480408" y="127464"/>
                </a:lnTo>
                <a:lnTo>
                  <a:pt x="1480446" y="127166"/>
                </a:lnTo>
                <a:lnTo>
                  <a:pt x="1482983" y="120022"/>
                </a:lnTo>
                <a:cubicBezTo>
                  <a:pt x="1483705" y="117762"/>
                  <a:pt x="1484024" y="116392"/>
                  <a:pt x="1483640" y="116748"/>
                </a:cubicBezTo>
                <a:cubicBezTo>
                  <a:pt x="1486703" y="115202"/>
                  <a:pt x="1491494" y="117434"/>
                  <a:pt x="1488155" y="120526"/>
                </a:cubicBezTo>
                <a:cubicBezTo>
                  <a:pt x="1493035" y="116007"/>
                  <a:pt x="1488137" y="121832"/>
                  <a:pt x="1491549" y="113295"/>
                </a:cubicBezTo>
                <a:cubicBezTo>
                  <a:pt x="1496262" y="102263"/>
                  <a:pt x="1496155" y="110321"/>
                  <a:pt x="1496155" y="110321"/>
                </a:cubicBezTo>
                <a:cubicBezTo>
                  <a:pt x="1496083" y="115766"/>
                  <a:pt x="1489824" y="128444"/>
                  <a:pt x="1489789" y="131057"/>
                </a:cubicBezTo>
                <a:cubicBezTo>
                  <a:pt x="1489789" y="131057"/>
                  <a:pt x="1492820" y="132121"/>
                  <a:pt x="1495847" y="133406"/>
                </a:cubicBezTo>
                <a:cubicBezTo>
                  <a:pt x="1494272" y="137447"/>
                  <a:pt x="1491133" y="144439"/>
                  <a:pt x="1491133" y="144439"/>
                </a:cubicBezTo>
                <a:cubicBezTo>
                  <a:pt x="1494126" y="148334"/>
                  <a:pt x="1495777" y="138632"/>
                  <a:pt x="1495777" y="138632"/>
                </a:cubicBezTo>
                <a:lnTo>
                  <a:pt x="1497939" y="135642"/>
                </a:lnTo>
                <a:lnTo>
                  <a:pt x="1499347" y="129837"/>
                </a:lnTo>
                <a:lnTo>
                  <a:pt x="1499970" y="132836"/>
                </a:lnTo>
                <a:lnTo>
                  <a:pt x="1504080" y="127154"/>
                </a:lnTo>
                <a:cubicBezTo>
                  <a:pt x="1507089" y="122728"/>
                  <a:pt x="1509487" y="118841"/>
                  <a:pt x="1508726" y="118901"/>
                </a:cubicBezTo>
                <a:cubicBezTo>
                  <a:pt x="1513280" y="119847"/>
                  <a:pt x="1507077" y="128385"/>
                  <a:pt x="1503667" y="136704"/>
                </a:cubicBezTo>
                <a:lnTo>
                  <a:pt x="1501935" y="142291"/>
                </a:lnTo>
                <a:lnTo>
                  <a:pt x="1501968" y="142459"/>
                </a:lnTo>
                <a:cubicBezTo>
                  <a:pt x="1501959" y="146775"/>
                  <a:pt x="1501227" y="150487"/>
                  <a:pt x="1500190" y="153871"/>
                </a:cubicBezTo>
                <a:lnTo>
                  <a:pt x="1499469" y="155750"/>
                </a:lnTo>
                <a:lnTo>
                  <a:pt x="1501925" y="153158"/>
                </a:lnTo>
                <a:cubicBezTo>
                  <a:pt x="1505045" y="147473"/>
                  <a:pt x="1506896" y="141888"/>
                  <a:pt x="1510033" y="134897"/>
                </a:cubicBezTo>
                <a:cubicBezTo>
                  <a:pt x="1512914" y="128250"/>
                  <a:pt x="1515264" y="123088"/>
                  <a:pt x="1517325" y="118711"/>
                </a:cubicBezTo>
                <a:lnTo>
                  <a:pt x="1522231" y="108550"/>
                </a:lnTo>
                <a:lnTo>
                  <a:pt x="1521741" y="111833"/>
                </a:lnTo>
                <a:lnTo>
                  <a:pt x="1519218" y="135690"/>
                </a:lnTo>
                <a:lnTo>
                  <a:pt x="1516202" y="147897"/>
                </a:lnTo>
                <a:cubicBezTo>
                  <a:pt x="1513690" y="155491"/>
                  <a:pt x="1515318" y="152319"/>
                  <a:pt x="1517954" y="147377"/>
                </a:cubicBezTo>
                <a:lnTo>
                  <a:pt x="1517989" y="147316"/>
                </a:lnTo>
                <a:lnTo>
                  <a:pt x="1517881" y="148345"/>
                </a:lnTo>
                <a:cubicBezTo>
                  <a:pt x="1516389" y="160660"/>
                  <a:pt x="1514631" y="173319"/>
                  <a:pt x="1512424" y="186933"/>
                </a:cubicBezTo>
                <a:cubicBezTo>
                  <a:pt x="1512802" y="188155"/>
                  <a:pt x="1509991" y="202052"/>
                  <a:pt x="1512507" y="201271"/>
                </a:cubicBezTo>
                <a:cubicBezTo>
                  <a:pt x="1515233" y="200425"/>
                  <a:pt x="1515219" y="182617"/>
                  <a:pt x="1515711" y="179017"/>
                </a:cubicBezTo>
                <a:lnTo>
                  <a:pt x="1520921" y="142149"/>
                </a:lnTo>
                <a:lnTo>
                  <a:pt x="1522268" y="139770"/>
                </a:lnTo>
                <a:cubicBezTo>
                  <a:pt x="1523698" y="137542"/>
                  <a:pt x="1524987" y="136001"/>
                  <a:pt x="1525744" y="136266"/>
                </a:cubicBezTo>
                <a:cubicBezTo>
                  <a:pt x="1529047" y="136004"/>
                  <a:pt x="1510926" y="182035"/>
                  <a:pt x="1520757" y="167770"/>
                </a:cubicBezTo>
                <a:cubicBezTo>
                  <a:pt x="1522337" y="163512"/>
                  <a:pt x="1533600" y="136951"/>
                  <a:pt x="1536648" y="136710"/>
                </a:cubicBezTo>
                <a:cubicBezTo>
                  <a:pt x="1538426" y="136569"/>
                  <a:pt x="1542869" y="145791"/>
                  <a:pt x="1542886" y="144485"/>
                </a:cubicBezTo>
                <a:cubicBezTo>
                  <a:pt x="1542869" y="145791"/>
                  <a:pt x="1542850" y="147099"/>
                  <a:pt x="1542834" y="148405"/>
                </a:cubicBezTo>
                <a:cubicBezTo>
                  <a:pt x="1546188" y="144225"/>
                  <a:pt x="1552772" y="126083"/>
                  <a:pt x="1549273" y="141153"/>
                </a:cubicBezTo>
                <a:cubicBezTo>
                  <a:pt x="1544230" y="157867"/>
                  <a:pt x="1552648" y="135448"/>
                  <a:pt x="1555804" y="127148"/>
                </a:cubicBezTo>
                <a:lnTo>
                  <a:pt x="1556555" y="125260"/>
                </a:lnTo>
                <a:lnTo>
                  <a:pt x="1549711" y="178998"/>
                </a:lnTo>
                <a:cubicBezTo>
                  <a:pt x="1549808" y="183755"/>
                  <a:pt x="1549952" y="193097"/>
                  <a:pt x="1552155" y="181687"/>
                </a:cubicBezTo>
                <a:cubicBezTo>
                  <a:pt x="1554692" y="166917"/>
                  <a:pt x="1555711" y="152428"/>
                  <a:pt x="1559778" y="138140"/>
                </a:cubicBezTo>
                <a:cubicBezTo>
                  <a:pt x="1559970" y="144307"/>
                  <a:pt x="1559652" y="150320"/>
                  <a:pt x="1559079" y="156255"/>
                </a:cubicBezTo>
                <a:lnTo>
                  <a:pt x="1557392" y="169536"/>
                </a:lnTo>
                <a:lnTo>
                  <a:pt x="1556730" y="171673"/>
                </a:lnTo>
                <a:cubicBezTo>
                  <a:pt x="1555072" y="177188"/>
                  <a:pt x="1554543" y="179921"/>
                  <a:pt x="1554707" y="180918"/>
                </a:cubicBezTo>
                <a:lnTo>
                  <a:pt x="1556025" y="180194"/>
                </a:lnTo>
                <a:lnTo>
                  <a:pt x="1554556" y="191584"/>
                </a:lnTo>
                <a:cubicBezTo>
                  <a:pt x="1553955" y="197527"/>
                  <a:pt x="1553599" y="203552"/>
                  <a:pt x="1553736" y="209732"/>
                </a:cubicBezTo>
                <a:lnTo>
                  <a:pt x="1555611" y="198737"/>
                </a:lnTo>
                <a:lnTo>
                  <a:pt x="1559512" y="175855"/>
                </a:lnTo>
                <a:lnTo>
                  <a:pt x="1560510" y="174403"/>
                </a:lnTo>
                <a:cubicBezTo>
                  <a:pt x="1561696" y="172627"/>
                  <a:pt x="1562698" y="171201"/>
                  <a:pt x="1563079" y="171172"/>
                </a:cubicBezTo>
                <a:cubicBezTo>
                  <a:pt x="1564603" y="171051"/>
                  <a:pt x="1556442" y="193234"/>
                  <a:pt x="1556370" y="198678"/>
                </a:cubicBezTo>
                <a:cubicBezTo>
                  <a:pt x="1561286" y="191547"/>
                  <a:pt x="1559816" y="187528"/>
                  <a:pt x="1564513" y="177802"/>
                </a:cubicBezTo>
                <a:cubicBezTo>
                  <a:pt x="1564513" y="177802"/>
                  <a:pt x="1571133" y="157047"/>
                  <a:pt x="1572656" y="156928"/>
                </a:cubicBezTo>
                <a:lnTo>
                  <a:pt x="1573964" y="172922"/>
                </a:lnTo>
                <a:cubicBezTo>
                  <a:pt x="1575488" y="172802"/>
                  <a:pt x="1598285" y="118573"/>
                  <a:pt x="1590072" y="144675"/>
                </a:cubicBezTo>
                <a:cubicBezTo>
                  <a:pt x="1583778" y="159963"/>
                  <a:pt x="1580314" y="172420"/>
                  <a:pt x="1578610" y="186044"/>
                </a:cubicBezTo>
                <a:cubicBezTo>
                  <a:pt x="1576957" y="195746"/>
                  <a:pt x="1570536" y="201692"/>
                  <a:pt x="1570392" y="212363"/>
                </a:cubicBezTo>
                <a:lnTo>
                  <a:pt x="1569349" y="212445"/>
                </a:lnTo>
                <a:lnTo>
                  <a:pt x="1569155" y="212460"/>
                </a:lnTo>
                <a:cubicBezTo>
                  <a:pt x="1568949" y="212478"/>
                  <a:pt x="1568846" y="212485"/>
                  <a:pt x="1568999" y="212473"/>
                </a:cubicBezTo>
                <a:lnTo>
                  <a:pt x="1569349" y="212445"/>
                </a:lnTo>
                <a:lnTo>
                  <a:pt x="1569929" y="212401"/>
                </a:lnTo>
                <a:cubicBezTo>
                  <a:pt x="1570187" y="212379"/>
                  <a:pt x="1570392" y="212363"/>
                  <a:pt x="1570392" y="212363"/>
                </a:cubicBezTo>
                <a:cubicBezTo>
                  <a:pt x="1578283" y="210434"/>
                  <a:pt x="1578627" y="184738"/>
                  <a:pt x="1583487" y="181743"/>
                </a:cubicBezTo>
                <a:cubicBezTo>
                  <a:pt x="1583491" y="181362"/>
                  <a:pt x="1583987" y="181132"/>
                  <a:pt x="1584726" y="181022"/>
                </a:cubicBezTo>
                <a:lnTo>
                  <a:pt x="1586760" y="181023"/>
                </a:lnTo>
                <a:lnTo>
                  <a:pt x="1590697" y="154326"/>
                </a:lnTo>
                <a:lnTo>
                  <a:pt x="1593005" y="157779"/>
                </a:lnTo>
                <a:lnTo>
                  <a:pt x="1591505" y="179669"/>
                </a:lnTo>
                <a:lnTo>
                  <a:pt x="1591338" y="180887"/>
                </a:lnTo>
                <a:lnTo>
                  <a:pt x="1591256" y="182367"/>
                </a:lnTo>
                <a:lnTo>
                  <a:pt x="1591341" y="182426"/>
                </a:lnTo>
                <a:cubicBezTo>
                  <a:pt x="1596022" y="174008"/>
                  <a:pt x="1594626" y="164547"/>
                  <a:pt x="1599288" y="157435"/>
                </a:cubicBezTo>
                <a:cubicBezTo>
                  <a:pt x="1601101" y="154681"/>
                  <a:pt x="1602624" y="154559"/>
                  <a:pt x="1605691" y="153013"/>
                </a:cubicBezTo>
                <a:cubicBezTo>
                  <a:pt x="1612111" y="147068"/>
                  <a:pt x="1613759" y="137583"/>
                  <a:pt x="1617170" y="129047"/>
                </a:cubicBezTo>
                <a:cubicBezTo>
                  <a:pt x="1625278" y="111002"/>
                  <a:pt x="1628544" y="94428"/>
                  <a:pt x="1638154" y="77572"/>
                </a:cubicBezTo>
                <a:cubicBezTo>
                  <a:pt x="1633313" y="98186"/>
                  <a:pt x="1626784" y="112188"/>
                  <a:pt x="1621687" y="132824"/>
                </a:cubicBezTo>
                <a:cubicBezTo>
                  <a:pt x="1621615" y="138268"/>
                  <a:pt x="1616918" y="147994"/>
                  <a:pt x="1611931" y="160570"/>
                </a:cubicBezTo>
                <a:cubicBezTo>
                  <a:pt x="1610316" y="167442"/>
                  <a:pt x="1595644" y="202319"/>
                  <a:pt x="1608595" y="182371"/>
                </a:cubicBezTo>
                <a:cubicBezTo>
                  <a:pt x="1610175" y="178113"/>
                  <a:pt x="1618281" y="160068"/>
                  <a:pt x="1619841" y="157117"/>
                </a:cubicBezTo>
                <a:lnTo>
                  <a:pt x="1621764" y="156448"/>
                </a:lnTo>
                <a:lnTo>
                  <a:pt x="1620383" y="162368"/>
                </a:lnTo>
                <a:cubicBezTo>
                  <a:pt x="1612257" y="198089"/>
                  <a:pt x="1604965" y="235421"/>
                  <a:pt x="1617469" y="215729"/>
                </a:cubicBezTo>
                <a:cubicBezTo>
                  <a:pt x="1625604" y="206099"/>
                  <a:pt x="1631841" y="188675"/>
                  <a:pt x="1636596" y="171377"/>
                </a:cubicBezTo>
                <a:lnTo>
                  <a:pt x="1642579" y="146883"/>
                </a:lnTo>
                <a:lnTo>
                  <a:pt x="1649870" y="130835"/>
                </a:lnTo>
                <a:lnTo>
                  <a:pt x="1650439" y="129623"/>
                </a:lnTo>
                <a:lnTo>
                  <a:pt x="1649078" y="150455"/>
                </a:lnTo>
                <a:lnTo>
                  <a:pt x="1653657" y="123167"/>
                </a:lnTo>
                <a:lnTo>
                  <a:pt x="1657130" y="119440"/>
                </a:lnTo>
                <a:cubicBezTo>
                  <a:pt x="1659096" y="118285"/>
                  <a:pt x="1656104" y="125047"/>
                  <a:pt x="1654703" y="130216"/>
                </a:cubicBezTo>
                <a:lnTo>
                  <a:pt x="1662968" y="111778"/>
                </a:lnTo>
                <a:lnTo>
                  <a:pt x="1662335" y="122989"/>
                </a:lnTo>
                <a:cubicBezTo>
                  <a:pt x="1657063" y="167105"/>
                  <a:pt x="1638016" y="251645"/>
                  <a:pt x="1651992" y="188964"/>
                </a:cubicBezTo>
                <a:lnTo>
                  <a:pt x="1654163" y="180784"/>
                </a:lnTo>
                <a:lnTo>
                  <a:pt x="1653982" y="184226"/>
                </a:lnTo>
                <a:lnTo>
                  <a:pt x="1655206" y="183092"/>
                </a:lnTo>
                <a:lnTo>
                  <a:pt x="1656618" y="171564"/>
                </a:lnTo>
                <a:lnTo>
                  <a:pt x="1656584" y="171654"/>
                </a:lnTo>
                <a:lnTo>
                  <a:pt x="1677077" y="94410"/>
                </a:lnTo>
                <a:lnTo>
                  <a:pt x="1683770" y="63875"/>
                </a:lnTo>
                <a:lnTo>
                  <a:pt x="1690563" y="47762"/>
                </a:lnTo>
                <a:lnTo>
                  <a:pt x="1692831" y="43108"/>
                </a:lnTo>
                <a:lnTo>
                  <a:pt x="1692829" y="43409"/>
                </a:lnTo>
                <a:cubicBezTo>
                  <a:pt x="1692873" y="47992"/>
                  <a:pt x="1689185" y="63501"/>
                  <a:pt x="1689935" y="70356"/>
                </a:cubicBezTo>
                <a:cubicBezTo>
                  <a:pt x="1691387" y="79482"/>
                  <a:pt x="1693070" y="57508"/>
                  <a:pt x="1693676" y="55021"/>
                </a:cubicBezTo>
                <a:cubicBezTo>
                  <a:pt x="1694177" y="49791"/>
                  <a:pt x="1694671" y="45685"/>
                  <a:pt x="1695172" y="42106"/>
                </a:cubicBezTo>
                <a:lnTo>
                  <a:pt x="1696061" y="36490"/>
                </a:lnTo>
                <a:lnTo>
                  <a:pt x="1704391" y="19419"/>
                </a:lnTo>
                <a:lnTo>
                  <a:pt x="1705642" y="20280"/>
                </a:lnTo>
                <a:cubicBezTo>
                  <a:pt x="1705326" y="20378"/>
                  <a:pt x="1705422" y="19533"/>
                  <a:pt x="1705773" y="18150"/>
                </a:cubicBezTo>
                <a:lnTo>
                  <a:pt x="1707072" y="13921"/>
                </a:lnTo>
                <a:lnTo>
                  <a:pt x="1712050" y="3722"/>
                </a:lnTo>
                <a:lnTo>
                  <a:pt x="1711062" y="16998"/>
                </a:lnTo>
                <a:lnTo>
                  <a:pt x="1707230" y="43501"/>
                </a:lnTo>
                <a:lnTo>
                  <a:pt x="1699027" y="62104"/>
                </a:lnTo>
                <a:cubicBezTo>
                  <a:pt x="1686814" y="90860"/>
                  <a:pt x="1675392" y="119772"/>
                  <a:pt x="1665607" y="149588"/>
                </a:cubicBezTo>
                <a:cubicBezTo>
                  <a:pt x="1664808" y="152370"/>
                  <a:pt x="1661155" y="160055"/>
                  <a:pt x="1658072" y="167531"/>
                </a:cubicBezTo>
                <a:lnTo>
                  <a:pt x="1657725" y="168498"/>
                </a:lnTo>
                <a:lnTo>
                  <a:pt x="1657835" y="179936"/>
                </a:lnTo>
                <a:lnTo>
                  <a:pt x="1660664" y="173352"/>
                </a:lnTo>
                <a:lnTo>
                  <a:pt x="1661265" y="168328"/>
                </a:lnTo>
                <a:lnTo>
                  <a:pt x="1663633" y="160982"/>
                </a:lnTo>
                <a:lnTo>
                  <a:pt x="1664755" y="161960"/>
                </a:lnTo>
                <a:lnTo>
                  <a:pt x="1664602" y="162828"/>
                </a:lnTo>
                <a:lnTo>
                  <a:pt x="1664848" y="162142"/>
                </a:lnTo>
                <a:lnTo>
                  <a:pt x="1664755" y="161960"/>
                </a:lnTo>
                <a:cubicBezTo>
                  <a:pt x="1666959" y="150550"/>
                  <a:pt x="1670093" y="137701"/>
                  <a:pt x="1671351" y="137312"/>
                </a:cubicBezTo>
                <a:cubicBezTo>
                  <a:pt x="1670724" y="137507"/>
                  <a:pt x="1670830" y="138959"/>
                  <a:pt x="1671094" y="140361"/>
                </a:cubicBezTo>
                <a:lnTo>
                  <a:pt x="1671483" y="142050"/>
                </a:lnTo>
                <a:lnTo>
                  <a:pt x="1673745" y="136544"/>
                </a:lnTo>
                <a:cubicBezTo>
                  <a:pt x="1677118" y="127059"/>
                  <a:pt x="1680268" y="115635"/>
                  <a:pt x="1684907" y="110210"/>
                </a:cubicBezTo>
                <a:cubicBezTo>
                  <a:pt x="1686449" y="108782"/>
                  <a:pt x="1689750" y="108523"/>
                  <a:pt x="1689767" y="107216"/>
                </a:cubicBezTo>
                <a:cubicBezTo>
                  <a:pt x="1692887" y="101531"/>
                  <a:pt x="1697946" y="83727"/>
                  <a:pt x="1702590" y="77922"/>
                </a:cubicBezTo>
                <a:lnTo>
                  <a:pt x="1703237" y="77585"/>
                </a:lnTo>
                <a:lnTo>
                  <a:pt x="1702300" y="87207"/>
                </a:lnTo>
                <a:cubicBezTo>
                  <a:pt x="1701689" y="93767"/>
                  <a:pt x="1701001" y="101093"/>
                  <a:pt x="1700043" y="110368"/>
                </a:cubicBezTo>
                <a:lnTo>
                  <a:pt x="1696832" y="129442"/>
                </a:lnTo>
                <a:lnTo>
                  <a:pt x="1694146" y="136086"/>
                </a:lnTo>
                <a:cubicBezTo>
                  <a:pt x="1692548" y="139974"/>
                  <a:pt x="1690566" y="144775"/>
                  <a:pt x="1688633" y="149483"/>
                </a:cubicBezTo>
                <a:lnTo>
                  <a:pt x="1688619" y="149513"/>
                </a:lnTo>
                <a:lnTo>
                  <a:pt x="1688672" y="154897"/>
                </a:lnTo>
                <a:lnTo>
                  <a:pt x="1687702" y="165950"/>
                </a:lnTo>
                <a:lnTo>
                  <a:pt x="1688618" y="165341"/>
                </a:lnTo>
                <a:lnTo>
                  <a:pt x="1689678" y="164444"/>
                </a:lnTo>
                <a:lnTo>
                  <a:pt x="1679539" y="200310"/>
                </a:lnTo>
                <a:cubicBezTo>
                  <a:pt x="1670642" y="230383"/>
                  <a:pt x="1663569" y="255581"/>
                  <a:pt x="1669991" y="261003"/>
                </a:cubicBezTo>
                <a:cubicBezTo>
                  <a:pt x="1676412" y="266426"/>
                  <a:pt x="1699857" y="178969"/>
                  <a:pt x="1694435" y="185388"/>
                </a:cubicBezTo>
                <a:cubicBezTo>
                  <a:pt x="1698777" y="166138"/>
                  <a:pt x="1718297" y="102864"/>
                  <a:pt x="1724717" y="108288"/>
                </a:cubicBezTo>
                <a:cubicBezTo>
                  <a:pt x="1732208" y="114614"/>
                  <a:pt x="1714684" y="201574"/>
                  <a:pt x="1709356" y="220910"/>
                </a:cubicBezTo>
                <a:cubicBezTo>
                  <a:pt x="1710354" y="232752"/>
                  <a:pt x="1675145" y="322195"/>
                  <a:pt x="1688974" y="332960"/>
                </a:cubicBezTo>
                <a:cubicBezTo>
                  <a:pt x="1694897" y="332460"/>
                  <a:pt x="1721689" y="213906"/>
                  <a:pt x="1716264" y="220329"/>
                </a:cubicBezTo>
                <a:cubicBezTo>
                  <a:pt x="1727610" y="213407"/>
                  <a:pt x="1747361" y="223671"/>
                  <a:pt x="1735612" y="237582"/>
                </a:cubicBezTo>
                <a:cubicBezTo>
                  <a:pt x="1752784" y="217251"/>
                  <a:pt x="1736109" y="243505"/>
                  <a:pt x="1745780" y="204919"/>
                </a:cubicBezTo>
                <a:cubicBezTo>
                  <a:pt x="1749205" y="192454"/>
                  <a:pt x="1751963" y="185388"/>
                  <a:pt x="1754178" y="181800"/>
                </a:cubicBezTo>
                <a:lnTo>
                  <a:pt x="1757247" y="180452"/>
                </a:lnTo>
                <a:lnTo>
                  <a:pt x="1756911" y="183626"/>
                </a:lnTo>
                <a:lnTo>
                  <a:pt x="1753895" y="195834"/>
                </a:lnTo>
                <a:cubicBezTo>
                  <a:pt x="1751383" y="203428"/>
                  <a:pt x="1753012" y="200254"/>
                  <a:pt x="1755647" y="195315"/>
                </a:cubicBezTo>
                <a:lnTo>
                  <a:pt x="1755682" y="195252"/>
                </a:lnTo>
                <a:lnTo>
                  <a:pt x="1755572" y="196282"/>
                </a:lnTo>
                <a:cubicBezTo>
                  <a:pt x="1754080" y="208596"/>
                  <a:pt x="1752323" y="221255"/>
                  <a:pt x="1750115" y="234868"/>
                </a:cubicBezTo>
                <a:cubicBezTo>
                  <a:pt x="1750304" y="235480"/>
                  <a:pt x="1749698" y="239260"/>
                  <a:pt x="1749356" y="242787"/>
                </a:cubicBezTo>
                <a:lnTo>
                  <a:pt x="1749259" y="245393"/>
                </a:lnTo>
                <a:lnTo>
                  <a:pt x="1750445" y="239884"/>
                </a:lnTo>
                <a:lnTo>
                  <a:pt x="1759300" y="179551"/>
                </a:lnTo>
                <a:lnTo>
                  <a:pt x="1759315" y="179596"/>
                </a:lnTo>
                <a:lnTo>
                  <a:pt x="1758233" y="192775"/>
                </a:lnTo>
                <a:lnTo>
                  <a:pt x="1758613" y="190084"/>
                </a:lnTo>
                <a:lnTo>
                  <a:pt x="1759961" y="187706"/>
                </a:lnTo>
                <a:lnTo>
                  <a:pt x="1760710" y="186951"/>
                </a:lnTo>
                <a:lnTo>
                  <a:pt x="1760998" y="184266"/>
                </a:lnTo>
                <a:lnTo>
                  <a:pt x="1761855" y="186651"/>
                </a:lnTo>
                <a:cubicBezTo>
                  <a:pt x="1762358" y="189295"/>
                  <a:pt x="1762550" y="191577"/>
                  <a:pt x="1762550" y="191577"/>
                </a:cubicBezTo>
                <a:cubicBezTo>
                  <a:pt x="1764629" y="216253"/>
                  <a:pt x="1745596" y="273520"/>
                  <a:pt x="1746594" y="285363"/>
                </a:cubicBezTo>
                <a:cubicBezTo>
                  <a:pt x="1746594" y="285363"/>
                  <a:pt x="1758937" y="290288"/>
                  <a:pt x="1771364" y="296199"/>
                </a:cubicBezTo>
                <a:cubicBezTo>
                  <a:pt x="1766939" y="314463"/>
                  <a:pt x="1757672" y="346058"/>
                  <a:pt x="1757672" y="346058"/>
                </a:cubicBezTo>
                <a:cubicBezTo>
                  <a:pt x="1771098" y="363812"/>
                  <a:pt x="1773360" y="319886"/>
                  <a:pt x="1773360" y="319886"/>
                </a:cubicBezTo>
                <a:cubicBezTo>
                  <a:pt x="1784692" y="301039"/>
                  <a:pt x="1821482" y="230349"/>
                  <a:pt x="1815559" y="230848"/>
                </a:cubicBezTo>
                <a:cubicBezTo>
                  <a:pt x="1833825" y="235273"/>
                  <a:pt x="1813212" y="273787"/>
                  <a:pt x="1803459" y="311385"/>
                </a:cubicBezTo>
                <a:cubicBezTo>
                  <a:pt x="1799615" y="336560"/>
                  <a:pt x="1777750" y="442770"/>
                  <a:pt x="1803772" y="385909"/>
                </a:cubicBezTo>
                <a:cubicBezTo>
                  <a:pt x="1813538" y="360238"/>
                  <a:pt x="1818368" y="334980"/>
                  <a:pt x="1827636" y="303385"/>
                </a:cubicBezTo>
                <a:cubicBezTo>
                  <a:pt x="1836039" y="273353"/>
                  <a:pt x="1843021" y="250029"/>
                  <a:pt x="1849198" y="230249"/>
                </a:cubicBezTo>
                <a:lnTo>
                  <a:pt x="1856861" y="206509"/>
                </a:lnTo>
                <a:lnTo>
                  <a:pt x="1857534" y="205053"/>
                </a:lnTo>
                <a:cubicBezTo>
                  <a:pt x="1858304" y="204341"/>
                  <a:pt x="1859515" y="203917"/>
                  <a:pt x="1860533" y="203673"/>
                </a:cubicBezTo>
                <a:lnTo>
                  <a:pt x="1860675" y="203651"/>
                </a:lnTo>
                <a:lnTo>
                  <a:pt x="1861569" y="194479"/>
                </a:lnTo>
                <a:lnTo>
                  <a:pt x="1863220" y="188556"/>
                </a:lnTo>
                <a:lnTo>
                  <a:pt x="1867943" y="187676"/>
                </a:lnTo>
                <a:lnTo>
                  <a:pt x="1868795" y="187508"/>
                </a:lnTo>
                <a:lnTo>
                  <a:pt x="1870538" y="181185"/>
                </a:lnTo>
                <a:cubicBezTo>
                  <a:pt x="1873658" y="175500"/>
                  <a:pt x="1875362" y="161876"/>
                  <a:pt x="1880205" y="160188"/>
                </a:cubicBezTo>
                <a:cubicBezTo>
                  <a:pt x="1885047" y="158500"/>
                  <a:pt x="1875251" y="170153"/>
                  <a:pt x="1880132" y="165632"/>
                </a:cubicBezTo>
                <a:lnTo>
                  <a:pt x="1887584" y="155770"/>
                </a:lnTo>
                <a:lnTo>
                  <a:pt x="1885777" y="165847"/>
                </a:lnTo>
                <a:lnTo>
                  <a:pt x="1879218" y="184222"/>
                </a:lnTo>
                <a:lnTo>
                  <a:pt x="1878868" y="185539"/>
                </a:lnTo>
                <a:lnTo>
                  <a:pt x="1880501" y="185219"/>
                </a:lnTo>
                <a:lnTo>
                  <a:pt x="1882378" y="184805"/>
                </a:lnTo>
                <a:lnTo>
                  <a:pt x="1870884" y="248925"/>
                </a:lnTo>
                <a:cubicBezTo>
                  <a:pt x="1864988" y="289553"/>
                  <a:pt x="1860561" y="328442"/>
                  <a:pt x="1857465" y="362499"/>
                </a:cubicBezTo>
                <a:cubicBezTo>
                  <a:pt x="1844367" y="431194"/>
                  <a:pt x="1877484" y="305149"/>
                  <a:pt x="1889828" y="310074"/>
                </a:cubicBezTo>
                <a:cubicBezTo>
                  <a:pt x="1902657" y="308994"/>
                  <a:pt x="1851602" y="517062"/>
                  <a:pt x="1883952" y="452709"/>
                </a:cubicBezTo>
                <a:cubicBezTo>
                  <a:pt x="1888295" y="433456"/>
                  <a:pt x="1920924" y="313416"/>
                  <a:pt x="1932768" y="312419"/>
                </a:cubicBezTo>
                <a:cubicBezTo>
                  <a:pt x="1939677" y="311839"/>
                  <a:pt x="1961102" y="353767"/>
                  <a:pt x="1960603" y="347847"/>
                </a:cubicBezTo>
                <a:cubicBezTo>
                  <a:pt x="1961102" y="353767"/>
                  <a:pt x="1961602" y="359691"/>
                  <a:pt x="1962099" y="365610"/>
                </a:cubicBezTo>
                <a:cubicBezTo>
                  <a:pt x="1973435" y="346765"/>
                  <a:pt x="1991374" y="264741"/>
                  <a:pt x="1984198" y="332937"/>
                </a:cubicBezTo>
                <a:cubicBezTo>
                  <a:pt x="1971680" y="408539"/>
                  <a:pt x="1994950" y="307181"/>
                  <a:pt x="2003717" y="269664"/>
                </a:cubicBezTo>
                <a:lnTo>
                  <a:pt x="2012883" y="232939"/>
                </a:lnTo>
                <a:lnTo>
                  <a:pt x="2012032" y="241733"/>
                </a:lnTo>
                <a:lnTo>
                  <a:pt x="2014041" y="241930"/>
                </a:lnTo>
                <a:lnTo>
                  <a:pt x="2018706" y="209604"/>
                </a:lnTo>
                <a:lnTo>
                  <a:pt x="2033738" y="149370"/>
                </a:lnTo>
                <a:lnTo>
                  <a:pt x="2034802" y="158971"/>
                </a:lnTo>
                <a:lnTo>
                  <a:pt x="2039991" y="124313"/>
                </a:lnTo>
                <a:lnTo>
                  <a:pt x="2041077" y="119957"/>
                </a:lnTo>
                <a:lnTo>
                  <a:pt x="2037689" y="162610"/>
                </a:lnTo>
                <a:cubicBezTo>
                  <a:pt x="2035397" y="179936"/>
                  <a:pt x="2032702" y="197723"/>
                  <a:pt x="2031389" y="214219"/>
                </a:cubicBezTo>
                <a:cubicBezTo>
                  <a:pt x="2031086" y="215462"/>
                  <a:pt x="2030779" y="219100"/>
                  <a:pt x="2030888" y="222324"/>
                </a:cubicBezTo>
                <a:lnTo>
                  <a:pt x="2032805" y="227695"/>
                </a:lnTo>
                <a:lnTo>
                  <a:pt x="2032911" y="227788"/>
                </a:lnTo>
                <a:lnTo>
                  <a:pt x="2035372" y="212984"/>
                </a:lnTo>
                <a:cubicBezTo>
                  <a:pt x="2036545" y="198254"/>
                  <a:pt x="2038493" y="182326"/>
                  <a:pt x="2041249" y="168255"/>
                </a:cubicBezTo>
                <a:cubicBezTo>
                  <a:pt x="2040735" y="180290"/>
                  <a:pt x="2039400" y="193201"/>
                  <a:pt x="2037873" y="206603"/>
                </a:cubicBezTo>
                <a:lnTo>
                  <a:pt x="2037209" y="212647"/>
                </a:lnTo>
                <a:lnTo>
                  <a:pt x="2042123" y="183926"/>
                </a:lnTo>
                <a:cubicBezTo>
                  <a:pt x="2041537" y="207754"/>
                  <a:pt x="2040354" y="232419"/>
                  <a:pt x="2037707" y="257304"/>
                </a:cubicBezTo>
                <a:lnTo>
                  <a:pt x="2037427" y="259323"/>
                </a:lnTo>
                <a:lnTo>
                  <a:pt x="2027102" y="307391"/>
                </a:lnTo>
                <a:cubicBezTo>
                  <a:pt x="2024869" y="322365"/>
                  <a:pt x="2024730" y="333250"/>
                  <a:pt x="2028207" y="336186"/>
                </a:cubicBezTo>
                <a:cubicBezTo>
                  <a:pt x="2020716" y="329859"/>
                  <a:pt x="2057992" y="253163"/>
                  <a:pt x="2058990" y="265008"/>
                </a:cubicBezTo>
                <a:cubicBezTo>
                  <a:pt x="2064729" y="333109"/>
                  <a:pt x="2033863" y="403301"/>
                  <a:pt x="2026686" y="471497"/>
                </a:cubicBezTo>
                <a:cubicBezTo>
                  <a:pt x="2010244" y="571287"/>
                  <a:pt x="2045439" y="469917"/>
                  <a:pt x="2051360" y="469417"/>
                </a:cubicBezTo>
                <a:cubicBezTo>
                  <a:pt x="2057283" y="468918"/>
                  <a:pt x="2034919" y="569209"/>
                  <a:pt x="2036997" y="593883"/>
                </a:cubicBezTo>
                <a:cubicBezTo>
                  <a:pt x="2032555" y="594258"/>
                  <a:pt x="2030335" y="594444"/>
                  <a:pt x="2029503" y="594514"/>
                </a:cubicBezTo>
                <a:cubicBezTo>
                  <a:pt x="2027005" y="594725"/>
                  <a:pt x="2036997" y="593883"/>
                  <a:pt x="2036997" y="593883"/>
                </a:cubicBezTo>
                <a:cubicBezTo>
                  <a:pt x="2053173" y="561708"/>
                  <a:pt x="2045672" y="543452"/>
                  <a:pt x="2059862" y="499516"/>
                </a:cubicBezTo>
                <a:cubicBezTo>
                  <a:pt x="2059862" y="499516"/>
                  <a:pt x="2076802" y="405648"/>
                  <a:pt x="2082724" y="405149"/>
                </a:cubicBezTo>
                <a:lnTo>
                  <a:pt x="2094801" y="477687"/>
                </a:lnTo>
                <a:cubicBezTo>
                  <a:pt x="2100724" y="477187"/>
                  <a:pt x="2166554" y="232090"/>
                  <a:pt x="2145685" y="350144"/>
                </a:cubicBezTo>
                <a:lnTo>
                  <a:pt x="2139745" y="378811"/>
                </a:lnTo>
                <a:lnTo>
                  <a:pt x="2139152" y="379873"/>
                </a:lnTo>
                <a:lnTo>
                  <a:pt x="2138027" y="383147"/>
                </a:lnTo>
                <a:lnTo>
                  <a:pt x="2138119" y="383554"/>
                </a:lnTo>
                <a:lnTo>
                  <a:pt x="2138887" y="382960"/>
                </a:lnTo>
                <a:lnTo>
                  <a:pt x="2125721" y="446503"/>
                </a:lnTo>
                <a:cubicBezTo>
                  <a:pt x="2121328" y="476942"/>
                  <a:pt x="2119093" y="506454"/>
                  <a:pt x="2118709" y="537300"/>
                </a:cubicBezTo>
                <a:cubicBezTo>
                  <a:pt x="2116446" y="581226"/>
                  <a:pt x="2093849" y="607978"/>
                  <a:pt x="2097924" y="656340"/>
                </a:cubicBezTo>
                <a:cubicBezTo>
                  <a:pt x="2128024" y="647843"/>
                  <a:pt x="2118210" y="531377"/>
                  <a:pt x="2135966" y="517954"/>
                </a:cubicBezTo>
                <a:cubicBezTo>
                  <a:pt x="2135383" y="511045"/>
                  <a:pt x="2166566" y="515375"/>
                  <a:pt x="2167063" y="521297"/>
                </a:cubicBezTo>
                <a:cubicBezTo>
                  <a:pt x="2181752" y="483282"/>
                  <a:pt x="2172172" y="440355"/>
                  <a:pt x="2187359" y="408259"/>
                </a:cubicBezTo>
                <a:cubicBezTo>
                  <a:pt x="2193272" y="395836"/>
                  <a:pt x="2199194" y="395336"/>
                  <a:pt x="2210538" y="388415"/>
                </a:cubicBezTo>
                <a:cubicBezTo>
                  <a:pt x="2233135" y="361663"/>
                  <a:pt x="2235482" y="318723"/>
                  <a:pt x="2245152" y="280136"/>
                </a:cubicBezTo>
                <a:lnTo>
                  <a:pt x="2267707" y="183234"/>
                </a:lnTo>
                <a:lnTo>
                  <a:pt x="2273385" y="173911"/>
                </a:lnTo>
                <a:cubicBezTo>
                  <a:pt x="2279394" y="171818"/>
                  <a:pt x="2267239" y="186273"/>
                  <a:pt x="2273294" y="180667"/>
                </a:cubicBezTo>
                <a:cubicBezTo>
                  <a:pt x="2281263" y="173289"/>
                  <a:pt x="2291321" y="150899"/>
                  <a:pt x="2281195" y="178425"/>
                </a:cubicBezTo>
                <a:cubicBezTo>
                  <a:pt x="2274939" y="198892"/>
                  <a:pt x="2268840" y="207742"/>
                  <a:pt x="2264744" y="231551"/>
                </a:cubicBezTo>
                <a:cubicBezTo>
                  <a:pt x="2267015" y="229449"/>
                  <a:pt x="2270131" y="223787"/>
                  <a:pt x="2273343" y="217158"/>
                </a:cubicBezTo>
                <a:lnTo>
                  <a:pt x="2279266" y="204123"/>
                </a:lnTo>
                <a:lnTo>
                  <a:pt x="2274077" y="232070"/>
                </a:lnTo>
                <a:cubicBezTo>
                  <a:pt x="2270539" y="252589"/>
                  <a:pt x="2267253" y="274051"/>
                  <a:pt x="2264498" y="297393"/>
                </a:cubicBezTo>
                <a:cubicBezTo>
                  <a:pt x="2266577" y="322066"/>
                  <a:pt x="2252386" y="366005"/>
                  <a:pt x="2238290" y="422854"/>
                </a:cubicBezTo>
                <a:cubicBezTo>
                  <a:pt x="2234946" y="453950"/>
                  <a:pt x="2192562" y="611590"/>
                  <a:pt x="2234678" y="521564"/>
                </a:cubicBezTo>
                <a:cubicBezTo>
                  <a:pt x="2239022" y="502313"/>
                  <a:pt x="2262966" y="420776"/>
                  <a:pt x="2267807" y="407445"/>
                </a:cubicBezTo>
                <a:cubicBezTo>
                  <a:pt x="2273229" y="401025"/>
                  <a:pt x="2286063" y="399945"/>
                  <a:pt x="2286063" y="399945"/>
                </a:cubicBezTo>
                <a:cubicBezTo>
                  <a:pt x="2301250" y="367851"/>
                  <a:pt x="2304095" y="330835"/>
                  <a:pt x="2308425" y="299656"/>
                </a:cubicBezTo>
                <a:cubicBezTo>
                  <a:pt x="2315750" y="280401"/>
                  <a:pt x="2318012" y="240886"/>
                  <a:pt x="2326387" y="219167"/>
                </a:cubicBezTo>
                <a:lnTo>
                  <a:pt x="2336555" y="205663"/>
                </a:lnTo>
                <a:lnTo>
                  <a:pt x="2330610" y="220107"/>
                </a:lnTo>
                <a:lnTo>
                  <a:pt x="2330595" y="220144"/>
                </a:lnTo>
                <a:lnTo>
                  <a:pt x="2330660" y="226823"/>
                </a:lnTo>
                <a:lnTo>
                  <a:pt x="2329455" y="240541"/>
                </a:lnTo>
                <a:lnTo>
                  <a:pt x="2330593" y="239784"/>
                </a:lnTo>
                <a:cubicBezTo>
                  <a:pt x="2331637" y="239005"/>
                  <a:pt x="2332492" y="238282"/>
                  <a:pt x="2332971" y="237770"/>
                </a:cubicBezTo>
                <a:lnTo>
                  <a:pt x="2335333" y="232365"/>
                </a:lnTo>
                <a:lnTo>
                  <a:pt x="2339291" y="229463"/>
                </a:lnTo>
                <a:lnTo>
                  <a:pt x="2340420" y="227636"/>
                </a:lnTo>
                <a:lnTo>
                  <a:pt x="2339970" y="230406"/>
                </a:lnTo>
                <a:cubicBezTo>
                  <a:pt x="2340643" y="229716"/>
                  <a:pt x="2342150" y="226669"/>
                  <a:pt x="2343914" y="222768"/>
                </a:cubicBezTo>
                <a:lnTo>
                  <a:pt x="2345025" y="220183"/>
                </a:lnTo>
                <a:lnTo>
                  <a:pt x="2355749" y="202823"/>
                </a:lnTo>
                <a:cubicBezTo>
                  <a:pt x="2370967" y="173305"/>
                  <a:pt x="2380242" y="146245"/>
                  <a:pt x="2363469" y="221463"/>
                </a:cubicBezTo>
                <a:cubicBezTo>
                  <a:pt x="2360318" y="240117"/>
                  <a:pt x="2356944" y="256118"/>
                  <a:pt x="2353585" y="270985"/>
                </a:cubicBezTo>
                <a:lnTo>
                  <a:pt x="2352659" y="275015"/>
                </a:lnTo>
                <a:lnTo>
                  <a:pt x="2353862" y="268145"/>
                </a:lnTo>
                <a:lnTo>
                  <a:pt x="2353468" y="268795"/>
                </a:lnTo>
                <a:cubicBezTo>
                  <a:pt x="2351241" y="272507"/>
                  <a:pt x="2342537" y="287425"/>
                  <a:pt x="2345827" y="288583"/>
                </a:cubicBezTo>
                <a:cubicBezTo>
                  <a:pt x="2346372" y="289012"/>
                  <a:pt x="2347413" y="287716"/>
                  <a:pt x="2348600" y="285688"/>
                </a:cubicBezTo>
                <a:lnTo>
                  <a:pt x="2351557" y="279817"/>
                </a:lnTo>
                <a:lnTo>
                  <a:pt x="2343779" y="313699"/>
                </a:lnTo>
                <a:cubicBezTo>
                  <a:pt x="2337585" y="341929"/>
                  <a:pt x="2332388" y="371689"/>
                  <a:pt x="2330083" y="415120"/>
                </a:cubicBezTo>
                <a:cubicBezTo>
                  <a:pt x="2325396" y="415517"/>
                  <a:pt x="2323050" y="415714"/>
                  <a:pt x="2322171" y="415787"/>
                </a:cubicBezTo>
                <a:cubicBezTo>
                  <a:pt x="2319534" y="416010"/>
                  <a:pt x="2330083" y="415120"/>
                  <a:pt x="2330083" y="415120"/>
                </a:cubicBezTo>
                <a:cubicBezTo>
                  <a:pt x="2347256" y="394788"/>
                  <a:pt x="2374546" y="282157"/>
                  <a:pt x="2384310" y="256485"/>
                </a:cubicBezTo>
                <a:lnTo>
                  <a:pt x="2389662" y="248991"/>
                </a:lnTo>
                <a:lnTo>
                  <a:pt x="2389696" y="252181"/>
                </a:lnTo>
                <a:cubicBezTo>
                  <a:pt x="2390499" y="252376"/>
                  <a:pt x="2392208" y="251178"/>
                  <a:pt x="2395161" y="247975"/>
                </a:cubicBezTo>
                <a:lnTo>
                  <a:pt x="2399202" y="240808"/>
                </a:lnTo>
                <a:lnTo>
                  <a:pt x="2400318" y="242958"/>
                </a:lnTo>
                <a:cubicBezTo>
                  <a:pt x="2399608" y="252214"/>
                  <a:pt x="2394977" y="270992"/>
                  <a:pt x="2392811" y="286583"/>
                </a:cubicBezTo>
                <a:lnTo>
                  <a:pt x="2395034" y="280090"/>
                </a:lnTo>
                <a:lnTo>
                  <a:pt x="2394701" y="282382"/>
                </a:lnTo>
                <a:lnTo>
                  <a:pt x="2398896" y="273426"/>
                </a:lnTo>
                <a:lnTo>
                  <a:pt x="2401825" y="266484"/>
                </a:lnTo>
                <a:lnTo>
                  <a:pt x="2404486" y="252470"/>
                </a:lnTo>
                <a:lnTo>
                  <a:pt x="2410548" y="234756"/>
                </a:lnTo>
                <a:lnTo>
                  <a:pt x="2410926" y="240745"/>
                </a:lnTo>
                <a:lnTo>
                  <a:pt x="2410651" y="246460"/>
                </a:lnTo>
                <a:lnTo>
                  <a:pt x="2412983" y="241405"/>
                </a:lnTo>
                <a:lnTo>
                  <a:pt x="2419070" y="228796"/>
                </a:lnTo>
                <a:lnTo>
                  <a:pt x="2418462" y="232872"/>
                </a:lnTo>
                <a:lnTo>
                  <a:pt x="2415331" y="262473"/>
                </a:lnTo>
                <a:lnTo>
                  <a:pt x="2411589" y="277618"/>
                </a:lnTo>
                <a:cubicBezTo>
                  <a:pt x="2408473" y="287043"/>
                  <a:pt x="2410494" y="283103"/>
                  <a:pt x="2413762" y="276976"/>
                </a:cubicBezTo>
                <a:lnTo>
                  <a:pt x="2413807" y="276897"/>
                </a:lnTo>
                <a:lnTo>
                  <a:pt x="2413671" y="278176"/>
                </a:lnTo>
                <a:cubicBezTo>
                  <a:pt x="2411819" y="293454"/>
                  <a:pt x="2409638" y="309161"/>
                  <a:pt x="2406898" y="326053"/>
                </a:cubicBezTo>
                <a:cubicBezTo>
                  <a:pt x="2407134" y="326813"/>
                  <a:pt x="2406379" y="331503"/>
                  <a:pt x="2405958" y="335882"/>
                </a:cubicBezTo>
                <a:lnTo>
                  <a:pt x="2405833" y="339114"/>
                </a:lnTo>
                <a:lnTo>
                  <a:pt x="2407307" y="332277"/>
                </a:lnTo>
                <a:cubicBezTo>
                  <a:pt x="2411083" y="307502"/>
                  <a:pt x="2410889" y="284659"/>
                  <a:pt x="2418352" y="257032"/>
                </a:cubicBezTo>
                <a:lnTo>
                  <a:pt x="2416971" y="273827"/>
                </a:lnTo>
                <a:lnTo>
                  <a:pt x="2417443" y="270484"/>
                </a:lnTo>
                <a:lnTo>
                  <a:pt x="2419117" y="267535"/>
                </a:lnTo>
                <a:lnTo>
                  <a:pt x="2420045" y="266598"/>
                </a:lnTo>
                <a:lnTo>
                  <a:pt x="2421430" y="253599"/>
                </a:lnTo>
                <a:lnTo>
                  <a:pt x="2422770" y="241429"/>
                </a:lnTo>
                <a:lnTo>
                  <a:pt x="2428841" y="234333"/>
                </a:lnTo>
                <a:lnTo>
                  <a:pt x="2430364" y="235261"/>
                </a:lnTo>
                <a:lnTo>
                  <a:pt x="2429025" y="258299"/>
                </a:lnTo>
                <a:lnTo>
                  <a:pt x="2430343" y="256163"/>
                </a:lnTo>
                <a:cubicBezTo>
                  <a:pt x="2430780" y="257571"/>
                  <a:pt x="2430810" y="259048"/>
                  <a:pt x="2430587" y="260395"/>
                </a:cubicBezTo>
                <a:cubicBezTo>
                  <a:pt x="2430363" y="261741"/>
                  <a:pt x="2429886" y="262958"/>
                  <a:pt x="2429306" y="263851"/>
                </a:cubicBezTo>
                <a:lnTo>
                  <a:pt x="2428824" y="261605"/>
                </a:lnTo>
                <a:lnTo>
                  <a:pt x="2428474" y="267364"/>
                </a:lnTo>
                <a:lnTo>
                  <a:pt x="2429306" y="263851"/>
                </a:lnTo>
                <a:cubicBezTo>
                  <a:pt x="2429302" y="266824"/>
                  <a:pt x="2429210" y="269451"/>
                  <a:pt x="2429067" y="271883"/>
                </a:cubicBezTo>
                <a:lnTo>
                  <a:pt x="2428722" y="276413"/>
                </a:lnTo>
                <a:lnTo>
                  <a:pt x="2429573" y="274670"/>
                </a:lnTo>
                <a:lnTo>
                  <a:pt x="2432335" y="269555"/>
                </a:lnTo>
                <a:lnTo>
                  <a:pt x="2434034" y="255085"/>
                </a:lnTo>
                <a:cubicBezTo>
                  <a:pt x="2437087" y="230987"/>
                  <a:pt x="2440199" y="211217"/>
                  <a:pt x="2444168" y="181291"/>
                </a:cubicBezTo>
                <a:cubicBezTo>
                  <a:pt x="2444168" y="181291"/>
                  <a:pt x="2444154" y="180973"/>
                  <a:pt x="2444139" y="180416"/>
                </a:cubicBezTo>
                <a:lnTo>
                  <a:pt x="2444138" y="180184"/>
                </a:lnTo>
                <a:lnTo>
                  <a:pt x="2442954" y="183765"/>
                </a:lnTo>
                <a:cubicBezTo>
                  <a:pt x="2438652" y="194316"/>
                  <a:pt x="2431572" y="207477"/>
                  <a:pt x="2430087" y="212453"/>
                </a:cubicBezTo>
                <a:lnTo>
                  <a:pt x="2422052" y="237757"/>
                </a:lnTo>
                <a:lnTo>
                  <a:pt x="2425078" y="216162"/>
                </a:lnTo>
                <a:lnTo>
                  <a:pt x="2426309" y="213562"/>
                </a:lnTo>
                <a:cubicBezTo>
                  <a:pt x="2428586" y="208557"/>
                  <a:pt x="2431083" y="202792"/>
                  <a:pt x="2434092" y="195400"/>
                </a:cubicBezTo>
                <a:cubicBezTo>
                  <a:pt x="2435182" y="193493"/>
                  <a:pt x="2439473" y="182792"/>
                  <a:pt x="2442653" y="176223"/>
                </a:cubicBezTo>
                <a:lnTo>
                  <a:pt x="2444339" y="173227"/>
                </a:lnTo>
                <a:lnTo>
                  <a:pt x="2444431" y="171228"/>
                </a:lnTo>
                <a:cubicBezTo>
                  <a:pt x="2444921" y="166263"/>
                  <a:pt x="2446129" y="161433"/>
                  <a:pt x="2449005" y="161966"/>
                </a:cubicBezTo>
                <a:cubicBezTo>
                  <a:pt x="2451438" y="164299"/>
                  <a:pt x="2444815" y="194397"/>
                  <a:pt x="2445218" y="195699"/>
                </a:cubicBezTo>
                <a:cubicBezTo>
                  <a:pt x="2443670" y="210913"/>
                  <a:pt x="2441965" y="225404"/>
                  <a:pt x="2440345" y="240048"/>
                </a:cubicBezTo>
                <a:lnTo>
                  <a:pt x="2437977" y="264531"/>
                </a:lnTo>
                <a:lnTo>
                  <a:pt x="2439095" y="265401"/>
                </a:lnTo>
                <a:cubicBezTo>
                  <a:pt x="2439921" y="266424"/>
                  <a:pt x="2440819" y="267787"/>
                  <a:pt x="2441647" y="269104"/>
                </a:cubicBezTo>
                <a:lnTo>
                  <a:pt x="2441889" y="269492"/>
                </a:lnTo>
                <a:lnTo>
                  <a:pt x="2442559" y="263705"/>
                </a:lnTo>
                <a:cubicBezTo>
                  <a:pt x="2443335" y="256396"/>
                  <a:pt x="2443816" y="250199"/>
                  <a:pt x="2444098" y="249040"/>
                </a:cubicBezTo>
                <a:cubicBezTo>
                  <a:pt x="2447690" y="215606"/>
                  <a:pt x="2452633" y="180089"/>
                  <a:pt x="2456027" y="139584"/>
                </a:cubicBezTo>
                <a:cubicBezTo>
                  <a:pt x="2456027" y="139584"/>
                  <a:pt x="2458235" y="118225"/>
                  <a:pt x="2461007" y="121643"/>
                </a:cubicBezTo>
                <a:lnTo>
                  <a:pt x="2460621" y="127434"/>
                </a:lnTo>
                <a:lnTo>
                  <a:pt x="2457777" y="135326"/>
                </a:lnTo>
                <a:cubicBezTo>
                  <a:pt x="2456770" y="138441"/>
                  <a:pt x="2456137" y="140956"/>
                  <a:pt x="2456254" y="142127"/>
                </a:cubicBezTo>
                <a:lnTo>
                  <a:pt x="2459078" y="140946"/>
                </a:lnTo>
                <a:lnTo>
                  <a:pt x="2458800" y="143003"/>
                </a:lnTo>
                <a:cubicBezTo>
                  <a:pt x="2457991" y="140402"/>
                  <a:pt x="2454963" y="164632"/>
                  <a:pt x="2459904" y="163098"/>
                </a:cubicBezTo>
                <a:cubicBezTo>
                  <a:pt x="2461464" y="162613"/>
                  <a:pt x="2462933" y="138868"/>
                  <a:pt x="2463216" y="134266"/>
                </a:cubicBezTo>
                <a:lnTo>
                  <a:pt x="2463473" y="132464"/>
                </a:lnTo>
                <a:lnTo>
                  <a:pt x="2463591" y="132231"/>
                </a:lnTo>
                <a:lnTo>
                  <a:pt x="2465707" y="126706"/>
                </a:lnTo>
                <a:lnTo>
                  <a:pt x="2462663" y="167855"/>
                </a:lnTo>
                <a:cubicBezTo>
                  <a:pt x="2460703" y="188634"/>
                  <a:pt x="2458459" y="209887"/>
                  <a:pt x="2456453" y="231898"/>
                </a:cubicBezTo>
                <a:cubicBezTo>
                  <a:pt x="2456453" y="231898"/>
                  <a:pt x="2451231" y="238035"/>
                  <a:pt x="2455159" y="239668"/>
                </a:cubicBezTo>
                <a:cubicBezTo>
                  <a:pt x="2457383" y="240403"/>
                  <a:pt x="2460062" y="220560"/>
                  <a:pt x="2458014" y="231415"/>
                </a:cubicBezTo>
                <a:cubicBezTo>
                  <a:pt x="2464516" y="195412"/>
                  <a:pt x="2465072" y="151273"/>
                  <a:pt x="2473606" y="116304"/>
                </a:cubicBezTo>
                <a:cubicBezTo>
                  <a:pt x="2474345" y="152675"/>
                  <a:pt x="2464234" y="200014"/>
                  <a:pt x="2460975" y="240951"/>
                </a:cubicBezTo>
                <a:cubicBezTo>
                  <a:pt x="2460598" y="242494"/>
                  <a:pt x="2460217" y="247010"/>
                  <a:pt x="2460352" y="251007"/>
                </a:cubicBezTo>
                <a:lnTo>
                  <a:pt x="2460529" y="252389"/>
                </a:lnTo>
                <a:lnTo>
                  <a:pt x="2460724" y="251874"/>
                </a:lnTo>
                <a:lnTo>
                  <a:pt x="2461659" y="249530"/>
                </a:lnTo>
                <a:lnTo>
                  <a:pt x="2460910" y="255399"/>
                </a:lnTo>
                <a:lnTo>
                  <a:pt x="2461011" y="256179"/>
                </a:lnTo>
                <a:cubicBezTo>
                  <a:pt x="2461402" y="257485"/>
                  <a:pt x="2461987" y="258223"/>
                  <a:pt x="2462833" y="257961"/>
                </a:cubicBezTo>
                <a:lnTo>
                  <a:pt x="2465914" y="239418"/>
                </a:lnTo>
                <a:cubicBezTo>
                  <a:pt x="2467371" y="221143"/>
                  <a:pt x="2469791" y="201380"/>
                  <a:pt x="2473210" y="183920"/>
                </a:cubicBezTo>
                <a:cubicBezTo>
                  <a:pt x="2472571" y="198853"/>
                  <a:pt x="2470915" y="214874"/>
                  <a:pt x="2469019" y="231505"/>
                </a:cubicBezTo>
                <a:lnTo>
                  <a:pt x="2464965" y="268440"/>
                </a:lnTo>
                <a:lnTo>
                  <a:pt x="2465659" y="265515"/>
                </a:lnTo>
                <a:lnTo>
                  <a:pt x="2465281" y="275311"/>
                </a:lnTo>
                <a:lnTo>
                  <a:pt x="2443974" y="374712"/>
                </a:lnTo>
                <a:cubicBezTo>
                  <a:pt x="2440129" y="399885"/>
                  <a:pt x="2400009" y="513600"/>
                  <a:pt x="2413435" y="531355"/>
                </a:cubicBezTo>
                <a:cubicBezTo>
                  <a:pt x="2420343" y="530770"/>
                  <a:pt x="2425184" y="517441"/>
                  <a:pt x="2425184" y="517441"/>
                </a:cubicBezTo>
                <a:cubicBezTo>
                  <a:pt x="2444787" y="455157"/>
                  <a:pt x="2451974" y="398888"/>
                  <a:pt x="2460160" y="354463"/>
                </a:cubicBezTo>
                <a:cubicBezTo>
                  <a:pt x="2463954" y="343457"/>
                  <a:pt x="2467181" y="330140"/>
                  <a:pt x="2470216" y="315842"/>
                </a:cubicBezTo>
                <a:lnTo>
                  <a:pt x="2474360" y="295154"/>
                </a:lnTo>
                <a:lnTo>
                  <a:pt x="2473384" y="308254"/>
                </a:lnTo>
                <a:lnTo>
                  <a:pt x="2473257" y="309497"/>
                </a:lnTo>
                <a:lnTo>
                  <a:pt x="2475876" y="301830"/>
                </a:lnTo>
                <a:cubicBezTo>
                  <a:pt x="2478166" y="295374"/>
                  <a:pt x="2480691" y="288899"/>
                  <a:pt x="2481636" y="288824"/>
                </a:cubicBezTo>
                <a:lnTo>
                  <a:pt x="2483260" y="308670"/>
                </a:lnTo>
                <a:cubicBezTo>
                  <a:pt x="2485151" y="308520"/>
                  <a:pt x="2513437" y="241233"/>
                  <a:pt x="2503245" y="273622"/>
                </a:cubicBezTo>
                <a:lnTo>
                  <a:pt x="2497163" y="291015"/>
                </a:lnTo>
                <a:lnTo>
                  <a:pt x="2496771" y="300571"/>
                </a:lnTo>
                <a:cubicBezTo>
                  <a:pt x="2496464" y="304968"/>
                  <a:pt x="2496113" y="309815"/>
                  <a:pt x="2496045" y="314182"/>
                </a:cubicBezTo>
                <a:lnTo>
                  <a:pt x="2500268" y="294081"/>
                </a:lnTo>
                <a:lnTo>
                  <a:pt x="2500635" y="295177"/>
                </a:lnTo>
                <a:cubicBezTo>
                  <a:pt x="2502285" y="301452"/>
                  <a:pt x="2502673" y="306282"/>
                  <a:pt x="2502082" y="312059"/>
                </a:cubicBezTo>
                <a:lnTo>
                  <a:pt x="2500749" y="318876"/>
                </a:lnTo>
                <a:lnTo>
                  <a:pt x="2503312" y="319381"/>
                </a:lnTo>
                <a:cubicBezTo>
                  <a:pt x="2504222" y="319685"/>
                  <a:pt x="2504828" y="320058"/>
                  <a:pt x="2504822" y="320464"/>
                </a:cubicBezTo>
                <a:cubicBezTo>
                  <a:pt x="2510628" y="310018"/>
                  <a:pt x="2508898" y="298277"/>
                  <a:pt x="2514680" y="289454"/>
                </a:cubicBezTo>
                <a:cubicBezTo>
                  <a:pt x="2516929" y="286038"/>
                  <a:pt x="2518821" y="285887"/>
                  <a:pt x="2522625" y="283968"/>
                </a:cubicBezTo>
                <a:cubicBezTo>
                  <a:pt x="2530592" y="276590"/>
                  <a:pt x="2532639" y="264821"/>
                  <a:pt x="2536872" y="254230"/>
                </a:cubicBezTo>
                <a:cubicBezTo>
                  <a:pt x="2546931" y="231841"/>
                  <a:pt x="2550982" y="211275"/>
                  <a:pt x="2562909" y="190357"/>
                </a:cubicBezTo>
                <a:cubicBezTo>
                  <a:pt x="2556901" y="215936"/>
                  <a:pt x="2548798" y="233312"/>
                  <a:pt x="2542477" y="258915"/>
                </a:cubicBezTo>
                <a:cubicBezTo>
                  <a:pt x="2542385" y="265671"/>
                  <a:pt x="2536557" y="277738"/>
                  <a:pt x="2530368" y="293344"/>
                </a:cubicBezTo>
                <a:cubicBezTo>
                  <a:pt x="2529867" y="295475"/>
                  <a:pt x="2528355" y="299777"/>
                  <a:pt x="2526616" y="304648"/>
                </a:cubicBezTo>
                <a:lnTo>
                  <a:pt x="2525259" y="308561"/>
                </a:lnTo>
                <a:lnTo>
                  <a:pt x="2531443" y="308245"/>
                </a:lnTo>
                <a:lnTo>
                  <a:pt x="2533215" y="304118"/>
                </a:lnTo>
                <a:cubicBezTo>
                  <a:pt x="2536215" y="297404"/>
                  <a:pt x="2539216" y="290890"/>
                  <a:pt x="2540184" y="289060"/>
                </a:cubicBezTo>
                <a:cubicBezTo>
                  <a:pt x="2541139" y="288175"/>
                  <a:pt x="2542642" y="287651"/>
                  <a:pt x="2543906" y="287347"/>
                </a:cubicBezTo>
                <a:lnTo>
                  <a:pt x="2544083" y="287319"/>
                </a:lnTo>
                <a:lnTo>
                  <a:pt x="2545191" y="275940"/>
                </a:lnTo>
                <a:lnTo>
                  <a:pt x="2547239" y="268589"/>
                </a:lnTo>
                <a:lnTo>
                  <a:pt x="2553100" y="267497"/>
                </a:lnTo>
                <a:lnTo>
                  <a:pt x="2554156" y="267291"/>
                </a:lnTo>
                <a:lnTo>
                  <a:pt x="2556319" y="259441"/>
                </a:lnTo>
                <a:cubicBezTo>
                  <a:pt x="2558255" y="255914"/>
                  <a:pt x="2559752" y="249925"/>
                  <a:pt x="2561516" y="244556"/>
                </a:cubicBezTo>
                <a:lnTo>
                  <a:pt x="2566075" y="237069"/>
                </a:lnTo>
                <a:lnTo>
                  <a:pt x="2559127" y="278533"/>
                </a:lnTo>
                <a:cubicBezTo>
                  <a:pt x="2554787" y="297785"/>
                  <a:pt x="2512402" y="455424"/>
                  <a:pt x="2512900" y="461346"/>
                </a:cubicBezTo>
                <a:cubicBezTo>
                  <a:pt x="2519322" y="466769"/>
                  <a:pt x="2542501" y="446924"/>
                  <a:pt x="2547841" y="439515"/>
                </a:cubicBezTo>
                <a:cubicBezTo>
                  <a:pt x="2552764" y="427173"/>
                  <a:pt x="2579972" y="313553"/>
                  <a:pt x="2568441" y="389075"/>
                </a:cubicBezTo>
                <a:cubicBezTo>
                  <a:pt x="2556341" y="469614"/>
                  <a:pt x="2593883" y="325303"/>
                  <a:pt x="2598225" y="306053"/>
                </a:cubicBezTo>
                <a:cubicBezTo>
                  <a:pt x="2605523" y="280589"/>
                  <a:pt x="2612720" y="256872"/>
                  <a:pt x="2618645" y="237238"/>
                </a:cubicBezTo>
                <a:lnTo>
                  <a:pt x="2619813" y="233193"/>
                </a:lnTo>
                <a:lnTo>
                  <a:pt x="2620918" y="230857"/>
                </a:lnTo>
                <a:cubicBezTo>
                  <a:pt x="2622830" y="229086"/>
                  <a:pt x="2626926" y="228762"/>
                  <a:pt x="2626949" y="227141"/>
                </a:cubicBezTo>
                <a:cubicBezTo>
                  <a:pt x="2630820" y="220088"/>
                  <a:pt x="2637096" y="197995"/>
                  <a:pt x="2642860" y="190793"/>
                </a:cubicBezTo>
                <a:cubicBezTo>
                  <a:pt x="2645112" y="187106"/>
                  <a:pt x="2650783" y="186658"/>
                  <a:pt x="2650783" y="186658"/>
                </a:cubicBezTo>
                <a:cubicBezTo>
                  <a:pt x="2650783" y="186658"/>
                  <a:pt x="2651345" y="185803"/>
                  <a:pt x="2651914" y="184510"/>
                </a:cubicBezTo>
                <a:lnTo>
                  <a:pt x="2652428" y="182407"/>
                </a:lnTo>
                <a:lnTo>
                  <a:pt x="2654088" y="179525"/>
                </a:lnTo>
                <a:lnTo>
                  <a:pt x="2654737" y="179395"/>
                </a:lnTo>
                <a:cubicBezTo>
                  <a:pt x="2654976" y="179174"/>
                  <a:pt x="2654980" y="178768"/>
                  <a:pt x="2654992" y="177958"/>
                </a:cubicBezTo>
                <a:lnTo>
                  <a:pt x="2654088" y="179525"/>
                </a:lnTo>
                <a:lnTo>
                  <a:pt x="2653080" y="179729"/>
                </a:lnTo>
                <a:cubicBezTo>
                  <a:pt x="2656904" y="176186"/>
                  <a:pt x="2660750" y="171023"/>
                  <a:pt x="2660750" y="171023"/>
                </a:cubicBezTo>
                <a:cubicBezTo>
                  <a:pt x="2666717" y="172174"/>
                  <a:pt x="2646912" y="193713"/>
                  <a:pt x="2644819" y="208994"/>
                </a:cubicBezTo>
                <a:cubicBezTo>
                  <a:pt x="2644797" y="210616"/>
                  <a:pt x="2646619" y="215600"/>
                  <a:pt x="2646596" y="217221"/>
                </a:cubicBezTo>
                <a:cubicBezTo>
                  <a:pt x="2644573" y="227369"/>
                  <a:pt x="2640318" y="239582"/>
                  <a:pt x="2636359" y="253121"/>
                </a:cubicBezTo>
                <a:cubicBezTo>
                  <a:pt x="2634401" y="258405"/>
                  <a:pt x="2616194" y="301682"/>
                  <a:pt x="2616172" y="303304"/>
                </a:cubicBezTo>
                <a:cubicBezTo>
                  <a:pt x="2617107" y="304039"/>
                  <a:pt x="2619561" y="303036"/>
                  <a:pt x="2622018" y="301594"/>
                </a:cubicBezTo>
                <a:lnTo>
                  <a:pt x="2625840" y="298772"/>
                </a:lnTo>
                <a:lnTo>
                  <a:pt x="2629302" y="288890"/>
                </a:lnTo>
                <a:cubicBezTo>
                  <a:pt x="2633573" y="272944"/>
                  <a:pt x="2636779" y="256115"/>
                  <a:pt x="2640507" y="255408"/>
                </a:cubicBezTo>
                <a:cubicBezTo>
                  <a:pt x="2642729" y="254455"/>
                  <a:pt x="2643891" y="257619"/>
                  <a:pt x="2644496" y="262434"/>
                </a:cubicBezTo>
                <a:lnTo>
                  <a:pt x="2644725" y="268493"/>
                </a:lnTo>
                <a:lnTo>
                  <a:pt x="2647907" y="260578"/>
                </a:lnTo>
                <a:cubicBezTo>
                  <a:pt x="2654074" y="246592"/>
                  <a:pt x="2659901" y="234526"/>
                  <a:pt x="2661858" y="229512"/>
                </a:cubicBezTo>
                <a:lnTo>
                  <a:pt x="2693940" y="158946"/>
                </a:lnTo>
                <a:lnTo>
                  <a:pt x="2697322" y="162369"/>
                </a:lnTo>
                <a:lnTo>
                  <a:pt x="2694132" y="170008"/>
                </a:lnTo>
                <a:cubicBezTo>
                  <a:pt x="2689902" y="180330"/>
                  <a:pt x="2676038" y="204910"/>
                  <a:pt x="2675924" y="213286"/>
                </a:cubicBezTo>
                <a:cubicBezTo>
                  <a:pt x="2675881" y="216527"/>
                  <a:pt x="2681555" y="216079"/>
                  <a:pt x="2683692" y="221041"/>
                </a:cubicBezTo>
                <a:cubicBezTo>
                  <a:pt x="2685491" y="227648"/>
                  <a:pt x="2681353" y="231214"/>
                  <a:pt x="2677437" y="241510"/>
                </a:cubicBezTo>
                <a:cubicBezTo>
                  <a:pt x="2675433" y="250035"/>
                  <a:pt x="2675344" y="256792"/>
                  <a:pt x="2673384" y="262075"/>
                </a:cubicBezTo>
                <a:lnTo>
                  <a:pt x="2655381" y="310145"/>
                </a:lnTo>
                <a:lnTo>
                  <a:pt x="2654911" y="314441"/>
                </a:lnTo>
                <a:lnTo>
                  <a:pt x="2658272" y="303556"/>
                </a:lnTo>
                <a:cubicBezTo>
                  <a:pt x="2661561" y="293039"/>
                  <a:pt x="2665072" y="283516"/>
                  <a:pt x="2669068" y="278881"/>
                </a:cubicBezTo>
                <a:cubicBezTo>
                  <a:pt x="2671002" y="275490"/>
                  <a:pt x="2675098" y="275164"/>
                  <a:pt x="2677012" y="273397"/>
                </a:cubicBezTo>
                <a:lnTo>
                  <a:pt x="2683241" y="258831"/>
                </a:lnTo>
                <a:lnTo>
                  <a:pt x="2681366" y="283900"/>
                </a:lnTo>
                <a:lnTo>
                  <a:pt x="2676766" y="291770"/>
                </a:lnTo>
                <a:cubicBezTo>
                  <a:pt x="2676744" y="293392"/>
                  <a:pt x="2676653" y="300147"/>
                  <a:pt x="2676611" y="303391"/>
                </a:cubicBezTo>
                <a:cubicBezTo>
                  <a:pt x="2674672" y="307051"/>
                  <a:pt x="2670396" y="320888"/>
                  <a:pt x="2666458" y="332805"/>
                </a:cubicBezTo>
                <a:cubicBezTo>
                  <a:pt x="2662522" y="344724"/>
                  <a:pt x="2652370" y="374136"/>
                  <a:pt x="2662411" y="353100"/>
                </a:cubicBezTo>
                <a:lnTo>
                  <a:pt x="2670203" y="334116"/>
                </a:lnTo>
                <a:lnTo>
                  <a:pt x="2675180" y="321994"/>
                </a:lnTo>
                <a:lnTo>
                  <a:pt x="2679375" y="310544"/>
                </a:lnTo>
                <a:lnTo>
                  <a:pt x="2679255" y="312148"/>
                </a:lnTo>
                <a:cubicBezTo>
                  <a:pt x="2661231" y="393185"/>
                  <a:pt x="2642212" y="462379"/>
                  <a:pt x="2624770" y="550324"/>
                </a:cubicBezTo>
                <a:cubicBezTo>
                  <a:pt x="2624770" y="550324"/>
                  <a:pt x="2593905" y="620518"/>
                  <a:pt x="2606247" y="625440"/>
                </a:cubicBezTo>
                <a:cubicBezTo>
                  <a:pt x="2609994" y="628603"/>
                  <a:pt x="2617581" y="606595"/>
                  <a:pt x="2623015" y="588494"/>
                </a:cubicBezTo>
                <a:lnTo>
                  <a:pt x="2626925" y="574577"/>
                </a:lnTo>
                <a:lnTo>
                  <a:pt x="2626849" y="575001"/>
                </a:lnTo>
                <a:lnTo>
                  <a:pt x="2627585" y="572231"/>
                </a:lnTo>
                <a:lnTo>
                  <a:pt x="2628798" y="567910"/>
                </a:lnTo>
                <a:cubicBezTo>
                  <a:pt x="2629242" y="566179"/>
                  <a:pt x="2629364" y="565600"/>
                  <a:pt x="2629071" y="566632"/>
                </a:cubicBezTo>
                <a:lnTo>
                  <a:pt x="2627585" y="572231"/>
                </a:lnTo>
                <a:lnTo>
                  <a:pt x="2626925" y="574577"/>
                </a:lnTo>
                <a:lnTo>
                  <a:pt x="2636466" y="521757"/>
                </a:lnTo>
                <a:cubicBezTo>
                  <a:pt x="2645775" y="464130"/>
                  <a:pt x="2654985" y="398680"/>
                  <a:pt x="2671495" y="373435"/>
                </a:cubicBezTo>
                <a:cubicBezTo>
                  <a:pt x="2673958" y="367264"/>
                  <a:pt x="2678396" y="363906"/>
                  <a:pt x="2682897" y="361291"/>
                </a:cubicBezTo>
                <a:lnTo>
                  <a:pt x="2687639" y="358192"/>
                </a:lnTo>
                <a:lnTo>
                  <a:pt x="2683278" y="390702"/>
                </a:lnTo>
                <a:cubicBezTo>
                  <a:pt x="2681474" y="413364"/>
                  <a:pt x="2686682" y="385130"/>
                  <a:pt x="2687976" y="377362"/>
                </a:cubicBezTo>
                <a:lnTo>
                  <a:pt x="2691872" y="355425"/>
                </a:lnTo>
                <a:lnTo>
                  <a:pt x="2694675" y="353591"/>
                </a:lnTo>
                <a:cubicBezTo>
                  <a:pt x="2697095" y="346925"/>
                  <a:pt x="2699164" y="336065"/>
                  <a:pt x="2701969" y="323652"/>
                </a:cubicBezTo>
                <a:lnTo>
                  <a:pt x="2707962" y="303591"/>
                </a:lnTo>
                <a:lnTo>
                  <a:pt x="2700719" y="358300"/>
                </a:lnTo>
                <a:cubicBezTo>
                  <a:pt x="2696692" y="377256"/>
                  <a:pt x="2692498" y="404457"/>
                  <a:pt x="2696955" y="405128"/>
                </a:cubicBezTo>
                <a:lnTo>
                  <a:pt x="2700227" y="401093"/>
                </a:lnTo>
                <a:lnTo>
                  <a:pt x="2702238" y="391758"/>
                </a:lnTo>
                <a:cubicBezTo>
                  <a:pt x="2706012" y="366981"/>
                  <a:pt x="2705819" y="344139"/>
                  <a:pt x="2713283" y="316512"/>
                </a:cubicBezTo>
                <a:cubicBezTo>
                  <a:pt x="2712197" y="335980"/>
                  <a:pt x="2709941" y="355810"/>
                  <a:pt x="2707160" y="376012"/>
                </a:cubicBezTo>
                <a:lnTo>
                  <a:pt x="2704109" y="396303"/>
                </a:lnTo>
                <a:lnTo>
                  <a:pt x="2704624" y="395667"/>
                </a:lnTo>
                <a:lnTo>
                  <a:pt x="2712133" y="366515"/>
                </a:lnTo>
                <a:lnTo>
                  <a:pt x="2716005" y="382606"/>
                </a:lnTo>
                <a:cubicBezTo>
                  <a:pt x="2710094" y="395035"/>
                  <a:pt x="2704753" y="402440"/>
                  <a:pt x="2700329" y="420705"/>
                </a:cubicBezTo>
                <a:cubicBezTo>
                  <a:pt x="2700829" y="426627"/>
                  <a:pt x="2702907" y="451301"/>
                  <a:pt x="2703905" y="463146"/>
                </a:cubicBezTo>
                <a:cubicBezTo>
                  <a:pt x="2699064" y="476474"/>
                  <a:pt x="2690389" y="526906"/>
                  <a:pt x="2682122" y="570344"/>
                </a:cubicBezTo>
                <a:cubicBezTo>
                  <a:pt x="2673853" y="613782"/>
                  <a:pt x="2652070" y="720979"/>
                  <a:pt x="2676430" y="644377"/>
                </a:cubicBezTo>
                <a:cubicBezTo>
                  <a:pt x="2701374" y="574685"/>
                  <a:pt x="2711905" y="487322"/>
                  <a:pt x="2730928" y="418127"/>
                </a:cubicBezTo>
                <a:cubicBezTo>
                  <a:pt x="2737726" y="386740"/>
                  <a:pt x="2747485" y="355105"/>
                  <a:pt x="2757862" y="323417"/>
                </a:cubicBezTo>
                <a:lnTo>
                  <a:pt x="2761694" y="311535"/>
                </a:lnTo>
                <a:lnTo>
                  <a:pt x="2760073" y="326293"/>
                </a:lnTo>
                <a:lnTo>
                  <a:pt x="2760717" y="330510"/>
                </a:lnTo>
                <a:lnTo>
                  <a:pt x="2759745" y="351609"/>
                </a:lnTo>
                <a:lnTo>
                  <a:pt x="2764752" y="332908"/>
                </a:lnTo>
                <a:cubicBezTo>
                  <a:pt x="2766875" y="326576"/>
                  <a:pt x="2768953" y="321375"/>
                  <a:pt x="2770929" y="317775"/>
                </a:cubicBezTo>
                <a:lnTo>
                  <a:pt x="2774146" y="314565"/>
                </a:lnTo>
                <a:lnTo>
                  <a:pt x="2749181" y="410624"/>
                </a:lnTo>
                <a:cubicBezTo>
                  <a:pt x="2734003" y="454645"/>
                  <a:pt x="2715065" y="524826"/>
                  <a:pt x="2747927" y="478322"/>
                </a:cubicBezTo>
                <a:cubicBezTo>
                  <a:pt x="2769524" y="439725"/>
                  <a:pt x="2778199" y="389295"/>
                  <a:pt x="2792888" y="351278"/>
                </a:cubicBezTo>
                <a:lnTo>
                  <a:pt x="2799739" y="327477"/>
                </a:lnTo>
                <a:lnTo>
                  <a:pt x="2798922" y="333537"/>
                </a:lnTo>
                <a:cubicBezTo>
                  <a:pt x="2802335" y="345177"/>
                  <a:pt x="2809933" y="354822"/>
                  <a:pt x="2807562" y="361516"/>
                </a:cubicBezTo>
                <a:cubicBezTo>
                  <a:pt x="2808617" y="397819"/>
                  <a:pt x="2790562" y="448797"/>
                  <a:pt x="2774835" y="504657"/>
                </a:cubicBezTo>
                <a:cubicBezTo>
                  <a:pt x="2763710" y="536067"/>
                  <a:pt x="2757307" y="573787"/>
                  <a:pt x="2749090" y="606806"/>
                </a:cubicBezTo>
                <a:cubicBezTo>
                  <a:pt x="2729148" y="673342"/>
                  <a:pt x="2707950" y="738310"/>
                  <a:pt x="2685967" y="801834"/>
                </a:cubicBezTo>
                <a:lnTo>
                  <a:pt x="2672541" y="838013"/>
                </a:lnTo>
                <a:lnTo>
                  <a:pt x="2674510" y="838961"/>
                </a:lnTo>
                <a:lnTo>
                  <a:pt x="2711532" y="732975"/>
                </a:lnTo>
                <a:lnTo>
                  <a:pt x="2772044" y="534152"/>
                </a:lnTo>
                <a:lnTo>
                  <a:pt x="2770898" y="532962"/>
                </a:lnTo>
                <a:cubicBezTo>
                  <a:pt x="2770809" y="530757"/>
                  <a:pt x="2771629" y="528441"/>
                  <a:pt x="2773175" y="528988"/>
                </a:cubicBezTo>
                <a:lnTo>
                  <a:pt x="2773302" y="530017"/>
                </a:lnTo>
                <a:lnTo>
                  <a:pt x="2783745" y="495706"/>
                </a:lnTo>
                <a:cubicBezTo>
                  <a:pt x="2801205" y="434048"/>
                  <a:pt x="2798564" y="365274"/>
                  <a:pt x="2832897" y="332207"/>
                </a:cubicBezTo>
                <a:cubicBezTo>
                  <a:pt x="2838163" y="329696"/>
                  <a:pt x="2846416" y="318759"/>
                  <a:pt x="2847793" y="314871"/>
                </a:cubicBezTo>
                <a:cubicBezTo>
                  <a:pt x="2846416" y="318759"/>
                  <a:pt x="2872253" y="309675"/>
                  <a:pt x="2869741" y="304407"/>
                </a:cubicBezTo>
                <a:cubicBezTo>
                  <a:pt x="2876144" y="311052"/>
                  <a:pt x="2867891" y="321988"/>
                  <a:pt x="2869028" y="331145"/>
                </a:cubicBezTo>
                <a:cubicBezTo>
                  <a:pt x="2868792" y="337992"/>
                  <a:pt x="2870437" y="343133"/>
                  <a:pt x="2872455" y="347220"/>
                </a:cubicBezTo>
                <a:lnTo>
                  <a:pt x="2877250" y="355479"/>
                </a:lnTo>
                <a:lnTo>
                  <a:pt x="2879509" y="340057"/>
                </a:lnTo>
                <a:cubicBezTo>
                  <a:pt x="2881103" y="338014"/>
                  <a:pt x="2882488" y="337888"/>
                  <a:pt x="2883700" y="338915"/>
                </a:cubicBezTo>
                <a:lnTo>
                  <a:pt x="2885734" y="342636"/>
                </a:lnTo>
                <a:lnTo>
                  <a:pt x="2889369" y="325219"/>
                </a:lnTo>
                <a:lnTo>
                  <a:pt x="2887930" y="338512"/>
                </a:lnTo>
                <a:lnTo>
                  <a:pt x="2891336" y="319664"/>
                </a:lnTo>
                <a:lnTo>
                  <a:pt x="2889369" y="325219"/>
                </a:lnTo>
                <a:cubicBezTo>
                  <a:pt x="2889604" y="318373"/>
                  <a:pt x="2890185" y="310553"/>
                  <a:pt x="2891192" y="304619"/>
                </a:cubicBezTo>
                <a:lnTo>
                  <a:pt x="2893324" y="300100"/>
                </a:lnTo>
                <a:lnTo>
                  <a:pt x="2893957" y="290527"/>
                </a:lnTo>
                <a:cubicBezTo>
                  <a:pt x="2894417" y="283039"/>
                  <a:pt x="2895051" y="275782"/>
                  <a:pt x="2896550" y="268824"/>
                </a:cubicBezTo>
                <a:lnTo>
                  <a:pt x="2900253" y="257351"/>
                </a:lnTo>
                <a:lnTo>
                  <a:pt x="2902004" y="258879"/>
                </a:lnTo>
                <a:cubicBezTo>
                  <a:pt x="2897735" y="282413"/>
                  <a:pt x="2894772" y="302347"/>
                  <a:pt x="2901178" y="274909"/>
                </a:cubicBezTo>
                <a:lnTo>
                  <a:pt x="2904466" y="259899"/>
                </a:lnTo>
                <a:lnTo>
                  <a:pt x="2904477" y="259905"/>
                </a:lnTo>
                <a:lnTo>
                  <a:pt x="2904492" y="259780"/>
                </a:lnTo>
                <a:lnTo>
                  <a:pt x="2911004" y="230059"/>
                </a:lnTo>
                <a:cubicBezTo>
                  <a:pt x="2909639" y="233175"/>
                  <a:pt x="2907516" y="240789"/>
                  <a:pt x="2905981" y="247547"/>
                </a:cubicBezTo>
                <a:lnTo>
                  <a:pt x="2904492" y="259780"/>
                </a:lnTo>
                <a:lnTo>
                  <a:pt x="2904466" y="259899"/>
                </a:lnTo>
                <a:lnTo>
                  <a:pt x="2902004" y="258879"/>
                </a:lnTo>
                <a:cubicBezTo>
                  <a:pt x="2905446" y="241057"/>
                  <a:pt x="2910343" y="220991"/>
                  <a:pt x="2912307" y="220382"/>
                </a:cubicBezTo>
                <a:cubicBezTo>
                  <a:pt x="2910343" y="220991"/>
                  <a:pt x="2912968" y="229451"/>
                  <a:pt x="2912968" y="229451"/>
                </a:cubicBezTo>
                <a:cubicBezTo>
                  <a:pt x="2914491" y="234360"/>
                  <a:pt x="2916897" y="228230"/>
                  <a:pt x="2919014" y="235052"/>
                </a:cubicBezTo>
                <a:cubicBezTo>
                  <a:pt x="2918574" y="240573"/>
                  <a:pt x="2916589" y="256146"/>
                  <a:pt x="2915794" y="267462"/>
                </a:cubicBezTo>
                <a:cubicBezTo>
                  <a:pt x="2911727" y="301180"/>
                  <a:pt x="2907518" y="337634"/>
                  <a:pt x="2902407" y="373921"/>
                </a:cubicBezTo>
                <a:lnTo>
                  <a:pt x="2901435" y="379362"/>
                </a:lnTo>
                <a:lnTo>
                  <a:pt x="2901450" y="379568"/>
                </a:lnTo>
                <a:cubicBezTo>
                  <a:pt x="2901694" y="390082"/>
                  <a:pt x="2901123" y="398133"/>
                  <a:pt x="2899061" y="400869"/>
                </a:cubicBezTo>
                <a:lnTo>
                  <a:pt x="2895777" y="411084"/>
                </a:lnTo>
                <a:lnTo>
                  <a:pt x="2887429" y="457874"/>
                </a:lnTo>
                <a:lnTo>
                  <a:pt x="2896226" y="430502"/>
                </a:lnTo>
                <a:cubicBezTo>
                  <a:pt x="2898811" y="420110"/>
                  <a:pt x="2900079" y="410348"/>
                  <a:pt x="2899061" y="400869"/>
                </a:cubicBezTo>
                <a:lnTo>
                  <a:pt x="2904282" y="390074"/>
                </a:lnTo>
                <a:lnTo>
                  <a:pt x="2909098" y="362234"/>
                </a:lnTo>
                <a:cubicBezTo>
                  <a:pt x="2914229" y="326876"/>
                  <a:pt x="2918816" y="291650"/>
                  <a:pt x="2924773" y="253605"/>
                </a:cubicBezTo>
                <a:cubicBezTo>
                  <a:pt x="2926604" y="230603"/>
                  <a:pt x="2929182" y="216939"/>
                  <a:pt x="2934435" y="191079"/>
                </a:cubicBezTo>
                <a:cubicBezTo>
                  <a:pt x="2938975" y="176806"/>
                  <a:pt x="2939819" y="187613"/>
                  <a:pt x="2937653" y="201448"/>
                </a:cubicBezTo>
                <a:cubicBezTo>
                  <a:pt x="2937213" y="206969"/>
                  <a:pt x="2934922" y="207679"/>
                  <a:pt x="2936092" y="218385"/>
                </a:cubicBezTo>
                <a:cubicBezTo>
                  <a:pt x="2942796" y="233053"/>
                  <a:pt x="2938054" y="260551"/>
                  <a:pt x="2936220" y="283556"/>
                </a:cubicBezTo>
                <a:cubicBezTo>
                  <a:pt x="2933327" y="313545"/>
                  <a:pt x="2929534" y="343384"/>
                  <a:pt x="2924910" y="373041"/>
                </a:cubicBezTo>
                <a:lnTo>
                  <a:pt x="2924218" y="376799"/>
                </a:lnTo>
                <a:lnTo>
                  <a:pt x="2924721" y="377861"/>
                </a:lnTo>
                <a:lnTo>
                  <a:pt x="2927125" y="386613"/>
                </a:lnTo>
                <a:lnTo>
                  <a:pt x="2929120" y="375576"/>
                </a:lnTo>
                <a:cubicBezTo>
                  <a:pt x="2934993" y="339726"/>
                  <a:pt x="2940645" y="304169"/>
                  <a:pt x="2947406" y="268718"/>
                </a:cubicBezTo>
                <a:cubicBezTo>
                  <a:pt x="2946667" y="298711"/>
                  <a:pt x="2945178" y="329759"/>
                  <a:pt x="2941846" y="361082"/>
                </a:cubicBezTo>
                <a:lnTo>
                  <a:pt x="2938112" y="388056"/>
                </a:lnTo>
                <a:lnTo>
                  <a:pt x="2940931" y="383603"/>
                </a:lnTo>
                <a:lnTo>
                  <a:pt x="2941196" y="383367"/>
                </a:lnTo>
                <a:lnTo>
                  <a:pt x="2946558" y="345187"/>
                </a:lnTo>
                <a:lnTo>
                  <a:pt x="2956838" y="275505"/>
                </a:lnTo>
                <a:lnTo>
                  <a:pt x="2956725" y="275621"/>
                </a:lnTo>
                <a:cubicBezTo>
                  <a:pt x="2950741" y="278249"/>
                  <a:pt x="2943074" y="273893"/>
                  <a:pt x="2954142" y="257707"/>
                </a:cubicBezTo>
                <a:lnTo>
                  <a:pt x="2958033" y="259086"/>
                </a:lnTo>
                <a:cubicBezTo>
                  <a:pt x="2962024" y="263781"/>
                  <a:pt x="2962548" y="267841"/>
                  <a:pt x="2961394" y="270842"/>
                </a:cubicBezTo>
                <a:lnTo>
                  <a:pt x="2957416" y="274914"/>
                </a:lnTo>
                <a:lnTo>
                  <a:pt x="2951598" y="344369"/>
                </a:lnTo>
                <a:lnTo>
                  <a:pt x="2947126" y="378086"/>
                </a:lnTo>
                <a:lnTo>
                  <a:pt x="2949723" y="375773"/>
                </a:lnTo>
                <a:cubicBezTo>
                  <a:pt x="2951526" y="375319"/>
                  <a:pt x="2952155" y="376636"/>
                  <a:pt x="2951467" y="378581"/>
                </a:cubicBezTo>
                <a:cubicBezTo>
                  <a:pt x="2963121" y="360093"/>
                  <a:pt x="2954742" y="307522"/>
                  <a:pt x="2965506" y="301852"/>
                </a:cubicBezTo>
                <a:lnTo>
                  <a:pt x="2968299" y="303780"/>
                </a:lnTo>
                <a:lnTo>
                  <a:pt x="2972443" y="277698"/>
                </a:lnTo>
                <a:lnTo>
                  <a:pt x="2972683" y="274749"/>
                </a:lnTo>
                <a:lnTo>
                  <a:pt x="2973670" y="273669"/>
                </a:lnTo>
                <a:lnTo>
                  <a:pt x="2978125" y="264755"/>
                </a:lnTo>
                <a:lnTo>
                  <a:pt x="2978001" y="266699"/>
                </a:lnTo>
                <a:lnTo>
                  <a:pt x="2972476" y="313564"/>
                </a:lnTo>
                <a:lnTo>
                  <a:pt x="2973402" y="318896"/>
                </a:lnTo>
                <a:cubicBezTo>
                  <a:pt x="2974737" y="340752"/>
                  <a:pt x="2970169" y="375927"/>
                  <a:pt x="2971428" y="378424"/>
                </a:cubicBezTo>
                <a:lnTo>
                  <a:pt x="2972420" y="376203"/>
                </a:lnTo>
                <a:lnTo>
                  <a:pt x="2985320" y="279870"/>
                </a:lnTo>
                <a:lnTo>
                  <a:pt x="2985379" y="279406"/>
                </a:lnTo>
                <a:lnTo>
                  <a:pt x="2989344" y="268248"/>
                </a:lnTo>
                <a:cubicBezTo>
                  <a:pt x="2990469" y="264719"/>
                  <a:pt x="2990967" y="262578"/>
                  <a:pt x="2990366" y="263135"/>
                </a:cubicBezTo>
                <a:lnTo>
                  <a:pt x="2995515" y="263299"/>
                </a:lnTo>
                <a:lnTo>
                  <a:pt x="2991411" y="278440"/>
                </a:lnTo>
                <a:cubicBezTo>
                  <a:pt x="2987384" y="296640"/>
                  <a:pt x="2986842" y="308271"/>
                  <a:pt x="2991617" y="304111"/>
                </a:cubicBezTo>
                <a:lnTo>
                  <a:pt x="3002139" y="286320"/>
                </a:lnTo>
                <a:lnTo>
                  <a:pt x="3009434" y="289151"/>
                </a:lnTo>
                <a:cubicBezTo>
                  <a:pt x="3006971" y="295462"/>
                  <a:pt x="3002071" y="306381"/>
                  <a:pt x="3002071" y="306381"/>
                </a:cubicBezTo>
                <a:cubicBezTo>
                  <a:pt x="3006744" y="312467"/>
                  <a:pt x="3009324" y="297314"/>
                  <a:pt x="3009324" y="297314"/>
                </a:cubicBezTo>
                <a:lnTo>
                  <a:pt x="3012705" y="292642"/>
                </a:lnTo>
                <a:lnTo>
                  <a:pt x="3014902" y="283577"/>
                </a:lnTo>
                <a:lnTo>
                  <a:pt x="3015874" y="288261"/>
                </a:lnTo>
                <a:lnTo>
                  <a:pt x="3022294" y="279386"/>
                </a:lnTo>
                <a:cubicBezTo>
                  <a:pt x="3026993" y="272473"/>
                  <a:pt x="3030737" y="266402"/>
                  <a:pt x="3029549" y="266496"/>
                </a:cubicBezTo>
                <a:cubicBezTo>
                  <a:pt x="3036660" y="267972"/>
                  <a:pt x="3026973" y="281309"/>
                  <a:pt x="3021648" y="294303"/>
                </a:cubicBezTo>
                <a:lnTo>
                  <a:pt x="3018941" y="303030"/>
                </a:lnTo>
                <a:lnTo>
                  <a:pt x="3018996" y="303291"/>
                </a:lnTo>
                <a:cubicBezTo>
                  <a:pt x="3018980" y="310033"/>
                  <a:pt x="3017838" y="315828"/>
                  <a:pt x="3016218" y="321113"/>
                </a:cubicBezTo>
                <a:lnTo>
                  <a:pt x="3015090" y="324050"/>
                </a:lnTo>
                <a:lnTo>
                  <a:pt x="3018927" y="320000"/>
                </a:lnTo>
                <a:cubicBezTo>
                  <a:pt x="3023800" y="311121"/>
                  <a:pt x="3026692" y="302399"/>
                  <a:pt x="3031592" y="291478"/>
                </a:cubicBezTo>
                <a:cubicBezTo>
                  <a:pt x="3036088" y="281098"/>
                  <a:pt x="3039762" y="273038"/>
                  <a:pt x="3042981" y="266199"/>
                </a:cubicBezTo>
                <a:lnTo>
                  <a:pt x="3050642" y="250329"/>
                </a:lnTo>
                <a:lnTo>
                  <a:pt x="3049878" y="255459"/>
                </a:lnTo>
                <a:lnTo>
                  <a:pt x="3045937" y="292718"/>
                </a:lnTo>
                <a:lnTo>
                  <a:pt x="3041225" y="311783"/>
                </a:lnTo>
                <a:cubicBezTo>
                  <a:pt x="3037302" y="323645"/>
                  <a:pt x="3039846" y="318688"/>
                  <a:pt x="3043961" y="310972"/>
                </a:cubicBezTo>
                <a:lnTo>
                  <a:pt x="3044017" y="310874"/>
                </a:lnTo>
                <a:lnTo>
                  <a:pt x="3043846" y="312484"/>
                </a:lnTo>
                <a:cubicBezTo>
                  <a:pt x="3041516" y="331715"/>
                  <a:pt x="3038772" y="351487"/>
                  <a:pt x="3035323" y="372751"/>
                </a:cubicBezTo>
                <a:cubicBezTo>
                  <a:pt x="3035915" y="374660"/>
                  <a:pt x="3031525" y="396365"/>
                  <a:pt x="3035455" y="395146"/>
                </a:cubicBezTo>
                <a:cubicBezTo>
                  <a:pt x="3039710" y="393824"/>
                  <a:pt x="3039690" y="366009"/>
                  <a:pt x="3040458" y="360388"/>
                </a:cubicBezTo>
                <a:lnTo>
                  <a:pt x="3048594" y="302804"/>
                </a:lnTo>
                <a:lnTo>
                  <a:pt x="3050701" y="299091"/>
                </a:lnTo>
                <a:cubicBezTo>
                  <a:pt x="3052932" y="295611"/>
                  <a:pt x="3054946" y="293201"/>
                  <a:pt x="3056129" y="293617"/>
                </a:cubicBezTo>
                <a:cubicBezTo>
                  <a:pt x="3061285" y="293210"/>
                  <a:pt x="3032985" y="365100"/>
                  <a:pt x="3048341" y="342821"/>
                </a:cubicBezTo>
                <a:cubicBezTo>
                  <a:pt x="3050806" y="336170"/>
                  <a:pt x="3068398" y="294688"/>
                  <a:pt x="3073158" y="294311"/>
                </a:cubicBezTo>
                <a:cubicBezTo>
                  <a:pt x="3075936" y="294092"/>
                  <a:pt x="3082874" y="308495"/>
                  <a:pt x="3082901" y="306454"/>
                </a:cubicBezTo>
                <a:cubicBezTo>
                  <a:pt x="3082874" y="308495"/>
                  <a:pt x="3082847" y="310535"/>
                  <a:pt x="3082821" y="312577"/>
                </a:cubicBezTo>
                <a:cubicBezTo>
                  <a:pt x="3088060" y="306046"/>
                  <a:pt x="3098344" y="277712"/>
                  <a:pt x="3092877" y="301250"/>
                </a:cubicBezTo>
                <a:cubicBezTo>
                  <a:pt x="3085000" y="327355"/>
                  <a:pt x="3098148" y="292338"/>
                  <a:pt x="3103075" y="279378"/>
                </a:cubicBezTo>
                <a:lnTo>
                  <a:pt x="3104250" y="276428"/>
                </a:lnTo>
                <a:lnTo>
                  <a:pt x="3093561" y="360358"/>
                </a:lnTo>
                <a:cubicBezTo>
                  <a:pt x="3093715" y="367789"/>
                  <a:pt x="3093936" y="382378"/>
                  <a:pt x="3097377" y="364557"/>
                </a:cubicBezTo>
                <a:cubicBezTo>
                  <a:pt x="3101343" y="341490"/>
                  <a:pt x="3102931" y="318860"/>
                  <a:pt x="3109287" y="296546"/>
                </a:cubicBezTo>
                <a:cubicBezTo>
                  <a:pt x="3109583" y="306176"/>
                  <a:pt x="3109088" y="315567"/>
                  <a:pt x="3108192" y="324836"/>
                </a:cubicBezTo>
                <a:lnTo>
                  <a:pt x="3105559" y="345580"/>
                </a:lnTo>
                <a:lnTo>
                  <a:pt x="3104523" y="348918"/>
                </a:lnTo>
                <a:cubicBezTo>
                  <a:pt x="3101932" y="357531"/>
                  <a:pt x="3101106" y="361801"/>
                  <a:pt x="3101366" y="363357"/>
                </a:cubicBezTo>
                <a:lnTo>
                  <a:pt x="3103424" y="362223"/>
                </a:lnTo>
                <a:lnTo>
                  <a:pt x="3101126" y="380015"/>
                </a:lnTo>
                <a:cubicBezTo>
                  <a:pt x="3100188" y="389299"/>
                  <a:pt x="3099632" y="398705"/>
                  <a:pt x="3099848" y="408362"/>
                </a:cubicBezTo>
                <a:lnTo>
                  <a:pt x="3102777" y="391187"/>
                </a:lnTo>
                <a:lnTo>
                  <a:pt x="3108870" y="355450"/>
                </a:lnTo>
                <a:lnTo>
                  <a:pt x="3110429" y="353181"/>
                </a:lnTo>
                <a:cubicBezTo>
                  <a:pt x="3112280" y="350407"/>
                  <a:pt x="3113844" y="348181"/>
                  <a:pt x="3114439" y="348134"/>
                </a:cubicBezTo>
                <a:cubicBezTo>
                  <a:pt x="3116819" y="347946"/>
                  <a:pt x="3104073" y="382590"/>
                  <a:pt x="3103961" y="391093"/>
                </a:cubicBezTo>
                <a:cubicBezTo>
                  <a:pt x="3111638" y="379955"/>
                  <a:pt x="3109343" y="373680"/>
                  <a:pt x="3116679" y="358489"/>
                </a:cubicBezTo>
                <a:cubicBezTo>
                  <a:pt x="3116679" y="358489"/>
                  <a:pt x="3127017" y="326075"/>
                  <a:pt x="3129397" y="325887"/>
                </a:cubicBezTo>
                <a:lnTo>
                  <a:pt x="3131441" y="350870"/>
                </a:lnTo>
                <a:cubicBezTo>
                  <a:pt x="3133821" y="350682"/>
                  <a:pt x="3169424" y="265984"/>
                  <a:pt x="3156597" y="306750"/>
                </a:cubicBezTo>
                <a:cubicBezTo>
                  <a:pt x="3146769" y="330631"/>
                  <a:pt x="3141358" y="350086"/>
                  <a:pt x="3138696" y="371364"/>
                </a:cubicBezTo>
                <a:cubicBezTo>
                  <a:pt x="3136115" y="386516"/>
                  <a:pt x="3126085" y="395802"/>
                  <a:pt x="3125863" y="412469"/>
                </a:cubicBezTo>
                <a:lnTo>
                  <a:pt x="3124232" y="412597"/>
                </a:lnTo>
                <a:lnTo>
                  <a:pt x="3123686" y="412641"/>
                </a:lnTo>
                <a:cubicBezTo>
                  <a:pt x="3123446" y="412661"/>
                  <a:pt x="3123607" y="412646"/>
                  <a:pt x="3123928" y="412622"/>
                </a:cubicBezTo>
                <a:lnTo>
                  <a:pt x="3124232" y="412597"/>
                </a:lnTo>
                <a:lnTo>
                  <a:pt x="3125139" y="412527"/>
                </a:lnTo>
                <a:cubicBezTo>
                  <a:pt x="3125540" y="412495"/>
                  <a:pt x="3125863" y="412469"/>
                  <a:pt x="3125863" y="412469"/>
                </a:cubicBezTo>
                <a:cubicBezTo>
                  <a:pt x="3138187" y="409456"/>
                  <a:pt x="3138723" y="369321"/>
                  <a:pt x="3146315" y="364643"/>
                </a:cubicBezTo>
                <a:cubicBezTo>
                  <a:pt x="3146321" y="364049"/>
                  <a:pt x="3147094" y="363691"/>
                  <a:pt x="3148248" y="363520"/>
                </a:cubicBezTo>
                <a:lnTo>
                  <a:pt x="3151426" y="363521"/>
                </a:lnTo>
                <a:lnTo>
                  <a:pt x="3157573" y="321823"/>
                </a:lnTo>
                <a:lnTo>
                  <a:pt x="3161181" y="327218"/>
                </a:lnTo>
                <a:lnTo>
                  <a:pt x="3158836" y="361404"/>
                </a:lnTo>
                <a:lnTo>
                  <a:pt x="3158575" y="363306"/>
                </a:lnTo>
                <a:lnTo>
                  <a:pt x="3158449" y="365619"/>
                </a:lnTo>
                <a:lnTo>
                  <a:pt x="3158584" y="365715"/>
                </a:lnTo>
                <a:cubicBezTo>
                  <a:pt x="3165891" y="352565"/>
                  <a:pt x="3163711" y="337788"/>
                  <a:pt x="3170992" y="326679"/>
                </a:cubicBezTo>
                <a:cubicBezTo>
                  <a:pt x="3173822" y="322380"/>
                  <a:pt x="3176202" y="322192"/>
                  <a:pt x="3180990" y="319774"/>
                </a:cubicBezTo>
                <a:cubicBezTo>
                  <a:pt x="3191018" y="310488"/>
                  <a:pt x="3193595" y="295674"/>
                  <a:pt x="3198923" y="282342"/>
                </a:cubicBezTo>
                <a:cubicBezTo>
                  <a:pt x="3211583" y="254160"/>
                  <a:pt x="3216684" y="228274"/>
                  <a:pt x="3231696" y="201946"/>
                </a:cubicBezTo>
                <a:cubicBezTo>
                  <a:pt x="3224135" y="234142"/>
                  <a:pt x="3213936" y="256013"/>
                  <a:pt x="3205977" y="288240"/>
                </a:cubicBezTo>
                <a:cubicBezTo>
                  <a:pt x="3205865" y="296743"/>
                  <a:pt x="3198528" y="311935"/>
                  <a:pt x="3190738" y="331576"/>
                </a:cubicBezTo>
                <a:cubicBezTo>
                  <a:pt x="3188215" y="342309"/>
                  <a:pt x="3165299" y="396783"/>
                  <a:pt x="3185527" y="365626"/>
                </a:cubicBezTo>
                <a:cubicBezTo>
                  <a:pt x="3187995" y="358976"/>
                  <a:pt x="3200654" y="330794"/>
                  <a:pt x="3203092" y="326185"/>
                </a:cubicBezTo>
                <a:cubicBezTo>
                  <a:pt x="3205499" y="323956"/>
                  <a:pt x="3210657" y="323546"/>
                  <a:pt x="3210657" y="323546"/>
                </a:cubicBezTo>
                <a:cubicBezTo>
                  <a:pt x="3217937" y="312440"/>
                  <a:pt x="3220485" y="299667"/>
                  <a:pt x="3223404" y="288903"/>
                </a:cubicBezTo>
                <a:cubicBezTo>
                  <a:pt x="3228276" y="280024"/>
                  <a:pt x="3230938" y="258748"/>
                  <a:pt x="3238501" y="256113"/>
                </a:cubicBezTo>
                <a:cubicBezTo>
                  <a:pt x="3246066" y="253477"/>
                  <a:pt x="3230766" y="271673"/>
                  <a:pt x="3238388" y="264615"/>
                </a:cubicBezTo>
                <a:cubicBezTo>
                  <a:pt x="3248417" y="255329"/>
                  <a:pt x="3261079" y="227147"/>
                  <a:pt x="3248331" y="261792"/>
                </a:cubicBezTo>
                <a:cubicBezTo>
                  <a:pt x="3240459" y="287557"/>
                  <a:pt x="3232781" y="298696"/>
                  <a:pt x="3227627" y="328664"/>
                </a:cubicBezTo>
                <a:cubicBezTo>
                  <a:pt x="3233344" y="323371"/>
                  <a:pt x="3243312" y="300158"/>
                  <a:pt x="3249994" y="285137"/>
                </a:cubicBezTo>
                <a:lnTo>
                  <a:pt x="3250884" y="283240"/>
                </a:lnTo>
                <a:lnTo>
                  <a:pt x="3248757" y="315776"/>
                </a:lnTo>
                <a:lnTo>
                  <a:pt x="3255908" y="273162"/>
                </a:lnTo>
                <a:lnTo>
                  <a:pt x="3261333" y="267337"/>
                </a:lnTo>
                <a:cubicBezTo>
                  <a:pt x="3264405" y="265534"/>
                  <a:pt x="3259732" y="276096"/>
                  <a:pt x="3257542" y="284168"/>
                </a:cubicBezTo>
                <a:cubicBezTo>
                  <a:pt x="3282671" y="242090"/>
                  <a:pt x="3290797" y="197277"/>
                  <a:pt x="3313547" y="155387"/>
                </a:cubicBezTo>
                <a:lnTo>
                  <a:pt x="3317092" y="148119"/>
                </a:lnTo>
                <a:lnTo>
                  <a:pt x="3317090" y="148590"/>
                </a:lnTo>
                <a:cubicBezTo>
                  <a:pt x="3317159" y="155747"/>
                  <a:pt x="3311397" y="179971"/>
                  <a:pt x="3312567" y="190676"/>
                </a:cubicBezTo>
                <a:cubicBezTo>
                  <a:pt x="3314837" y="204928"/>
                  <a:pt x="3317463" y="170609"/>
                  <a:pt x="3318411" y="166727"/>
                </a:cubicBezTo>
                <a:cubicBezTo>
                  <a:pt x="3319195" y="158557"/>
                  <a:pt x="3319965" y="152148"/>
                  <a:pt x="3320749" y="146557"/>
                </a:cubicBezTo>
                <a:lnTo>
                  <a:pt x="3322135" y="137785"/>
                </a:lnTo>
                <a:lnTo>
                  <a:pt x="3335145" y="111122"/>
                </a:lnTo>
                <a:lnTo>
                  <a:pt x="3337100" y="112467"/>
                </a:lnTo>
                <a:cubicBezTo>
                  <a:pt x="3336607" y="112617"/>
                  <a:pt x="3336759" y="111300"/>
                  <a:pt x="3337306" y="109140"/>
                </a:cubicBezTo>
                <a:lnTo>
                  <a:pt x="3339336" y="102535"/>
                </a:lnTo>
                <a:lnTo>
                  <a:pt x="3349058" y="82606"/>
                </a:lnTo>
                <a:lnTo>
                  <a:pt x="3348215" y="90469"/>
                </a:lnTo>
                <a:lnTo>
                  <a:pt x="3353691" y="91190"/>
                </a:lnTo>
                <a:lnTo>
                  <a:pt x="3346211" y="112716"/>
                </a:lnTo>
                <a:lnTo>
                  <a:pt x="3357164" y="91814"/>
                </a:lnTo>
                <a:lnTo>
                  <a:pt x="3356770" y="104154"/>
                </a:lnTo>
                <a:lnTo>
                  <a:pt x="3356917" y="109420"/>
                </a:lnTo>
                <a:lnTo>
                  <a:pt x="3326768" y="177789"/>
                </a:lnTo>
                <a:cubicBezTo>
                  <a:pt x="3307696" y="222702"/>
                  <a:pt x="3289854" y="267857"/>
                  <a:pt x="3274572" y="314424"/>
                </a:cubicBezTo>
                <a:cubicBezTo>
                  <a:pt x="3273325" y="318769"/>
                  <a:pt x="3267617" y="330772"/>
                  <a:pt x="3262806" y="342449"/>
                </a:cubicBezTo>
                <a:lnTo>
                  <a:pt x="3262261" y="343958"/>
                </a:lnTo>
                <a:lnTo>
                  <a:pt x="3262435" y="361823"/>
                </a:lnTo>
                <a:lnTo>
                  <a:pt x="3266851" y="351540"/>
                </a:lnTo>
                <a:lnTo>
                  <a:pt x="3267788" y="343693"/>
                </a:lnTo>
                <a:lnTo>
                  <a:pt x="3271490" y="332219"/>
                </a:lnTo>
                <a:lnTo>
                  <a:pt x="3273243" y="333747"/>
                </a:lnTo>
                <a:lnTo>
                  <a:pt x="3273003" y="335101"/>
                </a:lnTo>
                <a:lnTo>
                  <a:pt x="3273387" y="334032"/>
                </a:lnTo>
                <a:lnTo>
                  <a:pt x="3273243" y="333747"/>
                </a:lnTo>
                <a:cubicBezTo>
                  <a:pt x="3276685" y="315927"/>
                  <a:pt x="3281581" y="295862"/>
                  <a:pt x="3283544" y="295251"/>
                </a:cubicBezTo>
                <a:cubicBezTo>
                  <a:pt x="3282562" y="295556"/>
                  <a:pt x="3282729" y="297823"/>
                  <a:pt x="3283139" y="300013"/>
                </a:cubicBezTo>
                <a:lnTo>
                  <a:pt x="3283750" y="302651"/>
                </a:lnTo>
                <a:lnTo>
                  <a:pt x="3287281" y="294052"/>
                </a:lnTo>
                <a:cubicBezTo>
                  <a:pt x="3292550" y="279239"/>
                  <a:pt x="3297470" y="261394"/>
                  <a:pt x="3304715" y="252921"/>
                </a:cubicBezTo>
                <a:cubicBezTo>
                  <a:pt x="3307122" y="250694"/>
                  <a:pt x="3312280" y="250287"/>
                  <a:pt x="3312307" y="248246"/>
                </a:cubicBezTo>
                <a:cubicBezTo>
                  <a:pt x="3317179" y="239365"/>
                  <a:pt x="3325080" y="211560"/>
                  <a:pt x="3332334" y="202492"/>
                </a:cubicBezTo>
                <a:cubicBezTo>
                  <a:pt x="3335169" y="197852"/>
                  <a:pt x="3342307" y="197287"/>
                  <a:pt x="3342307" y="197287"/>
                </a:cubicBezTo>
                <a:cubicBezTo>
                  <a:pt x="3342307" y="197287"/>
                  <a:pt x="3343018" y="196212"/>
                  <a:pt x="3343732" y="194584"/>
                </a:cubicBezTo>
                <a:lnTo>
                  <a:pt x="3344376" y="191937"/>
                </a:lnTo>
                <a:lnTo>
                  <a:pt x="3346469" y="188310"/>
                </a:lnTo>
                <a:lnTo>
                  <a:pt x="3347284" y="188145"/>
                </a:lnTo>
                <a:cubicBezTo>
                  <a:pt x="3347584" y="187867"/>
                  <a:pt x="3347592" y="187357"/>
                  <a:pt x="3347605" y="186337"/>
                </a:cubicBezTo>
                <a:lnTo>
                  <a:pt x="3346469" y="188310"/>
                </a:lnTo>
                <a:lnTo>
                  <a:pt x="3345198" y="188566"/>
                </a:lnTo>
                <a:cubicBezTo>
                  <a:pt x="3350012" y="184108"/>
                  <a:pt x="3354854" y="177610"/>
                  <a:pt x="3354854" y="177610"/>
                </a:cubicBezTo>
                <a:cubicBezTo>
                  <a:pt x="3362363" y="179056"/>
                  <a:pt x="3337436" y="206168"/>
                  <a:pt x="3334801" y="225403"/>
                </a:cubicBezTo>
                <a:cubicBezTo>
                  <a:pt x="3334773" y="227444"/>
                  <a:pt x="3337067" y="233718"/>
                  <a:pt x="3337038" y="235758"/>
                </a:cubicBezTo>
                <a:cubicBezTo>
                  <a:pt x="3334492" y="248532"/>
                  <a:pt x="3329135" y="263905"/>
                  <a:pt x="3324152" y="280948"/>
                </a:cubicBezTo>
                <a:cubicBezTo>
                  <a:pt x="3322919" y="284274"/>
                  <a:pt x="3316573" y="299553"/>
                  <a:pt x="3310532" y="314258"/>
                </a:cubicBezTo>
                <a:lnTo>
                  <a:pt x="3310513" y="314306"/>
                </a:lnTo>
                <a:lnTo>
                  <a:pt x="3310596" y="322714"/>
                </a:lnTo>
                <a:lnTo>
                  <a:pt x="3309079" y="339980"/>
                </a:lnTo>
                <a:lnTo>
                  <a:pt x="3310511" y="339027"/>
                </a:lnTo>
                <a:cubicBezTo>
                  <a:pt x="3311823" y="338048"/>
                  <a:pt x="3312901" y="337136"/>
                  <a:pt x="3313504" y="336492"/>
                </a:cubicBezTo>
                <a:cubicBezTo>
                  <a:pt x="3315939" y="332223"/>
                  <a:pt x="3331125" y="292968"/>
                  <a:pt x="3323644" y="319043"/>
                </a:cubicBezTo>
                <a:cubicBezTo>
                  <a:pt x="3315743" y="346848"/>
                  <a:pt x="3336222" y="296984"/>
                  <a:pt x="3338688" y="290331"/>
                </a:cubicBezTo>
                <a:cubicBezTo>
                  <a:pt x="3346452" y="272731"/>
                  <a:pt x="3353786" y="257541"/>
                  <a:pt x="3356248" y="251232"/>
                </a:cubicBezTo>
                <a:cubicBezTo>
                  <a:pt x="3372765" y="216118"/>
                  <a:pt x="3387367" y="183366"/>
                  <a:pt x="3401613" y="151448"/>
                </a:cubicBezTo>
                <a:lnTo>
                  <a:pt x="3404644" y="144804"/>
                </a:lnTo>
                <a:lnTo>
                  <a:pt x="3405197" y="152652"/>
                </a:lnTo>
                <a:lnTo>
                  <a:pt x="3405638" y="155349"/>
                </a:lnTo>
                <a:lnTo>
                  <a:pt x="3396872" y="176330"/>
                </a:lnTo>
                <a:cubicBezTo>
                  <a:pt x="3391548" y="189322"/>
                  <a:pt x="3374097" y="220262"/>
                  <a:pt x="3373955" y="230805"/>
                </a:cubicBezTo>
                <a:cubicBezTo>
                  <a:pt x="3373901" y="234887"/>
                  <a:pt x="3381040" y="234323"/>
                  <a:pt x="3383732" y="240567"/>
                </a:cubicBezTo>
                <a:cubicBezTo>
                  <a:pt x="3385996" y="248881"/>
                  <a:pt x="3380786" y="253371"/>
                  <a:pt x="3375857" y="266331"/>
                </a:cubicBezTo>
                <a:cubicBezTo>
                  <a:pt x="3373337" y="277063"/>
                  <a:pt x="3373224" y="285567"/>
                  <a:pt x="3370758" y="292217"/>
                </a:cubicBezTo>
                <a:lnTo>
                  <a:pt x="3367790" y="299974"/>
                </a:lnTo>
                <a:lnTo>
                  <a:pt x="3368033" y="299685"/>
                </a:lnTo>
                <a:cubicBezTo>
                  <a:pt x="3368542" y="299251"/>
                  <a:pt x="3368958" y="299112"/>
                  <a:pt x="3369253" y="299345"/>
                </a:cubicBezTo>
                <a:cubicBezTo>
                  <a:pt x="3369939" y="299883"/>
                  <a:pt x="3369809" y="302166"/>
                  <a:pt x="3369184" y="305391"/>
                </a:cubicBezTo>
                <a:lnTo>
                  <a:pt x="3367702" y="311369"/>
                </a:lnTo>
                <a:lnTo>
                  <a:pt x="3370333" y="309156"/>
                </a:lnTo>
                <a:cubicBezTo>
                  <a:pt x="3372227" y="308241"/>
                  <a:pt x="3374117" y="307583"/>
                  <a:pt x="3375321" y="306467"/>
                </a:cubicBezTo>
                <a:cubicBezTo>
                  <a:pt x="3377761" y="301859"/>
                  <a:pt x="3380277" y="291467"/>
                  <a:pt x="3385549" y="282555"/>
                </a:cubicBezTo>
                <a:cubicBezTo>
                  <a:pt x="3388014" y="275905"/>
                  <a:pt x="3403085" y="245154"/>
                  <a:pt x="3398043" y="266618"/>
                </a:cubicBezTo>
                <a:cubicBezTo>
                  <a:pt x="3395491" y="279732"/>
                  <a:pt x="3385379" y="295140"/>
                  <a:pt x="3382917" y="301451"/>
                </a:cubicBezTo>
                <a:cubicBezTo>
                  <a:pt x="3380055" y="308133"/>
                  <a:pt x="3382745" y="314376"/>
                  <a:pt x="3382718" y="316417"/>
                </a:cubicBezTo>
                <a:cubicBezTo>
                  <a:pt x="3379887" y="320718"/>
                  <a:pt x="3377474" y="323286"/>
                  <a:pt x="3375013" y="329597"/>
                </a:cubicBezTo>
                <a:lnTo>
                  <a:pt x="3375002" y="330394"/>
                </a:lnTo>
                <a:lnTo>
                  <a:pt x="3376382" y="327463"/>
                </a:lnTo>
                <a:cubicBezTo>
                  <a:pt x="3381282" y="318329"/>
                  <a:pt x="3381153" y="327964"/>
                  <a:pt x="3381153" y="327964"/>
                </a:cubicBezTo>
                <a:cubicBezTo>
                  <a:pt x="3381040" y="336467"/>
                  <a:pt x="3371265" y="356267"/>
                  <a:pt x="3371209" y="360348"/>
                </a:cubicBezTo>
                <a:cubicBezTo>
                  <a:pt x="3371209" y="360348"/>
                  <a:pt x="3372394" y="360765"/>
                  <a:pt x="3374167" y="361432"/>
                </a:cubicBezTo>
                <a:lnTo>
                  <a:pt x="3375058" y="361785"/>
                </a:lnTo>
                <a:lnTo>
                  <a:pt x="3380022" y="347538"/>
                </a:lnTo>
                <a:cubicBezTo>
                  <a:pt x="3382364" y="340971"/>
                  <a:pt x="3384753" y="334604"/>
                  <a:pt x="3387309" y="328625"/>
                </a:cubicBezTo>
                <a:cubicBezTo>
                  <a:pt x="3391219" y="317782"/>
                  <a:pt x="3396317" y="306849"/>
                  <a:pt x="3401665" y="295893"/>
                </a:cubicBezTo>
                <a:lnTo>
                  <a:pt x="3405596" y="287738"/>
                </a:lnTo>
                <a:lnTo>
                  <a:pt x="3405359" y="289606"/>
                </a:lnTo>
                <a:lnTo>
                  <a:pt x="3403444" y="305101"/>
                </a:lnTo>
                <a:lnTo>
                  <a:pt x="3394871" y="325990"/>
                </a:lnTo>
                <a:cubicBezTo>
                  <a:pt x="3387140" y="341212"/>
                  <a:pt x="3376911" y="365462"/>
                  <a:pt x="3391786" y="349338"/>
                </a:cubicBezTo>
                <a:lnTo>
                  <a:pt x="3399497" y="335660"/>
                </a:lnTo>
                <a:lnTo>
                  <a:pt x="3397742" y="347709"/>
                </a:lnTo>
                <a:lnTo>
                  <a:pt x="3399367" y="345182"/>
                </a:lnTo>
                <a:cubicBezTo>
                  <a:pt x="3400741" y="342812"/>
                  <a:pt x="3401379" y="341319"/>
                  <a:pt x="3400786" y="341365"/>
                </a:cubicBezTo>
                <a:cubicBezTo>
                  <a:pt x="3406122" y="342472"/>
                  <a:pt x="3402004" y="350251"/>
                  <a:pt x="3397367" y="359551"/>
                </a:cubicBezTo>
                <a:lnTo>
                  <a:pt x="3395398" y="363779"/>
                </a:lnTo>
                <a:lnTo>
                  <a:pt x="3394540" y="369655"/>
                </a:lnTo>
                <a:lnTo>
                  <a:pt x="3391207" y="392646"/>
                </a:lnTo>
                <a:lnTo>
                  <a:pt x="3396487" y="381373"/>
                </a:lnTo>
                <a:lnTo>
                  <a:pt x="3400174" y="372636"/>
                </a:lnTo>
                <a:lnTo>
                  <a:pt x="3406882" y="337293"/>
                </a:lnTo>
                <a:cubicBezTo>
                  <a:pt x="3410822" y="317899"/>
                  <a:pt x="3411818" y="328695"/>
                  <a:pt x="3411630" y="340238"/>
                </a:cubicBezTo>
                <a:lnTo>
                  <a:pt x="3411285" y="347432"/>
                </a:lnTo>
                <a:lnTo>
                  <a:pt x="3414217" y="341068"/>
                </a:lnTo>
                <a:lnTo>
                  <a:pt x="3421879" y="325196"/>
                </a:lnTo>
                <a:lnTo>
                  <a:pt x="3421116" y="330327"/>
                </a:lnTo>
                <a:lnTo>
                  <a:pt x="3417173" y="367588"/>
                </a:lnTo>
                <a:lnTo>
                  <a:pt x="3412463" y="386651"/>
                </a:lnTo>
                <a:cubicBezTo>
                  <a:pt x="3408540" y="398513"/>
                  <a:pt x="3411083" y="393555"/>
                  <a:pt x="3415199" y="385842"/>
                </a:cubicBezTo>
                <a:lnTo>
                  <a:pt x="3415254" y="385742"/>
                </a:lnTo>
                <a:lnTo>
                  <a:pt x="3415084" y="387351"/>
                </a:lnTo>
                <a:cubicBezTo>
                  <a:pt x="3412754" y="406585"/>
                  <a:pt x="3410009" y="426356"/>
                  <a:pt x="3406560" y="447618"/>
                </a:cubicBezTo>
                <a:cubicBezTo>
                  <a:pt x="3406857" y="448574"/>
                  <a:pt x="3405908" y="454478"/>
                  <a:pt x="3405376" y="459990"/>
                </a:cubicBezTo>
                <a:lnTo>
                  <a:pt x="3405222" y="464059"/>
                </a:lnTo>
                <a:lnTo>
                  <a:pt x="3407075" y="455454"/>
                </a:lnTo>
                <a:cubicBezTo>
                  <a:pt x="3411827" y="424266"/>
                  <a:pt x="3411584" y="395514"/>
                  <a:pt x="3420976" y="360738"/>
                </a:cubicBezTo>
                <a:lnTo>
                  <a:pt x="3419238" y="381878"/>
                </a:lnTo>
                <a:lnTo>
                  <a:pt x="3419832" y="377673"/>
                </a:lnTo>
                <a:lnTo>
                  <a:pt x="3421938" y="373960"/>
                </a:lnTo>
                <a:lnTo>
                  <a:pt x="3423108" y="372778"/>
                </a:lnTo>
                <a:lnTo>
                  <a:pt x="3424850" y="356418"/>
                </a:lnTo>
                <a:lnTo>
                  <a:pt x="3426538" y="341098"/>
                </a:lnTo>
                <a:lnTo>
                  <a:pt x="3434180" y="332168"/>
                </a:lnTo>
                <a:lnTo>
                  <a:pt x="3436095" y="333334"/>
                </a:lnTo>
                <a:lnTo>
                  <a:pt x="3434411" y="362334"/>
                </a:lnTo>
                <a:lnTo>
                  <a:pt x="3436069" y="359644"/>
                </a:lnTo>
                <a:cubicBezTo>
                  <a:pt x="3436620" y="361418"/>
                  <a:pt x="3436658" y="363276"/>
                  <a:pt x="3436376" y="364970"/>
                </a:cubicBezTo>
                <a:cubicBezTo>
                  <a:pt x="3436095" y="366666"/>
                  <a:pt x="3435494" y="368199"/>
                  <a:pt x="3434766" y="369321"/>
                </a:cubicBezTo>
                <a:lnTo>
                  <a:pt x="3434158" y="366494"/>
                </a:lnTo>
                <a:lnTo>
                  <a:pt x="3433716" y="373745"/>
                </a:lnTo>
                <a:lnTo>
                  <a:pt x="3434766" y="369321"/>
                </a:lnTo>
                <a:cubicBezTo>
                  <a:pt x="3434760" y="373062"/>
                  <a:pt x="3434644" y="376371"/>
                  <a:pt x="3434467" y="379431"/>
                </a:cubicBezTo>
                <a:lnTo>
                  <a:pt x="3434030" y="385136"/>
                </a:lnTo>
                <a:lnTo>
                  <a:pt x="3435102" y="382941"/>
                </a:lnTo>
                <a:lnTo>
                  <a:pt x="3438579" y="376500"/>
                </a:lnTo>
                <a:lnTo>
                  <a:pt x="3440716" y="358286"/>
                </a:lnTo>
                <a:cubicBezTo>
                  <a:pt x="3444559" y="327956"/>
                  <a:pt x="3448475" y="303072"/>
                  <a:pt x="3453472" y="265401"/>
                </a:cubicBezTo>
                <a:cubicBezTo>
                  <a:pt x="3453472" y="265401"/>
                  <a:pt x="3453453" y="264999"/>
                  <a:pt x="3453437" y="264300"/>
                </a:cubicBezTo>
                <a:lnTo>
                  <a:pt x="3453432" y="264008"/>
                </a:lnTo>
                <a:lnTo>
                  <a:pt x="3451945" y="268514"/>
                </a:lnTo>
                <a:cubicBezTo>
                  <a:pt x="3446529" y="281797"/>
                  <a:pt x="3437615" y="298363"/>
                  <a:pt x="3435749" y="304625"/>
                </a:cubicBezTo>
                <a:lnTo>
                  <a:pt x="3425635" y="336477"/>
                </a:lnTo>
                <a:lnTo>
                  <a:pt x="3429442" y="309293"/>
                </a:lnTo>
                <a:lnTo>
                  <a:pt x="3430992" y="306021"/>
                </a:lnTo>
                <a:cubicBezTo>
                  <a:pt x="3433859" y="299721"/>
                  <a:pt x="3437001" y="292465"/>
                  <a:pt x="3440791" y="283161"/>
                </a:cubicBezTo>
                <a:cubicBezTo>
                  <a:pt x="3442161" y="280760"/>
                  <a:pt x="3447564" y="267290"/>
                  <a:pt x="3451566" y="259021"/>
                </a:cubicBezTo>
                <a:lnTo>
                  <a:pt x="3453686" y="255249"/>
                </a:lnTo>
                <a:lnTo>
                  <a:pt x="3453802" y="252733"/>
                </a:lnTo>
                <a:cubicBezTo>
                  <a:pt x="3454419" y="246484"/>
                  <a:pt x="3455941" y="240402"/>
                  <a:pt x="3459560" y="241075"/>
                </a:cubicBezTo>
                <a:cubicBezTo>
                  <a:pt x="3462623" y="244012"/>
                  <a:pt x="3454286" y="281899"/>
                  <a:pt x="3454794" y="283535"/>
                </a:cubicBezTo>
                <a:cubicBezTo>
                  <a:pt x="3452845" y="302688"/>
                  <a:pt x="3450700" y="320927"/>
                  <a:pt x="3448658" y="339360"/>
                </a:cubicBezTo>
                <a:lnTo>
                  <a:pt x="3445679" y="370179"/>
                </a:lnTo>
                <a:lnTo>
                  <a:pt x="3447086" y="371272"/>
                </a:lnTo>
                <a:cubicBezTo>
                  <a:pt x="3448127" y="372559"/>
                  <a:pt x="3449255" y="374276"/>
                  <a:pt x="3450301" y="375934"/>
                </a:cubicBezTo>
                <a:lnTo>
                  <a:pt x="3450602" y="376422"/>
                </a:lnTo>
                <a:lnTo>
                  <a:pt x="3451449" y="369139"/>
                </a:lnTo>
                <a:cubicBezTo>
                  <a:pt x="3452423" y="359939"/>
                  <a:pt x="3453029" y="352138"/>
                  <a:pt x="3453384" y="350679"/>
                </a:cubicBezTo>
                <a:cubicBezTo>
                  <a:pt x="3457905" y="308594"/>
                  <a:pt x="3464128" y="263887"/>
                  <a:pt x="3468401" y="212904"/>
                </a:cubicBezTo>
                <a:cubicBezTo>
                  <a:pt x="3468401" y="212904"/>
                  <a:pt x="3471181" y="186017"/>
                  <a:pt x="3474668" y="190318"/>
                </a:cubicBezTo>
                <a:lnTo>
                  <a:pt x="3474180" y="197608"/>
                </a:lnTo>
                <a:lnTo>
                  <a:pt x="3470600" y="207545"/>
                </a:lnTo>
                <a:cubicBezTo>
                  <a:pt x="3469335" y="211466"/>
                  <a:pt x="3468538" y="214628"/>
                  <a:pt x="3468685" y="216103"/>
                </a:cubicBezTo>
                <a:lnTo>
                  <a:pt x="3472239" y="214616"/>
                </a:lnTo>
                <a:lnTo>
                  <a:pt x="3471889" y="217205"/>
                </a:lnTo>
                <a:cubicBezTo>
                  <a:pt x="3470874" y="213932"/>
                  <a:pt x="3467060" y="244431"/>
                  <a:pt x="3473279" y="242500"/>
                </a:cubicBezTo>
                <a:cubicBezTo>
                  <a:pt x="3475243" y="241890"/>
                  <a:pt x="3477093" y="212002"/>
                  <a:pt x="3477445" y="206207"/>
                </a:cubicBezTo>
                <a:lnTo>
                  <a:pt x="3477773" y="203941"/>
                </a:lnTo>
                <a:lnTo>
                  <a:pt x="3477921" y="203648"/>
                </a:lnTo>
                <a:lnTo>
                  <a:pt x="3480583" y="196691"/>
                </a:lnTo>
                <a:lnTo>
                  <a:pt x="3476755" y="248489"/>
                </a:lnTo>
                <a:cubicBezTo>
                  <a:pt x="3474284" y="274643"/>
                  <a:pt x="3471463" y="301396"/>
                  <a:pt x="3468937" y="329102"/>
                </a:cubicBezTo>
                <a:cubicBezTo>
                  <a:pt x="3468937" y="329102"/>
                  <a:pt x="3462362" y="336826"/>
                  <a:pt x="3467307" y="338882"/>
                </a:cubicBezTo>
                <a:cubicBezTo>
                  <a:pt x="3470107" y="339806"/>
                  <a:pt x="3473479" y="314829"/>
                  <a:pt x="3470900" y="328492"/>
                </a:cubicBezTo>
                <a:cubicBezTo>
                  <a:pt x="3479085" y="283174"/>
                  <a:pt x="3479787" y="227619"/>
                  <a:pt x="3490528" y="183601"/>
                </a:cubicBezTo>
                <a:cubicBezTo>
                  <a:pt x="3491457" y="229380"/>
                  <a:pt x="3478731" y="288969"/>
                  <a:pt x="3474628" y="340498"/>
                </a:cubicBezTo>
                <a:cubicBezTo>
                  <a:pt x="3474153" y="342440"/>
                  <a:pt x="3473674" y="348122"/>
                  <a:pt x="3473847" y="353154"/>
                </a:cubicBezTo>
                <a:lnTo>
                  <a:pt x="3474067" y="354895"/>
                </a:lnTo>
                <a:lnTo>
                  <a:pt x="3474313" y="354245"/>
                </a:lnTo>
                <a:lnTo>
                  <a:pt x="3475488" y="351297"/>
                </a:lnTo>
                <a:lnTo>
                  <a:pt x="3474547" y="358683"/>
                </a:lnTo>
                <a:lnTo>
                  <a:pt x="3474673" y="359666"/>
                </a:lnTo>
                <a:cubicBezTo>
                  <a:pt x="3475164" y="361307"/>
                  <a:pt x="3475902" y="362238"/>
                  <a:pt x="3476967" y="361908"/>
                </a:cubicBezTo>
                <a:lnTo>
                  <a:pt x="3480846" y="338567"/>
                </a:lnTo>
                <a:cubicBezTo>
                  <a:pt x="3482679" y="315563"/>
                  <a:pt x="3485725" y="290686"/>
                  <a:pt x="3490027" y="268712"/>
                </a:cubicBezTo>
                <a:cubicBezTo>
                  <a:pt x="3489224" y="287506"/>
                  <a:pt x="3487139" y="307674"/>
                  <a:pt x="3484753" y="328606"/>
                </a:cubicBezTo>
                <a:lnTo>
                  <a:pt x="3479650" y="375097"/>
                </a:lnTo>
                <a:lnTo>
                  <a:pt x="3480523" y="371417"/>
                </a:lnTo>
                <a:lnTo>
                  <a:pt x="3479760" y="391199"/>
                </a:lnTo>
                <a:lnTo>
                  <a:pt x="3485923" y="377781"/>
                </a:lnTo>
                <a:lnTo>
                  <a:pt x="3491977" y="360707"/>
                </a:lnTo>
                <a:lnTo>
                  <a:pt x="3492830" y="355707"/>
                </a:lnTo>
                <a:lnTo>
                  <a:pt x="3493821" y="354315"/>
                </a:lnTo>
                <a:cubicBezTo>
                  <a:pt x="3495439" y="352366"/>
                  <a:pt x="3496538" y="351472"/>
                  <a:pt x="3496525" y="352493"/>
                </a:cubicBezTo>
                <a:lnTo>
                  <a:pt x="3494961" y="363139"/>
                </a:lnTo>
                <a:lnTo>
                  <a:pt x="3494717" y="369021"/>
                </a:lnTo>
                <a:cubicBezTo>
                  <a:pt x="3494341" y="374216"/>
                  <a:pt x="3493735" y="381112"/>
                  <a:pt x="3492868" y="390042"/>
                </a:cubicBezTo>
                <a:cubicBezTo>
                  <a:pt x="3492278" y="403242"/>
                  <a:pt x="3491306" y="414623"/>
                  <a:pt x="3490249" y="425216"/>
                </a:cubicBezTo>
                <a:lnTo>
                  <a:pt x="3490086" y="426777"/>
                </a:lnTo>
                <a:lnTo>
                  <a:pt x="3493383" y="417128"/>
                </a:lnTo>
                <a:cubicBezTo>
                  <a:pt x="3496266" y="409000"/>
                  <a:pt x="3499446" y="400851"/>
                  <a:pt x="3500634" y="400754"/>
                </a:cubicBezTo>
                <a:lnTo>
                  <a:pt x="3502680" y="425738"/>
                </a:lnTo>
                <a:cubicBezTo>
                  <a:pt x="3505058" y="425550"/>
                  <a:pt x="3540663" y="340852"/>
                  <a:pt x="3527835" y="381619"/>
                </a:cubicBezTo>
                <a:lnTo>
                  <a:pt x="3520179" y="403515"/>
                </a:lnTo>
                <a:lnTo>
                  <a:pt x="3519685" y="415542"/>
                </a:lnTo>
                <a:cubicBezTo>
                  <a:pt x="3519300" y="421078"/>
                  <a:pt x="3518857" y="427178"/>
                  <a:pt x="3518771" y="432674"/>
                </a:cubicBezTo>
                <a:lnTo>
                  <a:pt x="3524089" y="407373"/>
                </a:lnTo>
                <a:lnTo>
                  <a:pt x="3524547" y="408752"/>
                </a:lnTo>
                <a:cubicBezTo>
                  <a:pt x="3526625" y="416651"/>
                  <a:pt x="3527113" y="422732"/>
                  <a:pt x="3526372" y="430003"/>
                </a:cubicBezTo>
                <a:lnTo>
                  <a:pt x="3524693" y="438583"/>
                </a:lnTo>
                <a:lnTo>
                  <a:pt x="3527919" y="439221"/>
                </a:lnTo>
                <a:cubicBezTo>
                  <a:pt x="3529067" y="439602"/>
                  <a:pt x="3529826" y="440073"/>
                  <a:pt x="3529819" y="440582"/>
                </a:cubicBezTo>
                <a:cubicBezTo>
                  <a:pt x="3537128" y="427434"/>
                  <a:pt x="3534950" y="412656"/>
                  <a:pt x="3542229" y="401548"/>
                </a:cubicBezTo>
                <a:cubicBezTo>
                  <a:pt x="3545061" y="397248"/>
                  <a:pt x="3547440" y="397059"/>
                  <a:pt x="3552227" y="394642"/>
                </a:cubicBezTo>
                <a:cubicBezTo>
                  <a:pt x="3562257" y="385356"/>
                  <a:pt x="3564832" y="370543"/>
                  <a:pt x="3570161" y="357209"/>
                </a:cubicBezTo>
                <a:cubicBezTo>
                  <a:pt x="3582821" y="329027"/>
                  <a:pt x="3587923" y="303143"/>
                  <a:pt x="3602935" y="276813"/>
                </a:cubicBezTo>
                <a:cubicBezTo>
                  <a:pt x="3595373" y="309010"/>
                  <a:pt x="3585174" y="330883"/>
                  <a:pt x="3577216" y="363111"/>
                </a:cubicBezTo>
                <a:cubicBezTo>
                  <a:pt x="3577101" y="371611"/>
                  <a:pt x="3569766" y="386802"/>
                  <a:pt x="3561976" y="406445"/>
                </a:cubicBezTo>
                <a:cubicBezTo>
                  <a:pt x="3561345" y="409129"/>
                  <a:pt x="3559440" y="414545"/>
                  <a:pt x="3557253" y="420674"/>
                </a:cubicBezTo>
                <a:lnTo>
                  <a:pt x="3555546" y="425601"/>
                </a:lnTo>
                <a:lnTo>
                  <a:pt x="3563329" y="425202"/>
                </a:lnTo>
                <a:lnTo>
                  <a:pt x="3565558" y="420008"/>
                </a:lnTo>
                <a:cubicBezTo>
                  <a:pt x="3569335" y="411555"/>
                  <a:pt x="3573111" y="403358"/>
                  <a:pt x="3574330" y="401052"/>
                </a:cubicBezTo>
                <a:cubicBezTo>
                  <a:pt x="3575535" y="399938"/>
                  <a:pt x="3577425" y="399279"/>
                  <a:pt x="3579015" y="398899"/>
                </a:cubicBezTo>
                <a:lnTo>
                  <a:pt x="3579238" y="398862"/>
                </a:lnTo>
                <a:lnTo>
                  <a:pt x="3580632" y="384538"/>
                </a:lnTo>
                <a:lnTo>
                  <a:pt x="3583211" y="375284"/>
                </a:lnTo>
                <a:lnTo>
                  <a:pt x="3590590" y="373910"/>
                </a:lnTo>
                <a:lnTo>
                  <a:pt x="3591918" y="373651"/>
                </a:lnTo>
                <a:lnTo>
                  <a:pt x="3594641" y="363772"/>
                </a:lnTo>
                <a:cubicBezTo>
                  <a:pt x="3599513" y="354893"/>
                  <a:pt x="3602177" y="333616"/>
                  <a:pt x="3609739" y="330979"/>
                </a:cubicBezTo>
                <a:cubicBezTo>
                  <a:pt x="3617304" y="328346"/>
                  <a:pt x="3602002" y="346541"/>
                  <a:pt x="3609625" y="339484"/>
                </a:cubicBezTo>
                <a:cubicBezTo>
                  <a:pt x="3619657" y="330198"/>
                  <a:pt x="3632315" y="302015"/>
                  <a:pt x="3619569" y="336661"/>
                </a:cubicBezTo>
                <a:cubicBezTo>
                  <a:pt x="3615633" y="349543"/>
                  <a:pt x="3611746" y="358769"/>
                  <a:pt x="3608199" y="368519"/>
                </a:cubicBezTo>
                <a:lnTo>
                  <a:pt x="3607649" y="370574"/>
                </a:lnTo>
                <a:lnTo>
                  <a:pt x="3610202" y="370076"/>
                </a:lnTo>
                <a:lnTo>
                  <a:pt x="3617375" y="368493"/>
                </a:lnTo>
                <a:lnTo>
                  <a:pt x="3621232" y="360005"/>
                </a:lnTo>
                <a:lnTo>
                  <a:pt x="3622122" y="358110"/>
                </a:lnTo>
                <a:lnTo>
                  <a:pt x="3621500" y="367584"/>
                </a:lnTo>
                <a:lnTo>
                  <a:pt x="3623955" y="367042"/>
                </a:lnTo>
                <a:lnTo>
                  <a:pt x="3627146" y="348031"/>
                </a:lnTo>
                <a:lnTo>
                  <a:pt x="3632571" y="342207"/>
                </a:lnTo>
                <a:cubicBezTo>
                  <a:pt x="3635641" y="340402"/>
                  <a:pt x="3630968" y="350966"/>
                  <a:pt x="3628779" y="359037"/>
                </a:cubicBezTo>
                <a:cubicBezTo>
                  <a:pt x="3653909" y="316959"/>
                  <a:pt x="3662036" y="272148"/>
                  <a:pt x="3684785" y="230258"/>
                </a:cubicBezTo>
                <a:lnTo>
                  <a:pt x="3688330" y="222986"/>
                </a:lnTo>
                <a:lnTo>
                  <a:pt x="3688328" y="223459"/>
                </a:lnTo>
                <a:cubicBezTo>
                  <a:pt x="3688395" y="230618"/>
                  <a:pt x="3682635" y="254839"/>
                  <a:pt x="3683805" y="265546"/>
                </a:cubicBezTo>
                <a:cubicBezTo>
                  <a:pt x="3686075" y="279798"/>
                  <a:pt x="3688701" y="245479"/>
                  <a:pt x="3689649" y="241595"/>
                </a:cubicBezTo>
                <a:cubicBezTo>
                  <a:pt x="3690433" y="233424"/>
                  <a:pt x="3691203" y="227015"/>
                  <a:pt x="3691986" y="221425"/>
                </a:cubicBezTo>
                <a:lnTo>
                  <a:pt x="3693373" y="212655"/>
                </a:lnTo>
                <a:lnTo>
                  <a:pt x="3706383" y="185989"/>
                </a:lnTo>
                <a:lnTo>
                  <a:pt x="3708337" y="187334"/>
                </a:lnTo>
                <a:cubicBezTo>
                  <a:pt x="3707846" y="187488"/>
                  <a:pt x="3707998" y="186170"/>
                  <a:pt x="3708543" y="184007"/>
                </a:cubicBezTo>
                <a:lnTo>
                  <a:pt x="3710572" y="177402"/>
                </a:lnTo>
                <a:lnTo>
                  <a:pt x="3720295" y="157473"/>
                </a:lnTo>
                <a:lnTo>
                  <a:pt x="3719454" y="165338"/>
                </a:lnTo>
                <a:lnTo>
                  <a:pt x="3724926" y="166058"/>
                </a:lnTo>
                <a:lnTo>
                  <a:pt x="3717449" y="187584"/>
                </a:lnTo>
                <a:lnTo>
                  <a:pt x="3728401" y="166682"/>
                </a:lnTo>
                <a:lnTo>
                  <a:pt x="3728008" y="179023"/>
                </a:lnTo>
                <a:lnTo>
                  <a:pt x="3728153" y="184289"/>
                </a:lnTo>
                <a:lnTo>
                  <a:pt x="3698005" y="252657"/>
                </a:lnTo>
                <a:cubicBezTo>
                  <a:pt x="3678932" y="297569"/>
                  <a:pt x="3661092" y="342725"/>
                  <a:pt x="3645810" y="389292"/>
                </a:cubicBezTo>
                <a:cubicBezTo>
                  <a:pt x="3644563" y="393638"/>
                  <a:pt x="3638856" y="405642"/>
                  <a:pt x="3634045" y="417318"/>
                </a:cubicBezTo>
                <a:lnTo>
                  <a:pt x="3632139" y="422598"/>
                </a:lnTo>
                <a:lnTo>
                  <a:pt x="3630111" y="438516"/>
                </a:lnTo>
                <a:lnTo>
                  <a:pt x="3629716" y="441481"/>
                </a:lnTo>
                <a:lnTo>
                  <a:pt x="3632867" y="438563"/>
                </a:lnTo>
                <a:cubicBezTo>
                  <a:pt x="3643061" y="417031"/>
                  <a:pt x="3648075" y="397607"/>
                  <a:pt x="3653036" y="382265"/>
                </a:cubicBezTo>
                <a:cubicBezTo>
                  <a:pt x="3660767" y="367044"/>
                  <a:pt x="3666293" y="339086"/>
                  <a:pt x="3675952" y="327790"/>
                </a:cubicBezTo>
                <a:cubicBezTo>
                  <a:pt x="3678360" y="325562"/>
                  <a:pt x="3683517" y="325155"/>
                  <a:pt x="3683544" y="323113"/>
                </a:cubicBezTo>
                <a:cubicBezTo>
                  <a:pt x="3688418" y="314235"/>
                  <a:pt x="3696317" y="286429"/>
                  <a:pt x="3703571" y="277362"/>
                </a:cubicBezTo>
                <a:cubicBezTo>
                  <a:pt x="3706407" y="272721"/>
                  <a:pt x="3713545" y="272158"/>
                  <a:pt x="3713545" y="272158"/>
                </a:cubicBezTo>
                <a:cubicBezTo>
                  <a:pt x="3713545" y="272158"/>
                  <a:pt x="3714253" y="271083"/>
                  <a:pt x="3714970" y="269454"/>
                </a:cubicBezTo>
                <a:lnTo>
                  <a:pt x="3715614" y="266806"/>
                </a:lnTo>
                <a:lnTo>
                  <a:pt x="3717707" y="263179"/>
                </a:lnTo>
                <a:lnTo>
                  <a:pt x="3718523" y="263014"/>
                </a:lnTo>
                <a:cubicBezTo>
                  <a:pt x="3718823" y="262737"/>
                  <a:pt x="3718830" y="262225"/>
                  <a:pt x="3718843" y="261204"/>
                </a:cubicBezTo>
                <a:lnTo>
                  <a:pt x="3717707" y="263179"/>
                </a:lnTo>
                <a:lnTo>
                  <a:pt x="3716435" y="263434"/>
                </a:lnTo>
                <a:cubicBezTo>
                  <a:pt x="3721251" y="258977"/>
                  <a:pt x="3726092" y="252478"/>
                  <a:pt x="3726092" y="252478"/>
                </a:cubicBezTo>
                <a:cubicBezTo>
                  <a:pt x="3733603" y="253924"/>
                  <a:pt x="3708672" y="281036"/>
                  <a:pt x="3706038" y="300271"/>
                </a:cubicBezTo>
                <a:cubicBezTo>
                  <a:pt x="3706011" y="302311"/>
                  <a:pt x="3708304" y="308587"/>
                  <a:pt x="3708277" y="310626"/>
                </a:cubicBezTo>
                <a:cubicBezTo>
                  <a:pt x="3705729" y="323400"/>
                  <a:pt x="3700372" y="338773"/>
                  <a:pt x="3695390" y="355815"/>
                </a:cubicBezTo>
                <a:cubicBezTo>
                  <a:pt x="3692924" y="362468"/>
                  <a:pt x="3670006" y="416942"/>
                  <a:pt x="3669980" y="418982"/>
                </a:cubicBezTo>
                <a:cubicBezTo>
                  <a:pt x="3671156" y="419909"/>
                  <a:pt x="3674245" y="418646"/>
                  <a:pt x="3677338" y="416829"/>
                </a:cubicBezTo>
                <a:lnTo>
                  <a:pt x="3682148" y="413279"/>
                </a:lnTo>
                <a:lnTo>
                  <a:pt x="3686505" y="400839"/>
                </a:lnTo>
                <a:cubicBezTo>
                  <a:pt x="3691881" y="380766"/>
                  <a:pt x="3695917" y="359585"/>
                  <a:pt x="3700611" y="358693"/>
                </a:cubicBezTo>
                <a:lnTo>
                  <a:pt x="3705239" y="366848"/>
                </a:lnTo>
                <a:lnTo>
                  <a:pt x="3710945" y="339776"/>
                </a:lnTo>
                <a:cubicBezTo>
                  <a:pt x="3720383" y="298750"/>
                  <a:pt x="3731115" y="261402"/>
                  <a:pt x="3738919" y="261674"/>
                </a:cubicBezTo>
                <a:cubicBezTo>
                  <a:pt x="3741136" y="262458"/>
                  <a:pt x="3743299" y="267067"/>
                  <a:pt x="3745293" y="273542"/>
                </a:cubicBezTo>
                <a:lnTo>
                  <a:pt x="3747357" y="282393"/>
                </a:lnTo>
                <a:lnTo>
                  <a:pt x="3772851" y="226318"/>
                </a:lnTo>
                <a:lnTo>
                  <a:pt x="3775881" y="219672"/>
                </a:lnTo>
                <a:lnTo>
                  <a:pt x="3776435" y="227521"/>
                </a:lnTo>
                <a:lnTo>
                  <a:pt x="3776876" y="230218"/>
                </a:lnTo>
                <a:lnTo>
                  <a:pt x="3768111" y="251199"/>
                </a:lnTo>
                <a:cubicBezTo>
                  <a:pt x="3765449" y="257694"/>
                  <a:pt x="3759755" y="268677"/>
                  <a:pt x="3754709" y="279355"/>
                </a:cubicBezTo>
                <a:lnTo>
                  <a:pt x="3749808" y="292907"/>
                </a:lnTo>
                <a:lnTo>
                  <a:pt x="3750667" y="296591"/>
                </a:lnTo>
                <a:lnTo>
                  <a:pt x="3753559" y="314078"/>
                </a:lnTo>
                <a:lnTo>
                  <a:pt x="3754969" y="315436"/>
                </a:lnTo>
                <a:lnTo>
                  <a:pt x="3754482" y="319802"/>
                </a:lnTo>
                <a:lnTo>
                  <a:pt x="3755765" y="329155"/>
                </a:lnTo>
                <a:cubicBezTo>
                  <a:pt x="3755082" y="339302"/>
                  <a:pt x="3753035" y="352710"/>
                  <a:pt x="3750274" y="367839"/>
                </a:cubicBezTo>
                <a:lnTo>
                  <a:pt x="3748479" y="376848"/>
                </a:lnTo>
                <a:lnTo>
                  <a:pt x="3756785" y="357424"/>
                </a:lnTo>
                <a:cubicBezTo>
                  <a:pt x="3759251" y="350772"/>
                  <a:pt x="3774323" y="320022"/>
                  <a:pt x="3769281" y="341485"/>
                </a:cubicBezTo>
                <a:cubicBezTo>
                  <a:pt x="3766729" y="354600"/>
                  <a:pt x="3756616" y="370009"/>
                  <a:pt x="3754155" y="376320"/>
                </a:cubicBezTo>
                <a:cubicBezTo>
                  <a:pt x="3751293" y="383001"/>
                  <a:pt x="3753983" y="389243"/>
                  <a:pt x="3753956" y="391285"/>
                </a:cubicBezTo>
                <a:cubicBezTo>
                  <a:pt x="3751124" y="395585"/>
                  <a:pt x="3748713" y="398155"/>
                  <a:pt x="3746251" y="404464"/>
                </a:cubicBezTo>
                <a:cubicBezTo>
                  <a:pt x="3746225" y="406506"/>
                  <a:pt x="3746109" y="415010"/>
                  <a:pt x="3746055" y="419092"/>
                </a:cubicBezTo>
                <a:cubicBezTo>
                  <a:pt x="3743616" y="423701"/>
                  <a:pt x="3738232" y="441114"/>
                  <a:pt x="3733277" y="456118"/>
                </a:cubicBezTo>
                <a:lnTo>
                  <a:pt x="3730198" y="465654"/>
                </a:lnTo>
                <a:lnTo>
                  <a:pt x="3726001" y="485532"/>
                </a:lnTo>
                <a:lnTo>
                  <a:pt x="3728181" y="481663"/>
                </a:lnTo>
                <a:lnTo>
                  <a:pt x="3737992" y="457767"/>
                </a:lnTo>
                <a:lnTo>
                  <a:pt x="3744256" y="442508"/>
                </a:lnTo>
                <a:cubicBezTo>
                  <a:pt x="3748994" y="428968"/>
                  <a:pt x="3753435" y="415450"/>
                  <a:pt x="3758546" y="403494"/>
                </a:cubicBezTo>
                <a:lnTo>
                  <a:pt x="3762032" y="395547"/>
                </a:lnTo>
                <a:lnTo>
                  <a:pt x="3767985" y="365381"/>
                </a:lnTo>
                <a:cubicBezTo>
                  <a:pt x="3774610" y="332297"/>
                  <a:pt x="3783638" y="303283"/>
                  <a:pt x="3803200" y="284441"/>
                </a:cubicBezTo>
                <a:cubicBezTo>
                  <a:pt x="3809203" y="281578"/>
                  <a:pt x="3818607" y="269115"/>
                  <a:pt x="3820177" y="264684"/>
                </a:cubicBezTo>
                <a:cubicBezTo>
                  <a:pt x="3818607" y="269115"/>
                  <a:pt x="3848051" y="258762"/>
                  <a:pt x="3845189" y="252760"/>
                </a:cubicBezTo>
                <a:cubicBezTo>
                  <a:pt x="3852485" y="260332"/>
                  <a:pt x="3843080" y="272795"/>
                  <a:pt x="3844375" y="283231"/>
                </a:cubicBezTo>
                <a:lnTo>
                  <a:pt x="3847475" y="297765"/>
                </a:lnTo>
                <a:lnTo>
                  <a:pt x="3848159" y="289105"/>
                </a:lnTo>
                <a:cubicBezTo>
                  <a:pt x="3848413" y="285479"/>
                  <a:pt x="3848596" y="282525"/>
                  <a:pt x="3848685" y="281075"/>
                </a:cubicBezTo>
                <a:lnTo>
                  <a:pt x="3849010" y="278809"/>
                </a:lnTo>
                <a:lnTo>
                  <a:pt x="3849159" y="278517"/>
                </a:lnTo>
                <a:lnTo>
                  <a:pt x="3851821" y="271561"/>
                </a:lnTo>
                <a:lnTo>
                  <a:pt x="3849454" y="303571"/>
                </a:lnTo>
                <a:lnTo>
                  <a:pt x="3853875" y="311183"/>
                </a:lnTo>
                <a:lnTo>
                  <a:pt x="3861766" y="258470"/>
                </a:lnTo>
                <a:lnTo>
                  <a:pt x="3856644" y="322921"/>
                </a:lnTo>
                <a:lnTo>
                  <a:pt x="3857010" y="322099"/>
                </a:lnTo>
                <a:cubicBezTo>
                  <a:pt x="3860283" y="311100"/>
                  <a:pt x="3864933" y="290926"/>
                  <a:pt x="3867557" y="276477"/>
                </a:cubicBezTo>
                <a:lnTo>
                  <a:pt x="3865917" y="291626"/>
                </a:lnTo>
                <a:lnTo>
                  <a:pt x="3869797" y="270147"/>
                </a:lnTo>
                <a:lnTo>
                  <a:pt x="3867557" y="276477"/>
                </a:lnTo>
                <a:cubicBezTo>
                  <a:pt x="3867825" y="268676"/>
                  <a:pt x="3868486" y="259764"/>
                  <a:pt x="3869634" y="253002"/>
                </a:cubicBezTo>
                <a:lnTo>
                  <a:pt x="3872062" y="247852"/>
                </a:lnTo>
                <a:lnTo>
                  <a:pt x="3872785" y="236942"/>
                </a:lnTo>
                <a:cubicBezTo>
                  <a:pt x="3873307" y="228409"/>
                  <a:pt x="3874032" y="220141"/>
                  <a:pt x="3875741" y="212212"/>
                </a:cubicBezTo>
                <a:lnTo>
                  <a:pt x="3879960" y="199135"/>
                </a:lnTo>
                <a:lnTo>
                  <a:pt x="3881955" y="200876"/>
                </a:lnTo>
                <a:cubicBezTo>
                  <a:pt x="3875470" y="236637"/>
                  <a:pt x="3871627" y="265101"/>
                  <a:pt x="3892212" y="168036"/>
                </a:cubicBezTo>
                <a:cubicBezTo>
                  <a:pt x="3889099" y="175135"/>
                  <a:pt x="3882535" y="202741"/>
                  <a:pt x="3884771" y="202046"/>
                </a:cubicBezTo>
                <a:cubicBezTo>
                  <a:pt x="3882535" y="202741"/>
                  <a:pt x="3882535" y="202741"/>
                  <a:pt x="3881955" y="200876"/>
                </a:cubicBezTo>
                <a:cubicBezTo>
                  <a:pt x="3885876" y="180569"/>
                  <a:pt x="3891458" y="157701"/>
                  <a:pt x="3893695" y="157006"/>
                </a:cubicBezTo>
                <a:cubicBezTo>
                  <a:pt x="3891458" y="157701"/>
                  <a:pt x="3894449" y="167341"/>
                  <a:pt x="3894449" y="167341"/>
                </a:cubicBezTo>
                <a:cubicBezTo>
                  <a:pt x="3896185" y="172936"/>
                  <a:pt x="3898926" y="165950"/>
                  <a:pt x="3901339" y="173724"/>
                </a:cubicBezTo>
                <a:cubicBezTo>
                  <a:pt x="3900837" y="180017"/>
                  <a:pt x="3898574" y="197763"/>
                  <a:pt x="3897670" y="210656"/>
                </a:cubicBezTo>
                <a:cubicBezTo>
                  <a:pt x="3893033" y="249081"/>
                  <a:pt x="3888238" y="290624"/>
                  <a:pt x="3882413" y="331976"/>
                </a:cubicBezTo>
                <a:lnTo>
                  <a:pt x="3881306" y="338177"/>
                </a:lnTo>
                <a:lnTo>
                  <a:pt x="3881324" y="338413"/>
                </a:lnTo>
                <a:cubicBezTo>
                  <a:pt x="3881600" y="350395"/>
                  <a:pt x="3880951" y="359568"/>
                  <a:pt x="3878601" y="362686"/>
                </a:cubicBezTo>
                <a:lnTo>
                  <a:pt x="3874859" y="374329"/>
                </a:lnTo>
                <a:lnTo>
                  <a:pt x="3865346" y="427647"/>
                </a:lnTo>
                <a:lnTo>
                  <a:pt x="3875370" y="396453"/>
                </a:lnTo>
                <a:cubicBezTo>
                  <a:pt x="3878317" y="384612"/>
                  <a:pt x="3879763" y="373488"/>
                  <a:pt x="3878601" y="362686"/>
                </a:cubicBezTo>
                <a:lnTo>
                  <a:pt x="3884550" y="350383"/>
                </a:lnTo>
                <a:lnTo>
                  <a:pt x="3890039" y="318658"/>
                </a:lnTo>
                <a:cubicBezTo>
                  <a:pt x="3895885" y="278365"/>
                  <a:pt x="3901113" y="238221"/>
                  <a:pt x="3907901" y="194868"/>
                </a:cubicBezTo>
                <a:cubicBezTo>
                  <a:pt x="3909989" y="168652"/>
                  <a:pt x="3912926" y="153083"/>
                  <a:pt x="3918910" y="123614"/>
                </a:cubicBezTo>
                <a:cubicBezTo>
                  <a:pt x="3924088" y="107348"/>
                  <a:pt x="3925047" y="119664"/>
                  <a:pt x="3922580" y="135430"/>
                </a:cubicBezTo>
                <a:cubicBezTo>
                  <a:pt x="3922077" y="141720"/>
                  <a:pt x="3919467" y="142531"/>
                  <a:pt x="3920798" y="154732"/>
                </a:cubicBezTo>
                <a:cubicBezTo>
                  <a:pt x="3928442" y="171447"/>
                  <a:pt x="3923035" y="202784"/>
                  <a:pt x="3920949" y="228997"/>
                </a:cubicBezTo>
                <a:cubicBezTo>
                  <a:pt x="3917649" y="263173"/>
                  <a:pt x="3913327" y="297177"/>
                  <a:pt x="3908060" y="330971"/>
                </a:cubicBezTo>
                <a:lnTo>
                  <a:pt x="3907269" y="335256"/>
                </a:lnTo>
                <a:lnTo>
                  <a:pt x="3907842" y="336466"/>
                </a:lnTo>
                <a:lnTo>
                  <a:pt x="3910581" y="346441"/>
                </a:lnTo>
                <a:lnTo>
                  <a:pt x="3912855" y="333862"/>
                </a:lnTo>
                <a:cubicBezTo>
                  <a:pt x="3919548" y="293007"/>
                  <a:pt x="3925989" y="252488"/>
                  <a:pt x="3933694" y="212088"/>
                </a:cubicBezTo>
                <a:cubicBezTo>
                  <a:pt x="3932851" y="246268"/>
                  <a:pt x="3931155" y="281651"/>
                  <a:pt x="3927357" y="317344"/>
                </a:cubicBezTo>
                <a:lnTo>
                  <a:pt x="3923103" y="348085"/>
                </a:lnTo>
                <a:lnTo>
                  <a:pt x="3926317" y="343008"/>
                </a:lnTo>
                <a:lnTo>
                  <a:pt x="3926615" y="342741"/>
                </a:lnTo>
                <a:lnTo>
                  <a:pt x="3932726" y="299230"/>
                </a:lnTo>
                <a:lnTo>
                  <a:pt x="3944442" y="219825"/>
                </a:lnTo>
                <a:lnTo>
                  <a:pt x="3944314" y="219955"/>
                </a:lnTo>
                <a:cubicBezTo>
                  <a:pt x="3937495" y="222951"/>
                  <a:pt x="3928757" y="217987"/>
                  <a:pt x="3941370" y="199542"/>
                </a:cubicBezTo>
                <a:lnTo>
                  <a:pt x="3945804" y="201112"/>
                </a:lnTo>
                <a:cubicBezTo>
                  <a:pt x="3950353" y="206463"/>
                  <a:pt x="3950949" y="211092"/>
                  <a:pt x="3949635" y="214509"/>
                </a:cubicBezTo>
                <a:lnTo>
                  <a:pt x="3945102" y="219150"/>
                </a:lnTo>
                <a:lnTo>
                  <a:pt x="3938469" y="298300"/>
                </a:lnTo>
                <a:lnTo>
                  <a:pt x="3933375" y="336724"/>
                </a:lnTo>
                <a:lnTo>
                  <a:pt x="3936335" y="334088"/>
                </a:lnTo>
                <a:cubicBezTo>
                  <a:pt x="3938390" y="333568"/>
                  <a:pt x="3939105" y="335068"/>
                  <a:pt x="3938321" y="337285"/>
                </a:cubicBezTo>
                <a:cubicBezTo>
                  <a:pt x="3951603" y="316219"/>
                  <a:pt x="3942053" y="256311"/>
                  <a:pt x="3954321" y="249849"/>
                </a:cubicBezTo>
                <a:lnTo>
                  <a:pt x="3957503" y="252045"/>
                </a:lnTo>
                <a:lnTo>
                  <a:pt x="3962227" y="222321"/>
                </a:lnTo>
                <a:lnTo>
                  <a:pt x="3962497" y="218962"/>
                </a:lnTo>
                <a:lnTo>
                  <a:pt x="3963623" y="217730"/>
                </a:lnTo>
                <a:lnTo>
                  <a:pt x="3968699" y="207574"/>
                </a:lnTo>
                <a:lnTo>
                  <a:pt x="3968561" y="209789"/>
                </a:lnTo>
                <a:lnTo>
                  <a:pt x="3962263" y="263196"/>
                </a:lnTo>
                <a:lnTo>
                  <a:pt x="3963319" y="269272"/>
                </a:lnTo>
                <a:cubicBezTo>
                  <a:pt x="3964841" y="294176"/>
                  <a:pt x="3959634" y="334262"/>
                  <a:pt x="3961069" y="337107"/>
                </a:cubicBezTo>
                <a:lnTo>
                  <a:pt x="3962197" y="334578"/>
                </a:lnTo>
                <a:lnTo>
                  <a:pt x="3976901" y="224799"/>
                </a:lnTo>
                <a:lnTo>
                  <a:pt x="3976968" y="224270"/>
                </a:lnTo>
                <a:lnTo>
                  <a:pt x="3981486" y="211553"/>
                </a:lnTo>
                <a:cubicBezTo>
                  <a:pt x="3982767" y="207531"/>
                  <a:pt x="3983335" y="205092"/>
                  <a:pt x="3982649" y="205726"/>
                </a:cubicBezTo>
                <a:cubicBezTo>
                  <a:pt x="3988105" y="202971"/>
                  <a:pt x="3996632" y="206946"/>
                  <a:pt x="3990688" y="212450"/>
                </a:cubicBezTo>
                <a:cubicBezTo>
                  <a:pt x="3999375" y="204404"/>
                  <a:pt x="3990657" y="214774"/>
                  <a:pt x="3996730" y="199582"/>
                </a:cubicBezTo>
                <a:cubicBezTo>
                  <a:pt x="4005120" y="179946"/>
                  <a:pt x="4004929" y="194288"/>
                  <a:pt x="4004929" y="194288"/>
                </a:cubicBezTo>
                <a:cubicBezTo>
                  <a:pt x="4004800" y="203977"/>
                  <a:pt x="3993659" y="226539"/>
                  <a:pt x="3993598" y="231191"/>
                </a:cubicBezTo>
                <a:cubicBezTo>
                  <a:pt x="3993598" y="231191"/>
                  <a:pt x="3998991" y="233090"/>
                  <a:pt x="4004381" y="235374"/>
                </a:cubicBezTo>
                <a:cubicBezTo>
                  <a:pt x="4001573" y="242565"/>
                  <a:pt x="3995991" y="255009"/>
                  <a:pt x="3995991" y="255009"/>
                </a:cubicBezTo>
                <a:cubicBezTo>
                  <a:pt x="4001315" y="261946"/>
                  <a:pt x="4004253" y="244675"/>
                  <a:pt x="4004253" y="244675"/>
                </a:cubicBezTo>
                <a:lnTo>
                  <a:pt x="4008106" y="239351"/>
                </a:lnTo>
                <a:lnTo>
                  <a:pt x="4010609" y="229022"/>
                </a:lnTo>
                <a:lnTo>
                  <a:pt x="4011719" y="234360"/>
                </a:lnTo>
                <a:lnTo>
                  <a:pt x="4019033" y="224246"/>
                </a:lnTo>
                <a:cubicBezTo>
                  <a:pt x="4024388" y="216369"/>
                  <a:pt x="4028657" y="209450"/>
                  <a:pt x="4027302" y="209557"/>
                </a:cubicBezTo>
                <a:cubicBezTo>
                  <a:pt x="4035405" y="211240"/>
                  <a:pt x="4024366" y="226439"/>
                  <a:pt x="4018298" y="241244"/>
                </a:cubicBezTo>
                <a:lnTo>
                  <a:pt x="4015213" y="251189"/>
                </a:lnTo>
                <a:lnTo>
                  <a:pt x="4015275" y="251488"/>
                </a:lnTo>
                <a:cubicBezTo>
                  <a:pt x="4015256" y="259170"/>
                  <a:pt x="4013956" y="265775"/>
                  <a:pt x="4012110" y="271799"/>
                </a:cubicBezTo>
                <a:lnTo>
                  <a:pt x="4010825" y="275144"/>
                </a:lnTo>
                <a:lnTo>
                  <a:pt x="4015197" y="270530"/>
                </a:lnTo>
                <a:cubicBezTo>
                  <a:pt x="4020751" y="260411"/>
                  <a:pt x="4024046" y="250471"/>
                  <a:pt x="4029631" y="238028"/>
                </a:cubicBezTo>
                <a:cubicBezTo>
                  <a:pt x="4034755" y="226199"/>
                  <a:pt x="4038941" y="217011"/>
                  <a:pt x="4042610" y="209220"/>
                </a:cubicBezTo>
                <a:lnTo>
                  <a:pt x="4051338" y="191134"/>
                </a:lnTo>
                <a:lnTo>
                  <a:pt x="4050469" y="196980"/>
                </a:lnTo>
                <a:lnTo>
                  <a:pt x="4045977" y="239439"/>
                </a:lnTo>
                <a:lnTo>
                  <a:pt x="4040609" y="261167"/>
                </a:lnTo>
                <a:cubicBezTo>
                  <a:pt x="4036137" y="274683"/>
                  <a:pt x="4039036" y="269034"/>
                  <a:pt x="4043726" y="260242"/>
                </a:cubicBezTo>
                <a:lnTo>
                  <a:pt x="4043789" y="260131"/>
                </a:lnTo>
                <a:lnTo>
                  <a:pt x="4043595" y="261964"/>
                </a:lnTo>
                <a:cubicBezTo>
                  <a:pt x="4040939" y="283878"/>
                  <a:pt x="4037811" y="306412"/>
                  <a:pt x="4033881" y="330642"/>
                </a:cubicBezTo>
                <a:cubicBezTo>
                  <a:pt x="4034557" y="332819"/>
                  <a:pt x="4029555" y="357551"/>
                  <a:pt x="4034032" y="356162"/>
                </a:cubicBezTo>
                <a:cubicBezTo>
                  <a:pt x="4038882" y="354657"/>
                  <a:pt x="4038859" y="322961"/>
                  <a:pt x="4039733" y="316554"/>
                </a:cubicBezTo>
                <a:lnTo>
                  <a:pt x="4049007" y="250933"/>
                </a:lnTo>
                <a:lnTo>
                  <a:pt x="4051407" y="246700"/>
                </a:lnTo>
                <a:cubicBezTo>
                  <a:pt x="4053949" y="242737"/>
                  <a:pt x="4056244" y="239990"/>
                  <a:pt x="4057591" y="240465"/>
                </a:cubicBezTo>
                <a:cubicBezTo>
                  <a:pt x="4063468" y="240000"/>
                  <a:pt x="4031218" y="321923"/>
                  <a:pt x="4048715" y="296536"/>
                </a:cubicBezTo>
                <a:cubicBezTo>
                  <a:pt x="4051525" y="288956"/>
                  <a:pt x="4071574" y="241683"/>
                  <a:pt x="4076997" y="241255"/>
                </a:cubicBezTo>
                <a:cubicBezTo>
                  <a:pt x="4080163" y="241004"/>
                  <a:pt x="4088070" y="257418"/>
                  <a:pt x="4088102" y="255092"/>
                </a:cubicBezTo>
                <a:cubicBezTo>
                  <a:pt x="4088070" y="257418"/>
                  <a:pt x="4088039" y="259744"/>
                  <a:pt x="4088008" y="262069"/>
                </a:cubicBezTo>
                <a:cubicBezTo>
                  <a:pt x="4093979" y="254627"/>
                  <a:pt x="4105697" y="222340"/>
                  <a:pt x="4099471" y="249161"/>
                </a:cubicBezTo>
                <a:cubicBezTo>
                  <a:pt x="4090493" y="278909"/>
                  <a:pt x="4105475" y="239005"/>
                  <a:pt x="4111090" y="224237"/>
                </a:cubicBezTo>
                <a:lnTo>
                  <a:pt x="4112429" y="220875"/>
                </a:lnTo>
                <a:lnTo>
                  <a:pt x="4100249" y="316519"/>
                </a:lnTo>
                <a:cubicBezTo>
                  <a:pt x="4100425" y="324988"/>
                  <a:pt x="4100677" y="341613"/>
                  <a:pt x="4104598" y="321306"/>
                </a:cubicBezTo>
                <a:cubicBezTo>
                  <a:pt x="4109117" y="295019"/>
                  <a:pt x="4110928" y="269231"/>
                  <a:pt x="4118169" y="243803"/>
                </a:cubicBezTo>
                <a:cubicBezTo>
                  <a:pt x="4118507" y="254775"/>
                  <a:pt x="4117943" y="265477"/>
                  <a:pt x="4116923" y="276041"/>
                </a:cubicBezTo>
                <a:lnTo>
                  <a:pt x="4113920" y="299679"/>
                </a:lnTo>
                <a:lnTo>
                  <a:pt x="4112740" y="303482"/>
                </a:lnTo>
                <a:cubicBezTo>
                  <a:pt x="4109787" y="313298"/>
                  <a:pt x="4108848" y="318164"/>
                  <a:pt x="4109142" y="319938"/>
                </a:cubicBezTo>
                <a:lnTo>
                  <a:pt x="4111489" y="318644"/>
                </a:lnTo>
                <a:lnTo>
                  <a:pt x="4108870" y="338920"/>
                </a:lnTo>
                <a:cubicBezTo>
                  <a:pt x="4107802" y="349499"/>
                  <a:pt x="4107167" y="360221"/>
                  <a:pt x="4107413" y="371224"/>
                </a:cubicBezTo>
                <a:lnTo>
                  <a:pt x="4110752" y="351654"/>
                </a:lnTo>
                <a:lnTo>
                  <a:pt x="4117696" y="310926"/>
                </a:lnTo>
                <a:lnTo>
                  <a:pt x="4119471" y="308342"/>
                </a:lnTo>
                <a:cubicBezTo>
                  <a:pt x="4121581" y="305180"/>
                  <a:pt x="4123365" y="302642"/>
                  <a:pt x="4124041" y="302592"/>
                </a:cubicBezTo>
                <a:cubicBezTo>
                  <a:pt x="4126753" y="302376"/>
                  <a:pt x="4112227" y="341856"/>
                  <a:pt x="4112099" y="351545"/>
                </a:cubicBezTo>
                <a:cubicBezTo>
                  <a:pt x="4120847" y="338853"/>
                  <a:pt x="4118234" y="331702"/>
                  <a:pt x="4126593" y="314392"/>
                </a:cubicBezTo>
                <a:cubicBezTo>
                  <a:pt x="4126593" y="314392"/>
                  <a:pt x="4138375" y="277451"/>
                  <a:pt x="4141087" y="277238"/>
                </a:cubicBezTo>
                <a:lnTo>
                  <a:pt x="4143414" y="305707"/>
                </a:lnTo>
                <a:cubicBezTo>
                  <a:pt x="4146127" y="305493"/>
                  <a:pt x="4186702" y="208973"/>
                  <a:pt x="4172084" y="255429"/>
                </a:cubicBezTo>
                <a:cubicBezTo>
                  <a:pt x="4160883" y="282644"/>
                  <a:pt x="4154717" y="304814"/>
                  <a:pt x="4151684" y="329060"/>
                </a:cubicBezTo>
                <a:cubicBezTo>
                  <a:pt x="4148743" y="346329"/>
                  <a:pt x="4137313" y="356912"/>
                  <a:pt x="4137058" y="375904"/>
                </a:cubicBezTo>
                <a:lnTo>
                  <a:pt x="4135200" y="376051"/>
                </a:lnTo>
                <a:lnTo>
                  <a:pt x="4134855" y="376079"/>
                </a:lnTo>
                <a:cubicBezTo>
                  <a:pt x="4134488" y="376106"/>
                  <a:pt x="4134305" y="376122"/>
                  <a:pt x="4134580" y="376102"/>
                </a:cubicBezTo>
                <a:lnTo>
                  <a:pt x="4135200" y="376051"/>
                </a:lnTo>
                <a:lnTo>
                  <a:pt x="4136232" y="375970"/>
                </a:lnTo>
                <a:cubicBezTo>
                  <a:pt x="4136692" y="375933"/>
                  <a:pt x="4137058" y="375904"/>
                  <a:pt x="4137058" y="375904"/>
                </a:cubicBezTo>
                <a:cubicBezTo>
                  <a:pt x="4151103" y="372472"/>
                  <a:pt x="4151714" y="326735"/>
                  <a:pt x="4160365" y="321404"/>
                </a:cubicBezTo>
                <a:cubicBezTo>
                  <a:pt x="4160374" y="320726"/>
                  <a:pt x="4161254" y="320318"/>
                  <a:pt x="4162569" y="320123"/>
                </a:cubicBezTo>
                <a:lnTo>
                  <a:pt x="4166190" y="320124"/>
                </a:lnTo>
                <a:lnTo>
                  <a:pt x="4173195" y="272607"/>
                </a:lnTo>
                <a:lnTo>
                  <a:pt x="4177305" y="278754"/>
                </a:lnTo>
                <a:lnTo>
                  <a:pt x="4174635" y="317714"/>
                </a:lnTo>
                <a:lnTo>
                  <a:pt x="4174337" y="319879"/>
                </a:lnTo>
                <a:lnTo>
                  <a:pt x="4174192" y="322515"/>
                </a:lnTo>
                <a:lnTo>
                  <a:pt x="4174344" y="322624"/>
                </a:lnTo>
                <a:cubicBezTo>
                  <a:pt x="4182674" y="307640"/>
                  <a:pt x="4180190" y="290801"/>
                  <a:pt x="4188486" y="278140"/>
                </a:cubicBezTo>
                <a:cubicBezTo>
                  <a:pt x="4191712" y="273240"/>
                  <a:pt x="4194423" y="273026"/>
                  <a:pt x="4199881" y="270272"/>
                </a:cubicBezTo>
                <a:cubicBezTo>
                  <a:pt x="4211310" y="259691"/>
                  <a:pt x="4214244" y="242808"/>
                  <a:pt x="4220319" y="227615"/>
                </a:cubicBezTo>
                <a:cubicBezTo>
                  <a:pt x="4234744" y="195499"/>
                  <a:pt x="4240557" y="166000"/>
                  <a:pt x="4257665" y="135996"/>
                </a:cubicBezTo>
                <a:cubicBezTo>
                  <a:pt x="4249047" y="172686"/>
                  <a:pt x="4237425" y="197612"/>
                  <a:pt x="4228357" y="234336"/>
                </a:cubicBezTo>
                <a:cubicBezTo>
                  <a:pt x="4228226" y="244028"/>
                  <a:pt x="4219869" y="261337"/>
                  <a:pt x="4210989" y="283720"/>
                </a:cubicBezTo>
                <a:cubicBezTo>
                  <a:pt x="4208114" y="295952"/>
                  <a:pt x="4182001" y="358029"/>
                  <a:pt x="4205052" y="322522"/>
                </a:cubicBezTo>
                <a:cubicBezTo>
                  <a:pt x="4207863" y="314943"/>
                  <a:pt x="4222289" y="282830"/>
                  <a:pt x="4225068" y="277576"/>
                </a:cubicBezTo>
                <a:cubicBezTo>
                  <a:pt x="4227811" y="275037"/>
                  <a:pt x="4233688" y="274571"/>
                  <a:pt x="4233688" y="274571"/>
                </a:cubicBezTo>
                <a:cubicBezTo>
                  <a:pt x="4241985" y="261915"/>
                  <a:pt x="4244889" y="247357"/>
                  <a:pt x="4248214" y="235091"/>
                </a:cubicBezTo>
                <a:cubicBezTo>
                  <a:pt x="4253767" y="224974"/>
                  <a:pt x="4256801" y="200727"/>
                  <a:pt x="4265419" y="197723"/>
                </a:cubicBezTo>
                <a:cubicBezTo>
                  <a:pt x="4274039" y="194720"/>
                  <a:pt x="4256603" y="215457"/>
                  <a:pt x="4265289" y="207413"/>
                </a:cubicBezTo>
                <a:cubicBezTo>
                  <a:pt x="4276719" y="196832"/>
                  <a:pt x="4291147" y="164715"/>
                  <a:pt x="4276623" y="204196"/>
                </a:cubicBezTo>
                <a:cubicBezTo>
                  <a:pt x="4267649" y="233558"/>
                  <a:pt x="4258901" y="246252"/>
                  <a:pt x="4253027" y="280402"/>
                </a:cubicBezTo>
                <a:cubicBezTo>
                  <a:pt x="4259541" y="274370"/>
                  <a:pt x="4270902" y="247917"/>
                  <a:pt x="4278517" y="230798"/>
                </a:cubicBezTo>
                <a:lnTo>
                  <a:pt x="4279529" y="228639"/>
                </a:lnTo>
                <a:lnTo>
                  <a:pt x="4277105" y="265718"/>
                </a:lnTo>
                <a:lnTo>
                  <a:pt x="4285259" y="217152"/>
                </a:lnTo>
                <a:lnTo>
                  <a:pt x="4291438" y="210515"/>
                </a:lnTo>
                <a:cubicBezTo>
                  <a:pt x="4294937" y="208461"/>
                  <a:pt x="4289611" y="220497"/>
                  <a:pt x="4287117" y="229698"/>
                </a:cubicBezTo>
                <a:cubicBezTo>
                  <a:pt x="4315753" y="181746"/>
                  <a:pt x="4325014" y="130679"/>
                  <a:pt x="4350939" y="82941"/>
                </a:cubicBezTo>
                <a:lnTo>
                  <a:pt x="4354981" y="74658"/>
                </a:lnTo>
                <a:lnTo>
                  <a:pt x="4354977" y="75194"/>
                </a:lnTo>
                <a:cubicBezTo>
                  <a:pt x="4355055" y="83350"/>
                  <a:pt x="4348491" y="110953"/>
                  <a:pt x="4349822" y="123156"/>
                </a:cubicBezTo>
                <a:cubicBezTo>
                  <a:pt x="4352409" y="139397"/>
                  <a:pt x="4355403" y="100287"/>
                  <a:pt x="4356483" y="95862"/>
                </a:cubicBezTo>
                <a:cubicBezTo>
                  <a:pt x="4357375" y="86550"/>
                  <a:pt x="4358253" y="79247"/>
                  <a:pt x="4359147" y="72877"/>
                </a:cubicBezTo>
                <a:lnTo>
                  <a:pt x="4360727" y="62881"/>
                </a:lnTo>
                <a:lnTo>
                  <a:pt x="4375553" y="32496"/>
                </a:lnTo>
                <a:lnTo>
                  <a:pt x="4377779" y="34028"/>
                </a:lnTo>
                <a:cubicBezTo>
                  <a:pt x="4377220" y="34201"/>
                  <a:pt x="4377391" y="32699"/>
                  <a:pt x="4378013" y="30236"/>
                </a:cubicBezTo>
                <a:lnTo>
                  <a:pt x="4380327" y="22711"/>
                </a:lnTo>
                <a:close/>
              </a:path>
            </a:pathLst>
          </a:custGeom>
          <a:ln>
            <a:noFill/>
          </a:ln>
        </p:spPr>
      </p:pic>
      <p:pic>
        <p:nvPicPr>
          <p:cNvPr id="10" name="Zástupný symbol obrázku 7">
            <a:extLst>
              <a:ext uri="{FF2B5EF4-FFF2-40B4-BE49-F238E27FC236}">
                <a16:creationId xmlns:a16="http://schemas.microsoft.com/office/drawing/2014/main" id="{EA1B05C8-D7ED-8AED-A932-3B84E4309B7B}"/>
              </a:ext>
            </a:extLst>
          </p:cNvPr>
          <p:cNvPicPr>
            <a:picLocks noChangeAspect="1"/>
          </p:cNvPicPr>
          <p:nvPr/>
        </p:nvPicPr>
        <p:blipFill>
          <a:blip r:embed="rId9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60" r="5560"/>
          <a:stretch/>
        </p:blipFill>
        <p:spPr>
          <a:xfrm>
            <a:off x="8711593" y="3794481"/>
            <a:ext cx="2749908" cy="2062112"/>
          </a:xfrm>
          <a:custGeom>
            <a:avLst/>
            <a:gdLst>
              <a:gd name="connsiteX0" fmla="*/ 3311593 w 6842126"/>
              <a:gd name="connsiteY0" fmla="*/ 5124756 h 5130710"/>
              <a:gd name="connsiteX1" fmla="*/ 3310754 w 6842126"/>
              <a:gd name="connsiteY1" fmla="*/ 5126288 h 5130710"/>
              <a:gd name="connsiteX2" fmla="*/ 3305871 w 6842126"/>
              <a:gd name="connsiteY2" fmla="*/ 5130710 h 5130710"/>
              <a:gd name="connsiteX3" fmla="*/ 3375155 w 6842126"/>
              <a:gd name="connsiteY3" fmla="*/ 5089948 h 5130710"/>
              <a:gd name="connsiteX4" fmla="*/ 3374529 w 6842126"/>
              <a:gd name="connsiteY4" fmla="*/ 5092197 h 5130710"/>
              <a:gd name="connsiteX5" fmla="*/ 3370604 w 6842126"/>
              <a:gd name="connsiteY5" fmla="*/ 5093970 h 5130710"/>
              <a:gd name="connsiteX6" fmla="*/ 3375155 w 6842126"/>
              <a:gd name="connsiteY6" fmla="*/ 5089948 h 5130710"/>
              <a:gd name="connsiteX7" fmla="*/ 3379709 w 6842126"/>
              <a:gd name="connsiteY7" fmla="*/ 5085926 h 5130710"/>
              <a:gd name="connsiteX8" fmla="*/ 3379081 w 6842126"/>
              <a:gd name="connsiteY8" fmla="*/ 5088177 h 5130710"/>
              <a:gd name="connsiteX9" fmla="*/ 3375155 w 6842126"/>
              <a:gd name="connsiteY9" fmla="*/ 5089948 h 5130710"/>
              <a:gd name="connsiteX10" fmla="*/ 3379709 w 6842126"/>
              <a:gd name="connsiteY10" fmla="*/ 5085926 h 5130710"/>
              <a:gd name="connsiteX11" fmla="*/ 3573894 w 6842126"/>
              <a:gd name="connsiteY11" fmla="*/ 5083467 h 5130710"/>
              <a:gd name="connsiteX12" fmla="*/ 3573723 w 6842126"/>
              <a:gd name="connsiteY12" fmla="*/ 5084918 h 5130710"/>
              <a:gd name="connsiteX13" fmla="*/ 3573585 w 6842126"/>
              <a:gd name="connsiteY13" fmla="*/ 5086077 h 5130710"/>
              <a:gd name="connsiteX14" fmla="*/ 3574823 w 6842126"/>
              <a:gd name="connsiteY14" fmla="*/ 5075643 h 5130710"/>
              <a:gd name="connsiteX15" fmla="*/ 3574411 w 6842126"/>
              <a:gd name="connsiteY15" fmla="*/ 5079121 h 5130710"/>
              <a:gd name="connsiteX16" fmla="*/ 3573894 w 6842126"/>
              <a:gd name="connsiteY16" fmla="*/ 5083467 h 5130710"/>
              <a:gd name="connsiteX17" fmla="*/ 3391000 w 6842126"/>
              <a:gd name="connsiteY17" fmla="*/ 5074373 h 5130710"/>
              <a:gd name="connsiteX18" fmla="*/ 3387049 w 6842126"/>
              <a:gd name="connsiteY18" fmla="*/ 5080514 h 5130710"/>
              <a:gd name="connsiteX19" fmla="*/ 3379709 w 6842126"/>
              <a:gd name="connsiteY19" fmla="*/ 5085926 h 5130710"/>
              <a:gd name="connsiteX20" fmla="*/ 3391000 w 6842126"/>
              <a:gd name="connsiteY20" fmla="*/ 5074373 h 5130710"/>
              <a:gd name="connsiteX21" fmla="*/ 3297788 w 6842126"/>
              <a:gd name="connsiteY21" fmla="*/ 5029060 h 5130710"/>
              <a:gd name="connsiteX22" fmla="*/ 3299081 w 6842126"/>
              <a:gd name="connsiteY22" fmla="*/ 5039495 h 5130710"/>
              <a:gd name="connsiteX23" fmla="*/ 3297788 w 6842126"/>
              <a:gd name="connsiteY23" fmla="*/ 5029060 h 5130710"/>
              <a:gd name="connsiteX24" fmla="*/ 3277231 w 6842126"/>
              <a:gd name="connsiteY24" fmla="*/ 5015376 h 5130710"/>
              <a:gd name="connsiteX25" fmla="*/ 3275292 w 6842126"/>
              <a:gd name="connsiteY25" fmla="*/ 5018461 h 5130710"/>
              <a:gd name="connsiteX26" fmla="*/ 3274883 w 6842126"/>
              <a:gd name="connsiteY26" fmla="*/ 5020948 h 5130710"/>
              <a:gd name="connsiteX27" fmla="*/ 3169219 w 6842126"/>
              <a:gd name="connsiteY27" fmla="*/ 5013606 h 5130710"/>
              <a:gd name="connsiteX28" fmla="*/ 3169152 w 6842126"/>
              <a:gd name="connsiteY28" fmla="*/ 5014258 h 5130710"/>
              <a:gd name="connsiteX29" fmla="*/ 3168800 w 6842126"/>
              <a:gd name="connsiteY29" fmla="*/ 5013686 h 5130710"/>
              <a:gd name="connsiteX30" fmla="*/ 4250601 w 6842126"/>
              <a:gd name="connsiteY30" fmla="*/ 5010550 h 5130710"/>
              <a:gd name="connsiteX31" fmla="*/ 4249761 w 6842126"/>
              <a:gd name="connsiteY31" fmla="*/ 5012080 h 5130710"/>
              <a:gd name="connsiteX32" fmla="*/ 4244879 w 6842126"/>
              <a:gd name="connsiteY32" fmla="*/ 5016505 h 5130710"/>
              <a:gd name="connsiteX33" fmla="*/ 2573648 w 6842126"/>
              <a:gd name="connsiteY33" fmla="*/ 5010550 h 5130710"/>
              <a:gd name="connsiteX34" fmla="*/ 2572809 w 6842126"/>
              <a:gd name="connsiteY34" fmla="*/ 5012081 h 5130710"/>
              <a:gd name="connsiteX35" fmla="*/ 2567925 w 6842126"/>
              <a:gd name="connsiteY35" fmla="*/ 5016506 h 5130710"/>
              <a:gd name="connsiteX36" fmla="*/ 3235216 w 6842126"/>
              <a:gd name="connsiteY36" fmla="*/ 5000008 h 5130710"/>
              <a:gd name="connsiteX37" fmla="*/ 3234547 w 6842126"/>
              <a:gd name="connsiteY37" fmla="*/ 5002040 h 5130710"/>
              <a:gd name="connsiteX38" fmla="*/ 3233916 w 6842126"/>
              <a:gd name="connsiteY38" fmla="*/ 5003596 h 5130710"/>
              <a:gd name="connsiteX39" fmla="*/ 3231662 w 6842126"/>
              <a:gd name="connsiteY39" fmla="*/ 5006445 h 5130710"/>
              <a:gd name="connsiteX40" fmla="*/ 3235216 w 6842126"/>
              <a:gd name="connsiteY40" fmla="*/ 5000008 h 5130710"/>
              <a:gd name="connsiteX41" fmla="*/ 3386129 w 6842126"/>
              <a:gd name="connsiteY41" fmla="*/ 4993007 h 5130710"/>
              <a:gd name="connsiteX42" fmla="*/ 3387880 w 6842126"/>
              <a:gd name="connsiteY42" fmla="*/ 4993448 h 5130710"/>
              <a:gd name="connsiteX43" fmla="*/ 3384952 w 6842126"/>
              <a:gd name="connsiteY43" fmla="*/ 4997869 h 5130710"/>
              <a:gd name="connsiteX44" fmla="*/ 3380788 w 6842126"/>
              <a:gd name="connsiteY44" fmla="*/ 5000010 h 5130710"/>
              <a:gd name="connsiteX45" fmla="*/ 3386129 w 6842126"/>
              <a:gd name="connsiteY45" fmla="*/ 4993007 h 5130710"/>
              <a:gd name="connsiteX46" fmla="*/ 3470307 w 6842126"/>
              <a:gd name="connsiteY46" fmla="*/ 4989940 h 5130710"/>
              <a:gd name="connsiteX47" fmla="*/ 3465599 w 6842126"/>
              <a:gd name="connsiteY47" fmla="*/ 4998624 h 5130710"/>
              <a:gd name="connsiteX48" fmla="*/ 3471694 w 6842126"/>
              <a:gd name="connsiteY48" fmla="*/ 4990495 h 5130710"/>
              <a:gd name="connsiteX49" fmla="*/ 3470307 w 6842126"/>
              <a:gd name="connsiteY49" fmla="*/ 4989940 h 5130710"/>
              <a:gd name="connsiteX50" fmla="*/ 2637211 w 6842126"/>
              <a:gd name="connsiteY50" fmla="*/ 4975744 h 5130710"/>
              <a:gd name="connsiteX51" fmla="*/ 2636585 w 6842126"/>
              <a:gd name="connsiteY51" fmla="*/ 4977993 h 5130710"/>
              <a:gd name="connsiteX52" fmla="*/ 2632659 w 6842126"/>
              <a:gd name="connsiteY52" fmla="*/ 4979764 h 5130710"/>
              <a:gd name="connsiteX53" fmla="*/ 2637211 w 6842126"/>
              <a:gd name="connsiteY53" fmla="*/ 4975744 h 5130710"/>
              <a:gd name="connsiteX54" fmla="*/ 4314164 w 6842126"/>
              <a:gd name="connsiteY54" fmla="*/ 4975742 h 5130710"/>
              <a:gd name="connsiteX55" fmla="*/ 4313538 w 6842126"/>
              <a:gd name="connsiteY55" fmla="*/ 4977991 h 5130710"/>
              <a:gd name="connsiteX56" fmla="*/ 4309613 w 6842126"/>
              <a:gd name="connsiteY56" fmla="*/ 4979764 h 5130710"/>
              <a:gd name="connsiteX57" fmla="*/ 4314164 w 6842126"/>
              <a:gd name="connsiteY57" fmla="*/ 4975742 h 5130710"/>
              <a:gd name="connsiteX58" fmla="*/ 2641764 w 6842126"/>
              <a:gd name="connsiteY58" fmla="*/ 4971721 h 5130710"/>
              <a:gd name="connsiteX59" fmla="*/ 2641136 w 6842126"/>
              <a:gd name="connsiteY59" fmla="*/ 4973972 h 5130710"/>
              <a:gd name="connsiteX60" fmla="*/ 2637211 w 6842126"/>
              <a:gd name="connsiteY60" fmla="*/ 4975744 h 5130710"/>
              <a:gd name="connsiteX61" fmla="*/ 2641764 w 6842126"/>
              <a:gd name="connsiteY61" fmla="*/ 4971721 h 5130710"/>
              <a:gd name="connsiteX62" fmla="*/ 4318717 w 6842126"/>
              <a:gd name="connsiteY62" fmla="*/ 4971720 h 5130710"/>
              <a:gd name="connsiteX63" fmla="*/ 4318089 w 6842126"/>
              <a:gd name="connsiteY63" fmla="*/ 4973970 h 5130710"/>
              <a:gd name="connsiteX64" fmla="*/ 4314164 w 6842126"/>
              <a:gd name="connsiteY64" fmla="*/ 4975742 h 5130710"/>
              <a:gd name="connsiteX65" fmla="*/ 4318717 w 6842126"/>
              <a:gd name="connsiteY65" fmla="*/ 4971720 h 5130710"/>
              <a:gd name="connsiteX66" fmla="*/ 2835949 w 6842126"/>
              <a:gd name="connsiteY66" fmla="*/ 4969264 h 5130710"/>
              <a:gd name="connsiteX67" fmla="*/ 2835641 w 6842126"/>
              <a:gd name="connsiteY67" fmla="*/ 4971873 h 5130710"/>
              <a:gd name="connsiteX68" fmla="*/ 2835777 w 6842126"/>
              <a:gd name="connsiteY68" fmla="*/ 4970713 h 5130710"/>
              <a:gd name="connsiteX69" fmla="*/ 4512901 w 6842126"/>
              <a:gd name="connsiteY69" fmla="*/ 4969261 h 5130710"/>
              <a:gd name="connsiteX70" fmla="*/ 4512731 w 6842126"/>
              <a:gd name="connsiteY70" fmla="*/ 4970711 h 5130710"/>
              <a:gd name="connsiteX71" fmla="*/ 4512592 w 6842126"/>
              <a:gd name="connsiteY71" fmla="*/ 4971872 h 5130710"/>
              <a:gd name="connsiteX72" fmla="*/ 3438457 w 6842126"/>
              <a:gd name="connsiteY72" fmla="*/ 4964022 h 5130710"/>
              <a:gd name="connsiteX73" fmla="*/ 3435902 w 6842126"/>
              <a:gd name="connsiteY73" fmla="*/ 4968151 h 5130710"/>
              <a:gd name="connsiteX74" fmla="*/ 3431307 w 6842126"/>
              <a:gd name="connsiteY74" fmla="*/ 4971326 h 5130710"/>
              <a:gd name="connsiteX75" fmla="*/ 3438457 w 6842126"/>
              <a:gd name="connsiteY75" fmla="*/ 4964022 h 5130710"/>
              <a:gd name="connsiteX76" fmla="*/ 2836880 w 6842126"/>
              <a:gd name="connsiteY76" fmla="*/ 4961439 h 5130710"/>
              <a:gd name="connsiteX77" fmla="*/ 2836467 w 6842126"/>
              <a:gd name="connsiteY77" fmla="*/ 4964917 h 5130710"/>
              <a:gd name="connsiteX78" fmla="*/ 2835949 w 6842126"/>
              <a:gd name="connsiteY78" fmla="*/ 4969264 h 5130710"/>
              <a:gd name="connsiteX79" fmla="*/ 4513833 w 6842126"/>
              <a:gd name="connsiteY79" fmla="*/ 4961437 h 5130710"/>
              <a:gd name="connsiteX80" fmla="*/ 4512901 w 6842126"/>
              <a:gd name="connsiteY80" fmla="*/ 4969261 h 5130710"/>
              <a:gd name="connsiteX81" fmla="*/ 4513418 w 6842126"/>
              <a:gd name="connsiteY81" fmla="*/ 4964916 h 5130710"/>
              <a:gd name="connsiteX82" fmla="*/ 4513833 w 6842126"/>
              <a:gd name="connsiteY82" fmla="*/ 4961437 h 5130710"/>
              <a:gd name="connsiteX83" fmla="*/ 4330010 w 6842126"/>
              <a:gd name="connsiteY83" fmla="*/ 4960167 h 5130710"/>
              <a:gd name="connsiteX84" fmla="*/ 4326059 w 6842126"/>
              <a:gd name="connsiteY84" fmla="*/ 4966309 h 5130710"/>
              <a:gd name="connsiteX85" fmla="*/ 4318717 w 6842126"/>
              <a:gd name="connsiteY85" fmla="*/ 4971720 h 5130710"/>
              <a:gd name="connsiteX86" fmla="*/ 4330010 w 6842126"/>
              <a:gd name="connsiteY86" fmla="*/ 4960167 h 5130710"/>
              <a:gd name="connsiteX87" fmla="*/ 2653056 w 6842126"/>
              <a:gd name="connsiteY87" fmla="*/ 4960167 h 5130710"/>
              <a:gd name="connsiteX88" fmla="*/ 2649106 w 6842126"/>
              <a:gd name="connsiteY88" fmla="*/ 4966310 h 5130710"/>
              <a:gd name="connsiteX89" fmla="*/ 2641764 w 6842126"/>
              <a:gd name="connsiteY89" fmla="*/ 4971721 h 5130710"/>
              <a:gd name="connsiteX90" fmla="*/ 2653056 w 6842126"/>
              <a:gd name="connsiteY90" fmla="*/ 4960167 h 5130710"/>
              <a:gd name="connsiteX91" fmla="*/ 2342691 w 6842126"/>
              <a:gd name="connsiteY91" fmla="*/ 4917723 h 5130710"/>
              <a:gd name="connsiteX92" fmla="*/ 2342417 w 6842126"/>
              <a:gd name="connsiteY92" fmla="*/ 4932590 h 5130710"/>
              <a:gd name="connsiteX93" fmla="*/ 2342691 w 6842126"/>
              <a:gd name="connsiteY93" fmla="*/ 4917723 h 5130710"/>
              <a:gd name="connsiteX94" fmla="*/ 2559843 w 6842126"/>
              <a:gd name="connsiteY94" fmla="*/ 4914856 h 5130710"/>
              <a:gd name="connsiteX95" fmla="*/ 2561137 w 6842126"/>
              <a:gd name="connsiteY95" fmla="*/ 4925291 h 5130710"/>
              <a:gd name="connsiteX96" fmla="*/ 2559843 w 6842126"/>
              <a:gd name="connsiteY96" fmla="*/ 4914856 h 5130710"/>
              <a:gd name="connsiteX97" fmla="*/ 4236796 w 6842126"/>
              <a:gd name="connsiteY97" fmla="*/ 4914855 h 5130710"/>
              <a:gd name="connsiteX98" fmla="*/ 4238089 w 6842126"/>
              <a:gd name="connsiteY98" fmla="*/ 4925290 h 5130710"/>
              <a:gd name="connsiteX99" fmla="*/ 4236796 w 6842126"/>
              <a:gd name="connsiteY99" fmla="*/ 4914855 h 5130710"/>
              <a:gd name="connsiteX100" fmla="*/ 3538549 w 6842126"/>
              <a:gd name="connsiteY100" fmla="*/ 4906727 h 5130710"/>
              <a:gd name="connsiteX101" fmla="*/ 3518215 w 6842126"/>
              <a:gd name="connsiteY101" fmla="*/ 4931230 h 5130710"/>
              <a:gd name="connsiteX102" fmla="*/ 3529413 w 6842126"/>
              <a:gd name="connsiteY102" fmla="*/ 4915829 h 5130710"/>
              <a:gd name="connsiteX103" fmla="*/ 3538631 w 6842126"/>
              <a:gd name="connsiteY103" fmla="*/ 4906630 h 5130710"/>
              <a:gd name="connsiteX104" fmla="*/ 3538641 w 6842126"/>
              <a:gd name="connsiteY104" fmla="*/ 4906636 h 5130710"/>
              <a:gd name="connsiteX105" fmla="*/ 3538549 w 6842126"/>
              <a:gd name="connsiteY105" fmla="*/ 4906727 h 5130710"/>
              <a:gd name="connsiteX106" fmla="*/ 2539286 w 6842126"/>
              <a:gd name="connsiteY106" fmla="*/ 4901172 h 5130710"/>
              <a:gd name="connsiteX107" fmla="*/ 2537346 w 6842126"/>
              <a:gd name="connsiteY107" fmla="*/ 4904254 h 5130710"/>
              <a:gd name="connsiteX108" fmla="*/ 2536939 w 6842126"/>
              <a:gd name="connsiteY108" fmla="*/ 4906743 h 5130710"/>
              <a:gd name="connsiteX109" fmla="*/ 4216239 w 6842126"/>
              <a:gd name="connsiteY109" fmla="*/ 4901169 h 5130710"/>
              <a:gd name="connsiteX110" fmla="*/ 4214299 w 6842126"/>
              <a:gd name="connsiteY110" fmla="*/ 4904253 h 5130710"/>
              <a:gd name="connsiteX111" fmla="*/ 4213891 w 6842126"/>
              <a:gd name="connsiteY111" fmla="*/ 4906742 h 5130710"/>
              <a:gd name="connsiteX112" fmla="*/ 2359060 w 6842126"/>
              <a:gd name="connsiteY112" fmla="*/ 4900937 h 5130710"/>
              <a:gd name="connsiteX113" fmla="*/ 2356793 w 6842126"/>
              <a:gd name="connsiteY113" fmla="*/ 4912028 h 5130710"/>
              <a:gd name="connsiteX114" fmla="*/ 2357870 w 6842126"/>
              <a:gd name="connsiteY114" fmla="*/ 4906756 h 5130710"/>
              <a:gd name="connsiteX115" fmla="*/ 2431275 w 6842126"/>
              <a:gd name="connsiteY115" fmla="*/ 4899402 h 5130710"/>
              <a:gd name="connsiteX116" fmla="*/ 2431207 w 6842126"/>
              <a:gd name="connsiteY116" fmla="*/ 4900054 h 5130710"/>
              <a:gd name="connsiteX117" fmla="*/ 2430856 w 6842126"/>
              <a:gd name="connsiteY117" fmla="*/ 4899482 h 5130710"/>
              <a:gd name="connsiteX118" fmla="*/ 4108227 w 6842126"/>
              <a:gd name="connsiteY118" fmla="*/ 4899399 h 5130710"/>
              <a:gd name="connsiteX119" fmla="*/ 4108161 w 6842126"/>
              <a:gd name="connsiteY119" fmla="*/ 4900052 h 5130710"/>
              <a:gd name="connsiteX120" fmla="*/ 4107808 w 6842126"/>
              <a:gd name="connsiteY120" fmla="*/ 4899481 h 5130710"/>
              <a:gd name="connsiteX121" fmla="*/ 2359669 w 6842126"/>
              <a:gd name="connsiteY121" fmla="*/ 4897968 h 5130710"/>
              <a:gd name="connsiteX122" fmla="*/ 2359084 w 6842126"/>
              <a:gd name="connsiteY122" fmla="*/ 4900823 h 5130710"/>
              <a:gd name="connsiteX123" fmla="*/ 2359060 w 6842126"/>
              <a:gd name="connsiteY123" fmla="*/ 4900937 h 5130710"/>
              <a:gd name="connsiteX124" fmla="*/ 3073899 w 6842126"/>
              <a:gd name="connsiteY124" fmla="*/ 4893174 h 5130710"/>
              <a:gd name="connsiteX125" fmla="*/ 3051601 w 6842126"/>
              <a:gd name="connsiteY125" fmla="*/ 4932086 h 5130710"/>
              <a:gd name="connsiteX126" fmla="*/ 3047745 w 6842126"/>
              <a:gd name="connsiteY126" fmla="*/ 4935731 h 5130710"/>
              <a:gd name="connsiteX127" fmla="*/ 3042883 w 6842126"/>
              <a:gd name="connsiteY127" fmla="*/ 4939710 h 5130710"/>
              <a:gd name="connsiteX128" fmla="*/ 3052471 w 6842126"/>
              <a:gd name="connsiteY128" fmla="*/ 4920201 h 5130710"/>
              <a:gd name="connsiteX129" fmla="*/ 3062397 w 6842126"/>
              <a:gd name="connsiteY129" fmla="*/ 4901971 h 5130710"/>
              <a:gd name="connsiteX130" fmla="*/ 3070469 w 6842126"/>
              <a:gd name="connsiteY130" fmla="*/ 4896080 h 5130710"/>
              <a:gd name="connsiteX131" fmla="*/ 2286245 w 6842126"/>
              <a:gd name="connsiteY131" fmla="*/ 4886925 h 5130710"/>
              <a:gd name="connsiteX132" fmla="*/ 2287279 w 6842126"/>
              <a:gd name="connsiteY132" fmla="*/ 4898098 h 5130710"/>
              <a:gd name="connsiteX133" fmla="*/ 2286245 w 6842126"/>
              <a:gd name="connsiteY133" fmla="*/ 4886925 h 5130710"/>
              <a:gd name="connsiteX134" fmla="*/ 2497272 w 6842126"/>
              <a:gd name="connsiteY134" fmla="*/ 4885804 h 5130710"/>
              <a:gd name="connsiteX135" fmla="*/ 2496603 w 6842126"/>
              <a:gd name="connsiteY135" fmla="*/ 4887835 h 5130710"/>
              <a:gd name="connsiteX136" fmla="*/ 2495971 w 6842126"/>
              <a:gd name="connsiteY136" fmla="*/ 4889391 h 5130710"/>
              <a:gd name="connsiteX137" fmla="*/ 2493718 w 6842126"/>
              <a:gd name="connsiteY137" fmla="*/ 4892240 h 5130710"/>
              <a:gd name="connsiteX138" fmla="*/ 2497272 w 6842126"/>
              <a:gd name="connsiteY138" fmla="*/ 4885804 h 5130710"/>
              <a:gd name="connsiteX139" fmla="*/ 4174223 w 6842126"/>
              <a:gd name="connsiteY139" fmla="*/ 4885803 h 5130710"/>
              <a:gd name="connsiteX140" fmla="*/ 4173555 w 6842126"/>
              <a:gd name="connsiteY140" fmla="*/ 4887834 h 5130710"/>
              <a:gd name="connsiteX141" fmla="*/ 4172923 w 6842126"/>
              <a:gd name="connsiteY141" fmla="*/ 4889390 h 5130710"/>
              <a:gd name="connsiteX142" fmla="*/ 4170669 w 6842126"/>
              <a:gd name="connsiteY142" fmla="*/ 4892239 h 5130710"/>
              <a:gd name="connsiteX143" fmla="*/ 4174223 w 6842126"/>
              <a:gd name="connsiteY143" fmla="*/ 4885803 h 5130710"/>
              <a:gd name="connsiteX144" fmla="*/ 3557543 w 6842126"/>
              <a:gd name="connsiteY144" fmla="*/ 4882763 h 5130710"/>
              <a:gd name="connsiteX145" fmla="*/ 3548898 w 6842126"/>
              <a:gd name="connsiteY145" fmla="*/ 4894257 h 5130710"/>
              <a:gd name="connsiteX146" fmla="*/ 3538631 w 6842126"/>
              <a:gd name="connsiteY146" fmla="*/ 4906630 h 5130710"/>
              <a:gd name="connsiteX147" fmla="*/ 3536203 w 6842126"/>
              <a:gd name="connsiteY147" fmla="*/ 4905257 h 5130710"/>
              <a:gd name="connsiteX148" fmla="*/ 3557543 w 6842126"/>
              <a:gd name="connsiteY148" fmla="*/ 4882763 h 5130710"/>
              <a:gd name="connsiteX149" fmla="*/ 2648186 w 6842126"/>
              <a:gd name="connsiteY149" fmla="*/ 4878803 h 5130710"/>
              <a:gd name="connsiteX150" fmla="*/ 2649935 w 6842126"/>
              <a:gd name="connsiteY150" fmla="*/ 4879243 h 5130710"/>
              <a:gd name="connsiteX151" fmla="*/ 2647007 w 6842126"/>
              <a:gd name="connsiteY151" fmla="*/ 4883665 h 5130710"/>
              <a:gd name="connsiteX152" fmla="*/ 2642843 w 6842126"/>
              <a:gd name="connsiteY152" fmla="*/ 4885806 h 5130710"/>
              <a:gd name="connsiteX153" fmla="*/ 2648186 w 6842126"/>
              <a:gd name="connsiteY153" fmla="*/ 4878803 h 5130710"/>
              <a:gd name="connsiteX154" fmla="*/ 4325138 w 6842126"/>
              <a:gd name="connsiteY154" fmla="*/ 4878801 h 5130710"/>
              <a:gd name="connsiteX155" fmla="*/ 4326889 w 6842126"/>
              <a:gd name="connsiteY155" fmla="*/ 4879243 h 5130710"/>
              <a:gd name="connsiteX156" fmla="*/ 4323959 w 6842126"/>
              <a:gd name="connsiteY156" fmla="*/ 4883664 h 5130710"/>
              <a:gd name="connsiteX157" fmla="*/ 4319795 w 6842126"/>
              <a:gd name="connsiteY157" fmla="*/ 4885805 h 5130710"/>
              <a:gd name="connsiteX158" fmla="*/ 4325138 w 6842126"/>
              <a:gd name="connsiteY158" fmla="*/ 4878801 h 5130710"/>
              <a:gd name="connsiteX159" fmla="*/ 2732363 w 6842126"/>
              <a:gd name="connsiteY159" fmla="*/ 4875736 h 5130710"/>
              <a:gd name="connsiteX160" fmla="*/ 2727655 w 6842126"/>
              <a:gd name="connsiteY160" fmla="*/ 4884420 h 5130710"/>
              <a:gd name="connsiteX161" fmla="*/ 2733750 w 6842126"/>
              <a:gd name="connsiteY161" fmla="*/ 4876291 h 5130710"/>
              <a:gd name="connsiteX162" fmla="*/ 2732363 w 6842126"/>
              <a:gd name="connsiteY162" fmla="*/ 4875736 h 5130710"/>
              <a:gd name="connsiteX163" fmla="*/ 4409314 w 6842126"/>
              <a:gd name="connsiteY163" fmla="*/ 4875735 h 5130710"/>
              <a:gd name="connsiteX164" fmla="*/ 4404606 w 6842126"/>
              <a:gd name="connsiteY164" fmla="*/ 4884419 h 5130710"/>
              <a:gd name="connsiteX165" fmla="*/ 4410701 w 6842126"/>
              <a:gd name="connsiteY165" fmla="*/ 4876290 h 5130710"/>
              <a:gd name="connsiteX166" fmla="*/ 4409314 w 6842126"/>
              <a:gd name="connsiteY166" fmla="*/ 4875735 h 5130710"/>
              <a:gd name="connsiteX167" fmla="*/ 3010900 w 6842126"/>
              <a:gd name="connsiteY167" fmla="*/ 4866613 h 5130710"/>
              <a:gd name="connsiteX168" fmla="*/ 3010062 w 6842126"/>
              <a:gd name="connsiteY168" fmla="*/ 4868145 h 5130710"/>
              <a:gd name="connsiteX169" fmla="*/ 3005177 w 6842126"/>
              <a:gd name="connsiteY169" fmla="*/ 4872570 h 5130710"/>
              <a:gd name="connsiteX170" fmla="*/ 3483979 w 6842126"/>
              <a:gd name="connsiteY170" fmla="*/ 4859747 h 5130710"/>
              <a:gd name="connsiteX171" fmla="*/ 3480767 w 6842126"/>
              <a:gd name="connsiteY171" fmla="*/ 4862383 h 5130710"/>
              <a:gd name="connsiteX172" fmla="*/ 3478683 w 6842126"/>
              <a:gd name="connsiteY172" fmla="*/ 4864984 h 5130710"/>
              <a:gd name="connsiteX173" fmla="*/ 3468531 w 6842126"/>
              <a:gd name="connsiteY173" fmla="*/ 4878767 h 5130710"/>
              <a:gd name="connsiteX174" fmla="*/ 3481136 w 6842126"/>
              <a:gd name="connsiteY174" fmla="*/ 4864299 h 5130710"/>
              <a:gd name="connsiteX175" fmla="*/ 3483979 w 6842126"/>
              <a:gd name="connsiteY175" fmla="*/ 4859747 h 5130710"/>
              <a:gd name="connsiteX176" fmla="*/ 2700511 w 6842126"/>
              <a:gd name="connsiteY176" fmla="*/ 4849817 h 5130710"/>
              <a:gd name="connsiteX177" fmla="*/ 2697957 w 6842126"/>
              <a:gd name="connsiteY177" fmla="*/ 4853947 h 5130710"/>
              <a:gd name="connsiteX178" fmla="*/ 2693363 w 6842126"/>
              <a:gd name="connsiteY178" fmla="*/ 4857121 h 5130710"/>
              <a:gd name="connsiteX179" fmla="*/ 2700511 w 6842126"/>
              <a:gd name="connsiteY179" fmla="*/ 4849817 h 5130710"/>
              <a:gd name="connsiteX180" fmla="*/ 4377465 w 6842126"/>
              <a:gd name="connsiteY180" fmla="*/ 4849816 h 5130710"/>
              <a:gd name="connsiteX181" fmla="*/ 4374909 w 6842126"/>
              <a:gd name="connsiteY181" fmla="*/ 4853946 h 5130710"/>
              <a:gd name="connsiteX182" fmla="*/ 4370316 w 6842126"/>
              <a:gd name="connsiteY182" fmla="*/ 4857120 h 5130710"/>
              <a:gd name="connsiteX183" fmla="*/ 4377465 w 6842126"/>
              <a:gd name="connsiteY183" fmla="*/ 4849816 h 5130710"/>
              <a:gd name="connsiteX184" fmla="*/ 3074464 w 6842126"/>
              <a:gd name="connsiteY184" fmla="*/ 4831806 h 5130710"/>
              <a:gd name="connsiteX185" fmla="*/ 3073837 w 6842126"/>
              <a:gd name="connsiteY185" fmla="*/ 4834055 h 5130710"/>
              <a:gd name="connsiteX186" fmla="*/ 3069911 w 6842126"/>
              <a:gd name="connsiteY186" fmla="*/ 4835826 h 5130710"/>
              <a:gd name="connsiteX187" fmla="*/ 3074464 w 6842126"/>
              <a:gd name="connsiteY187" fmla="*/ 4831806 h 5130710"/>
              <a:gd name="connsiteX188" fmla="*/ 3079016 w 6842126"/>
              <a:gd name="connsiteY188" fmla="*/ 4827782 h 5130710"/>
              <a:gd name="connsiteX189" fmla="*/ 3078388 w 6842126"/>
              <a:gd name="connsiteY189" fmla="*/ 4830034 h 5130710"/>
              <a:gd name="connsiteX190" fmla="*/ 3074464 w 6842126"/>
              <a:gd name="connsiteY190" fmla="*/ 4831806 h 5130710"/>
              <a:gd name="connsiteX191" fmla="*/ 3079016 w 6842126"/>
              <a:gd name="connsiteY191" fmla="*/ 4827782 h 5130710"/>
              <a:gd name="connsiteX192" fmla="*/ 2262659 w 6842126"/>
              <a:gd name="connsiteY192" fmla="*/ 4822043 h 5130710"/>
              <a:gd name="connsiteX193" fmla="*/ 2263093 w 6842126"/>
              <a:gd name="connsiteY193" fmla="*/ 4824178 h 5130710"/>
              <a:gd name="connsiteX194" fmla="*/ 2259335 w 6842126"/>
              <a:gd name="connsiteY194" fmla="*/ 4829464 h 5130710"/>
              <a:gd name="connsiteX195" fmla="*/ 2259064 w 6842126"/>
              <a:gd name="connsiteY195" fmla="*/ 4828668 h 5130710"/>
              <a:gd name="connsiteX196" fmla="*/ 2262659 w 6842126"/>
              <a:gd name="connsiteY196" fmla="*/ 4822043 h 5130710"/>
              <a:gd name="connsiteX197" fmla="*/ 3090309 w 6842126"/>
              <a:gd name="connsiteY197" fmla="*/ 4816229 h 5130710"/>
              <a:gd name="connsiteX198" fmla="*/ 3086358 w 6842126"/>
              <a:gd name="connsiteY198" fmla="*/ 4822372 h 5130710"/>
              <a:gd name="connsiteX199" fmla="*/ 3079016 w 6842126"/>
              <a:gd name="connsiteY199" fmla="*/ 4827782 h 5130710"/>
              <a:gd name="connsiteX200" fmla="*/ 3090309 w 6842126"/>
              <a:gd name="connsiteY200" fmla="*/ 4816229 h 5130710"/>
              <a:gd name="connsiteX201" fmla="*/ 2349897 w 6842126"/>
              <a:gd name="connsiteY201" fmla="*/ 4808176 h 5130710"/>
              <a:gd name="connsiteX202" fmla="*/ 2345344 w 6842126"/>
              <a:gd name="connsiteY202" fmla="*/ 4812814 h 5130710"/>
              <a:gd name="connsiteX203" fmla="*/ 2340785 w 6842126"/>
              <a:gd name="connsiteY203" fmla="*/ 4819380 h 5130710"/>
              <a:gd name="connsiteX204" fmla="*/ 2273632 w 6842126"/>
              <a:gd name="connsiteY204" fmla="*/ 4805148 h 5130710"/>
              <a:gd name="connsiteX205" fmla="*/ 2274470 w 6842126"/>
              <a:gd name="connsiteY205" fmla="*/ 4808170 h 5130710"/>
              <a:gd name="connsiteX206" fmla="*/ 2270765 w 6842126"/>
              <a:gd name="connsiteY206" fmla="*/ 4813381 h 5130710"/>
              <a:gd name="connsiteX207" fmla="*/ 2270131 w 6842126"/>
              <a:gd name="connsiteY207" fmla="*/ 4811806 h 5130710"/>
              <a:gd name="connsiteX208" fmla="*/ 2273632 w 6842126"/>
              <a:gd name="connsiteY208" fmla="*/ 4805148 h 5130710"/>
              <a:gd name="connsiteX209" fmla="*/ 1604748 w 6842126"/>
              <a:gd name="connsiteY209" fmla="*/ 4803518 h 5130710"/>
              <a:gd name="connsiteX210" fmla="*/ 1604471 w 6842126"/>
              <a:gd name="connsiteY210" fmla="*/ 4818384 h 5130710"/>
              <a:gd name="connsiteX211" fmla="*/ 1604748 w 6842126"/>
              <a:gd name="connsiteY211" fmla="*/ 4803518 h 5130710"/>
              <a:gd name="connsiteX212" fmla="*/ 1619720 w 6842126"/>
              <a:gd name="connsiteY212" fmla="*/ 4793563 h 5130710"/>
              <a:gd name="connsiteX213" fmla="*/ 1618894 w 6842126"/>
              <a:gd name="connsiteY213" fmla="*/ 4797606 h 5130710"/>
              <a:gd name="connsiteX214" fmla="*/ 1618848 w 6842126"/>
              <a:gd name="connsiteY214" fmla="*/ 4797824 h 5130710"/>
              <a:gd name="connsiteX215" fmla="*/ 2800605 w 6842126"/>
              <a:gd name="connsiteY215" fmla="*/ 4792523 h 5130710"/>
              <a:gd name="connsiteX216" fmla="*/ 2780272 w 6842126"/>
              <a:gd name="connsiteY216" fmla="*/ 4817026 h 5130710"/>
              <a:gd name="connsiteX217" fmla="*/ 2791469 w 6842126"/>
              <a:gd name="connsiteY217" fmla="*/ 4801625 h 5130710"/>
              <a:gd name="connsiteX218" fmla="*/ 4477559 w 6842126"/>
              <a:gd name="connsiteY218" fmla="*/ 4792522 h 5130710"/>
              <a:gd name="connsiteX219" fmla="*/ 4457223 w 6842126"/>
              <a:gd name="connsiteY219" fmla="*/ 4817024 h 5130710"/>
              <a:gd name="connsiteX220" fmla="*/ 4468421 w 6842126"/>
              <a:gd name="connsiteY220" fmla="*/ 4801624 h 5130710"/>
              <a:gd name="connsiteX221" fmla="*/ 2800687 w 6842126"/>
              <a:gd name="connsiteY221" fmla="*/ 4792425 h 5130710"/>
              <a:gd name="connsiteX222" fmla="*/ 2800698 w 6842126"/>
              <a:gd name="connsiteY222" fmla="*/ 4792432 h 5130710"/>
              <a:gd name="connsiteX223" fmla="*/ 2800605 w 6842126"/>
              <a:gd name="connsiteY223" fmla="*/ 4792523 h 5130710"/>
              <a:gd name="connsiteX224" fmla="*/ 4477639 w 6842126"/>
              <a:gd name="connsiteY224" fmla="*/ 4792424 h 5130710"/>
              <a:gd name="connsiteX225" fmla="*/ 4477649 w 6842126"/>
              <a:gd name="connsiteY225" fmla="*/ 4792431 h 5130710"/>
              <a:gd name="connsiteX226" fmla="*/ 4477559 w 6842126"/>
              <a:gd name="connsiteY226" fmla="*/ 4792522 h 5130710"/>
              <a:gd name="connsiteX227" fmla="*/ 2285344 w 6842126"/>
              <a:gd name="connsiteY227" fmla="*/ 4788515 h 5130710"/>
              <a:gd name="connsiteX228" fmla="*/ 2286053 w 6842126"/>
              <a:gd name="connsiteY228" fmla="*/ 4792014 h 5130710"/>
              <a:gd name="connsiteX229" fmla="*/ 2282283 w 6842126"/>
              <a:gd name="connsiteY229" fmla="*/ 4797246 h 5130710"/>
              <a:gd name="connsiteX230" fmla="*/ 2281474 w 6842126"/>
              <a:gd name="connsiteY230" fmla="*/ 4795040 h 5130710"/>
              <a:gd name="connsiteX231" fmla="*/ 2285344 w 6842126"/>
              <a:gd name="connsiteY231" fmla="*/ 4788515 h 5130710"/>
              <a:gd name="connsiteX232" fmla="*/ 1621116 w 6842126"/>
              <a:gd name="connsiteY232" fmla="*/ 4786732 h 5130710"/>
              <a:gd name="connsiteX233" fmla="*/ 1619720 w 6842126"/>
              <a:gd name="connsiteY233" fmla="*/ 4793563 h 5130710"/>
              <a:gd name="connsiteX234" fmla="*/ 1619925 w 6842126"/>
              <a:gd name="connsiteY234" fmla="*/ 4792552 h 5130710"/>
              <a:gd name="connsiteX235" fmla="*/ 3144366 w 6842126"/>
              <a:gd name="connsiteY235" fmla="*/ 4783880 h 5130710"/>
              <a:gd name="connsiteX236" fmla="*/ 3138879 w 6842126"/>
              <a:gd name="connsiteY236" fmla="*/ 4793883 h 5130710"/>
              <a:gd name="connsiteX237" fmla="*/ 3107668 w 6842126"/>
              <a:gd name="connsiteY237" fmla="*/ 4836837 h 5130710"/>
              <a:gd name="connsiteX238" fmla="*/ 3094213 w 6842126"/>
              <a:gd name="connsiteY238" fmla="*/ 4859129 h 5130710"/>
              <a:gd name="connsiteX239" fmla="*/ 3094090 w 6842126"/>
              <a:gd name="connsiteY239" fmla="*/ 4858512 h 5130710"/>
              <a:gd name="connsiteX240" fmla="*/ 3083300 w 6842126"/>
              <a:gd name="connsiteY240" fmla="*/ 4867457 h 5130710"/>
              <a:gd name="connsiteX241" fmla="*/ 3079329 w 6842126"/>
              <a:gd name="connsiteY241" fmla="*/ 4870873 h 5130710"/>
              <a:gd name="connsiteX242" fmla="*/ 3083264 w 6842126"/>
              <a:gd name="connsiteY242" fmla="*/ 4863641 h 5130710"/>
              <a:gd name="connsiteX243" fmla="*/ 3110374 w 6842126"/>
              <a:gd name="connsiteY243" fmla="*/ 4817289 h 5130710"/>
              <a:gd name="connsiteX244" fmla="*/ 3125547 w 6842126"/>
              <a:gd name="connsiteY244" fmla="*/ 4803675 h 5130710"/>
              <a:gd name="connsiteX245" fmla="*/ 1621726 w 6842126"/>
              <a:gd name="connsiteY245" fmla="*/ 4783762 h 5130710"/>
              <a:gd name="connsiteX246" fmla="*/ 1621140 w 6842126"/>
              <a:gd name="connsiteY246" fmla="*/ 4786619 h 5130710"/>
              <a:gd name="connsiteX247" fmla="*/ 1621116 w 6842126"/>
              <a:gd name="connsiteY247" fmla="*/ 4786732 h 5130710"/>
              <a:gd name="connsiteX248" fmla="*/ 4012907 w 6842126"/>
              <a:gd name="connsiteY248" fmla="*/ 4778968 h 5130710"/>
              <a:gd name="connsiteX249" fmla="*/ 3990608 w 6842126"/>
              <a:gd name="connsiteY249" fmla="*/ 4817879 h 5130710"/>
              <a:gd name="connsiteX250" fmla="*/ 3986753 w 6842126"/>
              <a:gd name="connsiteY250" fmla="*/ 4821524 h 5130710"/>
              <a:gd name="connsiteX251" fmla="*/ 3981891 w 6842126"/>
              <a:gd name="connsiteY251" fmla="*/ 4825504 h 5130710"/>
              <a:gd name="connsiteX252" fmla="*/ 3991480 w 6842126"/>
              <a:gd name="connsiteY252" fmla="*/ 4805995 h 5130710"/>
              <a:gd name="connsiteX253" fmla="*/ 4001404 w 6842126"/>
              <a:gd name="connsiteY253" fmla="*/ 4787765 h 5130710"/>
              <a:gd name="connsiteX254" fmla="*/ 4009477 w 6842126"/>
              <a:gd name="connsiteY254" fmla="*/ 4781874 h 5130710"/>
              <a:gd name="connsiteX255" fmla="*/ 3076977 w 6842126"/>
              <a:gd name="connsiteY255" fmla="*/ 4774888 h 5130710"/>
              <a:gd name="connsiteX256" fmla="*/ 3068333 w 6842126"/>
              <a:gd name="connsiteY256" fmla="*/ 4779762 h 5130710"/>
              <a:gd name="connsiteX257" fmla="*/ 3065637 w 6842126"/>
              <a:gd name="connsiteY257" fmla="*/ 4784930 h 5130710"/>
              <a:gd name="connsiteX258" fmla="*/ 3062876 w 6842126"/>
              <a:gd name="connsiteY258" fmla="*/ 4789058 h 5130710"/>
              <a:gd name="connsiteX259" fmla="*/ 3063118 w 6842126"/>
              <a:gd name="connsiteY259" fmla="*/ 4788875 h 5130710"/>
              <a:gd name="connsiteX260" fmla="*/ 3064051 w 6842126"/>
              <a:gd name="connsiteY260" fmla="*/ 4788196 h 5130710"/>
              <a:gd name="connsiteX261" fmla="*/ 2243967 w 6842126"/>
              <a:gd name="connsiteY261" fmla="*/ 4773859 h 5130710"/>
              <a:gd name="connsiteX262" fmla="*/ 2245001 w 6842126"/>
              <a:gd name="connsiteY262" fmla="*/ 4785033 h 5130710"/>
              <a:gd name="connsiteX263" fmla="*/ 2243967 w 6842126"/>
              <a:gd name="connsiteY263" fmla="*/ 4773859 h 5130710"/>
              <a:gd name="connsiteX264" fmla="*/ 1548301 w 6842126"/>
              <a:gd name="connsiteY264" fmla="*/ 4772721 h 5130710"/>
              <a:gd name="connsiteX265" fmla="*/ 1549335 w 6842126"/>
              <a:gd name="connsiteY265" fmla="*/ 4783891 h 5130710"/>
              <a:gd name="connsiteX266" fmla="*/ 1548301 w 6842126"/>
              <a:gd name="connsiteY266" fmla="*/ 4772721 h 5130710"/>
              <a:gd name="connsiteX267" fmla="*/ 2819599 w 6842126"/>
              <a:gd name="connsiteY267" fmla="*/ 4768558 h 5130710"/>
              <a:gd name="connsiteX268" fmla="*/ 2810954 w 6842126"/>
              <a:gd name="connsiteY268" fmla="*/ 4780053 h 5130710"/>
              <a:gd name="connsiteX269" fmla="*/ 2800687 w 6842126"/>
              <a:gd name="connsiteY269" fmla="*/ 4792425 h 5130710"/>
              <a:gd name="connsiteX270" fmla="*/ 2798260 w 6842126"/>
              <a:gd name="connsiteY270" fmla="*/ 4791051 h 5130710"/>
              <a:gd name="connsiteX271" fmla="*/ 2819599 w 6842126"/>
              <a:gd name="connsiteY271" fmla="*/ 4768558 h 5130710"/>
              <a:gd name="connsiteX272" fmla="*/ 4496551 w 6842126"/>
              <a:gd name="connsiteY272" fmla="*/ 4768557 h 5130710"/>
              <a:gd name="connsiteX273" fmla="*/ 4487908 w 6842126"/>
              <a:gd name="connsiteY273" fmla="*/ 4780051 h 5130710"/>
              <a:gd name="connsiteX274" fmla="*/ 4477639 w 6842126"/>
              <a:gd name="connsiteY274" fmla="*/ 4792424 h 5130710"/>
              <a:gd name="connsiteX275" fmla="*/ 4475211 w 6842126"/>
              <a:gd name="connsiteY275" fmla="*/ 4791051 h 5130710"/>
              <a:gd name="connsiteX276" fmla="*/ 4496551 w 6842126"/>
              <a:gd name="connsiteY276" fmla="*/ 4768557 h 5130710"/>
              <a:gd name="connsiteX277" fmla="*/ 2272956 w 6842126"/>
              <a:gd name="connsiteY277" fmla="*/ 4752408 h 5130710"/>
              <a:gd name="connsiteX278" fmla="*/ 2272117 w 6842126"/>
              <a:gd name="connsiteY278" fmla="*/ 4753939 h 5130710"/>
              <a:gd name="connsiteX279" fmla="*/ 2267233 w 6842126"/>
              <a:gd name="connsiteY279" fmla="*/ 4758364 h 5130710"/>
              <a:gd name="connsiteX280" fmla="*/ 3949907 w 6842126"/>
              <a:gd name="connsiteY280" fmla="*/ 4752407 h 5130710"/>
              <a:gd name="connsiteX281" fmla="*/ 3949069 w 6842126"/>
              <a:gd name="connsiteY281" fmla="*/ 4753938 h 5130710"/>
              <a:gd name="connsiteX282" fmla="*/ 3944185 w 6842126"/>
              <a:gd name="connsiteY282" fmla="*/ 4758363 h 5130710"/>
              <a:gd name="connsiteX283" fmla="*/ 2746035 w 6842126"/>
              <a:gd name="connsiteY283" fmla="*/ 4745542 h 5130710"/>
              <a:gd name="connsiteX284" fmla="*/ 2742823 w 6842126"/>
              <a:gd name="connsiteY284" fmla="*/ 4748178 h 5130710"/>
              <a:gd name="connsiteX285" fmla="*/ 2740739 w 6842126"/>
              <a:gd name="connsiteY285" fmla="*/ 4750780 h 5130710"/>
              <a:gd name="connsiteX286" fmla="*/ 2730587 w 6842126"/>
              <a:gd name="connsiteY286" fmla="*/ 4764563 h 5130710"/>
              <a:gd name="connsiteX287" fmla="*/ 2743191 w 6842126"/>
              <a:gd name="connsiteY287" fmla="*/ 4750092 h 5130710"/>
              <a:gd name="connsiteX288" fmla="*/ 2746035 w 6842126"/>
              <a:gd name="connsiteY288" fmla="*/ 4745542 h 5130710"/>
              <a:gd name="connsiteX289" fmla="*/ 4422989 w 6842126"/>
              <a:gd name="connsiteY289" fmla="*/ 4745541 h 5130710"/>
              <a:gd name="connsiteX290" fmla="*/ 4419774 w 6842126"/>
              <a:gd name="connsiteY290" fmla="*/ 4748177 h 5130710"/>
              <a:gd name="connsiteX291" fmla="*/ 4417691 w 6842126"/>
              <a:gd name="connsiteY291" fmla="*/ 4750779 h 5130710"/>
              <a:gd name="connsiteX292" fmla="*/ 4407541 w 6842126"/>
              <a:gd name="connsiteY292" fmla="*/ 4764562 h 5130710"/>
              <a:gd name="connsiteX293" fmla="*/ 4420144 w 6842126"/>
              <a:gd name="connsiteY293" fmla="*/ 4750091 h 5130710"/>
              <a:gd name="connsiteX294" fmla="*/ 4422989 w 6842126"/>
              <a:gd name="connsiteY294" fmla="*/ 4745541 h 5130710"/>
              <a:gd name="connsiteX295" fmla="*/ 3106691 w 6842126"/>
              <a:gd name="connsiteY295" fmla="*/ 4740322 h 5130710"/>
              <a:gd name="connsiteX296" fmla="*/ 3106898 w 6842126"/>
              <a:gd name="connsiteY296" fmla="*/ 4741029 h 5130710"/>
              <a:gd name="connsiteX297" fmla="*/ 3107601 w 6842126"/>
              <a:gd name="connsiteY297" fmla="*/ 4743393 h 5130710"/>
              <a:gd name="connsiteX298" fmla="*/ 2936143 w 6842126"/>
              <a:gd name="connsiteY298" fmla="*/ 4739963 h 5130710"/>
              <a:gd name="connsiteX299" fmla="*/ 2934934 w 6842126"/>
              <a:gd name="connsiteY299" fmla="*/ 4743293 h 5130710"/>
              <a:gd name="connsiteX300" fmla="*/ 2934992 w 6842126"/>
              <a:gd name="connsiteY300" fmla="*/ 4743218 h 5130710"/>
              <a:gd name="connsiteX301" fmla="*/ 2936308 w 6842126"/>
              <a:gd name="connsiteY301" fmla="*/ 4740304 h 5130710"/>
              <a:gd name="connsiteX302" fmla="*/ 2942352 w 6842126"/>
              <a:gd name="connsiteY302" fmla="*/ 4737553 h 5130710"/>
              <a:gd name="connsiteX303" fmla="*/ 2941294 w 6842126"/>
              <a:gd name="connsiteY303" fmla="*/ 4740080 h 5130710"/>
              <a:gd name="connsiteX304" fmla="*/ 2942201 w 6842126"/>
              <a:gd name="connsiteY304" fmla="*/ 4739605 h 5130710"/>
              <a:gd name="connsiteX305" fmla="*/ 3093574 w 6842126"/>
              <a:gd name="connsiteY305" fmla="*/ 4735835 h 5130710"/>
              <a:gd name="connsiteX306" fmla="*/ 3085011 w 6842126"/>
              <a:gd name="connsiteY306" fmla="*/ 4748326 h 5130710"/>
              <a:gd name="connsiteX307" fmla="*/ 3076640 w 6842126"/>
              <a:gd name="connsiteY307" fmla="*/ 4763837 h 5130710"/>
              <a:gd name="connsiteX308" fmla="*/ 3075152 w 6842126"/>
              <a:gd name="connsiteY308" fmla="*/ 4766690 h 5130710"/>
              <a:gd name="connsiteX309" fmla="*/ 3086883 w 6842126"/>
              <a:gd name="connsiteY309" fmla="*/ 4751652 h 5130710"/>
              <a:gd name="connsiteX310" fmla="*/ 3093290 w 6842126"/>
              <a:gd name="connsiteY310" fmla="*/ 4736786 h 5130710"/>
              <a:gd name="connsiteX311" fmla="*/ 3085438 w 6842126"/>
              <a:gd name="connsiteY311" fmla="*/ 4734864 h 5130710"/>
              <a:gd name="connsiteX312" fmla="*/ 3087187 w 6842126"/>
              <a:gd name="connsiteY312" fmla="*/ 4735305 h 5130710"/>
              <a:gd name="connsiteX313" fmla="*/ 3084258 w 6842126"/>
              <a:gd name="connsiteY313" fmla="*/ 4739727 h 5130710"/>
              <a:gd name="connsiteX314" fmla="*/ 3080094 w 6842126"/>
              <a:gd name="connsiteY314" fmla="*/ 4741868 h 5130710"/>
              <a:gd name="connsiteX315" fmla="*/ 3085438 w 6842126"/>
              <a:gd name="connsiteY315" fmla="*/ 4734864 h 5130710"/>
              <a:gd name="connsiteX316" fmla="*/ 3169613 w 6842126"/>
              <a:gd name="connsiteY316" fmla="*/ 4731798 h 5130710"/>
              <a:gd name="connsiteX317" fmla="*/ 3165891 w 6842126"/>
              <a:gd name="connsiteY317" fmla="*/ 4734164 h 5130710"/>
              <a:gd name="connsiteX318" fmla="*/ 3165051 w 6842126"/>
              <a:gd name="connsiteY318" fmla="*/ 4735011 h 5130710"/>
              <a:gd name="connsiteX319" fmla="*/ 3163275 w 6842126"/>
              <a:gd name="connsiteY319" fmla="*/ 4737647 h 5130710"/>
              <a:gd name="connsiteX320" fmla="*/ 3164906 w 6842126"/>
              <a:gd name="connsiteY320" fmla="*/ 4740482 h 5130710"/>
              <a:gd name="connsiteX321" fmla="*/ 3171003 w 6842126"/>
              <a:gd name="connsiteY321" fmla="*/ 4732353 h 5130710"/>
              <a:gd name="connsiteX322" fmla="*/ 3169613 w 6842126"/>
              <a:gd name="connsiteY322" fmla="*/ 4731798 h 5130710"/>
              <a:gd name="connsiteX323" fmla="*/ 2348917 w 6842126"/>
              <a:gd name="connsiteY323" fmla="*/ 4725373 h 5130710"/>
              <a:gd name="connsiteX324" fmla="*/ 2349862 w 6842126"/>
              <a:gd name="connsiteY324" fmla="*/ 4729095 h 5130710"/>
              <a:gd name="connsiteX325" fmla="*/ 2344047 w 6842126"/>
              <a:gd name="connsiteY325" fmla="*/ 4737816 h 5130710"/>
              <a:gd name="connsiteX326" fmla="*/ 2344407 w 6842126"/>
              <a:gd name="connsiteY326" fmla="*/ 4734046 h 5130710"/>
              <a:gd name="connsiteX327" fmla="*/ 2343265 w 6842126"/>
              <a:gd name="connsiteY327" fmla="*/ 4733247 h 5130710"/>
              <a:gd name="connsiteX328" fmla="*/ 4013471 w 6842126"/>
              <a:gd name="connsiteY328" fmla="*/ 4717598 h 5130710"/>
              <a:gd name="connsiteX329" fmla="*/ 4012844 w 6842126"/>
              <a:gd name="connsiteY329" fmla="*/ 4719849 h 5130710"/>
              <a:gd name="connsiteX330" fmla="*/ 4008919 w 6842126"/>
              <a:gd name="connsiteY330" fmla="*/ 4721621 h 5130710"/>
              <a:gd name="connsiteX331" fmla="*/ 4013471 w 6842126"/>
              <a:gd name="connsiteY331" fmla="*/ 4717598 h 5130710"/>
              <a:gd name="connsiteX332" fmla="*/ 4018023 w 6842126"/>
              <a:gd name="connsiteY332" fmla="*/ 4713577 h 5130710"/>
              <a:gd name="connsiteX333" fmla="*/ 4017396 w 6842126"/>
              <a:gd name="connsiteY333" fmla="*/ 4715827 h 5130710"/>
              <a:gd name="connsiteX334" fmla="*/ 4013471 w 6842126"/>
              <a:gd name="connsiteY334" fmla="*/ 4717598 h 5130710"/>
              <a:gd name="connsiteX335" fmla="*/ 4018023 w 6842126"/>
              <a:gd name="connsiteY335" fmla="*/ 4713577 h 5130710"/>
              <a:gd name="connsiteX336" fmla="*/ 1524714 w 6842126"/>
              <a:gd name="connsiteY336" fmla="*/ 4707839 h 5130710"/>
              <a:gd name="connsiteX337" fmla="*/ 1525147 w 6842126"/>
              <a:gd name="connsiteY337" fmla="*/ 4709973 h 5130710"/>
              <a:gd name="connsiteX338" fmla="*/ 1521390 w 6842126"/>
              <a:gd name="connsiteY338" fmla="*/ 4715258 h 5130710"/>
              <a:gd name="connsiteX339" fmla="*/ 1521120 w 6842126"/>
              <a:gd name="connsiteY339" fmla="*/ 4714464 h 5130710"/>
              <a:gd name="connsiteX340" fmla="*/ 1524714 w 6842126"/>
              <a:gd name="connsiteY340" fmla="*/ 4707839 h 5130710"/>
              <a:gd name="connsiteX341" fmla="*/ 4029317 w 6842126"/>
              <a:gd name="connsiteY341" fmla="*/ 4702023 h 5130710"/>
              <a:gd name="connsiteX342" fmla="*/ 4025366 w 6842126"/>
              <a:gd name="connsiteY342" fmla="*/ 4708166 h 5130710"/>
              <a:gd name="connsiteX343" fmla="*/ 4018023 w 6842126"/>
              <a:gd name="connsiteY343" fmla="*/ 4713577 h 5130710"/>
              <a:gd name="connsiteX344" fmla="*/ 4029317 w 6842126"/>
              <a:gd name="connsiteY344" fmla="*/ 4702023 h 5130710"/>
              <a:gd name="connsiteX345" fmla="*/ 3150337 w 6842126"/>
              <a:gd name="connsiteY345" fmla="*/ 4695095 h 5130710"/>
              <a:gd name="connsiteX346" fmla="*/ 3147648 w 6842126"/>
              <a:gd name="connsiteY346" fmla="*/ 4697544 h 5130710"/>
              <a:gd name="connsiteX347" fmla="*/ 3140451 w 6842126"/>
              <a:gd name="connsiteY347" fmla="*/ 4706937 h 5130710"/>
              <a:gd name="connsiteX348" fmla="*/ 3135117 w 6842126"/>
              <a:gd name="connsiteY348" fmla="*/ 4711214 h 5130710"/>
              <a:gd name="connsiteX349" fmla="*/ 3123683 w 6842126"/>
              <a:gd name="connsiteY349" fmla="*/ 4726913 h 5130710"/>
              <a:gd name="connsiteX350" fmla="*/ 3132485 w 6842126"/>
              <a:gd name="connsiteY350" fmla="*/ 4717891 h 5130710"/>
              <a:gd name="connsiteX351" fmla="*/ 3146138 w 6842126"/>
              <a:gd name="connsiteY351" fmla="*/ 4704405 h 5130710"/>
              <a:gd name="connsiteX352" fmla="*/ 3149216 w 6842126"/>
              <a:gd name="connsiteY352" fmla="*/ 4697392 h 5130710"/>
              <a:gd name="connsiteX353" fmla="*/ 1741424 w 6842126"/>
              <a:gd name="connsiteY353" fmla="*/ 4692321 h 5130710"/>
              <a:gd name="connsiteX354" fmla="*/ 1739521 w 6842126"/>
              <a:gd name="connsiteY354" fmla="*/ 4704624 h 5130710"/>
              <a:gd name="connsiteX355" fmla="*/ 1741424 w 6842126"/>
              <a:gd name="connsiteY355" fmla="*/ 4692321 h 5130710"/>
              <a:gd name="connsiteX356" fmla="*/ 1535687 w 6842126"/>
              <a:gd name="connsiteY356" fmla="*/ 4690943 h 5130710"/>
              <a:gd name="connsiteX357" fmla="*/ 1536525 w 6842126"/>
              <a:gd name="connsiteY357" fmla="*/ 4693963 h 5130710"/>
              <a:gd name="connsiteX358" fmla="*/ 1532821 w 6842126"/>
              <a:gd name="connsiteY358" fmla="*/ 4699177 h 5130710"/>
              <a:gd name="connsiteX359" fmla="*/ 1532186 w 6842126"/>
              <a:gd name="connsiteY359" fmla="*/ 4697602 h 5130710"/>
              <a:gd name="connsiteX360" fmla="*/ 1535687 w 6842126"/>
              <a:gd name="connsiteY360" fmla="*/ 4690943 h 5130710"/>
              <a:gd name="connsiteX361" fmla="*/ 2315776 w 6842126"/>
              <a:gd name="connsiteY361" fmla="*/ 4690683 h 5130710"/>
              <a:gd name="connsiteX362" fmla="*/ 2312682 w 6842126"/>
              <a:gd name="connsiteY362" fmla="*/ 4692800 h 5130710"/>
              <a:gd name="connsiteX363" fmla="*/ 2296009 w 6842126"/>
              <a:gd name="connsiteY363" fmla="*/ 4716583 h 5130710"/>
              <a:gd name="connsiteX364" fmla="*/ 2322577 w 6842126"/>
              <a:gd name="connsiteY364" fmla="*/ 4690772 h 5130710"/>
              <a:gd name="connsiteX365" fmla="*/ 3742005 w 6842126"/>
              <a:gd name="connsiteY365" fmla="*/ 4675230 h 5130710"/>
              <a:gd name="connsiteX366" fmla="*/ 3743459 w 6842126"/>
              <a:gd name="connsiteY366" fmla="*/ 4677172 h 5130710"/>
              <a:gd name="connsiteX367" fmla="*/ 3743654 w 6842126"/>
              <a:gd name="connsiteY367" fmla="*/ 4679591 h 5130710"/>
              <a:gd name="connsiteX368" fmla="*/ 3742005 w 6842126"/>
              <a:gd name="connsiteY368" fmla="*/ 4675230 h 5130710"/>
              <a:gd name="connsiteX369" fmla="*/ 1547399 w 6842126"/>
              <a:gd name="connsiteY369" fmla="*/ 4674309 h 5130710"/>
              <a:gd name="connsiteX370" fmla="*/ 1548107 w 6842126"/>
              <a:gd name="connsiteY370" fmla="*/ 4677809 h 5130710"/>
              <a:gd name="connsiteX371" fmla="*/ 1544338 w 6842126"/>
              <a:gd name="connsiteY371" fmla="*/ 4683041 h 5130710"/>
              <a:gd name="connsiteX372" fmla="*/ 1543529 w 6842126"/>
              <a:gd name="connsiteY372" fmla="*/ 4680836 h 5130710"/>
              <a:gd name="connsiteX373" fmla="*/ 1547399 w 6842126"/>
              <a:gd name="connsiteY373" fmla="*/ 4674309 h 5130710"/>
              <a:gd name="connsiteX374" fmla="*/ 3229120 w 6842126"/>
              <a:gd name="connsiteY374" fmla="*/ 4672374 h 5130710"/>
              <a:gd name="connsiteX375" fmla="*/ 3226526 w 6842126"/>
              <a:gd name="connsiteY375" fmla="*/ 4675655 h 5130710"/>
              <a:gd name="connsiteX376" fmla="*/ 3226253 w 6842126"/>
              <a:gd name="connsiteY376" fmla="*/ 4676581 h 5130710"/>
              <a:gd name="connsiteX377" fmla="*/ 3226797 w 6842126"/>
              <a:gd name="connsiteY377" fmla="*/ 4676483 h 5130710"/>
              <a:gd name="connsiteX378" fmla="*/ 3229973 w 6842126"/>
              <a:gd name="connsiteY378" fmla="*/ 4673456 h 5130710"/>
              <a:gd name="connsiteX379" fmla="*/ 3229981 w 6842126"/>
              <a:gd name="connsiteY379" fmla="*/ 4672513 h 5130710"/>
              <a:gd name="connsiteX380" fmla="*/ 2406422 w 6842126"/>
              <a:gd name="connsiteY380" fmla="*/ 4669677 h 5130710"/>
              <a:gd name="connsiteX381" fmla="*/ 2400934 w 6842126"/>
              <a:gd name="connsiteY381" fmla="*/ 4679679 h 5130710"/>
              <a:gd name="connsiteX382" fmla="*/ 2369725 w 6842126"/>
              <a:gd name="connsiteY382" fmla="*/ 4722633 h 5130710"/>
              <a:gd name="connsiteX383" fmla="*/ 2356269 w 6842126"/>
              <a:gd name="connsiteY383" fmla="*/ 4744925 h 5130710"/>
              <a:gd name="connsiteX384" fmla="*/ 2356145 w 6842126"/>
              <a:gd name="connsiteY384" fmla="*/ 4744307 h 5130710"/>
              <a:gd name="connsiteX385" fmla="*/ 2345354 w 6842126"/>
              <a:gd name="connsiteY385" fmla="*/ 4753252 h 5130710"/>
              <a:gd name="connsiteX386" fmla="*/ 2341384 w 6842126"/>
              <a:gd name="connsiteY386" fmla="*/ 4756667 h 5130710"/>
              <a:gd name="connsiteX387" fmla="*/ 2345320 w 6842126"/>
              <a:gd name="connsiteY387" fmla="*/ 4749437 h 5130710"/>
              <a:gd name="connsiteX388" fmla="*/ 2372429 w 6842126"/>
              <a:gd name="connsiteY388" fmla="*/ 4703084 h 5130710"/>
              <a:gd name="connsiteX389" fmla="*/ 2387601 w 6842126"/>
              <a:gd name="connsiteY389" fmla="*/ 4689471 h 5130710"/>
              <a:gd name="connsiteX390" fmla="*/ 4083375 w 6842126"/>
              <a:gd name="connsiteY390" fmla="*/ 4669675 h 5130710"/>
              <a:gd name="connsiteX391" fmla="*/ 4077886 w 6842126"/>
              <a:gd name="connsiteY391" fmla="*/ 4679678 h 5130710"/>
              <a:gd name="connsiteX392" fmla="*/ 4046676 w 6842126"/>
              <a:gd name="connsiteY392" fmla="*/ 4722632 h 5130710"/>
              <a:gd name="connsiteX393" fmla="*/ 4033220 w 6842126"/>
              <a:gd name="connsiteY393" fmla="*/ 4744924 h 5130710"/>
              <a:gd name="connsiteX394" fmla="*/ 4033099 w 6842126"/>
              <a:gd name="connsiteY394" fmla="*/ 4744305 h 5130710"/>
              <a:gd name="connsiteX395" fmla="*/ 4022307 w 6842126"/>
              <a:gd name="connsiteY395" fmla="*/ 4753252 h 5130710"/>
              <a:gd name="connsiteX396" fmla="*/ 4018336 w 6842126"/>
              <a:gd name="connsiteY396" fmla="*/ 4756665 h 5130710"/>
              <a:gd name="connsiteX397" fmla="*/ 4022271 w 6842126"/>
              <a:gd name="connsiteY397" fmla="*/ 4749436 h 5130710"/>
              <a:gd name="connsiteX398" fmla="*/ 4049381 w 6842126"/>
              <a:gd name="connsiteY398" fmla="*/ 4703084 h 5130710"/>
              <a:gd name="connsiteX399" fmla="*/ 4064554 w 6842126"/>
              <a:gd name="connsiteY399" fmla="*/ 4689468 h 5130710"/>
              <a:gd name="connsiteX400" fmla="*/ 4015985 w 6842126"/>
              <a:gd name="connsiteY400" fmla="*/ 4660681 h 5130710"/>
              <a:gd name="connsiteX401" fmla="*/ 4007341 w 6842126"/>
              <a:gd name="connsiteY401" fmla="*/ 4665556 h 5130710"/>
              <a:gd name="connsiteX402" fmla="*/ 4004645 w 6842126"/>
              <a:gd name="connsiteY402" fmla="*/ 4670725 h 5130710"/>
              <a:gd name="connsiteX403" fmla="*/ 4001883 w 6842126"/>
              <a:gd name="connsiteY403" fmla="*/ 4674853 h 5130710"/>
              <a:gd name="connsiteX404" fmla="*/ 4002128 w 6842126"/>
              <a:gd name="connsiteY404" fmla="*/ 4674668 h 5130710"/>
              <a:gd name="connsiteX405" fmla="*/ 4003059 w 6842126"/>
              <a:gd name="connsiteY405" fmla="*/ 4673990 h 5130710"/>
              <a:gd name="connsiteX406" fmla="*/ 1506024 w 6842126"/>
              <a:gd name="connsiteY406" fmla="*/ 4659655 h 5130710"/>
              <a:gd name="connsiteX407" fmla="*/ 1507056 w 6842126"/>
              <a:gd name="connsiteY407" fmla="*/ 4670828 h 5130710"/>
              <a:gd name="connsiteX408" fmla="*/ 1506024 w 6842126"/>
              <a:gd name="connsiteY408" fmla="*/ 4659655 h 5130710"/>
              <a:gd name="connsiteX409" fmla="*/ 4045698 w 6842126"/>
              <a:gd name="connsiteY409" fmla="*/ 4626117 h 5130710"/>
              <a:gd name="connsiteX410" fmla="*/ 4045905 w 6842126"/>
              <a:gd name="connsiteY410" fmla="*/ 4626823 h 5130710"/>
              <a:gd name="connsiteX411" fmla="*/ 4046611 w 6842126"/>
              <a:gd name="connsiteY411" fmla="*/ 4629186 h 5130710"/>
              <a:gd name="connsiteX412" fmla="*/ 4024446 w 6842126"/>
              <a:gd name="connsiteY412" fmla="*/ 4620658 h 5130710"/>
              <a:gd name="connsiteX413" fmla="*/ 4026194 w 6842126"/>
              <a:gd name="connsiteY413" fmla="*/ 4621100 h 5130710"/>
              <a:gd name="connsiteX414" fmla="*/ 4023267 w 6842126"/>
              <a:gd name="connsiteY414" fmla="*/ 4625522 h 5130710"/>
              <a:gd name="connsiteX415" fmla="*/ 4019102 w 6842126"/>
              <a:gd name="connsiteY415" fmla="*/ 4627662 h 5130710"/>
              <a:gd name="connsiteX416" fmla="*/ 4024446 w 6842126"/>
              <a:gd name="connsiteY416" fmla="*/ 4620658 h 5130710"/>
              <a:gd name="connsiteX417" fmla="*/ 2431940 w 6842126"/>
              <a:gd name="connsiteY417" fmla="*/ 4617702 h 5130710"/>
              <a:gd name="connsiteX418" fmla="*/ 2426451 w 6842126"/>
              <a:gd name="connsiteY418" fmla="*/ 4625389 h 5130710"/>
              <a:gd name="connsiteX419" fmla="*/ 2426961 w 6842126"/>
              <a:gd name="connsiteY419" fmla="*/ 4626277 h 5130710"/>
              <a:gd name="connsiteX420" fmla="*/ 2433058 w 6842126"/>
              <a:gd name="connsiteY420" fmla="*/ 4618150 h 5130710"/>
              <a:gd name="connsiteX421" fmla="*/ 4108622 w 6842126"/>
              <a:gd name="connsiteY421" fmla="*/ 4617593 h 5130710"/>
              <a:gd name="connsiteX422" fmla="*/ 4104899 w 6842126"/>
              <a:gd name="connsiteY422" fmla="*/ 4619959 h 5130710"/>
              <a:gd name="connsiteX423" fmla="*/ 4104059 w 6842126"/>
              <a:gd name="connsiteY423" fmla="*/ 4620803 h 5130710"/>
              <a:gd name="connsiteX424" fmla="*/ 4102282 w 6842126"/>
              <a:gd name="connsiteY424" fmla="*/ 4623442 h 5130710"/>
              <a:gd name="connsiteX425" fmla="*/ 4103914 w 6842126"/>
              <a:gd name="connsiteY425" fmla="*/ 4626276 h 5130710"/>
              <a:gd name="connsiteX426" fmla="*/ 4110010 w 6842126"/>
              <a:gd name="connsiteY426" fmla="*/ 4618148 h 5130710"/>
              <a:gd name="connsiteX427" fmla="*/ 4108622 w 6842126"/>
              <a:gd name="connsiteY427" fmla="*/ 4617593 h 5130710"/>
              <a:gd name="connsiteX428" fmla="*/ 1610973 w 6842126"/>
              <a:gd name="connsiteY428" fmla="*/ 4611167 h 5130710"/>
              <a:gd name="connsiteX429" fmla="*/ 1611918 w 6842126"/>
              <a:gd name="connsiteY429" fmla="*/ 4614891 h 5130710"/>
              <a:gd name="connsiteX430" fmla="*/ 1606102 w 6842126"/>
              <a:gd name="connsiteY430" fmla="*/ 4623611 h 5130710"/>
              <a:gd name="connsiteX431" fmla="*/ 1606462 w 6842126"/>
              <a:gd name="connsiteY431" fmla="*/ 4619843 h 5130710"/>
              <a:gd name="connsiteX432" fmla="*/ 1605320 w 6842126"/>
              <a:gd name="connsiteY432" fmla="*/ 4619043 h 5130710"/>
              <a:gd name="connsiteX433" fmla="*/ 2398427 w 6842126"/>
              <a:gd name="connsiteY433" fmla="*/ 4608776 h 5130710"/>
              <a:gd name="connsiteX434" fmla="*/ 2391780 w 6842126"/>
              <a:gd name="connsiteY434" fmla="*/ 4615077 h 5130710"/>
              <a:gd name="connsiteX435" fmla="*/ 2384595 w 6842126"/>
              <a:gd name="connsiteY435" fmla="*/ 4623330 h 5130710"/>
              <a:gd name="connsiteX436" fmla="*/ 2374726 w 6842126"/>
              <a:gd name="connsiteY436" fmla="*/ 4640107 h 5130710"/>
              <a:gd name="connsiteX437" fmla="*/ 2388622 w 6842126"/>
              <a:gd name="connsiteY437" fmla="*/ 4626607 h 5130710"/>
              <a:gd name="connsiteX438" fmla="*/ 2392996 w 6842126"/>
              <a:gd name="connsiteY438" fmla="*/ 4619863 h 5130710"/>
              <a:gd name="connsiteX439" fmla="*/ 1913940 w 6842126"/>
              <a:gd name="connsiteY439" fmla="*/ 4594892 h 5130710"/>
              <a:gd name="connsiteX440" fmla="*/ 1893355 w 6842126"/>
              <a:gd name="connsiteY440" fmla="*/ 4627261 h 5130710"/>
              <a:gd name="connsiteX441" fmla="*/ 1876763 w 6842126"/>
              <a:gd name="connsiteY441" fmla="*/ 4645226 h 5130710"/>
              <a:gd name="connsiteX442" fmla="*/ 1885645 w 6842126"/>
              <a:gd name="connsiteY442" fmla="*/ 4630136 h 5130710"/>
              <a:gd name="connsiteX443" fmla="*/ 4089345 w 6842126"/>
              <a:gd name="connsiteY443" fmla="*/ 4580890 h 5130710"/>
              <a:gd name="connsiteX444" fmla="*/ 4084921 w 6842126"/>
              <a:gd name="connsiteY444" fmla="*/ 4584921 h 5130710"/>
              <a:gd name="connsiteX445" fmla="*/ 4079727 w 6842126"/>
              <a:gd name="connsiteY445" fmla="*/ 4589223 h 5130710"/>
              <a:gd name="connsiteX446" fmla="*/ 4074462 w 6842126"/>
              <a:gd name="connsiteY446" fmla="*/ 4596546 h 5130710"/>
              <a:gd name="connsiteX447" fmla="*/ 4062691 w 6842126"/>
              <a:gd name="connsiteY447" fmla="*/ 4612707 h 5130710"/>
              <a:gd name="connsiteX448" fmla="*/ 4071495 w 6842126"/>
              <a:gd name="connsiteY448" fmla="*/ 4603686 h 5130710"/>
              <a:gd name="connsiteX449" fmla="*/ 4085147 w 6842126"/>
              <a:gd name="connsiteY449" fmla="*/ 4590199 h 5130710"/>
              <a:gd name="connsiteX450" fmla="*/ 4088223 w 6842126"/>
              <a:gd name="connsiteY450" fmla="*/ 4583186 h 5130710"/>
              <a:gd name="connsiteX451" fmla="*/ 4098479 w 6842126"/>
              <a:gd name="connsiteY451" fmla="*/ 4563150 h 5130710"/>
              <a:gd name="connsiteX452" fmla="*/ 4087698 w 6842126"/>
              <a:gd name="connsiteY452" fmla="*/ 4578140 h 5130710"/>
              <a:gd name="connsiteX453" fmla="*/ 4093659 w 6842126"/>
              <a:gd name="connsiteY453" fmla="*/ 4572257 h 5130710"/>
              <a:gd name="connsiteX454" fmla="*/ 4681013 w 6842126"/>
              <a:gd name="connsiteY454" fmla="*/ 4561025 h 5130710"/>
              <a:gd name="connsiteX455" fmla="*/ 4682467 w 6842126"/>
              <a:gd name="connsiteY455" fmla="*/ 4562967 h 5130710"/>
              <a:gd name="connsiteX456" fmla="*/ 4682661 w 6842126"/>
              <a:gd name="connsiteY456" fmla="*/ 4565386 h 5130710"/>
              <a:gd name="connsiteX457" fmla="*/ 4681013 w 6842126"/>
              <a:gd name="connsiteY457" fmla="*/ 4561025 h 5130710"/>
              <a:gd name="connsiteX458" fmla="*/ 2491176 w 6842126"/>
              <a:gd name="connsiteY458" fmla="*/ 4558169 h 5130710"/>
              <a:gd name="connsiteX459" fmla="*/ 2488582 w 6842126"/>
              <a:gd name="connsiteY459" fmla="*/ 4561451 h 5130710"/>
              <a:gd name="connsiteX460" fmla="*/ 2488308 w 6842126"/>
              <a:gd name="connsiteY460" fmla="*/ 4562374 h 5130710"/>
              <a:gd name="connsiteX461" fmla="*/ 2488852 w 6842126"/>
              <a:gd name="connsiteY461" fmla="*/ 4562278 h 5130710"/>
              <a:gd name="connsiteX462" fmla="*/ 2489918 w 6842126"/>
              <a:gd name="connsiteY462" fmla="*/ 4561263 h 5130710"/>
              <a:gd name="connsiteX463" fmla="*/ 2491234 w 6842126"/>
              <a:gd name="connsiteY463" fmla="*/ 4558178 h 5130710"/>
              <a:gd name="connsiteX464" fmla="*/ 4168129 w 6842126"/>
              <a:gd name="connsiteY464" fmla="*/ 4558167 h 5130710"/>
              <a:gd name="connsiteX465" fmla="*/ 4165535 w 6842126"/>
              <a:gd name="connsiteY465" fmla="*/ 4561450 h 5130710"/>
              <a:gd name="connsiteX466" fmla="*/ 4165261 w 6842126"/>
              <a:gd name="connsiteY466" fmla="*/ 4562373 h 5130710"/>
              <a:gd name="connsiteX467" fmla="*/ 4165805 w 6842126"/>
              <a:gd name="connsiteY467" fmla="*/ 4562277 h 5130710"/>
              <a:gd name="connsiteX468" fmla="*/ 4168981 w 6842126"/>
              <a:gd name="connsiteY468" fmla="*/ 4559251 h 5130710"/>
              <a:gd name="connsiteX469" fmla="*/ 4168989 w 6842126"/>
              <a:gd name="connsiteY469" fmla="*/ 4558308 h 5130710"/>
              <a:gd name="connsiteX470" fmla="*/ 1960335 w 6842126"/>
              <a:gd name="connsiteY470" fmla="*/ 4533973 h 5130710"/>
              <a:gd name="connsiteX471" fmla="*/ 1953132 w 6842126"/>
              <a:gd name="connsiteY471" fmla="*/ 4545352 h 5130710"/>
              <a:gd name="connsiteX472" fmla="*/ 1950383 w 6842126"/>
              <a:gd name="connsiteY472" fmla="*/ 4547540 h 5130710"/>
              <a:gd name="connsiteX473" fmla="*/ 2035261 w 6842126"/>
              <a:gd name="connsiteY473" fmla="*/ 4520827 h 5130710"/>
              <a:gd name="connsiteX474" fmla="*/ 2012965 w 6842126"/>
              <a:gd name="connsiteY474" fmla="*/ 4559739 h 5130710"/>
              <a:gd name="connsiteX475" fmla="*/ 2009107 w 6842126"/>
              <a:gd name="connsiteY475" fmla="*/ 4563381 h 5130710"/>
              <a:gd name="connsiteX476" fmla="*/ 2004244 w 6842126"/>
              <a:gd name="connsiteY476" fmla="*/ 4567362 h 5130710"/>
              <a:gd name="connsiteX477" fmla="*/ 2013834 w 6842126"/>
              <a:gd name="connsiteY477" fmla="*/ 4547853 h 5130710"/>
              <a:gd name="connsiteX478" fmla="*/ 2023760 w 6842126"/>
              <a:gd name="connsiteY478" fmla="*/ 4529623 h 5130710"/>
              <a:gd name="connsiteX479" fmla="*/ 2031832 w 6842126"/>
              <a:gd name="connsiteY479" fmla="*/ 4523734 h 5130710"/>
              <a:gd name="connsiteX480" fmla="*/ 3846149 w 6842126"/>
              <a:gd name="connsiteY480" fmla="*/ 4515689 h 5130710"/>
              <a:gd name="connsiteX481" fmla="*/ 3839683 w 6842126"/>
              <a:gd name="connsiteY481" fmla="*/ 4524421 h 5130710"/>
              <a:gd name="connsiteX482" fmla="*/ 3830437 w 6842126"/>
              <a:gd name="connsiteY482" fmla="*/ 4538412 h 5130710"/>
              <a:gd name="connsiteX483" fmla="*/ 3836411 w 6842126"/>
              <a:gd name="connsiteY483" fmla="*/ 4530191 h 5130710"/>
              <a:gd name="connsiteX484" fmla="*/ 4140273 w 6842126"/>
              <a:gd name="connsiteY484" fmla="*/ 4507422 h 5130710"/>
              <a:gd name="connsiteX485" fmla="*/ 4133177 w 6842126"/>
              <a:gd name="connsiteY485" fmla="*/ 4514900 h 5130710"/>
              <a:gd name="connsiteX486" fmla="*/ 4132818 w 6842126"/>
              <a:gd name="connsiteY486" fmla="*/ 4515400 h 5130710"/>
              <a:gd name="connsiteX487" fmla="*/ 4139088 w 6842126"/>
              <a:gd name="connsiteY487" fmla="*/ 4509090 h 5130710"/>
              <a:gd name="connsiteX488" fmla="*/ 1983230 w 6842126"/>
              <a:gd name="connsiteY488" fmla="*/ 4503138 h 5130710"/>
              <a:gd name="connsiteX489" fmla="*/ 1975213 w 6842126"/>
              <a:gd name="connsiteY489" fmla="*/ 4514418 h 5130710"/>
              <a:gd name="connsiteX490" fmla="*/ 1962202 w 6842126"/>
              <a:gd name="connsiteY490" fmla="*/ 4531432 h 5130710"/>
              <a:gd name="connsiteX491" fmla="*/ 1979744 w 6842126"/>
              <a:gd name="connsiteY491" fmla="*/ 4507518 h 5130710"/>
              <a:gd name="connsiteX492" fmla="*/ 3858613 w 6842126"/>
              <a:gd name="connsiteY492" fmla="*/ 4488076 h 5130710"/>
              <a:gd name="connsiteX493" fmla="*/ 3854782 w 6842126"/>
              <a:gd name="connsiteY493" fmla="*/ 4491226 h 5130710"/>
              <a:gd name="connsiteX494" fmla="*/ 3850072 w 6842126"/>
              <a:gd name="connsiteY494" fmla="*/ 4498638 h 5130710"/>
              <a:gd name="connsiteX495" fmla="*/ 3858617 w 6842126"/>
              <a:gd name="connsiteY495" fmla="*/ 4490806 h 5130710"/>
              <a:gd name="connsiteX496" fmla="*/ 3859145 w 6842126"/>
              <a:gd name="connsiteY496" fmla="*/ 4490043 h 5130710"/>
              <a:gd name="connsiteX497" fmla="*/ 1673769 w 6842126"/>
              <a:gd name="connsiteY497" fmla="*/ 4477165 h 5130710"/>
              <a:gd name="connsiteX498" fmla="*/ 1680041 w 6842126"/>
              <a:gd name="connsiteY498" fmla="*/ 4477283 h 5130710"/>
              <a:gd name="connsiteX499" fmla="*/ 1673769 w 6842126"/>
              <a:gd name="connsiteY499" fmla="*/ 4477165 h 5130710"/>
              <a:gd name="connsiteX500" fmla="*/ 2027762 w 6842126"/>
              <a:gd name="connsiteY500" fmla="*/ 4437950 h 5130710"/>
              <a:gd name="connsiteX501" fmla="*/ 2029055 w 6842126"/>
              <a:gd name="connsiteY501" fmla="*/ 4448385 h 5130710"/>
              <a:gd name="connsiteX502" fmla="*/ 2031345 w 6842126"/>
              <a:gd name="connsiteY502" fmla="*/ 4447637 h 5130710"/>
              <a:gd name="connsiteX503" fmla="*/ 2027762 w 6842126"/>
              <a:gd name="connsiteY503" fmla="*/ 4437950 h 5130710"/>
              <a:gd name="connsiteX504" fmla="*/ 2064021 w 6842126"/>
              <a:gd name="connsiteY504" fmla="*/ 4394267 h 5130710"/>
              <a:gd name="connsiteX505" fmla="*/ 2065315 w 6842126"/>
              <a:gd name="connsiteY505" fmla="*/ 4404699 h 5130710"/>
              <a:gd name="connsiteX506" fmla="*/ 2064021 w 6842126"/>
              <a:gd name="connsiteY506" fmla="*/ 4394267 h 5130710"/>
              <a:gd name="connsiteX507" fmla="*/ 2073424 w 6842126"/>
              <a:gd name="connsiteY507" fmla="*/ 4381803 h 5130710"/>
              <a:gd name="connsiteX508" fmla="*/ 2074719 w 6842126"/>
              <a:gd name="connsiteY508" fmla="*/ 4392237 h 5130710"/>
              <a:gd name="connsiteX509" fmla="*/ 2073424 w 6842126"/>
              <a:gd name="connsiteY509" fmla="*/ 4381803 h 5130710"/>
              <a:gd name="connsiteX510" fmla="*/ 2190484 w 6842126"/>
              <a:gd name="connsiteY510" fmla="*/ 4300025 h 5130710"/>
              <a:gd name="connsiteX511" fmla="*/ 2187888 w 6842126"/>
              <a:gd name="connsiteY511" fmla="*/ 4303308 h 5130710"/>
              <a:gd name="connsiteX512" fmla="*/ 2188685 w 6842126"/>
              <a:gd name="connsiteY512" fmla="*/ 4305918 h 5130710"/>
              <a:gd name="connsiteX513" fmla="*/ 2189788 w 6842126"/>
              <a:gd name="connsiteY513" fmla="*/ 4305009 h 5130710"/>
              <a:gd name="connsiteX514" fmla="*/ 2192332 w 6842126"/>
              <a:gd name="connsiteY514" fmla="*/ 4301258 h 5130710"/>
              <a:gd name="connsiteX515" fmla="*/ 903711 w 6842126"/>
              <a:gd name="connsiteY515" fmla="*/ 4297785 h 5130710"/>
              <a:gd name="connsiteX516" fmla="*/ 903469 w 6842126"/>
              <a:gd name="connsiteY516" fmla="*/ 4310830 h 5130710"/>
              <a:gd name="connsiteX517" fmla="*/ 903711 w 6842126"/>
              <a:gd name="connsiteY517" fmla="*/ 4297785 h 5130710"/>
              <a:gd name="connsiteX518" fmla="*/ 916618 w 6842126"/>
              <a:gd name="connsiteY518" fmla="*/ 4290181 h 5130710"/>
              <a:gd name="connsiteX519" fmla="*/ 916084 w 6842126"/>
              <a:gd name="connsiteY519" fmla="*/ 4292788 h 5130710"/>
              <a:gd name="connsiteX520" fmla="*/ 916123 w 6842126"/>
              <a:gd name="connsiteY520" fmla="*/ 4292595 h 5130710"/>
              <a:gd name="connsiteX521" fmla="*/ 918075 w 6842126"/>
              <a:gd name="connsiteY521" fmla="*/ 4283055 h 5130710"/>
              <a:gd name="connsiteX522" fmla="*/ 917031 w 6842126"/>
              <a:gd name="connsiteY522" fmla="*/ 4288162 h 5130710"/>
              <a:gd name="connsiteX523" fmla="*/ 916618 w 6842126"/>
              <a:gd name="connsiteY523" fmla="*/ 4290181 h 5130710"/>
              <a:gd name="connsiteX524" fmla="*/ 918608 w 6842126"/>
              <a:gd name="connsiteY524" fmla="*/ 4280448 h 5130710"/>
              <a:gd name="connsiteX525" fmla="*/ 918096 w 6842126"/>
              <a:gd name="connsiteY525" fmla="*/ 4282955 h 5130710"/>
              <a:gd name="connsiteX526" fmla="*/ 918075 w 6842126"/>
              <a:gd name="connsiteY526" fmla="*/ 4283055 h 5130710"/>
              <a:gd name="connsiteX527" fmla="*/ 1545359 w 6842126"/>
              <a:gd name="connsiteY527" fmla="*/ 4276242 h 5130710"/>
              <a:gd name="connsiteX528" fmla="*/ 1525790 w 6842126"/>
              <a:gd name="connsiteY528" fmla="*/ 4310389 h 5130710"/>
              <a:gd name="connsiteX529" fmla="*/ 1522408 w 6842126"/>
              <a:gd name="connsiteY529" fmla="*/ 4313585 h 5130710"/>
              <a:gd name="connsiteX530" fmla="*/ 1518141 w 6842126"/>
              <a:gd name="connsiteY530" fmla="*/ 4317078 h 5130710"/>
              <a:gd name="connsiteX531" fmla="*/ 1526556 w 6842126"/>
              <a:gd name="connsiteY531" fmla="*/ 4299958 h 5130710"/>
              <a:gd name="connsiteX532" fmla="*/ 1535264 w 6842126"/>
              <a:gd name="connsiteY532" fmla="*/ 4283962 h 5130710"/>
              <a:gd name="connsiteX533" fmla="*/ 1542349 w 6842126"/>
              <a:gd name="connsiteY533" fmla="*/ 4278792 h 5130710"/>
              <a:gd name="connsiteX534" fmla="*/ 854177 w 6842126"/>
              <a:gd name="connsiteY534" fmla="*/ 4270759 h 5130710"/>
              <a:gd name="connsiteX535" fmla="*/ 855085 w 6842126"/>
              <a:gd name="connsiteY535" fmla="*/ 4280562 h 5130710"/>
              <a:gd name="connsiteX536" fmla="*/ 854177 w 6842126"/>
              <a:gd name="connsiteY536" fmla="*/ 4270759 h 5130710"/>
              <a:gd name="connsiteX537" fmla="*/ 1490075 w 6842126"/>
              <a:gd name="connsiteY537" fmla="*/ 4252934 h 5130710"/>
              <a:gd name="connsiteX538" fmla="*/ 1489340 w 6842126"/>
              <a:gd name="connsiteY538" fmla="*/ 4254278 h 5130710"/>
              <a:gd name="connsiteX539" fmla="*/ 1485054 w 6842126"/>
              <a:gd name="connsiteY539" fmla="*/ 4258161 h 5130710"/>
              <a:gd name="connsiteX540" fmla="*/ 1545854 w 6842126"/>
              <a:gd name="connsiteY540" fmla="*/ 4222390 h 5130710"/>
              <a:gd name="connsiteX541" fmla="*/ 1545304 w 6842126"/>
              <a:gd name="connsiteY541" fmla="*/ 4224366 h 5130710"/>
              <a:gd name="connsiteX542" fmla="*/ 1541859 w 6842126"/>
              <a:gd name="connsiteY542" fmla="*/ 4225918 h 5130710"/>
              <a:gd name="connsiteX543" fmla="*/ 1545854 w 6842126"/>
              <a:gd name="connsiteY543" fmla="*/ 4222390 h 5130710"/>
              <a:gd name="connsiteX544" fmla="*/ 1549848 w 6842126"/>
              <a:gd name="connsiteY544" fmla="*/ 4218861 h 5130710"/>
              <a:gd name="connsiteX545" fmla="*/ 1549298 w 6842126"/>
              <a:gd name="connsiteY545" fmla="*/ 4220836 h 5130710"/>
              <a:gd name="connsiteX546" fmla="*/ 1545854 w 6842126"/>
              <a:gd name="connsiteY546" fmla="*/ 4222390 h 5130710"/>
              <a:gd name="connsiteX547" fmla="*/ 1549848 w 6842126"/>
              <a:gd name="connsiteY547" fmla="*/ 4218861 h 5130710"/>
              <a:gd name="connsiteX548" fmla="*/ 833479 w 6842126"/>
              <a:gd name="connsiteY548" fmla="*/ 4213824 h 5130710"/>
              <a:gd name="connsiteX549" fmla="*/ 833860 w 6842126"/>
              <a:gd name="connsiteY549" fmla="*/ 4215698 h 5130710"/>
              <a:gd name="connsiteX550" fmla="*/ 830563 w 6842126"/>
              <a:gd name="connsiteY550" fmla="*/ 4220336 h 5130710"/>
              <a:gd name="connsiteX551" fmla="*/ 830326 w 6842126"/>
              <a:gd name="connsiteY551" fmla="*/ 4219637 h 5130710"/>
              <a:gd name="connsiteX552" fmla="*/ 833479 w 6842126"/>
              <a:gd name="connsiteY552" fmla="*/ 4213824 h 5130710"/>
              <a:gd name="connsiteX553" fmla="*/ 1559758 w 6842126"/>
              <a:gd name="connsiteY553" fmla="*/ 4208722 h 5130710"/>
              <a:gd name="connsiteX554" fmla="*/ 1556291 w 6842126"/>
              <a:gd name="connsiteY554" fmla="*/ 4214113 h 5130710"/>
              <a:gd name="connsiteX555" fmla="*/ 1549848 w 6842126"/>
              <a:gd name="connsiteY555" fmla="*/ 4218861 h 5130710"/>
              <a:gd name="connsiteX556" fmla="*/ 1559758 w 6842126"/>
              <a:gd name="connsiteY556" fmla="*/ 4208722 h 5130710"/>
              <a:gd name="connsiteX557" fmla="*/ 1023646 w 6842126"/>
              <a:gd name="connsiteY557" fmla="*/ 4200207 h 5130710"/>
              <a:gd name="connsiteX558" fmla="*/ 1021976 w 6842126"/>
              <a:gd name="connsiteY558" fmla="*/ 4211002 h 5130710"/>
              <a:gd name="connsiteX559" fmla="*/ 1023646 w 6842126"/>
              <a:gd name="connsiteY559" fmla="*/ 4200207 h 5130710"/>
              <a:gd name="connsiteX560" fmla="*/ 843109 w 6842126"/>
              <a:gd name="connsiteY560" fmla="*/ 4198998 h 5130710"/>
              <a:gd name="connsiteX561" fmla="*/ 843843 w 6842126"/>
              <a:gd name="connsiteY561" fmla="*/ 4201648 h 5130710"/>
              <a:gd name="connsiteX562" fmla="*/ 840593 w 6842126"/>
              <a:gd name="connsiteY562" fmla="*/ 4206223 h 5130710"/>
              <a:gd name="connsiteX563" fmla="*/ 840037 w 6842126"/>
              <a:gd name="connsiteY563" fmla="*/ 4204840 h 5130710"/>
              <a:gd name="connsiteX564" fmla="*/ 843109 w 6842126"/>
              <a:gd name="connsiteY564" fmla="*/ 4198998 h 5130710"/>
              <a:gd name="connsiteX565" fmla="*/ 853386 w 6842126"/>
              <a:gd name="connsiteY565" fmla="*/ 4184401 h 5130710"/>
              <a:gd name="connsiteX566" fmla="*/ 854008 w 6842126"/>
              <a:gd name="connsiteY566" fmla="*/ 4187472 h 5130710"/>
              <a:gd name="connsiteX567" fmla="*/ 850701 w 6842126"/>
              <a:gd name="connsiteY567" fmla="*/ 4192063 h 5130710"/>
              <a:gd name="connsiteX568" fmla="*/ 849990 w 6842126"/>
              <a:gd name="connsiteY568" fmla="*/ 4190128 h 5130710"/>
              <a:gd name="connsiteX569" fmla="*/ 853386 w 6842126"/>
              <a:gd name="connsiteY569" fmla="*/ 4184401 h 5130710"/>
              <a:gd name="connsiteX570" fmla="*/ 1607195 w 6842126"/>
              <a:gd name="connsiteY570" fmla="*/ 4180337 h 5130710"/>
              <a:gd name="connsiteX571" fmla="*/ 1602381 w 6842126"/>
              <a:gd name="connsiteY571" fmla="*/ 4189112 h 5130710"/>
              <a:gd name="connsiteX572" fmla="*/ 1574993 w 6842126"/>
              <a:gd name="connsiteY572" fmla="*/ 4226805 h 5130710"/>
              <a:gd name="connsiteX573" fmla="*/ 1563184 w 6842126"/>
              <a:gd name="connsiteY573" fmla="*/ 4246370 h 5130710"/>
              <a:gd name="connsiteX574" fmla="*/ 1563076 w 6842126"/>
              <a:gd name="connsiteY574" fmla="*/ 4245825 h 5130710"/>
              <a:gd name="connsiteX575" fmla="*/ 1553609 w 6842126"/>
              <a:gd name="connsiteY575" fmla="*/ 4253675 h 5130710"/>
              <a:gd name="connsiteX576" fmla="*/ 1550123 w 6842126"/>
              <a:gd name="connsiteY576" fmla="*/ 4256672 h 5130710"/>
              <a:gd name="connsiteX577" fmla="*/ 1553577 w 6842126"/>
              <a:gd name="connsiteY577" fmla="*/ 4250326 h 5130710"/>
              <a:gd name="connsiteX578" fmla="*/ 1577365 w 6842126"/>
              <a:gd name="connsiteY578" fmla="*/ 4209652 h 5130710"/>
              <a:gd name="connsiteX579" fmla="*/ 1590680 w 6842126"/>
              <a:gd name="connsiteY579" fmla="*/ 4197706 h 5130710"/>
              <a:gd name="connsiteX580" fmla="*/ 1548060 w 6842126"/>
              <a:gd name="connsiteY580" fmla="*/ 4172443 h 5130710"/>
              <a:gd name="connsiteX581" fmla="*/ 1540474 w 6842126"/>
              <a:gd name="connsiteY581" fmla="*/ 4176721 h 5130710"/>
              <a:gd name="connsiteX582" fmla="*/ 1538109 w 6842126"/>
              <a:gd name="connsiteY582" fmla="*/ 4181258 h 5130710"/>
              <a:gd name="connsiteX583" fmla="*/ 1535687 w 6842126"/>
              <a:gd name="connsiteY583" fmla="*/ 4184879 h 5130710"/>
              <a:gd name="connsiteX584" fmla="*/ 1535900 w 6842126"/>
              <a:gd name="connsiteY584" fmla="*/ 4184717 h 5130710"/>
              <a:gd name="connsiteX585" fmla="*/ 1536715 w 6842126"/>
              <a:gd name="connsiteY585" fmla="*/ 4184121 h 5130710"/>
              <a:gd name="connsiteX586" fmla="*/ 817077 w 6842126"/>
              <a:gd name="connsiteY586" fmla="*/ 4171541 h 5130710"/>
              <a:gd name="connsiteX587" fmla="*/ 817984 w 6842126"/>
              <a:gd name="connsiteY587" fmla="*/ 4181347 h 5130710"/>
              <a:gd name="connsiteX588" fmla="*/ 817077 w 6842126"/>
              <a:gd name="connsiteY588" fmla="*/ 4171541 h 5130710"/>
              <a:gd name="connsiteX589" fmla="*/ 1466761 w 6842126"/>
              <a:gd name="connsiteY589" fmla="*/ 4146083 h 5130710"/>
              <a:gd name="connsiteX590" fmla="*/ 1462404 w 6842126"/>
              <a:gd name="connsiteY590" fmla="*/ 4153007 h 5130710"/>
              <a:gd name="connsiteX591" fmla="*/ 1463331 w 6842126"/>
              <a:gd name="connsiteY591" fmla="*/ 4151796 h 5130710"/>
              <a:gd name="connsiteX592" fmla="*/ 1467089 w 6842126"/>
              <a:gd name="connsiteY592" fmla="*/ 4146114 h 5130710"/>
              <a:gd name="connsiteX593" fmla="*/ 1423054 w 6842126"/>
              <a:gd name="connsiteY593" fmla="*/ 4143466 h 5130710"/>
              <a:gd name="connsiteX594" fmla="*/ 1422468 w 6842126"/>
              <a:gd name="connsiteY594" fmla="*/ 4145249 h 5130710"/>
              <a:gd name="connsiteX595" fmla="*/ 1421913 w 6842126"/>
              <a:gd name="connsiteY595" fmla="*/ 4146615 h 5130710"/>
              <a:gd name="connsiteX596" fmla="*/ 1419934 w 6842126"/>
              <a:gd name="connsiteY596" fmla="*/ 4149116 h 5130710"/>
              <a:gd name="connsiteX597" fmla="*/ 1423054 w 6842126"/>
              <a:gd name="connsiteY597" fmla="*/ 4143466 h 5130710"/>
              <a:gd name="connsiteX598" fmla="*/ 1574134 w 6842126"/>
              <a:gd name="connsiteY598" fmla="*/ 4142113 h 5130710"/>
              <a:gd name="connsiteX599" fmla="*/ 1574933 w 6842126"/>
              <a:gd name="connsiteY599" fmla="*/ 4144806 h 5130710"/>
              <a:gd name="connsiteX600" fmla="*/ 1574318 w 6842126"/>
              <a:gd name="connsiteY600" fmla="*/ 4142732 h 5130710"/>
              <a:gd name="connsiteX601" fmla="*/ 1574134 w 6842126"/>
              <a:gd name="connsiteY601" fmla="*/ 4142113 h 5130710"/>
              <a:gd name="connsiteX602" fmla="*/ 1555483 w 6842126"/>
              <a:gd name="connsiteY602" fmla="*/ 4137323 h 5130710"/>
              <a:gd name="connsiteX603" fmla="*/ 1557020 w 6842126"/>
              <a:gd name="connsiteY603" fmla="*/ 4137709 h 5130710"/>
              <a:gd name="connsiteX604" fmla="*/ 1554449 w 6842126"/>
              <a:gd name="connsiteY604" fmla="*/ 4141590 h 5130710"/>
              <a:gd name="connsiteX605" fmla="*/ 1550796 w 6842126"/>
              <a:gd name="connsiteY605" fmla="*/ 4143468 h 5130710"/>
              <a:gd name="connsiteX606" fmla="*/ 1555483 w 6842126"/>
              <a:gd name="connsiteY606" fmla="*/ 4137323 h 5130710"/>
              <a:gd name="connsiteX607" fmla="*/ 1629351 w 6842126"/>
              <a:gd name="connsiteY607" fmla="*/ 4134632 h 5130710"/>
              <a:gd name="connsiteX608" fmla="*/ 1626082 w 6842126"/>
              <a:gd name="connsiteY608" fmla="*/ 4136709 h 5130710"/>
              <a:gd name="connsiteX609" fmla="*/ 1625345 w 6842126"/>
              <a:gd name="connsiteY609" fmla="*/ 4137452 h 5130710"/>
              <a:gd name="connsiteX610" fmla="*/ 1623788 w 6842126"/>
              <a:gd name="connsiteY610" fmla="*/ 4139765 h 5130710"/>
              <a:gd name="connsiteX611" fmla="*/ 1625219 w 6842126"/>
              <a:gd name="connsiteY611" fmla="*/ 4142251 h 5130710"/>
              <a:gd name="connsiteX612" fmla="*/ 1630567 w 6842126"/>
              <a:gd name="connsiteY612" fmla="*/ 4135120 h 5130710"/>
              <a:gd name="connsiteX613" fmla="*/ 1629351 w 6842126"/>
              <a:gd name="connsiteY613" fmla="*/ 4134632 h 5130710"/>
              <a:gd name="connsiteX614" fmla="*/ 2350008 w 6842126"/>
              <a:gd name="connsiteY614" fmla="*/ 4134075 h 5130710"/>
              <a:gd name="connsiteX615" fmla="*/ 2330854 w 6842126"/>
              <a:gd name="connsiteY615" fmla="*/ 4162393 h 5130710"/>
              <a:gd name="connsiteX616" fmla="*/ 2328965 w 6842126"/>
              <a:gd name="connsiteY616" fmla="*/ 4164993 h 5130710"/>
              <a:gd name="connsiteX617" fmla="*/ 2330508 w 6842126"/>
              <a:gd name="connsiteY617" fmla="*/ 4163224 h 5130710"/>
              <a:gd name="connsiteX618" fmla="*/ 2350034 w 6842126"/>
              <a:gd name="connsiteY618" fmla="*/ 4134373 h 5130710"/>
              <a:gd name="connsiteX619" fmla="*/ 909173 w 6842126"/>
              <a:gd name="connsiteY619" fmla="*/ 4128995 h 5130710"/>
              <a:gd name="connsiteX620" fmla="*/ 910004 w 6842126"/>
              <a:gd name="connsiteY620" fmla="*/ 4132261 h 5130710"/>
              <a:gd name="connsiteX621" fmla="*/ 904898 w 6842126"/>
              <a:gd name="connsiteY621" fmla="*/ 4139913 h 5130710"/>
              <a:gd name="connsiteX622" fmla="*/ 905216 w 6842126"/>
              <a:gd name="connsiteY622" fmla="*/ 4136605 h 5130710"/>
              <a:gd name="connsiteX623" fmla="*/ 904213 w 6842126"/>
              <a:gd name="connsiteY623" fmla="*/ 4135903 h 5130710"/>
              <a:gd name="connsiteX624" fmla="*/ 1175033 w 6842126"/>
              <a:gd name="connsiteY624" fmla="*/ 4114712 h 5130710"/>
              <a:gd name="connsiteX625" fmla="*/ 1156969 w 6842126"/>
              <a:gd name="connsiteY625" fmla="*/ 4143116 h 5130710"/>
              <a:gd name="connsiteX626" fmla="*/ 1142411 w 6842126"/>
              <a:gd name="connsiteY626" fmla="*/ 4158880 h 5130710"/>
              <a:gd name="connsiteX627" fmla="*/ 1150203 w 6842126"/>
              <a:gd name="connsiteY627" fmla="*/ 4145638 h 5130710"/>
              <a:gd name="connsiteX628" fmla="*/ 1612434 w 6842126"/>
              <a:gd name="connsiteY628" fmla="*/ 4102426 h 5130710"/>
              <a:gd name="connsiteX629" fmla="*/ 1608552 w 6842126"/>
              <a:gd name="connsiteY629" fmla="*/ 4105963 h 5130710"/>
              <a:gd name="connsiteX630" fmla="*/ 1603994 w 6842126"/>
              <a:gd name="connsiteY630" fmla="*/ 4109738 h 5130710"/>
              <a:gd name="connsiteX631" fmla="*/ 1599374 w 6842126"/>
              <a:gd name="connsiteY631" fmla="*/ 4116164 h 5130710"/>
              <a:gd name="connsiteX632" fmla="*/ 1589045 w 6842126"/>
              <a:gd name="connsiteY632" fmla="*/ 4130345 h 5130710"/>
              <a:gd name="connsiteX633" fmla="*/ 1596769 w 6842126"/>
              <a:gd name="connsiteY633" fmla="*/ 4122429 h 5130710"/>
              <a:gd name="connsiteX634" fmla="*/ 1608751 w 6842126"/>
              <a:gd name="connsiteY634" fmla="*/ 4110595 h 5130710"/>
              <a:gd name="connsiteX635" fmla="*/ 1611451 w 6842126"/>
              <a:gd name="connsiteY635" fmla="*/ 4104440 h 5130710"/>
              <a:gd name="connsiteX636" fmla="*/ 4983392 w 6842126"/>
              <a:gd name="connsiteY636" fmla="*/ 4099961 h 5130710"/>
              <a:gd name="connsiteX637" fmla="*/ 4901143 w 6842126"/>
              <a:gd name="connsiteY637" fmla="*/ 4217840 h 5130710"/>
              <a:gd name="connsiteX638" fmla="*/ 4894233 w 6842126"/>
              <a:gd name="connsiteY638" fmla="*/ 4228881 h 5130710"/>
              <a:gd name="connsiteX639" fmla="*/ 4798698 w 6842126"/>
              <a:gd name="connsiteY639" fmla="*/ 4369294 h 5130710"/>
              <a:gd name="connsiteX640" fmla="*/ 4797625 w 6842126"/>
              <a:gd name="connsiteY640" fmla="*/ 4376601 h 5130710"/>
              <a:gd name="connsiteX641" fmla="*/ 4821999 w 6842126"/>
              <a:gd name="connsiteY641" fmla="*/ 4341314 h 5130710"/>
              <a:gd name="connsiteX642" fmla="*/ 4857793 w 6842126"/>
              <a:gd name="connsiteY642" fmla="*/ 4294805 h 5130710"/>
              <a:gd name="connsiteX643" fmla="*/ 4918451 w 6842126"/>
              <a:gd name="connsiteY643" fmla="*/ 4198251 h 5130710"/>
              <a:gd name="connsiteX644" fmla="*/ 4965441 w 6842126"/>
              <a:gd name="connsiteY644" fmla="*/ 4127573 h 5130710"/>
              <a:gd name="connsiteX645" fmla="*/ 1620449 w 6842126"/>
              <a:gd name="connsiteY645" fmla="*/ 4086858 h 5130710"/>
              <a:gd name="connsiteX646" fmla="*/ 1610990 w 6842126"/>
              <a:gd name="connsiteY646" fmla="*/ 4100013 h 5130710"/>
              <a:gd name="connsiteX647" fmla="*/ 1616220 w 6842126"/>
              <a:gd name="connsiteY647" fmla="*/ 4094849 h 5130710"/>
              <a:gd name="connsiteX648" fmla="*/ 1681570 w 6842126"/>
              <a:gd name="connsiteY648" fmla="*/ 4082484 h 5130710"/>
              <a:gd name="connsiteX649" fmla="*/ 1679292 w 6842126"/>
              <a:gd name="connsiteY649" fmla="*/ 4085366 h 5130710"/>
              <a:gd name="connsiteX650" fmla="*/ 1679054 w 6842126"/>
              <a:gd name="connsiteY650" fmla="*/ 4086177 h 5130710"/>
              <a:gd name="connsiteX651" fmla="*/ 1679531 w 6842126"/>
              <a:gd name="connsiteY651" fmla="*/ 4086092 h 5130710"/>
              <a:gd name="connsiteX652" fmla="*/ 1682317 w 6842126"/>
              <a:gd name="connsiteY652" fmla="*/ 4083436 h 5130710"/>
              <a:gd name="connsiteX653" fmla="*/ 1682324 w 6842126"/>
              <a:gd name="connsiteY653" fmla="*/ 4082611 h 5130710"/>
              <a:gd name="connsiteX654" fmla="*/ 1215746 w 6842126"/>
              <a:gd name="connsiteY654" fmla="*/ 4061254 h 5130710"/>
              <a:gd name="connsiteX655" fmla="*/ 1209425 w 6842126"/>
              <a:gd name="connsiteY655" fmla="*/ 4071239 h 5130710"/>
              <a:gd name="connsiteX656" fmla="*/ 1207014 w 6842126"/>
              <a:gd name="connsiteY656" fmla="*/ 4073158 h 5130710"/>
              <a:gd name="connsiteX657" fmla="*/ 1281496 w 6842126"/>
              <a:gd name="connsiteY657" fmla="*/ 4049719 h 5130710"/>
              <a:gd name="connsiteX658" fmla="*/ 1261928 w 6842126"/>
              <a:gd name="connsiteY658" fmla="*/ 4083863 h 5130710"/>
              <a:gd name="connsiteX659" fmla="*/ 1258543 w 6842126"/>
              <a:gd name="connsiteY659" fmla="*/ 4087060 h 5130710"/>
              <a:gd name="connsiteX660" fmla="*/ 1254277 w 6842126"/>
              <a:gd name="connsiteY660" fmla="*/ 4090553 h 5130710"/>
              <a:gd name="connsiteX661" fmla="*/ 1262692 w 6842126"/>
              <a:gd name="connsiteY661" fmla="*/ 4073433 h 5130710"/>
              <a:gd name="connsiteX662" fmla="*/ 1271400 w 6842126"/>
              <a:gd name="connsiteY662" fmla="*/ 4057437 h 5130710"/>
              <a:gd name="connsiteX663" fmla="*/ 1278485 w 6842126"/>
              <a:gd name="connsiteY663" fmla="*/ 4052268 h 5130710"/>
              <a:gd name="connsiteX664" fmla="*/ 1657126 w 6842126"/>
              <a:gd name="connsiteY664" fmla="*/ 4037954 h 5130710"/>
              <a:gd name="connsiteX665" fmla="*/ 1650898 w 6842126"/>
              <a:gd name="connsiteY665" fmla="*/ 4044518 h 5130710"/>
              <a:gd name="connsiteX666" fmla="*/ 1650583 w 6842126"/>
              <a:gd name="connsiteY666" fmla="*/ 4044956 h 5130710"/>
              <a:gd name="connsiteX667" fmla="*/ 1656086 w 6842126"/>
              <a:gd name="connsiteY667" fmla="*/ 4039419 h 5130710"/>
              <a:gd name="connsiteX668" fmla="*/ 1235836 w 6842126"/>
              <a:gd name="connsiteY668" fmla="*/ 4034194 h 5130710"/>
              <a:gd name="connsiteX669" fmla="*/ 1228801 w 6842126"/>
              <a:gd name="connsiteY669" fmla="*/ 4044092 h 5130710"/>
              <a:gd name="connsiteX670" fmla="*/ 1217383 w 6842126"/>
              <a:gd name="connsiteY670" fmla="*/ 4059023 h 5130710"/>
              <a:gd name="connsiteX671" fmla="*/ 1232778 w 6842126"/>
              <a:gd name="connsiteY671" fmla="*/ 4038039 h 5130710"/>
              <a:gd name="connsiteX672" fmla="*/ 5183730 w 6842126"/>
              <a:gd name="connsiteY672" fmla="*/ 4031448 h 5130710"/>
              <a:gd name="connsiteX673" fmla="*/ 5182728 w 6842126"/>
              <a:gd name="connsiteY673" fmla="*/ 4035947 h 5130710"/>
              <a:gd name="connsiteX674" fmla="*/ 5190841 w 6842126"/>
              <a:gd name="connsiteY674" fmla="*/ 4034353 h 5130710"/>
              <a:gd name="connsiteX675" fmla="*/ 5109631 w 6842126"/>
              <a:gd name="connsiteY675" fmla="*/ 4150571 h 5130710"/>
              <a:gd name="connsiteX676" fmla="*/ 4808411 w 6842126"/>
              <a:gd name="connsiteY676" fmla="*/ 4596931 h 5130710"/>
              <a:gd name="connsiteX677" fmla="*/ 4821491 w 6842126"/>
              <a:gd name="connsiteY677" fmla="*/ 4560000 h 5130710"/>
              <a:gd name="connsiteX678" fmla="*/ 5147206 w 6842126"/>
              <a:gd name="connsiteY678" fmla="*/ 4085571 h 5130710"/>
              <a:gd name="connsiteX679" fmla="*/ 5198503 w 6842126"/>
              <a:gd name="connsiteY679" fmla="*/ 4023391 h 5130710"/>
              <a:gd name="connsiteX680" fmla="*/ 5192569 w 6842126"/>
              <a:gd name="connsiteY680" fmla="*/ 4031879 h 5130710"/>
              <a:gd name="connsiteX681" fmla="*/ 5193570 w 6842126"/>
              <a:gd name="connsiteY681" fmla="*/ 4024582 h 5130710"/>
              <a:gd name="connsiteX682" fmla="*/ 964278 w 6842126"/>
              <a:gd name="connsiteY682" fmla="*/ 4011403 h 5130710"/>
              <a:gd name="connsiteX683" fmla="*/ 969783 w 6842126"/>
              <a:gd name="connsiteY683" fmla="*/ 4011508 h 5130710"/>
              <a:gd name="connsiteX684" fmla="*/ 964278 w 6842126"/>
              <a:gd name="connsiteY684" fmla="*/ 4011403 h 5130710"/>
              <a:gd name="connsiteX685" fmla="*/ 1274913 w 6842126"/>
              <a:gd name="connsiteY685" fmla="*/ 3976992 h 5130710"/>
              <a:gd name="connsiteX686" fmla="*/ 1276049 w 6842126"/>
              <a:gd name="connsiteY686" fmla="*/ 3986148 h 5130710"/>
              <a:gd name="connsiteX687" fmla="*/ 1278060 w 6842126"/>
              <a:gd name="connsiteY687" fmla="*/ 3985493 h 5130710"/>
              <a:gd name="connsiteX688" fmla="*/ 1274913 w 6842126"/>
              <a:gd name="connsiteY688" fmla="*/ 3976992 h 5130710"/>
              <a:gd name="connsiteX689" fmla="*/ 1306731 w 6842126"/>
              <a:gd name="connsiteY689" fmla="*/ 3938659 h 5130710"/>
              <a:gd name="connsiteX690" fmla="*/ 1307868 w 6842126"/>
              <a:gd name="connsiteY690" fmla="*/ 3947814 h 5130710"/>
              <a:gd name="connsiteX691" fmla="*/ 1306731 w 6842126"/>
              <a:gd name="connsiteY691" fmla="*/ 3938659 h 5130710"/>
              <a:gd name="connsiteX692" fmla="*/ 1314984 w 6842126"/>
              <a:gd name="connsiteY692" fmla="*/ 3927720 h 5130710"/>
              <a:gd name="connsiteX693" fmla="*/ 1316119 w 6842126"/>
              <a:gd name="connsiteY693" fmla="*/ 3936876 h 5130710"/>
              <a:gd name="connsiteX694" fmla="*/ 1314984 w 6842126"/>
              <a:gd name="connsiteY694" fmla="*/ 3927720 h 5130710"/>
              <a:gd name="connsiteX695" fmla="*/ 5151935 w 6842126"/>
              <a:gd name="connsiteY695" fmla="*/ 3907453 h 5130710"/>
              <a:gd name="connsiteX696" fmla="*/ 5060673 w 6842126"/>
              <a:gd name="connsiteY696" fmla="*/ 4036538 h 5130710"/>
              <a:gd name="connsiteX697" fmla="*/ 5108175 w 6842126"/>
              <a:gd name="connsiteY697" fmla="*/ 3970796 h 5130710"/>
              <a:gd name="connsiteX698" fmla="*/ 5102507 w 6842126"/>
              <a:gd name="connsiteY698" fmla="*/ 3969154 h 5130710"/>
              <a:gd name="connsiteX699" fmla="*/ 5109025 w 6842126"/>
              <a:gd name="connsiteY699" fmla="*/ 3959598 h 5130710"/>
              <a:gd name="connsiteX700" fmla="*/ 5120525 w 6842126"/>
              <a:gd name="connsiteY700" fmla="*/ 3944846 h 5130710"/>
              <a:gd name="connsiteX701" fmla="*/ 5151935 w 6842126"/>
              <a:gd name="connsiteY701" fmla="*/ 3907453 h 5130710"/>
              <a:gd name="connsiteX702" fmla="*/ 5290129 w 6842126"/>
              <a:gd name="connsiteY702" fmla="*/ 3882708 h 5130710"/>
              <a:gd name="connsiteX703" fmla="*/ 5282643 w 6842126"/>
              <a:gd name="connsiteY703" fmla="*/ 3892470 h 5130710"/>
              <a:gd name="connsiteX704" fmla="*/ 5264998 w 6842126"/>
              <a:gd name="connsiteY704" fmla="*/ 3918224 h 5130710"/>
              <a:gd name="connsiteX705" fmla="*/ 5261322 w 6842126"/>
              <a:gd name="connsiteY705" fmla="*/ 3942691 h 5130710"/>
              <a:gd name="connsiteX706" fmla="*/ 5254024 w 6842126"/>
              <a:gd name="connsiteY706" fmla="*/ 3935120 h 5130710"/>
              <a:gd name="connsiteX707" fmla="*/ 5241969 w 6842126"/>
              <a:gd name="connsiteY707" fmla="*/ 3964868 h 5130710"/>
              <a:gd name="connsiteX708" fmla="*/ 5241240 w 6842126"/>
              <a:gd name="connsiteY708" fmla="*/ 3969972 h 5130710"/>
              <a:gd name="connsiteX709" fmla="*/ 5239499 w 6842126"/>
              <a:gd name="connsiteY709" fmla="*/ 3972184 h 5130710"/>
              <a:gd name="connsiteX710" fmla="*/ 5235357 w 6842126"/>
              <a:gd name="connsiteY710" fmla="*/ 3972566 h 5130710"/>
              <a:gd name="connsiteX711" fmla="*/ 5229770 w 6842126"/>
              <a:gd name="connsiteY711" fmla="*/ 3973081 h 5130710"/>
              <a:gd name="connsiteX712" fmla="*/ 5231525 w 6842126"/>
              <a:gd name="connsiteY712" fmla="*/ 3982319 h 5130710"/>
              <a:gd name="connsiteX713" fmla="*/ 5226747 w 6842126"/>
              <a:gd name="connsiteY713" fmla="*/ 3988389 h 5130710"/>
              <a:gd name="connsiteX714" fmla="*/ 5223355 w 6842126"/>
              <a:gd name="connsiteY714" fmla="*/ 3991487 h 5130710"/>
              <a:gd name="connsiteX715" fmla="*/ 5215657 w 6842126"/>
              <a:gd name="connsiteY715" fmla="*/ 3998841 h 5130710"/>
              <a:gd name="connsiteX716" fmla="*/ 5200655 w 6842126"/>
              <a:gd name="connsiteY716" fmla="*/ 4020310 h 5130710"/>
              <a:gd name="connsiteX717" fmla="*/ 5195304 w 6842126"/>
              <a:gd name="connsiteY717" fmla="*/ 4021602 h 5130710"/>
              <a:gd name="connsiteX718" fmla="*/ 5193570 w 6842126"/>
              <a:gd name="connsiteY718" fmla="*/ 4024582 h 5130710"/>
              <a:gd name="connsiteX719" fmla="*/ 5184615 w 6842126"/>
              <a:gd name="connsiteY719" fmla="*/ 4030139 h 5130710"/>
              <a:gd name="connsiteX720" fmla="*/ 5261101 w 6842126"/>
              <a:gd name="connsiteY720" fmla="*/ 3916793 h 5130710"/>
              <a:gd name="connsiteX721" fmla="*/ 1417706 w 6842126"/>
              <a:gd name="connsiteY721" fmla="*/ 3855961 h 5130710"/>
              <a:gd name="connsiteX722" fmla="*/ 1415427 w 6842126"/>
              <a:gd name="connsiteY722" fmla="*/ 3858840 h 5130710"/>
              <a:gd name="connsiteX723" fmla="*/ 1416127 w 6842126"/>
              <a:gd name="connsiteY723" fmla="*/ 3861131 h 5130710"/>
              <a:gd name="connsiteX724" fmla="*/ 1417094 w 6842126"/>
              <a:gd name="connsiteY724" fmla="*/ 3860333 h 5130710"/>
              <a:gd name="connsiteX725" fmla="*/ 1419327 w 6842126"/>
              <a:gd name="connsiteY725" fmla="*/ 3857042 h 5130710"/>
              <a:gd name="connsiteX726" fmla="*/ 5400161 w 6842126"/>
              <a:gd name="connsiteY726" fmla="*/ 3754953 h 5130710"/>
              <a:gd name="connsiteX727" fmla="*/ 5401193 w 6842126"/>
              <a:gd name="connsiteY727" fmla="*/ 3766123 h 5130710"/>
              <a:gd name="connsiteX728" fmla="*/ 5400161 w 6842126"/>
              <a:gd name="connsiteY728" fmla="*/ 3754953 h 5130710"/>
              <a:gd name="connsiteX729" fmla="*/ 1557692 w 6842126"/>
              <a:gd name="connsiteY729" fmla="*/ 3710336 h 5130710"/>
              <a:gd name="connsiteX730" fmla="*/ 1540882 w 6842126"/>
              <a:gd name="connsiteY730" fmla="*/ 3735184 h 5130710"/>
              <a:gd name="connsiteX731" fmla="*/ 1539224 w 6842126"/>
              <a:gd name="connsiteY731" fmla="*/ 3737467 h 5130710"/>
              <a:gd name="connsiteX732" fmla="*/ 1540579 w 6842126"/>
              <a:gd name="connsiteY732" fmla="*/ 3735914 h 5130710"/>
              <a:gd name="connsiteX733" fmla="*/ 1557713 w 6842126"/>
              <a:gd name="connsiteY733" fmla="*/ 3710595 h 5130710"/>
              <a:gd name="connsiteX734" fmla="*/ 5439560 w 6842126"/>
              <a:gd name="connsiteY734" fmla="*/ 3702405 h 5130710"/>
              <a:gd name="connsiteX735" fmla="*/ 5415566 w 6842126"/>
              <a:gd name="connsiteY735" fmla="*/ 3739627 h 5130710"/>
              <a:gd name="connsiteX736" fmla="*/ 5424595 w 6842126"/>
              <a:gd name="connsiteY736" fmla="*/ 3717697 h 5130710"/>
              <a:gd name="connsiteX737" fmla="*/ 5427351 w 6842126"/>
              <a:gd name="connsiteY737" fmla="*/ 3714112 h 5130710"/>
              <a:gd name="connsiteX738" fmla="*/ 1060557 w 6842126"/>
              <a:gd name="connsiteY738" fmla="*/ 3688066 h 5130710"/>
              <a:gd name="connsiteX739" fmla="*/ 1060084 w 6842126"/>
              <a:gd name="connsiteY739" fmla="*/ 3701762 h 5130710"/>
              <a:gd name="connsiteX740" fmla="*/ 1063121 w 6842126"/>
              <a:gd name="connsiteY740" fmla="*/ 3698207 h 5130710"/>
              <a:gd name="connsiteX741" fmla="*/ 1060557 w 6842126"/>
              <a:gd name="connsiteY741" fmla="*/ 3688066 h 5130710"/>
              <a:gd name="connsiteX742" fmla="*/ 5450017 w 6842126"/>
              <a:gd name="connsiteY742" fmla="*/ 3684626 h 5130710"/>
              <a:gd name="connsiteX743" fmla="*/ 5439560 w 6842126"/>
              <a:gd name="connsiteY743" fmla="*/ 3702405 h 5130710"/>
              <a:gd name="connsiteX744" fmla="*/ 5441237 w 6842126"/>
              <a:gd name="connsiteY744" fmla="*/ 3696048 h 5130710"/>
              <a:gd name="connsiteX745" fmla="*/ 5460126 w 6842126"/>
              <a:gd name="connsiteY745" fmla="*/ 3671473 h 5130710"/>
              <a:gd name="connsiteX746" fmla="*/ 5458077 w 6842126"/>
              <a:gd name="connsiteY746" fmla="*/ 3676543 h 5130710"/>
              <a:gd name="connsiteX747" fmla="*/ 5453641 w 6842126"/>
              <a:gd name="connsiteY747" fmla="*/ 3679909 h 5130710"/>
              <a:gd name="connsiteX748" fmla="*/ 1075453 w 6842126"/>
              <a:gd name="connsiteY748" fmla="*/ 3670731 h 5130710"/>
              <a:gd name="connsiteX749" fmla="*/ 1081231 w 6842126"/>
              <a:gd name="connsiteY749" fmla="*/ 3670931 h 5130710"/>
              <a:gd name="connsiteX750" fmla="*/ 1075453 w 6842126"/>
              <a:gd name="connsiteY750" fmla="*/ 3670731 h 5130710"/>
              <a:gd name="connsiteX751" fmla="*/ 5469459 w 6842126"/>
              <a:gd name="connsiteY751" fmla="*/ 3659328 h 5130710"/>
              <a:gd name="connsiteX752" fmla="*/ 5468023 w 6842126"/>
              <a:gd name="connsiteY752" fmla="*/ 3663310 h 5130710"/>
              <a:gd name="connsiteX753" fmla="*/ 5466147 w 6842126"/>
              <a:gd name="connsiteY753" fmla="*/ 3663641 h 5130710"/>
              <a:gd name="connsiteX754" fmla="*/ 1104760 w 6842126"/>
              <a:gd name="connsiteY754" fmla="*/ 3627129 h 5130710"/>
              <a:gd name="connsiteX755" fmla="*/ 1105895 w 6842126"/>
              <a:gd name="connsiteY755" fmla="*/ 3636286 h 5130710"/>
              <a:gd name="connsiteX756" fmla="*/ 1107906 w 6842126"/>
              <a:gd name="connsiteY756" fmla="*/ 3635630 h 5130710"/>
              <a:gd name="connsiteX757" fmla="*/ 1104760 w 6842126"/>
              <a:gd name="connsiteY757" fmla="*/ 3627129 h 5130710"/>
              <a:gd name="connsiteX758" fmla="*/ 1132688 w 6842126"/>
              <a:gd name="connsiteY758" fmla="*/ 3587418 h 5130710"/>
              <a:gd name="connsiteX759" fmla="*/ 1133825 w 6842126"/>
              <a:gd name="connsiteY759" fmla="*/ 3596575 h 5130710"/>
              <a:gd name="connsiteX760" fmla="*/ 1136610 w 6842126"/>
              <a:gd name="connsiteY760" fmla="*/ 3593730 h 5130710"/>
              <a:gd name="connsiteX761" fmla="*/ 1132688 w 6842126"/>
              <a:gd name="connsiteY761" fmla="*/ 3587418 h 5130710"/>
              <a:gd name="connsiteX762" fmla="*/ 1515902 w 6842126"/>
              <a:gd name="connsiteY762" fmla="*/ 3549656 h 5130710"/>
              <a:gd name="connsiteX763" fmla="*/ 1426255 w 6842126"/>
              <a:gd name="connsiteY763" fmla="*/ 3669427 h 5130710"/>
              <a:gd name="connsiteX764" fmla="*/ 1408780 w 6842126"/>
              <a:gd name="connsiteY764" fmla="*/ 3691720 h 5130710"/>
              <a:gd name="connsiteX765" fmla="*/ 1372393 w 6842126"/>
              <a:gd name="connsiteY765" fmla="*/ 3744260 h 5130710"/>
              <a:gd name="connsiteX766" fmla="*/ 1371094 w 6842126"/>
              <a:gd name="connsiteY766" fmla="*/ 3746069 h 5130710"/>
              <a:gd name="connsiteX767" fmla="*/ 1406654 w 6842126"/>
              <a:gd name="connsiteY767" fmla="*/ 3706453 h 5130710"/>
              <a:gd name="connsiteX768" fmla="*/ 1420219 w 6842126"/>
              <a:gd name="connsiteY768" fmla="*/ 3689840 h 5130710"/>
              <a:gd name="connsiteX769" fmla="*/ 1467597 w 6842126"/>
              <a:gd name="connsiteY769" fmla="*/ 3624534 h 5130710"/>
              <a:gd name="connsiteX770" fmla="*/ 1494485 w 6842126"/>
              <a:gd name="connsiteY770" fmla="*/ 3586519 h 5130710"/>
              <a:gd name="connsiteX771" fmla="*/ 1093975 w 6842126"/>
              <a:gd name="connsiteY771" fmla="*/ 3529146 h 5130710"/>
              <a:gd name="connsiteX772" fmla="*/ 1093390 w 6842126"/>
              <a:gd name="connsiteY772" fmla="*/ 3530214 h 5130710"/>
              <a:gd name="connsiteX773" fmla="*/ 1089986 w 6842126"/>
              <a:gd name="connsiteY773" fmla="*/ 3533299 h 5130710"/>
              <a:gd name="connsiteX774" fmla="*/ 5521063 w 6842126"/>
              <a:gd name="connsiteY774" fmla="*/ 3506505 h 5130710"/>
              <a:gd name="connsiteX775" fmla="*/ 5467442 w 6842126"/>
              <a:gd name="connsiteY775" fmla="*/ 3598731 h 5130710"/>
              <a:gd name="connsiteX776" fmla="*/ 5410111 w 6842126"/>
              <a:gd name="connsiteY776" fmla="*/ 3673995 h 5130710"/>
              <a:gd name="connsiteX777" fmla="*/ 5131745 w 6842126"/>
              <a:gd name="connsiteY777" fmla="*/ 4013616 h 5130710"/>
              <a:gd name="connsiteX778" fmla="*/ 5025099 w 6842126"/>
              <a:gd name="connsiteY778" fmla="*/ 4145206 h 5130710"/>
              <a:gd name="connsiteX779" fmla="*/ 5051343 w 6842126"/>
              <a:gd name="connsiteY779" fmla="*/ 4130760 h 5130710"/>
              <a:gd name="connsiteX780" fmla="*/ 5082104 w 6842126"/>
              <a:gd name="connsiteY780" fmla="*/ 4096731 h 5130710"/>
              <a:gd name="connsiteX781" fmla="*/ 5211375 w 6842126"/>
              <a:gd name="connsiteY781" fmla="*/ 3975185 h 5130710"/>
              <a:gd name="connsiteX782" fmla="*/ 5214045 w 6842126"/>
              <a:gd name="connsiteY782" fmla="*/ 3972053 h 5130710"/>
              <a:gd name="connsiteX783" fmla="*/ 4994624 w 6842126"/>
              <a:gd name="connsiteY783" fmla="*/ 4294215 h 5130710"/>
              <a:gd name="connsiteX784" fmla="*/ 4513833 w 6842126"/>
              <a:gd name="connsiteY784" fmla="*/ 4961437 h 5130710"/>
              <a:gd name="connsiteX785" fmla="*/ 4541227 w 6842126"/>
              <a:gd name="connsiteY785" fmla="*/ 4914614 h 5130710"/>
              <a:gd name="connsiteX786" fmla="*/ 4558741 w 6842126"/>
              <a:gd name="connsiteY786" fmla="*/ 4879251 h 5130710"/>
              <a:gd name="connsiteX787" fmla="*/ 4471087 w 6842126"/>
              <a:gd name="connsiteY787" fmla="*/ 4967080 h 5130710"/>
              <a:gd name="connsiteX788" fmla="*/ 4611833 w 6842126"/>
              <a:gd name="connsiteY788" fmla="*/ 4743438 h 5130710"/>
              <a:gd name="connsiteX789" fmla="*/ 4611833 w 6842126"/>
              <a:gd name="connsiteY789" fmla="*/ 4743438 h 5130710"/>
              <a:gd name="connsiteX790" fmla="*/ 4633021 w 6842126"/>
              <a:gd name="connsiteY790" fmla="*/ 4683610 h 5130710"/>
              <a:gd name="connsiteX791" fmla="*/ 4641137 w 6842126"/>
              <a:gd name="connsiteY791" fmla="*/ 4655415 h 5130710"/>
              <a:gd name="connsiteX792" fmla="*/ 4648459 w 6842126"/>
              <a:gd name="connsiteY792" fmla="*/ 4637762 h 5130710"/>
              <a:gd name="connsiteX793" fmla="*/ 4643159 w 6842126"/>
              <a:gd name="connsiteY793" fmla="*/ 4644353 h 5130710"/>
              <a:gd name="connsiteX794" fmla="*/ 4603841 w 6842126"/>
              <a:gd name="connsiteY794" fmla="*/ 4689073 h 5130710"/>
              <a:gd name="connsiteX795" fmla="*/ 4575039 w 6842126"/>
              <a:gd name="connsiteY795" fmla="*/ 4719755 h 5130710"/>
              <a:gd name="connsiteX796" fmla="*/ 4577149 w 6842126"/>
              <a:gd name="connsiteY796" fmla="*/ 4716369 h 5130710"/>
              <a:gd name="connsiteX797" fmla="*/ 4596169 w 6842126"/>
              <a:gd name="connsiteY797" fmla="*/ 4690700 h 5130710"/>
              <a:gd name="connsiteX798" fmla="*/ 4597835 w 6842126"/>
              <a:gd name="connsiteY798" fmla="*/ 4688081 h 5130710"/>
              <a:gd name="connsiteX799" fmla="*/ 4609474 w 6842126"/>
              <a:gd name="connsiteY799" fmla="*/ 4675667 h 5130710"/>
              <a:gd name="connsiteX800" fmla="*/ 4645303 w 6842126"/>
              <a:gd name="connsiteY800" fmla="*/ 4633958 h 5130710"/>
              <a:gd name="connsiteX801" fmla="*/ 4656799 w 6842126"/>
              <a:gd name="connsiteY801" fmla="*/ 4619426 h 5130710"/>
              <a:gd name="connsiteX802" fmla="*/ 4675589 w 6842126"/>
              <a:gd name="connsiteY802" fmla="*/ 4585842 h 5130710"/>
              <a:gd name="connsiteX803" fmla="*/ 4759668 w 6842126"/>
              <a:gd name="connsiteY803" fmla="*/ 4471601 h 5130710"/>
              <a:gd name="connsiteX804" fmla="*/ 5045209 w 6842126"/>
              <a:gd name="connsiteY804" fmla="*/ 4053124 h 5130710"/>
              <a:gd name="connsiteX805" fmla="*/ 5043825 w 6842126"/>
              <a:gd name="connsiteY805" fmla="*/ 4056610 h 5130710"/>
              <a:gd name="connsiteX806" fmla="*/ 5062951 w 6842126"/>
              <a:gd name="connsiteY806" fmla="*/ 4040682 h 5130710"/>
              <a:gd name="connsiteX807" fmla="*/ 5084779 w 6842126"/>
              <a:gd name="connsiteY807" fmla="*/ 4039467 h 5130710"/>
              <a:gd name="connsiteX808" fmla="*/ 5143231 w 6842126"/>
              <a:gd name="connsiteY808" fmla="*/ 3973999 h 5130710"/>
              <a:gd name="connsiteX809" fmla="*/ 5505630 w 6842126"/>
              <a:gd name="connsiteY809" fmla="*/ 3528858 h 5130710"/>
              <a:gd name="connsiteX810" fmla="*/ 1138289 w 6842126"/>
              <a:gd name="connsiteY810" fmla="*/ 3504880 h 5130710"/>
              <a:gd name="connsiteX811" fmla="*/ 1137850 w 6842126"/>
              <a:gd name="connsiteY811" fmla="*/ 3506449 h 5130710"/>
              <a:gd name="connsiteX812" fmla="*/ 1135116 w 6842126"/>
              <a:gd name="connsiteY812" fmla="*/ 3507684 h 5130710"/>
              <a:gd name="connsiteX813" fmla="*/ 1138289 w 6842126"/>
              <a:gd name="connsiteY813" fmla="*/ 3504880 h 5130710"/>
              <a:gd name="connsiteX814" fmla="*/ 1141463 w 6842126"/>
              <a:gd name="connsiteY814" fmla="*/ 3502075 h 5130710"/>
              <a:gd name="connsiteX815" fmla="*/ 1141025 w 6842126"/>
              <a:gd name="connsiteY815" fmla="*/ 3503644 h 5130710"/>
              <a:gd name="connsiteX816" fmla="*/ 1138289 w 6842126"/>
              <a:gd name="connsiteY816" fmla="*/ 3504880 h 5130710"/>
              <a:gd name="connsiteX817" fmla="*/ 1141463 w 6842126"/>
              <a:gd name="connsiteY817" fmla="*/ 3502075 h 5130710"/>
              <a:gd name="connsiteX818" fmla="*/ 1149334 w 6842126"/>
              <a:gd name="connsiteY818" fmla="*/ 3494021 h 5130710"/>
              <a:gd name="connsiteX819" fmla="*/ 1146580 w 6842126"/>
              <a:gd name="connsiteY819" fmla="*/ 3498304 h 5130710"/>
              <a:gd name="connsiteX820" fmla="*/ 1141463 w 6842126"/>
              <a:gd name="connsiteY820" fmla="*/ 3502075 h 5130710"/>
              <a:gd name="connsiteX821" fmla="*/ 1149334 w 6842126"/>
              <a:gd name="connsiteY821" fmla="*/ 3494021 h 5130710"/>
              <a:gd name="connsiteX822" fmla="*/ 1084352 w 6842126"/>
              <a:gd name="connsiteY822" fmla="*/ 3462433 h 5130710"/>
              <a:gd name="connsiteX823" fmla="*/ 1085252 w 6842126"/>
              <a:gd name="connsiteY823" fmla="*/ 3469708 h 5130710"/>
              <a:gd name="connsiteX824" fmla="*/ 1084352 w 6842126"/>
              <a:gd name="connsiteY824" fmla="*/ 3462433 h 5130710"/>
              <a:gd name="connsiteX825" fmla="*/ 1070021 w 6842126"/>
              <a:gd name="connsiteY825" fmla="*/ 3452891 h 5130710"/>
              <a:gd name="connsiteX826" fmla="*/ 1068668 w 6842126"/>
              <a:gd name="connsiteY826" fmla="*/ 3455043 h 5130710"/>
              <a:gd name="connsiteX827" fmla="*/ 1068383 w 6842126"/>
              <a:gd name="connsiteY827" fmla="*/ 3456777 h 5130710"/>
              <a:gd name="connsiteX828" fmla="*/ 994720 w 6842126"/>
              <a:gd name="connsiteY828" fmla="*/ 3451660 h 5130710"/>
              <a:gd name="connsiteX829" fmla="*/ 994675 w 6842126"/>
              <a:gd name="connsiteY829" fmla="*/ 3452114 h 5130710"/>
              <a:gd name="connsiteX830" fmla="*/ 994428 w 6842126"/>
              <a:gd name="connsiteY830" fmla="*/ 3451715 h 5130710"/>
              <a:gd name="connsiteX831" fmla="*/ 1040731 w 6842126"/>
              <a:gd name="connsiteY831" fmla="*/ 3442180 h 5130710"/>
              <a:gd name="connsiteX832" fmla="*/ 1040264 w 6842126"/>
              <a:gd name="connsiteY832" fmla="*/ 3443596 h 5130710"/>
              <a:gd name="connsiteX833" fmla="*/ 1039825 w 6842126"/>
              <a:gd name="connsiteY833" fmla="*/ 3444681 h 5130710"/>
              <a:gd name="connsiteX834" fmla="*/ 1038252 w 6842126"/>
              <a:gd name="connsiteY834" fmla="*/ 3446667 h 5130710"/>
              <a:gd name="connsiteX835" fmla="*/ 1040731 w 6842126"/>
              <a:gd name="connsiteY835" fmla="*/ 3442180 h 5130710"/>
              <a:gd name="connsiteX836" fmla="*/ 1145938 w 6842126"/>
              <a:gd name="connsiteY836" fmla="*/ 3437297 h 5130710"/>
              <a:gd name="connsiteX837" fmla="*/ 1147159 w 6842126"/>
              <a:gd name="connsiteY837" fmla="*/ 3437605 h 5130710"/>
              <a:gd name="connsiteX838" fmla="*/ 1145116 w 6842126"/>
              <a:gd name="connsiteY838" fmla="*/ 3440688 h 5130710"/>
              <a:gd name="connsiteX839" fmla="*/ 1142215 w 6842126"/>
              <a:gd name="connsiteY839" fmla="*/ 3442180 h 5130710"/>
              <a:gd name="connsiteX840" fmla="*/ 1145938 w 6842126"/>
              <a:gd name="connsiteY840" fmla="*/ 3437297 h 5130710"/>
              <a:gd name="connsiteX841" fmla="*/ 1182416 w 6842126"/>
              <a:gd name="connsiteY841" fmla="*/ 3417091 h 5130710"/>
              <a:gd name="connsiteX842" fmla="*/ 1180635 w 6842126"/>
              <a:gd name="connsiteY842" fmla="*/ 3419970 h 5130710"/>
              <a:gd name="connsiteX843" fmla="*/ 1177435 w 6842126"/>
              <a:gd name="connsiteY843" fmla="*/ 3422183 h 5130710"/>
              <a:gd name="connsiteX844" fmla="*/ 1182416 w 6842126"/>
              <a:gd name="connsiteY844" fmla="*/ 3417091 h 5130710"/>
              <a:gd name="connsiteX845" fmla="*/ 418512 w 6842126"/>
              <a:gd name="connsiteY845" fmla="*/ 3384814 h 5130710"/>
              <a:gd name="connsiteX846" fmla="*/ 418318 w 6842126"/>
              <a:gd name="connsiteY846" fmla="*/ 3395178 h 5130710"/>
              <a:gd name="connsiteX847" fmla="*/ 418512 w 6842126"/>
              <a:gd name="connsiteY847" fmla="*/ 3384814 h 5130710"/>
              <a:gd name="connsiteX848" fmla="*/ 429922 w 6842126"/>
              <a:gd name="connsiteY848" fmla="*/ 3373113 h 5130710"/>
              <a:gd name="connsiteX849" fmla="*/ 429094 w 6842126"/>
              <a:gd name="connsiteY849" fmla="*/ 3377169 h 5130710"/>
              <a:gd name="connsiteX850" fmla="*/ 428341 w 6842126"/>
              <a:gd name="connsiteY850" fmla="*/ 3380845 h 5130710"/>
              <a:gd name="connsiteX851" fmla="*/ 430346 w 6842126"/>
              <a:gd name="connsiteY851" fmla="*/ 3371042 h 5130710"/>
              <a:gd name="connsiteX852" fmla="*/ 429922 w 6842126"/>
              <a:gd name="connsiteY852" fmla="*/ 3373113 h 5130710"/>
              <a:gd name="connsiteX853" fmla="*/ 429938 w 6842126"/>
              <a:gd name="connsiteY853" fmla="*/ 3373033 h 5130710"/>
              <a:gd name="connsiteX854" fmla="*/ 430346 w 6842126"/>
              <a:gd name="connsiteY854" fmla="*/ 3371042 h 5130710"/>
              <a:gd name="connsiteX855" fmla="*/ 928269 w 6842126"/>
              <a:gd name="connsiteY855" fmla="*/ 3367701 h 5130710"/>
              <a:gd name="connsiteX856" fmla="*/ 912722 w 6842126"/>
              <a:gd name="connsiteY856" fmla="*/ 3394829 h 5130710"/>
              <a:gd name="connsiteX857" fmla="*/ 910035 w 6842126"/>
              <a:gd name="connsiteY857" fmla="*/ 3397368 h 5130710"/>
              <a:gd name="connsiteX858" fmla="*/ 906645 w 6842126"/>
              <a:gd name="connsiteY858" fmla="*/ 3400142 h 5130710"/>
              <a:gd name="connsiteX859" fmla="*/ 913330 w 6842126"/>
              <a:gd name="connsiteY859" fmla="*/ 3386542 h 5130710"/>
              <a:gd name="connsiteX860" fmla="*/ 920250 w 6842126"/>
              <a:gd name="connsiteY860" fmla="*/ 3373833 h 5130710"/>
              <a:gd name="connsiteX861" fmla="*/ 925878 w 6842126"/>
              <a:gd name="connsiteY861" fmla="*/ 3369727 h 5130710"/>
              <a:gd name="connsiteX862" fmla="*/ 379161 w 6842126"/>
              <a:gd name="connsiteY862" fmla="*/ 3363344 h 5130710"/>
              <a:gd name="connsiteX863" fmla="*/ 379881 w 6842126"/>
              <a:gd name="connsiteY863" fmla="*/ 3371132 h 5130710"/>
              <a:gd name="connsiteX864" fmla="*/ 379161 w 6842126"/>
              <a:gd name="connsiteY864" fmla="*/ 3363344 h 5130710"/>
              <a:gd name="connsiteX865" fmla="*/ 884349 w 6842126"/>
              <a:gd name="connsiteY865" fmla="*/ 3349184 h 5130710"/>
              <a:gd name="connsiteX866" fmla="*/ 883764 w 6842126"/>
              <a:gd name="connsiteY866" fmla="*/ 3350252 h 5130710"/>
              <a:gd name="connsiteX867" fmla="*/ 880360 w 6842126"/>
              <a:gd name="connsiteY867" fmla="*/ 3353335 h 5130710"/>
              <a:gd name="connsiteX868" fmla="*/ 5583455 w 6842126"/>
              <a:gd name="connsiteY868" fmla="*/ 3346541 h 5130710"/>
              <a:gd name="connsiteX869" fmla="*/ 5588397 w 6842126"/>
              <a:gd name="connsiteY869" fmla="*/ 3355520 h 5130710"/>
              <a:gd name="connsiteX870" fmla="*/ 5583455 w 6842126"/>
              <a:gd name="connsiteY870" fmla="*/ 3346541 h 5130710"/>
              <a:gd name="connsiteX871" fmla="*/ 1214155 w 6842126"/>
              <a:gd name="connsiteY871" fmla="*/ 3344397 h 5130710"/>
              <a:gd name="connsiteX872" fmla="*/ 1211914 w 6842126"/>
              <a:gd name="connsiteY872" fmla="*/ 3346234 h 5130710"/>
              <a:gd name="connsiteX873" fmla="*/ 1210462 w 6842126"/>
              <a:gd name="connsiteY873" fmla="*/ 3348047 h 5130710"/>
              <a:gd name="connsiteX874" fmla="*/ 1203384 w 6842126"/>
              <a:gd name="connsiteY874" fmla="*/ 3357656 h 5130710"/>
              <a:gd name="connsiteX875" fmla="*/ 1212172 w 6842126"/>
              <a:gd name="connsiteY875" fmla="*/ 3347569 h 5130710"/>
              <a:gd name="connsiteX876" fmla="*/ 1214155 w 6842126"/>
              <a:gd name="connsiteY876" fmla="*/ 3344397 h 5130710"/>
              <a:gd name="connsiteX877" fmla="*/ 5600303 w 6842126"/>
              <a:gd name="connsiteY877" fmla="*/ 3326467 h 5130710"/>
              <a:gd name="connsiteX878" fmla="*/ 5599707 w 6842126"/>
              <a:gd name="connsiteY878" fmla="*/ 3331518 h 5130710"/>
              <a:gd name="connsiteX879" fmla="*/ 5594295 w 6842126"/>
              <a:gd name="connsiteY879" fmla="*/ 3335173 h 5130710"/>
              <a:gd name="connsiteX880" fmla="*/ 5600303 w 6842126"/>
              <a:gd name="connsiteY880" fmla="*/ 3326467 h 5130710"/>
              <a:gd name="connsiteX881" fmla="*/ 928662 w 6842126"/>
              <a:gd name="connsiteY881" fmla="*/ 3324917 h 5130710"/>
              <a:gd name="connsiteX882" fmla="*/ 928224 w 6842126"/>
              <a:gd name="connsiteY882" fmla="*/ 3326486 h 5130710"/>
              <a:gd name="connsiteX883" fmla="*/ 925488 w 6842126"/>
              <a:gd name="connsiteY883" fmla="*/ 3327721 h 5130710"/>
              <a:gd name="connsiteX884" fmla="*/ 928662 w 6842126"/>
              <a:gd name="connsiteY884" fmla="*/ 3324917 h 5130710"/>
              <a:gd name="connsiteX885" fmla="*/ 931835 w 6842126"/>
              <a:gd name="connsiteY885" fmla="*/ 3322114 h 5130710"/>
              <a:gd name="connsiteX886" fmla="*/ 931399 w 6842126"/>
              <a:gd name="connsiteY886" fmla="*/ 3323682 h 5130710"/>
              <a:gd name="connsiteX887" fmla="*/ 928662 w 6842126"/>
              <a:gd name="connsiteY887" fmla="*/ 3324917 h 5130710"/>
              <a:gd name="connsiteX888" fmla="*/ 931835 w 6842126"/>
              <a:gd name="connsiteY888" fmla="*/ 3322114 h 5130710"/>
              <a:gd name="connsiteX889" fmla="*/ 362716 w 6842126"/>
              <a:gd name="connsiteY889" fmla="*/ 3318113 h 5130710"/>
              <a:gd name="connsiteX890" fmla="*/ 363018 w 6842126"/>
              <a:gd name="connsiteY890" fmla="*/ 3319601 h 5130710"/>
              <a:gd name="connsiteX891" fmla="*/ 360400 w 6842126"/>
              <a:gd name="connsiteY891" fmla="*/ 3323286 h 5130710"/>
              <a:gd name="connsiteX892" fmla="*/ 360210 w 6842126"/>
              <a:gd name="connsiteY892" fmla="*/ 3322731 h 5130710"/>
              <a:gd name="connsiteX893" fmla="*/ 362716 w 6842126"/>
              <a:gd name="connsiteY893" fmla="*/ 3318113 h 5130710"/>
              <a:gd name="connsiteX894" fmla="*/ 939709 w 6842126"/>
              <a:gd name="connsiteY894" fmla="*/ 3314059 h 5130710"/>
              <a:gd name="connsiteX895" fmla="*/ 936954 w 6842126"/>
              <a:gd name="connsiteY895" fmla="*/ 3318342 h 5130710"/>
              <a:gd name="connsiteX896" fmla="*/ 931835 w 6842126"/>
              <a:gd name="connsiteY896" fmla="*/ 3322114 h 5130710"/>
              <a:gd name="connsiteX897" fmla="*/ 939709 w 6842126"/>
              <a:gd name="connsiteY897" fmla="*/ 3314059 h 5130710"/>
              <a:gd name="connsiteX898" fmla="*/ 513794 w 6842126"/>
              <a:gd name="connsiteY898" fmla="*/ 3307294 h 5130710"/>
              <a:gd name="connsiteX899" fmla="*/ 512468 w 6842126"/>
              <a:gd name="connsiteY899" fmla="*/ 3315871 h 5130710"/>
              <a:gd name="connsiteX900" fmla="*/ 513794 w 6842126"/>
              <a:gd name="connsiteY900" fmla="*/ 3307294 h 5130710"/>
              <a:gd name="connsiteX901" fmla="*/ 370366 w 6842126"/>
              <a:gd name="connsiteY901" fmla="*/ 3306335 h 5130710"/>
              <a:gd name="connsiteX902" fmla="*/ 370950 w 6842126"/>
              <a:gd name="connsiteY902" fmla="*/ 3308441 h 5130710"/>
              <a:gd name="connsiteX903" fmla="*/ 368366 w 6842126"/>
              <a:gd name="connsiteY903" fmla="*/ 3312073 h 5130710"/>
              <a:gd name="connsiteX904" fmla="*/ 367925 w 6842126"/>
              <a:gd name="connsiteY904" fmla="*/ 3310976 h 5130710"/>
              <a:gd name="connsiteX905" fmla="*/ 370366 w 6842126"/>
              <a:gd name="connsiteY905" fmla="*/ 3306335 h 5130710"/>
              <a:gd name="connsiteX906" fmla="*/ 378530 w 6842126"/>
              <a:gd name="connsiteY906" fmla="*/ 3294738 h 5130710"/>
              <a:gd name="connsiteX907" fmla="*/ 379025 w 6842126"/>
              <a:gd name="connsiteY907" fmla="*/ 3297177 h 5130710"/>
              <a:gd name="connsiteX908" fmla="*/ 376398 w 6842126"/>
              <a:gd name="connsiteY908" fmla="*/ 3300826 h 5130710"/>
              <a:gd name="connsiteX909" fmla="*/ 375834 w 6842126"/>
              <a:gd name="connsiteY909" fmla="*/ 3299287 h 5130710"/>
              <a:gd name="connsiteX910" fmla="*/ 378530 w 6842126"/>
              <a:gd name="connsiteY910" fmla="*/ 3294738 h 5130710"/>
              <a:gd name="connsiteX911" fmla="*/ 977395 w 6842126"/>
              <a:gd name="connsiteY911" fmla="*/ 3291508 h 5130710"/>
              <a:gd name="connsiteX912" fmla="*/ 973570 w 6842126"/>
              <a:gd name="connsiteY912" fmla="*/ 3298481 h 5130710"/>
              <a:gd name="connsiteX913" fmla="*/ 951812 w 6842126"/>
              <a:gd name="connsiteY913" fmla="*/ 3328425 h 5130710"/>
              <a:gd name="connsiteX914" fmla="*/ 942431 w 6842126"/>
              <a:gd name="connsiteY914" fmla="*/ 3343969 h 5130710"/>
              <a:gd name="connsiteX915" fmla="*/ 942346 w 6842126"/>
              <a:gd name="connsiteY915" fmla="*/ 3343535 h 5130710"/>
              <a:gd name="connsiteX916" fmla="*/ 934822 w 6842126"/>
              <a:gd name="connsiteY916" fmla="*/ 3349772 h 5130710"/>
              <a:gd name="connsiteX917" fmla="*/ 932054 w 6842126"/>
              <a:gd name="connsiteY917" fmla="*/ 3352153 h 5130710"/>
              <a:gd name="connsiteX918" fmla="*/ 934797 w 6842126"/>
              <a:gd name="connsiteY918" fmla="*/ 3347111 h 5130710"/>
              <a:gd name="connsiteX919" fmla="*/ 953697 w 6842126"/>
              <a:gd name="connsiteY919" fmla="*/ 3314798 h 5130710"/>
              <a:gd name="connsiteX920" fmla="*/ 964273 w 6842126"/>
              <a:gd name="connsiteY920" fmla="*/ 3305306 h 5130710"/>
              <a:gd name="connsiteX921" fmla="*/ 930415 w 6842126"/>
              <a:gd name="connsiteY921" fmla="*/ 3285238 h 5130710"/>
              <a:gd name="connsiteX922" fmla="*/ 924388 w 6842126"/>
              <a:gd name="connsiteY922" fmla="*/ 3288637 h 5130710"/>
              <a:gd name="connsiteX923" fmla="*/ 922508 w 6842126"/>
              <a:gd name="connsiteY923" fmla="*/ 3292241 h 5130710"/>
              <a:gd name="connsiteX924" fmla="*/ 920584 w 6842126"/>
              <a:gd name="connsiteY924" fmla="*/ 3295117 h 5130710"/>
              <a:gd name="connsiteX925" fmla="*/ 920754 w 6842126"/>
              <a:gd name="connsiteY925" fmla="*/ 3294988 h 5130710"/>
              <a:gd name="connsiteX926" fmla="*/ 921402 w 6842126"/>
              <a:gd name="connsiteY926" fmla="*/ 3294514 h 5130710"/>
              <a:gd name="connsiteX927" fmla="*/ 349687 w 6842126"/>
              <a:gd name="connsiteY927" fmla="*/ 3284520 h 5130710"/>
              <a:gd name="connsiteX928" fmla="*/ 350406 w 6842126"/>
              <a:gd name="connsiteY928" fmla="*/ 3292310 h 5130710"/>
              <a:gd name="connsiteX929" fmla="*/ 349687 w 6842126"/>
              <a:gd name="connsiteY929" fmla="*/ 3284520 h 5130710"/>
              <a:gd name="connsiteX930" fmla="*/ 865826 w 6842126"/>
              <a:gd name="connsiteY930" fmla="*/ 3264296 h 5130710"/>
              <a:gd name="connsiteX931" fmla="*/ 862366 w 6842126"/>
              <a:gd name="connsiteY931" fmla="*/ 3269796 h 5130710"/>
              <a:gd name="connsiteX932" fmla="*/ 863100 w 6842126"/>
              <a:gd name="connsiteY932" fmla="*/ 3268834 h 5130710"/>
              <a:gd name="connsiteX933" fmla="*/ 866089 w 6842126"/>
              <a:gd name="connsiteY933" fmla="*/ 3264320 h 5130710"/>
              <a:gd name="connsiteX934" fmla="*/ 831105 w 6842126"/>
              <a:gd name="connsiteY934" fmla="*/ 3262216 h 5130710"/>
              <a:gd name="connsiteX935" fmla="*/ 830637 w 6842126"/>
              <a:gd name="connsiteY935" fmla="*/ 3263632 h 5130710"/>
              <a:gd name="connsiteX936" fmla="*/ 830196 w 6842126"/>
              <a:gd name="connsiteY936" fmla="*/ 3264717 h 5130710"/>
              <a:gd name="connsiteX937" fmla="*/ 828626 w 6842126"/>
              <a:gd name="connsiteY937" fmla="*/ 3266705 h 5130710"/>
              <a:gd name="connsiteX938" fmla="*/ 831105 w 6842126"/>
              <a:gd name="connsiteY938" fmla="*/ 3262216 h 5130710"/>
              <a:gd name="connsiteX939" fmla="*/ 951128 w 6842126"/>
              <a:gd name="connsiteY939" fmla="*/ 3261142 h 5130710"/>
              <a:gd name="connsiteX940" fmla="*/ 951764 w 6842126"/>
              <a:gd name="connsiteY940" fmla="*/ 3263281 h 5130710"/>
              <a:gd name="connsiteX941" fmla="*/ 951274 w 6842126"/>
              <a:gd name="connsiteY941" fmla="*/ 3261632 h 5130710"/>
              <a:gd name="connsiteX942" fmla="*/ 951128 w 6842126"/>
              <a:gd name="connsiteY942" fmla="*/ 3261142 h 5130710"/>
              <a:gd name="connsiteX943" fmla="*/ 5641379 w 6842126"/>
              <a:gd name="connsiteY943" fmla="*/ 3258862 h 5130710"/>
              <a:gd name="connsiteX944" fmla="*/ 5635751 w 6842126"/>
              <a:gd name="connsiteY944" fmla="*/ 3276838 h 5130710"/>
              <a:gd name="connsiteX945" fmla="*/ 5600303 w 6842126"/>
              <a:gd name="connsiteY945" fmla="*/ 3326467 h 5130710"/>
              <a:gd name="connsiteX946" fmla="*/ 5641379 w 6842126"/>
              <a:gd name="connsiteY946" fmla="*/ 3258862 h 5130710"/>
              <a:gd name="connsiteX947" fmla="*/ 936313 w 6842126"/>
              <a:gd name="connsiteY947" fmla="*/ 3257336 h 5130710"/>
              <a:gd name="connsiteX948" fmla="*/ 937532 w 6842126"/>
              <a:gd name="connsiteY948" fmla="*/ 3257643 h 5130710"/>
              <a:gd name="connsiteX949" fmla="*/ 935489 w 6842126"/>
              <a:gd name="connsiteY949" fmla="*/ 3260726 h 5130710"/>
              <a:gd name="connsiteX950" fmla="*/ 932588 w 6842126"/>
              <a:gd name="connsiteY950" fmla="*/ 3262218 h 5130710"/>
              <a:gd name="connsiteX951" fmla="*/ 936313 w 6842126"/>
              <a:gd name="connsiteY951" fmla="*/ 3257336 h 5130710"/>
              <a:gd name="connsiteX952" fmla="*/ 994996 w 6842126"/>
              <a:gd name="connsiteY952" fmla="*/ 3255199 h 5130710"/>
              <a:gd name="connsiteX953" fmla="*/ 992400 w 6842126"/>
              <a:gd name="connsiteY953" fmla="*/ 3256848 h 5130710"/>
              <a:gd name="connsiteX954" fmla="*/ 991815 w 6842126"/>
              <a:gd name="connsiteY954" fmla="*/ 3257437 h 5130710"/>
              <a:gd name="connsiteX955" fmla="*/ 990577 w 6842126"/>
              <a:gd name="connsiteY955" fmla="*/ 3259276 h 5130710"/>
              <a:gd name="connsiteX956" fmla="*/ 991714 w 6842126"/>
              <a:gd name="connsiteY956" fmla="*/ 3261252 h 5130710"/>
              <a:gd name="connsiteX957" fmla="*/ 995963 w 6842126"/>
              <a:gd name="connsiteY957" fmla="*/ 3255585 h 5130710"/>
              <a:gd name="connsiteX958" fmla="*/ 994996 w 6842126"/>
              <a:gd name="connsiteY958" fmla="*/ 3255199 h 5130710"/>
              <a:gd name="connsiteX959" fmla="*/ 422851 w 6842126"/>
              <a:gd name="connsiteY959" fmla="*/ 3250718 h 5130710"/>
              <a:gd name="connsiteX960" fmla="*/ 423509 w 6842126"/>
              <a:gd name="connsiteY960" fmla="*/ 3253313 h 5130710"/>
              <a:gd name="connsiteX961" fmla="*/ 419456 w 6842126"/>
              <a:gd name="connsiteY961" fmla="*/ 3259394 h 5130710"/>
              <a:gd name="connsiteX962" fmla="*/ 419706 w 6842126"/>
              <a:gd name="connsiteY962" fmla="*/ 3256767 h 5130710"/>
              <a:gd name="connsiteX963" fmla="*/ 418911 w 6842126"/>
              <a:gd name="connsiteY963" fmla="*/ 3256208 h 5130710"/>
              <a:gd name="connsiteX964" fmla="*/ 634062 w 6842126"/>
              <a:gd name="connsiteY964" fmla="*/ 3239372 h 5130710"/>
              <a:gd name="connsiteX965" fmla="*/ 619712 w 6842126"/>
              <a:gd name="connsiteY965" fmla="*/ 3261937 h 5130710"/>
              <a:gd name="connsiteX966" fmla="*/ 608147 w 6842126"/>
              <a:gd name="connsiteY966" fmla="*/ 3274462 h 5130710"/>
              <a:gd name="connsiteX967" fmla="*/ 614337 w 6842126"/>
              <a:gd name="connsiteY967" fmla="*/ 3263943 h 5130710"/>
              <a:gd name="connsiteX968" fmla="*/ 981557 w 6842126"/>
              <a:gd name="connsiteY968" fmla="*/ 3229612 h 5130710"/>
              <a:gd name="connsiteX969" fmla="*/ 978472 w 6842126"/>
              <a:gd name="connsiteY969" fmla="*/ 3232421 h 5130710"/>
              <a:gd name="connsiteX970" fmla="*/ 974851 w 6842126"/>
              <a:gd name="connsiteY970" fmla="*/ 3235422 h 5130710"/>
              <a:gd name="connsiteX971" fmla="*/ 971180 w 6842126"/>
              <a:gd name="connsiteY971" fmla="*/ 3240526 h 5130710"/>
              <a:gd name="connsiteX972" fmla="*/ 962974 w 6842126"/>
              <a:gd name="connsiteY972" fmla="*/ 3251792 h 5130710"/>
              <a:gd name="connsiteX973" fmla="*/ 969113 w 6842126"/>
              <a:gd name="connsiteY973" fmla="*/ 3245503 h 5130710"/>
              <a:gd name="connsiteX974" fmla="*/ 978630 w 6842126"/>
              <a:gd name="connsiteY974" fmla="*/ 3236102 h 5130710"/>
              <a:gd name="connsiteX975" fmla="*/ 980776 w 6842126"/>
              <a:gd name="connsiteY975" fmla="*/ 3231212 h 5130710"/>
              <a:gd name="connsiteX976" fmla="*/ 987924 w 6842126"/>
              <a:gd name="connsiteY976" fmla="*/ 3217244 h 5130710"/>
              <a:gd name="connsiteX977" fmla="*/ 980410 w 6842126"/>
              <a:gd name="connsiteY977" fmla="*/ 3227695 h 5130710"/>
              <a:gd name="connsiteX978" fmla="*/ 984564 w 6842126"/>
              <a:gd name="connsiteY978" fmla="*/ 3223592 h 5130710"/>
              <a:gd name="connsiteX979" fmla="*/ 1036481 w 6842126"/>
              <a:gd name="connsiteY979" fmla="*/ 3213771 h 5130710"/>
              <a:gd name="connsiteX980" fmla="*/ 1034671 w 6842126"/>
              <a:gd name="connsiteY980" fmla="*/ 3216058 h 5130710"/>
              <a:gd name="connsiteX981" fmla="*/ 1034481 w 6842126"/>
              <a:gd name="connsiteY981" fmla="*/ 3216703 h 5130710"/>
              <a:gd name="connsiteX982" fmla="*/ 1034861 w 6842126"/>
              <a:gd name="connsiteY982" fmla="*/ 3216635 h 5130710"/>
              <a:gd name="connsiteX983" fmla="*/ 1037074 w 6842126"/>
              <a:gd name="connsiteY983" fmla="*/ 3214524 h 5130710"/>
              <a:gd name="connsiteX984" fmla="*/ 1037080 w 6842126"/>
              <a:gd name="connsiteY984" fmla="*/ 3213869 h 5130710"/>
              <a:gd name="connsiteX985" fmla="*/ 666407 w 6842126"/>
              <a:gd name="connsiteY985" fmla="*/ 3196902 h 5130710"/>
              <a:gd name="connsiteX986" fmla="*/ 661386 w 6842126"/>
              <a:gd name="connsiteY986" fmla="*/ 3204836 h 5130710"/>
              <a:gd name="connsiteX987" fmla="*/ 659472 w 6842126"/>
              <a:gd name="connsiteY987" fmla="*/ 3206361 h 5130710"/>
              <a:gd name="connsiteX988" fmla="*/ 718642 w 6842126"/>
              <a:gd name="connsiteY988" fmla="*/ 3187738 h 5130710"/>
              <a:gd name="connsiteX989" fmla="*/ 703097 w 6842126"/>
              <a:gd name="connsiteY989" fmla="*/ 3214865 h 5130710"/>
              <a:gd name="connsiteX990" fmla="*/ 700409 w 6842126"/>
              <a:gd name="connsiteY990" fmla="*/ 3217405 h 5130710"/>
              <a:gd name="connsiteX991" fmla="*/ 697019 w 6842126"/>
              <a:gd name="connsiteY991" fmla="*/ 3220180 h 5130710"/>
              <a:gd name="connsiteX992" fmla="*/ 703705 w 6842126"/>
              <a:gd name="connsiteY992" fmla="*/ 3206579 h 5130710"/>
              <a:gd name="connsiteX993" fmla="*/ 710624 w 6842126"/>
              <a:gd name="connsiteY993" fmla="*/ 3193871 h 5130710"/>
              <a:gd name="connsiteX994" fmla="*/ 716251 w 6842126"/>
              <a:gd name="connsiteY994" fmla="*/ 3189765 h 5130710"/>
              <a:gd name="connsiteX995" fmla="*/ 1017061 w 6842126"/>
              <a:gd name="connsiteY995" fmla="*/ 3178394 h 5130710"/>
              <a:gd name="connsiteX996" fmla="*/ 1012113 w 6842126"/>
              <a:gd name="connsiteY996" fmla="*/ 3183607 h 5130710"/>
              <a:gd name="connsiteX997" fmla="*/ 1011864 w 6842126"/>
              <a:gd name="connsiteY997" fmla="*/ 3183956 h 5130710"/>
              <a:gd name="connsiteX998" fmla="*/ 1016235 w 6842126"/>
              <a:gd name="connsiteY998" fmla="*/ 3179558 h 5130710"/>
              <a:gd name="connsiteX999" fmla="*/ 682368 w 6842126"/>
              <a:gd name="connsiteY999" fmla="*/ 3175407 h 5130710"/>
              <a:gd name="connsiteX1000" fmla="*/ 676778 w 6842126"/>
              <a:gd name="connsiteY1000" fmla="*/ 3183270 h 5130710"/>
              <a:gd name="connsiteX1001" fmla="*/ 667709 w 6842126"/>
              <a:gd name="connsiteY1001" fmla="*/ 3195130 h 5130710"/>
              <a:gd name="connsiteX1002" fmla="*/ 679939 w 6842126"/>
              <a:gd name="connsiteY1002" fmla="*/ 3178461 h 5130710"/>
              <a:gd name="connsiteX1003" fmla="*/ 713413 w 6842126"/>
              <a:gd name="connsiteY1003" fmla="*/ 3129962 h 5130710"/>
              <a:gd name="connsiteX1004" fmla="*/ 714315 w 6842126"/>
              <a:gd name="connsiteY1004" fmla="*/ 3137235 h 5130710"/>
              <a:gd name="connsiteX1005" fmla="*/ 715913 w 6842126"/>
              <a:gd name="connsiteY1005" fmla="*/ 3136715 h 5130710"/>
              <a:gd name="connsiteX1006" fmla="*/ 713413 w 6842126"/>
              <a:gd name="connsiteY1006" fmla="*/ 3129962 h 5130710"/>
              <a:gd name="connsiteX1007" fmla="*/ 738692 w 6842126"/>
              <a:gd name="connsiteY1007" fmla="*/ 3099508 h 5130710"/>
              <a:gd name="connsiteX1008" fmla="*/ 739595 w 6842126"/>
              <a:gd name="connsiteY1008" fmla="*/ 3106782 h 5130710"/>
              <a:gd name="connsiteX1009" fmla="*/ 738692 w 6842126"/>
              <a:gd name="connsiteY1009" fmla="*/ 3099508 h 5130710"/>
              <a:gd name="connsiteX1010" fmla="*/ 745247 w 6842126"/>
              <a:gd name="connsiteY1010" fmla="*/ 3090818 h 5130710"/>
              <a:gd name="connsiteX1011" fmla="*/ 746150 w 6842126"/>
              <a:gd name="connsiteY1011" fmla="*/ 3098093 h 5130710"/>
              <a:gd name="connsiteX1012" fmla="*/ 745247 w 6842126"/>
              <a:gd name="connsiteY1012" fmla="*/ 3090818 h 5130710"/>
              <a:gd name="connsiteX1013" fmla="*/ 826855 w 6842126"/>
              <a:gd name="connsiteY1013" fmla="*/ 3033808 h 5130710"/>
              <a:gd name="connsiteX1014" fmla="*/ 825045 w 6842126"/>
              <a:gd name="connsiteY1014" fmla="*/ 3036097 h 5130710"/>
              <a:gd name="connsiteX1015" fmla="*/ 825601 w 6842126"/>
              <a:gd name="connsiteY1015" fmla="*/ 3037916 h 5130710"/>
              <a:gd name="connsiteX1016" fmla="*/ 826369 w 6842126"/>
              <a:gd name="connsiteY1016" fmla="*/ 3037283 h 5130710"/>
              <a:gd name="connsiteX1017" fmla="*/ 828143 w 6842126"/>
              <a:gd name="connsiteY1017" fmla="*/ 3034667 h 5130710"/>
              <a:gd name="connsiteX1018" fmla="*/ 5845067 w 6842126"/>
              <a:gd name="connsiteY1018" fmla="*/ 3001835 h 5130710"/>
              <a:gd name="connsiteX1019" fmla="*/ 5800262 w 6842126"/>
              <a:gd name="connsiteY1019" fmla="*/ 3085034 h 5130710"/>
              <a:gd name="connsiteX1020" fmla="*/ 5734473 w 6842126"/>
              <a:gd name="connsiteY1020" fmla="*/ 3205035 h 5130710"/>
              <a:gd name="connsiteX1021" fmla="*/ 5715171 w 6842126"/>
              <a:gd name="connsiteY1021" fmla="*/ 3234573 h 5130710"/>
              <a:gd name="connsiteX1022" fmla="*/ 5685941 w 6842126"/>
              <a:gd name="connsiteY1022" fmla="*/ 3279330 h 5130710"/>
              <a:gd name="connsiteX1023" fmla="*/ 5502011 w 6842126"/>
              <a:gd name="connsiteY1023" fmla="*/ 3553346 h 5130710"/>
              <a:gd name="connsiteX1024" fmla="*/ 5470441 w 6842126"/>
              <a:gd name="connsiteY1024" fmla="*/ 3594796 h 5130710"/>
              <a:gd name="connsiteX1025" fmla="*/ 5547739 w 6842126"/>
              <a:gd name="connsiteY1025" fmla="*/ 3473568 h 5130710"/>
              <a:gd name="connsiteX1026" fmla="*/ 5571334 w 6842126"/>
              <a:gd name="connsiteY1026" fmla="*/ 3433694 h 5130710"/>
              <a:gd name="connsiteX1027" fmla="*/ 5589703 w 6842126"/>
              <a:gd name="connsiteY1027" fmla="*/ 3407091 h 5130710"/>
              <a:gd name="connsiteX1028" fmla="*/ 5636944 w 6842126"/>
              <a:gd name="connsiteY1028" fmla="*/ 3331026 h 5130710"/>
              <a:gd name="connsiteX1029" fmla="*/ 5637155 w 6842126"/>
              <a:gd name="connsiteY1029" fmla="*/ 3330980 h 5130710"/>
              <a:gd name="connsiteX1030" fmla="*/ 5638388 w 6842126"/>
              <a:gd name="connsiteY1030" fmla="*/ 3328702 h 5130710"/>
              <a:gd name="connsiteX1031" fmla="*/ 5660570 w 6842126"/>
              <a:gd name="connsiteY1031" fmla="*/ 3292986 h 5130710"/>
              <a:gd name="connsiteX1032" fmla="*/ 5661123 w 6842126"/>
              <a:gd name="connsiteY1032" fmla="*/ 3292840 h 5130710"/>
              <a:gd name="connsiteX1033" fmla="*/ 5663963 w 6842126"/>
              <a:gd name="connsiteY1033" fmla="*/ 3287522 h 5130710"/>
              <a:gd name="connsiteX1034" fmla="*/ 5667391 w 6842126"/>
              <a:gd name="connsiteY1034" fmla="*/ 3282003 h 5130710"/>
              <a:gd name="connsiteX1035" fmla="*/ 5820623 w 6842126"/>
              <a:gd name="connsiteY1035" fmla="*/ 3027020 h 5130710"/>
              <a:gd name="connsiteX1036" fmla="*/ 5841131 w 6842126"/>
              <a:gd name="connsiteY1036" fmla="*/ 3003582 h 5130710"/>
              <a:gd name="connsiteX1037" fmla="*/ 513518 w 6842126"/>
              <a:gd name="connsiteY1037" fmla="*/ 2943304 h 5130710"/>
              <a:gd name="connsiteX1038" fmla="*/ 510908 w 6842126"/>
              <a:gd name="connsiteY1038" fmla="*/ 2950448 h 5130710"/>
              <a:gd name="connsiteX1039" fmla="*/ 513518 w 6842126"/>
              <a:gd name="connsiteY1039" fmla="*/ 2943304 h 5130710"/>
              <a:gd name="connsiteX1040" fmla="*/ 543117 w 6842126"/>
              <a:gd name="connsiteY1040" fmla="*/ 2900426 h 5130710"/>
              <a:gd name="connsiteX1041" fmla="*/ 542742 w 6842126"/>
              <a:gd name="connsiteY1041" fmla="*/ 2911305 h 5130710"/>
              <a:gd name="connsiteX1042" fmla="*/ 545156 w 6842126"/>
              <a:gd name="connsiteY1042" fmla="*/ 2908483 h 5130710"/>
              <a:gd name="connsiteX1043" fmla="*/ 543117 w 6842126"/>
              <a:gd name="connsiteY1043" fmla="*/ 2900426 h 5130710"/>
              <a:gd name="connsiteX1044" fmla="*/ 852118 w 6842126"/>
              <a:gd name="connsiteY1044" fmla="*/ 2860941 h 5130710"/>
              <a:gd name="connsiteX1045" fmla="*/ 833648 w 6842126"/>
              <a:gd name="connsiteY1045" fmla="*/ 2885617 h 5130710"/>
              <a:gd name="connsiteX1046" fmla="*/ 819764 w 6842126"/>
              <a:gd name="connsiteY1046" fmla="*/ 2903327 h 5130710"/>
              <a:gd name="connsiteX1047" fmla="*/ 790857 w 6842126"/>
              <a:gd name="connsiteY1047" fmla="*/ 2945068 h 5130710"/>
              <a:gd name="connsiteX1048" fmla="*/ 789822 w 6842126"/>
              <a:gd name="connsiteY1048" fmla="*/ 2946506 h 5130710"/>
              <a:gd name="connsiteX1049" fmla="*/ 818074 w 6842126"/>
              <a:gd name="connsiteY1049" fmla="*/ 2915031 h 5130710"/>
              <a:gd name="connsiteX1050" fmla="*/ 828851 w 6842126"/>
              <a:gd name="connsiteY1050" fmla="*/ 2901832 h 5130710"/>
              <a:gd name="connsiteX1051" fmla="*/ 855035 w 6842126"/>
              <a:gd name="connsiteY1051" fmla="*/ 2865742 h 5130710"/>
              <a:gd name="connsiteX1052" fmla="*/ 578235 w 6842126"/>
              <a:gd name="connsiteY1052" fmla="*/ 2852014 h 5130710"/>
              <a:gd name="connsiteX1053" fmla="*/ 579135 w 6842126"/>
              <a:gd name="connsiteY1053" fmla="*/ 2859288 h 5130710"/>
              <a:gd name="connsiteX1054" fmla="*/ 580732 w 6842126"/>
              <a:gd name="connsiteY1054" fmla="*/ 2858766 h 5130710"/>
              <a:gd name="connsiteX1055" fmla="*/ 578235 w 6842126"/>
              <a:gd name="connsiteY1055" fmla="*/ 2852014 h 5130710"/>
              <a:gd name="connsiteX1056" fmla="*/ 600423 w 6842126"/>
              <a:gd name="connsiteY1056" fmla="*/ 2820465 h 5130710"/>
              <a:gd name="connsiteX1057" fmla="*/ 601325 w 6842126"/>
              <a:gd name="connsiteY1057" fmla="*/ 2827739 h 5130710"/>
              <a:gd name="connsiteX1058" fmla="*/ 603538 w 6842126"/>
              <a:gd name="connsiteY1058" fmla="*/ 2825480 h 5130710"/>
              <a:gd name="connsiteX1059" fmla="*/ 600423 w 6842126"/>
              <a:gd name="connsiteY1059" fmla="*/ 2820465 h 5130710"/>
              <a:gd name="connsiteX1060" fmla="*/ 611999 w 6842126"/>
              <a:gd name="connsiteY1060" fmla="*/ 2753884 h 5130710"/>
              <a:gd name="connsiteX1061" fmla="*/ 611960 w 6842126"/>
              <a:gd name="connsiteY1061" fmla="*/ 2754252 h 5130710"/>
              <a:gd name="connsiteX1062" fmla="*/ 611763 w 6842126"/>
              <a:gd name="connsiteY1062" fmla="*/ 2753930 h 5130710"/>
              <a:gd name="connsiteX1063" fmla="*/ 147615 w 6842126"/>
              <a:gd name="connsiteY1063" fmla="*/ 2700015 h 5130710"/>
              <a:gd name="connsiteX1064" fmla="*/ 147461 w 6842126"/>
              <a:gd name="connsiteY1064" fmla="*/ 2708366 h 5130710"/>
              <a:gd name="connsiteX1065" fmla="*/ 147615 w 6842126"/>
              <a:gd name="connsiteY1065" fmla="*/ 2700015 h 5130710"/>
              <a:gd name="connsiteX1066" fmla="*/ 156812 w 6842126"/>
              <a:gd name="connsiteY1066" fmla="*/ 2690583 h 5130710"/>
              <a:gd name="connsiteX1067" fmla="*/ 156143 w 6842126"/>
              <a:gd name="connsiteY1067" fmla="*/ 2693853 h 5130710"/>
              <a:gd name="connsiteX1068" fmla="*/ 155536 w 6842126"/>
              <a:gd name="connsiteY1068" fmla="*/ 2696815 h 5130710"/>
              <a:gd name="connsiteX1069" fmla="*/ 157154 w 6842126"/>
              <a:gd name="connsiteY1069" fmla="*/ 2688914 h 5130710"/>
              <a:gd name="connsiteX1070" fmla="*/ 156812 w 6842126"/>
              <a:gd name="connsiteY1070" fmla="*/ 2690583 h 5130710"/>
              <a:gd name="connsiteX1071" fmla="*/ 156824 w 6842126"/>
              <a:gd name="connsiteY1071" fmla="*/ 2690519 h 5130710"/>
              <a:gd name="connsiteX1072" fmla="*/ 157154 w 6842126"/>
              <a:gd name="connsiteY1072" fmla="*/ 2688914 h 5130710"/>
              <a:gd name="connsiteX1073" fmla="*/ 558442 w 6842126"/>
              <a:gd name="connsiteY1073" fmla="*/ 2686221 h 5130710"/>
              <a:gd name="connsiteX1074" fmla="*/ 545916 w 6842126"/>
              <a:gd name="connsiteY1074" fmla="*/ 2708084 h 5130710"/>
              <a:gd name="connsiteX1075" fmla="*/ 543748 w 6842126"/>
              <a:gd name="connsiteY1075" fmla="*/ 2710131 h 5130710"/>
              <a:gd name="connsiteX1076" fmla="*/ 541017 w 6842126"/>
              <a:gd name="connsiteY1076" fmla="*/ 2712367 h 5130710"/>
              <a:gd name="connsiteX1077" fmla="*/ 546406 w 6842126"/>
              <a:gd name="connsiteY1077" fmla="*/ 2701405 h 5130710"/>
              <a:gd name="connsiteX1078" fmla="*/ 551981 w 6842126"/>
              <a:gd name="connsiteY1078" fmla="*/ 2691163 h 5130710"/>
              <a:gd name="connsiteX1079" fmla="*/ 556516 w 6842126"/>
              <a:gd name="connsiteY1079" fmla="*/ 2687854 h 5130710"/>
              <a:gd name="connsiteX1080" fmla="*/ 115901 w 6842126"/>
              <a:gd name="connsiteY1080" fmla="*/ 2682710 h 5130710"/>
              <a:gd name="connsiteX1081" fmla="*/ 116480 w 6842126"/>
              <a:gd name="connsiteY1081" fmla="*/ 2688987 h 5130710"/>
              <a:gd name="connsiteX1082" fmla="*/ 115901 w 6842126"/>
              <a:gd name="connsiteY1082" fmla="*/ 2682710 h 5130710"/>
              <a:gd name="connsiteX1083" fmla="*/ 523046 w 6842126"/>
              <a:gd name="connsiteY1083" fmla="*/ 2671299 h 5130710"/>
              <a:gd name="connsiteX1084" fmla="*/ 522575 w 6842126"/>
              <a:gd name="connsiteY1084" fmla="*/ 2672159 h 5130710"/>
              <a:gd name="connsiteX1085" fmla="*/ 519832 w 6842126"/>
              <a:gd name="connsiteY1085" fmla="*/ 2674644 h 5130710"/>
              <a:gd name="connsiteX1086" fmla="*/ 558760 w 6842126"/>
              <a:gd name="connsiteY1086" fmla="*/ 2651742 h 5130710"/>
              <a:gd name="connsiteX1087" fmla="*/ 558408 w 6842126"/>
              <a:gd name="connsiteY1087" fmla="*/ 2653005 h 5130710"/>
              <a:gd name="connsiteX1088" fmla="*/ 556202 w 6842126"/>
              <a:gd name="connsiteY1088" fmla="*/ 2654001 h 5130710"/>
              <a:gd name="connsiteX1089" fmla="*/ 558760 w 6842126"/>
              <a:gd name="connsiteY1089" fmla="*/ 2651742 h 5130710"/>
              <a:gd name="connsiteX1090" fmla="*/ 561317 w 6842126"/>
              <a:gd name="connsiteY1090" fmla="*/ 2649481 h 5130710"/>
              <a:gd name="connsiteX1091" fmla="*/ 560966 w 6842126"/>
              <a:gd name="connsiteY1091" fmla="*/ 2650746 h 5130710"/>
              <a:gd name="connsiteX1092" fmla="*/ 558760 w 6842126"/>
              <a:gd name="connsiteY1092" fmla="*/ 2651742 h 5130710"/>
              <a:gd name="connsiteX1093" fmla="*/ 561317 w 6842126"/>
              <a:gd name="connsiteY1093" fmla="*/ 2649481 h 5130710"/>
              <a:gd name="connsiteX1094" fmla="*/ 102648 w 6842126"/>
              <a:gd name="connsiteY1094" fmla="*/ 2646258 h 5130710"/>
              <a:gd name="connsiteX1095" fmla="*/ 102892 w 6842126"/>
              <a:gd name="connsiteY1095" fmla="*/ 2647457 h 5130710"/>
              <a:gd name="connsiteX1096" fmla="*/ 100782 w 6842126"/>
              <a:gd name="connsiteY1096" fmla="*/ 2650426 h 5130710"/>
              <a:gd name="connsiteX1097" fmla="*/ 100629 w 6842126"/>
              <a:gd name="connsiteY1097" fmla="*/ 2649978 h 5130710"/>
              <a:gd name="connsiteX1098" fmla="*/ 102648 w 6842126"/>
              <a:gd name="connsiteY1098" fmla="*/ 2646258 h 5130710"/>
              <a:gd name="connsiteX1099" fmla="*/ 567662 w 6842126"/>
              <a:gd name="connsiteY1099" fmla="*/ 2642989 h 5130710"/>
              <a:gd name="connsiteX1100" fmla="*/ 565442 w 6842126"/>
              <a:gd name="connsiteY1100" fmla="*/ 2646442 h 5130710"/>
              <a:gd name="connsiteX1101" fmla="*/ 561317 w 6842126"/>
              <a:gd name="connsiteY1101" fmla="*/ 2649481 h 5130710"/>
              <a:gd name="connsiteX1102" fmla="*/ 567662 w 6842126"/>
              <a:gd name="connsiteY1102" fmla="*/ 2642989 h 5130710"/>
              <a:gd name="connsiteX1103" fmla="*/ 224406 w 6842126"/>
              <a:gd name="connsiteY1103" fmla="*/ 2637538 h 5130710"/>
              <a:gd name="connsiteX1104" fmla="*/ 223339 w 6842126"/>
              <a:gd name="connsiteY1104" fmla="*/ 2644450 h 5130710"/>
              <a:gd name="connsiteX1105" fmla="*/ 224406 w 6842126"/>
              <a:gd name="connsiteY1105" fmla="*/ 2637538 h 5130710"/>
              <a:gd name="connsiteX1106" fmla="*/ 108812 w 6842126"/>
              <a:gd name="connsiteY1106" fmla="*/ 2636764 h 5130710"/>
              <a:gd name="connsiteX1107" fmla="*/ 109284 w 6842126"/>
              <a:gd name="connsiteY1107" fmla="*/ 2638461 h 5130710"/>
              <a:gd name="connsiteX1108" fmla="*/ 107202 w 6842126"/>
              <a:gd name="connsiteY1108" fmla="*/ 2641390 h 5130710"/>
              <a:gd name="connsiteX1109" fmla="*/ 106846 w 6842126"/>
              <a:gd name="connsiteY1109" fmla="*/ 2640506 h 5130710"/>
              <a:gd name="connsiteX1110" fmla="*/ 108812 w 6842126"/>
              <a:gd name="connsiteY1110" fmla="*/ 2636764 h 5130710"/>
              <a:gd name="connsiteX1111" fmla="*/ 5806405 w 6842126"/>
              <a:gd name="connsiteY1111" fmla="*/ 2636126 h 5130710"/>
              <a:gd name="connsiteX1112" fmla="*/ 5784291 w 6842126"/>
              <a:gd name="connsiteY1112" fmla="*/ 2673911 h 5130710"/>
              <a:gd name="connsiteX1113" fmla="*/ 5780741 w 6842126"/>
              <a:gd name="connsiteY1113" fmla="*/ 2682977 h 5130710"/>
              <a:gd name="connsiteX1114" fmla="*/ 5769693 w 6842126"/>
              <a:gd name="connsiteY1114" fmla="*/ 2725941 h 5130710"/>
              <a:gd name="connsiteX1115" fmla="*/ 5766019 w 6842126"/>
              <a:gd name="connsiteY1115" fmla="*/ 2735987 h 5130710"/>
              <a:gd name="connsiteX1116" fmla="*/ 5777615 w 6842126"/>
              <a:gd name="connsiteY1116" fmla="*/ 2714812 h 5130710"/>
              <a:gd name="connsiteX1117" fmla="*/ 5808177 w 6842126"/>
              <a:gd name="connsiteY1117" fmla="*/ 2647561 h 5130710"/>
              <a:gd name="connsiteX1118" fmla="*/ 115395 w 6842126"/>
              <a:gd name="connsiteY1118" fmla="*/ 2627418 h 5130710"/>
              <a:gd name="connsiteX1119" fmla="*/ 115792 w 6842126"/>
              <a:gd name="connsiteY1119" fmla="*/ 2629385 h 5130710"/>
              <a:gd name="connsiteX1120" fmla="*/ 113674 w 6842126"/>
              <a:gd name="connsiteY1120" fmla="*/ 2632324 h 5130710"/>
              <a:gd name="connsiteX1121" fmla="*/ 113219 w 6842126"/>
              <a:gd name="connsiteY1121" fmla="*/ 2631086 h 5130710"/>
              <a:gd name="connsiteX1122" fmla="*/ 115395 w 6842126"/>
              <a:gd name="connsiteY1122" fmla="*/ 2627418 h 5130710"/>
              <a:gd name="connsiteX1123" fmla="*/ 598036 w 6842126"/>
              <a:gd name="connsiteY1123" fmla="*/ 2624815 h 5130710"/>
              <a:gd name="connsiteX1124" fmla="*/ 594952 w 6842126"/>
              <a:gd name="connsiteY1124" fmla="*/ 2630435 h 5130710"/>
              <a:gd name="connsiteX1125" fmla="*/ 577416 w 6842126"/>
              <a:gd name="connsiteY1125" fmla="*/ 2654568 h 5130710"/>
              <a:gd name="connsiteX1126" fmla="*/ 569855 w 6842126"/>
              <a:gd name="connsiteY1126" fmla="*/ 2667094 h 5130710"/>
              <a:gd name="connsiteX1127" fmla="*/ 569787 w 6842126"/>
              <a:gd name="connsiteY1127" fmla="*/ 2666747 h 5130710"/>
              <a:gd name="connsiteX1128" fmla="*/ 563724 w 6842126"/>
              <a:gd name="connsiteY1128" fmla="*/ 2671771 h 5130710"/>
              <a:gd name="connsiteX1129" fmla="*/ 561494 w 6842126"/>
              <a:gd name="connsiteY1129" fmla="*/ 2673691 h 5130710"/>
              <a:gd name="connsiteX1130" fmla="*/ 563706 w 6842126"/>
              <a:gd name="connsiteY1130" fmla="*/ 2669628 h 5130710"/>
              <a:gd name="connsiteX1131" fmla="*/ 578938 w 6842126"/>
              <a:gd name="connsiteY1131" fmla="*/ 2643586 h 5130710"/>
              <a:gd name="connsiteX1132" fmla="*/ 587462 w 6842126"/>
              <a:gd name="connsiteY1132" fmla="*/ 2635936 h 5130710"/>
              <a:gd name="connsiteX1133" fmla="*/ 560172 w 6842126"/>
              <a:gd name="connsiteY1133" fmla="*/ 2619762 h 5130710"/>
              <a:gd name="connsiteX1134" fmla="*/ 555316 w 6842126"/>
              <a:gd name="connsiteY1134" fmla="*/ 2622499 h 5130710"/>
              <a:gd name="connsiteX1135" fmla="*/ 553801 w 6842126"/>
              <a:gd name="connsiteY1135" fmla="*/ 2625406 h 5130710"/>
              <a:gd name="connsiteX1136" fmla="*/ 552250 w 6842126"/>
              <a:gd name="connsiteY1136" fmla="*/ 2627724 h 5130710"/>
              <a:gd name="connsiteX1137" fmla="*/ 552386 w 6842126"/>
              <a:gd name="connsiteY1137" fmla="*/ 2627621 h 5130710"/>
              <a:gd name="connsiteX1138" fmla="*/ 552910 w 6842126"/>
              <a:gd name="connsiteY1138" fmla="*/ 2627240 h 5130710"/>
              <a:gd name="connsiteX1139" fmla="*/ 92147 w 6842126"/>
              <a:gd name="connsiteY1139" fmla="*/ 2619183 h 5130710"/>
              <a:gd name="connsiteX1140" fmla="*/ 92727 w 6842126"/>
              <a:gd name="connsiteY1140" fmla="*/ 2625463 h 5130710"/>
              <a:gd name="connsiteX1141" fmla="*/ 92147 w 6842126"/>
              <a:gd name="connsiteY1141" fmla="*/ 2619183 h 5130710"/>
              <a:gd name="connsiteX1142" fmla="*/ 5820511 w 6842126"/>
              <a:gd name="connsiteY1142" fmla="*/ 2614937 h 5130710"/>
              <a:gd name="connsiteX1143" fmla="*/ 5819687 w 6842126"/>
              <a:gd name="connsiteY1143" fmla="*/ 2615061 h 5130710"/>
              <a:gd name="connsiteX1144" fmla="*/ 5820719 w 6842126"/>
              <a:gd name="connsiteY1144" fmla="*/ 2626235 h 5130710"/>
              <a:gd name="connsiteX1145" fmla="*/ 5820511 w 6842126"/>
              <a:gd name="connsiteY1145" fmla="*/ 2614937 h 5130710"/>
              <a:gd name="connsiteX1146" fmla="*/ 508119 w 6842126"/>
              <a:gd name="connsiteY1146" fmla="*/ 2602882 h 5130710"/>
              <a:gd name="connsiteX1147" fmla="*/ 505329 w 6842126"/>
              <a:gd name="connsiteY1147" fmla="*/ 2607318 h 5130710"/>
              <a:gd name="connsiteX1148" fmla="*/ 505924 w 6842126"/>
              <a:gd name="connsiteY1148" fmla="*/ 2606541 h 5130710"/>
              <a:gd name="connsiteX1149" fmla="*/ 508330 w 6842126"/>
              <a:gd name="connsiteY1149" fmla="*/ 2602904 h 5130710"/>
              <a:gd name="connsiteX1150" fmla="*/ 480136 w 6842126"/>
              <a:gd name="connsiteY1150" fmla="*/ 2601209 h 5130710"/>
              <a:gd name="connsiteX1151" fmla="*/ 479759 w 6842126"/>
              <a:gd name="connsiteY1151" fmla="*/ 2602350 h 5130710"/>
              <a:gd name="connsiteX1152" fmla="*/ 479405 w 6842126"/>
              <a:gd name="connsiteY1152" fmla="*/ 2603224 h 5130710"/>
              <a:gd name="connsiteX1153" fmla="*/ 478138 w 6842126"/>
              <a:gd name="connsiteY1153" fmla="*/ 2604825 h 5130710"/>
              <a:gd name="connsiteX1154" fmla="*/ 480136 w 6842126"/>
              <a:gd name="connsiteY1154" fmla="*/ 2601209 h 5130710"/>
              <a:gd name="connsiteX1155" fmla="*/ 576867 w 6842126"/>
              <a:gd name="connsiteY1155" fmla="*/ 2600342 h 5130710"/>
              <a:gd name="connsiteX1156" fmla="*/ 577377 w 6842126"/>
              <a:gd name="connsiteY1156" fmla="*/ 2602067 h 5130710"/>
              <a:gd name="connsiteX1157" fmla="*/ 576985 w 6842126"/>
              <a:gd name="connsiteY1157" fmla="*/ 2600738 h 5130710"/>
              <a:gd name="connsiteX1158" fmla="*/ 576867 w 6842126"/>
              <a:gd name="connsiteY1158" fmla="*/ 2600342 h 5130710"/>
              <a:gd name="connsiteX1159" fmla="*/ 564926 w 6842126"/>
              <a:gd name="connsiteY1159" fmla="*/ 2597275 h 5130710"/>
              <a:gd name="connsiteX1160" fmla="*/ 565908 w 6842126"/>
              <a:gd name="connsiteY1160" fmla="*/ 2597524 h 5130710"/>
              <a:gd name="connsiteX1161" fmla="*/ 564264 w 6842126"/>
              <a:gd name="connsiteY1161" fmla="*/ 2600007 h 5130710"/>
              <a:gd name="connsiteX1162" fmla="*/ 561925 w 6842126"/>
              <a:gd name="connsiteY1162" fmla="*/ 2601211 h 5130710"/>
              <a:gd name="connsiteX1163" fmla="*/ 564926 w 6842126"/>
              <a:gd name="connsiteY1163" fmla="*/ 2597275 h 5130710"/>
              <a:gd name="connsiteX1164" fmla="*/ 612220 w 6842126"/>
              <a:gd name="connsiteY1164" fmla="*/ 2595553 h 5130710"/>
              <a:gd name="connsiteX1165" fmla="*/ 610128 w 6842126"/>
              <a:gd name="connsiteY1165" fmla="*/ 2596882 h 5130710"/>
              <a:gd name="connsiteX1166" fmla="*/ 609656 w 6842126"/>
              <a:gd name="connsiteY1166" fmla="*/ 2597357 h 5130710"/>
              <a:gd name="connsiteX1167" fmla="*/ 608659 w 6842126"/>
              <a:gd name="connsiteY1167" fmla="*/ 2598837 h 5130710"/>
              <a:gd name="connsiteX1168" fmla="*/ 609575 w 6842126"/>
              <a:gd name="connsiteY1168" fmla="*/ 2600432 h 5130710"/>
              <a:gd name="connsiteX1169" fmla="*/ 612999 w 6842126"/>
              <a:gd name="connsiteY1169" fmla="*/ 2595865 h 5130710"/>
              <a:gd name="connsiteX1170" fmla="*/ 612220 w 6842126"/>
              <a:gd name="connsiteY1170" fmla="*/ 2595553 h 5130710"/>
              <a:gd name="connsiteX1171" fmla="*/ 151112 w 6842126"/>
              <a:gd name="connsiteY1171" fmla="*/ 2591942 h 5130710"/>
              <a:gd name="connsiteX1172" fmla="*/ 151644 w 6842126"/>
              <a:gd name="connsiteY1172" fmla="*/ 2594034 h 5130710"/>
              <a:gd name="connsiteX1173" fmla="*/ 148376 w 6842126"/>
              <a:gd name="connsiteY1173" fmla="*/ 2598933 h 5130710"/>
              <a:gd name="connsiteX1174" fmla="*/ 148579 w 6842126"/>
              <a:gd name="connsiteY1174" fmla="*/ 2596815 h 5130710"/>
              <a:gd name="connsiteX1175" fmla="*/ 147937 w 6842126"/>
              <a:gd name="connsiteY1175" fmla="*/ 2596367 h 5130710"/>
              <a:gd name="connsiteX1176" fmla="*/ 321334 w 6842126"/>
              <a:gd name="connsiteY1176" fmla="*/ 2582798 h 5130710"/>
              <a:gd name="connsiteX1177" fmla="*/ 309769 w 6842126"/>
              <a:gd name="connsiteY1177" fmla="*/ 2600984 h 5130710"/>
              <a:gd name="connsiteX1178" fmla="*/ 300447 w 6842126"/>
              <a:gd name="connsiteY1178" fmla="*/ 2611077 h 5130710"/>
              <a:gd name="connsiteX1179" fmla="*/ 305437 w 6842126"/>
              <a:gd name="connsiteY1179" fmla="*/ 2602600 h 5130710"/>
              <a:gd name="connsiteX1180" fmla="*/ 601390 w 6842126"/>
              <a:gd name="connsiteY1180" fmla="*/ 2574932 h 5130710"/>
              <a:gd name="connsiteX1181" fmla="*/ 598904 w 6842126"/>
              <a:gd name="connsiteY1181" fmla="*/ 2577196 h 5130710"/>
              <a:gd name="connsiteX1182" fmla="*/ 595987 w 6842126"/>
              <a:gd name="connsiteY1182" fmla="*/ 2579614 h 5130710"/>
              <a:gd name="connsiteX1183" fmla="*/ 593027 w 6842126"/>
              <a:gd name="connsiteY1183" fmla="*/ 2583729 h 5130710"/>
              <a:gd name="connsiteX1184" fmla="*/ 586413 w 6842126"/>
              <a:gd name="connsiteY1184" fmla="*/ 2592808 h 5130710"/>
              <a:gd name="connsiteX1185" fmla="*/ 591359 w 6842126"/>
              <a:gd name="connsiteY1185" fmla="*/ 2587740 h 5130710"/>
              <a:gd name="connsiteX1186" fmla="*/ 599032 w 6842126"/>
              <a:gd name="connsiteY1186" fmla="*/ 2580162 h 5130710"/>
              <a:gd name="connsiteX1187" fmla="*/ 600759 w 6842126"/>
              <a:gd name="connsiteY1187" fmla="*/ 2576222 h 5130710"/>
              <a:gd name="connsiteX1188" fmla="*/ 606521 w 6842126"/>
              <a:gd name="connsiteY1188" fmla="*/ 2564965 h 5130710"/>
              <a:gd name="connsiteX1189" fmla="*/ 600465 w 6842126"/>
              <a:gd name="connsiteY1189" fmla="*/ 2573387 h 5130710"/>
              <a:gd name="connsiteX1190" fmla="*/ 603813 w 6842126"/>
              <a:gd name="connsiteY1190" fmla="*/ 2570080 h 5130710"/>
              <a:gd name="connsiteX1191" fmla="*/ 645655 w 6842126"/>
              <a:gd name="connsiteY1191" fmla="*/ 2562165 h 5130710"/>
              <a:gd name="connsiteX1192" fmla="*/ 644196 w 6842126"/>
              <a:gd name="connsiteY1192" fmla="*/ 2564009 h 5130710"/>
              <a:gd name="connsiteX1193" fmla="*/ 644044 w 6842126"/>
              <a:gd name="connsiteY1193" fmla="*/ 2564528 h 5130710"/>
              <a:gd name="connsiteX1194" fmla="*/ 644349 w 6842126"/>
              <a:gd name="connsiteY1194" fmla="*/ 2564474 h 5130710"/>
              <a:gd name="connsiteX1195" fmla="*/ 646134 w 6842126"/>
              <a:gd name="connsiteY1195" fmla="*/ 2562773 h 5130710"/>
              <a:gd name="connsiteX1196" fmla="*/ 646139 w 6842126"/>
              <a:gd name="connsiteY1196" fmla="*/ 2562244 h 5130710"/>
              <a:gd name="connsiteX1197" fmla="*/ 347401 w 6842126"/>
              <a:gd name="connsiteY1197" fmla="*/ 2548570 h 5130710"/>
              <a:gd name="connsiteX1198" fmla="*/ 343355 w 6842126"/>
              <a:gd name="connsiteY1198" fmla="*/ 2554964 h 5130710"/>
              <a:gd name="connsiteX1199" fmla="*/ 341811 w 6842126"/>
              <a:gd name="connsiteY1199" fmla="*/ 2556193 h 5130710"/>
              <a:gd name="connsiteX1200" fmla="*/ 389498 w 6842126"/>
              <a:gd name="connsiteY1200" fmla="*/ 2541185 h 5130710"/>
              <a:gd name="connsiteX1201" fmla="*/ 376971 w 6842126"/>
              <a:gd name="connsiteY1201" fmla="*/ 2563047 h 5130710"/>
              <a:gd name="connsiteX1202" fmla="*/ 374804 w 6842126"/>
              <a:gd name="connsiteY1202" fmla="*/ 2565093 h 5130710"/>
              <a:gd name="connsiteX1203" fmla="*/ 372073 w 6842126"/>
              <a:gd name="connsiteY1203" fmla="*/ 2567329 h 5130710"/>
              <a:gd name="connsiteX1204" fmla="*/ 377461 w 6842126"/>
              <a:gd name="connsiteY1204" fmla="*/ 2556369 h 5130710"/>
              <a:gd name="connsiteX1205" fmla="*/ 383036 w 6842126"/>
              <a:gd name="connsiteY1205" fmla="*/ 2546127 h 5130710"/>
              <a:gd name="connsiteX1206" fmla="*/ 387572 w 6842126"/>
              <a:gd name="connsiteY1206" fmla="*/ 2542816 h 5130710"/>
              <a:gd name="connsiteX1207" fmla="*/ 5856021 w 6842126"/>
              <a:gd name="connsiteY1207" fmla="*/ 2540646 h 5130710"/>
              <a:gd name="connsiteX1208" fmla="*/ 5857315 w 6842126"/>
              <a:gd name="connsiteY1208" fmla="*/ 2551079 h 5130710"/>
              <a:gd name="connsiteX1209" fmla="*/ 630004 w 6842126"/>
              <a:gd name="connsiteY1209" fmla="*/ 2533654 h 5130710"/>
              <a:gd name="connsiteX1210" fmla="*/ 626016 w 6842126"/>
              <a:gd name="connsiteY1210" fmla="*/ 2537856 h 5130710"/>
              <a:gd name="connsiteX1211" fmla="*/ 625815 w 6842126"/>
              <a:gd name="connsiteY1211" fmla="*/ 2538136 h 5130710"/>
              <a:gd name="connsiteX1212" fmla="*/ 629338 w 6842126"/>
              <a:gd name="connsiteY1212" fmla="*/ 2534591 h 5130710"/>
              <a:gd name="connsiteX1213" fmla="*/ 360266 w 6842126"/>
              <a:gd name="connsiteY1213" fmla="*/ 2531245 h 5130710"/>
              <a:gd name="connsiteX1214" fmla="*/ 355761 w 6842126"/>
              <a:gd name="connsiteY1214" fmla="*/ 2537583 h 5130710"/>
              <a:gd name="connsiteX1215" fmla="*/ 348451 w 6842126"/>
              <a:gd name="connsiteY1215" fmla="*/ 2547142 h 5130710"/>
              <a:gd name="connsiteX1216" fmla="*/ 358306 w 6842126"/>
              <a:gd name="connsiteY1216" fmla="*/ 2533707 h 5130710"/>
              <a:gd name="connsiteX1217" fmla="*/ 5871705 w 6842126"/>
              <a:gd name="connsiteY1217" fmla="*/ 2510457 h 5130710"/>
              <a:gd name="connsiteX1218" fmla="*/ 5868027 w 6842126"/>
              <a:gd name="connsiteY1218" fmla="*/ 2534922 h 5130710"/>
              <a:gd name="connsiteX1219" fmla="*/ 385285 w 6842126"/>
              <a:gd name="connsiteY1219" fmla="*/ 2494621 h 5130710"/>
              <a:gd name="connsiteX1220" fmla="*/ 386011 w 6842126"/>
              <a:gd name="connsiteY1220" fmla="*/ 2500482 h 5130710"/>
              <a:gd name="connsiteX1221" fmla="*/ 387298 w 6842126"/>
              <a:gd name="connsiteY1221" fmla="*/ 2500063 h 5130710"/>
              <a:gd name="connsiteX1222" fmla="*/ 385285 w 6842126"/>
              <a:gd name="connsiteY1222" fmla="*/ 2494621 h 5130710"/>
              <a:gd name="connsiteX1223" fmla="*/ 5887647 w 6842126"/>
              <a:gd name="connsiteY1223" fmla="*/ 2479526 h 5130710"/>
              <a:gd name="connsiteX1224" fmla="*/ 5887851 w 6842126"/>
              <a:gd name="connsiteY1224" fmla="*/ 2495392 h 5130710"/>
              <a:gd name="connsiteX1225" fmla="*/ 5887647 w 6842126"/>
              <a:gd name="connsiteY1225" fmla="*/ 2479526 h 5130710"/>
              <a:gd name="connsiteX1226" fmla="*/ 405657 w 6842126"/>
              <a:gd name="connsiteY1226" fmla="*/ 2470076 h 5130710"/>
              <a:gd name="connsiteX1227" fmla="*/ 406385 w 6842126"/>
              <a:gd name="connsiteY1227" fmla="*/ 2475939 h 5130710"/>
              <a:gd name="connsiteX1228" fmla="*/ 405657 w 6842126"/>
              <a:gd name="connsiteY1228" fmla="*/ 2470076 h 5130710"/>
              <a:gd name="connsiteX1229" fmla="*/ 410942 w 6842126"/>
              <a:gd name="connsiteY1229" fmla="*/ 2463073 h 5130710"/>
              <a:gd name="connsiteX1230" fmla="*/ 411667 w 6842126"/>
              <a:gd name="connsiteY1230" fmla="*/ 2468935 h 5130710"/>
              <a:gd name="connsiteX1231" fmla="*/ 410942 w 6842126"/>
              <a:gd name="connsiteY1231" fmla="*/ 2463073 h 5130710"/>
              <a:gd name="connsiteX1232" fmla="*/ 5909038 w 6842126"/>
              <a:gd name="connsiteY1232" fmla="*/ 2435564 h 5130710"/>
              <a:gd name="connsiteX1233" fmla="*/ 5906933 w 6842126"/>
              <a:gd name="connsiteY1233" fmla="*/ 2455598 h 5130710"/>
              <a:gd name="connsiteX1234" fmla="*/ 5910015 w 6842126"/>
              <a:gd name="connsiteY1234" fmla="*/ 2450638 h 5130710"/>
              <a:gd name="connsiteX1235" fmla="*/ 5909038 w 6842126"/>
              <a:gd name="connsiteY1235" fmla="*/ 2435564 h 5130710"/>
              <a:gd name="connsiteX1236" fmla="*/ 476710 w 6842126"/>
              <a:gd name="connsiteY1236" fmla="*/ 2417127 h 5130710"/>
              <a:gd name="connsiteX1237" fmla="*/ 475253 w 6842126"/>
              <a:gd name="connsiteY1237" fmla="*/ 2418972 h 5130710"/>
              <a:gd name="connsiteX1238" fmla="*/ 475700 w 6842126"/>
              <a:gd name="connsiteY1238" fmla="*/ 2420438 h 5130710"/>
              <a:gd name="connsiteX1239" fmla="*/ 476319 w 6842126"/>
              <a:gd name="connsiteY1239" fmla="*/ 2419927 h 5130710"/>
              <a:gd name="connsiteX1240" fmla="*/ 477749 w 6842126"/>
              <a:gd name="connsiteY1240" fmla="*/ 2417819 h 5130710"/>
              <a:gd name="connsiteX1241" fmla="*/ 5924721 w 6842126"/>
              <a:gd name="connsiteY1241" fmla="*/ 2405374 h 5130710"/>
              <a:gd name="connsiteX1242" fmla="*/ 5924445 w 6842126"/>
              <a:gd name="connsiteY1242" fmla="*/ 2420239 h 5130710"/>
              <a:gd name="connsiteX1243" fmla="*/ 5946944 w 6842126"/>
              <a:gd name="connsiteY1243" fmla="*/ 2356716 h 5130710"/>
              <a:gd name="connsiteX1244" fmla="*/ 5943528 w 6842126"/>
              <a:gd name="connsiteY1244" fmla="*/ 2380446 h 5130710"/>
              <a:gd name="connsiteX1245" fmla="*/ 5960438 w 6842126"/>
              <a:gd name="connsiteY1245" fmla="*/ 2334909 h 5130710"/>
              <a:gd name="connsiteX1246" fmla="*/ 5959487 w 6842126"/>
              <a:gd name="connsiteY1246" fmla="*/ 2335390 h 5130710"/>
              <a:gd name="connsiteX1247" fmla="*/ 5959211 w 6842126"/>
              <a:gd name="connsiteY1247" fmla="*/ 2350256 h 5130710"/>
              <a:gd name="connsiteX1248" fmla="*/ 5960438 w 6842126"/>
              <a:gd name="connsiteY1248" fmla="*/ 2334909 h 5130710"/>
              <a:gd name="connsiteX1249" fmla="*/ 566339 w 6842126"/>
              <a:gd name="connsiteY1249" fmla="*/ 2323889 h 5130710"/>
              <a:gd name="connsiteX1250" fmla="*/ 555577 w 6842126"/>
              <a:gd name="connsiteY1250" fmla="*/ 2339799 h 5130710"/>
              <a:gd name="connsiteX1251" fmla="*/ 554515 w 6842126"/>
              <a:gd name="connsiteY1251" fmla="*/ 2341260 h 5130710"/>
              <a:gd name="connsiteX1252" fmla="*/ 555382 w 6842126"/>
              <a:gd name="connsiteY1252" fmla="*/ 2340266 h 5130710"/>
              <a:gd name="connsiteX1253" fmla="*/ 566354 w 6842126"/>
              <a:gd name="connsiteY1253" fmla="*/ 2324056 h 5130710"/>
              <a:gd name="connsiteX1254" fmla="*/ 248038 w 6842126"/>
              <a:gd name="connsiteY1254" fmla="*/ 2309630 h 5130710"/>
              <a:gd name="connsiteX1255" fmla="*/ 247736 w 6842126"/>
              <a:gd name="connsiteY1255" fmla="*/ 2318398 h 5130710"/>
              <a:gd name="connsiteX1256" fmla="*/ 249681 w 6842126"/>
              <a:gd name="connsiteY1256" fmla="*/ 2316124 h 5130710"/>
              <a:gd name="connsiteX1257" fmla="*/ 248038 w 6842126"/>
              <a:gd name="connsiteY1257" fmla="*/ 2309630 h 5130710"/>
              <a:gd name="connsiteX1258" fmla="*/ 276341 w 6842126"/>
              <a:gd name="connsiteY1258" fmla="*/ 2270615 h 5130710"/>
              <a:gd name="connsiteX1259" fmla="*/ 277067 w 6842126"/>
              <a:gd name="connsiteY1259" fmla="*/ 2276476 h 5130710"/>
              <a:gd name="connsiteX1260" fmla="*/ 278355 w 6842126"/>
              <a:gd name="connsiteY1260" fmla="*/ 2276056 h 5130710"/>
              <a:gd name="connsiteX1261" fmla="*/ 276341 w 6842126"/>
              <a:gd name="connsiteY1261" fmla="*/ 2270615 h 5130710"/>
              <a:gd name="connsiteX1262" fmla="*/ 294223 w 6842126"/>
              <a:gd name="connsiteY1262" fmla="*/ 2245188 h 5130710"/>
              <a:gd name="connsiteX1263" fmla="*/ 294950 w 6842126"/>
              <a:gd name="connsiteY1263" fmla="*/ 2251052 h 5130710"/>
              <a:gd name="connsiteX1264" fmla="*/ 296733 w 6842126"/>
              <a:gd name="connsiteY1264" fmla="*/ 2249230 h 5130710"/>
              <a:gd name="connsiteX1265" fmla="*/ 294223 w 6842126"/>
              <a:gd name="connsiteY1265" fmla="*/ 2245188 h 5130710"/>
              <a:gd name="connsiteX1266" fmla="*/ 539583 w 6842126"/>
              <a:gd name="connsiteY1266" fmla="*/ 2221010 h 5130710"/>
              <a:gd name="connsiteX1267" fmla="*/ 482185 w 6842126"/>
              <a:gd name="connsiteY1267" fmla="*/ 2297696 h 5130710"/>
              <a:gd name="connsiteX1268" fmla="*/ 470995 w 6842126"/>
              <a:gd name="connsiteY1268" fmla="*/ 2311970 h 5130710"/>
              <a:gd name="connsiteX1269" fmla="*/ 447698 w 6842126"/>
              <a:gd name="connsiteY1269" fmla="*/ 2345610 h 5130710"/>
              <a:gd name="connsiteX1270" fmla="*/ 446868 w 6842126"/>
              <a:gd name="connsiteY1270" fmla="*/ 2346768 h 5130710"/>
              <a:gd name="connsiteX1271" fmla="*/ 469636 w 6842126"/>
              <a:gd name="connsiteY1271" fmla="*/ 2321403 h 5130710"/>
              <a:gd name="connsiteX1272" fmla="*/ 478319 w 6842126"/>
              <a:gd name="connsiteY1272" fmla="*/ 2310764 h 5130710"/>
              <a:gd name="connsiteX1273" fmla="*/ 508655 w 6842126"/>
              <a:gd name="connsiteY1273" fmla="*/ 2268953 h 5130710"/>
              <a:gd name="connsiteX1274" fmla="*/ 525871 w 6842126"/>
              <a:gd name="connsiteY1274" fmla="*/ 2244612 h 5130710"/>
              <a:gd name="connsiteX1275" fmla="*/ 5810429 w 6842126"/>
              <a:gd name="connsiteY1275" fmla="*/ 1725256 h 5130710"/>
              <a:gd name="connsiteX1276" fmla="*/ 5755493 w 6842126"/>
              <a:gd name="connsiteY1276" fmla="*/ 1840848 h 5130710"/>
              <a:gd name="connsiteX1277" fmla="*/ 5759412 w 6842126"/>
              <a:gd name="connsiteY1277" fmla="*/ 1851549 h 5130710"/>
              <a:gd name="connsiteX1278" fmla="*/ 5816141 w 6842126"/>
              <a:gd name="connsiteY1278" fmla="*/ 1726844 h 5130710"/>
              <a:gd name="connsiteX1279" fmla="*/ 6277833 w 6842126"/>
              <a:gd name="connsiteY1279" fmla="*/ 1638480 h 5130710"/>
              <a:gd name="connsiteX1280" fmla="*/ 6260042 w 6842126"/>
              <a:gd name="connsiteY1280" fmla="*/ 1688704 h 5130710"/>
              <a:gd name="connsiteX1281" fmla="*/ 6267745 w 6842126"/>
              <a:gd name="connsiteY1281" fmla="*/ 1682808 h 5130710"/>
              <a:gd name="connsiteX1282" fmla="*/ 6277833 w 6842126"/>
              <a:gd name="connsiteY1282" fmla="*/ 1638480 h 5130710"/>
              <a:gd name="connsiteX1283" fmla="*/ 6318177 w 6842126"/>
              <a:gd name="connsiteY1283" fmla="*/ 1531306 h 5130710"/>
              <a:gd name="connsiteX1284" fmla="*/ 6318147 w 6842126"/>
              <a:gd name="connsiteY1284" fmla="*/ 1531365 h 5130710"/>
              <a:gd name="connsiteX1285" fmla="*/ 6318104 w 6842126"/>
              <a:gd name="connsiteY1285" fmla="*/ 1531548 h 5130710"/>
              <a:gd name="connsiteX1286" fmla="*/ 6325165 w 6842126"/>
              <a:gd name="connsiteY1286" fmla="*/ 1528493 h 5130710"/>
              <a:gd name="connsiteX1287" fmla="*/ 6322123 w 6842126"/>
              <a:gd name="connsiteY1287" fmla="*/ 1537468 h 5130710"/>
              <a:gd name="connsiteX1288" fmla="*/ 6313961 w 6842126"/>
              <a:gd name="connsiteY1288" fmla="*/ 1550642 h 5130710"/>
              <a:gd name="connsiteX1289" fmla="*/ 6314109 w 6842126"/>
              <a:gd name="connsiteY1289" fmla="*/ 1547970 h 5130710"/>
              <a:gd name="connsiteX1290" fmla="*/ 6310370 w 6842126"/>
              <a:gd name="connsiteY1290" fmla="*/ 1563342 h 5130710"/>
              <a:gd name="connsiteX1291" fmla="*/ 6309333 w 6842126"/>
              <a:gd name="connsiteY1291" fmla="*/ 1568312 h 5130710"/>
              <a:gd name="connsiteX1292" fmla="*/ 6309897 w 6842126"/>
              <a:gd name="connsiteY1292" fmla="*/ 1569726 h 5130710"/>
              <a:gd name="connsiteX1293" fmla="*/ 6308785 w 6842126"/>
              <a:gd name="connsiteY1293" fmla="*/ 1570936 h 5130710"/>
              <a:gd name="connsiteX1294" fmla="*/ 6304167 w 6842126"/>
              <a:gd name="connsiteY1294" fmla="*/ 1593071 h 5130710"/>
              <a:gd name="connsiteX1295" fmla="*/ 6299517 w 6842126"/>
              <a:gd name="connsiteY1295" fmla="*/ 1605426 h 5130710"/>
              <a:gd name="connsiteX1296" fmla="*/ 6311250 w 6842126"/>
              <a:gd name="connsiteY1296" fmla="*/ 1588917 h 5130710"/>
              <a:gd name="connsiteX1297" fmla="*/ 6323261 w 6842126"/>
              <a:gd name="connsiteY1297" fmla="*/ 1540522 h 5130710"/>
              <a:gd name="connsiteX1298" fmla="*/ 1293610 w 6842126"/>
              <a:gd name="connsiteY1298" fmla="*/ 932608 h 5130710"/>
              <a:gd name="connsiteX1299" fmla="*/ 1291835 w 6842126"/>
              <a:gd name="connsiteY1299" fmla="*/ 936053 h 5130710"/>
              <a:gd name="connsiteX1300" fmla="*/ 1293272 w 6842126"/>
              <a:gd name="connsiteY1300" fmla="*/ 935194 h 5130710"/>
              <a:gd name="connsiteX1301" fmla="*/ 1210769 w 6842126"/>
              <a:gd name="connsiteY1301" fmla="*/ 821081 h 5130710"/>
              <a:gd name="connsiteX1302" fmla="*/ 1210500 w 6842126"/>
              <a:gd name="connsiteY1302" fmla="*/ 821452 h 5130710"/>
              <a:gd name="connsiteX1303" fmla="*/ 1208450 w 6842126"/>
              <a:gd name="connsiteY1303" fmla="*/ 837132 h 5130710"/>
              <a:gd name="connsiteX1304" fmla="*/ 1208469 w 6842126"/>
              <a:gd name="connsiteY1304" fmla="*/ 838431 h 5130710"/>
              <a:gd name="connsiteX1305" fmla="*/ 6593084 w 6842126"/>
              <a:gd name="connsiteY1305" fmla="*/ 737074 h 5130710"/>
              <a:gd name="connsiteX1306" fmla="*/ 6585773 w 6842126"/>
              <a:gd name="connsiteY1306" fmla="*/ 766429 h 5130710"/>
              <a:gd name="connsiteX1307" fmla="*/ 6549888 w 6842126"/>
              <a:gd name="connsiteY1307" fmla="*/ 884439 h 5130710"/>
              <a:gd name="connsiteX1308" fmla="*/ 6460681 w 6842126"/>
              <a:gd name="connsiteY1308" fmla="*/ 1136308 h 5130710"/>
              <a:gd name="connsiteX1309" fmla="*/ 6404946 w 6842126"/>
              <a:gd name="connsiteY1309" fmla="*/ 1307762 h 5130710"/>
              <a:gd name="connsiteX1310" fmla="*/ 6389956 w 6842126"/>
              <a:gd name="connsiteY1310" fmla="*/ 1346122 h 5130710"/>
              <a:gd name="connsiteX1311" fmla="*/ 6379511 w 6842126"/>
              <a:gd name="connsiteY1311" fmla="*/ 1372628 h 5130710"/>
              <a:gd name="connsiteX1312" fmla="*/ 6372040 w 6842126"/>
              <a:gd name="connsiteY1312" fmla="*/ 1393756 h 5130710"/>
              <a:gd name="connsiteX1313" fmla="*/ 6340700 w 6842126"/>
              <a:gd name="connsiteY1313" fmla="*/ 1482925 h 5130710"/>
              <a:gd name="connsiteX1314" fmla="*/ 6340067 w 6842126"/>
              <a:gd name="connsiteY1314" fmla="*/ 1490939 h 5130710"/>
              <a:gd name="connsiteX1315" fmla="*/ 6369568 w 6842126"/>
              <a:gd name="connsiteY1315" fmla="*/ 1424081 h 5130710"/>
              <a:gd name="connsiteX1316" fmla="*/ 6497957 w 6842126"/>
              <a:gd name="connsiteY1316" fmla="*/ 1087999 h 5130710"/>
              <a:gd name="connsiteX1317" fmla="*/ 6515557 w 6842126"/>
              <a:gd name="connsiteY1317" fmla="*/ 1038116 h 5130710"/>
              <a:gd name="connsiteX1318" fmla="*/ 6513091 w 6842126"/>
              <a:gd name="connsiteY1318" fmla="*/ 1042998 h 5130710"/>
              <a:gd name="connsiteX1319" fmla="*/ 6509657 w 6842126"/>
              <a:gd name="connsiteY1319" fmla="*/ 1048037 h 5130710"/>
              <a:gd name="connsiteX1320" fmla="*/ 6510359 w 6842126"/>
              <a:gd name="connsiteY1320" fmla="*/ 1033161 h 5130710"/>
              <a:gd name="connsiteX1321" fmla="*/ 6583107 w 6842126"/>
              <a:gd name="connsiteY1321" fmla="*/ 786616 h 5130710"/>
              <a:gd name="connsiteX1322" fmla="*/ 6122202 w 6842126"/>
              <a:gd name="connsiteY1322" fmla="*/ 731748 h 5130710"/>
              <a:gd name="connsiteX1323" fmla="*/ 6115527 w 6842126"/>
              <a:gd name="connsiteY1323" fmla="*/ 742758 h 5130710"/>
              <a:gd name="connsiteX1324" fmla="*/ 6122202 w 6842126"/>
              <a:gd name="connsiteY1324" fmla="*/ 731748 h 5130710"/>
              <a:gd name="connsiteX1325" fmla="*/ 6659283 w 6842126"/>
              <a:gd name="connsiteY1325" fmla="*/ 707052 h 5130710"/>
              <a:gd name="connsiteX1326" fmla="*/ 6660576 w 6842126"/>
              <a:gd name="connsiteY1326" fmla="*/ 717487 h 5130710"/>
              <a:gd name="connsiteX1327" fmla="*/ 6659283 w 6842126"/>
              <a:gd name="connsiteY1327" fmla="*/ 707052 h 5130710"/>
              <a:gd name="connsiteX1328" fmla="*/ 5134985 w 6842126"/>
              <a:gd name="connsiteY1328" fmla="*/ 697731 h 5130710"/>
              <a:gd name="connsiteX1329" fmla="*/ 5140475 w 6842126"/>
              <a:gd name="connsiteY1329" fmla="*/ 703991 h 5130710"/>
              <a:gd name="connsiteX1330" fmla="*/ 5134985 w 6842126"/>
              <a:gd name="connsiteY1330" fmla="*/ 697731 h 5130710"/>
              <a:gd name="connsiteX1331" fmla="*/ 2669535 w 6842126"/>
              <a:gd name="connsiteY1331" fmla="*/ 692143 h 5130710"/>
              <a:gd name="connsiteX1332" fmla="*/ 2661836 w 6842126"/>
              <a:gd name="connsiteY1332" fmla="*/ 695307 h 5130710"/>
              <a:gd name="connsiteX1333" fmla="*/ 2654550 w 6842126"/>
              <a:gd name="connsiteY1333" fmla="*/ 698438 h 5130710"/>
              <a:gd name="connsiteX1334" fmla="*/ 2661836 w 6842126"/>
              <a:gd name="connsiteY1334" fmla="*/ 695307 h 5130710"/>
              <a:gd name="connsiteX1335" fmla="*/ 2669535 w 6842126"/>
              <a:gd name="connsiteY1335" fmla="*/ 692143 h 5130710"/>
              <a:gd name="connsiteX1336" fmla="*/ 6826359 w 6842126"/>
              <a:gd name="connsiteY1336" fmla="*/ 627404 h 5130710"/>
              <a:gd name="connsiteX1337" fmla="*/ 6826084 w 6842126"/>
              <a:gd name="connsiteY1337" fmla="*/ 642270 h 5130710"/>
              <a:gd name="connsiteX1338" fmla="*/ 6826359 w 6842126"/>
              <a:gd name="connsiteY1338" fmla="*/ 627404 h 5130710"/>
              <a:gd name="connsiteX1339" fmla="*/ 5301341 w 6842126"/>
              <a:gd name="connsiteY1339" fmla="*/ 559156 h 5130710"/>
              <a:gd name="connsiteX1340" fmla="*/ 5300037 w 6842126"/>
              <a:gd name="connsiteY1340" fmla="*/ 562524 h 5130710"/>
              <a:gd name="connsiteX1341" fmla="*/ 5298057 w 6842126"/>
              <a:gd name="connsiteY1341" fmla="*/ 575428 h 5130710"/>
              <a:gd name="connsiteX1342" fmla="*/ 5297231 w 6842126"/>
              <a:gd name="connsiteY1342" fmla="*/ 575493 h 5130710"/>
              <a:gd name="connsiteX1343" fmla="*/ 5296197 w 6842126"/>
              <a:gd name="connsiteY1343" fmla="*/ 575575 h 5130710"/>
              <a:gd name="connsiteX1344" fmla="*/ 5295853 w 6842126"/>
              <a:gd name="connsiteY1344" fmla="*/ 575602 h 5130710"/>
              <a:gd name="connsiteX1345" fmla="*/ 5295579 w 6842126"/>
              <a:gd name="connsiteY1345" fmla="*/ 575624 h 5130710"/>
              <a:gd name="connsiteX1346" fmla="*/ 5296197 w 6842126"/>
              <a:gd name="connsiteY1346" fmla="*/ 575575 h 5130710"/>
              <a:gd name="connsiteX1347" fmla="*/ 5298057 w 6842126"/>
              <a:gd name="connsiteY1347" fmla="*/ 575428 h 5130710"/>
              <a:gd name="connsiteX1348" fmla="*/ 5298182 w 6842126"/>
              <a:gd name="connsiteY1348" fmla="*/ 575288 h 5130710"/>
              <a:gd name="connsiteX1349" fmla="*/ 5199395 w 6842126"/>
              <a:gd name="connsiteY1349" fmla="*/ 537334 h 5130710"/>
              <a:gd name="connsiteX1350" fmla="*/ 5197207 w 6842126"/>
              <a:gd name="connsiteY1350" fmla="*/ 551898 h 5130710"/>
              <a:gd name="connsiteX1351" fmla="*/ 5197843 w 6842126"/>
              <a:gd name="connsiteY1351" fmla="*/ 549763 h 5130710"/>
              <a:gd name="connsiteX1352" fmla="*/ 5199371 w 6842126"/>
              <a:gd name="connsiteY1352" fmla="*/ 537719 h 5130710"/>
              <a:gd name="connsiteX1353" fmla="*/ 5610012 w 6842126"/>
              <a:gd name="connsiteY1353" fmla="*/ 521908 h 5130710"/>
              <a:gd name="connsiteX1354" fmla="*/ 5604595 w 6842126"/>
              <a:gd name="connsiteY1354" fmla="*/ 530841 h 5130710"/>
              <a:gd name="connsiteX1355" fmla="*/ 5610012 w 6842126"/>
              <a:gd name="connsiteY1355" fmla="*/ 521908 h 5130710"/>
              <a:gd name="connsiteX1356" fmla="*/ 5126179 w 6842126"/>
              <a:gd name="connsiteY1356" fmla="*/ 504904 h 5130710"/>
              <a:gd name="connsiteX1357" fmla="*/ 5126097 w 6842126"/>
              <a:gd name="connsiteY1357" fmla="*/ 504933 h 5130710"/>
              <a:gd name="connsiteX1358" fmla="*/ 5126044 w 6842126"/>
              <a:gd name="connsiteY1358" fmla="*/ 504954 h 5130710"/>
              <a:gd name="connsiteX1359" fmla="*/ 5299023 w 6842126"/>
              <a:gd name="connsiteY1359" fmla="*/ 503333 h 5130710"/>
              <a:gd name="connsiteX1360" fmla="*/ 5295788 w 6842126"/>
              <a:gd name="connsiteY1360" fmla="*/ 504460 h 5130710"/>
              <a:gd name="connsiteX1361" fmla="*/ 5295441 w 6842126"/>
              <a:gd name="connsiteY1361" fmla="*/ 504580 h 5130710"/>
              <a:gd name="connsiteX1362" fmla="*/ 5295386 w 6842126"/>
              <a:gd name="connsiteY1362" fmla="*/ 504601 h 5130710"/>
              <a:gd name="connsiteX1363" fmla="*/ 5295788 w 6842126"/>
              <a:gd name="connsiteY1363" fmla="*/ 504460 h 5130710"/>
              <a:gd name="connsiteX1364" fmla="*/ 5296749 w 6842126"/>
              <a:gd name="connsiteY1364" fmla="*/ 504125 h 5130710"/>
              <a:gd name="connsiteX1365" fmla="*/ 5299023 w 6842126"/>
              <a:gd name="connsiteY1365" fmla="*/ 503333 h 5130710"/>
              <a:gd name="connsiteX1366" fmla="*/ 3075861 w 6842126"/>
              <a:gd name="connsiteY1366" fmla="*/ 503216 h 5130710"/>
              <a:gd name="connsiteX1367" fmla="*/ 3071615 w 6842126"/>
              <a:gd name="connsiteY1367" fmla="*/ 511651 h 5130710"/>
              <a:gd name="connsiteX1368" fmla="*/ 3069538 w 6842126"/>
              <a:gd name="connsiteY1368" fmla="*/ 515362 h 5130710"/>
              <a:gd name="connsiteX1369" fmla="*/ 3068123 w 6842126"/>
              <a:gd name="connsiteY1369" fmla="*/ 519483 h 5130710"/>
              <a:gd name="connsiteX1370" fmla="*/ 3068238 w 6842126"/>
              <a:gd name="connsiteY1370" fmla="*/ 519995 h 5130710"/>
              <a:gd name="connsiteX1371" fmla="*/ 3072070 w 6842126"/>
              <a:gd name="connsiteY1371" fmla="*/ 517031 h 5130710"/>
              <a:gd name="connsiteX1372" fmla="*/ 3075594 w 6842126"/>
              <a:gd name="connsiteY1372" fmla="*/ 506681 h 5130710"/>
              <a:gd name="connsiteX1373" fmla="*/ 3075861 w 6842126"/>
              <a:gd name="connsiteY1373" fmla="*/ 503216 h 5130710"/>
              <a:gd name="connsiteX1374" fmla="*/ 3851725 w 6842126"/>
              <a:gd name="connsiteY1374" fmla="*/ 490097 h 5130710"/>
              <a:gd name="connsiteX1375" fmla="*/ 3849860 w 6842126"/>
              <a:gd name="connsiteY1375" fmla="*/ 497753 h 5130710"/>
              <a:gd name="connsiteX1376" fmla="*/ 3849257 w 6842126"/>
              <a:gd name="connsiteY1376" fmla="*/ 501909 h 5130710"/>
              <a:gd name="connsiteX1377" fmla="*/ 3852132 w 6842126"/>
              <a:gd name="connsiteY1377" fmla="*/ 500473 h 5130710"/>
              <a:gd name="connsiteX1378" fmla="*/ 3852922 w 6842126"/>
              <a:gd name="connsiteY1378" fmla="*/ 492424 h 5130710"/>
              <a:gd name="connsiteX1379" fmla="*/ 3087279 w 6842126"/>
              <a:gd name="connsiteY1379" fmla="*/ 485110 h 5130710"/>
              <a:gd name="connsiteX1380" fmla="*/ 3086745 w 6842126"/>
              <a:gd name="connsiteY1380" fmla="*/ 488709 h 5130710"/>
              <a:gd name="connsiteX1381" fmla="*/ 3085731 w 6842126"/>
              <a:gd name="connsiteY1381" fmla="*/ 491492 h 5130710"/>
              <a:gd name="connsiteX1382" fmla="*/ 3088816 w 6842126"/>
              <a:gd name="connsiteY1382" fmla="*/ 492439 h 5130710"/>
              <a:gd name="connsiteX1383" fmla="*/ 3088432 w 6842126"/>
              <a:gd name="connsiteY1383" fmla="*/ 495199 h 5130710"/>
              <a:gd name="connsiteX1384" fmla="*/ 3089082 w 6842126"/>
              <a:gd name="connsiteY1384" fmla="*/ 492322 h 5130710"/>
              <a:gd name="connsiteX1385" fmla="*/ 3088816 w 6842126"/>
              <a:gd name="connsiteY1385" fmla="*/ 492439 h 5130710"/>
              <a:gd name="connsiteX1386" fmla="*/ 4080077 w 6842126"/>
              <a:gd name="connsiteY1386" fmla="*/ 479317 h 5130710"/>
              <a:gd name="connsiteX1387" fmla="*/ 4075241 w 6842126"/>
              <a:gd name="connsiteY1387" fmla="*/ 488930 h 5130710"/>
              <a:gd name="connsiteX1388" fmla="*/ 4072872 w 6842126"/>
              <a:gd name="connsiteY1388" fmla="*/ 493160 h 5130710"/>
              <a:gd name="connsiteX1389" fmla="*/ 4071259 w 6842126"/>
              <a:gd name="connsiteY1389" fmla="*/ 497854 h 5130710"/>
              <a:gd name="connsiteX1390" fmla="*/ 4071391 w 6842126"/>
              <a:gd name="connsiteY1390" fmla="*/ 498438 h 5130710"/>
              <a:gd name="connsiteX1391" fmla="*/ 4075759 w 6842126"/>
              <a:gd name="connsiteY1391" fmla="*/ 495063 h 5130710"/>
              <a:gd name="connsiteX1392" fmla="*/ 4079773 w 6842126"/>
              <a:gd name="connsiteY1392" fmla="*/ 483268 h 5130710"/>
              <a:gd name="connsiteX1393" fmla="*/ 4080077 w 6842126"/>
              <a:gd name="connsiteY1393" fmla="*/ 479317 h 5130710"/>
              <a:gd name="connsiteX1394" fmla="*/ 5210497 w 6842126"/>
              <a:gd name="connsiteY1394" fmla="*/ 475329 h 5130710"/>
              <a:gd name="connsiteX1395" fmla="*/ 5206383 w 6842126"/>
              <a:gd name="connsiteY1395" fmla="*/ 489352 h 5130710"/>
              <a:gd name="connsiteX1396" fmla="*/ 5205175 w 6842126"/>
              <a:gd name="connsiteY1396" fmla="*/ 495000 h 5130710"/>
              <a:gd name="connsiteX1397" fmla="*/ 5204727 w 6842126"/>
              <a:gd name="connsiteY1397" fmla="*/ 498644 h 5130710"/>
              <a:gd name="connsiteX1398" fmla="*/ 5205313 w 6842126"/>
              <a:gd name="connsiteY1398" fmla="*/ 500920 h 5130710"/>
              <a:gd name="connsiteX1399" fmla="*/ 5208101 w 6842126"/>
              <a:gd name="connsiteY1399" fmla="*/ 497840 h 5130710"/>
              <a:gd name="connsiteX1400" fmla="*/ 3499981 w 6842126"/>
              <a:gd name="connsiteY1400" fmla="*/ 473059 h 5130710"/>
              <a:gd name="connsiteX1401" fmla="*/ 3498837 w 6842126"/>
              <a:gd name="connsiteY1401" fmla="*/ 476014 h 5130710"/>
              <a:gd name="connsiteX1402" fmla="*/ 3497099 w 6842126"/>
              <a:gd name="connsiteY1402" fmla="*/ 487337 h 5130710"/>
              <a:gd name="connsiteX1403" fmla="*/ 3495470 w 6842126"/>
              <a:gd name="connsiteY1403" fmla="*/ 487466 h 5130710"/>
              <a:gd name="connsiteX1404" fmla="*/ 3494925 w 6842126"/>
              <a:gd name="connsiteY1404" fmla="*/ 487511 h 5130710"/>
              <a:gd name="connsiteX1405" fmla="*/ 3495166 w 6842126"/>
              <a:gd name="connsiteY1405" fmla="*/ 487492 h 5130710"/>
              <a:gd name="connsiteX1406" fmla="*/ 3495470 w 6842126"/>
              <a:gd name="connsiteY1406" fmla="*/ 487466 h 5130710"/>
              <a:gd name="connsiteX1407" fmla="*/ 3496375 w 6842126"/>
              <a:gd name="connsiteY1407" fmla="*/ 487395 h 5130710"/>
              <a:gd name="connsiteX1408" fmla="*/ 3497099 w 6842126"/>
              <a:gd name="connsiteY1408" fmla="*/ 487337 h 5130710"/>
              <a:gd name="connsiteX1409" fmla="*/ 3497211 w 6842126"/>
              <a:gd name="connsiteY1409" fmla="*/ 487216 h 5130710"/>
              <a:gd name="connsiteX1410" fmla="*/ 2082458 w 6842126"/>
              <a:gd name="connsiteY1410" fmla="*/ 472762 h 5130710"/>
              <a:gd name="connsiteX1411" fmla="*/ 2074756 w 6842126"/>
              <a:gd name="connsiteY1411" fmla="*/ 475927 h 5130710"/>
              <a:gd name="connsiteX1412" fmla="*/ 2082458 w 6842126"/>
              <a:gd name="connsiteY1412" fmla="*/ 472762 h 5130710"/>
              <a:gd name="connsiteX1413" fmla="*/ 2885368 w 6842126"/>
              <a:gd name="connsiteY1413" fmla="*/ 469429 h 5130710"/>
              <a:gd name="connsiteX1414" fmla="*/ 2883605 w 6842126"/>
              <a:gd name="connsiteY1414" fmla="*/ 479300 h 5130710"/>
              <a:gd name="connsiteX1415" fmla="*/ 2883279 w 6842126"/>
              <a:gd name="connsiteY1415" fmla="*/ 481637 h 5130710"/>
              <a:gd name="connsiteX1416" fmla="*/ 2883193 w 6842126"/>
              <a:gd name="connsiteY1416" fmla="*/ 483116 h 5130710"/>
              <a:gd name="connsiteX1417" fmla="*/ 2885137 w 6842126"/>
              <a:gd name="connsiteY1417" fmla="*/ 479677 h 5130710"/>
              <a:gd name="connsiteX1418" fmla="*/ 3021267 w 6842126"/>
              <a:gd name="connsiteY1418" fmla="*/ 461243 h 5130710"/>
              <a:gd name="connsiteX1419" fmla="*/ 3020832 w 6842126"/>
              <a:gd name="connsiteY1419" fmla="*/ 462502 h 5130710"/>
              <a:gd name="connsiteX1420" fmla="*/ 3019315 w 6842126"/>
              <a:gd name="connsiteY1420" fmla="*/ 469583 h 5130710"/>
              <a:gd name="connsiteX1421" fmla="*/ 3019702 w 6842126"/>
              <a:gd name="connsiteY1421" fmla="*/ 468853 h 5130710"/>
              <a:gd name="connsiteX1422" fmla="*/ 4093089 w 6842126"/>
              <a:gd name="connsiteY1422" fmla="*/ 458683 h 5130710"/>
              <a:gd name="connsiteX1423" fmla="*/ 4092482 w 6842126"/>
              <a:gd name="connsiteY1423" fmla="*/ 462785 h 5130710"/>
              <a:gd name="connsiteX1424" fmla="*/ 4091326 w 6842126"/>
              <a:gd name="connsiteY1424" fmla="*/ 465955 h 5130710"/>
              <a:gd name="connsiteX1425" fmla="*/ 4094841 w 6842126"/>
              <a:gd name="connsiteY1425" fmla="*/ 467036 h 5130710"/>
              <a:gd name="connsiteX1426" fmla="*/ 4094403 w 6842126"/>
              <a:gd name="connsiteY1426" fmla="*/ 470181 h 5130710"/>
              <a:gd name="connsiteX1427" fmla="*/ 4095143 w 6842126"/>
              <a:gd name="connsiteY1427" fmla="*/ 466903 h 5130710"/>
              <a:gd name="connsiteX1428" fmla="*/ 4094841 w 6842126"/>
              <a:gd name="connsiteY1428" fmla="*/ 467036 h 5130710"/>
              <a:gd name="connsiteX1429" fmla="*/ 3737243 w 6842126"/>
              <a:gd name="connsiteY1429" fmla="*/ 456303 h 5130710"/>
              <a:gd name="connsiteX1430" fmla="*/ 3737802 w 6842126"/>
              <a:gd name="connsiteY1430" fmla="*/ 457395 h 5130710"/>
              <a:gd name="connsiteX1431" fmla="*/ 3737992 w 6842126"/>
              <a:gd name="connsiteY1431" fmla="*/ 457767 h 5130710"/>
              <a:gd name="connsiteX1432" fmla="*/ 3094135 w 6842126"/>
              <a:gd name="connsiteY1432" fmla="*/ 454708 h 5130710"/>
              <a:gd name="connsiteX1433" fmla="*/ 3089647 w 6842126"/>
              <a:gd name="connsiteY1433" fmla="*/ 469150 h 5130710"/>
              <a:gd name="connsiteX1434" fmla="*/ 3087443 w 6842126"/>
              <a:gd name="connsiteY1434" fmla="*/ 484000 h 5130710"/>
              <a:gd name="connsiteX1435" fmla="*/ 3090443 w 6842126"/>
              <a:gd name="connsiteY1435" fmla="*/ 486298 h 5130710"/>
              <a:gd name="connsiteX1436" fmla="*/ 3091028 w 6842126"/>
              <a:gd name="connsiteY1436" fmla="*/ 483716 h 5130710"/>
              <a:gd name="connsiteX1437" fmla="*/ 3094135 w 6842126"/>
              <a:gd name="connsiteY1437" fmla="*/ 454708 h 5130710"/>
              <a:gd name="connsiteX1438" fmla="*/ 3410522 w 6842126"/>
              <a:gd name="connsiteY1438" fmla="*/ 453909 h 5130710"/>
              <a:gd name="connsiteX1439" fmla="*/ 3408601 w 6842126"/>
              <a:gd name="connsiteY1439" fmla="*/ 466688 h 5130710"/>
              <a:gd name="connsiteX1440" fmla="*/ 3409161 w 6842126"/>
              <a:gd name="connsiteY1440" fmla="*/ 464817 h 5130710"/>
              <a:gd name="connsiteX1441" fmla="*/ 3410501 w 6842126"/>
              <a:gd name="connsiteY1441" fmla="*/ 454248 h 5130710"/>
              <a:gd name="connsiteX1442" fmla="*/ 5118803 w 6842126"/>
              <a:gd name="connsiteY1442" fmla="*/ 447099 h 5130710"/>
              <a:gd name="connsiteX1443" fmla="*/ 5118238 w 6842126"/>
              <a:gd name="connsiteY1443" fmla="*/ 448032 h 5130710"/>
              <a:gd name="connsiteX1444" fmla="*/ 5107277 w 6842126"/>
              <a:gd name="connsiteY1444" fmla="*/ 476414 h 5130710"/>
              <a:gd name="connsiteX1445" fmla="*/ 5111255 w 6842126"/>
              <a:gd name="connsiteY1445" fmla="*/ 472265 h 5130710"/>
              <a:gd name="connsiteX1446" fmla="*/ 5116071 w 6842126"/>
              <a:gd name="connsiteY1446" fmla="*/ 462698 h 5130710"/>
              <a:gd name="connsiteX1447" fmla="*/ 4888601 w 6842126"/>
              <a:gd name="connsiteY1447" fmla="*/ 446074 h 5130710"/>
              <a:gd name="connsiteX1448" fmla="*/ 4881309 w 6842126"/>
              <a:gd name="connsiteY1448" fmla="*/ 466042 h 5130710"/>
              <a:gd name="connsiteX1449" fmla="*/ 4875003 w 6842126"/>
              <a:gd name="connsiteY1449" fmla="*/ 490108 h 5130710"/>
              <a:gd name="connsiteX1450" fmla="*/ 4874178 w 6842126"/>
              <a:gd name="connsiteY1450" fmla="*/ 490174 h 5130710"/>
              <a:gd name="connsiteX1451" fmla="*/ 4874083 w 6842126"/>
              <a:gd name="connsiteY1451" fmla="*/ 490183 h 5130710"/>
              <a:gd name="connsiteX1452" fmla="*/ 4875003 w 6842126"/>
              <a:gd name="connsiteY1452" fmla="*/ 490108 h 5130710"/>
              <a:gd name="connsiteX1453" fmla="*/ 4883353 w 6842126"/>
              <a:gd name="connsiteY1453" fmla="*/ 480895 h 5130710"/>
              <a:gd name="connsiteX1454" fmla="*/ 4884211 w 6842126"/>
              <a:gd name="connsiteY1454" fmla="*/ 478109 h 5130710"/>
              <a:gd name="connsiteX1455" fmla="*/ 4886513 w 6842126"/>
              <a:gd name="connsiteY1455" fmla="*/ 457772 h 5130710"/>
              <a:gd name="connsiteX1456" fmla="*/ 3862997 w 6842126"/>
              <a:gd name="connsiteY1456" fmla="*/ 440815 h 5130710"/>
              <a:gd name="connsiteX1457" fmla="*/ 3860974 w 6842126"/>
              <a:gd name="connsiteY1457" fmla="*/ 452144 h 5130710"/>
              <a:gd name="connsiteX1458" fmla="*/ 3859490 w 6842126"/>
              <a:gd name="connsiteY1458" fmla="*/ 458232 h 5130710"/>
              <a:gd name="connsiteX1459" fmla="*/ 3862732 w 6842126"/>
              <a:gd name="connsiteY1459" fmla="*/ 452493 h 5130710"/>
              <a:gd name="connsiteX1460" fmla="*/ 3095995 w 6842126"/>
              <a:gd name="connsiteY1460" fmla="*/ 436704 h 5130710"/>
              <a:gd name="connsiteX1461" fmla="*/ 3093320 w 6842126"/>
              <a:gd name="connsiteY1461" fmla="*/ 438208 h 5130710"/>
              <a:gd name="connsiteX1462" fmla="*/ 3095831 w 6842126"/>
              <a:gd name="connsiteY1462" fmla="*/ 438776 h 5130710"/>
              <a:gd name="connsiteX1463" fmla="*/ 3097577 w 6842126"/>
              <a:gd name="connsiteY1463" fmla="*/ 436886 h 5130710"/>
              <a:gd name="connsiteX1464" fmla="*/ 3095995 w 6842126"/>
              <a:gd name="connsiteY1464" fmla="*/ 436704 h 5130710"/>
              <a:gd name="connsiteX1465" fmla="*/ 5228850 w 6842126"/>
              <a:gd name="connsiteY1465" fmla="*/ 435853 h 5130710"/>
              <a:gd name="connsiteX1466" fmla="*/ 5228859 w 6842126"/>
              <a:gd name="connsiteY1466" fmla="*/ 435981 h 5130710"/>
              <a:gd name="connsiteX1467" fmla="*/ 5228820 w 6842126"/>
              <a:gd name="connsiteY1467" fmla="*/ 436084 h 5130710"/>
              <a:gd name="connsiteX1468" fmla="*/ 6817825 w 6842126"/>
              <a:gd name="connsiteY1468" fmla="*/ 434408 h 5130710"/>
              <a:gd name="connsiteX1469" fmla="*/ 6828178 w 6842126"/>
              <a:gd name="connsiteY1469" fmla="*/ 462623 h 5130710"/>
              <a:gd name="connsiteX1470" fmla="*/ 6840921 w 6842126"/>
              <a:gd name="connsiteY1470" fmla="*/ 457163 h 5130710"/>
              <a:gd name="connsiteX1471" fmla="*/ 6840647 w 6842126"/>
              <a:gd name="connsiteY1471" fmla="*/ 472029 h 5130710"/>
              <a:gd name="connsiteX1472" fmla="*/ 6817218 w 6842126"/>
              <a:gd name="connsiteY1472" fmla="*/ 639130 h 5130710"/>
              <a:gd name="connsiteX1473" fmla="*/ 6816069 w 6842126"/>
              <a:gd name="connsiteY1473" fmla="*/ 701069 h 5130710"/>
              <a:gd name="connsiteX1474" fmla="*/ 6719157 w 6842126"/>
              <a:gd name="connsiteY1474" fmla="*/ 1047468 h 5130710"/>
              <a:gd name="connsiteX1475" fmla="*/ 6617369 w 6842126"/>
              <a:gd name="connsiteY1475" fmla="*/ 1348769 h 5130710"/>
              <a:gd name="connsiteX1476" fmla="*/ 6515475 w 6842126"/>
              <a:gd name="connsiteY1476" fmla="*/ 1613189 h 5130710"/>
              <a:gd name="connsiteX1477" fmla="*/ 6414283 w 6842126"/>
              <a:gd name="connsiteY1477" fmla="*/ 1852388 h 5130710"/>
              <a:gd name="connsiteX1478" fmla="*/ 6405336 w 6842126"/>
              <a:gd name="connsiteY1478" fmla="*/ 1868737 h 5130710"/>
              <a:gd name="connsiteX1479" fmla="*/ 6294588 w 6842126"/>
              <a:gd name="connsiteY1479" fmla="*/ 2075027 h 5130710"/>
              <a:gd name="connsiteX1480" fmla="*/ 6066153 w 6842126"/>
              <a:gd name="connsiteY1480" fmla="*/ 2490526 h 5130710"/>
              <a:gd name="connsiteX1481" fmla="*/ 5848407 w 6842126"/>
              <a:gd name="connsiteY1481" fmla="*/ 2855148 h 5130710"/>
              <a:gd name="connsiteX1482" fmla="*/ 5846962 w 6842126"/>
              <a:gd name="connsiteY1482" fmla="*/ 2872140 h 5130710"/>
              <a:gd name="connsiteX1483" fmla="*/ 5902605 w 6842126"/>
              <a:gd name="connsiteY1483" fmla="*/ 2780319 h 5130710"/>
              <a:gd name="connsiteX1484" fmla="*/ 5985250 w 6842126"/>
              <a:gd name="connsiteY1484" fmla="*/ 2657441 h 5130710"/>
              <a:gd name="connsiteX1485" fmla="*/ 6122214 w 6842126"/>
              <a:gd name="connsiteY1485" fmla="*/ 2409274 h 5130710"/>
              <a:gd name="connsiteX1486" fmla="*/ 6283237 w 6842126"/>
              <a:gd name="connsiteY1486" fmla="*/ 2132343 h 5130710"/>
              <a:gd name="connsiteX1487" fmla="*/ 6305633 w 6842126"/>
              <a:gd name="connsiteY1487" fmla="*/ 2092718 h 5130710"/>
              <a:gd name="connsiteX1488" fmla="*/ 6286489 w 6842126"/>
              <a:gd name="connsiteY1488" fmla="*/ 2134769 h 5130710"/>
              <a:gd name="connsiteX1489" fmla="*/ 6225735 w 6842126"/>
              <a:gd name="connsiteY1489" fmla="*/ 2260653 h 5130710"/>
              <a:gd name="connsiteX1490" fmla="*/ 6123539 w 6842126"/>
              <a:gd name="connsiteY1490" fmla="*/ 2442742 h 5130710"/>
              <a:gd name="connsiteX1491" fmla="*/ 5804819 w 6842126"/>
              <a:gd name="connsiteY1491" fmla="*/ 2957430 h 5130710"/>
              <a:gd name="connsiteX1492" fmla="*/ 5652869 w 6842126"/>
              <a:gd name="connsiteY1492" fmla="*/ 3219243 h 5130710"/>
              <a:gd name="connsiteX1493" fmla="*/ 5193098 w 6842126"/>
              <a:gd name="connsiteY1493" fmla="*/ 3852060 h 5130710"/>
              <a:gd name="connsiteX1494" fmla="*/ 5152117 w 6842126"/>
              <a:gd name="connsiteY1494" fmla="*/ 3895519 h 5130710"/>
              <a:gd name="connsiteX1495" fmla="*/ 5318031 w 6842126"/>
              <a:gd name="connsiteY1495" fmla="*/ 3643580 h 5130710"/>
              <a:gd name="connsiteX1496" fmla="*/ 5499515 w 6842126"/>
              <a:gd name="connsiteY1496" fmla="*/ 3357046 h 5130710"/>
              <a:gd name="connsiteX1497" fmla="*/ 6078097 w 6842126"/>
              <a:gd name="connsiteY1497" fmla="*/ 2289284 h 5130710"/>
              <a:gd name="connsiteX1498" fmla="*/ 6260478 w 6842126"/>
              <a:gd name="connsiteY1498" fmla="*/ 1905821 h 5130710"/>
              <a:gd name="connsiteX1499" fmla="*/ 6376065 w 6842126"/>
              <a:gd name="connsiteY1499" fmla="*/ 1621732 h 5130710"/>
              <a:gd name="connsiteX1500" fmla="*/ 6462894 w 6842126"/>
              <a:gd name="connsiteY1500" fmla="*/ 1384502 h 5130710"/>
              <a:gd name="connsiteX1501" fmla="*/ 6483560 w 6842126"/>
              <a:gd name="connsiteY1501" fmla="*/ 1314488 h 5130710"/>
              <a:gd name="connsiteX1502" fmla="*/ 6482129 w 6842126"/>
              <a:gd name="connsiteY1502" fmla="*/ 1315102 h 5130710"/>
              <a:gd name="connsiteX1503" fmla="*/ 6480574 w 6842126"/>
              <a:gd name="connsiteY1503" fmla="*/ 1312730 h 5130710"/>
              <a:gd name="connsiteX1504" fmla="*/ 6483957 w 6842126"/>
              <a:gd name="connsiteY1504" fmla="*/ 1313141 h 5130710"/>
              <a:gd name="connsiteX1505" fmla="*/ 6497399 w 6842126"/>
              <a:gd name="connsiteY1505" fmla="*/ 1267602 h 5130710"/>
              <a:gd name="connsiteX1506" fmla="*/ 6530965 w 6842126"/>
              <a:gd name="connsiteY1506" fmla="*/ 1156214 h 5130710"/>
              <a:gd name="connsiteX1507" fmla="*/ 6632990 w 6842126"/>
              <a:gd name="connsiteY1507" fmla="*/ 868153 h 5130710"/>
              <a:gd name="connsiteX1508" fmla="*/ 6673320 w 6842126"/>
              <a:gd name="connsiteY1508" fmla="*/ 712025 h 5130710"/>
              <a:gd name="connsiteX1509" fmla="*/ 6697725 w 6842126"/>
              <a:gd name="connsiteY1509" fmla="*/ 612601 h 5130710"/>
              <a:gd name="connsiteX1510" fmla="*/ 6726413 w 6842126"/>
              <a:gd name="connsiteY1510" fmla="*/ 576211 h 5130710"/>
              <a:gd name="connsiteX1511" fmla="*/ 6739768 w 6842126"/>
              <a:gd name="connsiteY1511" fmla="*/ 524413 h 5130710"/>
              <a:gd name="connsiteX1512" fmla="*/ 6789197 w 6842126"/>
              <a:gd name="connsiteY1512" fmla="*/ 572678 h 5130710"/>
              <a:gd name="connsiteX1513" fmla="*/ 6803091 w 6842126"/>
              <a:gd name="connsiteY1513" fmla="*/ 505277 h 5130710"/>
              <a:gd name="connsiteX1514" fmla="*/ 6811812 w 6842126"/>
              <a:gd name="connsiteY1514" fmla="*/ 436045 h 5130710"/>
              <a:gd name="connsiteX1515" fmla="*/ 6817825 w 6842126"/>
              <a:gd name="connsiteY1515" fmla="*/ 434408 h 5130710"/>
              <a:gd name="connsiteX1516" fmla="*/ 4017864 w 6842126"/>
              <a:gd name="connsiteY1516" fmla="*/ 431487 h 5130710"/>
              <a:gd name="connsiteX1517" fmla="*/ 4017368 w 6842126"/>
              <a:gd name="connsiteY1517" fmla="*/ 432922 h 5130710"/>
              <a:gd name="connsiteX1518" fmla="*/ 4015639 w 6842126"/>
              <a:gd name="connsiteY1518" fmla="*/ 440989 h 5130710"/>
              <a:gd name="connsiteX1519" fmla="*/ 4016079 w 6842126"/>
              <a:gd name="connsiteY1519" fmla="*/ 440160 h 5130710"/>
              <a:gd name="connsiteX1520" fmla="*/ 6510727 w 6842126"/>
              <a:gd name="connsiteY1520" fmla="*/ 425855 h 5130710"/>
              <a:gd name="connsiteX1521" fmla="*/ 6511579 w 6842126"/>
              <a:gd name="connsiteY1521" fmla="*/ 427523 h 5130710"/>
              <a:gd name="connsiteX1522" fmla="*/ 6511361 w 6842126"/>
              <a:gd name="connsiteY1522" fmla="*/ 427100 h 5130710"/>
              <a:gd name="connsiteX1523" fmla="*/ 6510727 w 6842126"/>
              <a:gd name="connsiteY1523" fmla="*/ 425855 h 5130710"/>
              <a:gd name="connsiteX1524" fmla="*/ 3347248 w 6842126"/>
              <a:gd name="connsiteY1524" fmla="*/ 425098 h 5130710"/>
              <a:gd name="connsiteX1525" fmla="*/ 3346203 w 6842126"/>
              <a:gd name="connsiteY1525" fmla="*/ 425476 h 5130710"/>
              <a:gd name="connsiteX1526" fmla="*/ 3346156 w 6842126"/>
              <a:gd name="connsiteY1526" fmla="*/ 425495 h 5130710"/>
              <a:gd name="connsiteX1527" fmla="*/ 3347247 w 6842126"/>
              <a:gd name="connsiteY1527" fmla="*/ 425099 h 5130710"/>
              <a:gd name="connsiteX1528" fmla="*/ 3497947 w 6842126"/>
              <a:gd name="connsiteY1528" fmla="*/ 424073 h 5130710"/>
              <a:gd name="connsiteX1529" fmla="*/ 3495951 w 6842126"/>
              <a:gd name="connsiteY1529" fmla="*/ 424769 h 5130710"/>
              <a:gd name="connsiteX1530" fmla="*/ 3495109 w 6842126"/>
              <a:gd name="connsiteY1530" fmla="*/ 425063 h 5130710"/>
              <a:gd name="connsiteX1531" fmla="*/ 3494805 w 6842126"/>
              <a:gd name="connsiteY1531" fmla="*/ 425168 h 5130710"/>
              <a:gd name="connsiteX1532" fmla="*/ 3494756 w 6842126"/>
              <a:gd name="connsiteY1532" fmla="*/ 425185 h 5130710"/>
              <a:gd name="connsiteX1533" fmla="*/ 3495109 w 6842126"/>
              <a:gd name="connsiteY1533" fmla="*/ 425063 h 5130710"/>
              <a:gd name="connsiteX1534" fmla="*/ 4100904 w 6842126"/>
              <a:gd name="connsiteY1534" fmla="*/ 424038 h 5130710"/>
              <a:gd name="connsiteX1535" fmla="*/ 4095787 w 6842126"/>
              <a:gd name="connsiteY1535" fmla="*/ 440496 h 5130710"/>
              <a:gd name="connsiteX1536" fmla="*/ 4093277 w 6842126"/>
              <a:gd name="connsiteY1536" fmla="*/ 457420 h 5130710"/>
              <a:gd name="connsiteX1537" fmla="*/ 4096697 w 6842126"/>
              <a:gd name="connsiteY1537" fmla="*/ 460039 h 5130710"/>
              <a:gd name="connsiteX1538" fmla="*/ 4097360 w 6842126"/>
              <a:gd name="connsiteY1538" fmla="*/ 457094 h 5130710"/>
              <a:gd name="connsiteX1539" fmla="*/ 4100904 w 6842126"/>
              <a:gd name="connsiteY1539" fmla="*/ 424038 h 5130710"/>
              <a:gd name="connsiteX1540" fmla="*/ 3756593 w 6842126"/>
              <a:gd name="connsiteY1540" fmla="*/ 423112 h 5130710"/>
              <a:gd name="connsiteX1541" fmla="*/ 3756089 w 6842126"/>
              <a:gd name="connsiteY1541" fmla="*/ 424287 h 5130710"/>
              <a:gd name="connsiteX1542" fmla="*/ 3756103 w 6842126"/>
              <a:gd name="connsiteY1542" fmla="*/ 425592 h 5130710"/>
              <a:gd name="connsiteX1543" fmla="*/ 4872611 w 6842126"/>
              <a:gd name="connsiteY1543" fmla="*/ 419183 h 5130710"/>
              <a:gd name="connsiteX1544" fmla="*/ 4872329 w 6842126"/>
              <a:gd name="connsiteY1544" fmla="*/ 419282 h 5130710"/>
              <a:gd name="connsiteX1545" fmla="*/ 4872389 w 6842126"/>
              <a:gd name="connsiteY1545" fmla="*/ 419261 h 5130710"/>
              <a:gd name="connsiteX1546" fmla="*/ 5028470 w 6842126"/>
              <a:gd name="connsiteY1546" fmla="*/ 417492 h 5130710"/>
              <a:gd name="connsiteX1547" fmla="*/ 5024367 w 6842126"/>
              <a:gd name="connsiteY1547" fmla="*/ 428862 h 5130710"/>
              <a:gd name="connsiteX1548" fmla="*/ 5023886 w 6842126"/>
              <a:gd name="connsiteY1548" fmla="*/ 437983 h 5130710"/>
              <a:gd name="connsiteX1549" fmla="*/ 5024464 w 6842126"/>
              <a:gd name="connsiteY1549" fmla="*/ 439393 h 5130710"/>
              <a:gd name="connsiteX1550" fmla="*/ 5025955 w 6842126"/>
              <a:gd name="connsiteY1550" fmla="*/ 438012 h 5130710"/>
              <a:gd name="connsiteX1551" fmla="*/ 5188838 w 6842126"/>
              <a:gd name="connsiteY1551" fmla="*/ 410675 h 5130710"/>
              <a:gd name="connsiteX1552" fmla="*/ 5190613 w 6842126"/>
              <a:gd name="connsiteY1552" fmla="*/ 415942 h 5130710"/>
              <a:gd name="connsiteX1553" fmla="*/ 5186589 w 6842126"/>
              <a:gd name="connsiteY1553" fmla="*/ 424928 h 5130710"/>
              <a:gd name="connsiteX1554" fmla="*/ 5437063 w 6842126"/>
              <a:gd name="connsiteY1554" fmla="*/ 405276 h 5130710"/>
              <a:gd name="connsiteX1555" fmla="*/ 5424661 w 6842126"/>
              <a:gd name="connsiteY1555" fmla="*/ 440027 h 5130710"/>
              <a:gd name="connsiteX1556" fmla="*/ 5424037 w 6842126"/>
              <a:gd name="connsiteY1556" fmla="*/ 442368 h 5130710"/>
              <a:gd name="connsiteX1557" fmla="*/ 5426946 w 6842126"/>
              <a:gd name="connsiteY1557" fmla="*/ 441798 h 5130710"/>
              <a:gd name="connsiteX1558" fmla="*/ 5429990 w 6842126"/>
              <a:gd name="connsiteY1558" fmla="*/ 441127 h 5130710"/>
              <a:gd name="connsiteX1559" fmla="*/ 4103023 w 6842126"/>
              <a:gd name="connsiteY1559" fmla="*/ 403524 h 5130710"/>
              <a:gd name="connsiteX1560" fmla="*/ 4099977 w 6842126"/>
              <a:gd name="connsiteY1560" fmla="*/ 405235 h 5130710"/>
              <a:gd name="connsiteX1561" fmla="*/ 4102833 w 6842126"/>
              <a:gd name="connsiteY1561" fmla="*/ 405883 h 5130710"/>
              <a:gd name="connsiteX1562" fmla="*/ 4104824 w 6842126"/>
              <a:gd name="connsiteY1562" fmla="*/ 403730 h 5130710"/>
              <a:gd name="connsiteX1563" fmla="*/ 4103023 w 6842126"/>
              <a:gd name="connsiteY1563" fmla="*/ 403524 h 5130710"/>
              <a:gd name="connsiteX1564" fmla="*/ 3420266 w 6842126"/>
              <a:gd name="connsiteY1564" fmla="*/ 399500 h 5130710"/>
              <a:gd name="connsiteX1565" fmla="*/ 3416654 w 6842126"/>
              <a:gd name="connsiteY1565" fmla="*/ 411804 h 5130710"/>
              <a:gd name="connsiteX1566" fmla="*/ 3415594 w 6842126"/>
              <a:gd name="connsiteY1566" fmla="*/ 416760 h 5130710"/>
              <a:gd name="connsiteX1567" fmla="*/ 3415201 w 6842126"/>
              <a:gd name="connsiteY1567" fmla="*/ 419958 h 5130710"/>
              <a:gd name="connsiteX1568" fmla="*/ 3415716 w 6842126"/>
              <a:gd name="connsiteY1568" fmla="*/ 421956 h 5130710"/>
              <a:gd name="connsiteX1569" fmla="*/ 3418163 w 6842126"/>
              <a:gd name="connsiteY1569" fmla="*/ 419253 h 5130710"/>
              <a:gd name="connsiteX1570" fmla="*/ 5041698 w 6842126"/>
              <a:gd name="connsiteY1570" fmla="*/ 396357 h 5130710"/>
              <a:gd name="connsiteX1571" fmla="*/ 5040957 w 6842126"/>
              <a:gd name="connsiteY1571" fmla="*/ 398658 h 5130710"/>
              <a:gd name="connsiteX1572" fmla="*/ 5040431 w 6842126"/>
              <a:gd name="connsiteY1572" fmla="*/ 398198 h 5130710"/>
              <a:gd name="connsiteX1573" fmla="*/ 5041698 w 6842126"/>
              <a:gd name="connsiteY1573" fmla="*/ 396357 h 5130710"/>
              <a:gd name="connsiteX1574" fmla="*/ 5268441 w 6842126"/>
              <a:gd name="connsiteY1574" fmla="*/ 392441 h 5130710"/>
              <a:gd name="connsiteX1575" fmla="*/ 5268593 w 6842126"/>
              <a:gd name="connsiteY1575" fmla="*/ 392701 h 5130710"/>
              <a:gd name="connsiteX1576" fmla="*/ 5268200 w 6842126"/>
              <a:gd name="connsiteY1576" fmla="*/ 394412 h 5130710"/>
              <a:gd name="connsiteX1577" fmla="*/ 4389343 w 6842126"/>
              <a:gd name="connsiteY1577" fmla="*/ 390297 h 5130710"/>
              <a:gd name="connsiteX1578" fmla="*/ 4388153 w 6842126"/>
              <a:gd name="connsiteY1578" fmla="*/ 390728 h 5130710"/>
              <a:gd name="connsiteX1579" fmla="*/ 4388101 w 6842126"/>
              <a:gd name="connsiteY1579" fmla="*/ 390747 h 5130710"/>
              <a:gd name="connsiteX1580" fmla="*/ 5143519 w 6842126"/>
              <a:gd name="connsiteY1580" fmla="*/ 380678 h 5130710"/>
              <a:gd name="connsiteX1581" fmla="*/ 5136534 w 6842126"/>
              <a:gd name="connsiteY1581" fmla="*/ 398939 h 5130710"/>
              <a:gd name="connsiteX1582" fmla="*/ 5128187 w 6842126"/>
              <a:gd name="connsiteY1582" fmla="*/ 420939 h 5130710"/>
              <a:gd name="connsiteX1583" fmla="*/ 5127179 w 6842126"/>
              <a:gd name="connsiteY1583" fmla="*/ 429488 h 5130710"/>
              <a:gd name="connsiteX1584" fmla="*/ 5132401 w 6842126"/>
              <a:gd name="connsiteY1584" fmla="*/ 412576 h 5130710"/>
              <a:gd name="connsiteX1585" fmla="*/ 5139763 w 6842126"/>
              <a:gd name="connsiteY1585" fmla="*/ 391714 h 5130710"/>
              <a:gd name="connsiteX1586" fmla="*/ 5142967 w 6842126"/>
              <a:gd name="connsiteY1586" fmla="*/ 384964 h 5130710"/>
              <a:gd name="connsiteX1587" fmla="*/ 3095355 w 6842126"/>
              <a:gd name="connsiteY1587" fmla="*/ 378168 h 5130710"/>
              <a:gd name="connsiteX1588" fmla="*/ 3092919 w 6842126"/>
              <a:gd name="connsiteY1588" fmla="*/ 379102 h 5130710"/>
              <a:gd name="connsiteX1589" fmla="*/ 3091973 w 6842126"/>
              <a:gd name="connsiteY1589" fmla="*/ 382987 h 5130710"/>
              <a:gd name="connsiteX1590" fmla="*/ 3094373 w 6842126"/>
              <a:gd name="connsiteY1590" fmla="*/ 383784 h 5130710"/>
              <a:gd name="connsiteX1591" fmla="*/ 3095272 w 6842126"/>
              <a:gd name="connsiteY1591" fmla="*/ 381193 h 5130710"/>
              <a:gd name="connsiteX1592" fmla="*/ 3095355 w 6842126"/>
              <a:gd name="connsiteY1592" fmla="*/ 378168 h 5130710"/>
              <a:gd name="connsiteX1593" fmla="*/ 3339802 w 6842126"/>
              <a:gd name="connsiteY1593" fmla="*/ 374728 h 5130710"/>
              <a:gd name="connsiteX1594" fmla="*/ 3339304 w 6842126"/>
              <a:gd name="connsiteY1594" fmla="*/ 375545 h 5130710"/>
              <a:gd name="connsiteX1595" fmla="*/ 3329688 w 6842126"/>
              <a:gd name="connsiteY1595" fmla="*/ 400452 h 5130710"/>
              <a:gd name="connsiteX1596" fmla="*/ 3333178 w 6842126"/>
              <a:gd name="connsiteY1596" fmla="*/ 396810 h 5130710"/>
              <a:gd name="connsiteX1597" fmla="*/ 3337405 w 6842126"/>
              <a:gd name="connsiteY1597" fmla="*/ 388415 h 5130710"/>
              <a:gd name="connsiteX1598" fmla="*/ 3476791 w 6842126"/>
              <a:gd name="connsiteY1598" fmla="*/ 369441 h 5130710"/>
              <a:gd name="connsiteX1599" fmla="*/ 3473699 w 6842126"/>
              <a:gd name="connsiteY1599" fmla="*/ 369878 h 5130710"/>
              <a:gd name="connsiteX1600" fmla="*/ 3472753 w 6842126"/>
              <a:gd name="connsiteY1600" fmla="*/ 372765 h 5130710"/>
              <a:gd name="connsiteX1601" fmla="*/ 3472610 w 6842126"/>
              <a:gd name="connsiteY1601" fmla="*/ 373893 h 5130710"/>
              <a:gd name="connsiteX1602" fmla="*/ 3473018 w 6842126"/>
              <a:gd name="connsiteY1602" fmla="*/ 378091 h 5130710"/>
              <a:gd name="connsiteX1603" fmla="*/ 3474249 w 6842126"/>
              <a:gd name="connsiteY1603" fmla="*/ 378810 h 5130710"/>
              <a:gd name="connsiteX1604" fmla="*/ 3476791 w 6842126"/>
              <a:gd name="connsiteY1604" fmla="*/ 369441 h 5130710"/>
              <a:gd name="connsiteX1605" fmla="*/ 5053208 w 6842126"/>
              <a:gd name="connsiteY1605" fmla="*/ 367560 h 5130710"/>
              <a:gd name="connsiteX1606" fmla="*/ 5050419 w 6842126"/>
              <a:gd name="connsiteY1606" fmla="*/ 375968 h 5130710"/>
              <a:gd name="connsiteX1607" fmla="*/ 5048175 w 6842126"/>
              <a:gd name="connsiteY1607" fmla="*/ 384775 h 5130710"/>
              <a:gd name="connsiteX1608" fmla="*/ 5052406 w 6842126"/>
              <a:gd name="connsiteY1608" fmla="*/ 371318 h 5130710"/>
              <a:gd name="connsiteX1609" fmla="*/ 4472553 w 6842126"/>
              <a:gd name="connsiteY1609" fmla="*/ 361124 h 5130710"/>
              <a:gd name="connsiteX1610" fmla="*/ 4468437 w 6842126"/>
              <a:gd name="connsiteY1610" fmla="*/ 375148 h 5130710"/>
              <a:gd name="connsiteX1611" fmla="*/ 4467229 w 6842126"/>
              <a:gd name="connsiteY1611" fmla="*/ 380796 h 5130710"/>
              <a:gd name="connsiteX1612" fmla="*/ 4466782 w 6842126"/>
              <a:gd name="connsiteY1612" fmla="*/ 384439 h 5130710"/>
              <a:gd name="connsiteX1613" fmla="*/ 4467369 w 6842126"/>
              <a:gd name="connsiteY1613" fmla="*/ 386715 h 5130710"/>
              <a:gd name="connsiteX1614" fmla="*/ 4469766 w 6842126"/>
              <a:gd name="connsiteY1614" fmla="*/ 384066 h 5130710"/>
              <a:gd name="connsiteX1615" fmla="*/ 4470232 w 6842126"/>
              <a:gd name="connsiteY1615" fmla="*/ 382923 h 5130710"/>
              <a:gd name="connsiteX1616" fmla="*/ 4638929 w 6842126"/>
              <a:gd name="connsiteY1616" fmla="*/ 357014 h 5130710"/>
              <a:gd name="connsiteX1617" fmla="*/ 4634043 w 6842126"/>
              <a:gd name="connsiteY1617" fmla="*/ 369040 h 5130710"/>
              <a:gd name="connsiteX1618" fmla="*/ 4628661 w 6842126"/>
              <a:gd name="connsiteY1618" fmla="*/ 385255 h 5130710"/>
              <a:gd name="connsiteX1619" fmla="*/ 4627655 w 6842126"/>
              <a:gd name="connsiteY1619" fmla="*/ 388159 h 5130710"/>
              <a:gd name="connsiteX1620" fmla="*/ 4627319 w 6842126"/>
              <a:gd name="connsiteY1620" fmla="*/ 390839 h 5130710"/>
              <a:gd name="connsiteX1621" fmla="*/ 4634097 w 6842126"/>
              <a:gd name="connsiteY1621" fmla="*/ 390492 h 5130710"/>
              <a:gd name="connsiteX1622" fmla="*/ 6628999 w 6842126"/>
              <a:gd name="connsiteY1622" fmla="*/ 356182 h 5130710"/>
              <a:gd name="connsiteX1623" fmla="*/ 6628027 w 6842126"/>
              <a:gd name="connsiteY1623" fmla="*/ 366218 h 5130710"/>
              <a:gd name="connsiteX1624" fmla="*/ 6625907 w 6842126"/>
              <a:gd name="connsiteY1624" fmla="*/ 369487 h 5130710"/>
              <a:gd name="connsiteX1625" fmla="*/ 3126709 w 6842126"/>
              <a:gd name="connsiteY1625" fmla="*/ 349203 h 5130710"/>
              <a:gd name="connsiteX1626" fmla="*/ 3124565 w 6842126"/>
              <a:gd name="connsiteY1626" fmla="*/ 349952 h 5130710"/>
              <a:gd name="connsiteX1627" fmla="*/ 3123518 w 6842126"/>
              <a:gd name="connsiteY1627" fmla="*/ 350316 h 5130710"/>
              <a:gd name="connsiteX1628" fmla="*/ 3123567 w 6842126"/>
              <a:gd name="connsiteY1628" fmla="*/ 350299 h 5130710"/>
              <a:gd name="connsiteX1629" fmla="*/ 3124565 w 6842126"/>
              <a:gd name="connsiteY1629" fmla="*/ 349952 h 5130710"/>
              <a:gd name="connsiteX1630" fmla="*/ 3124715 w 6842126"/>
              <a:gd name="connsiteY1630" fmla="*/ 349901 h 5130710"/>
              <a:gd name="connsiteX1631" fmla="*/ 3126709 w 6842126"/>
              <a:gd name="connsiteY1631" fmla="*/ 349203 h 5130710"/>
              <a:gd name="connsiteX1632" fmla="*/ 3260531 w 6842126"/>
              <a:gd name="connsiteY1632" fmla="*/ 348747 h 5130710"/>
              <a:gd name="connsiteX1633" fmla="*/ 3256930 w 6842126"/>
              <a:gd name="connsiteY1633" fmla="*/ 358723 h 5130710"/>
              <a:gd name="connsiteX1634" fmla="*/ 3256417 w 6842126"/>
              <a:gd name="connsiteY1634" fmla="*/ 368522 h 5130710"/>
              <a:gd name="connsiteX1635" fmla="*/ 3258326 w 6842126"/>
              <a:gd name="connsiteY1635" fmla="*/ 366753 h 5130710"/>
              <a:gd name="connsiteX1636" fmla="*/ 2481118 w 6842126"/>
              <a:gd name="connsiteY1636" fmla="*/ 346265 h 5130710"/>
              <a:gd name="connsiteX1637" fmla="*/ 2480209 w 6842126"/>
              <a:gd name="connsiteY1637" fmla="*/ 348613 h 5130710"/>
              <a:gd name="connsiteX1638" fmla="*/ 2478828 w 6842126"/>
              <a:gd name="connsiteY1638" fmla="*/ 357609 h 5130710"/>
              <a:gd name="connsiteX1639" fmla="*/ 2477534 w 6842126"/>
              <a:gd name="connsiteY1639" fmla="*/ 357711 h 5130710"/>
              <a:gd name="connsiteX1640" fmla="*/ 2477292 w 6842126"/>
              <a:gd name="connsiteY1640" fmla="*/ 357730 h 5130710"/>
              <a:gd name="connsiteX1641" fmla="*/ 2477100 w 6842126"/>
              <a:gd name="connsiteY1641" fmla="*/ 357745 h 5130710"/>
              <a:gd name="connsiteX1642" fmla="*/ 2477534 w 6842126"/>
              <a:gd name="connsiteY1642" fmla="*/ 357711 h 5130710"/>
              <a:gd name="connsiteX1643" fmla="*/ 2478252 w 6842126"/>
              <a:gd name="connsiteY1643" fmla="*/ 357655 h 5130710"/>
              <a:gd name="connsiteX1644" fmla="*/ 2478828 w 6842126"/>
              <a:gd name="connsiteY1644" fmla="*/ 357609 h 5130710"/>
              <a:gd name="connsiteX1645" fmla="*/ 2478915 w 6842126"/>
              <a:gd name="connsiteY1645" fmla="*/ 357513 h 5130710"/>
              <a:gd name="connsiteX1646" fmla="*/ 4904413 w 6842126"/>
              <a:gd name="connsiteY1646" fmla="*/ 338433 h 5130710"/>
              <a:gd name="connsiteX1647" fmla="*/ 4905364 w 6842126"/>
              <a:gd name="connsiteY1647" fmla="*/ 343439 h 5130710"/>
              <a:gd name="connsiteX1648" fmla="*/ 4903528 w 6842126"/>
              <a:gd name="connsiteY1648" fmla="*/ 348918 h 5130710"/>
              <a:gd name="connsiteX1649" fmla="*/ 4901976 w 6842126"/>
              <a:gd name="connsiteY1649" fmla="*/ 347710 h 5130710"/>
              <a:gd name="connsiteX1650" fmla="*/ 4904413 w 6842126"/>
              <a:gd name="connsiteY1650" fmla="*/ 338433 h 5130710"/>
              <a:gd name="connsiteX1651" fmla="*/ 6581365 w 6842126"/>
              <a:gd name="connsiteY1651" fmla="*/ 338431 h 5130710"/>
              <a:gd name="connsiteX1652" fmla="*/ 6582317 w 6842126"/>
              <a:gd name="connsiteY1652" fmla="*/ 343438 h 5130710"/>
              <a:gd name="connsiteX1653" fmla="*/ 6580479 w 6842126"/>
              <a:gd name="connsiteY1653" fmla="*/ 348917 h 5130710"/>
              <a:gd name="connsiteX1654" fmla="*/ 6578929 w 6842126"/>
              <a:gd name="connsiteY1654" fmla="*/ 347709 h 5130710"/>
              <a:gd name="connsiteX1655" fmla="*/ 6581365 w 6842126"/>
              <a:gd name="connsiteY1655" fmla="*/ 338431 h 5130710"/>
              <a:gd name="connsiteX1656" fmla="*/ 4102293 w 6842126"/>
              <a:gd name="connsiteY1656" fmla="*/ 336817 h 5130710"/>
              <a:gd name="connsiteX1657" fmla="*/ 4099519 w 6842126"/>
              <a:gd name="connsiteY1657" fmla="*/ 337881 h 5130710"/>
              <a:gd name="connsiteX1658" fmla="*/ 4098438 w 6842126"/>
              <a:gd name="connsiteY1658" fmla="*/ 342307 h 5130710"/>
              <a:gd name="connsiteX1659" fmla="*/ 4101175 w 6842126"/>
              <a:gd name="connsiteY1659" fmla="*/ 343215 h 5130710"/>
              <a:gd name="connsiteX1660" fmla="*/ 4102199 w 6842126"/>
              <a:gd name="connsiteY1660" fmla="*/ 340264 h 5130710"/>
              <a:gd name="connsiteX1661" fmla="*/ 4102293 w 6842126"/>
              <a:gd name="connsiteY1661" fmla="*/ 336817 h 5130710"/>
              <a:gd name="connsiteX1662" fmla="*/ 4969999 w 6842126"/>
              <a:gd name="connsiteY1662" fmla="*/ 336275 h 5130710"/>
              <a:gd name="connsiteX1663" fmla="*/ 4966301 w 6842126"/>
              <a:gd name="connsiteY1663" fmla="*/ 348541 h 5130710"/>
              <a:gd name="connsiteX1664" fmla="*/ 4960899 w 6842126"/>
              <a:gd name="connsiteY1664" fmla="*/ 368474 h 5130710"/>
              <a:gd name="connsiteX1665" fmla="*/ 4957994 w 6842126"/>
              <a:gd name="connsiteY1665" fmla="*/ 375621 h 5130710"/>
              <a:gd name="connsiteX1666" fmla="*/ 4957557 w 6842126"/>
              <a:gd name="connsiteY1666" fmla="*/ 379206 h 5130710"/>
              <a:gd name="connsiteX1667" fmla="*/ 4956666 w 6842126"/>
              <a:gd name="connsiteY1667" fmla="*/ 393630 h 5130710"/>
              <a:gd name="connsiteX1668" fmla="*/ 4959003 w 6842126"/>
              <a:gd name="connsiteY1668" fmla="*/ 400186 h 5130710"/>
              <a:gd name="connsiteX1669" fmla="*/ 4959108 w 6842126"/>
              <a:gd name="connsiteY1669" fmla="*/ 399954 h 5130710"/>
              <a:gd name="connsiteX1670" fmla="*/ 4961749 w 6842126"/>
              <a:gd name="connsiteY1670" fmla="*/ 394427 h 5130710"/>
              <a:gd name="connsiteX1671" fmla="*/ 4964645 w 6842126"/>
              <a:gd name="connsiteY1671" fmla="*/ 377007 h 5130710"/>
              <a:gd name="connsiteX1672" fmla="*/ 2669610 w 6842126"/>
              <a:gd name="connsiteY1672" fmla="*/ 332953 h 5130710"/>
              <a:gd name="connsiteX1673" fmla="*/ 2670053 w 6842126"/>
              <a:gd name="connsiteY1673" fmla="*/ 333820 h 5130710"/>
              <a:gd name="connsiteX1674" fmla="*/ 2670203 w 6842126"/>
              <a:gd name="connsiteY1674" fmla="*/ 334116 h 5130710"/>
              <a:gd name="connsiteX1675" fmla="*/ 4380859 w 6842126"/>
              <a:gd name="connsiteY1675" fmla="*/ 332895 h 5130710"/>
              <a:gd name="connsiteX1676" fmla="*/ 4380293 w 6842126"/>
              <a:gd name="connsiteY1676" fmla="*/ 333827 h 5130710"/>
              <a:gd name="connsiteX1677" fmla="*/ 4369333 w 6842126"/>
              <a:gd name="connsiteY1677" fmla="*/ 362210 h 5130710"/>
              <a:gd name="connsiteX1678" fmla="*/ 4373309 w 6842126"/>
              <a:gd name="connsiteY1678" fmla="*/ 358059 h 5130710"/>
              <a:gd name="connsiteX1679" fmla="*/ 4378128 w 6842126"/>
              <a:gd name="connsiteY1679" fmla="*/ 348494 h 5130710"/>
              <a:gd name="connsiteX1680" fmla="*/ 2410047 w 6842126"/>
              <a:gd name="connsiteY1680" fmla="*/ 331051 h 5130710"/>
              <a:gd name="connsiteX1681" fmla="*/ 2408519 w 6842126"/>
              <a:gd name="connsiteY1681" fmla="*/ 341203 h 5130710"/>
              <a:gd name="connsiteX1682" fmla="*/ 2408965 w 6842126"/>
              <a:gd name="connsiteY1682" fmla="*/ 339717 h 5130710"/>
              <a:gd name="connsiteX1683" fmla="*/ 2410029 w 6842126"/>
              <a:gd name="connsiteY1683" fmla="*/ 331321 h 5130710"/>
              <a:gd name="connsiteX1684" fmla="*/ 3272141 w 6842126"/>
              <a:gd name="connsiteY1684" fmla="*/ 330199 h 5130710"/>
              <a:gd name="connsiteX1685" fmla="*/ 3271490 w 6842126"/>
              <a:gd name="connsiteY1685" fmla="*/ 332219 h 5130710"/>
              <a:gd name="connsiteX1686" fmla="*/ 3271030 w 6842126"/>
              <a:gd name="connsiteY1686" fmla="*/ 331817 h 5130710"/>
              <a:gd name="connsiteX1687" fmla="*/ 3272141 w 6842126"/>
              <a:gd name="connsiteY1687" fmla="*/ 330199 h 5130710"/>
              <a:gd name="connsiteX1688" fmla="*/ 6599849 w 6842126"/>
              <a:gd name="connsiteY1688" fmla="*/ 330060 h 5130710"/>
              <a:gd name="connsiteX1689" fmla="*/ 6587331 w 6842126"/>
              <a:gd name="connsiteY1689" fmla="*/ 390745 h 5130710"/>
              <a:gd name="connsiteX1690" fmla="*/ 6595487 w 6842126"/>
              <a:gd name="connsiteY1690" fmla="*/ 339409 h 5130710"/>
              <a:gd name="connsiteX1691" fmla="*/ 6599273 w 6842126"/>
              <a:gd name="connsiteY1691" fmla="*/ 330324 h 5130710"/>
              <a:gd name="connsiteX1692" fmla="*/ 4536971 w 6842126"/>
              <a:gd name="connsiteY1692" fmla="*/ 326870 h 5130710"/>
              <a:gd name="connsiteX1693" fmla="*/ 4533443 w 6842126"/>
              <a:gd name="connsiteY1693" fmla="*/ 327369 h 5130710"/>
              <a:gd name="connsiteX1694" fmla="*/ 4532369 w 6842126"/>
              <a:gd name="connsiteY1694" fmla="*/ 330658 h 5130710"/>
              <a:gd name="connsiteX1695" fmla="*/ 4532203 w 6842126"/>
              <a:gd name="connsiteY1695" fmla="*/ 331944 h 5130710"/>
              <a:gd name="connsiteX1696" fmla="*/ 4532668 w 6842126"/>
              <a:gd name="connsiteY1696" fmla="*/ 336728 h 5130710"/>
              <a:gd name="connsiteX1697" fmla="*/ 4534073 w 6842126"/>
              <a:gd name="connsiteY1697" fmla="*/ 337546 h 5130710"/>
              <a:gd name="connsiteX1698" fmla="*/ 4536971 w 6842126"/>
              <a:gd name="connsiteY1698" fmla="*/ 326870 h 5130710"/>
              <a:gd name="connsiteX1699" fmla="*/ 2322349 w 6842126"/>
              <a:gd name="connsiteY1699" fmla="*/ 323331 h 5130710"/>
              <a:gd name="connsiteX1700" fmla="*/ 2323226 w 6842126"/>
              <a:gd name="connsiteY1700" fmla="*/ 333740 h 5130710"/>
              <a:gd name="connsiteX1701" fmla="*/ 2322349 w 6842126"/>
              <a:gd name="connsiteY1701" fmla="*/ 323331 h 5130710"/>
              <a:gd name="connsiteX1702" fmla="*/ 3361491 w 6842126"/>
              <a:gd name="connsiteY1702" fmla="*/ 316440 h 5130710"/>
              <a:gd name="connsiteX1703" fmla="*/ 3355360 w 6842126"/>
              <a:gd name="connsiteY1703" fmla="*/ 332465 h 5130710"/>
              <a:gd name="connsiteX1704" fmla="*/ 3348038 w 6842126"/>
              <a:gd name="connsiteY1704" fmla="*/ 351771 h 5130710"/>
              <a:gd name="connsiteX1705" fmla="*/ 3347153 w 6842126"/>
              <a:gd name="connsiteY1705" fmla="*/ 359272 h 5130710"/>
              <a:gd name="connsiteX1706" fmla="*/ 3351733 w 6842126"/>
              <a:gd name="connsiteY1706" fmla="*/ 344431 h 5130710"/>
              <a:gd name="connsiteX1707" fmla="*/ 3358194 w 6842126"/>
              <a:gd name="connsiteY1707" fmla="*/ 326126 h 5130710"/>
              <a:gd name="connsiteX1708" fmla="*/ 3361006 w 6842126"/>
              <a:gd name="connsiteY1708" fmla="*/ 320201 h 5130710"/>
              <a:gd name="connsiteX1709" fmla="*/ 6626995 w 6842126"/>
              <a:gd name="connsiteY1709" fmla="*/ 313886 h 5130710"/>
              <a:gd name="connsiteX1710" fmla="*/ 6609707 w 6842126"/>
              <a:gd name="connsiteY1710" fmla="*/ 408470 h 5130710"/>
              <a:gd name="connsiteX1711" fmla="*/ 6607286 w 6842126"/>
              <a:gd name="connsiteY1711" fmla="*/ 418554 h 5130710"/>
              <a:gd name="connsiteX1712" fmla="*/ 6609071 w 6842126"/>
              <a:gd name="connsiteY1712" fmla="*/ 402098 h 5130710"/>
              <a:gd name="connsiteX1713" fmla="*/ 6610303 w 6842126"/>
              <a:gd name="connsiteY1713" fmla="*/ 390808 h 5130710"/>
              <a:gd name="connsiteX1714" fmla="*/ 6617857 w 6842126"/>
              <a:gd name="connsiteY1714" fmla="*/ 321495 h 5130710"/>
              <a:gd name="connsiteX1715" fmla="*/ 4618644 w 6842126"/>
              <a:gd name="connsiteY1715" fmla="*/ 311038 h 5130710"/>
              <a:gd name="connsiteX1716" fmla="*/ 4617905 w 6842126"/>
              <a:gd name="connsiteY1716" fmla="*/ 313339 h 5130710"/>
              <a:gd name="connsiteX1717" fmla="*/ 4617377 w 6842126"/>
              <a:gd name="connsiteY1717" fmla="*/ 312882 h 5130710"/>
              <a:gd name="connsiteX1718" fmla="*/ 4618644 w 6842126"/>
              <a:gd name="connsiteY1718" fmla="*/ 311038 h 5130710"/>
              <a:gd name="connsiteX1719" fmla="*/ 2479500 w 6842126"/>
              <a:gd name="connsiteY1719" fmla="*/ 307348 h 5130710"/>
              <a:gd name="connsiteX1720" fmla="*/ 2477916 w 6842126"/>
              <a:gd name="connsiteY1720" fmla="*/ 307900 h 5130710"/>
              <a:gd name="connsiteX1721" fmla="*/ 2477247 w 6842126"/>
              <a:gd name="connsiteY1721" fmla="*/ 308134 h 5130710"/>
              <a:gd name="connsiteX1722" fmla="*/ 2477005 w 6842126"/>
              <a:gd name="connsiteY1722" fmla="*/ 308217 h 5130710"/>
              <a:gd name="connsiteX1723" fmla="*/ 2476965 w 6842126"/>
              <a:gd name="connsiteY1723" fmla="*/ 308231 h 5130710"/>
              <a:gd name="connsiteX1724" fmla="*/ 2477247 w 6842126"/>
              <a:gd name="connsiteY1724" fmla="*/ 308134 h 5130710"/>
              <a:gd name="connsiteX1725" fmla="*/ 3282241 w 6842126"/>
              <a:gd name="connsiteY1725" fmla="*/ 304929 h 5130710"/>
              <a:gd name="connsiteX1726" fmla="*/ 3279793 w 6842126"/>
              <a:gd name="connsiteY1726" fmla="*/ 312307 h 5130710"/>
              <a:gd name="connsiteX1727" fmla="*/ 3277823 w 6842126"/>
              <a:gd name="connsiteY1727" fmla="*/ 320034 h 5130710"/>
              <a:gd name="connsiteX1728" fmla="*/ 3281537 w 6842126"/>
              <a:gd name="connsiteY1728" fmla="*/ 308227 h 5130710"/>
              <a:gd name="connsiteX1729" fmla="*/ 3427992 w 6842126"/>
              <a:gd name="connsiteY1729" fmla="*/ 304718 h 5130710"/>
              <a:gd name="connsiteX1730" fmla="*/ 3428827 w 6842126"/>
              <a:gd name="connsiteY1730" fmla="*/ 309112 h 5130710"/>
              <a:gd name="connsiteX1731" fmla="*/ 3427216 w 6842126"/>
              <a:gd name="connsiteY1731" fmla="*/ 313920 h 5130710"/>
              <a:gd name="connsiteX1732" fmla="*/ 3425855 w 6842126"/>
              <a:gd name="connsiteY1732" fmla="*/ 312859 h 5130710"/>
              <a:gd name="connsiteX1733" fmla="*/ 3427992 w 6842126"/>
              <a:gd name="connsiteY1733" fmla="*/ 304718 h 5130710"/>
              <a:gd name="connsiteX1734" fmla="*/ 4138023 w 6842126"/>
              <a:gd name="connsiteY1734" fmla="*/ 303810 h 5130710"/>
              <a:gd name="connsiteX1735" fmla="*/ 4135750 w 6842126"/>
              <a:gd name="connsiteY1735" fmla="*/ 304602 h 5130710"/>
              <a:gd name="connsiteX1736" fmla="*/ 4135582 w 6842126"/>
              <a:gd name="connsiteY1736" fmla="*/ 304661 h 5130710"/>
              <a:gd name="connsiteX1737" fmla="*/ 4134443 w 6842126"/>
              <a:gd name="connsiteY1737" fmla="*/ 305056 h 5130710"/>
              <a:gd name="connsiteX1738" fmla="*/ 4134386 w 6842126"/>
              <a:gd name="connsiteY1738" fmla="*/ 305077 h 5130710"/>
              <a:gd name="connsiteX1739" fmla="*/ 4135582 w 6842126"/>
              <a:gd name="connsiteY1739" fmla="*/ 304661 h 5130710"/>
              <a:gd name="connsiteX1740" fmla="*/ 4290524 w 6842126"/>
              <a:gd name="connsiteY1740" fmla="*/ 303289 h 5130710"/>
              <a:gd name="connsiteX1741" fmla="*/ 4286421 w 6842126"/>
              <a:gd name="connsiteY1741" fmla="*/ 314656 h 5130710"/>
              <a:gd name="connsiteX1742" fmla="*/ 4285833 w 6842126"/>
              <a:gd name="connsiteY1742" fmla="*/ 325825 h 5130710"/>
              <a:gd name="connsiteX1743" fmla="*/ 4288011 w 6842126"/>
              <a:gd name="connsiteY1743" fmla="*/ 323809 h 5130710"/>
              <a:gd name="connsiteX1744" fmla="*/ 6652061 w 6842126"/>
              <a:gd name="connsiteY1744" fmla="*/ 297397 h 5130710"/>
              <a:gd name="connsiteX1745" fmla="*/ 6650294 w 6842126"/>
              <a:gd name="connsiteY1745" fmla="*/ 317455 h 5130710"/>
              <a:gd name="connsiteX1746" fmla="*/ 6647593 w 6842126"/>
              <a:gd name="connsiteY1746" fmla="*/ 331381 h 5130710"/>
              <a:gd name="connsiteX1747" fmla="*/ 2417787 w 6842126"/>
              <a:gd name="connsiteY1747" fmla="*/ 287825 h 5130710"/>
              <a:gd name="connsiteX1748" fmla="*/ 2414917 w 6842126"/>
              <a:gd name="connsiteY1748" fmla="*/ 297602 h 5130710"/>
              <a:gd name="connsiteX1749" fmla="*/ 2414076 w 6842126"/>
              <a:gd name="connsiteY1749" fmla="*/ 301538 h 5130710"/>
              <a:gd name="connsiteX1750" fmla="*/ 2413763 w 6842126"/>
              <a:gd name="connsiteY1750" fmla="*/ 304078 h 5130710"/>
              <a:gd name="connsiteX1751" fmla="*/ 2414173 w 6842126"/>
              <a:gd name="connsiteY1751" fmla="*/ 305667 h 5130710"/>
              <a:gd name="connsiteX1752" fmla="*/ 2416115 w 6842126"/>
              <a:gd name="connsiteY1752" fmla="*/ 303519 h 5130710"/>
              <a:gd name="connsiteX1753" fmla="*/ 3009493 w 6842126"/>
              <a:gd name="connsiteY1753" fmla="*/ 284729 h 5130710"/>
              <a:gd name="connsiteX1754" fmla="*/ 3012415 w 6842126"/>
              <a:gd name="connsiteY1754" fmla="*/ 288361 h 5130710"/>
              <a:gd name="connsiteX1755" fmla="*/ 3009434 w 6842126"/>
              <a:gd name="connsiteY1755" fmla="*/ 289151 h 5130710"/>
              <a:gd name="connsiteX1756" fmla="*/ 3009493 w 6842126"/>
              <a:gd name="connsiteY1756" fmla="*/ 284729 h 5130710"/>
              <a:gd name="connsiteX1757" fmla="*/ 1770284 w 6842126"/>
              <a:gd name="connsiteY1757" fmla="*/ 283368 h 5130710"/>
              <a:gd name="connsiteX1758" fmla="*/ 1771364 w 6842126"/>
              <a:gd name="connsiteY1758" fmla="*/ 296199 h 5130710"/>
              <a:gd name="connsiteX1759" fmla="*/ 1770284 w 6842126"/>
              <a:gd name="connsiteY1759" fmla="*/ 283368 h 5130710"/>
              <a:gd name="connsiteX1760" fmla="*/ 4303753 w 6842126"/>
              <a:gd name="connsiteY1760" fmla="*/ 282153 h 5130710"/>
              <a:gd name="connsiteX1761" fmla="*/ 4303013 w 6842126"/>
              <a:gd name="connsiteY1761" fmla="*/ 284454 h 5130710"/>
              <a:gd name="connsiteX1762" fmla="*/ 4302487 w 6842126"/>
              <a:gd name="connsiteY1762" fmla="*/ 283995 h 5130710"/>
              <a:gd name="connsiteX1763" fmla="*/ 4303753 w 6842126"/>
              <a:gd name="connsiteY1763" fmla="*/ 282153 h 5130710"/>
              <a:gd name="connsiteX1764" fmla="*/ 5980706 w 6842126"/>
              <a:gd name="connsiteY1764" fmla="*/ 282150 h 5130710"/>
              <a:gd name="connsiteX1765" fmla="*/ 5979964 w 6842126"/>
              <a:gd name="connsiteY1765" fmla="*/ 284452 h 5130710"/>
              <a:gd name="connsiteX1766" fmla="*/ 5979438 w 6842126"/>
              <a:gd name="connsiteY1766" fmla="*/ 283993 h 5130710"/>
              <a:gd name="connsiteX1767" fmla="*/ 5980706 w 6842126"/>
              <a:gd name="connsiteY1767" fmla="*/ 282150 h 5130710"/>
              <a:gd name="connsiteX1768" fmla="*/ 5329567 w 6842126"/>
              <a:gd name="connsiteY1768" fmla="*/ 280259 h 5130710"/>
              <a:gd name="connsiteX1769" fmla="*/ 5329293 w 6842126"/>
              <a:gd name="connsiteY1769" fmla="*/ 285959 h 5130710"/>
              <a:gd name="connsiteX1770" fmla="*/ 5328839 w 6842126"/>
              <a:gd name="connsiteY1770" fmla="*/ 301215 h 5130710"/>
              <a:gd name="connsiteX1771" fmla="*/ 5329453 w 6842126"/>
              <a:gd name="connsiteY1771" fmla="*/ 300906 h 5130710"/>
              <a:gd name="connsiteX1772" fmla="*/ 5319321 w 6842126"/>
              <a:gd name="connsiteY1772" fmla="*/ 327391 h 5130710"/>
              <a:gd name="connsiteX1773" fmla="*/ 5303339 w 6842126"/>
              <a:gd name="connsiteY1773" fmla="*/ 382960 h 5130710"/>
              <a:gd name="connsiteX1774" fmla="*/ 5298427 w 6842126"/>
              <a:gd name="connsiteY1774" fmla="*/ 394369 h 5130710"/>
              <a:gd name="connsiteX1775" fmla="*/ 5302817 w 6842126"/>
              <a:gd name="connsiteY1775" fmla="*/ 364953 h 5130710"/>
              <a:gd name="connsiteX1776" fmla="*/ 5304347 w 6842126"/>
              <a:gd name="connsiteY1776" fmla="*/ 342807 h 5130710"/>
              <a:gd name="connsiteX1777" fmla="*/ 5325994 w 6842126"/>
              <a:gd name="connsiteY1777" fmla="*/ 288486 h 5130710"/>
              <a:gd name="connsiteX1778" fmla="*/ 6654419 w 6842126"/>
              <a:gd name="connsiteY1778" fmla="*/ 279963 h 5130710"/>
              <a:gd name="connsiteX1779" fmla="*/ 6654690 w 6842126"/>
              <a:gd name="connsiteY1779" fmla="*/ 289893 h 5130710"/>
              <a:gd name="connsiteX1780" fmla="*/ 6652061 w 6842126"/>
              <a:gd name="connsiteY1780" fmla="*/ 297397 h 5130710"/>
              <a:gd name="connsiteX1781" fmla="*/ 6654419 w 6842126"/>
              <a:gd name="connsiteY1781" fmla="*/ 279963 h 5130710"/>
              <a:gd name="connsiteX1782" fmla="*/ 3125287 w 6842126"/>
              <a:gd name="connsiteY1782" fmla="*/ 277623 h 5130710"/>
              <a:gd name="connsiteX1783" fmla="*/ 3116838 w 6842126"/>
              <a:gd name="connsiteY1783" fmla="*/ 313245 h 5130710"/>
              <a:gd name="connsiteX1784" fmla="*/ 3115440 w 6842126"/>
              <a:gd name="connsiteY1784" fmla="*/ 316920 h 5130710"/>
              <a:gd name="connsiteX1785" fmla="*/ 3121594 w 6842126"/>
              <a:gd name="connsiteY1785" fmla="*/ 280838 h 5130710"/>
              <a:gd name="connsiteX1786" fmla="*/ 3122584 w 6842126"/>
              <a:gd name="connsiteY1786" fmla="*/ 279445 h 5130710"/>
              <a:gd name="connsiteX1787" fmla="*/ 3125287 w 6842126"/>
              <a:gd name="connsiteY1787" fmla="*/ 277623 h 5130710"/>
              <a:gd name="connsiteX1788" fmla="*/ 1410080 w 6842126"/>
              <a:gd name="connsiteY1788" fmla="*/ 276523 h 5130710"/>
              <a:gd name="connsiteX1789" fmla="*/ 1408582 w 6842126"/>
              <a:gd name="connsiteY1789" fmla="*/ 282662 h 5130710"/>
              <a:gd name="connsiteX1790" fmla="*/ 1408684 w 6842126"/>
              <a:gd name="connsiteY1790" fmla="*/ 283163 h 5130710"/>
              <a:gd name="connsiteX1791" fmla="*/ 1410308 w 6842126"/>
              <a:gd name="connsiteY1791" fmla="*/ 282353 h 5130710"/>
              <a:gd name="connsiteX1792" fmla="*/ 1410751 w 6842126"/>
              <a:gd name="connsiteY1792" fmla="*/ 277829 h 5130710"/>
              <a:gd name="connsiteX1793" fmla="*/ 4977870 w 6842126"/>
              <a:gd name="connsiteY1793" fmla="*/ 273362 h 5130710"/>
              <a:gd name="connsiteX1794" fmla="*/ 4978978 w 6842126"/>
              <a:gd name="connsiteY1794" fmla="*/ 277919 h 5130710"/>
              <a:gd name="connsiteX1795" fmla="*/ 4977465 w 6842126"/>
              <a:gd name="connsiteY1795" fmla="*/ 279964 h 5130710"/>
              <a:gd name="connsiteX1796" fmla="*/ 4977870 w 6842126"/>
              <a:gd name="connsiteY1796" fmla="*/ 273362 h 5130710"/>
              <a:gd name="connsiteX1797" fmla="*/ 6654825 w 6842126"/>
              <a:gd name="connsiteY1797" fmla="*/ 273361 h 5130710"/>
              <a:gd name="connsiteX1798" fmla="*/ 6655931 w 6842126"/>
              <a:gd name="connsiteY1798" fmla="*/ 277917 h 5130710"/>
              <a:gd name="connsiteX1799" fmla="*/ 6654419 w 6842126"/>
              <a:gd name="connsiteY1799" fmla="*/ 279963 h 5130710"/>
              <a:gd name="connsiteX1800" fmla="*/ 6654825 w 6842126"/>
              <a:gd name="connsiteY1800" fmla="*/ 273361 h 5130710"/>
              <a:gd name="connsiteX1801" fmla="*/ 2718857 w 6842126"/>
              <a:gd name="connsiteY1801" fmla="*/ 272005 h 5130710"/>
              <a:gd name="connsiteX1802" fmla="*/ 2719518 w 6842126"/>
              <a:gd name="connsiteY1802" fmla="*/ 275496 h 5130710"/>
              <a:gd name="connsiteX1803" fmla="*/ 2718238 w 6842126"/>
              <a:gd name="connsiteY1803" fmla="*/ 279315 h 5130710"/>
              <a:gd name="connsiteX1804" fmla="*/ 2717156 w 6842126"/>
              <a:gd name="connsiteY1804" fmla="*/ 278473 h 5130710"/>
              <a:gd name="connsiteX1805" fmla="*/ 2718857 w 6842126"/>
              <a:gd name="connsiteY1805" fmla="*/ 272005 h 5130710"/>
              <a:gd name="connsiteX1806" fmla="*/ 1538378 w 6842126"/>
              <a:gd name="connsiteY1806" fmla="*/ 270465 h 5130710"/>
              <a:gd name="connsiteX1807" fmla="*/ 1535661 w 6842126"/>
              <a:gd name="connsiteY1807" fmla="*/ 275865 h 5130710"/>
              <a:gd name="connsiteX1808" fmla="*/ 1534330 w 6842126"/>
              <a:gd name="connsiteY1808" fmla="*/ 278243 h 5130710"/>
              <a:gd name="connsiteX1809" fmla="*/ 1533423 w 6842126"/>
              <a:gd name="connsiteY1809" fmla="*/ 280880 h 5130710"/>
              <a:gd name="connsiteX1810" fmla="*/ 1533496 w 6842126"/>
              <a:gd name="connsiteY1810" fmla="*/ 281209 h 5130710"/>
              <a:gd name="connsiteX1811" fmla="*/ 1535952 w 6842126"/>
              <a:gd name="connsiteY1811" fmla="*/ 279311 h 5130710"/>
              <a:gd name="connsiteX1812" fmla="*/ 1538207 w 6842126"/>
              <a:gd name="connsiteY1812" fmla="*/ 272685 h 5130710"/>
              <a:gd name="connsiteX1813" fmla="*/ 1538378 w 6842126"/>
              <a:gd name="connsiteY1813" fmla="*/ 270465 h 5130710"/>
              <a:gd name="connsiteX1814" fmla="*/ 4978276 w 6842126"/>
              <a:gd name="connsiteY1814" fmla="*/ 266760 h 5130710"/>
              <a:gd name="connsiteX1815" fmla="*/ 4979383 w 6842126"/>
              <a:gd name="connsiteY1815" fmla="*/ 271315 h 5130710"/>
              <a:gd name="connsiteX1816" fmla="*/ 4977870 w 6842126"/>
              <a:gd name="connsiteY1816" fmla="*/ 273362 h 5130710"/>
              <a:gd name="connsiteX1817" fmla="*/ 4978276 w 6842126"/>
              <a:gd name="connsiteY1817" fmla="*/ 266760 h 5130710"/>
              <a:gd name="connsiteX1818" fmla="*/ 6655229 w 6842126"/>
              <a:gd name="connsiteY1818" fmla="*/ 266757 h 5130710"/>
              <a:gd name="connsiteX1819" fmla="*/ 6656336 w 6842126"/>
              <a:gd name="connsiteY1819" fmla="*/ 271314 h 5130710"/>
              <a:gd name="connsiteX1820" fmla="*/ 6654825 w 6842126"/>
              <a:gd name="connsiteY1820" fmla="*/ 273361 h 5130710"/>
              <a:gd name="connsiteX1821" fmla="*/ 6655229 w 6842126"/>
              <a:gd name="connsiteY1821" fmla="*/ 266757 h 5130710"/>
              <a:gd name="connsiteX1822" fmla="*/ 4405574 w 6842126"/>
              <a:gd name="connsiteY1822" fmla="*/ 266472 h 5130710"/>
              <a:gd name="connsiteX1823" fmla="*/ 4398589 w 6842126"/>
              <a:gd name="connsiteY1823" fmla="*/ 284735 h 5130710"/>
              <a:gd name="connsiteX1824" fmla="*/ 4390243 w 6842126"/>
              <a:gd name="connsiteY1824" fmla="*/ 306735 h 5130710"/>
              <a:gd name="connsiteX1825" fmla="*/ 4389235 w 6842126"/>
              <a:gd name="connsiteY1825" fmla="*/ 315283 h 5130710"/>
              <a:gd name="connsiteX1826" fmla="*/ 4394457 w 6842126"/>
              <a:gd name="connsiteY1826" fmla="*/ 298370 h 5130710"/>
              <a:gd name="connsiteX1827" fmla="*/ 4401819 w 6842126"/>
              <a:gd name="connsiteY1827" fmla="*/ 277510 h 5130710"/>
              <a:gd name="connsiteX1828" fmla="*/ 4405023 w 6842126"/>
              <a:gd name="connsiteY1828" fmla="*/ 270759 h 5130710"/>
              <a:gd name="connsiteX1829" fmla="*/ 2946389 w 6842126"/>
              <a:gd name="connsiteY1829" fmla="*/ 265444 h 5130710"/>
              <a:gd name="connsiteX1830" fmla="*/ 2947824 w 6842126"/>
              <a:gd name="connsiteY1830" fmla="*/ 267465 h 5130710"/>
              <a:gd name="connsiteX1831" fmla="*/ 2947406 w 6842126"/>
              <a:gd name="connsiteY1831" fmla="*/ 268718 h 5130710"/>
              <a:gd name="connsiteX1832" fmla="*/ 2946389 w 6842126"/>
              <a:gd name="connsiteY1832" fmla="*/ 265444 h 5130710"/>
              <a:gd name="connsiteX1833" fmla="*/ 2734421 w 6842126"/>
              <a:gd name="connsiteY1833" fmla="*/ 264949 h 5130710"/>
              <a:gd name="connsiteX1834" fmla="*/ 2727113 w 6842126"/>
              <a:gd name="connsiteY1834" fmla="*/ 296188 h 5130710"/>
              <a:gd name="connsiteX1835" fmla="*/ 2723117 w 6842126"/>
              <a:gd name="connsiteY1835" fmla="*/ 307827 h 5130710"/>
              <a:gd name="connsiteX1836" fmla="*/ 2728700 w 6842126"/>
              <a:gd name="connsiteY1836" fmla="*/ 272688 h 5130710"/>
              <a:gd name="connsiteX1837" fmla="*/ 2731339 w 6842126"/>
              <a:gd name="connsiteY1837" fmla="*/ 266353 h 5130710"/>
              <a:gd name="connsiteX1838" fmla="*/ 2462693 w 6842126"/>
              <a:gd name="connsiteY1838" fmla="*/ 263945 h 5130710"/>
              <a:gd name="connsiteX1839" fmla="*/ 2460237 w 6842126"/>
              <a:gd name="connsiteY1839" fmla="*/ 264291 h 5130710"/>
              <a:gd name="connsiteX1840" fmla="*/ 2459487 w 6842126"/>
              <a:gd name="connsiteY1840" fmla="*/ 266587 h 5130710"/>
              <a:gd name="connsiteX1841" fmla="*/ 2459372 w 6842126"/>
              <a:gd name="connsiteY1841" fmla="*/ 267482 h 5130710"/>
              <a:gd name="connsiteX1842" fmla="*/ 2459696 w 6842126"/>
              <a:gd name="connsiteY1842" fmla="*/ 270818 h 5130710"/>
              <a:gd name="connsiteX1843" fmla="*/ 2460675 w 6842126"/>
              <a:gd name="connsiteY1843" fmla="*/ 271388 h 5130710"/>
              <a:gd name="connsiteX1844" fmla="*/ 2462693 w 6842126"/>
              <a:gd name="connsiteY1844" fmla="*/ 263945 h 5130710"/>
              <a:gd name="connsiteX1845" fmla="*/ 3716435 w 6842126"/>
              <a:gd name="connsiteY1845" fmla="*/ 263434 h 5130710"/>
              <a:gd name="connsiteX1846" fmla="*/ 3715614 w 6842126"/>
              <a:gd name="connsiteY1846" fmla="*/ 266806 h 5130710"/>
              <a:gd name="connsiteX1847" fmla="*/ 3714814 w 6842126"/>
              <a:gd name="connsiteY1847" fmla="*/ 268197 h 5130710"/>
              <a:gd name="connsiteX1848" fmla="*/ 3713675 w 6842126"/>
              <a:gd name="connsiteY1848" fmla="*/ 269897 h 5130710"/>
              <a:gd name="connsiteX1849" fmla="*/ 3716435 w 6842126"/>
              <a:gd name="connsiteY1849" fmla="*/ 263434 h 5130710"/>
              <a:gd name="connsiteX1850" fmla="*/ 3610149 w 6842126"/>
              <a:gd name="connsiteY1850" fmla="*/ 262385 h 5130710"/>
              <a:gd name="connsiteX1851" fmla="*/ 3609764 w 6842126"/>
              <a:gd name="connsiteY1851" fmla="*/ 266144 h 5130710"/>
              <a:gd name="connsiteX1852" fmla="*/ 3602935 w 6842126"/>
              <a:gd name="connsiteY1852" fmla="*/ 276813 h 5130710"/>
              <a:gd name="connsiteX1853" fmla="*/ 3610149 w 6842126"/>
              <a:gd name="connsiteY1853" fmla="*/ 262385 h 5130710"/>
              <a:gd name="connsiteX1854" fmla="*/ 2946745 w 6842126"/>
              <a:gd name="connsiteY1854" fmla="*/ 259650 h 5130710"/>
              <a:gd name="connsiteX1855" fmla="*/ 2948602 w 6842126"/>
              <a:gd name="connsiteY1855" fmla="*/ 262010 h 5130710"/>
              <a:gd name="connsiteX1856" fmla="*/ 2948412 w 6842126"/>
              <a:gd name="connsiteY1856" fmla="*/ 262814 h 5130710"/>
              <a:gd name="connsiteX1857" fmla="*/ 2948792 w 6842126"/>
              <a:gd name="connsiteY1857" fmla="*/ 262678 h 5130710"/>
              <a:gd name="connsiteX1858" fmla="*/ 2946389 w 6842126"/>
              <a:gd name="connsiteY1858" fmla="*/ 265444 h 5130710"/>
              <a:gd name="connsiteX1859" fmla="*/ 2946745 w 6842126"/>
              <a:gd name="connsiteY1859" fmla="*/ 259650 h 5130710"/>
              <a:gd name="connsiteX1860" fmla="*/ 1545689 w 6842126"/>
              <a:gd name="connsiteY1860" fmla="*/ 258873 h 5130710"/>
              <a:gd name="connsiteX1861" fmla="*/ 1545347 w 6842126"/>
              <a:gd name="connsiteY1861" fmla="*/ 261176 h 5130710"/>
              <a:gd name="connsiteX1862" fmla="*/ 1544697 w 6842126"/>
              <a:gd name="connsiteY1862" fmla="*/ 262958 h 5130710"/>
              <a:gd name="connsiteX1863" fmla="*/ 1546674 w 6842126"/>
              <a:gd name="connsiteY1863" fmla="*/ 263567 h 5130710"/>
              <a:gd name="connsiteX1864" fmla="*/ 1546426 w 6842126"/>
              <a:gd name="connsiteY1864" fmla="*/ 265333 h 5130710"/>
              <a:gd name="connsiteX1865" fmla="*/ 1546841 w 6842126"/>
              <a:gd name="connsiteY1865" fmla="*/ 263491 h 5130710"/>
              <a:gd name="connsiteX1866" fmla="*/ 1546674 w 6842126"/>
              <a:gd name="connsiteY1866" fmla="*/ 263567 h 5130710"/>
              <a:gd name="connsiteX1867" fmla="*/ 2900903 w 6842126"/>
              <a:gd name="connsiteY1867" fmla="*/ 255330 h 5130710"/>
              <a:gd name="connsiteX1868" fmla="*/ 2900253 w 6842126"/>
              <a:gd name="connsiteY1868" fmla="*/ 257351 h 5130710"/>
              <a:gd name="connsiteX1869" fmla="*/ 2899792 w 6842126"/>
              <a:gd name="connsiteY1869" fmla="*/ 256949 h 5130710"/>
              <a:gd name="connsiteX1870" fmla="*/ 2900903 w 6842126"/>
              <a:gd name="connsiteY1870" fmla="*/ 255330 h 5130710"/>
              <a:gd name="connsiteX1871" fmla="*/ 3492097 w 6842126"/>
              <a:gd name="connsiteY1871" fmla="*/ 253411 h 5130710"/>
              <a:gd name="connsiteX1872" fmla="*/ 3492335 w 6842126"/>
              <a:gd name="connsiteY1872" fmla="*/ 262125 h 5130710"/>
              <a:gd name="connsiteX1873" fmla="*/ 3490027 w 6842126"/>
              <a:gd name="connsiteY1873" fmla="*/ 268712 h 5130710"/>
              <a:gd name="connsiteX1874" fmla="*/ 3492097 w 6842126"/>
              <a:gd name="connsiteY1874" fmla="*/ 253411 h 5130710"/>
              <a:gd name="connsiteX1875" fmla="*/ 5992217 w 6842126"/>
              <a:gd name="connsiteY1875" fmla="*/ 253352 h 5130710"/>
              <a:gd name="connsiteX1876" fmla="*/ 5989429 w 6842126"/>
              <a:gd name="connsiteY1876" fmla="*/ 261760 h 5130710"/>
              <a:gd name="connsiteX1877" fmla="*/ 5987183 w 6842126"/>
              <a:gd name="connsiteY1877" fmla="*/ 270568 h 5130710"/>
              <a:gd name="connsiteX1878" fmla="*/ 5991414 w 6842126"/>
              <a:gd name="connsiteY1878" fmla="*/ 257113 h 5130710"/>
              <a:gd name="connsiteX1879" fmla="*/ 4315265 w 6842126"/>
              <a:gd name="connsiteY1879" fmla="*/ 253352 h 5130710"/>
              <a:gd name="connsiteX1880" fmla="*/ 4312475 w 6842126"/>
              <a:gd name="connsiteY1880" fmla="*/ 261762 h 5130710"/>
              <a:gd name="connsiteX1881" fmla="*/ 4310229 w 6842126"/>
              <a:gd name="connsiteY1881" fmla="*/ 270568 h 5130710"/>
              <a:gd name="connsiteX1882" fmla="*/ 4314463 w 6842126"/>
              <a:gd name="connsiteY1882" fmla="*/ 257114 h 5130710"/>
              <a:gd name="connsiteX1883" fmla="*/ 4481360 w 6842126"/>
              <a:gd name="connsiteY1883" fmla="*/ 253113 h 5130710"/>
              <a:gd name="connsiteX1884" fmla="*/ 4482309 w 6842126"/>
              <a:gd name="connsiteY1884" fmla="*/ 258122 h 5130710"/>
              <a:gd name="connsiteX1885" fmla="*/ 4480474 w 6842126"/>
              <a:gd name="connsiteY1885" fmla="*/ 263598 h 5130710"/>
              <a:gd name="connsiteX1886" fmla="*/ 4478922 w 6842126"/>
              <a:gd name="connsiteY1886" fmla="*/ 262391 h 5130710"/>
              <a:gd name="connsiteX1887" fmla="*/ 4481360 w 6842126"/>
              <a:gd name="connsiteY1887" fmla="*/ 253113 h 5130710"/>
              <a:gd name="connsiteX1888" fmla="*/ 1809931 w 6842126"/>
              <a:gd name="connsiteY1888" fmla="*/ 251157 h 5130710"/>
              <a:gd name="connsiteX1889" fmla="*/ 1809198 w 6842126"/>
              <a:gd name="connsiteY1889" fmla="*/ 253050 h 5130710"/>
              <a:gd name="connsiteX1890" fmla="*/ 1808085 w 6842126"/>
              <a:gd name="connsiteY1890" fmla="*/ 260299 h 5130710"/>
              <a:gd name="connsiteX1891" fmla="*/ 1807620 w 6842126"/>
              <a:gd name="connsiteY1891" fmla="*/ 260336 h 5130710"/>
              <a:gd name="connsiteX1892" fmla="*/ 1807041 w 6842126"/>
              <a:gd name="connsiteY1892" fmla="*/ 260383 h 5130710"/>
              <a:gd name="connsiteX1893" fmla="*/ 1806847 w 6842126"/>
              <a:gd name="connsiteY1893" fmla="*/ 260397 h 5130710"/>
              <a:gd name="connsiteX1894" fmla="*/ 1806693 w 6842126"/>
              <a:gd name="connsiteY1894" fmla="*/ 260409 h 5130710"/>
              <a:gd name="connsiteX1895" fmla="*/ 1807041 w 6842126"/>
              <a:gd name="connsiteY1895" fmla="*/ 260383 h 5130710"/>
              <a:gd name="connsiteX1896" fmla="*/ 1808085 w 6842126"/>
              <a:gd name="connsiteY1896" fmla="*/ 260299 h 5130710"/>
              <a:gd name="connsiteX1897" fmla="*/ 1808157 w 6842126"/>
              <a:gd name="connsiteY1897" fmla="*/ 260222 h 5130710"/>
              <a:gd name="connsiteX1898" fmla="*/ 1416411 w 6842126"/>
              <a:gd name="connsiteY1898" fmla="*/ 248833 h 5130710"/>
              <a:gd name="connsiteX1899" fmla="*/ 1415274 w 6842126"/>
              <a:gd name="connsiteY1899" fmla="*/ 255198 h 5130710"/>
              <a:gd name="connsiteX1900" fmla="*/ 1414440 w 6842126"/>
              <a:gd name="connsiteY1900" fmla="*/ 258619 h 5130710"/>
              <a:gd name="connsiteX1901" fmla="*/ 1416263 w 6842126"/>
              <a:gd name="connsiteY1901" fmla="*/ 255394 h 5130710"/>
              <a:gd name="connsiteX1902" fmla="*/ 3492452 w 6842126"/>
              <a:gd name="connsiteY1902" fmla="*/ 247616 h 5130710"/>
              <a:gd name="connsiteX1903" fmla="*/ 3493424 w 6842126"/>
              <a:gd name="connsiteY1903" fmla="*/ 251616 h 5130710"/>
              <a:gd name="connsiteX1904" fmla="*/ 3492097 w 6842126"/>
              <a:gd name="connsiteY1904" fmla="*/ 253411 h 5130710"/>
              <a:gd name="connsiteX1905" fmla="*/ 3492452 w 6842126"/>
              <a:gd name="connsiteY1905" fmla="*/ 247616 h 5130710"/>
              <a:gd name="connsiteX1906" fmla="*/ 3853689 w 6842126"/>
              <a:gd name="connsiteY1906" fmla="*/ 246319 h 5130710"/>
              <a:gd name="connsiteX1907" fmla="*/ 3853224 w 6842126"/>
              <a:gd name="connsiteY1907" fmla="*/ 252600 h 5130710"/>
              <a:gd name="connsiteX1908" fmla="*/ 3852563 w 6842126"/>
              <a:gd name="connsiteY1908" fmla="*/ 254133 h 5130710"/>
              <a:gd name="connsiteX1909" fmla="*/ 1503423 w 6842126"/>
              <a:gd name="connsiteY1909" fmla="*/ 243592 h 5130710"/>
              <a:gd name="connsiteX1910" fmla="*/ 1503144 w 6842126"/>
              <a:gd name="connsiteY1910" fmla="*/ 244397 h 5130710"/>
              <a:gd name="connsiteX1911" fmla="*/ 1502174 w 6842126"/>
              <a:gd name="connsiteY1911" fmla="*/ 248931 h 5130710"/>
              <a:gd name="connsiteX1912" fmla="*/ 1502420 w 6842126"/>
              <a:gd name="connsiteY1912" fmla="*/ 248465 h 5130710"/>
              <a:gd name="connsiteX1913" fmla="*/ 3492807 w 6842126"/>
              <a:gd name="connsiteY1913" fmla="*/ 241823 h 5130710"/>
              <a:gd name="connsiteX1914" fmla="*/ 3493781 w 6842126"/>
              <a:gd name="connsiteY1914" fmla="*/ 245822 h 5130710"/>
              <a:gd name="connsiteX1915" fmla="*/ 3492452 w 6842126"/>
              <a:gd name="connsiteY1915" fmla="*/ 247616 h 5130710"/>
              <a:gd name="connsiteX1916" fmla="*/ 3492807 w 6842126"/>
              <a:gd name="connsiteY1916" fmla="*/ 241823 h 5130710"/>
              <a:gd name="connsiteX1917" fmla="*/ 5753998 w 6842126"/>
              <a:gd name="connsiteY1917" fmla="*/ 241308 h 5130710"/>
              <a:gd name="connsiteX1918" fmla="*/ 5757387 w 6842126"/>
              <a:gd name="connsiteY1918" fmla="*/ 245186 h 5130710"/>
              <a:gd name="connsiteX1919" fmla="*/ 5758603 w 6842126"/>
              <a:gd name="connsiteY1919" fmla="*/ 250389 h 5130710"/>
              <a:gd name="connsiteX1920" fmla="*/ 5748227 w 6842126"/>
              <a:gd name="connsiteY1920" fmla="*/ 282541 h 5130710"/>
              <a:gd name="connsiteX1921" fmla="*/ 5749247 w 6842126"/>
              <a:gd name="connsiteY1921" fmla="*/ 248625 h 5130710"/>
              <a:gd name="connsiteX1922" fmla="*/ 1550079 w 6842126"/>
              <a:gd name="connsiteY1922" fmla="*/ 239406 h 5130710"/>
              <a:gd name="connsiteX1923" fmla="*/ 1547205 w 6842126"/>
              <a:gd name="connsiteY1923" fmla="*/ 248654 h 5130710"/>
              <a:gd name="connsiteX1924" fmla="*/ 1545795 w 6842126"/>
              <a:gd name="connsiteY1924" fmla="*/ 258163 h 5130710"/>
              <a:gd name="connsiteX1925" fmla="*/ 1547714 w 6842126"/>
              <a:gd name="connsiteY1925" fmla="*/ 259634 h 5130710"/>
              <a:gd name="connsiteX1926" fmla="*/ 1548089 w 6842126"/>
              <a:gd name="connsiteY1926" fmla="*/ 257980 h 5130710"/>
              <a:gd name="connsiteX1927" fmla="*/ 1550079 w 6842126"/>
              <a:gd name="connsiteY1927" fmla="*/ 239406 h 5130710"/>
              <a:gd name="connsiteX1928" fmla="*/ 1752653 w 6842126"/>
              <a:gd name="connsiteY1928" fmla="*/ 238896 h 5130710"/>
              <a:gd name="connsiteX1929" fmla="*/ 1751423 w 6842126"/>
              <a:gd name="connsiteY1929" fmla="*/ 247079 h 5130710"/>
              <a:gd name="connsiteX1930" fmla="*/ 1751780 w 6842126"/>
              <a:gd name="connsiteY1930" fmla="*/ 245881 h 5130710"/>
              <a:gd name="connsiteX1931" fmla="*/ 1752639 w 6842126"/>
              <a:gd name="connsiteY1931" fmla="*/ 239112 h 5130710"/>
              <a:gd name="connsiteX1932" fmla="*/ 2978785 w 6842126"/>
              <a:gd name="connsiteY1932" fmla="*/ 237513 h 5130710"/>
              <a:gd name="connsiteX1933" fmla="*/ 2979393 w 6842126"/>
              <a:gd name="connsiteY1933" fmla="*/ 244728 h 5130710"/>
              <a:gd name="connsiteX1934" fmla="*/ 2979026 w 6842126"/>
              <a:gd name="connsiteY1934" fmla="*/ 250519 h 5130710"/>
              <a:gd name="connsiteX1935" fmla="*/ 2976489 w 6842126"/>
              <a:gd name="connsiteY1935" fmla="*/ 256330 h 5130710"/>
              <a:gd name="connsiteX1936" fmla="*/ 2973238 w 6842126"/>
              <a:gd name="connsiteY1936" fmla="*/ 264129 h 5130710"/>
              <a:gd name="connsiteX1937" fmla="*/ 2973362 w 6842126"/>
              <a:gd name="connsiteY1937" fmla="*/ 260998 h 5130710"/>
              <a:gd name="connsiteX1938" fmla="*/ 2976018 w 6842126"/>
              <a:gd name="connsiteY1938" fmla="*/ 239495 h 5130710"/>
              <a:gd name="connsiteX1939" fmla="*/ 2978785 w 6842126"/>
              <a:gd name="connsiteY1939" fmla="*/ 237513 h 5130710"/>
              <a:gd name="connsiteX1940" fmla="*/ 5124953 w 6842126"/>
              <a:gd name="connsiteY1940" fmla="*/ 234955 h 5130710"/>
              <a:gd name="connsiteX1941" fmla="*/ 5124017 w 6842126"/>
              <a:gd name="connsiteY1941" fmla="*/ 238798 h 5130710"/>
              <a:gd name="connsiteX1942" fmla="*/ 5123101 w 6842126"/>
              <a:gd name="connsiteY1942" fmla="*/ 240380 h 5130710"/>
              <a:gd name="connsiteX1943" fmla="*/ 5121807 w 6842126"/>
              <a:gd name="connsiteY1943" fmla="*/ 242317 h 5130710"/>
              <a:gd name="connsiteX1944" fmla="*/ 5124953 w 6842126"/>
              <a:gd name="connsiteY1944" fmla="*/ 234955 h 5130710"/>
              <a:gd name="connsiteX1945" fmla="*/ 5003829 w 6842126"/>
              <a:gd name="connsiteY1945" fmla="*/ 233757 h 5130710"/>
              <a:gd name="connsiteX1946" fmla="*/ 5003392 w 6842126"/>
              <a:gd name="connsiteY1946" fmla="*/ 238042 h 5130710"/>
              <a:gd name="connsiteX1947" fmla="*/ 4995610 w 6842126"/>
              <a:gd name="connsiteY1947" fmla="*/ 250201 h 5130710"/>
              <a:gd name="connsiteX1948" fmla="*/ 5003829 w 6842126"/>
              <a:gd name="connsiteY1948" fmla="*/ 233757 h 5130710"/>
              <a:gd name="connsiteX1949" fmla="*/ 4004447 w 6842126"/>
              <a:gd name="connsiteY1949" fmla="*/ 230336 h 5130710"/>
              <a:gd name="connsiteX1950" fmla="*/ 4007776 w 6842126"/>
              <a:gd name="connsiteY1950" fmla="*/ 234476 h 5130710"/>
              <a:gd name="connsiteX1951" fmla="*/ 4004381 w 6842126"/>
              <a:gd name="connsiteY1951" fmla="*/ 235374 h 5130710"/>
              <a:gd name="connsiteX1952" fmla="*/ 4004447 w 6842126"/>
              <a:gd name="connsiteY1952" fmla="*/ 230336 h 5130710"/>
              <a:gd name="connsiteX1953" fmla="*/ 5550605 w 6842126"/>
              <a:gd name="connsiteY1953" fmla="*/ 229683 h 5130710"/>
              <a:gd name="connsiteX1954" fmla="*/ 5549162 w 6842126"/>
              <a:gd name="connsiteY1954" fmla="*/ 233835 h 5130710"/>
              <a:gd name="connsiteX1955" fmla="*/ 5550387 w 6842126"/>
              <a:gd name="connsiteY1955" fmla="*/ 231497 h 5130710"/>
              <a:gd name="connsiteX1956" fmla="*/ 3524749 w 6842126"/>
              <a:gd name="connsiteY1956" fmla="*/ 228323 h 5130710"/>
              <a:gd name="connsiteX1957" fmla="*/ 3524511 w 6842126"/>
              <a:gd name="connsiteY1957" fmla="*/ 233322 h 5130710"/>
              <a:gd name="connsiteX1958" fmla="*/ 3524112 w 6842126"/>
              <a:gd name="connsiteY1958" fmla="*/ 246710 h 5130710"/>
              <a:gd name="connsiteX1959" fmla="*/ 3524650 w 6842126"/>
              <a:gd name="connsiteY1959" fmla="*/ 246438 h 5130710"/>
              <a:gd name="connsiteX1960" fmla="*/ 3515760 w 6842126"/>
              <a:gd name="connsiteY1960" fmla="*/ 269681 h 5130710"/>
              <a:gd name="connsiteX1961" fmla="*/ 3501736 w 6842126"/>
              <a:gd name="connsiteY1961" fmla="*/ 318443 h 5130710"/>
              <a:gd name="connsiteX1962" fmla="*/ 3497424 w 6842126"/>
              <a:gd name="connsiteY1962" fmla="*/ 328455 h 5130710"/>
              <a:gd name="connsiteX1963" fmla="*/ 3501277 w 6842126"/>
              <a:gd name="connsiteY1963" fmla="*/ 302642 h 5130710"/>
              <a:gd name="connsiteX1964" fmla="*/ 3502620 w 6842126"/>
              <a:gd name="connsiteY1964" fmla="*/ 283209 h 5130710"/>
              <a:gd name="connsiteX1965" fmla="*/ 3521615 w 6842126"/>
              <a:gd name="connsiteY1965" fmla="*/ 235540 h 5130710"/>
              <a:gd name="connsiteX1966" fmla="*/ 1552283 w 6842126"/>
              <a:gd name="connsiteY1966" fmla="*/ 227997 h 5130710"/>
              <a:gd name="connsiteX1967" fmla="*/ 1549557 w 6842126"/>
              <a:gd name="connsiteY1967" fmla="*/ 228842 h 5130710"/>
              <a:gd name="connsiteX1968" fmla="*/ 1551163 w 6842126"/>
              <a:gd name="connsiteY1968" fmla="*/ 229206 h 5130710"/>
              <a:gd name="connsiteX1969" fmla="*/ 1552283 w 6842126"/>
              <a:gd name="connsiteY1969" fmla="*/ 227997 h 5130710"/>
              <a:gd name="connsiteX1970" fmla="*/ 2741287 w 6842126"/>
              <a:gd name="connsiteY1970" fmla="*/ 226804 h 5130710"/>
              <a:gd name="connsiteX1971" fmla="*/ 2740633 w 6842126"/>
              <a:gd name="connsiteY1971" fmla="*/ 238391 h 5130710"/>
              <a:gd name="connsiteX1972" fmla="*/ 2737665 w 6842126"/>
              <a:gd name="connsiteY1972" fmla="*/ 251078 h 5130710"/>
              <a:gd name="connsiteX1973" fmla="*/ 2739099 w 6842126"/>
              <a:gd name="connsiteY1973" fmla="*/ 240769 h 5130710"/>
              <a:gd name="connsiteX1974" fmla="*/ 2739359 w 6842126"/>
              <a:gd name="connsiteY1974" fmla="*/ 230707 h 5130710"/>
              <a:gd name="connsiteX1975" fmla="*/ 2998015 w 6842126"/>
              <a:gd name="connsiteY1975" fmla="*/ 224475 h 5130710"/>
              <a:gd name="connsiteX1976" fmla="*/ 2998472 w 6842126"/>
              <a:gd name="connsiteY1976" fmla="*/ 226492 h 5130710"/>
              <a:gd name="connsiteX1977" fmla="*/ 2997947 w 6842126"/>
              <a:gd name="connsiteY1977" fmla="*/ 230522 h 5130710"/>
              <a:gd name="connsiteX1978" fmla="*/ 2992870 w 6842126"/>
              <a:gd name="connsiteY1978" fmla="*/ 248686 h 5130710"/>
              <a:gd name="connsiteX1979" fmla="*/ 2987590 w 6842126"/>
              <a:gd name="connsiteY1979" fmla="*/ 263353 h 5130710"/>
              <a:gd name="connsiteX1980" fmla="*/ 2987372 w 6842126"/>
              <a:gd name="connsiteY1980" fmla="*/ 263942 h 5130710"/>
              <a:gd name="connsiteX1981" fmla="*/ 2991319 w 6842126"/>
              <a:gd name="connsiteY1981" fmla="*/ 233297 h 5130710"/>
              <a:gd name="connsiteX1982" fmla="*/ 2995023 w 6842126"/>
              <a:gd name="connsiteY1982" fmla="*/ 226926 h 5130710"/>
              <a:gd name="connsiteX1983" fmla="*/ 2998015 w 6842126"/>
              <a:gd name="connsiteY1983" fmla="*/ 224475 h 5130710"/>
              <a:gd name="connsiteX1984" fmla="*/ 4136403 w 6842126"/>
              <a:gd name="connsiteY1984" fmla="*/ 222237 h 5130710"/>
              <a:gd name="connsiteX1985" fmla="*/ 4126774 w 6842126"/>
              <a:gd name="connsiteY1985" fmla="*/ 262833 h 5130710"/>
              <a:gd name="connsiteX1986" fmla="*/ 4125181 w 6842126"/>
              <a:gd name="connsiteY1986" fmla="*/ 267019 h 5130710"/>
              <a:gd name="connsiteX1987" fmla="*/ 4132193 w 6842126"/>
              <a:gd name="connsiteY1987" fmla="*/ 225901 h 5130710"/>
              <a:gd name="connsiteX1988" fmla="*/ 4133321 w 6842126"/>
              <a:gd name="connsiteY1988" fmla="*/ 224314 h 5130710"/>
              <a:gd name="connsiteX1989" fmla="*/ 4136403 w 6842126"/>
              <a:gd name="connsiteY1989" fmla="*/ 222237 h 5130710"/>
              <a:gd name="connsiteX1990" fmla="*/ 2423926 w 6842126"/>
              <a:gd name="connsiteY1990" fmla="*/ 212526 h 5130710"/>
              <a:gd name="connsiteX1991" fmla="*/ 2424589 w 6842126"/>
              <a:gd name="connsiteY1991" fmla="*/ 216018 h 5130710"/>
              <a:gd name="connsiteX1992" fmla="*/ 2423308 w 6842126"/>
              <a:gd name="connsiteY1992" fmla="*/ 219836 h 5130710"/>
              <a:gd name="connsiteX1993" fmla="*/ 2422227 w 6842126"/>
              <a:gd name="connsiteY1993" fmla="*/ 218993 h 5130710"/>
              <a:gd name="connsiteX1994" fmla="*/ 2423926 w 6842126"/>
              <a:gd name="connsiteY1994" fmla="*/ 212526 h 5130710"/>
              <a:gd name="connsiteX1995" fmla="*/ 3932536 w 6842126"/>
              <a:gd name="connsiteY1995" fmla="*/ 208356 h 5130710"/>
              <a:gd name="connsiteX1996" fmla="*/ 3934171 w 6842126"/>
              <a:gd name="connsiteY1996" fmla="*/ 210662 h 5130710"/>
              <a:gd name="connsiteX1997" fmla="*/ 3933694 w 6842126"/>
              <a:gd name="connsiteY1997" fmla="*/ 212088 h 5130710"/>
              <a:gd name="connsiteX1998" fmla="*/ 3932536 w 6842126"/>
              <a:gd name="connsiteY1998" fmla="*/ 208356 h 5130710"/>
              <a:gd name="connsiteX1999" fmla="*/ 5609489 w 6842126"/>
              <a:gd name="connsiteY1999" fmla="*/ 208355 h 5130710"/>
              <a:gd name="connsiteX2000" fmla="*/ 5610663 w 6842126"/>
              <a:gd name="connsiteY2000" fmla="*/ 210012 h 5130710"/>
              <a:gd name="connsiteX2001" fmla="*/ 5610378 w 6842126"/>
              <a:gd name="connsiteY2001" fmla="*/ 211220 h 5130710"/>
              <a:gd name="connsiteX2002" fmla="*/ 4810063 w 6842126"/>
              <a:gd name="connsiteY2002" fmla="*/ 206067 h 5130710"/>
              <a:gd name="connsiteX2003" fmla="*/ 4809127 w 6842126"/>
              <a:gd name="connsiteY2003" fmla="*/ 209911 h 5130710"/>
              <a:gd name="connsiteX2004" fmla="*/ 4808213 w 6842126"/>
              <a:gd name="connsiteY2004" fmla="*/ 211495 h 5130710"/>
              <a:gd name="connsiteX2005" fmla="*/ 4806917 w 6842126"/>
              <a:gd name="connsiteY2005" fmla="*/ 213430 h 5130710"/>
              <a:gd name="connsiteX2006" fmla="*/ 4810063 w 6842126"/>
              <a:gd name="connsiteY2006" fmla="*/ 206067 h 5130710"/>
              <a:gd name="connsiteX2007" fmla="*/ 6487016 w 6842126"/>
              <a:gd name="connsiteY2007" fmla="*/ 206066 h 5130710"/>
              <a:gd name="connsiteX2008" fmla="*/ 6486078 w 6842126"/>
              <a:gd name="connsiteY2008" fmla="*/ 209909 h 5130710"/>
              <a:gd name="connsiteX2009" fmla="*/ 6485167 w 6842126"/>
              <a:gd name="connsiteY2009" fmla="*/ 211495 h 5130710"/>
              <a:gd name="connsiteX2010" fmla="*/ 6483869 w 6842126"/>
              <a:gd name="connsiteY2010" fmla="*/ 213429 h 5130710"/>
              <a:gd name="connsiteX2011" fmla="*/ 6487016 w 6842126"/>
              <a:gd name="connsiteY2011" fmla="*/ 206066 h 5130710"/>
              <a:gd name="connsiteX2012" fmla="*/ 4688939 w 6842126"/>
              <a:gd name="connsiteY2012" fmla="*/ 204872 h 5130710"/>
              <a:gd name="connsiteX2013" fmla="*/ 4688501 w 6842126"/>
              <a:gd name="connsiteY2013" fmla="*/ 209156 h 5130710"/>
              <a:gd name="connsiteX2014" fmla="*/ 4680721 w 6842126"/>
              <a:gd name="connsiteY2014" fmla="*/ 221316 h 5130710"/>
              <a:gd name="connsiteX2015" fmla="*/ 4688939 w 6842126"/>
              <a:gd name="connsiteY2015" fmla="*/ 204872 h 5130710"/>
              <a:gd name="connsiteX2016" fmla="*/ 5364227 w 6842126"/>
              <a:gd name="connsiteY2016" fmla="*/ 204609 h 5130710"/>
              <a:gd name="connsiteX2017" fmla="*/ 5364107 w 6842126"/>
              <a:gd name="connsiteY2017" fmla="*/ 209701 h 5130710"/>
              <a:gd name="connsiteX2018" fmla="*/ 5363559 w 6842126"/>
              <a:gd name="connsiteY2018" fmla="*/ 215453 h 5130710"/>
              <a:gd name="connsiteX2019" fmla="*/ 5345081 w 6842126"/>
              <a:gd name="connsiteY2019" fmla="*/ 260662 h 5130710"/>
              <a:gd name="connsiteX2020" fmla="*/ 5345279 w 6842126"/>
              <a:gd name="connsiteY2020" fmla="*/ 255771 h 5130710"/>
              <a:gd name="connsiteX2021" fmla="*/ 5344930 w 6842126"/>
              <a:gd name="connsiteY2021" fmla="*/ 244893 h 5130710"/>
              <a:gd name="connsiteX2022" fmla="*/ 5353939 w 6842126"/>
              <a:gd name="connsiteY2022" fmla="*/ 224163 h 5130710"/>
              <a:gd name="connsiteX2023" fmla="*/ 5363259 w 6842126"/>
              <a:gd name="connsiteY2023" fmla="*/ 204940 h 5130710"/>
              <a:gd name="connsiteX2024" fmla="*/ 1758889 w 6842126"/>
              <a:gd name="connsiteY2024" fmla="*/ 204060 h 5130710"/>
              <a:gd name="connsiteX2025" fmla="*/ 1756579 w 6842126"/>
              <a:gd name="connsiteY2025" fmla="*/ 211937 h 5130710"/>
              <a:gd name="connsiteX2026" fmla="*/ 1755901 w 6842126"/>
              <a:gd name="connsiteY2026" fmla="*/ 215111 h 5130710"/>
              <a:gd name="connsiteX2027" fmla="*/ 1755648 w 6842126"/>
              <a:gd name="connsiteY2027" fmla="*/ 217158 h 5130710"/>
              <a:gd name="connsiteX2028" fmla="*/ 1755978 w 6842126"/>
              <a:gd name="connsiteY2028" fmla="*/ 218438 h 5130710"/>
              <a:gd name="connsiteX2029" fmla="*/ 1757543 w 6842126"/>
              <a:gd name="connsiteY2029" fmla="*/ 216705 h 5130710"/>
              <a:gd name="connsiteX2030" fmla="*/ 3932941 w 6842126"/>
              <a:gd name="connsiteY2030" fmla="*/ 201754 h 5130710"/>
              <a:gd name="connsiteX2031" fmla="*/ 3935056 w 6842126"/>
              <a:gd name="connsiteY2031" fmla="*/ 204444 h 5130710"/>
              <a:gd name="connsiteX2032" fmla="*/ 3934841 w 6842126"/>
              <a:gd name="connsiteY2032" fmla="*/ 205363 h 5130710"/>
              <a:gd name="connsiteX2033" fmla="*/ 3935273 w 6842126"/>
              <a:gd name="connsiteY2033" fmla="*/ 205205 h 5130710"/>
              <a:gd name="connsiteX2034" fmla="*/ 3932536 w 6842126"/>
              <a:gd name="connsiteY2034" fmla="*/ 208356 h 5130710"/>
              <a:gd name="connsiteX2035" fmla="*/ 3932941 w 6842126"/>
              <a:gd name="connsiteY2035" fmla="*/ 201754 h 5130710"/>
              <a:gd name="connsiteX2036" fmla="*/ 5609894 w 6842126"/>
              <a:gd name="connsiteY2036" fmla="*/ 201753 h 5130710"/>
              <a:gd name="connsiteX2037" fmla="*/ 5611989 w 6842126"/>
              <a:gd name="connsiteY2037" fmla="*/ 204416 h 5130710"/>
              <a:gd name="connsiteX2038" fmla="*/ 5611643 w 6842126"/>
              <a:gd name="connsiteY2038" fmla="*/ 205872 h 5130710"/>
              <a:gd name="connsiteX2039" fmla="*/ 5609489 w 6842126"/>
              <a:gd name="connsiteY2039" fmla="*/ 208355 h 5130710"/>
              <a:gd name="connsiteX2040" fmla="*/ 5609894 w 6842126"/>
              <a:gd name="connsiteY2040" fmla="*/ 201753 h 5130710"/>
              <a:gd name="connsiteX2041" fmla="*/ 3880701 w 6842126"/>
              <a:gd name="connsiteY2041" fmla="*/ 196834 h 5130710"/>
              <a:gd name="connsiteX2042" fmla="*/ 3879960 w 6842126"/>
              <a:gd name="connsiteY2042" fmla="*/ 199135 h 5130710"/>
              <a:gd name="connsiteX2043" fmla="*/ 3879434 w 6842126"/>
              <a:gd name="connsiteY2043" fmla="*/ 198678 h 5130710"/>
              <a:gd name="connsiteX2044" fmla="*/ 3880701 w 6842126"/>
              <a:gd name="connsiteY2044" fmla="*/ 196834 h 5130710"/>
              <a:gd name="connsiteX2045" fmla="*/ 5557653 w 6842126"/>
              <a:gd name="connsiteY2045" fmla="*/ 196832 h 5130710"/>
              <a:gd name="connsiteX2046" fmla="*/ 5556913 w 6842126"/>
              <a:gd name="connsiteY2046" fmla="*/ 199134 h 5130710"/>
              <a:gd name="connsiteX2047" fmla="*/ 5556385 w 6842126"/>
              <a:gd name="connsiteY2047" fmla="*/ 198677 h 5130710"/>
              <a:gd name="connsiteX2048" fmla="*/ 5557653 w 6842126"/>
              <a:gd name="connsiteY2048" fmla="*/ 196832 h 5130710"/>
              <a:gd name="connsiteX2049" fmla="*/ 4906511 w 6842126"/>
              <a:gd name="connsiteY2049" fmla="*/ 194941 h 5130710"/>
              <a:gd name="connsiteX2050" fmla="*/ 4906239 w 6842126"/>
              <a:gd name="connsiteY2050" fmla="*/ 200639 h 5130710"/>
              <a:gd name="connsiteX2051" fmla="*/ 4905785 w 6842126"/>
              <a:gd name="connsiteY2051" fmla="*/ 215896 h 5130710"/>
              <a:gd name="connsiteX2052" fmla="*/ 4906399 w 6842126"/>
              <a:gd name="connsiteY2052" fmla="*/ 215586 h 5130710"/>
              <a:gd name="connsiteX2053" fmla="*/ 4896266 w 6842126"/>
              <a:gd name="connsiteY2053" fmla="*/ 242073 h 5130710"/>
              <a:gd name="connsiteX2054" fmla="*/ 4880285 w 6842126"/>
              <a:gd name="connsiteY2054" fmla="*/ 297641 h 5130710"/>
              <a:gd name="connsiteX2055" fmla="*/ 4875373 w 6842126"/>
              <a:gd name="connsiteY2055" fmla="*/ 309051 h 5130710"/>
              <a:gd name="connsiteX2056" fmla="*/ 4879764 w 6842126"/>
              <a:gd name="connsiteY2056" fmla="*/ 279633 h 5130710"/>
              <a:gd name="connsiteX2057" fmla="*/ 4881293 w 6842126"/>
              <a:gd name="connsiteY2057" fmla="*/ 257487 h 5130710"/>
              <a:gd name="connsiteX2058" fmla="*/ 4902939 w 6842126"/>
              <a:gd name="connsiteY2058" fmla="*/ 203165 h 5130710"/>
              <a:gd name="connsiteX2059" fmla="*/ 4554411 w 6842126"/>
              <a:gd name="connsiteY2059" fmla="*/ 194646 h 5130710"/>
              <a:gd name="connsiteX2060" fmla="*/ 4554683 w 6842126"/>
              <a:gd name="connsiteY2060" fmla="*/ 204575 h 5130710"/>
              <a:gd name="connsiteX2061" fmla="*/ 4552054 w 6842126"/>
              <a:gd name="connsiteY2061" fmla="*/ 212080 h 5130710"/>
              <a:gd name="connsiteX2062" fmla="*/ 4554411 w 6842126"/>
              <a:gd name="connsiteY2062" fmla="*/ 194646 h 5130710"/>
              <a:gd name="connsiteX2063" fmla="*/ 1550860 w 6842126"/>
              <a:gd name="connsiteY2063" fmla="*/ 190402 h 5130710"/>
              <a:gd name="connsiteX2064" fmla="*/ 1549300 w 6842126"/>
              <a:gd name="connsiteY2064" fmla="*/ 191000 h 5130710"/>
              <a:gd name="connsiteX2065" fmla="*/ 1548693 w 6842126"/>
              <a:gd name="connsiteY2065" fmla="*/ 193487 h 5130710"/>
              <a:gd name="connsiteX2066" fmla="*/ 1550231 w 6842126"/>
              <a:gd name="connsiteY2066" fmla="*/ 193996 h 5130710"/>
              <a:gd name="connsiteX2067" fmla="*/ 1550807 w 6842126"/>
              <a:gd name="connsiteY2067" fmla="*/ 192337 h 5130710"/>
              <a:gd name="connsiteX2068" fmla="*/ 1550860 w 6842126"/>
              <a:gd name="connsiteY2068" fmla="*/ 190402 h 5130710"/>
              <a:gd name="connsiteX2069" fmla="*/ 3345198 w 6842126"/>
              <a:gd name="connsiteY2069" fmla="*/ 188566 h 5130710"/>
              <a:gd name="connsiteX2070" fmla="*/ 3344376 w 6842126"/>
              <a:gd name="connsiteY2070" fmla="*/ 191937 h 5130710"/>
              <a:gd name="connsiteX2071" fmla="*/ 3343574 w 6842126"/>
              <a:gd name="connsiteY2071" fmla="*/ 193329 h 5130710"/>
              <a:gd name="connsiteX2072" fmla="*/ 3342437 w 6842126"/>
              <a:gd name="connsiteY2072" fmla="*/ 195027 h 5130710"/>
              <a:gd name="connsiteX2073" fmla="*/ 3345198 w 6842126"/>
              <a:gd name="connsiteY2073" fmla="*/ 188566 h 5130710"/>
              <a:gd name="connsiteX2074" fmla="*/ 1707372 w 6842126"/>
              <a:gd name="connsiteY2074" fmla="*/ 188198 h 5130710"/>
              <a:gd name="connsiteX2075" fmla="*/ 1707054 w 6842126"/>
              <a:gd name="connsiteY2075" fmla="*/ 188721 h 5130710"/>
              <a:gd name="connsiteX2076" fmla="*/ 1700895 w 6842126"/>
              <a:gd name="connsiteY2076" fmla="*/ 204668 h 5130710"/>
              <a:gd name="connsiteX2077" fmla="*/ 1703130 w 6842126"/>
              <a:gd name="connsiteY2077" fmla="*/ 202337 h 5130710"/>
              <a:gd name="connsiteX2078" fmla="*/ 1705838 w 6842126"/>
              <a:gd name="connsiteY2078" fmla="*/ 196962 h 5130710"/>
              <a:gd name="connsiteX2079" fmla="*/ 4554817 w 6842126"/>
              <a:gd name="connsiteY2079" fmla="*/ 188044 h 5130710"/>
              <a:gd name="connsiteX2080" fmla="*/ 4555925 w 6842126"/>
              <a:gd name="connsiteY2080" fmla="*/ 192601 h 5130710"/>
              <a:gd name="connsiteX2081" fmla="*/ 4554411 w 6842126"/>
              <a:gd name="connsiteY2081" fmla="*/ 194646 h 5130710"/>
              <a:gd name="connsiteX2082" fmla="*/ 4554817 w 6842126"/>
              <a:gd name="connsiteY2082" fmla="*/ 188044 h 5130710"/>
              <a:gd name="connsiteX2083" fmla="*/ 3238910 w 6842126"/>
              <a:gd name="connsiteY2083" fmla="*/ 187516 h 5130710"/>
              <a:gd name="connsiteX2084" fmla="*/ 3238525 w 6842126"/>
              <a:gd name="connsiteY2084" fmla="*/ 191275 h 5130710"/>
              <a:gd name="connsiteX2085" fmla="*/ 3231696 w 6842126"/>
              <a:gd name="connsiteY2085" fmla="*/ 201946 h 5130710"/>
              <a:gd name="connsiteX2086" fmla="*/ 3238910 w 6842126"/>
              <a:gd name="connsiteY2086" fmla="*/ 187516 h 5130710"/>
              <a:gd name="connsiteX2087" fmla="*/ 4966472 w 6842126"/>
              <a:gd name="connsiteY2087" fmla="*/ 186564 h 5130710"/>
              <a:gd name="connsiteX2088" fmla="*/ 4965943 w 6842126"/>
              <a:gd name="connsiteY2088" fmla="*/ 193722 h 5130710"/>
              <a:gd name="connsiteX2089" fmla="*/ 4965191 w 6842126"/>
              <a:gd name="connsiteY2089" fmla="*/ 195468 h 5130710"/>
              <a:gd name="connsiteX2090" fmla="*/ 4555221 w 6842126"/>
              <a:gd name="connsiteY2090" fmla="*/ 181441 h 5130710"/>
              <a:gd name="connsiteX2091" fmla="*/ 4556329 w 6842126"/>
              <a:gd name="connsiteY2091" fmla="*/ 185997 h 5130710"/>
              <a:gd name="connsiteX2092" fmla="*/ 4554817 w 6842126"/>
              <a:gd name="connsiteY2092" fmla="*/ 188044 h 5130710"/>
              <a:gd name="connsiteX2093" fmla="*/ 4555221 w 6842126"/>
              <a:gd name="connsiteY2093" fmla="*/ 181441 h 5130710"/>
              <a:gd name="connsiteX2094" fmla="*/ 2041317 w 6842126"/>
              <a:gd name="connsiteY2094" fmla="*/ 181324 h 5130710"/>
              <a:gd name="connsiteX2095" fmla="*/ 2042457 w 6842126"/>
              <a:gd name="connsiteY2095" fmla="*/ 182932 h 5130710"/>
              <a:gd name="connsiteX2096" fmla="*/ 2042123 w 6842126"/>
              <a:gd name="connsiteY2096" fmla="*/ 183926 h 5130710"/>
              <a:gd name="connsiteX2097" fmla="*/ 2041317 w 6842126"/>
              <a:gd name="connsiteY2097" fmla="*/ 181324 h 5130710"/>
              <a:gd name="connsiteX2098" fmla="*/ 2653080 w 6842126"/>
              <a:gd name="connsiteY2098" fmla="*/ 179729 h 5130710"/>
              <a:gd name="connsiteX2099" fmla="*/ 2652428 w 6842126"/>
              <a:gd name="connsiteY2099" fmla="*/ 182407 h 5130710"/>
              <a:gd name="connsiteX2100" fmla="*/ 2651791 w 6842126"/>
              <a:gd name="connsiteY2100" fmla="*/ 183512 h 5130710"/>
              <a:gd name="connsiteX2101" fmla="*/ 2650888 w 6842126"/>
              <a:gd name="connsiteY2101" fmla="*/ 184861 h 5130710"/>
              <a:gd name="connsiteX2102" fmla="*/ 2653080 w 6842126"/>
              <a:gd name="connsiteY2102" fmla="*/ 179729 h 5130710"/>
              <a:gd name="connsiteX2103" fmla="*/ 2568639 w 6842126"/>
              <a:gd name="connsiteY2103" fmla="*/ 178894 h 5130710"/>
              <a:gd name="connsiteX2104" fmla="*/ 2568333 w 6842126"/>
              <a:gd name="connsiteY2104" fmla="*/ 181880 h 5130710"/>
              <a:gd name="connsiteX2105" fmla="*/ 2562909 w 6842126"/>
              <a:gd name="connsiteY2105" fmla="*/ 190357 h 5130710"/>
              <a:gd name="connsiteX2106" fmla="*/ 2568639 w 6842126"/>
              <a:gd name="connsiteY2106" fmla="*/ 178894 h 5130710"/>
              <a:gd name="connsiteX2107" fmla="*/ 3083662 w 6842126"/>
              <a:gd name="connsiteY2107" fmla="*/ 178224 h 5130710"/>
              <a:gd name="connsiteX2108" fmla="*/ 3084340 w 6842126"/>
              <a:gd name="connsiteY2108" fmla="*/ 181035 h 5130710"/>
              <a:gd name="connsiteX2109" fmla="*/ 3084404 w 6842126"/>
              <a:gd name="connsiteY2109" fmla="*/ 182454 h 5130710"/>
              <a:gd name="connsiteX2110" fmla="*/ 3080706 w 6842126"/>
              <a:gd name="connsiteY2110" fmla="*/ 193645 h 5130710"/>
              <a:gd name="connsiteX2111" fmla="*/ 3064512 w 6842126"/>
              <a:gd name="connsiteY2111" fmla="*/ 229757 h 5130710"/>
              <a:gd name="connsiteX2112" fmla="*/ 3054398 w 6842126"/>
              <a:gd name="connsiteY2112" fmla="*/ 261609 h 5130710"/>
              <a:gd name="connsiteX2113" fmla="*/ 3058203 w 6842126"/>
              <a:gd name="connsiteY2113" fmla="*/ 234425 h 5130710"/>
              <a:gd name="connsiteX2114" fmla="*/ 3059756 w 6842126"/>
              <a:gd name="connsiteY2114" fmla="*/ 231151 h 5130710"/>
              <a:gd name="connsiteX2115" fmla="*/ 3069553 w 6842126"/>
              <a:gd name="connsiteY2115" fmla="*/ 208294 h 5130710"/>
              <a:gd name="connsiteX2116" fmla="*/ 3083662 w 6842126"/>
              <a:gd name="connsiteY2116" fmla="*/ 178224 h 5130710"/>
              <a:gd name="connsiteX2117" fmla="*/ 2041599 w 6842126"/>
              <a:gd name="connsiteY2117" fmla="*/ 176721 h 5130710"/>
              <a:gd name="connsiteX2118" fmla="*/ 2043073 w 6842126"/>
              <a:gd name="connsiteY2118" fmla="*/ 178597 h 5130710"/>
              <a:gd name="connsiteX2119" fmla="*/ 2042923 w 6842126"/>
              <a:gd name="connsiteY2119" fmla="*/ 179237 h 5130710"/>
              <a:gd name="connsiteX2120" fmla="*/ 2043225 w 6842126"/>
              <a:gd name="connsiteY2120" fmla="*/ 179127 h 5130710"/>
              <a:gd name="connsiteX2121" fmla="*/ 2041317 w 6842126"/>
              <a:gd name="connsiteY2121" fmla="*/ 181324 h 5130710"/>
              <a:gd name="connsiteX2122" fmla="*/ 2041599 w 6842126"/>
              <a:gd name="connsiteY2122" fmla="*/ 176721 h 5130710"/>
              <a:gd name="connsiteX2123" fmla="*/ 3969452 w 6842126"/>
              <a:gd name="connsiteY2123" fmla="*/ 176531 h 5130710"/>
              <a:gd name="connsiteX2124" fmla="*/ 3970145 w 6842126"/>
              <a:gd name="connsiteY2124" fmla="*/ 184752 h 5130710"/>
              <a:gd name="connsiteX2125" fmla="*/ 3969728 w 6842126"/>
              <a:gd name="connsiteY2125" fmla="*/ 191351 h 5130710"/>
              <a:gd name="connsiteX2126" fmla="*/ 3966837 w 6842126"/>
              <a:gd name="connsiteY2126" fmla="*/ 197973 h 5130710"/>
              <a:gd name="connsiteX2127" fmla="*/ 3963129 w 6842126"/>
              <a:gd name="connsiteY2127" fmla="*/ 206861 h 5130710"/>
              <a:gd name="connsiteX2128" fmla="*/ 3963273 w 6842126"/>
              <a:gd name="connsiteY2128" fmla="*/ 203291 h 5130710"/>
              <a:gd name="connsiteX2129" fmla="*/ 3966300 w 6842126"/>
              <a:gd name="connsiteY2129" fmla="*/ 178788 h 5130710"/>
              <a:gd name="connsiteX2130" fmla="*/ 3969452 w 6842126"/>
              <a:gd name="connsiteY2130" fmla="*/ 176531 h 5130710"/>
              <a:gd name="connsiteX2131" fmla="*/ 2047475 w 6842126"/>
              <a:gd name="connsiteY2131" fmla="*/ 175179 h 5130710"/>
              <a:gd name="connsiteX2132" fmla="*/ 2050568 w 6842126"/>
              <a:gd name="connsiteY2132" fmla="*/ 176273 h 5130710"/>
              <a:gd name="connsiteX2133" fmla="*/ 2053237 w 6842126"/>
              <a:gd name="connsiteY2133" fmla="*/ 185613 h 5130710"/>
              <a:gd name="connsiteX2134" fmla="*/ 2050076 w 6842126"/>
              <a:gd name="connsiteY2134" fmla="*/ 188849 h 5130710"/>
              <a:gd name="connsiteX2135" fmla="*/ 2047312 w 6842126"/>
              <a:gd name="connsiteY2135" fmla="*/ 221858 h 5130710"/>
              <a:gd name="connsiteX2136" fmla="*/ 2041855 w 6842126"/>
              <a:gd name="connsiteY2136" fmla="*/ 241933 h 5130710"/>
              <a:gd name="connsiteX2137" fmla="*/ 2049616 w 6842126"/>
              <a:gd name="connsiteY2137" fmla="*/ 189319 h 5130710"/>
              <a:gd name="connsiteX2138" fmla="*/ 2049527 w 6842126"/>
              <a:gd name="connsiteY2138" fmla="*/ 189410 h 5130710"/>
              <a:gd name="connsiteX2139" fmla="*/ 2047475 w 6842126"/>
              <a:gd name="connsiteY2139" fmla="*/ 175179 h 5130710"/>
              <a:gd name="connsiteX2140" fmla="*/ 1570934 w 6842126"/>
              <a:gd name="connsiteY2140" fmla="*/ 171856 h 5130710"/>
              <a:gd name="connsiteX2141" fmla="*/ 1569658 w 6842126"/>
              <a:gd name="connsiteY2141" fmla="*/ 172301 h 5130710"/>
              <a:gd name="connsiteX2142" fmla="*/ 1569563 w 6842126"/>
              <a:gd name="connsiteY2142" fmla="*/ 172335 h 5130710"/>
              <a:gd name="connsiteX2143" fmla="*/ 1568923 w 6842126"/>
              <a:gd name="connsiteY2143" fmla="*/ 172557 h 5130710"/>
              <a:gd name="connsiteX2144" fmla="*/ 1568891 w 6842126"/>
              <a:gd name="connsiteY2144" fmla="*/ 172569 h 5130710"/>
              <a:gd name="connsiteX2145" fmla="*/ 1569563 w 6842126"/>
              <a:gd name="connsiteY2145" fmla="*/ 172335 h 5130710"/>
              <a:gd name="connsiteX2146" fmla="*/ 2474854 w 6842126"/>
              <a:gd name="connsiteY2146" fmla="*/ 171765 h 5130710"/>
              <a:gd name="connsiteX2147" fmla="*/ 2475042 w 6842126"/>
              <a:gd name="connsiteY2147" fmla="*/ 178687 h 5130710"/>
              <a:gd name="connsiteX2148" fmla="*/ 2473210 w 6842126"/>
              <a:gd name="connsiteY2148" fmla="*/ 183920 h 5130710"/>
              <a:gd name="connsiteX2149" fmla="*/ 2474854 w 6842126"/>
              <a:gd name="connsiteY2149" fmla="*/ 171765 h 5130710"/>
              <a:gd name="connsiteX2150" fmla="*/ 3482450 w 6842126"/>
              <a:gd name="connsiteY2150" fmla="*/ 171452 h 5130710"/>
              <a:gd name="connsiteX2151" fmla="*/ 3481985 w 6842126"/>
              <a:gd name="connsiteY2151" fmla="*/ 177730 h 5130710"/>
              <a:gd name="connsiteX2152" fmla="*/ 3481325 w 6842126"/>
              <a:gd name="connsiteY2152" fmla="*/ 179265 h 5130710"/>
              <a:gd name="connsiteX2153" fmla="*/ 2475136 w 6842126"/>
              <a:gd name="connsiteY2153" fmla="*/ 167162 h 5130710"/>
              <a:gd name="connsiteX2154" fmla="*/ 2475908 w 6842126"/>
              <a:gd name="connsiteY2154" fmla="*/ 170339 h 5130710"/>
              <a:gd name="connsiteX2155" fmla="*/ 2474854 w 6842126"/>
              <a:gd name="connsiteY2155" fmla="*/ 171765 h 5130710"/>
              <a:gd name="connsiteX2156" fmla="*/ 2475136 w 6842126"/>
              <a:gd name="connsiteY2156" fmla="*/ 167162 h 5130710"/>
              <a:gd name="connsiteX2157" fmla="*/ 4591622 w 6842126"/>
              <a:gd name="connsiteY2157" fmla="*/ 166055 h 5130710"/>
              <a:gd name="connsiteX2158" fmla="*/ 4591349 w 6842126"/>
              <a:gd name="connsiteY2158" fmla="*/ 171754 h 5130710"/>
              <a:gd name="connsiteX2159" fmla="*/ 4590895 w 6842126"/>
              <a:gd name="connsiteY2159" fmla="*/ 187011 h 5130710"/>
              <a:gd name="connsiteX2160" fmla="*/ 4591509 w 6842126"/>
              <a:gd name="connsiteY2160" fmla="*/ 186700 h 5130710"/>
              <a:gd name="connsiteX2161" fmla="*/ 4581375 w 6842126"/>
              <a:gd name="connsiteY2161" fmla="*/ 213187 h 5130710"/>
              <a:gd name="connsiteX2162" fmla="*/ 4565394 w 6842126"/>
              <a:gd name="connsiteY2162" fmla="*/ 268755 h 5130710"/>
              <a:gd name="connsiteX2163" fmla="*/ 4560481 w 6842126"/>
              <a:gd name="connsiteY2163" fmla="*/ 280165 h 5130710"/>
              <a:gd name="connsiteX2164" fmla="*/ 4564871 w 6842126"/>
              <a:gd name="connsiteY2164" fmla="*/ 250748 h 5130710"/>
              <a:gd name="connsiteX2165" fmla="*/ 4566402 w 6842126"/>
              <a:gd name="connsiteY2165" fmla="*/ 228602 h 5130710"/>
              <a:gd name="connsiteX2166" fmla="*/ 4588048 w 6842126"/>
              <a:gd name="connsiteY2166" fmla="*/ 174280 h 5130710"/>
              <a:gd name="connsiteX2167" fmla="*/ 2475419 w 6842126"/>
              <a:gd name="connsiteY2167" fmla="*/ 162560 h 5130710"/>
              <a:gd name="connsiteX2168" fmla="*/ 2476191 w 6842126"/>
              <a:gd name="connsiteY2168" fmla="*/ 165736 h 5130710"/>
              <a:gd name="connsiteX2169" fmla="*/ 2475136 w 6842126"/>
              <a:gd name="connsiteY2169" fmla="*/ 167162 h 5130710"/>
              <a:gd name="connsiteX2170" fmla="*/ 2475419 w 6842126"/>
              <a:gd name="connsiteY2170" fmla="*/ 162560 h 5130710"/>
              <a:gd name="connsiteX2171" fmla="*/ 3991367 w 6842126"/>
              <a:gd name="connsiteY2171" fmla="*/ 161672 h 5130710"/>
              <a:gd name="connsiteX2172" fmla="*/ 3991887 w 6842126"/>
              <a:gd name="connsiteY2172" fmla="*/ 163970 h 5130710"/>
              <a:gd name="connsiteX2173" fmla="*/ 3991289 w 6842126"/>
              <a:gd name="connsiteY2173" fmla="*/ 168563 h 5130710"/>
              <a:gd name="connsiteX2174" fmla="*/ 3985505 w 6842126"/>
              <a:gd name="connsiteY2174" fmla="*/ 189262 h 5130710"/>
              <a:gd name="connsiteX2175" fmla="*/ 3979486 w 6842126"/>
              <a:gd name="connsiteY2175" fmla="*/ 205976 h 5130710"/>
              <a:gd name="connsiteX2176" fmla="*/ 3979239 w 6842126"/>
              <a:gd name="connsiteY2176" fmla="*/ 206648 h 5130710"/>
              <a:gd name="connsiteX2177" fmla="*/ 3983735 w 6842126"/>
              <a:gd name="connsiteY2177" fmla="*/ 171724 h 5130710"/>
              <a:gd name="connsiteX2178" fmla="*/ 3987957 w 6842126"/>
              <a:gd name="connsiteY2178" fmla="*/ 164464 h 5130710"/>
              <a:gd name="connsiteX2179" fmla="*/ 3991367 w 6842126"/>
              <a:gd name="connsiteY2179" fmla="*/ 161672 h 5130710"/>
              <a:gd name="connsiteX2180" fmla="*/ 3555201 w 6842126"/>
              <a:gd name="connsiteY2180" fmla="*/ 160403 h 5130710"/>
              <a:gd name="connsiteX2181" fmla="*/ 3555061 w 6842126"/>
              <a:gd name="connsiteY2181" fmla="*/ 166405 h 5130710"/>
              <a:gd name="connsiteX2182" fmla="*/ 3554580 w 6842126"/>
              <a:gd name="connsiteY2182" fmla="*/ 171453 h 5130710"/>
              <a:gd name="connsiteX2183" fmla="*/ 3538366 w 6842126"/>
              <a:gd name="connsiteY2183" fmla="*/ 211126 h 5130710"/>
              <a:gd name="connsiteX2184" fmla="*/ 3538537 w 6842126"/>
              <a:gd name="connsiteY2184" fmla="*/ 206832 h 5130710"/>
              <a:gd name="connsiteX2185" fmla="*/ 3538233 w 6842126"/>
              <a:gd name="connsiteY2185" fmla="*/ 197287 h 5130710"/>
              <a:gd name="connsiteX2186" fmla="*/ 3546137 w 6842126"/>
              <a:gd name="connsiteY2186" fmla="*/ 179095 h 5130710"/>
              <a:gd name="connsiteX2187" fmla="*/ 1664051 w 6842126"/>
              <a:gd name="connsiteY2187" fmla="*/ 159689 h 5130710"/>
              <a:gd name="connsiteX2188" fmla="*/ 1663633 w 6842126"/>
              <a:gd name="connsiteY2188" fmla="*/ 160982 h 5130710"/>
              <a:gd name="connsiteX2189" fmla="*/ 1663339 w 6842126"/>
              <a:gd name="connsiteY2189" fmla="*/ 160723 h 5130710"/>
              <a:gd name="connsiteX2190" fmla="*/ 1664051 w 6842126"/>
              <a:gd name="connsiteY2190" fmla="*/ 159689 h 5130710"/>
              <a:gd name="connsiteX2191" fmla="*/ 2042575 w 6842126"/>
              <a:gd name="connsiteY2191" fmla="*/ 158458 h 5130710"/>
              <a:gd name="connsiteX2192" fmla="*/ 2042727 w 6842126"/>
              <a:gd name="connsiteY2192" fmla="*/ 164039 h 5130710"/>
              <a:gd name="connsiteX2193" fmla="*/ 2041249 w 6842126"/>
              <a:gd name="connsiteY2193" fmla="*/ 168255 h 5130710"/>
              <a:gd name="connsiteX2194" fmla="*/ 2042575 w 6842126"/>
              <a:gd name="connsiteY2194" fmla="*/ 158458 h 5130710"/>
              <a:gd name="connsiteX2195" fmla="*/ 2042802 w 6842126"/>
              <a:gd name="connsiteY2195" fmla="*/ 154751 h 5130710"/>
              <a:gd name="connsiteX2196" fmla="*/ 2043425 w 6842126"/>
              <a:gd name="connsiteY2196" fmla="*/ 157310 h 5130710"/>
              <a:gd name="connsiteX2197" fmla="*/ 2042575 w 6842126"/>
              <a:gd name="connsiteY2197" fmla="*/ 158458 h 5130710"/>
              <a:gd name="connsiteX2198" fmla="*/ 2042802 w 6842126"/>
              <a:gd name="connsiteY2198" fmla="*/ 154751 h 5130710"/>
              <a:gd name="connsiteX2199" fmla="*/ 3153512 w 6842126"/>
              <a:gd name="connsiteY2199" fmla="*/ 153454 h 5130710"/>
              <a:gd name="connsiteX2200" fmla="*/ 3153271 w 6842126"/>
              <a:gd name="connsiteY2200" fmla="*/ 158455 h 5130710"/>
              <a:gd name="connsiteX2201" fmla="*/ 3152875 w 6842126"/>
              <a:gd name="connsiteY2201" fmla="*/ 171842 h 5130710"/>
              <a:gd name="connsiteX2202" fmla="*/ 3153413 w 6842126"/>
              <a:gd name="connsiteY2202" fmla="*/ 171569 h 5130710"/>
              <a:gd name="connsiteX2203" fmla="*/ 3144522 w 6842126"/>
              <a:gd name="connsiteY2203" fmla="*/ 194814 h 5130710"/>
              <a:gd name="connsiteX2204" fmla="*/ 3130497 w 6842126"/>
              <a:gd name="connsiteY2204" fmla="*/ 243575 h 5130710"/>
              <a:gd name="connsiteX2205" fmla="*/ 3126185 w 6842126"/>
              <a:gd name="connsiteY2205" fmla="*/ 253586 h 5130710"/>
              <a:gd name="connsiteX2206" fmla="*/ 3130040 w 6842126"/>
              <a:gd name="connsiteY2206" fmla="*/ 227772 h 5130710"/>
              <a:gd name="connsiteX2207" fmla="*/ 3131382 w 6842126"/>
              <a:gd name="connsiteY2207" fmla="*/ 208339 h 5130710"/>
              <a:gd name="connsiteX2208" fmla="*/ 3150378 w 6842126"/>
              <a:gd name="connsiteY2208" fmla="*/ 160670 h 5130710"/>
              <a:gd name="connsiteX2209" fmla="*/ 2043029 w 6842126"/>
              <a:gd name="connsiteY2209" fmla="*/ 151040 h 5130710"/>
              <a:gd name="connsiteX2210" fmla="*/ 2043652 w 6842126"/>
              <a:gd name="connsiteY2210" fmla="*/ 153600 h 5130710"/>
              <a:gd name="connsiteX2211" fmla="*/ 2042802 w 6842126"/>
              <a:gd name="connsiteY2211" fmla="*/ 154751 h 5130710"/>
              <a:gd name="connsiteX2212" fmla="*/ 2043029 w 6842126"/>
              <a:gd name="connsiteY2212" fmla="*/ 151040 h 5130710"/>
              <a:gd name="connsiteX2213" fmla="*/ 1721258 w 6842126"/>
              <a:gd name="connsiteY2213" fmla="*/ 150880 h 5130710"/>
              <a:gd name="connsiteX2214" fmla="*/ 1717332 w 6842126"/>
              <a:gd name="connsiteY2214" fmla="*/ 161140 h 5130710"/>
              <a:gd name="connsiteX2215" fmla="*/ 1712645 w 6842126"/>
              <a:gd name="connsiteY2215" fmla="*/ 173501 h 5130710"/>
              <a:gd name="connsiteX2216" fmla="*/ 1712076 w 6842126"/>
              <a:gd name="connsiteY2216" fmla="*/ 178302 h 5130710"/>
              <a:gd name="connsiteX2217" fmla="*/ 1715011 w 6842126"/>
              <a:gd name="connsiteY2217" fmla="*/ 168800 h 5130710"/>
              <a:gd name="connsiteX2218" fmla="*/ 1719148 w 6842126"/>
              <a:gd name="connsiteY2218" fmla="*/ 157081 h 5130710"/>
              <a:gd name="connsiteX2219" fmla="*/ 1720948 w 6842126"/>
              <a:gd name="connsiteY2219" fmla="*/ 153288 h 5130710"/>
              <a:gd name="connsiteX2220" fmla="*/ 1670517 w 6842126"/>
              <a:gd name="connsiteY2220" fmla="*/ 143508 h 5130710"/>
              <a:gd name="connsiteX2221" fmla="*/ 1668950 w 6842126"/>
              <a:gd name="connsiteY2221" fmla="*/ 148233 h 5130710"/>
              <a:gd name="connsiteX2222" fmla="*/ 1667690 w 6842126"/>
              <a:gd name="connsiteY2222" fmla="*/ 153182 h 5130710"/>
              <a:gd name="connsiteX2223" fmla="*/ 1670067 w 6842126"/>
              <a:gd name="connsiteY2223" fmla="*/ 145620 h 5130710"/>
              <a:gd name="connsiteX2224" fmla="*/ 1495885 w 6842126"/>
              <a:gd name="connsiteY2224" fmla="*/ 130575 h 5130710"/>
              <a:gd name="connsiteX2225" fmla="*/ 1497756 w 6842126"/>
              <a:gd name="connsiteY2225" fmla="*/ 132903 h 5130710"/>
              <a:gd name="connsiteX2226" fmla="*/ 1495847 w 6842126"/>
              <a:gd name="connsiteY2226" fmla="*/ 133406 h 5130710"/>
              <a:gd name="connsiteX2227" fmla="*/ 1495885 w 6842126"/>
              <a:gd name="connsiteY2227" fmla="*/ 130575 h 5130710"/>
              <a:gd name="connsiteX2228" fmla="*/ 1570026 w 6842126"/>
              <a:gd name="connsiteY2228" fmla="*/ 126025 h 5130710"/>
              <a:gd name="connsiteX2229" fmla="*/ 1564614 w 6842126"/>
              <a:gd name="connsiteY2229" fmla="*/ 148833 h 5130710"/>
              <a:gd name="connsiteX2230" fmla="*/ 1563719 w 6842126"/>
              <a:gd name="connsiteY2230" fmla="*/ 151187 h 5130710"/>
              <a:gd name="connsiteX2231" fmla="*/ 1567659 w 6842126"/>
              <a:gd name="connsiteY2231" fmla="*/ 128084 h 5130710"/>
              <a:gd name="connsiteX2232" fmla="*/ 1568293 w 6842126"/>
              <a:gd name="connsiteY2232" fmla="*/ 127193 h 5130710"/>
              <a:gd name="connsiteX2233" fmla="*/ 1570026 w 6842126"/>
              <a:gd name="connsiteY2233" fmla="*/ 126025 h 5130710"/>
              <a:gd name="connsiteX2234" fmla="*/ 4387008 w 6842126"/>
              <a:gd name="connsiteY2234" fmla="*/ 120748 h 5130710"/>
              <a:gd name="connsiteX2235" fmla="*/ 4386070 w 6842126"/>
              <a:gd name="connsiteY2235" fmla="*/ 124592 h 5130710"/>
              <a:gd name="connsiteX2236" fmla="*/ 4385159 w 6842126"/>
              <a:gd name="connsiteY2236" fmla="*/ 126176 h 5130710"/>
              <a:gd name="connsiteX2237" fmla="*/ 4383862 w 6842126"/>
              <a:gd name="connsiteY2237" fmla="*/ 128113 h 5130710"/>
              <a:gd name="connsiteX2238" fmla="*/ 4387008 w 6842126"/>
              <a:gd name="connsiteY2238" fmla="*/ 120748 h 5130710"/>
              <a:gd name="connsiteX2239" fmla="*/ 4265885 w 6842126"/>
              <a:gd name="connsiteY2239" fmla="*/ 119554 h 5130710"/>
              <a:gd name="connsiteX2240" fmla="*/ 4265446 w 6842126"/>
              <a:gd name="connsiteY2240" fmla="*/ 123839 h 5130710"/>
              <a:gd name="connsiteX2241" fmla="*/ 4257665 w 6842126"/>
              <a:gd name="connsiteY2241" fmla="*/ 135996 h 5130710"/>
              <a:gd name="connsiteX2242" fmla="*/ 4265885 w 6842126"/>
              <a:gd name="connsiteY2242" fmla="*/ 119554 h 5130710"/>
              <a:gd name="connsiteX2243" fmla="*/ 1455482 w 6842126"/>
              <a:gd name="connsiteY2243" fmla="*/ 118227 h 5130710"/>
              <a:gd name="connsiteX2244" fmla="*/ 1456400 w 6842126"/>
              <a:gd name="connsiteY2244" fmla="*/ 119522 h 5130710"/>
              <a:gd name="connsiteX2245" fmla="*/ 1456131 w 6842126"/>
              <a:gd name="connsiteY2245" fmla="*/ 120322 h 5130710"/>
              <a:gd name="connsiteX2246" fmla="*/ 1455482 w 6842126"/>
              <a:gd name="connsiteY2246" fmla="*/ 118227 h 5130710"/>
              <a:gd name="connsiteX2247" fmla="*/ 4941215 w 6842126"/>
              <a:gd name="connsiteY2247" fmla="*/ 117542 h 5130710"/>
              <a:gd name="connsiteX2248" fmla="*/ 4941053 w 6842126"/>
              <a:gd name="connsiteY2248" fmla="*/ 124382 h 5130710"/>
              <a:gd name="connsiteX2249" fmla="*/ 4940508 w 6842126"/>
              <a:gd name="connsiteY2249" fmla="*/ 130136 h 5130710"/>
              <a:gd name="connsiteX2250" fmla="*/ 4922027 w 6842126"/>
              <a:gd name="connsiteY2250" fmla="*/ 175344 h 5130710"/>
              <a:gd name="connsiteX2251" fmla="*/ 4922225 w 6842126"/>
              <a:gd name="connsiteY2251" fmla="*/ 170451 h 5130710"/>
              <a:gd name="connsiteX2252" fmla="*/ 4921879 w 6842126"/>
              <a:gd name="connsiteY2252" fmla="*/ 159573 h 5130710"/>
              <a:gd name="connsiteX2253" fmla="*/ 4930884 w 6842126"/>
              <a:gd name="connsiteY2253" fmla="*/ 138842 h 5130710"/>
              <a:gd name="connsiteX2254" fmla="*/ 1455709 w 6842126"/>
              <a:gd name="connsiteY2254" fmla="*/ 114517 h 5130710"/>
              <a:gd name="connsiteX2255" fmla="*/ 1456898 w 6842126"/>
              <a:gd name="connsiteY2255" fmla="*/ 116028 h 5130710"/>
              <a:gd name="connsiteX2256" fmla="*/ 1456776 w 6842126"/>
              <a:gd name="connsiteY2256" fmla="*/ 116544 h 5130710"/>
              <a:gd name="connsiteX2257" fmla="*/ 1457019 w 6842126"/>
              <a:gd name="connsiteY2257" fmla="*/ 116456 h 5130710"/>
              <a:gd name="connsiteX2258" fmla="*/ 1455482 w 6842126"/>
              <a:gd name="connsiteY2258" fmla="*/ 118227 h 5130710"/>
              <a:gd name="connsiteX2259" fmla="*/ 1455709 w 6842126"/>
              <a:gd name="connsiteY2259" fmla="*/ 114517 h 5130710"/>
              <a:gd name="connsiteX2260" fmla="*/ 1426358 w 6842126"/>
              <a:gd name="connsiteY2260" fmla="*/ 111753 h 5130710"/>
              <a:gd name="connsiteX2261" fmla="*/ 1425942 w 6842126"/>
              <a:gd name="connsiteY2261" fmla="*/ 113045 h 5130710"/>
              <a:gd name="connsiteX2262" fmla="*/ 1425647 w 6842126"/>
              <a:gd name="connsiteY2262" fmla="*/ 112788 h 5130710"/>
              <a:gd name="connsiteX2263" fmla="*/ 1426358 w 6842126"/>
              <a:gd name="connsiteY2263" fmla="*/ 111753 h 5130710"/>
              <a:gd name="connsiteX2264" fmla="*/ 4088969 w 6842126"/>
              <a:gd name="connsiteY2264" fmla="*/ 108964 h 5130710"/>
              <a:gd name="connsiteX2265" fmla="*/ 4089742 w 6842126"/>
              <a:gd name="connsiteY2265" fmla="*/ 112168 h 5130710"/>
              <a:gd name="connsiteX2266" fmla="*/ 4089814 w 6842126"/>
              <a:gd name="connsiteY2266" fmla="*/ 113784 h 5130710"/>
              <a:gd name="connsiteX2267" fmla="*/ 4085599 w 6842126"/>
              <a:gd name="connsiteY2267" fmla="*/ 126538 h 5130710"/>
              <a:gd name="connsiteX2268" fmla="*/ 4067143 w 6842126"/>
              <a:gd name="connsiteY2268" fmla="*/ 167690 h 5130710"/>
              <a:gd name="connsiteX2269" fmla="*/ 4055620 w 6842126"/>
              <a:gd name="connsiteY2269" fmla="*/ 203988 h 5130710"/>
              <a:gd name="connsiteX2270" fmla="*/ 4059957 w 6842126"/>
              <a:gd name="connsiteY2270" fmla="*/ 173010 h 5130710"/>
              <a:gd name="connsiteX2271" fmla="*/ 4061727 w 6842126"/>
              <a:gd name="connsiteY2271" fmla="*/ 169280 h 5130710"/>
              <a:gd name="connsiteX2272" fmla="*/ 4072889 w 6842126"/>
              <a:gd name="connsiteY2272" fmla="*/ 143231 h 5130710"/>
              <a:gd name="connsiteX2273" fmla="*/ 4088969 w 6842126"/>
              <a:gd name="connsiteY2273" fmla="*/ 108964 h 5130710"/>
              <a:gd name="connsiteX2274" fmla="*/ 2467189 w 6842126"/>
              <a:gd name="connsiteY2274" fmla="*/ 106652 h 5130710"/>
              <a:gd name="connsiteX2275" fmla="*/ 2466820 w 6842126"/>
              <a:gd name="connsiteY2275" fmla="*/ 111642 h 5130710"/>
              <a:gd name="connsiteX2276" fmla="*/ 2466296 w 6842126"/>
              <a:gd name="connsiteY2276" fmla="*/ 112860 h 5130710"/>
              <a:gd name="connsiteX2277" fmla="*/ 2658510 w 6842126"/>
              <a:gd name="connsiteY2277" fmla="*/ 102196 h 5130710"/>
              <a:gd name="connsiteX2278" fmla="*/ 2659824 w 6842126"/>
              <a:gd name="connsiteY2278" fmla="*/ 102369 h 5130710"/>
              <a:gd name="connsiteX2279" fmla="*/ 2653885 w 6842126"/>
              <a:gd name="connsiteY2279" fmla="*/ 119470 h 5130710"/>
              <a:gd name="connsiteX2280" fmla="*/ 2662587 w 6842126"/>
              <a:gd name="connsiteY2280" fmla="*/ 102864 h 5130710"/>
              <a:gd name="connsiteX2281" fmla="*/ 2662272 w 6842126"/>
              <a:gd name="connsiteY2281" fmla="*/ 112668 h 5130710"/>
              <a:gd name="connsiteX2282" fmla="*/ 2662388 w 6842126"/>
              <a:gd name="connsiteY2282" fmla="*/ 116851 h 5130710"/>
              <a:gd name="connsiteX2283" fmla="*/ 2638438 w 6842126"/>
              <a:gd name="connsiteY2283" fmla="*/ 171166 h 5130710"/>
              <a:gd name="connsiteX2284" fmla="*/ 2636107 w 6842126"/>
              <a:gd name="connsiteY2284" fmla="*/ 177269 h 5130710"/>
              <a:gd name="connsiteX2285" fmla="*/ 4543417 w 6842126"/>
              <a:gd name="connsiteY2285" fmla="*/ 101247 h 5130710"/>
              <a:gd name="connsiteX2286" fmla="*/ 4542887 w 6842126"/>
              <a:gd name="connsiteY2286" fmla="*/ 108403 h 5130710"/>
              <a:gd name="connsiteX2287" fmla="*/ 4542136 w 6842126"/>
              <a:gd name="connsiteY2287" fmla="*/ 110150 h 5130710"/>
              <a:gd name="connsiteX2288" fmla="*/ 1476224 w 6842126"/>
              <a:gd name="connsiteY2288" fmla="*/ 100345 h 5130710"/>
              <a:gd name="connsiteX2289" fmla="*/ 1476612 w 6842126"/>
              <a:gd name="connsiteY2289" fmla="*/ 104964 h 5130710"/>
              <a:gd name="connsiteX2290" fmla="*/ 1476378 w 6842126"/>
              <a:gd name="connsiteY2290" fmla="*/ 108671 h 5130710"/>
              <a:gd name="connsiteX2291" fmla="*/ 1474753 w 6842126"/>
              <a:gd name="connsiteY2291" fmla="*/ 112392 h 5130710"/>
              <a:gd name="connsiteX2292" fmla="*/ 1472670 w 6842126"/>
              <a:gd name="connsiteY2292" fmla="*/ 117385 h 5130710"/>
              <a:gd name="connsiteX2293" fmla="*/ 1472751 w 6842126"/>
              <a:gd name="connsiteY2293" fmla="*/ 115381 h 5130710"/>
              <a:gd name="connsiteX2294" fmla="*/ 1474451 w 6842126"/>
              <a:gd name="connsiteY2294" fmla="*/ 101613 h 5130710"/>
              <a:gd name="connsiteX2295" fmla="*/ 1476224 w 6842126"/>
              <a:gd name="connsiteY2295" fmla="*/ 100345 h 5130710"/>
              <a:gd name="connsiteX2296" fmla="*/ 1488537 w 6842126"/>
              <a:gd name="connsiteY2296" fmla="*/ 91997 h 5130710"/>
              <a:gd name="connsiteX2297" fmla="*/ 1488829 w 6842126"/>
              <a:gd name="connsiteY2297" fmla="*/ 93289 h 5130710"/>
              <a:gd name="connsiteX2298" fmla="*/ 1488491 w 6842126"/>
              <a:gd name="connsiteY2298" fmla="*/ 95868 h 5130710"/>
              <a:gd name="connsiteX2299" fmla="*/ 1485241 w 6842126"/>
              <a:gd name="connsiteY2299" fmla="*/ 107498 h 5130710"/>
              <a:gd name="connsiteX2300" fmla="*/ 1481860 w 6842126"/>
              <a:gd name="connsiteY2300" fmla="*/ 116888 h 5130710"/>
              <a:gd name="connsiteX2301" fmla="*/ 1481721 w 6842126"/>
              <a:gd name="connsiteY2301" fmla="*/ 117266 h 5130710"/>
              <a:gd name="connsiteX2302" fmla="*/ 1484248 w 6842126"/>
              <a:gd name="connsiteY2302" fmla="*/ 97644 h 5130710"/>
              <a:gd name="connsiteX2303" fmla="*/ 1486620 w 6842126"/>
              <a:gd name="connsiteY2303" fmla="*/ 93566 h 5130710"/>
              <a:gd name="connsiteX2304" fmla="*/ 1488537 w 6842126"/>
              <a:gd name="connsiteY2304" fmla="*/ 91997 h 5130710"/>
              <a:gd name="connsiteX2305" fmla="*/ 4626324 w 6842126"/>
              <a:gd name="connsiteY2305" fmla="*/ 88657 h 5130710"/>
              <a:gd name="connsiteX2306" fmla="*/ 4626163 w 6842126"/>
              <a:gd name="connsiteY2306" fmla="*/ 95497 h 5130710"/>
              <a:gd name="connsiteX2307" fmla="*/ 4625615 w 6842126"/>
              <a:gd name="connsiteY2307" fmla="*/ 101248 h 5130710"/>
              <a:gd name="connsiteX2308" fmla="*/ 4607138 w 6842126"/>
              <a:gd name="connsiteY2308" fmla="*/ 146457 h 5130710"/>
              <a:gd name="connsiteX2309" fmla="*/ 4607334 w 6842126"/>
              <a:gd name="connsiteY2309" fmla="*/ 141566 h 5130710"/>
              <a:gd name="connsiteX2310" fmla="*/ 4606986 w 6842126"/>
              <a:gd name="connsiteY2310" fmla="*/ 130687 h 5130710"/>
              <a:gd name="connsiteX2311" fmla="*/ 4615994 w 6842126"/>
              <a:gd name="connsiteY2311" fmla="*/ 109957 h 5130710"/>
              <a:gd name="connsiteX2312" fmla="*/ 3183964 w 6842126"/>
              <a:gd name="connsiteY2312" fmla="*/ 85535 h 5130710"/>
              <a:gd name="connsiteX2313" fmla="*/ 3183822 w 6842126"/>
              <a:gd name="connsiteY2313" fmla="*/ 91537 h 5130710"/>
              <a:gd name="connsiteX2314" fmla="*/ 3183342 w 6842126"/>
              <a:gd name="connsiteY2314" fmla="*/ 96586 h 5130710"/>
              <a:gd name="connsiteX2315" fmla="*/ 3167128 w 6842126"/>
              <a:gd name="connsiteY2315" fmla="*/ 136256 h 5130710"/>
              <a:gd name="connsiteX2316" fmla="*/ 3167300 w 6842126"/>
              <a:gd name="connsiteY2316" fmla="*/ 131965 h 5130710"/>
              <a:gd name="connsiteX2317" fmla="*/ 3166995 w 6842126"/>
              <a:gd name="connsiteY2317" fmla="*/ 122419 h 5130710"/>
              <a:gd name="connsiteX2318" fmla="*/ 3174899 w 6842126"/>
              <a:gd name="connsiteY2318" fmla="*/ 104226 h 5130710"/>
              <a:gd name="connsiteX2319" fmla="*/ 6491415 w 6842126"/>
              <a:gd name="connsiteY2319" fmla="*/ 85318 h 5130710"/>
              <a:gd name="connsiteX2320" fmla="*/ 6490453 w 6842126"/>
              <a:gd name="connsiteY2320" fmla="*/ 94279 h 5130710"/>
              <a:gd name="connsiteX2321" fmla="*/ 6496691 w 6842126"/>
              <a:gd name="connsiteY2321" fmla="*/ 95100 h 5130710"/>
              <a:gd name="connsiteX2322" fmla="*/ 6488172 w 6842126"/>
              <a:gd name="connsiteY2322" fmla="*/ 119629 h 5130710"/>
              <a:gd name="connsiteX2323" fmla="*/ 6500653 w 6842126"/>
              <a:gd name="connsiteY2323" fmla="*/ 95810 h 5130710"/>
              <a:gd name="connsiteX2324" fmla="*/ 6500202 w 6842126"/>
              <a:gd name="connsiteY2324" fmla="*/ 109873 h 5130710"/>
              <a:gd name="connsiteX2325" fmla="*/ 6500368 w 6842126"/>
              <a:gd name="connsiteY2325" fmla="*/ 115874 h 5130710"/>
              <a:gd name="connsiteX2326" fmla="*/ 6466013 w 6842126"/>
              <a:gd name="connsiteY2326" fmla="*/ 193785 h 5130710"/>
              <a:gd name="connsiteX2327" fmla="*/ 6461247 w 6842126"/>
              <a:gd name="connsiteY2327" fmla="*/ 206262 h 5130710"/>
              <a:gd name="connsiteX2328" fmla="*/ 6467708 w 6842126"/>
              <a:gd name="connsiteY2328" fmla="*/ 169612 h 5130710"/>
              <a:gd name="connsiteX2329" fmla="*/ 6476883 w 6842126"/>
              <a:gd name="connsiteY2329" fmla="*/ 122072 h 5130710"/>
              <a:gd name="connsiteX2330" fmla="*/ 6477439 w 6842126"/>
              <a:gd name="connsiteY2330" fmla="*/ 119106 h 5130710"/>
              <a:gd name="connsiteX2331" fmla="*/ 6477787 w 6842126"/>
              <a:gd name="connsiteY2331" fmla="*/ 119344 h 5130710"/>
              <a:gd name="connsiteX2332" fmla="*/ 6477981 w 6842126"/>
              <a:gd name="connsiteY2332" fmla="*/ 116222 h 5130710"/>
              <a:gd name="connsiteX2333" fmla="*/ 6478237 w 6842126"/>
              <a:gd name="connsiteY2333" fmla="*/ 114852 h 5130710"/>
              <a:gd name="connsiteX2334" fmla="*/ 6480332 w 6842126"/>
              <a:gd name="connsiteY2334" fmla="*/ 108027 h 5130710"/>
              <a:gd name="connsiteX2335" fmla="*/ 4168567 w 6842126"/>
              <a:gd name="connsiteY2335" fmla="*/ 80736 h 5130710"/>
              <a:gd name="connsiteX2336" fmla="*/ 4168295 w 6842126"/>
              <a:gd name="connsiteY2336" fmla="*/ 86435 h 5130710"/>
              <a:gd name="connsiteX2337" fmla="*/ 4167841 w 6842126"/>
              <a:gd name="connsiteY2337" fmla="*/ 101691 h 5130710"/>
              <a:gd name="connsiteX2338" fmla="*/ 4168453 w 6842126"/>
              <a:gd name="connsiteY2338" fmla="*/ 101382 h 5130710"/>
              <a:gd name="connsiteX2339" fmla="*/ 4158322 w 6842126"/>
              <a:gd name="connsiteY2339" fmla="*/ 127868 h 5130710"/>
              <a:gd name="connsiteX2340" fmla="*/ 4142341 w 6842126"/>
              <a:gd name="connsiteY2340" fmla="*/ 183436 h 5130710"/>
              <a:gd name="connsiteX2341" fmla="*/ 4137426 w 6842126"/>
              <a:gd name="connsiteY2341" fmla="*/ 194846 h 5130710"/>
              <a:gd name="connsiteX2342" fmla="*/ 4141819 w 6842126"/>
              <a:gd name="connsiteY2342" fmla="*/ 165429 h 5130710"/>
              <a:gd name="connsiteX2343" fmla="*/ 4143348 w 6842126"/>
              <a:gd name="connsiteY2343" fmla="*/ 143283 h 5130710"/>
              <a:gd name="connsiteX2344" fmla="*/ 4164995 w 6842126"/>
              <a:gd name="connsiteY2344" fmla="*/ 88961 h 5130710"/>
              <a:gd name="connsiteX2345" fmla="*/ 6030776 w 6842126"/>
              <a:gd name="connsiteY2345" fmla="*/ 77029 h 5130710"/>
              <a:gd name="connsiteX2346" fmla="*/ 6026912 w 6842126"/>
              <a:gd name="connsiteY2346" fmla="*/ 103110 h 5130710"/>
              <a:gd name="connsiteX2347" fmla="*/ 6009093 w 6842126"/>
              <a:gd name="connsiteY2347" fmla="*/ 197117 h 5130710"/>
              <a:gd name="connsiteX2348" fmla="*/ 5983477 w 6842126"/>
              <a:gd name="connsiteY2348" fmla="*/ 264173 h 5130710"/>
              <a:gd name="connsiteX2349" fmla="*/ 5978297 w 6842126"/>
              <a:gd name="connsiteY2349" fmla="*/ 277008 h 5130710"/>
              <a:gd name="connsiteX2350" fmla="*/ 5972223 w 6842126"/>
              <a:gd name="connsiteY2350" fmla="*/ 291108 h 5130710"/>
              <a:gd name="connsiteX2351" fmla="*/ 5990276 w 6842126"/>
              <a:gd name="connsiteY2351" fmla="*/ 213871 h 5130710"/>
              <a:gd name="connsiteX2352" fmla="*/ 6007921 w 6842126"/>
              <a:gd name="connsiteY2352" fmla="*/ 130322 h 5130710"/>
              <a:gd name="connsiteX2353" fmla="*/ 6027892 w 6842126"/>
              <a:gd name="connsiteY2353" fmla="*/ 82939 h 5130710"/>
              <a:gd name="connsiteX2354" fmla="*/ 1642523 w 6842126"/>
              <a:gd name="connsiteY2354" fmla="*/ 68835 h 5130710"/>
              <a:gd name="connsiteX2355" fmla="*/ 1642270 w 6842126"/>
              <a:gd name="connsiteY2355" fmla="*/ 71144 h 5130710"/>
              <a:gd name="connsiteX2356" fmla="*/ 1638154 w 6842126"/>
              <a:gd name="connsiteY2356" fmla="*/ 77572 h 5130710"/>
              <a:gd name="connsiteX2357" fmla="*/ 1543374 w 6842126"/>
              <a:gd name="connsiteY2357" fmla="*/ 62383 h 5130710"/>
              <a:gd name="connsiteX2358" fmla="*/ 1543807 w 6842126"/>
              <a:gd name="connsiteY2358" fmla="*/ 64182 h 5130710"/>
              <a:gd name="connsiteX2359" fmla="*/ 1543847 w 6842126"/>
              <a:gd name="connsiteY2359" fmla="*/ 65091 h 5130710"/>
              <a:gd name="connsiteX2360" fmla="*/ 1541481 w 6842126"/>
              <a:gd name="connsiteY2360" fmla="*/ 72257 h 5130710"/>
              <a:gd name="connsiteX2361" fmla="*/ 1531111 w 6842126"/>
              <a:gd name="connsiteY2361" fmla="*/ 95378 h 5130710"/>
              <a:gd name="connsiteX2362" fmla="*/ 1524637 w 6842126"/>
              <a:gd name="connsiteY2362" fmla="*/ 115772 h 5130710"/>
              <a:gd name="connsiteX2363" fmla="*/ 1527074 w 6842126"/>
              <a:gd name="connsiteY2363" fmla="*/ 98367 h 5130710"/>
              <a:gd name="connsiteX2364" fmla="*/ 1528066 w 6842126"/>
              <a:gd name="connsiteY2364" fmla="*/ 96272 h 5130710"/>
              <a:gd name="connsiteX2365" fmla="*/ 1534339 w 6842126"/>
              <a:gd name="connsiteY2365" fmla="*/ 81636 h 5130710"/>
              <a:gd name="connsiteX2366" fmla="*/ 1543374 w 6842126"/>
              <a:gd name="connsiteY2366" fmla="*/ 62383 h 5130710"/>
              <a:gd name="connsiteX2367" fmla="*/ 1588095 w 6842126"/>
              <a:gd name="connsiteY2367" fmla="*/ 46523 h 5130710"/>
              <a:gd name="connsiteX2368" fmla="*/ 1587942 w 6842126"/>
              <a:gd name="connsiteY2368" fmla="*/ 49725 h 5130710"/>
              <a:gd name="connsiteX2369" fmla="*/ 1587688 w 6842126"/>
              <a:gd name="connsiteY2369" fmla="*/ 58297 h 5130710"/>
              <a:gd name="connsiteX2370" fmla="*/ 1588034 w 6842126"/>
              <a:gd name="connsiteY2370" fmla="*/ 58123 h 5130710"/>
              <a:gd name="connsiteX2371" fmla="*/ 1582340 w 6842126"/>
              <a:gd name="connsiteY2371" fmla="*/ 73003 h 5130710"/>
              <a:gd name="connsiteX2372" fmla="*/ 1573361 w 6842126"/>
              <a:gd name="connsiteY2372" fmla="*/ 104226 h 5130710"/>
              <a:gd name="connsiteX2373" fmla="*/ 1570601 w 6842126"/>
              <a:gd name="connsiteY2373" fmla="*/ 110635 h 5130710"/>
              <a:gd name="connsiteX2374" fmla="*/ 1573068 w 6842126"/>
              <a:gd name="connsiteY2374" fmla="*/ 94108 h 5130710"/>
              <a:gd name="connsiteX2375" fmla="*/ 1573928 w 6842126"/>
              <a:gd name="connsiteY2375" fmla="*/ 81665 h 5130710"/>
              <a:gd name="connsiteX2376" fmla="*/ 1586089 w 6842126"/>
              <a:gd name="connsiteY2376" fmla="*/ 51144 h 5130710"/>
              <a:gd name="connsiteX2377" fmla="*/ 4203269 w 6842126"/>
              <a:gd name="connsiteY2377" fmla="*/ 3338 h 5130710"/>
              <a:gd name="connsiteX2378" fmla="*/ 4203107 w 6842126"/>
              <a:gd name="connsiteY2378" fmla="*/ 10178 h 5130710"/>
              <a:gd name="connsiteX2379" fmla="*/ 4202563 w 6842126"/>
              <a:gd name="connsiteY2379" fmla="*/ 15930 h 5130710"/>
              <a:gd name="connsiteX2380" fmla="*/ 4184081 w 6842126"/>
              <a:gd name="connsiteY2380" fmla="*/ 61138 h 5130710"/>
              <a:gd name="connsiteX2381" fmla="*/ 4184280 w 6842126"/>
              <a:gd name="connsiteY2381" fmla="*/ 56248 h 5130710"/>
              <a:gd name="connsiteX2382" fmla="*/ 4183933 w 6842126"/>
              <a:gd name="connsiteY2382" fmla="*/ 45371 h 5130710"/>
              <a:gd name="connsiteX2383" fmla="*/ 4192940 w 6842126"/>
              <a:gd name="connsiteY2383" fmla="*/ 24638 h 5130710"/>
              <a:gd name="connsiteX2384" fmla="*/ 1607593 w 6842126"/>
              <a:gd name="connsiteY2384" fmla="*/ 3037 h 5130710"/>
              <a:gd name="connsiteX2385" fmla="*/ 1607503 w 6842126"/>
              <a:gd name="connsiteY2385" fmla="*/ 6880 h 5130710"/>
              <a:gd name="connsiteX2386" fmla="*/ 1607196 w 6842126"/>
              <a:gd name="connsiteY2386" fmla="*/ 10112 h 5130710"/>
              <a:gd name="connsiteX2387" fmla="*/ 1596814 w 6842126"/>
              <a:gd name="connsiteY2387" fmla="*/ 35511 h 5130710"/>
              <a:gd name="connsiteX2388" fmla="*/ 1596924 w 6842126"/>
              <a:gd name="connsiteY2388" fmla="*/ 32764 h 5130710"/>
              <a:gd name="connsiteX2389" fmla="*/ 1596728 w 6842126"/>
              <a:gd name="connsiteY2389" fmla="*/ 26653 h 5130710"/>
              <a:gd name="connsiteX2390" fmla="*/ 1601788 w 6842126"/>
              <a:gd name="connsiteY2390" fmla="*/ 15004 h 5130710"/>
              <a:gd name="connsiteX2391" fmla="*/ 4391407 w 6842126"/>
              <a:gd name="connsiteY2391" fmla="*/ 0 h 5130710"/>
              <a:gd name="connsiteX2392" fmla="*/ 4390446 w 6842126"/>
              <a:gd name="connsiteY2392" fmla="*/ 8961 h 5130710"/>
              <a:gd name="connsiteX2393" fmla="*/ 4396685 w 6842126"/>
              <a:gd name="connsiteY2393" fmla="*/ 9781 h 5130710"/>
              <a:gd name="connsiteX2394" fmla="*/ 4388164 w 6842126"/>
              <a:gd name="connsiteY2394" fmla="*/ 34312 h 5130710"/>
              <a:gd name="connsiteX2395" fmla="*/ 4400646 w 6842126"/>
              <a:gd name="connsiteY2395" fmla="*/ 10494 h 5130710"/>
              <a:gd name="connsiteX2396" fmla="*/ 4400195 w 6842126"/>
              <a:gd name="connsiteY2396" fmla="*/ 24557 h 5130710"/>
              <a:gd name="connsiteX2397" fmla="*/ 4400363 w 6842126"/>
              <a:gd name="connsiteY2397" fmla="*/ 30557 h 5130710"/>
              <a:gd name="connsiteX2398" fmla="*/ 4366007 w 6842126"/>
              <a:gd name="connsiteY2398" fmla="*/ 108469 h 5130710"/>
              <a:gd name="connsiteX2399" fmla="*/ 4306525 w 6842126"/>
              <a:gd name="connsiteY2399" fmla="*/ 264175 h 5130710"/>
              <a:gd name="connsiteX2400" fmla="*/ 4293117 w 6842126"/>
              <a:gd name="connsiteY2400" fmla="*/ 296112 h 5130710"/>
              <a:gd name="connsiteX2401" fmla="*/ 4292495 w 6842126"/>
              <a:gd name="connsiteY2401" fmla="*/ 297832 h 5130710"/>
              <a:gd name="connsiteX2402" fmla="*/ 4292693 w 6842126"/>
              <a:gd name="connsiteY2402" fmla="*/ 318189 h 5130710"/>
              <a:gd name="connsiteX2403" fmla="*/ 4297725 w 6842126"/>
              <a:gd name="connsiteY2403" fmla="*/ 306471 h 5130710"/>
              <a:gd name="connsiteX2404" fmla="*/ 4298796 w 6842126"/>
              <a:gd name="connsiteY2404" fmla="*/ 297529 h 5130710"/>
              <a:gd name="connsiteX2405" fmla="*/ 4303013 w 6842126"/>
              <a:gd name="connsiteY2405" fmla="*/ 284454 h 5130710"/>
              <a:gd name="connsiteX2406" fmla="*/ 4305011 w 6842126"/>
              <a:gd name="connsiteY2406" fmla="*/ 286196 h 5130710"/>
              <a:gd name="connsiteX2407" fmla="*/ 4304738 w 6842126"/>
              <a:gd name="connsiteY2407" fmla="*/ 287738 h 5130710"/>
              <a:gd name="connsiteX2408" fmla="*/ 4305174 w 6842126"/>
              <a:gd name="connsiteY2408" fmla="*/ 286519 h 5130710"/>
              <a:gd name="connsiteX2409" fmla="*/ 4305011 w 6842126"/>
              <a:gd name="connsiteY2409" fmla="*/ 286196 h 5130710"/>
              <a:gd name="connsiteX2410" fmla="*/ 4316749 w 6842126"/>
              <a:gd name="connsiteY2410" fmla="*/ 242326 h 5130710"/>
              <a:gd name="connsiteX2411" fmla="*/ 4316288 w 6842126"/>
              <a:gd name="connsiteY2411" fmla="*/ 247753 h 5130710"/>
              <a:gd name="connsiteX2412" fmla="*/ 4316981 w 6842126"/>
              <a:gd name="connsiteY2412" fmla="*/ 250757 h 5130710"/>
              <a:gd name="connsiteX2413" fmla="*/ 4321008 w 6842126"/>
              <a:gd name="connsiteY2413" fmla="*/ 240960 h 5130710"/>
              <a:gd name="connsiteX2414" fmla="*/ 4340875 w 6842126"/>
              <a:gd name="connsiteY2414" fmla="*/ 194089 h 5130710"/>
              <a:gd name="connsiteX2415" fmla="*/ 4349526 w 6842126"/>
              <a:gd name="connsiteY2415" fmla="*/ 188758 h 5130710"/>
              <a:gd name="connsiteX2416" fmla="*/ 4372347 w 6842126"/>
              <a:gd name="connsiteY2416" fmla="*/ 136620 h 5130710"/>
              <a:gd name="connsiteX2417" fmla="*/ 4383715 w 6842126"/>
              <a:gd name="connsiteY2417" fmla="*/ 130688 h 5130710"/>
              <a:gd name="connsiteX2418" fmla="*/ 4385338 w 6842126"/>
              <a:gd name="connsiteY2418" fmla="*/ 127608 h 5130710"/>
              <a:gd name="connsiteX2419" fmla="*/ 4386070 w 6842126"/>
              <a:gd name="connsiteY2419" fmla="*/ 124592 h 5130710"/>
              <a:gd name="connsiteX2420" fmla="*/ 4388457 w 6842126"/>
              <a:gd name="connsiteY2420" fmla="*/ 120458 h 5130710"/>
              <a:gd name="connsiteX2421" fmla="*/ 4389387 w 6842126"/>
              <a:gd name="connsiteY2421" fmla="*/ 120269 h 5130710"/>
              <a:gd name="connsiteX2422" fmla="*/ 4389751 w 6842126"/>
              <a:gd name="connsiteY2422" fmla="*/ 118210 h 5130710"/>
              <a:gd name="connsiteX2423" fmla="*/ 4388457 w 6842126"/>
              <a:gd name="connsiteY2423" fmla="*/ 120458 h 5130710"/>
              <a:gd name="connsiteX2424" fmla="*/ 4387008 w 6842126"/>
              <a:gd name="connsiteY2424" fmla="*/ 120748 h 5130710"/>
              <a:gd name="connsiteX2425" fmla="*/ 4398013 w 6842126"/>
              <a:gd name="connsiteY2425" fmla="*/ 108263 h 5130710"/>
              <a:gd name="connsiteX2426" fmla="*/ 4375159 w 6842126"/>
              <a:gd name="connsiteY2426" fmla="*/ 162728 h 5130710"/>
              <a:gd name="connsiteX2427" fmla="*/ 4377710 w 6842126"/>
              <a:gd name="connsiteY2427" fmla="*/ 174529 h 5130710"/>
              <a:gd name="connsiteX2428" fmla="*/ 4363026 w 6842126"/>
              <a:gd name="connsiteY2428" fmla="*/ 226025 h 5130710"/>
              <a:gd name="connsiteX2429" fmla="*/ 4347504 w 6842126"/>
              <a:gd name="connsiteY2429" fmla="*/ 263986 h 5130710"/>
              <a:gd name="connsiteX2430" fmla="*/ 4347483 w 6842126"/>
              <a:gd name="connsiteY2430" fmla="*/ 264041 h 5130710"/>
              <a:gd name="connsiteX2431" fmla="*/ 4347577 w 6842126"/>
              <a:gd name="connsiteY2431" fmla="*/ 273622 h 5130710"/>
              <a:gd name="connsiteX2432" fmla="*/ 4345849 w 6842126"/>
              <a:gd name="connsiteY2432" fmla="*/ 293297 h 5130710"/>
              <a:gd name="connsiteX2433" fmla="*/ 4347479 w 6842126"/>
              <a:gd name="connsiteY2433" fmla="*/ 292213 h 5130710"/>
              <a:gd name="connsiteX2434" fmla="*/ 4350891 w 6842126"/>
              <a:gd name="connsiteY2434" fmla="*/ 289325 h 5130710"/>
              <a:gd name="connsiteX2435" fmla="*/ 4362446 w 6842126"/>
              <a:gd name="connsiteY2435" fmla="*/ 269438 h 5130710"/>
              <a:gd name="connsiteX2436" fmla="*/ 4379590 w 6842126"/>
              <a:gd name="connsiteY2436" fmla="*/ 236721 h 5130710"/>
              <a:gd name="connsiteX2437" fmla="*/ 4399601 w 6842126"/>
              <a:gd name="connsiteY2437" fmla="*/ 192161 h 5130710"/>
              <a:gd name="connsiteX2438" fmla="*/ 4451297 w 6842126"/>
              <a:gd name="connsiteY2438" fmla="*/ 78452 h 5130710"/>
              <a:gd name="connsiteX2439" fmla="*/ 4454752 w 6842126"/>
              <a:gd name="connsiteY2439" fmla="*/ 70881 h 5130710"/>
              <a:gd name="connsiteX2440" fmla="*/ 4455383 w 6842126"/>
              <a:gd name="connsiteY2440" fmla="*/ 79824 h 5130710"/>
              <a:gd name="connsiteX2441" fmla="*/ 4455884 w 6842126"/>
              <a:gd name="connsiteY2441" fmla="*/ 82898 h 5130710"/>
              <a:gd name="connsiteX2442" fmla="*/ 4445896 w 6842126"/>
              <a:gd name="connsiteY2442" fmla="*/ 106807 h 5130710"/>
              <a:gd name="connsiteX2443" fmla="*/ 4419780 w 6842126"/>
              <a:gd name="connsiteY2443" fmla="*/ 168886 h 5130710"/>
              <a:gd name="connsiteX2444" fmla="*/ 4430921 w 6842126"/>
              <a:gd name="connsiteY2444" fmla="*/ 180008 h 5130710"/>
              <a:gd name="connsiteX2445" fmla="*/ 4421947 w 6842126"/>
              <a:gd name="connsiteY2445" fmla="*/ 209369 h 5130710"/>
              <a:gd name="connsiteX2446" fmla="*/ 4416135 w 6842126"/>
              <a:gd name="connsiteY2446" fmla="*/ 238868 h 5130710"/>
              <a:gd name="connsiteX2447" fmla="*/ 4412755 w 6842126"/>
              <a:gd name="connsiteY2447" fmla="*/ 247707 h 5130710"/>
              <a:gd name="connsiteX2448" fmla="*/ 4413030 w 6842126"/>
              <a:gd name="connsiteY2448" fmla="*/ 247377 h 5130710"/>
              <a:gd name="connsiteX2449" fmla="*/ 4414419 w 6842126"/>
              <a:gd name="connsiteY2449" fmla="*/ 246990 h 5130710"/>
              <a:gd name="connsiteX2450" fmla="*/ 4414341 w 6842126"/>
              <a:gd name="connsiteY2450" fmla="*/ 253881 h 5130710"/>
              <a:gd name="connsiteX2451" fmla="*/ 4412653 w 6842126"/>
              <a:gd name="connsiteY2451" fmla="*/ 260694 h 5130710"/>
              <a:gd name="connsiteX2452" fmla="*/ 4415653 w 6842126"/>
              <a:gd name="connsiteY2452" fmla="*/ 258170 h 5130710"/>
              <a:gd name="connsiteX2453" fmla="*/ 4421336 w 6842126"/>
              <a:gd name="connsiteY2453" fmla="*/ 255108 h 5130710"/>
              <a:gd name="connsiteX2454" fmla="*/ 4432988 w 6842126"/>
              <a:gd name="connsiteY2454" fmla="*/ 227857 h 5130710"/>
              <a:gd name="connsiteX2455" fmla="*/ 4447229 w 6842126"/>
              <a:gd name="connsiteY2455" fmla="*/ 209697 h 5130710"/>
              <a:gd name="connsiteX2456" fmla="*/ 4429992 w 6842126"/>
              <a:gd name="connsiteY2456" fmla="*/ 249392 h 5130710"/>
              <a:gd name="connsiteX2457" fmla="*/ 4429763 w 6842126"/>
              <a:gd name="connsiteY2457" fmla="*/ 266444 h 5130710"/>
              <a:gd name="connsiteX2458" fmla="*/ 4420985 w 6842126"/>
              <a:gd name="connsiteY2458" fmla="*/ 281466 h 5130710"/>
              <a:gd name="connsiteX2459" fmla="*/ 4420972 w 6842126"/>
              <a:gd name="connsiteY2459" fmla="*/ 282373 h 5130710"/>
              <a:gd name="connsiteX2460" fmla="*/ 4422545 w 6842126"/>
              <a:gd name="connsiteY2460" fmla="*/ 279034 h 5130710"/>
              <a:gd name="connsiteX2461" fmla="*/ 4427981 w 6842126"/>
              <a:gd name="connsiteY2461" fmla="*/ 279605 h 5130710"/>
              <a:gd name="connsiteX2462" fmla="*/ 4416652 w 6842126"/>
              <a:gd name="connsiteY2462" fmla="*/ 316510 h 5130710"/>
              <a:gd name="connsiteX2463" fmla="*/ 4420022 w 6842126"/>
              <a:gd name="connsiteY2463" fmla="*/ 317744 h 5130710"/>
              <a:gd name="connsiteX2464" fmla="*/ 4421035 w 6842126"/>
              <a:gd name="connsiteY2464" fmla="*/ 318148 h 5130710"/>
              <a:gd name="connsiteX2465" fmla="*/ 4426693 w 6842126"/>
              <a:gd name="connsiteY2465" fmla="*/ 301910 h 5130710"/>
              <a:gd name="connsiteX2466" fmla="*/ 4434997 w 6842126"/>
              <a:gd name="connsiteY2466" fmla="*/ 280359 h 5130710"/>
              <a:gd name="connsiteX2467" fmla="*/ 4451357 w 6842126"/>
              <a:gd name="connsiteY2467" fmla="*/ 243058 h 5130710"/>
              <a:gd name="connsiteX2468" fmla="*/ 4455835 w 6842126"/>
              <a:gd name="connsiteY2468" fmla="*/ 233764 h 5130710"/>
              <a:gd name="connsiteX2469" fmla="*/ 4455566 w 6842126"/>
              <a:gd name="connsiteY2469" fmla="*/ 235893 h 5130710"/>
              <a:gd name="connsiteX2470" fmla="*/ 4453385 w 6842126"/>
              <a:gd name="connsiteY2470" fmla="*/ 253548 h 5130710"/>
              <a:gd name="connsiteX2471" fmla="*/ 4443617 w 6842126"/>
              <a:gd name="connsiteY2471" fmla="*/ 277355 h 5130710"/>
              <a:gd name="connsiteX2472" fmla="*/ 4440101 w 6842126"/>
              <a:gd name="connsiteY2472" fmla="*/ 303962 h 5130710"/>
              <a:gd name="connsiteX2473" fmla="*/ 4448887 w 6842126"/>
              <a:gd name="connsiteY2473" fmla="*/ 288373 h 5130710"/>
              <a:gd name="connsiteX2474" fmla="*/ 4446885 w 6842126"/>
              <a:gd name="connsiteY2474" fmla="*/ 302106 h 5130710"/>
              <a:gd name="connsiteX2475" fmla="*/ 4448737 w 6842126"/>
              <a:gd name="connsiteY2475" fmla="*/ 299227 h 5130710"/>
              <a:gd name="connsiteX2476" fmla="*/ 4450355 w 6842126"/>
              <a:gd name="connsiteY2476" fmla="*/ 294877 h 5130710"/>
              <a:gd name="connsiteX2477" fmla="*/ 4446459 w 6842126"/>
              <a:gd name="connsiteY2477" fmla="*/ 315602 h 5130710"/>
              <a:gd name="connsiteX2478" fmla="*/ 4444215 w 6842126"/>
              <a:gd name="connsiteY2478" fmla="*/ 320417 h 5130710"/>
              <a:gd name="connsiteX2479" fmla="*/ 4443239 w 6842126"/>
              <a:gd name="connsiteY2479" fmla="*/ 327115 h 5130710"/>
              <a:gd name="connsiteX2480" fmla="*/ 4439439 w 6842126"/>
              <a:gd name="connsiteY2480" fmla="*/ 353314 h 5130710"/>
              <a:gd name="connsiteX2481" fmla="*/ 4445457 w 6842126"/>
              <a:gd name="connsiteY2481" fmla="*/ 340469 h 5130710"/>
              <a:gd name="connsiteX2482" fmla="*/ 4449657 w 6842126"/>
              <a:gd name="connsiteY2482" fmla="*/ 330512 h 5130710"/>
              <a:gd name="connsiteX2483" fmla="*/ 4457303 w 6842126"/>
              <a:gd name="connsiteY2483" fmla="*/ 290237 h 5130710"/>
              <a:gd name="connsiteX2484" fmla="*/ 4462713 w 6842126"/>
              <a:gd name="connsiteY2484" fmla="*/ 293591 h 5130710"/>
              <a:gd name="connsiteX2485" fmla="*/ 4462321 w 6842126"/>
              <a:gd name="connsiteY2485" fmla="*/ 301789 h 5130710"/>
              <a:gd name="connsiteX2486" fmla="*/ 4465663 w 6842126"/>
              <a:gd name="connsiteY2486" fmla="*/ 294537 h 5130710"/>
              <a:gd name="connsiteX2487" fmla="*/ 4474392 w 6842126"/>
              <a:gd name="connsiteY2487" fmla="*/ 276451 h 5130710"/>
              <a:gd name="connsiteX2488" fmla="*/ 4473521 w 6842126"/>
              <a:gd name="connsiteY2488" fmla="*/ 282298 h 5130710"/>
              <a:gd name="connsiteX2489" fmla="*/ 4469031 w 6842126"/>
              <a:gd name="connsiteY2489" fmla="*/ 324758 h 5130710"/>
              <a:gd name="connsiteX2490" fmla="*/ 4463663 w 6842126"/>
              <a:gd name="connsiteY2490" fmla="*/ 346483 h 5130710"/>
              <a:gd name="connsiteX2491" fmla="*/ 4466780 w 6842126"/>
              <a:gd name="connsiteY2491" fmla="*/ 345562 h 5130710"/>
              <a:gd name="connsiteX2492" fmla="*/ 4466843 w 6842126"/>
              <a:gd name="connsiteY2492" fmla="*/ 345448 h 5130710"/>
              <a:gd name="connsiteX2493" fmla="*/ 4466649 w 6842126"/>
              <a:gd name="connsiteY2493" fmla="*/ 347281 h 5130710"/>
              <a:gd name="connsiteX2494" fmla="*/ 4456935 w 6842126"/>
              <a:gd name="connsiteY2494" fmla="*/ 415961 h 5130710"/>
              <a:gd name="connsiteX2495" fmla="*/ 4455747 w 6842126"/>
              <a:gd name="connsiteY2495" fmla="*/ 428368 h 5130710"/>
              <a:gd name="connsiteX2496" fmla="*/ 4458141 w 6842126"/>
              <a:gd name="connsiteY2496" fmla="*/ 419430 h 5130710"/>
              <a:gd name="connsiteX2497" fmla="*/ 4463460 w 6842126"/>
              <a:gd name="connsiteY2497" fmla="*/ 372456 h 5130710"/>
              <a:gd name="connsiteX2498" fmla="*/ 4473365 w 6842126"/>
              <a:gd name="connsiteY2498" fmla="*/ 316954 h 5130710"/>
              <a:gd name="connsiteX2499" fmla="*/ 4471384 w 6842126"/>
              <a:gd name="connsiteY2499" fmla="*/ 341043 h 5130710"/>
              <a:gd name="connsiteX2500" fmla="*/ 4472059 w 6842126"/>
              <a:gd name="connsiteY2500" fmla="*/ 336251 h 5130710"/>
              <a:gd name="connsiteX2501" fmla="*/ 4474459 w 6842126"/>
              <a:gd name="connsiteY2501" fmla="*/ 332020 h 5130710"/>
              <a:gd name="connsiteX2502" fmla="*/ 4475793 w 6842126"/>
              <a:gd name="connsiteY2502" fmla="*/ 330675 h 5130710"/>
              <a:gd name="connsiteX2503" fmla="*/ 4477778 w 6842126"/>
              <a:gd name="connsiteY2503" fmla="*/ 312029 h 5130710"/>
              <a:gd name="connsiteX2504" fmla="*/ 4479702 w 6842126"/>
              <a:gd name="connsiteY2504" fmla="*/ 294573 h 5130710"/>
              <a:gd name="connsiteX2505" fmla="*/ 4488410 w 6842126"/>
              <a:gd name="connsiteY2505" fmla="*/ 284395 h 5130710"/>
              <a:gd name="connsiteX2506" fmla="*/ 4490593 w 6842126"/>
              <a:gd name="connsiteY2506" fmla="*/ 285724 h 5130710"/>
              <a:gd name="connsiteX2507" fmla="*/ 4488675 w 6842126"/>
              <a:gd name="connsiteY2507" fmla="*/ 318773 h 5130710"/>
              <a:gd name="connsiteX2508" fmla="*/ 4490563 w 6842126"/>
              <a:gd name="connsiteY2508" fmla="*/ 315706 h 5130710"/>
              <a:gd name="connsiteX2509" fmla="*/ 4490913 w 6842126"/>
              <a:gd name="connsiteY2509" fmla="*/ 321776 h 5130710"/>
              <a:gd name="connsiteX2510" fmla="*/ 4489079 w 6842126"/>
              <a:gd name="connsiteY2510" fmla="*/ 326735 h 5130710"/>
              <a:gd name="connsiteX2511" fmla="*/ 4488387 w 6842126"/>
              <a:gd name="connsiteY2511" fmla="*/ 323513 h 5130710"/>
              <a:gd name="connsiteX2512" fmla="*/ 4487884 w 6842126"/>
              <a:gd name="connsiteY2512" fmla="*/ 331776 h 5130710"/>
              <a:gd name="connsiteX2513" fmla="*/ 4489079 w 6842126"/>
              <a:gd name="connsiteY2513" fmla="*/ 326735 h 5130710"/>
              <a:gd name="connsiteX2514" fmla="*/ 4488737 w 6842126"/>
              <a:gd name="connsiteY2514" fmla="*/ 338257 h 5130710"/>
              <a:gd name="connsiteX2515" fmla="*/ 4488241 w 6842126"/>
              <a:gd name="connsiteY2515" fmla="*/ 344755 h 5130710"/>
              <a:gd name="connsiteX2516" fmla="*/ 4489460 w 6842126"/>
              <a:gd name="connsiteY2516" fmla="*/ 342254 h 5130710"/>
              <a:gd name="connsiteX2517" fmla="*/ 4493421 w 6842126"/>
              <a:gd name="connsiteY2517" fmla="*/ 334916 h 5130710"/>
              <a:gd name="connsiteX2518" fmla="*/ 4495860 w 6842126"/>
              <a:gd name="connsiteY2518" fmla="*/ 314159 h 5130710"/>
              <a:gd name="connsiteX2519" fmla="*/ 4510395 w 6842126"/>
              <a:gd name="connsiteY2519" fmla="*/ 208308 h 5130710"/>
              <a:gd name="connsiteX2520" fmla="*/ 4510353 w 6842126"/>
              <a:gd name="connsiteY2520" fmla="*/ 207055 h 5130710"/>
              <a:gd name="connsiteX2521" fmla="*/ 4510351 w 6842126"/>
              <a:gd name="connsiteY2521" fmla="*/ 206722 h 5130710"/>
              <a:gd name="connsiteX2522" fmla="*/ 4508656 w 6842126"/>
              <a:gd name="connsiteY2522" fmla="*/ 211857 h 5130710"/>
              <a:gd name="connsiteX2523" fmla="*/ 4490199 w 6842126"/>
              <a:gd name="connsiteY2523" fmla="*/ 253009 h 5130710"/>
              <a:gd name="connsiteX2524" fmla="*/ 4478673 w 6842126"/>
              <a:gd name="connsiteY2524" fmla="*/ 289305 h 5130710"/>
              <a:gd name="connsiteX2525" fmla="*/ 4483010 w 6842126"/>
              <a:gd name="connsiteY2525" fmla="*/ 258326 h 5130710"/>
              <a:gd name="connsiteX2526" fmla="*/ 4484779 w 6842126"/>
              <a:gd name="connsiteY2526" fmla="*/ 254598 h 5130710"/>
              <a:gd name="connsiteX2527" fmla="*/ 4495943 w 6842126"/>
              <a:gd name="connsiteY2527" fmla="*/ 228548 h 5130710"/>
              <a:gd name="connsiteX2528" fmla="*/ 4508223 w 6842126"/>
              <a:gd name="connsiteY2528" fmla="*/ 201039 h 5130710"/>
              <a:gd name="connsiteX2529" fmla="*/ 4510640 w 6842126"/>
              <a:gd name="connsiteY2529" fmla="*/ 196740 h 5130710"/>
              <a:gd name="connsiteX2530" fmla="*/ 4510771 w 6842126"/>
              <a:gd name="connsiteY2530" fmla="*/ 193875 h 5130710"/>
              <a:gd name="connsiteX2531" fmla="*/ 4517331 w 6842126"/>
              <a:gd name="connsiteY2531" fmla="*/ 180588 h 5130710"/>
              <a:gd name="connsiteX2532" fmla="*/ 4511901 w 6842126"/>
              <a:gd name="connsiteY2532" fmla="*/ 228976 h 5130710"/>
              <a:gd name="connsiteX2533" fmla="*/ 4504910 w 6842126"/>
              <a:gd name="connsiteY2533" fmla="*/ 292590 h 5130710"/>
              <a:gd name="connsiteX2534" fmla="*/ 4501515 w 6842126"/>
              <a:gd name="connsiteY2534" fmla="*/ 327711 h 5130710"/>
              <a:gd name="connsiteX2535" fmla="*/ 4503118 w 6842126"/>
              <a:gd name="connsiteY2535" fmla="*/ 328958 h 5130710"/>
              <a:gd name="connsiteX2536" fmla="*/ 4506779 w 6842126"/>
              <a:gd name="connsiteY2536" fmla="*/ 334270 h 5130710"/>
              <a:gd name="connsiteX2537" fmla="*/ 4507127 w 6842126"/>
              <a:gd name="connsiteY2537" fmla="*/ 334825 h 5130710"/>
              <a:gd name="connsiteX2538" fmla="*/ 4508090 w 6842126"/>
              <a:gd name="connsiteY2538" fmla="*/ 326525 h 5130710"/>
              <a:gd name="connsiteX2539" fmla="*/ 4510296 w 6842126"/>
              <a:gd name="connsiteY2539" fmla="*/ 305492 h 5130710"/>
              <a:gd name="connsiteX2540" fmla="*/ 4527406 w 6842126"/>
              <a:gd name="connsiteY2540" fmla="*/ 148485 h 5130710"/>
              <a:gd name="connsiteX2541" fmla="*/ 4534550 w 6842126"/>
              <a:gd name="connsiteY2541" fmla="*/ 122747 h 5130710"/>
              <a:gd name="connsiteX2542" fmla="*/ 4533993 w 6842126"/>
              <a:gd name="connsiteY2542" fmla="*/ 131055 h 5130710"/>
              <a:gd name="connsiteX2543" fmla="*/ 4529913 w 6842126"/>
              <a:gd name="connsiteY2543" fmla="*/ 142376 h 5130710"/>
              <a:gd name="connsiteX2544" fmla="*/ 4527731 w 6842126"/>
              <a:gd name="connsiteY2544" fmla="*/ 152132 h 5130710"/>
              <a:gd name="connsiteX2545" fmla="*/ 4531783 w 6842126"/>
              <a:gd name="connsiteY2545" fmla="*/ 150437 h 5130710"/>
              <a:gd name="connsiteX2546" fmla="*/ 4531383 w 6842126"/>
              <a:gd name="connsiteY2546" fmla="*/ 153387 h 5130710"/>
              <a:gd name="connsiteX2547" fmla="*/ 4532968 w 6842126"/>
              <a:gd name="connsiteY2547" fmla="*/ 182212 h 5130710"/>
              <a:gd name="connsiteX2548" fmla="*/ 4537717 w 6842126"/>
              <a:gd name="connsiteY2548" fmla="*/ 140853 h 5130710"/>
              <a:gd name="connsiteX2549" fmla="*/ 4538087 w 6842126"/>
              <a:gd name="connsiteY2549" fmla="*/ 138270 h 5130710"/>
              <a:gd name="connsiteX2550" fmla="*/ 4538256 w 6842126"/>
              <a:gd name="connsiteY2550" fmla="*/ 137936 h 5130710"/>
              <a:gd name="connsiteX2551" fmla="*/ 4541291 w 6842126"/>
              <a:gd name="connsiteY2551" fmla="*/ 130009 h 5130710"/>
              <a:gd name="connsiteX2552" fmla="*/ 4536925 w 6842126"/>
              <a:gd name="connsiteY2552" fmla="*/ 189038 h 5130710"/>
              <a:gd name="connsiteX2553" fmla="*/ 4528019 w 6842126"/>
              <a:gd name="connsiteY2553" fmla="*/ 280901 h 5130710"/>
              <a:gd name="connsiteX2554" fmla="*/ 4526160 w 6842126"/>
              <a:gd name="connsiteY2554" fmla="*/ 292046 h 5130710"/>
              <a:gd name="connsiteX2555" fmla="*/ 4530256 w 6842126"/>
              <a:gd name="connsiteY2555" fmla="*/ 280206 h 5130710"/>
              <a:gd name="connsiteX2556" fmla="*/ 4552623 w 6842126"/>
              <a:gd name="connsiteY2556" fmla="*/ 115092 h 5130710"/>
              <a:gd name="connsiteX2557" fmla="*/ 4534503 w 6842126"/>
              <a:gd name="connsiteY2557" fmla="*/ 293888 h 5130710"/>
              <a:gd name="connsiteX2558" fmla="*/ 4533612 w 6842126"/>
              <a:gd name="connsiteY2558" fmla="*/ 308310 h 5130710"/>
              <a:gd name="connsiteX2559" fmla="*/ 4533863 w 6842126"/>
              <a:gd name="connsiteY2559" fmla="*/ 310293 h 5130710"/>
              <a:gd name="connsiteX2560" fmla="*/ 4534144 w 6842126"/>
              <a:gd name="connsiteY2560" fmla="*/ 309556 h 5130710"/>
              <a:gd name="connsiteX2561" fmla="*/ 4535483 w 6842126"/>
              <a:gd name="connsiteY2561" fmla="*/ 306193 h 5130710"/>
              <a:gd name="connsiteX2562" fmla="*/ 4534411 w 6842126"/>
              <a:gd name="connsiteY2562" fmla="*/ 314612 h 5130710"/>
              <a:gd name="connsiteX2563" fmla="*/ 4534555 w 6842126"/>
              <a:gd name="connsiteY2563" fmla="*/ 315730 h 5130710"/>
              <a:gd name="connsiteX2564" fmla="*/ 4537167 w 6842126"/>
              <a:gd name="connsiteY2564" fmla="*/ 318287 h 5130710"/>
              <a:gd name="connsiteX2565" fmla="*/ 4541589 w 6842126"/>
              <a:gd name="connsiteY2565" fmla="*/ 291687 h 5130710"/>
              <a:gd name="connsiteX2566" fmla="*/ 4552054 w 6842126"/>
              <a:gd name="connsiteY2566" fmla="*/ 212080 h 5130710"/>
              <a:gd name="connsiteX2567" fmla="*/ 4546042 w 6842126"/>
              <a:gd name="connsiteY2567" fmla="*/ 280335 h 5130710"/>
              <a:gd name="connsiteX2568" fmla="*/ 4540226 w 6842126"/>
              <a:gd name="connsiteY2568" fmla="*/ 333316 h 5130710"/>
              <a:gd name="connsiteX2569" fmla="*/ 4541222 w 6842126"/>
              <a:gd name="connsiteY2569" fmla="*/ 329121 h 5130710"/>
              <a:gd name="connsiteX2570" fmla="*/ 4540351 w 6842126"/>
              <a:gd name="connsiteY2570" fmla="*/ 351665 h 5130710"/>
              <a:gd name="connsiteX2571" fmla="*/ 4547376 w 6842126"/>
              <a:gd name="connsiteY2571" fmla="*/ 336375 h 5130710"/>
              <a:gd name="connsiteX2572" fmla="*/ 4554275 w 6842126"/>
              <a:gd name="connsiteY2572" fmla="*/ 316918 h 5130710"/>
              <a:gd name="connsiteX2573" fmla="*/ 4555246 w 6842126"/>
              <a:gd name="connsiteY2573" fmla="*/ 311219 h 5130710"/>
              <a:gd name="connsiteX2574" fmla="*/ 4556375 w 6842126"/>
              <a:gd name="connsiteY2574" fmla="*/ 309633 h 5130710"/>
              <a:gd name="connsiteX2575" fmla="*/ 4559457 w 6842126"/>
              <a:gd name="connsiteY2575" fmla="*/ 307557 h 5130710"/>
              <a:gd name="connsiteX2576" fmla="*/ 4557673 w 6842126"/>
              <a:gd name="connsiteY2576" fmla="*/ 319688 h 5130710"/>
              <a:gd name="connsiteX2577" fmla="*/ 4557397 w 6842126"/>
              <a:gd name="connsiteY2577" fmla="*/ 326393 h 5130710"/>
              <a:gd name="connsiteX2578" fmla="*/ 4555289 w 6842126"/>
              <a:gd name="connsiteY2578" fmla="*/ 350347 h 5130710"/>
              <a:gd name="connsiteX2579" fmla="*/ 4552525 w 6842126"/>
              <a:gd name="connsiteY2579" fmla="*/ 387471 h 5130710"/>
              <a:gd name="connsiteX2580" fmla="*/ 4555077 w 6842126"/>
              <a:gd name="connsiteY2580" fmla="*/ 383559 h 5130710"/>
              <a:gd name="connsiteX2581" fmla="*/ 4555877 w 6842126"/>
              <a:gd name="connsiteY2581" fmla="*/ 381214 h 5130710"/>
              <a:gd name="connsiteX2582" fmla="*/ 4564141 w 6842126"/>
              <a:gd name="connsiteY2582" fmla="*/ 362555 h 5130710"/>
              <a:gd name="connsiteX2583" fmla="*/ 4565453 w 6842126"/>
              <a:gd name="connsiteY2583" fmla="*/ 378595 h 5130710"/>
              <a:gd name="connsiteX2584" fmla="*/ 4571113 w 6842126"/>
              <a:gd name="connsiteY2584" fmla="*/ 376838 h 5130710"/>
              <a:gd name="connsiteX2585" fmla="*/ 4574974 w 6842126"/>
              <a:gd name="connsiteY2585" fmla="*/ 374777 h 5130710"/>
              <a:gd name="connsiteX2586" fmla="*/ 4587303 w 6842126"/>
              <a:gd name="connsiteY2586" fmla="*/ 348385 h 5130710"/>
              <a:gd name="connsiteX2587" fmla="*/ 4595138 w 6842126"/>
              <a:gd name="connsiteY2587" fmla="*/ 340749 h 5130710"/>
              <a:gd name="connsiteX2588" fmla="*/ 4586411 w 6842126"/>
              <a:gd name="connsiteY2588" fmla="*/ 365701 h 5130710"/>
              <a:gd name="connsiteX2589" fmla="*/ 4585851 w 6842126"/>
              <a:gd name="connsiteY2589" fmla="*/ 379406 h 5130710"/>
              <a:gd name="connsiteX2590" fmla="*/ 4584809 w 6842126"/>
              <a:gd name="connsiteY2590" fmla="*/ 398930 h 5130710"/>
              <a:gd name="connsiteX2591" fmla="*/ 4590868 w 6842126"/>
              <a:gd name="connsiteY2591" fmla="*/ 370098 h 5130710"/>
              <a:gd name="connsiteX2592" fmla="*/ 4591392 w 6842126"/>
              <a:gd name="connsiteY2592" fmla="*/ 371668 h 5130710"/>
              <a:gd name="connsiteX2593" fmla="*/ 4593471 w 6842126"/>
              <a:gd name="connsiteY2593" fmla="*/ 395887 h 5130710"/>
              <a:gd name="connsiteX2594" fmla="*/ 4591557 w 6842126"/>
              <a:gd name="connsiteY2594" fmla="*/ 405665 h 5130710"/>
              <a:gd name="connsiteX2595" fmla="*/ 4595234 w 6842126"/>
              <a:gd name="connsiteY2595" fmla="*/ 406389 h 5130710"/>
              <a:gd name="connsiteX2596" fmla="*/ 4597401 w 6842126"/>
              <a:gd name="connsiteY2596" fmla="*/ 407943 h 5130710"/>
              <a:gd name="connsiteX2597" fmla="*/ 4604481 w 6842126"/>
              <a:gd name="connsiteY2597" fmla="*/ 384830 h 5130710"/>
              <a:gd name="connsiteX2598" fmla="*/ 4606583 w 6842126"/>
              <a:gd name="connsiteY2598" fmla="*/ 378473 h 5130710"/>
              <a:gd name="connsiteX2599" fmla="*/ 4607579 w 6842126"/>
              <a:gd name="connsiteY2599" fmla="*/ 367206 h 5130710"/>
              <a:gd name="connsiteX2600" fmla="*/ 4610009 w 6842126"/>
              <a:gd name="connsiteY2600" fmla="*/ 362057 h 5130710"/>
              <a:gd name="connsiteX2601" fmla="*/ 4610729 w 6842126"/>
              <a:gd name="connsiteY2601" fmla="*/ 351146 h 5130710"/>
              <a:gd name="connsiteX2602" fmla="*/ 4613686 w 6842126"/>
              <a:gd name="connsiteY2602" fmla="*/ 326414 h 5130710"/>
              <a:gd name="connsiteX2603" fmla="*/ 4617905 w 6842126"/>
              <a:gd name="connsiteY2603" fmla="*/ 313339 h 5130710"/>
              <a:gd name="connsiteX2604" fmla="*/ 4619899 w 6842126"/>
              <a:gd name="connsiteY2604" fmla="*/ 315080 h 5130710"/>
              <a:gd name="connsiteX2605" fmla="*/ 4630155 w 6842126"/>
              <a:gd name="connsiteY2605" fmla="*/ 282239 h 5130710"/>
              <a:gd name="connsiteX2606" fmla="*/ 4622717 w 6842126"/>
              <a:gd name="connsiteY2606" fmla="*/ 316249 h 5130710"/>
              <a:gd name="connsiteX2607" fmla="*/ 4619899 w 6842126"/>
              <a:gd name="connsiteY2607" fmla="*/ 315080 h 5130710"/>
              <a:gd name="connsiteX2608" fmla="*/ 4631641 w 6842126"/>
              <a:gd name="connsiteY2608" fmla="*/ 271212 h 5130710"/>
              <a:gd name="connsiteX2609" fmla="*/ 4632393 w 6842126"/>
              <a:gd name="connsiteY2609" fmla="*/ 281545 h 5130710"/>
              <a:gd name="connsiteX2610" fmla="*/ 4639283 w 6842126"/>
              <a:gd name="connsiteY2610" fmla="*/ 287929 h 5130710"/>
              <a:gd name="connsiteX2611" fmla="*/ 4635615 w 6842126"/>
              <a:gd name="connsiteY2611" fmla="*/ 324861 h 5130710"/>
              <a:gd name="connsiteX2612" fmla="*/ 4633976 w 6842126"/>
              <a:gd name="connsiteY2612" fmla="*/ 337891 h 5130710"/>
              <a:gd name="connsiteX2613" fmla="*/ 4635162 w 6842126"/>
              <a:gd name="connsiteY2613" fmla="*/ 335992 h 5130710"/>
              <a:gd name="connsiteX2614" fmla="*/ 4643371 w 6842126"/>
              <a:gd name="connsiteY2614" fmla="*/ 312933 h 5130710"/>
              <a:gd name="connsiteX2615" fmla="*/ 4646300 w 6842126"/>
              <a:gd name="connsiteY2615" fmla="*/ 305208 h 5130710"/>
              <a:gd name="connsiteX2616" fmla="*/ 4649889 w 6842126"/>
              <a:gd name="connsiteY2616" fmla="*/ 274666 h 5130710"/>
              <a:gd name="connsiteX2617" fmla="*/ 4656857 w 6842126"/>
              <a:gd name="connsiteY2617" fmla="*/ 237818 h 5130710"/>
              <a:gd name="connsiteX2618" fmla="*/ 4660525 w 6842126"/>
              <a:gd name="connsiteY2618" fmla="*/ 249634 h 5130710"/>
              <a:gd name="connsiteX2619" fmla="*/ 4658743 w 6842126"/>
              <a:gd name="connsiteY2619" fmla="*/ 268936 h 5130710"/>
              <a:gd name="connsiteX2620" fmla="*/ 4659041 w 6842126"/>
              <a:gd name="connsiteY2620" fmla="*/ 271608 h 5130710"/>
              <a:gd name="connsiteX2621" fmla="*/ 4661041 w 6842126"/>
              <a:gd name="connsiteY2621" fmla="*/ 266332 h 5130710"/>
              <a:gd name="connsiteX2622" fmla="*/ 4680721 w 6842126"/>
              <a:gd name="connsiteY2622" fmla="*/ 221316 h 5130710"/>
              <a:gd name="connsiteX2623" fmla="*/ 4666235 w 6842126"/>
              <a:gd name="connsiteY2623" fmla="*/ 270472 h 5130710"/>
              <a:gd name="connsiteX2624" fmla="*/ 4660883 w 6842126"/>
              <a:gd name="connsiteY2624" fmla="*/ 288225 h 5130710"/>
              <a:gd name="connsiteX2625" fmla="*/ 4662466 w 6842126"/>
              <a:gd name="connsiteY2625" fmla="*/ 302506 h 5130710"/>
              <a:gd name="connsiteX2626" fmla="*/ 4659767 w 6842126"/>
              <a:gd name="connsiteY2626" fmla="*/ 333247 h 5130710"/>
              <a:gd name="connsiteX2627" fmla="*/ 4666651 w 6842126"/>
              <a:gd name="connsiteY2627" fmla="*/ 331966 h 5130710"/>
              <a:gd name="connsiteX2628" fmla="*/ 4668164 w 6842126"/>
              <a:gd name="connsiteY2628" fmla="*/ 331669 h 5130710"/>
              <a:gd name="connsiteX2629" fmla="*/ 4670582 w 6842126"/>
              <a:gd name="connsiteY2629" fmla="*/ 322894 h 5130710"/>
              <a:gd name="connsiteX2630" fmla="*/ 4670481 w 6842126"/>
              <a:gd name="connsiteY2630" fmla="*/ 322561 h 5130710"/>
              <a:gd name="connsiteX2631" fmla="*/ 4670621 w 6842126"/>
              <a:gd name="connsiteY2631" fmla="*/ 322758 h 5130710"/>
              <a:gd name="connsiteX2632" fmla="*/ 4670765 w 6842126"/>
              <a:gd name="connsiteY2632" fmla="*/ 322235 h 5130710"/>
              <a:gd name="connsiteX2633" fmla="*/ 4670481 w 6842126"/>
              <a:gd name="connsiteY2633" fmla="*/ 322561 h 5130710"/>
              <a:gd name="connsiteX2634" fmla="*/ 4670887 w 6842126"/>
              <a:gd name="connsiteY2634" fmla="*/ 315958 h 5130710"/>
              <a:gd name="connsiteX2635" fmla="*/ 4672227 w 6842126"/>
              <a:gd name="connsiteY2635" fmla="*/ 317663 h 5130710"/>
              <a:gd name="connsiteX2636" fmla="*/ 4678721 w 6842126"/>
              <a:gd name="connsiteY2636" fmla="*/ 299059 h 5130710"/>
              <a:gd name="connsiteX2637" fmla="*/ 4688473 w 6842126"/>
              <a:gd name="connsiteY2637" fmla="*/ 283043 h 5130710"/>
              <a:gd name="connsiteX2638" fmla="*/ 4688345 w 6842126"/>
              <a:gd name="connsiteY2638" fmla="*/ 292732 h 5130710"/>
              <a:gd name="connsiteX2639" fmla="*/ 4699675 w 6842126"/>
              <a:gd name="connsiteY2639" fmla="*/ 289515 h 5130710"/>
              <a:gd name="connsiteX2640" fmla="*/ 4686736 w 6842126"/>
              <a:gd name="connsiteY2640" fmla="*/ 325764 h 5130710"/>
              <a:gd name="connsiteX2641" fmla="*/ 4687353 w 6842126"/>
              <a:gd name="connsiteY2641" fmla="*/ 327917 h 5130710"/>
              <a:gd name="connsiteX2642" fmla="*/ 4688999 w 6842126"/>
              <a:gd name="connsiteY2642" fmla="*/ 327594 h 5130710"/>
              <a:gd name="connsiteX2643" fmla="*/ 4697177 w 6842126"/>
              <a:gd name="connsiteY2643" fmla="*/ 325791 h 5130710"/>
              <a:gd name="connsiteX2644" fmla="*/ 4701320 w 6842126"/>
              <a:gd name="connsiteY2644" fmla="*/ 316671 h 5130710"/>
              <a:gd name="connsiteX2645" fmla="*/ 4704245 w 6842126"/>
              <a:gd name="connsiteY2645" fmla="*/ 292991 h 5130710"/>
              <a:gd name="connsiteX2646" fmla="*/ 4708091 w 6842126"/>
              <a:gd name="connsiteY2646" fmla="*/ 298956 h 5130710"/>
              <a:gd name="connsiteX2647" fmla="*/ 4707673 w 6842126"/>
              <a:gd name="connsiteY2647" fmla="*/ 305555 h 5130710"/>
              <a:gd name="connsiteX2648" fmla="*/ 4704782 w 6842126"/>
              <a:gd name="connsiteY2648" fmla="*/ 312176 h 5130710"/>
              <a:gd name="connsiteX2649" fmla="*/ 4702313 w 6842126"/>
              <a:gd name="connsiteY2649" fmla="*/ 318097 h 5130710"/>
              <a:gd name="connsiteX2650" fmla="*/ 4701877 w 6842126"/>
              <a:gd name="connsiteY2650" fmla="*/ 324754 h 5130710"/>
              <a:gd name="connsiteX2651" fmla="*/ 4704675 w 6842126"/>
              <a:gd name="connsiteY2651" fmla="*/ 324138 h 5130710"/>
              <a:gd name="connsiteX2652" fmla="*/ 4708311 w 6842126"/>
              <a:gd name="connsiteY2652" fmla="*/ 302472 h 5130710"/>
              <a:gd name="connsiteX2653" fmla="*/ 4714491 w 6842126"/>
              <a:gd name="connsiteY2653" fmla="*/ 295834 h 5130710"/>
              <a:gd name="connsiteX2654" fmla="*/ 4710171 w 6842126"/>
              <a:gd name="connsiteY2654" fmla="*/ 315014 h 5130710"/>
              <a:gd name="connsiteX2655" fmla="*/ 4721065 w 6842126"/>
              <a:gd name="connsiteY2655" fmla="*/ 290718 h 5130710"/>
              <a:gd name="connsiteX2656" fmla="*/ 4721680 w 6842126"/>
              <a:gd name="connsiteY2656" fmla="*/ 285928 h 5130710"/>
              <a:gd name="connsiteX2657" fmla="*/ 4725903 w 6842126"/>
              <a:gd name="connsiteY2657" fmla="*/ 278667 h 5130710"/>
              <a:gd name="connsiteX2658" fmla="*/ 4726791 w 6842126"/>
              <a:gd name="connsiteY2658" fmla="*/ 277939 h 5130710"/>
              <a:gd name="connsiteX2659" fmla="*/ 4743100 w 6842126"/>
              <a:gd name="connsiteY2659" fmla="*/ 241557 h 5130710"/>
              <a:gd name="connsiteX2660" fmla="*/ 4773995 w 6842126"/>
              <a:gd name="connsiteY2660" fmla="*/ 168261 h 5130710"/>
              <a:gd name="connsiteX2661" fmla="*/ 4778035 w 6842126"/>
              <a:gd name="connsiteY2661" fmla="*/ 159976 h 5130710"/>
              <a:gd name="connsiteX2662" fmla="*/ 4778029 w 6842126"/>
              <a:gd name="connsiteY2662" fmla="*/ 160514 h 5130710"/>
              <a:gd name="connsiteX2663" fmla="*/ 4772877 w 6842126"/>
              <a:gd name="connsiteY2663" fmla="*/ 208474 h 5130710"/>
              <a:gd name="connsiteX2664" fmla="*/ 4779537 w 6842126"/>
              <a:gd name="connsiteY2664" fmla="*/ 181180 h 5130710"/>
              <a:gd name="connsiteX2665" fmla="*/ 4782199 w 6842126"/>
              <a:gd name="connsiteY2665" fmla="*/ 158195 h 5130710"/>
              <a:gd name="connsiteX2666" fmla="*/ 4783781 w 6842126"/>
              <a:gd name="connsiteY2666" fmla="*/ 148199 h 5130710"/>
              <a:gd name="connsiteX2667" fmla="*/ 4798605 w 6842126"/>
              <a:gd name="connsiteY2667" fmla="*/ 117814 h 5130710"/>
              <a:gd name="connsiteX2668" fmla="*/ 4800834 w 6842126"/>
              <a:gd name="connsiteY2668" fmla="*/ 119346 h 5130710"/>
              <a:gd name="connsiteX2669" fmla="*/ 4801069 w 6842126"/>
              <a:gd name="connsiteY2669" fmla="*/ 115556 h 5130710"/>
              <a:gd name="connsiteX2670" fmla="*/ 4803381 w 6842126"/>
              <a:gd name="connsiteY2670" fmla="*/ 108027 h 5130710"/>
              <a:gd name="connsiteX2671" fmla="*/ 4814462 w 6842126"/>
              <a:gd name="connsiteY2671" fmla="*/ 85319 h 5130710"/>
              <a:gd name="connsiteX2672" fmla="*/ 4813500 w 6842126"/>
              <a:gd name="connsiteY2672" fmla="*/ 94280 h 5130710"/>
              <a:gd name="connsiteX2673" fmla="*/ 4819739 w 6842126"/>
              <a:gd name="connsiteY2673" fmla="*/ 95101 h 5130710"/>
              <a:gd name="connsiteX2674" fmla="*/ 4811218 w 6842126"/>
              <a:gd name="connsiteY2674" fmla="*/ 119630 h 5130710"/>
              <a:gd name="connsiteX2675" fmla="*/ 4823701 w 6842126"/>
              <a:gd name="connsiteY2675" fmla="*/ 95812 h 5130710"/>
              <a:gd name="connsiteX2676" fmla="*/ 4823249 w 6842126"/>
              <a:gd name="connsiteY2676" fmla="*/ 109874 h 5130710"/>
              <a:gd name="connsiteX2677" fmla="*/ 4823415 w 6842126"/>
              <a:gd name="connsiteY2677" fmla="*/ 115875 h 5130710"/>
              <a:gd name="connsiteX2678" fmla="*/ 4789061 w 6842126"/>
              <a:gd name="connsiteY2678" fmla="*/ 193787 h 5130710"/>
              <a:gd name="connsiteX2679" fmla="*/ 4734813 w 6842126"/>
              <a:gd name="connsiteY2679" fmla="*/ 335788 h 5130710"/>
              <a:gd name="connsiteX2680" fmla="*/ 4731541 w 6842126"/>
              <a:gd name="connsiteY2680" fmla="*/ 345396 h 5130710"/>
              <a:gd name="connsiteX2681" fmla="*/ 4735819 w 6842126"/>
              <a:gd name="connsiteY2681" fmla="*/ 347055 h 5130710"/>
              <a:gd name="connsiteX2682" fmla="*/ 4737811 w 6842126"/>
              <a:gd name="connsiteY2682" fmla="*/ 341485 h 5130710"/>
              <a:gd name="connsiteX2683" fmla="*/ 4763929 w 6842126"/>
              <a:gd name="connsiteY2683" fmla="*/ 279408 h 5130710"/>
              <a:gd name="connsiteX2684" fmla="*/ 4772580 w 6842126"/>
              <a:gd name="connsiteY2684" fmla="*/ 274077 h 5130710"/>
              <a:gd name="connsiteX2685" fmla="*/ 4795403 w 6842126"/>
              <a:gd name="connsiteY2685" fmla="*/ 221940 h 5130710"/>
              <a:gd name="connsiteX2686" fmla="*/ 4806768 w 6842126"/>
              <a:gd name="connsiteY2686" fmla="*/ 216008 h 5130710"/>
              <a:gd name="connsiteX2687" fmla="*/ 4808391 w 6842126"/>
              <a:gd name="connsiteY2687" fmla="*/ 212927 h 5130710"/>
              <a:gd name="connsiteX2688" fmla="*/ 4809127 w 6842126"/>
              <a:gd name="connsiteY2688" fmla="*/ 209911 h 5130710"/>
              <a:gd name="connsiteX2689" fmla="*/ 4811511 w 6842126"/>
              <a:gd name="connsiteY2689" fmla="*/ 205777 h 5130710"/>
              <a:gd name="connsiteX2690" fmla="*/ 4812441 w 6842126"/>
              <a:gd name="connsiteY2690" fmla="*/ 205589 h 5130710"/>
              <a:gd name="connsiteX2691" fmla="*/ 4812805 w 6842126"/>
              <a:gd name="connsiteY2691" fmla="*/ 203528 h 5130710"/>
              <a:gd name="connsiteX2692" fmla="*/ 4811511 w 6842126"/>
              <a:gd name="connsiteY2692" fmla="*/ 205777 h 5130710"/>
              <a:gd name="connsiteX2693" fmla="*/ 4810063 w 6842126"/>
              <a:gd name="connsiteY2693" fmla="*/ 206067 h 5130710"/>
              <a:gd name="connsiteX2694" fmla="*/ 4821067 w 6842126"/>
              <a:gd name="connsiteY2694" fmla="*/ 193583 h 5130710"/>
              <a:gd name="connsiteX2695" fmla="*/ 4798214 w 6842126"/>
              <a:gd name="connsiteY2695" fmla="*/ 248047 h 5130710"/>
              <a:gd name="connsiteX2696" fmla="*/ 4800765 w 6842126"/>
              <a:gd name="connsiteY2696" fmla="*/ 259849 h 5130710"/>
              <a:gd name="connsiteX2697" fmla="*/ 4786079 w 6842126"/>
              <a:gd name="connsiteY2697" fmla="*/ 311343 h 5130710"/>
              <a:gd name="connsiteX2698" fmla="*/ 4784507 w 6842126"/>
              <a:gd name="connsiteY2698" fmla="*/ 315234 h 5130710"/>
              <a:gd name="connsiteX2699" fmla="*/ 4789282 w 6842126"/>
              <a:gd name="connsiteY2699" fmla="*/ 305338 h 5130710"/>
              <a:gd name="connsiteX2700" fmla="*/ 4788413 w 6842126"/>
              <a:gd name="connsiteY2700" fmla="*/ 311184 h 5130710"/>
              <a:gd name="connsiteX2701" fmla="*/ 4786953 w 6842126"/>
              <a:gd name="connsiteY2701" fmla="*/ 324988 h 5130710"/>
              <a:gd name="connsiteX2702" fmla="*/ 4792029 w 6842126"/>
              <a:gd name="connsiteY2702" fmla="*/ 314620 h 5130710"/>
              <a:gd name="connsiteX2703" fmla="*/ 4793925 w 6842126"/>
              <a:gd name="connsiteY2703" fmla="*/ 315608 h 5130710"/>
              <a:gd name="connsiteX2704" fmla="*/ 4797901 w 6842126"/>
              <a:gd name="connsiteY2704" fmla="*/ 287214 h 5130710"/>
              <a:gd name="connsiteX2705" fmla="*/ 4799671 w 6842126"/>
              <a:gd name="connsiteY2705" fmla="*/ 283485 h 5130710"/>
              <a:gd name="connsiteX2706" fmla="*/ 4810835 w 6842126"/>
              <a:gd name="connsiteY2706" fmla="*/ 257434 h 5130710"/>
              <a:gd name="connsiteX2707" fmla="*/ 4826913 w 6842126"/>
              <a:gd name="connsiteY2707" fmla="*/ 223169 h 5130710"/>
              <a:gd name="connsiteX2708" fmla="*/ 4827685 w 6842126"/>
              <a:gd name="connsiteY2708" fmla="*/ 226372 h 5130710"/>
              <a:gd name="connsiteX2709" fmla="*/ 4827759 w 6842126"/>
              <a:gd name="connsiteY2709" fmla="*/ 227989 h 5130710"/>
              <a:gd name="connsiteX2710" fmla="*/ 4823545 w 6842126"/>
              <a:gd name="connsiteY2710" fmla="*/ 240743 h 5130710"/>
              <a:gd name="connsiteX2711" fmla="*/ 4805089 w 6842126"/>
              <a:gd name="connsiteY2711" fmla="*/ 281894 h 5130710"/>
              <a:gd name="connsiteX2712" fmla="*/ 4794320 w 6842126"/>
              <a:gd name="connsiteY2712" fmla="*/ 315812 h 5130710"/>
              <a:gd name="connsiteX2713" fmla="*/ 4795757 w 6842126"/>
              <a:gd name="connsiteY2713" fmla="*/ 316561 h 5130710"/>
              <a:gd name="connsiteX2714" fmla="*/ 4797749 w 6842126"/>
              <a:gd name="connsiteY2714" fmla="*/ 324701 h 5130710"/>
              <a:gd name="connsiteX2715" fmla="*/ 4798079 w 6842126"/>
              <a:gd name="connsiteY2715" fmla="*/ 333393 h 5130710"/>
              <a:gd name="connsiteX2716" fmla="*/ 4802643 w 6842126"/>
              <a:gd name="connsiteY2716" fmla="*/ 322040 h 5130710"/>
              <a:gd name="connsiteX2717" fmla="*/ 4822655 w 6842126"/>
              <a:gd name="connsiteY2717" fmla="*/ 277479 h 5130710"/>
              <a:gd name="connsiteX2718" fmla="*/ 4874350 w 6842126"/>
              <a:gd name="connsiteY2718" fmla="*/ 163771 h 5130710"/>
              <a:gd name="connsiteX2719" fmla="*/ 4877805 w 6842126"/>
              <a:gd name="connsiteY2719" fmla="*/ 156197 h 5130710"/>
              <a:gd name="connsiteX2720" fmla="*/ 4878437 w 6842126"/>
              <a:gd name="connsiteY2720" fmla="*/ 165141 h 5130710"/>
              <a:gd name="connsiteX2721" fmla="*/ 4878939 w 6842126"/>
              <a:gd name="connsiteY2721" fmla="*/ 168215 h 5130710"/>
              <a:gd name="connsiteX2722" fmla="*/ 4868949 w 6842126"/>
              <a:gd name="connsiteY2722" fmla="*/ 192124 h 5130710"/>
              <a:gd name="connsiteX2723" fmla="*/ 4842833 w 6842126"/>
              <a:gd name="connsiteY2723" fmla="*/ 254202 h 5130710"/>
              <a:gd name="connsiteX2724" fmla="*/ 4853973 w 6842126"/>
              <a:gd name="connsiteY2724" fmla="*/ 265327 h 5130710"/>
              <a:gd name="connsiteX2725" fmla="*/ 4845001 w 6842126"/>
              <a:gd name="connsiteY2725" fmla="*/ 294689 h 5130710"/>
              <a:gd name="connsiteX2726" fmla="*/ 4839189 w 6842126"/>
              <a:gd name="connsiteY2726" fmla="*/ 324188 h 5130710"/>
              <a:gd name="connsiteX2727" fmla="*/ 4823587 w 6842126"/>
              <a:gd name="connsiteY2727" fmla="*/ 365845 h 5130710"/>
              <a:gd name="connsiteX2728" fmla="*/ 4823733 w 6842126"/>
              <a:gd name="connsiteY2728" fmla="*/ 366053 h 5130710"/>
              <a:gd name="connsiteX2729" fmla="*/ 4824874 w 6842126"/>
              <a:gd name="connsiteY2729" fmla="*/ 362828 h 5130710"/>
              <a:gd name="connsiteX2730" fmla="*/ 4832998 w 6842126"/>
              <a:gd name="connsiteY2730" fmla="*/ 348295 h 5130710"/>
              <a:gd name="connsiteX2731" fmla="*/ 4844391 w 6842126"/>
              <a:gd name="connsiteY2731" fmla="*/ 340428 h 5130710"/>
              <a:gd name="connsiteX2732" fmla="*/ 4856045 w 6842126"/>
              <a:gd name="connsiteY2732" fmla="*/ 313177 h 5130710"/>
              <a:gd name="connsiteX2733" fmla="*/ 4870284 w 6842126"/>
              <a:gd name="connsiteY2733" fmla="*/ 295014 h 5130710"/>
              <a:gd name="connsiteX2734" fmla="*/ 4853046 w 6842126"/>
              <a:gd name="connsiteY2734" fmla="*/ 334708 h 5130710"/>
              <a:gd name="connsiteX2735" fmla="*/ 4852819 w 6842126"/>
              <a:gd name="connsiteY2735" fmla="*/ 351764 h 5130710"/>
              <a:gd name="connsiteX2736" fmla="*/ 4846977 w 6842126"/>
              <a:gd name="connsiteY2736" fmla="*/ 361757 h 5130710"/>
              <a:gd name="connsiteX2737" fmla="*/ 4840389 w 6842126"/>
              <a:gd name="connsiteY2737" fmla="*/ 413489 h 5130710"/>
              <a:gd name="connsiteX2738" fmla="*/ 4841766 w 6842126"/>
              <a:gd name="connsiteY2738" fmla="*/ 410135 h 5130710"/>
              <a:gd name="connsiteX2739" fmla="*/ 4851767 w 6842126"/>
              <a:gd name="connsiteY2739" fmla="*/ 382834 h 5130710"/>
              <a:gd name="connsiteX2740" fmla="*/ 4856114 w 6842126"/>
              <a:gd name="connsiteY2740" fmla="*/ 358008 h 5130710"/>
              <a:gd name="connsiteX2741" fmla="*/ 4855553 w 6842126"/>
              <a:gd name="connsiteY2741" fmla="*/ 372495 h 5130710"/>
              <a:gd name="connsiteX2742" fmla="*/ 4858051 w 6842126"/>
              <a:gd name="connsiteY2742" fmla="*/ 365676 h 5130710"/>
              <a:gd name="connsiteX2743" fmla="*/ 4874409 w 6842126"/>
              <a:gd name="connsiteY2743" fmla="*/ 328375 h 5130710"/>
              <a:gd name="connsiteX2744" fmla="*/ 4878891 w 6842126"/>
              <a:gd name="connsiteY2744" fmla="*/ 319084 h 5130710"/>
              <a:gd name="connsiteX2745" fmla="*/ 4878621 w 6842126"/>
              <a:gd name="connsiteY2745" fmla="*/ 321213 h 5130710"/>
              <a:gd name="connsiteX2746" fmla="*/ 4876439 w 6842126"/>
              <a:gd name="connsiteY2746" fmla="*/ 338868 h 5130710"/>
              <a:gd name="connsiteX2747" fmla="*/ 4870120 w 6842126"/>
              <a:gd name="connsiteY2747" fmla="*/ 354265 h 5130710"/>
              <a:gd name="connsiteX2748" fmla="*/ 4864719 w 6842126"/>
              <a:gd name="connsiteY2748" fmla="*/ 377037 h 5130710"/>
              <a:gd name="connsiteX2749" fmla="*/ 4863127 w 6842126"/>
              <a:gd name="connsiteY2749" fmla="*/ 381225 h 5130710"/>
              <a:gd name="connsiteX2750" fmla="*/ 4866036 w 6842126"/>
              <a:gd name="connsiteY2750" fmla="*/ 364153 h 5130710"/>
              <a:gd name="connsiteX2751" fmla="*/ 4855249 w 6842126"/>
              <a:gd name="connsiteY2751" fmla="*/ 389372 h 5130710"/>
              <a:gd name="connsiteX2752" fmla="*/ 4863153 w 6842126"/>
              <a:gd name="connsiteY2752" fmla="*/ 389280 h 5130710"/>
              <a:gd name="connsiteX2753" fmla="*/ 4871941 w 6842126"/>
              <a:gd name="connsiteY2753" fmla="*/ 373693 h 5130710"/>
              <a:gd name="connsiteX2754" fmla="*/ 4866291 w 6842126"/>
              <a:gd name="connsiteY2754" fmla="*/ 412433 h 5130710"/>
              <a:gd name="connsiteX2755" fmla="*/ 4863866 w 6842126"/>
              <a:gd name="connsiteY2755" fmla="*/ 430517 h 5130710"/>
              <a:gd name="connsiteX2756" fmla="*/ 4864538 w 6842126"/>
              <a:gd name="connsiteY2756" fmla="*/ 428597 h 5130710"/>
              <a:gd name="connsiteX2757" fmla="*/ 4875624 w 6842126"/>
              <a:gd name="connsiteY2757" fmla="*/ 397338 h 5130710"/>
              <a:gd name="connsiteX2758" fmla="*/ 4876873 w 6842126"/>
              <a:gd name="connsiteY2758" fmla="*/ 395177 h 5130710"/>
              <a:gd name="connsiteX2759" fmla="*/ 4880355 w 6842126"/>
              <a:gd name="connsiteY2759" fmla="*/ 375557 h 5130710"/>
              <a:gd name="connsiteX2760" fmla="*/ 4885457 w 6842126"/>
              <a:gd name="connsiteY2760" fmla="*/ 367283 h 5130710"/>
              <a:gd name="connsiteX2761" fmla="*/ 4885352 w 6842126"/>
              <a:gd name="connsiteY2761" fmla="*/ 376304 h 5130710"/>
              <a:gd name="connsiteX2762" fmla="*/ 4885723 w 6842126"/>
              <a:gd name="connsiteY2762" fmla="*/ 370564 h 5130710"/>
              <a:gd name="connsiteX2763" fmla="*/ 4891221 w 6842126"/>
              <a:gd name="connsiteY2763" fmla="*/ 339779 h 5130710"/>
              <a:gd name="connsiteX2764" fmla="*/ 4893769 w 6842126"/>
              <a:gd name="connsiteY2764" fmla="*/ 345307 h 5130710"/>
              <a:gd name="connsiteX2765" fmla="*/ 4890749 w 6842126"/>
              <a:gd name="connsiteY2765" fmla="*/ 368907 h 5130710"/>
              <a:gd name="connsiteX2766" fmla="*/ 4884756 w 6842126"/>
              <a:gd name="connsiteY2766" fmla="*/ 414177 h 5130710"/>
              <a:gd name="connsiteX2767" fmla="*/ 4889040 w 6842126"/>
              <a:gd name="connsiteY2767" fmla="*/ 405432 h 5130710"/>
              <a:gd name="connsiteX2768" fmla="*/ 4910027 w 6842126"/>
              <a:gd name="connsiteY2768" fmla="*/ 369636 h 5130710"/>
              <a:gd name="connsiteX2769" fmla="*/ 4893719 w 6842126"/>
              <a:gd name="connsiteY2769" fmla="*/ 428494 h 5130710"/>
              <a:gd name="connsiteX2770" fmla="*/ 4891156 w 6842126"/>
              <a:gd name="connsiteY2770" fmla="*/ 453426 h 5130710"/>
              <a:gd name="connsiteX2771" fmla="*/ 4892993 w 6842126"/>
              <a:gd name="connsiteY2771" fmla="*/ 445890 h 5130710"/>
              <a:gd name="connsiteX2772" fmla="*/ 4898308 w 6842126"/>
              <a:gd name="connsiteY2772" fmla="*/ 435609 h 5130710"/>
              <a:gd name="connsiteX2773" fmla="*/ 4900513 w 6842126"/>
              <a:gd name="connsiteY2773" fmla="*/ 434329 h 5130710"/>
              <a:gd name="connsiteX2774" fmla="*/ 4902871 w 6842126"/>
              <a:gd name="connsiteY2774" fmla="*/ 434331 h 5130710"/>
              <a:gd name="connsiteX2775" fmla="*/ 4907144 w 6842126"/>
              <a:gd name="connsiteY2775" fmla="*/ 411081 h 5130710"/>
              <a:gd name="connsiteX2776" fmla="*/ 4918535 w 6842126"/>
              <a:gd name="connsiteY2776" fmla="*/ 339412 h 5130710"/>
              <a:gd name="connsiteX2777" fmla="*/ 4922321 w 6842126"/>
              <a:gd name="connsiteY2777" fmla="*/ 330325 h 5130710"/>
              <a:gd name="connsiteX2778" fmla="*/ 4927915 w 6842126"/>
              <a:gd name="connsiteY2778" fmla="*/ 327773 h 5130710"/>
              <a:gd name="connsiteX2779" fmla="*/ 4928389 w 6842126"/>
              <a:gd name="connsiteY2779" fmla="*/ 330041 h 5130710"/>
              <a:gd name="connsiteX2780" fmla="*/ 4933449 w 6842126"/>
              <a:gd name="connsiteY2780" fmla="*/ 293628 h 5130710"/>
              <a:gd name="connsiteX2781" fmla="*/ 4940387 w 6842126"/>
              <a:gd name="connsiteY2781" fmla="*/ 265906 h 5130710"/>
              <a:gd name="connsiteX2782" fmla="*/ 4934956 w 6842126"/>
              <a:gd name="connsiteY2782" fmla="*/ 314294 h 5130710"/>
              <a:gd name="connsiteX2783" fmla="*/ 4927964 w 6842126"/>
              <a:gd name="connsiteY2783" fmla="*/ 377910 h 5130710"/>
              <a:gd name="connsiteX2784" fmla="*/ 4926578 w 6842126"/>
              <a:gd name="connsiteY2784" fmla="*/ 392244 h 5130710"/>
              <a:gd name="connsiteX2785" fmla="*/ 4933757 w 6842126"/>
              <a:gd name="connsiteY2785" fmla="*/ 387285 h 5130710"/>
              <a:gd name="connsiteX2786" fmla="*/ 4942012 w 6842126"/>
              <a:gd name="connsiteY2786" fmla="*/ 316109 h 5130710"/>
              <a:gd name="connsiteX2787" fmla="*/ 4950461 w 6842126"/>
              <a:gd name="connsiteY2787" fmla="*/ 233804 h 5130710"/>
              <a:gd name="connsiteX2788" fmla="*/ 4957605 w 6842126"/>
              <a:gd name="connsiteY2788" fmla="*/ 208065 h 5130710"/>
              <a:gd name="connsiteX2789" fmla="*/ 4957049 w 6842126"/>
              <a:gd name="connsiteY2789" fmla="*/ 216372 h 5130710"/>
              <a:gd name="connsiteX2790" fmla="*/ 4952968 w 6842126"/>
              <a:gd name="connsiteY2790" fmla="*/ 227695 h 5130710"/>
              <a:gd name="connsiteX2791" fmla="*/ 4950784 w 6842126"/>
              <a:gd name="connsiteY2791" fmla="*/ 237451 h 5130710"/>
              <a:gd name="connsiteX2792" fmla="*/ 4954835 w 6842126"/>
              <a:gd name="connsiteY2792" fmla="*/ 235755 h 5130710"/>
              <a:gd name="connsiteX2793" fmla="*/ 4954436 w 6842126"/>
              <a:gd name="connsiteY2793" fmla="*/ 238707 h 5130710"/>
              <a:gd name="connsiteX2794" fmla="*/ 4956021 w 6842126"/>
              <a:gd name="connsiteY2794" fmla="*/ 267530 h 5130710"/>
              <a:gd name="connsiteX2795" fmla="*/ 4960769 w 6842126"/>
              <a:gd name="connsiteY2795" fmla="*/ 226173 h 5130710"/>
              <a:gd name="connsiteX2796" fmla="*/ 4961143 w 6842126"/>
              <a:gd name="connsiteY2796" fmla="*/ 223589 h 5130710"/>
              <a:gd name="connsiteX2797" fmla="*/ 4961311 w 6842126"/>
              <a:gd name="connsiteY2797" fmla="*/ 223256 h 5130710"/>
              <a:gd name="connsiteX2798" fmla="*/ 4964345 w 6842126"/>
              <a:gd name="connsiteY2798" fmla="*/ 215329 h 5130710"/>
              <a:gd name="connsiteX2799" fmla="*/ 4959979 w 6842126"/>
              <a:gd name="connsiteY2799" fmla="*/ 274355 h 5130710"/>
              <a:gd name="connsiteX2800" fmla="*/ 4951634 w 6842126"/>
              <a:gd name="connsiteY2800" fmla="*/ 360437 h 5130710"/>
              <a:gd name="connsiteX2801" fmla="*/ 4955115 w 6842126"/>
              <a:gd name="connsiteY2801" fmla="*/ 350657 h 5130710"/>
              <a:gd name="connsiteX2802" fmla="*/ 4963401 w 6842126"/>
              <a:gd name="connsiteY2802" fmla="*/ 282412 h 5130710"/>
              <a:gd name="connsiteX2803" fmla="*/ 4975677 w 6842126"/>
              <a:gd name="connsiteY2803" fmla="*/ 200410 h 5130710"/>
              <a:gd name="connsiteX2804" fmla="*/ 4968767 w 6842126"/>
              <a:gd name="connsiteY2804" fmla="*/ 287351 h 5130710"/>
              <a:gd name="connsiteX2805" fmla="*/ 4963951 w 6842126"/>
              <a:gd name="connsiteY2805" fmla="*/ 326814 h 5130710"/>
              <a:gd name="connsiteX2806" fmla="*/ 4975111 w 6842126"/>
              <a:gd name="connsiteY2806" fmla="*/ 297384 h 5130710"/>
              <a:gd name="connsiteX2807" fmla="*/ 4977465 w 6842126"/>
              <a:gd name="connsiteY2807" fmla="*/ 279964 h 5130710"/>
              <a:gd name="connsiteX2808" fmla="*/ 4977735 w 6842126"/>
              <a:gd name="connsiteY2808" fmla="*/ 289893 h 5130710"/>
              <a:gd name="connsiteX2809" fmla="*/ 4975151 w 6842126"/>
              <a:gd name="connsiteY2809" fmla="*/ 297273 h 5130710"/>
              <a:gd name="connsiteX2810" fmla="*/ 4975931 w 6842126"/>
              <a:gd name="connsiteY2810" fmla="*/ 295219 h 5130710"/>
              <a:gd name="connsiteX2811" fmla="*/ 4995610 w 6842126"/>
              <a:gd name="connsiteY2811" fmla="*/ 250201 h 5130710"/>
              <a:gd name="connsiteX2812" fmla="*/ 4981125 w 6842126"/>
              <a:gd name="connsiteY2812" fmla="*/ 299358 h 5130710"/>
              <a:gd name="connsiteX2813" fmla="*/ 4972379 w 6842126"/>
              <a:gd name="connsiteY2813" fmla="*/ 328374 h 5130710"/>
              <a:gd name="connsiteX2814" fmla="*/ 4969096 w 6842126"/>
              <a:gd name="connsiteY2814" fmla="*/ 365655 h 5130710"/>
              <a:gd name="connsiteX2815" fmla="*/ 4966355 w 6842126"/>
              <a:gd name="connsiteY2815" fmla="*/ 390615 h 5130710"/>
              <a:gd name="connsiteX2816" fmla="*/ 4971633 w 6842126"/>
              <a:gd name="connsiteY2816" fmla="*/ 388776 h 5130710"/>
              <a:gd name="connsiteX2817" fmla="*/ 4986159 w 6842126"/>
              <a:gd name="connsiteY2817" fmla="*/ 349296 h 5130710"/>
              <a:gd name="connsiteX2818" fmla="*/ 5003363 w 6842126"/>
              <a:gd name="connsiteY2818" fmla="*/ 311927 h 5130710"/>
              <a:gd name="connsiteX2819" fmla="*/ 5003235 w 6842126"/>
              <a:gd name="connsiteY2819" fmla="*/ 321617 h 5130710"/>
              <a:gd name="connsiteX2820" fmla="*/ 5014566 w 6842126"/>
              <a:gd name="connsiteY2820" fmla="*/ 318401 h 5130710"/>
              <a:gd name="connsiteX2821" fmla="*/ 4990971 w 6842126"/>
              <a:gd name="connsiteY2821" fmla="*/ 394606 h 5130710"/>
              <a:gd name="connsiteX2822" fmla="*/ 5016461 w 6842126"/>
              <a:gd name="connsiteY2822" fmla="*/ 345005 h 5130710"/>
              <a:gd name="connsiteX2823" fmla="*/ 5017474 w 6842126"/>
              <a:gd name="connsiteY2823" fmla="*/ 342845 h 5130710"/>
              <a:gd name="connsiteX2824" fmla="*/ 5015051 w 6842126"/>
              <a:gd name="connsiteY2824" fmla="*/ 379922 h 5130710"/>
              <a:gd name="connsiteX2825" fmla="*/ 5023202 w 6842126"/>
              <a:gd name="connsiteY2825" fmla="*/ 331357 h 5130710"/>
              <a:gd name="connsiteX2826" fmla="*/ 5029381 w 6842126"/>
              <a:gd name="connsiteY2826" fmla="*/ 324720 h 5130710"/>
              <a:gd name="connsiteX2827" fmla="*/ 5025063 w 6842126"/>
              <a:gd name="connsiteY2827" fmla="*/ 343900 h 5130710"/>
              <a:gd name="connsiteX2828" fmla="*/ 5088883 w 6842126"/>
              <a:gd name="connsiteY2828" fmla="*/ 197145 h 5130710"/>
              <a:gd name="connsiteX2829" fmla="*/ 5092925 w 6842126"/>
              <a:gd name="connsiteY2829" fmla="*/ 188863 h 5130710"/>
              <a:gd name="connsiteX2830" fmla="*/ 5092919 w 6842126"/>
              <a:gd name="connsiteY2830" fmla="*/ 189399 h 5130710"/>
              <a:gd name="connsiteX2831" fmla="*/ 5087768 w 6842126"/>
              <a:gd name="connsiteY2831" fmla="*/ 237361 h 5130710"/>
              <a:gd name="connsiteX2832" fmla="*/ 5094427 w 6842126"/>
              <a:gd name="connsiteY2832" fmla="*/ 210067 h 5130710"/>
              <a:gd name="connsiteX2833" fmla="*/ 5097091 w 6842126"/>
              <a:gd name="connsiteY2833" fmla="*/ 187081 h 5130710"/>
              <a:gd name="connsiteX2834" fmla="*/ 5098673 w 6842126"/>
              <a:gd name="connsiteY2834" fmla="*/ 177086 h 5130710"/>
              <a:gd name="connsiteX2835" fmla="*/ 5113497 w 6842126"/>
              <a:gd name="connsiteY2835" fmla="*/ 146702 h 5130710"/>
              <a:gd name="connsiteX2836" fmla="*/ 5115723 w 6842126"/>
              <a:gd name="connsiteY2836" fmla="*/ 148233 h 5130710"/>
              <a:gd name="connsiteX2837" fmla="*/ 5115959 w 6842126"/>
              <a:gd name="connsiteY2837" fmla="*/ 144441 h 5130710"/>
              <a:gd name="connsiteX2838" fmla="*/ 5118273 w 6842126"/>
              <a:gd name="connsiteY2838" fmla="*/ 136913 h 5130710"/>
              <a:gd name="connsiteX2839" fmla="*/ 5129353 w 6842126"/>
              <a:gd name="connsiteY2839" fmla="*/ 114205 h 5130710"/>
              <a:gd name="connsiteX2840" fmla="*/ 5128391 w 6842126"/>
              <a:gd name="connsiteY2840" fmla="*/ 123166 h 5130710"/>
              <a:gd name="connsiteX2841" fmla="*/ 5134629 w 6842126"/>
              <a:gd name="connsiteY2841" fmla="*/ 123986 h 5130710"/>
              <a:gd name="connsiteX2842" fmla="*/ 5126109 w 6842126"/>
              <a:gd name="connsiteY2842" fmla="*/ 148517 h 5130710"/>
              <a:gd name="connsiteX2843" fmla="*/ 5138591 w 6842126"/>
              <a:gd name="connsiteY2843" fmla="*/ 124698 h 5130710"/>
              <a:gd name="connsiteX2844" fmla="*/ 5138141 w 6842126"/>
              <a:gd name="connsiteY2844" fmla="*/ 138761 h 5130710"/>
              <a:gd name="connsiteX2845" fmla="*/ 5138307 w 6842126"/>
              <a:gd name="connsiteY2845" fmla="*/ 144763 h 5130710"/>
              <a:gd name="connsiteX2846" fmla="*/ 5103953 w 6842126"/>
              <a:gd name="connsiteY2846" fmla="*/ 222674 h 5130710"/>
              <a:gd name="connsiteX2847" fmla="*/ 5044471 w 6842126"/>
              <a:gd name="connsiteY2847" fmla="*/ 378379 h 5130710"/>
              <a:gd name="connsiteX2848" fmla="*/ 5031061 w 6842126"/>
              <a:gd name="connsiteY2848" fmla="*/ 410316 h 5130710"/>
              <a:gd name="connsiteX2849" fmla="*/ 5030440 w 6842126"/>
              <a:gd name="connsiteY2849" fmla="*/ 412036 h 5130710"/>
              <a:gd name="connsiteX2850" fmla="*/ 5030639 w 6842126"/>
              <a:gd name="connsiteY2850" fmla="*/ 432393 h 5130710"/>
              <a:gd name="connsiteX2851" fmla="*/ 5035671 w 6842126"/>
              <a:gd name="connsiteY2851" fmla="*/ 420675 h 5130710"/>
              <a:gd name="connsiteX2852" fmla="*/ 5036741 w 6842126"/>
              <a:gd name="connsiteY2852" fmla="*/ 411734 h 5130710"/>
              <a:gd name="connsiteX2853" fmla="*/ 5040957 w 6842126"/>
              <a:gd name="connsiteY2853" fmla="*/ 398658 h 5130710"/>
              <a:gd name="connsiteX2854" fmla="*/ 5042954 w 6842126"/>
              <a:gd name="connsiteY2854" fmla="*/ 400399 h 5130710"/>
              <a:gd name="connsiteX2855" fmla="*/ 5042682 w 6842126"/>
              <a:gd name="connsiteY2855" fmla="*/ 401943 h 5130710"/>
              <a:gd name="connsiteX2856" fmla="*/ 5043119 w 6842126"/>
              <a:gd name="connsiteY2856" fmla="*/ 400724 h 5130710"/>
              <a:gd name="connsiteX2857" fmla="*/ 5042954 w 6842126"/>
              <a:gd name="connsiteY2857" fmla="*/ 400399 h 5130710"/>
              <a:gd name="connsiteX2858" fmla="*/ 5054694 w 6842126"/>
              <a:gd name="connsiteY2858" fmla="*/ 356530 h 5130710"/>
              <a:gd name="connsiteX2859" fmla="*/ 5054233 w 6842126"/>
              <a:gd name="connsiteY2859" fmla="*/ 361958 h 5130710"/>
              <a:gd name="connsiteX2860" fmla="*/ 5054927 w 6842126"/>
              <a:gd name="connsiteY2860" fmla="*/ 364964 h 5130710"/>
              <a:gd name="connsiteX2861" fmla="*/ 5058954 w 6842126"/>
              <a:gd name="connsiteY2861" fmla="*/ 355164 h 5130710"/>
              <a:gd name="connsiteX2862" fmla="*/ 5078819 w 6842126"/>
              <a:gd name="connsiteY2862" fmla="*/ 308293 h 5130710"/>
              <a:gd name="connsiteX2863" fmla="*/ 5087469 w 6842126"/>
              <a:gd name="connsiteY2863" fmla="*/ 302965 h 5130710"/>
              <a:gd name="connsiteX2864" fmla="*/ 5110292 w 6842126"/>
              <a:gd name="connsiteY2864" fmla="*/ 250825 h 5130710"/>
              <a:gd name="connsiteX2865" fmla="*/ 5121659 w 6842126"/>
              <a:gd name="connsiteY2865" fmla="*/ 244895 h 5130710"/>
              <a:gd name="connsiteX2866" fmla="*/ 5123282 w 6842126"/>
              <a:gd name="connsiteY2866" fmla="*/ 241812 h 5130710"/>
              <a:gd name="connsiteX2867" fmla="*/ 5124017 w 6842126"/>
              <a:gd name="connsiteY2867" fmla="*/ 238798 h 5130710"/>
              <a:gd name="connsiteX2868" fmla="*/ 5126401 w 6842126"/>
              <a:gd name="connsiteY2868" fmla="*/ 234662 h 5130710"/>
              <a:gd name="connsiteX2869" fmla="*/ 5127330 w 6842126"/>
              <a:gd name="connsiteY2869" fmla="*/ 234476 h 5130710"/>
              <a:gd name="connsiteX2870" fmla="*/ 5127696 w 6842126"/>
              <a:gd name="connsiteY2870" fmla="*/ 232414 h 5130710"/>
              <a:gd name="connsiteX2871" fmla="*/ 5126401 w 6842126"/>
              <a:gd name="connsiteY2871" fmla="*/ 234662 h 5130710"/>
              <a:gd name="connsiteX2872" fmla="*/ 5124953 w 6842126"/>
              <a:gd name="connsiteY2872" fmla="*/ 234955 h 5130710"/>
              <a:gd name="connsiteX2873" fmla="*/ 5135956 w 6842126"/>
              <a:gd name="connsiteY2873" fmla="*/ 222469 h 5130710"/>
              <a:gd name="connsiteX2874" fmla="*/ 5113103 w 6842126"/>
              <a:gd name="connsiteY2874" fmla="*/ 276932 h 5130710"/>
              <a:gd name="connsiteX2875" fmla="*/ 5115655 w 6842126"/>
              <a:gd name="connsiteY2875" fmla="*/ 288733 h 5130710"/>
              <a:gd name="connsiteX2876" fmla="*/ 5100969 w 6842126"/>
              <a:gd name="connsiteY2876" fmla="*/ 340229 h 5130710"/>
              <a:gd name="connsiteX2877" fmla="*/ 5085448 w 6842126"/>
              <a:gd name="connsiteY2877" fmla="*/ 378192 h 5130710"/>
              <a:gd name="connsiteX2878" fmla="*/ 5085427 w 6842126"/>
              <a:gd name="connsiteY2878" fmla="*/ 378245 h 5130710"/>
              <a:gd name="connsiteX2879" fmla="*/ 5085521 w 6842126"/>
              <a:gd name="connsiteY2879" fmla="*/ 387826 h 5130710"/>
              <a:gd name="connsiteX2880" fmla="*/ 5083793 w 6842126"/>
              <a:gd name="connsiteY2880" fmla="*/ 407503 h 5130710"/>
              <a:gd name="connsiteX2881" fmla="*/ 5085424 w 6842126"/>
              <a:gd name="connsiteY2881" fmla="*/ 406417 h 5130710"/>
              <a:gd name="connsiteX2882" fmla="*/ 5088835 w 6842126"/>
              <a:gd name="connsiteY2882" fmla="*/ 403529 h 5130710"/>
              <a:gd name="connsiteX2883" fmla="*/ 5100391 w 6842126"/>
              <a:gd name="connsiteY2883" fmla="*/ 383642 h 5130710"/>
              <a:gd name="connsiteX2884" fmla="*/ 5117533 w 6842126"/>
              <a:gd name="connsiteY2884" fmla="*/ 350926 h 5130710"/>
              <a:gd name="connsiteX2885" fmla="*/ 5137545 w 6842126"/>
              <a:gd name="connsiteY2885" fmla="*/ 306366 h 5130710"/>
              <a:gd name="connsiteX2886" fmla="*/ 5189243 w 6842126"/>
              <a:gd name="connsiteY2886" fmla="*/ 192657 h 5130710"/>
              <a:gd name="connsiteX2887" fmla="*/ 5192695 w 6842126"/>
              <a:gd name="connsiteY2887" fmla="*/ 185085 h 5130710"/>
              <a:gd name="connsiteX2888" fmla="*/ 5193327 w 6842126"/>
              <a:gd name="connsiteY2888" fmla="*/ 194027 h 5130710"/>
              <a:gd name="connsiteX2889" fmla="*/ 5193830 w 6842126"/>
              <a:gd name="connsiteY2889" fmla="*/ 197101 h 5130710"/>
              <a:gd name="connsiteX2890" fmla="*/ 5183839 w 6842126"/>
              <a:gd name="connsiteY2890" fmla="*/ 221010 h 5130710"/>
              <a:gd name="connsiteX2891" fmla="*/ 5157723 w 6842126"/>
              <a:gd name="connsiteY2891" fmla="*/ 283090 h 5130710"/>
              <a:gd name="connsiteX2892" fmla="*/ 5168864 w 6842126"/>
              <a:gd name="connsiteY2892" fmla="*/ 294213 h 5130710"/>
              <a:gd name="connsiteX2893" fmla="*/ 5159891 w 6842126"/>
              <a:gd name="connsiteY2893" fmla="*/ 323574 h 5130710"/>
              <a:gd name="connsiteX2894" fmla="*/ 5154081 w 6842126"/>
              <a:gd name="connsiteY2894" fmla="*/ 353073 h 5130710"/>
              <a:gd name="connsiteX2895" fmla="*/ 5150699 w 6842126"/>
              <a:gd name="connsiteY2895" fmla="*/ 361911 h 5130710"/>
              <a:gd name="connsiteX2896" fmla="*/ 5150975 w 6842126"/>
              <a:gd name="connsiteY2896" fmla="*/ 361583 h 5130710"/>
              <a:gd name="connsiteX2897" fmla="*/ 5152365 w 6842126"/>
              <a:gd name="connsiteY2897" fmla="*/ 361195 h 5130710"/>
              <a:gd name="connsiteX2898" fmla="*/ 5152286 w 6842126"/>
              <a:gd name="connsiteY2898" fmla="*/ 368085 h 5130710"/>
              <a:gd name="connsiteX2899" fmla="*/ 5150599 w 6842126"/>
              <a:gd name="connsiteY2899" fmla="*/ 374897 h 5130710"/>
              <a:gd name="connsiteX2900" fmla="*/ 5153595 w 6842126"/>
              <a:gd name="connsiteY2900" fmla="*/ 372375 h 5130710"/>
              <a:gd name="connsiteX2901" fmla="*/ 5159282 w 6842126"/>
              <a:gd name="connsiteY2901" fmla="*/ 369313 h 5130710"/>
              <a:gd name="connsiteX2902" fmla="*/ 5170934 w 6842126"/>
              <a:gd name="connsiteY2902" fmla="*/ 342062 h 5130710"/>
              <a:gd name="connsiteX2903" fmla="*/ 5177997 w 6842126"/>
              <a:gd name="connsiteY2903" fmla="*/ 327637 h 5130710"/>
              <a:gd name="connsiteX2904" fmla="*/ 5176178 w 6842126"/>
              <a:gd name="connsiteY2904" fmla="*/ 337582 h 5130710"/>
              <a:gd name="connsiteX2905" fmla="*/ 5173942 w 6842126"/>
              <a:gd name="connsiteY2905" fmla="*/ 351738 h 5130710"/>
              <a:gd name="connsiteX2906" fmla="*/ 5167937 w 6842126"/>
              <a:gd name="connsiteY2906" fmla="*/ 363595 h 5130710"/>
              <a:gd name="connsiteX2907" fmla="*/ 5167709 w 6842126"/>
              <a:gd name="connsiteY2907" fmla="*/ 380651 h 5130710"/>
              <a:gd name="connsiteX2908" fmla="*/ 5158929 w 6842126"/>
              <a:gd name="connsiteY2908" fmla="*/ 395669 h 5130710"/>
              <a:gd name="connsiteX2909" fmla="*/ 5158917 w 6842126"/>
              <a:gd name="connsiteY2909" fmla="*/ 396580 h 5130710"/>
              <a:gd name="connsiteX2910" fmla="*/ 5160489 w 6842126"/>
              <a:gd name="connsiteY2910" fmla="*/ 393240 h 5130710"/>
              <a:gd name="connsiteX2911" fmla="*/ 5165926 w 6842126"/>
              <a:gd name="connsiteY2911" fmla="*/ 393810 h 5130710"/>
              <a:gd name="connsiteX2912" fmla="*/ 5154595 w 6842126"/>
              <a:gd name="connsiteY2912" fmla="*/ 430714 h 5130710"/>
              <a:gd name="connsiteX2913" fmla="*/ 5157965 w 6842126"/>
              <a:gd name="connsiteY2913" fmla="*/ 431949 h 5130710"/>
              <a:gd name="connsiteX2914" fmla="*/ 5158979 w 6842126"/>
              <a:gd name="connsiteY2914" fmla="*/ 432352 h 5130710"/>
              <a:gd name="connsiteX2915" fmla="*/ 5164638 w 6842126"/>
              <a:gd name="connsiteY2915" fmla="*/ 416116 h 5130710"/>
              <a:gd name="connsiteX2916" fmla="*/ 5164719 w 6842126"/>
              <a:gd name="connsiteY2916" fmla="*/ 415905 h 5130710"/>
              <a:gd name="connsiteX2917" fmla="*/ 5159920 w 6842126"/>
              <a:gd name="connsiteY2917" fmla="*/ 471363 h 5130710"/>
              <a:gd name="connsiteX2918" fmla="*/ 5175446 w 6842126"/>
              <a:gd name="connsiteY2918" fmla="*/ 479186 h 5130710"/>
              <a:gd name="connsiteX2919" fmla="*/ 5179099 w 6842126"/>
              <a:gd name="connsiteY2919" fmla="*/ 463853 h 5130710"/>
              <a:gd name="connsiteX2920" fmla="*/ 5183401 w 6842126"/>
              <a:gd name="connsiteY2920" fmla="*/ 454673 h 5130710"/>
              <a:gd name="connsiteX2921" fmla="*/ 5187603 w 6842126"/>
              <a:gd name="connsiteY2921" fmla="*/ 444717 h 5130710"/>
              <a:gd name="connsiteX2922" fmla="*/ 5195246 w 6842126"/>
              <a:gd name="connsiteY2922" fmla="*/ 404442 h 5130710"/>
              <a:gd name="connsiteX2923" fmla="*/ 5200659 w 6842126"/>
              <a:gd name="connsiteY2923" fmla="*/ 407797 h 5130710"/>
              <a:gd name="connsiteX2924" fmla="*/ 5200263 w 6842126"/>
              <a:gd name="connsiteY2924" fmla="*/ 415995 h 5130710"/>
              <a:gd name="connsiteX2925" fmla="*/ 5203607 w 6842126"/>
              <a:gd name="connsiteY2925" fmla="*/ 408743 h 5130710"/>
              <a:gd name="connsiteX2926" fmla="*/ 5205801 w 6842126"/>
              <a:gd name="connsiteY2926" fmla="*/ 404198 h 5130710"/>
              <a:gd name="connsiteX2927" fmla="*/ 5201927 w 6842126"/>
              <a:gd name="connsiteY2927" fmla="*/ 425018 h 5130710"/>
              <a:gd name="connsiteX2928" fmla="*/ 5150066 w 6842126"/>
              <a:gd name="connsiteY2928" fmla="*/ 651888 h 5130710"/>
              <a:gd name="connsiteX2929" fmla="*/ 5147563 w 6842126"/>
              <a:gd name="connsiteY2929" fmla="*/ 680634 h 5130710"/>
              <a:gd name="connsiteX2930" fmla="*/ 5177909 w 6842126"/>
              <a:gd name="connsiteY2930" fmla="*/ 583052 h 5130710"/>
              <a:gd name="connsiteX2931" fmla="*/ 5195875 w 6842126"/>
              <a:gd name="connsiteY2931" fmla="*/ 519521 h 5130710"/>
              <a:gd name="connsiteX2932" fmla="*/ 5196965 w 6842126"/>
              <a:gd name="connsiteY2932" fmla="*/ 515412 h 5130710"/>
              <a:gd name="connsiteX2933" fmla="*/ 5194880 w 6842126"/>
              <a:gd name="connsiteY2933" fmla="*/ 530166 h 5130710"/>
              <a:gd name="connsiteX2934" fmla="*/ 5193530 w 6842126"/>
              <a:gd name="connsiteY2934" fmla="*/ 544262 h 5130710"/>
              <a:gd name="connsiteX2935" fmla="*/ 5193353 w 6842126"/>
              <a:gd name="connsiteY2935" fmla="*/ 548898 h 5130710"/>
              <a:gd name="connsiteX2936" fmla="*/ 5195465 w 6842126"/>
              <a:gd name="connsiteY2936" fmla="*/ 539096 h 5130710"/>
              <a:gd name="connsiteX2937" fmla="*/ 5199027 w 6842126"/>
              <a:gd name="connsiteY2937" fmla="*/ 507647 h 5130710"/>
              <a:gd name="connsiteX2938" fmla="*/ 5202696 w 6842126"/>
              <a:gd name="connsiteY2938" fmla="*/ 493830 h 5130710"/>
              <a:gd name="connsiteX2939" fmla="*/ 5206095 w 6842126"/>
              <a:gd name="connsiteY2939" fmla="*/ 477358 h 5130710"/>
              <a:gd name="connsiteX2940" fmla="*/ 5218293 w 6842126"/>
              <a:gd name="connsiteY2940" fmla="*/ 457242 h 5130710"/>
              <a:gd name="connsiteX2941" fmla="*/ 5225907 w 6842126"/>
              <a:gd name="connsiteY2941" fmla="*/ 444691 h 5130710"/>
              <a:gd name="connsiteX2942" fmla="*/ 5225827 w 6842126"/>
              <a:gd name="connsiteY2942" fmla="*/ 445980 h 5130710"/>
              <a:gd name="connsiteX2943" fmla="*/ 5226279 w 6842126"/>
              <a:gd name="connsiteY2943" fmla="*/ 444077 h 5130710"/>
              <a:gd name="connsiteX2944" fmla="*/ 5226962 w 6842126"/>
              <a:gd name="connsiteY2944" fmla="*/ 442950 h 5130710"/>
              <a:gd name="connsiteX2945" fmla="*/ 5226680 w 6842126"/>
              <a:gd name="connsiteY2945" fmla="*/ 452461 h 5130710"/>
              <a:gd name="connsiteX2946" fmla="*/ 5226184 w 6842126"/>
              <a:gd name="connsiteY2946" fmla="*/ 458960 h 5130710"/>
              <a:gd name="connsiteX2947" fmla="*/ 5227407 w 6842126"/>
              <a:gd name="connsiteY2947" fmla="*/ 456460 h 5130710"/>
              <a:gd name="connsiteX2948" fmla="*/ 5231367 w 6842126"/>
              <a:gd name="connsiteY2948" fmla="*/ 449119 h 5130710"/>
              <a:gd name="connsiteX2949" fmla="*/ 5233803 w 6842126"/>
              <a:gd name="connsiteY2949" fmla="*/ 428363 h 5130710"/>
              <a:gd name="connsiteX2950" fmla="*/ 5238962 w 6842126"/>
              <a:gd name="connsiteY2950" fmla="*/ 390448 h 5130710"/>
              <a:gd name="connsiteX2951" fmla="*/ 5242111 w 6842126"/>
              <a:gd name="connsiteY2951" fmla="*/ 386692 h 5130710"/>
              <a:gd name="connsiteX2952" fmla="*/ 5245941 w 6842126"/>
              <a:gd name="connsiteY2952" fmla="*/ 378718 h 5130710"/>
              <a:gd name="connsiteX2953" fmla="*/ 5242855 w 6842126"/>
              <a:gd name="connsiteY2953" fmla="*/ 406794 h 5130710"/>
              <a:gd name="connsiteX2954" fmla="*/ 5239458 w 6842126"/>
              <a:gd name="connsiteY2954" fmla="*/ 441916 h 5130710"/>
              <a:gd name="connsiteX2955" fmla="*/ 5241062 w 6842126"/>
              <a:gd name="connsiteY2955" fmla="*/ 443162 h 5130710"/>
              <a:gd name="connsiteX2956" fmla="*/ 5244723 w 6842126"/>
              <a:gd name="connsiteY2956" fmla="*/ 448475 h 5130710"/>
              <a:gd name="connsiteX2957" fmla="*/ 5245069 w 6842126"/>
              <a:gd name="connsiteY2957" fmla="*/ 449030 h 5130710"/>
              <a:gd name="connsiteX2958" fmla="*/ 5246033 w 6842126"/>
              <a:gd name="connsiteY2958" fmla="*/ 440730 h 5130710"/>
              <a:gd name="connsiteX2959" fmla="*/ 5248241 w 6842126"/>
              <a:gd name="connsiteY2959" fmla="*/ 419697 h 5130710"/>
              <a:gd name="connsiteX2960" fmla="*/ 5257077 w 6842126"/>
              <a:gd name="connsiteY2960" fmla="*/ 338620 h 5130710"/>
              <a:gd name="connsiteX2961" fmla="*/ 5259593 w 6842126"/>
              <a:gd name="connsiteY2961" fmla="*/ 317510 h 5130710"/>
              <a:gd name="connsiteX2962" fmla="*/ 5267197 w 6842126"/>
              <a:gd name="connsiteY2962" fmla="*/ 285234 h 5130710"/>
              <a:gd name="connsiteX2963" fmla="*/ 5267511 w 6842126"/>
              <a:gd name="connsiteY2963" fmla="*/ 292316 h 5130710"/>
              <a:gd name="connsiteX2964" fmla="*/ 5270911 w 6842126"/>
              <a:gd name="connsiteY2964" fmla="*/ 296417 h 5130710"/>
              <a:gd name="connsiteX2965" fmla="*/ 5275661 w 6842126"/>
              <a:gd name="connsiteY2965" fmla="*/ 255060 h 5130710"/>
              <a:gd name="connsiteX2966" fmla="*/ 5275891 w 6842126"/>
              <a:gd name="connsiteY2966" fmla="*/ 253458 h 5130710"/>
              <a:gd name="connsiteX2967" fmla="*/ 5279107 w 6842126"/>
              <a:gd name="connsiteY2967" fmla="*/ 245952 h 5130710"/>
              <a:gd name="connsiteX2968" fmla="*/ 5274871 w 6842126"/>
              <a:gd name="connsiteY2968" fmla="*/ 303243 h 5130710"/>
              <a:gd name="connsiteX2969" fmla="*/ 5270176 w 6842126"/>
              <a:gd name="connsiteY2969" fmla="*/ 351654 h 5130710"/>
              <a:gd name="connsiteX2970" fmla="*/ 5269893 w 6842126"/>
              <a:gd name="connsiteY2970" fmla="*/ 353295 h 5130710"/>
              <a:gd name="connsiteX2971" fmla="*/ 5263107 w 6842126"/>
              <a:gd name="connsiteY2971" fmla="*/ 383352 h 5130710"/>
              <a:gd name="connsiteX2972" fmla="*/ 5266536 w 6842126"/>
              <a:gd name="connsiteY2972" fmla="*/ 389196 h 5130710"/>
              <a:gd name="connsiteX2973" fmla="*/ 5265963 w 6842126"/>
              <a:gd name="connsiteY2973" fmla="*/ 395106 h 5130710"/>
              <a:gd name="connsiteX2974" fmla="*/ 5264103 w 6842126"/>
              <a:gd name="connsiteY2974" fmla="*/ 406250 h 5130710"/>
              <a:gd name="connsiteX2975" fmla="*/ 5268451 w 6842126"/>
              <a:gd name="connsiteY2975" fmla="*/ 394888 h 5130710"/>
              <a:gd name="connsiteX2976" fmla="*/ 5268753 w 6842126"/>
              <a:gd name="connsiteY2976" fmla="*/ 392976 h 5130710"/>
              <a:gd name="connsiteX2977" fmla="*/ 5270227 w 6842126"/>
              <a:gd name="connsiteY2977" fmla="*/ 395488 h 5130710"/>
              <a:gd name="connsiteX2978" fmla="*/ 5272902 w 6842126"/>
              <a:gd name="connsiteY2978" fmla="*/ 404358 h 5130710"/>
              <a:gd name="connsiteX2979" fmla="*/ 5272445 w 6842126"/>
              <a:gd name="connsiteY2979" fmla="*/ 408092 h 5130710"/>
              <a:gd name="connsiteX2980" fmla="*/ 5271558 w 6842126"/>
              <a:gd name="connsiteY2980" fmla="*/ 422516 h 5130710"/>
              <a:gd name="connsiteX2981" fmla="*/ 5271810 w 6842126"/>
              <a:gd name="connsiteY2981" fmla="*/ 424498 h 5130710"/>
              <a:gd name="connsiteX2982" fmla="*/ 5272089 w 6842126"/>
              <a:gd name="connsiteY2982" fmla="*/ 423760 h 5130710"/>
              <a:gd name="connsiteX2983" fmla="*/ 5273428 w 6842126"/>
              <a:gd name="connsiteY2983" fmla="*/ 420399 h 5130710"/>
              <a:gd name="connsiteX2984" fmla="*/ 5272354 w 6842126"/>
              <a:gd name="connsiteY2984" fmla="*/ 428816 h 5130710"/>
              <a:gd name="connsiteX2985" fmla="*/ 5272499 w 6842126"/>
              <a:gd name="connsiteY2985" fmla="*/ 429935 h 5130710"/>
              <a:gd name="connsiteX2986" fmla="*/ 5273983 w 6842126"/>
              <a:gd name="connsiteY2986" fmla="*/ 431385 h 5130710"/>
              <a:gd name="connsiteX2987" fmla="*/ 5273558 w 6842126"/>
              <a:gd name="connsiteY2987" fmla="*/ 439423 h 5130710"/>
              <a:gd name="connsiteX2988" fmla="*/ 5273141 w 6842126"/>
              <a:gd name="connsiteY2988" fmla="*/ 441325 h 5130710"/>
              <a:gd name="connsiteX2989" fmla="*/ 5271389 w 6842126"/>
              <a:gd name="connsiteY2989" fmla="*/ 441572 h 5130710"/>
              <a:gd name="connsiteX2990" fmla="*/ 5270315 w 6842126"/>
              <a:gd name="connsiteY2990" fmla="*/ 444863 h 5130710"/>
              <a:gd name="connsiteX2991" fmla="*/ 5270149 w 6842126"/>
              <a:gd name="connsiteY2991" fmla="*/ 446150 h 5130710"/>
              <a:gd name="connsiteX2992" fmla="*/ 5270613 w 6842126"/>
              <a:gd name="connsiteY2992" fmla="*/ 450932 h 5130710"/>
              <a:gd name="connsiteX2993" fmla="*/ 5270987 w 6842126"/>
              <a:gd name="connsiteY2993" fmla="*/ 451152 h 5130710"/>
              <a:gd name="connsiteX2994" fmla="*/ 5265546 w 6842126"/>
              <a:gd name="connsiteY2994" fmla="*/ 475971 h 5130710"/>
              <a:gd name="connsiteX2995" fmla="*/ 5240414 w 6842126"/>
              <a:gd name="connsiteY2995" fmla="*/ 559854 h 5130710"/>
              <a:gd name="connsiteX2996" fmla="*/ 5225457 w 6842126"/>
              <a:gd name="connsiteY2996" fmla="*/ 611400 h 5130710"/>
              <a:gd name="connsiteX2997" fmla="*/ 5225912 w 6842126"/>
              <a:gd name="connsiteY2997" fmla="*/ 609000 h 5130710"/>
              <a:gd name="connsiteX2998" fmla="*/ 5227071 w 6842126"/>
              <a:gd name="connsiteY2998" fmla="*/ 603332 h 5130710"/>
              <a:gd name="connsiteX2999" fmla="*/ 5226745 w 6842126"/>
              <a:gd name="connsiteY2999" fmla="*/ 604596 h 5130710"/>
              <a:gd name="connsiteX3000" fmla="*/ 5225912 w 6842126"/>
              <a:gd name="connsiteY3000" fmla="*/ 609000 h 5130710"/>
              <a:gd name="connsiteX3001" fmla="*/ 5225337 w 6842126"/>
              <a:gd name="connsiteY3001" fmla="*/ 611815 h 5130710"/>
              <a:gd name="connsiteX3002" fmla="*/ 5225457 w 6842126"/>
              <a:gd name="connsiteY3002" fmla="*/ 611400 h 5130710"/>
              <a:gd name="connsiteX3003" fmla="*/ 5222767 w 6842126"/>
              <a:gd name="connsiteY3003" fmla="*/ 625605 h 5130710"/>
              <a:gd name="connsiteX3004" fmla="*/ 5221341 w 6842126"/>
              <a:gd name="connsiteY3004" fmla="*/ 666154 h 5130710"/>
              <a:gd name="connsiteX3005" fmla="*/ 5238179 w 6842126"/>
              <a:gd name="connsiteY3005" fmla="*/ 590642 h 5130710"/>
              <a:gd name="connsiteX3006" fmla="*/ 5268115 w 6842126"/>
              <a:gd name="connsiteY3006" fmla="*/ 469647 h 5130710"/>
              <a:gd name="connsiteX3007" fmla="*/ 5272992 w 6842126"/>
              <a:gd name="connsiteY3007" fmla="*/ 448779 h 5130710"/>
              <a:gd name="connsiteX3008" fmla="*/ 5274011 w 6842126"/>
              <a:gd name="connsiteY3008" fmla="*/ 445670 h 5130710"/>
              <a:gd name="connsiteX3009" fmla="*/ 5274914 w 6842126"/>
              <a:gd name="connsiteY3009" fmla="*/ 441076 h 5130710"/>
              <a:gd name="connsiteX3010" fmla="*/ 5274789 w 6842126"/>
              <a:gd name="connsiteY3010" fmla="*/ 441093 h 5130710"/>
              <a:gd name="connsiteX3011" fmla="*/ 5282497 w 6842126"/>
              <a:gd name="connsiteY3011" fmla="*/ 408107 h 5130710"/>
              <a:gd name="connsiteX3012" fmla="*/ 5278173 w 6842126"/>
              <a:gd name="connsiteY3012" fmla="*/ 447520 h 5130710"/>
              <a:gd name="connsiteX3013" fmla="*/ 5279167 w 6842126"/>
              <a:gd name="connsiteY3013" fmla="*/ 443327 h 5130710"/>
              <a:gd name="connsiteX3014" fmla="*/ 5278294 w 6842126"/>
              <a:gd name="connsiteY3014" fmla="*/ 465870 h 5130710"/>
              <a:gd name="connsiteX3015" fmla="*/ 5285320 w 6842126"/>
              <a:gd name="connsiteY3015" fmla="*/ 450581 h 5130710"/>
              <a:gd name="connsiteX3016" fmla="*/ 5292219 w 6842126"/>
              <a:gd name="connsiteY3016" fmla="*/ 431123 h 5130710"/>
              <a:gd name="connsiteX3017" fmla="*/ 5293192 w 6842126"/>
              <a:gd name="connsiteY3017" fmla="*/ 425424 h 5130710"/>
              <a:gd name="connsiteX3018" fmla="*/ 5294319 w 6842126"/>
              <a:gd name="connsiteY3018" fmla="*/ 423837 h 5130710"/>
              <a:gd name="connsiteX3019" fmla="*/ 5297401 w 6842126"/>
              <a:gd name="connsiteY3019" fmla="*/ 421761 h 5130710"/>
              <a:gd name="connsiteX3020" fmla="*/ 5295619 w 6842126"/>
              <a:gd name="connsiteY3020" fmla="*/ 433893 h 5130710"/>
              <a:gd name="connsiteX3021" fmla="*/ 5295341 w 6842126"/>
              <a:gd name="connsiteY3021" fmla="*/ 440598 h 5130710"/>
              <a:gd name="connsiteX3022" fmla="*/ 5293233 w 6842126"/>
              <a:gd name="connsiteY3022" fmla="*/ 464552 h 5130710"/>
              <a:gd name="connsiteX3023" fmla="*/ 5290249 w 6842126"/>
              <a:gd name="connsiteY3023" fmla="*/ 504634 h 5130710"/>
              <a:gd name="connsiteX3024" fmla="*/ 5290064 w 6842126"/>
              <a:gd name="connsiteY3024" fmla="*/ 506414 h 5130710"/>
              <a:gd name="connsiteX3025" fmla="*/ 5293822 w 6842126"/>
              <a:gd name="connsiteY3025" fmla="*/ 495418 h 5130710"/>
              <a:gd name="connsiteX3026" fmla="*/ 5302085 w 6842126"/>
              <a:gd name="connsiteY3026" fmla="*/ 476761 h 5130710"/>
              <a:gd name="connsiteX3027" fmla="*/ 5304415 w 6842126"/>
              <a:gd name="connsiteY3027" fmla="*/ 505229 h 5130710"/>
              <a:gd name="connsiteX3028" fmla="*/ 5333081 w 6842126"/>
              <a:gd name="connsiteY3028" fmla="*/ 454952 h 5130710"/>
              <a:gd name="connsiteX3029" fmla="*/ 5324357 w 6842126"/>
              <a:gd name="connsiteY3029" fmla="*/ 479906 h 5130710"/>
              <a:gd name="connsiteX3030" fmla="*/ 5323795 w 6842126"/>
              <a:gd name="connsiteY3030" fmla="*/ 493610 h 5130710"/>
              <a:gd name="connsiteX3031" fmla="*/ 5322754 w 6842126"/>
              <a:gd name="connsiteY3031" fmla="*/ 513135 h 5130710"/>
              <a:gd name="connsiteX3032" fmla="*/ 5328812 w 6842126"/>
              <a:gd name="connsiteY3032" fmla="*/ 484303 h 5130710"/>
              <a:gd name="connsiteX3033" fmla="*/ 5329335 w 6842126"/>
              <a:gd name="connsiteY3033" fmla="*/ 485873 h 5130710"/>
              <a:gd name="connsiteX3034" fmla="*/ 5331414 w 6842126"/>
              <a:gd name="connsiteY3034" fmla="*/ 510091 h 5130710"/>
              <a:gd name="connsiteX3035" fmla="*/ 5329501 w 6842126"/>
              <a:gd name="connsiteY3035" fmla="*/ 519869 h 5130710"/>
              <a:gd name="connsiteX3036" fmla="*/ 5333178 w 6842126"/>
              <a:gd name="connsiteY3036" fmla="*/ 520595 h 5130710"/>
              <a:gd name="connsiteX3037" fmla="*/ 5335343 w 6842126"/>
              <a:gd name="connsiteY3037" fmla="*/ 522148 h 5130710"/>
              <a:gd name="connsiteX3038" fmla="*/ 5349485 w 6842126"/>
              <a:gd name="connsiteY3038" fmla="*/ 477664 h 5130710"/>
              <a:gd name="connsiteX3039" fmla="*/ 5352515 w 6842126"/>
              <a:gd name="connsiteY3039" fmla="*/ 475570 h 5130710"/>
              <a:gd name="connsiteX3040" fmla="*/ 5351399 w 6842126"/>
              <a:gd name="connsiteY3040" fmla="*/ 482693 h 5130710"/>
              <a:gd name="connsiteX3041" fmla="*/ 5360369 w 6842126"/>
              <a:gd name="connsiteY3041" fmla="*/ 471294 h 5130710"/>
              <a:gd name="connsiteX3042" fmla="*/ 5356373 w 6842126"/>
              <a:gd name="connsiteY3042" fmla="*/ 525634 h 5130710"/>
              <a:gd name="connsiteX3043" fmla="*/ 5377953 w 6842126"/>
              <a:gd name="connsiteY3043" fmla="*/ 560728 h 5130710"/>
              <a:gd name="connsiteX3044" fmla="*/ 5417891 w 6842126"/>
              <a:gd name="connsiteY3044" fmla="*/ 376440 h 5130710"/>
              <a:gd name="connsiteX3045" fmla="*/ 5432577 w 6842126"/>
              <a:gd name="connsiteY3045" fmla="*/ 328127 h 5130710"/>
              <a:gd name="connsiteX3046" fmla="*/ 5432719 w 6842126"/>
              <a:gd name="connsiteY3046" fmla="*/ 329154 h 5130710"/>
              <a:gd name="connsiteX3047" fmla="*/ 5427227 w 6842126"/>
              <a:gd name="connsiteY3047" fmla="*/ 367838 h 5130710"/>
              <a:gd name="connsiteX3048" fmla="*/ 5418903 w 6842126"/>
              <a:gd name="connsiteY3048" fmla="*/ 409586 h 5130710"/>
              <a:gd name="connsiteX3049" fmla="*/ 5426419 w 6842126"/>
              <a:gd name="connsiteY3049" fmla="*/ 397247 h 5130710"/>
              <a:gd name="connsiteX3050" fmla="*/ 5426289 w 6842126"/>
              <a:gd name="connsiteY3050" fmla="*/ 406937 h 5130710"/>
              <a:gd name="connsiteX3051" fmla="*/ 5434924 w 6842126"/>
              <a:gd name="connsiteY3051" fmla="*/ 396418 h 5130710"/>
              <a:gd name="connsiteX3052" fmla="*/ 5440383 w 6842126"/>
              <a:gd name="connsiteY3052" fmla="*/ 388456 h 5130710"/>
              <a:gd name="connsiteX3053" fmla="*/ 5444937 w 6842126"/>
              <a:gd name="connsiteY3053" fmla="*/ 365380 h 5130710"/>
              <a:gd name="connsiteX3054" fmla="*/ 5480153 w 6842126"/>
              <a:gd name="connsiteY3054" fmla="*/ 284441 h 5130710"/>
              <a:gd name="connsiteX3055" fmla="*/ 5497129 w 6842126"/>
              <a:gd name="connsiteY3055" fmla="*/ 264683 h 5130710"/>
              <a:gd name="connsiteX3056" fmla="*/ 5500779 w 6842126"/>
              <a:gd name="connsiteY3056" fmla="*/ 265533 h 5130710"/>
              <a:gd name="connsiteX3057" fmla="*/ 5504157 w 6842126"/>
              <a:gd name="connsiteY3057" fmla="*/ 264484 h 5130710"/>
              <a:gd name="connsiteX3058" fmla="*/ 5500411 w 6842126"/>
              <a:gd name="connsiteY3058" fmla="*/ 280126 h 5130710"/>
              <a:gd name="connsiteX3059" fmla="*/ 5494995 w 6842126"/>
              <a:gd name="connsiteY3059" fmla="*/ 308518 h 5130710"/>
              <a:gd name="connsiteX3060" fmla="*/ 5504922 w 6842126"/>
              <a:gd name="connsiteY3060" fmla="*/ 328440 h 5130710"/>
              <a:gd name="connsiteX3061" fmla="*/ 5472743 w 6842126"/>
              <a:gd name="connsiteY3061" fmla="*/ 488473 h 5130710"/>
              <a:gd name="connsiteX3062" fmla="*/ 5431551 w 6842126"/>
              <a:gd name="connsiteY3062" fmla="*/ 649993 h 5130710"/>
              <a:gd name="connsiteX3063" fmla="*/ 5435883 w 6842126"/>
              <a:gd name="connsiteY3063" fmla="*/ 667682 h 5130710"/>
              <a:gd name="connsiteX3064" fmla="*/ 5478229 w 6842126"/>
              <a:gd name="connsiteY3064" fmla="*/ 513810 h 5130710"/>
              <a:gd name="connsiteX3065" fmla="*/ 5528711 w 6842126"/>
              <a:gd name="connsiteY3065" fmla="*/ 316042 h 5130710"/>
              <a:gd name="connsiteX3066" fmla="*/ 5530039 w 6842126"/>
              <a:gd name="connsiteY3066" fmla="*/ 309822 h 5130710"/>
              <a:gd name="connsiteX3067" fmla="*/ 5531691 w 6842126"/>
              <a:gd name="connsiteY3067" fmla="*/ 312668 h 5130710"/>
              <a:gd name="connsiteX3068" fmla="*/ 5544509 w 6842126"/>
              <a:gd name="connsiteY3068" fmla="*/ 276474 h 5130710"/>
              <a:gd name="connsiteX3069" fmla="*/ 5542869 w 6842126"/>
              <a:gd name="connsiteY3069" fmla="*/ 291623 h 5130710"/>
              <a:gd name="connsiteX3070" fmla="*/ 5546750 w 6842126"/>
              <a:gd name="connsiteY3070" fmla="*/ 270145 h 5130710"/>
              <a:gd name="connsiteX3071" fmla="*/ 5544509 w 6842126"/>
              <a:gd name="connsiteY3071" fmla="*/ 276474 h 5130710"/>
              <a:gd name="connsiteX3072" fmla="*/ 5545415 w 6842126"/>
              <a:gd name="connsiteY3072" fmla="*/ 266243 h 5130710"/>
              <a:gd name="connsiteX3073" fmla="*/ 5533629 w 6842126"/>
              <a:gd name="connsiteY3073" fmla="*/ 292968 h 5130710"/>
              <a:gd name="connsiteX3074" fmla="*/ 5551017 w 6842126"/>
              <a:gd name="connsiteY3074" fmla="*/ 211374 h 5130710"/>
              <a:gd name="connsiteX3075" fmla="*/ 5552659 w 6842126"/>
              <a:gd name="connsiteY3075" fmla="*/ 212498 h 5130710"/>
              <a:gd name="connsiteX3076" fmla="*/ 5552668 w 6842126"/>
              <a:gd name="connsiteY3076" fmla="*/ 212424 h 5130710"/>
              <a:gd name="connsiteX3077" fmla="*/ 5551555 w 6842126"/>
              <a:gd name="connsiteY3077" fmla="*/ 208845 h 5130710"/>
              <a:gd name="connsiteX3078" fmla="*/ 5551628 w 6842126"/>
              <a:gd name="connsiteY3078" fmla="*/ 208508 h 5130710"/>
              <a:gd name="connsiteX3079" fmla="*/ 5553795 w 6842126"/>
              <a:gd name="connsiteY3079" fmla="*/ 208793 h 5130710"/>
              <a:gd name="connsiteX3080" fmla="*/ 5556913 w 6842126"/>
              <a:gd name="connsiteY3080" fmla="*/ 199134 h 5130710"/>
              <a:gd name="connsiteX3081" fmla="*/ 5558905 w 6842126"/>
              <a:gd name="connsiteY3081" fmla="*/ 200875 h 5130710"/>
              <a:gd name="connsiteX3082" fmla="*/ 5557473 w 6842126"/>
              <a:gd name="connsiteY3082" fmla="*/ 209277 h 5130710"/>
              <a:gd name="connsiteX3083" fmla="*/ 5557682 w 6842126"/>
              <a:gd name="connsiteY3083" fmla="*/ 209305 h 5130710"/>
              <a:gd name="connsiteX3084" fmla="*/ 5557262 w 6842126"/>
              <a:gd name="connsiteY3084" fmla="*/ 210520 h 5130710"/>
              <a:gd name="connsiteX3085" fmla="*/ 5555274 w 6842126"/>
              <a:gd name="connsiteY3085" fmla="*/ 222177 h 5130710"/>
              <a:gd name="connsiteX3086" fmla="*/ 5558795 w 6842126"/>
              <a:gd name="connsiteY3086" fmla="*/ 215453 h 5130710"/>
              <a:gd name="connsiteX3087" fmla="*/ 5562547 w 6842126"/>
              <a:gd name="connsiteY3087" fmla="*/ 198779 h 5130710"/>
              <a:gd name="connsiteX3088" fmla="*/ 5569165 w 6842126"/>
              <a:gd name="connsiteY3088" fmla="*/ 168033 h 5130710"/>
              <a:gd name="connsiteX3089" fmla="*/ 5561725 w 6842126"/>
              <a:gd name="connsiteY3089" fmla="*/ 202044 h 5130710"/>
              <a:gd name="connsiteX3090" fmla="*/ 5558905 w 6842126"/>
              <a:gd name="connsiteY3090" fmla="*/ 200875 h 5130710"/>
              <a:gd name="connsiteX3091" fmla="*/ 5570647 w 6842126"/>
              <a:gd name="connsiteY3091" fmla="*/ 157005 h 5130710"/>
              <a:gd name="connsiteX3092" fmla="*/ 5571401 w 6842126"/>
              <a:gd name="connsiteY3092" fmla="*/ 167340 h 5130710"/>
              <a:gd name="connsiteX3093" fmla="*/ 5578291 w 6842126"/>
              <a:gd name="connsiteY3093" fmla="*/ 173723 h 5130710"/>
              <a:gd name="connsiteX3094" fmla="*/ 5574623 w 6842126"/>
              <a:gd name="connsiteY3094" fmla="*/ 210656 h 5130710"/>
              <a:gd name="connsiteX3095" fmla="*/ 5559367 w 6842126"/>
              <a:gd name="connsiteY3095" fmla="*/ 331975 h 5130710"/>
              <a:gd name="connsiteX3096" fmla="*/ 5558260 w 6842126"/>
              <a:gd name="connsiteY3096" fmla="*/ 338176 h 5130710"/>
              <a:gd name="connsiteX3097" fmla="*/ 5558277 w 6842126"/>
              <a:gd name="connsiteY3097" fmla="*/ 338411 h 5130710"/>
              <a:gd name="connsiteX3098" fmla="*/ 5555551 w 6842126"/>
              <a:gd name="connsiteY3098" fmla="*/ 362683 h 5130710"/>
              <a:gd name="connsiteX3099" fmla="*/ 5551811 w 6842126"/>
              <a:gd name="connsiteY3099" fmla="*/ 374326 h 5130710"/>
              <a:gd name="connsiteX3100" fmla="*/ 5542299 w 6842126"/>
              <a:gd name="connsiteY3100" fmla="*/ 427645 h 5130710"/>
              <a:gd name="connsiteX3101" fmla="*/ 5552324 w 6842126"/>
              <a:gd name="connsiteY3101" fmla="*/ 396452 h 5130710"/>
              <a:gd name="connsiteX3102" fmla="*/ 5555551 w 6842126"/>
              <a:gd name="connsiteY3102" fmla="*/ 362683 h 5130710"/>
              <a:gd name="connsiteX3103" fmla="*/ 5561501 w 6842126"/>
              <a:gd name="connsiteY3103" fmla="*/ 350382 h 5130710"/>
              <a:gd name="connsiteX3104" fmla="*/ 5566991 w 6842126"/>
              <a:gd name="connsiteY3104" fmla="*/ 318656 h 5130710"/>
              <a:gd name="connsiteX3105" fmla="*/ 5584853 w 6842126"/>
              <a:gd name="connsiteY3105" fmla="*/ 194865 h 5130710"/>
              <a:gd name="connsiteX3106" fmla="*/ 5595864 w 6842126"/>
              <a:gd name="connsiteY3106" fmla="*/ 123612 h 5130710"/>
              <a:gd name="connsiteX3107" fmla="*/ 5599531 w 6842126"/>
              <a:gd name="connsiteY3107" fmla="*/ 135429 h 5130710"/>
              <a:gd name="connsiteX3108" fmla="*/ 5597752 w 6842126"/>
              <a:gd name="connsiteY3108" fmla="*/ 154730 h 5130710"/>
              <a:gd name="connsiteX3109" fmla="*/ 5597900 w 6842126"/>
              <a:gd name="connsiteY3109" fmla="*/ 228996 h 5130710"/>
              <a:gd name="connsiteX3110" fmla="*/ 5587881 w 6842126"/>
              <a:gd name="connsiteY3110" fmla="*/ 308266 h 5130710"/>
              <a:gd name="connsiteX3111" fmla="*/ 5576064 w 6842126"/>
              <a:gd name="connsiteY3111" fmla="*/ 360723 h 5130710"/>
              <a:gd name="connsiteX3112" fmla="*/ 5563259 w 6842126"/>
              <a:gd name="connsiteY3112" fmla="*/ 457648 h 5130710"/>
              <a:gd name="connsiteX3113" fmla="*/ 5584261 w 6842126"/>
              <a:gd name="connsiteY3113" fmla="*/ 434474 h 5130710"/>
              <a:gd name="connsiteX3114" fmla="*/ 5562245 w 6842126"/>
              <a:gd name="connsiteY3114" fmla="*/ 600673 h 5130710"/>
              <a:gd name="connsiteX3115" fmla="*/ 5618511 w 6842126"/>
              <a:gd name="connsiteY3115" fmla="*/ 412383 h 5130710"/>
              <a:gd name="connsiteX3116" fmla="*/ 5636603 w 6842126"/>
              <a:gd name="connsiteY3116" fmla="*/ 430305 h 5130710"/>
              <a:gd name="connsiteX3117" fmla="*/ 5649444 w 6842126"/>
              <a:gd name="connsiteY3117" fmla="*/ 409133 h 5130710"/>
              <a:gd name="connsiteX3118" fmla="*/ 5633013 w 6842126"/>
              <a:gd name="connsiteY3118" fmla="*/ 506900 h 5130710"/>
              <a:gd name="connsiteX3119" fmla="*/ 5608423 w 6842126"/>
              <a:gd name="connsiteY3119" fmla="*/ 606666 h 5130710"/>
              <a:gd name="connsiteX3120" fmla="*/ 5621432 w 6842126"/>
              <a:gd name="connsiteY3120" fmla="*/ 621508 h 5130710"/>
              <a:gd name="connsiteX3121" fmla="*/ 5600327 w 6842126"/>
              <a:gd name="connsiteY3121" fmla="*/ 738448 h 5130710"/>
              <a:gd name="connsiteX3122" fmla="*/ 5641011 w 6842126"/>
              <a:gd name="connsiteY3122" fmla="*/ 648440 h 5130710"/>
              <a:gd name="connsiteX3123" fmla="*/ 5673362 w 6842126"/>
              <a:gd name="connsiteY3123" fmla="*/ 524419 h 5130710"/>
              <a:gd name="connsiteX3124" fmla="*/ 5748227 w 6842126"/>
              <a:gd name="connsiteY3124" fmla="*/ 282541 h 5130710"/>
              <a:gd name="connsiteX3125" fmla="*/ 5698365 w 6842126"/>
              <a:gd name="connsiteY3125" fmla="*/ 517572 h 5130710"/>
              <a:gd name="connsiteX3126" fmla="*/ 5681187 w 6842126"/>
              <a:gd name="connsiteY3126" fmla="*/ 629944 h 5130710"/>
              <a:gd name="connsiteX3127" fmla="*/ 5693117 w 6842126"/>
              <a:gd name="connsiteY3127" fmla="*/ 658028 h 5130710"/>
              <a:gd name="connsiteX3128" fmla="*/ 5660999 w 6842126"/>
              <a:gd name="connsiteY3128" fmla="*/ 768292 h 5130710"/>
              <a:gd name="connsiteX3129" fmla="*/ 5690337 w 6842126"/>
              <a:gd name="connsiteY3129" fmla="*/ 779134 h 5130710"/>
              <a:gd name="connsiteX3130" fmla="*/ 5662833 w 6842126"/>
              <a:gd name="connsiteY3130" fmla="*/ 919994 h 5130710"/>
              <a:gd name="connsiteX3131" fmla="*/ 5697183 w 6842126"/>
              <a:gd name="connsiteY3131" fmla="*/ 804137 h 5130710"/>
              <a:gd name="connsiteX3132" fmla="*/ 5756295 w 6842126"/>
              <a:gd name="connsiteY3132" fmla="*/ 624524 h 5130710"/>
              <a:gd name="connsiteX3133" fmla="*/ 5745117 w 6842126"/>
              <a:gd name="connsiteY3133" fmla="*/ 761385 h 5130710"/>
              <a:gd name="connsiteX3134" fmla="*/ 5788205 w 6842126"/>
              <a:gd name="connsiteY3134" fmla="*/ 701797 h 5130710"/>
              <a:gd name="connsiteX3135" fmla="*/ 5766698 w 6842126"/>
              <a:gd name="connsiteY3135" fmla="*/ 796481 h 5130710"/>
              <a:gd name="connsiteX3136" fmla="*/ 5745187 w 6842126"/>
              <a:gd name="connsiteY3136" fmla="*/ 891167 h 5130710"/>
              <a:gd name="connsiteX3137" fmla="*/ 5787701 w 6842126"/>
              <a:gd name="connsiteY3137" fmla="*/ 773308 h 5130710"/>
              <a:gd name="connsiteX3138" fmla="*/ 5808876 w 6842126"/>
              <a:gd name="connsiteY3138" fmla="*/ 786149 h 5130710"/>
              <a:gd name="connsiteX3139" fmla="*/ 5871817 w 6842126"/>
              <a:gd name="connsiteY3139" fmla="*/ 586851 h 5130710"/>
              <a:gd name="connsiteX3140" fmla="*/ 5867715 w 6842126"/>
              <a:gd name="connsiteY3140" fmla="*/ 664292 h 5130710"/>
              <a:gd name="connsiteX3141" fmla="*/ 5912501 w 6842126"/>
              <a:gd name="connsiteY3141" fmla="*/ 496844 h 5130710"/>
              <a:gd name="connsiteX3142" fmla="*/ 5955949 w 6842126"/>
              <a:gd name="connsiteY3142" fmla="*/ 360731 h 5130710"/>
              <a:gd name="connsiteX3143" fmla="*/ 5964475 w 6842126"/>
              <a:gd name="connsiteY3143" fmla="*/ 324259 h 5130710"/>
              <a:gd name="connsiteX3144" fmla="*/ 5964963 w 6842126"/>
              <a:gd name="connsiteY3144" fmla="*/ 323807 h 5130710"/>
              <a:gd name="connsiteX3145" fmla="*/ 5965385 w 6842126"/>
              <a:gd name="connsiteY3145" fmla="*/ 320365 h 5130710"/>
              <a:gd name="connsiteX3146" fmla="*/ 5969495 w 6842126"/>
              <a:gd name="connsiteY3146" fmla="*/ 302773 h 5130710"/>
              <a:gd name="connsiteX3147" fmla="*/ 5969647 w 6842126"/>
              <a:gd name="connsiteY3147" fmla="*/ 318188 h 5130710"/>
              <a:gd name="connsiteX3148" fmla="*/ 5974678 w 6842126"/>
              <a:gd name="connsiteY3148" fmla="*/ 306470 h 5130710"/>
              <a:gd name="connsiteX3149" fmla="*/ 5975749 w 6842126"/>
              <a:gd name="connsiteY3149" fmla="*/ 297528 h 5130710"/>
              <a:gd name="connsiteX3150" fmla="*/ 5979964 w 6842126"/>
              <a:gd name="connsiteY3150" fmla="*/ 284452 h 5130710"/>
              <a:gd name="connsiteX3151" fmla="*/ 5981961 w 6842126"/>
              <a:gd name="connsiteY3151" fmla="*/ 286194 h 5130710"/>
              <a:gd name="connsiteX3152" fmla="*/ 5981691 w 6842126"/>
              <a:gd name="connsiteY3152" fmla="*/ 287736 h 5130710"/>
              <a:gd name="connsiteX3153" fmla="*/ 5982127 w 6842126"/>
              <a:gd name="connsiteY3153" fmla="*/ 286518 h 5130710"/>
              <a:gd name="connsiteX3154" fmla="*/ 5981961 w 6842126"/>
              <a:gd name="connsiteY3154" fmla="*/ 286194 h 5130710"/>
              <a:gd name="connsiteX3155" fmla="*/ 5993701 w 6842126"/>
              <a:gd name="connsiteY3155" fmla="*/ 242325 h 5130710"/>
              <a:gd name="connsiteX3156" fmla="*/ 5993241 w 6842126"/>
              <a:gd name="connsiteY3156" fmla="*/ 247751 h 5130710"/>
              <a:gd name="connsiteX3157" fmla="*/ 5993934 w 6842126"/>
              <a:gd name="connsiteY3157" fmla="*/ 250757 h 5130710"/>
              <a:gd name="connsiteX3158" fmla="*/ 5997962 w 6842126"/>
              <a:gd name="connsiteY3158" fmla="*/ 240958 h 5130710"/>
              <a:gd name="connsiteX3159" fmla="*/ 6004169 w 6842126"/>
              <a:gd name="connsiteY3159" fmla="*/ 223099 h 5130710"/>
              <a:gd name="connsiteX3160" fmla="*/ 5995321 w 6842126"/>
              <a:gd name="connsiteY3160" fmla="*/ 269782 h 5130710"/>
              <a:gd name="connsiteX3161" fmla="*/ 5919246 w 6842126"/>
              <a:gd name="connsiteY3161" fmla="*/ 615615 h 5130710"/>
              <a:gd name="connsiteX3162" fmla="*/ 5908575 w 6842126"/>
              <a:gd name="connsiteY3162" fmla="*/ 680964 h 5130710"/>
              <a:gd name="connsiteX3163" fmla="*/ 5913825 w 6842126"/>
              <a:gd name="connsiteY3163" fmla="*/ 720060 h 5130710"/>
              <a:gd name="connsiteX3164" fmla="*/ 5923069 w 6842126"/>
              <a:gd name="connsiteY3164" fmla="*/ 704815 h 5130710"/>
              <a:gd name="connsiteX3165" fmla="*/ 5963762 w 6842126"/>
              <a:gd name="connsiteY3165" fmla="*/ 685473 h 5130710"/>
              <a:gd name="connsiteX3166" fmla="*/ 5945059 w 6842126"/>
              <a:gd name="connsiteY3166" fmla="*/ 832828 h 5130710"/>
              <a:gd name="connsiteX3167" fmla="*/ 6003261 w 6842126"/>
              <a:gd name="connsiteY3167" fmla="*/ 702476 h 5130710"/>
              <a:gd name="connsiteX3168" fmla="*/ 6008921 w 6842126"/>
              <a:gd name="connsiteY3168" fmla="*/ 763827 h 5130710"/>
              <a:gd name="connsiteX3169" fmla="*/ 6082700 w 6842126"/>
              <a:gd name="connsiteY3169" fmla="*/ 535192 h 5130710"/>
              <a:gd name="connsiteX3170" fmla="*/ 6111052 w 6842126"/>
              <a:gd name="connsiteY3170" fmla="*/ 394845 h 5130710"/>
              <a:gd name="connsiteX3171" fmla="*/ 6104381 w 6842126"/>
              <a:gd name="connsiteY3171" fmla="*/ 476520 h 5130710"/>
              <a:gd name="connsiteX3172" fmla="*/ 6061935 w 6842126"/>
              <a:gd name="connsiteY3172" fmla="*/ 724158 h 5130710"/>
              <a:gd name="connsiteX3173" fmla="*/ 6046587 w 6842126"/>
              <a:gd name="connsiteY3173" fmla="*/ 808681 h 5130710"/>
              <a:gd name="connsiteX3174" fmla="*/ 6080027 w 6842126"/>
              <a:gd name="connsiteY3174" fmla="*/ 742082 h 5130710"/>
              <a:gd name="connsiteX3175" fmla="*/ 6105022 w 6842126"/>
              <a:gd name="connsiteY3175" fmla="*/ 664569 h 5130710"/>
              <a:gd name="connsiteX3176" fmla="*/ 6103201 w 6842126"/>
              <a:gd name="connsiteY3176" fmla="*/ 763084 h 5130710"/>
              <a:gd name="connsiteX3177" fmla="*/ 6105605 w 6842126"/>
              <a:gd name="connsiteY3177" fmla="*/ 793504 h 5130710"/>
              <a:gd name="connsiteX3178" fmla="*/ 6115527 w 6842126"/>
              <a:gd name="connsiteY3178" fmla="*/ 742758 h 5130710"/>
              <a:gd name="connsiteX3179" fmla="*/ 6142529 w 6842126"/>
              <a:gd name="connsiteY3179" fmla="*/ 744075 h 5130710"/>
              <a:gd name="connsiteX3180" fmla="*/ 6169971 w 6842126"/>
              <a:gd name="connsiteY3180" fmla="*/ 652984 h 5130710"/>
              <a:gd name="connsiteX3181" fmla="*/ 6179052 w 6842126"/>
              <a:gd name="connsiteY3181" fmla="*/ 672394 h 5130710"/>
              <a:gd name="connsiteX3182" fmla="*/ 6173627 w 6842126"/>
              <a:gd name="connsiteY3182" fmla="*/ 706171 h 5130710"/>
              <a:gd name="connsiteX3183" fmla="*/ 6198629 w 6842126"/>
              <a:gd name="connsiteY3183" fmla="*/ 699326 h 5130710"/>
              <a:gd name="connsiteX3184" fmla="*/ 6172955 w 6842126"/>
              <a:gd name="connsiteY3184" fmla="*/ 812338 h 5130710"/>
              <a:gd name="connsiteX3185" fmla="*/ 6204557 w 6842126"/>
              <a:gd name="connsiteY3185" fmla="*/ 702922 h 5130710"/>
              <a:gd name="connsiteX3186" fmla="*/ 6240907 w 6842126"/>
              <a:gd name="connsiteY3186" fmla="*/ 595227 h 5130710"/>
              <a:gd name="connsiteX3187" fmla="*/ 6233725 w 6842126"/>
              <a:gd name="connsiteY3187" fmla="*/ 677750 h 5130710"/>
              <a:gd name="connsiteX3188" fmla="*/ 6221972 w 6842126"/>
              <a:gd name="connsiteY3188" fmla="*/ 756343 h 5130710"/>
              <a:gd name="connsiteX3189" fmla="*/ 6262082 w 6842126"/>
              <a:gd name="connsiteY3189" fmla="*/ 608068 h 5130710"/>
              <a:gd name="connsiteX3190" fmla="*/ 6293755 w 6842126"/>
              <a:gd name="connsiteY3190" fmla="*/ 519547 h 5130710"/>
              <a:gd name="connsiteX3191" fmla="*/ 6313163 w 6842126"/>
              <a:gd name="connsiteY3191" fmla="*/ 510466 h 5130710"/>
              <a:gd name="connsiteX3192" fmla="*/ 6270143 w 6842126"/>
              <a:gd name="connsiteY3192" fmla="*/ 699836 h 5130710"/>
              <a:gd name="connsiteX3193" fmla="*/ 6301987 w 6842126"/>
              <a:gd name="connsiteY3193" fmla="*/ 647326 h 5130710"/>
              <a:gd name="connsiteX3194" fmla="*/ 6289153 w 6842126"/>
              <a:gd name="connsiteY3194" fmla="*/ 739166 h 5130710"/>
              <a:gd name="connsiteX3195" fmla="*/ 6318079 w 6842126"/>
              <a:gd name="connsiteY3195" fmla="*/ 657085 h 5130710"/>
              <a:gd name="connsiteX3196" fmla="*/ 6341589 w 6842126"/>
              <a:gd name="connsiteY3196" fmla="*/ 570563 h 5130710"/>
              <a:gd name="connsiteX3197" fmla="*/ 6363673 w 6842126"/>
              <a:gd name="connsiteY3197" fmla="*/ 534147 h 5130710"/>
              <a:gd name="connsiteX3198" fmla="*/ 6400700 w 6842126"/>
              <a:gd name="connsiteY3198" fmla="*/ 390953 h 5130710"/>
              <a:gd name="connsiteX3199" fmla="*/ 6433627 w 6842126"/>
              <a:gd name="connsiteY3199" fmla="*/ 325200 h 5130710"/>
              <a:gd name="connsiteX3200" fmla="*/ 6445341 w 6842126"/>
              <a:gd name="connsiteY3200" fmla="*/ 276657 h 5130710"/>
              <a:gd name="connsiteX3201" fmla="*/ 6449533 w 6842126"/>
              <a:gd name="connsiteY3201" fmla="*/ 274076 h 5130710"/>
              <a:gd name="connsiteX3202" fmla="*/ 6472355 w 6842126"/>
              <a:gd name="connsiteY3202" fmla="*/ 221938 h 5130710"/>
              <a:gd name="connsiteX3203" fmla="*/ 6483723 w 6842126"/>
              <a:gd name="connsiteY3203" fmla="*/ 216007 h 5130710"/>
              <a:gd name="connsiteX3204" fmla="*/ 6485342 w 6842126"/>
              <a:gd name="connsiteY3204" fmla="*/ 212926 h 5130710"/>
              <a:gd name="connsiteX3205" fmla="*/ 6486078 w 6842126"/>
              <a:gd name="connsiteY3205" fmla="*/ 209909 h 5130710"/>
              <a:gd name="connsiteX3206" fmla="*/ 6488462 w 6842126"/>
              <a:gd name="connsiteY3206" fmla="*/ 205775 h 5130710"/>
              <a:gd name="connsiteX3207" fmla="*/ 6489394 w 6842126"/>
              <a:gd name="connsiteY3207" fmla="*/ 205588 h 5130710"/>
              <a:gd name="connsiteX3208" fmla="*/ 6489759 w 6842126"/>
              <a:gd name="connsiteY3208" fmla="*/ 203527 h 5130710"/>
              <a:gd name="connsiteX3209" fmla="*/ 6488462 w 6842126"/>
              <a:gd name="connsiteY3209" fmla="*/ 205775 h 5130710"/>
              <a:gd name="connsiteX3210" fmla="*/ 6487016 w 6842126"/>
              <a:gd name="connsiteY3210" fmla="*/ 206066 h 5130710"/>
              <a:gd name="connsiteX3211" fmla="*/ 6498020 w 6842126"/>
              <a:gd name="connsiteY3211" fmla="*/ 193582 h 5130710"/>
              <a:gd name="connsiteX3212" fmla="*/ 6475167 w 6842126"/>
              <a:gd name="connsiteY3212" fmla="*/ 248046 h 5130710"/>
              <a:gd name="connsiteX3213" fmla="*/ 6477717 w 6842126"/>
              <a:gd name="connsiteY3213" fmla="*/ 259847 h 5130710"/>
              <a:gd name="connsiteX3214" fmla="*/ 6463031 w 6842126"/>
              <a:gd name="connsiteY3214" fmla="*/ 311343 h 5130710"/>
              <a:gd name="connsiteX3215" fmla="*/ 6434073 w 6842126"/>
              <a:gd name="connsiteY3215" fmla="*/ 383326 h 5130710"/>
              <a:gd name="connsiteX3216" fmla="*/ 6442461 w 6842126"/>
              <a:gd name="connsiteY3216" fmla="*/ 380872 h 5130710"/>
              <a:gd name="connsiteX3217" fmla="*/ 6447939 w 6842126"/>
              <a:gd name="connsiteY3217" fmla="*/ 376826 h 5130710"/>
              <a:gd name="connsiteX3218" fmla="*/ 6452907 w 6842126"/>
              <a:gd name="connsiteY3218" fmla="*/ 362649 h 5130710"/>
              <a:gd name="connsiteX3219" fmla="*/ 6468979 w 6842126"/>
              <a:gd name="connsiteY3219" fmla="*/ 314620 h 5130710"/>
              <a:gd name="connsiteX3220" fmla="*/ 6474701 w 6842126"/>
              <a:gd name="connsiteY3220" fmla="*/ 324700 h 5130710"/>
              <a:gd name="connsiteX3221" fmla="*/ 6475031 w 6842126"/>
              <a:gd name="connsiteY3221" fmla="*/ 333392 h 5130710"/>
              <a:gd name="connsiteX3222" fmla="*/ 6479597 w 6842126"/>
              <a:gd name="connsiteY3222" fmla="*/ 322039 h 5130710"/>
              <a:gd name="connsiteX3223" fmla="*/ 6499609 w 6842126"/>
              <a:gd name="connsiteY3223" fmla="*/ 277477 h 5130710"/>
              <a:gd name="connsiteX3224" fmla="*/ 6551304 w 6842126"/>
              <a:gd name="connsiteY3224" fmla="*/ 163770 h 5130710"/>
              <a:gd name="connsiteX3225" fmla="*/ 6554757 w 6842126"/>
              <a:gd name="connsiteY3225" fmla="*/ 156196 h 5130710"/>
              <a:gd name="connsiteX3226" fmla="*/ 6555389 w 6842126"/>
              <a:gd name="connsiteY3226" fmla="*/ 165140 h 5130710"/>
              <a:gd name="connsiteX3227" fmla="*/ 6555893 w 6842126"/>
              <a:gd name="connsiteY3227" fmla="*/ 168214 h 5130710"/>
              <a:gd name="connsiteX3228" fmla="*/ 6545903 w 6842126"/>
              <a:gd name="connsiteY3228" fmla="*/ 192123 h 5130710"/>
              <a:gd name="connsiteX3229" fmla="*/ 6519785 w 6842126"/>
              <a:gd name="connsiteY3229" fmla="*/ 254201 h 5130710"/>
              <a:gd name="connsiteX3230" fmla="*/ 6530927 w 6842126"/>
              <a:gd name="connsiteY3230" fmla="*/ 265326 h 5130710"/>
              <a:gd name="connsiteX3231" fmla="*/ 6521953 w 6842126"/>
              <a:gd name="connsiteY3231" fmla="*/ 294688 h 5130710"/>
              <a:gd name="connsiteX3232" fmla="*/ 6516142 w 6842126"/>
              <a:gd name="connsiteY3232" fmla="*/ 324186 h 5130710"/>
              <a:gd name="connsiteX3233" fmla="*/ 6490317 w 6842126"/>
              <a:gd name="connsiteY3233" fmla="*/ 393140 h 5130710"/>
              <a:gd name="connsiteX3234" fmla="*/ 6489642 w 6842126"/>
              <a:gd name="connsiteY3234" fmla="*/ 399301 h 5130710"/>
              <a:gd name="connsiteX3235" fmla="*/ 6494463 w 6842126"/>
              <a:gd name="connsiteY3235" fmla="*/ 383687 h 5130710"/>
              <a:gd name="connsiteX3236" fmla="*/ 6509951 w 6842126"/>
              <a:gd name="connsiteY3236" fmla="*/ 348294 h 5130710"/>
              <a:gd name="connsiteX3237" fmla="*/ 6521343 w 6842126"/>
              <a:gd name="connsiteY3237" fmla="*/ 340425 h 5130710"/>
              <a:gd name="connsiteX3238" fmla="*/ 6532995 w 6842126"/>
              <a:gd name="connsiteY3238" fmla="*/ 313176 h 5130710"/>
              <a:gd name="connsiteX3239" fmla="*/ 6547237 w 6842126"/>
              <a:gd name="connsiteY3239" fmla="*/ 295014 h 5130710"/>
              <a:gd name="connsiteX3240" fmla="*/ 6530000 w 6842126"/>
              <a:gd name="connsiteY3240" fmla="*/ 334707 h 5130710"/>
              <a:gd name="connsiteX3241" fmla="*/ 6529771 w 6842126"/>
              <a:gd name="connsiteY3241" fmla="*/ 351763 h 5130710"/>
              <a:gd name="connsiteX3242" fmla="*/ 6520992 w 6842126"/>
              <a:gd name="connsiteY3242" fmla="*/ 366782 h 5130710"/>
              <a:gd name="connsiteX3243" fmla="*/ 6520768 w 6842126"/>
              <a:gd name="connsiteY3243" fmla="*/ 383450 h 5130710"/>
              <a:gd name="connsiteX3244" fmla="*/ 6506207 w 6842126"/>
              <a:gd name="connsiteY3244" fmla="*/ 425643 h 5130710"/>
              <a:gd name="connsiteX3245" fmla="*/ 6500399 w 6842126"/>
              <a:gd name="connsiteY3245" fmla="*/ 454753 h 5130710"/>
              <a:gd name="connsiteX3246" fmla="*/ 6511579 w 6842126"/>
              <a:gd name="connsiteY3246" fmla="*/ 427523 h 5130710"/>
              <a:gd name="connsiteX3247" fmla="*/ 6518719 w 6842126"/>
              <a:gd name="connsiteY3247" fmla="*/ 410134 h 5130710"/>
              <a:gd name="connsiteX3248" fmla="*/ 6535004 w 6842126"/>
              <a:gd name="connsiteY3248" fmla="*/ 365675 h 5130710"/>
              <a:gd name="connsiteX3249" fmla="*/ 6551361 w 6842126"/>
              <a:gd name="connsiteY3249" fmla="*/ 328375 h 5130710"/>
              <a:gd name="connsiteX3250" fmla="*/ 6555846 w 6842126"/>
              <a:gd name="connsiteY3250" fmla="*/ 319081 h 5130710"/>
              <a:gd name="connsiteX3251" fmla="*/ 6555573 w 6842126"/>
              <a:gd name="connsiteY3251" fmla="*/ 321210 h 5130710"/>
              <a:gd name="connsiteX3252" fmla="*/ 6553393 w 6842126"/>
              <a:gd name="connsiteY3252" fmla="*/ 338867 h 5130710"/>
              <a:gd name="connsiteX3253" fmla="*/ 6543623 w 6842126"/>
              <a:gd name="connsiteY3253" fmla="*/ 362672 h 5130710"/>
              <a:gd name="connsiteX3254" fmla="*/ 6540106 w 6842126"/>
              <a:gd name="connsiteY3254" fmla="*/ 389279 h 5130710"/>
              <a:gd name="connsiteX3255" fmla="*/ 6548895 w 6842126"/>
              <a:gd name="connsiteY3255" fmla="*/ 373692 h 5130710"/>
              <a:gd name="connsiteX3256" fmla="*/ 6543246 w 6842126"/>
              <a:gd name="connsiteY3256" fmla="*/ 412432 h 5130710"/>
              <a:gd name="connsiteX3257" fmla="*/ 6530333 w 6842126"/>
              <a:gd name="connsiteY3257" fmla="*/ 508692 h 5130710"/>
              <a:gd name="connsiteX3258" fmla="*/ 6537071 w 6842126"/>
              <a:gd name="connsiteY3258" fmla="*/ 489557 h 5130710"/>
              <a:gd name="connsiteX3259" fmla="*/ 6557307 w 6842126"/>
              <a:gd name="connsiteY3259" fmla="*/ 375556 h 5130710"/>
              <a:gd name="connsiteX3260" fmla="*/ 6562408 w 6842126"/>
              <a:gd name="connsiteY3260" fmla="*/ 367282 h 5130710"/>
              <a:gd name="connsiteX3261" fmla="*/ 6562305 w 6842126"/>
              <a:gd name="connsiteY3261" fmla="*/ 376303 h 5130710"/>
              <a:gd name="connsiteX3262" fmla="*/ 6562675 w 6842126"/>
              <a:gd name="connsiteY3262" fmla="*/ 370563 h 5130710"/>
              <a:gd name="connsiteX3263" fmla="*/ 6568173 w 6842126"/>
              <a:gd name="connsiteY3263" fmla="*/ 339778 h 5130710"/>
              <a:gd name="connsiteX3264" fmla="*/ 6570721 w 6842126"/>
              <a:gd name="connsiteY3264" fmla="*/ 345304 h 5130710"/>
              <a:gd name="connsiteX3265" fmla="*/ 6567701 w 6842126"/>
              <a:gd name="connsiteY3265" fmla="*/ 368906 h 5130710"/>
              <a:gd name="connsiteX3266" fmla="*/ 6555351 w 6842126"/>
              <a:gd name="connsiteY3266" fmla="*/ 462214 h 5130710"/>
              <a:gd name="connsiteX3267" fmla="*/ 6549953 w 6842126"/>
              <a:gd name="connsiteY3267" fmla="*/ 529383 h 5130710"/>
              <a:gd name="connsiteX3268" fmla="*/ 6554643 w 6842126"/>
              <a:gd name="connsiteY3268" fmla="*/ 523595 h 5130710"/>
              <a:gd name="connsiteX3269" fmla="*/ 6557528 w 6842126"/>
              <a:gd name="connsiteY3269" fmla="*/ 510207 h 5130710"/>
              <a:gd name="connsiteX3270" fmla="*/ 6573371 w 6842126"/>
              <a:gd name="connsiteY3270" fmla="*/ 402271 h 5130710"/>
              <a:gd name="connsiteX3271" fmla="*/ 6564587 w 6842126"/>
              <a:gd name="connsiteY3271" fmla="*/ 487619 h 5130710"/>
              <a:gd name="connsiteX3272" fmla="*/ 6560215 w 6842126"/>
              <a:gd name="connsiteY3272" fmla="*/ 516725 h 5130710"/>
              <a:gd name="connsiteX3273" fmla="*/ 6560951 w 6842126"/>
              <a:gd name="connsiteY3273" fmla="*/ 515813 h 5130710"/>
              <a:gd name="connsiteX3274" fmla="*/ 6574551 w 6842126"/>
              <a:gd name="connsiteY3274" fmla="*/ 463023 h 5130710"/>
              <a:gd name="connsiteX3275" fmla="*/ 6576058 w 6842126"/>
              <a:gd name="connsiteY3275" fmla="*/ 454816 h 5130710"/>
              <a:gd name="connsiteX3276" fmla="*/ 6574237 w 6842126"/>
              <a:gd name="connsiteY3276" fmla="*/ 478599 h 5130710"/>
              <a:gd name="connsiteX3277" fmla="*/ 6579641 w 6842126"/>
              <a:gd name="connsiteY3277" fmla="*/ 485570 h 5130710"/>
              <a:gd name="connsiteX3278" fmla="*/ 6598069 w 6842126"/>
              <a:gd name="connsiteY3278" fmla="*/ 395966 h 5130710"/>
              <a:gd name="connsiteX3279" fmla="*/ 6604187 w 6842126"/>
              <a:gd name="connsiteY3279" fmla="*/ 355077 h 5130710"/>
              <a:gd name="connsiteX3280" fmla="*/ 6608959 w 6842126"/>
              <a:gd name="connsiteY3280" fmla="*/ 341143 h 5130710"/>
              <a:gd name="connsiteX3281" fmla="*/ 6604917 w 6842126"/>
              <a:gd name="connsiteY3281" fmla="*/ 377909 h 5130710"/>
              <a:gd name="connsiteX3282" fmla="*/ 6600058 w 6842126"/>
              <a:gd name="connsiteY3282" fmla="*/ 428175 h 5130710"/>
              <a:gd name="connsiteX3283" fmla="*/ 6604861 w 6842126"/>
              <a:gd name="connsiteY3283" fmla="*/ 428648 h 5130710"/>
              <a:gd name="connsiteX3284" fmla="*/ 6603321 w 6842126"/>
              <a:gd name="connsiteY3284" fmla="*/ 435059 h 5130710"/>
              <a:gd name="connsiteX3285" fmla="*/ 6583575 w 6842126"/>
              <a:gd name="connsiteY3285" fmla="*/ 551665 h 5130710"/>
              <a:gd name="connsiteX3286" fmla="*/ 6583575 w 6842126"/>
              <a:gd name="connsiteY3286" fmla="*/ 551665 h 5130710"/>
              <a:gd name="connsiteX3287" fmla="*/ 6625245 w 6842126"/>
              <a:gd name="connsiteY3287" fmla="*/ 372338 h 5130710"/>
              <a:gd name="connsiteX3288" fmla="*/ 6626167 w 6842126"/>
              <a:gd name="connsiteY3288" fmla="*/ 377363 h 5130710"/>
              <a:gd name="connsiteX3289" fmla="*/ 6630264 w 6842126"/>
              <a:gd name="connsiteY3289" fmla="*/ 365524 h 5130710"/>
              <a:gd name="connsiteX3290" fmla="*/ 6634022 w 6842126"/>
              <a:gd name="connsiteY3290" fmla="*/ 334567 h 5130710"/>
              <a:gd name="connsiteX3291" fmla="*/ 6642941 w 6842126"/>
              <a:gd name="connsiteY3291" fmla="*/ 296188 h 5130710"/>
              <a:gd name="connsiteX3292" fmla="*/ 6646269 w 6842126"/>
              <a:gd name="connsiteY3292" fmla="*/ 280442 h 5130710"/>
              <a:gd name="connsiteX3293" fmla="*/ 6645722 w 6842126"/>
              <a:gd name="connsiteY3293" fmla="*/ 287350 h 5130710"/>
              <a:gd name="connsiteX3294" fmla="*/ 6634511 w 6842126"/>
              <a:gd name="connsiteY3294" fmla="*/ 379206 h 5130710"/>
              <a:gd name="connsiteX3295" fmla="*/ 6633619 w 6842126"/>
              <a:gd name="connsiteY3295" fmla="*/ 393629 h 5130710"/>
              <a:gd name="connsiteX3296" fmla="*/ 6634855 w 6842126"/>
              <a:gd name="connsiteY3296" fmla="*/ 397094 h 5130710"/>
              <a:gd name="connsiteX3297" fmla="*/ 6634549 w 6842126"/>
              <a:gd name="connsiteY3297" fmla="*/ 398668 h 5130710"/>
              <a:gd name="connsiteX3298" fmla="*/ 6618905 w 6842126"/>
              <a:gd name="connsiteY3298" fmla="*/ 516332 h 5130710"/>
              <a:gd name="connsiteX3299" fmla="*/ 6640961 w 6842126"/>
              <a:gd name="connsiteY3299" fmla="*/ 432201 h 5130710"/>
              <a:gd name="connsiteX3300" fmla="*/ 6639083 w 6842126"/>
              <a:gd name="connsiteY3300" fmla="*/ 472958 h 5130710"/>
              <a:gd name="connsiteX3301" fmla="*/ 6611407 w 6842126"/>
              <a:gd name="connsiteY3301" fmla="*/ 663495 h 5130710"/>
              <a:gd name="connsiteX3302" fmla="*/ 6609129 w 6842126"/>
              <a:gd name="connsiteY3302" fmla="*/ 672641 h 5130710"/>
              <a:gd name="connsiteX3303" fmla="*/ 6602666 w 6842126"/>
              <a:gd name="connsiteY3303" fmla="*/ 714101 h 5130710"/>
              <a:gd name="connsiteX3304" fmla="*/ 6590599 w 6842126"/>
              <a:gd name="connsiteY3304" fmla="*/ 777816 h 5130710"/>
              <a:gd name="connsiteX3305" fmla="*/ 6554877 w 6842126"/>
              <a:gd name="connsiteY3305" fmla="*/ 915712 h 5130710"/>
              <a:gd name="connsiteX3306" fmla="*/ 6541537 w 6842126"/>
              <a:gd name="connsiteY3306" fmla="*/ 964468 h 5130710"/>
              <a:gd name="connsiteX3307" fmla="*/ 6541515 w 6842126"/>
              <a:gd name="connsiteY3307" fmla="*/ 964534 h 5130710"/>
              <a:gd name="connsiteX3308" fmla="*/ 6557936 w 6842126"/>
              <a:gd name="connsiteY3308" fmla="*/ 917994 h 5130710"/>
              <a:gd name="connsiteX3309" fmla="*/ 6609722 w 6842126"/>
              <a:gd name="connsiteY3309" fmla="*/ 746026 h 5130710"/>
              <a:gd name="connsiteX3310" fmla="*/ 6657161 w 6842126"/>
              <a:gd name="connsiteY3310" fmla="*/ 567477 h 5130710"/>
              <a:gd name="connsiteX3311" fmla="*/ 6687886 w 6842126"/>
              <a:gd name="connsiteY3311" fmla="*/ 407948 h 5130710"/>
              <a:gd name="connsiteX3312" fmla="*/ 6696215 w 6842126"/>
              <a:gd name="connsiteY3312" fmla="*/ 426693 h 5130710"/>
              <a:gd name="connsiteX3313" fmla="*/ 6708610 w 6842126"/>
              <a:gd name="connsiteY3313" fmla="*/ 466827 h 5130710"/>
              <a:gd name="connsiteX3314" fmla="*/ 6661665 w 6842126"/>
              <a:gd name="connsiteY3314" fmla="*/ 672150 h 5130710"/>
              <a:gd name="connsiteX3315" fmla="*/ 6624737 w 6842126"/>
              <a:gd name="connsiteY3315" fmla="*/ 818677 h 5130710"/>
              <a:gd name="connsiteX3316" fmla="*/ 6534190 w 6842126"/>
              <a:gd name="connsiteY3316" fmla="*/ 1098426 h 5130710"/>
              <a:gd name="connsiteX3317" fmla="*/ 6238385 w 6842126"/>
              <a:gd name="connsiteY3317" fmla="*/ 1867241 h 5130710"/>
              <a:gd name="connsiteX3318" fmla="*/ 6038291 w 6842126"/>
              <a:gd name="connsiteY3318" fmla="*/ 2270199 h 5130710"/>
              <a:gd name="connsiteX3319" fmla="*/ 5841240 w 6842126"/>
              <a:gd name="connsiteY3319" fmla="*/ 2669246 h 5130710"/>
              <a:gd name="connsiteX3320" fmla="*/ 5643453 w 6842126"/>
              <a:gd name="connsiteY3320" fmla="*/ 3068034 h 5130710"/>
              <a:gd name="connsiteX3321" fmla="*/ 5421265 w 6842126"/>
              <a:gd name="connsiteY3321" fmla="*/ 3432410 h 5130710"/>
              <a:gd name="connsiteX3322" fmla="*/ 5315213 w 6842126"/>
              <a:gd name="connsiteY3322" fmla="*/ 3616799 h 5130710"/>
              <a:gd name="connsiteX3323" fmla="*/ 5061919 w 6842126"/>
              <a:gd name="connsiteY3323" fmla="*/ 3987406 h 5130710"/>
              <a:gd name="connsiteX3324" fmla="*/ 5058243 w 6842126"/>
              <a:gd name="connsiteY3324" fmla="*/ 3992677 h 5130710"/>
              <a:gd name="connsiteX3325" fmla="*/ 5058044 w 6842126"/>
              <a:gd name="connsiteY3325" fmla="*/ 3993878 h 5130710"/>
              <a:gd name="connsiteX3326" fmla="*/ 5057245 w 6842126"/>
              <a:gd name="connsiteY3326" fmla="*/ 3994110 h 5130710"/>
              <a:gd name="connsiteX3327" fmla="*/ 5046025 w 6842126"/>
              <a:gd name="connsiteY3327" fmla="*/ 4010192 h 5130710"/>
              <a:gd name="connsiteX3328" fmla="*/ 5046773 w 6842126"/>
              <a:gd name="connsiteY3328" fmla="*/ 4009929 h 5130710"/>
              <a:gd name="connsiteX3329" fmla="*/ 5041590 w 6842126"/>
              <a:gd name="connsiteY3329" fmla="*/ 4020948 h 5130710"/>
              <a:gd name="connsiteX3330" fmla="*/ 5016427 w 6842126"/>
              <a:gd name="connsiteY3330" fmla="*/ 4059219 h 5130710"/>
              <a:gd name="connsiteX3331" fmla="*/ 4917958 w 6842126"/>
              <a:gd name="connsiteY3331" fmla="*/ 4213010 h 5130710"/>
              <a:gd name="connsiteX3332" fmla="*/ 4778693 w 6842126"/>
              <a:gd name="connsiteY3332" fmla="*/ 4410216 h 5130710"/>
              <a:gd name="connsiteX3333" fmla="*/ 4711801 w 6842126"/>
              <a:gd name="connsiteY3333" fmla="*/ 4511425 h 5130710"/>
              <a:gd name="connsiteX3334" fmla="*/ 4514205 w 6842126"/>
              <a:gd name="connsiteY3334" fmla="*/ 4747935 h 5130710"/>
              <a:gd name="connsiteX3335" fmla="*/ 4479911 w 6842126"/>
              <a:gd name="connsiteY3335" fmla="*/ 4780150 h 5130710"/>
              <a:gd name="connsiteX3336" fmla="*/ 4472823 w 6842126"/>
              <a:gd name="connsiteY3336" fmla="*/ 4790589 h 5130710"/>
              <a:gd name="connsiteX3337" fmla="*/ 4472195 w 6842126"/>
              <a:gd name="connsiteY3337" fmla="*/ 4790467 h 5130710"/>
              <a:gd name="connsiteX3338" fmla="*/ 4471575 w 6842126"/>
              <a:gd name="connsiteY3338" fmla="*/ 4792427 h 5130710"/>
              <a:gd name="connsiteX3339" fmla="*/ 4472823 w 6842126"/>
              <a:gd name="connsiteY3339" fmla="*/ 4790589 h 5130710"/>
              <a:gd name="connsiteX3340" fmla="*/ 4475211 w 6842126"/>
              <a:gd name="connsiteY3340" fmla="*/ 4791051 h 5130710"/>
              <a:gd name="connsiteX3341" fmla="*/ 4450077 w 6842126"/>
              <a:gd name="connsiteY3341" fmla="*/ 4824326 h 5130710"/>
              <a:gd name="connsiteX3342" fmla="*/ 4457985 w 6842126"/>
              <a:gd name="connsiteY3342" fmla="*/ 4819037 h 5130710"/>
              <a:gd name="connsiteX3343" fmla="*/ 4466499 w 6842126"/>
              <a:gd name="connsiteY3343" fmla="*/ 4820420 h 5130710"/>
              <a:gd name="connsiteX3344" fmla="*/ 4491169 w 6842126"/>
              <a:gd name="connsiteY3344" fmla="*/ 4796906 h 5130710"/>
              <a:gd name="connsiteX3345" fmla="*/ 4530241 w 6842126"/>
              <a:gd name="connsiteY3345" fmla="*/ 4758069 h 5130710"/>
              <a:gd name="connsiteX3346" fmla="*/ 4563783 w 6842126"/>
              <a:gd name="connsiteY3346" fmla="*/ 4724052 h 5130710"/>
              <a:gd name="connsiteX3347" fmla="*/ 4556273 w 6842126"/>
              <a:gd name="connsiteY3347" fmla="*/ 4733331 h 5130710"/>
              <a:gd name="connsiteX3348" fmla="*/ 4512701 w 6842126"/>
              <a:gd name="connsiteY3348" fmla="*/ 4777219 h 5130710"/>
              <a:gd name="connsiteX3349" fmla="*/ 4424695 w 6842126"/>
              <a:gd name="connsiteY3349" fmla="*/ 4869922 h 5130710"/>
              <a:gd name="connsiteX3350" fmla="*/ 4376035 w 6842126"/>
              <a:gd name="connsiteY3350" fmla="*/ 4917266 h 5130710"/>
              <a:gd name="connsiteX3351" fmla="*/ 4330010 w 6842126"/>
              <a:gd name="connsiteY3351" fmla="*/ 4960167 h 5130710"/>
              <a:gd name="connsiteX3352" fmla="*/ 4381741 w 6842126"/>
              <a:gd name="connsiteY3352" fmla="*/ 4907632 h 5130710"/>
              <a:gd name="connsiteX3353" fmla="*/ 4398504 w 6842126"/>
              <a:gd name="connsiteY3353" fmla="*/ 4889409 h 5130710"/>
              <a:gd name="connsiteX3354" fmla="*/ 4379332 w 6842126"/>
              <a:gd name="connsiteY3354" fmla="*/ 4901258 h 5130710"/>
              <a:gd name="connsiteX3355" fmla="*/ 4260103 w 6842126"/>
              <a:gd name="connsiteY3355" fmla="*/ 5015352 h 5130710"/>
              <a:gd name="connsiteX3356" fmla="*/ 4367029 w 6842126"/>
              <a:gd name="connsiteY3356" fmla="*/ 4905911 h 5130710"/>
              <a:gd name="connsiteX3357" fmla="*/ 4373287 w 6842126"/>
              <a:gd name="connsiteY3357" fmla="*/ 4896257 h 5130710"/>
              <a:gd name="connsiteX3358" fmla="*/ 4366267 w 6842126"/>
              <a:gd name="connsiteY3358" fmla="*/ 4903897 h 5130710"/>
              <a:gd name="connsiteX3359" fmla="*/ 4304781 w 6842126"/>
              <a:gd name="connsiteY3359" fmla="*/ 4962226 h 5130710"/>
              <a:gd name="connsiteX3360" fmla="*/ 4264505 w 6842126"/>
              <a:gd name="connsiteY3360" fmla="*/ 4998721 h 5130710"/>
              <a:gd name="connsiteX3361" fmla="*/ 4268532 w 6842126"/>
              <a:gd name="connsiteY3361" fmla="*/ 4992047 h 5130710"/>
              <a:gd name="connsiteX3362" fmla="*/ 4268678 w 6842126"/>
              <a:gd name="connsiteY3362" fmla="*/ 4991737 h 5130710"/>
              <a:gd name="connsiteX3363" fmla="*/ 4270339 w 6842126"/>
              <a:gd name="connsiteY3363" fmla="*/ 4990009 h 5130710"/>
              <a:gd name="connsiteX3364" fmla="*/ 4297603 w 6842126"/>
              <a:gd name="connsiteY3364" fmla="*/ 4963214 h 5130710"/>
              <a:gd name="connsiteX3365" fmla="*/ 4275835 w 6842126"/>
              <a:gd name="connsiteY3365" fmla="*/ 4978344 h 5130710"/>
              <a:gd name="connsiteX3366" fmla="*/ 4273925 w 6842126"/>
              <a:gd name="connsiteY3366" fmla="*/ 4980300 h 5130710"/>
              <a:gd name="connsiteX3367" fmla="*/ 4272865 w 6842126"/>
              <a:gd name="connsiteY3367" fmla="*/ 4976409 h 5130710"/>
              <a:gd name="connsiteX3368" fmla="*/ 4267035 w 6842126"/>
              <a:gd name="connsiteY3368" fmla="*/ 4983500 h 5130710"/>
              <a:gd name="connsiteX3369" fmla="*/ 4261140 w 6842126"/>
              <a:gd name="connsiteY3369" fmla="*/ 4992847 h 5130710"/>
              <a:gd name="connsiteX3370" fmla="*/ 4255440 w 6842126"/>
              <a:gd name="connsiteY3370" fmla="*/ 4997943 h 5130710"/>
              <a:gd name="connsiteX3371" fmla="*/ 4270041 w 6842126"/>
              <a:gd name="connsiteY3371" fmla="*/ 4978234 h 5130710"/>
              <a:gd name="connsiteX3372" fmla="*/ 4374063 w 6842126"/>
              <a:gd name="connsiteY3372" fmla="*/ 4877175 h 5130710"/>
              <a:gd name="connsiteX3373" fmla="*/ 4411251 w 6842126"/>
              <a:gd name="connsiteY3373" fmla="*/ 4834361 h 5130710"/>
              <a:gd name="connsiteX3374" fmla="*/ 4405148 w 6842126"/>
              <a:gd name="connsiteY3374" fmla="*/ 4839351 h 5130710"/>
              <a:gd name="connsiteX3375" fmla="*/ 4319567 w 6842126"/>
              <a:gd name="connsiteY3375" fmla="*/ 4921551 h 5130710"/>
              <a:gd name="connsiteX3376" fmla="*/ 4287595 w 6842126"/>
              <a:gd name="connsiteY3376" fmla="*/ 4952809 h 5130710"/>
              <a:gd name="connsiteX3377" fmla="*/ 4303749 w 6842126"/>
              <a:gd name="connsiteY3377" fmla="*/ 4932132 h 5130710"/>
              <a:gd name="connsiteX3378" fmla="*/ 4396789 w 6842126"/>
              <a:gd name="connsiteY3378" fmla="*/ 4837527 h 5130710"/>
              <a:gd name="connsiteX3379" fmla="*/ 4431508 w 6842126"/>
              <a:gd name="connsiteY3379" fmla="*/ 4798327 h 5130710"/>
              <a:gd name="connsiteX3380" fmla="*/ 4405769 w 6842126"/>
              <a:gd name="connsiteY3380" fmla="*/ 4824928 h 5130710"/>
              <a:gd name="connsiteX3381" fmla="*/ 4377465 w 6842126"/>
              <a:gd name="connsiteY3381" fmla="*/ 4849816 h 5130710"/>
              <a:gd name="connsiteX3382" fmla="*/ 4422840 w 6842126"/>
              <a:gd name="connsiteY3382" fmla="*/ 4801605 h 5130710"/>
              <a:gd name="connsiteX3383" fmla="*/ 4433807 w 6842126"/>
              <a:gd name="connsiteY3383" fmla="*/ 4783269 h 5130710"/>
              <a:gd name="connsiteX3384" fmla="*/ 4441079 w 6842126"/>
              <a:gd name="connsiteY3384" fmla="*/ 4774633 h 5130710"/>
              <a:gd name="connsiteX3385" fmla="*/ 4441424 w 6842126"/>
              <a:gd name="connsiteY3385" fmla="*/ 4774410 h 5130710"/>
              <a:gd name="connsiteX3386" fmla="*/ 4442735 w 6842126"/>
              <a:gd name="connsiteY3386" fmla="*/ 4772667 h 5130710"/>
              <a:gd name="connsiteX3387" fmla="*/ 4458319 w 6842126"/>
              <a:gd name="connsiteY3387" fmla="*/ 4754161 h 5130710"/>
              <a:gd name="connsiteX3388" fmla="*/ 4483609 w 6842126"/>
              <a:gd name="connsiteY3388" fmla="*/ 4726482 h 5130710"/>
              <a:gd name="connsiteX3389" fmla="*/ 4489871 w 6842126"/>
              <a:gd name="connsiteY3389" fmla="*/ 4716831 h 5130710"/>
              <a:gd name="connsiteX3390" fmla="*/ 4474941 w 6842126"/>
              <a:gd name="connsiteY3390" fmla="*/ 4729759 h 5130710"/>
              <a:gd name="connsiteX3391" fmla="*/ 4462075 w 6842126"/>
              <a:gd name="connsiteY3391" fmla="*/ 4743318 h 5130710"/>
              <a:gd name="connsiteX3392" fmla="*/ 4450195 w 6842126"/>
              <a:gd name="connsiteY3392" fmla="*/ 4762745 h 5130710"/>
              <a:gd name="connsiteX3393" fmla="*/ 4442735 w 6842126"/>
              <a:gd name="connsiteY3393" fmla="*/ 4772667 h 5130710"/>
              <a:gd name="connsiteX3394" fmla="*/ 4441079 w 6842126"/>
              <a:gd name="connsiteY3394" fmla="*/ 4774633 h 5130710"/>
              <a:gd name="connsiteX3395" fmla="*/ 4434667 w 6842126"/>
              <a:gd name="connsiteY3395" fmla="*/ 4778781 h 5130710"/>
              <a:gd name="connsiteX3396" fmla="*/ 4438229 w 6842126"/>
              <a:gd name="connsiteY3396" fmla="*/ 4768449 h 5130710"/>
              <a:gd name="connsiteX3397" fmla="*/ 4418347 w 6842126"/>
              <a:gd name="connsiteY3397" fmla="*/ 4789402 h 5130710"/>
              <a:gd name="connsiteX3398" fmla="*/ 4361507 w 6842126"/>
              <a:gd name="connsiteY3398" fmla="*/ 4843961 h 5130710"/>
              <a:gd name="connsiteX3399" fmla="*/ 4407726 w 6842126"/>
              <a:gd name="connsiteY3399" fmla="*/ 4794280 h 5130710"/>
              <a:gd name="connsiteX3400" fmla="*/ 4447971 w 6842126"/>
              <a:gd name="connsiteY3400" fmla="*/ 4750370 h 5130710"/>
              <a:gd name="connsiteX3401" fmla="*/ 4453539 w 6842126"/>
              <a:gd name="connsiteY3401" fmla="*/ 4740473 h 5130710"/>
              <a:gd name="connsiteX3402" fmla="*/ 4461327 w 6842126"/>
              <a:gd name="connsiteY3402" fmla="*/ 4727297 h 5130710"/>
              <a:gd name="connsiteX3403" fmla="*/ 4458549 w 6842126"/>
              <a:gd name="connsiteY3403" fmla="*/ 4728670 h 5130710"/>
              <a:gd name="connsiteX3404" fmla="*/ 4347073 w 6842126"/>
              <a:gd name="connsiteY3404" fmla="*/ 4842134 h 5130710"/>
              <a:gd name="connsiteX3405" fmla="*/ 4335007 w 6842126"/>
              <a:gd name="connsiteY3405" fmla="*/ 4851770 h 5130710"/>
              <a:gd name="connsiteX3406" fmla="*/ 4323093 w 6842126"/>
              <a:gd name="connsiteY3406" fmla="*/ 4868649 h 5130710"/>
              <a:gd name="connsiteX3407" fmla="*/ 4325729 w 6842126"/>
              <a:gd name="connsiteY3407" fmla="*/ 4854808 h 5130710"/>
              <a:gd name="connsiteX3408" fmla="*/ 4337499 w 6842126"/>
              <a:gd name="connsiteY3408" fmla="*/ 4831400 h 5130710"/>
              <a:gd name="connsiteX3409" fmla="*/ 4326990 w 6842126"/>
              <a:gd name="connsiteY3409" fmla="*/ 4842379 h 5130710"/>
              <a:gd name="connsiteX3410" fmla="*/ 4333314 w 6842126"/>
              <a:gd name="connsiteY3410" fmla="*/ 4827214 h 5130710"/>
              <a:gd name="connsiteX3411" fmla="*/ 4316035 w 6842126"/>
              <a:gd name="connsiteY3411" fmla="*/ 4844785 h 5130710"/>
              <a:gd name="connsiteX3412" fmla="*/ 4304315 w 6842126"/>
              <a:gd name="connsiteY3412" fmla="*/ 4865303 h 5130710"/>
              <a:gd name="connsiteX3413" fmla="*/ 4292760 w 6842126"/>
              <a:gd name="connsiteY3413" fmla="*/ 4876853 h 5130710"/>
              <a:gd name="connsiteX3414" fmla="*/ 4291371 w 6842126"/>
              <a:gd name="connsiteY3414" fmla="*/ 4878251 h 5130710"/>
              <a:gd name="connsiteX3415" fmla="*/ 4295570 w 6842126"/>
              <a:gd name="connsiteY3415" fmla="*/ 4869759 h 5130710"/>
              <a:gd name="connsiteX3416" fmla="*/ 4313341 w 6842126"/>
              <a:gd name="connsiteY3416" fmla="*/ 4836849 h 5130710"/>
              <a:gd name="connsiteX3417" fmla="*/ 4336336 w 6842126"/>
              <a:gd name="connsiteY3417" fmla="*/ 4799949 h 5130710"/>
              <a:gd name="connsiteX3418" fmla="*/ 4351816 w 6842126"/>
              <a:gd name="connsiteY3418" fmla="*/ 4772836 h 5130710"/>
              <a:gd name="connsiteX3419" fmla="*/ 4341957 w 6842126"/>
              <a:gd name="connsiteY3419" fmla="*/ 4779983 h 5130710"/>
              <a:gd name="connsiteX3420" fmla="*/ 4340499 w 6842126"/>
              <a:gd name="connsiteY3420" fmla="*/ 4782131 h 5130710"/>
              <a:gd name="connsiteX3421" fmla="*/ 4318173 w 6842126"/>
              <a:gd name="connsiteY3421" fmla="*/ 4816503 h 5130710"/>
              <a:gd name="connsiteX3422" fmla="*/ 4306229 w 6842126"/>
              <a:gd name="connsiteY3422" fmla="*/ 4826077 h 5130710"/>
              <a:gd name="connsiteX3423" fmla="*/ 4300312 w 6842126"/>
              <a:gd name="connsiteY3423" fmla="*/ 4840917 h 5130710"/>
              <a:gd name="connsiteX3424" fmla="*/ 4288093 w 6842126"/>
              <a:gd name="connsiteY3424" fmla="*/ 4850713 h 5130710"/>
              <a:gd name="connsiteX3425" fmla="*/ 4269083 w 6842126"/>
              <a:gd name="connsiteY3425" fmla="*/ 4885611 h 5130710"/>
              <a:gd name="connsiteX3426" fmla="*/ 4263231 w 6842126"/>
              <a:gd name="connsiteY3426" fmla="*/ 4890868 h 5130710"/>
              <a:gd name="connsiteX3427" fmla="*/ 4264061 w 6842126"/>
              <a:gd name="connsiteY3427" fmla="*/ 4887352 h 5130710"/>
              <a:gd name="connsiteX3428" fmla="*/ 4254617 w 6842126"/>
              <a:gd name="connsiteY3428" fmla="*/ 4904411 h 5130710"/>
              <a:gd name="connsiteX3429" fmla="*/ 4247231 w 6842126"/>
              <a:gd name="connsiteY3429" fmla="*/ 4913563 h 5130710"/>
              <a:gd name="connsiteX3430" fmla="*/ 4255340 w 6842126"/>
              <a:gd name="connsiteY3430" fmla="*/ 4890666 h 5130710"/>
              <a:gd name="connsiteX3431" fmla="*/ 4269852 w 6842126"/>
              <a:gd name="connsiteY3431" fmla="*/ 4865361 h 5130710"/>
              <a:gd name="connsiteX3432" fmla="*/ 4286396 w 6842126"/>
              <a:gd name="connsiteY3432" fmla="*/ 4834111 h 5130710"/>
              <a:gd name="connsiteX3433" fmla="*/ 4286605 w 6842126"/>
              <a:gd name="connsiteY3433" fmla="*/ 4828524 h 5130710"/>
              <a:gd name="connsiteX3434" fmla="*/ 4292542 w 6842126"/>
              <a:gd name="connsiteY3434" fmla="*/ 4814433 h 5130710"/>
              <a:gd name="connsiteX3435" fmla="*/ 4295485 w 6842126"/>
              <a:gd name="connsiteY3435" fmla="*/ 4809830 h 5130710"/>
              <a:gd name="connsiteX3436" fmla="*/ 4294245 w 6842126"/>
              <a:gd name="connsiteY3436" fmla="*/ 4811342 h 5130710"/>
              <a:gd name="connsiteX3437" fmla="*/ 4290878 w 6842126"/>
              <a:gd name="connsiteY3437" fmla="*/ 4816416 h 5130710"/>
              <a:gd name="connsiteX3438" fmla="*/ 4272647 w 6842126"/>
              <a:gd name="connsiteY3438" fmla="*/ 4846621 h 5130710"/>
              <a:gd name="connsiteX3439" fmla="*/ 4264859 w 6842126"/>
              <a:gd name="connsiteY3439" fmla="*/ 4856054 h 5130710"/>
              <a:gd name="connsiteX3440" fmla="*/ 4263983 w 6842126"/>
              <a:gd name="connsiteY3440" fmla="*/ 4857027 h 5130710"/>
              <a:gd name="connsiteX3441" fmla="*/ 4254871 w 6842126"/>
              <a:gd name="connsiteY3441" fmla="*/ 4870862 h 5130710"/>
              <a:gd name="connsiteX3442" fmla="*/ 4246785 w 6842126"/>
              <a:gd name="connsiteY3442" fmla="*/ 4882349 h 5130710"/>
              <a:gd name="connsiteX3443" fmla="*/ 4246773 w 6842126"/>
              <a:gd name="connsiteY3443" fmla="*/ 4882376 h 5130710"/>
              <a:gd name="connsiteX3444" fmla="*/ 4246756 w 6842126"/>
              <a:gd name="connsiteY3444" fmla="*/ 4882391 h 5130710"/>
              <a:gd name="connsiteX3445" fmla="*/ 4218048 w 6842126"/>
              <a:gd name="connsiteY3445" fmla="*/ 4923178 h 5130710"/>
              <a:gd name="connsiteX3446" fmla="*/ 4188267 w 6842126"/>
              <a:gd name="connsiteY3446" fmla="*/ 4965000 h 5130710"/>
              <a:gd name="connsiteX3447" fmla="*/ 4186767 w 6842126"/>
              <a:gd name="connsiteY3447" fmla="*/ 4955298 h 5130710"/>
              <a:gd name="connsiteX3448" fmla="*/ 4182161 w 6842126"/>
              <a:gd name="connsiteY3448" fmla="*/ 4963486 h 5130710"/>
              <a:gd name="connsiteX3449" fmla="*/ 4179649 w 6842126"/>
              <a:gd name="connsiteY3449" fmla="*/ 4964860 h 5130710"/>
              <a:gd name="connsiteX3450" fmla="*/ 4172817 w 6842126"/>
              <a:gd name="connsiteY3450" fmla="*/ 4969454 h 5130710"/>
              <a:gd name="connsiteX3451" fmla="*/ 4176350 w 6842126"/>
              <a:gd name="connsiteY3451" fmla="*/ 4962673 h 5130710"/>
              <a:gd name="connsiteX3452" fmla="*/ 4229491 w 6842126"/>
              <a:gd name="connsiteY3452" fmla="*/ 4861027 h 5130710"/>
              <a:gd name="connsiteX3453" fmla="*/ 4237758 w 6842126"/>
              <a:gd name="connsiteY3453" fmla="*/ 4845565 h 5130710"/>
              <a:gd name="connsiteX3454" fmla="*/ 4247467 w 6842126"/>
              <a:gd name="connsiteY3454" fmla="*/ 4827062 h 5130710"/>
              <a:gd name="connsiteX3455" fmla="*/ 4257552 w 6842126"/>
              <a:gd name="connsiteY3455" fmla="*/ 4803127 h 5130710"/>
              <a:gd name="connsiteX3456" fmla="*/ 4262559 w 6842126"/>
              <a:gd name="connsiteY3456" fmla="*/ 4792760 h 5130710"/>
              <a:gd name="connsiteX3457" fmla="*/ 4258371 w 6842126"/>
              <a:gd name="connsiteY3457" fmla="*/ 4797772 h 5130710"/>
              <a:gd name="connsiteX3458" fmla="*/ 4272333 w 6842126"/>
              <a:gd name="connsiteY3458" fmla="*/ 4770887 h 5130710"/>
              <a:gd name="connsiteX3459" fmla="*/ 4269122 w 6842126"/>
              <a:gd name="connsiteY3459" fmla="*/ 4753800 h 5130710"/>
              <a:gd name="connsiteX3460" fmla="*/ 4233353 w 6842126"/>
              <a:gd name="connsiteY3460" fmla="*/ 4815418 h 5130710"/>
              <a:gd name="connsiteX3461" fmla="*/ 4204360 w 6842126"/>
              <a:gd name="connsiteY3461" fmla="*/ 4855134 h 5130710"/>
              <a:gd name="connsiteX3462" fmla="*/ 4194375 w 6842126"/>
              <a:gd name="connsiteY3462" fmla="*/ 4859952 h 5130710"/>
              <a:gd name="connsiteX3463" fmla="*/ 4167844 w 6842126"/>
              <a:gd name="connsiteY3463" fmla="*/ 4907257 h 5130710"/>
              <a:gd name="connsiteX3464" fmla="*/ 4170669 w 6842126"/>
              <a:gd name="connsiteY3464" fmla="*/ 4892239 h 5130710"/>
              <a:gd name="connsiteX3465" fmla="*/ 4171276 w 6842126"/>
              <a:gd name="connsiteY3465" fmla="*/ 4893451 h 5130710"/>
              <a:gd name="connsiteX3466" fmla="*/ 4170380 w 6842126"/>
              <a:gd name="connsiteY3466" fmla="*/ 4895659 h 5130710"/>
              <a:gd name="connsiteX3467" fmla="*/ 4171665 w 6842126"/>
              <a:gd name="connsiteY3467" fmla="*/ 4894230 h 5130710"/>
              <a:gd name="connsiteX3468" fmla="*/ 4171276 w 6842126"/>
              <a:gd name="connsiteY3468" fmla="*/ 4893451 h 5130710"/>
              <a:gd name="connsiteX3469" fmla="*/ 4172923 w 6842126"/>
              <a:gd name="connsiteY3469" fmla="*/ 4889390 h 5130710"/>
              <a:gd name="connsiteX3470" fmla="*/ 4174693 w 6842126"/>
              <a:gd name="connsiteY3470" fmla="*/ 4887154 h 5130710"/>
              <a:gd name="connsiteX3471" fmla="*/ 4176008 w 6842126"/>
              <a:gd name="connsiteY3471" fmla="*/ 4884240 h 5130710"/>
              <a:gd name="connsiteX3472" fmla="*/ 4173883 w 6842126"/>
              <a:gd name="connsiteY3472" fmla="*/ 4872660 h 5130710"/>
              <a:gd name="connsiteX3473" fmla="*/ 4185800 w 6842126"/>
              <a:gd name="connsiteY3473" fmla="*/ 4848893 h 5130710"/>
              <a:gd name="connsiteX3474" fmla="*/ 4194020 w 6842126"/>
              <a:gd name="connsiteY3474" fmla="*/ 4834792 h 5130710"/>
              <a:gd name="connsiteX3475" fmla="*/ 4185943 w 6842126"/>
              <a:gd name="connsiteY3475" fmla="*/ 4838031 h 5130710"/>
              <a:gd name="connsiteX3476" fmla="*/ 4175941 w 6842126"/>
              <a:gd name="connsiteY3476" fmla="*/ 4842022 h 5130710"/>
              <a:gd name="connsiteX3477" fmla="*/ 4174698 w 6842126"/>
              <a:gd name="connsiteY3477" fmla="*/ 4842951 h 5130710"/>
              <a:gd name="connsiteX3478" fmla="*/ 4149918 w 6842126"/>
              <a:gd name="connsiteY3478" fmla="*/ 4883968 h 5130710"/>
              <a:gd name="connsiteX3479" fmla="*/ 4112906 w 6842126"/>
              <a:gd name="connsiteY3479" fmla="*/ 4952842 h 5130710"/>
              <a:gd name="connsiteX3480" fmla="*/ 4108464 w 6842126"/>
              <a:gd name="connsiteY3480" fmla="*/ 4956110 h 5130710"/>
              <a:gd name="connsiteX3481" fmla="*/ 4098537 w 6842126"/>
              <a:gd name="connsiteY3481" fmla="*/ 4964380 h 5130710"/>
              <a:gd name="connsiteX3482" fmla="*/ 4108735 w 6842126"/>
              <a:gd name="connsiteY3482" fmla="*/ 4941888 h 5130710"/>
              <a:gd name="connsiteX3483" fmla="*/ 4095785 w 6842126"/>
              <a:gd name="connsiteY3483" fmla="*/ 4961912 h 5130710"/>
              <a:gd name="connsiteX3484" fmla="*/ 4091668 w 6842126"/>
              <a:gd name="connsiteY3484" fmla="*/ 4957859 h 5130710"/>
              <a:gd name="connsiteX3485" fmla="*/ 4085722 w 6842126"/>
              <a:gd name="connsiteY3485" fmla="*/ 4963615 h 5130710"/>
              <a:gd name="connsiteX3486" fmla="*/ 4095909 w 6842126"/>
              <a:gd name="connsiteY3486" fmla="*/ 4942766 h 5130710"/>
              <a:gd name="connsiteX3487" fmla="*/ 4100053 w 6842126"/>
              <a:gd name="connsiteY3487" fmla="*/ 4936842 h 5130710"/>
              <a:gd name="connsiteX3488" fmla="*/ 4102664 w 6842126"/>
              <a:gd name="connsiteY3488" fmla="*/ 4934532 h 5130710"/>
              <a:gd name="connsiteX3489" fmla="*/ 4100297 w 6842126"/>
              <a:gd name="connsiteY3489" fmla="*/ 4933782 h 5130710"/>
              <a:gd name="connsiteX3490" fmla="*/ 4113927 w 6842126"/>
              <a:gd name="connsiteY3490" fmla="*/ 4905889 h 5130710"/>
              <a:gd name="connsiteX3491" fmla="*/ 4120271 w 6842126"/>
              <a:gd name="connsiteY3491" fmla="*/ 4899099 h 5130710"/>
              <a:gd name="connsiteX3492" fmla="*/ 4121731 w 6842126"/>
              <a:gd name="connsiteY3492" fmla="*/ 4897663 h 5130710"/>
              <a:gd name="connsiteX3493" fmla="*/ 4110169 w 6842126"/>
              <a:gd name="connsiteY3493" fmla="*/ 4899037 h 5130710"/>
              <a:gd name="connsiteX3494" fmla="*/ 4108227 w 6842126"/>
              <a:gd name="connsiteY3494" fmla="*/ 4899399 h 5130710"/>
              <a:gd name="connsiteX3495" fmla="*/ 4108445 w 6842126"/>
              <a:gd name="connsiteY3495" fmla="*/ 4897328 h 5130710"/>
              <a:gd name="connsiteX3496" fmla="*/ 4111409 w 6842126"/>
              <a:gd name="connsiteY3496" fmla="*/ 4864413 h 5130710"/>
              <a:gd name="connsiteX3497" fmla="*/ 4111661 w 6842126"/>
              <a:gd name="connsiteY3497" fmla="*/ 4857895 h 5130710"/>
              <a:gd name="connsiteX3498" fmla="*/ 4124301 w 6842126"/>
              <a:gd name="connsiteY3498" fmla="*/ 4838450 h 5130710"/>
              <a:gd name="connsiteX3499" fmla="*/ 4135571 w 6842126"/>
              <a:gd name="connsiteY3499" fmla="*/ 4814697 h 5130710"/>
              <a:gd name="connsiteX3500" fmla="*/ 4122830 w 6842126"/>
              <a:gd name="connsiteY3500" fmla="*/ 4827146 h 5130710"/>
              <a:gd name="connsiteX3501" fmla="*/ 4133738 w 6842126"/>
              <a:gd name="connsiteY3501" fmla="*/ 4811991 h 5130710"/>
              <a:gd name="connsiteX3502" fmla="*/ 4135370 w 6842126"/>
              <a:gd name="connsiteY3502" fmla="*/ 4809729 h 5130710"/>
              <a:gd name="connsiteX3503" fmla="*/ 4152222 w 6842126"/>
              <a:gd name="connsiteY3503" fmla="*/ 4786499 h 5130710"/>
              <a:gd name="connsiteX3504" fmla="*/ 4159595 w 6842126"/>
              <a:gd name="connsiteY3504" fmla="*/ 4774179 h 5130710"/>
              <a:gd name="connsiteX3505" fmla="*/ 4164682 w 6842126"/>
              <a:gd name="connsiteY3505" fmla="*/ 4755162 h 5130710"/>
              <a:gd name="connsiteX3506" fmla="*/ 4157741 w 6842126"/>
              <a:gd name="connsiteY3506" fmla="*/ 4760727 h 5130710"/>
              <a:gd name="connsiteX3507" fmla="*/ 4175080 w 6842126"/>
              <a:gd name="connsiteY3507" fmla="*/ 4727166 h 5130710"/>
              <a:gd name="connsiteX3508" fmla="*/ 4195464 w 6842126"/>
              <a:gd name="connsiteY3508" fmla="*/ 4694352 h 5130710"/>
              <a:gd name="connsiteX3509" fmla="*/ 4194008 w 6842126"/>
              <a:gd name="connsiteY3509" fmla="*/ 4691667 h 5130710"/>
              <a:gd name="connsiteX3510" fmla="*/ 4192998 w 6842126"/>
              <a:gd name="connsiteY3510" fmla="*/ 4687378 h 5130710"/>
              <a:gd name="connsiteX3511" fmla="*/ 4185581 w 6842126"/>
              <a:gd name="connsiteY3511" fmla="*/ 4695548 h 5130710"/>
              <a:gd name="connsiteX3512" fmla="*/ 4162315 w 6842126"/>
              <a:gd name="connsiteY3512" fmla="*/ 4716921 h 5130710"/>
              <a:gd name="connsiteX3513" fmla="*/ 4153986 w 6842126"/>
              <a:gd name="connsiteY3513" fmla="*/ 4726406 h 5130710"/>
              <a:gd name="connsiteX3514" fmla="*/ 4136078 w 6842126"/>
              <a:gd name="connsiteY3514" fmla="*/ 4751724 h 5130710"/>
              <a:gd name="connsiteX3515" fmla="*/ 4116239 w 6842126"/>
              <a:gd name="connsiteY3515" fmla="*/ 4779405 h 5130710"/>
              <a:gd name="connsiteX3516" fmla="*/ 4111941 w 6842126"/>
              <a:gd name="connsiteY3516" fmla="*/ 4786365 h 5130710"/>
              <a:gd name="connsiteX3517" fmla="*/ 4106622 w 6842126"/>
              <a:gd name="connsiteY3517" fmla="*/ 4795763 h 5130710"/>
              <a:gd name="connsiteX3518" fmla="*/ 4104256 w 6842126"/>
              <a:gd name="connsiteY3518" fmla="*/ 4802474 h 5130710"/>
              <a:gd name="connsiteX3519" fmla="*/ 4101401 w 6842126"/>
              <a:gd name="connsiteY3519" fmla="*/ 4805211 h 5130710"/>
              <a:gd name="connsiteX3520" fmla="*/ 4101378 w 6842126"/>
              <a:gd name="connsiteY3520" fmla="*/ 4805029 h 5130710"/>
              <a:gd name="connsiteX3521" fmla="*/ 4100863 w 6842126"/>
              <a:gd name="connsiteY3521" fmla="*/ 4805937 h 5130710"/>
              <a:gd name="connsiteX3522" fmla="*/ 4091113 w 6842126"/>
              <a:gd name="connsiteY3522" fmla="*/ 4816705 h 5130710"/>
              <a:gd name="connsiteX3523" fmla="*/ 4091461 w 6842126"/>
              <a:gd name="connsiteY3523" fmla="*/ 4813634 h 5130710"/>
              <a:gd name="connsiteX3524" fmla="*/ 4104177 w 6842126"/>
              <a:gd name="connsiteY3524" fmla="*/ 4795003 h 5130710"/>
              <a:gd name="connsiteX3525" fmla="*/ 4101465 w 6842126"/>
              <a:gd name="connsiteY3525" fmla="*/ 4789938 h 5130710"/>
              <a:gd name="connsiteX3526" fmla="*/ 4101015 w 6842126"/>
              <a:gd name="connsiteY3526" fmla="*/ 4787387 h 5130710"/>
              <a:gd name="connsiteX3527" fmla="*/ 4106707 w 6842126"/>
              <a:gd name="connsiteY3527" fmla="*/ 4776639 h 5130710"/>
              <a:gd name="connsiteX3528" fmla="*/ 4111766 w 6842126"/>
              <a:gd name="connsiteY3528" fmla="*/ 4772481 h 5130710"/>
              <a:gd name="connsiteX3529" fmla="*/ 4104355 w 6842126"/>
              <a:gd name="connsiteY3529" fmla="*/ 4772908 h 5130710"/>
              <a:gd name="connsiteX3530" fmla="*/ 4109260 w 6842126"/>
              <a:gd name="connsiteY3530" fmla="*/ 4765487 h 5130710"/>
              <a:gd name="connsiteX3531" fmla="*/ 4153865 w 6842126"/>
              <a:gd name="connsiteY3531" fmla="*/ 4702410 h 5130710"/>
              <a:gd name="connsiteX3532" fmla="*/ 4094507 w 6842126"/>
              <a:gd name="connsiteY3532" fmla="*/ 4753960 h 5130710"/>
              <a:gd name="connsiteX3533" fmla="*/ 4057738 w 6842126"/>
              <a:gd name="connsiteY3533" fmla="*/ 4803201 h 5130710"/>
              <a:gd name="connsiteX3534" fmla="*/ 4030791 w 6842126"/>
              <a:gd name="connsiteY3534" fmla="*/ 4831883 h 5130710"/>
              <a:gd name="connsiteX3535" fmla="*/ 4029360 w 6842126"/>
              <a:gd name="connsiteY3535" fmla="*/ 4831410 h 5130710"/>
              <a:gd name="connsiteX3536" fmla="*/ 4021297 w 6842126"/>
              <a:gd name="connsiteY3536" fmla="*/ 4840271 h 5130710"/>
              <a:gd name="connsiteX3537" fmla="*/ 4017063 w 6842126"/>
              <a:gd name="connsiteY3537" fmla="*/ 4846702 h 5130710"/>
              <a:gd name="connsiteX3538" fmla="*/ 3995266 w 6842126"/>
              <a:gd name="connsiteY3538" fmla="*/ 4870255 h 5130710"/>
              <a:gd name="connsiteX3539" fmla="*/ 3994627 w 6842126"/>
              <a:gd name="connsiteY3539" fmla="*/ 4860321 h 5130710"/>
              <a:gd name="connsiteX3540" fmla="*/ 4003909 w 6842126"/>
              <a:gd name="connsiteY3540" fmla="*/ 4836663 h 5130710"/>
              <a:gd name="connsiteX3541" fmla="*/ 4009504 w 6842126"/>
              <a:gd name="connsiteY3541" fmla="*/ 4829506 h 5130710"/>
              <a:gd name="connsiteX3542" fmla="*/ 4059305 w 6842126"/>
              <a:gd name="connsiteY3542" fmla="*/ 4753967 h 5130710"/>
              <a:gd name="connsiteX3543" fmla="*/ 4060021 w 6842126"/>
              <a:gd name="connsiteY3543" fmla="*/ 4729691 h 5130710"/>
              <a:gd name="connsiteX3544" fmla="*/ 4119922 w 6842126"/>
              <a:gd name="connsiteY3544" fmla="*/ 4660646 h 5130710"/>
              <a:gd name="connsiteX3545" fmla="*/ 4111424 w 6842126"/>
              <a:gd name="connsiteY3545" fmla="*/ 4657059 h 5130710"/>
              <a:gd name="connsiteX3546" fmla="*/ 4105418 w 6842126"/>
              <a:gd name="connsiteY3546" fmla="*/ 4650545 h 5130710"/>
              <a:gd name="connsiteX3547" fmla="*/ 4102629 w 6842126"/>
              <a:gd name="connsiteY3547" fmla="*/ 4653465 h 5130710"/>
              <a:gd name="connsiteX3548" fmla="*/ 4102392 w 6842126"/>
              <a:gd name="connsiteY3548" fmla="*/ 4650061 h 5130710"/>
              <a:gd name="connsiteX3549" fmla="*/ 4102903 w 6842126"/>
              <a:gd name="connsiteY3549" fmla="*/ 4648348 h 5130710"/>
              <a:gd name="connsiteX3550" fmla="*/ 4103146 w 6842126"/>
              <a:gd name="connsiteY3550" fmla="*/ 4648082 h 5130710"/>
              <a:gd name="connsiteX3551" fmla="*/ 4102586 w 6842126"/>
              <a:gd name="connsiteY3551" fmla="*/ 4647477 h 5130710"/>
              <a:gd name="connsiteX3552" fmla="*/ 4102509 w 6842126"/>
              <a:gd name="connsiteY3552" fmla="*/ 4646228 h 5130710"/>
              <a:gd name="connsiteX3553" fmla="*/ 4123130 w 6842126"/>
              <a:gd name="connsiteY3553" fmla="*/ 4615267 h 5130710"/>
              <a:gd name="connsiteX3554" fmla="*/ 4107947 w 6842126"/>
              <a:gd name="connsiteY3554" fmla="*/ 4628082 h 5130710"/>
              <a:gd name="connsiteX3555" fmla="*/ 4110422 w 6842126"/>
              <a:gd name="connsiteY3555" fmla="*/ 4624994 h 5130710"/>
              <a:gd name="connsiteX3556" fmla="*/ 4075343 w 6842126"/>
              <a:gd name="connsiteY3556" fmla="*/ 4659124 h 5130710"/>
              <a:gd name="connsiteX3557" fmla="*/ 4029317 w 6842126"/>
              <a:gd name="connsiteY3557" fmla="*/ 4702023 h 5130710"/>
              <a:gd name="connsiteX3558" fmla="*/ 4081048 w 6842126"/>
              <a:gd name="connsiteY3558" fmla="*/ 4649491 h 5130710"/>
              <a:gd name="connsiteX3559" fmla="*/ 4097810 w 6842126"/>
              <a:gd name="connsiteY3559" fmla="*/ 4631268 h 5130710"/>
              <a:gd name="connsiteX3560" fmla="*/ 4094485 w 6842126"/>
              <a:gd name="connsiteY3560" fmla="*/ 4630818 h 5130710"/>
              <a:gd name="connsiteX3561" fmla="*/ 4093592 w 6842126"/>
              <a:gd name="connsiteY3561" fmla="*/ 4631348 h 5130710"/>
              <a:gd name="connsiteX3562" fmla="*/ 4088104 w 6842126"/>
              <a:gd name="connsiteY3562" fmla="*/ 4636876 h 5130710"/>
              <a:gd name="connsiteX3563" fmla="*/ 4089781 w 6842126"/>
              <a:gd name="connsiteY3563" fmla="*/ 4634009 h 5130710"/>
              <a:gd name="connsiteX3564" fmla="*/ 4090158 w 6842126"/>
              <a:gd name="connsiteY3564" fmla="*/ 4633387 h 5130710"/>
              <a:gd name="connsiteX3565" fmla="*/ 4088581 w 6842126"/>
              <a:gd name="connsiteY3565" fmla="*/ 4634324 h 5130710"/>
              <a:gd name="connsiteX3566" fmla="*/ 4078640 w 6842126"/>
              <a:gd name="connsiteY3566" fmla="*/ 4643115 h 5130710"/>
              <a:gd name="connsiteX3567" fmla="*/ 3959410 w 6842126"/>
              <a:gd name="connsiteY3567" fmla="*/ 4757208 h 5130710"/>
              <a:gd name="connsiteX3568" fmla="*/ 4066334 w 6842126"/>
              <a:gd name="connsiteY3568" fmla="*/ 4647767 h 5130710"/>
              <a:gd name="connsiteX3569" fmla="*/ 4072595 w 6842126"/>
              <a:gd name="connsiteY3569" fmla="*/ 4638116 h 5130710"/>
              <a:gd name="connsiteX3570" fmla="*/ 4065573 w 6842126"/>
              <a:gd name="connsiteY3570" fmla="*/ 4645755 h 5130710"/>
              <a:gd name="connsiteX3571" fmla="*/ 4004087 w 6842126"/>
              <a:gd name="connsiteY3571" fmla="*/ 4704084 h 5130710"/>
              <a:gd name="connsiteX3572" fmla="*/ 3963811 w 6842126"/>
              <a:gd name="connsiteY3572" fmla="*/ 4740579 h 5130710"/>
              <a:gd name="connsiteX3573" fmla="*/ 3967837 w 6842126"/>
              <a:gd name="connsiteY3573" fmla="*/ 4733906 h 5130710"/>
              <a:gd name="connsiteX3574" fmla="*/ 3967986 w 6842126"/>
              <a:gd name="connsiteY3574" fmla="*/ 4733595 h 5130710"/>
              <a:gd name="connsiteX3575" fmla="*/ 3969645 w 6842126"/>
              <a:gd name="connsiteY3575" fmla="*/ 4731867 h 5130710"/>
              <a:gd name="connsiteX3576" fmla="*/ 3996908 w 6842126"/>
              <a:gd name="connsiteY3576" fmla="*/ 4705073 h 5130710"/>
              <a:gd name="connsiteX3577" fmla="*/ 3975143 w 6842126"/>
              <a:gd name="connsiteY3577" fmla="*/ 4720203 h 5130710"/>
              <a:gd name="connsiteX3578" fmla="*/ 3973233 w 6842126"/>
              <a:gd name="connsiteY3578" fmla="*/ 4722157 h 5130710"/>
              <a:gd name="connsiteX3579" fmla="*/ 3972173 w 6842126"/>
              <a:gd name="connsiteY3579" fmla="*/ 4718268 h 5130710"/>
              <a:gd name="connsiteX3580" fmla="*/ 3966341 w 6842126"/>
              <a:gd name="connsiteY3580" fmla="*/ 4725356 h 5130710"/>
              <a:gd name="connsiteX3581" fmla="*/ 3960448 w 6842126"/>
              <a:gd name="connsiteY3581" fmla="*/ 4734706 h 5130710"/>
              <a:gd name="connsiteX3582" fmla="*/ 3954747 w 6842126"/>
              <a:gd name="connsiteY3582" fmla="*/ 4739800 h 5130710"/>
              <a:gd name="connsiteX3583" fmla="*/ 3969347 w 6842126"/>
              <a:gd name="connsiteY3583" fmla="*/ 4720092 h 5130710"/>
              <a:gd name="connsiteX3584" fmla="*/ 4073371 w 6842126"/>
              <a:gd name="connsiteY3584" fmla="*/ 4619032 h 5130710"/>
              <a:gd name="connsiteX3585" fmla="*/ 4087355 w 6842126"/>
              <a:gd name="connsiteY3585" fmla="*/ 4605557 h 5130710"/>
              <a:gd name="connsiteX3586" fmla="*/ 4092821 w 6842126"/>
              <a:gd name="connsiteY3586" fmla="*/ 4600172 h 5130710"/>
              <a:gd name="connsiteX3587" fmla="*/ 4092221 w 6842126"/>
              <a:gd name="connsiteY3587" fmla="*/ 4600236 h 5130710"/>
              <a:gd name="connsiteX3588" fmla="*/ 4086309 w 6842126"/>
              <a:gd name="connsiteY3588" fmla="*/ 4600584 h 5130710"/>
              <a:gd name="connsiteX3589" fmla="*/ 4084500 w 6842126"/>
              <a:gd name="connsiteY3589" fmla="*/ 4600128 h 5130710"/>
              <a:gd name="connsiteX3590" fmla="*/ 4060988 w 6842126"/>
              <a:gd name="connsiteY3590" fmla="*/ 4622422 h 5130710"/>
              <a:gd name="connsiteX3591" fmla="*/ 4042539 w 6842126"/>
              <a:gd name="connsiteY3591" fmla="*/ 4640377 h 5130710"/>
              <a:gd name="connsiteX3592" fmla="*/ 4035955 w 6842126"/>
              <a:gd name="connsiteY3592" fmla="*/ 4649418 h 5130710"/>
              <a:gd name="connsiteX3593" fmla="*/ 4029521 w 6842126"/>
              <a:gd name="connsiteY3593" fmla="*/ 4653044 h 5130710"/>
              <a:gd name="connsiteX3594" fmla="*/ 4018873 w 6842126"/>
              <a:gd name="connsiteY3594" fmla="*/ 4663409 h 5130710"/>
              <a:gd name="connsiteX3595" fmla="*/ 3986905 w 6842126"/>
              <a:gd name="connsiteY3595" fmla="*/ 4694666 h 5130710"/>
              <a:gd name="connsiteX3596" fmla="*/ 3992818 w 6842126"/>
              <a:gd name="connsiteY3596" fmla="*/ 4682413 h 5130710"/>
              <a:gd name="connsiteX3597" fmla="*/ 3994820 w 6842126"/>
              <a:gd name="connsiteY3597" fmla="*/ 4680699 h 5130710"/>
              <a:gd name="connsiteX3598" fmla="*/ 3996567 w 6842126"/>
              <a:gd name="connsiteY3598" fmla="*/ 4676521 h 5130710"/>
              <a:gd name="connsiteX3599" fmla="*/ 4009552 w 6842126"/>
              <a:gd name="connsiteY3599" fmla="*/ 4652095 h 5130710"/>
              <a:gd name="connsiteX3600" fmla="*/ 4022110 w 6842126"/>
              <a:gd name="connsiteY3600" fmla="*/ 4629300 h 5130710"/>
              <a:gd name="connsiteX3601" fmla="*/ 4023811 w 6842126"/>
              <a:gd name="connsiteY3601" fmla="*/ 4625912 h 5130710"/>
              <a:gd name="connsiteX3602" fmla="*/ 4043792 w 6842126"/>
              <a:gd name="connsiteY3602" fmla="*/ 4605278 h 5130710"/>
              <a:gd name="connsiteX3603" fmla="*/ 4024018 w 6842126"/>
              <a:gd name="connsiteY3603" fmla="*/ 4634121 h 5130710"/>
              <a:gd name="connsiteX3604" fmla="*/ 4015647 w 6842126"/>
              <a:gd name="connsiteY3604" fmla="*/ 4649632 h 5130710"/>
              <a:gd name="connsiteX3605" fmla="*/ 4014159 w 6842126"/>
              <a:gd name="connsiteY3605" fmla="*/ 4652484 h 5130710"/>
              <a:gd name="connsiteX3606" fmla="*/ 4028355 w 6842126"/>
              <a:gd name="connsiteY3606" fmla="*/ 4634289 h 5130710"/>
              <a:gd name="connsiteX3607" fmla="*/ 4052872 w 6842126"/>
              <a:gd name="connsiteY3607" fmla="*/ 4605103 h 5130710"/>
              <a:gd name="connsiteX3608" fmla="*/ 4071839 w 6842126"/>
              <a:gd name="connsiteY3608" fmla="*/ 4582028 h 5130710"/>
              <a:gd name="connsiteX3609" fmla="*/ 4072341 w 6842126"/>
              <a:gd name="connsiteY3609" fmla="*/ 4578106 h 5130710"/>
              <a:gd name="connsiteX3610" fmla="*/ 4074050 w 6842126"/>
              <a:gd name="connsiteY3610" fmla="*/ 4573977 h 5130710"/>
              <a:gd name="connsiteX3611" fmla="*/ 4077138 w 6842126"/>
              <a:gd name="connsiteY3611" fmla="*/ 4570782 h 5130710"/>
              <a:gd name="connsiteX3612" fmla="*/ 4060815 w 6842126"/>
              <a:gd name="connsiteY3612" fmla="*/ 4585819 h 5130710"/>
              <a:gd name="connsiteX3613" fmla="*/ 4091405 w 6842126"/>
              <a:gd name="connsiteY3613" fmla="*/ 4551762 h 5130710"/>
              <a:gd name="connsiteX3614" fmla="*/ 4083473 w 6842126"/>
              <a:gd name="connsiteY3614" fmla="*/ 4559179 h 5130710"/>
              <a:gd name="connsiteX3615" fmla="*/ 4080827 w 6842126"/>
              <a:gd name="connsiteY3615" fmla="*/ 4561919 h 5130710"/>
              <a:gd name="connsiteX3616" fmla="*/ 4059820 w 6842126"/>
              <a:gd name="connsiteY3616" fmla="*/ 4584943 h 5130710"/>
              <a:gd name="connsiteX3617" fmla="*/ 4049253 w 6842126"/>
              <a:gd name="connsiteY3617" fmla="*/ 4596529 h 5130710"/>
              <a:gd name="connsiteX3618" fmla="*/ 4039727 w 6842126"/>
              <a:gd name="connsiteY3618" fmla="*/ 4606972 h 5130710"/>
              <a:gd name="connsiteX3619" fmla="*/ 4029977 w 6842126"/>
              <a:gd name="connsiteY3619" fmla="*/ 4614873 h 5130710"/>
              <a:gd name="connsiteX3620" fmla="*/ 4034673 w 6842126"/>
              <a:gd name="connsiteY3620" fmla="*/ 4602225 h 5130710"/>
              <a:gd name="connsiteX3621" fmla="*/ 4040806 w 6842126"/>
              <a:gd name="connsiteY3621" fmla="*/ 4588786 h 5130710"/>
              <a:gd name="connsiteX3622" fmla="*/ 4037881 w 6842126"/>
              <a:gd name="connsiteY3622" fmla="*/ 4591302 h 5130710"/>
              <a:gd name="connsiteX3623" fmla="*/ 4032398 w 6842126"/>
              <a:gd name="connsiteY3623" fmla="*/ 4589276 h 5130710"/>
              <a:gd name="connsiteX3624" fmla="*/ 4043078 w 6842126"/>
              <a:gd name="connsiteY3624" fmla="*/ 4577121 h 5130710"/>
              <a:gd name="connsiteX3625" fmla="*/ 4042912 w 6842126"/>
              <a:gd name="connsiteY3625" fmla="*/ 4575217 h 5130710"/>
              <a:gd name="connsiteX3626" fmla="*/ 4038416 w 6842126"/>
              <a:gd name="connsiteY3626" fmla="*/ 4578845 h 5130710"/>
              <a:gd name="connsiteX3627" fmla="*/ 4038107 w 6842126"/>
              <a:gd name="connsiteY3627" fmla="*/ 4579427 h 5130710"/>
              <a:gd name="connsiteX3628" fmla="*/ 4037380 w 6842126"/>
              <a:gd name="connsiteY3628" fmla="*/ 4579683 h 5130710"/>
              <a:gd name="connsiteX3629" fmla="*/ 4034697 w 6842126"/>
              <a:gd name="connsiteY3629" fmla="*/ 4581848 h 5130710"/>
              <a:gd name="connsiteX3630" fmla="*/ 4018939 w 6842126"/>
              <a:gd name="connsiteY3630" fmla="*/ 4598544 h 5130710"/>
              <a:gd name="connsiteX3631" fmla="*/ 3907132 w 6842126"/>
              <a:gd name="connsiteY3631" fmla="*/ 4721715 h 5130710"/>
              <a:gd name="connsiteX3632" fmla="*/ 3935858 w 6842126"/>
              <a:gd name="connsiteY3632" fmla="*/ 4667083 h 5130710"/>
              <a:gd name="connsiteX3633" fmla="*/ 3863653 w 6842126"/>
              <a:gd name="connsiteY3633" fmla="*/ 4751093 h 5130710"/>
              <a:gd name="connsiteX3634" fmla="*/ 3853141 w 6842126"/>
              <a:gd name="connsiteY3634" fmla="*/ 4765767 h 5130710"/>
              <a:gd name="connsiteX3635" fmla="*/ 3861528 w 6842126"/>
              <a:gd name="connsiteY3635" fmla="*/ 4751184 h 5130710"/>
              <a:gd name="connsiteX3636" fmla="*/ 3833377 w 6842126"/>
              <a:gd name="connsiteY3636" fmla="*/ 4771971 h 5130710"/>
              <a:gd name="connsiteX3637" fmla="*/ 3797654 w 6842126"/>
              <a:gd name="connsiteY3637" fmla="*/ 4800054 h 5130710"/>
              <a:gd name="connsiteX3638" fmla="*/ 3787360 w 6842126"/>
              <a:gd name="connsiteY3638" fmla="*/ 4810762 h 5130710"/>
              <a:gd name="connsiteX3639" fmla="*/ 3850516 w 6842126"/>
              <a:gd name="connsiteY3639" fmla="*/ 4727285 h 5130710"/>
              <a:gd name="connsiteX3640" fmla="*/ 3851587 w 6842126"/>
              <a:gd name="connsiteY3640" fmla="*/ 4722700 h 5130710"/>
              <a:gd name="connsiteX3641" fmla="*/ 3882483 w 6842126"/>
              <a:gd name="connsiteY3641" fmla="*/ 4674205 h 5130710"/>
              <a:gd name="connsiteX3642" fmla="*/ 3896685 w 6842126"/>
              <a:gd name="connsiteY3642" fmla="*/ 4653520 h 5130710"/>
              <a:gd name="connsiteX3643" fmla="*/ 3897601 w 6842126"/>
              <a:gd name="connsiteY3643" fmla="*/ 4650531 h 5130710"/>
              <a:gd name="connsiteX3644" fmla="*/ 3921065 w 6842126"/>
              <a:gd name="connsiteY3644" fmla="*/ 4611421 h 5130710"/>
              <a:gd name="connsiteX3645" fmla="*/ 3909311 w 6842126"/>
              <a:gd name="connsiteY3645" fmla="*/ 4619368 h 5130710"/>
              <a:gd name="connsiteX3646" fmla="*/ 3907425 w 6842126"/>
              <a:gd name="connsiteY3646" fmla="*/ 4619153 h 5130710"/>
              <a:gd name="connsiteX3647" fmla="*/ 3817666 w 6842126"/>
              <a:gd name="connsiteY3647" fmla="*/ 4746793 h 5130710"/>
              <a:gd name="connsiteX3648" fmla="*/ 3574823 w 6842126"/>
              <a:gd name="connsiteY3648" fmla="*/ 5075643 h 5130710"/>
              <a:gd name="connsiteX3649" fmla="*/ 3602218 w 6842126"/>
              <a:gd name="connsiteY3649" fmla="*/ 5028819 h 5130710"/>
              <a:gd name="connsiteX3650" fmla="*/ 3619731 w 6842126"/>
              <a:gd name="connsiteY3650" fmla="*/ 4993459 h 5130710"/>
              <a:gd name="connsiteX3651" fmla="*/ 3532079 w 6842126"/>
              <a:gd name="connsiteY3651" fmla="*/ 5081286 h 5130710"/>
              <a:gd name="connsiteX3652" fmla="*/ 3672824 w 6842126"/>
              <a:gd name="connsiteY3652" fmla="*/ 4857645 h 5130710"/>
              <a:gd name="connsiteX3653" fmla="*/ 3672824 w 6842126"/>
              <a:gd name="connsiteY3653" fmla="*/ 4857645 h 5130710"/>
              <a:gd name="connsiteX3654" fmla="*/ 3694013 w 6842126"/>
              <a:gd name="connsiteY3654" fmla="*/ 4797817 h 5130710"/>
              <a:gd name="connsiteX3655" fmla="*/ 3702128 w 6842126"/>
              <a:gd name="connsiteY3655" fmla="*/ 4769622 h 5130710"/>
              <a:gd name="connsiteX3656" fmla="*/ 3709449 w 6842126"/>
              <a:gd name="connsiteY3656" fmla="*/ 4751967 h 5130710"/>
              <a:gd name="connsiteX3657" fmla="*/ 3704151 w 6842126"/>
              <a:gd name="connsiteY3657" fmla="*/ 4758558 h 5130710"/>
              <a:gd name="connsiteX3658" fmla="*/ 3664831 w 6842126"/>
              <a:gd name="connsiteY3658" fmla="*/ 4803279 h 5130710"/>
              <a:gd name="connsiteX3659" fmla="*/ 3636031 w 6842126"/>
              <a:gd name="connsiteY3659" fmla="*/ 4833961 h 5130710"/>
              <a:gd name="connsiteX3660" fmla="*/ 3638140 w 6842126"/>
              <a:gd name="connsiteY3660" fmla="*/ 4830574 h 5130710"/>
              <a:gd name="connsiteX3661" fmla="*/ 3657161 w 6842126"/>
              <a:gd name="connsiteY3661" fmla="*/ 4804905 h 5130710"/>
              <a:gd name="connsiteX3662" fmla="*/ 3658827 w 6842126"/>
              <a:gd name="connsiteY3662" fmla="*/ 4802288 h 5130710"/>
              <a:gd name="connsiteX3663" fmla="*/ 3670466 w 6842126"/>
              <a:gd name="connsiteY3663" fmla="*/ 4789873 h 5130710"/>
              <a:gd name="connsiteX3664" fmla="*/ 3706294 w 6842126"/>
              <a:gd name="connsiteY3664" fmla="*/ 4748163 h 5130710"/>
              <a:gd name="connsiteX3665" fmla="*/ 3717792 w 6842126"/>
              <a:gd name="connsiteY3665" fmla="*/ 4733631 h 5130710"/>
              <a:gd name="connsiteX3666" fmla="*/ 3736579 w 6842126"/>
              <a:gd name="connsiteY3666" fmla="*/ 4700048 h 5130710"/>
              <a:gd name="connsiteX3667" fmla="*/ 3820661 w 6842126"/>
              <a:gd name="connsiteY3667" fmla="*/ 4585806 h 5130710"/>
              <a:gd name="connsiteX3668" fmla="*/ 3902654 w 6842126"/>
              <a:gd name="connsiteY3668" fmla="*/ 4465640 h 5130710"/>
              <a:gd name="connsiteX3669" fmla="*/ 3909915 w 6842126"/>
              <a:gd name="connsiteY3669" fmla="*/ 4446919 h 5130710"/>
              <a:gd name="connsiteX3670" fmla="*/ 3868060 w 6842126"/>
              <a:gd name="connsiteY3670" fmla="*/ 4507041 h 5130710"/>
              <a:gd name="connsiteX3671" fmla="*/ 3857927 w 6842126"/>
              <a:gd name="connsiteY3671" fmla="*/ 4519680 h 5130710"/>
              <a:gd name="connsiteX3672" fmla="*/ 3863373 w 6842126"/>
              <a:gd name="connsiteY3672" fmla="*/ 4499321 h 5130710"/>
              <a:gd name="connsiteX3673" fmla="*/ 3861027 w 6842126"/>
              <a:gd name="connsiteY3673" fmla="*/ 4502474 h 5130710"/>
              <a:gd name="connsiteX3674" fmla="*/ 3790704 w 6842126"/>
              <a:gd name="connsiteY3674" fmla="*/ 4599463 h 5130710"/>
              <a:gd name="connsiteX3675" fmla="*/ 3786695 w 6842126"/>
              <a:gd name="connsiteY3675" fmla="*/ 4604594 h 5130710"/>
              <a:gd name="connsiteX3676" fmla="*/ 3772794 w 6842126"/>
              <a:gd name="connsiteY3676" fmla="*/ 4625631 h 5130710"/>
              <a:gd name="connsiteX3677" fmla="*/ 3575195 w 6842126"/>
              <a:gd name="connsiteY3677" fmla="*/ 4862142 h 5130710"/>
              <a:gd name="connsiteX3678" fmla="*/ 3540901 w 6842126"/>
              <a:gd name="connsiteY3678" fmla="*/ 4894355 h 5130710"/>
              <a:gd name="connsiteX3679" fmla="*/ 3533814 w 6842126"/>
              <a:gd name="connsiteY3679" fmla="*/ 4904795 h 5130710"/>
              <a:gd name="connsiteX3680" fmla="*/ 3533186 w 6842126"/>
              <a:gd name="connsiteY3680" fmla="*/ 4904673 h 5130710"/>
              <a:gd name="connsiteX3681" fmla="*/ 3532568 w 6842126"/>
              <a:gd name="connsiteY3681" fmla="*/ 4906632 h 5130710"/>
              <a:gd name="connsiteX3682" fmla="*/ 3533814 w 6842126"/>
              <a:gd name="connsiteY3682" fmla="*/ 4904795 h 5130710"/>
              <a:gd name="connsiteX3683" fmla="*/ 3536203 w 6842126"/>
              <a:gd name="connsiteY3683" fmla="*/ 4905257 h 5130710"/>
              <a:gd name="connsiteX3684" fmla="*/ 3511069 w 6842126"/>
              <a:gd name="connsiteY3684" fmla="*/ 4938531 h 5130710"/>
              <a:gd name="connsiteX3685" fmla="*/ 3518977 w 6842126"/>
              <a:gd name="connsiteY3685" fmla="*/ 4933244 h 5130710"/>
              <a:gd name="connsiteX3686" fmla="*/ 3527489 w 6842126"/>
              <a:gd name="connsiteY3686" fmla="*/ 4934626 h 5130710"/>
              <a:gd name="connsiteX3687" fmla="*/ 3552160 w 6842126"/>
              <a:gd name="connsiteY3687" fmla="*/ 4911113 h 5130710"/>
              <a:gd name="connsiteX3688" fmla="*/ 3591233 w 6842126"/>
              <a:gd name="connsiteY3688" fmla="*/ 4872275 h 5130710"/>
              <a:gd name="connsiteX3689" fmla="*/ 3624775 w 6842126"/>
              <a:gd name="connsiteY3689" fmla="*/ 4838259 h 5130710"/>
              <a:gd name="connsiteX3690" fmla="*/ 3617265 w 6842126"/>
              <a:gd name="connsiteY3690" fmla="*/ 4847536 h 5130710"/>
              <a:gd name="connsiteX3691" fmla="*/ 3573691 w 6842126"/>
              <a:gd name="connsiteY3691" fmla="*/ 4891425 h 5130710"/>
              <a:gd name="connsiteX3692" fmla="*/ 3485688 w 6842126"/>
              <a:gd name="connsiteY3692" fmla="*/ 4984128 h 5130710"/>
              <a:gd name="connsiteX3693" fmla="*/ 3437028 w 6842126"/>
              <a:gd name="connsiteY3693" fmla="*/ 5031473 h 5130710"/>
              <a:gd name="connsiteX3694" fmla="*/ 3391000 w 6842126"/>
              <a:gd name="connsiteY3694" fmla="*/ 5074373 h 5130710"/>
              <a:gd name="connsiteX3695" fmla="*/ 3442734 w 6842126"/>
              <a:gd name="connsiteY3695" fmla="*/ 5021837 h 5130710"/>
              <a:gd name="connsiteX3696" fmla="*/ 3459495 w 6842126"/>
              <a:gd name="connsiteY3696" fmla="*/ 5003614 h 5130710"/>
              <a:gd name="connsiteX3697" fmla="*/ 3440325 w 6842126"/>
              <a:gd name="connsiteY3697" fmla="*/ 5015465 h 5130710"/>
              <a:gd name="connsiteX3698" fmla="*/ 3321095 w 6842126"/>
              <a:gd name="connsiteY3698" fmla="*/ 5129558 h 5130710"/>
              <a:gd name="connsiteX3699" fmla="*/ 3428019 w 6842126"/>
              <a:gd name="connsiteY3699" fmla="*/ 5020116 h 5130710"/>
              <a:gd name="connsiteX3700" fmla="*/ 3434280 w 6842126"/>
              <a:gd name="connsiteY3700" fmla="*/ 5010463 h 5130710"/>
              <a:gd name="connsiteX3701" fmla="*/ 3427259 w 6842126"/>
              <a:gd name="connsiteY3701" fmla="*/ 5018103 h 5130710"/>
              <a:gd name="connsiteX3702" fmla="*/ 3365773 w 6842126"/>
              <a:gd name="connsiteY3702" fmla="*/ 5076432 h 5130710"/>
              <a:gd name="connsiteX3703" fmla="*/ 3325497 w 6842126"/>
              <a:gd name="connsiteY3703" fmla="*/ 5112927 h 5130710"/>
              <a:gd name="connsiteX3704" fmla="*/ 3329525 w 6842126"/>
              <a:gd name="connsiteY3704" fmla="*/ 5106253 h 5130710"/>
              <a:gd name="connsiteX3705" fmla="*/ 3329669 w 6842126"/>
              <a:gd name="connsiteY3705" fmla="*/ 5105943 h 5130710"/>
              <a:gd name="connsiteX3706" fmla="*/ 3331330 w 6842126"/>
              <a:gd name="connsiteY3706" fmla="*/ 5104214 h 5130710"/>
              <a:gd name="connsiteX3707" fmla="*/ 3358594 w 6842126"/>
              <a:gd name="connsiteY3707" fmla="*/ 5077420 h 5130710"/>
              <a:gd name="connsiteX3708" fmla="*/ 3336828 w 6842126"/>
              <a:gd name="connsiteY3708" fmla="*/ 5092549 h 5130710"/>
              <a:gd name="connsiteX3709" fmla="*/ 3334918 w 6842126"/>
              <a:gd name="connsiteY3709" fmla="*/ 5094507 h 5130710"/>
              <a:gd name="connsiteX3710" fmla="*/ 3333858 w 6842126"/>
              <a:gd name="connsiteY3710" fmla="*/ 5090615 h 5130710"/>
              <a:gd name="connsiteX3711" fmla="*/ 3328027 w 6842126"/>
              <a:gd name="connsiteY3711" fmla="*/ 5097706 h 5130710"/>
              <a:gd name="connsiteX3712" fmla="*/ 3322131 w 6842126"/>
              <a:gd name="connsiteY3712" fmla="*/ 5107052 h 5130710"/>
              <a:gd name="connsiteX3713" fmla="*/ 3316433 w 6842126"/>
              <a:gd name="connsiteY3713" fmla="*/ 5112148 h 5130710"/>
              <a:gd name="connsiteX3714" fmla="*/ 3331033 w 6842126"/>
              <a:gd name="connsiteY3714" fmla="*/ 5092439 h 5130710"/>
              <a:gd name="connsiteX3715" fmla="*/ 3435055 w 6842126"/>
              <a:gd name="connsiteY3715" fmla="*/ 4991382 h 5130710"/>
              <a:gd name="connsiteX3716" fmla="*/ 3472244 w 6842126"/>
              <a:gd name="connsiteY3716" fmla="*/ 4948566 h 5130710"/>
              <a:gd name="connsiteX3717" fmla="*/ 3466139 w 6842126"/>
              <a:gd name="connsiteY3717" fmla="*/ 4953556 h 5130710"/>
              <a:gd name="connsiteX3718" fmla="*/ 3380559 w 6842126"/>
              <a:gd name="connsiteY3718" fmla="*/ 5035756 h 5130710"/>
              <a:gd name="connsiteX3719" fmla="*/ 3348588 w 6842126"/>
              <a:gd name="connsiteY3719" fmla="*/ 5067016 h 5130710"/>
              <a:gd name="connsiteX3720" fmla="*/ 3364742 w 6842126"/>
              <a:gd name="connsiteY3720" fmla="*/ 5046338 h 5130710"/>
              <a:gd name="connsiteX3721" fmla="*/ 3457780 w 6842126"/>
              <a:gd name="connsiteY3721" fmla="*/ 4951732 h 5130710"/>
              <a:gd name="connsiteX3722" fmla="*/ 3492501 w 6842126"/>
              <a:gd name="connsiteY3722" fmla="*/ 4912532 h 5130710"/>
              <a:gd name="connsiteX3723" fmla="*/ 3466761 w 6842126"/>
              <a:gd name="connsiteY3723" fmla="*/ 4939136 h 5130710"/>
              <a:gd name="connsiteX3724" fmla="*/ 3438457 w 6842126"/>
              <a:gd name="connsiteY3724" fmla="*/ 4964022 h 5130710"/>
              <a:gd name="connsiteX3725" fmla="*/ 3483832 w 6842126"/>
              <a:gd name="connsiteY3725" fmla="*/ 4915811 h 5130710"/>
              <a:gd name="connsiteX3726" fmla="*/ 3494799 w 6842126"/>
              <a:gd name="connsiteY3726" fmla="*/ 4897475 h 5130710"/>
              <a:gd name="connsiteX3727" fmla="*/ 3502071 w 6842126"/>
              <a:gd name="connsiteY3727" fmla="*/ 4888839 h 5130710"/>
              <a:gd name="connsiteX3728" fmla="*/ 3502416 w 6842126"/>
              <a:gd name="connsiteY3728" fmla="*/ 4888617 h 5130710"/>
              <a:gd name="connsiteX3729" fmla="*/ 3503726 w 6842126"/>
              <a:gd name="connsiteY3729" fmla="*/ 4886872 h 5130710"/>
              <a:gd name="connsiteX3730" fmla="*/ 3519310 w 6842126"/>
              <a:gd name="connsiteY3730" fmla="*/ 4868366 h 5130710"/>
              <a:gd name="connsiteX3731" fmla="*/ 3544602 w 6842126"/>
              <a:gd name="connsiteY3731" fmla="*/ 4840687 h 5130710"/>
              <a:gd name="connsiteX3732" fmla="*/ 3550862 w 6842126"/>
              <a:gd name="connsiteY3732" fmla="*/ 4831037 h 5130710"/>
              <a:gd name="connsiteX3733" fmla="*/ 3535933 w 6842126"/>
              <a:gd name="connsiteY3733" fmla="*/ 4843965 h 5130710"/>
              <a:gd name="connsiteX3734" fmla="*/ 3523067 w 6842126"/>
              <a:gd name="connsiteY3734" fmla="*/ 4857524 h 5130710"/>
              <a:gd name="connsiteX3735" fmla="*/ 3511188 w 6842126"/>
              <a:gd name="connsiteY3735" fmla="*/ 4876950 h 5130710"/>
              <a:gd name="connsiteX3736" fmla="*/ 3503726 w 6842126"/>
              <a:gd name="connsiteY3736" fmla="*/ 4886872 h 5130710"/>
              <a:gd name="connsiteX3737" fmla="*/ 3502071 w 6842126"/>
              <a:gd name="connsiteY3737" fmla="*/ 4888839 h 5130710"/>
              <a:gd name="connsiteX3738" fmla="*/ 3495659 w 6842126"/>
              <a:gd name="connsiteY3738" fmla="*/ 4892987 h 5130710"/>
              <a:gd name="connsiteX3739" fmla="*/ 3499222 w 6842126"/>
              <a:gd name="connsiteY3739" fmla="*/ 4882654 h 5130710"/>
              <a:gd name="connsiteX3740" fmla="*/ 3479339 w 6842126"/>
              <a:gd name="connsiteY3740" fmla="*/ 4903610 h 5130710"/>
              <a:gd name="connsiteX3741" fmla="*/ 3422498 w 6842126"/>
              <a:gd name="connsiteY3741" fmla="*/ 4958168 h 5130710"/>
              <a:gd name="connsiteX3742" fmla="*/ 3468718 w 6842126"/>
              <a:gd name="connsiteY3742" fmla="*/ 4908487 h 5130710"/>
              <a:gd name="connsiteX3743" fmla="*/ 3508962 w 6842126"/>
              <a:gd name="connsiteY3743" fmla="*/ 4864576 h 5130710"/>
              <a:gd name="connsiteX3744" fmla="*/ 3514529 w 6842126"/>
              <a:gd name="connsiteY3744" fmla="*/ 4854679 h 5130710"/>
              <a:gd name="connsiteX3745" fmla="*/ 3522319 w 6842126"/>
              <a:gd name="connsiteY3745" fmla="*/ 4841504 h 5130710"/>
              <a:gd name="connsiteX3746" fmla="*/ 3519542 w 6842126"/>
              <a:gd name="connsiteY3746" fmla="*/ 4842878 h 5130710"/>
              <a:gd name="connsiteX3747" fmla="*/ 3408066 w 6842126"/>
              <a:gd name="connsiteY3747" fmla="*/ 4956339 h 5130710"/>
              <a:gd name="connsiteX3748" fmla="*/ 3395999 w 6842126"/>
              <a:gd name="connsiteY3748" fmla="*/ 4965976 h 5130710"/>
              <a:gd name="connsiteX3749" fmla="*/ 3384085 w 6842126"/>
              <a:gd name="connsiteY3749" fmla="*/ 4982855 h 5130710"/>
              <a:gd name="connsiteX3750" fmla="*/ 3386722 w 6842126"/>
              <a:gd name="connsiteY3750" fmla="*/ 4969014 h 5130710"/>
              <a:gd name="connsiteX3751" fmla="*/ 3398491 w 6842126"/>
              <a:gd name="connsiteY3751" fmla="*/ 4945607 h 5130710"/>
              <a:gd name="connsiteX3752" fmla="*/ 3387981 w 6842126"/>
              <a:gd name="connsiteY3752" fmla="*/ 4956586 h 5130710"/>
              <a:gd name="connsiteX3753" fmla="*/ 3394306 w 6842126"/>
              <a:gd name="connsiteY3753" fmla="*/ 4941419 h 5130710"/>
              <a:gd name="connsiteX3754" fmla="*/ 3377026 w 6842126"/>
              <a:gd name="connsiteY3754" fmla="*/ 4958991 h 5130710"/>
              <a:gd name="connsiteX3755" fmla="*/ 3365306 w 6842126"/>
              <a:gd name="connsiteY3755" fmla="*/ 4979510 h 5130710"/>
              <a:gd name="connsiteX3756" fmla="*/ 3353752 w 6842126"/>
              <a:gd name="connsiteY3756" fmla="*/ 4991060 h 5130710"/>
              <a:gd name="connsiteX3757" fmla="*/ 3352364 w 6842126"/>
              <a:gd name="connsiteY3757" fmla="*/ 4992457 h 5130710"/>
              <a:gd name="connsiteX3758" fmla="*/ 3356561 w 6842126"/>
              <a:gd name="connsiteY3758" fmla="*/ 4983964 h 5130710"/>
              <a:gd name="connsiteX3759" fmla="*/ 3374334 w 6842126"/>
              <a:gd name="connsiteY3759" fmla="*/ 4951054 h 5130710"/>
              <a:gd name="connsiteX3760" fmla="*/ 3397329 w 6842126"/>
              <a:gd name="connsiteY3760" fmla="*/ 4914154 h 5130710"/>
              <a:gd name="connsiteX3761" fmla="*/ 3412809 w 6842126"/>
              <a:gd name="connsiteY3761" fmla="*/ 4887043 h 5130710"/>
              <a:gd name="connsiteX3762" fmla="*/ 3402948 w 6842126"/>
              <a:gd name="connsiteY3762" fmla="*/ 4894189 h 5130710"/>
              <a:gd name="connsiteX3763" fmla="*/ 3401491 w 6842126"/>
              <a:gd name="connsiteY3763" fmla="*/ 4896336 h 5130710"/>
              <a:gd name="connsiteX3764" fmla="*/ 3379165 w 6842126"/>
              <a:gd name="connsiteY3764" fmla="*/ 4930708 h 5130710"/>
              <a:gd name="connsiteX3765" fmla="*/ 3367220 w 6842126"/>
              <a:gd name="connsiteY3765" fmla="*/ 4940283 h 5130710"/>
              <a:gd name="connsiteX3766" fmla="*/ 3361303 w 6842126"/>
              <a:gd name="connsiteY3766" fmla="*/ 4955123 h 5130710"/>
              <a:gd name="connsiteX3767" fmla="*/ 3349083 w 6842126"/>
              <a:gd name="connsiteY3767" fmla="*/ 4964918 h 5130710"/>
              <a:gd name="connsiteX3768" fmla="*/ 3330076 w 6842126"/>
              <a:gd name="connsiteY3768" fmla="*/ 4999818 h 5130710"/>
              <a:gd name="connsiteX3769" fmla="*/ 3324223 w 6842126"/>
              <a:gd name="connsiteY3769" fmla="*/ 5005075 h 5130710"/>
              <a:gd name="connsiteX3770" fmla="*/ 3325054 w 6842126"/>
              <a:gd name="connsiteY3770" fmla="*/ 5001557 h 5130710"/>
              <a:gd name="connsiteX3771" fmla="*/ 3315609 w 6842126"/>
              <a:gd name="connsiteY3771" fmla="*/ 5018616 h 5130710"/>
              <a:gd name="connsiteX3772" fmla="*/ 3308223 w 6842126"/>
              <a:gd name="connsiteY3772" fmla="*/ 5027768 h 5130710"/>
              <a:gd name="connsiteX3773" fmla="*/ 3316333 w 6842126"/>
              <a:gd name="connsiteY3773" fmla="*/ 5004872 h 5130710"/>
              <a:gd name="connsiteX3774" fmla="*/ 3330843 w 6842126"/>
              <a:gd name="connsiteY3774" fmla="*/ 4979567 h 5130710"/>
              <a:gd name="connsiteX3775" fmla="*/ 3347389 w 6842126"/>
              <a:gd name="connsiteY3775" fmla="*/ 4948316 h 5130710"/>
              <a:gd name="connsiteX3776" fmla="*/ 3347598 w 6842126"/>
              <a:gd name="connsiteY3776" fmla="*/ 4942730 h 5130710"/>
              <a:gd name="connsiteX3777" fmla="*/ 3353534 w 6842126"/>
              <a:gd name="connsiteY3777" fmla="*/ 4928640 h 5130710"/>
              <a:gd name="connsiteX3778" fmla="*/ 3356477 w 6842126"/>
              <a:gd name="connsiteY3778" fmla="*/ 4924036 h 5130710"/>
              <a:gd name="connsiteX3779" fmla="*/ 3355238 w 6842126"/>
              <a:gd name="connsiteY3779" fmla="*/ 4925547 h 5130710"/>
              <a:gd name="connsiteX3780" fmla="*/ 3351870 w 6842126"/>
              <a:gd name="connsiteY3780" fmla="*/ 4930623 h 5130710"/>
              <a:gd name="connsiteX3781" fmla="*/ 3333638 w 6842126"/>
              <a:gd name="connsiteY3781" fmla="*/ 4960828 h 5130710"/>
              <a:gd name="connsiteX3782" fmla="*/ 3325850 w 6842126"/>
              <a:gd name="connsiteY3782" fmla="*/ 4970259 h 5130710"/>
              <a:gd name="connsiteX3783" fmla="*/ 3324976 w 6842126"/>
              <a:gd name="connsiteY3783" fmla="*/ 4971233 h 5130710"/>
              <a:gd name="connsiteX3784" fmla="*/ 3315863 w 6842126"/>
              <a:gd name="connsiteY3784" fmla="*/ 4985067 h 5130710"/>
              <a:gd name="connsiteX3785" fmla="*/ 3307777 w 6842126"/>
              <a:gd name="connsiteY3785" fmla="*/ 4996556 h 5130710"/>
              <a:gd name="connsiteX3786" fmla="*/ 3307764 w 6842126"/>
              <a:gd name="connsiteY3786" fmla="*/ 4996582 h 5130710"/>
              <a:gd name="connsiteX3787" fmla="*/ 3307749 w 6842126"/>
              <a:gd name="connsiteY3787" fmla="*/ 4996598 h 5130710"/>
              <a:gd name="connsiteX3788" fmla="*/ 3279040 w 6842126"/>
              <a:gd name="connsiteY3788" fmla="*/ 5037384 h 5130710"/>
              <a:gd name="connsiteX3789" fmla="*/ 3249259 w 6842126"/>
              <a:gd name="connsiteY3789" fmla="*/ 5079206 h 5130710"/>
              <a:gd name="connsiteX3790" fmla="*/ 3247759 w 6842126"/>
              <a:gd name="connsiteY3790" fmla="*/ 5069506 h 5130710"/>
              <a:gd name="connsiteX3791" fmla="*/ 3243152 w 6842126"/>
              <a:gd name="connsiteY3791" fmla="*/ 5077693 h 5130710"/>
              <a:gd name="connsiteX3792" fmla="*/ 3240641 w 6842126"/>
              <a:gd name="connsiteY3792" fmla="*/ 5079065 h 5130710"/>
              <a:gd name="connsiteX3793" fmla="*/ 3233810 w 6842126"/>
              <a:gd name="connsiteY3793" fmla="*/ 5083659 h 5130710"/>
              <a:gd name="connsiteX3794" fmla="*/ 3237343 w 6842126"/>
              <a:gd name="connsiteY3794" fmla="*/ 5076881 h 5130710"/>
              <a:gd name="connsiteX3795" fmla="*/ 3290481 w 6842126"/>
              <a:gd name="connsiteY3795" fmla="*/ 4975232 h 5130710"/>
              <a:gd name="connsiteX3796" fmla="*/ 3298749 w 6842126"/>
              <a:gd name="connsiteY3796" fmla="*/ 4959770 h 5130710"/>
              <a:gd name="connsiteX3797" fmla="*/ 3308458 w 6842126"/>
              <a:gd name="connsiteY3797" fmla="*/ 4941268 h 5130710"/>
              <a:gd name="connsiteX3798" fmla="*/ 3318543 w 6842126"/>
              <a:gd name="connsiteY3798" fmla="*/ 4917333 h 5130710"/>
              <a:gd name="connsiteX3799" fmla="*/ 3323550 w 6842126"/>
              <a:gd name="connsiteY3799" fmla="*/ 4906965 h 5130710"/>
              <a:gd name="connsiteX3800" fmla="*/ 3319362 w 6842126"/>
              <a:gd name="connsiteY3800" fmla="*/ 4911980 h 5130710"/>
              <a:gd name="connsiteX3801" fmla="*/ 3333326 w 6842126"/>
              <a:gd name="connsiteY3801" fmla="*/ 4885092 h 5130710"/>
              <a:gd name="connsiteX3802" fmla="*/ 3330115 w 6842126"/>
              <a:gd name="connsiteY3802" fmla="*/ 4868005 h 5130710"/>
              <a:gd name="connsiteX3803" fmla="*/ 3294346 w 6842126"/>
              <a:gd name="connsiteY3803" fmla="*/ 4929625 h 5130710"/>
              <a:gd name="connsiteX3804" fmla="*/ 3265352 w 6842126"/>
              <a:gd name="connsiteY3804" fmla="*/ 4969339 h 5130710"/>
              <a:gd name="connsiteX3805" fmla="*/ 3255368 w 6842126"/>
              <a:gd name="connsiteY3805" fmla="*/ 4974157 h 5130710"/>
              <a:gd name="connsiteX3806" fmla="*/ 3228837 w 6842126"/>
              <a:gd name="connsiteY3806" fmla="*/ 5021464 h 5130710"/>
              <a:gd name="connsiteX3807" fmla="*/ 3231662 w 6842126"/>
              <a:gd name="connsiteY3807" fmla="*/ 5006445 h 5130710"/>
              <a:gd name="connsiteX3808" fmla="*/ 3232268 w 6842126"/>
              <a:gd name="connsiteY3808" fmla="*/ 5007657 h 5130710"/>
              <a:gd name="connsiteX3809" fmla="*/ 3231373 w 6842126"/>
              <a:gd name="connsiteY3809" fmla="*/ 5009866 h 5130710"/>
              <a:gd name="connsiteX3810" fmla="*/ 3232657 w 6842126"/>
              <a:gd name="connsiteY3810" fmla="*/ 5008435 h 5130710"/>
              <a:gd name="connsiteX3811" fmla="*/ 3232268 w 6842126"/>
              <a:gd name="connsiteY3811" fmla="*/ 5007657 h 5130710"/>
              <a:gd name="connsiteX3812" fmla="*/ 3233916 w 6842126"/>
              <a:gd name="connsiteY3812" fmla="*/ 5003596 h 5130710"/>
              <a:gd name="connsiteX3813" fmla="*/ 3235686 w 6842126"/>
              <a:gd name="connsiteY3813" fmla="*/ 5001361 h 5130710"/>
              <a:gd name="connsiteX3814" fmla="*/ 3236999 w 6842126"/>
              <a:gd name="connsiteY3814" fmla="*/ 4998446 h 5130710"/>
              <a:gd name="connsiteX3815" fmla="*/ 3234875 w 6842126"/>
              <a:gd name="connsiteY3815" fmla="*/ 4986865 h 5130710"/>
              <a:gd name="connsiteX3816" fmla="*/ 3246790 w 6842126"/>
              <a:gd name="connsiteY3816" fmla="*/ 4963099 h 5130710"/>
              <a:gd name="connsiteX3817" fmla="*/ 3255013 w 6842126"/>
              <a:gd name="connsiteY3817" fmla="*/ 4948999 h 5130710"/>
              <a:gd name="connsiteX3818" fmla="*/ 3246934 w 6842126"/>
              <a:gd name="connsiteY3818" fmla="*/ 4952236 h 5130710"/>
              <a:gd name="connsiteX3819" fmla="*/ 3236933 w 6842126"/>
              <a:gd name="connsiteY3819" fmla="*/ 4956227 h 5130710"/>
              <a:gd name="connsiteX3820" fmla="*/ 3235690 w 6842126"/>
              <a:gd name="connsiteY3820" fmla="*/ 4957157 h 5130710"/>
              <a:gd name="connsiteX3821" fmla="*/ 3210909 w 6842126"/>
              <a:gd name="connsiteY3821" fmla="*/ 4998173 h 5130710"/>
              <a:gd name="connsiteX3822" fmla="*/ 3173897 w 6842126"/>
              <a:gd name="connsiteY3822" fmla="*/ 5067048 h 5130710"/>
              <a:gd name="connsiteX3823" fmla="*/ 3169457 w 6842126"/>
              <a:gd name="connsiteY3823" fmla="*/ 5070316 h 5130710"/>
              <a:gd name="connsiteX3824" fmla="*/ 3159530 w 6842126"/>
              <a:gd name="connsiteY3824" fmla="*/ 5078585 h 5130710"/>
              <a:gd name="connsiteX3825" fmla="*/ 3169728 w 6842126"/>
              <a:gd name="connsiteY3825" fmla="*/ 5056095 h 5130710"/>
              <a:gd name="connsiteX3826" fmla="*/ 3156777 w 6842126"/>
              <a:gd name="connsiteY3826" fmla="*/ 5076119 h 5130710"/>
              <a:gd name="connsiteX3827" fmla="*/ 3152659 w 6842126"/>
              <a:gd name="connsiteY3827" fmla="*/ 5072065 h 5130710"/>
              <a:gd name="connsiteX3828" fmla="*/ 3146715 w 6842126"/>
              <a:gd name="connsiteY3828" fmla="*/ 5077821 h 5130710"/>
              <a:gd name="connsiteX3829" fmla="*/ 3156900 w 6842126"/>
              <a:gd name="connsiteY3829" fmla="*/ 5056972 h 5130710"/>
              <a:gd name="connsiteX3830" fmla="*/ 3161046 w 6842126"/>
              <a:gd name="connsiteY3830" fmla="*/ 5051048 h 5130710"/>
              <a:gd name="connsiteX3831" fmla="*/ 3163657 w 6842126"/>
              <a:gd name="connsiteY3831" fmla="*/ 5048738 h 5130710"/>
              <a:gd name="connsiteX3832" fmla="*/ 3161289 w 6842126"/>
              <a:gd name="connsiteY3832" fmla="*/ 5047989 h 5130710"/>
              <a:gd name="connsiteX3833" fmla="*/ 3174918 w 6842126"/>
              <a:gd name="connsiteY3833" fmla="*/ 5020096 h 5130710"/>
              <a:gd name="connsiteX3834" fmla="*/ 3181264 w 6842126"/>
              <a:gd name="connsiteY3834" fmla="*/ 5013305 h 5130710"/>
              <a:gd name="connsiteX3835" fmla="*/ 3182721 w 6842126"/>
              <a:gd name="connsiteY3835" fmla="*/ 5011868 h 5130710"/>
              <a:gd name="connsiteX3836" fmla="*/ 3171160 w 6842126"/>
              <a:gd name="connsiteY3836" fmla="*/ 5013243 h 5130710"/>
              <a:gd name="connsiteX3837" fmla="*/ 3169219 w 6842126"/>
              <a:gd name="connsiteY3837" fmla="*/ 5013606 h 5130710"/>
              <a:gd name="connsiteX3838" fmla="*/ 3169437 w 6842126"/>
              <a:gd name="connsiteY3838" fmla="*/ 5011533 h 5130710"/>
              <a:gd name="connsiteX3839" fmla="*/ 3172401 w 6842126"/>
              <a:gd name="connsiteY3839" fmla="*/ 4978619 h 5130710"/>
              <a:gd name="connsiteX3840" fmla="*/ 3172654 w 6842126"/>
              <a:gd name="connsiteY3840" fmla="*/ 4972102 h 5130710"/>
              <a:gd name="connsiteX3841" fmla="*/ 3185293 w 6842126"/>
              <a:gd name="connsiteY3841" fmla="*/ 4952657 h 5130710"/>
              <a:gd name="connsiteX3842" fmla="*/ 3196563 w 6842126"/>
              <a:gd name="connsiteY3842" fmla="*/ 4928903 h 5130710"/>
              <a:gd name="connsiteX3843" fmla="*/ 3183822 w 6842126"/>
              <a:gd name="connsiteY3843" fmla="*/ 4941351 h 5130710"/>
              <a:gd name="connsiteX3844" fmla="*/ 3194731 w 6842126"/>
              <a:gd name="connsiteY3844" fmla="*/ 4926197 h 5130710"/>
              <a:gd name="connsiteX3845" fmla="*/ 3196362 w 6842126"/>
              <a:gd name="connsiteY3845" fmla="*/ 4923934 h 5130710"/>
              <a:gd name="connsiteX3846" fmla="*/ 3213215 w 6842126"/>
              <a:gd name="connsiteY3846" fmla="*/ 4900706 h 5130710"/>
              <a:gd name="connsiteX3847" fmla="*/ 3220586 w 6842126"/>
              <a:gd name="connsiteY3847" fmla="*/ 4888385 h 5130710"/>
              <a:gd name="connsiteX3848" fmla="*/ 3225675 w 6842126"/>
              <a:gd name="connsiteY3848" fmla="*/ 4869368 h 5130710"/>
              <a:gd name="connsiteX3849" fmla="*/ 3218733 w 6842126"/>
              <a:gd name="connsiteY3849" fmla="*/ 4874933 h 5130710"/>
              <a:gd name="connsiteX3850" fmla="*/ 3236072 w 6842126"/>
              <a:gd name="connsiteY3850" fmla="*/ 4841373 h 5130710"/>
              <a:gd name="connsiteX3851" fmla="*/ 3256456 w 6842126"/>
              <a:gd name="connsiteY3851" fmla="*/ 4808558 h 5130710"/>
              <a:gd name="connsiteX3852" fmla="*/ 3254999 w 6842126"/>
              <a:gd name="connsiteY3852" fmla="*/ 4805872 h 5130710"/>
              <a:gd name="connsiteX3853" fmla="*/ 3253990 w 6842126"/>
              <a:gd name="connsiteY3853" fmla="*/ 4801584 h 5130710"/>
              <a:gd name="connsiteX3854" fmla="*/ 3246572 w 6842126"/>
              <a:gd name="connsiteY3854" fmla="*/ 4809754 h 5130710"/>
              <a:gd name="connsiteX3855" fmla="*/ 3223306 w 6842126"/>
              <a:gd name="connsiteY3855" fmla="*/ 4831127 h 5130710"/>
              <a:gd name="connsiteX3856" fmla="*/ 3214979 w 6842126"/>
              <a:gd name="connsiteY3856" fmla="*/ 4840613 h 5130710"/>
              <a:gd name="connsiteX3857" fmla="*/ 3197069 w 6842126"/>
              <a:gd name="connsiteY3857" fmla="*/ 4865929 h 5130710"/>
              <a:gd name="connsiteX3858" fmla="*/ 3177230 w 6842126"/>
              <a:gd name="connsiteY3858" fmla="*/ 4893610 h 5130710"/>
              <a:gd name="connsiteX3859" fmla="*/ 3172934 w 6842126"/>
              <a:gd name="connsiteY3859" fmla="*/ 4900570 h 5130710"/>
              <a:gd name="connsiteX3860" fmla="*/ 3167614 w 6842126"/>
              <a:gd name="connsiteY3860" fmla="*/ 4909970 h 5130710"/>
              <a:gd name="connsiteX3861" fmla="*/ 3165247 w 6842126"/>
              <a:gd name="connsiteY3861" fmla="*/ 4916681 h 5130710"/>
              <a:gd name="connsiteX3862" fmla="*/ 3162392 w 6842126"/>
              <a:gd name="connsiteY3862" fmla="*/ 4919417 h 5130710"/>
              <a:gd name="connsiteX3863" fmla="*/ 3162369 w 6842126"/>
              <a:gd name="connsiteY3863" fmla="*/ 4919236 h 5130710"/>
              <a:gd name="connsiteX3864" fmla="*/ 3161855 w 6842126"/>
              <a:gd name="connsiteY3864" fmla="*/ 4920144 h 5130710"/>
              <a:gd name="connsiteX3865" fmla="*/ 3152106 w 6842126"/>
              <a:gd name="connsiteY3865" fmla="*/ 4930913 h 5130710"/>
              <a:gd name="connsiteX3866" fmla="*/ 3152452 w 6842126"/>
              <a:gd name="connsiteY3866" fmla="*/ 4927840 h 5130710"/>
              <a:gd name="connsiteX3867" fmla="*/ 3165168 w 6842126"/>
              <a:gd name="connsiteY3867" fmla="*/ 4909209 h 5130710"/>
              <a:gd name="connsiteX3868" fmla="*/ 3162457 w 6842126"/>
              <a:gd name="connsiteY3868" fmla="*/ 4904143 h 5130710"/>
              <a:gd name="connsiteX3869" fmla="*/ 3162007 w 6842126"/>
              <a:gd name="connsiteY3869" fmla="*/ 4901592 h 5130710"/>
              <a:gd name="connsiteX3870" fmla="*/ 3167697 w 6842126"/>
              <a:gd name="connsiteY3870" fmla="*/ 4890845 h 5130710"/>
              <a:gd name="connsiteX3871" fmla="*/ 3172758 w 6842126"/>
              <a:gd name="connsiteY3871" fmla="*/ 4886686 h 5130710"/>
              <a:gd name="connsiteX3872" fmla="*/ 3165346 w 6842126"/>
              <a:gd name="connsiteY3872" fmla="*/ 4887114 h 5130710"/>
              <a:gd name="connsiteX3873" fmla="*/ 3170251 w 6842126"/>
              <a:gd name="connsiteY3873" fmla="*/ 4879692 h 5130710"/>
              <a:gd name="connsiteX3874" fmla="*/ 3214857 w 6842126"/>
              <a:gd name="connsiteY3874" fmla="*/ 4816615 h 5130710"/>
              <a:gd name="connsiteX3875" fmla="*/ 3155500 w 6842126"/>
              <a:gd name="connsiteY3875" fmla="*/ 4868165 h 5130710"/>
              <a:gd name="connsiteX3876" fmla="*/ 3118730 w 6842126"/>
              <a:gd name="connsiteY3876" fmla="*/ 4917408 h 5130710"/>
              <a:gd name="connsiteX3877" fmla="*/ 3091784 w 6842126"/>
              <a:gd name="connsiteY3877" fmla="*/ 4946088 h 5130710"/>
              <a:gd name="connsiteX3878" fmla="*/ 3090352 w 6842126"/>
              <a:gd name="connsiteY3878" fmla="*/ 4945615 h 5130710"/>
              <a:gd name="connsiteX3879" fmla="*/ 3082288 w 6842126"/>
              <a:gd name="connsiteY3879" fmla="*/ 4954476 h 5130710"/>
              <a:gd name="connsiteX3880" fmla="*/ 3078055 w 6842126"/>
              <a:gd name="connsiteY3880" fmla="*/ 4960908 h 5130710"/>
              <a:gd name="connsiteX3881" fmla="*/ 3056258 w 6842126"/>
              <a:gd name="connsiteY3881" fmla="*/ 4984462 h 5130710"/>
              <a:gd name="connsiteX3882" fmla="*/ 3055620 w 6842126"/>
              <a:gd name="connsiteY3882" fmla="*/ 4974527 h 5130710"/>
              <a:gd name="connsiteX3883" fmla="*/ 3064900 w 6842126"/>
              <a:gd name="connsiteY3883" fmla="*/ 4950868 h 5130710"/>
              <a:gd name="connsiteX3884" fmla="*/ 3070495 w 6842126"/>
              <a:gd name="connsiteY3884" fmla="*/ 4943711 h 5130710"/>
              <a:gd name="connsiteX3885" fmla="*/ 3120296 w 6842126"/>
              <a:gd name="connsiteY3885" fmla="*/ 4868173 h 5130710"/>
              <a:gd name="connsiteX3886" fmla="*/ 3121012 w 6842126"/>
              <a:gd name="connsiteY3886" fmla="*/ 4843896 h 5130710"/>
              <a:gd name="connsiteX3887" fmla="*/ 3180915 w 6842126"/>
              <a:gd name="connsiteY3887" fmla="*/ 4774852 h 5130710"/>
              <a:gd name="connsiteX3888" fmla="*/ 3172416 w 6842126"/>
              <a:gd name="connsiteY3888" fmla="*/ 4771264 h 5130710"/>
              <a:gd name="connsiteX3889" fmla="*/ 3166410 w 6842126"/>
              <a:gd name="connsiteY3889" fmla="*/ 4764752 h 5130710"/>
              <a:gd name="connsiteX3890" fmla="*/ 3163620 w 6842126"/>
              <a:gd name="connsiteY3890" fmla="*/ 4767670 h 5130710"/>
              <a:gd name="connsiteX3891" fmla="*/ 3163384 w 6842126"/>
              <a:gd name="connsiteY3891" fmla="*/ 4764266 h 5130710"/>
              <a:gd name="connsiteX3892" fmla="*/ 3163895 w 6842126"/>
              <a:gd name="connsiteY3892" fmla="*/ 4762555 h 5130710"/>
              <a:gd name="connsiteX3893" fmla="*/ 3164138 w 6842126"/>
              <a:gd name="connsiteY3893" fmla="*/ 4762289 h 5130710"/>
              <a:gd name="connsiteX3894" fmla="*/ 3163578 w 6842126"/>
              <a:gd name="connsiteY3894" fmla="*/ 4761682 h 5130710"/>
              <a:gd name="connsiteX3895" fmla="*/ 3163501 w 6842126"/>
              <a:gd name="connsiteY3895" fmla="*/ 4760433 h 5130710"/>
              <a:gd name="connsiteX3896" fmla="*/ 3184123 w 6842126"/>
              <a:gd name="connsiteY3896" fmla="*/ 4729473 h 5130710"/>
              <a:gd name="connsiteX3897" fmla="*/ 3168938 w 6842126"/>
              <a:gd name="connsiteY3897" fmla="*/ 4742289 h 5130710"/>
              <a:gd name="connsiteX3898" fmla="*/ 3171415 w 6842126"/>
              <a:gd name="connsiteY3898" fmla="*/ 4739200 h 5130710"/>
              <a:gd name="connsiteX3899" fmla="*/ 3136336 w 6842126"/>
              <a:gd name="connsiteY3899" fmla="*/ 4773329 h 5130710"/>
              <a:gd name="connsiteX3900" fmla="*/ 3090309 w 6842126"/>
              <a:gd name="connsiteY3900" fmla="*/ 4816229 h 5130710"/>
              <a:gd name="connsiteX3901" fmla="*/ 3142041 w 6842126"/>
              <a:gd name="connsiteY3901" fmla="*/ 4763697 h 5130710"/>
              <a:gd name="connsiteX3902" fmla="*/ 3158803 w 6842126"/>
              <a:gd name="connsiteY3902" fmla="*/ 4745473 h 5130710"/>
              <a:gd name="connsiteX3903" fmla="*/ 3155476 w 6842126"/>
              <a:gd name="connsiteY3903" fmla="*/ 4745023 h 5130710"/>
              <a:gd name="connsiteX3904" fmla="*/ 3154585 w 6842126"/>
              <a:gd name="connsiteY3904" fmla="*/ 4745553 h 5130710"/>
              <a:gd name="connsiteX3905" fmla="*/ 3149097 w 6842126"/>
              <a:gd name="connsiteY3905" fmla="*/ 4751082 h 5130710"/>
              <a:gd name="connsiteX3906" fmla="*/ 3150774 w 6842126"/>
              <a:gd name="connsiteY3906" fmla="*/ 4748214 h 5130710"/>
              <a:gd name="connsiteX3907" fmla="*/ 3151151 w 6842126"/>
              <a:gd name="connsiteY3907" fmla="*/ 4747594 h 5130710"/>
              <a:gd name="connsiteX3908" fmla="*/ 3149572 w 6842126"/>
              <a:gd name="connsiteY3908" fmla="*/ 4748531 h 5130710"/>
              <a:gd name="connsiteX3909" fmla="*/ 3139631 w 6842126"/>
              <a:gd name="connsiteY3909" fmla="*/ 4757320 h 5130710"/>
              <a:gd name="connsiteX3910" fmla="*/ 3020401 w 6842126"/>
              <a:gd name="connsiteY3910" fmla="*/ 4871414 h 5130710"/>
              <a:gd name="connsiteX3911" fmla="*/ 3127326 w 6842126"/>
              <a:gd name="connsiteY3911" fmla="*/ 4761972 h 5130710"/>
              <a:gd name="connsiteX3912" fmla="*/ 3133587 w 6842126"/>
              <a:gd name="connsiteY3912" fmla="*/ 4752322 h 5130710"/>
              <a:gd name="connsiteX3913" fmla="*/ 3126565 w 6842126"/>
              <a:gd name="connsiteY3913" fmla="*/ 4759961 h 5130710"/>
              <a:gd name="connsiteX3914" fmla="*/ 3065079 w 6842126"/>
              <a:gd name="connsiteY3914" fmla="*/ 4818289 h 5130710"/>
              <a:gd name="connsiteX3915" fmla="*/ 3024803 w 6842126"/>
              <a:gd name="connsiteY3915" fmla="*/ 4854785 h 5130710"/>
              <a:gd name="connsiteX3916" fmla="*/ 3028830 w 6842126"/>
              <a:gd name="connsiteY3916" fmla="*/ 4848111 h 5130710"/>
              <a:gd name="connsiteX3917" fmla="*/ 3028978 w 6842126"/>
              <a:gd name="connsiteY3917" fmla="*/ 4847801 h 5130710"/>
              <a:gd name="connsiteX3918" fmla="*/ 3030637 w 6842126"/>
              <a:gd name="connsiteY3918" fmla="*/ 4846072 h 5130710"/>
              <a:gd name="connsiteX3919" fmla="*/ 3057901 w 6842126"/>
              <a:gd name="connsiteY3919" fmla="*/ 4819279 h 5130710"/>
              <a:gd name="connsiteX3920" fmla="*/ 3036135 w 6842126"/>
              <a:gd name="connsiteY3920" fmla="*/ 4834408 h 5130710"/>
              <a:gd name="connsiteX3921" fmla="*/ 3034226 w 6842126"/>
              <a:gd name="connsiteY3921" fmla="*/ 4836362 h 5130710"/>
              <a:gd name="connsiteX3922" fmla="*/ 3033164 w 6842126"/>
              <a:gd name="connsiteY3922" fmla="*/ 4832473 h 5130710"/>
              <a:gd name="connsiteX3923" fmla="*/ 3027333 w 6842126"/>
              <a:gd name="connsiteY3923" fmla="*/ 4839563 h 5130710"/>
              <a:gd name="connsiteX3924" fmla="*/ 3021439 w 6842126"/>
              <a:gd name="connsiteY3924" fmla="*/ 4848911 h 5130710"/>
              <a:gd name="connsiteX3925" fmla="*/ 3015739 w 6842126"/>
              <a:gd name="connsiteY3925" fmla="*/ 4854006 h 5130710"/>
              <a:gd name="connsiteX3926" fmla="*/ 3030340 w 6842126"/>
              <a:gd name="connsiteY3926" fmla="*/ 4834297 h 5130710"/>
              <a:gd name="connsiteX3927" fmla="*/ 3134362 w 6842126"/>
              <a:gd name="connsiteY3927" fmla="*/ 4733238 h 5130710"/>
              <a:gd name="connsiteX3928" fmla="*/ 3148346 w 6842126"/>
              <a:gd name="connsiteY3928" fmla="*/ 4719763 h 5130710"/>
              <a:gd name="connsiteX3929" fmla="*/ 3153813 w 6842126"/>
              <a:gd name="connsiteY3929" fmla="*/ 4714379 h 5130710"/>
              <a:gd name="connsiteX3930" fmla="*/ 3153213 w 6842126"/>
              <a:gd name="connsiteY3930" fmla="*/ 4714441 h 5130710"/>
              <a:gd name="connsiteX3931" fmla="*/ 3147301 w 6842126"/>
              <a:gd name="connsiteY3931" fmla="*/ 4714789 h 5130710"/>
              <a:gd name="connsiteX3932" fmla="*/ 3145493 w 6842126"/>
              <a:gd name="connsiteY3932" fmla="*/ 4714333 h 5130710"/>
              <a:gd name="connsiteX3933" fmla="*/ 3121979 w 6842126"/>
              <a:gd name="connsiteY3933" fmla="*/ 4736627 h 5130710"/>
              <a:gd name="connsiteX3934" fmla="*/ 3103530 w 6842126"/>
              <a:gd name="connsiteY3934" fmla="*/ 4754584 h 5130710"/>
              <a:gd name="connsiteX3935" fmla="*/ 3096947 w 6842126"/>
              <a:gd name="connsiteY3935" fmla="*/ 4763623 h 5130710"/>
              <a:gd name="connsiteX3936" fmla="*/ 3090514 w 6842126"/>
              <a:gd name="connsiteY3936" fmla="*/ 4767251 h 5130710"/>
              <a:gd name="connsiteX3937" fmla="*/ 3079866 w 6842126"/>
              <a:gd name="connsiteY3937" fmla="*/ 4777614 h 5130710"/>
              <a:gd name="connsiteX3938" fmla="*/ 3047897 w 6842126"/>
              <a:gd name="connsiteY3938" fmla="*/ 4808872 h 5130710"/>
              <a:gd name="connsiteX3939" fmla="*/ 3053810 w 6842126"/>
              <a:gd name="connsiteY3939" fmla="*/ 4796620 h 5130710"/>
              <a:gd name="connsiteX3940" fmla="*/ 3055813 w 6842126"/>
              <a:gd name="connsiteY3940" fmla="*/ 4794905 h 5130710"/>
              <a:gd name="connsiteX3941" fmla="*/ 3057560 w 6842126"/>
              <a:gd name="connsiteY3941" fmla="*/ 4790728 h 5130710"/>
              <a:gd name="connsiteX3942" fmla="*/ 3070545 w 6842126"/>
              <a:gd name="connsiteY3942" fmla="*/ 4766301 h 5130710"/>
              <a:gd name="connsiteX3943" fmla="*/ 3083102 w 6842126"/>
              <a:gd name="connsiteY3943" fmla="*/ 4743506 h 5130710"/>
              <a:gd name="connsiteX3944" fmla="*/ 3084804 w 6842126"/>
              <a:gd name="connsiteY3944" fmla="*/ 4740119 h 5130710"/>
              <a:gd name="connsiteX3945" fmla="*/ 3095639 w 6842126"/>
              <a:gd name="connsiteY3945" fmla="*/ 4728928 h 5130710"/>
              <a:gd name="connsiteX3946" fmla="*/ 3097072 w 6842126"/>
              <a:gd name="connsiteY3946" fmla="*/ 4724133 h 5130710"/>
              <a:gd name="connsiteX3947" fmla="*/ 3090967 w 6842126"/>
              <a:gd name="connsiteY3947" fmla="*/ 4729080 h 5130710"/>
              <a:gd name="connsiteX3948" fmla="*/ 3095436 w 6842126"/>
              <a:gd name="connsiteY3948" fmla="*/ 4717049 h 5130710"/>
              <a:gd name="connsiteX3949" fmla="*/ 3084014 w 6842126"/>
              <a:gd name="connsiteY3949" fmla="*/ 4727473 h 5130710"/>
              <a:gd name="connsiteX3950" fmla="*/ 3037727 w 6842126"/>
              <a:gd name="connsiteY3950" fmla="*/ 4778622 h 5130710"/>
              <a:gd name="connsiteX3951" fmla="*/ 3056367 w 6842126"/>
              <a:gd name="connsiteY3951" fmla="*/ 4745477 h 5130710"/>
              <a:gd name="connsiteX3952" fmla="*/ 3057362 w 6842126"/>
              <a:gd name="connsiteY3952" fmla="*/ 4740001 h 5130710"/>
              <a:gd name="connsiteX3953" fmla="*/ 3026424 w 6842126"/>
              <a:gd name="connsiteY3953" fmla="*/ 4777354 h 5130710"/>
              <a:gd name="connsiteX3954" fmla="*/ 2968124 w 6842126"/>
              <a:gd name="connsiteY3954" fmla="*/ 4835920 h 5130710"/>
              <a:gd name="connsiteX3955" fmla="*/ 2996849 w 6842126"/>
              <a:gd name="connsiteY3955" fmla="*/ 4781289 h 5130710"/>
              <a:gd name="connsiteX3956" fmla="*/ 2924644 w 6842126"/>
              <a:gd name="connsiteY3956" fmla="*/ 4865299 h 5130710"/>
              <a:gd name="connsiteX3957" fmla="*/ 2914132 w 6842126"/>
              <a:gd name="connsiteY3957" fmla="*/ 4879975 h 5130710"/>
              <a:gd name="connsiteX3958" fmla="*/ 2922520 w 6842126"/>
              <a:gd name="connsiteY3958" fmla="*/ 4865391 h 5130710"/>
              <a:gd name="connsiteX3959" fmla="*/ 2894370 w 6842126"/>
              <a:gd name="connsiteY3959" fmla="*/ 4886178 h 5130710"/>
              <a:gd name="connsiteX3960" fmla="*/ 2889026 w 6842126"/>
              <a:gd name="connsiteY3960" fmla="*/ 4890825 h 5130710"/>
              <a:gd name="connsiteX3961" fmla="*/ 2836880 w 6842126"/>
              <a:gd name="connsiteY3961" fmla="*/ 4961439 h 5130710"/>
              <a:gd name="connsiteX3962" fmla="*/ 2864274 w 6842126"/>
              <a:gd name="connsiteY3962" fmla="*/ 4914615 h 5130710"/>
              <a:gd name="connsiteX3963" fmla="*/ 2868130 w 6842126"/>
              <a:gd name="connsiteY3963" fmla="*/ 4907623 h 5130710"/>
              <a:gd name="connsiteX3964" fmla="*/ 2858646 w 6842126"/>
              <a:gd name="connsiteY3964" fmla="*/ 4914259 h 5130710"/>
              <a:gd name="connsiteX3965" fmla="*/ 2848351 w 6842126"/>
              <a:gd name="connsiteY3965" fmla="*/ 4924968 h 5130710"/>
              <a:gd name="connsiteX3966" fmla="*/ 2884609 w 6842126"/>
              <a:gd name="connsiteY3966" fmla="*/ 4877046 h 5130710"/>
              <a:gd name="connsiteX3967" fmla="*/ 2881788 w 6842126"/>
              <a:gd name="connsiteY3967" fmla="*/ 4879252 h 5130710"/>
              <a:gd name="connsiteX3968" fmla="*/ 2794136 w 6842126"/>
              <a:gd name="connsiteY3968" fmla="*/ 4967082 h 5130710"/>
              <a:gd name="connsiteX3969" fmla="*/ 2930676 w 6842126"/>
              <a:gd name="connsiteY3969" fmla="*/ 4750120 h 5130710"/>
              <a:gd name="connsiteX3970" fmla="*/ 2930969 w 6842126"/>
              <a:gd name="connsiteY3970" fmla="*/ 4748303 h 5130710"/>
              <a:gd name="connsiteX3971" fmla="*/ 2931345 w 6842126"/>
              <a:gd name="connsiteY3971" fmla="*/ 4749054 h 5130710"/>
              <a:gd name="connsiteX3972" fmla="*/ 2932518 w 6842126"/>
              <a:gd name="connsiteY3972" fmla="*/ 4747193 h 5130710"/>
              <a:gd name="connsiteX3973" fmla="*/ 2933223 w 6842126"/>
              <a:gd name="connsiteY3973" fmla="*/ 4745454 h 5130710"/>
              <a:gd name="connsiteX3974" fmla="*/ 2934857 w 6842126"/>
              <a:gd name="connsiteY3974" fmla="*/ 4743389 h 5130710"/>
              <a:gd name="connsiteX3975" fmla="*/ 2934367 w 6842126"/>
              <a:gd name="connsiteY3975" fmla="*/ 4742338 h 5130710"/>
              <a:gd name="connsiteX3976" fmla="*/ 2933854 w 6842126"/>
              <a:gd name="connsiteY3976" fmla="*/ 4743897 h 5130710"/>
              <a:gd name="connsiteX3977" fmla="*/ 2933223 w 6842126"/>
              <a:gd name="connsiteY3977" fmla="*/ 4745454 h 5130710"/>
              <a:gd name="connsiteX3978" fmla="*/ 2930969 w 6842126"/>
              <a:gd name="connsiteY3978" fmla="*/ 4748303 h 5130710"/>
              <a:gd name="connsiteX3979" fmla="*/ 2934319 w 6842126"/>
              <a:gd name="connsiteY3979" fmla="*/ 4742236 h 5130710"/>
              <a:gd name="connsiteX3980" fmla="*/ 2928309 w 6842126"/>
              <a:gd name="connsiteY3980" fmla="*/ 4729306 h 5130710"/>
              <a:gd name="connsiteX3981" fmla="*/ 2956070 w 6842126"/>
              <a:gd name="connsiteY3981" fmla="*/ 4683612 h 5130710"/>
              <a:gd name="connsiteX3982" fmla="*/ 2958288 w 6842126"/>
              <a:gd name="connsiteY3982" fmla="*/ 4675904 h 5130710"/>
              <a:gd name="connsiteX3983" fmla="*/ 2958019 w 6842126"/>
              <a:gd name="connsiteY3983" fmla="*/ 4673479 h 5130710"/>
              <a:gd name="connsiteX3984" fmla="*/ 2960626 w 6842126"/>
              <a:gd name="connsiteY3984" fmla="*/ 4667778 h 5130710"/>
              <a:gd name="connsiteX3985" fmla="*/ 2963938 w 6842126"/>
              <a:gd name="connsiteY3985" fmla="*/ 4656273 h 5130710"/>
              <a:gd name="connsiteX3986" fmla="*/ 2954529 w 6842126"/>
              <a:gd name="connsiteY3986" fmla="*/ 4666689 h 5130710"/>
              <a:gd name="connsiteX3987" fmla="*/ 2910217 w 6842126"/>
              <a:gd name="connsiteY3987" fmla="*/ 4740031 h 5130710"/>
              <a:gd name="connsiteX3988" fmla="*/ 2873204 w 6842126"/>
              <a:gd name="connsiteY3988" fmla="*/ 4808905 h 5130710"/>
              <a:gd name="connsiteX3989" fmla="*/ 2868764 w 6842126"/>
              <a:gd name="connsiteY3989" fmla="*/ 4812174 h 5130710"/>
              <a:gd name="connsiteX3990" fmla="*/ 2858837 w 6842126"/>
              <a:gd name="connsiteY3990" fmla="*/ 4820442 h 5130710"/>
              <a:gd name="connsiteX3991" fmla="*/ 2869033 w 6842126"/>
              <a:gd name="connsiteY3991" fmla="*/ 4797953 h 5130710"/>
              <a:gd name="connsiteX3992" fmla="*/ 2856085 w 6842126"/>
              <a:gd name="connsiteY3992" fmla="*/ 4817975 h 5130710"/>
              <a:gd name="connsiteX3993" fmla="*/ 2851968 w 6842126"/>
              <a:gd name="connsiteY3993" fmla="*/ 4813923 h 5130710"/>
              <a:gd name="connsiteX3994" fmla="*/ 2846021 w 6842126"/>
              <a:gd name="connsiteY3994" fmla="*/ 4819680 h 5130710"/>
              <a:gd name="connsiteX3995" fmla="*/ 2856207 w 6842126"/>
              <a:gd name="connsiteY3995" fmla="*/ 4798831 h 5130710"/>
              <a:gd name="connsiteX3996" fmla="*/ 2860353 w 6842126"/>
              <a:gd name="connsiteY3996" fmla="*/ 4792904 h 5130710"/>
              <a:gd name="connsiteX3997" fmla="*/ 2862963 w 6842126"/>
              <a:gd name="connsiteY3997" fmla="*/ 4790593 h 5130710"/>
              <a:gd name="connsiteX3998" fmla="*/ 2860597 w 6842126"/>
              <a:gd name="connsiteY3998" fmla="*/ 4789847 h 5130710"/>
              <a:gd name="connsiteX3999" fmla="*/ 2874225 w 6842126"/>
              <a:gd name="connsiteY3999" fmla="*/ 4761954 h 5130710"/>
              <a:gd name="connsiteX4000" fmla="*/ 2880571 w 6842126"/>
              <a:gd name="connsiteY4000" fmla="*/ 4755162 h 5130710"/>
              <a:gd name="connsiteX4001" fmla="*/ 2895710 w 6842126"/>
              <a:gd name="connsiteY4001" fmla="*/ 4740254 h 5130710"/>
              <a:gd name="connsiteX4002" fmla="*/ 2911710 w 6842126"/>
              <a:gd name="connsiteY4002" fmla="*/ 4720017 h 5130710"/>
              <a:gd name="connsiteX4003" fmla="*/ 2879894 w 6842126"/>
              <a:gd name="connsiteY4003" fmla="*/ 4750834 h 5130710"/>
              <a:gd name="connsiteX4004" fmla="*/ 2879507 w 6842126"/>
              <a:gd name="connsiteY4004" fmla="*/ 4751141 h 5130710"/>
              <a:gd name="connsiteX4005" fmla="*/ 2883224 w 6842126"/>
              <a:gd name="connsiteY4005" fmla="*/ 4743535 h 5130710"/>
              <a:gd name="connsiteX4006" fmla="*/ 2918850 w 6842126"/>
              <a:gd name="connsiteY4006" fmla="*/ 4679773 h 5130710"/>
              <a:gd name="connsiteX4007" fmla="*/ 2931763 w 6842126"/>
              <a:gd name="connsiteY4007" fmla="*/ 4657963 h 5130710"/>
              <a:gd name="connsiteX4008" fmla="*/ 2927859 w 6842126"/>
              <a:gd name="connsiteY4008" fmla="*/ 4662347 h 5130710"/>
              <a:gd name="connsiteX4009" fmla="*/ 2872627 w 6842126"/>
              <a:gd name="connsiteY4009" fmla="*/ 4718777 h 5130710"/>
              <a:gd name="connsiteX4010" fmla="*/ 2880855 w 6842126"/>
              <a:gd name="connsiteY4010" fmla="*/ 4705992 h 5130710"/>
              <a:gd name="connsiteX4011" fmla="*/ 2917916 w 6842126"/>
              <a:gd name="connsiteY4011" fmla="*/ 4657735 h 5130710"/>
              <a:gd name="connsiteX4012" fmla="*/ 2837252 w 6842126"/>
              <a:gd name="connsiteY4012" fmla="*/ 4747936 h 5130710"/>
              <a:gd name="connsiteX4013" fmla="*/ 2802957 w 6842126"/>
              <a:gd name="connsiteY4013" fmla="*/ 4780151 h 5130710"/>
              <a:gd name="connsiteX4014" fmla="*/ 2795871 w 6842126"/>
              <a:gd name="connsiteY4014" fmla="*/ 4790591 h 5130710"/>
              <a:gd name="connsiteX4015" fmla="*/ 2795242 w 6842126"/>
              <a:gd name="connsiteY4015" fmla="*/ 4790468 h 5130710"/>
              <a:gd name="connsiteX4016" fmla="*/ 2794622 w 6842126"/>
              <a:gd name="connsiteY4016" fmla="*/ 4792427 h 5130710"/>
              <a:gd name="connsiteX4017" fmla="*/ 2795871 w 6842126"/>
              <a:gd name="connsiteY4017" fmla="*/ 4790591 h 5130710"/>
              <a:gd name="connsiteX4018" fmla="*/ 2798260 w 6842126"/>
              <a:gd name="connsiteY4018" fmla="*/ 4791051 h 5130710"/>
              <a:gd name="connsiteX4019" fmla="*/ 2773124 w 6842126"/>
              <a:gd name="connsiteY4019" fmla="*/ 4824327 h 5130710"/>
              <a:gd name="connsiteX4020" fmla="*/ 2781033 w 6842126"/>
              <a:gd name="connsiteY4020" fmla="*/ 4819038 h 5130710"/>
              <a:gd name="connsiteX4021" fmla="*/ 2789546 w 6842126"/>
              <a:gd name="connsiteY4021" fmla="*/ 4820421 h 5130710"/>
              <a:gd name="connsiteX4022" fmla="*/ 2814216 w 6842126"/>
              <a:gd name="connsiteY4022" fmla="*/ 4796908 h 5130710"/>
              <a:gd name="connsiteX4023" fmla="*/ 2853287 w 6842126"/>
              <a:gd name="connsiteY4023" fmla="*/ 4758071 h 5130710"/>
              <a:gd name="connsiteX4024" fmla="*/ 2886832 w 6842126"/>
              <a:gd name="connsiteY4024" fmla="*/ 4724054 h 5130710"/>
              <a:gd name="connsiteX4025" fmla="*/ 2879321 w 6842126"/>
              <a:gd name="connsiteY4025" fmla="*/ 4733332 h 5130710"/>
              <a:gd name="connsiteX4026" fmla="*/ 2835748 w 6842126"/>
              <a:gd name="connsiteY4026" fmla="*/ 4777219 h 5130710"/>
              <a:gd name="connsiteX4027" fmla="*/ 2747742 w 6842126"/>
              <a:gd name="connsiteY4027" fmla="*/ 4869923 h 5130710"/>
              <a:gd name="connsiteX4028" fmla="*/ 2699084 w 6842126"/>
              <a:gd name="connsiteY4028" fmla="*/ 4917267 h 5130710"/>
              <a:gd name="connsiteX4029" fmla="*/ 2653056 w 6842126"/>
              <a:gd name="connsiteY4029" fmla="*/ 4960167 h 5130710"/>
              <a:gd name="connsiteX4030" fmla="*/ 2704790 w 6842126"/>
              <a:gd name="connsiteY4030" fmla="*/ 4907633 h 5130710"/>
              <a:gd name="connsiteX4031" fmla="*/ 2721551 w 6842126"/>
              <a:gd name="connsiteY4031" fmla="*/ 4889410 h 5130710"/>
              <a:gd name="connsiteX4032" fmla="*/ 2702380 w 6842126"/>
              <a:gd name="connsiteY4032" fmla="*/ 4901258 h 5130710"/>
              <a:gd name="connsiteX4033" fmla="*/ 2583150 w 6842126"/>
              <a:gd name="connsiteY4033" fmla="*/ 5015353 h 5130710"/>
              <a:gd name="connsiteX4034" fmla="*/ 2690075 w 6842126"/>
              <a:gd name="connsiteY4034" fmla="*/ 4905912 h 5130710"/>
              <a:gd name="connsiteX4035" fmla="*/ 2696335 w 6842126"/>
              <a:gd name="connsiteY4035" fmla="*/ 4896258 h 5130710"/>
              <a:gd name="connsiteX4036" fmla="*/ 2689313 w 6842126"/>
              <a:gd name="connsiteY4036" fmla="*/ 4903899 h 5130710"/>
              <a:gd name="connsiteX4037" fmla="*/ 2627828 w 6842126"/>
              <a:gd name="connsiteY4037" fmla="*/ 4962227 h 5130710"/>
              <a:gd name="connsiteX4038" fmla="*/ 2587552 w 6842126"/>
              <a:gd name="connsiteY4038" fmla="*/ 4998722 h 5130710"/>
              <a:gd name="connsiteX4039" fmla="*/ 2591580 w 6842126"/>
              <a:gd name="connsiteY4039" fmla="*/ 4992049 h 5130710"/>
              <a:gd name="connsiteX4040" fmla="*/ 2591725 w 6842126"/>
              <a:gd name="connsiteY4040" fmla="*/ 4991739 h 5130710"/>
              <a:gd name="connsiteX4041" fmla="*/ 2593386 w 6842126"/>
              <a:gd name="connsiteY4041" fmla="*/ 4990010 h 5130710"/>
              <a:gd name="connsiteX4042" fmla="*/ 2620650 w 6842126"/>
              <a:gd name="connsiteY4042" fmla="*/ 4963215 h 5130710"/>
              <a:gd name="connsiteX4043" fmla="*/ 2598884 w 6842126"/>
              <a:gd name="connsiteY4043" fmla="*/ 4978345 h 5130710"/>
              <a:gd name="connsiteX4044" fmla="*/ 2596973 w 6842126"/>
              <a:gd name="connsiteY4044" fmla="*/ 4980300 h 5130710"/>
              <a:gd name="connsiteX4045" fmla="*/ 2595913 w 6842126"/>
              <a:gd name="connsiteY4045" fmla="*/ 4976410 h 5130710"/>
              <a:gd name="connsiteX4046" fmla="*/ 2590082 w 6842126"/>
              <a:gd name="connsiteY4046" fmla="*/ 4983500 h 5130710"/>
              <a:gd name="connsiteX4047" fmla="*/ 2584187 w 6842126"/>
              <a:gd name="connsiteY4047" fmla="*/ 4992848 h 5130710"/>
              <a:gd name="connsiteX4048" fmla="*/ 2578488 w 6842126"/>
              <a:gd name="connsiteY4048" fmla="*/ 4997944 h 5130710"/>
              <a:gd name="connsiteX4049" fmla="*/ 2593088 w 6842126"/>
              <a:gd name="connsiteY4049" fmla="*/ 4978235 h 5130710"/>
              <a:gd name="connsiteX4050" fmla="*/ 2697111 w 6842126"/>
              <a:gd name="connsiteY4050" fmla="*/ 4877176 h 5130710"/>
              <a:gd name="connsiteX4051" fmla="*/ 2734299 w 6842126"/>
              <a:gd name="connsiteY4051" fmla="*/ 4834361 h 5130710"/>
              <a:gd name="connsiteX4052" fmla="*/ 2728194 w 6842126"/>
              <a:gd name="connsiteY4052" fmla="*/ 4839352 h 5130710"/>
              <a:gd name="connsiteX4053" fmla="*/ 2642614 w 6842126"/>
              <a:gd name="connsiteY4053" fmla="*/ 4921552 h 5130710"/>
              <a:gd name="connsiteX4054" fmla="*/ 2610644 w 6842126"/>
              <a:gd name="connsiteY4054" fmla="*/ 4952811 h 5130710"/>
              <a:gd name="connsiteX4055" fmla="*/ 2626798 w 6842126"/>
              <a:gd name="connsiteY4055" fmla="*/ 4932132 h 5130710"/>
              <a:gd name="connsiteX4056" fmla="*/ 2719835 w 6842126"/>
              <a:gd name="connsiteY4056" fmla="*/ 4837528 h 5130710"/>
              <a:gd name="connsiteX4057" fmla="*/ 2754556 w 6842126"/>
              <a:gd name="connsiteY4057" fmla="*/ 4798327 h 5130710"/>
              <a:gd name="connsiteX4058" fmla="*/ 2728817 w 6842126"/>
              <a:gd name="connsiteY4058" fmla="*/ 4824929 h 5130710"/>
              <a:gd name="connsiteX4059" fmla="*/ 2700511 w 6842126"/>
              <a:gd name="connsiteY4059" fmla="*/ 4849817 h 5130710"/>
              <a:gd name="connsiteX4060" fmla="*/ 2745887 w 6842126"/>
              <a:gd name="connsiteY4060" fmla="*/ 4801605 h 5130710"/>
              <a:gd name="connsiteX4061" fmla="*/ 2756853 w 6842126"/>
              <a:gd name="connsiteY4061" fmla="*/ 4783270 h 5130710"/>
              <a:gd name="connsiteX4062" fmla="*/ 2764127 w 6842126"/>
              <a:gd name="connsiteY4062" fmla="*/ 4774633 h 5130710"/>
              <a:gd name="connsiteX4063" fmla="*/ 2764473 w 6842126"/>
              <a:gd name="connsiteY4063" fmla="*/ 4774411 h 5130710"/>
              <a:gd name="connsiteX4064" fmla="*/ 2765783 w 6842126"/>
              <a:gd name="connsiteY4064" fmla="*/ 4772668 h 5130710"/>
              <a:gd name="connsiteX4065" fmla="*/ 2781366 w 6842126"/>
              <a:gd name="connsiteY4065" fmla="*/ 4754162 h 5130710"/>
              <a:gd name="connsiteX4066" fmla="*/ 2806658 w 6842126"/>
              <a:gd name="connsiteY4066" fmla="*/ 4726484 h 5130710"/>
              <a:gd name="connsiteX4067" fmla="*/ 2812917 w 6842126"/>
              <a:gd name="connsiteY4067" fmla="*/ 4716833 h 5130710"/>
              <a:gd name="connsiteX4068" fmla="*/ 2797987 w 6842126"/>
              <a:gd name="connsiteY4068" fmla="*/ 4729760 h 5130710"/>
              <a:gd name="connsiteX4069" fmla="*/ 2785122 w 6842126"/>
              <a:gd name="connsiteY4069" fmla="*/ 4743319 h 5130710"/>
              <a:gd name="connsiteX4070" fmla="*/ 2773244 w 6842126"/>
              <a:gd name="connsiteY4070" fmla="*/ 4762746 h 5130710"/>
              <a:gd name="connsiteX4071" fmla="*/ 2765783 w 6842126"/>
              <a:gd name="connsiteY4071" fmla="*/ 4772668 h 5130710"/>
              <a:gd name="connsiteX4072" fmla="*/ 2764127 w 6842126"/>
              <a:gd name="connsiteY4072" fmla="*/ 4774633 h 5130710"/>
              <a:gd name="connsiteX4073" fmla="*/ 2757715 w 6842126"/>
              <a:gd name="connsiteY4073" fmla="*/ 4778782 h 5130710"/>
              <a:gd name="connsiteX4074" fmla="*/ 2761278 w 6842126"/>
              <a:gd name="connsiteY4074" fmla="*/ 4768450 h 5130710"/>
              <a:gd name="connsiteX4075" fmla="*/ 2741394 w 6842126"/>
              <a:gd name="connsiteY4075" fmla="*/ 4789404 h 5130710"/>
              <a:gd name="connsiteX4076" fmla="*/ 2684554 w 6842126"/>
              <a:gd name="connsiteY4076" fmla="*/ 4843963 h 5130710"/>
              <a:gd name="connsiteX4077" fmla="*/ 2730774 w 6842126"/>
              <a:gd name="connsiteY4077" fmla="*/ 4794281 h 5130710"/>
              <a:gd name="connsiteX4078" fmla="*/ 2771017 w 6842126"/>
              <a:gd name="connsiteY4078" fmla="*/ 4750372 h 5130710"/>
              <a:gd name="connsiteX4079" fmla="*/ 2776586 w 6842126"/>
              <a:gd name="connsiteY4079" fmla="*/ 4740473 h 5130710"/>
              <a:gd name="connsiteX4080" fmla="*/ 2784374 w 6842126"/>
              <a:gd name="connsiteY4080" fmla="*/ 4727299 h 5130710"/>
              <a:gd name="connsiteX4081" fmla="*/ 2781599 w 6842126"/>
              <a:gd name="connsiteY4081" fmla="*/ 4728671 h 5130710"/>
              <a:gd name="connsiteX4082" fmla="*/ 2670121 w 6842126"/>
              <a:gd name="connsiteY4082" fmla="*/ 4842135 h 5130710"/>
              <a:gd name="connsiteX4083" fmla="*/ 2658054 w 6842126"/>
              <a:gd name="connsiteY4083" fmla="*/ 4851771 h 5130710"/>
              <a:gd name="connsiteX4084" fmla="*/ 2646140 w 6842126"/>
              <a:gd name="connsiteY4084" fmla="*/ 4868650 h 5130710"/>
              <a:gd name="connsiteX4085" fmla="*/ 2648777 w 6842126"/>
              <a:gd name="connsiteY4085" fmla="*/ 4854810 h 5130710"/>
              <a:gd name="connsiteX4086" fmla="*/ 2660547 w 6842126"/>
              <a:gd name="connsiteY4086" fmla="*/ 4831403 h 5130710"/>
              <a:gd name="connsiteX4087" fmla="*/ 2650038 w 6842126"/>
              <a:gd name="connsiteY4087" fmla="*/ 4842379 h 5130710"/>
              <a:gd name="connsiteX4088" fmla="*/ 2656361 w 6842126"/>
              <a:gd name="connsiteY4088" fmla="*/ 4827215 h 5130710"/>
              <a:gd name="connsiteX4089" fmla="*/ 2639083 w 6842126"/>
              <a:gd name="connsiteY4089" fmla="*/ 4844786 h 5130710"/>
              <a:gd name="connsiteX4090" fmla="*/ 2627361 w 6842126"/>
              <a:gd name="connsiteY4090" fmla="*/ 4865304 h 5130710"/>
              <a:gd name="connsiteX4091" fmla="*/ 2615809 w 6842126"/>
              <a:gd name="connsiteY4091" fmla="*/ 4876854 h 5130710"/>
              <a:gd name="connsiteX4092" fmla="*/ 2614419 w 6842126"/>
              <a:gd name="connsiteY4092" fmla="*/ 4878252 h 5130710"/>
              <a:gd name="connsiteX4093" fmla="*/ 2618618 w 6842126"/>
              <a:gd name="connsiteY4093" fmla="*/ 4869760 h 5130710"/>
              <a:gd name="connsiteX4094" fmla="*/ 2636389 w 6842126"/>
              <a:gd name="connsiteY4094" fmla="*/ 4836849 h 5130710"/>
              <a:gd name="connsiteX4095" fmla="*/ 2659384 w 6842126"/>
              <a:gd name="connsiteY4095" fmla="*/ 4799950 h 5130710"/>
              <a:gd name="connsiteX4096" fmla="*/ 2674865 w 6842126"/>
              <a:gd name="connsiteY4096" fmla="*/ 4772839 h 5130710"/>
              <a:gd name="connsiteX4097" fmla="*/ 2665004 w 6842126"/>
              <a:gd name="connsiteY4097" fmla="*/ 4779985 h 5130710"/>
              <a:gd name="connsiteX4098" fmla="*/ 2663546 w 6842126"/>
              <a:gd name="connsiteY4098" fmla="*/ 4782132 h 5130710"/>
              <a:gd name="connsiteX4099" fmla="*/ 2641220 w 6842126"/>
              <a:gd name="connsiteY4099" fmla="*/ 4816504 h 5130710"/>
              <a:gd name="connsiteX4100" fmla="*/ 2629276 w 6842126"/>
              <a:gd name="connsiteY4100" fmla="*/ 4826078 h 5130710"/>
              <a:gd name="connsiteX4101" fmla="*/ 2623360 w 6842126"/>
              <a:gd name="connsiteY4101" fmla="*/ 4840917 h 5130710"/>
              <a:gd name="connsiteX4102" fmla="*/ 2611139 w 6842126"/>
              <a:gd name="connsiteY4102" fmla="*/ 4850714 h 5130710"/>
              <a:gd name="connsiteX4103" fmla="*/ 2592131 w 6842126"/>
              <a:gd name="connsiteY4103" fmla="*/ 4885611 h 5130710"/>
              <a:gd name="connsiteX4104" fmla="*/ 2586279 w 6842126"/>
              <a:gd name="connsiteY4104" fmla="*/ 4890869 h 5130710"/>
              <a:gd name="connsiteX4105" fmla="*/ 2587109 w 6842126"/>
              <a:gd name="connsiteY4105" fmla="*/ 4887353 h 5130710"/>
              <a:gd name="connsiteX4106" fmla="*/ 2577664 w 6842126"/>
              <a:gd name="connsiteY4106" fmla="*/ 4904412 h 5130710"/>
              <a:gd name="connsiteX4107" fmla="*/ 2570278 w 6842126"/>
              <a:gd name="connsiteY4107" fmla="*/ 4913564 h 5130710"/>
              <a:gd name="connsiteX4108" fmla="*/ 2578389 w 6842126"/>
              <a:gd name="connsiteY4108" fmla="*/ 4890667 h 5130710"/>
              <a:gd name="connsiteX4109" fmla="*/ 2592898 w 6842126"/>
              <a:gd name="connsiteY4109" fmla="*/ 4865361 h 5130710"/>
              <a:gd name="connsiteX4110" fmla="*/ 2609444 w 6842126"/>
              <a:gd name="connsiteY4110" fmla="*/ 4834112 h 5130710"/>
              <a:gd name="connsiteX4111" fmla="*/ 2609653 w 6842126"/>
              <a:gd name="connsiteY4111" fmla="*/ 4828525 h 5130710"/>
              <a:gd name="connsiteX4112" fmla="*/ 2615588 w 6842126"/>
              <a:gd name="connsiteY4112" fmla="*/ 4814434 h 5130710"/>
              <a:gd name="connsiteX4113" fmla="*/ 2618532 w 6842126"/>
              <a:gd name="connsiteY4113" fmla="*/ 4809832 h 5130710"/>
              <a:gd name="connsiteX4114" fmla="*/ 2617293 w 6842126"/>
              <a:gd name="connsiteY4114" fmla="*/ 4811344 h 5130710"/>
              <a:gd name="connsiteX4115" fmla="*/ 2613925 w 6842126"/>
              <a:gd name="connsiteY4115" fmla="*/ 4816418 h 5130710"/>
              <a:gd name="connsiteX4116" fmla="*/ 2595694 w 6842126"/>
              <a:gd name="connsiteY4116" fmla="*/ 4846622 h 5130710"/>
              <a:gd name="connsiteX4117" fmla="*/ 2587906 w 6842126"/>
              <a:gd name="connsiteY4117" fmla="*/ 4856055 h 5130710"/>
              <a:gd name="connsiteX4118" fmla="*/ 2587031 w 6842126"/>
              <a:gd name="connsiteY4118" fmla="*/ 4857028 h 5130710"/>
              <a:gd name="connsiteX4119" fmla="*/ 2577918 w 6842126"/>
              <a:gd name="connsiteY4119" fmla="*/ 4870863 h 5130710"/>
              <a:gd name="connsiteX4120" fmla="*/ 2569834 w 6842126"/>
              <a:gd name="connsiteY4120" fmla="*/ 4882350 h 5130710"/>
              <a:gd name="connsiteX4121" fmla="*/ 2569819 w 6842126"/>
              <a:gd name="connsiteY4121" fmla="*/ 4882377 h 5130710"/>
              <a:gd name="connsiteX4122" fmla="*/ 2569805 w 6842126"/>
              <a:gd name="connsiteY4122" fmla="*/ 4882393 h 5130710"/>
              <a:gd name="connsiteX4123" fmla="*/ 2541096 w 6842126"/>
              <a:gd name="connsiteY4123" fmla="*/ 4923179 h 5130710"/>
              <a:gd name="connsiteX4124" fmla="*/ 2511315 w 6842126"/>
              <a:gd name="connsiteY4124" fmla="*/ 4965001 h 5130710"/>
              <a:gd name="connsiteX4125" fmla="*/ 2509814 w 6842126"/>
              <a:gd name="connsiteY4125" fmla="*/ 4955300 h 5130710"/>
              <a:gd name="connsiteX4126" fmla="*/ 2505207 w 6842126"/>
              <a:gd name="connsiteY4126" fmla="*/ 4963489 h 5130710"/>
              <a:gd name="connsiteX4127" fmla="*/ 2502697 w 6842126"/>
              <a:gd name="connsiteY4127" fmla="*/ 4964861 h 5130710"/>
              <a:gd name="connsiteX4128" fmla="*/ 2495865 w 6842126"/>
              <a:gd name="connsiteY4128" fmla="*/ 4969454 h 5130710"/>
              <a:gd name="connsiteX4129" fmla="*/ 2499399 w 6842126"/>
              <a:gd name="connsiteY4129" fmla="*/ 4962676 h 5130710"/>
              <a:gd name="connsiteX4130" fmla="*/ 2552537 w 6842126"/>
              <a:gd name="connsiteY4130" fmla="*/ 4861028 h 5130710"/>
              <a:gd name="connsiteX4131" fmla="*/ 2560804 w 6842126"/>
              <a:gd name="connsiteY4131" fmla="*/ 4845566 h 5130710"/>
              <a:gd name="connsiteX4132" fmla="*/ 2570514 w 6842126"/>
              <a:gd name="connsiteY4132" fmla="*/ 4827063 h 5130710"/>
              <a:gd name="connsiteX4133" fmla="*/ 2580600 w 6842126"/>
              <a:gd name="connsiteY4133" fmla="*/ 4803128 h 5130710"/>
              <a:gd name="connsiteX4134" fmla="*/ 2585605 w 6842126"/>
              <a:gd name="connsiteY4134" fmla="*/ 4792761 h 5130710"/>
              <a:gd name="connsiteX4135" fmla="*/ 2581417 w 6842126"/>
              <a:gd name="connsiteY4135" fmla="*/ 4797773 h 5130710"/>
              <a:gd name="connsiteX4136" fmla="*/ 2595382 w 6842126"/>
              <a:gd name="connsiteY4136" fmla="*/ 4770888 h 5130710"/>
              <a:gd name="connsiteX4137" fmla="*/ 2592170 w 6842126"/>
              <a:gd name="connsiteY4137" fmla="*/ 4753801 h 5130710"/>
              <a:gd name="connsiteX4138" fmla="*/ 2556401 w 6842126"/>
              <a:gd name="connsiteY4138" fmla="*/ 4815419 h 5130710"/>
              <a:gd name="connsiteX4139" fmla="*/ 2527409 w 6842126"/>
              <a:gd name="connsiteY4139" fmla="*/ 4855135 h 5130710"/>
              <a:gd name="connsiteX4140" fmla="*/ 2517423 w 6842126"/>
              <a:gd name="connsiteY4140" fmla="*/ 4859953 h 5130710"/>
              <a:gd name="connsiteX4141" fmla="*/ 2490892 w 6842126"/>
              <a:gd name="connsiteY4141" fmla="*/ 4907258 h 5130710"/>
              <a:gd name="connsiteX4142" fmla="*/ 2493718 w 6842126"/>
              <a:gd name="connsiteY4142" fmla="*/ 4892240 h 5130710"/>
              <a:gd name="connsiteX4143" fmla="*/ 2494324 w 6842126"/>
              <a:gd name="connsiteY4143" fmla="*/ 4893453 h 5130710"/>
              <a:gd name="connsiteX4144" fmla="*/ 2493428 w 6842126"/>
              <a:gd name="connsiteY4144" fmla="*/ 4895659 h 5130710"/>
              <a:gd name="connsiteX4145" fmla="*/ 2494714 w 6842126"/>
              <a:gd name="connsiteY4145" fmla="*/ 4894231 h 5130710"/>
              <a:gd name="connsiteX4146" fmla="*/ 2494324 w 6842126"/>
              <a:gd name="connsiteY4146" fmla="*/ 4893453 h 5130710"/>
              <a:gd name="connsiteX4147" fmla="*/ 2495971 w 6842126"/>
              <a:gd name="connsiteY4147" fmla="*/ 4889391 h 5130710"/>
              <a:gd name="connsiteX4148" fmla="*/ 2497741 w 6842126"/>
              <a:gd name="connsiteY4148" fmla="*/ 4887155 h 5130710"/>
              <a:gd name="connsiteX4149" fmla="*/ 2499056 w 6842126"/>
              <a:gd name="connsiteY4149" fmla="*/ 4884241 h 5130710"/>
              <a:gd name="connsiteX4150" fmla="*/ 2496930 w 6842126"/>
              <a:gd name="connsiteY4150" fmla="*/ 4872661 h 5130710"/>
              <a:gd name="connsiteX4151" fmla="*/ 2508846 w 6842126"/>
              <a:gd name="connsiteY4151" fmla="*/ 4848895 h 5130710"/>
              <a:gd name="connsiteX4152" fmla="*/ 2517069 w 6842126"/>
              <a:gd name="connsiteY4152" fmla="*/ 4834793 h 5130710"/>
              <a:gd name="connsiteX4153" fmla="*/ 2508989 w 6842126"/>
              <a:gd name="connsiteY4153" fmla="*/ 4838032 h 5130710"/>
              <a:gd name="connsiteX4154" fmla="*/ 2498989 w 6842126"/>
              <a:gd name="connsiteY4154" fmla="*/ 4842023 h 5130710"/>
              <a:gd name="connsiteX4155" fmla="*/ 2497747 w 6842126"/>
              <a:gd name="connsiteY4155" fmla="*/ 4842954 h 5130710"/>
              <a:gd name="connsiteX4156" fmla="*/ 2472964 w 6842126"/>
              <a:gd name="connsiteY4156" fmla="*/ 4883969 h 5130710"/>
              <a:gd name="connsiteX4157" fmla="*/ 2435954 w 6842126"/>
              <a:gd name="connsiteY4157" fmla="*/ 4952843 h 5130710"/>
              <a:gd name="connsiteX4158" fmla="*/ 2431512 w 6842126"/>
              <a:gd name="connsiteY4158" fmla="*/ 4956111 h 5130710"/>
              <a:gd name="connsiteX4159" fmla="*/ 2421585 w 6842126"/>
              <a:gd name="connsiteY4159" fmla="*/ 4964381 h 5130710"/>
              <a:gd name="connsiteX4160" fmla="*/ 2431783 w 6842126"/>
              <a:gd name="connsiteY4160" fmla="*/ 4941891 h 5130710"/>
              <a:gd name="connsiteX4161" fmla="*/ 2418833 w 6842126"/>
              <a:gd name="connsiteY4161" fmla="*/ 4961912 h 5130710"/>
              <a:gd name="connsiteX4162" fmla="*/ 2414716 w 6842126"/>
              <a:gd name="connsiteY4162" fmla="*/ 4957861 h 5130710"/>
              <a:gd name="connsiteX4163" fmla="*/ 2408769 w 6842126"/>
              <a:gd name="connsiteY4163" fmla="*/ 4963616 h 5130710"/>
              <a:gd name="connsiteX4164" fmla="*/ 2418957 w 6842126"/>
              <a:gd name="connsiteY4164" fmla="*/ 4942767 h 5130710"/>
              <a:gd name="connsiteX4165" fmla="*/ 2423100 w 6842126"/>
              <a:gd name="connsiteY4165" fmla="*/ 4936843 h 5130710"/>
              <a:gd name="connsiteX4166" fmla="*/ 2425712 w 6842126"/>
              <a:gd name="connsiteY4166" fmla="*/ 4934532 h 5130710"/>
              <a:gd name="connsiteX4167" fmla="*/ 2423344 w 6842126"/>
              <a:gd name="connsiteY4167" fmla="*/ 4933784 h 5130710"/>
              <a:gd name="connsiteX4168" fmla="*/ 2436975 w 6842126"/>
              <a:gd name="connsiteY4168" fmla="*/ 4905891 h 5130710"/>
              <a:gd name="connsiteX4169" fmla="*/ 2443319 w 6842126"/>
              <a:gd name="connsiteY4169" fmla="*/ 4899101 h 5130710"/>
              <a:gd name="connsiteX4170" fmla="*/ 2444777 w 6842126"/>
              <a:gd name="connsiteY4170" fmla="*/ 4897664 h 5130710"/>
              <a:gd name="connsiteX4171" fmla="*/ 2433216 w 6842126"/>
              <a:gd name="connsiteY4171" fmla="*/ 4899038 h 5130710"/>
              <a:gd name="connsiteX4172" fmla="*/ 2431275 w 6842126"/>
              <a:gd name="connsiteY4172" fmla="*/ 4899402 h 5130710"/>
              <a:gd name="connsiteX4173" fmla="*/ 2431494 w 6842126"/>
              <a:gd name="connsiteY4173" fmla="*/ 4897328 h 5130710"/>
              <a:gd name="connsiteX4174" fmla="*/ 2434456 w 6842126"/>
              <a:gd name="connsiteY4174" fmla="*/ 4864414 h 5130710"/>
              <a:gd name="connsiteX4175" fmla="*/ 2434707 w 6842126"/>
              <a:gd name="connsiteY4175" fmla="*/ 4857898 h 5130710"/>
              <a:gd name="connsiteX4176" fmla="*/ 2447348 w 6842126"/>
              <a:gd name="connsiteY4176" fmla="*/ 4838451 h 5130710"/>
              <a:gd name="connsiteX4177" fmla="*/ 2458617 w 6842126"/>
              <a:gd name="connsiteY4177" fmla="*/ 4814698 h 5130710"/>
              <a:gd name="connsiteX4178" fmla="*/ 2445878 w 6842126"/>
              <a:gd name="connsiteY4178" fmla="*/ 4827147 h 5130710"/>
              <a:gd name="connsiteX4179" fmla="*/ 2456786 w 6842126"/>
              <a:gd name="connsiteY4179" fmla="*/ 4811993 h 5130710"/>
              <a:gd name="connsiteX4180" fmla="*/ 2458417 w 6842126"/>
              <a:gd name="connsiteY4180" fmla="*/ 4809730 h 5130710"/>
              <a:gd name="connsiteX4181" fmla="*/ 2475271 w 6842126"/>
              <a:gd name="connsiteY4181" fmla="*/ 4786501 h 5130710"/>
              <a:gd name="connsiteX4182" fmla="*/ 2482641 w 6842126"/>
              <a:gd name="connsiteY4182" fmla="*/ 4774180 h 5130710"/>
              <a:gd name="connsiteX4183" fmla="*/ 2484876 w 6842126"/>
              <a:gd name="connsiteY4183" fmla="*/ 4765827 h 5130710"/>
              <a:gd name="connsiteX4184" fmla="*/ 2482729 w 6842126"/>
              <a:gd name="connsiteY4184" fmla="*/ 4768349 h 5130710"/>
              <a:gd name="connsiteX4185" fmla="*/ 2474439 w 6842126"/>
              <a:gd name="connsiteY4185" fmla="*/ 4778180 h 5130710"/>
              <a:gd name="connsiteX4186" fmla="*/ 2450996 w 6842126"/>
              <a:gd name="connsiteY4186" fmla="*/ 4785671 h 5130710"/>
              <a:gd name="connsiteX4187" fmla="*/ 2359669 w 6842126"/>
              <a:gd name="connsiteY4187" fmla="*/ 4897968 h 5130710"/>
              <a:gd name="connsiteX4188" fmla="*/ 2371544 w 6842126"/>
              <a:gd name="connsiteY4188" fmla="*/ 4874285 h 5130710"/>
              <a:gd name="connsiteX4189" fmla="*/ 2373961 w 6842126"/>
              <a:gd name="connsiteY4189" fmla="*/ 4871921 h 5130710"/>
              <a:gd name="connsiteX4190" fmla="*/ 2376155 w 6842126"/>
              <a:gd name="connsiteY4190" fmla="*/ 4867215 h 5130710"/>
              <a:gd name="connsiteX4191" fmla="*/ 2381866 w 6842126"/>
              <a:gd name="connsiteY4191" fmla="*/ 4859070 h 5130710"/>
              <a:gd name="connsiteX4192" fmla="*/ 2394157 w 6842126"/>
              <a:gd name="connsiteY4192" fmla="*/ 4842850 h 5130710"/>
              <a:gd name="connsiteX4193" fmla="*/ 2414607 w 6842126"/>
              <a:gd name="connsiteY4193" fmla="*/ 4817983 h 5130710"/>
              <a:gd name="connsiteX4194" fmla="*/ 2419228 w 6842126"/>
              <a:gd name="connsiteY4194" fmla="*/ 4811111 h 5130710"/>
              <a:gd name="connsiteX4195" fmla="*/ 2414161 w 6842126"/>
              <a:gd name="connsiteY4195" fmla="*/ 4816707 h 5130710"/>
              <a:gd name="connsiteX4196" fmla="*/ 2414507 w 6842126"/>
              <a:gd name="connsiteY4196" fmla="*/ 4813635 h 5130710"/>
              <a:gd name="connsiteX4197" fmla="*/ 2427224 w 6842126"/>
              <a:gd name="connsiteY4197" fmla="*/ 4795004 h 5130710"/>
              <a:gd name="connsiteX4198" fmla="*/ 2424542 w 6842126"/>
              <a:gd name="connsiteY4198" fmla="*/ 4789995 h 5130710"/>
              <a:gd name="connsiteX4199" fmla="*/ 2414593 w 6842126"/>
              <a:gd name="connsiteY4199" fmla="*/ 4800416 h 5130710"/>
              <a:gd name="connsiteX4200" fmla="*/ 2394695 w 6842126"/>
              <a:gd name="connsiteY4200" fmla="*/ 4827244 h 5130710"/>
              <a:gd name="connsiteX4201" fmla="*/ 2381427 w 6842126"/>
              <a:gd name="connsiteY4201" fmla="*/ 4855901 h 5130710"/>
              <a:gd name="connsiteX4202" fmla="*/ 2376155 w 6842126"/>
              <a:gd name="connsiteY4202" fmla="*/ 4867215 h 5130710"/>
              <a:gd name="connsiteX4203" fmla="*/ 2372412 w 6842126"/>
              <a:gd name="connsiteY4203" fmla="*/ 4872553 h 5130710"/>
              <a:gd name="connsiteX4204" fmla="*/ 2371544 w 6842126"/>
              <a:gd name="connsiteY4204" fmla="*/ 4874285 h 5130710"/>
              <a:gd name="connsiteX4205" fmla="*/ 2366210 w 6842126"/>
              <a:gd name="connsiteY4205" fmla="*/ 4879502 h 5130710"/>
              <a:gd name="connsiteX4206" fmla="*/ 2377327 w 6842126"/>
              <a:gd name="connsiteY4206" fmla="*/ 4837857 h 5130710"/>
              <a:gd name="connsiteX4207" fmla="*/ 2381226 w 6842126"/>
              <a:gd name="connsiteY4207" fmla="*/ 4832023 h 5130710"/>
              <a:gd name="connsiteX4208" fmla="*/ 2381752 w 6842126"/>
              <a:gd name="connsiteY4208" fmla="*/ 4831285 h 5130710"/>
              <a:gd name="connsiteX4209" fmla="*/ 2381817 w 6842126"/>
              <a:gd name="connsiteY4209" fmla="*/ 4831140 h 5130710"/>
              <a:gd name="connsiteX4210" fmla="*/ 2381226 w 6842126"/>
              <a:gd name="connsiteY4210" fmla="*/ 4832023 h 5130710"/>
              <a:gd name="connsiteX4211" fmla="*/ 2374855 w 6842126"/>
              <a:gd name="connsiteY4211" fmla="*/ 4841001 h 5130710"/>
              <a:gd name="connsiteX4212" fmla="*/ 2299470 w 6842126"/>
              <a:gd name="connsiteY4212" fmla="*/ 4922366 h 5130710"/>
              <a:gd name="connsiteX4213" fmla="*/ 2302549 w 6842126"/>
              <a:gd name="connsiteY4213" fmla="*/ 4893427 h 5130710"/>
              <a:gd name="connsiteX4214" fmla="*/ 2306422 w 6842126"/>
              <a:gd name="connsiteY4214" fmla="*/ 4886753 h 5130710"/>
              <a:gd name="connsiteX4215" fmla="*/ 2318271 w 6842126"/>
              <a:gd name="connsiteY4215" fmla="*/ 4869609 h 5130710"/>
              <a:gd name="connsiteX4216" fmla="*/ 2317675 w 6842126"/>
              <a:gd name="connsiteY4216" fmla="*/ 4860323 h 5130710"/>
              <a:gd name="connsiteX4217" fmla="*/ 2324566 w 6842126"/>
              <a:gd name="connsiteY4217" fmla="*/ 4842756 h 5130710"/>
              <a:gd name="connsiteX4218" fmla="*/ 2323616 w 6842126"/>
              <a:gd name="connsiteY4218" fmla="*/ 4844126 h 5130710"/>
              <a:gd name="connsiteX4219" fmla="*/ 2322257 w 6842126"/>
              <a:gd name="connsiteY4219" fmla="*/ 4846224 h 5130710"/>
              <a:gd name="connsiteX4220" fmla="*/ 2320372 w 6842126"/>
              <a:gd name="connsiteY4220" fmla="*/ 4848095 h 5130710"/>
              <a:gd name="connsiteX4221" fmla="*/ 2303222 w 6842126"/>
              <a:gd name="connsiteY4221" fmla="*/ 4867167 h 5130710"/>
              <a:gd name="connsiteX4222" fmla="*/ 2291087 w 6842126"/>
              <a:gd name="connsiteY4222" fmla="*/ 4871497 h 5130710"/>
              <a:gd name="connsiteX4223" fmla="*/ 2292613 w 6842126"/>
              <a:gd name="connsiteY4223" fmla="*/ 4865901 h 5130710"/>
              <a:gd name="connsiteX4224" fmla="*/ 2381066 w 6842126"/>
              <a:gd name="connsiteY4224" fmla="*/ 4745762 h 5130710"/>
              <a:gd name="connsiteX4225" fmla="*/ 2380412 w 6842126"/>
              <a:gd name="connsiteY4225" fmla="*/ 4741600 h 5130710"/>
              <a:gd name="connsiteX4226" fmla="*/ 2383068 w 6842126"/>
              <a:gd name="connsiteY4226" fmla="*/ 4729692 h 5130710"/>
              <a:gd name="connsiteX4227" fmla="*/ 2411549 w 6842126"/>
              <a:gd name="connsiteY4227" fmla="*/ 4696164 h 5130710"/>
              <a:gd name="connsiteX4228" fmla="*/ 2422251 w 6842126"/>
              <a:gd name="connsiteY4228" fmla="*/ 4684067 h 5130710"/>
              <a:gd name="connsiteX4229" fmla="*/ 2424215 w 6842126"/>
              <a:gd name="connsiteY4229" fmla="*/ 4680536 h 5130710"/>
              <a:gd name="connsiteX4230" fmla="*/ 2422625 w 6842126"/>
              <a:gd name="connsiteY4230" fmla="*/ 4673699 h 5130710"/>
              <a:gd name="connsiteX4231" fmla="*/ 2379496 w 6842126"/>
              <a:gd name="connsiteY4231" fmla="*/ 4732360 h 5130710"/>
              <a:gd name="connsiteX4232" fmla="*/ 2343451 w 6842126"/>
              <a:gd name="connsiteY4232" fmla="*/ 4778809 h 5130710"/>
              <a:gd name="connsiteX4233" fmla="*/ 2334695 w 6842126"/>
              <a:gd name="connsiteY4233" fmla="*/ 4781166 h 5130710"/>
              <a:gd name="connsiteX4234" fmla="*/ 2313656 w 6842126"/>
              <a:gd name="connsiteY4234" fmla="*/ 4817881 h 5130710"/>
              <a:gd name="connsiteX4235" fmla="*/ 2309800 w 6842126"/>
              <a:gd name="connsiteY4235" fmla="*/ 4821524 h 5130710"/>
              <a:gd name="connsiteX4236" fmla="*/ 2304938 w 6842126"/>
              <a:gd name="connsiteY4236" fmla="*/ 4825504 h 5130710"/>
              <a:gd name="connsiteX4237" fmla="*/ 2314528 w 6842126"/>
              <a:gd name="connsiteY4237" fmla="*/ 4805995 h 5130710"/>
              <a:gd name="connsiteX4238" fmla="*/ 2324452 w 6842126"/>
              <a:gd name="connsiteY4238" fmla="*/ 4787766 h 5130710"/>
              <a:gd name="connsiteX4239" fmla="*/ 2332524 w 6842126"/>
              <a:gd name="connsiteY4239" fmla="*/ 4781876 h 5130710"/>
              <a:gd name="connsiteX4240" fmla="*/ 2335116 w 6842126"/>
              <a:gd name="connsiteY4240" fmla="*/ 4779681 h 5130710"/>
              <a:gd name="connsiteX4241" fmla="*/ 2347655 w 6842126"/>
              <a:gd name="connsiteY4241" fmla="*/ 4759980 h 5130710"/>
              <a:gd name="connsiteX4242" fmla="*/ 2423641 w 6842126"/>
              <a:gd name="connsiteY4242" fmla="*/ 4662571 h 5130710"/>
              <a:gd name="connsiteX4243" fmla="*/ 2430787 w 6842126"/>
              <a:gd name="connsiteY4243" fmla="*/ 4653065 h 5130710"/>
              <a:gd name="connsiteX4244" fmla="*/ 2428464 w 6842126"/>
              <a:gd name="connsiteY4244" fmla="*/ 4650546 h 5130710"/>
              <a:gd name="connsiteX4245" fmla="*/ 2425677 w 6842126"/>
              <a:gd name="connsiteY4245" fmla="*/ 4653466 h 5130710"/>
              <a:gd name="connsiteX4246" fmla="*/ 2425441 w 6842126"/>
              <a:gd name="connsiteY4246" fmla="*/ 4650062 h 5130710"/>
              <a:gd name="connsiteX4247" fmla="*/ 2425950 w 6842126"/>
              <a:gd name="connsiteY4247" fmla="*/ 4648350 h 5130710"/>
              <a:gd name="connsiteX4248" fmla="*/ 2426192 w 6842126"/>
              <a:gd name="connsiteY4248" fmla="*/ 4648083 h 5130710"/>
              <a:gd name="connsiteX4249" fmla="*/ 2425633 w 6842126"/>
              <a:gd name="connsiteY4249" fmla="*/ 4647478 h 5130710"/>
              <a:gd name="connsiteX4250" fmla="*/ 2425557 w 6842126"/>
              <a:gd name="connsiteY4250" fmla="*/ 4646229 h 5130710"/>
              <a:gd name="connsiteX4251" fmla="*/ 2446178 w 6842126"/>
              <a:gd name="connsiteY4251" fmla="*/ 4615268 h 5130710"/>
              <a:gd name="connsiteX4252" fmla="*/ 2430993 w 6842126"/>
              <a:gd name="connsiteY4252" fmla="*/ 4628083 h 5130710"/>
              <a:gd name="connsiteX4253" fmla="*/ 2433468 w 6842126"/>
              <a:gd name="connsiteY4253" fmla="*/ 4624995 h 5130710"/>
              <a:gd name="connsiteX4254" fmla="*/ 2411315 w 6842126"/>
              <a:gd name="connsiteY4254" fmla="*/ 4646548 h 5130710"/>
              <a:gd name="connsiteX4255" fmla="*/ 2377596 w 6842126"/>
              <a:gd name="connsiteY4255" fmla="*/ 4693496 h 5130710"/>
              <a:gd name="connsiteX4256" fmla="*/ 2355020 w 6842126"/>
              <a:gd name="connsiteY4256" fmla="*/ 4720921 h 5130710"/>
              <a:gd name="connsiteX4257" fmla="*/ 2353580 w 6842126"/>
              <a:gd name="connsiteY4257" fmla="*/ 4718877 h 5130710"/>
              <a:gd name="connsiteX4258" fmla="*/ 2354016 w 6842126"/>
              <a:gd name="connsiteY4258" fmla="*/ 4718272 h 5130710"/>
              <a:gd name="connsiteX4259" fmla="*/ 2381330 w 6842126"/>
              <a:gd name="connsiteY4259" fmla="*/ 4675026 h 5130710"/>
              <a:gd name="connsiteX4260" fmla="*/ 2352364 w 6842126"/>
              <a:gd name="connsiteY4260" fmla="*/ 4702025 h 5130710"/>
              <a:gd name="connsiteX4261" fmla="*/ 2385587 w 6842126"/>
              <a:gd name="connsiteY4261" fmla="*/ 4668288 h 5130710"/>
              <a:gd name="connsiteX4262" fmla="*/ 2401143 w 6842126"/>
              <a:gd name="connsiteY4262" fmla="*/ 4643658 h 5130710"/>
              <a:gd name="connsiteX4263" fmla="*/ 2395639 w 6842126"/>
              <a:gd name="connsiteY4263" fmla="*/ 4649144 h 5130710"/>
              <a:gd name="connsiteX4264" fmla="*/ 2351413 w 6842126"/>
              <a:gd name="connsiteY4264" fmla="*/ 4702999 h 5130710"/>
              <a:gd name="connsiteX4265" fmla="*/ 2352364 w 6842126"/>
              <a:gd name="connsiteY4265" fmla="*/ 4702025 h 5130710"/>
              <a:gd name="connsiteX4266" fmla="*/ 2348413 w 6842126"/>
              <a:gd name="connsiteY4266" fmla="*/ 4708166 h 5130710"/>
              <a:gd name="connsiteX4267" fmla="*/ 2345256 w 6842126"/>
              <a:gd name="connsiteY4267" fmla="*/ 4710493 h 5130710"/>
              <a:gd name="connsiteX4268" fmla="*/ 2341461 w 6842126"/>
              <a:gd name="connsiteY4268" fmla="*/ 4715117 h 5130710"/>
              <a:gd name="connsiteX4269" fmla="*/ 2303062 w 6842126"/>
              <a:gd name="connsiteY4269" fmla="*/ 4768405 h 5130710"/>
              <a:gd name="connsiteX4270" fmla="*/ 2302060 w 6842126"/>
              <a:gd name="connsiteY4270" fmla="*/ 4769495 h 5130710"/>
              <a:gd name="connsiteX4271" fmla="*/ 2341992 w 6842126"/>
              <a:gd name="connsiteY4271" fmla="*/ 4702625 h 5130710"/>
              <a:gd name="connsiteX4272" fmla="*/ 2341508 w 6842126"/>
              <a:gd name="connsiteY4272" fmla="*/ 4703108 h 5130710"/>
              <a:gd name="connsiteX4273" fmla="*/ 2282456 w 6842126"/>
              <a:gd name="connsiteY4273" fmla="*/ 4757210 h 5130710"/>
              <a:gd name="connsiteX4274" fmla="*/ 2334901 w 6842126"/>
              <a:gd name="connsiteY4274" fmla="*/ 4702011 h 5130710"/>
              <a:gd name="connsiteX4275" fmla="*/ 2351295 w 6842126"/>
              <a:gd name="connsiteY4275" fmla="*/ 4685690 h 5130710"/>
              <a:gd name="connsiteX4276" fmla="*/ 2356387 w 6842126"/>
              <a:gd name="connsiteY4276" fmla="*/ 4676335 h 5130710"/>
              <a:gd name="connsiteX4277" fmla="*/ 2327134 w 6842126"/>
              <a:gd name="connsiteY4277" fmla="*/ 4704085 h 5130710"/>
              <a:gd name="connsiteX4278" fmla="*/ 2286860 w 6842126"/>
              <a:gd name="connsiteY4278" fmla="*/ 4740580 h 5130710"/>
              <a:gd name="connsiteX4279" fmla="*/ 2290884 w 6842126"/>
              <a:gd name="connsiteY4279" fmla="*/ 4733907 h 5130710"/>
              <a:gd name="connsiteX4280" fmla="*/ 2291032 w 6842126"/>
              <a:gd name="connsiteY4280" fmla="*/ 4733595 h 5130710"/>
              <a:gd name="connsiteX4281" fmla="*/ 2292692 w 6842126"/>
              <a:gd name="connsiteY4281" fmla="*/ 4731868 h 5130710"/>
              <a:gd name="connsiteX4282" fmla="*/ 2319957 w 6842126"/>
              <a:gd name="connsiteY4282" fmla="*/ 4705073 h 5130710"/>
              <a:gd name="connsiteX4283" fmla="*/ 2298190 w 6842126"/>
              <a:gd name="connsiteY4283" fmla="*/ 4720203 h 5130710"/>
              <a:gd name="connsiteX4284" fmla="*/ 2296281 w 6842126"/>
              <a:gd name="connsiteY4284" fmla="*/ 4722158 h 5130710"/>
              <a:gd name="connsiteX4285" fmla="*/ 2295220 w 6842126"/>
              <a:gd name="connsiteY4285" fmla="*/ 4718269 h 5130710"/>
              <a:gd name="connsiteX4286" fmla="*/ 2294306 w 6842126"/>
              <a:gd name="connsiteY4286" fmla="*/ 4719379 h 5130710"/>
              <a:gd name="connsiteX4287" fmla="*/ 2279691 w 6842126"/>
              <a:gd name="connsiteY4287" fmla="*/ 4745779 h 5130710"/>
              <a:gd name="connsiteX4288" fmla="*/ 2254405 w 6842126"/>
              <a:gd name="connsiteY4288" fmla="*/ 4772567 h 5130710"/>
              <a:gd name="connsiteX4289" fmla="*/ 2248677 w 6842126"/>
              <a:gd name="connsiteY4289" fmla="*/ 4760566 h 5130710"/>
              <a:gd name="connsiteX4290" fmla="*/ 2201443 w 6842126"/>
              <a:gd name="connsiteY4290" fmla="*/ 4821144 h 5130710"/>
              <a:gd name="connsiteX4291" fmla="*/ 2159454 w 6842126"/>
              <a:gd name="connsiteY4291" fmla="*/ 4852824 h 5130710"/>
              <a:gd name="connsiteX4292" fmla="*/ 2154283 w 6842126"/>
              <a:gd name="connsiteY4292" fmla="*/ 4850992 h 5130710"/>
              <a:gd name="connsiteX4293" fmla="*/ 2098719 w 6842126"/>
              <a:gd name="connsiteY4293" fmla="*/ 4892829 h 5130710"/>
              <a:gd name="connsiteX4294" fmla="*/ 2119372 w 6842126"/>
              <a:gd name="connsiteY4294" fmla="*/ 4848603 h 5130710"/>
              <a:gd name="connsiteX4295" fmla="*/ 2084681 w 6842126"/>
              <a:gd name="connsiteY4295" fmla="*/ 4887856 h 5130710"/>
              <a:gd name="connsiteX4296" fmla="*/ 2116585 w 6842126"/>
              <a:gd name="connsiteY4296" fmla="*/ 4811872 h 5130710"/>
              <a:gd name="connsiteX4297" fmla="*/ 2127983 w 6842126"/>
              <a:gd name="connsiteY4297" fmla="*/ 4794959 h 5130710"/>
              <a:gd name="connsiteX4298" fmla="*/ 2120701 w 6842126"/>
              <a:gd name="connsiteY4298" fmla="*/ 4800054 h 5130710"/>
              <a:gd name="connsiteX4299" fmla="*/ 2110406 w 6842126"/>
              <a:gd name="connsiteY4299" fmla="*/ 4810764 h 5130710"/>
              <a:gd name="connsiteX4300" fmla="*/ 2173841 w 6842126"/>
              <a:gd name="connsiteY4300" fmla="*/ 4726922 h 5130710"/>
              <a:gd name="connsiteX4301" fmla="*/ 2204750 w 6842126"/>
              <a:gd name="connsiteY4301" fmla="*/ 4681064 h 5130710"/>
              <a:gd name="connsiteX4302" fmla="*/ 2228421 w 6842126"/>
              <a:gd name="connsiteY4302" fmla="*/ 4647159 h 5130710"/>
              <a:gd name="connsiteX4303" fmla="*/ 2219185 w 6842126"/>
              <a:gd name="connsiteY4303" fmla="*/ 4655307 h 5130710"/>
              <a:gd name="connsiteX4304" fmla="*/ 2244112 w 6842126"/>
              <a:gd name="connsiteY4304" fmla="*/ 4611422 h 5130710"/>
              <a:gd name="connsiteX4305" fmla="*/ 2232357 w 6842126"/>
              <a:gd name="connsiteY4305" fmla="*/ 4619371 h 5130710"/>
              <a:gd name="connsiteX4306" fmla="*/ 2229029 w 6842126"/>
              <a:gd name="connsiteY4306" fmla="*/ 4618989 h 5130710"/>
              <a:gd name="connsiteX4307" fmla="*/ 2199659 w 6842126"/>
              <a:gd name="connsiteY4307" fmla="*/ 4650100 h 5130710"/>
              <a:gd name="connsiteX4308" fmla="*/ 2145127 w 6842126"/>
              <a:gd name="connsiteY4308" fmla="*/ 4703106 h 5130710"/>
              <a:gd name="connsiteX4309" fmla="*/ 2156376 w 6842126"/>
              <a:gd name="connsiteY4309" fmla="*/ 4671347 h 5130710"/>
              <a:gd name="connsiteX4310" fmla="*/ 2187464 w 6842126"/>
              <a:gd name="connsiteY4310" fmla="*/ 4625830 h 5130710"/>
              <a:gd name="connsiteX4311" fmla="*/ 2197805 w 6842126"/>
              <a:gd name="connsiteY4311" fmla="*/ 4611390 h 5130710"/>
              <a:gd name="connsiteX4312" fmla="*/ 2208153 w 6842126"/>
              <a:gd name="connsiteY4312" fmla="*/ 4590751 h 5130710"/>
              <a:gd name="connsiteX4313" fmla="*/ 2221100 w 6842126"/>
              <a:gd name="connsiteY4313" fmla="*/ 4568547 h 5130710"/>
              <a:gd name="connsiteX4314" fmla="*/ 2220076 w 6842126"/>
              <a:gd name="connsiteY4314" fmla="*/ 4559274 h 5130710"/>
              <a:gd name="connsiteX4315" fmla="*/ 2228994 w 6842126"/>
              <a:gd name="connsiteY4315" fmla="*/ 4539768 h 5130710"/>
              <a:gd name="connsiteX4316" fmla="*/ 2231167 w 6842126"/>
              <a:gd name="connsiteY4316" fmla="*/ 4536407 h 5130710"/>
              <a:gd name="connsiteX4317" fmla="*/ 2227364 w 6842126"/>
              <a:gd name="connsiteY4317" fmla="*/ 4540550 h 5130710"/>
              <a:gd name="connsiteX4318" fmla="*/ 2216583 w 6842126"/>
              <a:gd name="connsiteY4318" fmla="*/ 4552484 h 5130710"/>
              <a:gd name="connsiteX4319" fmla="*/ 2172273 w 6842126"/>
              <a:gd name="connsiteY4319" fmla="*/ 4625827 h 5130710"/>
              <a:gd name="connsiteX4320" fmla="*/ 2135259 w 6842126"/>
              <a:gd name="connsiteY4320" fmla="*/ 4694701 h 5130710"/>
              <a:gd name="connsiteX4321" fmla="*/ 2130819 w 6842126"/>
              <a:gd name="connsiteY4321" fmla="*/ 4697969 h 5130710"/>
              <a:gd name="connsiteX4322" fmla="*/ 2120890 w 6842126"/>
              <a:gd name="connsiteY4322" fmla="*/ 4706235 h 5130710"/>
              <a:gd name="connsiteX4323" fmla="*/ 2131089 w 6842126"/>
              <a:gd name="connsiteY4323" fmla="*/ 4683749 h 5130710"/>
              <a:gd name="connsiteX4324" fmla="*/ 2118140 w 6842126"/>
              <a:gd name="connsiteY4324" fmla="*/ 4703771 h 5130710"/>
              <a:gd name="connsiteX4325" fmla="*/ 2114022 w 6842126"/>
              <a:gd name="connsiteY4325" fmla="*/ 4699719 h 5130710"/>
              <a:gd name="connsiteX4326" fmla="*/ 2108076 w 6842126"/>
              <a:gd name="connsiteY4326" fmla="*/ 4705473 h 5130710"/>
              <a:gd name="connsiteX4327" fmla="*/ 2118263 w 6842126"/>
              <a:gd name="connsiteY4327" fmla="*/ 4684625 h 5130710"/>
              <a:gd name="connsiteX4328" fmla="*/ 2122408 w 6842126"/>
              <a:gd name="connsiteY4328" fmla="*/ 4678700 h 5130710"/>
              <a:gd name="connsiteX4329" fmla="*/ 2125019 w 6842126"/>
              <a:gd name="connsiteY4329" fmla="*/ 4676388 h 5130710"/>
              <a:gd name="connsiteX4330" fmla="*/ 2122653 w 6842126"/>
              <a:gd name="connsiteY4330" fmla="*/ 4675642 h 5130710"/>
              <a:gd name="connsiteX4331" fmla="*/ 2136281 w 6842126"/>
              <a:gd name="connsiteY4331" fmla="*/ 4647747 h 5130710"/>
              <a:gd name="connsiteX4332" fmla="*/ 2142626 w 6842126"/>
              <a:gd name="connsiteY4332" fmla="*/ 4640956 h 5130710"/>
              <a:gd name="connsiteX4333" fmla="*/ 2157765 w 6842126"/>
              <a:gd name="connsiteY4333" fmla="*/ 4626048 h 5130710"/>
              <a:gd name="connsiteX4334" fmla="*/ 2173766 w 6842126"/>
              <a:gd name="connsiteY4334" fmla="*/ 4605812 h 5130710"/>
              <a:gd name="connsiteX4335" fmla="*/ 2141950 w 6842126"/>
              <a:gd name="connsiteY4335" fmla="*/ 4636630 h 5130710"/>
              <a:gd name="connsiteX4336" fmla="*/ 2141564 w 6842126"/>
              <a:gd name="connsiteY4336" fmla="*/ 4636937 h 5130710"/>
              <a:gd name="connsiteX4337" fmla="*/ 2145278 w 6842126"/>
              <a:gd name="connsiteY4337" fmla="*/ 4629331 h 5130710"/>
              <a:gd name="connsiteX4338" fmla="*/ 2180905 w 6842126"/>
              <a:gd name="connsiteY4338" fmla="*/ 4565568 h 5130710"/>
              <a:gd name="connsiteX4339" fmla="*/ 2193818 w 6842126"/>
              <a:gd name="connsiteY4339" fmla="*/ 4543758 h 5130710"/>
              <a:gd name="connsiteX4340" fmla="*/ 2189914 w 6842126"/>
              <a:gd name="connsiteY4340" fmla="*/ 4548143 h 5130710"/>
              <a:gd name="connsiteX4341" fmla="*/ 2134683 w 6842126"/>
              <a:gd name="connsiteY4341" fmla="*/ 4604571 h 5130710"/>
              <a:gd name="connsiteX4342" fmla="*/ 2142910 w 6842126"/>
              <a:gd name="connsiteY4342" fmla="*/ 4591788 h 5130710"/>
              <a:gd name="connsiteX4343" fmla="*/ 2199625 w 6842126"/>
              <a:gd name="connsiteY4343" fmla="*/ 4517940 h 5130710"/>
              <a:gd name="connsiteX4344" fmla="*/ 2204496 w 6842126"/>
              <a:gd name="connsiteY4344" fmla="*/ 4511413 h 5130710"/>
              <a:gd name="connsiteX4345" fmla="*/ 2205366 w 6842126"/>
              <a:gd name="connsiteY4345" fmla="*/ 4505977 h 5130710"/>
              <a:gd name="connsiteX4346" fmla="*/ 2222500 w 6842126"/>
              <a:gd name="connsiteY4346" fmla="*/ 4487292 h 5130710"/>
              <a:gd name="connsiteX4347" fmla="*/ 2228474 w 6842126"/>
              <a:gd name="connsiteY4347" fmla="*/ 4479288 h 5130710"/>
              <a:gd name="connsiteX4348" fmla="*/ 2210448 w 6842126"/>
              <a:gd name="connsiteY4348" fmla="*/ 4495344 h 5130710"/>
              <a:gd name="connsiteX4349" fmla="*/ 2211440 w 6842126"/>
              <a:gd name="connsiteY4349" fmla="*/ 4493389 h 5130710"/>
              <a:gd name="connsiteX4350" fmla="*/ 2232961 w 6842126"/>
              <a:gd name="connsiteY4350" fmla="*/ 4446921 h 5130710"/>
              <a:gd name="connsiteX4351" fmla="*/ 2191106 w 6842126"/>
              <a:gd name="connsiteY4351" fmla="*/ 4507043 h 5130710"/>
              <a:gd name="connsiteX4352" fmla="*/ 2180976 w 6842126"/>
              <a:gd name="connsiteY4352" fmla="*/ 4519681 h 5130710"/>
              <a:gd name="connsiteX4353" fmla="*/ 2186422 w 6842126"/>
              <a:gd name="connsiteY4353" fmla="*/ 4499322 h 5130710"/>
              <a:gd name="connsiteX4354" fmla="*/ 2184076 w 6842126"/>
              <a:gd name="connsiteY4354" fmla="*/ 4502475 h 5130710"/>
              <a:gd name="connsiteX4355" fmla="*/ 2113750 w 6842126"/>
              <a:gd name="connsiteY4355" fmla="*/ 4599464 h 5130710"/>
              <a:gd name="connsiteX4356" fmla="*/ 2091343 w 6842126"/>
              <a:gd name="connsiteY4356" fmla="*/ 4628159 h 5130710"/>
              <a:gd name="connsiteX4357" fmla="*/ 2103839 w 6842126"/>
              <a:gd name="connsiteY4357" fmla="*/ 4609086 h 5130710"/>
              <a:gd name="connsiteX4358" fmla="*/ 2138384 w 6842126"/>
              <a:gd name="connsiteY4358" fmla="*/ 4559191 h 5130710"/>
              <a:gd name="connsiteX4359" fmla="*/ 2177598 w 6842126"/>
              <a:gd name="connsiteY4359" fmla="*/ 4503181 h 5130710"/>
              <a:gd name="connsiteX4360" fmla="*/ 2131264 w 6842126"/>
              <a:gd name="connsiteY4360" fmla="*/ 4540213 h 5130710"/>
              <a:gd name="connsiteX4361" fmla="*/ 2087406 w 6842126"/>
              <a:gd name="connsiteY4361" fmla="*/ 4587945 h 5130710"/>
              <a:gd name="connsiteX4362" fmla="*/ 2103187 w 6842126"/>
              <a:gd name="connsiteY4362" fmla="*/ 4560266 h 5130710"/>
              <a:gd name="connsiteX4363" fmla="*/ 2109480 w 6842126"/>
              <a:gd name="connsiteY4363" fmla="*/ 4546055 h 5130710"/>
              <a:gd name="connsiteX4364" fmla="*/ 2195566 w 6842126"/>
              <a:gd name="connsiteY4364" fmla="*/ 4413385 h 5130710"/>
              <a:gd name="connsiteX4365" fmla="*/ 2194875 w 6842126"/>
              <a:gd name="connsiteY4365" fmla="*/ 4401465 h 5130710"/>
              <a:gd name="connsiteX4366" fmla="*/ 2219100 w 6842126"/>
              <a:gd name="connsiteY4366" fmla="*/ 4366105 h 5130710"/>
              <a:gd name="connsiteX4367" fmla="*/ 2210321 w 6842126"/>
              <a:gd name="connsiteY4367" fmla="*/ 4356670 h 5130710"/>
              <a:gd name="connsiteX4368" fmla="*/ 2236621 w 6842126"/>
              <a:gd name="connsiteY4368" fmla="*/ 4309016 h 5130710"/>
              <a:gd name="connsiteX4369" fmla="*/ 2236202 w 6842126"/>
              <a:gd name="connsiteY4369" fmla="*/ 4308382 h 5130710"/>
              <a:gd name="connsiteX4370" fmla="*/ 2235677 w 6842126"/>
              <a:gd name="connsiteY4370" fmla="*/ 4307588 h 5130710"/>
              <a:gd name="connsiteX4371" fmla="*/ 2235503 w 6842126"/>
              <a:gd name="connsiteY4371" fmla="*/ 4307324 h 5130710"/>
              <a:gd name="connsiteX4372" fmla="*/ 2235363 w 6842126"/>
              <a:gd name="connsiteY4372" fmla="*/ 4307113 h 5130710"/>
              <a:gd name="connsiteX4373" fmla="*/ 2235677 w 6842126"/>
              <a:gd name="connsiteY4373" fmla="*/ 4307588 h 5130710"/>
              <a:gd name="connsiteX4374" fmla="*/ 2236621 w 6842126"/>
              <a:gd name="connsiteY4374" fmla="*/ 4309016 h 5130710"/>
              <a:gd name="connsiteX4375" fmla="*/ 2210962 w 6842126"/>
              <a:gd name="connsiteY4375" fmla="*/ 4346061 h 5130710"/>
              <a:gd name="connsiteX4376" fmla="*/ 2189140 w 6842126"/>
              <a:gd name="connsiteY4376" fmla="*/ 4371390 h 5130710"/>
              <a:gd name="connsiteX4377" fmla="*/ 2188091 w 6842126"/>
              <a:gd name="connsiteY4377" fmla="*/ 4373020 h 5130710"/>
              <a:gd name="connsiteX4378" fmla="*/ 2189222 w 6842126"/>
              <a:gd name="connsiteY4378" fmla="*/ 4374433 h 5130710"/>
              <a:gd name="connsiteX4379" fmla="*/ 2189281 w 6842126"/>
              <a:gd name="connsiteY4379" fmla="*/ 4379715 h 5130710"/>
              <a:gd name="connsiteX4380" fmla="*/ 2186991 w 6842126"/>
              <a:gd name="connsiteY4380" fmla="*/ 4380462 h 5130710"/>
              <a:gd name="connsiteX4381" fmla="*/ 2185068 w 6842126"/>
              <a:gd name="connsiteY4381" fmla="*/ 4378845 h 5130710"/>
              <a:gd name="connsiteX4382" fmla="*/ 2185159 w 6842126"/>
              <a:gd name="connsiteY4382" fmla="*/ 4377575 h 5130710"/>
              <a:gd name="connsiteX4383" fmla="*/ 2169166 w 6842126"/>
              <a:gd name="connsiteY4383" fmla="*/ 4402415 h 5130710"/>
              <a:gd name="connsiteX4384" fmla="*/ 2189382 w 6842126"/>
              <a:gd name="connsiteY4384" fmla="*/ 4353262 h 5130710"/>
              <a:gd name="connsiteX4385" fmla="*/ 2185345 w 6842126"/>
              <a:gd name="connsiteY4385" fmla="*/ 4355913 h 5130710"/>
              <a:gd name="connsiteX4386" fmla="*/ 2113450 w 6842126"/>
              <a:gd name="connsiteY4386" fmla="*/ 4442531 h 5130710"/>
              <a:gd name="connsiteX4387" fmla="*/ 2074051 w 6842126"/>
              <a:gd name="connsiteY4387" fmla="*/ 4495077 h 5130710"/>
              <a:gd name="connsiteX4388" fmla="*/ 2049855 w 6842126"/>
              <a:gd name="connsiteY4388" fmla="*/ 4529240 h 5130710"/>
              <a:gd name="connsiteX4389" fmla="*/ 2040275 w 6842126"/>
              <a:gd name="connsiteY4389" fmla="*/ 4541863 h 5130710"/>
              <a:gd name="connsiteX4390" fmla="*/ 2034044 w 6842126"/>
              <a:gd name="connsiteY4390" fmla="*/ 4534801 h 5130710"/>
              <a:gd name="connsiteX4391" fmla="*/ 2043996 w 6842126"/>
              <a:gd name="connsiteY4391" fmla="*/ 4518527 h 5130710"/>
              <a:gd name="connsiteX4392" fmla="*/ 2059879 w 6842126"/>
              <a:gd name="connsiteY4392" fmla="*/ 4499020 h 5130710"/>
              <a:gd name="connsiteX4393" fmla="*/ 2087442 w 6842126"/>
              <a:gd name="connsiteY4393" fmla="*/ 4458501 h 5130710"/>
              <a:gd name="connsiteX4394" fmla="*/ 2082458 w 6842126"/>
              <a:gd name="connsiteY4394" fmla="*/ 4461596 h 5130710"/>
              <a:gd name="connsiteX4395" fmla="*/ 2111125 w 6842126"/>
              <a:gd name="connsiteY4395" fmla="*/ 4420927 h 5130710"/>
              <a:gd name="connsiteX4396" fmla="*/ 2137129 w 6842126"/>
              <a:gd name="connsiteY4396" fmla="*/ 4382606 h 5130710"/>
              <a:gd name="connsiteX4397" fmla="*/ 2124984 w 6842126"/>
              <a:gd name="connsiteY4397" fmla="*/ 4395325 h 5130710"/>
              <a:gd name="connsiteX4398" fmla="*/ 2124746 w 6842126"/>
              <a:gd name="connsiteY4398" fmla="*/ 4391920 h 5130710"/>
              <a:gd name="connsiteX4399" fmla="*/ 2125257 w 6842126"/>
              <a:gd name="connsiteY4399" fmla="*/ 4390206 h 5130710"/>
              <a:gd name="connsiteX4400" fmla="*/ 2151071 w 6842126"/>
              <a:gd name="connsiteY4400" fmla="*/ 4361909 h 5130710"/>
              <a:gd name="connsiteX4401" fmla="*/ 2150211 w 6842126"/>
              <a:gd name="connsiteY4401" fmla="*/ 4363329 h 5130710"/>
              <a:gd name="connsiteX4402" fmla="*/ 2174892 w 6842126"/>
              <a:gd name="connsiteY4402" fmla="*/ 4326958 h 5130710"/>
              <a:gd name="connsiteX4403" fmla="*/ 2170448 w 6842126"/>
              <a:gd name="connsiteY4403" fmla="*/ 4332309 h 5130710"/>
              <a:gd name="connsiteX4404" fmla="*/ 2168361 w 6842126"/>
              <a:gd name="connsiteY4404" fmla="*/ 4335310 h 5130710"/>
              <a:gd name="connsiteX4405" fmla="*/ 2152940 w 6842126"/>
              <a:gd name="connsiteY4405" fmla="*/ 4350832 h 5130710"/>
              <a:gd name="connsiteX4406" fmla="*/ 2130299 w 6842126"/>
              <a:gd name="connsiteY4406" fmla="*/ 4369941 h 5130710"/>
              <a:gd name="connsiteX4407" fmla="*/ 2178755 w 6842126"/>
              <a:gd name="connsiteY4407" fmla="*/ 4316347 h 5130710"/>
              <a:gd name="connsiteX4408" fmla="*/ 2172834 w 6842126"/>
              <a:gd name="connsiteY4408" fmla="*/ 4315902 h 5130710"/>
              <a:gd name="connsiteX4409" fmla="*/ 2140251 w 6842126"/>
              <a:gd name="connsiteY4409" fmla="*/ 4348723 h 5130710"/>
              <a:gd name="connsiteX4410" fmla="*/ 2111731 w 6842126"/>
              <a:gd name="connsiteY4410" fmla="*/ 4389507 h 5130710"/>
              <a:gd name="connsiteX4411" fmla="*/ 2075038 w 6842126"/>
              <a:gd name="connsiteY4411" fmla="*/ 4441980 h 5130710"/>
              <a:gd name="connsiteX4412" fmla="*/ 2086908 w 6842126"/>
              <a:gd name="connsiteY4412" fmla="*/ 4431326 h 5130710"/>
              <a:gd name="connsiteX4413" fmla="*/ 2105728 w 6842126"/>
              <a:gd name="connsiteY4413" fmla="*/ 4411535 h 5130710"/>
              <a:gd name="connsiteX4414" fmla="*/ 2100240 w 6842126"/>
              <a:gd name="connsiteY4414" fmla="*/ 4421536 h 5130710"/>
              <a:gd name="connsiteX4415" fmla="*/ 2069031 w 6842126"/>
              <a:gd name="connsiteY4415" fmla="*/ 4464489 h 5130710"/>
              <a:gd name="connsiteX4416" fmla="*/ 2055574 w 6842126"/>
              <a:gd name="connsiteY4416" fmla="*/ 4486785 h 5130710"/>
              <a:gd name="connsiteX4417" fmla="*/ 2055453 w 6842126"/>
              <a:gd name="connsiteY4417" fmla="*/ 4486163 h 5130710"/>
              <a:gd name="connsiteX4418" fmla="*/ 2044663 w 6842126"/>
              <a:gd name="connsiteY4418" fmla="*/ 4495108 h 5130710"/>
              <a:gd name="connsiteX4419" fmla="*/ 2040689 w 6842126"/>
              <a:gd name="connsiteY4419" fmla="*/ 4498525 h 5130710"/>
              <a:gd name="connsiteX4420" fmla="*/ 2044628 w 6842126"/>
              <a:gd name="connsiteY4420" fmla="*/ 4491293 h 5130710"/>
              <a:gd name="connsiteX4421" fmla="*/ 2066442 w 6842126"/>
              <a:gd name="connsiteY4421" fmla="*/ 4453995 h 5130710"/>
              <a:gd name="connsiteX4422" fmla="*/ 2035289 w 6842126"/>
              <a:gd name="connsiteY4422" fmla="*/ 4496520 h 5130710"/>
              <a:gd name="connsiteX4423" fmla="*/ 2001048 w 6842126"/>
              <a:gd name="connsiteY4423" fmla="*/ 4541544 h 5130710"/>
              <a:gd name="connsiteX4424" fmla="*/ 2000534 w 6842126"/>
              <a:gd name="connsiteY4424" fmla="*/ 4534193 h 5130710"/>
              <a:gd name="connsiteX4425" fmla="*/ 2000401 w 6842126"/>
              <a:gd name="connsiteY4425" fmla="*/ 4534072 h 5130710"/>
              <a:gd name="connsiteX4426" fmla="*/ 2004530 w 6842126"/>
              <a:gd name="connsiteY4426" fmla="*/ 4530283 h 5130710"/>
              <a:gd name="connsiteX4427" fmla="*/ 2033372 w 6842126"/>
              <a:gd name="connsiteY4427" fmla="*/ 4482684 h 5130710"/>
              <a:gd name="connsiteX4428" fmla="*/ 1955046 w 6842126"/>
              <a:gd name="connsiteY4428" fmla="*/ 4576555 h 5130710"/>
              <a:gd name="connsiteX4429" fmla="*/ 1919456 w 6842126"/>
              <a:gd name="connsiteY4429" fmla="*/ 4611992 h 5130710"/>
              <a:gd name="connsiteX4430" fmla="*/ 1918809 w 6842126"/>
              <a:gd name="connsiteY4430" fmla="*/ 4612687 h 5130710"/>
              <a:gd name="connsiteX4431" fmla="*/ 1934598 w 6842126"/>
              <a:gd name="connsiteY4431" fmla="*/ 4585653 h 5130710"/>
              <a:gd name="connsiteX4432" fmla="*/ 1964307 w 6842126"/>
              <a:gd name="connsiteY4432" fmla="*/ 4544324 h 5130710"/>
              <a:gd name="connsiteX4433" fmla="*/ 2006076 w 6842126"/>
              <a:gd name="connsiteY4433" fmla="*/ 4471001 h 5130710"/>
              <a:gd name="connsiteX4434" fmla="*/ 1985963 w 6842126"/>
              <a:gd name="connsiteY4434" fmla="*/ 4499294 h 5130710"/>
              <a:gd name="connsiteX4435" fmla="*/ 1976446 w 6842126"/>
              <a:gd name="connsiteY4435" fmla="*/ 4510584 h 5130710"/>
              <a:gd name="connsiteX4436" fmla="*/ 1939251 w 6842126"/>
              <a:gd name="connsiteY4436" fmla="*/ 4534893 h 5130710"/>
              <a:gd name="connsiteX4437" fmla="*/ 1979080 w 6842126"/>
              <a:gd name="connsiteY4437" fmla="*/ 4472757 h 5130710"/>
              <a:gd name="connsiteX4438" fmla="*/ 1930862 w 6842126"/>
              <a:gd name="connsiteY4438" fmla="*/ 4522485 h 5130710"/>
              <a:gd name="connsiteX4439" fmla="*/ 1885082 w 6842126"/>
              <a:gd name="connsiteY4439" fmla="*/ 4577227 h 5130710"/>
              <a:gd name="connsiteX4440" fmla="*/ 1856999 w 6842126"/>
              <a:gd name="connsiteY4440" fmla="*/ 4596211 h 5130710"/>
              <a:gd name="connsiteX4441" fmla="*/ 1839885 w 6842126"/>
              <a:gd name="connsiteY4441" fmla="*/ 4616778 h 5130710"/>
              <a:gd name="connsiteX4442" fmla="*/ 1958503 w 6842126"/>
              <a:gd name="connsiteY4442" fmla="*/ 4437927 h 5130710"/>
              <a:gd name="connsiteX4443" fmla="*/ 1947421 w 6842126"/>
              <a:gd name="connsiteY4443" fmla="*/ 4441314 h 5130710"/>
              <a:gd name="connsiteX4444" fmla="*/ 1957018 w 6842126"/>
              <a:gd name="connsiteY4444" fmla="*/ 4426065 h 5130710"/>
              <a:gd name="connsiteX4445" fmla="*/ 1945058 w 6842126"/>
              <a:gd name="connsiteY4445" fmla="*/ 4442728 h 5130710"/>
              <a:gd name="connsiteX4446" fmla="*/ 1741424 w 6842126"/>
              <a:gd name="connsiteY4446" fmla="*/ 4692321 h 5130710"/>
              <a:gd name="connsiteX4447" fmla="*/ 1787900 w 6842126"/>
              <a:gd name="connsiteY4447" fmla="*/ 4605704 h 5130710"/>
              <a:gd name="connsiteX4448" fmla="*/ 1736494 w 6842126"/>
              <a:gd name="connsiteY4448" fmla="*/ 4663976 h 5130710"/>
              <a:gd name="connsiteX4449" fmla="*/ 1713053 w 6842126"/>
              <a:gd name="connsiteY4449" fmla="*/ 4671467 h 5130710"/>
              <a:gd name="connsiteX4450" fmla="*/ 1621726 w 6842126"/>
              <a:gd name="connsiteY4450" fmla="*/ 4783762 h 5130710"/>
              <a:gd name="connsiteX4451" fmla="*/ 1633598 w 6842126"/>
              <a:gd name="connsiteY4451" fmla="*/ 4760080 h 5130710"/>
              <a:gd name="connsiteX4452" fmla="*/ 1636017 w 6842126"/>
              <a:gd name="connsiteY4452" fmla="*/ 4757717 h 5130710"/>
              <a:gd name="connsiteX4453" fmla="*/ 1638210 w 6842126"/>
              <a:gd name="connsiteY4453" fmla="*/ 4753010 h 5130710"/>
              <a:gd name="connsiteX4454" fmla="*/ 1643921 w 6842126"/>
              <a:gd name="connsiteY4454" fmla="*/ 4744864 h 5130710"/>
              <a:gd name="connsiteX4455" fmla="*/ 1656212 w 6842126"/>
              <a:gd name="connsiteY4455" fmla="*/ 4728645 h 5130710"/>
              <a:gd name="connsiteX4456" fmla="*/ 1693012 w 6842126"/>
              <a:gd name="connsiteY4456" fmla="*/ 4669356 h 5130710"/>
              <a:gd name="connsiteX4457" fmla="*/ 1656752 w 6842126"/>
              <a:gd name="connsiteY4457" fmla="*/ 4713040 h 5130710"/>
              <a:gd name="connsiteX4458" fmla="*/ 1643484 w 6842126"/>
              <a:gd name="connsiteY4458" fmla="*/ 4741696 h 5130710"/>
              <a:gd name="connsiteX4459" fmla="*/ 1638210 w 6842126"/>
              <a:gd name="connsiteY4459" fmla="*/ 4753010 h 5130710"/>
              <a:gd name="connsiteX4460" fmla="*/ 1634466 w 6842126"/>
              <a:gd name="connsiteY4460" fmla="*/ 4758349 h 5130710"/>
              <a:gd name="connsiteX4461" fmla="*/ 1633598 w 6842126"/>
              <a:gd name="connsiteY4461" fmla="*/ 4760080 h 5130710"/>
              <a:gd name="connsiteX4462" fmla="*/ 1628264 w 6842126"/>
              <a:gd name="connsiteY4462" fmla="*/ 4765298 h 5130710"/>
              <a:gd name="connsiteX4463" fmla="*/ 1639382 w 6842126"/>
              <a:gd name="connsiteY4463" fmla="*/ 4723651 h 5130710"/>
              <a:gd name="connsiteX4464" fmla="*/ 1643283 w 6842126"/>
              <a:gd name="connsiteY4464" fmla="*/ 4717819 h 5130710"/>
              <a:gd name="connsiteX4465" fmla="*/ 1643808 w 6842126"/>
              <a:gd name="connsiteY4465" fmla="*/ 4717079 h 5130710"/>
              <a:gd name="connsiteX4466" fmla="*/ 1643873 w 6842126"/>
              <a:gd name="connsiteY4466" fmla="*/ 4716936 h 5130710"/>
              <a:gd name="connsiteX4467" fmla="*/ 1643283 w 6842126"/>
              <a:gd name="connsiteY4467" fmla="*/ 4717819 h 5130710"/>
              <a:gd name="connsiteX4468" fmla="*/ 1636912 w 6842126"/>
              <a:gd name="connsiteY4468" fmla="*/ 4726795 h 5130710"/>
              <a:gd name="connsiteX4469" fmla="*/ 1561527 w 6842126"/>
              <a:gd name="connsiteY4469" fmla="*/ 4808161 h 5130710"/>
              <a:gd name="connsiteX4470" fmla="*/ 1564603 w 6842126"/>
              <a:gd name="connsiteY4470" fmla="*/ 4779222 h 5130710"/>
              <a:gd name="connsiteX4471" fmla="*/ 1568476 w 6842126"/>
              <a:gd name="connsiteY4471" fmla="*/ 4772548 h 5130710"/>
              <a:gd name="connsiteX4472" fmla="*/ 1589874 w 6842126"/>
              <a:gd name="connsiteY4472" fmla="*/ 4741593 h 5130710"/>
              <a:gd name="connsiteX4473" fmla="*/ 1622077 w 6842126"/>
              <a:gd name="connsiteY4473" fmla="*/ 4683659 h 5130710"/>
              <a:gd name="connsiteX4474" fmla="*/ 1585671 w 6842126"/>
              <a:gd name="connsiteY4474" fmla="*/ 4729921 h 5130710"/>
              <a:gd name="connsiteX4475" fmla="*/ 1584312 w 6842126"/>
              <a:gd name="connsiteY4475" fmla="*/ 4732020 h 5130710"/>
              <a:gd name="connsiteX4476" fmla="*/ 1582426 w 6842126"/>
              <a:gd name="connsiteY4476" fmla="*/ 4733890 h 5130710"/>
              <a:gd name="connsiteX4477" fmla="*/ 1565277 w 6842126"/>
              <a:gd name="connsiteY4477" fmla="*/ 4752963 h 5130710"/>
              <a:gd name="connsiteX4478" fmla="*/ 1553143 w 6842126"/>
              <a:gd name="connsiteY4478" fmla="*/ 4757290 h 5130710"/>
              <a:gd name="connsiteX4479" fmla="*/ 1554668 w 6842126"/>
              <a:gd name="connsiteY4479" fmla="*/ 4751697 h 5130710"/>
              <a:gd name="connsiteX4480" fmla="*/ 1655956 w 6842126"/>
              <a:gd name="connsiteY4480" fmla="*/ 4614127 h 5130710"/>
              <a:gd name="connsiteX4481" fmla="*/ 1684682 w 6842126"/>
              <a:gd name="connsiteY4481" fmla="*/ 4559495 h 5130710"/>
              <a:gd name="connsiteX4482" fmla="*/ 1641550 w 6842126"/>
              <a:gd name="connsiteY4482" fmla="*/ 4618154 h 5130710"/>
              <a:gd name="connsiteX4483" fmla="*/ 1605506 w 6842126"/>
              <a:gd name="connsiteY4483" fmla="*/ 4664604 h 5130710"/>
              <a:gd name="connsiteX4484" fmla="*/ 1596116 w 6842126"/>
              <a:gd name="connsiteY4484" fmla="*/ 4667133 h 5130710"/>
              <a:gd name="connsiteX4485" fmla="*/ 1609710 w 6842126"/>
              <a:gd name="connsiteY4485" fmla="*/ 4645775 h 5130710"/>
              <a:gd name="connsiteX4486" fmla="*/ 1745960 w 6842126"/>
              <a:gd name="connsiteY4486" fmla="*/ 4461170 h 5130710"/>
              <a:gd name="connsiteX4487" fmla="*/ 1745201 w 6842126"/>
              <a:gd name="connsiteY4487" fmla="*/ 4435133 h 5130710"/>
              <a:gd name="connsiteX4488" fmla="*/ 1617074 w 6842126"/>
              <a:gd name="connsiteY4488" fmla="*/ 4606717 h 5130710"/>
              <a:gd name="connsiteX4489" fmla="*/ 1615635 w 6842126"/>
              <a:gd name="connsiteY4489" fmla="*/ 4604673 h 5130710"/>
              <a:gd name="connsiteX4490" fmla="*/ 1616071 w 6842126"/>
              <a:gd name="connsiteY4490" fmla="*/ 4604065 h 5130710"/>
              <a:gd name="connsiteX4491" fmla="*/ 1666523 w 6842126"/>
              <a:gd name="connsiteY4491" fmla="*/ 4524191 h 5130710"/>
              <a:gd name="connsiteX4492" fmla="*/ 1603515 w 6842126"/>
              <a:gd name="connsiteY4492" fmla="*/ 4600913 h 5130710"/>
              <a:gd name="connsiteX4493" fmla="*/ 1565119 w 6842126"/>
              <a:gd name="connsiteY4493" fmla="*/ 4654201 h 5130710"/>
              <a:gd name="connsiteX4494" fmla="*/ 1564115 w 6842126"/>
              <a:gd name="connsiteY4494" fmla="*/ 4655291 h 5130710"/>
              <a:gd name="connsiteX4495" fmla="*/ 1629398 w 6842126"/>
              <a:gd name="connsiteY4495" fmla="*/ 4543747 h 5130710"/>
              <a:gd name="connsiteX4496" fmla="*/ 1646650 w 6842126"/>
              <a:gd name="connsiteY4496" fmla="*/ 4509124 h 5130710"/>
              <a:gd name="connsiteX4497" fmla="*/ 1603848 w 6842126"/>
              <a:gd name="connsiteY4497" fmla="*/ 4571274 h 5130710"/>
              <a:gd name="connsiteX4498" fmla="*/ 1576236 w 6842126"/>
              <a:gd name="connsiteY4498" fmla="*/ 4576458 h 5130710"/>
              <a:gd name="connsiteX4499" fmla="*/ 1541746 w 6842126"/>
              <a:gd name="connsiteY4499" fmla="*/ 4631575 h 5130710"/>
              <a:gd name="connsiteX4500" fmla="*/ 1516460 w 6842126"/>
              <a:gd name="connsiteY4500" fmla="*/ 4658363 h 5130710"/>
              <a:gd name="connsiteX4501" fmla="*/ 1510733 w 6842126"/>
              <a:gd name="connsiteY4501" fmla="*/ 4646360 h 5130710"/>
              <a:gd name="connsiteX4502" fmla="*/ 1463497 w 6842126"/>
              <a:gd name="connsiteY4502" fmla="*/ 4706939 h 5130710"/>
              <a:gd name="connsiteX4503" fmla="*/ 1421511 w 6842126"/>
              <a:gd name="connsiteY4503" fmla="*/ 4738620 h 5130710"/>
              <a:gd name="connsiteX4504" fmla="*/ 1416338 w 6842126"/>
              <a:gd name="connsiteY4504" fmla="*/ 4736786 h 5130710"/>
              <a:gd name="connsiteX4505" fmla="*/ 1360776 w 6842126"/>
              <a:gd name="connsiteY4505" fmla="*/ 4778623 h 5130710"/>
              <a:gd name="connsiteX4506" fmla="*/ 1381428 w 6842126"/>
              <a:gd name="connsiteY4506" fmla="*/ 4734399 h 5130710"/>
              <a:gd name="connsiteX4507" fmla="*/ 1346736 w 6842126"/>
              <a:gd name="connsiteY4507" fmla="*/ 4773652 h 5130710"/>
              <a:gd name="connsiteX4508" fmla="*/ 1378640 w 6842126"/>
              <a:gd name="connsiteY4508" fmla="*/ 4697668 h 5130710"/>
              <a:gd name="connsiteX4509" fmla="*/ 1647914 w 6842126"/>
              <a:gd name="connsiteY4509" fmla="*/ 4308494 h 5130710"/>
              <a:gd name="connsiteX4510" fmla="*/ 1674730 w 6842126"/>
              <a:gd name="connsiteY4510" fmla="*/ 4269614 h 5130710"/>
              <a:gd name="connsiteX4511" fmla="*/ 1678546 w 6842126"/>
              <a:gd name="connsiteY4511" fmla="*/ 4255352 h 5130710"/>
              <a:gd name="connsiteX4512" fmla="*/ 1672453 w 6842126"/>
              <a:gd name="connsiteY4512" fmla="*/ 4260236 h 5130710"/>
              <a:gd name="connsiteX4513" fmla="*/ 1672747 w 6842126"/>
              <a:gd name="connsiteY4513" fmla="*/ 4259458 h 5130710"/>
              <a:gd name="connsiteX4514" fmla="*/ 1661375 w 6842126"/>
              <a:gd name="connsiteY4514" fmla="*/ 4273270 h 5130710"/>
              <a:gd name="connsiteX4515" fmla="*/ 1595581 w 6842126"/>
              <a:gd name="connsiteY4515" fmla="*/ 4362188 h 5130710"/>
              <a:gd name="connsiteX4516" fmla="*/ 1461713 w 6842126"/>
              <a:gd name="connsiteY4516" fmla="*/ 4535896 h 5130710"/>
              <a:gd name="connsiteX4517" fmla="*/ 1407182 w 6842126"/>
              <a:gd name="connsiteY4517" fmla="*/ 4588902 h 5130710"/>
              <a:gd name="connsiteX4518" fmla="*/ 1418430 w 6842126"/>
              <a:gd name="connsiteY4518" fmla="*/ 4557141 h 5130710"/>
              <a:gd name="connsiteX4519" fmla="*/ 1449519 w 6842126"/>
              <a:gd name="connsiteY4519" fmla="*/ 4511627 h 5130710"/>
              <a:gd name="connsiteX4520" fmla="*/ 1642133 w 6842126"/>
              <a:gd name="connsiteY4520" fmla="*/ 4244842 h 5130710"/>
              <a:gd name="connsiteX4521" fmla="*/ 1671740 w 6842126"/>
              <a:gd name="connsiteY4521" fmla="*/ 4202820 h 5130710"/>
              <a:gd name="connsiteX4522" fmla="*/ 1676200 w 6842126"/>
              <a:gd name="connsiteY4522" fmla="*/ 4192466 h 5130710"/>
              <a:gd name="connsiteX4523" fmla="*/ 1616966 w 6842126"/>
              <a:gd name="connsiteY4523" fmla="*/ 4254296 h 5130710"/>
              <a:gd name="connsiteX4524" fmla="*/ 1584697 w 6842126"/>
              <a:gd name="connsiteY4524" fmla="*/ 4297508 h 5130710"/>
              <a:gd name="connsiteX4525" fmla="*/ 1561052 w 6842126"/>
              <a:gd name="connsiteY4525" fmla="*/ 4322675 h 5130710"/>
              <a:gd name="connsiteX4526" fmla="*/ 1559796 w 6842126"/>
              <a:gd name="connsiteY4526" fmla="*/ 4322262 h 5130710"/>
              <a:gd name="connsiteX4527" fmla="*/ 1552721 w 6842126"/>
              <a:gd name="connsiteY4527" fmla="*/ 4330038 h 5130710"/>
              <a:gd name="connsiteX4528" fmla="*/ 1549005 w 6842126"/>
              <a:gd name="connsiteY4528" fmla="*/ 4335681 h 5130710"/>
              <a:gd name="connsiteX4529" fmla="*/ 1529877 w 6842126"/>
              <a:gd name="connsiteY4529" fmla="*/ 4356348 h 5130710"/>
              <a:gd name="connsiteX4530" fmla="*/ 1529318 w 6842126"/>
              <a:gd name="connsiteY4530" fmla="*/ 4347632 h 5130710"/>
              <a:gd name="connsiteX4531" fmla="*/ 1537462 w 6842126"/>
              <a:gd name="connsiteY4531" fmla="*/ 4326871 h 5130710"/>
              <a:gd name="connsiteX4532" fmla="*/ 1542372 w 6842126"/>
              <a:gd name="connsiteY4532" fmla="*/ 4320591 h 5130710"/>
              <a:gd name="connsiteX4533" fmla="*/ 1586072 w 6842126"/>
              <a:gd name="connsiteY4533" fmla="*/ 4254303 h 5130710"/>
              <a:gd name="connsiteX4534" fmla="*/ 1586703 w 6842126"/>
              <a:gd name="connsiteY4534" fmla="*/ 4233001 h 5130710"/>
              <a:gd name="connsiteX4535" fmla="*/ 1639267 w 6842126"/>
              <a:gd name="connsiteY4535" fmla="*/ 4172411 h 5130710"/>
              <a:gd name="connsiteX4536" fmla="*/ 1631809 w 6842126"/>
              <a:gd name="connsiteY4536" fmla="*/ 4169264 h 5130710"/>
              <a:gd name="connsiteX4537" fmla="*/ 1626537 w 6842126"/>
              <a:gd name="connsiteY4537" fmla="*/ 4163549 h 5130710"/>
              <a:gd name="connsiteX4538" fmla="*/ 1624093 w 6842126"/>
              <a:gd name="connsiteY4538" fmla="*/ 4166112 h 5130710"/>
              <a:gd name="connsiteX4539" fmla="*/ 1623883 w 6842126"/>
              <a:gd name="connsiteY4539" fmla="*/ 4163123 h 5130710"/>
              <a:gd name="connsiteX4540" fmla="*/ 1624332 w 6842126"/>
              <a:gd name="connsiteY4540" fmla="*/ 4161621 h 5130710"/>
              <a:gd name="connsiteX4541" fmla="*/ 1624546 w 6842126"/>
              <a:gd name="connsiteY4541" fmla="*/ 4161389 h 5130710"/>
              <a:gd name="connsiteX4542" fmla="*/ 1624054 w 6842126"/>
              <a:gd name="connsiteY4542" fmla="*/ 4160856 h 5130710"/>
              <a:gd name="connsiteX4543" fmla="*/ 1623987 w 6842126"/>
              <a:gd name="connsiteY4543" fmla="*/ 4159761 h 5130710"/>
              <a:gd name="connsiteX4544" fmla="*/ 1642081 w 6842126"/>
              <a:gd name="connsiteY4544" fmla="*/ 4132592 h 5130710"/>
              <a:gd name="connsiteX4545" fmla="*/ 1628758 w 6842126"/>
              <a:gd name="connsiteY4545" fmla="*/ 4143838 h 5130710"/>
              <a:gd name="connsiteX4546" fmla="*/ 1630928 w 6842126"/>
              <a:gd name="connsiteY4546" fmla="*/ 4141126 h 5130710"/>
              <a:gd name="connsiteX4547" fmla="*/ 1600148 w 6842126"/>
              <a:gd name="connsiteY4547" fmla="*/ 4171076 h 5130710"/>
              <a:gd name="connsiteX4548" fmla="*/ 1559758 w 6842126"/>
              <a:gd name="connsiteY4548" fmla="*/ 4208722 h 5130710"/>
              <a:gd name="connsiteX4549" fmla="*/ 1605154 w 6842126"/>
              <a:gd name="connsiteY4549" fmla="*/ 4162623 h 5130710"/>
              <a:gd name="connsiteX4550" fmla="*/ 1619864 w 6842126"/>
              <a:gd name="connsiteY4550" fmla="*/ 4146632 h 5130710"/>
              <a:gd name="connsiteX4551" fmla="*/ 1616944 w 6842126"/>
              <a:gd name="connsiteY4551" fmla="*/ 4146237 h 5130710"/>
              <a:gd name="connsiteX4552" fmla="*/ 1616163 w 6842126"/>
              <a:gd name="connsiteY4552" fmla="*/ 4146701 h 5130710"/>
              <a:gd name="connsiteX4553" fmla="*/ 1611346 w 6842126"/>
              <a:gd name="connsiteY4553" fmla="*/ 4151554 h 5130710"/>
              <a:gd name="connsiteX4554" fmla="*/ 1612818 w 6842126"/>
              <a:gd name="connsiteY4554" fmla="*/ 4149039 h 5130710"/>
              <a:gd name="connsiteX4555" fmla="*/ 1613149 w 6842126"/>
              <a:gd name="connsiteY4555" fmla="*/ 4148493 h 5130710"/>
              <a:gd name="connsiteX4556" fmla="*/ 1611763 w 6842126"/>
              <a:gd name="connsiteY4556" fmla="*/ 4149316 h 5130710"/>
              <a:gd name="connsiteX4557" fmla="*/ 1603039 w 6842126"/>
              <a:gd name="connsiteY4557" fmla="*/ 4157029 h 5130710"/>
              <a:gd name="connsiteX4558" fmla="*/ 1498414 w 6842126"/>
              <a:gd name="connsiteY4558" fmla="*/ 4257149 h 5130710"/>
              <a:gd name="connsiteX4559" fmla="*/ 1592242 w 6842126"/>
              <a:gd name="connsiteY4559" fmla="*/ 4161111 h 5130710"/>
              <a:gd name="connsiteX4560" fmla="*/ 1597736 w 6842126"/>
              <a:gd name="connsiteY4560" fmla="*/ 4152641 h 5130710"/>
              <a:gd name="connsiteX4561" fmla="*/ 1591575 w 6842126"/>
              <a:gd name="connsiteY4561" fmla="*/ 4159344 h 5130710"/>
              <a:gd name="connsiteX4562" fmla="*/ 1537619 w 6842126"/>
              <a:gd name="connsiteY4562" fmla="*/ 4210530 h 5130710"/>
              <a:gd name="connsiteX4563" fmla="*/ 1502277 w 6842126"/>
              <a:gd name="connsiteY4563" fmla="*/ 4242555 h 5130710"/>
              <a:gd name="connsiteX4564" fmla="*/ 1505811 w 6842126"/>
              <a:gd name="connsiteY4564" fmla="*/ 4236698 h 5130710"/>
              <a:gd name="connsiteX4565" fmla="*/ 1505938 w 6842126"/>
              <a:gd name="connsiteY4565" fmla="*/ 4236427 h 5130710"/>
              <a:gd name="connsiteX4566" fmla="*/ 1507395 w 6842126"/>
              <a:gd name="connsiteY4566" fmla="*/ 4234910 h 5130710"/>
              <a:gd name="connsiteX4567" fmla="*/ 1531321 w 6842126"/>
              <a:gd name="connsiteY4567" fmla="*/ 4211398 h 5130710"/>
              <a:gd name="connsiteX4568" fmla="*/ 1512221 w 6842126"/>
              <a:gd name="connsiteY4568" fmla="*/ 4224675 h 5130710"/>
              <a:gd name="connsiteX4569" fmla="*/ 1510543 w 6842126"/>
              <a:gd name="connsiteY4569" fmla="*/ 4226390 h 5130710"/>
              <a:gd name="connsiteX4570" fmla="*/ 1509614 w 6842126"/>
              <a:gd name="connsiteY4570" fmla="*/ 4222976 h 5130710"/>
              <a:gd name="connsiteX4571" fmla="*/ 1504496 w 6842126"/>
              <a:gd name="connsiteY4571" fmla="*/ 4229198 h 5130710"/>
              <a:gd name="connsiteX4572" fmla="*/ 1499324 w 6842126"/>
              <a:gd name="connsiteY4572" fmla="*/ 4237400 h 5130710"/>
              <a:gd name="connsiteX4573" fmla="*/ 1494321 w 6842126"/>
              <a:gd name="connsiteY4573" fmla="*/ 4241871 h 5130710"/>
              <a:gd name="connsiteX4574" fmla="*/ 1507135 w 6842126"/>
              <a:gd name="connsiteY4574" fmla="*/ 4224579 h 5130710"/>
              <a:gd name="connsiteX4575" fmla="*/ 1598417 w 6842126"/>
              <a:gd name="connsiteY4575" fmla="*/ 4135896 h 5130710"/>
              <a:gd name="connsiteX4576" fmla="*/ 1610688 w 6842126"/>
              <a:gd name="connsiteY4576" fmla="*/ 4124072 h 5130710"/>
              <a:gd name="connsiteX4577" fmla="*/ 1615485 w 6842126"/>
              <a:gd name="connsiteY4577" fmla="*/ 4119346 h 5130710"/>
              <a:gd name="connsiteX4578" fmla="*/ 1614959 w 6842126"/>
              <a:gd name="connsiteY4578" fmla="*/ 4119401 h 5130710"/>
              <a:gd name="connsiteX4579" fmla="*/ 1609769 w 6842126"/>
              <a:gd name="connsiteY4579" fmla="*/ 4119708 h 5130710"/>
              <a:gd name="connsiteX4580" fmla="*/ 1608183 w 6842126"/>
              <a:gd name="connsiteY4580" fmla="*/ 4119308 h 5130710"/>
              <a:gd name="connsiteX4581" fmla="*/ 1587550 w 6842126"/>
              <a:gd name="connsiteY4581" fmla="*/ 4138870 h 5130710"/>
              <a:gd name="connsiteX4582" fmla="*/ 1571361 w 6842126"/>
              <a:gd name="connsiteY4582" fmla="*/ 4154627 h 5130710"/>
              <a:gd name="connsiteX4583" fmla="*/ 1565583 w 6842126"/>
              <a:gd name="connsiteY4583" fmla="*/ 4162559 h 5130710"/>
              <a:gd name="connsiteX4584" fmla="*/ 1559940 w 6842126"/>
              <a:gd name="connsiteY4584" fmla="*/ 4165742 h 5130710"/>
              <a:gd name="connsiteX4585" fmla="*/ 1550595 w 6842126"/>
              <a:gd name="connsiteY4585" fmla="*/ 4174838 h 5130710"/>
              <a:gd name="connsiteX4586" fmla="*/ 1522540 w 6842126"/>
              <a:gd name="connsiteY4586" fmla="*/ 4202266 h 5130710"/>
              <a:gd name="connsiteX4587" fmla="*/ 1527730 w 6842126"/>
              <a:gd name="connsiteY4587" fmla="*/ 4191514 h 5130710"/>
              <a:gd name="connsiteX4588" fmla="*/ 1529487 w 6842126"/>
              <a:gd name="connsiteY4588" fmla="*/ 4190009 h 5130710"/>
              <a:gd name="connsiteX4589" fmla="*/ 1531021 w 6842126"/>
              <a:gd name="connsiteY4589" fmla="*/ 4186343 h 5130710"/>
              <a:gd name="connsiteX4590" fmla="*/ 1542415 w 6842126"/>
              <a:gd name="connsiteY4590" fmla="*/ 4164909 h 5130710"/>
              <a:gd name="connsiteX4591" fmla="*/ 1553435 w 6842126"/>
              <a:gd name="connsiteY4591" fmla="*/ 4144905 h 5130710"/>
              <a:gd name="connsiteX4592" fmla="*/ 1554927 w 6842126"/>
              <a:gd name="connsiteY4592" fmla="*/ 4141933 h 5130710"/>
              <a:gd name="connsiteX4593" fmla="*/ 1572460 w 6842126"/>
              <a:gd name="connsiteY4593" fmla="*/ 4123825 h 5130710"/>
              <a:gd name="connsiteX4594" fmla="*/ 1555110 w 6842126"/>
              <a:gd name="connsiteY4594" fmla="*/ 4149136 h 5130710"/>
              <a:gd name="connsiteX4595" fmla="*/ 1547764 w 6842126"/>
              <a:gd name="connsiteY4595" fmla="*/ 4162747 h 5130710"/>
              <a:gd name="connsiteX4596" fmla="*/ 1546457 w 6842126"/>
              <a:gd name="connsiteY4596" fmla="*/ 4165251 h 5130710"/>
              <a:gd name="connsiteX4597" fmla="*/ 1558915 w 6842126"/>
              <a:gd name="connsiteY4597" fmla="*/ 4149283 h 5130710"/>
              <a:gd name="connsiteX4598" fmla="*/ 1580429 w 6842126"/>
              <a:gd name="connsiteY4598" fmla="*/ 4123673 h 5130710"/>
              <a:gd name="connsiteX4599" fmla="*/ 1597073 w 6842126"/>
              <a:gd name="connsiteY4599" fmla="*/ 4103425 h 5130710"/>
              <a:gd name="connsiteX4600" fmla="*/ 1597514 w 6842126"/>
              <a:gd name="connsiteY4600" fmla="*/ 4099981 h 5130710"/>
              <a:gd name="connsiteX4601" fmla="*/ 1599013 w 6842126"/>
              <a:gd name="connsiteY4601" fmla="*/ 4096359 h 5130710"/>
              <a:gd name="connsiteX4602" fmla="*/ 1601721 w 6842126"/>
              <a:gd name="connsiteY4602" fmla="*/ 4093555 h 5130710"/>
              <a:gd name="connsiteX4603" fmla="*/ 1587398 w 6842126"/>
              <a:gd name="connsiteY4603" fmla="*/ 4106751 h 5130710"/>
              <a:gd name="connsiteX4604" fmla="*/ 1614241 w 6842126"/>
              <a:gd name="connsiteY4604" fmla="*/ 4076865 h 5130710"/>
              <a:gd name="connsiteX4605" fmla="*/ 1607280 w 6842126"/>
              <a:gd name="connsiteY4605" fmla="*/ 4083373 h 5130710"/>
              <a:gd name="connsiteX4606" fmla="*/ 1604959 w 6842126"/>
              <a:gd name="connsiteY4606" fmla="*/ 4085779 h 5130710"/>
              <a:gd name="connsiteX4607" fmla="*/ 1586525 w 6842126"/>
              <a:gd name="connsiteY4607" fmla="*/ 4105982 h 5130710"/>
              <a:gd name="connsiteX4608" fmla="*/ 1577255 w 6842126"/>
              <a:gd name="connsiteY4608" fmla="*/ 4116147 h 5130710"/>
              <a:gd name="connsiteX4609" fmla="*/ 1568896 w 6842126"/>
              <a:gd name="connsiteY4609" fmla="*/ 4125313 h 5130710"/>
              <a:gd name="connsiteX4610" fmla="*/ 1560337 w 6842126"/>
              <a:gd name="connsiteY4610" fmla="*/ 4132246 h 5130710"/>
              <a:gd name="connsiteX4611" fmla="*/ 1564460 w 6842126"/>
              <a:gd name="connsiteY4611" fmla="*/ 4121147 h 5130710"/>
              <a:gd name="connsiteX4612" fmla="*/ 1569841 w 6842126"/>
              <a:gd name="connsiteY4612" fmla="*/ 4109355 h 5130710"/>
              <a:gd name="connsiteX4613" fmla="*/ 1567275 w 6842126"/>
              <a:gd name="connsiteY4613" fmla="*/ 4111561 h 5130710"/>
              <a:gd name="connsiteX4614" fmla="*/ 1562462 w 6842126"/>
              <a:gd name="connsiteY4614" fmla="*/ 4109785 h 5130710"/>
              <a:gd name="connsiteX4615" fmla="*/ 1571834 w 6842126"/>
              <a:gd name="connsiteY4615" fmla="*/ 4099117 h 5130710"/>
              <a:gd name="connsiteX4616" fmla="*/ 1571687 w 6842126"/>
              <a:gd name="connsiteY4616" fmla="*/ 4097447 h 5130710"/>
              <a:gd name="connsiteX4617" fmla="*/ 1567745 w 6842126"/>
              <a:gd name="connsiteY4617" fmla="*/ 4100631 h 5130710"/>
              <a:gd name="connsiteX4618" fmla="*/ 1567473 w 6842126"/>
              <a:gd name="connsiteY4618" fmla="*/ 4101141 h 5130710"/>
              <a:gd name="connsiteX4619" fmla="*/ 1566834 w 6842126"/>
              <a:gd name="connsiteY4619" fmla="*/ 4101366 h 5130710"/>
              <a:gd name="connsiteX4620" fmla="*/ 1564482 w 6842126"/>
              <a:gd name="connsiteY4620" fmla="*/ 4103265 h 5130710"/>
              <a:gd name="connsiteX4621" fmla="*/ 1550652 w 6842126"/>
              <a:gd name="connsiteY4621" fmla="*/ 4117917 h 5130710"/>
              <a:gd name="connsiteX4622" fmla="*/ 1452540 w 6842126"/>
              <a:gd name="connsiteY4622" fmla="*/ 4226000 h 5130710"/>
              <a:gd name="connsiteX4623" fmla="*/ 1477747 w 6842126"/>
              <a:gd name="connsiteY4623" fmla="*/ 4178061 h 5130710"/>
              <a:gd name="connsiteX4624" fmla="*/ 1414385 w 6842126"/>
              <a:gd name="connsiteY4624" fmla="*/ 4251782 h 5130710"/>
              <a:gd name="connsiteX4625" fmla="*/ 1405161 w 6842126"/>
              <a:gd name="connsiteY4625" fmla="*/ 4264660 h 5130710"/>
              <a:gd name="connsiteX4626" fmla="*/ 1412521 w 6842126"/>
              <a:gd name="connsiteY4626" fmla="*/ 4251863 h 5130710"/>
              <a:gd name="connsiteX4627" fmla="*/ 1387819 w 6842126"/>
              <a:gd name="connsiteY4627" fmla="*/ 4270105 h 5130710"/>
              <a:gd name="connsiteX4628" fmla="*/ 1356470 w 6842126"/>
              <a:gd name="connsiteY4628" fmla="*/ 4294744 h 5130710"/>
              <a:gd name="connsiteX4629" fmla="*/ 1347436 w 6842126"/>
              <a:gd name="connsiteY4629" fmla="*/ 4304142 h 5130710"/>
              <a:gd name="connsiteX4630" fmla="*/ 1430841 w 6842126"/>
              <a:gd name="connsiteY4630" fmla="*/ 4193905 h 5130710"/>
              <a:gd name="connsiteX4631" fmla="*/ 1439869 w 6842126"/>
              <a:gd name="connsiteY4631" fmla="*/ 4182327 h 5130710"/>
              <a:gd name="connsiteX4632" fmla="*/ 1451450 w 6842126"/>
              <a:gd name="connsiteY4632" fmla="*/ 4160178 h 5130710"/>
              <a:gd name="connsiteX4633" fmla="*/ 1442890 w 6842126"/>
              <a:gd name="connsiteY4633" fmla="*/ 4167727 h 5130710"/>
              <a:gd name="connsiteX4634" fmla="*/ 1464765 w 6842126"/>
              <a:gd name="connsiteY4634" fmla="*/ 4129217 h 5130710"/>
              <a:gd name="connsiteX4635" fmla="*/ 1454450 w 6842126"/>
              <a:gd name="connsiteY4635" fmla="*/ 4136191 h 5130710"/>
              <a:gd name="connsiteX4636" fmla="*/ 1441024 w 6842126"/>
              <a:gd name="connsiteY4636" fmla="*/ 4137022 h 5130710"/>
              <a:gd name="connsiteX4637" fmla="*/ 1430711 w 6842126"/>
              <a:gd name="connsiteY4637" fmla="*/ 4137801 h 5130710"/>
              <a:gd name="connsiteX4638" fmla="*/ 1426414 w 6842126"/>
              <a:gd name="connsiteY4638" fmla="*/ 4148060 h 5130710"/>
              <a:gd name="connsiteX4639" fmla="*/ 1417455 w 6842126"/>
              <a:gd name="connsiteY4639" fmla="*/ 4162293 h 5130710"/>
              <a:gd name="connsiteX4640" fmla="*/ 1419934 w 6842126"/>
              <a:gd name="connsiteY4640" fmla="*/ 4149116 h 5130710"/>
              <a:gd name="connsiteX4641" fmla="*/ 1420468 w 6842126"/>
              <a:gd name="connsiteY4641" fmla="*/ 4150178 h 5130710"/>
              <a:gd name="connsiteX4642" fmla="*/ 1419680 w 6842126"/>
              <a:gd name="connsiteY4642" fmla="*/ 4152116 h 5130710"/>
              <a:gd name="connsiteX4643" fmla="*/ 1420810 w 6842126"/>
              <a:gd name="connsiteY4643" fmla="*/ 4150863 h 5130710"/>
              <a:gd name="connsiteX4644" fmla="*/ 1420468 w 6842126"/>
              <a:gd name="connsiteY4644" fmla="*/ 4150178 h 5130710"/>
              <a:gd name="connsiteX4645" fmla="*/ 1421913 w 6842126"/>
              <a:gd name="connsiteY4645" fmla="*/ 4146615 h 5130710"/>
              <a:gd name="connsiteX4646" fmla="*/ 1423466 w 6842126"/>
              <a:gd name="connsiteY4646" fmla="*/ 4144652 h 5130710"/>
              <a:gd name="connsiteX4647" fmla="*/ 1424618 w 6842126"/>
              <a:gd name="connsiteY4647" fmla="*/ 4142095 h 5130710"/>
              <a:gd name="connsiteX4648" fmla="*/ 1422753 w 6842126"/>
              <a:gd name="connsiteY4648" fmla="*/ 4131933 h 5130710"/>
              <a:gd name="connsiteX4649" fmla="*/ 1444573 w 6842126"/>
              <a:gd name="connsiteY4649" fmla="*/ 4091595 h 5130710"/>
              <a:gd name="connsiteX4650" fmla="*/ 1443672 w 6842126"/>
              <a:gd name="connsiteY4650" fmla="*/ 4083456 h 5130710"/>
              <a:gd name="connsiteX4651" fmla="*/ 1451499 w 6842126"/>
              <a:gd name="connsiteY4651" fmla="*/ 4066338 h 5130710"/>
              <a:gd name="connsiteX4652" fmla="*/ 1453406 w 6842126"/>
              <a:gd name="connsiteY4652" fmla="*/ 4063390 h 5130710"/>
              <a:gd name="connsiteX4653" fmla="*/ 1450068 w 6842126"/>
              <a:gd name="connsiteY4653" fmla="*/ 4067025 h 5130710"/>
              <a:gd name="connsiteX4654" fmla="*/ 1440609 w 6842126"/>
              <a:gd name="connsiteY4654" fmla="*/ 4077498 h 5130710"/>
              <a:gd name="connsiteX4655" fmla="*/ 1401725 w 6842126"/>
              <a:gd name="connsiteY4655" fmla="*/ 4141856 h 5130710"/>
              <a:gd name="connsiteX4656" fmla="*/ 1369244 w 6842126"/>
              <a:gd name="connsiteY4656" fmla="*/ 4202296 h 5130710"/>
              <a:gd name="connsiteX4657" fmla="*/ 1365349 w 6842126"/>
              <a:gd name="connsiteY4657" fmla="*/ 4205164 h 5130710"/>
              <a:gd name="connsiteX4658" fmla="*/ 1356637 w 6842126"/>
              <a:gd name="connsiteY4658" fmla="*/ 4212419 h 5130710"/>
              <a:gd name="connsiteX4659" fmla="*/ 1365586 w 6842126"/>
              <a:gd name="connsiteY4659" fmla="*/ 4192684 h 5130710"/>
              <a:gd name="connsiteX4660" fmla="*/ 1354222 w 6842126"/>
              <a:gd name="connsiteY4660" fmla="*/ 4210254 h 5130710"/>
              <a:gd name="connsiteX4661" fmla="*/ 1350610 w 6842126"/>
              <a:gd name="connsiteY4661" fmla="*/ 4206698 h 5130710"/>
              <a:gd name="connsiteX4662" fmla="*/ 1345392 w 6842126"/>
              <a:gd name="connsiteY4662" fmla="*/ 4211749 h 5130710"/>
              <a:gd name="connsiteX4663" fmla="*/ 1354330 w 6842126"/>
              <a:gd name="connsiteY4663" fmla="*/ 4193454 h 5130710"/>
              <a:gd name="connsiteX4664" fmla="*/ 1357968 w 6842126"/>
              <a:gd name="connsiteY4664" fmla="*/ 4188255 h 5130710"/>
              <a:gd name="connsiteX4665" fmla="*/ 1360259 w 6842126"/>
              <a:gd name="connsiteY4665" fmla="*/ 4186226 h 5130710"/>
              <a:gd name="connsiteX4666" fmla="*/ 1358183 w 6842126"/>
              <a:gd name="connsiteY4666" fmla="*/ 4185571 h 5130710"/>
              <a:gd name="connsiteX4667" fmla="*/ 1370141 w 6842126"/>
              <a:gd name="connsiteY4667" fmla="*/ 4161093 h 5130710"/>
              <a:gd name="connsiteX4668" fmla="*/ 1375709 w 6842126"/>
              <a:gd name="connsiteY4668" fmla="*/ 4155135 h 5130710"/>
              <a:gd name="connsiteX4669" fmla="*/ 1388994 w 6842126"/>
              <a:gd name="connsiteY4669" fmla="*/ 4142052 h 5130710"/>
              <a:gd name="connsiteX4670" fmla="*/ 1403035 w 6842126"/>
              <a:gd name="connsiteY4670" fmla="*/ 4124293 h 5130710"/>
              <a:gd name="connsiteX4671" fmla="*/ 1375115 w 6842126"/>
              <a:gd name="connsiteY4671" fmla="*/ 4151337 h 5130710"/>
              <a:gd name="connsiteX4672" fmla="*/ 1374777 w 6842126"/>
              <a:gd name="connsiteY4672" fmla="*/ 4151606 h 5130710"/>
              <a:gd name="connsiteX4673" fmla="*/ 1378037 w 6842126"/>
              <a:gd name="connsiteY4673" fmla="*/ 4144933 h 5130710"/>
              <a:gd name="connsiteX4674" fmla="*/ 1409300 w 6842126"/>
              <a:gd name="connsiteY4674" fmla="*/ 4088979 h 5130710"/>
              <a:gd name="connsiteX4675" fmla="*/ 1420632 w 6842126"/>
              <a:gd name="connsiteY4675" fmla="*/ 4069840 h 5130710"/>
              <a:gd name="connsiteX4676" fmla="*/ 1417206 w 6842126"/>
              <a:gd name="connsiteY4676" fmla="*/ 4073687 h 5130710"/>
              <a:gd name="connsiteX4677" fmla="*/ 1368740 w 6842126"/>
              <a:gd name="connsiteY4677" fmla="*/ 4123205 h 5130710"/>
              <a:gd name="connsiteX4678" fmla="*/ 1375959 w 6842126"/>
              <a:gd name="connsiteY4678" fmla="*/ 4111986 h 5130710"/>
              <a:gd name="connsiteX4679" fmla="*/ 1425727 w 6842126"/>
              <a:gd name="connsiteY4679" fmla="*/ 4047185 h 5130710"/>
              <a:gd name="connsiteX4680" fmla="*/ 1430002 w 6842126"/>
              <a:gd name="connsiteY4680" fmla="*/ 4041456 h 5130710"/>
              <a:gd name="connsiteX4681" fmla="*/ 1430764 w 6842126"/>
              <a:gd name="connsiteY4681" fmla="*/ 4036687 h 5130710"/>
              <a:gd name="connsiteX4682" fmla="*/ 1445800 w 6842126"/>
              <a:gd name="connsiteY4682" fmla="*/ 4020290 h 5130710"/>
              <a:gd name="connsiteX4683" fmla="*/ 1451042 w 6842126"/>
              <a:gd name="connsiteY4683" fmla="*/ 4013266 h 5130710"/>
              <a:gd name="connsiteX4684" fmla="*/ 1435224 w 6842126"/>
              <a:gd name="connsiteY4684" fmla="*/ 4027355 h 5130710"/>
              <a:gd name="connsiteX4685" fmla="*/ 1436096 w 6842126"/>
              <a:gd name="connsiteY4685" fmla="*/ 4025643 h 5130710"/>
              <a:gd name="connsiteX4686" fmla="*/ 1454981 w 6842126"/>
              <a:gd name="connsiteY4686" fmla="*/ 3984863 h 5130710"/>
              <a:gd name="connsiteX4687" fmla="*/ 1418252 w 6842126"/>
              <a:gd name="connsiteY4687" fmla="*/ 4037622 h 5130710"/>
              <a:gd name="connsiteX4688" fmla="*/ 1409362 w 6842126"/>
              <a:gd name="connsiteY4688" fmla="*/ 4048712 h 5130710"/>
              <a:gd name="connsiteX4689" fmla="*/ 1414140 w 6842126"/>
              <a:gd name="connsiteY4689" fmla="*/ 4030847 h 5130710"/>
              <a:gd name="connsiteX4690" fmla="*/ 1412081 w 6842126"/>
              <a:gd name="connsiteY4690" fmla="*/ 4033614 h 5130710"/>
              <a:gd name="connsiteX4691" fmla="*/ 1350371 w 6842126"/>
              <a:gd name="connsiteY4691" fmla="*/ 4118723 h 5130710"/>
              <a:gd name="connsiteX4692" fmla="*/ 1330707 w 6842126"/>
              <a:gd name="connsiteY4692" fmla="*/ 4143903 h 5130710"/>
              <a:gd name="connsiteX4693" fmla="*/ 1341673 w 6842126"/>
              <a:gd name="connsiteY4693" fmla="*/ 4127166 h 5130710"/>
              <a:gd name="connsiteX4694" fmla="*/ 1371987 w 6842126"/>
              <a:gd name="connsiteY4694" fmla="*/ 4083382 h 5130710"/>
              <a:gd name="connsiteX4695" fmla="*/ 1406397 w 6842126"/>
              <a:gd name="connsiteY4695" fmla="*/ 4034231 h 5130710"/>
              <a:gd name="connsiteX4696" fmla="*/ 1365739 w 6842126"/>
              <a:gd name="connsiteY4696" fmla="*/ 4066730 h 5130710"/>
              <a:gd name="connsiteX4697" fmla="*/ 1327252 w 6842126"/>
              <a:gd name="connsiteY4697" fmla="*/ 4108616 h 5130710"/>
              <a:gd name="connsiteX4698" fmla="*/ 1341101 w 6842126"/>
              <a:gd name="connsiteY4698" fmla="*/ 4084326 h 5130710"/>
              <a:gd name="connsiteX4699" fmla="*/ 1346623 w 6842126"/>
              <a:gd name="connsiteY4699" fmla="*/ 4071857 h 5130710"/>
              <a:gd name="connsiteX4700" fmla="*/ 1422166 w 6842126"/>
              <a:gd name="connsiteY4700" fmla="*/ 3955436 h 5130710"/>
              <a:gd name="connsiteX4701" fmla="*/ 1421559 w 6842126"/>
              <a:gd name="connsiteY4701" fmla="*/ 3944976 h 5130710"/>
              <a:gd name="connsiteX4702" fmla="*/ 1442817 w 6842126"/>
              <a:gd name="connsiteY4702" fmla="*/ 3913946 h 5130710"/>
              <a:gd name="connsiteX4703" fmla="*/ 1435112 w 6842126"/>
              <a:gd name="connsiteY4703" fmla="*/ 3905666 h 5130710"/>
              <a:gd name="connsiteX4704" fmla="*/ 1458191 w 6842126"/>
              <a:gd name="connsiteY4704" fmla="*/ 3863850 h 5130710"/>
              <a:gd name="connsiteX4705" fmla="*/ 1457825 w 6842126"/>
              <a:gd name="connsiteY4705" fmla="*/ 3863293 h 5130710"/>
              <a:gd name="connsiteX4706" fmla="*/ 1457364 w 6842126"/>
              <a:gd name="connsiteY4706" fmla="*/ 3862596 h 5130710"/>
              <a:gd name="connsiteX4707" fmla="*/ 1457211 w 6842126"/>
              <a:gd name="connsiteY4707" fmla="*/ 3862364 h 5130710"/>
              <a:gd name="connsiteX4708" fmla="*/ 1457087 w 6842126"/>
              <a:gd name="connsiteY4708" fmla="*/ 3862179 h 5130710"/>
              <a:gd name="connsiteX4709" fmla="*/ 1457364 w 6842126"/>
              <a:gd name="connsiteY4709" fmla="*/ 3862596 h 5130710"/>
              <a:gd name="connsiteX4710" fmla="*/ 1458191 w 6842126"/>
              <a:gd name="connsiteY4710" fmla="*/ 3863850 h 5130710"/>
              <a:gd name="connsiteX4711" fmla="*/ 1435674 w 6842126"/>
              <a:gd name="connsiteY4711" fmla="*/ 3896356 h 5130710"/>
              <a:gd name="connsiteX4712" fmla="*/ 1416527 w 6842126"/>
              <a:gd name="connsiteY4712" fmla="*/ 3918586 h 5130710"/>
              <a:gd name="connsiteX4713" fmla="*/ 1415607 w 6842126"/>
              <a:gd name="connsiteY4713" fmla="*/ 3920013 h 5130710"/>
              <a:gd name="connsiteX4714" fmla="*/ 1416599 w 6842126"/>
              <a:gd name="connsiteY4714" fmla="*/ 3921253 h 5130710"/>
              <a:gd name="connsiteX4715" fmla="*/ 1416651 w 6842126"/>
              <a:gd name="connsiteY4715" fmla="*/ 3925889 h 5130710"/>
              <a:gd name="connsiteX4716" fmla="*/ 1414641 w 6842126"/>
              <a:gd name="connsiteY4716" fmla="*/ 3926545 h 5130710"/>
              <a:gd name="connsiteX4717" fmla="*/ 1412953 w 6842126"/>
              <a:gd name="connsiteY4717" fmla="*/ 3925126 h 5130710"/>
              <a:gd name="connsiteX4718" fmla="*/ 1413032 w 6842126"/>
              <a:gd name="connsiteY4718" fmla="*/ 3924011 h 5130710"/>
              <a:gd name="connsiteX4719" fmla="*/ 1398999 w 6842126"/>
              <a:gd name="connsiteY4719" fmla="*/ 3945808 h 5130710"/>
              <a:gd name="connsiteX4720" fmla="*/ 1416739 w 6842126"/>
              <a:gd name="connsiteY4720" fmla="*/ 3902676 h 5130710"/>
              <a:gd name="connsiteX4721" fmla="*/ 1413196 w 6842126"/>
              <a:gd name="connsiteY4721" fmla="*/ 3905003 h 5130710"/>
              <a:gd name="connsiteX4722" fmla="*/ 1350107 w 6842126"/>
              <a:gd name="connsiteY4722" fmla="*/ 3981011 h 5130710"/>
              <a:gd name="connsiteX4723" fmla="*/ 1315534 w 6842126"/>
              <a:gd name="connsiteY4723" fmla="*/ 4027122 h 5130710"/>
              <a:gd name="connsiteX4724" fmla="*/ 1294301 w 6842126"/>
              <a:gd name="connsiteY4724" fmla="*/ 4057102 h 5130710"/>
              <a:gd name="connsiteX4725" fmla="*/ 1285894 w 6842126"/>
              <a:gd name="connsiteY4725" fmla="*/ 4068176 h 5130710"/>
              <a:gd name="connsiteX4726" fmla="*/ 1280425 w 6842126"/>
              <a:gd name="connsiteY4726" fmla="*/ 4061979 h 5130710"/>
              <a:gd name="connsiteX4727" fmla="*/ 1289161 w 6842126"/>
              <a:gd name="connsiteY4727" fmla="*/ 4047699 h 5130710"/>
              <a:gd name="connsiteX4728" fmla="*/ 1303098 w 6842126"/>
              <a:gd name="connsiteY4728" fmla="*/ 4030582 h 5130710"/>
              <a:gd name="connsiteX4729" fmla="*/ 1327284 w 6842126"/>
              <a:gd name="connsiteY4729" fmla="*/ 3995025 h 5130710"/>
              <a:gd name="connsiteX4730" fmla="*/ 1322912 w 6842126"/>
              <a:gd name="connsiteY4730" fmla="*/ 3997742 h 5130710"/>
              <a:gd name="connsiteX4731" fmla="*/ 1348068 w 6842126"/>
              <a:gd name="connsiteY4731" fmla="*/ 3962053 h 5130710"/>
              <a:gd name="connsiteX4732" fmla="*/ 1370885 w 6842126"/>
              <a:gd name="connsiteY4732" fmla="*/ 3928427 h 5130710"/>
              <a:gd name="connsiteX4733" fmla="*/ 1360227 w 6842126"/>
              <a:gd name="connsiteY4733" fmla="*/ 3939587 h 5130710"/>
              <a:gd name="connsiteX4734" fmla="*/ 1360020 w 6842126"/>
              <a:gd name="connsiteY4734" fmla="*/ 3936598 h 5130710"/>
              <a:gd name="connsiteX4735" fmla="*/ 1360469 w 6842126"/>
              <a:gd name="connsiteY4735" fmla="*/ 3935096 h 5130710"/>
              <a:gd name="connsiteX4736" fmla="*/ 1383120 w 6842126"/>
              <a:gd name="connsiteY4736" fmla="*/ 3910265 h 5130710"/>
              <a:gd name="connsiteX4737" fmla="*/ 1382365 w 6842126"/>
              <a:gd name="connsiteY4737" fmla="*/ 3911510 h 5130710"/>
              <a:gd name="connsiteX4738" fmla="*/ 1404023 w 6842126"/>
              <a:gd name="connsiteY4738" fmla="*/ 3879594 h 5130710"/>
              <a:gd name="connsiteX4739" fmla="*/ 1400125 w 6842126"/>
              <a:gd name="connsiteY4739" fmla="*/ 3884289 h 5130710"/>
              <a:gd name="connsiteX4740" fmla="*/ 1398292 w 6842126"/>
              <a:gd name="connsiteY4740" fmla="*/ 3886923 h 5130710"/>
              <a:gd name="connsiteX4741" fmla="*/ 1384760 w 6842126"/>
              <a:gd name="connsiteY4741" fmla="*/ 3900544 h 5130710"/>
              <a:gd name="connsiteX4742" fmla="*/ 1364894 w 6842126"/>
              <a:gd name="connsiteY4742" fmla="*/ 3917312 h 5130710"/>
              <a:gd name="connsiteX4743" fmla="*/ 1407413 w 6842126"/>
              <a:gd name="connsiteY4743" fmla="*/ 3870283 h 5130710"/>
              <a:gd name="connsiteX4744" fmla="*/ 1402217 w 6842126"/>
              <a:gd name="connsiteY4744" fmla="*/ 3869891 h 5130710"/>
              <a:gd name="connsiteX4745" fmla="*/ 1373626 w 6842126"/>
              <a:gd name="connsiteY4745" fmla="*/ 3898693 h 5130710"/>
              <a:gd name="connsiteX4746" fmla="*/ 1348599 w 6842126"/>
              <a:gd name="connsiteY4746" fmla="*/ 3934481 h 5130710"/>
              <a:gd name="connsiteX4747" fmla="*/ 1316400 w 6842126"/>
              <a:gd name="connsiteY4747" fmla="*/ 3980527 h 5130710"/>
              <a:gd name="connsiteX4748" fmla="*/ 1326817 w 6842126"/>
              <a:gd name="connsiteY4748" fmla="*/ 3971180 h 5130710"/>
              <a:gd name="connsiteX4749" fmla="*/ 1343331 w 6842126"/>
              <a:gd name="connsiteY4749" fmla="*/ 3953811 h 5130710"/>
              <a:gd name="connsiteX4750" fmla="*/ 1338516 w 6842126"/>
              <a:gd name="connsiteY4750" fmla="*/ 3962588 h 5130710"/>
              <a:gd name="connsiteX4751" fmla="*/ 1311130 w 6842126"/>
              <a:gd name="connsiteY4751" fmla="*/ 4000281 h 5130710"/>
              <a:gd name="connsiteX4752" fmla="*/ 1299320 w 6842126"/>
              <a:gd name="connsiteY4752" fmla="*/ 4019844 h 5130710"/>
              <a:gd name="connsiteX4753" fmla="*/ 1299213 w 6842126"/>
              <a:gd name="connsiteY4753" fmla="*/ 4019301 h 5130710"/>
              <a:gd name="connsiteX4754" fmla="*/ 1289745 w 6842126"/>
              <a:gd name="connsiteY4754" fmla="*/ 4027149 h 5130710"/>
              <a:gd name="connsiteX4755" fmla="*/ 1286259 w 6842126"/>
              <a:gd name="connsiteY4755" fmla="*/ 4030147 h 5130710"/>
              <a:gd name="connsiteX4756" fmla="*/ 1289714 w 6842126"/>
              <a:gd name="connsiteY4756" fmla="*/ 4023800 h 5130710"/>
              <a:gd name="connsiteX4757" fmla="*/ 1308856 w 6842126"/>
              <a:gd name="connsiteY4757" fmla="*/ 3991071 h 5130710"/>
              <a:gd name="connsiteX4758" fmla="*/ 1281520 w 6842126"/>
              <a:gd name="connsiteY4758" fmla="*/ 4028387 h 5130710"/>
              <a:gd name="connsiteX4759" fmla="*/ 1251473 w 6842126"/>
              <a:gd name="connsiteY4759" fmla="*/ 4067897 h 5130710"/>
              <a:gd name="connsiteX4760" fmla="*/ 1251021 w 6842126"/>
              <a:gd name="connsiteY4760" fmla="*/ 4061445 h 5130710"/>
              <a:gd name="connsiteX4761" fmla="*/ 1250904 w 6842126"/>
              <a:gd name="connsiteY4761" fmla="*/ 4061339 h 5130710"/>
              <a:gd name="connsiteX4762" fmla="*/ 1254529 w 6842126"/>
              <a:gd name="connsiteY4762" fmla="*/ 4058016 h 5130710"/>
              <a:gd name="connsiteX4763" fmla="*/ 1279836 w 6842126"/>
              <a:gd name="connsiteY4763" fmla="*/ 4016247 h 5130710"/>
              <a:gd name="connsiteX4764" fmla="*/ 1211105 w 6842126"/>
              <a:gd name="connsiteY4764" fmla="*/ 4098619 h 5130710"/>
              <a:gd name="connsiteX4765" fmla="*/ 1179872 w 6842126"/>
              <a:gd name="connsiteY4765" fmla="*/ 4129716 h 5130710"/>
              <a:gd name="connsiteX4766" fmla="*/ 1179305 w 6842126"/>
              <a:gd name="connsiteY4766" fmla="*/ 4130327 h 5130710"/>
              <a:gd name="connsiteX4767" fmla="*/ 1193162 w 6842126"/>
              <a:gd name="connsiteY4767" fmla="*/ 4106604 h 5130710"/>
              <a:gd name="connsiteX4768" fmla="*/ 1219232 w 6842126"/>
              <a:gd name="connsiteY4768" fmla="*/ 4070336 h 5130710"/>
              <a:gd name="connsiteX4769" fmla="*/ 1255883 w 6842126"/>
              <a:gd name="connsiteY4769" fmla="*/ 4005995 h 5130710"/>
              <a:gd name="connsiteX4770" fmla="*/ 1238234 w 6842126"/>
              <a:gd name="connsiteY4770" fmla="*/ 4030823 h 5130710"/>
              <a:gd name="connsiteX4771" fmla="*/ 1229883 w 6842126"/>
              <a:gd name="connsiteY4771" fmla="*/ 4040730 h 5130710"/>
              <a:gd name="connsiteX4772" fmla="*/ 1197244 w 6842126"/>
              <a:gd name="connsiteY4772" fmla="*/ 4062062 h 5130710"/>
              <a:gd name="connsiteX4773" fmla="*/ 1232195 w 6842126"/>
              <a:gd name="connsiteY4773" fmla="*/ 4007535 h 5130710"/>
              <a:gd name="connsiteX4774" fmla="*/ 1189883 w 6842126"/>
              <a:gd name="connsiteY4774" fmla="*/ 4051172 h 5130710"/>
              <a:gd name="connsiteX4775" fmla="*/ 1149709 w 6842126"/>
              <a:gd name="connsiteY4775" fmla="*/ 4099209 h 5130710"/>
              <a:gd name="connsiteX4776" fmla="*/ 1125066 w 6842126"/>
              <a:gd name="connsiteY4776" fmla="*/ 4115868 h 5130710"/>
              <a:gd name="connsiteX4777" fmla="*/ 1110049 w 6842126"/>
              <a:gd name="connsiteY4777" fmla="*/ 4133916 h 5130710"/>
              <a:gd name="connsiteX4778" fmla="*/ 1215581 w 6842126"/>
              <a:gd name="connsiteY4778" fmla="*/ 3974796 h 5130710"/>
              <a:gd name="connsiteX4779" fmla="*/ 1303364 w 6842126"/>
              <a:gd name="connsiteY4779" fmla="*/ 3851779 h 5130710"/>
              <a:gd name="connsiteX4780" fmla="*/ 1299980 w 6842126"/>
              <a:gd name="connsiteY4780" fmla="*/ 3851727 h 5130710"/>
              <a:gd name="connsiteX4781" fmla="*/ 1303148 w 6842126"/>
              <a:gd name="connsiteY4781" fmla="*/ 3849190 h 5130710"/>
              <a:gd name="connsiteX4782" fmla="*/ 1303921 w 6842126"/>
              <a:gd name="connsiteY4782" fmla="*/ 3851000 h 5130710"/>
              <a:gd name="connsiteX4783" fmla="*/ 1313391 w 6842126"/>
              <a:gd name="connsiteY4783" fmla="*/ 3837730 h 5130710"/>
              <a:gd name="connsiteX4784" fmla="*/ 1314052 w 6842126"/>
              <a:gd name="connsiteY4784" fmla="*/ 3835726 h 5130710"/>
              <a:gd name="connsiteX4785" fmla="*/ 1311466 w 6842126"/>
              <a:gd name="connsiteY4785" fmla="*/ 3834128 h 5130710"/>
              <a:gd name="connsiteX4786" fmla="*/ 1303148 w 6842126"/>
              <a:gd name="connsiteY4786" fmla="*/ 3849190 h 5130710"/>
              <a:gd name="connsiteX4787" fmla="*/ 1298876 w 6842126"/>
              <a:gd name="connsiteY4787" fmla="*/ 3846686 h 5130710"/>
              <a:gd name="connsiteX4788" fmla="*/ 1202339 w 6842126"/>
              <a:gd name="connsiteY4788" fmla="*/ 3981184 h 5130710"/>
              <a:gd name="connsiteX4789" fmla="*/ 1023646 w 6842126"/>
              <a:gd name="connsiteY4789" fmla="*/ 4200207 h 5130710"/>
              <a:gd name="connsiteX4790" fmla="*/ 1064430 w 6842126"/>
              <a:gd name="connsiteY4790" fmla="*/ 4124199 h 5130710"/>
              <a:gd name="connsiteX4791" fmla="*/ 1019321 w 6842126"/>
              <a:gd name="connsiteY4791" fmla="*/ 4175334 h 5130710"/>
              <a:gd name="connsiteX4792" fmla="*/ 998750 w 6842126"/>
              <a:gd name="connsiteY4792" fmla="*/ 4181906 h 5130710"/>
              <a:gd name="connsiteX4793" fmla="*/ 918608 w 6842126"/>
              <a:gd name="connsiteY4793" fmla="*/ 4280448 h 5130710"/>
              <a:gd name="connsiteX4794" fmla="*/ 929028 w 6842126"/>
              <a:gd name="connsiteY4794" fmla="*/ 4259667 h 5130710"/>
              <a:gd name="connsiteX4795" fmla="*/ 931149 w 6842126"/>
              <a:gd name="connsiteY4795" fmla="*/ 4257592 h 5130710"/>
              <a:gd name="connsiteX4796" fmla="*/ 933074 w 6842126"/>
              <a:gd name="connsiteY4796" fmla="*/ 4253463 h 5130710"/>
              <a:gd name="connsiteX4797" fmla="*/ 938086 w 6842126"/>
              <a:gd name="connsiteY4797" fmla="*/ 4246314 h 5130710"/>
              <a:gd name="connsiteX4798" fmla="*/ 948873 w 6842126"/>
              <a:gd name="connsiteY4798" fmla="*/ 4232081 h 5130710"/>
              <a:gd name="connsiteX4799" fmla="*/ 981163 w 6842126"/>
              <a:gd name="connsiteY4799" fmla="*/ 4180055 h 5130710"/>
              <a:gd name="connsiteX4800" fmla="*/ 949345 w 6842126"/>
              <a:gd name="connsiteY4800" fmla="*/ 4218388 h 5130710"/>
              <a:gd name="connsiteX4801" fmla="*/ 937701 w 6842126"/>
              <a:gd name="connsiteY4801" fmla="*/ 4243535 h 5130710"/>
              <a:gd name="connsiteX4802" fmla="*/ 933074 w 6842126"/>
              <a:gd name="connsiteY4802" fmla="*/ 4253463 h 5130710"/>
              <a:gd name="connsiteX4803" fmla="*/ 929790 w 6842126"/>
              <a:gd name="connsiteY4803" fmla="*/ 4258147 h 5130710"/>
              <a:gd name="connsiteX4804" fmla="*/ 929028 w 6842126"/>
              <a:gd name="connsiteY4804" fmla="*/ 4259667 h 5130710"/>
              <a:gd name="connsiteX4805" fmla="*/ 924348 w 6842126"/>
              <a:gd name="connsiteY4805" fmla="*/ 4264244 h 5130710"/>
              <a:gd name="connsiteX4806" fmla="*/ 934104 w 6842126"/>
              <a:gd name="connsiteY4806" fmla="*/ 4227701 h 5130710"/>
              <a:gd name="connsiteX4807" fmla="*/ 937526 w 6842126"/>
              <a:gd name="connsiteY4807" fmla="*/ 4222580 h 5130710"/>
              <a:gd name="connsiteX4808" fmla="*/ 937987 w 6842126"/>
              <a:gd name="connsiteY4808" fmla="*/ 4221934 h 5130710"/>
              <a:gd name="connsiteX4809" fmla="*/ 938045 w 6842126"/>
              <a:gd name="connsiteY4809" fmla="*/ 4221806 h 5130710"/>
              <a:gd name="connsiteX4810" fmla="*/ 937526 w 6842126"/>
              <a:gd name="connsiteY4810" fmla="*/ 4222580 h 5130710"/>
              <a:gd name="connsiteX4811" fmla="*/ 931935 w 6842126"/>
              <a:gd name="connsiteY4811" fmla="*/ 4230459 h 5130710"/>
              <a:gd name="connsiteX4812" fmla="*/ 865784 w 6842126"/>
              <a:gd name="connsiteY4812" fmla="*/ 4301859 h 5130710"/>
              <a:gd name="connsiteX4813" fmla="*/ 868484 w 6842126"/>
              <a:gd name="connsiteY4813" fmla="*/ 4276465 h 5130710"/>
              <a:gd name="connsiteX4814" fmla="*/ 871882 w 6842126"/>
              <a:gd name="connsiteY4814" fmla="*/ 4270608 h 5130710"/>
              <a:gd name="connsiteX4815" fmla="*/ 890659 w 6842126"/>
              <a:gd name="connsiteY4815" fmla="*/ 4243444 h 5130710"/>
              <a:gd name="connsiteX4816" fmla="*/ 918919 w 6842126"/>
              <a:gd name="connsiteY4816" fmla="*/ 4192605 h 5130710"/>
              <a:gd name="connsiteX4817" fmla="*/ 886970 w 6842126"/>
              <a:gd name="connsiteY4817" fmla="*/ 4233203 h 5130710"/>
              <a:gd name="connsiteX4818" fmla="*/ 885778 w 6842126"/>
              <a:gd name="connsiteY4818" fmla="*/ 4235044 h 5130710"/>
              <a:gd name="connsiteX4819" fmla="*/ 884124 w 6842126"/>
              <a:gd name="connsiteY4819" fmla="*/ 4236685 h 5130710"/>
              <a:gd name="connsiteX4820" fmla="*/ 869075 w 6842126"/>
              <a:gd name="connsiteY4820" fmla="*/ 4253422 h 5130710"/>
              <a:gd name="connsiteX4821" fmla="*/ 858427 w 6842126"/>
              <a:gd name="connsiteY4821" fmla="*/ 4257219 h 5130710"/>
              <a:gd name="connsiteX4822" fmla="*/ 859764 w 6842126"/>
              <a:gd name="connsiteY4822" fmla="*/ 4252311 h 5130710"/>
              <a:gd name="connsiteX4823" fmla="*/ 948647 w 6842126"/>
              <a:gd name="connsiteY4823" fmla="*/ 4131590 h 5130710"/>
              <a:gd name="connsiteX4824" fmla="*/ 973853 w 6842126"/>
              <a:gd name="connsiteY4824" fmla="*/ 4083650 h 5130710"/>
              <a:gd name="connsiteX4825" fmla="*/ 936006 w 6842126"/>
              <a:gd name="connsiteY4825" fmla="*/ 4135124 h 5130710"/>
              <a:gd name="connsiteX4826" fmla="*/ 904377 w 6842126"/>
              <a:gd name="connsiteY4826" fmla="*/ 4175884 h 5130710"/>
              <a:gd name="connsiteX4827" fmla="*/ 896137 w 6842126"/>
              <a:gd name="connsiteY4827" fmla="*/ 4178104 h 5130710"/>
              <a:gd name="connsiteX4828" fmla="*/ 908066 w 6842126"/>
              <a:gd name="connsiteY4828" fmla="*/ 4159363 h 5130710"/>
              <a:gd name="connsiteX4829" fmla="*/ 1027627 w 6842126"/>
              <a:gd name="connsiteY4829" fmla="*/ 3997368 h 5130710"/>
              <a:gd name="connsiteX4830" fmla="*/ 1026961 w 6842126"/>
              <a:gd name="connsiteY4830" fmla="*/ 3974520 h 5130710"/>
              <a:gd name="connsiteX4831" fmla="*/ 914527 w 6842126"/>
              <a:gd name="connsiteY4831" fmla="*/ 4125087 h 5130710"/>
              <a:gd name="connsiteX4832" fmla="*/ 913265 w 6842126"/>
              <a:gd name="connsiteY4832" fmla="*/ 4123295 h 5130710"/>
              <a:gd name="connsiteX4833" fmla="*/ 913648 w 6842126"/>
              <a:gd name="connsiteY4833" fmla="*/ 4122760 h 5130710"/>
              <a:gd name="connsiteX4834" fmla="*/ 957918 w 6842126"/>
              <a:gd name="connsiteY4834" fmla="*/ 4052670 h 5130710"/>
              <a:gd name="connsiteX4835" fmla="*/ 902630 w 6842126"/>
              <a:gd name="connsiteY4835" fmla="*/ 4119993 h 5130710"/>
              <a:gd name="connsiteX4836" fmla="*/ 868934 w 6842126"/>
              <a:gd name="connsiteY4836" fmla="*/ 4166756 h 5130710"/>
              <a:gd name="connsiteX4837" fmla="*/ 868054 w 6842126"/>
              <a:gd name="connsiteY4837" fmla="*/ 4167713 h 5130710"/>
              <a:gd name="connsiteX4838" fmla="*/ 925343 w 6842126"/>
              <a:gd name="connsiteY4838" fmla="*/ 4069829 h 5130710"/>
              <a:gd name="connsiteX4839" fmla="*/ 940482 w 6842126"/>
              <a:gd name="connsiteY4839" fmla="*/ 4039448 h 5130710"/>
              <a:gd name="connsiteX4840" fmla="*/ 902923 w 6842126"/>
              <a:gd name="connsiteY4840" fmla="*/ 4093986 h 5130710"/>
              <a:gd name="connsiteX4841" fmla="*/ 878692 w 6842126"/>
              <a:gd name="connsiteY4841" fmla="*/ 4098534 h 5130710"/>
              <a:gd name="connsiteX4842" fmla="*/ 848426 w 6842126"/>
              <a:gd name="connsiteY4842" fmla="*/ 4146901 h 5130710"/>
              <a:gd name="connsiteX4843" fmla="*/ 826237 w 6842126"/>
              <a:gd name="connsiteY4843" fmla="*/ 4170408 h 5130710"/>
              <a:gd name="connsiteX4844" fmla="*/ 821211 w 6842126"/>
              <a:gd name="connsiteY4844" fmla="*/ 4159876 h 5130710"/>
              <a:gd name="connsiteX4845" fmla="*/ 779761 w 6842126"/>
              <a:gd name="connsiteY4845" fmla="*/ 4213034 h 5130710"/>
              <a:gd name="connsiteX4846" fmla="*/ 742916 w 6842126"/>
              <a:gd name="connsiteY4846" fmla="*/ 4240834 h 5130710"/>
              <a:gd name="connsiteX4847" fmla="*/ 738377 w 6842126"/>
              <a:gd name="connsiteY4847" fmla="*/ 4239226 h 5130710"/>
              <a:gd name="connsiteX4848" fmla="*/ 689620 w 6842126"/>
              <a:gd name="connsiteY4848" fmla="*/ 4275939 h 5130710"/>
              <a:gd name="connsiteX4849" fmla="*/ 707743 w 6842126"/>
              <a:gd name="connsiteY4849" fmla="*/ 4237132 h 5130710"/>
              <a:gd name="connsiteX4850" fmla="*/ 677301 w 6842126"/>
              <a:gd name="connsiteY4850" fmla="*/ 4271576 h 5130710"/>
              <a:gd name="connsiteX4851" fmla="*/ 705296 w 6842126"/>
              <a:gd name="connsiteY4851" fmla="*/ 4204898 h 5130710"/>
              <a:gd name="connsiteX4852" fmla="*/ 1011991 w 6842126"/>
              <a:gd name="connsiteY4852" fmla="*/ 3761320 h 5130710"/>
              <a:gd name="connsiteX4853" fmla="*/ 1020012 w 6842126"/>
              <a:gd name="connsiteY4853" fmla="*/ 3751031 h 5130710"/>
              <a:gd name="connsiteX4854" fmla="*/ 1020012 w 6842126"/>
              <a:gd name="connsiteY4854" fmla="*/ 3751031 h 5130710"/>
              <a:gd name="connsiteX4855" fmla="*/ 1011991 w 6842126"/>
              <a:gd name="connsiteY4855" fmla="*/ 3761320 h 5130710"/>
              <a:gd name="connsiteX4856" fmla="*/ 895668 w 6842126"/>
              <a:gd name="connsiteY4856" fmla="*/ 3910510 h 5130710"/>
              <a:gd name="connsiteX4857" fmla="*/ 778195 w 6842126"/>
              <a:gd name="connsiteY4857" fmla="*/ 4062941 h 5130710"/>
              <a:gd name="connsiteX4858" fmla="*/ 730342 w 6842126"/>
              <a:gd name="connsiteY4858" fmla="*/ 4109455 h 5130710"/>
              <a:gd name="connsiteX4859" fmla="*/ 740214 w 6842126"/>
              <a:gd name="connsiteY4859" fmla="*/ 4081585 h 5130710"/>
              <a:gd name="connsiteX4860" fmla="*/ 767494 w 6842126"/>
              <a:gd name="connsiteY4860" fmla="*/ 4041643 h 5130710"/>
              <a:gd name="connsiteX4861" fmla="*/ 936517 w 6842126"/>
              <a:gd name="connsiteY4861" fmla="*/ 3807535 h 5130710"/>
              <a:gd name="connsiteX4862" fmla="*/ 1172875 w 6842126"/>
              <a:gd name="connsiteY4862" fmla="*/ 3472080 h 5130710"/>
              <a:gd name="connsiteX4863" fmla="*/ 1149334 w 6842126"/>
              <a:gd name="connsiteY4863" fmla="*/ 3494021 h 5130710"/>
              <a:gd name="connsiteX4864" fmla="*/ 1177738 w 6842126"/>
              <a:gd name="connsiteY4864" fmla="*/ 3465179 h 5130710"/>
              <a:gd name="connsiteX4865" fmla="*/ 1190675 w 6842126"/>
              <a:gd name="connsiteY4865" fmla="*/ 3446818 h 5130710"/>
              <a:gd name="connsiteX4866" fmla="*/ 1190650 w 6842126"/>
              <a:gd name="connsiteY4866" fmla="*/ 3446825 h 5130710"/>
              <a:gd name="connsiteX4867" fmla="*/ 1183719 w 6842126"/>
              <a:gd name="connsiteY4867" fmla="*/ 3452954 h 5130710"/>
              <a:gd name="connsiteX4868" fmla="*/ 1100599 w 6842126"/>
              <a:gd name="connsiteY4868" fmla="*/ 3532493 h 5130710"/>
              <a:gd name="connsiteX4869" fmla="*/ 1175142 w 6842126"/>
              <a:gd name="connsiteY4869" fmla="*/ 3456198 h 5130710"/>
              <a:gd name="connsiteX4870" fmla="*/ 1179505 w 6842126"/>
              <a:gd name="connsiteY4870" fmla="*/ 3449468 h 5130710"/>
              <a:gd name="connsiteX4871" fmla="*/ 1174613 w 6842126"/>
              <a:gd name="connsiteY4871" fmla="*/ 3454794 h 5130710"/>
              <a:gd name="connsiteX4872" fmla="*/ 1131745 w 6842126"/>
              <a:gd name="connsiteY4872" fmla="*/ 3495459 h 5130710"/>
              <a:gd name="connsiteX4873" fmla="*/ 1103668 w 6842126"/>
              <a:gd name="connsiteY4873" fmla="*/ 3520900 h 5130710"/>
              <a:gd name="connsiteX4874" fmla="*/ 1106476 w 6842126"/>
              <a:gd name="connsiteY4874" fmla="*/ 3516246 h 5130710"/>
              <a:gd name="connsiteX4875" fmla="*/ 1106577 w 6842126"/>
              <a:gd name="connsiteY4875" fmla="*/ 3516032 h 5130710"/>
              <a:gd name="connsiteX4876" fmla="*/ 1107736 w 6842126"/>
              <a:gd name="connsiteY4876" fmla="*/ 3514827 h 5130710"/>
              <a:gd name="connsiteX4877" fmla="*/ 1126742 w 6842126"/>
              <a:gd name="connsiteY4877" fmla="*/ 3496146 h 5130710"/>
              <a:gd name="connsiteX4878" fmla="*/ 1111568 w 6842126"/>
              <a:gd name="connsiteY4878" fmla="*/ 3506695 h 5130710"/>
              <a:gd name="connsiteX4879" fmla="*/ 1110237 w 6842126"/>
              <a:gd name="connsiteY4879" fmla="*/ 3508058 h 5130710"/>
              <a:gd name="connsiteX4880" fmla="*/ 1109496 w 6842126"/>
              <a:gd name="connsiteY4880" fmla="*/ 3505346 h 5130710"/>
              <a:gd name="connsiteX4881" fmla="*/ 1105432 w 6842126"/>
              <a:gd name="connsiteY4881" fmla="*/ 3510288 h 5130710"/>
              <a:gd name="connsiteX4882" fmla="*/ 1101324 w 6842126"/>
              <a:gd name="connsiteY4882" fmla="*/ 3516804 h 5130710"/>
              <a:gd name="connsiteX4883" fmla="*/ 1097348 w 6842126"/>
              <a:gd name="connsiteY4883" fmla="*/ 3520357 h 5130710"/>
              <a:gd name="connsiteX4884" fmla="*/ 1107527 w 6842126"/>
              <a:gd name="connsiteY4884" fmla="*/ 3506619 h 5130710"/>
              <a:gd name="connsiteX4885" fmla="*/ 1180047 w 6842126"/>
              <a:gd name="connsiteY4885" fmla="*/ 3436165 h 5130710"/>
              <a:gd name="connsiteX4886" fmla="*/ 1205972 w 6842126"/>
              <a:gd name="connsiteY4886" fmla="*/ 3406316 h 5130710"/>
              <a:gd name="connsiteX4887" fmla="*/ 1201718 w 6842126"/>
              <a:gd name="connsiteY4887" fmla="*/ 3409796 h 5130710"/>
              <a:gd name="connsiteX4888" fmla="*/ 1142055 w 6842126"/>
              <a:gd name="connsiteY4888" fmla="*/ 3467102 h 5130710"/>
              <a:gd name="connsiteX4889" fmla="*/ 1119767 w 6842126"/>
              <a:gd name="connsiteY4889" fmla="*/ 3488894 h 5130710"/>
              <a:gd name="connsiteX4890" fmla="*/ 1131030 w 6842126"/>
              <a:gd name="connsiteY4890" fmla="*/ 3474477 h 5130710"/>
              <a:gd name="connsiteX4891" fmla="*/ 1195889 w 6842126"/>
              <a:gd name="connsiteY4891" fmla="*/ 3408524 h 5130710"/>
              <a:gd name="connsiteX4892" fmla="*/ 1220095 w 6842126"/>
              <a:gd name="connsiteY4892" fmla="*/ 3381196 h 5130710"/>
              <a:gd name="connsiteX4893" fmla="*/ 1202150 w 6842126"/>
              <a:gd name="connsiteY4893" fmla="*/ 3399741 h 5130710"/>
              <a:gd name="connsiteX4894" fmla="*/ 1182416 w 6842126"/>
              <a:gd name="connsiteY4894" fmla="*/ 3417091 h 5130710"/>
              <a:gd name="connsiteX4895" fmla="*/ 1214050 w 6842126"/>
              <a:gd name="connsiteY4895" fmla="*/ 3383481 h 5130710"/>
              <a:gd name="connsiteX4896" fmla="*/ 1221696 w 6842126"/>
              <a:gd name="connsiteY4896" fmla="*/ 3370700 h 5130710"/>
              <a:gd name="connsiteX4897" fmla="*/ 1256417 w 6842126"/>
              <a:gd name="connsiteY4897" fmla="*/ 3331110 h 5130710"/>
              <a:gd name="connsiteX4898" fmla="*/ 1260780 w 6842126"/>
              <a:gd name="connsiteY4898" fmla="*/ 3324383 h 5130710"/>
              <a:gd name="connsiteX4899" fmla="*/ 1250373 w 6842126"/>
              <a:gd name="connsiteY4899" fmla="*/ 3333394 h 5130710"/>
              <a:gd name="connsiteX4900" fmla="*/ 1241404 w 6842126"/>
              <a:gd name="connsiteY4900" fmla="*/ 3342848 h 5130710"/>
              <a:gd name="connsiteX4901" fmla="*/ 1233122 w 6842126"/>
              <a:gd name="connsiteY4901" fmla="*/ 3356390 h 5130710"/>
              <a:gd name="connsiteX4902" fmla="*/ 1222297 w 6842126"/>
              <a:gd name="connsiteY4902" fmla="*/ 3367571 h 5130710"/>
              <a:gd name="connsiteX4903" fmla="*/ 1224781 w 6842126"/>
              <a:gd name="connsiteY4903" fmla="*/ 3360366 h 5130710"/>
              <a:gd name="connsiteX4904" fmla="*/ 1210919 w 6842126"/>
              <a:gd name="connsiteY4904" fmla="*/ 3374975 h 5130710"/>
              <a:gd name="connsiteX4905" fmla="*/ 1171293 w 6842126"/>
              <a:gd name="connsiteY4905" fmla="*/ 3413010 h 5130710"/>
              <a:gd name="connsiteX4906" fmla="*/ 1203516 w 6842126"/>
              <a:gd name="connsiteY4906" fmla="*/ 3378375 h 5130710"/>
              <a:gd name="connsiteX4907" fmla="*/ 1231570 w 6842126"/>
              <a:gd name="connsiteY4907" fmla="*/ 3347764 h 5130710"/>
              <a:gd name="connsiteX4908" fmla="*/ 1235453 w 6842126"/>
              <a:gd name="connsiteY4908" fmla="*/ 3340862 h 5130710"/>
              <a:gd name="connsiteX4909" fmla="*/ 1240883 w 6842126"/>
              <a:gd name="connsiteY4909" fmla="*/ 3331680 h 5130710"/>
              <a:gd name="connsiteX4910" fmla="*/ 1238945 w 6842126"/>
              <a:gd name="connsiteY4910" fmla="*/ 3332636 h 5130710"/>
              <a:gd name="connsiteX4911" fmla="*/ 1161230 w 6842126"/>
              <a:gd name="connsiteY4911" fmla="*/ 3411735 h 5130710"/>
              <a:gd name="connsiteX4912" fmla="*/ 1152820 w 6842126"/>
              <a:gd name="connsiteY4912" fmla="*/ 3418453 h 5130710"/>
              <a:gd name="connsiteX4913" fmla="*/ 1144513 w 6842126"/>
              <a:gd name="connsiteY4913" fmla="*/ 3430222 h 5130710"/>
              <a:gd name="connsiteX4914" fmla="*/ 1146351 w 6842126"/>
              <a:gd name="connsiteY4914" fmla="*/ 3420575 h 5130710"/>
              <a:gd name="connsiteX4915" fmla="*/ 1154557 w 6842126"/>
              <a:gd name="connsiteY4915" fmla="*/ 3404254 h 5130710"/>
              <a:gd name="connsiteX4916" fmla="*/ 1147230 w 6842126"/>
              <a:gd name="connsiteY4916" fmla="*/ 3411908 h 5130710"/>
              <a:gd name="connsiteX4917" fmla="*/ 1151638 w 6842126"/>
              <a:gd name="connsiteY4917" fmla="*/ 3401334 h 5130710"/>
              <a:gd name="connsiteX4918" fmla="*/ 1139593 w 6842126"/>
              <a:gd name="connsiteY4918" fmla="*/ 3413584 h 5130710"/>
              <a:gd name="connsiteX4919" fmla="*/ 1131420 w 6842126"/>
              <a:gd name="connsiteY4919" fmla="*/ 3427888 h 5130710"/>
              <a:gd name="connsiteX4920" fmla="*/ 1123367 w 6842126"/>
              <a:gd name="connsiteY4920" fmla="*/ 3435940 h 5130710"/>
              <a:gd name="connsiteX4921" fmla="*/ 1122399 w 6842126"/>
              <a:gd name="connsiteY4921" fmla="*/ 3436915 h 5130710"/>
              <a:gd name="connsiteX4922" fmla="*/ 1125325 w 6842126"/>
              <a:gd name="connsiteY4922" fmla="*/ 3430995 h 5130710"/>
              <a:gd name="connsiteX4923" fmla="*/ 1137714 w 6842126"/>
              <a:gd name="connsiteY4923" fmla="*/ 3408052 h 5130710"/>
              <a:gd name="connsiteX4924" fmla="*/ 1153746 w 6842126"/>
              <a:gd name="connsiteY4924" fmla="*/ 3382326 h 5130710"/>
              <a:gd name="connsiteX4925" fmla="*/ 1164538 w 6842126"/>
              <a:gd name="connsiteY4925" fmla="*/ 3363426 h 5130710"/>
              <a:gd name="connsiteX4926" fmla="*/ 1157662 w 6842126"/>
              <a:gd name="connsiteY4926" fmla="*/ 3368409 h 5130710"/>
              <a:gd name="connsiteX4927" fmla="*/ 1156647 w 6842126"/>
              <a:gd name="connsiteY4927" fmla="*/ 3369906 h 5130710"/>
              <a:gd name="connsiteX4928" fmla="*/ 1141082 w 6842126"/>
              <a:gd name="connsiteY4928" fmla="*/ 3393868 h 5130710"/>
              <a:gd name="connsiteX4929" fmla="*/ 1132756 w 6842126"/>
              <a:gd name="connsiteY4929" fmla="*/ 3400542 h 5130710"/>
              <a:gd name="connsiteX4930" fmla="*/ 1128630 w 6842126"/>
              <a:gd name="connsiteY4930" fmla="*/ 3410888 h 5130710"/>
              <a:gd name="connsiteX4931" fmla="*/ 1120111 w 6842126"/>
              <a:gd name="connsiteY4931" fmla="*/ 3417716 h 5130710"/>
              <a:gd name="connsiteX4932" fmla="*/ 1106860 w 6842126"/>
              <a:gd name="connsiteY4932" fmla="*/ 3442045 h 5130710"/>
              <a:gd name="connsiteX4933" fmla="*/ 1102781 w 6842126"/>
              <a:gd name="connsiteY4933" fmla="*/ 3445711 h 5130710"/>
              <a:gd name="connsiteX4934" fmla="*/ 1103359 w 6842126"/>
              <a:gd name="connsiteY4934" fmla="*/ 3443261 h 5130710"/>
              <a:gd name="connsiteX4935" fmla="*/ 1096775 w 6842126"/>
              <a:gd name="connsiteY4935" fmla="*/ 3455153 h 5130710"/>
              <a:gd name="connsiteX4936" fmla="*/ 1091626 w 6842126"/>
              <a:gd name="connsiteY4936" fmla="*/ 3461533 h 5130710"/>
              <a:gd name="connsiteX4937" fmla="*/ 1097279 w 6842126"/>
              <a:gd name="connsiteY4937" fmla="*/ 3445570 h 5130710"/>
              <a:gd name="connsiteX4938" fmla="*/ 1107395 w 6842126"/>
              <a:gd name="connsiteY4938" fmla="*/ 3427928 h 5130710"/>
              <a:gd name="connsiteX4939" fmla="*/ 1118930 w 6842126"/>
              <a:gd name="connsiteY4939" fmla="*/ 3406143 h 5130710"/>
              <a:gd name="connsiteX4940" fmla="*/ 1119076 w 6842126"/>
              <a:gd name="connsiteY4940" fmla="*/ 3402247 h 5130710"/>
              <a:gd name="connsiteX4941" fmla="*/ 1123214 w 6842126"/>
              <a:gd name="connsiteY4941" fmla="*/ 3392425 h 5130710"/>
              <a:gd name="connsiteX4942" fmla="*/ 1125265 w 6842126"/>
              <a:gd name="connsiteY4942" fmla="*/ 3389216 h 5130710"/>
              <a:gd name="connsiteX4943" fmla="*/ 1124402 w 6842126"/>
              <a:gd name="connsiteY4943" fmla="*/ 3390270 h 5130710"/>
              <a:gd name="connsiteX4944" fmla="*/ 1122055 w 6842126"/>
              <a:gd name="connsiteY4944" fmla="*/ 3393806 h 5130710"/>
              <a:gd name="connsiteX4945" fmla="*/ 1109346 w 6842126"/>
              <a:gd name="connsiteY4945" fmla="*/ 3414866 h 5130710"/>
              <a:gd name="connsiteX4946" fmla="*/ 1103915 w 6842126"/>
              <a:gd name="connsiteY4946" fmla="*/ 3421442 h 5130710"/>
              <a:gd name="connsiteX4947" fmla="*/ 1103306 w 6842126"/>
              <a:gd name="connsiteY4947" fmla="*/ 3422119 h 5130710"/>
              <a:gd name="connsiteX4948" fmla="*/ 1096953 w 6842126"/>
              <a:gd name="connsiteY4948" fmla="*/ 3431762 h 5130710"/>
              <a:gd name="connsiteX4949" fmla="*/ 1091317 w 6842126"/>
              <a:gd name="connsiteY4949" fmla="*/ 3439772 h 5130710"/>
              <a:gd name="connsiteX4950" fmla="*/ 1091306 w 6842126"/>
              <a:gd name="connsiteY4950" fmla="*/ 3439791 h 5130710"/>
              <a:gd name="connsiteX4951" fmla="*/ 1091296 w 6842126"/>
              <a:gd name="connsiteY4951" fmla="*/ 3439802 h 5130710"/>
              <a:gd name="connsiteX4952" fmla="*/ 1071283 w 6842126"/>
              <a:gd name="connsiteY4952" fmla="*/ 3468235 h 5130710"/>
              <a:gd name="connsiteX4953" fmla="*/ 1050519 w 6842126"/>
              <a:gd name="connsiteY4953" fmla="*/ 3497391 h 5130710"/>
              <a:gd name="connsiteX4954" fmla="*/ 1049474 w 6842126"/>
              <a:gd name="connsiteY4954" fmla="*/ 3490629 h 5130710"/>
              <a:gd name="connsiteX4955" fmla="*/ 1046262 w 6842126"/>
              <a:gd name="connsiteY4955" fmla="*/ 3496336 h 5130710"/>
              <a:gd name="connsiteX4956" fmla="*/ 1044512 w 6842126"/>
              <a:gd name="connsiteY4956" fmla="*/ 3497294 h 5130710"/>
              <a:gd name="connsiteX4957" fmla="*/ 1039749 w 6842126"/>
              <a:gd name="connsiteY4957" fmla="*/ 3500495 h 5130710"/>
              <a:gd name="connsiteX4958" fmla="*/ 1042212 w 6842126"/>
              <a:gd name="connsiteY4958" fmla="*/ 3495772 h 5130710"/>
              <a:gd name="connsiteX4959" fmla="*/ 1079258 w 6842126"/>
              <a:gd name="connsiteY4959" fmla="*/ 3424907 h 5130710"/>
              <a:gd name="connsiteX4960" fmla="*/ 1085022 w 6842126"/>
              <a:gd name="connsiteY4960" fmla="*/ 3414128 h 5130710"/>
              <a:gd name="connsiteX4961" fmla="*/ 1091791 w 6842126"/>
              <a:gd name="connsiteY4961" fmla="*/ 3401230 h 5130710"/>
              <a:gd name="connsiteX4962" fmla="*/ 1098822 w 6842126"/>
              <a:gd name="connsiteY4962" fmla="*/ 3384543 h 5130710"/>
              <a:gd name="connsiteX4963" fmla="*/ 1102311 w 6842126"/>
              <a:gd name="connsiteY4963" fmla="*/ 3377315 h 5130710"/>
              <a:gd name="connsiteX4964" fmla="*/ 1099393 w 6842126"/>
              <a:gd name="connsiteY4964" fmla="*/ 3380809 h 5130710"/>
              <a:gd name="connsiteX4965" fmla="*/ 1109128 w 6842126"/>
              <a:gd name="connsiteY4965" fmla="*/ 3362066 h 5130710"/>
              <a:gd name="connsiteX4966" fmla="*/ 1106887 w 6842126"/>
              <a:gd name="connsiteY4966" fmla="*/ 3350155 h 5130710"/>
              <a:gd name="connsiteX4967" fmla="*/ 1081951 w 6842126"/>
              <a:gd name="connsiteY4967" fmla="*/ 3393113 h 5130710"/>
              <a:gd name="connsiteX4968" fmla="*/ 1061739 w 6842126"/>
              <a:gd name="connsiteY4968" fmla="*/ 3420800 h 5130710"/>
              <a:gd name="connsiteX4969" fmla="*/ 1054777 w 6842126"/>
              <a:gd name="connsiteY4969" fmla="*/ 3424158 h 5130710"/>
              <a:gd name="connsiteX4970" fmla="*/ 1036282 w 6842126"/>
              <a:gd name="connsiteY4970" fmla="*/ 3457136 h 5130710"/>
              <a:gd name="connsiteX4971" fmla="*/ 1038252 w 6842126"/>
              <a:gd name="connsiteY4971" fmla="*/ 3446667 h 5130710"/>
              <a:gd name="connsiteX4972" fmla="*/ 1038675 w 6842126"/>
              <a:gd name="connsiteY4972" fmla="*/ 3447511 h 5130710"/>
              <a:gd name="connsiteX4973" fmla="*/ 1038050 w 6842126"/>
              <a:gd name="connsiteY4973" fmla="*/ 3449052 h 5130710"/>
              <a:gd name="connsiteX4974" fmla="*/ 1038947 w 6842126"/>
              <a:gd name="connsiteY4974" fmla="*/ 3448055 h 5130710"/>
              <a:gd name="connsiteX4975" fmla="*/ 1038675 w 6842126"/>
              <a:gd name="connsiteY4975" fmla="*/ 3447511 h 5130710"/>
              <a:gd name="connsiteX4976" fmla="*/ 1039825 w 6842126"/>
              <a:gd name="connsiteY4976" fmla="*/ 3444681 h 5130710"/>
              <a:gd name="connsiteX4977" fmla="*/ 1041056 w 6842126"/>
              <a:gd name="connsiteY4977" fmla="*/ 3443121 h 5130710"/>
              <a:gd name="connsiteX4978" fmla="*/ 1041973 w 6842126"/>
              <a:gd name="connsiteY4978" fmla="*/ 3441090 h 5130710"/>
              <a:gd name="connsiteX4979" fmla="*/ 1040492 w 6842126"/>
              <a:gd name="connsiteY4979" fmla="*/ 3433018 h 5130710"/>
              <a:gd name="connsiteX4980" fmla="*/ 1048799 w 6842126"/>
              <a:gd name="connsiteY4980" fmla="*/ 3416448 h 5130710"/>
              <a:gd name="connsiteX4981" fmla="*/ 1054531 w 6842126"/>
              <a:gd name="connsiteY4981" fmla="*/ 3406618 h 5130710"/>
              <a:gd name="connsiteX4982" fmla="*/ 1048900 w 6842126"/>
              <a:gd name="connsiteY4982" fmla="*/ 3408877 h 5130710"/>
              <a:gd name="connsiteX4983" fmla="*/ 1041928 w 6842126"/>
              <a:gd name="connsiteY4983" fmla="*/ 3411658 h 5130710"/>
              <a:gd name="connsiteX4984" fmla="*/ 1041062 w 6842126"/>
              <a:gd name="connsiteY4984" fmla="*/ 3412306 h 5130710"/>
              <a:gd name="connsiteX4985" fmla="*/ 1023785 w 6842126"/>
              <a:gd name="connsiteY4985" fmla="*/ 3440901 h 5130710"/>
              <a:gd name="connsiteX4986" fmla="*/ 997981 w 6842126"/>
              <a:gd name="connsiteY4986" fmla="*/ 3488914 h 5130710"/>
              <a:gd name="connsiteX4987" fmla="*/ 994886 w 6842126"/>
              <a:gd name="connsiteY4987" fmla="*/ 3491195 h 5130710"/>
              <a:gd name="connsiteX4988" fmla="*/ 987965 w 6842126"/>
              <a:gd name="connsiteY4988" fmla="*/ 3496959 h 5130710"/>
              <a:gd name="connsiteX4989" fmla="*/ 995076 w 6842126"/>
              <a:gd name="connsiteY4989" fmla="*/ 3481280 h 5130710"/>
              <a:gd name="connsiteX4990" fmla="*/ 986046 w 6842126"/>
              <a:gd name="connsiteY4990" fmla="*/ 3495240 h 5130710"/>
              <a:gd name="connsiteX4991" fmla="*/ 983178 w 6842126"/>
              <a:gd name="connsiteY4991" fmla="*/ 3492414 h 5130710"/>
              <a:gd name="connsiteX4992" fmla="*/ 979032 w 6842126"/>
              <a:gd name="connsiteY4992" fmla="*/ 3496426 h 5130710"/>
              <a:gd name="connsiteX4993" fmla="*/ 986134 w 6842126"/>
              <a:gd name="connsiteY4993" fmla="*/ 3481892 h 5130710"/>
              <a:gd name="connsiteX4994" fmla="*/ 989021 w 6842126"/>
              <a:gd name="connsiteY4994" fmla="*/ 3477761 h 5130710"/>
              <a:gd name="connsiteX4995" fmla="*/ 990843 w 6842126"/>
              <a:gd name="connsiteY4995" fmla="*/ 3476150 h 5130710"/>
              <a:gd name="connsiteX4996" fmla="*/ 989192 w 6842126"/>
              <a:gd name="connsiteY4996" fmla="*/ 3475628 h 5130710"/>
              <a:gd name="connsiteX4997" fmla="*/ 998695 w 6842126"/>
              <a:gd name="connsiteY4997" fmla="*/ 3456183 h 5130710"/>
              <a:gd name="connsiteX4998" fmla="*/ 1003116 w 6842126"/>
              <a:gd name="connsiteY4998" fmla="*/ 3451449 h 5130710"/>
              <a:gd name="connsiteX4999" fmla="*/ 1004133 w 6842126"/>
              <a:gd name="connsiteY4999" fmla="*/ 3450448 h 5130710"/>
              <a:gd name="connsiteX5000" fmla="*/ 996075 w 6842126"/>
              <a:gd name="connsiteY5000" fmla="*/ 3451407 h 5130710"/>
              <a:gd name="connsiteX5001" fmla="*/ 994720 w 6842126"/>
              <a:gd name="connsiteY5001" fmla="*/ 3451660 h 5130710"/>
              <a:gd name="connsiteX5002" fmla="*/ 994874 w 6842126"/>
              <a:gd name="connsiteY5002" fmla="*/ 3450213 h 5130710"/>
              <a:gd name="connsiteX5003" fmla="*/ 996939 w 6842126"/>
              <a:gd name="connsiteY5003" fmla="*/ 3427268 h 5130710"/>
              <a:gd name="connsiteX5004" fmla="*/ 997114 w 6842126"/>
              <a:gd name="connsiteY5004" fmla="*/ 3422724 h 5130710"/>
              <a:gd name="connsiteX5005" fmla="*/ 1005926 w 6842126"/>
              <a:gd name="connsiteY5005" fmla="*/ 3409169 h 5130710"/>
              <a:gd name="connsiteX5006" fmla="*/ 1013784 w 6842126"/>
              <a:gd name="connsiteY5006" fmla="*/ 3392609 h 5130710"/>
              <a:gd name="connsiteX5007" fmla="*/ 1004901 w 6842126"/>
              <a:gd name="connsiteY5007" fmla="*/ 3401287 h 5130710"/>
              <a:gd name="connsiteX5008" fmla="*/ 1012507 w 6842126"/>
              <a:gd name="connsiteY5008" fmla="*/ 3390723 h 5130710"/>
              <a:gd name="connsiteX5009" fmla="*/ 1013643 w 6842126"/>
              <a:gd name="connsiteY5009" fmla="*/ 3389144 h 5130710"/>
              <a:gd name="connsiteX5010" fmla="*/ 1025392 w 6842126"/>
              <a:gd name="connsiteY5010" fmla="*/ 3372951 h 5130710"/>
              <a:gd name="connsiteX5011" fmla="*/ 1030531 w 6842126"/>
              <a:gd name="connsiteY5011" fmla="*/ 3364362 h 5130710"/>
              <a:gd name="connsiteX5012" fmla="*/ 1034079 w 6842126"/>
              <a:gd name="connsiteY5012" fmla="*/ 3351104 h 5130710"/>
              <a:gd name="connsiteX5013" fmla="*/ 1029238 w 6842126"/>
              <a:gd name="connsiteY5013" fmla="*/ 3354984 h 5130710"/>
              <a:gd name="connsiteX5014" fmla="*/ 1041325 w 6842126"/>
              <a:gd name="connsiteY5014" fmla="*/ 3331587 h 5130710"/>
              <a:gd name="connsiteX5015" fmla="*/ 1055537 w 6842126"/>
              <a:gd name="connsiteY5015" fmla="*/ 3308711 h 5130710"/>
              <a:gd name="connsiteX5016" fmla="*/ 1054523 w 6842126"/>
              <a:gd name="connsiteY5016" fmla="*/ 3306839 h 5130710"/>
              <a:gd name="connsiteX5017" fmla="*/ 1053819 w 6842126"/>
              <a:gd name="connsiteY5017" fmla="*/ 3303849 h 5130710"/>
              <a:gd name="connsiteX5018" fmla="*/ 1048647 w 6842126"/>
              <a:gd name="connsiteY5018" fmla="*/ 3309545 h 5130710"/>
              <a:gd name="connsiteX5019" fmla="*/ 1032428 w 6842126"/>
              <a:gd name="connsiteY5019" fmla="*/ 3324445 h 5130710"/>
              <a:gd name="connsiteX5020" fmla="*/ 1026620 w 6842126"/>
              <a:gd name="connsiteY5020" fmla="*/ 3331057 h 5130710"/>
              <a:gd name="connsiteX5021" fmla="*/ 1014136 w 6842126"/>
              <a:gd name="connsiteY5021" fmla="*/ 3348707 h 5130710"/>
              <a:gd name="connsiteX5022" fmla="*/ 1000306 w 6842126"/>
              <a:gd name="connsiteY5022" fmla="*/ 3368006 h 5130710"/>
              <a:gd name="connsiteX5023" fmla="*/ 997310 w 6842126"/>
              <a:gd name="connsiteY5023" fmla="*/ 3372857 h 5130710"/>
              <a:gd name="connsiteX5024" fmla="*/ 993603 w 6842126"/>
              <a:gd name="connsiteY5024" fmla="*/ 3379409 h 5130710"/>
              <a:gd name="connsiteX5025" fmla="*/ 991952 w 6842126"/>
              <a:gd name="connsiteY5025" fmla="*/ 3384088 h 5130710"/>
              <a:gd name="connsiteX5026" fmla="*/ 989960 w 6842126"/>
              <a:gd name="connsiteY5026" fmla="*/ 3385995 h 5130710"/>
              <a:gd name="connsiteX5027" fmla="*/ 989946 w 6842126"/>
              <a:gd name="connsiteY5027" fmla="*/ 3385870 h 5130710"/>
              <a:gd name="connsiteX5028" fmla="*/ 989587 w 6842126"/>
              <a:gd name="connsiteY5028" fmla="*/ 3386501 h 5130710"/>
              <a:gd name="connsiteX5029" fmla="*/ 982788 w 6842126"/>
              <a:gd name="connsiteY5029" fmla="*/ 3394009 h 5130710"/>
              <a:gd name="connsiteX5030" fmla="*/ 983032 w 6842126"/>
              <a:gd name="connsiteY5030" fmla="*/ 3391866 h 5130710"/>
              <a:gd name="connsiteX5031" fmla="*/ 991897 w 6842126"/>
              <a:gd name="connsiteY5031" fmla="*/ 3378879 h 5130710"/>
              <a:gd name="connsiteX5032" fmla="*/ 990006 w 6842126"/>
              <a:gd name="connsiteY5032" fmla="*/ 3375347 h 5130710"/>
              <a:gd name="connsiteX5033" fmla="*/ 989692 w 6842126"/>
              <a:gd name="connsiteY5033" fmla="*/ 3373569 h 5130710"/>
              <a:gd name="connsiteX5034" fmla="*/ 993661 w 6842126"/>
              <a:gd name="connsiteY5034" fmla="*/ 3366076 h 5130710"/>
              <a:gd name="connsiteX5035" fmla="*/ 997186 w 6842126"/>
              <a:gd name="connsiteY5035" fmla="*/ 3363178 h 5130710"/>
              <a:gd name="connsiteX5036" fmla="*/ 992021 w 6842126"/>
              <a:gd name="connsiteY5036" fmla="*/ 3363476 h 5130710"/>
              <a:gd name="connsiteX5037" fmla="*/ 995440 w 6842126"/>
              <a:gd name="connsiteY5037" fmla="*/ 3358302 h 5130710"/>
              <a:gd name="connsiteX5038" fmla="*/ 1026537 w 6842126"/>
              <a:gd name="connsiteY5038" fmla="*/ 3314327 h 5130710"/>
              <a:gd name="connsiteX5039" fmla="*/ 985156 w 6842126"/>
              <a:gd name="connsiteY5039" fmla="*/ 3350266 h 5130710"/>
              <a:gd name="connsiteX5040" fmla="*/ 959522 w 6842126"/>
              <a:gd name="connsiteY5040" fmla="*/ 3384595 h 5130710"/>
              <a:gd name="connsiteX5041" fmla="*/ 940736 w 6842126"/>
              <a:gd name="connsiteY5041" fmla="*/ 3404589 h 5130710"/>
              <a:gd name="connsiteX5042" fmla="*/ 939739 w 6842126"/>
              <a:gd name="connsiteY5042" fmla="*/ 3404260 h 5130710"/>
              <a:gd name="connsiteX5043" fmla="*/ 934118 w 6842126"/>
              <a:gd name="connsiteY5043" fmla="*/ 3410437 h 5130710"/>
              <a:gd name="connsiteX5044" fmla="*/ 931166 w 6842126"/>
              <a:gd name="connsiteY5044" fmla="*/ 3414921 h 5130710"/>
              <a:gd name="connsiteX5045" fmla="*/ 915970 w 6842126"/>
              <a:gd name="connsiteY5045" fmla="*/ 3431342 h 5130710"/>
              <a:gd name="connsiteX5046" fmla="*/ 915526 w 6842126"/>
              <a:gd name="connsiteY5046" fmla="*/ 3424416 h 5130710"/>
              <a:gd name="connsiteX5047" fmla="*/ 921995 w 6842126"/>
              <a:gd name="connsiteY5047" fmla="*/ 3407922 h 5130710"/>
              <a:gd name="connsiteX5048" fmla="*/ 925896 w 6842126"/>
              <a:gd name="connsiteY5048" fmla="*/ 3402933 h 5130710"/>
              <a:gd name="connsiteX5049" fmla="*/ 960614 w 6842126"/>
              <a:gd name="connsiteY5049" fmla="*/ 3350272 h 5130710"/>
              <a:gd name="connsiteX5050" fmla="*/ 961114 w 6842126"/>
              <a:gd name="connsiteY5050" fmla="*/ 3333348 h 5130710"/>
              <a:gd name="connsiteX5051" fmla="*/ 1002873 w 6842126"/>
              <a:gd name="connsiteY5051" fmla="*/ 3285212 h 5130710"/>
              <a:gd name="connsiteX5052" fmla="*/ 996949 w 6842126"/>
              <a:gd name="connsiteY5052" fmla="*/ 3282713 h 5130710"/>
              <a:gd name="connsiteX5053" fmla="*/ 992761 w 6842126"/>
              <a:gd name="connsiteY5053" fmla="*/ 3278172 h 5130710"/>
              <a:gd name="connsiteX5054" fmla="*/ 990818 w 6842126"/>
              <a:gd name="connsiteY5054" fmla="*/ 3280207 h 5130710"/>
              <a:gd name="connsiteX5055" fmla="*/ 990652 w 6842126"/>
              <a:gd name="connsiteY5055" fmla="*/ 3277834 h 5130710"/>
              <a:gd name="connsiteX5056" fmla="*/ 991009 w 6842126"/>
              <a:gd name="connsiteY5056" fmla="*/ 3276640 h 5130710"/>
              <a:gd name="connsiteX5057" fmla="*/ 991178 w 6842126"/>
              <a:gd name="connsiteY5057" fmla="*/ 3276454 h 5130710"/>
              <a:gd name="connsiteX5058" fmla="*/ 990787 w 6842126"/>
              <a:gd name="connsiteY5058" fmla="*/ 3276032 h 5130710"/>
              <a:gd name="connsiteX5059" fmla="*/ 990735 w 6842126"/>
              <a:gd name="connsiteY5059" fmla="*/ 3275162 h 5130710"/>
              <a:gd name="connsiteX5060" fmla="*/ 1005109 w 6842126"/>
              <a:gd name="connsiteY5060" fmla="*/ 3253577 h 5130710"/>
              <a:gd name="connsiteX5061" fmla="*/ 994524 w 6842126"/>
              <a:gd name="connsiteY5061" fmla="*/ 3262513 h 5130710"/>
              <a:gd name="connsiteX5062" fmla="*/ 996250 w 6842126"/>
              <a:gd name="connsiteY5062" fmla="*/ 3260358 h 5130710"/>
              <a:gd name="connsiteX5063" fmla="*/ 971794 w 6842126"/>
              <a:gd name="connsiteY5063" fmla="*/ 3284153 h 5130710"/>
              <a:gd name="connsiteX5064" fmla="*/ 939709 w 6842126"/>
              <a:gd name="connsiteY5064" fmla="*/ 3314059 h 5130710"/>
              <a:gd name="connsiteX5065" fmla="*/ 975774 w 6842126"/>
              <a:gd name="connsiteY5065" fmla="*/ 3277435 h 5130710"/>
              <a:gd name="connsiteX5066" fmla="*/ 987458 w 6842126"/>
              <a:gd name="connsiteY5066" fmla="*/ 3264732 h 5130710"/>
              <a:gd name="connsiteX5067" fmla="*/ 985139 w 6842126"/>
              <a:gd name="connsiteY5067" fmla="*/ 3264419 h 5130710"/>
              <a:gd name="connsiteX5068" fmla="*/ 984518 w 6842126"/>
              <a:gd name="connsiteY5068" fmla="*/ 3264786 h 5130710"/>
              <a:gd name="connsiteX5069" fmla="*/ 980691 w 6842126"/>
              <a:gd name="connsiteY5069" fmla="*/ 3268641 h 5130710"/>
              <a:gd name="connsiteX5070" fmla="*/ 981862 w 6842126"/>
              <a:gd name="connsiteY5070" fmla="*/ 3266643 h 5130710"/>
              <a:gd name="connsiteX5071" fmla="*/ 982125 w 6842126"/>
              <a:gd name="connsiteY5071" fmla="*/ 3266209 h 5130710"/>
              <a:gd name="connsiteX5072" fmla="*/ 981024 w 6842126"/>
              <a:gd name="connsiteY5072" fmla="*/ 3266864 h 5130710"/>
              <a:gd name="connsiteX5073" fmla="*/ 974094 w 6842126"/>
              <a:gd name="connsiteY5073" fmla="*/ 3272992 h 5130710"/>
              <a:gd name="connsiteX5074" fmla="*/ 890974 w 6842126"/>
              <a:gd name="connsiteY5074" fmla="*/ 3352531 h 5130710"/>
              <a:gd name="connsiteX5075" fmla="*/ 965515 w 6842126"/>
              <a:gd name="connsiteY5075" fmla="*/ 3276234 h 5130710"/>
              <a:gd name="connsiteX5076" fmla="*/ 969880 w 6842126"/>
              <a:gd name="connsiteY5076" fmla="*/ 3269505 h 5130710"/>
              <a:gd name="connsiteX5077" fmla="*/ 964986 w 6842126"/>
              <a:gd name="connsiteY5077" fmla="*/ 3274831 h 5130710"/>
              <a:gd name="connsiteX5078" fmla="*/ 922119 w 6842126"/>
              <a:gd name="connsiteY5078" fmla="*/ 3315495 h 5130710"/>
              <a:gd name="connsiteX5079" fmla="*/ 894042 w 6842126"/>
              <a:gd name="connsiteY5079" fmla="*/ 3340937 h 5130710"/>
              <a:gd name="connsiteX5080" fmla="*/ 896849 w 6842126"/>
              <a:gd name="connsiteY5080" fmla="*/ 3336284 h 5130710"/>
              <a:gd name="connsiteX5081" fmla="*/ 896951 w 6842126"/>
              <a:gd name="connsiteY5081" fmla="*/ 3336069 h 5130710"/>
              <a:gd name="connsiteX5082" fmla="*/ 898108 w 6842126"/>
              <a:gd name="connsiteY5082" fmla="*/ 3334864 h 5130710"/>
              <a:gd name="connsiteX5083" fmla="*/ 917116 w 6842126"/>
              <a:gd name="connsiteY5083" fmla="*/ 3316185 h 5130710"/>
              <a:gd name="connsiteX5084" fmla="*/ 901942 w 6842126"/>
              <a:gd name="connsiteY5084" fmla="*/ 3326733 h 5130710"/>
              <a:gd name="connsiteX5085" fmla="*/ 900610 w 6842126"/>
              <a:gd name="connsiteY5085" fmla="*/ 3328095 h 5130710"/>
              <a:gd name="connsiteX5086" fmla="*/ 899871 w 6842126"/>
              <a:gd name="connsiteY5086" fmla="*/ 3325383 h 5130710"/>
              <a:gd name="connsiteX5087" fmla="*/ 895806 w 6842126"/>
              <a:gd name="connsiteY5087" fmla="*/ 3330326 h 5130710"/>
              <a:gd name="connsiteX5088" fmla="*/ 891698 w 6842126"/>
              <a:gd name="connsiteY5088" fmla="*/ 3336843 h 5130710"/>
              <a:gd name="connsiteX5089" fmla="*/ 887722 w 6842126"/>
              <a:gd name="connsiteY5089" fmla="*/ 3340394 h 5130710"/>
              <a:gd name="connsiteX5090" fmla="*/ 897902 w 6842126"/>
              <a:gd name="connsiteY5090" fmla="*/ 3326656 h 5130710"/>
              <a:gd name="connsiteX5091" fmla="*/ 970420 w 6842126"/>
              <a:gd name="connsiteY5091" fmla="*/ 3256202 h 5130710"/>
              <a:gd name="connsiteX5092" fmla="*/ 980170 w 6842126"/>
              <a:gd name="connsiteY5092" fmla="*/ 3246808 h 5130710"/>
              <a:gd name="connsiteX5093" fmla="*/ 983980 w 6842126"/>
              <a:gd name="connsiteY5093" fmla="*/ 3243054 h 5130710"/>
              <a:gd name="connsiteX5094" fmla="*/ 983563 w 6842126"/>
              <a:gd name="connsiteY5094" fmla="*/ 3243099 h 5130710"/>
              <a:gd name="connsiteX5095" fmla="*/ 979440 w 6842126"/>
              <a:gd name="connsiteY5095" fmla="*/ 3243342 h 5130710"/>
              <a:gd name="connsiteX5096" fmla="*/ 978180 w 6842126"/>
              <a:gd name="connsiteY5096" fmla="*/ 3243023 h 5130710"/>
              <a:gd name="connsiteX5097" fmla="*/ 961787 w 6842126"/>
              <a:gd name="connsiteY5097" fmla="*/ 3258564 h 5130710"/>
              <a:gd name="connsiteX5098" fmla="*/ 948926 w 6842126"/>
              <a:gd name="connsiteY5098" fmla="*/ 3271083 h 5130710"/>
              <a:gd name="connsiteX5099" fmla="*/ 944336 w 6842126"/>
              <a:gd name="connsiteY5099" fmla="*/ 3277386 h 5130710"/>
              <a:gd name="connsiteX5100" fmla="*/ 939852 w 6842126"/>
              <a:gd name="connsiteY5100" fmla="*/ 3279913 h 5130710"/>
              <a:gd name="connsiteX5101" fmla="*/ 932429 w 6842126"/>
              <a:gd name="connsiteY5101" fmla="*/ 3287139 h 5130710"/>
              <a:gd name="connsiteX5102" fmla="*/ 910141 w 6842126"/>
              <a:gd name="connsiteY5102" fmla="*/ 3308931 h 5130710"/>
              <a:gd name="connsiteX5103" fmla="*/ 914264 w 6842126"/>
              <a:gd name="connsiteY5103" fmla="*/ 3300387 h 5130710"/>
              <a:gd name="connsiteX5104" fmla="*/ 915660 w 6842126"/>
              <a:gd name="connsiteY5104" fmla="*/ 3299193 h 5130710"/>
              <a:gd name="connsiteX5105" fmla="*/ 916878 w 6842126"/>
              <a:gd name="connsiteY5105" fmla="*/ 3296280 h 5130710"/>
              <a:gd name="connsiteX5106" fmla="*/ 925930 w 6842126"/>
              <a:gd name="connsiteY5106" fmla="*/ 3279251 h 5130710"/>
              <a:gd name="connsiteX5107" fmla="*/ 934684 w 6842126"/>
              <a:gd name="connsiteY5107" fmla="*/ 3263359 h 5130710"/>
              <a:gd name="connsiteX5108" fmla="*/ 935869 w 6842126"/>
              <a:gd name="connsiteY5108" fmla="*/ 3260999 h 5130710"/>
              <a:gd name="connsiteX5109" fmla="*/ 949799 w 6842126"/>
              <a:gd name="connsiteY5109" fmla="*/ 3246614 h 5130710"/>
              <a:gd name="connsiteX5110" fmla="*/ 936014 w 6842126"/>
              <a:gd name="connsiteY5110" fmla="*/ 3266722 h 5130710"/>
              <a:gd name="connsiteX5111" fmla="*/ 930179 w 6842126"/>
              <a:gd name="connsiteY5111" fmla="*/ 3277534 h 5130710"/>
              <a:gd name="connsiteX5112" fmla="*/ 929141 w 6842126"/>
              <a:gd name="connsiteY5112" fmla="*/ 3279523 h 5130710"/>
              <a:gd name="connsiteX5113" fmla="*/ 939039 w 6842126"/>
              <a:gd name="connsiteY5113" fmla="*/ 3266839 h 5130710"/>
              <a:gd name="connsiteX5114" fmla="*/ 956129 w 6842126"/>
              <a:gd name="connsiteY5114" fmla="*/ 3246493 h 5130710"/>
              <a:gd name="connsiteX5115" fmla="*/ 969354 w 6842126"/>
              <a:gd name="connsiteY5115" fmla="*/ 3230406 h 5130710"/>
              <a:gd name="connsiteX5116" fmla="*/ 969703 w 6842126"/>
              <a:gd name="connsiteY5116" fmla="*/ 3227670 h 5130710"/>
              <a:gd name="connsiteX5117" fmla="*/ 970895 w 6842126"/>
              <a:gd name="connsiteY5117" fmla="*/ 3224793 h 5130710"/>
              <a:gd name="connsiteX5118" fmla="*/ 973045 w 6842126"/>
              <a:gd name="connsiteY5118" fmla="*/ 3222565 h 5130710"/>
              <a:gd name="connsiteX5119" fmla="*/ 961667 w 6842126"/>
              <a:gd name="connsiteY5119" fmla="*/ 3233048 h 5130710"/>
              <a:gd name="connsiteX5120" fmla="*/ 982994 w 6842126"/>
              <a:gd name="connsiteY5120" fmla="*/ 3209305 h 5130710"/>
              <a:gd name="connsiteX5121" fmla="*/ 977462 w 6842126"/>
              <a:gd name="connsiteY5121" fmla="*/ 3214476 h 5130710"/>
              <a:gd name="connsiteX5122" fmla="*/ 975618 w 6842126"/>
              <a:gd name="connsiteY5122" fmla="*/ 3216387 h 5130710"/>
              <a:gd name="connsiteX5123" fmla="*/ 960974 w 6842126"/>
              <a:gd name="connsiteY5123" fmla="*/ 3232437 h 5130710"/>
              <a:gd name="connsiteX5124" fmla="*/ 953609 w 6842126"/>
              <a:gd name="connsiteY5124" fmla="*/ 3240512 h 5130710"/>
              <a:gd name="connsiteX5125" fmla="*/ 946966 w 6842126"/>
              <a:gd name="connsiteY5125" fmla="*/ 3247795 h 5130710"/>
              <a:gd name="connsiteX5126" fmla="*/ 940169 w 6842126"/>
              <a:gd name="connsiteY5126" fmla="*/ 3253302 h 5130710"/>
              <a:gd name="connsiteX5127" fmla="*/ 943444 w 6842126"/>
              <a:gd name="connsiteY5127" fmla="*/ 3244485 h 5130710"/>
              <a:gd name="connsiteX5128" fmla="*/ 947718 w 6842126"/>
              <a:gd name="connsiteY5128" fmla="*/ 3235117 h 5130710"/>
              <a:gd name="connsiteX5129" fmla="*/ 945681 w 6842126"/>
              <a:gd name="connsiteY5129" fmla="*/ 3236870 h 5130710"/>
              <a:gd name="connsiteX5130" fmla="*/ 941857 w 6842126"/>
              <a:gd name="connsiteY5130" fmla="*/ 3235458 h 5130710"/>
              <a:gd name="connsiteX5131" fmla="*/ 949302 w 6842126"/>
              <a:gd name="connsiteY5131" fmla="*/ 3226983 h 5130710"/>
              <a:gd name="connsiteX5132" fmla="*/ 949185 w 6842126"/>
              <a:gd name="connsiteY5132" fmla="*/ 3225656 h 5130710"/>
              <a:gd name="connsiteX5133" fmla="*/ 946053 w 6842126"/>
              <a:gd name="connsiteY5133" fmla="*/ 3228186 h 5130710"/>
              <a:gd name="connsiteX5134" fmla="*/ 945838 w 6842126"/>
              <a:gd name="connsiteY5134" fmla="*/ 3228593 h 5130710"/>
              <a:gd name="connsiteX5135" fmla="*/ 945329 w 6842126"/>
              <a:gd name="connsiteY5135" fmla="*/ 3228770 h 5130710"/>
              <a:gd name="connsiteX5136" fmla="*/ 943461 w 6842126"/>
              <a:gd name="connsiteY5136" fmla="*/ 3230279 h 5130710"/>
              <a:gd name="connsiteX5137" fmla="*/ 932473 w 6842126"/>
              <a:gd name="connsiteY5137" fmla="*/ 3241919 h 5130710"/>
              <a:gd name="connsiteX5138" fmla="*/ 854528 w 6842126"/>
              <a:gd name="connsiteY5138" fmla="*/ 3327787 h 5130710"/>
              <a:gd name="connsiteX5139" fmla="*/ 874555 w 6842126"/>
              <a:gd name="connsiteY5139" fmla="*/ 3289701 h 5130710"/>
              <a:gd name="connsiteX5140" fmla="*/ 824218 w 6842126"/>
              <a:gd name="connsiteY5140" fmla="*/ 3348267 h 5130710"/>
              <a:gd name="connsiteX5141" fmla="*/ 816888 w 6842126"/>
              <a:gd name="connsiteY5141" fmla="*/ 3358499 h 5130710"/>
              <a:gd name="connsiteX5142" fmla="*/ 822735 w 6842126"/>
              <a:gd name="connsiteY5142" fmla="*/ 3348331 h 5130710"/>
              <a:gd name="connsiteX5143" fmla="*/ 803111 w 6842126"/>
              <a:gd name="connsiteY5143" fmla="*/ 3362824 h 5130710"/>
              <a:gd name="connsiteX5144" fmla="*/ 778205 w 6842126"/>
              <a:gd name="connsiteY5144" fmla="*/ 3382400 h 5130710"/>
              <a:gd name="connsiteX5145" fmla="*/ 771030 w 6842126"/>
              <a:gd name="connsiteY5145" fmla="*/ 3389866 h 5130710"/>
              <a:gd name="connsiteX5146" fmla="*/ 837289 w 6842126"/>
              <a:gd name="connsiteY5146" fmla="*/ 3302289 h 5130710"/>
              <a:gd name="connsiteX5147" fmla="*/ 844462 w 6842126"/>
              <a:gd name="connsiteY5147" fmla="*/ 3293089 h 5130710"/>
              <a:gd name="connsiteX5148" fmla="*/ 853663 w 6842126"/>
              <a:gd name="connsiteY5148" fmla="*/ 3275493 h 5130710"/>
              <a:gd name="connsiteX5149" fmla="*/ 846863 w 6842126"/>
              <a:gd name="connsiteY5149" fmla="*/ 3281492 h 5130710"/>
              <a:gd name="connsiteX5150" fmla="*/ 864242 w 6842126"/>
              <a:gd name="connsiteY5150" fmla="*/ 3250897 h 5130710"/>
              <a:gd name="connsiteX5151" fmla="*/ 856047 w 6842126"/>
              <a:gd name="connsiteY5151" fmla="*/ 3256437 h 5130710"/>
              <a:gd name="connsiteX5152" fmla="*/ 845381 w 6842126"/>
              <a:gd name="connsiteY5152" fmla="*/ 3257097 h 5130710"/>
              <a:gd name="connsiteX5153" fmla="*/ 837187 w 6842126"/>
              <a:gd name="connsiteY5153" fmla="*/ 3257715 h 5130710"/>
              <a:gd name="connsiteX5154" fmla="*/ 833773 w 6842126"/>
              <a:gd name="connsiteY5154" fmla="*/ 3265866 h 5130710"/>
              <a:gd name="connsiteX5155" fmla="*/ 826656 w 6842126"/>
              <a:gd name="connsiteY5155" fmla="*/ 3277174 h 5130710"/>
              <a:gd name="connsiteX5156" fmla="*/ 828626 w 6842126"/>
              <a:gd name="connsiteY5156" fmla="*/ 3266705 h 5130710"/>
              <a:gd name="connsiteX5157" fmla="*/ 829048 w 6842126"/>
              <a:gd name="connsiteY5157" fmla="*/ 3267549 h 5130710"/>
              <a:gd name="connsiteX5158" fmla="*/ 828423 w 6842126"/>
              <a:gd name="connsiteY5158" fmla="*/ 3269089 h 5130710"/>
              <a:gd name="connsiteX5159" fmla="*/ 829319 w 6842126"/>
              <a:gd name="connsiteY5159" fmla="*/ 3268092 h 5130710"/>
              <a:gd name="connsiteX5160" fmla="*/ 829048 w 6842126"/>
              <a:gd name="connsiteY5160" fmla="*/ 3267549 h 5130710"/>
              <a:gd name="connsiteX5161" fmla="*/ 830196 w 6842126"/>
              <a:gd name="connsiteY5161" fmla="*/ 3264717 h 5130710"/>
              <a:gd name="connsiteX5162" fmla="*/ 831430 w 6842126"/>
              <a:gd name="connsiteY5162" fmla="*/ 3263159 h 5130710"/>
              <a:gd name="connsiteX5163" fmla="*/ 832348 w 6842126"/>
              <a:gd name="connsiteY5163" fmla="*/ 3261127 h 5130710"/>
              <a:gd name="connsiteX5164" fmla="*/ 830867 w 6842126"/>
              <a:gd name="connsiteY5164" fmla="*/ 3253056 h 5130710"/>
              <a:gd name="connsiteX5165" fmla="*/ 848198 w 6842126"/>
              <a:gd name="connsiteY5165" fmla="*/ 3221006 h 5130710"/>
              <a:gd name="connsiteX5166" fmla="*/ 847483 w 6842126"/>
              <a:gd name="connsiteY5166" fmla="*/ 3214542 h 5130710"/>
              <a:gd name="connsiteX5167" fmla="*/ 853702 w 6842126"/>
              <a:gd name="connsiteY5167" fmla="*/ 3200942 h 5130710"/>
              <a:gd name="connsiteX5168" fmla="*/ 855217 w 6842126"/>
              <a:gd name="connsiteY5168" fmla="*/ 3198600 h 5130710"/>
              <a:gd name="connsiteX5169" fmla="*/ 852564 w 6842126"/>
              <a:gd name="connsiteY5169" fmla="*/ 3201489 h 5130710"/>
              <a:gd name="connsiteX5170" fmla="*/ 845051 w 6842126"/>
              <a:gd name="connsiteY5170" fmla="*/ 3209808 h 5130710"/>
              <a:gd name="connsiteX5171" fmla="*/ 814159 w 6842126"/>
              <a:gd name="connsiteY5171" fmla="*/ 3260938 h 5130710"/>
              <a:gd name="connsiteX5172" fmla="*/ 788355 w 6842126"/>
              <a:gd name="connsiteY5172" fmla="*/ 3308952 h 5130710"/>
              <a:gd name="connsiteX5173" fmla="*/ 785259 w 6842126"/>
              <a:gd name="connsiteY5173" fmla="*/ 3311233 h 5130710"/>
              <a:gd name="connsiteX5174" fmla="*/ 778339 w 6842126"/>
              <a:gd name="connsiteY5174" fmla="*/ 3316996 h 5130710"/>
              <a:gd name="connsiteX5175" fmla="*/ 785449 w 6842126"/>
              <a:gd name="connsiteY5175" fmla="*/ 3301318 h 5130710"/>
              <a:gd name="connsiteX5176" fmla="*/ 776420 w 6842126"/>
              <a:gd name="connsiteY5176" fmla="*/ 3315276 h 5130710"/>
              <a:gd name="connsiteX5177" fmla="*/ 773550 w 6842126"/>
              <a:gd name="connsiteY5177" fmla="*/ 3312450 h 5130710"/>
              <a:gd name="connsiteX5178" fmla="*/ 769406 w 6842126"/>
              <a:gd name="connsiteY5178" fmla="*/ 3316463 h 5130710"/>
              <a:gd name="connsiteX5179" fmla="*/ 776508 w 6842126"/>
              <a:gd name="connsiteY5179" fmla="*/ 3301930 h 5130710"/>
              <a:gd name="connsiteX5180" fmla="*/ 779395 w 6842126"/>
              <a:gd name="connsiteY5180" fmla="*/ 3297799 h 5130710"/>
              <a:gd name="connsiteX5181" fmla="*/ 781216 w 6842126"/>
              <a:gd name="connsiteY5181" fmla="*/ 3296188 h 5130710"/>
              <a:gd name="connsiteX5182" fmla="*/ 779567 w 6842126"/>
              <a:gd name="connsiteY5182" fmla="*/ 3295666 h 5130710"/>
              <a:gd name="connsiteX5183" fmla="*/ 789069 w 6842126"/>
              <a:gd name="connsiteY5183" fmla="*/ 3276220 h 5130710"/>
              <a:gd name="connsiteX5184" fmla="*/ 793490 w 6842126"/>
              <a:gd name="connsiteY5184" fmla="*/ 3271487 h 5130710"/>
              <a:gd name="connsiteX5185" fmla="*/ 804044 w 6842126"/>
              <a:gd name="connsiteY5185" fmla="*/ 3261093 h 5130710"/>
              <a:gd name="connsiteX5186" fmla="*/ 815200 w 6842126"/>
              <a:gd name="connsiteY5186" fmla="*/ 3246986 h 5130710"/>
              <a:gd name="connsiteX5187" fmla="*/ 793021 w 6842126"/>
              <a:gd name="connsiteY5187" fmla="*/ 3268469 h 5130710"/>
              <a:gd name="connsiteX5188" fmla="*/ 792750 w 6842126"/>
              <a:gd name="connsiteY5188" fmla="*/ 3268684 h 5130710"/>
              <a:gd name="connsiteX5189" fmla="*/ 795340 w 6842126"/>
              <a:gd name="connsiteY5189" fmla="*/ 3263382 h 5130710"/>
              <a:gd name="connsiteX5190" fmla="*/ 820177 w 6842126"/>
              <a:gd name="connsiteY5190" fmla="*/ 3218929 h 5130710"/>
              <a:gd name="connsiteX5191" fmla="*/ 829178 w 6842126"/>
              <a:gd name="connsiteY5191" fmla="*/ 3203725 h 5130710"/>
              <a:gd name="connsiteX5192" fmla="*/ 826457 w 6842126"/>
              <a:gd name="connsiteY5192" fmla="*/ 3206781 h 5130710"/>
              <a:gd name="connsiteX5193" fmla="*/ 787954 w 6842126"/>
              <a:gd name="connsiteY5193" fmla="*/ 3246121 h 5130710"/>
              <a:gd name="connsiteX5194" fmla="*/ 793689 w 6842126"/>
              <a:gd name="connsiteY5194" fmla="*/ 3237207 h 5130710"/>
              <a:gd name="connsiteX5195" fmla="*/ 833228 w 6842126"/>
              <a:gd name="connsiteY5195" fmla="*/ 3185726 h 5130710"/>
              <a:gd name="connsiteX5196" fmla="*/ 836623 w 6842126"/>
              <a:gd name="connsiteY5196" fmla="*/ 3181176 h 5130710"/>
              <a:gd name="connsiteX5197" fmla="*/ 837230 w 6842126"/>
              <a:gd name="connsiteY5197" fmla="*/ 3177385 h 5130710"/>
              <a:gd name="connsiteX5198" fmla="*/ 849174 w 6842126"/>
              <a:gd name="connsiteY5198" fmla="*/ 3164361 h 5130710"/>
              <a:gd name="connsiteX5199" fmla="*/ 853339 w 6842126"/>
              <a:gd name="connsiteY5199" fmla="*/ 3158779 h 5130710"/>
              <a:gd name="connsiteX5200" fmla="*/ 840773 w 6842126"/>
              <a:gd name="connsiteY5200" fmla="*/ 3169972 h 5130710"/>
              <a:gd name="connsiteX5201" fmla="*/ 841464 w 6842126"/>
              <a:gd name="connsiteY5201" fmla="*/ 3168611 h 5130710"/>
              <a:gd name="connsiteX5202" fmla="*/ 856466 w 6842126"/>
              <a:gd name="connsiteY5202" fmla="*/ 3136215 h 5130710"/>
              <a:gd name="connsiteX5203" fmla="*/ 827289 w 6842126"/>
              <a:gd name="connsiteY5203" fmla="*/ 3178128 h 5130710"/>
              <a:gd name="connsiteX5204" fmla="*/ 820226 w 6842126"/>
              <a:gd name="connsiteY5204" fmla="*/ 3186939 h 5130710"/>
              <a:gd name="connsiteX5205" fmla="*/ 824021 w 6842126"/>
              <a:gd name="connsiteY5205" fmla="*/ 3172747 h 5130710"/>
              <a:gd name="connsiteX5206" fmla="*/ 822386 w 6842126"/>
              <a:gd name="connsiteY5206" fmla="*/ 3174943 h 5130710"/>
              <a:gd name="connsiteX5207" fmla="*/ 773360 w 6842126"/>
              <a:gd name="connsiteY5207" fmla="*/ 3242559 h 5130710"/>
              <a:gd name="connsiteX5208" fmla="*/ 757739 w 6842126"/>
              <a:gd name="connsiteY5208" fmla="*/ 3262563 h 5130710"/>
              <a:gd name="connsiteX5209" fmla="*/ 766451 w 6842126"/>
              <a:gd name="connsiteY5209" fmla="*/ 3249266 h 5130710"/>
              <a:gd name="connsiteX5210" fmla="*/ 790534 w 6842126"/>
              <a:gd name="connsiteY5210" fmla="*/ 3214482 h 5130710"/>
              <a:gd name="connsiteX5211" fmla="*/ 817871 w 6842126"/>
              <a:gd name="connsiteY5211" fmla="*/ 3175436 h 5130710"/>
              <a:gd name="connsiteX5212" fmla="*/ 785570 w 6842126"/>
              <a:gd name="connsiteY5212" fmla="*/ 3201253 h 5130710"/>
              <a:gd name="connsiteX5213" fmla="*/ 754995 w 6842126"/>
              <a:gd name="connsiteY5213" fmla="*/ 3234529 h 5130710"/>
              <a:gd name="connsiteX5214" fmla="*/ 765997 w 6842126"/>
              <a:gd name="connsiteY5214" fmla="*/ 3215231 h 5130710"/>
              <a:gd name="connsiteX5215" fmla="*/ 770382 w 6842126"/>
              <a:gd name="connsiteY5215" fmla="*/ 3205326 h 5130710"/>
              <a:gd name="connsiteX5216" fmla="*/ 830399 w 6842126"/>
              <a:gd name="connsiteY5216" fmla="*/ 3112836 h 5130710"/>
              <a:gd name="connsiteX5217" fmla="*/ 829915 w 6842126"/>
              <a:gd name="connsiteY5217" fmla="*/ 3104526 h 5130710"/>
              <a:gd name="connsiteX5218" fmla="*/ 846803 w 6842126"/>
              <a:gd name="connsiteY5218" fmla="*/ 3079875 h 5130710"/>
              <a:gd name="connsiteX5219" fmla="*/ 840682 w 6842126"/>
              <a:gd name="connsiteY5219" fmla="*/ 3073297 h 5130710"/>
              <a:gd name="connsiteX5220" fmla="*/ 859020 w 6842126"/>
              <a:gd name="connsiteY5220" fmla="*/ 3040076 h 5130710"/>
              <a:gd name="connsiteX5221" fmla="*/ 858727 w 6842126"/>
              <a:gd name="connsiteY5221" fmla="*/ 3039633 h 5130710"/>
              <a:gd name="connsiteX5222" fmla="*/ 858361 w 6842126"/>
              <a:gd name="connsiteY5222" fmla="*/ 3039080 h 5130710"/>
              <a:gd name="connsiteX5223" fmla="*/ 858241 w 6842126"/>
              <a:gd name="connsiteY5223" fmla="*/ 3038895 h 5130710"/>
              <a:gd name="connsiteX5224" fmla="*/ 858142 w 6842126"/>
              <a:gd name="connsiteY5224" fmla="*/ 3038748 h 5130710"/>
              <a:gd name="connsiteX5225" fmla="*/ 858361 w 6842126"/>
              <a:gd name="connsiteY5225" fmla="*/ 3039080 h 5130710"/>
              <a:gd name="connsiteX5226" fmla="*/ 859020 w 6842126"/>
              <a:gd name="connsiteY5226" fmla="*/ 3040076 h 5130710"/>
              <a:gd name="connsiteX5227" fmla="*/ 841130 w 6842126"/>
              <a:gd name="connsiteY5227" fmla="*/ 3065900 h 5130710"/>
              <a:gd name="connsiteX5228" fmla="*/ 825918 w 6842126"/>
              <a:gd name="connsiteY5228" fmla="*/ 3083561 h 5130710"/>
              <a:gd name="connsiteX5229" fmla="*/ 825187 w 6842126"/>
              <a:gd name="connsiteY5229" fmla="*/ 3084695 h 5130710"/>
              <a:gd name="connsiteX5230" fmla="*/ 825976 w 6842126"/>
              <a:gd name="connsiteY5230" fmla="*/ 3085680 h 5130710"/>
              <a:gd name="connsiteX5231" fmla="*/ 826016 w 6842126"/>
              <a:gd name="connsiteY5231" fmla="*/ 3089363 h 5130710"/>
              <a:gd name="connsiteX5232" fmla="*/ 824420 w 6842126"/>
              <a:gd name="connsiteY5232" fmla="*/ 3089884 h 5130710"/>
              <a:gd name="connsiteX5233" fmla="*/ 823078 w 6842126"/>
              <a:gd name="connsiteY5233" fmla="*/ 3088757 h 5130710"/>
              <a:gd name="connsiteX5234" fmla="*/ 823142 w 6842126"/>
              <a:gd name="connsiteY5234" fmla="*/ 3087873 h 5130710"/>
              <a:gd name="connsiteX5235" fmla="*/ 811994 w 6842126"/>
              <a:gd name="connsiteY5235" fmla="*/ 3105187 h 5130710"/>
              <a:gd name="connsiteX5236" fmla="*/ 826086 w 6842126"/>
              <a:gd name="connsiteY5236" fmla="*/ 3070923 h 5130710"/>
              <a:gd name="connsiteX5237" fmla="*/ 823271 w 6842126"/>
              <a:gd name="connsiteY5237" fmla="*/ 3072770 h 5130710"/>
              <a:gd name="connsiteX5238" fmla="*/ 773151 w 6842126"/>
              <a:gd name="connsiteY5238" fmla="*/ 3133154 h 5130710"/>
              <a:gd name="connsiteX5239" fmla="*/ 745684 w 6842126"/>
              <a:gd name="connsiteY5239" fmla="*/ 3169787 h 5130710"/>
              <a:gd name="connsiteX5240" fmla="*/ 728817 w 6842126"/>
              <a:gd name="connsiteY5240" fmla="*/ 3193603 h 5130710"/>
              <a:gd name="connsiteX5241" fmla="*/ 722137 w 6842126"/>
              <a:gd name="connsiteY5241" fmla="*/ 3202402 h 5130710"/>
              <a:gd name="connsiteX5242" fmla="*/ 717792 w 6842126"/>
              <a:gd name="connsiteY5242" fmla="*/ 3197479 h 5130710"/>
              <a:gd name="connsiteX5243" fmla="*/ 724731 w 6842126"/>
              <a:gd name="connsiteY5243" fmla="*/ 3186135 h 5130710"/>
              <a:gd name="connsiteX5244" fmla="*/ 735804 w 6842126"/>
              <a:gd name="connsiteY5244" fmla="*/ 3172537 h 5130710"/>
              <a:gd name="connsiteX5245" fmla="*/ 755018 w 6842126"/>
              <a:gd name="connsiteY5245" fmla="*/ 3144287 h 5130710"/>
              <a:gd name="connsiteX5246" fmla="*/ 751545 w 6842126"/>
              <a:gd name="connsiteY5246" fmla="*/ 3146446 h 5130710"/>
              <a:gd name="connsiteX5247" fmla="*/ 771531 w 6842126"/>
              <a:gd name="connsiteY5247" fmla="*/ 3118093 h 5130710"/>
              <a:gd name="connsiteX5248" fmla="*/ 789658 w 6842126"/>
              <a:gd name="connsiteY5248" fmla="*/ 3091379 h 5130710"/>
              <a:gd name="connsiteX5249" fmla="*/ 781192 w 6842126"/>
              <a:gd name="connsiteY5249" fmla="*/ 3100244 h 5130710"/>
              <a:gd name="connsiteX5250" fmla="*/ 781025 w 6842126"/>
              <a:gd name="connsiteY5250" fmla="*/ 3097872 h 5130710"/>
              <a:gd name="connsiteX5251" fmla="*/ 781383 w 6842126"/>
              <a:gd name="connsiteY5251" fmla="*/ 3096677 h 5130710"/>
              <a:gd name="connsiteX5252" fmla="*/ 799378 w 6842126"/>
              <a:gd name="connsiteY5252" fmla="*/ 3076949 h 5130710"/>
              <a:gd name="connsiteX5253" fmla="*/ 798777 w 6842126"/>
              <a:gd name="connsiteY5253" fmla="*/ 3077939 h 5130710"/>
              <a:gd name="connsiteX5254" fmla="*/ 815984 w 6842126"/>
              <a:gd name="connsiteY5254" fmla="*/ 3052584 h 5130710"/>
              <a:gd name="connsiteX5255" fmla="*/ 812888 w 6842126"/>
              <a:gd name="connsiteY5255" fmla="*/ 3056315 h 5130710"/>
              <a:gd name="connsiteX5256" fmla="*/ 811431 w 6842126"/>
              <a:gd name="connsiteY5256" fmla="*/ 3058406 h 5130710"/>
              <a:gd name="connsiteX5257" fmla="*/ 800680 w 6842126"/>
              <a:gd name="connsiteY5257" fmla="*/ 3069227 h 5130710"/>
              <a:gd name="connsiteX5258" fmla="*/ 784898 w 6842126"/>
              <a:gd name="connsiteY5258" fmla="*/ 3082549 h 5130710"/>
              <a:gd name="connsiteX5259" fmla="*/ 818678 w 6842126"/>
              <a:gd name="connsiteY5259" fmla="*/ 3045186 h 5130710"/>
              <a:gd name="connsiteX5260" fmla="*/ 814551 w 6842126"/>
              <a:gd name="connsiteY5260" fmla="*/ 3044874 h 5130710"/>
              <a:gd name="connsiteX5261" fmla="*/ 791835 w 6842126"/>
              <a:gd name="connsiteY5261" fmla="*/ 3067757 h 5130710"/>
              <a:gd name="connsiteX5262" fmla="*/ 771952 w 6842126"/>
              <a:gd name="connsiteY5262" fmla="*/ 3096189 h 5130710"/>
              <a:gd name="connsiteX5263" fmla="*/ 746373 w 6842126"/>
              <a:gd name="connsiteY5263" fmla="*/ 3132771 h 5130710"/>
              <a:gd name="connsiteX5264" fmla="*/ 754647 w 6842126"/>
              <a:gd name="connsiteY5264" fmla="*/ 3125343 h 5130710"/>
              <a:gd name="connsiteX5265" fmla="*/ 767767 w 6842126"/>
              <a:gd name="connsiteY5265" fmla="*/ 3111546 h 5130710"/>
              <a:gd name="connsiteX5266" fmla="*/ 763943 w 6842126"/>
              <a:gd name="connsiteY5266" fmla="*/ 3118519 h 5130710"/>
              <a:gd name="connsiteX5267" fmla="*/ 742185 w 6842126"/>
              <a:gd name="connsiteY5267" fmla="*/ 3148463 h 5130710"/>
              <a:gd name="connsiteX5268" fmla="*/ 732804 w 6842126"/>
              <a:gd name="connsiteY5268" fmla="*/ 3164006 h 5130710"/>
              <a:gd name="connsiteX5269" fmla="*/ 732718 w 6842126"/>
              <a:gd name="connsiteY5269" fmla="*/ 3163573 h 5130710"/>
              <a:gd name="connsiteX5270" fmla="*/ 725196 w 6842126"/>
              <a:gd name="connsiteY5270" fmla="*/ 3169809 h 5130710"/>
              <a:gd name="connsiteX5271" fmla="*/ 722428 w 6842126"/>
              <a:gd name="connsiteY5271" fmla="*/ 3172191 h 5130710"/>
              <a:gd name="connsiteX5272" fmla="*/ 725172 w 6842126"/>
              <a:gd name="connsiteY5272" fmla="*/ 3167148 h 5130710"/>
              <a:gd name="connsiteX5273" fmla="*/ 740380 w 6842126"/>
              <a:gd name="connsiteY5273" fmla="*/ 3141145 h 5130710"/>
              <a:gd name="connsiteX5274" fmla="*/ 718663 w 6842126"/>
              <a:gd name="connsiteY5274" fmla="*/ 3170793 h 5130710"/>
              <a:gd name="connsiteX5275" fmla="*/ 694791 w 6842126"/>
              <a:gd name="connsiteY5275" fmla="*/ 3202181 h 5130710"/>
              <a:gd name="connsiteX5276" fmla="*/ 694431 w 6842126"/>
              <a:gd name="connsiteY5276" fmla="*/ 3197057 h 5130710"/>
              <a:gd name="connsiteX5277" fmla="*/ 694339 w 6842126"/>
              <a:gd name="connsiteY5277" fmla="*/ 3196971 h 5130710"/>
              <a:gd name="connsiteX5278" fmla="*/ 697219 w 6842126"/>
              <a:gd name="connsiteY5278" fmla="*/ 3194330 h 5130710"/>
              <a:gd name="connsiteX5279" fmla="*/ 717325 w 6842126"/>
              <a:gd name="connsiteY5279" fmla="*/ 3161147 h 5130710"/>
              <a:gd name="connsiteX5280" fmla="*/ 662721 w 6842126"/>
              <a:gd name="connsiteY5280" fmla="*/ 3226588 h 5130710"/>
              <a:gd name="connsiteX5281" fmla="*/ 637907 w 6842126"/>
              <a:gd name="connsiteY5281" fmla="*/ 3251292 h 5130710"/>
              <a:gd name="connsiteX5282" fmla="*/ 637457 w 6842126"/>
              <a:gd name="connsiteY5282" fmla="*/ 3251779 h 5130710"/>
              <a:gd name="connsiteX5283" fmla="*/ 648465 w 6842126"/>
              <a:gd name="connsiteY5283" fmla="*/ 3232931 h 5130710"/>
              <a:gd name="connsiteX5284" fmla="*/ 669177 w 6842126"/>
              <a:gd name="connsiteY5284" fmla="*/ 3204119 h 5130710"/>
              <a:gd name="connsiteX5285" fmla="*/ 698295 w 6842126"/>
              <a:gd name="connsiteY5285" fmla="*/ 3153004 h 5130710"/>
              <a:gd name="connsiteX5286" fmla="*/ 684274 w 6842126"/>
              <a:gd name="connsiteY5286" fmla="*/ 3172727 h 5130710"/>
              <a:gd name="connsiteX5287" fmla="*/ 677640 w 6842126"/>
              <a:gd name="connsiteY5287" fmla="*/ 3180598 h 5130710"/>
              <a:gd name="connsiteX5288" fmla="*/ 651709 w 6842126"/>
              <a:gd name="connsiteY5288" fmla="*/ 3197544 h 5130710"/>
              <a:gd name="connsiteX5289" fmla="*/ 679477 w 6842126"/>
              <a:gd name="connsiteY5289" fmla="*/ 3154226 h 5130710"/>
              <a:gd name="connsiteX5290" fmla="*/ 645862 w 6842126"/>
              <a:gd name="connsiteY5290" fmla="*/ 3188893 h 5130710"/>
              <a:gd name="connsiteX5291" fmla="*/ 613945 w 6842126"/>
              <a:gd name="connsiteY5291" fmla="*/ 3227057 h 5130710"/>
              <a:gd name="connsiteX5292" fmla="*/ 594367 w 6842126"/>
              <a:gd name="connsiteY5292" fmla="*/ 3240292 h 5130710"/>
              <a:gd name="connsiteX5293" fmla="*/ 582436 w 6842126"/>
              <a:gd name="connsiteY5293" fmla="*/ 3254629 h 5130710"/>
              <a:gd name="connsiteX5294" fmla="*/ 666277 w 6842126"/>
              <a:gd name="connsiteY5294" fmla="*/ 3128217 h 5130710"/>
              <a:gd name="connsiteX5295" fmla="*/ 736016 w 6842126"/>
              <a:gd name="connsiteY5295" fmla="*/ 3030487 h 5130710"/>
              <a:gd name="connsiteX5296" fmla="*/ 733326 w 6842126"/>
              <a:gd name="connsiteY5296" fmla="*/ 3030447 h 5130710"/>
              <a:gd name="connsiteX5297" fmla="*/ 735844 w 6842126"/>
              <a:gd name="connsiteY5297" fmla="*/ 3028427 h 5130710"/>
              <a:gd name="connsiteX5298" fmla="*/ 736459 w 6842126"/>
              <a:gd name="connsiteY5298" fmla="*/ 3029867 h 5130710"/>
              <a:gd name="connsiteX5299" fmla="*/ 743981 w 6842126"/>
              <a:gd name="connsiteY5299" fmla="*/ 3019325 h 5130710"/>
              <a:gd name="connsiteX5300" fmla="*/ 744507 w 6842126"/>
              <a:gd name="connsiteY5300" fmla="*/ 3017734 h 5130710"/>
              <a:gd name="connsiteX5301" fmla="*/ 742452 w 6842126"/>
              <a:gd name="connsiteY5301" fmla="*/ 3016462 h 5130710"/>
              <a:gd name="connsiteX5302" fmla="*/ 735844 w 6842126"/>
              <a:gd name="connsiteY5302" fmla="*/ 3028427 h 5130710"/>
              <a:gd name="connsiteX5303" fmla="*/ 732451 w 6842126"/>
              <a:gd name="connsiteY5303" fmla="*/ 3026441 h 5130710"/>
              <a:gd name="connsiteX5304" fmla="*/ 655757 w 6842126"/>
              <a:gd name="connsiteY5304" fmla="*/ 3133291 h 5130710"/>
              <a:gd name="connsiteX5305" fmla="*/ 513794 w 6842126"/>
              <a:gd name="connsiteY5305" fmla="*/ 3307294 h 5130710"/>
              <a:gd name="connsiteX5306" fmla="*/ 546195 w 6842126"/>
              <a:gd name="connsiteY5306" fmla="*/ 3246910 h 5130710"/>
              <a:gd name="connsiteX5307" fmla="*/ 510359 w 6842126"/>
              <a:gd name="connsiteY5307" fmla="*/ 3287534 h 5130710"/>
              <a:gd name="connsiteX5308" fmla="*/ 494015 w 6842126"/>
              <a:gd name="connsiteY5308" fmla="*/ 3292755 h 5130710"/>
              <a:gd name="connsiteX5309" fmla="*/ 430346 w 6842126"/>
              <a:gd name="connsiteY5309" fmla="*/ 3371042 h 5130710"/>
              <a:gd name="connsiteX5310" fmla="*/ 438624 w 6842126"/>
              <a:gd name="connsiteY5310" fmla="*/ 3354533 h 5130710"/>
              <a:gd name="connsiteX5311" fmla="*/ 440310 w 6842126"/>
              <a:gd name="connsiteY5311" fmla="*/ 3352884 h 5130710"/>
              <a:gd name="connsiteX5312" fmla="*/ 441839 w 6842126"/>
              <a:gd name="connsiteY5312" fmla="*/ 3349603 h 5130710"/>
              <a:gd name="connsiteX5313" fmla="*/ 445820 w 6842126"/>
              <a:gd name="connsiteY5313" fmla="*/ 3343925 h 5130710"/>
              <a:gd name="connsiteX5314" fmla="*/ 454390 w 6842126"/>
              <a:gd name="connsiteY5314" fmla="*/ 3332618 h 5130710"/>
              <a:gd name="connsiteX5315" fmla="*/ 480044 w 6842126"/>
              <a:gd name="connsiteY5315" fmla="*/ 3291285 h 5130710"/>
              <a:gd name="connsiteX5316" fmla="*/ 454765 w 6842126"/>
              <a:gd name="connsiteY5316" fmla="*/ 3321737 h 5130710"/>
              <a:gd name="connsiteX5317" fmla="*/ 445515 w 6842126"/>
              <a:gd name="connsiteY5317" fmla="*/ 3341717 h 5130710"/>
              <a:gd name="connsiteX5318" fmla="*/ 441839 w 6842126"/>
              <a:gd name="connsiteY5318" fmla="*/ 3349603 h 5130710"/>
              <a:gd name="connsiteX5319" fmla="*/ 439230 w 6842126"/>
              <a:gd name="connsiteY5319" fmla="*/ 3353326 h 5130710"/>
              <a:gd name="connsiteX5320" fmla="*/ 438624 w 6842126"/>
              <a:gd name="connsiteY5320" fmla="*/ 3354533 h 5130710"/>
              <a:gd name="connsiteX5321" fmla="*/ 434906 w 6842126"/>
              <a:gd name="connsiteY5321" fmla="*/ 3358169 h 5130710"/>
              <a:gd name="connsiteX5322" fmla="*/ 442657 w 6842126"/>
              <a:gd name="connsiteY5322" fmla="*/ 3329135 h 5130710"/>
              <a:gd name="connsiteX5323" fmla="*/ 445375 w 6842126"/>
              <a:gd name="connsiteY5323" fmla="*/ 3325070 h 5130710"/>
              <a:gd name="connsiteX5324" fmla="*/ 445742 w 6842126"/>
              <a:gd name="connsiteY5324" fmla="*/ 3324555 h 5130710"/>
              <a:gd name="connsiteX5325" fmla="*/ 445786 w 6842126"/>
              <a:gd name="connsiteY5325" fmla="*/ 3324453 h 5130710"/>
              <a:gd name="connsiteX5326" fmla="*/ 445375 w 6842126"/>
              <a:gd name="connsiteY5326" fmla="*/ 3325070 h 5130710"/>
              <a:gd name="connsiteX5327" fmla="*/ 440934 w 6842126"/>
              <a:gd name="connsiteY5327" fmla="*/ 3331328 h 5130710"/>
              <a:gd name="connsiteX5328" fmla="*/ 388380 w 6842126"/>
              <a:gd name="connsiteY5328" fmla="*/ 3388052 h 5130710"/>
              <a:gd name="connsiteX5329" fmla="*/ 390527 w 6842126"/>
              <a:gd name="connsiteY5329" fmla="*/ 3367877 h 5130710"/>
              <a:gd name="connsiteX5330" fmla="*/ 393224 w 6842126"/>
              <a:gd name="connsiteY5330" fmla="*/ 3363225 h 5130710"/>
              <a:gd name="connsiteX5331" fmla="*/ 408141 w 6842126"/>
              <a:gd name="connsiteY5331" fmla="*/ 3341644 h 5130710"/>
              <a:gd name="connsiteX5332" fmla="*/ 430593 w 6842126"/>
              <a:gd name="connsiteY5332" fmla="*/ 3301256 h 5130710"/>
              <a:gd name="connsiteX5333" fmla="*/ 405212 w 6842126"/>
              <a:gd name="connsiteY5333" fmla="*/ 3333507 h 5130710"/>
              <a:gd name="connsiteX5334" fmla="*/ 404264 w 6842126"/>
              <a:gd name="connsiteY5334" fmla="*/ 3334970 h 5130710"/>
              <a:gd name="connsiteX5335" fmla="*/ 402951 w 6842126"/>
              <a:gd name="connsiteY5335" fmla="*/ 3336274 h 5130710"/>
              <a:gd name="connsiteX5336" fmla="*/ 390995 w 6842126"/>
              <a:gd name="connsiteY5336" fmla="*/ 3349570 h 5130710"/>
              <a:gd name="connsiteX5337" fmla="*/ 382535 w 6842126"/>
              <a:gd name="connsiteY5337" fmla="*/ 3352588 h 5130710"/>
              <a:gd name="connsiteX5338" fmla="*/ 383599 w 6842126"/>
              <a:gd name="connsiteY5338" fmla="*/ 3348686 h 5130710"/>
              <a:gd name="connsiteX5339" fmla="*/ 454209 w 6842126"/>
              <a:gd name="connsiteY5339" fmla="*/ 3252781 h 5130710"/>
              <a:gd name="connsiteX5340" fmla="*/ 474237 w 6842126"/>
              <a:gd name="connsiteY5340" fmla="*/ 3214695 h 5130710"/>
              <a:gd name="connsiteX5341" fmla="*/ 444168 w 6842126"/>
              <a:gd name="connsiteY5341" fmla="*/ 3255589 h 5130710"/>
              <a:gd name="connsiteX5342" fmla="*/ 419038 w 6842126"/>
              <a:gd name="connsiteY5342" fmla="*/ 3287971 h 5130710"/>
              <a:gd name="connsiteX5343" fmla="*/ 412493 w 6842126"/>
              <a:gd name="connsiteY5343" fmla="*/ 3289735 h 5130710"/>
              <a:gd name="connsiteX5344" fmla="*/ 421972 w 6842126"/>
              <a:gd name="connsiteY5344" fmla="*/ 3274845 h 5130710"/>
              <a:gd name="connsiteX5345" fmla="*/ 516957 w 6842126"/>
              <a:gd name="connsiteY5345" fmla="*/ 3146149 h 5130710"/>
              <a:gd name="connsiteX5346" fmla="*/ 516428 w 6842126"/>
              <a:gd name="connsiteY5346" fmla="*/ 3127997 h 5130710"/>
              <a:gd name="connsiteX5347" fmla="*/ 427106 w 6842126"/>
              <a:gd name="connsiteY5347" fmla="*/ 3247614 h 5130710"/>
              <a:gd name="connsiteX5348" fmla="*/ 426102 w 6842126"/>
              <a:gd name="connsiteY5348" fmla="*/ 3246191 h 5130710"/>
              <a:gd name="connsiteX5349" fmla="*/ 426405 w 6842126"/>
              <a:gd name="connsiteY5349" fmla="*/ 3245768 h 5130710"/>
              <a:gd name="connsiteX5350" fmla="*/ 461578 w 6842126"/>
              <a:gd name="connsiteY5350" fmla="*/ 3190084 h 5130710"/>
              <a:gd name="connsiteX5351" fmla="*/ 417653 w 6842126"/>
              <a:gd name="connsiteY5351" fmla="*/ 3243568 h 5130710"/>
              <a:gd name="connsiteX5352" fmla="*/ 390884 w 6842126"/>
              <a:gd name="connsiteY5352" fmla="*/ 3280720 h 5130710"/>
              <a:gd name="connsiteX5353" fmla="*/ 390185 w 6842126"/>
              <a:gd name="connsiteY5353" fmla="*/ 3281480 h 5130710"/>
              <a:gd name="connsiteX5354" fmla="*/ 435696 w 6842126"/>
              <a:gd name="connsiteY5354" fmla="*/ 3203716 h 5130710"/>
              <a:gd name="connsiteX5355" fmla="*/ 447724 w 6842126"/>
              <a:gd name="connsiteY5355" fmla="*/ 3179579 h 5130710"/>
              <a:gd name="connsiteX5356" fmla="*/ 417886 w 6842126"/>
              <a:gd name="connsiteY5356" fmla="*/ 3222906 h 5130710"/>
              <a:gd name="connsiteX5357" fmla="*/ 398634 w 6842126"/>
              <a:gd name="connsiteY5357" fmla="*/ 3226521 h 5130710"/>
              <a:gd name="connsiteX5358" fmla="*/ 374589 w 6842126"/>
              <a:gd name="connsiteY5358" fmla="*/ 3264946 h 5130710"/>
              <a:gd name="connsiteX5359" fmla="*/ 356961 w 6842126"/>
              <a:gd name="connsiteY5359" fmla="*/ 3283620 h 5130710"/>
              <a:gd name="connsiteX5360" fmla="*/ 352970 w 6842126"/>
              <a:gd name="connsiteY5360" fmla="*/ 3275253 h 5130710"/>
              <a:gd name="connsiteX5361" fmla="*/ 320040 w 6842126"/>
              <a:gd name="connsiteY5361" fmla="*/ 3317486 h 5130710"/>
              <a:gd name="connsiteX5362" fmla="*/ 290768 w 6842126"/>
              <a:gd name="connsiteY5362" fmla="*/ 3339571 h 5130710"/>
              <a:gd name="connsiteX5363" fmla="*/ 287163 w 6842126"/>
              <a:gd name="connsiteY5363" fmla="*/ 3338293 h 5130710"/>
              <a:gd name="connsiteX5364" fmla="*/ 248427 w 6842126"/>
              <a:gd name="connsiteY5364" fmla="*/ 3367459 h 5130710"/>
              <a:gd name="connsiteX5365" fmla="*/ 262825 w 6842126"/>
              <a:gd name="connsiteY5365" fmla="*/ 3336628 h 5130710"/>
              <a:gd name="connsiteX5366" fmla="*/ 238640 w 6842126"/>
              <a:gd name="connsiteY5366" fmla="*/ 3363994 h 5130710"/>
              <a:gd name="connsiteX5367" fmla="*/ 260881 w 6842126"/>
              <a:gd name="connsiteY5367" fmla="*/ 3311021 h 5130710"/>
              <a:gd name="connsiteX5368" fmla="*/ 504534 w 6842126"/>
              <a:gd name="connsiteY5368" fmla="*/ 2958622 h 5130710"/>
              <a:gd name="connsiteX5369" fmla="*/ 412122 w 6842126"/>
              <a:gd name="connsiteY5369" fmla="*/ 3077144 h 5130710"/>
              <a:gd name="connsiteX5370" fmla="*/ 318795 w 6842126"/>
              <a:gd name="connsiteY5370" fmla="*/ 3198244 h 5130710"/>
              <a:gd name="connsiteX5371" fmla="*/ 280779 w 6842126"/>
              <a:gd name="connsiteY5371" fmla="*/ 3235196 h 5130710"/>
              <a:gd name="connsiteX5372" fmla="*/ 288621 w 6842126"/>
              <a:gd name="connsiteY5372" fmla="*/ 3213054 h 5130710"/>
              <a:gd name="connsiteX5373" fmla="*/ 310294 w 6842126"/>
              <a:gd name="connsiteY5373" fmla="*/ 3181323 h 5130710"/>
              <a:gd name="connsiteX5374" fmla="*/ 444574 w 6842126"/>
              <a:gd name="connsiteY5374" fmla="*/ 2995338 h 5130710"/>
              <a:gd name="connsiteX5375" fmla="*/ 615002 w 6842126"/>
              <a:gd name="connsiteY5375" fmla="*/ 2753456 h 5130710"/>
              <a:gd name="connsiteX5376" fmla="*/ 613090 w 6842126"/>
              <a:gd name="connsiteY5376" fmla="*/ 2753682 h 5130710"/>
              <a:gd name="connsiteX5377" fmla="*/ 611999 w 6842126"/>
              <a:gd name="connsiteY5377" fmla="*/ 2753884 h 5130710"/>
              <a:gd name="connsiteX5378" fmla="*/ 612122 w 6842126"/>
              <a:gd name="connsiteY5378" fmla="*/ 2752721 h 5130710"/>
              <a:gd name="connsiteX5379" fmla="*/ 613786 w 6842126"/>
              <a:gd name="connsiteY5379" fmla="*/ 2734229 h 5130710"/>
              <a:gd name="connsiteX5380" fmla="*/ 613928 w 6842126"/>
              <a:gd name="connsiteY5380" fmla="*/ 2730567 h 5130710"/>
              <a:gd name="connsiteX5381" fmla="*/ 621030 w 6842126"/>
              <a:gd name="connsiteY5381" fmla="*/ 2719643 h 5130710"/>
              <a:gd name="connsiteX5382" fmla="*/ 627362 w 6842126"/>
              <a:gd name="connsiteY5382" fmla="*/ 2706296 h 5130710"/>
              <a:gd name="connsiteX5383" fmla="*/ 620204 w 6842126"/>
              <a:gd name="connsiteY5383" fmla="*/ 2713290 h 5130710"/>
              <a:gd name="connsiteX5384" fmla="*/ 626332 w 6842126"/>
              <a:gd name="connsiteY5384" fmla="*/ 2704776 h 5130710"/>
              <a:gd name="connsiteX5385" fmla="*/ 627249 w 6842126"/>
              <a:gd name="connsiteY5385" fmla="*/ 2703504 h 5130710"/>
              <a:gd name="connsiteX5386" fmla="*/ 636718 w 6842126"/>
              <a:gd name="connsiteY5386" fmla="*/ 2690453 h 5130710"/>
              <a:gd name="connsiteX5387" fmla="*/ 640860 w 6842126"/>
              <a:gd name="connsiteY5387" fmla="*/ 2683532 h 5130710"/>
              <a:gd name="connsiteX5388" fmla="*/ 643718 w 6842126"/>
              <a:gd name="connsiteY5388" fmla="*/ 2672845 h 5130710"/>
              <a:gd name="connsiteX5389" fmla="*/ 639816 w 6842126"/>
              <a:gd name="connsiteY5389" fmla="*/ 2675974 h 5130710"/>
              <a:gd name="connsiteX5390" fmla="*/ 649561 w 6842126"/>
              <a:gd name="connsiteY5390" fmla="*/ 2657117 h 5130710"/>
              <a:gd name="connsiteX5391" fmla="*/ 661012 w 6842126"/>
              <a:gd name="connsiteY5391" fmla="*/ 2638680 h 5130710"/>
              <a:gd name="connsiteX5392" fmla="*/ 660195 w 6842126"/>
              <a:gd name="connsiteY5392" fmla="*/ 2637170 h 5130710"/>
              <a:gd name="connsiteX5393" fmla="*/ 659627 w 6842126"/>
              <a:gd name="connsiteY5393" fmla="*/ 2634761 h 5130710"/>
              <a:gd name="connsiteX5394" fmla="*/ 655461 w 6842126"/>
              <a:gd name="connsiteY5394" fmla="*/ 2639352 h 5130710"/>
              <a:gd name="connsiteX5395" fmla="*/ 642388 w 6842126"/>
              <a:gd name="connsiteY5395" fmla="*/ 2651360 h 5130710"/>
              <a:gd name="connsiteX5396" fmla="*/ 637709 w 6842126"/>
              <a:gd name="connsiteY5396" fmla="*/ 2656690 h 5130710"/>
              <a:gd name="connsiteX5397" fmla="*/ 627646 w 6842126"/>
              <a:gd name="connsiteY5397" fmla="*/ 2670914 h 5130710"/>
              <a:gd name="connsiteX5398" fmla="*/ 616500 w 6842126"/>
              <a:gd name="connsiteY5398" fmla="*/ 2686468 h 5130710"/>
              <a:gd name="connsiteX5399" fmla="*/ 614086 w 6842126"/>
              <a:gd name="connsiteY5399" fmla="*/ 2690377 h 5130710"/>
              <a:gd name="connsiteX5400" fmla="*/ 611097 w 6842126"/>
              <a:gd name="connsiteY5400" fmla="*/ 2695658 h 5130710"/>
              <a:gd name="connsiteX5401" fmla="*/ 609766 w 6842126"/>
              <a:gd name="connsiteY5401" fmla="*/ 2699427 h 5130710"/>
              <a:gd name="connsiteX5402" fmla="*/ 608163 w 6842126"/>
              <a:gd name="connsiteY5402" fmla="*/ 2700966 h 5130710"/>
              <a:gd name="connsiteX5403" fmla="*/ 608151 w 6842126"/>
              <a:gd name="connsiteY5403" fmla="*/ 2700863 h 5130710"/>
              <a:gd name="connsiteX5404" fmla="*/ 607862 w 6842126"/>
              <a:gd name="connsiteY5404" fmla="*/ 2701375 h 5130710"/>
              <a:gd name="connsiteX5405" fmla="*/ 602383 w 6842126"/>
              <a:gd name="connsiteY5405" fmla="*/ 2707423 h 5130710"/>
              <a:gd name="connsiteX5406" fmla="*/ 602578 w 6842126"/>
              <a:gd name="connsiteY5406" fmla="*/ 2705698 h 5130710"/>
              <a:gd name="connsiteX5407" fmla="*/ 609723 w 6842126"/>
              <a:gd name="connsiteY5407" fmla="*/ 2695230 h 5130710"/>
              <a:gd name="connsiteX5408" fmla="*/ 608200 w 6842126"/>
              <a:gd name="connsiteY5408" fmla="*/ 2692384 h 5130710"/>
              <a:gd name="connsiteX5409" fmla="*/ 607947 w 6842126"/>
              <a:gd name="connsiteY5409" fmla="*/ 2690950 h 5130710"/>
              <a:gd name="connsiteX5410" fmla="*/ 611145 w 6842126"/>
              <a:gd name="connsiteY5410" fmla="*/ 2684913 h 5130710"/>
              <a:gd name="connsiteX5411" fmla="*/ 613986 w 6842126"/>
              <a:gd name="connsiteY5411" fmla="*/ 2682577 h 5130710"/>
              <a:gd name="connsiteX5412" fmla="*/ 609822 w 6842126"/>
              <a:gd name="connsiteY5412" fmla="*/ 2682816 h 5130710"/>
              <a:gd name="connsiteX5413" fmla="*/ 612579 w 6842126"/>
              <a:gd name="connsiteY5413" fmla="*/ 2678648 h 5130710"/>
              <a:gd name="connsiteX5414" fmla="*/ 637640 w 6842126"/>
              <a:gd name="connsiteY5414" fmla="*/ 2643209 h 5130710"/>
              <a:gd name="connsiteX5415" fmla="*/ 604290 w 6842126"/>
              <a:gd name="connsiteY5415" fmla="*/ 2672170 h 5130710"/>
              <a:gd name="connsiteX5416" fmla="*/ 583630 w 6842126"/>
              <a:gd name="connsiteY5416" fmla="*/ 2699836 h 5130710"/>
              <a:gd name="connsiteX5417" fmla="*/ 568490 w 6842126"/>
              <a:gd name="connsiteY5417" fmla="*/ 2715951 h 5130710"/>
              <a:gd name="connsiteX5418" fmla="*/ 567687 w 6842126"/>
              <a:gd name="connsiteY5418" fmla="*/ 2715685 h 5130710"/>
              <a:gd name="connsiteX5419" fmla="*/ 563157 w 6842126"/>
              <a:gd name="connsiteY5419" fmla="*/ 2720663 h 5130710"/>
              <a:gd name="connsiteX5420" fmla="*/ 560778 w 6842126"/>
              <a:gd name="connsiteY5420" fmla="*/ 2724278 h 5130710"/>
              <a:gd name="connsiteX5421" fmla="*/ 548532 w 6842126"/>
              <a:gd name="connsiteY5421" fmla="*/ 2737510 h 5130710"/>
              <a:gd name="connsiteX5422" fmla="*/ 548173 w 6842126"/>
              <a:gd name="connsiteY5422" fmla="*/ 2731929 h 5130710"/>
              <a:gd name="connsiteX5423" fmla="*/ 553387 w 6842126"/>
              <a:gd name="connsiteY5423" fmla="*/ 2718637 h 5130710"/>
              <a:gd name="connsiteX5424" fmla="*/ 556531 w 6842126"/>
              <a:gd name="connsiteY5424" fmla="*/ 2714617 h 5130710"/>
              <a:gd name="connsiteX5425" fmla="*/ 584510 w 6842126"/>
              <a:gd name="connsiteY5425" fmla="*/ 2672175 h 5130710"/>
              <a:gd name="connsiteX5426" fmla="*/ 584915 w 6842126"/>
              <a:gd name="connsiteY5426" fmla="*/ 2658535 h 5130710"/>
              <a:gd name="connsiteX5427" fmla="*/ 618571 w 6842126"/>
              <a:gd name="connsiteY5427" fmla="*/ 2619742 h 5130710"/>
              <a:gd name="connsiteX5428" fmla="*/ 613794 w 6842126"/>
              <a:gd name="connsiteY5428" fmla="*/ 2617726 h 5130710"/>
              <a:gd name="connsiteX5429" fmla="*/ 610419 w 6842126"/>
              <a:gd name="connsiteY5429" fmla="*/ 2614068 h 5130710"/>
              <a:gd name="connsiteX5430" fmla="*/ 608854 w 6842126"/>
              <a:gd name="connsiteY5430" fmla="*/ 2615708 h 5130710"/>
              <a:gd name="connsiteX5431" fmla="*/ 608720 w 6842126"/>
              <a:gd name="connsiteY5431" fmla="*/ 2613795 h 5130710"/>
              <a:gd name="connsiteX5432" fmla="*/ 609007 w 6842126"/>
              <a:gd name="connsiteY5432" fmla="*/ 2612833 h 5130710"/>
              <a:gd name="connsiteX5433" fmla="*/ 609143 w 6842126"/>
              <a:gd name="connsiteY5433" fmla="*/ 2612684 h 5130710"/>
              <a:gd name="connsiteX5434" fmla="*/ 608830 w 6842126"/>
              <a:gd name="connsiteY5434" fmla="*/ 2612343 h 5130710"/>
              <a:gd name="connsiteX5435" fmla="*/ 608786 w 6842126"/>
              <a:gd name="connsiteY5435" fmla="*/ 2611641 h 5130710"/>
              <a:gd name="connsiteX5436" fmla="*/ 620371 w 6842126"/>
              <a:gd name="connsiteY5436" fmla="*/ 2594247 h 5130710"/>
              <a:gd name="connsiteX5437" fmla="*/ 611840 w 6842126"/>
              <a:gd name="connsiteY5437" fmla="*/ 2601447 h 5130710"/>
              <a:gd name="connsiteX5438" fmla="*/ 613232 w 6842126"/>
              <a:gd name="connsiteY5438" fmla="*/ 2599712 h 5130710"/>
              <a:gd name="connsiteX5439" fmla="*/ 593523 w 6842126"/>
              <a:gd name="connsiteY5439" fmla="*/ 2618887 h 5130710"/>
              <a:gd name="connsiteX5440" fmla="*/ 567662 w 6842126"/>
              <a:gd name="connsiteY5440" fmla="*/ 2642989 h 5130710"/>
              <a:gd name="connsiteX5441" fmla="*/ 596730 w 6842126"/>
              <a:gd name="connsiteY5441" fmla="*/ 2613475 h 5130710"/>
              <a:gd name="connsiteX5442" fmla="*/ 606146 w 6842126"/>
              <a:gd name="connsiteY5442" fmla="*/ 2603235 h 5130710"/>
              <a:gd name="connsiteX5443" fmla="*/ 604278 w 6842126"/>
              <a:gd name="connsiteY5443" fmla="*/ 2602982 h 5130710"/>
              <a:gd name="connsiteX5444" fmla="*/ 603776 w 6842126"/>
              <a:gd name="connsiteY5444" fmla="*/ 2603281 h 5130710"/>
              <a:gd name="connsiteX5445" fmla="*/ 600691 w 6842126"/>
              <a:gd name="connsiteY5445" fmla="*/ 2606387 h 5130710"/>
              <a:gd name="connsiteX5446" fmla="*/ 601635 w 6842126"/>
              <a:gd name="connsiteY5446" fmla="*/ 2604776 h 5130710"/>
              <a:gd name="connsiteX5447" fmla="*/ 601847 w 6842126"/>
              <a:gd name="connsiteY5447" fmla="*/ 2604426 h 5130710"/>
              <a:gd name="connsiteX5448" fmla="*/ 600961 w 6842126"/>
              <a:gd name="connsiteY5448" fmla="*/ 2604955 h 5130710"/>
              <a:gd name="connsiteX5449" fmla="*/ 595375 w 6842126"/>
              <a:gd name="connsiteY5449" fmla="*/ 2609893 h 5130710"/>
              <a:gd name="connsiteX5450" fmla="*/ 528386 w 6842126"/>
              <a:gd name="connsiteY5450" fmla="*/ 2673995 h 5130710"/>
              <a:gd name="connsiteX5451" fmla="*/ 588461 w 6842126"/>
              <a:gd name="connsiteY5451" fmla="*/ 2612505 h 5130710"/>
              <a:gd name="connsiteX5452" fmla="*/ 591980 w 6842126"/>
              <a:gd name="connsiteY5452" fmla="*/ 2607083 h 5130710"/>
              <a:gd name="connsiteX5453" fmla="*/ 588034 w 6842126"/>
              <a:gd name="connsiteY5453" fmla="*/ 2611375 h 5130710"/>
              <a:gd name="connsiteX5454" fmla="*/ 553487 w 6842126"/>
              <a:gd name="connsiteY5454" fmla="*/ 2644147 h 5130710"/>
              <a:gd name="connsiteX5455" fmla="*/ 530858 w 6842126"/>
              <a:gd name="connsiteY5455" fmla="*/ 2664653 h 5130710"/>
              <a:gd name="connsiteX5456" fmla="*/ 533120 w 6842126"/>
              <a:gd name="connsiteY5456" fmla="*/ 2660903 h 5130710"/>
              <a:gd name="connsiteX5457" fmla="*/ 533204 w 6842126"/>
              <a:gd name="connsiteY5457" fmla="*/ 2660727 h 5130710"/>
              <a:gd name="connsiteX5458" fmla="*/ 534136 w 6842126"/>
              <a:gd name="connsiteY5458" fmla="*/ 2659757 h 5130710"/>
              <a:gd name="connsiteX5459" fmla="*/ 549456 w 6842126"/>
              <a:gd name="connsiteY5459" fmla="*/ 2644703 h 5130710"/>
              <a:gd name="connsiteX5460" fmla="*/ 537226 w 6842126"/>
              <a:gd name="connsiteY5460" fmla="*/ 2653204 h 5130710"/>
              <a:gd name="connsiteX5461" fmla="*/ 536153 w 6842126"/>
              <a:gd name="connsiteY5461" fmla="*/ 2654302 h 5130710"/>
              <a:gd name="connsiteX5462" fmla="*/ 535555 w 6842126"/>
              <a:gd name="connsiteY5462" fmla="*/ 2652116 h 5130710"/>
              <a:gd name="connsiteX5463" fmla="*/ 532280 w 6842126"/>
              <a:gd name="connsiteY5463" fmla="*/ 2656100 h 5130710"/>
              <a:gd name="connsiteX5464" fmla="*/ 528970 w 6842126"/>
              <a:gd name="connsiteY5464" fmla="*/ 2661352 h 5130710"/>
              <a:gd name="connsiteX5465" fmla="*/ 525766 w 6842126"/>
              <a:gd name="connsiteY5465" fmla="*/ 2664214 h 5130710"/>
              <a:gd name="connsiteX5466" fmla="*/ 533968 w 6842126"/>
              <a:gd name="connsiteY5466" fmla="*/ 2653141 h 5130710"/>
              <a:gd name="connsiteX5467" fmla="*/ 592414 w 6842126"/>
              <a:gd name="connsiteY5467" fmla="*/ 2596362 h 5130710"/>
              <a:gd name="connsiteX5468" fmla="*/ 600272 w 6842126"/>
              <a:gd name="connsiteY5468" fmla="*/ 2588791 h 5130710"/>
              <a:gd name="connsiteX5469" fmla="*/ 603344 w 6842126"/>
              <a:gd name="connsiteY5469" fmla="*/ 2585765 h 5130710"/>
              <a:gd name="connsiteX5470" fmla="*/ 603005 w 6842126"/>
              <a:gd name="connsiteY5470" fmla="*/ 2585802 h 5130710"/>
              <a:gd name="connsiteX5471" fmla="*/ 599685 w 6842126"/>
              <a:gd name="connsiteY5471" fmla="*/ 2585997 h 5130710"/>
              <a:gd name="connsiteX5472" fmla="*/ 598667 w 6842126"/>
              <a:gd name="connsiteY5472" fmla="*/ 2585741 h 5130710"/>
              <a:gd name="connsiteX5473" fmla="*/ 585457 w 6842126"/>
              <a:gd name="connsiteY5473" fmla="*/ 2598266 h 5130710"/>
              <a:gd name="connsiteX5474" fmla="*/ 575091 w 6842126"/>
              <a:gd name="connsiteY5474" fmla="*/ 2608356 h 5130710"/>
              <a:gd name="connsiteX5475" fmla="*/ 571393 w 6842126"/>
              <a:gd name="connsiteY5475" fmla="*/ 2613434 h 5130710"/>
              <a:gd name="connsiteX5476" fmla="*/ 567778 w 6842126"/>
              <a:gd name="connsiteY5476" fmla="*/ 2615471 h 5130710"/>
              <a:gd name="connsiteX5477" fmla="*/ 561795 w 6842126"/>
              <a:gd name="connsiteY5477" fmla="*/ 2621294 h 5130710"/>
              <a:gd name="connsiteX5478" fmla="*/ 543832 w 6842126"/>
              <a:gd name="connsiteY5478" fmla="*/ 2638857 h 5130710"/>
              <a:gd name="connsiteX5479" fmla="*/ 547156 w 6842126"/>
              <a:gd name="connsiteY5479" fmla="*/ 2631971 h 5130710"/>
              <a:gd name="connsiteX5480" fmla="*/ 548282 w 6842126"/>
              <a:gd name="connsiteY5480" fmla="*/ 2631010 h 5130710"/>
              <a:gd name="connsiteX5481" fmla="*/ 549264 w 6842126"/>
              <a:gd name="connsiteY5481" fmla="*/ 2628663 h 5130710"/>
              <a:gd name="connsiteX5482" fmla="*/ 556560 w 6842126"/>
              <a:gd name="connsiteY5482" fmla="*/ 2614938 h 5130710"/>
              <a:gd name="connsiteX5483" fmla="*/ 563613 w 6842126"/>
              <a:gd name="connsiteY5483" fmla="*/ 2602131 h 5130710"/>
              <a:gd name="connsiteX5484" fmla="*/ 564569 w 6842126"/>
              <a:gd name="connsiteY5484" fmla="*/ 2600228 h 5130710"/>
              <a:gd name="connsiteX5485" fmla="*/ 575795 w 6842126"/>
              <a:gd name="connsiteY5485" fmla="*/ 2588633 h 5130710"/>
              <a:gd name="connsiteX5486" fmla="*/ 564686 w 6842126"/>
              <a:gd name="connsiteY5486" fmla="*/ 2604839 h 5130710"/>
              <a:gd name="connsiteX5487" fmla="*/ 559983 w 6842126"/>
              <a:gd name="connsiteY5487" fmla="*/ 2613554 h 5130710"/>
              <a:gd name="connsiteX5488" fmla="*/ 559146 w 6842126"/>
              <a:gd name="connsiteY5488" fmla="*/ 2615157 h 5130710"/>
              <a:gd name="connsiteX5489" fmla="*/ 567123 w 6842126"/>
              <a:gd name="connsiteY5489" fmla="*/ 2604933 h 5130710"/>
              <a:gd name="connsiteX5490" fmla="*/ 580898 w 6842126"/>
              <a:gd name="connsiteY5490" fmla="*/ 2588535 h 5130710"/>
              <a:gd name="connsiteX5491" fmla="*/ 591554 w 6842126"/>
              <a:gd name="connsiteY5491" fmla="*/ 2575571 h 5130710"/>
              <a:gd name="connsiteX5492" fmla="*/ 591836 w 6842126"/>
              <a:gd name="connsiteY5492" fmla="*/ 2573366 h 5130710"/>
              <a:gd name="connsiteX5493" fmla="*/ 592796 w 6842126"/>
              <a:gd name="connsiteY5493" fmla="*/ 2571048 h 5130710"/>
              <a:gd name="connsiteX5494" fmla="*/ 594531 w 6842126"/>
              <a:gd name="connsiteY5494" fmla="*/ 2569252 h 5130710"/>
              <a:gd name="connsiteX5495" fmla="*/ 585359 w 6842126"/>
              <a:gd name="connsiteY5495" fmla="*/ 2577701 h 5130710"/>
              <a:gd name="connsiteX5496" fmla="*/ 602547 w 6842126"/>
              <a:gd name="connsiteY5496" fmla="*/ 2558567 h 5130710"/>
              <a:gd name="connsiteX5497" fmla="*/ 598090 w 6842126"/>
              <a:gd name="connsiteY5497" fmla="*/ 2562733 h 5130710"/>
              <a:gd name="connsiteX5498" fmla="*/ 596603 w 6842126"/>
              <a:gd name="connsiteY5498" fmla="*/ 2564274 h 5130710"/>
              <a:gd name="connsiteX5499" fmla="*/ 584801 w 6842126"/>
              <a:gd name="connsiteY5499" fmla="*/ 2577209 h 5130710"/>
              <a:gd name="connsiteX5500" fmla="*/ 578864 w 6842126"/>
              <a:gd name="connsiteY5500" fmla="*/ 2583718 h 5130710"/>
              <a:gd name="connsiteX5501" fmla="*/ 573512 w 6842126"/>
              <a:gd name="connsiteY5501" fmla="*/ 2589587 h 5130710"/>
              <a:gd name="connsiteX5502" fmla="*/ 568032 w 6842126"/>
              <a:gd name="connsiteY5502" fmla="*/ 2594026 h 5130710"/>
              <a:gd name="connsiteX5503" fmla="*/ 570674 w 6842126"/>
              <a:gd name="connsiteY5503" fmla="*/ 2586920 h 5130710"/>
              <a:gd name="connsiteX5504" fmla="*/ 574118 w 6842126"/>
              <a:gd name="connsiteY5504" fmla="*/ 2579367 h 5130710"/>
              <a:gd name="connsiteX5505" fmla="*/ 572476 w 6842126"/>
              <a:gd name="connsiteY5505" fmla="*/ 2580781 h 5130710"/>
              <a:gd name="connsiteX5506" fmla="*/ 569394 w 6842126"/>
              <a:gd name="connsiteY5506" fmla="*/ 2579644 h 5130710"/>
              <a:gd name="connsiteX5507" fmla="*/ 575395 w 6842126"/>
              <a:gd name="connsiteY5507" fmla="*/ 2572814 h 5130710"/>
              <a:gd name="connsiteX5508" fmla="*/ 575300 w 6842126"/>
              <a:gd name="connsiteY5508" fmla="*/ 2571743 h 5130710"/>
              <a:gd name="connsiteX5509" fmla="*/ 572775 w 6842126"/>
              <a:gd name="connsiteY5509" fmla="*/ 2573783 h 5130710"/>
              <a:gd name="connsiteX5510" fmla="*/ 572601 w 6842126"/>
              <a:gd name="connsiteY5510" fmla="*/ 2574109 h 5130710"/>
              <a:gd name="connsiteX5511" fmla="*/ 572194 w 6842126"/>
              <a:gd name="connsiteY5511" fmla="*/ 2574253 h 5130710"/>
              <a:gd name="connsiteX5512" fmla="*/ 570686 w 6842126"/>
              <a:gd name="connsiteY5512" fmla="*/ 2575470 h 5130710"/>
              <a:gd name="connsiteX5513" fmla="*/ 561832 w 6842126"/>
              <a:gd name="connsiteY5513" fmla="*/ 2584850 h 5130710"/>
              <a:gd name="connsiteX5514" fmla="*/ 499014 w 6842126"/>
              <a:gd name="connsiteY5514" fmla="*/ 2654054 h 5130710"/>
              <a:gd name="connsiteX5515" fmla="*/ 515152 w 6842126"/>
              <a:gd name="connsiteY5515" fmla="*/ 2623358 h 5130710"/>
              <a:gd name="connsiteX5516" fmla="*/ 474585 w 6842126"/>
              <a:gd name="connsiteY5516" fmla="*/ 2670560 h 5130710"/>
              <a:gd name="connsiteX5517" fmla="*/ 468680 w 6842126"/>
              <a:gd name="connsiteY5517" fmla="*/ 2678804 h 5130710"/>
              <a:gd name="connsiteX5518" fmla="*/ 473391 w 6842126"/>
              <a:gd name="connsiteY5518" fmla="*/ 2670612 h 5130710"/>
              <a:gd name="connsiteX5519" fmla="*/ 457574 w 6842126"/>
              <a:gd name="connsiteY5519" fmla="*/ 2682291 h 5130710"/>
              <a:gd name="connsiteX5520" fmla="*/ 437503 w 6842126"/>
              <a:gd name="connsiteY5520" fmla="*/ 2698068 h 5130710"/>
              <a:gd name="connsiteX5521" fmla="*/ 431720 w 6842126"/>
              <a:gd name="connsiteY5521" fmla="*/ 2704084 h 5130710"/>
              <a:gd name="connsiteX5522" fmla="*/ 485121 w 6842126"/>
              <a:gd name="connsiteY5522" fmla="*/ 2633503 h 5130710"/>
              <a:gd name="connsiteX5523" fmla="*/ 490901 w 6842126"/>
              <a:gd name="connsiteY5523" fmla="*/ 2626090 h 5130710"/>
              <a:gd name="connsiteX5524" fmla="*/ 498315 w 6842126"/>
              <a:gd name="connsiteY5524" fmla="*/ 2611907 h 5130710"/>
              <a:gd name="connsiteX5525" fmla="*/ 492835 w 6842126"/>
              <a:gd name="connsiteY5525" fmla="*/ 2616742 h 5130710"/>
              <a:gd name="connsiteX5526" fmla="*/ 506843 w 6842126"/>
              <a:gd name="connsiteY5526" fmla="*/ 2592085 h 5130710"/>
              <a:gd name="connsiteX5527" fmla="*/ 500237 w 6842126"/>
              <a:gd name="connsiteY5527" fmla="*/ 2596551 h 5130710"/>
              <a:gd name="connsiteX5528" fmla="*/ 491641 w 6842126"/>
              <a:gd name="connsiteY5528" fmla="*/ 2597082 h 5130710"/>
              <a:gd name="connsiteX5529" fmla="*/ 485038 w 6842126"/>
              <a:gd name="connsiteY5529" fmla="*/ 2597582 h 5130710"/>
              <a:gd name="connsiteX5530" fmla="*/ 482286 w 6842126"/>
              <a:gd name="connsiteY5530" fmla="*/ 2604149 h 5130710"/>
              <a:gd name="connsiteX5531" fmla="*/ 476551 w 6842126"/>
              <a:gd name="connsiteY5531" fmla="*/ 2613263 h 5130710"/>
              <a:gd name="connsiteX5532" fmla="*/ 478138 w 6842126"/>
              <a:gd name="connsiteY5532" fmla="*/ 2604825 h 5130710"/>
              <a:gd name="connsiteX5533" fmla="*/ 478479 w 6842126"/>
              <a:gd name="connsiteY5533" fmla="*/ 2605506 h 5130710"/>
              <a:gd name="connsiteX5534" fmla="*/ 477975 w 6842126"/>
              <a:gd name="connsiteY5534" fmla="*/ 2606747 h 5130710"/>
              <a:gd name="connsiteX5535" fmla="*/ 478699 w 6842126"/>
              <a:gd name="connsiteY5535" fmla="*/ 2605944 h 5130710"/>
              <a:gd name="connsiteX5536" fmla="*/ 478479 w 6842126"/>
              <a:gd name="connsiteY5536" fmla="*/ 2605506 h 5130710"/>
              <a:gd name="connsiteX5537" fmla="*/ 479405 w 6842126"/>
              <a:gd name="connsiteY5537" fmla="*/ 2603224 h 5130710"/>
              <a:gd name="connsiteX5538" fmla="*/ 480398 w 6842126"/>
              <a:gd name="connsiteY5538" fmla="*/ 2601967 h 5130710"/>
              <a:gd name="connsiteX5539" fmla="*/ 481137 w 6842126"/>
              <a:gd name="connsiteY5539" fmla="*/ 2600332 h 5130710"/>
              <a:gd name="connsiteX5540" fmla="*/ 479943 w 6842126"/>
              <a:gd name="connsiteY5540" fmla="*/ 2593825 h 5130710"/>
              <a:gd name="connsiteX5541" fmla="*/ 493913 w 6842126"/>
              <a:gd name="connsiteY5541" fmla="*/ 2567997 h 5130710"/>
              <a:gd name="connsiteX5542" fmla="*/ 493336 w 6842126"/>
              <a:gd name="connsiteY5542" fmla="*/ 2562786 h 5130710"/>
              <a:gd name="connsiteX5543" fmla="*/ 498348 w 6842126"/>
              <a:gd name="connsiteY5543" fmla="*/ 2551825 h 5130710"/>
              <a:gd name="connsiteX5544" fmla="*/ 499569 w 6842126"/>
              <a:gd name="connsiteY5544" fmla="*/ 2549939 h 5130710"/>
              <a:gd name="connsiteX5545" fmla="*/ 497431 w 6842126"/>
              <a:gd name="connsiteY5545" fmla="*/ 2552265 h 5130710"/>
              <a:gd name="connsiteX5546" fmla="*/ 491375 w 6842126"/>
              <a:gd name="connsiteY5546" fmla="*/ 2558971 h 5130710"/>
              <a:gd name="connsiteX5547" fmla="*/ 466478 w 6842126"/>
              <a:gd name="connsiteY5547" fmla="*/ 2600178 h 5130710"/>
              <a:gd name="connsiteX5548" fmla="*/ 445683 w 6842126"/>
              <a:gd name="connsiteY5548" fmla="*/ 2638875 h 5130710"/>
              <a:gd name="connsiteX5549" fmla="*/ 443188 w 6842126"/>
              <a:gd name="connsiteY5549" fmla="*/ 2640711 h 5130710"/>
              <a:gd name="connsiteX5550" fmla="*/ 437611 w 6842126"/>
              <a:gd name="connsiteY5550" fmla="*/ 2645357 h 5130710"/>
              <a:gd name="connsiteX5551" fmla="*/ 443338 w 6842126"/>
              <a:gd name="connsiteY5551" fmla="*/ 2632722 h 5130710"/>
              <a:gd name="connsiteX5552" fmla="*/ 436064 w 6842126"/>
              <a:gd name="connsiteY5552" fmla="*/ 2643971 h 5130710"/>
              <a:gd name="connsiteX5553" fmla="*/ 433750 w 6842126"/>
              <a:gd name="connsiteY5553" fmla="*/ 2641694 h 5130710"/>
              <a:gd name="connsiteX5554" fmla="*/ 430410 w 6842126"/>
              <a:gd name="connsiteY5554" fmla="*/ 2644928 h 5130710"/>
              <a:gd name="connsiteX5555" fmla="*/ 436133 w 6842126"/>
              <a:gd name="connsiteY5555" fmla="*/ 2633215 h 5130710"/>
              <a:gd name="connsiteX5556" fmla="*/ 438462 w 6842126"/>
              <a:gd name="connsiteY5556" fmla="*/ 2629884 h 5130710"/>
              <a:gd name="connsiteX5557" fmla="*/ 439928 w 6842126"/>
              <a:gd name="connsiteY5557" fmla="*/ 2628586 h 5130710"/>
              <a:gd name="connsiteX5558" fmla="*/ 438599 w 6842126"/>
              <a:gd name="connsiteY5558" fmla="*/ 2628167 h 5130710"/>
              <a:gd name="connsiteX5559" fmla="*/ 446257 w 6842126"/>
              <a:gd name="connsiteY5559" fmla="*/ 2612494 h 5130710"/>
              <a:gd name="connsiteX5560" fmla="*/ 449822 w 6842126"/>
              <a:gd name="connsiteY5560" fmla="*/ 2608679 h 5130710"/>
              <a:gd name="connsiteX5561" fmla="*/ 458328 w 6842126"/>
              <a:gd name="connsiteY5561" fmla="*/ 2600303 h 5130710"/>
              <a:gd name="connsiteX5562" fmla="*/ 467317 w 6842126"/>
              <a:gd name="connsiteY5562" fmla="*/ 2588934 h 5130710"/>
              <a:gd name="connsiteX5563" fmla="*/ 449442 w 6842126"/>
              <a:gd name="connsiteY5563" fmla="*/ 2606248 h 5130710"/>
              <a:gd name="connsiteX5564" fmla="*/ 449225 w 6842126"/>
              <a:gd name="connsiteY5564" fmla="*/ 2606421 h 5130710"/>
              <a:gd name="connsiteX5565" fmla="*/ 451312 w 6842126"/>
              <a:gd name="connsiteY5565" fmla="*/ 2602148 h 5130710"/>
              <a:gd name="connsiteX5566" fmla="*/ 471329 w 6842126"/>
              <a:gd name="connsiteY5566" fmla="*/ 2566323 h 5130710"/>
              <a:gd name="connsiteX5567" fmla="*/ 478584 w 6842126"/>
              <a:gd name="connsiteY5567" fmla="*/ 2554068 h 5130710"/>
              <a:gd name="connsiteX5568" fmla="*/ 476391 w 6842126"/>
              <a:gd name="connsiteY5568" fmla="*/ 2556532 h 5130710"/>
              <a:gd name="connsiteX5569" fmla="*/ 445358 w 6842126"/>
              <a:gd name="connsiteY5569" fmla="*/ 2588237 h 5130710"/>
              <a:gd name="connsiteX5570" fmla="*/ 449981 w 6842126"/>
              <a:gd name="connsiteY5570" fmla="*/ 2581053 h 5130710"/>
              <a:gd name="connsiteX5571" fmla="*/ 481847 w 6842126"/>
              <a:gd name="connsiteY5571" fmla="*/ 2539563 h 5130710"/>
              <a:gd name="connsiteX5572" fmla="*/ 484584 w 6842126"/>
              <a:gd name="connsiteY5572" fmla="*/ 2535895 h 5130710"/>
              <a:gd name="connsiteX5573" fmla="*/ 485072 w 6842126"/>
              <a:gd name="connsiteY5573" fmla="*/ 2532842 h 5130710"/>
              <a:gd name="connsiteX5574" fmla="*/ 494698 w 6842126"/>
              <a:gd name="connsiteY5574" fmla="*/ 2522344 h 5130710"/>
              <a:gd name="connsiteX5575" fmla="*/ 498055 w 6842126"/>
              <a:gd name="connsiteY5575" fmla="*/ 2517845 h 5130710"/>
              <a:gd name="connsiteX5576" fmla="*/ 487927 w 6842126"/>
              <a:gd name="connsiteY5576" fmla="*/ 2526866 h 5130710"/>
              <a:gd name="connsiteX5577" fmla="*/ 488484 w 6842126"/>
              <a:gd name="connsiteY5577" fmla="*/ 2525769 h 5130710"/>
              <a:gd name="connsiteX5578" fmla="*/ 500576 w 6842126"/>
              <a:gd name="connsiteY5578" fmla="*/ 2499660 h 5130710"/>
              <a:gd name="connsiteX5579" fmla="*/ 477060 w 6842126"/>
              <a:gd name="connsiteY5579" fmla="*/ 2533441 h 5130710"/>
              <a:gd name="connsiteX5580" fmla="*/ 471369 w 6842126"/>
              <a:gd name="connsiteY5580" fmla="*/ 2540540 h 5130710"/>
              <a:gd name="connsiteX5581" fmla="*/ 474428 w 6842126"/>
              <a:gd name="connsiteY5581" fmla="*/ 2529102 h 5130710"/>
              <a:gd name="connsiteX5582" fmla="*/ 473110 w 6842126"/>
              <a:gd name="connsiteY5582" fmla="*/ 2530874 h 5130710"/>
              <a:gd name="connsiteX5583" fmla="*/ 433597 w 6842126"/>
              <a:gd name="connsiteY5583" fmla="*/ 2585366 h 5130710"/>
              <a:gd name="connsiteX5584" fmla="*/ 421008 w 6842126"/>
              <a:gd name="connsiteY5584" fmla="*/ 2601488 h 5130710"/>
              <a:gd name="connsiteX5585" fmla="*/ 428029 w 6842126"/>
              <a:gd name="connsiteY5585" fmla="*/ 2590773 h 5130710"/>
              <a:gd name="connsiteX5586" fmla="*/ 447437 w 6842126"/>
              <a:gd name="connsiteY5586" fmla="*/ 2562740 h 5130710"/>
              <a:gd name="connsiteX5587" fmla="*/ 469470 w 6842126"/>
              <a:gd name="connsiteY5587" fmla="*/ 2531270 h 5130710"/>
              <a:gd name="connsiteX5588" fmla="*/ 443437 w 6842126"/>
              <a:gd name="connsiteY5588" fmla="*/ 2552076 h 5130710"/>
              <a:gd name="connsiteX5589" fmla="*/ 418796 w 6842126"/>
              <a:gd name="connsiteY5589" fmla="*/ 2578895 h 5130710"/>
              <a:gd name="connsiteX5590" fmla="*/ 427662 w 6842126"/>
              <a:gd name="connsiteY5590" fmla="*/ 2563343 h 5130710"/>
              <a:gd name="connsiteX5591" fmla="*/ 431199 w 6842126"/>
              <a:gd name="connsiteY5591" fmla="*/ 2555359 h 5130710"/>
              <a:gd name="connsiteX5592" fmla="*/ 479566 w 6842126"/>
              <a:gd name="connsiteY5592" fmla="*/ 2480818 h 5130710"/>
              <a:gd name="connsiteX5593" fmla="*/ 479177 w 6842126"/>
              <a:gd name="connsiteY5593" fmla="*/ 2474122 h 5130710"/>
              <a:gd name="connsiteX5594" fmla="*/ 492787 w 6842126"/>
              <a:gd name="connsiteY5594" fmla="*/ 2454254 h 5130710"/>
              <a:gd name="connsiteX5595" fmla="*/ 487856 w 6842126"/>
              <a:gd name="connsiteY5595" fmla="*/ 2448954 h 5130710"/>
              <a:gd name="connsiteX5596" fmla="*/ 502633 w 6842126"/>
              <a:gd name="connsiteY5596" fmla="*/ 2422180 h 5130710"/>
              <a:gd name="connsiteX5597" fmla="*/ 502398 w 6842126"/>
              <a:gd name="connsiteY5597" fmla="*/ 2421822 h 5130710"/>
              <a:gd name="connsiteX5598" fmla="*/ 502102 w 6842126"/>
              <a:gd name="connsiteY5598" fmla="*/ 2421376 h 5130710"/>
              <a:gd name="connsiteX5599" fmla="*/ 502004 w 6842126"/>
              <a:gd name="connsiteY5599" fmla="*/ 2421227 h 5130710"/>
              <a:gd name="connsiteX5600" fmla="*/ 501925 w 6842126"/>
              <a:gd name="connsiteY5600" fmla="*/ 2421108 h 5130710"/>
              <a:gd name="connsiteX5601" fmla="*/ 502102 w 6842126"/>
              <a:gd name="connsiteY5601" fmla="*/ 2421376 h 5130710"/>
              <a:gd name="connsiteX5602" fmla="*/ 502633 w 6842126"/>
              <a:gd name="connsiteY5602" fmla="*/ 2422180 h 5130710"/>
              <a:gd name="connsiteX5603" fmla="*/ 488216 w 6842126"/>
              <a:gd name="connsiteY5603" fmla="*/ 2442992 h 5130710"/>
              <a:gd name="connsiteX5604" fmla="*/ 475956 w 6842126"/>
              <a:gd name="connsiteY5604" fmla="*/ 2457223 h 5130710"/>
              <a:gd name="connsiteX5605" fmla="*/ 475366 w 6842126"/>
              <a:gd name="connsiteY5605" fmla="*/ 2458139 h 5130710"/>
              <a:gd name="connsiteX5606" fmla="*/ 476002 w 6842126"/>
              <a:gd name="connsiteY5606" fmla="*/ 2458934 h 5130710"/>
              <a:gd name="connsiteX5607" fmla="*/ 476036 w 6842126"/>
              <a:gd name="connsiteY5607" fmla="*/ 2461900 h 5130710"/>
              <a:gd name="connsiteX5608" fmla="*/ 474749 w 6842126"/>
              <a:gd name="connsiteY5608" fmla="*/ 2462319 h 5130710"/>
              <a:gd name="connsiteX5609" fmla="*/ 473668 w 6842126"/>
              <a:gd name="connsiteY5609" fmla="*/ 2461412 h 5130710"/>
              <a:gd name="connsiteX5610" fmla="*/ 473718 w 6842126"/>
              <a:gd name="connsiteY5610" fmla="*/ 2460698 h 5130710"/>
              <a:gd name="connsiteX5611" fmla="*/ 464733 w 6842126"/>
              <a:gd name="connsiteY5611" fmla="*/ 2474654 h 5130710"/>
              <a:gd name="connsiteX5612" fmla="*/ 476092 w 6842126"/>
              <a:gd name="connsiteY5612" fmla="*/ 2447039 h 5130710"/>
              <a:gd name="connsiteX5613" fmla="*/ 473823 w 6842126"/>
              <a:gd name="connsiteY5613" fmla="*/ 2448528 h 5130710"/>
              <a:gd name="connsiteX5614" fmla="*/ 433430 w 6842126"/>
              <a:gd name="connsiteY5614" fmla="*/ 2497194 h 5130710"/>
              <a:gd name="connsiteX5615" fmla="*/ 411294 w 6842126"/>
              <a:gd name="connsiteY5615" fmla="*/ 2526718 h 5130710"/>
              <a:gd name="connsiteX5616" fmla="*/ 397698 w 6842126"/>
              <a:gd name="connsiteY5616" fmla="*/ 2545913 h 5130710"/>
              <a:gd name="connsiteX5617" fmla="*/ 392315 w 6842126"/>
              <a:gd name="connsiteY5617" fmla="*/ 2553004 h 5130710"/>
              <a:gd name="connsiteX5618" fmla="*/ 388814 w 6842126"/>
              <a:gd name="connsiteY5618" fmla="*/ 2549036 h 5130710"/>
              <a:gd name="connsiteX5619" fmla="*/ 394406 w 6842126"/>
              <a:gd name="connsiteY5619" fmla="*/ 2539893 h 5130710"/>
              <a:gd name="connsiteX5620" fmla="*/ 403331 w 6842126"/>
              <a:gd name="connsiteY5620" fmla="*/ 2528932 h 5130710"/>
              <a:gd name="connsiteX5621" fmla="*/ 418816 w 6842126"/>
              <a:gd name="connsiteY5621" fmla="*/ 2506165 h 5130710"/>
              <a:gd name="connsiteX5622" fmla="*/ 416016 w 6842126"/>
              <a:gd name="connsiteY5622" fmla="*/ 2507905 h 5130710"/>
              <a:gd name="connsiteX5623" fmla="*/ 432123 w 6842126"/>
              <a:gd name="connsiteY5623" fmla="*/ 2485056 h 5130710"/>
              <a:gd name="connsiteX5624" fmla="*/ 446732 w 6842126"/>
              <a:gd name="connsiteY5624" fmla="*/ 2463526 h 5130710"/>
              <a:gd name="connsiteX5625" fmla="*/ 439910 w 6842126"/>
              <a:gd name="connsiteY5625" fmla="*/ 2470671 h 5130710"/>
              <a:gd name="connsiteX5626" fmla="*/ 439777 w 6842126"/>
              <a:gd name="connsiteY5626" fmla="*/ 2468758 h 5130710"/>
              <a:gd name="connsiteX5627" fmla="*/ 440062 w 6842126"/>
              <a:gd name="connsiteY5627" fmla="*/ 2467796 h 5130710"/>
              <a:gd name="connsiteX5628" fmla="*/ 454567 w 6842126"/>
              <a:gd name="connsiteY5628" fmla="*/ 2451897 h 5130710"/>
              <a:gd name="connsiteX5629" fmla="*/ 454084 w 6842126"/>
              <a:gd name="connsiteY5629" fmla="*/ 2452694 h 5130710"/>
              <a:gd name="connsiteX5630" fmla="*/ 467949 w 6842126"/>
              <a:gd name="connsiteY5630" fmla="*/ 2432259 h 5130710"/>
              <a:gd name="connsiteX5631" fmla="*/ 465453 w 6842126"/>
              <a:gd name="connsiteY5631" fmla="*/ 2435266 h 5130710"/>
              <a:gd name="connsiteX5632" fmla="*/ 464280 w 6842126"/>
              <a:gd name="connsiteY5632" fmla="*/ 2436953 h 5130710"/>
              <a:gd name="connsiteX5633" fmla="*/ 455617 w 6842126"/>
              <a:gd name="connsiteY5633" fmla="*/ 2445673 h 5130710"/>
              <a:gd name="connsiteX5634" fmla="*/ 442896 w 6842126"/>
              <a:gd name="connsiteY5634" fmla="*/ 2456410 h 5130710"/>
              <a:gd name="connsiteX5635" fmla="*/ 470121 w 6842126"/>
              <a:gd name="connsiteY5635" fmla="*/ 2426296 h 5130710"/>
              <a:gd name="connsiteX5636" fmla="*/ 466794 w 6842126"/>
              <a:gd name="connsiteY5636" fmla="*/ 2426047 h 5130710"/>
              <a:gd name="connsiteX5637" fmla="*/ 448487 w 6842126"/>
              <a:gd name="connsiteY5637" fmla="*/ 2444487 h 5130710"/>
              <a:gd name="connsiteX5638" fmla="*/ 432463 w 6842126"/>
              <a:gd name="connsiteY5638" fmla="*/ 2467402 h 5130710"/>
              <a:gd name="connsiteX5639" fmla="*/ 411848 w 6842126"/>
              <a:gd name="connsiteY5639" fmla="*/ 2496884 h 5130710"/>
              <a:gd name="connsiteX5640" fmla="*/ 418517 w 6842126"/>
              <a:gd name="connsiteY5640" fmla="*/ 2490900 h 5130710"/>
              <a:gd name="connsiteX5641" fmla="*/ 429092 w 6842126"/>
              <a:gd name="connsiteY5641" fmla="*/ 2479779 h 5130710"/>
              <a:gd name="connsiteX5642" fmla="*/ 426008 w 6842126"/>
              <a:gd name="connsiteY5642" fmla="*/ 2485397 h 5130710"/>
              <a:gd name="connsiteX5643" fmla="*/ 408473 w 6842126"/>
              <a:gd name="connsiteY5643" fmla="*/ 2509531 h 5130710"/>
              <a:gd name="connsiteX5644" fmla="*/ 400912 w 6842126"/>
              <a:gd name="connsiteY5644" fmla="*/ 2522056 h 5130710"/>
              <a:gd name="connsiteX5645" fmla="*/ 400843 w 6842126"/>
              <a:gd name="connsiteY5645" fmla="*/ 2521709 h 5130710"/>
              <a:gd name="connsiteX5646" fmla="*/ 394780 w 6842126"/>
              <a:gd name="connsiteY5646" fmla="*/ 2526735 h 5130710"/>
              <a:gd name="connsiteX5647" fmla="*/ 392550 w 6842126"/>
              <a:gd name="connsiteY5647" fmla="*/ 2528653 h 5130710"/>
              <a:gd name="connsiteX5648" fmla="*/ 394761 w 6842126"/>
              <a:gd name="connsiteY5648" fmla="*/ 2524592 h 5130710"/>
              <a:gd name="connsiteX5649" fmla="*/ 407018 w 6842126"/>
              <a:gd name="connsiteY5649" fmla="*/ 2503634 h 5130710"/>
              <a:gd name="connsiteX5650" fmla="*/ 389515 w 6842126"/>
              <a:gd name="connsiteY5650" fmla="*/ 2527527 h 5130710"/>
              <a:gd name="connsiteX5651" fmla="*/ 370276 w 6842126"/>
              <a:gd name="connsiteY5651" fmla="*/ 2552823 h 5130710"/>
              <a:gd name="connsiteX5652" fmla="*/ 369987 w 6842126"/>
              <a:gd name="connsiteY5652" fmla="*/ 2548694 h 5130710"/>
              <a:gd name="connsiteX5653" fmla="*/ 369912 w 6842126"/>
              <a:gd name="connsiteY5653" fmla="*/ 2548627 h 5130710"/>
              <a:gd name="connsiteX5654" fmla="*/ 372233 w 6842126"/>
              <a:gd name="connsiteY5654" fmla="*/ 2546498 h 5130710"/>
              <a:gd name="connsiteX5655" fmla="*/ 388439 w 6842126"/>
              <a:gd name="connsiteY5655" fmla="*/ 2519754 h 5130710"/>
              <a:gd name="connsiteX5656" fmla="*/ 344431 w 6842126"/>
              <a:gd name="connsiteY5656" fmla="*/ 2572495 h 5130710"/>
              <a:gd name="connsiteX5657" fmla="*/ 324434 w 6842126"/>
              <a:gd name="connsiteY5657" fmla="*/ 2592405 h 5130710"/>
              <a:gd name="connsiteX5658" fmla="*/ 324071 w 6842126"/>
              <a:gd name="connsiteY5658" fmla="*/ 2592797 h 5130710"/>
              <a:gd name="connsiteX5659" fmla="*/ 332942 w 6842126"/>
              <a:gd name="connsiteY5659" fmla="*/ 2577607 h 5130710"/>
              <a:gd name="connsiteX5660" fmla="*/ 349634 w 6842126"/>
              <a:gd name="connsiteY5660" fmla="*/ 2554386 h 5130710"/>
              <a:gd name="connsiteX5661" fmla="*/ 373101 w 6842126"/>
              <a:gd name="connsiteY5661" fmla="*/ 2513190 h 5130710"/>
              <a:gd name="connsiteX5662" fmla="*/ 361800 w 6842126"/>
              <a:gd name="connsiteY5662" fmla="*/ 2529087 h 5130710"/>
              <a:gd name="connsiteX5663" fmla="*/ 356453 w 6842126"/>
              <a:gd name="connsiteY5663" fmla="*/ 2535430 h 5130710"/>
              <a:gd name="connsiteX5664" fmla="*/ 335557 w 6842126"/>
              <a:gd name="connsiteY5664" fmla="*/ 2549088 h 5130710"/>
              <a:gd name="connsiteX5665" fmla="*/ 357934 w 6842126"/>
              <a:gd name="connsiteY5665" fmla="*/ 2514176 h 5130710"/>
              <a:gd name="connsiteX5666" fmla="*/ 330842 w 6842126"/>
              <a:gd name="connsiteY5666" fmla="*/ 2542116 h 5130710"/>
              <a:gd name="connsiteX5667" fmla="*/ 305121 w 6842126"/>
              <a:gd name="connsiteY5667" fmla="*/ 2572872 h 5130710"/>
              <a:gd name="connsiteX5668" fmla="*/ 289343 w 6842126"/>
              <a:gd name="connsiteY5668" fmla="*/ 2583539 h 5130710"/>
              <a:gd name="connsiteX5669" fmla="*/ 279727 w 6842126"/>
              <a:gd name="connsiteY5669" fmla="*/ 2595094 h 5130710"/>
              <a:gd name="connsiteX5670" fmla="*/ 347296 w 6842126"/>
              <a:gd name="connsiteY5670" fmla="*/ 2493214 h 5130710"/>
              <a:gd name="connsiteX5671" fmla="*/ 403501 w 6842126"/>
              <a:gd name="connsiteY5671" fmla="*/ 2414452 h 5130710"/>
              <a:gd name="connsiteX5672" fmla="*/ 401335 w 6842126"/>
              <a:gd name="connsiteY5672" fmla="*/ 2414418 h 5130710"/>
              <a:gd name="connsiteX5673" fmla="*/ 403362 w 6842126"/>
              <a:gd name="connsiteY5673" fmla="*/ 2412792 h 5130710"/>
              <a:gd name="connsiteX5674" fmla="*/ 403858 w 6842126"/>
              <a:gd name="connsiteY5674" fmla="*/ 2413951 h 5130710"/>
              <a:gd name="connsiteX5675" fmla="*/ 409920 w 6842126"/>
              <a:gd name="connsiteY5675" fmla="*/ 2405456 h 5130710"/>
              <a:gd name="connsiteX5676" fmla="*/ 410345 w 6842126"/>
              <a:gd name="connsiteY5676" fmla="*/ 2404171 h 5130710"/>
              <a:gd name="connsiteX5677" fmla="*/ 408689 w 6842126"/>
              <a:gd name="connsiteY5677" fmla="*/ 2403149 h 5130710"/>
              <a:gd name="connsiteX5678" fmla="*/ 403362 w 6842126"/>
              <a:gd name="connsiteY5678" fmla="*/ 2412792 h 5130710"/>
              <a:gd name="connsiteX5679" fmla="*/ 400628 w 6842126"/>
              <a:gd name="connsiteY5679" fmla="*/ 2411190 h 5130710"/>
              <a:gd name="connsiteX5680" fmla="*/ 338818 w 6842126"/>
              <a:gd name="connsiteY5680" fmla="*/ 2497304 h 5130710"/>
              <a:gd name="connsiteX5681" fmla="*/ 224406 w 6842126"/>
              <a:gd name="connsiteY5681" fmla="*/ 2637538 h 5130710"/>
              <a:gd name="connsiteX5682" fmla="*/ 250519 w 6842126"/>
              <a:gd name="connsiteY5682" fmla="*/ 2588873 h 5130710"/>
              <a:gd name="connsiteX5683" fmla="*/ 221637 w 6842126"/>
              <a:gd name="connsiteY5683" fmla="*/ 2621612 h 5130710"/>
              <a:gd name="connsiteX5684" fmla="*/ 208466 w 6842126"/>
              <a:gd name="connsiteY5684" fmla="*/ 2625820 h 5130710"/>
              <a:gd name="connsiteX5685" fmla="*/ 157154 w 6842126"/>
              <a:gd name="connsiteY5685" fmla="*/ 2688914 h 5130710"/>
              <a:gd name="connsiteX5686" fmla="*/ 163825 w 6842126"/>
              <a:gd name="connsiteY5686" fmla="*/ 2675610 h 5130710"/>
              <a:gd name="connsiteX5687" fmla="*/ 165183 w 6842126"/>
              <a:gd name="connsiteY5687" fmla="*/ 2674281 h 5130710"/>
              <a:gd name="connsiteX5688" fmla="*/ 166415 w 6842126"/>
              <a:gd name="connsiteY5688" fmla="*/ 2671636 h 5130710"/>
              <a:gd name="connsiteX5689" fmla="*/ 169623 w 6842126"/>
              <a:gd name="connsiteY5689" fmla="*/ 2667060 h 5130710"/>
              <a:gd name="connsiteX5690" fmla="*/ 176531 w 6842126"/>
              <a:gd name="connsiteY5690" fmla="*/ 2657947 h 5130710"/>
              <a:gd name="connsiteX5691" fmla="*/ 197206 w 6842126"/>
              <a:gd name="connsiteY5691" fmla="*/ 2624636 h 5130710"/>
              <a:gd name="connsiteX5692" fmla="*/ 176833 w 6842126"/>
              <a:gd name="connsiteY5692" fmla="*/ 2649179 h 5130710"/>
              <a:gd name="connsiteX5693" fmla="*/ 169380 w 6842126"/>
              <a:gd name="connsiteY5693" fmla="*/ 2665280 h 5130710"/>
              <a:gd name="connsiteX5694" fmla="*/ 166415 w 6842126"/>
              <a:gd name="connsiteY5694" fmla="*/ 2671636 h 5130710"/>
              <a:gd name="connsiteX5695" fmla="*/ 164313 w 6842126"/>
              <a:gd name="connsiteY5695" fmla="*/ 2674636 h 5130710"/>
              <a:gd name="connsiteX5696" fmla="*/ 163825 w 6842126"/>
              <a:gd name="connsiteY5696" fmla="*/ 2675610 h 5130710"/>
              <a:gd name="connsiteX5697" fmla="*/ 160827 w 6842126"/>
              <a:gd name="connsiteY5697" fmla="*/ 2678541 h 5130710"/>
              <a:gd name="connsiteX5698" fmla="*/ 167076 w 6842126"/>
              <a:gd name="connsiteY5698" fmla="*/ 2655140 h 5130710"/>
              <a:gd name="connsiteX5699" fmla="*/ 169265 w 6842126"/>
              <a:gd name="connsiteY5699" fmla="*/ 2651864 h 5130710"/>
              <a:gd name="connsiteX5700" fmla="*/ 169560 w 6842126"/>
              <a:gd name="connsiteY5700" fmla="*/ 2651448 h 5130710"/>
              <a:gd name="connsiteX5701" fmla="*/ 169597 w 6842126"/>
              <a:gd name="connsiteY5701" fmla="*/ 2651368 h 5130710"/>
              <a:gd name="connsiteX5702" fmla="*/ 169265 w 6842126"/>
              <a:gd name="connsiteY5702" fmla="*/ 2651864 h 5130710"/>
              <a:gd name="connsiteX5703" fmla="*/ 165685 w 6842126"/>
              <a:gd name="connsiteY5703" fmla="*/ 2656908 h 5130710"/>
              <a:gd name="connsiteX5704" fmla="*/ 123331 w 6842126"/>
              <a:gd name="connsiteY5704" fmla="*/ 2702624 h 5130710"/>
              <a:gd name="connsiteX5705" fmla="*/ 125060 w 6842126"/>
              <a:gd name="connsiteY5705" fmla="*/ 2686363 h 5130710"/>
              <a:gd name="connsiteX5706" fmla="*/ 127236 w 6842126"/>
              <a:gd name="connsiteY5706" fmla="*/ 2682614 h 5130710"/>
              <a:gd name="connsiteX5707" fmla="*/ 139258 w 6842126"/>
              <a:gd name="connsiteY5707" fmla="*/ 2665222 h 5130710"/>
              <a:gd name="connsiteX5708" fmla="*/ 157352 w 6842126"/>
              <a:gd name="connsiteY5708" fmla="*/ 2632672 h 5130710"/>
              <a:gd name="connsiteX5709" fmla="*/ 136898 w 6842126"/>
              <a:gd name="connsiteY5709" fmla="*/ 2658663 h 5130710"/>
              <a:gd name="connsiteX5710" fmla="*/ 136133 w 6842126"/>
              <a:gd name="connsiteY5710" fmla="*/ 2659843 h 5130710"/>
              <a:gd name="connsiteX5711" fmla="*/ 135074 w 6842126"/>
              <a:gd name="connsiteY5711" fmla="*/ 2660895 h 5130710"/>
              <a:gd name="connsiteX5712" fmla="*/ 125440 w 6842126"/>
              <a:gd name="connsiteY5712" fmla="*/ 2671610 h 5130710"/>
              <a:gd name="connsiteX5713" fmla="*/ 118621 w 6842126"/>
              <a:gd name="connsiteY5713" fmla="*/ 2674042 h 5130710"/>
              <a:gd name="connsiteX5714" fmla="*/ 119478 w 6842126"/>
              <a:gd name="connsiteY5714" fmla="*/ 2670899 h 5130710"/>
              <a:gd name="connsiteX5715" fmla="*/ 176385 w 6842126"/>
              <a:gd name="connsiteY5715" fmla="*/ 2593604 h 5130710"/>
              <a:gd name="connsiteX5716" fmla="*/ 192526 w 6842126"/>
              <a:gd name="connsiteY5716" fmla="*/ 2562910 h 5130710"/>
              <a:gd name="connsiteX5717" fmla="*/ 168293 w 6842126"/>
              <a:gd name="connsiteY5717" fmla="*/ 2595868 h 5130710"/>
              <a:gd name="connsiteX5718" fmla="*/ 148042 w 6842126"/>
              <a:gd name="connsiteY5718" fmla="*/ 2621965 h 5130710"/>
              <a:gd name="connsiteX5719" fmla="*/ 142767 w 6842126"/>
              <a:gd name="connsiteY5719" fmla="*/ 2623387 h 5130710"/>
              <a:gd name="connsiteX5720" fmla="*/ 150404 w 6842126"/>
              <a:gd name="connsiteY5720" fmla="*/ 2611387 h 5130710"/>
              <a:gd name="connsiteX5721" fmla="*/ 226954 w 6842126"/>
              <a:gd name="connsiteY5721" fmla="*/ 2507667 h 5130710"/>
              <a:gd name="connsiteX5722" fmla="*/ 226528 w 6842126"/>
              <a:gd name="connsiteY5722" fmla="*/ 2493037 h 5130710"/>
              <a:gd name="connsiteX5723" fmla="*/ 154543 w 6842126"/>
              <a:gd name="connsiteY5723" fmla="*/ 2589441 h 5130710"/>
              <a:gd name="connsiteX5724" fmla="*/ 153732 w 6842126"/>
              <a:gd name="connsiteY5724" fmla="*/ 2588293 h 5130710"/>
              <a:gd name="connsiteX5725" fmla="*/ 153977 w 6842126"/>
              <a:gd name="connsiteY5725" fmla="*/ 2587951 h 5130710"/>
              <a:gd name="connsiteX5726" fmla="*/ 182322 w 6842126"/>
              <a:gd name="connsiteY5726" fmla="*/ 2543074 h 5130710"/>
              <a:gd name="connsiteX5727" fmla="*/ 146923 w 6842126"/>
              <a:gd name="connsiteY5727" fmla="*/ 2586180 h 5130710"/>
              <a:gd name="connsiteX5728" fmla="*/ 125349 w 6842126"/>
              <a:gd name="connsiteY5728" fmla="*/ 2616120 h 5130710"/>
              <a:gd name="connsiteX5729" fmla="*/ 124786 w 6842126"/>
              <a:gd name="connsiteY5729" fmla="*/ 2616733 h 5130710"/>
              <a:gd name="connsiteX5730" fmla="*/ 161466 w 6842126"/>
              <a:gd name="connsiteY5730" fmla="*/ 2554061 h 5130710"/>
              <a:gd name="connsiteX5731" fmla="*/ 171158 w 6842126"/>
              <a:gd name="connsiteY5731" fmla="*/ 2534610 h 5130710"/>
              <a:gd name="connsiteX5732" fmla="*/ 147110 w 6842126"/>
              <a:gd name="connsiteY5732" fmla="*/ 2569529 h 5130710"/>
              <a:gd name="connsiteX5733" fmla="*/ 131596 w 6842126"/>
              <a:gd name="connsiteY5733" fmla="*/ 2572439 h 5130710"/>
              <a:gd name="connsiteX5734" fmla="*/ 112217 w 6842126"/>
              <a:gd name="connsiteY5734" fmla="*/ 2603409 h 5130710"/>
              <a:gd name="connsiteX5735" fmla="*/ 98011 w 6842126"/>
              <a:gd name="connsiteY5735" fmla="*/ 2618460 h 5130710"/>
              <a:gd name="connsiteX5736" fmla="*/ 94794 w 6842126"/>
              <a:gd name="connsiteY5736" fmla="*/ 2611716 h 5130710"/>
              <a:gd name="connsiteX5737" fmla="*/ 68253 w 6842126"/>
              <a:gd name="connsiteY5737" fmla="*/ 2645752 h 5130710"/>
              <a:gd name="connsiteX5738" fmla="*/ 44665 w 6842126"/>
              <a:gd name="connsiteY5738" fmla="*/ 2663549 h 5130710"/>
              <a:gd name="connsiteX5739" fmla="*/ 41758 w 6842126"/>
              <a:gd name="connsiteY5739" fmla="*/ 2662521 h 5130710"/>
              <a:gd name="connsiteX5740" fmla="*/ 10540 w 6842126"/>
              <a:gd name="connsiteY5740" fmla="*/ 2686026 h 5130710"/>
              <a:gd name="connsiteX5741" fmla="*/ 22142 w 6842126"/>
              <a:gd name="connsiteY5741" fmla="*/ 2661178 h 5130710"/>
              <a:gd name="connsiteX5742" fmla="*/ 2652 w 6842126"/>
              <a:gd name="connsiteY5742" fmla="*/ 2683234 h 5130710"/>
              <a:gd name="connsiteX5743" fmla="*/ 20576 w 6842126"/>
              <a:gd name="connsiteY5743" fmla="*/ 2640541 h 5130710"/>
              <a:gd name="connsiteX5744" fmla="*/ 216943 w 6842126"/>
              <a:gd name="connsiteY5744" fmla="*/ 2356531 h 5130710"/>
              <a:gd name="connsiteX5745" fmla="*/ 142466 w 6842126"/>
              <a:gd name="connsiteY5745" fmla="*/ 2452055 h 5130710"/>
              <a:gd name="connsiteX5746" fmla="*/ 67252 w 6842126"/>
              <a:gd name="connsiteY5746" fmla="*/ 2549651 h 5130710"/>
              <a:gd name="connsiteX5747" fmla="*/ 36613 w 6842126"/>
              <a:gd name="connsiteY5747" fmla="*/ 2579432 h 5130710"/>
              <a:gd name="connsiteX5748" fmla="*/ 42932 w 6842126"/>
              <a:gd name="connsiteY5748" fmla="*/ 2561588 h 5130710"/>
              <a:gd name="connsiteX5749" fmla="*/ 60400 w 6842126"/>
              <a:gd name="connsiteY5749" fmla="*/ 2536015 h 5130710"/>
              <a:gd name="connsiteX5750" fmla="*/ 168620 w 6842126"/>
              <a:gd name="connsiteY5750" fmla="*/ 2386123 h 5130710"/>
              <a:gd name="connsiteX5751" fmla="*/ 731657 w 6842126"/>
              <a:gd name="connsiteY5751" fmla="*/ 1557558 h 5130710"/>
              <a:gd name="connsiteX5752" fmla="*/ 857720 w 6842126"/>
              <a:gd name="connsiteY5752" fmla="*/ 1324310 h 5130710"/>
              <a:gd name="connsiteX5753" fmla="*/ 1169381 w 6842126"/>
              <a:gd name="connsiteY5753" fmla="*/ 681806 h 5130710"/>
              <a:gd name="connsiteX5754" fmla="*/ 1319631 w 6842126"/>
              <a:gd name="connsiteY5754" fmla="*/ 248353 h 5130710"/>
              <a:gd name="connsiteX5755" fmla="*/ 1346699 w 6842126"/>
              <a:gd name="connsiteY5755" fmla="*/ 148183 h 5130710"/>
              <a:gd name="connsiteX5756" fmla="*/ 1356164 w 6842126"/>
              <a:gd name="connsiteY5756" fmla="*/ 186096 h 5130710"/>
              <a:gd name="connsiteX5757" fmla="*/ 1347589 w 6842126"/>
              <a:gd name="connsiteY5757" fmla="*/ 235369 h 5130710"/>
              <a:gd name="connsiteX5758" fmla="*/ 1303134 w 6842126"/>
              <a:gd name="connsiteY5758" fmla="*/ 401774 h 5130710"/>
              <a:gd name="connsiteX5759" fmla="*/ 1154879 w 6842126"/>
              <a:gd name="connsiteY5759" fmla="*/ 795300 h 5130710"/>
              <a:gd name="connsiteX5760" fmla="*/ 1112564 w 6842126"/>
              <a:gd name="connsiteY5760" fmla="*/ 898944 h 5130710"/>
              <a:gd name="connsiteX5761" fmla="*/ 1122256 w 6842126"/>
              <a:gd name="connsiteY5761" fmla="*/ 879492 h 5130710"/>
              <a:gd name="connsiteX5762" fmla="*/ 1351345 w 6842126"/>
              <a:gd name="connsiteY5762" fmla="*/ 265657 h 5130710"/>
              <a:gd name="connsiteX5763" fmla="*/ 1382816 w 6842126"/>
              <a:gd name="connsiteY5763" fmla="*/ 160974 h 5130710"/>
              <a:gd name="connsiteX5764" fmla="*/ 1392353 w 6842126"/>
              <a:gd name="connsiteY5764" fmla="*/ 149874 h 5130710"/>
              <a:gd name="connsiteX5765" fmla="*/ 1406406 w 6842126"/>
              <a:gd name="connsiteY5765" fmla="*/ 143175 h 5130710"/>
              <a:gd name="connsiteX5766" fmla="*/ 1405949 w 6842126"/>
              <a:gd name="connsiteY5766" fmla="*/ 160294 h 5130710"/>
              <a:gd name="connsiteX5767" fmla="*/ 1411771 w 6842126"/>
              <a:gd name="connsiteY5767" fmla="*/ 176834 h 5130710"/>
              <a:gd name="connsiteX5768" fmla="*/ 1418973 w 6842126"/>
              <a:gd name="connsiteY5768" fmla="*/ 156499 h 5130710"/>
              <a:gd name="connsiteX5769" fmla="*/ 1418051 w 6842126"/>
              <a:gd name="connsiteY5769" fmla="*/ 165011 h 5130710"/>
              <a:gd name="connsiteX5770" fmla="*/ 1420233 w 6842126"/>
              <a:gd name="connsiteY5770" fmla="*/ 152944 h 5130710"/>
              <a:gd name="connsiteX5771" fmla="*/ 1418973 w 6842126"/>
              <a:gd name="connsiteY5771" fmla="*/ 156499 h 5130710"/>
              <a:gd name="connsiteX5772" fmla="*/ 1420140 w 6842126"/>
              <a:gd name="connsiteY5772" fmla="*/ 143311 h 5130710"/>
              <a:gd name="connsiteX5773" fmla="*/ 1421504 w 6842126"/>
              <a:gd name="connsiteY5773" fmla="*/ 140416 h 5130710"/>
              <a:gd name="connsiteX5774" fmla="*/ 1421911 w 6842126"/>
              <a:gd name="connsiteY5774" fmla="*/ 134287 h 5130710"/>
              <a:gd name="connsiteX5775" fmla="*/ 1423572 w 6842126"/>
              <a:gd name="connsiteY5775" fmla="*/ 120392 h 5130710"/>
              <a:gd name="connsiteX5776" fmla="*/ 1425942 w 6842126"/>
              <a:gd name="connsiteY5776" fmla="*/ 113045 h 5130710"/>
              <a:gd name="connsiteX5777" fmla="*/ 1427063 w 6842126"/>
              <a:gd name="connsiteY5777" fmla="*/ 114024 h 5130710"/>
              <a:gd name="connsiteX5778" fmla="*/ 1426533 w 6842126"/>
              <a:gd name="connsiteY5778" fmla="*/ 124289 h 5130710"/>
              <a:gd name="connsiteX5779" fmla="*/ 1428639 w 6842126"/>
              <a:gd name="connsiteY5779" fmla="*/ 114677 h 5130710"/>
              <a:gd name="connsiteX5780" fmla="*/ 1428646 w 6842126"/>
              <a:gd name="connsiteY5780" fmla="*/ 114680 h 5130710"/>
              <a:gd name="connsiteX5781" fmla="*/ 1428656 w 6842126"/>
              <a:gd name="connsiteY5781" fmla="*/ 114599 h 5130710"/>
              <a:gd name="connsiteX5782" fmla="*/ 1432825 w 6842126"/>
              <a:gd name="connsiteY5782" fmla="*/ 95571 h 5130710"/>
              <a:gd name="connsiteX5783" fmla="*/ 1429608 w 6842126"/>
              <a:gd name="connsiteY5783" fmla="*/ 106770 h 5130710"/>
              <a:gd name="connsiteX5784" fmla="*/ 1428656 w 6842126"/>
              <a:gd name="connsiteY5784" fmla="*/ 114599 h 5130710"/>
              <a:gd name="connsiteX5785" fmla="*/ 1428639 w 6842126"/>
              <a:gd name="connsiteY5785" fmla="*/ 114677 h 5130710"/>
              <a:gd name="connsiteX5786" fmla="*/ 1427063 w 6842126"/>
              <a:gd name="connsiteY5786" fmla="*/ 114024 h 5130710"/>
              <a:gd name="connsiteX5787" fmla="*/ 1433660 w 6842126"/>
              <a:gd name="connsiteY5787" fmla="*/ 89377 h 5130710"/>
              <a:gd name="connsiteX5788" fmla="*/ 1434084 w 6842126"/>
              <a:gd name="connsiteY5788" fmla="*/ 95181 h 5130710"/>
              <a:gd name="connsiteX5789" fmla="*/ 1437952 w 6842126"/>
              <a:gd name="connsiteY5789" fmla="*/ 98769 h 5130710"/>
              <a:gd name="connsiteX5790" fmla="*/ 1435891 w 6842126"/>
              <a:gd name="connsiteY5790" fmla="*/ 119519 h 5130710"/>
              <a:gd name="connsiteX5791" fmla="*/ 1427320 w 6842126"/>
              <a:gd name="connsiteY5791" fmla="*/ 187682 h 5130710"/>
              <a:gd name="connsiteX5792" fmla="*/ 1426700 w 6842126"/>
              <a:gd name="connsiteY5792" fmla="*/ 191166 h 5130710"/>
              <a:gd name="connsiteX5793" fmla="*/ 1426709 w 6842126"/>
              <a:gd name="connsiteY5793" fmla="*/ 191298 h 5130710"/>
              <a:gd name="connsiteX5794" fmla="*/ 1425178 w 6842126"/>
              <a:gd name="connsiteY5794" fmla="*/ 204937 h 5130710"/>
              <a:gd name="connsiteX5795" fmla="*/ 1423075 w 6842126"/>
              <a:gd name="connsiteY5795" fmla="*/ 211476 h 5130710"/>
              <a:gd name="connsiteX5796" fmla="*/ 1417731 w 6842126"/>
              <a:gd name="connsiteY5796" fmla="*/ 241435 h 5130710"/>
              <a:gd name="connsiteX5797" fmla="*/ 1423364 w 6842126"/>
              <a:gd name="connsiteY5797" fmla="*/ 223910 h 5130710"/>
              <a:gd name="connsiteX5798" fmla="*/ 1425178 w 6842126"/>
              <a:gd name="connsiteY5798" fmla="*/ 204937 h 5130710"/>
              <a:gd name="connsiteX5799" fmla="*/ 1428521 w 6842126"/>
              <a:gd name="connsiteY5799" fmla="*/ 198025 h 5130710"/>
              <a:gd name="connsiteX5800" fmla="*/ 1431604 w 6842126"/>
              <a:gd name="connsiteY5800" fmla="*/ 180200 h 5130710"/>
              <a:gd name="connsiteX5801" fmla="*/ 1441642 w 6842126"/>
              <a:gd name="connsiteY5801" fmla="*/ 110647 h 5130710"/>
              <a:gd name="connsiteX5802" fmla="*/ 1447826 w 6842126"/>
              <a:gd name="connsiteY5802" fmla="*/ 70613 h 5130710"/>
              <a:gd name="connsiteX5803" fmla="*/ 1449887 w 6842126"/>
              <a:gd name="connsiteY5803" fmla="*/ 77253 h 5130710"/>
              <a:gd name="connsiteX5804" fmla="*/ 1448887 w 6842126"/>
              <a:gd name="connsiteY5804" fmla="*/ 88098 h 5130710"/>
              <a:gd name="connsiteX5805" fmla="*/ 1448971 w 6842126"/>
              <a:gd name="connsiteY5805" fmla="*/ 129824 h 5130710"/>
              <a:gd name="connsiteX5806" fmla="*/ 1441730 w 6842126"/>
              <a:gd name="connsiteY5806" fmla="*/ 187118 h 5130710"/>
              <a:gd name="connsiteX5807" fmla="*/ 1441285 w 6842126"/>
              <a:gd name="connsiteY5807" fmla="*/ 189525 h 5130710"/>
              <a:gd name="connsiteX5808" fmla="*/ 1441608 w 6842126"/>
              <a:gd name="connsiteY5808" fmla="*/ 190204 h 5130710"/>
              <a:gd name="connsiteX5809" fmla="*/ 1443147 w 6842126"/>
              <a:gd name="connsiteY5809" fmla="*/ 195809 h 5130710"/>
              <a:gd name="connsiteX5810" fmla="*/ 1444425 w 6842126"/>
              <a:gd name="connsiteY5810" fmla="*/ 188741 h 5130710"/>
              <a:gd name="connsiteX5811" fmla="*/ 1456131 w 6842126"/>
              <a:gd name="connsiteY5811" fmla="*/ 120322 h 5130710"/>
              <a:gd name="connsiteX5812" fmla="*/ 1452571 w 6842126"/>
              <a:gd name="connsiteY5812" fmla="*/ 179461 h 5130710"/>
              <a:gd name="connsiteX5813" fmla="*/ 1450181 w 6842126"/>
              <a:gd name="connsiteY5813" fmla="*/ 196732 h 5130710"/>
              <a:gd name="connsiteX5814" fmla="*/ 1451986 w 6842126"/>
              <a:gd name="connsiteY5814" fmla="*/ 193881 h 5130710"/>
              <a:gd name="connsiteX5815" fmla="*/ 1452156 w 6842126"/>
              <a:gd name="connsiteY5815" fmla="*/ 193730 h 5130710"/>
              <a:gd name="connsiteX5816" fmla="*/ 1455589 w 6842126"/>
              <a:gd name="connsiteY5816" fmla="*/ 169284 h 5130710"/>
              <a:gd name="connsiteX5817" fmla="*/ 1462171 w 6842126"/>
              <a:gd name="connsiteY5817" fmla="*/ 124669 h 5130710"/>
              <a:gd name="connsiteX5818" fmla="*/ 1462099 w 6842126"/>
              <a:gd name="connsiteY5818" fmla="*/ 124744 h 5130710"/>
              <a:gd name="connsiteX5819" fmla="*/ 1460446 w 6842126"/>
              <a:gd name="connsiteY5819" fmla="*/ 113275 h 5130710"/>
              <a:gd name="connsiteX5820" fmla="*/ 1462938 w 6842126"/>
              <a:gd name="connsiteY5820" fmla="*/ 114156 h 5130710"/>
              <a:gd name="connsiteX5821" fmla="*/ 1465089 w 6842126"/>
              <a:gd name="connsiteY5821" fmla="*/ 121684 h 5130710"/>
              <a:gd name="connsiteX5822" fmla="*/ 1462541 w 6842126"/>
              <a:gd name="connsiteY5822" fmla="*/ 124291 h 5130710"/>
              <a:gd name="connsiteX5823" fmla="*/ 1458816 w 6842126"/>
              <a:gd name="connsiteY5823" fmla="*/ 168759 h 5130710"/>
              <a:gd name="connsiteX5824" fmla="*/ 1455953 w 6842126"/>
              <a:gd name="connsiteY5824" fmla="*/ 190349 h 5130710"/>
              <a:gd name="connsiteX5825" fmla="*/ 1457615 w 6842126"/>
              <a:gd name="connsiteY5825" fmla="*/ 188868 h 5130710"/>
              <a:gd name="connsiteX5826" fmla="*/ 1458732 w 6842126"/>
              <a:gd name="connsiteY5826" fmla="*/ 190664 h 5130710"/>
              <a:gd name="connsiteX5827" fmla="*/ 1467720 w 6842126"/>
              <a:gd name="connsiteY5827" fmla="*/ 141538 h 5130710"/>
              <a:gd name="connsiteX5828" fmla="*/ 1469509 w 6842126"/>
              <a:gd name="connsiteY5828" fmla="*/ 142773 h 5130710"/>
              <a:gd name="connsiteX5829" fmla="*/ 1472163 w 6842126"/>
              <a:gd name="connsiteY5829" fmla="*/ 126074 h 5130710"/>
              <a:gd name="connsiteX5830" fmla="*/ 1472316 w 6842126"/>
              <a:gd name="connsiteY5830" fmla="*/ 124185 h 5130710"/>
              <a:gd name="connsiteX5831" fmla="*/ 1472948 w 6842126"/>
              <a:gd name="connsiteY5831" fmla="*/ 123494 h 5130710"/>
              <a:gd name="connsiteX5832" fmla="*/ 1475801 w 6842126"/>
              <a:gd name="connsiteY5832" fmla="*/ 117788 h 5130710"/>
              <a:gd name="connsiteX5833" fmla="*/ 1475723 w 6842126"/>
              <a:gd name="connsiteY5833" fmla="*/ 119030 h 5130710"/>
              <a:gd name="connsiteX5834" fmla="*/ 1472184 w 6842126"/>
              <a:gd name="connsiteY5834" fmla="*/ 149037 h 5130710"/>
              <a:gd name="connsiteX5835" fmla="*/ 1472776 w 6842126"/>
              <a:gd name="connsiteY5835" fmla="*/ 152451 h 5130710"/>
              <a:gd name="connsiteX5836" fmla="*/ 1471513 w 6842126"/>
              <a:gd name="connsiteY5836" fmla="*/ 190566 h 5130710"/>
              <a:gd name="connsiteX5837" fmla="*/ 1472148 w 6842126"/>
              <a:gd name="connsiteY5837" fmla="*/ 189144 h 5130710"/>
              <a:gd name="connsiteX5838" fmla="*/ 1480408 w 6842126"/>
              <a:gd name="connsiteY5838" fmla="*/ 127464 h 5130710"/>
              <a:gd name="connsiteX5839" fmla="*/ 1480446 w 6842126"/>
              <a:gd name="connsiteY5839" fmla="*/ 127166 h 5130710"/>
              <a:gd name="connsiteX5840" fmla="*/ 1482983 w 6842126"/>
              <a:gd name="connsiteY5840" fmla="*/ 120022 h 5130710"/>
              <a:gd name="connsiteX5841" fmla="*/ 1483640 w 6842126"/>
              <a:gd name="connsiteY5841" fmla="*/ 116748 h 5130710"/>
              <a:gd name="connsiteX5842" fmla="*/ 1488155 w 6842126"/>
              <a:gd name="connsiteY5842" fmla="*/ 120526 h 5130710"/>
              <a:gd name="connsiteX5843" fmla="*/ 1491549 w 6842126"/>
              <a:gd name="connsiteY5843" fmla="*/ 113295 h 5130710"/>
              <a:gd name="connsiteX5844" fmla="*/ 1496155 w 6842126"/>
              <a:gd name="connsiteY5844" fmla="*/ 110321 h 5130710"/>
              <a:gd name="connsiteX5845" fmla="*/ 1489789 w 6842126"/>
              <a:gd name="connsiteY5845" fmla="*/ 131057 h 5130710"/>
              <a:gd name="connsiteX5846" fmla="*/ 1495847 w 6842126"/>
              <a:gd name="connsiteY5846" fmla="*/ 133406 h 5130710"/>
              <a:gd name="connsiteX5847" fmla="*/ 1491133 w 6842126"/>
              <a:gd name="connsiteY5847" fmla="*/ 144439 h 5130710"/>
              <a:gd name="connsiteX5848" fmla="*/ 1495777 w 6842126"/>
              <a:gd name="connsiteY5848" fmla="*/ 138632 h 5130710"/>
              <a:gd name="connsiteX5849" fmla="*/ 1497939 w 6842126"/>
              <a:gd name="connsiteY5849" fmla="*/ 135642 h 5130710"/>
              <a:gd name="connsiteX5850" fmla="*/ 1499347 w 6842126"/>
              <a:gd name="connsiteY5850" fmla="*/ 129837 h 5130710"/>
              <a:gd name="connsiteX5851" fmla="*/ 1499970 w 6842126"/>
              <a:gd name="connsiteY5851" fmla="*/ 132836 h 5130710"/>
              <a:gd name="connsiteX5852" fmla="*/ 1504080 w 6842126"/>
              <a:gd name="connsiteY5852" fmla="*/ 127154 h 5130710"/>
              <a:gd name="connsiteX5853" fmla="*/ 1508726 w 6842126"/>
              <a:gd name="connsiteY5853" fmla="*/ 118901 h 5130710"/>
              <a:gd name="connsiteX5854" fmla="*/ 1503667 w 6842126"/>
              <a:gd name="connsiteY5854" fmla="*/ 136704 h 5130710"/>
              <a:gd name="connsiteX5855" fmla="*/ 1501935 w 6842126"/>
              <a:gd name="connsiteY5855" fmla="*/ 142291 h 5130710"/>
              <a:gd name="connsiteX5856" fmla="*/ 1501968 w 6842126"/>
              <a:gd name="connsiteY5856" fmla="*/ 142459 h 5130710"/>
              <a:gd name="connsiteX5857" fmla="*/ 1500190 w 6842126"/>
              <a:gd name="connsiteY5857" fmla="*/ 153871 h 5130710"/>
              <a:gd name="connsiteX5858" fmla="*/ 1499469 w 6842126"/>
              <a:gd name="connsiteY5858" fmla="*/ 155750 h 5130710"/>
              <a:gd name="connsiteX5859" fmla="*/ 1501925 w 6842126"/>
              <a:gd name="connsiteY5859" fmla="*/ 153158 h 5130710"/>
              <a:gd name="connsiteX5860" fmla="*/ 1510033 w 6842126"/>
              <a:gd name="connsiteY5860" fmla="*/ 134897 h 5130710"/>
              <a:gd name="connsiteX5861" fmla="*/ 1517325 w 6842126"/>
              <a:gd name="connsiteY5861" fmla="*/ 118711 h 5130710"/>
              <a:gd name="connsiteX5862" fmla="*/ 1522231 w 6842126"/>
              <a:gd name="connsiteY5862" fmla="*/ 108550 h 5130710"/>
              <a:gd name="connsiteX5863" fmla="*/ 1521741 w 6842126"/>
              <a:gd name="connsiteY5863" fmla="*/ 111833 h 5130710"/>
              <a:gd name="connsiteX5864" fmla="*/ 1519218 w 6842126"/>
              <a:gd name="connsiteY5864" fmla="*/ 135690 h 5130710"/>
              <a:gd name="connsiteX5865" fmla="*/ 1516202 w 6842126"/>
              <a:gd name="connsiteY5865" fmla="*/ 147897 h 5130710"/>
              <a:gd name="connsiteX5866" fmla="*/ 1517954 w 6842126"/>
              <a:gd name="connsiteY5866" fmla="*/ 147377 h 5130710"/>
              <a:gd name="connsiteX5867" fmla="*/ 1517989 w 6842126"/>
              <a:gd name="connsiteY5867" fmla="*/ 147316 h 5130710"/>
              <a:gd name="connsiteX5868" fmla="*/ 1517881 w 6842126"/>
              <a:gd name="connsiteY5868" fmla="*/ 148345 h 5130710"/>
              <a:gd name="connsiteX5869" fmla="*/ 1512424 w 6842126"/>
              <a:gd name="connsiteY5869" fmla="*/ 186933 h 5130710"/>
              <a:gd name="connsiteX5870" fmla="*/ 1512507 w 6842126"/>
              <a:gd name="connsiteY5870" fmla="*/ 201271 h 5130710"/>
              <a:gd name="connsiteX5871" fmla="*/ 1515711 w 6842126"/>
              <a:gd name="connsiteY5871" fmla="*/ 179017 h 5130710"/>
              <a:gd name="connsiteX5872" fmla="*/ 1520921 w 6842126"/>
              <a:gd name="connsiteY5872" fmla="*/ 142149 h 5130710"/>
              <a:gd name="connsiteX5873" fmla="*/ 1522268 w 6842126"/>
              <a:gd name="connsiteY5873" fmla="*/ 139770 h 5130710"/>
              <a:gd name="connsiteX5874" fmla="*/ 1525744 w 6842126"/>
              <a:gd name="connsiteY5874" fmla="*/ 136266 h 5130710"/>
              <a:gd name="connsiteX5875" fmla="*/ 1520757 w 6842126"/>
              <a:gd name="connsiteY5875" fmla="*/ 167770 h 5130710"/>
              <a:gd name="connsiteX5876" fmla="*/ 1536648 w 6842126"/>
              <a:gd name="connsiteY5876" fmla="*/ 136710 h 5130710"/>
              <a:gd name="connsiteX5877" fmla="*/ 1542886 w 6842126"/>
              <a:gd name="connsiteY5877" fmla="*/ 144485 h 5130710"/>
              <a:gd name="connsiteX5878" fmla="*/ 1542834 w 6842126"/>
              <a:gd name="connsiteY5878" fmla="*/ 148405 h 5130710"/>
              <a:gd name="connsiteX5879" fmla="*/ 1549273 w 6842126"/>
              <a:gd name="connsiteY5879" fmla="*/ 141153 h 5130710"/>
              <a:gd name="connsiteX5880" fmla="*/ 1555804 w 6842126"/>
              <a:gd name="connsiteY5880" fmla="*/ 127148 h 5130710"/>
              <a:gd name="connsiteX5881" fmla="*/ 1556555 w 6842126"/>
              <a:gd name="connsiteY5881" fmla="*/ 125260 h 5130710"/>
              <a:gd name="connsiteX5882" fmla="*/ 1549711 w 6842126"/>
              <a:gd name="connsiteY5882" fmla="*/ 178998 h 5130710"/>
              <a:gd name="connsiteX5883" fmla="*/ 1552155 w 6842126"/>
              <a:gd name="connsiteY5883" fmla="*/ 181687 h 5130710"/>
              <a:gd name="connsiteX5884" fmla="*/ 1559778 w 6842126"/>
              <a:gd name="connsiteY5884" fmla="*/ 138140 h 5130710"/>
              <a:gd name="connsiteX5885" fmla="*/ 1559079 w 6842126"/>
              <a:gd name="connsiteY5885" fmla="*/ 156255 h 5130710"/>
              <a:gd name="connsiteX5886" fmla="*/ 1557392 w 6842126"/>
              <a:gd name="connsiteY5886" fmla="*/ 169536 h 5130710"/>
              <a:gd name="connsiteX5887" fmla="*/ 1556730 w 6842126"/>
              <a:gd name="connsiteY5887" fmla="*/ 171673 h 5130710"/>
              <a:gd name="connsiteX5888" fmla="*/ 1554707 w 6842126"/>
              <a:gd name="connsiteY5888" fmla="*/ 180918 h 5130710"/>
              <a:gd name="connsiteX5889" fmla="*/ 1556025 w 6842126"/>
              <a:gd name="connsiteY5889" fmla="*/ 180194 h 5130710"/>
              <a:gd name="connsiteX5890" fmla="*/ 1554556 w 6842126"/>
              <a:gd name="connsiteY5890" fmla="*/ 191584 h 5130710"/>
              <a:gd name="connsiteX5891" fmla="*/ 1553736 w 6842126"/>
              <a:gd name="connsiteY5891" fmla="*/ 209732 h 5130710"/>
              <a:gd name="connsiteX5892" fmla="*/ 1555611 w 6842126"/>
              <a:gd name="connsiteY5892" fmla="*/ 198737 h 5130710"/>
              <a:gd name="connsiteX5893" fmla="*/ 1559512 w 6842126"/>
              <a:gd name="connsiteY5893" fmla="*/ 175855 h 5130710"/>
              <a:gd name="connsiteX5894" fmla="*/ 1560510 w 6842126"/>
              <a:gd name="connsiteY5894" fmla="*/ 174403 h 5130710"/>
              <a:gd name="connsiteX5895" fmla="*/ 1563079 w 6842126"/>
              <a:gd name="connsiteY5895" fmla="*/ 171172 h 5130710"/>
              <a:gd name="connsiteX5896" fmla="*/ 1556370 w 6842126"/>
              <a:gd name="connsiteY5896" fmla="*/ 198678 h 5130710"/>
              <a:gd name="connsiteX5897" fmla="*/ 1564513 w 6842126"/>
              <a:gd name="connsiteY5897" fmla="*/ 177802 h 5130710"/>
              <a:gd name="connsiteX5898" fmla="*/ 1572656 w 6842126"/>
              <a:gd name="connsiteY5898" fmla="*/ 156928 h 5130710"/>
              <a:gd name="connsiteX5899" fmla="*/ 1573964 w 6842126"/>
              <a:gd name="connsiteY5899" fmla="*/ 172922 h 5130710"/>
              <a:gd name="connsiteX5900" fmla="*/ 1590072 w 6842126"/>
              <a:gd name="connsiteY5900" fmla="*/ 144675 h 5130710"/>
              <a:gd name="connsiteX5901" fmla="*/ 1578610 w 6842126"/>
              <a:gd name="connsiteY5901" fmla="*/ 186044 h 5130710"/>
              <a:gd name="connsiteX5902" fmla="*/ 1570392 w 6842126"/>
              <a:gd name="connsiteY5902" fmla="*/ 212363 h 5130710"/>
              <a:gd name="connsiteX5903" fmla="*/ 1569349 w 6842126"/>
              <a:gd name="connsiteY5903" fmla="*/ 212445 h 5130710"/>
              <a:gd name="connsiteX5904" fmla="*/ 1569155 w 6842126"/>
              <a:gd name="connsiteY5904" fmla="*/ 212460 h 5130710"/>
              <a:gd name="connsiteX5905" fmla="*/ 1568999 w 6842126"/>
              <a:gd name="connsiteY5905" fmla="*/ 212473 h 5130710"/>
              <a:gd name="connsiteX5906" fmla="*/ 1569349 w 6842126"/>
              <a:gd name="connsiteY5906" fmla="*/ 212445 h 5130710"/>
              <a:gd name="connsiteX5907" fmla="*/ 1569929 w 6842126"/>
              <a:gd name="connsiteY5907" fmla="*/ 212401 h 5130710"/>
              <a:gd name="connsiteX5908" fmla="*/ 1570392 w 6842126"/>
              <a:gd name="connsiteY5908" fmla="*/ 212363 h 5130710"/>
              <a:gd name="connsiteX5909" fmla="*/ 1583487 w 6842126"/>
              <a:gd name="connsiteY5909" fmla="*/ 181743 h 5130710"/>
              <a:gd name="connsiteX5910" fmla="*/ 1584726 w 6842126"/>
              <a:gd name="connsiteY5910" fmla="*/ 181022 h 5130710"/>
              <a:gd name="connsiteX5911" fmla="*/ 1586760 w 6842126"/>
              <a:gd name="connsiteY5911" fmla="*/ 181023 h 5130710"/>
              <a:gd name="connsiteX5912" fmla="*/ 1590697 w 6842126"/>
              <a:gd name="connsiteY5912" fmla="*/ 154326 h 5130710"/>
              <a:gd name="connsiteX5913" fmla="*/ 1593005 w 6842126"/>
              <a:gd name="connsiteY5913" fmla="*/ 157779 h 5130710"/>
              <a:gd name="connsiteX5914" fmla="*/ 1591505 w 6842126"/>
              <a:gd name="connsiteY5914" fmla="*/ 179669 h 5130710"/>
              <a:gd name="connsiteX5915" fmla="*/ 1591338 w 6842126"/>
              <a:gd name="connsiteY5915" fmla="*/ 180887 h 5130710"/>
              <a:gd name="connsiteX5916" fmla="*/ 1591256 w 6842126"/>
              <a:gd name="connsiteY5916" fmla="*/ 182367 h 5130710"/>
              <a:gd name="connsiteX5917" fmla="*/ 1591341 w 6842126"/>
              <a:gd name="connsiteY5917" fmla="*/ 182426 h 5130710"/>
              <a:gd name="connsiteX5918" fmla="*/ 1599288 w 6842126"/>
              <a:gd name="connsiteY5918" fmla="*/ 157435 h 5130710"/>
              <a:gd name="connsiteX5919" fmla="*/ 1605691 w 6842126"/>
              <a:gd name="connsiteY5919" fmla="*/ 153013 h 5130710"/>
              <a:gd name="connsiteX5920" fmla="*/ 1617170 w 6842126"/>
              <a:gd name="connsiteY5920" fmla="*/ 129047 h 5130710"/>
              <a:gd name="connsiteX5921" fmla="*/ 1638154 w 6842126"/>
              <a:gd name="connsiteY5921" fmla="*/ 77572 h 5130710"/>
              <a:gd name="connsiteX5922" fmla="*/ 1621687 w 6842126"/>
              <a:gd name="connsiteY5922" fmla="*/ 132824 h 5130710"/>
              <a:gd name="connsiteX5923" fmla="*/ 1611931 w 6842126"/>
              <a:gd name="connsiteY5923" fmla="*/ 160570 h 5130710"/>
              <a:gd name="connsiteX5924" fmla="*/ 1608595 w 6842126"/>
              <a:gd name="connsiteY5924" fmla="*/ 182371 h 5130710"/>
              <a:gd name="connsiteX5925" fmla="*/ 1619841 w 6842126"/>
              <a:gd name="connsiteY5925" fmla="*/ 157117 h 5130710"/>
              <a:gd name="connsiteX5926" fmla="*/ 1621764 w 6842126"/>
              <a:gd name="connsiteY5926" fmla="*/ 156448 h 5130710"/>
              <a:gd name="connsiteX5927" fmla="*/ 1620383 w 6842126"/>
              <a:gd name="connsiteY5927" fmla="*/ 162368 h 5130710"/>
              <a:gd name="connsiteX5928" fmla="*/ 1617469 w 6842126"/>
              <a:gd name="connsiteY5928" fmla="*/ 215729 h 5130710"/>
              <a:gd name="connsiteX5929" fmla="*/ 1636596 w 6842126"/>
              <a:gd name="connsiteY5929" fmla="*/ 171377 h 5130710"/>
              <a:gd name="connsiteX5930" fmla="*/ 1642579 w 6842126"/>
              <a:gd name="connsiteY5930" fmla="*/ 146883 h 5130710"/>
              <a:gd name="connsiteX5931" fmla="*/ 1649870 w 6842126"/>
              <a:gd name="connsiteY5931" fmla="*/ 130835 h 5130710"/>
              <a:gd name="connsiteX5932" fmla="*/ 1650439 w 6842126"/>
              <a:gd name="connsiteY5932" fmla="*/ 129623 h 5130710"/>
              <a:gd name="connsiteX5933" fmla="*/ 1649078 w 6842126"/>
              <a:gd name="connsiteY5933" fmla="*/ 150455 h 5130710"/>
              <a:gd name="connsiteX5934" fmla="*/ 1653657 w 6842126"/>
              <a:gd name="connsiteY5934" fmla="*/ 123167 h 5130710"/>
              <a:gd name="connsiteX5935" fmla="*/ 1657130 w 6842126"/>
              <a:gd name="connsiteY5935" fmla="*/ 119440 h 5130710"/>
              <a:gd name="connsiteX5936" fmla="*/ 1654703 w 6842126"/>
              <a:gd name="connsiteY5936" fmla="*/ 130216 h 5130710"/>
              <a:gd name="connsiteX5937" fmla="*/ 1662968 w 6842126"/>
              <a:gd name="connsiteY5937" fmla="*/ 111778 h 5130710"/>
              <a:gd name="connsiteX5938" fmla="*/ 1662335 w 6842126"/>
              <a:gd name="connsiteY5938" fmla="*/ 122989 h 5130710"/>
              <a:gd name="connsiteX5939" fmla="*/ 1651992 w 6842126"/>
              <a:gd name="connsiteY5939" fmla="*/ 188964 h 5130710"/>
              <a:gd name="connsiteX5940" fmla="*/ 1654163 w 6842126"/>
              <a:gd name="connsiteY5940" fmla="*/ 180784 h 5130710"/>
              <a:gd name="connsiteX5941" fmla="*/ 1653982 w 6842126"/>
              <a:gd name="connsiteY5941" fmla="*/ 184226 h 5130710"/>
              <a:gd name="connsiteX5942" fmla="*/ 1655206 w 6842126"/>
              <a:gd name="connsiteY5942" fmla="*/ 183092 h 5130710"/>
              <a:gd name="connsiteX5943" fmla="*/ 1656618 w 6842126"/>
              <a:gd name="connsiteY5943" fmla="*/ 171564 h 5130710"/>
              <a:gd name="connsiteX5944" fmla="*/ 1656584 w 6842126"/>
              <a:gd name="connsiteY5944" fmla="*/ 171654 h 5130710"/>
              <a:gd name="connsiteX5945" fmla="*/ 1677077 w 6842126"/>
              <a:gd name="connsiteY5945" fmla="*/ 94410 h 5130710"/>
              <a:gd name="connsiteX5946" fmla="*/ 1683770 w 6842126"/>
              <a:gd name="connsiteY5946" fmla="*/ 63875 h 5130710"/>
              <a:gd name="connsiteX5947" fmla="*/ 1690563 w 6842126"/>
              <a:gd name="connsiteY5947" fmla="*/ 47762 h 5130710"/>
              <a:gd name="connsiteX5948" fmla="*/ 1692831 w 6842126"/>
              <a:gd name="connsiteY5948" fmla="*/ 43108 h 5130710"/>
              <a:gd name="connsiteX5949" fmla="*/ 1692829 w 6842126"/>
              <a:gd name="connsiteY5949" fmla="*/ 43409 h 5130710"/>
              <a:gd name="connsiteX5950" fmla="*/ 1689935 w 6842126"/>
              <a:gd name="connsiteY5950" fmla="*/ 70356 h 5130710"/>
              <a:gd name="connsiteX5951" fmla="*/ 1693676 w 6842126"/>
              <a:gd name="connsiteY5951" fmla="*/ 55021 h 5130710"/>
              <a:gd name="connsiteX5952" fmla="*/ 1695172 w 6842126"/>
              <a:gd name="connsiteY5952" fmla="*/ 42106 h 5130710"/>
              <a:gd name="connsiteX5953" fmla="*/ 1696061 w 6842126"/>
              <a:gd name="connsiteY5953" fmla="*/ 36490 h 5130710"/>
              <a:gd name="connsiteX5954" fmla="*/ 1704391 w 6842126"/>
              <a:gd name="connsiteY5954" fmla="*/ 19419 h 5130710"/>
              <a:gd name="connsiteX5955" fmla="*/ 1705642 w 6842126"/>
              <a:gd name="connsiteY5955" fmla="*/ 20280 h 5130710"/>
              <a:gd name="connsiteX5956" fmla="*/ 1705773 w 6842126"/>
              <a:gd name="connsiteY5956" fmla="*/ 18150 h 5130710"/>
              <a:gd name="connsiteX5957" fmla="*/ 1707072 w 6842126"/>
              <a:gd name="connsiteY5957" fmla="*/ 13921 h 5130710"/>
              <a:gd name="connsiteX5958" fmla="*/ 1712050 w 6842126"/>
              <a:gd name="connsiteY5958" fmla="*/ 3722 h 5130710"/>
              <a:gd name="connsiteX5959" fmla="*/ 1711062 w 6842126"/>
              <a:gd name="connsiteY5959" fmla="*/ 16998 h 5130710"/>
              <a:gd name="connsiteX5960" fmla="*/ 1707230 w 6842126"/>
              <a:gd name="connsiteY5960" fmla="*/ 43501 h 5130710"/>
              <a:gd name="connsiteX5961" fmla="*/ 1699027 w 6842126"/>
              <a:gd name="connsiteY5961" fmla="*/ 62104 h 5130710"/>
              <a:gd name="connsiteX5962" fmla="*/ 1665607 w 6842126"/>
              <a:gd name="connsiteY5962" fmla="*/ 149588 h 5130710"/>
              <a:gd name="connsiteX5963" fmla="*/ 1658072 w 6842126"/>
              <a:gd name="connsiteY5963" fmla="*/ 167531 h 5130710"/>
              <a:gd name="connsiteX5964" fmla="*/ 1657725 w 6842126"/>
              <a:gd name="connsiteY5964" fmla="*/ 168498 h 5130710"/>
              <a:gd name="connsiteX5965" fmla="*/ 1657835 w 6842126"/>
              <a:gd name="connsiteY5965" fmla="*/ 179936 h 5130710"/>
              <a:gd name="connsiteX5966" fmla="*/ 1660664 w 6842126"/>
              <a:gd name="connsiteY5966" fmla="*/ 173352 h 5130710"/>
              <a:gd name="connsiteX5967" fmla="*/ 1661265 w 6842126"/>
              <a:gd name="connsiteY5967" fmla="*/ 168328 h 5130710"/>
              <a:gd name="connsiteX5968" fmla="*/ 1663633 w 6842126"/>
              <a:gd name="connsiteY5968" fmla="*/ 160982 h 5130710"/>
              <a:gd name="connsiteX5969" fmla="*/ 1664755 w 6842126"/>
              <a:gd name="connsiteY5969" fmla="*/ 161960 h 5130710"/>
              <a:gd name="connsiteX5970" fmla="*/ 1664602 w 6842126"/>
              <a:gd name="connsiteY5970" fmla="*/ 162828 h 5130710"/>
              <a:gd name="connsiteX5971" fmla="*/ 1664848 w 6842126"/>
              <a:gd name="connsiteY5971" fmla="*/ 162142 h 5130710"/>
              <a:gd name="connsiteX5972" fmla="*/ 1664755 w 6842126"/>
              <a:gd name="connsiteY5972" fmla="*/ 161960 h 5130710"/>
              <a:gd name="connsiteX5973" fmla="*/ 1671351 w 6842126"/>
              <a:gd name="connsiteY5973" fmla="*/ 137312 h 5130710"/>
              <a:gd name="connsiteX5974" fmla="*/ 1671094 w 6842126"/>
              <a:gd name="connsiteY5974" fmla="*/ 140361 h 5130710"/>
              <a:gd name="connsiteX5975" fmla="*/ 1671483 w 6842126"/>
              <a:gd name="connsiteY5975" fmla="*/ 142050 h 5130710"/>
              <a:gd name="connsiteX5976" fmla="*/ 1673745 w 6842126"/>
              <a:gd name="connsiteY5976" fmla="*/ 136544 h 5130710"/>
              <a:gd name="connsiteX5977" fmla="*/ 1684907 w 6842126"/>
              <a:gd name="connsiteY5977" fmla="*/ 110210 h 5130710"/>
              <a:gd name="connsiteX5978" fmla="*/ 1689767 w 6842126"/>
              <a:gd name="connsiteY5978" fmla="*/ 107216 h 5130710"/>
              <a:gd name="connsiteX5979" fmla="*/ 1702590 w 6842126"/>
              <a:gd name="connsiteY5979" fmla="*/ 77922 h 5130710"/>
              <a:gd name="connsiteX5980" fmla="*/ 1703237 w 6842126"/>
              <a:gd name="connsiteY5980" fmla="*/ 77585 h 5130710"/>
              <a:gd name="connsiteX5981" fmla="*/ 1702300 w 6842126"/>
              <a:gd name="connsiteY5981" fmla="*/ 87207 h 5130710"/>
              <a:gd name="connsiteX5982" fmla="*/ 1700043 w 6842126"/>
              <a:gd name="connsiteY5982" fmla="*/ 110368 h 5130710"/>
              <a:gd name="connsiteX5983" fmla="*/ 1696832 w 6842126"/>
              <a:gd name="connsiteY5983" fmla="*/ 129442 h 5130710"/>
              <a:gd name="connsiteX5984" fmla="*/ 1694146 w 6842126"/>
              <a:gd name="connsiteY5984" fmla="*/ 136086 h 5130710"/>
              <a:gd name="connsiteX5985" fmla="*/ 1688633 w 6842126"/>
              <a:gd name="connsiteY5985" fmla="*/ 149483 h 5130710"/>
              <a:gd name="connsiteX5986" fmla="*/ 1688619 w 6842126"/>
              <a:gd name="connsiteY5986" fmla="*/ 149513 h 5130710"/>
              <a:gd name="connsiteX5987" fmla="*/ 1688672 w 6842126"/>
              <a:gd name="connsiteY5987" fmla="*/ 154897 h 5130710"/>
              <a:gd name="connsiteX5988" fmla="*/ 1687702 w 6842126"/>
              <a:gd name="connsiteY5988" fmla="*/ 165950 h 5130710"/>
              <a:gd name="connsiteX5989" fmla="*/ 1688618 w 6842126"/>
              <a:gd name="connsiteY5989" fmla="*/ 165341 h 5130710"/>
              <a:gd name="connsiteX5990" fmla="*/ 1689678 w 6842126"/>
              <a:gd name="connsiteY5990" fmla="*/ 164444 h 5130710"/>
              <a:gd name="connsiteX5991" fmla="*/ 1679539 w 6842126"/>
              <a:gd name="connsiteY5991" fmla="*/ 200310 h 5130710"/>
              <a:gd name="connsiteX5992" fmla="*/ 1669991 w 6842126"/>
              <a:gd name="connsiteY5992" fmla="*/ 261003 h 5130710"/>
              <a:gd name="connsiteX5993" fmla="*/ 1694435 w 6842126"/>
              <a:gd name="connsiteY5993" fmla="*/ 185388 h 5130710"/>
              <a:gd name="connsiteX5994" fmla="*/ 1724717 w 6842126"/>
              <a:gd name="connsiteY5994" fmla="*/ 108288 h 5130710"/>
              <a:gd name="connsiteX5995" fmla="*/ 1709356 w 6842126"/>
              <a:gd name="connsiteY5995" fmla="*/ 220910 h 5130710"/>
              <a:gd name="connsiteX5996" fmla="*/ 1688974 w 6842126"/>
              <a:gd name="connsiteY5996" fmla="*/ 332960 h 5130710"/>
              <a:gd name="connsiteX5997" fmla="*/ 1716264 w 6842126"/>
              <a:gd name="connsiteY5997" fmla="*/ 220329 h 5130710"/>
              <a:gd name="connsiteX5998" fmla="*/ 1735612 w 6842126"/>
              <a:gd name="connsiteY5998" fmla="*/ 237582 h 5130710"/>
              <a:gd name="connsiteX5999" fmla="*/ 1745780 w 6842126"/>
              <a:gd name="connsiteY5999" fmla="*/ 204919 h 5130710"/>
              <a:gd name="connsiteX6000" fmla="*/ 1754178 w 6842126"/>
              <a:gd name="connsiteY6000" fmla="*/ 181800 h 5130710"/>
              <a:gd name="connsiteX6001" fmla="*/ 1757247 w 6842126"/>
              <a:gd name="connsiteY6001" fmla="*/ 180452 h 5130710"/>
              <a:gd name="connsiteX6002" fmla="*/ 1756911 w 6842126"/>
              <a:gd name="connsiteY6002" fmla="*/ 183626 h 5130710"/>
              <a:gd name="connsiteX6003" fmla="*/ 1753895 w 6842126"/>
              <a:gd name="connsiteY6003" fmla="*/ 195834 h 5130710"/>
              <a:gd name="connsiteX6004" fmla="*/ 1755647 w 6842126"/>
              <a:gd name="connsiteY6004" fmla="*/ 195315 h 5130710"/>
              <a:gd name="connsiteX6005" fmla="*/ 1755682 w 6842126"/>
              <a:gd name="connsiteY6005" fmla="*/ 195252 h 5130710"/>
              <a:gd name="connsiteX6006" fmla="*/ 1755572 w 6842126"/>
              <a:gd name="connsiteY6006" fmla="*/ 196282 h 5130710"/>
              <a:gd name="connsiteX6007" fmla="*/ 1750115 w 6842126"/>
              <a:gd name="connsiteY6007" fmla="*/ 234868 h 5130710"/>
              <a:gd name="connsiteX6008" fmla="*/ 1749356 w 6842126"/>
              <a:gd name="connsiteY6008" fmla="*/ 242787 h 5130710"/>
              <a:gd name="connsiteX6009" fmla="*/ 1749259 w 6842126"/>
              <a:gd name="connsiteY6009" fmla="*/ 245393 h 5130710"/>
              <a:gd name="connsiteX6010" fmla="*/ 1750445 w 6842126"/>
              <a:gd name="connsiteY6010" fmla="*/ 239884 h 5130710"/>
              <a:gd name="connsiteX6011" fmla="*/ 1759300 w 6842126"/>
              <a:gd name="connsiteY6011" fmla="*/ 179551 h 5130710"/>
              <a:gd name="connsiteX6012" fmla="*/ 1759315 w 6842126"/>
              <a:gd name="connsiteY6012" fmla="*/ 179596 h 5130710"/>
              <a:gd name="connsiteX6013" fmla="*/ 1758233 w 6842126"/>
              <a:gd name="connsiteY6013" fmla="*/ 192775 h 5130710"/>
              <a:gd name="connsiteX6014" fmla="*/ 1758613 w 6842126"/>
              <a:gd name="connsiteY6014" fmla="*/ 190084 h 5130710"/>
              <a:gd name="connsiteX6015" fmla="*/ 1759961 w 6842126"/>
              <a:gd name="connsiteY6015" fmla="*/ 187706 h 5130710"/>
              <a:gd name="connsiteX6016" fmla="*/ 1760710 w 6842126"/>
              <a:gd name="connsiteY6016" fmla="*/ 186951 h 5130710"/>
              <a:gd name="connsiteX6017" fmla="*/ 1760998 w 6842126"/>
              <a:gd name="connsiteY6017" fmla="*/ 184266 h 5130710"/>
              <a:gd name="connsiteX6018" fmla="*/ 1761855 w 6842126"/>
              <a:gd name="connsiteY6018" fmla="*/ 186651 h 5130710"/>
              <a:gd name="connsiteX6019" fmla="*/ 1762550 w 6842126"/>
              <a:gd name="connsiteY6019" fmla="*/ 191577 h 5130710"/>
              <a:gd name="connsiteX6020" fmla="*/ 1746594 w 6842126"/>
              <a:gd name="connsiteY6020" fmla="*/ 285363 h 5130710"/>
              <a:gd name="connsiteX6021" fmla="*/ 1771364 w 6842126"/>
              <a:gd name="connsiteY6021" fmla="*/ 296199 h 5130710"/>
              <a:gd name="connsiteX6022" fmla="*/ 1757672 w 6842126"/>
              <a:gd name="connsiteY6022" fmla="*/ 346058 h 5130710"/>
              <a:gd name="connsiteX6023" fmla="*/ 1773360 w 6842126"/>
              <a:gd name="connsiteY6023" fmla="*/ 319886 h 5130710"/>
              <a:gd name="connsiteX6024" fmla="*/ 1815559 w 6842126"/>
              <a:gd name="connsiteY6024" fmla="*/ 230848 h 5130710"/>
              <a:gd name="connsiteX6025" fmla="*/ 1803459 w 6842126"/>
              <a:gd name="connsiteY6025" fmla="*/ 311385 h 5130710"/>
              <a:gd name="connsiteX6026" fmla="*/ 1803772 w 6842126"/>
              <a:gd name="connsiteY6026" fmla="*/ 385909 h 5130710"/>
              <a:gd name="connsiteX6027" fmla="*/ 1827636 w 6842126"/>
              <a:gd name="connsiteY6027" fmla="*/ 303385 h 5130710"/>
              <a:gd name="connsiteX6028" fmla="*/ 1849198 w 6842126"/>
              <a:gd name="connsiteY6028" fmla="*/ 230249 h 5130710"/>
              <a:gd name="connsiteX6029" fmla="*/ 1856861 w 6842126"/>
              <a:gd name="connsiteY6029" fmla="*/ 206509 h 5130710"/>
              <a:gd name="connsiteX6030" fmla="*/ 1857534 w 6842126"/>
              <a:gd name="connsiteY6030" fmla="*/ 205053 h 5130710"/>
              <a:gd name="connsiteX6031" fmla="*/ 1860533 w 6842126"/>
              <a:gd name="connsiteY6031" fmla="*/ 203673 h 5130710"/>
              <a:gd name="connsiteX6032" fmla="*/ 1860675 w 6842126"/>
              <a:gd name="connsiteY6032" fmla="*/ 203651 h 5130710"/>
              <a:gd name="connsiteX6033" fmla="*/ 1861569 w 6842126"/>
              <a:gd name="connsiteY6033" fmla="*/ 194479 h 5130710"/>
              <a:gd name="connsiteX6034" fmla="*/ 1863220 w 6842126"/>
              <a:gd name="connsiteY6034" fmla="*/ 188556 h 5130710"/>
              <a:gd name="connsiteX6035" fmla="*/ 1867943 w 6842126"/>
              <a:gd name="connsiteY6035" fmla="*/ 187676 h 5130710"/>
              <a:gd name="connsiteX6036" fmla="*/ 1868795 w 6842126"/>
              <a:gd name="connsiteY6036" fmla="*/ 187508 h 5130710"/>
              <a:gd name="connsiteX6037" fmla="*/ 1870538 w 6842126"/>
              <a:gd name="connsiteY6037" fmla="*/ 181185 h 5130710"/>
              <a:gd name="connsiteX6038" fmla="*/ 1880205 w 6842126"/>
              <a:gd name="connsiteY6038" fmla="*/ 160188 h 5130710"/>
              <a:gd name="connsiteX6039" fmla="*/ 1880132 w 6842126"/>
              <a:gd name="connsiteY6039" fmla="*/ 165632 h 5130710"/>
              <a:gd name="connsiteX6040" fmla="*/ 1887584 w 6842126"/>
              <a:gd name="connsiteY6040" fmla="*/ 155770 h 5130710"/>
              <a:gd name="connsiteX6041" fmla="*/ 1885777 w 6842126"/>
              <a:gd name="connsiteY6041" fmla="*/ 165847 h 5130710"/>
              <a:gd name="connsiteX6042" fmla="*/ 1879218 w 6842126"/>
              <a:gd name="connsiteY6042" fmla="*/ 184222 h 5130710"/>
              <a:gd name="connsiteX6043" fmla="*/ 1878868 w 6842126"/>
              <a:gd name="connsiteY6043" fmla="*/ 185539 h 5130710"/>
              <a:gd name="connsiteX6044" fmla="*/ 1880501 w 6842126"/>
              <a:gd name="connsiteY6044" fmla="*/ 185219 h 5130710"/>
              <a:gd name="connsiteX6045" fmla="*/ 1882378 w 6842126"/>
              <a:gd name="connsiteY6045" fmla="*/ 184805 h 5130710"/>
              <a:gd name="connsiteX6046" fmla="*/ 1870884 w 6842126"/>
              <a:gd name="connsiteY6046" fmla="*/ 248925 h 5130710"/>
              <a:gd name="connsiteX6047" fmla="*/ 1857465 w 6842126"/>
              <a:gd name="connsiteY6047" fmla="*/ 362499 h 5130710"/>
              <a:gd name="connsiteX6048" fmla="*/ 1889828 w 6842126"/>
              <a:gd name="connsiteY6048" fmla="*/ 310074 h 5130710"/>
              <a:gd name="connsiteX6049" fmla="*/ 1883952 w 6842126"/>
              <a:gd name="connsiteY6049" fmla="*/ 452709 h 5130710"/>
              <a:gd name="connsiteX6050" fmla="*/ 1932768 w 6842126"/>
              <a:gd name="connsiteY6050" fmla="*/ 312419 h 5130710"/>
              <a:gd name="connsiteX6051" fmla="*/ 1960603 w 6842126"/>
              <a:gd name="connsiteY6051" fmla="*/ 347847 h 5130710"/>
              <a:gd name="connsiteX6052" fmla="*/ 1962099 w 6842126"/>
              <a:gd name="connsiteY6052" fmla="*/ 365610 h 5130710"/>
              <a:gd name="connsiteX6053" fmla="*/ 1984198 w 6842126"/>
              <a:gd name="connsiteY6053" fmla="*/ 332937 h 5130710"/>
              <a:gd name="connsiteX6054" fmla="*/ 2003717 w 6842126"/>
              <a:gd name="connsiteY6054" fmla="*/ 269664 h 5130710"/>
              <a:gd name="connsiteX6055" fmla="*/ 2012883 w 6842126"/>
              <a:gd name="connsiteY6055" fmla="*/ 232939 h 5130710"/>
              <a:gd name="connsiteX6056" fmla="*/ 2012032 w 6842126"/>
              <a:gd name="connsiteY6056" fmla="*/ 241733 h 5130710"/>
              <a:gd name="connsiteX6057" fmla="*/ 2014041 w 6842126"/>
              <a:gd name="connsiteY6057" fmla="*/ 241930 h 5130710"/>
              <a:gd name="connsiteX6058" fmla="*/ 2018706 w 6842126"/>
              <a:gd name="connsiteY6058" fmla="*/ 209604 h 5130710"/>
              <a:gd name="connsiteX6059" fmla="*/ 2033738 w 6842126"/>
              <a:gd name="connsiteY6059" fmla="*/ 149370 h 5130710"/>
              <a:gd name="connsiteX6060" fmla="*/ 2034802 w 6842126"/>
              <a:gd name="connsiteY6060" fmla="*/ 158971 h 5130710"/>
              <a:gd name="connsiteX6061" fmla="*/ 2039991 w 6842126"/>
              <a:gd name="connsiteY6061" fmla="*/ 124313 h 5130710"/>
              <a:gd name="connsiteX6062" fmla="*/ 2041077 w 6842126"/>
              <a:gd name="connsiteY6062" fmla="*/ 119957 h 5130710"/>
              <a:gd name="connsiteX6063" fmla="*/ 2037689 w 6842126"/>
              <a:gd name="connsiteY6063" fmla="*/ 162610 h 5130710"/>
              <a:gd name="connsiteX6064" fmla="*/ 2031389 w 6842126"/>
              <a:gd name="connsiteY6064" fmla="*/ 214219 h 5130710"/>
              <a:gd name="connsiteX6065" fmla="*/ 2030888 w 6842126"/>
              <a:gd name="connsiteY6065" fmla="*/ 222324 h 5130710"/>
              <a:gd name="connsiteX6066" fmla="*/ 2032805 w 6842126"/>
              <a:gd name="connsiteY6066" fmla="*/ 227695 h 5130710"/>
              <a:gd name="connsiteX6067" fmla="*/ 2032911 w 6842126"/>
              <a:gd name="connsiteY6067" fmla="*/ 227788 h 5130710"/>
              <a:gd name="connsiteX6068" fmla="*/ 2035372 w 6842126"/>
              <a:gd name="connsiteY6068" fmla="*/ 212984 h 5130710"/>
              <a:gd name="connsiteX6069" fmla="*/ 2041249 w 6842126"/>
              <a:gd name="connsiteY6069" fmla="*/ 168255 h 5130710"/>
              <a:gd name="connsiteX6070" fmla="*/ 2037873 w 6842126"/>
              <a:gd name="connsiteY6070" fmla="*/ 206603 h 5130710"/>
              <a:gd name="connsiteX6071" fmla="*/ 2037209 w 6842126"/>
              <a:gd name="connsiteY6071" fmla="*/ 212647 h 5130710"/>
              <a:gd name="connsiteX6072" fmla="*/ 2042123 w 6842126"/>
              <a:gd name="connsiteY6072" fmla="*/ 183926 h 5130710"/>
              <a:gd name="connsiteX6073" fmla="*/ 2037707 w 6842126"/>
              <a:gd name="connsiteY6073" fmla="*/ 257304 h 5130710"/>
              <a:gd name="connsiteX6074" fmla="*/ 2037427 w 6842126"/>
              <a:gd name="connsiteY6074" fmla="*/ 259323 h 5130710"/>
              <a:gd name="connsiteX6075" fmla="*/ 2027102 w 6842126"/>
              <a:gd name="connsiteY6075" fmla="*/ 307391 h 5130710"/>
              <a:gd name="connsiteX6076" fmla="*/ 2028207 w 6842126"/>
              <a:gd name="connsiteY6076" fmla="*/ 336186 h 5130710"/>
              <a:gd name="connsiteX6077" fmla="*/ 2058990 w 6842126"/>
              <a:gd name="connsiteY6077" fmla="*/ 265008 h 5130710"/>
              <a:gd name="connsiteX6078" fmla="*/ 2026686 w 6842126"/>
              <a:gd name="connsiteY6078" fmla="*/ 471497 h 5130710"/>
              <a:gd name="connsiteX6079" fmla="*/ 2051360 w 6842126"/>
              <a:gd name="connsiteY6079" fmla="*/ 469417 h 5130710"/>
              <a:gd name="connsiteX6080" fmla="*/ 2036997 w 6842126"/>
              <a:gd name="connsiteY6080" fmla="*/ 593883 h 5130710"/>
              <a:gd name="connsiteX6081" fmla="*/ 2029503 w 6842126"/>
              <a:gd name="connsiteY6081" fmla="*/ 594514 h 5130710"/>
              <a:gd name="connsiteX6082" fmla="*/ 2036997 w 6842126"/>
              <a:gd name="connsiteY6082" fmla="*/ 593883 h 5130710"/>
              <a:gd name="connsiteX6083" fmla="*/ 2059862 w 6842126"/>
              <a:gd name="connsiteY6083" fmla="*/ 499516 h 5130710"/>
              <a:gd name="connsiteX6084" fmla="*/ 2082724 w 6842126"/>
              <a:gd name="connsiteY6084" fmla="*/ 405149 h 5130710"/>
              <a:gd name="connsiteX6085" fmla="*/ 2094801 w 6842126"/>
              <a:gd name="connsiteY6085" fmla="*/ 477687 h 5130710"/>
              <a:gd name="connsiteX6086" fmla="*/ 2145685 w 6842126"/>
              <a:gd name="connsiteY6086" fmla="*/ 350144 h 5130710"/>
              <a:gd name="connsiteX6087" fmla="*/ 2139745 w 6842126"/>
              <a:gd name="connsiteY6087" fmla="*/ 378811 h 5130710"/>
              <a:gd name="connsiteX6088" fmla="*/ 2139152 w 6842126"/>
              <a:gd name="connsiteY6088" fmla="*/ 379873 h 5130710"/>
              <a:gd name="connsiteX6089" fmla="*/ 2138027 w 6842126"/>
              <a:gd name="connsiteY6089" fmla="*/ 383147 h 5130710"/>
              <a:gd name="connsiteX6090" fmla="*/ 2138119 w 6842126"/>
              <a:gd name="connsiteY6090" fmla="*/ 383554 h 5130710"/>
              <a:gd name="connsiteX6091" fmla="*/ 2138887 w 6842126"/>
              <a:gd name="connsiteY6091" fmla="*/ 382960 h 5130710"/>
              <a:gd name="connsiteX6092" fmla="*/ 2125721 w 6842126"/>
              <a:gd name="connsiteY6092" fmla="*/ 446503 h 5130710"/>
              <a:gd name="connsiteX6093" fmla="*/ 2118709 w 6842126"/>
              <a:gd name="connsiteY6093" fmla="*/ 537300 h 5130710"/>
              <a:gd name="connsiteX6094" fmla="*/ 2097924 w 6842126"/>
              <a:gd name="connsiteY6094" fmla="*/ 656340 h 5130710"/>
              <a:gd name="connsiteX6095" fmla="*/ 2135966 w 6842126"/>
              <a:gd name="connsiteY6095" fmla="*/ 517954 h 5130710"/>
              <a:gd name="connsiteX6096" fmla="*/ 2167063 w 6842126"/>
              <a:gd name="connsiteY6096" fmla="*/ 521297 h 5130710"/>
              <a:gd name="connsiteX6097" fmla="*/ 2187359 w 6842126"/>
              <a:gd name="connsiteY6097" fmla="*/ 408259 h 5130710"/>
              <a:gd name="connsiteX6098" fmla="*/ 2210538 w 6842126"/>
              <a:gd name="connsiteY6098" fmla="*/ 388415 h 5130710"/>
              <a:gd name="connsiteX6099" fmla="*/ 2245152 w 6842126"/>
              <a:gd name="connsiteY6099" fmla="*/ 280136 h 5130710"/>
              <a:gd name="connsiteX6100" fmla="*/ 2267707 w 6842126"/>
              <a:gd name="connsiteY6100" fmla="*/ 183234 h 5130710"/>
              <a:gd name="connsiteX6101" fmla="*/ 2273385 w 6842126"/>
              <a:gd name="connsiteY6101" fmla="*/ 173911 h 5130710"/>
              <a:gd name="connsiteX6102" fmla="*/ 2273294 w 6842126"/>
              <a:gd name="connsiteY6102" fmla="*/ 180667 h 5130710"/>
              <a:gd name="connsiteX6103" fmla="*/ 2281195 w 6842126"/>
              <a:gd name="connsiteY6103" fmla="*/ 178425 h 5130710"/>
              <a:gd name="connsiteX6104" fmla="*/ 2264744 w 6842126"/>
              <a:gd name="connsiteY6104" fmla="*/ 231551 h 5130710"/>
              <a:gd name="connsiteX6105" fmla="*/ 2273343 w 6842126"/>
              <a:gd name="connsiteY6105" fmla="*/ 217158 h 5130710"/>
              <a:gd name="connsiteX6106" fmla="*/ 2279266 w 6842126"/>
              <a:gd name="connsiteY6106" fmla="*/ 204123 h 5130710"/>
              <a:gd name="connsiteX6107" fmla="*/ 2274077 w 6842126"/>
              <a:gd name="connsiteY6107" fmla="*/ 232070 h 5130710"/>
              <a:gd name="connsiteX6108" fmla="*/ 2264498 w 6842126"/>
              <a:gd name="connsiteY6108" fmla="*/ 297393 h 5130710"/>
              <a:gd name="connsiteX6109" fmla="*/ 2238290 w 6842126"/>
              <a:gd name="connsiteY6109" fmla="*/ 422854 h 5130710"/>
              <a:gd name="connsiteX6110" fmla="*/ 2234678 w 6842126"/>
              <a:gd name="connsiteY6110" fmla="*/ 521564 h 5130710"/>
              <a:gd name="connsiteX6111" fmla="*/ 2267807 w 6842126"/>
              <a:gd name="connsiteY6111" fmla="*/ 407445 h 5130710"/>
              <a:gd name="connsiteX6112" fmla="*/ 2286063 w 6842126"/>
              <a:gd name="connsiteY6112" fmla="*/ 399945 h 5130710"/>
              <a:gd name="connsiteX6113" fmla="*/ 2308425 w 6842126"/>
              <a:gd name="connsiteY6113" fmla="*/ 299656 h 5130710"/>
              <a:gd name="connsiteX6114" fmla="*/ 2326387 w 6842126"/>
              <a:gd name="connsiteY6114" fmla="*/ 219167 h 5130710"/>
              <a:gd name="connsiteX6115" fmla="*/ 2336555 w 6842126"/>
              <a:gd name="connsiteY6115" fmla="*/ 205663 h 5130710"/>
              <a:gd name="connsiteX6116" fmla="*/ 2330610 w 6842126"/>
              <a:gd name="connsiteY6116" fmla="*/ 220107 h 5130710"/>
              <a:gd name="connsiteX6117" fmla="*/ 2330595 w 6842126"/>
              <a:gd name="connsiteY6117" fmla="*/ 220144 h 5130710"/>
              <a:gd name="connsiteX6118" fmla="*/ 2330660 w 6842126"/>
              <a:gd name="connsiteY6118" fmla="*/ 226823 h 5130710"/>
              <a:gd name="connsiteX6119" fmla="*/ 2329455 w 6842126"/>
              <a:gd name="connsiteY6119" fmla="*/ 240541 h 5130710"/>
              <a:gd name="connsiteX6120" fmla="*/ 2330593 w 6842126"/>
              <a:gd name="connsiteY6120" fmla="*/ 239784 h 5130710"/>
              <a:gd name="connsiteX6121" fmla="*/ 2332971 w 6842126"/>
              <a:gd name="connsiteY6121" fmla="*/ 237770 h 5130710"/>
              <a:gd name="connsiteX6122" fmla="*/ 2335333 w 6842126"/>
              <a:gd name="connsiteY6122" fmla="*/ 232365 h 5130710"/>
              <a:gd name="connsiteX6123" fmla="*/ 2339291 w 6842126"/>
              <a:gd name="connsiteY6123" fmla="*/ 229463 h 5130710"/>
              <a:gd name="connsiteX6124" fmla="*/ 2340420 w 6842126"/>
              <a:gd name="connsiteY6124" fmla="*/ 227636 h 5130710"/>
              <a:gd name="connsiteX6125" fmla="*/ 2339970 w 6842126"/>
              <a:gd name="connsiteY6125" fmla="*/ 230406 h 5130710"/>
              <a:gd name="connsiteX6126" fmla="*/ 2343914 w 6842126"/>
              <a:gd name="connsiteY6126" fmla="*/ 222768 h 5130710"/>
              <a:gd name="connsiteX6127" fmla="*/ 2345025 w 6842126"/>
              <a:gd name="connsiteY6127" fmla="*/ 220183 h 5130710"/>
              <a:gd name="connsiteX6128" fmla="*/ 2355749 w 6842126"/>
              <a:gd name="connsiteY6128" fmla="*/ 202823 h 5130710"/>
              <a:gd name="connsiteX6129" fmla="*/ 2363469 w 6842126"/>
              <a:gd name="connsiteY6129" fmla="*/ 221463 h 5130710"/>
              <a:gd name="connsiteX6130" fmla="*/ 2353585 w 6842126"/>
              <a:gd name="connsiteY6130" fmla="*/ 270985 h 5130710"/>
              <a:gd name="connsiteX6131" fmla="*/ 2352659 w 6842126"/>
              <a:gd name="connsiteY6131" fmla="*/ 275015 h 5130710"/>
              <a:gd name="connsiteX6132" fmla="*/ 2353862 w 6842126"/>
              <a:gd name="connsiteY6132" fmla="*/ 268145 h 5130710"/>
              <a:gd name="connsiteX6133" fmla="*/ 2353468 w 6842126"/>
              <a:gd name="connsiteY6133" fmla="*/ 268795 h 5130710"/>
              <a:gd name="connsiteX6134" fmla="*/ 2345827 w 6842126"/>
              <a:gd name="connsiteY6134" fmla="*/ 288583 h 5130710"/>
              <a:gd name="connsiteX6135" fmla="*/ 2348600 w 6842126"/>
              <a:gd name="connsiteY6135" fmla="*/ 285688 h 5130710"/>
              <a:gd name="connsiteX6136" fmla="*/ 2351557 w 6842126"/>
              <a:gd name="connsiteY6136" fmla="*/ 279817 h 5130710"/>
              <a:gd name="connsiteX6137" fmla="*/ 2343779 w 6842126"/>
              <a:gd name="connsiteY6137" fmla="*/ 313699 h 5130710"/>
              <a:gd name="connsiteX6138" fmla="*/ 2330083 w 6842126"/>
              <a:gd name="connsiteY6138" fmla="*/ 415120 h 5130710"/>
              <a:gd name="connsiteX6139" fmla="*/ 2322171 w 6842126"/>
              <a:gd name="connsiteY6139" fmla="*/ 415787 h 5130710"/>
              <a:gd name="connsiteX6140" fmla="*/ 2330083 w 6842126"/>
              <a:gd name="connsiteY6140" fmla="*/ 415120 h 5130710"/>
              <a:gd name="connsiteX6141" fmla="*/ 2384310 w 6842126"/>
              <a:gd name="connsiteY6141" fmla="*/ 256485 h 5130710"/>
              <a:gd name="connsiteX6142" fmla="*/ 2389662 w 6842126"/>
              <a:gd name="connsiteY6142" fmla="*/ 248991 h 5130710"/>
              <a:gd name="connsiteX6143" fmla="*/ 2389696 w 6842126"/>
              <a:gd name="connsiteY6143" fmla="*/ 252181 h 5130710"/>
              <a:gd name="connsiteX6144" fmla="*/ 2395161 w 6842126"/>
              <a:gd name="connsiteY6144" fmla="*/ 247975 h 5130710"/>
              <a:gd name="connsiteX6145" fmla="*/ 2399202 w 6842126"/>
              <a:gd name="connsiteY6145" fmla="*/ 240808 h 5130710"/>
              <a:gd name="connsiteX6146" fmla="*/ 2400318 w 6842126"/>
              <a:gd name="connsiteY6146" fmla="*/ 242958 h 5130710"/>
              <a:gd name="connsiteX6147" fmla="*/ 2392811 w 6842126"/>
              <a:gd name="connsiteY6147" fmla="*/ 286583 h 5130710"/>
              <a:gd name="connsiteX6148" fmla="*/ 2395034 w 6842126"/>
              <a:gd name="connsiteY6148" fmla="*/ 280090 h 5130710"/>
              <a:gd name="connsiteX6149" fmla="*/ 2394701 w 6842126"/>
              <a:gd name="connsiteY6149" fmla="*/ 282382 h 5130710"/>
              <a:gd name="connsiteX6150" fmla="*/ 2398896 w 6842126"/>
              <a:gd name="connsiteY6150" fmla="*/ 273426 h 5130710"/>
              <a:gd name="connsiteX6151" fmla="*/ 2401825 w 6842126"/>
              <a:gd name="connsiteY6151" fmla="*/ 266484 h 5130710"/>
              <a:gd name="connsiteX6152" fmla="*/ 2404486 w 6842126"/>
              <a:gd name="connsiteY6152" fmla="*/ 252470 h 5130710"/>
              <a:gd name="connsiteX6153" fmla="*/ 2410548 w 6842126"/>
              <a:gd name="connsiteY6153" fmla="*/ 234756 h 5130710"/>
              <a:gd name="connsiteX6154" fmla="*/ 2410926 w 6842126"/>
              <a:gd name="connsiteY6154" fmla="*/ 240745 h 5130710"/>
              <a:gd name="connsiteX6155" fmla="*/ 2410651 w 6842126"/>
              <a:gd name="connsiteY6155" fmla="*/ 246460 h 5130710"/>
              <a:gd name="connsiteX6156" fmla="*/ 2412983 w 6842126"/>
              <a:gd name="connsiteY6156" fmla="*/ 241405 h 5130710"/>
              <a:gd name="connsiteX6157" fmla="*/ 2419070 w 6842126"/>
              <a:gd name="connsiteY6157" fmla="*/ 228796 h 5130710"/>
              <a:gd name="connsiteX6158" fmla="*/ 2418462 w 6842126"/>
              <a:gd name="connsiteY6158" fmla="*/ 232872 h 5130710"/>
              <a:gd name="connsiteX6159" fmla="*/ 2415331 w 6842126"/>
              <a:gd name="connsiteY6159" fmla="*/ 262473 h 5130710"/>
              <a:gd name="connsiteX6160" fmla="*/ 2411589 w 6842126"/>
              <a:gd name="connsiteY6160" fmla="*/ 277618 h 5130710"/>
              <a:gd name="connsiteX6161" fmla="*/ 2413762 w 6842126"/>
              <a:gd name="connsiteY6161" fmla="*/ 276976 h 5130710"/>
              <a:gd name="connsiteX6162" fmla="*/ 2413807 w 6842126"/>
              <a:gd name="connsiteY6162" fmla="*/ 276897 h 5130710"/>
              <a:gd name="connsiteX6163" fmla="*/ 2413671 w 6842126"/>
              <a:gd name="connsiteY6163" fmla="*/ 278176 h 5130710"/>
              <a:gd name="connsiteX6164" fmla="*/ 2406898 w 6842126"/>
              <a:gd name="connsiteY6164" fmla="*/ 326053 h 5130710"/>
              <a:gd name="connsiteX6165" fmla="*/ 2405958 w 6842126"/>
              <a:gd name="connsiteY6165" fmla="*/ 335882 h 5130710"/>
              <a:gd name="connsiteX6166" fmla="*/ 2405833 w 6842126"/>
              <a:gd name="connsiteY6166" fmla="*/ 339114 h 5130710"/>
              <a:gd name="connsiteX6167" fmla="*/ 2407307 w 6842126"/>
              <a:gd name="connsiteY6167" fmla="*/ 332277 h 5130710"/>
              <a:gd name="connsiteX6168" fmla="*/ 2418352 w 6842126"/>
              <a:gd name="connsiteY6168" fmla="*/ 257032 h 5130710"/>
              <a:gd name="connsiteX6169" fmla="*/ 2416971 w 6842126"/>
              <a:gd name="connsiteY6169" fmla="*/ 273827 h 5130710"/>
              <a:gd name="connsiteX6170" fmla="*/ 2417443 w 6842126"/>
              <a:gd name="connsiteY6170" fmla="*/ 270484 h 5130710"/>
              <a:gd name="connsiteX6171" fmla="*/ 2419117 w 6842126"/>
              <a:gd name="connsiteY6171" fmla="*/ 267535 h 5130710"/>
              <a:gd name="connsiteX6172" fmla="*/ 2420045 w 6842126"/>
              <a:gd name="connsiteY6172" fmla="*/ 266598 h 5130710"/>
              <a:gd name="connsiteX6173" fmla="*/ 2421430 w 6842126"/>
              <a:gd name="connsiteY6173" fmla="*/ 253599 h 5130710"/>
              <a:gd name="connsiteX6174" fmla="*/ 2422770 w 6842126"/>
              <a:gd name="connsiteY6174" fmla="*/ 241429 h 5130710"/>
              <a:gd name="connsiteX6175" fmla="*/ 2428841 w 6842126"/>
              <a:gd name="connsiteY6175" fmla="*/ 234333 h 5130710"/>
              <a:gd name="connsiteX6176" fmla="*/ 2430364 w 6842126"/>
              <a:gd name="connsiteY6176" fmla="*/ 235261 h 5130710"/>
              <a:gd name="connsiteX6177" fmla="*/ 2429025 w 6842126"/>
              <a:gd name="connsiteY6177" fmla="*/ 258299 h 5130710"/>
              <a:gd name="connsiteX6178" fmla="*/ 2430343 w 6842126"/>
              <a:gd name="connsiteY6178" fmla="*/ 256163 h 5130710"/>
              <a:gd name="connsiteX6179" fmla="*/ 2430587 w 6842126"/>
              <a:gd name="connsiteY6179" fmla="*/ 260395 h 5130710"/>
              <a:gd name="connsiteX6180" fmla="*/ 2429306 w 6842126"/>
              <a:gd name="connsiteY6180" fmla="*/ 263851 h 5130710"/>
              <a:gd name="connsiteX6181" fmla="*/ 2428824 w 6842126"/>
              <a:gd name="connsiteY6181" fmla="*/ 261605 h 5130710"/>
              <a:gd name="connsiteX6182" fmla="*/ 2428474 w 6842126"/>
              <a:gd name="connsiteY6182" fmla="*/ 267364 h 5130710"/>
              <a:gd name="connsiteX6183" fmla="*/ 2429306 w 6842126"/>
              <a:gd name="connsiteY6183" fmla="*/ 263851 h 5130710"/>
              <a:gd name="connsiteX6184" fmla="*/ 2429067 w 6842126"/>
              <a:gd name="connsiteY6184" fmla="*/ 271883 h 5130710"/>
              <a:gd name="connsiteX6185" fmla="*/ 2428722 w 6842126"/>
              <a:gd name="connsiteY6185" fmla="*/ 276413 h 5130710"/>
              <a:gd name="connsiteX6186" fmla="*/ 2429573 w 6842126"/>
              <a:gd name="connsiteY6186" fmla="*/ 274670 h 5130710"/>
              <a:gd name="connsiteX6187" fmla="*/ 2432335 w 6842126"/>
              <a:gd name="connsiteY6187" fmla="*/ 269555 h 5130710"/>
              <a:gd name="connsiteX6188" fmla="*/ 2434034 w 6842126"/>
              <a:gd name="connsiteY6188" fmla="*/ 255085 h 5130710"/>
              <a:gd name="connsiteX6189" fmla="*/ 2444168 w 6842126"/>
              <a:gd name="connsiteY6189" fmla="*/ 181291 h 5130710"/>
              <a:gd name="connsiteX6190" fmla="*/ 2444139 w 6842126"/>
              <a:gd name="connsiteY6190" fmla="*/ 180416 h 5130710"/>
              <a:gd name="connsiteX6191" fmla="*/ 2444138 w 6842126"/>
              <a:gd name="connsiteY6191" fmla="*/ 180184 h 5130710"/>
              <a:gd name="connsiteX6192" fmla="*/ 2442954 w 6842126"/>
              <a:gd name="connsiteY6192" fmla="*/ 183765 h 5130710"/>
              <a:gd name="connsiteX6193" fmla="*/ 2430087 w 6842126"/>
              <a:gd name="connsiteY6193" fmla="*/ 212453 h 5130710"/>
              <a:gd name="connsiteX6194" fmla="*/ 2422052 w 6842126"/>
              <a:gd name="connsiteY6194" fmla="*/ 237757 h 5130710"/>
              <a:gd name="connsiteX6195" fmla="*/ 2425078 w 6842126"/>
              <a:gd name="connsiteY6195" fmla="*/ 216162 h 5130710"/>
              <a:gd name="connsiteX6196" fmla="*/ 2426309 w 6842126"/>
              <a:gd name="connsiteY6196" fmla="*/ 213562 h 5130710"/>
              <a:gd name="connsiteX6197" fmla="*/ 2434092 w 6842126"/>
              <a:gd name="connsiteY6197" fmla="*/ 195400 h 5130710"/>
              <a:gd name="connsiteX6198" fmla="*/ 2442653 w 6842126"/>
              <a:gd name="connsiteY6198" fmla="*/ 176223 h 5130710"/>
              <a:gd name="connsiteX6199" fmla="*/ 2444339 w 6842126"/>
              <a:gd name="connsiteY6199" fmla="*/ 173227 h 5130710"/>
              <a:gd name="connsiteX6200" fmla="*/ 2444431 w 6842126"/>
              <a:gd name="connsiteY6200" fmla="*/ 171228 h 5130710"/>
              <a:gd name="connsiteX6201" fmla="*/ 2449005 w 6842126"/>
              <a:gd name="connsiteY6201" fmla="*/ 161966 h 5130710"/>
              <a:gd name="connsiteX6202" fmla="*/ 2445218 w 6842126"/>
              <a:gd name="connsiteY6202" fmla="*/ 195699 h 5130710"/>
              <a:gd name="connsiteX6203" fmla="*/ 2440345 w 6842126"/>
              <a:gd name="connsiteY6203" fmla="*/ 240048 h 5130710"/>
              <a:gd name="connsiteX6204" fmla="*/ 2437977 w 6842126"/>
              <a:gd name="connsiteY6204" fmla="*/ 264531 h 5130710"/>
              <a:gd name="connsiteX6205" fmla="*/ 2439095 w 6842126"/>
              <a:gd name="connsiteY6205" fmla="*/ 265401 h 5130710"/>
              <a:gd name="connsiteX6206" fmla="*/ 2441647 w 6842126"/>
              <a:gd name="connsiteY6206" fmla="*/ 269104 h 5130710"/>
              <a:gd name="connsiteX6207" fmla="*/ 2441889 w 6842126"/>
              <a:gd name="connsiteY6207" fmla="*/ 269492 h 5130710"/>
              <a:gd name="connsiteX6208" fmla="*/ 2442559 w 6842126"/>
              <a:gd name="connsiteY6208" fmla="*/ 263705 h 5130710"/>
              <a:gd name="connsiteX6209" fmla="*/ 2444098 w 6842126"/>
              <a:gd name="connsiteY6209" fmla="*/ 249040 h 5130710"/>
              <a:gd name="connsiteX6210" fmla="*/ 2456027 w 6842126"/>
              <a:gd name="connsiteY6210" fmla="*/ 139584 h 5130710"/>
              <a:gd name="connsiteX6211" fmla="*/ 2461007 w 6842126"/>
              <a:gd name="connsiteY6211" fmla="*/ 121643 h 5130710"/>
              <a:gd name="connsiteX6212" fmla="*/ 2460621 w 6842126"/>
              <a:gd name="connsiteY6212" fmla="*/ 127434 h 5130710"/>
              <a:gd name="connsiteX6213" fmla="*/ 2457777 w 6842126"/>
              <a:gd name="connsiteY6213" fmla="*/ 135326 h 5130710"/>
              <a:gd name="connsiteX6214" fmla="*/ 2456254 w 6842126"/>
              <a:gd name="connsiteY6214" fmla="*/ 142127 h 5130710"/>
              <a:gd name="connsiteX6215" fmla="*/ 2459078 w 6842126"/>
              <a:gd name="connsiteY6215" fmla="*/ 140946 h 5130710"/>
              <a:gd name="connsiteX6216" fmla="*/ 2458800 w 6842126"/>
              <a:gd name="connsiteY6216" fmla="*/ 143003 h 5130710"/>
              <a:gd name="connsiteX6217" fmla="*/ 2459904 w 6842126"/>
              <a:gd name="connsiteY6217" fmla="*/ 163098 h 5130710"/>
              <a:gd name="connsiteX6218" fmla="*/ 2463216 w 6842126"/>
              <a:gd name="connsiteY6218" fmla="*/ 134266 h 5130710"/>
              <a:gd name="connsiteX6219" fmla="*/ 2463473 w 6842126"/>
              <a:gd name="connsiteY6219" fmla="*/ 132464 h 5130710"/>
              <a:gd name="connsiteX6220" fmla="*/ 2463591 w 6842126"/>
              <a:gd name="connsiteY6220" fmla="*/ 132231 h 5130710"/>
              <a:gd name="connsiteX6221" fmla="*/ 2465707 w 6842126"/>
              <a:gd name="connsiteY6221" fmla="*/ 126706 h 5130710"/>
              <a:gd name="connsiteX6222" fmla="*/ 2462663 w 6842126"/>
              <a:gd name="connsiteY6222" fmla="*/ 167855 h 5130710"/>
              <a:gd name="connsiteX6223" fmla="*/ 2456453 w 6842126"/>
              <a:gd name="connsiteY6223" fmla="*/ 231898 h 5130710"/>
              <a:gd name="connsiteX6224" fmla="*/ 2455159 w 6842126"/>
              <a:gd name="connsiteY6224" fmla="*/ 239668 h 5130710"/>
              <a:gd name="connsiteX6225" fmla="*/ 2458014 w 6842126"/>
              <a:gd name="connsiteY6225" fmla="*/ 231415 h 5130710"/>
              <a:gd name="connsiteX6226" fmla="*/ 2473606 w 6842126"/>
              <a:gd name="connsiteY6226" fmla="*/ 116304 h 5130710"/>
              <a:gd name="connsiteX6227" fmla="*/ 2460975 w 6842126"/>
              <a:gd name="connsiteY6227" fmla="*/ 240951 h 5130710"/>
              <a:gd name="connsiteX6228" fmla="*/ 2460352 w 6842126"/>
              <a:gd name="connsiteY6228" fmla="*/ 251007 h 5130710"/>
              <a:gd name="connsiteX6229" fmla="*/ 2460529 w 6842126"/>
              <a:gd name="connsiteY6229" fmla="*/ 252389 h 5130710"/>
              <a:gd name="connsiteX6230" fmla="*/ 2460724 w 6842126"/>
              <a:gd name="connsiteY6230" fmla="*/ 251874 h 5130710"/>
              <a:gd name="connsiteX6231" fmla="*/ 2461659 w 6842126"/>
              <a:gd name="connsiteY6231" fmla="*/ 249530 h 5130710"/>
              <a:gd name="connsiteX6232" fmla="*/ 2460910 w 6842126"/>
              <a:gd name="connsiteY6232" fmla="*/ 255399 h 5130710"/>
              <a:gd name="connsiteX6233" fmla="*/ 2461011 w 6842126"/>
              <a:gd name="connsiteY6233" fmla="*/ 256179 h 5130710"/>
              <a:gd name="connsiteX6234" fmla="*/ 2462833 w 6842126"/>
              <a:gd name="connsiteY6234" fmla="*/ 257961 h 5130710"/>
              <a:gd name="connsiteX6235" fmla="*/ 2465914 w 6842126"/>
              <a:gd name="connsiteY6235" fmla="*/ 239418 h 5130710"/>
              <a:gd name="connsiteX6236" fmla="*/ 2473210 w 6842126"/>
              <a:gd name="connsiteY6236" fmla="*/ 183920 h 5130710"/>
              <a:gd name="connsiteX6237" fmla="*/ 2469019 w 6842126"/>
              <a:gd name="connsiteY6237" fmla="*/ 231505 h 5130710"/>
              <a:gd name="connsiteX6238" fmla="*/ 2464965 w 6842126"/>
              <a:gd name="connsiteY6238" fmla="*/ 268440 h 5130710"/>
              <a:gd name="connsiteX6239" fmla="*/ 2465659 w 6842126"/>
              <a:gd name="connsiteY6239" fmla="*/ 265515 h 5130710"/>
              <a:gd name="connsiteX6240" fmla="*/ 2465281 w 6842126"/>
              <a:gd name="connsiteY6240" fmla="*/ 275311 h 5130710"/>
              <a:gd name="connsiteX6241" fmla="*/ 2443974 w 6842126"/>
              <a:gd name="connsiteY6241" fmla="*/ 374712 h 5130710"/>
              <a:gd name="connsiteX6242" fmla="*/ 2413435 w 6842126"/>
              <a:gd name="connsiteY6242" fmla="*/ 531355 h 5130710"/>
              <a:gd name="connsiteX6243" fmla="*/ 2425184 w 6842126"/>
              <a:gd name="connsiteY6243" fmla="*/ 517441 h 5130710"/>
              <a:gd name="connsiteX6244" fmla="*/ 2460160 w 6842126"/>
              <a:gd name="connsiteY6244" fmla="*/ 354463 h 5130710"/>
              <a:gd name="connsiteX6245" fmla="*/ 2470216 w 6842126"/>
              <a:gd name="connsiteY6245" fmla="*/ 315842 h 5130710"/>
              <a:gd name="connsiteX6246" fmla="*/ 2474360 w 6842126"/>
              <a:gd name="connsiteY6246" fmla="*/ 295154 h 5130710"/>
              <a:gd name="connsiteX6247" fmla="*/ 2473384 w 6842126"/>
              <a:gd name="connsiteY6247" fmla="*/ 308254 h 5130710"/>
              <a:gd name="connsiteX6248" fmla="*/ 2473257 w 6842126"/>
              <a:gd name="connsiteY6248" fmla="*/ 309497 h 5130710"/>
              <a:gd name="connsiteX6249" fmla="*/ 2475876 w 6842126"/>
              <a:gd name="connsiteY6249" fmla="*/ 301830 h 5130710"/>
              <a:gd name="connsiteX6250" fmla="*/ 2481636 w 6842126"/>
              <a:gd name="connsiteY6250" fmla="*/ 288824 h 5130710"/>
              <a:gd name="connsiteX6251" fmla="*/ 2483260 w 6842126"/>
              <a:gd name="connsiteY6251" fmla="*/ 308670 h 5130710"/>
              <a:gd name="connsiteX6252" fmla="*/ 2503245 w 6842126"/>
              <a:gd name="connsiteY6252" fmla="*/ 273622 h 5130710"/>
              <a:gd name="connsiteX6253" fmla="*/ 2497163 w 6842126"/>
              <a:gd name="connsiteY6253" fmla="*/ 291015 h 5130710"/>
              <a:gd name="connsiteX6254" fmla="*/ 2496771 w 6842126"/>
              <a:gd name="connsiteY6254" fmla="*/ 300571 h 5130710"/>
              <a:gd name="connsiteX6255" fmla="*/ 2496045 w 6842126"/>
              <a:gd name="connsiteY6255" fmla="*/ 314182 h 5130710"/>
              <a:gd name="connsiteX6256" fmla="*/ 2500268 w 6842126"/>
              <a:gd name="connsiteY6256" fmla="*/ 294081 h 5130710"/>
              <a:gd name="connsiteX6257" fmla="*/ 2500635 w 6842126"/>
              <a:gd name="connsiteY6257" fmla="*/ 295177 h 5130710"/>
              <a:gd name="connsiteX6258" fmla="*/ 2502082 w 6842126"/>
              <a:gd name="connsiteY6258" fmla="*/ 312059 h 5130710"/>
              <a:gd name="connsiteX6259" fmla="*/ 2500749 w 6842126"/>
              <a:gd name="connsiteY6259" fmla="*/ 318876 h 5130710"/>
              <a:gd name="connsiteX6260" fmla="*/ 2503312 w 6842126"/>
              <a:gd name="connsiteY6260" fmla="*/ 319381 h 5130710"/>
              <a:gd name="connsiteX6261" fmla="*/ 2504822 w 6842126"/>
              <a:gd name="connsiteY6261" fmla="*/ 320464 h 5130710"/>
              <a:gd name="connsiteX6262" fmla="*/ 2514680 w 6842126"/>
              <a:gd name="connsiteY6262" fmla="*/ 289454 h 5130710"/>
              <a:gd name="connsiteX6263" fmla="*/ 2522625 w 6842126"/>
              <a:gd name="connsiteY6263" fmla="*/ 283968 h 5130710"/>
              <a:gd name="connsiteX6264" fmla="*/ 2536872 w 6842126"/>
              <a:gd name="connsiteY6264" fmla="*/ 254230 h 5130710"/>
              <a:gd name="connsiteX6265" fmla="*/ 2562909 w 6842126"/>
              <a:gd name="connsiteY6265" fmla="*/ 190357 h 5130710"/>
              <a:gd name="connsiteX6266" fmla="*/ 2542477 w 6842126"/>
              <a:gd name="connsiteY6266" fmla="*/ 258915 h 5130710"/>
              <a:gd name="connsiteX6267" fmla="*/ 2530368 w 6842126"/>
              <a:gd name="connsiteY6267" fmla="*/ 293344 h 5130710"/>
              <a:gd name="connsiteX6268" fmla="*/ 2526616 w 6842126"/>
              <a:gd name="connsiteY6268" fmla="*/ 304648 h 5130710"/>
              <a:gd name="connsiteX6269" fmla="*/ 2525259 w 6842126"/>
              <a:gd name="connsiteY6269" fmla="*/ 308561 h 5130710"/>
              <a:gd name="connsiteX6270" fmla="*/ 2531443 w 6842126"/>
              <a:gd name="connsiteY6270" fmla="*/ 308245 h 5130710"/>
              <a:gd name="connsiteX6271" fmla="*/ 2533215 w 6842126"/>
              <a:gd name="connsiteY6271" fmla="*/ 304118 h 5130710"/>
              <a:gd name="connsiteX6272" fmla="*/ 2540184 w 6842126"/>
              <a:gd name="connsiteY6272" fmla="*/ 289060 h 5130710"/>
              <a:gd name="connsiteX6273" fmla="*/ 2543906 w 6842126"/>
              <a:gd name="connsiteY6273" fmla="*/ 287347 h 5130710"/>
              <a:gd name="connsiteX6274" fmla="*/ 2544083 w 6842126"/>
              <a:gd name="connsiteY6274" fmla="*/ 287319 h 5130710"/>
              <a:gd name="connsiteX6275" fmla="*/ 2545191 w 6842126"/>
              <a:gd name="connsiteY6275" fmla="*/ 275940 h 5130710"/>
              <a:gd name="connsiteX6276" fmla="*/ 2547239 w 6842126"/>
              <a:gd name="connsiteY6276" fmla="*/ 268589 h 5130710"/>
              <a:gd name="connsiteX6277" fmla="*/ 2553100 w 6842126"/>
              <a:gd name="connsiteY6277" fmla="*/ 267497 h 5130710"/>
              <a:gd name="connsiteX6278" fmla="*/ 2554156 w 6842126"/>
              <a:gd name="connsiteY6278" fmla="*/ 267291 h 5130710"/>
              <a:gd name="connsiteX6279" fmla="*/ 2556319 w 6842126"/>
              <a:gd name="connsiteY6279" fmla="*/ 259441 h 5130710"/>
              <a:gd name="connsiteX6280" fmla="*/ 2561516 w 6842126"/>
              <a:gd name="connsiteY6280" fmla="*/ 244556 h 5130710"/>
              <a:gd name="connsiteX6281" fmla="*/ 2566075 w 6842126"/>
              <a:gd name="connsiteY6281" fmla="*/ 237069 h 5130710"/>
              <a:gd name="connsiteX6282" fmla="*/ 2559127 w 6842126"/>
              <a:gd name="connsiteY6282" fmla="*/ 278533 h 5130710"/>
              <a:gd name="connsiteX6283" fmla="*/ 2512900 w 6842126"/>
              <a:gd name="connsiteY6283" fmla="*/ 461346 h 5130710"/>
              <a:gd name="connsiteX6284" fmla="*/ 2547841 w 6842126"/>
              <a:gd name="connsiteY6284" fmla="*/ 439515 h 5130710"/>
              <a:gd name="connsiteX6285" fmla="*/ 2568441 w 6842126"/>
              <a:gd name="connsiteY6285" fmla="*/ 389075 h 5130710"/>
              <a:gd name="connsiteX6286" fmla="*/ 2598225 w 6842126"/>
              <a:gd name="connsiteY6286" fmla="*/ 306053 h 5130710"/>
              <a:gd name="connsiteX6287" fmla="*/ 2618645 w 6842126"/>
              <a:gd name="connsiteY6287" fmla="*/ 237238 h 5130710"/>
              <a:gd name="connsiteX6288" fmla="*/ 2619813 w 6842126"/>
              <a:gd name="connsiteY6288" fmla="*/ 233193 h 5130710"/>
              <a:gd name="connsiteX6289" fmla="*/ 2620918 w 6842126"/>
              <a:gd name="connsiteY6289" fmla="*/ 230857 h 5130710"/>
              <a:gd name="connsiteX6290" fmla="*/ 2626949 w 6842126"/>
              <a:gd name="connsiteY6290" fmla="*/ 227141 h 5130710"/>
              <a:gd name="connsiteX6291" fmla="*/ 2642860 w 6842126"/>
              <a:gd name="connsiteY6291" fmla="*/ 190793 h 5130710"/>
              <a:gd name="connsiteX6292" fmla="*/ 2650783 w 6842126"/>
              <a:gd name="connsiteY6292" fmla="*/ 186658 h 5130710"/>
              <a:gd name="connsiteX6293" fmla="*/ 2651914 w 6842126"/>
              <a:gd name="connsiteY6293" fmla="*/ 184510 h 5130710"/>
              <a:gd name="connsiteX6294" fmla="*/ 2652428 w 6842126"/>
              <a:gd name="connsiteY6294" fmla="*/ 182407 h 5130710"/>
              <a:gd name="connsiteX6295" fmla="*/ 2654088 w 6842126"/>
              <a:gd name="connsiteY6295" fmla="*/ 179525 h 5130710"/>
              <a:gd name="connsiteX6296" fmla="*/ 2654737 w 6842126"/>
              <a:gd name="connsiteY6296" fmla="*/ 179395 h 5130710"/>
              <a:gd name="connsiteX6297" fmla="*/ 2654992 w 6842126"/>
              <a:gd name="connsiteY6297" fmla="*/ 177958 h 5130710"/>
              <a:gd name="connsiteX6298" fmla="*/ 2654088 w 6842126"/>
              <a:gd name="connsiteY6298" fmla="*/ 179525 h 5130710"/>
              <a:gd name="connsiteX6299" fmla="*/ 2653080 w 6842126"/>
              <a:gd name="connsiteY6299" fmla="*/ 179729 h 5130710"/>
              <a:gd name="connsiteX6300" fmla="*/ 2660750 w 6842126"/>
              <a:gd name="connsiteY6300" fmla="*/ 171023 h 5130710"/>
              <a:gd name="connsiteX6301" fmla="*/ 2644819 w 6842126"/>
              <a:gd name="connsiteY6301" fmla="*/ 208994 h 5130710"/>
              <a:gd name="connsiteX6302" fmla="*/ 2646596 w 6842126"/>
              <a:gd name="connsiteY6302" fmla="*/ 217221 h 5130710"/>
              <a:gd name="connsiteX6303" fmla="*/ 2636359 w 6842126"/>
              <a:gd name="connsiteY6303" fmla="*/ 253121 h 5130710"/>
              <a:gd name="connsiteX6304" fmla="*/ 2616172 w 6842126"/>
              <a:gd name="connsiteY6304" fmla="*/ 303304 h 5130710"/>
              <a:gd name="connsiteX6305" fmla="*/ 2622018 w 6842126"/>
              <a:gd name="connsiteY6305" fmla="*/ 301594 h 5130710"/>
              <a:gd name="connsiteX6306" fmla="*/ 2625840 w 6842126"/>
              <a:gd name="connsiteY6306" fmla="*/ 298772 h 5130710"/>
              <a:gd name="connsiteX6307" fmla="*/ 2629302 w 6842126"/>
              <a:gd name="connsiteY6307" fmla="*/ 288890 h 5130710"/>
              <a:gd name="connsiteX6308" fmla="*/ 2640507 w 6842126"/>
              <a:gd name="connsiteY6308" fmla="*/ 255408 h 5130710"/>
              <a:gd name="connsiteX6309" fmla="*/ 2644496 w 6842126"/>
              <a:gd name="connsiteY6309" fmla="*/ 262434 h 5130710"/>
              <a:gd name="connsiteX6310" fmla="*/ 2644725 w 6842126"/>
              <a:gd name="connsiteY6310" fmla="*/ 268493 h 5130710"/>
              <a:gd name="connsiteX6311" fmla="*/ 2647907 w 6842126"/>
              <a:gd name="connsiteY6311" fmla="*/ 260578 h 5130710"/>
              <a:gd name="connsiteX6312" fmla="*/ 2661858 w 6842126"/>
              <a:gd name="connsiteY6312" fmla="*/ 229512 h 5130710"/>
              <a:gd name="connsiteX6313" fmla="*/ 2693940 w 6842126"/>
              <a:gd name="connsiteY6313" fmla="*/ 158946 h 5130710"/>
              <a:gd name="connsiteX6314" fmla="*/ 2697322 w 6842126"/>
              <a:gd name="connsiteY6314" fmla="*/ 162369 h 5130710"/>
              <a:gd name="connsiteX6315" fmla="*/ 2694132 w 6842126"/>
              <a:gd name="connsiteY6315" fmla="*/ 170008 h 5130710"/>
              <a:gd name="connsiteX6316" fmla="*/ 2675924 w 6842126"/>
              <a:gd name="connsiteY6316" fmla="*/ 213286 h 5130710"/>
              <a:gd name="connsiteX6317" fmla="*/ 2683692 w 6842126"/>
              <a:gd name="connsiteY6317" fmla="*/ 221041 h 5130710"/>
              <a:gd name="connsiteX6318" fmla="*/ 2677437 w 6842126"/>
              <a:gd name="connsiteY6318" fmla="*/ 241510 h 5130710"/>
              <a:gd name="connsiteX6319" fmla="*/ 2673384 w 6842126"/>
              <a:gd name="connsiteY6319" fmla="*/ 262075 h 5130710"/>
              <a:gd name="connsiteX6320" fmla="*/ 2655381 w 6842126"/>
              <a:gd name="connsiteY6320" fmla="*/ 310145 h 5130710"/>
              <a:gd name="connsiteX6321" fmla="*/ 2654911 w 6842126"/>
              <a:gd name="connsiteY6321" fmla="*/ 314441 h 5130710"/>
              <a:gd name="connsiteX6322" fmla="*/ 2658272 w 6842126"/>
              <a:gd name="connsiteY6322" fmla="*/ 303556 h 5130710"/>
              <a:gd name="connsiteX6323" fmla="*/ 2669068 w 6842126"/>
              <a:gd name="connsiteY6323" fmla="*/ 278881 h 5130710"/>
              <a:gd name="connsiteX6324" fmla="*/ 2677012 w 6842126"/>
              <a:gd name="connsiteY6324" fmla="*/ 273397 h 5130710"/>
              <a:gd name="connsiteX6325" fmla="*/ 2683241 w 6842126"/>
              <a:gd name="connsiteY6325" fmla="*/ 258831 h 5130710"/>
              <a:gd name="connsiteX6326" fmla="*/ 2681366 w 6842126"/>
              <a:gd name="connsiteY6326" fmla="*/ 283900 h 5130710"/>
              <a:gd name="connsiteX6327" fmla="*/ 2676766 w 6842126"/>
              <a:gd name="connsiteY6327" fmla="*/ 291770 h 5130710"/>
              <a:gd name="connsiteX6328" fmla="*/ 2676611 w 6842126"/>
              <a:gd name="connsiteY6328" fmla="*/ 303391 h 5130710"/>
              <a:gd name="connsiteX6329" fmla="*/ 2666458 w 6842126"/>
              <a:gd name="connsiteY6329" fmla="*/ 332805 h 5130710"/>
              <a:gd name="connsiteX6330" fmla="*/ 2662411 w 6842126"/>
              <a:gd name="connsiteY6330" fmla="*/ 353100 h 5130710"/>
              <a:gd name="connsiteX6331" fmla="*/ 2670203 w 6842126"/>
              <a:gd name="connsiteY6331" fmla="*/ 334116 h 5130710"/>
              <a:gd name="connsiteX6332" fmla="*/ 2675180 w 6842126"/>
              <a:gd name="connsiteY6332" fmla="*/ 321994 h 5130710"/>
              <a:gd name="connsiteX6333" fmla="*/ 2679375 w 6842126"/>
              <a:gd name="connsiteY6333" fmla="*/ 310544 h 5130710"/>
              <a:gd name="connsiteX6334" fmla="*/ 2679255 w 6842126"/>
              <a:gd name="connsiteY6334" fmla="*/ 312148 h 5130710"/>
              <a:gd name="connsiteX6335" fmla="*/ 2624770 w 6842126"/>
              <a:gd name="connsiteY6335" fmla="*/ 550324 h 5130710"/>
              <a:gd name="connsiteX6336" fmla="*/ 2606247 w 6842126"/>
              <a:gd name="connsiteY6336" fmla="*/ 625440 h 5130710"/>
              <a:gd name="connsiteX6337" fmla="*/ 2623015 w 6842126"/>
              <a:gd name="connsiteY6337" fmla="*/ 588494 h 5130710"/>
              <a:gd name="connsiteX6338" fmla="*/ 2626925 w 6842126"/>
              <a:gd name="connsiteY6338" fmla="*/ 574577 h 5130710"/>
              <a:gd name="connsiteX6339" fmla="*/ 2626849 w 6842126"/>
              <a:gd name="connsiteY6339" fmla="*/ 575001 h 5130710"/>
              <a:gd name="connsiteX6340" fmla="*/ 2627585 w 6842126"/>
              <a:gd name="connsiteY6340" fmla="*/ 572231 h 5130710"/>
              <a:gd name="connsiteX6341" fmla="*/ 2628798 w 6842126"/>
              <a:gd name="connsiteY6341" fmla="*/ 567910 h 5130710"/>
              <a:gd name="connsiteX6342" fmla="*/ 2629071 w 6842126"/>
              <a:gd name="connsiteY6342" fmla="*/ 566632 h 5130710"/>
              <a:gd name="connsiteX6343" fmla="*/ 2627585 w 6842126"/>
              <a:gd name="connsiteY6343" fmla="*/ 572231 h 5130710"/>
              <a:gd name="connsiteX6344" fmla="*/ 2626925 w 6842126"/>
              <a:gd name="connsiteY6344" fmla="*/ 574577 h 5130710"/>
              <a:gd name="connsiteX6345" fmla="*/ 2636466 w 6842126"/>
              <a:gd name="connsiteY6345" fmla="*/ 521757 h 5130710"/>
              <a:gd name="connsiteX6346" fmla="*/ 2671495 w 6842126"/>
              <a:gd name="connsiteY6346" fmla="*/ 373435 h 5130710"/>
              <a:gd name="connsiteX6347" fmla="*/ 2682897 w 6842126"/>
              <a:gd name="connsiteY6347" fmla="*/ 361291 h 5130710"/>
              <a:gd name="connsiteX6348" fmla="*/ 2687639 w 6842126"/>
              <a:gd name="connsiteY6348" fmla="*/ 358192 h 5130710"/>
              <a:gd name="connsiteX6349" fmla="*/ 2683278 w 6842126"/>
              <a:gd name="connsiteY6349" fmla="*/ 390702 h 5130710"/>
              <a:gd name="connsiteX6350" fmla="*/ 2687976 w 6842126"/>
              <a:gd name="connsiteY6350" fmla="*/ 377362 h 5130710"/>
              <a:gd name="connsiteX6351" fmla="*/ 2691872 w 6842126"/>
              <a:gd name="connsiteY6351" fmla="*/ 355425 h 5130710"/>
              <a:gd name="connsiteX6352" fmla="*/ 2694675 w 6842126"/>
              <a:gd name="connsiteY6352" fmla="*/ 353591 h 5130710"/>
              <a:gd name="connsiteX6353" fmla="*/ 2701969 w 6842126"/>
              <a:gd name="connsiteY6353" fmla="*/ 323652 h 5130710"/>
              <a:gd name="connsiteX6354" fmla="*/ 2707962 w 6842126"/>
              <a:gd name="connsiteY6354" fmla="*/ 303591 h 5130710"/>
              <a:gd name="connsiteX6355" fmla="*/ 2700719 w 6842126"/>
              <a:gd name="connsiteY6355" fmla="*/ 358300 h 5130710"/>
              <a:gd name="connsiteX6356" fmla="*/ 2696955 w 6842126"/>
              <a:gd name="connsiteY6356" fmla="*/ 405128 h 5130710"/>
              <a:gd name="connsiteX6357" fmla="*/ 2700227 w 6842126"/>
              <a:gd name="connsiteY6357" fmla="*/ 401093 h 5130710"/>
              <a:gd name="connsiteX6358" fmla="*/ 2702238 w 6842126"/>
              <a:gd name="connsiteY6358" fmla="*/ 391758 h 5130710"/>
              <a:gd name="connsiteX6359" fmla="*/ 2713283 w 6842126"/>
              <a:gd name="connsiteY6359" fmla="*/ 316512 h 5130710"/>
              <a:gd name="connsiteX6360" fmla="*/ 2707160 w 6842126"/>
              <a:gd name="connsiteY6360" fmla="*/ 376012 h 5130710"/>
              <a:gd name="connsiteX6361" fmla="*/ 2704109 w 6842126"/>
              <a:gd name="connsiteY6361" fmla="*/ 396303 h 5130710"/>
              <a:gd name="connsiteX6362" fmla="*/ 2704624 w 6842126"/>
              <a:gd name="connsiteY6362" fmla="*/ 395667 h 5130710"/>
              <a:gd name="connsiteX6363" fmla="*/ 2712133 w 6842126"/>
              <a:gd name="connsiteY6363" fmla="*/ 366515 h 5130710"/>
              <a:gd name="connsiteX6364" fmla="*/ 2716005 w 6842126"/>
              <a:gd name="connsiteY6364" fmla="*/ 382606 h 5130710"/>
              <a:gd name="connsiteX6365" fmla="*/ 2700329 w 6842126"/>
              <a:gd name="connsiteY6365" fmla="*/ 420705 h 5130710"/>
              <a:gd name="connsiteX6366" fmla="*/ 2703905 w 6842126"/>
              <a:gd name="connsiteY6366" fmla="*/ 463146 h 5130710"/>
              <a:gd name="connsiteX6367" fmla="*/ 2682122 w 6842126"/>
              <a:gd name="connsiteY6367" fmla="*/ 570344 h 5130710"/>
              <a:gd name="connsiteX6368" fmla="*/ 2676430 w 6842126"/>
              <a:gd name="connsiteY6368" fmla="*/ 644377 h 5130710"/>
              <a:gd name="connsiteX6369" fmla="*/ 2730928 w 6842126"/>
              <a:gd name="connsiteY6369" fmla="*/ 418127 h 5130710"/>
              <a:gd name="connsiteX6370" fmla="*/ 2757862 w 6842126"/>
              <a:gd name="connsiteY6370" fmla="*/ 323417 h 5130710"/>
              <a:gd name="connsiteX6371" fmla="*/ 2761694 w 6842126"/>
              <a:gd name="connsiteY6371" fmla="*/ 311535 h 5130710"/>
              <a:gd name="connsiteX6372" fmla="*/ 2760073 w 6842126"/>
              <a:gd name="connsiteY6372" fmla="*/ 326293 h 5130710"/>
              <a:gd name="connsiteX6373" fmla="*/ 2760717 w 6842126"/>
              <a:gd name="connsiteY6373" fmla="*/ 330510 h 5130710"/>
              <a:gd name="connsiteX6374" fmla="*/ 2759745 w 6842126"/>
              <a:gd name="connsiteY6374" fmla="*/ 351609 h 5130710"/>
              <a:gd name="connsiteX6375" fmla="*/ 2764752 w 6842126"/>
              <a:gd name="connsiteY6375" fmla="*/ 332908 h 5130710"/>
              <a:gd name="connsiteX6376" fmla="*/ 2770929 w 6842126"/>
              <a:gd name="connsiteY6376" fmla="*/ 317775 h 5130710"/>
              <a:gd name="connsiteX6377" fmla="*/ 2774146 w 6842126"/>
              <a:gd name="connsiteY6377" fmla="*/ 314565 h 5130710"/>
              <a:gd name="connsiteX6378" fmla="*/ 2749181 w 6842126"/>
              <a:gd name="connsiteY6378" fmla="*/ 410624 h 5130710"/>
              <a:gd name="connsiteX6379" fmla="*/ 2747927 w 6842126"/>
              <a:gd name="connsiteY6379" fmla="*/ 478322 h 5130710"/>
              <a:gd name="connsiteX6380" fmla="*/ 2792888 w 6842126"/>
              <a:gd name="connsiteY6380" fmla="*/ 351278 h 5130710"/>
              <a:gd name="connsiteX6381" fmla="*/ 2799739 w 6842126"/>
              <a:gd name="connsiteY6381" fmla="*/ 327477 h 5130710"/>
              <a:gd name="connsiteX6382" fmla="*/ 2798922 w 6842126"/>
              <a:gd name="connsiteY6382" fmla="*/ 333537 h 5130710"/>
              <a:gd name="connsiteX6383" fmla="*/ 2807562 w 6842126"/>
              <a:gd name="connsiteY6383" fmla="*/ 361516 h 5130710"/>
              <a:gd name="connsiteX6384" fmla="*/ 2774835 w 6842126"/>
              <a:gd name="connsiteY6384" fmla="*/ 504657 h 5130710"/>
              <a:gd name="connsiteX6385" fmla="*/ 2749090 w 6842126"/>
              <a:gd name="connsiteY6385" fmla="*/ 606806 h 5130710"/>
              <a:gd name="connsiteX6386" fmla="*/ 2685967 w 6842126"/>
              <a:gd name="connsiteY6386" fmla="*/ 801834 h 5130710"/>
              <a:gd name="connsiteX6387" fmla="*/ 2672541 w 6842126"/>
              <a:gd name="connsiteY6387" fmla="*/ 838013 h 5130710"/>
              <a:gd name="connsiteX6388" fmla="*/ 2674510 w 6842126"/>
              <a:gd name="connsiteY6388" fmla="*/ 838961 h 5130710"/>
              <a:gd name="connsiteX6389" fmla="*/ 2711532 w 6842126"/>
              <a:gd name="connsiteY6389" fmla="*/ 732975 h 5130710"/>
              <a:gd name="connsiteX6390" fmla="*/ 2772044 w 6842126"/>
              <a:gd name="connsiteY6390" fmla="*/ 534152 h 5130710"/>
              <a:gd name="connsiteX6391" fmla="*/ 2770898 w 6842126"/>
              <a:gd name="connsiteY6391" fmla="*/ 532962 h 5130710"/>
              <a:gd name="connsiteX6392" fmla="*/ 2773175 w 6842126"/>
              <a:gd name="connsiteY6392" fmla="*/ 528988 h 5130710"/>
              <a:gd name="connsiteX6393" fmla="*/ 2773302 w 6842126"/>
              <a:gd name="connsiteY6393" fmla="*/ 530017 h 5130710"/>
              <a:gd name="connsiteX6394" fmla="*/ 2783745 w 6842126"/>
              <a:gd name="connsiteY6394" fmla="*/ 495706 h 5130710"/>
              <a:gd name="connsiteX6395" fmla="*/ 2832897 w 6842126"/>
              <a:gd name="connsiteY6395" fmla="*/ 332207 h 5130710"/>
              <a:gd name="connsiteX6396" fmla="*/ 2847793 w 6842126"/>
              <a:gd name="connsiteY6396" fmla="*/ 314871 h 5130710"/>
              <a:gd name="connsiteX6397" fmla="*/ 2869741 w 6842126"/>
              <a:gd name="connsiteY6397" fmla="*/ 304407 h 5130710"/>
              <a:gd name="connsiteX6398" fmla="*/ 2869028 w 6842126"/>
              <a:gd name="connsiteY6398" fmla="*/ 331145 h 5130710"/>
              <a:gd name="connsiteX6399" fmla="*/ 2872455 w 6842126"/>
              <a:gd name="connsiteY6399" fmla="*/ 347220 h 5130710"/>
              <a:gd name="connsiteX6400" fmla="*/ 2877250 w 6842126"/>
              <a:gd name="connsiteY6400" fmla="*/ 355479 h 5130710"/>
              <a:gd name="connsiteX6401" fmla="*/ 2879509 w 6842126"/>
              <a:gd name="connsiteY6401" fmla="*/ 340057 h 5130710"/>
              <a:gd name="connsiteX6402" fmla="*/ 2883700 w 6842126"/>
              <a:gd name="connsiteY6402" fmla="*/ 338915 h 5130710"/>
              <a:gd name="connsiteX6403" fmla="*/ 2885734 w 6842126"/>
              <a:gd name="connsiteY6403" fmla="*/ 342636 h 5130710"/>
              <a:gd name="connsiteX6404" fmla="*/ 2889369 w 6842126"/>
              <a:gd name="connsiteY6404" fmla="*/ 325219 h 5130710"/>
              <a:gd name="connsiteX6405" fmla="*/ 2887930 w 6842126"/>
              <a:gd name="connsiteY6405" fmla="*/ 338512 h 5130710"/>
              <a:gd name="connsiteX6406" fmla="*/ 2891336 w 6842126"/>
              <a:gd name="connsiteY6406" fmla="*/ 319664 h 5130710"/>
              <a:gd name="connsiteX6407" fmla="*/ 2889369 w 6842126"/>
              <a:gd name="connsiteY6407" fmla="*/ 325219 h 5130710"/>
              <a:gd name="connsiteX6408" fmla="*/ 2891192 w 6842126"/>
              <a:gd name="connsiteY6408" fmla="*/ 304619 h 5130710"/>
              <a:gd name="connsiteX6409" fmla="*/ 2893324 w 6842126"/>
              <a:gd name="connsiteY6409" fmla="*/ 300100 h 5130710"/>
              <a:gd name="connsiteX6410" fmla="*/ 2893957 w 6842126"/>
              <a:gd name="connsiteY6410" fmla="*/ 290527 h 5130710"/>
              <a:gd name="connsiteX6411" fmla="*/ 2896550 w 6842126"/>
              <a:gd name="connsiteY6411" fmla="*/ 268824 h 5130710"/>
              <a:gd name="connsiteX6412" fmla="*/ 2900253 w 6842126"/>
              <a:gd name="connsiteY6412" fmla="*/ 257351 h 5130710"/>
              <a:gd name="connsiteX6413" fmla="*/ 2902004 w 6842126"/>
              <a:gd name="connsiteY6413" fmla="*/ 258879 h 5130710"/>
              <a:gd name="connsiteX6414" fmla="*/ 2901178 w 6842126"/>
              <a:gd name="connsiteY6414" fmla="*/ 274909 h 5130710"/>
              <a:gd name="connsiteX6415" fmla="*/ 2904466 w 6842126"/>
              <a:gd name="connsiteY6415" fmla="*/ 259899 h 5130710"/>
              <a:gd name="connsiteX6416" fmla="*/ 2904477 w 6842126"/>
              <a:gd name="connsiteY6416" fmla="*/ 259905 h 5130710"/>
              <a:gd name="connsiteX6417" fmla="*/ 2904492 w 6842126"/>
              <a:gd name="connsiteY6417" fmla="*/ 259780 h 5130710"/>
              <a:gd name="connsiteX6418" fmla="*/ 2911004 w 6842126"/>
              <a:gd name="connsiteY6418" fmla="*/ 230059 h 5130710"/>
              <a:gd name="connsiteX6419" fmla="*/ 2905981 w 6842126"/>
              <a:gd name="connsiteY6419" fmla="*/ 247547 h 5130710"/>
              <a:gd name="connsiteX6420" fmla="*/ 2904492 w 6842126"/>
              <a:gd name="connsiteY6420" fmla="*/ 259780 h 5130710"/>
              <a:gd name="connsiteX6421" fmla="*/ 2904466 w 6842126"/>
              <a:gd name="connsiteY6421" fmla="*/ 259899 h 5130710"/>
              <a:gd name="connsiteX6422" fmla="*/ 2902004 w 6842126"/>
              <a:gd name="connsiteY6422" fmla="*/ 258879 h 5130710"/>
              <a:gd name="connsiteX6423" fmla="*/ 2912307 w 6842126"/>
              <a:gd name="connsiteY6423" fmla="*/ 220382 h 5130710"/>
              <a:gd name="connsiteX6424" fmla="*/ 2912968 w 6842126"/>
              <a:gd name="connsiteY6424" fmla="*/ 229451 h 5130710"/>
              <a:gd name="connsiteX6425" fmla="*/ 2919014 w 6842126"/>
              <a:gd name="connsiteY6425" fmla="*/ 235052 h 5130710"/>
              <a:gd name="connsiteX6426" fmla="*/ 2915794 w 6842126"/>
              <a:gd name="connsiteY6426" fmla="*/ 267462 h 5130710"/>
              <a:gd name="connsiteX6427" fmla="*/ 2902407 w 6842126"/>
              <a:gd name="connsiteY6427" fmla="*/ 373921 h 5130710"/>
              <a:gd name="connsiteX6428" fmla="*/ 2901435 w 6842126"/>
              <a:gd name="connsiteY6428" fmla="*/ 379362 h 5130710"/>
              <a:gd name="connsiteX6429" fmla="*/ 2901450 w 6842126"/>
              <a:gd name="connsiteY6429" fmla="*/ 379568 h 5130710"/>
              <a:gd name="connsiteX6430" fmla="*/ 2899061 w 6842126"/>
              <a:gd name="connsiteY6430" fmla="*/ 400869 h 5130710"/>
              <a:gd name="connsiteX6431" fmla="*/ 2895777 w 6842126"/>
              <a:gd name="connsiteY6431" fmla="*/ 411084 h 5130710"/>
              <a:gd name="connsiteX6432" fmla="*/ 2887429 w 6842126"/>
              <a:gd name="connsiteY6432" fmla="*/ 457874 h 5130710"/>
              <a:gd name="connsiteX6433" fmla="*/ 2896226 w 6842126"/>
              <a:gd name="connsiteY6433" fmla="*/ 430502 h 5130710"/>
              <a:gd name="connsiteX6434" fmla="*/ 2899061 w 6842126"/>
              <a:gd name="connsiteY6434" fmla="*/ 400869 h 5130710"/>
              <a:gd name="connsiteX6435" fmla="*/ 2904282 w 6842126"/>
              <a:gd name="connsiteY6435" fmla="*/ 390074 h 5130710"/>
              <a:gd name="connsiteX6436" fmla="*/ 2909098 w 6842126"/>
              <a:gd name="connsiteY6436" fmla="*/ 362234 h 5130710"/>
              <a:gd name="connsiteX6437" fmla="*/ 2924773 w 6842126"/>
              <a:gd name="connsiteY6437" fmla="*/ 253605 h 5130710"/>
              <a:gd name="connsiteX6438" fmla="*/ 2934435 w 6842126"/>
              <a:gd name="connsiteY6438" fmla="*/ 191079 h 5130710"/>
              <a:gd name="connsiteX6439" fmla="*/ 2937653 w 6842126"/>
              <a:gd name="connsiteY6439" fmla="*/ 201448 h 5130710"/>
              <a:gd name="connsiteX6440" fmla="*/ 2936092 w 6842126"/>
              <a:gd name="connsiteY6440" fmla="*/ 218385 h 5130710"/>
              <a:gd name="connsiteX6441" fmla="*/ 2936220 w 6842126"/>
              <a:gd name="connsiteY6441" fmla="*/ 283556 h 5130710"/>
              <a:gd name="connsiteX6442" fmla="*/ 2924910 w 6842126"/>
              <a:gd name="connsiteY6442" fmla="*/ 373041 h 5130710"/>
              <a:gd name="connsiteX6443" fmla="*/ 2924218 w 6842126"/>
              <a:gd name="connsiteY6443" fmla="*/ 376799 h 5130710"/>
              <a:gd name="connsiteX6444" fmla="*/ 2924721 w 6842126"/>
              <a:gd name="connsiteY6444" fmla="*/ 377861 h 5130710"/>
              <a:gd name="connsiteX6445" fmla="*/ 2927125 w 6842126"/>
              <a:gd name="connsiteY6445" fmla="*/ 386613 h 5130710"/>
              <a:gd name="connsiteX6446" fmla="*/ 2929120 w 6842126"/>
              <a:gd name="connsiteY6446" fmla="*/ 375576 h 5130710"/>
              <a:gd name="connsiteX6447" fmla="*/ 2947406 w 6842126"/>
              <a:gd name="connsiteY6447" fmla="*/ 268718 h 5130710"/>
              <a:gd name="connsiteX6448" fmla="*/ 2941846 w 6842126"/>
              <a:gd name="connsiteY6448" fmla="*/ 361082 h 5130710"/>
              <a:gd name="connsiteX6449" fmla="*/ 2938112 w 6842126"/>
              <a:gd name="connsiteY6449" fmla="*/ 388056 h 5130710"/>
              <a:gd name="connsiteX6450" fmla="*/ 2940931 w 6842126"/>
              <a:gd name="connsiteY6450" fmla="*/ 383603 h 5130710"/>
              <a:gd name="connsiteX6451" fmla="*/ 2941196 w 6842126"/>
              <a:gd name="connsiteY6451" fmla="*/ 383367 h 5130710"/>
              <a:gd name="connsiteX6452" fmla="*/ 2946558 w 6842126"/>
              <a:gd name="connsiteY6452" fmla="*/ 345187 h 5130710"/>
              <a:gd name="connsiteX6453" fmla="*/ 2956838 w 6842126"/>
              <a:gd name="connsiteY6453" fmla="*/ 275505 h 5130710"/>
              <a:gd name="connsiteX6454" fmla="*/ 2956725 w 6842126"/>
              <a:gd name="connsiteY6454" fmla="*/ 275621 h 5130710"/>
              <a:gd name="connsiteX6455" fmla="*/ 2954142 w 6842126"/>
              <a:gd name="connsiteY6455" fmla="*/ 257707 h 5130710"/>
              <a:gd name="connsiteX6456" fmla="*/ 2958033 w 6842126"/>
              <a:gd name="connsiteY6456" fmla="*/ 259086 h 5130710"/>
              <a:gd name="connsiteX6457" fmla="*/ 2961394 w 6842126"/>
              <a:gd name="connsiteY6457" fmla="*/ 270842 h 5130710"/>
              <a:gd name="connsiteX6458" fmla="*/ 2957416 w 6842126"/>
              <a:gd name="connsiteY6458" fmla="*/ 274914 h 5130710"/>
              <a:gd name="connsiteX6459" fmla="*/ 2951598 w 6842126"/>
              <a:gd name="connsiteY6459" fmla="*/ 344369 h 5130710"/>
              <a:gd name="connsiteX6460" fmla="*/ 2947126 w 6842126"/>
              <a:gd name="connsiteY6460" fmla="*/ 378086 h 5130710"/>
              <a:gd name="connsiteX6461" fmla="*/ 2949723 w 6842126"/>
              <a:gd name="connsiteY6461" fmla="*/ 375773 h 5130710"/>
              <a:gd name="connsiteX6462" fmla="*/ 2951467 w 6842126"/>
              <a:gd name="connsiteY6462" fmla="*/ 378581 h 5130710"/>
              <a:gd name="connsiteX6463" fmla="*/ 2965506 w 6842126"/>
              <a:gd name="connsiteY6463" fmla="*/ 301852 h 5130710"/>
              <a:gd name="connsiteX6464" fmla="*/ 2968299 w 6842126"/>
              <a:gd name="connsiteY6464" fmla="*/ 303780 h 5130710"/>
              <a:gd name="connsiteX6465" fmla="*/ 2972443 w 6842126"/>
              <a:gd name="connsiteY6465" fmla="*/ 277698 h 5130710"/>
              <a:gd name="connsiteX6466" fmla="*/ 2972683 w 6842126"/>
              <a:gd name="connsiteY6466" fmla="*/ 274749 h 5130710"/>
              <a:gd name="connsiteX6467" fmla="*/ 2973670 w 6842126"/>
              <a:gd name="connsiteY6467" fmla="*/ 273669 h 5130710"/>
              <a:gd name="connsiteX6468" fmla="*/ 2978125 w 6842126"/>
              <a:gd name="connsiteY6468" fmla="*/ 264755 h 5130710"/>
              <a:gd name="connsiteX6469" fmla="*/ 2978001 w 6842126"/>
              <a:gd name="connsiteY6469" fmla="*/ 266699 h 5130710"/>
              <a:gd name="connsiteX6470" fmla="*/ 2972476 w 6842126"/>
              <a:gd name="connsiteY6470" fmla="*/ 313564 h 5130710"/>
              <a:gd name="connsiteX6471" fmla="*/ 2973402 w 6842126"/>
              <a:gd name="connsiteY6471" fmla="*/ 318896 h 5130710"/>
              <a:gd name="connsiteX6472" fmla="*/ 2971428 w 6842126"/>
              <a:gd name="connsiteY6472" fmla="*/ 378424 h 5130710"/>
              <a:gd name="connsiteX6473" fmla="*/ 2972420 w 6842126"/>
              <a:gd name="connsiteY6473" fmla="*/ 376203 h 5130710"/>
              <a:gd name="connsiteX6474" fmla="*/ 2985320 w 6842126"/>
              <a:gd name="connsiteY6474" fmla="*/ 279870 h 5130710"/>
              <a:gd name="connsiteX6475" fmla="*/ 2985379 w 6842126"/>
              <a:gd name="connsiteY6475" fmla="*/ 279406 h 5130710"/>
              <a:gd name="connsiteX6476" fmla="*/ 2989344 w 6842126"/>
              <a:gd name="connsiteY6476" fmla="*/ 268248 h 5130710"/>
              <a:gd name="connsiteX6477" fmla="*/ 2990366 w 6842126"/>
              <a:gd name="connsiteY6477" fmla="*/ 263135 h 5130710"/>
              <a:gd name="connsiteX6478" fmla="*/ 2995515 w 6842126"/>
              <a:gd name="connsiteY6478" fmla="*/ 263299 h 5130710"/>
              <a:gd name="connsiteX6479" fmla="*/ 2991411 w 6842126"/>
              <a:gd name="connsiteY6479" fmla="*/ 278440 h 5130710"/>
              <a:gd name="connsiteX6480" fmla="*/ 2991617 w 6842126"/>
              <a:gd name="connsiteY6480" fmla="*/ 304111 h 5130710"/>
              <a:gd name="connsiteX6481" fmla="*/ 3002139 w 6842126"/>
              <a:gd name="connsiteY6481" fmla="*/ 286320 h 5130710"/>
              <a:gd name="connsiteX6482" fmla="*/ 3009434 w 6842126"/>
              <a:gd name="connsiteY6482" fmla="*/ 289151 h 5130710"/>
              <a:gd name="connsiteX6483" fmla="*/ 3002071 w 6842126"/>
              <a:gd name="connsiteY6483" fmla="*/ 306381 h 5130710"/>
              <a:gd name="connsiteX6484" fmla="*/ 3009324 w 6842126"/>
              <a:gd name="connsiteY6484" fmla="*/ 297314 h 5130710"/>
              <a:gd name="connsiteX6485" fmla="*/ 3012705 w 6842126"/>
              <a:gd name="connsiteY6485" fmla="*/ 292642 h 5130710"/>
              <a:gd name="connsiteX6486" fmla="*/ 3014902 w 6842126"/>
              <a:gd name="connsiteY6486" fmla="*/ 283577 h 5130710"/>
              <a:gd name="connsiteX6487" fmla="*/ 3015874 w 6842126"/>
              <a:gd name="connsiteY6487" fmla="*/ 288261 h 5130710"/>
              <a:gd name="connsiteX6488" fmla="*/ 3022294 w 6842126"/>
              <a:gd name="connsiteY6488" fmla="*/ 279386 h 5130710"/>
              <a:gd name="connsiteX6489" fmla="*/ 3029549 w 6842126"/>
              <a:gd name="connsiteY6489" fmla="*/ 266496 h 5130710"/>
              <a:gd name="connsiteX6490" fmla="*/ 3021648 w 6842126"/>
              <a:gd name="connsiteY6490" fmla="*/ 294303 h 5130710"/>
              <a:gd name="connsiteX6491" fmla="*/ 3018941 w 6842126"/>
              <a:gd name="connsiteY6491" fmla="*/ 303030 h 5130710"/>
              <a:gd name="connsiteX6492" fmla="*/ 3018996 w 6842126"/>
              <a:gd name="connsiteY6492" fmla="*/ 303291 h 5130710"/>
              <a:gd name="connsiteX6493" fmla="*/ 3016218 w 6842126"/>
              <a:gd name="connsiteY6493" fmla="*/ 321113 h 5130710"/>
              <a:gd name="connsiteX6494" fmla="*/ 3015090 w 6842126"/>
              <a:gd name="connsiteY6494" fmla="*/ 324050 h 5130710"/>
              <a:gd name="connsiteX6495" fmla="*/ 3018927 w 6842126"/>
              <a:gd name="connsiteY6495" fmla="*/ 320000 h 5130710"/>
              <a:gd name="connsiteX6496" fmla="*/ 3031592 w 6842126"/>
              <a:gd name="connsiteY6496" fmla="*/ 291478 h 5130710"/>
              <a:gd name="connsiteX6497" fmla="*/ 3042981 w 6842126"/>
              <a:gd name="connsiteY6497" fmla="*/ 266199 h 5130710"/>
              <a:gd name="connsiteX6498" fmla="*/ 3050642 w 6842126"/>
              <a:gd name="connsiteY6498" fmla="*/ 250329 h 5130710"/>
              <a:gd name="connsiteX6499" fmla="*/ 3049878 w 6842126"/>
              <a:gd name="connsiteY6499" fmla="*/ 255459 h 5130710"/>
              <a:gd name="connsiteX6500" fmla="*/ 3045937 w 6842126"/>
              <a:gd name="connsiteY6500" fmla="*/ 292718 h 5130710"/>
              <a:gd name="connsiteX6501" fmla="*/ 3041225 w 6842126"/>
              <a:gd name="connsiteY6501" fmla="*/ 311783 h 5130710"/>
              <a:gd name="connsiteX6502" fmla="*/ 3043961 w 6842126"/>
              <a:gd name="connsiteY6502" fmla="*/ 310972 h 5130710"/>
              <a:gd name="connsiteX6503" fmla="*/ 3044017 w 6842126"/>
              <a:gd name="connsiteY6503" fmla="*/ 310874 h 5130710"/>
              <a:gd name="connsiteX6504" fmla="*/ 3043846 w 6842126"/>
              <a:gd name="connsiteY6504" fmla="*/ 312484 h 5130710"/>
              <a:gd name="connsiteX6505" fmla="*/ 3035323 w 6842126"/>
              <a:gd name="connsiteY6505" fmla="*/ 372751 h 5130710"/>
              <a:gd name="connsiteX6506" fmla="*/ 3035455 w 6842126"/>
              <a:gd name="connsiteY6506" fmla="*/ 395146 h 5130710"/>
              <a:gd name="connsiteX6507" fmla="*/ 3040458 w 6842126"/>
              <a:gd name="connsiteY6507" fmla="*/ 360388 h 5130710"/>
              <a:gd name="connsiteX6508" fmla="*/ 3048594 w 6842126"/>
              <a:gd name="connsiteY6508" fmla="*/ 302804 h 5130710"/>
              <a:gd name="connsiteX6509" fmla="*/ 3050701 w 6842126"/>
              <a:gd name="connsiteY6509" fmla="*/ 299091 h 5130710"/>
              <a:gd name="connsiteX6510" fmla="*/ 3056129 w 6842126"/>
              <a:gd name="connsiteY6510" fmla="*/ 293617 h 5130710"/>
              <a:gd name="connsiteX6511" fmla="*/ 3048341 w 6842126"/>
              <a:gd name="connsiteY6511" fmla="*/ 342821 h 5130710"/>
              <a:gd name="connsiteX6512" fmla="*/ 3073158 w 6842126"/>
              <a:gd name="connsiteY6512" fmla="*/ 294311 h 5130710"/>
              <a:gd name="connsiteX6513" fmla="*/ 3082901 w 6842126"/>
              <a:gd name="connsiteY6513" fmla="*/ 306454 h 5130710"/>
              <a:gd name="connsiteX6514" fmla="*/ 3082821 w 6842126"/>
              <a:gd name="connsiteY6514" fmla="*/ 312577 h 5130710"/>
              <a:gd name="connsiteX6515" fmla="*/ 3092877 w 6842126"/>
              <a:gd name="connsiteY6515" fmla="*/ 301250 h 5130710"/>
              <a:gd name="connsiteX6516" fmla="*/ 3103075 w 6842126"/>
              <a:gd name="connsiteY6516" fmla="*/ 279378 h 5130710"/>
              <a:gd name="connsiteX6517" fmla="*/ 3104250 w 6842126"/>
              <a:gd name="connsiteY6517" fmla="*/ 276428 h 5130710"/>
              <a:gd name="connsiteX6518" fmla="*/ 3093561 w 6842126"/>
              <a:gd name="connsiteY6518" fmla="*/ 360358 h 5130710"/>
              <a:gd name="connsiteX6519" fmla="*/ 3097377 w 6842126"/>
              <a:gd name="connsiteY6519" fmla="*/ 364557 h 5130710"/>
              <a:gd name="connsiteX6520" fmla="*/ 3109287 w 6842126"/>
              <a:gd name="connsiteY6520" fmla="*/ 296546 h 5130710"/>
              <a:gd name="connsiteX6521" fmla="*/ 3108192 w 6842126"/>
              <a:gd name="connsiteY6521" fmla="*/ 324836 h 5130710"/>
              <a:gd name="connsiteX6522" fmla="*/ 3105559 w 6842126"/>
              <a:gd name="connsiteY6522" fmla="*/ 345580 h 5130710"/>
              <a:gd name="connsiteX6523" fmla="*/ 3104523 w 6842126"/>
              <a:gd name="connsiteY6523" fmla="*/ 348918 h 5130710"/>
              <a:gd name="connsiteX6524" fmla="*/ 3101366 w 6842126"/>
              <a:gd name="connsiteY6524" fmla="*/ 363357 h 5130710"/>
              <a:gd name="connsiteX6525" fmla="*/ 3103424 w 6842126"/>
              <a:gd name="connsiteY6525" fmla="*/ 362223 h 5130710"/>
              <a:gd name="connsiteX6526" fmla="*/ 3101126 w 6842126"/>
              <a:gd name="connsiteY6526" fmla="*/ 380015 h 5130710"/>
              <a:gd name="connsiteX6527" fmla="*/ 3099848 w 6842126"/>
              <a:gd name="connsiteY6527" fmla="*/ 408362 h 5130710"/>
              <a:gd name="connsiteX6528" fmla="*/ 3102777 w 6842126"/>
              <a:gd name="connsiteY6528" fmla="*/ 391187 h 5130710"/>
              <a:gd name="connsiteX6529" fmla="*/ 3108870 w 6842126"/>
              <a:gd name="connsiteY6529" fmla="*/ 355450 h 5130710"/>
              <a:gd name="connsiteX6530" fmla="*/ 3110429 w 6842126"/>
              <a:gd name="connsiteY6530" fmla="*/ 353181 h 5130710"/>
              <a:gd name="connsiteX6531" fmla="*/ 3114439 w 6842126"/>
              <a:gd name="connsiteY6531" fmla="*/ 348134 h 5130710"/>
              <a:gd name="connsiteX6532" fmla="*/ 3103961 w 6842126"/>
              <a:gd name="connsiteY6532" fmla="*/ 391093 h 5130710"/>
              <a:gd name="connsiteX6533" fmla="*/ 3116679 w 6842126"/>
              <a:gd name="connsiteY6533" fmla="*/ 358489 h 5130710"/>
              <a:gd name="connsiteX6534" fmla="*/ 3129397 w 6842126"/>
              <a:gd name="connsiteY6534" fmla="*/ 325887 h 5130710"/>
              <a:gd name="connsiteX6535" fmla="*/ 3131441 w 6842126"/>
              <a:gd name="connsiteY6535" fmla="*/ 350870 h 5130710"/>
              <a:gd name="connsiteX6536" fmla="*/ 3156597 w 6842126"/>
              <a:gd name="connsiteY6536" fmla="*/ 306750 h 5130710"/>
              <a:gd name="connsiteX6537" fmla="*/ 3138696 w 6842126"/>
              <a:gd name="connsiteY6537" fmla="*/ 371364 h 5130710"/>
              <a:gd name="connsiteX6538" fmla="*/ 3125863 w 6842126"/>
              <a:gd name="connsiteY6538" fmla="*/ 412469 h 5130710"/>
              <a:gd name="connsiteX6539" fmla="*/ 3124232 w 6842126"/>
              <a:gd name="connsiteY6539" fmla="*/ 412597 h 5130710"/>
              <a:gd name="connsiteX6540" fmla="*/ 3123686 w 6842126"/>
              <a:gd name="connsiteY6540" fmla="*/ 412641 h 5130710"/>
              <a:gd name="connsiteX6541" fmla="*/ 3123928 w 6842126"/>
              <a:gd name="connsiteY6541" fmla="*/ 412622 h 5130710"/>
              <a:gd name="connsiteX6542" fmla="*/ 3124232 w 6842126"/>
              <a:gd name="connsiteY6542" fmla="*/ 412597 h 5130710"/>
              <a:gd name="connsiteX6543" fmla="*/ 3125139 w 6842126"/>
              <a:gd name="connsiteY6543" fmla="*/ 412527 h 5130710"/>
              <a:gd name="connsiteX6544" fmla="*/ 3125863 w 6842126"/>
              <a:gd name="connsiteY6544" fmla="*/ 412469 h 5130710"/>
              <a:gd name="connsiteX6545" fmla="*/ 3146315 w 6842126"/>
              <a:gd name="connsiteY6545" fmla="*/ 364643 h 5130710"/>
              <a:gd name="connsiteX6546" fmla="*/ 3148248 w 6842126"/>
              <a:gd name="connsiteY6546" fmla="*/ 363520 h 5130710"/>
              <a:gd name="connsiteX6547" fmla="*/ 3151426 w 6842126"/>
              <a:gd name="connsiteY6547" fmla="*/ 363521 h 5130710"/>
              <a:gd name="connsiteX6548" fmla="*/ 3157573 w 6842126"/>
              <a:gd name="connsiteY6548" fmla="*/ 321823 h 5130710"/>
              <a:gd name="connsiteX6549" fmla="*/ 3161181 w 6842126"/>
              <a:gd name="connsiteY6549" fmla="*/ 327218 h 5130710"/>
              <a:gd name="connsiteX6550" fmla="*/ 3158836 w 6842126"/>
              <a:gd name="connsiteY6550" fmla="*/ 361404 h 5130710"/>
              <a:gd name="connsiteX6551" fmla="*/ 3158575 w 6842126"/>
              <a:gd name="connsiteY6551" fmla="*/ 363306 h 5130710"/>
              <a:gd name="connsiteX6552" fmla="*/ 3158449 w 6842126"/>
              <a:gd name="connsiteY6552" fmla="*/ 365619 h 5130710"/>
              <a:gd name="connsiteX6553" fmla="*/ 3158584 w 6842126"/>
              <a:gd name="connsiteY6553" fmla="*/ 365715 h 5130710"/>
              <a:gd name="connsiteX6554" fmla="*/ 3170992 w 6842126"/>
              <a:gd name="connsiteY6554" fmla="*/ 326679 h 5130710"/>
              <a:gd name="connsiteX6555" fmla="*/ 3180990 w 6842126"/>
              <a:gd name="connsiteY6555" fmla="*/ 319774 h 5130710"/>
              <a:gd name="connsiteX6556" fmla="*/ 3198923 w 6842126"/>
              <a:gd name="connsiteY6556" fmla="*/ 282342 h 5130710"/>
              <a:gd name="connsiteX6557" fmla="*/ 3231696 w 6842126"/>
              <a:gd name="connsiteY6557" fmla="*/ 201946 h 5130710"/>
              <a:gd name="connsiteX6558" fmla="*/ 3205977 w 6842126"/>
              <a:gd name="connsiteY6558" fmla="*/ 288240 h 5130710"/>
              <a:gd name="connsiteX6559" fmla="*/ 3190738 w 6842126"/>
              <a:gd name="connsiteY6559" fmla="*/ 331576 h 5130710"/>
              <a:gd name="connsiteX6560" fmla="*/ 3185527 w 6842126"/>
              <a:gd name="connsiteY6560" fmla="*/ 365626 h 5130710"/>
              <a:gd name="connsiteX6561" fmla="*/ 3203092 w 6842126"/>
              <a:gd name="connsiteY6561" fmla="*/ 326185 h 5130710"/>
              <a:gd name="connsiteX6562" fmla="*/ 3210657 w 6842126"/>
              <a:gd name="connsiteY6562" fmla="*/ 323546 h 5130710"/>
              <a:gd name="connsiteX6563" fmla="*/ 3223404 w 6842126"/>
              <a:gd name="connsiteY6563" fmla="*/ 288903 h 5130710"/>
              <a:gd name="connsiteX6564" fmla="*/ 3238501 w 6842126"/>
              <a:gd name="connsiteY6564" fmla="*/ 256113 h 5130710"/>
              <a:gd name="connsiteX6565" fmla="*/ 3238388 w 6842126"/>
              <a:gd name="connsiteY6565" fmla="*/ 264615 h 5130710"/>
              <a:gd name="connsiteX6566" fmla="*/ 3248331 w 6842126"/>
              <a:gd name="connsiteY6566" fmla="*/ 261792 h 5130710"/>
              <a:gd name="connsiteX6567" fmla="*/ 3227627 w 6842126"/>
              <a:gd name="connsiteY6567" fmla="*/ 328664 h 5130710"/>
              <a:gd name="connsiteX6568" fmla="*/ 3249994 w 6842126"/>
              <a:gd name="connsiteY6568" fmla="*/ 285137 h 5130710"/>
              <a:gd name="connsiteX6569" fmla="*/ 3250884 w 6842126"/>
              <a:gd name="connsiteY6569" fmla="*/ 283240 h 5130710"/>
              <a:gd name="connsiteX6570" fmla="*/ 3248757 w 6842126"/>
              <a:gd name="connsiteY6570" fmla="*/ 315776 h 5130710"/>
              <a:gd name="connsiteX6571" fmla="*/ 3255908 w 6842126"/>
              <a:gd name="connsiteY6571" fmla="*/ 273162 h 5130710"/>
              <a:gd name="connsiteX6572" fmla="*/ 3261333 w 6842126"/>
              <a:gd name="connsiteY6572" fmla="*/ 267337 h 5130710"/>
              <a:gd name="connsiteX6573" fmla="*/ 3257542 w 6842126"/>
              <a:gd name="connsiteY6573" fmla="*/ 284168 h 5130710"/>
              <a:gd name="connsiteX6574" fmla="*/ 3313547 w 6842126"/>
              <a:gd name="connsiteY6574" fmla="*/ 155387 h 5130710"/>
              <a:gd name="connsiteX6575" fmla="*/ 3317092 w 6842126"/>
              <a:gd name="connsiteY6575" fmla="*/ 148119 h 5130710"/>
              <a:gd name="connsiteX6576" fmla="*/ 3317090 w 6842126"/>
              <a:gd name="connsiteY6576" fmla="*/ 148590 h 5130710"/>
              <a:gd name="connsiteX6577" fmla="*/ 3312567 w 6842126"/>
              <a:gd name="connsiteY6577" fmla="*/ 190676 h 5130710"/>
              <a:gd name="connsiteX6578" fmla="*/ 3318411 w 6842126"/>
              <a:gd name="connsiteY6578" fmla="*/ 166727 h 5130710"/>
              <a:gd name="connsiteX6579" fmla="*/ 3320749 w 6842126"/>
              <a:gd name="connsiteY6579" fmla="*/ 146557 h 5130710"/>
              <a:gd name="connsiteX6580" fmla="*/ 3322135 w 6842126"/>
              <a:gd name="connsiteY6580" fmla="*/ 137785 h 5130710"/>
              <a:gd name="connsiteX6581" fmla="*/ 3335145 w 6842126"/>
              <a:gd name="connsiteY6581" fmla="*/ 111122 h 5130710"/>
              <a:gd name="connsiteX6582" fmla="*/ 3337100 w 6842126"/>
              <a:gd name="connsiteY6582" fmla="*/ 112467 h 5130710"/>
              <a:gd name="connsiteX6583" fmla="*/ 3337306 w 6842126"/>
              <a:gd name="connsiteY6583" fmla="*/ 109140 h 5130710"/>
              <a:gd name="connsiteX6584" fmla="*/ 3339336 w 6842126"/>
              <a:gd name="connsiteY6584" fmla="*/ 102535 h 5130710"/>
              <a:gd name="connsiteX6585" fmla="*/ 3349058 w 6842126"/>
              <a:gd name="connsiteY6585" fmla="*/ 82606 h 5130710"/>
              <a:gd name="connsiteX6586" fmla="*/ 3348215 w 6842126"/>
              <a:gd name="connsiteY6586" fmla="*/ 90469 h 5130710"/>
              <a:gd name="connsiteX6587" fmla="*/ 3353691 w 6842126"/>
              <a:gd name="connsiteY6587" fmla="*/ 91190 h 5130710"/>
              <a:gd name="connsiteX6588" fmla="*/ 3346211 w 6842126"/>
              <a:gd name="connsiteY6588" fmla="*/ 112716 h 5130710"/>
              <a:gd name="connsiteX6589" fmla="*/ 3357164 w 6842126"/>
              <a:gd name="connsiteY6589" fmla="*/ 91814 h 5130710"/>
              <a:gd name="connsiteX6590" fmla="*/ 3356770 w 6842126"/>
              <a:gd name="connsiteY6590" fmla="*/ 104154 h 5130710"/>
              <a:gd name="connsiteX6591" fmla="*/ 3356917 w 6842126"/>
              <a:gd name="connsiteY6591" fmla="*/ 109420 h 5130710"/>
              <a:gd name="connsiteX6592" fmla="*/ 3326768 w 6842126"/>
              <a:gd name="connsiteY6592" fmla="*/ 177789 h 5130710"/>
              <a:gd name="connsiteX6593" fmla="*/ 3274572 w 6842126"/>
              <a:gd name="connsiteY6593" fmla="*/ 314424 h 5130710"/>
              <a:gd name="connsiteX6594" fmla="*/ 3262806 w 6842126"/>
              <a:gd name="connsiteY6594" fmla="*/ 342449 h 5130710"/>
              <a:gd name="connsiteX6595" fmla="*/ 3262261 w 6842126"/>
              <a:gd name="connsiteY6595" fmla="*/ 343958 h 5130710"/>
              <a:gd name="connsiteX6596" fmla="*/ 3262435 w 6842126"/>
              <a:gd name="connsiteY6596" fmla="*/ 361823 h 5130710"/>
              <a:gd name="connsiteX6597" fmla="*/ 3266851 w 6842126"/>
              <a:gd name="connsiteY6597" fmla="*/ 351540 h 5130710"/>
              <a:gd name="connsiteX6598" fmla="*/ 3267788 w 6842126"/>
              <a:gd name="connsiteY6598" fmla="*/ 343693 h 5130710"/>
              <a:gd name="connsiteX6599" fmla="*/ 3271490 w 6842126"/>
              <a:gd name="connsiteY6599" fmla="*/ 332219 h 5130710"/>
              <a:gd name="connsiteX6600" fmla="*/ 3273243 w 6842126"/>
              <a:gd name="connsiteY6600" fmla="*/ 333747 h 5130710"/>
              <a:gd name="connsiteX6601" fmla="*/ 3273003 w 6842126"/>
              <a:gd name="connsiteY6601" fmla="*/ 335101 h 5130710"/>
              <a:gd name="connsiteX6602" fmla="*/ 3273387 w 6842126"/>
              <a:gd name="connsiteY6602" fmla="*/ 334032 h 5130710"/>
              <a:gd name="connsiteX6603" fmla="*/ 3273243 w 6842126"/>
              <a:gd name="connsiteY6603" fmla="*/ 333747 h 5130710"/>
              <a:gd name="connsiteX6604" fmla="*/ 3283544 w 6842126"/>
              <a:gd name="connsiteY6604" fmla="*/ 295251 h 5130710"/>
              <a:gd name="connsiteX6605" fmla="*/ 3283139 w 6842126"/>
              <a:gd name="connsiteY6605" fmla="*/ 300013 h 5130710"/>
              <a:gd name="connsiteX6606" fmla="*/ 3283750 w 6842126"/>
              <a:gd name="connsiteY6606" fmla="*/ 302651 h 5130710"/>
              <a:gd name="connsiteX6607" fmla="*/ 3287281 w 6842126"/>
              <a:gd name="connsiteY6607" fmla="*/ 294052 h 5130710"/>
              <a:gd name="connsiteX6608" fmla="*/ 3304715 w 6842126"/>
              <a:gd name="connsiteY6608" fmla="*/ 252921 h 5130710"/>
              <a:gd name="connsiteX6609" fmla="*/ 3312307 w 6842126"/>
              <a:gd name="connsiteY6609" fmla="*/ 248246 h 5130710"/>
              <a:gd name="connsiteX6610" fmla="*/ 3332334 w 6842126"/>
              <a:gd name="connsiteY6610" fmla="*/ 202492 h 5130710"/>
              <a:gd name="connsiteX6611" fmla="*/ 3342307 w 6842126"/>
              <a:gd name="connsiteY6611" fmla="*/ 197287 h 5130710"/>
              <a:gd name="connsiteX6612" fmla="*/ 3343732 w 6842126"/>
              <a:gd name="connsiteY6612" fmla="*/ 194584 h 5130710"/>
              <a:gd name="connsiteX6613" fmla="*/ 3344376 w 6842126"/>
              <a:gd name="connsiteY6613" fmla="*/ 191937 h 5130710"/>
              <a:gd name="connsiteX6614" fmla="*/ 3346469 w 6842126"/>
              <a:gd name="connsiteY6614" fmla="*/ 188310 h 5130710"/>
              <a:gd name="connsiteX6615" fmla="*/ 3347284 w 6842126"/>
              <a:gd name="connsiteY6615" fmla="*/ 188145 h 5130710"/>
              <a:gd name="connsiteX6616" fmla="*/ 3347605 w 6842126"/>
              <a:gd name="connsiteY6616" fmla="*/ 186337 h 5130710"/>
              <a:gd name="connsiteX6617" fmla="*/ 3346469 w 6842126"/>
              <a:gd name="connsiteY6617" fmla="*/ 188310 h 5130710"/>
              <a:gd name="connsiteX6618" fmla="*/ 3345198 w 6842126"/>
              <a:gd name="connsiteY6618" fmla="*/ 188566 h 5130710"/>
              <a:gd name="connsiteX6619" fmla="*/ 3354854 w 6842126"/>
              <a:gd name="connsiteY6619" fmla="*/ 177610 h 5130710"/>
              <a:gd name="connsiteX6620" fmla="*/ 3334801 w 6842126"/>
              <a:gd name="connsiteY6620" fmla="*/ 225403 h 5130710"/>
              <a:gd name="connsiteX6621" fmla="*/ 3337038 w 6842126"/>
              <a:gd name="connsiteY6621" fmla="*/ 235758 h 5130710"/>
              <a:gd name="connsiteX6622" fmla="*/ 3324152 w 6842126"/>
              <a:gd name="connsiteY6622" fmla="*/ 280948 h 5130710"/>
              <a:gd name="connsiteX6623" fmla="*/ 3310532 w 6842126"/>
              <a:gd name="connsiteY6623" fmla="*/ 314258 h 5130710"/>
              <a:gd name="connsiteX6624" fmla="*/ 3310513 w 6842126"/>
              <a:gd name="connsiteY6624" fmla="*/ 314306 h 5130710"/>
              <a:gd name="connsiteX6625" fmla="*/ 3310596 w 6842126"/>
              <a:gd name="connsiteY6625" fmla="*/ 322714 h 5130710"/>
              <a:gd name="connsiteX6626" fmla="*/ 3309079 w 6842126"/>
              <a:gd name="connsiteY6626" fmla="*/ 339980 h 5130710"/>
              <a:gd name="connsiteX6627" fmla="*/ 3310511 w 6842126"/>
              <a:gd name="connsiteY6627" fmla="*/ 339027 h 5130710"/>
              <a:gd name="connsiteX6628" fmla="*/ 3313504 w 6842126"/>
              <a:gd name="connsiteY6628" fmla="*/ 336492 h 5130710"/>
              <a:gd name="connsiteX6629" fmla="*/ 3323644 w 6842126"/>
              <a:gd name="connsiteY6629" fmla="*/ 319043 h 5130710"/>
              <a:gd name="connsiteX6630" fmla="*/ 3338688 w 6842126"/>
              <a:gd name="connsiteY6630" fmla="*/ 290331 h 5130710"/>
              <a:gd name="connsiteX6631" fmla="*/ 3356248 w 6842126"/>
              <a:gd name="connsiteY6631" fmla="*/ 251232 h 5130710"/>
              <a:gd name="connsiteX6632" fmla="*/ 3401613 w 6842126"/>
              <a:gd name="connsiteY6632" fmla="*/ 151448 h 5130710"/>
              <a:gd name="connsiteX6633" fmla="*/ 3404644 w 6842126"/>
              <a:gd name="connsiteY6633" fmla="*/ 144804 h 5130710"/>
              <a:gd name="connsiteX6634" fmla="*/ 3405197 w 6842126"/>
              <a:gd name="connsiteY6634" fmla="*/ 152652 h 5130710"/>
              <a:gd name="connsiteX6635" fmla="*/ 3405638 w 6842126"/>
              <a:gd name="connsiteY6635" fmla="*/ 155349 h 5130710"/>
              <a:gd name="connsiteX6636" fmla="*/ 3396872 w 6842126"/>
              <a:gd name="connsiteY6636" fmla="*/ 176330 h 5130710"/>
              <a:gd name="connsiteX6637" fmla="*/ 3373955 w 6842126"/>
              <a:gd name="connsiteY6637" fmla="*/ 230805 h 5130710"/>
              <a:gd name="connsiteX6638" fmla="*/ 3383732 w 6842126"/>
              <a:gd name="connsiteY6638" fmla="*/ 240567 h 5130710"/>
              <a:gd name="connsiteX6639" fmla="*/ 3375857 w 6842126"/>
              <a:gd name="connsiteY6639" fmla="*/ 266331 h 5130710"/>
              <a:gd name="connsiteX6640" fmla="*/ 3370758 w 6842126"/>
              <a:gd name="connsiteY6640" fmla="*/ 292217 h 5130710"/>
              <a:gd name="connsiteX6641" fmla="*/ 3367790 w 6842126"/>
              <a:gd name="connsiteY6641" fmla="*/ 299974 h 5130710"/>
              <a:gd name="connsiteX6642" fmla="*/ 3368033 w 6842126"/>
              <a:gd name="connsiteY6642" fmla="*/ 299685 h 5130710"/>
              <a:gd name="connsiteX6643" fmla="*/ 3369253 w 6842126"/>
              <a:gd name="connsiteY6643" fmla="*/ 299345 h 5130710"/>
              <a:gd name="connsiteX6644" fmla="*/ 3369184 w 6842126"/>
              <a:gd name="connsiteY6644" fmla="*/ 305391 h 5130710"/>
              <a:gd name="connsiteX6645" fmla="*/ 3367702 w 6842126"/>
              <a:gd name="connsiteY6645" fmla="*/ 311369 h 5130710"/>
              <a:gd name="connsiteX6646" fmla="*/ 3370333 w 6842126"/>
              <a:gd name="connsiteY6646" fmla="*/ 309156 h 5130710"/>
              <a:gd name="connsiteX6647" fmla="*/ 3375321 w 6842126"/>
              <a:gd name="connsiteY6647" fmla="*/ 306467 h 5130710"/>
              <a:gd name="connsiteX6648" fmla="*/ 3385549 w 6842126"/>
              <a:gd name="connsiteY6648" fmla="*/ 282555 h 5130710"/>
              <a:gd name="connsiteX6649" fmla="*/ 3398043 w 6842126"/>
              <a:gd name="connsiteY6649" fmla="*/ 266618 h 5130710"/>
              <a:gd name="connsiteX6650" fmla="*/ 3382917 w 6842126"/>
              <a:gd name="connsiteY6650" fmla="*/ 301451 h 5130710"/>
              <a:gd name="connsiteX6651" fmla="*/ 3382718 w 6842126"/>
              <a:gd name="connsiteY6651" fmla="*/ 316417 h 5130710"/>
              <a:gd name="connsiteX6652" fmla="*/ 3375013 w 6842126"/>
              <a:gd name="connsiteY6652" fmla="*/ 329597 h 5130710"/>
              <a:gd name="connsiteX6653" fmla="*/ 3375002 w 6842126"/>
              <a:gd name="connsiteY6653" fmla="*/ 330394 h 5130710"/>
              <a:gd name="connsiteX6654" fmla="*/ 3376382 w 6842126"/>
              <a:gd name="connsiteY6654" fmla="*/ 327463 h 5130710"/>
              <a:gd name="connsiteX6655" fmla="*/ 3381153 w 6842126"/>
              <a:gd name="connsiteY6655" fmla="*/ 327964 h 5130710"/>
              <a:gd name="connsiteX6656" fmla="*/ 3371209 w 6842126"/>
              <a:gd name="connsiteY6656" fmla="*/ 360348 h 5130710"/>
              <a:gd name="connsiteX6657" fmla="*/ 3374167 w 6842126"/>
              <a:gd name="connsiteY6657" fmla="*/ 361432 h 5130710"/>
              <a:gd name="connsiteX6658" fmla="*/ 3375058 w 6842126"/>
              <a:gd name="connsiteY6658" fmla="*/ 361785 h 5130710"/>
              <a:gd name="connsiteX6659" fmla="*/ 3380022 w 6842126"/>
              <a:gd name="connsiteY6659" fmla="*/ 347538 h 5130710"/>
              <a:gd name="connsiteX6660" fmla="*/ 3387309 w 6842126"/>
              <a:gd name="connsiteY6660" fmla="*/ 328625 h 5130710"/>
              <a:gd name="connsiteX6661" fmla="*/ 3401665 w 6842126"/>
              <a:gd name="connsiteY6661" fmla="*/ 295893 h 5130710"/>
              <a:gd name="connsiteX6662" fmla="*/ 3405596 w 6842126"/>
              <a:gd name="connsiteY6662" fmla="*/ 287738 h 5130710"/>
              <a:gd name="connsiteX6663" fmla="*/ 3405359 w 6842126"/>
              <a:gd name="connsiteY6663" fmla="*/ 289606 h 5130710"/>
              <a:gd name="connsiteX6664" fmla="*/ 3403444 w 6842126"/>
              <a:gd name="connsiteY6664" fmla="*/ 305101 h 5130710"/>
              <a:gd name="connsiteX6665" fmla="*/ 3394871 w 6842126"/>
              <a:gd name="connsiteY6665" fmla="*/ 325990 h 5130710"/>
              <a:gd name="connsiteX6666" fmla="*/ 3391786 w 6842126"/>
              <a:gd name="connsiteY6666" fmla="*/ 349338 h 5130710"/>
              <a:gd name="connsiteX6667" fmla="*/ 3399497 w 6842126"/>
              <a:gd name="connsiteY6667" fmla="*/ 335660 h 5130710"/>
              <a:gd name="connsiteX6668" fmla="*/ 3397742 w 6842126"/>
              <a:gd name="connsiteY6668" fmla="*/ 347709 h 5130710"/>
              <a:gd name="connsiteX6669" fmla="*/ 3399367 w 6842126"/>
              <a:gd name="connsiteY6669" fmla="*/ 345182 h 5130710"/>
              <a:gd name="connsiteX6670" fmla="*/ 3400786 w 6842126"/>
              <a:gd name="connsiteY6670" fmla="*/ 341365 h 5130710"/>
              <a:gd name="connsiteX6671" fmla="*/ 3397367 w 6842126"/>
              <a:gd name="connsiteY6671" fmla="*/ 359551 h 5130710"/>
              <a:gd name="connsiteX6672" fmla="*/ 3395398 w 6842126"/>
              <a:gd name="connsiteY6672" fmla="*/ 363779 h 5130710"/>
              <a:gd name="connsiteX6673" fmla="*/ 3394540 w 6842126"/>
              <a:gd name="connsiteY6673" fmla="*/ 369655 h 5130710"/>
              <a:gd name="connsiteX6674" fmla="*/ 3391207 w 6842126"/>
              <a:gd name="connsiteY6674" fmla="*/ 392646 h 5130710"/>
              <a:gd name="connsiteX6675" fmla="*/ 3396487 w 6842126"/>
              <a:gd name="connsiteY6675" fmla="*/ 381373 h 5130710"/>
              <a:gd name="connsiteX6676" fmla="*/ 3400174 w 6842126"/>
              <a:gd name="connsiteY6676" fmla="*/ 372636 h 5130710"/>
              <a:gd name="connsiteX6677" fmla="*/ 3406882 w 6842126"/>
              <a:gd name="connsiteY6677" fmla="*/ 337293 h 5130710"/>
              <a:gd name="connsiteX6678" fmla="*/ 3411630 w 6842126"/>
              <a:gd name="connsiteY6678" fmla="*/ 340238 h 5130710"/>
              <a:gd name="connsiteX6679" fmla="*/ 3411285 w 6842126"/>
              <a:gd name="connsiteY6679" fmla="*/ 347432 h 5130710"/>
              <a:gd name="connsiteX6680" fmla="*/ 3414217 w 6842126"/>
              <a:gd name="connsiteY6680" fmla="*/ 341068 h 5130710"/>
              <a:gd name="connsiteX6681" fmla="*/ 3421879 w 6842126"/>
              <a:gd name="connsiteY6681" fmla="*/ 325196 h 5130710"/>
              <a:gd name="connsiteX6682" fmla="*/ 3421116 w 6842126"/>
              <a:gd name="connsiteY6682" fmla="*/ 330327 h 5130710"/>
              <a:gd name="connsiteX6683" fmla="*/ 3417173 w 6842126"/>
              <a:gd name="connsiteY6683" fmla="*/ 367588 h 5130710"/>
              <a:gd name="connsiteX6684" fmla="*/ 3412463 w 6842126"/>
              <a:gd name="connsiteY6684" fmla="*/ 386651 h 5130710"/>
              <a:gd name="connsiteX6685" fmla="*/ 3415199 w 6842126"/>
              <a:gd name="connsiteY6685" fmla="*/ 385842 h 5130710"/>
              <a:gd name="connsiteX6686" fmla="*/ 3415254 w 6842126"/>
              <a:gd name="connsiteY6686" fmla="*/ 385742 h 5130710"/>
              <a:gd name="connsiteX6687" fmla="*/ 3415084 w 6842126"/>
              <a:gd name="connsiteY6687" fmla="*/ 387351 h 5130710"/>
              <a:gd name="connsiteX6688" fmla="*/ 3406560 w 6842126"/>
              <a:gd name="connsiteY6688" fmla="*/ 447618 h 5130710"/>
              <a:gd name="connsiteX6689" fmla="*/ 3405376 w 6842126"/>
              <a:gd name="connsiteY6689" fmla="*/ 459990 h 5130710"/>
              <a:gd name="connsiteX6690" fmla="*/ 3405222 w 6842126"/>
              <a:gd name="connsiteY6690" fmla="*/ 464059 h 5130710"/>
              <a:gd name="connsiteX6691" fmla="*/ 3407075 w 6842126"/>
              <a:gd name="connsiteY6691" fmla="*/ 455454 h 5130710"/>
              <a:gd name="connsiteX6692" fmla="*/ 3420976 w 6842126"/>
              <a:gd name="connsiteY6692" fmla="*/ 360738 h 5130710"/>
              <a:gd name="connsiteX6693" fmla="*/ 3419238 w 6842126"/>
              <a:gd name="connsiteY6693" fmla="*/ 381878 h 5130710"/>
              <a:gd name="connsiteX6694" fmla="*/ 3419832 w 6842126"/>
              <a:gd name="connsiteY6694" fmla="*/ 377673 h 5130710"/>
              <a:gd name="connsiteX6695" fmla="*/ 3421938 w 6842126"/>
              <a:gd name="connsiteY6695" fmla="*/ 373960 h 5130710"/>
              <a:gd name="connsiteX6696" fmla="*/ 3423108 w 6842126"/>
              <a:gd name="connsiteY6696" fmla="*/ 372778 h 5130710"/>
              <a:gd name="connsiteX6697" fmla="*/ 3424850 w 6842126"/>
              <a:gd name="connsiteY6697" fmla="*/ 356418 h 5130710"/>
              <a:gd name="connsiteX6698" fmla="*/ 3426538 w 6842126"/>
              <a:gd name="connsiteY6698" fmla="*/ 341098 h 5130710"/>
              <a:gd name="connsiteX6699" fmla="*/ 3434180 w 6842126"/>
              <a:gd name="connsiteY6699" fmla="*/ 332168 h 5130710"/>
              <a:gd name="connsiteX6700" fmla="*/ 3436095 w 6842126"/>
              <a:gd name="connsiteY6700" fmla="*/ 333334 h 5130710"/>
              <a:gd name="connsiteX6701" fmla="*/ 3434411 w 6842126"/>
              <a:gd name="connsiteY6701" fmla="*/ 362334 h 5130710"/>
              <a:gd name="connsiteX6702" fmla="*/ 3436069 w 6842126"/>
              <a:gd name="connsiteY6702" fmla="*/ 359644 h 5130710"/>
              <a:gd name="connsiteX6703" fmla="*/ 3436376 w 6842126"/>
              <a:gd name="connsiteY6703" fmla="*/ 364970 h 5130710"/>
              <a:gd name="connsiteX6704" fmla="*/ 3434766 w 6842126"/>
              <a:gd name="connsiteY6704" fmla="*/ 369321 h 5130710"/>
              <a:gd name="connsiteX6705" fmla="*/ 3434158 w 6842126"/>
              <a:gd name="connsiteY6705" fmla="*/ 366494 h 5130710"/>
              <a:gd name="connsiteX6706" fmla="*/ 3433716 w 6842126"/>
              <a:gd name="connsiteY6706" fmla="*/ 373745 h 5130710"/>
              <a:gd name="connsiteX6707" fmla="*/ 3434766 w 6842126"/>
              <a:gd name="connsiteY6707" fmla="*/ 369321 h 5130710"/>
              <a:gd name="connsiteX6708" fmla="*/ 3434467 w 6842126"/>
              <a:gd name="connsiteY6708" fmla="*/ 379431 h 5130710"/>
              <a:gd name="connsiteX6709" fmla="*/ 3434030 w 6842126"/>
              <a:gd name="connsiteY6709" fmla="*/ 385136 h 5130710"/>
              <a:gd name="connsiteX6710" fmla="*/ 3435102 w 6842126"/>
              <a:gd name="connsiteY6710" fmla="*/ 382941 h 5130710"/>
              <a:gd name="connsiteX6711" fmla="*/ 3438579 w 6842126"/>
              <a:gd name="connsiteY6711" fmla="*/ 376500 h 5130710"/>
              <a:gd name="connsiteX6712" fmla="*/ 3440716 w 6842126"/>
              <a:gd name="connsiteY6712" fmla="*/ 358286 h 5130710"/>
              <a:gd name="connsiteX6713" fmla="*/ 3453472 w 6842126"/>
              <a:gd name="connsiteY6713" fmla="*/ 265401 h 5130710"/>
              <a:gd name="connsiteX6714" fmla="*/ 3453437 w 6842126"/>
              <a:gd name="connsiteY6714" fmla="*/ 264300 h 5130710"/>
              <a:gd name="connsiteX6715" fmla="*/ 3453432 w 6842126"/>
              <a:gd name="connsiteY6715" fmla="*/ 264008 h 5130710"/>
              <a:gd name="connsiteX6716" fmla="*/ 3451945 w 6842126"/>
              <a:gd name="connsiteY6716" fmla="*/ 268514 h 5130710"/>
              <a:gd name="connsiteX6717" fmla="*/ 3435749 w 6842126"/>
              <a:gd name="connsiteY6717" fmla="*/ 304625 h 5130710"/>
              <a:gd name="connsiteX6718" fmla="*/ 3425635 w 6842126"/>
              <a:gd name="connsiteY6718" fmla="*/ 336477 h 5130710"/>
              <a:gd name="connsiteX6719" fmla="*/ 3429442 w 6842126"/>
              <a:gd name="connsiteY6719" fmla="*/ 309293 h 5130710"/>
              <a:gd name="connsiteX6720" fmla="*/ 3430992 w 6842126"/>
              <a:gd name="connsiteY6720" fmla="*/ 306021 h 5130710"/>
              <a:gd name="connsiteX6721" fmla="*/ 3440791 w 6842126"/>
              <a:gd name="connsiteY6721" fmla="*/ 283161 h 5130710"/>
              <a:gd name="connsiteX6722" fmla="*/ 3451566 w 6842126"/>
              <a:gd name="connsiteY6722" fmla="*/ 259021 h 5130710"/>
              <a:gd name="connsiteX6723" fmla="*/ 3453686 w 6842126"/>
              <a:gd name="connsiteY6723" fmla="*/ 255249 h 5130710"/>
              <a:gd name="connsiteX6724" fmla="*/ 3453802 w 6842126"/>
              <a:gd name="connsiteY6724" fmla="*/ 252733 h 5130710"/>
              <a:gd name="connsiteX6725" fmla="*/ 3459560 w 6842126"/>
              <a:gd name="connsiteY6725" fmla="*/ 241075 h 5130710"/>
              <a:gd name="connsiteX6726" fmla="*/ 3454794 w 6842126"/>
              <a:gd name="connsiteY6726" fmla="*/ 283535 h 5130710"/>
              <a:gd name="connsiteX6727" fmla="*/ 3448658 w 6842126"/>
              <a:gd name="connsiteY6727" fmla="*/ 339360 h 5130710"/>
              <a:gd name="connsiteX6728" fmla="*/ 3445679 w 6842126"/>
              <a:gd name="connsiteY6728" fmla="*/ 370179 h 5130710"/>
              <a:gd name="connsiteX6729" fmla="*/ 3447086 w 6842126"/>
              <a:gd name="connsiteY6729" fmla="*/ 371272 h 5130710"/>
              <a:gd name="connsiteX6730" fmla="*/ 3450301 w 6842126"/>
              <a:gd name="connsiteY6730" fmla="*/ 375934 h 5130710"/>
              <a:gd name="connsiteX6731" fmla="*/ 3450602 w 6842126"/>
              <a:gd name="connsiteY6731" fmla="*/ 376422 h 5130710"/>
              <a:gd name="connsiteX6732" fmla="*/ 3451449 w 6842126"/>
              <a:gd name="connsiteY6732" fmla="*/ 369139 h 5130710"/>
              <a:gd name="connsiteX6733" fmla="*/ 3453384 w 6842126"/>
              <a:gd name="connsiteY6733" fmla="*/ 350679 h 5130710"/>
              <a:gd name="connsiteX6734" fmla="*/ 3468401 w 6842126"/>
              <a:gd name="connsiteY6734" fmla="*/ 212904 h 5130710"/>
              <a:gd name="connsiteX6735" fmla="*/ 3474668 w 6842126"/>
              <a:gd name="connsiteY6735" fmla="*/ 190318 h 5130710"/>
              <a:gd name="connsiteX6736" fmla="*/ 3474180 w 6842126"/>
              <a:gd name="connsiteY6736" fmla="*/ 197608 h 5130710"/>
              <a:gd name="connsiteX6737" fmla="*/ 3470600 w 6842126"/>
              <a:gd name="connsiteY6737" fmla="*/ 207545 h 5130710"/>
              <a:gd name="connsiteX6738" fmla="*/ 3468685 w 6842126"/>
              <a:gd name="connsiteY6738" fmla="*/ 216103 h 5130710"/>
              <a:gd name="connsiteX6739" fmla="*/ 3472239 w 6842126"/>
              <a:gd name="connsiteY6739" fmla="*/ 214616 h 5130710"/>
              <a:gd name="connsiteX6740" fmla="*/ 3471889 w 6842126"/>
              <a:gd name="connsiteY6740" fmla="*/ 217205 h 5130710"/>
              <a:gd name="connsiteX6741" fmla="*/ 3473279 w 6842126"/>
              <a:gd name="connsiteY6741" fmla="*/ 242500 h 5130710"/>
              <a:gd name="connsiteX6742" fmla="*/ 3477445 w 6842126"/>
              <a:gd name="connsiteY6742" fmla="*/ 206207 h 5130710"/>
              <a:gd name="connsiteX6743" fmla="*/ 3477773 w 6842126"/>
              <a:gd name="connsiteY6743" fmla="*/ 203941 h 5130710"/>
              <a:gd name="connsiteX6744" fmla="*/ 3477921 w 6842126"/>
              <a:gd name="connsiteY6744" fmla="*/ 203648 h 5130710"/>
              <a:gd name="connsiteX6745" fmla="*/ 3480583 w 6842126"/>
              <a:gd name="connsiteY6745" fmla="*/ 196691 h 5130710"/>
              <a:gd name="connsiteX6746" fmla="*/ 3476755 w 6842126"/>
              <a:gd name="connsiteY6746" fmla="*/ 248489 h 5130710"/>
              <a:gd name="connsiteX6747" fmla="*/ 3468937 w 6842126"/>
              <a:gd name="connsiteY6747" fmla="*/ 329102 h 5130710"/>
              <a:gd name="connsiteX6748" fmla="*/ 3467307 w 6842126"/>
              <a:gd name="connsiteY6748" fmla="*/ 338882 h 5130710"/>
              <a:gd name="connsiteX6749" fmla="*/ 3470900 w 6842126"/>
              <a:gd name="connsiteY6749" fmla="*/ 328492 h 5130710"/>
              <a:gd name="connsiteX6750" fmla="*/ 3490528 w 6842126"/>
              <a:gd name="connsiteY6750" fmla="*/ 183601 h 5130710"/>
              <a:gd name="connsiteX6751" fmla="*/ 3474628 w 6842126"/>
              <a:gd name="connsiteY6751" fmla="*/ 340498 h 5130710"/>
              <a:gd name="connsiteX6752" fmla="*/ 3473847 w 6842126"/>
              <a:gd name="connsiteY6752" fmla="*/ 353154 h 5130710"/>
              <a:gd name="connsiteX6753" fmla="*/ 3474067 w 6842126"/>
              <a:gd name="connsiteY6753" fmla="*/ 354895 h 5130710"/>
              <a:gd name="connsiteX6754" fmla="*/ 3474313 w 6842126"/>
              <a:gd name="connsiteY6754" fmla="*/ 354245 h 5130710"/>
              <a:gd name="connsiteX6755" fmla="*/ 3475488 w 6842126"/>
              <a:gd name="connsiteY6755" fmla="*/ 351297 h 5130710"/>
              <a:gd name="connsiteX6756" fmla="*/ 3474547 w 6842126"/>
              <a:gd name="connsiteY6756" fmla="*/ 358683 h 5130710"/>
              <a:gd name="connsiteX6757" fmla="*/ 3474673 w 6842126"/>
              <a:gd name="connsiteY6757" fmla="*/ 359666 h 5130710"/>
              <a:gd name="connsiteX6758" fmla="*/ 3476967 w 6842126"/>
              <a:gd name="connsiteY6758" fmla="*/ 361908 h 5130710"/>
              <a:gd name="connsiteX6759" fmla="*/ 3480846 w 6842126"/>
              <a:gd name="connsiteY6759" fmla="*/ 338567 h 5130710"/>
              <a:gd name="connsiteX6760" fmla="*/ 3490027 w 6842126"/>
              <a:gd name="connsiteY6760" fmla="*/ 268712 h 5130710"/>
              <a:gd name="connsiteX6761" fmla="*/ 3484753 w 6842126"/>
              <a:gd name="connsiteY6761" fmla="*/ 328606 h 5130710"/>
              <a:gd name="connsiteX6762" fmla="*/ 3479650 w 6842126"/>
              <a:gd name="connsiteY6762" fmla="*/ 375097 h 5130710"/>
              <a:gd name="connsiteX6763" fmla="*/ 3480523 w 6842126"/>
              <a:gd name="connsiteY6763" fmla="*/ 371417 h 5130710"/>
              <a:gd name="connsiteX6764" fmla="*/ 3479760 w 6842126"/>
              <a:gd name="connsiteY6764" fmla="*/ 391199 h 5130710"/>
              <a:gd name="connsiteX6765" fmla="*/ 3485923 w 6842126"/>
              <a:gd name="connsiteY6765" fmla="*/ 377781 h 5130710"/>
              <a:gd name="connsiteX6766" fmla="*/ 3491977 w 6842126"/>
              <a:gd name="connsiteY6766" fmla="*/ 360707 h 5130710"/>
              <a:gd name="connsiteX6767" fmla="*/ 3492830 w 6842126"/>
              <a:gd name="connsiteY6767" fmla="*/ 355707 h 5130710"/>
              <a:gd name="connsiteX6768" fmla="*/ 3493821 w 6842126"/>
              <a:gd name="connsiteY6768" fmla="*/ 354315 h 5130710"/>
              <a:gd name="connsiteX6769" fmla="*/ 3496525 w 6842126"/>
              <a:gd name="connsiteY6769" fmla="*/ 352493 h 5130710"/>
              <a:gd name="connsiteX6770" fmla="*/ 3494961 w 6842126"/>
              <a:gd name="connsiteY6770" fmla="*/ 363139 h 5130710"/>
              <a:gd name="connsiteX6771" fmla="*/ 3494717 w 6842126"/>
              <a:gd name="connsiteY6771" fmla="*/ 369021 h 5130710"/>
              <a:gd name="connsiteX6772" fmla="*/ 3492868 w 6842126"/>
              <a:gd name="connsiteY6772" fmla="*/ 390042 h 5130710"/>
              <a:gd name="connsiteX6773" fmla="*/ 3490249 w 6842126"/>
              <a:gd name="connsiteY6773" fmla="*/ 425216 h 5130710"/>
              <a:gd name="connsiteX6774" fmla="*/ 3490086 w 6842126"/>
              <a:gd name="connsiteY6774" fmla="*/ 426777 h 5130710"/>
              <a:gd name="connsiteX6775" fmla="*/ 3493383 w 6842126"/>
              <a:gd name="connsiteY6775" fmla="*/ 417128 h 5130710"/>
              <a:gd name="connsiteX6776" fmla="*/ 3500634 w 6842126"/>
              <a:gd name="connsiteY6776" fmla="*/ 400754 h 5130710"/>
              <a:gd name="connsiteX6777" fmla="*/ 3502680 w 6842126"/>
              <a:gd name="connsiteY6777" fmla="*/ 425738 h 5130710"/>
              <a:gd name="connsiteX6778" fmla="*/ 3527835 w 6842126"/>
              <a:gd name="connsiteY6778" fmla="*/ 381619 h 5130710"/>
              <a:gd name="connsiteX6779" fmla="*/ 3520179 w 6842126"/>
              <a:gd name="connsiteY6779" fmla="*/ 403515 h 5130710"/>
              <a:gd name="connsiteX6780" fmla="*/ 3519685 w 6842126"/>
              <a:gd name="connsiteY6780" fmla="*/ 415542 h 5130710"/>
              <a:gd name="connsiteX6781" fmla="*/ 3518771 w 6842126"/>
              <a:gd name="connsiteY6781" fmla="*/ 432674 h 5130710"/>
              <a:gd name="connsiteX6782" fmla="*/ 3524089 w 6842126"/>
              <a:gd name="connsiteY6782" fmla="*/ 407373 h 5130710"/>
              <a:gd name="connsiteX6783" fmla="*/ 3524547 w 6842126"/>
              <a:gd name="connsiteY6783" fmla="*/ 408752 h 5130710"/>
              <a:gd name="connsiteX6784" fmla="*/ 3526372 w 6842126"/>
              <a:gd name="connsiteY6784" fmla="*/ 430003 h 5130710"/>
              <a:gd name="connsiteX6785" fmla="*/ 3524693 w 6842126"/>
              <a:gd name="connsiteY6785" fmla="*/ 438583 h 5130710"/>
              <a:gd name="connsiteX6786" fmla="*/ 3527919 w 6842126"/>
              <a:gd name="connsiteY6786" fmla="*/ 439221 h 5130710"/>
              <a:gd name="connsiteX6787" fmla="*/ 3529819 w 6842126"/>
              <a:gd name="connsiteY6787" fmla="*/ 440582 h 5130710"/>
              <a:gd name="connsiteX6788" fmla="*/ 3542229 w 6842126"/>
              <a:gd name="connsiteY6788" fmla="*/ 401548 h 5130710"/>
              <a:gd name="connsiteX6789" fmla="*/ 3552227 w 6842126"/>
              <a:gd name="connsiteY6789" fmla="*/ 394642 h 5130710"/>
              <a:gd name="connsiteX6790" fmla="*/ 3570161 w 6842126"/>
              <a:gd name="connsiteY6790" fmla="*/ 357209 h 5130710"/>
              <a:gd name="connsiteX6791" fmla="*/ 3602935 w 6842126"/>
              <a:gd name="connsiteY6791" fmla="*/ 276813 h 5130710"/>
              <a:gd name="connsiteX6792" fmla="*/ 3577216 w 6842126"/>
              <a:gd name="connsiteY6792" fmla="*/ 363111 h 5130710"/>
              <a:gd name="connsiteX6793" fmla="*/ 3561976 w 6842126"/>
              <a:gd name="connsiteY6793" fmla="*/ 406445 h 5130710"/>
              <a:gd name="connsiteX6794" fmla="*/ 3557253 w 6842126"/>
              <a:gd name="connsiteY6794" fmla="*/ 420674 h 5130710"/>
              <a:gd name="connsiteX6795" fmla="*/ 3555546 w 6842126"/>
              <a:gd name="connsiteY6795" fmla="*/ 425601 h 5130710"/>
              <a:gd name="connsiteX6796" fmla="*/ 3563329 w 6842126"/>
              <a:gd name="connsiteY6796" fmla="*/ 425202 h 5130710"/>
              <a:gd name="connsiteX6797" fmla="*/ 3565558 w 6842126"/>
              <a:gd name="connsiteY6797" fmla="*/ 420008 h 5130710"/>
              <a:gd name="connsiteX6798" fmla="*/ 3574330 w 6842126"/>
              <a:gd name="connsiteY6798" fmla="*/ 401052 h 5130710"/>
              <a:gd name="connsiteX6799" fmla="*/ 3579015 w 6842126"/>
              <a:gd name="connsiteY6799" fmla="*/ 398899 h 5130710"/>
              <a:gd name="connsiteX6800" fmla="*/ 3579238 w 6842126"/>
              <a:gd name="connsiteY6800" fmla="*/ 398862 h 5130710"/>
              <a:gd name="connsiteX6801" fmla="*/ 3580632 w 6842126"/>
              <a:gd name="connsiteY6801" fmla="*/ 384538 h 5130710"/>
              <a:gd name="connsiteX6802" fmla="*/ 3583211 w 6842126"/>
              <a:gd name="connsiteY6802" fmla="*/ 375284 h 5130710"/>
              <a:gd name="connsiteX6803" fmla="*/ 3590590 w 6842126"/>
              <a:gd name="connsiteY6803" fmla="*/ 373910 h 5130710"/>
              <a:gd name="connsiteX6804" fmla="*/ 3591918 w 6842126"/>
              <a:gd name="connsiteY6804" fmla="*/ 373651 h 5130710"/>
              <a:gd name="connsiteX6805" fmla="*/ 3594641 w 6842126"/>
              <a:gd name="connsiteY6805" fmla="*/ 363772 h 5130710"/>
              <a:gd name="connsiteX6806" fmla="*/ 3609739 w 6842126"/>
              <a:gd name="connsiteY6806" fmla="*/ 330979 h 5130710"/>
              <a:gd name="connsiteX6807" fmla="*/ 3609625 w 6842126"/>
              <a:gd name="connsiteY6807" fmla="*/ 339484 h 5130710"/>
              <a:gd name="connsiteX6808" fmla="*/ 3619569 w 6842126"/>
              <a:gd name="connsiteY6808" fmla="*/ 336661 h 5130710"/>
              <a:gd name="connsiteX6809" fmla="*/ 3608199 w 6842126"/>
              <a:gd name="connsiteY6809" fmla="*/ 368519 h 5130710"/>
              <a:gd name="connsiteX6810" fmla="*/ 3607649 w 6842126"/>
              <a:gd name="connsiteY6810" fmla="*/ 370574 h 5130710"/>
              <a:gd name="connsiteX6811" fmla="*/ 3610202 w 6842126"/>
              <a:gd name="connsiteY6811" fmla="*/ 370076 h 5130710"/>
              <a:gd name="connsiteX6812" fmla="*/ 3617375 w 6842126"/>
              <a:gd name="connsiteY6812" fmla="*/ 368493 h 5130710"/>
              <a:gd name="connsiteX6813" fmla="*/ 3621232 w 6842126"/>
              <a:gd name="connsiteY6813" fmla="*/ 360005 h 5130710"/>
              <a:gd name="connsiteX6814" fmla="*/ 3622122 w 6842126"/>
              <a:gd name="connsiteY6814" fmla="*/ 358110 h 5130710"/>
              <a:gd name="connsiteX6815" fmla="*/ 3621500 w 6842126"/>
              <a:gd name="connsiteY6815" fmla="*/ 367584 h 5130710"/>
              <a:gd name="connsiteX6816" fmla="*/ 3623955 w 6842126"/>
              <a:gd name="connsiteY6816" fmla="*/ 367042 h 5130710"/>
              <a:gd name="connsiteX6817" fmla="*/ 3627146 w 6842126"/>
              <a:gd name="connsiteY6817" fmla="*/ 348031 h 5130710"/>
              <a:gd name="connsiteX6818" fmla="*/ 3632571 w 6842126"/>
              <a:gd name="connsiteY6818" fmla="*/ 342207 h 5130710"/>
              <a:gd name="connsiteX6819" fmla="*/ 3628779 w 6842126"/>
              <a:gd name="connsiteY6819" fmla="*/ 359037 h 5130710"/>
              <a:gd name="connsiteX6820" fmla="*/ 3684785 w 6842126"/>
              <a:gd name="connsiteY6820" fmla="*/ 230258 h 5130710"/>
              <a:gd name="connsiteX6821" fmla="*/ 3688330 w 6842126"/>
              <a:gd name="connsiteY6821" fmla="*/ 222986 h 5130710"/>
              <a:gd name="connsiteX6822" fmla="*/ 3688328 w 6842126"/>
              <a:gd name="connsiteY6822" fmla="*/ 223459 h 5130710"/>
              <a:gd name="connsiteX6823" fmla="*/ 3683805 w 6842126"/>
              <a:gd name="connsiteY6823" fmla="*/ 265546 h 5130710"/>
              <a:gd name="connsiteX6824" fmla="*/ 3689649 w 6842126"/>
              <a:gd name="connsiteY6824" fmla="*/ 241595 h 5130710"/>
              <a:gd name="connsiteX6825" fmla="*/ 3691986 w 6842126"/>
              <a:gd name="connsiteY6825" fmla="*/ 221425 h 5130710"/>
              <a:gd name="connsiteX6826" fmla="*/ 3693373 w 6842126"/>
              <a:gd name="connsiteY6826" fmla="*/ 212655 h 5130710"/>
              <a:gd name="connsiteX6827" fmla="*/ 3706383 w 6842126"/>
              <a:gd name="connsiteY6827" fmla="*/ 185989 h 5130710"/>
              <a:gd name="connsiteX6828" fmla="*/ 3708337 w 6842126"/>
              <a:gd name="connsiteY6828" fmla="*/ 187334 h 5130710"/>
              <a:gd name="connsiteX6829" fmla="*/ 3708543 w 6842126"/>
              <a:gd name="connsiteY6829" fmla="*/ 184007 h 5130710"/>
              <a:gd name="connsiteX6830" fmla="*/ 3710572 w 6842126"/>
              <a:gd name="connsiteY6830" fmla="*/ 177402 h 5130710"/>
              <a:gd name="connsiteX6831" fmla="*/ 3720295 w 6842126"/>
              <a:gd name="connsiteY6831" fmla="*/ 157473 h 5130710"/>
              <a:gd name="connsiteX6832" fmla="*/ 3719454 w 6842126"/>
              <a:gd name="connsiteY6832" fmla="*/ 165338 h 5130710"/>
              <a:gd name="connsiteX6833" fmla="*/ 3724926 w 6842126"/>
              <a:gd name="connsiteY6833" fmla="*/ 166058 h 5130710"/>
              <a:gd name="connsiteX6834" fmla="*/ 3717449 w 6842126"/>
              <a:gd name="connsiteY6834" fmla="*/ 187584 h 5130710"/>
              <a:gd name="connsiteX6835" fmla="*/ 3728401 w 6842126"/>
              <a:gd name="connsiteY6835" fmla="*/ 166682 h 5130710"/>
              <a:gd name="connsiteX6836" fmla="*/ 3728008 w 6842126"/>
              <a:gd name="connsiteY6836" fmla="*/ 179023 h 5130710"/>
              <a:gd name="connsiteX6837" fmla="*/ 3728153 w 6842126"/>
              <a:gd name="connsiteY6837" fmla="*/ 184289 h 5130710"/>
              <a:gd name="connsiteX6838" fmla="*/ 3698005 w 6842126"/>
              <a:gd name="connsiteY6838" fmla="*/ 252657 h 5130710"/>
              <a:gd name="connsiteX6839" fmla="*/ 3645810 w 6842126"/>
              <a:gd name="connsiteY6839" fmla="*/ 389292 h 5130710"/>
              <a:gd name="connsiteX6840" fmla="*/ 3634045 w 6842126"/>
              <a:gd name="connsiteY6840" fmla="*/ 417318 h 5130710"/>
              <a:gd name="connsiteX6841" fmla="*/ 3632139 w 6842126"/>
              <a:gd name="connsiteY6841" fmla="*/ 422598 h 5130710"/>
              <a:gd name="connsiteX6842" fmla="*/ 3630111 w 6842126"/>
              <a:gd name="connsiteY6842" fmla="*/ 438516 h 5130710"/>
              <a:gd name="connsiteX6843" fmla="*/ 3629716 w 6842126"/>
              <a:gd name="connsiteY6843" fmla="*/ 441481 h 5130710"/>
              <a:gd name="connsiteX6844" fmla="*/ 3632867 w 6842126"/>
              <a:gd name="connsiteY6844" fmla="*/ 438563 h 5130710"/>
              <a:gd name="connsiteX6845" fmla="*/ 3653036 w 6842126"/>
              <a:gd name="connsiteY6845" fmla="*/ 382265 h 5130710"/>
              <a:gd name="connsiteX6846" fmla="*/ 3675952 w 6842126"/>
              <a:gd name="connsiteY6846" fmla="*/ 327790 h 5130710"/>
              <a:gd name="connsiteX6847" fmla="*/ 3683544 w 6842126"/>
              <a:gd name="connsiteY6847" fmla="*/ 323113 h 5130710"/>
              <a:gd name="connsiteX6848" fmla="*/ 3703571 w 6842126"/>
              <a:gd name="connsiteY6848" fmla="*/ 277362 h 5130710"/>
              <a:gd name="connsiteX6849" fmla="*/ 3713545 w 6842126"/>
              <a:gd name="connsiteY6849" fmla="*/ 272158 h 5130710"/>
              <a:gd name="connsiteX6850" fmla="*/ 3714970 w 6842126"/>
              <a:gd name="connsiteY6850" fmla="*/ 269454 h 5130710"/>
              <a:gd name="connsiteX6851" fmla="*/ 3715614 w 6842126"/>
              <a:gd name="connsiteY6851" fmla="*/ 266806 h 5130710"/>
              <a:gd name="connsiteX6852" fmla="*/ 3717707 w 6842126"/>
              <a:gd name="connsiteY6852" fmla="*/ 263179 h 5130710"/>
              <a:gd name="connsiteX6853" fmla="*/ 3718523 w 6842126"/>
              <a:gd name="connsiteY6853" fmla="*/ 263014 h 5130710"/>
              <a:gd name="connsiteX6854" fmla="*/ 3718843 w 6842126"/>
              <a:gd name="connsiteY6854" fmla="*/ 261204 h 5130710"/>
              <a:gd name="connsiteX6855" fmla="*/ 3717707 w 6842126"/>
              <a:gd name="connsiteY6855" fmla="*/ 263179 h 5130710"/>
              <a:gd name="connsiteX6856" fmla="*/ 3716435 w 6842126"/>
              <a:gd name="connsiteY6856" fmla="*/ 263434 h 5130710"/>
              <a:gd name="connsiteX6857" fmla="*/ 3726092 w 6842126"/>
              <a:gd name="connsiteY6857" fmla="*/ 252478 h 5130710"/>
              <a:gd name="connsiteX6858" fmla="*/ 3706038 w 6842126"/>
              <a:gd name="connsiteY6858" fmla="*/ 300271 h 5130710"/>
              <a:gd name="connsiteX6859" fmla="*/ 3708277 w 6842126"/>
              <a:gd name="connsiteY6859" fmla="*/ 310626 h 5130710"/>
              <a:gd name="connsiteX6860" fmla="*/ 3695390 w 6842126"/>
              <a:gd name="connsiteY6860" fmla="*/ 355815 h 5130710"/>
              <a:gd name="connsiteX6861" fmla="*/ 3669980 w 6842126"/>
              <a:gd name="connsiteY6861" fmla="*/ 418982 h 5130710"/>
              <a:gd name="connsiteX6862" fmla="*/ 3677338 w 6842126"/>
              <a:gd name="connsiteY6862" fmla="*/ 416829 h 5130710"/>
              <a:gd name="connsiteX6863" fmla="*/ 3682148 w 6842126"/>
              <a:gd name="connsiteY6863" fmla="*/ 413279 h 5130710"/>
              <a:gd name="connsiteX6864" fmla="*/ 3686505 w 6842126"/>
              <a:gd name="connsiteY6864" fmla="*/ 400839 h 5130710"/>
              <a:gd name="connsiteX6865" fmla="*/ 3700611 w 6842126"/>
              <a:gd name="connsiteY6865" fmla="*/ 358693 h 5130710"/>
              <a:gd name="connsiteX6866" fmla="*/ 3705239 w 6842126"/>
              <a:gd name="connsiteY6866" fmla="*/ 366848 h 5130710"/>
              <a:gd name="connsiteX6867" fmla="*/ 3710945 w 6842126"/>
              <a:gd name="connsiteY6867" fmla="*/ 339776 h 5130710"/>
              <a:gd name="connsiteX6868" fmla="*/ 3738919 w 6842126"/>
              <a:gd name="connsiteY6868" fmla="*/ 261674 h 5130710"/>
              <a:gd name="connsiteX6869" fmla="*/ 3745293 w 6842126"/>
              <a:gd name="connsiteY6869" fmla="*/ 273542 h 5130710"/>
              <a:gd name="connsiteX6870" fmla="*/ 3747357 w 6842126"/>
              <a:gd name="connsiteY6870" fmla="*/ 282393 h 5130710"/>
              <a:gd name="connsiteX6871" fmla="*/ 3772851 w 6842126"/>
              <a:gd name="connsiteY6871" fmla="*/ 226318 h 5130710"/>
              <a:gd name="connsiteX6872" fmla="*/ 3775881 w 6842126"/>
              <a:gd name="connsiteY6872" fmla="*/ 219672 h 5130710"/>
              <a:gd name="connsiteX6873" fmla="*/ 3776435 w 6842126"/>
              <a:gd name="connsiteY6873" fmla="*/ 227521 h 5130710"/>
              <a:gd name="connsiteX6874" fmla="*/ 3776876 w 6842126"/>
              <a:gd name="connsiteY6874" fmla="*/ 230218 h 5130710"/>
              <a:gd name="connsiteX6875" fmla="*/ 3768111 w 6842126"/>
              <a:gd name="connsiteY6875" fmla="*/ 251199 h 5130710"/>
              <a:gd name="connsiteX6876" fmla="*/ 3754709 w 6842126"/>
              <a:gd name="connsiteY6876" fmla="*/ 279355 h 5130710"/>
              <a:gd name="connsiteX6877" fmla="*/ 3749808 w 6842126"/>
              <a:gd name="connsiteY6877" fmla="*/ 292907 h 5130710"/>
              <a:gd name="connsiteX6878" fmla="*/ 3750667 w 6842126"/>
              <a:gd name="connsiteY6878" fmla="*/ 296591 h 5130710"/>
              <a:gd name="connsiteX6879" fmla="*/ 3753559 w 6842126"/>
              <a:gd name="connsiteY6879" fmla="*/ 314078 h 5130710"/>
              <a:gd name="connsiteX6880" fmla="*/ 3754969 w 6842126"/>
              <a:gd name="connsiteY6880" fmla="*/ 315436 h 5130710"/>
              <a:gd name="connsiteX6881" fmla="*/ 3754482 w 6842126"/>
              <a:gd name="connsiteY6881" fmla="*/ 319802 h 5130710"/>
              <a:gd name="connsiteX6882" fmla="*/ 3755765 w 6842126"/>
              <a:gd name="connsiteY6882" fmla="*/ 329155 h 5130710"/>
              <a:gd name="connsiteX6883" fmla="*/ 3750274 w 6842126"/>
              <a:gd name="connsiteY6883" fmla="*/ 367839 h 5130710"/>
              <a:gd name="connsiteX6884" fmla="*/ 3748479 w 6842126"/>
              <a:gd name="connsiteY6884" fmla="*/ 376848 h 5130710"/>
              <a:gd name="connsiteX6885" fmla="*/ 3756785 w 6842126"/>
              <a:gd name="connsiteY6885" fmla="*/ 357424 h 5130710"/>
              <a:gd name="connsiteX6886" fmla="*/ 3769281 w 6842126"/>
              <a:gd name="connsiteY6886" fmla="*/ 341485 h 5130710"/>
              <a:gd name="connsiteX6887" fmla="*/ 3754155 w 6842126"/>
              <a:gd name="connsiteY6887" fmla="*/ 376320 h 5130710"/>
              <a:gd name="connsiteX6888" fmla="*/ 3753956 w 6842126"/>
              <a:gd name="connsiteY6888" fmla="*/ 391285 h 5130710"/>
              <a:gd name="connsiteX6889" fmla="*/ 3746251 w 6842126"/>
              <a:gd name="connsiteY6889" fmla="*/ 404464 h 5130710"/>
              <a:gd name="connsiteX6890" fmla="*/ 3746055 w 6842126"/>
              <a:gd name="connsiteY6890" fmla="*/ 419092 h 5130710"/>
              <a:gd name="connsiteX6891" fmla="*/ 3733277 w 6842126"/>
              <a:gd name="connsiteY6891" fmla="*/ 456118 h 5130710"/>
              <a:gd name="connsiteX6892" fmla="*/ 3730198 w 6842126"/>
              <a:gd name="connsiteY6892" fmla="*/ 465654 h 5130710"/>
              <a:gd name="connsiteX6893" fmla="*/ 3726001 w 6842126"/>
              <a:gd name="connsiteY6893" fmla="*/ 485532 h 5130710"/>
              <a:gd name="connsiteX6894" fmla="*/ 3728181 w 6842126"/>
              <a:gd name="connsiteY6894" fmla="*/ 481663 h 5130710"/>
              <a:gd name="connsiteX6895" fmla="*/ 3737992 w 6842126"/>
              <a:gd name="connsiteY6895" fmla="*/ 457767 h 5130710"/>
              <a:gd name="connsiteX6896" fmla="*/ 3744256 w 6842126"/>
              <a:gd name="connsiteY6896" fmla="*/ 442508 h 5130710"/>
              <a:gd name="connsiteX6897" fmla="*/ 3758546 w 6842126"/>
              <a:gd name="connsiteY6897" fmla="*/ 403494 h 5130710"/>
              <a:gd name="connsiteX6898" fmla="*/ 3762032 w 6842126"/>
              <a:gd name="connsiteY6898" fmla="*/ 395547 h 5130710"/>
              <a:gd name="connsiteX6899" fmla="*/ 3767985 w 6842126"/>
              <a:gd name="connsiteY6899" fmla="*/ 365381 h 5130710"/>
              <a:gd name="connsiteX6900" fmla="*/ 3803200 w 6842126"/>
              <a:gd name="connsiteY6900" fmla="*/ 284441 h 5130710"/>
              <a:gd name="connsiteX6901" fmla="*/ 3820177 w 6842126"/>
              <a:gd name="connsiteY6901" fmla="*/ 264684 h 5130710"/>
              <a:gd name="connsiteX6902" fmla="*/ 3845189 w 6842126"/>
              <a:gd name="connsiteY6902" fmla="*/ 252760 h 5130710"/>
              <a:gd name="connsiteX6903" fmla="*/ 3844375 w 6842126"/>
              <a:gd name="connsiteY6903" fmla="*/ 283231 h 5130710"/>
              <a:gd name="connsiteX6904" fmla="*/ 3847475 w 6842126"/>
              <a:gd name="connsiteY6904" fmla="*/ 297765 h 5130710"/>
              <a:gd name="connsiteX6905" fmla="*/ 3848159 w 6842126"/>
              <a:gd name="connsiteY6905" fmla="*/ 289105 h 5130710"/>
              <a:gd name="connsiteX6906" fmla="*/ 3848685 w 6842126"/>
              <a:gd name="connsiteY6906" fmla="*/ 281075 h 5130710"/>
              <a:gd name="connsiteX6907" fmla="*/ 3849010 w 6842126"/>
              <a:gd name="connsiteY6907" fmla="*/ 278809 h 5130710"/>
              <a:gd name="connsiteX6908" fmla="*/ 3849159 w 6842126"/>
              <a:gd name="connsiteY6908" fmla="*/ 278517 h 5130710"/>
              <a:gd name="connsiteX6909" fmla="*/ 3851821 w 6842126"/>
              <a:gd name="connsiteY6909" fmla="*/ 271561 h 5130710"/>
              <a:gd name="connsiteX6910" fmla="*/ 3849454 w 6842126"/>
              <a:gd name="connsiteY6910" fmla="*/ 303571 h 5130710"/>
              <a:gd name="connsiteX6911" fmla="*/ 3853875 w 6842126"/>
              <a:gd name="connsiteY6911" fmla="*/ 311183 h 5130710"/>
              <a:gd name="connsiteX6912" fmla="*/ 3861766 w 6842126"/>
              <a:gd name="connsiteY6912" fmla="*/ 258470 h 5130710"/>
              <a:gd name="connsiteX6913" fmla="*/ 3856644 w 6842126"/>
              <a:gd name="connsiteY6913" fmla="*/ 322921 h 5130710"/>
              <a:gd name="connsiteX6914" fmla="*/ 3857010 w 6842126"/>
              <a:gd name="connsiteY6914" fmla="*/ 322099 h 5130710"/>
              <a:gd name="connsiteX6915" fmla="*/ 3867557 w 6842126"/>
              <a:gd name="connsiteY6915" fmla="*/ 276477 h 5130710"/>
              <a:gd name="connsiteX6916" fmla="*/ 3865917 w 6842126"/>
              <a:gd name="connsiteY6916" fmla="*/ 291626 h 5130710"/>
              <a:gd name="connsiteX6917" fmla="*/ 3869797 w 6842126"/>
              <a:gd name="connsiteY6917" fmla="*/ 270147 h 5130710"/>
              <a:gd name="connsiteX6918" fmla="*/ 3867557 w 6842126"/>
              <a:gd name="connsiteY6918" fmla="*/ 276477 h 5130710"/>
              <a:gd name="connsiteX6919" fmla="*/ 3869634 w 6842126"/>
              <a:gd name="connsiteY6919" fmla="*/ 253002 h 5130710"/>
              <a:gd name="connsiteX6920" fmla="*/ 3872062 w 6842126"/>
              <a:gd name="connsiteY6920" fmla="*/ 247852 h 5130710"/>
              <a:gd name="connsiteX6921" fmla="*/ 3872785 w 6842126"/>
              <a:gd name="connsiteY6921" fmla="*/ 236942 h 5130710"/>
              <a:gd name="connsiteX6922" fmla="*/ 3875741 w 6842126"/>
              <a:gd name="connsiteY6922" fmla="*/ 212212 h 5130710"/>
              <a:gd name="connsiteX6923" fmla="*/ 3879960 w 6842126"/>
              <a:gd name="connsiteY6923" fmla="*/ 199135 h 5130710"/>
              <a:gd name="connsiteX6924" fmla="*/ 3881955 w 6842126"/>
              <a:gd name="connsiteY6924" fmla="*/ 200876 h 5130710"/>
              <a:gd name="connsiteX6925" fmla="*/ 3892212 w 6842126"/>
              <a:gd name="connsiteY6925" fmla="*/ 168036 h 5130710"/>
              <a:gd name="connsiteX6926" fmla="*/ 3884771 w 6842126"/>
              <a:gd name="connsiteY6926" fmla="*/ 202046 h 5130710"/>
              <a:gd name="connsiteX6927" fmla="*/ 3881955 w 6842126"/>
              <a:gd name="connsiteY6927" fmla="*/ 200876 h 5130710"/>
              <a:gd name="connsiteX6928" fmla="*/ 3893695 w 6842126"/>
              <a:gd name="connsiteY6928" fmla="*/ 157006 h 5130710"/>
              <a:gd name="connsiteX6929" fmla="*/ 3894449 w 6842126"/>
              <a:gd name="connsiteY6929" fmla="*/ 167341 h 5130710"/>
              <a:gd name="connsiteX6930" fmla="*/ 3901339 w 6842126"/>
              <a:gd name="connsiteY6930" fmla="*/ 173724 h 5130710"/>
              <a:gd name="connsiteX6931" fmla="*/ 3897670 w 6842126"/>
              <a:gd name="connsiteY6931" fmla="*/ 210656 h 5130710"/>
              <a:gd name="connsiteX6932" fmla="*/ 3882413 w 6842126"/>
              <a:gd name="connsiteY6932" fmla="*/ 331976 h 5130710"/>
              <a:gd name="connsiteX6933" fmla="*/ 3881306 w 6842126"/>
              <a:gd name="connsiteY6933" fmla="*/ 338177 h 5130710"/>
              <a:gd name="connsiteX6934" fmla="*/ 3881324 w 6842126"/>
              <a:gd name="connsiteY6934" fmla="*/ 338413 h 5130710"/>
              <a:gd name="connsiteX6935" fmla="*/ 3878601 w 6842126"/>
              <a:gd name="connsiteY6935" fmla="*/ 362686 h 5130710"/>
              <a:gd name="connsiteX6936" fmla="*/ 3874859 w 6842126"/>
              <a:gd name="connsiteY6936" fmla="*/ 374329 h 5130710"/>
              <a:gd name="connsiteX6937" fmla="*/ 3865346 w 6842126"/>
              <a:gd name="connsiteY6937" fmla="*/ 427647 h 5130710"/>
              <a:gd name="connsiteX6938" fmla="*/ 3875370 w 6842126"/>
              <a:gd name="connsiteY6938" fmla="*/ 396453 h 5130710"/>
              <a:gd name="connsiteX6939" fmla="*/ 3878601 w 6842126"/>
              <a:gd name="connsiteY6939" fmla="*/ 362686 h 5130710"/>
              <a:gd name="connsiteX6940" fmla="*/ 3884550 w 6842126"/>
              <a:gd name="connsiteY6940" fmla="*/ 350383 h 5130710"/>
              <a:gd name="connsiteX6941" fmla="*/ 3890039 w 6842126"/>
              <a:gd name="connsiteY6941" fmla="*/ 318658 h 5130710"/>
              <a:gd name="connsiteX6942" fmla="*/ 3907901 w 6842126"/>
              <a:gd name="connsiteY6942" fmla="*/ 194868 h 5130710"/>
              <a:gd name="connsiteX6943" fmla="*/ 3918910 w 6842126"/>
              <a:gd name="connsiteY6943" fmla="*/ 123614 h 5130710"/>
              <a:gd name="connsiteX6944" fmla="*/ 3922580 w 6842126"/>
              <a:gd name="connsiteY6944" fmla="*/ 135430 h 5130710"/>
              <a:gd name="connsiteX6945" fmla="*/ 3920798 w 6842126"/>
              <a:gd name="connsiteY6945" fmla="*/ 154732 h 5130710"/>
              <a:gd name="connsiteX6946" fmla="*/ 3920949 w 6842126"/>
              <a:gd name="connsiteY6946" fmla="*/ 228997 h 5130710"/>
              <a:gd name="connsiteX6947" fmla="*/ 3908060 w 6842126"/>
              <a:gd name="connsiteY6947" fmla="*/ 330971 h 5130710"/>
              <a:gd name="connsiteX6948" fmla="*/ 3907269 w 6842126"/>
              <a:gd name="connsiteY6948" fmla="*/ 335256 h 5130710"/>
              <a:gd name="connsiteX6949" fmla="*/ 3907842 w 6842126"/>
              <a:gd name="connsiteY6949" fmla="*/ 336466 h 5130710"/>
              <a:gd name="connsiteX6950" fmla="*/ 3910581 w 6842126"/>
              <a:gd name="connsiteY6950" fmla="*/ 346441 h 5130710"/>
              <a:gd name="connsiteX6951" fmla="*/ 3912855 w 6842126"/>
              <a:gd name="connsiteY6951" fmla="*/ 333862 h 5130710"/>
              <a:gd name="connsiteX6952" fmla="*/ 3933694 w 6842126"/>
              <a:gd name="connsiteY6952" fmla="*/ 212088 h 5130710"/>
              <a:gd name="connsiteX6953" fmla="*/ 3927357 w 6842126"/>
              <a:gd name="connsiteY6953" fmla="*/ 317344 h 5130710"/>
              <a:gd name="connsiteX6954" fmla="*/ 3923103 w 6842126"/>
              <a:gd name="connsiteY6954" fmla="*/ 348085 h 5130710"/>
              <a:gd name="connsiteX6955" fmla="*/ 3926317 w 6842126"/>
              <a:gd name="connsiteY6955" fmla="*/ 343008 h 5130710"/>
              <a:gd name="connsiteX6956" fmla="*/ 3926615 w 6842126"/>
              <a:gd name="connsiteY6956" fmla="*/ 342741 h 5130710"/>
              <a:gd name="connsiteX6957" fmla="*/ 3932726 w 6842126"/>
              <a:gd name="connsiteY6957" fmla="*/ 299230 h 5130710"/>
              <a:gd name="connsiteX6958" fmla="*/ 3944442 w 6842126"/>
              <a:gd name="connsiteY6958" fmla="*/ 219825 h 5130710"/>
              <a:gd name="connsiteX6959" fmla="*/ 3944314 w 6842126"/>
              <a:gd name="connsiteY6959" fmla="*/ 219955 h 5130710"/>
              <a:gd name="connsiteX6960" fmla="*/ 3941370 w 6842126"/>
              <a:gd name="connsiteY6960" fmla="*/ 199542 h 5130710"/>
              <a:gd name="connsiteX6961" fmla="*/ 3945804 w 6842126"/>
              <a:gd name="connsiteY6961" fmla="*/ 201112 h 5130710"/>
              <a:gd name="connsiteX6962" fmla="*/ 3949635 w 6842126"/>
              <a:gd name="connsiteY6962" fmla="*/ 214509 h 5130710"/>
              <a:gd name="connsiteX6963" fmla="*/ 3945102 w 6842126"/>
              <a:gd name="connsiteY6963" fmla="*/ 219150 h 5130710"/>
              <a:gd name="connsiteX6964" fmla="*/ 3938469 w 6842126"/>
              <a:gd name="connsiteY6964" fmla="*/ 298300 h 5130710"/>
              <a:gd name="connsiteX6965" fmla="*/ 3933375 w 6842126"/>
              <a:gd name="connsiteY6965" fmla="*/ 336724 h 5130710"/>
              <a:gd name="connsiteX6966" fmla="*/ 3936335 w 6842126"/>
              <a:gd name="connsiteY6966" fmla="*/ 334088 h 5130710"/>
              <a:gd name="connsiteX6967" fmla="*/ 3938321 w 6842126"/>
              <a:gd name="connsiteY6967" fmla="*/ 337285 h 5130710"/>
              <a:gd name="connsiteX6968" fmla="*/ 3954321 w 6842126"/>
              <a:gd name="connsiteY6968" fmla="*/ 249849 h 5130710"/>
              <a:gd name="connsiteX6969" fmla="*/ 3957503 w 6842126"/>
              <a:gd name="connsiteY6969" fmla="*/ 252045 h 5130710"/>
              <a:gd name="connsiteX6970" fmla="*/ 3962227 w 6842126"/>
              <a:gd name="connsiteY6970" fmla="*/ 222321 h 5130710"/>
              <a:gd name="connsiteX6971" fmla="*/ 3962497 w 6842126"/>
              <a:gd name="connsiteY6971" fmla="*/ 218962 h 5130710"/>
              <a:gd name="connsiteX6972" fmla="*/ 3963623 w 6842126"/>
              <a:gd name="connsiteY6972" fmla="*/ 217730 h 5130710"/>
              <a:gd name="connsiteX6973" fmla="*/ 3968699 w 6842126"/>
              <a:gd name="connsiteY6973" fmla="*/ 207574 h 5130710"/>
              <a:gd name="connsiteX6974" fmla="*/ 3968561 w 6842126"/>
              <a:gd name="connsiteY6974" fmla="*/ 209789 h 5130710"/>
              <a:gd name="connsiteX6975" fmla="*/ 3962263 w 6842126"/>
              <a:gd name="connsiteY6975" fmla="*/ 263196 h 5130710"/>
              <a:gd name="connsiteX6976" fmla="*/ 3963319 w 6842126"/>
              <a:gd name="connsiteY6976" fmla="*/ 269272 h 5130710"/>
              <a:gd name="connsiteX6977" fmla="*/ 3961069 w 6842126"/>
              <a:gd name="connsiteY6977" fmla="*/ 337107 h 5130710"/>
              <a:gd name="connsiteX6978" fmla="*/ 3962197 w 6842126"/>
              <a:gd name="connsiteY6978" fmla="*/ 334578 h 5130710"/>
              <a:gd name="connsiteX6979" fmla="*/ 3976901 w 6842126"/>
              <a:gd name="connsiteY6979" fmla="*/ 224799 h 5130710"/>
              <a:gd name="connsiteX6980" fmla="*/ 3976968 w 6842126"/>
              <a:gd name="connsiteY6980" fmla="*/ 224270 h 5130710"/>
              <a:gd name="connsiteX6981" fmla="*/ 3981486 w 6842126"/>
              <a:gd name="connsiteY6981" fmla="*/ 211553 h 5130710"/>
              <a:gd name="connsiteX6982" fmla="*/ 3982649 w 6842126"/>
              <a:gd name="connsiteY6982" fmla="*/ 205726 h 5130710"/>
              <a:gd name="connsiteX6983" fmla="*/ 3990688 w 6842126"/>
              <a:gd name="connsiteY6983" fmla="*/ 212450 h 5130710"/>
              <a:gd name="connsiteX6984" fmla="*/ 3996730 w 6842126"/>
              <a:gd name="connsiteY6984" fmla="*/ 199582 h 5130710"/>
              <a:gd name="connsiteX6985" fmla="*/ 4004929 w 6842126"/>
              <a:gd name="connsiteY6985" fmla="*/ 194288 h 5130710"/>
              <a:gd name="connsiteX6986" fmla="*/ 3993598 w 6842126"/>
              <a:gd name="connsiteY6986" fmla="*/ 231191 h 5130710"/>
              <a:gd name="connsiteX6987" fmla="*/ 4004381 w 6842126"/>
              <a:gd name="connsiteY6987" fmla="*/ 235374 h 5130710"/>
              <a:gd name="connsiteX6988" fmla="*/ 3995991 w 6842126"/>
              <a:gd name="connsiteY6988" fmla="*/ 255009 h 5130710"/>
              <a:gd name="connsiteX6989" fmla="*/ 4004253 w 6842126"/>
              <a:gd name="connsiteY6989" fmla="*/ 244675 h 5130710"/>
              <a:gd name="connsiteX6990" fmla="*/ 4008106 w 6842126"/>
              <a:gd name="connsiteY6990" fmla="*/ 239351 h 5130710"/>
              <a:gd name="connsiteX6991" fmla="*/ 4010609 w 6842126"/>
              <a:gd name="connsiteY6991" fmla="*/ 229022 h 5130710"/>
              <a:gd name="connsiteX6992" fmla="*/ 4011719 w 6842126"/>
              <a:gd name="connsiteY6992" fmla="*/ 234360 h 5130710"/>
              <a:gd name="connsiteX6993" fmla="*/ 4019033 w 6842126"/>
              <a:gd name="connsiteY6993" fmla="*/ 224246 h 5130710"/>
              <a:gd name="connsiteX6994" fmla="*/ 4027302 w 6842126"/>
              <a:gd name="connsiteY6994" fmla="*/ 209557 h 5130710"/>
              <a:gd name="connsiteX6995" fmla="*/ 4018298 w 6842126"/>
              <a:gd name="connsiteY6995" fmla="*/ 241244 h 5130710"/>
              <a:gd name="connsiteX6996" fmla="*/ 4015213 w 6842126"/>
              <a:gd name="connsiteY6996" fmla="*/ 251189 h 5130710"/>
              <a:gd name="connsiteX6997" fmla="*/ 4015275 w 6842126"/>
              <a:gd name="connsiteY6997" fmla="*/ 251488 h 5130710"/>
              <a:gd name="connsiteX6998" fmla="*/ 4012110 w 6842126"/>
              <a:gd name="connsiteY6998" fmla="*/ 271799 h 5130710"/>
              <a:gd name="connsiteX6999" fmla="*/ 4010825 w 6842126"/>
              <a:gd name="connsiteY6999" fmla="*/ 275144 h 5130710"/>
              <a:gd name="connsiteX7000" fmla="*/ 4015197 w 6842126"/>
              <a:gd name="connsiteY7000" fmla="*/ 270530 h 5130710"/>
              <a:gd name="connsiteX7001" fmla="*/ 4029631 w 6842126"/>
              <a:gd name="connsiteY7001" fmla="*/ 238028 h 5130710"/>
              <a:gd name="connsiteX7002" fmla="*/ 4042610 w 6842126"/>
              <a:gd name="connsiteY7002" fmla="*/ 209220 h 5130710"/>
              <a:gd name="connsiteX7003" fmla="*/ 4051338 w 6842126"/>
              <a:gd name="connsiteY7003" fmla="*/ 191134 h 5130710"/>
              <a:gd name="connsiteX7004" fmla="*/ 4050469 w 6842126"/>
              <a:gd name="connsiteY7004" fmla="*/ 196980 h 5130710"/>
              <a:gd name="connsiteX7005" fmla="*/ 4045977 w 6842126"/>
              <a:gd name="connsiteY7005" fmla="*/ 239439 h 5130710"/>
              <a:gd name="connsiteX7006" fmla="*/ 4040609 w 6842126"/>
              <a:gd name="connsiteY7006" fmla="*/ 261167 h 5130710"/>
              <a:gd name="connsiteX7007" fmla="*/ 4043726 w 6842126"/>
              <a:gd name="connsiteY7007" fmla="*/ 260242 h 5130710"/>
              <a:gd name="connsiteX7008" fmla="*/ 4043789 w 6842126"/>
              <a:gd name="connsiteY7008" fmla="*/ 260131 h 5130710"/>
              <a:gd name="connsiteX7009" fmla="*/ 4043595 w 6842126"/>
              <a:gd name="connsiteY7009" fmla="*/ 261964 h 5130710"/>
              <a:gd name="connsiteX7010" fmla="*/ 4033881 w 6842126"/>
              <a:gd name="connsiteY7010" fmla="*/ 330642 h 5130710"/>
              <a:gd name="connsiteX7011" fmla="*/ 4034032 w 6842126"/>
              <a:gd name="connsiteY7011" fmla="*/ 356162 h 5130710"/>
              <a:gd name="connsiteX7012" fmla="*/ 4039733 w 6842126"/>
              <a:gd name="connsiteY7012" fmla="*/ 316554 h 5130710"/>
              <a:gd name="connsiteX7013" fmla="*/ 4049007 w 6842126"/>
              <a:gd name="connsiteY7013" fmla="*/ 250933 h 5130710"/>
              <a:gd name="connsiteX7014" fmla="*/ 4051407 w 6842126"/>
              <a:gd name="connsiteY7014" fmla="*/ 246700 h 5130710"/>
              <a:gd name="connsiteX7015" fmla="*/ 4057591 w 6842126"/>
              <a:gd name="connsiteY7015" fmla="*/ 240465 h 5130710"/>
              <a:gd name="connsiteX7016" fmla="*/ 4048715 w 6842126"/>
              <a:gd name="connsiteY7016" fmla="*/ 296536 h 5130710"/>
              <a:gd name="connsiteX7017" fmla="*/ 4076997 w 6842126"/>
              <a:gd name="connsiteY7017" fmla="*/ 241255 h 5130710"/>
              <a:gd name="connsiteX7018" fmla="*/ 4088102 w 6842126"/>
              <a:gd name="connsiteY7018" fmla="*/ 255092 h 5130710"/>
              <a:gd name="connsiteX7019" fmla="*/ 4088008 w 6842126"/>
              <a:gd name="connsiteY7019" fmla="*/ 262069 h 5130710"/>
              <a:gd name="connsiteX7020" fmla="*/ 4099471 w 6842126"/>
              <a:gd name="connsiteY7020" fmla="*/ 249161 h 5130710"/>
              <a:gd name="connsiteX7021" fmla="*/ 4111090 w 6842126"/>
              <a:gd name="connsiteY7021" fmla="*/ 224237 h 5130710"/>
              <a:gd name="connsiteX7022" fmla="*/ 4112429 w 6842126"/>
              <a:gd name="connsiteY7022" fmla="*/ 220875 h 5130710"/>
              <a:gd name="connsiteX7023" fmla="*/ 4100249 w 6842126"/>
              <a:gd name="connsiteY7023" fmla="*/ 316519 h 5130710"/>
              <a:gd name="connsiteX7024" fmla="*/ 4104598 w 6842126"/>
              <a:gd name="connsiteY7024" fmla="*/ 321306 h 5130710"/>
              <a:gd name="connsiteX7025" fmla="*/ 4118169 w 6842126"/>
              <a:gd name="connsiteY7025" fmla="*/ 243803 h 5130710"/>
              <a:gd name="connsiteX7026" fmla="*/ 4116923 w 6842126"/>
              <a:gd name="connsiteY7026" fmla="*/ 276041 h 5130710"/>
              <a:gd name="connsiteX7027" fmla="*/ 4113920 w 6842126"/>
              <a:gd name="connsiteY7027" fmla="*/ 299679 h 5130710"/>
              <a:gd name="connsiteX7028" fmla="*/ 4112740 w 6842126"/>
              <a:gd name="connsiteY7028" fmla="*/ 303482 h 5130710"/>
              <a:gd name="connsiteX7029" fmla="*/ 4109142 w 6842126"/>
              <a:gd name="connsiteY7029" fmla="*/ 319938 h 5130710"/>
              <a:gd name="connsiteX7030" fmla="*/ 4111489 w 6842126"/>
              <a:gd name="connsiteY7030" fmla="*/ 318644 h 5130710"/>
              <a:gd name="connsiteX7031" fmla="*/ 4108870 w 6842126"/>
              <a:gd name="connsiteY7031" fmla="*/ 338920 h 5130710"/>
              <a:gd name="connsiteX7032" fmla="*/ 4107413 w 6842126"/>
              <a:gd name="connsiteY7032" fmla="*/ 371224 h 5130710"/>
              <a:gd name="connsiteX7033" fmla="*/ 4110752 w 6842126"/>
              <a:gd name="connsiteY7033" fmla="*/ 351654 h 5130710"/>
              <a:gd name="connsiteX7034" fmla="*/ 4117696 w 6842126"/>
              <a:gd name="connsiteY7034" fmla="*/ 310926 h 5130710"/>
              <a:gd name="connsiteX7035" fmla="*/ 4119471 w 6842126"/>
              <a:gd name="connsiteY7035" fmla="*/ 308342 h 5130710"/>
              <a:gd name="connsiteX7036" fmla="*/ 4124041 w 6842126"/>
              <a:gd name="connsiteY7036" fmla="*/ 302592 h 5130710"/>
              <a:gd name="connsiteX7037" fmla="*/ 4112099 w 6842126"/>
              <a:gd name="connsiteY7037" fmla="*/ 351545 h 5130710"/>
              <a:gd name="connsiteX7038" fmla="*/ 4126593 w 6842126"/>
              <a:gd name="connsiteY7038" fmla="*/ 314392 h 5130710"/>
              <a:gd name="connsiteX7039" fmla="*/ 4141087 w 6842126"/>
              <a:gd name="connsiteY7039" fmla="*/ 277238 h 5130710"/>
              <a:gd name="connsiteX7040" fmla="*/ 4143414 w 6842126"/>
              <a:gd name="connsiteY7040" fmla="*/ 305707 h 5130710"/>
              <a:gd name="connsiteX7041" fmla="*/ 4172084 w 6842126"/>
              <a:gd name="connsiteY7041" fmla="*/ 255429 h 5130710"/>
              <a:gd name="connsiteX7042" fmla="*/ 4151684 w 6842126"/>
              <a:gd name="connsiteY7042" fmla="*/ 329060 h 5130710"/>
              <a:gd name="connsiteX7043" fmla="*/ 4137058 w 6842126"/>
              <a:gd name="connsiteY7043" fmla="*/ 375904 h 5130710"/>
              <a:gd name="connsiteX7044" fmla="*/ 4135200 w 6842126"/>
              <a:gd name="connsiteY7044" fmla="*/ 376051 h 5130710"/>
              <a:gd name="connsiteX7045" fmla="*/ 4134855 w 6842126"/>
              <a:gd name="connsiteY7045" fmla="*/ 376079 h 5130710"/>
              <a:gd name="connsiteX7046" fmla="*/ 4134580 w 6842126"/>
              <a:gd name="connsiteY7046" fmla="*/ 376102 h 5130710"/>
              <a:gd name="connsiteX7047" fmla="*/ 4135200 w 6842126"/>
              <a:gd name="connsiteY7047" fmla="*/ 376051 h 5130710"/>
              <a:gd name="connsiteX7048" fmla="*/ 4136232 w 6842126"/>
              <a:gd name="connsiteY7048" fmla="*/ 375970 h 5130710"/>
              <a:gd name="connsiteX7049" fmla="*/ 4137058 w 6842126"/>
              <a:gd name="connsiteY7049" fmla="*/ 375904 h 5130710"/>
              <a:gd name="connsiteX7050" fmla="*/ 4160365 w 6842126"/>
              <a:gd name="connsiteY7050" fmla="*/ 321404 h 5130710"/>
              <a:gd name="connsiteX7051" fmla="*/ 4162569 w 6842126"/>
              <a:gd name="connsiteY7051" fmla="*/ 320123 h 5130710"/>
              <a:gd name="connsiteX7052" fmla="*/ 4166190 w 6842126"/>
              <a:gd name="connsiteY7052" fmla="*/ 320124 h 5130710"/>
              <a:gd name="connsiteX7053" fmla="*/ 4173195 w 6842126"/>
              <a:gd name="connsiteY7053" fmla="*/ 272607 h 5130710"/>
              <a:gd name="connsiteX7054" fmla="*/ 4177305 w 6842126"/>
              <a:gd name="connsiteY7054" fmla="*/ 278754 h 5130710"/>
              <a:gd name="connsiteX7055" fmla="*/ 4174635 w 6842126"/>
              <a:gd name="connsiteY7055" fmla="*/ 317714 h 5130710"/>
              <a:gd name="connsiteX7056" fmla="*/ 4174337 w 6842126"/>
              <a:gd name="connsiteY7056" fmla="*/ 319879 h 5130710"/>
              <a:gd name="connsiteX7057" fmla="*/ 4174192 w 6842126"/>
              <a:gd name="connsiteY7057" fmla="*/ 322515 h 5130710"/>
              <a:gd name="connsiteX7058" fmla="*/ 4174344 w 6842126"/>
              <a:gd name="connsiteY7058" fmla="*/ 322624 h 5130710"/>
              <a:gd name="connsiteX7059" fmla="*/ 4188486 w 6842126"/>
              <a:gd name="connsiteY7059" fmla="*/ 278140 h 5130710"/>
              <a:gd name="connsiteX7060" fmla="*/ 4199881 w 6842126"/>
              <a:gd name="connsiteY7060" fmla="*/ 270272 h 5130710"/>
              <a:gd name="connsiteX7061" fmla="*/ 4220319 w 6842126"/>
              <a:gd name="connsiteY7061" fmla="*/ 227615 h 5130710"/>
              <a:gd name="connsiteX7062" fmla="*/ 4257665 w 6842126"/>
              <a:gd name="connsiteY7062" fmla="*/ 135996 h 5130710"/>
              <a:gd name="connsiteX7063" fmla="*/ 4228357 w 6842126"/>
              <a:gd name="connsiteY7063" fmla="*/ 234336 h 5130710"/>
              <a:gd name="connsiteX7064" fmla="*/ 4210989 w 6842126"/>
              <a:gd name="connsiteY7064" fmla="*/ 283720 h 5130710"/>
              <a:gd name="connsiteX7065" fmla="*/ 4205052 w 6842126"/>
              <a:gd name="connsiteY7065" fmla="*/ 322522 h 5130710"/>
              <a:gd name="connsiteX7066" fmla="*/ 4225068 w 6842126"/>
              <a:gd name="connsiteY7066" fmla="*/ 277576 h 5130710"/>
              <a:gd name="connsiteX7067" fmla="*/ 4233688 w 6842126"/>
              <a:gd name="connsiteY7067" fmla="*/ 274571 h 5130710"/>
              <a:gd name="connsiteX7068" fmla="*/ 4248214 w 6842126"/>
              <a:gd name="connsiteY7068" fmla="*/ 235091 h 5130710"/>
              <a:gd name="connsiteX7069" fmla="*/ 4265419 w 6842126"/>
              <a:gd name="connsiteY7069" fmla="*/ 197723 h 5130710"/>
              <a:gd name="connsiteX7070" fmla="*/ 4265289 w 6842126"/>
              <a:gd name="connsiteY7070" fmla="*/ 207413 h 5130710"/>
              <a:gd name="connsiteX7071" fmla="*/ 4276623 w 6842126"/>
              <a:gd name="connsiteY7071" fmla="*/ 204196 h 5130710"/>
              <a:gd name="connsiteX7072" fmla="*/ 4253027 w 6842126"/>
              <a:gd name="connsiteY7072" fmla="*/ 280402 h 5130710"/>
              <a:gd name="connsiteX7073" fmla="*/ 4278517 w 6842126"/>
              <a:gd name="connsiteY7073" fmla="*/ 230798 h 5130710"/>
              <a:gd name="connsiteX7074" fmla="*/ 4279529 w 6842126"/>
              <a:gd name="connsiteY7074" fmla="*/ 228639 h 5130710"/>
              <a:gd name="connsiteX7075" fmla="*/ 4277105 w 6842126"/>
              <a:gd name="connsiteY7075" fmla="*/ 265718 h 5130710"/>
              <a:gd name="connsiteX7076" fmla="*/ 4285259 w 6842126"/>
              <a:gd name="connsiteY7076" fmla="*/ 217152 h 5130710"/>
              <a:gd name="connsiteX7077" fmla="*/ 4291438 w 6842126"/>
              <a:gd name="connsiteY7077" fmla="*/ 210515 h 5130710"/>
              <a:gd name="connsiteX7078" fmla="*/ 4287117 w 6842126"/>
              <a:gd name="connsiteY7078" fmla="*/ 229698 h 5130710"/>
              <a:gd name="connsiteX7079" fmla="*/ 4350939 w 6842126"/>
              <a:gd name="connsiteY7079" fmla="*/ 82941 h 5130710"/>
              <a:gd name="connsiteX7080" fmla="*/ 4354981 w 6842126"/>
              <a:gd name="connsiteY7080" fmla="*/ 74658 h 5130710"/>
              <a:gd name="connsiteX7081" fmla="*/ 4354977 w 6842126"/>
              <a:gd name="connsiteY7081" fmla="*/ 75194 h 5130710"/>
              <a:gd name="connsiteX7082" fmla="*/ 4349822 w 6842126"/>
              <a:gd name="connsiteY7082" fmla="*/ 123156 h 5130710"/>
              <a:gd name="connsiteX7083" fmla="*/ 4356483 w 6842126"/>
              <a:gd name="connsiteY7083" fmla="*/ 95862 h 5130710"/>
              <a:gd name="connsiteX7084" fmla="*/ 4359147 w 6842126"/>
              <a:gd name="connsiteY7084" fmla="*/ 72877 h 5130710"/>
              <a:gd name="connsiteX7085" fmla="*/ 4360727 w 6842126"/>
              <a:gd name="connsiteY7085" fmla="*/ 62881 h 5130710"/>
              <a:gd name="connsiteX7086" fmla="*/ 4375553 w 6842126"/>
              <a:gd name="connsiteY7086" fmla="*/ 32496 h 5130710"/>
              <a:gd name="connsiteX7087" fmla="*/ 4377779 w 6842126"/>
              <a:gd name="connsiteY7087" fmla="*/ 34028 h 5130710"/>
              <a:gd name="connsiteX7088" fmla="*/ 4378013 w 6842126"/>
              <a:gd name="connsiteY7088" fmla="*/ 30236 h 5130710"/>
              <a:gd name="connsiteX7089" fmla="*/ 4380327 w 6842126"/>
              <a:gd name="connsiteY7089" fmla="*/ 22711 h 5130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</a:cxnLst>
            <a:rect l="l" t="t" r="r" b="b"/>
            <a:pathLst>
              <a:path w="6842126" h="5130710">
                <a:moveTo>
                  <a:pt x="3311593" y="5124756"/>
                </a:moveTo>
                <a:lnTo>
                  <a:pt x="3310754" y="5126288"/>
                </a:lnTo>
                <a:lnTo>
                  <a:pt x="3305871" y="5130710"/>
                </a:lnTo>
                <a:close/>
                <a:moveTo>
                  <a:pt x="3375155" y="5089948"/>
                </a:moveTo>
                <a:cubicBezTo>
                  <a:pt x="3375537" y="5090955"/>
                  <a:pt x="3375307" y="5091616"/>
                  <a:pt x="3374529" y="5092197"/>
                </a:cubicBezTo>
                <a:cubicBezTo>
                  <a:pt x="3373750" y="5092781"/>
                  <a:pt x="3372422" y="5093282"/>
                  <a:pt x="3370604" y="5093970"/>
                </a:cubicBezTo>
                <a:cubicBezTo>
                  <a:pt x="3369082" y="5089943"/>
                  <a:pt x="3373479" y="5090582"/>
                  <a:pt x="3375155" y="5089948"/>
                </a:cubicBezTo>
                <a:close/>
                <a:moveTo>
                  <a:pt x="3379709" y="5085926"/>
                </a:moveTo>
                <a:cubicBezTo>
                  <a:pt x="3380090" y="5086932"/>
                  <a:pt x="3379861" y="5087595"/>
                  <a:pt x="3379081" y="5088177"/>
                </a:cubicBezTo>
                <a:cubicBezTo>
                  <a:pt x="3378301" y="5088758"/>
                  <a:pt x="3376975" y="5089259"/>
                  <a:pt x="3375155" y="5089948"/>
                </a:cubicBezTo>
                <a:cubicBezTo>
                  <a:pt x="3373634" y="5085921"/>
                  <a:pt x="3378032" y="5086560"/>
                  <a:pt x="3379709" y="5085926"/>
                </a:cubicBezTo>
                <a:close/>
                <a:moveTo>
                  <a:pt x="3573894" y="5083467"/>
                </a:moveTo>
                <a:lnTo>
                  <a:pt x="3573723" y="5084918"/>
                </a:lnTo>
                <a:cubicBezTo>
                  <a:pt x="3573539" y="5086462"/>
                  <a:pt x="3573446" y="5087236"/>
                  <a:pt x="3573585" y="5086077"/>
                </a:cubicBezTo>
                <a:close/>
                <a:moveTo>
                  <a:pt x="3574823" y="5075643"/>
                </a:moveTo>
                <a:cubicBezTo>
                  <a:pt x="3574823" y="5075643"/>
                  <a:pt x="3574641" y="5077189"/>
                  <a:pt x="3574411" y="5079121"/>
                </a:cubicBezTo>
                <a:lnTo>
                  <a:pt x="3573894" y="5083467"/>
                </a:lnTo>
                <a:close/>
                <a:moveTo>
                  <a:pt x="3391000" y="5074373"/>
                </a:moveTo>
                <a:cubicBezTo>
                  <a:pt x="3390147" y="5077187"/>
                  <a:pt x="3388882" y="5078911"/>
                  <a:pt x="3387049" y="5080514"/>
                </a:cubicBezTo>
                <a:cubicBezTo>
                  <a:pt x="3385220" y="5082119"/>
                  <a:pt x="3382824" y="5083599"/>
                  <a:pt x="3379709" y="5085926"/>
                </a:cubicBezTo>
                <a:cubicBezTo>
                  <a:pt x="3381542" y="5080632"/>
                  <a:pt x="3385967" y="5076274"/>
                  <a:pt x="3391000" y="5074373"/>
                </a:cubicBezTo>
                <a:close/>
                <a:moveTo>
                  <a:pt x="3297788" y="5029060"/>
                </a:moveTo>
                <a:cubicBezTo>
                  <a:pt x="3299356" y="5024629"/>
                  <a:pt x="3299081" y="5039495"/>
                  <a:pt x="3299081" y="5039495"/>
                </a:cubicBezTo>
                <a:cubicBezTo>
                  <a:pt x="3294648" y="5037924"/>
                  <a:pt x="3297788" y="5029060"/>
                  <a:pt x="3297788" y="5029060"/>
                </a:cubicBezTo>
                <a:close/>
                <a:moveTo>
                  <a:pt x="3277231" y="5015376"/>
                </a:moveTo>
                <a:lnTo>
                  <a:pt x="3275292" y="5018461"/>
                </a:lnTo>
                <a:lnTo>
                  <a:pt x="3274883" y="5020948"/>
                </a:lnTo>
                <a:close/>
                <a:moveTo>
                  <a:pt x="3169219" y="5013606"/>
                </a:moveTo>
                <a:lnTo>
                  <a:pt x="3169152" y="5014258"/>
                </a:lnTo>
                <a:cubicBezTo>
                  <a:pt x="3168504" y="5014029"/>
                  <a:pt x="3168427" y="5013846"/>
                  <a:pt x="3168800" y="5013686"/>
                </a:cubicBezTo>
                <a:close/>
                <a:moveTo>
                  <a:pt x="4250601" y="5010550"/>
                </a:moveTo>
                <a:lnTo>
                  <a:pt x="4249761" y="5012080"/>
                </a:lnTo>
                <a:lnTo>
                  <a:pt x="4244879" y="5016505"/>
                </a:lnTo>
                <a:close/>
                <a:moveTo>
                  <a:pt x="2573648" y="5010550"/>
                </a:moveTo>
                <a:lnTo>
                  <a:pt x="2572809" y="5012081"/>
                </a:lnTo>
                <a:lnTo>
                  <a:pt x="2567925" y="5016506"/>
                </a:lnTo>
                <a:close/>
                <a:moveTo>
                  <a:pt x="3235216" y="5000008"/>
                </a:moveTo>
                <a:cubicBezTo>
                  <a:pt x="3235339" y="4999911"/>
                  <a:pt x="3235152" y="5000492"/>
                  <a:pt x="3234547" y="5002040"/>
                </a:cubicBezTo>
                <a:lnTo>
                  <a:pt x="3233916" y="5003596"/>
                </a:lnTo>
                <a:lnTo>
                  <a:pt x="3231662" y="5006445"/>
                </a:lnTo>
                <a:cubicBezTo>
                  <a:pt x="3233498" y="5003113"/>
                  <a:pt x="3234974" y="5000203"/>
                  <a:pt x="3235216" y="5000008"/>
                </a:cubicBezTo>
                <a:close/>
                <a:moveTo>
                  <a:pt x="3386129" y="4993007"/>
                </a:moveTo>
                <a:cubicBezTo>
                  <a:pt x="3387457" y="4992504"/>
                  <a:pt x="3387940" y="4992777"/>
                  <a:pt x="3387880" y="4993448"/>
                </a:cubicBezTo>
                <a:cubicBezTo>
                  <a:pt x="3387789" y="4994453"/>
                  <a:pt x="3386471" y="4996352"/>
                  <a:pt x="3384952" y="4997869"/>
                </a:cubicBezTo>
                <a:cubicBezTo>
                  <a:pt x="3383429" y="4999390"/>
                  <a:pt x="3381703" y="5000528"/>
                  <a:pt x="3380788" y="5000010"/>
                </a:cubicBezTo>
                <a:cubicBezTo>
                  <a:pt x="3380788" y="5000010"/>
                  <a:pt x="3382775" y="4994275"/>
                  <a:pt x="3386129" y="4993007"/>
                </a:cubicBezTo>
                <a:close/>
                <a:moveTo>
                  <a:pt x="3470307" y="4989940"/>
                </a:moveTo>
                <a:cubicBezTo>
                  <a:pt x="3463315" y="4992584"/>
                  <a:pt x="3461963" y="4999998"/>
                  <a:pt x="3465599" y="4998624"/>
                </a:cubicBezTo>
                <a:cubicBezTo>
                  <a:pt x="3465599" y="4998624"/>
                  <a:pt x="3471078" y="4992670"/>
                  <a:pt x="3471694" y="4990495"/>
                </a:cubicBezTo>
                <a:cubicBezTo>
                  <a:pt x="3471901" y="4989772"/>
                  <a:pt x="3471565" y="4989466"/>
                  <a:pt x="3470307" y="4989940"/>
                </a:cubicBezTo>
                <a:close/>
                <a:moveTo>
                  <a:pt x="2637211" y="4975744"/>
                </a:moveTo>
                <a:cubicBezTo>
                  <a:pt x="2637593" y="4976749"/>
                  <a:pt x="2637362" y="4977412"/>
                  <a:pt x="2636585" y="4977993"/>
                </a:cubicBezTo>
                <a:cubicBezTo>
                  <a:pt x="2635805" y="4978575"/>
                  <a:pt x="2634478" y="4979077"/>
                  <a:pt x="2632659" y="4979764"/>
                </a:cubicBezTo>
                <a:cubicBezTo>
                  <a:pt x="2631138" y="4975738"/>
                  <a:pt x="2635534" y="4976377"/>
                  <a:pt x="2637211" y="4975744"/>
                </a:cubicBezTo>
                <a:close/>
                <a:moveTo>
                  <a:pt x="4314164" y="4975742"/>
                </a:moveTo>
                <a:cubicBezTo>
                  <a:pt x="4314545" y="4976748"/>
                  <a:pt x="4314315" y="4977410"/>
                  <a:pt x="4313538" y="4977991"/>
                </a:cubicBezTo>
                <a:cubicBezTo>
                  <a:pt x="4312757" y="4978574"/>
                  <a:pt x="4311431" y="4979076"/>
                  <a:pt x="4309613" y="4979764"/>
                </a:cubicBezTo>
                <a:cubicBezTo>
                  <a:pt x="4308091" y="4975737"/>
                  <a:pt x="4312487" y="4976376"/>
                  <a:pt x="4314164" y="4975742"/>
                </a:cubicBezTo>
                <a:close/>
                <a:moveTo>
                  <a:pt x="2641764" y="4971721"/>
                </a:moveTo>
                <a:cubicBezTo>
                  <a:pt x="2642146" y="4972728"/>
                  <a:pt x="2641916" y="4973391"/>
                  <a:pt x="2641136" y="4973972"/>
                </a:cubicBezTo>
                <a:cubicBezTo>
                  <a:pt x="2640358" y="4974553"/>
                  <a:pt x="2639030" y="4975055"/>
                  <a:pt x="2637211" y="4975744"/>
                </a:cubicBezTo>
                <a:cubicBezTo>
                  <a:pt x="2635691" y="4971716"/>
                  <a:pt x="2640087" y="4972356"/>
                  <a:pt x="2641764" y="4971721"/>
                </a:cubicBezTo>
                <a:close/>
                <a:moveTo>
                  <a:pt x="4318717" y="4971720"/>
                </a:moveTo>
                <a:cubicBezTo>
                  <a:pt x="4319099" y="4972726"/>
                  <a:pt x="4318869" y="4973390"/>
                  <a:pt x="4318089" y="4973970"/>
                </a:cubicBezTo>
                <a:cubicBezTo>
                  <a:pt x="4317309" y="4974552"/>
                  <a:pt x="4315982" y="4975054"/>
                  <a:pt x="4314164" y="4975742"/>
                </a:cubicBezTo>
                <a:cubicBezTo>
                  <a:pt x="4312642" y="4971716"/>
                  <a:pt x="4317039" y="4972354"/>
                  <a:pt x="4318717" y="4971720"/>
                </a:cubicBezTo>
                <a:close/>
                <a:moveTo>
                  <a:pt x="2835949" y="4969264"/>
                </a:moveTo>
                <a:lnTo>
                  <a:pt x="2835641" y="4971873"/>
                </a:lnTo>
                <a:cubicBezTo>
                  <a:pt x="2835501" y="4973032"/>
                  <a:pt x="2835594" y="4972258"/>
                  <a:pt x="2835777" y="4970713"/>
                </a:cubicBezTo>
                <a:close/>
                <a:moveTo>
                  <a:pt x="4512901" y="4969261"/>
                </a:moveTo>
                <a:lnTo>
                  <a:pt x="4512731" y="4970711"/>
                </a:lnTo>
                <a:cubicBezTo>
                  <a:pt x="4512547" y="4972257"/>
                  <a:pt x="4512453" y="4973031"/>
                  <a:pt x="4512592" y="4971872"/>
                </a:cubicBezTo>
                <a:close/>
                <a:moveTo>
                  <a:pt x="3438457" y="4964022"/>
                </a:moveTo>
                <a:cubicBezTo>
                  <a:pt x="3437998" y="4965347"/>
                  <a:pt x="3437119" y="4966830"/>
                  <a:pt x="3435902" y="4968151"/>
                </a:cubicBezTo>
                <a:cubicBezTo>
                  <a:pt x="3434683" y="4969473"/>
                  <a:pt x="3433126" y="4970639"/>
                  <a:pt x="3431307" y="4971326"/>
                </a:cubicBezTo>
                <a:cubicBezTo>
                  <a:pt x="3431464" y="4966665"/>
                  <a:pt x="3433423" y="4965926"/>
                  <a:pt x="3438457" y="4964022"/>
                </a:cubicBezTo>
                <a:close/>
                <a:moveTo>
                  <a:pt x="2836880" y="4961439"/>
                </a:moveTo>
                <a:cubicBezTo>
                  <a:pt x="2836880" y="4961439"/>
                  <a:pt x="2836694" y="4962985"/>
                  <a:pt x="2836467" y="4964917"/>
                </a:cubicBezTo>
                <a:lnTo>
                  <a:pt x="2835949" y="4969264"/>
                </a:lnTo>
                <a:close/>
                <a:moveTo>
                  <a:pt x="4513833" y="4961437"/>
                </a:moveTo>
                <a:lnTo>
                  <a:pt x="4512901" y="4969261"/>
                </a:lnTo>
                <a:lnTo>
                  <a:pt x="4513418" y="4964916"/>
                </a:lnTo>
                <a:cubicBezTo>
                  <a:pt x="4513648" y="4962984"/>
                  <a:pt x="4513833" y="4961437"/>
                  <a:pt x="4513833" y="4961437"/>
                </a:cubicBezTo>
                <a:close/>
                <a:moveTo>
                  <a:pt x="4330010" y="4960167"/>
                </a:moveTo>
                <a:cubicBezTo>
                  <a:pt x="4329155" y="4962981"/>
                  <a:pt x="4327891" y="4964705"/>
                  <a:pt x="4326059" y="4966309"/>
                </a:cubicBezTo>
                <a:cubicBezTo>
                  <a:pt x="4324228" y="4967911"/>
                  <a:pt x="4321831" y="4969392"/>
                  <a:pt x="4318717" y="4971720"/>
                </a:cubicBezTo>
                <a:cubicBezTo>
                  <a:pt x="4320551" y="4966425"/>
                  <a:pt x="4324975" y="4962069"/>
                  <a:pt x="4330010" y="4960167"/>
                </a:cubicBezTo>
                <a:close/>
                <a:moveTo>
                  <a:pt x="2653056" y="4960167"/>
                </a:moveTo>
                <a:cubicBezTo>
                  <a:pt x="2652204" y="4962983"/>
                  <a:pt x="2650938" y="4964706"/>
                  <a:pt x="2649106" y="4966310"/>
                </a:cubicBezTo>
                <a:cubicBezTo>
                  <a:pt x="2647275" y="4967913"/>
                  <a:pt x="2644879" y="4969394"/>
                  <a:pt x="2641764" y="4971721"/>
                </a:cubicBezTo>
                <a:cubicBezTo>
                  <a:pt x="2643598" y="4966427"/>
                  <a:pt x="2648023" y="4962069"/>
                  <a:pt x="2653056" y="4960167"/>
                </a:cubicBezTo>
                <a:close/>
                <a:moveTo>
                  <a:pt x="2342691" y="4917723"/>
                </a:moveTo>
                <a:lnTo>
                  <a:pt x="2342417" y="4932590"/>
                </a:lnTo>
                <a:cubicBezTo>
                  <a:pt x="2336414" y="4935451"/>
                  <a:pt x="2335951" y="4920324"/>
                  <a:pt x="2342691" y="4917723"/>
                </a:cubicBezTo>
                <a:close/>
                <a:moveTo>
                  <a:pt x="2559843" y="4914856"/>
                </a:moveTo>
                <a:cubicBezTo>
                  <a:pt x="2561412" y="4910425"/>
                  <a:pt x="2561137" y="4925291"/>
                  <a:pt x="2561137" y="4925291"/>
                </a:cubicBezTo>
                <a:cubicBezTo>
                  <a:pt x="2556703" y="4923720"/>
                  <a:pt x="2559843" y="4914856"/>
                  <a:pt x="2559843" y="4914856"/>
                </a:cubicBezTo>
                <a:close/>
                <a:moveTo>
                  <a:pt x="4236796" y="4914855"/>
                </a:moveTo>
                <a:cubicBezTo>
                  <a:pt x="4238366" y="4910424"/>
                  <a:pt x="4238089" y="4925290"/>
                  <a:pt x="4238089" y="4925290"/>
                </a:cubicBezTo>
                <a:cubicBezTo>
                  <a:pt x="4233655" y="4923718"/>
                  <a:pt x="4236796" y="4914855"/>
                  <a:pt x="4236796" y="4914855"/>
                </a:cubicBezTo>
                <a:close/>
                <a:moveTo>
                  <a:pt x="3538549" y="4906727"/>
                </a:moveTo>
                <a:lnTo>
                  <a:pt x="3518215" y="4931230"/>
                </a:lnTo>
                <a:cubicBezTo>
                  <a:pt x="3519907" y="4928098"/>
                  <a:pt x="3524825" y="4921445"/>
                  <a:pt x="3529413" y="4915829"/>
                </a:cubicBezTo>
                <a:close/>
                <a:moveTo>
                  <a:pt x="3538631" y="4906630"/>
                </a:moveTo>
                <a:lnTo>
                  <a:pt x="3538641" y="4906636"/>
                </a:lnTo>
                <a:lnTo>
                  <a:pt x="3538549" y="4906727"/>
                </a:lnTo>
                <a:close/>
                <a:moveTo>
                  <a:pt x="2539286" y="4901172"/>
                </a:moveTo>
                <a:lnTo>
                  <a:pt x="2537346" y="4904254"/>
                </a:lnTo>
                <a:lnTo>
                  <a:pt x="2536939" y="4906743"/>
                </a:lnTo>
                <a:close/>
                <a:moveTo>
                  <a:pt x="4216239" y="4901169"/>
                </a:moveTo>
                <a:lnTo>
                  <a:pt x="4214299" y="4904253"/>
                </a:lnTo>
                <a:lnTo>
                  <a:pt x="4213891" y="4906742"/>
                </a:lnTo>
                <a:close/>
                <a:moveTo>
                  <a:pt x="2359060" y="4900937"/>
                </a:moveTo>
                <a:lnTo>
                  <a:pt x="2356793" y="4912028"/>
                </a:lnTo>
                <a:cubicBezTo>
                  <a:pt x="2356312" y="4914373"/>
                  <a:pt x="2357032" y="4910856"/>
                  <a:pt x="2357870" y="4906756"/>
                </a:cubicBezTo>
                <a:close/>
                <a:moveTo>
                  <a:pt x="2431275" y="4899402"/>
                </a:moveTo>
                <a:lnTo>
                  <a:pt x="2431207" y="4900054"/>
                </a:lnTo>
                <a:cubicBezTo>
                  <a:pt x="2430561" y="4899824"/>
                  <a:pt x="2430483" y="4899641"/>
                  <a:pt x="2430856" y="4899482"/>
                </a:cubicBezTo>
                <a:close/>
                <a:moveTo>
                  <a:pt x="4108227" y="4899399"/>
                </a:moveTo>
                <a:lnTo>
                  <a:pt x="4108161" y="4900052"/>
                </a:lnTo>
                <a:cubicBezTo>
                  <a:pt x="4107512" y="4899823"/>
                  <a:pt x="4107435" y="4899639"/>
                  <a:pt x="4107808" y="4899481"/>
                </a:cubicBezTo>
                <a:close/>
                <a:moveTo>
                  <a:pt x="2359669" y="4897968"/>
                </a:moveTo>
                <a:cubicBezTo>
                  <a:pt x="2359669" y="4897968"/>
                  <a:pt x="2359430" y="4899140"/>
                  <a:pt x="2359084" y="4900823"/>
                </a:cubicBezTo>
                <a:lnTo>
                  <a:pt x="2359060" y="4900937"/>
                </a:lnTo>
                <a:close/>
                <a:moveTo>
                  <a:pt x="3073899" y="4893174"/>
                </a:moveTo>
                <a:lnTo>
                  <a:pt x="3051601" y="4932086"/>
                </a:lnTo>
                <a:lnTo>
                  <a:pt x="3047745" y="4935731"/>
                </a:lnTo>
                <a:lnTo>
                  <a:pt x="3042883" y="4939710"/>
                </a:lnTo>
                <a:lnTo>
                  <a:pt x="3052471" y="4920201"/>
                </a:lnTo>
                <a:lnTo>
                  <a:pt x="3062397" y="4901971"/>
                </a:lnTo>
                <a:lnTo>
                  <a:pt x="3070469" y="4896080"/>
                </a:lnTo>
                <a:close/>
                <a:moveTo>
                  <a:pt x="2286245" y="4886925"/>
                </a:moveTo>
                <a:cubicBezTo>
                  <a:pt x="2290680" y="4888494"/>
                  <a:pt x="2287279" y="4898098"/>
                  <a:pt x="2287279" y="4898098"/>
                </a:cubicBezTo>
                <a:cubicBezTo>
                  <a:pt x="2285707" y="4902530"/>
                  <a:pt x="2284677" y="4891356"/>
                  <a:pt x="2286245" y="4886925"/>
                </a:cubicBezTo>
                <a:close/>
                <a:moveTo>
                  <a:pt x="2497272" y="4885804"/>
                </a:moveTo>
                <a:cubicBezTo>
                  <a:pt x="2497394" y="4885706"/>
                  <a:pt x="2497207" y="4886287"/>
                  <a:pt x="2496603" y="4887835"/>
                </a:cubicBezTo>
                <a:lnTo>
                  <a:pt x="2495971" y="4889391"/>
                </a:lnTo>
                <a:lnTo>
                  <a:pt x="2493718" y="4892240"/>
                </a:lnTo>
                <a:cubicBezTo>
                  <a:pt x="2495554" y="4888909"/>
                  <a:pt x="2497029" y="4885998"/>
                  <a:pt x="2497272" y="4885804"/>
                </a:cubicBezTo>
                <a:close/>
                <a:moveTo>
                  <a:pt x="4174223" y="4885803"/>
                </a:moveTo>
                <a:cubicBezTo>
                  <a:pt x="4174347" y="4885705"/>
                  <a:pt x="4174160" y="4886285"/>
                  <a:pt x="4173555" y="4887834"/>
                </a:cubicBezTo>
                <a:lnTo>
                  <a:pt x="4172923" y="4889390"/>
                </a:lnTo>
                <a:lnTo>
                  <a:pt x="4170669" y="4892239"/>
                </a:lnTo>
                <a:cubicBezTo>
                  <a:pt x="4172507" y="4888908"/>
                  <a:pt x="4173981" y="4885996"/>
                  <a:pt x="4174223" y="4885803"/>
                </a:cubicBezTo>
                <a:close/>
                <a:moveTo>
                  <a:pt x="3557543" y="4882763"/>
                </a:moveTo>
                <a:cubicBezTo>
                  <a:pt x="3557571" y="4883209"/>
                  <a:pt x="3555071" y="4886609"/>
                  <a:pt x="3548898" y="4894257"/>
                </a:cubicBezTo>
                <a:lnTo>
                  <a:pt x="3538631" y="4906630"/>
                </a:lnTo>
                <a:lnTo>
                  <a:pt x="3536203" y="4905257"/>
                </a:lnTo>
                <a:cubicBezTo>
                  <a:pt x="3547319" y="4892810"/>
                  <a:pt x="3557487" y="4881874"/>
                  <a:pt x="3557543" y="4882763"/>
                </a:cubicBezTo>
                <a:close/>
                <a:moveTo>
                  <a:pt x="2648186" y="4878803"/>
                </a:moveTo>
                <a:cubicBezTo>
                  <a:pt x="2649514" y="4878300"/>
                  <a:pt x="2649997" y="4878572"/>
                  <a:pt x="2649935" y="4879243"/>
                </a:cubicBezTo>
                <a:cubicBezTo>
                  <a:pt x="2649844" y="4880247"/>
                  <a:pt x="2648526" y="4882148"/>
                  <a:pt x="2647007" y="4883665"/>
                </a:cubicBezTo>
                <a:cubicBezTo>
                  <a:pt x="2645485" y="4885185"/>
                  <a:pt x="2643758" y="4886324"/>
                  <a:pt x="2642843" y="4885806"/>
                </a:cubicBezTo>
                <a:cubicBezTo>
                  <a:pt x="2642843" y="4885806"/>
                  <a:pt x="2644831" y="4880071"/>
                  <a:pt x="2648186" y="4878803"/>
                </a:cubicBezTo>
                <a:close/>
                <a:moveTo>
                  <a:pt x="4325138" y="4878801"/>
                </a:moveTo>
                <a:cubicBezTo>
                  <a:pt x="4326467" y="4878299"/>
                  <a:pt x="4326949" y="4878571"/>
                  <a:pt x="4326889" y="4879243"/>
                </a:cubicBezTo>
                <a:cubicBezTo>
                  <a:pt x="4326796" y="4880247"/>
                  <a:pt x="4325479" y="4882147"/>
                  <a:pt x="4323959" y="4883664"/>
                </a:cubicBezTo>
                <a:cubicBezTo>
                  <a:pt x="4322436" y="4885184"/>
                  <a:pt x="4320711" y="4886323"/>
                  <a:pt x="4319795" y="4885805"/>
                </a:cubicBezTo>
                <a:cubicBezTo>
                  <a:pt x="4319795" y="4885805"/>
                  <a:pt x="4321783" y="4880070"/>
                  <a:pt x="4325138" y="4878801"/>
                </a:cubicBezTo>
                <a:close/>
                <a:moveTo>
                  <a:pt x="2732363" y="4875736"/>
                </a:moveTo>
                <a:cubicBezTo>
                  <a:pt x="2725371" y="4878381"/>
                  <a:pt x="2724020" y="4885794"/>
                  <a:pt x="2727655" y="4884420"/>
                </a:cubicBezTo>
                <a:cubicBezTo>
                  <a:pt x="2727655" y="4884420"/>
                  <a:pt x="2733135" y="4878465"/>
                  <a:pt x="2733750" y="4876291"/>
                </a:cubicBezTo>
                <a:cubicBezTo>
                  <a:pt x="2733956" y="4875565"/>
                  <a:pt x="2733620" y="4875261"/>
                  <a:pt x="2732363" y="4875736"/>
                </a:cubicBezTo>
                <a:close/>
                <a:moveTo>
                  <a:pt x="4409314" y="4875735"/>
                </a:moveTo>
                <a:cubicBezTo>
                  <a:pt x="4402323" y="4878379"/>
                  <a:pt x="4400971" y="4885793"/>
                  <a:pt x="4404606" y="4884419"/>
                </a:cubicBezTo>
                <a:cubicBezTo>
                  <a:pt x="4404606" y="4884419"/>
                  <a:pt x="4410087" y="4878464"/>
                  <a:pt x="4410701" y="4876290"/>
                </a:cubicBezTo>
                <a:cubicBezTo>
                  <a:pt x="4410909" y="4875564"/>
                  <a:pt x="4410573" y="4875260"/>
                  <a:pt x="4409314" y="4875735"/>
                </a:cubicBezTo>
                <a:close/>
                <a:moveTo>
                  <a:pt x="3010900" y="4866613"/>
                </a:moveTo>
                <a:lnTo>
                  <a:pt x="3010062" y="4868145"/>
                </a:lnTo>
                <a:lnTo>
                  <a:pt x="3005177" y="4872570"/>
                </a:lnTo>
                <a:close/>
                <a:moveTo>
                  <a:pt x="3483979" y="4859747"/>
                </a:moveTo>
                <a:lnTo>
                  <a:pt x="3480767" y="4862383"/>
                </a:lnTo>
                <a:lnTo>
                  <a:pt x="3478683" y="4864984"/>
                </a:lnTo>
                <a:lnTo>
                  <a:pt x="3468531" y="4878767"/>
                </a:lnTo>
                <a:lnTo>
                  <a:pt x="3481136" y="4864299"/>
                </a:lnTo>
                <a:cubicBezTo>
                  <a:pt x="3483334" y="4861548"/>
                  <a:pt x="3484622" y="4859672"/>
                  <a:pt x="3483979" y="4859747"/>
                </a:cubicBezTo>
                <a:close/>
                <a:moveTo>
                  <a:pt x="2700511" y="4849817"/>
                </a:moveTo>
                <a:cubicBezTo>
                  <a:pt x="2700053" y="4851141"/>
                  <a:pt x="2699173" y="4852624"/>
                  <a:pt x="2697957" y="4853947"/>
                </a:cubicBezTo>
                <a:cubicBezTo>
                  <a:pt x="2696740" y="4855269"/>
                  <a:pt x="2695183" y="4856435"/>
                  <a:pt x="2693363" y="4857121"/>
                </a:cubicBezTo>
                <a:cubicBezTo>
                  <a:pt x="2693520" y="4852461"/>
                  <a:pt x="2695478" y="4851721"/>
                  <a:pt x="2700511" y="4849817"/>
                </a:cubicBezTo>
                <a:close/>
                <a:moveTo>
                  <a:pt x="4377465" y="4849816"/>
                </a:moveTo>
                <a:cubicBezTo>
                  <a:pt x="4377006" y="4851140"/>
                  <a:pt x="4376127" y="4852622"/>
                  <a:pt x="4374909" y="4853946"/>
                </a:cubicBezTo>
                <a:cubicBezTo>
                  <a:pt x="4373691" y="4855268"/>
                  <a:pt x="4372134" y="4856433"/>
                  <a:pt x="4370316" y="4857120"/>
                </a:cubicBezTo>
                <a:cubicBezTo>
                  <a:pt x="4370471" y="4852460"/>
                  <a:pt x="4372430" y="4851719"/>
                  <a:pt x="4377465" y="4849816"/>
                </a:cubicBezTo>
                <a:close/>
                <a:moveTo>
                  <a:pt x="3074464" y="4831806"/>
                </a:moveTo>
                <a:cubicBezTo>
                  <a:pt x="3074845" y="4832810"/>
                  <a:pt x="3074615" y="4833472"/>
                  <a:pt x="3073837" y="4834055"/>
                </a:cubicBezTo>
                <a:cubicBezTo>
                  <a:pt x="3073058" y="4834637"/>
                  <a:pt x="3071730" y="4835139"/>
                  <a:pt x="3069911" y="4835826"/>
                </a:cubicBezTo>
                <a:cubicBezTo>
                  <a:pt x="3068389" y="4831800"/>
                  <a:pt x="3072786" y="4832441"/>
                  <a:pt x="3074464" y="4831806"/>
                </a:cubicBezTo>
                <a:close/>
                <a:moveTo>
                  <a:pt x="3079016" y="4827782"/>
                </a:moveTo>
                <a:cubicBezTo>
                  <a:pt x="3079397" y="4828790"/>
                  <a:pt x="3079166" y="4829452"/>
                  <a:pt x="3078388" y="4830034"/>
                </a:cubicBezTo>
                <a:cubicBezTo>
                  <a:pt x="3077609" y="4830615"/>
                  <a:pt x="3076281" y="4831117"/>
                  <a:pt x="3074464" y="4831806"/>
                </a:cubicBezTo>
                <a:cubicBezTo>
                  <a:pt x="3072942" y="4827780"/>
                  <a:pt x="3077338" y="4828416"/>
                  <a:pt x="3079016" y="4827782"/>
                </a:cubicBezTo>
                <a:close/>
                <a:moveTo>
                  <a:pt x="2262659" y="4822043"/>
                </a:moveTo>
                <a:lnTo>
                  <a:pt x="2263093" y="4824178"/>
                </a:lnTo>
                <a:lnTo>
                  <a:pt x="2259335" y="4829464"/>
                </a:lnTo>
                <a:lnTo>
                  <a:pt x="2259064" y="4828668"/>
                </a:lnTo>
                <a:cubicBezTo>
                  <a:pt x="2259199" y="4824767"/>
                  <a:pt x="2260442" y="4821259"/>
                  <a:pt x="2262659" y="4822043"/>
                </a:cubicBezTo>
                <a:close/>
                <a:moveTo>
                  <a:pt x="3090309" y="4816229"/>
                </a:moveTo>
                <a:cubicBezTo>
                  <a:pt x="3089456" y="4819045"/>
                  <a:pt x="3088188" y="4820768"/>
                  <a:pt x="3086358" y="4822372"/>
                </a:cubicBezTo>
                <a:cubicBezTo>
                  <a:pt x="3084527" y="4823973"/>
                  <a:pt x="3082131" y="4825456"/>
                  <a:pt x="3079016" y="4827782"/>
                </a:cubicBezTo>
                <a:cubicBezTo>
                  <a:pt x="3080849" y="4822490"/>
                  <a:pt x="3085276" y="4818131"/>
                  <a:pt x="3090309" y="4816229"/>
                </a:cubicBezTo>
                <a:close/>
                <a:moveTo>
                  <a:pt x="2349897" y="4808176"/>
                </a:moveTo>
                <a:lnTo>
                  <a:pt x="2345344" y="4812814"/>
                </a:lnTo>
                <a:lnTo>
                  <a:pt x="2340785" y="4819380"/>
                </a:lnTo>
                <a:close/>
                <a:moveTo>
                  <a:pt x="2273632" y="4805148"/>
                </a:moveTo>
                <a:lnTo>
                  <a:pt x="2274470" y="4808170"/>
                </a:lnTo>
                <a:lnTo>
                  <a:pt x="2270765" y="4813381"/>
                </a:lnTo>
                <a:lnTo>
                  <a:pt x="2270131" y="4811806"/>
                </a:lnTo>
                <a:cubicBezTo>
                  <a:pt x="2270172" y="4807872"/>
                  <a:pt x="2271415" y="4804365"/>
                  <a:pt x="2273632" y="4805148"/>
                </a:cubicBezTo>
                <a:close/>
                <a:moveTo>
                  <a:pt x="1604748" y="4803518"/>
                </a:moveTo>
                <a:lnTo>
                  <a:pt x="1604471" y="4818384"/>
                </a:lnTo>
                <a:cubicBezTo>
                  <a:pt x="1598470" y="4821246"/>
                  <a:pt x="1598006" y="4806120"/>
                  <a:pt x="1604748" y="4803518"/>
                </a:cubicBezTo>
                <a:close/>
                <a:moveTo>
                  <a:pt x="1619720" y="4793563"/>
                </a:moveTo>
                <a:lnTo>
                  <a:pt x="1618894" y="4797606"/>
                </a:lnTo>
                <a:cubicBezTo>
                  <a:pt x="1618668" y="4798703"/>
                  <a:pt x="1618607" y="4798996"/>
                  <a:pt x="1618848" y="4797824"/>
                </a:cubicBezTo>
                <a:close/>
                <a:moveTo>
                  <a:pt x="2800605" y="4792523"/>
                </a:moveTo>
                <a:lnTo>
                  <a:pt x="2780272" y="4817026"/>
                </a:lnTo>
                <a:cubicBezTo>
                  <a:pt x="2781963" y="4813894"/>
                  <a:pt x="2786878" y="4807241"/>
                  <a:pt x="2791469" y="4801625"/>
                </a:cubicBezTo>
                <a:close/>
                <a:moveTo>
                  <a:pt x="4477559" y="4792522"/>
                </a:moveTo>
                <a:lnTo>
                  <a:pt x="4457223" y="4817024"/>
                </a:lnTo>
                <a:cubicBezTo>
                  <a:pt x="4458917" y="4813893"/>
                  <a:pt x="4463832" y="4807240"/>
                  <a:pt x="4468421" y="4801624"/>
                </a:cubicBezTo>
                <a:close/>
                <a:moveTo>
                  <a:pt x="2800687" y="4792425"/>
                </a:moveTo>
                <a:lnTo>
                  <a:pt x="2800698" y="4792432"/>
                </a:lnTo>
                <a:lnTo>
                  <a:pt x="2800605" y="4792523"/>
                </a:lnTo>
                <a:close/>
                <a:moveTo>
                  <a:pt x="4477639" y="4792424"/>
                </a:moveTo>
                <a:lnTo>
                  <a:pt x="4477649" y="4792431"/>
                </a:lnTo>
                <a:lnTo>
                  <a:pt x="4477559" y="4792522"/>
                </a:lnTo>
                <a:close/>
                <a:moveTo>
                  <a:pt x="2285344" y="4788515"/>
                </a:moveTo>
                <a:lnTo>
                  <a:pt x="2286053" y="4792014"/>
                </a:lnTo>
                <a:lnTo>
                  <a:pt x="2282283" y="4797246"/>
                </a:lnTo>
                <a:lnTo>
                  <a:pt x="2281474" y="4795040"/>
                </a:lnTo>
                <a:cubicBezTo>
                  <a:pt x="2281515" y="4791106"/>
                  <a:pt x="2282757" y="4787598"/>
                  <a:pt x="2285344" y="4788515"/>
                </a:cubicBezTo>
                <a:close/>
                <a:moveTo>
                  <a:pt x="1621116" y="4786732"/>
                </a:moveTo>
                <a:lnTo>
                  <a:pt x="1619720" y="4793563"/>
                </a:lnTo>
                <a:lnTo>
                  <a:pt x="1619925" y="4792552"/>
                </a:lnTo>
                <a:close/>
                <a:moveTo>
                  <a:pt x="3144366" y="4783880"/>
                </a:moveTo>
                <a:lnTo>
                  <a:pt x="3138879" y="4793883"/>
                </a:lnTo>
                <a:cubicBezTo>
                  <a:pt x="3128143" y="4807536"/>
                  <a:pt x="3117753" y="4821711"/>
                  <a:pt x="3107668" y="4836837"/>
                </a:cubicBezTo>
                <a:lnTo>
                  <a:pt x="3094213" y="4859129"/>
                </a:lnTo>
                <a:lnTo>
                  <a:pt x="3094090" y="4858512"/>
                </a:lnTo>
                <a:cubicBezTo>
                  <a:pt x="3092539" y="4859505"/>
                  <a:pt x="3089237" y="4862240"/>
                  <a:pt x="3083300" y="4867457"/>
                </a:cubicBezTo>
                <a:lnTo>
                  <a:pt x="3079329" y="4870873"/>
                </a:lnTo>
                <a:lnTo>
                  <a:pt x="3083264" y="4863641"/>
                </a:lnTo>
                <a:lnTo>
                  <a:pt x="3110374" y="4817289"/>
                </a:lnTo>
                <a:lnTo>
                  <a:pt x="3125547" y="4803675"/>
                </a:lnTo>
                <a:close/>
                <a:moveTo>
                  <a:pt x="1621726" y="4783762"/>
                </a:moveTo>
                <a:cubicBezTo>
                  <a:pt x="1621726" y="4783762"/>
                  <a:pt x="1621485" y="4784935"/>
                  <a:pt x="1621140" y="4786619"/>
                </a:cubicBezTo>
                <a:lnTo>
                  <a:pt x="1621116" y="4786732"/>
                </a:lnTo>
                <a:close/>
                <a:moveTo>
                  <a:pt x="4012907" y="4778968"/>
                </a:moveTo>
                <a:lnTo>
                  <a:pt x="3990608" y="4817879"/>
                </a:lnTo>
                <a:lnTo>
                  <a:pt x="3986753" y="4821524"/>
                </a:lnTo>
                <a:lnTo>
                  <a:pt x="3981891" y="4825504"/>
                </a:lnTo>
                <a:lnTo>
                  <a:pt x="3991480" y="4805995"/>
                </a:lnTo>
                <a:lnTo>
                  <a:pt x="4001404" y="4787765"/>
                </a:lnTo>
                <a:lnTo>
                  <a:pt x="4009477" y="4781874"/>
                </a:lnTo>
                <a:close/>
                <a:moveTo>
                  <a:pt x="3076977" y="4774888"/>
                </a:moveTo>
                <a:lnTo>
                  <a:pt x="3068333" y="4779762"/>
                </a:lnTo>
                <a:lnTo>
                  <a:pt x="3065637" y="4784930"/>
                </a:lnTo>
                <a:lnTo>
                  <a:pt x="3062876" y="4789058"/>
                </a:lnTo>
                <a:lnTo>
                  <a:pt x="3063118" y="4788875"/>
                </a:lnTo>
                <a:cubicBezTo>
                  <a:pt x="3063708" y="4788438"/>
                  <a:pt x="3064051" y="4788196"/>
                  <a:pt x="3064051" y="4788196"/>
                </a:cubicBezTo>
                <a:close/>
                <a:moveTo>
                  <a:pt x="2243967" y="4773859"/>
                </a:moveTo>
                <a:cubicBezTo>
                  <a:pt x="2245538" y="4769428"/>
                  <a:pt x="2246569" y="4780601"/>
                  <a:pt x="2245001" y="4785033"/>
                </a:cubicBezTo>
                <a:cubicBezTo>
                  <a:pt x="2240567" y="4783461"/>
                  <a:pt x="2238796" y="4772027"/>
                  <a:pt x="2243967" y="4773859"/>
                </a:cubicBezTo>
                <a:close/>
                <a:moveTo>
                  <a:pt x="1548301" y="4772721"/>
                </a:moveTo>
                <a:cubicBezTo>
                  <a:pt x="1552734" y="4774290"/>
                  <a:pt x="1549335" y="4783891"/>
                  <a:pt x="1549335" y="4783891"/>
                </a:cubicBezTo>
                <a:cubicBezTo>
                  <a:pt x="1547764" y="4788325"/>
                  <a:pt x="1546732" y="4777151"/>
                  <a:pt x="1548301" y="4772721"/>
                </a:cubicBezTo>
                <a:close/>
                <a:moveTo>
                  <a:pt x="2819599" y="4768558"/>
                </a:moveTo>
                <a:cubicBezTo>
                  <a:pt x="2819626" y="4769004"/>
                  <a:pt x="2817128" y="4772405"/>
                  <a:pt x="2810954" y="4780053"/>
                </a:cubicBezTo>
                <a:lnTo>
                  <a:pt x="2800687" y="4792425"/>
                </a:lnTo>
                <a:lnTo>
                  <a:pt x="2798260" y="4791051"/>
                </a:lnTo>
                <a:cubicBezTo>
                  <a:pt x="2809375" y="4778607"/>
                  <a:pt x="2819542" y="4767668"/>
                  <a:pt x="2819599" y="4768558"/>
                </a:cubicBezTo>
                <a:close/>
                <a:moveTo>
                  <a:pt x="4496551" y="4768557"/>
                </a:moveTo>
                <a:cubicBezTo>
                  <a:pt x="4496580" y="4769003"/>
                  <a:pt x="4494079" y="4772404"/>
                  <a:pt x="4487908" y="4780051"/>
                </a:cubicBezTo>
                <a:lnTo>
                  <a:pt x="4477639" y="4792424"/>
                </a:lnTo>
                <a:lnTo>
                  <a:pt x="4475211" y="4791051"/>
                </a:lnTo>
                <a:cubicBezTo>
                  <a:pt x="4486329" y="4778605"/>
                  <a:pt x="4496495" y="4767668"/>
                  <a:pt x="4496551" y="4768557"/>
                </a:cubicBezTo>
                <a:close/>
                <a:moveTo>
                  <a:pt x="2272956" y="4752408"/>
                </a:moveTo>
                <a:lnTo>
                  <a:pt x="2272117" y="4753939"/>
                </a:lnTo>
                <a:lnTo>
                  <a:pt x="2267233" y="4758364"/>
                </a:lnTo>
                <a:close/>
                <a:moveTo>
                  <a:pt x="3949907" y="4752407"/>
                </a:moveTo>
                <a:lnTo>
                  <a:pt x="3949069" y="4753938"/>
                </a:lnTo>
                <a:lnTo>
                  <a:pt x="3944185" y="4758363"/>
                </a:lnTo>
                <a:close/>
                <a:moveTo>
                  <a:pt x="2746035" y="4745542"/>
                </a:moveTo>
                <a:lnTo>
                  <a:pt x="2742823" y="4748178"/>
                </a:lnTo>
                <a:lnTo>
                  <a:pt x="2740739" y="4750780"/>
                </a:lnTo>
                <a:lnTo>
                  <a:pt x="2730587" y="4764563"/>
                </a:lnTo>
                <a:lnTo>
                  <a:pt x="2743191" y="4750092"/>
                </a:lnTo>
                <a:cubicBezTo>
                  <a:pt x="2745390" y="4747345"/>
                  <a:pt x="2746677" y="4745467"/>
                  <a:pt x="2746035" y="4745542"/>
                </a:cubicBezTo>
                <a:close/>
                <a:moveTo>
                  <a:pt x="4422989" y="4745541"/>
                </a:moveTo>
                <a:lnTo>
                  <a:pt x="4419774" y="4748177"/>
                </a:lnTo>
                <a:lnTo>
                  <a:pt x="4417691" y="4750779"/>
                </a:lnTo>
                <a:lnTo>
                  <a:pt x="4407541" y="4764562"/>
                </a:lnTo>
                <a:lnTo>
                  <a:pt x="4420144" y="4750091"/>
                </a:lnTo>
                <a:cubicBezTo>
                  <a:pt x="4422341" y="4747343"/>
                  <a:pt x="4423629" y="4745467"/>
                  <a:pt x="4422989" y="4745541"/>
                </a:cubicBezTo>
                <a:close/>
                <a:moveTo>
                  <a:pt x="3106691" y="4740322"/>
                </a:moveTo>
                <a:cubicBezTo>
                  <a:pt x="3106480" y="4739617"/>
                  <a:pt x="3106621" y="4740087"/>
                  <a:pt x="3106898" y="4741029"/>
                </a:cubicBezTo>
                <a:lnTo>
                  <a:pt x="3107601" y="4743393"/>
                </a:lnTo>
                <a:close/>
                <a:moveTo>
                  <a:pt x="2936143" y="4739963"/>
                </a:moveTo>
                <a:lnTo>
                  <a:pt x="2934934" y="4743293"/>
                </a:lnTo>
                <a:lnTo>
                  <a:pt x="2934992" y="4743218"/>
                </a:lnTo>
                <a:cubicBezTo>
                  <a:pt x="2935875" y="4741579"/>
                  <a:pt x="2936308" y="4740304"/>
                  <a:pt x="2936308" y="4740304"/>
                </a:cubicBezTo>
                <a:close/>
                <a:moveTo>
                  <a:pt x="2942352" y="4737553"/>
                </a:moveTo>
                <a:lnTo>
                  <a:pt x="2941294" y="4740080"/>
                </a:lnTo>
                <a:lnTo>
                  <a:pt x="2942201" y="4739605"/>
                </a:lnTo>
                <a:close/>
                <a:moveTo>
                  <a:pt x="3093574" y="4735835"/>
                </a:moveTo>
                <a:lnTo>
                  <a:pt x="3085011" y="4748326"/>
                </a:lnTo>
                <a:cubicBezTo>
                  <a:pt x="3083029" y="4751113"/>
                  <a:pt x="3080054" y="4757010"/>
                  <a:pt x="3076640" y="4763837"/>
                </a:cubicBezTo>
                <a:lnTo>
                  <a:pt x="3075152" y="4766690"/>
                </a:lnTo>
                <a:lnTo>
                  <a:pt x="3086883" y="4751652"/>
                </a:lnTo>
                <a:lnTo>
                  <a:pt x="3093290" y="4736786"/>
                </a:lnTo>
                <a:close/>
                <a:moveTo>
                  <a:pt x="3085438" y="4734864"/>
                </a:moveTo>
                <a:cubicBezTo>
                  <a:pt x="3086764" y="4734361"/>
                  <a:pt x="3087249" y="4734635"/>
                  <a:pt x="3087187" y="4735305"/>
                </a:cubicBezTo>
                <a:cubicBezTo>
                  <a:pt x="3087095" y="4736311"/>
                  <a:pt x="3085779" y="4738209"/>
                  <a:pt x="3084258" y="4739727"/>
                </a:cubicBezTo>
                <a:cubicBezTo>
                  <a:pt x="3082736" y="4741246"/>
                  <a:pt x="3081010" y="4742385"/>
                  <a:pt x="3080094" y="4741868"/>
                </a:cubicBezTo>
                <a:cubicBezTo>
                  <a:pt x="3080094" y="4741868"/>
                  <a:pt x="3082082" y="4736132"/>
                  <a:pt x="3085438" y="4734864"/>
                </a:cubicBezTo>
                <a:close/>
                <a:moveTo>
                  <a:pt x="3169613" y="4731798"/>
                </a:moveTo>
                <a:lnTo>
                  <a:pt x="3165891" y="4734164"/>
                </a:lnTo>
                <a:lnTo>
                  <a:pt x="3165051" y="4735011"/>
                </a:lnTo>
                <a:lnTo>
                  <a:pt x="3163275" y="4737647"/>
                </a:lnTo>
                <a:cubicBezTo>
                  <a:pt x="3162517" y="4739659"/>
                  <a:pt x="3163088" y="4741169"/>
                  <a:pt x="3164906" y="4740482"/>
                </a:cubicBezTo>
                <a:cubicBezTo>
                  <a:pt x="3164906" y="4740482"/>
                  <a:pt x="3170385" y="4734528"/>
                  <a:pt x="3171003" y="4732353"/>
                </a:cubicBezTo>
                <a:cubicBezTo>
                  <a:pt x="3171207" y="4731629"/>
                  <a:pt x="3170873" y="4731324"/>
                  <a:pt x="3169613" y="4731798"/>
                </a:cubicBezTo>
                <a:close/>
                <a:moveTo>
                  <a:pt x="2348917" y="4725373"/>
                </a:moveTo>
                <a:lnTo>
                  <a:pt x="2349862" y="4729095"/>
                </a:lnTo>
                <a:cubicBezTo>
                  <a:pt x="2349481" y="4731273"/>
                  <a:pt x="2347899" y="4733986"/>
                  <a:pt x="2344047" y="4737816"/>
                </a:cubicBezTo>
                <a:cubicBezTo>
                  <a:pt x="2345613" y="4736916"/>
                  <a:pt x="2345454" y="4735456"/>
                  <a:pt x="2344407" y="4734046"/>
                </a:cubicBezTo>
                <a:lnTo>
                  <a:pt x="2343265" y="4733247"/>
                </a:lnTo>
                <a:close/>
                <a:moveTo>
                  <a:pt x="4013471" y="4717598"/>
                </a:moveTo>
                <a:cubicBezTo>
                  <a:pt x="4013852" y="4718605"/>
                  <a:pt x="4013623" y="4719267"/>
                  <a:pt x="4012844" y="4719849"/>
                </a:cubicBezTo>
                <a:cubicBezTo>
                  <a:pt x="4012065" y="4720431"/>
                  <a:pt x="4010737" y="4720934"/>
                  <a:pt x="4008919" y="4721621"/>
                </a:cubicBezTo>
                <a:cubicBezTo>
                  <a:pt x="4007397" y="4717595"/>
                  <a:pt x="4011794" y="4718233"/>
                  <a:pt x="4013471" y="4717598"/>
                </a:cubicBezTo>
                <a:close/>
                <a:moveTo>
                  <a:pt x="4018023" y="4713577"/>
                </a:moveTo>
                <a:cubicBezTo>
                  <a:pt x="4018405" y="4714585"/>
                  <a:pt x="4018176" y="4715247"/>
                  <a:pt x="4017396" y="4715827"/>
                </a:cubicBezTo>
                <a:cubicBezTo>
                  <a:pt x="4016617" y="4716409"/>
                  <a:pt x="4015289" y="4716912"/>
                  <a:pt x="4013471" y="4717598"/>
                </a:cubicBezTo>
                <a:cubicBezTo>
                  <a:pt x="4011950" y="4713574"/>
                  <a:pt x="4016346" y="4714211"/>
                  <a:pt x="4018023" y="4713577"/>
                </a:cubicBezTo>
                <a:close/>
                <a:moveTo>
                  <a:pt x="1524714" y="4707839"/>
                </a:moveTo>
                <a:lnTo>
                  <a:pt x="1525147" y="4709973"/>
                </a:lnTo>
                <a:lnTo>
                  <a:pt x="1521390" y="4715258"/>
                </a:lnTo>
                <a:lnTo>
                  <a:pt x="1521120" y="4714464"/>
                </a:lnTo>
                <a:cubicBezTo>
                  <a:pt x="1521253" y="4710563"/>
                  <a:pt x="1522498" y="4707054"/>
                  <a:pt x="1524714" y="4707839"/>
                </a:cubicBezTo>
                <a:close/>
                <a:moveTo>
                  <a:pt x="4029317" y="4702023"/>
                </a:moveTo>
                <a:cubicBezTo>
                  <a:pt x="4028464" y="4704839"/>
                  <a:pt x="4027197" y="4706563"/>
                  <a:pt x="4025366" y="4708166"/>
                </a:cubicBezTo>
                <a:cubicBezTo>
                  <a:pt x="4023535" y="4709768"/>
                  <a:pt x="4021138" y="4711249"/>
                  <a:pt x="4018023" y="4713577"/>
                </a:cubicBezTo>
                <a:cubicBezTo>
                  <a:pt x="4019857" y="4708282"/>
                  <a:pt x="4024283" y="4703926"/>
                  <a:pt x="4029317" y="4702023"/>
                </a:cubicBezTo>
                <a:close/>
                <a:moveTo>
                  <a:pt x="3150337" y="4695095"/>
                </a:moveTo>
                <a:lnTo>
                  <a:pt x="3147648" y="4697544"/>
                </a:lnTo>
                <a:lnTo>
                  <a:pt x="3140451" y="4706937"/>
                </a:lnTo>
                <a:lnTo>
                  <a:pt x="3135117" y="4711214"/>
                </a:lnTo>
                <a:lnTo>
                  <a:pt x="3123683" y="4726913"/>
                </a:lnTo>
                <a:lnTo>
                  <a:pt x="3132485" y="4717891"/>
                </a:lnTo>
                <a:lnTo>
                  <a:pt x="3146138" y="4704405"/>
                </a:lnTo>
                <a:lnTo>
                  <a:pt x="3149216" y="4697392"/>
                </a:lnTo>
                <a:close/>
                <a:moveTo>
                  <a:pt x="1741424" y="4692321"/>
                </a:moveTo>
                <a:cubicBezTo>
                  <a:pt x="1741424" y="4692321"/>
                  <a:pt x="1738888" y="4708723"/>
                  <a:pt x="1739521" y="4704624"/>
                </a:cubicBezTo>
                <a:cubicBezTo>
                  <a:pt x="1739733" y="4703258"/>
                  <a:pt x="1740296" y="4699612"/>
                  <a:pt x="1741424" y="4692321"/>
                </a:cubicBezTo>
                <a:close/>
                <a:moveTo>
                  <a:pt x="1535687" y="4690943"/>
                </a:moveTo>
                <a:lnTo>
                  <a:pt x="1536525" y="4693963"/>
                </a:lnTo>
                <a:lnTo>
                  <a:pt x="1532821" y="4699177"/>
                </a:lnTo>
                <a:lnTo>
                  <a:pt x="1532186" y="4697602"/>
                </a:lnTo>
                <a:cubicBezTo>
                  <a:pt x="1532227" y="4693668"/>
                  <a:pt x="1533470" y="4690158"/>
                  <a:pt x="1535687" y="4690943"/>
                </a:cubicBezTo>
                <a:close/>
                <a:moveTo>
                  <a:pt x="2315776" y="4690683"/>
                </a:moveTo>
                <a:lnTo>
                  <a:pt x="2312682" y="4692800"/>
                </a:lnTo>
                <a:lnTo>
                  <a:pt x="2296009" y="4716583"/>
                </a:lnTo>
                <a:lnTo>
                  <a:pt x="2322577" y="4690772"/>
                </a:lnTo>
                <a:close/>
                <a:moveTo>
                  <a:pt x="3742005" y="4675230"/>
                </a:moveTo>
                <a:cubicBezTo>
                  <a:pt x="3742843" y="4674913"/>
                  <a:pt x="3743256" y="4676004"/>
                  <a:pt x="3743459" y="4677172"/>
                </a:cubicBezTo>
                <a:cubicBezTo>
                  <a:pt x="3743660" y="4678342"/>
                  <a:pt x="3743654" y="4679591"/>
                  <a:pt x="3743654" y="4679591"/>
                </a:cubicBezTo>
                <a:cubicBezTo>
                  <a:pt x="3740298" y="4680861"/>
                  <a:pt x="3740327" y="4675864"/>
                  <a:pt x="3742005" y="4675230"/>
                </a:cubicBezTo>
                <a:close/>
                <a:moveTo>
                  <a:pt x="1547399" y="4674309"/>
                </a:moveTo>
                <a:lnTo>
                  <a:pt x="1548107" y="4677809"/>
                </a:lnTo>
                <a:lnTo>
                  <a:pt x="1544338" y="4683041"/>
                </a:lnTo>
                <a:lnTo>
                  <a:pt x="1543529" y="4680836"/>
                </a:lnTo>
                <a:cubicBezTo>
                  <a:pt x="1543570" y="4676902"/>
                  <a:pt x="1544813" y="4673392"/>
                  <a:pt x="1547399" y="4674309"/>
                </a:cubicBezTo>
                <a:close/>
                <a:moveTo>
                  <a:pt x="3229120" y="4672374"/>
                </a:moveTo>
                <a:cubicBezTo>
                  <a:pt x="3227442" y="4673007"/>
                  <a:pt x="3228203" y="4675020"/>
                  <a:pt x="3226526" y="4675655"/>
                </a:cubicBezTo>
                <a:lnTo>
                  <a:pt x="3226253" y="4676581"/>
                </a:lnTo>
                <a:lnTo>
                  <a:pt x="3226797" y="4676483"/>
                </a:lnTo>
                <a:lnTo>
                  <a:pt x="3229973" y="4673456"/>
                </a:lnTo>
                <a:lnTo>
                  <a:pt x="3229981" y="4672513"/>
                </a:lnTo>
                <a:close/>
                <a:moveTo>
                  <a:pt x="2406422" y="4669677"/>
                </a:moveTo>
                <a:lnTo>
                  <a:pt x="2400934" y="4679679"/>
                </a:lnTo>
                <a:cubicBezTo>
                  <a:pt x="2390198" y="4693332"/>
                  <a:pt x="2379808" y="4707507"/>
                  <a:pt x="2369725" y="4722633"/>
                </a:cubicBezTo>
                <a:lnTo>
                  <a:pt x="2356269" y="4744925"/>
                </a:lnTo>
                <a:lnTo>
                  <a:pt x="2356145" y="4744307"/>
                </a:lnTo>
                <a:cubicBezTo>
                  <a:pt x="2354594" y="4745301"/>
                  <a:pt x="2351294" y="4748033"/>
                  <a:pt x="2345354" y="4753252"/>
                </a:cubicBezTo>
                <a:lnTo>
                  <a:pt x="2341384" y="4756667"/>
                </a:lnTo>
                <a:lnTo>
                  <a:pt x="2345320" y="4749437"/>
                </a:lnTo>
                <a:lnTo>
                  <a:pt x="2372429" y="4703084"/>
                </a:lnTo>
                <a:lnTo>
                  <a:pt x="2387601" y="4689471"/>
                </a:lnTo>
                <a:close/>
                <a:moveTo>
                  <a:pt x="4083375" y="4669675"/>
                </a:moveTo>
                <a:lnTo>
                  <a:pt x="4077886" y="4679678"/>
                </a:lnTo>
                <a:cubicBezTo>
                  <a:pt x="4067151" y="4693331"/>
                  <a:pt x="4056760" y="4707506"/>
                  <a:pt x="4046676" y="4722632"/>
                </a:cubicBezTo>
                <a:lnTo>
                  <a:pt x="4033220" y="4744924"/>
                </a:lnTo>
                <a:lnTo>
                  <a:pt x="4033099" y="4744305"/>
                </a:lnTo>
                <a:cubicBezTo>
                  <a:pt x="4031547" y="4745300"/>
                  <a:pt x="4028246" y="4748032"/>
                  <a:pt x="4022307" y="4753252"/>
                </a:cubicBezTo>
                <a:lnTo>
                  <a:pt x="4018336" y="4756665"/>
                </a:lnTo>
                <a:lnTo>
                  <a:pt x="4022271" y="4749436"/>
                </a:lnTo>
                <a:lnTo>
                  <a:pt x="4049381" y="4703084"/>
                </a:lnTo>
                <a:lnTo>
                  <a:pt x="4064554" y="4689468"/>
                </a:lnTo>
                <a:close/>
                <a:moveTo>
                  <a:pt x="4015985" y="4660681"/>
                </a:moveTo>
                <a:lnTo>
                  <a:pt x="4007341" y="4665556"/>
                </a:lnTo>
                <a:lnTo>
                  <a:pt x="4004645" y="4670725"/>
                </a:lnTo>
                <a:lnTo>
                  <a:pt x="4001883" y="4674853"/>
                </a:lnTo>
                <a:lnTo>
                  <a:pt x="4002128" y="4674668"/>
                </a:lnTo>
                <a:cubicBezTo>
                  <a:pt x="4002715" y="4674232"/>
                  <a:pt x="4003059" y="4673990"/>
                  <a:pt x="4003059" y="4673990"/>
                </a:cubicBezTo>
                <a:close/>
                <a:moveTo>
                  <a:pt x="1506024" y="4659655"/>
                </a:moveTo>
                <a:cubicBezTo>
                  <a:pt x="1507594" y="4655224"/>
                  <a:pt x="1508625" y="4666397"/>
                  <a:pt x="1507056" y="4670828"/>
                </a:cubicBezTo>
                <a:cubicBezTo>
                  <a:pt x="1502622" y="4669258"/>
                  <a:pt x="1500851" y="4657822"/>
                  <a:pt x="1506024" y="4659655"/>
                </a:cubicBezTo>
                <a:close/>
                <a:moveTo>
                  <a:pt x="4045698" y="4626117"/>
                </a:moveTo>
                <a:cubicBezTo>
                  <a:pt x="4045487" y="4625411"/>
                  <a:pt x="4045628" y="4625882"/>
                  <a:pt x="4045905" y="4626823"/>
                </a:cubicBezTo>
                <a:lnTo>
                  <a:pt x="4046611" y="4629186"/>
                </a:lnTo>
                <a:close/>
                <a:moveTo>
                  <a:pt x="4024446" y="4620658"/>
                </a:moveTo>
                <a:cubicBezTo>
                  <a:pt x="4025773" y="4620156"/>
                  <a:pt x="4026257" y="4620429"/>
                  <a:pt x="4026194" y="4621100"/>
                </a:cubicBezTo>
                <a:cubicBezTo>
                  <a:pt x="4026103" y="4622105"/>
                  <a:pt x="4024788" y="4624004"/>
                  <a:pt x="4023267" y="4625522"/>
                </a:cubicBezTo>
                <a:cubicBezTo>
                  <a:pt x="4021745" y="4627041"/>
                  <a:pt x="4020016" y="4628180"/>
                  <a:pt x="4019102" y="4627662"/>
                </a:cubicBezTo>
                <a:cubicBezTo>
                  <a:pt x="4019102" y="4627662"/>
                  <a:pt x="4021090" y="4621927"/>
                  <a:pt x="4024446" y="4620658"/>
                </a:cubicBezTo>
                <a:close/>
                <a:moveTo>
                  <a:pt x="2431940" y="4617702"/>
                </a:moveTo>
                <a:lnTo>
                  <a:pt x="2426451" y="4625389"/>
                </a:lnTo>
                <a:lnTo>
                  <a:pt x="2426961" y="4626277"/>
                </a:lnTo>
                <a:cubicBezTo>
                  <a:pt x="2426961" y="4626277"/>
                  <a:pt x="2432441" y="4620323"/>
                  <a:pt x="2433058" y="4618150"/>
                </a:cubicBezTo>
                <a:close/>
                <a:moveTo>
                  <a:pt x="4108622" y="4617593"/>
                </a:moveTo>
                <a:lnTo>
                  <a:pt x="4104899" y="4619959"/>
                </a:lnTo>
                <a:lnTo>
                  <a:pt x="4104059" y="4620803"/>
                </a:lnTo>
                <a:lnTo>
                  <a:pt x="4102282" y="4623442"/>
                </a:lnTo>
                <a:cubicBezTo>
                  <a:pt x="4101525" y="4625454"/>
                  <a:pt x="4102096" y="4626962"/>
                  <a:pt x="4103914" y="4626276"/>
                </a:cubicBezTo>
                <a:cubicBezTo>
                  <a:pt x="4103914" y="4626276"/>
                  <a:pt x="4109393" y="4620322"/>
                  <a:pt x="4110010" y="4618148"/>
                </a:cubicBezTo>
                <a:cubicBezTo>
                  <a:pt x="4110215" y="4617422"/>
                  <a:pt x="4109880" y="4617118"/>
                  <a:pt x="4108622" y="4617593"/>
                </a:cubicBezTo>
                <a:close/>
                <a:moveTo>
                  <a:pt x="1610973" y="4611167"/>
                </a:moveTo>
                <a:lnTo>
                  <a:pt x="1611918" y="4614891"/>
                </a:lnTo>
                <a:cubicBezTo>
                  <a:pt x="1611536" y="4617068"/>
                  <a:pt x="1609953" y="4619780"/>
                  <a:pt x="1606102" y="4623611"/>
                </a:cubicBezTo>
                <a:cubicBezTo>
                  <a:pt x="1607668" y="4622712"/>
                  <a:pt x="1607509" y="4621251"/>
                  <a:pt x="1606462" y="4619843"/>
                </a:cubicBezTo>
                <a:lnTo>
                  <a:pt x="1605320" y="4619043"/>
                </a:lnTo>
                <a:close/>
                <a:moveTo>
                  <a:pt x="2398427" y="4608776"/>
                </a:moveTo>
                <a:lnTo>
                  <a:pt x="2391780" y="4615077"/>
                </a:lnTo>
                <a:lnTo>
                  <a:pt x="2384595" y="4623330"/>
                </a:lnTo>
                <a:lnTo>
                  <a:pt x="2374726" y="4640107"/>
                </a:lnTo>
                <a:lnTo>
                  <a:pt x="2388622" y="4626607"/>
                </a:lnTo>
                <a:lnTo>
                  <a:pt x="2392996" y="4619863"/>
                </a:lnTo>
                <a:close/>
                <a:moveTo>
                  <a:pt x="1913940" y="4594892"/>
                </a:moveTo>
                <a:lnTo>
                  <a:pt x="1893355" y="4627261"/>
                </a:lnTo>
                <a:lnTo>
                  <a:pt x="1876763" y="4645226"/>
                </a:lnTo>
                <a:lnTo>
                  <a:pt x="1885645" y="4630136"/>
                </a:lnTo>
                <a:close/>
                <a:moveTo>
                  <a:pt x="4089345" y="4580890"/>
                </a:moveTo>
                <a:lnTo>
                  <a:pt x="4084921" y="4584921"/>
                </a:lnTo>
                <a:lnTo>
                  <a:pt x="4079727" y="4589223"/>
                </a:lnTo>
                <a:lnTo>
                  <a:pt x="4074462" y="4596546"/>
                </a:lnTo>
                <a:lnTo>
                  <a:pt x="4062691" y="4612707"/>
                </a:lnTo>
                <a:lnTo>
                  <a:pt x="4071495" y="4603686"/>
                </a:lnTo>
                <a:lnTo>
                  <a:pt x="4085147" y="4590199"/>
                </a:lnTo>
                <a:lnTo>
                  <a:pt x="4088223" y="4583186"/>
                </a:lnTo>
                <a:close/>
                <a:moveTo>
                  <a:pt x="4098479" y="4563150"/>
                </a:moveTo>
                <a:lnTo>
                  <a:pt x="4087698" y="4578140"/>
                </a:lnTo>
                <a:lnTo>
                  <a:pt x="4093659" y="4572257"/>
                </a:lnTo>
                <a:close/>
                <a:moveTo>
                  <a:pt x="4681013" y="4561025"/>
                </a:moveTo>
                <a:cubicBezTo>
                  <a:pt x="4681851" y="4560707"/>
                  <a:pt x="4682264" y="4561798"/>
                  <a:pt x="4682467" y="4562967"/>
                </a:cubicBezTo>
                <a:cubicBezTo>
                  <a:pt x="4682669" y="4564137"/>
                  <a:pt x="4682661" y="4565386"/>
                  <a:pt x="4682661" y="4565386"/>
                </a:cubicBezTo>
                <a:cubicBezTo>
                  <a:pt x="4679307" y="4566655"/>
                  <a:pt x="4679335" y="4561659"/>
                  <a:pt x="4681013" y="4561025"/>
                </a:cubicBezTo>
                <a:close/>
                <a:moveTo>
                  <a:pt x="2491176" y="4558169"/>
                </a:moveTo>
                <a:cubicBezTo>
                  <a:pt x="2489499" y="4558803"/>
                  <a:pt x="2490260" y="4560815"/>
                  <a:pt x="2488582" y="4561451"/>
                </a:cubicBezTo>
                <a:lnTo>
                  <a:pt x="2488308" y="4562374"/>
                </a:lnTo>
                <a:lnTo>
                  <a:pt x="2488852" y="4562278"/>
                </a:lnTo>
                <a:lnTo>
                  <a:pt x="2489918" y="4561263"/>
                </a:lnTo>
                <a:lnTo>
                  <a:pt x="2491234" y="4558178"/>
                </a:lnTo>
                <a:close/>
                <a:moveTo>
                  <a:pt x="4168129" y="4558167"/>
                </a:moveTo>
                <a:cubicBezTo>
                  <a:pt x="4166450" y="4558802"/>
                  <a:pt x="4167211" y="4560814"/>
                  <a:pt x="4165535" y="4561450"/>
                </a:cubicBezTo>
                <a:lnTo>
                  <a:pt x="4165261" y="4562373"/>
                </a:lnTo>
                <a:lnTo>
                  <a:pt x="4165805" y="4562277"/>
                </a:lnTo>
                <a:lnTo>
                  <a:pt x="4168981" y="4559251"/>
                </a:lnTo>
                <a:lnTo>
                  <a:pt x="4168989" y="4558308"/>
                </a:lnTo>
                <a:close/>
                <a:moveTo>
                  <a:pt x="1960335" y="4533973"/>
                </a:moveTo>
                <a:lnTo>
                  <a:pt x="1953132" y="4545352"/>
                </a:lnTo>
                <a:lnTo>
                  <a:pt x="1950383" y="4547540"/>
                </a:lnTo>
                <a:close/>
                <a:moveTo>
                  <a:pt x="2035261" y="4520827"/>
                </a:moveTo>
                <a:lnTo>
                  <a:pt x="2012965" y="4559739"/>
                </a:lnTo>
                <a:lnTo>
                  <a:pt x="2009107" y="4563381"/>
                </a:lnTo>
                <a:lnTo>
                  <a:pt x="2004244" y="4567362"/>
                </a:lnTo>
                <a:lnTo>
                  <a:pt x="2013834" y="4547853"/>
                </a:lnTo>
                <a:lnTo>
                  <a:pt x="2023760" y="4529623"/>
                </a:lnTo>
                <a:lnTo>
                  <a:pt x="2031832" y="4523734"/>
                </a:lnTo>
                <a:close/>
                <a:moveTo>
                  <a:pt x="3846149" y="4515689"/>
                </a:moveTo>
                <a:lnTo>
                  <a:pt x="3839683" y="4524421"/>
                </a:lnTo>
                <a:lnTo>
                  <a:pt x="3830437" y="4538412"/>
                </a:lnTo>
                <a:lnTo>
                  <a:pt x="3836411" y="4530191"/>
                </a:lnTo>
                <a:close/>
                <a:moveTo>
                  <a:pt x="4140273" y="4507422"/>
                </a:moveTo>
                <a:lnTo>
                  <a:pt x="4133177" y="4514900"/>
                </a:lnTo>
                <a:lnTo>
                  <a:pt x="4132818" y="4515400"/>
                </a:lnTo>
                <a:lnTo>
                  <a:pt x="4139088" y="4509090"/>
                </a:lnTo>
                <a:close/>
                <a:moveTo>
                  <a:pt x="1983230" y="4503138"/>
                </a:moveTo>
                <a:lnTo>
                  <a:pt x="1975213" y="4514418"/>
                </a:lnTo>
                <a:lnTo>
                  <a:pt x="1962202" y="4531432"/>
                </a:lnTo>
                <a:lnTo>
                  <a:pt x="1979744" y="4507518"/>
                </a:lnTo>
                <a:close/>
                <a:moveTo>
                  <a:pt x="3858613" y="4488076"/>
                </a:moveTo>
                <a:lnTo>
                  <a:pt x="3854782" y="4491226"/>
                </a:lnTo>
                <a:lnTo>
                  <a:pt x="3850072" y="4498638"/>
                </a:lnTo>
                <a:cubicBezTo>
                  <a:pt x="3848143" y="4502625"/>
                  <a:pt x="3849242" y="4502785"/>
                  <a:pt x="3858617" y="4490806"/>
                </a:cubicBezTo>
                <a:lnTo>
                  <a:pt x="3859145" y="4490043"/>
                </a:lnTo>
                <a:close/>
                <a:moveTo>
                  <a:pt x="1673769" y="4477165"/>
                </a:moveTo>
                <a:cubicBezTo>
                  <a:pt x="1673769" y="4477165"/>
                  <a:pt x="1682133" y="4477323"/>
                  <a:pt x="1680041" y="4477283"/>
                </a:cubicBezTo>
                <a:cubicBezTo>
                  <a:pt x="1679345" y="4477271"/>
                  <a:pt x="1677486" y="4477235"/>
                  <a:pt x="1673769" y="4477165"/>
                </a:cubicBezTo>
                <a:close/>
                <a:moveTo>
                  <a:pt x="2027762" y="4437950"/>
                </a:moveTo>
                <a:cubicBezTo>
                  <a:pt x="2027762" y="4437950"/>
                  <a:pt x="2027486" y="4452816"/>
                  <a:pt x="2029055" y="4448385"/>
                </a:cubicBezTo>
                <a:cubicBezTo>
                  <a:pt x="2030163" y="4448777"/>
                  <a:pt x="2030914" y="4448420"/>
                  <a:pt x="2031345" y="4447637"/>
                </a:cubicBezTo>
                <a:cubicBezTo>
                  <a:pt x="2032645" y="4445292"/>
                  <a:pt x="2031086" y="4439128"/>
                  <a:pt x="2027762" y="4437950"/>
                </a:cubicBezTo>
                <a:close/>
                <a:moveTo>
                  <a:pt x="2064021" y="4394267"/>
                </a:moveTo>
                <a:cubicBezTo>
                  <a:pt x="2058851" y="4392435"/>
                  <a:pt x="2060882" y="4403130"/>
                  <a:pt x="2065315" y="4404699"/>
                </a:cubicBezTo>
                <a:cubicBezTo>
                  <a:pt x="2066884" y="4400268"/>
                  <a:pt x="2065852" y="4389096"/>
                  <a:pt x="2064021" y="4394267"/>
                </a:cubicBezTo>
                <a:close/>
                <a:moveTo>
                  <a:pt x="2073424" y="4381803"/>
                </a:moveTo>
                <a:cubicBezTo>
                  <a:pt x="2068993" y="4380232"/>
                  <a:pt x="2070285" y="4390666"/>
                  <a:pt x="2074719" y="4392237"/>
                </a:cubicBezTo>
                <a:cubicBezTo>
                  <a:pt x="2076290" y="4387804"/>
                  <a:pt x="2074995" y="4377371"/>
                  <a:pt x="2073424" y="4381803"/>
                </a:cubicBezTo>
                <a:close/>
                <a:moveTo>
                  <a:pt x="2190484" y="4300025"/>
                </a:moveTo>
                <a:cubicBezTo>
                  <a:pt x="2188805" y="4300660"/>
                  <a:pt x="2189566" y="4302673"/>
                  <a:pt x="2187888" y="4303308"/>
                </a:cubicBezTo>
                <a:cubicBezTo>
                  <a:pt x="2186123" y="4306564"/>
                  <a:pt x="2187138" y="4306827"/>
                  <a:pt x="2188685" y="4305918"/>
                </a:cubicBezTo>
                <a:lnTo>
                  <a:pt x="2189788" y="4305009"/>
                </a:lnTo>
                <a:lnTo>
                  <a:pt x="2192332" y="4301258"/>
                </a:lnTo>
                <a:close/>
                <a:moveTo>
                  <a:pt x="903711" y="4297785"/>
                </a:moveTo>
                <a:lnTo>
                  <a:pt x="903469" y="4310830"/>
                </a:lnTo>
                <a:cubicBezTo>
                  <a:pt x="898202" y="4313342"/>
                  <a:pt x="897795" y="4300068"/>
                  <a:pt x="903711" y="4297785"/>
                </a:cubicBezTo>
                <a:close/>
                <a:moveTo>
                  <a:pt x="916618" y="4290181"/>
                </a:moveTo>
                <a:lnTo>
                  <a:pt x="916084" y="4292788"/>
                </a:lnTo>
                <a:cubicBezTo>
                  <a:pt x="915874" y="4293816"/>
                  <a:pt x="915926" y="4293559"/>
                  <a:pt x="916123" y="4292595"/>
                </a:cubicBezTo>
                <a:close/>
                <a:moveTo>
                  <a:pt x="918075" y="4283055"/>
                </a:moveTo>
                <a:lnTo>
                  <a:pt x="917031" y="4288162"/>
                </a:lnTo>
                <a:lnTo>
                  <a:pt x="916618" y="4290181"/>
                </a:lnTo>
                <a:close/>
                <a:moveTo>
                  <a:pt x="918608" y="4280448"/>
                </a:moveTo>
                <a:cubicBezTo>
                  <a:pt x="918608" y="4280448"/>
                  <a:pt x="918399" y="4281478"/>
                  <a:pt x="918096" y="4282955"/>
                </a:cubicBezTo>
                <a:lnTo>
                  <a:pt x="918075" y="4283055"/>
                </a:lnTo>
                <a:close/>
                <a:moveTo>
                  <a:pt x="1545359" y="4276242"/>
                </a:moveTo>
                <a:lnTo>
                  <a:pt x="1525790" y="4310389"/>
                </a:lnTo>
                <a:lnTo>
                  <a:pt x="1522408" y="4313585"/>
                </a:lnTo>
                <a:lnTo>
                  <a:pt x="1518141" y="4317078"/>
                </a:lnTo>
                <a:lnTo>
                  <a:pt x="1526556" y="4299958"/>
                </a:lnTo>
                <a:lnTo>
                  <a:pt x="1535264" y="4283962"/>
                </a:lnTo>
                <a:lnTo>
                  <a:pt x="1542349" y="4278792"/>
                </a:lnTo>
                <a:close/>
                <a:moveTo>
                  <a:pt x="854177" y="4270759"/>
                </a:moveTo>
                <a:cubicBezTo>
                  <a:pt x="858068" y="4272135"/>
                  <a:pt x="855085" y="4280562"/>
                  <a:pt x="855085" y="4280562"/>
                </a:cubicBezTo>
                <a:cubicBezTo>
                  <a:pt x="853706" y="4284453"/>
                  <a:pt x="852800" y="4274647"/>
                  <a:pt x="854177" y="4270759"/>
                </a:cubicBezTo>
                <a:close/>
                <a:moveTo>
                  <a:pt x="1490075" y="4252934"/>
                </a:moveTo>
                <a:lnTo>
                  <a:pt x="1489340" y="4254278"/>
                </a:lnTo>
                <a:lnTo>
                  <a:pt x="1485054" y="4258161"/>
                </a:lnTo>
                <a:close/>
                <a:moveTo>
                  <a:pt x="1545854" y="4222390"/>
                </a:moveTo>
                <a:cubicBezTo>
                  <a:pt x="1546188" y="4223273"/>
                  <a:pt x="1545987" y="4223853"/>
                  <a:pt x="1545304" y="4224366"/>
                </a:cubicBezTo>
                <a:cubicBezTo>
                  <a:pt x="1544620" y="4224875"/>
                  <a:pt x="1543456" y="4225316"/>
                  <a:pt x="1541859" y="4225918"/>
                </a:cubicBezTo>
                <a:cubicBezTo>
                  <a:pt x="1540525" y="4222386"/>
                  <a:pt x="1544382" y="4222946"/>
                  <a:pt x="1545854" y="4222390"/>
                </a:cubicBezTo>
                <a:close/>
                <a:moveTo>
                  <a:pt x="1549848" y="4218861"/>
                </a:moveTo>
                <a:cubicBezTo>
                  <a:pt x="1550183" y="4219743"/>
                  <a:pt x="1549981" y="4220326"/>
                  <a:pt x="1549298" y="4220836"/>
                </a:cubicBezTo>
                <a:cubicBezTo>
                  <a:pt x="1548616" y="4221347"/>
                  <a:pt x="1547450" y="4221788"/>
                  <a:pt x="1545854" y="4222390"/>
                </a:cubicBezTo>
                <a:cubicBezTo>
                  <a:pt x="1544519" y="4218858"/>
                  <a:pt x="1548377" y="4219418"/>
                  <a:pt x="1549848" y="4218861"/>
                </a:cubicBezTo>
                <a:close/>
                <a:moveTo>
                  <a:pt x="833479" y="4213824"/>
                </a:moveTo>
                <a:lnTo>
                  <a:pt x="833860" y="4215698"/>
                </a:lnTo>
                <a:lnTo>
                  <a:pt x="830563" y="4220336"/>
                </a:lnTo>
                <a:lnTo>
                  <a:pt x="830326" y="4219637"/>
                </a:lnTo>
                <a:cubicBezTo>
                  <a:pt x="830444" y="4216213"/>
                  <a:pt x="831535" y="4213137"/>
                  <a:pt x="833479" y="4213824"/>
                </a:cubicBezTo>
                <a:close/>
                <a:moveTo>
                  <a:pt x="1559758" y="4208722"/>
                </a:moveTo>
                <a:cubicBezTo>
                  <a:pt x="1559010" y="4211193"/>
                  <a:pt x="1557899" y="4212705"/>
                  <a:pt x="1556291" y="4214113"/>
                </a:cubicBezTo>
                <a:cubicBezTo>
                  <a:pt x="1554685" y="4215518"/>
                  <a:pt x="1552583" y="4216817"/>
                  <a:pt x="1549848" y="4218861"/>
                </a:cubicBezTo>
                <a:cubicBezTo>
                  <a:pt x="1551458" y="4214215"/>
                  <a:pt x="1555341" y="4210391"/>
                  <a:pt x="1559758" y="4208722"/>
                </a:cubicBezTo>
                <a:close/>
                <a:moveTo>
                  <a:pt x="1023646" y="4200207"/>
                </a:moveTo>
                <a:cubicBezTo>
                  <a:pt x="1023646" y="4200207"/>
                  <a:pt x="1021422" y="4214601"/>
                  <a:pt x="1021976" y="4211002"/>
                </a:cubicBezTo>
                <a:cubicBezTo>
                  <a:pt x="1022163" y="4209804"/>
                  <a:pt x="1022655" y="4206605"/>
                  <a:pt x="1023646" y="4200207"/>
                </a:cubicBezTo>
                <a:close/>
                <a:moveTo>
                  <a:pt x="843109" y="4198998"/>
                </a:moveTo>
                <a:lnTo>
                  <a:pt x="843843" y="4201648"/>
                </a:lnTo>
                <a:lnTo>
                  <a:pt x="840593" y="4206223"/>
                </a:lnTo>
                <a:lnTo>
                  <a:pt x="840037" y="4204840"/>
                </a:lnTo>
                <a:cubicBezTo>
                  <a:pt x="840072" y="4201389"/>
                  <a:pt x="841163" y="4198309"/>
                  <a:pt x="843109" y="4198998"/>
                </a:cubicBezTo>
                <a:close/>
                <a:moveTo>
                  <a:pt x="853386" y="4184401"/>
                </a:moveTo>
                <a:lnTo>
                  <a:pt x="854008" y="4187472"/>
                </a:lnTo>
                <a:lnTo>
                  <a:pt x="850701" y="4192063"/>
                </a:lnTo>
                <a:lnTo>
                  <a:pt x="849990" y="4190128"/>
                </a:lnTo>
                <a:cubicBezTo>
                  <a:pt x="850027" y="4186675"/>
                  <a:pt x="851116" y="4183599"/>
                  <a:pt x="853386" y="4184401"/>
                </a:cubicBezTo>
                <a:close/>
                <a:moveTo>
                  <a:pt x="1607195" y="4180337"/>
                </a:moveTo>
                <a:lnTo>
                  <a:pt x="1602381" y="4189112"/>
                </a:lnTo>
                <a:cubicBezTo>
                  <a:pt x="1592960" y="4201096"/>
                  <a:pt x="1583841" y="4213533"/>
                  <a:pt x="1574993" y="4226805"/>
                </a:cubicBezTo>
                <a:lnTo>
                  <a:pt x="1563184" y="4246370"/>
                </a:lnTo>
                <a:lnTo>
                  <a:pt x="1563076" y="4245825"/>
                </a:lnTo>
                <a:cubicBezTo>
                  <a:pt x="1561716" y="4246698"/>
                  <a:pt x="1558819" y="4249097"/>
                  <a:pt x="1553609" y="4253675"/>
                </a:cubicBezTo>
                <a:lnTo>
                  <a:pt x="1550123" y="4256672"/>
                </a:lnTo>
                <a:lnTo>
                  <a:pt x="1553577" y="4250326"/>
                </a:lnTo>
                <a:lnTo>
                  <a:pt x="1577365" y="4209652"/>
                </a:lnTo>
                <a:lnTo>
                  <a:pt x="1590680" y="4197706"/>
                </a:lnTo>
                <a:close/>
                <a:moveTo>
                  <a:pt x="1548060" y="4172443"/>
                </a:moveTo>
                <a:lnTo>
                  <a:pt x="1540474" y="4176721"/>
                </a:lnTo>
                <a:lnTo>
                  <a:pt x="1538109" y="4181258"/>
                </a:lnTo>
                <a:lnTo>
                  <a:pt x="1535687" y="4184879"/>
                </a:lnTo>
                <a:lnTo>
                  <a:pt x="1535900" y="4184717"/>
                </a:lnTo>
                <a:cubicBezTo>
                  <a:pt x="1536415" y="4184334"/>
                  <a:pt x="1536715" y="4184121"/>
                  <a:pt x="1536715" y="4184121"/>
                </a:cubicBezTo>
                <a:close/>
                <a:moveTo>
                  <a:pt x="817077" y="4171541"/>
                </a:moveTo>
                <a:cubicBezTo>
                  <a:pt x="818456" y="4167653"/>
                  <a:pt x="819361" y="4177455"/>
                  <a:pt x="817984" y="4181347"/>
                </a:cubicBezTo>
                <a:cubicBezTo>
                  <a:pt x="814092" y="4179968"/>
                  <a:pt x="812539" y="4169935"/>
                  <a:pt x="817077" y="4171541"/>
                </a:cubicBezTo>
                <a:close/>
                <a:moveTo>
                  <a:pt x="1466761" y="4146083"/>
                </a:moveTo>
                <a:lnTo>
                  <a:pt x="1462404" y="4153007"/>
                </a:lnTo>
                <a:lnTo>
                  <a:pt x="1463331" y="4151796"/>
                </a:lnTo>
                <a:lnTo>
                  <a:pt x="1467089" y="4146114"/>
                </a:lnTo>
                <a:close/>
                <a:moveTo>
                  <a:pt x="1423054" y="4143466"/>
                </a:moveTo>
                <a:cubicBezTo>
                  <a:pt x="1423161" y="4143382"/>
                  <a:pt x="1422996" y="4143891"/>
                  <a:pt x="1422468" y="4145249"/>
                </a:cubicBezTo>
                <a:lnTo>
                  <a:pt x="1421913" y="4146615"/>
                </a:lnTo>
                <a:lnTo>
                  <a:pt x="1419934" y="4149116"/>
                </a:lnTo>
                <a:cubicBezTo>
                  <a:pt x="1421545" y="4146192"/>
                  <a:pt x="1422842" y="4143637"/>
                  <a:pt x="1423054" y="4143466"/>
                </a:cubicBezTo>
                <a:close/>
                <a:moveTo>
                  <a:pt x="1574134" y="4142113"/>
                </a:moveTo>
                <a:lnTo>
                  <a:pt x="1574933" y="4144806"/>
                </a:lnTo>
                <a:lnTo>
                  <a:pt x="1574318" y="4142732"/>
                </a:lnTo>
                <a:cubicBezTo>
                  <a:pt x="1574073" y="4141907"/>
                  <a:pt x="1573948" y="4141494"/>
                  <a:pt x="1574134" y="4142113"/>
                </a:cubicBezTo>
                <a:close/>
                <a:moveTo>
                  <a:pt x="1555483" y="4137323"/>
                </a:moveTo>
                <a:cubicBezTo>
                  <a:pt x="1556649" y="4136881"/>
                  <a:pt x="1557073" y="4137120"/>
                  <a:pt x="1557020" y="4137709"/>
                </a:cubicBezTo>
                <a:cubicBezTo>
                  <a:pt x="1556938" y="4138593"/>
                  <a:pt x="1555784" y="4140258"/>
                  <a:pt x="1554449" y="4141590"/>
                </a:cubicBezTo>
                <a:cubicBezTo>
                  <a:pt x="1553114" y="4142923"/>
                  <a:pt x="1551599" y="4143922"/>
                  <a:pt x="1550796" y="4143468"/>
                </a:cubicBezTo>
                <a:cubicBezTo>
                  <a:pt x="1550796" y="4143468"/>
                  <a:pt x="1552538" y="4138437"/>
                  <a:pt x="1555483" y="4137323"/>
                </a:cubicBezTo>
                <a:close/>
                <a:moveTo>
                  <a:pt x="1629351" y="4134632"/>
                </a:moveTo>
                <a:lnTo>
                  <a:pt x="1626082" y="4136709"/>
                </a:lnTo>
                <a:lnTo>
                  <a:pt x="1625345" y="4137452"/>
                </a:lnTo>
                <a:lnTo>
                  <a:pt x="1623788" y="4139765"/>
                </a:lnTo>
                <a:cubicBezTo>
                  <a:pt x="1623122" y="4141529"/>
                  <a:pt x="1623623" y="4142856"/>
                  <a:pt x="1625219" y="4142251"/>
                </a:cubicBezTo>
                <a:cubicBezTo>
                  <a:pt x="1625219" y="4142251"/>
                  <a:pt x="1630028" y="4137027"/>
                  <a:pt x="1630567" y="4135120"/>
                </a:cubicBezTo>
                <a:cubicBezTo>
                  <a:pt x="1630749" y="4134483"/>
                  <a:pt x="1630455" y="4134216"/>
                  <a:pt x="1629351" y="4134632"/>
                </a:cubicBezTo>
                <a:close/>
                <a:moveTo>
                  <a:pt x="2350008" y="4134075"/>
                </a:moveTo>
                <a:lnTo>
                  <a:pt x="2330854" y="4162393"/>
                </a:lnTo>
                <a:lnTo>
                  <a:pt x="2328965" y="4164993"/>
                </a:lnTo>
                <a:lnTo>
                  <a:pt x="2330508" y="4163224"/>
                </a:lnTo>
                <a:cubicBezTo>
                  <a:pt x="2337900" y="4154096"/>
                  <a:pt x="2346877" y="4141779"/>
                  <a:pt x="2350034" y="4134373"/>
                </a:cubicBezTo>
                <a:close/>
                <a:moveTo>
                  <a:pt x="909173" y="4128995"/>
                </a:moveTo>
                <a:lnTo>
                  <a:pt x="910004" y="4132261"/>
                </a:lnTo>
                <a:cubicBezTo>
                  <a:pt x="909669" y="4134172"/>
                  <a:pt x="908279" y="4136551"/>
                  <a:pt x="904898" y="4139913"/>
                </a:cubicBezTo>
                <a:cubicBezTo>
                  <a:pt x="906272" y="4139123"/>
                  <a:pt x="906135" y="4137842"/>
                  <a:pt x="905216" y="4136605"/>
                </a:cubicBezTo>
                <a:lnTo>
                  <a:pt x="904213" y="4135903"/>
                </a:lnTo>
                <a:close/>
                <a:moveTo>
                  <a:pt x="1175033" y="4114712"/>
                </a:moveTo>
                <a:lnTo>
                  <a:pt x="1156969" y="4143116"/>
                </a:lnTo>
                <a:lnTo>
                  <a:pt x="1142411" y="4158880"/>
                </a:lnTo>
                <a:lnTo>
                  <a:pt x="1150203" y="4145638"/>
                </a:lnTo>
                <a:close/>
                <a:moveTo>
                  <a:pt x="1612434" y="4102426"/>
                </a:moveTo>
                <a:lnTo>
                  <a:pt x="1608552" y="4105963"/>
                </a:lnTo>
                <a:lnTo>
                  <a:pt x="1603994" y="4109738"/>
                </a:lnTo>
                <a:lnTo>
                  <a:pt x="1599374" y="4116164"/>
                </a:lnTo>
                <a:lnTo>
                  <a:pt x="1589045" y="4130345"/>
                </a:lnTo>
                <a:lnTo>
                  <a:pt x="1596769" y="4122429"/>
                </a:lnTo>
                <a:lnTo>
                  <a:pt x="1608751" y="4110595"/>
                </a:lnTo>
                <a:lnTo>
                  <a:pt x="1611451" y="4104440"/>
                </a:lnTo>
                <a:close/>
                <a:moveTo>
                  <a:pt x="4983392" y="4099961"/>
                </a:moveTo>
                <a:lnTo>
                  <a:pt x="4901143" y="4217840"/>
                </a:lnTo>
                <a:lnTo>
                  <a:pt x="4894233" y="4228881"/>
                </a:lnTo>
                <a:cubicBezTo>
                  <a:pt x="4861923" y="4274455"/>
                  <a:pt x="4833249" y="4318654"/>
                  <a:pt x="4798698" y="4369294"/>
                </a:cubicBezTo>
                <a:cubicBezTo>
                  <a:pt x="4793230" y="4375962"/>
                  <a:pt x="4778876" y="4400559"/>
                  <a:pt x="4797625" y="4376601"/>
                </a:cubicBezTo>
                <a:cubicBezTo>
                  <a:pt x="4804928" y="4364637"/>
                  <a:pt x="4813783" y="4351704"/>
                  <a:pt x="4821999" y="4341314"/>
                </a:cubicBezTo>
                <a:cubicBezTo>
                  <a:pt x="4836321" y="4321711"/>
                  <a:pt x="4844513" y="4312095"/>
                  <a:pt x="4857793" y="4294805"/>
                </a:cubicBezTo>
                <a:cubicBezTo>
                  <a:pt x="4878501" y="4265888"/>
                  <a:pt x="4897870" y="4227505"/>
                  <a:pt x="4918451" y="4198251"/>
                </a:cubicBezTo>
                <a:cubicBezTo>
                  <a:pt x="4934227" y="4174460"/>
                  <a:pt x="4949701" y="4151354"/>
                  <a:pt x="4965441" y="4127573"/>
                </a:cubicBezTo>
                <a:close/>
                <a:moveTo>
                  <a:pt x="1620449" y="4086858"/>
                </a:moveTo>
                <a:lnTo>
                  <a:pt x="1610990" y="4100013"/>
                </a:lnTo>
                <a:lnTo>
                  <a:pt x="1616220" y="4094849"/>
                </a:lnTo>
                <a:close/>
                <a:moveTo>
                  <a:pt x="1681570" y="4082484"/>
                </a:moveTo>
                <a:cubicBezTo>
                  <a:pt x="1680097" y="4083042"/>
                  <a:pt x="1680764" y="4084808"/>
                  <a:pt x="1679292" y="4085366"/>
                </a:cubicBezTo>
                <a:lnTo>
                  <a:pt x="1679054" y="4086177"/>
                </a:lnTo>
                <a:lnTo>
                  <a:pt x="1679531" y="4086092"/>
                </a:lnTo>
                <a:lnTo>
                  <a:pt x="1682317" y="4083436"/>
                </a:lnTo>
                <a:lnTo>
                  <a:pt x="1682324" y="4082611"/>
                </a:lnTo>
                <a:close/>
                <a:moveTo>
                  <a:pt x="1215746" y="4061254"/>
                </a:moveTo>
                <a:lnTo>
                  <a:pt x="1209425" y="4071239"/>
                </a:lnTo>
                <a:lnTo>
                  <a:pt x="1207014" y="4073158"/>
                </a:lnTo>
                <a:close/>
                <a:moveTo>
                  <a:pt x="1281496" y="4049719"/>
                </a:moveTo>
                <a:lnTo>
                  <a:pt x="1261928" y="4083863"/>
                </a:lnTo>
                <a:lnTo>
                  <a:pt x="1258543" y="4087060"/>
                </a:lnTo>
                <a:lnTo>
                  <a:pt x="1254277" y="4090553"/>
                </a:lnTo>
                <a:lnTo>
                  <a:pt x="1262692" y="4073433"/>
                </a:lnTo>
                <a:lnTo>
                  <a:pt x="1271400" y="4057437"/>
                </a:lnTo>
                <a:lnTo>
                  <a:pt x="1278485" y="4052268"/>
                </a:lnTo>
                <a:close/>
                <a:moveTo>
                  <a:pt x="1657126" y="4037954"/>
                </a:moveTo>
                <a:lnTo>
                  <a:pt x="1650898" y="4044518"/>
                </a:lnTo>
                <a:lnTo>
                  <a:pt x="1650583" y="4044956"/>
                </a:lnTo>
                <a:lnTo>
                  <a:pt x="1656086" y="4039419"/>
                </a:lnTo>
                <a:close/>
                <a:moveTo>
                  <a:pt x="1235836" y="4034194"/>
                </a:moveTo>
                <a:lnTo>
                  <a:pt x="1228801" y="4044092"/>
                </a:lnTo>
                <a:lnTo>
                  <a:pt x="1217383" y="4059023"/>
                </a:lnTo>
                <a:lnTo>
                  <a:pt x="1232778" y="4038039"/>
                </a:lnTo>
                <a:close/>
                <a:moveTo>
                  <a:pt x="5183730" y="4031448"/>
                </a:moveTo>
                <a:lnTo>
                  <a:pt x="5182728" y="4035947"/>
                </a:lnTo>
                <a:lnTo>
                  <a:pt x="5190841" y="4034353"/>
                </a:lnTo>
                <a:lnTo>
                  <a:pt x="5109631" y="4150571"/>
                </a:lnTo>
                <a:cubicBezTo>
                  <a:pt x="5007828" y="4303305"/>
                  <a:pt x="4915865" y="4457306"/>
                  <a:pt x="4808411" y="4596931"/>
                </a:cubicBezTo>
                <a:cubicBezTo>
                  <a:pt x="4761177" y="4657510"/>
                  <a:pt x="4803777" y="4579496"/>
                  <a:pt x="4821491" y="4560000"/>
                </a:cubicBezTo>
                <a:cubicBezTo>
                  <a:pt x="4929694" y="4400064"/>
                  <a:pt x="5039329" y="4243129"/>
                  <a:pt x="5147206" y="4085571"/>
                </a:cubicBezTo>
                <a:close/>
                <a:moveTo>
                  <a:pt x="5198503" y="4023391"/>
                </a:moveTo>
                <a:lnTo>
                  <a:pt x="5192569" y="4031879"/>
                </a:lnTo>
                <a:lnTo>
                  <a:pt x="5193570" y="4024582"/>
                </a:lnTo>
                <a:close/>
                <a:moveTo>
                  <a:pt x="964278" y="4011403"/>
                </a:moveTo>
                <a:cubicBezTo>
                  <a:pt x="964278" y="4011403"/>
                  <a:pt x="971618" y="4011543"/>
                  <a:pt x="969783" y="4011508"/>
                </a:cubicBezTo>
                <a:cubicBezTo>
                  <a:pt x="969171" y="4011497"/>
                  <a:pt x="967541" y="4011466"/>
                  <a:pt x="964278" y="4011403"/>
                </a:cubicBezTo>
                <a:close/>
                <a:moveTo>
                  <a:pt x="1274913" y="3976992"/>
                </a:moveTo>
                <a:cubicBezTo>
                  <a:pt x="1274913" y="3976992"/>
                  <a:pt x="1274672" y="3990036"/>
                  <a:pt x="1276049" y="3986148"/>
                </a:cubicBezTo>
                <a:cubicBezTo>
                  <a:pt x="1277021" y="3986493"/>
                  <a:pt x="1277680" y="3986178"/>
                  <a:pt x="1278060" y="3985493"/>
                </a:cubicBezTo>
                <a:cubicBezTo>
                  <a:pt x="1279198" y="3983434"/>
                  <a:pt x="1277830" y="3978024"/>
                  <a:pt x="1274913" y="3976992"/>
                </a:cubicBezTo>
                <a:close/>
                <a:moveTo>
                  <a:pt x="1306731" y="3938659"/>
                </a:moveTo>
                <a:cubicBezTo>
                  <a:pt x="1302194" y="3937051"/>
                  <a:pt x="1303977" y="3946437"/>
                  <a:pt x="1307868" y="3947814"/>
                </a:cubicBezTo>
                <a:cubicBezTo>
                  <a:pt x="1309245" y="3943925"/>
                  <a:pt x="1308340" y="3934121"/>
                  <a:pt x="1306731" y="3938659"/>
                </a:cubicBezTo>
                <a:close/>
                <a:moveTo>
                  <a:pt x="1314984" y="3927720"/>
                </a:moveTo>
                <a:cubicBezTo>
                  <a:pt x="1311093" y="3926341"/>
                  <a:pt x="1312229" y="3935500"/>
                  <a:pt x="1316119" y="3936876"/>
                </a:cubicBezTo>
                <a:cubicBezTo>
                  <a:pt x="1317498" y="3932987"/>
                  <a:pt x="1316361" y="3923832"/>
                  <a:pt x="1314984" y="3927720"/>
                </a:cubicBezTo>
                <a:close/>
                <a:moveTo>
                  <a:pt x="5151935" y="3907453"/>
                </a:moveTo>
                <a:cubicBezTo>
                  <a:pt x="5152235" y="3909425"/>
                  <a:pt x="5128955" y="3943158"/>
                  <a:pt x="5060673" y="4036538"/>
                </a:cubicBezTo>
                <a:cubicBezTo>
                  <a:pt x="5068162" y="4020718"/>
                  <a:pt x="5105895" y="3966651"/>
                  <a:pt x="5108175" y="3970796"/>
                </a:cubicBezTo>
                <a:lnTo>
                  <a:pt x="5102507" y="3969154"/>
                </a:lnTo>
                <a:lnTo>
                  <a:pt x="5109025" y="3959598"/>
                </a:lnTo>
                <a:lnTo>
                  <a:pt x="5120525" y="3944846"/>
                </a:lnTo>
                <a:cubicBezTo>
                  <a:pt x="5138226" y="3922357"/>
                  <a:pt x="5151711" y="3905973"/>
                  <a:pt x="5151935" y="3907453"/>
                </a:cubicBezTo>
                <a:close/>
                <a:moveTo>
                  <a:pt x="5290129" y="3882708"/>
                </a:moveTo>
                <a:lnTo>
                  <a:pt x="5282643" y="3892470"/>
                </a:lnTo>
                <a:cubicBezTo>
                  <a:pt x="5274131" y="3903587"/>
                  <a:pt x="5266567" y="3913793"/>
                  <a:pt x="5264998" y="3918224"/>
                </a:cubicBezTo>
                <a:cubicBezTo>
                  <a:pt x="5261597" y="3927828"/>
                  <a:pt x="5262892" y="3938260"/>
                  <a:pt x="5261322" y="3942691"/>
                </a:cubicBezTo>
                <a:cubicBezTo>
                  <a:pt x="5259752" y="3947123"/>
                  <a:pt x="5254024" y="3935120"/>
                  <a:pt x="5254024" y="3935120"/>
                </a:cubicBezTo>
                <a:cubicBezTo>
                  <a:pt x="5244467" y="3939217"/>
                  <a:pt x="5242917" y="3955034"/>
                  <a:pt x="5241969" y="3964868"/>
                </a:cubicBezTo>
                <a:lnTo>
                  <a:pt x="5241240" y="3969972"/>
                </a:lnTo>
                <a:lnTo>
                  <a:pt x="5239499" y="3972184"/>
                </a:lnTo>
                <a:lnTo>
                  <a:pt x="5235357" y="3972566"/>
                </a:lnTo>
                <a:cubicBezTo>
                  <a:pt x="5232956" y="3971716"/>
                  <a:pt x="5230555" y="3970865"/>
                  <a:pt x="5229770" y="3973081"/>
                </a:cubicBezTo>
                <a:lnTo>
                  <a:pt x="5231525" y="3982319"/>
                </a:lnTo>
                <a:lnTo>
                  <a:pt x="5226747" y="3988389"/>
                </a:lnTo>
                <a:lnTo>
                  <a:pt x="5223355" y="3991487"/>
                </a:lnTo>
                <a:cubicBezTo>
                  <a:pt x="5221337" y="3993370"/>
                  <a:pt x="5219443" y="3995192"/>
                  <a:pt x="5215657" y="3998841"/>
                </a:cubicBezTo>
                <a:lnTo>
                  <a:pt x="5200655" y="4020310"/>
                </a:lnTo>
                <a:lnTo>
                  <a:pt x="5195304" y="4021602"/>
                </a:lnTo>
                <a:cubicBezTo>
                  <a:pt x="5194036" y="4022976"/>
                  <a:pt x="5193570" y="4024582"/>
                  <a:pt x="5193570" y="4024582"/>
                </a:cubicBezTo>
                <a:lnTo>
                  <a:pt x="5184615" y="4030139"/>
                </a:lnTo>
                <a:lnTo>
                  <a:pt x="5261101" y="3916793"/>
                </a:lnTo>
                <a:close/>
                <a:moveTo>
                  <a:pt x="1417706" y="3855961"/>
                </a:moveTo>
                <a:cubicBezTo>
                  <a:pt x="1416233" y="3856517"/>
                  <a:pt x="1416900" y="3858284"/>
                  <a:pt x="1415427" y="3858840"/>
                </a:cubicBezTo>
                <a:cubicBezTo>
                  <a:pt x="1413879" y="3861699"/>
                  <a:pt x="1414769" y="3861930"/>
                  <a:pt x="1416127" y="3861131"/>
                </a:cubicBezTo>
                <a:lnTo>
                  <a:pt x="1417094" y="3860333"/>
                </a:lnTo>
                <a:lnTo>
                  <a:pt x="1419327" y="3857042"/>
                </a:lnTo>
                <a:close/>
                <a:moveTo>
                  <a:pt x="5400161" y="3754953"/>
                </a:moveTo>
                <a:lnTo>
                  <a:pt x="5401193" y="3766123"/>
                </a:lnTo>
                <a:cubicBezTo>
                  <a:pt x="5395189" y="3768985"/>
                  <a:pt x="5395727" y="3753383"/>
                  <a:pt x="5400161" y="3754953"/>
                </a:cubicBezTo>
                <a:close/>
                <a:moveTo>
                  <a:pt x="1557692" y="3710336"/>
                </a:moveTo>
                <a:lnTo>
                  <a:pt x="1540882" y="3735184"/>
                </a:lnTo>
                <a:lnTo>
                  <a:pt x="1539224" y="3737467"/>
                </a:lnTo>
                <a:lnTo>
                  <a:pt x="1540579" y="3735914"/>
                </a:lnTo>
                <a:cubicBezTo>
                  <a:pt x="1547065" y="3727903"/>
                  <a:pt x="1554944" y="3717096"/>
                  <a:pt x="1557713" y="3710595"/>
                </a:cubicBezTo>
                <a:close/>
                <a:moveTo>
                  <a:pt x="5439560" y="3702405"/>
                </a:moveTo>
                <a:cubicBezTo>
                  <a:pt x="5434851" y="3715700"/>
                  <a:pt x="5423878" y="3732595"/>
                  <a:pt x="5415566" y="3739627"/>
                </a:cubicBezTo>
                <a:lnTo>
                  <a:pt x="5424595" y="3717697"/>
                </a:lnTo>
                <a:lnTo>
                  <a:pt x="5427351" y="3714112"/>
                </a:lnTo>
                <a:close/>
                <a:moveTo>
                  <a:pt x="1060557" y="3688066"/>
                </a:moveTo>
                <a:lnTo>
                  <a:pt x="1060084" y="3701762"/>
                </a:lnTo>
                <a:cubicBezTo>
                  <a:pt x="1061401" y="3701132"/>
                  <a:pt x="1062417" y="3699806"/>
                  <a:pt x="1063121" y="3698207"/>
                </a:cubicBezTo>
                <a:cubicBezTo>
                  <a:pt x="1065229" y="3693415"/>
                  <a:pt x="1064505" y="3686184"/>
                  <a:pt x="1060557" y="3688066"/>
                </a:cubicBezTo>
                <a:close/>
                <a:moveTo>
                  <a:pt x="5450017" y="3684626"/>
                </a:moveTo>
                <a:lnTo>
                  <a:pt x="5439560" y="3702405"/>
                </a:lnTo>
                <a:lnTo>
                  <a:pt x="5441237" y="3696048"/>
                </a:lnTo>
                <a:close/>
                <a:moveTo>
                  <a:pt x="5460126" y="3671473"/>
                </a:moveTo>
                <a:lnTo>
                  <a:pt x="5458077" y="3676543"/>
                </a:lnTo>
                <a:lnTo>
                  <a:pt x="5453641" y="3679909"/>
                </a:lnTo>
                <a:close/>
                <a:moveTo>
                  <a:pt x="1075453" y="3670731"/>
                </a:moveTo>
                <a:cubicBezTo>
                  <a:pt x="1078876" y="3670848"/>
                  <a:pt x="1080588" y="3670908"/>
                  <a:pt x="1081231" y="3670931"/>
                </a:cubicBezTo>
                <a:cubicBezTo>
                  <a:pt x="1083156" y="3670997"/>
                  <a:pt x="1075453" y="3670731"/>
                  <a:pt x="1075453" y="3670731"/>
                </a:cubicBezTo>
                <a:close/>
                <a:moveTo>
                  <a:pt x="5469459" y="3659328"/>
                </a:moveTo>
                <a:lnTo>
                  <a:pt x="5468023" y="3663310"/>
                </a:lnTo>
                <a:lnTo>
                  <a:pt x="5466147" y="3663641"/>
                </a:lnTo>
                <a:close/>
                <a:moveTo>
                  <a:pt x="1104760" y="3627129"/>
                </a:moveTo>
                <a:cubicBezTo>
                  <a:pt x="1104760" y="3627129"/>
                  <a:pt x="1104288" y="3640824"/>
                  <a:pt x="1105895" y="3636286"/>
                </a:cubicBezTo>
                <a:cubicBezTo>
                  <a:pt x="1106868" y="3636631"/>
                  <a:pt x="1107525" y="3636317"/>
                  <a:pt x="1107906" y="3635630"/>
                </a:cubicBezTo>
                <a:cubicBezTo>
                  <a:pt x="1109045" y="3633571"/>
                  <a:pt x="1107678" y="3628164"/>
                  <a:pt x="1104760" y="3627129"/>
                </a:cubicBezTo>
                <a:close/>
                <a:moveTo>
                  <a:pt x="1132688" y="3587418"/>
                </a:moveTo>
                <a:lnTo>
                  <a:pt x="1133825" y="3596575"/>
                </a:lnTo>
                <a:cubicBezTo>
                  <a:pt x="1135142" y="3595947"/>
                  <a:pt x="1136057" y="3594904"/>
                  <a:pt x="1136610" y="3593730"/>
                </a:cubicBezTo>
                <a:cubicBezTo>
                  <a:pt x="1138266" y="3590214"/>
                  <a:pt x="1136639" y="3585535"/>
                  <a:pt x="1132688" y="3587418"/>
                </a:cubicBezTo>
                <a:close/>
                <a:moveTo>
                  <a:pt x="1515902" y="3549656"/>
                </a:moveTo>
                <a:cubicBezTo>
                  <a:pt x="1483626" y="3588356"/>
                  <a:pt x="1456816" y="3628585"/>
                  <a:pt x="1426255" y="3669427"/>
                </a:cubicBezTo>
                <a:lnTo>
                  <a:pt x="1408780" y="3691720"/>
                </a:lnTo>
                <a:lnTo>
                  <a:pt x="1372393" y="3744260"/>
                </a:lnTo>
                <a:lnTo>
                  <a:pt x="1371094" y="3746069"/>
                </a:lnTo>
                <a:lnTo>
                  <a:pt x="1406654" y="3706453"/>
                </a:lnTo>
                <a:lnTo>
                  <a:pt x="1420219" y="3689840"/>
                </a:lnTo>
                <a:lnTo>
                  <a:pt x="1467597" y="3624534"/>
                </a:lnTo>
                <a:lnTo>
                  <a:pt x="1494485" y="3586519"/>
                </a:lnTo>
                <a:close/>
                <a:moveTo>
                  <a:pt x="1093975" y="3529146"/>
                </a:moveTo>
                <a:lnTo>
                  <a:pt x="1093390" y="3530214"/>
                </a:lnTo>
                <a:lnTo>
                  <a:pt x="1089986" y="3533299"/>
                </a:lnTo>
                <a:close/>
                <a:moveTo>
                  <a:pt x="5521063" y="3506505"/>
                </a:moveTo>
                <a:lnTo>
                  <a:pt x="5467442" y="3598731"/>
                </a:lnTo>
                <a:lnTo>
                  <a:pt x="5410111" y="3673995"/>
                </a:lnTo>
                <a:cubicBezTo>
                  <a:pt x="5318905" y="3789621"/>
                  <a:pt x="5228867" y="3893342"/>
                  <a:pt x="5131745" y="4013616"/>
                </a:cubicBezTo>
                <a:cubicBezTo>
                  <a:pt x="5089449" y="4059393"/>
                  <a:pt x="5066973" y="4088863"/>
                  <a:pt x="5025099" y="4145206"/>
                </a:cubicBezTo>
                <a:cubicBezTo>
                  <a:pt x="5004905" y="4178820"/>
                  <a:pt x="5027797" y="4159918"/>
                  <a:pt x="5051343" y="4130760"/>
                </a:cubicBezTo>
                <a:cubicBezTo>
                  <a:pt x="5061493" y="4119777"/>
                  <a:pt x="5058831" y="4114940"/>
                  <a:pt x="5082104" y="4096731"/>
                </a:cubicBezTo>
                <a:cubicBezTo>
                  <a:pt x="5123063" y="4079587"/>
                  <a:pt x="5169082" y="4020962"/>
                  <a:pt x="5211375" y="3975185"/>
                </a:cubicBezTo>
                <a:lnTo>
                  <a:pt x="5214045" y="3972053"/>
                </a:lnTo>
                <a:lnTo>
                  <a:pt x="4994624" y="4294215"/>
                </a:lnTo>
                <a:cubicBezTo>
                  <a:pt x="4837258" y="4521943"/>
                  <a:pt x="4677719" y="4746409"/>
                  <a:pt x="4513833" y="4961437"/>
                </a:cubicBezTo>
                <a:cubicBezTo>
                  <a:pt x="4520373" y="4942973"/>
                  <a:pt x="4530517" y="4930770"/>
                  <a:pt x="4541227" y="4914614"/>
                </a:cubicBezTo>
                <a:cubicBezTo>
                  <a:pt x="4546197" y="4900581"/>
                  <a:pt x="4581719" y="4856635"/>
                  <a:pt x="4558741" y="4879251"/>
                </a:cubicBezTo>
                <a:cubicBezTo>
                  <a:pt x="4528759" y="4905209"/>
                  <a:pt x="4504429" y="4973900"/>
                  <a:pt x="4471087" y="4967080"/>
                </a:cubicBezTo>
                <a:cubicBezTo>
                  <a:pt x="4518120" y="4890636"/>
                  <a:pt x="4565630" y="4815191"/>
                  <a:pt x="4611833" y="4743438"/>
                </a:cubicBezTo>
                <a:cubicBezTo>
                  <a:pt x="4627439" y="4743980"/>
                  <a:pt x="4617079" y="4714541"/>
                  <a:pt x="4611833" y="4743438"/>
                </a:cubicBezTo>
                <a:cubicBezTo>
                  <a:pt x="4592066" y="4726464"/>
                  <a:pt x="4622049" y="4700506"/>
                  <a:pt x="4633021" y="4683610"/>
                </a:cubicBezTo>
                <a:cubicBezTo>
                  <a:pt x="4636161" y="4674746"/>
                  <a:pt x="4638258" y="4665306"/>
                  <a:pt x="4641137" y="4655415"/>
                </a:cubicBezTo>
                <a:lnTo>
                  <a:pt x="4648459" y="4637762"/>
                </a:lnTo>
                <a:lnTo>
                  <a:pt x="4643159" y="4644353"/>
                </a:lnTo>
                <a:cubicBezTo>
                  <a:pt x="4629863" y="4660117"/>
                  <a:pt x="4616805" y="4674878"/>
                  <a:pt x="4603841" y="4689073"/>
                </a:cubicBezTo>
                <a:lnTo>
                  <a:pt x="4575039" y="4719755"/>
                </a:lnTo>
                <a:lnTo>
                  <a:pt x="4577149" y="4716369"/>
                </a:lnTo>
                <a:cubicBezTo>
                  <a:pt x="4582591" y="4708678"/>
                  <a:pt x="4590003" y="4699431"/>
                  <a:pt x="4596169" y="4690700"/>
                </a:cubicBezTo>
                <a:lnTo>
                  <a:pt x="4597835" y="4688081"/>
                </a:lnTo>
                <a:lnTo>
                  <a:pt x="4609474" y="4675667"/>
                </a:lnTo>
                <a:cubicBezTo>
                  <a:pt x="4622077" y="4661717"/>
                  <a:pt x="4634141" y="4647762"/>
                  <a:pt x="4645303" y="4633958"/>
                </a:cubicBezTo>
                <a:lnTo>
                  <a:pt x="4656799" y="4619426"/>
                </a:lnTo>
                <a:lnTo>
                  <a:pt x="4675589" y="4585842"/>
                </a:lnTo>
                <a:cubicBezTo>
                  <a:pt x="4700473" y="4548052"/>
                  <a:pt x="4733443" y="4512189"/>
                  <a:pt x="4759668" y="4471601"/>
                </a:cubicBezTo>
                <a:lnTo>
                  <a:pt x="5045209" y="4053124"/>
                </a:lnTo>
                <a:lnTo>
                  <a:pt x="5043825" y="4056610"/>
                </a:lnTo>
                <a:cubicBezTo>
                  <a:pt x="5041543" y="4052465"/>
                  <a:pt x="5062951" y="4040682"/>
                  <a:pt x="5062951" y="4040682"/>
                </a:cubicBezTo>
                <a:cubicBezTo>
                  <a:pt x="5075383" y="4033840"/>
                  <a:pt x="5067514" y="4048970"/>
                  <a:pt x="5084779" y="4039467"/>
                </a:cubicBezTo>
                <a:cubicBezTo>
                  <a:pt x="5094930" y="4028479"/>
                  <a:pt x="5122239" y="3996352"/>
                  <a:pt x="5143231" y="3973999"/>
                </a:cubicBezTo>
                <a:cubicBezTo>
                  <a:pt x="5262307" y="3835565"/>
                  <a:pt x="5402065" y="3675851"/>
                  <a:pt x="5505630" y="3528858"/>
                </a:cubicBezTo>
                <a:close/>
                <a:moveTo>
                  <a:pt x="1138289" y="3504880"/>
                </a:moveTo>
                <a:cubicBezTo>
                  <a:pt x="1138553" y="3505582"/>
                  <a:pt x="1138394" y="3506044"/>
                  <a:pt x="1137850" y="3506449"/>
                </a:cubicBezTo>
                <a:cubicBezTo>
                  <a:pt x="1137308" y="3506853"/>
                  <a:pt x="1136382" y="3507205"/>
                  <a:pt x="1135116" y="3507684"/>
                </a:cubicBezTo>
                <a:cubicBezTo>
                  <a:pt x="1134054" y="3504877"/>
                  <a:pt x="1137118" y="3505321"/>
                  <a:pt x="1138289" y="3504880"/>
                </a:cubicBezTo>
                <a:close/>
                <a:moveTo>
                  <a:pt x="1141463" y="3502075"/>
                </a:moveTo>
                <a:cubicBezTo>
                  <a:pt x="1141729" y="3502777"/>
                  <a:pt x="1141567" y="3503241"/>
                  <a:pt x="1141025" y="3503644"/>
                </a:cubicBezTo>
                <a:cubicBezTo>
                  <a:pt x="1140482" y="3504051"/>
                  <a:pt x="1139555" y="3504400"/>
                  <a:pt x="1138289" y="3504880"/>
                </a:cubicBezTo>
                <a:cubicBezTo>
                  <a:pt x="1137227" y="3502073"/>
                  <a:pt x="1140293" y="3502520"/>
                  <a:pt x="1141463" y="3502075"/>
                </a:cubicBezTo>
                <a:close/>
                <a:moveTo>
                  <a:pt x="1149334" y="3494021"/>
                </a:moveTo>
                <a:cubicBezTo>
                  <a:pt x="1148739" y="3495985"/>
                  <a:pt x="1147856" y="3497187"/>
                  <a:pt x="1146580" y="3498304"/>
                </a:cubicBezTo>
                <a:cubicBezTo>
                  <a:pt x="1145304" y="3499421"/>
                  <a:pt x="1143634" y="3500455"/>
                  <a:pt x="1141463" y="3502075"/>
                </a:cubicBezTo>
                <a:cubicBezTo>
                  <a:pt x="1142741" y="3498386"/>
                  <a:pt x="1145825" y="3495348"/>
                  <a:pt x="1149334" y="3494021"/>
                </a:cubicBezTo>
                <a:close/>
                <a:moveTo>
                  <a:pt x="1084352" y="3462433"/>
                </a:moveTo>
                <a:cubicBezTo>
                  <a:pt x="1085445" y="3459344"/>
                  <a:pt x="1085252" y="3469708"/>
                  <a:pt x="1085252" y="3469708"/>
                </a:cubicBezTo>
                <a:cubicBezTo>
                  <a:pt x="1082162" y="3468613"/>
                  <a:pt x="1084352" y="3462433"/>
                  <a:pt x="1084352" y="3462433"/>
                </a:cubicBezTo>
                <a:close/>
                <a:moveTo>
                  <a:pt x="1070021" y="3452891"/>
                </a:moveTo>
                <a:lnTo>
                  <a:pt x="1068668" y="3455043"/>
                </a:lnTo>
                <a:lnTo>
                  <a:pt x="1068383" y="3456777"/>
                </a:lnTo>
                <a:close/>
                <a:moveTo>
                  <a:pt x="994720" y="3451660"/>
                </a:moveTo>
                <a:lnTo>
                  <a:pt x="994675" y="3452114"/>
                </a:lnTo>
                <a:cubicBezTo>
                  <a:pt x="994222" y="3451955"/>
                  <a:pt x="994169" y="3451827"/>
                  <a:pt x="994428" y="3451715"/>
                </a:cubicBezTo>
                <a:close/>
                <a:moveTo>
                  <a:pt x="1040731" y="3442180"/>
                </a:moveTo>
                <a:cubicBezTo>
                  <a:pt x="1040816" y="3442111"/>
                  <a:pt x="1040684" y="3442517"/>
                  <a:pt x="1040264" y="3443596"/>
                </a:cubicBezTo>
                <a:lnTo>
                  <a:pt x="1039825" y="3444681"/>
                </a:lnTo>
                <a:lnTo>
                  <a:pt x="1038252" y="3446667"/>
                </a:lnTo>
                <a:cubicBezTo>
                  <a:pt x="1039532" y="3444345"/>
                  <a:pt x="1040562" y="3442315"/>
                  <a:pt x="1040731" y="3442180"/>
                </a:cubicBezTo>
                <a:close/>
                <a:moveTo>
                  <a:pt x="1145938" y="3437297"/>
                </a:moveTo>
                <a:cubicBezTo>
                  <a:pt x="1146865" y="3436948"/>
                  <a:pt x="1147202" y="3437137"/>
                  <a:pt x="1147159" y="3437605"/>
                </a:cubicBezTo>
                <a:cubicBezTo>
                  <a:pt x="1147095" y="3438306"/>
                  <a:pt x="1146178" y="3439632"/>
                  <a:pt x="1145116" y="3440688"/>
                </a:cubicBezTo>
                <a:cubicBezTo>
                  <a:pt x="1144055" y="3441749"/>
                  <a:pt x="1142852" y="3442542"/>
                  <a:pt x="1142215" y="3442180"/>
                </a:cubicBezTo>
                <a:cubicBezTo>
                  <a:pt x="1142215" y="3442180"/>
                  <a:pt x="1143600" y="3438182"/>
                  <a:pt x="1145938" y="3437297"/>
                </a:cubicBezTo>
                <a:close/>
                <a:moveTo>
                  <a:pt x="1182416" y="3417091"/>
                </a:moveTo>
                <a:cubicBezTo>
                  <a:pt x="1182097" y="3418015"/>
                  <a:pt x="1181486" y="3419049"/>
                  <a:pt x="1180635" y="3419970"/>
                </a:cubicBezTo>
                <a:cubicBezTo>
                  <a:pt x="1179788" y="3420894"/>
                  <a:pt x="1178702" y="3421705"/>
                  <a:pt x="1177435" y="3422183"/>
                </a:cubicBezTo>
                <a:cubicBezTo>
                  <a:pt x="1177543" y="3418936"/>
                  <a:pt x="1178909" y="3418418"/>
                  <a:pt x="1182416" y="3417091"/>
                </a:cubicBezTo>
                <a:close/>
                <a:moveTo>
                  <a:pt x="418512" y="3384814"/>
                </a:moveTo>
                <a:lnTo>
                  <a:pt x="418318" y="3395178"/>
                </a:lnTo>
                <a:cubicBezTo>
                  <a:pt x="414134" y="3397173"/>
                  <a:pt x="413810" y="3386629"/>
                  <a:pt x="418512" y="3384814"/>
                </a:cubicBezTo>
                <a:close/>
                <a:moveTo>
                  <a:pt x="429922" y="3373113"/>
                </a:moveTo>
                <a:lnTo>
                  <a:pt x="429094" y="3377169"/>
                </a:lnTo>
                <a:cubicBezTo>
                  <a:pt x="428509" y="3380029"/>
                  <a:pt x="428005" y="3382479"/>
                  <a:pt x="428341" y="3380845"/>
                </a:cubicBezTo>
                <a:close/>
                <a:moveTo>
                  <a:pt x="430346" y="3371042"/>
                </a:moveTo>
                <a:lnTo>
                  <a:pt x="429922" y="3373113"/>
                </a:lnTo>
                <a:lnTo>
                  <a:pt x="429938" y="3373033"/>
                </a:lnTo>
                <a:cubicBezTo>
                  <a:pt x="430180" y="3371859"/>
                  <a:pt x="430346" y="3371042"/>
                  <a:pt x="430346" y="3371042"/>
                </a:cubicBezTo>
                <a:close/>
                <a:moveTo>
                  <a:pt x="928269" y="3367701"/>
                </a:moveTo>
                <a:lnTo>
                  <a:pt x="912722" y="3394829"/>
                </a:lnTo>
                <a:lnTo>
                  <a:pt x="910035" y="3397368"/>
                </a:lnTo>
                <a:lnTo>
                  <a:pt x="906645" y="3400142"/>
                </a:lnTo>
                <a:lnTo>
                  <a:pt x="913330" y="3386542"/>
                </a:lnTo>
                <a:lnTo>
                  <a:pt x="920250" y="3373833"/>
                </a:lnTo>
                <a:lnTo>
                  <a:pt x="925878" y="3369727"/>
                </a:lnTo>
                <a:close/>
                <a:moveTo>
                  <a:pt x="379161" y="3363344"/>
                </a:moveTo>
                <a:cubicBezTo>
                  <a:pt x="382251" y="3364438"/>
                  <a:pt x="379881" y="3371132"/>
                  <a:pt x="379881" y="3371132"/>
                </a:cubicBezTo>
                <a:cubicBezTo>
                  <a:pt x="378784" y="3374222"/>
                  <a:pt x="378065" y="3366434"/>
                  <a:pt x="379161" y="3363344"/>
                </a:cubicBezTo>
                <a:close/>
                <a:moveTo>
                  <a:pt x="884349" y="3349184"/>
                </a:moveTo>
                <a:lnTo>
                  <a:pt x="883764" y="3350252"/>
                </a:lnTo>
                <a:lnTo>
                  <a:pt x="880360" y="3353335"/>
                </a:lnTo>
                <a:close/>
                <a:moveTo>
                  <a:pt x="5583455" y="3346541"/>
                </a:moveTo>
                <a:cubicBezTo>
                  <a:pt x="5587598" y="3344259"/>
                  <a:pt x="5588397" y="3355520"/>
                  <a:pt x="5588397" y="3355520"/>
                </a:cubicBezTo>
                <a:cubicBezTo>
                  <a:pt x="5580109" y="3360079"/>
                  <a:pt x="5579310" y="3348819"/>
                  <a:pt x="5583455" y="3346541"/>
                </a:cubicBezTo>
                <a:close/>
                <a:moveTo>
                  <a:pt x="1214155" y="3344397"/>
                </a:moveTo>
                <a:lnTo>
                  <a:pt x="1211914" y="3346234"/>
                </a:lnTo>
                <a:lnTo>
                  <a:pt x="1210462" y="3348047"/>
                </a:lnTo>
                <a:lnTo>
                  <a:pt x="1203384" y="3357656"/>
                </a:lnTo>
                <a:lnTo>
                  <a:pt x="1212172" y="3347569"/>
                </a:lnTo>
                <a:cubicBezTo>
                  <a:pt x="1213704" y="3345654"/>
                  <a:pt x="1214602" y="3344344"/>
                  <a:pt x="1214155" y="3344397"/>
                </a:cubicBezTo>
                <a:close/>
                <a:moveTo>
                  <a:pt x="5600303" y="3326467"/>
                </a:moveTo>
                <a:cubicBezTo>
                  <a:pt x="5601443" y="3328538"/>
                  <a:pt x="5600977" y="3330146"/>
                  <a:pt x="5599707" y="3331518"/>
                </a:cubicBezTo>
                <a:cubicBezTo>
                  <a:pt x="5598439" y="3332891"/>
                  <a:pt x="5596367" y="3334032"/>
                  <a:pt x="5594295" y="3335173"/>
                </a:cubicBezTo>
                <a:cubicBezTo>
                  <a:pt x="5592013" y="3331028"/>
                  <a:pt x="5596159" y="3328748"/>
                  <a:pt x="5600303" y="3326467"/>
                </a:cubicBezTo>
                <a:close/>
                <a:moveTo>
                  <a:pt x="928662" y="3324917"/>
                </a:moveTo>
                <a:cubicBezTo>
                  <a:pt x="928927" y="3325619"/>
                  <a:pt x="928767" y="3326081"/>
                  <a:pt x="928224" y="3326486"/>
                </a:cubicBezTo>
                <a:cubicBezTo>
                  <a:pt x="927682" y="3326892"/>
                  <a:pt x="926756" y="3327241"/>
                  <a:pt x="925488" y="3327721"/>
                </a:cubicBezTo>
                <a:cubicBezTo>
                  <a:pt x="924427" y="3324915"/>
                  <a:pt x="927493" y="3325358"/>
                  <a:pt x="928662" y="3324917"/>
                </a:cubicBezTo>
                <a:close/>
                <a:moveTo>
                  <a:pt x="931835" y="3322114"/>
                </a:moveTo>
                <a:cubicBezTo>
                  <a:pt x="932101" y="3322815"/>
                  <a:pt x="931941" y="3323277"/>
                  <a:pt x="931399" y="3323682"/>
                </a:cubicBezTo>
                <a:cubicBezTo>
                  <a:pt x="930855" y="3324089"/>
                  <a:pt x="929929" y="3324438"/>
                  <a:pt x="928662" y="3324917"/>
                </a:cubicBezTo>
                <a:cubicBezTo>
                  <a:pt x="927601" y="3322111"/>
                  <a:pt x="930666" y="3322556"/>
                  <a:pt x="931835" y="3322114"/>
                </a:cubicBezTo>
                <a:close/>
                <a:moveTo>
                  <a:pt x="362716" y="3318113"/>
                </a:moveTo>
                <a:lnTo>
                  <a:pt x="363018" y="3319601"/>
                </a:lnTo>
                <a:lnTo>
                  <a:pt x="360400" y="3323286"/>
                </a:lnTo>
                <a:lnTo>
                  <a:pt x="360210" y="3322731"/>
                </a:lnTo>
                <a:cubicBezTo>
                  <a:pt x="360306" y="3320012"/>
                  <a:pt x="361172" y="3317565"/>
                  <a:pt x="362716" y="3318113"/>
                </a:cubicBezTo>
                <a:close/>
                <a:moveTo>
                  <a:pt x="939709" y="3314059"/>
                </a:moveTo>
                <a:cubicBezTo>
                  <a:pt x="939113" y="3316023"/>
                  <a:pt x="938231" y="3317223"/>
                  <a:pt x="936954" y="3318342"/>
                </a:cubicBezTo>
                <a:cubicBezTo>
                  <a:pt x="935677" y="3319458"/>
                  <a:pt x="934007" y="3320491"/>
                  <a:pt x="931835" y="3322114"/>
                </a:cubicBezTo>
                <a:cubicBezTo>
                  <a:pt x="933114" y="3318422"/>
                  <a:pt x="936200" y="3315386"/>
                  <a:pt x="939709" y="3314059"/>
                </a:cubicBezTo>
                <a:close/>
                <a:moveTo>
                  <a:pt x="513794" y="3307294"/>
                </a:moveTo>
                <a:cubicBezTo>
                  <a:pt x="513008" y="3312377"/>
                  <a:pt x="512616" y="3314919"/>
                  <a:pt x="512468" y="3315871"/>
                </a:cubicBezTo>
                <a:cubicBezTo>
                  <a:pt x="512026" y="3318728"/>
                  <a:pt x="513794" y="3307294"/>
                  <a:pt x="513794" y="3307294"/>
                </a:cubicBezTo>
                <a:close/>
                <a:moveTo>
                  <a:pt x="370366" y="3306335"/>
                </a:moveTo>
                <a:lnTo>
                  <a:pt x="370950" y="3308441"/>
                </a:lnTo>
                <a:lnTo>
                  <a:pt x="368366" y="3312073"/>
                </a:lnTo>
                <a:lnTo>
                  <a:pt x="367925" y="3310976"/>
                </a:lnTo>
                <a:cubicBezTo>
                  <a:pt x="367953" y="3308232"/>
                  <a:pt x="368822" y="3305788"/>
                  <a:pt x="370366" y="3306335"/>
                </a:cubicBezTo>
                <a:close/>
                <a:moveTo>
                  <a:pt x="378530" y="3294738"/>
                </a:moveTo>
                <a:lnTo>
                  <a:pt x="379025" y="3297177"/>
                </a:lnTo>
                <a:lnTo>
                  <a:pt x="376398" y="3300826"/>
                </a:lnTo>
                <a:lnTo>
                  <a:pt x="375834" y="3299287"/>
                </a:lnTo>
                <a:cubicBezTo>
                  <a:pt x="375863" y="3296544"/>
                  <a:pt x="376729" y="3294098"/>
                  <a:pt x="378530" y="3294738"/>
                </a:cubicBezTo>
                <a:close/>
                <a:moveTo>
                  <a:pt x="977395" y="3291508"/>
                </a:moveTo>
                <a:lnTo>
                  <a:pt x="973570" y="3298481"/>
                </a:lnTo>
                <a:cubicBezTo>
                  <a:pt x="966084" y="3308000"/>
                  <a:pt x="958841" y="3317881"/>
                  <a:pt x="951812" y="3328425"/>
                </a:cubicBezTo>
                <a:lnTo>
                  <a:pt x="942431" y="3343969"/>
                </a:lnTo>
                <a:lnTo>
                  <a:pt x="942346" y="3343535"/>
                </a:lnTo>
                <a:cubicBezTo>
                  <a:pt x="941263" y="3344229"/>
                  <a:pt x="938961" y="3346136"/>
                  <a:pt x="934822" y="3349772"/>
                </a:cubicBezTo>
                <a:lnTo>
                  <a:pt x="932054" y="3352153"/>
                </a:lnTo>
                <a:lnTo>
                  <a:pt x="934797" y="3347111"/>
                </a:lnTo>
                <a:lnTo>
                  <a:pt x="953697" y="3314798"/>
                </a:lnTo>
                <a:lnTo>
                  <a:pt x="964273" y="3305306"/>
                </a:lnTo>
                <a:close/>
                <a:moveTo>
                  <a:pt x="930415" y="3285238"/>
                </a:moveTo>
                <a:lnTo>
                  <a:pt x="924388" y="3288637"/>
                </a:lnTo>
                <a:lnTo>
                  <a:pt x="922508" y="3292241"/>
                </a:lnTo>
                <a:lnTo>
                  <a:pt x="920584" y="3295117"/>
                </a:lnTo>
                <a:lnTo>
                  <a:pt x="920754" y="3294988"/>
                </a:lnTo>
                <a:cubicBezTo>
                  <a:pt x="921163" y="3294685"/>
                  <a:pt x="921402" y="3294514"/>
                  <a:pt x="921402" y="3294514"/>
                </a:cubicBezTo>
                <a:close/>
                <a:moveTo>
                  <a:pt x="349687" y="3284520"/>
                </a:moveTo>
                <a:cubicBezTo>
                  <a:pt x="350781" y="3281431"/>
                  <a:pt x="351501" y="3289219"/>
                  <a:pt x="350406" y="3292310"/>
                </a:cubicBezTo>
                <a:cubicBezTo>
                  <a:pt x="347314" y="3291217"/>
                  <a:pt x="346081" y="3283242"/>
                  <a:pt x="349687" y="3284520"/>
                </a:cubicBezTo>
                <a:close/>
                <a:moveTo>
                  <a:pt x="865826" y="3264296"/>
                </a:moveTo>
                <a:lnTo>
                  <a:pt x="862366" y="3269796"/>
                </a:lnTo>
                <a:lnTo>
                  <a:pt x="863100" y="3268834"/>
                </a:lnTo>
                <a:lnTo>
                  <a:pt x="866089" y="3264320"/>
                </a:lnTo>
                <a:close/>
                <a:moveTo>
                  <a:pt x="831105" y="3262216"/>
                </a:moveTo>
                <a:cubicBezTo>
                  <a:pt x="831189" y="3262149"/>
                  <a:pt x="831058" y="3262555"/>
                  <a:pt x="830637" y="3263632"/>
                </a:cubicBezTo>
                <a:lnTo>
                  <a:pt x="830196" y="3264717"/>
                </a:lnTo>
                <a:lnTo>
                  <a:pt x="828626" y="3266705"/>
                </a:lnTo>
                <a:cubicBezTo>
                  <a:pt x="829905" y="3264383"/>
                  <a:pt x="830935" y="3262354"/>
                  <a:pt x="831105" y="3262216"/>
                </a:cubicBezTo>
                <a:close/>
                <a:moveTo>
                  <a:pt x="951128" y="3261142"/>
                </a:moveTo>
                <a:lnTo>
                  <a:pt x="951764" y="3263281"/>
                </a:lnTo>
                <a:lnTo>
                  <a:pt x="951274" y="3261632"/>
                </a:lnTo>
                <a:cubicBezTo>
                  <a:pt x="951080" y="3260977"/>
                  <a:pt x="950983" y="3260650"/>
                  <a:pt x="951128" y="3261142"/>
                </a:cubicBezTo>
                <a:close/>
                <a:moveTo>
                  <a:pt x="5641379" y="3258862"/>
                </a:moveTo>
                <a:cubicBezTo>
                  <a:pt x="5640476" y="3264985"/>
                  <a:pt x="5638485" y="3270973"/>
                  <a:pt x="5635751" y="3276838"/>
                </a:cubicBezTo>
                <a:cubicBezTo>
                  <a:pt x="5627549" y="3294428"/>
                  <a:pt x="5612651" y="3310894"/>
                  <a:pt x="5600303" y="3326467"/>
                </a:cubicBezTo>
                <a:cubicBezTo>
                  <a:pt x="5610345" y="3303840"/>
                  <a:pt x="5624911" y="3279626"/>
                  <a:pt x="5641379" y="3258862"/>
                </a:cubicBezTo>
                <a:close/>
                <a:moveTo>
                  <a:pt x="936313" y="3257336"/>
                </a:moveTo>
                <a:cubicBezTo>
                  <a:pt x="937238" y="3256985"/>
                  <a:pt x="937576" y="3257175"/>
                  <a:pt x="937532" y="3257643"/>
                </a:cubicBezTo>
                <a:cubicBezTo>
                  <a:pt x="937469" y="3258344"/>
                  <a:pt x="936552" y="3259668"/>
                  <a:pt x="935489" y="3260726"/>
                </a:cubicBezTo>
                <a:cubicBezTo>
                  <a:pt x="934429" y="3261787"/>
                  <a:pt x="933226" y="3262578"/>
                  <a:pt x="932588" y="3262218"/>
                </a:cubicBezTo>
                <a:cubicBezTo>
                  <a:pt x="932588" y="3262218"/>
                  <a:pt x="933974" y="3258220"/>
                  <a:pt x="936313" y="3257336"/>
                </a:cubicBezTo>
                <a:close/>
                <a:moveTo>
                  <a:pt x="994996" y="3255199"/>
                </a:moveTo>
                <a:lnTo>
                  <a:pt x="992400" y="3256848"/>
                </a:lnTo>
                <a:lnTo>
                  <a:pt x="991815" y="3257437"/>
                </a:lnTo>
                <a:lnTo>
                  <a:pt x="990577" y="3259276"/>
                </a:lnTo>
                <a:cubicBezTo>
                  <a:pt x="990048" y="3260679"/>
                  <a:pt x="990446" y="3261731"/>
                  <a:pt x="991714" y="3261252"/>
                </a:cubicBezTo>
                <a:cubicBezTo>
                  <a:pt x="991714" y="3261252"/>
                  <a:pt x="995534" y="3257101"/>
                  <a:pt x="995963" y="3255585"/>
                </a:cubicBezTo>
                <a:cubicBezTo>
                  <a:pt x="996106" y="3255080"/>
                  <a:pt x="995874" y="3254868"/>
                  <a:pt x="994996" y="3255199"/>
                </a:cubicBezTo>
                <a:close/>
                <a:moveTo>
                  <a:pt x="422851" y="3250718"/>
                </a:moveTo>
                <a:lnTo>
                  <a:pt x="423509" y="3253313"/>
                </a:lnTo>
                <a:cubicBezTo>
                  <a:pt x="423243" y="3254832"/>
                  <a:pt x="422140" y="3256724"/>
                  <a:pt x="419456" y="3259394"/>
                </a:cubicBezTo>
                <a:cubicBezTo>
                  <a:pt x="420547" y="3258765"/>
                  <a:pt x="420436" y="3257749"/>
                  <a:pt x="419706" y="3256767"/>
                </a:cubicBezTo>
                <a:lnTo>
                  <a:pt x="418911" y="3256208"/>
                </a:lnTo>
                <a:close/>
                <a:moveTo>
                  <a:pt x="634062" y="3239372"/>
                </a:moveTo>
                <a:lnTo>
                  <a:pt x="619712" y="3261937"/>
                </a:lnTo>
                <a:lnTo>
                  <a:pt x="608147" y="3274462"/>
                </a:lnTo>
                <a:lnTo>
                  <a:pt x="614337" y="3263943"/>
                </a:lnTo>
                <a:close/>
                <a:moveTo>
                  <a:pt x="981557" y="3229612"/>
                </a:moveTo>
                <a:lnTo>
                  <a:pt x="978472" y="3232421"/>
                </a:lnTo>
                <a:lnTo>
                  <a:pt x="974851" y="3235422"/>
                </a:lnTo>
                <a:lnTo>
                  <a:pt x="971180" y="3240526"/>
                </a:lnTo>
                <a:lnTo>
                  <a:pt x="962974" y="3251792"/>
                </a:lnTo>
                <a:lnTo>
                  <a:pt x="969113" y="3245503"/>
                </a:lnTo>
                <a:lnTo>
                  <a:pt x="978630" y="3236102"/>
                </a:lnTo>
                <a:lnTo>
                  <a:pt x="980776" y="3231212"/>
                </a:lnTo>
                <a:close/>
                <a:moveTo>
                  <a:pt x="987924" y="3217244"/>
                </a:moveTo>
                <a:lnTo>
                  <a:pt x="980410" y="3227695"/>
                </a:lnTo>
                <a:lnTo>
                  <a:pt x="984564" y="3223592"/>
                </a:lnTo>
                <a:close/>
                <a:moveTo>
                  <a:pt x="1036481" y="3213771"/>
                </a:moveTo>
                <a:cubicBezTo>
                  <a:pt x="1035310" y="3214214"/>
                  <a:pt x="1035841" y="3215617"/>
                  <a:pt x="1034671" y="3216058"/>
                </a:cubicBezTo>
                <a:lnTo>
                  <a:pt x="1034481" y="3216703"/>
                </a:lnTo>
                <a:lnTo>
                  <a:pt x="1034861" y="3216635"/>
                </a:lnTo>
                <a:lnTo>
                  <a:pt x="1037074" y="3214524"/>
                </a:lnTo>
                <a:lnTo>
                  <a:pt x="1037080" y="3213869"/>
                </a:lnTo>
                <a:close/>
                <a:moveTo>
                  <a:pt x="666407" y="3196902"/>
                </a:moveTo>
                <a:lnTo>
                  <a:pt x="661386" y="3204836"/>
                </a:lnTo>
                <a:lnTo>
                  <a:pt x="659472" y="3206361"/>
                </a:lnTo>
                <a:close/>
                <a:moveTo>
                  <a:pt x="718642" y="3187738"/>
                </a:moveTo>
                <a:lnTo>
                  <a:pt x="703097" y="3214865"/>
                </a:lnTo>
                <a:lnTo>
                  <a:pt x="700409" y="3217405"/>
                </a:lnTo>
                <a:lnTo>
                  <a:pt x="697019" y="3220180"/>
                </a:lnTo>
                <a:lnTo>
                  <a:pt x="703705" y="3206579"/>
                </a:lnTo>
                <a:lnTo>
                  <a:pt x="710624" y="3193871"/>
                </a:lnTo>
                <a:lnTo>
                  <a:pt x="716251" y="3189765"/>
                </a:lnTo>
                <a:close/>
                <a:moveTo>
                  <a:pt x="1017061" y="3178394"/>
                </a:moveTo>
                <a:lnTo>
                  <a:pt x="1012113" y="3183607"/>
                </a:lnTo>
                <a:lnTo>
                  <a:pt x="1011864" y="3183956"/>
                </a:lnTo>
                <a:lnTo>
                  <a:pt x="1016235" y="3179558"/>
                </a:lnTo>
                <a:close/>
                <a:moveTo>
                  <a:pt x="682368" y="3175407"/>
                </a:moveTo>
                <a:lnTo>
                  <a:pt x="676778" y="3183270"/>
                </a:lnTo>
                <a:lnTo>
                  <a:pt x="667709" y="3195130"/>
                </a:lnTo>
                <a:lnTo>
                  <a:pt x="679939" y="3178461"/>
                </a:lnTo>
                <a:close/>
                <a:moveTo>
                  <a:pt x="713413" y="3129962"/>
                </a:moveTo>
                <a:cubicBezTo>
                  <a:pt x="713413" y="3129962"/>
                  <a:pt x="713221" y="3140323"/>
                  <a:pt x="714315" y="3137235"/>
                </a:cubicBezTo>
                <a:cubicBezTo>
                  <a:pt x="715088" y="3137509"/>
                  <a:pt x="715609" y="3137260"/>
                  <a:pt x="715913" y="3136715"/>
                </a:cubicBezTo>
                <a:cubicBezTo>
                  <a:pt x="716818" y="3135079"/>
                  <a:pt x="715731" y="3130782"/>
                  <a:pt x="713413" y="3129962"/>
                </a:cubicBezTo>
                <a:close/>
                <a:moveTo>
                  <a:pt x="738692" y="3099508"/>
                </a:moveTo>
                <a:cubicBezTo>
                  <a:pt x="735088" y="3098232"/>
                  <a:pt x="736503" y="3105686"/>
                  <a:pt x="739595" y="3106782"/>
                </a:cubicBezTo>
                <a:cubicBezTo>
                  <a:pt x="740688" y="3103691"/>
                  <a:pt x="739968" y="3095903"/>
                  <a:pt x="738692" y="3099508"/>
                </a:cubicBezTo>
                <a:close/>
                <a:moveTo>
                  <a:pt x="745247" y="3090818"/>
                </a:moveTo>
                <a:cubicBezTo>
                  <a:pt x="742157" y="3089723"/>
                  <a:pt x="743059" y="3096997"/>
                  <a:pt x="746150" y="3098093"/>
                </a:cubicBezTo>
                <a:cubicBezTo>
                  <a:pt x="747244" y="3095002"/>
                  <a:pt x="746343" y="3087728"/>
                  <a:pt x="745247" y="3090818"/>
                </a:cubicBezTo>
                <a:close/>
                <a:moveTo>
                  <a:pt x="826855" y="3033808"/>
                </a:moveTo>
                <a:cubicBezTo>
                  <a:pt x="825684" y="3034251"/>
                  <a:pt x="826215" y="3035653"/>
                  <a:pt x="825045" y="3036097"/>
                </a:cubicBezTo>
                <a:cubicBezTo>
                  <a:pt x="823815" y="3038366"/>
                  <a:pt x="824521" y="3038550"/>
                  <a:pt x="825601" y="3037916"/>
                </a:cubicBezTo>
                <a:lnTo>
                  <a:pt x="826369" y="3037283"/>
                </a:lnTo>
                <a:lnTo>
                  <a:pt x="828143" y="3034667"/>
                </a:lnTo>
                <a:close/>
                <a:moveTo>
                  <a:pt x="5845067" y="3001835"/>
                </a:moveTo>
                <a:lnTo>
                  <a:pt x="5800262" y="3085034"/>
                </a:lnTo>
                <a:lnTo>
                  <a:pt x="5734473" y="3205035"/>
                </a:lnTo>
                <a:lnTo>
                  <a:pt x="5715171" y="3234573"/>
                </a:lnTo>
                <a:cubicBezTo>
                  <a:pt x="5704213" y="3251219"/>
                  <a:pt x="5694165" y="3266480"/>
                  <a:pt x="5685941" y="3279330"/>
                </a:cubicBezTo>
                <a:cubicBezTo>
                  <a:pt x="5620146" y="3382137"/>
                  <a:pt x="5573061" y="3458448"/>
                  <a:pt x="5502011" y="3553346"/>
                </a:cubicBezTo>
                <a:lnTo>
                  <a:pt x="5470441" y="3594796"/>
                </a:lnTo>
                <a:lnTo>
                  <a:pt x="5547739" y="3473568"/>
                </a:lnTo>
                <a:lnTo>
                  <a:pt x="5571334" y="3433694"/>
                </a:lnTo>
                <a:lnTo>
                  <a:pt x="5589703" y="3407091"/>
                </a:lnTo>
                <a:lnTo>
                  <a:pt x="5636944" y="3331026"/>
                </a:lnTo>
                <a:lnTo>
                  <a:pt x="5637155" y="3330980"/>
                </a:lnTo>
                <a:lnTo>
                  <a:pt x="5638388" y="3328702"/>
                </a:lnTo>
                <a:lnTo>
                  <a:pt x="5660570" y="3292986"/>
                </a:lnTo>
                <a:lnTo>
                  <a:pt x="5661123" y="3292840"/>
                </a:lnTo>
                <a:lnTo>
                  <a:pt x="5663963" y="3287522"/>
                </a:lnTo>
                <a:lnTo>
                  <a:pt x="5667391" y="3282003"/>
                </a:lnTo>
                <a:cubicBezTo>
                  <a:pt x="5718001" y="3197793"/>
                  <a:pt x="5767189" y="3112226"/>
                  <a:pt x="5820623" y="3027020"/>
                </a:cubicBezTo>
                <a:cubicBezTo>
                  <a:pt x="5823733" y="3025309"/>
                  <a:pt x="5834822" y="3009588"/>
                  <a:pt x="5841131" y="3003582"/>
                </a:cubicBezTo>
                <a:close/>
                <a:moveTo>
                  <a:pt x="513518" y="2943304"/>
                </a:moveTo>
                <a:cubicBezTo>
                  <a:pt x="512550" y="2944074"/>
                  <a:pt x="511548" y="2946184"/>
                  <a:pt x="510908" y="2950448"/>
                </a:cubicBezTo>
                <a:cubicBezTo>
                  <a:pt x="519070" y="2950731"/>
                  <a:pt x="516430" y="2940994"/>
                  <a:pt x="513518" y="2943304"/>
                </a:cubicBezTo>
                <a:close/>
                <a:moveTo>
                  <a:pt x="543117" y="2900426"/>
                </a:moveTo>
                <a:lnTo>
                  <a:pt x="542742" y="2911305"/>
                </a:lnTo>
                <a:cubicBezTo>
                  <a:pt x="543788" y="2910805"/>
                  <a:pt x="544596" y="2909752"/>
                  <a:pt x="545156" y="2908483"/>
                </a:cubicBezTo>
                <a:cubicBezTo>
                  <a:pt x="546829" y="2904674"/>
                  <a:pt x="546256" y="2898929"/>
                  <a:pt x="543117" y="2900426"/>
                </a:cubicBezTo>
                <a:close/>
                <a:moveTo>
                  <a:pt x="852118" y="2860941"/>
                </a:moveTo>
                <a:lnTo>
                  <a:pt x="833648" y="2885617"/>
                </a:lnTo>
                <a:lnTo>
                  <a:pt x="819764" y="2903327"/>
                </a:lnTo>
                <a:lnTo>
                  <a:pt x="790857" y="2945068"/>
                </a:lnTo>
                <a:lnTo>
                  <a:pt x="789822" y="2946506"/>
                </a:lnTo>
                <a:lnTo>
                  <a:pt x="818074" y="2915031"/>
                </a:lnTo>
                <a:lnTo>
                  <a:pt x="828851" y="2901832"/>
                </a:lnTo>
                <a:lnTo>
                  <a:pt x="855035" y="2865742"/>
                </a:lnTo>
                <a:close/>
                <a:moveTo>
                  <a:pt x="578235" y="2852014"/>
                </a:moveTo>
                <a:cubicBezTo>
                  <a:pt x="578235" y="2852014"/>
                  <a:pt x="577860" y="2862893"/>
                  <a:pt x="579135" y="2859288"/>
                </a:cubicBezTo>
                <a:cubicBezTo>
                  <a:pt x="579910" y="2859562"/>
                  <a:pt x="580432" y="2859312"/>
                  <a:pt x="580732" y="2858766"/>
                </a:cubicBezTo>
                <a:cubicBezTo>
                  <a:pt x="581640" y="2857133"/>
                  <a:pt x="580553" y="2852835"/>
                  <a:pt x="578235" y="2852014"/>
                </a:cubicBezTo>
                <a:close/>
                <a:moveTo>
                  <a:pt x="600423" y="2820465"/>
                </a:moveTo>
                <a:lnTo>
                  <a:pt x="601325" y="2827739"/>
                </a:lnTo>
                <a:cubicBezTo>
                  <a:pt x="602372" y="2827240"/>
                  <a:pt x="603099" y="2826411"/>
                  <a:pt x="603538" y="2825480"/>
                </a:cubicBezTo>
                <a:cubicBezTo>
                  <a:pt x="604854" y="2822685"/>
                  <a:pt x="603561" y="2818970"/>
                  <a:pt x="600423" y="2820465"/>
                </a:cubicBezTo>
                <a:close/>
                <a:moveTo>
                  <a:pt x="611999" y="2753884"/>
                </a:moveTo>
                <a:lnTo>
                  <a:pt x="611960" y="2754252"/>
                </a:lnTo>
                <a:cubicBezTo>
                  <a:pt x="611597" y="2754124"/>
                  <a:pt x="611555" y="2754021"/>
                  <a:pt x="611763" y="2753930"/>
                </a:cubicBezTo>
                <a:close/>
                <a:moveTo>
                  <a:pt x="147615" y="2700015"/>
                </a:moveTo>
                <a:lnTo>
                  <a:pt x="147461" y="2708366"/>
                </a:lnTo>
                <a:cubicBezTo>
                  <a:pt x="144087" y="2709975"/>
                  <a:pt x="143829" y="2701475"/>
                  <a:pt x="147615" y="2700015"/>
                </a:cubicBezTo>
                <a:close/>
                <a:moveTo>
                  <a:pt x="156812" y="2690583"/>
                </a:moveTo>
                <a:lnTo>
                  <a:pt x="156143" y="2693853"/>
                </a:lnTo>
                <a:cubicBezTo>
                  <a:pt x="155673" y="2696157"/>
                  <a:pt x="155268" y="2698131"/>
                  <a:pt x="155536" y="2696815"/>
                </a:cubicBezTo>
                <a:close/>
                <a:moveTo>
                  <a:pt x="157154" y="2688914"/>
                </a:moveTo>
                <a:lnTo>
                  <a:pt x="156812" y="2690583"/>
                </a:lnTo>
                <a:lnTo>
                  <a:pt x="156824" y="2690519"/>
                </a:lnTo>
                <a:cubicBezTo>
                  <a:pt x="157019" y="2689573"/>
                  <a:pt x="157154" y="2688914"/>
                  <a:pt x="157154" y="2688914"/>
                </a:cubicBezTo>
                <a:close/>
                <a:moveTo>
                  <a:pt x="558442" y="2686221"/>
                </a:moveTo>
                <a:lnTo>
                  <a:pt x="545916" y="2708084"/>
                </a:lnTo>
                <a:lnTo>
                  <a:pt x="543748" y="2710131"/>
                </a:lnTo>
                <a:lnTo>
                  <a:pt x="541017" y="2712367"/>
                </a:lnTo>
                <a:lnTo>
                  <a:pt x="546406" y="2701405"/>
                </a:lnTo>
                <a:lnTo>
                  <a:pt x="551981" y="2691163"/>
                </a:lnTo>
                <a:lnTo>
                  <a:pt x="556516" y="2687854"/>
                </a:lnTo>
                <a:close/>
                <a:moveTo>
                  <a:pt x="115901" y="2682710"/>
                </a:moveTo>
                <a:cubicBezTo>
                  <a:pt x="118392" y="2683592"/>
                  <a:pt x="116480" y="2688987"/>
                  <a:pt x="116480" y="2688987"/>
                </a:cubicBezTo>
                <a:cubicBezTo>
                  <a:pt x="115599" y="2691477"/>
                  <a:pt x="115019" y="2685199"/>
                  <a:pt x="115901" y="2682710"/>
                </a:cubicBezTo>
                <a:close/>
                <a:moveTo>
                  <a:pt x="523046" y="2671299"/>
                </a:moveTo>
                <a:lnTo>
                  <a:pt x="522575" y="2672159"/>
                </a:lnTo>
                <a:lnTo>
                  <a:pt x="519832" y="2674644"/>
                </a:lnTo>
                <a:close/>
                <a:moveTo>
                  <a:pt x="558760" y="2651742"/>
                </a:moveTo>
                <a:cubicBezTo>
                  <a:pt x="558974" y="2652307"/>
                  <a:pt x="558845" y="2652678"/>
                  <a:pt x="558408" y="2653005"/>
                </a:cubicBezTo>
                <a:cubicBezTo>
                  <a:pt x="557971" y="2653334"/>
                  <a:pt x="557223" y="2653616"/>
                  <a:pt x="556202" y="2654001"/>
                </a:cubicBezTo>
                <a:cubicBezTo>
                  <a:pt x="555348" y="2651740"/>
                  <a:pt x="557818" y="2652097"/>
                  <a:pt x="558760" y="2651742"/>
                </a:cubicBezTo>
                <a:close/>
                <a:moveTo>
                  <a:pt x="561317" y="2649481"/>
                </a:moveTo>
                <a:cubicBezTo>
                  <a:pt x="561533" y="2650047"/>
                  <a:pt x="561403" y="2650420"/>
                  <a:pt x="560966" y="2650746"/>
                </a:cubicBezTo>
                <a:cubicBezTo>
                  <a:pt x="560528" y="2651072"/>
                  <a:pt x="559781" y="2651355"/>
                  <a:pt x="558760" y="2651742"/>
                </a:cubicBezTo>
                <a:cubicBezTo>
                  <a:pt x="557906" y="2649480"/>
                  <a:pt x="560376" y="2649839"/>
                  <a:pt x="561317" y="2649481"/>
                </a:cubicBezTo>
                <a:close/>
                <a:moveTo>
                  <a:pt x="102648" y="2646258"/>
                </a:moveTo>
                <a:lnTo>
                  <a:pt x="102892" y="2647457"/>
                </a:lnTo>
                <a:lnTo>
                  <a:pt x="100782" y="2650426"/>
                </a:lnTo>
                <a:lnTo>
                  <a:pt x="100629" y="2649978"/>
                </a:lnTo>
                <a:cubicBezTo>
                  <a:pt x="100705" y="2647787"/>
                  <a:pt x="101402" y="2645816"/>
                  <a:pt x="102648" y="2646258"/>
                </a:cubicBezTo>
                <a:close/>
                <a:moveTo>
                  <a:pt x="567662" y="2642989"/>
                </a:moveTo>
                <a:cubicBezTo>
                  <a:pt x="567182" y="2644572"/>
                  <a:pt x="566472" y="2645540"/>
                  <a:pt x="565442" y="2646442"/>
                </a:cubicBezTo>
                <a:cubicBezTo>
                  <a:pt x="564414" y="2647341"/>
                  <a:pt x="563068" y="2648174"/>
                  <a:pt x="561317" y="2649481"/>
                </a:cubicBezTo>
                <a:cubicBezTo>
                  <a:pt x="562348" y="2646506"/>
                  <a:pt x="564834" y="2644060"/>
                  <a:pt x="567662" y="2642989"/>
                </a:cubicBezTo>
                <a:close/>
                <a:moveTo>
                  <a:pt x="224406" y="2637538"/>
                </a:moveTo>
                <a:cubicBezTo>
                  <a:pt x="223772" y="2641634"/>
                  <a:pt x="223457" y="2643682"/>
                  <a:pt x="223339" y="2644450"/>
                </a:cubicBezTo>
                <a:cubicBezTo>
                  <a:pt x="222981" y="2646754"/>
                  <a:pt x="224406" y="2637538"/>
                  <a:pt x="224406" y="2637538"/>
                </a:cubicBezTo>
                <a:close/>
                <a:moveTo>
                  <a:pt x="108812" y="2636764"/>
                </a:moveTo>
                <a:lnTo>
                  <a:pt x="109284" y="2638461"/>
                </a:lnTo>
                <a:lnTo>
                  <a:pt x="107202" y="2641390"/>
                </a:lnTo>
                <a:lnTo>
                  <a:pt x="106846" y="2640506"/>
                </a:lnTo>
                <a:cubicBezTo>
                  <a:pt x="106870" y="2638294"/>
                  <a:pt x="107568" y="2636322"/>
                  <a:pt x="108812" y="2636764"/>
                </a:cubicBezTo>
                <a:close/>
                <a:moveTo>
                  <a:pt x="5806405" y="2636126"/>
                </a:moveTo>
                <a:cubicBezTo>
                  <a:pt x="5801187" y="2636771"/>
                  <a:pt x="5792495" y="2654268"/>
                  <a:pt x="5784291" y="2673911"/>
                </a:cubicBezTo>
                <a:lnTo>
                  <a:pt x="5780741" y="2682977"/>
                </a:lnTo>
                <a:lnTo>
                  <a:pt x="5769693" y="2725941"/>
                </a:lnTo>
                <a:lnTo>
                  <a:pt x="5766019" y="2735987"/>
                </a:lnTo>
                <a:lnTo>
                  <a:pt x="5777615" y="2714812"/>
                </a:lnTo>
                <a:cubicBezTo>
                  <a:pt x="5790891" y="2689029"/>
                  <a:pt x="5801700" y="2665842"/>
                  <a:pt x="5808177" y="2647561"/>
                </a:cubicBezTo>
                <a:close/>
                <a:moveTo>
                  <a:pt x="115395" y="2627418"/>
                </a:moveTo>
                <a:lnTo>
                  <a:pt x="115792" y="2629385"/>
                </a:lnTo>
                <a:lnTo>
                  <a:pt x="113674" y="2632324"/>
                </a:lnTo>
                <a:lnTo>
                  <a:pt x="113219" y="2631086"/>
                </a:lnTo>
                <a:cubicBezTo>
                  <a:pt x="113242" y="2628874"/>
                  <a:pt x="113942" y="2626903"/>
                  <a:pt x="115395" y="2627418"/>
                </a:cubicBezTo>
                <a:close/>
                <a:moveTo>
                  <a:pt x="598036" y="2624815"/>
                </a:moveTo>
                <a:lnTo>
                  <a:pt x="594952" y="2630435"/>
                </a:lnTo>
                <a:cubicBezTo>
                  <a:pt x="588921" y="2638107"/>
                  <a:pt x="583082" y="2646071"/>
                  <a:pt x="577416" y="2654568"/>
                </a:cubicBezTo>
                <a:lnTo>
                  <a:pt x="569855" y="2667094"/>
                </a:lnTo>
                <a:lnTo>
                  <a:pt x="569787" y="2666747"/>
                </a:lnTo>
                <a:cubicBezTo>
                  <a:pt x="568915" y="2667304"/>
                  <a:pt x="567061" y="2668842"/>
                  <a:pt x="563724" y="2671771"/>
                </a:cubicBezTo>
                <a:lnTo>
                  <a:pt x="561494" y="2673691"/>
                </a:lnTo>
                <a:lnTo>
                  <a:pt x="563706" y="2669628"/>
                </a:lnTo>
                <a:lnTo>
                  <a:pt x="578938" y="2643586"/>
                </a:lnTo>
                <a:lnTo>
                  <a:pt x="587462" y="2635936"/>
                </a:lnTo>
                <a:close/>
                <a:moveTo>
                  <a:pt x="560172" y="2619762"/>
                </a:moveTo>
                <a:lnTo>
                  <a:pt x="555316" y="2622499"/>
                </a:lnTo>
                <a:lnTo>
                  <a:pt x="553801" y="2625406"/>
                </a:lnTo>
                <a:lnTo>
                  <a:pt x="552250" y="2627724"/>
                </a:lnTo>
                <a:lnTo>
                  <a:pt x="552386" y="2627621"/>
                </a:lnTo>
                <a:cubicBezTo>
                  <a:pt x="552716" y="2627376"/>
                  <a:pt x="552910" y="2627240"/>
                  <a:pt x="552910" y="2627240"/>
                </a:cubicBezTo>
                <a:close/>
                <a:moveTo>
                  <a:pt x="92147" y="2619183"/>
                </a:moveTo>
                <a:cubicBezTo>
                  <a:pt x="93029" y="2616696"/>
                  <a:pt x="93609" y="2622971"/>
                  <a:pt x="92727" y="2625463"/>
                </a:cubicBezTo>
                <a:cubicBezTo>
                  <a:pt x="90235" y="2624580"/>
                  <a:pt x="89241" y="2618155"/>
                  <a:pt x="92147" y="2619183"/>
                </a:cubicBezTo>
                <a:close/>
                <a:moveTo>
                  <a:pt x="5820511" y="2614937"/>
                </a:moveTo>
                <a:cubicBezTo>
                  <a:pt x="5820340" y="2614097"/>
                  <a:pt x="5820080" y="2613952"/>
                  <a:pt x="5819687" y="2615061"/>
                </a:cubicBezTo>
                <a:cubicBezTo>
                  <a:pt x="5814516" y="2613229"/>
                  <a:pt x="5816286" y="2624663"/>
                  <a:pt x="5820719" y="2626235"/>
                </a:cubicBezTo>
                <a:cubicBezTo>
                  <a:pt x="5820719" y="2626235"/>
                  <a:pt x="5821022" y="2617456"/>
                  <a:pt x="5820511" y="2614937"/>
                </a:cubicBezTo>
                <a:close/>
                <a:moveTo>
                  <a:pt x="508119" y="2602882"/>
                </a:moveTo>
                <a:lnTo>
                  <a:pt x="505329" y="2607318"/>
                </a:lnTo>
                <a:lnTo>
                  <a:pt x="505924" y="2606541"/>
                </a:lnTo>
                <a:lnTo>
                  <a:pt x="508330" y="2602904"/>
                </a:lnTo>
                <a:close/>
                <a:moveTo>
                  <a:pt x="480136" y="2601209"/>
                </a:moveTo>
                <a:cubicBezTo>
                  <a:pt x="480204" y="2601154"/>
                  <a:pt x="480098" y="2601480"/>
                  <a:pt x="479759" y="2602350"/>
                </a:cubicBezTo>
                <a:lnTo>
                  <a:pt x="479405" y="2603224"/>
                </a:lnTo>
                <a:lnTo>
                  <a:pt x="478138" y="2604825"/>
                </a:lnTo>
                <a:cubicBezTo>
                  <a:pt x="479169" y="2602955"/>
                  <a:pt x="479998" y="2601319"/>
                  <a:pt x="480136" y="2601209"/>
                </a:cubicBezTo>
                <a:close/>
                <a:moveTo>
                  <a:pt x="576867" y="2600342"/>
                </a:moveTo>
                <a:lnTo>
                  <a:pt x="577377" y="2602067"/>
                </a:lnTo>
                <a:lnTo>
                  <a:pt x="576985" y="2600738"/>
                </a:lnTo>
                <a:cubicBezTo>
                  <a:pt x="576828" y="2600209"/>
                  <a:pt x="576749" y="2599947"/>
                  <a:pt x="576867" y="2600342"/>
                </a:cubicBezTo>
                <a:close/>
                <a:moveTo>
                  <a:pt x="564926" y="2597275"/>
                </a:moveTo>
                <a:cubicBezTo>
                  <a:pt x="565672" y="2596993"/>
                  <a:pt x="565943" y="2597146"/>
                  <a:pt x="565908" y="2597524"/>
                </a:cubicBezTo>
                <a:cubicBezTo>
                  <a:pt x="565855" y="2598087"/>
                  <a:pt x="565117" y="2599156"/>
                  <a:pt x="564264" y="2600007"/>
                </a:cubicBezTo>
                <a:cubicBezTo>
                  <a:pt x="563409" y="2600862"/>
                  <a:pt x="562438" y="2601500"/>
                  <a:pt x="561925" y="2601211"/>
                </a:cubicBezTo>
                <a:cubicBezTo>
                  <a:pt x="561925" y="2601211"/>
                  <a:pt x="563040" y="2597986"/>
                  <a:pt x="564926" y="2597275"/>
                </a:cubicBezTo>
                <a:close/>
                <a:moveTo>
                  <a:pt x="612220" y="2595553"/>
                </a:moveTo>
                <a:lnTo>
                  <a:pt x="610128" y="2596882"/>
                </a:lnTo>
                <a:lnTo>
                  <a:pt x="609656" y="2597357"/>
                </a:lnTo>
                <a:lnTo>
                  <a:pt x="608659" y="2598837"/>
                </a:lnTo>
                <a:cubicBezTo>
                  <a:pt x="608232" y="2599968"/>
                  <a:pt x="608553" y="2600817"/>
                  <a:pt x="609575" y="2600432"/>
                </a:cubicBezTo>
                <a:cubicBezTo>
                  <a:pt x="609575" y="2600432"/>
                  <a:pt x="612654" y="2597087"/>
                  <a:pt x="612999" y="2595865"/>
                </a:cubicBezTo>
                <a:cubicBezTo>
                  <a:pt x="613116" y="2595458"/>
                  <a:pt x="612928" y="2595286"/>
                  <a:pt x="612220" y="2595553"/>
                </a:cubicBezTo>
                <a:close/>
                <a:moveTo>
                  <a:pt x="151112" y="2591942"/>
                </a:moveTo>
                <a:lnTo>
                  <a:pt x="151644" y="2594034"/>
                </a:lnTo>
                <a:cubicBezTo>
                  <a:pt x="151430" y="2595257"/>
                  <a:pt x="150540" y="2596782"/>
                  <a:pt x="148376" y="2598933"/>
                </a:cubicBezTo>
                <a:cubicBezTo>
                  <a:pt x="149254" y="2598427"/>
                  <a:pt x="149168" y="2597607"/>
                  <a:pt x="148579" y="2596815"/>
                </a:cubicBezTo>
                <a:lnTo>
                  <a:pt x="147937" y="2596367"/>
                </a:lnTo>
                <a:close/>
                <a:moveTo>
                  <a:pt x="321334" y="2582798"/>
                </a:moveTo>
                <a:lnTo>
                  <a:pt x="309769" y="2600984"/>
                </a:lnTo>
                <a:lnTo>
                  <a:pt x="300447" y="2611077"/>
                </a:lnTo>
                <a:lnTo>
                  <a:pt x="305437" y="2602600"/>
                </a:lnTo>
                <a:close/>
                <a:moveTo>
                  <a:pt x="601390" y="2574932"/>
                </a:moveTo>
                <a:lnTo>
                  <a:pt x="598904" y="2577196"/>
                </a:lnTo>
                <a:lnTo>
                  <a:pt x="595987" y="2579614"/>
                </a:lnTo>
                <a:lnTo>
                  <a:pt x="593027" y="2583729"/>
                </a:lnTo>
                <a:lnTo>
                  <a:pt x="586413" y="2592808"/>
                </a:lnTo>
                <a:lnTo>
                  <a:pt x="591359" y="2587740"/>
                </a:lnTo>
                <a:lnTo>
                  <a:pt x="599032" y="2580162"/>
                </a:lnTo>
                <a:lnTo>
                  <a:pt x="600759" y="2576222"/>
                </a:lnTo>
                <a:close/>
                <a:moveTo>
                  <a:pt x="606521" y="2564965"/>
                </a:moveTo>
                <a:lnTo>
                  <a:pt x="600465" y="2573387"/>
                </a:lnTo>
                <a:lnTo>
                  <a:pt x="603813" y="2570080"/>
                </a:lnTo>
                <a:close/>
                <a:moveTo>
                  <a:pt x="645655" y="2562165"/>
                </a:moveTo>
                <a:cubicBezTo>
                  <a:pt x="644712" y="2562521"/>
                  <a:pt x="645140" y="2563652"/>
                  <a:pt x="644196" y="2564009"/>
                </a:cubicBezTo>
                <a:lnTo>
                  <a:pt x="644044" y="2564528"/>
                </a:lnTo>
                <a:lnTo>
                  <a:pt x="644349" y="2564474"/>
                </a:lnTo>
                <a:lnTo>
                  <a:pt x="646134" y="2562773"/>
                </a:lnTo>
                <a:lnTo>
                  <a:pt x="646139" y="2562244"/>
                </a:lnTo>
                <a:close/>
                <a:moveTo>
                  <a:pt x="347401" y="2548570"/>
                </a:moveTo>
                <a:lnTo>
                  <a:pt x="343355" y="2554964"/>
                </a:lnTo>
                <a:lnTo>
                  <a:pt x="341811" y="2556193"/>
                </a:lnTo>
                <a:close/>
                <a:moveTo>
                  <a:pt x="389498" y="2541185"/>
                </a:moveTo>
                <a:lnTo>
                  <a:pt x="376971" y="2563047"/>
                </a:lnTo>
                <a:lnTo>
                  <a:pt x="374804" y="2565093"/>
                </a:lnTo>
                <a:lnTo>
                  <a:pt x="372073" y="2567329"/>
                </a:lnTo>
                <a:lnTo>
                  <a:pt x="377461" y="2556369"/>
                </a:lnTo>
                <a:lnTo>
                  <a:pt x="383036" y="2546127"/>
                </a:lnTo>
                <a:lnTo>
                  <a:pt x="387572" y="2542816"/>
                </a:lnTo>
                <a:close/>
                <a:moveTo>
                  <a:pt x="5856021" y="2540646"/>
                </a:moveTo>
                <a:cubicBezTo>
                  <a:pt x="5850020" y="2543507"/>
                  <a:pt x="5851311" y="2553942"/>
                  <a:pt x="5857315" y="2551079"/>
                </a:cubicBezTo>
                <a:close/>
                <a:moveTo>
                  <a:pt x="630004" y="2533654"/>
                </a:moveTo>
                <a:lnTo>
                  <a:pt x="626016" y="2537856"/>
                </a:lnTo>
                <a:lnTo>
                  <a:pt x="625815" y="2538136"/>
                </a:lnTo>
                <a:lnTo>
                  <a:pt x="629338" y="2534591"/>
                </a:lnTo>
                <a:close/>
                <a:moveTo>
                  <a:pt x="360266" y="2531245"/>
                </a:moveTo>
                <a:lnTo>
                  <a:pt x="355761" y="2537583"/>
                </a:lnTo>
                <a:lnTo>
                  <a:pt x="348451" y="2547142"/>
                </a:lnTo>
                <a:lnTo>
                  <a:pt x="358306" y="2533707"/>
                </a:lnTo>
                <a:close/>
                <a:moveTo>
                  <a:pt x="5871705" y="2510457"/>
                </a:moveTo>
                <a:cubicBezTo>
                  <a:pt x="5859699" y="2516179"/>
                  <a:pt x="5868027" y="2534922"/>
                  <a:pt x="5868027" y="2534922"/>
                </a:cubicBezTo>
                <a:close/>
                <a:moveTo>
                  <a:pt x="385285" y="2494621"/>
                </a:moveTo>
                <a:cubicBezTo>
                  <a:pt x="385285" y="2494621"/>
                  <a:pt x="385131" y="2502972"/>
                  <a:pt x="386011" y="2500482"/>
                </a:cubicBezTo>
                <a:cubicBezTo>
                  <a:pt x="386634" y="2500704"/>
                  <a:pt x="387055" y="2500502"/>
                  <a:pt x="387298" y="2500063"/>
                </a:cubicBezTo>
                <a:cubicBezTo>
                  <a:pt x="388029" y="2498743"/>
                  <a:pt x="387153" y="2495282"/>
                  <a:pt x="385285" y="2494621"/>
                </a:cubicBezTo>
                <a:close/>
                <a:moveTo>
                  <a:pt x="5887647" y="2479526"/>
                </a:moveTo>
                <a:cubicBezTo>
                  <a:pt x="5883215" y="2477956"/>
                  <a:pt x="5881107" y="2497992"/>
                  <a:pt x="5887851" y="2495392"/>
                </a:cubicBezTo>
                <a:cubicBezTo>
                  <a:pt x="5889681" y="2490222"/>
                  <a:pt x="5889217" y="2475094"/>
                  <a:pt x="5887647" y="2479526"/>
                </a:cubicBezTo>
                <a:close/>
                <a:moveTo>
                  <a:pt x="405657" y="2470076"/>
                </a:moveTo>
                <a:cubicBezTo>
                  <a:pt x="402752" y="2469048"/>
                  <a:pt x="403893" y="2475056"/>
                  <a:pt x="406385" y="2475939"/>
                </a:cubicBezTo>
                <a:cubicBezTo>
                  <a:pt x="407266" y="2473447"/>
                  <a:pt x="406687" y="2467172"/>
                  <a:pt x="405657" y="2470076"/>
                </a:cubicBezTo>
                <a:close/>
                <a:moveTo>
                  <a:pt x="410942" y="2463073"/>
                </a:moveTo>
                <a:cubicBezTo>
                  <a:pt x="408451" y="2462192"/>
                  <a:pt x="409177" y="2468055"/>
                  <a:pt x="411667" y="2468935"/>
                </a:cubicBezTo>
                <a:cubicBezTo>
                  <a:pt x="412551" y="2466445"/>
                  <a:pt x="411822" y="2460583"/>
                  <a:pt x="410942" y="2463073"/>
                </a:cubicBezTo>
                <a:close/>
                <a:moveTo>
                  <a:pt x="5909038" y="2435564"/>
                </a:moveTo>
                <a:cubicBezTo>
                  <a:pt x="5903867" y="2433732"/>
                  <a:pt x="5902499" y="2454028"/>
                  <a:pt x="5906933" y="2455598"/>
                </a:cubicBezTo>
                <a:cubicBezTo>
                  <a:pt x="5908432" y="2454884"/>
                  <a:pt x="5909415" y="2452997"/>
                  <a:pt x="5910015" y="2450638"/>
                </a:cubicBezTo>
                <a:cubicBezTo>
                  <a:pt x="5911819" y="2443563"/>
                  <a:pt x="5910217" y="2432240"/>
                  <a:pt x="5909038" y="2435564"/>
                </a:cubicBezTo>
                <a:close/>
                <a:moveTo>
                  <a:pt x="476710" y="2417127"/>
                </a:moveTo>
                <a:cubicBezTo>
                  <a:pt x="475767" y="2417485"/>
                  <a:pt x="476196" y="2418615"/>
                  <a:pt x="475253" y="2418972"/>
                </a:cubicBezTo>
                <a:cubicBezTo>
                  <a:pt x="474260" y="2420801"/>
                  <a:pt x="474830" y="2420949"/>
                  <a:pt x="475700" y="2420438"/>
                </a:cubicBezTo>
                <a:lnTo>
                  <a:pt x="476319" y="2419927"/>
                </a:lnTo>
                <a:lnTo>
                  <a:pt x="477749" y="2417819"/>
                </a:lnTo>
                <a:close/>
                <a:moveTo>
                  <a:pt x="5924721" y="2405374"/>
                </a:moveTo>
                <a:cubicBezTo>
                  <a:pt x="5918719" y="2408235"/>
                  <a:pt x="5918445" y="2423100"/>
                  <a:pt x="5924445" y="2420239"/>
                </a:cubicBezTo>
                <a:close/>
                <a:moveTo>
                  <a:pt x="5946944" y="2356716"/>
                </a:moveTo>
                <a:cubicBezTo>
                  <a:pt x="5934939" y="2362439"/>
                  <a:pt x="5943528" y="2380446"/>
                  <a:pt x="5943528" y="2380446"/>
                </a:cubicBezTo>
                <a:close/>
                <a:moveTo>
                  <a:pt x="5960438" y="2334909"/>
                </a:moveTo>
                <a:cubicBezTo>
                  <a:pt x="5960255" y="2334104"/>
                  <a:pt x="5959945" y="2334098"/>
                  <a:pt x="5959487" y="2335390"/>
                </a:cubicBezTo>
                <a:cubicBezTo>
                  <a:pt x="5955053" y="2333821"/>
                  <a:pt x="5954778" y="2348686"/>
                  <a:pt x="5959211" y="2350256"/>
                </a:cubicBezTo>
                <a:cubicBezTo>
                  <a:pt x="5960389" y="2346933"/>
                  <a:pt x="5960986" y="2337324"/>
                  <a:pt x="5960438" y="2334909"/>
                </a:cubicBezTo>
                <a:close/>
                <a:moveTo>
                  <a:pt x="566339" y="2323889"/>
                </a:moveTo>
                <a:lnTo>
                  <a:pt x="555577" y="2339799"/>
                </a:lnTo>
                <a:lnTo>
                  <a:pt x="554515" y="2341260"/>
                </a:lnTo>
                <a:lnTo>
                  <a:pt x="555382" y="2340266"/>
                </a:lnTo>
                <a:cubicBezTo>
                  <a:pt x="559536" y="2335138"/>
                  <a:pt x="564580" y="2328218"/>
                  <a:pt x="566354" y="2324056"/>
                </a:cubicBezTo>
                <a:close/>
                <a:moveTo>
                  <a:pt x="248038" y="2309630"/>
                </a:moveTo>
                <a:lnTo>
                  <a:pt x="247736" y="2318398"/>
                </a:lnTo>
                <a:cubicBezTo>
                  <a:pt x="248578" y="2317995"/>
                  <a:pt x="249229" y="2317147"/>
                  <a:pt x="249681" y="2316124"/>
                </a:cubicBezTo>
                <a:cubicBezTo>
                  <a:pt x="251031" y="2313055"/>
                  <a:pt x="250567" y="2308425"/>
                  <a:pt x="248038" y="2309630"/>
                </a:cubicBezTo>
                <a:close/>
                <a:moveTo>
                  <a:pt x="276341" y="2270615"/>
                </a:moveTo>
                <a:cubicBezTo>
                  <a:pt x="276341" y="2270615"/>
                  <a:pt x="276039" y="2279382"/>
                  <a:pt x="277067" y="2276476"/>
                </a:cubicBezTo>
                <a:cubicBezTo>
                  <a:pt x="277689" y="2276698"/>
                  <a:pt x="278112" y="2276495"/>
                  <a:pt x="278355" y="2276056"/>
                </a:cubicBezTo>
                <a:cubicBezTo>
                  <a:pt x="279085" y="2274739"/>
                  <a:pt x="278208" y="2271275"/>
                  <a:pt x="276341" y="2270615"/>
                </a:cubicBezTo>
                <a:close/>
                <a:moveTo>
                  <a:pt x="294223" y="2245188"/>
                </a:moveTo>
                <a:lnTo>
                  <a:pt x="294950" y="2251052"/>
                </a:lnTo>
                <a:cubicBezTo>
                  <a:pt x="295794" y="2250649"/>
                  <a:pt x="296381" y="2249980"/>
                  <a:pt x="296733" y="2249230"/>
                </a:cubicBezTo>
                <a:cubicBezTo>
                  <a:pt x="297793" y="2246978"/>
                  <a:pt x="296753" y="2243981"/>
                  <a:pt x="294223" y="2245188"/>
                </a:cubicBezTo>
                <a:close/>
                <a:moveTo>
                  <a:pt x="539583" y="2221010"/>
                </a:moveTo>
                <a:cubicBezTo>
                  <a:pt x="518917" y="2245789"/>
                  <a:pt x="501752" y="2271547"/>
                  <a:pt x="482185" y="2297696"/>
                </a:cubicBezTo>
                <a:lnTo>
                  <a:pt x="470995" y="2311970"/>
                </a:lnTo>
                <a:lnTo>
                  <a:pt x="447698" y="2345610"/>
                </a:lnTo>
                <a:lnTo>
                  <a:pt x="446868" y="2346768"/>
                </a:lnTo>
                <a:lnTo>
                  <a:pt x="469636" y="2321403"/>
                </a:lnTo>
                <a:lnTo>
                  <a:pt x="478319" y="2310764"/>
                </a:lnTo>
                <a:lnTo>
                  <a:pt x="508655" y="2268953"/>
                </a:lnTo>
                <a:lnTo>
                  <a:pt x="525871" y="2244612"/>
                </a:lnTo>
                <a:close/>
                <a:moveTo>
                  <a:pt x="5810429" y="1725256"/>
                </a:moveTo>
                <a:lnTo>
                  <a:pt x="5755493" y="1840848"/>
                </a:lnTo>
                <a:lnTo>
                  <a:pt x="5759412" y="1851549"/>
                </a:lnTo>
                <a:lnTo>
                  <a:pt x="5816141" y="1726844"/>
                </a:lnTo>
                <a:close/>
                <a:moveTo>
                  <a:pt x="6277833" y="1638480"/>
                </a:moveTo>
                <a:cubicBezTo>
                  <a:pt x="6276001" y="1643648"/>
                  <a:pt x="6260042" y="1688704"/>
                  <a:pt x="6260042" y="1688704"/>
                </a:cubicBezTo>
                <a:cubicBezTo>
                  <a:pt x="6253234" y="1714971"/>
                  <a:pt x="6260291" y="1702092"/>
                  <a:pt x="6267745" y="1682808"/>
                </a:cubicBezTo>
                <a:cubicBezTo>
                  <a:pt x="6275198" y="1663523"/>
                  <a:pt x="6283053" y="1637832"/>
                  <a:pt x="6277833" y="1638480"/>
                </a:cubicBezTo>
                <a:close/>
                <a:moveTo>
                  <a:pt x="6318177" y="1531306"/>
                </a:moveTo>
                <a:lnTo>
                  <a:pt x="6318147" y="1531365"/>
                </a:lnTo>
                <a:lnTo>
                  <a:pt x="6318104" y="1531548"/>
                </a:lnTo>
                <a:close/>
                <a:moveTo>
                  <a:pt x="6325165" y="1528493"/>
                </a:moveTo>
                <a:lnTo>
                  <a:pt x="6322123" y="1537468"/>
                </a:lnTo>
                <a:cubicBezTo>
                  <a:pt x="6320067" y="1542708"/>
                  <a:pt x="6315113" y="1552682"/>
                  <a:pt x="6313961" y="1550642"/>
                </a:cubicBezTo>
                <a:lnTo>
                  <a:pt x="6314109" y="1547970"/>
                </a:lnTo>
                <a:lnTo>
                  <a:pt x="6310370" y="1563342"/>
                </a:lnTo>
                <a:lnTo>
                  <a:pt x="6309333" y="1568312"/>
                </a:lnTo>
                <a:lnTo>
                  <a:pt x="6309897" y="1569726"/>
                </a:lnTo>
                <a:lnTo>
                  <a:pt x="6308785" y="1570936"/>
                </a:lnTo>
                <a:lnTo>
                  <a:pt x="6304167" y="1593071"/>
                </a:lnTo>
                <a:cubicBezTo>
                  <a:pt x="6302359" y="1600926"/>
                  <a:pt x="6300811" y="1605884"/>
                  <a:pt x="6299517" y="1605426"/>
                </a:cubicBezTo>
                <a:cubicBezTo>
                  <a:pt x="6303879" y="1604269"/>
                  <a:pt x="6307809" y="1597868"/>
                  <a:pt x="6311250" y="1588917"/>
                </a:cubicBezTo>
                <a:cubicBezTo>
                  <a:pt x="6316415" y="1575491"/>
                  <a:pt x="6320483" y="1556328"/>
                  <a:pt x="6323261" y="1540522"/>
                </a:cubicBezTo>
                <a:close/>
                <a:moveTo>
                  <a:pt x="1293610" y="932608"/>
                </a:moveTo>
                <a:lnTo>
                  <a:pt x="1291835" y="936053"/>
                </a:lnTo>
                <a:lnTo>
                  <a:pt x="1293272" y="935194"/>
                </a:lnTo>
                <a:close/>
                <a:moveTo>
                  <a:pt x="1210769" y="821081"/>
                </a:moveTo>
                <a:lnTo>
                  <a:pt x="1210500" y="821452"/>
                </a:lnTo>
                <a:cubicBezTo>
                  <a:pt x="1208790" y="826276"/>
                  <a:pt x="1208472" y="833110"/>
                  <a:pt x="1208450" y="837132"/>
                </a:cubicBezTo>
                <a:lnTo>
                  <a:pt x="1208469" y="838431"/>
                </a:lnTo>
                <a:close/>
                <a:moveTo>
                  <a:pt x="6593084" y="737074"/>
                </a:moveTo>
                <a:lnTo>
                  <a:pt x="6585773" y="766429"/>
                </a:lnTo>
                <a:cubicBezTo>
                  <a:pt x="6575619" y="802840"/>
                  <a:pt x="6563757" y="841761"/>
                  <a:pt x="6549888" y="884439"/>
                </a:cubicBezTo>
                <a:cubicBezTo>
                  <a:pt x="6526592" y="964303"/>
                  <a:pt x="6488150" y="1058753"/>
                  <a:pt x="6460681" y="1136308"/>
                </a:cubicBezTo>
                <a:cubicBezTo>
                  <a:pt x="6439491" y="1196137"/>
                  <a:pt x="6427705" y="1243502"/>
                  <a:pt x="6404946" y="1307762"/>
                </a:cubicBezTo>
                <a:cubicBezTo>
                  <a:pt x="6402525" y="1314594"/>
                  <a:pt x="6396919" y="1328662"/>
                  <a:pt x="6389956" y="1346122"/>
                </a:cubicBezTo>
                <a:lnTo>
                  <a:pt x="6379511" y="1372628"/>
                </a:lnTo>
                <a:lnTo>
                  <a:pt x="6372040" y="1393756"/>
                </a:lnTo>
                <a:lnTo>
                  <a:pt x="6340700" y="1482925"/>
                </a:lnTo>
                <a:lnTo>
                  <a:pt x="6340067" y="1490939"/>
                </a:lnTo>
                <a:cubicBezTo>
                  <a:pt x="6348103" y="1498773"/>
                  <a:pt x="6367998" y="1428512"/>
                  <a:pt x="6369568" y="1424081"/>
                </a:cubicBezTo>
                <a:cubicBezTo>
                  <a:pt x="6411549" y="1312595"/>
                  <a:pt x="6456137" y="1200788"/>
                  <a:pt x="6497957" y="1087999"/>
                </a:cubicBezTo>
                <a:lnTo>
                  <a:pt x="6515557" y="1038116"/>
                </a:lnTo>
                <a:lnTo>
                  <a:pt x="6513091" y="1042998"/>
                </a:lnTo>
                <a:cubicBezTo>
                  <a:pt x="6511494" y="1045889"/>
                  <a:pt x="6510217" y="1047863"/>
                  <a:pt x="6509657" y="1048037"/>
                </a:cubicBezTo>
                <a:cubicBezTo>
                  <a:pt x="6507419" y="1048730"/>
                  <a:pt x="6510935" y="1035026"/>
                  <a:pt x="6510359" y="1033161"/>
                </a:cubicBezTo>
                <a:cubicBezTo>
                  <a:pt x="6535092" y="949466"/>
                  <a:pt x="6566039" y="869977"/>
                  <a:pt x="6583107" y="786616"/>
                </a:cubicBezTo>
                <a:close/>
                <a:moveTo>
                  <a:pt x="6122202" y="731748"/>
                </a:moveTo>
                <a:cubicBezTo>
                  <a:pt x="6122202" y="731748"/>
                  <a:pt x="6119123" y="736830"/>
                  <a:pt x="6115527" y="742758"/>
                </a:cubicBezTo>
                <a:cubicBezTo>
                  <a:pt x="6109597" y="739163"/>
                  <a:pt x="6104519" y="736081"/>
                  <a:pt x="6122202" y="731748"/>
                </a:cubicBezTo>
                <a:close/>
                <a:moveTo>
                  <a:pt x="6659283" y="707052"/>
                </a:moveTo>
                <a:lnTo>
                  <a:pt x="6660576" y="717487"/>
                </a:lnTo>
                <a:cubicBezTo>
                  <a:pt x="6654575" y="720346"/>
                  <a:pt x="6654849" y="705482"/>
                  <a:pt x="6659283" y="707052"/>
                </a:cubicBezTo>
                <a:close/>
                <a:moveTo>
                  <a:pt x="5134985" y="697731"/>
                </a:moveTo>
                <a:cubicBezTo>
                  <a:pt x="5135597" y="698426"/>
                  <a:pt x="5137223" y="700282"/>
                  <a:pt x="5140475" y="703991"/>
                </a:cubicBezTo>
                <a:cubicBezTo>
                  <a:pt x="5140475" y="703991"/>
                  <a:pt x="5133155" y="695644"/>
                  <a:pt x="5134985" y="697731"/>
                </a:cubicBezTo>
                <a:close/>
                <a:moveTo>
                  <a:pt x="2669535" y="692143"/>
                </a:moveTo>
                <a:cubicBezTo>
                  <a:pt x="2668682" y="692493"/>
                  <a:pt x="2666400" y="693432"/>
                  <a:pt x="2661836" y="695307"/>
                </a:cubicBezTo>
                <a:cubicBezTo>
                  <a:pt x="2661836" y="695307"/>
                  <a:pt x="2652123" y="699480"/>
                  <a:pt x="2654550" y="698438"/>
                </a:cubicBezTo>
                <a:cubicBezTo>
                  <a:pt x="2655360" y="698090"/>
                  <a:pt x="2657519" y="697161"/>
                  <a:pt x="2661836" y="695307"/>
                </a:cubicBezTo>
                <a:cubicBezTo>
                  <a:pt x="2661836" y="695307"/>
                  <a:pt x="2672103" y="691088"/>
                  <a:pt x="2669535" y="692143"/>
                </a:cubicBezTo>
                <a:close/>
                <a:moveTo>
                  <a:pt x="6826359" y="627404"/>
                </a:moveTo>
                <a:lnTo>
                  <a:pt x="6826084" y="642270"/>
                </a:lnTo>
                <a:cubicBezTo>
                  <a:pt x="6820083" y="645131"/>
                  <a:pt x="6820356" y="630266"/>
                  <a:pt x="6826359" y="627404"/>
                </a:cubicBezTo>
                <a:close/>
                <a:moveTo>
                  <a:pt x="5301341" y="559156"/>
                </a:moveTo>
                <a:lnTo>
                  <a:pt x="5300037" y="562524"/>
                </a:lnTo>
                <a:cubicBezTo>
                  <a:pt x="5298883" y="566456"/>
                  <a:pt x="5298121" y="570680"/>
                  <a:pt x="5298057" y="575428"/>
                </a:cubicBezTo>
                <a:cubicBezTo>
                  <a:pt x="5298057" y="575428"/>
                  <a:pt x="5297691" y="575457"/>
                  <a:pt x="5297231" y="575493"/>
                </a:cubicBezTo>
                <a:lnTo>
                  <a:pt x="5296197" y="575575"/>
                </a:lnTo>
                <a:lnTo>
                  <a:pt x="5295853" y="575602"/>
                </a:lnTo>
                <a:cubicBezTo>
                  <a:pt x="5295486" y="575630"/>
                  <a:pt x="5295303" y="575645"/>
                  <a:pt x="5295579" y="575624"/>
                </a:cubicBezTo>
                <a:lnTo>
                  <a:pt x="5296197" y="575575"/>
                </a:lnTo>
                <a:lnTo>
                  <a:pt x="5298057" y="575428"/>
                </a:lnTo>
                <a:lnTo>
                  <a:pt x="5298182" y="575288"/>
                </a:lnTo>
                <a:close/>
                <a:moveTo>
                  <a:pt x="5199395" y="537334"/>
                </a:moveTo>
                <a:lnTo>
                  <a:pt x="5197207" y="551898"/>
                </a:lnTo>
                <a:lnTo>
                  <a:pt x="5197843" y="549763"/>
                </a:lnTo>
                <a:cubicBezTo>
                  <a:pt x="5198538" y="546478"/>
                  <a:pt x="5199017" y="542177"/>
                  <a:pt x="5199371" y="537719"/>
                </a:cubicBezTo>
                <a:close/>
                <a:moveTo>
                  <a:pt x="5610012" y="521908"/>
                </a:moveTo>
                <a:cubicBezTo>
                  <a:pt x="5610012" y="521908"/>
                  <a:pt x="5602787" y="533819"/>
                  <a:pt x="5604595" y="530841"/>
                </a:cubicBezTo>
                <a:cubicBezTo>
                  <a:pt x="5605195" y="529849"/>
                  <a:pt x="5606802" y="527203"/>
                  <a:pt x="5610012" y="521908"/>
                </a:cubicBezTo>
                <a:close/>
                <a:moveTo>
                  <a:pt x="5126179" y="504904"/>
                </a:moveTo>
                <a:lnTo>
                  <a:pt x="5126097" y="504933"/>
                </a:lnTo>
                <a:cubicBezTo>
                  <a:pt x="5125829" y="505032"/>
                  <a:pt x="5125757" y="505057"/>
                  <a:pt x="5126044" y="504954"/>
                </a:cubicBezTo>
                <a:close/>
                <a:moveTo>
                  <a:pt x="5299023" y="503333"/>
                </a:moveTo>
                <a:lnTo>
                  <a:pt x="5295788" y="504460"/>
                </a:lnTo>
                <a:lnTo>
                  <a:pt x="5295441" y="504580"/>
                </a:lnTo>
                <a:cubicBezTo>
                  <a:pt x="5295157" y="504679"/>
                  <a:pt x="5295083" y="504705"/>
                  <a:pt x="5295386" y="504601"/>
                </a:cubicBezTo>
                <a:lnTo>
                  <a:pt x="5295788" y="504460"/>
                </a:lnTo>
                <a:lnTo>
                  <a:pt x="5296749" y="504125"/>
                </a:lnTo>
                <a:cubicBezTo>
                  <a:pt x="5297809" y="503755"/>
                  <a:pt x="5299023" y="503333"/>
                  <a:pt x="5299023" y="503333"/>
                </a:cubicBezTo>
                <a:close/>
                <a:moveTo>
                  <a:pt x="3075861" y="503216"/>
                </a:moveTo>
                <a:cubicBezTo>
                  <a:pt x="3075423" y="503104"/>
                  <a:pt x="3074141" y="505333"/>
                  <a:pt x="3071615" y="511651"/>
                </a:cubicBezTo>
                <a:cubicBezTo>
                  <a:pt x="3071615" y="511651"/>
                  <a:pt x="3070545" y="513405"/>
                  <a:pt x="3069538" y="515362"/>
                </a:cubicBezTo>
                <a:lnTo>
                  <a:pt x="3068123" y="519483"/>
                </a:lnTo>
                <a:lnTo>
                  <a:pt x="3068238" y="519995"/>
                </a:lnTo>
                <a:lnTo>
                  <a:pt x="3072070" y="517031"/>
                </a:lnTo>
                <a:cubicBezTo>
                  <a:pt x="3073553" y="513934"/>
                  <a:pt x="3074916" y="509654"/>
                  <a:pt x="3075594" y="506681"/>
                </a:cubicBezTo>
                <a:cubicBezTo>
                  <a:pt x="3076044" y="504701"/>
                  <a:pt x="3076191" y="503300"/>
                  <a:pt x="3075861" y="503216"/>
                </a:cubicBezTo>
                <a:close/>
                <a:moveTo>
                  <a:pt x="3851725" y="490097"/>
                </a:moveTo>
                <a:lnTo>
                  <a:pt x="3849860" y="497753"/>
                </a:lnTo>
                <a:lnTo>
                  <a:pt x="3849257" y="501909"/>
                </a:lnTo>
                <a:lnTo>
                  <a:pt x="3852132" y="500473"/>
                </a:lnTo>
                <a:cubicBezTo>
                  <a:pt x="3853092" y="498592"/>
                  <a:pt x="3853334" y="495346"/>
                  <a:pt x="3852922" y="492424"/>
                </a:cubicBezTo>
                <a:close/>
                <a:moveTo>
                  <a:pt x="3087279" y="485110"/>
                </a:moveTo>
                <a:lnTo>
                  <a:pt x="3086745" y="488709"/>
                </a:lnTo>
                <a:lnTo>
                  <a:pt x="3085731" y="491492"/>
                </a:lnTo>
                <a:lnTo>
                  <a:pt x="3088816" y="492439"/>
                </a:lnTo>
                <a:lnTo>
                  <a:pt x="3088432" y="495199"/>
                </a:lnTo>
                <a:lnTo>
                  <a:pt x="3089082" y="492322"/>
                </a:lnTo>
                <a:lnTo>
                  <a:pt x="3088816" y="492439"/>
                </a:lnTo>
                <a:close/>
                <a:moveTo>
                  <a:pt x="4080077" y="479317"/>
                </a:moveTo>
                <a:cubicBezTo>
                  <a:pt x="4079578" y="479190"/>
                  <a:pt x="4078117" y="481731"/>
                  <a:pt x="4075241" y="488930"/>
                </a:cubicBezTo>
                <a:cubicBezTo>
                  <a:pt x="4075241" y="488930"/>
                  <a:pt x="4074020" y="490928"/>
                  <a:pt x="4072872" y="493160"/>
                </a:cubicBezTo>
                <a:lnTo>
                  <a:pt x="4071259" y="497854"/>
                </a:lnTo>
                <a:lnTo>
                  <a:pt x="4071391" y="498438"/>
                </a:lnTo>
                <a:lnTo>
                  <a:pt x="4075759" y="495063"/>
                </a:lnTo>
                <a:cubicBezTo>
                  <a:pt x="4077448" y="491530"/>
                  <a:pt x="4079002" y="486655"/>
                  <a:pt x="4079773" y="483268"/>
                </a:cubicBezTo>
                <a:cubicBezTo>
                  <a:pt x="4080287" y="481007"/>
                  <a:pt x="4080453" y="479412"/>
                  <a:pt x="4080077" y="479317"/>
                </a:cubicBezTo>
                <a:close/>
                <a:moveTo>
                  <a:pt x="5210497" y="475329"/>
                </a:moveTo>
                <a:lnTo>
                  <a:pt x="5206383" y="489352"/>
                </a:lnTo>
                <a:lnTo>
                  <a:pt x="5205175" y="495000"/>
                </a:lnTo>
                <a:lnTo>
                  <a:pt x="5204727" y="498644"/>
                </a:lnTo>
                <a:lnTo>
                  <a:pt x="5205313" y="500920"/>
                </a:lnTo>
                <a:lnTo>
                  <a:pt x="5208101" y="497840"/>
                </a:lnTo>
                <a:close/>
                <a:moveTo>
                  <a:pt x="3499981" y="473059"/>
                </a:moveTo>
                <a:lnTo>
                  <a:pt x="3498837" y="476014"/>
                </a:lnTo>
                <a:cubicBezTo>
                  <a:pt x="3497825" y="479465"/>
                  <a:pt x="3497157" y="483171"/>
                  <a:pt x="3497099" y="487337"/>
                </a:cubicBezTo>
                <a:lnTo>
                  <a:pt x="3495470" y="487466"/>
                </a:lnTo>
                <a:lnTo>
                  <a:pt x="3494925" y="487511"/>
                </a:lnTo>
                <a:cubicBezTo>
                  <a:pt x="3494683" y="487529"/>
                  <a:pt x="3494845" y="487516"/>
                  <a:pt x="3495166" y="487492"/>
                </a:cubicBezTo>
                <a:lnTo>
                  <a:pt x="3495470" y="487466"/>
                </a:lnTo>
                <a:lnTo>
                  <a:pt x="3496375" y="487395"/>
                </a:lnTo>
                <a:cubicBezTo>
                  <a:pt x="3496779" y="487364"/>
                  <a:pt x="3497099" y="487337"/>
                  <a:pt x="3497099" y="487337"/>
                </a:cubicBezTo>
                <a:lnTo>
                  <a:pt x="3497211" y="487216"/>
                </a:lnTo>
                <a:close/>
                <a:moveTo>
                  <a:pt x="2082458" y="472762"/>
                </a:moveTo>
                <a:cubicBezTo>
                  <a:pt x="2077895" y="474638"/>
                  <a:pt x="2075613" y="475575"/>
                  <a:pt x="2074756" y="475927"/>
                </a:cubicBezTo>
                <a:cubicBezTo>
                  <a:pt x="2072191" y="476983"/>
                  <a:pt x="2082458" y="472762"/>
                  <a:pt x="2082458" y="472762"/>
                </a:cubicBezTo>
                <a:close/>
                <a:moveTo>
                  <a:pt x="2885368" y="469429"/>
                </a:moveTo>
                <a:lnTo>
                  <a:pt x="2883605" y="479300"/>
                </a:lnTo>
                <a:lnTo>
                  <a:pt x="2883279" y="481637"/>
                </a:lnTo>
                <a:lnTo>
                  <a:pt x="2883193" y="483116"/>
                </a:lnTo>
                <a:lnTo>
                  <a:pt x="2885137" y="479677"/>
                </a:lnTo>
                <a:close/>
                <a:moveTo>
                  <a:pt x="3021267" y="461243"/>
                </a:moveTo>
                <a:lnTo>
                  <a:pt x="3020832" y="462502"/>
                </a:lnTo>
                <a:lnTo>
                  <a:pt x="3019315" y="469583"/>
                </a:lnTo>
                <a:lnTo>
                  <a:pt x="3019702" y="468853"/>
                </a:lnTo>
                <a:close/>
                <a:moveTo>
                  <a:pt x="4093089" y="458683"/>
                </a:moveTo>
                <a:lnTo>
                  <a:pt x="4092482" y="462785"/>
                </a:lnTo>
                <a:lnTo>
                  <a:pt x="4091326" y="465955"/>
                </a:lnTo>
                <a:lnTo>
                  <a:pt x="4094841" y="467036"/>
                </a:lnTo>
                <a:lnTo>
                  <a:pt x="4094403" y="470181"/>
                </a:lnTo>
                <a:lnTo>
                  <a:pt x="4095143" y="466903"/>
                </a:lnTo>
                <a:lnTo>
                  <a:pt x="4094841" y="467036"/>
                </a:lnTo>
                <a:close/>
                <a:moveTo>
                  <a:pt x="3737243" y="456303"/>
                </a:moveTo>
                <a:cubicBezTo>
                  <a:pt x="3737178" y="456173"/>
                  <a:pt x="3737418" y="456643"/>
                  <a:pt x="3737802" y="457395"/>
                </a:cubicBezTo>
                <a:lnTo>
                  <a:pt x="3737992" y="457767"/>
                </a:lnTo>
                <a:close/>
                <a:moveTo>
                  <a:pt x="3094135" y="454708"/>
                </a:moveTo>
                <a:cubicBezTo>
                  <a:pt x="3091102" y="459388"/>
                  <a:pt x="3090243" y="463841"/>
                  <a:pt x="3089647" y="469150"/>
                </a:cubicBezTo>
                <a:lnTo>
                  <a:pt x="3087443" y="484000"/>
                </a:lnTo>
                <a:lnTo>
                  <a:pt x="3090443" y="486298"/>
                </a:lnTo>
                <a:lnTo>
                  <a:pt x="3091028" y="483716"/>
                </a:lnTo>
                <a:cubicBezTo>
                  <a:pt x="3092548" y="473296"/>
                  <a:pt x="3093397" y="463312"/>
                  <a:pt x="3094135" y="454708"/>
                </a:cubicBezTo>
                <a:close/>
                <a:moveTo>
                  <a:pt x="3410522" y="453909"/>
                </a:moveTo>
                <a:lnTo>
                  <a:pt x="3408601" y="466688"/>
                </a:lnTo>
                <a:lnTo>
                  <a:pt x="3409161" y="464817"/>
                </a:lnTo>
                <a:cubicBezTo>
                  <a:pt x="3409771" y="461935"/>
                  <a:pt x="3410190" y="458158"/>
                  <a:pt x="3410501" y="454248"/>
                </a:cubicBezTo>
                <a:close/>
                <a:moveTo>
                  <a:pt x="5118803" y="447099"/>
                </a:moveTo>
                <a:lnTo>
                  <a:pt x="5118238" y="448032"/>
                </a:lnTo>
                <a:cubicBezTo>
                  <a:pt x="5115042" y="453354"/>
                  <a:pt x="5102557" y="474752"/>
                  <a:pt x="5107277" y="476414"/>
                </a:cubicBezTo>
                <a:cubicBezTo>
                  <a:pt x="5108059" y="477029"/>
                  <a:pt x="5109553" y="475171"/>
                  <a:pt x="5111255" y="472265"/>
                </a:cubicBezTo>
                <a:lnTo>
                  <a:pt x="5116071" y="462698"/>
                </a:lnTo>
                <a:close/>
                <a:moveTo>
                  <a:pt x="4888601" y="446074"/>
                </a:moveTo>
                <a:lnTo>
                  <a:pt x="4881309" y="466042"/>
                </a:lnTo>
                <a:cubicBezTo>
                  <a:pt x="4878051" y="473219"/>
                  <a:pt x="4875131" y="480614"/>
                  <a:pt x="4875003" y="490108"/>
                </a:cubicBezTo>
                <a:cubicBezTo>
                  <a:pt x="4875003" y="490108"/>
                  <a:pt x="4874637" y="490137"/>
                  <a:pt x="4874178" y="490174"/>
                </a:cubicBezTo>
                <a:lnTo>
                  <a:pt x="4874083" y="490183"/>
                </a:lnTo>
                <a:lnTo>
                  <a:pt x="4875003" y="490108"/>
                </a:lnTo>
                <a:cubicBezTo>
                  <a:pt x="4878515" y="489251"/>
                  <a:pt x="4881187" y="485749"/>
                  <a:pt x="4883353" y="480895"/>
                </a:cubicBezTo>
                <a:lnTo>
                  <a:pt x="4884211" y="478109"/>
                </a:lnTo>
                <a:lnTo>
                  <a:pt x="4886513" y="457772"/>
                </a:lnTo>
                <a:close/>
                <a:moveTo>
                  <a:pt x="3862997" y="440815"/>
                </a:moveTo>
                <a:lnTo>
                  <a:pt x="3860974" y="452144"/>
                </a:lnTo>
                <a:lnTo>
                  <a:pt x="3859490" y="458232"/>
                </a:lnTo>
                <a:lnTo>
                  <a:pt x="3862732" y="452493"/>
                </a:lnTo>
                <a:close/>
                <a:moveTo>
                  <a:pt x="3095995" y="436704"/>
                </a:moveTo>
                <a:cubicBezTo>
                  <a:pt x="3094748" y="437316"/>
                  <a:pt x="3093320" y="438208"/>
                  <a:pt x="3093320" y="438208"/>
                </a:cubicBezTo>
                <a:cubicBezTo>
                  <a:pt x="3093576" y="439027"/>
                  <a:pt x="3094765" y="439105"/>
                  <a:pt x="3095831" y="438776"/>
                </a:cubicBezTo>
                <a:cubicBezTo>
                  <a:pt x="3096894" y="438445"/>
                  <a:pt x="3097831" y="437704"/>
                  <a:pt x="3097577" y="436886"/>
                </a:cubicBezTo>
                <a:cubicBezTo>
                  <a:pt x="3098305" y="435763"/>
                  <a:pt x="3097241" y="436093"/>
                  <a:pt x="3095995" y="436704"/>
                </a:cubicBezTo>
                <a:close/>
                <a:moveTo>
                  <a:pt x="5228850" y="435853"/>
                </a:moveTo>
                <a:lnTo>
                  <a:pt x="5228859" y="435981"/>
                </a:lnTo>
                <a:lnTo>
                  <a:pt x="5228820" y="436084"/>
                </a:lnTo>
                <a:close/>
                <a:moveTo>
                  <a:pt x="6817825" y="434408"/>
                </a:moveTo>
                <a:cubicBezTo>
                  <a:pt x="6823041" y="438827"/>
                  <a:pt x="6826029" y="458122"/>
                  <a:pt x="6828178" y="462623"/>
                </a:cubicBezTo>
                <a:cubicBezTo>
                  <a:pt x="6837246" y="481630"/>
                  <a:pt x="6837857" y="435295"/>
                  <a:pt x="6840921" y="457163"/>
                </a:cubicBezTo>
                <a:cubicBezTo>
                  <a:pt x="6843784" y="463164"/>
                  <a:pt x="6840647" y="472029"/>
                  <a:pt x="6840647" y="472029"/>
                </a:cubicBezTo>
                <a:cubicBezTo>
                  <a:pt x="6834326" y="532136"/>
                  <a:pt x="6821709" y="584193"/>
                  <a:pt x="6817218" y="639130"/>
                </a:cubicBezTo>
                <a:cubicBezTo>
                  <a:pt x="6810679" y="657596"/>
                  <a:pt x="6819747" y="676600"/>
                  <a:pt x="6816069" y="701069"/>
                </a:cubicBezTo>
                <a:cubicBezTo>
                  <a:pt x="6803394" y="809632"/>
                  <a:pt x="6756843" y="926982"/>
                  <a:pt x="6719157" y="1047468"/>
                </a:cubicBezTo>
                <a:cubicBezTo>
                  <a:pt x="6688237" y="1147390"/>
                  <a:pt x="6654093" y="1248014"/>
                  <a:pt x="6617369" y="1348769"/>
                </a:cubicBezTo>
                <a:cubicBezTo>
                  <a:pt x="6585235" y="1436933"/>
                  <a:pt x="6551127" y="1525200"/>
                  <a:pt x="6515475" y="1613189"/>
                </a:cubicBezTo>
                <a:lnTo>
                  <a:pt x="6414283" y="1852388"/>
                </a:lnTo>
                <a:lnTo>
                  <a:pt x="6405336" y="1868737"/>
                </a:lnTo>
                <a:cubicBezTo>
                  <a:pt x="6369671" y="1937187"/>
                  <a:pt x="6334525" y="2005351"/>
                  <a:pt x="6294588" y="2075027"/>
                </a:cubicBezTo>
                <a:cubicBezTo>
                  <a:pt x="6223311" y="2208748"/>
                  <a:pt x="6147891" y="2344748"/>
                  <a:pt x="6066153" y="2490526"/>
                </a:cubicBezTo>
                <a:cubicBezTo>
                  <a:pt x="5992176" y="2609535"/>
                  <a:pt x="5927179" y="2723600"/>
                  <a:pt x="5848407" y="2855148"/>
                </a:cubicBezTo>
                <a:cubicBezTo>
                  <a:pt x="5835701" y="2872940"/>
                  <a:pt x="5803601" y="2935602"/>
                  <a:pt x="5846962" y="2872140"/>
                </a:cubicBezTo>
                <a:cubicBezTo>
                  <a:pt x="5863391" y="2841499"/>
                  <a:pt x="5883585" y="2807887"/>
                  <a:pt x="5902605" y="2780319"/>
                </a:cubicBezTo>
                <a:cubicBezTo>
                  <a:pt x="5935504" y="2728915"/>
                  <a:pt x="5954596" y="2703110"/>
                  <a:pt x="5985250" y="2657441"/>
                </a:cubicBezTo>
                <a:cubicBezTo>
                  <a:pt x="6032713" y="2581823"/>
                  <a:pt x="6075130" y="2485584"/>
                  <a:pt x="6122214" y="2409274"/>
                </a:cubicBezTo>
                <a:cubicBezTo>
                  <a:pt x="6175987" y="2316910"/>
                  <a:pt x="6228321" y="2228373"/>
                  <a:pt x="6283237" y="2132343"/>
                </a:cubicBezTo>
                <a:lnTo>
                  <a:pt x="6305633" y="2092718"/>
                </a:lnTo>
                <a:lnTo>
                  <a:pt x="6286489" y="2134769"/>
                </a:lnTo>
                <a:lnTo>
                  <a:pt x="6225735" y="2260653"/>
                </a:lnTo>
                <a:lnTo>
                  <a:pt x="6123539" y="2442742"/>
                </a:lnTo>
                <a:cubicBezTo>
                  <a:pt x="6027651" y="2623305"/>
                  <a:pt x="5909829" y="2793443"/>
                  <a:pt x="5804819" y="2957430"/>
                </a:cubicBezTo>
                <a:cubicBezTo>
                  <a:pt x="5755178" y="3040544"/>
                  <a:pt x="5704370" y="3129704"/>
                  <a:pt x="5652869" y="3219243"/>
                </a:cubicBezTo>
                <a:cubicBezTo>
                  <a:pt x="5521385" y="3436496"/>
                  <a:pt x="5357397" y="3643743"/>
                  <a:pt x="5193098" y="3852060"/>
                </a:cubicBezTo>
                <a:lnTo>
                  <a:pt x="5152117" y="3895519"/>
                </a:lnTo>
                <a:lnTo>
                  <a:pt x="5318031" y="3643580"/>
                </a:lnTo>
                <a:cubicBezTo>
                  <a:pt x="5378806" y="3549648"/>
                  <a:pt x="5439264" y="3454370"/>
                  <a:pt x="5499515" y="3357046"/>
                </a:cubicBezTo>
                <a:cubicBezTo>
                  <a:pt x="5708623" y="3029602"/>
                  <a:pt x="5889988" y="2660741"/>
                  <a:pt x="6078097" y="2289284"/>
                </a:cubicBezTo>
                <a:cubicBezTo>
                  <a:pt x="6137655" y="2165736"/>
                  <a:pt x="6204523" y="2035633"/>
                  <a:pt x="6260478" y="1905821"/>
                </a:cubicBezTo>
                <a:cubicBezTo>
                  <a:pt x="6298920" y="1811372"/>
                  <a:pt x="6334760" y="1710180"/>
                  <a:pt x="6376065" y="1621732"/>
                </a:cubicBezTo>
                <a:cubicBezTo>
                  <a:pt x="6411469" y="1544077"/>
                  <a:pt x="6438745" y="1463545"/>
                  <a:pt x="6462894" y="1384502"/>
                </a:cubicBezTo>
                <a:lnTo>
                  <a:pt x="6483560" y="1314488"/>
                </a:lnTo>
                <a:lnTo>
                  <a:pt x="6482129" y="1315102"/>
                </a:lnTo>
                <a:cubicBezTo>
                  <a:pt x="6480758" y="1314974"/>
                  <a:pt x="6479793" y="1314165"/>
                  <a:pt x="6480574" y="1312730"/>
                </a:cubicBezTo>
                <a:lnTo>
                  <a:pt x="6483957" y="1313141"/>
                </a:lnTo>
                <a:lnTo>
                  <a:pt x="6497399" y="1267602"/>
                </a:lnTo>
                <a:cubicBezTo>
                  <a:pt x="6508535" y="1229373"/>
                  <a:pt x="6519515" y="1192060"/>
                  <a:pt x="6530965" y="1156214"/>
                </a:cubicBezTo>
                <a:cubicBezTo>
                  <a:pt x="6562109" y="1054191"/>
                  <a:pt x="6606817" y="956141"/>
                  <a:pt x="6632990" y="868153"/>
                </a:cubicBezTo>
                <a:cubicBezTo>
                  <a:pt x="6645038" y="820048"/>
                  <a:pt x="6658394" y="768251"/>
                  <a:pt x="6673320" y="712025"/>
                </a:cubicBezTo>
                <a:cubicBezTo>
                  <a:pt x="6681229" y="673261"/>
                  <a:pt x="6685181" y="633928"/>
                  <a:pt x="6697725" y="612601"/>
                </a:cubicBezTo>
                <a:cubicBezTo>
                  <a:pt x="6702695" y="598568"/>
                  <a:pt x="6713869" y="597538"/>
                  <a:pt x="6726413" y="576211"/>
                </a:cubicBezTo>
                <a:cubicBezTo>
                  <a:pt x="6732952" y="557746"/>
                  <a:pt x="6729889" y="535877"/>
                  <a:pt x="6739768" y="524413"/>
                </a:cubicBezTo>
                <a:cubicBezTo>
                  <a:pt x="6772964" y="458863"/>
                  <a:pt x="6802553" y="520883"/>
                  <a:pt x="6789197" y="572678"/>
                </a:cubicBezTo>
                <a:cubicBezTo>
                  <a:pt x="6797307" y="549782"/>
                  <a:pt x="6799415" y="529745"/>
                  <a:pt x="6803091" y="505277"/>
                </a:cubicBezTo>
                <a:cubicBezTo>
                  <a:pt x="6805197" y="485242"/>
                  <a:pt x="6809983" y="441217"/>
                  <a:pt x="6811812" y="436045"/>
                </a:cubicBezTo>
                <a:cubicBezTo>
                  <a:pt x="6814099" y="433114"/>
                  <a:pt x="6816085" y="432935"/>
                  <a:pt x="6817825" y="434408"/>
                </a:cubicBezTo>
                <a:close/>
                <a:moveTo>
                  <a:pt x="4017864" y="431487"/>
                </a:moveTo>
                <a:lnTo>
                  <a:pt x="4017368" y="432922"/>
                </a:lnTo>
                <a:lnTo>
                  <a:pt x="4015639" y="440989"/>
                </a:lnTo>
                <a:lnTo>
                  <a:pt x="4016079" y="440160"/>
                </a:lnTo>
                <a:close/>
                <a:moveTo>
                  <a:pt x="6510727" y="425855"/>
                </a:moveTo>
                <a:lnTo>
                  <a:pt x="6511579" y="427523"/>
                </a:lnTo>
                <a:lnTo>
                  <a:pt x="6511361" y="427100"/>
                </a:lnTo>
                <a:cubicBezTo>
                  <a:pt x="6510925" y="426244"/>
                  <a:pt x="6510651" y="425708"/>
                  <a:pt x="6510727" y="425855"/>
                </a:cubicBezTo>
                <a:close/>
                <a:moveTo>
                  <a:pt x="3347248" y="425098"/>
                </a:moveTo>
                <a:lnTo>
                  <a:pt x="3346203" y="425476"/>
                </a:lnTo>
                <a:cubicBezTo>
                  <a:pt x="3345967" y="425564"/>
                  <a:pt x="3345903" y="425585"/>
                  <a:pt x="3346156" y="425495"/>
                </a:cubicBezTo>
                <a:lnTo>
                  <a:pt x="3347247" y="425099"/>
                </a:lnTo>
                <a:close/>
                <a:moveTo>
                  <a:pt x="3497947" y="424073"/>
                </a:moveTo>
                <a:cubicBezTo>
                  <a:pt x="3497947" y="424073"/>
                  <a:pt x="3496882" y="424444"/>
                  <a:pt x="3495951" y="424769"/>
                </a:cubicBezTo>
                <a:lnTo>
                  <a:pt x="3495109" y="425063"/>
                </a:lnTo>
                <a:lnTo>
                  <a:pt x="3494805" y="425168"/>
                </a:lnTo>
                <a:cubicBezTo>
                  <a:pt x="3494555" y="425255"/>
                  <a:pt x="3494489" y="425277"/>
                  <a:pt x="3494756" y="425185"/>
                </a:cubicBezTo>
                <a:lnTo>
                  <a:pt x="3495109" y="425063"/>
                </a:lnTo>
                <a:close/>
                <a:moveTo>
                  <a:pt x="4100904" y="424038"/>
                </a:moveTo>
                <a:cubicBezTo>
                  <a:pt x="4097447" y="429372"/>
                  <a:pt x="4096465" y="434446"/>
                  <a:pt x="4095787" y="440496"/>
                </a:cubicBezTo>
                <a:lnTo>
                  <a:pt x="4093277" y="457420"/>
                </a:lnTo>
                <a:lnTo>
                  <a:pt x="4096697" y="460039"/>
                </a:lnTo>
                <a:lnTo>
                  <a:pt x="4097360" y="457094"/>
                </a:lnTo>
                <a:cubicBezTo>
                  <a:pt x="4099095" y="445222"/>
                  <a:pt x="4100063" y="433842"/>
                  <a:pt x="4100904" y="424038"/>
                </a:cubicBezTo>
                <a:close/>
                <a:moveTo>
                  <a:pt x="3756593" y="423112"/>
                </a:moveTo>
                <a:lnTo>
                  <a:pt x="3756089" y="424287"/>
                </a:lnTo>
                <a:lnTo>
                  <a:pt x="3756103" y="425592"/>
                </a:lnTo>
                <a:close/>
                <a:moveTo>
                  <a:pt x="4872611" y="419183"/>
                </a:moveTo>
                <a:lnTo>
                  <a:pt x="4872329" y="419282"/>
                </a:lnTo>
                <a:cubicBezTo>
                  <a:pt x="4872029" y="419387"/>
                  <a:pt x="4872103" y="419360"/>
                  <a:pt x="4872389" y="419261"/>
                </a:cubicBezTo>
                <a:close/>
                <a:moveTo>
                  <a:pt x="5028470" y="417492"/>
                </a:moveTo>
                <a:lnTo>
                  <a:pt x="5024367" y="428862"/>
                </a:lnTo>
                <a:lnTo>
                  <a:pt x="5023886" y="437983"/>
                </a:lnTo>
                <a:lnTo>
                  <a:pt x="5024464" y="439393"/>
                </a:lnTo>
                <a:lnTo>
                  <a:pt x="5025955" y="438012"/>
                </a:lnTo>
                <a:close/>
                <a:moveTo>
                  <a:pt x="5188838" y="410675"/>
                </a:moveTo>
                <a:lnTo>
                  <a:pt x="5190613" y="415942"/>
                </a:lnTo>
                <a:lnTo>
                  <a:pt x="5186589" y="424928"/>
                </a:lnTo>
                <a:close/>
                <a:moveTo>
                  <a:pt x="5437063" y="405276"/>
                </a:moveTo>
                <a:lnTo>
                  <a:pt x="5424661" y="440027"/>
                </a:lnTo>
                <a:lnTo>
                  <a:pt x="5424037" y="442368"/>
                </a:lnTo>
                <a:lnTo>
                  <a:pt x="5426946" y="441798"/>
                </a:lnTo>
                <a:lnTo>
                  <a:pt x="5429990" y="441127"/>
                </a:lnTo>
                <a:close/>
                <a:moveTo>
                  <a:pt x="4103023" y="403524"/>
                </a:moveTo>
                <a:cubicBezTo>
                  <a:pt x="4101603" y="404218"/>
                  <a:pt x="4099977" y="405235"/>
                  <a:pt x="4099977" y="405235"/>
                </a:cubicBezTo>
                <a:cubicBezTo>
                  <a:pt x="4100265" y="406168"/>
                  <a:pt x="4101621" y="406257"/>
                  <a:pt x="4102833" y="405883"/>
                </a:cubicBezTo>
                <a:cubicBezTo>
                  <a:pt x="4104046" y="405505"/>
                  <a:pt x="4105114" y="404663"/>
                  <a:pt x="4104824" y="403730"/>
                </a:cubicBezTo>
                <a:cubicBezTo>
                  <a:pt x="4105655" y="402451"/>
                  <a:pt x="4104444" y="402827"/>
                  <a:pt x="4103023" y="403524"/>
                </a:cubicBezTo>
                <a:close/>
                <a:moveTo>
                  <a:pt x="3420266" y="399500"/>
                </a:moveTo>
                <a:lnTo>
                  <a:pt x="3416654" y="411804"/>
                </a:lnTo>
                <a:lnTo>
                  <a:pt x="3415594" y="416760"/>
                </a:lnTo>
                <a:lnTo>
                  <a:pt x="3415201" y="419958"/>
                </a:lnTo>
                <a:lnTo>
                  <a:pt x="3415716" y="421956"/>
                </a:lnTo>
                <a:lnTo>
                  <a:pt x="3418163" y="419253"/>
                </a:lnTo>
                <a:close/>
                <a:moveTo>
                  <a:pt x="5041698" y="396357"/>
                </a:moveTo>
                <a:lnTo>
                  <a:pt x="5040957" y="398658"/>
                </a:lnTo>
                <a:lnTo>
                  <a:pt x="5040431" y="398198"/>
                </a:lnTo>
                <a:cubicBezTo>
                  <a:pt x="5040189" y="397422"/>
                  <a:pt x="5040581" y="396705"/>
                  <a:pt x="5041698" y="396357"/>
                </a:cubicBezTo>
                <a:close/>
                <a:moveTo>
                  <a:pt x="5268441" y="392441"/>
                </a:moveTo>
                <a:lnTo>
                  <a:pt x="5268593" y="392701"/>
                </a:lnTo>
                <a:lnTo>
                  <a:pt x="5268200" y="394412"/>
                </a:lnTo>
                <a:close/>
                <a:moveTo>
                  <a:pt x="4389343" y="390297"/>
                </a:moveTo>
                <a:lnTo>
                  <a:pt x="4388153" y="390728"/>
                </a:lnTo>
                <a:cubicBezTo>
                  <a:pt x="4387883" y="390825"/>
                  <a:pt x="4387814" y="390852"/>
                  <a:pt x="4388101" y="390747"/>
                </a:cubicBezTo>
                <a:close/>
                <a:moveTo>
                  <a:pt x="5143519" y="380678"/>
                </a:moveTo>
                <a:lnTo>
                  <a:pt x="5136534" y="398939"/>
                </a:lnTo>
                <a:lnTo>
                  <a:pt x="5128187" y="420939"/>
                </a:lnTo>
                <a:lnTo>
                  <a:pt x="5127179" y="429488"/>
                </a:lnTo>
                <a:lnTo>
                  <a:pt x="5132401" y="412576"/>
                </a:lnTo>
                <a:cubicBezTo>
                  <a:pt x="5134759" y="405031"/>
                  <a:pt x="5137197" y="397846"/>
                  <a:pt x="5139763" y="391714"/>
                </a:cubicBezTo>
                <a:lnTo>
                  <a:pt x="5142967" y="384964"/>
                </a:lnTo>
                <a:close/>
                <a:moveTo>
                  <a:pt x="3095355" y="378168"/>
                </a:moveTo>
                <a:cubicBezTo>
                  <a:pt x="3095131" y="376468"/>
                  <a:pt x="3094335" y="375861"/>
                  <a:pt x="3092919" y="379102"/>
                </a:cubicBezTo>
                <a:cubicBezTo>
                  <a:pt x="3093427" y="380739"/>
                  <a:pt x="3091465" y="381350"/>
                  <a:pt x="3091973" y="382987"/>
                </a:cubicBezTo>
                <a:cubicBezTo>
                  <a:pt x="3092992" y="384540"/>
                  <a:pt x="3093797" y="384531"/>
                  <a:pt x="3094373" y="383784"/>
                </a:cubicBezTo>
                <a:cubicBezTo>
                  <a:pt x="3094805" y="383223"/>
                  <a:pt x="3095106" y="382242"/>
                  <a:pt x="3095272" y="381193"/>
                </a:cubicBezTo>
                <a:cubicBezTo>
                  <a:pt x="3095438" y="380141"/>
                  <a:pt x="3095467" y="379018"/>
                  <a:pt x="3095355" y="378168"/>
                </a:cubicBezTo>
                <a:close/>
                <a:moveTo>
                  <a:pt x="3339802" y="374728"/>
                </a:moveTo>
                <a:lnTo>
                  <a:pt x="3339304" y="375545"/>
                </a:lnTo>
                <a:cubicBezTo>
                  <a:pt x="3336501" y="380217"/>
                  <a:pt x="3325548" y="398994"/>
                  <a:pt x="3329688" y="400452"/>
                </a:cubicBezTo>
                <a:cubicBezTo>
                  <a:pt x="3330374" y="400992"/>
                  <a:pt x="3331684" y="399360"/>
                  <a:pt x="3333178" y="396810"/>
                </a:cubicBezTo>
                <a:lnTo>
                  <a:pt x="3337405" y="388415"/>
                </a:lnTo>
                <a:close/>
                <a:moveTo>
                  <a:pt x="3476791" y="369441"/>
                </a:moveTo>
                <a:cubicBezTo>
                  <a:pt x="3476241" y="367667"/>
                  <a:pt x="3474768" y="368124"/>
                  <a:pt x="3473699" y="369878"/>
                </a:cubicBezTo>
                <a:lnTo>
                  <a:pt x="3472753" y="372765"/>
                </a:lnTo>
                <a:lnTo>
                  <a:pt x="3472610" y="373893"/>
                </a:lnTo>
                <a:lnTo>
                  <a:pt x="3473018" y="378091"/>
                </a:lnTo>
                <a:cubicBezTo>
                  <a:pt x="3473400" y="379319"/>
                  <a:pt x="3473826" y="379391"/>
                  <a:pt x="3474249" y="378810"/>
                </a:cubicBezTo>
                <a:cubicBezTo>
                  <a:pt x="3475525" y="377070"/>
                  <a:pt x="3476791" y="369441"/>
                  <a:pt x="3476791" y="369441"/>
                </a:cubicBezTo>
                <a:close/>
                <a:moveTo>
                  <a:pt x="5053208" y="367560"/>
                </a:moveTo>
                <a:cubicBezTo>
                  <a:pt x="5052431" y="369333"/>
                  <a:pt x="5051437" y="372391"/>
                  <a:pt x="5050419" y="375968"/>
                </a:cubicBezTo>
                <a:lnTo>
                  <a:pt x="5048175" y="384775"/>
                </a:lnTo>
                <a:lnTo>
                  <a:pt x="5052406" y="371318"/>
                </a:lnTo>
                <a:close/>
                <a:moveTo>
                  <a:pt x="4472553" y="361124"/>
                </a:moveTo>
                <a:lnTo>
                  <a:pt x="4468437" y="375148"/>
                </a:lnTo>
                <a:lnTo>
                  <a:pt x="4467229" y="380796"/>
                </a:lnTo>
                <a:lnTo>
                  <a:pt x="4466782" y="384439"/>
                </a:lnTo>
                <a:lnTo>
                  <a:pt x="4467369" y="386715"/>
                </a:lnTo>
                <a:lnTo>
                  <a:pt x="4469766" y="384066"/>
                </a:lnTo>
                <a:lnTo>
                  <a:pt x="4470232" y="382923"/>
                </a:lnTo>
                <a:close/>
                <a:moveTo>
                  <a:pt x="4638929" y="357014"/>
                </a:moveTo>
                <a:lnTo>
                  <a:pt x="4634043" y="369040"/>
                </a:lnTo>
                <a:cubicBezTo>
                  <a:pt x="4633325" y="372097"/>
                  <a:pt x="4631153" y="378270"/>
                  <a:pt x="4628661" y="385255"/>
                </a:cubicBezTo>
                <a:lnTo>
                  <a:pt x="4627655" y="388159"/>
                </a:lnTo>
                <a:lnTo>
                  <a:pt x="4627319" y="390839"/>
                </a:lnTo>
                <a:lnTo>
                  <a:pt x="4634097" y="390492"/>
                </a:lnTo>
                <a:close/>
                <a:moveTo>
                  <a:pt x="6628999" y="356182"/>
                </a:moveTo>
                <a:lnTo>
                  <a:pt x="6628027" y="366218"/>
                </a:lnTo>
                <a:lnTo>
                  <a:pt x="6625907" y="369487"/>
                </a:lnTo>
                <a:close/>
                <a:moveTo>
                  <a:pt x="3126709" y="349203"/>
                </a:moveTo>
                <a:lnTo>
                  <a:pt x="3124565" y="349952"/>
                </a:lnTo>
                <a:lnTo>
                  <a:pt x="3123518" y="350316"/>
                </a:lnTo>
                <a:cubicBezTo>
                  <a:pt x="3123251" y="350410"/>
                  <a:pt x="3123317" y="350384"/>
                  <a:pt x="3123567" y="350299"/>
                </a:cubicBezTo>
                <a:lnTo>
                  <a:pt x="3124565" y="349952"/>
                </a:lnTo>
                <a:lnTo>
                  <a:pt x="3124715" y="349901"/>
                </a:lnTo>
                <a:cubicBezTo>
                  <a:pt x="3125646" y="349574"/>
                  <a:pt x="3126709" y="349203"/>
                  <a:pt x="3126709" y="349203"/>
                </a:cubicBezTo>
                <a:close/>
                <a:moveTo>
                  <a:pt x="3260531" y="348747"/>
                </a:moveTo>
                <a:lnTo>
                  <a:pt x="3256930" y="358723"/>
                </a:lnTo>
                <a:cubicBezTo>
                  <a:pt x="3255641" y="363403"/>
                  <a:pt x="3255246" y="367000"/>
                  <a:pt x="3256417" y="368522"/>
                </a:cubicBezTo>
                <a:lnTo>
                  <a:pt x="3258326" y="366753"/>
                </a:lnTo>
                <a:close/>
                <a:moveTo>
                  <a:pt x="2481118" y="346265"/>
                </a:moveTo>
                <a:lnTo>
                  <a:pt x="2480209" y="348613"/>
                </a:lnTo>
                <a:cubicBezTo>
                  <a:pt x="2479404" y="351355"/>
                  <a:pt x="2478873" y="354298"/>
                  <a:pt x="2478828" y="357609"/>
                </a:cubicBezTo>
                <a:lnTo>
                  <a:pt x="2477534" y="357711"/>
                </a:lnTo>
                <a:lnTo>
                  <a:pt x="2477292" y="357730"/>
                </a:lnTo>
                <a:cubicBezTo>
                  <a:pt x="2477036" y="357750"/>
                  <a:pt x="2476909" y="357760"/>
                  <a:pt x="2477100" y="357745"/>
                </a:cubicBezTo>
                <a:lnTo>
                  <a:pt x="2477534" y="357711"/>
                </a:lnTo>
                <a:lnTo>
                  <a:pt x="2478252" y="357655"/>
                </a:lnTo>
                <a:cubicBezTo>
                  <a:pt x="2478574" y="357630"/>
                  <a:pt x="2478828" y="357609"/>
                  <a:pt x="2478828" y="357609"/>
                </a:cubicBezTo>
                <a:lnTo>
                  <a:pt x="2478915" y="357513"/>
                </a:lnTo>
                <a:close/>
                <a:moveTo>
                  <a:pt x="4904413" y="338433"/>
                </a:moveTo>
                <a:cubicBezTo>
                  <a:pt x="4905470" y="338871"/>
                  <a:pt x="4905649" y="341117"/>
                  <a:pt x="4905364" y="343439"/>
                </a:cubicBezTo>
                <a:cubicBezTo>
                  <a:pt x="4905077" y="345762"/>
                  <a:pt x="4904330" y="348165"/>
                  <a:pt x="4903528" y="348918"/>
                </a:cubicBezTo>
                <a:cubicBezTo>
                  <a:pt x="4902992" y="349419"/>
                  <a:pt x="4902436" y="349188"/>
                  <a:pt x="4901976" y="347710"/>
                </a:cubicBezTo>
                <a:cubicBezTo>
                  <a:pt x="4900819" y="343980"/>
                  <a:pt x="4904413" y="338433"/>
                  <a:pt x="4904413" y="338433"/>
                </a:cubicBezTo>
                <a:close/>
                <a:moveTo>
                  <a:pt x="6581365" y="338431"/>
                </a:moveTo>
                <a:cubicBezTo>
                  <a:pt x="6582423" y="338870"/>
                  <a:pt x="6582601" y="341115"/>
                  <a:pt x="6582317" y="343438"/>
                </a:cubicBezTo>
                <a:cubicBezTo>
                  <a:pt x="6582031" y="345762"/>
                  <a:pt x="6581283" y="348164"/>
                  <a:pt x="6580479" y="348917"/>
                </a:cubicBezTo>
                <a:cubicBezTo>
                  <a:pt x="6579945" y="349418"/>
                  <a:pt x="6579389" y="349186"/>
                  <a:pt x="6578929" y="347709"/>
                </a:cubicBezTo>
                <a:cubicBezTo>
                  <a:pt x="6577771" y="343979"/>
                  <a:pt x="6581365" y="338431"/>
                  <a:pt x="6581365" y="338431"/>
                </a:cubicBezTo>
                <a:close/>
                <a:moveTo>
                  <a:pt x="4102293" y="336817"/>
                </a:moveTo>
                <a:cubicBezTo>
                  <a:pt x="4102038" y="334879"/>
                  <a:pt x="4101131" y="334186"/>
                  <a:pt x="4099519" y="337881"/>
                </a:cubicBezTo>
                <a:cubicBezTo>
                  <a:pt x="4100097" y="339747"/>
                  <a:pt x="4097859" y="340441"/>
                  <a:pt x="4098438" y="342307"/>
                </a:cubicBezTo>
                <a:cubicBezTo>
                  <a:pt x="4099601" y="344077"/>
                  <a:pt x="4100519" y="344070"/>
                  <a:pt x="4101175" y="343215"/>
                </a:cubicBezTo>
                <a:cubicBezTo>
                  <a:pt x="4101666" y="342576"/>
                  <a:pt x="4102010" y="341461"/>
                  <a:pt x="4102199" y="340264"/>
                </a:cubicBezTo>
                <a:cubicBezTo>
                  <a:pt x="4102387" y="339066"/>
                  <a:pt x="4102422" y="337785"/>
                  <a:pt x="4102293" y="336817"/>
                </a:cubicBezTo>
                <a:close/>
                <a:moveTo>
                  <a:pt x="4969999" y="336275"/>
                </a:moveTo>
                <a:lnTo>
                  <a:pt x="4966301" y="348541"/>
                </a:lnTo>
                <a:cubicBezTo>
                  <a:pt x="4966236" y="353386"/>
                  <a:pt x="4964115" y="360136"/>
                  <a:pt x="4960899" y="368474"/>
                </a:cubicBezTo>
                <a:lnTo>
                  <a:pt x="4957994" y="375621"/>
                </a:lnTo>
                <a:lnTo>
                  <a:pt x="4957557" y="379206"/>
                </a:lnTo>
                <a:cubicBezTo>
                  <a:pt x="4957017" y="381419"/>
                  <a:pt x="4956471" y="387895"/>
                  <a:pt x="4956666" y="393630"/>
                </a:cubicBezTo>
                <a:lnTo>
                  <a:pt x="4959003" y="400186"/>
                </a:lnTo>
                <a:lnTo>
                  <a:pt x="4959108" y="399954"/>
                </a:lnTo>
                <a:lnTo>
                  <a:pt x="4961749" y="394427"/>
                </a:lnTo>
                <a:lnTo>
                  <a:pt x="4964645" y="377007"/>
                </a:lnTo>
                <a:close/>
                <a:moveTo>
                  <a:pt x="2669610" y="332953"/>
                </a:moveTo>
                <a:cubicBezTo>
                  <a:pt x="2669558" y="332852"/>
                  <a:pt x="2669749" y="333222"/>
                  <a:pt x="2670053" y="333820"/>
                </a:cubicBezTo>
                <a:lnTo>
                  <a:pt x="2670203" y="334116"/>
                </a:lnTo>
                <a:close/>
                <a:moveTo>
                  <a:pt x="4380859" y="332895"/>
                </a:moveTo>
                <a:lnTo>
                  <a:pt x="4380293" y="333827"/>
                </a:lnTo>
                <a:cubicBezTo>
                  <a:pt x="4377097" y="339150"/>
                  <a:pt x="4364613" y="360548"/>
                  <a:pt x="4369333" y="362210"/>
                </a:cubicBezTo>
                <a:cubicBezTo>
                  <a:pt x="4370116" y="362826"/>
                  <a:pt x="4371608" y="360965"/>
                  <a:pt x="4373309" y="358059"/>
                </a:cubicBezTo>
                <a:lnTo>
                  <a:pt x="4378128" y="348494"/>
                </a:lnTo>
                <a:close/>
                <a:moveTo>
                  <a:pt x="2410047" y="331051"/>
                </a:moveTo>
                <a:lnTo>
                  <a:pt x="2408519" y="341203"/>
                </a:lnTo>
                <a:lnTo>
                  <a:pt x="2408965" y="339717"/>
                </a:lnTo>
                <a:cubicBezTo>
                  <a:pt x="2409449" y="337428"/>
                  <a:pt x="2409783" y="334428"/>
                  <a:pt x="2410029" y="331321"/>
                </a:cubicBezTo>
                <a:close/>
                <a:moveTo>
                  <a:pt x="3272141" y="330199"/>
                </a:moveTo>
                <a:lnTo>
                  <a:pt x="3271490" y="332219"/>
                </a:lnTo>
                <a:lnTo>
                  <a:pt x="3271030" y="331817"/>
                </a:lnTo>
                <a:cubicBezTo>
                  <a:pt x="3270816" y="331135"/>
                  <a:pt x="3271161" y="330504"/>
                  <a:pt x="3272141" y="330199"/>
                </a:cubicBezTo>
                <a:close/>
                <a:moveTo>
                  <a:pt x="6599849" y="330060"/>
                </a:moveTo>
                <a:lnTo>
                  <a:pt x="6587331" y="390745"/>
                </a:lnTo>
                <a:lnTo>
                  <a:pt x="6595487" y="339409"/>
                </a:lnTo>
                <a:lnTo>
                  <a:pt x="6599273" y="330324"/>
                </a:lnTo>
                <a:close/>
                <a:moveTo>
                  <a:pt x="4536971" y="326870"/>
                </a:moveTo>
                <a:cubicBezTo>
                  <a:pt x="4536341" y="324848"/>
                  <a:pt x="4534663" y="325369"/>
                  <a:pt x="4533443" y="327369"/>
                </a:cubicBezTo>
                <a:lnTo>
                  <a:pt x="4532369" y="330658"/>
                </a:lnTo>
                <a:lnTo>
                  <a:pt x="4532203" y="331944"/>
                </a:lnTo>
                <a:lnTo>
                  <a:pt x="4532668" y="336728"/>
                </a:lnTo>
                <a:cubicBezTo>
                  <a:pt x="4533104" y="338127"/>
                  <a:pt x="4533588" y="338209"/>
                  <a:pt x="4534073" y="337546"/>
                </a:cubicBezTo>
                <a:cubicBezTo>
                  <a:pt x="4535527" y="335562"/>
                  <a:pt x="4536971" y="326870"/>
                  <a:pt x="4536971" y="326870"/>
                </a:cubicBezTo>
                <a:close/>
                <a:moveTo>
                  <a:pt x="2322349" y="323331"/>
                </a:moveTo>
                <a:cubicBezTo>
                  <a:pt x="2322349" y="323331"/>
                  <a:pt x="2323517" y="337212"/>
                  <a:pt x="2323226" y="333740"/>
                </a:cubicBezTo>
                <a:cubicBezTo>
                  <a:pt x="2323128" y="332585"/>
                  <a:pt x="2322870" y="329502"/>
                  <a:pt x="2322349" y="323331"/>
                </a:cubicBezTo>
                <a:close/>
                <a:moveTo>
                  <a:pt x="3361491" y="316440"/>
                </a:moveTo>
                <a:lnTo>
                  <a:pt x="3355360" y="332465"/>
                </a:lnTo>
                <a:lnTo>
                  <a:pt x="3348038" y="351771"/>
                </a:lnTo>
                <a:lnTo>
                  <a:pt x="3347153" y="359272"/>
                </a:lnTo>
                <a:lnTo>
                  <a:pt x="3351733" y="344431"/>
                </a:lnTo>
                <a:cubicBezTo>
                  <a:pt x="3353804" y="337811"/>
                  <a:pt x="3355944" y="331507"/>
                  <a:pt x="3358194" y="326126"/>
                </a:cubicBezTo>
                <a:lnTo>
                  <a:pt x="3361006" y="320201"/>
                </a:lnTo>
                <a:close/>
                <a:moveTo>
                  <a:pt x="6626995" y="313886"/>
                </a:moveTo>
                <a:cubicBezTo>
                  <a:pt x="6630805" y="316198"/>
                  <a:pt x="6618215" y="372417"/>
                  <a:pt x="6609707" y="408470"/>
                </a:cubicBezTo>
                <a:lnTo>
                  <a:pt x="6607286" y="418554"/>
                </a:lnTo>
                <a:lnTo>
                  <a:pt x="6609071" y="402098"/>
                </a:lnTo>
                <a:cubicBezTo>
                  <a:pt x="6609635" y="396237"/>
                  <a:pt x="6610033" y="391915"/>
                  <a:pt x="6610303" y="390808"/>
                </a:cubicBezTo>
                <a:lnTo>
                  <a:pt x="6617857" y="321495"/>
                </a:lnTo>
                <a:close/>
                <a:moveTo>
                  <a:pt x="4618644" y="311038"/>
                </a:moveTo>
                <a:lnTo>
                  <a:pt x="4617905" y="313339"/>
                </a:lnTo>
                <a:lnTo>
                  <a:pt x="4617377" y="312882"/>
                </a:lnTo>
                <a:cubicBezTo>
                  <a:pt x="4617137" y="312103"/>
                  <a:pt x="4617527" y="311384"/>
                  <a:pt x="4618644" y="311038"/>
                </a:cubicBezTo>
                <a:close/>
                <a:moveTo>
                  <a:pt x="2479500" y="307348"/>
                </a:moveTo>
                <a:cubicBezTo>
                  <a:pt x="2479500" y="307348"/>
                  <a:pt x="2478656" y="307643"/>
                  <a:pt x="2477916" y="307900"/>
                </a:cubicBezTo>
                <a:lnTo>
                  <a:pt x="2477247" y="308134"/>
                </a:lnTo>
                <a:lnTo>
                  <a:pt x="2477005" y="308217"/>
                </a:lnTo>
                <a:cubicBezTo>
                  <a:pt x="2476808" y="308288"/>
                  <a:pt x="2476755" y="308305"/>
                  <a:pt x="2476965" y="308231"/>
                </a:cubicBezTo>
                <a:lnTo>
                  <a:pt x="2477247" y="308134"/>
                </a:lnTo>
                <a:close/>
                <a:moveTo>
                  <a:pt x="3282241" y="304929"/>
                </a:moveTo>
                <a:cubicBezTo>
                  <a:pt x="3281559" y="306485"/>
                  <a:pt x="3280686" y="309168"/>
                  <a:pt x="3279793" y="312307"/>
                </a:cubicBezTo>
                <a:lnTo>
                  <a:pt x="3277823" y="320034"/>
                </a:lnTo>
                <a:lnTo>
                  <a:pt x="3281537" y="308227"/>
                </a:lnTo>
                <a:close/>
                <a:moveTo>
                  <a:pt x="3427992" y="304718"/>
                </a:moveTo>
                <a:cubicBezTo>
                  <a:pt x="3428919" y="305102"/>
                  <a:pt x="3429077" y="307072"/>
                  <a:pt x="3428827" y="309112"/>
                </a:cubicBezTo>
                <a:cubicBezTo>
                  <a:pt x="3428576" y="311150"/>
                  <a:pt x="3427920" y="313257"/>
                  <a:pt x="3427216" y="313920"/>
                </a:cubicBezTo>
                <a:cubicBezTo>
                  <a:pt x="3426746" y="314358"/>
                  <a:pt x="3426256" y="314156"/>
                  <a:pt x="3425855" y="312859"/>
                </a:cubicBezTo>
                <a:cubicBezTo>
                  <a:pt x="3424837" y="309585"/>
                  <a:pt x="3427992" y="304718"/>
                  <a:pt x="3427992" y="304718"/>
                </a:cubicBezTo>
                <a:close/>
                <a:moveTo>
                  <a:pt x="4138023" y="303810"/>
                </a:moveTo>
                <a:cubicBezTo>
                  <a:pt x="4138023" y="303810"/>
                  <a:pt x="4136810" y="304231"/>
                  <a:pt x="4135750" y="304602"/>
                </a:cubicBezTo>
                <a:lnTo>
                  <a:pt x="4135582" y="304661"/>
                </a:lnTo>
                <a:lnTo>
                  <a:pt x="4134443" y="305056"/>
                </a:lnTo>
                <a:cubicBezTo>
                  <a:pt x="4134159" y="305155"/>
                  <a:pt x="4134083" y="305181"/>
                  <a:pt x="4134386" y="305077"/>
                </a:cubicBezTo>
                <a:lnTo>
                  <a:pt x="4135582" y="304661"/>
                </a:lnTo>
                <a:close/>
                <a:moveTo>
                  <a:pt x="4290524" y="303289"/>
                </a:moveTo>
                <a:lnTo>
                  <a:pt x="4286421" y="314656"/>
                </a:lnTo>
                <a:cubicBezTo>
                  <a:pt x="4284953" y="319988"/>
                  <a:pt x="4284502" y="324089"/>
                  <a:pt x="4285833" y="325825"/>
                </a:cubicBezTo>
                <a:lnTo>
                  <a:pt x="4288011" y="323809"/>
                </a:lnTo>
                <a:close/>
                <a:moveTo>
                  <a:pt x="6652061" y="297397"/>
                </a:moveTo>
                <a:lnTo>
                  <a:pt x="6650294" y="317455"/>
                </a:lnTo>
                <a:lnTo>
                  <a:pt x="6647593" y="331381"/>
                </a:lnTo>
                <a:close/>
                <a:moveTo>
                  <a:pt x="2417787" y="287825"/>
                </a:moveTo>
                <a:lnTo>
                  <a:pt x="2414917" y="297602"/>
                </a:lnTo>
                <a:lnTo>
                  <a:pt x="2414076" y="301538"/>
                </a:lnTo>
                <a:lnTo>
                  <a:pt x="2413763" y="304078"/>
                </a:lnTo>
                <a:lnTo>
                  <a:pt x="2414173" y="305667"/>
                </a:lnTo>
                <a:lnTo>
                  <a:pt x="2416115" y="303519"/>
                </a:lnTo>
                <a:close/>
                <a:moveTo>
                  <a:pt x="3009493" y="284729"/>
                </a:moveTo>
                <a:cubicBezTo>
                  <a:pt x="3012041" y="286736"/>
                  <a:pt x="3012720" y="287786"/>
                  <a:pt x="3012415" y="288361"/>
                </a:cubicBezTo>
                <a:cubicBezTo>
                  <a:pt x="3012111" y="288939"/>
                  <a:pt x="3010822" y="289041"/>
                  <a:pt x="3009434" y="289151"/>
                </a:cubicBezTo>
                <a:cubicBezTo>
                  <a:pt x="3009464" y="286771"/>
                  <a:pt x="3009493" y="284729"/>
                  <a:pt x="3009493" y="284729"/>
                </a:cubicBezTo>
                <a:close/>
                <a:moveTo>
                  <a:pt x="1770284" y="283368"/>
                </a:moveTo>
                <a:cubicBezTo>
                  <a:pt x="1784195" y="295118"/>
                  <a:pt x="1778273" y="295616"/>
                  <a:pt x="1771364" y="296199"/>
                </a:cubicBezTo>
                <a:cubicBezTo>
                  <a:pt x="1770782" y="289290"/>
                  <a:pt x="1770284" y="283368"/>
                  <a:pt x="1770284" y="283368"/>
                </a:cubicBezTo>
                <a:close/>
                <a:moveTo>
                  <a:pt x="4303753" y="282153"/>
                </a:moveTo>
                <a:lnTo>
                  <a:pt x="4303013" y="284454"/>
                </a:lnTo>
                <a:lnTo>
                  <a:pt x="4302487" y="283995"/>
                </a:lnTo>
                <a:cubicBezTo>
                  <a:pt x="4302245" y="283217"/>
                  <a:pt x="4302636" y="282500"/>
                  <a:pt x="4303753" y="282153"/>
                </a:cubicBezTo>
                <a:close/>
                <a:moveTo>
                  <a:pt x="5980706" y="282150"/>
                </a:moveTo>
                <a:lnTo>
                  <a:pt x="5979964" y="284452"/>
                </a:lnTo>
                <a:lnTo>
                  <a:pt x="5979438" y="283993"/>
                </a:lnTo>
                <a:cubicBezTo>
                  <a:pt x="5979197" y="283216"/>
                  <a:pt x="5979589" y="282500"/>
                  <a:pt x="5980706" y="282150"/>
                </a:cubicBezTo>
                <a:close/>
                <a:moveTo>
                  <a:pt x="5329567" y="280259"/>
                </a:moveTo>
                <a:lnTo>
                  <a:pt x="5329293" y="285959"/>
                </a:lnTo>
                <a:cubicBezTo>
                  <a:pt x="5328791" y="294551"/>
                  <a:pt x="5328653" y="299216"/>
                  <a:pt x="5328839" y="301215"/>
                </a:cubicBezTo>
                <a:lnTo>
                  <a:pt x="5329453" y="300906"/>
                </a:lnTo>
                <a:lnTo>
                  <a:pt x="5319321" y="327391"/>
                </a:lnTo>
                <a:cubicBezTo>
                  <a:pt x="5313087" y="346179"/>
                  <a:pt x="5307875" y="364595"/>
                  <a:pt x="5303339" y="382960"/>
                </a:cubicBezTo>
                <a:lnTo>
                  <a:pt x="5298427" y="394369"/>
                </a:lnTo>
                <a:lnTo>
                  <a:pt x="5302817" y="364953"/>
                </a:lnTo>
                <a:lnTo>
                  <a:pt x="5304347" y="342807"/>
                </a:lnTo>
                <a:lnTo>
                  <a:pt x="5325994" y="288486"/>
                </a:lnTo>
                <a:close/>
                <a:moveTo>
                  <a:pt x="6654419" y="279963"/>
                </a:moveTo>
                <a:cubicBezTo>
                  <a:pt x="6654507" y="284196"/>
                  <a:pt x="6654839" y="287248"/>
                  <a:pt x="6654690" y="289893"/>
                </a:cubicBezTo>
                <a:cubicBezTo>
                  <a:pt x="6654539" y="292537"/>
                  <a:pt x="6653905" y="294780"/>
                  <a:pt x="6652061" y="297397"/>
                </a:cubicBezTo>
                <a:cubicBezTo>
                  <a:pt x="6650324" y="291801"/>
                  <a:pt x="6651099" y="285084"/>
                  <a:pt x="6654419" y="279963"/>
                </a:cubicBezTo>
                <a:close/>
                <a:moveTo>
                  <a:pt x="3125287" y="277623"/>
                </a:moveTo>
                <a:cubicBezTo>
                  <a:pt x="3125130" y="289357"/>
                  <a:pt x="3121306" y="301297"/>
                  <a:pt x="3116838" y="313245"/>
                </a:cubicBezTo>
                <a:lnTo>
                  <a:pt x="3115440" y="316920"/>
                </a:lnTo>
                <a:lnTo>
                  <a:pt x="3121594" y="280838"/>
                </a:lnTo>
                <a:lnTo>
                  <a:pt x="3122584" y="279445"/>
                </a:lnTo>
                <a:cubicBezTo>
                  <a:pt x="3124201" y="277497"/>
                  <a:pt x="3125301" y="276603"/>
                  <a:pt x="3125287" y="277623"/>
                </a:cubicBezTo>
                <a:close/>
                <a:moveTo>
                  <a:pt x="1410080" y="276523"/>
                </a:moveTo>
                <a:lnTo>
                  <a:pt x="1408582" y="282662"/>
                </a:lnTo>
                <a:lnTo>
                  <a:pt x="1408684" y="283163"/>
                </a:lnTo>
                <a:cubicBezTo>
                  <a:pt x="1409412" y="283421"/>
                  <a:pt x="1409949" y="283057"/>
                  <a:pt x="1410308" y="282353"/>
                </a:cubicBezTo>
                <a:cubicBezTo>
                  <a:pt x="1410846" y="281294"/>
                  <a:pt x="1410983" y="279470"/>
                  <a:pt x="1410751" y="277829"/>
                </a:cubicBezTo>
                <a:close/>
                <a:moveTo>
                  <a:pt x="4977870" y="273362"/>
                </a:moveTo>
                <a:cubicBezTo>
                  <a:pt x="4978499" y="275382"/>
                  <a:pt x="4978956" y="276861"/>
                  <a:pt x="4978978" y="277919"/>
                </a:cubicBezTo>
                <a:cubicBezTo>
                  <a:pt x="4978999" y="278977"/>
                  <a:pt x="4978585" y="279617"/>
                  <a:pt x="4977465" y="279964"/>
                </a:cubicBezTo>
                <a:cubicBezTo>
                  <a:pt x="4976887" y="278099"/>
                  <a:pt x="4973395" y="274753"/>
                  <a:pt x="4977870" y="273362"/>
                </a:cubicBezTo>
                <a:close/>
                <a:moveTo>
                  <a:pt x="6654825" y="273361"/>
                </a:moveTo>
                <a:cubicBezTo>
                  <a:pt x="6655451" y="275381"/>
                  <a:pt x="6655910" y="276860"/>
                  <a:pt x="6655931" y="277917"/>
                </a:cubicBezTo>
                <a:cubicBezTo>
                  <a:pt x="6655952" y="278975"/>
                  <a:pt x="6655538" y="279616"/>
                  <a:pt x="6654419" y="279963"/>
                </a:cubicBezTo>
                <a:cubicBezTo>
                  <a:pt x="6653840" y="278098"/>
                  <a:pt x="6650347" y="274750"/>
                  <a:pt x="6654825" y="273361"/>
                </a:cubicBezTo>
                <a:close/>
                <a:moveTo>
                  <a:pt x="2718857" y="272005"/>
                </a:moveTo>
                <a:cubicBezTo>
                  <a:pt x="2719591" y="272311"/>
                  <a:pt x="2719716" y="273876"/>
                  <a:pt x="2719518" y="275496"/>
                </a:cubicBezTo>
                <a:cubicBezTo>
                  <a:pt x="2719319" y="277115"/>
                  <a:pt x="2718796" y="278791"/>
                  <a:pt x="2718238" y="279315"/>
                </a:cubicBezTo>
                <a:cubicBezTo>
                  <a:pt x="2717864" y="279665"/>
                  <a:pt x="2717477" y="279504"/>
                  <a:pt x="2717156" y="278473"/>
                </a:cubicBezTo>
                <a:cubicBezTo>
                  <a:pt x="2716350" y="275874"/>
                  <a:pt x="2718857" y="272005"/>
                  <a:pt x="2718857" y="272005"/>
                </a:cubicBezTo>
                <a:close/>
                <a:moveTo>
                  <a:pt x="1538378" y="270465"/>
                </a:moveTo>
                <a:cubicBezTo>
                  <a:pt x="1538097" y="270394"/>
                  <a:pt x="1537276" y="271821"/>
                  <a:pt x="1535661" y="275865"/>
                </a:cubicBezTo>
                <a:cubicBezTo>
                  <a:pt x="1535661" y="275865"/>
                  <a:pt x="1534974" y="276990"/>
                  <a:pt x="1534330" y="278243"/>
                </a:cubicBezTo>
                <a:lnTo>
                  <a:pt x="1533423" y="280880"/>
                </a:lnTo>
                <a:lnTo>
                  <a:pt x="1533496" y="281209"/>
                </a:lnTo>
                <a:lnTo>
                  <a:pt x="1535952" y="279311"/>
                </a:lnTo>
                <a:cubicBezTo>
                  <a:pt x="1536899" y="277327"/>
                  <a:pt x="1537773" y="274588"/>
                  <a:pt x="1538207" y="272685"/>
                </a:cubicBezTo>
                <a:cubicBezTo>
                  <a:pt x="1538496" y="271416"/>
                  <a:pt x="1538589" y="270519"/>
                  <a:pt x="1538378" y="270465"/>
                </a:cubicBezTo>
                <a:close/>
                <a:moveTo>
                  <a:pt x="4978276" y="266760"/>
                </a:moveTo>
                <a:cubicBezTo>
                  <a:pt x="4978902" y="268781"/>
                  <a:pt x="4979361" y="270258"/>
                  <a:pt x="4979383" y="271315"/>
                </a:cubicBezTo>
                <a:cubicBezTo>
                  <a:pt x="4979404" y="272375"/>
                  <a:pt x="4978990" y="273014"/>
                  <a:pt x="4977870" y="273362"/>
                </a:cubicBezTo>
                <a:cubicBezTo>
                  <a:pt x="4977292" y="271496"/>
                  <a:pt x="4973798" y="268148"/>
                  <a:pt x="4978276" y="266760"/>
                </a:cubicBezTo>
                <a:close/>
                <a:moveTo>
                  <a:pt x="6655229" y="266757"/>
                </a:moveTo>
                <a:cubicBezTo>
                  <a:pt x="6655855" y="268780"/>
                  <a:pt x="6656316" y="270258"/>
                  <a:pt x="6656336" y="271314"/>
                </a:cubicBezTo>
                <a:cubicBezTo>
                  <a:pt x="6656357" y="272373"/>
                  <a:pt x="6655943" y="273014"/>
                  <a:pt x="6654825" y="273361"/>
                </a:cubicBezTo>
                <a:cubicBezTo>
                  <a:pt x="6654245" y="271496"/>
                  <a:pt x="6650753" y="268147"/>
                  <a:pt x="6655229" y="266757"/>
                </a:cubicBezTo>
                <a:close/>
                <a:moveTo>
                  <a:pt x="4405574" y="266472"/>
                </a:moveTo>
                <a:lnTo>
                  <a:pt x="4398589" y="284735"/>
                </a:lnTo>
                <a:lnTo>
                  <a:pt x="4390243" y="306735"/>
                </a:lnTo>
                <a:lnTo>
                  <a:pt x="4389235" y="315283"/>
                </a:lnTo>
                <a:lnTo>
                  <a:pt x="4394457" y="298370"/>
                </a:lnTo>
                <a:cubicBezTo>
                  <a:pt x="4396815" y="290827"/>
                  <a:pt x="4399253" y="283640"/>
                  <a:pt x="4401819" y="277510"/>
                </a:cubicBezTo>
                <a:lnTo>
                  <a:pt x="4405023" y="270759"/>
                </a:lnTo>
                <a:close/>
                <a:moveTo>
                  <a:pt x="2946389" y="265444"/>
                </a:moveTo>
                <a:cubicBezTo>
                  <a:pt x="2947626" y="265957"/>
                  <a:pt x="2947880" y="266774"/>
                  <a:pt x="2947824" y="267465"/>
                </a:cubicBezTo>
                <a:cubicBezTo>
                  <a:pt x="2947770" y="268157"/>
                  <a:pt x="2947406" y="268718"/>
                  <a:pt x="2947406" y="268718"/>
                </a:cubicBezTo>
                <a:cubicBezTo>
                  <a:pt x="2944934" y="267691"/>
                  <a:pt x="2946389" y="265444"/>
                  <a:pt x="2946389" y="265444"/>
                </a:cubicBezTo>
                <a:close/>
                <a:moveTo>
                  <a:pt x="2734421" y="264949"/>
                </a:moveTo>
                <a:lnTo>
                  <a:pt x="2727113" y="296188"/>
                </a:lnTo>
                <a:lnTo>
                  <a:pt x="2723117" y="307827"/>
                </a:lnTo>
                <a:lnTo>
                  <a:pt x="2728700" y="272688"/>
                </a:lnTo>
                <a:lnTo>
                  <a:pt x="2731339" y="266353"/>
                </a:lnTo>
                <a:close/>
                <a:moveTo>
                  <a:pt x="2462693" y="263945"/>
                </a:moveTo>
                <a:cubicBezTo>
                  <a:pt x="2462257" y="262537"/>
                  <a:pt x="2461087" y="262900"/>
                  <a:pt x="2460237" y="264291"/>
                </a:cubicBezTo>
                <a:lnTo>
                  <a:pt x="2459487" y="266587"/>
                </a:lnTo>
                <a:lnTo>
                  <a:pt x="2459372" y="267482"/>
                </a:lnTo>
                <a:lnTo>
                  <a:pt x="2459696" y="270818"/>
                </a:lnTo>
                <a:cubicBezTo>
                  <a:pt x="2459998" y="271793"/>
                  <a:pt x="2460337" y="271850"/>
                  <a:pt x="2460675" y="271388"/>
                </a:cubicBezTo>
                <a:cubicBezTo>
                  <a:pt x="2461689" y="270005"/>
                  <a:pt x="2462693" y="263945"/>
                  <a:pt x="2462693" y="263945"/>
                </a:cubicBezTo>
                <a:close/>
                <a:moveTo>
                  <a:pt x="3716435" y="263434"/>
                </a:moveTo>
                <a:lnTo>
                  <a:pt x="3715614" y="266806"/>
                </a:lnTo>
                <a:lnTo>
                  <a:pt x="3714814" y="268197"/>
                </a:lnTo>
                <a:cubicBezTo>
                  <a:pt x="3714003" y="269563"/>
                  <a:pt x="3713673" y="270043"/>
                  <a:pt x="3713675" y="269897"/>
                </a:cubicBezTo>
                <a:cubicBezTo>
                  <a:pt x="3713680" y="269598"/>
                  <a:pt x="3715006" y="266774"/>
                  <a:pt x="3716435" y="263434"/>
                </a:cubicBezTo>
                <a:close/>
                <a:moveTo>
                  <a:pt x="3610149" y="262385"/>
                </a:moveTo>
                <a:cubicBezTo>
                  <a:pt x="3610503" y="262984"/>
                  <a:pt x="3610457" y="264258"/>
                  <a:pt x="3609764" y="266144"/>
                </a:cubicBezTo>
                <a:cubicBezTo>
                  <a:pt x="3608839" y="268660"/>
                  <a:pt x="3606760" y="272265"/>
                  <a:pt x="3602935" y="276813"/>
                </a:cubicBezTo>
                <a:cubicBezTo>
                  <a:pt x="3604432" y="264845"/>
                  <a:pt x="3609085" y="260584"/>
                  <a:pt x="3610149" y="262385"/>
                </a:cubicBezTo>
                <a:close/>
                <a:moveTo>
                  <a:pt x="2946745" y="259650"/>
                </a:moveTo>
                <a:lnTo>
                  <a:pt x="2948602" y="262010"/>
                </a:lnTo>
                <a:lnTo>
                  <a:pt x="2948412" y="262814"/>
                </a:lnTo>
                <a:lnTo>
                  <a:pt x="2948792" y="262678"/>
                </a:lnTo>
                <a:lnTo>
                  <a:pt x="2946389" y="265444"/>
                </a:lnTo>
                <a:cubicBezTo>
                  <a:pt x="2945290" y="261896"/>
                  <a:pt x="2944782" y="260258"/>
                  <a:pt x="2946745" y="259650"/>
                </a:cubicBezTo>
                <a:close/>
                <a:moveTo>
                  <a:pt x="1545689" y="258873"/>
                </a:moveTo>
                <a:lnTo>
                  <a:pt x="1545347" y="261176"/>
                </a:lnTo>
                <a:lnTo>
                  <a:pt x="1544697" y="262958"/>
                </a:lnTo>
                <a:lnTo>
                  <a:pt x="1546674" y="263567"/>
                </a:lnTo>
                <a:lnTo>
                  <a:pt x="1546426" y="265333"/>
                </a:lnTo>
                <a:lnTo>
                  <a:pt x="1546841" y="263491"/>
                </a:lnTo>
                <a:lnTo>
                  <a:pt x="1546674" y="263567"/>
                </a:lnTo>
                <a:close/>
                <a:moveTo>
                  <a:pt x="2900903" y="255330"/>
                </a:moveTo>
                <a:lnTo>
                  <a:pt x="2900253" y="257351"/>
                </a:lnTo>
                <a:lnTo>
                  <a:pt x="2899792" y="256949"/>
                </a:lnTo>
                <a:cubicBezTo>
                  <a:pt x="2899580" y="256265"/>
                  <a:pt x="2899922" y="255635"/>
                  <a:pt x="2900903" y="255330"/>
                </a:cubicBezTo>
                <a:close/>
                <a:moveTo>
                  <a:pt x="3492097" y="253411"/>
                </a:moveTo>
                <a:cubicBezTo>
                  <a:pt x="3492174" y="257127"/>
                  <a:pt x="3492465" y="259803"/>
                  <a:pt x="3492335" y="262125"/>
                </a:cubicBezTo>
                <a:cubicBezTo>
                  <a:pt x="3492203" y="264446"/>
                  <a:pt x="3491648" y="266414"/>
                  <a:pt x="3490027" y="268712"/>
                </a:cubicBezTo>
                <a:cubicBezTo>
                  <a:pt x="3488504" y="263799"/>
                  <a:pt x="3489185" y="257906"/>
                  <a:pt x="3492097" y="253411"/>
                </a:cubicBezTo>
                <a:close/>
                <a:moveTo>
                  <a:pt x="5992217" y="253352"/>
                </a:moveTo>
                <a:cubicBezTo>
                  <a:pt x="5991441" y="255128"/>
                  <a:pt x="5990445" y="258186"/>
                  <a:pt x="5989429" y="261760"/>
                </a:cubicBezTo>
                <a:lnTo>
                  <a:pt x="5987183" y="270568"/>
                </a:lnTo>
                <a:lnTo>
                  <a:pt x="5991414" y="257113"/>
                </a:lnTo>
                <a:close/>
                <a:moveTo>
                  <a:pt x="4315265" y="253352"/>
                </a:moveTo>
                <a:cubicBezTo>
                  <a:pt x="4314487" y="255128"/>
                  <a:pt x="4313492" y="258187"/>
                  <a:pt x="4312475" y="261762"/>
                </a:cubicBezTo>
                <a:lnTo>
                  <a:pt x="4310229" y="270568"/>
                </a:lnTo>
                <a:lnTo>
                  <a:pt x="4314463" y="257114"/>
                </a:lnTo>
                <a:close/>
                <a:moveTo>
                  <a:pt x="4481360" y="253113"/>
                </a:moveTo>
                <a:cubicBezTo>
                  <a:pt x="4482416" y="253552"/>
                  <a:pt x="4482595" y="255796"/>
                  <a:pt x="4482309" y="258122"/>
                </a:cubicBezTo>
                <a:cubicBezTo>
                  <a:pt x="4482025" y="260444"/>
                  <a:pt x="4481276" y="262847"/>
                  <a:pt x="4480474" y="263598"/>
                </a:cubicBezTo>
                <a:cubicBezTo>
                  <a:pt x="4479939" y="264100"/>
                  <a:pt x="4479381" y="263869"/>
                  <a:pt x="4478922" y="262391"/>
                </a:cubicBezTo>
                <a:cubicBezTo>
                  <a:pt x="4477765" y="258660"/>
                  <a:pt x="4481360" y="253113"/>
                  <a:pt x="4481360" y="253113"/>
                </a:cubicBezTo>
                <a:close/>
                <a:moveTo>
                  <a:pt x="1809931" y="251157"/>
                </a:moveTo>
                <a:lnTo>
                  <a:pt x="1809198" y="253050"/>
                </a:lnTo>
                <a:cubicBezTo>
                  <a:pt x="1808549" y="255259"/>
                  <a:pt x="1808120" y="257632"/>
                  <a:pt x="1808085" y="260299"/>
                </a:cubicBezTo>
                <a:cubicBezTo>
                  <a:pt x="1808085" y="260299"/>
                  <a:pt x="1807879" y="260315"/>
                  <a:pt x="1807620" y="260336"/>
                </a:cubicBezTo>
                <a:lnTo>
                  <a:pt x="1807041" y="260383"/>
                </a:lnTo>
                <a:lnTo>
                  <a:pt x="1806847" y="260397"/>
                </a:lnTo>
                <a:cubicBezTo>
                  <a:pt x="1806641" y="260414"/>
                  <a:pt x="1806538" y="260423"/>
                  <a:pt x="1806693" y="260409"/>
                </a:cubicBezTo>
                <a:lnTo>
                  <a:pt x="1807041" y="260383"/>
                </a:lnTo>
                <a:lnTo>
                  <a:pt x="1808085" y="260299"/>
                </a:lnTo>
                <a:lnTo>
                  <a:pt x="1808157" y="260222"/>
                </a:lnTo>
                <a:close/>
                <a:moveTo>
                  <a:pt x="1416411" y="248833"/>
                </a:moveTo>
                <a:lnTo>
                  <a:pt x="1415274" y="255198"/>
                </a:lnTo>
                <a:lnTo>
                  <a:pt x="1414440" y="258619"/>
                </a:lnTo>
                <a:lnTo>
                  <a:pt x="1416263" y="255394"/>
                </a:lnTo>
                <a:close/>
                <a:moveTo>
                  <a:pt x="3492452" y="247616"/>
                </a:moveTo>
                <a:cubicBezTo>
                  <a:pt x="3493004" y="249392"/>
                  <a:pt x="3493406" y="250687"/>
                  <a:pt x="3493424" y="251616"/>
                </a:cubicBezTo>
                <a:cubicBezTo>
                  <a:pt x="3493445" y="252544"/>
                  <a:pt x="3493079" y="253107"/>
                  <a:pt x="3492097" y="253411"/>
                </a:cubicBezTo>
                <a:cubicBezTo>
                  <a:pt x="3491589" y="251774"/>
                  <a:pt x="3488526" y="248836"/>
                  <a:pt x="3492452" y="247616"/>
                </a:cubicBezTo>
                <a:close/>
                <a:moveTo>
                  <a:pt x="3853689" y="246319"/>
                </a:moveTo>
                <a:lnTo>
                  <a:pt x="3853224" y="252600"/>
                </a:lnTo>
                <a:lnTo>
                  <a:pt x="3852563" y="254133"/>
                </a:lnTo>
                <a:close/>
                <a:moveTo>
                  <a:pt x="1503423" y="243592"/>
                </a:moveTo>
                <a:lnTo>
                  <a:pt x="1503144" y="244397"/>
                </a:lnTo>
                <a:lnTo>
                  <a:pt x="1502174" y="248931"/>
                </a:lnTo>
                <a:lnTo>
                  <a:pt x="1502420" y="248465"/>
                </a:lnTo>
                <a:close/>
                <a:moveTo>
                  <a:pt x="3492807" y="241823"/>
                </a:moveTo>
                <a:cubicBezTo>
                  <a:pt x="3493357" y="243597"/>
                  <a:pt x="3493761" y="244893"/>
                  <a:pt x="3493781" y="245822"/>
                </a:cubicBezTo>
                <a:cubicBezTo>
                  <a:pt x="3493800" y="246750"/>
                  <a:pt x="3493435" y="247314"/>
                  <a:pt x="3492452" y="247616"/>
                </a:cubicBezTo>
                <a:cubicBezTo>
                  <a:pt x="3491944" y="245980"/>
                  <a:pt x="3488880" y="243043"/>
                  <a:pt x="3492807" y="241823"/>
                </a:cubicBezTo>
                <a:close/>
                <a:moveTo>
                  <a:pt x="5753998" y="241308"/>
                </a:moveTo>
                <a:lnTo>
                  <a:pt x="5757387" y="245186"/>
                </a:lnTo>
                <a:lnTo>
                  <a:pt x="5758603" y="250389"/>
                </a:lnTo>
                <a:cubicBezTo>
                  <a:pt x="5757856" y="257828"/>
                  <a:pt x="5754915" y="268643"/>
                  <a:pt x="5748227" y="282541"/>
                </a:cubicBezTo>
                <a:cubicBezTo>
                  <a:pt x="5746600" y="267075"/>
                  <a:pt x="5747460" y="255868"/>
                  <a:pt x="5749247" y="248625"/>
                </a:cubicBezTo>
                <a:close/>
                <a:moveTo>
                  <a:pt x="1550079" y="239406"/>
                </a:moveTo>
                <a:cubicBezTo>
                  <a:pt x="1548138" y="242405"/>
                  <a:pt x="1547586" y="245256"/>
                  <a:pt x="1547205" y="248654"/>
                </a:cubicBezTo>
                <a:lnTo>
                  <a:pt x="1545795" y="258163"/>
                </a:lnTo>
                <a:lnTo>
                  <a:pt x="1547714" y="259634"/>
                </a:lnTo>
                <a:lnTo>
                  <a:pt x="1548089" y="257980"/>
                </a:lnTo>
                <a:cubicBezTo>
                  <a:pt x="1549063" y="251309"/>
                  <a:pt x="1549606" y="244915"/>
                  <a:pt x="1550079" y="239406"/>
                </a:cubicBezTo>
                <a:close/>
                <a:moveTo>
                  <a:pt x="1752653" y="238896"/>
                </a:moveTo>
                <a:lnTo>
                  <a:pt x="1751423" y="247079"/>
                </a:lnTo>
                <a:lnTo>
                  <a:pt x="1751780" y="245881"/>
                </a:lnTo>
                <a:cubicBezTo>
                  <a:pt x="1752170" y="244035"/>
                  <a:pt x="1752439" y="241618"/>
                  <a:pt x="1752639" y="239112"/>
                </a:cubicBezTo>
                <a:close/>
                <a:moveTo>
                  <a:pt x="2978785" y="237513"/>
                </a:moveTo>
                <a:cubicBezTo>
                  <a:pt x="2979293" y="238666"/>
                  <a:pt x="2979443" y="241349"/>
                  <a:pt x="2979393" y="244728"/>
                </a:cubicBezTo>
                <a:lnTo>
                  <a:pt x="2979026" y="250519"/>
                </a:lnTo>
                <a:lnTo>
                  <a:pt x="2976489" y="256330"/>
                </a:lnTo>
                <a:lnTo>
                  <a:pt x="2973238" y="264129"/>
                </a:lnTo>
                <a:lnTo>
                  <a:pt x="2973362" y="260998"/>
                </a:lnTo>
                <a:cubicBezTo>
                  <a:pt x="2973728" y="253219"/>
                  <a:pt x="2974385" y="244639"/>
                  <a:pt x="2976018" y="239495"/>
                </a:cubicBezTo>
                <a:cubicBezTo>
                  <a:pt x="2977407" y="236745"/>
                  <a:pt x="2978277" y="236364"/>
                  <a:pt x="2978785" y="237513"/>
                </a:cubicBezTo>
                <a:close/>
                <a:moveTo>
                  <a:pt x="5124953" y="234955"/>
                </a:moveTo>
                <a:lnTo>
                  <a:pt x="5124017" y="238798"/>
                </a:lnTo>
                <a:lnTo>
                  <a:pt x="5123101" y="240380"/>
                </a:lnTo>
                <a:cubicBezTo>
                  <a:pt x="5122179" y="241935"/>
                  <a:pt x="5121805" y="242486"/>
                  <a:pt x="5121807" y="242317"/>
                </a:cubicBezTo>
                <a:cubicBezTo>
                  <a:pt x="5121813" y="241978"/>
                  <a:pt x="5123323" y="238761"/>
                  <a:pt x="5124953" y="234955"/>
                </a:cubicBezTo>
                <a:close/>
                <a:moveTo>
                  <a:pt x="5003829" y="233757"/>
                </a:moveTo>
                <a:cubicBezTo>
                  <a:pt x="5004234" y="234441"/>
                  <a:pt x="5004182" y="235893"/>
                  <a:pt x="5003392" y="238042"/>
                </a:cubicBezTo>
                <a:cubicBezTo>
                  <a:pt x="5002337" y="240909"/>
                  <a:pt x="4999969" y="245018"/>
                  <a:pt x="4995610" y="250201"/>
                </a:cubicBezTo>
                <a:cubicBezTo>
                  <a:pt x="4997317" y="236563"/>
                  <a:pt x="5002619" y="231707"/>
                  <a:pt x="5003829" y="233757"/>
                </a:cubicBezTo>
                <a:close/>
                <a:moveTo>
                  <a:pt x="4004447" y="230336"/>
                </a:moveTo>
                <a:cubicBezTo>
                  <a:pt x="4007350" y="232624"/>
                  <a:pt x="4008125" y="233820"/>
                  <a:pt x="4007776" y="234476"/>
                </a:cubicBezTo>
                <a:cubicBezTo>
                  <a:pt x="4007431" y="235132"/>
                  <a:pt x="4005962" y="235249"/>
                  <a:pt x="4004381" y="235374"/>
                </a:cubicBezTo>
                <a:cubicBezTo>
                  <a:pt x="4004415" y="232660"/>
                  <a:pt x="4004447" y="230336"/>
                  <a:pt x="4004447" y="230336"/>
                </a:cubicBezTo>
                <a:close/>
                <a:moveTo>
                  <a:pt x="5550605" y="229683"/>
                </a:moveTo>
                <a:lnTo>
                  <a:pt x="5549162" y="233835"/>
                </a:lnTo>
                <a:lnTo>
                  <a:pt x="5550387" y="231497"/>
                </a:lnTo>
                <a:close/>
                <a:moveTo>
                  <a:pt x="3524749" y="228323"/>
                </a:moveTo>
                <a:lnTo>
                  <a:pt x="3524511" y="233322"/>
                </a:lnTo>
                <a:cubicBezTo>
                  <a:pt x="3524069" y="240863"/>
                  <a:pt x="3523949" y="244956"/>
                  <a:pt x="3524112" y="246710"/>
                </a:cubicBezTo>
                <a:lnTo>
                  <a:pt x="3524650" y="246438"/>
                </a:lnTo>
                <a:lnTo>
                  <a:pt x="3515760" y="269681"/>
                </a:lnTo>
                <a:cubicBezTo>
                  <a:pt x="3510289" y="286166"/>
                  <a:pt x="3505715" y="302330"/>
                  <a:pt x="3501736" y="318443"/>
                </a:cubicBezTo>
                <a:lnTo>
                  <a:pt x="3497424" y="328455"/>
                </a:lnTo>
                <a:lnTo>
                  <a:pt x="3501277" y="302642"/>
                </a:lnTo>
                <a:lnTo>
                  <a:pt x="3502620" y="283209"/>
                </a:lnTo>
                <a:lnTo>
                  <a:pt x="3521615" y="235540"/>
                </a:lnTo>
                <a:close/>
                <a:moveTo>
                  <a:pt x="1552283" y="227997"/>
                </a:moveTo>
                <a:cubicBezTo>
                  <a:pt x="1553215" y="226559"/>
                  <a:pt x="1549557" y="228842"/>
                  <a:pt x="1549557" y="228842"/>
                </a:cubicBezTo>
                <a:cubicBezTo>
                  <a:pt x="1549720" y="229367"/>
                  <a:pt x="1550483" y="229416"/>
                  <a:pt x="1551163" y="229206"/>
                </a:cubicBezTo>
                <a:cubicBezTo>
                  <a:pt x="1551845" y="228994"/>
                  <a:pt x="1552444" y="228521"/>
                  <a:pt x="1552283" y="227997"/>
                </a:cubicBezTo>
                <a:close/>
                <a:moveTo>
                  <a:pt x="2741287" y="226804"/>
                </a:moveTo>
                <a:lnTo>
                  <a:pt x="2740633" y="238391"/>
                </a:lnTo>
                <a:lnTo>
                  <a:pt x="2737665" y="251078"/>
                </a:lnTo>
                <a:lnTo>
                  <a:pt x="2739099" y="240769"/>
                </a:lnTo>
                <a:cubicBezTo>
                  <a:pt x="2739099" y="240769"/>
                  <a:pt x="2738870" y="235673"/>
                  <a:pt x="2739359" y="230707"/>
                </a:cubicBezTo>
                <a:close/>
                <a:moveTo>
                  <a:pt x="2998015" y="224475"/>
                </a:moveTo>
                <a:cubicBezTo>
                  <a:pt x="2998358" y="224744"/>
                  <a:pt x="2998496" y="225451"/>
                  <a:pt x="2998472" y="226492"/>
                </a:cubicBezTo>
                <a:cubicBezTo>
                  <a:pt x="2998446" y="227533"/>
                  <a:pt x="2998259" y="228910"/>
                  <a:pt x="2997947" y="230522"/>
                </a:cubicBezTo>
                <a:cubicBezTo>
                  <a:pt x="2997009" y="235358"/>
                  <a:pt x="2994956" y="242313"/>
                  <a:pt x="2992870" y="248686"/>
                </a:cubicBezTo>
                <a:cubicBezTo>
                  <a:pt x="2990784" y="255058"/>
                  <a:pt x="2988662" y="260848"/>
                  <a:pt x="2987590" y="263353"/>
                </a:cubicBezTo>
                <a:lnTo>
                  <a:pt x="2987372" y="263942"/>
                </a:lnTo>
                <a:lnTo>
                  <a:pt x="2991319" y="233297"/>
                </a:lnTo>
                <a:lnTo>
                  <a:pt x="2995023" y="226926"/>
                </a:lnTo>
                <a:cubicBezTo>
                  <a:pt x="2996348" y="225032"/>
                  <a:pt x="2997426" y="224011"/>
                  <a:pt x="2998015" y="224475"/>
                </a:cubicBezTo>
                <a:close/>
                <a:moveTo>
                  <a:pt x="4136403" y="222237"/>
                </a:moveTo>
                <a:cubicBezTo>
                  <a:pt x="4136225" y="235610"/>
                  <a:pt x="4131866" y="249217"/>
                  <a:pt x="4126774" y="262833"/>
                </a:cubicBezTo>
                <a:lnTo>
                  <a:pt x="4125181" y="267019"/>
                </a:lnTo>
                <a:lnTo>
                  <a:pt x="4132193" y="225901"/>
                </a:lnTo>
                <a:lnTo>
                  <a:pt x="4133321" y="224314"/>
                </a:lnTo>
                <a:cubicBezTo>
                  <a:pt x="4135164" y="222094"/>
                  <a:pt x="4136417" y="221074"/>
                  <a:pt x="4136403" y="222237"/>
                </a:cubicBezTo>
                <a:close/>
                <a:moveTo>
                  <a:pt x="2423926" y="212526"/>
                </a:moveTo>
                <a:cubicBezTo>
                  <a:pt x="2424662" y="212832"/>
                  <a:pt x="2424787" y="214397"/>
                  <a:pt x="2424589" y="216018"/>
                </a:cubicBezTo>
                <a:cubicBezTo>
                  <a:pt x="2424389" y="217636"/>
                  <a:pt x="2423868" y="219310"/>
                  <a:pt x="2423308" y="219836"/>
                </a:cubicBezTo>
                <a:cubicBezTo>
                  <a:pt x="2422935" y="220186"/>
                  <a:pt x="2422546" y="220024"/>
                  <a:pt x="2422227" y="218993"/>
                </a:cubicBezTo>
                <a:cubicBezTo>
                  <a:pt x="2421420" y="216394"/>
                  <a:pt x="2423926" y="212526"/>
                  <a:pt x="2423926" y="212526"/>
                </a:cubicBezTo>
                <a:close/>
                <a:moveTo>
                  <a:pt x="3932536" y="208356"/>
                </a:moveTo>
                <a:cubicBezTo>
                  <a:pt x="3933945" y="208943"/>
                  <a:pt x="3934235" y="209876"/>
                  <a:pt x="3934171" y="210662"/>
                </a:cubicBezTo>
                <a:cubicBezTo>
                  <a:pt x="3934108" y="211447"/>
                  <a:pt x="3933694" y="212088"/>
                  <a:pt x="3933694" y="212088"/>
                </a:cubicBezTo>
                <a:cubicBezTo>
                  <a:pt x="3930877" y="210917"/>
                  <a:pt x="3932536" y="208356"/>
                  <a:pt x="3932536" y="208356"/>
                </a:cubicBezTo>
                <a:close/>
                <a:moveTo>
                  <a:pt x="5609489" y="208355"/>
                </a:moveTo>
                <a:lnTo>
                  <a:pt x="5610663" y="210012"/>
                </a:lnTo>
                <a:lnTo>
                  <a:pt x="5610378" y="211220"/>
                </a:lnTo>
                <a:close/>
                <a:moveTo>
                  <a:pt x="4810063" y="206067"/>
                </a:moveTo>
                <a:lnTo>
                  <a:pt x="4809127" y="209911"/>
                </a:lnTo>
                <a:lnTo>
                  <a:pt x="4808213" y="211495"/>
                </a:lnTo>
                <a:cubicBezTo>
                  <a:pt x="4807288" y="213051"/>
                  <a:pt x="4806915" y="213600"/>
                  <a:pt x="4806917" y="213430"/>
                </a:cubicBezTo>
                <a:cubicBezTo>
                  <a:pt x="4806922" y="213093"/>
                  <a:pt x="4808432" y="209876"/>
                  <a:pt x="4810063" y="206067"/>
                </a:cubicBezTo>
                <a:close/>
                <a:moveTo>
                  <a:pt x="6487016" y="206066"/>
                </a:moveTo>
                <a:lnTo>
                  <a:pt x="6486078" y="209909"/>
                </a:lnTo>
                <a:lnTo>
                  <a:pt x="6485167" y="211495"/>
                </a:lnTo>
                <a:cubicBezTo>
                  <a:pt x="6484241" y="213050"/>
                  <a:pt x="6483866" y="213599"/>
                  <a:pt x="6483869" y="213429"/>
                </a:cubicBezTo>
                <a:cubicBezTo>
                  <a:pt x="6483875" y="213091"/>
                  <a:pt x="6485385" y="209873"/>
                  <a:pt x="6487016" y="206066"/>
                </a:cubicBezTo>
                <a:close/>
                <a:moveTo>
                  <a:pt x="4688939" y="204872"/>
                </a:moveTo>
                <a:cubicBezTo>
                  <a:pt x="4689343" y="205554"/>
                  <a:pt x="4689291" y="207008"/>
                  <a:pt x="4688501" y="209156"/>
                </a:cubicBezTo>
                <a:cubicBezTo>
                  <a:pt x="4687447" y="212021"/>
                  <a:pt x="4685079" y="216131"/>
                  <a:pt x="4680721" y="221316"/>
                </a:cubicBezTo>
                <a:cubicBezTo>
                  <a:pt x="4682425" y="207677"/>
                  <a:pt x="4687729" y="202820"/>
                  <a:pt x="4688939" y="204872"/>
                </a:cubicBezTo>
                <a:close/>
                <a:moveTo>
                  <a:pt x="5364227" y="204609"/>
                </a:moveTo>
                <a:lnTo>
                  <a:pt x="5364107" y="209701"/>
                </a:lnTo>
                <a:lnTo>
                  <a:pt x="5363559" y="215453"/>
                </a:lnTo>
                <a:lnTo>
                  <a:pt x="5345081" y="260662"/>
                </a:lnTo>
                <a:lnTo>
                  <a:pt x="5345279" y="255771"/>
                </a:lnTo>
                <a:lnTo>
                  <a:pt x="5344930" y="244893"/>
                </a:lnTo>
                <a:lnTo>
                  <a:pt x="5353939" y="224163"/>
                </a:lnTo>
                <a:lnTo>
                  <a:pt x="5363259" y="204940"/>
                </a:lnTo>
                <a:close/>
                <a:moveTo>
                  <a:pt x="1758889" y="204060"/>
                </a:moveTo>
                <a:lnTo>
                  <a:pt x="1756579" y="211937"/>
                </a:lnTo>
                <a:lnTo>
                  <a:pt x="1755901" y="215111"/>
                </a:lnTo>
                <a:lnTo>
                  <a:pt x="1755648" y="217158"/>
                </a:lnTo>
                <a:lnTo>
                  <a:pt x="1755978" y="218438"/>
                </a:lnTo>
                <a:lnTo>
                  <a:pt x="1757543" y="216705"/>
                </a:lnTo>
                <a:close/>
                <a:moveTo>
                  <a:pt x="3932941" y="201754"/>
                </a:moveTo>
                <a:lnTo>
                  <a:pt x="3935056" y="204444"/>
                </a:lnTo>
                <a:lnTo>
                  <a:pt x="3934841" y="205363"/>
                </a:lnTo>
                <a:lnTo>
                  <a:pt x="3935273" y="205205"/>
                </a:lnTo>
                <a:lnTo>
                  <a:pt x="3932536" y="208356"/>
                </a:lnTo>
                <a:cubicBezTo>
                  <a:pt x="3931281" y="204315"/>
                  <a:pt x="3930702" y="202449"/>
                  <a:pt x="3932941" y="201754"/>
                </a:cubicBezTo>
                <a:close/>
                <a:moveTo>
                  <a:pt x="5609894" y="201753"/>
                </a:moveTo>
                <a:lnTo>
                  <a:pt x="5611989" y="204416"/>
                </a:lnTo>
                <a:lnTo>
                  <a:pt x="5611643" y="205872"/>
                </a:lnTo>
                <a:lnTo>
                  <a:pt x="5609489" y="208355"/>
                </a:lnTo>
                <a:cubicBezTo>
                  <a:pt x="5608235" y="204314"/>
                  <a:pt x="5607655" y="202448"/>
                  <a:pt x="5609894" y="201753"/>
                </a:cubicBezTo>
                <a:close/>
                <a:moveTo>
                  <a:pt x="3880701" y="196834"/>
                </a:moveTo>
                <a:lnTo>
                  <a:pt x="3879960" y="199135"/>
                </a:lnTo>
                <a:lnTo>
                  <a:pt x="3879434" y="198678"/>
                </a:lnTo>
                <a:cubicBezTo>
                  <a:pt x="3879191" y="197897"/>
                  <a:pt x="3879581" y="197180"/>
                  <a:pt x="3880701" y="196834"/>
                </a:cubicBezTo>
                <a:close/>
                <a:moveTo>
                  <a:pt x="5557653" y="196832"/>
                </a:moveTo>
                <a:lnTo>
                  <a:pt x="5556913" y="199134"/>
                </a:lnTo>
                <a:lnTo>
                  <a:pt x="5556385" y="198677"/>
                </a:lnTo>
                <a:cubicBezTo>
                  <a:pt x="5556145" y="197897"/>
                  <a:pt x="5556535" y="197179"/>
                  <a:pt x="5557653" y="196832"/>
                </a:cubicBezTo>
                <a:close/>
                <a:moveTo>
                  <a:pt x="4906511" y="194941"/>
                </a:moveTo>
                <a:lnTo>
                  <a:pt x="4906239" y="200639"/>
                </a:lnTo>
                <a:cubicBezTo>
                  <a:pt x="4905737" y="209233"/>
                  <a:pt x="4905600" y="213897"/>
                  <a:pt x="4905785" y="215896"/>
                </a:cubicBezTo>
                <a:lnTo>
                  <a:pt x="4906399" y="215586"/>
                </a:lnTo>
                <a:lnTo>
                  <a:pt x="4896266" y="242073"/>
                </a:lnTo>
                <a:cubicBezTo>
                  <a:pt x="4890033" y="260861"/>
                  <a:pt x="4884820" y="279278"/>
                  <a:pt x="4880285" y="297641"/>
                </a:cubicBezTo>
                <a:lnTo>
                  <a:pt x="4875373" y="309051"/>
                </a:lnTo>
                <a:lnTo>
                  <a:pt x="4879764" y="279633"/>
                </a:lnTo>
                <a:lnTo>
                  <a:pt x="4881293" y="257487"/>
                </a:lnTo>
                <a:lnTo>
                  <a:pt x="4902939" y="203165"/>
                </a:lnTo>
                <a:close/>
                <a:moveTo>
                  <a:pt x="4554411" y="194646"/>
                </a:moveTo>
                <a:cubicBezTo>
                  <a:pt x="4554499" y="198880"/>
                  <a:pt x="4554833" y="201930"/>
                  <a:pt x="4554683" y="204575"/>
                </a:cubicBezTo>
                <a:cubicBezTo>
                  <a:pt x="4554532" y="207222"/>
                  <a:pt x="4553900" y="209463"/>
                  <a:pt x="4552054" y="212080"/>
                </a:cubicBezTo>
                <a:cubicBezTo>
                  <a:pt x="4550315" y="206484"/>
                  <a:pt x="4551095" y="199766"/>
                  <a:pt x="4554411" y="194646"/>
                </a:cubicBezTo>
                <a:close/>
                <a:moveTo>
                  <a:pt x="1550860" y="190402"/>
                </a:moveTo>
                <a:cubicBezTo>
                  <a:pt x="1550715" y="189313"/>
                  <a:pt x="1550206" y="188925"/>
                  <a:pt x="1549300" y="191000"/>
                </a:cubicBezTo>
                <a:cubicBezTo>
                  <a:pt x="1549625" y="192047"/>
                  <a:pt x="1548368" y="192439"/>
                  <a:pt x="1548693" y="193487"/>
                </a:cubicBezTo>
                <a:cubicBezTo>
                  <a:pt x="1549346" y="194481"/>
                  <a:pt x="1549863" y="194477"/>
                  <a:pt x="1550231" y="193996"/>
                </a:cubicBezTo>
                <a:cubicBezTo>
                  <a:pt x="1550508" y="193637"/>
                  <a:pt x="1550701" y="193011"/>
                  <a:pt x="1550807" y="192337"/>
                </a:cubicBezTo>
                <a:cubicBezTo>
                  <a:pt x="1550913" y="191665"/>
                  <a:pt x="1550932" y="190946"/>
                  <a:pt x="1550860" y="190402"/>
                </a:cubicBezTo>
                <a:close/>
                <a:moveTo>
                  <a:pt x="3345198" y="188566"/>
                </a:moveTo>
                <a:lnTo>
                  <a:pt x="3344376" y="191937"/>
                </a:lnTo>
                <a:lnTo>
                  <a:pt x="3343574" y="193329"/>
                </a:lnTo>
                <a:cubicBezTo>
                  <a:pt x="3342765" y="194692"/>
                  <a:pt x="3342436" y="195175"/>
                  <a:pt x="3342437" y="195027"/>
                </a:cubicBezTo>
                <a:cubicBezTo>
                  <a:pt x="3342442" y="194729"/>
                  <a:pt x="3343767" y="191907"/>
                  <a:pt x="3345198" y="188566"/>
                </a:cubicBezTo>
                <a:close/>
                <a:moveTo>
                  <a:pt x="1707372" y="188198"/>
                </a:moveTo>
                <a:lnTo>
                  <a:pt x="1707054" y="188721"/>
                </a:lnTo>
                <a:cubicBezTo>
                  <a:pt x="1705259" y="191712"/>
                  <a:pt x="1698244" y="203736"/>
                  <a:pt x="1700895" y="204668"/>
                </a:cubicBezTo>
                <a:cubicBezTo>
                  <a:pt x="1701335" y="205015"/>
                  <a:pt x="1702173" y="203970"/>
                  <a:pt x="1703130" y="202337"/>
                </a:cubicBezTo>
                <a:lnTo>
                  <a:pt x="1705838" y="196962"/>
                </a:lnTo>
                <a:close/>
                <a:moveTo>
                  <a:pt x="4554817" y="188044"/>
                </a:moveTo>
                <a:cubicBezTo>
                  <a:pt x="4555443" y="190064"/>
                  <a:pt x="4555903" y="191542"/>
                  <a:pt x="4555925" y="192601"/>
                </a:cubicBezTo>
                <a:cubicBezTo>
                  <a:pt x="4555947" y="193658"/>
                  <a:pt x="4555531" y="194297"/>
                  <a:pt x="4554411" y="194646"/>
                </a:cubicBezTo>
                <a:cubicBezTo>
                  <a:pt x="4553833" y="192780"/>
                  <a:pt x="4550341" y="189433"/>
                  <a:pt x="4554817" y="188044"/>
                </a:cubicBezTo>
                <a:close/>
                <a:moveTo>
                  <a:pt x="3238910" y="187516"/>
                </a:moveTo>
                <a:cubicBezTo>
                  <a:pt x="3239265" y="188115"/>
                  <a:pt x="3239218" y="189391"/>
                  <a:pt x="3238525" y="191275"/>
                </a:cubicBezTo>
                <a:cubicBezTo>
                  <a:pt x="3237600" y="193790"/>
                  <a:pt x="3235522" y="197395"/>
                  <a:pt x="3231696" y="201946"/>
                </a:cubicBezTo>
                <a:cubicBezTo>
                  <a:pt x="3233196" y="189977"/>
                  <a:pt x="3237848" y="185716"/>
                  <a:pt x="3238910" y="187516"/>
                </a:cubicBezTo>
                <a:close/>
                <a:moveTo>
                  <a:pt x="4966472" y="186564"/>
                </a:moveTo>
                <a:lnTo>
                  <a:pt x="4965943" y="193722"/>
                </a:lnTo>
                <a:lnTo>
                  <a:pt x="4965191" y="195468"/>
                </a:lnTo>
                <a:close/>
                <a:moveTo>
                  <a:pt x="4555221" y="181441"/>
                </a:moveTo>
                <a:cubicBezTo>
                  <a:pt x="4555848" y="183461"/>
                  <a:pt x="4556305" y="184939"/>
                  <a:pt x="4556329" y="185997"/>
                </a:cubicBezTo>
                <a:cubicBezTo>
                  <a:pt x="4556350" y="187056"/>
                  <a:pt x="4555936" y="187695"/>
                  <a:pt x="4554817" y="188044"/>
                </a:cubicBezTo>
                <a:cubicBezTo>
                  <a:pt x="4554238" y="186177"/>
                  <a:pt x="4550747" y="182831"/>
                  <a:pt x="4555221" y="181441"/>
                </a:cubicBezTo>
                <a:close/>
                <a:moveTo>
                  <a:pt x="2041317" y="181324"/>
                </a:moveTo>
                <a:cubicBezTo>
                  <a:pt x="2042298" y="181734"/>
                  <a:pt x="2042500" y="182383"/>
                  <a:pt x="2042457" y="182932"/>
                </a:cubicBezTo>
                <a:cubicBezTo>
                  <a:pt x="2042413" y="183481"/>
                  <a:pt x="2042123" y="183926"/>
                  <a:pt x="2042123" y="183926"/>
                </a:cubicBezTo>
                <a:cubicBezTo>
                  <a:pt x="2040162" y="183110"/>
                  <a:pt x="2041317" y="181324"/>
                  <a:pt x="2041317" y="181324"/>
                </a:cubicBezTo>
                <a:close/>
                <a:moveTo>
                  <a:pt x="2653080" y="179729"/>
                </a:moveTo>
                <a:lnTo>
                  <a:pt x="2652428" y="182407"/>
                </a:lnTo>
                <a:lnTo>
                  <a:pt x="2651791" y="183512"/>
                </a:lnTo>
                <a:cubicBezTo>
                  <a:pt x="2651145" y="184597"/>
                  <a:pt x="2650885" y="184980"/>
                  <a:pt x="2650888" y="184861"/>
                </a:cubicBezTo>
                <a:cubicBezTo>
                  <a:pt x="2650889" y="184626"/>
                  <a:pt x="2651942" y="182383"/>
                  <a:pt x="2653080" y="179729"/>
                </a:cubicBezTo>
                <a:close/>
                <a:moveTo>
                  <a:pt x="2568639" y="178894"/>
                </a:moveTo>
                <a:cubicBezTo>
                  <a:pt x="2568921" y="179372"/>
                  <a:pt x="2568884" y="180384"/>
                  <a:pt x="2568333" y="181880"/>
                </a:cubicBezTo>
                <a:cubicBezTo>
                  <a:pt x="2567599" y="183880"/>
                  <a:pt x="2565947" y="186744"/>
                  <a:pt x="2562909" y="190357"/>
                </a:cubicBezTo>
                <a:cubicBezTo>
                  <a:pt x="2564099" y="180850"/>
                  <a:pt x="2567796" y="177464"/>
                  <a:pt x="2568639" y="178894"/>
                </a:cubicBezTo>
                <a:close/>
                <a:moveTo>
                  <a:pt x="3083662" y="178224"/>
                </a:moveTo>
                <a:lnTo>
                  <a:pt x="3084340" y="181035"/>
                </a:lnTo>
                <a:lnTo>
                  <a:pt x="3084404" y="182454"/>
                </a:lnTo>
                <a:lnTo>
                  <a:pt x="3080706" y="193645"/>
                </a:lnTo>
                <a:cubicBezTo>
                  <a:pt x="3075293" y="206926"/>
                  <a:pt x="3066377" y="223494"/>
                  <a:pt x="3064512" y="229757"/>
                </a:cubicBezTo>
                <a:lnTo>
                  <a:pt x="3054398" y="261609"/>
                </a:lnTo>
                <a:lnTo>
                  <a:pt x="3058203" y="234425"/>
                </a:lnTo>
                <a:lnTo>
                  <a:pt x="3059756" y="231151"/>
                </a:lnTo>
                <a:cubicBezTo>
                  <a:pt x="3062621" y="224852"/>
                  <a:pt x="3065763" y="217595"/>
                  <a:pt x="3069553" y="208294"/>
                </a:cubicBezTo>
                <a:cubicBezTo>
                  <a:pt x="3071379" y="205089"/>
                  <a:pt x="3080376" y="182209"/>
                  <a:pt x="3083662" y="178224"/>
                </a:cubicBezTo>
                <a:close/>
                <a:moveTo>
                  <a:pt x="2041599" y="176721"/>
                </a:moveTo>
                <a:lnTo>
                  <a:pt x="2043073" y="178597"/>
                </a:lnTo>
                <a:lnTo>
                  <a:pt x="2042923" y="179237"/>
                </a:lnTo>
                <a:lnTo>
                  <a:pt x="2043225" y="179127"/>
                </a:lnTo>
                <a:lnTo>
                  <a:pt x="2041317" y="181324"/>
                </a:lnTo>
                <a:cubicBezTo>
                  <a:pt x="2040444" y="178507"/>
                  <a:pt x="2040038" y="177206"/>
                  <a:pt x="2041599" y="176721"/>
                </a:cubicBezTo>
                <a:close/>
                <a:moveTo>
                  <a:pt x="3969452" y="176531"/>
                </a:moveTo>
                <a:cubicBezTo>
                  <a:pt x="3970033" y="177842"/>
                  <a:pt x="3970201" y="180900"/>
                  <a:pt x="3970145" y="184752"/>
                </a:cubicBezTo>
                <a:lnTo>
                  <a:pt x="3969728" y="191351"/>
                </a:lnTo>
                <a:lnTo>
                  <a:pt x="3966837" y="197973"/>
                </a:lnTo>
                <a:lnTo>
                  <a:pt x="3963129" y="206861"/>
                </a:lnTo>
                <a:lnTo>
                  <a:pt x="3963273" y="203291"/>
                </a:lnTo>
                <a:cubicBezTo>
                  <a:pt x="3963689" y="194426"/>
                  <a:pt x="3964438" y="184649"/>
                  <a:pt x="3966300" y="178788"/>
                </a:cubicBezTo>
                <a:cubicBezTo>
                  <a:pt x="3967883" y="175654"/>
                  <a:pt x="3968874" y="175218"/>
                  <a:pt x="3969452" y="176531"/>
                </a:cubicBezTo>
                <a:close/>
                <a:moveTo>
                  <a:pt x="2047475" y="175179"/>
                </a:moveTo>
                <a:lnTo>
                  <a:pt x="2050568" y="176273"/>
                </a:lnTo>
                <a:cubicBezTo>
                  <a:pt x="2053738" y="180004"/>
                  <a:pt x="2054153" y="183231"/>
                  <a:pt x="2053237" y="185613"/>
                </a:cubicBezTo>
                <a:lnTo>
                  <a:pt x="2050076" y="188849"/>
                </a:lnTo>
                <a:lnTo>
                  <a:pt x="2047312" y="221858"/>
                </a:lnTo>
                <a:lnTo>
                  <a:pt x="2041855" y="241933"/>
                </a:lnTo>
                <a:lnTo>
                  <a:pt x="2049616" y="189319"/>
                </a:lnTo>
                <a:lnTo>
                  <a:pt x="2049527" y="189410"/>
                </a:lnTo>
                <a:cubicBezTo>
                  <a:pt x="2044773" y="191498"/>
                  <a:pt x="2038682" y="188037"/>
                  <a:pt x="2047475" y="175179"/>
                </a:cubicBezTo>
                <a:close/>
                <a:moveTo>
                  <a:pt x="1570934" y="171856"/>
                </a:moveTo>
                <a:cubicBezTo>
                  <a:pt x="1570934" y="171856"/>
                  <a:pt x="1570254" y="172094"/>
                  <a:pt x="1569658" y="172301"/>
                </a:cubicBezTo>
                <a:lnTo>
                  <a:pt x="1569563" y="172335"/>
                </a:lnTo>
                <a:lnTo>
                  <a:pt x="1568923" y="172557"/>
                </a:lnTo>
                <a:cubicBezTo>
                  <a:pt x="1568763" y="172614"/>
                  <a:pt x="1568720" y="172628"/>
                  <a:pt x="1568891" y="172569"/>
                </a:cubicBezTo>
                <a:lnTo>
                  <a:pt x="1569563" y="172335"/>
                </a:lnTo>
                <a:close/>
                <a:moveTo>
                  <a:pt x="2474854" y="171765"/>
                </a:moveTo>
                <a:cubicBezTo>
                  <a:pt x="2474916" y="174717"/>
                  <a:pt x="2475147" y="176844"/>
                  <a:pt x="2475042" y="178687"/>
                </a:cubicBezTo>
                <a:cubicBezTo>
                  <a:pt x="2474939" y="180533"/>
                  <a:pt x="2474496" y="182096"/>
                  <a:pt x="2473210" y="183920"/>
                </a:cubicBezTo>
                <a:cubicBezTo>
                  <a:pt x="2472000" y="180018"/>
                  <a:pt x="2472540" y="175336"/>
                  <a:pt x="2474854" y="171765"/>
                </a:cubicBezTo>
                <a:close/>
                <a:moveTo>
                  <a:pt x="3482450" y="171452"/>
                </a:moveTo>
                <a:lnTo>
                  <a:pt x="3481985" y="177730"/>
                </a:lnTo>
                <a:lnTo>
                  <a:pt x="3481325" y="179265"/>
                </a:lnTo>
                <a:close/>
                <a:moveTo>
                  <a:pt x="2475136" y="167162"/>
                </a:moveTo>
                <a:cubicBezTo>
                  <a:pt x="2475573" y="168572"/>
                  <a:pt x="2475892" y="169602"/>
                  <a:pt x="2475908" y="170339"/>
                </a:cubicBezTo>
                <a:cubicBezTo>
                  <a:pt x="2475924" y="171079"/>
                  <a:pt x="2475635" y="171523"/>
                  <a:pt x="2474854" y="171765"/>
                </a:cubicBezTo>
                <a:cubicBezTo>
                  <a:pt x="2474451" y="170465"/>
                  <a:pt x="2472016" y="168131"/>
                  <a:pt x="2475136" y="167162"/>
                </a:cubicBezTo>
                <a:close/>
                <a:moveTo>
                  <a:pt x="4591622" y="166055"/>
                </a:moveTo>
                <a:lnTo>
                  <a:pt x="4591349" y="171754"/>
                </a:lnTo>
                <a:cubicBezTo>
                  <a:pt x="4590847" y="180346"/>
                  <a:pt x="4590709" y="185011"/>
                  <a:pt x="4590895" y="187011"/>
                </a:cubicBezTo>
                <a:lnTo>
                  <a:pt x="4591509" y="186700"/>
                </a:lnTo>
                <a:lnTo>
                  <a:pt x="4581375" y="213187"/>
                </a:lnTo>
                <a:cubicBezTo>
                  <a:pt x="4575143" y="231976"/>
                  <a:pt x="4569929" y="250393"/>
                  <a:pt x="4565394" y="268755"/>
                </a:cubicBezTo>
                <a:lnTo>
                  <a:pt x="4560481" y="280165"/>
                </a:lnTo>
                <a:lnTo>
                  <a:pt x="4564871" y="250748"/>
                </a:lnTo>
                <a:lnTo>
                  <a:pt x="4566402" y="228602"/>
                </a:lnTo>
                <a:lnTo>
                  <a:pt x="4588048" y="174280"/>
                </a:lnTo>
                <a:close/>
                <a:moveTo>
                  <a:pt x="2475419" y="162560"/>
                </a:moveTo>
                <a:cubicBezTo>
                  <a:pt x="2475855" y="163968"/>
                  <a:pt x="2476174" y="164999"/>
                  <a:pt x="2476191" y="165736"/>
                </a:cubicBezTo>
                <a:cubicBezTo>
                  <a:pt x="2476205" y="166475"/>
                  <a:pt x="2475916" y="166921"/>
                  <a:pt x="2475136" y="167162"/>
                </a:cubicBezTo>
                <a:cubicBezTo>
                  <a:pt x="2474732" y="165864"/>
                  <a:pt x="2472298" y="163528"/>
                  <a:pt x="2475419" y="162560"/>
                </a:cubicBezTo>
                <a:close/>
                <a:moveTo>
                  <a:pt x="3991367" y="161672"/>
                </a:moveTo>
                <a:cubicBezTo>
                  <a:pt x="3991757" y="161979"/>
                  <a:pt x="3991915" y="162782"/>
                  <a:pt x="3991887" y="163970"/>
                </a:cubicBezTo>
                <a:cubicBezTo>
                  <a:pt x="3991858" y="165157"/>
                  <a:pt x="3991644" y="166724"/>
                  <a:pt x="3991289" y="168563"/>
                </a:cubicBezTo>
                <a:cubicBezTo>
                  <a:pt x="3990221" y="174074"/>
                  <a:pt x="3987881" y="181998"/>
                  <a:pt x="3985505" y="189262"/>
                </a:cubicBezTo>
                <a:cubicBezTo>
                  <a:pt x="3983127" y="196524"/>
                  <a:pt x="3980708" y="203122"/>
                  <a:pt x="3979486" y="205976"/>
                </a:cubicBezTo>
                <a:lnTo>
                  <a:pt x="3979239" y="206648"/>
                </a:lnTo>
                <a:lnTo>
                  <a:pt x="3983735" y="171724"/>
                </a:lnTo>
                <a:lnTo>
                  <a:pt x="3987957" y="164464"/>
                </a:lnTo>
                <a:cubicBezTo>
                  <a:pt x="3989465" y="162304"/>
                  <a:pt x="3990695" y="161143"/>
                  <a:pt x="3991367" y="161672"/>
                </a:cubicBezTo>
                <a:close/>
                <a:moveTo>
                  <a:pt x="3555201" y="160403"/>
                </a:moveTo>
                <a:lnTo>
                  <a:pt x="3555061" y="166405"/>
                </a:lnTo>
                <a:lnTo>
                  <a:pt x="3554580" y="171453"/>
                </a:lnTo>
                <a:lnTo>
                  <a:pt x="3538366" y="211126"/>
                </a:lnTo>
                <a:lnTo>
                  <a:pt x="3538537" y="206832"/>
                </a:lnTo>
                <a:lnTo>
                  <a:pt x="3538233" y="197287"/>
                </a:lnTo>
                <a:lnTo>
                  <a:pt x="3546137" y="179095"/>
                </a:lnTo>
                <a:close/>
                <a:moveTo>
                  <a:pt x="1664051" y="159689"/>
                </a:moveTo>
                <a:lnTo>
                  <a:pt x="1663633" y="160982"/>
                </a:lnTo>
                <a:lnTo>
                  <a:pt x="1663339" y="160723"/>
                </a:lnTo>
                <a:cubicBezTo>
                  <a:pt x="1663203" y="160287"/>
                  <a:pt x="1663422" y="159883"/>
                  <a:pt x="1664051" y="159689"/>
                </a:cubicBezTo>
                <a:close/>
                <a:moveTo>
                  <a:pt x="2042575" y="158458"/>
                </a:moveTo>
                <a:cubicBezTo>
                  <a:pt x="2042624" y="160838"/>
                  <a:pt x="2042812" y="162551"/>
                  <a:pt x="2042727" y="164039"/>
                </a:cubicBezTo>
                <a:cubicBezTo>
                  <a:pt x="2042642" y="165524"/>
                  <a:pt x="2042287" y="166785"/>
                  <a:pt x="2041249" y="168255"/>
                </a:cubicBezTo>
                <a:cubicBezTo>
                  <a:pt x="2040274" y="165111"/>
                  <a:pt x="2040710" y="161337"/>
                  <a:pt x="2042575" y="158458"/>
                </a:cubicBezTo>
                <a:close/>
                <a:moveTo>
                  <a:pt x="2042802" y="154751"/>
                </a:moveTo>
                <a:cubicBezTo>
                  <a:pt x="2043156" y="155885"/>
                  <a:pt x="2043413" y="156715"/>
                  <a:pt x="2043425" y="157310"/>
                </a:cubicBezTo>
                <a:cubicBezTo>
                  <a:pt x="2043438" y="157905"/>
                  <a:pt x="2043205" y="158265"/>
                  <a:pt x="2042575" y="158458"/>
                </a:cubicBezTo>
                <a:cubicBezTo>
                  <a:pt x="2042248" y="157412"/>
                  <a:pt x="2040287" y="155530"/>
                  <a:pt x="2042802" y="154751"/>
                </a:cubicBezTo>
                <a:close/>
                <a:moveTo>
                  <a:pt x="3153512" y="153454"/>
                </a:moveTo>
                <a:lnTo>
                  <a:pt x="3153271" y="158455"/>
                </a:lnTo>
                <a:cubicBezTo>
                  <a:pt x="3152832" y="165995"/>
                  <a:pt x="3152711" y="170088"/>
                  <a:pt x="3152875" y="171842"/>
                </a:cubicBezTo>
                <a:lnTo>
                  <a:pt x="3153413" y="171569"/>
                </a:lnTo>
                <a:lnTo>
                  <a:pt x="3144522" y="194814"/>
                </a:lnTo>
                <a:cubicBezTo>
                  <a:pt x="3139051" y="211299"/>
                  <a:pt x="3134476" y="227460"/>
                  <a:pt x="3130497" y="243575"/>
                </a:cubicBezTo>
                <a:lnTo>
                  <a:pt x="3126185" y="253586"/>
                </a:lnTo>
                <a:lnTo>
                  <a:pt x="3130040" y="227772"/>
                </a:lnTo>
                <a:lnTo>
                  <a:pt x="3131382" y="208339"/>
                </a:lnTo>
                <a:lnTo>
                  <a:pt x="3150378" y="160670"/>
                </a:lnTo>
                <a:close/>
                <a:moveTo>
                  <a:pt x="2043029" y="151040"/>
                </a:moveTo>
                <a:cubicBezTo>
                  <a:pt x="2043383" y="152177"/>
                  <a:pt x="2043640" y="153007"/>
                  <a:pt x="2043652" y="153600"/>
                </a:cubicBezTo>
                <a:cubicBezTo>
                  <a:pt x="2043663" y="154196"/>
                  <a:pt x="2043431" y="154555"/>
                  <a:pt x="2042802" y="154751"/>
                </a:cubicBezTo>
                <a:cubicBezTo>
                  <a:pt x="2042477" y="153701"/>
                  <a:pt x="2040515" y="151820"/>
                  <a:pt x="2043029" y="151040"/>
                </a:cubicBezTo>
                <a:close/>
                <a:moveTo>
                  <a:pt x="1721258" y="150880"/>
                </a:moveTo>
                <a:lnTo>
                  <a:pt x="1717332" y="161140"/>
                </a:lnTo>
                <a:lnTo>
                  <a:pt x="1712645" y="173501"/>
                </a:lnTo>
                <a:lnTo>
                  <a:pt x="1712076" y="178302"/>
                </a:lnTo>
                <a:lnTo>
                  <a:pt x="1715011" y="168800"/>
                </a:lnTo>
                <a:cubicBezTo>
                  <a:pt x="1716338" y="164563"/>
                  <a:pt x="1717705" y="160526"/>
                  <a:pt x="1719148" y="157081"/>
                </a:cubicBezTo>
                <a:lnTo>
                  <a:pt x="1720948" y="153288"/>
                </a:lnTo>
                <a:close/>
                <a:moveTo>
                  <a:pt x="1670517" y="143508"/>
                </a:moveTo>
                <a:cubicBezTo>
                  <a:pt x="1670080" y="144506"/>
                  <a:pt x="1669523" y="146224"/>
                  <a:pt x="1668950" y="148233"/>
                </a:cubicBezTo>
                <a:lnTo>
                  <a:pt x="1667690" y="153182"/>
                </a:lnTo>
                <a:lnTo>
                  <a:pt x="1670067" y="145620"/>
                </a:lnTo>
                <a:close/>
                <a:moveTo>
                  <a:pt x="1495885" y="130575"/>
                </a:moveTo>
                <a:cubicBezTo>
                  <a:pt x="1497517" y="131860"/>
                  <a:pt x="1497950" y="132533"/>
                  <a:pt x="1497756" y="132903"/>
                </a:cubicBezTo>
                <a:cubicBezTo>
                  <a:pt x="1497561" y="133271"/>
                  <a:pt x="1496735" y="133335"/>
                  <a:pt x="1495847" y="133406"/>
                </a:cubicBezTo>
                <a:cubicBezTo>
                  <a:pt x="1495867" y="131881"/>
                  <a:pt x="1495885" y="130575"/>
                  <a:pt x="1495885" y="130575"/>
                </a:cubicBezTo>
                <a:close/>
                <a:moveTo>
                  <a:pt x="1570026" y="126025"/>
                </a:moveTo>
                <a:cubicBezTo>
                  <a:pt x="1569924" y="133540"/>
                  <a:pt x="1567476" y="141183"/>
                  <a:pt x="1564614" y="148833"/>
                </a:cubicBezTo>
                <a:lnTo>
                  <a:pt x="1563719" y="151187"/>
                </a:lnTo>
                <a:lnTo>
                  <a:pt x="1567659" y="128084"/>
                </a:lnTo>
                <a:lnTo>
                  <a:pt x="1568293" y="127193"/>
                </a:lnTo>
                <a:cubicBezTo>
                  <a:pt x="1569328" y="125945"/>
                  <a:pt x="1570034" y="125372"/>
                  <a:pt x="1570026" y="126025"/>
                </a:cubicBezTo>
                <a:close/>
                <a:moveTo>
                  <a:pt x="4387008" y="120748"/>
                </a:moveTo>
                <a:lnTo>
                  <a:pt x="4386070" y="124592"/>
                </a:lnTo>
                <a:lnTo>
                  <a:pt x="4385159" y="126176"/>
                </a:lnTo>
                <a:cubicBezTo>
                  <a:pt x="4384235" y="127732"/>
                  <a:pt x="4383859" y="128281"/>
                  <a:pt x="4383862" y="128113"/>
                </a:cubicBezTo>
                <a:cubicBezTo>
                  <a:pt x="4383867" y="127773"/>
                  <a:pt x="4385379" y="124557"/>
                  <a:pt x="4387008" y="120748"/>
                </a:cubicBezTo>
                <a:close/>
                <a:moveTo>
                  <a:pt x="4265885" y="119554"/>
                </a:moveTo>
                <a:cubicBezTo>
                  <a:pt x="4266289" y="120237"/>
                  <a:pt x="4266237" y="121689"/>
                  <a:pt x="4265446" y="123839"/>
                </a:cubicBezTo>
                <a:cubicBezTo>
                  <a:pt x="4264391" y="126705"/>
                  <a:pt x="4262024" y="130813"/>
                  <a:pt x="4257665" y="135996"/>
                </a:cubicBezTo>
                <a:cubicBezTo>
                  <a:pt x="4259371" y="122357"/>
                  <a:pt x="4264675" y="117501"/>
                  <a:pt x="4265885" y="119554"/>
                </a:cubicBezTo>
                <a:close/>
                <a:moveTo>
                  <a:pt x="1455482" y="118227"/>
                </a:moveTo>
                <a:cubicBezTo>
                  <a:pt x="1456273" y="118556"/>
                  <a:pt x="1456435" y="119080"/>
                  <a:pt x="1456400" y="119522"/>
                </a:cubicBezTo>
                <a:cubicBezTo>
                  <a:pt x="1456366" y="119963"/>
                  <a:pt x="1456131" y="120322"/>
                  <a:pt x="1456131" y="120322"/>
                </a:cubicBezTo>
                <a:cubicBezTo>
                  <a:pt x="1454551" y="119665"/>
                  <a:pt x="1455482" y="118227"/>
                  <a:pt x="1455482" y="118227"/>
                </a:cubicBezTo>
                <a:close/>
                <a:moveTo>
                  <a:pt x="4941215" y="117542"/>
                </a:moveTo>
                <a:lnTo>
                  <a:pt x="4941053" y="124382"/>
                </a:lnTo>
                <a:lnTo>
                  <a:pt x="4940508" y="130136"/>
                </a:lnTo>
                <a:lnTo>
                  <a:pt x="4922027" y="175344"/>
                </a:lnTo>
                <a:lnTo>
                  <a:pt x="4922225" y="170451"/>
                </a:lnTo>
                <a:lnTo>
                  <a:pt x="4921879" y="159573"/>
                </a:lnTo>
                <a:lnTo>
                  <a:pt x="4930884" y="138842"/>
                </a:lnTo>
                <a:close/>
                <a:moveTo>
                  <a:pt x="1455709" y="114517"/>
                </a:moveTo>
                <a:lnTo>
                  <a:pt x="1456898" y="116028"/>
                </a:lnTo>
                <a:lnTo>
                  <a:pt x="1456776" y="116544"/>
                </a:lnTo>
                <a:lnTo>
                  <a:pt x="1457019" y="116456"/>
                </a:lnTo>
                <a:lnTo>
                  <a:pt x="1455482" y="118227"/>
                </a:lnTo>
                <a:cubicBezTo>
                  <a:pt x="1454777" y="115956"/>
                  <a:pt x="1454451" y="114906"/>
                  <a:pt x="1455709" y="114517"/>
                </a:cubicBezTo>
                <a:close/>
                <a:moveTo>
                  <a:pt x="1426358" y="111753"/>
                </a:moveTo>
                <a:lnTo>
                  <a:pt x="1425942" y="113045"/>
                </a:lnTo>
                <a:lnTo>
                  <a:pt x="1425647" y="112788"/>
                </a:lnTo>
                <a:cubicBezTo>
                  <a:pt x="1425511" y="112350"/>
                  <a:pt x="1425730" y="111948"/>
                  <a:pt x="1426358" y="111753"/>
                </a:cubicBezTo>
                <a:close/>
                <a:moveTo>
                  <a:pt x="4088969" y="108964"/>
                </a:moveTo>
                <a:lnTo>
                  <a:pt x="4089742" y="112168"/>
                </a:lnTo>
                <a:lnTo>
                  <a:pt x="4089814" y="113784"/>
                </a:lnTo>
                <a:lnTo>
                  <a:pt x="4085599" y="126538"/>
                </a:lnTo>
                <a:cubicBezTo>
                  <a:pt x="4079430" y="141673"/>
                  <a:pt x="4069272" y="160553"/>
                  <a:pt x="4067143" y="167690"/>
                </a:cubicBezTo>
                <a:lnTo>
                  <a:pt x="4055620" y="203988"/>
                </a:lnTo>
                <a:lnTo>
                  <a:pt x="4059957" y="173010"/>
                </a:lnTo>
                <a:lnTo>
                  <a:pt x="4061727" y="169280"/>
                </a:lnTo>
                <a:cubicBezTo>
                  <a:pt x="4064989" y="162101"/>
                  <a:pt x="4068571" y="153833"/>
                  <a:pt x="4072889" y="143231"/>
                </a:cubicBezTo>
                <a:cubicBezTo>
                  <a:pt x="4074971" y="139582"/>
                  <a:pt x="4085224" y="113506"/>
                  <a:pt x="4088969" y="108964"/>
                </a:cubicBezTo>
                <a:close/>
                <a:moveTo>
                  <a:pt x="2467189" y="106652"/>
                </a:moveTo>
                <a:lnTo>
                  <a:pt x="2466820" y="111642"/>
                </a:lnTo>
                <a:lnTo>
                  <a:pt x="2466296" y="112860"/>
                </a:lnTo>
                <a:close/>
                <a:moveTo>
                  <a:pt x="2658510" y="102196"/>
                </a:moveTo>
                <a:lnTo>
                  <a:pt x="2659824" y="102369"/>
                </a:lnTo>
                <a:lnTo>
                  <a:pt x="2653885" y="119470"/>
                </a:lnTo>
                <a:lnTo>
                  <a:pt x="2662587" y="102864"/>
                </a:lnTo>
                <a:lnTo>
                  <a:pt x="2662272" y="112668"/>
                </a:lnTo>
                <a:lnTo>
                  <a:pt x="2662388" y="116851"/>
                </a:lnTo>
                <a:lnTo>
                  <a:pt x="2638438" y="171166"/>
                </a:lnTo>
                <a:lnTo>
                  <a:pt x="2636107" y="177269"/>
                </a:lnTo>
                <a:close/>
                <a:moveTo>
                  <a:pt x="4543417" y="101247"/>
                </a:moveTo>
                <a:lnTo>
                  <a:pt x="4542887" y="108403"/>
                </a:lnTo>
                <a:lnTo>
                  <a:pt x="4542136" y="110150"/>
                </a:lnTo>
                <a:close/>
                <a:moveTo>
                  <a:pt x="1476224" y="100345"/>
                </a:moveTo>
                <a:cubicBezTo>
                  <a:pt x="1476549" y="101082"/>
                  <a:pt x="1476645" y="102801"/>
                  <a:pt x="1476612" y="104964"/>
                </a:cubicBezTo>
                <a:lnTo>
                  <a:pt x="1476378" y="108671"/>
                </a:lnTo>
                <a:lnTo>
                  <a:pt x="1474753" y="112392"/>
                </a:lnTo>
                <a:lnTo>
                  <a:pt x="1472670" y="117385"/>
                </a:lnTo>
                <a:lnTo>
                  <a:pt x="1472751" y="115381"/>
                </a:lnTo>
                <a:cubicBezTo>
                  <a:pt x="1472986" y="110401"/>
                  <a:pt x="1473407" y="104906"/>
                  <a:pt x="1474451" y="101613"/>
                </a:cubicBezTo>
                <a:cubicBezTo>
                  <a:pt x="1475341" y="99853"/>
                  <a:pt x="1475897" y="99609"/>
                  <a:pt x="1476224" y="100345"/>
                </a:cubicBezTo>
                <a:close/>
                <a:moveTo>
                  <a:pt x="1488537" y="91997"/>
                </a:moveTo>
                <a:cubicBezTo>
                  <a:pt x="1488755" y="92169"/>
                  <a:pt x="1488845" y="92622"/>
                  <a:pt x="1488829" y="93289"/>
                </a:cubicBezTo>
                <a:cubicBezTo>
                  <a:pt x="1488811" y="93954"/>
                  <a:pt x="1488692" y="94836"/>
                  <a:pt x="1488491" y="95868"/>
                </a:cubicBezTo>
                <a:cubicBezTo>
                  <a:pt x="1487892" y="98965"/>
                  <a:pt x="1486576" y="103418"/>
                  <a:pt x="1485241" y="107498"/>
                </a:cubicBezTo>
                <a:cubicBezTo>
                  <a:pt x="1483906" y="111578"/>
                  <a:pt x="1482547" y="115285"/>
                  <a:pt x="1481860" y="116888"/>
                </a:cubicBezTo>
                <a:lnTo>
                  <a:pt x="1481721" y="117266"/>
                </a:lnTo>
                <a:lnTo>
                  <a:pt x="1484248" y="97644"/>
                </a:lnTo>
                <a:lnTo>
                  <a:pt x="1486620" y="93566"/>
                </a:lnTo>
                <a:cubicBezTo>
                  <a:pt x="1487467" y="92351"/>
                  <a:pt x="1488159" y="91698"/>
                  <a:pt x="1488537" y="91997"/>
                </a:cubicBezTo>
                <a:close/>
                <a:moveTo>
                  <a:pt x="4626324" y="88657"/>
                </a:moveTo>
                <a:lnTo>
                  <a:pt x="4626163" y="95497"/>
                </a:lnTo>
                <a:lnTo>
                  <a:pt x="4625615" y="101248"/>
                </a:lnTo>
                <a:lnTo>
                  <a:pt x="4607138" y="146457"/>
                </a:lnTo>
                <a:lnTo>
                  <a:pt x="4607334" y="141566"/>
                </a:lnTo>
                <a:lnTo>
                  <a:pt x="4606986" y="130687"/>
                </a:lnTo>
                <a:lnTo>
                  <a:pt x="4615994" y="109957"/>
                </a:lnTo>
                <a:close/>
                <a:moveTo>
                  <a:pt x="3183964" y="85535"/>
                </a:moveTo>
                <a:lnTo>
                  <a:pt x="3183822" y="91537"/>
                </a:lnTo>
                <a:lnTo>
                  <a:pt x="3183342" y="96586"/>
                </a:lnTo>
                <a:lnTo>
                  <a:pt x="3167128" y="136256"/>
                </a:lnTo>
                <a:lnTo>
                  <a:pt x="3167300" y="131965"/>
                </a:lnTo>
                <a:lnTo>
                  <a:pt x="3166995" y="122419"/>
                </a:lnTo>
                <a:lnTo>
                  <a:pt x="3174899" y="104226"/>
                </a:lnTo>
                <a:close/>
                <a:moveTo>
                  <a:pt x="6491415" y="85318"/>
                </a:moveTo>
                <a:lnTo>
                  <a:pt x="6490453" y="94279"/>
                </a:lnTo>
                <a:lnTo>
                  <a:pt x="6496691" y="95100"/>
                </a:lnTo>
                <a:lnTo>
                  <a:pt x="6488172" y="119629"/>
                </a:lnTo>
                <a:lnTo>
                  <a:pt x="6500653" y="95810"/>
                </a:lnTo>
                <a:lnTo>
                  <a:pt x="6500202" y="109873"/>
                </a:lnTo>
                <a:lnTo>
                  <a:pt x="6500368" y="115874"/>
                </a:lnTo>
                <a:lnTo>
                  <a:pt x="6466013" y="193785"/>
                </a:lnTo>
                <a:lnTo>
                  <a:pt x="6461247" y="206262"/>
                </a:lnTo>
                <a:lnTo>
                  <a:pt x="6467708" y="169612"/>
                </a:lnTo>
                <a:cubicBezTo>
                  <a:pt x="6470731" y="152511"/>
                  <a:pt x="6473717" y="136367"/>
                  <a:pt x="6476883" y="122072"/>
                </a:cubicBezTo>
                <a:lnTo>
                  <a:pt x="6477439" y="119106"/>
                </a:lnTo>
                <a:lnTo>
                  <a:pt x="6477787" y="119344"/>
                </a:lnTo>
                <a:lnTo>
                  <a:pt x="6477981" y="116222"/>
                </a:lnTo>
                <a:lnTo>
                  <a:pt x="6478237" y="114852"/>
                </a:lnTo>
                <a:lnTo>
                  <a:pt x="6480332" y="108027"/>
                </a:lnTo>
                <a:close/>
                <a:moveTo>
                  <a:pt x="4168567" y="80736"/>
                </a:moveTo>
                <a:lnTo>
                  <a:pt x="4168295" y="86435"/>
                </a:lnTo>
                <a:cubicBezTo>
                  <a:pt x="4167791" y="95026"/>
                  <a:pt x="4167654" y="99694"/>
                  <a:pt x="4167841" y="101691"/>
                </a:cubicBezTo>
                <a:lnTo>
                  <a:pt x="4168453" y="101382"/>
                </a:lnTo>
                <a:lnTo>
                  <a:pt x="4158322" y="127868"/>
                </a:lnTo>
                <a:cubicBezTo>
                  <a:pt x="4152087" y="146656"/>
                  <a:pt x="4146875" y="165072"/>
                  <a:pt x="4142341" y="183436"/>
                </a:cubicBezTo>
                <a:lnTo>
                  <a:pt x="4137426" y="194846"/>
                </a:lnTo>
                <a:lnTo>
                  <a:pt x="4141819" y="165429"/>
                </a:lnTo>
                <a:lnTo>
                  <a:pt x="4143348" y="143283"/>
                </a:lnTo>
                <a:lnTo>
                  <a:pt x="4164995" y="88961"/>
                </a:lnTo>
                <a:close/>
                <a:moveTo>
                  <a:pt x="6030776" y="77029"/>
                </a:moveTo>
                <a:lnTo>
                  <a:pt x="6026912" y="103110"/>
                </a:lnTo>
                <a:lnTo>
                  <a:pt x="6009093" y="197117"/>
                </a:lnTo>
                <a:lnTo>
                  <a:pt x="5983477" y="264173"/>
                </a:lnTo>
                <a:cubicBezTo>
                  <a:pt x="5982767" y="266649"/>
                  <a:pt x="5980785" y="271306"/>
                  <a:pt x="5978297" y="277008"/>
                </a:cubicBezTo>
                <a:lnTo>
                  <a:pt x="5972223" y="291108"/>
                </a:lnTo>
                <a:lnTo>
                  <a:pt x="5990276" y="213871"/>
                </a:lnTo>
                <a:lnTo>
                  <a:pt x="6007921" y="130322"/>
                </a:lnTo>
                <a:lnTo>
                  <a:pt x="6027892" y="82939"/>
                </a:lnTo>
                <a:close/>
                <a:moveTo>
                  <a:pt x="1642523" y="68835"/>
                </a:moveTo>
                <a:lnTo>
                  <a:pt x="1642270" y="71144"/>
                </a:lnTo>
                <a:lnTo>
                  <a:pt x="1638154" y="77572"/>
                </a:lnTo>
                <a:close/>
                <a:moveTo>
                  <a:pt x="1543374" y="62383"/>
                </a:moveTo>
                <a:lnTo>
                  <a:pt x="1543807" y="64182"/>
                </a:lnTo>
                <a:lnTo>
                  <a:pt x="1543847" y="65091"/>
                </a:lnTo>
                <a:lnTo>
                  <a:pt x="1541481" y="72257"/>
                </a:lnTo>
                <a:cubicBezTo>
                  <a:pt x="1538014" y="80760"/>
                  <a:pt x="1532306" y="91367"/>
                  <a:pt x="1531111" y="95378"/>
                </a:cubicBezTo>
                <a:lnTo>
                  <a:pt x="1524637" y="115772"/>
                </a:lnTo>
                <a:lnTo>
                  <a:pt x="1527074" y="98367"/>
                </a:lnTo>
                <a:lnTo>
                  <a:pt x="1528066" y="96272"/>
                </a:lnTo>
                <a:cubicBezTo>
                  <a:pt x="1529900" y="92238"/>
                  <a:pt x="1531913" y="87592"/>
                  <a:pt x="1534339" y="81636"/>
                </a:cubicBezTo>
                <a:cubicBezTo>
                  <a:pt x="1535509" y="79585"/>
                  <a:pt x="1541270" y="64935"/>
                  <a:pt x="1543374" y="62383"/>
                </a:cubicBezTo>
                <a:close/>
                <a:moveTo>
                  <a:pt x="1588095" y="46523"/>
                </a:moveTo>
                <a:lnTo>
                  <a:pt x="1587942" y="49725"/>
                </a:lnTo>
                <a:cubicBezTo>
                  <a:pt x="1587660" y="54553"/>
                  <a:pt x="1587583" y="57175"/>
                  <a:pt x="1587688" y="58297"/>
                </a:cubicBezTo>
                <a:lnTo>
                  <a:pt x="1588034" y="58123"/>
                </a:lnTo>
                <a:lnTo>
                  <a:pt x="1582340" y="73003"/>
                </a:lnTo>
                <a:cubicBezTo>
                  <a:pt x="1578837" y="83561"/>
                  <a:pt x="1575910" y="93907"/>
                  <a:pt x="1573361" y="104226"/>
                </a:cubicBezTo>
                <a:lnTo>
                  <a:pt x="1570601" y="110635"/>
                </a:lnTo>
                <a:lnTo>
                  <a:pt x="1573068" y="94108"/>
                </a:lnTo>
                <a:lnTo>
                  <a:pt x="1573928" y="81665"/>
                </a:lnTo>
                <a:lnTo>
                  <a:pt x="1586089" y="51144"/>
                </a:lnTo>
                <a:close/>
                <a:moveTo>
                  <a:pt x="4203269" y="3338"/>
                </a:moveTo>
                <a:lnTo>
                  <a:pt x="4203107" y="10178"/>
                </a:lnTo>
                <a:lnTo>
                  <a:pt x="4202563" y="15930"/>
                </a:lnTo>
                <a:lnTo>
                  <a:pt x="4184081" y="61138"/>
                </a:lnTo>
                <a:lnTo>
                  <a:pt x="4184280" y="56248"/>
                </a:lnTo>
                <a:lnTo>
                  <a:pt x="4183933" y="45371"/>
                </a:lnTo>
                <a:lnTo>
                  <a:pt x="4192940" y="24638"/>
                </a:lnTo>
                <a:close/>
                <a:moveTo>
                  <a:pt x="1607593" y="3037"/>
                </a:moveTo>
                <a:lnTo>
                  <a:pt x="1607503" y="6880"/>
                </a:lnTo>
                <a:lnTo>
                  <a:pt x="1607196" y="10112"/>
                </a:lnTo>
                <a:lnTo>
                  <a:pt x="1596814" y="35511"/>
                </a:lnTo>
                <a:lnTo>
                  <a:pt x="1596924" y="32764"/>
                </a:lnTo>
                <a:lnTo>
                  <a:pt x="1596728" y="26653"/>
                </a:lnTo>
                <a:lnTo>
                  <a:pt x="1601788" y="15004"/>
                </a:lnTo>
                <a:close/>
                <a:moveTo>
                  <a:pt x="4391407" y="0"/>
                </a:moveTo>
                <a:lnTo>
                  <a:pt x="4390446" y="8961"/>
                </a:lnTo>
                <a:lnTo>
                  <a:pt x="4396685" y="9781"/>
                </a:lnTo>
                <a:lnTo>
                  <a:pt x="4388164" y="34312"/>
                </a:lnTo>
                <a:lnTo>
                  <a:pt x="4400646" y="10494"/>
                </a:lnTo>
                <a:lnTo>
                  <a:pt x="4400195" y="24557"/>
                </a:lnTo>
                <a:lnTo>
                  <a:pt x="4400363" y="30557"/>
                </a:lnTo>
                <a:lnTo>
                  <a:pt x="4366007" y="108469"/>
                </a:lnTo>
                <a:cubicBezTo>
                  <a:pt x="4344270" y="159649"/>
                  <a:pt x="4323941" y="211108"/>
                  <a:pt x="4306525" y="264175"/>
                </a:cubicBezTo>
                <a:cubicBezTo>
                  <a:pt x="4305105" y="269126"/>
                  <a:pt x="4298599" y="282804"/>
                  <a:pt x="4293117" y="296112"/>
                </a:cubicBezTo>
                <a:lnTo>
                  <a:pt x="4292495" y="297832"/>
                </a:lnTo>
                <a:lnTo>
                  <a:pt x="4292693" y="318189"/>
                </a:lnTo>
                <a:lnTo>
                  <a:pt x="4297725" y="306471"/>
                </a:lnTo>
                <a:lnTo>
                  <a:pt x="4298796" y="297529"/>
                </a:lnTo>
                <a:lnTo>
                  <a:pt x="4303013" y="284454"/>
                </a:lnTo>
                <a:lnTo>
                  <a:pt x="4305011" y="286196"/>
                </a:lnTo>
                <a:lnTo>
                  <a:pt x="4304738" y="287738"/>
                </a:lnTo>
                <a:lnTo>
                  <a:pt x="4305174" y="286519"/>
                </a:lnTo>
                <a:lnTo>
                  <a:pt x="4305011" y="286196"/>
                </a:lnTo>
                <a:cubicBezTo>
                  <a:pt x="4308932" y="265887"/>
                  <a:pt x="4314511" y="243021"/>
                  <a:pt x="4316749" y="242326"/>
                </a:cubicBezTo>
                <a:cubicBezTo>
                  <a:pt x="4315631" y="242673"/>
                  <a:pt x="4315819" y="245256"/>
                  <a:pt x="4316288" y="247753"/>
                </a:cubicBezTo>
                <a:lnTo>
                  <a:pt x="4316981" y="250757"/>
                </a:lnTo>
                <a:lnTo>
                  <a:pt x="4321008" y="240960"/>
                </a:lnTo>
                <a:cubicBezTo>
                  <a:pt x="4327014" y="224077"/>
                  <a:pt x="4332619" y="203743"/>
                  <a:pt x="4340875" y="194089"/>
                </a:cubicBezTo>
                <a:cubicBezTo>
                  <a:pt x="4343617" y="191548"/>
                  <a:pt x="4349495" y="191085"/>
                  <a:pt x="4349526" y="188758"/>
                </a:cubicBezTo>
                <a:cubicBezTo>
                  <a:pt x="4355081" y="178640"/>
                  <a:pt x="4364082" y="146953"/>
                  <a:pt x="4372347" y="136620"/>
                </a:cubicBezTo>
                <a:cubicBezTo>
                  <a:pt x="4375579" y="131332"/>
                  <a:pt x="4383715" y="130688"/>
                  <a:pt x="4383715" y="130688"/>
                </a:cubicBezTo>
                <a:cubicBezTo>
                  <a:pt x="4383715" y="130688"/>
                  <a:pt x="4384522" y="129464"/>
                  <a:pt x="4385338" y="127608"/>
                </a:cubicBezTo>
                <a:lnTo>
                  <a:pt x="4386070" y="124592"/>
                </a:lnTo>
                <a:lnTo>
                  <a:pt x="4388457" y="120458"/>
                </a:lnTo>
                <a:lnTo>
                  <a:pt x="4389387" y="120269"/>
                </a:lnTo>
                <a:cubicBezTo>
                  <a:pt x="4389729" y="119955"/>
                  <a:pt x="4389737" y="119372"/>
                  <a:pt x="4389751" y="118210"/>
                </a:cubicBezTo>
                <a:lnTo>
                  <a:pt x="4388457" y="120458"/>
                </a:lnTo>
                <a:lnTo>
                  <a:pt x="4387008" y="120748"/>
                </a:lnTo>
                <a:cubicBezTo>
                  <a:pt x="4392495" y="115670"/>
                  <a:pt x="4398013" y="108263"/>
                  <a:pt x="4398013" y="108263"/>
                </a:cubicBezTo>
                <a:cubicBezTo>
                  <a:pt x="4406570" y="109912"/>
                  <a:pt x="4378161" y="140809"/>
                  <a:pt x="4375159" y="162728"/>
                </a:cubicBezTo>
                <a:cubicBezTo>
                  <a:pt x="4375127" y="165053"/>
                  <a:pt x="4377743" y="172203"/>
                  <a:pt x="4377710" y="174529"/>
                </a:cubicBezTo>
                <a:cubicBezTo>
                  <a:pt x="4374807" y="189086"/>
                  <a:pt x="4368703" y="206604"/>
                  <a:pt x="4363026" y="226025"/>
                </a:cubicBezTo>
                <a:cubicBezTo>
                  <a:pt x="4361620" y="229816"/>
                  <a:pt x="4354389" y="247229"/>
                  <a:pt x="4347504" y="263986"/>
                </a:cubicBezTo>
                <a:lnTo>
                  <a:pt x="4347483" y="264041"/>
                </a:lnTo>
                <a:lnTo>
                  <a:pt x="4347577" y="273622"/>
                </a:lnTo>
                <a:lnTo>
                  <a:pt x="4345849" y="293297"/>
                </a:lnTo>
                <a:lnTo>
                  <a:pt x="4347479" y="292213"/>
                </a:lnTo>
                <a:cubicBezTo>
                  <a:pt x="4348975" y="291096"/>
                  <a:pt x="4350203" y="290055"/>
                  <a:pt x="4350891" y="289325"/>
                </a:cubicBezTo>
                <a:cubicBezTo>
                  <a:pt x="4353665" y="284459"/>
                  <a:pt x="4370969" y="239724"/>
                  <a:pt x="4362446" y="269438"/>
                </a:cubicBezTo>
                <a:cubicBezTo>
                  <a:pt x="4353441" y="301124"/>
                  <a:pt x="4376778" y="244300"/>
                  <a:pt x="4379590" y="236721"/>
                </a:cubicBezTo>
                <a:cubicBezTo>
                  <a:pt x="4388437" y="216662"/>
                  <a:pt x="4396794" y="199352"/>
                  <a:pt x="4399601" y="192161"/>
                </a:cubicBezTo>
                <a:cubicBezTo>
                  <a:pt x="4418423" y="152148"/>
                  <a:pt x="4435064" y="114825"/>
                  <a:pt x="4451297" y="78452"/>
                </a:cubicBezTo>
                <a:lnTo>
                  <a:pt x="4454752" y="70881"/>
                </a:lnTo>
                <a:lnTo>
                  <a:pt x="4455383" y="79824"/>
                </a:lnTo>
                <a:lnTo>
                  <a:pt x="4455884" y="82898"/>
                </a:lnTo>
                <a:lnTo>
                  <a:pt x="4445896" y="106807"/>
                </a:lnTo>
                <a:cubicBezTo>
                  <a:pt x="4439827" y="121612"/>
                  <a:pt x="4419941" y="156869"/>
                  <a:pt x="4419780" y="168886"/>
                </a:cubicBezTo>
                <a:cubicBezTo>
                  <a:pt x="4419717" y="173535"/>
                  <a:pt x="4427853" y="172894"/>
                  <a:pt x="4430921" y="180008"/>
                </a:cubicBezTo>
                <a:cubicBezTo>
                  <a:pt x="4433502" y="189486"/>
                  <a:pt x="4427565" y="194600"/>
                  <a:pt x="4421947" y="209369"/>
                </a:cubicBezTo>
                <a:cubicBezTo>
                  <a:pt x="4419076" y="221599"/>
                  <a:pt x="4418945" y="231289"/>
                  <a:pt x="4416135" y="238868"/>
                </a:cubicBezTo>
                <a:lnTo>
                  <a:pt x="4412755" y="247707"/>
                </a:lnTo>
                <a:lnTo>
                  <a:pt x="4413030" y="247377"/>
                </a:lnTo>
                <a:cubicBezTo>
                  <a:pt x="4413609" y="246885"/>
                  <a:pt x="4414086" y="246726"/>
                  <a:pt x="4414419" y="246990"/>
                </a:cubicBezTo>
                <a:cubicBezTo>
                  <a:pt x="4415202" y="247606"/>
                  <a:pt x="4415053" y="250207"/>
                  <a:pt x="4414341" y="253881"/>
                </a:cubicBezTo>
                <a:lnTo>
                  <a:pt x="4412653" y="260694"/>
                </a:lnTo>
                <a:lnTo>
                  <a:pt x="4415653" y="258170"/>
                </a:lnTo>
                <a:cubicBezTo>
                  <a:pt x="4417811" y="257128"/>
                  <a:pt x="4419965" y="256378"/>
                  <a:pt x="4421336" y="255108"/>
                </a:cubicBezTo>
                <a:cubicBezTo>
                  <a:pt x="4424115" y="249854"/>
                  <a:pt x="4426982" y="238012"/>
                  <a:pt x="4432988" y="227857"/>
                </a:cubicBezTo>
                <a:cubicBezTo>
                  <a:pt x="4435801" y="220279"/>
                  <a:pt x="4452975" y="185235"/>
                  <a:pt x="4447229" y="209697"/>
                </a:cubicBezTo>
                <a:cubicBezTo>
                  <a:pt x="4444321" y="224640"/>
                  <a:pt x="4432797" y="242200"/>
                  <a:pt x="4429992" y="249392"/>
                </a:cubicBezTo>
                <a:cubicBezTo>
                  <a:pt x="4426729" y="257005"/>
                  <a:pt x="4429796" y="264122"/>
                  <a:pt x="4429763" y="266444"/>
                </a:cubicBezTo>
                <a:cubicBezTo>
                  <a:pt x="4426539" y="271349"/>
                  <a:pt x="4423790" y="274275"/>
                  <a:pt x="4420985" y="281466"/>
                </a:cubicBezTo>
                <a:lnTo>
                  <a:pt x="4420972" y="282373"/>
                </a:lnTo>
                <a:lnTo>
                  <a:pt x="4422545" y="279034"/>
                </a:lnTo>
                <a:cubicBezTo>
                  <a:pt x="4428128" y="268625"/>
                  <a:pt x="4427981" y="279605"/>
                  <a:pt x="4427981" y="279605"/>
                </a:cubicBezTo>
                <a:cubicBezTo>
                  <a:pt x="4427853" y="289297"/>
                  <a:pt x="4416713" y="311859"/>
                  <a:pt x="4416652" y="316510"/>
                </a:cubicBezTo>
                <a:cubicBezTo>
                  <a:pt x="4416652" y="316510"/>
                  <a:pt x="4417999" y="316984"/>
                  <a:pt x="4420022" y="317744"/>
                </a:cubicBezTo>
                <a:lnTo>
                  <a:pt x="4421035" y="318148"/>
                </a:lnTo>
                <a:lnTo>
                  <a:pt x="4426693" y="301910"/>
                </a:lnTo>
                <a:cubicBezTo>
                  <a:pt x="4429363" y="294428"/>
                  <a:pt x="4432083" y="287172"/>
                  <a:pt x="4434997" y="280359"/>
                </a:cubicBezTo>
                <a:cubicBezTo>
                  <a:pt x="4439451" y="268004"/>
                  <a:pt x="4445263" y="255543"/>
                  <a:pt x="4451357" y="243058"/>
                </a:cubicBezTo>
                <a:lnTo>
                  <a:pt x="4455835" y="233764"/>
                </a:lnTo>
                <a:lnTo>
                  <a:pt x="4455566" y="235893"/>
                </a:lnTo>
                <a:lnTo>
                  <a:pt x="4453385" y="253548"/>
                </a:lnTo>
                <a:lnTo>
                  <a:pt x="4443617" y="277355"/>
                </a:lnTo>
                <a:cubicBezTo>
                  <a:pt x="4434805" y="294701"/>
                  <a:pt x="4423147" y="322336"/>
                  <a:pt x="4440101" y="303962"/>
                </a:cubicBezTo>
                <a:lnTo>
                  <a:pt x="4448887" y="288373"/>
                </a:lnTo>
                <a:lnTo>
                  <a:pt x="4446885" y="302106"/>
                </a:lnTo>
                <a:lnTo>
                  <a:pt x="4448737" y="299227"/>
                </a:lnTo>
                <a:cubicBezTo>
                  <a:pt x="4450305" y="296525"/>
                  <a:pt x="4451031" y="294823"/>
                  <a:pt x="4450355" y="294877"/>
                </a:cubicBezTo>
                <a:cubicBezTo>
                  <a:pt x="4456434" y="296137"/>
                  <a:pt x="4451743" y="305003"/>
                  <a:pt x="4446459" y="315602"/>
                </a:cubicBezTo>
                <a:lnTo>
                  <a:pt x="4444215" y="320417"/>
                </a:lnTo>
                <a:lnTo>
                  <a:pt x="4443239" y="327115"/>
                </a:lnTo>
                <a:lnTo>
                  <a:pt x="4439439" y="353314"/>
                </a:lnTo>
                <a:lnTo>
                  <a:pt x="4445457" y="340469"/>
                </a:lnTo>
                <a:lnTo>
                  <a:pt x="4449657" y="330512"/>
                </a:lnTo>
                <a:lnTo>
                  <a:pt x="4457303" y="290237"/>
                </a:lnTo>
                <a:cubicBezTo>
                  <a:pt x="4461790" y="268135"/>
                  <a:pt x="4462925" y="280438"/>
                  <a:pt x="4462713" y="293591"/>
                </a:cubicBezTo>
                <a:lnTo>
                  <a:pt x="4462321" y="301789"/>
                </a:lnTo>
                <a:lnTo>
                  <a:pt x="4465663" y="294537"/>
                </a:lnTo>
                <a:lnTo>
                  <a:pt x="4474392" y="276451"/>
                </a:lnTo>
                <a:lnTo>
                  <a:pt x="4473521" y="282298"/>
                </a:lnTo>
                <a:lnTo>
                  <a:pt x="4469031" y="324758"/>
                </a:lnTo>
                <a:lnTo>
                  <a:pt x="4463663" y="346483"/>
                </a:lnTo>
                <a:cubicBezTo>
                  <a:pt x="4459193" y="360002"/>
                  <a:pt x="4462090" y="354351"/>
                  <a:pt x="4466780" y="345562"/>
                </a:cubicBezTo>
                <a:lnTo>
                  <a:pt x="4466843" y="345448"/>
                </a:lnTo>
                <a:lnTo>
                  <a:pt x="4466649" y="347281"/>
                </a:lnTo>
                <a:cubicBezTo>
                  <a:pt x="4463993" y="369198"/>
                  <a:pt x="4460865" y="391730"/>
                  <a:pt x="4456935" y="415961"/>
                </a:cubicBezTo>
                <a:lnTo>
                  <a:pt x="4455747" y="428368"/>
                </a:lnTo>
                <a:lnTo>
                  <a:pt x="4458141" y="419430"/>
                </a:lnTo>
                <a:lnTo>
                  <a:pt x="4463460" y="372456"/>
                </a:lnTo>
                <a:cubicBezTo>
                  <a:pt x="4465406" y="354867"/>
                  <a:pt x="4468011" y="336767"/>
                  <a:pt x="4473365" y="316954"/>
                </a:cubicBezTo>
                <a:lnTo>
                  <a:pt x="4471384" y="341043"/>
                </a:lnTo>
                <a:lnTo>
                  <a:pt x="4472059" y="336251"/>
                </a:lnTo>
                <a:lnTo>
                  <a:pt x="4474459" y="332020"/>
                </a:lnTo>
                <a:lnTo>
                  <a:pt x="4475793" y="330675"/>
                </a:lnTo>
                <a:lnTo>
                  <a:pt x="4477778" y="312029"/>
                </a:lnTo>
                <a:lnTo>
                  <a:pt x="4479702" y="294573"/>
                </a:lnTo>
                <a:lnTo>
                  <a:pt x="4488410" y="284395"/>
                </a:lnTo>
                <a:lnTo>
                  <a:pt x="4490593" y="285724"/>
                </a:lnTo>
                <a:lnTo>
                  <a:pt x="4488675" y="318773"/>
                </a:lnTo>
                <a:lnTo>
                  <a:pt x="4490563" y="315706"/>
                </a:lnTo>
                <a:cubicBezTo>
                  <a:pt x="4491191" y="317728"/>
                  <a:pt x="4491234" y="319845"/>
                  <a:pt x="4490913" y="321776"/>
                </a:cubicBezTo>
                <a:cubicBezTo>
                  <a:pt x="4490592" y="323709"/>
                  <a:pt x="4489908" y="325455"/>
                  <a:pt x="4489079" y="326735"/>
                </a:cubicBezTo>
                <a:lnTo>
                  <a:pt x="4488387" y="323513"/>
                </a:lnTo>
                <a:lnTo>
                  <a:pt x="4487884" y="331776"/>
                </a:lnTo>
                <a:lnTo>
                  <a:pt x="4489079" y="326735"/>
                </a:lnTo>
                <a:cubicBezTo>
                  <a:pt x="4489073" y="330998"/>
                  <a:pt x="4488939" y="334768"/>
                  <a:pt x="4488737" y="338257"/>
                </a:cubicBezTo>
                <a:lnTo>
                  <a:pt x="4488241" y="344755"/>
                </a:lnTo>
                <a:lnTo>
                  <a:pt x="4489460" y="342254"/>
                </a:lnTo>
                <a:lnTo>
                  <a:pt x="4493421" y="334916"/>
                </a:lnTo>
                <a:lnTo>
                  <a:pt x="4495860" y="314159"/>
                </a:lnTo>
                <a:cubicBezTo>
                  <a:pt x="4500237" y="279594"/>
                  <a:pt x="4504701" y="251237"/>
                  <a:pt x="4510395" y="208308"/>
                </a:cubicBezTo>
                <a:cubicBezTo>
                  <a:pt x="4510395" y="208308"/>
                  <a:pt x="4510375" y="207851"/>
                  <a:pt x="4510353" y="207055"/>
                </a:cubicBezTo>
                <a:lnTo>
                  <a:pt x="4510351" y="206722"/>
                </a:lnTo>
                <a:lnTo>
                  <a:pt x="4508656" y="211857"/>
                </a:lnTo>
                <a:cubicBezTo>
                  <a:pt x="4502483" y="226992"/>
                  <a:pt x="4492325" y="245871"/>
                  <a:pt x="4490199" y="253009"/>
                </a:cubicBezTo>
                <a:lnTo>
                  <a:pt x="4478673" y="289305"/>
                </a:lnTo>
                <a:lnTo>
                  <a:pt x="4483010" y="258326"/>
                </a:lnTo>
                <a:lnTo>
                  <a:pt x="4484779" y="254598"/>
                </a:lnTo>
                <a:cubicBezTo>
                  <a:pt x="4488044" y="247418"/>
                  <a:pt x="4491627" y="239150"/>
                  <a:pt x="4495943" y="228548"/>
                </a:cubicBezTo>
                <a:cubicBezTo>
                  <a:pt x="4497505" y="225813"/>
                  <a:pt x="4503663" y="210461"/>
                  <a:pt x="4508223" y="201039"/>
                </a:cubicBezTo>
                <a:lnTo>
                  <a:pt x="4510640" y="196740"/>
                </a:lnTo>
                <a:lnTo>
                  <a:pt x="4510771" y="193875"/>
                </a:lnTo>
                <a:cubicBezTo>
                  <a:pt x="4511475" y="186751"/>
                  <a:pt x="4513209" y="179823"/>
                  <a:pt x="4517331" y="180588"/>
                </a:cubicBezTo>
                <a:cubicBezTo>
                  <a:pt x="4520823" y="183936"/>
                  <a:pt x="4511322" y="227110"/>
                  <a:pt x="4511901" y="228976"/>
                </a:cubicBezTo>
                <a:cubicBezTo>
                  <a:pt x="4509678" y="250799"/>
                  <a:pt x="4507235" y="271586"/>
                  <a:pt x="4504910" y="292590"/>
                </a:cubicBezTo>
                <a:lnTo>
                  <a:pt x="4501515" y="327711"/>
                </a:lnTo>
                <a:lnTo>
                  <a:pt x="4503118" y="328958"/>
                </a:lnTo>
                <a:cubicBezTo>
                  <a:pt x="4504303" y="330423"/>
                  <a:pt x="4505591" y="332380"/>
                  <a:pt x="4506779" y="334270"/>
                </a:cubicBezTo>
                <a:lnTo>
                  <a:pt x="4507127" y="334825"/>
                </a:lnTo>
                <a:lnTo>
                  <a:pt x="4508090" y="326525"/>
                </a:lnTo>
                <a:cubicBezTo>
                  <a:pt x="4509199" y="316042"/>
                  <a:pt x="4509889" y="307151"/>
                  <a:pt x="4510296" y="305492"/>
                </a:cubicBezTo>
                <a:cubicBezTo>
                  <a:pt x="4515447" y="257532"/>
                  <a:pt x="4522539" y="206585"/>
                  <a:pt x="4527406" y="148485"/>
                </a:cubicBezTo>
                <a:cubicBezTo>
                  <a:pt x="4527406" y="148485"/>
                  <a:pt x="4530575" y="117844"/>
                  <a:pt x="4534550" y="122747"/>
                </a:cubicBezTo>
                <a:lnTo>
                  <a:pt x="4533993" y="131055"/>
                </a:lnTo>
                <a:lnTo>
                  <a:pt x="4529913" y="142376"/>
                </a:lnTo>
                <a:cubicBezTo>
                  <a:pt x="4528471" y="146846"/>
                  <a:pt x="4527561" y="150450"/>
                  <a:pt x="4527731" y="152132"/>
                </a:cubicBezTo>
                <a:lnTo>
                  <a:pt x="4531783" y="150437"/>
                </a:lnTo>
                <a:lnTo>
                  <a:pt x="4531383" y="153387"/>
                </a:lnTo>
                <a:cubicBezTo>
                  <a:pt x="4530225" y="149656"/>
                  <a:pt x="4525879" y="184413"/>
                  <a:pt x="4532968" y="182212"/>
                </a:cubicBezTo>
                <a:cubicBezTo>
                  <a:pt x="4535207" y="181517"/>
                  <a:pt x="4537312" y="147455"/>
                  <a:pt x="4537717" y="140853"/>
                </a:cubicBezTo>
                <a:lnTo>
                  <a:pt x="4538087" y="138270"/>
                </a:lnTo>
                <a:lnTo>
                  <a:pt x="4538256" y="137936"/>
                </a:lnTo>
                <a:lnTo>
                  <a:pt x="4541291" y="130009"/>
                </a:lnTo>
                <a:lnTo>
                  <a:pt x="4536925" y="189038"/>
                </a:lnTo>
                <a:cubicBezTo>
                  <a:pt x="4534113" y="218841"/>
                  <a:pt x="4530895" y="249327"/>
                  <a:pt x="4528019" y="280901"/>
                </a:cubicBezTo>
                <a:cubicBezTo>
                  <a:pt x="4528019" y="280901"/>
                  <a:pt x="4520527" y="289704"/>
                  <a:pt x="4526160" y="292046"/>
                </a:cubicBezTo>
                <a:cubicBezTo>
                  <a:pt x="4529351" y="293101"/>
                  <a:pt x="4533194" y="264637"/>
                  <a:pt x="4530256" y="280206"/>
                </a:cubicBezTo>
                <a:cubicBezTo>
                  <a:pt x="4539585" y="228566"/>
                  <a:pt x="4540381" y="165253"/>
                  <a:pt x="4552623" y="115092"/>
                </a:cubicBezTo>
                <a:cubicBezTo>
                  <a:pt x="4553682" y="167260"/>
                  <a:pt x="4539177" y="235168"/>
                  <a:pt x="4534503" y="293888"/>
                </a:cubicBezTo>
                <a:cubicBezTo>
                  <a:pt x="4533963" y="296101"/>
                  <a:pt x="4533418" y="302576"/>
                  <a:pt x="4533612" y="308310"/>
                </a:cubicBezTo>
                <a:lnTo>
                  <a:pt x="4533863" y="310293"/>
                </a:lnTo>
                <a:lnTo>
                  <a:pt x="4534144" y="309556"/>
                </a:lnTo>
                <a:lnTo>
                  <a:pt x="4535483" y="306193"/>
                </a:lnTo>
                <a:lnTo>
                  <a:pt x="4534411" y="314612"/>
                </a:lnTo>
                <a:lnTo>
                  <a:pt x="4534555" y="315730"/>
                </a:lnTo>
                <a:cubicBezTo>
                  <a:pt x="4535116" y="317603"/>
                  <a:pt x="4535955" y="318661"/>
                  <a:pt x="4537167" y="318287"/>
                </a:cubicBezTo>
                <a:lnTo>
                  <a:pt x="4541589" y="291687"/>
                </a:lnTo>
                <a:cubicBezTo>
                  <a:pt x="4543677" y="265473"/>
                  <a:pt x="4547149" y="237125"/>
                  <a:pt x="4552054" y="212080"/>
                </a:cubicBezTo>
                <a:cubicBezTo>
                  <a:pt x="4551137" y="233502"/>
                  <a:pt x="4548761" y="256480"/>
                  <a:pt x="4546042" y="280335"/>
                </a:cubicBezTo>
                <a:lnTo>
                  <a:pt x="4540226" y="333316"/>
                </a:lnTo>
                <a:lnTo>
                  <a:pt x="4541222" y="329121"/>
                </a:lnTo>
                <a:lnTo>
                  <a:pt x="4540351" y="351665"/>
                </a:lnTo>
                <a:lnTo>
                  <a:pt x="4547376" y="336375"/>
                </a:lnTo>
                <a:lnTo>
                  <a:pt x="4554275" y="316918"/>
                </a:lnTo>
                <a:lnTo>
                  <a:pt x="4555246" y="311219"/>
                </a:lnTo>
                <a:lnTo>
                  <a:pt x="4556375" y="309633"/>
                </a:lnTo>
                <a:cubicBezTo>
                  <a:pt x="4558218" y="307413"/>
                  <a:pt x="4559473" y="306394"/>
                  <a:pt x="4559457" y="307557"/>
                </a:cubicBezTo>
                <a:lnTo>
                  <a:pt x="4557673" y="319688"/>
                </a:lnTo>
                <a:lnTo>
                  <a:pt x="4557397" y="326393"/>
                </a:lnTo>
                <a:cubicBezTo>
                  <a:pt x="4556971" y="332312"/>
                  <a:pt x="4556277" y="340172"/>
                  <a:pt x="4555289" y="350347"/>
                </a:cubicBezTo>
                <a:lnTo>
                  <a:pt x="4552525" y="387471"/>
                </a:lnTo>
                <a:lnTo>
                  <a:pt x="4555077" y="383559"/>
                </a:lnTo>
                <a:lnTo>
                  <a:pt x="4555877" y="381214"/>
                </a:lnTo>
                <a:cubicBezTo>
                  <a:pt x="4559162" y="371952"/>
                  <a:pt x="4562786" y="362663"/>
                  <a:pt x="4564141" y="362555"/>
                </a:cubicBezTo>
                <a:lnTo>
                  <a:pt x="4565453" y="378595"/>
                </a:lnTo>
                <a:lnTo>
                  <a:pt x="4571113" y="376838"/>
                </a:lnTo>
                <a:lnTo>
                  <a:pt x="4574974" y="374777"/>
                </a:lnTo>
                <a:lnTo>
                  <a:pt x="4587303" y="348385"/>
                </a:lnTo>
                <a:cubicBezTo>
                  <a:pt x="4595958" y="330035"/>
                  <a:pt x="4602447" y="317519"/>
                  <a:pt x="4595138" y="340749"/>
                </a:cubicBezTo>
                <a:lnTo>
                  <a:pt x="4586411" y="365701"/>
                </a:lnTo>
                <a:lnTo>
                  <a:pt x="4585851" y="379406"/>
                </a:lnTo>
                <a:cubicBezTo>
                  <a:pt x="4585411" y="385715"/>
                  <a:pt x="4584905" y="392669"/>
                  <a:pt x="4584809" y="398930"/>
                </a:cubicBezTo>
                <a:lnTo>
                  <a:pt x="4590868" y="370098"/>
                </a:lnTo>
                <a:lnTo>
                  <a:pt x="4591392" y="371668"/>
                </a:lnTo>
                <a:cubicBezTo>
                  <a:pt x="4593758" y="380670"/>
                  <a:pt x="4594315" y="387600"/>
                  <a:pt x="4593471" y="395887"/>
                </a:cubicBezTo>
                <a:lnTo>
                  <a:pt x="4591557" y="405665"/>
                </a:lnTo>
                <a:lnTo>
                  <a:pt x="4595234" y="406389"/>
                </a:lnTo>
                <a:cubicBezTo>
                  <a:pt x="4596539" y="406824"/>
                  <a:pt x="4597407" y="407361"/>
                  <a:pt x="4597401" y="407943"/>
                </a:cubicBezTo>
                <a:cubicBezTo>
                  <a:pt x="4601563" y="400452"/>
                  <a:pt x="4603023" y="392496"/>
                  <a:pt x="4604481" y="384830"/>
                </a:cubicBezTo>
                <a:lnTo>
                  <a:pt x="4606583" y="378473"/>
                </a:lnTo>
                <a:lnTo>
                  <a:pt x="4607579" y="367206"/>
                </a:lnTo>
                <a:lnTo>
                  <a:pt x="4610009" y="362057"/>
                </a:lnTo>
                <a:lnTo>
                  <a:pt x="4610729" y="351146"/>
                </a:lnTo>
                <a:cubicBezTo>
                  <a:pt x="4611253" y="342614"/>
                  <a:pt x="4611976" y="334345"/>
                  <a:pt x="4613686" y="326414"/>
                </a:cubicBezTo>
                <a:lnTo>
                  <a:pt x="4617905" y="313339"/>
                </a:lnTo>
                <a:lnTo>
                  <a:pt x="4619899" y="315080"/>
                </a:lnTo>
                <a:cubicBezTo>
                  <a:pt x="4613413" y="350841"/>
                  <a:pt x="4609570" y="379306"/>
                  <a:pt x="4630155" y="282239"/>
                </a:cubicBezTo>
                <a:cubicBezTo>
                  <a:pt x="4627043" y="289340"/>
                  <a:pt x="4620479" y="316945"/>
                  <a:pt x="4622717" y="316249"/>
                </a:cubicBezTo>
                <a:cubicBezTo>
                  <a:pt x="4620479" y="316945"/>
                  <a:pt x="4620479" y="316945"/>
                  <a:pt x="4619899" y="315080"/>
                </a:cubicBezTo>
                <a:cubicBezTo>
                  <a:pt x="4623821" y="294773"/>
                  <a:pt x="4629401" y="271906"/>
                  <a:pt x="4631641" y="271212"/>
                </a:cubicBezTo>
                <a:cubicBezTo>
                  <a:pt x="4629401" y="271906"/>
                  <a:pt x="4632393" y="281545"/>
                  <a:pt x="4632393" y="281545"/>
                </a:cubicBezTo>
                <a:cubicBezTo>
                  <a:pt x="4634130" y="287143"/>
                  <a:pt x="4636871" y="280155"/>
                  <a:pt x="4639283" y="287929"/>
                </a:cubicBezTo>
                <a:cubicBezTo>
                  <a:pt x="4638781" y="294222"/>
                  <a:pt x="4636521" y="311968"/>
                  <a:pt x="4635615" y="324861"/>
                </a:cubicBezTo>
                <a:lnTo>
                  <a:pt x="4633976" y="337891"/>
                </a:lnTo>
                <a:lnTo>
                  <a:pt x="4635162" y="335992"/>
                </a:lnTo>
                <a:cubicBezTo>
                  <a:pt x="4638083" y="328548"/>
                  <a:pt x="4640336" y="320530"/>
                  <a:pt x="4643371" y="312933"/>
                </a:cubicBezTo>
                <a:lnTo>
                  <a:pt x="4646300" y="305208"/>
                </a:lnTo>
                <a:lnTo>
                  <a:pt x="4649889" y="274666"/>
                </a:lnTo>
                <a:cubicBezTo>
                  <a:pt x="4651633" y="263812"/>
                  <a:pt x="4653864" y="252553"/>
                  <a:pt x="4656857" y="237818"/>
                </a:cubicBezTo>
                <a:cubicBezTo>
                  <a:pt x="4662033" y="221553"/>
                  <a:pt x="4662993" y="233869"/>
                  <a:pt x="4660525" y="249634"/>
                </a:cubicBezTo>
                <a:cubicBezTo>
                  <a:pt x="4660022" y="255925"/>
                  <a:pt x="4657411" y="256737"/>
                  <a:pt x="4658743" y="268936"/>
                </a:cubicBezTo>
                <a:lnTo>
                  <a:pt x="4659041" y="271608"/>
                </a:lnTo>
                <a:lnTo>
                  <a:pt x="4661041" y="266332"/>
                </a:lnTo>
                <a:cubicBezTo>
                  <a:pt x="4666435" y="251193"/>
                  <a:pt x="4672165" y="236317"/>
                  <a:pt x="4680721" y="221316"/>
                </a:cubicBezTo>
                <a:cubicBezTo>
                  <a:pt x="4676409" y="239659"/>
                  <a:pt x="4671350" y="255064"/>
                  <a:pt x="4666235" y="270472"/>
                </a:cubicBezTo>
                <a:lnTo>
                  <a:pt x="4660883" y="288225"/>
                </a:lnTo>
                <a:lnTo>
                  <a:pt x="4662466" y="302506"/>
                </a:lnTo>
                <a:lnTo>
                  <a:pt x="4659767" y="333247"/>
                </a:lnTo>
                <a:lnTo>
                  <a:pt x="4666651" y="331966"/>
                </a:lnTo>
                <a:lnTo>
                  <a:pt x="4668164" y="331669"/>
                </a:lnTo>
                <a:lnTo>
                  <a:pt x="4670582" y="322894"/>
                </a:lnTo>
                <a:lnTo>
                  <a:pt x="4670481" y="322561"/>
                </a:lnTo>
                <a:lnTo>
                  <a:pt x="4670621" y="322758"/>
                </a:lnTo>
                <a:lnTo>
                  <a:pt x="4670765" y="322235"/>
                </a:lnTo>
                <a:lnTo>
                  <a:pt x="4670481" y="322561"/>
                </a:lnTo>
                <a:cubicBezTo>
                  <a:pt x="4669226" y="318521"/>
                  <a:pt x="4668647" y="316653"/>
                  <a:pt x="4670887" y="315958"/>
                </a:cubicBezTo>
                <a:lnTo>
                  <a:pt x="4672227" y="317663"/>
                </a:lnTo>
                <a:lnTo>
                  <a:pt x="4678721" y="299059"/>
                </a:lnTo>
                <a:cubicBezTo>
                  <a:pt x="4681251" y="291356"/>
                  <a:pt x="4684164" y="284543"/>
                  <a:pt x="4688473" y="283043"/>
                </a:cubicBezTo>
                <a:cubicBezTo>
                  <a:pt x="4697093" y="280040"/>
                  <a:pt x="4679657" y="300776"/>
                  <a:pt x="4688345" y="292732"/>
                </a:cubicBezTo>
                <a:cubicBezTo>
                  <a:pt x="4699774" y="282150"/>
                  <a:pt x="4714201" y="250035"/>
                  <a:pt x="4699675" y="289515"/>
                </a:cubicBezTo>
                <a:lnTo>
                  <a:pt x="4686736" y="325764"/>
                </a:lnTo>
                <a:lnTo>
                  <a:pt x="4687353" y="327917"/>
                </a:lnTo>
                <a:lnTo>
                  <a:pt x="4688999" y="327594"/>
                </a:lnTo>
                <a:lnTo>
                  <a:pt x="4697177" y="325791"/>
                </a:lnTo>
                <a:lnTo>
                  <a:pt x="4701320" y="316671"/>
                </a:lnTo>
                <a:lnTo>
                  <a:pt x="4704245" y="292991"/>
                </a:lnTo>
                <a:cubicBezTo>
                  <a:pt x="4707411" y="286724"/>
                  <a:pt x="4708205" y="291251"/>
                  <a:pt x="4708091" y="298956"/>
                </a:cubicBezTo>
                <a:lnTo>
                  <a:pt x="4707673" y="305555"/>
                </a:lnTo>
                <a:lnTo>
                  <a:pt x="4704782" y="312176"/>
                </a:lnTo>
                <a:lnTo>
                  <a:pt x="4702313" y="318097"/>
                </a:lnTo>
                <a:lnTo>
                  <a:pt x="4701877" y="324754"/>
                </a:lnTo>
                <a:lnTo>
                  <a:pt x="4704675" y="324138"/>
                </a:lnTo>
                <a:lnTo>
                  <a:pt x="4708311" y="302472"/>
                </a:lnTo>
                <a:lnTo>
                  <a:pt x="4714491" y="295834"/>
                </a:lnTo>
                <a:cubicBezTo>
                  <a:pt x="4717991" y="293779"/>
                  <a:pt x="4712667" y="305816"/>
                  <a:pt x="4710171" y="315014"/>
                </a:cubicBezTo>
                <a:lnTo>
                  <a:pt x="4721065" y="290718"/>
                </a:lnTo>
                <a:lnTo>
                  <a:pt x="4721680" y="285928"/>
                </a:lnTo>
                <a:lnTo>
                  <a:pt x="4725903" y="278667"/>
                </a:lnTo>
                <a:lnTo>
                  <a:pt x="4726791" y="277939"/>
                </a:lnTo>
                <a:lnTo>
                  <a:pt x="4743100" y="241557"/>
                </a:lnTo>
                <a:cubicBezTo>
                  <a:pt x="4752237" y="216831"/>
                  <a:pt x="4761031" y="192130"/>
                  <a:pt x="4773995" y="168261"/>
                </a:cubicBezTo>
                <a:lnTo>
                  <a:pt x="4778035" y="159976"/>
                </a:lnTo>
                <a:lnTo>
                  <a:pt x="4778029" y="160514"/>
                </a:lnTo>
                <a:cubicBezTo>
                  <a:pt x="4778109" y="168672"/>
                  <a:pt x="4771545" y="196273"/>
                  <a:pt x="4772877" y="208474"/>
                </a:cubicBezTo>
                <a:cubicBezTo>
                  <a:pt x="4775463" y="224714"/>
                  <a:pt x="4778457" y="185606"/>
                  <a:pt x="4779537" y="181180"/>
                </a:cubicBezTo>
                <a:cubicBezTo>
                  <a:pt x="4780431" y="171870"/>
                  <a:pt x="4781307" y="164566"/>
                  <a:pt x="4782199" y="158195"/>
                </a:cubicBezTo>
                <a:lnTo>
                  <a:pt x="4783781" y="148199"/>
                </a:lnTo>
                <a:lnTo>
                  <a:pt x="4798605" y="117814"/>
                </a:lnTo>
                <a:lnTo>
                  <a:pt x="4800834" y="119346"/>
                </a:lnTo>
                <a:cubicBezTo>
                  <a:pt x="4800273" y="119520"/>
                  <a:pt x="4800445" y="118018"/>
                  <a:pt x="4801069" y="115556"/>
                </a:cubicBezTo>
                <a:lnTo>
                  <a:pt x="4803381" y="108027"/>
                </a:lnTo>
                <a:lnTo>
                  <a:pt x="4814462" y="85319"/>
                </a:lnTo>
                <a:lnTo>
                  <a:pt x="4813500" y="94280"/>
                </a:lnTo>
                <a:lnTo>
                  <a:pt x="4819739" y="95101"/>
                </a:lnTo>
                <a:lnTo>
                  <a:pt x="4811218" y="119630"/>
                </a:lnTo>
                <a:lnTo>
                  <a:pt x="4823701" y="95812"/>
                </a:lnTo>
                <a:lnTo>
                  <a:pt x="4823249" y="109874"/>
                </a:lnTo>
                <a:lnTo>
                  <a:pt x="4823415" y="115875"/>
                </a:lnTo>
                <a:lnTo>
                  <a:pt x="4789061" y="193787"/>
                </a:lnTo>
                <a:lnTo>
                  <a:pt x="4734813" y="335788"/>
                </a:lnTo>
                <a:lnTo>
                  <a:pt x="4731541" y="345396"/>
                </a:lnTo>
                <a:lnTo>
                  <a:pt x="4735819" y="347055"/>
                </a:lnTo>
                <a:lnTo>
                  <a:pt x="4737811" y="341485"/>
                </a:lnTo>
                <a:cubicBezTo>
                  <a:pt x="4746624" y="324140"/>
                  <a:pt x="4752921" y="292279"/>
                  <a:pt x="4763929" y="279408"/>
                </a:cubicBezTo>
                <a:cubicBezTo>
                  <a:pt x="4766673" y="276868"/>
                  <a:pt x="4772549" y="276403"/>
                  <a:pt x="4772580" y="274077"/>
                </a:cubicBezTo>
                <a:cubicBezTo>
                  <a:pt x="4778135" y="263959"/>
                  <a:pt x="4787136" y="232272"/>
                  <a:pt x="4795403" y="221940"/>
                </a:cubicBezTo>
                <a:cubicBezTo>
                  <a:pt x="4798634" y="216650"/>
                  <a:pt x="4806768" y="216008"/>
                  <a:pt x="4806768" y="216008"/>
                </a:cubicBezTo>
                <a:cubicBezTo>
                  <a:pt x="4806768" y="216008"/>
                  <a:pt x="4807575" y="214782"/>
                  <a:pt x="4808391" y="212927"/>
                </a:cubicBezTo>
                <a:lnTo>
                  <a:pt x="4809127" y="209911"/>
                </a:lnTo>
                <a:lnTo>
                  <a:pt x="4811511" y="205777"/>
                </a:lnTo>
                <a:lnTo>
                  <a:pt x="4812441" y="205589"/>
                </a:lnTo>
                <a:cubicBezTo>
                  <a:pt x="4812783" y="205271"/>
                  <a:pt x="4812791" y="204690"/>
                  <a:pt x="4812805" y="203528"/>
                </a:cubicBezTo>
                <a:lnTo>
                  <a:pt x="4811511" y="205777"/>
                </a:lnTo>
                <a:lnTo>
                  <a:pt x="4810063" y="206067"/>
                </a:lnTo>
                <a:cubicBezTo>
                  <a:pt x="4815548" y="200988"/>
                  <a:pt x="4821067" y="193583"/>
                  <a:pt x="4821067" y="193583"/>
                </a:cubicBezTo>
                <a:cubicBezTo>
                  <a:pt x="4829624" y="195232"/>
                  <a:pt x="4801215" y="226125"/>
                  <a:pt x="4798214" y="248047"/>
                </a:cubicBezTo>
                <a:cubicBezTo>
                  <a:pt x="4798183" y="250372"/>
                  <a:pt x="4800797" y="257523"/>
                  <a:pt x="4800765" y="259849"/>
                </a:cubicBezTo>
                <a:cubicBezTo>
                  <a:pt x="4797861" y="274403"/>
                  <a:pt x="4791757" y="291923"/>
                  <a:pt x="4786079" y="311343"/>
                </a:cubicBezTo>
                <a:lnTo>
                  <a:pt x="4784507" y="315234"/>
                </a:lnTo>
                <a:lnTo>
                  <a:pt x="4789282" y="305338"/>
                </a:lnTo>
                <a:lnTo>
                  <a:pt x="4788413" y="311184"/>
                </a:lnTo>
                <a:lnTo>
                  <a:pt x="4786953" y="324988"/>
                </a:lnTo>
                <a:lnTo>
                  <a:pt x="4792029" y="314620"/>
                </a:lnTo>
                <a:lnTo>
                  <a:pt x="4793925" y="315608"/>
                </a:lnTo>
                <a:lnTo>
                  <a:pt x="4797901" y="287214"/>
                </a:lnTo>
                <a:lnTo>
                  <a:pt x="4799671" y="283485"/>
                </a:lnTo>
                <a:cubicBezTo>
                  <a:pt x="4802934" y="276305"/>
                  <a:pt x="4806515" y="268037"/>
                  <a:pt x="4810835" y="257434"/>
                </a:cubicBezTo>
                <a:cubicBezTo>
                  <a:pt x="4812915" y="253786"/>
                  <a:pt x="4823169" y="227710"/>
                  <a:pt x="4826913" y="223169"/>
                </a:cubicBezTo>
                <a:lnTo>
                  <a:pt x="4827685" y="226372"/>
                </a:lnTo>
                <a:lnTo>
                  <a:pt x="4827759" y="227989"/>
                </a:lnTo>
                <a:lnTo>
                  <a:pt x="4823545" y="240743"/>
                </a:lnTo>
                <a:cubicBezTo>
                  <a:pt x="4817373" y="255878"/>
                  <a:pt x="4807215" y="274757"/>
                  <a:pt x="4805089" y="281894"/>
                </a:cubicBezTo>
                <a:lnTo>
                  <a:pt x="4794320" y="315812"/>
                </a:lnTo>
                <a:lnTo>
                  <a:pt x="4795757" y="316561"/>
                </a:lnTo>
                <a:cubicBezTo>
                  <a:pt x="4796680" y="318388"/>
                  <a:pt x="4797315" y="321250"/>
                  <a:pt x="4797749" y="324701"/>
                </a:cubicBezTo>
                <a:lnTo>
                  <a:pt x="4798079" y="333393"/>
                </a:lnTo>
                <a:lnTo>
                  <a:pt x="4802643" y="322040"/>
                </a:lnTo>
                <a:cubicBezTo>
                  <a:pt x="4811489" y="301981"/>
                  <a:pt x="4819849" y="284671"/>
                  <a:pt x="4822655" y="277479"/>
                </a:cubicBezTo>
                <a:cubicBezTo>
                  <a:pt x="4841477" y="237468"/>
                  <a:pt x="4858117" y="200143"/>
                  <a:pt x="4874350" y="163771"/>
                </a:cubicBezTo>
                <a:lnTo>
                  <a:pt x="4877805" y="156197"/>
                </a:lnTo>
                <a:lnTo>
                  <a:pt x="4878437" y="165141"/>
                </a:lnTo>
                <a:lnTo>
                  <a:pt x="4878939" y="168215"/>
                </a:lnTo>
                <a:lnTo>
                  <a:pt x="4868949" y="192124"/>
                </a:lnTo>
                <a:cubicBezTo>
                  <a:pt x="4862881" y="206931"/>
                  <a:pt x="4842995" y="242188"/>
                  <a:pt x="4842833" y="254202"/>
                </a:cubicBezTo>
                <a:cubicBezTo>
                  <a:pt x="4842771" y="258854"/>
                  <a:pt x="4850907" y="258212"/>
                  <a:pt x="4853973" y="265327"/>
                </a:cubicBezTo>
                <a:cubicBezTo>
                  <a:pt x="4856555" y="274802"/>
                  <a:pt x="4850616" y="279918"/>
                  <a:pt x="4845001" y="294689"/>
                </a:cubicBezTo>
                <a:cubicBezTo>
                  <a:pt x="4842129" y="306918"/>
                  <a:pt x="4841999" y="316609"/>
                  <a:pt x="4839189" y="324188"/>
                </a:cubicBezTo>
                <a:lnTo>
                  <a:pt x="4823587" y="365845"/>
                </a:lnTo>
                <a:lnTo>
                  <a:pt x="4823733" y="366053"/>
                </a:lnTo>
                <a:lnTo>
                  <a:pt x="4824874" y="362828"/>
                </a:lnTo>
                <a:cubicBezTo>
                  <a:pt x="4827437" y="356695"/>
                  <a:pt x="4830129" y="351620"/>
                  <a:pt x="4832998" y="348295"/>
                </a:cubicBezTo>
                <a:cubicBezTo>
                  <a:pt x="4835771" y="343431"/>
                  <a:pt x="4841648" y="342967"/>
                  <a:pt x="4844391" y="340428"/>
                </a:cubicBezTo>
                <a:cubicBezTo>
                  <a:pt x="4847170" y="335174"/>
                  <a:pt x="4850037" y="323331"/>
                  <a:pt x="4856045" y="313177"/>
                </a:cubicBezTo>
                <a:cubicBezTo>
                  <a:pt x="4858855" y="305598"/>
                  <a:pt x="4876029" y="270555"/>
                  <a:pt x="4870284" y="295014"/>
                </a:cubicBezTo>
                <a:cubicBezTo>
                  <a:pt x="4867373" y="309958"/>
                  <a:pt x="4855851" y="327517"/>
                  <a:pt x="4853046" y="334708"/>
                </a:cubicBezTo>
                <a:cubicBezTo>
                  <a:pt x="4849784" y="342323"/>
                  <a:pt x="4852851" y="349438"/>
                  <a:pt x="4852819" y="351764"/>
                </a:cubicBezTo>
                <a:lnTo>
                  <a:pt x="4846977" y="361757"/>
                </a:lnTo>
                <a:lnTo>
                  <a:pt x="4840389" y="413489"/>
                </a:lnTo>
                <a:lnTo>
                  <a:pt x="4841766" y="410135"/>
                </a:lnTo>
                <a:lnTo>
                  <a:pt x="4851767" y="382834"/>
                </a:lnTo>
                <a:lnTo>
                  <a:pt x="4856114" y="358008"/>
                </a:lnTo>
                <a:lnTo>
                  <a:pt x="4855553" y="372495"/>
                </a:lnTo>
                <a:lnTo>
                  <a:pt x="4858051" y="365676"/>
                </a:lnTo>
                <a:cubicBezTo>
                  <a:pt x="4862505" y="353323"/>
                  <a:pt x="4868317" y="340860"/>
                  <a:pt x="4874409" y="328375"/>
                </a:cubicBezTo>
                <a:lnTo>
                  <a:pt x="4878891" y="319084"/>
                </a:lnTo>
                <a:lnTo>
                  <a:pt x="4878621" y="321213"/>
                </a:lnTo>
                <a:lnTo>
                  <a:pt x="4876439" y="338868"/>
                </a:lnTo>
                <a:lnTo>
                  <a:pt x="4870120" y="354265"/>
                </a:lnTo>
                <a:lnTo>
                  <a:pt x="4864719" y="377037"/>
                </a:lnTo>
                <a:lnTo>
                  <a:pt x="4863127" y="381225"/>
                </a:lnTo>
                <a:lnTo>
                  <a:pt x="4866036" y="364153"/>
                </a:lnTo>
                <a:lnTo>
                  <a:pt x="4855249" y="389372"/>
                </a:lnTo>
                <a:cubicBezTo>
                  <a:pt x="4853353" y="396153"/>
                  <a:pt x="4854677" y="398469"/>
                  <a:pt x="4863153" y="389280"/>
                </a:cubicBezTo>
                <a:lnTo>
                  <a:pt x="4871941" y="373693"/>
                </a:lnTo>
                <a:lnTo>
                  <a:pt x="4866291" y="412433"/>
                </a:lnTo>
                <a:lnTo>
                  <a:pt x="4863866" y="430517"/>
                </a:lnTo>
                <a:lnTo>
                  <a:pt x="4864538" y="428597"/>
                </a:lnTo>
                <a:cubicBezTo>
                  <a:pt x="4864538" y="428597"/>
                  <a:pt x="4871165" y="407818"/>
                  <a:pt x="4875624" y="397338"/>
                </a:cubicBezTo>
                <a:lnTo>
                  <a:pt x="4876873" y="395177"/>
                </a:lnTo>
                <a:lnTo>
                  <a:pt x="4880355" y="375557"/>
                </a:lnTo>
                <a:cubicBezTo>
                  <a:pt x="4883347" y="360820"/>
                  <a:pt x="4884850" y="361377"/>
                  <a:pt x="4885457" y="367283"/>
                </a:cubicBezTo>
                <a:lnTo>
                  <a:pt x="4885352" y="376304"/>
                </a:lnTo>
                <a:lnTo>
                  <a:pt x="4885723" y="370564"/>
                </a:lnTo>
                <a:cubicBezTo>
                  <a:pt x="4885781" y="355726"/>
                  <a:pt x="4885217" y="342641"/>
                  <a:pt x="4891221" y="339779"/>
                </a:cubicBezTo>
                <a:lnTo>
                  <a:pt x="4893769" y="345307"/>
                </a:lnTo>
                <a:lnTo>
                  <a:pt x="4890749" y="368907"/>
                </a:lnTo>
                <a:lnTo>
                  <a:pt x="4884756" y="414177"/>
                </a:lnTo>
                <a:lnTo>
                  <a:pt x="4889040" y="405432"/>
                </a:lnTo>
                <a:cubicBezTo>
                  <a:pt x="4900910" y="380374"/>
                  <a:pt x="4920992" y="334791"/>
                  <a:pt x="4910027" y="369636"/>
                </a:cubicBezTo>
                <a:lnTo>
                  <a:pt x="4893719" y="428494"/>
                </a:lnTo>
                <a:lnTo>
                  <a:pt x="4891156" y="453426"/>
                </a:lnTo>
                <a:lnTo>
                  <a:pt x="4892993" y="445890"/>
                </a:lnTo>
                <a:cubicBezTo>
                  <a:pt x="4894487" y="440799"/>
                  <a:pt x="4896147" y="436942"/>
                  <a:pt x="4898308" y="435609"/>
                </a:cubicBezTo>
                <a:cubicBezTo>
                  <a:pt x="4898318" y="434931"/>
                  <a:pt x="4899199" y="434523"/>
                  <a:pt x="4900513" y="434329"/>
                </a:cubicBezTo>
                <a:lnTo>
                  <a:pt x="4902871" y="434331"/>
                </a:lnTo>
                <a:lnTo>
                  <a:pt x="4907144" y="411081"/>
                </a:lnTo>
                <a:lnTo>
                  <a:pt x="4918535" y="339412"/>
                </a:lnTo>
                <a:lnTo>
                  <a:pt x="4922321" y="330325"/>
                </a:lnTo>
                <a:cubicBezTo>
                  <a:pt x="4924424" y="327174"/>
                  <a:pt x="4926354" y="325908"/>
                  <a:pt x="4927915" y="327773"/>
                </a:cubicBezTo>
                <a:lnTo>
                  <a:pt x="4928389" y="330041"/>
                </a:lnTo>
                <a:lnTo>
                  <a:pt x="4933449" y="293628"/>
                </a:lnTo>
                <a:cubicBezTo>
                  <a:pt x="4933449" y="293628"/>
                  <a:pt x="4932139" y="264376"/>
                  <a:pt x="4940387" y="265906"/>
                </a:cubicBezTo>
                <a:cubicBezTo>
                  <a:pt x="4943879" y="269252"/>
                  <a:pt x="4934377" y="312428"/>
                  <a:pt x="4934956" y="314294"/>
                </a:cubicBezTo>
                <a:cubicBezTo>
                  <a:pt x="4932733" y="336119"/>
                  <a:pt x="4930289" y="356905"/>
                  <a:pt x="4927964" y="377910"/>
                </a:cubicBezTo>
                <a:lnTo>
                  <a:pt x="4926578" y="392244"/>
                </a:lnTo>
                <a:lnTo>
                  <a:pt x="4933757" y="387285"/>
                </a:lnTo>
                <a:lnTo>
                  <a:pt x="4942012" y="316109"/>
                </a:lnTo>
                <a:cubicBezTo>
                  <a:pt x="4945037" y="290114"/>
                  <a:pt x="4948027" y="262852"/>
                  <a:pt x="4950461" y="233804"/>
                </a:cubicBezTo>
                <a:cubicBezTo>
                  <a:pt x="4950461" y="233804"/>
                  <a:pt x="4953629" y="203164"/>
                  <a:pt x="4957605" y="208065"/>
                </a:cubicBezTo>
                <a:lnTo>
                  <a:pt x="4957049" y="216372"/>
                </a:lnTo>
                <a:lnTo>
                  <a:pt x="4952968" y="227695"/>
                </a:lnTo>
                <a:cubicBezTo>
                  <a:pt x="4951525" y="232165"/>
                  <a:pt x="4950617" y="235771"/>
                  <a:pt x="4950784" y="237451"/>
                </a:cubicBezTo>
                <a:lnTo>
                  <a:pt x="4954835" y="235755"/>
                </a:lnTo>
                <a:lnTo>
                  <a:pt x="4954436" y="238707"/>
                </a:lnTo>
                <a:cubicBezTo>
                  <a:pt x="4953277" y="234974"/>
                  <a:pt x="4948935" y="269730"/>
                  <a:pt x="4956021" y="267530"/>
                </a:cubicBezTo>
                <a:cubicBezTo>
                  <a:pt x="4958259" y="266836"/>
                  <a:pt x="4960366" y="232775"/>
                  <a:pt x="4960769" y="226173"/>
                </a:cubicBezTo>
                <a:lnTo>
                  <a:pt x="4961143" y="223589"/>
                </a:lnTo>
                <a:lnTo>
                  <a:pt x="4961311" y="223256"/>
                </a:lnTo>
                <a:lnTo>
                  <a:pt x="4964345" y="215329"/>
                </a:lnTo>
                <a:lnTo>
                  <a:pt x="4959979" y="274355"/>
                </a:lnTo>
                <a:lnTo>
                  <a:pt x="4951634" y="360437"/>
                </a:lnTo>
                <a:lnTo>
                  <a:pt x="4955115" y="350657"/>
                </a:lnTo>
                <a:lnTo>
                  <a:pt x="4963401" y="282412"/>
                </a:lnTo>
                <a:cubicBezTo>
                  <a:pt x="4966297" y="253858"/>
                  <a:pt x="4969556" y="225492"/>
                  <a:pt x="4975677" y="200410"/>
                </a:cubicBezTo>
                <a:cubicBezTo>
                  <a:pt x="4976206" y="226495"/>
                  <a:pt x="4972845" y="256513"/>
                  <a:pt x="4968767" y="287351"/>
                </a:cubicBezTo>
                <a:lnTo>
                  <a:pt x="4963951" y="326814"/>
                </a:lnTo>
                <a:lnTo>
                  <a:pt x="4975111" y="297384"/>
                </a:lnTo>
                <a:lnTo>
                  <a:pt x="4977465" y="279964"/>
                </a:lnTo>
                <a:cubicBezTo>
                  <a:pt x="4977553" y="284198"/>
                  <a:pt x="4977886" y="287249"/>
                  <a:pt x="4977735" y="289893"/>
                </a:cubicBezTo>
                <a:lnTo>
                  <a:pt x="4975151" y="297273"/>
                </a:lnTo>
                <a:lnTo>
                  <a:pt x="4975931" y="295219"/>
                </a:lnTo>
                <a:cubicBezTo>
                  <a:pt x="4981326" y="280080"/>
                  <a:pt x="4987056" y="265203"/>
                  <a:pt x="4995610" y="250201"/>
                </a:cubicBezTo>
                <a:cubicBezTo>
                  <a:pt x="4991301" y="268546"/>
                  <a:pt x="4986242" y="283950"/>
                  <a:pt x="4981125" y="299358"/>
                </a:cubicBezTo>
                <a:lnTo>
                  <a:pt x="4972379" y="328374"/>
                </a:lnTo>
                <a:lnTo>
                  <a:pt x="4969096" y="365655"/>
                </a:lnTo>
                <a:lnTo>
                  <a:pt x="4966355" y="390615"/>
                </a:lnTo>
                <a:lnTo>
                  <a:pt x="4971633" y="388776"/>
                </a:lnTo>
                <a:cubicBezTo>
                  <a:pt x="4979931" y="376118"/>
                  <a:pt x="4982833" y="361561"/>
                  <a:pt x="4986159" y="349296"/>
                </a:cubicBezTo>
                <a:cubicBezTo>
                  <a:pt x="4991713" y="339178"/>
                  <a:pt x="4994745" y="314932"/>
                  <a:pt x="5003363" y="311927"/>
                </a:cubicBezTo>
                <a:cubicBezTo>
                  <a:pt x="5011983" y="308925"/>
                  <a:pt x="4994548" y="329662"/>
                  <a:pt x="5003235" y="321617"/>
                </a:cubicBezTo>
                <a:cubicBezTo>
                  <a:pt x="5014665" y="311036"/>
                  <a:pt x="5029093" y="278920"/>
                  <a:pt x="5014566" y="318401"/>
                </a:cubicBezTo>
                <a:cubicBezTo>
                  <a:pt x="5005595" y="347762"/>
                  <a:pt x="4996845" y="360456"/>
                  <a:pt x="4990971" y="394606"/>
                </a:cubicBezTo>
                <a:cubicBezTo>
                  <a:pt x="4997485" y="388574"/>
                  <a:pt x="5008845" y="362122"/>
                  <a:pt x="5016461" y="345005"/>
                </a:cubicBezTo>
                <a:lnTo>
                  <a:pt x="5017474" y="342845"/>
                </a:lnTo>
                <a:lnTo>
                  <a:pt x="5015051" y="379922"/>
                </a:lnTo>
                <a:lnTo>
                  <a:pt x="5023202" y="331357"/>
                </a:lnTo>
                <a:lnTo>
                  <a:pt x="5029381" y="324720"/>
                </a:lnTo>
                <a:cubicBezTo>
                  <a:pt x="5032881" y="322665"/>
                  <a:pt x="5027555" y="334702"/>
                  <a:pt x="5025063" y="343900"/>
                </a:cubicBezTo>
                <a:cubicBezTo>
                  <a:pt x="5053698" y="295951"/>
                  <a:pt x="5062960" y="244884"/>
                  <a:pt x="5088883" y="197145"/>
                </a:cubicBezTo>
                <a:lnTo>
                  <a:pt x="5092925" y="188863"/>
                </a:lnTo>
                <a:lnTo>
                  <a:pt x="5092919" y="189399"/>
                </a:lnTo>
                <a:cubicBezTo>
                  <a:pt x="5092999" y="197555"/>
                  <a:pt x="5086435" y="225159"/>
                  <a:pt x="5087768" y="237361"/>
                </a:cubicBezTo>
                <a:cubicBezTo>
                  <a:pt x="5090355" y="253601"/>
                  <a:pt x="5093348" y="214491"/>
                  <a:pt x="5094427" y="210067"/>
                </a:cubicBezTo>
                <a:cubicBezTo>
                  <a:pt x="5095321" y="200756"/>
                  <a:pt x="5096197" y="193452"/>
                  <a:pt x="5097091" y="187081"/>
                </a:cubicBezTo>
                <a:lnTo>
                  <a:pt x="5098673" y="177086"/>
                </a:lnTo>
                <a:lnTo>
                  <a:pt x="5113497" y="146702"/>
                </a:lnTo>
                <a:lnTo>
                  <a:pt x="5115723" y="148233"/>
                </a:lnTo>
                <a:cubicBezTo>
                  <a:pt x="5115164" y="148407"/>
                  <a:pt x="5115336" y="146904"/>
                  <a:pt x="5115959" y="144441"/>
                </a:cubicBezTo>
                <a:lnTo>
                  <a:pt x="5118273" y="136913"/>
                </a:lnTo>
                <a:lnTo>
                  <a:pt x="5129353" y="114205"/>
                </a:lnTo>
                <a:lnTo>
                  <a:pt x="5128391" y="123166"/>
                </a:lnTo>
                <a:lnTo>
                  <a:pt x="5134629" y="123986"/>
                </a:lnTo>
                <a:lnTo>
                  <a:pt x="5126109" y="148517"/>
                </a:lnTo>
                <a:lnTo>
                  <a:pt x="5138591" y="124698"/>
                </a:lnTo>
                <a:lnTo>
                  <a:pt x="5138141" y="138761"/>
                </a:lnTo>
                <a:lnTo>
                  <a:pt x="5138307" y="144763"/>
                </a:lnTo>
                <a:lnTo>
                  <a:pt x="5103953" y="222674"/>
                </a:lnTo>
                <a:cubicBezTo>
                  <a:pt x="5082215" y="273854"/>
                  <a:pt x="5061885" y="325311"/>
                  <a:pt x="5044471" y="378379"/>
                </a:cubicBezTo>
                <a:cubicBezTo>
                  <a:pt x="5043048" y="383331"/>
                  <a:pt x="5036545" y="397009"/>
                  <a:pt x="5031061" y="410316"/>
                </a:cubicBezTo>
                <a:lnTo>
                  <a:pt x="5030440" y="412036"/>
                </a:lnTo>
                <a:lnTo>
                  <a:pt x="5030639" y="432393"/>
                </a:lnTo>
                <a:lnTo>
                  <a:pt x="5035671" y="420675"/>
                </a:lnTo>
                <a:lnTo>
                  <a:pt x="5036741" y="411734"/>
                </a:lnTo>
                <a:lnTo>
                  <a:pt x="5040957" y="398658"/>
                </a:lnTo>
                <a:lnTo>
                  <a:pt x="5042954" y="400399"/>
                </a:lnTo>
                <a:lnTo>
                  <a:pt x="5042682" y="401943"/>
                </a:lnTo>
                <a:lnTo>
                  <a:pt x="5043119" y="400724"/>
                </a:lnTo>
                <a:lnTo>
                  <a:pt x="5042954" y="400399"/>
                </a:lnTo>
                <a:cubicBezTo>
                  <a:pt x="5046876" y="380092"/>
                  <a:pt x="5052457" y="357225"/>
                  <a:pt x="5054694" y="356530"/>
                </a:cubicBezTo>
                <a:cubicBezTo>
                  <a:pt x="5053574" y="356877"/>
                  <a:pt x="5053765" y="359461"/>
                  <a:pt x="5054233" y="361958"/>
                </a:cubicBezTo>
                <a:lnTo>
                  <a:pt x="5054927" y="364964"/>
                </a:lnTo>
                <a:lnTo>
                  <a:pt x="5058954" y="355164"/>
                </a:lnTo>
                <a:cubicBezTo>
                  <a:pt x="5064957" y="338282"/>
                  <a:pt x="5070561" y="317947"/>
                  <a:pt x="5078819" y="308293"/>
                </a:cubicBezTo>
                <a:cubicBezTo>
                  <a:pt x="5081563" y="305753"/>
                  <a:pt x="5087439" y="305289"/>
                  <a:pt x="5087469" y="302965"/>
                </a:cubicBezTo>
                <a:cubicBezTo>
                  <a:pt x="5093024" y="292844"/>
                  <a:pt x="5102027" y="261157"/>
                  <a:pt x="5110292" y="250825"/>
                </a:cubicBezTo>
                <a:cubicBezTo>
                  <a:pt x="5113524" y="245538"/>
                  <a:pt x="5121659" y="244895"/>
                  <a:pt x="5121659" y="244895"/>
                </a:cubicBezTo>
                <a:cubicBezTo>
                  <a:pt x="5121659" y="244895"/>
                  <a:pt x="5122465" y="243669"/>
                  <a:pt x="5123282" y="241812"/>
                </a:cubicBezTo>
                <a:lnTo>
                  <a:pt x="5124017" y="238798"/>
                </a:lnTo>
                <a:lnTo>
                  <a:pt x="5126401" y="234662"/>
                </a:lnTo>
                <a:lnTo>
                  <a:pt x="5127330" y="234476"/>
                </a:lnTo>
                <a:cubicBezTo>
                  <a:pt x="5127673" y="234158"/>
                  <a:pt x="5127681" y="233577"/>
                  <a:pt x="5127696" y="232414"/>
                </a:cubicBezTo>
                <a:lnTo>
                  <a:pt x="5126401" y="234662"/>
                </a:lnTo>
                <a:lnTo>
                  <a:pt x="5124953" y="234955"/>
                </a:lnTo>
                <a:cubicBezTo>
                  <a:pt x="5130439" y="229873"/>
                  <a:pt x="5135956" y="222469"/>
                  <a:pt x="5135956" y="222469"/>
                </a:cubicBezTo>
                <a:cubicBezTo>
                  <a:pt x="5144515" y="224117"/>
                  <a:pt x="5116107" y="255013"/>
                  <a:pt x="5113103" y="276932"/>
                </a:cubicBezTo>
                <a:cubicBezTo>
                  <a:pt x="5113073" y="279258"/>
                  <a:pt x="5115687" y="286409"/>
                  <a:pt x="5115655" y="288733"/>
                </a:cubicBezTo>
                <a:cubicBezTo>
                  <a:pt x="5112751" y="303290"/>
                  <a:pt x="5106647" y="320810"/>
                  <a:pt x="5100969" y="340229"/>
                </a:cubicBezTo>
                <a:cubicBezTo>
                  <a:pt x="5099563" y="344021"/>
                  <a:pt x="5092334" y="361434"/>
                  <a:pt x="5085448" y="378192"/>
                </a:cubicBezTo>
                <a:lnTo>
                  <a:pt x="5085427" y="378245"/>
                </a:lnTo>
                <a:lnTo>
                  <a:pt x="5085521" y="387826"/>
                </a:lnTo>
                <a:lnTo>
                  <a:pt x="5083793" y="407503"/>
                </a:lnTo>
                <a:lnTo>
                  <a:pt x="5085424" y="406417"/>
                </a:lnTo>
                <a:cubicBezTo>
                  <a:pt x="5086921" y="405300"/>
                  <a:pt x="5088149" y="404261"/>
                  <a:pt x="5088835" y="403529"/>
                </a:cubicBezTo>
                <a:cubicBezTo>
                  <a:pt x="5091611" y="398663"/>
                  <a:pt x="5108915" y="353931"/>
                  <a:pt x="5100391" y="383642"/>
                </a:cubicBezTo>
                <a:cubicBezTo>
                  <a:pt x="5091387" y="415330"/>
                  <a:pt x="5114723" y="358504"/>
                  <a:pt x="5117533" y="350926"/>
                </a:cubicBezTo>
                <a:cubicBezTo>
                  <a:pt x="5126381" y="330866"/>
                  <a:pt x="5134739" y="313558"/>
                  <a:pt x="5137545" y="306366"/>
                </a:cubicBezTo>
                <a:cubicBezTo>
                  <a:pt x="5156368" y="266353"/>
                  <a:pt x="5173009" y="229031"/>
                  <a:pt x="5189243" y="192657"/>
                </a:cubicBezTo>
                <a:lnTo>
                  <a:pt x="5192695" y="185085"/>
                </a:lnTo>
                <a:lnTo>
                  <a:pt x="5193327" y="194027"/>
                </a:lnTo>
                <a:lnTo>
                  <a:pt x="5193830" y="197101"/>
                </a:lnTo>
                <a:lnTo>
                  <a:pt x="5183839" y="221010"/>
                </a:lnTo>
                <a:cubicBezTo>
                  <a:pt x="5177772" y="235817"/>
                  <a:pt x="5157885" y="271074"/>
                  <a:pt x="5157723" y="283090"/>
                </a:cubicBezTo>
                <a:cubicBezTo>
                  <a:pt x="5157661" y="287740"/>
                  <a:pt x="5165797" y="287098"/>
                  <a:pt x="5168864" y="294213"/>
                </a:cubicBezTo>
                <a:cubicBezTo>
                  <a:pt x="5171446" y="303689"/>
                  <a:pt x="5165507" y="308803"/>
                  <a:pt x="5159891" y="323574"/>
                </a:cubicBezTo>
                <a:cubicBezTo>
                  <a:pt x="5157021" y="335803"/>
                  <a:pt x="5156891" y="345495"/>
                  <a:pt x="5154081" y="353073"/>
                </a:cubicBezTo>
                <a:lnTo>
                  <a:pt x="5150699" y="361911"/>
                </a:lnTo>
                <a:lnTo>
                  <a:pt x="5150975" y="361583"/>
                </a:lnTo>
                <a:cubicBezTo>
                  <a:pt x="5151554" y="361090"/>
                  <a:pt x="5152029" y="360930"/>
                  <a:pt x="5152365" y="361195"/>
                </a:cubicBezTo>
                <a:cubicBezTo>
                  <a:pt x="5153146" y="361810"/>
                  <a:pt x="5152998" y="364411"/>
                  <a:pt x="5152286" y="368085"/>
                </a:cubicBezTo>
                <a:lnTo>
                  <a:pt x="5150599" y="374897"/>
                </a:lnTo>
                <a:lnTo>
                  <a:pt x="5153595" y="372375"/>
                </a:lnTo>
                <a:cubicBezTo>
                  <a:pt x="5155754" y="371334"/>
                  <a:pt x="5157909" y="370582"/>
                  <a:pt x="5159282" y="369313"/>
                </a:cubicBezTo>
                <a:cubicBezTo>
                  <a:pt x="5162061" y="364060"/>
                  <a:pt x="5164927" y="352216"/>
                  <a:pt x="5170934" y="342062"/>
                </a:cubicBezTo>
                <a:lnTo>
                  <a:pt x="5177997" y="327637"/>
                </a:lnTo>
                <a:lnTo>
                  <a:pt x="5176178" y="337582"/>
                </a:lnTo>
                <a:lnTo>
                  <a:pt x="5173942" y="351738"/>
                </a:lnTo>
                <a:lnTo>
                  <a:pt x="5167937" y="363595"/>
                </a:lnTo>
                <a:cubicBezTo>
                  <a:pt x="5164674" y="371209"/>
                  <a:pt x="5167739" y="378326"/>
                  <a:pt x="5167709" y="380651"/>
                </a:cubicBezTo>
                <a:cubicBezTo>
                  <a:pt x="5164483" y="385552"/>
                  <a:pt x="5161733" y="388479"/>
                  <a:pt x="5158929" y="395669"/>
                </a:cubicBezTo>
                <a:lnTo>
                  <a:pt x="5158917" y="396580"/>
                </a:lnTo>
                <a:lnTo>
                  <a:pt x="5160489" y="393240"/>
                </a:lnTo>
                <a:cubicBezTo>
                  <a:pt x="5166073" y="382829"/>
                  <a:pt x="5165926" y="393810"/>
                  <a:pt x="5165926" y="393810"/>
                </a:cubicBezTo>
                <a:cubicBezTo>
                  <a:pt x="5165797" y="403501"/>
                  <a:pt x="5154659" y="426062"/>
                  <a:pt x="5154595" y="430714"/>
                </a:cubicBezTo>
                <a:cubicBezTo>
                  <a:pt x="5154595" y="430714"/>
                  <a:pt x="5155944" y="431189"/>
                  <a:pt x="5157965" y="431949"/>
                </a:cubicBezTo>
                <a:lnTo>
                  <a:pt x="5158979" y="432352"/>
                </a:lnTo>
                <a:lnTo>
                  <a:pt x="5164638" y="416116"/>
                </a:lnTo>
                <a:lnTo>
                  <a:pt x="5164719" y="415905"/>
                </a:lnTo>
                <a:lnTo>
                  <a:pt x="5159920" y="471363"/>
                </a:lnTo>
                <a:cubicBezTo>
                  <a:pt x="5164289" y="499496"/>
                  <a:pt x="5170039" y="495744"/>
                  <a:pt x="5175446" y="479186"/>
                </a:cubicBezTo>
                <a:lnTo>
                  <a:pt x="5179099" y="463853"/>
                </a:lnTo>
                <a:lnTo>
                  <a:pt x="5183401" y="454673"/>
                </a:lnTo>
                <a:lnTo>
                  <a:pt x="5187603" y="444717"/>
                </a:lnTo>
                <a:lnTo>
                  <a:pt x="5195246" y="404442"/>
                </a:lnTo>
                <a:cubicBezTo>
                  <a:pt x="5199735" y="382340"/>
                  <a:pt x="5200869" y="394642"/>
                  <a:pt x="5200659" y="407797"/>
                </a:cubicBezTo>
                <a:lnTo>
                  <a:pt x="5200263" y="415995"/>
                </a:lnTo>
                <a:lnTo>
                  <a:pt x="5203607" y="408743"/>
                </a:lnTo>
                <a:lnTo>
                  <a:pt x="5205801" y="404198"/>
                </a:lnTo>
                <a:lnTo>
                  <a:pt x="5201927" y="425018"/>
                </a:lnTo>
                <a:cubicBezTo>
                  <a:pt x="5188175" y="495450"/>
                  <a:pt x="5158734" y="578374"/>
                  <a:pt x="5150066" y="651888"/>
                </a:cubicBezTo>
                <a:cubicBezTo>
                  <a:pt x="5146998" y="671746"/>
                  <a:pt x="5146459" y="680036"/>
                  <a:pt x="5147563" y="680634"/>
                </a:cubicBezTo>
                <a:cubicBezTo>
                  <a:pt x="5150875" y="682425"/>
                  <a:pt x="5168967" y="614989"/>
                  <a:pt x="5177909" y="583052"/>
                </a:cubicBezTo>
                <a:cubicBezTo>
                  <a:pt x="5183869" y="561762"/>
                  <a:pt x="5190519" y="538861"/>
                  <a:pt x="5195875" y="519521"/>
                </a:cubicBezTo>
                <a:lnTo>
                  <a:pt x="5196965" y="515412"/>
                </a:lnTo>
                <a:lnTo>
                  <a:pt x="5194880" y="530166"/>
                </a:lnTo>
                <a:cubicBezTo>
                  <a:pt x="5195217" y="531252"/>
                  <a:pt x="5194136" y="537982"/>
                  <a:pt x="5193530" y="544262"/>
                </a:cubicBezTo>
                <a:lnTo>
                  <a:pt x="5193353" y="548898"/>
                </a:lnTo>
                <a:lnTo>
                  <a:pt x="5195465" y="539096"/>
                </a:lnTo>
                <a:lnTo>
                  <a:pt x="5199027" y="507647"/>
                </a:lnTo>
                <a:lnTo>
                  <a:pt x="5202696" y="493830"/>
                </a:lnTo>
                <a:cubicBezTo>
                  <a:pt x="5204481" y="486587"/>
                  <a:pt x="5205697" y="480881"/>
                  <a:pt x="5206095" y="477358"/>
                </a:cubicBezTo>
                <a:cubicBezTo>
                  <a:pt x="5209176" y="472277"/>
                  <a:pt x="5213927" y="464441"/>
                  <a:pt x="5218293" y="457242"/>
                </a:cubicBezTo>
                <a:lnTo>
                  <a:pt x="5225907" y="444691"/>
                </a:lnTo>
                <a:lnTo>
                  <a:pt x="5225827" y="445980"/>
                </a:lnTo>
                <a:lnTo>
                  <a:pt x="5226279" y="444077"/>
                </a:lnTo>
                <a:lnTo>
                  <a:pt x="5226962" y="442950"/>
                </a:lnTo>
                <a:lnTo>
                  <a:pt x="5226680" y="452461"/>
                </a:lnTo>
                <a:lnTo>
                  <a:pt x="5226184" y="458960"/>
                </a:lnTo>
                <a:lnTo>
                  <a:pt x="5227407" y="456460"/>
                </a:lnTo>
                <a:lnTo>
                  <a:pt x="5231367" y="449119"/>
                </a:lnTo>
                <a:lnTo>
                  <a:pt x="5233803" y="428363"/>
                </a:lnTo>
                <a:lnTo>
                  <a:pt x="5238962" y="390448"/>
                </a:lnTo>
                <a:lnTo>
                  <a:pt x="5242111" y="386692"/>
                </a:lnTo>
                <a:lnTo>
                  <a:pt x="5245941" y="378718"/>
                </a:lnTo>
                <a:lnTo>
                  <a:pt x="5242855" y="406794"/>
                </a:lnTo>
                <a:lnTo>
                  <a:pt x="5239458" y="441916"/>
                </a:lnTo>
                <a:lnTo>
                  <a:pt x="5241062" y="443162"/>
                </a:lnTo>
                <a:cubicBezTo>
                  <a:pt x="5242248" y="444628"/>
                  <a:pt x="5243535" y="446584"/>
                  <a:pt x="5244723" y="448475"/>
                </a:cubicBezTo>
                <a:lnTo>
                  <a:pt x="5245069" y="449030"/>
                </a:lnTo>
                <a:lnTo>
                  <a:pt x="5246033" y="440730"/>
                </a:lnTo>
                <a:cubicBezTo>
                  <a:pt x="5247144" y="430247"/>
                  <a:pt x="5247834" y="421356"/>
                  <a:pt x="5248241" y="419697"/>
                </a:cubicBezTo>
                <a:lnTo>
                  <a:pt x="5257077" y="338620"/>
                </a:lnTo>
                <a:lnTo>
                  <a:pt x="5259593" y="317510"/>
                </a:lnTo>
                <a:lnTo>
                  <a:pt x="5267197" y="285234"/>
                </a:lnTo>
                <a:lnTo>
                  <a:pt x="5267511" y="292316"/>
                </a:lnTo>
                <a:cubicBezTo>
                  <a:pt x="5268082" y="295207"/>
                  <a:pt x="5269141" y="296966"/>
                  <a:pt x="5270911" y="296417"/>
                </a:cubicBezTo>
                <a:cubicBezTo>
                  <a:pt x="5273149" y="295721"/>
                  <a:pt x="5275257" y="261662"/>
                  <a:pt x="5275661" y="255060"/>
                </a:cubicBezTo>
                <a:lnTo>
                  <a:pt x="5275891" y="253458"/>
                </a:lnTo>
                <a:lnTo>
                  <a:pt x="5279107" y="245952"/>
                </a:lnTo>
                <a:lnTo>
                  <a:pt x="5274871" y="303243"/>
                </a:lnTo>
                <a:lnTo>
                  <a:pt x="5270176" y="351654"/>
                </a:lnTo>
                <a:lnTo>
                  <a:pt x="5269893" y="353295"/>
                </a:lnTo>
                <a:cubicBezTo>
                  <a:pt x="5266883" y="365660"/>
                  <a:pt x="5263903" y="376305"/>
                  <a:pt x="5263107" y="383352"/>
                </a:cubicBezTo>
                <a:lnTo>
                  <a:pt x="5266536" y="389196"/>
                </a:lnTo>
                <a:lnTo>
                  <a:pt x="5265963" y="395106"/>
                </a:lnTo>
                <a:cubicBezTo>
                  <a:pt x="5265963" y="395106"/>
                  <a:pt x="5258469" y="403908"/>
                  <a:pt x="5264103" y="406250"/>
                </a:cubicBezTo>
                <a:cubicBezTo>
                  <a:pt x="5265700" y="406778"/>
                  <a:pt x="5267458" y="399926"/>
                  <a:pt x="5268451" y="394888"/>
                </a:cubicBezTo>
                <a:lnTo>
                  <a:pt x="5268753" y="392976"/>
                </a:lnTo>
                <a:lnTo>
                  <a:pt x="5270227" y="395488"/>
                </a:lnTo>
                <a:lnTo>
                  <a:pt x="5272902" y="404358"/>
                </a:lnTo>
                <a:lnTo>
                  <a:pt x="5272445" y="408092"/>
                </a:lnTo>
                <a:cubicBezTo>
                  <a:pt x="5271907" y="410305"/>
                  <a:pt x="5271362" y="416782"/>
                  <a:pt x="5271558" y="422516"/>
                </a:cubicBezTo>
                <a:lnTo>
                  <a:pt x="5271810" y="424498"/>
                </a:lnTo>
                <a:lnTo>
                  <a:pt x="5272089" y="423760"/>
                </a:lnTo>
                <a:lnTo>
                  <a:pt x="5273428" y="420399"/>
                </a:lnTo>
                <a:lnTo>
                  <a:pt x="5272354" y="428816"/>
                </a:lnTo>
                <a:lnTo>
                  <a:pt x="5272499" y="429935"/>
                </a:lnTo>
                <a:lnTo>
                  <a:pt x="5273983" y="431385"/>
                </a:lnTo>
                <a:lnTo>
                  <a:pt x="5273558" y="439423"/>
                </a:lnTo>
                <a:lnTo>
                  <a:pt x="5273141" y="441325"/>
                </a:lnTo>
                <a:lnTo>
                  <a:pt x="5271389" y="441572"/>
                </a:lnTo>
                <a:lnTo>
                  <a:pt x="5270315" y="444863"/>
                </a:lnTo>
                <a:lnTo>
                  <a:pt x="5270149" y="446150"/>
                </a:lnTo>
                <a:lnTo>
                  <a:pt x="5270613" y="450932"/>
                </a:lnTo>
                <a:lnTo>
                  <a:pt x="5270987" y="451152"/>
                </a:lnTo>
                <a:lnTo>
                  <a:pt x="5265546" y="475971"/>
                </a:lnTo>
                <a:cubicBezTo>
                  <a:pt x="5258608" y="502362"/>
                  <a:pt x="5249067" y="531978"/>
                  <a:pt x="5240414" y="559854"/>
                </a:cubicBezTo>
                <a:lnTo>
                  <a:pt x="5225457" y="611400"/>
                </a:lnTo>
                <a:lnTo>
                  <a:pt x="5225912" y="609000"/>
                </a:lnTo>
                <a:lnTo>
                  <a:pt x="5227071" y="603332"/>
                </a:lnTo>
                <a:cubicBezTo>
                  <a:pt x="5227264" y="602278"/>
                  <a:pt x="5227116" y="602850"/>
                  <a:pt x="5226745" y="604596"/>
                </a:cubicBezTo>
                <a:lnTo>
                  <a:pt x="5225912" y="609000"/>
                </a:lnTo>
                <a:lnTo>
                  <a:pt x="5225337" y="611815"/>
                </a:lnTo>
                <a:lnTo>
                  <a:pt x="5225457" y="611400"/>
                </a:lnTo>
                <a:lnTo>
                  <a:pt x="5222767" y="625605"/>
                </a:lnTo>
                <a:cubicBezTo>
                  <a:pt x="5219579" y="644232"/>
                  <a:pt x="5216583" y="667322"/>
                  <a:pt x="5221341" y="666154"/>
                </a:cubicBezTo>
                <a:cubicBezTo>
                  <a:pt x="5234587" y="667237"/>
                  <a:pt x="5238179" y="590642"/>
                  <a:pt x="5238179" y="590642"/>
                </a:cubicBezTo>
                <a:cubicBezTo>
                  <a:pt x="5249933" y="547381"/>
                  <a:pt x="5259249" y="508143"/>
                  <a:pt x="5268115" y="469647"/>
                </a:cubicBezTo>
                <a:lnTo>
                  <a:pt x="5272992" y="448779"/>
                </a:lnTo>
                <a:lnTo>
                  <a:pt x="5274011" y="445670"/>
                </a:lnTo>
                <a:cubicBezTo>
                  <a:pt x="5274553" y="443248"/>
                  <a:pt x="5274914" y="441076"/>
                  <a:pt x="5274914" y="441076"/>
                </a:cubicBezTo>
                <a:lnTo>
                  <a:pt x="5274789" y="441093"/>
                </a:lnTo>
                <a:lnTo>
                  <a:pt x="5282497" y="408107"/>
                </a:lnTo>
                <a:lnTo>
                  <a:pt x="5278173" y="447520"/>
                </a:lnTo>
                <a:lnTo>
                  <a:pt x="5279167" y="443327"/>
                </a:lnTo>
                <a:lnTo>
                  <a:pt x="5278294" y="465870"/>
                </a:lnTo>
                <a:lnTo>
                  <a:pt x="5285320" y="450581"/>
                </a:lnTo>
                <a:lnTo>
                  <a:pt x="5292219" y="431123"/>
                </a:lnTo>
                <a:lnTo>
                  <a:pt x="5293192" y="425424"/>
                </a:lnTo>
                <a:lnTo>
                  <a:pt x="5294319" y="423837"/>
                </a:lnTo>
                <a:cubicBezTo>
                  <a:pt x="5296163" y="421618"/>
                  <a:pt x="5297417" y="420599"/>
                  <a:pt x="5297401" y="421761"/>
                </a:cubicBezTo>
                <a:lnTo>
                  <a:pt x="5295619" y="433893"/>
                </a:lnTo>
                <a:lnTo>
                  <a:pt x="5295341" y="440598"/>
                </a:lnTo>
                <a:cubicBezTo>
                  <a:pt x="5294914" y="446516"/>
                  <a:pt x="5294221" y="454375"/>
                  <a:pt x="5293233" y="464552"/>
                </a:cubicBezTo>
                <a:cubicBezTo>
                  <a:pt x="5292563" y="479594"/>
                  <a:pt x="5291456" y="492563"/>
                  <a:pt x="5290249" y="504634"/>
                </a:cubicBezTo>
                <a:lnTo>
                  <a:pt x="5290064" y="506414"/>
                </a:lnTo>
                <a:lnTo>
                  <a:pt x="5293822" y="495418"/>
                </a:lnTo>
                <a:cubicBezTo>
                  <a:pt x="5297105" y="486157"/>
                  <a:pt x="5300730" y="476868"/>
                  <a:pt x="5302085" y="476761"/>
                </a:cubicBezTo>
                <a:lnTo>
                  <a:pt x="5304415" y="505229"/>
                </a:lnTo>
                <a:cubicBezTo>
                  <a:pt x="5307126" y="505016"/>
                  <a:pt x="5347701" y="408495"/>
                  <a:pt x="5333081" y="454952"/>
                </a:cubicBezTo>
                <a:lnTo>
                  <a:pt x="5324357" y="479906"/>
                </a:lnTo>
                <a:lnTo>
                  <a:pt x="5323795" y="493610"/>
                </a:lnTo>
                <a:cubicBezTo>
                  <a:pt x="5323355" y="499920"/>
                  <a:pt x="5322849" y="506872"/>
                  <a:pt x="5322754" y="513135"/>
                </a:cubicBezTo>
                <a:lnTo>
                  <a:pt x="5328812" y="484303"/>
                </a:lnTo>
                <a:lnTo>
                  <a:pt x="5329335" y="485873"/>
                </a:lnTo>
                <a:cubicBezTo>
                  <a:pt x="5331701" y="494874"/>
                  <a:pt x="5332258" y="501802"/>
                  <a:pt x="5331414" y="510091"/>
                </a:cubicBezTo>
                <a:lnTo>
                  <a:pt x="5329501" y="519869"/>
                </a:lnTo>
                <a:lnTo>
                  <a:pt x="5333178" y="520595"/>
                </a:lnTo>
                <a:cubicBezTo>
                  <a:pt x="5334485" y="521029"/>
                  <a:pt x="5335351" y="521565"/>
                  <a:pt x="5335343" y="522148"/>
                </a:cubicBezTo>
                <a:cubicBezTo>
                  <a:pt x="5343673" y="507164"/>
                  <a:pt x="5341187" y="490322"/>
                  <a:pt x="5349485" y="477664"/>
                </a:cubicBezTo>
                <a:lnTo>
                  <a:pt x="5352515" y="475570"/>
                </a:lnTo>
                <a:lnTo>
                  <a:pt x="5351399" y="482693"/>
                </a:lnTo>
                <a:cubicBezTo>
                  <a:pt x="5349438" y="498005"/>
                  <a:pt x="5350996" y="500361"/>
                  <a:pt x="5360369" y="471294"/>
                </a:cubicBezTo>
                <a:cubicBezTo>
                  <a:pt x="5383644" y="398530"/>
                  <a:pt x="5357455" y="512389"/>
                  <a:pt x="5356373" y="525634"/>
                </a:cubicBezTo>
                <a:cubicBezTo>
                  <a:pt x="5357862" y="534644"/>
                  <a:pt x="5369789" y="562728"/>
                  <a:pt x="5377953" y="560728"/>
                </a:cubicBezTo>
                <a:cubicBezTo>
                  <a:pt x="5381033" y="555647"/>
                  <a:pt x="5413215" y="395612"/>
                  <a:pt x="5417891" y="376440"/>
                </a:cubicBezTo>
                <a:lnTo>
                  <a:pt x="5432577" y="328127"/>
                </a:lnTo>
                <a:lnTo>
                  <a:pt x="5432719" y="329154"/>
                </a:lnTo>
                <a:cubicBezTo>
                  <a:pt x="5432035" y="339301"/>
                  <a:pt x="5429987" y="352709"/>
                  <a:pt x="5427227" y="367838"/>
                </a:cubicBezTo>
                <a:lnTo>
                  <a:pt x="5418903" y="409586"/>
                </a:lnTo>
                <a:lnTo>
                  <a:pt x="5426419" y="397247"/>
                </a:lnTo>
                <a:cubicBezTo>
                  <a:pt x="5435037" y="394243"/>
                  <a:pt x="5417602" y="414978"/>
                  <a:pt x="5426289" y="406937"/>
                </a:cubicBezTo>
                <a:cubicBezTo>
                  <a:pt x="5429145" y="404291"/>
                  <a:pt x="5432191" y="400299"/>
                  <a:pt x="5434924" y="396418"/>
                </a:cubicBezTo>
                <a:lnTo>
                  <a:pt x="5440383" y="388456"/>
                </a:lnTo>
                <a:lnTo>
                  <a:pt x="5444937" y="365380"/>
                </a:lnTo>
                <a:cubicBezTo>
                  <a:pt x="5451563" y="332295"/>
                  <a:pt x="5460591" y="303280"/>
                  <a:pt x="5480153" y="284441"/>
                </a:cubicBezTo>
                <a:cubicBezTo>
                  <a:pt x="5486156" y="281576"/>
                  <a:pt x="5495560" y="269114"/>
                  <a:pt x="5497129" y="264683"/>
                </a:cubicBezTo>
                <a:cubicBezTo>
                  <a:pt x="5496738" y="265791"/>
                  <a:pt x="5498284" y="265974"/>
                  <a:pt x="5500779" y="265533"/>
                </a:cubicBezTo>
                <a:lnTo>
                  <a:pt x="5504157" y="264484"/>
                </a:lnTo>
                <a:lnTo>
                  <a:pt x="5500411" y="280126"/>
                </a:lnTo>
                <a:cubicBezTo>
                  <a:pt x="5497727" y="291714"/>
                  <a:pt x="5495663" y="301683"/>
                  <a:pt x="5494995" y="308518"/>
                </a:cubicBezTo>
                <a:cubicBezTo>
                  <a:pt x="5491913" y="313599"/>
                  <a:pt x="5502922" y="320277"/>
                  <a:pt x="5504922" y="328440"/>
                </a:cubicBezTo>
                <a:cubicBezTo>
                  <a:pt x="5509328" y="367020"/>
                  <a:pt x="5478735" y="442297"/>
                  <a:pt x="5472743" y="488473"/>
                </a:cubicBezTo>
                <a:cubicBezTo>
                  <a:pt x="5460307" y="531902"/>
                  <a:pt x="5441708" y="585492"/>
                  <a:pt x="5431551" y="649993"/>
                </a:cubicBezTo>
                <a:cubicBezTo>
                  <a:pt x="5431551" y="649993"/>
                  <a:pt x="5429955" y="664085"/>
                  <a:pt x="5435883" y="667682"/>
                </a:cubicBezTo>
                <a:cubicBezTo>
                  <a:pt x="5455807" y="657755"/>
                  <a:pt x="5470469" y="538065"/>
                  <a:pt x="5478229" y="513810"/>
                </a:cubicBezTo>
                <a:cubicBezTo>
                  <a:pt x="5496843" y="447777"/>
                  <a:pt x="5513473" y="381914"/>
                  <a:pt x="5528711" y="316042"/>
                </a:cubicBezTo>
                <a:lnTo>
                  <a:pt x="5530039" y="309822"/>
                </a:lnTo>
                <a:lnTo>
                  <a:pt x="5531691" y="312668"/>
                </a:lnTo>
                <a:cubicBezTo>
                  <a:pt x="5525907" y="357171"/>
                  <a:pt x="5539261" y="305375"/>
                  <a:pt x="5544509" y="276474"/>
                </a:cubicBezTo>
                <a:lnTo>
                  <a:pt x="5542869" y="291623"/>
                </a:lnTo>
                <a:lnTo>
                  <a:pt x="5546750" y="270145"/>
                </a:lnTo>
                <a:lnTo>
                  <a:pt x="5544509" y="276474"/>
                </a:lnTo>
                <a:lnTo>
                  <a:pt x="5545415" y="266243"/>
                </a:lnTo>
                <a:lnTo>
                  <a:pt x="5533629" y="292968"/>
                </a:lnTo>
                <a:lnTo>
                  <a:pt x="5551017" y="211374"/>
                </a:lnTo>
                <a:lnTo>
                  <a:pt x="5552659" y="212498"/>
                </a:lnTo>
                <a:lnTo>
                  <a:pt x="5552668" y="212424"/>
                </a:lnTo>
                <a:lnTo>
                  <a:pt x="5551555" y="208845"/>
                </a:lnTo>
                <a:lnTo>
                  <a:pt x="5551628" y="208508"/>
                </a:lnTo>
                <a:lnTo>
                  <a:pt x="5553795" y="208793"/>
                </a:lnTo>
                <a:lnTo>
                  <a:pt x="5556913" y="199134"/>
                </a:lnTo>
                <a:lnTo>
                  <a:pt x="5558905" y="200875"/>
                </a:lnTo>
                <a:lnTo>
                  <a:pt x="5557473" y="209277"/>
                </a:lnTo>
                <a:lnTo>
                  <a:pt x="5557682" y="209305"/>
                </a:lnTo>
                <a:lnTo>
                  <a:pt x="5557262" y="210520"/>
                </a:lnTo>
                <a:lnTo>
                  <a:pt x="5555274" y="222177"/>
                </a:lnTo>
                <a:lnTo>
                  <a:pt x="5558795" y="215453"/>
                </a:lnTo>
                <a:lnTo>
                  <a:pt x="5562547" y="198779"/>
                </a:lnTo>
                <a:cubicBezTo>
                  <a:pt x="5564399" y="190338"/>
                  <a:pt x="5566591" y="180167"/>
                  <a:pt x="5569165" y="168033"/>
                </a:cubicBezTo>
                <a:cubicBezTo>
                  <a:pt x="5566053" y="175134"/>
                  <a:pt x="5559488" y="202740"/>
                  <a:pt x="5561725" y="202044"/>
                </a:cubicBezTo>
                <a:cubicBezTo>
                  <a:pt x="5559488" y="202740"/>
                  <a:pt x="5559488" y="202740"/>
                  <a:pt x="5558905" y="200875"/>
                </a:cubicBezTo>
                <a:cubicBezTo>
                  <a:pt x="5562831" y="180568"/>
                  <a:pt x="5568411" y="157700"/>
                  <a:pt x="5570647" y="157005"/>
                </a:cubicBezTo>
                <a:cubicBezTo>
                  <a:pt x="5568411" y="157700"/>
                  <a:pt x="5571401" y="167340"/>
                  <a:pt x="5571401" y="167340"/>
                </a:cubicBezTo>
                <a:cubicBezTo>
                  <a:pt x="5573138" y="172935"/>
                  <a:pt x="5575879" y="165949"/>
                  <a:pt x="5578291" y="173723"/>
                </a:cubicBezTo>
                <a:cubicBezTo>
                  <a:pt x="5577791" y="180015"/>
                  <a:pt x="5575527" y="197761"/>
                  <a:pt x="5574623" y="210656"/>
                </a:cubicBezTo>
                <a:cubicBezTo>
                  <a:pt x="5569985" y="249080"/>
                  <a:pt x="5565192" y="290624"/>
                  <a:pt x="5559367" y="331975"/>
                </a:cubicBezTo>
                <a:lnTo>
                  <a:pt x="5558260" y="338176"/>
                </a:lnTo>
                <a:lnTo>
                  <a:pt x="5558277" y="338411"/>
                </a:lnTo>
                <a:cubicBezTo>
                  <a:pt x="5558554" y="350394"/>
                  <a:pt x="5557903" y="359567"/>
                  <a:pt x="5555551" y="362683"/>
                </a:cubicBezTo>
                <a:lnTo>
                  <a:pt x="5551811" y="374326"/>
                </a:lnTo>
                <a:lnTo>
                  <a:pt x="5542299" y="427645"/>
                </a:lnTo>
                <a:lnTo>
                  <a:pt x="5552324" y="396452"/>
                </a:lnTo>
                <a:cubicBezTo>
                  <a:pt x="5555271" y="384611"/>
                  <a:pt x="5556717" y="373486"/>
                  <a:pt x="5555551" y="362683"/>
                </a:cubicBezTo>
                <a:lnTo>
                  <a:pt x="5561501" y="350382"/>
                </a:lnTo>
                <a:lnTo>
                  <a:pt x="5566991" y="318656"/>
                </a:lnTo>
                <a:cubicBezTo>
                  <a:pt x="5572837" y="278364"/>
                  <a:pt x="5578065" y="238221"/>
                  <a:pt x="5584853" y="194865"/>
                </a:cubicBezTo>
                <a:cubicBezTo>
                  <a:pt x="5586941" y="168652"/>
                  <a:pt x="5589879" y="153082"/>
                  <a:pt x="5595864" y="123612"/>
                </a:cubicBezTo>
                <a:cubicBezTo>
                  <a:pt x="5601041" y="107347"/>
                  <a:pt x="5602000" y="119662"/>
                  <a:pt x="5599531" y="135429"/>
                </a:cubicBezTo>
                <a:cubicBezTo>
                  <a:pt x="5599031" y="141719"/>
                  <a:pt x="5596421" y="142529"/>
                  <a:pt x="5597752" y="154730"/>
                </a:cubicBezTo>
                <a:cubicBezTo>
                  <a:pt x="5605395" y="171446"/>
                  <a:pt x="5599989" y="202783"/>
                  <a:pt x="5597900" y="228996"/>
                </a:cubicBezTo>
                <a:lnTo>
                  <a:pt x="5587881" y="308266"/>
                </a:lnTo>
                <a:lnTo>
                  <a:pt x="5576064" y="360723"/>
                </a:lnTo>
                <a:cubicBezTo>
                  <a:pt x="5569969" y="392503"/>
                  <a:pt x="5565283" y="424703"/>
                  <a:pt x="5563259" y="457648"/>
                </a:cubicBezTo>
                <a:cubicBezTo>
                  <a:pt x="5573251" y="427800"/>
                  <a:pt x="5580094" y="382134"/>
                  <a:pt x="5584261" y="434474"/>
                </a:cubicBezTo>
                <a:cubicBezTo>
                  <a:pt x="5581586" y="461812"/>
                  <a:pt x="5555912" y="574821"/>
                  <a:pt x="5562245" y="600673"/>
                </a:cubicBezTo>
                <a:cubicBezTo>
                  <a:pt x="5596767" y="520828"/>
                  <a:pt x="5596595" y="484816"/>
                  <a:pt x="5618511" y="412383"/>
                </a:cubicBezTo>
                <a:cubicBezTo>
                  <a:pt x="5643103" y="312618"/>
                  <a:pt x="5628269" y="396293"/>
                  <a:pt x="5636603" y="430305"/>
                </a:cubicBezTo>
                <a:cubicBezTo>
                  <a:pt x="5642937" y="456156"/>
                  <a:pt x="5636430" y="394294"/>
                  <a:pt x="5649444" y="409133"/>
                </a:cubicBezTo>
                <a:cubicBezTo>
                  <a:pt x="5662453" y="423974"/>
                  <a:pt x="5635692" y="479564"/>
                  <a:pt x="5633013" y="506900"/>
                </a:cubicBezTo>
                <a:cubicBezTo>
                  <a:pt x="5623019" y="536749"/>
                  <a:pt x="5609099" y="571168"/>
                  <a:pt x="5608423" y="606666"/>
                </a:cubicBezTo>
                <a:cubicBezTo>
                  <a:pt x="5608423" y="606666"/>
                  <a:pt x="5619433" y="613344"/>
                  <a:pt x="5621432" y="621508"/>
                </a:cubicBezTo>
                <a:cubicBezTo>
                  <a:pt x="5619835" y="635599"/>
                  <a:pt x="5605005" y="719274"/>
                  <a:pt x="5600327" y="738448"/>
                </a:cubicBezTo>
                <a:cubicBezTo>
                  <a:pt x="5597988" y="837810"/>
                  <a:pt x="5630170" y="677775"/>
                  <a:pt x="5641011" y="648440"/>
                </a:cubicBezTo>
                <a:cubicBezTo>
                  <a:pt x="5653681" y="591254"/>
                  <a:pt x="5660521" y="545592"/>
                  <a:pt x="5673362" y="524419"/>
                </a:cubicBezTo>
                <a:cubicBezTo>
                  <a:pt x="5705033" y="435896"/>
                  <a:pt x="5715705" y="370547"/>
                  <a:pt x="5748227" y="282541"/>
                </a:cubicBezTo>
                <a:cubicBezTo>
                  <a:pt x="5741555" y="364216"/>
                  <a:pt x="5713196" y="433897"/>
                  <a:pt x="5698365" y="517572"/>
                </a:cubicBezTo>
                <a:cubicBezTo>
                  <a:pt x="5689859" y="556431"/>
                  <a:pt x="5672851" y="595933"/>
                  <a:pt x="5681187" y="629944"/>
                </a:cubicBezTo>
                <a:cubicBezTo>
                  <a:pt x="5688267" y="641190"/>
                  <a:pt x="5693350" y="644271"/>
                  <a:pt x="5693117" y="658028"/>
                </a:cubicBezTo>
                <a:cubicBezTo>
                  <a:pt x="5692440" y="693528"/>
                  <a:pt x="5664757" y="727712"/>
                  <a:pt x="5660999" y="768292"/>
                </a:cubicBezTo>
                <a:cubicBezTo>
                  <a:pt x="5664081" y="763211"/>
                  <a:pt x="5693931" y="773205"/>
                  <a:pt x="5690337" y="779134"/>
                </a:cubicBezTo>
                <a:cubicBezTo>
                  <a:pt x="5700264" y="799054"/>
                  <a:pt x="5639659" y="898990"/>
                  <a:pt x="5662833" y="919994"/>
                </a:cubicBezTo>
                <a:cubicBezTo>
                  <a:pt x="5688001" y="878495"/>
                  <a:pt x="5679665" y="844483"/>
                  <a:pt x="5697183" y="804137"/>
                </a:cubicBezTo>
                <a:cubicBezTo>
                  <a:pt x="5723947" y="748547"/>
                  <a:pt x="5741697" y="694442"/>
                  <a:pt x="5756295" y="624524"/>
                </a:cubicBezTo>
                <a:cubicBezTo>
                  <a:pt x="5790133" y="509515"/>
                  <a:pt x="5740035" y="758304"/>
                  <a:pt x="5745117" y="761385"/>
                </a:cubicBezTo>
                <a:lnTo>
                  <a:pt x="5788205" y="701797"/>
                </a:lnTo>
                <a:cubicBezTo>
                  <a:pt x="5793289" y="704878"/>
                  <a:pt x="5766698" y="796481"/>
                  <a:pt x="5766698" y="796481"/>
                </a:cubicBezTo>
                <a:cubicBezTo>
                  <a:pt x="5759857" y="842145"/>
                  <a:pt x="5745015" y="855155"/>
                  <a:pt x="5745187" y="891167"/>
                </a:cubicBezTo>
                <a:cubicBezTo>
                  <a:pt x="5758027" y="869994"/>
                  <a:pt x="5782619" y="770228"/>
                  <a:pt x="5787701" y="773308"/>
                </a:cubicBezTo>
                <a:cubicBezTo>
                  <a:pt x="5792782" y="776391"/>
                  <a:pt x="5779200" y="882836"/>
                  <a:pt x="5808876" y="786149"/>
                </a:cubicBezTo>
                <a:cubicBezTo>
                  <a:pt x="5832789" y="721883"/>
                  <a:pt x="5836377" y="645289"/>
                  <a:pt x="5871817" y="586851"/>
                </a:cubicBezTo>
                <a:cubicBezTo>
                  <a:pt x="5877979" y="576689"/>
                  <a:pt x="5877237" y="661961"/>
                  <a:pt x="5867715" y="664292"/>
                </a:cubicBezTo>
                <a:cubicBezTo>
                  <a:pt x="5885401" y="659960"/>
                  <a:pt x="5907824" y="516017"/>
                  <a:pt x="5912501" y="496844"/>
                </a:cubicBezTo>
                <a:cubicBezTo>
                  <a:pt x="5928339" y="452584"/>
                  <a:pt x="5942905" y="407553"/>
                  <a:pt x="5955949" y="360731"/>
                </a:cubicBezTo>
                <a:lnTo>
                  <a:pt x="5964475" y="324259"/>
                </a:lnTo>
                <a:lnTo>
                  <a:pt x="5964963" y="323807"/>
                </a:lnTo>
                <a:lnTo>
                  <a:pt x="5965385" y="320365"/>
                </a:lnTo>
                <a:lnTo>
                  <a:pt x="5969495" y="302773"/>
                </a:lnTo>
                <a:lnTo>
                  <a:pt x="5969647" y="318188"/>
                </a:lnTo>
                <a:lnTo>
                  <a:pt x="5974678" y="306470"/>
                </a:lnTo>
                <a:lnTo>
                  <a:pt x="5975749" y="297528"/>
                </a:lnTo>
                <a:lnTo>
                  <a:pt x="5979964" y="284452"/>
                </a:lnTo>
                <a:lnTo>
                  <a:pt x="5981961" y="286194"/>
                </a:lnTo>
                <a:lnTo>
                  <a:pt x="5981691" y="287736"/>
                </a:lnTo>
                <a:lnTo>
                  <a:pt x="5982127" y="286518"/>
                </a:lnTo>
                <a:lnTo>
                  <a:pt x="5981961" y="286194"/>
                </a:lnTo>
                <a:cubicBezTo>
                  <a:pt x="5985883" y="265886"/>
                  <a:pt x="5991465" y="243020"/>
                  <a:pt x="5993701" y="242325"/>
                </a:cubicBezTo>
                <a:cubicBezTo>
                  <a:pt x="5992583" y="242672"/>
                  <a:pt x="5992772" y="245256"/>
                  <a:pt x="5993241" y="247751"/>
                </a:cubicBezTo>
                <a:lnTo>
                  <a:pt x="5993934" y="250757"/>
                </a:lnTo>
                <a:lnTo>
                  <a:pt x="5997962" y="240958"/>
                </a:lnTo>
                <a:lnTo>
                  <a:pt x="6004169" y="223099"/>
                </a:lnTo>
                <a:lnTo>
                  <a:pt x="5995321" y="269782"/>
                </a:lnTo>
                <a:cubicBezTo>
                  <a:pt x="5972064" y="383823"/>
                  <a:pt x="5945175" y="502179"/>
                  <a:pt x="5919246" y="615615"/>
                </a:cubicBezTo>
                <a:cubicBezTo>
                  <a:pt x="5910406" y="653114"/>
                  <a:pt x="5886145" y="754240"/>
                  <a:pt x="5908575" y="680964"/>
                </a:cubicBezTo>
                <a:cubicBezTo>
                  <a:pt x="5932490" y="616696"/>
                  <a:pt x="5912060" y="698137"/>
                  <a:pt x="5913825" y="720060"/>
                </a:cubicBezTo>
                <a:cubicBezTo>
                  <a:pt x="5916908" y="714978"/>
                  <a:pt x="5919991" y="709897"/>
                  <a:pt x="5923069" y="704815"/>
                </a:cubicBezTo>
                <a:cubicBezTo>
                  <a:pt x="5919991" y="709897"/>
                  <a:pt x="5957833" y="681876"/>
                  <a:pt x="5963762" y="685473"/>
                </a:cubicBezTo>
                <a:cubicBezTo>
                  <a:pt x="5973925" y="691636"/>
                  <a:pt x="5949737" y="813658"/>
                  <a:pt x="5945059" y="832828"/>
                </a:cubicBezTo>
                <a:cubicBezTo>
                  <a:pt x="5945401" y="904856"/>
                  <a:pt x="5992252" y="695800"/>
                  <a:pt x="6003261" y="702476"/>
                </a:cubicBezTo>
                <a:cubicBezTo>
                  <a:pt x="6016507" y="703559"/>
                  <a:pt x="5990085" y="831176"/>
                  <a:pt x="6008921" y="763827"/>
                </a:cubicBezTo>
                <a:cubicBezTo>
                  <a:pt x="6033681" y="700074"/>
                  <a:pt x="6062271" y="616632"/>
                  <a:pt x="6082700" y="535192"/>
                </a:cubicBezTo>
                <a:cubicBezTo>
                  <a:pt x="6089944" y="511784"/>
                  <a:pt x="6097127" y="429263"/>
                  <a:pt x="6111052" y="394845"/>
                </a:cubicBezTo>
                <a:cubicBezTo>
                  <a:pt x="6131649" y="349419"/>
                  <a:pt x="6105463" y="463276"/>
                  <a:pt x="6104381" y="476520"/>
                </a:cubicBezTo>
                <a:cubicBezTo>
                  <a:pt x="6081275" y="585297"/>
                  <a:pt x="6085275" y="601622"/>
                  <a:pt x="6061935" y="724158"/>
                </a:cubicBezTo>
                <a:cubicBezTo>
                  <a:pt x="6056177" y="756576"/>
                  <a:pt x="6049265" y="781344"/>
                  <a:pt x="6046587" y="808681"/>
                </a:cubicBezTo>
                <a:cubicBezTo>
                  <a:pt x="6044595" y="871184"/>
                  <a:pt x="6072268" y="766334"/>
                  <a:pt x="6080027" y="742082"/>
                </a:cubicBezTo>
                <a:cubicBezTo>
                  <a:pt x="6088021" y="704068"/>
                  <a:pt x="6086698" y="660406"/>
                  <a:pt x="6105022" y="664569"/>
                </a:cubicBezTo>
                <a:cubicBezTo>
                  <a:pt x="6099941" y="661487"/>
                  <a:pt x="6101436" y="741163"/>
                  <a:pt x="6103201" y="763084"/>
                </a:cubicBezTo>
                <a:cubicBezTo>
                  <a:pt x="6103201" y="763084"/>
                  <a:pt x="6085684" y="803430"/>
                  <a:pt x="6105605" y="793504"/>
                </a:cubicBezTo>
                <a:cubicBezTo>
                  <a:pt x="6105605" y="793504"/>
                  <a:pt x="6111363" y="761086"/>
                  <a:pt x="6115527" y="742758"/>
                </a:cubicBezTo>
                <a:cubicBezTo>
                  <a:pt x="6129285" y="742993"/>
                  <a:pt x="6142529" y="744075"/>
                  <a:pt x="6142529" y="744075"/>
                </a:cubicBezTo>
                <a:cubicBezTo>
                  <a:pt x="6148695" y="733913"/>
                  <a:pt x="6157131" y="674158"/>
                  <a:pt x="6169971" y="652984"/>
                </a:cubicBezTo>
                <a:cubicBezTo>
                  <a:pt x="6169971" y="652984"/>
                  <a:pt x="6188971" y="621650"/>
                  <a:pt x="6179052" y="672394"/>
                </a:cubicBezTo>
                <a:cubicBezTo>
                  <a:pt x="6170547" y="711253"/>
                  <a:pt x="6167291" y="680323"/>
                  <a:pt x="6173627" y="706171"/>
                </a:cubicBezTo>
                <a:cubicBezTo>
                  <a:pt x="6169291" y="688486"/>
                  <a:pt x="6191549" y="688081"/>
                  <a:pt x="6198629" y="699326"/>
                </a:cubicBezTo>
                <a:cubicBezTo>
                  <a:pt x="6196629" y="691162"/>
                  <a:pt x="6167873" y="809256"/>
                  <a:pt x="6172955" y="812338"/>
                </a:cubicBezTo>
                <a:cubicBezTo>
                  <a:pt x="6190130" y="808850"/>
                  <a:pt x="6198395" y="713085"/>
                  <a:pt x="6204557" y="702922"/>
                </a:cubicBezTo>
                <a:cubicBezTo>
                  <a:pt x="6208389" y="683236"/>
                  <a:pt x="6231385" y="597561"/>
                  <a:pt x="6240907" y="595227"/>
                </a:cubicBezTo>
                <a:cubicBezTo>
                  <a:pt x="6249071" y="593228"/>
                  <a:pt x="6238402" y="658578"/>
                  <a:pt x="6233725" y="677750"/>
                </a:cubicBezTo>
                <a:cubicBezTo>
                  <a:pt x="6231724" y="669586"/>
                  <a:pt x="6213809" y="758344"/>
                  <a:pt x="6221972" y="756343"/>
                </a:cubicBezTo>
                <a:cubicBezTo>
                  <a:pt x="6238300" y="752344"/>
                  <a:pt x="6241482" y="653496"/>
                  <a:pt x="6262082" y="608068"/>
                </a:cubicBezTo>
                <a:cubicBezTo>
                  <a:pt x="6275157" y="573137"/>
                  <a:pt x="6278239" y="568055"/>
                  <a:pt x="6293755" y="519547"/>
                </a:cubicBezTo>
                <a:cubicBezTo>
                  <a:pt x="6301001" y="496138"/>
                  <a:pt x="6323599" y="458874"/>
                  <a:pt x="6313163" y="510466"/>
                </a:cubicBezTo>
                <a:cubicBezTo>
                  <a:pt x="6300495" y="567650"/>
                  <a:pt x="6277733" y="639569"/>
                  <a:pt x="6270143" y="699836"/>
                </a:cubicBezTo>
                <a:cubicBezTo>
                  <a:pt x="6245551" y="799601"/>
                  <a:pt x="6312929" y="524224"/>
                  <a:pt x="6301987" y="647326"/>
                </a:cubicBezTo>
                <a:cubicBezTo>
                  <a:pt x="6297825" y="665652"/>
                  <a:pt x="6283153" y="714675"/>
                  <a:pt x="6289153" y="739166"/>
                </a:cubicBezTo>
                <a:cubicBezTo>
                  <a:pt x="6292406" y="770096"/>
                  <a:pt x="6309238" y="694586"/>
                  <a:pt x="6318079" y="657085"/>
                </a:cubicBezTo>
                <a:cubicBezTo>
                  <a:pt x="6322990" y="624156"/>
                  <a:pt x="6331831" y="586655"/>
                  <a:pt x="6341589" y="570563"/>
                </a:cubicBezTo>
                <a:cubicBezTo>
                  <a:pt x="6342670" y="557318"/>
                  <a:pt x="6354428" y="549392"/>
                  <a:pt x="6363673" y="534147"/>
                </a:cubicBezTo>
                <a:cubicBezTo>
                  <a:pt x="6384273" y="488719"/>
                  <a:pt x="6383699" y="430451"/>
                  <a:pt x="6400700" y="390953"/>
                </a:cubicBezTo>
                <a:cubicBezTo>
                  <a:pt x="6401781" y="377709"/>
                  <a:pt x="6422787" y="354535"/>
                  <a:pt x="6433627" y="325200"/>
                </a:cubicBezTo>
                <a:lnTo>
                  <a:pt x="6445341" y="276657"/>
                </a:lnTo>
                <a:lnTo>
                  <a:pt x="6449533" y="274076"/>
                </a:lnTo>
                <a:cubicBezTo>
                  <a:pt x="6455087" y="263957"/>
                  <a:pt x="6464089" y="232271"/>
                  <a:pt x="6472355" y="221938"/>
                </a:cubicBezTo>
                <a:cubicBezTo>
                  <a:pt x="6475587" y="216649"/>
                  <a:pt x="6483723" y="216007"/>
                  <a:pt x="6483723" y="216007"/>
                </a:cubicBezTo>
                <a:cubicBezTo>
                  <a:pt x="6483723" y="216007"/>
                  <a:pt x="6484529" y="214782"/>
                  <a:pt x="6485342" y="212926"/>
                </a:cubicBezTo>
                <a:lnTo>
                  <a:pt x="6486078" y="209909"/>
                </a:lnTo>
                <a:lnTo>
                  <a:pt x="6488462" y="205775"/>
                </a:lnTo>
                <a:lnTo>
                  <a:pt x="6489394" y="205588"/>
                </a:lnTo>
                <a:cubicBezTo>
                  <a:pt x="6489736" y="205271"/>
                  <a:pt x="6489743" y="204689"/>
                  <a:pt x="6489759" y="203527"/>
                </a:cubicBezTo>
                <a:lnTo>
                  <a:pt x="6488462" y="205775"/>
                </a:lnTo>
                <a:lnTo>
                  <a:pt x="6487016" y="206066"/>
                </a:lnTo>
                <a:cubicBezTo>
                  <a:pt x="6492502" y="200987"/>
                  <a:pt x="6498020" y="193582"/>
                  <a:pt x="6498020" y="193582"/>
                </a:cubicBezTo>
                <a:cubicBezTo>
                  <a:pt x="6506577" y="195230"/>
                  <a:pt x="6478169" y="226125"/>
                  <a:pt x="6475167" y="248046"/>
                </a:cubicBezTo>
                <a:cubicBezTo>
                  <a:pt x="6475135" y="250370"/>
                  <a:pt x="6477748" y="257522"/>
                  <a:pt x="6477717" y="259847"/>
                </a:cubicBezTo>
                <a:cubicBezTo>
                  <a:pt x="6474813" y="274402"/>
                  <a:pt x="6468710" y="291922"/>
                  <a:pt x="6463031" y="311343"/>
                </a:cubicBezTo>
                <a:cubicBezTo>
                  <a:pt x="6460221" y="318923"/>
                  <a:pt x="6434104" y="381001"/>
                  <a:pt x="6434073" y="383326"/>
                </a:cubicBezTo>
                <a:cubicBezTo>
                  <a:pt x="6435415" y="384381"/>
                  <a:pt x="6438935" y="382942"/>
                  <a:pt x="6442461" y="380872"/>
                </a:cubicBezTo>
                <a:lnTo>
                  <a:pt x="6447939" y="376826"/>
                </a:lnTo>
                <a:lnTo>
                  <a:pt x="6452907" y="362649"/>
                </a:lnTo>
                <a:cubicBezTo>
                  <a:pt x="6459033" y="339778"/>
                  <a:pt x="6463633" y="315637"/>
                  <a:pt x="6468979" y="314620"/>
                </a:cubicBezTo>
                <a:cubicBezTo>
                  <a:pt x="6472167" y="313256"/>
                  <a:pt x="6473835" y="317796"/>
                  <a:pt x="6474701" y="324700"/>
                </a:cubicBezTo>
                <a:lnTo>
                  <a:pt x="6475031" y="333392"/>
                </a:lnTo>
                <a:lnTo>
                  <a:pt x="6479597" y="322039"/>
                </a:lnTo>
                <a:cubicBezTo>
                  <a:pt x="6488443" y="301980"/>
                  <a:pt x="6496801" y="284670"/>
                  <a:pt x="6499609" y="277477"/>
                </a:cubicBezTo>
                <a:cubicBezTo>
                  <a:pt x="6518429" y="237466"/>
                  <a:pt x="6535071" y="200142"/>
                  <a:pt x="6551304" y="163770"/>
                </a:cubicBezTo>
                <a:lnTo>
                  <a:pt x="6554757" y="156196"/>
                </a:lnTo>
                <a:lnTo>
                  <a:pt x="6555389" y="165140"/>
                </a:lnTo>
                <a:lnTo>
                  <a:pt x="6555893" y="168214"/>
                </a:lnTo>
                <a:lnTo>
                  <a:pt x="6545903" y="192123"/>
                </a:lnTo>
                <a:cubicBezTo>
                  <a:pt x="6539833" y="206931"/>
                  <a:pt x="6519947" y="242185"/>
                  <a:pt x="6519785" y="254201"/>
                </a:cubicBezTo>
                <a:cubicBezTo>
                  <a:pt x="6519724" y="258854"/>
                  <a:pt x="6527860" y="258209"/>
                  <a:pt x="6530927" y="265326"/>
                </a:cubicBezTo>
                <a:cubicBezTo>
                  <a:pt x="6533509" y="274802"/>
                  <a:pt x="6527571" y="279917"/>
                  <a:pt x="6521953" y="294688"/>
                </a:cubicBezTo>
                <a:cubicBezTo>
                  <a:pt x="6519083" y="306916"/>
                  <a:pt x="6518953" y="316608"/>
                  <a:pt x="6516142" y="324186"/>
                </a:cubicBezTo>
                <a:lnTo>
                  <a:pt x="6490317" y="393140"/>
                </a:lnTo>
                <a:lnTo>
                  <a:pt x="6489642" y="399301"/>
                </a:lnTo>
                <a:lnTo>
                  <a:pt x="6494463" y="383687"/>
                </a:lnTo>
                <a:cubicBezTo>
                  <a:pt x="6499179" y="368601"/>
                  <a:pt x="6504217" y="354943"/>
                  <a:pt x="6509951" y="348294"/>
                </a:cubicBezTo>
                <a:cubicBezTo>
                  <a:pt x="6512725" y="343430"/>
                  <a:pt x="6518601" y="342965"/>
                  <a:pt x="6521343" y="340425"/>
                </a:cubicBezTo>
                <a:cubicBezTo>
                  <a:pt x="6524123" y="335173"/>
                  <a:pt x="6526989" y="323330"/>
                  <a:pt x="6532995" y="313176"/>
                </a:cubicBezTo>
                <a:cubicBezTo>
                  <a:pt x="6535807" y="305598"/>
                  <a:pt x="6552983" y="270553"/>
                  <a:pt x="6547237" y="295014"/>
                </a:cubicBezTo>
                <a:cubicBezTo>
                  <a:pt x="6544327" y="309957"/>
                  <a:pt x="6532804" y="327517"/>
                  <a:pt x="6530000" y="334707"/>
                </a:cubicBezTo>
                <a:cubicBezTo>
                  <a:pt x="6526735" y="342322"/>
                  <a:pt x="6529801" y="349437"/>
                  <a:pt x="6529771" y="351763"/>
                </a:cubicBezTo>
                <a:cubicBezTo>
                  <a:pt x="6526545" y="356664"/>
                  <a:pt x="6523797" y="359591"/>
                  <a:pt x="6520992" y="366782"/>
                </a:cubicBezTo>
                <a:cubicBezTo>
                  <a:pt x="6520961" y="369108"/>
                  <a:pt x="6520831" y="378797"/>
                  <a:pt x="6520768" y="383450"/>
                </a:cubicBezTo>
                <a:cubicBezTo>
                  <a:pt x="6517989" y="388702"/>
                  <a:pt x="6511853" y="408548"/>
                  <a:pt x="6506207" y="425643"/>
                </a:cubicBezTo>
                <a:cubicBezTo>
                  <a:pt x="6500561" y="442738"/>
                  <a:pt x="6485996" y="484931"/>
                  <a:pt x="6500399" y="454753"/>
                </a:cubicBezTo>
                <a:lnTo>
                  <a:pt x="6511579" y="427523"/>
                </a:lnTo>
                <a:lnTo>
                  <a:pt x="6518719" y="410134"/>
                </a:lnTo>
                <a:cubicBezTo>
                  <a:pt x="6524118" y="394705"/>
                  <a:pt x="6529177" y="379301"/>
                  <a:pt x="6535004" y="365675"/>
                </a:cubicBezTo>
                <a:cubicBezTo>
                  <a:pt x="6539458" y="353321"/>
                  <a:pt x="6545269" y="340859"/>
                  <a:pt x="6551361" y="328375"/>
                </a:cubicBezTo>
                <a:lnTo>
                  <a:pt x="6555846" y="319081"/>
                </a:lnTo>
                <a:lnTo>
                  <a:pt x="6555573" y="321210"/>
                </a:lnTo>
                <a:lnTo>
                  <a:pt x="6553393" y="338867"/>
                </a:lnTo>
                <a:lnTo>
                  <a:pt x="6543623" y="362672"/>
                </a:lnTo>
                <a:cubicBezTo>
                  <a:pt x="6534810" y="380017"/>
                  <a:pt x="6523155" y="407655"/>
                  <a:pt x="6540106" y="389279"/>
                </a:cubicBezTo>
                <a:lnTo>
                  <a:pt x="6548895" y="373692"/>
                </a:lnTo>
                <a:lnTo>
                  <a:pt x="6543246" y="412432"/>
                </a:lnTo>
                <a:cubicBezTo>
                  <a:pt x="6538423" y="444822"/>
                  <a:pt x="6533503" y="478051"/>
                  <a:pt x="6530333" y="508692"/>
                </a:cubicBezTo>
                <a:cubicBezTo>
                  <a:pt x="6527745" y="541199"/>
                  <a:pt x="6535215" y="500701"/>
                  <a:pt x="6537071" y="489557"/>
                </a:cubicBezTo>
                <a:cubicBezTo>
                  <a:pt x="6542399" y="450065"/>
                  <a:pt x="6550823" y="411316"/>
                  <a:pt x="6557307" y="375556"/>
                </a:cubicBezTo>
                <a:cubicBezTo>
                  <a:pt x="6560301" y="360819"/>
                  <a:pt x="6561803" y="361375"/>
                  <a:pt x="6562408" y="367282"/>
                </a:cubicBezTo>
                <a:lnTo>
                  <a:pt x="6562305" y="376303"/>
                </a:lnTo>
                <a:lnTo>
                  <a:pt x="6562675" y="370563"/>
                </a:lnTo>
                <a:cubicBezTo>
                  <a:pt x="6562733" y="355723"/>
                  <a:pt x="6562169" y="342638"/>
                  <a:pt x="6568173" y="339778"/>
                </a:cubicBezTo>
                <a:lnTo>
                  <a:pt x="6570721" y="345304"/>
                </a:lnTo>
                <a:lnTo>
                  <a:pt x="6567701" y="368906"/>
                </a:lnTo>
                <a:cubicBezTo>
                  <a:pt x="6563126" y="400374"/>
                  <a:pt x="6558543" y="431340"/>
                  <a:pt x="6555351" y="462214"/>
                </a:cubicBezTo>
                <a:cubicBezTo>
                  <a:pt x="6549573" y="489404"/>
                  <a:pt x="6543558" y="528421"/>
                  <a:pt x="6549953" y="529383"/>
                </a:cubicBezTo>
                <a:lnTo>
                  <a:pt x="6554643" y="523595"/>
                </a:lnTo>
                <a:lnTo>
                  <a:pt x="6557528" y="510207"/>
                </a:lnTo>
                <a:cubicBezTo>
                  <a:pt x="6562944" y="474665"/>
                  <a:pt x="6562666" y="441900"/>
                  <a:pt x="6573371" y="402271"/>
                </a:cubicBezTo>
                <a:cubicBezTo>
                  <a:pt x="6571815" y="430196"/>
                  <a:pt x="6568578" y="458643"/>
                  <a:pt x="6564587" y="487619"/>
                </a:cubicBezTo>
                <a:lnTo>
                  <a:pt x="6560215" y="516725"/>
                </a:lnTo>
                <a:lnTo>
                  <a:pt x="6560951" y="515813"/>
                </a:lnTo>
                <a:cubicBezTo>
                  <a:pt x="6567604" y="499517"/>
                  <a:pt x="6571415" y="481200"/>
                  <a:pt x="6574551" y="463023"/>
                </a:cubicBezTo>
                <a:lnTo>
                  <a:pt x="6576058" y="454816"/>
                </a:lnTo>
                <a:lnTo>
                  <a:pt x="6574237" y="478599"/>
                </a:lnTo>
                <a:cubicBezTo>
                  <a:pt x="6574524" y="485289"/>
                  <a:pt x="6576058" y="488610"/>
                  <a:pt x="6579641" y="485570"/>
                </a:cubicBezTo>
                <a:cubicBezTo>
                  <a:pt x="6589399" y="469477"/>
                  <a:pt x="6590312" y="420220"/>
                  <a:pt x="6598069" y="395966"/>
                </a:cubicBezTo>
                <a:cubicBezTo>
                  <a:pt x="6594987" y="401046"/>
                  <a:pt x="6598197" y="378086"/>
                  <a:pt x="6604187" y="355077"/>
                </a:cubicBezTo>
                <a:lnTo>
                  <a:pt x="6608959" y="341143"/>
                </a:lnTo>
                <a:lnTo>
                  <a:pt x="6604917" y="377909"/>
                </a:lnTo>
                <a:lnTo>
                  <a:pt x="6600058" y="428175"/>
                </a:lnTo>
                <a:lnTo>
                  <a:pt x="6604861" y="428648"/>
                </a:lnTo>
                <a:lnTo>
                  <a:pt x="6603321" y="435059"/>
                </a:lnTo>
                <a:cubicBezTo>
                  <a:pt x="6591397" y="477641"/>
                  <a:pt x="6583405" y="515653"/>
                  <a:pt x="6583575" y="551665"/>
                </a:cubicBezTo>
                <a:cubicBezTo>
                  <a:pt x="6595225" y="566840"/>
                  <a:pt x="6583575" y="551665"/>
                  <a:pt x="6583575" y="551665"/>
                </a:cubicBezTo>
                <a:lnTo>
                  <a:pt x="6625245" y="372338"/>
                </a:lnTo>
                <a:lnTo>
                  <a:pt x="6626167" y="377363"/>
                </a:lnTo>
                <a:cubicBezTo>
                  <a:pt x="6629359" y="378418"/>
                  <a:pt x="6633202" y="349954"/>
                  <a:pt x="6630264" y="365524"/>
                </a:cubicBezTo>
                <a:lnTo>
                  <a:pt x="6634022" y="334567"/>
                </a:lnTo>
                <a:lnTo>
                  <a:pt x="6642941" y="296188"/>
                </a:lnTo>
                <a:lnTo>
                  <a:pt x="6646269" y="280442"/>
                </a:lnTo>
                <a:lnTo>
                  <a:pt x="6645722" y="287350"/>
                </a:lnTo>
                <a:cubicBezTo>
                  <a:pt x="6641643" y="318188"/>
                  <a:pt x="6636848" y="349845"/>
                  <a:pt x="6634511" y="379206"/>
                </a:cubicBezTo>
                <a:cubicBezTo>
                  <a:pt x="6633970" y="381418"/>
                  <a:pt x="6633423" y="387893"/>
                  <a:pt x="6633619" y="393629"/>
                </a:cubicBezTo>
                <a:lnTo>
                  <a:pt x="6634855" y="397094"/>
                </a:lnTo>
                <a:lnTo>
                  <a:pt x="6634549" y="398668"/>
                </a:lnTo>
                <a:cubicBezTo>
                  <a:pt x="6627559" y="439263"/>
                  <a:pt x="6621970" y="478805"/>
                  <a:pt x="6618905" y="516332"/>
                </a:cubicBezTo>
                <a:lnTo>
                  <a:pt x="6640961" y="432201"/>
                </a:lnTo>
                <a:lnTo>
                  <a:pt x="6639083" y="472958"/>
                </a:lnTo>
                <a:cubicBezTo>
                  <a:pt x="6633910" y="538045"/>
                  <a:pt x="6625479" y="598235"/>
                  <a:pt x="6611407" y="663495"/>
                </a:cubicBezTo>
                <a:lnTo>
                  <a:pt x="6609129" y="672641"/>
                </a:lnTo>
                <a:lnTo>
                  <a:pt x="6602666" y="714101"/>
                </a:lnTo>
                <a:cubicBezTo>
                  <a:pt x="6599162" y="734741"/>
                  <a:pt x="6595231" y="755839"/>
                  <a:pt x="6590599" y="777816"/>
                </a:cubicBezTo>
                <a:cubicBezTo>
                  <a:pt x="6580693" y="827592"/>
                  <a:pt x="6569358" y="864857"/>
                  <a:pt x="6554877" y="915712"/>
                </a:cubicBezTo>
                <a:cubicBezTo>
                  <a:pt x="6551258" y="928425"/>
                  <a:pt x="6546659" y="946216"/>
                  <a:pt x="6541537" y="964468"/>
                </a:cubicBezTo>
                <a:lnTo>
                  <a:pt x="6541515" y="964534"/>
                </a:lnTo>
                <a:lnTo>
                  <a:pt x="6557936" y="917994"/>
                </a:lnTo>
                <a:cubicBezTo>
                  <a:pt x="6576787" y="861027"/>
                  <a:pt x="6594272" y="803731"/>
                  <a:pt x="6609722" y="746026"/>
                </a:cubicBezTo>
                <a:cubicBezTo>
                  <a:pt x="6630449" y="671070"/>
                  <a:pt x="6639371" y="617703"/>
                  <a:pt x="6657161" y="567477"/>
                </a:cubicBezTo>
                <a:cubicBezTo>
                  <a:pt x="6667102" y="539409"/>
                  <a:pt x="6674049" y="418841"/>
                  <a:pt x="6687886" y="407948"/>
                </a:cubicBezTo>
                <a:cubicBezTo>
                  <a:pt x="6706156" y="398624"/>
                  <a:pt x="6695181" y="415519"/>
                  <a:pt x="6696215" y="426693"/>
                </a:cubicBezTo>
                <a:cubicBezTo>
                  <a:pt x="6701111" y="443388"/>
                  <a:pt x="6712010" y="457224"/>
                  <a:pt x="6708610" y="466827"/>
                </a:cubicBezTo>
                <a:cubicBezTo>
                  <a:pt x="6710123" y="518902"/>
                  <a:pt x="6684223" y="592024"/>
                  <a:pt x="6661665" y="672150"/>
                </a:cubicBezTo>
                <a:cubicBezTo>
                  <a:pt x="6645707" y="717206"/>
                  <a:pt x="6636523" y="771312"/>
                  <a:pt x="6624737" y="818677"/>
                </a:cubicBezTo>
                <a:cubicBezTo>
                  <a:pt x="6596131" y="914117"/>
                  <a:pt x="6565722" y="1007309"/>
                  <a:pt x="6534190" y="1098426"/>
                </a:cubicBezTo>
                <a:cubicBezTo>
                  <a:pt x="6439593" y="1371782"/>
                  <a:pt x="6334887" y="1626473"/>
                  <a:pt x="6238385" y="1867241"/>
                </a:cubicBezTo>
                <a:cubicBezTo>
                  <a:pt x="6178553" y="2005654"/>
                  <a:pt x="6105419" y="2139356"/>
                  <a:pt x="6038291" y="2270199"/>
                </a:cubicBezTo>
                <a:cubicBezTo>
                  <a:pt x="5974763" y="2407303"/>
                  <a:pt x="5907633" y="2538142"/>
                  <a:pt x="5841240" y="2669246"/>
                </a:cubicBezTo>
                <a:cubicBezTo>
                  <a:pt x="5771248" y="2794086"/>
                  <a:pt x="5716585" y="2934331"/>
                  <a:pt x="5643453" y="3068034"/>
                </a:cubicBezTo>
                <a:cubicBezTo>
                  <a:pt x="5569026" y="3191303"/>
                  <a:pt x="5484995" y="3311170"/>
                  <a:pt x="5421265" y="3432410"/>
                </a:cubicBezTo>
                <a:cubicBezTo>
                  <a:pt x="5381804" y="3501561"/>
                  <a:pt x="5351271" y="3557249"/>
                  <a:pt x="5315213" y="3616799"/>
                </a:cubicBezTo>
                <a:cubicBezTo>
                  <a:pt x="5230626" y="3746447"/>
                  <a:pt x="5146453" y="3867302"/>
                  <a:pt x="5061919" y="3987406"/>
                </a:cubicBezTo>
                <a:lnTo>
                  <a:pt x="5058243" y="3992677"/>
                </a:lnTo>
                <a:lnTo>
                  <a:pt x="5058044" y="3993878"/>
                </a:lnTo>
                <a:lnTo>
                  <a:pt x="5057245" y="3994110"/>
                </a:lnTo>
                <a:lnTo>
                  <a:pt x="5046025" y="4010192"/>
                </a:lnTo>
                <a:lnTo>
                  <a:pt x="5046773" y="4009929"/>
                </a:lnTo>
                <a:cubicBezTo>
                  <a:pt x="5045898" y="4012896"/>
                  <a:pt x="5043345" y="4017983"/>
                  <a:pt x="5041590" y="4020948"/>
                </a:cubicBezTo>
                <a:cubicBezTo>
                  <a:pt x="5034413" y="4033246"/>
                  <a:pt x="5023603" y="4046919"/>
                  <a:pt x="5016427" y="4059219"/>
                </a:cubicBezTo>
                <a:cubicBezTo>
                  <a:pt x="4981846" y="4114854"/>
                  <a:pt x="4948620" y="4163075"/>
                  <a:pt x="4917958" y="4213010"/>
                </a:cubicBezTo>
                <a:cubicBezTo>
                  <a:pt x="4875286" y="4283591"/>
                  <a:pt x="4824408" y="4347687"/>
                  <a:pt x="4778693" y="4410216"/>
                </a:cubicBezTo>
                <a:cubicBezTo>
                  <a:pt x="4756913" y="4442222"/>
                  <a:pt x="4734497" y="4476769"/>
                  <a:pt x="4711801" y="4511425"/>
                </a:cubicBezTo>
                <a:cubicBezTo>
                  <a:pt x="4654201" y="4594933"/>
                  <a:pt x="4584279" y="4671214"/>
                  <a:pt x="4514205" y="4747935"/>
                </a:cubicBezTo>
                <a:cubicBezTo>
                  <a:pt x="4502225" y="4759366"/>
                  <a:pt x="4489461" y="4768721"/>
                  <a:pt x="4479911" y="4780150"/>
                </a:cubicBezTo>
                <a:lnTo>
                  <a:pt x="4472823" y="4790589"/>
                </a:lnTo>
                <a:lnTo>
                  <a:pt x="4472195" y="4790467"/>
                </a:lnTo>
                <a:cubicBezTo>
                  <a:pt x="4471495" y="4790731"/>
                  <a:pt x="4471195" y="4791421"/>
                  <a:pt x="4471575" y="4792427"/>
                </a:cubicBezTo>
                <a:lnTo>
                  <a:pt x="4472823" y="4790589"/>
                </a:lnTo>
                <a:lnTo>
                  <a:pt x="4475211" y="4791051"/>
                </a:lnTo>
                <a:cubicBezTo>
                  <a:pt x="4462723" y="4805359"/>
                  <a:pt x="4449315" y="4822315"/>
                  <a:pt x="4450077" y="4824326"/>
                </a:cubicBezTo>
                <a:cubicBezTo>
                  <a:pt x="4449315" y="4822315"/>
                  <a:pt x="4457985" y="4819037"/>
                  <a:pt x="4457985" y="4819037"/>
                </a:cubicBezTo>
                <a:cubicBezTo>
                  <a:pt x="4463018" y="4817134"/>
                  <a:pt x="4459506" y="4823063"/>
                  <a:pt x="4466499" y="4820420"/>
                </a:cubicBezTo>
                <a:cubicBezTo>
                  <a:pt x="4470769" y="4816504"/>
                  <a:pt x="4482343" y="4804844"/>
                  <a:pt x="4491169" y="4796906"/>
                </a:cubicBezTo>
                <a:cubicBezTo>
                  <a:pt x="4503769" y="4784378"/>
                  <a:pt x="4516915" y="4771380"/>
                  <a:pt x="4530241" y="4758069"/>
                </a:cubicBezTo>
                <a:lnTo>
                  <a:pt x="4563783" y="4724052"/>
                </a:lnTo>
                <a:lnTo>
                  <a:pt x="4556273" y="4733331"/>
                </a:lnTo>
                <a:cubicBezTo>
                  <a:pt x="4542057" y="4748771"/>
                  <a:pt x="4527249" y="4763284"/>
                  <a:pt x="4512701" y="4777219"/>
                </a:cubicBezTo>
                <a:cubicBezTo>
                  <a:pt x="4483477" y="4804755"/>
                  <a:pt x="4454985" y="4839298"/>
                  <a:pt x="4424695" y="4869922"/>
                </a:cubicBezTo>
                <a:cubicBezTo>
                  <a:pt x="4407949" y="4885647"/>
                  <a:pt x="4391771" y="4901827"/>
                  <a:pt x="4376035" y="4917266"/>
                </a:cubicBezTo>
                <a:cubicBezTo>
                  <a:pt x="4360299" y="4932707"/>
                  <a:pt x="4345001" y="4947405"/>
                  <a:pt x="4330010" y="4960167"/>
                </a:cubicBezTo>
                <a:cubicBezTo>
                  <a:pt x="4345373" y="4942471"/>
                  <a:pt x="4363939" y="4923947"/>
                  <a:pt x="4381741" y="4907632"/>
                </a:cubicBezTo>
                <a:lnTo>
                  <a:pt x="4398504" y="4889409"/>
                </a:lnTo>
                <a:cubicBezTo>
                  <a:pt x="4396855" y="4885048"/>
                  <a:pt x="4381925" y="4897976"/>
                  <a:pt x="4379332" y="4901258"/>
                </a:cubicBezTo>
                <a:cubicBezTo>
                  <a:pt x="4339453" y="4937806"/>
                  <a:pt x="4298475" y="4986659"/>
                  <a:pt x="4260103" y="5015352"/>
                </a:cubicBezTo>
                <a:cubicBezTo>
                  <a:pt x="4289510" y="4978159"/>
                  <a:pt x="4334902" y="4941828"/>
                  <a:pt x="4367029" y="4905911"/>
                </a:cubicBezTo>
                <a:cubicBezTo>
                  <a:pt x="4357413" y="4916829"/>
                  <a:pt x="4375853" y="4897971"/>
                  <a:pt x="4373287" y="4896257"/>
                </a:cubicBezTo>
                <a:cubicBezTo>
                  <a:pt x="4368409" y="4893500"/>
                  <a:pt x="4366267" y="4903897"/>
                  <a:pt x="4366267" y="4903897"/>
                </a:cubicBezTo>
                <a:cubicBezTo>
                  <a:pt x="4345030" y="4923811"/>
                  <a:pt x="4324773" y="4943357"/>
                  <a:pt x="4304781" y="4962226"/>
                </a:cubicBezTo>
                <a:lnTo>
                  <a:pt x="4264505" y="4998721"/>
                </a:lnTo>
                <a:lnTo>
                  <a:pt x="4268532" y="4992047"/>
                </a:lnTo>
                <a:lnTo>
                  <a:pt x="4268678" y="4991737"/>
                </a:lnTo>
                <a:lnTo>
                  <a:pt x="4270339" y="4990009"/>
                </a:lnTo>
                <a:cubicBezTo>
                  <a:pt x="4274891" y="4985987"/>
                  <a:pt x="4298363" y="4965227"/>
                  <a:pt x="4297603" y="4963214"/>
                </a:cubicBezTo>
                <a:cubicBezTo>
                  <a:pt x="4295193" y="4956840"/>
                  <a:pt x="4272481" y="4979613"/>
                  <a:pt x="4275835" y="4978344"/>
                </a:cubicBezTo>
                <a:lnTo>
                  <a:pt x="4273925" y="4980300"/>
                </a:lnTo>
                <a:lnTo>
                  <a:pt x="4272865" y="4976409"/>
                </a:lnTo>
                <a:cubicBezTo>
                  <a:pt x="4271553" y="4977237"/>
                  <a:pt x="4269455" y="4979931"/>
                  <a:pt x="4267035" y="4983500"/>
                </a:cubicBezTo>
                <a:lnTo>
                  <a:pt x="4261140" y="4992847"/>
                </a:lnTo>
                <a:lnTo>
                  <a:pt x="4255440" y="4997943"/>
                </a:lnTo>
                <a:cubicBezTo>
                  <a:pt x="4249643" y="4997831"/>
                  <a:pt x="4270041" y="4978234"/>
                  <a:pt x="4270041" y="4978234"/>
                </a:cubicBezTo>
                <a:cubicBezTo>
                  <a:pt x="4309361" y="4941898"/>
                  <a:pt x="4342246" y="4907992"/>
                  <a:pt x="4374063" y="4877175"/>
                </a:cubicBezTo>
                <a:cubicBezTo>
                  <a:pt x="4376657" y="4873895"/>
                  <a:pt x="4415339" y="4840099"/>
                  <a:pt x="4411251" y="4834361"/>
                </a:cubicBezTo>
                <a:cubicBezTo>
                  <a:pt x="4408053" y="4830968"/>
                  <a:pt x="4384141" y="4856495"/>
                  <a:pt x="4405148" y="4839351"/>
                </a:cubicBezTo>
                <a:cubicBezTo>
                  <a:pt x="4374247" y="4867521"/>
                  <a:pt x="4348661" y="4893681"/>
                  <a:pt x="4319567" y="4921551"/>
                </a:cubicBezTo>
                <a:cubicBezTo>
                  <a:pt x="4317889" y="4922186"/>
                  <a:pt x="4291994" y="4953448"/>
                  <a:pt x="4287595" y="4952809"/>
                </a:cubicBezTo>
                <a:cubicBezTo>
                  <a:pt x="4281831" y="4947703"/>
                  <a:pt x="4303749" y="4932132"/>
                  <a:pt x="4303749" y="4932132"/>
                </a:cubicBezTo>
                <a:cubicBezTo>
                  <a:pt x="4340909" y="4894311"/>
                  <a:pt x="4360546" y="4872700"/>
                  <a:pt x="4396789" y="4837527"/>
                </a:cubicBezTo>
                <a:cubicBezTo>
                  <a:pt x="4399383" y="4834244"/>
                  <a:pt x="4434834" y="4802054"/>
                  <a:pt x="4431508" y="4798327"/>
                </a:cubicBezTo>
                <a:cubicBezTo>
                  <a:pt x="4427112" y="4797689"/>
                  <a:pt x="4403173" y="4828211"/>
                  <a:pt x="4405769" y="4824928"/>
                </a:cubicBezTo>
                <a:cubicBezTo>
                  <a:pt x="4395267" y="4833501"/>
                  <a:pt x="4389798" y="4840170"/>
                  <a:pt x="4377465" y="4849816"/>
                </a:cubicBezTo>
                <a:cubicBezTo>
                  <a:pt x="4390107" y="4830850"/>
                  <a:pt x="4409433" y="4818559"/>
                  <a:pt x="4422840" y="4801605"/>
                </a:cubicBezTo>
                <a:cubicBezTo>
                  <a:pt x="4427112" y="4797689"/>
                  <a:pt x="4428339" y="4789940"/>
                  <a:pt x="4433807" y="4783269"/>
                </a:cubicBezTo>
                <a:lnTo>
                  <a:pt x="4441079" y="4774633"/>
                </a:lnTo>
                <a:lnTo>
                  <a:pt x="4441424" y="4774410"/>
                </a:lnTo>
                <a:lnTo>
                  <a:pt x="4442735" y="4772667"/>
                </a:lnTo>
                <a:lnTo>
                  <a:pt x="4458319" y="4754161"/>
                </a:lnTo>
                <a:cubicBezTo>
                  <a:pt x="4467549" y="4744440"/>
                  <a:pt x="4476907" y="4734959"/>
                  <a:pt x="4483609" y="4726482"/>
                </a:cubicBezTo>
                <a:cubicBezTo>
                  <a:pt x="4479820" y="4732516"/>
                  <a:pt x="4490631" y="4718843"/>
                  <a:pt x="4489871" y="4716831"/>
                </a:cubicBezTo>
                <a:cubicBezTo>
                  <a:pt x="4487461" y="4710457"/>
                  <a:pt x="4476619" y="4729124"/>
                  <a:pt x="4474941" y="4729759"/>
                </a:cubicBezTo>
                <a:lnTo>
                  <a:pt x="4462075" y="4743318"/>
                </a:lnTo>
                <a:lnTo>
                  <a:pt x="4450195" y="4762745"/>
                </a:lnTo>
                <a:lnTo>
                  <a:pt x="4442735" y="4772667"/>
                </a:lnTo>
                <a:lnTo>
                  <a:pt x="4441079" y="4774633"/>
                </a:lnTo>
                <a:lnTo>
                  <a:pt x="4434667" y="4778781"/>
                </a:lnTo>
                <a:lnTo>
                  <a:pt x="4438229" y="4768449"/>
                </a:lnTo>
                <a:lnTo>
                  <a:pt x="4418347" y="4789402"/>
                </a:lnTo>
                <a:cubicBezTo>
                  <a:pt x="4399619" y="4808657"/>
                  <a:pt x="4380848" y="4827065"/>
                  <a:pt x="4361507" y="4843961"/>
                </a:cubicBezTo>
                <a:cubicBezTo>
                  <a:pt x="4376606" y="4823875"/>
                  <a:pt x="4392253" y="4809045"/>
                  <a:pt x="4407726" y="4794280"/>
                </a:cubicBezTo>
                <a:lnTo>
                  <a:pt x="4447971" y="4750370"/>
                </a:lnTo>
                <a:lnTo>
                  <a:pt x="4453539" y="4740473"/>
                </a:lnTo>
                <a:lnTo>
                  <a:pt x="4461327" y="4727297"/>
                </a:lnTo>
                <a:lnTo>
                  <a:pt x="4458549" y="4728670"/>
                </a:lnTo>
                <a:cubicBezTo>
                  <a:pt x="4418516" y="4769879"/>
                  <a:pt x="4384994" y="4806326"/>
                  <a:pt x="4347073" y="4842134"/>
                </a:cubicBezTo>
                <a:lnTo>
                  <a:pt x="4335007" y="4851770"/>
                </a:lnTo>
                <a:lnTo>
                  <a:pt x="4323093" y="4868649"/>
                </a:lnTo>
                <a:cubicBezTo>
                  <a:pt x="4313204" y="4881644"/>
                  <a:pt x="4317181" y="4872123"/>
                  <a:pt x="4325729" y="4854808"/>
                </a:cubicBezTo>
                <a:lnTo>
                  <a:pt x="4337499" y="4831400"/>
                </a:lnTo>
                <a:lnTo>
                  <a:pt x="4326990" y="4842379"/>
                </a:lnTo>
                <a:lnTo>
                  <a:pt x="4333314" y="4827214"/>
                </a:lnTo>
                <a:cubicBezTo>
                  <a:pt x="4337044" y="4804561"/>
                  <a:pt x="4323616" y="4828610"/>
                  <a:pt x="4316035" y="4844785"/>
                </a:cubicBezTo>
                <a:lnTo>
                  <a:pt x="4304315" y="4865303"/>
                </a:lnTo>
                <a:lnTo>
                  <a:pt x="4292760" y="4876853"/>
                </a:lnTo>
                <a:lnTo>
                  <a:pt x="4291371" y="4878251"/>
                </a:lnTo>
                <a:lnTo>
                  <a:pt x="4295570" y="4869759"/>
                </a:lnTo>
                <a:cubicBezTo>
                  <a:pt x="4301168" y="4858297"/>
                  <a:pt x="4306911" y="4847052"/>
                  <a:pt x="4313341" y="4836849"/>
                </a:cubicBezTo>
                <a:cubicBezTo>
                  <a:pt x="4319916" y="4824934"/>
                  <a:pt x="4328211" y="4812571"/>
                  <a:pt x="4336336" y="4799949"/>
                </a:cubicBezTo>
                <a:lnTo>
                  <a:pt x="4351816" y="4772836"/>
                </a:lnTo>
                <a:lnTo>
                  <a:pt x="4341957" y="4779983"/>
                </a:lnTo>
                <a:lnTo>
                  <a:pt x="4340499" y="4782131"/>
                </a:lnTo>
                <a:cubicBezTo>
                  <a:pt x="4331309" y="4795875"/>
                  <a:pt x="4320405" y="4811524"/>
                  <a:pt x="4318173" y="4816503"/>
                </a:cubicBezTo>
                <a:cubicBezTo>
                  <a:pt x="4314838" y="4819175"/>
                  <a:pt x="4307895" y="4824742"/>
                  <a:pt x="4306229" y="4826077"/>
                </a:cubicBezTo>
                <a:cubicBezTo>
                  <a:pt x="4302606" y="4832168"/>
                  <a:pt x="4302040" y="4835813"/>
                  <a:pt x="4300312" y="4840917"/>
                </a:cubicBezTo>
                <a:cubicBezTo>
                  <a:pt x="4298647" y="4842253"/>
                  <a:pt x="4291763" y="4844050"/>
                  <a:pt x="4288093" y="4850713"/>
                </a:cubicBezTo>
                <a:cubicBezTo>
                  <a:pt x="4284467" y="4856807"/>
                  <a:pt x="4278263" y="4875067"/>
                  <a:pt x="4269083" y="4885611"/>
                </a:cubicBezTo>
                <a:cubicBezTo>
                  <a:pt x="4265467" y="4890105"/>
                  <a:pt x="4263735" y="4891461"/>
                  <a:pt x="4263231" y="4890868"/>
                </a:cubicBezTo>
                <a:lnTo>
                  <a:pt x="4264061" y="4887352"/>
                </a:lnTo>
                <a:lnTo>
                  <a:pt x="4254617" y="4904411"/>
                </a:lnTo>
                <a:cubicBezTo>
                  <a:pt x="4251585" y="4909338"/>
                  <a:pt x="4248916" y="4912914"/>
                  <a:pt x="4247231" y="4913563"/>
                </a:cubicBezTo>
                <a:cubicBezTo>
                  <a:pt x="4236796" y="4914855"/>
                  <a:pt x="4255340" y="4890666"/>
                  <a:pt x="4255340" y="4890666"/>
                </a:cubicBezTo>
                <a:cubicBezTo>
                  <a:pt x="4258661" y="4885399"/>
                  <a:pt x="4264009" y="4876019"/>
                  <a:pt x="4269852" y="4865361"/>
                </a:cubicBezTo>
                <a:lnTo>
                  <a:pt x="4286396" y="4834111"/>
                </a:lnTo>
                <a:lnTo>
                  <a:pt x="4286605" y="4828524"/>
                </a:lnTo>
                <a:cubicBezTo>
                  <a:pt x="4287395" y="4824571"/>
                  <a:pt x="4289549" y="4819754"/>
                  <a:pt x="4292542" y="4814433"/>
                </a:cubicBezTo>
                <a:lnTo>
                  <a:pt x="4295485" y="4809830"/>
                </a:lnTo>
                <a:lnTo>
                  <a:pt x="4294245" y="4811342"/>
                </a:lnTo>
                <a:lnTo>
                  <a:pt x="4290878" y="4816416"/>
                </a:lnTo>
                <a:lnTo>
                  <a:pt x="4272647" y="4846621"/>
                </a:lnTo>
                <a:cubicBezTo>
                  <a:pt x="4270696" y="4849780"/>
                  <a:pt x="4267987" y="4852749"/>
                  <a:pt x="4264859" y="4856054"/>
                </a:cubicBezTo>
                <a:lnTo>
                  <a:pt x="4263983" y="4857027"/>
                </a:lnTo>
                <a:lnTo>
                  <a:pt x="4254871" y="4870862"/>
                </a:lnTo>
                <a:lnTo>
                  <a:pt x="4246785" y="4882349"/>
                </a:lnTo>
                <a:lnTo>
                  <a:pt x="4246773" y="4882376"/>
                </a:lnTo>
                <a:lnTo>
                  <a:pt x="4246756" y="4882391"/>
                </a:lnTo>
                <a:lnTo>
                  <a:pt x="4218048" y="4923178"/>
                </a:lnTo>
                <a:cubicBezTo>
                  <a:pt x="4210214" y="4931210"/>
                  <a:pt x="4188267" y="4965000"/>
                  <a:pt x="4188267" y="4965000"/>
                </a:cubicBezTo>
                <a:lnTo>
                  <a:pt x="4186767" y="4955298"/>
                </a:lnTo>
                <a:lnTo>
                  <a:pt x="4182161" y="4963486"/>
                </a:lnTo>
                <a:lnTo>
                  <a:pt x="4179649" y="4964860"/>
                </a:lnTo>
                <a:lnTo>
                  <a:pt x="4172817" y="4969454"/>
                </a:lnTo>
                <a:lnTo>
                  <a:pt x="4176350" y="4962673"/>
                </a:lnTo>
                <a:cubicBezTo>
                  <a:pt x="4193518" y="4930381"/>
                  <a:pt x="4211147" y="4897252"/>
                  <a:pt x="4229491" y="4861027"/>
                </a:cubicBezTo>
                <a:cubicBezTo>
                  <a:pt x="4231301" y="4857981"/>
                  <a:pt x="4234161" y="4852501"/>
                  <a:pt x="4237758" y="4845565"/>
                </a:cubicBezTo>
                <a:lnTo>
                  <a:pt x="4247467" y="4827062"/>
                </a:lnTo>
                <a:lnTo>
                  <a:pt x="4257552" y="4803127"/>
                </a:lnTo>
                <a:lnTo>
                  <a:pt x="4262559" y="4792760"/>
                </a:lnTo>
                <a:lnTo>
                  <a:pt x="4258371" y="4797772"/>
                </a:lnTo>
                <a:cubicBezTo>
                  <a:pt x="4257779" y="4796603"/>
                  <a:pt x="4270867" y="4774454"/>
                  <a:pt x="4272333" y="4770887"/>
                </a:cubicBezTo>
                <a:cubicBezTo>
                  <a:pt x="4272902" y="4767242"/>
                  <a:pt x="4272165" y="4754549"/>
                  <a:pt x="4269122" y="4753800"/>
                </a:cubicBezTo>
                <a:cubicBezTo>
                  <a:pt x="4267455" y="4755135"/>
                  <a:pt x="4237253" y="4809104"/>
                  <a:pt x="4233353" y="4815418"/>
                </a:cubicBezTo>
                <a:cubicBezTo>
                  <a:pt x="4222499" y="4830498"/>
                  <a:pt x="4213261" y="4844810"/>
                  <a:pt x="4204360" y="4855134"/>
                </a:cubicBezTo>
                <a:cubicBezTo>
                  <a:pt x="4202695" y="4856470"/>
                  <a:pt x="4196041" y="4858614"/>
                  <a:pt x="4194375" y="4859952"/>
                </a:cubicBezTo>
                <a:cubicBezTo>
                  <a:pt x="4180198" y="4874505"/>
                  <a:pt x="4173869" y="4912524"/>
                  <a:pt x="4167844" y="4907257"/>
                </a:cubicBezTo>
                <a:cubicBezTo>
                  <a:pt x="4167844" y="4907257"/>
                  <a:pt x="4170091" y="4899080"/>
                  <a:pt x="4170669" y="4892239"/>
                </a:cubicBezTo>
                <a:lnTo>
                  <a:pt x="4171276" y="4893451"/>
                </a:lnTo>
                <a:lnTo>
                  <a:pt x="4170380" y="4895659"/>
                </a:lnTo>
                <a:cubicBezTo>
                  <a:pt x="4171213" y="4894991"/>
                  <a:pt x="4171631" y="4894658"/>
                  <a:pt x="4171665" y="4894230"/>
                </a:cubicBezTo>
                <a:lnTo>
                  <a:pt x="4171276" y="4893451"/>
                </a:lnTo>
                <a:lnTo>
                  <a:pt x="4172923" y="4889390"/>
                </a:lnTo>
                <a:lnTo>
                  <a:pt x="4174693" y="4887154"/>
                </a:lnTo>
                <a:cubicBezTo>
                  <a:pt x="4175576" y="4885516"/>
                  <a:pt x="4176008" y="4884240"/>
                  <a:pt x="4176008" y="4884240"/>
                </a:cubicBezTo>
                <a:cubicBezTo>
                  <a:pt x="4176008" y="4884240"/>
                  <a:pt x="4171877" y="4877986"/>
                  <a:pt x="4173883" y="4872660"/>
                </a:cubicBezTo>
                <a:cubicBezTo>
                  <a:pt x="4175291" y="4866750"/>
                  <a:pt x="4180459" y="4857691"/>
                  <a:pt x="4185800" y="4848893"/>
                </a:cubicBezTo>
                <a:lnTo>
                  <a:pt x="4194020" y="4834792"/>
                </a:lnTo>
                <a:lnTo>
                  <a:pt x="4185943" y="4838031"/>
                </a:lnTo>
                <a:cubicBezTo>
                  <a:pt x="4182683" y="4839163"/>
                  <a:pt x="4179213" y="4840376"/>
                  <a:pt x="4175941" y="4842022"/>
                </a:cubicBezTo>
                <a:lnTo>
                  <a:pt x="4174698" y="4842951"/>
                </a:lnTo>
                <a:lnTo>
                  <a:pt x="4149918" y="4883968"/>
                </a:lnTo>
                <a:lnTo>
                  <a:pt x="4112906" y="4952842"/>
                </a:lnTo>
                <a:lnTo>
                  <a:pt x="4108464" y="4956110"/>
                </a:lnTo>
                <a:lnTo>
                  <a:pt x="4098537" y="4964380"/>
                </a:lnTo>
                <a:lnTo>
                  <a:pt x="4108735" y="4941888"/>
                </a:lnTo>
                <a:lnTo>
                  <a:pt x="4095785" y="4961912"/>
                </a:lnTo>
                <a:lnTo>
                  <a:pt x="4091668" y="4957859"/>
                </a:lnTo>
                <a:lnTo>
                  <a:pt x="4085722" y="4963615"/>
                </a:lnTo>
                <a:lnTo>
                  <a:pt x="4095909" y="4942766"/>
                </a:lnTo>
                <a:lnTo>
                  <a:pt x="4100053" y="4936842"/>
                </a:lnTo>
                <a:cubicBezTo>
                  <a:pt x="4101484" y="4935001"/>
                  <a:pt x="4102474" y="4934028"/>
                  <a:pt x="4102664" y="4934532"/>
                </a:cubicBezTo>
                <a:lnTo>
                  <a:pt x="4100297" y="4933782"/>
                </a:lnTo>
                <a:lnTo>
                  <a:pt x="4113927" y="4905889"/>
                </a:lnTo>
                <a:lnTo>
                  <a:pt x="4120271" y="4899099"/>
                </a:lnTo>
                <a:lnTo>
                  <a:pt x="4121731" y="4897663"/>
                </a:lnTo>
                <a:lnTo>
                  <a:pt x="4110169" y="4899037"/>
                </a:lnTo>
                <a:lnTo>
                  <a:pt x="4108227" y="4899399"/>
                </a:lnTo>
                <a:lnTo>
                  <a:pt x="4108445" y="4897328"/>
                </a:lnTo>
                <a:cubicBezTo>
                  <a:pt x="4109072" y="4891287"/>
                  <a:pt x="4110579" y="4876367"/>
                  <a:pt x="4111409" y="4864413"/>
                </a:cubicBezTo>
                <a:lnTo>
                  <a:pt x="4111661" y="4857895"/>
                </a:lnTo>
                <a:lnTo>
                  <a:pt x="4124301" y="4838450"/>
                </a:lnTo>
                <a:cubicBezTo>
                  <a:pt x="4130303" y="4828371"/>
                  <a:pt x="4134564" y="4819897"/>
                  <a:pt x="4135571" y="4814697"/>
                </a:cubicBezTo>
                <a:lnTo>
                  <a:pt x="4122830" y="4827146"/>
                </a:lnTo>
                <a:lnTo>
                  <a:pt x="4133738" y="4811991"/>
                </a:lnTo>
                <a:lnTo>
                  <a:pt x="4135370" y="4809729"/>
                </a:lnTo>
                <a:cubicBezTo>
                  <a:pt x="4140898" y="4802336"/>
                  <a:pt x="4146712" y="4794575"/>
                  <a:pt x="4152222" y="4786499"/>
                </a:cubicBezTo>
                <a:lnTo>
                  <a:pt x="4159595" y="4774179"/>
                </a:lnTo>
                <a:lnTo>
                  <a:pt x="4164682" y="4755162"/>
                </a:lnTo>
                <a:cubicBezTo>
                  <a:pt x="4165600" y="4744329"/>
                  <a:pt x="4160432" y="4768665"/>
                  <a:pt x="4157741" y="4760727"/>
                </a:cubicBezTo>
                <a:cubicBezTo>
                  <a:pt x="4155046" y="4752792"/>
                  <a:pt x="4170891" y="4736903"/>
                  <a:pt x="4175080" y="4727166"/>
                </a:cubicBezTo>
                <a:cubicBezTo>
                  <a:pt x="4182083" y="4717832"/>
                  <a:pt x="4190985" y="4707508"/>
                  <a:pt x="4195464" y="4694352"/>
                </a:cubicBezTo>
                <a:cubicBezTo>
                  <a:pt x="4195464" y="4694352"/>
                  <a:pt x="4194719" y="4693221"/>
                  <a:pt x="4194008" y="4691667"/>
                </a:cubicBezTo>
                <a:lnTo>
                  <a:pt x="4192998" y="4687378"/>
                </a:lnTo>
                <a:lnTo>
                  <a:pt x="4185581" y="4695548"/>
                </a:lnTo>
                <a:cubicBezTo>
                  <a:pt x="4177507" y="4703079"/>
                  <a:pt x="4170078" y="4709384"/>
                  <a:pt x="4162315" y="4716921"/>
                </a:cubicBezTo>
                <a:lnTo>
                  <a:pt x="4153986" y="4726406"/>
                </a:lnTo>
                <a:lnTo>
                  <a:pt x="4136078" y="4751724"/>
                </a:lnTo>
                <a:lnTo>
                  <a:pt x="4116239" y="4779405"/>
                </a:lnTo>
                <a:lnTo>
                  <a:pt x="4111941" y="4786365"/>
                </a:lnTo>
                <a:lnTo>
                  <a:pt x="4106622" y="4795763"/>
                </a:lnTo>
                <a:lnTo>
                  <a:pt x="4104256" y="4802474"/>
                </a:lnTo>
                <a:cubicBezTo>
                  <a:pt x="4103146" y="4804261"/>
                  <a:pt x="4102123" y="4805117"/>
                  <a:pt x="4101401" y="4805211"/>
                </a:cubicBezTo>
                <a:lnTo>
                  <a:pt x="4101378" y="4805029"/>
                </a:lnTo>
                <a:lnTo>
                  <a:pt x="4100863" y="4805937"/>
                </a:lnTo>
                <a:cubicBezTo>
                  <a:pt x="4097379" y="4811340"/>
                  <a:pt x="4094115" y="4815275"/>
                  <a:pt x="4091113" y="4816705"/>
                </a:cubicBezTo>
                <a:lnTo>
                  <a:pt x="4091461" y="4813634"/>
                </a:lnTo>
                <a:lnTo>
                  <a:pt x="4104177" y="4795003"/>
                </a:lnTo>
                <a:cubicBezTo>
                  <a:pt x="4104177" y="4795003"/>
                  <a:pt x="4102739" y="4792882"/>
                  <a:pt x="4101465" y="4789938"/>
                </a:cubicBezTo>
                <a:lnTo>
                  <a:pt x="4101015" y="4787387"/>
                </a:lnTo>
                <a:lnTo>
                  <a:pt x="4106707" y="4776639"/>
                </a:lnTo>
                <a:cubicBezTo>
                  <a:pt x="4109123" y="4772897"/>
                  <a:pt x="4111049" y="4770980"/>
                  <a:pt x="4111766" y="4772481"/>
                </a:cubicBezTo>
                <a:lnTo>
                  <a:pt x="4104355" y="4772908"/>
                </a:lnTo>
                <a:lnTo>
                  <a:pt x="4109260" y="4765487"/>
                </a:lnTo>
                <a:cubicBezTo>
                  <a:pt x="4123025" y="4745205"/>
                  <a:pt x="4146546" y="4711642"/>
                  <a:pt x="4153865" y="4702410"/>
                </a:cubicBezTo>
                <a:cubicBezTo>
                  <a:pt x="4188605" y="4631340"/>
                  <a:pt x="4112103" y="4736354"/>
                  <a:pt x="4094507" y="4753960"/>
                </a:cubicBezTo>
                <a:cubicBezTo>
                  <a:pt x="4080415" y="4772527"/>
                  <a:pt x="4068335" y="4789495"/>
                  <a:pt x="4057738" y="4803201"/>
                </a:cubicBezTo>
                <a:lnTo>
                  <a:pt x="4030791" y="4831883"/>
                </a:lnTo>
                <a:lnTo>
                  <a:pt x="4029360" y="4831410"/>
                </a:lnTo>
                <a:cubicBezTo>
                  <a:pt x="4027673" y="4832060"/>
                  <a:pt x="4024743" y="4835491"/>
                  <a:pt x="4021297" y="4840271"/>
                </a:cubicBezTo>
                <a:lnTo>
                  <a:pt x="4017063" y="4846702"/>
                </a:lnTo>
                <a:lnTo>
                  <a:pt x="3995266" y="4870255"/>
                </a:lnTo>
                <a:lnTo>
                  <a:pt x="3994627" y="4860321"/>
                </a:lnTo>
                <a:lnTo>
                  <a:pt x="4003909" y="4836663"/>
                </a:lnTo>
                <a:lnTo>
                  <a:pt x="4009504" y="4829506"/>
                </a:lnTo>
                <a:cubicBezTo>
                  <a:pt x="4028582" y="4804237"/>
                  <a:pt x="4054015" y="4781334"/>
                  <a:pt x="4059305" y="4753967"/>
                </a:cubicBezTo>
                <a:cubicBezTo>
                  <a:pt x="4057925" y="4743479"/>
                  <a:pt x="4055275" y="4739562"/>
                  <a:pt x="4060021" y="4729691"/>
                </a:cubicBezTo>
                <a:cubicBezTo>
                  <a:pt x="4072321" y="4704247"/>
                  <a:pt x="4103704" y="4688740"/>
                  <a:pt x="4119922" y="4660646"/>
                </a:cubicBezTo>
                <a:cubicBezTo>
                  <a:pt x="4118452" y="4661640"/>
                  <a:pt x="4114967" y="4659850"/>
                  <a:pt x="4111424" y="4657059"/>
                </a:cubicBezTo>
                <a:lnTo>
                  <a:pt x="4105418" y="4650545"/>
                </a:lnTo>
                <a:lnTo>
                  <a:pt x="4102629" y="4653465"/>
                </a:lnTo>
                <a:cubicBezTo>
                  <a:pt x="4101797" y="4654134"/>
                  <a:pt x="4101825" y="4652648"/>
                  <a:pt x="4102392" y="4650061"/>
                </a:cubicBezTo>
                <a:lnTo>
                  <a:pt x="4102903" y="4648348"/>
                </a:lnTo>
                <a:lnTo>
                  <a:pt x="4103146" y="4648082"/>
                </a:lnTo>
                <a:lnTo>
                  <a:pt x="4102586" y="4647477"/>
                </a:lnTo>
                <a:lnTo>
                  <a:pt x="4102509" y="4646228"/>
                </a:lnTo>
                <a:lnTo>
                  <a:pt x="4123130" y="4615267"/>
                </a:lnTo>
                <a:lnTo>
                  <a:pt x="4107947" y="4628082"/>
                </a:lnTo>
                <a:lnTo>
                  <a:pt x="4110422" y="4624994"/>
                </a:lnTo>
                <a:lnTo>
                  <a:pt x="4075343" y="4659124"/>
                </a:lnTo>
                <a:cubicBezTo>
                  <a:pt x="4059605" y="4674563"/>
                  <a:pt x="4044309" y="4689261"/>
                  <a:pt x="4029317" y="4702023"/>
                </a:cubicBezTo>
                <a:cubicBezTo>
                  <a:pt x="4044679" y="4684328"/>
                  <a:pt x="4063247" y="4665807"/>
                  <a:pt x="4081048" y="4649491"/>
                </a:cubicBezTo>
                <a:lnTo>
                  <a:pt x="4097810" y="4631268"/>
                </a:lnTo>
                <a:cubicBezTo>
                  <a:pt x="4097399" y="4630177"/>
                  <a:pt x="4096157" y="4630168"/>
                  <a:pt x="4094485" y="4630818"/>
                </a:cubicBezTo>
                <a:lnTo>
                  <a:pt x="4093592" y="4631348"/>
                </a:lnTo>
                <a:lnTo>
                  <a:pt x="4088104" y="4636876"/>
                </a:lnTo>
                <a:lnTo>
                  <a:pt x="4089781" y="4634009"/>
                </a:lnTo>
                <a:lnTo>
                  <a:pt x="4090158" y="4633387"/>
                </a:lnTo>
                <a:lnTo>
                  <a:pt x="4088581" y="4634324"/>
                </a:lnTo>
                <a:cubicBezTo>
                  <a:pt x="4084317" y="4637422"/>
                  <a:pt x="4079937" y="4641474"/>
                  <a:pt x="4078640" y="4643115"/>
                </a:cubicBezTo>
                <a:cubicBezTo>
                  <a:pt x="4038761" y="4679662"/>
                  <a:pt x="3997782" y="4728515"/>
                  <a:pt x="3959410" y="4757208"/>
                </a:cubicBezTo>
                <a:cubicBezTo>
                  <a:pt x="3988817" y="4720017"/>
                  <a:pt x="4034209" y="4683685"/>
                  <a:pt x="4066334" y="4647767"/>
                </a:cubicBezTo>
                <a:cubicBezTo>
                  <a:pt x="4056719" y="4658688"/>
                  <a:pt x="4075161" y="4639829"/>
                  <a:pt x="4072595" y="4638116"/>
                </a:cubicBezTo>
                <a:cubicBezTo>
                  <a:pt x="4067717" y="4635357"/>
                  <a:pt x="4065573" y="4645755"/>
                  <a:pt x="4065573" y="4645755"/>
                </a:cubicBezTo>
                <a:cubicBezTo>
                  <a:pt x="4044337" y="4665669"/>
                  <a:pt x="4024080" y="4685214"/>
                  <a:pt x="4004087" y="4704084"/>
                </a:cubicBezTo>
                <a:lnTo>
                  <a:pt x="3963811" y="4740579"/>
                </a:lnTo>
                <a:lnTo>
                  <a:pt x="3967837" y="4733906"/>
                </a:lnTo>
                <a:lnTo>
                  <a:pt x="3967986" y="4733595"/>
                </a:lnTo>
                <a:lnTo>
                  <a:pt x="3969645" y="4731867"/>
                </a:lnTo>
                <a:cubicBezTo>
                  <a:pt x="3974197" y="4727844"/>
                  <a:pt x="3997671" y="4707084"/>
                  <a:pt x="3996908" y="4705073"/>
                </a:cubicBezTo>
                <a:cubicBezTo>
                  <a:pt x="3994500" y="4698697"/>
                  <a:pt x="3971788" y="4721471"/>
                  <a:pt x="3975143" y="4720203"/>
                </a:cubicBezTo>
                <a:lnTo>
                  <a:pt x="3973233" y="4722157"/>
                </a:lnTo>
                <a:lnTo>
                  <a:pt x="3972173" y="4718268"/>
                </a:lnTo>
                <a:cubicBezTo>
                  <a:pt x="3970861" y="4719094"/>
                  <a:pt x="3968763" y="4721789"/>
                  <a:pt x="3966341" y="4725356"/>
                </a:cubicBezTo>
                <a:lnTo>
                  <a:pt x="3960448" y="4734706"/>
                </a:lnTo>
                <a:lnTo>
                  <a:pt x="3954747" y="4739800"/>
                </a:lnTo>
                <a:cubicBezTo>
                  <a:pt x="3948953" y="4739689"/>
                  <a:pt x="3969347" y="4720092"/>
                  <a:pt x="3969347" y="4720092"/>
                </a:cubicBezTo>
                <a:cubicBezTo>
                  <a:pt x="4008667" y="4683756"/>
                  <a:pt x="4041554" y="4649851"/>
                  <a:pt x="4073371" y="4619032"/>
                </a:cubicBezTo>
                <a:cubicBezTo>
                  <a:pt x="4074344" y="4617803"/>
                  <a:pt x="4080391" y="4612281"/>
                  <a:pt x="4087355" y="4605557"/>
                </a:cubicBezTo>
                <a:lnTo>
                  <a:pt x="4092821" y="4600172"/>
                </a:lnTo>
                <a:lnTo>
                  <a:pt x="4092221" y="4600236"/>
                </a:lnTo>
                <a:cubicBezTo>
                  <a:pt x="4090182" y="4600443"/>
                  <a:pt x="4088040" y="4600615"/>
                  <a:pt x="4086309" y="4600584"/>
                </a:cubicBezTo>
                <a:lnTo>
                  <a:pt x="4084500" y="4600128"/>
                </a:lnTo>
                <a:lnTo>
                  <a:pt x="4060988" y="4622422"/>
                </a:lnTo>
                <a:lnTo>
                  <a:pt x="4042539" y="4640377"/>
                </a:lnTo>
                <a:lnTo>
                  <a:pt x="4035955" y="4649418"/>
                </a:lnTo>
                <a:lnTo>
                  <a:pt x="4029521" y="4653044"/>
                </a:lnTo>
                <a:lnTo>
                  <a:pt x="4018873" y="4663409"/>
                </a:lnTo>
                <a:cubicBezTo>
                  <a:pt x="4017196" y="4664044"/>
                  <a:pt x="3991301" y="4695306"/>
                  <a:pt x="3986905" y="4694666"/>
                </a:cubicBezTo>
                <a:cubicBezTo>
                  <a:pt x="3984022" y="4692114"/>
                  <a:pt x="3988060" y="4686946"/>
                  <a:pt x="3992818" y="4682413"/>
                </a:cubicBezTo>
                <a:lnTo>
                  <a:pt x="3994820" y="4680699"/>
                </a:lnTo>
                <a:lnTo>
                  <a:pt x="3996567" y="4676521"/>
                </a:lnTo>
                <a:cubicBezTo>
                  <a:pt x="4000814" y="4667898"/>
                  <a:pt x="4008452" y="4654770"/>
                  <a:pt x="4009552" y="4652095"/>
                </a:cubicBezTo>
                <a:cubicBezTo>
                  <a:pt x="4014790" y="4642980"/>
                  <a:pt x="4018754" y="4635717"/>
                  <a:pt x="4022110" y="4629300"/>
                </a:cubicBezTo>
                <a:lnTo>
                  <a:pt x="4023811" y="4625912"/>
                </a:lnTo>
                <a:lnTo>
                  <a:pt x="4043792" y="4605278"/>
                </a:lnTo>
                <a:lnTo>
                  <a:pt x="4024018" y="4634121"/>
                </a:lnTo>
                <a:cubicBezTo>
                  <a:pt x="4022037" y="4636908"/>
                  <a:pt x="4019060" y="4642805"/>
                  <a:pt x="4015647" y="4649632"/>
                </a:cubicBezTo>
                <a:lnTo>
                  <a:pt x="4014159" y="4652484"/>
                </a:lnTo>
                <a:lnTo>
                  <a:pt x="4028355" y="4634289"/>
                </a:lnTo>
                <a:cubicBezTo>
                  <a:pt x="4040448" y="4619451"/>
                  <a:pt x="4052872" y="4605103"/>
                  <a:pt x="4052872" y="4605103"/>
                </a:cubicBezTo>
                <a:lnTo>
                  <a:pt x="4071839" y="4582028"/>
                </a:lnTo>
                <a:lnTo>
                  <a:pt x="4072341" y="4578106"/>
                </a:lnTo>
                <a:lnTo>
                  <a:pt x="4074050" y="4573977"/>
                </a:lnTo>
                <a:lnTo>
                  <a:pt x="4077138" y="4570782"/>
                </a:lnTo>
                <a:lnTo>
                  <a:pt x="4060815" y="4585819"/>
                </a:lnTo>
                <a:lnTo>
                  <a:pt x="4091405" y="4551762"/>
                </a:lnTo>
                <a:lnTo>
                  <a:pt x="4083473" y="4559179"/>
                </a:lnTo>
                <a:lnTo>
                  <a:pt x="4080827" y="4561919"/>
                </a:lnTo>
                <a:lnTo>
                  <a:pt x="4059820" y="4584943"/>
                </a:lnTo>
                <a:lnTo>
                  <a:pt x="4049253" y="4596529"/>
                </a:lnTo>
                <a:lnTo>
                  <a:pt x="4039727" y="4606972"/>
                </a:lnTo>
                <a:cubicBezTo>
                  <a:pt x="4034321" y="4612590"/>
                  <a:pt x="4030639" y="4615852"/>
                  <a:pt x="4029977" y="4614873"/>
                </a:cubicBezTo>
                <a:cubicBezTo>
                  <a:pt x="4029315" y="4613893"/>
                  <a:pt x="4031645" y="4608631"/>
                  <a:pt x="4034673" y="4602225"/>
                </a:cubicBezTo>
                <a:lnTo>
                  <a:pt x="4040806" y="4588786"/>
                </a:lnTo>
                <a:lnTo>
                  <a:pt x="4037881" y="4591302"/>
                </a:lnTo>
                <a:cubicBezTo>
                  <a:pt x="4028478" y="4598884"/>
                  <a:pt x="4018927" y="4605009"/>
                  <a:pt x="4032398" y="4589276"/>
                </a:cubicBezTo>
                <a:lnTo>
                  <a:pt x="4043078" y="4577121"/>
                </a:lnTo>
                <a:lnTo>
                  <a:pt x="4042912" y="4575217"/>
                </a:lnTo>
                <a:lnTo>
                  <a:pt x="4038416" y="4578845"/>
                </a:lnTo>
                <a:lnTo>
                  <a:pt x="4038107" y="4579427"/>
                </a:lnTo>
                <a:lnTo>
                  <a:pt x="4037380" y="4579683"/>
                </a:lnTo>
                <a:lnTo>
                  <a:pt x="4034697" y="4581848"/>
                </a:lnTo>
                <a:cubicBezTo>
                  <a:pt x="4030797" y="4585605"/>
                  <a:pt x="4025641" y="4591040"/>
                  <a:pt x="4018939" y="4598544"/>
                </a:cubicBezTo>
                <a:cubicBezTo>
                  <a:pt x="3980267" y="4637060"/>
                  <a:pt x="3952195" y="4691249"/>
                  <a:pt x="3907132" y="4721715"/>
                </a:cubicBezTo>
                <a:cubicBezTo>
                  <a:pt x="3899295" y="4727012"/>
                  <a:pt x="3928195" y="4665603"/>
                  <a:pt x="3935858" y="4667083"/>
                </a:cubicBezTo>
                <a:cubicBezTo>
                  <a:pt x="3925185" y="4665020"/>
                  <a:pt x="3886463" y="4718856"/>
                  <a:pt x="3863653" y="4751093"/>
                </a:cubicBezTo>
                <a:lnTo>
                  <a:pt x="3853141" y="4765767"/>
                </a:lnTo>
                <a:lnTo>
                  <a:pt x="3861528" y="4751184"/>
                </a:lnTo>
                <a:cubicBezTo>
                  <a:pt x="3899896" y="4687466"/>
                  <a:pt x="3834947" y="4767541"/>
                  <a:pt x="3833377" y="4771971"/>
                </a:cubicBezTo>
                <a:cubicBezTo>
                  <a:pt x="3824234" y="4783697"/>
                  <a:pt x="3805965" y="4793021"/>
                  <a:pt x="3797654" y="4800054"/>
                </a:cubicBezTo>
                <a:lnTo>
                  <a:pt x="3787360" y="4810762"/>
                </a:lnTo>
                <a:lnTo>
                  <a:pt x="3850516" y="4727285"/>
                </a:lnTo>
                <a:lnTo>
                  <a:pt x="3851587" y="4722700"/>
                </a:lnTo>
                <a:cubicBezTo>
                  <a:pt x="3858547" y="4708332"/>
                  <a:pt x="3873625" y="4683955"/>
                  <a:pt x="3882483" y="4674205"/>
                </a:cubicBezTo>
                <a:lnTo>
                  <a:pt x="3896685" y="4653520"/>
                </a:lnTo>
                <a:lnTo>
                  <a:pt x="3897601" y="4650531"/>
                </a:lnTo>
                <a:cubicBezTo>
                  <a:pt x="3902956" y="4641196"/>
                  <a:pt x="3917682" y="4620667"/>
                  <a:pt x="3921065" y="4611421"/>
                </a:cubicBezTo>
                <a:cubicBezTo>
                  <a:pt x="3917146" y="4614070"/>
                  <a:pt x="3913229" y="4616719"/>
                  <a:pt x="3909311" y="4619368"/>
                </a:cubicBezTo>
                <a:lnTo>
                  <a:pt x="3907425" y="4619153"/>
                </a:lnTo>
                <a:lnTo>
                  <a:pt x="3817666" y="4746793"/>
                </a:lnTo>
                <a:cubicBezTo>
                  <a:pt x="3737625" y="4858256"/>
                  <a:pt x="3656767" y="4968128"/>
                  <a:pt x="3574823" y="5075643"/>
                </a:cubicBezTo>
                <a:cubicBezTo>
                  <a:pt x="3581364" y="5057178"/>
                  <a:pt x="3591506" y="5044975"/>
                  <a:pt x="3602218" y="5028819"/>
                </a:cubicBezTo>
                <a:cubicBezTo>
                  <a:pt x="3607189" y="5014787"/>
                  <a:pt x="3642711" y="4970840"/>
                  <a:pt x="3619731" y="4993459"/>
                </a:cubicBezTo>
                <a:cubicBezTo>
                  <a:pt x="3589751" y="5019417"/>
                  <a:pt x="3565421" y="5088107"/>
                  <a:pt x="3532079" y="5081286"/>
                </a:cubicBezTo>
                <a:cubicBezTo>
                  <a:pt x="3579113" y="5004841"/>
                  <a:pt x="3626621" y="4929397"/>
                  <a:pt x="3672824" y="4857645"/>
                </a:cubicBezTo>
                <a:cubicBezTo>
                  <a:pt x="3688430" y="4858185"/>
                  <a:pt x="3678070" y="4828746"/>
                  <a:pt x="3672824" y="4857645"/>
                </a:cubicBezTo>
                <a:cubicBezTo>
                  <a:pt x="3653056" y="4840669"/>
                  <a:pt x="3683042" y="4814711"/>
                  <a:pt x="3694013" y="4797817"/>
                </a:cubicBezTo>
                <a:cubicBezTo>
                  <a:pt x="3697153" y="4788952"/>
                  <a:pt x="3699250" y="4779511"/>
                  <a:pt x="3702128" y="4769622"/>
                </a:cubicBezTo>
                <a:lnTo>
                  <a:pt x="3709449" y="4751967"/>
                </a:lnTo>
                <a:lnTo>
                  <a:pt x="3704151" y="4758558"/>
                </a:lnTo>
                <a:cubicBezTo>
                  <a:pt x="3690855" y="4774322"/>
                  <a:pt x="3677798" y="4789083"/>
                  <a:pt x="3664831" y="4803279"/>
                </a:cubicBezTo>
                <a:lnTo>
                  <a:pt x="3636031" y="4833961"/>
                </a:lnTo>
                <a:lnTo>
                  <a:pt x="3638140" y="4830574"/>
                </a:lnTo>
                <a:cubicBezTo>
                  <a:pt x="3643582" y="4822884"/>
                  <a:pt x="3650992" y="4813636"/>
                  <a:pt x="3657161" y="4804905"/>
                </a:cubicBezTo>
                <a:lnTo>
                  <a:pt x="3658827" y="4802288"/>
                </a:lnTo>
                <a:lnTo>
                  <a:pt x="3670466" y="4789873"/>
                </a:lnTo>
                <a:cubicBezTo>
                  <a:pt x="3683069" y="4775923"/>
                  <a:pt x="3695132" y="4761968"/>
                  <a:pt x="3706294" y="4748163"/>
                </a:cubicBezTo>
                <a:lnTo>
                  <a:pt x="3717792" y="4733631"/>
                </a:lnTo>
                <a:lnTo>
                  <a:pt x="3736579" y="4700048"/>
                </a:lnTo>
                <a:cubicBezTo>
                  <a:pt x="3761463" y="4662258"/>
                  <a:pt x="3794434" y="4626394"/>
                  <a:pt x="3820661" y="4585806"/>
                </a:cubicBezTo>
                <a:lnTo>
                  <a:pt x="3902654" y="4465640"/>
                </a:lnTo>
                <a:lnTo>
                  <a:pt x="3909915" y="4446919"/>
                </a:lnTo>
                <a:cubicBezTo>
                  <a:pt x="3888503" y="4470460"/>
                  <a:pt x="3884253" y="4483964"/>
                  <a:pt x="3868060" y="4507041"/>
                </a:cubicBezTo>
                <a:cubicBezTo>
                  <a:pt x="3857869" y="4523447"/>
                  <a:pt x="3856549" y="4524506"/>
                  <a:pt x="3857927" y="4519680"/>
                </a:cubicBezTo>
                <a:lnTo>
                  <a:pt x="3863373" y="4499321"/>
                </a:lnTo>
                <a:lnTo>
                  <a:pt x="3861027" y="4502474"/>
                </a:lnTo>
                <a:cubicBezTo>
                  <a:pt x="3837748" y="4534509"/>
                  <a:pt x="3815687" y="4565955"/>
                  <a:pt x="3790704" y="4599463"/>
                </a:cubicBezTo>
                <a:lnTo>
                  <a:pt x="3786695" y="4604594"/>
                </a:lnTo>
                <a:lnTo>
                  <a:pt x="3772794" y="4625631"/>
                </a:lnTo>
                <a:cubicBezTo>
                  <a:pt x="3715193" y="4709140"/>
                  <a:pt x="3645271" y="4785419"/>
                  <a:pt x="3575195" y="4862142"/>
                </a:cubicBezTo>
                <a:cubicBezTo>
                  <a:pt x="3563217" y="4873573"/>
                  <a:pt x="3550454" y="4882927"/>
                  <a:pt x="3540901" y="4894355"/>
                </a:cubicBezTo>
                <a:lnTo>
                  <a:pt x="3533814" y="4904795"/>
                </a:lnTo>
                <a:lnTo>
                  <a:pt x="3533186" y="4904673"/>
                </a:lnTo>
                <a:cubicBezTo>
                  <a:pt x="3532487" y="4904937"/>
                  <a:pt x="3532187" y="4905626"/>
                  <a:pt x="3532568" y="4906632"/>
                </a:cubicBezTo>
                <a:lnTo>
                  <a:pt x="3533814" y="4904795"/>
                </a:lnTo>
                <a:lnTo>
                  <a:pt x="3536203" y="4905257"/>
                </a:lnTo>
                <a:cubicBezTo>
                  <a:pt x="3523714" y="4919566"/>
                  <a:pt x="3510308" y="4936520"/>
                  <a:pt x="3511069" y="4938531"/>
                </a:cubicBezTo>
                <a:cubicBezTo>
                  <a:pt x="3510308" y="4936520"/>
                  <a:pt x="3518977" y="4933244"/>
                  <a:pt x="3518977" y="4933244"/>
                </a:cubicBezTo>
                <a:cubicBezTo>
                  <a:pt x="3524011" y="4931342"/>
                  <a:pt x="3520498" y="4937268"/>
                  <a:pt x="3527489" y="4934626"/>
                </a:cubicBezTo>
                <a:cubicBezTo>
                  <a:pt x="3531761" y="4930709"/>
                  <a:pt x="3543335" y="4919050"/>
                  <a:pt x="3552160" y="4911113"/>
                </a:cubicBezTo>
                <a:cubicBezTo>
                  <a:pt x="3564761" y="4898583"/>
                  <a:pt x="3577907" y="4885585"/>
                  <a:pt x="3591233" y="4872275"/>
                </a:cubicBezTo>
                <a:lnTo>
                  <a:pt x="3624775" y="4838259"/>
                </a:lnTo>
                <a:lnTo>
                  <a:pt x="3617265" y="4847536"/>
                </a:lnTo>
                <a:cubicBezTo>
                  <a:pt x="3603047" y="4862977"/>
                  <a:pt x="3588239" y="4877490"/>
                  <a:pt x="3573691" y="4891425"/>
                </a:cubicBezTo>
                <a:cubicBezTo>
                  <a:pt x="3544468" y="4918960"/>
                  <a:pt x="3515978" y="4953504"/>
                  <a:pt x="3485688" y="4984128"/>
                </a:cubicBezTo>
                <a:cubicBezTo>
                  <a:pt x="3468940" y="4999852"/>
                  <a:pt x="3452764" y="5016032"/>
                  <a:pt x="3437028" y="5031473"/>
                </a:cubicBezTo>
                <a:cubicBezTo>
                  <a:pt x="3421289" y="5046913"/>
                  <a:pt x="3405992" y="5061612"/>
                  <a:pt x="3391000" y="5074373"/>
                </a:cubicBezTo>
                <a:cubicBezTo>
                  <a:pt x="3406365" y="5056677"/>
                  <a:pt x="3424931" y="5038155"/>
                  <a:pt x="3442734" y="5021837"/>
                </a:cubicBezTo>
                <a:lnTo>
                  <a:pt x="3459495" y="5003614"/>
                </a:lnTo>
                <a:cubicBezTo>
                  <a:pt x="3457848" y="4999253"/>
                  <a:pt x="3442918" y="5012182"/>
                  <a:pt x="3440325" y="5015465"/>
                </a:cubicBezTo>
                <a:cubicBezTo>
                  <a:pt x="3400446" y="5052012"/>
                  <a:pt x="3359466" y="5100864"/>
                  <a:pt x="3321095" y="5129558"/>
                </a:cubicBezTo>
                <a:cubicBezTo>
                  <a:pt x="3350501" y="5092366"/>
                  <a:pt x="3395895" y="5056033"/>
                  <a:pt x="3428019" y="5020116"/>
                </a:cubicBezTo>
                <a:cubicBezTo>
                  <a:pt x="3418405" y="5031035"/>
                  <a:pt x="3436846" y="5012179"/>
                  <a:pt x="3434280" y="5010463"/>
                </a:cubicBezTo>
                <a:cubicBezTo>
                  <a:pt x="3429401" y="5007707"/>
                  <a:pt x="3427259" y="5018103"/>
                  <a:pt x="3427259" y="5018103"/>
                </a:cubicBezTo>
                <a:cubicBezTo>
                  <a:pt x="3406021" y="5038018"/>
                  <a:pt x="3385766" y="5057562"/>
                  <a:pt x="3365773" y="5076432"/>
                </a:cubicBezTo>
                <a:lnTo>
                  <a:pt x="3325497" y="5112927"/>
                </a:lnTo>
                <a:lnTo>
                  <a:pt x="3329525" y="5106253"/>
                </a:lnTo>
                <a:lnTo>
                  <a:pt x="3329669" y="5105943"/>
                </a:lnTo>
                <a:lnTo>
                  <a:pt x="3331330" y="5104214"/>
                </a:lnTo>
                <a:cubicBezTo>
                  <a:pt x="3335882" y="5100195"/>
                  <a:pt x="3359355" y="5079434"/>
                  <a:pt x="3358594" y="5077420"/>
                </a:cubicBezTo>
                <a:cubicBezTo>
                  <a:pt x="3356185" y="5071045"/>
                  <a:pt x="3333473" y="5093819"/>
                  <a:pt x="3336828" y="5092549"/>
                </a:cubicBezTo>
                <a:lnTo>
                  <a:pt x="3334918" y="5094507"/>
                </a:lnTo>
                <a:lnTo>
                  <a:pt x="3333858" y="5090615"/>
                </a:lnTo>
                <a:cubicBezTo>
                  <a:pt x="3332546" y="5091443"/>
                  <a:pt x="3330448" y="5094137"/>
                  <a:pt x="3328027" y="5097706"/>
                </a:cubicBezTo>
                <a:lnTo>
                  <a:pt x="3322131" y="5107052"/>
                </a:lnTo>
                <a:lnTo>
                  <a:pt x="3316433" y="5112148"/>
                </a:lnTo>
                <a:cubicBezTo>
                  <a:pt x="3310636" y="5112037"/>
                  <a:pt x="3331033" y="5092439"/>
                  <a:pt x="3331033" y="5092439"/>
                </a:cubicBezTo>
                <a:cubicBezTo>
                  <a:pt x="3370351" y="5056104"/>
                  <a:pt x="3403238" y="5022198"/>
                  <a:pt x="3435055" y="4991382"/>
                </a:cubicBezTo>
                <a:cubicBezTo>
                  <a:pt x="3437649" y="4988100"/>
                  <a:pt x="3476332" y="4954304"/>
                  <a:pt x="3472244" y="4948566"/>
                </a:cubicBezTo>
                <a:cubicBezTo>
                  <a:pt x="3469043" y="4945173"/>
                  <a:pt x="3445134" y="4970701"/>
                  <a:pt x="3466139" y="4953556"/>
                </a:cubicBezTo>
                <a:cubicBezTo>
                  <a:pt x="3435240" y="4981726"/>
                  <a:pt x="3409653" y="5007886"/>
                  <a:pt x="3380559" y="5035756"/>
                </a:cubicBezTo>
                <a:cubicBezTo>
                  <a:pt x="3378881" y="5036391"/>
                  <a:pt x="3352985" y="5067654"/>
                  <a:pt x="3348588" y="5067016"/>
                </a:cubicBezTo>
                <a:cubicBezTo>
                  <a:pt x="3342824" y="5061909"/>
                  <a:pt x="3364742" y="5046338"/>
                  <a:pt x="3364742" y="5046338"/>
                </a:cubicBezTo>
                <a:cubicBezTo>
                  <a:pt x="3401901" y="5008516"/>
                  <a:pt x="3421538" y="4986905"/>
                  <a:pt x="3457780" y="4951732"/>
                </a:cubicBezTo>
                <a:cubicBezTo>
                  <a:pt x="3460375" y="4948452"/>
                  <a:pt x="3495826" y="4916261"/>
                  <a:pt x="3492501" y="4912532"/>
                </a:cubicBezTo>
                <a:cubicBezTo>
                  <a:pt x="3488104" y="4911894"/>
                  <a:pt x="3464165" y="4942416"/>
                  <a:pt x="3466761" y="4939136"/>
                </a:cubicBezTo>
                <a:cubicBezTo>
                  <a:pt x="3456257" y="4947708"/>
                  <a:pt x="3450788" y="4954376"/>
                  <a:pt x="3438457" y="4964022"/>
                </a:cubicBezTo>
                <a:cubicBezTo>
                  <a:pt x="3451100" y="4945055"/>
                  <a:pt x="3470425" y="4932765"/>
                  <a:pt x="3483832" y="4915811"/>
                </a:cubicBezTo>
                <a:cubicBezTo>
                  <a:pt x="3488104" y="4911894"/>
                  <a:pt x="3489330" y="4904146"/>
                  <a:pt x="3494799" y="4897475"/>
                </a:cubicBezTo>
                <a:lnTo>
                  <a:pt x="3502071" y="4888839"/>
                </a:lnTo>
                <a:lnTo>
                  <a:pt x="3502416" y="4888617"/>
                </a:lnTo>
                <a:lnTo>
                  <a:pt x="3503726" y="4886872"/>
                </a:lnTo>
                <a:lnTo>
                  <a:pt x="3519310" y="4868366"/>
                </a:lnTo>
                <a:cubicBezTo>
                  <a:pt x="3528539" y="4858647"/>
                  <a:pt x="3537899" y="4849164"/>
                  <a:pt x="3544602" y="4840687"/>
                </a:cubicBezTo>
                <a:cubicBezTo>
                  <a:pt x="3540813" y="4846722"/>
                  <a:pt x="3551623" y="4833049"/>
                  <a:pt x="3550862" y="4831037"/>
                </a:cubicBezTo>
                <a:cubicBezTo>
                  <a:pt x="3548451" y="4824662"/>
                  <a:pt x="3537611" y="4843330"/>
                  <a:pt x="3535933" y="4843965"/>
                </a:cubicBezTo>
                <a:lnTo>
                  <a:pt x="3523067" y="4857524"/>
                </a:lnTo>
                <a:lnTo>
                  <a:pt x="3511188" y="4876950"/>
                </a:lnTo>
                <a:lnTo>
                  <a:pt x="3503726" y="4886872"/>
                </a:lnTo>
                <a:lnTo>
                  <a:pt x="3502071" y="4888839"/>
                </a:lnTo>
                <a:lnTo>
                  <a:pt x="3495659" y="4892987"/>
                </a:lnTo>
                <a:lnTo>
                  <a:pt x="3499222" y="4882654"/>
                </a:lnTo>
                <a:lnTo>
                  <a:pt x="3479339" y="4903610"/>
                </a:lnTo>
                <a:cubicBezTo>
                  <a:pt x="3460610" y="4922864"/>
                  <a:pt x="3441841" y="4941272"/>
                  <a:pt x="3422498" y="4958168"/>
                </a:cubicBezTo>
                <a:cubicBezTo>
                  <a:pt x="3437599" y="4938081"/>
                  <a:pt x="3453245" y="4923251"/>
                  <a:pt x="3468718" y="4908487"/>
                </a:cubicBezTo>
                <a:lnTo>
                  <a:pt x="3508962" y="4864576"/>
                </a:lnTo>
                <a:lnTo>
                  <a:pt x="3514529" y="4854679"/>
                </a:lnTo>
                <a:lnTo>
                  <a:pt x="3522319" y="4841504"/>
                </a:lnTo>
                <a:lnTo>
                  <a:pt x="3519542" y="4842878"/>
                </a:lnTo>
                <a:cubicBezTo>
                  <a:pt x="3479507" y="4884086"/>
                  <a:pt x="3445985" y="4920531"/>
                  <a:pt x="3408066" y="4956339"/>
                </a:cubicBezTo>
                <a:lnTo>
                  <a:pt x="3395999" y="4965976"/>
                </a:lnTo>
                <a:lnTo>
                  <a:pt x="3384085" y="4982855"/>
                </a:lnTo>
                <a:cubicBezTo>
                  <a:pt x="3374197" y="4995850"/>
                  <a:pt x="3378171" y="4986328"/>
                  <a:pt x="3386722" y="4969014"/>
                </a:cubicBezTo>
                <a:lnTo>
                  <a:pt x="3398491" y="4945607"/>
                </a:lnTo>
                <a:lnTo>
                  <a:pt x="3387981" y="4956586"/>
                </a:lnTo>
                <a:lnTo>
                  <a:pt x="3394306" y="4941419"/>
                </a:lnTo>
                <a:cubicBezTo>
                  <a:pt x="3398037" y="4918767"/>
                  <a:pt x="3384609" y="4942815"/>
                  <a:pt x="3377026" y="4958991"/>
                </a:cubicBezTo>
                <a:lnTo>
                  <a:pt x="3365306" y="4979510"/>
                </a:lnTo>
                <a:lnTo>
                  <a:pt x="3353752" y="4991060"/>
                </a:lnTo>
                <a:lnTo>
                  <a:pt x="3352364" y="4992457"/>
                </a:lnTo>
                <a:lnTo>
                  <a:pt x="3356561" y="4983964"/>
                </a:lnTo>
                <a:cubicBezTo>
                  <a:pt x="3362161" y="4972503"/>
                  <a:pt x="3367902" y="4961257"/>
                  <a:pt x="3374334" y="4951054"/>
                </a:cubicBezTo>
                <a:cubicBezTo>
                  <a:pt x="3380908" y="4939141"/>
                  <a:pt x="3389203" y="4926777"/>
                  <a:pt x="3397329" y="4914154"/>
                </a:cubicBezTo>
                <a:lnTo>
                  <a:pt x="3412809" y="4887043"/>
                </a:lnTo>
                <a:lnTo>
                  <a:pt x="3402948" y="4894189"/>
                </a:lnTo>
                <a:lnTo>
                  <a:pt x="3401491" y="4896336"/>
                </a:lnTo>
                <a:cubicBezTo>
                  <a:pt x="3392302" y="4910080"/>
                  <a:pt x="3381397" y="4925729"/>
                  <a:pt x="3379165" y="4930708"/>
                </a:cubicBezTo>
                <a:cubicBezTo>
                  <a:pt x="3375831" y="4933380"/>
                  <a:pt x="3368887" y="4938947"/>
                  <a:pt x="3367220" y="4940283"/>
                </a:cubicBezTo>
                <a:cubicBezTo>
                  <a:pt x="3363598" y="4946375"/>
                  <a:pt x="3363032" y="4950018"/>
                  <a:pt x="3361303" y="4955123"/>
                </a:cubicBezTo>
                <a:cubicBezTo>
                  <a:pt x="3359637" y="4956458"/>
                  <a:pt x="3352754" y="4958256"/>
                  <a:pt x="3349083" y="4964918"/>
                </a:cubicBezTo>
                <a:cubicBezTo>
                  <a:pt x="3345460" y="4971012"/>
                  <a:pt x="3339254" y="4989272"/>
                  <a:pt x="3330076" y="4999818"/>
                </a:cubicBezTo>
                <a:cubicBezTo>
                  <a:pt x="3326459" y="5004310"/>
                  <a:pt x="3324726" y="5005666"/>
                  <a:pt x="3324223" y="5005075"/>
                </a:cubicBezTo>
                <a:lnTo>
                  <a:pt x="3325054" y="5001557"/>
                </a:lnTo>
                <a:lnTo>
                  <a:pt x="3315609" y="5018616"/>
                </a:lnTo>
                <a:cubicBezTo>
                  <a:pt x="3312578" y="5023544"/>
                  <a:pt x="3309909" y="5027119"/>
                  <a:pt x="3308223" y="5027768"/>
                </a:cubicBezTo>
                <a:cubicBezTo>
                  <a:pt x="3297788" y="5029060"/>
                  <a:pt x="3316333" y="5004872"/>
                  <a:pt x="3316333" y="5004872"/>
                </a:cubicBezTo>
                <a:cubicBezTo>
                  <a:pt x="3319653" y="4999606"/>
                  <a:pt x="3325002" y="4990226"/>
                  <a:pt x="3330843" y="4979567"/>
                </a:cubicBezTo>
                <a:lnTo>
                  <a:pt x="3347389" y="4948316"/>
                </a:lnTo>
                <a:lnTo>
                  <a:pt x="3347598" y="4942730"/>
                </a:lnTo>
                <a:cubicBezTo>
                  <a:pt x="3348387" y="4938777"/>
                  <a:pt x="3350542" y="4933961"/>
                  <a:pt x="3353534" y="4928640"/>
                </a:cubicBezTo>
                <a:lnTo>
                  <a:pt x="3356477" y="4924036"/>
                </a:lnTo>
                <a:lnTo>
                  <a:pt x="3355238" y="4925547"/>
                </a:lnTo>
                <a:lnTo>
                  <a:pt x="3351870" y="4930623"/>
                </a:lnTo>
                <a:lnTo>
                  <a:pt x="3333638" y="4960828"/>
                </a:lnTo>
                <a:cubicBezTo>
                  <a:pt x="3331688" y="4963985"/>
                  <a:pt x="3328979" y="4966955"/>
                  <a:pt x="3325850" y="4970259"/>
                </a:cubicBezTo>
                <a:lnTo>
                  <a:pt x="3324976" y="4971233"/>
                </a:lnTo>
                <a:lnTo>
                  <a:pt x="3315863" y="4985067"/>
                </a:lnTo>
                <a:lnTo>
                  <a:pt x="3307777" y="4996556"/>
                </a:lnTo>
                <a:lnTo>
                  <a:pt x="3307764" y="4996582"/>
                </a:lnTo>
                <a:lnTo>
                  <a:pt x="3307749" y="4996598"/>
                </a:lnTo>
                <a:lnTo>
                  <a:pt x="3279040" y="5037384"/>
                </a:lnTo>
                <a:cubicBezTo>
                  <a:pt x="3271205" y="5045416"/>
                  <a:pt x="3249259" y="5079206"/>
                  <a:pt x="3249259" y="5079206"/>
                </a:cubicBezTo>
                <a:lnTo>
                  <a:pt x="3247759" y="5069506"/>
                </a:lnTo>
                <a:lnTo>
                  <a:pt x="3243152" y="5077693"/>
                </a:lnTo>
                <a:lnTo>
                  <a:pt x="3240641" y="5079065"/>
                </a:lnTo>
                <a:lnTo>
                  <a:pt x="3233810" y="5083659"/>
                </a:lnTo>
                <a:lnTo>
                  <a:pt x="3237343" y="5076881"/>
                </a:lnTo>
                <a:cubicBezTo>
                  <a:pt x="3254511" y="5044586"/>
                  <a:pt x="3272139" y="5011458"/>
                  <a:pt x="3290481" y="4975232"/>
                </a:cubicBezTo>
                <a:cubicBezTo>
                  <a:pt x="3292294" y="4972186"/>
                  <a:pt x="3295154" y="4966706"/>
                  <a:pt x="3298749" y="4959770"/>
                </a:cubicBezTo>
                <a:lnTo>
                  <a:pt x="3308458" y="4941268"/>
                </a:lnTo>
                <a:lnTo>
                  <a:pt x="3318543" y="4917333"/>
                </a:lnTo>
                <a:lnTo>
                  <a:pt x="3323550" y="4906965"/>
                </a:lnTo>
                <a:lnTo>
                  <a:pt x="3319362" y="4911980"/>
                </a:lnTo>
                <a:cubicBezTo>
                  <a:pt x="3318770" y="4910809"/>
                  <a:pt x="3331859" y="4888659"/>
                  <a:pt x="3333326" y="4885092"/>
                </a:cubicBezTo>
                <a:cubicBezTo>
                  <a:pt x="3333894" y="4881447"/>
                  <a:pt x="3333156" y="4868754"/>
                  <a:pt x="3330115" y="4868005"/>
                </a:cubicBezTo>
                <a:cubicBezTo>
                  <a:pt x="3328448" y="4869341"/>
                  <a:pt x="3298246" y="4923309"/>
                  <a:pt x="3294346" y="4929625"/>
                </a:cubicBezTo>
                <a:cubicBezTo>
                  <a:pt x="3283491" y="4944705"/>
                  <a:pt x="3274253" y="4959017"/>
                  <a:pt x="3265352" y="4969339"/>
                </a:cubicBezTo>
                <a:cubicBezTo>
                  <a:pt x="3263687" y="4970676"/>
                  <a:pt x="3257033" y="4972820"/>
                  <a:pt x="3255368" y="4974157"/>
                </a:cubicBezTo>
                <a:cubicBezTo>
                  <a:pt x="3241188" y="4988710"/>
                  <a:pt x="3234862" y="5026729"/>
                  <a:pt x="3228837" y="5021464"/>
                </a:cubicBezTo>
                <a:cubicBezTo>
                  <a:pt x="3228837" y="5021464"/>
                  <a:pt x="3231082" y="5013287"/>
                  <a:pt x="3231662" y="5006445"/>
                </a:cubicBezTo>
                <a:lnTo>
                  <a:pt x="3232268" y="5007657"/>
                </a:lnTo>
                <a:lnTo>
                  <a:pt x="3231373" y="5009866"/>
                </a:lnTo>
                <a:cubicBezTo>
                  <a:pt x="3232205" y="5009197"/>
                  <a:pt x="3232624" y="5008863"/>
                  <a:pt x="3232657" y="5008435"/>
                </a:cubicBezTo>
                <a:lnTo>
                  <a:pt x="3232268" y="5007657"/>
                </a:lnTo>
                <a:lnTo>
                  <a:pt x="3233916" y="5003596"/>
                </a:lnTo>
                <a:lnTo>
                  <a:pt x="3235686" y="5001361"/>
                </a:lnTo>
                <a:cubicBezTo>
                  <a:pt x="3236568" y="4999722"/>
                  <a:pt x="3236999" y="4998446"/>
                  <a:pt x="3236999" y="4998446"/>
                </a:cubicBezTo>
                <a:cubicBezTo>
                  <a:pt x="3236999" y="4998446"/>
                  <a:pt x="3232869" y="4992192"/>
                  <a:pt x="3234875" y="4986865"/>
                </a:cubicBezTo>
                <a:cubicBezTo>
                  <a:pt x="3236283" y="4980955"/>
                  <a:pt x="3241451" y="4971896"/>
                  <a:pt x="3246790" y="4963099"/>
                </a:cubicBezTo>
                <a:lnTo>
                  <a:pt x="3255013" y="4948999"/>
                </a:lnTo>
                <a:lnTo>
                  <a:pt x="3246934" y="4952236"/>
                </a:lnTo>
                <a:cubicBezTo>
                  <a:pt x="3243675" y="4953368"/>
                  <a:pt x="3240206" y="4954581"/>
                  <a:pt x="3236933" y="4956227"/>
                </a:cubicBezTo>
                <a:lnTo>
                  <a:pt x="3235690" y="4957157"/>
                </a:lnTo>
                <a:lnTo>
                  <a:pt x="3210909" y="4998173"/>
                </a:lnTo>
                <a:lnTo>
                  <a:pt x="3173897" y="5067048"/>
                </a:lnTo>
                <a:lnTo>
                  <a:pt x="3169457" y="5070316"/>
                </a:lnTo>
                <a:lnTo>
                  <a:pt x="3159530" y="5078585"/>
                </a:lnTo>
                <a:lnTo>
                  <a:pt x="3169728" y="5056095"/>
                </a:lnTo>
                <a:lnTo>
                  <a:pt x="3156777" y="5076119"/>
                </a:lnTo>
                <a:lnTo>
                  <a:pt x="3152659" y="5072065"/>
                </a:lnTo>
                <a:lnTo>
                  <a:pt x="3146715" y="5077821"/>
                </a:lnTo>
                <a:lnTo>
                  <a:pt x="3156900" y="5056972"/>
                </a:lnTo>
                <a:lnTo>
                  <a:pt x="3161046" y="5051048"/>
                </a:lnTo>
                <a:cubicBezTo>
                  <a:pt x="3162476" y="5049207"/>
                  <a:pt x="3163465" y="5048233"/>
                  <a:pt x="3163657" y="5048738"/>
                </a:cubicBezTo>
                <a:lnTo>
                  <a:pt x="3161289" y="5047989"/>
                </a:lnTo>
                <a:lnTo>
                  <a:pt x="3174918" y="5020096"/>
                </a:lnTo>
                <a:lnTo>
                  <a:pt x="3181264" y="5013305"/>
                </a:lnTo>
                <a:lnTo>
                  <a:pt x="3182721" y="5011868"/>
                </a:lnTo>
                <a:lnTo>
                  <a:pt x="3171160" y="5013243"/>
                </a:lnTo>
                <a:lnTo>
                  <a:pt x="3169219" y="5013606"/>
                </a:lnTo>
                <a:lnTo>
                  <a:pt x="3169437" y="5011533"/>
                </a:lnTo>
                <a:cubicBezTo>
                  <a:pt x="3170065" y="5005492"/>
                  <a:pt x="3171571" y="4990572"/>
                  <a:pt x="3172401" y="4978619"/>
                </a:cubicBezTo>
                <a:lnTo>
                  <a:pt x="3172654" y="4972102"/>
                </a:lnTo>
                <a:lnTo>
                  <a:pt x="3185293" y="4952657"/>
                </a:lnTo>
                <a:cubicBezTo>
                  <a:pt x="3191294" y="4942576"/>
                  <a:pt x="3195557" y="4934103"/>
                  <a:pt x="3196563" y="4928903"/>
                </a:cubicBezTo>
                <a:lnTo>
                  <a:pt x="3183822" y="4941351"/>
                </a:lnTo>
                <a:lnTo>
                  <a:pt x="3194731" y="4926197"/>
                </a:lnTo>
                <a:lnTo>
                  <a:pt x="3196362" y="4923934"/>
                </a:lnTo>
                <a:cubicBezTo>
                  <a:pt x="3201889" y="4916542"/>
                  <a:pt x="3207705" y="4908780"/>
                  <a:pt x="3213215" y="4900706"/>
                </a:cubicBezTo>
                <a:lnTo>
                  <a:pt x="3220586" y="4888385"/>
                </a:lnTo>
                <a:lnTo>
                  <a:pt x="3225675" y="4869368"/>
                </a:lnTo>
                <a:cubicBezTo>
                  <a:pt x="3226592" y="4858536"/>
                  <a:pt x="3221424" y="4882871"/>
                  <a:pt x="3218733" y="4874933"/>
                </a:cubicBezTo>
                <a:cubicBezTo>
                  <a:pt x="3216038" y="4866997"/>
                  <a:pt x="3231882" y="4851108"/>
                  <a:pt x="3236072" y="4841373"/>
                </a:cubicBezTo>
                <a:cubicBezTo>
                  <a:pt x="3243075" y="4832037"/>
                  <a:pt x="3251976" y="4821713"/>
                  <a:pt x="3256456" y="4808558"/>
                </a:cubicBezTo>
                <a:cubicBezTo>
                  <a:pt x="3256456" y="4808558"/>
                  <a:pt x="3255711" y="4807429"/>
                  <a:pt x="3254999" y="4805872"/>
                </a:cubicBezTo>
                <a:lnTo>
                  <a:pt x="3253990" y="4801584"/>
                </a:lnTo>
                <a:lnTo>
                  <a:pt x="3246572" y="4809754"/>
                </a:lnTo>
                <a:cubicBezTo>
                  <a:pt x="3238500" y="4817286"/>
                  <a:pt x="3231070" y="4823589"/>
                  <a:pt x="3223306" y="4831127"/>
                </a:cubicBezTo>
                <a:lnTo>
                  <a:pt x="3214979" y="4840613"/>
                </a:lnTo>
                <a:lnTo>
                  <a:pt x="3197069" y="4865929"/>
                </a:lnTo>
                <a:lnTo>
                  <a:pt x="3177230" y="4893610"/>
                </a:lnTo>
                <a:lnTo>
                  <a:pt x="3172934" y="4900570"/>
                </a:lnTo>
                <a:lnTo>
                  <a:pt x="3167614" y="4909970"/>
                </a:lnTo>
                <a:lnTo>
                  <a:pt x="3165247" y="4916681"/>
                </a:lnTo>
                <a:cubicBezTo>
                  <a:pt x="3164138" y="4918466"/>
                  <a:pt x="3163116" y="4919325"/>
                  <a:pt x="3162392" y="4919417"/>
                </a:cubicBezTo>
                <a:lnTo>
                  <a:pt x="3162369" y="4919236"/>
                </a:lnTo>
                <a:lnTo>
                  <a:pt x="3161855" y="4920144"/>
                </a:lnTo>
                <a:cubicBezTo>
                  <a:pt x="3158372" y="4925545"/>
                  <a:pt x="3155106" y="4929480"/>
                  <a:pt x="3152106" y="4930913"/>
                </a:cubicBezTo>
                <a:lnTo>
                  <a:pt x="3152452" y="4927840"/>
                </a:lnTo>
                <a:lnTo>
                  <a:pt x="3165168" y="4909209"/>
                </a:lnTo>
                <a:cubicBezTo>
                  <a:pt x="3165168" y="4909209"/>
                  <a:pt x="3163731" y="4907087"/>
                  <a:pt x="3162457" y="4904143"/>
                </a:cubicBezTo>
                <a:lnTo>
                  <a:pt x="3162007" y="4901592"/>
                </a:lnTo>
                <a:lnTo>
                  <a:pt x="3167697" y="4890845"/>
                </a:lnTo>
                <a:cubicBezTo>
                  <a:pt x="3170115" y="4887102"/>
                  <a:pt x="3172042" y="4885185"/>
                  <a:pt x="3172758" y="4886686"/>
                </a:cubicBezTo>
                <a:lnTo>
                  <a:pt x="3165346" y="4887114"/>
                </a:lnTo>
                <a:lnTo>
                  <a:pt x="3170251" y="4879692"/>
                </a:lnTo>
                <a:cubicBezTo>
                  <a:pt x="3184018" y="4859411"/>
                  <a:pt x="3207536" y="4825847"/>
                  <a:pt x="3214857" y="4816615"/>
                </a:cubicBezTo>
                <a:cubicBezTo>
                  <a:pt x="3249598" y="4745547"/>
                  <a:pt x="3173095" y="4850559"/>
                  <a:pt x="3155500" y="4868165"/>
                </a:cubicBezTo>
                <a:cubicBezTo>
                  <a:pt x="3141407" y="4886733"/>
                  <a:pt x="3129328" y="4903702"/>
                  <a:pt x="3118730" y="4917408"/>
                </a:cubicBezTo>
                <a:lnTo>
                  <a:pt x="3091784" y="4946088"/>
                </a:lnTo>
                <a:lnTo>
                  <a:pt x="3090352" y="4945615"/>
                </a:lnTo>
                <a:cubicBezTo>
                  <a:pt x="3088665" y="4946266"/>
                  <a:pt x="3085736" y="4949696"/>
                  <a:pt x="3082288" y="4954476"/>
                </a:cubicBezTo>
                <a:lnTo>
                  <a:pt x="3078055" y="4960908"/>
                </a:lnTo>
                <a:lnTo>
                  <a:pt x="3056258" y="4984462"/>
                </a:lnTo>
                <a:lnTo>
                  <a:pt x="3055620" y="4974527"/>
                </a:lnTo>
                <a:lnTo>
                  <a:pt x="3064900" y="4950868"/>
                </a:lnTo>
                <a:lnTo>
                  <a:pt x="3070495" y="4943711"/>
                </a:lnTo>
                <a:cubicBezTo>
                  <a:pt x="3089574" y="4918442"/>
                  <a:pt x="3115007" y="4895539"/>
                  <a:pt x="3120296" y="4868173"/>
                </a:cubicBezTo>
                <a:cubicBezTo>
                  <a:pt x="3118917" y="4857686"/>
                  <a:pt x="3116268" y="4853768"/>
                  <a:pt x="3121012" y="4843896"/>
                </a:cubicBezTo>
                <a:cubicBezTo>
                  <a:pt x="3133312" y="4818453"/>
                  <a:pt x="3164697" y="4802945"/>
                  <a:pt x="3180915" y="4774852"/>
                </a:cubicBezTo>
                <a:cubicBezTo>
                  <a:pt x="3179443" y="4775847"/>
                  <a:pt x="3175958" y="4774055"/>
                  <a:pt x="3172416" y="4771264"/>
                </a:cubicBezTo>
                <a:lnTo>
                  <a:pt x="3166410" y="4764752"/>
                </a:lnTo>
                <a:lnTo>
                  <a:pt x="3163620" y="4767670"/>
                </a:lnTo>
                <a:cubicBezTo>
                  <a:pt x="3162790" y="4768339"/>
                  <a:pt x="3162817" y="4766855"/>
                  <a:pt x="3163384" y="4764266"/>
                </a:cubicBezTo>
                <a:lnTo>
                  <a:pt x="3163895" y="4762555"/>
                </a:lnTo>
                <a:lnTo>
                  <a:pt x="3164138" y="4762289"/>
                </a:lnTo>
                <a:lnTo>
                  <a:pt x="3163578" y="4761682"/>
                </a:lnTo>
                <a:lnTo>
                  <a:pt x="3163501" y="4760433"/>
                </a:lnTo>
                <a:lnTo>
                  <a:pt x="3184123" y="4729473"/>
                </a:lnTo>
                <a:lnTo>
                  <a:pt x="3168938" y="4742289"/>
                </a:lnTo>
                <a:lnTo>
                  <a:pt x="3171415" y="4739200"/>
                </a:lnTo>
                <a:lnTo>
                  <a:pt x="3136336" y="4773329"/>
                </a:lnTo>
                <a:cubicBezTo>
                  <a:pt x="3120598" y="4788769"/>
                  <a:pt x="3105300" y="4803468"/>
                  <a:pt x="3090309" y="4816229"/>
                </a:cubicBezTo>
                <a:cubicBezTo>
                  <a:pt x="3105672" y="4798533"/>
                  <a:pt x="3124239" y="4780013"/>
                  <a:pt x="3142041" y="4763697"/>
                </a:cubicBezTo>
                <a:lnTo>
                  <a:pt x="3158803" y="4745473"/>
                </a:lnTo>
                <a:cubicBezTo>
                  <a:pt x="3158391" y="4744382"/>
                  <a:pt x="3157150" y="4744373"/>
                  <a:pt x="3155476" y="4745023"/>
                </a:cubicBezTo>
                <a:lnTo>
                  <a:pt x="3154585" y="4745553"/>
                </a:lnTo>
                <a:lnTo>
                  <a:pt x="3149097" y="4751082"/>
                </a:lnTo>
                <a:lnTo>
                  <a:pt x="3150774" y="4748214"/>
                </a:lnTo>
                <a:lnTo>
                  <a:pt x="3151151" y="4747594"/>
                </a:lnTo>
                <a:lnTo>
                  <a:pt x="3149572" y="4748531"/>
                </a:lnTo>
                <a:cubicBezTo>
                  <a:pt x="3145310" y="4751629"/>
                  <a:pt x="3140929" y="4755680"/>
                  <a:pt x="3139631" y="4757320"/>
                </a:cubicBezTo>
                <a:cubicBezTo>
                  <a:pt x="3099754" y="4793870"/>
                  <a:pt x="3058775" y="4842721"/>
                  <a:pt x="3020401" y="4871414"/>
                </a:cubicBezTo>
                <a:cubicBezTo>
                  <a:pt x="3049809" y="4834225"/>
                  <a:pt x="3095201" y="4797890"/>
                  <a:pt x="3127326" y="4761972"/>
                </a:cubicBezTo>
                <a:cubicBezTo>
                  <a:pt x="3117712" y="4772894"/>
                  <a:pt x="3136152" y="4754034"/>
                  <a:pt x="3133587" y="4752322"/>
                </a:cubicBezTo>
                <a:cubicBezTo>
                  <a:pt x="3128710" y="4749565"/>
                  <a:pt x="3126565" y="4759961"/>
                  <a:pt x="3126565" y="4759961"/>
                </a:cubicBezTo>
                <a:cubicBezTo>
                  <a:pt x="3105330" y="4779874"/>
                  <a:pt x="3085072" y="4799421"/>
                  <a:pt x="3065079" y="4818289"/>
                </a:cubicBezTo>
                <a:lnTo>
                  <a:pt x="3024803" y="4854785"/>
                </a:lnTo>
                <a:lnTo>
                  <a:pt x="3028830" y="4848111"/>
                </a:lnTo>
                <a:lnTo>
                  <a:pt x="3028978" y="4847801"/>
                </a:lnTo>
                <a:lnTo>
                  <a:pt x="3030637" y="4846072"/>
                </a:lnTo>
                <a:cubicBezTo>
                  <a:pt x="3035190" y="4842050"/>
                  <a:pt x="3058663" y="4821291"/>
                  <a:pt x="3057901" y="4819279"/>
                </a:cubicBezTo>
                <a:cubicBezTo>
                  <a:pt x="3055491" y="4812902"/>
                  <a:pt x="3032781" y="4835677"/>
                  <a:pt x="3036135" y="4834408"/>
                </a:cubicBezTo>
                <a:lnTo>
                  <a:pt x="3034226" y="4836362"/>
                </a:lnTo>
                <a:lnTo>
                  <a:pt x="3033164" y="4832473"/>
                </a:lnTo>
                <a:cubicBezTo>
                  <a:pt x="3031853" y="4833299"/>
                  <a:pt x="3029756" y="4835995"/>
                  <a:pt x="3027333" y="4839563"/>
                </a:cubicBezTo>
                <a:lnTo>
                  <a:pt x="3021439" y="4848911"/>
                </a:lnTo>
                <a:lnTo>
                  <a:pt x="3015739" y="4854006"/>
                </a:lnTo>
                <a:cubicBezTo>
                  <a:pt x="3009945" y="4853895"/>
                  <a:pt x="3030340" y="4834297"/>
                  <a:pt x="3030340" y="4834297"/>
                </a:cubicBezTo>
                <a:cubicBezTo>
                  <a:pt x="3069660" y="4797962"/>
                  <a:pt x="3102545" y="4764057"/>
                  <a:pt x="3134362" y="4733238"/>
                </a:cubicBezTo>
                <a:cubicBezTo>
                  <a:pt x="3135334" y="4732008"/>
                  <a:pt x="3141383" y="4726486"/>
                  <a:pt x="3148346" y="4719763"/>
                </a:cubicBezTo>
                <a:lnTo>
                  <a:pt x="3153813" y="4714379"/>
                </a:lnTo>
                <a:lnTo>
                  <a:pt x="3153213" y="4714441"/>
                </a:lnTo>
                <a:cubicBezTo>
                  <a:pt x="3151175" y="4714650"/>
                  <a:pt x="3149033" y="4714822"/>
                  <a:pt x="3147301" y="4714789"/>
                </a:cubicBezTo>
                <a:lnTo>
                  <a:pt x="3145493" y="4714333"/>
                </a:lnTo>
                <a:lnTo>
                  <a:pt x="3121979" y="4736627"/>
                </a:lnTo>
                <a:lnTo>
                  <a:pt x="3103530" y="4754584"/>
                </a:lnTo>
                <a:lnTo>
                  <a:pt x="3096947" y="4763623"/>
                </a:lnTo>
                <a:lnTo>
                  <a:pt x="3090514" y="4767251"/>
                </a:lnTo>
                <a:lnTo>
                  <a:pt x="3079866" y="4777614"/>
                </a:lnTo>
                <a:cubicBezTo>
                  <a:pt x="3078188" y="4778249"/>
                  <a:pt x="3052292" y="4809511"/>
                  <a:pt x="3047897" y="4808872"/>
                </a:cubicBezTo>
                <a:cubicBezTo>
                  <a:pt x="3045014" y="4806320"/>
                  <a:pt x="3049052" y="4801151"/>
                  <a:pt x="3053810" y="4796620"/>
                </a:cubicBezTo>
                <a:lnTo>
                  <a:pt x="3055813" y="4794905"/>
                </a:lnTo>
                <a:lnTo>
                  <a:pt x="3057560" y="4790728"/>
                </a:lnTo>
                <a:cubicBezTo>
                  <a:pt x="3061807" y="4782106"/>
                  <a:pt x="3069444" y="4768976"/>
                  <a:pt x="3070545" y="4766301"/>
                </a:cubicBezTo>
                <a:cubicBezTo>
                  <a:pt x="3075783" y="4757186"/>
                  <a:pt x="3079747" y="4749925"/>
                  <a:pt x="3083102" y="4743506"/>
                </a:cubicBezTo>
                <a:lnTo>
                  <a:pt x="3084804" y="4740119"/>
                </a:lnTo>
                <a:lnTo>
                  <a:pt x="3095639" y="4728928"/>
                </a:lnTo>
                <a:lnTo>
                  <a:pt x="3097072" y="4724133"/>
                </a:lnTo>
                <a:lnTo>
                  <a:pt x="3090967" y="4729080"/>
                </a:lnTo>
                <a:lnTo>
                  <a:pt x="3095436" y="4717049"/>
                </a:lnTo>
                <a:lnTo>
                  <a:pt x="3084014" y="4727473"/>
                </a:lnTo>
                <a:cubicBezTo>
                  <a:pt x="3070992" y="4742813"/>
                  <a:pt x="3051803" y="4768228"/>
                  <a:pt x="3037727" y="4778622"/>
                </a:cubicBezTo>
                <a:cubicBezTo>
                  <a:pt x="3035430" y="4762222"/>
                  <a:pt x="3050388" y="4755207"/>
                  <a:pt x="3056367" y="4745477"/>
                </a:cubicBezTo>
                <a:lnTo>
                  <a:pt x="3057362" y="4740001"/>
                </a:lnTo>
                <a:lnTo>
                  <a:pt x="3026424" y="4777354"/>
                </a:lnTo>
                <a:cubicBezTo>
                  <a:pt x="3008940" y="4799524"/>
                  <a:pt x="2990655" y="4820686"/>
                  <a:pt x="2968124" y="4835920"/>
                </a:cubicBezTo>
                <a:cubicBezTo>
                  <a:pt x="2960287" y="4841217"/>
                  <a:pt x="2989187" y="4779808"/>
                  <a:pt x="2996849" y="4781289"/>
                </a:cubicBezTo>
                <a:cubicBezTo>
                  <a:pt x="2986177" y="4779227"/>
                  <a:pt x="2947456" y="4833061"/>
                  <a:pt x="2924644" y="4865299"/>
                </a:cubicBezTo>
                <a:lnTo>
                  <a:pt x="2914132" y="4879975"/>
                </a:lnTo>
                <a:lnTo>
                  <a:pt x="2922520" y="4865391"/>
                </a:lnTo>
                <a:cubicBezTo>
                  <a:pt x="2960889" y="4801672"/>
                  <a:pt x="2895940" y="4881747"/>
                  <a:pt x="2894370" y="4886178"/>
                </a:cubicBezTo>
                <a:lnTo>
                  <a:pt x="2889026" y="4890825"/>
                </a:lnTo>
                <a:lnTo>
                  <a:pt x="2836880" y="4961439"/>
                </a:lnTo>
                <a:cubicBezTo>
                  <a:pt x="2843419" y="4942974"/>
                  <a:pt x="2853563" y="4930771"/>
                  <a:pt x="2864274" y="4914615"/>
                </a:cubicBezTo>
                <a:lnTo>
                  <a:pt x="2868130" y="4907623"/>
                </a:lnTo>
                <a:lnTo>
                  <a:pt x="2858646" y="4914259"/>
                </a:lnTo>
                <a:lnTo>
                  <a:pt x="2848351" y="4924968"/>
                </a:lnTo>
                <a:lnTo>
                  <a:pt x="2884609" y="4877046"/>
                </a:lnTo>
                <a:lnTo>
                  <a:pt x="2881788" y="4879252"/>
                </a:lnTo>
                <a:cubicBezTo>
                  <a:pt x="2851806" y="4905210"/>
                  <a:pt x="2827476" y="4973900"/>
                  <a:pt x="2794136" y="4967082"/>
                </a:cubicBezTo>
                <a:lnTo>
                  <a:pt x="2930676" y="4750120"/>
                </a:lnTo>
                <a:lnTo>
                  <a:pt x="2930969" y="4748303"/>
                </a:lnTo>
                <a:lnTo>
                  <a:pt x="2931345" y="4749054"/>
                </a:lnTo>
                <a:lnTo>
                  <a:pt x="2932518" y="4747193"/>
                </a:lnTo>
                <a:lnTo>
                  <a:pt x="2933223" y="4745454"/>
                </a:lnTo>
                <a:lnTo>
                  <a:pt x="2934857" y="4743389"/>
                </a:lnTo>
                <a:lnTo>
                  <a:pt x="2934367" y="4742338"/>
                </a:lnTo>
                <a:lnTo>
                  <a:pt x="2933854" y="4743897"/>
                </a:lnTo>
                <a:lnTo>
                  <a:pt x="2933223" y="4745454"/>
                </a:lnTo>
                <a:lnTo>
                  <a:pt x="2930969" y="4748303"/>
                </a:lnTo>
                <a:lnTo>
                  <a:pt x="2934319" y="4742236"/>
                </a:lnTo>
                <a:lnTo>
                  <a:pt x="2928309" y="4729306"/>
                </a:lnTo>
                <a:cubicBezTo>
                  <a:pt x="2928916" y="4714052"/>
                  <a:pt x="2947839" y="4696285"/>
                  <a:pt x="2956070" y="4683612"/>
                </a:cubicBezTo>
                <a:lnTo>
                  <a:pt x="2958288" y="4675904"/>
                </a:lnTo>
                <a:lnTo>
                  <a:pt x="2958019" y="4673479"/>
                </a:lnTo>
                <a:lnTo>
                  <a:pt x="2960626" y="4667778"/>
                </a:lnTo>
                <a:lnTo>
                  <a:pt x="2963938" y="4656273"/>
                </a:lnTo>
                <a:lnTo>
                  <a:pt x="2954529" y="4666689"/>
                </a:lnTo>
                <a:lnTo>
                  <a:pt x="2910217" y="4740031"/>
                </a:lnTo>
                <a:lnTo>
                  <a:pt x="2873204" y="4808905"/>
                </a:lnTo>
                <a:lnTo>
                  <a:pt x="2868764" y="4812174"/>
                </a:lnTo>
                <a:lnTo>
                  <a:pt x="2858837" y="4820442"/>
                </a:lnTo>
                <a:lnTo>
                  <a:pt x="2869033" y="4797953"/>
                </a:lnTo>
                <a:lnTo>
                  <a:pt x="2856085" y="4817975"/>
                </a:lnTo>
                <a:lnTo>
                  <a:pt x="2851968" y="4813923"/>
                </a:lnTo>
                <a:lnTo>
                  <a:pt x="2846021" y="4819680"/>
                </a:lnTo>
                <a:lnTo>
                  <a:pt x="2856207" y="4798831"/>
                </a:lnTo>
                <a:lnTo>
                  <a:pt x="2860353" y="4792904"/>
                </a:lnTo>
                <a:cubicBezTo>
                  <a:pt x="2861783" y="4791064"/>
                  <a:pt x="2862774" y="4790091"/>
                  <a:pt x="2862963" y="4790593"/>
                </a:cubicBezTo>
                <a:lnTo>
                  <a:pt x="2860597" y="4789847"/>
                </a:lnTo>
                <a:lnTo>
                  <a:pt x="2874225" y="4761954"/>
                </a:lnTo>
                <a:lnTo>
                  <a:pt x="2880571" y="4755162"/>
                </a:lnTo>
                <a:cubicBezTo>
                  <a:pt x="2884679" y="4750919"/>
                  <a:pt x="2889472" y="4746160"/>
                  <a:pt x="2895710" y="4740254"/>
                </a:cubicBezTo>
                <a:cubicBezTo>
                  <a:pt x="2898305" y="4736971"/>
                  <a:pt x="2924932" y="4712719"/>
                  <a:pt x="2911710" y="4720017"/>
                </a:cubicBezTo>
                <a:cubicBezTo>
                  <a:pt x="2902124" y="4725942"/>
                  <a:pt x="2885845" y="4746285"/>
                  <a:pt x="2879894" y="4750834"/>
                </a:cubicBezTo>
                <a:lnTo>
                  <a:pt x="2879507" y="4751141"/>
                </a:lnTo>
                <a:lnTo>
                  <a:pt x="2883224" y="4743535"/>
                </a:lnTo>
                <a:cubicBezTo>
                  <a:pt x="2893186" y="4720671"/>
                  <a:pt x="2906103" y="4700352"/>
                  <a:pt x="2918850" y="4679773"/>
                </a:cubicBezTo>
                <a:lnTo>
                  <a:pt x="2931763" y="4657963"/>
                </a:lnTo>
                <a:lnTo>
                  <a:pt x="2927859" y="4662347"/>
                </a:lnTo>
                <a:lnTo>
                  <a:pt x="2872627" y="4718777"/>
                </a:lnTo>
                <a:lnTo>
                  <a:pt x="2880855" y="4705992"/>
                </a:lnTo>
                <a:lnTo>
                  <a:pt x="2917916" y="4657735"/>
                </a:lnTo>
                <a:lnTo>
                  <a:pt x="2837252" y="4747936"/>
                </a:lnTo>
                <a:cubicBezTo>
                  <a:pt x="2825272" y="4759367"/>
                  <a:pt x="2812510" y="4768722"/>
                  <a:pt x="2802957" y="4780151"/>
                </a:cubicBezTo>
                <a:lnTo>
                  <a:pt x="2795871" y="4790591"/>
                </a:lnTo>
                <a:lnTo>
                  <a:pt x="2795242" y="4790468"/>
                </a:lnTo>
                <a:cubicBezTo>
                  <a:pt x="2794543" y="4790732"/>
                  <a:pt x="2794243" y="4791422"/>
                  <a:pt x="2794622" y="4792427"/>
                </a:cubicBezTo>
                <a:lnTo>
                  <a:pt x="2795871" y="4790591"/>
                </a:lnTo>
                <a:lnTo>
                  <a:pt x="2798260" y="4791051"/>
                </a:lnTo>
                <a:cubicBezTo>
                  <a:pt x="2785770" y="4805362"/>
                  <a:pt x="2772364" y="4822315"/>
                  <a:pt x="2773124" y="4824327"/>
                </a:cubicBezTo>
                <a:cubicBezTo>
                  <a:pt x="2772364" y="4822315"/>
                  <a:pt x="2781033" y="4819038"/>
                  <a:pt x="2781033" y="4819038"/>
                </a:cubicBezTo>
                <a:cubicBezTo>
                  <a:pt x="2786066" y="4817135"/>
                  <a:pt x="2782553" y="4823064"/>
                  <a:pt x="2789546" y="4820421"/>
                </a:cubicBezTo>
                <a:cubicBezTo>
                  <a:pt x="2793818" y="4816506"/>
                  <a:pt x="2805391" y="4804845"/>
                  <a:pt x="2814216" y="4796908"/>
                </a:cubicBezTo>
                <a:cubicBezTo>
                  <a:pt x="2826817" y="4784379"/>
                  <a:pt x="2839962" y="4771381"/>
                  <a:pt x="2853287" y="4758071"/>
                </a:cubicBezTo>
                <a:lnTo>
                  <a:pt x="2886832" y="4724054"/>
                </a:lnTo>
                <a:lnTo>
                  <a:pt x="2879321" y="4733332"/>
                </a:lnTo>
                <a:cubicBezTo>
                  <a:pt x="2865103" y="4748773"/>
                  <a:pt x="2850295" y="4763286"/>
                  <a:pt x="2835748" y="4777219"/>
                </a:cubicBezTo>
                <a:cubicBezTo>
                  <a:pt x="2806525" y="4804756"/>
                  <a:pt x="2778034" y="4839299"/>
                  <a:pt x="2747742" y="4869923"/>
                </a:cubicBezTo>
                <a:cubicBezTo>
                  <a:pt x="2730995" y="4885648"/>
                  <a:pt x="2714819" y="4901828"/>
                  <a:pt x="2699084" y="4917267"/>
                </a:cubicBezTo>
                <a:cubicBezTo>
                  <a:pt x="2683345" y="4932707"/>
                  <a:pt x="2668047" y="4947407"/>
                  <a:pt x="2653056" y="4960167"/>
                </a:cubicBezTo>
                <a:cubicBezTo>
                  <a:pt x="2668419" y="4942471"/>
                  <a:pt x="2686988" y="4923948"/>
                  <a:pt x="2704790" y="4907633"/>
                </a:cubicBezTo>
                <a:lnTo>
                  <a:pt x="2721551" y="4889410"/>
                </a:lnTo>
                <a:cubicBezTo>
                  <a:pt x="2719903" y="4885049"/>
                  <a:pt x="2704973" y="4897978"/>
                  <a:pt x="2702380" y="4901258"/>
                </a:cubicBezTo>
                <a:cubicBezTo>
                  <a:pt x="2662502" y="4937808"/>
                  <a:pt x="2621522" y="4986660"/>
                  <a:pt x="2583150" y="5015353"/>
                </a:cubicBezTo>
                <a:cubicBezTo>
                  <a:pt x="2612556" y="4978161"/>
                  <a:pt x="2657951" y="4941828"/>
                  <a:pt x="2690075" y="4905912"/>
                </a:cubicBezTo>
                <a:cubicBezTo>
                  <a:pt x="2680460" y="4916830"/>
                  <a:pt x="2698901" y="4897972"/>
                  <a:pt x="2696335" y="4896258"/>
                </a:cubicBezTo>
                <a:cubicBezTo>
                  <a:pt x="2691457" y="4893502"/>
                  <a:pt x="2689313" y="4903899"/>
                  <a:pt x="2689313" y="4903899"/>
                </a:cubicBezTo>
                <a:cubicBezTo>
                  <a:pt x="2668077" y="4923812"/>
                  <a:pt x="2647821" y="4943359"/>
                  <a:pt x="2627828" y="4962227"/>
                </a:cubicBezTo>
                <a:lnTo>
                  <a:pt x="2587552" y="4998722"/>
                </a:lnTo>
                <a:lnTo>
                  <a:pt x="2591580" y="4992049"/>
                </a:lnTo>
                <a:lnTo>
                  <a:pt x="2591725" y="4991739"/>
                </a:lnTo>
                <a:lnTo>
                  <a:pt x="2593386" y="4990010"/>
                </a:lnTo>
                <a:cubicBezTo>
                  <a:pt x="2597939" y="4985990"/>
                  <a:pt x="2621411" y="4965229"/>
                  <a:pt x="2620650" y="4963215"/>
                </a:cubicBezTo>
                <a:cubicBezTo>
                  <a:pt x="2618240" y="4956841"/>
                  <a:pt x="2595529" y="4979614"/>
                  <a:pt x="2598884" y="4978345"/>
                </a:cubicBezTo>
                <a:lnTo>
                  <a:pt x="2596973" y="4980300"/>
                </a:lnTo>
                <a:lnTo>
                  <a:pt x="2595913" y="4976410"/>
                </a:lnTo>
                <a:cubicBezTo>
                  <a:pt x="2594601" y="4977238"/>
                  <a:pt x="2592503" y="4979932"/>
                  <a:pt x="2590082" y="4983500"/>
                </a:cubicBezTo>
                <a:lnTo>
                  <a:pt x="2584187" y="4992848"/>
                </a:lnTo>
                <a:lnTo>
                  <a:pt x="2578488" y="4997944"/>
                </a:lnTo>
                <a:cubicBezTo>
                  <a:pt x="2572692" y="4997833"/>
                  <a:pt x="2593088" y="4978235"/>
                  <a:pt x="2593088" y="4978235"/>
                </a:cubicBezTo>
                <a:cubicBezTo>
                  <a:pt x="2632407" y="4941899"/>
                  <a:pt x="2665293" y="4907993"/>
                  <a:pt x="2697111" y="4877176"/>
                </a:cubicBezTo>
                <a:cubicBezTo>
                  <a:pt x="2699704" y="4873896"/>
                  <a:pt x="2738387" y="4840100"/>
                  <a:pt x="2734299" y="4834361"/>
                </a:cubicBezTo>
                <a:cubicBezTo>
                  <a:pt x="2731100" y="4830969"/>
                  <a:pt x="2707190" y="4856495"/>
                  <a:pt x="2728194" y="4839352"/>
                </a:cubicBezTo>
                <a:cubicBezTo>
                  <a:pt x="2697295" y="4867522"/>
                  <a:pt x="2671708" y="4893682"/>
                  <a:pt x="2642614" y="4921552"/>
                </a:cubicBezTo>
                <a:cubicBezTo>
                  <a:pt x="2640937" y="4922187"/>
                  <a:pt x="2615040" y="4953449"/>
                  <a:pt x="2610644" y="4952811"/>
                </a:cubicBezTo>
                <a:cubicBezTo>
                  <a:pt x="2604878" y="4947704"/>
                  <a:pt x="2626798" y="4932132"/>
                  <a:pt x="2626798" y="4932132"/>
                </a:cubicBezTo>
                <a:cubicBezTo>
                  <a:pt x="2663957" y="4894312"/>
                  <a:pt x="2683595" y="4872701"/>
                  <a:pt x="2719835" y="4837528"/>
                </a:cubicBezTo>
                <a:cubicBezTo>
                  <a:pt x="2722429" y="4834246"/>
                  <a:pt x="2757881" y="4802055"/>
                  <a:pt x="2754556" y="4798327"/>
                </a:cubicBezTo>
                <a:cubicBezTo>
                  <a:pt x="2750160" y="4797690"/>
                  <a:pt x="2726221" y="4828212"/>
                  <a:pt x="2728817" y="4824929"/>
                </a:cubicBezTo>
                <a:cubicBezTo>
                  <a:pt x="2718314" y="4833503"/>
                  <a:pt x="2712844" y="4840172"/>
                  <a:pt x="2700511" y="4849817"/>
                </a:cubicBezTo>
                <a:cubicBezTo>
                  <a:pt x="2713155" y="4830850"/>
                  <a:pt x="2732480" y="4818559"/>
                  <a:pt x="2745887" y="4801605"/>
                </a:cubicBezTo>
                <a:cubicBezTo>
                  <a:pt x="2750160" y="4797690"/>
                  <a:pt x="2751385" y="4789941"/>
                  <a:pt x="2756853" y="4783270"/>
                </a:cubicBezTo>
                <a:lnTo>
                  <a:pt x="2764127" y="4774633"/>
                </a:lnTo>
                <a:lnTo>
                  <a:pt x="2764473" y="4774411"/>
                </a:lnTo>
                <a:lnTo>
                  <a:pt x="2765783" y="4772668"/>
                </a:lnTo>
                <a:lnTo>
                  <a:pt x="2781366" y="4754162"/>
                </a:lnTo>
                <a:cubicBezTo>
                  <a:pt x="2790596" y="4744443"/>
                  <a:pt x="2799955" y="4734960"/>
                  <a:pt x="2806658" y="4726484"/>
                </a:cubicBezTo>
                <a:cubicBezTo>
                  <a:pt x="2802867" y="4732517"/>
                  <a:pt x="2813678" y="4718845"/>
                  <a:pt x="2812917" y="4716833"/>
                </a:cubicBezTo>
                <a:cubicBezTo>
                  <a:pt x="2810508" y="4710458"/>
                  <a:pt x="2799666" y="4729127"/>
                  <a:pt x="2797987" y="4729760"/>
                </a:cubicBezTo>
                <a:lnTo>
                  <a:pt x="2785122" y="4743319"/>
                </a:lnTo>
                <a:lnTo>
                  <a:pt x="2773244" y="4762746"/>
                </a:lnTo>
                <a:lnTo>
                  <a:pt x="2765783" y="4772668"/>
                </a:lnTo>
                <a:lnTo>
                  <a:pt x="2764127" y="4774633"/>
                </a:lnTo>
                <a:lnTo>
                  <a:pt x="2757715" y="4778782"/>
                </a:lnTo>
                <a:lnTo>
                  <a:pt x="2761278" y="4768450"/>
                </a:lnTo>
                <a:lnTo>
                  <a:pt x="2741394" y="4789404"/>
                </a:lnTo>
                <a:cubicBezTo>
                  <a:pt x="2722665" y="4808657"/>
                  <a:pt x="2703896" y="4827067"/>
                  <a:pt x="2684554" y="4843963"/>
                </a:cubicBezTo>
                <a:cubicBezTo>
                  <a:pt x="2699654" y="4823876"/>
                  <a:pt x="2715300" y="4809047"/>
                  <a:pt x="2730774" y="4794281"/>
                </a:cubicBezTo>
                <a:lnTo>
                  <a:pt x="2771017" y="4750372"/>
                </a:lnTo>
                <a:lnTo>
                  <a:pt x="2776586" y="4740473"/>
                </a:lnTo>
                <a:lnTo>
                  <a:pt x="2784374" y="4727299"/>
                </a:lnTo>
                <a:lnTo>
                  <a:pt x="2781599" y="4728671"/>
                </a:lnTo>
                <a:cubicBezTo>
                  <a:pt x="2741563" y="4769880"/>
                  <a:pt x="2708041" y="4806326"/>
                  <a:pt x="2670121" y="4842135"/>
                </a:cubicBezTo>
                <a:lnTo>
                  <a:pt x="2658054" y="4851771"/>
                </a:lnTo>
                <a:lnTo>
                  <a:pt x="2646140" y="4868650"/>
                </a:lnTo>
                <a:cubicBezTo>
                  <a:pt x="2636252" y="4881645"/>
                  <a:pt x="2640228" y="4872124"/>
                  <a:pt x="2648777" y="4854810"/>
                </a:cubicBezTo>
                <a:lnTo>
                  <a:pt x="2660547" y="4831403"/>
                </a:lnTo>
                <a:lnTo>
                  <a:pt x="2650038" y="4842379"/>
                </a:lnTo>
                <a:lnTo>
                  <a:pt x="2656361" y="4827215"/>
                </a:lnTo>
                <a:cubicBezTo>
                  <a:pt x="2660093" y="4804561"/>
                  <a:pt x="2646664" y="4828612"/>
                  <a:pt x="2639083" y="4844786"/>
                </a:cubicBezTo>
                <a:lnTo>
                  <a:pt x="2627361" y="4865304"/>
                </a:lnTo>
                <a:lnTo>
                  <a:pt x="2615809" y="4876854"/>
                </a:lnTo>
                <a:lnTo>
                  <a:pt x="2614419" y="4878252"/>
                </a:lnTo>
                <a:lnTo>
                  <a:pt x="2618618" y="4869760"/>
                </a:lnTo>
                <a:cubicBezTo>
                  <a:pt x="2624217" y="4858299"/>
                  <a:pt x="2629958" y="4847052"/>
                  <a:pt x="2636389" y="4836849"/>
                </a:cubicBezTo>
                <a:cubicBezTo>
                  <a:pt x="2642963" y="4824937"/>
                  <a:pt x="2651260" y="4812572"/>
                  <a:pt x="2659384" y="4799950"/>
                </a:cubicBezTo>
                <a:lnTo>
                  <a:pt x="2674865" y="4772839"/>
                </a:lnTo>
                <a:lnTo>
                  <a:pt x="2665004" y="4779985"/>
                </a:lnTo>
                <a:lnTo>
                  <a:pt x="2663546" y="4782132"/>
                </a:lnTo>
                <a:cubicBezTo>
                  <a:pt x="2654358" y="4795876"/>
                  <a:pt x="2643452" y="4811525"/>
                  <a:pt x="2641220" y="4816504"/>
                </a:cubicBezTo>
                <a:cubicBezTo>
                  <a:pt x="2637886" y="4819176"/>
                  <a:pt x="2630942" y="4824743"/>
                  <a:pt x="2629276" y="4826078"/>
                </a:cubicBezTo>
                <a:cubicBezTo>
                  <a:pt x="2625655" y="4832170"/>
                  <a:pt x="2625087" y="4835814"/>
                  <a:pt x="2623360" y="4840917"/>
                </a:cubicBezTo>
                <a:cubicBezTo>
                  <a:pt x="2621693" y="4842253"/>
                  <a:pt x="2614810" y="4844052"/>
                  <a:pt x="2611139" y="4850714"/>
                </a:cubicBezTo>
                <a:cubicBezTo>
                  <a:pt x="2607515" y="4856807"/>
                  <a:pt x="2601309" y="4875067"/>
                  <a:pt x="2592131" y="4885611"/>
                </a:cubicBezTo>
                <a:cubicBezTo>
                  <a:pt x="2588515" y="4890106"/>
                  <a:pt x="2586781" y="4891462"/>
                  <a:pt x="2586279" y="4890869"/>
                </a:cubicBezTo>
                <a:lnTo>
                  <a:pt x="2587109" y="4887353"/>
                </a:lnTo>
                <a:lnTo>
                  <a:pt x="2577664" y="4904412"/>
                </a:lnTo>
                <a:cubicBezTo>
                  <a:pt x="2574633" y="4909339"/>
                  <a:pt x="2571964" y="4912915"/>
                  <a:pt x="2570278" y="4913564"/>
                </a:cubicBezTo>
                <a:cubicBezTo>
                  <a:pt x="2559843" y="4914856"/>
                  <a:pt x="2578389" y="4890667"/>
                  <a:pt x="2578389" y="4890667"/>
                </a:cubicBezTo>
                <a:cubicBezTo>
                  <a:pt x="2581709" y="4885400"/>
                  <a:pt x="2587057" y="4876022"/>
                  <a:pt x="2592898" y="4865361"/>
                </a:cubicBezTo>
                <a:lnTo>
                  <a:pt x="2609444" y="4834112"/>
                </a:lnTo>
                <a:lnTo>
                  <a:pt x="2609653" y="4828525"/>
                </a:lnTo>
                <a:cubicBezTo>
                  <a:pt x="2610442" y="4824572"/>
                  <a:pt x="2612597" y="4819755"/>
                  <a:pt x="2615588" y="4814434"/>
                </a:cubicBezTo>
                <a:lnTo>
                  <a:pt x="2618532" y="4809832"/>
                </a:lnTo>
                <a:lnTo>
                  <a:pt x="2617293" y="4811344"/>
                </a:lnTo>
                <a:lnTo>
                  <a:pt x="2613925" y="4816418"/>
                </a:lnTo>
                <a:lnTo>
                  <a:pt x="2595694" y="4846622"/>
                </a:lnTo>
                <a:cubicBezTo>
                  <a:pt x="2593745" y="4849781"/>
                  <a:pt x="2591034" y="4852750"/>
                  <a:pt x="2587906" y="4856055"/>
                </a:cubicBezTo>
                <a:lnTo>
                  <a:pt x="2587031" y="4857028"/>
                </a:lnTo>
                <a:lnTo>
                  <a:pt x="2577918" y="4870863"/>
                </a:lnTo>
                <a:lnTo>
                  <a:pt x="2569834" y="4882350"/>
                </a:lnTo>
                <a:lnTo>
                  <a:pt x="2569819" y="4882377"/>
                </a:lnTo>
                <a:lnTo>
                  <a:pt x="2569805" y="4882393"/>
                </a:lnTo>
                <a:lnTo>
                  <a:pt x="2541096" y="4923179"/>
                </a:lnTo>
                <a:cubicBezTo>
                  <a:pt x="2533260" y="4931212"/>
                  <a:pt x="2511315" y="4965001"/>
                  <a:pt x="2511315" y="4965001"/>
                </a:cubicBezTo>
                <a:lnTo>
                  <a:pt x="2509814" y="4955300"/>
                </a:lnTo>
                <a:lnTo>
                  <a:pt x="2505207" y="4963489"/>
                </a:lnTo>
                <a:lnTo>
                  <a:pt x="2502697" y="4964861"/>
                </a:lnTo>
                <a:lnTo>
                  <a:pt x="2495865" y="4969454"/>
                </a:lnTo>
                <a:lnTo>
                  <a:pt x="2499399" y="4962676"/>
                </a:lnTo>
                <a:cubicBezTo>
                  <a:pt x="2516567" y="4930382"/>
                  <a:pt x="2534194" y="4897254"/>
                  <a:pt x="2552537" y="4861028"/>
                </a:cubicBezTo>
                <a:cubicBezTo>
                  <a:pt x="2554348" y="4857982"/>
                  <a:pt x="2557208" y="4852502"/>
                  <a:pt x="2560804" y="4845566"/>
                </a:cubicBezTo>
                <a:lnTo>
                  <a:pt x="2570514" y="4827063"/>
                </a:lnTo>
                <a:lnTo>
                  <a:pt x="2580600" y="4803128"/>
                </a:lnTo>
                <a:lnTo>
                  <a:pt x="2585605" y="4792761"/>
                </a:lnTo>
                <a:lnTo>
                  <a:pt x="2581417" y="4797773"/>
                </a:lnTo>
                <a:cubicBezTo>
                  <a:pt x="2580826" y="4796605"/>
                  <a:pt x="2593915" y="4774455"/>
                  <a:pt x="2595382" y="4770888"/>
                </a:cubicBezTo>
                <a:cubicBezTo>
                  <a:pt x="2595949" y="4767243"/>
                  <a:pt x="2595213" y="4754549"/>
                  <a:pt x="2592170" y="4753801"/>
                </a:cubicBezTo>
                <a:cubicBezTo>
                  <a:pt x="2590503" y="4755136"/>
                  <a:pt x="2560301" y="4809105"/>
                  <a:pt x="2556401" y="4815419"/>
                </a:cubicBezTo>
                <a:cubicBezTo>
                  <a:pt x="2545547" y="4830500"/>
                  <a:pt x="2536308" y="4844811"/>
                  <a:pt x="2527409" y="4855135"/>
                </a:cubicBezTo>
                <a:cubicBezTo>
                  <a:pt x="2525742" y="4856471"/>
                  <a:pt x="2519088" y="4858616"/>
                  <a:pt x="2517423" y="4859953"/>
                </a:cubicBezTo>
                <a:cubicBezTo>
                  <a:pt x="2503245" y="4874506"/>
                  <a:pt x="2496917" y="4912525"/>
                  <a:pt x="2490892" y="4907258"/>
                </a:cubicBezTo>
                <a:cubicBezTo>
                  <a:pt x="2490892" y="4907258"/>
                  <a:pt x="2493137" y="4899083"/>
                  <a:pt x="2493718" y="4892240"/>
                </a:cubicBezTo>
                <a:lnTo>
                  <a:pt x="2494324" y="4893453"/>
                </a:lnTo>
                <a:lnTo>
                  <a:pt x="2493428" y="4895659"/>
                </a:lnTo>
                <a:cubicBezTo>
                  <a:pt x="2494261" y="4894992"/>
                  <a:pt x="2494679" y="4894659"/>
                  <a:pt x="2494714" y="4894231"/>
                </a:cubicBezTo>
                <a:lnTo>
                  <a:pt x="2494324" y="4893453"/>
                </a:lnTo>
                <a:lnTo>
                  <a:pt x="2495971" y="4889391"/>
                </a:lnTo>
                <a:lnTo>
                  <a:pt x="2497741" y="4887155"/>
                </a:lnTo>
                <a:cubicBezTo>
                  <a:pt x="2498623" y="4885517"/>
                  <a:pt x="2499056" y="4884241"/>
                  <a:pt x="2499056" y="4884241"/>
                </a:cubicBezTo>
                <a:cubicBezTo>
                  <a:pt x="2499056" y="4884241"/>
                  <a:pt x="2494926" y="4877987"/>
                  <a:pt x="2496930" y="4872661"/>
                </a:cubicBezTo>
                <a:cubicBezTo>
                  <a:pt x="2498337" y="4866751"/>
                  <a:pt x="2503506" y="4857692"/>
                  <a:pt x="2508846" y="4848895"/>
                </a:cubicBezTo>
                <a:lnTo>
                  <a:pt x="2517069" y="4834793"/>
                </a:lnTo>
                <a:lnTo>
                  <a:pt x="2508989" y="4838032"/>
                </a:lnTo>
                <a:cubicBezTo>
                  <a:pt x="2505731" y="4839164"/>
                  <a:pt x="2502262" y="4840377"/>
                  <a:pt x="2498989" y="4842023"/>
                </a:cubicBezTo>
                <a:lnTo>
                  <a:pt x="2497747" y="4842954"/>
                </a:lnTo>
                <a:lnTo>
                  <a:pt x="2472964" y="4883969"/>
                </a:lnTo>
                <a:lnTo>
                  <a:pt x="2435954" y="4952843"/>
                </a:lnTo>
                <a:lnTo>
                  <a:pt x="2431512" y="4956111"/>
                </a:lnTo>
                <a:lnTo>
                  <a:pt x="2421585" y="4964381"/>
                </a:lnTo>
                <a:lnTo>
                  <a:pt x="2431783" y="4941891"/>
                </a:lnTo>
                <a:lnTo>
                  <a:pt x="2418833" y="4961912"/>
                </a:lnTo>
                <a:lnTo>
                  <a:pt x="2414716" y="4957861"/>
                </a:lnTo>
                <a:lnTo>
                  <a:pt x="2408769" y="4963616"/>
                </a:lnTo>
                <a:lnTo>
                  <a:pt x="2418957" y="4942767"/>
                </a:lnTo>
                <a:lnTo>
                  <a:pt x="2423100" y="4936843"/>
                </a:lnTo>
                <a:cubicBezTo>
                  <a:pt x="2424533" y="4935002"/>
                  <a:pt x="2425521" y="4934029"/>
                  <a:pt x="2425712" y="4934532"/>
                </a:cubicBezTo>
                <a:lnTo>
                  <a:pt x="2423344" y="4933784"/>
                </a:lnTo>
                <a:lnTo>
                  <a:pt x="2436975" y="4905891"/>
                </a:lnTo>
                <a:lnTo>
                  <a:pt x="2443319" y="4899101"/>
                </a:lnTo>
                <a:lnTo>
                  <a:pt x="2444777" y="4897664"/>
                </a:lnTo>
                <a:lnTo>
                  <a:pt x="2433216" y="4899038"/>
                </a:lnTo>
                <a:lnTo>
                  <a:pt x="2431275" y="4899402"/>
                </a:lnTo>
                <a:lnTo>
                  <a:pt x="2431494" y="4897328"/>
                </a:lnTo>
                <a:cubicBezTo>
                  <a:pt x="2432121" y="4891288"/>
                  <a:pt x="2433625" y="4876368"/>
                  <a:pt x="2434456" y="4864414"/>
                </a:cubicBezTo>
                <a:lnTo>
                  <a:pt x="2434707" y="4857898"/>
                </a:lnTo>
                <a:lnTo>
                  <a:pt x="2447348" y="4838451"/>
                </a:lnTo>
                <a:cubicBezTo>
                  <a:pt x="2453349" y="4828372"/>
                  <a:pt x="2457613" y="4819899"/>
                  <a:pt x="2458617" y="4814698"/>
                </a:cubicBezTo>
                <a:lnTo>
                  <a:pt x="2445878" y="4827147"/>
                </a:lnTo>
                <a:lnTo>
                  <a:pt x="2456786" y="4811993"/>
                </a:lnTo>
                <a:lnTo>
                  <a:pt x="2458417" y="4809730"/>
                </a:lnTo>
                <a:cubicBezTo>
                  <a:pt x="2463944" y="4802337"/>
                  <a:pt x="2469760" y="4794576"/>
                  <a:pt x="2475271" y="4786501"/>
                </a:cubicBezTo>
                <a:lnTo>
                  <a:pt x="2482641" y="4774180"/>
                </a:lnTo>
                <a:lnTo>
                  <a:pt x="2484876" y="4765827"/>
                </a:lnTo>
                <a:lnTo>
                  <a:pt x="2482729" y="4768349"/>
                </a:lnTo>
                <a:cubicBezTo>
                  <a:pt x="2477767" y="4774215"/>
                  <a:pt x="2474439" y="4778180"/>
                  <a:pt x="2474439" y="4778180"/>
                </a:cubicBezTo>
                <a:cubicBezTo>
                  <a:pt x="2459865" y="4788811"/>
                  <a:pt x="2457001" y="4782809"/>
                  <a:pt x="2450996" y="4785671"/>
                </a:cubicBezTo>
                <a:cubicBezTo>
                  <a:pt x="2417875" y="4820491"/>
                  <a:pt x="2396410" y="4895186"/>
                  <a:pt x="2359669" y="4897968"/>
                </a:cubicBezTo>
                <a:lnTo>
                  <a:pt x="2371544" y="4874285"/>
                </a:lnTo>
                <a:lnTo>
                  <a:pt x="2373961" y="4871921"/>
                </a:lnTo>
                <a:lnTo>
                  <a:pt x="2376155" y="4867215"/>
                </a:lnTo>
                <a:lnTo>
                  <a:pt x="2381866" y="4859070"/>
                </a:lnTo>
                <a:cubicBezTo>
                  <a:pt x="2385456" y="4854212"/>
                  <a:pt x="2389522" y="4848896"/>
                  <a:pt x="2394157" y="4842850"/>
                </a:cubicBezTo>
                <a:cubicBezTo>
                  <a:pt x="2394943" y="4840633"/>
                  <a:pt x="2405115" y="4830106"/>
                  <a:pt x="2414607" y="4817983"/>
                </a:cubicBezTo>
                <a:lnTo>
                  <a:pt x="2419228" y="4811111"/>
                </a:lnTo>
                <a:lnTo>
                  <a:pt x="2414161" y="4816707"/>
                </a:lnTo>
                <a:lnTo>
                  <a:pt x="2414507" y="4813635"/>
                </a:lnTo>
                <a:lnTo>
                  <a:pt x="2427224" y="4795004"/>
                </a:lnTo>
                <a:lnTo>
                  <a:pt x="2424542" y="4789995"/>
                </a:lnTo>
                <a:lnTo>
                  <a:pt x="2414593" y="4800416"/>
                </a:lnTo>
                <a:cubicBezTo>
                  <a:pt x="2406116" y="4809676"/>
                  <a:pt x="2397050" y="4820598"/>
                  <a:pt x="2394695" y="4827244"/>
                </a:cubicBezTo>
                <a:cubicBezTo>
                  <a:pt x="2390778" y="4831261"/>
                  <a:pt x="2386265" y="4844001"/>
                  <a:pt x="2381427" y="4855901"/>
                </a:cubicBezTo>
                <a:lnTo>
                  <a:pt x="2376155" y="4867215"/>
                </a:lnTo>
                <a:lnTo>
                  <a:pt x="2372412" y="4872553"/>
                </a:lnTo>
                <a:lnTo>
                  <a:pt x="2371544" y="4874285"/>
                </a:lnTo>
                <a:lnTo>
                  <a:pt x="2366210" y="4879502"/>
                </a:lnTo>
                <a:cubicBezTo>
                  <a:pt x="2347806" y="4885972"/>
                  <a:pt x="2367315" y="4853267"/>
                  <a:pt x="2377327" y="4837857"/>
                </a:cubicBezTo>
                <a:lnTo>
                  <a:pt x="2381226" y="4832023"/>
                </a:lnTo>
                <a:lnTo>
                  <a:pt x="2381752" y="4831285"/>
                </a:lnTo>
                <a:cubicBezTo>
                  <a:pt x="2382784" y="4829790"/>
                  <a:pt x="2382682" y="4829893"/>
                  <a:pt x="2381817" y="4831140"/>
                </a:cubicBezTo>
                <a:lnTo>
                  <a:pt x="2381226" y="4832023"/>
                </a:lnTo>
                <a:lnTo>
                  <a:pt x="2374855" y="4841001"/>
                </a:lnTo>
                <a:cubicBezTo>
                  <a:pt x="2349308" y="4868525"/>
                  <a:pt x="2329191" y="4897146"/>
                  <a:pt x="2299470" y="4922366"/>
                </a:cubicBezTo>
                <a:cubicBezTo>
                  <a:pt x="2276777" y="4943008"/>
                  <a:pt x="2287103" y="4920895"/>
                  <a:pt x="2302549" y="4893427"/>
                </a:cubicBezTo>
                <a:lnTo>
                  <a:pt x="2306422" y="4886753"/>
                </a:lnTo>
                <a:lnTo>
                  <a:pt x="2318271" y="4869609"/>
                </a:lnTo>
                <a:lnTo>
                  <a:pt x="2317675" y="4860323"/>
                </a:lnTo>
                <a:lnTo>
                  <a:pt x="2324566" y="4842756"/>
                </a:lnTo>
                <a:lnTo>
                  <a:pt x="2323616" y="4844126"/>
                </a:lnTo>
                <a:lnTo>
                  <a:pt x="2322257" y="4846224"/>
                </a:lnTo>
                <a:lnTo>
                  <a:pt x="2320372" y="4848095"/>
                </a:lnTo>
                <a:cubicBezTo>
                  <a:pt x="2312286" y="4856248"/>
                  <a:pt x="2304006" y="4864952"/>
                  <a:pt x="2303222" y="4867167"/>
                </a:cubicBezTo>
                <a:cubicBezTo>
                  <a:pt x="2292248" y="4884063"/>
                  <a:pt x="2289709" y="4880671"/>
                  <a:pt x="2291087" y="4871497"/>
                </a:cubicBezTo>
                <a:lnTo>
                  <a:pt x="2292613" y="4865901"/>
                </a:lnTo>
                <a:lnTo>
                  <a:pt x="2381066" y="4745762"/>
                </a:lnTo>
                <a:lnTo>
                  <a:pt x="2380412" y="4741600"/>
                </a:lnTo>
                <a:cubicBezTo>
                  <a:pt x="2380171" y="4738074"/>
                  <a:pt x="2380695" y="4734628"/>
                  <a:pt x="2383068" y="4729692"/>
                </a:cubicBezTo>
                <a:cubicBezTo>
                  <a:pt x="2389219" y="4716970"/>
                  <a:pt x="2400140" y="4706731"/>
                  <a:pt x="2411549" y="4696164"/>
                </a:cubicBezTo>
                <a:lnTo>
                  <a:pt x="2422251" y="4684067"/>
                </a:lnTo>
                <a:lnTo>
                  <a:pt x="2424215" y="4680536"/>
                </a:lnTo>
                <a:cubicBezTo>
                  <a:pt x="2426232" y="4675603"/>
                  <a:pt x="2426228" y="4672693"/>
                  <a:pt x="2422625" y="4673699"/>
                </a:cubicBezTo>
                <a:cubicBezTo>
                  <a:pt x="2410217" y="4682090"/>
                  <a:pt x="2393173" y="4717403"/>
                  <a:pt x="2379496" y="4732360"/>
                </a:cubicBezTo>
                <a:cubicBezTo>
                  <a:pt x="2385373" y="4728386"/>
                  <a:pt x="2360029" y="4765325"/>
                  <a:pt x="2343451" y="4778809"/>
                </a:cubicBezTo>
                <a:lnTo>
                  <a:pt x="2334695" y="4781166"/>
                </a:lnTo>
                <a:lnTo>
                  <a:pt x="2313656" y="4817881"/>
                </a:lnTo>
                <a:lnTo>
                  <a:pt x="2309800" y="4821524"/>
                </a:lnTo>
                <a:lnTo>
                  <a:pt x="2304938" y="4825504"/>
                </a:lnTo>
                <a:lnTo>
                  <a:pt x="2314528" y="4805995"/>
                </a:lnTo>
                <a:lnTo>
                  <a:pt x="2324452" y="4787766"/>
                </a:lnTo>
                <a:lnTo>
                  <a:pt x="2332524" y="4781876"/>
                </a:lnTo>
                <a:lnTo>
                  <a:pt x="2335116" y="4779681"/>
                </a:lnTo>
                <a:lnTo>
                  <a:pt x="2347655" y="4759980"/>
                </a:lnTo>
                <a:cubicBezTo>
                  <a:pt x="2370583" y="4728589"/>
                  <a:pt x="2398421" y="4694729"/>
                  <a:pt x="2423641" y="4662571"/>
                </a:cubicBezTo>
                <a:lnTo>
                  <a:pt x="2430787" y="4653065"/>
                </a:lnTo>
                <a:lnTo>
                  <a:pt x="2428464" y="4650546"/>
                </a:lnTo>
                <a:lnTo>
                  <a:pt x="2425677" y="4653466"/>
                </a:lnTo>
                <a:cubicBezTo>
                  <a:pt x="2424845" y="4654134"/>
                  <a:pt x="2424872" y="4652651"/>
                  <a:pt x="2425441" y="4650062"/>
                </a:cubicBezTo>
                <a:lnTo>
                  <a:pt x="2425950" y="4648350"/>
                </a:lnTo>
                <a:lnTo>
                  <a:pt x="2426192" y="4648083"/>
                </a:lnTo>
                <a:lnTo>
                  <a:pt x="2425633" y="4647478"/>
                </a:lnTo>
                <a:lnTo>
                  <a:pt x="2425557" y="4646229"/>
                </a:lnTo>
                <a:lnTo>
                  <a:pt x="2446178" y="4615268"/>
                </a:lnTo>
                <a:lnTo>
                  <a:pt x="2430993" y="4628083"/>
                </a:lnTo>
                <a:lnTo>
                  <a:pt x="2433468" y="4624995"/>
                </a:lnTo>
                <a:lnTo>
                  <a:pt x="2411315" y="4646548"/>
                </a:lnTo>
                <a:lnTo>
                  <a:pt x="2377596" y="4693496"/>
                </a:lnTo>
                <a:cubicBezTo>
                  <a:pt x="2366896" y="4707931"/>
                  <a:pt x="2358664" y="4718262"/>
                  <a:pt x="2355020" y="4720921"/>
                </a:cubicBezTo>
                <a:lnTo>
                  <a:pt x="2353580" y="4718877"/>
                </a:lnTo>
                <a:lnTo>
                  <a:pt x="2354016" y="4718272"/>
                </a:lnTo>
                <a:lnTo>
                  <a:pt x="2381330" y="4675026"/>
                </a:lnTo>
                <a:lnTo>
                  <a:pt x="2352364" y="4702025"/>
                </a:lnTo>
                <a:lnTo>
                  <a:pt x="2385587" y="4668288"/>
                </a:lnTo>
                <a:lnTo>
                  <a:pt x="2401143" y="4643658"/>
                </a:lnTo>
                <a:lnTo>
                  <a:pt x="2395639" y="4649144"/>
                </a:lnTo>
                <a:lnTo>
                  <a:pt x="2351413" y="4702999"/>
                </a:lnTo>
                <a:lnTo>
                  <a:pt x="2352364" y="4702025"/>
                </a:lnTo>
                <a:cubicBezTo>
                  <a:pt x="2351510" y="4704839"/>
                  <a:pt x="2350245" y="4706564"/>
                  <a:pt x="2348413" y="4708166"/>
                </a:cubicBezTo>
                <a:lnTo>
                  <a:pt x="2345256" y="4710493"/>
                </a:lnTo>
                <a:lnTo>
                  <a:pt x="2341461" y="4715117"/>
                </a:lnTo>
                <a:lnTo>
                  <a:pt x="2303062" y="4768405"/>
                </a:lnTo>
                <a:lnTo>
                  <a:pt x="2302060" y="4769495"/>
                </a:lnTo>
                <a:lnTo>
                  <a:pt x="2341992" y="4702625"/>
                </a:lnTo>
                <a:lnTo>
                  <a:pt x="2341508" y="4703108"/>
                </a:lnTo>
                <a:cubicBezTo>
                  <a:pt x="2321481" y="4723477"/>
                  <a:pt x="2301644" y="4742863"/>
                  <a:pt x="2282456" y="4757210"/>
                </a:cubicBezTo>
                <a:cubicBezTo>
                  <a:pt x="2297161" y="4738615"/>
                  <a:pt x="2315861" y="4720233"/>
                  <a:pt x="2334901" y="4702011"/>
                </a:cubicBezTo>
                <a:lnTo>
                  <a:pt x="2351295" y="4685690"/>
                </a:lnTo>
                <a:lnTo>
                  <a:pt x="2356387" y="4676335"/>
                </a:lnTo>
                <a:lnTo>
                  <a:pt x="2327134" y="4704085"/>
                </a:lnTo>
                <a:lnTo>
                  <a:pt x="2286860" y="4740580"/>
                </a:lnTo>
                <a:lnTo>
                  <a:pt x="2290884" y="4733907"/>
                </a:lnTo>
                <a:lnTo>
                  <a:pt x="2291032" y="4733595"/>
                </a:lnTo>
                <a:lnTo>
                  <a:pt x="2292692" y="4731868"/>
                </a:lnTo>
                <a:cubicBezTo>
                  <a:pt x="2297244" y="4727845"/>
                  <a:pt x="2320718" y="4707085"/>
                  <a:pt x="2319957" y="4705073"/>
                </a:cubicBezTo>
                <a:cubicBezTo>
                  <a:pt x="2317547" y="4698698"/>
                  <a:pt x="2294835" y="4721471"/>
                  <a:pt x="2298190" y="4720203"/>
                </a:cubicBezTo>
                <a:lnTo>
                  <a:pt x="2296281" y="4722158"/>
                </a:lnTo>
                <a:lnTo>
                  <a:pt x="2295220" y="4718269"/>
                </a:lnTo>
                <a:lnTo>
                  <a:pt x="2294306" y="4719379"/>
                </a:lnTo>
                <a:lnTo>
                  <a:pt x="2279691" y="4745779"/>
                </a:lnTo>
                <a:cubicBezTo>
                  <a:pt x="2272119" y="4753074"/>
                  <a:pt x="2249972" y="4770998"/>
                  <a:pt x="2254405" y="4772567"/>
                </a:cubicBezTo>
                <a:cubicBezTo>
                  <a:pt x="2249972" y="4770998"/>
                  <a:pt x="2250247" y="4756133"/>
                  <a:pt x="2248677" y="4760566"/>
                </a:cubicBezTo>
                <a:cubicBezTo>
                  <a:pt x="2234365" y="4770458"/>
                  <a:pt x="2224422" y="4798525"/>
                  <a:pt x="2201443" y="4821144"/>
                </a:cubicBezTo>
                <a:cubicBezTo>
                  <a:pt x="2192302" y="4832869"/>
                  <a:pt x="2167289" y="4844792"/>
                  <a:pt x="2159454" y="4852824"/>
                </a:cubicBezTo>
                <a:cubicBezTo>
                  <a:pt x="2140171" y="4876750"/>
                  <a:pt x="2149575" y="4864289"/>
                  <a:pt x="2154283" y="4850992"/>
                </a:cubicBezTo>
                <a:cubicBezTo>
                  <a:pt x="2175473" y="4791165"/>
                  <a:pt x="2126871" y="4872042"/>
                  <a:pt x="2098719" y="4892829"/>
                </a:cubicBezTo>
                <a:cubicBezTo>
                  <a:pt x="2095655" y="4870960"/>
                  <a:pt x="2123269" y="4865778"/>
                  <a:pt x="2119372" y="4848603"/>
                </a:cubicBezTo>
                <a:lnTo>
                  <a:pt x="2084681" y="4887856"/>
                </a:lnTo>
                <a:cubicBezTo>
                  <a:pt x="2064917" y="4870879"/>
                  <a:pt x="2113446" y="4820734"/>
                  <a:pt x="2116585" y="4811872"/>
                </a:cubicBezTo>
                <a:lnTo>
                  <a:pt x="2127983" y="4794959"/>
                </a:lnTo>
                <a:lnTo>
                  <a:pt x="2120701" y="4800054"/>
                </a:lnTo>
                <a:lnTo>
                  <a:pt x="2110406" y="4810764"/>
                </a:lnTo>
                <a:lnTo>
                  <a:pt x="2173841" y="4726922"/>
                </a:lnTo>
                <a:lnTo>
                  <a:pt x="2204750" y="4681064"/>
                </a:lnTo>
                <a:lnTo>
                  <a:pt x="2228421" y="4647159"/>
                </a:lnTo>
                <a:lnTo>
                  <a:pt x="2219185" y="4655307"/>
                </a:lnTo>
                <a:cubicBezTo>
                  <a:pt x="2214926" y="4656134"/>
                  <a:pt x="2239601" y="4623751"/>
                  <a:pt x="2244112" y="4611422"/>
                </a:cubicBezTo>
                <a:cubicBezTo>
                  <a:pt x="2240195" y="4614071"/>
                  <a:pt x="2236277" y="4616720"/>
                  <a:pt x="2232357" y="4619371"/>
                </a:cubicBezTo>
                <a:lnTo>
                  <a:pt x="2229029" y="4618989"/>
                </a:lnTo>
                <a:lnTo>
                  <a:pt x="2199659" y="4650100"/>
                </a:lnTo>
                <a:cubicBezTo>
                  <a:pt x="2193654" y="4652962"/>
                  <a:pt x="2145127" y="4703106"/>
                  <a:pt x="2145127" y="4703106"/>
                </a:cubicBezTo>
                <a:cubicBezTo>
                  <a:pt x="2125086" y="4700996"/>
                  <a:pt x="2147234" y="4683071"/>
                  <a:pt x="2156376" y="4671347"/>
                </a:cubicBezTo>
                <a:cubicBezTo>
                  <a:pt x="2143832" y="4692672"/>
                  <a:pt x="2167349" y="4654452"/>
                  <a:pt x="2187464" y="4625830"/>
                </a:cubicBezTo>
                <a:lnTo>
                  <a:pt x="2197805" y="4611390"/>
                </a:lnTo>
                <a:lnTo>
                  <a:pt x="2208153" y="4590751"/>
                </a:lnTo>
                <a:cubicBezTo>
                  <a:pt x="2213493" y="4581954"/>
                  <a:pt x="2219006" y="4573416"/>
                  <a:pt x="2221100" y="4568547"/>
                </a:cubicBezTo>
                <a:cubicBezTo>
                  <a:pt x="2222768" y="4567213"/>
                  <a:pt x="2219784" y="4562696"/>
                  <a:pt x="2220076" y="4559274"/>
                </a:cubicBezTo>
                <a:cubicBezTo>
                  <a:pt x="2221238" y="4553559"/>
                  <a:pt x="2224709" y="4546815"/>
                  <a:pt x="2228994" y="4539768"/>
                </a:cubicBezTo>
                <a:lnTo>
                  <a:pt x="2231167" y="4536407"/>
                </a:lnTo>
                <a:lnTo>
                  <a:pt x="2227364" y="4540550"/>
                </a:lnTo>
                <a:lnTo>
                  <a:pt x="2216583" y="4552484"/>
                </a:lnTo>
                <a:lnTo>
                  <a:pt x="2172273" y="4625827"/>
                </a:lnTo>
                <a:lnTo>
                  <a:pt x="2135259" y="4694701"/>
                </a:lnTo>
                <a:lnTo>
                  <a:pt x="2130819" y="4697969"/>
                </a:lnTo>
                <a:lnTo>
                  <a:pt x="2120890" y="4706235"/>
                </a:lnTo>
                <a:lnTo>
                  <a:pt x="2131089" y="4683749"/>
                </a:lnTo>
                <a:lnTo>
                  <a:pt x="2118140" y="4703771"/>
                </a:lnTo>
                <a:lnTo>
                  <a:pt x="2114022" y="4699719"/>
                </a:lnTo>
                <a:lnTo>
                  <a:pt x="2108076" y="4705473"/>
                </a:lnTo>
                <a:lnTo>
                  <a:pt x="2118263" y="4684625"/>
                </a:lnTo>
                <a:lnTo>
                  <a:pt x="2122408" y="4678700"/>
                </a:lnTo>
                <a:cubicBezTo>
                  <a:pt x="2123838" y="4676860"/>
                  <a:pt x="2124829" y="4675887"/>
                  <a:pt x="2125019" y="4676388"/>
                </a:cubicBezTo>
                <a:lnTo>
                  <a:pt x="2122653" y="4675642"/>
                </a:lnTo>
                <a:lnTo>
                  <a:pt x="2136281" y="4647747"/>
                </a:lnTo>
                <a:lnTo>
                  <a:pt x="2142626" y="4640956"/>
                </a:lnTo>
                <a:cubicBezTo>
                  <a:pt x="2146734" y="4636714"/>
                  <a:pt x="2151529" y="4631953"/>
                  <a:pt x="2157765" y="4626048"/>
                </a:cubicBezTo>
                <a:cubicBezTo>
                  <a:pt x="2160358" y="4622767"/>
                  <a:pt x="2186987" y="4598513"/>
                  <a:pt x="2173766" y="4605812"/>
                </a:cubicBezTo>
                <a:cubicBezTo>
                  <a:pt x="2164179" y="4611738"/>
                  <a:pt x="2147900" y="4632080"/>
                  <a:pt x="2141950" y="4636630"/>
                </a:cubicBezTo>
                <a:lnTo>
                  <a:pt x="2141564" y="4636937"/>
                </a:lnTo>
                <a:lnTo>
                  <a:pt x="2145278" y="4629331"/>
                </a:lnTo>
                <a:cubicBezTo>
                  <a:pt x="2155242" y="4606466"/>
                  <a:pt x="2168159" y="4586148"/>
                  <a:pt x="2180905" y="4565568"/>
                </a:cubicBezTo>
                <a:lnTo>
                  <a:pt x="2193818" y="4543758"/>
                </a:lnTo>
                <a:lnTo>
                  <a:pt x="2189914" y="4548143"/>
                </a:lnTo>
                <a:lnTo>
                  <a:pt x="2134683" y="4604571"/>
                </a:lnTo>
                <a:lnTo>
                  <a:pt x="2142910" y="4591788"/>
                </a:lnTo>
                <a:cubicBezTo>
                  <a:pt x="2161826" y="4567729"/>
                  <a:pt x="2181198" y="4542379"/>
                  <a:pt x="2199625" y="4517940"/>
                </a:cubicBezTo>
                <a:lnTo>
                  <a:pt x="2204496" y="4511413"/>
                </a:lnTo>
                <a:lnTo>
                  <a:pt x="2205366" y="4505977"/>
                </a:lnTo>
                <a:lnTo>
                  <a:pt x="2222500" y="4487292"/>
                </a:lnTo>
                <a:lnTo>
                  <a:pt x="2228474" y="4479288"/>
                </a:lnTo>
                <a:lnTo>
                  <a:pt x="2210448" y="4495344"/>
                </a:lnTo>
                <a:lnTo>
                  <a:pt x="2211440" y="4493389"/>
                </a:lnTo>
                <a:cubicBezTo>
                  <a:pt x="2219534" y="4478210"/>
                  <a:pt x="2232273" y="4455045"/>
                  <a:pt x="2232961" y="4446921"/>
                </a:cubicBezTo>
                <a:cubicBezTo>
                  <a:pt x="2211549" y="4470461"/>
                  <a:pt x="2207300" y="4483965"/>
                  <a:pt x="2191106" y="4507043"/>
                </a:cubicBezTo>
                <a:cubicBezTo>
                  <a:pt x="2180915" y="4523448"/>
                  <a:pt x="2179595" y="4524507"/>
                  <a:pt x="2180976" y="4519681"/>
                </a:cubicBezTo>
                <a:lnTo>
                  <a:pt x="2186422" y="4499322"/>
                </a:lnTo>
                <a:lnTo>
                  <a:pt x="2184076" y="4502475"/>
                </a:lnTo>
                <a:cubicBezTo>
                  <a:pt x="2160796" y="4534512"/>
                  <a:pt x="2138734" y="4565957"/>
                  <a:pt x="2113750" y="4599464"/>
                </a:cubicBezTo>
                <a:lnTo>
                  <a:pt x="2091343" y="4628159"/>
                </a:lnTo>
                <a:lnTo>
                  <a:pt x="2103839" y="4609086"/>
                </a:lnTo>
                <a:cubicBezTo>
                  <a:pt x="2113008" y="4595379"/>
                  <a:pt x="2123974" y="4579400"/>
                  <a:pt x="2138384" y="4559191"/>
                </a:cubicBezTo>
                <a:cubicBezTo>
                  <a:pt x="2153330" y="4537666"/>
                  <a:pt x="2166568" y="4522056"/>
                  <a:pt x="2177598" y="4503181"/>
                </a:cubicBezTo>
                <a:cubicBezTo>
                  <a:pt x="2199829" y="4458651"/>
                  <a:pt x="2144942" y="4525257"/>
                  <a:pt x="2131264" y="4540213"/>
                </a:cubicBezTo>
                <a:cubicBezTo>
                  <a:pt x="2112839" y="4565042"/>
                  <a:pt x="2099273" y="4597050"/>
                  <a:pt x="2087406" y="4587945"/>
                </a:cubicBezTo>
                <a:cubicBezTo>
                  <a:pt x="2088729" y="4589904"/>
                  <a:pt x="2095749" y="4576356"/>
                  <a:pt x="2103187" y="4560266"/>
                </a:cubicBezTo>
                <a:lnTo>
                  <a:pt x="2109480" y="4546055"/>
                </a:lnTo>
                <a:lnTo>
                  <a:pt x="2195566" y="4413385"/>
                </a:lnTo>
                <a:lnTo>
                  <a:pt x="2194875" y="4401465"/>
                </a:lnTo>
                <a:cubicBezTo>
                  <a:pt x="2199357" y="4388310"/>
                  <a:pt x="2212953" y="4380597"/>
                  <a:pt x="2219100" y="4366105"/>
                </a:cubicBezTo>
                <a:cubicBezTo>
                  <a:pt x="2217433" y="4367441"/>
                  <a:pt x="2208377" y="4358228"/>
                  <a:pt x="2210321" y="4356670"/>
                </a:cubicBezTo>
                <a:cubicBezTo>
                  <a:pt x="2209295" y="4347397"/>
                  <a:pt x="2242067" y="4321124"/>
                  <a:pt x="2236621" y="4309016"/>
                </a:cubicBezTo>
                <a:cubicBezTo>
                  <a:pt x="2236621" y="4309016"/>
                  <a:pt x="2236435" y="4308735"/>
                  <a:pt x="2236202" y="4308382"/>
                </a:cubicBezTo>
                <a:lnTo>
                  <a:pt x="2235677" y="4307588"/>
                </a:lnTo>
                <a:lnTo>
                  <a:pt x="2235503" y="4307324"/>
                </a:lnTo>
                <a:cubicBezTo>
                  <a:pt x="2235316" y="4307043"/>
                  <a:pt x="2235223" y="4306900"/>
                  <a:pt x="2235363" y="4307113"/>
                </a:cubicBezTo>
                <a:lnTo>
                  <a:pt x="2235677" y="4307588"/>
                </a:lnTo>
                <a:lnTo>
                  <a:pt x="2236621" y="4309016"/>
                </a:lnTo>
                <a:cubicBezTo>
                  <a:pt x="2223012" y="4319928"/>
                  <a:pt x="2221805" y="4334180"/>
                  <a:pt x="2210962" y="4346061"/>
                </a:cubicBezTo>
                <a:cubicBezTo>
                  <a:pt x="2203040" y="4354005"/>
                  <a:pt x="2195936" y="4362223"/>
                  <a:pt x="2189140" y="4371390"/>
                </a:cubicBezTo>
                <a:lnTo>
                  <a:pt x="2188091" y="4373020"/>
                </a:lnTo>
                <a:lnTo>
                  <a:pt x="2189222" y="4374433"/>
                </a:lnTo>
                <a:cubicBezTo>
                  <a:pt x="2189866" y="4376414"/>
                  <a:pt x="2189931" y="4378542"/>
                  <a:pt x="2189281" y="4379715"/>
                </a:cubicBezTo>
                <a:cubicBezTo>
                  <a:pt x="2188849" y="4380497"/>
                  <a:pt x="2188100" y="4380854"/>
                  <a:pt x="2186991" y="4380462"/>
                </a:cubicBezTo>
                <a:cubicBezTo>
                  <a:pt x="2186076" y="4383046"/>
                  <a:pt x="2185359" y="4381545"/>
                  <a:pt x="2185068" y="4378845"/>
                </a:cubicBezTo>
                <a:lnTo>
                  <a:pt x="2185159" y="4377575"/>
                </a:lnTo>
                <a:lnTo>
                  <a:pt x="2169166" y="4402415"/>
                </a:lnTo>
                <a:cubicBezTo>
                  <a:pt x="2143785" y="4439236"/>
                  <a:pt x="2190760" y="4355349"/>
                  <a:pt x="2189382" y="4353262"/>
                </a:cubicBezTo>
                <a:lnTo>
                  <a:pt x="2185345" y="4355913"/>
                </a:lnTo>
                <a:lnTo>
                  <a:pt x="2113450" y="4442531"/>
                </a:lnTo>
                <a:cubicBezTo>
                  <a:pt x="2098044" y="4457856"/>
                  <a:pt x="2091766" y="4475583"/>
                  <a:pt x="2074051" y="4495077"/>
                </a:cubicBezTo>
                <a:cubicBezTo>
                  <a:pt x="2068564" y="4503525"/>
                  <a:pt x="2059704" y="4515923"/>
                  <a:pt x="2049855" y="4529240"/>
                </a:cubicBezTo>
                <a:lnTo>
                  <a:pt x="2040275" y="4541863"/>
                </a:lnTo>
                <a:lnTo>
                  <a:pt x="2034044" y="4534801"/>
                </a:lnTo>
                <a:lnTo>
                  <a:pt x="2043996" y="4518527"/>
                </a:lnTo>
                <a:lnTo>
                  <a:pt x="2059879" y="4499020"/>
                </a:lnTo>
                <a:cubicBezTo>
                  <a:pt x="2074409" y="4480395"/>
                  <a:pt x="2088765" y="4460460"/>
                  <a:pt x="2087442" y="4458501"/>
                </a:cubicBezTo>
                <a:lnTo>
                  <a:pt x="2082458" y="4461596"/>
                </a:lnTo>
                <a:lnTo>
                  <a:pt x="2111125" y="4420927"/>
                </a:lnTo>
                <a:lnTo>
                  <a:pt x="2137129" y="4382606"/>
                </a:lnTo>
                <a:lnTo>
                  <a:pt x="2124984" y="4395325"/>
                </a:lnTo>
                <a:cubicBezTo>
                  <a:pt x="2124150" y="4395992"/>
                  <a:pt x="2124178" y="4394506"/>
                  <a:pt x="2124746" y="4391920"/>
                </a:cubicBezTo>
                <a:lnTo>
                  <a:pt x="2125257" y="4390206"/>
                </a:lnTo>
                <a:lnTo>
                  <a:pt x="2151071" y="4361909"/>
                </a:lnTo>
                <a:lnTo>
                  <a:pt x="2150211" y="4363329"/>
                </a:lnTo>
                <a:lnTo>
                  <a:pt x="2174892" y="4326958"/>
                </a:lnTo>
                <a:lnTo>
                  <a:pt x="2170448" y="4332309"/>
                </a:lnTo>
                <a:lnTo>
                  <a:pt x="2168361" y="4335310"/>
                </a:lnTo>
                <a:lnTo>
                  <a:pt x="2152940" y="4350832"/>
                </a:lnTo>
                <a:cubicBezTo>
                  <a:pt x="2145866" y="4357538"/>
                  <a:pt x="2138438" y="4363990"/>
                  <a:pt x="2130299" y="4369941"/>
                </a:cubicBezTo>
                <a:cubicBezTo>
                  <a:pt x="2144623" y="4350339"/>
                  <a:pt x="2162273" y="4334464"/>
                  <a:pt x="2178755" y="4316347"/>
                </a:cubicBezTo>
                <a:cubicBezTo>
                  <a:pt x="2191245" y="4302040"/>
                  <a:pt x="2179064" y="4311245"/>
                  <a:pt x="2172834" y="4315902"/>
                </a:cubicBezTo>
                <a:lnTo>
                  <a:pt x="2140251" y="4348723"/>
                </a:lnTo>
                <a:lnTo>
                  <a:pt x="2111731" y="4389507"/>
                </a:lnTo>
                <a:lnTo>
                  <a:pt x="2075038" y="4441980"/>
                </a:lnTo>
                <a:lnTo>
                  <a:pt x="2086908" y="4431326"/>
                </a:lnTo>
                <a:lnTo>
                  <a:pt x="2105728" y="4411535"/>
                </a:lnTo>
                <a:lnTo>
                  <a:pt x="2100240" y="4421536"/>
                </a:lnTo>
                <a:cubicBezTo>
                  <a:pt x="2089507" y="4435190"/>
                  <a:pt x="2079116" y="4449365"/>
                  <a:pt x="2069031" y="4464489"/>
                </a:cubicBezTo>
                <a:lnTo>
                  <a:pt x="2055574" y="4486785"/>
                </a:lnTo>
                <a:lnTo>
                  <a:pt x="2055453" y="4486163"/>
                </a:lnTo>
                <a:cubicBezTo>
                  <a:pt x="2053901" y="4487158"/>
                  <a:pt x="2050599" y="4489891"/>
                  <a:pt x="2044663" y="4495108"/>
                </a:cubicBezTo>
                <a:lnTo>
                  <a:pt x="2040689" y="4498525"/>
                </a:lnTo>
                <a:lnTo>
                  <a:pt x="2044628" y="4491293"/>
                </a:lnTo>
                <a:lnTo>
                  <a:pt x="2066442" y="4453995"/>
                </a:lnTo>
                <a:lnTo>
                  <a:pt x="2035289" y="4496520"/>
                </a:lnTo>
                <a:cubicBezTo>
                  <a:pt x="2024393" y="4512612"/>
                  <a:pt x="2013693" y="4528148"/>
                  <a:pt x="2001048" y="4541544"/>
                </a:cubicBezTo>
                <a:cubicBezTo>
                  <a:pt x="2001048" y="4541544"/>
                  <a:pt x="2001183" y="4537642"/>
                  <a:pt x="2000534" y="4534193"/>
                </a:cubicBezTo>
                <a:lnTo>
                  <a:pt x="2000401" y="4534072"/>
                </a:lnTo>
                <a:lnTo>
                  <a:pt x="2004530" y="4530283"/>
                </a:lnTo>
                <a:cubicBezTo>
                  <a:pt x="2015634" y="4516621"/>
                  <a:pt x="2038299" y="4483634"/>
                  <a:pt x="2033372" y="4482684"/>
                </a:cubicBezTo>
                <a:cubicBezTo>
                  <a:pt x="2020235" y="4480143"/>
                  <a:pt x="1985051" y="4550561"/>
                  <a:pt x="1955046" y="4576555"/>
                </a:cubicBezTo>
                <a:cubicBezTo>
                  <a:pt x="1939241" y="4592235"/>
                  <a:pt x="1933085" y="4597646"/>
                  <a:pt x="1919456" y="4611992"/>
                </a:cubicBezTo>
                <a:lnTo>
                  <a:pt x="1918809" y="4612687"/>
                </a:lnTo>
                <a:lnTo>
                  <a:pt x="1934598" y="4585653"/>
                </a:lnTo>
                <a:cubicBezTo>
                  <a:pt x="1944029" y="4571640"/>
                  <a:pt x="1953881" y="4558505"/>
                  <a:pt x="1964307" y="4544324"/>
                </a:cubicBezTo>
                <a:cubicBezTo>
                  <a:pt x="1981283" y="4524567"/>
                  <a:pt x="2050740" y="4415331"/>
                  <a:pt x="2006076" y="4471001"/>
                </a:cubicBezTo>
                <a:lnTo>
                  <a:pt x="1985963" y="4499294"/>
                </a:lnTo>
                <a:lnTo>
                  <a:pt x="1976446" y="4510584"/>
                </a:lnTo>
                <a:cubicBezTo>
                  <a:pt x="1952075" y="4539235"/>
                  <a:pt x="1908713" y="4588252"/>
                  <a:pt x="1939251" y="4534893"/>
                </a:cubicBezTo>
                <a:cubicBezTo>
                  <a:pt x="1948359" y="4523028"/>
                  <a:pt x="1975273" y="4492460"/>
                  <a:pt x="1979080" y="4472757"/>
                </a:cubicBezTo>
                <a:cubicBezTo>
                  <a:pt x="1987019" y="4449310"/>
                  <a:pt x="1949729" y="4498310"/>
                  <a:pt x="1930862" y="4522485"/>
                </a:cubicBezTo>
                <a:cubicBezTo>
                  <a:pt x="1916358" y="4544662"/>
                  <a:pt x="1897491" y="4568837"/>
                  <a:pt x="1885082" y="4577227"/>
                </a:cubicBezTo>
                <a:cubicBezTo>
                  <a:pt x="1879895" y="4586441"/>
                  <a:pt x="1868755" y="4588264"/>
                  <a:pt x="1856999" y="4596211"/>
                </a:cubicBezTo>
                <a:lnTo>
                  <a:pt x="1839885" y="4616778"/>
                </a:lnTo>
                <a:lnTo>
                  <a:pt x="1958503" y="4437927"/>
                </a:lnTo>
                <a:lnTo>
                  <a:pt x="1947421" y="4441314"/>
                </a:lnTo>
                <a:lnTo>
                  <a:pt x="1957018" y="4426065"/>
                </a:lnTo>
                <a:lnTo>
                  <a:pt x="1945058" y="4442728"/>
                </a:lnTo>
                <a:cubicBezTo>
                  <a:pt x="1879215" y="4530136"/>
                  <a:pt x="1811727" y="4614144"/>
                  <a:pt x="1741424" y="4692321"/>
                </a:cubicBezTo>
                <a:cubicBezTo>
                  <a:pt x="1742499" y="4661114"/>
                  <a:pt x="1801662" y="4625542"/>
                  <a:pt x="1787900" y="4605704"/>
                </a:cubicBezTo>
                <a:cubicBezTo>
                  <a:pt x="1789730" y="4600532"/>
                  <a:pt x="1736494" y="4663976"/>
                  <a:pt x="1736494" y="4663976"/>
                </a:cubicBezTo>
                <a:cubicBezTo>
                  <a:pt x="1721920" y="4674607"/>
                  <a:pt x="1719056" y="4668604"/>
                  <a:pt x="1713053" y="4671467"/>
                </a:cubicBezTo>
                <a:cubicBezTo>
                  <a:pt x="1679932" y="4706286"/>
                  <a:pt x="1658465" y="4780981"/>
                  <a:pt x="1621726" y="4783762"/>
                </a:cubicBezTo>
                <a:lnTo>
                  <a:pt x="1633598" y="4760080"/>
                </a:lnTo>
                <a:lnTo>
                  <a:pt x="1636017" y="4757717"/>
                </a:lnTo>
                <a:lnTo>
                  <a:pt x="1638210" y="4753010"/>
                </a:lnTo>
                <a:lnTo>
                  <a:pt x="1643921" y="4744864"/>
                </a:lnTo>
                <a:cubicBezTo>
                  <a:pt x="1647511" y="4740006"/>
                  <a:pt x="1651576" y="4734691"/>
                  <a:pt x="1656212" y="4728645"/>
                </a:cubicBezTo>
                <a:cubicBezTo>
                  <a:pt x="1657782" y="4724211"/>
                  <a:pt x="1696906" y="4686532"/>
                  <a:pt x="1693012" y="4669356"/>
                </a:cubicBezTo>
                <a:cubicBezTo>
                  <a:pt x="1693012" y="4669356"/>
                  <a:pt x="1661461" y="4699745"/>
                  <a:pt x="1656752" y="4713040"/>
                </a:cubicBezTo>
                <a:cubicBezTo>
                  <a:pt x="1652833" y="4717057"/>
                  <a:pt x="1648320" y="4729797"/>
                  <a:pt x="1643484" y="4741696"/>
                </a:cubicBezTo>
                <a:lnTo>
                  <a:pt x="1638210" y="4753010"/>
                </a:lnTo>
                <a:lnTo>
                  <a:pt x="1634466" y="4758349"/>
                </a:lnTo>
                <a:lnTo>
                  <a:pt x="1633598" y="4760080"/>
                </a:lnTo>
                <a:lnTo>
                  <a:pt x="1628264" y="4765298"/>
                </a:lnTo>
                <a:cubicBezTo>
                  <a:pt x="1609862" y="4771767"/>
                  <a:pt x="1629370" y="4739062"/>
                  <a:pt x="1639382" y="4723651"/>
                </a:cubicBezTo>
                <a:lnTo>
                  <a:pt x="1643283" y="4717819"/>
                </a:lnTo>
                <a:lnTo>
                  <a:pt x="1643808" y="4717079"/>
                </a:lnTo>
                <a:cubicBezTo>
                  <a:pt x="1644841" y="4715586"/>
                  <a:pt x="1644737" y="4715688"/>
                  <a:pt x="1643873" y="4716936"/>
                </a:cubicBezTo>
                <a:lnTo>
                  <a:pt x="1643283" y="4717819"/>
                </a:lnTo>
                <a:lnTo>
                  <a:pt x="1636912" y="4726795"/>
                </a:lnTo>
                <a:cubicBezTo>
                  <a:pt x="1611363" y="4754321"/>
                  <a:pt x="1591246" y="4782942"/>
                  <a:pt x="1561527" y="4808161"/>
                </a:cubicBezTo>
                <a:cubicBezTo>
                  <a:pt x="1538831" y="4828802"/>
                  <a:pt x="1549158" y="4806690"/>
                  <a:pt x="1564603" y="4779222"/>
                </a:cubicBezTo>
                <a:lnTo>
                  <a:pt x="1568476" y="4772548"/>
                </a:lnTo>
                <a:lnTo>
                  <a:pt x="1589874" y="4741593"/>
                </a:lnTo>
                <a:cubicBezTo>
                  <a:pt x="1589874" y="4741593"/>
                  <a:pt x="1638302" y="4690770"/>
                  <a:pt x="1622077" y="4683659"/>
                </a:cubicBezTo>
                <a:cubicBezTo>
                  <a:pt x="1616508" y="4684569"/>
                  <a:pt x="1600637" y="4707193"/>
                  <a:pt x="1585671" y="4729921"/>
                </a:cubicBezTo>
                <a:lnTo>
                  <a:pt x="1584312" y="4732020"/>
                </a:lnTo>
                <a:lnTo>
                  <a:pt x="1582426" y="4733890"/>
                </a:lnTo>
                <a:cubicBezTo>
                  <a:pt x="1574342" y="4742043"/>
                  <a:pt x="1566063" y="4750746"/>
                  <a:pt x="1565277" y="4752963"/>
                </a:cubicBezTo>
                <a:cubicBezTo>
                  <a:pt x="1554302" y="4769859"/>
                  <a:pt x="1551764" y="4766467"/>
                  <a:pt x="1553143" y="4757290"/>
                </a:cubicBezTo>
                <a:lnTo>
                  <a:pt x="1554668" y="4751697"/>
                </a:lnTo>
                <a:lnTo>
                  <a:pt x="1655956" y="4614127"/>
                </a:lnTo>
                <a:cubicBezTo>
                  <a:pt x="1655956" y="4614127"/>
                  <a:pt x="1699086" y="4555467"/>
                  <a:pt x="1684682" y="4559495"/>
                </a:cubicBezTo>
                <a:cubicBezTo>
                  <a:pt x="1672272" y="4567883"/>
                  <a:pt x="1655228" y="4603197"/>
                  <a:pt x="1641550" y="4618154"/>
                </a:cubicBezTo>
                <a:cubicBezTo>
                  <a:pt x="1647428" y="4614181"/>
                  <a:pt x="1622086" y="4651121"/>
                  <a:pt x="1605506" y="4664604"/>
                </a:cubicBezTo>
                <a:lnTo>
                  <a:pt x="1596116" y="4667133"/>
                </a:lnTo>
                <a:lnTo>
                  <a:pt x="1609710" y="4645775"/>
                </a:lnTo>
                <a:cubicBezTo>
                  <a:pt x="1655568" y="4582993"/>
                  <a:pt x="1721061" y="4510333"/>
                  <a:pt x="1745960" y="4461170"/>
                </a:cubicBezTo>
                <a:cubicBezTo>
                  <a:pt x="1766349" y="4417684"/>
                  <a:pt x="1766887" y="4402081"/>
                  <a:pt x="1745201" y="4435133"/>
                </a:cubicBezTo>
                <a:cubicBezTo>
                  <a:pt x="1719654" y="4462659"/>
                  <a:pt x="1631651" y="4596084"/>
                  <a:pt x="1617074" y="4606717"/>
                </a:cubicBezTo>
                <a:lnTo>
                  <a:pt x="1615635" y="4604673"/>
                </a:lnTo>
                <a:lnTo>
                  <a:pt x="1616071" y="4604065"/>
                </a:lnTo>
                <a:cubicBezTo>
                  <a:pt x="1634627" y="4577040"/>
                  <a:pt x="1651824" y="4550307"/>
                  <a:pt x="1666523" y="4524191"/>
                </a:cubicBezTo>
                <a:cubicBezTo>
                  <a:pt x="1645462" y="4547231"/>
                  <a:pt x="1624477" y="4573196"/>
                  <a:pt x="1603515" y="4600913"/>
                </a:cubicBezTo>
                <a:lnTo>
                  <a:pt x="1565119" y="4654201"/>
                </a:lnTo>
                <a:lnTo>
                  <a:pt x="1564115" y="4655291"/>
                </a:lnTo>
                <a:cubicBezTo>
                  <a:pt x="1595464" y="4609037"/>
                  <a:pt x="1619995" y="4556211"/>
                  <a:pt x="1629398" y="4543747"/>
                </a:cubicBezTo>
                <a:cubicBezTo>
                  <a:pt x="1638541" y="4532023"/>
                  <a:pt x="1682912" y="4465441"/>
                  <a:pt x="1646650" y="4509124"/>
                </a:cubicBezTo>
                <a:cubicBezTo>
                  <a:pt x="1634107" y="4530453"/>
                  <a:pt x="1618426" y="4560643"/>
                  <a:pt x="1603848" y="4571274"/>
                </a:cubicBezTo>
                <a:cubicBezTo>
                  <a:pt x="1596276" y="4578567"/>
                  <a:pt x="1576236" y="4576458"/>
                  <a:pt x="1576236" y="4576458"/>
                </a:cubicBezTo>
                <a:cubicBezTo>
                  <a:pt x="1560828" y="4591782"/>
                  <a:pt x="1552720" y="4614678"/>
                  <a:pt x="1541746" y="4631575"/>
                </a:cubicBezTo>
                <a:cubicBezTo>
                  <a:pt x="1534174" y="4638868"/>
                  <a:pt x="1512026" y="4656794"/>
                  <a:pt x="1516460" y="4658363"/>
                </a:cubicBezTo>
                <a:cubicBezTo>
                  <a:pt x="1512026" y="4656794"/>
                  <a:pt x="1512302" y="4641929"/>
                  <a:pt x="1510733" y="4646360"/>
                </a:cubicBezTo>
                <a:cubicBezTo>
                  <a:pt x="1496419" y="4656252"/>
                  <a:pt x="1486478" y="4684320"/>
                  <a:pt x="1463497" y="4706939"/>
                </a:cubicBezTo>
                <a:cubicBezTo>
                  <a:pt x="1454356" y="4718664"/>
                  <a:pt x="1429346" y="4730587"/>
                  <a:pt x="1421511" y="4738620"/>
                </a:cubicBezTo>
                <a:cubicBezTo>
                  <a:pt x="1402227" y="4762546"/>
                  <a:pt x="1411630" y="4750084"/>
                  <a:pt x="1416338" y="4736786"/>
                </a:cubicBezTo>
                <a:cubicBezTo>
                  <a:pt x="1437530" y="4676960"/>
                  <a:pt x="1388926" y="4757836"/>
                  <a:pt x="1360776" y="4778623"/>
                </a:cubicBezTo>
                <a:cubicBezTo>
                  <a:pt x="1357710" y="4756756"/>
                  <a:pt x="1385323" y="4751575"/>
                  <a:pt x="1381428" y="4734399"/>
                </a:cubicBezTo>
                <a:lnTo>
                  <a:pt x="1346736" y="4773652"/>
                </a:lnTo>
                <a:cubicBezTo>
                  <a:pt x="1326971" y="4756675"/>
                  <a:pt x="1375500" y="4706528"/>
                  <a:pt x="1378640" y="4697668"/>
                </a:cubicBezTo>
                <a:cubicBezTo>
                  <a:pt x="1462833" y="4569127"/>
                  <a:pt x="1562124" y="4430974"/>
                  <a:pt x="1647914" y="4308494"/>
                </a:cubicBezTo>
                <a:lnTo>
                  <a:pt x="1674730" y="4269614"/>
                </a:lnTo>
                <a:lnTo>
                  <a:pt x="1678546" y="4255352"/>
                </a:lnTo>
                <a:cubicBezTo>
                  <a:pt x="1679350" y="4245846"/>
                  <a:pt x="1674814" y="4267202"/>
                  <a:pt x="1672453" y="4260236"/>
                </a:cubicBezTo>
                <a:lnTo>
                  <a:pt x="1672747" y="4259458"/>
                </a:lnTo>
                <a:lnTo>
                  <a:pt x="1661375" y="4273270"/>
                </a:lnTo>
                <a:cubicBezTo>
                  <a:pt x="1639098" y="4301540"/>
                  <a:pt x="1616981" y="4331115"/>
                  <a:pt x="1595581" y="4362188"/>
                </a:cubicBezTo>
                <a:cubicBezTo>
                  <a:pt x="1548345" y="4422768"/>
                  <a:pt x="1507578" y="4495612"/>
                  <a:pt x="1461713" y="4535896"/>
                </a:cubicBezTo>
                <a:cubicBezTo>
                  <a:pt x="1455711" y="4538757"/>
                  <a:pt x="1407182" y="4588902"/>
                  <a:pt x="1407182" y="4588902"/>
                </a:cubicBezTo>
                <a:cubicBezTo>
                  <a:pt x="1387141" y="4586791"/>
                  <a:pt x="1409289" y="4568866"/>
                  <a:pt x="1418430" y="4557141"/>
                </a:cubicBezTo>
                <a:cubicBezTo>
                  <a:pt x="1405887" y="4578468"/>
                  <a:pt x="1429405" y="4540248"/>
                  <a:pt x="1449519" y="4511627"/>
                </a:cubicBezTo>
                <a:cubicBezTo>
                  <a:pt x="1513437" y="4420380"/>
                  <a:pt x="1591759" y="4314284"/>
                  <a:pt x="1642133" y="4244842"/>
                </a:cubicBezTo>
                <a:lnTo>
                  <a:pt x="1671740" y="4202820"/>
                </a:lnTo>
                <a:lnTo>
                  <a:pt x="1676200" y="4192466"/>
                </a:lnTo>
                <a:cubicBezTo>
                  <a:pt x="1683563" y="4168535"/>
                  <a:pt x="1630476" y="4240778"/>
                  <a:pt x="1616966" y="4254296"/>
                </a:cubicBezTo>
                <a:cubicBezTo>
                  <a:pt x="1604598" y="4270590"/>
                  <a:pt x="1593998" y="4285480"/>
                  <a:pt x="1584697" y="4297508"/>
                </a:cubicBezTo>
                <a:lnTo>
                  <a:pt x="1561052" y="4322675"/>
                </a:lnTo>
                <a:lnTo>
                  <a:pt x="1559796" y="4322262"/>
                </a:lnTo>
                <a:cubicBezTo>
                  <a:pt x="1558317" y="4322831"/>
                  <a:pt x="1555746" y="4325841"/>
                  <a:pt x="1552721" y="4330038"/>
                </a:cubicBezTo>
                <a:lnTo>
                  <a:pt x="1549005" y="4335681"/>
                </a:lnTo>
                <a:lnTo>
                  <a:pt x="1529877" y="4356348"/>
                </a:lnTo>
                <a:lnTo>
                  <a:pt x="1529318" y="4347632"/>
                </a:lnTo>
                <a:lnTo>
                  <a:pt x="1537462" y="4326871"/>
                </a:lnTo>
                <a:lnTo>
                  <a:pt x="1542372" y="4320591"/>
                </a:lnTo>
                <a:cubicBezTo>
                  <a:pt x="1559115" y="4298416"/>
                  <a:pt x="1581432" y="4278318"/>
                  <a:pt x="1586072" y="4254303"/>
                </a:cubicBezTo>
                <a:cubicBezTo>
                  <a:pt x="1584865" y="4245102"/>
                  <a:pt x="1582538" y="4241662"/>
                  <a:pt x="1586703" y="4233001"/>
                </a:cubicBezTo>
                <a:cubicBezTo>
                  <a:pt x="1597496" y="4210674"/>
                  <a:pt x="1625034" y="4197064"/>
                  <a:pt x="1639267" y="4172411"/>
                </a:cubicBezTo>
                <a:cubicBezTo>
                  <a:pt x="1637977" y="4173286"/>
                  <a:pt x="1634918" y="4171713"/>
                  <a:pt x="1631809" y="4169264"/>
                </a:cubicBezTo>
                <a:lnTo>
                  <a:pt x="1626537" y="4163549"/>
                </a:lnTo>
                <a:lnTo>
                  <a:pt x="1624093" y="4166112"/>
                </a:lnTo>
                <a:cubicBezTo>
                  <a:pt x="1623362" y="4166698"/>
                  <a:pt x="1623385" y="4165395"/>
                  <a:pt x="1623883" y="4163123"/>
                </a:cubicBezTo>
                <a:lnTo>
                  <a:pt x="1624332" y="4161621"/>
                </a:lnTo>
                <a:lnTo>
                  <a:pt x="1624546" y="4161389"/>
                </a:lnTo>
                <a:lnTo>
                  <a:pt x="1624054" y="4160856"/>
                </a:lnTo>
                <a:lnTo>
                  <a:pt x="1623987" y="4159761"/>
                </a:lnTo>
                <a:lnTo>
                  <a:pt x="1642081" y="4132592"/>
                </a:lnTo>
                <a:lnTo>
                  <a:pt x="1628758" y="4143838"/>
                </a:lnTo>
                <a:lnTo>
                  <a:pt x="1630928" y="4141126"/>
                </a:lnTo>
                <a:lnTo>
                  <a:pt x="1600148" y="4171076"/>
                </a:lnTo>
                <a:cubicBezTo>
                  <a:pt x="1586337" y="4184625"/>
                  <a:pt x="1572915" y="4197523"/>
                  <a:pt x="1559758" y="4208722"/>
                </a:cubicBezTo>
                <a:cubicBezTo>
                  <a:pt x="1573240" y="4193194"/>
                  <a:pt x="1589533" y="4176941"/>
                  <a:pt x="1605154" y="4162623"/>
                </a:cubicBezTo>
                <a:lnTo>
                  <a:pt x="1619864" y="4146632"/>
                </a:lnTo>
                <a:cubicBezTo>
                  <a:pt x="1619503" y="4145674"/>
                  <a:pt x="1618412" y="4145665"/>
                  <a:pt x="1616944" y="4146237"/>
                </a:cubicBezTo>
                <a:lnTo>
                  <a:pt x="1616163" y="4146701"/>
                </a:lnTo>
                <a:lnTo>
                  <a:pt x="1611346" y="4151554"/>
                </a:lnTo>
                <a:lnTo>
                  <a:pt x="1612818" y="4149039"/>
                </a:lnTo>
                <a:lnTo>
                  <a:pt x="1613149" y="4148493"/>
                </a:lnTo>
                <a:lnTo>
                  <a:pt x="1611763" y="4149316"/>
                </a:lnTo>
                <a:cubicBezTo>
                  <a:pt x="1608023" y="4152033"/>
                  <a:pt x="1604178" y="4155589"/>
                  <a:pt x="1603039" y="4157029"/>
                </a:cubicBezTo>
                <a:cubicBezTo>
                  <a:pt x="1568047" y="4189100"/>
                  <a:pt x="1532086" y="4231969"/>
                  <a:pt x="1498414" y="4257149"/>
                </a:cubicBezTo>
                <a:cubicBezTo>
                  <a:pt x="1524219" y="4224513"/>
                  <a:pt x="1564053" y="4192631"/>
                  <a:pt x="1592242" y="4161111"/>
                </a:cubicBezTo>
                <a:cubicBezTo>
                  <a:pt x="1583805" y="4170694"/>
                  <a:pt x="1599987" y="4154145"/>
                  <a:pt x="1597736" y="4152641"/>
                </a:cubicBezTo>
                <a:cubicBezTo>
                  <a:pt x="1593455" y="4150222"/>
                  <a:pt x="1591575" y="4159344"/>
                  <a:pt x="1591575" y="4159344"/>
                </a:cubicBezTo>
                <a:cubicBezTo>
                  <a:pt x="1572939" y="4176821"/>
                  <a:pt x="1555163" y="4193971"/>
                  <a:pt x="1537619" y="4210530"/>
                </a:cubicBezTo>
                <a:lnTo>
                  <a:pt x="1502277" y="4242555"/>
                </a:lnTo>
                <a:lnTo>
                  <a:pt x="1505811" y="4236698"/>
                </a:lnTo>
                <a:lnTo>
                  <a:pt x="1505938" y="4236427"/>
                </a:lnTo>
                <a:lnTo>
                  <a:pt x="1507395" y="4234910"/>
                </a:lnTo>
                <a:cubicBezTo>
                  <a:pt x="1511390" y="4231381"/>
                  <a:pt x="1531988" y="4213164"/>
                  <a:pt x="1531321" y="4211398"/>
                </a:cubicBezTo>
                <a:cubicBezTo>
                  <a:pt x="1529205" y="4205804"/>
                  <a:pt x="1509275" y="4225788"/>
                  <a:pt x="1512221" y="4224675"/>
                </a:cubicBezTo>
                <a:lnTo>
                  <a:pt x="1510543" y="4226390"/>
                </a:lnTo>
                <a:lnTo>
                  <a:pt x="1509614" y="4222976"/>
                </a:lnTo>
                <a:cubicBezTo>
                  <a:pt x="1508462" y="4223702"/>
                  <a:pt x="1506622" y="4226066"/>
                  <a:pt x="1504496" y="4229198"/>
                </a:cubicBezTo>
                <a:lnTo>
                  <a:pt x="1499324" y="4237400"/>
                </a:lnTo>
                <a:lnTo>
                  <a:pt x="1494321" y="4241871"/>
                </a:lnTo>
                <a:cubicBezTo>
                  <a:pt x="1489236" y="4241775"/>
                  <a:pt x="1507135" y="4224579"/>
                  <a:pt x="1507135" y="4224579"/>
                </a:cubicBezTo>
                <a:cubicBezTo>
                  <a:pt x="1541639" y="4192692"/>
                  <a:pt x="1570496" y="4162939"/>
                  <a:pt x="1598417" y="4135896"/>
                </a:cubicBezTo>
                <a:cubicBezTo>
                  <a:pt x="1599270" y="4134817"/>
                  <a:pt x="1604578" y="4129972"/>
                  <a:pt x="1610688" y="4124072"/>
                </a:cubicBezTo>
                <a:lnTo>
                  <a:pt x="1615485" y="4119346"/>
                </a:lnTo>
                <a:lnTo>
                  <a:pt x="1614959" y="4119401"/>
                </a:lnTo>
                <a:cubicBezTo>
                  <a:pt x="1613170" y="4119583"/>
                  <a:pt x="1611288" y="4119736"/>
                  <a:pt x="1609769" y="4119708"/>
                </a:cubicBezTo>
                <a:lnTo>
                  <a:pt x="1608183" y="4119308"/>
                </a:lnTo>
                <a:lnTo>
                  <a:pt x="1587550" y="4138870"/>
                </a:lnTo>
                <a:lnTo>
                  <a:pt x="1571361" y="4154627"/>
                </a:lnTo>
                <a:lnTo>
                  <a:pt x="1565583" y="4162559"/>
                </a:lnTo>
                <a:lnTo>
                  <a:pt x="1559940" y="4165742"/>
                </a:lnTo>
                <a:lnTo>
                  <a:pt x="1550595" y="4174838"/>
                </a:lnTo>
                <a:cubicBezTo>
                  <a:pt x="1549123" y="4175394"/>
                  <a:pt x="1526398" y="4202827"/>
                  <a:pt x="1522540" y="4202266"/>
                </a:cubicBezTo>
                <a:cubicBezTo>
                  <a:pt x="1520011" y="4200028"/>
                  <a:pt x="1523554" y="4195492"/>
                  <a:pt x="1527730" y="4191514"/>
                </a:cubicBezTo>
                <a:lnTo>
                  <a:pt x="1529487" y="4190009"/>
                </a:lnTo>
                <a:lnTo>
                  <a:pt x="1531021" y="4186343"/>
                </a:lnTo>
                <a:cubicBezTo>
                  <a:pt x="1534746" y="4178777"/>
                  <a:pt x="1541450" y="4167257"/>
                  <a:pt x="1542415" y="4164909"/>
                </a:cubicBezTo>
                <a:cubicBezTo>
                  <a:pt x="1547011" y="4156911"/>
                  <a:pt x="1550490" y="4150539"/>
                  <a:pt x="1553435" y="4144905"/>
                </a:cubicBezTo>
                <a:lnTo>
                  <a:pt x="1554927" y="4141933"/>
                </a:lnTo>
                <a:lnTo>
                  <a:pt x="1572460" y="4123825"/>
                </a:lnTo>
                <a:lnTo>
                  <a:pt x="1555110" y="4149136"/>
                </a:lnTo>
                <a:cubicBezTo>
                  <a:pt x="1553370" y="4151580"/>
                  <a:pt x="1550760" y="4156756"/>
                  <a:pt x="1547764" y="4162747"/>
                </a:cubicBezTo>
                <a:lnTo>
                  <a:pt x="1546457" y="4165251"/>
                </a:lnTo>
                <a:lnTo>
                  <a:pt x="1558915" y="4149283"/>
                </a:lnTo>
                <a:cubicBezTo>
                  <a:pt x="1569527" y="4136263"/>
                  <a:pt x="1580429" y="4123673"/>
                  <a:pt x="1580429" y="4123673"/>
                </a:cubicBezTo>
                <a:lnTo>
                  <a:pt x="1597073" y="4103425"/>
                </a:lnTo>
                <a:lnTo>
                  <a:pt x="1597514" y="4099981"/>
                </a:lnTo>
                <a:lnTo>
                  <a:pt x="1599013" y="4096359"/>
                </a:lnTo>
                <a:lnTo>
                  <a:pt x="1601721" y="4093555"/>
                </a:lnTo>
                <a:lnTo>
                  <a:pt x="1587398" y="4106751"/>
                </a:lnTo>
                <a:lnTo>
                  <a:pt x="1614241" y="4076865"/>
                </a:lnTo>
                <a:lnTo>
                  <a:pt x="1607280" y="4083373"/>
                </a:lnTo>
                <a:lnTo>
                  <a:pt x="1604959" y="4085779"/>
                </a:lnTo>
                <a:lnTo>
                  <a:pt x="1586525" y="4105982"/>
                </a:lnTo>
                <a:lnTo>
                  <a:pt x="1577255" y="4116147"/>
                </a:lnTo>
                <a:lnTo>
                  <a:pt x="1568896" y="4125313"/>
                </a:lnTo>
                <a:cubicBezTo>
                  <a:pt x="1564149" y="4130243"/>
                  <a:pt x="1560917" y="4133105"/>
                  <a:pt x="1560337" y="4132246"/>
                </a:cubicBezTo>
                <a:cubicBezTo>
                  <a:pt x="1559757" y="4131385"/>
                  <a:pt x="1561801" y="4126768"/>
                  <a:pt x="1564460" y="4121147"/>
                </a:cubicBezTo>
                <a:lnTo>
                  <a:pt x="1569841" y="4109355"/>
                </a:lnTo>
                <a:lnTo>
                  <a:pt x="1567275" y="4111561"/>
                </a:lnTo>
                <a:cubicBezTo>
                  <a:pt x="1559023" y="4118214"/>
                  <a:pt x="1550643" y="4123590"/>
                  <a:pt x="1562462" y="4109785"/>
                </a:cubicBezTo>
                <a:lnTo>
                  <a:pt x="1571834" y="4099117"/>
                </a:lnTo>
                <a:lnTo>
                  <a:pt x="1571687" y="4097447"/>
                </a:lnTo>
                <a:lnTo>
                  <a:pt x="1567745" y="4100631"/>
                </a:lnTo>
                <a:lnTo>
                  <a:pt x="1567473" y="4101141"/>
                </a:lnTo>
                <a:lnTo>
                  <a:pt x="1566834" y="4101366"/>
                </a:lnTo>
                <a:lnTo>
                  <a:pt x="1564482" y="4103265"/>
                </a:lnTo>
                <a:cubicBezTo>
                  <a:pt x="1561059" y="4106563"/>
                  <a:pt x="1556534" y="4111331"/>
                  <a:pt x="1550652" y="4117917"/>
                </a:cubicBezTo>
                <a:cubicBezTo>
                  <a:pt x="1516717" y="4151715"/>
                  <a:pt x="1492083" y="4199267"/>
                  <a:pt x="1452540" y="4226000"/>
                </a:cubicBezTo>
                <a:cubicBezTo>
                  <a:pt x="1445662" y="4230650"/>
                  <a:pt x="1471023" y="4176762"/>
                  <a:pt x="1477747" y="4178061"/>
                </a:cubicBezTo>
                <a:cubicBezTo>
                  <a:pt x="1468381" y="4176251"/>
                  <a:pt x="1434403" y="4223493"/>
                  <a:pt x="1414385" y="4251782"/>
                </a:cubicBezTo>
                <a:lnTo>
                  <a:pt x="1405161" y="4264660"/>
                </a:lnTo>
                <a:lnTo>
                  <a:pt x="1412521" y="4251863"/>
                </a:lnTo>
                <a:cubicBezTo>
                  <a:pt x="1446190" y="4195949"/>
                  <a:pt x="1389195" y="4266213"/>
                  <a:pt x="1387819" y="4270105"/>
                </a:cubicBezTo>
                <a:cubicBezTo>
                  <a:pt x="1379796" y="4280393"/>
                  <a:pt x="1363763" y="4288575"/>
                  <a:pt x="1356470" y="4294744"/>
                </a:cubicBezTo>
                <a:lnTo>
                  <a:pt x="1347436" y="4304142"/>
                </a:lnTo>
                <a:lnTo>
                  <a:pt x="1430841" y="4193905"/>
                </a:lnTo>
                <a:lnTo>
                  <a:pt x="1439869" y="4182327"/>
                </a:lnTo>
                <a:lnTo>
                  <a:pt x="1451450" y="4160178"/>
                </a:lnTo>
                <a:lnTo>
                  <a:pt x="1442890" y="4167727"/>
                </a:lnTo>
                <a:cubicBezTo>
                  <a:pt x="1439154" y="4168452"/>
                  <a:pt x="1460806" y="4140036"/>
                  <a:pt x="1464765" y="4129217"/>
                </a:cubicBezTo>
                <a:cubicBezTo>
                  <a:pt x="1461328" y="4131541"/>
                  <a:pt x="1457890" y="4133867"/>
                  <a:pt x="1454450" y="4136191"/>
                </a:cubicBezTo>
                <a:cubicBezTo>
                  <a:pt x="1456170" y="4135030"/>
                  <a:pt x="1448981" y="4136132"/>
                  <a:pt x="1441024" y="4137022"/>
                </a:cubicBezTo>
                <a:lnTo>
                  <a:pt x="1430711" y="4137801"/>
                </a:lnTo>
                <a:lnTo>
                  <a:pt x="1426414" y="4148060"/>
                </a:lnTo>
                <a:cubicBezTo>
                  <a:pt x="1422810" y="4157419"/>
                  <a:pt x="1420099" y="4164603"/>
                  <a:pt x="1417455" y="4162293"/>
                </a:cubicBezTo>
                <a:cubicBezTo>
                  <a:pt x="1417455" y="4162293"/>
                  <a:pt x="1419426" y="4155117"/>
                  <a:pt x="1419934" y="4149116"/>
                </a:cubicBezTo>
                <a:lnTo>
                  <a:pt x="1420468" y="4150178"/>
                </a:lnTo>
                <a:lnTo>
                  <a:pt x="1419680" y="4152116"/>
                </a:lnTo>
                <a:cubicBezTo>
                  <a:pt x="1420411" y="4151530"/>
                  <a:pt x="1420778" y="4151237"/>
                  <a:pt x="1420810" y="4150863"/>
                </a:cubicBezTo>
                <a:lnTo>
                  <a:pt x="1420468" y="4150178"/>
                </a:lnTo>
                <a:lnTo>
                  <a:pt x="1421913" y="4146615"/>
                </a:lnTo>
                <a:lnTo>
                  <a:pt x="1423466" y="4144652"/>
                </a:lnTo>
                <a:cubicBezTo>
                  <a:pt x="1424240" y="4143216"/>
                  <a:pt x="1424618" y="4142095"/>
                  <a:pt x="1424618" y="4142095"/>
                </a:cubicBezTo>
                <a:cubicBezTo>
                  <a:pt x="1424618" y="4142095"/>
                  <a:pt x="1420995" y="4136608"/>
                  <a:pt x="1422753" y="4131933"/>
                </a:cubicBezTo>
                <a:cubicBezTo>
                  <a:pt x="1425223" y="4121561"/>
                  <a:pt x="1440894" y="4100138"/>
                  <a:pt x="1444573" y="4091595"/>
                </a:cubicBezTo>
                <a:cubicBezTo>
                  <a:pt x="1446036" y="4090422"/>
                  <a:pt x="1443418" y="4086458"/>
                  <a:pt x="1443672" y="4083456"/>
                </a:cubicBezTo>
                <a:cubicBezTo>
                  <a:pt x="1444693" y="4078440"/>
                  <a:pt x="1447739" y="4072524"/>
                  <a:pt x="1451499" y="4066338"/>
                </a:cubicBezTo>
                <a:lnTo>
                  <a:pt x="1453406" y="4063390"/>
                </a:lnTo>
                <a:lnTo>
                  <a:pt x="1450068" y="4067025"/>
                </a:lnTo>
                <a:lnTo>
                  <a:pt x="1440609" y="4077498"/>
                </a:lnTo>
                <a:lnTo>
                  <a:pt x="1401725" y="4141856"/>
                </a:lnTo>
                <a:lnTo>
                  <a:pt x="1369244" y="4202296"/>
                </a:lnTo>
                <a:lnTo>
                  <a:pt x="1365349" y="4205164"/>
                </a:lnTo>
                <a:lnTo>
                  <a:pt x="1356637" y="4212419"/>
                </a:lnTo>
                <a:lnTo>
                  <a:pt x="1365586" y="4192684"/>
                </a:lnTo>
                <a:lnTo>
                  <a:pt x="1354222" y="4210254"/>
                </a:lnTo>
                <a:lnTo>
                  <a:pt x="1350610" y="4206698"/>
                </a:lnTo>
                <a:lnTo>
                  <a:pt x="1345392" y="4211749"/>
                </a:lnTo>
                <a:lnTo>
                  <a:pt x="1354330" y="4193454"/>
                </a:lnTo>
                <a:lnTo>
                  <a:pt x="1357968" y="4188255"/>
                </a:lnTo>
                <a:cubicBezTo>
                  <a:pt x="1359223" y="4186638"/>
                  <a:pt x="1360092" y="4185785"/>
                  <a:pt x="1360259" y="4186226"/>
                </a:cubicBezTo>
                <a:lnTo>
                  <a:pt x="1358183" y="4185571"/>
                </a:lnTo>
                <a:lnTo>
                  <a:pt x="1370141" y="4161093"/>
                </a:lnTo>
                <a:lnTo>
                  <a:pt x="1375709" y="4155135"/>
                </a:lnTo>
                <a:cubicBezTo>
                  <a:pt x="1379315" y="4151411"/>
                  <a:pt x="1383520" y="4147234"/>
                  <a:pt x="1388994" y="4142052"/>
                </a:cubicBezTo>
                <a:cubicBezTo>
                  <a:pt x="1391271" y="4139172"/>
                  <a:pt x="1414636" y="4117890"/>
                  <a:pt x="1403035" y="4124293"/>
                </a:cubicBezTo>
                <a:cubicBezTo>
                  <a:pt x="1394623" y="4129494"/>
                  <a:pt x="1380338" y="4147343"/>
                  <a:pt x="1375115" y="4151337"/>
                </a:cubicBezTo>
                <a:lnTo>
                  <a:pt x="1374777" y="4151606"/>
                </a:lnTo>
                <a:lnTo>
                  <a:pt x="1378037" y="4144933"/>
                </a:lnTo>
                <a:cubicBezTo>
                  <a:pt x="1386779" y="4124868"/>
                  <a:pt x="1398115" y="4107038"/>
                  <a:pt x="1409300" y="4088979"/>
                </a:cubicBezTo>
                <a:lnTo>
                  <a:pt x="1420632" y="4069840"/>
                </a:lnTo>
                <a:lnTo>
                  <a:pt x="1417206" y="4073687"/>
                </a:lnTo>
                <a:lnTo>
                  <a:pt x="1368740" y="4123205"/>
                </a:lnTo>
                <a:lnTo>
                  <a:pt x="1375959" y="4111986"/>
                </a:lnTo>
                <a:cubicBezTo>
                  <a:pt x="1392558" y="4090876"/>
                  <a:pt x="1409559" y="4068630"/>
                  <a:pt x="1425727" y="4047185"/>
                </a:cubicBezTo>
                <a:lnTo>
                  <a:pt x="1430002" y="4041456"/>
                </a:lnTo>
                <a:lnTo>
                  <a:pt x="1430764" y="4036687"/>
                </a:lnTo>
                <a:lnTo>
                  <a:pt x="1445800" y="4020290"/>
                </a:lnTo>
                <a:lnTo>
                  <a:pt x="1451042" y="4013266"/>
                </a:lnTo>
                <a:lnTo>
                  <a:pt x="1435224" y="4027355"/>
                </a:lnTo>
                <a:lnTo>
                  <a:pt x="1436096" y="4025643"/>
                </a:lnTo>
                <a:cubicBezTo>
                  <a:pt x="1443196" y="4012320"/>
                  <a:pt x="1454376" y="3991992"/>
                  <a:pt x="1454981" y="3984863"/>
                </a:cubicBezTo>
                <a:cubicBezTo>
                  <a:pt x="1436192" y="4005521"/>
                  <a:pt x="1432463" y="4017370"/>
                  <a:pt x="1418252" y="4037622"/>
                </a:cubicBezTo>
                <a:cubicBezTo>
                  <a:pt x="1409309" y="4052020"/>
                  <a:pt x="1408151" y="4052948"/>
                  <a:pt x="1409362" y="4048712"/>
                </a:cubicBezTo>
                <a:lnTo>
                  <a:pt x="1414140" y="4030847"/>
                </a:lnTo>
                <a:lnTo>
                  <a:pt x="1412081" y="4033614"/>
                </a:lnTo>
                <a:cubicBezTo>
                  <a:pt x="1391654" y="4061726"/>
                  <a:pt x="1372294" y="4089319"/>
                  <a:pt x="1350371" y="4118723"/>
                </a:cubicBezTo>
                <a:lnTo>
                  <a:pt x="1330707" y="4143903"/>
                </a:lnTo>
                <a:lnTo>
                  <a:pt x="1341673" y="4127166"/>
                </a:lnTo>
                <a:cubicBezTo>
                  <a:pt x="1349720" y="4115137"/>
                  <a:pt x="1359343" y="4101115"/>
                  <a:pt x="1371987" y="4083382"/>
                </a:cubicBezTo>
                <a:cubicBezTo>
                  <a:pt x="1385103" y="4064494"/>
                  <a:pt x="1396719" y="4050795"/>
                  <a:pt x="1406397" y="4034231"/>
                </a:cubicBezTo>
                <a:cubicBezTo>
                  <a:pt x="1425905" y="3995156"/>
                  <a:pt x="1377743" y="4053604"/>
                  <a:pt x="1365739" y="4066730"/>
                </a:cubicBezTo>
                <a:cubicBezTo>
                  <a:pt x="1349572" y="4088516"/>
                  <a:pt x="1337666" y="4116606"/>
                  <a:pt x="1327252" y="4108616"/>
                </a:cubicBezTo>
                <a:cubicBezTo>
                  <a:pt x="1328414" y="4110333"/>
                  <a:pt x="1334575" y="4098446"/>
                  <a:pt x="1341101" y="4084326"/>
                </a:cubicBezTo>
                <a:lnTo>
                  <a:pt x="1346623" y="4071857"/>
                </a:lnTo>
                <a:lnTo>
                  <a:pt x="1422166" y="3955436"/>
                </a:lnTo>
                <a:lnTo>
                  <a:pt x="1421559" y="3944976"/>
                </a:lnTo>
                <a:cubicBezTo>
                  <a:pt x="1425491" y="3933430"/>
                  <a:pt x="1437423" y="3926664"/>
                  <a:pt x="1442817" y="3913946"/>
                </a:cubicBezTo>
                <a:cubicBezTo>
                  <a:pt x="1441353" y="3915118"/>
                  <a:pt x="1433407" y="3907035"/>
                  <a:pt x="1435112" y="3905666"/>
                </a:cubicBezTo>
                <a:cubicBezTo>
                  <a:pt x="1434213" y="3897529"/>
                  <a:pt x="1462970" y="3874475"/>
                  <a:pt x="1458191" y="3863850"/>
                </a:cubicBezTo>
                <a:cubicBezTo>
                  <a:pt x="1458191" y="3863850"/>
                  <a:pt x="1458028" y="3863602"/>
                  <a:pt x="1457825" y="3863293"/>
                </a:cubicBezTo>
                <a:lnTo>
                  <a:pt x="1457364" y="3862596"/>
                </a:lnTo>
                <a:lnTo>
                  <a:pt x="1457211" y="3862364"/>
                </a:lnTo>
                <a:cubicBezTo>
                  <a:pt x="1457047" y="3862118"/>
                  <a:pt x="1456965" y="3861992"/>
                  <a:pt x="1457087" y="3862179"/>
                </a:cubicBezTo>
                <a:lnTo>
                  <a:pt x="1457364" y="3862596"/>
                </a:lnTo>
                <a:lnTo>
                  <a:pt x="1458191" y="3863850"/>
                </a:lnTo>
                <a:cubicBezTo>
                  <a:pt x="1446250" y="3873424"/>
                  <a:pt x="1445190" y="3885931"/>
                  <a:pt x="1435674" y="3896356"/>
                </a:cubicBezTo>
                <a:cubicBezTo>
                  <a:pt x="1428724" y="3903328"/>
                  <a:pt x="1422489" y="3910539"/>
                  <a:pt x="1416527" y="3918586"/>
                </a:cubicBezTo>
                <a:lnTo>
                  <a:pt x="1415607" y="3920013"/>
                </a:lnTo>
                <a:lnTo>
                  <a:pt x="1416599" y="3921253"/>
                </a:lnTo>
                <a:cubicBezTo>
                  <a:pt x="1417163" y="3922993"/>
                  <a:pt x="1417220" y="3924858"/>
                  <a:pt x="1416651" y="3925889"/>
                </a:cubicBezTo>
                <a:cubicBezTo>
                  <a:pt x="1416271" y="3926574"/>
                  <a:pt x="1415613" y="3926890"/>
                  <a:pt x="1414641" y="3926545"/>
                </a:cubicBezTo>
                <a:cubicBezTo>
                  <a:pt x="1413836" y="3928813"/>
                  <a:pt x="1413209" y="3927495"/>
                  <a:pt x="1412953" y="3925126"/>
                </a:cubicBezTo>
                <a:lnTo>
                  <a:pt x="1413032" y="3924011"/>
                </a:lnTo>
                <a:lnTo>
                  <a:pt x="1398999" y="3945808"/>
                </a:lnTo>
                <a:cubicBezTo>
                  <a:pt x="1376725" y="3978118"/>
                  <a:pt x="1417946" y="3904508"/>
                  <a:pt x="1416739" y="3902676"/>
                </a:cubicBezTo>
                <a:lnTo>
                  <a:pt x="1413196" y="3905003"/>
                </a:lnTo>
                <a:lnTo>
                  <a:pt x="1350107" y="3981011"/>
                </a:lnTo>
                <a:cubicBezTo>
                  <a:pt x="1336589" y="3994459"/>
                  <a:pt x="1331078" y="4010015"/>
                  <a:pt x="1315534" y="4027122"/>
                </a:cubicBezTo>
                <a:cubicBezTo>
                  <a:pt x="1310719" y="4034536"/>
                  <a:pt x="1302944" y="4045415"/>
                  <a:pt x="1294301" y="4057102"/>
                </a:cubicBezTo>
                <a:lnTo>
                  <a:pt x="1285894" y="4068176"/>
                </a:lnTo>
                <a:lnTo>
                  <a:pt x="1280425" y="4061979"/>
                </a:lnTo>
                <a:lnTo>
                  <a:pt x="1289161" y="4047699"/>
                </a:lnTo>
                <a:lnTo>
                  <a:pt x="1303098" y="4030582"/>
                </a:lnTo>
                <a:cubicBezTo>
                  <a:pt x="1315847" y="4014239"/>
                  <a:pt x="1328446" y="3996743"/>
                  <a:pt x="1327284" y="3995025"/>
                </a:cubicBezTo>
                <a:lnTo>
                  <a:pt x="1322912" y="3997742"/>
                </a:lnTo>
                <a:lnTo>
                  <a:pt x="1348068" y="3962053"/>
                </a:lnTo>
                <a:lnTo>
                  <a:pt x="1370885" y="3928427"/>
                </a:lnTo>
                <a:lnTo>
                  <a:pt x="1360227" y="3939587"/>
                </a:lnTo>
                <a:cubicBezTo>
                  <a:pt x="1359496" y="3940173"/>
                  <a:pt x="1359521" y="3938870"/>
                  <a:pt x="1360020" y="3936598"/>
                </a:cubicBezTo>
                <a:lnTo>
                  <a:pt x="1360469" y="3935096"/>
                </a:lnTo>
                <a:lnTo>
                  <a:pt x="1383120" y="3910265"/>
                </a:lnTo>
                <a:lnTo>
                  <a:pt x="1382365" y="3911510"/>
                </a:lnTo>
                <a:lnTo>
                  <a:pt x="1404023" y="3879594"/>
                </a:lnTo>
                <a:lnTo>
                  <a:pt x="1400125" y="3884289"/>
                </a:lnTo>
                <a:lnTo>
                  <a:pt x="1398292" y="3886923"/>
                </a:lnTo>
                <a:lnTo>
                  <a:pt x="1384760" y="3900544"/>
                </a:lnTo>
                <a:cubicBezTo>
                  <a:pt x="1378554" y="3906428"/>
                  <a:pt x="1372034" y="3912090"/>
                  <a:pt x="1364894" y="3917312"/>
                </a:cubicBezTo>
                <a:cubicBezTo>
                  <a:pt x="1377460" y="3900110"/>
                  <a:pt x="1392949" y="3886180"/>
                  <a:pt x="1407413" y="3870283"/>
                </a:cubicBezTo>
                <a:cubicBezTo>
                  <a:pt x="1418373" y="3857727"/>
                  <a:pt x="1407684" y="3865806"/>
                  <a:pt x="1402217" y="3869891"/>
                </a:cubicBezTo>
                <a:lnTo>
                  <a:pt x="1373626" y="3898693"/>
                </a:lnTo>
                <a:lnTo>
                  <a:pt x="1348599" y="3934481"/>
                </a:lnTo>
                <a:lnTo>
                  <a:pt x="1316400" y="3980527"/>
                </a:lnTo>
                <a:lnTo>
                  <a:pt x="1326817" y="3971180"/>
                </a:lnTo>
                <a:lnTo>
                  <a:pt x="1343331" y="3953811"/>
                </a:lnTo>
                <a:lnTo>
                  <a:pt x="1338516" y="3962588"/>
                </a:lnTo>
                <a:cubicBezTo>
                  <a:pt x="1329096" y="3974570"/>
                  <a:pt x="1319977" y="3987008"/>
                  <a:pt x="1311130" y="4000281"/>
                </a:cubicBezTo>
                <a:lnTo>
                  <a:pt x="1299320" y="4019844"/>
                </a:lnTo>
                <a:lnTo>
                  <a:pt x="1299213" y="4019301"/>
                </a:lnTo>
                <a:cubicBezTo>
                  <a:pt x="1297852" y="4020174"/>
                  <a:pt x="1294955" y="4022571"/>
                  <a:pt x="1289745" y="4027149"/>
                </a:cubicBezTo>
                <a:lnTo>
                  <a:pt x="1286259" y="4030147"/>
                </a:lnTo>
                <a:lnTo>
                  <a:pt x="1289714" y="4023800"/>
                </a:lnTo>
                <a:lnTo>
                  <a:pt x="1308856" y="3991071"/>
                </a:lnTo>
                <a:lnTo>
                  <a:pt x="1281520" y="4028387"/>
                </a:lnTo>
                <a:cubicBezTo>
                  <a:pt x="1271957" y="4042508"/>
                  <a:pt x="1262567" y="4056142"/>
                  <a:pt x="1251473" y="4067897"/>
                </a:cubicBezTo>
                <a:cubicBezTo>
                  <a:pt x="1251473" y="4067897"/>
                  <a:pt x="1251589" y="4064474"/>
                  <a:pt x="1251021" y="4061445"/>
                </a:cubicBezTo>
                <a:lnTo>
                  <a:pt x="1250904" y="4061339"/>
                </a:lnTo>
                <a:lnTo>
                  <a:pt x="1254529" y="4058016"/>
                </a:lnTo>
                <a:cubicBezTo>
                  <a:pt x="1264271" y="4046027"/>
                  <a:pt x="1284159" y="4017080"/>
                  <a:pt x="1279836" y="4016247"/>
                </a:cubicBezTo>
                <a:cubicBezTo>
                  <a:pt x="1268308" y="4014017"/>
                  <a:pt x="1237435" y="4075810"/>
                  <a:pt x="1211105" y="4098619"/>
                </a:cubicBezTo>
                <a:cubicBezTo>
                  <a:pt x="1197235" y="4112381"/>
                  <a:pt x="1191832" y="4117129"/>
                  <a:pt x="1179872" y="4129716"/>
                </a:cubicBezTo>
                <a:lnTo>
                  <a:pt x="1179305" y="4130327"/>
                </a:lnTo>
                <a:lnTo>
                  <a:pt x="1193162" y="4106604"/>
                </a:lnTo>
                <a:cubicBezTo>
                  <a:pt x="1201439" y="4094306"/>
                  <a:pt x="1210080" y="4082781"/>
                  <a:pt x="1219232" y="4070336"/>
                </a:cubicBezTo>
                <a:cubicBezTo>
                  <a:pt x="1234128" y="4053001"/>
                  <a:pt x="1295077" y="3957144"/>
                  <a:pt x="1255883" y="4005995"/>
                </a:cubicBezTo>
                <a:lnTo>
                  <a:pt x="1238234" y="4030823"/>
                </a:lnTo>
                <a:lnTo>
                  <a:pt x="1229883" y="4040730"/>
                </a:lnTo>
                <a:cubicBezTo>
                  <a:pt x="1208497" y="4065872"/>
                  <a:pt x="1170448" y="4108883"/>
                  <a:pt x="1197244" y="4062062"/>
                </a:cubicBezTo>
                <a:cubicBezTo>
                  <a:pt x="1205235" y="4051649"/>
                  <a:pt x="1228855" y="4024824"/>
                  <a:pt x="1232195" y="4007535"/>
                </a:cubicBezTo>
                <a:cubicBezTo>
                  <a:pt x="1239161" y="3986960"/>
                  <a:pt x="1206438" y="4029959"/>
                  <a:pt x="1189883" y="4051172"/>
                </a:cubicBezTo>
                <a:cubicBezTo>
                  <a:pt x="1177154" y="4070634"/>
                  <a:pt x="1160599" y="4091848"/>
                  <a:pt x="1149709" y="4099209"/>
                </a:cubicBezTo>
                <a:cubicBezTo>
                  <a:pt x="1145157" y="4107296"/>
                  <a:pt x="1135382" y="4108895"/>
                  <a:pt x="1125066" y="4115868"/>
                </a:cubicBezTo>
                <a:lnTo>
                  <a:pt x="1110049" y="4133916"/>
                </a:lnTo>
                <a:lnTo>
                  <a:pt x="1215581" y="3974796"/>
                </a:lnTo>
                <a:lnTo>
                  <a:pt x="1303364" y="3851779"/>
                </a:lnTo>
                <a:lnTo>
                  <a:pt x="1299980" y="3851727"/>
                </a:lnTo>
                <a:cubicBezTo>
                  <a:pt x="1299980" y="3851727"/>
                  <a:pt x="1301441" y="3850557"/>
                  <a:pt x="1303148" y="3849190"/>
                </a:cubicBezTo>
                <a:lnTo>
                  <a:pt x="1303921" y="3851000"/>
                </a:lnTo>
                <a:lnTo>
                  <a:pt x="1313391" y="3837730"/>
                </a:lnTo>
                <a:lnTo>
                  <a:pt x="1314052" y="3835726"/>
                </a:lnTo>
                <a:cubicBezTo>
                  <a:pt x="1313953" y="3834756"/>
                  <a:pt x="1313226" y="3834115"/>
                  <a:pt x="1311466" y="3834128"/>
                </a:cubicBezTo>
                <a:cubicBezTo>
                  <a:pt x="1311466" y="3834128"/>
                  <a:pt x="1306326" y="3843843"/>
                  <a:pt x="1303148" y="3849190"/>
                </a:cubicBezTo>
                <a:lnTo>
                  <a:pt x="1298876" y="3846686"/>
                </a:lnTo>
                <a:lnTo>
                  <a:pt x="1202339" y="3981184"/>
                </a:lnTo>
                <a:cubicBezTo>
                  <a:pt x="1144559" y="4057886"/>
                  <a:pt x="1085340" y="4131606"/>
                  <a:pt x="1023646" y="4200207"/>
                </a:cubicBezTo>
                <a:cubicBezTo>
                  <a:pt x="1024589" y="4172822"/>
                  <a:pt x="1076507" y="4141607"/>
                  <a:pt x="1064430" y="4124199"/>
                </a:cubicBezTo>
                <a:cubicBezTo>
                  <a:pt x="1066037" y="4119661"/>
                  <a:pt x="1019321" y="4175334"/>
                  <a:pt x="1019321" y="4175334"/>
                </a:cubicBezTo>
                <a:cubicBezTo>
                  <a:pt x="1006531" y="4184663"/>
                  <a:pt x="1004018" y="4179395"/>
                  <a:pt x="998750" y="4181906"/>
                </a:cubicBezTo>
                <a:cubicBezTo>
                  <a:pt x="969686" y="4212462"/>
                  <a:pt x="950849" y="4278009"/>
                  <a:pt x="918608" y="4280448"/>
                </a:cubicBezTo>
                <a:lnTo>
                  <a:pt x="929028" y="4259667"/>
                </a:lnTo>
                <a:lnTo>
                  <a:pt x="931149" y="4257592"/>
                </a:lnTo>
                <a:lnTo>
                  <a:pt x="933074" y="4253463"/>
                </a:lnTo>
                <a:lnTo>
                  <a:pt x="938086" y="4246314"/>
                </a:lnTo>
                <a:cubicBezTo>
                  <a:pt x="941237" y="4242052"/>
                  <a:pt x="944804" y="4237387"/>
                  <a:pt x="948873" y="4232081"/>
                </a:cubicBezTo>
                <a:cubicBezTo>
                  <a:pt x="950249" y="4228193"/>
                  <a:pt x="984583" y="4195126"/>
                  <a:pt x="981163" y="4180055"/>
                </a:cubicBezTo>
                <a:cubicBezTo>
                  <a:pt x="981163" y="4180055"/>
                  <a:pt x="953478" y="4206721"/>
                  <a:pt x="949345" y="4218388"/>
                </a:cubicBezTo>
                <a:cubicBezTo>
                  <a:pt x="945907" y="4221913"/>
                  <a:pt x="941947" y="4233093"/>
                  <a:pt x="937701" y="4243535"/>
                </a:cubicBezTo>
                <a:lnTo>
                  <a:pt x="933074" y="4253463"/>
                </a:lnTo>
                <a:lnTo>
                  <a:pt x="929790" y="4258147"/>
                </a:lnTo>
                <a:lnTo>
                  <a:pt x="929028" y="4259667"/>
                </a:lnTo>
                <a:lnTo>
                  <a:pt x="924348" y="4264244"/>
                </a:lnTo>
                <a:cubicBezTo>
                  <a:pt x="908197" y="4269923"/>
                  <a:pt x="925318" y="4241222"/>
                  <a:pt x="934104" y="4227701"/>
                </a:cubicBezTo>
                <a:lnTo>
                  <a:pt x="937526" y="4222580"/>
                </a:lnTo>
                <a:lnTo>
                  <a:pt x="937987" y="4221934"/>
                </a:lnTo>
                <a:cubicBezTo>
                  <a:pt x="938893" y="4220621"/>
                  <a:pt x="938802" y="4220712"/>
                  <a:pt x="938045" y="4221806"/>
                </a:cubicBezTo>
                <a:lnTo>
                  <a:pt x="937526" y="4222580"/>
                </a:lnTo>
                <a:lnTo>
                  <a:pt x="931935" y="4230459"/>
                </a:lnTo>
                <a:cubicBezTo>
                  <a:pt x="909516" y="4254614"/>
                  <a:pt x="891865" y="4279729"/>
                  <a:pt x="865784" y="4301859"/>
                </a:cubicBezTo>
                <a:cubicBezTo>
                  <a:pt x="845868" y="4319971"/>
                  <a:pt x="854931" y="4300569"/>
                  <a:pt x="868484" y="4276465"/>
                </a:cubicBezTo>
                <a:lnTo>
                  <a:pt x="871882" y="4270608"/>
                </a:lnTo>
                <a:lnTo>
                  <a:pt x="890659" y="4243444"/>
                </a:lnTo>
                <a:cubicBezTo>
                  <a:pt x="890659" y="4243444"/>
                  <a:pt x="933157" y="4198846"/>
                  <a:pt x="918919" y="4192605"/>
                </a:cubicBezTo>
                <a:cubicBezTo>
                  <a:pt x="914030" y="4193405"/>
                  <a:pt x="900105" y="4213258"/>
                  <a:pt x="886970" y="4233203"/>
                </a:cubicBezTo>
                <a:lnTo>
                  <a:pt x="885778" y="4235044"/>
                </a:lnTo>
                <a:lnTo>
                  <a:pt x="884124" y="4236685"/>
                </a:lnTo>
                <a:cubicBezTo>
                  <a:pt x="877029" y="4243839"/>
                  <a:pt x="869764" y="4251476"/>
                  <a:pt x="869075" y="4253422"/>
                </a:cubicBezTo>
                <a:cubicBezTo>
                  <a:pt x="859445" y="4268248"/>
                  <a:pt x="857217" y="4265269"/>
                  <a:pt x="858427" y="4257219"/>
                </a:cubicBezTo>
                <a:lnTo>
                  <a:pt x="859764" y="4252311"/>
                </a:lnTo>
                <a:lnTo>
                  <a:pt x="948647" y="4131590"/>
                </a:lnTo>
                <a:cubicBezTo>
                  <a:pt x="948647" y="4131590"/>
                  <a:pt x="986495" y="4080114"/>
                  <a:pt x="973853" y="4083650"/>
                </a:cubicBezTo>
                <a:cubicBezTo>
                  <a:pt x="962966" y="4091011"/>
                  <a:pt x="948009" y="4122001"/>
                  <a:pt x="936006" y="4135124"/>
                </a:cubicBezTo>
                <a:cubicBezTo>
                  <a:pt x="941163" y="4131637"/>
                  <a:pt x="918925" y="4164053"/>
                  <a:pt x="904377" y="4175884"/>
                </a:cubicBezTo>
                <a:lnTo>
                  <a:pt x="896137" y="4178104"/>
                </a:lnTo>
                <a:lnTo>
                  <a:pt x="908066" y="4159363"/>
                </a:lnTo>
                <a:cubicBezTo>
                  <a:pt x="948306" y="4104269"/>
                  <a:pt x="1005779" y="4040510"/>
                  <a:pt x="1027627" y="3997368"/>
                </a:cubicBezTo>
                <a:cubicBezTo>
                  <a:pt x="1045520" y="3959208"/>
                  <a:pt x="1045991" y="3945515"/>
                  <a:pt x="1026961" y="3974520"/>
                </a:cubicBezTo>
                <a:cubicBezTo>
                  <a:pt x="1004542" y="3998673"/>
                  <a:pt x="927318" y="4115757"/>
                  <a:pt x="914527" y="4125087"/>
                </a:cubicBezTo>
                <a:lnTo>
                  <a:pt x="913265" y="4123295"/>
                </a:lnTo>
                <a:lnTo>
                  <a:pt x="913648" y="4122760"/>
                </a:lnTo>
                <a:cubicBezTo>
                  <a:pt x="929931" y="4099046"/>
                  <a:pt x="945020" y="4075586"/>
                  <a:pt x="957918" y="4052670"/>
                </a:cubicBezTo>
                <a:cubicBezTo>
                  <a:pt x="939439" y="4072887"/>
                  <a:pt x="921023" y="4095672"/>
                  <a:pt x="902630" y="4119993"/>
                </a:cubicBezTo>
                <a:lnTo>
                  <a:pt x="868934" y="4166756"/>
                </a:lnTo>
                <a:lnTo>
                  <a:pt x="868054" y="4167713"/>
                </a:lnTo>
                <a:cubicBezTo>
                  <a:pt x="895564" y="4127123"/>
                  <a:pt x="917091" y="4080767"/>
                  <a:pt x="925343" y="4069829"/>
                </a:cubicBezTo>
                <a:cubicBezTo>
                  <a:pt x="933364" y="4059540"/>
                  <a:pt x="972301" y="4001116"/>
                  <a:pt x="940482" y="4039448"/>
                </a:cubicBezTo>
                <a:cubicBezTo>
                  <a:pt x="929475" y="4058164"/>
                  <a:pt x="915713" y="4084658"/>
                  <a:pt x="902923" y="4093986"/>
                </a:cubicBezTo>
                <a:cubicBezTo>
                  <a:pt x="896277" y="4100386"/>
                  <a:pt x="878692" y="4098534"/>
                  <a:pt x="878692" y="4098534"/>
                </a:cubicBezTo>
                <a:cubicBezTo>
                  <a:pt x="865171" y="4111982"/>
                  <a:pt x="858056" y="4132075"/>
                  <a:pt x="848426" y="4146901"/>
                </a:cubicBezTo>
                <a:cubicBezTo>
                  <a:pt x="841782" y="4153302"/>
                  <a:pt x="822346" y="4169030"/>
                  <a:pt x="826237" y="4170408"/>
                </a:cubicBezTo>
                <a:cubicBezTo>
                  <a:pt x="822346" y="4169030"/>
                  <a:pt x="822588" y="4155986"/>
                  <a:pt x="821211" y="4159876"/>
                </a:cubicBezTo>
                <a:cubicBezTo>
                  <a:pt x="808650" y="4168557"/>
                  <a:pt x="799927" y="4193186"/>
                  <a:pt x="779761" y="4213034"/>
                </a:cubicBezTo>
                <a:cubicBezTo>
                  <a:pt x="771739" y="4223323"/>
                  <a:pt x="749791" y="4233788"/>
                  <a:pt x="742916" y="4240834"/>
                </a:cubicBezTo>
                <a:cubicBezTo>
                  <a:pt x="725996" y="4261831"/>
                  <a:pt x="734246" y="4250895"/>
                  <a:pt x="738377" y="4239226"/>
                </a:cubicBezTo>
                <a:cubicBezTo>
                  <a:pt x="756973" y="4186727"/>
                  <a:pt x="714324" y="4257697"/>
                  <a:pt x="689620" y="4275939"/>
                </a:cubicBezTo>
                <a:cubicBezTo>
                  <a:pt x="686930" y="4256750"/>
                  <a:pt x="711162" y="4252202"/>
                  <a:pt x="707743" y="4237132"/>
                </a:cubicBezTo>
                <a:lnTo>
                  <a:pt x="677301" y="4271576"/>
                </a:lnTo>
                <a:cubicBezTo>
                  <a:pt x="659957" y="4256679"/>
                  <a:pt x="702541" y="4212674"/>
                  <a:pt x="705296" y="4204898"/>
                </a:cubicBezTo>
                <a:cubicBezTo>
                  <a:pt x="803803" y="4054504"/>
                  <a:pt x="925866" y="3889109"/>
                  <a:pt x="1011991" y="3761320"/>
                </a:cubicBezTo>
                <a:cubicBezTo>
                  <a:pt x="1015880" y="3762698"/>
                  <a:pt x="1018636" y="3754919"/>
                  <a:pt x="1020012" y="3751031"/>
                </a:cubicBezTo>
                <a:cubicBezTo>
                  <a:pt x="1033709" y="3751505"/>
                  <a:pt x="1023241" y="3729562"/>
                  <a:pt x="1020012" y="3751031"/>
                </a:cubicBezTo>
                <a:cubicBezTo>
                  <a:pt x="1016122" y="3749654"/>
                  <a:pt x="1013368" y="3757431"/>
                  <a:pt x="1011991" y="3761320"/>
                </a:cubicBezTo>
                <a:cubicBezTo>
                  <a:pt x="973297" y="3806701"/>
                  <a:pt x="933226" y="3855972"/>
                  <a:pt x="895668" y="3910510"/>
                </a:cubicBezTo>
                <a:cubicBezTo>
                  <a:pt x="854219" y="3963670"/>
                  <a:pt x="818443" y="4027591"/>
                  <a:pt x="778195" y="4062941"/>
                </a:cubicBezTo>
                <a:cubicBezTo>
                  <a:pt x="772928" y="4065451"/>
                  <a:pt x="730342" y="4109455"/>
                  <a:pt x="730342" y="4109455"/>
                </a:cubicBezTo>
                <a:cubicBezTo>
                  <a:pt x="712758" y="4107603"/>
                  <a:pt x="732192" y="4091873"/>
                  <a:pt x="740214" y="4081585"/>
                </a:cubicBezTo>
                <a:cubicBezTo>
                  <a:pt x="729207" y="4100298"/>
                  <a:pt x="749843" y="4066760"/>
                  <a:pt x="767494" y="4041643"/>
                </a:cubicBezTo>
                <a:cubicBezTo>
                  <a:pt x="823583" y="3961573"/>
                  <a:pt x="892313" y="3868473"/>
                  <a:pt x="936517" y="3807535"/>
                </a:cubicBezTo>
                <a:lnTo>
                  <a:pt x="1172875" y="3472080"/>
                </a:lnTo>
                <a:lnTo>
                  <a:pt x="1149334" y="3494021"/>
                </a:lnTo>
                <a:lnTo>
                  <a:pt x="1177738" y="3465179"/>
                </a:lnTo>
                <a:lnTo>
                  <a:pt x="1190675" y="3446818"/>
                </a:lnTo>
                <a:lnTo>
                  <a:pt x="1190650" y="3446825"/>
                </a:lnTo>
                <a:cubicBezTo>
                  <a:pt x="1187678" y="3448985"/>
                  <a:pt x="1184623" y="3451810"/>
                  <a:pt x="1183719" y="3452954"/>
                </a:cubicBezTo>
                <a:cubicBezTo>
                  <a:pt x="1155920" y="3478434"/>
                  <a:pt x="1127350" y="3512491"/>
                  <a:pt x="1100599" y="3532493"/>
                </a:cubicBezTo>
                <a:cubicBezTo>
                  <a:pt x="1121100" y="3506567"/>
                  <a:pt x="1152745" y="3481237"/>
                  <a:pt x="1175142" y="3456198"/>
                </a:cubicBezTo>
                <a:cubicBezTo>
                  <a:pt x="1168439" y="3463810"/>
                  <a:pt x="1181295" y="3450664"/>
                  <a:pt x="1179505" y="3449468"/>
                </a:cubicBezTo>
                <a:cubicBezTo>
                  <a:pt x="1176106" y="3447546"/>
                  <a:pt x="1174613" y="3454794"/>
                  <a:pt x="1174613" y="3454794"/>
                </a:cubicBezTo>
                <a:cubicBezTo>
                  <a:pt x="1159806" y="3468677"/>
                  <a:pt x="1145684" y="3482302"/>
                  <a:pt x="1131745" y="3495459"/>
                </a:cubicBezTo>
                <a:lnTo>
                  <a:pt x="1103668" y="3520900"/>
                </a:lnTo>
                <a:lnTo>
                  <a:pt x="1106476" y="3516246"/>
                </a:lnTo>
                <a:lnTo>
                  <a:pt x="1106577" y="3516032"/>
                </a:lnTo>
                <a:lnTo>
                  <a:pt x="1107736" y="3514827"/>
                </a:lnTo>
                <a:cubicBezTo>
                  <a:pt x="1110910" y="3512023"/>
                  <a:pt x="1127273" y="3497549"/>
                  <a:pt x="1126742" y="3496146"/>
                </a:cubicBezTo>
                <a:cubicBezTo>
                  <a:pt x="1125063" y="3491703"/>
                  <a:pt x="1109229" y="3507579"/>
                  <a:pt x="1111568" y="3506695"/>
                </a:cubicBezTo>
                <a:lnTo>
                  <a:pt x="1110237" y="3508058"/>
                </a:lnTo>
                <a:lnTo>
                  <a:pt x="1109496" y="3505346"/>
                </a:lnTo>
                <a:cubicBezTo>
                  <a:pt x="1108583" y="3505924"/>
                  <a:pt x="1107122" y="3507801"/>
                  <a:pt x="1105432" y="3510288"/>
                </a:cubicBezTo>
                <a:lnTo>
                  <a:pt x="1101324" y="3516804"/>
                </a:lnTo>
                <a:lnTo>
                  <a:pt x="1097348" y="3520357"/>
                </a:lnTo>
                <a:cubicBezTo>
                  <a:pt x="1093308" y="3520280"/>
                  <a:pt x="1107527" y="3506619"/>
                  <a:pt x="1107527" y="3506619"/>
                </a:cubicBezTo>
                <a:cubicBezTo>
                  <a:pt x="1134940" y="3481286"/>
                  <a:pt x="1157865" y="3457650"/>
                  <a:pt x="1180047" y="3436165"/>
                </a:cubicBezTo>
                <a:cubicBezTo>
                  <a:pt x="1181855" y="3433877"/>
                  <a:pt x="1208823" y="3410318"/>
                  <a:pt x="1205972" y="3406316"/>
                </a:cubicBezTo>
                <a:cubicBezTo>
                  <a:pt x="1203741" y="3403952"/>
                  <a:pt x="1187073" y="3421747"/>
                  <a:pt x="1201718" y="3409796"/>
                </a:cubicBezTo>
                <a:cubicBezTo>
                  <a:pt x="1180175" y="3429433"/>
                  <a:pt x="1162338" y="3447672"/>
                  <a:pt x="1142055" y="3467102"/>
                </a:cubicBezTo>
                <a:cubicBezTo>
                  <a:pt x="1140885" y="3467543"/>
                  <a:pt x="1122833" y="3489338"/>
                  <a:pt x="1119767" y="3488894"/>
                </a:cubicBezTo>
                <a:cubicBezTo>
                  <a:pt x="1115748" y="3485333"/>
                  <a:pt x="1131030" y="3474477"/>
                  <a:pt x="1131030" y="3474477"/>
                </a:cubicBezTo>
                <a:cubicBezTo>
                  <a:pt x="1156934" y="3448111"/>
                  <a:pt x="1170623" y="3433045"/>
                  <a:pt x="1195889" y="3408524"/>
                </a:cubicBezTo>
                <a:cubicBezTo>
                  <a:pt x="1197699" y="3406236"/>
                  <a:pt x="1222413" y="3383795"/>
                  <a:pt x="1220095" y="3381196"/>
                </a:cubicBezTo>
                <a:cubicBezTo>
                  <a:pt x="1217028" y="3380751"/>
                  <a:pt x="1200341" y="3402030"/>
                  <a:pt x="1202150" y="3399741"/>
                </a:cubicBezTo>
                <a:cubicBezTo>
                  <a:pt x="1194828" y="3405717"/>
                  <a:pt x="1191015" y="3410367"/>
                  <a:pt x="1182416" y="3417091"/>
                </a:cubicBezTo>
                <a:cubicBezTo>
                  <a:pt x="1191233" y="3403869"/>
                  <a:pt x="1204705" y="3395299"/>
                  <a:pt x="1214050" y="3383481"/>
                </a:cubicBezTo>
                <a:cubicBezTo>
                  <a:pt x="1217028" y="3380751"/>
                  <a:pt x="1217884" y="3375350"/>
                  <a:pt x="1221696" y="3370700"/>
                </a:cubicBezTo>
                <a:cubicBezTo>
                  <a:pt x="1230317" y="3357551"/>
                  <a:pt x="1247072" y="3342930"/>
                  <a:pt x="1256417" y="3331110"/>
                </a:cubicBezTo>
                <a:cubicBezTo>
                  <a:pt x="1253774" y="3335317"/>
                  <a:pt x="1261312" y="3325784"/>
                  <a:pt x="1260780" y="3324383"/>
                </a:cubicBezTo>
                <a:cubicBezTo>
                  <a:pt x="1259101" y="3319937"/>
                  <a:pt x="1251544" y="3332952"/>
                  <a:pt x="1250373" y="3333394"/>
                </a:cubicBezTo>
                <a:lnTo>
                  <a:pt x="1241404" y="3342848"/>
                </a:lnTo>
                <a:lnTo>
                  <a:pt x="1233122" y="3356390"/>
                </a:lnTo>
                <a:cubicBezTo>
                  <a:pt x="1228655" y="3363121"/>
                  <a:pt x="1224888" y="3367618"/>
                  <a:pt x="1222297" y="3367571"/>
                </a:cubicBezTo>
                <a:lnTo>
                  <a:pt x="1224781" y="3360366"/>
                </a:lnTo>
                <a:lnTo>
                  <a:pt x="1210919" y="3374975"/>
                </a:lnTo>
                <a:cubicBezTo>
                  <a:pt x="1197861" y="3388399"/>
                  <a:pt x="1184778" y="3401231"/>
                  <a:pt x="1171293" y="3413010"/>
                </a:cubicBezTo>
                <a:cubicBezTo>
                  <a:pt x="1181819" y="3399007"/>
                  <a:pt x="1192727" y="3388668"/>
                  <a:pt x="1203516" y="3378375"/>
                </a:cubicBezTo>
                <a:lnTo>
                  <a:pt x="1231570" y="3347764"/>
                </a:lnTo>
                <a:lnTo>
                  <a:pt x="1235453" y="3340862"/>
                </a:lnTo>
                <a:lnTo>
                  <a:pt x="1240883" y="3331680"/>
                </a:lnTo>
                <a:lnTo>
                  <a:pt x="1238945" y="3332636"/>
                </a:lnTo>
                <a:cubicBezTo>
                  <a:pt x="1211037" y="3361364"/>
                  <a:pt x="1187666" y="3386773"/>
                  <a:pt x="1161230" y="3411735"/>
                </a:cubicBezTo>
                <a:lnTo>
                  <a:pt x="1152820" y="3418453"/>
                </a:lnTo>
                <a:lnTo>
                  <a:pt x="1144513" y="3430222"/>
                </a:lnTo>
                <a:cubicBezTo>
                  <a:pt x="1137619" y="3439280"/>
                  <a:pt x="1140391" y="3432643"/>
                  <a:pt x="1146351" y="3420575"/>
                </a:cubicBezTo>
                <a:lnTo>
                  <a:pt x="1154557" y="3404254"/>
                </a:lnTo>
                <a:lnTo>
                  <a:pt x="1147230" y="3411908"/>
                </a:lnTo>
                <a:lnTo>
                  <a:pt x="1151638" y="3401334"/>
                </a:lnTo>
                <a:cubicBezTo>
                  <a:pt x="1154240" y="3385543"/>
                  <a:pt x="1144879" y="3402308"/>
                  <a:pt x="1139593" y="3413584"/>
                </a:cubicBezTo>
                <a:lnTo>
                  <a:pt x="1131420" y="3427888"/>
                </a:lnTo>
                <a:lnTo>
                  <a:pt x="1123367" y="3435940"/>
                </a:lnTo>
                <a:lnTo>
                  <a:pt x="1122399" y="3436915"/>
                </a:lnTo>
                <a:lnTo>
                  <a:pt x="1125325" y="3430995"/>
                </a:lnTo>
                <a:cubicBezTo>
                  <a:pt x="1129229" y="3423003"/>
                  <a:pt x="1133233" y="3415165"/>
                  <a:pt x="1137714" y="3408052"/>
                </a:cubicBezTo>
                <a:cubicBezTo>
                  <a:pt x="1142297" y="3399745"/>
                  <a:pt x="1148081" y="3391127"/>
                  <a:pt x="1153746" y="3382326"/>
                </a:cubicBezTo>
                <a:lnTo>
                  <a:pt x="1164538" y="3363426"/>
                </a:lnTo>
                <a:lnTo>
                  <a:pt x="1157662" y="3368409"/>
                </a:lnTo>
                <a:lnTo>
                  <a:pt x="1156647" y="3369906"/>
                </a:lnTo>
                <a:cubicBezTo>
                  <a:pt x="1150240" y="3379487"/>
                  <a:pt x="1142639" y="3390396"/>
                  <a:pt x="1141082" y="3393868"/>
                </a:cubicBezTo>
                <a:cubicBezTo>
                  <a:pt x="1138757" y="3395730"/>
                  <a:pt x="1133918" y="3399610"/>
                  <a:pt x="1132756" y="3400542"/>
                </a:cubicBezTo>
                <a:cubicBezTo>
                  <a:pt x="1130229" y="3404789"/>
                  <a:pt x="1129836" y="3407328"/>
                  <a:pt x="1128630" y="3410888"/>
                </a:cubicBezTo>
                <a:cubicBezTo>
                  <a:pt x="1127470" y="3411820"/>
                  <a:pt x="1122670" y="3413073"/>
                  <a:pt x="1120111" y="3417716"/>
                </a:cubicBezTo>
                <a:cubicBezTo>
                  <a:pt x="1117586" y="3421964"/>
                  <a:pt x="1113259" y="3434695"/>
                  <a:pt x="1106860" y="3442045"/>
                </a:cubicBezTo>
                <a:cubicBezTo>
                  <a:pt x="1104340" y="3445179"/>
                  <a:pt x="1103131" y="3446124"/>
                  <a:pt x="1102781" y="3445711"/>
                </a:cubicBezTo>
                <a:lnTo>
                  <a:pt x="1103359" y="3443261"/>
                </a:lnTo>
                <a:lnTo>
                  <a:pt x="1096775" y="3455153"/>
                </a:lnTo>
                <a:cubicBezTo>
                  <a:pt x="1094663" y="3458587"/>
                  <a:pt x="1092801" y="3461080"/>
                  <a:pt x="1091626" y="3461533"/>
                </a:cubicBezTo>
                <a:cubicBezTo>
                  <a:pt x="1084352" y="3462433"/>
                  <a:pt x="1097279" y="3445570"/>
                  <a:pt x="1097279" y="3445570"/>
                </a:cubicBezTo>
                <a:cubicBezTo>
                  <a:pt x="1099595" y="3441898"/>
                  <a:pt x="1103325" y="3435360"/>
                  <a:pt x="1107395" y="3427928"/>
                </a:cubicBezTo>
                <a:lnTo>
                  <a:pt x="1118930" y="3406143"/>
                </a:lnTo>
                <a:lnTo>
                  <a:pt x="1119076" y="3402247"/>
                </a:lnTo>
                <a:cubicBezTo>
                  <a:pt x="1119627" y="3399492"/>
                  <a:pt x="1121128" y="3396134"/>
                  <a:pt x="1123214" y="3392425"/>
                </a:cubicBezTo>
                <a:lnTo>
                  <a:pt x="1125265" y="3389216"/>
                </a:lnTo>
                <a:lnTo>
                  <a:pt x="1124402" y="3390270"/>
                </a:lnTo>
                <a:lnTo>
                  <a:pt x="1122055" y="3393806"/>
                </a:lnTo>
                <a:lnTo>
                  <a:pt x="1109346" y="3414866"/>
                </a:lnTo>
                <a:cubicBezTo>
                  <a:pt x="1107985" y="3417066"/>
                  <a:pt x="1106097" y="3419137"/>
                  <a:pt x="1103915" y="3421442"/>
                </a:cubicBezTo>
                <a:lnTo>
                  <a:pt x="1103306" y="3422119"/>
                </a:lnTo>
                <a:lnTo>
                  <a:pt x="1096953" y="3431762"/>
                </a:lnTo>
                <a:lnTo>
                  <a:pt x="1091317" y="3439772"/>
                </a:lnTo>
                <a:lnTo>
                  <a:pt x="1091306" y="3439791"/>
                </a:lnTo>
                <a:lnTo>
                  <a:pt x="1091296" y="3439802"/>
                </a:lnTo>
                <a:lnTo>
                  <a:pt x="1071283" y="3468235"/>
                </a:lnTo>
                <a:cubicBezTo>
                  <a:pt x="1065820" y="3473835"/>
                  <a:pt x="1050519" y="3497391"/>
                  <a:pt x="1050519" y="3497391"/>
                </a:cubicBezTo>
                <a:lnTo>
                  <a:pt x="1049474" y="3490629"/>
                </a:lnTo>
                <a:lnTo>
                  <a:pt x="1046262" y="3496336"/>
                </a:lnTo>
                <a:lnTo>
                  <a:pt x="1044512" y="3497294"/>
                </a:lnTo>
                <a:lnTo>
                  <a:pt x="1039749" y="3500495"/>
                </a:lnTo>
                <a:lnTo>
                  <a:pt x="1042212" y="3495772"/>
                </a:lnTo>
                <a:cubicBezTo>
                  <a:pt x="1054182" y="3473258"/>
                  <a:pt x="1066470" y="3450162"/>
                  <a:pt x="1079258" y="3424907"/>
                </a:cubicBezTo>
                <a:cubicBezTo>
                  <a:pt x="1080521" y="3422784"/>
                  <a:pt x="1082515" y="3418964"/>
                  <a:pt x="1085022" y="3414128"/>
                </a:cubicBezTo>
                <a:lnTo>
                  <a:pt x="1091791" y="3401230"/>
                </a:lnTo>
                <a:lnTo>
                  <a:pt x="1098822" y="3384543"/>
                </a:lnTo>
                <a:lnTo>
                  <a:pt x="1102311" y="3377315"/>
                </a:lnTo>
                <a:lnTo>
                  <a:pt x="1099393" y="3380809"/>
                </a:lnTo>
                <a:cubicBezTo>
                  <a:pt x="1098978" y="3379994"/>
                  <a:pt x="1108105" y="3364553"/>
                  <a:pt x="1109128" y="3362066"/>
                </a:cubicBezTo>
                <a:cubicBezTo>
                  <a:pt x="1109523" y="3359527"/>
                  <a:pt x="1109010" y="3350677"/>
                  <a:pt x="1106887" y="3350155"/>
                </a:cubicBezTo>
                <a:cubicBezTo>
                  <a:pt x="1105726" y="3351086"/>
                  <a:pt x="1084671" y="3388709"/>
                  <a:pt x="1081951" y="3393113"/>
                </a:cubicBezTo>
                <a:cubicBezTo>
                  <a:pt x="1074385" y="3403625"/>
                  <a:pt x="1067945" y="3413603"/>
                  <a:pt x="1061739" y="3420800"/>
                </a:cubicBezTo>
                <a:cubicBezTo>
                  <a:pt x="1060577" y="3421732"/>
                  <a:pt x="1055939" y="3423227"/>
                  <a:pt x="1054777" y="3424158"/>
                </a:cubicBezTo>
                <a:cubicBezTo>
                  <a:pt x="1044895" y="3434303"/>
                  <a:pt x="1040483" y="3460807"/>
                  <a:pt x="1036282" y="3457136"/>
                </a:cubicBezTo>
                <a:cubicBezTo>
                  <a:pt x="1036282" y="3457136"/>
                  <a:pt x="1037847" y="3451437"/>
                  <a:pt x="1038252" y="3446667"/>
                </a:cubicBezTo>
                <a:lnTo>
                  <a:pt x="1038675" y="3447511"/>
                </a:lnTo>
                <a:lnTo>
                  <a:pt x="1038050" y="3449052"/>
                </a:lnTo>
                <a:cubicBezTo>
                  <a:pt x="1038631" y="3448587"/>
                  <a:pt x="1038923" y="3448353"/>
                  <a:pt x="1038947" y="3448055"/>
                </a:cubicBezTo>
                <a:lnTo>
                  <a:pt x="1038675" y="3447511"/>
                </a:lnTo>
                <a:lnTo>
                  <a:pt x="1039825" y="3444681"/>
                </a:lnTo>
                <a:lnTo>
                  <a:pt x="1041056" y="3443121"/>
                </a:lnTo>
                <a:cubicBezTo>
                  <a:pt x="1041672" y="3441980"/>
                  <a:pt x="1041973" y="3441090"/>
                  <a:pt x="1041973" y="3441090"/>
                </a:cubicBezTo>
                <a:cubicBezTo>
                  <a:pt x="1041973" y="3441090"/>
                  <a:pt x="1039095" y="3436730"/>
                  <a:pt x="1040492" y="3433018"/>
                </a:cubicBezTo>
                <a:cubicBezTo>
                  <a:pt x="1041472" y="3428896"/>
                  <a:pt x="1045076" y="3422582"/>
                  <a:pt x="1048799" y="3416448"/>
                </a:cubicBezTo>
                <a:lnTo>
                  <a:pt x="1054531" y="3406618"/>
                </a:lnTo>
                <a:lnTo>
                  <a:pt x="1048900" y="3408877"/>
                </a:lnTo>
                <a:cubicBezTo>
                  <a:pt x="1046628" y="3409665"/>
                  <a:pt x="1044209" y="3410510"/>
                  <a:pt x="1041928" y="3411658"/>
                </a:cubicBezTo>
                <a:lnTo>
                  <a:pt x="1041062" y="3412306"/>
                </a:lnTo>
                <a:lnTo>
                  <a:pt x="1023785" y="3440901"/>
                </a:lnTo>
                <a:lnTo>
                  <a:pt x="997981" y="3488914"/>
                </a:lnTo>
                <a:lnTo>
                  <a:pt x="994886" y="3491195"/>
                </a:lnTo>
                <a:lnTo>
                  <a:pt x="987965" y="3496959"/>
                </a:lnTo>
                <a:lnTo>
                  <a:pt x="995076" y="3481280"/>
                </a:lnTo>
                <a:lnTo>
                  <a:pt x="986046" y="3495240"/>
                </a:lnTo>
                <a:lnTo>
                  <a:pt x="983178" y="3492414"/>
                </a:lnTo>
                <a:lnTo>
                  <a:pt x="979032" y="3496426"/>
                </a:lnTo>
                <a:lnTo>
                  <a:pt x="986134" y="3481892"/>
                </a:lnTo>
                <a:lnTo>
                  <a:pt x="989021" y="3477761"/>
                </a:lnTo>
                <a:cubicBezTo>
                  <a:pt x="990019" y="3476477"/>
                  <a:pt x="990709" y="3475799"/>
                  <a:pt x="990843" y="3476150"/>
                </a:cubicBezTo>
                <a:lnTo>
                  <a:pt x="989192" y="3475628"/>
                </a:lnTo>
                <a:lnTo>
                  <a:pt x="998695" y="3456183"/>
                </a:lnTo>
                <a:lnTo>
                  <a:pt x="1003116" y="3451449"/>
                </a:lnTo>
                <a:lnTo>
                  <a:pt x="1004133" y="3450448"/>
                </a:lnTo>
                <a:lnTo>
                  <a:pt x="996075" y="3451407"/>
                </a:lnTo>
                <a:lnTo>
                  <a:pt x="994720" y="3451660"/>
                </a:lnTo>
                <a:lnTo>
                  <a:pt x="994874" y="3450213"/>
                </a:lnTo>
                <a:cubicBezTo>
                  <a:pt x="995310" y="3446004"/>
                  <a:pt x="996358" y="3435602"/>
                  <a:pt x="996939" y="3427268"/>
                </a:cubicBezTo>
                <a:lnTo>
                  <a:pt x="997114" y="3422724"/>
                </a:lnTo>
                <a:lnTo>
                  <a:pt x="1005926" y="3409169"/>
                </a:lnTo>
                <a:cubicBezTo>
                  <a:pt x="1010111" y="3402140"/>
                  <a:pt x="1013082" y="3396235"/>
                  <a:pt x="1013784" y="3392609"/>
                </a:cubicBezTo>
                <a:lnTo>
                  <a:pt x="1004901" y="3401287"/>
                </a:lnTo>
                <a:lnTo>
                  <a:pt x="1012507" y="3390723"/>
                </a:lnTo>
                <a:lnTo>
                  <a:pt x="1013643" y="3389144"/>
                </a:lnTo>
                <a:cubicBezTo>
                  <a:pt x="1017497" y="3383992"/>
                  <a:pt x="1021550" y="3378580"/>
                  <a:pt x="1025392" y="3372951"/>
                </a:cubicBezTo>
                <a:lnTo>
                  <a:pt x="1030531" y="3364362"/>
                </a:lnTo>
                <a:lnTo>
                  <a:pt x="1034079" y="3351104"/>
                </a:lnTo>
                <a:cubicBezTo>
                  <a:pt x="1034718" y="3343552"/>
                  <a:pt x="1031115" y="3360519"/>
                  <a:pt x="1029238" y="3354984"/>
                </a:cubicBezTo>
                <a:cubicBezTo>
                  <a:pt x="1027360" y="3349452"/>
                  <a:pt x="1038406" y="3338373"/>
                  <a:pt x="1041325" y="3331587"/>
                </a:cubicBezTo>
                <a:cubicBezTo>
                  <a:pt x="1046209" y="3325079"/>
                  <a:pt x="1052415" y="3317883"/>
                  <a:pt x="1055537" y="3308711"/>
                </a:cubicBezTo>
                <a:cubicBezTo>
                  <a:pt x="1055537" y="3308711"/>
                  <a:pt x="1055017" y="3307924"/>
                  <a:pt x="1054523" y="3306839"/>
                </a:cubicBezTo>
                <a:lnTo>
                  <a:pt x="1053819" y="3303849"/>
                </a:lnTo>
                <a:lnTo>
                  <a:pt x="1048647" y="3309545"/>
                </a:lnTo>
                <a:cubicBezTo>
                  <a:pt x="1043019" y="3314793"/>
                  <a:pt x="1037839" y="3319191"/>
                  <a:pt x="1032428" y="3324445"/>
                </a:cubicBezTo>
                <a:lnTo>
                  <a:pt x="1026620" y="3331057"/>
                </a:lnTo>
                <a:lnTo>
                  <a:pt x="1014136" y="3348707"/>
                </a:lnTo>
                <a:lnTo>
                  <a:pt x="1000306" y="3368006"/>
                </a:lnTo>
                <a:lnTo>
                  <a:pt x="997310" y="3372857"/>
                </a:lnTo>
                <a:lnTo>
                  <a:pt x="993603" y="3379409"/>
                </a:lnTo>
                <a:lnTo>
                  <a:pt x="991952" y="3384088"/>
                </a:lnTo>
                <a:cubicBezTo>
                  <a:pt x="991178" y="3385333"/>
                  <a:pt x="990465" y="3385930"/>
                  <a:pt x="989960" y="3385995"/>
                </a:cubicBezTo>
                <a:lnTo>
                  <a:pt x="989946" y="3385870"/>
                </a:lnTo>
                <a:lnTo>
                  <a:pt x="989587" y="3386501"/>
                </a:lnTo>
                <a:cubicBezTo>
                  <a:pt x="987159" y="3390267"/>
                  <a:pt x="984883" y="3393012"/>
                  <a:pt x="982788" y="3394009"/>
                </a:cubicBezTo>
                <a:lnTo>
                  <a:pt x="983032" y="3391866"/>
                </a:lnTo>
                <a:lnTo>
                  <a:pt x="991897" y="3378879"/>
                </a:lnTo>
                <a:cubicBezTo>
                  <a:pt x="991897" y="3378879"/>
                  <a:pt x="990895" y="3377399"/>
                  <a:pt x="990006" y="3375347"/>
                </a:cubicBezTo>
                <a:lnTo>
                  <a:pt x="989692" y="3373569"/>
                </a:lnTo>
                <a:lnTo>
                  <a:pt x="993661" y="3366076"/>
                </a:lnTo>
                <a:cubicBezTo>
                  <a:pt x="995345" y="3363468"/>
                  <a:pt x="996689" y="3362132"/>
                  <a:pt x="997186" y="3363178"/>
                </a:cubicBezTo>
                <a:lnTo>
                  <a:pt x="992021" y="3363476"/>
                </a:lnTo>
                <a:lnTo>
                  <a:pt x="995440" y="3358302"/>
                </a:lnTo>
                <a:cubicBezTo>
                  <a:pt x="1005037" y="3344163"/>
                  <a:pt x="1021434" y="3320764"/>
                  <a:pt x="1026537" y="3314327"/>
                </a:cubicBezTo>
                <a:cubicBezTo>
                  <a:pt x="1050757" y="3264782"/>
                  <a:pt x="997422" y="3337991"/>
                  <a:pt x="985156" y="3350266"/>
                </a:cubicBezTo>
                <a:cubicBezTo>
                  <a:pt x="975331" y="3363210"/>
                  <a:pt x="966909" y="3375039"/>
                  <a:pt x="959522" y="3384595"/>
                </a:cubicBezTo>
                <a:lnTo>
                  <a:pt x="940736" y="3404589"/>
                </a:lnTo>
                <a:lnTo>
                  <a:pt x="939739" y="3404260"/>
                </a:lnTo>
                <a:cubicBezTo>
                  <a:pt x="938562" y="3404713"/>
                  <a:pt x="936523" y="3407104"/>
                  <a:pt x="934118" y="3410437"/>
                </a:cubicBezTo>
                <a:lnTo>
                  <a:pt x="931166" y="3414921"/>
                </a:lnTo>
                <a:lnTo>
                  <a:pt x="915970" y="3431342"/>
                </a:lnTo>
                <a:lnTo>
                  <a:pt x="915526" y="3424416"/>
                </a:lnTo>
                <a:lnTo>
                  <a:pt x="921995" y="3407922"/>
                </a:lnTo>
                <a:lnTo>
                  <a:pt x="925896" y="3402933"/>
                </a:lnTo>
                <a:cubicBezTo>
                  <a:pt x="939197" y="3385316"/>
                  <a:pt x="956927" y="3369349"/>
                  <a:pt x="960614" y="3350272"/>
                </a:cubicBezTo>
                <a:cubicBezTo>
                  <a:pt x="959652" y="3342961"/>
                  <a:pt x="957806" y="3340229"/>
                  <a:pt x="961114" y="3333348"/>
                </a:cubicBezTo>
                <a:cubicBezTo>
                  <a:pt x="969688" y="3315610"/>
                  <a:pt x="991568" y="3304797"/>
                  <a:pt x="1002873" y="3285212"/>
                </a:cubicBezTo>
                <a:cubicBezTo>
                  <a:pt x="1001850" y="3285907"/>
                  <a:pt x="999419" y="3284657"/>
                  <a:pt x="996949" y="3282713"/>
                </a:cubicBezTo>
                <a:lnTo>
                  <a:pt x="992761" y="3278172"/>
                </a:lnTo>
                <a:lnTo>
                  <a:pt x="990818" y="3280207"/>
                </a:lnTo>
                <a:cubicBezTo>
                  <a:pt x="990237" y="3280673"/>
                  <a:pt x="990258" y="3279638"/>
                  <a:pt x="990652" y="3277834"/>
                </a:cubicBezTo>
                <a:lnTo>
                  <a:pt x="991009" y="3276640"/>
                </a:lnTo>
                <a:lnTo>
                  <a:pt x="991178" y="3276454"/>
                </a:lnTo>
                <a:lnTo>
                  <a:pt x="990787" y="3276032"/>
                </a:lnTo>
                <a:lnTo>
                  <a:pt x="990735" y="3275162"/>
                </a:lnTo>
                <a:lnTo>
                  <a:pt x="1005109" y="3253577"/>
                </a:lnTo>
                <a:lnTo>
                  <a:pt x="994524" y="3262513"/>
                </a:lnTo>
                <a:lnTo>
                  <a:pt x="996250" y="3260358"/>
                </a:lnTo>
                <a:lnTo>
                  <a:pt x="971794" y="3284153"/>
                </a:lnTo>
                <a:cubicBezTo>
                  <a:pt x="960824" y="3294916"/>
                  <a:pt x="950159" y="3305163"/>
                  <a:pt x="939709" y="3314059"/>
                </a:cubicBezTo>
                <a:cubicBezTo>
                  <a:pt x="950419" y="3301723"/>
                  <a:pt x="963363" y="3288810"/>
                  <a:pt x="975774" y="3277435"/>
                </a:cubicBezTo>
                <a:lnTo>
                  <a:pt x="987458" y="3264732"/>
                </a:lnTo>
                <a:cubicBezTo>
                  <a:pt x="987172" y="3263971"/>
                  <a:pt x="986306" y="3263965"/>
                  <a:pt x="985139" y="3264419"/>
                </a:cubicBezTo>
                <a:lnTo>
                  <a:pt x="984518" y="3264786"/>
                </a:lnTo>
                <a:lnTo>
                  <a:pt x="980691" y="3268641"/>
                </a:lnTo>
                <a:lnTo>
                  <a:pt x="981862" y="3266643"/>
                </a:lnTo>
                <a:lnTo>
                  <a:pt x="982125" y="3266209"/>
                </a:lnTo>
                <a:lnTo>
                  <a:pt x="981024" y="3266864"/>
                </a:lnTo>
                <a:cubicBezTo>
                  <a:pt x="978052" y="3269023"/>
                  <a:pt x="974997" y="3271848"/>
                  <a:pt x="974094" y="3272992"/>
                </a:cubicBezTo>
                <a:cubicBezTo>
                  <a:pt x="946294" y="3298472"/>
                  <a:pt x="917725" y="3332527"/>
                  <a:pt x="890974" y="3352531"/>
                </a:cubicBezTo>
                <a:cubicBezTo>
                  <a:pt x="911474" y="3326603"/>
                  <a:pt x="943119" y="3301274"/>
                  <a:pt x="965515" y="3276234"/>
                </a:cubicBezTo>
                <a:cubicBezTo>
                  <a:pt x="958813" y="3283848"/>
                  <a:pt x="971669" y="3270700"/>
                  <a:pt x="969880" y="3269505"/>
                </a:cubicBezTo>
                <a:cubicBezTo>
                  <a:pt x="966479" y="3267584"/>
                  <a:pt x="964986" y="3274831"/>
                  <a:pt x="964986" y="3274831"/>
                </a:cubicBezTo>
                <a:cubicBezTo>
                  <a:pt x="950179" y="3288715"/>
                  <a:pt x="936058" y="3302341"/>
                  <a:pt x="922119" y="3315495"/>
                </a:cubicBezTo>
                <a:lnTo>
                  <a:pt x="894042" y="3340937"/>
                </a:lnTo>
                <a:lnTo>
                  <a:pt x="896849" y="3336284"/>
                </a:lnTo>
                <a:lnTo>
                  <a:pt x="896951" y="3336069"/>
                </a:lnTo>
                <a:lnTo>
                  <a:pt x="898108" y="3334864"/>
                </a:lnTo>
                <a:cubicBezTo>
                  <a:pt x="901282" y="3332060"/>
                  <a:pt x="917647" y="3317587"/>
                  <a:pt x="917116" y="3316185"/>
                </a:cubicBezTo>
                <a:cubicBezTo>
                  <a:pt x="915436" y="3311741"/>
                  <a:pt x="899603" y="3327617"/>
                  <a:pt x="901942" y="3326733"/>
                </a:cubicBezTo>
                <a:lnTo>
                  <a:pt x="900610" y="3328095"/>
                </a:lnTo>
                <a:lnTo>
                  <a:pt x="899871" y="3325383"/>
                </a:lnTo>
                <a:cubicBezTo>
                  <a:pt x="898957" y="3325960"/>
                  <a:pt x="897494" y="3327839"/>
                  <a:pt x="895806" y="3330326"/>
                </a:cubicBezTo>
                <a:lnTo>
                  <a:pt x="891698" y="3336843"/>
                </a:lnTo>
                <a:lnTo>
                  <a:pt x="887722" y="3340394"/>
                </a:lnTo>
                <a:cubicBezTo>
                  <a:pt x="883682" y="3340317"/>
                  <a:pt x="897902" y="3326656"/>
                  <a:pt x="897902" y="3326656"/>
                </a:cubicBezTo>
                <a:cubicBezTo>
                  <a:pt x="925312" y="3301323"/>
                  <a:pt x="948238" y="3277688"/>
                  <a:pt x="970420" y="3256202"/>
                </a:cubicBezTo>
                <a:cubicBezTo>
                  <a:pt x="971098" y="3255346"/>
                  <a:pt x="975315" y="3251496"/>
                  <a:pt x="980170" y="3246808"/>
                </a:cubicBezTo>
                <a:lnTo>
                  <a:pt x="983980" y="3243054"/>
                </a:lnTo>
                <a:lnTo>
                  <a:pt x="983563" y="3243099"/>
                </a:lnTo>
                <a:cubicBezTo>
                  <a:pt x="982141" y="3243242"/>
                  <a:pt x="980647" y="3243364"/>
                  <a:pt x="979440" y="3243342"/>
                </a:cubicBezTo>
                <a:lnTo>
                  <a:pt x="978180" y="3243023"/>
                </a:lnTo>
                <a:lnTo>
                  <a:pt x="961787" y="3258564"/>
                </a:lnTo>
                <a:lnTo>
                  <a:pt x="948926" y="3271083"/>
                </a:lnTo>
                <a:lnTo>
                  <a:pt x="944336" y="3277386"/>
                </a:lnTo>
                <a:lnTo>
                  <a:pt x="939852" y="3279913"/>
                </a:lnTo>
                <a:lnTo>
                  <a:pt x="932429" y="3287139"/>
                </a:lnTo>
                <a:cubicBezTo>
                  <a:pt x="931258" y="3287581"/>
                  <a:pt x="913205" y="3309375"/>
                  <a:pt x="910141" y="3308931"/>
                </a:cubicBezTo>
                <a:cubicBezTo>
                  <a:pt x="908131" y="3307151"/>
                  <a:pt x="910946" y="3303547"/>
                  <a:pt x="914264" y="3300387"/>
                </a:cubicBezTo>
                <a:lnTo>
                  <a:pt x="915660" y="3299193"/>
                </a:lnTo>
                <a:lnTo>
                  <a:pt x="916878" y="3296280"/>
                </a:lnTo>
                <a:cubicBezTo>
                  <a:pt x="919839" y="3290271"/>
                  <a:pt x="925163" y="3281117"/>
                  <a:pt x="925930" y="3279251"/>
                </a:cubicBezTo>
                <a:cubicBezTo>
                  <a:pt x="929582" y="3272898"/>
                  <a:pt x="932347" y="3267836"/>
                  <a:pt x="934684" y="3263359"/>
                </a:cubicBezTo>
                <a:lnTo>
                  <a:pt x="935869" y="3260999"/>
                </a:lnTo>
                <a:lnTo>
                  <a:pt x="949799" y="3246614"/>
                </a:lnTo>
                <a:lnTo>
                  <a:pt x="936014" y="3266722"/>
                </a:lnTo>
                <a:cubicBezTo>
                  <a:pt x="934633" y="3268664"/>
                  <a:pt x="932559" y="3272775"/>
                  <a:pt x="930179" y="3277534"/>
                </a:cubicBezTo>
                <a:lnTo>
                  <a:pt x="929141" y="3279523"/>
                </a:lnTo>
                <a:lnTo>
                  <a:pt x="939039" y="3266839"/>
                </a:lnTo>
                <a:cubicBezTo>
                  <a:pt x="947468" y="3256493"/>
                  <a:pt x="956129" y="3246493"/>
                  <a:pt x="956129" y="3246493"/>
                </a:cubicBezTo>
                <a:lnTo>
                  <a:pt x="969354" y="3230406"/>
                </a:lnTo>
                <a:lnTo>
                  <a:pt x="969703" y="3227670"/>
                </a:lnTo>
                <a:lnTo>
                  <a:pt x="970895" y="3224793"/>
                </a:lnTo>
                <a:lnTo>
                  <a:pt x="973045" y="3222565"/>
                </a:lnTo>
                <a:lnTo>
                  <a:pt x="961667" y="3233048"/>
                </a:lnTo>
                <a:lnTo>
                  <a:pt x="982994" y="3209305"/>
                </a:lnTo>
                <a:lnTo>
                  <a:pt x="977462" y="3214476"/>
                </a:lnTo>
                <a:lnTo>
                  <a:pt x="975618" y="3216387"/>
                </a:lnTo>
                <a:lnTo>
                  <a:pt x="960974" y="3232437"/>
                </a:lnTo>
                <a:lnTo>
                  <a:pt x="953609" y="3240512"/>
                </a:lnTo>
                <a:lnTo>
                  <a:pt x="946966" y="3247795"/>
                </a:lnTo>
                <a:cubicBezTo>
                  <a:pt x="943197" y="3251712"/>
                  <a:pt x="940630" y="3253985"/>
                  <a:pt x="940169" y="3253302"/>
                </a:cubicBezTo>
                <a:cubicBezTo>
                  <a:pt x="939707" y="3252618"/>
                  <a:pt x="941332" y="3248951"/>
                  <a:pt x="943444" y="3244485"/>
                </a:cubicBezTo>
                <a:lnTo>
                  <a:pt x="947718" y="3235117"/>
                </a:lnTo>
                <a:lnTo>
                  <a:pt x="945681" y="3236870"/>
                </a:lnTo>
                <a:cubicBezTo>
                  <a:pt x="939125" y="3242155"/>
                  <a:pt x="932466" y="3246426"/>
                  <a:pt x="941857" y="3235458"/>
                </a:cubicBezTo>
                <a:lnTo>
                  <a:pt x="949302" y="3226983"/>
                </a:lnTo>
                <a:lnTo>
                  <a:pt x="949185" y="3225656"/>
                </a:lnTo>
                <a:lnTo>
                  <a:pt x="946053" y="3228186"/>
                </a:lnTo>
                <a:lnTo>
                  <a:pt x="945838" y="3228593"/>
                </a:lnTo>
                <a:lnTo>
                  <a:pt x="945329" y="3228770"/>
                </a:lnTo>
                <a:lnTo>
                  <a:pt x="943461" y="3230279"/>
                </a:lnTo>
                <a:cubicBezTo>
                  <a:pt x="940742" y="3232898"/>
                  <a:pt x="937146" y="3236687"/>
                  <a:pt x="932473" y="3241919"/>
                </a:cubicBezTo>
                <a:cubicBezTo>
                  <a:pt x="905515" y="3268771"/>
                  <a:pt x="885944" y="3306548"/>
                  <a:pt x="854528" y="3327787"/>
                </a:cubicBezTo>
                <a:cubicBezTo>
                  <a:pt x="849064" y="3331479"/>
                  <a:pt x="869212" y="3288668"/>
                  <a:pt x="874555" y="3289701"/>
                </a:cubicBezTo>
                <a:cubicBezTo>
                  <a:pt x="867115" y="3288262"/>
                  <a:pt x="840119" y="3325793"/>
                  <a:pt x="824218" y="3348267"/>
                </a:cubicBezTo>
                <a:lnTo>
                  <a:pt x="816888" y="3358499"/>
                </a:lnTo>
                <a:lnTo>
                  <a:pt x="822735" y="3348331"/>
                </a:lnTo>
                <a:cubicBezTo>
                  <a:pt x="849483" y="3303911"/>
                  <a:pt x="804205" y="3359735"/>
                  <a:pt x="803111" y="3362824"/>
                </a:cubicBezTo>
                <a:cubicBezTo>
                  <a:pt x="796738" y="3370998"/>
                  <a:pt x="784001" y="3377498"/>
                  <a:pt x="778205" y="3382400"/>
                </a:cubicBezTo>
                <a:lnTo>
                  <a:pt x="771030" y="3389866"/>
                </a:lnTo>
                <a:lnTo>
                  <a:pt x="837289" y="3302289"/>
                </a:lnTo>
                <a:lnTo>
                  <a:pt x="844462" y="3293089"/>
                </a:lnTo>
                <a:lnTo>
                  <a:pt x="853663" y="3275493"/>
                </a:lnTo>
                <a:lnTo>
                  <a:pt x="846863" y="3281492"/>
                </a:lnTo>
                <a:cubicBezTo>
                  <a:pt x="843894" y="3282067"/>
                  <a:pt x="861097" y="3259493"/>
                  <a:pt x="864242" y="3250897"/>
                </a:cubicBezTo>
                <a:cubicBezTo>
                  <a:pt x="861510" y="3252743"/>
                  <a:pt x="858779" y="3254590"/>
                  <a:pt x="856047" y="3256437"/>
                </a:cubicBezTo>
                <a:cubicBezTo>
                  <a:pt x="857413" y="3255514"/>
                  <a:pt x="851702" y="3256389"/>
                  <a:pt x="845381" y="3257097"/>
                </a:cubicBezTo>
                <a:lnTo>
                  <a:pt x="837187" y="3257715"/>
                </a:lnTo>
                <a:lnTo>
                  <a:pt x="833773" y="3265866"/>
                </a:lnTo>
                <a:cubicBezTo>
                  <a:pt x="830909" y="3273300"/>
                  <a:pt x="828756" y="3279009"/>
                  <a:pt x="826656" y="3277174"/>
                </a:cubicBezTo>
                <a:cubicBezTo>
                  <a:pt x="826656" y="3277174"/>
                  <a:pt x="828222" y="3271473"/>
                  <a:pt x="828626" y="3266705"/>
                </a:cubicBezTo>
                <a:lnTo>
                  <a:pt x="829048" y="3267549"/>
                </a:lnTo>
                <a:lnTo>
                  <a:pt x="828423" y="3269089"/>
                </a:lnTo>
                <a:cubicBezTo>
                  <a:pt x="829005" y="3268623"/>
                  <a:pt x="829295" y="3268391"/>
                  <a:pt x="829319" y="3268092"/>
                </a:cubicBezTo>
                <a:lnTo>
                  <a:pt x="829048" y="3267549"/>
                </a:lnTo>
                <a:lnTo>
                  <a:pt x="830196" y="3264717"/>
                </a:lnTo>
                <a:lnTo>
                  <a:pt x="831430" y="3263159"/>
                </a:lnTo>
                <a:cubicBezTo>
                  <a:pt x="832045" y="3262018"/>
                  <a:pt x="832348" y="3261127"/>
                  <a:pt x="832348" y="3261127"/>
                </a:cubicBezTo>
                <a:cubicBezTo>
                  <a:pt x="832348" y="3261127"/>
                  <a:pt x="829469" y="3256768"/>
                  <a:pt x="830867" y="3253056"/>
                </a:cubicBezTo>
                <a:cubicBezTo>
                  <a:pt x="832827" y="3244815"/>
                  <a:pt x="845277" y="3227795"/>
                  <a:pt x="848198" y="3221006"/>
                </a:cubicBezTo>
                <a:cubicBezTo>
                  <a:pt x="849360" y="3220077"/>
                  <a:pt x="847282" y="3216927"/>
                  <a:pt x="847483" y="3214542"/>
                </a:cubicBezTo>
                <a:cubicBezTo>
                  <a:pt x="848295" y="3210557"/>
                  <a:pt x="850715" y="3205856"/>
                  <a:pt x="853702" y="3200942"/>
                </a:cubicBezTo>
                <a:lnTo>
                  <a:pt x="855217" y="3198600"/>
                </a:lnTo>
                <a:lnTo>
                  <a:pt x="852564" y="3201489"/>
                </a:lnTo>
                <a:lnTo>
                  <a:pt x="845051" y="3209808"/>
                </a:lnTo>
                <a:lnTo>
                  <a:pt x="814159" y="3260938"/>
                </a:lnTo>
                <a:lnTo>
                  <a:pt x="788355" y="3308952"/>
                </a:lnTo>
                <a:lnTo>
                  <a:pt x="785259" y="3311233"/>
                </a:lnTo>
                <a:lnTo>
                  <a:pt x="778339" y="3316996"/>
                </a:lnTo>
                <a:lnTo>
                  <a:pt x="785449" y="3301318"/>
                </a:lnTo>
                <a:lnTo>
                  <a:pt x="776420" y="3315276"/>
                </a:lnTo>
                <a:lnTo>
                  <a:pt x="773550" y="3312450"/>
                </a:lnTo>
                <a:lnTo>
                  <a:pt x="769406" y="3316463"/>
                </a:lnTo>
                <a:lnTo>
                  <a:pt x="776508" y="3301930"/>
                </a:lnTo>
                <a:lnTo>
                  <a:pt x="779395" y="3297799"/>
                </a:lnTo>
                <a:cubicBezTo>
                  <a:pt x="780393" y="3296515"/>
                  <a:pt x="781082" y="3295837"/>
                  <a:pt x="781216" y="3296188"/>
                </a:cubicBezTo>
                <a:lnTo>
                  <a:pt x="779567" y="3295666"/>
                </a:lnTo>
                <a:lnTo>
                  <a:pt x="789069" y="3276220"/>
                </a:lnTo>
                <a:lnTo>
                  <a:pt x="793490" y="3271487"/>
                </a:lnTo>
                <a:cubicBezTo>
                  <a:pt x="796356" y="3268528"/>
                  <a:pt x="799696" y="3265210"/>
                  <a:pt x="804044" y="3261093"/>
                </a:cubicBezTo>
                <a:cubicBezTo>
                  <a:pt x="805854" y="3258805"/>
                  <a:pt x="824417" y="3241897"/>
                  <a:pt x="815200" y="3246986"/>
                </a:cubicBezTo>
                <a:cubicBezTo>
                  <a:pt x="808516" y="3251116"/>
                  <a:pt x="797167" y="3265298"/>
                  <a:pt x="793021" y="3268469"/>
                </a:cubicBezTo>
                <a:lnTo>
                  <a:pt x="792750" y="3268684"/>
                </a:lnTo>
                <a:lnTo>
                  <a:pt x="795340" y="3263382"/>
                </a:lnTo>
                <a:cubicBezTo>
                  <a:pt x="802286" y="3247441"/>
                  <a:pt x="811292" y="3233275"/>
                  <a:pt x="820177" y="3218929"/>
                </a:cubicBezTo>
                <a:lnTo>
                  <a:pt x="829178" y="3203725"/>
                </a:lnTo>
                <a:lnTo>
                  <a:pt x="826457" y="3206781"/>
                </a:lnTo>
                <a:lnTo>
                  <a:pt x="787954" y="3246121"/>
                </a:lnTo>
                <a:lnTo>
                  <a:pt x="793689" y="3237207"/>
                </a:lnTo>
                <a:cubicBezTo>
                  <a:pt x="806875" y="3220437"/>
                  <a:pt x="820383" y="3202763"/>
                  <a:pt x="833228" y="3185726"/>
                </a:cubicBezTo>
                <a:lnTo>
                  <a:pt x="836623" y="3181176"/>
                </a:lnTo>
                <a:lnTo>
                  <a:pt x="837230" y="3177385"/>
                </a:lnTo>
                <a:lnTo>
                  <a:pt x="849174" y="3164361"/>
                </a:lnTo>
                <a:lnTo>
                  <a:pt x="853339" y="3158779"/>
                </a:lnTo>
                <a:lnTo>
                  <a:pt x="840773" y="3169972"/>
                </a:lnTo>
                <a:lnTo>
                  <a:pt x="841464" y="3168611"/>
                </a:lnTo>
                <a:cubicBezTo>
                  <a:pt x="847106" y="3158028"/>
                  <a:pt x="855989" y="3141879"/>
                  <a:pt x="856466" y="3136215"/>
                </a:cubicBezTo>
                <a:cubicBezTo>
                  <a:pt x="841541" y="3152625"/>
                  <a:pt x="838578" y="3162039"/>
                  <a:pt x="827289" y="3178128"/>
                </a:cubicBezTo>
                <a:cubicBezTo>
                  <a:pt x="820184" y="3189566"/>
                  <a:pt x="819264" y="3190304"/>
                  <a:pt x="820226" y="3186939"/>
                </a:cubicBezTo>
                <a:lnTo>
                  <a:pt x="824021" y="3172747"/>
                </a:lnTo>
                <a:lnTo>
                  <a:pt x="822386" y="3174943"/>
                </a:lnTo>
                <a:cubicBezTo>
                  <a:pt x="806158" y="3197278"/>
                  <a:pt x="790779" y="3219200"/>
                  <a:pt x="773360" y="3242559"/>
                </a:cubicBezTo>
                <a:lnTo>
                  <a:pt x="757739" y="3262563"/>
                </a:lnTo>
                <a:lnTo>
                  <a:pt x="766451" y="3249266"/>
                </a:lnTo>
                <a:cubicBezTo>
                  <a:pt x="772842" y="3239712"/>
                  <a:pt x="780488" y="3228573"/>
                  <a:pt x="790534" y="3214482"/>
                </a:cubicBezTo>
                <a:cubicBezTo>
                  <a:pt x="800953" y="3199478"/>
                  <a:pt x="810181" y="3188595"/>
                  <a:pt x="817871" y="3175436"/>
                </a:cubicBezTo>
                <a:cubicBezTo>
                  <a:pt x="833370" y="3144392"/>
                  <a:pt x="795105" y="3190825"/>
                  <a:pt x="785570" y="3201253"/>
                </a:cubicBezTo>
                <a:cubicBezTo>
                  <a:pt x="772724" y="3218562"/>
                  <a:pt x="763267" y="3240877"/>
                  <a:pt x="754995" y="3234529"/>
                </a:cubicBezTo>
                <a:cubicBezTo>
                  <a:pt x="755916" y="3235895"/>
                  <a:pt x="760811" y="3226451"/>
                  <a:pt x="765997" y="3215231"/>
                </a:cubicBezTo>
                <a:lnTo>
                  <a:pt x="770382" y="3205326"/>
                </a:lnTo>
                <a:lnTo>
                  <a:pt x="830399" y="3112836"/>
                </a:lnTo>
                <a:lnTo>
                  <a:pt x="829915" y="3104526"/>
                </a:lnTo>
                <a:cubicBezTo>
                  <a:pt x="833040" y="3095355"/>
                  <a:pt x="842517" y="3089978"/>
                  <a:pt x="846803" y="3079875"/>
                </a:cubicBezTo>
                <a:cubicBezTo>
                  <a:pt x="845642" y="3080807"/>
                  <a:pt x="839329" y="3074383"/>
                  <a:pt x="840682" y="3073297"/>
                </a:cubicBezTo>
                <a:cubicBezTo>
                  <a:pt x="839970" y="3066831"/>
                  <a:pt x="862816" y="3048517"/>
                  <a:pt x="859020" y="3040076"/>
                </a:cubicBezTo>
                <a:cubicBezTo>
                  <a:pt x="859020" y="3040076"/>
                  <a:pt x="858890" y="3039880"/>
                  <a:pt x="858727" y="3039633"/>
                </a:cubicBezTo>
                <a:lnTo>
                  <a:pt x="858361" y="3039080"/>
                </a:lnTo>
                <a:lnTo>
                  <a:pt x="858241" y="3038895"/>
                </a:lnTo>
                <a:cubicBezTo>
                  <a:pt x="858109" y="3038700"/>
                  <a:pt x="858044" y="3038601"/>
                  <a:pt x="858142" y="3038748"/>
                </a:cubicBezTo>
                <a:lnTo>
                  <a:pt x="858361" y="3039080"/>
                </a:lnTo>
                <a:lnTo>
                  <a:pt x="859020" y="3040076"/>
                </a:lnTo>
                <a:cubicBezTo>
                  <a:pt x="849530" y="3047682"/>
                  <a:pt x="848691" y="3057617"/>
                  <a:pt x="841130" y="3065900"/>
                </a:cubicBezTo>
                <a:cubicBezTo>
                  <a:pt x="835608" y="3071439"/>
                  <a:pt x="830656" y="3077170"/>
                  <a:pt x="825918" y="3083561"/>
                </a:cubicBezTo>
                <a:lnTo>
                  <a:pt x="825187" y="3084695"/>
                </a:lnTo>
                <a:lnTo>
                  <a:pt x="825976" y="3085680"/>
                </a:lnTo>
                <a:cubicBezTo>
                  <a:pt x="826423" y="3087062"/>
                  <a:pt x="826469" y="3088544"/>
                  <a:pt x="826016" y="3089363"/>
                </a:cubicBezTo>
                <a:cubicBezTo>
                  <a:pt x="825715" y="3089906"/>
                  <a:pt x="825192" y="3090157"/>
                  <a:pt x="824420" y="3089884"/>
                </a:cubicBezTo>
                <a:cubicBezTo>
                  <a:pt x="823780" y="3091686"/>
                  <a:pt x="823282" y="3090638"/>
                  <a:pt x="823078" y="3088757"/>
                </a:cubicBezTo>
                <a:lnTo>
                  <a:pt x="823142" y="3087873"/>
                </a:lnTo>
                <a:lnTo>
                  <a:pt x="811994" y="3105187"/>
                </a:lnTo>
                <a:cubicBezTo>
                  <a:pt x="794299" y="3130858"/>
                  <a:pt x="827046" y="3072375"/>
                  <a:pt x="826086" y="3070923"/>
                </a:cubicBezTo>
                <a:lnTo>
                  <a:pt x="823271" y="3072770"/>
                </a:lnTo>
                <a:lnTo>
                  <a:pt x="773151" y="3133154"/>
                </a:lnTo>
                <a:cubicBezTo>
                  <a:pt x="762411" y="3143838"/>
                  <a:pt x="758033" y="3156197"/>
                  <a:pt x="745684" y="3169787"/>
                </a:cubicBezTo>
                <a:cubicBezTo>
                  <a:pt x="741858" y="3175677"/>
                  <a:pt x="735683" y="3184318"/>
                  <a:pt x="728817" y="3193603"/>
                </a:cubicBezTo>
                <a:lnTo>
                  <a:pt x="722137" y="3202402"/>
                </a:lnTo>
                <a:lnTo>
                  <a:pt x="717792" y="3197479"/>
                </a:lnTo>
                <a:lnTo>
                  <a:pt x="724731" y="3186135"/>
                </a:lnTo>
                <a:lnTo>
                  <a:pt x="735804" y="3172537"/>
                </a:lnTo>
                <a:cubicBezTo>
                  <a:pt x="745933" y="3159552"/>
                  <a:pt x="755942" y="3145654"/>
                  <a:pt x="755018" y="3144287"/>
                </a:cubicBezTo>
                <a:lnTo>
                  <a:pt x="751545" y="3146446"/>
                </a:lnTo>
                <a:lnTo>
                  <a:pt x="771531" y="3118093"/>
                </a:lnTo>
                <a:lnTo>
                  <a:pt x="789658" y="3091379"/>
                </a:lnTo>
                <a:lnTo>
                  <a:pt x="781192" y="3100244"/>
                </a:lnTo>
                <a:cubicBezTo>
                  <a:pt x="780611" y="3100710"/>
                  <a:pt x="780632" y="3099677"/>
                  <a:pt x="781025" y="3097872"/>
                </a:cubicBezTo>
                <a:lnTo>
                  <a:pt x="781383" y="3096677"/>
                </a:lnTo>
                <a:lnTo>
                  <a:pt x="799378" y="3076949"/>
                </a:lnTo>
                <a:lnTo>
                  <a:pt x="798777" y="3077939"/>
                </a:lnTo>
                <a:lnTo>
                  <a:pt x="815984" y="3052584"/>
                </a:lnTo>
                <a:lnTo>
                  <a:pt x="812888" y="3056315"/>
                </a:lnTo>
                <a:lnTo>
                  <a:pt x="811431" y="3058406"/>
                </a:lnTo>
                <a:lnTo>
                  <a:pt x="800680" y="3069227"/>
                </a:lnTo>
                <a:cubicBezTo>
                  <a:pt x="795750" y="3073904"/>
                  <a:pt x="790570" y="3078401"/>
                  <a:pt x="784898" y="3082549"/>
                </a:cubicBezTo>
                <a:cubicBezTo>
                  <a:pt x="794883" y="3068884"/>
                  <a:pt x="807187" y="3057817"/>
                  <a:pt x="818678" y="3045186"/>
                </a:cubicBezTo>
                <a:cubicBezTo>
                  <a:pt x="827386" y="3035212"/>
                  <a:pt x="818893" y="3041631"/>
                  <a:pt x="814551" y="3044874"/>
                </a:cubicBezTo>
                <a:lnTo>
                  <a:pt x="791835" y="3067757"/>
                </a:lnTo>
                <a:lnTo>
                  <a:pt x="771952" y="3096189"/>
                </a:lnTo>
                <a:lnTo>
                  <a:pt x="746373" y="3132771"/>
                </a:lnTo>
                <a:lnTo>
                  <a:pt x="754647" y="3125343"/>
                </a:lnTo>
                <a:lnTo>
                  <a:pt x="767767" y="3111546"/>
                </a:lnTo>
                <a:lnTo>
                  <a:pt x="763943" y="3118519"/>
                </a:lnTo>
                <a:cubicBezTo>
                  <a:pt x="756459" y="3128037"/>
                  <a:pt x="749214" y="3137920"/>
                  <a:pt x="742185" y="3148463"/>
                </a:cubicBezTo>
                <a:lnTo>
                  <a:pt x="732804" y="3164006"/>
                </a:lnTo>
                <a:lnTo>
                  <a:pt x="732718" y="3163573"/>
                </a:lnTo>
                <a:cubicBezTo>
                  <a:pt x="731637" y="3164268"/>
                  <a:pt x="729336" y="3166173"/>
                  <a:pt x="725196" y="3169809"/>
                </a:cubicBezTo>
                <a:lnTo>
                  <a:pt x="722428" y="3172191"/>
                </a:lnTo>
                <a:lnTo>
                  <a:pt x="725172" y="3167148"/>
                </a:lnTo>
                <a:lnTo>
                  <a:pt x="740380" y="3141145"/>
                </a:lnTo>
                <a:lnTo>
                  <a:pt x="718663" y="3170793"/>
                </a:lnTo>
                <a:cubicBezTo>
                  <a:pt x="711065" y="3182012"/>
                  <a:pt x="703605" y="3192842"/>
                  <a:pt x="694791" y="3202181"/>
                </a:cubicBezTo>
                <a:cubicBezTo>
                  <a:pt x="694791" y="3202181"/>
                  <a:pt x="694885" y="3199460"/>
                  <a:pt x="694431" y="3197057"/>
                </a:cubicBezTo>
                <a:lnTo>
                  <a:pt x="694339" y="3196971"/>
                </a:lnTo>
                <a:lnTo>
                  <a:pt x="697219" y="3194330"/>
                </a:lnTo>
                <a:cubicBezTo>
                  <a:pt x="704959" y="3184805"/>
                  <a:pt x="720759" y="3161810"/>
                  <a:pt x="717325" y="3161147"/>
                </a:cubicBezTo>
                <a:cubicBezTo>
                  <a:pt x="708167" y="3159376"/>
                  <a:pt x="683639" y="3208467"/>
                  <a:pt x="662721" y="3226588"/>
                </a:cubicBezTo>
                <a:cubicBezTo>
                  <a:pt x="651703" y="3237520"/>
                  <a:pt x="647410" y="3241293"/>
                  <a:pt x="637907" y="3251292"/>
                </a:cubicBezTo>
                <a:lnTo>
                  <a:pt x="637457" y="3251779"/>
                </a:lnTo>
                <a:lnTo>
                  <a:pt x="648465" y="3232931"/>
                </a:lnTo>
                <a:cubicBezTo>
                  <a:pt x="655042" y="3223161"/>
                  <a:pt x="661909" y="3214004"/>
                  <a:pt x="669177" y="3204119"/>
                </a:cubicBezTo>
                <a:cubicBezTo>
                  <a:pt x="681011" y="3190345"/>
                  <a:pt x="729432" y="3114192"/>
                  <a:pt x="698295" y="3153004"/>
                </a:cubicBezTo>
                <a:lnTo>
                  <a:pt x="684274" y="3172727"/>
                </a:lnTo>
                <a:lnTo>
                  <a:pt x="677640" y="3180598"/>
                </a:lnTo>
                <a:cubicBezTo>
                  <a:pt x="660649" y="3200571"/>
                  <a:pt x="630419" y="3234742"/>
                  <a:pt x="651709" y="3197544"/>
                </a:cubicBezTo>
                <a:cubicBezTo>
                  <a:pt x="658057" y="3189272"/>
                  <a:pt x="676821" y="3167962"/>
                  <a:pt x="679477" y="3154226"/>
                </a:cubicBezTo>
                <a:cubicBezTo>
                  <a:pt x="685011" y="3137880"/>
                  <a:pt x="659013" y="3172042"/>
                  <a:pt x="645862" y="3188893"/>
                </a:cubicBezTo>
                <a:cubicBezTo>
                  <a:pt x="635748" y="3204355"/>
                  <a:pt x="622595" y="3221208"/>
                  <a:pt x="613945" y="3227057"/>
                </a:cubicBezTo>
                <a:cubicBezTo>
                  <a:pt x="610328" y="3233481"/>
                  <a:pt x="602562" y="3234751"/>
                  <a:pt x="594367" y="3240292"/>
                </a:cubicBezTo>
                <a:lnTo>
                  <a:pt x="582436" y="3254629"/>
                </a:lnTo>
                <a:lnTo>
                  <a:pt x="666277" y="3128217"/>
                </a:lnTo>
                <a:lnTo>
                  <a:pt x="736016" y="3030487"/>
                </a:lnTo>
                <a:lnTo>
                  <a:pt x="733326" y="3030447"/>
                </a:lnTo>
                <a:cubicBezTo>
                  <a:pt x="733326" y="3030447"/>
                  <a:pt x="734488" y="3029515"/>
                  <a:pt x="735844" y="3028427"/>
                </a:cubicBezTo>
                <a:lnTo>
                  <a:pt x="736459" y="3029867"/>
                </a:lnTo>
                <a:lnTo>
                  <a:pt x="743981" y="3019325"/>
                </a:lnTo>
                <a:lnTo>
                  <a:pt x="744507" y="3017734"/>
                </a:lnTo>
                <a:cubicBezTo>
                  <a:pt x="744429" y="3016962"/>
                  <a:pt x="743852" y="3016452"/>
                  <a:pt x="742452" y="3016462"/>
                </a:cubicBezTo>
                <a:cubicBezTo>
                  <a:pt x="742452" y="3016462"/>
                  <a:pt x="738369" y="3024181"/>
                  <a:pt x="735844" y="3028427"/>
                </a:cubicBezTo>
                <a:lnTo>
                  <a:pt x="732451" y="3026441"/>
                </a:lnTo>
                <a:lnTo>
                  <a:pt x="655757" y="3133291"/>
                </a:lnTo>
                <a:cubicBezTo>
                  <a:pt x="609854" y="3194227"/>
                  <a:pt x="562807" y="3252793"/>
                  <a:pt x="513794" y="3307294"/>
                </a:cubicBezTo>
                <a:cubicBezTo>
                  <a:pt x="514543" y="3285539"/>
                  <a:pt x="555789" y="3260739"/>
                  <a:pt x="546195" y="3246910"/>
                </a:cubicBezTo>
                <a:cubicBezTo>
                  <a:pt x="547471" y="3243305"/>
                  <a:pt x="510359" y="3287534"/>
                  <a:pt x="510359" y="3287534"/>
                </a:cubicBezTo>
                <a:cubicBezTo>
                  <a:pt x="500197" y="3294944"/>
                  <a:pt x="498200" y="3290760"/>
                  <a:pt x="494015" y="3292755"/>
                </a:cubicBezTo>
                <a:cubicBezTo>
                  <a:pt x="470925" y="3317029"/>
                  <a:pt x="455961" y="3369103"/>
                  <a:pt x="430346" y="3371042"/>
                </a:cubicBezTo>
                <a:lnTo>
                  <a:pt x="438624" y="3354533"/>
                </a:lnTo>
                <a:lnTo>
                  <a:pt x="440310" y="3352884"/>
                </a:lnTo>
                <a:lnTo>
                  <a:pt x="441839" y="3349603"/>
                </a:lnTo>
                <a:lnTo>
                  <a:pt x="445820" y="3343925"/>
                </a:lnTo>
                <a:cubicBezTo>
                  <a:pt x="448323" y="3340537"/>
                  <a:pt x="451158" y="3336833"/>
                  <a:pt x="454390" y="3332618"/>
                </a:cubicBezTo>
                <a:cubicBezTo>
                  <a:pt x="455484" y="3329528"/>
                  <a:pt x="482759" y="3303257"/>
                  <a:pt x="480044" y="3291285"/>
                </a:cubicBezTo>
                <a:cubicBezTo>
                  <a:pt x="480044" y="3291285"/>
                  <a:pt x="458048" y="3312469"/>
                  <a:pt x="454765" y="3321737"/>
                </a:cubicBezTo>
                <a:cubicBezTo>
                  <a:pt x="452034" y="3324539"/>
                  <a:pt x="448889" y="3333421"/>
                  <a:pt x="445515" y="3341717"/>
                </a:cubicBezTo>
                <a:lnTo>
                  <a:pt x="441839" y="3349603"/>
                </a:lnTo>
                <a:lnTo>
                  <a:pt x="439230" y="3353326"/>
                </a:lnTo>
                <a:lnTo>
                  <a:pt x="438624" y="3354533"/>
                </a:lnTo>
                <a:lnTo>
                  <a:pt x="434906" y="3358169"/>
                </a:lnTo>
                <a:cubicBezTo>
                  <a:pt x="422076" y="3362680"/>
                  <a:pt x="435678" y="3339880"/>
                  <a:pt x="442657" y="3329135"/>
                </a:cubicBezTo>
                <a:lnTo>
                  <a:pt x="445375" y="3325070"/>
                </a:lnTo>
                <a:lnTo>
                  <a:pt x="445742" y="3324555"/>
                </a:lnTo>
                <a:cubicBezTo>
                  <a:pt x="446461" y="3323513"/>
                  <a:pt x="446390" y="3323583"/>
                  <a:pt x="445786" y="3324453"/>
                </a:cubicBezTo>
                <a:lnTo>
                  <a:pt x="445375" y="3325070"/>
                </a:lnTo>
                <a:lnTo>
                  <a:pt x="440934" y="3331328"/>
                </a:lnTo>
                <a:cubicBezTo>
                  <a:pt x="423123" y="3350517"/>
                  <a:pt x="409099" y="3370472"/>
                  <a:pt x="388380" y="3388052"/>
                </a:cubicBezTo>
                <a:cubicBezTo>
                  <a:pt x="372558" y="3402441"/>
                  <a:pt x="379757" y="3387027"/>
                  <a:pt x="390527" y="3367877"/>
                </a:cubicBezTo>
                <a:lnTo>
                  <a:pt x="393224" y="3363225"/>
                </a:lnTo>
                <a:lnTo>
                  <a:pt x="408141" y="3341644"/>
                </a:lnTo>
                <a:cubicBezTo>
                  <a:pt x="408141" y="3341644"/>
                  <a:pt x="441904" y="3306213"/>
                  <a:pt x="430593" y="3301256"/>
                </a:cubicBezTo>
                <a:cubicBezTo>
                  <a:pt x="426710" y="3301890"/>
                  <a:pt x="415644" y="3317663"/>
                  <a:pt x="405212" y="3333507"/>
                </a:cubicBezTo>
                <a:lnTo>
                  <a:pt x="404264" y="3334970"/>
                </a:lnTo>
                <a:lnTo>
                  <a:pt x="402951" y="3336274"/>
                </a:lnTo>
                <a:cubicBezTo>
                  <a:pt x="397315" y="3341958"/>
                  <a:pt x="391542" y="3348026"/>
                  <a:pt x="390995" y="3349570"/>
                </a:cubicBezTo>
                <a:cubicBezTo>
                  <a:pt x="383344" y="3361349"/>
                  <a:pt x="381573" y="3358983"/>
                  <a:pt x="382535" y="3352588"/>
                </a:cubicBezTo>
                <a:lnTo>
                  <a:pt x="383599" y="3348686"/>
                </a:lnTo>
                <a:lnTo>
                  <a:pt x="454209" y="3252781"/>
                </a:lnTo>
                <a:cubicBezTo>
                  <a:pt x="454209" y="3252781"/>
                  <a:pt x="484279" y="3211886"/>
                  <a:pt x="474237" y="3214695"/>
                </a:cubicBezTo>
                <a:cubicBezTo>
                  <a:pt x="465585" y="3220545"/>
                  <a:pt x="453703" y="3245163"/>
                  <a:pt x="444168" y="3255589"/>
                </a:cubicBezTo>
                <a:cubicBezTo>
                  <a:pt x="448266" y="3252820"/>
                  <a:pt x="430598" y="3278572"/>
                  <a:pt x="419038" y="3287971"/>
                </a:cubicBezTo>
                <a:lnTo>
                  <a:pt x="412493" y="3289735"/>
                </a:lnTo>
                <a:lnTo>
                  <a:pt x="421972" y="3274845"/>
                </a:lnTo>
                <a:cubicBezTo>
                  <a:pt x="453940" y="3231077"/>
                  <a:pt x="499599" y="3180423"/>
                  <a:pt x="516957" y="3146149"/>
                </a:cubicBezTo>
                <a:cubicBezTo>
                  <a:pt x="531170" y="3115833"/>
                  <a:pt x="531546" y="3104954"/>
                  <a:pt x="516428" y="3127997"/>
                </a:cubicBezTo>
                <a:cubicBezTo>
                  <a:pt x="498617" y="3147187"/>
                  <a:pt x="437266" y="3240203"/>
                  <a:pt x="427106" y="3247614"/>
                </a:cubicBezTo>
                <a:lnTo>
                  <a:pt x="426102" y="3246191"/>
                </a:lnTo>
                <a:lnTo>
                  <a:pt x="426405" y="3245768"/>
                </a:lnTo>
                <a:cubicBezTo>
                  <a:pt x="439342" y="3226925"/>
                  <a:pt x="451330" y="3208290"/>
                  <a:pt x="461578" y="3190084"/>
                </a:cubicBezTo>
                <a:cubicBezTo>
                  <a:pt x="446897" y="3206146"/>
                  <a:pt x="432266" y="3224246"/>
                  <a:pt x="417653" y="3243568"/>
                </a:cubicBezTo>
                <a:lnTo>
                  <a:pt x="390884" y="3280720"/>
                </a:lnTo>
                <a:lnTo>
                  <a:pt x="390185" y="3281480"/>
                </a:lnTo>
                <a:cubicBezTo>
                  <a:pt x="412039" y="3249234"/>
                  <a:pt x="429142" y="3212406"/>
                  <a:pt x="435696" y="3203716"/>
                </a:cubicBezTo>
                <a:cubicBezTo>
                  <a:pt x="442069" y="3195543"/>
                  <a:pt x="473003" y="3149126"/>
                  <a:pt x="447724" y="3179579"/>
                </a:cubicBezTo>
                <a:cubicBezTo>
                  <a:pt x="438980" y="3194448"/>
                  <a:pt x="428046" y="3215495"/>
                  <a:pt x="417886" y="3222906"/>
                </a:cubicBezTo>
                <a:cubicBezTo>
                  <a:pt x="412606" y="3227991"/>
                  <a:pt x="398634" y="3226521"/>
                  <a:pt x="398634" y="3226521"/>
                </a:cubicBezTo>
                <a:cubicBezTo>
                  <a:pt x="387893" y="3237205"/>
                  <a:pt x="382240" y="3253166"/>
                  <a:pt x="374589" y="3264946"/>
                </a:cubicBezTo>
                <a:cubicBezTo>
                  <a:pt x="369310" y="3270031"/>
                  <a:pt x="353871" y="3282527"/>
                  <a:pt x="356961" y="3283620"/>
                </a:cubicBezTo>
                <a:cubicBezTo>
                  <a:pt x="353871" y="3282527"/>
                  <a:pt x="354064" y="3272163"/>
                  <a:pt x="352970" y="3275253"/>
                </a:cubicBezTo>
                <a:cubicBezTo>
                  <a:pt x="342990" y="3282149"/>
                  <a:pt x="336060" y="3301717"/>
                  <a:pt x="320040" y="3317486"/>
                </a:cubicBezTo>
                <a:cubicBezTo>
                  <a:pt x="313668" y="3325660"/>
                  <a:pt x="296229" y="3333972"/>
                  <a:pt x="290768" y="3339571"/>
                </a:cubicBezTo>
                <a:cubicBezTo>
                  <a:pt x="277325" y="3356252"/>
                  <a:pt x="283880" y="3347563"/>
                  <a:pt x="287163" y="3338293"/>
                </a:cubicBezTo>
                <a:cubicBezTo>
                  <a:pt x="301935" y="3296585"/>
                  <a:pt x="268053" y="3352967"/>
                  <a:pt x="248427" y="3367459"/>
                </a:cubicBezTo>
                <a:cubicBezTo>
                  <a:pt x="246291" y="3352213"/>
                  <a:pt x="265540" y="3348602"/>
                  <a:pt x="262825" y="3336628"/>
                </a:cubicBezTo>
                <a:lnTo>
                  <a:pt x="238640" y="3363994"/>
                </a:lnTo>
                <a:cubicBezTo>
                  <a:pt x="224862" y="3352158"/>
                  <a:pt x="258694" y="3317199"/>
                  <a:pt x="260881" y="3311021"/>
                </a:cubicBezTo>
                <a:cubicBezTo>
                  <a:pt x="339139" y="3191539"/>
                  <a:pt x="436111" y="3060144"/>
                  <a:pt x="504534" y="2958622"/>
                </a:cubicBezTo>
                <a:cubicBezTo>
                  <a:pt x="473794" y="2994674"/>
                  <a:pt x="441960" y="3033817"/>
                  <a:pt x="412122" y="3077144"/>
                </a:cubicBezTo>
                <a:cubicBezTo>
                  <a:pt x="379191" y="3119378"/>
                  <a:pt x="350770" y="3170160"/>
                  <a:pt x="318795" y="3198244"/>
                </a:cubicBezTo>
                <a:cubicBezTo>
                  <a:pt x="314611" y="3200238"/>
                  <a:pt x="280779" y="3235196"/>
                  <a:pt x="280779" y="3235196"/>
                </a:cubicBezTo>
                <a:cubicBezTo>
                  <a:pt x="266808" y="3233725"/>
                  <a:pt x="282249" y="3221228"/>
                  <a:pt x="288621" y="3213054"/>
                </a:cubicBezTo>
                <a:cubicBezTo>
                  <a:pt x="279878" y="3227921"/>
                  <a:pt x="296272" y="3201277"/>
                  <a:pt x="310294" y="3181323"/>
                </a:cubicBezTo>
                <a:cubicBezTo>
                  <a:pt x="354854" y="3117713"/>
                  <a:pt x="409456" y="3043749"/>
                  <a:pt x="444574" y="2995338"/>
                </a:cubicBezTo>
                <a:lnTo>
                  <a:pt x="615002" y="2753456"/>
                </a:lnTo>
                <a:lnTo>
                  <a:pt x="613090" y="2753682"/>
                </a:lnTo>
                <a:lnTo>
                  <a:pt x="611999" y="2753884"/>
                </a:lnTo>
                <a:lnTo>
                  <a:pt x="612122" y="2752721"/>
                </a:lnTo>
                <a:cubicBezTo>
                  <a:pt x="612473" y="2749327"/>
                  <a:pt x="613320" y="2740944"/>
                  <a:pt x="613786" y="2734229"/>
                </a:cubicBezTo>
                <a:lnTo>
                  <a:pt x="613928" y="2730567"/>
                </a:lnTo>
                <a:lnTo>
                  <a:pt x="621030" y="2719643"/>
                </a:lnTo>
                <a:cubicBezTo>
                  <a:pt x="624402" y="2713978"/>
                  <a:pt x="626796" y="2709217"/>
                  <a:pt x="627362" y="2706296"/>
                </a:cubicBezTo>
                <a:lnTo>
                  <a:pt x="620204" y="2713290"/>
                </a:lnTo>
                <a:lnTo>
                  <a:pt x="626332" y="2704776"/>
                </a:lnTo>
                <a:lnTo>
                  <a:pt x="627249" y="2703504"/>
                </a:lnTo>
                <a:cubicBezTo>
                  <a:pt x="630354" y="2699351"/>
                  <a:pt x="633622" y="2694991"/>
                  <a:pt x="636718" y="2690453"/>
                </a:cubicBezTo>
                <a:lnTo>
                  <a:pt x="640860" y="2683532"/>
                </a:lnTo>
                <a:lnTo>
                  <a:pt x="643718" y="2672845"/>
                </a:lnTo>
                <a:cubicBezTo>
                  <a:pt x="644234" y="2666759"/>
                  <a:pt x="641329" y="2680432"/>
                  <a:pt x="639816" y="2675974"/>
                </a:cubicBezTo>
                <a:cubicBezTo>
                  <a:pt x="638304" y="2671514"/>
                  <a:pt x="647207" y="2662586"/>
                  <a:pt x="649561" y="2657117"/>
                </a:cubicBezTo>
                <a:cubicBezTo>
                  <a:pt x="653494" y="2651871"/>
                  <a:pt x="658495" y="2646072"/>
                  <a:pt x="661012" y="2638680"/>
                </a:cubicBezTo>
                <a:cubicBezTo>
                  <a:pt x="661012" y="2638680"/>
                  <a:pt x="660594" y="2638047"/>
                  <a:pt x="660195" y="2637170"/>
                </a:cubicBezTo>
                <a:lnTo>
                  <a:pt x="659627" y="2634761"/>
                </a:lnTo>
                <a:lnTo>
                  <a:pt x="655461" y="2639352"/>
                </a:lnTo>
                <a:cubicBezTo>
                  <a:pt x="650925" y="2643583"/>
                  <a:pt x="646752" y="2647126"/>
                  <a:pt x="642388" y="2651360"/>
                </a:cubicBezTo>
                <a:lnTo>
                  <a:pt x="637709" y="2656690"/>
                </a:lnTo>
                <a:lnTo>
                  <a:pt x="627646" y="2670914"/>
                </a:lnTo>
                <a:lnTo>
                  <a:pt x="616500" y="2686468"/>
                </a:lnTo>
                <a:lnTo>
                  <a:pt x="614086" y="2690377"/>
                </a:lnTo>
                <a:lnTo>
                  <a:pt x="611097" y="2695658"/>
                </a:lnTo>
                <a:lnTo>
                  <a:pt x="609766" y="2699427"/>
                </a:lnTo>
                <a:cubicBezTo>
                  <a:pt x="609145" y="2700431"/>
                  <a:pt x="608570" y="2700914"/>
                  <a:pt x="608163" y="2700966"/>
                </a:cubicBezTo>
                <a:lnTo>
                  <a:pt x="608151" y="2700863"/>
                </a:lnTo>
                <a:lnTo>
                  <a:pt x="607862" y="2701375"/>
                </a:lnTo>
                <a:cubicBezTo>
                  <a:pt x="605904" y="2704410"/>
                  <a:pt x="604069" y="2706620"/>
                  <a:pt x="602383" y="2707423"/>
                </a:cubicBezTo>
                <a:lnTo>
                  <a:pt x="602578" y="2705698"/>
                </a:lnTo>
                <a:lnTo>
                  <a:pt x="609723" y="2695230"/>
                </a:lnTo>
                <a:cubicBezTo>
                  <a:pt x="609723" y="2695230"/>
                  <a:pt x="608915" y="2694040"/>
                  <a:pt x="608200" y="2692384"/>
                </a:cubicBezTo>
                <a:lnTo>
                  <a:pt x="607947" y="2690950"/>
                </a:lnTo>
                <a:lnTo>
                  <a:pt x="611145" y="2684913"/>
                </a:lnTo>
                <a:cubicBezTo>
                  <a:pt x="612502" y="2682810"/>
                  <a:pt x="613585" y="2681734"/>
                  <a:pt x="613986" y="2682577"/>
                </a:cubicBezTo>
                <a:lnTo>
                  <a:pt x="609822" y="2682816"/>
                </a:lnTo>
                <a:lnTo>
                  <a:pt x="612579" y="2678648"/>
                </a:lnTo>
                <a:cubicBezTo>
                  <a:pt x="620313" y="2667253"/>
                  <a:pt x="633528" y="2648393"/>
                  <a:pt x="637640" y="2643209"/>
                </a:cubicBezTo>
                <a:cubicBezTo>
                  <a:pt x="657160" y="2603277"/>
                  <a:pt x="614177" y="2662279"/>
                  <a:pt x="604290" y="2672170"/>
                </a:cubicBezTo>
                <a:cubicBezTo>
                  <a:pt x="596372" y="2682602"/>
                  <a:pt x="589586" y="2692137"/>
                  <a:pt x="583630" y="2699836"/>
                </a:cubicBezTo>
                <a:lnTo>
                  <a:pt x="568490" y="2715951"/>
                </a:lnTo>
                <a:lnTo>
                  <a:pt x="567687" y="2715685"/>
                </a:lnTo>
                <a:cubicBezTo>
                  <a:pt x="566739" y="2716052"/>
                  <a:pt x="565094" y="2717977"/>
                  <a:pt x="563157" y="2720663"/>
                </a:cubicBezTo>
                <a:lnTo>
                  <a:pt x="560778" y="2724278"/>
                </a:lnTo>
                <a:lnTo>
                  <a:pt x="548532" y="2737510"/>
                </a:lnTo>
                <a:lnTo>
                  <a:pt x="548173" y="2731929"/>
                </a:lnTo>
                <a:lnTo>
                  <a:pt x="553387" y="2718637"/>
                </a:lnTo>
                <a:lnTo>
                  <a:pt x="556531" y="2714617"/>
                </a:lnTo>
                <a:cubicBezTo>
                  <a:pt x="567250" y="2700419"/>
                  <a:pt x="581540" y="2687551"/>
                  <a:pt x="584510" y="2672175"/>
                </a:cubicBezTo>
                <a:cubicBezTo>
                  <a:pt x="583736" y="2666283"/>
                  <a:pt x="582247" y="2664081"/>
                  <a:pt x="584915" y="2658535"/>
                </a:cubicBezTo>
                <a:cubicBezTo>
                  <a:pt x="591824" y="2644239"/>
                  <a:pt x="609458" y="2635525"/>
                  <a:pt x="618571" y="2619742"/>
                </a:cubicBezTo>
                <a:cubicBezTo>
                  <a:pt x="617744" y="2620301"/>
                  <a:pt x="615786" y="2619293"/>
                  <a:pt x="613794" y="2617726"/>
                </a:cubicBezTo>
                <a:lnTo>
                  <a:pt x="610419" y="2614068"/>
                </a:lnTo>
                <a:lnTo>
                  <a:pt x="608854" y="2615708"/>
                </a:lnTo>
                <a:cubicBezTo>
                  <a:pt x="608387" y="2616083"/>
                  <a:pt x="608402" y="2615249"/>
                  <a:pt x="608720" y="2613795"/>
                </a:cubicBezTo>
                <a:lnTo>
                  <a:pt x="609007" y="2612833"/>
                </a:lnTo>
                <a:lnTo>
                  <a:pt x="609143" y="2612684"/>
                </a:lnTo>
                <a:lnTo>
                  <a:pt x="608830" y="2612343"/>
                </a:lnTo>
                <a:lnTo>
                  <a:pt x="608786" y="2611641"/>
                </a:lnTo>
                <a:lnTo>
                  <a:pt x="620371" y="2594247"/>
                </a:lnTo>
                <a:lnTo>
                  <a:pt x="611840" y="2601447"/>
                </a:lnTo>
                <a:lnTo>
                  <a:pt x="613232" y="2599712"/>
                </a:lnTo>
                <a:lnTo>
                  <a:pt x="593523" y="2618887"/>
                </a:lnTo>
                <a:cubicBezTo>
                  <a:pt x="584681" y="2627563"/>
                  <a:pt x="576085" y="2635819"/>
                  <a:pt x="567662" y="2642989"/>
                </a:cubicBezTo>
                <a:cubicBezTo>
                  <a:pt x="576295" y="2633048"/>
                  <a:pt x="586727" y="2622642"/>
                  <a:pt x="596730" y="2613475"/>
                </a:cubicBezTo>
                <a:lnTo>
                  <a:pt x="606146" y="2603235"/>
                </a:lnTo>
                <a:cubicBezTo>
                  <a:pt x="605915" y="2602622"/>
                  <a:pt x="605216" y="2602617"/>
                  <a:pt x="604278" y="2602982"/>
                </a:cubicBezTo>
                <a:lnTo>
                  <a:pt x="603776" y="2603281"/>
                </a:lnTo>
                <a:lnTo>
                  <a:pt x="600691" y="2606387"/>
                </a:lnTo>
                <a:lnTo>
                  <a:pt x="601635" y="2604776"/>
                </a:lnTo>
                <a:lnTo>
                  <a:pt x="601847" y="2604426"/>
                </a:lnTo>
                <a:lnTo>
                  <a:pt x="600961" y="2604955"/>
                </a:lnTo>
                <a:cubicBezTo>
                  <a:pt x="598564" y="2606694"/>
                  <a:pt x="596105" y="2608970"/>
                  <a:pt x="595375" y="2609893"/>
                </a:cubicBezTo>
                <a:cubicBezTo>
                  <a:pt x="572969" y="2630427"/>
                  <a:pt x="549946" y="2657874"/>
                  <a:pt x="528386" y="2673995"/>
                </a:cubicBezTo>
                <a:cubicBezTo>
                  <a:pt x="544908" y="2653100"/>
                  <a:pt x="570412" y="2632686"/>
                  <a:pt x="588461" y="2612505"/>
                </a:cubicBezTo>
                <a:cubicBezTo>
                  <a:pt x="583060" y="2618643"/>
                  <a:pt x="593421" y="2608045"/>
                  <a:pt x="591980" y="2607083"/>
                </a:cubicBezTo>
                <a:cubicBezTo>
                  <a:pt x="589238" y="2605535"/>
                  <a:pt x="588034" y="2611375"/>
                  <a:pt x="588034" y="2611375"/>
                </a:cubicBezTo>
                <a:cubicBezTo>
                  <a:pt x="576101" y="2622565"/>
                  <a:pt x="564720" y="2633544"/>
                  <a:pt x="553487" y="2644147"/>
                </a:cubicBezTo>
                <a:lnTo>
                  <a:pt x="530858" y="2664653"/>
                </a:lnTo>
                <a:lnTo>
                  <a:pt x="533120" y="2660903"/>
                </a:lnTo>
                <a:lnTo>
                  <a:pt x="533204" y="2660727"/>
                </a:lnTo>
                <a:lnTo>
                  <a:pt x="534136" y="2659757"/>
                </a:lnTo>
                <a:cubicBezTo>
                  <a:pt x="536695" y="2657499"/>
                  <a:pt x="549882" y="2645833"/>
                  <a:pt x="549456" y="2644703"/>
                </a:cubicBezTo>
                <a:cubicBezTo>
                  <a:pt x="548101" y="2641121"/>
                  <a:pt x="535340" y="2653917"/>
                  <a:pt x="537226" y="2653204"/>
                </a:cubicBezTo>
                <a:lnTo>
                  <a:pt x="536153" y="2654302"/>
                </a:lnTo>
                <a:lnTo>
                  <a:pt x="535555" y="2652116"/>
                </a:lnTo>
                <a:cubicBezTo>
                  <a:pt x="534819" y="2652581"/>
                  <a:pt x="533640" y="2654095"/>
                  <a:pt x="532280" y="2656100"/>
                </a:cubicBezTo>
                <a:lnTo>
                  <a:pt x="528970" y="2661352"/>
                </a:lnTo>
                <a:lnTo>
                  <a:pt x="525766" y="2664214"/>
                </a:lnTo>
                <a:cubicBezTo>
                  <a:pt x="522510" y="2664153"/>
                  <a:pt x="533968" y="2653141"/>
                  <a:pt x="533968" y="2653141"/>
                </a:cubicBezTo>
                <a:cubicBezTo>
                  <a:pt x="556061" y="2632727"/>
                  <a:pt x="574538" y="2613676"/>
                  <a:pt x="592414" y="2596362"/>
                </a:cubicBezTo>
                <a:cubicBezTo>
                  <a:pt x="592961" y="2595671"/>
                  <a:pt x="596359" y="2592568"/>
                  <a:pt x="600272" y="2588791"/>
                </a:cubicBezTo>
                <a:lnTo>
                  <a:pt x="603344" y="2585765"/>
                </a:lnTo>
                <a:lnTo>
                  <a:pt x="603005" y="2585802"/>
                </a:lnTo>
                <a:cubicBezTo>
                  <a:pt x="601860" y="2585917"/>
                  <a:pt x="600657" y="2586015"/>
                  <a:pt x="599685" y="2585997"/>
                </a:cubicBezTo>
                <a:lnTo>
                  <a:pt x="598667" y="2585741"/>
                </a:lnTo>
                <a:lnTo>
                  <a:pt x="585457" y="2598266"/>
                </a:lnTo>
                <a:lnTo>
                  <a:pt x="575091" y="2608356"/>
                </a:lnTo>
                <a:lnTo>
                  <a:pt x="571393" y="2613434"/>
                </a:lnTo>
                <a:lnTo>
                  <a:pt x="567778" y="2615471"/>
                </a:lnTo>
                <a:lnTo>
                  <a:pt x="561795" y="2621294"/>
                </a:lnTo>
                <a:cubicBezTo>
                  <a:pt x="560851" y="2621652"/>
                  <a:pt x="546303" y="2639216"/>
                  <a:pt x="543832" y="2638857"/>
                </a:cubicBezTo>
                <a:cubicBezTo>
                  <a:pt x="542214" y="2637423"/>
                  <a:pt x="544483" y="2634519"/>
                  <a:pt x="547156" y="2631971"/>
                </a:cubicBezTo>
                <a:lnTo>
                  <a:pt x="548282" y="2631010"/>
                </a:lnTo>
                <a:lnTo>
                  <a:pt x="549264" y="2628663"/>
                </a:lnTo>
                <a:cubicBezTo>
                  <a:pt x="551649" y="2623817"/>
                  <a:pt x="555940" y="2616442"/>
                  <a:pt x="556560" y="2614938"/>
                </a:cubicBezTo>
                <a:cubicBezTo>
                  <a:pt x="559501" y="2609817"/>
                  <a:pt x="561729" y="2605737"/>
                  <a:pt x="563613" y="2602131"/>
                </a:cubicBezTo>
                <a:lnTo>
                  <a:pt x="564569" y="2600228"/>
                </a:lnTo>
                <a:lnTo>
                  <a:pt x="575795" y="2588633"/>
                </a:lnTo>
                <a:lnTo>
                  <a:pt x="564686" y="2604839"/>
                </a:lnTo>
                <a:cubicBezTo>
                  <a:pt x="563572" y="2606404"/>
                  <a:pt x="561900" y="2609718"/>
                  <a:pt x="559983" y="2613554"/>
                </a:cubicBezTo>
                <a:lnTo>
                  <a:pt x="559146" y="2615157"/>
                </a:lnTo>
                <a:lnTo>
                  <a:pt x="567123" y="2604933"/>
                </a:lnTo>
                <a:cubicBezTo>
                  <a:pt x="573916" y="2596597"/>
                  <a:pt x="580898" y="2588535"/>
                  <a:pt x="580898" y="2588535"/>
                </a:cubicBezTo>
                <a:lnTo>
                  <a:pt x="591554" y="2575571"/>
                </a:lnTo>
                <a:lnTo>
                  <a:pt x="591836" y="2573366"/>
                </a:lnTo>
                <a:lnTo>
                  <a:pt x="592796" y="2571048"/>
                </a:lnTo>
                <a:lnTo>
                  <a:pt x="594531" y="2569252"/>
                </a:lnTo>
                <a:lnTo>
                  <a:pt x="585359" y="2577701"/>
                </a:lnTo>
                <a:lnTo>
                  <a:pt x="602547" y="2558567"/>
                </a:lnTo>
                <a:lnTo>
                  <a:pt x="598090" y="2562733"/>
                </a:lnTo>
                <a:lnTo>
                  <a:pt x="596603" y="2564274"/>
                </a:lnTo>
                <a:lnTo>
                  <a:pt x="584801" y="2577209"/>
                </a:lnTo>
                <a:lnTo>
                  <a:pt x="578864" y="2583718"/>
                </a:lnTo>
                <a:lnTo>
                  <a:pt x="573512" y="2589587"/>
                </a:lnTo>
                <a:cubicBezTo>
                  <a:pt x="570473" y="2592741"/>
                  <a:pt x="568406" y="2594575"/>
                  <a:pt x="568032" y="2594026"/>
                </a:cubicBezTo>
                <a:cubicBezTo>
                  <a:pt x="567660" y="2593473"/>
                  <a:pt x="568969" y="2590517"/>
                  <a:pt x="570674" y="2586920"/>
                </a:cubicBezTo>
                <a:lnTo>
                  <a:pt x="574118" y="2579367"/>
                </a:lnTo>
                <a:lnTo>
                  <a:pt x="572476" y="2580781"/>
                </a:lnTo>
                <a:cubicBezTo>
                  <a:pt x="567192" y="2585042"/>
                  <a:pt x="561828" y="2588482"/>
                  <a:pt x="569394" y="2579644"/>
                </a:cubicBezTo>
                <a:lnTo>
                  <a:pt x="575395" y="2572814"/>
                </a:lnTo>
                <a:lnTo>
                  <a:pt x="575300" y="2571743"/>
                </a:lnTo>
                <a:lnTo>
                  <a:pt x="572775" y="2573783"/>
                </a:lnTo>
                <a:lnTo>
                  <a:pt x="572601" y="2574109"/>
                </a:lnTo>
                <a:lnTo>
                  <a:pt x="572194" y="2574253"/>
                </a:lnTo>
                <a:lnTo>
                  <a:pt x="570686" y="2575470"/>
                </a:lnTo>
                <a:cubicBezTo>
                  <a:pt x="568496" y="2577581"/>
                  <a:pt x="565598" y="2580633"/>
                  <a:pt x="561832" y="2584850"/>
                </a:cubicBezTo>
                <a:cubicBezTo>
                  <a:pt x="540105" y="2606491"/>
                  <a:pt x="524332" y="2636935"/>
                  <a:pt x="499014" y="2654054"/>
                </a:cubicBezTo>
                <a:cubicBezTo>
                  <a:pt x="494609" y="2657029"/>
                  <a:pt x="510849" y="2622528"/>
                  <a:pt x="515152" y="2623358"/>
                </a:cubicBezTo>
                <a:cubicBezTo>
                  <a:pt x="509157" y="2622200"/>
                  <a:pt x="487401" y="2652446"/>
                  <a:pt x="474585" y="2670560"/>
                </a:cubicBezTo>
                <a:lnTo>
                  <a:pt x="468680" y="2678804"/>
                </a:lnTo>
                <a:lnTo>
                  <a:pt x="473391" y="2670612"/>
                </a:lnTo>
                <a:cubicBezTo>
                  <a:pt x="494948" y="2634811"/>
                  <a:pt x="458458" y="2679801"/>
                  <a:pt x="457574" y="2682291"/>
                </a:cubicBezTo>
                <a:cubicBezTo>
                  <a:pt x="452438" y="2688880"/>
                  <a:pt x="442173" y="2694117"/>
                  <a:pt x="437503" y="2698068"/>
                </a:cubicBezTo>
                <a:lnTo>
                  <a:pt x="431720" y="2704084"/>
                </a:lnTo>
                <a:lnTo>
                  <a:pt x="485121" y="2633503"/>
                </a:lnTo>
                <a:lnTo>
                  <a:pt x="490901" y="2626090"/>
                </a:lnTo>
                <a:lnTo>
                  <a:pt x="498315" y="2611907"/>
                </a:lnTo>
                <a:lnTo>
                  <a:pt x="492835" y="2616742"/>
                </a:lnTo>
                <a:cubicBezTo>
                  <a:pt x="490443" y="2617207"/>
                  <a:pt x="504307" y="2599011"/>
                  <a:pt x="506843" y="2592085"/>
                </a:cubicBezTo>
                <a:cubicBezTo>
                  <a:pt x="504640" y="2593575"/>
                  <a:pt x="502440" y="2595063"/>
                  <a:pt x="500237" y="2596551"/>
                </a:cubicBezTo>
                <a:cubicBezTo>
                  <a:pt x="501339" y="2595808"/>
                  <a:pt x="496735" y="2596514"/>
                  <a:pt x="491641" y="2597082"/>
                </a:cubicBezTo>
                <a:lnTo>
                  <a:pt x="485038" y="2597582"/>
                </a:lnTo>
                <a:lnTo>
                  <a:pt x="482286" y="2604149"/>
                </a:lnTo>
                <a:cubicBezTo>
                  <a:pt x="479978" y="2610142"/>
                  <a:pt x="478243" y="2614744"/>
                  <a:pt x="476551" y="2613263"/>
                </a:cubicBezTo>
                <a:cubicBezTo>
                  <a:pt x="476551" y="2613263"/>
                  <a:pt x="477812" y="2608668"/>
                  <a:pt x="478138" y="2604825"/>
                </a:cubicBezTo>
                <a:lnTo>
                  <a:pt x="478479" y="2605506"/>
                </a:lnTo>
                <a:lnTo>
                  <a:pt x="477975" y="2606747"/>
                </a:lnTo>
                <a:cubicBezTo>
                  <a:pt x="478445" y="2606372"/>
                  <a:pt x="478677" y="2606184"/>
                  <a:pt x="478699" y="2605944"/>
                </a:cubicBezTo>
                <a:lnTo>
                  <a:pt x="478479" y="2605506"/>
                </a:lnTo>
                <a:lnTo>
                  <a:pt x="479405" y="2603224"/>
                </a:lnTo>
                <a:lnTo>
                  <a:pt x="480398" y="2601967"/>
                </a:lnTo>
                <a:cubicBezTo>
                  <a:pt x="480894" y="2601048"/>
                  <a:pt x="481137" y="2600332"/>
                  <a:pt x="481137" y="2600332"/>
                </a:cubicBezTo>
                <a:cubicBezTo>
                  <a:pt x="481137" y="2600332"/>
                  <a:pt x="478817" y="2596816"/>
                  <a:pt x="479943" y="2593825"/>
                </a:cubicBezTo>
                <a:cubicBezTo>
                  <a:pt x="481524" y="2587183"/>
                  <a:pt x="491558" y="2573467"/>
                  <a:pt x="493913" y="2567997"/>
                </a:cubicBezTo>
                <a:cubicBezTo>
                  <a:pt x="494849" y="2567246"/>
                  <a:pt x="493175" y="2564708"/>
                  <a:pt x="493336" y="2562786"/>
                </a:cubicBezTo>
                <a:cubicBezTo>
                  <a:pt x="493990" y="2559574"/>
                  <a:pt x="495939" y="2555786"/>
                  <a:pt x="498348" y="2551825"/>
                </a:cubicBezTo>
                <a:lnTo>
                  <a:pt x="499569" y="2549939"/>
                </a:lnTo>
                <a:lnTo>
                  <a:pt x="497431" y="2552265"/>
                </a:lnTo>
                <a:lnTo>
                  <a:pt x="491375" y="2558971"/>
                </a:lnTo>
                <a:lnTo>
                  <a:pt x="466478" y="2600178"/>
                </a:lnTo>
                <a:lnTo>
                  <a:pt x="445683" y="2638875"/>
                </a:lnTo>
                <a:lnTo>
                  <a:pt x="443188" y="2640711"/>
                </a:lnTo>
                <a:lnTo>
                  <a:pt x="437611" y="2645357"/>
                </a:lnTo>
                <a:lnTo>
                  <a:pt x="443338" y="2632722"/>
                </a:lnTo>
                <a:lnTo>
                  <a:pt x="436064" y="2643971"/>
                </a:lnTo>
                <a:lnTo>
                  <a:pt x="433750" y="2641694"/>
                </a:lnTo>
                <a:lnTo>
                  <a:pt x="430410" y="2644928"/>
                </a:lnTo>
                <a:lnTo>
                  <a:pt x="436133" y="2633215"/>
                </a:lnTo>
                <a:lnTo>
                  <a:pt x="438462" y="2629884"/>
                </a:lnTo>
                <a:cubicBezTo>
                  <a:pt x="439265" y="2628851"/>
                  <a:pt x="439822" y="2628304"/>
                  <a:pt x="439928" y="2628586"/>
                </a:cubicBezTo>
                <a:lnTo>
                  <a:pt x="438599" y="2628167"/>
                </a:lnTo>
                <a:lnTo>
                  <a:pt x="446257" y="2612494"/>
                </a:lnTo>
                <a:lnTo>
                  <a:pt x="449822" y="2608679"/>
                </a:lnTo>
                <a:cubicBezTo>
                  <a:pt x="452130" y="2606296"/>
                  <a:pt x="454822" y="2603621"/>
                  <a:pt x="458328" y="2600303"/>
                </a:cubicBezTo>
                <a:cubicBezTo>
                  <a:pt x="459784" y="2598460"/>
                  <a:pt x="474747" y="2584833"/>
                  <a:pt x="467317" y="2588934"/>
                </a:cubicBezTo>
                <a:cubicBezTo>
                  <a:pt x="461931" y="2592262"/>
                  <a:pt x="452785" y="2603691"/>
                  <a:pt x="449442" y="2606248"/>
                </a:cubicBezTo>
                <a:lnTo>
                  <a:pt x="449225" y="2606421"/>
                </a:lnTo>
                <a:lnTo>
                  <a:pt x="451312" y="2602148"/>
                </a:lnTo>
                <a:cubicBezTo>
                  <a:pt x="456909" y="2589301"/>
                  <a:pt x="464167" y="2577885"/>
                  <a:pt x="471329" y="2566323"/>
                </a:cubicBezTo>
                <a:lnTo>
                  <a:pt x="478584" y="2554068"/>
                </a:lnTo>
                <a:lnTo>
                  <a:pt x="476391" y="2556532"/>
                </a:lnTo>
                <a:lnTo>
                  <a:pt x="445358" y="2588237"/>
                </a:lnTo>
                <a:lnTo>
                  <a:pt x="449981" y="2581053"/>
                </a:lnTo>
                <a:cubicBezTo>
                  <a:pt x="460609" y="2567536"/>
                  <a:pt x="471494" y="2553294"/>
                  <a:pt x="481847" y="2539563"/>
                </a:cubicBezTo>
                <a:lnTo>
                  <a:pt x="484584" y="2535895"/>
                </a:lnTo>
                <a:lnTo>
                  <a:pt x="485072" y="2532842"/>
                </a:lnTo>
                <a:lnTo>
                  <a:pt x="494698" y="2522344"/>
                </a:lnTo>
                <a:lnTo>
                  <a:pt x="498055" y="2517845"/>
                </a:lnTo>
                <a:lnTo>
                  <a:pt x="487927" y="2526866"/>
                </a:lnTo>
                <a:lnTo>
                  <a:pt x="488484" y="2525769"/>
                </a:lnTo>
                <a:cubicBezTo>
                  <a:pt x="493033" y="2517240"/>
                  <a:pt x="500190" y="2504224"/>
                  <a:pt x="500576" y="2499660"/>
                </a:cubicBezTo>
                <a:cubicBezTo>
                  <a:pt x="488546" y="2512887"/>
                  <a:pt x="486159" y="2520474"/>
                  <a:pt x="477060" y="2533441"/>
                </a:cubicBezTo>
                <a:cubicBezTo>
                  <a:pt x="471334" y="2542657"/>
                  <a:pt x="470593" y="2543252"/>
                  <a:pt x="471369" y="2540540"/>
                </a:cubicBezTo>
                <a:lnTo>
                  <a:pt x="474428" y="2529102"/>
                </a:lnTo>
                <a:lnTo>
                  <a:pt x="473110" y="2530874"/>
                </a:lnTo>
                <a:cubicBezTo>
                  <a:pt x="460030" y="2548872"/>
                  <a:pt x="447635" y="2566540"/>
                  <a:pt x="433597" y="2585366"/>
                </a:cubicBezTo>
                <a:lnTo>
                  <a:pt x="421008" y="2601488"/>
                </a:lnTo>
                <a:lnTo>
                  <a:pt x="428029" y="2590773"/>
                </a:lnTo>
                <a:cubicBezTo>
                  <a:pt x="433182" y="2583071"/>
                  <a:pt x="439342" y="2574094"/>
                  <a:pt x="447437" y="2562740"/>
                </a:cubicBezTo>
                <a:cubicBezTo>
                  <a:pt x="455836" y="2550646"/>
                  <a:pt x="463275" y="2541875"/>
                  <a:pt x="469470" y="2531270"/>
                </a:cubicBezTo>
                <a:cubicBezTo>
                  <a:pt x="481961" y="2506251"/>
                  <a:pt x="451122" y="2543673"/>
                  <a:pt x="443437" y="2552076"/>
                </a:cubicBezTo>
                <a:cubicBezTo>
                  <a:pt x="433086" y="2566025"/>
                  <a:pt x="425464" y="2584010"/>
                  <a:pt x="418796" y="2578895"/>
                </a:cubicBezTo>
                <a:cubicBezTo>
                  <a:pt x="419541" y="2579995"/>
                  <a:pt x="423484" y="2572383"/>
                  <a:pt x="427662" y="2563343"/>
                </a:cubicBezTo>
                <a:lnTo>
                  <a:pt x="431199" y="2555359"/>
                </a:lnTo>
                <a:lnTo>
                  <a:pt x="479566" y="2480818"/>
                </a:lnTo>
                <a:lnTo>
                  <a:pt x="479177" y="2474122"/>
                </a:lnTo>
                <a:cubicBezTo>
                  <a:pt x="481695" y="2466730"/>
                  <a:pt x="489335" y="2462396"/>
                  <a:pt x="492787" y="2454254"/>
                </a:cubicBezTo>
                <a:cubicBezTo>
                  <a:pt x="491852" y="2455003"/>
                  <a:pt x="486764" y="2449828"/>
                  <a:pt x="487856" y="2448954"/>
                </a:cubicBezTo>
                <a:cubicBezTo>
                  <a:pt x="487278" y="2443742"/>
                  <a:pt x="505693" y="2428981"/>
                  <a:pt x="502633" y="2422180"/>
                </a:cubicBezTo>
                <a:cubicBezTo>
                  <a:pt x="502633" y="2422180"/>
                  <a:pt x="502529" y="2422022"/>
                  <a:pt x="502398" y="2421822"/>
                </a:cubicBezTo>
                <a:lnTo>
                  <a:pt x="502102" y="2421376"/>
                </a:lnTo>
                <a:lnTo>
                  <a:pt x="502004" y="2421227"/>
                </a:lnTo>
                <a:cubicBezTo>
                  <a:pt x="501900" y="2421069"/>
                  <a:pt x="501847" y="2420989"/>
                  <a:pt x="501925" y="2421108"/>
                </a:cubicBezTo>
                <a:lnTo>
                  <a:pt x="502102" y="2421376"/>
                </a:lnTo>
                <a:lnTo>
                  <a:pt x="502633" y="2422180"/>
                </a:lnTo>
                <a:cubicBezTo>
                  <a:pt x="494987" y="2428308"/>
                  <a:pt x="494308" y="2436317"/>
                  <a:pt x="488216" y="2442992"/>
                </a:cubicBezTo>
                <a:cubicBezTo>
                  <a:pt x="483765" y="2447455"/>
                  <a:pt x="479773" y="2452074"/>
                  <a:pt x="475956" y="2457223"/>
                </a:cubicBezTo>
                <a:lnTo>
                  <a:pt x="475366" y="2458139"/>
                </a:lnTo>
                <a:lnTo>
                  <a:pt x="476002" y="2458934"/>
                </a:lnTo>
                <a:cubicBezTo>
                  <a:pt x="476363" y="2460046"/>
                  <a:pt x="476399" y="2461242"/>
                  <a:pt x="476036" y="2461900"/>
                </a:cubicBezTo>
                <a:cubicBezTo>
                  <a:pt x="475791" y="2462340"/>
                  <a:pt x="475372" y="2462541"/>
                  <a:pt x="474749" y="2462319"/>
                </a:cubicBezTo>
                <a:cubicBezTo>
                  <a:pt x="474233" y="2463771"/>
                  <a:pt x="473831" y="2462930"/>
                  <a:pt x="473668" y="2461412"/>
                </a:cubicBezTo>
                <a:lnTo>
                  <a:pt x="473718" y="2460698"/>
                </a:lnTo>
                <a:lnTo>
                  <a:pt x="464733" y="2474654"/>
                </a:lnTo>
                <a:cubicBezTo>
                  <a:pt x="450473" y="2495343"/>
                  <a:pt x="476864" y="2448211"/>
                  <a:pt x="476092" y="2447039"/>
                </a:cubicBezTo>
                <a:lnTo>
                  <a:pt x="473823" y="2448528"/>
                </a:lnTo>
                <a:lnTo>
                  <a:pt x="433430" y="2497194"/>
                </a:lnTo>
                <a:cubicBezTo>
                  <a:pt x="424774" y="2505804"/>
                  <a:pt x="421246" y="2515763"/>
                  <a:pt x="411294" y="2526718"/>
                </a:cubicBezTo>
                <a:cubicBezTo>
                  <a:pt x="408211" y="2531463"/>
                  <a:pt x="403231" y="2538429"/>
                  <a:pt x="397698" y="2545913"/>
                </a:cubicBezTo>
                <a:lnTo>
                  <a:pt x="392315" y="2553004"/>
                </a:lnTo>
                <a:lnTo>
                  <a:pt x="388814" y="2549036"/>
                </a:lnTo>
                <a:lnTo>
                  <a:pt x="394406" y="2539893"/>
                </a:lnTo>
                <a:lnTo>
                  <a:pt x="403331" y="2528932"/>
                </a:lnTo>
                <a:cubicBezTo>
                  <a:pt x="411494" y="2518468"/>
                  <a:pt x="419561" y="2507267"/>
                  <a:pt x="418816" y="2506165"/>
                </a:cubicBezTo>
                <a:lnTo>
                  <a:pt x="416016" y="2507905"/>
                </a:lnTo>
                <a:lnTo>
                  <a:pt x="432123" y="2485056"/>
                </a:lnTo>
                <a:lnTo>
                  <a:pt x="446732" y="2463526"/>
                </a:lnTo>
                <a:lnTo>
                  <a:pt x="439910" y="2470671"/>
                </a:lnTo>
                <a:cubicBezTo>
                  <a:pt x="439442" y="2471047"/>
                  <a:pt x="439458" y="2470211"/>
                  <a:pt x="439777" y="2468758"/>
                </a:cubicBezTo>
                <a:lnTo>
                  <a:pt x="440062" y="2467796"/>
                </a:lnTo>
                <a:lnTo>
                  <a:pt x="454567" y="2451897"/>
                </a:lnTo>
                <a:lnTo>
                  <a:pt x="454084" y="2452694"/>
                </a:lnTo>
                <a:lnTo>
                  <a:pt x="467949" y="2432259"/>
                </a:lnTo>
                <a:lnTo>
                  <a:pt x="465453" y="2435266"/>
                </a:lnTo>
                <a:lnTo>
                  <a:pt x="464280" y="2436953"/>
                </a:lnTo>
                <a:lnTo>
                  <a:pt x="455617" y="2445673"/>
                </a:lnTo>
                <a:cubicBezTo>
                  <a:pt x="451642" y="2449442"/>
                  <a:pt x="447468" y="2453066"/>
                  <a:pt x="442896" y="2456410"/>
                </a:cubicBezTo>
                <a:cubicBezTo>
                  <a:pt x="450943" y="2445396"/>
                  <a:pt x="460859" y="2436477"/>
                  <a:pt x="470121" y="2426296"/>
                </a:cubicBezTo>
                <a:cubicBezTo>
                  <a:pt x="477137" y="2418258"/>
                  <a:pt x="470293" y="2423432"/>
                  <a:pt x="466794" y="2426047"/>
                </a:cubicBezTo>
                <a:lnTo>
                  <a:pt x="448487" y="2444487"/>
                </a:lnTo>
                <a:lnTo>
                  <a:pt x="432463" y="2467402"/>
                </a:lnTo>
                <a:lnTo>
                  <a:pt x="411848" y="2496884"/>
                </a:lnTo>
                <a:lnTo>
                  <a:pt x="418517" y="2490900"/>
                </a:lnTo>
                <a:lnTo>
                  <a:pt x="429092" y="2479779"/>
                </a:lnTo>
                <a:lnTo>
                  <a:pt x="426008" y="2485397"/>
                </a:lnTo>
                <a:cubicBezTo>
                  <a:pt x="419976" y="2493069"/>
                  <a:pt x="414138" y="2501035"/>
                  <a:pt x="408473" y="2509531"/>
                </a:cubicBezTo>
                <a:lnTo>
                  <a:pt x="400912" y="2522056"/>
                </a:lnTo>
                <a:lnTo>
                  <a:pt x="400843" y="2521709"/>
                </a:lnTo>
                <a:cubicBezTo>
                  <a:pt x="399970" y="2522268"/>
                  <a:pt x="398116" y="2523804"/>
                  <a:pt x="394780" y="2526735"/>
                </a:cubicBezTo>
                <a:lnTo>
                  <a:pt x="392550" y="2528653"/>
                </a:lnTo>
                <a:lnTo>
                  <a:pt x="394761" y="2524592"/>
                </a:lnTo>
                <a:lnTo>
                  <a:pt x="407018" y="2503634"/>
                </a:lnTo>
                <a:lnTo>
                  <a:pt x="389515" y="2527527"/>
                </a:lnTo>
                <a:cubicBezTo>
                  <a:pt x="383392" y="2536569"/>
                  <a:pt x="377380" y="2545298"/>
                  <a:pt x="370276" y="2552823"/>
                </a:cubicBezTo>
                <a:cubicBezTo>
                  <a:pt x="370276" y="2552823"/>
                  <a:pt x="370353" y="2550633"/>
                  <a:pt x="369987" y="2548694"/>
                </a:cubicBezTo>
                <a:lnTo>
                  <a:pt x="369912" y="2548627"/>
                </a:lnTo>
                <a:lnTo>
                  <a:pt x="372233" y="2546498"/>
                </a:lnTo>
                <a:cubicBezTo>
                  <a:pt x="378471" y="2538821"/>
                  <a:pt x="391206" y="2520288"/>
                  <a:pt x="388439" y="2519754"/>
                </a:cubicBezTo>
                <a:cubicBezTo>
                  <a:pt x="381056" y="2518327"/>
                  <a:pt x="361290" y="2557890"/>
                  <a:pt x="344431" y="2572495"/>
                </a:cubicBezTo>
                <a:cubicBezTo>
                  <a:pt x="335550" y="2581306"/>
                  <a:pt x="332091" y="2584345"/>
                  <a:pt x="324434" y="2592405"/>
                </a:cubicBezTo>
                <a:lnTo>
                  <a:pt x="324071" y="2592797"/>
                </a:lnTo>
                <a:lnTo>
                  <a:pt x="332942" y="2577607"/>
                </a:lnTo>
                <a:cubicBezTo>
                  <a:pt x="338242" y="2569733"/>
                  <a:pt x="343774" y="2562352"/>
                  <a:pt x="349634" y="2554386"/>
                </a:cubicBezTo>
                <a:cubicBezTo>
                  <a:pt x="359171" y="2543286"/>
                  <a:pt x="398196" y="2481913"/>
                  <a:pt x="373101" y="2513190"/>
                </a:cubicBezTo>
                <a:lnTo>
                  <a:pt x="361800" y="2529087"/>
                </a:lnTo>
                <a:lnTo>
                  <a:pt x="356453" y="2535430"/>
                </a:lnTo>
                <a:cubicBezTo>
                  <a:pt x="342760" y="2551526"/>
                  <a:pt x="318398" y="2579068"/>
                  <a:pt x="335557" y="2549088"/>
                </a:cubicBezTo>
                <a:cubicBezTo>
                  <a:pt x="340672" y="2542421"/>
                  <a:pt x="355796" y="2525245"/>
                  <a:pt x="357934" y="2514176"/>
                </a:cubicBezTo>
                <a:cubicBezTo>
                  <a:pt x="362394" y="2501002"/>
                  <a:pt x="341443" y="2528533"/>
                  <a:pt x="330842" y="2542116"/>
                </a:cubicBezTo>
                <a:cubicBezTo>
                  <a:pt x="322693" y="2554576"/>
                  <a:pt x="312092" y="2568158"/>
                  <a:pt x="305121" y="2572872"/>
                </a:cubicBezTo>
                <a:cubicBezTo>
                  <a:pt x="302207" y="2578049"/>
                  <a:pt x="295946" y="2579073"/>
                  <a:pt x="289343" y="2583539"/>
                </a:cubicBezTo>
                <a:lnTo>
                  <a:pt x="279727" y="2595094"/>
                </a:lnTo>
                <a:lnTo>
                  <a:pt x="347296" y="2493214"/>
                </a:lnTo>
                <a:lnTo>
                  <a:pt x="403501" y="2414452"/>
                </a:lnTo>
                <a:lnTo>
                  <a:pt x="401335" y="2414418"/>
                </a:lnTo>
                <a:cubicBezTo>
                  <a:pt x="401335" y="2414418"/>
                  <a:pt x="402270" y="2413668"/>
                  <a:pt x="403362" y="2412792"/>
                </a:cubicBezTo>
                <a:lnTo>
                  <a:pt x="403858" y="2413951"/>
                </a:lnTo>
                <a:lnTo>
                  <a:pt x="409920" y="2405456"/>
                </a:lnTo>
                <a:lnTo>
                  <a:pt x="410345" y="2404171"/>
                </a:lnTo>
                <a:cubicBezTo>
                  <a:pt x="410281" y="2403551"/>
                  <a:pt x="409816" y="2403140"/>
                  <a:pt x="408689" y="2403149"/>
                </a:cubicBezTo>
                <a:cubicBezTo>
                  <a:pt x="408689" y="2403149"/>
                  <a:pt x="405397" y="2409369"/>
                  <a:pt x="403362" y="2412792"/>
                </a:cubicBezTo>
                <a:lnTo>
                  <a:pt x="400628" y="2411190"/>
                </a:lnTo>
                <a:lnTo>
                  <a:pt x="338818" y="2497304"/>
                </a:lnTo>
                <a:cubicBezTo>
                  <a:pt x="301824" y="2546414"/>
                  <a:pt x="263907" y="2593614"/>
                  <a:pt x="224406" y="2637538"/>
                </a:cubicBezTo>
                <a:cubicBezTo>
                  <a:pt x="225009" y="2620003"/>
                  <a:pt x="258252" y="2600019"/>
                  <a:pt x="250519" y="2588873"/>
                </a:cubicBezTo>
                <a:cubicBezTo>
                  <a:pt x="251548" y="2585967"/>
                  <a:pt x="221637" y="2621612"/>
                  <a:pt x="221637" y="2621612"/>
                </a:cubicBezTo>
                <a:cubicBezTo>
                  <a:pt x="213450" y="2627586"/>
                  <a:pt x="211840" y="2624213"/>
                  <a:pt x="208466" y="2625820"/>
                </a:cubicBezTo>
                <a:cubicBezTo>
                  <a:pt x="189858" y="2645384"/>
                  <a:pt x="177796" y="2687352"/>
                  <a:pt x="157154" y="2688914"/>
                </a:cubicBezTo>
                <a:lnTo>
                  <a:pt x="163825" y="2675610"/>
                </a:lnTo>
                <a:lnTo>
                  <a:pt x="165183" y="2674281"/>
                </a:lnTo>
                <a:lnTo>
                  <a:pt x="166415" y="2671636"/>
                </a:lnTo>
                <a:lnTo>
                  <a:pt x="169623" y="2667060"/>
                </a:lnTo>
                <a:cubicBezTo>
                  <a:pt x="171642" y="2664330"/>
                  <a:pt x="173925" y="2661343"/>
                  <a:pt x="176531" y="2657947"/>
                </a:cubicBezTo>
                <a:cubicBezTo>
                  <a:pt x="177412" y="2655457"/>
                  <a:pt x="199394" y="2634285"/>
                  <a:pt x="197206" y="2624636"/>
                </a:cubicBezTo>
                <a:cubicBezTo>
                  <a:pt x="197206" y="2624636"/>
                  <a:pt x="179480" y="2641708"/>
                  <a:pt x="176833" y="2649179"/>
                </a:cubicBezTo>
                <a:cubicBezTo>
                  <a:pt x="174633" y="2651435"/>
                  <a:pt x="172097" y="2658594"/>
                  <a:pt x="169380" y="2665280"/>
                </a:cubicBezTo>
                <a:lnTo>
                  <a:pt x="166415" y="2671636"/>
                </a:lnTo>
                <a:lnTo>
                  <a:pt x="164313" y="2674636"/>
                </a:lnTo>
                <a:lnTo>
                  <a:pt x="163825" y="2675610"/>
                </a:lnTo>
                <a:lnTo>
                  <a:pt x="160827" y="2678541"/>
                </a:lnTo>
                <a:cubicBezTo>
                  <a:pt x="150488" y="2682174"/>
                  <a:pt x="161449" y="2663800"/>
                  <a:pt x="167076" y="2655140"/>
                </a:cubicBezTo>
                <a:lnTo>
                  <a:pt x="169265" y="2651864"/>
                </a:lnTo>
                <a:lnTo>
                  <a:pt x="169560" y="2651448"/>
                </a:lnTo>
                <a:cubicBezTo>
                  <a:pt x="170141" y="2650610"/>
                  <a:pt x="170083" y="2650667"/>
                  <a:pt x="169597" y="2651368"/>
                </a:cubicBezTo>
                <a:lnTo>
                  <a:pt x="169265" y="2651864"/>
                </a:lnTo>
                <a:lnTo>
                  <a:pt x="165685" y="2656908"/>
                </a:lnTo>
                <a:cubicBezTo>
                  <a:pt x="151333" y="2672373"/>
                  <a:pt x="140030" y="2688454"/>
                  <a:pt x="123331" y="2702624"/>
                </a:cubicBezTo>
                <a:cubicBezTo>
                  <a:pt x="110580" y="2714220"/>
                  <a:pt x="116382" y="2701795"/>
                  <a:pt x="125060" y="2686363"/>
                </a:cubicBezTo>
                <a:lnTo>
                  <a:pt x="127236" y="2682614"/>
                </a:lnTo>
                <a:lnTo>
                  <a:pt x="139258" y="2665222"/>
                </a:lnTo>
                <a:cubicBezTo>
                  <a:pt x="139258" y="2665222"/>
                  <a:pt x="166468" y="2636666"/>
                  <a:pt x="157352" y="2632672"/>
                </a:cubicBezTo>
                <a:cubicBezTo>
                  <a:pt x="154222" y="2633182"/>
                  <a:pt x="145306" y="2645895"/>
                  <a:pt x="136898" y="2658663"/>
                </a:cubicBezTo>
                <a:lnTo>
                  <a:pt x="136133" y="2659843"/>
                </a:lnTo>
                <a:lnTo>
                  <a:pt x="135074" y="2660895"/>
                </a:lnTo>
                <a:cubicBezTo>
                  <a:pt x="130532" y="2665475"/>
                  <a:pt x="125880" y="2670365"/>
                  <a:pt x="125440" y="2671610"/>
                </a:cubicBezTo>
                <a:cubicBezTo>
                  <a:pt x="119272" y="2681102"/>
                  <a:pt x="117845" y="2679195"/>
                  <a:pt x="118621" y="2674042"/>
                </a:cubicBezTo>
                <a:lnTo>
                  <a:pt x="119478" y="2670899"/>
                </a:lnTo>
                <a:lnTo>
                  <a:pt x="176385" y="2593604"/>
                </a:lnTo>
                <a:cubicBezTo>
                  <a:pt x="176385" y="2593604"/>
                  <a:pt x="200619" y="2560646"/>
                  <a:pt x="192526" y="2562910"/>
                </a:cubicBezTo>
                <a:cubicBezTo>
                  <a:pt x="185553" y="2567624"/>
                  <a:pt x="175978" y="2587465"/>
                  <a:pt x="168293" y="2595868"/>
                </a:cubicBezTo>
                <a:cubicBezTo>
                  <a:pt x="171594" y="2593635"/>
                  <a:pt x="157355" y="2614390"/>
                  <a:pt x="148042" y="2621965"/>
                </a:cubicBezTo>
                <a:lnTo>
                  <a:pt x="142767" y="2623387"/>
                </a:lnTo>
                <a:lnTo>
                  <a:pt x="150404" y="2611387"/>
                </a:lnTo>
                <a:cubicBezTo>
                  <a:pt x="176168" y="2576112"/>
                  <a:pt x="212966" y="2535289"/>
                  <a:pt x="226954" y="2507667"/>
                </a:cubicBezTo>
                <a:cubicBezTo>
                  <a:pt x="238411" y="2483233"/>
                  <a:pt x="238714" y="2474466"/>
                  <a:pt x="226528" y="2493037"/>
                </a:cubicBezTo>
                <a:cubicBezTo>
                  <a:pt x="212174" y="2508503"/>
                  <a:pt x="162731" y="2583467"/>
                  <a:pt x="154543" y="2589441"/>
                </a:cubicBezTo>
                <a:lnTo>
                  <a:pt x="153732" y="2588293"/>
                </a:lnTo>
                <a:lnTo>
                  <a:pt x="153977" y="2587951"/>
                </a:lnTo>
                <a:cubicBezTo>
                  <a:pt x="164404" y="2572768"/>
                  <a:pt x="174065" y="2557747"/>
                  <a:pt x="182322" y="2543074"/>
                </a:cubicBezTo>
                <a:cubicBezTo>
                  <a:pt x="170491" y="2556020"/>
                  <a:pt x="158699" y="2570608"/>
                  <a:pt x="146923" y="2586180"/>
                </a:cubicBezTo>
                <a:lnTo>
                  <a:pt x="125349" y="2616120"/>
                </a:lnTo>
                <a:lnTo>
                  <a:pt x="124786" y="2616733"/>
                </a:lnTo>
                <a:cubicBezTo>
                  <a:pt x="142398" y="2590745"/>
                  <a:pt x="156181" y="2561065"/>
                  <a:pt x="161466" y="2554061"/>
                </a:cubicBezTo>
                <a:cubicBezTo>
                  <a:pt x="166602" y="2547474"/>
                  <a:pt x="191531" y="2510067"/>
                  <a:pt x="171158" y="2534610"/>
                </a:cubicBezTo>
                <a:cubicBezTo>
                  <a:pt x="164112" y="2546592"/>
                  <a:pt x="155301" y="2563555"/>
                  <a:pt x="147110" y="2569529"/>
                </a:cubicBezTo>
                <a:cubicBezTo>
                  <a:pt x="142857" y="2573626"/>
                  <a:pt x="131596" y="2572439"/>
                  <a:pt x="131596" y="2572439"/>
                </a:cubicBezTo>
                <a:cubicBezTo>
                  <a:pt x="122940" y="2581052"/>
                  <a:pt x="118382" y="2593915"/>
                  <a:pt x="112217" y="2603409"/>
                </a:cubicBezTo>
                <a:cubicBezTo>
                  <a:pt x="107963" y="2607507"/>
                  <a:pt x="95520" y="2617576"/>
                  <a:pt x="98011" y="2618460"/>
                </a:cubicBezTo>
                <a:cubicBezTo>
                  <a:pt x="95520" y="2617576"/>
                  <a:pt x="95674" y="2609226"/>
                  <a:pt x="94794" y="2611716"/>
                </a:cubicBezTo>
                <a:cubicBezTo>
                  <a:pt x="86750" y="2617274"/>
                  <a:pt x="81166" y="2633044"/>
                  <a:pt x="68253" y="2645752"/>
                </a:cubicBezTo>
                <a:cubicBezTo>
                  <a:pt x="63118" y="2652339"/>
                  <a:pt x="49065" y="2659038"/>
                  <a:pt x="44665" y="2663549"/>
                </a:cubicBezTo>
                <a:cubicBezTo>
                  <a:pt x="33828" y="2676995"/>
                  <a:pt x="39112" y="2669991"/>
                  <a:pt x="41758" y="2662521"/>
                </a:cubicBezTo>
                <a:cubicBezTo>
                  <a:pt x="53663" y="2628908"/>
                  <a:pt x="26357" y="2674348"/>
                  <a:pt x="10540" y="2686026"/>
                </a:cubicBezTo>
                <a:cubicBezTo>
                  <a:pt x="8818" y="2673740"/>
                  <a:pt x="24333" y="2670828"/>
                  <a:pt x="22142" y="2661178"/>
                </a:cubicBezTo>
                <a:lnTo>
                  <a:pt x="2652" y="2683234"/>
                </a:lnTo>
                <a:cubicBezTo>
                  <a:pt x="-8454" y="2673695"/>
                  <a:pt x="18813" y="2645519"/>
                  <a:pt x="20576" y="2640541"/>
                </a:cubicBezTo>
                <a:cubicBezTo>
                  <a:pt x="83648" y="2544247"/>
                  <a:pt x="161800" y="2438352"/>
                  <a:pt x="216943" y="2356531"/>
                </a:cubicBezTo>
                <a:cubicBezTo>
                  <a:pt x="192168" y="2385589"/>
                  <a:pt x="166511" y="2417135"/>
                  <a:pt x="142466" y="2452055"/>
                </a:cubicBezTo>
                <a:cubicBezTo>
                  <a:pt x="115926" y="2486092"/>
                  <a:pt x="93022" y="2527018"/>
                  <a:pt x="67252" y="2549651"/>
                </a:cubicBezTo>
                <a:cubicBezTo>
                  <a:pt x="63878" y="2551259"/>
                  <a:pt x="36613" y="2579432"/>
                  <a:pt x="36613" y="2579432"/>
                </a:cubicBezTo>
                <a:cubicBezTo>
                  <a:pt x="25353" y="2578246"/>
                  <a:pt x="37798" y="2568175"/>
                  <a:pt x="42932" y="2561588"/>
                </a:cubicBezTo>
                <a:cubicBezTo>
                  <a:pt x="35887" y="2573569"/>
                  <a:pt x="49099" y="2552096"/>
                  <a:pt x="60400" y="2536015"/>
                </a:cubicBezTo>
                <a:cubicBezTo>
                  <a:pt x="96312" y="2484748"/>
                  <a:pt x="140317" y="2425138"/>
                  <a:pt x="168620" y="2386123"/>
                </a:cubicBezTo>
                <a:cubicBezTo>
                  <a:pt x="362195" y="2109999"/>
                  <a:pt x="557078" y="1846011"/>
                  <a:pt x="731657" y="1557558"/>
                </a:cubicBezTo>
                <a:cubicBezTo>
                  <a:pt x="775238" y="1483319"/>
                  <a:pt x="815750" y="1401922"/>
                  <a:pt x="857720" y="1324310"/>
                </a:cubicBezTo>
                <a:cubicBezTo>
                  <a:pt x="965746" y="1124841"/>
                  <a:pt x="1075223" y="914677"/>
                  <a:pt x="1169381" y="681806"/>
                </a:cubicBezTo>
                <a:cubicBezTo>
                  <a:pt x="1224483" y="542056"/>
                  <a:pt x="1285024" y="386953"/>
                  <a:pt x="1319631" y="248353"/>
                </a:cubicBezTo>
                <a:cubicBezTo>
                  <a:pt x="1322578" y="232115"/>
                  <a:pt x="1337929" y="147878"/>
                  <a:pt x="1346699" y="148183"/>
                </a:cubicBezTo>
                <a:cubicBezTo>
                  <a:pt x="1351680" y="149947"/>
                  <a:pt x="1356164" y="186096"/>
                  <a:pt x="1356164" y="186096"/>
                </a:cubicBezTo>
                <a:cubicBezTo>
                  <a:pt x="1355395" y="197500"/>
                  <a:pt x="1351564" y="216226"/>
                  <a:pt x="1347589" y="235369"/>
                </a:cubicBezTo>
                <a:cubicBezTo>
                  <a:pt x="1339161" y="284228"/>
                  <a:pt x="1318870" y="349435"/>
                  <a:pt x="1303134" y="401774"/>
                </a:cubicBezTo>
                <a:cubicBezTo>
                  <a:pt x="1258107" y="553966"/>
                  <a:pt x="1206567" y="674427"/>
                  <a:pt x="1154879" y="795300"/>
                </a:cubicBezTo>
                <a:cubicBezTo>
                  <a:pt x="1148558" y="813145"/>
                  <a:pt x="1102722" y="918813"/>
                  <a:pt x="1112564" y="898944"/>
                </a:cubicBezTo>
                <a:cubicBezTo>
                  <a:pt x="1120493" y="884472"/>
                  <a:pt x="1116818" y="894847"/>
                  <a:pt x="1122256" y="879492"/>
                </a:cubicBezTo>
                <a:cubicBezTo>
                  <a:pt x="1208714" y="701342"/>
                  <a:pt x="1297776" y="457790"/>
                  <a:pt x="1351345" y="265657"/>
                </a:cubicBezTo>
                <a:cubicBezTo>
                  <a:pt x="1362524" y="226179"/>
                  <a:pt x="1360832" y="182146"/>
                  <a:pt x="1382816" y="160974"/>
                </a:cubicBezTo>
                <a:cubicBezTo>
                  <a:pt x="1386187" y="159366"/>
                  <a:pt x="1391471" y="152362"/>
                  <a:pt x="1392353" y="149874"/>
                </a:cubicBezTo>
                <a:cubicBezTo>
                  <a:pt x="1391471" y="152362"/>
                  <a:pt x="1408015" y="146546"/>
                  <a:pt x="1406406" y="143175"/>
                </a:cubicBezTo>
                <a:cubicBezTo>
                  <a:pt x="1410506" y="147428"/>
                  <a:pt x="1405223" y="154431"/>
                  <a:pt x="1405949" y="160294"/>
                </a:cubicBezTo>
                <a:cubicBezTo>
                  <a:pt x="1405648" y="169061"/>
                  <a:pt x="1410162" y="173463"/>
                  <a:pt x="1411771" y="176834"/>
                </a:cubicBezTo>
                <a:cubicBezTo>
                  <a:pt x="1408521" y="201837"/>
                  <a:pt x="1416026" y="172737"/>
                  <a:pt x="1418973" y="156499"/>
                </a:cubicBezTo>
                <a:lnTo>
                  <a:pt x="1418051" y="165011"/>
                </a:lnTo>
                <a:lnTo>
                  <a:pt x="1420233" y="152944"/>
                </a:lnTo>
                <a:lnTo>
                  <a:pt x="1418973" y="156499"/>
                </a:lnTo>
                <a:cubicBezTo>
                  <a:pt x="1419123" y="152116"/>
                  <a:pt x="1419495" y="147110"/>
                  <a:pt x="1420140" y="143311"/>
                </a:cubicBezTo>
                <a:lnTo>
                  <a:pt x="1421504" y="140416"/>
                </a:lnTo>
                <a:lnTo>
                  <a:pt x="1421911" y="134287"/>
                </a:lnTo>
                <a:cubicBezTo>
                  <a:pt x="1422205" y="129494"/>
                  <a:pt x="1422612" y="124846"/>
                  <a:pt x="1423572" y="120392"/>
                </a:cubicBezTo>
                <a:lnTo>
                  <a:pt x="1425942" y="113045"/>
                </a:lnTo>
                <a:lnTo>
                  <a:pt x="1427063" y="114024"/>
                </a:lnTo>
                <a:cubicBezTo>
                  <a:pt x="1424331" y="129093"/>
                  <a:pt x="1422432" y="141856"/>
                  <a:pt x="1426533" y="124289"/>
                </a:cubicBezTo>
                <a:lnTo>
                  <a:pt x="1428639" y="114677"/>
                </a:lnTo>
                <a:lnTo>
                  <a:pt x="1428646" y="114680"/>
                </a:lnTo>
                <a:lnTo>
                  <a:pt x="1428656" y="114599"/>
                </a:lnTo>
                <a:lnTo>
                  <a:pt x="1432825" y="95571"/>
                </a:lnTo>
                <a:cubicBezTo>
                  <a:pt x="1431950" y="97566"/>
                  <a:pt x="1430592" y="102441"/>
                  <a:pt x="1429608" y="106770"/>
                </a:cubicBezTo>
                <a:lnTo>
                  <a:pt x="1428656" y="114599"/>
                </a:lnTo>
                <a:lnTo>
                  <a:pt x="1428639" y="114677"/>
                </a:lnTo>
                <a:lnTo>
                  <a:pt x="1427063" y="114024"/>
                </a:lnTo>
                <a:cubicBezTo>
                  <a:pt x="1429267" y="102615"/>
                  <a:pt x="1432402" y="89767"/>
                  <a:pt x="1433660" y="89377"/>
                </a:cubicBezTo>
                <a:cubicBezTo>
                  <a:pt x="1432402" y="89767"/>
                  <a:pt x="1434084" y="95181"/>
                  <a:pt x="1434084" y="95181"/>
                </a:cubicBezTo>
                <a:cubicBezTo>
                  <a:pt x="1435059" y="98326"/>
                  <a:pt x="1436599" y="94400"/>
                  <a:pt x="1437952" y="98769"/>
                </a:cubicBezTo>
                <a:cubicBezTo>
                  <a:pt x="1437672" y="102303"/>
                  <a:pt x="1436400" y="112275"/>
                  <a:pt x="1435891" y="119519"/>
                </a:cubicBezTo>
                <a:cubicBezTo>
                  <a:pt x="1433287" y="141107"/>
                  <a:pt x="1430593" y="164448"/>
                  <a:pt x="1427320" y="187682"/>
                </a:cubicBezTo>
                <a:lnTo>
                  <a:pt x="1426700" y="191166"/>
                </a:lnTo>
                <a:lnTo>
                  <a:pt x="1426709" y="191298"/>
                </a:lnTo>
                <a:cubicBezTo>
                  <a:pt x="1426864" y="198031"/>
                  <a:pt x="1426499" y="203185"/>
                  <a:pt x="1425178" y="204937"/>
                </a:cubicBezTo>
                <a:lnTo>
                  <a:pt x="1423075" y="211476"/>
                </a:lnTo>
                <a:lnTo>
                  <a:pt x="1417731" y="241435"/>
                </a:lnTo>
                <a:lnTo>
                  <a:pt x="1423364" y="223910"/>
                </a:lnTo>
                <a:cubicBezTo>
                  <a:pt x="1425018" y="217257"/>
                  <a:pt x="1425831" y="211005"/>
                  <a:pt x="1425178" y="204937"/>
                </a:cubicBezTo>
                <a:lnTo>
                  <a:pt x="1428521" y="198025"/>
                </a:lnTo>
                <a:lnTo>
                  <a:pt x="1431604" y="180200"/>
                </a:lnTo>
                <a:cubicBezTo>
                  <a:pt x="1434889" y="157561"/>
                  <a:pt x="1437827" y="135007"/>
                  <a:pt x="1441642" y="110647"/>
                </a:cubicBezTo>
                <a:cubicBezTo>
                  <a:pt x="1442815" y="95919"/>
                  <a:pt x="1444465" y="87172"/>
                  <a:pt x="1447826" y="70613"/>
                </a:cubicBezTo>
                <a:cubicBezTo>
                  <a:pt x="1450735" y="61476"/>
                  <a:pt x="1451273" y="68394"/>
                  <a:pt x="1449887" y="77253"/>
                </a:cubicBezTo>
                <a:cubicBezTo>
                  <a:pt x="1449606" y="80787"/>
                  <a:pt x="1448139" y="81242"/>
                  <a:pt x="1448887" y="88098"/>
                </a:cubicBezTo>
                <a:cubicBezTo>
                  <a:pt x="1453182" y="97489"/>
                  <a:pt x="1450143" y="115096"/>
                  <a:pt x="1448971" y="129824"/>
                </a:cubicBezTo>
                <a:cubicBezTo>
                  <a:pt x="1447118" y="149025"/>
                  <a:pt x="1444689" y="168130"/>
                  <a:pt x="1441730" y="187118"/>
                </a:cubicBezTo>
                <a:lnTo>
                  <a:pt x="1441285" y="189525"/>
                </a:lnTo>
                <a:lnTo>
                  <a:pt x="1441608" y="190204"/>
                </a:lnTo>
                <a:lnTo>
                  <a:pt x="1443147" y="195809"/>
                </a:lnTo>
                <a:lnTo>
                  <a:pt x="1444425" y="188741"/>
                </a:lnTo>
                <a:cubicBezTo>
                  <a:pt x="1448185" y="165788"/>
                  <a:pt x="1451803" y="143022"/>
                  <a:pt x="1456131" y="120322"/>
                </a:cubicBezTo>
                <a:cubicBezTo>
                  <a:pt x="1455659" y="139528"/>
                  <a:pt x="1454706" y="159405"/>
                  <a:pt x="1452571" y="179461"/>
                </a:cubicBezTo>
                <a:lnTo>
                  <a:pt x="1450181" y="196732"/>
                </a:lnTo>
                <a:lnTo>
                  <a:pt x="1451986" y="193881"/>
                </a:lnTo>
                <a:lnTo>
                  <a:pt x="1452156" y="193730"/>
                </a:lnTo>
                <a:lnTo>
                  <a:pt x="1455589" y="169284"/>
                </a:lnTo>
                <a:lnTo>
                  <a:pt x="1462171" y="124669"/>
                </a:lnTo>
                <a:lnTo>
                  <a:pt x="1462099" y="124744"/>
                </a:lnTo>
                <a:cubicBezTo>
                  <a:pt x="1458268" y="126426"/>
                  <a:pt x="1453359" y="123636"/>
                  <a:pt x="1460446" y="113275"/>
                </a:cubicBezTo>
                <a:lnTo>
                  <a:pt x="1462938" y="114156"/>
                </a:lnTo>
                <a:cubicBezTo>
                  <a:pt x="1465493" y="117163"/>
                  <a:pt x="1465827" y="119762"/>
                  <a:pt x="1465089" y="121684"/>
                </a:cubicBezTo>
                <a:lnTo>
                  <a:pt x="1462541" y="124291"/>
                </a:lnTo>
                <a:lnTo>
                  <a:pt x="1458816" y="168759"/>
                </a:lnTo>
                <a:lnTo>
                  <a:pt x="1455953" y="190349"/>
                </a:lnTo>
                <a:lnTo>
                  <a:pt x="1457615" y="188868"/>
                </a:lnTo>
                <a:cubicBezTo>
                  <a:pt x="1458771" y="188578"/>
                  <a:pt x="1459174" y="189421"/>
                  <a:pt x="1458732" y="190664"/>
                </a:cubicBezTo>
                <a:cubicBezTo>
                  <a:pt x="1466195" y="178828"/>
                  <a:pt x="1460830" y="145170"/>
                  <a:pt x="1467720" y="141538"/>
                </a:cubicBezTo>
                <a:lnTo>
                  <a:pt x="1469509" y="142773"/>
                </a:lnTo>
                <a:lnTo>
                  <a:pt x="1472163" y="126074"/>
                </a:lnTo>
                <a:lnTo>
                  <a:pt x="1472316" y="124185"/>
                </a:lnTo>
                <a:lnTo>
                  <a:pt x="1472948" y="123494"/>
                </a:lnTo>
                <a:lnTo>
                  <a:pt x="1475801" y="117788"/>
                </a:lnTo>
                <a:lnTo>
                  <a:pt x="1475723" y="119030"/>
                </a:lnTo>
                <a:lnTo>
                  <a:pt x="1472184" y="149037"/>
                </a:lnTo>
                <a:lnTo>
                  <a:pt x="1472776" y="152451"/>
                </a:lnTo>
                <a:cubicBezTo>
                  <a:pt x="1473632" y="166444"/>
                  <a:pt x="1470706" y="188967"/>
                  <a:pt x="1471513" y="190566"/>
                </a:cubicBezTo>
                <a:lnTo>
                  <a:pt x="1472148" y="189144"/>
                </a:lnTo>
                <a:lnTo>
                  <a:pt x="1480408" y="127464"/>
                </a:lnTo>
                <a:lnTo>
                  <a:pt x="1480446" y="127166"/>
                </a:lnTo>
                <a:lnTo>
                  <a:pt x="1482983" y="120022"/>
                </a:lnTo>
                <a:cubicBezTo>
                  <a:pt x="1483705" y="117762"/>
                  <a:pt x="1484024" y="116392"/>
                  <a:pt x="1483640" y="116748"/>
                </a:cubicBezTo>
                <a:cubicBezTo>
                  <a:pt x="1486703" y="115202"/>
                  <a:pt x="1491494" y="117434"/>
                  <a:pt x="1488155" y="120526"/>
                </a:cubicBezTo>
                <a:cubicBezTo>
                  <a:pt x="1493035" y="116007"/>
                  <a:pt x="1488137" y="121832"/>
                  <a:pt x="1491549" y="113295"/>
                </a:cubicBezTo>
                <a:cubicBezTo>
                  <a:pt x="1496262" y="102263"/>
                  <a:pt x="1496155" y="110321"/>
                  <a:pt x="1496155" y="110321"/>
                </a:cubicBezTo>
                <a:cubicBezTo>
                  <a:pt x="1496083" y="115766"/>
                  <a:pt x="1489824" y="128444"/>
                  <a:pt x="1489789" y="131057"/>
                </a:cubicBezTo>
                <a:cubicBezTo>
                  <a:pt x="1489789" y="131057"/>
                  <a:pt x="1492820" y="132121"/>
                  <a:pt x="1495847" y="133406"/>
                </a:cubicBezTo>
                <a:cubicBezTo>
                  <a:pt x="1494272" y="137447"/>
                  <a:pt x="1491133" y="144439"/>
                  <a:pt x="1491133" y="144439"/>
                </a:cubicBezTo>
                <a:cubicBezTo>
                  <a:pt x="1494126" y="148334"/>
                  <a:pt x="1495777" y="138632"/>
                  <a:pt x="1495777" y="138632"/>
                </a:cubicBezTo>
                <a:lnTo>
                  <a:pt x="1497939" y="135642"/>
                </a:lnTo>
                <a:lnTo>
                  <a:pt x="1499347" y="129837"/>
                </a:lnTo>
                <a:lnTo>
                  <a:pt x="1499970" y="132836"/>
                </a:lnTo>
                <a:lnTo>
                  <a:pt x="1504080" y="127154"/>
                </a:lnTo>
                <a:cubicBezTo>
                  <a:pt x="1507089" y="122728"/>
                  <a:pt x="1509487" y="118841"/>
                  <a:pt x="1508726" y="118901"/>
                </a:cubicBezTo>
                <a:cubicBezTo>
                  <a:pt x="1513280" y="119847"/>
                  <a:pt x="1507077" y="128385"/>
                  <a:pt x="1503667" y="136704"/>
                </a:cubicBezTo>
                <a:lnTo>
                  <a:pt x="1501935" y="142291"/>
                </a:lnTo>
                <a:lnTo>
                  <a:pt x="1501968" y="142459"/>
                </a:lnTo>
                <a:cubicBezTo>
                  <a:pt x="1501959" y="146775"/>
                  <a:pt x="1501227" y="150487"/>
                  <a:pt x="1500190" y="153871"/>
                </a:cubicBezTo>
                <a:lnTo>
                  <a:pt x="1499469" y="155750"/>
                </a:lnTo>
                <a:lnTo>
                  <a:pt x="1501925" y="153158"/>
                </a:lnTo>
                <a:cubicBezTo>
                  <a:pt x="1505045" y="147473"/>
                  <a:pt x="1506896" y="141888"/>
                  <a:pt x="1510033" y="134897"/>
                </a:cubicBezTo>
                <a:cubicBezTo>
                  <a:pt x="1512914" y="128250"/>
                  <a:pt x="1515264" y="123088"/>
                  <a:pt x="1517325" y="118711"/>
                </a:cubicBezTo>
                <a:lnTo>
                  <a:pt x="1522231" y="108550"/>
                </a:lnTo>
                <a:lnTo>
                  <a:pt x="1521741" y="111833"/>
                </a:lnTo>
                <a:lnTo>
                  <a:pt x="1519218" y="135690"/>
                </a:lnTo>
                <a:lnTo>
                  <a:pt x="1516202" y="147897"/>
                </a:lnTo>
                <a:cubicBezTo>
                  <a:pt x="1513690" y="155491"/>
                  <a:pt x="1515318" y="152319"/>
                  <a:pt x="1517954" y="147377"/>
                </a:cubicBezTo>
                <a:lnTo>
                  <a:pt x="1517989" y="147316"/>
                </a:lnTo>
                <a:lnTo>
                  <a:pt x="1517881" y="148345"/>
                </a:lnTo>
                <a:cubicBezTo>
                  <a:pt x="1516389" y="160660"/>
                  <a:pt x="1514631" y="173319"/>
                  <a:pt x="1512424" y="186933"/>
                </a:cubicBezTo>
                <a:cubicBezTo>
                  <a:pt x="1512802" y="188155"/>
                  <a:pt x="1509991" y="202052"/>
                  <a:pt x="1512507" y="201271"/>
                </a:cubicBezTo>
                <a:cubicBezTo>
                  <a:pt x="1515233" y="200425"/>
                  <a:pt x="1515219" y="182617"/>
                  <a:pt x="1515711" y="179017"/>
                </a:cubicBezTo>
                <a:lnTo>
                  <a:pt x="1520921" y="142149"/>
                </a:lnTo>
                <a:lnTo>
                  <a:pt x="1522268" y="139770"/>
                </a:lnTo>
                <a:cubicBezTo>
                  <a:pt x="1523698" y="137542"/>
                  <a:pt x="1524987" y="136001"/>
                  <a:pt x="1525744" y="136266"/>
                </a:cubicBezTo>
                <a:cubicBezTo>
                  <a:pt x="1529047" y="136004"/>
                  <a:pt x="1510926" y="182035"/>
                  <a:pt x="1520757" y="167770"/>
                </a:cubicBezTo>
                <a:cubicBezTo>
                  <a:pt x="1522337" y="163512"/>
                  <a:pt x="1533600" y="136951"/>
                  <a:pt x="1536648" y="136710"/>
                </a:cubicBezTo>
                <a:cubicBezTo>
                  <a:pt x="1538426" y="136569"/>
                  <a:pt x="1542869" y="145791"/>
                  <a:pt x="1542886" y="144485"/>
                </a:cubicBezTo>
                <a:cubicBezTo>
                  <a:pt x="1542869" y="145791"/>
                  <a:pt x="1542850" y="147099"/>
                  <a:pt x="1542834" y="148405"/>
                </a:cubicBezTo>
                <a:cubicBezTo>
                  <a:pt x="1546188" y="144225"/>
                  <a:pt x="1552772" y="126083"/>
                  <a:pt x="1549273" y="141153"/>
                </a:cubicBezTo>
                <a:cubicBezTo>
                  <a:pt x="1544230" y="157867"/>
                  <a:pt x="1552648" y="135448"/>
                  <a:pt x="1555804" y="127148"/>
                </a:cubicBezTo>
                <a:lnTo>
                  <a:pt x="1556555" y="125260"/>
                </a:lnTo>
                <a:lnTo>
                  <a:pt x="1549711" y="178998"/>
                </a:lnTo>
                <a:cubicBezTo>
                  <a:pt x="1549808" y="183755"/>
                  <a:pt x="1549952" y="193097"/>
                  <a:pt x="1552155" y="181687"/>
                </a:cubicBezTo>
                <a:cubicBezTo>
                  <a:pt x="1554692" y="166917"/>
                  <a:pt x="1555711" y="152428"/>
                  <a:pt x="1559778" y="138140"/>
                </a:cubicBezTo>
                <a:cubicBezTo>
                  <a:pt x="1559970" y="144307"/>
                  <a:pt x="1559652" y="150320"/>
                  <a:pt x="1559079" y="156255"/>
                </a:cubicBezTo>
                <a:lnTo>
                  <a:pt x="1557392" y="169536"/>
                </a:lnTo>
                <a:lnTo>
                  <a:pt x="1556730" y="171673"/>
                </a:lnTo>
                <a:cubicBezTo>
                  <a:pt x="1555072" y="177188"/>
                  <a:pt x="1554543" y="179921"/>
                  <a:pt x="1554707" y="180918"/>
                </a:cubicBezTo>
                <a:lnTo>
                  <a:pt x="1556025" y="180194"/>
                </a:lnTo>
                <a:lnTo>
                  <a:pt x="1554556" y="191584"/>
                </a:lnTo>
                <a:cubicBezTo>
                  <a:pt x="1553955" y="197527"/>
                  <a:pt x="1553599" y="203552"/>
                  <a:pt x="1553736" y="209732"/>
                </a:cubicBezTo>
                <a:lnTo>
                  <a:pt x="1555611" y="198737"/>
                </a:lnTo>
                <a:lnTo>
                  <a:pt x="1559512" y="175855"/>
                </a:lnTo>
                <a:lnTo>
                  <a:pt x="1560510" y="174403"/>
                </a:lnTo>
                <a:cubicBezTo>
                  <a:pt x="1561696" y="172627"/>
                  <a:pt x="1562698" y="171201"/>
                  <a:pt x="1563079" y="171172"/>
                </a:cubicBezTo>
                <a:cubicBezTo>
                  <a:pt x="1564603" y="171051"/>
                  <a:pt x="1556442" y="193234"/>
                  <a:pt x="1556370" y="198678"/>
                </a:cubicBezTo>
                <a:cubicBezTo>
                  <a:pt x="1561286" y="191547"/>
                  <a:pt x="1559816" y="187528"/>
                  <a:pt x="1564513" y="177802"/>
                </a:cubicBezTo>
                <a:cubicBezTo>
                  <a:pt x="1564513" y="177802"/>
                  <a:pt x="1571133" y="157047"/>
                  <a:pt x="1572656" y="156928"/>
                </a:cubicBezTo>
                <a:lnTo>
                  <a:pt x="1573964" y="172922"/>
                </a:lnTo>
                <a:cubicBezTo>
                  <a:pt x="1575488" y="172802"/>
                  <a:pt x="1598285" y="118573"/>
                  <a:pt x="1590072" y="144675"/>
                </a:cubicBezTo>
                <a:cubicBezTo>
                  <a:pt x="1583778" y="159963"/>
                  <a:pt x="1580314" y="172420"/>
                  <a:pt x="1578610" y="186044"/>
                </a:cubicBezTo>
                <a:cubicBezTo>
                  <a:pt x="1576957" y="195746"/>
                  <a:pt x="1570536" y="201692"/>
                  <a:pt x="1570392" y="212363"/>
                </a:cubicBezTo>
                <a:lnTo>
                  <a:pt x="1569349" y="212445"/>
                </a:lnTo>
                <a:lnTo>
                  <a:pt x="1569155" y="212460"/>
                </a:lnTo>
                <a:cubicBezTo>
                  <a:pt x="1568949" y="212478"/>
                  <a:pt x="1568846" y="212485"/>
                  <a:pt x="1568999" y="212473"/>
                </a:cubicBezTo>
                <a:lnTo>
                  <a:pt x="1569349" y="212445"/>
                </a:lnTo>
                <a:lnTo>
                  <a:pt x="1569929" y="212401"/>
                </a:lnTo>
                <a:cubicBezTo>
                  <a:pt x="1570187" y="212379"/>
                  <a:pt x="1570392" y="212363"/>
                  <a:pt x="1570392" y="212363"/>
                </a:cubicBezTo>
                <a:cubicBezTo>
                  <a:pt x="1578283" y="210434"/>
                  <a:pt x="1578627" y="184738"/>
                  <a:pt x="1583487" y="181743"/>
                </a:cubicBezTo>
                <a:cubicBezTo>
                  <a:pt x="1583491" y="181362"/>
                  <a:pt x="1583987" y="181132"/>
                  <a:pt x="1584726" y="181022"/>
                </a:cubicBezTo>
                <a:lnTo>
                  <a:pt x="1586760" y="181023"/>
                </a:lnTo>
                <a:lnTo>
                  <a:pt x="1590697" y="154326"/>
                </a:lnTo>
                <a:lnTo>
                  <a:pt x="1593005" y="157779"/>
                </a:lnTo>
                <a:lnTo>
                  <a:pt x="1591505" y="179669"/>
                </a:lnTo>
                <a:lnTo>
                  <a:pt x="1591338" y="180887"/>
                </a:lnTo>
                <a:lnTo>
                  <a:pt x="1591256" y="182367"/>
                </a:lnTo>
                <a:lnTo>
                  <a:pt x="1591341" y="182426"/>
                </a:lnTo>
                <a:cubicBezTo>
                  <a:pt x="1596022" y="174008"/>
                  <a:pt x="1594626" y="164547"/>
                  <a:pt x="1599288" y="157435"/>
                </a:cubicBezTo>
                <a:cubicBezTo>
                  <a:pt x="1601101" y="154681"/>
                  <a:pt x="1602624" y="154559"/>
                  <a:pt x="1605691" y="153013"/>
                </a:cubicBezTo>
                <a:cubicBezTo>
                  <a:pt x="1612111" y="147068"/>
                  <a:pt x="1613759" y="137583"/>
                  <a:pt x="1617170" y="129047"/>
                </a:cubicBezTo>
                <a:cubicBezTo>
                  <a:pt x="1625278" y="111002"/>
                  <a:pt x="1628544" y="94428"/>
                  <a:pt x="1638154" y="77572"/>
                </a:cubicBezTo>
                <a:cubicBezTo>
                  <a:pt x="1633313" y="98186"/>
                  <a:pt x="1626784" y="112188"/>
                  <a:pt x="1621687" y="132824"/>
                </a:cubicBezTo>
                <a:cubicBezTo>
                  <a:pt x="1621615" y="138268"/>
                  <a:pt x="1616918" y="147994"/>
                  <a:pt x="1611931" y="160570"/>
                </a:cubicBezTo>
                <a:cubicBezTo>
                  <a:pt x="1610316" y="167442"/>
                  <a:pt x="1595644" y="202319"/>
                  <a:pt x="1608595" y="182371"/>
                </a:cubicBezTo>
                <a:cubicBezTo>
                  <a:pt x="1610175" y="178113"/>
                  <a:pt x="1618281" y="160068"/>
                  <a:pt x="1619841" y="157117"/>
                </a:cubicBezTo>
                <a:lnTo>
                  <a:pt x="1621764" y="156448"/>
                </a:lnTo>
                <a:lnTo>
                  <a:pt x="1620383" y="162368"/>
                </a:lnTo>
                <a:cubicBezTo>
                  <a:pt x="1612257" y="198089"/>
                  <a:pt x="1604965" y="235421"/>
                  <a:pt x="1617469" y="215729"/>
                </a:cubicBezTo>
                <a:cubicBezTo>
                  <a:pt x="1625604" y="206099"/>
                  <a:pt x="1631841" y="188675"/>
                  <a:pt x="1636596" y="171377"/>
                </a:cubicBezTo>
                <a:lnTo>
                  <a:pt x="1642579" y="146883"/>
                </a:lnTo>
                <a:lnTo>
                  <a:pt x="1649870" y="130835"/>
                </a:lnTo>
                <a:lnTo>
                  <a:pt x="1650439" y="129623"/>
                </a:lnTo>
                <a:lnTo>
                  <a:pt x="1649078" y="150455"/>
                </a:lnTo>
                <a:lnTo>
                  <a:pt x="1653657" y="123167"/>
                </a:lnTo>
                <a:lnTo>
                  <a:pt x="1657130" y="119440"/>
                </a:lnTo>
                <a:cubicBezTo>
                  <a:pt x="1659096" y="118285"/>
                  <a:pt x="1656104" y="125047"/>
                  <a:pt x="1654703" y="130216"/>
                </a:cubicBezTo>
                <a:lnTo>
                  <a:pt x="1662968" y="111778"/>
                </a:lnTo>
                <a:lnTo>
                  <a:pt x="1662335" y="122989"/>
                </a:lnTo>
                <a:cubicBezTo>
                  <a:pt x="1657063" y="167105"/>
                  <a:pt x="1638016" y="251645"/>
                  <a:pt x="1651992" y="188964"/>
                </a:cubicBezTo>
                <a:lnTo>
                  <a:pt x="1654163" y="180784"/>
                </a:lnTo>
                <a:lnTo>
                  <a:pt x="1653982" y="184226"/>
                </a:lnTo>
                <a:lnTo>
                  <a:pt x="1655206" y="183092"/>
                </a:lnTo>
                <a:lnTo>
                  <a:pt x="1656618" y="171564"/>
                </a:lnTo>
                <a:lnTo>
                  <a:pt x="1656584" y="171654"/>
                </a:lnTo>
                <a:lnTo>
                  <a:pt x="1677077" y="94410"/>
                </a:lnTo>
                <a:lnTo>
                  <a:pt x="1683770" y="63875"/>
                </a:lnTo>
                <a:lnTo>
                  <a:pt x="1690563" y="47762"/>
                </a:lnTo>
                <a:lnTo>
                  <a:pt x="1692831" y="43108"/>
                </a:lnTo>
                <a:lnTo>
                  <a:pt x="1692829" y="43409"/>
                </a:lnTo>
                <a:cubicBezTo>
                  <a:pt x="1692873" y="47992"/>
                  <a:pt x="1689185" y="63501"/>
                  <a:pt x="1689935" y="70356"/>
                </a:cubicBezTo>
                <a:cubicBezTo>
                  <a:pt x="1691387" y="79482"/>
                  <a:pt x="1693070" y="57508"/>
                  <a:pt x="1693676" y="55021"/>
                </a:cubicBezTo>
                <a:cubicBezTo>
                  <a:pt x="1694177" y="49791"/>
                  <a:pt x="1694671" y="45685"/>
                  <a:pt x="1695172" y="42106"/>
                </a:cubicBezTo>
                <a:lnTo>
                  <a:pt x="1696061" y="36490"/>
                </a:lnTo>
                <a:lnTo>
                  <a:pt x="1704391" y="19419"/>
                </a:lnTo>
                <a:lnTo>
                  <a:pt x="1705642" y="20280"/>
                </a:lnTo>
                <a:cubicBezTo>
                  <a:pt x="1705326" y="20378"/>
                  <a:pt x="1705422" y="19533"/>
                  <a:pt x="1705773" y="18150"/>
                </a:cubicBezTo>
                <a:lnTo>
                  <a:pt x="1707072" y="13921"/>
                </a:lnTo>
                <a:lnTo>
                  <a:pt x="1712050" y="3722"/>
                </a:lnTo>
                <a:lnTo>
                  <a:pt x="1711062" y="16998"/>
                </a:lnTo>
                <a:lnTo>
                  <a:pt x="1707230" y="43501"/>
                </a:lnTo>
                <a:lnTo>
                  <a:pt x="1699027" y="62104"/>
                </a:lnTo>
                <a:cubicBezTo>
                  <a:pt x="1686814" y="90860"/>
                  <a:pt x="1675392" y="119772"/>
                  <a:pt x="1665607" y="149588"/>
                </a:cubicBezTo>
                <a:cubicBezTo>
                  <a:pt x="1664808" y="152370"/>
                  <a:pt x="1661155" y="160055"/>
                  <a:pt x="1658072" y="167531"/>
                </a:cubicBezTo>
                <a:lnTo>
                  <a:pt x="1657725" y="168498"/>
                </a:lnTo>
                <a:lnTo>
                  <a:pt x="1657835" y="179936"/>
                </a:lnTo>
                <a:lnTo>
                  <a:pt x="1660664" y="173352"/>
                </a:lnTo>
                <a:lnTo>
                  <a:pt x="1661265" y="168328"/>
                </a:lnTo>
                <a:lnTo>
                  <a:pt x="1663633" y="160982"/>
                </a:lnTo>
                <a:lnTo>
                  <a:pt x="1664755" y="161960"/>
                </a:lnTo>
                <a:lnTo>
                  <a:pt x="1664602" y="162828"/>
                </a:lnTo>
                <a:lnTo>
                  <a:pt x="1664848" y="162142"/>
                </a:lnTo>
                <a:lnTo>
                  <a:pt x="1664755" y="161960"/>
                </a:lnTo>
                <a:cubicBezTo>
                  <a:pt x="1666959" y="150550"/>
                  <a:pt x="1670093" y="137701"/>
                  <a:pt x="1671351" y="137312"/>
                </a:cubicBezTo>
                <a:cubicBezTo>
                  <a:pt x="1670724" y="137507"/>
                  <a:pt x="1670830" y="138959"/>
                  <a:pt x="1671094" y="140361"/>
                </a:cubicBezTo>
                <a:lnTo>
                  <a:pt x="1671483" y="142050"/>
                </a:lnTo>
                <a:lnTo>
                  <a:pt x="1673745" y="136544"/>
                </a:lnTo>
                <a:cubicBezTo>
                  <a:pt x="1677118" y="127059"/>
                  <a:pt x="1680268" y="115635"/>
                  <a:pt x="1684907" y="110210"/>
                </a:cubicBezTo>
                <a:cubicBezTo>
                  <a:pt x="1686449" y="108782"/>
                  <a:pt x="1689750" y="108523"/>
                  <a:pt x="1689767" y="107216"/>
                </a:cubicBezTo>
                <a:cubicBezTo>
                  <a:pt x="1692887" y="101531"/>
                  <a:pt x="1697946" y="83727"/>
                  <a:pt x="1702590" y="77922"/>
                </a:cubicBezTo>
                <a:lnTo>
                  <a:pt x="1703237" y="77585"/>
                </a:lnTo>
                <a:lnTo>
                  <a:pt x="1702300" y="87207"/>
                </a:lnTo>
                <a:cubicBezTo>
                  <a:pt x="1701689" y="93767"/>
                  <a:pt x="1701001" y="101093"/>
                  <a:pt x="1700043" y="110368"/>
                </a:cubicBezTo>
                <a:lnTo>
                  <a:pt x="1696832" y="129442"/>
                </a:lnTo>
                <a:lnTo>
                  <a:pt x="1694146" y="136086"/>
                </a:lnTo>
                <a:cubicBezTo>
                  <a:pt x="1692548" y="139974"/>
                  <a:pt x="1690566" y="144775"/>
                  <a:pt x="1688633" y="149483"/>
                </a:cubicBezTo>
                <a:lnTo>
                  <a:pt x="1688619" y="149513"/>
                </a:lnTo>
                <a:lnTo>
                  <a:pt x="1688672" y="154897"/>
                </a:lnTo>
                <a:lnTo>
                  <a:pt x="1687702" y="165950"/>
                </a:lnTo>
                <a:lnTo>
                  <a:pt x="1688618" y="165341"/>
                </a:lnTo>
                <a:lnTo>
                  <a:pt x="1689678" y="164444"/>
                </a:lnTo>
                <a:lnTo>
                  <a:pt x="1679539" y="200310"/>
                </a:lnTo>
                <a:cubicBezTo>
                  <a:pt x="1670642" y="230383"/>
                  <a:pt x="1663569" y="255581"/>
                  <a:pt x="1669991" y="261003"/>
                </a:cubicBezTo>
                <a:cubicBezTo>
                  <a:pt x="1676412" y="266426"/>
                  <a:pt x="1699857" y="178969"/>
                  <a:pt x="1694435" y="185388"/>
                </a:cubicBezTo>
                <a:cubicBezTo>
                  <a:pt x="1698777" y="166138"/>
                  <a:pt x="1718297" y="102864"/>
                  <a:pt x="1724717" y="108288"/>
                </a:cubicBezTo>
                <a:cubicBezTo>
                  <a:pt x="1732208" y="114614"/>
                  <a:pt x="1714684" y="201574"/>
                  <a:pt x="1709356" y="220910"/>
                </a:cubicBezTo>
                <a:cubicBezTo>
                  <a:pt x="1710354" y="232752"/>
                  <a:pt x="1675145" y="322195"/>
                  <a:pt x="1688974" y="332960"/>
                </a:cubicBezTo>
                <a:cubicBezTo>
                  <a:pt x="1694897" y="332460"/>
                  <a:pt x="1721689" y="213906"/>
                  <a:pt x="1716264" y="220329"/>
                </a:cubicBezTo>
                <a:cubicBezTo>
                  <a:pt x="1727610" y="213407"/>
                  <a:pt x="1747361" y="223671"/>
                  <a:pt x="1735612" y="237582"/>
                </a:cubicBezTo>
                <a:cubicBezTo>
                  <a:pt x="1752784" y="217251"/>
                  <a:pt x="1736109" y="243505"/>
                  <a:pt x="1745780" y="204919"/>
                </a:cubicBezTo>
                <a:cubicBezTo>
                  <a:pt x="1749205" y="192454"/>
                  <a:pt x="1751963" y="185388"/>
                  <a:pt x="1754178" y="181800"/>
                </a:cubicBezTo>
                <a:lnTo>
                  <a:pt x="1757247" y="180452"/>
                </a:lnTo>
                <a:lnTo>
                  <a:pt x="1756911" y="183626"/>
                </a:lnTo>
                <a:lnTo>
                  <a:pt x="1753895" y="195834"/>
                </a:lnTo>
                <a:cubicBezTo>
                  <a:pt x="1751383" y="203428"/>
                  <a:pt x="1753012" y="200254"/>
                  <a:pt x="1755647" y="195315"/>
                </a:cubicBezTo>
                <a:lnTo>
                  <a:pt x="1755682" y="195252"/>
                </a:lnTo>
                <a:lnTo>
                  <a:pt x="1755572" y="196282"/>
                </a:lnTo>
                <a:cubicBezTo>
                  <a:pt x="1754080" y="208596"/>
                  <a:pt x="1752323" y="221255"/>
                  <a:pt x="1750115" y="234868"/>
                </a:cubicBezTo>
                <a:cubicBezTo>
                  <a:pt x="1750304" y="235480"/>
                  <a:pt x="1749698" y="239260"/>
                  <a:pt x="1749356" y="242787"/>
                </a:cubicBezTo>
                <a:lnTo>
                  <a:pt x="1749259" y="245393"/>
                </a:lnTo>
                <a:lnTo>
                  <a:pt x="1750445" y="239884"/>
                </a:lnTo>
                <a:lnTo>
                  <a:pt x="1759300" y="179551"/>
                </a:lnTo>
                <a:lnTo>
                  <a:pt x="1759315" y="179596"/>
                </a:lnTo>
                <a:lnTo>
                  <a:pt x="1758233" y="192775"/>
                </a:lnTo>
                <a:lnTo>
                  <a:pt x="1758613" y="190084"/>
                </a:lnTo>
                <a:lnTo>
                  <a:pt x="1759961" y="187706"/>
                </a:lnTo>
                <a:lnTo>
                  <a:pt x="1760710" y="186951"/>
                </a:lnTo>
                <a:lnTo>
                  <a:pt x="1760998" y="184266"/>
                </a:lnTo>
                <a:lnTo>
                  <a:pt x="1761855" y="186651"/>
                </a:lnTo>
                <a:cubicBezTo>
                  <a:pt x="1762358" y="189295"/>
                  <a:pt x="1762550" y="191577"/>
                  <a:pt x="1762550" y="191577"/>
                </a:cubicBezTo>
                <a:cubicBezTo>
                  <a:pt x="1764629" y="216253"/>
                  <a:pt x="1745596" y="273520"/>
                  <a:pt x="1746594" y="285363"/>
                </a:cubicBezTo>
                <a:cubicBezTo>
                  <a:pt x="1746594" y="285363"/>
                  <a:pt x="1758937" y="290288"/>
                  <a:pt x="1771364" y="296199"/>
                </a:cubicBezTo>
                <a:cubicBezTo>
                  <a:pt x="1766939" y="314463"/>
                  <a:pt x="1757672" y="346058"/>
                  <a:pt x="1757672" y="346058"/>
                </a:cubicBezTo>
                <a:cubicBezTo>
                  <a:pt x="1771098" y="363812"/>
                  <a:pt x="1773360" y="319886"/>
                  <a:pt x="1773360" y="319886"/>
                </a:cubicBezTo>
                <a:cubicBezTo>
                  <a:pt x="1784692" y="301039"/>
                  <a:pt x="1821482" y="230349"/>
                  <a:pt x="1815559" y="230848"/>
                </a:cubicBezTo>
                <a:cubicBezTo>
                  <a:pt x="1833825" y="235273"/>
                  <a:pt x="1813212" y="273787"/>
                  <a:pt x="1803459" y="311385"/>
                </a:cubicBezTo>
                <a:cubicBezTo>
                  <a:pt x="1799615" y="336560"/>
                  <a:pt x="1777750" y="442770"/>
                  <a:pt x="1803772" y="385909"/>
                </a:cubicBezTo>
                <a:cubicBezTo>
                  <a:pt x="1813538" y="360238"/>
                  <a:pt x="1818368" y="334980"/>
                  <a:pt x="1827636" y="303385"/>
                </a:cubicBezTo>
                <a:cubicBezTo>
                  <a:pt x="1836039" y="273353"/>
                  <a:pt x="1843021" y="250029"/>
                  <a:pt x="1849198" y="230249"/>
                </a:cubicBezTo>
                <a:lnTo>
                  <a:pt x="1856861" y="206509"/>
                </a:lnTo>
                <a:lnTo>
                  <a:pt x="1857534" y="205053"/>
                </a:lnTo>
                <a:cubicBezTo>
                  <a:pt x="1858304" y="204341"/>
                  <a:pt x="1859515" y="203917"/>
                  <a:pt x="1860533" y="203673"/>
                </a:cubicBezTo>
                <a:lnTo>
                  <a:pt x="1860675" y="203651"/>
                </a:lnTo>
                <a:lnTo>
                  <a:pt x="1861569" y="194479"/>
                </a:lnTo>
                <a:lnTo>
                  <a:pt x="1863220" y="188556"/>
                </a:lnTo>
                <a:lnTo>
                  <a:pt x="1867943" y="187676"/>
                </a:lnTo>
                <a:lnTo>
                  <a:pt x="1868795" y="187508"/>
                </a:lnTo>
                <a:lnTo>
                  <a:pt x="1870538" y="181185"/>
                </a:lnTo>
                <a:cubicBezTo>
                  <a:pt x="1873658" y="175500"/>
                  <a:pt x="1875362" y="161876"/>
                  <a:pt x="1880205" y="160188"/>
                </a:cubicBezTo>
                <a:cubicBezTo>
                  <a:pt x="1885047" y="158500"/>
                  <a:pt x="1875251" y="170153"/>
                  <a:pt x="1880132" y="165632"/>
                </a:cubicBezTo>
                <a:lnTo>
                  <a:pt x="1887584" y="155770"/>
                </a:lnTo>
                <a:lnTo>
                  <a:pt x="1885777" y="165847"/>
                </a:lnTo>
                <a:lnTo>
                  <a:pt x="1879218" y="184222"/>
                </a:lnTo>
                <a:lnTo>
                  <a:pt x="1878868" y="185539"/>
                </a:lnTo>
                <a:lnTo>
                  <a:pt x="1880501" y="185219"/>
                </a:lnTo>
                <a:lnTo>
                  <a:pt x="1882378" y="184805"/>
                </a:lnTo>
                <a:lnTo>
                  <a:pt x="1870884" y="248925"/>
                </a:lnTo>
                <a:cubicBezTo>
                  <a:pt x="1864988" y="289553"/>
                  <a:pt x="1860561" y="328442"/>
                  <a:pt x="1857465" y="362499"/>
                </a:cubicBezTo>
                <a:cubicBezTo>
                  <a:pt x="1844367" y="431194"/>
                  <a:pt x="1877484" y="305149"/>
                  <a:pt x="1889828" y="310074"/>
                </a:cubicBezTo>
                <a:cubicBezTo>
                  <a:pt x="1902657" y="308994"/>
                  <a:pt x="1851602" y="517062"/>
                  <a:pt x="1883952" y="452709"/>
                </a:cubicBezTo>
                <a:cubicBezTo>
                  <a:pt x="1888295" y="433456"/>
                  <a:pt x="1920924" y="313416"/>
                  <a:pt x="1932768" y="312419"/>
                </a:cubicBezTo>
                <a:cubicBezTo>
                  <a:pt x="1939677" y="311839"/>
                  <a:pt x="1961102" y="353767"/>
                  <a:pt x="1960603" y="347847"/>
                </a:cubicBezTo>
                <a:cubicBezTo>
                  <a:pt x="1961102" y="353767"/>
                  <a:pt x="1961602" y="359691"/>
                  <a:pt x="1962099" y="365610"/>
                </a:cubicBezTo>
                <a:cubicBezTo>
                  <a:pt x="1973435" y="346765"/>
                  <a:pt x="1991374" y="264741"/>
                  <a:pt x="1984198" y="332937"/>
                </a:cubicBezTo>
                <a:cubicBezTo>
                  <a:pt x="1971680" y="408539"/>
                  <a:pt x="1994950" y="307181"/>
                  <a:pt x="2003717" y="269664"/>
                </a:cubicBezTo>
                <a:lnTo>
                  <a:pt x="2012883" y="232939"/>
                </a:lnTo>
                <a:lnTo>
                  <a:pt x="2012032" y="241733"/>
                </a:lnTo>
                <a:lnTo>
                  <a:pt x="2014041" y="241930"/>
                </a:lnTo>
                <a:lnTo>
                  <a:pt x="2018706" y="209604"/>
                </a:lnTo>
                <a:lnTo>
                  <a:pt x="2033738" y="149370"/>
                </a:lnTo>
                <a:lnTo>
                  <a:pt x="2034802" y="158971"/>
                </a:lnTo>
                <a:lnTo>
                  <a:pt x="2039991" y="124313"/>
                </a:lnTo>
                <a:lnTo>
                  <a:pt x="2041077" y="119957"/>
                </a:lnTo>
                <a:lnTo>
                  <a:pt x="2037689" y="162610"/>
                </a:lnTo>
                <a:cubicBezTo>
                  <a:pt x="2035397" y="179936"/>
                  <a:pt x="2032702" y="197723"/>
                  <a:pt x="2031389" y="214219"/>
                </a:cubicBezTo>
                <a:cubicBezTo>
                  <a:pt x="2031086" y="215462"/>
                  <a:pt x="2030779" y="219100"/>
                  <a:pt x="2030888" y="222324"/>
                </a:cubicBezTo>
                <a:lnTo>
                  <a:pt x="2032805" y="227695"/>
                </a:lnTo>
                <a:lnTo>
                  <a:pt x="2032911" y="227788"/>
                </a:lnTo>
                <a:lnTo>
                  <a:pt x="2035372" y="212984"/>
                </a:lnTo>
                <a:cubicBezTo>
                  <a:pt x="2036545" y="198254"/>
                  <a:pt x="2038493" y="182326"/>
                  <a:pt x="2041249" y="168255"/>
                </a:cubicBezTo>
                <a:cubicBezTo>
                  <a:pt x="2040735" y="180290"/>
                  <a:pt x="2039400" y="193201"/>
                  <a:pt x="2037873" y="206603"/>
                </a:cubicBezTo>
                <a:lnTo>
                  <a:pt x="2037209" y="212647"/>
                </a:lnTo>
                <a:lnTo>
                  <a:pt x="2042123" y="183926"/>
                </a:lnTo>
                <a:cubicBezTo>
                  <a:pt x="2041537" y="207754"/>
                  <a:pt x="2040354" y="232419"/>
                  <a:pt x="2037707" y="257304"/>
                </a:cubicBezTo>
                <a:lnTo>
                  <a:pt x="2037427" y="259323"/>
                </a:lnTo>
                <a:lnTo>
                  <a:pt x="2027102" y="307391"/>
                </a:lnTo>
                <a:cubicBezTo>
                  <a:pt x="2024869" y="322365"/>
                  <a:pt x="2024730" y="333250"/>
                  <a:pt x="2028207" y="336186"/>
                </a:cubicBezTo>
                <a:cubicBezTo>
                  <a:pt x="2020716" y="329859"/>
                  <a:pt x="2057992" y="253163"/>
                  <a:pt x="2058990" y="265008"/>
                </a:cubicBezTo>
                <a:cubicBezTo>
                  <a:pt x="2064729" y="333109"/>
                  <a:pt x="2033863" y="403301"/>
                  <a:pt x="2026686" y="471497"/>
                </a:cubicBezTo>
                <a:cubicBezTo>
                  <a:pt x="2010244" y="571287"/>
                  <a:pt x="2045439" y="469917"/>
                  <a:pt x="2051360" y="469417"/>
                </a:cubicBezTo>
                <a:cubicBezTo>
                  <a:pt x="2057283" y="468918"/>
                  <a:pt x="2034919" y="569209"/>
                  <a:pt x="2036997" y="593883"/>
                </a:cubicBezTo>
                <a:cubicBezTo>
                  <a:pt x="2032555" y="594258"/>
                  <a:pt x="2030335" y="594444"/>
                  <a:pt x="2029503" y="594514"/>
                </a:cubicBezTo>
                <a:cubicBezTo>
                  <a:pt x="2027005" y="594725"/>
                  <a:pt x="2036997" y="593883"/>
                  <a:pt x="2036997" y="593883"/>
                </a:cubicBezTo>
                <a:cubicBezTo>
                  <a:pt x="2053173" y="561708"/>
                  <a:pt x="2045672" y="543452"/>
                  <a:pt x="2059862" y="499516"/>
                </a:cubicBezTo>
                <a:cubicBezTo>
                  <a:pt x="2059862" y="499516"/>
                  <a:pt x="2076802" y="405648"/>
                  <a:pt x="2082724" y="405149"/>
                </a:cubicBezTo>
                <a:lnTo>
                  <a:pt x="2094801" y="477687"/>
                </a:lnTo>
                <a:cubicBezTo>
                  <a:pt x="2100724" y="477187"/>
                  <a:pt x="2166554" y="232090"/>
                  <a:pt x="2145685" y="350144"/>
                </a:cubicBezTo>
                <a:lnTo>
                  <a:pt x="2139745" y="378811"/>
                </a:lnTo>
                <a:lnTo>
                  <a:pt x="2139152" y="379873"/>
                </a:lnTo>
                <a:lnTo>
                  <a:pt x="2138027" y="383147"/>
                </a:lnTo>
                <a:lnTo>
                  <a:pt x="2138119" y="383554"/>
                </a:lnTo>
                <a:lnTo>
                  <a:pt x="2138887" y="382960"/>
                </a:lnTo>
                <a:lnTo>
                  <a:pt x="2125721" y="446503"/>
                </a:lnTo>
                <a:cubicBezTo>
                  <a:pt x="2121328" y="476942"/>
                  <a:pt x="2119093" y="506454"/>
                  <a:pt x="2118709" y="537300"/>
                </a:cubicBezTo>
                <a:cubicBezTo>
                  <a:pt x="2116446" y="581226"/>
                  <a:pt x="2093849" y="607978"/>
                  <a:pt x="2097924" y="656340"/>
                </a:cubicBezTo>
                <a:cubicBezTo>
                  <a:pt x="2128024" y="647843"/>
                  <a:pt x="2118210" y="531377"/>
                  <a:pt x="2135966" y="517954"/>
                </a:cubicBezTo>
                <a:cubicBezTo>
                  <a:pt x="2135383" y="511045"/>
                  <a:pt x="2166566" y="515375"/>
                  <a:pt x="2167063" y="521297"/>
                </a:cubicBezTo>
                <a:cubicBezTo>
                  <a:pt x="2181752" y="483282"/>
                  <a:pt x="2172172" y="440355"/>
                  <a:pt x="2187359" y="408259"/>
                </a:cubicBezTo>
                <a:cubicBezTo>
                  <a:pt x="2193272" y="395836"/>
                  <a:pt x="2199194" y="395336"/>
                  <a:pt x="2210538" y="388415"/>
                </a:cubicBezTo>
                <a:cubicBezTo>
                  <a:pt x="2233135" y="361663"/>
                  <a:pt x="2235482" y="318723"/>
                  <a:pt x="2245152" y="280136"/>
                </a:cubicBezTo>
                <a:lnTo>
                  <a:pt x="2267707" y="183234"/>
                </a:lnTo>
                <a:lnTo>
                  <a:pt x="2273385" y="173911"/>
                </a:lnTo>
                <a:cubicBezTo>
                  <a:pt x="2279394" y="171818"/>
                  <a:pt x="2267239" y="186273"/>
                  <a:pt x="2273294" y="180667"/>
                </a:cubicBezTo>
                <a:cubicBezTo>
                  <a:pt x="2281263" y="173289"/>
                  <a:pt x="2291321" y="150899"/>
                  <a:pt x="2281195" y="178425"/>
                </a:cubicBezTo>
                <a:cubicBezTo>
                  <a:pt x="2274939" y="198892"/>
                  <a:pt x="2268840" y="207742"/>
                  <a:pt x="2264744" y="231551"/>
                </a:cubicBezTo>
                <a:cubicBezTo>
                  <a:pt x="2267015" y="229449"/>
                  <a:pt x="2270131" y="223787"/>
                  <a:pt x="2273343" y="217158"/>
                </a:cubicBezTo>
                <a:lnTo>
                  <a:pt x="2279266" y="204123"/>
                </a:lnTo>
                <a:lnTo>
                  <a:pt x="2274077" y="232070"/>
                </a:lnTo>
                <a:cubicBezTo>
                  <a:pt x="2270539" y="252589"/>
                  <a:pt x="2267253" y="274051"/>
                  <a:pt x="2264498" y="297393"/>
                </a:cubicBezTo>
                <a:cubicBezTo>
                  <a:pt x="2266577" y="322066"/>
                  <a:pt x="2252386" y="366005"/>
                  <a:pt x="2238290" y="422854"/>
                </a:cubicBezTo>
                <a:cubicBezTo>
                  <a:pt x="2234946" y="453950"/>
                  <a:pt x="2192562" y="611590"/>
                  <a:pt x="2234678" y="521564"/>
                </a:cubicBezTo>
                <a:cubicBezTo>
                  <a:pt x="2239022" y="502313"/>
                  <a:pt x="2262966" y="420776"/>
                  <a:pt x="2267807" y="407445"/>
                </a:cubicBezTo>
                <a:cubicBezTo>
                  <a:pt x="2273229" y="401025"/>
                  <a:pt x="2286063" y="399945"/>
                  <a:pt x="2286063" y="399945"/>
                </a:cubicBezTo>
                <a:cubicBezTo>
                  <a:pt x="2301250" y="367851"/>
                  <a:pt x="2304095" y="330835"/>
                  <a:pt x="2308425" y="299656"/>
                </a:cubicBezTo>
                <a:cubicBezTo>
                  <a:pt x="2315750" y="280401"/>
                  <a:pt x="2318012" y="240886"/>
                  <a:pt x="2326387" y="219167"/>
                </a:cubicBezTo>
                <a:lnTo>
                  <a:pt x="2336555" y="205663"/>
                </a:lnTo>
                <a:lnTo>
                  <a:pt x="2330610" y="220107"/>
                </a:lnTo>
                <a:lnTo>
                  <a:pt x="2330595" y="220144"/>
                </a:lnTo>
                <a:lnTo>
                  <a:pt x="2330660" y="226823"/>
                </a:lnTo>
                <a:lnTo>
                  <a:pt x="2329455" y="240541"/>
                </a:lnTo>
                <a:lnTo>
                  <a:pt x="2330593" y="239784"/>
                </a:lnTo>
                <a:cubicBezTo>
                  <a:pt x="2331637" y="239005"/>
                  <a:pt x="2332492" y="238282"/>
                  <a:pt x="2332971" y="237770"/>
                </a:cubicBezTo>
                <a:lnTo>
                  <a:pt x="2335333" y="232365"/>
                </a:lnTo>
                <a:lnTo>
                  <a:pt x="2339291" y="229463"/>
                </a:lnTo>
                <a:lnTo>
                  <a:pt x="2340420" y="227636"/>
                </a:lnTo>
                <a:lnTo>
                  <a:pt x="2339970" y="230406"/>
                </a:lnTo>
                <a:cubicBezTo>
                  <a:pt x="2340643" y="229716"/>
                  <a:pt x="2342150" y="226669"/>
                  <a:pt x="2343914" y="222768"/>
                </a:cubicBezTo>
                <a:lnTo>
                  <a:pt x="2345025" y="220183"/>
                </a:lnTo>
                <a:lnTo>
                  <a:pt x="2355749" y="202823"/>
                </a:lnTo>
                <a:cubicBezTo>
                  <a:pt x="2370967" y="173305"/>
                  <a:pt x="2380242" y="146245"/>
                  <a:pt x="2363469" y="221463"/>
                </a:cubicBezTo>
                <a:cubicBezTo>
                  <a:pt x="2360318" y="240117"/>
                  <a:pt x="2356944" y="256118"/>
                  <a:pt x="2353585" y="270985"/>
                </a:cubicBezTo>
                <a:lnTo>
                  <a:pt x="2352659" y="275015"/>
                </a:lnTo>
                <a:lnTo>
                  <a:pt x="2353862" y="268145"/>
                </a:lnTo>
                <a:lnTo>
                  <a:pt x="2353468" y="268795"/>
                </a:lnTo>
                <a:cubicBezTo>
                  <a:pt x="2351241" y="272507"/>
                  <a:pt x="2342537" y="287425"/>
                  <a:pt x="2345827" y="288583"/>
                </a:cubicBezTo>
                <a:cubicBezTo>
                  <a:pt x="2346372" y="289012"/>
                  <a:pt x="2347413" y="287716"/>
                  <a:pt x="2348600" y="285688"/>
                </a:cubicBezTo>
                <a:lnTo>
                  <a:pt x="2351557" y="279817"/>
                </a:lnTo>
                <a:lnTo>
                  <a:pt x="2343779" y="313699"/>
                </a:lnTo>
                <a:cubicBezTo>
                  <a:pt x="2337585" y="341929"/>
                  <a:pt x="2332388" y="371689"/>
                  <a:pt x="2330083" y="415120"/>
                </a:cubicBezTo>
                <a:cubicBezTo>
                  <a:pt x="2325396" y="415517"/>
                  <a:pt x="2323050" y="415714"/>
                  <a:pt x="2322171" y="415787"/>
                </a:cubicBezTo>
                <a:cubicBezTo>
                  <a:pt x="2319534" y="416010"/>
                  <a:pt x="2330083" y="415120"/>
                  <a:pt x="2330083" y="415120"/>
                </a:cubicBezTo>
                <a:cubicBezTo>
                  <a:pt x="2347256" y="394788"/>
                  <a:pt x="2374546" y="282157"/>
                  <a:pt x="2384310" y="256485"/>
                </a:cubicBezTo>
                <a:lnTo>
                  <a:pt x="2389662" y="248991"/>
                </a:lnTo>
                <a:lnTo>
                  <a:pt x="2389696" y="252181"/>
                </a:lnTo>
                <a:cubicBezTo>
                  <a:pt x="2390499" y="252376"/>
                  <a:pt x="2392208" y="251178"/>
                  <a:pt x="2395161" y="247975"/>
                </a:cubicBezTo>
                <a:lnTo>
                  <a:pt x="2399202" y="240808"/>
                </a:lnTo>
                <a:lnTo>
                  <a:pt x="2400318" y="242958"/>
                </a:lnTo>
                <a:cubicBezTo>
                  <a:pt x="2399608" y="252214"/>
                  <a:pt x="2394977" y="270992"/>
                  <a:pt x="2392811" y="286583"/>
                </a:cubicBezTo>
                <a:lnTo>
                  <a:pt x="2395034" y="280090"/>
                </a:lnTo>
                <a:lnTo>
                  <a:pt x="2394701" y="282382"/>
                </a:lnTo>
                <a:lnTo>
                  <a:pt x="2398896" y="273426"/>
                </a:lnTo>
                <a:lnTo>
                  <a:pt x="2401825" y="266484"/>
                </a:lnTo>
                <a:lnTo>
                  <a:pt x="2404486" y="252470"/>
                </a:lnTo>
                <a:lnTo>
                  <a:pt x="2410548" y="234756"/>
                </a:lnTo>
                <a:lnTo>
                  <a:pt x="2410926" y="240745"/>
                </a:lnTo>
                <a:lnTo>
                  <a:pt x="2410651" y="246460"/>
                </a:lnTo>
                <a:lnTo>
                  <a:pt x="2412983" y="241405"/>
                </a:lnTo>
                <a:lnTo>
                  <a:pt x="2419070" y="228796"/>
                </a:lnTo>
                <a:lnTo>
                  <a:pt x="2418462" y="232872"/>
                </a:lnTo>
                <a:lnTo>
                  <a:pt x="2415331" y="262473"/>
                </a:lnTo>
                <a:lnTo>
                  <a:pt x="2411589" y="277618"/>
                </a:lnTo>
                <a:cubicBezTo>
                  <a:pt x="2408473" y="287043"/>
                  <a:pt x="2410494" y="283103"/>
                  <a:pt x="2413762" y="276976"/>
                </a:cubicBezTo>
                <a:lnTo>
                  <a:pt x="2413807" y="276897"/>
                </a:lnTo>
                <a:lnTo>
                  <a:pt x="2413671" y="278176"/>
                </a:lnTo>
                <a:cubicBezTo>
                  <a:pt x="2411819" y="293454"/>
                  <a:pt x="2409638" y="309161"/>
                  <a:pt x="2406898" y="326053"/>
                </a:cubicBezTo>
                <a:cubicBezTo>
                  <a:pt x="2407134" y="326813"/>
                  <a:pt x="2406379" y="331503"/>
                  <a:pt x="2405958" y="335882"/>
                </a:cubicBezTo>
                <a:lnTo>
                  <a:pt x="2405833" y="339114"/>
                </a:lnTo>
                <a:lnTo>
                  <a:pt x="2407307" y="332277"/>
                </a:lnTo>
                <a:cubicBezTo>
                  <a:pt x="2411083" y="307502"/>
                  <a:pt x="2410889" y="284659"/>
                  <a:pt x="2418352" y="257032"/>
                </a:cubicBezTo>
                <a:lnTo>
                  <a:pt x="2416971" y="273827"/>
                </a:lnTo>
                <a:lnTo>
                  <a:pt x="2417443" y="270484"/>
                </a:lnTo>
                <a:lnTo>
                  <a:pt x="2419117" y="267535"/>
                </a:lnTo>
                <a:lnTo>
                  <a:pt x="2420045" y="266598"/>
                </a:lnTo>
                <a:lnTo>
                  <a:pt x="2421430" y="253599"/>
                </a:lnTo>
                <a:lnTo>
                  <a:pt x="2422770" y="241429"/>
                </a:lnTo>
                <a:lnTo>
                  <a:pt x="2428841" y="234333"/>
                </a:lnTo>
                <a:lnTo>
                  <a:pt x="2430364" y="235261"/>
                </a:lnTo>
                <a:lnTo>
                  <a:pt x="2429025" y="258299"/>
                </a:lnTo>
                <a:lnTo>
                  <a:pt x="2430343" y="256163"/>
                </a:lnTo>
                <a:cubicBezTo>
                  <a:pt x="2430780" y="257571"/>
                  <a:pt x="2430810" y="259048"/>
                  <a:pt x="2430587" y="260395"/>
                </a:cubicBezTo>
                <a:cubicBezTo>
                  <a:pt x="2430363" y="261741"/>
                  <a:pt x="2429886" y="262958"/>
                  <a:pt x="2429306" y="263851"/>
                </a:cubicBezTo>
                <a:lnTo>
                  <a:pt x="2428824" y="261605"/>
                </a:lnTo>
                <a:lnTo>
                  <a:pt x="2428474" y="267364"/>
                </a:lnTo>
                <a:lnTo>
                  <a:pt x="2429306" y="263851"/>
                </a:lnTo>
                <a:cubicBezTo>
                  <a:pt x="2429302" y="266824"/>
                  <a:pt x="2429210" y="269451"/>
                  <a:pt x="2429067" y="271883"/>
                </a:cubicBezTo>
                <a:lnTo>
                  <a:pt x="2428722" y="276413"/>
                </a:lnTo>
                <a:lnTo>
                  <a:pt x="2429573" y="274670"/>
                </a:lnTo>
                <a:lnTo>
                  <a:pt x="2432335" y="269555"/>
                </a:lnTo>
                <a:lnTo>
                  <a:pt x="2434034" y="255085"/>
                </a:lnTo>
                <a:cubicBezTo>
                  <a:pt x="2437087" y="230987"/>
                  <a:pt x="2440199" y="211217"/>
                  <a:pt x="2444168" y="181291"/>
                </a:cubicBezTo>
                <a:cubicBezTo>
                  <a:pt x="2444168" y="181291"/>
                  <a:pt x="2444154" y="180973"/>
                  <a:pt x="2444139" y="180416"/>
                </a:cubicBezTo>
                <a:lnTo>
                  <a:pt x="2444138" y="180184"/>
                </a:lnTo>
                <a:lnTo>
                  <a:pt x="2442954" y="183765"/>
                </a:lnTo>
                <a:cubicBezTo>
                  <a:pt x="2438652" y="194316"/>
                  <a:pt x="2431572" y="207477"/>
                  <a:pt x="2430087" y="212453"/>
                </a:cubicBezTo>
                <a:lnTo>
                  <a:pt x="2422052" y="237757"/>
                </a:lnTo>
                <a:lnTo>
                  <a:pt x="2425078" y="216162"/>
                </a:lnTo>
                <a:lnTo>
                  <a:pt x="2426309" y="213562"/>
                </a:lnTo>
                <a:cubicBezTo>
                  <a:pt x="2428586" y="208557"/>
                  <a:pt x="2431083" y="202792"/>
                  <a:pt x="2434092" y="195400"/>
                </a:cubicBezTo>
                <a:cubicBezTo>
                  <a:pt x="2435182" y="193493"/>
                  <a:pt x="2439473" y="182792"/>
                  <a:pt x="2442653" y="176223"/>
                </a:cubicBezTo>
                <a:lnTo>
                  <a:pt x="2444339" y="173227"/>
                </a:lnTo>
                <a:lnTo>
                  <a:pt x="2444431" y="171228"/>
                </a:lnTo>
                <a:cubicBezTo>
                  <a:pt x="2444921" y="166263"/>
                  <a:pt x="2446129" y="161433"/>
                  <a:pt x="2449005" y="161966"/>
                </a:cubicBezTo>
                <a:cubicBezTo>
                  <a:pt x="2451438" y="164299"/>
                  <a:pt x="2444815" y="194397"/>
                  <a:pt x="2445218" y="195699"/>
                </a:cubicBezTo>
                <a:cubicBezTo>
                  <a:pt x="2443670" y="210913"/>
                  <a:pt x="2441965" y="225404"/>
                  <a:pt x="2440345" y="240048"/>
                </a:cubicBezTo>
                <a:lnTo>
                  <a:pt x="2437977" y="264531"/>
                </a:lnTo>
                <a:lnTo>
                  <a:pt x="2439095" y="265401"/>
                </a:lnTo>
                <a:cubicBezTo>
                  <a:pt x="2439921" y="266424"/>
                  <a:pt x="2440819" y="267787"/>
                  <a:pt x="2441647" y="269104"/>
                </a:cubicBezTo>
                <a:lnTo>
                  <a:pt x="2441889" y="269492"/>
                </a:lnTo>
                <a:lnTo>
                  <a:pt x="2442559" y="263705"/>
                </a:lnTo>
                <a:cubicBezTo>
                  <a:pt x="2443335" y="256396"/>
                  <a:pt x="2443816" y="250199"/>
                  <a:pt x="2444098" y="249040"/>
                </a:cubicBezTo>
                <a:cubicBezTo>
                  <a:pt x="2447690" y="215606"/>
                  <a:pt x="2452633" y="180089"/>
                  <a:pt x="2456027" y="139584"/>
                </a:cubicBezTo>
                <a:cubicBezTo>
                  <a:pt x="2456027" y="139584"/>
                  <a:pt x="2458235" y="118225"/>
                  <a:pt x="2461007" y="121643"/>
                </a:cubicBezTo>
                <a:lnTo>
                  <a:pt x="2460621" y="127434"/>
                </a:lnTo>
                <a:lnTo>
                  <a:pt x="2457777" y="135326"/>
                </a:lnTo>
                <a:cubicBezTo>
                  <a:pt x="2456770" y="138441"/>
                  <a:pt x="2456137" y="140956"/>
                  <a:pt x="2456254" y="142127"/>
                </a:cubicBezTo>
                <a:lnTo>
                  <a:pt x="2459078" y="140946"/>
                </a:lnTo>
                <a:lnTo>
                  <a:pt x="2458800" y="143003"/>
                </a:lnTo>
                <a:cubicBezTo>
                  <a:pt x="2457991" y="140402"/>
                  <a:pt x="2454963" y="164632"/>
                  <a:pt x="2459904" y="163098"/>
                </a:cubicBezTo>
                <a:cubicBezTo>
                  <a:pt x="2461464" y="162613"/>
                  <a:pt x="2462933" y="138868"/>
                  <a:pt x="2463216" y="134266"/>
                </a:cubicBezTo>
                <a:lnTo>
                  <a:pt x="2463473" y="132464"/>
                </a:lnTo>
                <a:lnTo>
                  <a:pt x="2463591" y="132231"/>
                </a:lnTo>
                <a:lnTo>
                  <a:pt x="2465707" y="126706"/>
                </a:lnTo>
                <a:lnTo>
                  <a:pt x="2462663" y="167855"/>
                </a:lnTo>
                <a:cubicBezTo>
                  <a:pt x="2460703" y="188634"/>
                  <a:pt x="2458459" y="209887"/>
                  <a:pt x="2456453" y="231898"/>
                </a:cubicBezTo>
                <a:cubicBezTo>
                  <a:pt x="2456453" y="231898"/>
                  <a:pt x="2451231" y="238035"/>
                  <a:pt x="2455159" y="239668"/>
                </a:cubicBezTo>
                <a:cubicBezTo>
                  <a:pt x="2457383" y="240403"/>
                  <a:pt x="2460062" y="220560"/>
                  <a:pt x="2458014" y="231415"/>
                </a:cubicBezTo>
                <a:cubicBezTo>
                  <a:pt x="2464516" y="195412"/>
                  <a:pt x="2465072" y="151273"/>
                  <a:pt x="2473606" y="116304"/>
                </a:cubicBezTo>
                <a:cubicBezTo>
                  <a:pt x="2474345" y="152675"/>
                  <a:pt x="2464234" y="200014"/>
                  <a:pt x="2460975" y="240951"/>
                </a:cubicBezTo>
                <a:cubicBezTo>
                  <a:pt x="2460598" y="242494"/>
                  <a:pt x="2460217" y="247010"/>
                  <a:pt x="2460352" y="251007"/>
                </a:cubicBezTo>
                <a:lnTo>
                  <a:pt x="2460529" y="252389"/>
                </a:lnTo>
                <a:lnTo>
                  <a:pt x="2460724" y="251874"/>
                </a:lnTo>
                <a:lnTo>
                  <a:pt x="2461659" y="249530"/>
                </a:lnTo>
                <a:lnTo>
                  <a:pt x="2460910" y="255399"/>
                </a:lnTo>
                <a:lnTo>
                  <a:pt x="2461011" y="256179"/>
                </a:lnTo>
                <a:cubicBezTo>
                  <a:pt x="2461402" y="257485"/>
                  <a:pt x="2461987" y="258223"/>
                  <a:pt x="2462833" y="257961"/>
                </a:cubicBezTo>
                <a:lnTo>
                  <a:pt x="2465914" y="239418"/>
                </a:lnTo>
                <a:cubicBezTo>
                  <a:pt x="2467371" y="221143"/>
                  <a:pt x="2469791" y="201380"/>
                  <a:pt x="2473210" y="183920"/>
                </a:cubicBezTo>
                <a:cubicBezTo>
                  <a:pt x="2472571" y="198853"/>
                  <a:pt x="2470915" y="214874"/>
                  <a:pt x="2469019" y="231505"/>
                </a:cubicBezTo>
                <a:lnTo>
                  <a:pt x="2464965" y="268440"/>
                </a:lnTo>
                <a:lnTo>
                  <a:pt x="2465659" y="265515"/>
                </a:lnTo>
                <a:lnTo>
                  <a:pt x="2465281" y="275311"/>
                </a:lnTo>
                <a:lnTo>
                  <a:pt x="2443974" y="374712"/>
                </a:lnTo>
                <a:cubicBezTo>
                  <a:pt x="2440129" y="399885"/>
                  <a:pt x="2400009" y="513600"/>
                  <a:pt x="2413435" y="531355"/>
                </a:cubicBezTo>
                <a:cubicBezTo>
                  <a:pt x="2420343" y="530770"/>
                  <a:pt x="2425184" y="517441"/>
                  <a:pt x="2425184" y="517441"/>
                </a:cubicBezTo>
                <a:cubicBezTo>
                  <a:pt x="2444787" y="455157"/>
                  <a:pt x="2451974" y="398888"/>
                  <a:pt x="2460160" y="354463"/>
                </a:cubicBezTo>
                <a:cubicBezTo>
                  <a:pt x="2463954" y="343457"/>
                  <a:pt x="2467181" y="330140"/>
                  <a:pt x="2470216" y="315842"/>
                </a:cubicBezTo>
                <a:lnTo>
                  <a:pt x="2474360" y="295154"/>
                </a:lnTo>
                <a:lnTo>
                  <a:pt x="2473384" y="308254"/>
                </a:lnTo>
                <a:lnTo>
                  <a:pt x="2473257" y="309497"/>
                </a:lnTo>
                <a:lnTo>
                  <a:pt x="2475876" y="301830"/>
                </a:lnTo>
                <a:cubicBezTo>
                  <a:pt x="2478166" y="295374"/>
                  <a:pt x="2480691" y="288899"/>
                  <a:pt x="2481636" y="288824"/>
                </a:cubicBezTo>
                <a:lnTo>
                  <a:pt x="2483260" y="308670"/>
                </a:lnTo>
                <a:cubicBezTo>
                  <a:pt x="2485151" y="308520"/>
                  <a:pt x="2513437" y="241233"/>
                  <a:pt x="2503245" y="273622"/>
                </a:cubicBezTo>
                <a:lnTo>
                  <a:pt x="2497163" y="291015"/>
                </a:lnTo>
                <a:lnTo>
                  <a:pt x="2496771" y="300571"/>
                </a:lnTo>
                <a:cubicBezTo>
                  <a:pt x="2496464" y="304968"/>
                  <a:pt x="2496113" y="309815"/>
                  <a:pt x="2496045" y="314182"/>
                </a:cubicBezTo>
                <a:lnTo>
                  <a:pt x="2500268" y="294081"/>
                </a:lnTo>
                <a:lnTo>
                  <a:pt x="2500635" y="295177"/>
                </a:lnTo>
                <a:cubicBezTo>
                  <a:pt x="2502285" y="301452"/>
                  <a:pt x="2502673" y="306282"/>
                  <a:pt x="2502082" y="312059"/>
                </a:cubicBezTo>
                <a:lnTo>
                  <a:pt x="2500749" y="318876"/>
                </a:lnTo>
                <a:lnTo>
                  <a:pt x="2503312" y="319381"/>
                </a:lnTo>
                <a:cubicBezTo>
                  <a:pt x="2504222" y="319685"/>
                  <a:pt x="2504828" y="320058"/>
                  <a:pt x="2504822" y="320464"/>
                </a:cubicBezTo>
                <a:cubicBezTo>
                  <a:pt x="2510628" y="310018"/>
                  <a:pt x="2508898" y="298277"/>
                  <a:pt x="2514680" y="289454"/>
                </a:cubicBezTo>
                <a:cubicBezTo>
                  <a:pt x="2516929" y="286038"/>
                  <a:pt x="2518821" y="285887"/>
                  <a:pt x="2522625" y="283968"/>
                </a:cubicBezTo>
                <a:cubicBezTo>
                  <a:pt x="2530592" y="276590"/>
                  <a:pt x="2532639" y="264821"/>
                  <a:pt x="2536872" y="254230"/>
                </a:cubicBezTo>
                <a:cubicBezTo>
                  <a:pt x="2546931" y="231841"/>
                  <a:pt x="2550982" y="211275"/>
                  <a:pt x="2562909" y="190357"/>
                </a:cubicBezTo>
                <a:cubicBezTo>
                  <a:pt x="2556901" y="215936"/>
                  <a:pt x="2548798" y="233312"/>
                  <a:pt x="2542477" y="258915"/>
                </a:cubicBezTo>
                <a:cubicBezTo>
                  <a:pt x="2542385" y="265671"/>
                  <a:pt x="2536557" y="277738"/>
                  <a:pt x="2530368" y="293344"/>
                </a:cubicBezTo>
                <a:cubicBezTo>
                  <a:pt x="2529867" y="295475"/>
                  <a:pt x="2528355" y="299777"/>
                  <a:pt x="2526616" y="304648"/>
                </a:cubicBezTo>
                <a:lnTo>
                  <a:pt x="2525259" y="308561"/>
                </a:lnTo>
                <a:lnTo>
                  <a:pt x="2531443" y="308245"/>
                </a:lnTo>
                <a:lnTo>
                  <a:pt x="2533215" y="304118"/>
                </a:lnTo>
                <a:cubicBezTo>
                  <a:pt x="2536215" y="297404"/>
                  <a:pt x="2539216" y="290890"/>
                  <a:pt x="2540184" y="289060"/>
                </a:cubicBezTo>
                <a:cubicBezTo>
                  <a:pt x="2541139" y="288175"/>
                  <a:pt x="2542642" y="287651"/>
                  <a:pt x="2543906" y="287347"/>
                </a:cubicBezTo>
                <a:lnTo>
                  <a:pt x="2544083" y="287319"/>
                </a:lnTo>
                <a:lnTo>
                  <a:pt x="2545191" y="275940"/>
                </a:lnTo>
                <a:lnTo>
                  <a:pt x="2547239" y="268589"/>
                </a:lnTo>
                <a:lnTo>
                  <a:pt x="2553100" y="267497"/>
                </a:lnTo>
                <a:lnTo>
                  <a:pt x="2554156" y="267291"/>
                </a:lnTo>
                <a:lnTo>
                  <a:pt x="2556319" y="259441"/>
                </a:lnTo>
                <a:cubicBezTo>
                  <a:pt x="2558255" y="255914"/>
                  <a:pt x="2559752" y="249925"/>
                  <a:pt x="2561516" y="244556"/>
                </a:cubicBezTo>
                <a:lnTo>
                  <a:pt x="2566075" y="237069"/>
                </a:lnTo>
                <a:lnTo>
                  <a:pt x="2559127" y="278533"/>
                </a:lnTo>
                <a:cubicBezTo>
                  <a:pt x="2554787" y="297785"/>
                  <a:pt x="2512402" y="455424"/>
                  <a:pt x="2512900" y="461346"/>
                </a:cubicBezTo>
                <a:cubicBezTo>
                  <a:pt x="2519322" y="466769"/>
                  <a:pt x="2542501" y="446924"/>
                  <a:pt x="2547841" y="439515"/>
                </a:cubicBezTo>
                <a:cubicBezTo>
                  <a:pt x="2552764" y="427173"/>
                  <a:pt x="2579972" y="313553"/>
                  <a:pt x="2568441" y="389075"/>
                </a:cubicBezTo>
                <a:cubicBezTo>
                  <a:pt x="2556341" y="469614"/>
                  <a:pt x="2593883" y="325303"/>
                  <a:pt x="2598225" y="306053"/>
                </a:cubicBezTo>
                <a:cubicBezTo>
                  <a:pt x="2605523" y="280589"/>
                  <a:pt x="2612720" y="256872"/>
                  <a:pt x="2618645" y="237238"/>
                </a:cubicBezTo>
                <a:lnTo>
                  <a:pt x="2619813" y="233193"/>
                </a:lnTo>
                <a:lnTo>
                  <a:pt x="2620918" y="230857"/>
                </a:lnTo>
                <a:cubicBezTo>
                  <a:pt x="2622830" y="229086"/>
                  <a:pt x="2626926" y="228762"/>
                  <a:pt x="2626949" y="227141"/>
                </a:cubicBezTo>
                <a:cubicBezTo>
                  <a:pt x="2630820" y="220088"/>
                  <a:pt x="2637096" y="197995"/>
                  <a:pt x="2642860" y="190793"/>
                </a:cubicBezTo>
                <a:cubicBezTo>
                  <a:pt x="2645112" y="187106"/>
                  <a:pt x="2650783" y="186658"/>
                  <a:pt x="2650783" y="186658"/>
                </a:cubicBezTo>
                <a:cubicBezTo>
                  <a:pt x="2650783" y="186658"/>
                  <a:pt x="2651345" y="185803"/>
                  <a:pt x="2651914" y="184510"/>
                </a:cubicBezTo>
                <a:lnTo>
                  <a:pt x="2652428" y="182407"/>
                </a:lnTo>
                <a:lnTo>
                  <a:pt x="2654088" y="179525"/>
                </a:lnTo>
                <a:lnTo>
                  <a:pt x="2654737" y="179395"/>
                </a:lnTo>
                <a:cubicBezTo>
                  <a:pt x="2654976" y="179174"/>
                  <a:pt x="2654980" y="178768"/>
                  <a:pt x="2654992" y="177958"/>
                </a:cubicBezTo>
                <a:lnTo>
                  <a:pt x="2654088" y="179525"/>
                </a:lnTo>
                <a:lnTo>
                  <a:pt x="2653080" y="179729"/>
                </a:lnTo>
                <a:cubicBezTo>
                  <a:pt x="2656904" y="176186"/>
                  <a:pt x="2660750" y="171023"/>
                  <a:pt x="2660750" y="171023"/>
                </a:cubicBezTo>
                <a:cubicBezTo>
                  <a:pt x="2666717" y="172174"/>
                  <a:pt x="2646912" y="193713"/>
                  <a:pt x="2644819" y="208994"/>
                </a:cubicBezTo>
                <a:cubicBezTo>
                  <a:pt x="2644797" y="210616"/>
                  <a:pt x="2646619" y="215600"/>
                  <a:pt x="2646596" y="217221"/>
                </a:cubicBezTo>
                <a:cubicBezTo>
                  <a:pt x="2644573" y="227369"/>
                  <a:pt x="2640318" y="239582"/>
                  <a:pt x="2636359" y="253121"/>
                </a:cubicBezTo>
                <a:cubicBezTo>
                  <a:pt x="2634401" y="258405"/>
                  <a:pt x="2616194" y="301682"/>
                  <a:pt x="2616172" y="303304"/>
                </a:cubicBezTo>
                <a:cubicBezTo>
                  <a:pt x="2617107" y="304039"/>
                  <a:pt x="2619561" y="303036"/>
                  <a:pt x="2622018" y="301594"/>
                </a:cubicBezTo>
                <a:lnTo>
                  <a:pt x="2625840" y="298772"/>
                </a:lnTo>
                <a:lnTo>
                  <a:pt x="2629302" y="288890"/>
                </a:lnTo>
                <a:cubicBezTo>
                  <a:pt x="2633573" y="272944"/>
                  <a:pt x="2636779" y="256115"/>
                  <a:pt x="2640507" y="255408"/>
                </a:cubicBezTo>
                <a:cubicBezTo>
                  <a:pt x="2642729" y="254455"/>
                  <a:pt x="2643891" y="257619"/>
                  <a:pt x="2644496" y="262434"/>
                </a:cubicBezTo>
                <a:lnTo>
                  <a:pt x="2644725" y="268493"/>
                </a:lnTo>
                <a:lnTo>
                  <a:pt x="2647907" y="260578"/>
                </a:lnTo>
                <a:cubicBezTo>
                  <a:pt x="2654074" y="246592"/>
                  <a:pt x="2659901" y="234526"/>
                  <a:pt x="2661858" y="229512"/>
                </a:cubicBezTo>
                <a:lnTo>
                  <a:pt x="2693940" y="158946"/>
                </a:lnTo>
                <a:lnTo>
                  <a:pt x="2697322" y="162369"/>
                </a:lnTo>
                <a:lnTo>
                  <a:pt x="2694132" y="170008"/>
                </a:lnTo>
                <a:cubicBezTo>
                  <a:pt x="2689902" y="180330"/>
                  <a:pt x="2676038" y="204910"/>
                  <a:pt x="2675924" y="213286"/>
                </a:cubicBezTo>
                <a:cubicBezTo>
                  <a:pt x="2675881" y="216527"/>
                  <a:pt x="2681555" y="216079"/>
                  <a:pt x="2683692" y="221041"/>
                </a:cubicBezTo>
                <a:cubicBezTo>
                  <a:pt x="2685491" y="227648"/>
                  <a:pt x="2681353" y="231214"/>
                  <a:pt x="2677437" y="241510"/>
                </a:cubicBezTo>
                <a:cubicBezTo>
                  <a:pt x="2675433" y="250035"/>
                  <a:pt x="2675344" y="256792"/>
                  <a:pt x="2673384" y="262075"/>
                </a:cubicBezTo>
                <a:lnTo>
                  <a:pt x="2655381" y="310145"/>
                </a:lnTo>
                <a:lnTo>
                  <a:pt x="2654911" y="314441"/>
                </a:lnTo>
                <a:lnTo>
                  <a:pt x="2658272" y="303556"/>
                </a:lnTo>
                <a:cubicBezTo>
                  <a:pt x="2661561" y="293039"/>
                  <a:pt x="2665072" y="283516"/>
                  <a:pt x="2669068" y="278881"/>
                </a:cubicBezTo>
                <a:cubicBezTo>
                  <a:pt x="2671002" y="275490"/>
                  <a:pt x="2675098" y="275164"/>
                  <a:pt x="2677012" y="273397"/>
                </a:cubicBezTo>
                <a:lnTo>
                  <a:pt x="2683241" y="258831"/>
                </a:lnTo>
                <a:lnTo>
                  <a:pt x="2681366" y="283900"/>
                </a:lnTo>
                <a:lnTo>
                  <a:pt x="2676766" y="291770"/>
                </a:lnTo>
                <a:cubicBezTo>
                  <a:pt x="2676744" y="293392"/>
                  <a:pt x="2676653" y="300147"/>
                  <a:pt x="2676611" y="303391"/>
                </a:cubicBezTo>
                <a:cubicBezTo>
                  <a:pt x="2674672" y="307051"/>
                  <a:pt x="2670396" y="320888"/>
                  <a:pt x="2666458" y="332805"/>
                </a:cubicBezTo>
                <a:cubicBezTo>
                  <a:pt x="2662522" y="344724"/>
                  <a:pt x="2652370" y="374136"/>
                  <a:pt x="2662411" y="353100"/>
                </a:cubicBezTo>
                <a:lnTo>
                  <a:pt x="2670203" y="334116"/>
                </a:lnTo>
                <a:lnTo>
                  <a:pt x="2675180" y="321994"/>
                </a:lnTo>
                <a:lnTo>
                  <a:pt x="2679375" y="310544"/>
                </a:lnTo>
                <a:lnTo>
                  <a:pt x="2679255" y="312148"/>
                </a:lnTo>
                <a:cubicBezTo>
                  <a:pt x="2661231" y="393185"/>
                  <a:pt x="2642212" y="462379"/>
                  <a:pt x="2624770" y="550324"/>
                </a:cubicBezTo>
                <a:cubicBezTo>
                  <a:pt x="2624770" y="550324"/>
                  <a:pt x="2593905" y="620518"/>
                  <a:pt x="2606247" y="625440"/>
                </a:cubicBezTo>
                <a:cubicBezTo>
                  <a:pt x="2609994" y="628603"/>
                  <a:pt x="2617581" y="606595"/>
                  <a:pt x="2623015" y="588494"/>
                </a:cubicBezTo>
                <a:lnTo>
                  <a:pt x="2626925" y="574577"/>
                </a:lnTo>
                <a:lnTo>
                  <a:pt x="2626849" y="575001"/>
                </a:lnTo>
                <a:lnTo>
                  <a:pt x="2627585" y="572231"/>
                </a:lnTo>
                <a:lnTo>
                  <a:pt x="2628798" y="567910"/>
                </a:lnTo>
                <a:cubicBezTo>
                  <a:pt x="2629242" y="566179"/>
                  <a:pt x="2629364" y="565600"/>
                  <a:pt x="2629071" y="566632"/>
                </a:cubicBezTo>
                <a:lnTo>
                  <a:pt x="2627585" y="572231"/>
                </a:lnTo>
                <a:lnTo>
                  <a:pt x="2626925" y="574577"/>
                </a:lnTo>
                <a:lnTo>
                  <a:pt x="2636466" y="521757"/>
                </a:lnTo>
                <a:cubicBezTo>
                  <a:pt x="2645775" y="464130"/>
                  <a:pt x="2654985" y="398680"/>
                  <a:pt x="2671495" y="373435"/>
                </a:cubicBezTo>
                <a:cubicBezTo>
                  <a:pt x="2673958" y="367264"/>
                  <a:pt x="2678396" y="363906"/>
                  <a:pt x="2682897" y="361291"/>
                </a:cubicBezTo>
                <a:lnTo>
                  <a:pt x="2687639" y="358192"/>
                </a:lnTo>
                <a:lnTo>
                  <a:pt x="2683278" y="390702"/>
                </a:lnTo>
                <a:cubicBezTo>
                  <a:pt x="2681474" y="413364"/>
                  <a:pt x="2686682" y="385130"/>
                  <a:pt x="2687976" y="377362"/>
                </a:cubicBezTo>
                <a:lnTo>
                  <a:pt x="2691872" y="355425"/>
                </a:lnTo>
                <a:lnTo>
                  <a:pt x="2694675" y="353591"/>
                </a:lnTo>
                <a:cubicBezTo>
                  <a:pt x="2697095" y="346925"/>
                  <a:pt x="2699164" y="336065"/>
                  <a:pt x="2701969" y="323652"/>
                </a:cubicBezTo>
                <a:lnTo>
                  <a:pt x="2707962" y="303591"/>
                </a:lnTo>
                <a:lnTo>
                  <a:pt x="2700719" y="358300"/>
                </a:lnTo>
                <a:cubicBezTo>
                  <a:pt x="2696692" y="377256"/>
                  <a:pt x="2692498" y="404457"/>
                  <a:pt x="2696955" y="405128"/>
                </a:cubicBezTo>
                <a:lnTo>
                  <a:pt x="2700227" y="401093"/>
                </a:lnTo>
                <a:lnTo>
                  <a:pt x="2702238" y="391758"/>
                </a:lnTo>
                <a:cubicBezTo>
                  <a:pt x="2706012" y="366981"/>
                  <a:pt x="2705819" y="344139"/>
                  <a:pt x="2713283" y="316512"/>
                </a:cubicBezTo>
                <a:cubicBezTo>
                  <a:pt x="2712197" y="335980"/>
                  <a:pt x="2709941" y="355810"/>
                  <a:pt x="2707160" y="376012"/>
                </a:cubicBezTo>
                <a:lnTo>
                  <a:pt x="2704109" y="396303"/>
                </a:lnTo>
                <a:lnTo>
                  <a:pt x="2704624" y="395667"/>
                </a:lnTo>
                <a:lnTo>
                  <a:pt x="2712133" y="366515"/>
                </a:lnTo>
                <a:lnTo>
                  <a:pt x="2716005" y="382606"/>
                </a:lnTo>
                <a:cubicBezTo>
                  <a:pt x="2710094" y="395035"/>
                  <a:pt x="2704753" y="402440"/>
                  <a:pt x="2700329" y="420705"/>
                </a:cubicBezTo>
                <a:cubicBezTo>
                  <a:pt x="2700829" y="426627"/>
                  <a:pt x="2702907" y="451301"/>
                  <a:pt x="2703905" y="463146"/>
                </a:cubicBezTo>
                <a:cubicBezTo>
                  <a:pt x="2699064" y="476474"/>
                  <a:pt x="2690389" y="526906"/>
                  <a:pt x="2682122" y="570344"/>
                </a:cubicBezTo>
                <a:cubicBezTo>
                  <a:pt x="2673853" y="613782"/>
                  <a:pt x="2652070" y="720979"/>
                  <a:pt x="2676430" y="644377"/>
                </a:cubicBezTo>
                <a:cubicBezTo>
                  <a:pt x="2701374" y="574685"/>
                  <a:pt x="2711905" y="487322"/>
                  <a:pt x="2730928" y="418127"/>
                </a:cubicBezTo>
                <a:cubicBezTo>
                  <a:pt x="2737726" y="386740"/>
                  <a:pt x="2747485" y="355105"/>
                  <a:pt x="2757862" y="323417"/>
                </a:cubicBezTo>
                <a:lnTo>
                  <a:pt x="2761694" y="311535"/>
                </a:lnTo>
                <a:lnTo>
                  <a:pt x="2760073" y="326293"/>
                </a:lnTo>
                <a:lnTo>
                  <a:pt x="2760717" y="330510"/>
                </a:lnTo>
                <a:lnTo>
                  <a:pt x="2759745" y="351609"/>
                </a:lnTo>
                <a:lnTo>
                  <a:pt x="2764752" y="332908"/>
                </a:lnTo>
                <a:cubicBezTo>
                  <a:pt x="2766875" y="326576"/>
                  <a:pt x="2768953" y="321375"/>
                  <a:pt x="2770929" y="317775"/>
                </a:cubicBezTo>
                <a:lnTo>
                  <a:pt x="2774146" y="314565"/>
                </a:lnTo>
                <a:lnTo>
                  <a:pt x="2749181" y="410624"/>
                </a:lnTo>
                <a:cubicBezTo>
                  <a:pt x="2734003" y="454645"/>
                  <a:pt x="2715065" y="524826"/>
                  <a:pt x="2747927" y="478322"/>
                </a:cubicBezTo>
                <a:cubicBezTo>
                  <a:pt x="2769524" y="439725"/>
                  <a:pt x="2778199" y="389295"/>
                  <a:pt x="2792888" y="351278"/>
                </a:cubicBezTo>
                <a:lnTo>
                  <a:pt x="2799739" y="327477"/>
                </a:lnTo>
                <a:lnTo>
                  <a:pt x="2798922" y="333537"/>
                </a:lnTo>
                <a:cubicBezTo>
                  <a:pt x="2802335" y="345177"/>
                  <a:pt x="2809933" y="354822"/>
                  <a:pt x="2807562" y="361516"/>
                </a:cubicBezTo>
                <a:cubicBezTo>
                  <a:pt x="2808617" y="397819"/>
                  <a:pt x="2790562" y="448797"/>
                  <a:pt x="2774835" y="504657"/>
                </a:cubicBezTo>
                <a:cubicBezTo>
                  <a:pt x="2763710" y="536067"/>
                  <a:pt x="2757307" y="573787"/>
                  <a:pt x="2749090" y="606806"/>
                </a:cubicBezTo>
                <a:cubicBezTo>
                  <a:pt x="2729148" y="673342"/>
                  <a:pt x="2707950" y="738310"/>
                  <a:pt x="2685967" y="801834"/>
                </a:cubicBezTo>
                <a:lnTo>
                  <a:pt x="2672541" y="838013"/>
                </a:lnTo>
                <a:lnTo>
                  <a:pt x="2674510" y="838961"/>
                </a:lnTo>
                <a:lnTo>
                  <a:pt x="2711532" y="732975"/>
                </a:lnTo>
                <a:lnTo>
                  <a:pt x="2772044" y="534152"/>
                </a:lnTo>
                <a:lnTo>
                  <a:pt x="2770898" y="532962"/>
                </a:lnTo>
                <a:cubicBezTo>
                  <a:pt x="2770809" y="530757"/>
                  <a:pt x="2771629" y="528441"/>
                  <a:pt x="2773175" y="528988"/>
                </a:cubicBezTo>
                <a:lnTo>
                  <a:pt x="2773302" y="530017"/>
                </a:lnTo>
                <a:lnTo>
                  <a:pt x="2783745" y="495706"/>
                </a:lnTo>
                <a:cubicBezTo>
                  <a:pt x="2801205" y="434048"/>
                  <a:pt x="2798564" y="365274"/>
                  <a:pt x="2832897" y="332207"/>
                </a:cubicBezTo>
                <a:cubicBezTo>
                  <a:pt x="2838163" y="329696"/>
                  <a:pt x="2846416" y="318759"/>
                  <a:pt x="2847793" y="314871"/>
                </a:cubicBezTo>
                <a:cubicBezTo>
                  <a:pt x="2846416" y="318759"/>
                  <a:pt x="2872253" y="309675"/>
                  <a:pt x="2869741" y="304407"/>
                </a:cubicBezTo>
                <a:cubicBezTo>
                  <a:pt x="2876144" y="311052"/>
                  <a:pt x="2867891" y="321988"/>
                  <a:pt x="2869028" y="331145"/>
                </a:cubicBezTo>
                <a:cubicBezTo>
                  <a:pt x="2868792" y="337992"/>
                  <a:pt x="2870437" y="343133"/>
                  <a:pt x="2872455" y="347220"/>
                </a:cubicBezTo>
                <a:lnTo>
                  <a:pt x="2877250" y="355479"/>
                </a:lnTo>
                <a:lnTo>
                  <a:pt x="2879509" y="340057"/>
                </a:lnTo>
                <a:cubicBezTo>
                  <a:pt x="2881103" y="338014"/>
                  <a:pt x="2882488" y="337888"/>
                  <a:pt x="2883700" y="338915"/>
                </a:cubicBezTo>
                <a:lnTo>
                  <a:pt x="2885734" y="342636"/>
                </a:lnTo>
                <a:lnTo>
                  <a:pt x="2889369" y="325219"/>
                </a:lnTo>
                <a:lnTo>
                  <a:pt x="2887930" y="338512"/>
                </a:lnTo>
                <a:lnTo>
                  <a:pt x="2891336" y="319664"/>
                </a:lnTo>
                <a:lnTo>
                  <a:pt x="2889369" y="325219"/>
                </a:lnTo>
                <a:cubicBezTo>
                  <a:pt x="2889604" y="318373"/>
                  <a:pt x="2890185" y="310553"/>
                  <a:pt x="2891192" y="304619"/>
                </a:cubicBezTo>
                <a:lnTo>
                  <a:pt x="2893324" y="300100"/>
                </a:lnTo>
                <a:lnTo>
                  <a:pt x="2893957" y="290527"/>
                </a:lnTo>
                <a:cubicBezTo>
                  <a:pt x="2894417" y="283039"/>
                  <a:pt x="2895051" y="275782"/>
                  <a:pt x="2896550" y="268824"/>
                </a:cubicBezTo>
                <a:lnTo>
                  <a:pt x="2900253" y="257351"/>
                </a:lnTo>
                <a:lnTo>
                  <a:pt x="2902004" y="258879"/>
                </a:lnTo>
                <a:cubicBezTo>
                  <a:pt x="2897735" y="282413"/>
                  <a:pt x="2894772" y="302347"/>
                  <a:pt x="2901178" y="274909"/>
                </a:cubicBezTo>
                <a:lnTo>
                  <a:pt x="2904466" y="259899"/>
                </a:lnTo>
                <a:lnTo>
                  <a:pt x="2904477" y="259905"/>
                </a:lnTo>
                <a:lnTo>
                  <a:pt x="2904492" y="259780"/>
                </a:lnTo>
                <a:lnTo>
                  <a:pt x="2911004" y="230059"/>
                </a:lnTo>
                <a:cubicBezTo>
                  <a:pt x="2909639" y="233175"/>
                  <a:pt x="2907516" y="240789"/>
                  <a:pt x="2905981" y="247547"/>
                </a:cubicBezTo>
                <a:lnTo>
                  <a:pt x="2904492" y="259780"/>
                </a:lnTo>
                <a:lnTo>
                  <a:pt x="2904466" y="259899"/>
                </a:lnTo>
                <a:lnTo>
                  <a:pt x="2902004" y="258879"/>
                </a:lnTo>
                <a:cubicBezTo>
                  <a:pt x="2905446" y="241057"/>
                  <a:pt x="2910343" y="220991"/>
                  <a:pt x="2912307" y="220382"/>
                </a:cubicBezTo>
                <a:cubicBezTo>
                  <a:pt x="2910343" y="220991"/>
                  <a:pt x="2912968" y="229451"/>
                  <a:pt x="2912968" y="229451"/>
                </a:cubicBezTo>
                <a:cubicBezTo>
                  <a:pt x="2914491" y="234360"/>
                  <a:pt x="2916897" y="228230"/>
                  <a:pt x="2919014" y="235052"/>
                </a:cubicBezTo>
                <a:cubicBezTo>
                  <a:pt x="2918574" y="240573"/>
                  <a:pt x="2916589" y="256146"/>
                  <a:pt x="2915794" y="267462"/>
                </a:cubicBezTo>
                <a:cubicBezTo>
                  <a:pt x="2911727" y="301180"/>
                  <a:pt x="2907518" y="337634"/>
                  <a:pt x="2902407" y="373921"/>
                </a:cubicBezTo>
                <a:lnTo>
                  <a:pt x="2901435" y="379362"/>
                </a:lnTo>
                <a:lnTo>
                  <a:pt x="2901450" y="379568"/>
                </a:lnTo>
                <a:cubicBezTo>
                  <a:pt x="2901694" y="390082"/>
                  <a:pt x="2901123" y="398133"/>
                  <a:pt x="2899061" y="400869"/>
                </a:cubicBezTo>
                <a:lnTo>
                  <a:pt x="2895777" y="411084"/>
                </a:lnTo>
                <a:lnTo>
                  <a:pt x="2887429" y="457874"/>
                </a:lnTo>
                <a:lnTo>
                  <a:pt x="2896226" y="430502"/>
                </a:lnTo>
                <a:cubicBezTo>
                  <a:pt x="2898811" y="420110"/>
                  <a:pt x="2900079" y="410348"/>
                  <a:pt x="2899061" y="400869"/>
                </a:cubicBezTo>
                <a:lnTo>
                  <a:pt x="2904282" y="390074"/>
                </a:lnTo>
                <a:lnTo>
                  <a:pt x="2909098" y="362234"/>
                </a:lnTo>
                <a:cubicBezTo>
                  <a:pt x="2914229" y="326876"/>
                  <a:pt x="2918816" y="291650"/>
                  <a:pt x="2924773" y="253605"/>
                </a:cubicBezTo>
                <a:cubicBezTo>
                  <a:pt x="2926604" y="230603"/>
                  <a:pt x="2929182" y="216939"/>
                  <a:pt x="2934435" y="191079"/>
                </a:cubicBezTo>
                <a:cubicBezTo>
                  <a:pt x="2938975" y="176806"/>
                  <a:pt x="2939819" y="187613"/>
                  <a:pt x="2937653" y="201448"/>
                </a:cubicBezTo>
                <a:cubicBezTo>
                  <a:pt x="2937213" y="206969"/>
                  <a:pt x="2934922" y="207679"/>
                  <a:pt x="2936092" y="218385"/>
                </a:cubicBezTo>
                <a:cubicBezTo>
                  <a:pt x="2942796" y="233053"/>
                  <a:pt x="2938054" y="260551"/>
                  <a:pt x="2936220" y="283556"/>
                </a:cubicBezTo>
                <a:cubicBezTo>
                  <a:pt x="2933327" y="313545"/>
                  <a:pt x="2929534" y="343384"/>
                  <a:pt x="2924910" y="373041"/>
                </a:cubicBezTo>
                <a:lnTo>
                  <a:pt x="2924218" y="376799"/>
                </a:lnTo>
                <a:lnTo>
                  <a:pt x="2924721" y="377861"/>
                </a:lnTo>
                <a:lnTo>
                  <a:pt x="2927125" y="386613"/>
                </a:lnTo>
                <a:lnTo>
                  <a:pt x="2929120" y="375576"/>
                </a:lnTo>
                <a:cubicBezTo>
                  <a:pt x="2934993" y="339726"/>
                  <a:pt x="2940645" y="304169"/>
                  <a:pt x="2947406" y="268718"/>
                </a:cubicBezTo>
                <a:cubicBezTo>
                  <a:pt x="2946667" y="298711"/>
                  <a:pt x="2945178" y="329759"/>
                  <a:pt x="2941846" y="361082"/>
                </a:cubicBezTo>
                <a:lnTo>
                  <a:pt x="2938112" y="388056"/>
                </a:lnTo>
                <a:lnTo>
                  <a:pt x="2940931" y="383603"/>
                </a:lnTo>
                <a:lnTo>
                  <a:pt x="2941196" y="383367"/>
                </a:lnTo>
                <a:lnTo>
                  <a:pt x="2946558" y="345187"/>
                </a:lnTo>
                <a:lnTo>
                  <a:pt x="2956838" y="275505"/>
                </a:lnTo>
                <a:lnTo>
                  <a:pt x="2956725" y="275621"/>
                </a:lnTo>
                <a:cubicBezTo>
                  <a:pt x="2950741" y="278249"/>
                  <a:pt x="2943074" y="273893"/>
                  <a:pt x="2954142" y="257707"/>
                </a:cubicBezTo>
                <a:lnTo>
                  <a:pt x="2958033" y="259086"/>
                </a:lnTo>
                <a:cubicBezTo>
                  <a:pt x="2962024" y="263781"/>
                  <a:pt x="2962548" y="267841"/>
                  <a:pt x="2961394" y="270842"/>
                </a:cubicBezTo>
                <a:lnTo>
                  <a:pt x="2957416" y="274914"/>
                </a:lnTo>
                <a:lnTo>
                  <a:pt x="2951598" y="344369"/>
                </a:lnTo>
                <a:lnTo>
                  <a:pt x="2947126" y="378086"/>
                </a:lnTo>
                <a:lnTo>
                  <a:pt x="2949723" y="375773"/>
                </a:lnTo>
                <a:cubicBezTo>
                  <a:pt x="2951526" y="375319"/>
                  <a:pt x="2952155" y="376636"/>
                  <a:pt x="2951467" y="378581"/>
                </a:cubicBezTo>
                <a:cubicBezTo>
                  <a:pt x="2963121" y="360093"/>
                  <a:pt x="2954742" y="307522"/>
                  <a:pt x="2965506" y="301852"/>
                </a:cubicBezTo>
                <a:lnTo>
                  <a:pt x="2968299" y="303780"/>
                </a:lnTo>
                <a:lnTo>
                  <a:pt x="2972443" y="277698"/>
                </a:lnTo>
                <a:lnTo>
                  <a:pt x="2972683" y="274749"/>
                </a:lnTo>
                <a:lnTo>
                  <a:pt x="2973670" y="273669"/>
                </a:lnTo>
                <a:lnTo>
                  <a:pt x="2978125" y="264755"/>
                </a:lnTo>
                <a:lnTo>
                  <a:pt x="2978001" y="266699"/>
                </a:lnTo>
                <a:lnTo>
                  <a:pt x="2972476" y="313564"/>
                </a:lnTo>
                <a:lnTo>
                  <a:pt x="2973402" y="318896"/>
                </a:lnTo>
                <a:cubicBezTo>
                  <a:pt x="2974737" y="340752"/>
                  <a:pt x="2970169" y="375927"/>
                  <a:pt x="2971428" y="378424"/>
                </a:cubicBezTo>
                <a:lnTo>
                  <a:pt x="2972420" y="376203"/>
                </a:lnTo>
                <a:lnTo>
                  <a:pt x="2985320" y="279870"/>
                </a:lnTo>
                <a:lnTo>
                  <a:pt x="2985379" y="279406"/>
                </a:lnTo>
                <a:lnTo>
                  <a:pt x="2989344" y="268248"/>
                </a:lnTo>
                <a:cubicBezTo>
                  <a:pt x="2990469" y="264719"/>
                  <a:pt x="2990967" y="262578"/>
                  <a:pt x="2990366" y="263135"/>
                </a:cubicBezTo>
                <a:lnTo>
                  <a:pt x="2995515" y="263299"/>
                </a:lnTo>
                <a:lnTo>
                  <a:pt x="2991411" y="278440"/>
                </a:lnTo>
                <a:cubicBezTo>
                  <a:pt x="2987384" y="296640"/>
                  <a:pt x="2986842" y="308271"/>
                  <a:pt x="2991617" y="304111"/>
                </a:cubicBezTo>
                <a:lnTo>
                  <a:pt x="3002139" y="286320"/>
                </a:lnTo>
                <a:lnTo>
                  <a:pt x="3009434" y="289151"/>
                </a:lnTo>
                <a:cubicBezTo>
                  <a:pt x="3006971" y="295462"/>
                  <a:pt x="3002071" y="306381"/>
                  <a:pt x="3002071" y="306381"/>
                </a:cubicBezTo>
                <a:cubicBezTo>
                  <a:pt x="3006744" y="312467"/>
                  <a:pt x="3009324" y="297314"/>
                  <a:pt x="3009324" y="297314"/>
                </a:cubicBezTo>
                <a:lnTo>
                  <a:pt x="3012705" y="292642"/>
                </a:lnTo>
                <a:lnTo>
                  <a:pt x="3014902" y="283577"/>
                </a:lnTo>
                <a:lnTo>
                  <a:pt x="3015874" y="288261"/>
                </a:lnTo>
                <a:lnTo>
                  <a:pt x="3022294" y="279386"/>
                </a:lnTo>
                <a:cubicBezTo>
                  <a:pt x="3026993" y="272473"/>
                  <a:pt x="3030737" y="266402"/>
                  <a:pt x="3029549" y="266496"/>
                </a:cubicBezTo>
                <a:cubicBezTo>
                  <a:pt x="3036660" y="267972"/>
                  <a:pt x="3026973" y="281309"/>
                  <a:pt x="3021648" y="294303"/>
                </a:cubicBezTo>
                <a:lnTo>
                  <a:pt x="3018941" y="303030"/>
                </a:lnTo>
                <a:lnTo>
                  <a:pt x="3018996" y="303291"/>
                </a:lnTo>
                <a:cubicBezTo>
                  <a:pt x="3018980" y="310033"/>
                  <a:pt x="3017838" y="315828"/>
                  <a:pt x="3016218" y="321113"/>
                </a:cubicBezTo>
                <a:lnTo>
                  <a:pt x="3015090" y="324050"/>
                </a:lnTo>
                <a:lnTo>
                  <a:pt x="3018927" y="320000"/>
                </a:lnTo>
                <a:cubicBezTo>
                  <a:pt x="3023800" y="311121"/>
                  <a:pt x="3026692" y="302399"/>
                  <a:pt x="3031592" y="291478"/>
                </a:cubicBezTo>
                <a:cubicBezTo>
                  <a:pt x="3036088" y="281098"/>
                  <a:pt x="3039762" y="273038"/>
                  <a:pt x="3042981" y="266199"/>
                </a:cubicBezTo>
                <a:lnTo>
                  <a:pt x="3050642" y="250329"/>
                </a:lnTo>
                <a:lnTo>
                  <a:pt x="3049878" y="255459"/>
                </a:lnTo>
                <a:lnTo>
                  <a:pt x="3045937" y="292718"/>
                </a:lnTo>
                <a:lnTo>
                  <a:pt x="3041225" y="311783"/>
                </a:lnTo>
                <a:cubicBezTo>
                  <a:pt x="3037302" y="323645"/>
                  <a:pt x="3039846" y="318688"/>
                  <a:pt x="3043961" y="310972"/>
                </a:cubicBezTo>
                <a:lnTo>
                  <a:pt x="3044017" y="310874"/>
                </a:lnTo>
                <a:lnTo>
                  <a:pt x="3043846" y="312484"/>
                </a:lnTo>
                <a:cubicBezTo>
                  <a:pt x="3041516" y="331715"/>
                  <a:pt x="3038772" y="351487"/>
                  <a:pt x="3035323" y="372751"/>
                </a:cubicBezTo>
                <a:cubicBezTo>
                  <a:pt x="3035915" y="374660"/>
                  <a:pt x="3031525" y="396365"/>
                  <a:pt x="3035455" y="395146"/>
                </a:cubicBezTo>
                <a:cubicBezTo>
                  <a:pt x="3039710" y="393824"/>
                  <a:pt x="3039690" y="366009"/>
                  <a:pt x="3040458" y="360388"/>
                </a:cubicBezTo>
                <a:lnTo>
                  <a:pt x="3048594" y="302804"/>
                </a:lnTo>
                <a:lnTo>
                  <a:pt x="3050701" y="299091"/>
                </a:lnTo>
                <a:cubicBezTo>
                  <a:pt x="3052932" y="295611"/>
                  <a:pt x="3054946" y="293201"/>
                  <a:pt x="3056129" y="293617"/>
                </a:cubicBezTo>
                <a:cubicBezTo>
                  <a:pt x="3061285" y="293210"/>
                  <a:pt x="3032985" y="365100"/>
                  <a:pt x="3048341" y="342821"/>
                </a:cubicBezTo>
                <a:cubicBezTo>
                  <a:pt x="3050806" y="336170"/>
                  <a:pt x="3068398" y="294688"/>
                  <a:pt x="3073158" y="294311"/>
                </a:cubicBezTo>
                <a:cubicBezTo>
                  <a:pt x="3075936" y="294092"/>
                  <a:pt x="3082874" y="308495"/>
                  <a:pt x="3082901" y="306454"/>
                </a:cubicBezTo>
                <a:cubicBezTo>
                  <a:pt x="3082874" y="308495"/>
                  <a:pt x="3082847" y="310535"/>
                  <a:pt x="3082821" y="312577"/>
                </a:cubicBezTo>
                <a:cubicBezTo>
                  <a:pt x="3088060" y="306046"/>
                  <a:pt x="3098344" y="277712"/>
                  <a:pt x="3092877" y="301250"/>
                </a:cubicBezTo>
                <a:cubicBezTo>
                  <a:pt x="3085000" y="327355"/>
                  <a:pt x="3098148" y="292338"/>
                  <a:pt x="3103075" y="279378"/>
                </a:cubicBezTo>
                <a:lnTo>
                  <a:pt x="3104250" y="276428"/>
                </a:lnTo>
                <a:lnTo>
                  <a:pt x="3093561" y="360358"/>
                </a:lnTo>
                <a:cubicBezTo>
                  <a:pt x="3093715" y="367789"/>
                  <a:pt x="3093936" y="382378"/>
                  <a:pt x="3097377" y="364557"/>
                </a:cubicBezTo>
                <a:cubicBezTo>
                  <a:pt x="3101343" y="341490"/>
                  <a:pt x="3102931" y="318860"/>
                  <a:pt x="3109287" y="296546"/>
                </a:cubicBezTo>
                <a:cubicBezTo>
                  <a:pt x="3109583" y="306176"/>
                  <a:pt x="3109088" y="315567"/>
                  <a:pt x="3108192" y="324836"/>
                </a:cubicBezTo>
                <a:lnTo>
                  <a:pt x="3105559" y="345580"/>
                </a:lnTo>
                <a:lnTo>
                  <a:pt x="3104523" y="348918"/>
                </a:lnTo>
                <a:cubicBezTo>
                  <a:pt x="3101932" y="357531"/>
                  <a:pt x="3101106" y="361801"/>
                  <a:pt x="3101366" y="363357"/>
                </a:cubicBezTo>
                <a:lnTo>
                  <a:pt x="3103424" y="362223"/>
                </a:lnTo>
                <a:lnTo>
                  <a:pt x="3101126" y="380015"/>
                </a:lnTo>
                <a:cubicBezTo>
                  <a:pt x="3100188" y="389299"/>
                  <a:pt x="3099632" y="398705"/>
                  <a:pt x="3099848" y="408362"/>
                </a:cubicBezTo>
                <a:lnTo>
                  <a:pt x="3102777" y="391187"/>
                </a:lnTo>
                <a:lnTo>
                  <a:pt x="3108870" y="355450"/>
                </a:lnTo>
                <a:lnTo>
                  <a:pt x="3110429" y="353181"/>
                </a:lnTo>
                <a:cubicBezTo>
                  <a:pt x="3112280" y="350407"/>
                  <a:pt x="3113844" y="348181"/>
                  <a:pt x="3114439" y="348134"/>
                </a:cubicBezTo>
                <a:cubicBezTo>
                  <a:pt x="3116819" y="347946"/>
                  <a:pt x="3104073" y="382590"/>
                  <a:pt x="3103961" y="391093"/>
                </a:cubicBezTo>
                <a:cubicBezTo>
                  <a:pt x="3111638" y="379955"/>
                  <a:pt x="3109343" y="373680"/>
                  <a:pt x="3116679" y="358489"/>
                </a:cubicBezTo>
                <a:cubicBezTo>
                  <a:pt x="3116679" y="358489"/>
                  <a:pt x="3127017" y="326075"/>
                  <a:pt x="3129397" y="325887"/>
                </a:cubicBezTo>
                <a:lnTo>
                  <a:pt x="3131441" y="350870"/>
                </a:lnTo>
                <a:cubicBezTo>
                  <a:pt x="3133821" y="350682"/>
                  <a:pt x="3169424" y="265984"/>
                  <a:pt x="3156597" y="306750"/>
                </a:cubicBezTo>
                <a:cubicBezTo>
                  <a:pt x="3146769" y="330631"/>
                  <a:pt x="3141358" y="350086"/>
                  <a:pt x="3138696" y="371364"/>
                </a:cubicBezTo>
                <a:cubicBezTo>
                  <a:pt x="3136115" y="386516"/>
                  <a:pt x="3126085" y="395802"/>
                  <a:pt x="3125863" y="412469"/>
                </a:cubicBezTo>
                <a:lnTo>
                  <a:pt x="3124232" y="412597"/>
                </a:lnTo>
                <a:lnTo>
                  <a:pt x="3123686" y="412641"/>
                </a:lnTo>
                <a:cubicBezTo>
                  <a:pt x="3123446" y="412661"/>
                  <a:pt x="3123607" y="412646"/>
                  <a:pt x="3123928" y="412622"/>
                </a:cubicBezTo>
                <a:lnTo>
                  <a:pt x="3124232" y="412597"/>
                </a:lnTo>
                <a:lnTo>
                  <a:pt x="3125139" y="412527"/>
                </a:lnTo>
                <a:cubicBezTo>
                  <a:pt x="3125540" y="412495"/>
                  <a:pt x="3125863" y="412469"/>
                  <a:pt x="3125863" y="412469"/>
                </a:cubicBezTo>
                <a:cubicBezTo>
                  <a:pt x="3138187" y="409456"/>
                  <a:pt x="3138723" y="369321"/>
                  <a:pt x="3146315" y="364643"/>
                </a:cubicBezTo>
                <a:cubicBezTo>
                  <a:pt x="3146321" y="364049"/>
                  <a:pt x="3147094" y="363691"/>
                  <a:pt x="3148248" y="363520"/>
                </a:cubicBezTo>
                <a:lnTo>
                  <a:pt x="3151426" y="363521"/>
                </a:lnTo>
                <a:lnTo>
                  <a:pt x="3157573" y="321823"/>
                </a:lnTo>
                <a:lnTo>
                  <a:pt x="3161181" y="327218"/>
                </a:lnTo>
                <a:lnTo>
                  <a:pt x="3158836" y="361404"/>
                </a:lnTo>
                <a:lnTo>
                  <a:pt x="3158575" y="363306"/>
                </a:lnTo>
                <a:lnTo>
                  <a:pt x="3158449" y="365619"/>
                </a:lnTo>
                <a:lnTo>
                  <a:pt x="3158584" y="365715"/>
                </a:lnTo>
                <a:cubicBezTo>
                  <a:pt x="3165891" y="352565"/>
                  <a:pt x="3163711" y="337788"/>
                  <a:pt x="3170992" y="326679"/>
                </a:cubicBezTo>
                <a:cubicBezTo>
                  <a:pt x="3173822" y="322380"/>
                  <a:pt x="3176202" y="322192"/>
                  <a:pt x="3180990" y="319774"/>
                </a:cubicBezTo>
                <a:cubicBezTo>
                  <a:pt x="3191018" y="310488"/>
                  <a:pt x="3193595" y="295674"/>
                  <a:pt x="3198923" y="282342"/>
                </a:cubicBezTo>
                <a:cubicBezTo>
                  <a:pt x="3211583" y="254160"/>
                  <a:pt x="3216684" y="228274"/>
                  <a:pt x="3231696" y="201946"/>
                </a:cubicBezTo>
                <a:cubicBezTo>
                  <a:pt x="3224135" y="234142"/>
                  <a:pt x="3213936" y="256013"/>
                  <a:pt x="3205977" y="288240"/>
                </a:cubicBezTo>
                <a:cubicBezTo>
                  <a:pt x="3205865" y="296743"/>
                  <a:pt x="3198528" y="311935"/>
                  <a:pt x="3190738" y="331576"/>
                </a:cubicBezTo>
                <a:cubicBezTo>
                  <a:pt x="3188215" y="342309"/>
                  <a:pt x="3165299" y="396783"/>
                  <a:pt x="3185527" y="365626"/>
                </a:cubicBezTo>
                <a:cubicBezTo>
                  <a:pt x="3187995" y="358976"/>
                  <a:pt x="3200654" y="330794"/>
                  <a:pt x="3203092" y="326185"/>
                </a:cubicBezTo>
                <a:cubicBezTo>
                  <a:pt x="3205499" y="323956"/>
                  <a:pt x="3210657" y="323546"/>
                  <a:pt x="3210657" y="323546"/>
                </a:cubicBezTo>
                <a:cubicBezTo>
                  <a:pt x="3217937" y="312440"/>
                  <a:pt x="3220485" y="299667"/>
                  <a:pt x="3223404" y="288903"/>
                </a:cubicBezTo>
                <a:cubicBezTo>
                  <a:pt x="3228276" y="280024"/>
                  <a:pt x="3230938" y="258748"/>
                  <a:pt x="3238501" y="256113"/>
                </a:cubicBezTo>
                <a:cubicBezTo>
                  <a:pt x="3246066" y="253477"/>
                  <a:pt x="3230766" y="271673"/>
                  <a:pt x="3238388" y="264615"/>
                </a:cubicBezTo>
                <a:cubicBezTo>
                  <a:pt x="3248417" y="255329"/>
                  <a:pt x="3261079" y="227147"/>
                  <a:pt x="3248331" y="261792"/>
                </a:cubicBezTo>
                <a:cubicBezTo>
                  <a:pt x="3240459" y="287557"/>
                  <a:pt x="3232781" y="298696"/>
                  <a:pt x="3227627" y="328664"/>
                </a:cubicBezTo>
                <a:cubicBezTo>
                  <a:pt x="3233344" y="323371"/>
                  <a:pt x="3243312" y="300158"/>
                  <a:pt x="3249994" y="285137"/>
                </a:cubicBezTo>
                <a:lnTo>
                  <a:pt x="3250884" y="283240"/>
                </a:lnTo>
                <a:lnTo>
                  <a:pt x="3248757" y="315776"/>
                </a:lnTo>
                <a:lnTo>
                  <a:pt x="3255908" y="273162"/>
                </a:lnTo>
                <a:lnTo>
                  <a:pt x="3261333" y="267337"/>
                </a:lnTo>
                <a:cubicBezTo>
                  <a:pt x="3264405" y="265534"/>
                  <a:pt x="3259732" y="276096"/>
                  <a:pt x="3257542" y="284168"/>
                </a:cubicBezTo>
                <a:cubicBezTo>
                  <a:pt x="3282671" y="242090"/>
                  <a:pt x="3290797" y="197277"/>
                  <a:pt x="3313547" y="155387"/>
                </a:cubicBezTo>
                <a:lnTo>
                  <a:pt x="3317092" y="148119"/>
                </a:lnTo>
                <a:lnTo>
                  <a:pt x="3317090" y="148590"/>
                </a:lnTo>
                <a:cubicBezTo>
                  <a:pt x="3317159" y="155747"/>
                  <a:pt x="3311397" y="179971"/>
                  <a:pt x="3312567" y="190676"/>
                </a:cubicBezTo>
                <a:cubicBezTo>
                  <a:pt x="3314837" y="204928"/>
                  <a:pt x="3317463" y="170609"/>
                  <a:pt x="3318411" y="166727"/>
                </a:cubicBezTo>
                <a:cubicBezTo>
                  <a:pt x="3319195" y="158557"/>
                  <a:pt x="3319965" y="152148"/>
                  <a:pt x="3320749" y="146557"/>
                </a:cubicBezTo>
                <a:lnTo>
                  <a:pt x="3322135" y="137785"/>
                </a:lnTo>
                <a:lnTo>
                  <a:pt x="3335145" y="111122"/>
                </a:lnTo>
                <a:lnTo>
                  <a:pt x="3337100" y="112467"/>
                </a:lnTo>
                <a:cubicBezTo>
                  <a:pt x="3336607" y="112617"/>
                  <a:pt x="3336759" y="111300"/>
                  <a:pt x="3337306" y="109140"/>
                </a:cubicBezTo>
                <a:lnTo>
                  <a:pt x="3339336" y="102535"/>
                </a:lnTo>
                <a:lnTo>
                  <a:pt x="3349058" y="82606"/>
                </a:lnTo>
                <a:lnTo>
                  <a:pt x="3348215" y="90469"/>
                </a:lnTo>
                <a:lnTo>
                  <a:pt x="3353691" y="91190"/>
                </a:lnTo>
                <a:lnTo>
                  <a:pt x="3346211" y="112716"/>
                </a:lnTo>
                <a:lnTo>
                  <a:pt x="3357164" y="91814"/>
                </a:lnTo>
                <a:lnTo>
                  <a:pt x="3356770" y="104154"/>
                </a:lnTo>
                <a:lnTo>
                  <a:pt x="3356917" y="109420"/>
                </a:lnTo>
                <a:lnTo>
                  <a:pt x="3326768" y="177789"/>
                </a:lnTo>
                <a:cubicBezTo>
                  <a:pt x="3307696" y="222702"/>
                  <a:pt x="3289854" y="267857"/>
                  <a:pt x="3274572" y="314424"/>
                </a:cubicBezTo>
                <a:cubicBezTo>
                  <a:pt x="3273325" y="318769"/>
                  <a:pt x="3267617" y="330772"/>
                  <a:pt x="3262806" y="342449"/>
                </a:cubicBezTo>
                <a:lnTo>
                  <a:pt x="3262261" y="343958"/>
                </a:lnTo>
                <a:lnTo>
                  <a:pt x="3262435" y="361823"/>
                </a:lnTo>
                <a:lnTo>
                  <a:pt x="3266851" y="351540"/>
                </a:lnTo>
                <a:lnTo>
                  <a:pt x="3267788" y="343693"/>
                </a:lnTo>
                <a:lnTo>
                  <a:pt x="3271490" y="332219"/>
                </a:lnTo>
                <a:lnTo>
                  <a:pt x="3273243" y="333747"/>
                </a:lnTo>
                <a:lnTo>
                  <a:pt x="3273003" y="335101"/>
                </a:lnTo>
                <a:lnTo>
                  <a:pt x="3273387" y="334032"/>
                </a:lnTo>
                <a:lnTo>
                  <a:pt x="3273243" y="333747"/>
                </a:lnTo>
                <a:cubicBezTo>
                  <a:pt x="3276685" y="315927"/>
                  <a:pt x="3281581" y="295862"/>
                  <a:pt x="3283544" y="295251"/>
                </a:cubicBezTo>
                <a:cubicBezTo>
                  <a:pt x="3282562" y="295556"/>
                  <a:pt x="3282729" y="297823"/>
                  <a:pt x="3283139" y="300013"/>
                </a:cubicBezTo>
                <a:lnTo>
                  <a:pt x="3283750" y="302651"/>
                </a:lnTo>
                <a:lnTo>
                  <a:pt x="3287281" y="294052"/>
                </a:lnTo>
                <a:cubicBezTo>
                  <a:pt x="3292550" y="279239"/>
                  <a:pt x="3297470" y="261394"/>
                  <a:pt x="3304715" y="252921"/>
                </a:cubicBezTo>
                <a:cubicBezTo>
                  <a:pt x="3307122" y="250694"/>
                  <a:pt x="3312280" y="250287"/>
                  <a:pt x="3312307" y="248246"/>
                </a:cubicBezTo>
                <a:cubicBezTo>
                  <a:pt x="3317179" y="239365"/>
                  <a:pt x="3325080" y="211560"/>
                  <a:pt x="3332334" y="202492"/>
                </a:cubicBezTo>
                <a:cubicBezTo>
                  <a:pt x="3335169" y="197852"/>
                  <a:pt x="3342307" y="197287"/>
                  <a:pt x="3342307" y="197287"/>
                </a:cubicBezTo>
                <a:cubicBezTo>
                  <a:pt x="3342307" y="197287"/>
                  <a:pt x="3343018" y="196212"/>
                  <a:pt x="3343732" y="194584"/>
                </a:cubicBezTo>
                <a:lnTo>
                  <a:pt x="3344376" y="191937"/>
                </a:lnTo>
                <a:lnTo>
                  <a:pt x="3346469" y="188310"/>
                </a:lnTo>
                <a:lnTo>
                  <a:pt x="3347284" y="188145"/>
                </a:lnTo>
                <a:cubicBezTo>
                  <a:pt x="3347584" y="187867"/>
                  <a:pt x="3347592" y="187357"/>
                  <a:pt x="3347605" y="186337"/>
                </a:cubicBezTo>
                <a:lnTo>
                  <a:pt x="3346469" y="188310"/>
                </a:lnTo>
                <a:lnTo>
                  <a:pt x="3345198" y="188566"/>
                </a:lnTo>
                <a:cubicBezTo>
                  <a:pt x="3350012" y="184108"/>
                  <a:pt x="3354854" y="177610"/>
                  <a:pt x="3354854" y="177610"/>
                </a:cubicBezTo>
                <a:cubicBezTo>
                  <a:pt x="3362363" y="179056"/>
                  <a:pt x="3337436" y="206168"/>
                  <a:pt x="3334801" y="225403"/>
                </a:cubicBezTo>
                <a:cubicBezTo>
                  <a:pt x="3334773" y="227444"/>
                  <a:pt x="3337067" y="233718"/>
                  <a:pt x="3337038" y="235758"/>
                </a:cubicBezTo>
                <a:cubicBezTo>
                  <a:pt x="3334492" y="248532"/>
                  <a:pt x="3329135" y="263905"/>
                  <a:pt x="3324152" y="280948"/>
                </a:cubicBezTo>
                <a:cubicBezTo>
                  <a:pt x="3322919" y="284274"/>
                  <a:pt x="3316573" y="299553"/>
                  <a:pt x="3310532" y="314258"/>
                </a:cubicBezTo>
                <a:lnTo>
                  <a:pt x="3310513" y="314306"/>
                </a:lnTo>
                <a:lnTo>
                  <a:pt x="3310596" y="322714"/>
                </a:lnTo>
                <a:lnTo>
                  <a:pt x="3309079" y="339980"/>
                </a:lnTo>
                <a:lnTo>
                  <a:pt x="3310511" y="339027"/>
                </a:lnTo>
                <a:cubicBezTo>
                  <a:pt x="3311823" y="338048"/>
                  <a:pt x="3312901" y="337136"/>
                  <a:pt x="3313504" y="336492"/>
                </a:cubicBezTo>
                <a:cubicBezTo>
                  <a:pt x="3315939" y="332223"/>
                  <a:pt x="3331125" y="292968"/>
                  <a:pt x="3323644" y="319043"/>
                </a:cubicBezTo>
                <a:cubicBezTo>
                  <a:pt x="3315743" y="346848"/>
                  <a:pt x="3336222" y="296984"/>
                  <a:pt x="3338688" y="290331"/>
                </a:cubicBezTo>
                <a:cubicBezTo>
                  <a:pt x="3346452" y="272731"/>
                  <a:pt x="3353786" y="257541"/>
                  <a:pt x="3356248" y="251232"/>
                </a:cubicBezTo>
                <a:cubicBezTo>
                  <a:pt x="3372765" y="216118"/>
                  <a:pt x="3387367" y="183366"/>
                  <a:pt x="3401613" y="151448"/>
                </a:cubicBezTo>
                <a:lnTo>
                  <a:pt x="3404644" y="144804"/>
                </a:lnTo>
                <a:lnTo>
                  <a:pt x="3405197" y="152652"/>
                </a:lnTo>
                <a:lnTo>
                  <a:pt x="3405638" y="155349"/>
                </a:lnTo>
                <a:lnTo>
                  <a:pt x="3396872" y="176330"/>
                </a:lnTo>
                <a:cubicBezTo>
                  <a:pt x="3391548" y="189322"/>
                  <a:pt x="3374097" y="220262"/>
                  <a:pt x="3373955" y="230805"/>
                </a:cubicBezTo>
                <a:cubicBezTo>
                  <a:pt x="3373901" y="234887"/>
                  <a:pt x="3381040" y="234323"/>
                  <a:pt x="3383732" y="240567"/>
                </a:cubicBezTo>
                <a:cubicBezTo>
                  <a:pt x="3385996" y="248881"/>
                  <a:pt x="3380786" y="253371"/>
                  <a:pt x="3375857" y="266331"/>
                </a:cubicBezTo>
                <a:cubicBezTo>
                  <a:pt x="3373337" y="277063"/>
                  <a:pt x="3373224" y="285567"/>
                  <a:pt x="3370758" y="292217"/>
                </a:cubicBezTo>
                <a:lnTo>
                  <a:pt x="3367790" y="299974"/>
                </a:lnTo>
                <a:lnTo>
                  <a:pt x="3368033" y="299685"/>
                </a:lnTo>
                <a:cubicBezTo>
                  <a:pt x="3368542" y="299251"/>
                  <a:pt x="3368958" y="299112"/>
                  <a:pt x="3369253" y="299345"/>
                </a:cubicBezTo>
                <a:cubicBezTo>
                  <a:pt x="3369939" y="299883"/>
                  <a:pt x="3369809" y="302166"/>
                  <a:pt x="3369184" y="305391"/>
                </a:cubicBezTo>
                <a:lnTo>
                  <a:pt x="3367702" y="311369"/>
                </a:lnTo>
                <a:lnTo>
                  <a:pt x="3370333" y="309156"/>
                </a:lnTo>
                <a:cubicBezTo>
                  <a:pt x="3372227" y="308241"/>
                  <a:pt x="3374117" y="307583"/>
                  <a:pt x="3375321" y="306467"/>
                </a:cubicBezTo>
                <a:cubicBezTo>
                  <a:pt x="3377761" y="301859"/>
                  <a:pt x="3380277" y="291467"/>
                  <a:pt x="3385549" y="282555"/>
                </a:cubicBezTo>
                <a:cubicBezTo>
                  <a:pt x="3388014" y="275905"/>
                  <a:pt x="3403085" y="245154"/>
                  <a:pt x="3398043" y="266618"/>
                </a:cubicBezTo>
                <a:cubicBezTo>
                  <a:pt x="3395491" y="279732"/>
                  <a:pt x="3385379" y="295140"/>
                  <a:pt x="3382917" y="301451"/>
                </a:cubicBezTo>
                <a:cubicBezTo>
                  <a:pt x="3380055" y="308133"/>
                  <a:pt x="3382745" y="314376"/>
                  <a:pt x="3382718" y="316417"/>
                </a:cubicBezTo>
                <a:cubicBezTo>
                  <a:pt x="3379887" y="320718"/>
                  <a:pt x="3377474" y="323286"/>
                  <a:pt x="3375013" y="329597"/>
                </a:cubicBezTo>
                <a:lnTo>
                  <a:pt x="3375002" y="330394"/>
                </a:lnTo>
                <a:lnTo>
                  <a:pt x="3376382" y="327463"/>
                </a:lnTo>
                <a:cubicBezTo>
                  <a:pt x="3381282" y="318329"/>
                  <a:pt x="3381153" y="327964"/>
                  <a:pt x="3381153" y="327964"/>
                </a:cubicBezTo>
                <a:cubicBezTo>
                  <a:pt x="3381040" y="336467"/>
                  <a:pt x="3371265" y="356267"/>
                  <a:pt x="3371209" y="360348"/>
                </a:cubicBezTo>
                <a:cubicBezTo>
                  <a:pt x="3371209" y="360348"/>
                  <a:pt x="3372394" y="360765"/>
                  <a:pt x="3374167" y="361432"/>
                </a:cubicBezTo>
                <a:lnTo>
                  <a:pt x="3375058" y="361785"/>
                </a:lnTo>
                <a:lnTo>
                  <a:pt x="3380022" y="347538"/>
                </a:lnTo>
                <a:cubicBezTo>
                  <a:pt x="3382364" y="340971"/>
                  <a:pt x="3384753" y="334604"/>
                  <a:pt x="3387309" y="328625"/>
                </a:cubicBezTo>
                <a:cubicBezTo>
                  <a:pt x="3391219" y="317782"/>
                  <a:pt x="3396317" y="306849"/>
                  <a:pt x="3401665" y="295893"/>
                </a:cubicBezTo>
                <a:lnTo>
                  <a:pt x="3405596" y="287738"/>
                </a:lnTo>
                <a:lnTo>
                  <a:pt x="3405359" y="289606"/>
                </a:lnTo>
                <a:lnTo>
                  <a:pt x="3403444" y="305101"/>
                </a:lnTo>
                <a:lnTo>
                  <a:pt x="3394871" y="325990"/>
                </a:lnTo>
                <a:cubicBezTo>
                  <a:pt x="3387140" y="341212"/>
                  <a:pt x="3376911" y="365462"/>
                  <a:pt x="3391786" y="349338"/>
                </a:cubicBezTo>
                <a:lnTo>
                  <a:pt x="3399497" y="335660"/>
                </a:lnTo>
                <a:lnTo>
                  <a:pt x="3397742" y="347709"/>
                </a:lnTo>
                <a:lnTo>
                  <a:pt x="3399367" y="345182"/>
                </a:lnTo>
                <a:cubicBezTo>
                  <a:pt x="3400741" y="342812"/>
                  <a:pt x="3401379" y="341319"/>
                  <a:pt x="3400786" y="341365"/>
                </a:cubicBezTo>
                <a:cubicBezTo>
                  <a:pt x="3406122" y="342472"/>
                  <a:pt x="3402004" y="350251"/>
                  <a:pt x="3397367" y="359551"/>
                </a:cubicBezTo>
                <a:lnTo>
                  <a:pt x="3395398" y="363779"/>
                </a:lnTo>
                <a:lnTo>
                  <a:pt x="3394540" y="369655"/>
                </a:lnTo>
                <a:lnTo>
                  <a:pt x="3391207" y="392646"/>
                </a:lnTo>
                <a:lnTo>
                  <a:pt x="3396487" y="381373"/>
                </a:lnTo>
                <a:lnTo>
                  <a:pt x="3400174" y="372636"/>
                </a:lnTo>
                <a:lnTo>
                  <a:pt x="3406882" y="337293"/>
                </a:lnTo>
                <a:cubicBezTo>
                  <a:pt x="3410822" y="317899"/>
                  <a:pt x="3411818" y="328695"/>
                  <a:pt x="3411630" y="340238"/>
                </a:cubicBezTo>
                <a:lnTo>
                  <a:pt x="3411285" y="347432"/>
                </a:lnTo>
                <a:lnTo>
                  <a:pt x="3414217" y="341068"/>
                </a:lnTo>
                <a:lnTo>
                  <a:pt x="3421879" y="325196"/>
                </a:lnTo>
                <a:lnTo>
                  <a:pt x="3421116" y="330327"/>
                </a:lnTo>
                <a:lnTo>
                  <a:pt x="3417173" y="367588"/>
                </a:lnTo>
                <a:lnTo>
                  <a:pt x="3412463" y="386651"/>
                </a:lnTo>
                <a:cubicBezTo>
                  <a:pt x="3408540" y="398513"/>
                  <a:pt x="3411083" y="393555"/>
                  <a:pt x="3415199" y="385842"/>
                </a:cubicBezTo>
                <a:lnTo>
                  <a:pt x="3415254" y="385742"/>
                </a:lnTo>
                <a:lnTo>
                  <a:pt x="3415084" y="387351"/>
                </a:lnTo>
                <a:cubicBezTo>
                  <a:pt x="3412754" y="406585"/>
                  <a:pt x="3410009" y="426356"/>
                  <a:pt x="3406560" y="447618"/>
                </a:cubicBezTo>
                <a:cubicBezTo>
                  <a:pt x="3406857" y="448574"/>
                  <a:pt x="3405908" y="454478"/>
                  <a:pt x="3405376" y="459990"/>
                </a:cubicBezTo>
                <a:lnTo>
                  <a:pt x="3405222" y="464059"/>
                </a:lnTo>
                <a:lnTo>
                  <a:pt x="3407075" y="455454"/>
                </a:lnTo>
                <a:cubicBezTo>
                  <a:pt x="3411827" y="424266"/>
                  <a:pt x="3411584" y="395514"/>
                  <a:pt x="3420976" y="360738"/>
                </a:cubicBezTo>
                <a:lnTo>
                  <a:pt x="3419238" y="381878"/>
                </a:lnTo>
                <a:lnTo>
                  <a:pt x="3419832" y="377673"/>
                </a:lnTo>
                <a:lnTo>
                  <a:pt x="3421938" y="373960"/>
                </a:lnTo>
                <a:lnTo>
                  <a:pt x="3423108" y="372778"/>
                </a:lnTo>
                <a:lnTo>
                  <a:pt x="3424850" y="356418"/>
                </a:lnTo>
                <a:lnTo>
                  <a:pt x="3426538" y="341098"/>
                </a:lnTo>
                <a:lnTo>
                  <a:pt x="3434180" y="332168"/>
                </a:lnTo>
                <a:lnTo>
                  <a:pt x="3436095" y="333334"/>
                </a:lnTo>
                <a:lnTo>
                  <a:pt x="3434411" y="362334"/>
                </a:lnTo>
                <a:lnTo>
                  <a:pt x="3436069" y="359644"/>
                </a:lnTo>
                <a:cubicBezTo>
                  <a:pt x="3436620" y="361418"/>
                  <a:pt x="3436658" y="363276"/>
                  <a:pt x="3436376" y="364970"/>
                </a:cubicBezTo>
                <a:cubicBezTo>
                  <a:pt x="3436095" y="366666"/>
                  <a:pt x="3435494" y="368199"/>
                  <a:pt x="3434766" y="369321"/>
                </a:cubicBezTo>
                <a:lnTo>
                  <a:pt x="3434158" y="366494"/>
                </a:lnTo>
                <a:lnTo>
                  <a:pt x="3433716" y="373745"/>
                </a:lnTo>
                <a:lnTo>
                  <a:pt x="3434766" y="369321"/>
                </a:lnTo>
                <a:cubicBezTo>
                  <a:pt x="3434760" y="373062"/>
                  <a:pt x="3434644" y="376371"/>
                  <a:pt x="3434467" y="379431"/>
                </a:cubicBezTo>
                <a:lnTo>
                  <a:pt x="3434030" y="385136"/>
                </a:lnTo>
                <a:lnTo>
                  <a:pt x="3435102" y="382941"/>
                </a:lnTo>
                <a:lnTo>
                  <a:pt x="3438579" y="376500"/>
                </a:lnTo>
                <a:lnTo>
                  <a:pt x="3440716" y="358286"/>
                </a:lnTo>
                <a:cubicBezTo>
                  <a:pt x="3444559" y="327956"/>
                  <a:pt x="3448475" y="303072"/>
                  <a:pt x="3453472" y="265401"/>
                </a:cubicBezTo>
                <a:cubicBezTo>
                  <a:pt x="3453472" y="265401"/>
                  <a:pt x="3453453" y="264999"/>
                  <a:pt x="3453437" y="264300"/>
                </a:cubicBezTo>
                <a:lnTo>
                  <a:pt x="3453432" y="264008"/>
                </a:lnTo>
                <a:lnTo>
                  <a:pt x="3451945" y="268514"/>
                </a:lnTo>
                <a:cubicBezTo>
                  <a:pt x="3446529" y="281797"/>
                  <a:pt x="3437615" y="298363"/>
                  <a:pt x="3435749" y="304625"/>
                </a:cubicBezTo>
                <a:lnTo>
                  <a:pt x="3425635" y="336477"/>
                </a:lnTo>
                <a:lnTo>
                  <a:pt x="3429442" y="309293"/>
                </a:lnTo>
                <a:lnTo>
                  <a:pt x="3430992" y="306021"/>
                </a:lnTo>
                <a:cubicBezTo>
                  <a:pt x="3433859" y="299721"/>
                  <a:pt x="3437001" y="292465"/>
                  <a:pt x="3440791" y="283161"/>
                </a:cubicBezTo>
                <a:cubicBezTo>
                  <a:pt x="3442161" y="280760"/>
                  <a:pt x="3447564" y="267290"/>
                  <a:pt x="3451566" y="259021"/>
                </a:cubicBezTo>
                <a:lnTo>
                  <a:pt x="3453686" y="255249"/>
                </a:lnTo>
                <a:lnTo>
                  <a:pt x="3453802" y="252733"/>
                </a:lnTo>
                <a:cubicBezTo>
                  <a:pt x="3454419" y="246484"/>
                  <a:pt x="3455941" y="240402"/>
                  <a:pt x="3459560" y="241075"/>
                </a:cubicBezTo>
                <a:cubicBezTo>
                  <a:pt x="3462623" y="244012"/>
                  <a:pt x="3454286" y="281899"/>
                  <a:pt x="3454794" y="283535"/>
                </a:cubicBezTo>
                <a:cubicBezTo>
                  <a:pt x="3452845" y="302688"/>
                  <a:pt x="3450700" y="320927"/>
                  <a:pt x="3448658" y="339360"/>
                </a:cubicBezTo>
                <a:lnTo>
                  <a:pt x="3445679" y="370179"/>
                </a:lnTo>
                <a:lnTo>
                  <a:pt x="3447086" y="371272"/>
                </a:lnTo>
                <a:cubicBezTo>
                  <a:pt x="3448127" y="372559"/>
                  <a:pt x="3449255" y="374276"/>
                  <a:pt x="3450301" y="375934"/>
                </a:cubicBezTo>
                <a:lnTo>
                  <a:pt x="3450602" y="376422"/>
                </a:lnTo>
                <a:lnTo>
                  <a:pt x="3451449" y="369139"/>
                </a:lnTo>
                <a:cubicBezTo>
                  <a:pt x="3452423" y="359939"/>
                  <a:pt x="3453029" y="352138"/>
                  <a:pt x="3453384" y="350679"/>
                </a:cubicBezTo>
                <a:cubicBezTo>
                  <a:pt x="3457905" y="308594"/>
                  <a:pt x="3464128" y="263887"/>
                  <a:pt x="3468401" y="212904"/>
                </a:cubicBezTo>
                <a:cubicBezTo>
                  <a:pt x="3468401" y="212904"/>
                  <a:pt x="3471181" y="186017"/>
                  <a:pt x="3474668" y="190318"/>
                </a:cubicBezTo>
                <a:lnTo>
                  <a:pt x="3474180" y="197608"/>
                </a:lnTo>
                <a:lnTo>
                  <a:pt x="3470600" y="207545"/>
                </a:lnTo>
                <a:cubicBezTo>
                  <a:pt x="3469335" y="211466"/>
                  <a:pt x="3468538" y="214628"/>
                  <a:pt x="3468685" y="216103"/>
                </a:cubicBezTo>
                <a:lnTo>
                  <a:pt x="3472239" y="214616"/>
                </a:lnTo>
                <a:lnTo>
                  <a:pt x="3471889" y="217205"/>
                </a:lnTo>
                <a:cubicBezTo>
                  <a:pt x="3470874" y="213932"/>
                  <a:pt x="3467060" y="244431"/>
                  <a:pt x="3473279" y="242500"/>
                </a:cubicBezTo>
                <a:cubicBezTo>
                  <a:pt x="3475243" y="241890"/>
                  <a:pt x="3477093" y="212002"/>
                  <a:pt x="3477445" y="206207"/>
                </a:cubicBezTo>
                <a:lnTo>
                  <a:pt x="3477773" y="203941"/>
                </a:lnTo>
                <a:lnTo>
                  <a:pt x="3477921" y="203648"/>
                </a:lnTo>
                <a:lnTo>
                  <a:pt x="3480583" y="196691"/>
                </a:lnTo>
                <a:lnTo>
                  <a:pt x="3476755" y="248489"/>
                </a:lnTo>
                <a:cubicBezTo>
                  <a:pt x="3474284" y="274643"/>
                  <a:pt x="3471463" y="301396"/>
                  <a:pt x="3468937" y="329102"/>
                </a:cubicBezTo>
                <a:cubicBezTo>
                  <a:pt x="3468937" y="329102"/>
                  <a:pt x="3462362" y="336826"/>
                  <a:pt x="3467307" y="338882"/>
                </a:cubicBezTo>
                <a:cubicBezTo>
                  <a:pt x="3470107" y="339806"/>
                  <a:pt x="3473479" y="314829"/>
                  <a:pt x="3470900" y="328492"/>
                </a:cubicBezTo>
                <a:cubicBezTo>
                  <a:pt x="3479085" y="283174"/>
                  <a:pt x="3479787" y="227619"/>
                  <a:pt x="3490528" y="183601"/>
                </a:cubicBezTo>
                <a:cubicBezTo>
                  <a:pt x="3491457" y="229380"/>
                  <a:pt x="3478731" y="288969"/>
                  <a:pt x="3474628" y="340498"/>
                </a:cubicBezTo>
                <a:cubicBezTo>
                  <a:pt x="3474153" y="342440"/>
                  <a:pt x="3473674" y="348122"/>
                  <a:pt x="3473847" y="353154"/>
                </a:cubicBezTo>
                <a:lnTo>
                  <a:pt x="3474067" y="354895"/>
                </a:lnTo>
                <a:lnTo>
                  <a:pt x="3474313" y="354245"/>
                </a:lnTo>
                <a:lnTo>
                  <a:pt x="3475488" y="351297"/>
                </a:lnTo>
                <a:lnTo>
                  <a:pt x="3474547" y="358683"/>
                </a:lnTo>
                <a:lnTo>
                  <a:pt x="3474673" y="359666"/>
                </a:lnTo>
                <a:cubicBezTo>
                  <a:pt x="3475164" y="361307"/>
                  <a:pt x="3475902" y="362238"/>
                  <a:pt x="3476967" y="361908"/>
                </a:cubicBezTo>
                <a:lnTo>
                  <a:pt x="3480846" y="338567"/>
                </a:lnTo>
                <a:cubicBezTo>
                  <a:pt x="3482679" y="315563"/>
                  <a:pt x="3485725" y="290686"/>
                  <a:pt x="3490027" y="268712"/>
                </a:cubicBezTo>
                <a:cubicBezTo>
                  <a:pt x="3489224" y="287506"/>
                  <a:pt x="3487139" y="307674"/>
                  <a:pt x="3484753" y="328606"/>
                </a:cubicBezTo>
                <a:lnTo>
                  <a:pt x="3479650" y="375097"/>
                </a:lnTo>
                <a:lnTo>
                  <a:pt x="3480523" y="371417"/>
                </a:lnTo>
                <a:lnTo>
                  <a:pt x="3479760" y="391199"/>
                </a:lnTo>
                <a:lnTo>
                  <a:pt x="3485923" y="377781"/>
                </a:lnTo>
                <a:lnTo>
                  <a:pt x="3491977" y="360707"/>
                </a:lnTo>
                <a:lnTo>
                  <a:pt x="3492830" y="355707"/>
                </a:lnTo>
                <a:lnTo>
                  <a:pt x="3493821" y="354315"/>
                </a:lnTo>
                <a:cubicBezTo>
                  <a:pt x="3495439" y="352366"/>
                  <a:pt x="3496538" y="351472"/>
                  <a:pt x="3496525" y="352493"/>
                </a:cubicBezTo>
                <a:lnTo>
                  <a:pt x="3494961" y="363139"/>
                </a:lnTo>
                <a:lnTo>
                  <a:pt x="3494717" y="369021"/>
                </a:lnTo>
                <a:cubicBezTo>
                  <a:pt x="3494341" y="374216"/>
                  <a:pt x="3493735" y="381112"/>
                  <a:pt x="3492868" y="390042"/>
                </a:cubicBezTo>
                <a:cubicBezTo>
                  <a:pt x="3492278" y="403242"/>
                  <a:pt x="3491306" y="414623"/>
                  <a:pt x="3490249" y="425216"/>
                </a:cubicBezTo>
                <a:lnTo>
                  <a:pt x="3490086" y="426777"/>
                </a:lnTo>
                <a:lnTo>
                  <a:pt x="3493383" y="417128"/>
                </a:lnTo>
                <a:cubicBezTo>
                  <a:pt x="3496266" y="409000"/>
                  <a:pt x="3499446" y="400851"/>
                  <a:pt x="3500634" y="400754"/>
                </a:cubicBezTo>
                <a:lnTo>
                  <a:pt x="3502680" y="425738"/>
                </a:lnTo>
                <a:cubicBezTo>
                  <a:pt x="3505058" y="425550"/>
                  <a:pt x="3540663" y="340852"/>
                  <a:pt x="3527835" y="381619"/>
                </a:cubicBezTo>
                <a:lnTo>
                  <a:pt x="3520179" y="403515"/>
                </a:lnTo>
                <a:lnTo>
                  <a:pt x="3519685" y="415542"/>
                </a:lnTo>
                <a:cubicBezTo>
                  <a:pt x="3519300" y="421078"/>
                  <a:pt x="3518857" y="427178"/>
                  <a:pt x="3518771" y="432674"/>
                </a:cubicBezTo>
                <a:lnTo>
                  <a:pt x="3524089" y="407373"/>
                </a:lnTo>
                <a:lnTo>
                  <a:pt x="3524547" y="408752"/>
                </a:lnTo>
                <a:cubicBezTo>
                  <a:pt x="3526625" y="416651"/>
                  <a:pt x="3527113" y="422732"/>
                  <a:pt x="3526372" y="430003"/>
                </a:cubicBezTo>
                <a:lnTo>
                  <a:pt x="3524693" y="438583"/>
                </a:lnTo>
                <a:lnTo>
                  <a:pt x="3527919" y="439221"/>
                </a:lnTo>
                <a:cubicBezTo>
                  <a:pt x="3529067" y="439602"/>
                  <a:pt x="3529826" y="440073"/>
                  <a:pt x="3529819" y="440582"/>
                </a:cubicBezTo>
                <a:cubicBezTo>
                  <a:pt x="3537128" y="427434"/>
                  <a:pt x="3534950" y="412656"/>
                  <a:pt x="3542229" y="401548"/>
                </a:cubicBezTo>
                <a:cubicBezTo>
                  <a:pt x="3545061" y="397248"/>
                  <a:pt x="3547440" y="397059"/>
                  <a:pt x="3552227" y="394642"/>
                </a:cubicBezTo>
                <a:cubicBezTo>
                  <a:pt x="3562257" y="385356"/>
                  <a:pt x="3564832" y="370543"/>
                  <a:pt x="3570161" y="357209"/>
                </a:cubicBezTo>
                <a:cubicBezTo>
                  <a:pt x="3582821" y="329027"/>
                  <a:pt x="3587923" y="303143"/>
                  <a:pt x="3602935" y="276813"/>
                </a:cubicBezTo>
                <a:cubicBezTo>
                  <a:pt x="3595373" y="309010"/>
                  <a:pt x="3585174" y="330883"/>
                  <a:pt x="3577216" y="363111"/>
                </a:cubicBezTo>
                <a:cubicBezTo>
                  <a:pt x="3577101" y="371611"/>
                  <a:pt x="3569766" y="386802"/>
                  <a:pt x="3561976" y="406445"/>
                </a:cubicBezTo>
                <a:cubicBezTo>
                  <a:pt x="3561345" y="409129"/>
                  <a:pt x="3559440" y="414545"/>
                  <a:pt x="3557253" y="420674"/>
                </a:cubicBezTo>
                <a:lnTo>
                  <a:pt x="3555546" y="425601"/>
                </a:lnTo>
                <a:lnTo>
                  <a:pt x="3563329" y="425202"/>
                </a:lnTo>
                <a:lnTo>
                  <a:pt x="3565558" y="420008"/>
                </a:lnTo>
                <a:cubicBezTo>
                  <a:pt x="3569335" y="411555"/>
                  <a:pt x="3573111" y="403358"/>
                  <a:pt x="3574330" y="401052"/>
                </a:cubicBezTo>
                <a:cubicBezTo>
                  <a:pt x="3575535" y="399938"/>
                  <a:pt x="3577425" y="399279"/>
                  <a:pt x="3579015" y="398899"/>
                </a:cubicBezTo>
                <a:lnTo>
                  <a:pt x="3579238" y="398862"/>
                </a:lnTo>
                <a:lnTo>
                  <a:pt x="3580632" y="384538"/>
                </a:lnTo>
                <a:lnTo>
                  <a:pt x="3583211" y="375284"/>
                </a:lnTo>
                <a:lnTo>
                  <a:pt x="3590590" y="373910"/>
                </a:lnTo>
                <a:lnTo>
                  <a:pt x="3591918" y="373651"/>
                </a:lnTo>
                <a:lnTo>
                  <a:pt x="3594641" y="363772"/>
                </a:lnTo>
                <a:cubicBezTo>
                  <a:pt x="3599513" y="354893"/>
                  <a:pt x="3602177" y="333616"/>
                  <a:pt x="3609739" y="330979"/>
                </a:cubicBezTo>
                <a:cubicBezTo>
                  <a:pt x="3617304" y="328346"/>
                  <a:pt x="3602002" y="346541"/>
                  <a:pt x="3609625" y="339484"/>
                </a:cubicBezTo>
                <a:cubicBezTo>
                  <a:pt x="3619657" y="330198"/>
                  <a:pt x="3632315" y="302015"/>
                  <a:pt x="3619569" y="336661"/>
                </a:cubicBezTo>
                <a:cubicBezTo>
                  <a:pt x="3615633" y="349543"/>
                  <a:pt x="3611746" y="358769"/>
                  <a:pt x="3608199" y="368519"/>
                </a:cubicBezTo>
                <a:lnTo>
                  <a:pt x="3607649" y="370574"/>
                </a:lnTo>
                <a:lnTo>
                  <a:pt x="3610202" y="370076"/>
                </a:lnTo>
                <a:lnTo>
                  <a:pt x="3617375" y="368493"/>
                </a:lnTo>
                <a:lnTo>
                  <a:pt x="3621232" y="360005"/>
                </a:lnTo>
                <a:lnTo>
                  <a:pt x="3622122" y="358110"/>
                </a:lnTo>
                <a:lnTo>
                  <a:pt x="3621500" y="367584"/>
                </a:lnTo>
                <a:lnTo>
                  <a:pt x="3623955" y="367042"/>
                </a:lnTo>
                <a:lnTo>
                  <a:pt x="3627146" y="348031"/>
                </a:lnTo>
                <a:lnTo>
                  <a:pt x="3632571" y="342207"/>
                </a:lnTo>
                <a:cubicBezTo>
                  <a:pt x="3635641" y="340402"/>
                  <a:pt x="3630968" y="350966"/>
                  <a:pt x="3628779" y="359037"/>
                </a:cubicBezTo>
                <a:cubicBezTo>
                  <a:pt x="3653909" y="316959"/>
                  <a:pt x="3662036" y="272148"/>
                  <a:pt x="3684785" y="230258"/>
                </a:cubicBezTo>
                <a:lnTo>
                  <a:pt x="3688330" y="222986"/>
                </a:lnTo>
                <a:lnTo>
                  <a:pt x="3688328" y="223459"/>
                </a:lnTo>
                <a:cubicBezTo>
                  <a:pt x="3688395" y="230618"/>
                  <a:pt x="3682635" y="254839"/>
                  <a:pt x="3683805" y="265546"/>
                </a:cubicBezTo>
                <a:cubicBezTo>
                  <a:pt x="3686075" y="279798"/>
                  <a:pt x="3688701" y="245479"/>
                  <a:pt x="3689649" y="241595"/>
                </a:cubicBezTo>
                <a:cubicBezTo>
                  <a:pt x="3690433" y="233424"/>
                  <a:pt x="3691203" y="227015"/>
                  <a:pt x="3691986" y="221425"/>
                </a:cubicBezTo>
                <a:lnTo>
                  <a:pt x="3693373" y="212655"/>
                </a:lnTo>
                <a:lnTo>
                  <a:pt x="3706383" y="185989"/>
                </a:lnTo>
                <a:lnTo>
                  <a:pt x="3708337" y="187334"/>
                </a:lnTo>
                <a:cubicBezTo>
                  <a:pt x="3707846" y="187488"/>
                  <a:pt x="3707998" y="186170"/>
                  <a:pt x="3708543" y="184007"/>
                </a:cubicBezTo>
                <a:lnTo>
                  <a:pt x="3710572" y="177402"/>
                </a:lnTo>
                <a:lnTo>
                  <a:pt x="3720295" y="157473"/>
                </a:lnTo>
                <a:lnTo>
                  <a:pt x="3719454" y="165338"/>
                </a:lnTo>
                <a:lnTo>
                  <a:pt x="3724926" y="166058"/>
                </a:lnTo>
                <a:lnTo>
                  <a:pt x="3717449" y="187584"/>
                </a:lnTo>
                <a:lnTo>
                  <a:pt x="3728401" y="166682"/>
                </a:lnTo>
                <a:lnTo>
                  <a:pt x="3728008" y="179023"/>
                </a:lnTo>
                <a:lnTo>
                  <a:pt x="3728153" y="184289"/>
                </a:lnTo>
                <a:lnTo>
                  <a:pt x="3698005" y="252657"/>
                </a:lnTo>
                <a:cubicBezTo>
                  <a:pt x="3678932" y="297569"/>
                  <a:pt x="3661092" y="342725"/>
                  <a:pt x="3645810" y="389292"/>
                </a:cubicBezTo>
                <a:cubicBezTo>
                  <a:pt x="3644563" y="393638"/>
                  <a:pt x="3638856" y="405642"/>
                  <a:pt x="3634045" y="417318"/>
                </a:cubicBezTo>
                <a:lnTo>
                  <a:pt x="3632139" y="422598"/>
                </a:lnTo>
                <a:lnTo>
                  <a:pt x="3630111" y="438516"/>
                </a:lnTo>
                <a:lnTo>
                  <a:pt x="3629716" y="441481"/>
                </a:lnTo>
                <a:lnTo>
                  <a:pt x="3632867" y="438563"/>
                </a:lnTo>
                <a:cubicBezTo>
                  <a:pt x="3643061" y="417031"/>
                  <a:pt x="3648075" y="397607"/>
                  <a:pt x="3653036" y="382265"/>
                </a:cubicBezTo>
                <a:cubicBezTo>
                  <a:pt x="3660767" y="367044"/>
                  <a:pt x="3666293" y="339086"/>
                  <a:pt x="3675952" y="327790"/>
                </a:cubicBezTo>
                <a:cubicBezTo>
                  <a:pt x="3678360" y="325562"/>
                  <a:pt x="3683517" y="325155"/>
                  <a:pt x="3683544" y="323113"/>
                </a:cubicBezTo>
                <a:cubicBezTo>
                  <a:pt x="3688418" y="314235"/>
                  <a:pt x="3696317" y="286429"/>
                  <a:pt x="3703571" y="277362"/>
                </a:cubicBezTo>
                <a:cubicBezTo>
                  <a:pt x="3706407" y="272721"/>
                  <a:pt x="3713545" y="272158"/>
                  <a:pt x="3713545" y="272158"/>
                </a:cubicBezTo>
                <a:cubicBezTo>
                  <a:pt x="3713545" y="272158"/>
                  <a:pt x="3714253" y="271083"/>
                  <a:pt x="3714970" y="269454"/>
                </a:cubicBezTo>
                <a:lnTo>
                  <a:pt x="3715614" y="266806"/>
                </a:lnTo>
                <a:lnTo>
                  <a:pt x="3717707" y="263179"/>
                </a:lnTo>
                <a:lnTo>
                  <a:pt x="3718523" y="263014"/>
                </a:lnTo>
                <a:cubicBezTo>
                  <a:pt x="3718823" y="262737"/>
                  <a:pt x="3718830" y="262225"/>
                  <a:pt x="3718843" y="261204"/>
                </a:cubicBezTo>
                <a:lnTo>
                  <a:pt x="3717707" y="263179"/>
                </a:lnTo>
                <a:lnTo>
                  <a:pt x="3716435" y="263434"/>
                </a:lnTo>
                <a:cubicBezTo>
                  <a:pt x="3721251" y="258977"/>
                  <a:pt x="3726092" y="252478"/>
                  <a:pt x="3726092" y="252478"/>
                </a:cubicBezTo>
                <a:cubicBezTo>
                  <a:pt x="3733603" y="253924"/>
                  <a:pt x="3708672" y="281036"/>
                  <a:pt x="3706038" y="300271"/>
                </a:cubicBezTo>
                <a:cubicBezTo>
                  <a:pt x="3706011" y="302311"/>
                  <a:pt x="3708304" y="308587"/>
                  <a:pt x="3708277" y="310626"/>
                </a:cubicBezTo>
                <a:cubicBezTo>
                  <a:pt x="3705729" y="323400"/>
                  <a:pt x="3700372" y="338773"/>
                  <a:pt x="3695390" y="355815"/>
                </a:cubicBezTo>
                <a:cubicBezTo>
                  <a:pt x="3692924" y="362468"/>
                  <a:pt x="3670006" y="416942"/>
                  <a:pt x="3669980" y="418982"/>
                </a:cubicBezTo>
                <a:cubicBezTo>
                  <a:pt x="3671156" y="419909"/>
                  <a:pt x="3674245" y="418646"/>
                  <a:pt x="3677338" y="416829"/>
                </a:cubicBezTo>
                <a:lnTo>
                  <a:pt x="3682148" y="413279"/>
                </a:lnTo>
                <a:lnTo>
                  <a:pt x="3686505" y="400839"/>
                </a:lnTo>
                <a:cubicBezTo>
                  <a:pt x="3691881" y="380766"/>
                  <a:pt x="3695917" y="359585"/>
                  <a:pt x="3700611" y="358693"/>
                </a:cubicBezTo>
                <a:lnTo>
                  <a:pt x="3705239" y="366848"/>
                </a:lnTo>
                <a:lnTo>
                  <a:pt x="3710945" y="339776"/>
                </a:lnTo>
                <a:cubicBezTo>
                  <a:pt x="3720383" y="298750"/>
                  <a:pt x="3731115" y="261402"/>
                  <a:pt x="3738919" y="261674"/>
                </a:cubicBezTo>
                <a:cubicBezTo>
                  <a:pt x="3741136" y="262458"/>
                  <a:pt x="3743299" y="267067"/>
                  <a:pt x="3745293" y="273542"/>
                </a:cubicBezTo>
                <a:lnTo>
                  <a:pt x="3747357" y="282393"/>
                </a:lnTo>
                <a:lnTo>
                  <a:pt x="3772851" y="226318"/>
                </a:lnTo>
                <a:lnTo>
                  <a:pt x="3775881" y="219672"/>
                </a:lnTo>
                <a:lnTo>
                  <a:pt x="3776435" y="227521"/>
                </a:lnTo>
                <a:lnTo>
                  <a:pt x="3776876" y="230218"/>
                </a:lnTo>
                <a:lnTo>
                  <a:pt x="3768111" y="251199"/>
                </a:lnTo>
                <a:cubicBezTo>
                  <a:pt x="3765449" y="257694"/>
                  <a:pt x="3759755" y="268677"/>
                  <a:pt x="3754709" y="279355"/>
                </a:cubicBezTo>
                <a:lnTo>
                  <a:pt x="3749808" y="292907"/>
                </a:lnTo>
                <a:lnTo>
                  <a:pt x="3750667" y="296591"/>
                </a:lnTo>
                <a:lnTo>
                  <a:pt x="3753559" y="314078"/>
                </a:lnTo>
                <a:lnTo>
                  <a:pt x="3754969" y="315436"/>
                </a:lnTo>
                <a:lnTo>
                  <a:pt x="3754482" y="319802"/>
                </a:lnTo>
                <a:lnTo>
                  <a:pt x="3755765" y="329155"/>
                </a:lnTo>
                <a:cubicBezTo>
                  <a:pt x="3755082" y="339302"/>
                  <a:pt x="3753035" y="352710"/>
                  <a:pt x="3750274" y="367839"/>
                </a:cubicBezTo>
                <a:lnTo>
                  <a:pt x="3748479" y="376848"/>
                </a:lnTo>
                <a:lnTo>
                  <a:pt x="3756785" y="357424"/>
                </a:lnTo>
                <a:cubicBezTo>
                  <a:pt x="3759251" y="350772"/>
                  <a:pt x="3774323" y="320022"/>
                  <a:pt x="3769281" y="341485"/>
                </a:cubicBezTo>
                <a:cubicBezTo>
                  <a:pt x="3766729" y="354600"/>
                  <a:pt x="3756616" y="370009"/>
                  <a:pt x="3754155" y="376320"/>
                </a:cubicBezTo>
                <a:cubicBezTo>
                  <a:pt x="3751293" y="383001"/>
                  <a:pt x="3753983" y="389243"/>
                  <a:pt x="3753956" y="391285"/>
                </a:cubicBezTo>
                <a:cubicBezTo>
                  <a:pt x="3751124" y="395585"/>
                  <a:pt x="3748713" y="398155"/>
                  <a:pt x="3746251" y="404464"/>
                </a:cubicBezTo>
                <a:cubicBezTo>
                  <a:pt x="3746225" y="406506"/>
                  <a:pt x="3746109" y="415010"/>
                  <a:pt x="3746055" y="419092"/>
                </a:cubicBezTo>
                <a:cubicBezTo>
                  <a:pt x="3743616" y="423701"/>
                  <a:pt x="3738232" y="441114"/>
                  <a:pt x="3733277" y="456118"/>
                </a:cubicBezTo>
                <a:lnTo>
                  <a:pt x="3730198" y="465654"/>
                </a:lnTo>
                <a:lnTo>
                  <a:pt x="3726001" y="485532"/>
                </a:lnTo>
                <a:lnTo>
                  <a:pt x="3728181" y="481663"/>
                </a:lnTo>
                <a:lnTo>
                  <a:pt x="3737992" y="457767"/>
                </a:lnTo>
                <a:lnTo>
                  <a:pt x="3744256" y="442508"/>
                </a:lnTo>
                <a:cubicBezTo>
                  <a:pt x="3748994" y="428968"/>
                  <a:pt x="3753435" y="415450"/>
                  <a:pt x="3758546" y="403494"/>
                </a:cubicBezTo>
                <a:lnTo>
                  <a:pt x="3762032" y="395547"/>
                </a:lnTo>
                <a:lnTo>
                  <a:pt x="3767985" y="365381"/>
                </a:lnTo>
                <a:cubicBezTo>
                  <a:pt x="3774610" y="332297"/>
                  <a:pt x="3783638" y="303283"/>
                  <a:pt x="3803200" y="284441"/>
                </a:cubicBezTo>
                <a:cubicBezTo>
                  <a:pt x="3809203" y="281578"/>
                  <a:pt x="3818607" y="269115"/>
                  <a:pt x="3820177" y="264684"/>
                </a:cubicBezTo>
                <a:cubicBezTo>
                  <a:pt x="3818607" y="269115"/>
                  <a:pt x="3848051" y="258762"/>
                  <a:pt x="3845189" y="252760"/>
                </a:cubicBezTo>
                <a:cubicBezTo>
                  <a:pt x="3852485" y="260332"/>
                  <a:pt x="3843080" y="272795"/>
                  <a:pt x="3844375" y="283231"/>
                </a:cubicBezTo>
                <a:lnTo>
                  <a:pt x="3847475" y="297765"/>
                </a:lnTo>
                <a:lnTo>
                  <a:pt x="3848159" y="289105"/>
                </a:lnTo>
                <a:cubicBezTo>
                  <a:pt x="3848413" y="285479"/>
                  <a:pt x="3848596" y="282525"/>
                  <a:pt x="3848685" y="281075"/>
                </a:cubicBezTo>
                <a:lnTo>
                  <a:pt x="3849010" y="278809"/>
                </a:lnTo>
                <a:lnTo>
                  <a:pt x="3849159" y="278517"/>
                </a:lnTo>
                <a:lnTo>
                  <a:pt x="3851821" y="271561"/>
                </a:lnTo>
                <a:lnTo>
                  <a:pt x="3849454" y="303571"/>
                </a:lnTo>
                <a:lnTo>
                  <a:pt x="3853875" y="311183"/>
                </a:lnTo>
                <a:lnTo>
                  <a:pt x="3861766" y="258470"/>
                </a:lnTo>
                <a:lnTo>
                  <a:pt x="3856644" y="322921"/>
                </a:lnTo>
                <a:lnTo>
                  <a:pt x="3857010" y="322099"/>
                </a:lnTo>
                <a:cubicBezTo>
                  <a:pt x="3860283" y="311100"/>
                  <a:pt x="3864933" y="290926"/>
                  <a:pt x="3867557" y="276477"/>
                </a:cubicBezTo>
                <a:lnTo>
                  <a:pt x="3865917" y="291626"/>
                </a:lnTo>
                <a:lnTo>
                  <a:pt x="3869797" y="270147"/>
                </a:lnTo>
                <a:lnTo>
                  <a:pt x="3867557" y="276477"/>
                </a:lnTo>
                <a:cubicBezTo>
                  <a:pt x="3867825" y="268676"/>
                  <a:pt x="3868486" y="259764"/>
                  <a:pt x="3869634" y="253002"/>
                </a:cubicBezTo>
                <a:lnTo>
                  <a:pt x="3872062" y="247852"/>
                </a:lnTo>
                <a:lnTo>
                  <a:pt x="3872785" y="236942"/>
                </a:lnTo>
                <a:cubicBezTo>
                  <a:pt x="3873307" y="228409"/>
                  <a:pt x="3874032" y="220141"/>
                  <a:pt x="3875741" y="212212"/>
                </a:cubicBezTo>
                <a:lnTo>
                  <a:pt x="3879960" y="199135"/>
                </a:lnTo>
                <a:lnTo>
                  <a:pt x="3881955" y="200876"/>
                </a:lnTo>
                <a:cubicBezTo>
                  <a:pt x="3875470" y="236637"/>
                  <a:pt x="3871627" y="265101"/>
                  <a:pt x="3892212" y="168036"/>
                </a:cubicBezTo>
                <a:cubicBezTo>
                  <a:pt x="3889099" y="175135"/>
                  <a:pt x="3882535" y="202741"/>
                  <a:pt x="3884771" y="202046"/>
                </a:cubicBezTo>
                <a:cubicBezTo>
                  <a:pt x="3882535" y="202741"/>
                  <a:pt x="3882535" y="202741"/>
                  <a:pt x="3881955" y="200876"/>
                </a:cubicBezTo>
                <a:cubicBezTo>
                  <a:pt x="3885876" y="180569"/>
                  <a:pt x="3891458" y="157701"/>
                  <a:pt x="3893695" y="157006"/>
                </a:cubicBezTo>
                <a:cubicBezTo>
                  <a:pt x="3891458" y="157701"/>
                  <a:pt x="3894449" y="167341"/>
                  <a:pt x="3894449" y="167341"/>
                </a:cubicBezTo>
                <a:cubicBezTo>
                  <a:pt x="3896185" y="172936"/>
                  <a:pt x="3898926" y="165950"/>
                  <a:pt x="3901339" y="173724"/>
                </a:cubicBezTo>
                <a:cubicBezTo>
                  <a:pt x="3900837" y="180017"/>
                  <a:pt x="3898574" y="197763"/>
                  <a:pt x="3897670" y="210656"/>
                </a:cubicBezTo>
                <a:cubicBezTo>
                  <a:pt x="3893033" y="249081"/>
                  <a:pt x="3888238" y="290624"/>
                  <a:pt x="3882413" y="331976"/>
                </a:cubicBezTo>
                <a:lnTo>
                  <a:pt x="3881306" y="338177"/>
                </a:lnTo>
                <a:lnTo>
                  <a:pt x="3881324" y="338413"/>
                </a:lnTo>
                <a:cubicBezTo>
                  <a:pt x="3881600" y="350395"/>
                  <a:pt x="3880951" y="359568"/>
                  <a:pt x="3878601" y="362686"/>
                </a:cubicBezTo>
                <a:lnTo>
                  <a:pt x="3874859" y="374329"/>
                </a:lnTo>
                <a:lnTo>
                  <a:pt x="3865346" y="427647"/>
                </a:lnTo>
                <a:lnTo>
                  <a:pt x="3875370" y="396453"/>
                </a:lnTo>
                <a:cubicBezTo>
                  <a:pt x="3878317" y="384612"/>
                  <a:pt x="3879763" y="373488"/>
                  <a:pt x="3878601" y="362686"/>
                </a:cubicBezTo>
                <a:lnTo>
                  <a:pt x="3884550" y="350383"/>
                </a:lnTo>
                <a:lnTo>
                  <a:pt x="3890039" y="318658"/>
                </a:lnTo>
                <a:cubicBezTo>
                  <a:pt x="3895885" y="278365"/>
                  <a:pt x="3901113" y="238221"/>
                  <a:pt x="3907901" y="194868"/>
                </a:cubicBezTo>
                <a:cubicBezTo>
                  <a:pt x="3909989" y="168652"/>
                  <a:pt x="3912926" y="153083"/>
                  <a:pt x="3918910" y="123614"/>
                </a:cubicBezTo>
                <a:cubicBezTo>
                  <a:pt x="3924088" y="107348"/>
                  <a:pt x="3925047" y="119664"/>
                  <a:pt x="3922580" y="135430"/>
                </a:cubicBezTo>
                <a:cubicBezTo>
                  <a:pt x="3922077" y="141720"/>
                  <a:pt x="3919467" y="142531"/>
                  <a:pt x="3920798" y="154732"/>
                </a:cubicBezTo>
                <a:cubicBezTo>
                  <a:pt x="3928442" y="171447"/>
                  <a:pt x="3923035" y="202784"/>
                  <a:pt x="3920949" y="228997"/>
                </a:cubicBezTo>
                <a:cubicBezTo>
                  <a:pt x="3917649" y="263173"/>
                  <a:pt x="3913327" y="297177"/>
                  <a:pt x="3908060" y="330971"/>
                </a:cubicBezTo>
                <a:lnTo>
                  <a:pt x="3907269" y="335256"/>
                </a:lnTo>
                <a:lnTo>
                  <a:pt x="3907842" y="336466"/>
                </a:lnTo>
                <a:lnTo>
                  <a:pt x="3910581" y="346441"/>
                </a:lnTo>
                <a:lnTo>
                  <a:pt x="3912855" y="333862"/>
                </a:lnTo>
                <a:cubicBezTo>
                  <a:pt x="3919548" y="293007"/>
                  <a:pt x="3925989" y="252488"/>
                  <a:pt x="3933694" y="212088"/>
                </a:cubicBezTo>
                <a:cubicBezTo>
                  <a:pt x="3932851" y="246268"/>
                  <a:pt x="3931155" y="281651"/>
                  <a:pt x="3927357" y="317344"/>
                </a:cubicBezTo>
                <a:lnTo>
                  <a:pt x="3923103" y="348085"/>
                </a:lnTo>
                <a:lnTo>
                  <a:pt x="3926317" y="343008"/>
                </a:lnTo>
                <a:lnTo>
                  <a:pt x="3926615" y="342741"/>
                </a:lnTo>
                <a:lnTo>
                  <a:pt x="3932726" y="299230"/>
                </a:lnTo>
                <a:lnTo>
                  <a:pt x="3944442" y="219825"/>
                </a:lnTo>
                <a:lnTo>
                  <a:pt x="3944314" y="219955"/>
                </a:lnTo>
                <a:cubicBezTo>
                  <a:pt x="3937495" y="222951"/>
                  <a:pt x="3928757" y="217987"/>
                  <a:pt x="3941370" y="199542"/>
                </a:cubicBezTo>
                <a:lnTo>
                  <a:pt x="3945804" y="201112"/>
                </a:lnTo>
                <a:cubicBezTo>
                  <a:pt x="3950353" y="206463"/>
                  <a:pt x="3950949" y="211092"/>
                  <a:pt x="3949635" y="214509"/>
                </a:cubicBezTo>
                <a:lnTo>
                  <a:pt x="3945102" y="219150"/>
                </a:lnTo>
                <a:lnTo>
                  <a:pt x="3938469" y="298300"/>
                </a:lnTo>
                <a:lnTo>
                  <a:pt x="3933375" y="336724"/>
                </a:lnTo>
                <a:lnTo>
                  <a:pt x="3936335" y="334088"/>
                </a:lnTo>
                <a:cubicBezTo>
                  <a:pt x="3938390" y="333568"/>
                  <a:pt x="3939105" y="335068"/>
                  <a:pt x="3938321" y="337285"/>
                </a:cubicBezTo>
                <a:cubicBezTo>
                  <a:pt x="3951603" y="316219"/>
                  <a:pt x="3942053" y="256311"/>
                  <a:pt x="3954321" y="249849"/>
                </a:cubicBezTo>
                <a:lnTo>
                  <a:pt x="3957503" y="252045"/>
                </a:lnTo>
                <a:lnTo>
                  <a:pt x="3962227" y="222321"/>
                </a:lnTo>
                <a:lnTo>
                  <a:pt x="3962497" y="218962"/>
                </a:lnTo>
                <a:lnTo>
                  <a:pt x="3963623" y="217730"/>
                </a:lnTo>
                <a:lnTo>
                  <a:pt x="3968699" y="207574"/>
                </a:lnTo>
                <a:lnTo>
                  <a:pt x="3968561" y="209789"/>
                </a:lnTo>
                <a:lnTo>
                  <a:pt x="3962263" y="263196"/>
                </a:lnTo>
                <a:lnTo>
                  <a:pt x="3963319" y="269272"/>
                </a:lnTo>
                <a:cubicBezTo>
                  <a:pt x="3964841" y="294176"/>
                  <a:pt x="3959634" y="334262"/>
                  <a:pt x="3961069" y="337107"/>
                </a:cubicBezTo>
                <a:lnTo>
                  <a:pt x="3962197" y="334578"/>
                </a:lnTo>
                <a:lnTo>
                  <a:pt x="3976901" y="224799"/>
                </a:lnTo>
                <a:lnTo>
                  <a:pt x="3976968" y="224270"/>
                </a:lnTo>
                <a:lnTo>
                  <a:pt x="3981486" y="211553"/>
                </a:lnTo>
                <a:cubicBezTo>
                  <a:pt x="3982767" y="207531"/>
                  <a:pt x="3983335" y="205092"/>
                  <a:pt x="3982649" y="205726"/>
                </a:cubicBezTo>
                <a:cubicBezTo>
                  <a:pt x="3988105" y="202971"/>
                  <a:pt x="3996632" y="206946"/>
                  <a:pt x="3990688" y="212450"/>
                </a:cubicBezTo>
                <a:cubicBezTo>
                  <a:pt x="3999375" y="204404"/>
                  <a:pt x="3990657" y="214774"/>
                  <a:pt x="3996730" y="199582"/>
                </a:cubicBezTo>
                <a:cubicBezTo>
                  <a:pt x="4005120" y="179946"/>
                  <a:pt x="4004929" y="194288"/>
                  <a:pt x="4004929" y="194288"/>
                </a:cubicBezTo>
                <a:cubicBezTo>
                  <a:pt x="4004800" y="203977"/>
                  <a:pt x="3993659" y="226539"/>
                  <a:pt x="3993598" y="231191"/>
                </a:cubicBezTo>
                <a:cubicBezTo>
                  <a:pt x="3993598" y="231191"/>
                  <a:pt x="3998991" y="233090"/>
                  <a:pt x="4004381" y="235374"/>
                </a:cubicBezTo>
                <a:cubicBezTo>
                  <a:pt x="4001573" y="242565"/>
                  <a:pt x="3995991" y="255009"/>
                  <a:pt x="3995991" y="255009"/>
                </a:cubicBezTo>
                <a:cubicBezTo>
                  <a:pt x="4001315" y="261946"/>
                  <a:pt x="4004253" y="244675"/>
                  <a:pt x="4004253" y="244675"/>
                </a:cubicBezTo>
                <a:lnTo>
                  <a:pt x="4008106" y="239351"/>
                </a:lnTo>
                <a:lnTo>
                  <a:pt x="4010609" y="229022"/>
                </a:lnTo>
                <a:lnTo>
                  <a:pt x="4011719" y="234360"/>
                </a:lnTo>
                <a:lnTo>
                  <a:pt x="4019033" y="224246"/>
                </a:lnTo>
                <a:cubicBezTo>
                  <a:pt x="4024388" y="216369"/>
                  <a:pt x="4028657" y="209450"/>
                  <a:pt x="4027302" y="209557"/>
                </a:cubicBezTo>
                <a:cubicBezTo>
                  <a:pt x="4035405" y="211240"/>
                  <a:pt x="4024366" y="226439"/>
                  <a:pt x="4018298" y="241244"/>
                </a:cubicBezTo>
                <a:lnTo>
                  <a:pt x="4015213" y="251189"/>
                </a:lnTo>
                <a:lnTo>
                  <a:pt x="4015275" y="251488"/>
                </a:lnTo>
                <a:cubicBezTo>
                  <a:pt x="4015256" y="259170"/>
                  <a:pt x="4013956" y="265775"/>
                  <a:pt x="4012110" y="271799"/>
                </a:cubicBezTo>
                <a:lnTo>
                  <a:pt x="4010825" y="275144"/>
                </a:lnTo>
                <a:lnTo>
                  <a:pt x="4015197" y="270530"/>
                </a:lnTo>
                <a:cubicBezTo>
                  <a:pt x="4020751" y="260411"/>
                  <a:pt x="4024046" y="250471"/>
                  <a:pt x="4029631" y="238028"/>
                </a:cubicBezTo>
                <a:cubicBezTo>
                  <a:pt x="4034755" y="226199"/>
                  <a:pt x="4038941" y="217011"/>
                  <a:pt x="4042610" y="209220"/>
                </a:cubicBezTo>
                <a:lnTo>
                  <a:pt x="4051338" y="191134"/>
                </a:lnTo>
                <a:lnTo>
                  <a:pt x="4050469" y="196980"/>
                </a:lnTo>
                <a:lnTo>
                  <a:pt x="4045977" y="239439"/>
                </a:lnTo>
                <a:lnTo>
                  <a:pt x="4040609" y="261167"/>
                </a:lnTo>
                <a:cubicBezTo>
                  <a:pt x="4036137" y="274683"/>
                  <a:pt x="4039036" y="269034"/>
                  <a:pt x="4043726" y="260242"/>
                </a:cubicBezTo>
                <a:lnTo>
                  <a:pt x="4043789" y="260131"/>
                </a:lnTo>
                <a:lnTo>
                  <a:pt x="4043595" y="261964"/>
                </a:lnTo>
                <a:cubicBezTo>
                  <a:pt x="4040939" y="283878"/>
                  <a:pt x="4037811" y="306412"/>
                  <a:pt x="4033881" y="330642"/>
                </a:cubicBezTo>
                <a:cubicBezTo>
                  <a:pt x="4034557" y="332819"/>
                  <a:pt x="4029555" y="357551"/>
                  <a:pt x="4034032" y="356162"/>
                </a:cubicBezTo>
                <a:cubicBezTo>
                  <a:pt x="4038882" y="354657"/>
                  <a:pt x="4038859" y="322961"/>
                  <a:pt x="4039733" y="316554"/>
                </a:cubicBezTo>
                <a:lnTo>
                  <a:pt x="4049007" y="250933"/>
                </a:lnTo>
                <a:lnTo>
                  <a:pt x="4051407" y="246700"/>
                </a:lnTo>
                <a:cubicBezTo>
                  <a:pt x="4053949" y="242737"/>
                  <a:pt x="4056244" y="239990"/>
                  <a:pt x="4057591" y="240465"/>
                </a:cubicBezTo>
                <a:cubicBezTo>
                  <a:pt x="4063468" y="240000"/>
                  <a:pt x="4031218" y="321923"/>
                  <a:pt x="4048715" y="296536"/>
                </a:cubicBezTo>
                <a:cubicBezTo>
                  <a:pt x="4051525" y="288956"/>
                  <a:pt x="4071574" y="241683"/>
                  <a:pt x="4076997" y="241255"/>
                </a:cubicBezTo>
                <a:cubicBezTo>
                  <a:pt x="4080163" y="241004"/>
                  <a:pt x="4088070" y="257418"/>
                  <a:pt x="4088102" y="255092"/>
                </a:cubicBezTo>
                <a:cubicBezTo>
                  <a:pt x="4088070" y="257418"/>
                  <a:pt x="4088039" y="259744"/>
                  <a:pt x="4088008" y="262069"/>
                </a:cubicBezTo>
                <a:cubicBezTo>
                  <a:pt x="4093979" y="254627"/>
                  <a:pt x="4105697" y="222340"/>
                  <a:pt x="4099471" y="249161"/>
                </a:cubicBezTo>
                <a:cubicBezTo>
                  <a:pt x="4090493" y="278909"/>
                  <a:pt x="4105475" y="239005"/>
                  <a:pt x="4111090" y="224237"/>
                </a:cubicBezTo>
                <a:lnTo>
                  <a:pt x="4112429" y="220875"/>
                </a:lnTo>
                <a:lnTo>
                  <a:pt x="4100249" y="316519"/>
                </a:lnTo>
                <a:cubicBezTo>
                  <a:pt x="4100425" y="324988"/>
                  <a:pt x="4100677" y="341613"/>
                  <a:pt x="4104598" y="321306"/>
                </a:cubicBezTo>
                <a:cubicBezTo>
                  <a:pt x="4109117" y="295019"/>
                  <a:pt x="4110928" y="269231"/>
                  <a:pt x="4118169" y="243803"/>
                </a:cubicBezTo>
                <a:cubicBezTo>
                  <a:pt x="4118507" y="254775"/>
                  <a:pt x="4117943" y="265477"/>
                  <a:pt x="4116923" y="276041"/>
                </a:cubicBezTo>
                <a:lnTo>
                  <a:pt x="4113920" y="299679"/>
                </a:lnTo>
                <a:lnTo>
                  <a:pt x="4112740" y="303482"/>
                </a:lnTo>
                <a:cubicBezTo>
                  <a:pt x="4109787" y="313298"/>
                  <a:pt x="4108848" y="318164"/>
                  <a:pt x="4109142" y="319938"/>
                </a:cubicBezTo>
                <a:lnTo>
                  <a:pt x="4111489" y="318644"/>
                </a:lnTo>
                <a:lnTo>
                  <a:pt x="4108870" y="338920"/>
                </a:lnTo>
                <a:cubicBezTo>
                  <a:pt x="4107802" y="349499"/>
                  <a:pt x="4107167" y="360221"/>
                  <a:pt x="4107413" y="371224"/>
                </a:cubicBezTo>
                <a:lnTo>
                  <a:pt x="4110752" y="351654"/>
                </a:lnTo>
                <a:lnTo>
                  <a:pt x="4117696" y="310926"/>
                </a:lnTo>
                <a:lnTo>
                  <a:pt x="4119471" y="308342"/>
                </a:lnTo>
                <a:cubicBezTo>
                  <a:pt x="4121581" y="305180"/>
                  <a:pt x="4123365" y="302642"/>
                  <a:pt x="4124041" y="302592"/>
                </a:cubicBezTo>
                <a:cubicBezTo>
                  <a:pt x="4126753" y="302376"/>
                  <a:pt x="4112227" y="341856"/>
                  <a:pt x="4112099" y="351545"/>
                </a:cubicBezTo>
                <a:cubicBezTo>
                  <a:pt x="4120847" y="338853"/>
                  <a:pt x="4118234" y="331702"/>
                  <a:pt x="4126593" y="314392"/>
                </a:cubicBezTo>
                <a:cubicBezTo>
                  <a:pt x="4126593" y="314392"/>
                  <a:pt x="4138375" y="277451"/>
                  <a:pt x="4141087" y="277238"/>
                </a:cubicBezTo>
                <a:lnTo>
                  <a:pt x="4143414" y="305707"/>
                </a:lnTo>
                <a:cubicBezTo>
                  <a:pt x="4146127" y="305493"/>
                  <a:pt x="4186702" y="208973"/>
                  <a:pt x="4172084" y="255429"/>
                </a:cubicBezTo>
                <a:cubicBezTo>
                  <a:pt x="4160883" y="282644"/>
                  <a:pt x="4154717" y="304814"/>
                  <a:pt x="4151684" y="329060"/>
                </a:cubicBezTo>
                <a:cubicBezTo>
                  <a:pt x="4148743" y="346329"/>
                  <a:pt x="4137313" y="356912"/>
                  <a:pt x="4137058" y="375904"/>
                </a:cubicBezTo>
                <a:lnTo>
                  <a:pt x="4135200" y="376051"/>
                </a:lnTo>
                <a:lnTo>
                  <a:pt x="4134855" y="376079"/>
                </a:lnTo>
                <a:cubicBezTo>
                  <a:pt x="4134488" y="376106"/>
                  <a:pt x="4134305" y="376122"/>
                  <a:pt x="4134580" y="376102"/>
                </a:cubicBezTo>
                <a:lnTo>
                  <a:pt x="4135200" y="376051"/>
                </a:lnTo>
                <a:lnTo>
                  <a:pt x="4136232" y="375970"/>
                </a:lnTo>
                <a:cubicBezTo>
                  <a:pt x="4136692" y="375933"/>
                  <a:pt x="4137058" y="375904"/>
                  <a:pt x="4137058" y="375904"/>
                </a:cubicBezTo>
                <a:cubicBezTo>
                  <a:pt x="4151103" y="372472"/>
                  <a:pt x="4151714" y="326735"/>
                  <a:pt x="4160365" y="321404"/>
                </a:cubicBezTo>
                <a:cubicBezTo>
                  <a:pt x="4160374" y="320726"/>
                  <a:pt x="4161254" y="320318"/>
                  <a:pt x="4162569" y="320123"/>
                </a:cubicBezTo>
                <a:lnTo>
                  <a:pt x="4166190" y="320124"/>
                </a:lnTo>
                <a:lnTo>
                  <a:pt x="4173195" y="272607"/>
                </a:lnTo>
                <a:lnTo>
                  <a:pt x="4177305" y="278754"/>
                </a:lnTo>
                <a:lnTo>
                  <a:pt x="4174635" y="317714"/>
                </a:lnTo>
                <a:lnTo>
                  <a:pt x="4174337" y="319879"/>
                </a:lnTo>
                <a:lnTo>
                  <a:pt x="4174192" y="322515"/>
                </a:lnTo>
                <a:lnTo>
                  <a:pt x="4174344" y="322624"/>
                </a:lnTo>
                <a:cubicBezTo>
                  <a:pt x="4182674" y="307640"/>
                  <a:pt x="4180190" y="290801"/>
                  <a:pt x="4188486" y="278140"/>
                </a:cubicBezTo>
                <a:cubicBezTo>
                  <a:pt x="4191712" y="273240"/>
                  <a:pt x="4194423" y="273026"/>
                  <a:pt x="4199881" y="270272"/>
                </a:cubicBezTo>
                <a:cubicBezTo>
                  <a:pt x="4211310" y="259691"/>
                  <a:pt x="4214244" y="242808"/>
                  <a:pt x="4220319" y="227615"/>
                </a:cubicBezTo>
                <a:cubicBezTo>
                  <a:pt x="4234744" y="195499"/>
                  <a:pt x="4240557" y="166000"/>
                  <a:pt x="4257665" y="135996"/>
                </a:cubicBezTo>
                <a:cubicBezTo>
                  <a:pt x="4249047" y="172686"/>
                  <a:pt x="4237425" y="197612"/>
                  <a:pt x="4228357" y="234336"/>
                </a:cubicBezTo>
                <a:cubicBezTo>
                  <a:pt x="4228226" y="244028"/>
                  <a:pt x="4219869" y="261337"/>
                  <a:pt x="4210989" y="283720"/>
                </a:cubicBezTo>
                <a:cubicBezTo>
                  <a:pt x="4208114" y="295952"/>
                  <a:pt x="4182001" y="358029"/>
                  <a:pt x="4205052" y="322522"/>
                </a:cubicBezTo>
                <a:cubicBezTo>
                  <a:pt x="4207863" y="314943"/>
                  <a:pt x="4222289" y="282830"/>
                  <a:pt x="4225068" y="277576"/>
                </a:cubicBezTo>
                <a:cubicBezTo>
                  <a:pt x="4227811" y="275037"/>
                  <a:pt x="4233688" y="274571"/>
                  <a:pt x="4233688" y="274571"/>
                </a:cubicBezTo>
                <a:cubicBezTo>
                  <a:pt x="4241985" y="261915"/>
                  <a:pt x="4244889" y="247357"/>
                  <a:pt x="4248214" y="235091"/>
                </a:cubicBezTo>
                <a:cubicBezTo>
                  <a:pt x="4253767" y="224974"/>
                  <a:pt x="4256801" y="200727"/>
                  <a:pt x="4265419" y="197723"/>
                </a:cubicBezTo>
                <a:cubicBezTo>
                  <a:pt x="4274039" y="194720"/>
                  <a:pt x="4256603" y="215457"/>
                  <a:pt x="4265289" y="207413"/>
                </a:cubicBezTo>
                <a:cubicBezTo>
                  <a:pt x="4276719" y="196832"/>
                  <a:pt x="4291147" y="164715"/>
                  <a:pt x="4276623" y="204196"/>
                </a:cubicBezTo>
                <a:cubicBezTo>
                  <a:pt x="4267649" y="233558"/>
                  <a:pt x="4258901" y="246252"/>
                  <a:pt x="4253027" y="280402"/>
                </a:cubicBezTo>
                <a:cubicBezTo>
                  <a:pt x="4259541" y="274370"/>
                  <a:pt x="4270902" y="247917"/>
                  <a:pt x="4278517" y="230798"/>
                </a:cubicBezTo>
                <a:lnTo>
                  <a:pt x="4279529" y="228639"/>
                </a:lnTo>
                <a:lnTo>
                  <a:pt x="4277105" y="265718"/>
                </a:lnTo>
                <a:lnTo>
                  <a:pt x="4285259" y="217152"/>
                </a:lnTo>
                <a:lnTo>
                  <a:pt x="4291438" y="210515"/>
                </a:lnTo>
                <a:cubicBezTo>
                  <a:pt x="4294937" y="208461"/>
                  <a:pt x="4289611" y="220497"/>
                  <a:pt x="4287117" y="229698"/>
                </a:cubicBezTo>
                <a:cubicBezTo>
                  <a:pt x="4315753" y="181746"/>
                  <a:pt x="4325014" y="130679"/>
                  <a:pt x="4350939" y="82941"/>
                </a:cubicBezTo>
                <a:lnTo>
                  <a:pt x="4354981" y="74658"/>
                </a:lnTo>
                <a:lnTo>
                  <a:pt x="4354977" y="75194"/>
                </a:lnTo>
                <a:cubicBezTo>
                  <a:pt x="4355055" y="83350"/>
                  <a:pt x="4348491" y="110953"/>
                  <a:pt x="4349822" y="123156"/>
                </a:cubicBezTo>
                <a:cubicBezTo>
                  <a:pt x="4352409" y="139397"/>
                  <a:pt x="4355403" y="100287"/>
                  <a:pt x="4356483" y="95862"/>
                </a:cubicBezTo>
                <a:cubicBezTo>
                  <a:pt x="4357375" y="86550"/>
                  <a:pt x="4358253" y="79247"/>
                  <a:pt x="4359147" y="72877"/>
                </a:cubicBezTo>
                <a:lnTo>
                  <a:pt x="4360727" y="62881"/>
                </a:lnTo>
                <a:lnTo>
                  <a:pt x="4375553" y="32496"/>
                </a:lnTo>
                <a:lnTo>
                  <a:pt x="4377779" y="34028"/>
                </a:lnTo>
                <a:cubicBezTo>
                  <a:pt x="4377220" y="34201"/>
                  <a:pt x="4377391" y="32699"/>
                  <a:pt x="4378013" y="30236"/>
                </a:cubicBezTo>
                <a:lnTo>
                  <a:pt x="4380327" y="22711"/>
                </a:lnTo>
                <a:close/>
              </a:path>
            </a:pathLst>
          </a:custGeom>
          <a:ln>
            <a:noFill/>
          </a:ln>
        </p:spPr>
      </p:pic>
      <p:sp>
        <p:nvSpPr>
          <p:cNvPr id="12" name="TextovéPole 11">
            <a:extLst>
              <a:ext uri="{FF2B5EF4-FFF2-40B4-BE49-F238E27FC236}">
                <a16:creationId xmlns:a16="http://schemas.microsoft.com/office/drawing/2014/main" id="{F804A072-3985-555D-7969-7B127F56250B}"/>
              </a:ext>
            </a:extLst>
          </p:cNvPr>
          <p:cNvSpPr txBox="1"/>
          <p:nvPr/>
        </p:nvSpPr>
        <p:spPr>
          <a:xfrm>
            <a:off x="465832" y="2946154"/>
            <a:ext cx="235076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spcAft>
                <a:spcPts val="600"/>
              </a:spcAft>
            </a:pPr>
            <a:r>
              <a:rPr lang="cs-CZ" sz="1800" b="1" dirty="0">
                <a:solidFill>
                  <a:srgbClr val="D10074"/>
                </a:solidFill>
                <a:latin typeface="Clara Sans" panose="02000503000000020004" pitchFamily="50" charset="0"/>
              </a:rPr>
              <a:t>Ekonomická fakulta</a:t>
            </a:r>
            <a:endParaRPr lang="en-GB" sz="1800" b="1" dirty="0">
              <a:solidFill>
                <a:srgbClr val="D10074"/>
              </a:solidFill>
              <a:latin typeface="Clara Sans" panose="02000503000000020004" pitchFamily="50" charset="0"/>
            </a:endParaRPr>
          </a:p>
        </p:txBody>
      </p:sp>
      <p:sp>
        <p:nvSpPr>
          <p:cNvPr id="13" name="TextovéPole 12">
            <a:extLst>
              <a:ext uri="{FF2B5EF4-FFF2-40B4-BE49-F238E27FC236}">
                <a16:creationId xmlns:a16="http://schemas.microsoft.com/office/drawing/2014/main" id="{F5533A17-5D37-201A-A25E-CAA38438E656}"/>
              </a:ext>
            </a:extLst>
          </p:cNvPr>
          <p:cNvSpPr txBox="1"/>
          <p:nvPr/>
        </p:nvSpPr>
        <p:spPr>
          <a:xfrm>
            <a:off x="3347467" y="2946154"/>
            <a:ext cx="2350764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spcAft>
                <a:spcPts val="600"/>
              </a:spcAft>
            </a:pPr>
            <a:r>
              <a:rPr lang="cs-CZ" sz="1800" b="1" dirty="0">
                <a:solidFill>
                  <a:srgbClr val="6F9AD3"/>
                </a:solidFill>
                <a:latin typeface="Clara Sans" panose="02000503000000020004" pitchFamily="50" charset="0"/>
              </a:rPr>
              <a:t>Filozofická fakulta</a:t>
            </a:r>
            <a:endParaRPr lang="en-GB" sz="1800" b="1" dirty="0">
              <a:solidFill>
                <a:srgbClr val="6F9AD3"/>
              </a:solidFill>
              <a:latin typeface="Clara Sans" panose="02000503000000020004" pitchFamily="50" charset="0"/>
            </a:endParaRPr>
          </a:p>
        </p:txBody>
      </p:sp>
      <p:sp>
        <p:nvSpPr>
          <p:cNvPr id="14" name="TextovéPole 13">
            <a:extLst>
              <a:ext uri="{FF2B5EF4-FFF2-40B4-BE49-F238E27FC236}">
                <a16:creationId xmlns:a16="http://schemas.microsoft.com/office/drawing/2014/main" id="{62B57915-ACD4-4A2E-8CF8-C51E6FF58B23}"/>
              </a:ext>
            </a:extLst>
          </p:cNvPr>
          <p:cNvSpPr txBox="1"/>
          <p:nvPr/>
        </p:nvSpPr>
        <p:spPr>
          <a:xfrm>
            <a:off x="6307829" y="2946154"/>
            <a:ext cx="2547807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spcAft>
                <a:spcPts val="600"/>
              </a:spcAft>
            </a:pPr>
            <a:r>
              <a:rPr lang="cs-CZ" sz="1800" b="1" dirty="0">
                <a:solidFill>
                  <a:srgbClr val="E98300"/>
                </a:solidFill>
                <a:latin typeface="Clara Sans" panose="02000503000000020004" pitchFamily="50" charset="0"/>
              </a:rPr>
              <a:t>Pedagogická fakulta</a:t>
            </a:r>
            <a:endParaRPr lang="en-GB" sz="1800" b="1" dirty="0">
              <a:solidFill>
                <a:srgbClr val="E98300"/>
              </a:solidFill>
              <a:latin typeface="Clara Sans" panose="02000503000000020004" pitchFamily="50" charset="0"/>
            </a:endParaRPr>
          </a:p>
        </p:txBody>
      </p:sp>
      <p:sp>
        <p:nvSpPr>
          <p:cNvPr id="15" name="TextovéPole 14">
            <a:extLst>
              <a:ext uri="{FF2B5EF4-FFF2-40B4-BE49-F238E27FC236}">
                <a16:creationId xmlns:a16="http://schemas.microsoft.com/office/drawing/2014/main" id="{FF4BF103-C3DE-EBFE-6EEA-31E9A2DAA7BE}"/>
              </a:ext>
            </a:extLst>
          </p:cNvPr>
          <p:cNvSpPr txBox="1"/>
          <p:nvPr/>
        </p:nvSpPr>
        <p:spPr>
          <a:xfrm>
            <a:off x="9189465" y="2946154"/>
            <a:ext cx="2795265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spcAft>
                <a:spcPts val="600"/>
              </a:spcAft>
            </a:pPr>
            <a:r>
              <a:rPr lang="cs-CZ" sz="1800" b="1" dirty="0">
                <a:solidFill>
                  <a:srgbClr val="007D57"/>
                </a:solidFill>
                <a:latin typeface="Clara Sans" panose="02000503000000020004" pitchFamily="50" charset="0"/>
              </a:rPr>
              <a:t>Přírodovědecká fakulta</a:t>
            </a:r>
            <a:endParaRPr lang="en-GB" sz="1800" b="1" dirty="0">
              <a:solidFill>
                <a:srgbClr val="007D57"/>
              </a:solidFill>
              <a:latin typeface="Clara Sans" panose="02000503000000020004" pitchFamily="50" charset="0"/>
            </a:endParaRPr>
          </a:p>
        </p:txBody>
      </p:sp>
      <p:sp>
        <p:nvSpPr>
          <p:cNvPr id="16" name="TextovéPole 15">
            <a:extLst>
              <a:ext uri="{FF2B5EF4-FFF2-40B4-BE49-F238E27FC236}">
                <a16:creationId xmlns:a16="http://schemas.microsoft.com/office/drawing/2014/main" id="{B845FEA6-758A-5812-CB97-2A514CAB7BC4}"/>
              </a:ext>
            </a:extLst>
          </p:cNvPr>
          <p:cNvSpPr txBox="1"/>
          <p:nvPr/>
        </p:nvSpPr>
        <p:spPr>
          <a:xfrm>
            <a:off x="8987364" y="5876819"/>
            <a:ext cx="2795265" cy="723275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spcAft>
                <a:spcPts val="600"/>
              </a:spcAft>
            </a:pPr>
            <a:r>
              <a:rPr lang="cs-CZ" sz="1800" b="1" dirty="0">
                <a:solidFill>
                  <a:srgbClr val="34B233"/>
                </a:solidFill>
                <a:latin typeface="Clara Sans" panose="02000503000000020004" pitchFamily="50" charset="0"/>
              </a:rPr>
              <a:t>Fakulta zemědělská</a:t>
            </a:r>
          </a:p>
          <a:p>
            <a:pPr algn="l">
              <a:spcAft>
                <a:spcPts val="600"/>
              </a:spcAft>
            </a:pPr>
            <a:r>
              <a:rPr lang="cs-CZ" sz="1800" b="1" dirty="0">
                <a:solidFill>
                  <a:srgbClr val="34B233"/>
                </a:solidFill>
                <a:latin typeface="Clara Sans" panose="02000503000000020004" pitchFamily="50" charset="0"/>
              </a:rPr>
              <a:t>a technologická</a:t>
            </a:r>
            <a:endParaRPr lang="en-GB" sz="1800" b="1" dirty="0">
              <a:solidFill>
                <a:srgbClr val="34B233"/>
              </a:solidFill>
              <a:latin typeface="Clara Sans" panose="02000503000000020004" pitchFamily="50" charset="0"/>
            </a:endParaRPr>
          </a:p>
        </p:txBody>
      </p:sp>
      <p:sp>
        <p:nvSpPr>
          <p:cNvPr id="17" name="TextovéPole 16">
            <a:extLst>
              <a:ext uri="{FF2B5EF4-FFF2-40B4-BE49-F238E27FC236}">
                <a16:creationId xmlns:a16="http://schemas.microsoft.com/office/drawing/2014/main" id="{505AE3C2-A984-C38E-A105-84D08940A4A1}"/>
              </a:ext>
            </a:extLst>
          </p:cNvPr>
          <p:cNvSpPr txBox="1"/>
          <p:nvPr/>
        </p:nvSpPr>
        <p:spPr>
          <a:xfrm>
            <a:off x="5916328" y="5876818"/>
            <a:ext cx="2795265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spcAft>
                <a:spcPts val="600"/>
              </a:spcAft>
            </a:pPr>
            <a:r>
              <a:rPr lang="cs-CZ" sz="1800" b="1" dirty="0">
                <a:solidFill>
                  <a:srgbClr val="009FDA"/>
                </a:solidFill>
                <a:latin typeface="Clara Sans" panose="02000503000000020004" pitchFamily="50" charset="0"/>
              </a:rPr>
              <a:t>Zdravotně sociální fakulta</a:t>
            </a:r>
            <a:endParaRPr lang="en-GB" sz="1800" b="1" dirty="0">
              <a:solidFill>
                <a:srgbClr val="009FDA"/>
              </a:solidFill>
              <a:latin typeface="Clara Sans" panose="02000503000000020004" pitchFamily="50" charset="0"/>
            </a:endParaRPr>
          </a:p>
        </p:txBody>
      </p:sp>
      <p:sp>
        <p:nvSpPr>
          <p:cNvPr id="18" name="TextovéPole 17">
            <a:extLst>
              <a:ext uri="{FF2B5EF4-FFF2-40B4-BE49-F238E27FC236}">
                <a16:creationId xmlns:a16="http://schemas.microsoft.com/office/drawing/2014/main" id="{A1FB6E3E-C1EF-2DFA-C66A-7ED4752D2DE3}"/>
              </a:ext>
            </a:extLst>
          </p:cNvPr>
          <p:cNvSpPr txBox="1"/>
          <p:nvPr/>
        </p:nvSpPr>
        <p:spPr>
          <a:xfrm>
            <a:off x="3121063" y="5876817"/>
            <a:ext cx="2795265" cy="369332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spcAft>
                <a:spcPts val="600"/>
              </a:spcAft>
            </a:pPr>
            <a:r>
              <a:rPr lang="cs-CZ" sz="1800" b="1" dirty="0">
                <a:solidFill>
                  <a:srgbClr val="9C5FB5"/>
                </a:solidFill>
                <a:latin typeface="Clara Sans" panose="02000503000000020004" pitchFamily="50" charset="0"/>
              </a:rPr>
              <a:t>Teologická fakulta</a:t>
            </a:r>
            <a:endParaRPr lang="en-GB" sz="1800" b="1" dirty="0">
              <a:solidFill>
                <a:srgbClr val="9C5FB5"/>
              </a:solidFill>
              <a:latin typeface="Clara Sans" panose="02000503000000020004" pitchFamily="50" charset="0"/>
            </a:endParaRPr>
          </a:p>
        </p:txBody>
      </p:sp>
      <p:sp>
        <p:nvSpPr>
          <p:cNvPr id="19" name="TextovéPole 18">
            <a:extLst>
              <a:ext uri="{FF2B5EF4-FFF2-40B4-BE49-F238E27FC236}">
                <a16:creationId xmlns:a16="http://schemas.microsoft.com/office/drawing/2014/main" id="{59CBA40C-7097-66A8-22F0-0FF05951D68D}"/>
              </a:ext>
            </a:extLst>
          </p:cNvPr>
          <p:cNvSpPr txBox="1"/>
          <p:nvPr/>
        </p:nvSpPr>
        <p:spPr>
          <a:xfrm>
            <a:off x="465832" y="5866705"/>
            <a:ext cx="2795265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l">
              <a:spcAft>
                <a:spcPts val="600"/>
              </a:spcAft>
            </a:pPr>
            <a:r>
              <a:rPr lang="cs-CZ" sz="1800" b="1" dirty="0">
                <a:solidFill>
                  <a:srgbClr val="5BBBB7"/>
                </a:solidFill>
                <a:latin typeface="Clara Sans" panose="02000503000000020004" pitchFamily="50" charset="0"/>
              </a:rPr>
              <a:t>Fakulta rybářství a ochrany vod</a:t>
            </a:r>
            <a:endParaRPr lang="en-GB" sz="1800" b="1" dirty="0">
              <a:solidFill>
                <a:srgbClr val="5BBBB7"/>
              </a:solidFill>
              <a:latin typeface="Clara Sans" panose="02000503000000020004" pitchFamily="50" charset="0"/>
            </a:endParaRPr>
          </a:p>
        </p:txBody>
      </p:sp>
      <p:pic>
        <p:nvPicPr>
          <p:cNvPr id="6" name="Zástupný symbol obrázku 7">
            <a:extLst>
              <a:ext uri="{FF2B5EF4-FFF2-40B4-BE49-F238E27FC236}">
                <a16:creationId xmlns:a16="http://schemas.microsoft.com/office/drawing/2014/main" id="{B31464C6-3009-464D-6EB3-4B6ACF66ED80}"/>
              </a:ext>
            </a:extLst>
          </p:cNvPr>
          <p:cNvPicPr>
            <a:picLocks noChangeAspect="1"/>
          </p:cNvPicPr>
          <p:nvPr/>
        </p:nvPicPr>
        <p:blipFill>
          <a:blip r:embed="rId10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60" r="5560"/>
          <a:stretch/>
        </p:blipFill>
        <p:spPr>
          <a:xfrm>
            <a:off x="8987364" y="825745"/>
            <a:ext cx="2749908" cy="2062112"/>
          </a:xfrm>
          <a:custGeom>
            <a:avLst/>
            <a:gdLst>
              <a:gd name="connsiteX0" fmla="*/ 3311593 w 6842126"/>
              <a:gd name="connsiteY0" fmla="*/ 5124756 h 5130710"/>
              <a:gd name="connsiteX1" fmla="*/ 3310754 w 6842126"/>
              <a:gd name="connsiteY1" fmla="*/ 5126288 h 5130710"/>
              <a:gd name="connsiteX2" fmla="*/ 3305871 w 6842126"/>
              <a:gd name="connsiteY2" fmla="*/ 5130710 h 5130710"/>
              <a:gd name="connsiteX3" fmla="*/ 3375155 w 6842126"/>
              <a:gd name="connsiteY3" fmla="*/ 5089948 h 5130710"/>
              <a:gd name="connsiteX4" fmla="*/ 3374529 w 6842126"/>
              <a:gd name="connsiteY4" fmla="*/ 5092197 h 5130710"/>
              <a:gd name="connsiteX5" fmla="*/ 3370604 w 6842126"/>
              <a:gd name="connsiteY5" fmla="*/ 5093970 h 5130710"/>
              <a:gd name="connsiteX6" fmla="*/ 3375155 w 6842126"/>
              <a:gd name="connsiteY6" fmla="*/ 5089948 h 5130710"/>
              <a:gd name="connsiteX7" fmla="*/ 3379709 w 6842126"/>
              <a:gd name="connsiteY7" fmla="*/ 5085926 h 5130710"/>
              <a:gd name="connsiteX8" fmla="*/ 3379081 w 6842126"/>
              <a:gd name="connsiteY8" fmla="*/ 5088177 h 5130710"/>
              <a:gd name="connsiteX9" fmla="*/ 3375155 w 6842126"/>
              <a:gd name="connsiteY9" fmla="*/ 5089948 h 5130710"/>
              <a:gd name="connsiteX10" fmla="*/ 3379709 w 6842126"/>
              <a:gd name="connsiteY10" fmla="*/ 5085926 h 5130710"/>
              <a:gd name="connsiteX11" fmla="*/ 3573894 w 6842126"/>
              <a:gd name="connsiteY11" fmla="*/ 5083467 h 5130710"/>
              <a:gd name="connsiteX12" fmla="*/ 3573723 w 6842126"/>
              <a:gd name="connsiteY12" fmla="*/ 5084918 h 5130710"/>
              <a:gd name="connsiteX13" fmla="*/ 3573585 w 6842126"/>
              <a:gd name="connsiteY13" fmla="*/ 5086077 h 5130710"/>
              <a:gd name="connsiteX14" fmla="*/ 3574823 w 6842126"/>
              <a:gd name="connsiteY14" fmla="*/ 5075643 h 5130710"/>
              <a:gd name="connsiteX15" fmla="*/ 3574411 w 6842126"/>
              <a:gd name="connsiteY15" fmla="*/ 5079121 h 5130710"/>
              <a:gd name="connsiteX16" fmla="*/ 3573894 w 6842126"/>
              <a:gd name="connsiteY16" fmla="*/ 5083467 h 5130710"/>
              <a:gd name="connsiteX17" fmla="*/ 3391000 w 6842126"/>
              <a:gd name="connsiteY17" fmla="*/ 5074373 h 5130710"/>
              <a:gd name="connsiteX18" fmla="*/ 3387049 w 6842126"/>
              <a:gd name="connsiteY18" fmla="*/ 5080514 h 5130710"/>
              <a:gd name="connsiteX19" fmla="*/ 3379709 w 6842126"/>
              <a:gd name="connsiteY19" fmla="*/ 5085926 h 5130710"/>
              <a:gd name="connsiteX20" fmla="*/ 3391000 w 6842126"/>
              <a:gd name="connsiteY20" fmla="*/ 5074373 h 5130710"/>
              <a:gd name="connsiteX21" fmla="*/ 3297788 w 6842126"/>
              <a:gd name="connsiteY21" fmla="*/ 5029060 h 5130710"/>
              <a:gd name="connsiteX22" fmla="*/ 3299081 w 6842126"/>
              <a:gd name="connsiteY22" fmla="*/ 5039495 h 5130710"/>
              <a:gd name="connsiteX23" fmla="*/ 3297788 w 6842126"/>
              <a:gd name="connsiteY23" fmla="*/ 5029060 h 5130710"/>
              <a:gd name="connsiteX24" fmla="*/ 3277231 w 6842126"/>
              <a:gd name="connsiteY24" fmla="*/ 5015376 h 5130710"/>
              <a:gd name="connsiteX25" fmla="*/ 3275292 w 6842126"/>
              <a:gd name="connsiteY25" fmla="*/ 5018461 h 5130710"/>
              <a:gd name="connsiteX26" fmla="*/ 3274883 w 6842126"/>
              <a:gd name="connsiteY26" fmla="*/ 5020948 h 5130710"/>
              <a:gd name="connsiteX27" fmla="*/ 3169219 w 6842126"/>
              <a:gd name="connsiteY27" fmla="*/ 5013606 h 5130710"/>
              <a:gd name="connsiteX28" fmla="*/ 3169152 w 6842126"/>
              <a:gd name="connsiteY28" fmla="*/ 5014258 h 5130710"/>
              <a:gd name="connsiteX29" fmla="*/ 3168800 w 6842126"/>
              <a:gd name="connsiteY29" fmla="*/ 5013686 h 5130710"/>
              <a:gd name="connsiteX30" fmla="*/ 4250601 w 6842126"/>
              <a:gd name="connsiteY30" fmla="*/ 5010550 h 5130710"/>
              <a:gd name="connsiteX31" fmla="*/ 4249761 w 6842126"/>
              <a:gd name="connsiteY31" fmla="*/ 5012080 h 5130710"/>
              <a:gd name="connsiteX32" fmla="*/ 4244879 w 6842126"/>
              <a:gd name="connsiteY32" fmla="*/ 5016505 h 5130710"/>
              <a:gd name="connsiteX33" fmla="*/ 2573648 w 6842126"/>
              <a:gd name="connsiteY33" fmla="*/ 5010550 h 5130710"/>
              <a:gd name="connsiteX34" fmla="*/ 2572809 w 6842126"/>
              <a:gd name="connsiteY34" fmla="*/ 5012081 h 5130710"/>
              <a:gd name="connsiteX35" fmla="*/ 2567925 w 6842126"/>
              <a:gd name="connsiteY35" fmla="*/ 5016506 h 5130710"/>
              <a:gd name="connsiteX36" fmla="*/ 3235216 w 6842126"/>
              <a:gd name="connsiteY36" fmla="*/ 5000008 h 5130710"/>
              <a:gd name="connsiteX37" fmla="*/ 3234547 w 6842126"/>
              <a:gd name="connsiteY37" fmla="*/ 5002040 h 5130710"/>
              <a:gd name="connsiteX38" fmla="*/ 3233916 w 6842126"/>
              <a:gd name="connsiteY38" fmla="*/ 5003596 h 5130710"/>
              <a:gd name="connsiteX39" fmla="*/ 3231662 w 6842126"/>
              <a:gd name="connsiteY39" fmla="*/ 5006445 h 5130710"/>
              <a:gd name="connsiteX40" fmla="*/ 3235216 w 6842126"/>
              <a:gd name="connsiteY40" fmla="*/ 5000008 h 5130710"/>
              <a:gd name="connsiteX41" fmla="*/ 3386129 w 6842126"/>
              <a:gd name="connsiteY41" fmla="*/ 4993007 h 5130710"/>
              <a:gd name="connsiteX42" fmla="*/ 3387880 w 6842126"/>
              <a:gd name="connsiteY42" fmla="*/ 4993448 h 5130710"/>
              <a:gd name="connsiteX43" fmla="*/ 3384952 w 6842126"/>
              <a:gd name="connsiteY43" fmla="*/ 4997869 h 5130710"/>
              <a:gd name="connsiteX44" fmla="*/ 3380788 w 6842126"/>
              <a:gd name="connsiteY44" fmla="*/ 5000010 h 5130710"/>
              <a:gd name="connsiteX45" fmla="*/ 3386129 w 6842126"/>
              <a:gd name="connsiteY45" fmla="*/ 4993007 h 5130710"/>
              <a:gd name="connsiteX46" fmla="*/ 3470307 w 6842126"/>
              <a:gd name="connsiteY46" fmla="*/ 4989940 h 5130710"/>
              <a:gd name="connsiteX47" fmla="*/ 3465599 w 6842126"/>
              <a:gd name="connsiteY47" fmla="*/ 4998624 h 5130710"/>
              <a:gd name="connsiteX48" fmla="*/ 3471694 w 6842126"/>
              <a:gd name="connsiteY48" fmla="*/ 4990495 h 5130710"/>
              <a:gd name="connsiteX49" fmla="*/ 3470307 w 6842126"/>
              <a:gd name="connsiteY49" fmla="*/ 4989940 h 5130710"/>
              <a:gd name="connsiteX50" fmla="*/ 2637211 w 6842126"/>
              <a:gd name="connsiteY50" fmla="*/ 4975744 h 5130710"/>
              <a:gd name="connsiteX51" fmla="*/ 2636585 w 6842126"/>
              <a:gd name="connsiteY51" fmla="*/ 4977993 h 5130710"/>
              <a:gd name="connsiteX52" fmla="*/ 2632659 w 6842126"/>
              <a:gd name="connsiteY52" fmla="*/ 4979764 h 5130710"/>
              <a:gd name="connsiteX53" fmla="*/ 2637211 w 6842126"/>
              <a:gd name="connsiteY53" fmla="*/ 4975744 h 5130710"/>
              <a:gd name="connsiteX54" fmla="*/ 4314164 w 6842126"/>
              <a:gd name="connsiteY54" fmla="*/ 4975742 h 5130710"/>
              <a:gd name="connsiteX55" fmla="*/ 4313538 w 6842126"/>
              <a:gd name="connsiteY55" fmla="*/ 4977991 h 5130710"/>
              <a:gd name="connsiteX56" fmla="*/ 4309613 w 6842126"/>
              <a:gd name="connsiteY56" fmla="*/ 4979764 h 5130710"/>
              <a:gd name="connsiteX57" fmla="*/ 4314164 w 6842126"/>
              <a:gd name="connsiteY57" fmla="*/ 4975742 h 5130710"/>
              <a:gd name="connsiteX58" fmla="*/ 2641764 w 6842126"/>
              <a:gd name="connsiteY58" fmla="*/ 4971721 h 5130710"/>
              <a:gd name="connsiteX59" fmla="*/ 2641136 w 6842126"/>
              <a:gd name="connsiteY59" fmla="*/ 4973972 h 5130710"/>
              <a:gd name="connsiteX60" fmla="*/ 2637211 w 6842126"/>
              <a:gd name="connsiteY60" fmla="*/ 4975744 h 5130710"/>
              <a:gd name="connsiteX61" fmla="*/ 2641764 w 6842126"/>
              <a:gd name="connsiteY61" fmla="*/ 4971721 h 5130710"/>
              <a:gd name="connsiteX62" fmla="*/ 4318717 w 6842126"/>
              <a:gd name="connsiteY62" fmla="*/ 4971720 h 5130710"/>
              <a:gd name="connsiteX63" fmla="*/ 4318089 w 6842126"/>
              <a:gd name="connsiteY63" fmla="*/ 4973970 h 5130710"/>
              <a:gd name="connsiteX64" fmla="*/ 4314164 w 6842126"/>
              <a:gd name="connsiteY64" fmla="*/ 4975742 h 5130710"/>
              <a:gd name="connsiteX65" fmla="*/ 4318717 w 6842126"/>
              <a:gd name="connsiteY65" fmla="*/ 4971720 h 5130710"/>
              <a:gd name="connsiteX66" fmla="*/ 2835949 w 6842126"/>
              <a:gd name="connsiteY66" fmla="*/ 4969264 h 5130710"/>
              <a:gd name="connsiteX67" fmla="*/ 2835641 w 6842126"/>
              <a:gd name="connsiteY67" fmla="*/ 4971873 h 5130710"/>
              <a:gd name="connsiteX68" fmla="*/ 2835777 w 6842126"/>
              <a:gd name="connsiteY68" fmla="*/ 4970713 h 5130710"/>
              <a:gd name="connsiteX69" fmla="*/ 4512901 w 6842126"/>
              <a:gd name="connsiteY69" fmla="*/ 4969261 h 5130710"/>
              <a:gd name="connsiteX70" fmla="*/ 4512731 w 6842126"/>
              <a:gd name="connsiteY70" fmla="*/ 4970711 h 5130710"/>
              <a:gd name="connsiteX71" fmla="*/ 4512592 w 6842126"/>
              <a:gd name="connsiteY71" fmla="*/ 4971872 h 5130710"/>
              <a:gd name="connsiteX72" fmla="*/ 3438457 w 6842126"/>
              <a:gd name="connsiteY72" fmla="*/ 4964022 h 5130710"/>
              <a:gd name="connsiteX73" fmla="*/ 3435902 w 6842126"/>
              <a:gd name="connsiteY73" fmla="*/ 4968151 h 5130710"/>
              <a:gd name="connsiteX74" fmla="*/ 3431307 w 6842126"/>
              <a:gd name="connsiteY74" fmla="*/ 4971326 h 5130710"/>
              <a:gd name="connsiteX75" fmla="*/ 3438457 w 6842126"/>
              <a:gd name="connsiteY75" fmla="*/ 4964022 h 5130710"/>
              <a:gd name="connsiteX76" fmla="*/ 2836880 w 6842126"/>
              <a:gd name="connsiteY76" fmla="*/ 4961439 h 5130710"/>
              <a:gd name="connsiteX77" fmla="*/ 2836467 w 6842126"/>
              <a:gd name="connsiteY77" fmla="*/ 4964917 h 5130710"/>
              <a:gd name="connsiteX78" fmla="*/ 2835949 w 6842126"/>
              <a:gd name="connsiteY78" fmla="*/ 4969264 h 5130710"/>
              <a:gd name="connsiteX79" fmla="*/ 4513833 w 6842126"/>
              <a:gd name="connsiteY79" fmla="*/ 4961437 h 5130710"/>
              <a:gd name="connsiteX80" fmla="*/ 4512901 w 6842126"/>
              <a:gd name="connsiteY80" fmla="*/ 4969261 h 5130710"/>
              <a:gd name="connsiteX81" fmla="*/ 4513418 w 6842126"/>
              <a:gd name="connsiteY81" fmla="*/ 4964916 h 5130710"/>
              <a:gd name="connsiteX82" fmla="*/ 4513833 w 6842126"/>
              <a:gd name="connsiteY82" fmla="*/ 4961437 h 5130710"/>
              <a:gd name="connsiteX83" fmla="*/ 4330010 w 6842126"/>
              <a:gd name="connsiteY83" fmla="*/ 4960167 h 5130710"/>
              <a:gd name="connsiteX84" fmla="*/ 4326059 w 6842126"/>
              <a:gd name="connsiteY84" fmla="*/ 4966309 h 5130710"/>
              <a:gd name="connsiteX85" fmla="*/ 4318717 w 6842126"/>
              <a:gd name="connsiteY85" fmla="*/ 4971720 h 5130710"/>
              <a:gd name="connsiteX86" fmla="*/ 4330010 w 6842126"/>
              <a:gd name="connsiteY86" fmla="*/ 4960167 h 5130710"/>
              <a:gd name="connsiteX87" fmla="*/ 2653056 w 6842126"/>
              <a:gd name="connsiteY87" fmla="*/ 4960167 h 5130710"/>
              <a:gd name="connsiteX88" fmla="*/ 2649106 w 6842126"/>
              <a:gd name="connsiteY88" fmla="*/ 4966310 h 5130710"/>
              <a:gd name="connsiteX89" fmla="*/ 2641764 w 6842126"/>
              <a:gd name="connsiteY89" fmla="*/ 4971721 h 5130710"/>
              <a:gd name="connsiteX90" fmla="*/ 2653056 w 6842126"/>
              <a:gd name="connsiteY90" fmla="*/ 4960167 h 5130710"/>
              <a:gd name="connsiteX91" fmla="*/ 2342691 w 6842126"/>
              <a:gd name="connsiteY91" fmla="*/ 4917723 h 5130710"/>
              <a:gd name="connsiteX92" fmla="*/ 2342417 w 6842126"/>
              <a:gd name="connsiteY92" fmla="*/ 4932590 h 5130710"/>
              <a:gd name="connsiteX93" fmla="*/ 2342691 w 6842126"/>
              <a:gd name="connsiteY93" fmla="*/ 4917723 h 5130710"/>
              <a:gd name="connsiteX94" fmla="*/ 2559843 w 6842126"/>
              <a:gd name="connsiteY94" fmla="*/ 4914856 h 5130710"/>
              <a:gd name="connsiteX95" fmla="*/ 2561137 w 6842126"/>
              <a:gd name="connsiteY95" fmla="*/ 4925291 h 5130710"/>
              <a:gd name="connsiteX96" fmla="*/ 2559843 w 6842126"/>
              <a:gd name="connsiteY96" fmla="*/ 4914856 h 5130710"/>
              <a:gd name="connsiteX97" fmla="*/ 4236796 w 6842126"/>
              <a:gd name="connsiteY97" fmla="*/ 4914855 h 5130710"/>
              <a:gd name="connsiteX98" fmla="*/ 4238089 w 6842126"/>
              <a:gd name="connsiteY98" fmla="*/ 4925290 h 5130710"/>
              <a:gd name="connsiteX99" fmla="*/ 4236796 w 6842126"/>
              <a:gd name="connsiteY99" fmla="*/ 4914855 h 5130710"/>
              <a:gd name="connsiteX100" fmla="*/ 3538549 w 6842126"/>
              <a:gd name="connsiteY100" fmla="*/ 4906727 h 5130710"/>
              <a:gd name="connsiteX101" fmla="*/ 3518215 w 6842126"/>
              <a:gd name="connsiteY101" fmla="*/ 4931230 h 5130710"/>
              <a:gd name="connsiteX102" fmla="*/ 3529413 w 6842126"/>
              <a:gd name="connsiteY102" fmla="*/ 4915829 h 5130710"/>
              <a:gd name="connsiteX103" fmla="*/ 3538631 w 6842126"/>
              <a:gd name="connsiteY103" fmla="*/ 4906630 h 5130710"/>
              <a:gd name="connsiteX104" fmla="*/ 3538641 w 6842126"/>
              <a:gd name="connsiteY104" fmla="*/ 4906636 h 5130710"/>
              <a:gd name="connsiteX105" fmla="*/ 3538549 w 6842126"/>
              <a:gd name="connsiteY105" fmla="*/ 4906727 h 5130710"/>
              <a:gd name="connsiteX106" fmla="*/ 2539286 w 6842126"/>
              <a:gd name="connsiteY106" fmla="*/ 4901172 h 5130710"/>
              <a:gd name="connsiteX107" fmla="*/ 2537346 w 6842126"/>
              <a:gd name="connsiteY107" fmla="*/ 4904254 h 5130710"/>
              <a:gd name="connsiteX108" fmla="*/ 2536939 w 6842126"/>
              <a:gd name="connsiteY108" fmla="*/ 4906743 h 5130710"/>
              <a:gd name="connsiteX109" fmla="*/ 4216239 w 6842126"/>
              <a:gd name="connsiteY109" fmla="*/ 4901169 h 5130710"/>
              <a:gd name="connsiteX110" fmla="*/ 4214299 w 6842126"/>
              <a:gd name="connsiteY110" fmla="*/ 4904253 h 5130710"/>
              <a:gd name="connsiteX111" fmla="*/ 4213891 w 6842126"/>
              <a:gd name="connsiteY111" fmla="*/ 4906742 h 5130710"/>
              <a:gd name="connsiteX112" fmla="*/ 2359060 w 6842126"/>
              <a:gd name="connsiteY112" fmla="*/ 4900937 h 5130710"/>
              <a:gd name="connsiteX113" fmla="*/ 2356793 w 6842126"/>
              <a:gd name="connsiteY113" fmla="*/ 4912028 h 5130710"/>
              <a:gd name="connsiteX114" fmla="*/ 2357870 w 6842126"/>
              <a:gd name="connsiteY114" fmla="*/ 4906756 h 5130710"/>
              <a:gd name="connsiteX115" fmla="*/ 2431275 w 6842126"/>
              <a:gd name="connsiteY115" fmla="*/ 4899402 h 5130710"/>
              <a:gd name="connsiteX116" fmla="*/ 2431207 w 6842126"/>
              <a:gd name="connsiteY116" fmla="*/ 4900054 h 5130710"/>
              <a:gd name="connsiteX117" fmla="*/ 2430856 w 6842126"/>
              <a:gd name="connsiteY117" fmla="*/ 4899482 h 5130710"/>
              <a:gd name="connsiteX118" fmla="*/ 4108227 w 6842126"/>
              <a:gd name="connsiteY118" fmla="*/ 4899399 h 5130710"/>
              <a:gd name="connsiteX119" fmla="*/ 4108161 w 6842126"/>
              <a:gd name="connsiteY119" fmla="*/ 4900052 h 5130710"/>
              <a:gd name="connsiteX120" fmla="*/ 4107808 w 6842126"/>
              <a:gd name="connsiteY120" fmla="*/ 4899481 h 5130710"/>
              <a:gd name="connsiteX121" fmla="*/ 2359669 w 6842126"/>
              <a:gd name="connsiteY121" fmla="*/ 4897968 h 5130710"/>
              <a:gd name="connsiteX122" fmla="*/ 2359084 w 6842126"/>
              <a:gd name="connsiteY122" fmla="*/ 4900823 h 5130710"/>
              <a:gd name="connsiteX123" fmla="*/ 2359060 w 6842126"/>
              <a:gd name="connsiteY123" fmla="*/ 4900937 h 5130710"/>
              <a:gd name="connsiteX124" fmla="*/ 3073899 w 6842126"/>
              <a:gd name="connsiteY124" fmla="*/ 4893174 h 5130710"/>
              <a:gd name="connsiteX125" fmla="*/ 3051601 w 6842126"/>
              <a:gd name="connsiteY125" fmla="*/ 4932086 h 5130710"/>
              <a:gd name="connsiteX126" fmla="*/ 3047745 w 6842126"/>
              <a:gd name="connsiteY126" fmla="*/ 4935731 h 5130710"/>
              <a:gd name="connsiteX127" fmla="*/ 3042883 w 6842126"/>
              <a:gd name="connsiteY127" fmla="*/ 4939710 h 5130710"/>
              <a:gd name="connsiteX128" fmla="*/ 3052471 w 6842126"/>
              <a:gd name="connsiteY128" fmla="*/ 4920201 h 5130710"/>
              <a:gd name="connsiteX129" fmla="*/ 3062397 w 6842126"/>
              <a:gd name="connsiteY129" fmla="*/ 4901971 h 5130710"/>
              <a:gd name="connsiteX130" fmla="*/ 3070469 w 6842126"/>
              <a:gd name="connsiteY130" fmla="*/ 4896080 h 5130710"/>
              <a:gd name="connsiteX131" fmla="*/ 2286245 w 6842126"/>
              <a:gd name="connsiteY131" fmla="*/ 4886925 h 5130710"/>
              <a:gd name="connsiteX132" fmla="*/ 2287279 w 6842126"/>
              <a:gd name="connsiteY132" fmla="*/ 4898098 h 5130710"/>
              <a:gd name="connsiteX133" fmla="*/ 2286245 w 6842126"/>
              <a:gd name="connsiteY133" fmla="*/ 4886925 h 5130710"/>
              <a:gd name="connsiteX134" fmla="*/ 2497272 w 6842126"/>
              <a:gd name="connsiteY134" fmla="*/ 4885804 h 5130710"/>
              <a:gd name="connsiteX135" fmla="*/ 2496603 w 6842126"/>
              <a:gd name="connsiteY135" fmla="*/ 4887835 h 5130710"/>
              <a:gd name="connsiteX136" fmla="*/ 2495971 w 6842126"/>
              <a:gd name="connsiteY136" fmla="*/ 4889391 h 5130710"/>
              <a:gd name="connsiteX137" fmla="*/ 2493718 w 6842126"/>
              <a:gd name="connsiteY137" fmla="*/ 4892240 h 5130710"/>
              <a:gd name="connsiteX138" fmla="*/ 2497272 w 6842126"/>
              <a:gd name="connsiteY138" fmla="*/ 4885804 h 5130710"/>
              <a:gd name="connsiteX139" fmla="*/ 4174223 w 6842126"/>
              <a:gd name="connsiteY139" fmla="*/ 4885803 h 5130710"/>
              <a:gd name="connsiteX140" fmla="*/ 4173555 w 6842126"/>
              <a:gd name="connsiteY140" fmla="*/ 4887834 h 5130710"/>
              <a:gd name="connsiteX141" fmla="*/ 4172923 w 6842126"/>
              <a:gd name="connsiteY141" fmla="*/ 4889390 h 5130710"/>
              <a:gd name="connsiteX142" fmla="*/ 4170669 w 6842126"/>
              <a:gd name="connsiteY142" fmla="*/ 4892239 h 5130710"/>
              <a:gd name="connsiteX143" fmla="*/ 4174223 w 6842126"/>
              <a:gd name="connsiteY143" fmla="*/ 4885803 h 5130710"/>
              <a:gd name="connsiteX144" fmla="*/ 3557543 w 6842126"/>
              <a:gd name="connsiteY144" fmla="*/ 4882763 h 5130710"/>
              <a:gd name="connsiteX145" fmla="*/ 3548898 w 6842126"/>
              <a:gd name="connsiteY145" fmla="*/ 4894257 h 5130710"/>
              <a:gd name="connsiteX146" fmla="*/ 3538631 w 6842126"/>
              <a:gd name="connsiteY146" fmla="*/ 4906630 h 5130710"/>
              <a:gd name="connsiteX147" fmla="*/ 3536203 w 6842126"/>
              <a:gd name="connsiteY147" fmla="*/ 4905257 h 5130710"/>
              <a:gd name="connsiteX148" fmla="*/ 3557543 w 6842126"/>
              <a:gd name="connsiteY148" fmla="*/ 4882763 h 5130710"/>
              <a:gd name="connsiteX149" fmla="*/ 2648186 w 6842126"/>
              <a:gd name="connsiteY149" fmla="*/ 4878803 h 5130710"/>
              <a:gd name="connsiteX150" fmla="*/ 2649935 w 6842126"/>
              <a:gd name="connsiteY150" fmla="*/ 4879243 h 5130710"/>
              <a:gd name="connsiteX151" fmla="*/ 2647007 w 6842126"/>
              <a:gd name="connsiteY151" fmla="*/ 4883665 h 5130710"/>
              <a:gd name="connsiteX152" fmla="*/ 2642843 w 6842126"/>
              <a:gd name="connsiteY152" fmla="*/ 4885806 h 5130710"/>
              <a:gd name="connsiteX153" fmla="*/ 2648186 w 6842126"/>
              <a:gd name="connsiteY153" fmla="*/ 4878803 h 5130710"/>
              <a:gd name="connsiteX154" fmla="*/ 4325138 w 6842126"/>
              <a:gd name="connsiteY154" fmla="*/ 4878801 h 5130710"/>
              <a:gd name="connsiteX155" fmla="*/ 4326889 w 6842126"/>
              <a:gd name="connsiteY155" fmla="*/ 4879243 h 5130710"/>
              <a:gd name="connsiteX156" fmla="*/ 4323959 w 6842126"/>
              <a:gd name="connsiteY156" fmla="*/ 4883664 h 5130710"/>
              <a:gd name="connsiteX157" fmla="*/ 4319795 w 6842126"/>
              <a:gd name="connsiteY157" fmla="*/ 4885805 h 5130710"/>
              <a:gd name="connsiteX158" fmla="*/ 4325138 w 6842126"/>
              <a:gd name="connsiteY158" fmla="*/ 4878801 h 5130710"/>
              <a:gd name="connsiteX159" fmla="*/ 2732363 w 6842126"/>
              <a:gd name="connsiteY159" fmla="*/ 4875736 h 5130710"/>
              <a:gd name="connsiteX160" fmla="*/ 2727655 w 6842126"/>
              <a:gd name="connsiteY160" fmla="*/ 4884420 h 5130710"/>
              <a:gd name="connsiteX161" fmla="*/ 2733750 w 6842126"/>
              <a:gd name="connsiteY161" fmla="*/ 4876291 h 5130710"/>
              <a:gd name="connsiteX162" fmla="*/ 2732363 w 6842126"/>
              <a:gd name="connsiteY162" fmla="*/ 4875736 h 5130710"/>
              <a:gd name="connsiteX163" fmla="*/ 4409314 w 6842126"/>
              <a:gd name="connsiteY163" fmla="*/ 4875735 h 5130710"/>
              <a:gd name="connsiteX164" fmla="*/ 4404606 w 6842126"/>
              <a:gd name="connsiteY164" fmla="*/ 4884419 h 5130710"/>
              <a:gd name="connsiteX165" fmla="*/ 4410701 w 6842126"/>
              <a:gd name="connsiteY165" fmla="*/ 4876290 h 5130710"/>
              <a:gd name="connsiteX166" fmla="*/ 4409314 w 6842126"/>
              <a:gd name="connsiteY166" fmla="*/ 4875735 h 5130710"/>
              <a:gd name="connsiteX167" fmla="*/ 3010900 w 6842126"/>
              <a:gd name="connsiteY167" fmla="*/ 4866613 h 5130710"/>
              <a:gd name="connsiteX168" fmla="*/ 3010062 w 6842126"/>
              <a:gd name="connsiteY168" fmla="*/ 4868145 h 5130710"/>
              <a:gd name="connsiteX169" fmla="*/ 3005177 w 6842126"/>
              <a:gd name="connsiteY169" fmla="*/ 4872570 h 5130710"/>
              <a:gd name="connsiteX170" fmla="*/ 3483979 w 6842126"/>
              <a:gd name="connsiteY170" fmla="*/ 4859747 h 5130710"/>
              <a:gd name="connsiteX171" fmla="*/ 3480767 w 6842126"/>
              <a:gd name="connsiteY171" fmla="*/ 4862383 h 5130710"/>
              <a:gd name="connsiteX172" fmla="*/ 3478683 w 6842126"/>
              <a:gd name="connsiteY172" fmla="*/ 4864984 h 5130710"/>
              <a:gd name="connsiteX173" fmla="*/ 3468531 w 6842126"/>
              <a:gd name="connsiteY173" fmla="*/ 4878767 h 5130710"/>
              <a:gd name="connsiteX174" fmla="*/ 3481136 w 6842126"/>
              <a:gd name="connsiteY174" fmla="*/ 4864299 h 5130710"/>
              <a:gd name="connsiteX175" fmla="*/ 3483979 w 6842126"/>
              <a:gd name="connsiteY175" fmla="*/ 4859747 h 5130710"/>
              <a:gd name="connsiteX176" fmla="*/ 2700511 w 6842126"/>
              <a:gd name="connsiteY176" fmla="*/ 4849817 h 5130710"/>
              <a:gd name="connsiteX177" fmla="*/ 2697957 w 6842126"/>
              <a:gd name="connsiteY177" fmla="*/ 4853947 h 5130710"/>
              <a:gd name="connsiteX178" fmla="*/ 2693363 w 6842126"/>
              <a:gd name="connsiteY178" fmla="*/ 4857121 h 5130710"/>
              <a:gd name="connsiteX179" fmla="*/ 2700511 w 6842126"/>
              <a:gd name="connsiteY179" fmla="*/ 4849817 h 5130710"/>
              <a:gd name="connsiteX180" fmla="*/ 4377465 w 6842126"/>
              <a:gd name="connsiteY180" fmla="*/ 4849816 h 5130710"/>
              <a:gd name="connsiteX181" fmla="*/ 4374909 w 6842126"/>
              <a:gd name="connsiteY181" fmla="*/ 4853946 h 5130710"/>
              <a:gd name="connsiteX182" fmla="*/ 4370316 w 6842126"/>
              <a:gd name="connsiteY182" fmla="*/ 4857120 h 5130710"/>
              <a:gd name="connsiteX183" fmla="*/ 4377465 w 6842126"/>
              <a:gd name="connsiteY183" fmla="*/ 4849816 h 5130710"/>
              <a:gd name="connsiteX184" fmla="*/ 3074464 w 6842126"/>
              <a:gd name="connsiteY184" fmla="*/ 4831806 h 5130710"/>
              <a:gd name="connsiteX185" fmla="*/ 3073837 w 6842126"/>
              <a:gd name="connsiteY185" fmla="*/ 4834055 h 5130710"/>
              <a:gd name="connsiteX186" fmla="*/ 3069911 w 6842126"/>
              <a:gd name="connsiteY186" fmla="*/ 4835826 h 5130710"/>
              <a:gd name="connsiteX187" fmla="*/ 3074464 w 6842126"/>
              <a:gd name="connsiteY187" fmla="*/ 4831806 h 5130710"/>
              <a:gd name="connsiteX188" fmla="*/ 3079016 w 6842126"/>
              <a:gd name="connsiteY188" fmla="*/ 4827782 h 5130710"/>
              <a:gd name="connsiteX189" fmla="*/ 3078388 w 6842126"/>
              <a:gd name="connsiteY189" fmla="*/ 4830034 h 5130710"/>
              <a:gd name="connsiteX190" fmla="*/ 3074464 w 6842126"/>
              <a:gd name="connsiteY190" fmla="*/ 4831806 h 5130710"/>
              <a:gd name="connsiteX191" fmla="*/ 3079016 w 6842126"/>
              <a:gd name="connsiteY191" fmla="*/ 4827782 h 5130710"/>
              <a:gd name="connsiteX192" fmla="*/ 2262659 w 6842126"/>
              <a:gd name="connsiteY192" fmla="*/ 4822043 h 5130710"/>
              <a:gd name="connsiteX193" fmla="*/ 2263093 w 6842126"/>
              <a:gd name="connsiteY193" fmla="*/ 4824178 h 5130710"/>
              <a:gd name="connsiteX194" fmla="*/ 2259335 w 6842126"/>
              <a:gd name="connsiteY194" fmla="*/ 4829464 h 5130710"/>
              <a:gd name="connsiteX195" fmla="*/ 2259064 w 6842126"/>
              <a:gd name="connsiteY195" fmla="*/ 4828668 h 5130710"/>
              <a:gd name="connsiteX196" fmla="*/ 2262659 w 6842126"/>
              <a:gd name="connsiteY196" fmla="*/ 4822043 h 5130710"/>
              <a:gd name="connsiteX197" fmla="*/ 3090309 w 6842126"/>
              <a:gd name="connsiteY197" fmla="*/ 4816229 h 5130710"/>
              <a:gd name="connsiteX198" fmla="*/ 3086358 w 6842126"/>
              <a:gd name="connsiteY198" fmla="*/ 4822372 h 5130710"/>
              <a:gd name="connsiteX199" fmla="*/ 3079016 w 6842126"/>
              <a:gd name="connsiteY199" fmla="*/ 4827782 h 5130710"/>
              <a:gd name="connsiteX200" fmla="*/ 3090309 w 6842126"/>
              <a:gd name="connsiteY200" fmla="*/ 4816229 h 5130710"/>
              <a:gd name="connsiteX201" fmla="*/ 2349897 w 6842126"/>
              <a:gd name="connsiteY201" fmla="*/ 4808176 h 5130710"/>
              <a:gd name="connsiteX202" fmla="*/ 2345344 w 6842126"/>
              <a:gd name="connsiteY202" fmla="*/ 4812814 h 5130710"/>
              <a:gd name="connsiteX203" fmla="*/ 2340785 w 6842126"/>
              <a:gd name="connsiteY203" fmla="*/ 4819380 h 5130710"/>
              <a:gd name="connsiteX204" fmla="*/ 2273632 w 6842126"/>
              <a:gd name="connsiteY204" fmla="*/ 4805148 h 5130710"/>
              <a:gd name="connsiteX205" fmla="*/ 2274470 w 6842126"/>
              <a:gd name="connsiteY205" fmla="*/ 4808170 h 5130710"/>
              <a:gd name="connsiteX206" fmla="*/ 2270765 w 6842126"/>
              <a:gd name="connsiteY206" fmla="*/ 4813381 h 5130710"/>
              <a:gd name="connsiteX207" fmla="*/ 2270131 w 6842126"/>
              <a:gd name="connsiteY207" fmla="*/ 4811806 h 5130710"/>
              <a:gd name="connsiteX208" fmla="*/ 2273632 w 6842126"/>
              <a:gd name="connsiteY208" fmla="*/ 4805148 h 5130710"/>
              <a:gd name="connsiteX209" fmla="*/ 1604748 w 6842126"/>
              <a:gd name="connsiteY209" fmla="*/ 4803518 h 5130710"/>
              <a:gd name="connsiteX210" fmla="*/ 1604471 w 6842126"/>
              <a:gd name="connsiteY210" fmla="*/ 4818384 h 5130710"/>
              <a:gd name="connsiteX211" fmla="*/ 1604748 w 6842126"/>
              <a:gd name="connsiteY211" fmla="*/ 4803518 h 5130710"/>
              <a:gd name="connsiteX212" fmla="*/ 1619720 w 6842126"/>
              <a:gd name="connsiteY212" fmla="*/ 4793563 h 5130710"/>
              <a:gd name="connsiteX213" fmla="*/ 1618894 w 6842126"/>
              <a:gd name="connsiteY213" fmla="*/ 4797606 h 5130710"/>
              <a:gd name="connsiteX214" fmla="*/ 1618848 w 6842126"/>
              <a:gd name="connsiteY214" fmla="*/ 4797824 h 5130710"/>
              <a:gd name="connsiteX215" fmla="*/ 2800605 w 6842126"/>
              <a:gd name="connsiteY215" fmla="*/ 4792523 h 5130710"/>
              <a:gd name="connsiteX216" fmla="*/ 2780272 w 6842126"/>
              <a:gd name="connsiteY216" fmla="*/ 4817026 h 5130710"/>
              <a:gd name="connsiteX217" fmla="*/ 2791469 w 6842126"/>
              <a:gd name="connsiteY217" fmla="*/ 4801625 h 5130710"/>
              <a:gd name="connsiteX218" fmla="*/ 4477559 w 6842126"/>
              <a:gd name="connsiteY218" fmla="*/ 4792522 h 5130710"/>
              <a:gd name="connsiteX219" fmla="*/ 4457223 w 6842126"/>
              <a:gd name="connsiteY219" fmla="*/ 4817024 h 5130710"/>
              <a:gd name="connsiteX220" fmla="*/ 4468421 w 6842126"/>
              <a:gd name="connsiteY220" fmla="*/ 4801624 h 5130710"/>
              <a:gd name="connsiteX221" fmla="*/ 2800687 w 6842126"/>
              <a:gd name="connsiteY221" fmla="*/ 4792425 h 5130710"/>
              <a:gd name="connsiteX222" fmla="*/ 2800698 w 6842126"/>
              <a:gd name="connsiteY222" fmla="*/ 4792432 h 5130710"/>
              <a:gd name="connsiteX223" fmla="*/ 2800605 w 6842126"/>
              <a:gd name="connsiteY223" fmla="*/ 4792523 h 5130710"/>
              <a:gd name="connsiteX224" fmla="*/ 4477639 w 6842126"/>
              <a:gd name="connsiteY224" fmla="*/ 4792424 h 5130710"/>
              <a:gd name="connsiteX225" fmla="*/ 4477649 w 6842126"/>
              <a:gd name="connsiteY225" fmla="*/ 4792431 h 5130710"/>
              <a:gd name="connsiteX226" fmla="*/ 4477559 w 6842126"/>
              <a:gd name="connsiteY226" fmla="*/ 4792522 h 5130710"/>
              <a:gd name="connsiteX227" fmla="*/ 2285344 w 6842126"/>
              <a:gd name="connsiteY227" fmla="*/ 4788515 h 5130710"/>
              <a:gd name="connsiteX228" fmla="*/ 2286053 w 6842126"/>
              <a:gd name="connsiteY228" fmla="*/ 4792014 h 5130710"/>
              <a:gd name="connsiteX229" fmla="*/ 2282283 w 6842126"/>
              <a:gd name="connsiteY229" fmla="*/ 4797246 h 5130710"/>
              <a:gd name="connsiteX230" fmla="*/ 2281474 w 6842126"/>
              <a:gd name="connsiteY230" fmla="*/ 4795040 h 5130710"/>
              <a:gd name="connsiteX231" fmla="*/ 2285344 w 6842126"/>
              <a:gd name="connsiteY231" fmla="*/ 4788515 h 5130710"/>
              <a:gd name="connsiteX232" fmla="*/ 1621116 w 6842126"/>
              <a:gd name="connsiteY232" fmla="*/ 4786732 h 5130710"/>
              <a:gd name="connsiteX233" fmla="*/ 1619720 w 6842126"/>
              <a:gd name="connsiteY233" fmla="*/ 4793563 h 5130710"/>
              <a:gd name="connsiteX234" fmla="*/ 1619925 w 6842126"/>
              <a:gd name="connsiteY234" fmla="*/ 4792552 h 5130710"/>
              <a:gd name="connsiteX235" fmla="*/ 3144366 w 6842126"/>
              <a:gd name="connsiteY235" fmla="*/ 4783880 h 5130710"/>
              <a:gd name="connsiteX236" fmla="*/ 3138879 w 6842126"/>
              <a:gd name="connsiteY236" fmla="*/ 4793883 h 5130710"/>
              <a:gd name="connsiteX237" fmla="*/ 3107668 w 6842126"/>
              <a:gd name="connsiteY237" fmla="*/ 4836837 h 5130710"/>
              <a:gd name="connsiteX238" fmla="*/ 3094213 w 6842126"/>
              <a:gd name="connsiteY238" fmla="*/ 4859129 h 5130710"/>
              <a:gd name="connsiteX239" fmla="*/ 3094090 w 6842126"/>
              <a:gd name="connsiteY239" fmla="*/ 4858512 h 5130710"/>
              <a:gd name="connsiteX240" fmla="*/ 3083300 w 6842126"/>
              <a:gd name="connsiteY240" fmla="*/ 4867457 h 5130710"/>
              <a:gd name="connsiteX241" fmla="*/ 3079329 w 6842126"/>
              <a:gd name="connsiteY241" fmla="*/ 4870873 h 5130710"/>
              <a:gd name="connsiteX242" fmla="*/ 3083264 w 6842126"/>
              <a:gd name="connsiteY242" fmla="*/ 4863641 h 5130710"/>
              <a:gd name="connsiteX243" fmla="*/ 3110374 w 6842126"/>
              <a:gd name="connsiteY243" fmla="*/ 4817289 h 5130710"/>
              <a:gd name="connsiteX244" fmla="*/ 3125547 w 6842126"/>
              <a:gd name="connsiteY244" fmla="*/ 4803675 h 5130710"/>
              <a:gd name="connsiteX245" fmla="*/ 1621726 w 6842126"/>
              <a:gd name="connsiteY245" fmla="*/ 4783762 h 5130710"/>
              <a:gd name="connsiteX246" fmla="*/ 1621140 w 6842126"/>
              <a:gd name="connsiteY246" fmla="*/ 4786619 h 5130710"/>
              <a:gd name="connsiteX247" fmla="*/ 1621116 w 6842126"/>
              <a:gd name="connsiteY247" fmla="*/ 4786732 h 5130710"/>
              <a:gd name="connsiteX248" fmla="*/ 4012907 w 6842126"/>
              <a:gd name="connsiteY248" fmla="*/ 4778968 h 5130710"/>
              <a:gd name="connsiteX249" fmla="*/ 3990608 w 6842126"/>
              <a:gd name="connsiteY249" fmla="*/ 4817879 h 5130710"/>
              <a:gd name="connsiteX250" fmla="*/ 3986753 w 6842126"/>
              <a:gd name="connsiteY250" fmla="*/ 4821524 h 5130710"/>
              <a:gd name="connsiteX251" fmla="*/ 3981891 w 6842126"/>
              <a:gd name="connsiteY251" fmla="*/ 4825504 h 5130710"/>
              <a:gd name="connsiteX252" fmla="*/ 3991480 w 6842126"/>
              <a:gd name="connsiteY252" fmla="*/ 4805995 h 5130710"/>
              <a:gd name="connsiteX253" fmla="*/ 4001404 w 6842126"/>
              <a:gd name="connsiteY253" fmla="*/ 4787765 h 5130710"/>
              <a:gd name="connsiteX254" fmla="*/ 4009477 w 6842126"/>
              <a:gd name="connsiteY254" fmla="*/ 4781874 h 5130710"/>
              <a:gd name="connsiteX255" fmla="*/ 3076977 w 6842126"/>
              <a:gd name="connsiteY255" fmla="*/ 4774888 h 5130710"/>
              <a:gd name="connsiteX256" fmla="*/ 3068333 w 6842126"/>
              <a:gd name="connsiteY256" fmla="*/ 4779762 h 5130710"/>
              <a:gd name="connsiteX257" fmla="*/ 3065637 w 6842126"/>
              <a:gd name="connsiteY257" fmla="*/ 4784930 h 5130710"/>
              <a:gd name="connsiteX258" fmla="*/ 3062876 w 6842126"/>
              <a:gd name="connsiteY258" fmla="*/ 4789058 h 5130710"/>
              <a:gd name="connsiteX259" fmla="*/ 3063118 w 6842126"/>
              <a:gd name="connsiteY259" fmla="*/ 4788875 h 5130710"/>
              <a:gd name="connsiteX260" fmla="*/ 3064051 w 6842126"/>
              <a:gd name="connsiteY260" fmla="*/ 4788196 h 5130710"/>
              <a:gd name="connsiteX261" fmla="*/ 2243967 w 6842126"/>
              <a:gd name="connsiteY261" fmla="*/ 4773859 h 5130710"/>
              <a:gd name="connsiteX262" fmla="*/ 2245001 w 6842126"/>
              <a:gd name="connsiteY262" fmla="*/ 4785033 h 5130710"/>
              <a:gd name="connsiteX263" fmla="*/ 2243967 w 6842126"/>
              <a:gd name="connsiteY263" fmla="*/ 4773859 h 5130710"/>
              <a:gd name="connsiteX264" fmla="*/ 1548301 w 6842126"/>
              <a:gd name="connsiteY264" fmla="*/ 4772721 h 5130710"/>
              <a:gd name="connsiteX265" fmla="*/ 1549335 w 6842126"/>
              <a:gd name="connsiteY265" fmla="*/ 4783891 h 5130710"/>
              <a:gd name="connsiteX266" fmla="*/ 1548301 w 6842126"/>
              <a:gd name="connsiteY266" fmla="*/ 4772721 h 5130710"/>
              <a:gd name="connsiteX267" fmla="*/ 2819599 w 6842126"/>
              <a:gd name="connsiteY267" fmla="*/ 4768558 h 5130710"/>
              <a:gd name="connsiteX268" fmla="*/ 2810954 w 6842126"/>
              <a:gd name="connsiteY268" fmla="*/ 4780053 h 5130710"/>
              <a:gd name="connsiteX269" fmla="*/ 2800687 w 6842126"/>
              <a:gd name="connsiteY269" fmla="*/ 4792425 h 5130710"/>
              <a:gd name="connsiteX270" fmla="*/ 2798260 w 6842126"/>
              <a:gd name="connsiteY270" fmla="*/ 4791051 h 5130710"/>
              <a:gd name="connsiteX271" fmla="*/ 2819599 w 6842126"/>
              <a:gd name="connsiteY271" fmla="*/ 4768558 h 5130710"/>
              <a:gd name="connsiteX272" fmla="*/ 4496551 w 6842126"/>
              <a:gd name="connsiteY272" fmla="*/ 4768557 h 5130710"/>
              <a:gd name="connsiteX273" fmla="*/ 4487908 w 6842126"/>
              <a:gd name="connsiteY273" fmla="*/ 4780051 h 5130710"/>
              <a:gd name="connsiteX274" fmla="*/ 4477639 w 6842126"/>
              <a:gd name="connsiteY274" fmla="*/ 4792424 h 5130710"/>
              <a:gd name="connsiteX275" fmla="*/ 4475211 w 6842126"/>
              <a:gd name="connsiteY275" fmla="*/ 4791051 h 5130710"/>
              <a:gd name="connsiteX276" fmla="*/ 4496551 w 6842126"/>
              <a:gd name="connsiteY276" fmla="*/ 4768557 h 5130710"/>
              <a:gd name="connsiteX277" fmla="*/ 2272956 w 6842126"/>
              <a:gd name="connsiteY277" fmla="*/ 4752408 h 5130710"/>
              <a:gd name="connsiteX278" fmla="*/ 2272117 w 6842126"/>
              <a:gd name="connsiteY278" fmla="*/ 4753939 h 5130710"/>
              <a:gd name="connsiteX279" fmla="*/ 2267233 w 6842126"/>
              <a:gd name="connsiteY279" fmla="*/ 4758364 h 5130710"/>
              <a:gd name="connsiteX280" fmla="*/ 3949907 w 6842126"/>
              <a:gd name="connsiteY280" fmla="*/ 4752407 h 5130710"/>
              <a:gd name="connsiteX281" fmla="*/ 3949069 w 6842126"/>
              <a:gd name="connsiteY281" fmla="*/ 4753938 h 5130710"/>
              <a:gd name="connsiteX282" fmla="*/ 3944185 w 6842126"/>
              <a:gd name="connsiteY282" fmla="*/ 4758363 h 5130710"/>
              <a:gd name="connsiteX283" fmla="*/ 2746035 w 6842126"/>
              <a:gd name="connsiteY283" fmla="*/ 4745542 h 5130710"/>
              <a:gd name="connsiteX284" fmla="*/ 2742823 w 6842126"/>
              <a:gd name="connsiteY284" fmla="*/ 4748178 h 5130710"/>
              <a:gd name="connsiteX285" fmla="*/ 2740739 w 6842126"/>
              <a:gd name="connsiteY285" fmla="*/ 4750780 h 5130710"/>
              <a:gd name="connsiteX286" fmla="*/ 2730587 w 6842126"/>
              <a:gd name="connsiteY286" fmla="*/ 4764563 h 5130710"/>
              <a:gd name="connsiteX287" fmla="*/ 2743191 w 6842126"/>
              <a:gd name="connsiteY287" fmla="*/ 4750092 h 5130710"/>
              <a:gd name="connsiteX288" fmla="*/ 2746035 w 6842126"/>
              <a:gd name="connsiteY288" fmla="*/ 4745542 h 5130710"/>
              <a:gd name="connsiteX289" fmla="*/ 4422989 w 6842126"/>
              <a:gd name="connsiteY289" fmla="*/ 4745541 h 5130710"/>
              <a:gd name="connsiteX290" fmla="*/ 4419774 w 6842126"/>
              <a:gd name="connsiteY290" fmla="*/ 4748177 h 5130710"/>
              <a:gd name="connsiteX291" fmla="*/ 4417691 w 6842126"/>
              <a:gd name="connsiteY291" fmla="*/ 4750779 h 5130710"/>
              <a:gd name="connsiteX292" fmla="*/ 4407541 w 6842126"/>
              <a:gd name="connsiteY292" fmla="*/ 4764562 h 5130710"/>
              <a:gd name="connsiteX293" fmla="*/ 4420144 w 6842126"/>
              <a:gd name="connsiteY293" fmla="*/ 4750091 h 5130710"/>
              <a:gd name="connsiteX294" fmla="*/ 4422989 w 6842126"/>
              <a:gd name="connsiteY294" fmla="*/ 4745541 h 5130710"/>
              <a:gd name="connsiteX295" fmla="*/ 3106691 w 6842126"/>
              <a:gd name="connsiteY295" fmla="*/ 4740322 h 5130710"/>
              <a:gd name="connsiteX296" fmla="*/ 3106898 w 6842126"/>
              <a:gd name="connsiteY296" fmla="*/ 4741029 h 5130710"/>
              <a:gd name="connsiteX297" fmla="*/ 3107601 w 6842126"/>
              <a:gd name="connsiteY297" fmla="*/ 4743393 h 5130710"/>
              <a:gd name="connsiteX298" fmla="*/ 2936143 w 6842126"/>
              <a:gd name="connsiteY298" fmla="*/ 4739963 h 5130710"/>
              <a:gd name="connsiteX299" fmla="*/ 2934934 w 6842126"/>
              <a:gd name="connsiteY299" fmla="*/ 4743293 h 5130710"/>
              <a:gd name="connsiteX300" fmla="*/ 2934992 w 6842126"/>
              <a:gd name="connsiteY300" fmla="*/ 4743218 h 5130710"/>
              <a:gd name="connsiteX301" fmla="*/ 2936308 w 6842126"/>
              <a:gd name="connsiteY301" fmla="*/ 4740304 h 5130710"/>
              <a:gd name="connsiteX302" fmla="*/ 2942352 w 6842126"/>
              <a:gd name="connsiteY302" fmla="*/ 4737553 h 5130710"/>
              <a:gd name="connsiteX303" fmla="*/ 2941294 w 6842126"/>
              <a:gd name="connsiteY303" fmla="*/ 4740080 h 5130710"/>
              <a:gd name="connsiteX304" fmla="*/ 2942201 w 6842126"/>
              <a:gd name="connsiteY304" fmla="*/ 4739605 h 5130710"/>
              <a:gd name="connsiteX305" fmla="*/ 3093574 w 6842126"/>
              <a:gd name="connsiteY305" fmla="*/ 4735835 h 5130710"/>
              <a:gd name="connsiteX306" fmla="*/ 3085011 w 6842126"/>
              <a:gd name="connsiteY306" fmla="*/ 4748326 h 5130710"/>
              <a:gd name="connsiteX307" fmla="*/ 3076640 w 6842126"/>
              <a:gd name="connsiteY307" fmla="*/ 4763837 h 5130710"/>
              <a:gd name="connsiteX308" fmla="*/ 3075152 w 6842126"/>
              <a:gd name="connsiteY308" fmla="*/ 4766690 h 5130710"/>
              <a:gd name="connsiteX309" fmla="*/ 3086883 w 6842126"/>
              <a:gd name="connsiteY309" fmla="*/ 4751652 h 5130710"/>
              <a:gd name="connsiteX310" fmla="*/ 3093290 w 6842126"/>
              <a:gd name="connsiteY310" fmla="*/ 4736786 h 5130710"/>
              <a:gd name="connsiteX311" fmla="*/ 3085438 w 6842126"/>
              <a:gd name="connsiteY311" fmla="*/ 4734864 h 5130710"/>
              <a:gd name="connsiteX312" fmla="*/ 3087187 w 6842126"/>
              <a:gd name="connsiteY312" fmla="*/ 4735305 h 5130710"/>
              <a:gd name="connsiteX313" fmla="*/ 3084258 w 6842126"/>
              <a:gd name="connsiteY313" fmla="*/ 4739727 h 5130710"/>
              <a:gd name="connsiteX314" fmla="*/ 3080094 w 6842126"/>
              <a:gd name="connsiteY314" fmla="*/ 4741868 h 5130710"/>
              <a:gd name="connsiteX315" fmla="*/ 3085438 w 6842126"/>
              <a:gd name="connsiteY315" fmla="*/ 4734864 h 5130710"/>
              <a:gd name="connsiteX316" fmla="*/ 3169613 w 6842126"/>
              <a:gd name="connsiteY316" fmla="*/ 4731798 h 5130710"/>
              <a:gd name="connsiteX317" fmla="*/ 3165891 w 6842126"/>
              <a:gd name="connsiteY317" fmla="*/ 4734164 h 5130710"/>
              <a:gd name="connsiteX318" fmla="*/ 3165051 w 6842126"/>
              <a:gd name="connsiteY318" fmla="*/ 4735011 h 5130710"/>
              <a:gd name="connsiteX319" fmla="*/ 3163275 w 6842126"/>
              <a:gd name="connsiteY319" fmla="*/ 4737647 h 5130710"/>
              <a:gd name="connsiteX320" fmla="*/ 3164906 w 6842126"/>
              <a:gd name="connsiteY320" fmla="*/ 4740482 h 5130710"/>
              <a:gd name="connsiteX321" fmla="*/ 3171003 w 6842126"/>
              <a:gd name="connsiteY321" fmla="*/ 4732353 h 5130710"/>
              <a:gd name="connsiteX322" fmla="*/ 3169613 w 6842126"/>
              <a:gd name="connsiteY322" fmla="*/ 4731798 h 5130710"/>
              <a:gd name="connsiteX323" fmla="*/ 2348917 w 6842126"/>
              <a:gd name="connsiteY323" fmla="*/ 4725373 h 5130710"/>
              <a:gd name="connsiteX324" fmla="*/ 2349862 w 6842126"/>
              <a:gd name="connsiteY324" fmla="*/ 4729095 h 5130710"/>
              <a:gd name="connsiteX325" fmla="*/ 2344047 w 6842126"/>
              <a:gd name="connsiteY325" fmla="*/ 4737816 h 5130710"/>
              <a:gd name="connsiteX326" fmla="*/ 2344407 w 6842126"/>
              <a:gd name="connsiteY326" fmla="*/ 4734046 h 5130710"/>
              <a:gd name="connsiteX327" fmla="*/ 2343265 w 6842126"/>
              <a:gd name="connsiteY327" fmla="*/ 4733247 h 5130710"/>
              <a:gd name="connsiteX328" fmla="*/ 4013471 w 6842126"/>
              <a:gd name="connsiteY328" fmla="*/ 4717598 h 5130710"/>
              <a:gd name="connsiteX329" fmla="*/ 4012844 w 6842126"/>
              <a:gd name="connsiteY329" fmla="*/ 4719849 h 5130710"/>
              <a:gd name="connsiteX330" fmla="*/ 4008919 w 6842126"/>
              <a:gd name="connsiteY330" fmla="*/ 4721621 h 5130710"/>
              <a:gd name="connsiteX331" fmla="*/ 4013471 w 6842126"/>
              <a:gd name="connsiteY331" fmla="*/ 4717598 h 5130710"/>
              <a:gd name="connsiteX332" fmla="*/ 4018023 w 6842126"/>
              <a:gd name="connsiteY332" fmla="*/ 4713577 h 5130710"/>
              <a:gd name="connsiteX333" fmla="*/ 4017396 w 6842126"/>
              <a:gd name="connsiteY333" fmla="*/ 4715827 h 5130710"/>
              <a:gd name="connsiteX334" fmla="*/ 4013471 w 6842126"/>
              <a:gd name="connsiteY334" fmla="*/ 4717598 h 5130710"/>
              <a:gd name="connsiteX335" fmla="*/ 4018023 w 6842126"/>
              <a:gd name="connsiteY335" fmla="*/ 4713577 h 5130710"/>
              <a:gd name="connsiteX336" fmla="*/ 1524714 w 6842126"/>
              <a:gd name="connsiteY336" fmla="*/ 4707839 h 5130710"/>
              <a:gd name="connsiteX337" fmla="*/ 1525147 w 6842126"/>
              <a:gd name="connsiteY337" fmla="*/ 4709973 h 5130710"/>
              <a:gd name="connsiteX338" fmla="*/ 1521390 w 6842126"/>
              <a:gd name="connsiteY338" fmla="*/ 4715258 h 5130710"/>
              <a:gd name="connsiteX339" fmla="*/ 1521120 w 6842126"/>
              <a:gd name="connsiteY339" fmla="*/ 4714464 h 5130710"/>
              <a:gd name="connsiteX340" fmla="*/ 1524714 w 6842126"/>
              <a:gd name="connsiteY340" fmla="*/ 4707839 h 5130710"/>
              <a:gd name="connsiteX341" fmla="*/ 4029317 w 6842126"/>
              <a:gd name="connsiteY341" fmla="*/ 4702023 h 5130710"/>
              <a:gd name="connsiteX342" fmla="*/ 4025366 w 6842126"/>
              <a:gd name="connsiteY342" fmla="*/ 4708166 h 5130710"/>
              <a:gd name="connsiteX343" fmla="*/ 4018023 w 6842126"/>
              <a:gd name="connsiteY343" fmla="*/ 4713577 h 5130710"/>
              <a:gd name="connsiteX344" fmla="*/ 4029317 w 6842126"/>
              <a:gd name="connsiteY344" fmla="*/ 4702023 h 5130710"/>
              <a:gd name="connsiteX345" fmla="*/ 3150337 w 6842126"/>
              <a:gd name="connsiteY345" fmla="*/ 4695095 h 5130710"/>
              <a:gd name="connsiteX346" fmla="*/ 3147648 w 6842126"/>
              <a:gd name="connsiteY346" fmla="*/ 4697544 h 5130710"/>
              <a:gd name="connsiteX347" fmla="*/ 3140451 w 6842126"/>
              <a:gd name="connsiteY347" fmla="*/ 4706937 h 5130710"/>
              <a:gd name="connsiteX348" fmla="*/ 3135117 w 6842126"/>
              <a:gd name="connsiteY348" fmla="*/ 4711214 h 5130710"/>
              <a:gd name="connsiteX349" fmla="*/ 3123683 w 6842126"/>
              <a:gd name="connsiteY349" fmla="*/ 4726913 h 5130710"/>
              <a:gd name="connsiteX350" fmla="*/ 3132485 w 6842126"/>
              <a:gd name="connsiteY350" fmla="*/ 4717891 h 5130710"/>
              <a:gd name="connsiteX351" fmla="*/ 3146138 w 6842126"/>
              <a:gd name="connsiteY351" fmla="*/ 4704405 h 5130710"/>
              <a:gd name="connsiteX352" fmla="*/ 3149216 w 6842126"/>
              <a:gd name="connsiteY352" fmla="*/ 4697392 h 5130710"/>
              <a:gd name="connsiteX353" fmla="*/ 1741424 w 6842126"/>
              <a:gd name="connsiteY353" fmla="*/ 4692321 h 5130710"/>
              <a:gd name="connsiteX354" fmla="*/ 1739521 w 6842126"/>
              <a:gd name="connsiteY354" fmla="*/ 4704624 h 5130710"/>
              <a:gd name="connsiteX355" fmla="*/ 1741424 w 6842126"/>
              <a:gd name="connsiteY355" fmla="*/ 4692321 h 5130710"/>
              <a:gd name="connsiteX356" fmla="*/ 1535687 w 6842126"/>
              <a:gd name="connsiteY356" fmla="*/ 4690943 h 5130710"/>
              <a:gd name="connsiteX357" fmla="*/ 1536525 w 6842126"/>
              <a:gd name="connsiteY357" fmla="*/ 4693963 h 5130710"/>
              <a:gd name="connsiteX358" fmla="*/ 1532821 w 6842126"/>
              <a:gd name="connsiteY358" fmla="*/ 4699177 h 5130710"/>
              <a:gd name="connsiteX359" fmla="*/ 1532186 w 6842126"/>
              <a:gd name="connsiteY359" fmla="*/ 4697602 h 5130710"/>
              <a:gd name="connsiteX360" fmla="*/ 1535687 w 6842126"/>
              <a:gd name="connsiteY360" fmla="*/ 4690943 h 5130710"/>
              <a:gd name="connsiteX361" fmla="*/ 2315776 w 6842126"/>
              <a:gd name="connsiteY361" fmla="*/ 4690683 h 5130710"/>
              <a:gd name="connsiteX362" fmla="*/ 2312682 w 6842126"/>
              <a:gd name="connsiteY362" fmla="*/ 4692800 h 5130710"/>
              <a:gd name="connsiteX363" fmla="*/ 2296009 w 6842126"/>
              <a:gd name="connsiteY363" fmla="*/ 4716583 h 5130710"/>
              <a:gd name="connsiteX364" fmla="*/ 2322577 w 6842126"/>
              <a:gd name="connsiteY364" fmla="*/ 4690772 h 5130710"/>
              <a:gd name="connsiteX365" fmla="*/ 3742005 w 6842126"/>
              <a:gd name="connsiteY365" fmla="*/ 4675230 h 5130710"/>
              <a:gd name="connsiteX366" fmla="*/ 3743459 w 6842126"/>
              <a:gd name="connsiteY366" fmla="*/ 4677172 h 5130710"/>
              <a:gd name="connsiteX367" fmla="*/ 3743654 w 6842126"/>
              <a:gd name="connsiteY367" fmla="*/ 4679591 h 5130710"/>
              <a:gd name="connsiteX368" fmla="*/ 3742005 w 6842126"/>
              <a:gd name="connsiteY368" fmla="*/ 4675230 h 5130710"/>
              <a:gd name="connsiteX369" fmla="*/ 1547399 w 6842126"/>
              <a:gd name="connsiteY369" fmla="*/ 4674309 h 5130710"/>
              <a:gd name="connsiteX370" fmla="*/ 1548107 w 6842126"/>
              <a:gd name="connsiteY370" fmla="*/ 4677809 h 5130710"/>
              <a:gd name="connsiteX371" fmla="*/ 1544338 w 6842126"/>
              <a:gd name="connsiteY371" fmla="*/ 4683041 h 5130710"/>
              <a:gd name="connsiteX372" fmla="*/ 1543529 w 6842126"/>
              <a:gd name="connsiteY372" fmla="*/ 4680836 h 5130710"/>
              <a:gd name="connsiteX373" fmla="*/ 1547399 w 6842126"/>
              <a:gd name="connsiteY373" fmla="*/ 4674309 h 5130710"/>
              <a:gd name="connsiteX374" fmla="*/ 3229120 w 6842126"/>
              <a:gd name="connsiteY374" fmla="*/ 4672374 h 5130710"/>
              <a:gd name="connsiteX375" fmla="*/ 3226526 w 6842126"/>
              <a:gd name="connsiteY375" fmla="*/ 4675655 h 5130710"/>
              <a:gd name="connsiteX376" fmla="*/ 3226253 w 6842126"/>
              <a:gd name="connsiteY376" fmla="*/ 4676581 h 5130710"/>
              <a:gd name="connsiteX377" fmla="*/ 3226797 w 6842126"/>
              <a:gd name="connsiteY377" fmla="*/ 4676483 h 5130710"/>
              <a:gd name="connsiteX378" fmla="*/ 3229973 w 6842126"/>
              <a:gd name="connsiteY378" fmla="*/ 4673456 h 5130710"/>
              <a:gd name="connsiteX379" fmla="*/ 3229981 w 6842126"/>
              <a:gd name="connsiteY379" fmla="*/ 4672513 h 5130710"/>
              <a:gd name="connsiteX380" fmla="*/ 2406422 w 6842126"/>
              <a:gd name="connsiteY380" fmla="*/ 4669677 h 5130710"/>
              <a:gd name="connsiteX381" fmla="*/ 2400934 w 6842126"/>
              <a:gd name="connsiteY381" fmla="*/ 4679679 h 5130710"/>
              <a:gd name="connsiteX382" fmla="*/ 2369725 w 6842126"/>
              <a:gd name="connsiteY382" fmla="*/ 4722633 h 5130710"/>
              <a:gd name="connsiteX383" fmla="*/ 2356269 w 6842126"/>
              <a:gd name="connsiteY383" fmla="*/ 4744925 h 5130710"/>
              <a:gd name="connsiteX384" fmla="*/ 2356145 w 6842126"/>
              <a:gd name="connsiteY384" fmla="*/ 4744307 h 5130710"/>
              <a:gd name="connsiteX385" fmla="*/ 2345354 w 6842126"/>
              <a:gd name="connsiteY385" fmla="*/ 4753252 h 5130710"/>
              <a:gd name="connsiteX386" fmla="*/ 2341384 w 6842126"/>
              <a:gd name="connsiteY386" fmla="*/ 4756667 h 5130710"/>
              <a:gd name="connsiteX387" fmla="*/ 2345320 w 6842126"/>
              <a:gd name="connsiteY387" fmla="*/ 4749437 h 5130710"/>
              <a:gd name="connsiteX388" fmla="*/ 2372429 w 6842126"/>
              <a:gd name="connsiteY388" fmla="*/ 4703084 h 5130710"/>
              <a:gd name="connsiteX389" fmla="*/ 2387601 w 6842126"/>
              <a:gd name="connsiteY389" fmla="*/ 4689471 h 5130710"/>
              <a:gd name="connsiteX390" fmla="*/ 4083375 w 6842126"/>
              <a:gd name="connsiteY390" fmla="*/ 4669675 h 5130710"/>
              <a:gd name="connsiteX391" fmla="*/ 4077886 w 6842126"/>
              <a:gd name="connsiteY391" fmla="*/ 4679678 h 5130710"/>
              <a:gd name="connsiteX392" fmla="*/ 4046676 w 6842126"/>
              <a:gd name="connsiteY392" fmla="*/ 4722632 h 5130710"/>
              <a:gd name="connsiteX393" fmla="*/ 4033220 w 6842126"/>
              <a:gd name="connsiteY393" fmla="*/ 4744924 h 5130710"/>
              <a:gd name="connsiteX394" fmla="*/ 4033099 w 6842126"/>
              <a:gd name="connsiteY394" fmla="*/ 4744305 h 5130710"/>
              <a:gd name="connsiteX395" fmla="*/ 4022307 w 6842126"/>
              <a:gd name="connsiteY395" fmla="*/ 4753252 h 5130710"/>
              <a:gd name="connsiteX396" fmla="*/ 4018336 w 6842126"/>
              <a:gd name="connsiteY396" fmla="*/ 4756665 h 5130710"/>
              <a:gd name="connsiteX397" fmla="*/ 4022271 w 6842126"/>
              <a:gd name="connsiteY397" fmla="*/ 4749436 h 5130710"/>
              <a:gd name="connsiteX398" fmla="*/ 4049381 w 6842126"/>
              <a:gd name="connsiteY398" fmla="*/ 4703084 h 5130710"/>
              <a:gd name="connsiteX399" fmla="*/ 4064554 w 6842126"/>
              <a:gd name="connsiteY399" fmla="*/ 4689468 h 5130710"/>
              <a:gd name="connsiteX400" fmla="*/ 4015985 w 6842126"/>
              <a:gd name="connsiteY400" fmla="*/ 4660681 h 5130710"/>
              <a:gd name="connsiteX401" fmla="*/ 4007341 w 6842126"/>
              <a:gd name="connsiteY401" fmla="*/ 4665556 h 5130710"/>
              <a:gd name="connsiteX402" fmla="*/ 4004645 w 6842126"/>
              <a:gd name="connsiteY402" fmla="*/ 4670725 h 5130710"/>
              <a:gd name="connsiteX403" fmla="*/ 4001883 w 6842126"/>
              <a:gd name="connsiteY403" fmla="*/ 4674853 h 5130710"/>
              <a:gd name="connsiteX404" fmla="*/ 4002128 w 6842126"/>
              <a:gd name="connsiteY404" fmla="*/ 4674668 h 5130710"/>
              <a:gd name="connsiteX405" fmla="*/ 4003059 w 6842126"/>
              <a:gd name="connsiteY405" fmla="*/ 4673990 h 5130710"/>
              <a:gd name="connsiteX406" fmla="*/ 1506024 w 6842126"/>
              <a:gd name="connsiteY406" fmla="*/ 4659655 h 5130710"/>
              <a:gd name="connsiteX407" fmla="*/ 1507056 w 6842126"/>
              <a:gd name="connsiteY407" fmla="*/ 4670828 h 5130710"/>
              <a:gd name="connsiteX408" fmla="*/ 1506024 w 6842126"/>
              <a:gd name="connsiteY408" fmla="*/ 4659655 h 5130710"/>
              <a:gd name="connsiteX409" fmla="*/ 4045698 w 6842126"/>
              <a:gd name="connsiteY409" fmla="*/ 4626117 h 5130710"/>
              <a:gd name="connsiteX410" fmla="*/ 4045905 w 6842126"/>
              <a:gd name="connsiteY410" fmla="*/ 4626823 h 5130710"/>
              <a:gd name="connsiteX411" fmla="*/ 4046611 w 6842126"/>
              <a:gd name="connsiteY411" fmla="*/ 4629186 h 5130710"/>
              <a:gd name="connsiteX412" fmla="*/ 4024446 w 6842126"/>
              <a:gd name="connsiteY412" fmla="*/ 4620658 h 5130710"/>
              <a:gd name="connsiteX413" fmla="*/ 4026194 w 6842126"/>
              <a:gd name="connsiteY413" fmla="*/ 4621100 h 5130710"/>
              <a:gd name="connsiteX414" fmla="*/ 4023267 w 6842126"/>
              <a:gd name="connsiteY414" fmla="*/ 4625522 h 5130710"/>
              <a:gd name="connsiteX415" fmla="*/ 4019102 w 6842126"/>
              <a:gd name="connsiteY415" fmla="*/ 4627662 h 5130710"/>
              <a:gd name="connsiteX416" fmla="*/ 4024446 w 6842126"/>
              <a:gd name="connsiteY416" fmla="*/ 4620658 h 5130710"/>
              <a:gd name="connsiteX417" fmla="*/ 2431940 w 6842126"/>
              <a:gd name="connsiteY417" fmla="*/ 4617702 h 5130710"/>
              <a:gd name="connsiteX418" fmla="*/ 2426451 w 6842126"/>
              <a:gd name="connsiteY418" fmla="*/ 4625389 h 5130710"/>
              <a:gd name="connsiteX419" fmla="*/ 2426961 w 6842126"/>
              <a:gd name="connsiteY419" fmla="*/ 4626277 h 5130710"/>
              <a:gd name="connsiteX420" fmla="*/ 2433058 w 6842126"/>
              <a:gd name="connsiteY420" fmla="*/ 4618150 h 5130710"/>
              <a:gd name="connsiteX421" fmla="*/ 4108622 w 6842126"/>
              <a:gd name="connsiteY421" fmla="*/ 4617593 h 5130710"/>
              <a:gd name="connsiteX422" fmla="*/ 4104899 w 6842126"/>
              <a:gd name="connsiteY422" fmla="*/ 4619959 h 5130710"/>
              <a:gd name="connsiteX423" fmla="*/ 4104059 w 6842126"/>
              <a:gd name="connsiteY423" fmla="*/ 4620803 h 5130710"/>
              <a:gd name="connsiteX424" fmla="*/ 4102282 w 6842126"/>
              <a:gd name="connsiteY424" fmla="*/ 4623442 h 5130710"/>
              <a:gd name="connsiteX425" fmla="*/ 4103914 w 6842126"/>
              <a:gd name="connsiteY425" fmla="*/ 4626276 h 5130710"/>
              <a:gd name="connsiteX426" fmla="*/ 4110010 w 6842126"/>
              <a:gd name="connsiteY426" fmla="*/ 4618148 h 5130710"/>
              <a:gd name="connsiteX427" fmla="*/ 4108622 w 6842126"/>
              <a:gd name="connsiteY427" fmla="*/ 4617593 h 5130710"/>
              <a:gd name="connsiteX428" fmla="*/ 1610973 w 6842126"/>
              <a:gd name="connsiteY428" fmla="*/ 4611167 h 5130710"/>
              <a:gd name="connsiteX429" fmla="*/ 1611918 w 6842126"/>
              <a:gd name="connsiteY429" fmla="*/ 4614891 h 5130710"/>
              <a:gd name="connsiteX430" fmla="*/ 1606102 w 6842126"/>
              <a:gd name="connsiteY430" fmla="*/ 4623611 h 5130710"/>
              <a:gd name="connsiteX431" fmla="*/ 1606462 w 6842126"/>
              <a:gd name="connsiteY431" fmla="*/ 4619843 h 5130710"/>
              <a:gd name="connsiteX432" fmla="*/ 1605320 w 6842126"/>
              <a:gd name="connsiteY432" fmla="*/ 4619043 h 5130710"/>
              <a:gd name="connsiteX433" fmla="*/ 2398427 w 6842126"/>
              <a:gd name="connsiteY433" fmla="*/ 4608776 h 5130710"/>
              <a:gd name="connsiteX434" fmla="*/ 2391780 w 6842126"/>
              <a:gd name="connsiteY434" fmla="*/ 4615077 h 5130710"/>
              <a:gd name="connsiteX435" fmla="*/ 2384595 w 6842126"/>
              <a:gd name="connsiteY435" fmla="*/ 4623330 h 5130710"/>
              <a:gd name="connsiteX436" fmla="*/ 2374726 w 6842126"/>
              <a:gd name="connsiteY436" fmla="*/ 4640107 h 5130710"/>
              <a:gd name="connsiteX437" fmla="*/ 2388622 w 6842126"/>
              <a:gd name="connsiteY437" fmla="*/ 4626607 h 5130710"/>
              <a:gd name="connsiteX438" fmla="*/ 2392996 w 6842126"/>
              <a:gd name="connsiteY438" fmla="*/ 4619863 h 5130710"/>
              <a:gd name="connsiteX439" fmla="*/ 1913940 w 6842126"/>
              <a:gd name="connsiteY439" fmla="*/ 4594892 h 5130710"/>
              <a:gd name="connsiteX440" fmla="*/ 1893355 w 6842126"/>
              <a:gd name="connsiteY440" fmla="*/ 4627261 h 5130710"/>
              <a:gd name="connsiteX441" fmla="*/ 1876763 w 6842126"/>
              <a:gd name="connsiteY441" fmla="*/ 4645226 h 5130710"/>
              <a:gd name="connsiteX442" fmla="*/ 1885645 w 6842126"/>
              <a:gd name="connsiteY442" fmla="*/ 4630136 h 5130710"/>
              <a:gd name="connsiteX443" fmla="*/ 4089345 w 6842126"/>
              <a:gd name="connsiteY443" fmla="*/ 4580890 h 5130710"/>
              <a:gd name="connsiteX444" fmla="*/ 4084921 w 6842126"/>
              <a:gd name="connsiteY444" fmla="*/ 4584921 h 5130710"/>
              <a:gd name="connsiteX445" fmla="*/ 4079727 w 6842126"/>
              <a:gd name="connsiteY445" fmla="*/ 4589223 h 5130710"/>
              <a:gd name="connsiteX446" fmla="*/ 4074462 w 6842126"/>
              <a:gd name="connsiteY446" fmla="*/ 4596546 h 5130710"/>
              <a:gd name="connsiteX447" fmla="*/ 4062691 w 6842126"/>
              <a:gd name="connsiteY447" fmla="*/ 4612707 h 5130710"/>
              <a:gd name="connsiteX448" fmla="*/ 4071495 w 6842126"/>
              <a:gd name="connsiteY448" fmla="*/ 4603686 h 5130710"/>
              <a:gd name="connsiteX449" fmla="*/ 4085147 w 6842126"/>
              <a:gd name="connsiteY449" fmla="*/ 4590199 h 5130710"/>
              <a:gd name="connsiteX450" fmla="*/ 4088223 w 6842126"/>
              <a:gd name="connsiteY450" fmla="*/ 4583186 h 5130710"/>
              <a:gd name="connsiteX451" fmla="*/ 4098479 w 6842126"/>
              <a:gd name="connsiteY451" fmla="*/ 4563150 h 5130710"/>
              <a:gd name="connsiteX452" fmla="*/ 4087698 w 6842126"/>
              <a:gd name="connsiteY452" fmla="*/ 4578140 h 5130710"/>
              <a:gd name="connsiteX453" fmla="*/ 4093659 w 6842126"/>
              <a:gd name="connsiteY453" fmla="*/ 4572257 h 5130710"/>
              <a:gd name="connsiteX454" fmla="*/ 4681013 w 6842126"/>
              <a:gd name="connsiteY454" fmla="*/ 4561025 h 5130710"/>
              <a:gd name="connsiteX455" fmla="*/ 4682467 w 6842126"/>
              <a:gd name="connsiteY455" fmla="*/ 4562967 h 5130710"/>
              <a:gd name="connsiteX456" fmla="*/ 4682661 w 6842126"/>
              <a:gd name="connsiteY456" fmla="*/ 4565386 h 5130710"/>
              <a:gd name="connsiteX457" fmla="*/ 4681013 w 6842126"/>
              <a:gd name="connsiteY457" fmla="*/ 4561025 h 5130710"/>
              <a:gd name="connsiteX458" fmla="*/ 2491176 w 6842126"/>
              <a:gd name="connsiteY458" fmla="*/ 4558169 h 5130710"/>
              <a:gd name="connsiteX459" fmla="*/ 2488582 w 6842126"/>
              <a:gd name="connsiteY459" fmla="*/ 4561451 h 5130710"/>
              <a:gd name="connsiteX460" fmla="*/ 2488308 w 6842126"/>
              <a:gd name="connsiteY460" fmla="*/ 4562374 h 5130710"/>
              <a:gd name="connsiteX461" fmla="*/ 2488852 w 6842126"/>
              <a:gd name="connsiteY461" fmla="*/ 4562278 h 5130710"/>
              <a:gd name="connsiteX462" fmla="*/ 2489918 w 6842126"/>
              <a:gd name="connsiteY462" fmla="*/ 4561263 h 5130710"/>
              <a:gd name="connsiteX463" fmla="*/ 2491234 w 6842126"/>
              <a:gd name="connsiteY463" fmla="*/ 4558178 h 5130710"/>
              <a:gd name="connsiteX464" fmla="*/ 4168129 w 6842126"/>
              <a:gd name="connsiteY464" fmla="*/ 4558167 h 5130710"/>
              <a:gd name="connsiteX465" fmla="*/ 4165535 w 6842126"/>
              <a:gd name="connsiteY465" fmla="*/ 4561450 h 5130710"/>
              <a:gd name="connsiteX466" fmla="*/ 4165261 w 6842126"/>
              <a:gd name="connsiteY466" fmla="*/ 4562373 h 5130710"/>
              <a:gd name="connsiteX467" fmla="*/ 4165805 w 6842126"/>
              <a:gd name="connsiteY467" fmla="*/ 4562277 h 5130710"/>
              <a:gd name="connsiteX468" fmla="*/ 4168981 w 6842126"/>
              <a:gd name="connsiteY468" fmla="*/ 4559251 h 5130710"/>
              <a:gd name="connsiteX469" fmla="*/ 4168989 w 6842126"/>
              <a:gd name="connsiteY469" fmla="*/ 4558308 h 5130710"/>
              <a:gd name="connsiteX470" fmla="*/ 1960335 w 6842126"/>
              <a:gd name="connsiteY470" fmla="*/ 4533973 h 5130710"/>
              <a:gd name="connsiteX471" fmla="*/ 1953132 w 6842126"/>
              <a:gd name="connsiteY471" fmla="*/ 4545352 h 5130710"/>
              <a:gd name="connsiteX472" fmla="*/ 1950383 w 6842126"/>
              <a:gd name="connsiteY472" fmla="*/ 4547540 h 5130710"/>
              <a:gd name="connsiteX473" fmla="*/ 2035261 w 6842126"/>
              <a:gd name="connsiteY473" fmla="*/ 4520827 h 5130710"/>
              <a:gd name="connsiteX474" fmla="*/ 2012965 w 6842126"/>
              <a:gd name="connsiteY474" fmla="*/ 4559739 h 5130710"/>
              <a:gd name="connsiteX475" fmla="*/ 2009107 w 6842126"/>
              <a:gd name="connsiteY475" fmla="*/ 4563381 h 5130710"/>
              <a:gd name="connsiteX476" fmla="*/ 2004244 w 6842126"/>
              <a:gd name="connsiteY476" fmla="*/ 4567362 h 5130710"/>
              <a:gd name="connsiteX477" fmla="*/ 2013834 w 6842126"/>
              <a:gd name="connsiteY477" fmla="*/ 4547853 h 5130710"/>
              <a:gd name="connsiteX478" fmla="*/ 2023760 w 6842126"/>
              <a:gd name="connsiteY478" fmla="*/ 4529623 h 5130710"/>
              <a:gd name="connsiteX479" fmla="*/ 2031832 w 6842126"/>
              <a:gd name="connsiteY479" fmla="*/ 4523734 h 5130710"/>
              <a:gd name="connsiteX480" fmla="*/ 3846149 w 6842126"/>
              <a:gd name="connsiteY480" fmla="*/ 4515689 h 5130710"/>
              <a:gd name="connsiteX481" fmla="*/ 3839683 w 6842126"/>
              <a:gd name="connsiteY481" fmla="*/ 4524421 h 5130710"/>
              <a:gd name="connsiteX482" fmla="*/ 3830437 w 6842126"/>
              <a:gd name="connsiteY482" fmla="*/ 4538412 h 5130710"/>
              <a:gd name="connsiteX483" fmla="*/ 3836411 w 6842126"/>
              <a:gd name="connsiteY483" fmla="*/ 4530191 h 5130710"/>
              <a:gd name="connsiteX484" fmla="*/ 4140273 w 6842126"/>
              <a:gd name="connsiteY484" fmla="*/ 4507422 h 5130710"/>
              <a:gd name="connsiteX485" fmla="*/ 4133177 w 6842126"/>
              <a:gd name="connsiteY485" fmla="*/ 4514900 h 5130710"/>
              <a:gd name="connsiteX486" fmla="*/ 4132818 w 6842126"/>
              <a:gd name="connsiteY486" fmla="*/ 4515400 h 5130710"/>
              <a:gd name="connsiteX487" fmla="*/ 4139088 w 6842126"/>
              <a:gd name="connsiteY487" fmla="*/ 4509090 h 5130710"/>
              <a:gd name="connsiteX488" fmla="*/ 1983230 w 6842126"/>
              <a:gd name="connsiteY488" fmla="*/ 4503138 h 5130710"/>
              <a:gd name="connsiteX489" fmla="*/ 1975213 w 6842126"/>
              <a:gd name="connsiteY489" fmla="*/ 4514418 h 5130710"/>
              <a:gd name="connsiteX490" fmla="*/ 1962202 w 6842126"/>
              <a:gd name="connsiteY490" fmla="*/ 4531432 h 5130710"/>
              <a:gd name="connsiteX491" fmla="*/ 1979744 w 6842126"/>
              <a:gd name="connsiteY491" fmla="*/ 4507518 h 5130710"/>
              <a:gd name="connsiteX492" fmla="*/ 3858613 w 6842126"/>
              <a:gd name="connsiteY492" fmla="*/ 4488076 h 5130710"/>
              <a:gd name="connsiteX493" fmla="*/ 3854782 w 6842126"/>
              <a:gd name="connsiteY493" fmla="*/ 4491226 h 5130710"/>
              <a:gd name="connsiteX494" fmla="*/ 3850072 w 6842126"/>
              <a:gd name="connsiteY494" fmla="*/ 4498638 h 5130710"/>
              <a:gd name="connsiteX495" fmla="*/ 3858617 w 6842126"/>
              <a:gd name="connsiteY495" fmla="*/ 4490806 h 5130710"/>
              <a:gd name="connsiteX496" fmla="*/ 3859145 w 6842126"/>
              <a:gd name="connsiteY496" fmla="*/ 4490043 h 5130710"/>
              <a:gd name="connsiteX497" fmla="*/ 1673769 w 6842126"/>
              <a:gd name="connsiteY497" fmla="*/ 4477165 h 5130710"/>
              <a:gd name="connsiteX498" fmla="*/ 1680041 w 6842126"/>
              <a:gd name="connsiteY498" fmla="*/ 4477283 h 5130710"/>
              <a:gd name="connsiteX499" fmla="*/ 1673769 w 6842126"/>
              <a:gd name="connsiteY499" fmla="*/ 4477165 h 5130710"/>
              <a:gd name="connsiteX500" fmla="*/ 2027762 w 6842126"/>
              <a:gd name="connsiteY500" fmla="*/ 4437950 h 5130710"/>
              <a:gd name="connsiteX501" fmla="*/ 2029055 w 6842126"/>
              <a:gd name="connsiteY501" fmla="*/ 4448385 h 5130710"/>
              <a:gd name="connsiteX502" fmla="*/ 2031345 w 6842126"/>
              <a:gd name="connsiteY502" fmla="*/ 4447637 h 5130710"/>
              <a:gd name="connsiteX503" fmla="*/ 2027762 w 6842126"/>
              <a:gd name="connsiteY503" fmla="*/ 4437950 h 5130710"/>
              <a:gd name="connsiteX504" fmla="*/ 2064021 w 6842126"/>
              <a:gd name="connsiteY504" fmla="*/ 4394267 h 5130710"/>
              <a:gd name="connsiteX505" fmla="*/ 2065315 w 6842126"/>
              <a:gd name="connsiteY505" fmla="*/ 4404699 h 5130710"/>
              <a:gd name="connsiteX506" fmla="*/ 2064021 w 6842126"/>
              <a:gd name="connsiteY506" fmla="*/ 4394267 h 5130710"/>
              <a:gd name="connsiteX507" fmla="*/ 2073424 w 6842126"/>
              <a:gd name="connsiteY507" fmla="*/ 4381803 h 5130710"/>
              <a:gd name="connsiteX508" fmla="*/ 2074719 w 6842126"/>
              <a:gd name="connsiteY508" fmla="*/ 4392237 h 5130710"/>
              <a:gd name="connsiteX509" fmla="*/ 2073424 w 6842126"/>
              <a:gd name="connsiteY509" fmla="*/ 4381803 h 5130710"/>
              <a:gd name="connsiteX510" fmla="*/ 2190484 w 6842126"/>
              <a:gd name="connsiteY510" fmla="*/ 4300025 h 5130710"/>
              <a:gd name="connsiteX511" fmla="*/ 2187888 w 6842126"/>
              <a:gd name="connsiteY511" fmla="*/ 4303308 h 5130710"/>
              <a:gd name="connsiteX512" fmla="*/ 2188685 w 6842126"/>
              <a:gd name="connsiteY512" fmla="*/ 4305918 h 5130710"/>
              <a:gd name="connsiteX513" fmla="*/ 2189788 w 6842126"/>
              <a:gd name="connsiteY513" fmla="*/ 4305009 h 5130710"/>
              <a:gd name="connsiteX514" fmla="*/ 2192332 w 6842126"/>
              <a:gd name="connsiteY514" fmla="*/ 4301258 h 5130710"/>
              <a:gd name="connsiteX515" fmla="*/ 903711 w 6842126"/>
              <a:gd name="connsiteY515" fmla="*/ 4297785 h 5130710"/>
              <a:gd name="connsiteX516" fmla="*/ 903469 w 6842126"/>
              <a:gd name="connsiteY516" fmla="*/ 4310830 h 5130710"/>
              <a:gd name="connsiteX517" fmla="*/ 903711 w 6842126"/>
              <a:gd name="connsiteY517" fmla="*/ 4297785 h 5130710"/>
              <a:gd name="connsiteX518" fmla="*/ 916618 w 6842126"/>
              <a:gd name="connsiteY518" fmla="*/ 4290181 h 5130710"/>
              <a:gd name="connsiteX519" fmla="*/ 916084 w 6842126"/>
              <a:gd name="connsiteY519" fmla="*/ 4292788 h 5130710"/>
              <a:gd name="connsiteX520" fmla="*/ 916123 w 6842126"/>
              <a:gd name="connsiteY520" fmla="*/ 4292595 h 5130710"/>
              <a:gd name="connsiteX521" fmla="*/ 918075 w 6842126"/>
              <a:gd name="connsiteY521" fmla="*/ 4283055 h 5130710"/>
              <a:gd name="connsiteX522" fmla="*/ 917031 w 6842126"/>
              <a:gd name="connsiteY522" fmla="*/ 4288162 h 5130710"/>
              <a:gd name="connsiteX523" fmla="*/ 916618 w 6842126"/>
              <a:gd name="connsiteY523" fmla="*/ 4290181 h 5130710"/>
              <a:gd name="connsiteX524" fmla="*/ 918608 w 6842126"/>
              <a:gd name="connsiteY524" fmla="*/ 4280448 h 5130710"/>
              <a:gd name="connsiteX525" fmla="*/ 918096 w 6842126"/>
              <a:gd name="connsiteY525" fmla="*/ 4282955 h 5130710"/>
              <a:gd name="connsiteX526" fmla="*/ 918075 w 6842126"/>
              <a:gd name="connsiteY526" fmla="*/ 4283055 h 5130710"/>
              <a:gd name="connsiteX527" fmla="*/ 1545359 w 6842126"/>
              <a:gd name="connsiteY527" fmla="*/ 4276242 h 5130710"/>
              <a:gd name="connsiteX528" fmla="*/ 1525790 w 6842126"/>
              <a:gd name="connsiteY528" fmla="*/ 4310389 h 5130710"/>
              <a:gd name="connsiteX529" fmla="*/ 1522408 w 6842126"/>
              <a:gd name="connsiteY529" fmla="*/ 4313585 h 5130710"/>
              <a:gd name="connsiteX530" fmla="*/ 1518141 w 6842126"/>
              <a:gd name="connsiteY530" fmla="*/ 4317078 h 5130710"/>
              <a:gd name="connsiteX531" fmla="*/ 1526556 w 6842126"/>
              <a:gd name="connsiteY531" fmla="*/ 4299958 h 5130710"/>
              <a:gd name="connsiteX532" fmla="*/ 1535264 w 6842126"/>
              <a:gd name="connsiteY532" fmla="*/ 4283962 h 5130710"/>
              <a:gd name="connsiteX533" fmla="*/ 1542349 w 6842126"/>
              <a:gd name="connsiteY533" fmla="*/ 4278792 h 5130710"/>
              <a:gd name="connsiteX534" fmla="*/ 854177 w 6842126"/>
              <a:gd name="connsiteY534" fmla="*/ 4270759 h 5130710"/>
              <a:gd name="connsiteX535" fmla="*/ 855085 w 6842126"/>
              <a:gd name="connsiteY535" fmla="*/ 4280562 h 5130710"/>
              <a:gd name="connsiteX536" fmla="*/ 854177 w 6842126"/>
              <a:gd name="connsiteY536" fmla="*/ 4270759 h 5130710"/>
              <a:gd name="connsiteX537" fmla="*/ 1490075 w 6842126"/>
              <a:gd name="connsiteY537" fmla="*/ 4252934 h 5130710"/>
              <a:gd name="connsiteX538" fmla="*/ 1489340 w 6842126"/>
              <a:gd name="connsiteY538" fmla="*/ 4254278 h 5130710"/>
              <a:gd name="connsiteX539" fmla="*/ 1485054 w 6842126"/>
              <a:gd name="connsiteY539" fmla="*/ 4258161 h 5130710"/>
              <a:gd name="connsiteX540" fmla="*/ 1545854 w 6842126"/>
              <a:gd name="connsiteY540" fmla="*/ 4222390 h 5130710"/>
              <a:gd name="connsiteX541" fmla="*/ 1545304 w 6842126"/>
              <a:gd name="connsiteY541" fmla="*/ 4224366 h 5130710"/>
              <a:gd name="connsiteX542" fmla="*/ 1541859 w 6842126"/>
              <a:gd name="connsiteY542" fmla="*/ 4225918 h 5130710"/>
              <a:gd name="connsiteX543" fmla="*/ 1545854 w 6842126"/>
              <a:gd name="connsiteY543" fmla="*/ 4222390 h 5130710"/>
              <a:gd name="connsiteX544" fmla="*/ 1549848 w 6842126"/>
              <a:gd name="connsiteY544" fmla="*/ 4218861 h 5130710"/>
              <a:gd name="connsiteX545" fmla="*/ 1549298 w 6842126"/>
              <a:gd name="connsiteY545" fmla="*/ 4220836 h 5130710"/>
              <a:gd name="connsiteX546" fmla="*/ 1545854 w 6842126"/>
              <a:gd name="connsiteY546" fmla="*/ 4222390 h 5130710"/>
              <a:gd name="connsiteX547" fmla="*/ 1549848 w 6842126"/>
              <a:gd name="connsiteY547" fmla="*/ 4218861 h 5130710"/>
              <a:gd name="connsiteX548" fmla="*/ 833479 w 6842126"/>
              <a:gd name="connsiteY548" fmla="*/ 4213824 h 5130710"/>
              <a:gd name="connsiteX549" fmla="*/ 833860 w 6842126"/>
              <a:gd name="connsiteY549" fmla="*/ 4215698 h 5130710"/>
              <a:gd name="connsiteX550" fmla="*/ 830563 w 6842126"/>
              <a:gd name="connsiteY550" fmla="*/ 4220336 h 5130710"/>
              <a:gd name="connsiteX551" fmla="*/ 830326 w 6842126"/>
              <a:gd name="connsiteY551" fmla="*/ 4219637 h 5130710"/>
              <a:gd name="connsiteX552" fmla="*/ 833479 w 6842126"/>
              <a:gd name="connsiteY552" fmla="*/ 4213824 h 5130710"/>
              <a:gd name="connsiteX553" fmla="*/ 1559758 w 6842126"/>
              <a:gd name="connsiteY553" fmla="*/ 4208722 h 5130710"/>
              <a:gd name="connsiteX554" fmla="*/ 1556291 w 6842126"/>
              <a:gd name="connsiteY554" fmla="*/ 4214113 h 5130710"/>
              <a:gd name="connsiteX555" fmla="*/ 1549848 w 6842126"/>
              <a:gd name="connsiteY555" fmla="*/ 4218861 h 5130710"/>
              <a:gd name="connsiteX556" fmla="*/ 1559758 w 6842126"/>
              <a:gd name="connsiteY556" fmla="*/ 4208722 h 5130710"/>
              <a:gd name="connsiteX557" fmla="*/ 1023646 w 6842126"/>
              <a:gd name="connsiteY557" fmla="*/ 4200207 h 5130710"/>
              <a:gd name="connsiteX558" fmla="*/ 1021976 w 6842126"/>
              <a:gd name="connsiteY558" fmla="*/ 4211002 h 5130710"/>
              <a:gd name="connsiteX559" fmla="*/ 1023646 w 6842126"/>
              <a:gd name="connsiteY559" fmla="*/ 4200207 h 5130710"/>
              <a:gd name="connsiteX560" fmla="*/ 843109 w 6842126"/>
              <a:gd name="connsiteY560" fmla="*/ 4198998 h 5130710"/>
              <a:gd name="connsiteX561" fmla="*/ 843843 w 6842126"/>
              <a:gd name="connsiteY561" fmla="*/ 4201648 h 5130710"/>
              <a:gd name="connsiteX562" fmla="*/ 840593 w 6842126"/>
              <a:gd name="connsiteY562" fmla="*/ 4206223 h 5130710"/>
              <a:gd name="connsiteX563" fmla="*/ 840037 w 6842126"/>
              <a:gd name="connsiteY563" fmla="*/ 4204840 h 5130710"/>
              <a:gd name="connsiteX564" fmla="*/ 843109 w 6842126"/>
              <a:gd name="connsiteY564" fmla="*/ 4198998 h 5130710"/>
              <a:gd name="connsiteX565" fmla="*/ 853386 w 6842126"/>
              <a:gd name="connsiteY565" fmla="*/ 4184401 h 5130710"/>
              <a:gd name="connsiteX566" fmla="*/ 854008 w 6842126"/>
              <a:gd name="connsiteY566" fmla="*/ 4187472 h 5130710"/>
              <a:gd name="connsiteX567" fmla="*/ 850701 w 6842126"/>
              <a:gd name="connsiteY567" fmla="*/ 4192063 h 5130710"/>
              <a:gd name="connsiteX568" fmla="*/ 849990 w 6842126"/>
              <a:gd name="connsiteY568" fmla="*/ 4190128 h 5130710"/>
              <a:gd name="connsiteX569" fmla="*/ 853386 w 6842126"/>
              <a:gd name="connsiteY569" fmla="*/ 4184401 h 5130710"/>
              <a:gd name="connsiteX570" fmla="*/ 1607195 w 6842126"/>
              <a:gd name="connsiteY570" fmla="*/ 4180337 h 5130710"/>
              <a:gd name="connsiteX571" fmla="*/ 1602381 w 6842126"/>
              <a:gd name="connsiteY571" fmla="*/ 4189112 h 5130710"/>
              <a:gd name="connsiteX572" fmla="*/ 1574993 w 6842126"/>
              <a:gd name="connsiteY572" fmla="*/ 4226805 h 5130710"/>
              <a:gd name="connsiteX573" fmla="*/ 1563184 w 6842126"/>
              <a:gd name="connsiteY573" fmla="*/ 4246370 h 5130710"/>
              <a:gd name="connsiteX574" fmla="*/ 1563076 w 6842126"/>
              <a:gd name="connsiteY574" fmla="*/ 4245825 h 5130710"/>
              <a:gd name="connsiteX575" fmla="*/ 1553609 w 6842126"/>
              <a:gd name="connsiteY575" fmla="*/ 4253675 h 5130710"/>
              <a:gd name="connsiteX576" fmla="*/ 1550123 w 6842126"/>
              <a:gd name="connsiteY576" fmla="*/ 4256672 h 5130710"/>
              <a:gd name="connsiteX577" fmla="*/ 1553577 w 6842126"/>
              <a:gd name="connsiteY577" fmla="*/ 4250326 h 5130710"/>
              <a:gd name="connsiteX578" fmla="*/ 1577365 w 6842126"/>
              <a:gd name="connsiteY578" fmla="*/ 4209652 h 5130710"/>
              <a:gd name="connsiteX579" fmla="*/ 1590680 w 6842126"/>
              <a:gd name="connsiteY579" fmla="*/ 4197706 h 5130710"/>
              <a:gd name="connsiteX580" fmla="*/ 1548060 w 6842126"/>
              <a:gd name="connsiteY580" fmla="*/ 4172443 h 5130710"/>
              <a:gd name="connsiteX581" fmla="*/ 1540474 w 6842126"/>
              <a:gd name="connsiteY581" fmla="*/ 4176721 h 5130710"/>
              <a:gd name="connsiteX582" fmla="*/ 1538109 w 6842126"/>
              <a:gd name="connsiteY582" fmla="*/ 4181258 h 5130710"/>
              <a:gd name="connsiteX583" fmla="*/ 1535687 w 6842126"/>
              <a:gd name="connsiteY583" fmla="*/ 4184879 h 5130710"/>
              <a:gd name="connsiteX584" fmla="*/ 1535900 w 6842126"/>
              <a:gd name="connsiteY584" fmla="*/ 4184717 h 5130710"/>
              <a:gd name="connsiteX585" fmla="*/ 1536715 w 6842126"/>
              <a:gd name="connsiteY585" fmla="*/ 4184121 h 5130710"/>
              <a:gd name="connsiteX586" fmla="*/ 817077 w 6842126"/>
              <a:gd name="connsiteY586" fmla="*/ 4171541 h 5130710"/>
              <a:gd name="connsiteX587" fmla="*/ 817984 w 6842126"/>
              <a:gd name="connsiteY587" fmla="*/ 4181347 h 5130710"/>
              <a:gd name="connsiteX588" fmla="*/ 817077 w 6842126"/>
              <a:gd name="connsiteY588" fmla="*/ 4171541 h 5130710"/>
              <a:gd name="connsiteX589" fmla="*/ 1466761 w 6842126"/>
              <a:gd name="connsiteY589" fmla="*/ 4146083 h 5130710"/>
              <a:gd name="connsiteX590" fmla="*/ 1462404 w 6842126"/>
              <a:gd name="connsiteY590" fmla="*/ 4153007 h 5130710"/>
              <a:gd name="connsiteX591" fmla="*/ 1463331 w 6842126"/>
              <a:gd name="connsiteY591" fmla="*/ 4151796 h 5130710"/>
              <a:gd name="connsiteX592" fmla="*/ 1467089 w 6842126"/>
              <a:gd name="connsiteY592" fmla="*/ 4146114 h 5130710"/>
              <a:gd name="connsiteX593" fmla="*/ 1423054 w 6842126"/>
              <a:gd name="connsiteY593" fmla="*/ 4143466 h 5130710"/>
              <a:gd name="connsiteX594" fmla="*/ 1422468 w 6842126"/>
              <a:gd name="connsiteY594" fmla="*/ 4145249 h 5130710"/>
              <a:gd name="connsiteX595" fmla="*/ 1421913 w 6842126"/>
              <a:gd name="connsiteY595" fmla="*/ 4146615 h 5130710"/>
              <a:gd name="connsiteX596" fmla="*/ 1419934 w 6842126"/>
              <a:gd name="connsiteY596" fmla="*/ 4149116 h 5130710"/>
              <a:gd name="connsiteX597" fmla="*/ 1423054 w 6842126"/>
              <a:gd name="connsiteY597" fmla="*/ 4143466 h 5130710"/>
              <a:gd name="connsiteX598" fmla="*/ 1574134 w 6842126"/>
              <a:gd name="connsiteY598" fmla="*/ 4142113 h 5130710"/>
              <a:gd name="connsiteX599" fmla="*/ 1574933 w 6842126"/>
              <a:gd name="connsiteY599" fmla="*/ 4144806 h 5130710"/>
              <a:gd name="connsiteX600" fmla="*/ 1574318 w 6842126"/>
              <a:gd name="connsiteY600" fmla="*/ 4142732 h 5130710"/>
              <a:gd name="connsiteX601" fmla="*/ 1574134 w 6842126"/>
              <a:gd name="connsiteY601" fmla="*/ 4142113 h 5130710"/>
              <a:gd name="connsiteX602" fmla="*/ 1555483 w 6842126"/>
              <a:gd name="connsiteY602" fmla="*/ 4137323 h 5130710"/>
              <a:gd name="connsiteX603" fmla="*/ 1557020 w 6842126"/>
              <a:gd name="connsiteY603" fmla="*/ 4137709 h 5130710"/>
              <a:gd name="connsiteX604" fmla="*/ 1554449 w 6842126"/>
              <a:gd name="connsiteY604" fmla="*/ 4141590 h 5130710"/>
              <a:gd name="connsiteX605" fmla="*/ 1550796 w 6842126"/>
              <a:gd name="connsiteY605" fmla="*/ 4143468 h 5130710"/>
              <a:gd name="connsiteX606" fmla="*/ 1555483 w 6842126"/>
              <a:gd name="connsiteY606" fmla="*/ 4137323 h 5130710"/>
              <a:gd name="connsiteX607" fmla="*/ 1629351 w 6842126"/>
              <a:gd name="connsiteY607" fmla="*/ 4134632 h 5130710"/>
              <a:gd name="connsiteX608" fmla="*/ 1626082 w 6842126"/>
              <a:gd name="connsiteY608" fmla="*/ 4136709 h 5130710"/>
              <a:gd name="connsiteX609" fmla="*/ 1625345 w 6842126"/>
              <a:gd name="connsiteY609" fmla="*/ 4137452 h 5130710"/>
              <a:gd name="connsiteX610" fmla="*/ 1623788 w 6842126"/>
              <a:gd name="connsiteY610" fmla="*/ 4139765 h 5130710"/>
              <a:gd name="connsiteX611" fmla="*/ 1625219 w 6842126"/>
              <a:gd name="connsiteY611" fmla="*/ 4142251 h 5130710"/>
              <a:gd name="connsiteX612" fmla="*/ 1630567 w 6842126"/>
              <a:gd name="connsiteY612" fmla="*/ 4135120 h 5130710"/>
              <a:gd name="connsiteX613" fmla="*/ 1629351 w 6842126"/>
              <a:gd name="connsiteY613" fmla="*/ 4134632 h 5130710"/>
              <a:gd name="connsiteX614" fmla="*/ 2350008 w 6842126"/>
              <a:gd name="connsiteY614" fmla="*/ 4134075 h 5130710"/>
              <a:gd name="connsiteX615" fmla="*/ 2330854 w 6842126"/>
              <a:gd name="connsiteY615" fmla="*/ 4162393 h 5130710"/>
              <a:gd name="connsiteX616" fmla="*/ 2328965 w 6842126"/>
              <a:gd name="connsiteY616" fmla="*/ 4164993 h 5130710"/>
              <a:gd name="connsiteX617" fmla="*/ 2330508 w 6842126"/>
              <a:gd name="connsiteY617" fmla="*/ 4163224 h 5130710"/>
              <a:gd name="connsiteX618" fmla="*/ 2350034 w 6842126"/>
              <a:gd name="connsiteY618" fmla="*/ 4134373 h 5130710"/>
              <a:gd name="connsiteX619" fmla="*/ 909173 w 6842126"/>
              <a:gd name="connsiteY619" fmla="*/ 4128995 h 5130710"/>
              <a:gd name="connsiteX620" fmla="*/ 910004 w 6842126"/>
              <a:gd name="connsiteY620" fmla="*/ 4132261 h 5130710"/>
              <a:gd name="connsiteX621" fmla="*/ 904898 w 6842126"/>
              <a:gd name="connsiteY621" fmla="*/ 4139913 h 5130710"/>
              <a:gd name="connsiteX622" fmla="*/ 905216 w 6842126"/>
              <a:gd name="connsiteY622" fmla="*/ 4136605 h 5130710"/>
              <a:gd name="connsiteX623" fmla="*/ 904213 w 6842126"/>
              <a:gd name="connsiteY623" fmla="*/ 4135903 h 5130710"/>
              <a:gd name="connsiteX624" fmla="*/ 1175033 w 6842126"/>
              <a:gd name="connsiteY624" fmla="*/ 4114712 h 5130710"/>
              <a:gd name="connsiteX625" fmla="*/ 1156969 w 6842126"/>
              <a:gd name="connsiteY625" fmla="*/ 4143116 h 5130710"/>
              <a:gd name="connsiteX626" fmla="*/ 1142411 w 6842126"/>
              <a:gd name="connsiteY626" fmla="*/ 4158880 h 5130710"/>
              <a:gd name="connsiteX627" fmla="*/ 1150203 w 6842126"/>
              <a:gd name="connsiteY627" fmla="*/ 4145638 h 5130710"/>
              <a:gd name="connsiteX628" fmla="*/ 1612434 w 6842126"/>
              <a:gd name="connsiteY628" fmla="*/ 4102426 h 5130710"/>
              <a:gd name="connsiteX629" fmla="*/ 1608552 w 6842126"/>
              <a:gd name="connsiteY629" fmla="*/ 4105963 h 5130710"/>
              <a:gd name="connsiteX630" fmla="*/ 1603994 w 6842126"/>
              <a:gd name="connsiteY630" fmla="*/ 4109738 h 5130710"/>
              <a:gd name="connsiteX631" fmla="*/ 1599374 w 6842126"/>
              <a:gd name="connsiteY631" fmla="*/ 4116164 h 5130710"/>
              <a:gd name="connsiteX632" fmla="*/ 1589045 w 6842126"/>
              <a:gd name="connsiteY632" fmla="*/ 4130345 h 5130710"/>
              <a:gd name="connsiteX633" fmla="*/ 1596769 w 6842126"/>
              <a:gd name="connsiteY633" fmla="*/ 4122429 h 5130710"/>
              <a:gd name="connsiteX634" fmla="*/ 1608751 w 6842126"/>
              <a:gd name="connsiteY634" fmla="*/ 4110595 h 5130710"/>
              <a:gd name="connsiteX635" fmla="*/ 1611451 w 6842126"/>
              <a:gd name="connsiteY635" fmla="*/ 4104440 h 5130710"/>
              <a:gd name="connsiteX636" fmla="*/ 4983392 w 6842126"/>
              <a:gd name="connsiteY636" fmla="*/ 4099961 h 5130710"/>
              <a:gd name="connsiteX637" fmla="*/ 4901143 w 6842126"/>
              <a:gd name="connsiteY637" fmla="*/ 4217840 h 5130710"/>
              <a:gd name="connsiteX638" fmla="*/ 4894233 w 6842126"/>
              <a:gd name="connsiteY638" fmla="*/ 4228881 h 5130710"/>
              <a:gd name="connsiteX639" fmla="*/ 4798698 w 6842126"/>
              <a:gd name="connsiteY639" fmla="*/ 4369294 h 5130710"/>
              <a:gd name="connsiteX640" fmla="*/ 4797625 w 6842126"/>
              <a:gd name="connsiteY640" fmla="*/ 4376601 h 5130710"/>
              <a:gd name="connsiteX641" fmla="*/ 4821999 w 6842126"/>
              <a:gd name="connsiteY641" fmla="*/ 4341314 h 5130710"/>
              <a:gd name="connsiteX642" fmla="*/ 4857793 w 6842126"/>
              <a:gd name="connsiteY642" fmla="*/ 4294805 h 5130710"/>
              <a:gd name="connsiteX643" fmla="*/ 4918451 w 6842126"/>
              <a:gd name="connsiteY643" fmla="*/ 4198251 h 5130710"/>
              <a:gd name="connsiteX644" fmla="*/ 4965441 w 6842126"/>
              <a:gd name="connsiteY644" fmla="*/ 4127573 h 5130710"/>
              <a:gd name="connsiteX645" fmla="*/ 1620449 w 6842126"/>
              <a:gd name="connsiteY645" fmla="*/ 4086858 h 5130710"/>
              <a:gd name="connsiteX646" fmla="*/ 1610990 w 6842126"/>
              <a:gd name="connsiteY646" fmla="*/ 4100013 h 5130710"/>
              <a:gd name="connsiteX647" fmla="*/ 1616220 w 6842126"/>
              <a:gd name="connsiteY647" fmla="*/ 4094849 h 5130710"/>
              <a:gd name="connsiteX648" fmla="*/ 1681570 w 6842126"/>
              <a:gd name="connsiteY648" fmla="*/ 4082484 h 5130710"/>
              <a:gd name="connsiteX649" fmla="*/ 1679292 w 6842126"/>
              <a:gd name="connsiteY649" fmla="*/ 4085366 h 5130710"/>
              <a:gd name="connsiteX650" fmla="*/ 1679054 w 6842126"/>
              <a:gd name="connsiteY650" fmla="*/ 4086177 h 5130710"/>
              <a:gd name="connsiteX651" fmla="*/ 1679531 w 6842126"/>
              <a:gd name="connsiteY651" fmla="*/ 4086092 h 5130710"/>
              <a:gd name="connsiteX652" fmla="*/ 1682317 w 6842126"/>
              <a:gd name="connsiteY652" fmla="*/ 4083436 h 5130710"/>
              <a:gd name="connsiteX653" fmla="*/ 1682324 w 6842126"/>
              <a:gd name="connsiteY653" fmla="*/ 4082611 h 5130710"/>
              <a:gd name="connsiteX654" fmla="*/ 1215746 w 6842126"/>
              <a:gd name="connsiteY654" fmla="*/ 4061254 h 5130710"/>
              <a:gd name="connsiteX655" fmla="*/ 1209425 w 6842126"/>
              <a:gd name="connsiteY655" fmla="*/ 4071239 h 5130710"/>
              <a:gd name="connsiteX656" fmla="*/ 1207014 w 6842126"/>
              <a:gd name="connsiteY656" fmla="*/ 4073158 h 5130710"/>
              <a:gd name="connsiteX657" fmla="*/ 1281496 w 6842126"/>
              <a:gd name="connsiteY657" fmla="*/ 4049719 h 5130710"/>
              <a:gd name="connsiteX658" fmla="*/ 1261928 w 6842126"/>
              <a:gd name="connsiteY658" fmla="*/ 4083863 h 5130710"/>
              <a:gd name="connsiteX659" fmla="*/ 1258543 w 6842126"/>
              <a:gd name="connsiteY659" fmla="*/ 4087060 h 5130710"/>
              <a:gd name="connsiteX660" fmla="*/ 1254277 w 6842126"/>
              <a:gd name="connsiteY660" fmla="*/ 4090553 h 5130710"/>
              <a:gd name="connsiteX661" fmla="*/ 1262692 w 6842126"/>
              <a:gd name="connsiteY661" fmla="*/ 4073433 h 5130710"/>
              <a:gd name="connsiteX662" fmla="*/ 1271400 w 6842126"/>
              <a:gd name="connsiteY662" fmla="*/ 4057437 h 5130710"/>
              <a:gd name="connsiteX663" fmla="*/ 1278485 w 6842126"/>
              <a:gd name="connsiteY663" fmla="*/ 4052268 h 5130710"/>
              <a:gd name="connsiteX664" fmla="*/ 1657126 w 6842126"/>
              <a:gd name="connsiteY664" fmla="*/ 4037954 h 5130710"/>
              <a:gd name="connsiteX665" fmla="*/ 1650898 w 6842126"/>
              <a:gd name="connsiteY665" fmla="*/ 4044518 h 5130710"/>
              <a:gd name="connsiteX666" fmla="*/ 1650583 w 6842126"/>
              <a:gd name="connsiteY666" fmla="*/ 4044956 h 5130710"/>
              <a:gd name="connsiteX667" fmla="*/ 1656086 w 6842126"/>
              <a:gd name="connsiteY667" fmla="*/ 4039419 h 5130710"/>
              <a:gd name="connsiteX668" fmla="*/ 1235836 w 6842126"/>
              <a:gd name="connsiteY668" fmla="*/ 4034194 h 5130710"/>
              <a:gd name="connsiteX669" fmla="*/ 1228801 w 6842126"/>
              <a:gd name="connsiteY669" fmla="*/ 4044092 h 5130710"/>
              <a:gd name="connsiteX670" fmla="*/ 1217383 w 6842126"/>
              <a:gd name="connsiteY670" fmla="*/ 4059023 h 5130710"/>
              <a:gd name="connsiteX671" fmla="*/ 1232778 w 6842126"/>
              <a:gd name="connsiteY671" fmla="*/ 4038039 h 5130710"/>
              <a:gd name="connsiteX672" fmla="*/ 5183730 w 6842126"/>
              <a:gd name="connsiteY672" fmla="*/ 4031448 h 5130710"/>
              <a:gd name="connsiteX673" fmla="*/ 5182728 w 6842126"/>
              <a:gd name="connsiteY673" fmla="*/ 4035947 h 5130710"/>
              <a:gd name="connsiteX674" fmla="*/ 5190841 w 6842126"/>
              <a:gd name="connsiteY674" fmla="*/ 4034353 h 5130710"/>
              <a:gd name="connsiteX675" fmla="*/ 5109631 w 6842126"/>
              <a:gd name="connsiteY675" fmla="*/ 4150571 h 5130710"/>
              <a:gd name="connsiteX676" fmla="*/ 4808411 w 6842126"/>
              <a:gd name="connsiteY676" fmla="*/ 4596931 h 5130710"/>
              <a:gd name="connsiteX677" fmla="*/ 4821491 w 6842126"/>
              <a:gd name="connsiteY677" fmla="*/ 4560000 h 5130710"/>
              <a:gd name="connsiteX678" fmla="*/ 5147206 w 6842126"/>
              <a:gd name="connsiteY678" fmla="*/ 4085571 h 5130710"/>
              <a:gd name="connsiteX679" fmla="*/ 5198503 w 6842126"/>
              <a:gd name="connsiteY679" fmla="*/ 4023391 h 5130710"/>
              <a:gd name="connsiteX680" fmla="*/ 5192569 w 6842126"/>
              <a:gd name="connsiteY680" fmla="*/ 4031879 h 5130710"/>
              <a:gd name="connsiteX681" fmla="*/ 5193570 w 6842126"/>
              <a:gd name="connsiteY681" fmla="*/ 4024582 h 5130710"/>
              <a:gd name="connsiteX682" fmla="*/ 964278 w 6842126"/>
              <a:gd name="connsiteY682" fmla="*/ 4011403 h 5130710"/>
              <a:gd name="connsiteX683" fmla="*/ 969783 w 6842126"/>
              <a:gd name="connsiteY683" fmla="*/ 4011508 h 5130710"/>
              <a:gd name="connsiteX684" fmla="*/ 964278 w 6842126"/>
              <a:gd name="connsiteY684" fmla="*/ 4011403 h 5130710"/>
              <a:gd name="connsiteX685" fmla="*/ 1274913 w 6842126"/>
              <a:gd name="connsiteY685" fmla="*/ 3976992 h 5130710"/>
              <a:gd name="connsiteX686" fmla="*/ 1276049 w 6842126"/>
              <a:gd name="connsiteY686" fmla="*/ 3986148 h 5130710"/>
              <a:gd name="connsiteX687" fmla="*/ 1278060 w 6842126"/>
              <a:gd name="connsiteY687" fmla="*/ 3985493 h 5130710"/>
              <a:gd name="connsiteX688" fmla="*/ 1274913 w 6842126"/>
              <a:gd name="connsiteY688" fmla="*/ 3976992 h 5130710"/>
              <a:gd name="connsiteX689" fmla="*/ 1306731 w 6842126"/>
              <a:gd name="connsiteY689" fmla="*/ 3938659 h 5130710"/>
              <a:gd name="connsiteX690" fmla="*/ 1307868 w 6842126"/>
              <a:gd name="connsiteY690" fmla="*/ 3947814 h 5130710"/>
              <a:gd name="connsiteX691" fmla="*/ 1306731 w 6842126"/>
              <a:gd name="connsiteY691" fmla="*/ 3938659 h 5130710"/>
              <a:gd name="connsiteX692" fmla="*/ 1314984 w 6842126"/>
              <a:gd name="connsiteY692" fmla="*/ 3927720 h 5130710"/>
              <a:gd name="connsiteX693" fmla="*/ 1316119 w 6842126"/>
              <a:gd name="connsiteY693" fmla="*/ 3936876 h 5130710"/>
              <a:gd name="connsiteX694" fmla="*/ 1314984 w 6842126"/>
              <a:gd name="connsiteY694" fmla="*/ 3927720 h 5130710"/>
              <a:gd name="connsiteX695" fmla="*/ 5151935 w 6842126"/>
              <a:gd name="connsiteY695" fmla="*/ 3907453 h 5130710"/>
              <a:gd name="connsiteX696" fmla="*/ 5060673 w 6842126"/>
              <a:gd name="connsiteY696" fmla="*/ 4036538 h 5130710"/>
              <a:gd name="connsiteX697" fmla="*/ 5108175 w 6842126"/>
              <a:gd name="connsiteY697" fmla="*/ 3970796 h 5130710"/>
              <a:gd name="connsiteX698" fmla="*/ 5102507 w 6842126"/>
              <a:gd name="connsiteY698" fmla="*/ 3969154 h 5130710"/>
              <a:gd name="connsiteX699" fmla="*/ 5109025 w 6842126"/>
              <a:gd name="connsiteY699" fmla="*/ 3959598 h 5130710"/>
              <a:gd name="connsiteX700" fmla="*/ 5120525 w 6842126"/>
              <a:gd name="connsiteY700" fmla="*/ 3944846 h 5130710"/>
              <a:gd name="connsiteX701" fmla="*/ 5151935 w 6842126"/>
              <a:gd name="connsiteY701" fmla="*/ 3907453 h 5130710"/>
              <a:gd name="connsiteX702" fmla="*/ 5290129 w 6842126"/>
              <a:gd name="connsiteY702" fmla="*/ 3882708 h 5130710"/>
              <a:gd name="connsiteX703" fmla="*/ 5282643 w 6842126"/>
              <a:gd name="connsiteY703" fmla="*/ 3892470 h 5130710"/>
              <a:gd name="connsiteX704" fmla="*/ 5264998 w 6842126"/>
              <a:gd name="connsiteY704" fmla="*/ 3918224 h 5130710"/>
              <a:gd name="connsiteX705" fmla="*/ 5261322 w 6842126"/>
              <a:gd name="connsiteY705" fmla="*/ 3942691 h 5130710"/>
              <a:gd name="connsiteX706" fmla="*/ 5254024 w 6842126"/>
              <a:gd name="connsiteY706" fmla="*/ 3935120 h 5130710"/>
              <a:gd name="connsiteX707" fmla="*/ 5241969 w 6842126"/>
              <a:gd name="connsiteY707" fmla="*/ 3964868 h 5130710"/>
              <a:gd name="connsiteX708" fmla="*/ 5241240 w 6842126"/>
              <a:gd name="connsiteY708" fmla="*/ 3969972 h 5130710"/>
              <a:gd name="connsiteX709" fmla="*/ 5239499 w 6842126"/>
              <a:gd name="connsiteY709" fmla="*/ 3972184 h 5130710"/>
              <a:gd name="connsiteX710" fmla="*/ 5235357 w 6842126"/>
              <a:gd name="connsiteY710" fmla="*/ 3972566 h 5130710"/>
              <a:gd name="connsiteX711" fmla="*/ 5229770 w 6842126"/>
              <a:gd name="connsiteY711" fmla="*/ 3973081 h 5130710"/>
              <a:gd name="connsiteX712" fmla="*/ 5231525 w 6842126"/>
              <a:gd name="connsiteY712" fmla="*/ 3982319 h 5130710"/>
              <a:gd name="connsiteX713" fmla="*/ 5226747 w 6842126"/>
              <a:gd name="connsiteY713" fmla="*/ 3988389 h 5130710"/>
              <a:gd name="connsiteX714" fmla="*/ 5223355 w 6842126"/>
              <a:gd name="connsiteY714" fmla="*/ 3991487 h 5130710"/>
              <a:gd name="connsiteX715" fmla="*/ 5215657 w 6842126"/>
              <a:gd name="connsiteY715" fmla="*/ 3998841 h 5130710"/>
              <a:gd name="connsiteX716" fmla="*/ 5200655 w 6842126"/>
              <a:gd name="connsiteY716" fmla="*/ 4020310 h 5130710"/>
              <a:gd name="connsiteX717" fmla="*/ 5195304 w 6842126"/>
              <a:gd name="connsiteY717" fmla="*/ 4021602 h 5130710"/>
              <a:gd name="connsiteX718" fmla="*/ 5193570 w 6842126"/>
              <a:gd name="connsiteY718" fmla="*/ 4024582 h 5130710"/>
              <a:gd name="connsiteX719" fmla="*/ 5184615 w 6842126"/>
              <a:gd name="connsiteY719" fmla="*/ 4030139 h 5130710"/>
              <a:gd name="connsiteX720" fmla="*/ 5261101 w 6842126"/>
              <a:gd name="connsiteY720" fmla="*/ 3916793 h 5130710"/>
              <a:gd name="connsiteX721" fmla="*/ 1417706 w 6842126"/>
              <a:gd name="connsiteY721" fmla="*/ 3855961 h 5130710"/>
              <a:gd name="connsiteX722" fmla="*/ 1415427 w 6842126"/>
              <a:gd name="connsiteY722" fmla="*/ 3858840 h 5130710"/>
              <a:gd name="connsiteX723" fmla="*/ 1416127 w 6842126"/>
              <a:gd name="connsiteY723" fmla="*/ 3861131 h 5130710"/>
              <a:gd name="connsiteX724" fmla="*/ 1417094 w 6842126"/>
              <a:gd name="connsiteY724" fmla="*/ 3860333 h 5130710"/>
              <a:gd name="connsiteX725" fmla="*/ 1419327 w 6842126"/>
              <a:gd name="connsiteY725" fmla="*/ 3857042 h 5130710"/>
              <a:gd name="connsiteX726" fmla="*/ 5400161 w 6842126"/>
              <a:gd name="connsiteY726" fmla="*/ 3754953 h 5130710"/>
              <a:gd name="connsiteX727" fmla="*/ 5401193 w 6842126"/>
              <a:gd name="connsiteY727" fmla="*/ 3766123 h 5130710"/>
              <a:gd name="connsiteX728" fmla="*/ 5400161 w 6842126"/>
              <a:gd name="connsiteY728" fmla="*/ 3754953 h 5130710"/>
              <a:gd name="connsiteX729" fmla="*/ 1557692 w 6842126"/>
              <a:gd name="connsiteY729" fmla="*/ 3710336 h 5130710"/>
              <a:gd name="connsiteX730" fmla="*/ 1540882 w 6842126"/>
              <a:gd name="connsiteY730" fmla="*/ 3735184 h 5130710"/>
              <a:gd name="connsiteX731" fmla="*/ 1539224 w 6842126"/>
              <a:gd name="connsiteY731" fmla="*/ 3737467 h 5130710"/>
              <a:gd name="connsiteX732" fmla="*/ 1540579 w 6842126"/>
              <a:gd name="connsiteY732" fmla="*/ 3735914 h 5130710"/>
              <a:gd name="connsiteX733" fmla="*/ 1557713 w 6842126"/>
              <a:gd name="connsiteY733" fmla="*/ 3710595 h 5130710"/>
              <a:gd name="connsiteX734" fmla="*/ 5439560 w 6842126"/>
              <a:gd name="connsiteY734" fmla="*/ 3702405 h 5130710"/>
              <a:gd name="connsiteX735" fmla="*/ 5415566 w 6842126"/>
              <a:gd name="connsiteY735" fmla="*/ 3739627 h 5130710"/>
              <a:gd name="connsiteX736" fmla="*/ 5424595 w 6842126"/>
              <a:gd name="connsiteY736" fmla="*/ 3717697 h 5130710"/>
              <a:gd name="connsiteX737" fmla="*/ 5427351 w 6842126"/>
              <a:gd name="connsiteY737" fmla="*/ 3714112 h 5130710"/>
              <a:gd name="connsiteX738" fmla="*/ 1060557 w 6842126"/>
              <a:gd name="connsiteY738" fmla="*/ 3688066 h 5130710"/>
              <a:gd name="connsiteX739" fmla="*/ 1060084 w 6842126"/>
              <a:gd name="connsiteY739" fmla="*/ 3701762 h 5130710"/>
              <a:gd name="connsiteX740" fmla="*/ 1063121 w 6842126"/>
              <a:gd name="connsiteY740" fmla="*/ 3698207 h 5130710"/>
              <a:gd name="connsiteX741" fmla="*/ 1060557 w 6842126"/>
              <a:gd name="connsiteY741" fmla="*/ 3688066 h 5130710"/>
              <a:gd name="connsiteX742" fmla="*/ 5450017 w 6842126"/>
              <a:gd name="connsiteY742" fmla="*/ 3684626 h 5130710"/>
              <a:gd name="connsiteX743" fmla="*/ 5439560 w 6842126"/>
              <a:gd name="connsiteY743" fmla="*/ 3702405 h 5130710"/>
              <a:gd name="connsiteX744" fmla="*/ 5441237 w 6842126"/>
              <a:gd name="connsiteY744" fmla="*/ 3696048 h 5130710"/>
              <a:gd name="connsiteX745" fmla="*/ 5460126 w 6842126"/>
              <a:gd name="connsiteY745" fmla="*/ 3671473 h 5130710"/>
              <a:gd name="connsiteX746" fmla="*/ 5458077 w 6842126"/>
              <a:gd name="connsiteY746" fmla="*/ 3676543 h 5130710"/>
              <a:gd name="connsiteX747" fmla="*/ 5453641 w 6842126"/>
              <a:gd name="connsiteY747" fmla="*/ 3679909 h 5130710"/>
              <a:gd name="connsiteX748" fmla="*/ 1075453 w 6842126"/>
              <a:gd name="connsiteY748" fmla="*/ 3670731 h 5130710"/>
              <a:gd name="connsiteX749" fmla="*/ 1081231 w 6842126"/>
              <a:gd name="connsiteY749" fmla="*/ 3670931 h 5130710"/>
              <a:gd name="connsiteX750" fmla="*/ 1075453 w 6842126"/>
              <a:gd name="connsiteY750" fmla="*/ 3670731 h 5130710"/>
              <a:gd name="connsiteX751" fmla="*/ 5469459 w 6842126"/>
              <a:gd name="connsiteY751" fmla="*/ 3659328 h 5130710"/>
              <a:gd name="connsiteX752" fmla="*/ 5468023 w 6842126"/>
              <a:gd name="connsiteY752" fmla="*/ 3663310 h 5130710"/>
              <a:gd name="connsiteX753" fmla="*/ 5466147 w 6842126"/>
              <a:gd name="connsiteY753" fmla="*/ 3663641 h 5130710"/>
              <a:gd name="connsiteX754" fmla="*/ 1104760 w 6842126"/>
              <a:gd name="connsiteY754" fmla="*/ 3627129 h 5130710"/>
              <a:gd name="connsiteX755" fmla="*/ 1105895 w 6842126"/>
              <a:gd name="connsiteY755" fmla="*/ 3636286 h 5130710"/>
              <a:gd name="connsiteX756" fmla="*/ 1107906 w 6842126"/>
              <a:gd name="connsiteY756" fmla="*/ 3635630 h 5130710"/>
              <a:gd name="connsiteX757" fmla="*/ 1104760 w 6842126"/>
              <a:gd name="connsiteY757" fmla="*/ 3627129 h 5130710"/>
              <a:gd name="connsiteX758" fmla="*/ 1132688 w 6842126"/>
              <a:gd name="connsiteY758" fmla="*/ 3587418 h 5130710"/>
              <a:gd name="connsiteX759" fmla="*/ 1133825 w 6842126"/>
              <a:gd name="connsiteY759" fmla="*/ 3596575 h 5130710"/>
              <a:gd name="connsiteX760" fmla="*/ 1136610 w 6842126"/>
              <a:gd name="connsiteY760" fmla="*/ 3593730 h 5130710"/>
              <a:gd name="connsiteX761" fmla="*/ 1132688 w 6842126"/>
              <a:gd name="connsiteY761" fmla="*/ 3587418 h 5130710"/>
              <a:gd name="connsiteX762" fmla="*/ 1515902 w 6842126"/>
              <a:gd name="connsiteY762" fmla="*/ 3549656 h 5130710"/>
              <a:gd name="connsiteX763" fmla="*/ 1426255 w 6842126"/>
              <a:gd name="connsiteY763" fmla="*/ 3669427 h 5130710"/>
              <a:gd name="connsiteX764" fmla="*/ 1408780 w 6842126"/>
              <a:gd name="connsiteY764" fmla="*/ 3691720 h 5130710"/>
              <a:gd name="connsiteX765" fmla="*/ 1372393 w 6842126"/>
              <a:gd name="connsiteY765" fmla="*/ 3744260 h 5130710"/>
              <a:gd name="connsiteX766" fmla="*/ 1371094 w 6842126"/>
              <a:gd name="connsiteY766" fmla="*/ 3746069 h 5130710"/>
              <a:gd name="connsiteX767" fmla="*/ 1406654 w 6842126"/>
              <a:gd name="connsiteY767" fmla="*/ 3706453 h 5130710"/>
              <a:gd name="connsiteX768" fmla="*/ 1420219 w 6842126"/>
              <a:gd name="connsiteY768" fmla="*/ 3689840 h 5130710"/>
              <a:gd name="connsiteX769" fmla="*/ 1467597 w 6842126"/>
              <a:gd name="connsiteY769" fmla="*/ 3624534 h 5130710"/>
              <a:gd name="connsiteX770" fmla="*/ 1494485 w 6842126"/>
              <a:gd name="connsiteY770" fmla="*/ 3586519 h 5130710"/>
              <a:gd name="connsiteX771" fmla="*/ 1093975 w 6842126"/>
              <a:gd name="connsiteY771" fmla="*/ 3529146 h 5130710"/>
              <a:gd name="connsiteX772" fmla="*/ 1093390 w 6842126"/>
              <a:gd name="connsiteY772" fmla="*/ 3530214 h 5130710"/>
              <a:gd name="connsiteX773" fmla="*/ 1089986 w 6842126"/>
              <a:gd name="connsiteY773" fmla="*/ 3533299 h 5130710"/>
              <a:gd name="connsiteX774" fmla="*/ 5521063 w 6842126"/>
              <a:gd name="connsiteY774" fmla="*/ 3506505 h 5130710"/>
              <a:gd name="connsiteX775" fmla="*/ 5467442 w 6842126"/>
              <a:gd name="connsiteY775" fmla="*/ 3598731 h 5130710"/>
              <a:gd name="connsiteX776" fmla="*/ 5410111 w 6842126"/>
              <a:gd name="connsiteY776" fmla="*/ 3673995 h 5130710"/>
              <a:gd name="connsiteX777" fmla="*/ 5131745 w 6842126"/>
              <a:gd name="connsiteY777" fmla="*/ 4013616 h 5130710"/>
              <a:gd name="connsiteX778" fmla="*/ 5025099 w 6842126"/>
              <a:gd name="connsiteY778" fmla="*/ 4145206 h 5130710"/>
              <a:gd name="connsiteX779" fmla="*/ 5051343 w 6842126"/>
              <a:gd name="connsiteY779" fmla="*/ 4130760 h 5130710"/>
              <a:gd name="connsiteX780" fmla="*/ 5082104 w 6842126"/>
              <a:gd name="connsiteY780" fmla="*/ 4096731 h 5130710"/>
              <a:gd name="connsiteX781" fmla="*/ 5211375 w 6842126"/>
              <a:gd name="connsiteY781" fmla="*/ 3975185 h 5130710"/>
              <a:gd name="connsiteX782" fmla="*/ 5214045 w 6842126"/>
              <a:gd name="connsiteY782" fmla="*/ 3972053 h 5130710"/>
              <a:gd name="connsiteX783" fmla="*/ 4994624 w 6842126"/>
              <a:gd name="connsiteY783" fmla="*/ 4294215 h 5130710"/>
              <a:gd name="connsiteX784" fmla="*/ 4513833 w 6842126"/>
              <a:gd name="connsiteY784" fmla="*/ 4961437 h 5130710"/>
              <a:gd name="connsiteX785" fmla="*/ 4541227 w 6842126"/>
              <a:gd name="connsiteY785" fmla="*/ 4914614 h 5130710"/>
              <a:gd name="connsiteX786" fmla="*/ 4558741 w 6842126"/>
              <a:gd name="connsiteY786" fmla="*/ 4879251 h 5130710"/>
              <a:gd name="connsiteX787" fmla="*/ 4471087 w 6842126"/>
              <a:gd name="connsiteY787" fmla="*/ 4967080 h 5130710"/>
              <a:gd name="connsiteX788" fmla="*/ 4611833 w 6842126"/>
              <a:gd name="connsiteY788" fmla="*/ 4743438 h 5130710"/>
              <a:gd name="connsiteX789" fmla="*/ 4611833 w 6842126"/>
              <a:gd name="connsiteY789" fmla="*/ 4743438 h 5130710"/>
              <a:gd name="connsiteX790" fmla="*/ 4633021 w 6842126"/>
              <a:gd name="connsiteY790" fmla="*/ 4683610 h 5130710"/>
              <a:gd name="connsiteX791" fmla="*/ 4641137 w 6842126"/>
              <a:gd name="connsiteY791" fmla="*/ 4655415 h 5130710"/>
              <a:gd name="connsiteX792" fmla="*/ 4648459 w 6842126"/>
              <a:gd name="connsiteY792" fmla="*/ 4637762 h 5130710"/>
              <a:gd name="connsiteX793" fmla="*/ 4643159 w 6842126"/>
              <a:gd name="connsiteY793" fmla="*/ 4644353 h 5130710"/>
              <a:gd name="connsiteX794" fmla="*/ 4603841 w 6842126"/>
              <a:gd name="connsiteY794" fmla="*/ 4689073 h 5130710"/>
              <a:gd name="connsiteX795" fmla="*/ 4575039 w 6842126"/>
              <a:gd name="connsiteY795" fmla="*/ 4719755 h 5130710"/>
              <a:gd name="connsiteX796" fmla="*/ 4577149 w 6842126"/>
              <a:gd name="connsiteY796" fmla="*/ 4716369 h 5130710"/>
              <a:gd name="connsiteX797" fmla="*/ 4596169 w 6842126"/>
              <a:gd name="connsiteY797" fmla="*/ 4690700 h 5130710"/>
              <a:gd name="connsiteX798" fmla="*/ 4597835 w 6842126"/>
              <a:gd name="connsiteY798" fmla="*/ 4688081 h 5130710"/>
              <a:gd name="connsiteX799" fmla="*/ 4609474 w 6842126"/>
              <a:gd name="connsiteY799" fmla="*/ 4675667 h 5130710"/>
              <a:gd name="connsiteX800" fmla="*/ 4645303 w 6842126"/>
              <a:gd name="connsiteY800" fmla="*/ 4633958 h 5130710"/>
              <a:gd name="connsiteX801" fmla="*/ 4656799 w 6842126"/>
              <a:gd name="connsiteY801" fmla="*/ 4619426 h 5130710"/>
              <a:gd name="connsiteX802" fmla="*/ 4675589 w 6842126"/>
              <a:gd name="connsiteY802" fmla="*/ 4585842 h 5130710"/>
              <a:gd name="connsiteX803" fmla="*/ 4759668 w 6842126"/>
              <a:gd name="connsiteY803" fmla="*/ 4471601 h 5130710"/>
              <a:gd name="connsiteX804" fmla="*/ 5045209 w 6842126"/>
              <a:gd name="connsiteY804" fmla="*/ 4053124 h 5130710"/>
              <a:gd name="connsiteX805" fmla="*/ 5043825 w 6842126"/>
              <a:gd name="connsiteY805" fmla="*/ 4056610 h 5130710"/>
              <a:gd name="connsiteX806" fmla="*/ 5062951 w 6842126"/>
              <a:gd name="connsiteY806" fmla="*/ 4040682 h 5130710"/>
              <a:gd name="connsiteX807" fmla="*/ 5084779 w 6842126"/>
              <a:gd name="connsiteY807" fmla="*/ 4039467 h 5130710"/>
              <a:gd name="connsiteX808" fmla="*/ 5143231 w 6842126"/>
              <a:gd name="connsiteY808" fmla="*/ 3973999 h 5130710"/>
              <a:gd name="connsiteX809" fmla="*/ 5505630 w 6842126"/>
              <a:gd name="connsiteY809" fmla="*/ 3528858 h 5130710"/>
              <a:gd name="connsiteX810" fmla="*/ 1138289 w 6842126"/>
              <a:gd name="connsiteY810" fmla="*/ 3504880 h 5130710"/>
              <a:gd name="connsiteX811" fmla="*/ 1137850 w 6842126"/>
              <a:gd name="connsiteY811" fmla="*/ 3506449 h 5130710"/>
              <a:gd name="connsiteX812" fmla="*/ 1135116 w 6842126"/>
              <a:gd name="connsiteY812" fmla="*/ 3507684 h 5130710"/>
              <a:gd name="connsiteX813" fmla="*/ 1138289 w 6842126"/>
              <a:gd name="connsiteY813" fmla="*/ 3504880 h 5130710"/>
              <a:gd name="connsiteX814" fmla="*/ 1141463 w 6842126"/>
              <a:gd name="connsiteY814" fmla="*/ 3502075 h 5130710"/>
              <a:gd name="connsiteX815" fmla="*/ 1141025 w 6842126"/>
              <a:gd name="connsiteY815" fmla="*/ 3503644 h 5130710"/>
              <a:gd name="connsiteX816" fmla="*/ 1138289 w 6842126"/>
              <a:gd name="connsiteY816" fmla="*/ 3504880 h 5130710"/>
              <a:gd name="connsiteX817" fmla="*/ 1141463 w 6842126"/>
              <a:gd name="connsiteY817" fmla="*/ 3502075 h 5130710"/>
              <a:gd name="connsiteX818" fmla="*/ 1149334 w 6842126"/>
              <a:gd name="connsiteY818" fmla="*/ 3494021 h 5130710"/>
              <a:gd name="connsiteX819" fmla="*/ 1146580 w 6842126"/>
              <a:gd name="connsiteY819" fmla="*/ 3498304 h 5130710"/>
              <a:gd name="connsiteX820" fmla="*/ 1141463 w 6842126"/>
              <a:gd name="connsiteY820" fmla="*/ 3502075 h 5130710"/>
              <a:gd name="connsiteX821" fmla="*/ 1149334 w 6842126"/>
              <a:gd name="connsiteY821" fmla="*/ 3494021 h 5130710"/>
              <a:gd name="connsiteX822" fmla="*/ 1084352 w 6842126"/>
              <a:gd name="connsiteY822" fmla="*/ 3462433 h 5130710"/>
              <a:gd name="connsiteX823" fmla="*/ 1085252 w 6842126"/>
              <a:gd name="connsiteY823" fmla="*/ 3469708 h 5130710"/>
              <a:gd name="connsiteX824" fmla="*/ 1084352 w 6842126"/>
              <a:gd name="connsiteY824" fmla="*/ 3462433 h 5130710"/>
              <a:gd name="connsiteX825" fmla="*/ 1070021 w 6842126"/>
              <a:gd name="connsiteY825" fmla="*/ 3452891 h 5130710"/>
              <a:gd name="connsiteX826" fmla="*/ 1068668 w 6842126"/>
              <a:gd name="connsiteY826" fmla="*/ 3455043 h 5130710"/>
              <a:gd name="connsiteX827" fmla="*/ 1068383 w 6842126"/>
              <a:gd name="connsiteY827" fmla="*/ 3456777 h 5130710"/>
              <a:gd name="connsiteX828" fmla="*/ 994720 w 6842126"/>
              <a:gd name="connsiteY828" fmla="*/ 3451660 h 5130710"/>
              <a:gd name="connsiteX829" fmla="*/ 994675 w 6842126"/>
              <a:gd name="connsiteY829" fmla="*/ 3452114 h 5130710"/>
              <a:gd name="connsiteX830" fmla="*/ 994428 w 6842126"/>
              <a:gd name="connsiteY830" fmla="*/ 3451715 h 5130710"/>
              <a:gd name="connsiteX831" fmla="*/ 1040731 w 6842126"/>
              <a:gd name="connsiteY831" fmla="*/ 3442180 h 5130710"/>
              <a:gd name="connsiteX832" fmla="*/ 1040264 w 6842126"/>
              <a:gd name="connsiteY832" fmla="*/ 3443596 h 5130710"/>
              <a:gd name="connsiteX833" fmla="*/ 1039825 w 6842126"/>
              <a:gd name="connsiteY833" fmla="*/ 3444681 h 5130710"/>
              <a:gd name="connsiteX834" fmla="*/ 1038252 w 6842126"/>
              <a:gd name="connsiteY834" fmla="*/ 3446667 h 5130710"/>
              <a:gd name="connsiteX835" fmla="*/ 1040731 w 6842126"/>
              <a:gd name="connsiteY835" fmla="*/ 3442180 h 5130710"/>
              <a:gd name="connsiteX836" fmla="*/ 1145938 w 6842126"/>
              <a:gd name="connsiteY836" fmla="*/ 3437297 h 5130710"/>
              <a:gd name="connsiteX837" fmla="*/ 1147159 w 6842126"/>
              <a:gd name="connsiteY837" fmla="*/ 3437605 h 5130710"/>
              <a:gd name="connsiteX838" fmla="*/ 1145116 w 6842126"/>
              <a:gd name="connsiteY838" fmla="*/ 3440688 h 5130710"/>
              <a:gd name="connsiteX839" fmla="*/ 1142215 w 6842126"/>
              <a:gd name="connsiteY839" fmla="*/ 3442180 h 5130710"/>
              <a:gd name="connsiteX840" fmla="*/ 1145938 w 6842126"/>
              <a:gd name="connsiteY840" fmla="*/ 3437297 h 5130710"/>
              <a:gd name="connsiteX841" fmla="*/ 1182416 w 6842126"/>
              <a:gd name="connsiteY841" fmla="*/ 3417091 h 5130710"/>
              <a:gd name="connsiteX842" fmla="*/ 1180635 w 6842126"/>
              <a:gd name="connsiteY842" fmla="*/ 3419970 h 5130710"/>
              <a:gd name="connsiteX843" fmla="*/ 1177435 w 6842126"/>
              <a:gd name="connsiteY843" fmla="*/ 3422183 h 5130710"/>
              <a:gd name="connsiteX844" fmla="*/ 1182416 w 6842126"/>
              <a:gd name="connsiteY844" fmla="*/ 3417091 h 5130710"/>
              <a:gd name="connsiteX845" fmla="*/ 418512 w 6842126"/>
              <a:gd name="connsiteY845" fmla="*/ 3384814 h 5130710"/>
              <a:gd name="connsiteX846" fmla="*/ 418318 w 6842126"/>
              <a:gd name="connsiteY846" fmla="*/ 3395178 h 5130710"/>
              <a:gd name="connsiteX847" fmla="*/ 418512 w 6842126"/>
              <a:gd name="connsiteY847" fmla="*/ 3384814 h 5130710"/>
              <a:gd name="connsiteX848" fmla="*/ 429922 w 6842126"/>
              <a:gd name="connsiteY848" fmla="*/ 3373113 h 5130710"/>
              <a:gd name="connsiteX849" fmla="*/ 429094 w 6842126"/>
              <a:gd name="connsiteY849" fmla="*/ 3377169 h 5130710"/>
              <a:gd name="connsiteX850" fmla="*/ 428341 w 6842126"/>
              <a:gd name="connsiteY850" fmla="*/ 3380845 h 5130710"/>
              <a:gd name="connsiteX851" fmla="*/ 430346 w 6842126"/>
              <a:gd name="connsiteY851" fmla="*/ 3371042 h 5130710"/>
              <a:gd name="connsiteX852" fmla="*/ 429922 w 6842126"/>
              <a:gd name="connsiteY852" fmla="*/ 3373113 h 5130710"/>
              <a:gd name="connsiteX853" fmla="*/ 429938 w 6842126"/>
              <a:gd name="connsiteY853" fmla="*/ 3373033 h 5130710"/>
              <a:gd name="connsiteX854" fmla="*/ 430346 w 6842126"/>
              <a:gd name="connsiteY854" fmla="*/ 3371042 h 5130710"/>
              <a:gd name="connsiteX855" fmla="*/ 928269 w 6842126"/>
              <a:gd name="connsiteY855" fmla="*/ 3367701 h 5130710"/>
              <a:gd name="connsiteX856" fmla="*/ 912722 w 6842126"/>
              <a:gd name="connsiteY856" fmla="*/ 3394829 h 5130710"/>
              <a:gd name="connsiteX857" fmla="*/ 910035 w 6842126"/>
              <a:gd name="connsiteY857" fmla="*/ 3397368 h 5130710"/>
              <a:gd name="connsiteX858" fmla="*/ 906645 w 6842126"/>
              <a:gd name="connsiteY858" fmla="*/ 3400142 h 5130710"/>
              <a:gd name="connsiteX859" fmla="*/ 913330 w 6842126"/>
              <a:gd name="connsiteY859" fmla="*/ 3386542 h 5130710"/>
              <a:gd name="connsiteX860" fmla="*/ 920250 w 6842126"/>
              <a:gd name="connsiteY860" fmla="*/ 3373833 h 5130710"/>
              <a:gd name="connsiteX861" fmla="*/ 925878 w 6842126"/>
              <a:gd name="connsiteY861" fmla="*/ 3369727 h 5130710"/>
              <a:gd name="connsiteX862" fmla="*/ 379161 w 6842126"/>
              <a:gd name="connsiteY862" fmla="*/ 3363344 h 5130710"/>
              <a:gd name="connsiteX863" fmla="*/ 379881 w 6842126"/>
              <a:gd name="connsiteY863" fmla="*/ 3371132 h 5130710"/>
              <a:gd name="connsiteX864" fmla="*/ 379161 w 6842126"/>
              <a:gd name="connsiteY864" fmla="*/ 3363344 h 5130710"/>
              <a:gd name="connsiteX865" fmla="*/ 884349 w 6842126"/>
              <a:gd name="connsiteY865" fmla="*/ 3349184 h 5130710"/>
              <a:gd name="connsiteX866" fmla="*/ 883764 w 6842126"/>
              <a:gd name="connsiteY866" fmla="*/ 3350252 h 5130710"/>
              <a:gd name="connsiteX867" fmla="*/ 880360 w 6842126"/>
              <a:gd name="connsiteY867" fmla="*/ 3353335 h 5130710"/>
              <a:gd name="connsiteX868" fmla="*/ 5583455 w 6842126"/>
              <a:gd name="connsiteY868" fmla="*/ 3346541 h 5130710"/>
              <a:gd name="connsiteX869" fmla="*/ 5588397 w 6842126"/>
              <a:gd name="connsiteY869" fmla="*/ 3355520 h 5130710"/>
              <a:gd name="connsiteX870" fmla="*/ 5583455 w 6842126"/>
              <a:gd name="connsiteY870" fmla="*/ 3346541 h 5130710"/>
              <a:gd name="connsiteX871" fmla="*/ 1214155 w 6842126"/>
              <a:gd name="connsiteY871" fmla="*/ 3344397 h 5130710"/>
              <a:gd name="connsiteX872" fmla="*/ 1211914 w 6842126"/>
              <a:gd name="connsiteY872" fmla="*/ 3346234 h 5130710"/>
              <a:gd name="connsiteX873" fmla="*/ 1210462 w 6842126"/>
              <a:gd name="connsiteY873" fmla="*/ 3348047 h 5130710"/>
              <a:gd name="connsiteX874" fmla="*/ 1203384 w 6842126"/>
              <a:gd name="connsiteY874" fmla="*/ 3357656 h 5130710"/>
              <a:gd name="connsiteX875" fmla="*/ 1212172 w 6842126"/>
              <a:gd name="connsiteY875" fmla="*/ 3347569 h 5130710"/>
              <a:gd name="connsiteX876" fmla="*/ 1214155 w 6842126"/>
              <a:gd name="connsiteY876" fmla="*/ 3344397 h 5130710"/>
              <a:gd name="connsiteX877" fmla="*/ 5600303 w 6842126"/>
              <a:gd name="connsiteY877" fmla="*/ 3326467 h 5130710"/>
              <a:gd name="connsiteX878" fmla="*/ 5599707 w 6842126"/>
              <a:gd name="connsiteY878" fmla="*/ 3331518 h 5130710"/>
              <a:gd name="connsiteX879" fmla="*/ 5594295 w 6842126"/>
              <a:gd name="connsiteY879" fmla="*/ 3335173 h 5130710"/>
              <a:gd name="connsiteX880" fmla="*/ 5600303 w 6842126"/>
              <a:gd name="connsiteY880" fmla="*/ 3326467 h 5130710"/>
              <a:gd name="connsiteX881" fmla="*/ 928662 w 6842126"/>
              <a:gd name="connsiteY881" fmla="*/ 3324917 h 5130710"/>
              <a:gd name="connsiteX882" fmla="*/ 928224 w 6842126"/>
              <a:gd name="connsiteY882" fmla="*/ 3326486 h 5130710"/>
              <a:gd name="connsiteX883" fmla="*/ 925488 w 6842126"/>
              <a:gd name="connsiteY883" fmla="*/ 3327721 h 5130710"/>
              <a:gd name="connsiteX884" fmla="*/ 928662 w 6842126"/>
              <a:gd name="connsiteY884" fmla="*/ 3324917 h 5130710"/>
              <a:gd name="connsiteX885" fmla="*/ 931835 w 6842126"/>
              <a:gd name="connsiteY885" fmla="*/ 3322114 h 5130710"/>
              <a:gd name="connsiteX886" fmla="*/ 931399 w 6842126"/>
              <a:gd name="connsiteY886" fmla="*/ 3323682 h 5130710"/>
              <a:gd name="connsiteX887" fmla="*/ 928662 w 6842126"/>
              <a:gd name="connsiteY887" fmla="*/ 3324917 h 5130710"/>
              <a:gd name="connsiteX888" fmla="*/ 931835 w 6842126"/>
              <a:gd name="connsiteY888" fmla="*/ 3322114 h 5130710"/>
              <a:gd name="connsiteX889" fmla="*/ 362716 w 6842126"/>
              <a:gd name="connsiteY889" fmla="*/ 3318113 h 5130710"/>
              <a:gd name="connsiteX890" fmla="*/ 363018 w 6842126"/>
              <a:gd name="connsiteY890" fmla="*/ 3319601 h 5130710"/>
              <a:gd name="connsiteX891" fmla="*/ 360400 w 6842126"/>
              <a:gd name="connsiteY891" fmla="*/ 3323286 h 5130710"/>
              <a:gd name="connsiteX892" fmla="*/ 360210 w 6842126"/>
              <a:gd name="connsiteY892" fmla="*/ 3322731 h 5130710"/>
              <a:gd name="connsiteX893" fmla="*/ 362716 w 6842126"/>
              <a:gd name="connsiteY893" fmla="*/ 3318113 h 5130710"/>
              <a:gd name="connsiteX894" fmla="*/ 939709 w 6842126"/>
              <a:gd name="connsiteY894" fmla="*/ 3314059 h 5130710"/>
              <a:gd name="connsiteX895" fmla="*/ 936954 w 6842126"/>
              <a:gd name="connsiteY895" fmla="*/ 3318342 h 5130710"/>
              <a:gd name="connsiteX896" fmla="*/ 931835 w 6842126"/>
              <a:gd name="connsiteY896" fmla="*/ 3322114 h 5130710"/>
              <a:gd name="connsiteX897" fmla="*/ 939709 w 6842126"/>
              <a:gd name="connsiteY897" fmla="*/ 3314059 h 5130710"/>
              <a:gd name="connsiteX898" fmla="*/ 513794 w 6842126"/>
              <a:gd name="connsiteY898" fmla="*/ 3307294 h 5130710"/>
              <a:gd name="connsiteX899" fmla="*/ 512468 w 6842126"/>
              <a:gd name="connsiteY899" fmla="*/ 3315871 h 5130710"/>
              <a:gd name="connsiteX900" fmla="*/ 513794 w 6842126"/>
              <a:gd name="connsiteY900" fmla="*/ 3307294 h 5130710"/>
              <a:gd name="connsiteX901" fmla="*/ 370366 w 6842126"/>
              <a:gd name="connsiteY901" fmla="*/ 3306335 h 5130710"/>
              <a:gd name="connsiteX902" fmla="*/ 370950 w 6842126"/>
              <a:gd name="connsiteY902" fmla="*/ 3308441 h 5130710"/>
              <a:gd name="connsiteX903" fmla="*/ 368366 w 6842126"/>
              <a:gd name="connsiteY903" fmla="*/ 3312073 h 5130710"/>
              <a:gd name="connsiteX904" fmla="*/ 367925 w 6842126"/>
              <a:gd name="connsiteY904" fmla="*/ 3310976 h 5130710"/>
              <a:gd name="connsiteX905" fmla="*/ 370366 w 6842126"/>
              <a:gd name="connsiteY905" fmla="*/ 3306335 h 5130710"/>
              <a:gd name="connsiteX906" fmla="*/ 378530 w 6842126"/>
              <a:gd name="connsiteY906" fmla="*/ 3294738 h 5130710"/>
              <a:gd name="connsiteX907" fmla="*/ 379025 w 6842126"/>
              <a:gd name="connsiteY907" fmla="*/ 3297177 h 5130710"/>
              <a:gd name="connsiteX908" fmla="*/ 376398 w 6842126"/>
              <a:gd name="connsiteY908" fmla="*/ 3300826 h 5130710"/>
              <a:gd name="connsiteX909" fmla="*/ 375834 w 6842126"/>
              <a:gd name="connsiteY909" fmla="*/ 3299287 h 5130710"/>
              <a:gd name="connsiteX910" fmla="*/ 378530 w 6842126"/>
              <a:gd name="connsiteY910" fmla="*/ 3294738 h 5130710"/>
              <a:gd name="connsiteX911" fmla="*/ 977395 w 6842126"/>
              <a:gd name="connsiteY911" fmla="*/ 3291508 h 5130710"/>
              <a:gd name="connsiteX912" fmla="*/ 973570 w 6842126"/>
              <a:gd name="connsiteY912" fmla="*/ 3298481 h 5130710"/>
              <a:gd name="connsiteX913" fmla="*/ 951812 w 6842126"/>
              <a:gd name="connsiteY913" fmla="*/ 3328425 h 5130710"/>
              <a:gd name="connsiteX914" fmla="*/ 942431 w 6842126"/>
              <a:gd name="connsiteY914" fmla="*/ 3343969 h 5130710"/>
              <a:gd name="connsiteX915" fmla="*/ 942346 w 6842126"/>
              <a:gd name="connsiteY915" fmla="*/ 3343535 h 5130710"/>
              <a:gd name="connsiteX916" fmla="*/ 934822 w 6842126"/>
              <a:gd name="connsiteY916" fmla="*/ 3349772 h 5130710"/>
              <a:gd name="connsiteX917" fmla="*/ 932054 w 6842126"/>
              <a:gd name="connsiteY917" fmla="*/ 3352153 h 5130710"/>
              <a:gd name="connsiteX918" fmla="*/ 934797 w 6842126"/>
              <a:gd name="connsiteY918" fmla="*/ 3347111 h 5130710"/>
              <a:gd name="connsiteX919" fmla="*/ 953697 w 6842126"/>
              <a:gd name="connsiteY919" fmla="*/ 3314798 h 5130710"/>
              <a:gd name="connsiteX920" fmla="*/ 964273 w 6842126"/>
              <a:gd name="connsiteY920" fmla="*/ 3305306 h 5130710"/>
              <a:gd name="connsiteX921" fmla="*/ 930415 w 6842126"/>
              <a:gd name="connsiteY921" fmla="*/ 3285238 h 5130710"/>
              <a:gd name="connsiteX922" fmla="*/ 924388 w 6842126"/>
              <a:gd name="connsiteY922" fmla="*/ 3288637 h 5130710"/>
              <a:gd name="connsiteX923" fmla="*/ 922508 w 6842126"/>
              <a:gd name="connsiteY923" fmla="*/ 3292241 h 5130710"/>
              <a:gd name="connsiteX924" fmla="*/ 920584 w 6842126"/>
              <a:gd name="connsiteY924" fmla="*/ 3295117 h 5130710"/>
              <a:gd name="connsiteX925" fmla="*/ 920754 w 6842126"/>
              <a:gd name="connsiteY925" fmla="*/ 3294988 h 5130710"/>
              <a:gd name="connsiteX926" fmla="*/ 921402 w 6842126"/>
              <a:gd name="connsiteY926" fmla="*/ 3294514 h 5130710"/>
              <a:gd name="connsiteX927" fmla="*/ 349687 w 6842126"/>
              <a:gd name="connsiteY927" fmla="*/ 3284520 h 5130710"/>
              <a:gd name="connsiteX928" fmla="*/ 350406 w 6842126"/>
              <a:gd name="connsiteY928" fmla="*/ 3292310 h 5130710"/>
              <a:gd name="connsiteX929" fmla="*/ 349687 w 6842126"/>
              <a:gd name="connsiteY929" fmla="*/ 3284520 h 5130710"/>
              <a:gd name="connsiteX930" fmla="*/ 865826 w 6842126"/>
              <a:gd name="connsiteY930" fmla="*/ 3264296 h 5130710"/>
              <a:gd name="connsiteX931" fmla="*/ 862366 w 6842126"/>
              <a:gd name="connsiteY931" fmla="*/ 3269796 h 5130710"/>
              <a:gd name="connsiteX932" fmla="*/ 863100 w 6842126"/>
              <a:gd name="connsiteY932" fmla="*/ 3268834 h 5130710"/>
              <a:gd name="connsiteX933" fmla="*/ 866089 w 6842126"/>
              <a:gd name="connsiteY933" fmla="*/ 3264320 h 5130710"/>
              <a:gd name="connsiteX934" fmla="*/ 831105 w 6842126"/>
              <a:gd name="connsiteY934" fmla="*/ 3262216 h 5130710"/>
              <a:gd name="connsiteX935" fmla="*/ 830637 w 6842126"/>
              <a:gd name="connsiteY935" fmla="*/ 3263632 h 5130710"/>
              <a:gd name="connsiteX936" fmla="*/ 830196 w 6842126"/>
              <a:gd name="connsiteY936" fmla="*/ 3264717 h 5130710"/>
              <a:gd name="connsiteX937" fmla="*/ 828626 w 6842126"/>
              <a:gd name="connsiteY937" fmla="*/ 3266705 h 5130710"/>
              <a:gd name="connsiteX938" fmla="*/ 831105 w 6842126"/>
              <a:gd name="connsiteY938" fmla="*/ 3262216 h 5130710"/>
              <a:gd name="connsiteX939" fmla="*/ 951128 w 6842126"/>
              <a:gd name="connsiteY939" fmla="*/ 3261142 h 5130710"/>
              <a:gd name="connsiteX940" fmla="*/ 951764 w 6842126"/>
              <a:gd name="connsiteY940" fmla="*/ 3263281 h 5130710"/>
              <a:gd name="connsiteX941" fmla="*/ 951274 w 6842126"/>
              <a:gd name="connsiteY941" fmla="*/ 3261632 h 5130710"/>
              <a:gd name="connsiteX942" fmla="*/ 951128 w 6842126"/>
              <a:gd name="connsiteY942" fmla="*/ 3261142 h 5130710"/>
              <a:gd name="connsiteX943" fmla="*/ 5641379 w 6842126"/>
              <a:gd name="connsiteY943" fmla="*/ 3258862 h 5130710"/>
              <a:gd name="connsiteX944" fmla="*/ 5635751 w 6842126"/>
              <a:gd name="connsiteY944" fmla="*/ 3276838 h 5130710"/>
              <a:gd name="connsiteX945" fmla="*/ 5600303 w 6842126"/>
              <a:gd name="connsiteY945" fmla="*/ 3326467 h 5130710"/>
              <a:gd name="connsiteX946" fmla="*/ 5641379 w 6842126"/>
              <a:gd name="connsiteY946" fmla="*/ 3258862 h 5130710"/>
              <a:gd name="connsiteX947" fmla="*/ 936313 w 6842126"/>
              <a:gd name="connsiteY947" fmla="*/ 3257336 h 5130710"/>
              <a:gd name="connsiteX948" fmla="*/ 937532 w 6842126"/>
              <a:gd name="connsiteY948" fmla="*/ 3257643 h 5130710"/>
              <a:gd name="connsiteX949" fmla="*/ 935489 w 6842126"/>
              <a:gd name="connsiteY949" fmla="*/ 3260726 h 5130710"/>
              <a:gd name="connsiteX950" fmla="*/ 932588 w 6842126"/>
              <a:gd name="connsiteY950" fmla="*/ 3262218 h 5130710"/>
              <a:gd name="connsiteX951" fmla="*/ 936313 w 6842126"/>
              <a:gd name="connsiteY951" fmla="*/ 3257336 h 5130710"/>
              <a:gd name="connsiteX952" fmla="*/ 994996 w 6842126"/>
              <a:gd name="connsiteY952" fmla="*/ 3255199 h 5130710"/>
              <a:gd name="connsiteX953" fmla="*/ 992400 w 6842126"/>
              <a:gd name="connsiteY953" fmla="*/ 3256848 h 5130710"/>
              <a:gd name="connsiteX954" fmla="*/ 991815 w 6842126"/>
              <a:gd name="connsiteY954" fmla="*/ 3257437 h 5130710"/>
              <a:gd name="connsiteX955" fmla="*/ 990577 w 6842126"/>
              <a:gd name="connsiteY955" fmla="*/ 3259276 h 5130710"/>
              <a:gd name="connsiteX956" fmla="*/ 991714 w 6842126"/>
              <a:gd name="connsiteY956" fmla="*/ 3261252 h 5130710"/>
              <a:gd name="connsiteX957" fmla="*/ 995963 w 6842126"/>
              <a:gd name="connsiteY957" fmla="*/ 3255585 h 5130710"/>
              <a:gd name="connsiteX958" fmla="*/ 994996 w 6842126"/>
              <a:gd name="connsiteY958" fmla="*/ 3255199 h 5130710"/>
              <a:gd name="connsiteX959" fmla="*/ 422851 w 6842126"/>
              <a:gd name="connsiteY959" fmla="*/ 3250718 h 5130710"/>
              <a:gd name="connsiteX960" fmla="*/ 423509 w 6842126"/>
              <a:gd name="connsiteY960" fmla="*/ 3253313 h 5130710"/>
              <a:gd name="connsiteX961" fmla="*/ 419456 w 6842126"/>
              <a:gd name="connsiteY961" fmla="*/ 3259394 h 5130710"/>
              <a:gd name="connsiteX962" fmla="*/ 419706 w 6842126"/>
              <a:gd name="connsiteY962" fmla="*/ 3256767 h 5130710"/>
              <a:gd name="connsiteX963" fmla="*/ 418911 w 6842126"/>
              <a:gd name="connsiteY963" fmla="*/ 3256208 h 5130710"/>
              <a:gd name="connsiteX964" fmla="*/ 634062 w 6842126"/>
              <a:gd name="connsiteY964" fmla="*/ 3239372 h 5130710"/>
              <a:gd name="connsiteX965" fmla="*/ 619712 w 6842126"/>
              <a:gd name="connsiteY965" fmla="*/ 3261937 h 5130710"/>
              <a:gd name="connsiteX966" fmla="*/ 608147 w 6842126"/>
              <a:gd name="connsiteY966" fmla="*/ 3274462 h 5130710"/>
              <a:gd name="connsiteX967" fmla="*/ 614337 w 6842126"/>
              <a:gd name="connsiteY967" fmla="*/ 3263943 h 5130710"/>
              <a:gd name="connsiteX968" fmla="*/ 981557 w 6842126"/>
              <a:gd name="connsiteY968" fmla="*/ 3229612 h 5130710"/>
              <a:gd name="connsiteX969" fmla="*/ 978472 w 6842126"/>
              <a:gd name="connsiteY969" fmla="*/ 3232421 h 5130710"/>
              <a:gd name="connsiteX970" fmla="*/ 974851 w 6842126"/>
              <a:gd name="connsiteY970" fmla="*/ 3235422 h 5130710"/>
              <a:gd name="connsiteX971" fmla="*/ 971180 w 6842126"/>
              <a:gd name="connsiteY971" fmla="*/ 3240526 h 5130710"/>
              <a:gd name="connsiteX972" fmla="*/ 962974 w 6842126"/>
              <a:gd name="connsiteY972" fmla="*/ 3251792 h 5130710"/>
              <a:gd name="connsiteX973" fmla="*/ 969113 w 6842126"/>
              <a:gd name="connsiteY973" fmla="*/ 3245503 h 5130710"/>
              <a:gd name="connsiteX974" fmla="*/ 978630 w 6842126"/>
              <a:gd name="connsiteY974" fmla="*/ 3236102 h 5130710"/>
              <a:gd name="connsiteX975" fmla="*/ 980776 w 6842126"/>
              <a:gd name="connsiteY975" fmla="*/ 3231212 h 5130710"/>
              <a:gd name="connsiteX976" fmla="*/ 987924 w 6842126"/>
              <a:gd name="connsiteY976" fmla="*/ 3217244 h 5130710"/>
              <a:gd name="connsiteX977" fmla="*/ 980410 w 6842126"/>
              <a:gd name="connsiteY977" fmla="*/ 3227695 h 5130710"/>
              <a:gd name="connsiteX978" fmla="*/ 984564 w 6842126"/>
              <a:gd name="connsiteY978" fmla="*/ 3223592 h 5130710"/>
              <a:gd name="connsiteX979" fmla="*/ 1036481 w 6842126"/>
              <a:gd name="connsiteY979" fmla="*/ 3213771 h 5130710"/>
              <a:gd name="connsiteX980" fmla="*/ 1034671 w 6842126"/>
              <a:gd name="connsiteY980" fmla="*/ 3216058 h 5130710"/>
              <a:gd name="connsiteX981" fmla="*/ 1034481 w 6842126"/>
              <a:gd name="connsiteY981" fmla="*/ 3216703 h 5130710"/>
              <a:gd name="connsiteX982" fmla="*/ 1034861 w 6842126"/>
              <a:gd name="connsiteY982" fmla="*/ 3216635 h 5130710"/>
              <a:gd name="connsiteX983" fmla="*/ 1037074 w 6842126"/>
              <a:gd name="connsiteY983" fmla="*/ 3214524 h 5130710"/>
              <a:gd name="connsiteX984" fmla="*/ 1037080 w 6842126"/>
              <a:gd name="connsiteY984" fmla="*/ 3213869 h 5130710"/>
              <a:gd name="connsiteX985" fmla="*/ 666407 w 6842126"/>
              <a:gd name="connsiteY985" fmla="*/ 3196902 h 5130710"/>
              <a:gd name="connsiteX986" fmla="*/ 661386 w 6842126"/>
              <a:gd name="connsiteY986" fmla="*/ 3204836 h 5130710"/>
              <a:gd name="connsiteX987" fmla="*/ 659472 w 6842126"/>
              <a:gd name="connsiteY987" fmla="*/ 3206361 h 5130710"/>
              <a:gd name="connsiteX988" fmla="*/ 718642 w 6842126"/>
              <a:gd name="connsiteY988" fmla="*/ 3187738 h 5130710"/>
              <a:gd name="connsiteX989" fmla="*/ 703097 w 6842126"/>
              <a:gd name="connsiteY989" fmla="*/ 3214865 h 5130710"/>
              <a:gd name="connsiteX990" fmla="*/ 700409 w 6842126"/>
              <a:gd name="connsiteY990" fmla="*/ 3217405 h 5130710"/>
              <a:gd name="connsiteX991" fmla="*/ 697019 w 6842126"/>
              <a:gd name="connsiteY991" fmla="*/ 3220180 h 5130710"/>
              <a:gd name="connsiteX992" fmla="*/ 703705 w 6842126"/>
              <a:gd name="connsiteY992" fmla="*/ 3206579 h 5130710"/>
              <a:gd name="connsiteX993" fmla="*/ 710624 w 6842126"/>
              <a:gd name="connsiteY993" fmla="*/ 3193871 h 5130710"/>
              <a:gd name="connsiteX994" fmla="*/ 716251 w 6842126"/>
              <a:gd name="connsiteY994" fmla="*/ 3189765 h 5130710"/>
              <a:gd name="connsiteX995" fmla="*/ 1017061 w 6842126"/>
              <a:gd name="connsiteY995" fmla="*/ 3178394 h 5130710"/>
              <a:gd name="connsiteX996" fmla="*/ 1012113 w 6842126"/>
              <a:gd name="connsiteY996" fmla="*/ 3183607 h 5130710"/>
              <a:gd name="connsiteX997" fmla="*/ 1011864 w 6842126"/>
              <a:gd name="connsiteY997" fmla="*/ 3183956 h 5130710"/>
              <a:gd name="connsiteX998" fmla="*/ 1016235 w 6842126"/>
              <a:gd name="connsiteY998" fmla="*/ 3179558 h 5130710"/>
              <a:gd name="connsiteX999" fmla="*/ 682368 w 6842126"/>
              <a:gd name="connsiteY999" fmla="*/ 3175407 h 5130710"/>
              <a:gd name="connsiteX1000" fmla="*/ 676778 w 6842126"/>
              <a:gd name="connsiteY1000" fmla="*/ 3183270 h 5130710"/>
              <a:gd name="connsiteX1001" fmla="*/ 667709 w 6842126"/>
              <a:gd name="connsiteY1001" fmla="*/ 3195130 h 5130710"/>
              <a:gd name="connsiteX1002" fmla="*/ 679939 w 6842126"/>
              <a:gd name="connsiteY1002" fmla="*/ 3178461 h 5130710"/>
              <a:gd name="connsiteX1003" fmla="*/ 713413 w 6842126"/>
              <a:gd name="connsiteY1003" fmla="*/ 3129962 h 5130710"/>
              <a:gd name="connsiteX1004" fmla="*/ 714315 w 6842126"/>
              <a:gd name="connsiteY1004" fmla="*/ 3137235 h 5130710"/>
              <a:gd name="connsiteX1005" fmla="*/ 715913 w 6842126"/>
              <a:gd name="connsiteY1005" fmla="*/ 3136715 h 5130710"/>
              <a:gd name="connsiteX1006" fmla="*/ 713413 w 6842126"/>
              <a:gd name="connsiteY1006" fmla="*/ 3129962 h 5130710"/>
              <a:gd name="connsiteX1007" fmla="*/ 738692 w 6842126"/>
              <a:gd name="connsiteY1007" fmla="*/ 3099508 h 5130710"/>
              <a:gd name="connsiteX1008" fmla="*/ 739595 w 6842126"/>
              <a:gd name="connsiteY1008" fmla="*/ 3106782 h 5130710"/>
              <a:gd name="connsiteX1009" fmla="*/ 738692 w 6842126"/>
              <a:gd name="connsiteY1009" fmla="*/ 3099508 h 5130710"/>
              <a:gd name="connsiteX1010" fmla="*/ 745247 w 6842126"/>
              <a:gd name="connsiteY1010" fmla="*/ 3090818 h 5130710"/>
              <a:gd name="connsiteX1011" fmla="*/ 746150 w 6842126"/>
              <a:gd name="connsiteY1011" fmla="*/ 3098093 h 5130710"/>
              <a:gd name="connsiteX1012" fmla="*/ 745247 w 6842126"/>
              <a:gd name="connsiteY1012" fmla="*/ 3090818 h 5130710"/>
              <a:gd name="connsiteX1013" fmla="*/ 826855 w 6842126"/>
              <a:gd name="connsiteY1013" fmla="*/ 3033808 h 5130710"/>
              <a:gd name="connsiteX1014" fmla="*/ 825045 w 6842126"/>
              <a:gd name="connsiteY1014" fmla="*/ 3036097 h 5130710"/>
              <a:gd name="connsiteX1015" fmla="*/ 825601 w 6842126"/>
              <a:gd name="connsiteY1015" fmla="*/ 3037916 h 5130710"/>
              <a:gd name="connsiteX1016" fmla="*/ 826369 w 6842126"/>
              <a:gd name="connsiteY1016" fmla="*/ 3037283 h 5130710"/>
              <a:gd name="connsiteX1017" fmla="*/ 828143 w 6842126"/>
              <a:gd name="connsiteY1017" fmla="*/ 3034667 h 5130710"/>
              <a:gd name="connsiteX1018" fmla="*/ 5845067 w 6842126"/>
              <a:gd name="connsiteY1018" fmla="*/ 3001835 h 5130710"/>
              <a:gd name="connsiteX1019" fmla="*/ 5800262 w 6842126"/>
              <a:gd name="connsiteY1019" fmla="*/ 3085034 h 5130710"/>
              <a:gd name="connsiteX1020" fmla="*/ 5734473 w 6842126"/>
              <a:gd name="connsiteY1020" fmla="*/ 3205035 h 5130710"/>
              <a:gd name="connsiteX1021" fmla="*/ 5715171 w 6842126"/>
              <a:gd name="connsiteY1021" fmla="*/ 3234573 h 5130710"/>
              <a:gd name="connsiteX1022" fmla="*/ 5685941 w 6842126"/>
              <a:gd name="connsiteY1022" fmla="*/ 3279330 h 5130710"/>
              <a:gd name="connsiteX1023" fmla="*/ 5502011 w 6842126"/>
              <a:gd name="connsiteY1023" fmla="*/ 3553346 h 5130710"/>
              <a:gd name="connsiteX1024" fmla="*/ 5470441 w 6842126"/>
              <a:gd name="connsiteY1024" fmla="*/ 3594796 h 5130710"/>
              <a:gd name="connsiteX1025" fmla="*/ 5547739 w 6842126"/>
              <a:gd name="connsiteY1025" fmla="*/ 3473568 h 5130710"/>
              <a:gd name="connsiteX1026" fmla="*/ 5571334 w 6842126"/>
              <a:gd name="connsiteY1026" fmla="*/ 3433694 h 5130710"/>
              <a:gd name="connsiteX1027" fmla="*/ 5589703 w 6842126"/>
              <a:gd name="connsiteY1027" fmla="*/ 3407091 h 5130710"/>
              <a:gd name="connsiteX1028" fmla="*/ 5636944 w 6842126"/>
              <a:gd name="connsiteY1028" fmla="*/ 3331026 h 5130710"/>
              <a:gd name="connsiteX1029" fmla="*/ 5637155 w 6842126"/>
              <a:gd name="connsiteY1029" fmla="*/ 3330980 h 5130710"/>
              <a:gd name="connsiteX1030" fmla="*/ 5638388 w 6842126"/>
              <a:gd name="connsiteY1030" fmla="*/ 3328702 h 5130710"/>
              <a:gd name="connsiteX1031" fmla="*/ 5660570 w 6842126"/>
              <a:gd name="connsiteY1031" fmla="*/ 3292986 h 5130710"/>
              <a:gd name="connsiteX1032" fmla="*/ 5661123 w 6842126"/>
              <a:gd name="connsiteY1032" fmla="*/ 3292840 h 5130710"/>
              <a:gd name="connsiteX1033" fmla="*/ 5663963 w 6842126"/>
              <a:gd name="connsiteY1033" fmla="*/ 3287522 h 5130710"/>
              <a:gd name="connsiteX1034" fmla="*/ 5667391 w 6842126"/>
              <a:gd name="connsiteY1034" fmla="*/ 3282003 h 5130710"/>
              <a:gd name="connsiteX1035" fmla="*/ 5820623 w 6842126"/>
              <a:gd name="connsiteY1035" fmla="*/ 3027020 h 5130710"/>
              <a:gd name="connsiteX1036" fmla="*/ 5841131 w 6842126"/>
              <a:gd name="connsiteY1036" fmla="*/ 3003582 h 5130710"/>
              <a:gd name="connsiteX1037" fmla="*/ 513518 w 6842126"/>
              <a:gd name="connsiteY1037" fmla="*/ 2943304 h 5130710"/>
              <a:gd name="connsiteX1038" fmla="*/ 510908 w 6842126"/>
              <a:gd name="connsiteY1038" fmla="*/ 2950448 h 5130710"/>
              <a:gd name="connsiteX1039" fmla="*/ 513518 w 6842126"/>
              <a:gd name="connsiteY1039" fmla="*/ 2943304 h 5130710"/>
              <a:gd name="connsiteX1040" fmla="*/ 543117 w 6842126"/>
              <a:gd name="connsiteY1040" fmla="*/ 2900426 h 5130710"/>
              <a:gd name="connsiteX1041" fmla="*/ 542742 w 6842126"/>
              <a:gd name="connsiteY1041" fmla="*/ 2911305 h 5130710"/>
              <a:gd name="connsiteX1042" fmla="*/ 545156 w 6842126"/>
              <a:gd name="connsiteY1042" fmla="*/ 2908483 h 5130710"/>
              <a:gd name="connsiteX1043" fmla="*/ 543117 w 6842126"/>
              <a:gd name="connsiteY1043" fmla="*/ 2900426 h 5130710"/>
              <a:gd name="connsiteX1044" fmla="*/ 852118 w 6842126"/>
              <a:gd name="connsiteY1044" fmla="*/ 2860941 h 5130710"/>
              <a:gd name="connsiteX1045" fmla="*/ 833648 w 6842126"/>
              <a:gd name="connsiteY1045" fmla="*/ 2885617 h 5130710"/>
              <a:gd name="connsiteX1046" fmla="*/ 819764 w 6842126"/>
              <a:gd name="connsiteY1046" fmla="*/ 2903327 h 5130710"/>
              <a:gd name="connsiteX1047" fmla="*/ 790857 w 6842126"/>
              <a:gd name="connsiteY1047" fmla="*/ 2945068 h 5130710"/>
              <a:gd name="connsiteX1048" fmla="*/ 789822 w 6842126"/>
              <a:gd name="connsiteY1048" fmla="*/ 2946506 h 5130710"/>
              <a:gd name="connsiteX1049" fmla="*/ 818074 w 6842126"/>
              <a:gd name="connsiteY1049" fmla="*/ 2915031 h 5130710"/>
              <a:gd name="connsiteX1050" fmla="*/ 828851 w 6842126"/>
              <a:gd name="connsiteY1050" fmla="*/ 2901832 h 5130710"/>
              <a:gd name="connsiteX1051" fmla="*/ 855035 w 6842126"/>
              <a:gd name="connsiteY1051" fmla="*/ 2865742 h 5130710"/>
              <a:gd name="connsiteX1052" fmla="*/ 578235 w 6842126"/>
              <a:gd name="connsiteY1052" fmla="*/ 2852014 h 5130710"/>
              <a:gd name="connsiteX1053" fmla="*/ 579135 w 6842126"/>
              <a:gd name="connsiteY1053" fmla="*/ 2859288 h 5130710"/>
              <a:gd name="connsiteX1054" fmla="*/ 580732 w 6842126"/>
              <a:gd name="connsiteY1054" fmla="*/ 2858766 h 5130710"/>
              <a:gd name="connsiteX1055" fmla="*/ 578235 w 6842126"/>
              <a:gd name="connsiteY1055" fmla="*/ 2852014 h 5130710"/>
              <a:gd name="connsiteX1056" fmla="*/ 600423 w 6842126"/>
              <a:gd name="connsiteY1056" fmla="*/ 2820465 h 5130710"/>
              <a:gd name="connsiteX1057" fmla="*/ 601325 w 6842126"/>
              <a:gd name="connsiteY1057" fmla="*/ 2827739 h 5130710"/>
              <a:gd name="connsiteX1058" fmla="*/ 603538 w 6842126"/>
              <a:gd name="connsiteY1058" fmla="*/ 2825480 h 5130710"/>
              <a:gd name="connsiteX1059" fmla="*/ 600423 w 6842126"/>
              <a:gd name="connsiteY1059" fmla="*/ 2820465 h 5130710"/>
              <a:gd name="connsiteX1060" fmla="*/ 611999 w 6842126"/>
              <a:gd name="connsiteY1060" fmla="*/ 2753884 h 5130710"/>
              <a:gd name="connsiteX1061" fmla="*/ 611960 w 6842126"/>
              <a:gd name="connsiteY1061" fmla="*/ 2754252 h 5130710"/>
              <a:gd name="connsiteX1062" fmla="*/ 611763 w 6842126"/>
              <a:gd name="connsiteY1062" fmla="*/ 2753930 h 5130710"/>
              <a:gd name="connsiteX1063" fmla="*/ 147615 w 6842126"/>
              <a:gd name="connsiteY1063" fmla="*/ 2700015 h 5130710"/>
              <a:gd name="connsiteX1064" fmla="*/ 147461 w 6842126"/>
              <a:gd name="connsiteY1064" fmla="*/ 2708366 h 5130710"/>
              <a:gd name="connsiteX1065" fmla="*/ 147615 w 6842126"/>
              <a:gd name="connsiteY1065" fmla="*/ 2700015 h 5130710"/>
              <a:gd name="connsiteX1066" fmla="*/ 156812 w 6842126"/>
              <a:gd name="connsiteY1066" fmla="*/ 2690583 h 5130710"/>
              <a:gd name="connsiteX1067" fmla="*/ 156143 w 6842126"/>
              <a:gd name="connsiteY1067" fmla="*/ 2693853 h 5130710"/>
              <a:gd name="connsiteX1068" fmla="*/ 155536 w 6842126"/>
              <a:gd name="connsiteY1068" fmla="*/ 2696815 h 5130710"/>
              <a:gd name="connsiteX1069" fmla="*/ 157154 w 6842126"/>
              <a:gd name="connsiteY1069" fmla="*/ 2688914 h 5130710"/>
              <a:gd name="connsiteX1070" fmla="*/ 156812 w 6842126"/>
              <a:gd name="connsiteY1070" fmla="*/ 2690583 h 5130710"/>
              <a:gd name="connsiteX1071" fmla="*/ 156824 w 6842126"/>
              <a:gd name="connsiteY1071" fmla="*/ 2690519 h 5130710"/>
              <a:gd name="connsiteX1072" fmla="*/ 157154 w 6842126"/>
              <a:gd name="connsiteY1072" fmla="*/ 2688914 h 5130710"/>
              <a:gd name="connsiteX1073" fmla="*/ 558442 w 6842126"/>
              <a:gd name="connsiteY1073" fmla="*/ 2686221 h 5130710"/>
              <a:gd name="connsiteX1074" fmla="*/ 545916 w 6842126"/>
              <a:gd name="connsiteY1074" fmla="*/ 2708084 h 5130710"/>
              <a:gd name="connsiteX1075" fmla="*/ 543748 w 6842126"/>
              <a:gd name="connsiteY1075" fmla="*/ 2710131 h 5130710"/>
              <a:gd name="connsiteX1076" fmla="*/ 541017 w 6842126"/>
              <a:gd name="connsiteY1076" fmla="*/ 2712367 h 5130710"/>
              <a:gd name="connsiteX1077" fmla="*/ 546406 w 6842126"/>
              <a:gd name="connsiteY1077" fmla="*/ 2701405 h 5130710"/>
              <a:gd name="connsiteX1078" fmla="*/ 551981 w 6842126"/>
              <a:gd name="connsiteY1078" fmla="*/ 2691163 h 5130710"/>
              <a:gd name="connsiteX1079" fmla="*/ 556516 w 6842126"/>
              <a:gd name="connsiteY1079" fmla="*/ 2687854 h 5130710"/>
              <a:gd name="connsiteX1080" fmla="*/ 115901 w 6842126"/>
              <a:gd name="connsiteY1080" fmla="*/ 2682710 h 5130710"/>
              <a:gd name="connsiteX1081" fmla="*/ 116480 w 6842126"/>
              <a:gd name="connsiteY1081" fmla="*/ 2688987 h 5130710"/>
              <a:gd name="connsiteX1082" fmla="*/ 115901 w 6842126"/>
              <a:gd name="connsiteY1082" fmla="*/ 2682710 h 5130710"/>
              <a:gd name="connsiteX1083" fmla="*/ 523046 w 6842126"/>
              <a:gd name="connsiteY1083" fmla="*/ 2671299 h 5130710"/>
              <a:gd name="connsiteX1084" fmla="*/ 522575 w 6842126"/>
              <a:gd name="connsiteY1084" fmla="*/ 2672159 h 5130710"/>
              <a:gd name="connsiteX1085" fmla="*/ 519832 w 6842126"/>
              <a:gd name="connsiteY1085" fmla="*/ 2674644 h 5130710"/>
              <a:gd name="connsiteX1086" fmla="*/ 558760 w 6842126"/>
              <a:gd name="connsiteY1086" fmla="*/ 2651742 h 5130710"/>
              <a:gd name="connsiteX1087" fmla="*/ 558408 w 6842126"/>
              <a:gd name="connsiteY1087" fmla="*/ 2653005 h 5130710"/>
              <a:gd name="connsiteX1088" fmla="*/ 556202 w 6842126"/>
              <a:gd name="connsiteY1088" fmla="*/ 2654001 h 5130710"/>
              <a:gd name="connsiteX1089" fmla="*/ 558760 w 6842126"/>
              <a:gd name="connsiteY1089" fmla="*/ 2651742 h 5130710"/>
              <a:gd name="connsiteX1090" fmla="*/ 561317 w 6842126"/>
              <a:gd name="connsiteY1090" fmla="*/ 2649481 h 5130710"/>
              <a:gd name="connsiteX1091" fmla="*/ 560966 w 6842126"/>
              <a:gd name="connsiteY1091" fmla="*/ 2650746 h 5130710"/>
              <a:gd name="connsiteX1092" fmla="*/ 558760 w 6842126"/>
              <a:gd name="connsiteY1092" fmla="*/ 2651742 h 5130710"/>
              <a:gd name="connsiteX1093" fmla="*/ 561317 w 6842126"/>
              <a:gd name="connsiteY1093" fmla="*/ 2649481 h 5130710"/>
              <a:gd name="connsiteX1094" fmla="*/ 102648 w 6842126"/>
              <a:gd name="connsiteY1094" fmla="*/ 2646258 h 5130710"/>
              <a:gd name="connsiteX1095" fmla="*/ 102892 w 6842126"/>
              <a:gd name="connsiteY1095" fmla="*/ 2647457 h 5130710"/>
              <a:gd name="connsiteX1096" fmla="*/ 100782 w 6842126"/>
              <a:gd name="connsiteY1096" fmla="*/ 2650426 h 5130710"/>
              <a:gd name="connsiteX1097" fmla="*/ 100629 w 6842126"/>
              <a:gd name="connsiteY1097" fmla="*/ 2649978 h 5130710"/>
              <a:gd name="connsiteX1098" fmla="*/ 102648 w 6842126"/>
              <a:gd name="connsiteY1098" fmla="*/ 2646258 h 5130710"/>
              <a:gd name="connsiteX1099" fmla="*/ 567662 w 6842126"/>
              <a:gd name="connsiteY1099" fmla="*/ 2642989 h 5130710"/>
              <a:gd name="connsiteX1100" fmla="*/ 565442 w 6842126"/>
              <a:gd name="connsiteY1100" fmla="*/ 2646442 h 5130710"/>
              <a:gd name="connsiteX1101" fmla="*/ 561317 w 6842126"/>
              <a:gd name="connsiteY1101" fmla="*/ 2649481 h 5130710"/>
              <a:gd name="connsiteX1102" fmla="*/ 567662 w 6842126"/>
              <a:gd name="connsiteY1102" fmla="*/ 2642989 h 5130710"/>
              <a:gd name="connsiteX1103" fmla="*/ 224406 w 6842126"/>
              <a:gd name="connsiteY1103" fmla="*/ 2637538 h 5130710"/>
              <a:gd name="connsiteX1104" fmla="*/ 223339 w 6842126"/>
              <a:gd name="connsiteY1104" fmla="*/ 2644450 h 5130710"/>
              <a:gd name="connsiteX1105" fmla="*/ 224406 w 6842126"/>
              <a:gd name="connsiteY1105" fmla="*/ 2637538 h 5130710"/>
              <a:gd name="connsiteX1106" fmla="*/ 108812 w 6842126"/>
              <a:gd name="connsiteY1106" fmla="*/ 2636764 h 5130710"/>
              <a:gd name="connsiteX1107" fmla="*/ 109284 w 6842126"/>
              <a:gd name="connsiteY1107" fmla="*/ 2638461 h 5130710"/>
              <a:gd name="connsiteX1108" fmla="*/ 107202 w 6842126"/>
              <a:gd name="connsiteY1108" fmla="*/ 2641390 h 5130710"/>
              <a:gd name="connsiteX1109" fmla="*/ 106846 w 6842126"/>
              <a:gd name="connsiteY1109" fmla="*/ 2640506 h 5130710"/>
              <a:gd name="connsiteX1110" fmla="*/ 108812 w 6842126"/>
              <a:gd name="connsiteY1110" fmla="*/ 2636764 h 5130710"/>
              <a:gd name="connsiteX1111" fmla="*/ 5806405 w 6842126"/>
              <a:gd name="connsiteY1111" fmla="*/ 2636126 h 5130710"/>
              <a:gd name="connsiteX1112" fmla="*/ 5784291 w 6842126"/>
              <a:gd name="connsiteY1112" fmla="*/ 2673911 h 5130710"/>
              <a:gd name="connsiteX1113" fmla="*/ 5780741 w 6842126"/>
              <a:gd name="connsiteY1113" fmla="*/ 2682977 h 5130710"/>
              <a:gd name="connsiteX1114" fmla="*/ 5769693 w 6842126"/>
              <a:gd name="connsiteY1114" fmla="*/ 2725941 h 5130710"/>
              <a:gd name="connsiteX1115" fmla="*/ 5766019 w 6842126"/>
              <a:gd name="connsiteY1115" fmla="*/ 2735987 h 5130710"/>
              <a:gd name="connsiteX1116" fmla="*/ 5777615 w 6842126"/>
              <a:gd name="connsiteY1116" fmla="*/ 2714812 h 5130710"/>
              <a:gd name="connsiteX1117" fmla="*/ 5808177 w 6842126"/>
              <a:gd name="connsiteY1117" fmla="*/ 2647561 h 5130710"/>
              <a:gd name="connsiteX1118" fmla="*/ 115395 w 6842126"/>
              <a:gd name="connsiteY1118" fmla="*/ 2627418 h 5130710"/>
              <a:gd name="connsiteX1119" fmla="*/ 115792 w 6842126"/>
              <a:gd name="connsiteY1119" fmla="*/ 2629385 h 5130710"/>
              <a:gd name="connsiteX1120" fmla="*/ 113674 w 6842126"/>
              <a:gd name="connsiteY1120" fmla="*/ 2632324 h 5130710"/>
              <a:gd name="connsiteX1121" fmla="*/ 113219 w 6842126"/>
              <a:gd name="connsiteY1121" fmla="*/ 2631086 h 5130710"/>
              <a:gd name="connsiteX1122" fmla="*/ 115395 w 6842126"/>
              <a:gd name="connsiteY1122" fmla="*/ 2627418 h 5130710"/>
              <a:gd name="connsiteX1123" fmla="*/ 598036 w 6842126"/>
              <a:gd name="connsiteY1123" fmla="*/ 2624815 h 5130710"/>
              <a:gd name="connsiteX1124" fmla="*/ 594952 w 6842126"/>
              <a:gd name="connsiteY1124" fmla="*/ 2630435 h 5130710"/>
              <a:gd name="connsiteX1125" fmla="*/ 577416 w 6842126"/>
              <a:gd name="connsiteY1125" fmla="*/ 2654568 h 5130710"/>
              <a:gd name="connsiteX1126" fmla="*/ 569855 w 6842126"/>
              <a:gd name="connsiteY1126" fmla="*/ 2667094 h 5130710"/>
              <a:gd name="connsiteX1127" fmla="*/ 569787 w 6842126"/>
              <a:gd name="connsiteY1127" fmla="*/ 2666747 h 5130710"/>
              <a:gd name="connsiteX1128" fmla="*/ 563724 w 6842126"/>
              <a:gd name="connsiteY1128" fmla="*/ 2671771 h 5130710"/>
              <a:gd name="connsiteX1129" fmla="*/ 561494 w 6842126"/>
              <a:gd name="connsiteY1129" fmla="*/ 2673691 h 5130710"/>
              <a:gd name="connsiteX1130" fmla="*/ 563706 w 6842126"/>
              <a:gd name="connsiteY1130" fmla="*/ 2669628 h 5130710"/>
              <a:gd name="connsiteX1131" fmla="*/ 578938 w 6842126"/>
              <a:gd name="connsiteY1131" fmla="*/ 2643586 h 5130710"/>
              <a:gd name="connsiteX1132" fmla="*/ 587462 w 6842126"/>
              <a:gd name="connsiteY1132" fmla="*/ 2635936 h 5130710"/>
              <a:gd name="connsiteX1133" fmla="*/ 560172 w 6842126"/>
              <a:gd name="connsiteY1133" fmla="*/ 2619762 h 5130710"/>
              <a:gd name="connsiteX1134" fmla="*/ 555316 w 6842126"/>
              <a:gd name="connsiteY1134" fmla="*/ 2622499 h 5130710"/>
              <a:gd name="connsiteX1135" fmla="*/ 553801 w 6842126"/>
              <a:gd name="connsiteY1135" fmla="*/ 2625406 h 5130710"/>
              <a:gd name="connsiteX1136" fmla="*/ 552250 w 6842126"/>
              <a:gd name="connsiteY1136" fmla="*/ 2627724 h 5130710"/>
              <a:gd name="connsiteX1137" fmla="*/ 552386 w 6842126"/>
              <a:gd name="connsiteY1137" fmla="*/ 2627621 h 5130710"/>
              <a:gd name="connsiteX1138" fmla="*/ 552910 w 6842126"/>
              <a:gd name="connsiteY1138" fmla="*/ 2627240 h 5130710"/>
              <a:gd name="connsiteX1139" fmla="*/ 92147 w 6842126"/>
              <a:gd name="connsiteY1139" fmla="*/ 2619183 h 5130710"/>
              <a:gd name="connsiteX1140" fmla="*/ 92727 w 6842126"/>
              <a:gd name="connsiteY1140" fmla="*/ 2625463 h 5130710"/>
              <a:gd name="connsiteX1141" fmla="*/ 92147 w 6842126"/>
              <a:gd name="connsiteY1141" fmla="*/ 2619183 h 5130710"/>
              <a:gd name="connsiteX1142" fmla="*/ 5820511 w 6842126"/>
              <a:gd name="connsiteY1142" fmla="*/ 2614937 h 5130710"/>
              <a:gd name="connsiteX1143" fmla="*/ 5819687 w 6842126"/>
              <a:gd name="connsiteY1143" fmla="*/ 2615061 h 5130710"/>
              <a:gd name="connsiteX1144" fmla="*/ 5820719 w 6842126"/>
              <a:gd name="connsiteY1144" fmla="*/ 2626235 h 5130710"/>
              <a:gd name="connsiteX1145" fmla="*/ 5820511 w 6842126"/>
              <a:gd name="connsiteY1145" fmla="*/ 2614937 h 5130710"/>
              <a:gd name="connsiteX1146" fmla="*/ 508119 w 6842126"/>
              <a:gd name="connsiteY1146" fmla="*/ 2602882 h 5130710"/>
              <a:gd name="connsiteX1147" fmla="*/ 505329 w 6842126"/>
              <a:gd name="connsiteY1147" fmla="*/ 2607318 h 5130710"/>
              <a:gd name="connsiteX1148" fmla="*/ 505924 w 6842126"/>
              <a:gd name="connsiteY1148" fmla="*/ 2606541 h 5130710"/>
              <a:gd name="connsiteX1149" fmla="*/ 508330 w 6842126"/>
              <a:gd name="connsiteY1149" fmla="*/ 2602904 h 5130710"/>
              <a:gd name="connsiteX1150" fmla="*/ 480136 w 6842126"/>
              <a:gd name="connsiteY1150" fmla="*/ 2601209 h 5130710"/>
              <a:gd name="connsiteX1151" fmla="*/ 479759 w 6842126"/>
              <a:gd name="connsiteY1151" fmla="*/ 2602350 h 5130710"/>
              <a:gd name="connsiteX1152" fmla="*/ 479405 w 6842126"/>
              <a:gd name="connsiteY1152" fmla="*/ 2603224 h 5130710"/>
              <a:gd name="connsiteX1153" fmla="*/ 478138 w 6842126"/>
              <a:gd name="connsiteY1153" fmla="*/ 2604825 h 5130710"/>
              <a:gd name="connsiteX1154" fmla="*/ 480136 w 6842126"/>
              <a:gd name="connsiteY1154" fmla="*/ 2601209 h 5130710"/>
              <a:gd name="connsiteX1155" fmla="*/ 576867 w 6842126"/>
              <a:gd name="connsiteY1155" fmla="*/ 2600342 h 5130710"/>
              <a:gd name="connsiteX1156" fmla="*/ 577377 w 6842126"/>
              <a:gd name="connsiteY1156" fmla="*/ 2602067 h 5130710"/>
              <a:gd name="connsiteX1157" fmla="*/ 576985 w 6842126"/>
              <a:gd name="connsiteY1157" fmla="*/ 2600738 h 5130710"/>
              <a:gd name="connsiteX1158" fmla="*/ 576867 w 6842126"/>
              <a:gd name="connsiteY1158" fmla="*/ 2600342 h 5130710"/>
              <a:gd name="connsiteX1159" fmla="*/ 564926 w 6842126"/>
              <a:gd name="connsiteY1159" fmla="*/ 2597275 h 5130710"/>
              <a:gd name="connsiteX1160" fmla="*/ 565908 w 6842126"/>
              <a:gd name="connsiteY1160" fmla="*/ 2597524 h 5130710"/>
              <a:gd name="connsiteX1161" fmla="*/ 564264 w 6842126"/>
              <a:gd name="connsiteY1161" fmla="*/ 2600007 h 5130710"/>
              <a:gd name="connsiteX1162" fmla="*/ 561925 w 6842126"/>
              <a:gd name="connsiteY1162" fmla="*/ 2601211 h 5130710"/>
              <a:gd name="connsiteX1163" fmla="*/ 564926 w 6842126"/>
              <a:gd name="connsiteY1163" fmla="*/ 2597275 h 5130710"/>
              <a:gd name="connsiteX1164" fmla="*/ 612220 w 6842126"/>
              <a:gd name="connsiteY1164" fmla="*/ 2595553 h 5130710"/>
              <a:gd name="connsiteX1165" fmla="*/ 610128 w 6842126"/>
              <a:gd name="connsiteY1165" fmla="*/ 2596882 h 5130710"/>
              <a:gd name="connsiteX1166" fmla="*/ 609656 w 6842126"/>
              <a:gd name="connsiteY1166" fmla="*/ 2597357 h 5130710"/>
              <a:gd name="connsiteX1167" fmla="*/ 608659 w 6842126"/>
              <a:gd name="connsiteY1167" fmla="*/ 2598837 h 5130710"/>
              <a:gd name="connsiteX1168" fmla="*/ 609575 w 6842126"/>
              <a:gd name="connsiteY1168" fmla="*/ 2600432 h 5130710"/>
              <a:gd name="connsiteX1169" fmla="*/ 612999 w 6842126"/>
              <a:gd name="connsiteY1169" fmla="*/ 2595865 h 5130710"/>
              <a:gd name="connsiteX1170" fmla="*/ 612220 w 6842126"/>
              <a:gd name="connsiteY1170" fmla="*/ 2595553 h 5130710"/>
              <a:gd name="connsiteX1171" fmla="*/ 151112 w 6842126"/>
              <a:gd name="connsiteY1171" fmla="*/ 2591942 h 5130710"/>
              <a:gd name="connsiteX1172" fmla="*/ 151644 w 6842126"/>
              <a:gd name="connsiteY1172" fmla="*/ 2594034 h 5130710"/>
              <a:gd name="connsiteX1173" fmla="*/ 148376 w 6842126"/>
              <a:gd name="connsiteY1173" fmla="*/ 2598933 h 5130710"/>
              <a:gd name="connsiteX1174" fmla="*/ 148579 w 6842126"/>
              <a:gd name="connsiteY1174" fmla="*/ 2596815 h 5130710"/>
              <a:gd name="connsiteX1175" fmla="*/ 147937 w 6842126"/>
              <a:gd name="connsiteY1175" fmla="*/ 2596367 h 5130710"/>
              <a:gd name="connsiteX1176" fmla="*/ 321334 w 6842126"/>
              <a:gd name="connsiteY1176" fmla="*/ 2582798 h 5130710"/>
              <a:gd name="connsiteX1177" fmla="*/ 309769 w 6842126"/>
              <a:gd name="connsiteY1177" fmla="*/ 2600984 h 5130710"/>
              <a:gd name="connsiteX1178" fmla="*/ 300447 w 6842126"/>
              <a:gd name="connsiteY1178" fmla="*/ 2611077 h 5130710"/>
              <a:gd name="connsiteX1179" fmla="*/ 305437 w 6842126"/>
              <a:gd name="connsiteY1179" fmla="*/ 2602600 h 5130710"/>
              <a:gd name="connsiteX1180" fmla="*/ 601390 w 6842126"/>
              <a:gd name="connsiteY1180" fmla="*/ 2574932 h 5130710"/>
              <a:gd name="connsiteX1181" fmla="*/ 598904 w 6842126"/>
              <a:gd name="connsiteY1181" fmla="*/ 2577196 h 5130710"/>
              <a:gd name="connsiteX1182" fmla="*/ 595987 w 6842126"/>
              <a:gd name="connsiteY1182" fmla="*/ 2579614 h 5130710"/>
              <a:gd name="connsiteX1183" fmla="*/ 593027 w 6842126"/>
              <a:gd name="connsiteY1183" fmla="*/ 2583729 h 5130710"/>
              <a:gd name="connsiteX1184" fmla="*/ 586413 w 6842126"/>
              <a:gd name="connsiteY1184" fmla="*/ 2592808 h 5130710"/>
              <a:gd name="connsiteX1185" fmla="*/ 591359 w 6842126"/>
              <a:gd name="connsiteY1185" fmla="*/ 2587740 h 5130710"/>
              <a:gd name="connsiteX1186" fmla="*/ 599032 w 6842126"/>
              <a:gd name="connsiteY1186" fmla="*/ 2580162 h 5130710"/>
              <a:gd name="connsiteX1187" fmla="*/ 600759 w 6842126"/>
              <a:gd name="connsiteY1187" fmla="*/ 2576222 h 5130710"/>
              <a:gd name="connsiteX1188" fmla="*/ 606521 w 6842126"/>
              <a:gd name="connsiteY1188" fmla="*/ 2564965 h 5130710"/>
              <a:gd name="connsiteX1189" fmla="*/ 600465 w 6842126"/>
              <a:gd name="connsiteY1189" fmla="*/ 2573387 h 5130710"/>
              <a:gd name="connsiteX1190" fmla="*/ 603813 w 6842126"/>
              <a:gd name="connsiteY1190" fmla="*/ 2570080 h 5130710"/>
              <a:gd name="connsiteX1191" fmla="*/ 645655 w 6842126"/>
              <a:gd name="connsiteY1191" fmla="*/ 2562165 h 5130710"/>
              <a:gd name="connsiteX1192" fmla="*/ 644196 w 6842126"/>
              <a:gd name="connsiteY1192" fmla="*/ 2564009 h 5130710"/>
              <a:gd name="connsiteX1193" fmla="*/ 644044 w 6842126"/>
              <a:gd name="connsiteY1193" fmla="*/ 2564528 h 5130710"/>
              <a:gd name="connsiteX1194" fmla="*/ 644349 w 6842126"/>
              <a:gd name="connsiteY1194" fmla="*/ 2564474 h 5130710"/>
              <a:gd name="connsiteX1195" fmla="*/ 646134 w 6842126"/>
              <a:gd name="connsiteY1195" fmla="*/ 2562773 h 5130710"/>
              <a:gd name="connsiteX1196" fmla="*/ 646139 w 6842126"/>
              <a:gd name="connsiteY1196" fmla="*/ 2562244 h 5130710"/>
              <a:gd name="connsiteX1197" fmla="*/ 347401 w 6842126"/>
              <a:gd name="connsiteY1197" fmla="*/ 2548570 h 5130710"/>
              <a:gd name="connsiteX1198" fmla="*/ 343355 w 6842126"/>
              <a:gd name="connsiteY1198" fmla="*/ 2554964 h 5130710"/>
              <a:gd name="connsiteX1199" fmla="*/ 341811 w 6842126"/>
              <a:gd name="connsiteY1199" fmla="*/ 2556193 h 5130710"/>
              <a:gd name="connsiteX1200" fmla="*/ 389498 w 6842126"/>
              <a:gd name="connsiteY1200" fmla="*/ 2541185 h 5130710"/>
              <a:gd name="connsiteX1201" fmla="*/ 376971 w 6842126"/>
              <a:gd name="connsiteY1201" fmla="*/ 2563047 h 5130710"/>
              <a:gd name="connsiteX1202" fmla="*/ 374804 w 6842126"/>
              <a:gd name="connsiteY1202" fmla="*/ 2565093 h 5130710"/>
              <a:gd name="connsiteX1203" fmla="*/ 372073 w 6842126"/>
              <a:gd name="connsiteY1203" fmla="*/ 2567329 h 5130710"/>
              <a:gd name="connsiteX1204" fmla="*/ 377461 w 6842126"/>
              <a:gd name="connsiteY1204" fmla="*/ 2556369 h 5130710"/>
              <a:gd name="connsiteX1205" fmla="*/ 383036 w 6842126"/>
              <a:gd name="connsiteY1205" fmla="*/ 2546127 h 5130710"/>
              <a:gd name="connsiteX1206" fmla="*/ 387572 w 6842126"/>
              <a:gd name="connsiteY1206" fmla="*/ 2542816 h 5130710"/>
              <a:gd name="connsiteX1207" fmla="*/ 5856021 w 6842126"/>
              <a:gd name="connsiteY1207" fmla="*/ 2540646 h 5130710"/>
              <a:gd name="connsiteX1208" fmla="*/ 5857315 w 6842126"/>
              <a:gd name="connsiteY1208" fmla="*/ 2551079 h 5130710"/>
              <a:gd name="connsiteX1209" fmla="*/ 630004 w 6842126"/>
              <a:gd name="connsiteY1209" fmla="*/ 2533654 h 5130710"/>
              <a:gd name="connsiteX1210" fmla="*/ 626016 w 6842126"/>
              <a:gd name="connsiteY1210" fmla="*/ 2537856 h 5130710"/>
              <a:gd name="connsiteX1211" fmla="*/ 625815 w 6842126"/>
              <a:gd name="connsiteY1211" fmla="*/ 2538136 h 5130710"/>
              <a:gd name="connsiteX1212" fmla="*/ 629338 w 6842126"/>
              <a:gd name="connsiteY1212" fmla="*/ 2534591 h 5130710"/>
              <a:gd name="connsiteX1213" fmla="*/ 360266 w 6842126"/>
              <a:gd name="connsiteY1213" fmla="*/ 2531245 h 5130710"/>
              <a:gd name="connsiteX1214" fmla="*/ 355761 w 6842126"/>
              <a:gd name="connsiteY1214" fmla="*/ 2537583 h 5130710"/>
              <a:gd name="connsiteX1215" fmla="*/ 348451 w 6842126"/>
              <a:gd name="connsiteY1215" fmla="*/ 2547142 h 5130710"/>
              <a:gd name="connsiteX1216" fmla="*/ 358306 w 6842126"/>
              <a:gd name="connsiteY1216" fmla="*/ 2533707 h 5130710"/>
              <a:gd name="connsiteX1217" fmla="*/ 5871705 w 6842126"/>
              <a:gd name="connsiteY1217" fmla="*/ 2510457 h 5130710"/>
              <a:gd name="connsiteX1218" fmla="*/ 5868027 w 6842126"/>
              <a:gd name="connsiteY1218" fmla="*/ 2534922 h 5130710"/>
              <a:gd name="connsiteX1219" fmla="*/ 385285 w 6842126"/>
              <a:gd name="connsiteY1219" fmla="*/ 2494621 h 5130710"/>
              <a:gd name="connsiteX1220" fmla="*/ 386011 w 6842126"/>
              <a:gd name="connsiteY1220" fmla="*/ 2500482 h 5130710"/>
              <a:gd name="connsiteX1221" fmla="*/ 387298 w 6842126"/>
              <a:gd name="connsiteY1221" fmla="*/ 2500063 h 5130710"/>
              <a:gd name="connsiteX1222" fmla="*/ 385285 w 6842126"/>
              <a:gd name="connsiteY1222" fmla="*/ 2494621 h 5130710"/>
              <a:gd name="connsiteX1223" fmla="*/ 5887647 w 6842126"/>
              <a:gd name="connsiteY1223" fmla="*/ 2479526 h 5130710"/>
              <a:gd name="connsiteX1224" fmla="*/ 5887851 w 6842126"/>
              <a:gd name="connsiteY1224" fmla="*/ 2495392 h 5130710"/>
              <a:gd name="connsiteX1225" fmla="*/ 5887647 w 6842126"/>
              <a:gd name="connsiteY1225" fmla="*/ 2479526 h 5130710"/>
              <a:gd name="connsiteX1226" fmla="*/ 405657 w 6842126"/>
              <a:gd name="connsiteY1226" fmla="*/ 2470076 h 5130710"/>
              <a:gd name="connsiteX1227" fmla="*/ 406385 w 6842126"/>
              <a:gd name="connsiteY1227" fmla="*/ 2475939 h 5130710"/>
              <a:gd name="connsiteX1228" fmla="*/ 405657 w 6842126"/>
              <a:gd name="connsiteY1228" fmla="*/ 2470076 h 5130710"/>
              <a:gd name="connsiteX1229" fmla="*/ 410942 w 6842126"/>
              <a:gd name="connsiteY1229" fmla="*/ 2463073 h 5130710"/>
              <a:gd name="connsiteX1230" fmla="*/ 411667 w 6842126"/>
              <a:gd name="connsiteY1230" fmla="*/ 2468935 h 5130710"/>
              <a:gd name="connsiteX1231" fmla="*/ 410942 w 6842126"/>
              <a:gd name="connsiteY1231" fmla="*/ 2463073 h 5130710"/>
              <a:gd name="connsiteX1232" fmla="*/ 5909038 w 6842126"/>
              <a:gd name="connsiteY1232" fmla="*/ 2435564 h 5130710"/>
              <a:gd name="connsiteX1233" fmla="*/ 5906933 w 6842126"/>
              <a:gd name="connsiteY1233" fmla="*/ 2455598 h 5130710"/>
              <a:gd name="connsiteX1234" fmla="*/ 5910015 w 6842126"/>
              <a:gd name="connsiteY1234" fmla="*/ 2450638 h 5130710"/>
              <a:gd name="connsiteX1235" fmla="*/ 5909038 w 6842126"/>
              <a:gd name="connsiteY1235" fmla="*/ 2435564 h 5130710"/>
              <a:gd name="connsiteX1236" fmla="*/ 476710 w 6842126"/>
              <a:gd name="connsiteY1236" fmla="*/ 2417127 h 5130710"/>
              <a:gd name="connsiteX1237" fmla="*/ 475253 w 6842126"/>
              <a:gd name="connsiteY1237" fmla="*/ 2418972 h 5130710"/>
              <a:gd name="connsiteX1238" fmla="*/ 475700 w 6842126"/>
              <a:gd name="connsiteY1238" fmla="*/ 2420438 h 5130710"/>
              <a:gd name="connsiteX1239" fmla="*/ 476319 w 6842126"/>
              <a:gd name="connsiteY1239" fmla="*/ 2419927 h 5130710"/>
              <a:gd name="connsiteX1240" fmla="*/ 477749 w 6842126"/>
              <a:gd name="connsiteY1240" fmla="*/ 2417819 h 5130710"/>
              <a:gd name="connsiteX1241" fmla="*/ 5924721 w 6842126"/>
              <a:gd name="connsiteY1241" fmla="*/ 2405374 h 5130710"/>
              <a:gd name="connsiteX1242" fmla="*/ 5924445 w 6842126"/>
              <a:gd name="connsiteY1242" fmla="*/ 2420239 h 5130710"/>
              <a:gd name="connsiteX1243" fmla="*/ 5946944 w 6842126"/>
              <a:gd name="connsiteY1243" fmla="*/ 2356716 h 5130710"/>
              <a:gd name="connsiteX1244" fmla="*/ 5943528 w 6842126"/>
              <a:gd name="connsiteY1244" fmla="*/ 2380446 h 5130710"/>
              <a:gd name="connsiteX1245" fmla="*/ 5960438 w 6842126"/>
              <a:gd name="connsiteY1245" fmla="*/ 2334909 h 5130710"/>
              <a:gd name="connsiteX1246" fmla="*/ 5959487 w 6842126"/>
              <a:gd name="connsiteY1246" fmla="*/ 2335390 h 5130710"/>
              <a:gd name="connsiteX1247" fmla="*/ 5959211 w 6842126"/>
              <a:gd name="connsiteY1247" fmla="*/ 2350256 h 5130710"/>
              <a:gd name="connsiteX1248" fmla="*/ 5960438 w 6842126"/>
              <a:gd name="connsiteY1248" fmla="*/ 2334909 h 5130710"/>
              <a:gd name="connsiteX1249" fmla="*/ 566339 w 6842126"/>
              <a:gd name="connsiteY1249" fmla="*/ 2323889 h 5130710"/>
              <a:gd name="connsiteX1250" fmla="*/ 555577 w 6842126"/>
              <a:gd name="connsiteY1250" fmla="*/ 2339799 h 5130710"/>
              <a:gd name="connsiteX1251" fmla="*/ 554515 w 6842126"/>
              <a:gd name="connsiteY1251" fmla="*/ 2341260 h 5130710"/>
              <a:gd name="connsiteX1252" fmla="*/ 555382 w 6842126"/>
              <a:gd name="connsiteY1252" fmla="*/ 2340266 h 5130710"/>
              <a:gd name="connsiteX1253" fmla="*/ 566354 w 6842126"/>
              <a:gd name="connsiteY1253" fmla="*/ 2324056 h 5130710"/>
              <a:gd name="connsiteX1254" fmla="*/ 248038 w 6842126"/>
              <a:gd name="connsiteY1254" fmla="*/ 2309630 h 5130710"/>
              <a:gd name="connsiteX1255" fmla="*/ 247736 w 6842126"/>
              <a:gd name="connsiteY1255" fmla="*/ 2318398 h 5130710"/>
              <a:gd name="connsiteX1256" fmla="*/ 249681 w 6842126"/>
              <a:gd name="connsiteY1256" fmla="*/ 2316124 h 5130710"/>
              <a:gd name="connsiteX1257" fmla="*/ 248038 w 6842126"/>
              <a:gd name="connsiteY1257" fmla="*/ 2309630 h 5130710"/>
              <a:gd name="connsiteX1258" fmla="*/ 276341 w 6842126"/>
              <a:gd name="connsiteY1258" fmla="*/ 2270615 h 5130710"/>
              <a:gd name="connsiteX1259" fmla="*/ 277067 w 6842126"/>
              <a:gd name="connsiteY1259" fmla="*/ 2276476 h 5130710"/>
              <a:gd name="connsiteX1260" fmla="*/ 278355 w 6842126"/>
              <a:gd name="connsiteY1260" fmla="*/ 2276056 h 5130710"/>
              <a:gd name="connsiteX1261" fmla="*/ 276341 w 6842126"/>
              <a:gd name="connsiteY1261" fmla="*/ 2270615 h 5130710"/>
              <a:gd name="connsiteX1262" fmla="*/ 294223 w 6842126"/>
              <a:gd name="connsiteY1262" fmla="*/ 2245188 h 5130710"/>
              <a:gd name="connsiteX1263" fmla="*/ 294950 w 6842126"/>
              <a:gd name="connsiteY1263" fmla="*/ 2251052 h 5130710"/>
              <a:gd name="connsiteX1264" fmla="*/ 296733 w 6842126"/>
              <a:gd name="connsiteY1264" fmla="*/ 2249230 h 5130710"/>
              <a:gd name="connsiteX1265" fmla="*/ 294223 w 6842126"/>
              <a:gd name="connsiteY1265" fmla="*/ 2245188 h 5130710"/>
              <a:gd name="connsiteX1266" fmla="*/ 539583 w 6842126"/>
              <a:gd name="connsiteY1266" fmla="*/ 2221010 h 5130710"/>
              <a:gd name="connsiteX1267" fmla="*/ 482185 w 6842126"/>
              <a:gd name="connsiteY1267" fmla="*/ 2297696 h 5130710"/>
              <a:gd name="connsiteX1268" fmla="*/ 470995 w 6842126"/>
              <a:gd name="connsiteY1268" fmla="*/ 2311970 h 5130710"/>
              <a:gd name="connsiteX1269" fmla="*/ 447698 w 6842126"/>
              <a:gd name="connsiteY1269" fmla="*/ 2345610 h 5130710"/>
              <a:gd name="connsiteX1270" fmla="*/ 446868 w 6842126"/>
              <a:gd name="connsiteY1270" fmla="*/ 2346768 h 5130710"/>
              <a:gd name="connsiteX1271" fmla="*/ 469636 w 6842126"/>
              <a:gd name="connsiteY1271" fmla="*/ 2321403 h 5130710"/>
              <a:gd name="connsiteX1272" fmla="*/ 478319 w 6842126"/>
              <a:gd name="connsiteY1272" fmla="*/ 2310764 h 5130710"/>
              <a:gd name="connsiteX1273" fmla="*/ 508655 w 6842126"/>
              <a:gd name="connsiteY1273" fmla="*/ 2268953 h 5130710"/>
              <a:gd name="connsiteX1274" fmla="*/ 525871 w 6842126"/>
              <a:gd name="connsiteY1274" fmla="*/ 2244612 h 5130710"/>
              <a:gd name="connsiteX1275" fmla="*/ 5810429 w 6842126"/>
              <a:gd name="connsiteY1275" fmla="*/ 1725256 h 5130710"/>
              <a:gd name="connsiteX1276" fmla="*/ 5755493 w 6842126"/>
              <a:gd name="connsiteY1276" fmla="*/ 1840848 h 5130710"/>
              <a:gd name="connsiteX1277" fmla="*/ 5759412 w 6842126"/>
              <a:gd name="connsiteY1277" fmla="*/ 1851549 h 5130710"/>
              <a:gd name="connsiteX1278" fmla="*/ 5816141 w 6842126"/>
              <a:gd name="connsiteY1278" fmla="*/ 1726844 h 5130710"/>
              <a:gd name="connsiteX1279" fmla="*/ 6277833 w 6842126"/>
              <a:gd name="connsiteY1279" fmla="*/ 1638480 h 5130710"/>
              <a:gd name="connsiteX1280" fmla="*/ 6260042 w 6842126"/>
              <a:gd name="connsiteY1280" fmla="*/ 1688704 h 5130710"/>
              <a:gd name="connsiteX1281" fmla="*/ 6267745 w 6842126"/>
              <a:gd name="connsiteY1281" fmla="*/ 1682808 h 5130710"/>
              <a:gd name="connsiteX1282" fmla="*/ 6277833 w 6842126"/>
              <a:gd name="connsiteY1282" fmla="*/ 1638480 h 5130710"/>
              <a:gd name="connsiteX1283" fmla="*/ 6318177 w 6842126"/>
              <a:gd name="connsiteY1283" fmla="*/ 1531306 h 5130710"/>
              <a:gd name="connsiteX1284" fmla="*/ 6318147 w 6842126"/>
              <a:gd name="connsiteY1284" fmla="*/ 1531365 h 5130710"/>
              <a:gd name="connsiteX1285" fmla="*/ 6318104 w 6842126"/>
              <a:gd name="connsiteY1285" fmla="*/ 1531548 h 5130710"/>
              <a:gd name="connsiteX1286" fmla="*/ 6325165 w 6842126"/>
              <a:gd name="connsiteY1286" fmla="*/ 1528493 h 5130710"/>
              <a:gd name="connsiteX1287" fmla="*/ 6322123 w 6842126"/>
              <a:gd name="connsiteY1287" fmla="*/ 1537468 h 5130710"/>
              <a:gd name="connsiteX1288" fmla="*/ 6313961 w 6842126"/>
              <a:gd name="connsiteY1288" fmla="*/ 1550642 h 5130710"/>
              <a:gd name="connsiteX1289" fmla="*/ 6314109 w 6842126"/>
              <a:gd name="connsiteY1289" fmla="*/ 1547970 h 5130710"/>
              <a:gd name="connsiteX1290" fmla="*/ 6310370 w 6842126"/>
              <a:gd name="connsiteY1290" fmla="*/ 1563342 h 5130710"/>
              <a:gd name="connsiteX1291" fmla="*/ 6309333 w 6842126"/>
              <a:gd name="connsiteY1291" fmla="*/ 1568312 h 5130710"/>
              <a:gd name="connsiteX1292" fmla="*/ 6309897 w 6842126"/>
              <a:gd name="connsiteY1292" fmla="*/ 1569726 h 5130710"/>
              <a:gd name="connsiteX1293" fmla="*/ 6308785 w 6842126"/>
              <a:gd name="connsiteY1293" fmla="*/ 1570936 h 5130710"/>
              <a:gd name="connsiteX1294" fmla="*/ 6304167 w 6842126"/>
              <a:gd name="connsiteY1294" fmla="*/ 1593071 h 5130710"/>
              <a:gd name="connsiteX1295" fmla="*/ 6299517 w 6842126"/>
              <a:gd name="connsiteY1295" fmla="*/ 1605426 h 5130710"/>
              <a:gd name="connsiteX1296" fmla="*/ 6311250 w 6842126"/>
              <a:gd name="connsiteY1296" fmla="*/ 1588917 h 5130710"/>
              <a:gd name="connsiteX1297" fmla="*/ 6323261 w 6842126"/>
              <a:gd name="connsiteY1297" fmla="*/ 1540522 h 5130710"/>
              <a:gd name="connsiteX1298" fmla="*/ 1293610 w 6842126"/>
              <a:gd name="connsiteY1298" fmla="*/ 932608 h 5130710"/>
              <a:gd name="connsiteX1299" fmla="*/ 1291835 w 6842126"/>
              <a:gd name="connsiteY1299" fmla="*/ 936053 h 5130710"/>
              <a:gd name="connsiteX1300" fmla="*/ 1293272 w 6842126"/>
              <a:gd name="connsiteY1300" fmla="*/ 935194 h 5130710"/>
              <a:gd name="connsiteX1301" fmla="*/ 1210769 w 6842126"/>
              <a:gd name="connsiteY1301" fmla="*/ 821081 h 5130710"/>
              <a:gd name="connsiteX1302" fmla="*/ 1210500 w 6842126"/>
              <a:gd name="connsiteY1302" fmla="*/ 821452 h 5130710"/>
              <a:gd name="connsiteX1303" fmla="*/ 1208450 w 6842126"/>
              <a:gd name="connsiteY1303" fmla="*/ 837132 h 5130710"/>
              <a:gd name="connsiteX1304" fmla="*/ 1208469 w 6842126"/>
              <a:gd name="connsiteY1304" fmla="*/ 838431 h 5130710"/>
              <a:gd name="connsiteX1305" fmla="*/ 6593084 w 6842126"/>
              <a:gd name="connsiteY1305" fmla="*/ 737074 h 5130710"/>
              <a:gd name="connsiteX1306" fmla="*/ 6585773 w 6842126"/>
              <a:gd name="connsiteY1306" fmla="*/ 766429 h 5130710"/>
              <a:gd name="connsiteX1307" fmla="*/ 6549888 w 6842126"/>
              <a:gd name="connsiteY1307" fmla="*/ 884439 h 5130710"/>
              <a:gd name="connsiteX1308" fmla="*/ 6460681 w 6842126"/>
              <a:gd name="connsiteY1308" fmla="*/ 1136308 h 5130710"/>
              <a:gd name="connsiteX1309" fmla="*/ 6404946 w 6842126"/>
              <a:gd name="connsiteY1309" fmla="*/ 1307762 h 5130710"/>
              <a:gd name="connsiteX1310" fmla="*/ 6389956 w 6842126"/>
              <a:gd name="connsiteY1310" fmla="*/ 1346122 h 5130710"/>
              <a:gd name="connsiteX1311" fmla="*/ 6379511 w 6842126"/>
              <a:gd name="connsiteY1311" fmla="*/ 1372628 h 5130710"/>
              <a:gd name="connsiteX1312" fmla="*/ 6372040 w 6842126"/>
              <a:gd name="connsiteY1312" fmla="*/ 1393756 h 5130710"/>
              <a:gd name="connsiteX1313" fmla="*/ 6340700 w 6842126"/>
              <a:gd name="connsiteY1313" fmla="*/ 1482925 h 5130710"/>
              <a:gd name="connsiteX1314" fmla="*/ 6340067 w 6842126"/>
              <a:gd name="connsiteY1314" fmla="*/ 1490939 h 5130710"/>
              <a:gd name="connsiteX1315" fmla="*/ 6369568 w 6842126"/>
              <a:gd name="connsiteY1315" fmla="*/ 1424081 h 5130710"/>
              <a:gd name="connsiteX1316" fmla="*/ 6497957 w 6842126"/>
              <a:gd name="connsiteY1316" fmla="*/ 1087999 h 5130710"/>
              <a:gd name="connsiteX1317" fmla="*/ 6515557 w 6842126"/>
              <a:gd name="connsiteY1317" fmla="*/ 1038116 h 5130710"/>
              <a:gd name="connsiteX1318" fmla="*/ 6513091 w 6842126"/>
              <a:gd name="connsiteY1318" fmla="*/ 1042998 h 5130710"/>
              <a:gd name="connsiteX1319" fmla="*/ 6509657 w 6842126"/>
              <a:gd name="connsiteY1319" fmla="*/ 1048037 h 5130710"/>
              <a:gd name="connsiteX1320" fmla="*/ 6510359 w 6842126"/>
              <a:gd name="connsiteY1320" fmla="*/ 1033161 h 5130710"/>
              <a:gd name="connsiteX1321" fmla="*/ 6583107 w 6842126"/>
              <a:gd name="connsiteY1321" fmla="*/ 786616 h 5130710"/>
              <a:gd name="connsiteX1322" fmla="*/ 6122202 w 6842126"/>
              <a:gd name="connsiteY1322" fmla="*/ 731748 h 5130710"/>
              <a:gd name="connsiteX1323" fmla="*/ 6115527 w 6842126"/>
              <a:gd name="connsiteY1323" fmla="*/ 742758 h 5130710"/>
              <a:gd name="connsiteX1324" fmla="*/ 6122202 w 6842126"/>
              <a:gd name="connsiteY1324" fmla="*/ 731748 h 5130710"/>
              <a:gd name="connsiteX1325" fmla="*/ 6659283 w 6842126"/>
              <a:gd name="connsiteY1325" fmla="*/ 707052 h 5130710"/>
              <a:gd name="connsiteX1326" fmla="*/ 6660576 w 6842126"/>
              <a:gd name="connsiteY1326" fmla="*/ 717487 h 5130710"/>
              <a:gd name="connsiteX1327" fmla="*/ 6659283 w 6842126"/>
              <a:gd name="connsiteY1327" fmla="*/ 707052 h 5130710"/>
              <a:gd name="connsiteX1328" fmla="*/ 5134985 w 6842126"/>
              <a:gd name="connsiteY1328" fmla="*/ 697731 h 5130710"/>
              <a:gd name="connsiteX1329" fmla="*/ 5140475 w 6842126"/>
              <a:gd name="connsiteY1329" fmla="*/ 703991 h 5130710"/>
              <a:gd name="connsiteX1330" fmla="*/ 5134985 w 6842126"/>
              <a:gd name="connsiteY1330" fmla="*/ 697731 h 5130710"/>
              <a:gd name="connsiteX1331" fmla="*/ 2669535 w 6842126"/>
              <a:gd name="connsiteY1331" fmla="*/ 692143 h 5130710"/>
              <a:gd name="connsiteX1332" fmla="*/ 2661836 w 6842126"/>
              <a:gd name="connsiteY1332" fmla="*/ 695307 h 5130710"/>
              <a:gd name="connsiteX1333" fmla="*/ 2654550 w 6842126"/>
              <a:gd name="connsiteY1333" fmla="*/ 698438 h 5130710"/>
              <a:gd name="connsiteX1334" fmla="*/ 2661836 w 6842126"/>
              <a:gd name="connsiteY1334" fmla="*/ 695307 h 5130710"/>
              <a:gd name="connsiteX1335" fmla="*/ 2669535 w 6842126"/>
              <a:gd name="connsiteY1335" fmla="*/ 692143 h 5130710"/>
              <a:gd name="connsiteX1336" fmla="*/ 6826359 w 6842126"/>
              <a:gd name="connsiteY1336" fmla="*/ 627404 h 5130710"/>
              <a:gd name="connsiteX1337" fmla="*/ 6826084 w 6842126"/>
              <a:gd name="connsiteY1337" fmla="*/ 642270 h 5130710"/>
              <a:gd name="connsiteX1338" fmla="*/ 6826359 w 6842126"/>
              <a:gd name="connsiteY1338" fmla="*/ 627404 h 5130710"/>
              <a:gd name="connsiteX1339" fmla="*/ 5301341 w 6842126"/>
              <a:gd name="connsiteY1339" fmla="*/ 559156 h 5130710"/>
              <a:gd name="connsiteX1340" fmla="*/ 5300037 w 6842126"/>
              <a:gd name="connsiteY1340" fmla="*/ 562524 h 5130710"/>
              <a:gd name="connsiteX1341" fmla="*/ 5298057 w 6842126"/>
              <a:gd name="connsiteY1341" fmla="*/ 575428 h 5130710"/>
              <a:gd name="connsiteX1342" fmla="*/ 5297231 w 6842126"/>
              <a:gd name="connsiteY1342" fmla="*/ 575493 h 5130710"/>
              <a:gd name="connsiteX1343" fmla="*/ 5296197 w 6842126"/>
              <a:gd name="connsiteY1343" fmla="*/ 575575 h 5130710"/>
              <a:gd name="connsiteX1344" fmla="*/ 5295853 w 6842126"/>
              <a:gd name="connsiteY1344" fmla="*/ 575602 h 5130710"/>
              <a:gd name="connsiteX1345" fmla="*/ 5295579 w 6842126"/>
              <a:gd name="connsiteY1345" fmla="*/ 575624 h 5130710"/>
              <a:gd name="connsiteX1346" fmla="*/ 5296197 w 6842126"/>
              <a:gd name="connsiteY1346" fmla="*/ 575575 h 5130710"/>
              <a:gd name="connsiteX1347" fmla="*/ 5298057 w 6842126"/>
              <a:gd name="connsiteY1347" fmla="*/ 575428 h 5130710"/>
              <a:gd name="connsiteX1348" fmla="*/ 5298182 w 6842126"/>
              <a:gd name="connsiteY1348" fmla="*/ 575288 h 5130710"/>
              <a:gd name="connsiteX1349" fmla="*/ 5199395 w 6842126"/>
              <a:gd name="connsiteY1349" fmla="*/ 537334 h 5130710"/>
              <a:gd name="connsiteX1350" fmla="*/ 5197207 w 6842126"/>
              <a:gd name="connsiteY1350" fmla="*/ 551898 h 5130710"/>
              <a:gd name="connsiteX1351" fmla="*/ 5197843 w 6842126"/>
              <a:gd name="connsiteY1351" fmla="*/ 549763 h 5130710"/>
              <a:gd name="connsiteX1352" fmla="*/ 5199371 w 6842126"/>
              <a:gd name="connsiteY1352" fmla="*/ 537719 h 5130710"/>
              <a:gd name="connsiteX1353" fmla="*/ 5610012 w 6842126"/>
              <a:gd name="connsiteY1353" fmla="*/ 521908 h 5130710"/>
              <a:gd name="connsiteX1354" fmla="*/ 5604595 w 6842126"/>
              <a:gd name="connsiteY1354" fmla="*/ 530841 h 5130710"/>
              <a:gd name="connsiteX1355" fmla="*/ 5610012 w 6842126"/>
              <a:gd name="connsiteY1355" fmla="*/ 521908 h 5130710"/>
              <a:gd name="connsiteX1356" fmla="*/ 5126179 w 6842126"/>
              <a:gd name="connsiteY1356" fmla="*/ 504904 h 5130710"/>
              <a:gd name="connsiteX1357" fmla="*/ 5126097 w 6842126"/>
              <a:gd name="connsiteY1357" fmla="*/ 504933 h 5130710"/>
              <a:gd name="connsiteX1358" fmla="*/ 5126044 w 6842126"/>
              <a:gd name="connsiteY1358" fmla="*/ 504954 h 5130710"/>
              <a:gd name="connsiteX1359" fmla="*/ 5299023 w 6842126"/>
              <a:gd name="connsiteY1359" fmla="*/ 503333 h 5130710"/>
              <a:gd name="connsiteX1360" fmla="*/ 5295788 w 6842126"/>
              <a:gd name="connsiteY1360" fmla="*/ 504460 h 5130710"/>
              <a:gd name="connsiteX1361" fmla="*/ 5295441 w 6842126"/>
              <a:gd name="connsiteY1361" fmla="*/ 504580 h 5130710"/>
              <a:gd name="connsiteX1362" fmla="*/ 5295386 w 6842126"/>
              <a:gd name="connsiteY1362" fmla="*/ 504601 h 5130710"/>
              <a:gd name="connsiteX1363" fmla="*/ 5295788 w 6842126"/>
              <a:gd name="connsiteY1363" fmla="*/ 504460 h 5130710"/>
              <a:gd name="connsiteX1364" fmla="*/ 5296749 w 6842126"/>
              <a:gd name="connsiteY1364" fmla="*/ 504125 h 5130710"/>
              <a:gd name="connsiteX1365" fmla="*/ 5299023 w 6842126"/>
              <a:gd name="connsiteY1365" fmla="*/ 503333 h 5130710"/>
              <a:gd name="connsiteX1366" fmla="*/ 3075861 w 6842126"/>
              <a:gd name="connsiteY1366" fmla="*/ 503216 h 5130710"/>
              <a:gd name="connsiteX1367" fmla="*/ 3071615 w 6842126"/>
              <a:gd name="connsiteY1367" fmla="*/ 511651 h 5130710"/>
              <a:gd name="connsiteX1368" fmla="*/ 3069538 w 6842126"/>
              <a:gd name="connsiteY1368" fmla="*/ 515362 h 5130710"/>
              <a:gd name="connsiteX1369" fmla="*/ 3068123 w 6842126"/>
              <a:gd name="connsiteY1369" fmla="*/ 519483 h 5130710"/>
              <a:gd name="connsiteX1370" fmla="*/ 3068238 w 6842126"/>
              <a:gd name="connsiteY1370" fmla="*/ 519995 h 5130710"/>
              <a:gd name="connsiteX1371" fmla="*/ 3072070 w 6842126"/>
              <a:gd name="connsiteY1371" fmla="*/ 517031 h 5130710"/>
              <a:gd name="connsiteX1372" fmla="*/ 3075594 w 6842126"/>
              <a:gd name="connsiteY1372" fmla="*/ 506681 h 5130710"/>
              <a:gd name="connsiteX1373" fmla="*/ 3075861 w 6842126"/>
              <a:gd name="connsiteY1373" fmla="*/ 503216 h 5130710"/>
              <a:gd name="connsiteX1374" fmla="*/ 3851725 w 6842126"/>
              <a:gd name="connsiteY1374" fmla="*/ 490097 h 5130710"/>
              <a:gd name="connsiteX1375" fmla="*/ 3849860 w 6842126"/>
              <a:gd name="connsiteY1375" fmla="*/ 497753 h 5130710"/>
              <a:gd name="connsiteX1376" fmla="*/ 3849257 w 6842126"/>
              <a:gd name="connsiteY1376" fmla="*/ 501909 h 5130710"/>
              <a:gd name="connsiteX1377" fmla="*/ 3852132 w 6842126"/>
              <a:gd name="connsiteY1377" fmla="*/ 500473 h 5130710"/>
              <a:gd name="connsiteX1378" fmla="*/ 3852922 w 6842126"/>
              <a:gd name="connsiteY1378" fmla="*/ 492424 h 5130710"/>
              <a:gd name="connsiteX1379" fmla="*/ 3087279 w 6842126"/>
              <a:gd name="connsiteY1379" fmla="*/ 485110 h 5130710"/>
              <a:gd name="connsiteX1380" fmla="*/ 3086745 w 6842126"/>
              <a:gd name="connsiteY1380" fmla="*/ 488709 h 5130710"/>
              <a:gd name="connsiteX1381" fmla="*/ 3085731 w 6842126"/>
              <a:gd name="connsiteY1381" fmla="*/ 491492 h 5130710"/>
              <a:gd name="connsiteX1382" fmla="*/ 3088816 w 6842126"/>
              <a:gd name="connsiteY1382" fmla="*/ 492439 h 5130710"/>
              <a:gd name="connsiteX1383" fmla="*/ 3088432 w 6842126"/>
              <a:gd name="connsiteY1383" fmla="*/ 495199 h 5130710"/>
              <a:gd name="connsiteX1384" fmla="*/ 3089082 w 6842126"/>
              <a:gd name="connsiteY1384" fmla="*/ 492322 h 5130710"/>
              <a:gd name="connsiteX1385" fmla="*/ 3088816 w 6842126"/>
              <a:gd name="connsiteY1385" fmla="*/ 492439 h 5130710"/>
              <a:gd name="connsiteX1386" fmla="*/ 4080077 w 6842126"/>
              <a:gd name="connsiteY1386" fmla="*/ 479317 h 5130710"/>
              <a:gd name="connsiteX1387" fmla="*/ 4075241 w 6842126"/>
              <a:gd name="connsiteY1387" fmla="*/ 488930 h 5130710"/>
              <a:gd name="connsiteX1388" fmla="*/ 4072872 w 6842126"/>
              <a:gd name="connsiteY1388" fmla="*/ 493160 h 5130710"/>
              <a:gd name="connsiteX1389" fmla="*/ 4071259 w 6842126"/>
              <a:gd name="connsiteY1389" fmla="*/ 497854 h 5130710"/>
              <a:gd name="connsiteX1390" fmla="*/ 4071391 w 6842126"/>
              <a:gd name="connsiteY1390" fmla="*/ 498438 h 5130710"/>
              <a:gd name="connsiteX1391" fmla="*/ 4075759 w 6842126"/>
              <a:gd name="connsiteY1391" fmla="*/ 495063 h 5130710"/>
              <a:gd name="connsiteX1392" fmla="*/ 4079773 w 6842126"/>
              <a:gd name="connsiteY1392" fmla="*/ 483268 h 5130710"/>
              <a:gd name="connsiteX1393" fmla="*/ 4080077 w 6842126"/>
              <a:gd name="connsiteY1393" fmla="*/ 479317 h 5130710"/>
              <a:gd name="connsiteX1394" fmla="*/ 5210497 w 6842126"/>
              <a:gd name="connsiteY1394" fmla="*/ 475329 h 5130710"/>
              <a:gd name="connsiteX1395" fmla="*/ 5206383 w 6842126"/>
              <a:gd name="connsiteY1395" fmla="*/ 489352 h 5130710"/>
              <a:gd name="connsiteX1396" fmla="*/ 5205175 w 6842126"/>
              <a:gd name="connsiteY1396" fmla="*/ 495000 h 5130710"/>
              <a:gd name="connsiteX1397" fmla="*/ 5204727 w 6842126"/>
              <a:gd name="connsiteY1397" fmla="*/ 498644 h 5130710"/>
              <a:gd name="connsiteX1398" fmla="*/ 5205313 w 6842126"/>
              <a:gd name="connsiteY1398" fmla="*/ 500920 h 5130710"/>
              <a:gd name="connsiteX1399" fmla="*/ 5208101 w 6842126"/>
              <a:gd name="connsiteY1399" fmla="*/ 497840 h 5130710"/>
              <a:gd name="connsiteX1400" fmla="*/ 3499981 w 6842126"/>
              <a:gd name="connsiteY1400" fmla="*/ 473059 h 5130710"/>
              <a:gd name="connsiteX1401" fmla="*/ 3498837 w 6842126"/>
              <a:gd name="connsiteY1401" fmla="*/ 476014 h 5130710"/>
              <a:gd name="connsiteX1402" fmla="*/ 3497099 w 6842126"/>
              <a:gd name="connsiteY1402" fmla="*/ 487337 h 5130710"/>
              <a:gd name="connsiteX1403" fmla="*/ 3495470 w 6842126"/>
              <a:gd name="connsiteY1403" fmla="*/ 487466 h 5130710"/>
              <a:gd name="connsiteX1404" fmla="*/ 3494925 w 6842126"/>
              <a:gd name="connsiteY1404" fmla="*/ 487511 h 5130710"/>
              <a:gd name="connsiteX1405" fmla="*/ 3495166 w 6842126"/>
              <a:gd name="connsiteY1405" fmla="*/ 487492 h 5130710"/>
              <a:gd name="connsiteX1406" fmla="*/ 3495470 w 6842126"/>
              <a:gd name="connsiteY1406" fmla="*/ 487466 h 5130710"/>
              <a:gd name="connsiteX1407" fmla="*/ 3496375 w 6842126"/>
              <a:gd name="connsiteY1407" fmla="*/ 487395 h 5130710"/>
              <a:gd name="connsiteX1408" fmla="*/ 3497099 w 6842126"/>
              <a:gd name="connsiteY1408" fmla="*/ 487337 h 5130710"/>
              <a:gd name="connsiteX1409" fmla="*/ 3497211 w 6842126"/>
              <a:gd name="connsiteY1409" fmla="*/ 487216 h 5130710"/>
              <a:gd name="connsiteX1410" fmla="*/ 2082458 w 6842126"/>
              <a:gd name="connsiteY1410" fmla="*/ 472762 h 5130710"/>
              <a:gd name="connsiteX1411" fmla="*/ 2074756 w 6842126"/>
              <a:gd name="connsiteY1411" fmla="*/ 475927 h 5130710"/>
              <a:gd name="connsiteX1412" fmla="*/ 2082458 w 6842126"/>
              <a:gd name="connsiteY1412" fmla="*/ 472762 h 5130710"/>
              <a:gd name="connsiteX1413" fmla="*/ 2885368 w 6842126"/>
              <a:gd name="connsiteY1413" fmla="*/ 469429 h 5130710"/>
              <a:gd name="connsiteX1414" fmla="*/ 2883605 w 6842126"/>
              <a:gd name="connsiteY1414" fmla="*/ 479300 h 5130710"/>
              <a:gd name="connsiteX1415" fmla="*/ 2883279 w 6842126"/>
              <a:gd name="connsiteY1415" fmla="*/ 481637 h 5130710"/>
              <a:gd name="connsiteX1416" fmla="*/ 2883193 w 6842126"/>
              <a:gd name="connsiteY1416" fmla="*/ 483116 h 5130710"/>
              <a:gd name="connsiteX1417" fmla="*/ 2885137 w 6842126"/>
              <a:gd name="connsiteY1417" fmla="*/ 479677 h 5130710"/>
              <a:gd name="connsiteX1418" fmla="*/ 3021267 w 6842126"/>
              <a:gd name="connsiteY1418" fmla="*/ 461243 h 5130710"/>
              <a:gd name="connsiteX1419" fmla="*/ 3020832 w 6842126"/>
              <a:gd name="connsiteY1419" fmla="*/ 462502 h 5130710"/>
              <a:gd name="connsiteX1420" fmla="*/ 3019315 w 6842126"/>
              <a:gd name="connsiteY1420" fmla="*/ 469583 h 5130710"/>
              <a:gd name="connsiteX1421" fmla="*/ 3019702 w 6842126"/>
              <a:gd name="connsiteY1421" fmla="*/ 468853 h 5130710"/>
              <a:gd name="connsiteX1422" fmla="*/ 4093089 w 6842126"/>
              <a:gd name="connsiteY1422" fmla="*/ 458683 h 5130710"/>
              <a:gd name="connsiteX1423" fmla="*/ 4092482 w 6842126"/>
              <a:gd name="connsiteY1423" fmla="*/ 462785 h 5130710"/>
              <a:gd name="connsiteX1424" fmla="*/ 4091326 w 6842126"/>
              <a:gd name="connsiteY1424" fmla="*/ 465955 h 5130710"/>
              <a:gd name="connsiteX1425" fmla="*/ 4094841 w 6842126"/>
              <a:gd name="connsiteY1425" fmla="*/ 467036 h 5130710"/>
              <a:gd name="connsiteX1426" fmla="*/ 4094403 w 6842126"/>
              <a:gd name="connsiteY1426" fmla="*/ 470181 h 5130710"/>
              <a:gd name="connsiteX1427" fmla="*/ 4095143 w 6842126"/>
              <a:gd name="connsiteY1427" fmla="*/ 466903 h 5130710"/>
              <a:gd name="connsiteX1428" fmla="*/ 4094841 w 6842126"/>
              <a:gd name="connsiteY1428" fmla="*/ 467036 h 5130710"/>
              <a:gd name="connsiteX1429" fmla="*/ 3737243 w 6842126"/>
              <a:gd name="connsiteY1429" fmla="*/ 456303 h 5130710"/>
              <a:gd name="connsiteX1430" fmla="*/ 3737802 w 6842126"/>
              <a:gd name="connsiteY1430" fmla="*/ 457395 h 5130710"/>
              <a:gd name="connsiteX1431" fmla="*/ 3737992 w 6842126"/>
              <a:gd name="connsiteY1431" fmla="*/ 457767 h 5130710"/>
              <a:gd name="connsiteX1432" fmla="*/ 3094135 w 6842126"/>
              <a:gd name="connsiteY1432" fmla="*/ 454708 h 5130710"/>
              <a:gd name="connsiteX1433" fmla="*/ 3089647 w 6842126"/>
              <a:gd name="connsiteY1433" fmla="*/ 469150 h 5130710"/>
              <a:gd name="connsiteX1434" fmla="*/ 3087443 w 6842126"/>
              <a:gd name="connsiteY1434" fmla="*/ 484000 h 5130710"/>
              <a:gd name="connsiteX1435" fmla="*/ 3090443 w 6842126"/>
              <a:gd name="connsiteY1435" fmla="*/ 486298 h 5130710"/>
              <a:gd name="connsiteX1436" fmla="*/ 3091028 w 6842126"/>
              <a:gd name="connsiteY1436" fmla="*/ 483716 h 5130710"/>
              <a:gd name="connsiteX1437" fmla="*/ 3094135 w 6842126"/>
              <a:gd name="connsiteY1437" fmla="*/ 454708 h 5130710"/>
              <a:gd name="connsiteX1438" fmla="*/ 3410522 w 6842126"/>
              <a:gd name="connsiteY1438" fmla="*/ 453909 h 5130710"/>
              <a:gd name="connsiteX1439" fmla="*/ 3408601 w 6842126"/>
              <a:gd name="connsiteY1439" fmla="*/ 466688 h 5130710"/>
              <a:gd name="connsiteX1440" fmla="*/ 3409161 w 6842126"/>
              <a:gd name="connsiteY1440" fmla="*/ 464817 h 5130710"/>
              <a:gd name="connsiteX1441" fmla="*/ 3410501 w 6842126"/>
              <a:gd name="connsiteY1441" fmla="*/ 454248 h 5130710"/>
              <a:gd name="connsiteX1442" fmla="*/ 5118803 w 6842126"/>
              <a:gd name="connsiteY1442" fmla="*/ 447099 h 5130710"/>
              <a:gd name="connsiteX1443" fmla="*/ 5118238 w 6842126"/>
              <a:gd name="connsiteY1443" fmla="*/ 448032 h 5130710"/>
              <a:gd name="connsiteX1444" fmla="*/ 5107277 w 6842126"/>
              <a:gd name="connsiteY1444" fmla="*/ 476414 h 5130710"/>
              <a:gd name="connsiteX1445" fmla="*/ 5111255 w 6842126"/>
              <a:gd name="connsiteY1445" fmla="*/ 472265 h 5130710"/>
              <a:gd name="connsiteX1446" fmla="*/ 5116071 w 6842126"/>
              <a:gd name="connsiteY1446" fmla="*/ 462698 h 5130710"/>
              <a:gd name="connsiteX1447" fmla="*/ 4888601 w 6842126"/>
              <a:gd name="connsiteY1447" fmla="*/ 446074 h 5130710"/>
              <a:gd name="connsiteX1448" fmla="*/ 4881309 w 6842126"/>
              <a:gd name="connsiteY1448" fmla="*/ 466042 h 5130710"/>
              <a:gd name="connsiteX1449" fmla="*/ 4875003 w 6842126"/>
              <a:gd name="connsiteY1449" fmla="*/ 490108 h 5130710"/>
              <a:gd name="connsiteX1450" fmla="*/ 4874178 w 6842126"/>
              <a:gd name="connsiteY1450" fmla="*/ 490174 h 5130710"/>
              <a:gd name="connsiteX1451" fmla="*/ 4874083 w 6842126"/>
              <a:gd name="connsiteY1451" fmla="*/ 490183 h 5130710"/>
              <a:gd name="connsiteX1452" fmla="*/ 4875003 w 6842126"/>
              <a:gd name="connsiteY1452" fmla="*/ 490108 h 5130710"/>
              <a:gd name="connsiteX1453" fmla="*/ 4883353 w 6842126"/>
              <a:gd name="connsiteY1453" fmla="*/ 480895 h 5130710"/>
              <a:gd name="connsiteX1454" fmla="*/ 4884211 w 6842126"/>
              <a:gd name="connsiteY1454" fmla="*/ 478109 h 5130710"/>
              <a:gd name="connsiteX1455" fmla="*/ 4886513 w 6842126"/>
              <a:gd name="connsiteY1455" fmla="*/ 457772 h 5130710"/>
              <a:gd name="connsiteX1456" fmla="*/ 3862997 w 6842126"/>
              <a:gd name="connsiteY1456" fmla="*/ 440815 h 5130710"/>
              <a:gd name="connsiteX1457" fmla="*/ 3860974 w 6842126"/>
              <a:gd name="connsiteY1457" fmla="*/ 452144 h 5130710"/>
              <a:gd name="connsiteX1458" fmla="*/ 3859490 w 6842126"/>
              <a:gd name="connsiteY1458" fmla="*/ 458232 h 5130710"/>
              <a:gd name="connsiteX1459" fmla="*/ 3862732 w 6842126"/>
              <a:gd name="connsiteY1459" fmla="*/ 452493 h 5130710"/>
              <a:gd name="connsiteX1460" fmla="*/ 3095995 w 6842126"/>
              <a:gd name="connsiteY1460" fmla="*/ 436704 h 5130710"/>
              <a:gd name="connsiteX1461" fmla="*/ 3093320 w 6842126"/>
              <a:gd name="connsiteY1461" fmla="*/ 438208 h 5130710"/>
              <a:gd name="connsiteX1462" fmla="*/ 3095831 w 6842126"/>
              <a:gd name="connsiteY1462" fmla="*/ 438776 h 5130710"/>
              <a:gd name="connsiteX1463" fmla="*/ 3097577 w 6842126"/>
              <a:gd name="connsiteY1463" fmla="*/ 436886 h 5130710"/>
              <a:gd name="connsiteX1464" fmla="*/ 3095995 w 6842126"/>
              <a:gd name="connsiteY1464" fmla="*/ 436704 h 5130710"/>
              <a:gd name="connsiteX1465" fmla="*/ 5228850 w 6842126"/>
              <a:gd name="connsiteY1465" fmla="*/ 435853 h 5130710"/>
              <a:gd name="connsiteX1466" fmla="*/ 5228859 w 6842126"/>
              <a:gd name="connsiteY1466" fmla="*/ 435981 h 5130710"/>
              <a:gd name="connsiteX1467" fmla="*/ 5228820 w 6842126"/>
              <a:gd name="connsiteY1467" fmla="*/ 436084 h 5130710"/>
              <a:gd name="connsiteX1468" fmla="*/ 6817825 w 6842126"/>
              <a:gd name="connsiteY1468" fmla="*/ 434408 h 5130710"/>
              <a:gd name="connsiteX1469" fmla="*/ 6828178 w 6842126"/>
              <a:gd name="connsiteY1469" fmla="*/ 462623 h 5130710"/>
              <a:gd name="connsiteX1470" fmla="*/ 6840921 w 6842126"/>
              <a:gd name="connsiteY1470" fmla="*/ 457163 h 5130710"/>
              <a:gd name="connsiteX1471" fmla="*/ 6840647 w 6842126"/>
              <a:gd name="connsiteY1471" fmla="*/ 472029 h 5130710"/>
              <a:gd name="connsiteX1472" fmla="*/ 6817218 w 6842126"/>
              <a:gd name="connsiteY1472" fmla="*/ 639130 h 5130710"/>
              <a:gd name="connsiteX1473" fmla="*/ 6816069 w 6842126"/>
              <a:gd name="connsiteY1473" fmla="*/ 701069 h 5130710"/>
              <a:gd name="connsiteX1474" fmla="*/ 6719157 w 6842126"/>
              <a:gd name="connsiteY1474" fmla="*/ 1047468 h 5130710"/>
              <a:gd name="connsiteX1475" fmla="*/ 6617369 w 6842126"/>
              <a:gd name="connsiteY1475" fmla="*/ 1348769 h 5130710"/>
              <a:gd name="connsiteX1476" fmla="*/ 6515475 w 6842126"/>
              <a:gd name="connsiteY1476" fmla="*/ 1613189 h 5130710"/>
              <a:gd name="connsiteX1477" fmla="*/ 6414283 w 6842126"/>
              <a:gd name="connsiteY1477" fmla="*/ 1852388 h 5130710"/>
              <a:gd name="connsiteX1478" fmla="*/ 6405336 w 6842126"/>
              <a:gd name="connsiteY1478" fmla="*/ 1868737 h 5130710"/>
              <a:gd name="connsiteX1479" fmla="*/ 6294588 w 6842126"/>
              <a:gd name="connsiteY1479" fmla="*/ 2075027 h 5130710"/>
              <a:gd name="connsiteX1480" fmla="*/ 6066153 w 6842126"/>
              <a:gd name="connsiteY1480" fmla="*/ 2490526 h 5130710"/>
              <a:gd name="connsiteX1481" fmla="*/ 5848407 w 6842126"/>
              <a:gd name="connsiteY1481" fmla="*/ 2855148 h 5130710"/>
              <a:gd name="connsiteX1482" fmla="*/ 5846962 w 6842126"/>
              <a:gd name="connsiteY1482" fmla="*/ 2872140 h 5130710"/>
              <a:gd name="connsiteX1483" fmla="*/ 5902605 w 6842126"/>
              <a:gd name="connsiteY1483" fmla="*/ 2780319 h 5130710"/>
              <a:gd name="connsiteX1484" fmla="*/ 5985250 w 6842126"/>
              <a:gd name="connsiteY1484" fmla="*/ 2657441 h 5130710"/>
              <a:gd name="connsiteX1485" fmla="*/ 6122214 w 6842126"/>
              <a:gd name="connsiteY1485" fmla="*/ 2409274 h 5130710"/>
              <a:gd name="connsiteX1486" fmla="*/ 6283237 w 6842126"/>
              <a:gd name="connsiteY1486" fmla="*/ 2132343 h 5130710"/>
              <a:gd name="connsiteX1487" fmla="*/ 6305633 w 6842126"/>
              <a:gd name="connsiteY1487" fmla="*/ 2092718 h 5130710"/>
              <a:gd name="connsiteX1488" fmla="*/ 6286489 w 6842126"/>
              <a:gd name="connsiteY1488" fmla="*/ 2134769 h 5130710"/>
              <a:gd name="connsiteX1489" fmla="*/ 6225735 w 6842126"/>
              <a:gd name="connsiteY1489" fmla="*/ 2260653 h 5130710"/>
              <a:gd name="connsiteX1490" fmla="*/ 6123539 w 6842126"/>
              <a:gd name="connsiteY1490" fmla="*/ 2442742 h 5130710"/>
              <a:gd name="connsiteX1491" fmla="*/ 5804819 w 6842126"/>
              <a:gd name="connsiteY1491" fmla="*/ 2957430 h 5130710"/>
              <a:gd name="connsiteX1492" fmla="*/ 5652869 w 6842126"/>
              <a:gd name="connsiteY1492" fmla="*/ 3219243 h 5130710"/>
              <a:gd name="connsiteX1493" fmla="*/ 5193098 w 6842126"/>
              <a:gd name="connsiteY1493" fmla="*/ 3852060 h 5130710"/>
              <a:gd name="connsiteX1494" fmla="*/ 5152117 w 6842126"/>
              <a:gd name="connsiteY1494" fmla="*/ 3895519 h 5130710"/>
              <a:gd name="connsiteX1495" fmla="*/ 5318031 w 6842126"/>
              <a:gd name="connsiteY1495" fmla="*/ 3643580 h 5130710"/>
              <a:gd name="connsiteX1496" fmla="*/ 5499515 w 6842126"/>
              <a:gd name="connsiteY1496" fmla="*/ 3357046 h 5130710"/>
              <a:gd name="connsiteX1497" fmla="*/ 6078097 w 6842126"/>
              <a:gd name="connsiteY1497" fmla="*/ 2289284 h 5130710"/>
              <a:gd name="connsiteX1498" fmla="*/ 6260478 w 6842126"/>
              <a:gd name="connsiteY1498" fmla="*/ 1905821 h 5130710"/>
              <a:gd name="connsiteX1499" fmla="*/ 6376065 w 6842126"/>
              <a:gd name="connsiteY1499" fmla="*/ 1621732 h 5130710"/>
              <a:gd name="connsiteX1500" fmla="*/ 6462894 w 6842126"/>
              <a:gd name="connsiteY1500" fmla="*/ 1384502 h 5130710"/>
              <a:gd name="connsiteX1501" fmla="*/ 6483560 w 6842126"/>
              <a:gd name="connsiteY1501" fmla="*/ 1314488 h 5130710"/>
              <a:gd name="connsiteX1502" fmla="*/ 6482129 w 6842126"/>
              <a:gd name="connsiteY1502" fmla="*/ 1315102 h 5130710"/>
              <a:gd name="connsiteX1503" fmla="*/ 6480574 w 6842126"/>
              <a:gd name="connsiteY1503" fmla="*/ 1312730 h 5130710"/>
              <a:gd name="connsiteX1504" fmla="*/ 6483957 w 6842126"/>
              <a:gd name="connsiteY1504" fmla="*/ 1313141 h 5130710"/>
              <a:gd name="connsiteX1505" fmla="*/ 6497399 w 6842126"/>
              <a:gd name="connsiteY1505" fmla="*/ 1267602 h 5130710"/>
              <a:gd name="connsiteX1506" fmla="*/ 6530965 w 6842126"/>
              <a:gd name="connsiteY1506" fmla="*/ 1156214 h 5130710"/>
              <a:gd name="connsiteX1507" fmla="*/ 6632990 w 6842126"/>
              <a:gd name="connsiteY1507" fmla="*/ 868153 h 5130710"/>
              <a:gd name="connsiteX1508" fmla="*/ 6673320 w 6842126"/>
              <a:gd name="connsiteY1508" fmla="*/ 712025 h 5130710"/>
              <a:gd name="connsiteX1509" fmla="*/ 6697725 w 6842126"/>
              <a:gd name="connsiteY1509" fmla="*/ 612601 h 5130710"/>
              <a:gd name="connsiteX1510" fmla="*/ 6726413 w 6842126"/>
              <a:gd name="connsiteY1510" fmla="*/ 576211 h 5130710"/>
              <a:gd name="connsiteX1511" fmla="*/ 6739768 w 6842126"/>
              <a:gd name="connsiteY1511" fmla="*/ 524413 h 5130710"/>
              <a:gd name="connsiteX1512" fmla="*/ 6789197 w 6842126"/>
              <a:gd name="connsiteY1512" fmla="*/ 572678 h 5130710"/>
              <a:gd name="connsiteX1513" fmla="*/ 6803091 w 6842126"/>
              <a:gd name="connsiteY1513" fmla="*/ 505277 h 5130710"/>
              <a:gd name="connsiteX1514" fmla="*/ 6811812 w 6842126"/>
              <a:gd name="connsiteY1514" fmla="*/ 436045 h 5130710"/>
              <a:gd name="connsiteX1515" fmla="*/ 6817825 w 6842126"/>
              <a:gd name="connsiteY1515" fmla="*/ 434408 h 5130710"/>
              <a:gd name="connsiteX1516" fmla="*/ 4017864 w 6842126"/>
              <a:gd name="connsiteY1516" fmla="*/ 431487 h 5130710"/>
              <a:gd name="connsiteX1517" fmla="*/ 4017368 w 6842126"/>
              <a:gd name="connsiteY1517" fmla="*/ 432922 h 5130710"/>
              <a:gd name="connsiteX1518" fmla="*/ 4015639 w 6842126"/>
              <a:gd name="connsiteY1518" fmla="*/ 440989 h 5130710"/>
              <a:gd name="connsiteX1519" fmla="*/ 4016079 w 6842126"/>
              <a:gd name="connsiteY1519" fmla="*/ 440160 h 5130710"/>
              <a:gd name="connsiteX1520" fmla="*/ 6510727 w 6842126"/>
              <a:gd name="connsiteY1520" fmla="*/ 425855 h 5130710"/>
              <a:gd name="connsiteX1521" fmla="*/ 6511579 w 6842126"/>
              <a:gd name="connsiteY1521" fmla="*/ 427523 h 5130710"/>
              <a:gd name="connsiteX1522" fmla="*/ 6511361 w 6842126"/>
              <a:gd name="connsiteY1522" fmla="*/ 427100 h 5130710"/>
              <a:gd name="connsiteX1523" fmla="*/ 6510727 w 6842126"/>
              <a:gd name="connsiteY1523" fmla="*/ 425855 h 5130710"/>
              <a:gd name="connsiteX1524" fmla="*/ 3347248 w 6842126"/>
              <a:gd name="connsiteY1524" fmla="*/ 425098 h 5130710"/>
              <a:gd name="connsiteX1525" fmla="*/ 3346203 w 6842126"/>
              <a:gd name="connsiteY1525" fmla="*/ 425476 h 5130710"/>
              <a:gd name="connsiteX1526" fmla="*/ 3346156 w 6842126"/>
              <a:gd name="connsiteY1526" fmla="*/ 425495 h 5130710"/>
              <a:gd name="connsiteX1527" fmla="*/ 3347247 w 6842126"/>
              <a:gd name="connsiteY1527" fmla="*/ 425099 h 5130710"/>
              <a:gd name="connsiteX1528" fmla="*/ 3497947 w 6842126"/>
              <a:gd name="connsiteY1528" fmla="*/ 424073 h 5130710"/>
              <a:gd name="connsiteX1529" fmla="*/ 3495951 w 6842126"/>
              <a:gd name="connsiteY1529" fmla="*/ 424769 h 5130710"/>
              <a:gd name="connsiteX1530" fmla="*/ 3495109 w 6842126"/>
              <a:gd name="connsiteY1530" fmla="*/ 425063 h 5130710"/>
              <a:gd name="connsiteX1531" fmla="*/ 3494805 w 6842126"/>
              <a:gd name="connsiteY1531" fmla="*/ 425168 h 5130710"/>
              <a:gd name="connsiteX1532" fmla="*/ 3494756 w 6842126"/>
              <a:gd name="connsiteY1532" fmla="*/ 425185 h 5130710"/>
              <a:gd name="connsiteX1533" fmla="*/ 3495109 w 6842126"/>
              <a:gd name="connsiteY1533" fmla="*/ 425063 h 5130710"/>
              <a:gd name="connsiteX1534" fmla="*/ 4100904 w 6842126"/>
              <a:gd name="connsiteY1534" fmla="*/ 424038 h 5130710"/>
              <a:gd name="connsiteX1535" fmla="*/ 4095787 w 6842126"/>
              <a:gd name="connsiteY1535" fmla="*/ 440496 h 5130710"/>
              <a:gd name="connsiteX1536" fmla="*/ 4093277 w 6842126"/>
              <a:gd name="connsiteY1536" fmla="*/ 457420 h 5130710"/>
              <a:gd name="connsiteX1537" fmla="*/ 4096697 w 6842126"/>
              <a:gd name="connsiteY1537" fmla="*/ 460039 h 5130710"/>
              <a:gd name="connsiteX1538" fmla="*/ 4097360 w 6842126"/>
              <a:gd name="connsiteY1538" fmla="*/ 457094 h 5130710"/>
              <a:gd name="connsiteX1539" fmla="*/ 4100904 w 6842126"/>
              <a:gd name="connsiteY1539" fmla="*/ 424038 h 5130710"/>
              <a:gd name="connsiteX1540" fmla="*/ 3756593 w 6842126"/>
              <a:gd name="connsiteY1540" fmla="*/ 423112 h 5130710"/>
              <a:gd name="connsiteX1541" fmla="*/ 3756089 w 6842126"/>
              <a:gd name="connsiteY1541" fmla="*/ 424287 h 5130710"/>
              <a:gd name="connsiteX1542" fmla="*/ 3756103 w 6842126"/>
              <a:gd name="connsiteY1542" fmla="*/ 425592 h 5130710"/>
              <a:gd name="connsiteX1543" fmla="*/ 4872611 w 6842126"/>
              <a:gd name="connsiteY1543" fmla="*/ 419183 h 5130710"/>
              <a:gd name="connsiteX1544" fmla="*/ 4872329 w 6842126"/>
              <a:gd name="connsiteY1544" fmla="*/ 419282 h 5130710"/>
              <a:gd name="connsiteX1545" fmla="*/ 4872389 w 6842126"/>
              <a:gd name="connsiteY1545" fmla="*/ 419261 h 5130710"/>
              <a:gd name="connsiteX1546" fmla="*/ 5028470 w 6842126"/>
              <a:gd name="connsiteY1546" fmla="*/ 417492 h 5130710"/>
              <a:gd name="connsiteX1547" fmla="*/ 5024367 w 6842126"/>
              <a:gd name="connsiteY1547" fmla="*/ 428862 h 5130710"/>
              <a:gd name="connsiteX1548" fmla="*/ 5023886 w 6842126"/>
              <a:gd name="connsiteY1548" fmla="*/ 437983 h 5130710"/>
              <a:gd name="connsiteX1549" fmla="*/ 5024464 w 6842126"/>
              <a:gd name="connsiteY1549" fmla="*/ 439393 h 5130710"/>
              <a:gd name="connsiteX1550" fmla="*/ 5025955 w 6842126"/>
              <a:gd name="connsiteY1550" fmla="*/ 438012 h 5130710"/>
              <a:gd name="connsiteX1551" fmla="*/ 5188838 w 6842126"/>
              <a:gd name="connsiteY1551" fmla="*/ 410675 h 5130710"/>
              <a:gd name="connsiteX1552" fmla="*/ 5190613 w 6842126"/>
              <a:gd name="connsiteY1552" fmla="*/ 415942 h 5130710"/>
              <a:gd name="connsiteX1553" fmla="*/ 5186589 w 6842126"/>
              <a:gd name="connsiteY1553" fmla="*/ 424928 h 5130710"/>
              <a:gd name="connsiteX1554" fmla="*/ 5437063 w 6842126"/>
              <a:gd name="connsiteY1554" fmla="*/ 405276 h 5130710"/>
              <a:gd name="connsiteX1555" fmla="*/ 5424661 w 6842126"/>
              <a:gd name="connsiteY1555" fmla="*/ 440027 h 5130710"/>
              <a:gd name="connsiteX1556" fmla="*/ 5424037 w 6842126"/>
              <a:gd name="connsiteY1556" fmla="*/ 442368 h 5130710"/>
              <a:gd name="connsiteX1557" fmla="*/ 5426946 w 6842126"/>
              <a:gd name="connsiteY1557" fmla="*/ 441798 h 5130710"/>
              <a:gd name="connsiteX1558" fmla="*/ 5429990 w 6842126"/>
              <a:gd name="connsiteY1558" fmla="*/ 441127 h 5130710"/>
              <a:gd name="connsiteX1559" fmla="*/ 4103023 w 6842126"/>
              <a:gd name="connsiteY1559" fmla="*/ 403524 h 5130710"/>
              <a:gd name="connsiteX1560" fmla="*/ 4099977 w 6842126"/>
              <a:gd name="connsiteY1560" fmla="*/ 405235 h 5130710"/>
              <a:gd name="connsiteX1561" fmla="*/ 4102833 w 6842126"/>
              <a:gd name="connsiteY1561" fmla="*/ 405883 h 5130710"/>
              <a:gd name="connsiteX1562" fmla="*/ 4104824 w 6842126"/>
              <a:gd name="connsiteY1562" fmla="*/ 403730 h 5130710"/>
              <a:gd name="connsiteX1563" fmla="*/ 4103023 w 6842126"/>
              <a:gd name="connsiteY1563" fmla="*/ 403524 h 5130710"/>
              <a:gd name="connsiteX1564" fmla="*/ 3420266 w 6842126"/>
              <a:gd name="connsiteY1564" fmla="*/ 399500 h 5130710"/>
              <a:gd name="connsiteX1565" fmla="*/ 3416654 w 6842126"/>
              <a:gd name="connsiteY1565" fmla="*/ 411804 h 5130710"/>
              <a:gd name="connsiteX1566" fmla="*/ 3415594 w 6842126"/>
              <a:gd name="connsiteY1566" fmla="*/ 416760 h 5130710"/>
              <a:gd name="connsiteX1567" fmla="*/ 3415201 w 6842126"/>
              <a:gd name="connsiteY1567" fmla="*/ 419958 h 5130710"/>
              <a:gd name="connsiteX1568" fmla="*/ 3415716 w 6842126"/>
              <a:gd name="connsiteY1568" fmla="*/ 421956 h 5130710"/>
              <a:gd name="connsiteX1569" fmla="*/ 3418163 w 6842126"/>
              <a:gd name="connsiteY1569" fmla="*/ 419253 h 5130710"/>
              <a:gd name="connsiteX1570" fmla="*/ 5041698 w 6842126"/>
              <a:gd name="connsiteY1570" fmla="*/ 396357 h 5130710"/>
              <a:gd name="connsiteX1571" fmla="*/ 5040957 w 6842126"/>
              <a:gd name="connsiteY1571" fmla="*/ 398658 h 5130710"/>
              <a:gd name="connsiteX1572" fmla="*/ 5040431 w 6842126"/>
              <a:gd name="connsiteY1572" fmla="*/ 398198 h 5130710"/>
              <a:gd name="connsiteX1573" fmla="*/ 5041698 w 6842126"/>
              <a:gd name="connsiteY1573" fmla="*/ 396357 h 5130710"/>
              <a:gd name="connsiteX1574" fmla="*/ 5268441 w 6842126"/>
              <a:gd name="connsiteY1574" fmla="*/ 392441 h 5130710"/>
              <a:gd name="connsiteX1575" fmla="*/ 5268593 w 6842126"/>
              <a:gd name="connsiteY1575" fmla="*/ 392701 h 5130710"/>
              <a:gd name="connsiteX1576" fmla="*/ 5268200 w 6842126"/>
              <a:gd name="connsiteY1576" fmla="*/ 394412 h 5130710"/>
              <a:gd name="connsiteX1577" fmla="*/ 4389343 w 6842126"/>
              <a:gd name="connsiteY1577" fmla="*/ 390297 h 5130710"/>
              <a:gd name="connsiteX1578" fmla="*/ 4388153 w 6842126"/>
              <a:gd name="connsiteY1578" fmla="*/ 390728 h 5130710"/>
              <a:gd name="connsiteX1579" fmla="*/ 4388101 w 6842126"/>
              <a:gd name="connsiteY1579" fmla="*/ 390747 h 5130710"/>
              <a:gd name="connsiteX1580" fmla="*/ 5143519 w 6842126"/>
              <a:gd name="connsiteY1580" fmla="*/ 380678 h 5130710"/>
              <a:gd name="connsiteX1581" fmla="*/ 5136534 w 6842126"/>
              <a:gd name="connsiteY1581" fmla="*/ 398939 h 5130710"/>
              <a:gd name="connsiteX1582" fmla="*/ 5128187 w 6842126"/>
              <a:gd name="connsiteY1582" fmla="*/ 420939 h 5130710"/>
              <a:gd name="connsiteX1583" fmla="*/ 5127179 w 6842126"/>
              <a:gd name="connsiteY1583" fmla="*/ 429488 h 5130710"/>
              <a:gd name="connsiteX1584" fmla="*/ 5132401 w 6842126"/>
              <a:gd name="connsiteY1584" fmla="*/ 412576 h 5130710"/>
              <a:gd name="connsiteX1585" fmla="*/ 5139763 w 6842126"/>
              <a:gd name="connsiteY1585" fmla="*/ 391714 h 5130710"/>
              <a:gd name="connsiteX1586" fmla="*/ 5142967 w 6842126"/>
              <a:gd name="connsiteY1586" fmla="*/ 384964 h 5130710"/>
              <a:gd name="connsiteX1587" fmla="*/ 3095355 w 6842126"/>
              <a:gd name="connsiteY1587" fmla="*/ 378168 h 5130710"/>
              <a:gd name="connsiteX1588" fmla="*/ 3092919 w 6842126"/>
              <a:gd name="connsiteY1588" fmla="*/ 379102 h 5130710"/>
              <a:gd name="connsiteX1589" fmla="*/ 3091973 w 6842126"/>
              <a:gd name="connsiteY1589" fmla="*/ 382987 h 5130710"/>
              <a:gd name="connsiteX1590" fmla="*/ 3094373 w 6842126"/>
              <a:gd name="connsiteY1590" fmla="*/ 383784 h 5130710"/>
              <a:gd name="connsiteX1591" fmla="*/ 3095272 w 6842126"/>
              <a:gd name="connsiteY1591" fmla="*/ 381193 h 5130710"/>
              <a:gd name="connsiteX1592" fmla="*/ 3095355 w 6842126"/>
              <a:gd name="connsiteY1592" fmla="*/ 378168 h 5130710"/>
              <a:gd name="connsiteX1593" fmla="*/ 3339802 w 6842126"/>
              <a:gd name="connsiteY1593" fmla="*/ 374728 h 5130710"/>
              <a:gd name="connsiteX1594" fmla="*/ 3339304 w 6842126"/>
              <a:gd name="connsiteY1594" fmla="*/ 375545 h 5130710"/>
              <a:gd name="connsiteX1595" fmla="*/ 3329688 w 6842126"/>
              <a:gd name="connsiteY1595" fmla="*/ 400452 h 5130710"/>
              <a:gd name="connsiteX1596" fmla="*/ 3333178 w 6842126"/>
              <a:gd name="connsiteY1596" fmla="*/ 396810 h 5130710"/>
              <a:gd name="connsiteX1597" fmla="*/ 3337405 w 6842126"/>
              <a:gd name="connsiteY1597" fmla="*/ 388415 h 5130710"/>
              <a:gd name="connsiteX1598" fmla="*/ 3476791 w 6842126"/>
              <a:gd name="connsiteY1598" fmla="*/ 369441 h 5130710"/>
              <a:gd name="connsiteX1599" fmla="*/ 3473699 w 6842126"/>
              <a:gd name="connsiteY1599" fmla="*/ 369878 h 5130710"/>
              <a:gd name="connsiteX1600" fmla="*/ 3472753 w 6842126"/>
              <a:gd name="connsiteY1600" fmla="*/ 372765 h 5130710"/>
              <a:gd name="connsiteX1601" fmla="*/ 3472610 w 6842126"/>
              <a:gd name="connsiteY1601" fmla="*/ 373893 h 5130710"/>
              <a:gd name="connsiteX1602" fmla="*/ 3473018 w 6842126"/>
              <a:gd name="connsiteY1602" fmla="*/ 378091 h 5130710"/>
              <a:gd name="connsiteX1603" fmla="*/ 3474249 w 6842126"/>
              <a:gd name="connsiteY1603" fmla="*/ 378810 h 5130710"/>
              <a:gd name="connsiteX1604" fmla="*/ 3476791 w 6842126"/>
              <a:gd name="connsiteY1604" fmla="*/ 369441 h 5130710"/>
              <a:gd name="connsiteX1605" fmla="*/ 5053208 w 6842126"/>
              <a:gd name="connsiteY1605" fmla="*/ 367560 h 5130710"/>
              <a:gd name="connsiteX1606" fmla="*/ 5050419 w 6842126"/>
              <a:gd name="connsiteY1606" fmla="*/ 375968 h 5130710"/>
              <a:gd name="connsiteX1607" fmla="*/ 5048175 w 6842126"/>
              <a:gd name="connsiteY1607" fmla="*/ 384775 h 5130710"/>
              <a:gd name="connsiteX1608" fmla="*/ 5052406 w 6842126"/>
              <a:gd name="connsiteY1608" fmla="*/ 371318 h 5130710"/>
              <a:gd name="connsiteX1609" fmla="*/ 4472553 w 6842126"/>
              <a:gd name="connsiteY1609" fmla="*/ 361124 h 5130710"/>
              <a:gd name="connsiteX1610" fmla="*/ 4468437 w 6842126"/>
              <a:gd name="connsiteY1610" fmla="*/ 375148 h 5130710"/>
              <a:gd name="connsiteX1611" fmla="*/ 4467229 w 6842126"/>
              <a:gd name="connsiteY1611" fmla="*/ 380796 h 5130710"/>
              <a:gd name="connsiteX1612" fmla="*/ 4466782 w 6842126"/>
              <a:gd name="connsiteY1612" fmla="*/ 384439 h 5130710"/>
              <a:gd name="connsiteX1613" fmla="*/ 4467369 w 6842126"/>
              <a:gd name="connsiteY1613" fmla="*/ 386715 h 5130710"/>
              <a:gd name="connsiteX1614" fmla="*/ 4469766 w 6842126"/>
              <a:gd name="connsiteY1614" fmla="*/ 384066 h 5130710"/>
              <a:gd name="connsiteX1615" fmla="*/ 4470232 w 6842126"/>
              <a:gd name="connsiteY1615" fmla="*/ 382923 h 5130710"/>
              <a:gd name="connsiteX1616" fmla="*/ 4638929 w 6842126"/>
              <a:gd name="connsiteY1616" fmla="*/ 357014 h 5130710"/>
              <a:gd name="connsiteX1617" fmla="*/ 4634043 w 6842126"/>
              <a:gd name="connsiteY1617" fmla="*/ 369040 h 5130710"/>
              <a:gd name="connsiteX1618" fmla="*/ 4628661 w 6842126"/>
              <a:gd name="connsiteY1618" fmla="*/ 385255 h 5130710"/>
              <a:gd name="connsiteX1619" fmla="*/ 4627655 w 6842126"/>
              <a:gd name="connsiteY1619" fmla="*/ 388159 h 5130710"/>
              <a:gd name="connsiteX1620" fmla="*/ 4627319 w 6842126"/>
              <a:gd name="connsiteY1620" fmla="*/ 390839 h 5130710"/>
              <a:gd name="connsiteX1621" fmla="*/ 4634097 w 6842126"/>
              <a:gd name="connsiteY1621" fmla="*/ 390492 h 5130710"/>
              <a:gd name="connsiteX1622" fmla="*/ 6628999 w 6842126"/>
              <a:gd name="connsiteY1622" fmla="*/ 356182 h 5130710"/>
              <a:gd name="connsiteX1623" fmla="*/ 6628027 w 6842126"/>
              <a:gd name="connsiteY1623" fmla="*/ 366218 h 5130710"/>
              <a:gd name="connsiteX1624" fmla="*/ 6625907 w 6842126"/>
              <a:gd name="connsiteY1624" fmla="*/ 369487 h 5130710"/>
              <a:gd name="connsiteX1625" fmla="*/ 3126709 w 6842126"/>
              <a:gd name="connsiteY1625" fmla="*/ 349203 h 5130710"/>
              <a:gd name="connsiteX1626" fmla="*/ 3124565 w 6842126"/>
              <a:gd name="connsiteY1626" fmla="*/ 349952 h 5130710"/>
              <a:gd name="connsiteX1627" fmla="*/ 3123518 w 6842126"/>
              <a:gd name="connsiteY1627" fmla="*/ 350316 h 5130710"/>
              <a:gd name="connsiteX1628" fmla="*/ 3123567 w 6842126"/>
              <a:gd name="connsiteY1628" fmla="*/ 350299 h 5130710"/>
              <a:gd name="connsiteX1629" fmla="*/ 3124565 w 6842126"/>
              <a:gd name="connsiteY1629" fmla="*/ 349952 h 5130710"/>
              <a:gd name="connsiteX1630" fmla="*/ 3124715 w 6842126"/>
              <a:gd name="connsiteY1630" fmla="*/ 349901 h 5130710"/>
              <a:gd name="connsiteX1631" fmla="*/ 3126709 w 6842126"/>
              <a:gd name="connsiteY1631" fmla="*/ 349203 h 5130710"/>
              <a:gd name="connsiteX1632" fmla="*/ 3260531 w 6842126"/>
              <a:gd name="connsiteY1632" fmla="*/ 348747 h 5130710"/>
              <a:gd name="connsiteX1633" fmla="*/ 3256930 w 6842126"/>
              <a:gd name="connsiteY1633" fmla="*/ 358723 h 5130710"/>
              <a:gd name="connsiteX1634" fmla="*/ 3256417 w 6842126"/>
              <a:gd name="connsiteY1634" fmla="*/ 368522 h 5130710"/>
              <a:gd name="connsiteX1635" fmla="*/ 3258326 w 6842126"/>
              <a:gd name="connsiteY1635" fmla="*/ 366753 h 5130710"/>
              <a:gd name="connsiteX1636" fmla="*/ 2481118 w 6842126"/>
              <a:gd name="connsiteY1636" fmla="*/ 346265 h 5130710"/>
              <a:gd name="connsiteX1637" fmla="*/ 2480209 w 6842126"/>
              <a:gd name="connsiteY1637" fmla="*/ 348613 h 5130710"/>
              <a:gd name="connsiteX1638" fmla="*/ 2478828 w 6842126"/>
              <a:gd name="connsiteY1638" fmla="*/ 357609 h 5130710"/>
              <a:gd name="connsiteX1639" fmla="*/ 2477534 w 6842126"/>
              <a:gd name="connsiteY1639" fmla="*/ 357711 h 5130710"/>
              <a:gd name="connsiteX1640" fmla="*/ 2477292 w 6842126"/>
              <a:gd name="connsiteY1640" fmla="*/ 357730 h 5130710"/>
              <a:gd name="connsiteX1641" fmla="*/ 2477100 w 6842126"/>
              <a:gd name="connsiteY1641" fmla="*/ 357745 h 5130710"/>
              <a:gd name="connsiteX1642" fmla="*/ 2477534 w 6842126"/>
              <a:gd name="connsiteY1642" fmla="*/ 357711 h 5130710"/>
              <a:gd name="connsiteX1643" fmla="*/ 2478252 w 6842126"/>
              <a:gd name="connsiteY1643" fmla="*/ 357655 h 5130710"/>
              <a:gd name="connsiteX1644" fmla="*/ 2478828 w 6842126"/>
              <a:gd name="connsiteY1644" fmla="*/ 357609 h 5130710"/>
              <a:gd name="connsiteX1645" fmla="*/ 2478915 w 6842126"/>
              <a:gd name="connsiteY1645" fmla="*/ 357513 h 5130710"/>
              <a:gd name="connsiteX1646" fmla="*/ 4904413 w 6842126"/>
              <a:gd name="connsiteY1646" fmla="*/ 338433 h 5130710"/>
              <a:gd name="connsiteX1647" fmla="*/ 4905364 w 6842126"/>
              <a:gd name="connsiteY1647" fmla="*/ 343439 h 5130710"/>
              <a:gd name="connsiteX1648" fmla="*/ 4903528 w 6842126"/>
              <a:gd name="connsiteY1648" fmla="*/ 348918 h 5130710"/>
              <a:gd name="connsiteX1649" fmla="*/ 4901976 w 6842126"/>
              <a:gd name="connsiteY1649" fmla="*/ 347710 h 5130710"/>
              <a:gd name="connsiteX1650" fmla="*/ 4904413 w 6842126"/>
              <a:gd name="connsiteY1650" fmla="*/ 338433 h 5130710"/>
              <a:gd name="connsiteX1651" fmla="*/ 6581365 w 6842126"/>
              <a:gd name="connsiteY1651" fmla="*/ 338431 h 5130710"/>
              <a:gd name="connsiteX1652" fmla="*/ 6582317 w 6842126"/>
              <a:gd name="connsiteY1652" fmla="*/ 343438 h 5130710"/>
              <a:gd name="connsiteX1653" fmla="*/ 6580479 w 6842126"/>
              <a:gd name="connsiteY1653" fmla="*/ 348917 h 5130710"/>
              <a:gd name="connsiteX1654" fmla="*/ 6578929 w 6842126"/>
              <a:gd name="connsiteY1654" fmla="*/ 347709 h 5130710"/>
              <a:gd name="connsiteX1655" fmla="*/ 6581365 w 6842126"/>
              <a:gd name="connsiteY1655" fmla="*/ 338431 h 5130710"/>
              <a:gd name="connsiteX1656" fmla="*/ 4102293 w 6842126"/>
              <a:gd name="connsiteY1656" fmla="*/ 336817 h 5130710"/>
              <a:gd name="connsiteX1657" fmla="*/ 4099519 w 6842126"/>
              <a:gd name="connsiteY1657" fmla="*/ 337881 h 5130710"/>
              <a:gd name="connsiteX1658" fmla="*/ 4098438 w 6842126"/>
              <a:gd name="connsiteY1658" fmla="*/ 342307 h 5130710"/>
              <a:gd name="connsiteX1659" fmla="*/ 4101175 w 6842126"/>
              <a:gd name="connsiteY1659" fmla="*/ 343215 h 5130710"/>
              <a:gd name="connsiteX1660" fmla="*/ 4102199 w 6842126"/>
              <a:gd name="connsiteY1660" fmla="*/ 340264 h 5130710"/>
              <a:gd name="connsiteX1661" fmla="*/ 4102293 w 6842126"/>
              <a:gd name="connsiteY1661" fmla="*/ 336817 h 5130710"/>
              <a:gd name="connsiteX1662" fmla="*/ 4969999 w 6842126"/>
              <a:gd name="connsiteY1662" fmla="*/ 336275 h 5130710"/>
              <a:gd name="connsiteX1663" fmla="*/ 4966301 w 6842126"/>
              <a:gd name="connsiteY1663" fmla="*/ 348541 h 5130710"/>
              <a:gd name="connsiteX1664" fmla="*/ 4960899 w 6842126"/>
              <a:gd name="connsiteY1664" fmla="*/ 368474 h 5130710"/>
              <a:gd name="connsiteX1665" fmla="*/ 4957994 w 6842126"/>
              <a:gd name="connsiteY1665" fmla="*/ 375621 h 5130710"/>
              <a:gd name="connsiteX1666" fmla="*/ 4957557 w 6842126"/>
              <a:gd name="connsiteY1666" fmla="*/ 379206 h 5130710"/>
              <a:gd name="connsiteX1667" fmla="*/ 4956666 w 6842126"/>
              <a:gd name="connsiteY1667" fmla="*/ 393630 h 5130710"/>
              <a:gd name="connsiteX1668" fmla="*/ 4959003 w 6842126"/>
              <a:gd name="connsiteY1668" fmla="*/ 400186 h 5130710"/>
              <a:gd name="connsiteX1669" fmla="*/ 4959108 w 6842126"/>
              <a:gd name="connsiteY1669" fmla="*/ 399954 h 5130710"/>
              <a:gd name="connsiteX1670" fmla="*/ 4961749 w 6842126"/>
              <a:gd name="connsiteY1670" fmla="*/ 394427 h 5130710"/>
              <a:gd name="connsiteX1671" fmla="*/ 4964645 w 6842126"/>
              <a:gd name="connsiteY1671" fmla="*/ 377007 h 5130710"/>
              <a:gd name="connsiteX1672" fmla="*/ 2669610 w 6842126"/>
              <a:gd name="connsiteY1672" fmla="*/ 332953 h 5130710"/>
              <a:gd name="connsiteX1673" fmla="*/ 2670053 w 6842126"/>
              <a:gd name="connsiteY1673" fmla="*/ 333820 h 5130710"/>
              <a:gd name="connsiteX1674" fmla="*/ 2670203 w 6842126"/>
              <a:gd name="connsiteY1674" fmla="*/ 334116 h 5130710"/>
              <a:gd name="connsiteX1675" fmla="*/ 4380859 w 6842126"/>
              <a:gd name="connsiteY1675" fmla="*/ 332895 h 5130710"/>
              <a:gd name="connsiteX1676" fmla="*/ 4380293 w 6842126"/>
              <a:gd name="connsiteY1676" fmla="*/ 333827 h 5130710"/>
              <a:gd name="connsiteX1677" fmla="*/ 4369333 w 6842126"/>
              <a:gd name="connsiteY1677" fmla="*/ 362210 h 5130710"/>
              <a:gd name="connsiteX1678" fmla="*/ 4373309 w 6842126"/>
              <a:gd name="connsiteY1678" fmla="*/ 358059 h 5130710"/>
              <a:gd name="connsiteX1679" fmla="*/ 4378128 w 6842126"/>
              <a:gd name="connsiteY1679" fmla="*/ 348494 h 5130710"/>
              <a:gd name="connsiteX1680" fmla="*/ 2410047 w 6842126"/>
              <a:gd name="connsiteY1680" fmla="*/ 331051 h 5130710"/>
              <a:gd name="connsiteX1681" fmla="*/ 2408519 w 6842126"/>
              <a:gd name="connsiteY1681" fmla="*/ 341203 h 5130710"/>
              <a:gd name="connsiteX1682" fmla="*/ 2408965 w 6842126"/>
              <a:gd name="connsiteY1682" fmla="*/ 339717 h 5130710"/>
              <a:gd name="connsiteX1683" fmla="*/ 2410029 w 6842126"/>
              <a:gd name="connsiteY1683" fmla="*/ 331321 h 5130710"/>
              <a:gd name="connsiteX1684" fmla="*/ 3272141 w 6842126"/>
              <a:gd name="connsiteY1684" fmla="*/ 330199 h 5130710"/>
              <a:gd name="connsiteX1685" fmla="*/ 3271490 w 6842126"/>
              <a:gd name="connsiteY1685" fmla="*/ 332219 h 5130710"/>
              <a:gd name="connsiteX1686" fmla="*/ 3271030 w 6842126"/>
              <a:gd name="connsiteY1686" fmla="*/ 331817 h 5130710"/>
              <a:gd name="connsiteX1687" fmla="*/ 3272141 w 6842126"/>
              <a:gd name="connsiteY1687" fmla="*/ 330199 h 5130710"/>
              <a:gd name="connsiteX1688" fmla="*/ 6599849 w 6842126"/>
              <a:gd name="connsiteY1688" fmla="*/ 330060 h 5130710"/>
              <a:gd name="connsiteX1689" fmla="*/ 6587331 w 6842126"/>
              <a:gd name="connsiteY1689" fmla="*/ 390745 h 5130710"/>
              <a:gd name="connsiteX1690" fmla="*/ 6595487 w 6842126"/>
              <a:gd name="connsiteY1690" fmla="*/ 339409 h 5130710"/>
              <a:gd name="connsiteX1691" fmla="*/ 6599273 w 6842126"/>
              <a:gd name="connsiteY1691" fmla="*/ 330324 h 5130710"/>
              <a:gd name="connsiteX1692" fmla="*/ 4536971 w 6842126"/>
              <a:gd name="connsiteY1692" fmla="*/ 326870 h 5130710"/>
              <a:gd name="connsiteX1693" fmla="*/ 4533443 w 6842126"/>
              <a:gd name="connsiteY1693" fmla="*/ 327369 h 5130710"/>
              <a:gd name="connsiteX1694" fmla="*/ 4532369 w 6842126"/>
              <a:gd name="connsiteY1694" fmla="*/ 330658 h 5130710"/>
              <a:gd name="connsiteX1695" fmla="*/ 4532203 w 6842126"/>
              <a:gd name="connsiteY1695" fmla="*/ 331944 h 5130710"/>
              <a:gd name="connsiteX1696" fmla="*/ 4532668 w 6842126"/>
              <a:gd name="connsiteY1696" fmla="*/ 336728 h 5130710"/>
              <a:gd name="connsiteX1697" fmla="*/ 4534073 w 6842126"/>
              <a:gd name="connsiteY1697" fmla="*/ 337546 h 5130710"/>
              <a:gd name="connsiteX1698" fmla="*/ 4536971 w 6842126"/>
              <a:gd name="connsiteY1698" fmla="*/ 326870 h 5130710"/>
              <a:gd name="connsiteX1699" fmla="*/ 2322349 w 6842126"/>
              <a:gd name="connsiteY1699" fmla="*/ 323331 h 5130710"/>
              <a:gd name="connsiteX1700" fmla="*/ 2323226 w 6842126"/>
              <a:gd name="connsiteY1700" fmla="*/ 333740 h 5130710"/>
              <a:gd name="connsiteX1701" fmla="*/ 2322349 w 6842126"/>
              <a:gd name="connsiteY1701" fmla="*/ 323331 h 5130710"/>
              <a:gd name="connsiteX1702" fmla="*/ 3361491 w 6842126"/>
              <a:gd name="connsiteY1702" fmla="*/ 316440 h 5130710"/>
              <a:gd name="connsiteX1703" fmla="*/ 3355360 w 6842126"/>
              <a:gd name="connsiteY1703" fmla="*/ 332465 h 5130710"/>
              <a:gd name="connsiteX1704" fmla="*/ 3348038 w 6842126"/>
              <a:gd name="connsiteY1704" fmla="*/ 351771 h 5130710"/>
              <a:gd name="connsiteX1705" fmla="*/ 3347153 w 6842126"/>
              <a:gd name="connsiteY1705" fmla="*/ 359272 h 5130710"/>
              <a:gd name="connsiteX1706" fmla="*/ 3351733 w 6842126"/>
              <a:gd name="connsiteY1706" fmla="*/ 344431 h 5130710"/>
              <a:gd name="connsiteX1707" fmla="*/ 3358194 w 6842126"/>
              <a:gd name="connsiteY1707" fmla="*/ 326126 h 5130710"/>
              <a:gd name="connsiteX1708" fmla="*/ 3361006 w 6842126"/>
              <a:gd name="connsiteY1708" fmla="*/ 320201 h 5130710"/>
              <a:gd name="connsiteX1709" fmla="*/ 6626995 w 6842126"/>
              <a:gd name="connsiteY1709" fmla="*/ 313886 h 5130710"/>
              <a:gd name="connsiteX1710" fmla="*/ 6609707 w 6842126"/>
              <a:gd name="connsiteY1710" fmla="*/ 408470 h 5130710"/>
              <a:gd name="connsiteX1711" fmla="*/ 6607286 w 6842126"/>
              <a:gd name="connsiteY1711" fmla="*/ 418554 h 5130710"/>
              <a:gd name="connsiteX1712" fmla="*/ 6609071 w 6842126"/>
              <a:gd name="connsiteY1712" fmla="*/ 402098 h 5130710"/>
              <a:gd name="connsiteX1713" fmla="*/ 6610303 w 6842126"/>
              <a:gd name="connsiteY1713" fmla="*/ 390808 h 5130710"/>
              <a:gd name="connsiteX1714" fmla="*/ 6617857 w 6842126"/>
              <a:gd name="connsiteY1714" fmla="*/ 321495 h 5130710"/>
              <a:gd name="connsiteX1715" fmla="*/ 4618644 w 6842126"/>
              <a:gd name="connsiteY1715" fmla="*/ 311038 h 5130710"/>
              <a:gd name="connsiteX1716" fmla="*/ 4617905 w 6842126"/>
              <a:gd name="connsiteY1716" fmla="*/ 313339 h 5130710"/>
              <a:gd name="connsiteX1717" fmla="*/ 4617377 w 6842126"/>
              <a:gd name="connsiteY1717" fmla="*/ 312882 h 5130710"/>
              <a:gd name="connsiteX1718" fmla="*/ 4618644 w 6842126"/>
              <a:gd name="connsiteY1718" fmla="*/ 311038 h 5130710"/>
              <a:gd name="connsiteX1719" fmla="*/ 2479500 w 6842126"/>
              <a:gd name="connsiteY1719" fmla="*/ 307348 h 5130710"/>
              <a:gd name="connsiteX1720" fmla="*/ 2477916 w 6842126"/>
              <a:gd name="connsiteY1720" fmla="*/ 307900 h 5130710"/>
              <a:gd name="connsiteX1721" fmla="*/ 2477247 w 6842126"/>
              <a:gd name="connsiteY1721" fmla="*/ 308134 h 5130710"/>
              <a:gd name="connsiteX1722" fmla="*/ 2477005 w 6842126"/>
              <a:gd name="connsiteY1722" fmla="*/ 308217 h 5130710"/>
              <a:gd name="connsiteX1723" fmla="*/ 2476965 w 6842126"/>
              <a:gd name="connsiteY1723" fmla="*/ 308231 h 5130710"/>
              <a:gd name="connsiteX1724" fmla="*/ 2477247 w 6842126"/>
              <a:gd name="connsiteY1724" fmla="*/ 308134 h 5130710"/>
              <a:gd name="connsiteX1725" fmla="*/ 3282241 w 6842126"/>
              <a:gd name="connsiteY1725" fmla="*/ 304929 h 5130710"/>
              <a:gd name="connsiteX1726" fmla="*/ 3279793 w 6842126"/>
              <a:gd name="connsiteY1726" fmla="*/ 312307 h 5130710"/>
              <a:gd name="connsiteX1727" fmla="*/ 3277823 w 6842126"/>
              <a:gd name="connsiteY1727" fmla="*/ 320034 h 5130710"/>
              <a:gd name="connsiteX1728" fmla="*/ 3281537 w 6842126"/>
              <a:gd name="connsiteY1728" fmla="*/ 308227 h 5130710"/>
              <a:gd name="connsiteX1729" fmla="*/ 3427992 w 6842126"/>
              <a:gd name="connsiteY1729" fmla="*/ 304718 h 5130710"/>
              <a:gd name="connsiteX1730" fmla="*/ 3428827 w 6842126"/>
              <a:gd name="connsiteY1730" fmla="*/ 309112 h 5130710"/>
              <a:gd name="connsiteX1731" fmla="*/ 3427216 w 6842126"/>
              <a:gd name="connsiteY1731" fmla="*/ 313920 h 5130710"/>
              <a:gd name="connsiteX1732" fmla="*/ 3425855 w 6842126"/>
              <a:gd name="connsiteY1732" fmla="*/ 312859 h 5130710"/>
              <a:gd name="connsiteX1733" fmla="*/ 3427992 w 6842126"/>
              <a:gd name="connsiteY1733" fmla="*/ 304718 h 5130710"/>
              <a:gd name="connsiteX1734" fmla="*/ 4138023 w 6842126"/>
              <a:gd name="connsiteY1734" fmla="*/ 303810 h 5130710"/>
              <a:gd name="connsiteX1735" fmla="*/ 4135750 w 6842126"/>
              <a:gd name="connsiteY1735" fmla="*/ 304602 h 5130710"/>
              <a:gd name="connsiteX1736" fmla="*/ 4135582 w 6842126"/>
              <a:gd name="connsiteY1736" fmla="*/ 304661 h 5130710"/>
              <a:gd name="connsiteX1737" fmla="*/ 4134443 w 6842126"/>
              <a:gd name="connsiteY1737" fmla="*/ 305056 h 5130710"/>
              <a:gd name="connsiteX1738" fmla="*/ 4134386 w 6842126"/>
              <a:gd name="connsiteY1738" fmla="*/ 305077 h 5130710"/>
              <a:gd name="connsiteX1739" fmla="*/ 4135582 w 6842126"/>
              <a:gd name="connsiteY1739" fmla="*/ 304661 h 5130710"/>
              <a:gd name="connsiteX1740" fmla="*/ 4290524 w 6842126"/>
              <a:gd name="connsiteY1740" fmla="*/ 303289 h 5130710"/>
              <a:gd name="connsiteX1741" fmla="*/ 4286421 w 6842126"/>
              <a:gd name="connsiteY1741" fmla="*/ 314656 h 5130710"/>
              <a:gd name="connsiteX1742" fmla="*/ 4285833 w 6842126"/>
              <a:gd name="connsiteY1742" fmla="*/ 325825 h 5130710"/>
              <a:gd name="connsiteX1743" fmla="*/ 4288011 w 6842126"/>
              <a:gd name="connsiteY1743" fmla="*/ 323809 h 5130710"/>
              <a:gd name="connsiteX1744" fmla="*/ 6652061 w 6842126"/>
              <a:gd name="connsiteY1744" fmla="*/ 297397 h 5130710"/>
              <a:gd name="connsiteX1745" fmla="*/ 6650294 w 6842126"/>
              <a:gd name="connsiteY1745" fmla="*/ 317455 h 5130710"/>
              <a:gd name="connsiteX1746" fmla="*/ 6647593 w 6842126"/>
              <a:gd name="connsiteY1746" fmla="*/ 331381 h 5130710"/>
              <a:gd name="connsiteX1747" fmla="*/ 2417787 w 6842126"/>
              <a:gd name="connsiteY1747" fmla="*/ 287825 h 5130710"/>
              <a:gd name="connsiteX1748" fmla="*/ 2414917 w 6842126"/>
              <a:gd name="connsiteY1748" fmla="*/ 297602 h 5130710"/>
              <a:gd name="connsiteX1749" fmla="*/ 2414076 w 6842126"/>
              <a:gd name="connsiteY1749" fmla="*/ 301538 h 5130710"/>
              <a:gd name="connsiteX1750" fmla="*/ 2413763 w 6842126"/>
              <a:gd name="connsiteY1750" fmla="*/ 304078 h 5130710"/>
              <a:gd name="connsiteX1751" fmla="*/ 2414173 w 6842126"/>
              <a:gd name="connsiteY1751" fmla="*/ 305667 h 5130710"/>
              <a:gd name="connsiteX1752" fmla="*/ 2416115 w 6842126"/>
              <a:gd name="connsiteY1752" fmla="*/ 303519 h 5130710"/>
              <a:gd name="connsiteX1753" fmla="*/ 3009493 w 6842126"/>
              <a:gd name="connsiteY1753" fmla="*/ 284729 h 5130710"/>
              <a:gd name="connsiteX1754" fmla="*/ 3012415 w 6842126"/>
              <a:gd name="connsiteY1754" fmla="*/ 288361 h 5130710"/>
              <a:gd name="connsiteX1755" fmla="*/ 3009434 w 6842126"/>
              <a:gd name="connsiteY1755" fmla="*/ 289151 h 5130710"/>
              <a:gd name="connsiteX1756" fmla="*/ 3009493 w 6842126"/>
              <a:gd name="connsiteY1756" fmla="*/ 284729 h 5130710"/>
              <a:gd name="connsiteX1757" fmla="*/ 1770284 w 6842126"/>
              <a:gd name="connsiteY1757" fmla="*/ 283368 h 5130710"/>
              <a:gd name="connsiteX1758" fmla="*/ 1771364 w 6842126"/>
              <a:gd name="connsiteY1758" fmla="*/ 296199 h 5130710"/>
              <a:gd name="connsiteX1759" fmla="*/ 1770284 w 6842126"/>
              <a:gd name="connsiteY1759" fmla="*/ 283368 h 5130710"/>
              <a:gd name="connsiteX1760" fmla="*/ 4303753 w 6842126"/>
              <a:gd name="connsiteY1760" fmla="*/ 282153 h 5130710"/>
              <a:gd name="connsiteX1761" fmla="*/ 4303013 w 6842126"/>
              <a:gd name="connsiteY1761" fmla="*/ 284454 h 5130710"/>
              <a:gd name="connsiteX1762" fmla="*/ 4302487 w 6842126"/>
              <a:gd name="connsiteY1762" fmla="*/ 283995 h 5130710"/>
              <a:gd name="connsiteX1763" fmla="*/ 4303753 w 6842126"/>
              <a:gd name="connsiteY1763" fmla="*/ 282153 h 5130710"/>
              <a:gd name="connsiteX1764" fmla="*/ 5980706 w 6842126"/>
              <a:gd name="connsiteY1764" fmla="*/ 282150 h 5130710"/>
              <a:gd name="connsiteX1765" fmla="*/ 5979964 w 6842126"/>
              <a:gd name="connsiteY1765" fmla="*/ 284452 h 5130710"/>
              <a:gd name="connsiteX1766" fmla="*/ 5979438 w 6842126"/>
              <a:gd name="connsiteY1766" fmla="*/ 283993 h 5130710"/>
              <a:gd name="connsiteX1767" fmla="*/ 5980706 w 6842126"/>
              <a:gd name="connsiteY1767" fmla="*/ 282150 h 5130710"/>
              <a:gd name="connsiteX1768" fmla="*/ 5329567 w 6842126"/>
              <a:gd name="connsiteY1768" fmla="*/ 280259 h 5130710"/>
              <a:gd name="connsiteX1769" fmla="*/ 5329293 w 6842126"/>
              <a:gd name="connsiteY1769" fmla="*/ 285959 h 5130710"/>
              <a:gd name="connsiteX1770" fmla="*/ 5328839 w 6842126"/>
              <a:gd name="connsiteY1770" fmla="*/ 301215 h 5130710"/>
              <a:gd name="connsiteX1771" fmla="*/ 5329453 w 6842126"/>
              <a:gd name="connsiteY1771" fmla="*/ 300906 h 5130710"/>
              <a:gd name="connsiteX1772" fmla="*/ 5319321 w 6842126"/>
              <a:gd name="connsiteY1772" fmla="*/ 327391 h 5130710"/>
              <a:gd name="connsiteX1773" fmla="*/ 5303339 w 6842126"/>
              <a:gd name="connsiteY1773" fmla="*/ 382960 h 5130710"/>
              <a:gd name="connsiteX1774" fmla="*/ 5298427 w 6842126"/>
              <a:gd name="connsiteY1774" fmla="*/ 394369 h 5130710"/>
              <a:gd name="connsiteX1775" fmla="*/ 5302817 w 6842126"/>
              <a:gd name="connsiteY1775" fmla="*/ 364953 h 5130710"/>
              <a:gd name="connsiteX1776" fmla="*/ 5304347 w 6842126"/>
              <a:gd name="connsiteY1776" fmla="*/ 342807 h 5130710"/>
              <a:gd name="connsiteX1777" fmla="*/ 5325994 w 6842126"/>
              <a:gd name="connsiteY1777" fmla="*/ 288486 h 5130710"/>
              <a:gd name="connsiteX1778" fmla="*/ 6654419 w 6842126"/>
              <a:gd name="connsiteY1778" fmla="*/ 279963 h 5130710"/>
              <a:gd name="connsiteX1779" fmla="*/ 6654690 w 6842126"/>
              <a:gd name="connsiteY1779" fmla="*/ 289893 h 5130710"/>
              <a:gd name="connsiteX1780" fmla="*/ 6652061 w 6842126"/>
              <a:gd name="connsiteY1780" fmla="*/ 297397 h 5130710"/>
              <a:gd name="connsiteX1781" fmla="*/ 6654419 w 6842126"/>
              <a:gd name="connsiteY1781" fmla="*/ 279963 h 5130710"/>
              <a:gd name="connsiteX1782" fmla="*/ 3125287 w 6842126"/>
              <a:gd name="connsiteY1782" fmla="*/ 277623 h 5130710"/>
              <a:gd name="connsiteX1783" fmla="*/ 3116838 w 6842126"/>
              <a:gd name="connsiteY1783" fmla="*/ 313245 h 5130710"/>
              <a:gd name="connsiteX1784" fmla="*/ 3115440 w 6842126"/>
              <a:gd name="connsiteY1784" fmla="*/ 316920 h 5130710"/>
              <a:gd name="connsiteX1785" fmla="*/ 3121594 w 6842126"/>
              <a:gd name="connsiteY1785" fmla="*/ 280838 h 5130710"/>
              <a:gd name="connsiteX1786" fmla="*/ 3122584 w 6842126"/>
              <a:gd name="connsiteY1786" fmla="*/ 279445 h 5130710"/>
              <a:gd name="connsiteX1787" fmla="*/ 3125287 w 6842126"/>
              <a:gd name="connsiteY1787" fmla="*/ 277623 h 5130710"/>
              <a:gd name="connsiteX1788" fmla="*/ 1410080 w 6842126"/>
              <a:gd name="connsiteY1788" fmla="*/ 276523 h 5130710"/>
              <a:gd name="connsiteX1789" fmla="*/ 1408582 w 6842126"/>
              <a:gd name="connsiteY1789" fmla="*/ 282662 h 5130710"/>
              <a:gd name="connsiteX1790" fmla="*/ 1408684 w 6842126"/>
              <a:gd name="connsiteY1790" fmla="*/ 283163 h 5130710"/>
              <a:gd name="connsiteX1791" fmla="*/ 1410308 w 6842126"/>
              <a:gd name="connsiteY1791" fmla="*/ 282353 h 5130710"/>
              <a:gd name="connsiteX1792" fmla="*/ 1410751 w 6842126"/>
              <a:gd name="connsiteY1792" fmla="*/ 277829 h 5130710"/>
              <a:gd name="connsiteX1793" fmla="*/ 4977870 w 6842126"/>
              <a:gd name="connsiteY1793" fmla="*/ 273362 h 5130710"/>
              <a:gd name="connsiteX1794" fmla="*/ 4978978 w 6842126"/>
              <a:gd name="connsiteY1794" fmla="*/ 277919 h 5130710"/>
              <a:gd name="connsiteX1795" fmla="*/ 4977465 w 6842126"/>
              <a:gd name="connsiteY1795" fmla="*/ 279964 h 5130710"/>
              <a:gd name="connsiteX1796" fmla="*/ 4977870 w 6842126"/>
              <a:gd name="connsiteY1796" fmla="*/ 273362 h 5130710"/>
              <a:gd name="connsiteX1797" fmla="*/ 6654825 w 6842126"/>
              <a:gd name="connsiteY1797" fmla="*/ 273361 h 5130710"/>
              <a:gd name="connsiteX1798" fmla="*/ 6655931 w 6842126"/>
              <a:gd name="connsiteY1798" fmla="*/ 277917 h 5130710"/>
              <a:gd name="connsiteX1799" fmla="*/ 6654419 w 6842126"/>
              <a:gd name="connsiteY1799" fmla="*/ 279963 h 5130710"/>
              <a:gd name="connsiteX1800" fmla="*/ 6654825 w 6842126"/>
              <a:gd name="connsiteY1800" fmla="*/ 273361 h 5130710"/>
              <a:gd name="connsiteX1801" fmla="*/ 2718857 w 6842126"/>
              <a:gd name="connsiteY1801" fmla="*/ 272005 h 5130710"/>
              <a:gd name="connsiteX1802" fmla="*/ 2719518 w 6842126"/>
              <a:gd name="connsiteY1802" fmla="*/ 275496 h 5130710"/>
              <a:gd name="connsiteX1803" fmla="*/ 2718238 w 6842126"/>
              <a:gd name="connsiteY1803" fmla="*/ 279315 h 5130710"/>
              <a:gd name="connsiteX1804" fmla="*/ 2717156 w 6842126"/>
              <a:gd name="connsiteY1804" fmla="*/ 278473 h 5130710"/>
              <a:gd name="connsiteX1805" fmla="*/ 2718857 w 6842126"/>
              <a:gd name="connsiteY1805" fmla="*/ 272005 h 5130710"/>
              <a:gd name="connsiteX1806" fmla="*/ 1538378 w 6842126"/>
              <a:gd name="connsiteY1806" fmla="*/ 270465 h 5130710"/>
              <a:gd name="connsiteX1807" fmla="*/ 1535661 w 6842126"/>
              <a:gd name="connsiteY1807" fmla="*/ 275865 h 5130710"/>
              <a:gd name="connsiteX1808" fmla="*/ 1534330 w 6842126"/>
              <a:gd name="connsiteY1808" fmla="*/ 278243 h 5130710"/>
              <a:gd name="connsiteX1809" fmla="*/ 1533423 w 6842126"/>
              <a:gd name="connsiteY1809" fmla="*/ 280880 h 5130710"/>
              <a:gd name="connsiteX1810" fmla="*/ 1533496 w 6842126"/>
              <a:gd name="connsiteY1810" fmla="*/ 281209 h 5130710"/>
              <a:gd name="connsiteX1811" fmla="*/ 1535952 w 6842126"/>
              <a:gd name="connsiteY1811" fmla="*/ 279311 h 5130710"/>
              <a:gd name="connsiteX1812" fmla="*/ 1538207 w 6842126"/>
              <a:gd name="connsiteY1812" fmla="*/ 272685 h 5130710"/>
              <a:gd name="connsiteX1813" fmla="*/ 1538378 w 6842126"/>
              <a:gd name="connsiteY1813" fmla="*/ 270465 h 5130710"/>
              <a:gd name="connsiteX1814" fmla="*/ 4978276 w 6842126"/>
              <a:gd name="connsiteY1814" fmla="*/ 266760 h 5130710"/>
              <a:gd name="connsiteX1815" fmla="*/ 4979383 w 6842126"/>
              <a:gd name="connsiteY1815" fmla="*/ 271315 h 5130710"/>
              <a:gd name="connsiteX1816" fmla="*/ 4977870 w 6842126"/>
              <a:gd name="connsiteY1816" fmla="*/ 273362 h 5130710"/>
              <a:gd name="connsiteX1817" fmla="*/ 4978276 w 6842126"/>
              <a:gd name="connsiteY1817" fmla="*/ 266760 h 5130710"/>
              <a:gd name="connsiteX1818" fmla="*/ 6655229 w 6842126"/>
              <a:gd name="connsiteY1818" fmla="*/ 266757 h 5130710"/>
              <a:gd name="connsiteX1819" fmla="*/ 6656336 w 6842126"/>
              <a:gd name="connsiteY1819" fmla="*/ 271314 h 5130710"/>
              <a:gd name="connsiteX1820" fmla="*/ 6654825 w 6842126"/>
              <a:gd name="connsiteY1820" fmla="*/ 273361 h 5130710"/>
              <a:gd name="connsiteX1821" fmla="*/ 6655229 w 6842126"/>
              <a:gd name="connsiteY1821" fmla="*/ 266757 h 5130710"/>
              <a:gd name="connsiteX1822" fmla="*/ 4405574 w 6842126"/>
              <a:gd name="connsiteY1822" fmla="*/ 266472 h 5130710"/>
              <a:gd name="connsiteX1823" fmla="*/ 4398589 w 6842126"/>
              <a:gd name="connsiteY1823" fmla="*/ 284735 h 5130710"/>
              <a:gd name="connsiteX1824" fmla="*/ 4390243 w 6842126"/>
              <a:gd name="connsiteY1824" fmla="*/ 306735 h 5130710"/>
              <a:gd name="connsiteX1825" fmla="*/ 4389235 w 6842126"/>
              <a:gd name="connsiteY1825" fmla="*/ 315283 h 5130710"/>
              <a:gd name="connsiteX1826" fmla="*/ 4394457 w 6842126"/>
              <a:gd name="connsiteY1826" fmla="*/ 298370 h 5130710"/>
              <a:gd name="connsiteX1827" fmla="*/ 4401819 w 6842126"/>
              <a:gd name="connsiteY1827" fmla="*/ 277510 h 5130710"/>
              <a:gd name="connsiteX1828" fmla="*/ 4405023 w 6842126"/>
              <a:gd name="connsiteY1828" fmla="*/ 270759 h 5130710"/>
              <a:gd name="connsiteX1829" fmla="*/ 2946389 w 6842126"/>
              <a:gd name="connsiteY1829" fmla="*/ 265444 h 5130710"/>
              <a:gd name="connsiteX1830" fmla="*/ 2947824 w 6842126"/>
              <a:gd name="connsiteY1830" fmla="*/ 267465 h 5130710"/>
              <a:gd name="connsiteX1831" fmla="*/ 2947406 w 6842126"/>
              <a:gd name="connsiteY1831" fmla="*/ 268718 h 5130710"/>
              <a:gd name="connsiteX1832" fmla="*/ 2946389 w 6842126"/>
              <a:gd name="connsiteY1832" fmla="*/ 265444 h 5130710"/>
              <a:gd name="connsiteX1833" fmla="*/ 2734421 w 6842126"/>
              <a:gd name="connsiteY1833" fmla="*/ 264949 h 5130710"/>
              <a:gd name="connsiteX1834" fmla="*/ 2727113 w 6842126"/>
              <a:gd name="connsiteY1834" fmla="*/ 296188 h 5130710"/>
              <a:gd name="connsiteX1835" fmla="*/ 2723117 w 6842126"/>
              <a:gd name="connsiteY1835" fmla="*/ 307827 h 5130710"/>
              <a:gd name="connsiteX1836" fmla="*/ 2728700 w 6842126"/>
              <a:gd name="connsiteY1836" fmla="*/ 272688 h 5130710"/>
              <a:gd name="connsiteX1837" fmla="*/ 2731339 w 6842126"/>
              <a:gd name="connsiteY1837" fmla="*/ 266353 h 5130710"/>
              <a:gd name="connsiteX1838" fmla="*/ 2462693 w 6842126"/>
              <a:gd name="connsiteY1838" fmla="*/ 263945 h 5130710"/>
              <a:gd name="connsiteX1839" fmla="*/ 2460237 w 6842126"/>
              <a:gd name="connsiteY1839" fmla="*/ 264291 h 5130710"/>
              <a:gd name="connsiteX1840" fmla="*/ 2459487 w 6842126"/>
              <a:gd name="connsiteY1840" fmla="*/ 266587 h 5130710"/>
              <a:gd name="connsiteX1841" fmla="*/ 2459372 w 6842126"/>
              <a:gd name="connsiteY1841" fmla="*/ 267482 h 5130710"/>
              <a:gd name="connsiteX1842" fmla="*/ 2459696 w 6842126"/>
              <a:gd name="connsiteY1842" fmla="*/ 270818 h 5130710"/>
              <a:gd name="connsiteX1843" fmla="*/ 2460675 w 6842126"/>
              <a:gd name="connsiteY1843" fmla="*/ 271388 h 5130710"/>
              <a:gd name="connsiteX1844" fmla="*/ 2462693 w 6842126"/>
              <a:gd name="connsiteY1844" fmla="*/ 263945 h 5130710"/>
              <a:gd name="connsiteX1845" fmla="*/ 3716435 w 6842126"/>
              <a:gd name="connsiteY1845" fmla="*/ 263434 h 5130710"/>
              <a:gd name="connsiteX1846" fmla="*/ 3715614 w 6842126"/>
              <a:gd name="connsiteY1846" fmla="*/ 266806 h 5130710"/>
              <a:gd name="connsiteX1847" fmla="*/ 3714814 w 6842126"/>
              <a:gd name="connsiteY1847" fmla="*/ 268197 h 5130710"/>
              <a:gd name="connsiteX1848" fmla="*/ 3713675 w 6842126"/>
              <a:gd name="connsiteY1848" fmla="*/ 269897 h 5130710"/>
              <a:gd name="connsiteX1849" fmla="*/ 3716435 w 6842126"/>
              <a:gd name="connsiteY1849" fmla="*/ 263434 h 5130710"/>
              <a:gd name="connsiteX1850" fmla="*/ 3610149 w 6842126"/>
              <a:gd name="connsiteY1850" fmla="*/ 262385 h 5130710"/>
              <a:gd name="connsiteX1851" fmla="*/ 3609764 w 6842126"/>
              <a:gd name="connsiteY1851" fmla="*/ 266144 h 5130710"/>
              <a:gd name="connsiteX1852" fmla="*/ 3602935 w 6842126"/>
              <a:gd name="connsiteY1852" fmla="*/ 276813 h 5130710"/>
              <a:gd name="connsiteX1853" fmla="*/ 3610149 w 6842126"/>
              <a:gd name="connsiteY1853" fmla="*/ 262385 h 5130710"/>
              <a:gd name="connsiteX1854" fmla="*/ 2946745 w 6842126"/>
              <a:gd name="connsiteY1854" fmla="*/ 259650 h 5130710"/>
              <a:gd name="connsiteX1855" fmla="*/ 2948602 w 6842126"/>
              <a:gd name="connsiteY1855" fmla="*/ 262010 h 5130710"/>
              <a:gd name="connsiteX1856" fmla="*/ 2948412 w 6842126"/>
              <a:gd name="connsiteY1856" fmla="*/ 262814 h 5130710"/>
              <a:gd name="connsiteX1857" fmla="*/ 2948792 w 6842126"/>
              <a:gd name="connsiteY1857" fmla="*/ 262678 h 5130710"/>
              <a:gd name="connsiteX1858" fmla="*/ 2946389 w 6842126"/>
              <a:gd name="connsiteY1858" fmla="*/ 265444 h 5130710"/>
              <a:gd name="connsiteX1859" fmla="*/ 2946745 w 6842126"/>
              <a:gd name="connsiteY1859" fmla="*/ 259650 h 5130710"/>
              <a:gd name="connsiteX1860" fmla="*/ 1545689 w 6842126"/>
              <a:gd name="connsiteY1860" fmla="*/ 258873 h 5130710"/>
              <a:gd name="connsiteX1861" fmla="*/ 1545347 w 6842126"/>
              <a:gd name="connsiteY1861" fmla="*/ 261176 h 5130710"/>
              <a:gd name="connsiteX1862" fmla="*/ 1544697 w 6842126"/>
              <a:gd name="connsiteY1862" fmla="*/ 262958 h 5130710"/>
              <a:gd name="connsiteX1863" fmla="*/ 1546674 w 6842126"/>
              <a:gd name="connsiteY1863" fmla="*/ 263567 h 5130710"/>
              <a:gd name="connsiteX1864" fmla="*/ 1546426 w 6842126"/>
              <a:gd name="connsiteY1864" fmla="*/ 265333 h 5130710"/>
              <a:gd name="connsiteX1865" fmla="*/ 1546841 w 6842126"/>
              <a:gd name="connsiteY1865" fmla="*/ 263491 h 5130710"/>
              <a:gd name="connsiteX1866" fmla="*/ 1546674 w 6842126"/>
              <a:gd name="connsiteY1866" fmla="*/ 263567 h 5130710"/>
              <a:gd name="connsiteX1867" fmla="*/ 2900903 w 6842126"/>
              <a:gd name="connsiteY1867" fmla="*/ 255330 h 5130710"/>
              <a:gd name="connsiteX1868" fmla="*/ 2900253 w 6842126"/>
              <a:gd name="connsiteY1868" fmla="*/ 257351 h 5130710"/>
              <a:gd name="connsiteX1869" fmla="*/ 2899792 w 6842126"/>
              <a:gd name="connsiteY1869" fmla="*/ 256949 h 5130710"/>
              <a:gd name="connsiteX1870" fmla="*/ 2900903 w 6842126"/>
              <a:gd name="connsiteY1870" fmla="*/ 255330 h 5130710"/>
              <a:gd name="connsiteX1871" fmla="*/ 3492097 w 6842126"/>
              <a:gd name="connsiteY1871" fmla="*/ 253411 h 5130710"/>
              <a:gd name="connsiteX1872" fmla="*/ 3492335 w 6842126"/>
              <a:gd name="connsiteY1872" fmla="*/ 262125 h 5130710"/>
              <a:gd name="connsiteX1873" fmla="*/ 3490027 w 6842126"/>
              <a:gd name="connsiteY1873" fmla="*/ 268712 h 5130710"/>
              <a:gd name="connsiteX1874" fmla="*/ 3492097 w 6842126"/>
              <a:gd name="connsiteY1874" fmla="*/ 253411 h 5130710"/>
              <a:gd name="connsiteX1875" fmla="*/ 5992217 w 6842126"/>
              <a:gd name="connsiteY1875" fmla="*/ 253352 h 5130710"/>
              <a:gd name="connsiteX1876" fmla="*/ 5989429 w 6842126"/>
              <a:gd name="connsiteY1876" fmla="*/ 261760 h 5130710"/>
              <a:gd name="connsiteX1877" fmla="*/ 5987183 w 6842126"/>
              <a:gd name="connsiteY1877" fmla="*/ 270568 h 5130710"/>
              <a:gd name="connsiteX1878" fmla="*/ 5991414 w 6842126"/>
              <a:gd name="connsiteY1878" fmla="*/ 257113 h 5130710"/>
              <a:gd name="connsiteX1879" fmla="*/ 4315265 w 6842126"/>
              <a:gd name="connsiteY1879" fmla="*/ 253352 h 5130710"/>
              <a:gd name="connsiteX1880" fmla="*/ 4312475 w 6842126"/>
              <a:gd name="connsiteY1880" fmla="*/ 261762 h 5130710"/>
              <a:gd name="connsiteX1881" fmla="*/ 4310229 w 6842126"/>
              <a:gd name="connsiteY1881" fmla="*/ 270568 h 5130710"/>
              <a:gd name="connsiteX1882" fmla="*/ 4314463 w 6842126"/>
              <a:gd name="connsiteY1882" fmla="*/ 257114 h 5130710"/>
              <a:gd name="connsiteX1883" fmla="*/ 4481360 w 6842126"/>
              <a:gd name="connsiteY1883" fmla="*/ 253113 h 5130710"/>
              <a:gd name="connsiteX1884" fmla="*/ 4482309 w 6842126"/>
              <a:gd name="connsiteY1884" fmla="*/ 258122 h 5130710"/>
              <a:gd name="connsiteX1885" fmla="*/ 4480474 w 6842126"/>
              <a:gd name="connsiteY1885" fmla="*/ 263598 h 5130710"/>
              <a:gd name="connsiteX1886" fmla="*/ 4478922 w 6842126"/>
              <a:gd name="connsiteY1886" fmla="*/ 262391 h 5130710"/>
              <a:gd name="connsiteX1887" fmla="*/ 4481360 w 6842126"/>
              <a:gd name="connsiteY1887" fmla="*/ 253113 h 5130710"/>
              <a:gd name="connsiteX1888" fmla="*/ 1809931 w 6842126"/>
              <a:gd name="connsiteY1888" fmla="*/ 251157 h 5130710"/>
              <a:gd name="connsiteX1889" fmla="*/ 1809198 w 6842126"/>
              <a:gd name="connsiteY1889" fmla="*/ 253050 h 5130710"/>
              <a:gd name="connsiteX1890" fmla="*/ 1808085 w 6842126"/>
              <a:gd name="connsiteY1890" fmla="*/ 260299 h 5130710"/>
              <a:gd name="connsiteX1891" fmla="*/ 1807620 w 6842126"/>
              <a:gd name="connsiteY1891" fmla="*/ 260336 h 5130710"/>
              <a:gd name="connsiteX1892" fmla="*/ 1807041 w 6842126"/>
              <a:gd name="connsiteY1892" fmla="*/ 260383 h 5130710"/>
              <a:gd name="connsiteX1893" fmla="*/ 1806847 w 6842126"/>
              <a:gd name="connsiteY1893" fmla="*/ 260397 h 5130710"/>
              <a:gd name="connsiteX1894" fmla="*/ 1806693 w 6842126"/>
              <a:gd name="connsiteY1894" fmla="*/ 260409 h 5130710"/>
              <a:gd name="connsiteX1895" fmla="*/ 1807041 w 6842126"/>
              <a:gd name="connsiteY1895" fmla="*/ 260383 h 5130710"/>
              <a:gd name="connsiteX1896" fmla="*/ 1808085 w 6842126"/>
              <a:gd name="connsiteY1896" fmla="*/ 260299 h 5130710"/>
              <a:gd name="connsiteX1897" fmla="*/ 1808157 w 6842126"/>
              <a:gd name="connsiteY1897" fmla="*/ 260222 h 5130710"/>
              <a:gd name="connsiteX1898" fmla="*/ 1416411 w 6842126"/>
              <a:gd name="connsiteY1898" fmla="*/ 248833 h 5130710"/>
              <a:gd name="connsiteX1899" fmla="*/ 1415274 w 6842126"/>
              <a:gd name="connsiteY1899" fmla="*/ 255198 h 5130710"/>
              <a:gd name="connsiteX1900" fmla="*/ 1414440 w 6842126"/>
              <a:gd name="connsiteY1900" fmla="*/ 258619 h 5130710"/>
              <a:gd name="connsiteX1901" fmla="*/ 1416263 w 6842126"/>
              <a:gd name="connsiteY1901" fmla="*/ 255394 h 5130710"/>
              <a:gd name="connsiteX1902" fmla="*/ 3492452 w 6842126"/>
              <a:gd name="connsiteY1902" fmla="*/ 247616 h 5130710"/>
              <a:gd name="connsiteX1903" fmla="*/ 3493424 w 6842126"/>
              <a:gd name="connsiteY1903" fmla="*/ 251616 h 5130710"/>
              <a:gd name="connsiteX1904" fmla="*/ 3492097 w 6842126"/>
              <a:gd name="connsiteY1904" fmla="*/ 253411 h 5130710"/>
              <a:gd name="connsiteX1905" fmla="*/ 3492452 w 6842126"/>
              <a:gd name="connsiteY1905" fmla="*/ 247616 h 5130710"/>
              <a:gd name="connsiteX1906" fmla="*/ 3853689 w 6842126"/>
              <a:gd name="connsiteY1906" fmla="*/ 246319 h 5130710"/>
              <a:gd name="connsiteX1907" fmla="*/ 3853224 w 6842126"/>
              <a:gd name="connsiteY1907" fmla="*/ 252600 h 5130710"/>
              <a:gd name="connsiteX1908" fmla="*/ 3852563 w 6842126"/>
              <a:gd name="connsiteY1908" fmla="*/ 254133 h 5130710"/>
              <a:gd name="connsiteX1909" fmla="*/ 1503423 w 6842126"/>
              <a:gd name="connsiteY1909" fmla="*/ 243592 h 5130710"/>
              <a:gd name="connsiteX1910" fmla="*/ 1503144 w 6842126"/>
              <a:gd name="connsiteY1910" fmla="*/ 244397 h 5130710"/>
              <a:gd name="connsiteX1911" fmla="*/ 1502174 w 6842126"/>
              <a:gd name="connsiteY1911" fmla="*/ 248931 h 5130710"/>
              <a:gd name="connsiteX1912" fmla="*/ 1502420 w 6842126"/>
              <a:gd name="connsiteY1912" fmla="*/ 248465 h 5130710"/>
              <a:gd name="connsiteX1913" fmla="*/ 3492807 w 6842126"/>
              <a:gd name="connsiteY1913" fmla="*/ 241823 h 5130710"/>
              <a:gd name="connsiteX1914" fmla="*/ 3493781 w 6842126"/>
              <a:gd name="connsiteY1914" fmla="*/ 245822 h 5130710"/>
              <a:gd name="connsiteX1915" fmla="*/ 3492452 w 6842126"/>
              <a:gd name="connsiteY1915" fmla="*/ 247616 h 5130710"/>
              <a:gd name="connsiteX1916" fmla="*/ 3492807 w 6842126"/>
              <a:gd name="connsiteY1916" fmla="*/ 241823 h 5130710"/>
              <a:gd name="connsiteX1917" fmla="*/ 5753998 w 6842126"/>
              <a:gd name="connsiteY1917" fmla="*/ 241308 h 5130710"/>
              <a:gd name="connsiteX1918" fmla="*/ 5757387 w 6842126"/>
              <a:gd name="connsiteY1918" fmla="*/ 245186 h 5130710"/>
              <a:gd name="connsiteX1919" fmla="*/ 5758603 w 6842126"/>
              <a:gd name="connsiteY1919" fmla="*/ 250389 h 5130710"/>
              <a:gd name="connsiteX1920" fmla="*/ 5748227 w 6842126"/>
              <a:gd name="connsiteY1920" fmla="*/ 282541 h 5130710"/>
              <a:gd name="connsiteX1921" fmla="*/ 5749247 w 6842126"/>
              <a:gd name="connsiteY1921" fmla="*/ 248625 h 5130710"/>
              <a:gd name="connsiteX1922" fmla="*/ 1550079 w 6842126"/>
              <a:gd name="connsiteY1922" fmla="*/ 239406 h 5130710"/>
              <a:gd name="connsiteX1923" fmla="*/ 1547205 w 6842126"/>
              <a:gd name="connsiteY1923" fmla="*/ 248654 h 5130710"/>
              <a:gd name="connsiteX1924" fmla="*/ 1545795 w 6842126"/>
              <a:gd name="connsiteY1924" fmla="*/ 258163 h 5130710"/>
              <a:gd name="connsiteX1925" fmla="*/ 1547714 w 6842126"/>
              <a:gd name="connsiteY1925" fmla="*/ 259634 h 5130710"/>
              <a:gd name="connsiteX1926" fmla="*/ 1548089 w 6842126"/>
              <a:gd name="connsiteY1926" fmla="*/ 257980 h 5130710"/>
              <a:gd name="connsiteX1927" fmla="*/ 1550079 w 6842126"/>
              <a:gd name="connsiteY1927" fmla="*/ 239406 h 5130710"/>
              <a:gd name="connsiteX1928" fmla="*/ 1752653 w 6842126"/>
              <a:gd name="connsiteY1928" fmla="*/ 238896 h 5130710"/>
              <a:gd name="connsiteX1929" fmla="*/ 1751423 w 6842126"/>
              <a:gd name="connsiteY1929" fmla="*/ 247079 h 5130710"/>
              <a:gd name="connsiteX1930" fmla="*/ 1751780 w 6842126"/>
              <a:gd name="connsiteY1930" fmla="*/ 245881 h 5130710"/>
              <a:gd name="connsiteX1931" fmla="*/ 1752639 w 6842126"/>
              <a:gd name="connsiteY1931" fmla="*/ 239112 h 5130710"/>
              <a:gd name="connsiteX1932" fmla="*/ 2978785 w 6842126"/>
              <a:gd name="connsiteY1932" fmla="*/ 237513 h 5130710"/>
              <a:gd name="connsiteX1933" fmla="*/ 2979393 w 6842126"/>
              <a:gd name="connsiteY1933" fmla="*/ 244728 h 5130710"/>
              <a:gd name="connsiteX1934" fmla="*/ 2979026 w 6842126"/>
              <a:gd name="connsiteY1934" fmla="*/ 250519 h 5130710"/>
              <a:gd name="connsiteX1935" fmla="*/ 2976489 w 6842126"/>
              <a:gd name="connsiteY1935" fmla="*/ 256330 h 5130710"/>
              <a:gd name="connsiteX1936" fmla="*/ 2973238 w 6842126"/>
              <a:gd name="connsiteY1936" fmla="*/ 264129 h 5130710"/>
              <a:gd name="connsiteX1937" fmla="*/ 2973362 w 6842126"/>
              <a:gd name="connsiteY1937" fmla="*/ 260998 h 5130710"/>
              <a:gd name="connsiteX1938" fmla="*/ 2976018 w 6842126"/>
              <a:gd name="connsiteY1938" fmla="*/ 239495 h 5130710"/>
              <a:gd name="connsiteX1939" fmla="*/ 2978785 w 6842126"/>
              <a:gd name="connsiteY1939" fmla="*/ 237513 h 5130710"/>
              <a:gd name="connsiteX1940" fmla="*/ 5124953 w 6842126"/>
              <a:gd name="connsiteY1940" fmla="*/ 234955 h 5130710"/>
              <a:gd name="connsiteX1941" fmla="*/ 5124017 w 6842126"/>
              <a:gd name="connsiteY1941" fmla="*/ 238798 h 5130710"/>
              <a:gd name="connsiteX1942" fmla="*/ 5123101 w 6842126"/>
              <a:gd name="connsiteY1942" fmla="*/ 240380 h 5130710"/>
              <a:gd name="connsiteX1943" fmla="*/ 5121807 w 6842126"/>
              <a:gd name="connsiteY1943" fmla="*/ 242317 h 5130710"/>
              <a:gd name="connsiteX1944" fmla="*/ 5124953 w 6842126"/>
              <a:gd name="connsiteY1944" fmla="*/ 234955 h 5130710"/>
              <a:gd name="connsiteX1945" fmla="*/ 5003829 w 6842126"/>
              <a:gd name="connsiteY1945" fmla="*/ 233757 h 5130710"/>
              <a:gd name="connsiteX1946" fmla="*/ 5003392 w 6842126"/>
              <a:gd name="connsiteY1946" fmla="*/ 238042 h 5130710"/>
              <a:gd name="connsiteX1947" fmla="*/ 4995610 w 6842126"/>
              <a:gd name="connsiteY1947" fmla="*/ 250201 h 5130710"/>
              <a:gd name="connsiteX1948" fmla="*/ 5003829 w 6842126"/>
              <a:gd name="connsiteY1948" fmla="*/ 233757 h 5130710"/>
              <a:gd name="connsiteX1949" fmla="*/ 4004447 w 6842126"/>
              <a:gd name="connsiteY1949" fmla="*/ 230336 h 5130710"/>
              <a:gd name="connsiteX1950" fmla="*/ 4007776 w 6842126"/>
              <a:gd name="connsiteY1950" fmla="*/ 234476 h 5130710"/>
              <a:gd name="connsiteX1951" fmla="*/ 4004381 w 6842126"/>
              <a:gd name="connsiteY1951" fmla="*/ 235374 h 5130710"/>
              <a:gd name="connsiteX1952" fmla="*/ 4004447 w 6842126"/>
              <a:gd name="connsiteY1952" fmla="*/ 230336 h 5130710"/>
              <a:gd name="connsiteX1953" fmla="*/ 5550605 w 6842126"/>
              <a:gd name="connsiteY1953" fmla="*/ 229683 h 5130710"/>
              <a:gd name="connsiteX1954" fmla="*/ 5549162 w 6842126"/>
              <a:gd name="connsiteY1954" fmla="*/ 233835 h 5130710"/>
              <a:gd name="connsiteX1955" fmla="*/ 5550387 w 6842126"/>
              <a:gd name="connsiteY1955" fmla="*/ 231497 h 5130710"/>
              <a:gd name="connsiteX1956" fmla="*/ 3524749 w 6842126"/>
              <a:gd name="connsiteY1956" fmla="*/ 228323 h 5130710"/>
              <a:gd name="connsiteX1957" fmla="*/ 3524511 w 6842126"/>
              <a:gd name="connsiteY1957" fmla="*/ 233322 h 5130710"/>
              <a:gd name="connsiteX1958" fmla="*/ 3524112 w 6842126"/>
              <a:gd name="connsiteY1958" fmla="*/ 246710 h 5130710"/>
              <a:gd name="connsiteX1959" fmla="*/ 3524650 w 6842126"/>
              <a:gd name="connsiteY1959" fmla="*/ 246438 h 5130710"/>
              <a:gd name="connsiteX1960" fmla="*/ 3515760 w 6842126"/>
              <a:gd name="connsiteY1960" fmla="*/ 269681 h 5130710"/>
              <a:gd name="connsiteX1961" fmla="*/ 3501736 w 6842126"/>
              <a:gd name="connsiteY1961" fmla="*/ 318443 h 5130710"/>
              <a:gd name="connsiteX1962" fmla="*/ 3497424 w 6842126"/>
              <a:gd name="connsiteY1962" fmla="*/ 328455 h 5130710"/>
              <a:gd name="connsiteX1963" fmla="*/ 3501277 w 6842126"/>
              <a:gd name="connsiteY1963" fmla="*/ 302642 h 5130710"/>
              <a:gd name="connsiteX1964" fmla="*/ 3502620 w 6842126"/>
              <a:gd name="connsiteY1964" fmla="*/ 283209 h 5130710"/>
              <a:gd name="connsiteX1965" fmla="*/ 3521615 w 6842126"/>
              <a:gd name="connsiteY1965" fmla="*/ 235540 h 5130710"/>
              <a:gd name="connsiteX1966" fmla="*/ 1552283 w 6842126"/>
              <a:gd name="connsiteY1966" fmla="*/ 227997 h 5130710"/>
              <a:gd name="connsiteX1967" fmla="*/ 1549557 w 6842126"/>
              <a:gd name="connsiteY1967" fmla="*/ 228842 h 5130710"/>
              <a:gd name="connsiteX1968" fmla="*/ 1551163 w 6842126"/>
              <a:gd name="connsiteY1968" fmla="*/ 229206 h 5130710"/>
              <a:gd name="connsiteX1969" fmla="*/ 1552283 w 6842126"/>
              <a:gd name="connsiteY1969" fmla="*/ 227997 h 5130710"/>
              <a:gd name="connsiteX1970" fmla="*/ 2741287 w 6842126"/>
              <a:gd name="connsiteY1970" fmla="*/ 226804 h 5130710"/>
              <a:gd name="connsiteX1971" fmla="*/ 2740633 w 6842126"/>
              <a:gd name="connsiteY1971" fmla="*/ 238391 h 5130710"/>
              <a:gd name="connsiteX1972" fmla="*/ 2737665 w 6842126"/>
              <a:gd name="connsiteY1972" fmla="*/ 251078 h 5130710"/>
              <a:gd name="connsiteX1973" fmla="*/ 2739099 w 6842126"/>
              <a:gd name="connsiteY1973" fmla="*/ 240769 h 5130710"/>
              <a:gd name="connsiteX1974" fmla="*/ 2739359 w 6842126"/>
              <a:gd name="connsiteY1974" fmla="*/ 230707 h 5130710"/>
              <a:gd name="connsiteX1975" fmla="*/ 2998015 w 6842126"/>
              <a:gd name="connsiteY1975" fmla="*/ 224475 h 5130710"/>
              <a:gd name="connsiteX1976" fmla="*/ 2998472 w 6842126"/>
              <a:gd name="connsiteY1976" fmla="*/ 226492 h 5130710"/>
              <a:gd name="connsiteX1977" fmla="*/ 2997947 w 6842126"/>
              <a:gd name="connsiteY1977" fmla="*/ 230522 h 5130710"/>
              <a:gd name="connsiteX1978" fmla="*/ 2992870 w 6842126"/>
              <a:gd name="connsiteY1978" fmla="*/ 248686 h 5130710"/>
              <a:gd name="connsiteX1979" fmla="*/ 2987590 w 6842126"/>
              <a:gd name="connsiteY1979" fmla="*/ 263353 h 5130710"/>
              <a:gd name="connsiteX1980" fmla="*/ 2987372 w 6842126"/>
              <a:gd name="connsiteY1980" fmla="*/ 263942 h 5130710"/>
              <a:gd name="connsiteX1981" fmla="*/ 2991319 w 6842126"/>
              <a:gd name="connsiteY1981" fmla="*/ 233297 h 5130710"/>
              <a:gd name="connsiteX1982" fmla="*/ 2995023 w 6842126"/>
              <a:gd name="connsiteY1982" fmla="*/ 226926 h 5130710"/>
              <a:gd name="connsiteX1983" fmla="*/ 2998015 w 6842126"/>
              <a:gd name="connsiteY1983" fmla="*/ 224475 h 5130710"/>
              <a:gd name="connsiteX1984" fmla="*/ 4136403 w 6842126"/>
              <a:gd name="connsiteY1984" fmla="*/ 222237 h 5130710"/>
              <a:gd name="connsiteX1985" fmla="*/ 4126774 w 6842126"/>
              <a:gd name="connsiteY1985" fmla="*/ 262833 h 5130710"/>
              <a:gd name="connsiteX1986" fmla="*/ 4125181 w 6842126"/>
              <a:gd name="connsiteY1986" fmla="*/ 267019 h 5130710"/>
              <a:gd name="connsiteX1987" fmla="*/ 4132193 w 6842126"/>
              <a:gd name="connsiteY1987" fmla="*/ 225901 h 5130710"/>
              <a:gd name="connsiteX1988" fmla="*/ 4133321 w 6842126"/>
              <a:gd name="connsiteY1988" fmla="*/ 224314 h 5130710"/>
              <a:gd name="connsiteX1989" fmla="*/ 4136403 w 6842126"/>
              <a:gd name="connsiteY1989" fmla="*/ 222237 h 5130710"/>
              <a:gd name="connsiteX1990" fmla="*/ 2423926 w 6842126"/>
              <a:gd name="connsiteY1990" fmla="*/ 212526 h 5130710"/>
              <a:gd name="connsiteX1991" fmla="*/ 2424589 w 6842126"/>
              <a:gd name="connsiteY1991" fmla="*/ 216018 h 5130710"/>
              <a:gd name="connsiteX1992" fmla="*/ 2423308 w 6842126"/>
              <a:gd name="connsiteY1992" fmla="*/ 219836 h 5130710"/>
              <a:gd name="connsiteX1993" fmla="*/ 2422227 w 6842126"/>
              <a:gd name="connsiteY1993" fmla="*/ 218993 h 5130710"/>
              <a:gd name="connsiteX1994" fmla="*/ 2423926 w 6842126"/>
              <a:gd name="connsiteY1994" fmla="*/ 212526 h 5130710"/>
              <a:gd name="connsiteX1995" fmla="*/ 3932536 w 6842126"/>
              <a:gd name="connsiteY1995" fmla="*/ 208356 h 5130710"/>
              <a:gd name="connsiteX1996" fmla="*/ 3934171 w 6842126"/>
              <a:gd name="connsiteY1996" fmla="*/ 210662 h 5130710"/>
              <a:gd name="connsiteX1997" fmla="*/ 3933694 w 6842126"/>
              <a:gd name="connsiteY1997" fmla="*/ 212088 h 5130710"/>
              <a:gd name="connsiteX1998" fmla="*/ 3932536 w 6842126"/>
              <a:gd name="connsiteY1998" fmla="*/ 208356 h 5130710"/>
              <a:gd name="connsiteX1999" fmla="*/ 5609489 w 6842126"/>
              <a:gd name="connsiteY1999" fmla="*/ 208355 h 5130710"/>
              <a:gd name="connsiteX2000" fmla="*/ 5610663 w 6842126"/>
              <a:gd name="connsiteY2000" fmla="*/ 210012 h 5130710"/>
              <a:gd name="connsiteX2001" fmla="*/ 5610378 w 6842126"/>
              <a:gd name="connsiteY2001" fmla="*/ 211220 h 5130710"/>
              <a:gd name="connsiteX2002" fmla="*/ 4810063 w 6842126"/>
              <a:gd name="connsiteY2002" fmla="*/ 206067 h 5130710"/>
              <a:gd name="connsiteX2003" fmla="*/ 4809127 w 6842126"/>
              <a:gd name="connsiteY2003" fmla="*/ 209911 h 5130710"/>
              <a:gd name="connsiteX2004" fmla="*/ 4808213 w 6842126"/>
              <a:gd name="connsiteY2004" fmla="*/ 211495 h 5130710"/>
              <a:gd name="connsiteX2005" fmla="*/ 4806917 w 6842126"/>
              <a:gd name="connsiteY2005" fmla="*/ 213430 h 5130710"/>
              <a:gd name="connsiteX2006" fmla="*/ 4810063 w 6842126"/>
              <a:gd name="connsiteY2006" fmla="*/ 206067 h 5130710"/>
              <a:gd name="connsiteX2007" fmla="*/ 6487016 w 6842126"/>
              <a:gd name="connsiteY2007" fmla="*/ 206066 h 5130710"/>
              <a:gd name="connsiteX2008" fmla="*/ 6486078 w 6842126"/>
              <a:gd name="connsiteY2008" fmla="*/ 209909 h 5130710"/>
              <a:gd name="connsiteX2009" fmla="*/ 6485167 w 6842126"/>
              <a:gd name="connsiteY2009" fmla="*/ 211495 h 5130710"/>
              <a:gd name="connsiteX2010" fmla="*/ 6483869 w 6842126"/>
              <a:gd name="connsiteY2010" fmla="*/ 213429 h 5130710"/>
              <a:gd name="connsiteX2011" fmla="*/ 6487016 w 6842126"/>
              <a:gd name="connsiteY2011" fmla="*/ 206066 h 5130710"/>
              <a:gd name="connsiteX2012" fmla="*/ 4688939 w 6842126"/>
              <a:gd name="connsiteY2012" fmla="*/ 204872 h 5130710"/>
              <a:gd name="connsiteX2013" fmla="*/ 4688501 w 6842126"/>
              <a:gd name="connsiteY2013" fmla="*/ 209156 h 5130710"/>
              <a:gd name="connsiteX2014" fmla="*/ 4680721 w 6842126"/>
              <a:gd name="connsiteY2014" fmla="*/ 221316 h 5130710"/>
              <a:gd name="connsiteX2015" fmla="*/ 4688939 w 6842126"/>
              <a:gd name="connsiteY2015" fmla="*/ 204872 h 5130710"/>
              <a:gd name="connsiteX2016" fmla="*/ 5364227 w 6842126"/>
              <a:gd name="connsiteY2016" fmla="*/ 204609 h 5130710"/>
              <a:gd name="connsiteX2017" fmla="*/ 5364107 w 6842126"/>
              <a:gd name="connsiteY2017" fmla="*/ 209701 h 5130710"/>
              <a:gd name="connsiteX2018" fmla="*/ 5363559 w 6842126"/>
              <a:gd name="connsiteY2018" fmla="*/ 215453 h 5130710"/>
              <a:gd name="connsiteX2019" fmla="*/ 5345081 w 6842126"/>
              <a:gd name="connsiteY2019" fmla="*/ 260662 h 5130710"/>
              <a:gd name="connsiteX2020" fmla="*/ 5345279 w 6842126"/>
              <a:gd name="connsiteY2020" fmla="*/ 255771 h 5130710"/>
              <a:gd name="connsiteX2021" fmla="*/ 5344930 w 6842126"/>
              <a:gd name="connsiteY2021" fmla="*/ 244893 h 5130710"/>
              <a:gd name="connsiteX2022" fmla="*/ 5353939 w 6842126"/>
              <a:gd name="connsiteY2022" fmla="*/ 224163 h 5130710"/>
              <a:gd name="connsiteX2023" fmla="*/ 5363259 w 6842126"/>
              <a:gd name="connsiteY2023" fmla="*/ 204940 h 5130710"/>
              <a:gd name="connsiteX2024" fmla="*/ 1758889 w 6842126"/>
              <a:gd name="connsiteY2024" fmla="*/ 204060 h 5130710"/>
              <a:gd name="connsiteX2025" fmla="*/ 1756579 w 6842126"/>
              <a:gd name="connsiteY2025" fmla="*/ 211937 h 5130710"/>
              <a:gd name="connsiteX2026" fmla="*/ 1755901 w 6842126"/>
              <a:gd name="connsiteY2026" fmla="*/ 215111 h 5130710"/>
              <a:gd name="connsiteX2027" fmla="*/ 1755648 w 6842126"/>
              <a:gd name="connsiteY2027" fmla="*/ 217158 h 5130710"/>
              <a:gd name="connsiteX2028" fmla="*/ 1755978 w 6842126"/>
              <a:gd name="connsiteY2028" fmla="*/ 218438 h 5130710"/>
              <a:gd name="connsiteX2029" fmla="*/ 1757543 w 6842126"/>
              <a:gd name="connsiteY2029" fmla="*/ 216705 h 5130710"/>
              <a:gd name="connsiteX2030" fmla="*/ 3932941 w 6842126"/>
              <a:gd name="connsiteY2030" fmla="*/ 201754 h 5130710"/>
              <a:gd name="connsiteX2031" fmla="*/ 3935056 w 6842126"/>
              <a:gd name="connsiteY2031" fmla="*/ 204444 h 5130710"/>
              <a:gd name="connsiteX2032" fmla="*/ 3934841 w 6842126"/>
              <a:gd name="connsiteY2032" fmla="*/ 205363 h 5130710"/>
              <a:gd name="connsiteX2033" fmla="*/ 3935273 w 6842126"/>
              <a:gd name="connsiteY2033" fmla="*/ 205205 h 5130710"/>
              <a:gd name="connsiteX2034" fmla="*/ 3932536 w 6842126"/>
              <a:gd name="connsiteY2034" fmla="*/ 208356 h 5130710"/>
              <a:gd name="connsiteX2035" fmla="*/ 3932941 w 6842126"/>
              <a:gd name="connsiteY2035" fmla="*/ 201754 h 5130710"/>
              <a:gd name="connsiteX2036" fmla="*/ 5609894 w 6842126"/>
              <a:gd name="connsiteY2036" fmla="*/ 201753 h 5130710"/>
              <a:gd name="connsiteX2037" fmla="*/ 5611989 w 6842126"/>
              <a:gd name="connsiteY2037" fmla="*/ 204416 h 5130710"/>
              <a:gd name="connsiteX2038" fmla="*/ 5611643 w 6842126"/>
              <a:gd name="connsiteY2038" fmla="*/ 205872 h 5130710"/>
              <a:gd name="connsiteX2039" fmla="*/ 5609489 w 6842126"/>
              <a:gd name="connsiteY2039" fmla="*/ 208355 h 5130710"/>
              <a:gd name="connsiteX2040" fmla="*/ 5609894 w 6842126"/>
              <a:gd name="connsiteY2040" fmla="*/ 201753 h 5130710"/>
              <a:gd name="connsiteX2041" fmla="*/ 3880701 w 6842126"/>
              <a:gd name="connsiteY2041" fmla="*/ 196834 h 5130710"/>
              <a:gd name="connsiteX2042" fmla="*/ 3879960 w 6842126"/>
              <a:gd name="connsiteY2042" fmla="*/ 199135 h 5130710"/>
              <a:gd name="connsiteX2043" fmla="*/ 3879434 w 6842126"/>
              <a:gd name="connsiteY2043" fmla="*/ 198678 h 5130710"/>
              <a:gd name="connsiteX2044" fmla="*/ 3880701 w 6842126"/>
              <a:gd name="connsiteY2044" fmla="*/ 196834 h 5130710"/>
              <a:gd name="connsiteX2045" fmla="*/ 5557653 w 6842126"/>
              <a:gd name="connsiteY2045" fmla="*/ 196832 h 5130710"/>
              <a:gd name="connsiteX2046" fmla="*/ 5556913 w 6842126"/>
              <a:gd name="connsiteY2046" fmla="*/ 199134 h 5130710"/>
              <a:gd name="connsiteX2047" fmla="*/ 5556385 w 6842126"/>
              <a:gd name="connsiteY2047" fmla="*/ 198677 h 5130710"/>
              <a:gd name="connsiteX2048" fmla="*/ 5557653 w 6842126"/>
              <a:gd name="connsiteY2048" fmla="*/ 196832 h 5130710"/>
              <a:gd name="connsiteX2049" fmla="*/ 4906511 w 6842126"/>
              <a:gd name="connsiteY2049" fmla="*/ 194941 h 5130710"/>
              <a:gd name="connsiteX2050" fmla="*/ 4906239 w 6842126"/>
              <a:gd name="connsiteY2050" fmla="*/ 200639 h 5130710"/>
              <a:gd name="connsiteX2051" fmla="*/ 4905785 w 6842126"/>
              <a:gd name="connsiteY2051" fmla="*/ 215896 h 5130710"/>
              <a:gd name="connsiteX2052" fmla="*/ 4906399 w 6842126"/>
              <a:gd name="connsiteY2052" fmla="*/ 215586 h 5130710"/>
              <a:gd name="connsiteX2053" fmla="*/ 4896266 w 6842126"/>
              <a:gd name="connsiteY2053" fmla="*/ 242073 h 5130710"/>
              <a:gd name="connsiteX2054" fmla="*/ 4880285 w 6842126"/>
              <a:gd name="connsiteY2054" fmla="*/ 297641 h 5130710"/>
              <a:gd name="connsiteX2055" fmla="*/ 4875373 w 6842126"/>
              <a:gd name="connsiteY2055" fmla="*/ 309051 h 5130710"/>
              <a:gd name="connsiteX2056" fmla="*/ 4879764 w 6842126"/>
              <a:gd name="connsiteY2056" fmla="*/ 279633 h 5130710"/>
              <a:gd name="connsiteX2057" fmla="*/ 4881293 w 6842126"/>
              <a:gd name="connsiteY2057" fmla="*/ 257487 h 5130710"/>
              <a:gd name="connsiteX2058" fmla="*/ 4902939 w 6842126"/>
              <a:gd name="connsiteY2058" fmla="*/ 203165 h 5130710"/>
              <a:gd name="connsiteX2059" fmla="*/ 4554411 w 6842126"/>
              <a:gd name="connsiteY2059" fmla="*/ 194646 h 5130710"/>
              <a:gd name="connsiteX2060" fmla="*/ 4554683 w 6842126"/>
              <a:gd name="connsiteY2060" fmla="*/ 204575 h 5130710"/>
              <a:gd name="connsiteX2061" fmla="*/ 4552054 w 6842126"/>
              <a:gd name="connsiteY2061" fmla="*/ 212080 h 5130710"/>
              <a:gd name="connsiteX2062" fmla="*/ 4554411 w 6842126"/>
              <a:gd name="connsiteY2062" fmla="*/ 194646 h 5130710"/>
              <a:gd name="connsiteX2063" fmla="*/ 1550860 w 6842126"/>
              <a:gd name="connsiteY2063" fmla="*/ 190402 h 5130710"/>
              <a:gd name="connsiteX2064" fmla="*/ 1549300 w 6842126"/>
              <a:gd name="connsiteY2064" fmla="*/ 191000 h 5130710"/>
              <a:gd name="connsiteX2065" fmla="*/ 1548693 w 6842126"/>
              <a:gd name="connsiteY2065" fmla="*/ 193487 h 5130710"/>
              <a:gd name="connsiteX2066" fmla="*/ 1550231 w 6842126"/>
              <a:gd name="connsiteY2066" fmla="*/ 193996 h 5130710"/>
              <a:gd name="connsiteX2067" fmla="*/ 1550807 w 6842126"/>
              <a:gd name="connsiteY2067" fmla="*/ 192337 h 5130710"/>
              <a:gd name="connsiteX2068" fmla="*/ 1550860 w 6842126"/>
              <a:gd name="connsiteY2068" fmla="*/ 190402 h 5130710"/>
              <a:gd name="connsiteX2069" fmla="*/ 3345198 w 6842126"/>
              <a:gd name="connsiteY2069" fmla="*/ 188566 h 5130710"/>
              <a:gd name="connsiteX2070" fmla="*/ 3344376 w 6842126"/>
              <a:gd name="connsiteY2070" fmla="*/ 191937 h 5130710"/>
              <a:gd name="connsiteX2071" fmla="*/ 3343574 w 6842126"/>
              <a:gd name="connsiteY2071" fmla="*/ 193329 h 5130710"/>
              <a:gd name="connsiteX2072" fmla="*/ 3342437 w 6842126"/>
              <a:gd name="connsiteY2072" fmla="*/ 195027 h 5130710"/>
              <a:gd name="connsiteX2073" fmla="*/ 3345198 w 6842126"/>
              <a:gd name="connsiteY2073" fmla="*/ 188566 h 5130710"/>
              <a:gd name="connsiteX2074" fmla="*/ 1707372 w 6842126"/>
              <a:gd name="connsiteY2074" fmla="*/ 188198 h 5130710"/>
              <a:gd name="connsiteX2075" fmla="*/ 1707054 w 6842126"/>
              <a:gd name="connsiteY2075" fmla="*/ 188721 h 5130710"/>
              <a:gd name="connsiteX2076" fmla="*/ 1700895 w 6842126"/>
              <a:gd name="connsiteY2076" fmla="*/ 204668 h 5130710"/>
              <a:gd name="connsiteX2077" fmla="*/ 1703130 w 6842126"/>
              <a:gd name="connsiteY2077" fmla="*/ 202337 h 5130710"/>
              <a:gd name="connsiteX2078" fmla="*/ 1705838 w 6842126"/>
              <a:gd name="connsiteY2078" fmla="*/ 196962 h 5130710"/>
              <a:gd name="connsiteX2079" fmla="*/ 4554817 w 6842126"/>
              <a:gd name="connsiteY2079" fmla="*/ 188044 h 5130710"/>
              <a:gd name="connsiteX2080" fmla="*/ 4555925 w 6842126"/>
              <a:gd name="connsiteY2080" fmla="*/ 192601 h 5130710"/>
              <a:gd name="connsiteX2081" fmla="*/ 4554411 w 6842126"/>
              <a:gd name="connsiteY2081" fmla="*/ 194646 h 5130710"/>
              <a:gd name="connsiteX2082" fmla="*/ 4554817 w 6842126"/>
              <a:gd name="connsiteY2082" fmla="*/ 188044 h 5130710"/>
              <a:gd name="connsiteX2083" fmla="*/ 3238910 w 6842126"/>
              <a:gd name="connsiteY2083" fmla="*/ 187516 h 5130710"/>
              <a:gd name="connsiteX2084" fmla="*/ 3238525 w 6842126"/>
              <a:gd name="connsiteY2084" fmla="*/ 191275 h 5130710"/>
              <a:gd name="connsiteX2085" fmla="*/ 3231696 w 6842126"/>
              <a:gd name="connsiteY2085" fmla="*/ 201946 h 5130710"/>
              <a:gd name="connsiteX2086" fmla="*/ 3238910 w 6842126"/>
              <a:gd name="connsiteY2086" fmla="*/ 187516 h 5130710"/>
              <a:gd name="connsiteX2087" fmla="*/ 4966472 w 6842126"/>
              <a:gd name="connsiteY2087" fmla="*/ 186564 h 5130710"/>
              <a:gd name="connsiteX2088" fmla="*/ 4965943 w 6842126"/>
              <a:gd name="connsiteY2088" fmla="*/ 193722 h 5130710"/>
              <a:gd name="connsiteX2089" fmla="*/ 4965191 w 6842126"/>
              <a:gd name="connsiteY2089" fmla="*/ 195468 h 5130710"/>
              <a:gd name="connsiteX2090" fmla="*/ 4555221 w 6842126"/>
              <a:gd name="connsiteY2090" fmla="*/ 181441 h 5130710"/>
              <a:gd name="connsiteX2091" fmla="*/ 4556329 w 6842126"/>
              <a:gd name="connsiteY2091" fmla="*/ 185997 h 5130710"/>
              <a:gd name="connsiteX2092" fmla="*/ 4554817 w 6842126"/>
              <a:gd name="connsiteY2092" fmla="*/ 188044 h 5130710"/>
              <a:gd name="connsiteX2093" fmla="*/ 4555221 w 6842126"/>
              <a:gd name="connsiteY2093" fmla="*/ 181441 h 5130710"/>
              <a:gd name="connsiteX2094" fmla="*/ 2041317 w 6842126"/>
              <a:gd name="connsiteY2094" fmla="*/ 181324 h 5130710"/>
              <a:gd name="connsiteX2095" fmla="*/ 2042457 w 6842126"/>
              <a:gd name="connsiteY2095" fmla="*/ 182932 h 5130710"/>
              <a:gd name="connsiteX2096" fmla="*/ 2042123 w 6842126"/>
              <a:gd name="connsiteY2096" fmla="*/ 183926 h 5130710"/>
              <a:gd name="connsiteX2097" fmla="*/ 2041317 w 6842126"/>
              <a:gd name="connsiteY2097" fmla="*/ 181324 h 5130710"/>
              <a:gd name="connsiteX2098" fmla="*/ 2653080 w 6842126"/>
              <a:gd name="connsiteY2098" fmla="*/ 179729 h 5130710"/>
              <a:gd name="connsiteX2099" fmla="*/ 2652428 w 6842126"/>
              <a:gd name="connsiteY2099" fmla="*/ 182407 h 5130710"/>
              <a:gd name="connsiteX2100" fmla="*/ 2651791 w 6842126"/>
              <a:gd name="connsiteY2100" fmla="*/ 183512 h 5130710"/>
              <a:gd name="connsiteX2101" fmla="*/ 2650888 w 6842126"/>
              <a:gd name="connsiteY2101" fmla="*/ 184861 h 5130710"/>
              <a:gd name="connsiteX2102" fmla="*/ 2653080 w 6842126"/>
              <a:gd name="connsiteY2102" fmla="*/ 179729 h 5130710"/>
              <a:gd name="connsiteX2103" fmla="*/ 2568639 w 6842126"/>
              <a:gd name="connsiteY2103" fmla="*/ 178894 h 5130710"/>
              <a:gd name="connsiteX2104" fmla="*/ 2568333 w 6842126"/>
              <a:gd name="connsiteY2104" fmla="*/ 181880 h 5130710"/>
              <a:gd name="connsiteX2105" fmla="*/ 2562909 w 6842126"/>
              <a:gd name="connsiteY2105" fmla="*/ 190357 h 5130710"/>
              <a:gd name="connsiteX2106" fmla="*/ 2568639 w 6842126"/>
              <a:gd name="connsiteY2106" fmla="*/ 178894 h 5130710"/>
              <a:gd name="connsiteX2107" fmla="*/ 3083662 w 6842126"/>
              <a:gd name="connsiteY2107" fmla="*/ 178224 h 5130710"/>
              <a:gd name="connsiteX2108" fmla="*/ 3084340 w 6842126"/>
              <a:gd name="connsiteY2108" fmla="*/ 181035 h 5130710"/>
              <a:gd name="connsiteX2109" fmla="*/ 3084404 w 6842126"/>
              <a:gd name="connsiteY2109" fmla="*/ 182454 h 5130710"/>
              <a:gd name="connsiteX2110" fmla="*/ 3080706 w 6842126"/>
              <a:gd name="connsiteY2110" fmla="*/ 193645 h 5130710"/>
              <a:gd name="connsiteX2111" fmla="*/ 3064512 w 6842126"/>
              <a:gd name="connsiteY2111" fmla="*/ 229757 h 5130710"/>
              <a:gd name="connsiteX2112" fmla="*/ 3054398 w 6842126"/>
              <a:gd name="connsiteY2112" fmla="*/ 261609 h 5130710"/>
              <a:gd name="connsiteX2113" fmla="*/ 3058203 w 6842126"/>
              <a:gd name="connsiteY2113" fmla="*/ 234425 h 5130710"/>
              <a:gd name="connsiteX2114" fmla="*/ 3059756 w 6842126"/>
              <a:gd name="connsiteY2114" fmla="*/ 231151 h 5130710"/>
              <a:gd name="connsiteX2115" fmla="*/ 3069553 w 6842126"/>
              <a:gd name="connsiteY2115" fmla="*/ 208294 h 5130710"/>
              <a:gd name="connsiteX2116" fmla="*/ 3083662 w 6842126"/>
              <a:gd name="connsiteY2116" fmla="*/ 178224 h 5130710"/>
              <a:gd name="connsiteX2117" fmla="*/ 2041599 w 6842126"/>
              <a:gd name="connsiteY2117" fmla="*/ 176721 h 5130710"/>
              <a:gd name="connsiteX2118" fmla="*/ 2043073 w 6842126"/>
              <a:gd name="connsiteY2118" fmla="*/ 178597 h 5130710"/>
              <a:gd name="connsiteX2119" fmla="*/ 2042923 w 6842126"/>
              <a:gd name="connsiteY2119" fmla="*/ 179237 h 5130710"/>
              <a:gd name="connsiteX2120" fmla="*/ 2043225 w 6842126"/>
              <a:gd name="connsiteY2120" fmla="*/ 179127 h 5130710"/>
              <a:gd name="connsiteX2121" fmla="*/ 2041317 w 6842126"/>
              <a:gd name="connsiteY2121" fmla="*/ 181324 h 5130710"/>
              <a:gd name="connsiteX2122" fmla="*/ 2041599 w 6842126"/>
              <a:gd name="connsiteY2122" fmla="*/ 176721 h 5130710"/>
              <a:gd name="connsiteX2123" fmla="*/ 3969452 w 6842126"/>
              <a:gd name="connsiteY2123" fmla="*/ 176531 h 5130710"/>
              <a:gd name="connsiteX2124" fmla="*/ 3970145 w 6842126"/>
              <a:gd name="connsiteY2124" fmla="*/ 184752 h 5130710"/>
              <a:gd name="connsiteX2125" fmla="*/ 3969728 w 6842126"/>
              <a:gd name="connsiteY2125" fmla="*/ 191351 h 5130710"/>
              <a:gd name="connsiteX2126" fmla="*/ 3966837 w 6842126"/>
              <a:gd name="connsiteY2126" fmla="*/ 197973 h 5130710"/>
              <a:gd name="connsiteX2127" fmla="*/ 3963129 w 6842126"/>
              <a:gd name="connsiteY2127" fmla="*/ 206861 h 5130710"/>
              <a:gd name="connsiteX2128" fmla="*/ 3963273 w 6842126"/>
              <a:gd name="connsiteY2128" fmla="*/ 203291 h 5130710"/>
              <a:gd name="connsiteX2129" fmla="*/ 3966300 w 6842126"/>
              <a:gd name="connsiteY2129" fmla="*/ 178788 h 5130710"/>
              <a:gd name="connsiteX2130" fmla="*/ 3969452 w 6842126"/>
              <a:gd name="connsiteY2130" fmla="*/ 176531 h 5130710"/>
              <a:gd name="connsiteX2131" fmla="*/ 2047475 w 6842126"/>
              <a:gd name="connsiteY2131" fmla="*/ 175179 h 5130710"/>
              <a:gd name="connsiteX2132" fmla="*/ 2050568 w 6842126"/>
              <a:gd name="connsiteY2132" fmla="*/ 176273 h 5130710"/>
              <a:gd name="connsiteX2133" fmla="*/ 2053237 w 6842126"/>
              <a:gd name="connsiteY2133" fmla="*/ 185613 h 5130710"/>
              <a:gd name="connsiteX2134" fmla="*/ 2050076 w 6842126"/>
              <a:gd name="connsiteY2134" fmla="*/ 188849 h 5130710"/>
              <a:gd name="connsiteX2135" fmla="*/ 2047312 w 6842126"/>
              <a:gd name="connsiteY2135" fmla="*/ 221858 h 5130710"/>
              <a:gd name="connsiteX2136" fmla="*/ 2041855 w 6842126"/>
              <a:gd name="connsiteY2136" fmla="*/ 241933 h 5130710"/>
              <a:gd name="connsiteX2137" fmla="*/ 2049616 w 6842126"/>
              <a:gd name="connsiteY2137" fmla="*/ 189319 h 5130710"/>
              <a:gd name="connsiteX2138" fmla="*/ 2049527 w 6842126"/>
              <a:gd name="connsiteY2138" fmla="*/ 189410 h 5130710"/>
              <a:gd name="connsiteX2139" fmla="*/ 2047475 w 6842126"/>
              <a:gd name="connsiteY2139" fmla="*/ 175179 h 5130710"/>
              <a:gd name="connsiteX2140" fmla="*/ 1570934 w 6842126"/>
              <a:gd name="connsiteY2140" fmla="*/ 171856 h 5130710"/>
              <a:gd name="connsiteX2141" fmla="*/ 1569658 w 6842126"/>
              <a:gd name="connsiteY2141" fmla="*/ 172301 h 5130710"/>
              <a:gd name="connsiteX2142" fmla="*/ 1569563 w 6842126"/>
              <a:gd name="connsiteY2142" fmla="*/ 172335 h 5130710"/>
              <a:gd name="connsiteX2143" fmla="*/ 1568923 w 6842126"/>
              <a:gd name="connsiteY2143" fmla="*/ 172557 h 5130710"/>
              <a:gd name="connsiteX2144" fmla="*/ 1568891 w 6842126"/>
              <a:gd name="connsiteY2144" fmla="*/ 172569 h 5130710"/>
              <a:gd name="connsiteX2145" fmla="*/ 1569563 w 6842126"/>
              <a:gd name="connsiteY2145" fmla="*/ 172335 h 5130710"/>
              <a:gd name="connsiteX2146" fmla="*/ 2474854 w 6842126"/>
              <a:gd name="connsiteY2146" fmla="*/ 171765 h 5130710"/>
              <a:gd name="connsiteX2147" fmla="*/ 2475042 w 6842126"/>
              <a:gd name="connsiteY2147" fmla="*/ 178687 h 5130710"/>
              <a:gd name="connsiteX2148" fmla="*/ 2473210 w 6842126"/>
              <a:gd name="connsiteY2148" fmla="*/ 183920 h 5130710"/>
              <a:gd name="connsiteX2149" fmla="*/ 2474854 w 6842126"/>
              <a:gd name="connsiteY2149" fmla="*/ 171765 h 5130710"/>
              <a:gd name="connsiteX2150" fmla="*/ 3482450 w 6842126"/>
              <a:gd name="connsiteY2150" fmla="*/ 171452 h 5130710"/>
              <a:gd name="connsiteX2151" fmla="*/ 3481985 w 6842126"/>
              <a:gd name="connsiteY2151" fmla="*/ 177730 h 5130710"/>
              <a:gd name="connsiteX2152" fmla="*/ 3481325 w 6842126"/>
              <a:gd name="connsiteY2152" fmla="*/ 179265 h 5130710"/>
              <a:gd name="connsiteX2153" fmla="*/ 2475136 w 6842126"/>
              <a:gd name="connsiteY2153" fmla="*/ 167162 h 5130710"/>
              <a:gd name="connsiteX2154" fmla="*/ 2475908 w 6842126"/>
              <a:gd name="connsiteY2154" fmla="*/ 170339 h 5130710"/>
              <a:gd name="connsiteX2155" fmla="*/ 2474854 w 6842126"/>
              <a:gd name="connsiteY2155" fmla="*/ 171765 h 5130710"/>
              <a:gd name="connsiteX2156" fmla="*/ 2475136 w 6842126"/>
              <a:gd name="connsiteY2156" fmla="*/ 167162 h 5130710"/>
              <a:gd name="connsiteX2157" fmla="*/ 4591622 w 6842126"/>
              <a:gd name="connsiteY2157" fmla="*/ 166055 h 5130710"/>
              <a:gd name="connsiteX2158" fmla="*/ 4591349 w 6842126"/>
              <a:gd name="connsiteY2158" fmla="*/ 171754 h 5130710"/>
              <a:gd name="connsiteX2159" fmla="*/ 4590895 w 6842126"/>
              <a:gd name="connsiteY2159" fmla="*/ 187011 h 5130710"/>
              <a:gd name="connsiteX2160" fmla="*/ 4591509 w 6842126"/>
              <a:gd name="connsiteY2160" fmla="*/ 186700 h 5130710"/>
              <a:gd name="connsiteX2161" fmla="*/ 4581375 w 6842126"/>
              <a:gd name="connsiteY2161" fmla="*/ 213187 h 5130710"/>
              <a:gd name="connsiteX2162" fmla="*/ 4565394 w 6842126"/>
              <a:gd name="connsiteY2162" fmla="*/ 268755 h 5130710"/>
              <a:gd name="connsiteX2163" fmla="*/ 4560481 w 6842126"/>
              <a:gd name="connsiteY2163" fmla="*/ 280165 h 5130710"/>
              <a:gd name="connsiteX2164" fmla="*/ 4564871 w 6842126"/>
              <a:gd name="connsiteY2164" fmla="*/ 250748 h 5130710"/>
              <a:gd name="connsiteX2165" fmla="*/ 4566402 w 6842126"/>
              <a:gd name="connsiteY2165" fmla="*/ 228602 h 5130710"/>
              <a:gd name="connsiteX2166" fmla="*/ 4588048 w 6842126"/>
              <a:gd name="connsiteY2166" fmla="*/ 174280 h 5130710"/>
              <a:gd name="connsiteX2167" fmla="*/ 2475419 w 6842126"/>
              <a:gd name="connsiteY2167" fmla="*/ 162560 h 5130710"/>
              <a:gd name="connsiteX2168" fmla="*/ 2476191 w 6842126"/>
              <a:gd name="connsiteY2168" fmla="*/ 165736 h 5130710"/>
              <a:gd name="connsiteX2169" fmla="*/ 2475136 w 6842126"/>
              <a:gd name="connsiteY2169" fmla="*/ 167162 h 5130710"/>
              <a:gd name="connsiteX2170" fmla="*/ 2475419 w 6842126"/>
              <a:gd name="connsiteY2170" fmla="*/ 162560 h 5130710"/>
              <a:gd name="connsiteX2171" fmla="*/ 3991367 w 6842126"/>
              <a:gd name="connsiteY2171" fmla="*/ 161672 h 5130710"/>
              <a:gd name="connsiteX2172" fmla="*/ 3991887 w 6842126"/>
              <a:gd name="connsiteY2172" fmla="*/ 163970 h 5130710"/>
              <a:gd name="connsiteX2173" fmla="*/ 3991289 w 6842126"/>
              <a:gd name="connsiteY2173" fmla="*/ 168563 h 5130710"/>
              <a:gd name="connsiteX2174" fmla="*/ 3985505 w 6842126"/>
              <a:gd name="connsiteY2174" fmla="*/ 189262 h 5130710"/>
              <a:gd name="connsiteX2175" fmla="*/ 3979486 w 6842126"/>
              <a:gd name="connsiteY2175" fmla="*/ 205976 h 5130710"/>
              <a:gd name="connsiteX2176" fmla="*/ 3979239 w 6842126"/>
              <a:gd name="connsiteY2176" fmla="*/ 206648 h 5130710"/>
              <a:gd name="connsiteX2177" fmla="*/ 3983735 w 6842126"/>
              <a:gd name="connsiteY2177" fmla="*/ 171724 h 5130710"/>
              <a:gd name="connsiteX2178" fmla="*/ 3987957 w 6842126"/>
              <a:gd name="connsiteY2178" fmla="*/ 164464 h 5130710"/>
              <a:gd name="connsiteX2179" fmla="*/ 3991367 w 6842126"/>
              <a:gd name="connsiteY2179" fmla="*/ 161672 h 5130710"/>
              <a:gd name="connsiteX2180" fmla="*/ 3555201 w 6842126"/>
              <a:gd name="connsiteY2180" fmla="*/ 160403 h 5130710"/>
              <a:gd name="connsiteX2181" fmla="*/ 3555061 w 6842126"/>
              <a:gd name="connsiteY2181" fmla="*/ 166405 h 5130710"/>
              <a:gd name="connsiteX2182" fmla="*/ 3554580 w 6842126"/>
              <a:gd name="connsiteY2182" fmla="*/ 171453 h 5130710"/>
              <a:gd name="connsiteX2183" fmla="*/ 3538366 w 6842126"/>
              <a:gd name="connsiteY2183" fmla="*/ 211126 h 5130710"/>
              <a:gd name="connsiteX2184" fmla="*/ 3538537 w 6842126"/>
              <a:gd name="connsiteY2184" fmla="*/ 206832 h 5130710"/>
              <a:gd name="connsiteX2185" fmla="*/ 3538233 w 6842126"/>
              <a:gd name="connsiteY2185" fmla="*/ 197287 h 5130710"/>
              <a:gd name="connsiteX2186" fmla="*/ 3546137 w 6842126"/>
              <a:gd name="connsiteY2186" fmla="*/ 179095 h 5130710"/>
              <a:gd name="connsiteX2187" fmla="*/ 1664051 w 6842126"/>
              <a:gd name="connsiteY2187" fmla="*/ 159689 h 5130710"/>
              <a:gd name="connsiteX2188" fmla="*/ 1663633 w 6842126"/>
              <a:gd name="connsiteY2188" fmla="*/ 160982 h 5130710"/>
              <a:gd name="connsiteX2189" fmla="*/ 1663339 w 6842126"/>
              <a:gd name="connsiteY2189" fmla="*/ 160723 h 5130710"/>
              <a:gd name="connsiteX2190" fmla="*/ 1664051 w 6842126"/>
              <a:gd name="connsiteY2190" fmla="*/ 159689 h 5130710"/>
              <a:gd name="connsiteX2191" fmla="*/ 2042575 w 6842126"/>
              <a:gd name="connsiteY2191" fmla="*/ 158458 h 5130710"/>
              <a:gd name="connsiteX2192" fmla="*/ 2042727 w 6842126"/>
              <a:gd name="connsiteY2192" fmla="*/ 164039 h 5130710"/>
              <a:gd name="connsiteX2193" fmla="*/ 2041249 w 6842126"/>
              <a:gd name="connsiteY2193" fmla="*/ 168255 h 5130710"/>
              <a:gd name="connsiteX2194" fmla="*/ 2042575 w 6842126"/>
              <a:gd name="connsiteY2194" fmla="*/ 158458 h 5130710"/>
              <a:gd name="connsiteX2195" fmla="*/ 2042802 w 6842126"/>
              <a:gd name="connsiteY2195" fmla="*/ 154751 h 5130710"/>
              <a:gd name="connsiteX2196" fmla="*/ 2043425 w 6842126"/>
              <a:gd name="connsiteY2196" fmla="*/ 157310 h 5130710"/>
              <a:gd name="connsiteX2197" fmla="*/ 2042575 w 6842126"/>
              <a:gd name="connsiteY2197" fmla="*/ 158458 h 5130710"/>
              <a:gd name="connsiteX2198" fmla="*/ 2042802 w 6842126"/>
              <a:gd name="connsiteY2198" fmla="*/ 154751 h 5130710"/>
              <a:gd name="connsiteX2199" fmla="*/ 3153512 w 6842126"/>
              <a:gd name="connsiteY2199" fmla="*/ 153454 h 5130710"/>
              <a:gd name="connsiteX2200" fmla="*/ 3153271 w 6842126"/>
              <a:gd name="connsiteY2200" fmla="*/ 158455 h 5130710"/>
              <a:gd name="connsiteX2201" fmla="*/ 3152875 w 6842126"/>
              <a:gd name="connsiteY2201" fmla="*/ 171842 h 5130710"/>
              <a:gd name="connsiteX2202" fmla="*/ 3153413 w 6842126"/>
              <a:gd name="connsiteY2202" fmla="*/ 171569 h 5130710"/>
              <a:gd name="connsiteX2203" fmla="*/ 3144522 w 6842126"/>
              <a:gd name="connsiteY2203" fmla="*/ 194814 h 5130710"/>
              <a:gd name="connsiteX2204" fmla="*/ 3130497 w 6842126"/>
              <a:gd name="connsiteY2204" fmla="*/ 243575 h 5130710"/>
              <a:gd name="connsiteX2205" fmla="*/ 3126185 w 6842126"/>
              <a:gd name="connsiteY2205" fmla="*/ 253586 h 5130710"/>
              <a:gd name="connsiteX2206" fmla="*/ 3130040 w 6842126"/>
              <a:gd name="connsiteY2206" fmla="*/ 227772 h 5130710"/>
              <a:gd name="connsiteX2207" fmla="*/ 3131382 w 6842126"/>
              <a:gd name="connsiteY2207" fmla="*/ 208339 h 5130710"/>
              <a:gd name="connsiteX2208" fmla="*/ 3150378 w 6842126"/>
              <a:gd name="connsiteY2208" fmla="*/ 160670 h 5130710"/>
              <a:gd name="connsiteX2209" fmla="*/ 2043029 w 6842126"/>
              <a:gd name="connsiteY2209" fmla="*/ 151040 h 5130710"/>
              <a:gd name="connsiteX2210" fmla="*/ 2043652 w 6842126"/>
              <a:gd name="connsiteY2210" fmla="*/ 153600 h 5130710"/>
              <a:gd name="connsiteX2211" fmla="*/ 2042802 w 6842126"/>
              <a:gd name="connsiteY2211" fmla="*/ 154751 h 5130710"/>
              <a:gd name="connsiteX2212" fmla="*/ 2043029 w 6842126"/>
              <a:gd name="connsiteY2212" fmla="*/ 151040 h 5130710"/>
              <a:gd name="connsiteX2213" fmla="*/ 1721258 w 6842126"/>
              <a:gd name="connsiteY2213" fmla="*/ 150880 h 5130710"/>
              <a:gd name="connsiteX2214" fmla="*/ 1717332 w 6842126"/>
              <a:gd name="connsiteY2214" fmla="*/ 161140 h 5130710"/>
              <a:gd name="connsiteX2215" fmla="*/ 1712645 w 6842126"/>
              <a:gd name="connsiteY2215" fmla="*/ 173501 h 5130710"/>
              <a:gd name="connsiteX2216" fmla="*/ 1712076 w 6842126"/>
              <a:gd name="connsiteY2216" fmla="*/ 178302 h 5130710"/>
              <a:gd name="connsiteX2217" fmla="*/ 1715011 w 6842126"/>
              <a:gd name="connsiteY2217" fmla="*/ 168800 h 5130710"/>
              <a:gd name="connsiteX2218" fmla="*/ 1719148 w 6842126"/>
              <a:gd name="connsiteY2218" fmla="*/ 157081 h 5130710"/>
              <a:gd name="connsiteX2219" fmla="*/ 1720948 w 6842126"/>
              <a:gd name="connsiteY2219" fmla="*/ 153288 h 5130710"/>
              <a:gd name="connsiteX2220" fmla="*/ 1670517 w 6842126"/>
              <a:gd name="connsiteY2220" fmla="*/ 143508 h 5130710"/>
              <a:gd name="connsiteX2221" fmla="*/ 1668950 w 6842126"/>
              <a:gd name="connsiteY2221" fmla="*/ 148233 h 5130710"/>
              <a:gd name="connsiteX2222" fmla="*/ 1667690 w 6842126"/>
              <a:gd name="connsiteY2222" fmla="*/ 153182 h 5130710"/>
              <a:gd name="connsiteX2223" fmla="*/ 1670067 w 6842126"/>
              <a:gd name="connsiteY2223" fmla="*/ 145620 h 5130710"/>
              <a:gd name="connsiteX2224" fmla="*/ 1495885 w 6842126"/>
              <a:gd name="connsiteY2224" fmla="*/ 130575 h 5130710"/>
              <a:gd name="connsiteX2225" fmla="*/ 1497756 w 6842126"/>
              <a:gd name="connsiteY2225" fmla="*/ 132903 h 5130710"/>
              <a:gd name="connsiteX2226" fmla="*/ 1495847 w 6842126"/>
              <a:gd name="connsiteY2226" fmla="*/ 133406 h 5130710"/>
              <a:gd name="connsiteX2227" fmla="*/ 1495885 w 6842126"/>
              <a:gd name="connsiteY2227" fmla="*/ 130575 h 5130710"/>
              <a:gd name="connsiteX2228" fmla="*/ 1570026 w 6842126"/>
              <a:gd name="connsiteY2228" fmla="*/ 126025 h 5130710"/>
              <a:gd name="connsiteX2229" fmla="*/ 1564614 w 6842126"/>
              <a:gd name="connsiteY2229" fmla="*/ 148833 h 5130710"/>
              <a:gd name="connsiteX2230" fmla="*/ 1563719 w 6842126"/>
              <a:gd name="connsiteY2230" fmla="*/ 151187 h 5130710"/>
              <a:gd name="connsiteX2231" fmla="*/ 1567659 w 6842126"/>
              <a:gd name="connsiteY2231" fmla="*/ 128084 h 5130710"/>
              <a:gd name="connsiteX2232" fmla="*/ 1568293 w 6842126"/>
              <a:gd name="connsiteY2232" fmla="*/ 127193 h 5130710"/>
              <a:gd name="connsiteX2233" fmla="*/ 1570026 w 6842126"/>
              <a:gd name="connsiteY2233" fmla="*/ 126025 h 5130710"/>
              <a:gd name="connsiteX2234" fmla="*/ 4387008 w 6842126"/>
              <a:gd name="connsiteY2234" fmla="*/ 120748 h 5130710"/>
              <a:gd name="connsiteX2235" fmla="*/ 4386070 w 6842126"/>
              <a:gd name="connsiteY2235" fmla="*/ 124592 h 5130710"/>
              <a:gd name="connsiteX2236" fmla="*/ 4385159 w 6842126"/>
              <a:gd name="connsiteY2236" fmla="*/ 126176 h 5130710"/>
              <a:gd name="connsiteX2237" fmla="*/ 4383862 w 6842126"/>
              <a:gd name="connsiteY2237" fmla="*/ 128113 h 5130710"/>
              <a:gd name="connsiteX2238" fmla="*/ 4387008 w 6842126"/>
              <a:gd name="connsiteY2238" fmla="*/ 120748 h 5130710"/>
              <a:gd name="connsiteX2239" fmla="*/ 4265885 w 6842126"/>
              <a:gd name="connsiteY2239" fmla="*/ 119554 h 5130710"/>
              <a:gd name="connsiteX2240" fmla="*/ 4265446 w 6842126"/>
              <a:gd name="connsiteY2240" fmla="*/ 123839 h 5130710"/>
              <a:gd name="connsiteX2241" fmla="*/ 4257665 w 6842126"/>
              <a:gd name="connsiteY2241" fmla="*/ 135996 h 5130710"/>
              <a:gd name="connsiteX2242" fmla="*/ 4265885 w 6842126"/>
              <a:gd name="connsiteY2242" fmla="*/ 119554 h 5130710"/>
              <a:gd name="connsiteX2243" fmla="*/ 1455482 w 6842126"/>
              <a:gd name="connsiteY2243" fmla="*/ 118227 h 5130710"/>
              <a:gd name="connsiteX2244" fmla="*/ 1456400 w 6842126"/>
              <a:gd name="connsiteY2244" fmla="*/ 119522 h 5130710"/>
              <a:gd name="connsiteX2245" fmla="*/ 1456131 w 6842126"/>
              <a:gd name="connsiteY2245" fmla="*/ 120322 h 5130710"/>
              <a:gd name="connsiteX2246" fmla="*/ 1455482 w 6842126"/>
              <a:gd name="connsiteY2246" fmla="*/ 118227 h 5130710"/>
              <a:gd name="connsiteX2247" fmla="*/ 4941215 w 6842126"/>
              <a:gd name="connsiteY2247" fmla="*/ 117542 h 5130710"/>
              <a:gd name="connsiteX2248" fmla="*/ 4941053 w 6842126"/>
              <a:gd name="connsiteY2248" fmla="*/ 124382 h 5130710"/>
              <a:gd name="connsiteX2249" fmla="*/ 4940508 w 6842126"/>
              <a:gd name="connsiteY2249" fmla="*/ 130136 h 5130710"/>
              <a:gd name="connsiteX2250" fmla="*/ 4922027 w 6842126"/>
              <a:gd name="connsiteY2250" fmla="*/ 175344 h 5130710"/>
              <a:gd name="connsiteX2251" fmla="*/ 4922225 w 6842126"/>
              <a:gd name="connsiteY2251" fmla="*/ 170451 h 5130710"/>
              <a:gd name="connsiteX2252" fmla="*/ 4921879 w 6842126"/>
              <a:gd name="connsiteY2252" fmla="*/ 159573 h 5130710"/>
              <a:gd name="connsiteX2253" fmla="*/ 4930884 w 6842126"/>
              <a:gd name="connsiteY2253" fmla="*/ 138842 h 5130710"/>
              <a:gd name="connsiteX2254" fmla="*/ 1455709 w 6842126"/>
              <a:gd name="connsiteY2254" fmla="*/ 114517 h 5130710"/>
              <a:gd name="connsiteX2255" fmla="*/ 1456898 w 6842126"/>
              <a:gd name="connsiteY2255" fmla="*/ 116028 h 5130710"/>
              <a:gd name="connsiteX2256" fmla="*/ 1456776 w 6842126"/>
              <a:gd name="connsiteY2256" fmla="*/ 116544 h 5130710"/>
              <a:gd name="connsiteX2257" fmla="*/ 1457019 w 6842126"/>
              <a:gd name="connsiteY2257" fmla="*/ 116456 h 5130710"/>
              <a:gd name="connsiteX2258" fmla="*/ 1455482 w 6842126"/>
              <a:gd name="connsiteY2258" fmla="*/ 118227 h 5130710"/>
              <a:gd name="connsiteX2259" fmla="*/ 1455709 w 6842126"/>
              <a:gd name="connsiteY2259" fmla="*/ 114517 h 5130710"/>
              <a:gd name="connsiteX2260" fmla="*/ 1426358 w 6842126"/>
              <a:gd name="connsiteY2260" fmla="*/ 111753 h 5130710"/>
              <a:gd name="connsiteX2261" fmla="*/ 1425942 w 6842126"/>
              <a:gd name="connsiteY2261" fmla="*/ 113045 h 5130710"/>
              <a:gd name="connsiteX2262" fmla="*/ 1425647 w 6842126"/>
              <a:gd name="connsiteY2262" fmla="*/ 112788 h 5130710"/>
              <a:gd name="connsiteX2263" fmla="*/ 1426358 w 6842126"/>
              <a:gd name="connsiteY2263" fmla="*/ 111753 h 5130710"/>
              <a:gd name="connsiteX2264" fmla="*/ 4088969 w 6842126"/>
              <a:gd name="connsiteY2264" fmla="*/ 108964 h 5130710"/>
              <a:gd name="connsiteX2265" fmla="*/ 4089742 w 6842126"/>
              <a:gd name="connsiteY2265" fmla="*/ 112168 h 5130710"/>
              <a:gd name="connsiteX2266" fmla="*/ 4089814 w 6842126"/>
              <a:gd name="connsiteY2266" fmla="*/ 113784 h 5130710"/>
              <a:gd name="connsiteX2267" fmla="*/ 4085599 w 6842126"/>
              <a:gd name="connsiteY2267" fmla="*/ 126538 h 5130710"/>
              <a:gd name="connsiteX2268" fmla="*/ 4067143 w 6842126"/>
              <a:gd name="connsiteY2268" fmla="*/ 167690 h 5130710"/>
              <a:gd name="connsiteX2269" fmla="*/ 4055620 w 6842126"/>
              <a:gd name="connsiteY2269" fmla="*/ 203988 h 5130710"/>
              <a:gd name="connsiteX2270" fmla="*/ 4059957 w 6842126"/>
              <a:gd name="connsiteY2270" fmla="*/ 173010 h 5130710"/>
              <a:gd name="connsiteX2271" fmla="*/ 4061727 w 6842126"/>
              <a:gd name="connsiteY2271" fmla="*/ 169280 h 5130710"/>
              <a:gd name="connsiteX2272" fmla="*/ 4072889 w 6842126"/>
              <a:gd name="connsiteY2272" fmla="*/ 143231 h 5130710"/>
              <a:gd name="connsiteX2273" fmla="*/ 4088969 w 6842126"/>
              <a:gd name="connsiteY2273" fmla="*/ 108964 h 5130710"/>
              <a:gd name="connsiteX2274" fmla="*/ 2467189 w 6842126"/>
              <a:gd name="connsiteY2274" fmla="*/ 106652 h 5130710"/>
              <a:gd name="connsiteX2275" fmla="*/ 2466820 w 6842126"/>
              <a:gd name="connsiteY2275" fmla="*/ 111642 h 5130710"/>
              <a:gd name="connsiteX2276" fmla="*/ 2466296 w 6842126"/>
              <a:gd name="connsiteY2276" fmla="*/ 112860 h 5130710"/>
              <a:gd name="connsiteX2277" fmla="*/ 2658510 w 6842126"/>
              <a:gd name="connsiteY2277" fmla="*/ 102196 h 5130710"/>
              <a:gd name="connsiteX2278" fmla="*/ 2659824 w 6842126"/>
              <a:gd name="connsiteY2278" fmla="*/ 102369 h 5130710"/>
              <a:gd name="connsiteX2279" fmla="*/ 2653885 w 6842126"/>
              <a:gd name="connsiteY2279" fmla="*/ 119470 h 5130710"/>
              <a:gd name="connsiteX2280" fmla="*/ 2662587 w 6842126"/>
              <a:gd name="connsiteY2280" fmla="*/ 102864 h 5130710"/>
              <a:gd name="connsiteX2281" fmla="*/ 2662272 w 6842126"/>
              <a:gd name="connsiteY2281" fmla="*/ 112668 h 5130710"/>
              <a:gd name="connsiteX2282" fmla="*/ 2662388 w 6842126"/>
              <a:gd name="connsiteY2282" fmla="*/ 116851 h 5130710"/>
              <a:gd name="connsiteX2283" fmla="*/ 2638438 w 6842126"/>
              <a:gd name="connsiteY2283" fmla="*/ 171166 h 5130710"/>
              <a:gd name="connsiteX2284" fmla="*/ 2636107 w 6842126"/>
              <a:gd name="connsiteY2284" fmla="*/ 177269 h 5130710"/>
              <a:gd name="connsiteX2285" fmla="*/ 4543417 w 6842126"/>
              <a:gd name="connsiteY2285" fmla="*/ 101247 h 5130710"/>
              <a:gd name="connsiteX2286" fmla="*/ 4542887 w 6842126"/>
              <a:gd name="connsiteY2286" fmla="*/ 108403 h 5130710"/>
              <a:gd name="connsiteX2287" fmla="*/ 4542136 w 6842126"/>
              <a:gd name="connsiteY2287" fmla="*/ 110150 h 5130710"/>
              <a:gd name="connsiteX2288" fmla="*/ 1476224 w 6842126"/>
              <a:gd name="connsiteY2288" fmla="*/ 100345 h 5130710"/>
              <a:gd name="connsiteX2289" fmla="*/ 1476612 w 6842126"/>
              <a:gd name="connsiteY2289" fmla="*/ 104964 h 5130710"/>
              <a:gd name="connsiteX2290" fmla="*/ 1476378 w 6842126"/>
              <a:gd name="connsiteY2290" fmla="*/ 108671 h 5130710"/>
              <a:gd name="connsiteX2291" fmla="*/ 1474753 w 6842126"/>
              <a:gd name="connsiteY2291" fmla="*/ 112392 h 5130710"/>
              <a:gd name="connsiteX2292" fmla="*/ 1472670 w 6842126"/>
              <a:gd name="connsiteY2292" fmla="*/ 117385 h 5130710"/>
              <a:gd name="connsiteX2293" fmla="*/ 1472751 w 6842126"/>
              <a:gd name="connsiteY2293" fmla="*/ 115381 h 5130710"/>
              <a:gd name="connsiteX2294" fmla="*/ 1474451 w 6842126"/>
              <a:gd name="connsiteY2294" fmla="*/ 101613 h 5130710"/>
              <a:gd name="connsiteX2295" fmla="*/ 1476224 w 6842126"/>
              <a:gd name="connsiteY2295" fmla="*/ 100345 h 5130710"/>
              <a:gd name="connsiteX2296" fmla="*/ 1488537 w 6842126"/>
              <a:gd name="connsiteY2296" fmla="*/ 91997 h 5130710"/>
              <a:gd name="connsiteX2297" fmla="*/ 1488829 w 6842126"/>
              <a:gd name="connsiteY2297" fmla="*/ 93289 h 5130710"/>
              <a:gd name="connsiteX2298" fmla="*/ 1488491 w 6842126"/>
              <a:gd name="connsiteY2298" fmla="*/ 95868 h 5130710"/>
              <a:gd name="connsiteX2299" fmla="*/ 1485241 w 6842126"/>
              <a:gd name="connsiteY2299" fmla="*/ 107498 h 5130710"/>
              <a:gd name="connsiteX2300" fmla="*/ 1481860 w 6842126"/>
              <a:gd name="connsiteY2300" fmla="*/ 116888 h 5130710"/>
              <a:gd name="connsiteX2301" fmla="*/ 1481721 w 6842126"/>
              <a:gd name="connsiteY2301" fmla="*/ 117266 h 5130710"/>
              <a:gd name="connsiteX2302" fmla="*/ 1484248 w 6842126"/>
              <a:gd name="connsiteY2302" fmla="*/ 97644 h 5130710"/>
              <a:gd name="connsiteX2303" fmla="*/ 1486620 w 6842126"/>
              <a:gd name="connsiteY2303" fmla="*/ 93566 h 5130710"/>
              <a:gd name="connsiteX2304" fmla="*/ 1488537 w 6842126"/>
              <a:gd name="connsiteY2304" fmla="*/ 91997 h 5130710"/>
              <a:gd name="connsiteX2305" fmla="*/ 4626324 w 6842126"/>
              <a:gd name="connsiteY2305" fmla="*/ 88657 h 5130710"/>
              <a:gd name="connsiteX2306" fmla="*/ 4626163 w 6842126"/>
              <a:gd name="connsiteY2306" fmla="*/ 95497 h 5130710"/>
              <a:gd name="connsiteX2307" fmla="*/ 4625615 w 6842126"/>
              <a:gd name="connsiteY2307" fmla="*/ 101248 h 5130710"/>
              <a:gd name="connsiteX2308" fmla="*/ 4607138 w 6842126"/>
              <a:gd name="connsiteY2308" fmla="*/ 146457 h 5130710"/>
              <a:gd name="connsiteX2309" fmla="*/ 4607334 w 6842126"/>
              <a:gd name="connsiteY2309" fmla="*/ 141566 h 5130710"/>
              <a:gd name="connsiteX2310" fmla="*/ 4606986 w 6842126"/>
              <a:gd name="connsiteY2310" fmla="*/ 130687 h 5130710"/>
              <a:gd name="connsiteX2311" fmla="*/ 4615994 w 6842126"/>
              <a:gd name="connsiteY2311" fmla="*/ 109957 h 5130710"/>
              <a:gd name="connsiteX2312" fmla="*/ 3183964 w 6842126"/>
              <a:gd name="connsiteY2312" fmla="*/ 85535 h 5130710"/>
              <a:gd name="connsiteX2313" fmla="*/ 3183822 w 6842126"/>
              <a:gd name="connsiteY2313" fmla="*/ 91537 h 5130710"/>
              <a:gd name="connsiteX2314" fmla="*/ 3183342 w 6842126"/>
              <a:gd name="connsiteY2314" fmla="*/ 96586 h 5130710"/>
              <a:gd name="connsiteX2315" fmla="*/ 3167128 w 6842126"/>
              <a:gd name="connsiteY2315" fmla="*/ 136256 h 5130710"/>
              <a:gd name="connsiteX2316" fmla="*/ 3167300 w 6842126"/>
              <a:gd name="connsiteY2316" fmla="*/ 131965 h 5130710"/>
              <a:gd name="connsiteX2317" fmla="*/ 3166995 w 6842126"/>
              <a:gd name="connsiteY2317" fmla="*/ 122419 h 5130710"/>
              <a:gd name="connsiteX2318" fmla="*/ 3174899 w 6842126"/>
              <a:gd name="connsiteY2318" fmla="*/ 104226 h 5130710"/>
              <a:gd name="connsiteX2319" fmla="*/ 6491415 w 6842126"/>
              <a:gd name="connsiteY2319" fmla="*/ 85318 h 5130710"/>
              <a:gd name="connsiteX2320" fmla="*/ 6490453 w 6842126"/>
              <a:gd name="connsiteY2320" fmla="*/ 94279 h 5130710"/>
              <a:gd name="connsiteX2321" fmla="*/ 6496691 w 6842126"/>
              <a:gd name="connsiteY2321" fmla="*/ 95100 h 5130710"/>
              <a:gd name="connsiteX2322" fmla="*/ 6488172 w 6842126"/>
              <a:gd name="connsiteY2322" fmla="*/ 119629 h 5130710"/>
              <a:gd name="connsiteX2323" fmla="*/ 6500653 w 6842126"/>
              <a:gd name="connsiteY2323" fmla="*/ 95810 h 5130710"/>
              <a:gd name="connsiteX2324" fmla="*/ 6500202 w 6842126"/>
              <a:gd name="connsiteY2324" fmla="*/ 109873 h 5130710"/>
              <a:gd name="connsiteX2325" fmla="*/ 6500368 w 6842126"/>
              <a:gd name="connsiteY2325" fmla="*/ 115874 h 5130710"/>
              <a:gd name="connsiteX2326" fmla="*/ 6466013 w 6842126"/>
              <a:gd name="connsiteY2326" fmla="*/ 193785 h 5130710"/>
              <a:gd name="connsiteX2327" fmla="*/ 6461247 w 6842126"/>
              <a:gd name="connsiteY2327" fmla="*/ 206262 h 5130710"/>
              <a:gd name="connsiteX2328" fmla="*/ 6467708 w 6842126"/>
              <a:gd name="connsiteY2328" fmla="*/ 169612 h 5130710"/>
              <a:gd name="connsiteX2329" fmla="*/ 6476883 w 6842126"/>
              <a:gd name="connsiteY2329" fmla="*/ 122072 h 5130710"/>
              <a:gd name="connsiteX2330" fmla="*/ 6477439 w 6842126"/>
              <a:gd name="connsiteY2330" fmla="*/ 119106 h 5130710"/>
              <a:gd name="connsiteX2331" fmla="*/ 6477787 w 6842126"/>
              <a:gd name="connsiteY2331" fmla="*/ 119344 h 5130710"/>
              <a:gd name="connsiteX2332" fmla="*/ 6477981 w 6842126"/>
              <a:gd name="connsiteY2332" fmla="*/ 116222 h 5130710"/>
              <a:gd name="connsiteX2333" fmla="*/ 6478237 w 6842126"/>
              <a:gd name="connsiteY2333" fmla="*/ 114852 h 5130710"/>
              <a:gd name="connsiteX2334" fmla="*/ 6480332 w 6842126"/>
              <a:gd name="connsiteY2334" fmla="*/ 108027 h 5130710"/>
              <a:gd name="connsiteX2335" fmla="*/ 4168567 w 6842126"/>
              <a:gd name="connsiteY2335" fmla="*/ 80736 h 5130710"/>
              <a:gd name="connsiteX2336" fmla="*/ 4168295 w 6842126"/>
              <a:gd name="connsiteY2336" fmla="*/ 86435 h 5130710"/>
              <a:gd name="connsiteX2337" fmla="*/ 4167841 w 6842126"/>
              <a:gd name="connsiteY2337" fmla="*/ 101691 h 5130710"/>
              <a:gd name="connsiteX2338" fmla="*/ 4168453 w 6842126"/>
              <a:gd name="connsiteY2338" fmla="*/ 101382 h 5130710"/>
              <a:gd name="connsiteX2339" fmla="*/ 4158322 w 6842126"/>
              <a:gd name="connsiteY2339" fmla="*/ 127868 h 5130710"/>
              <a:gd name="connsiteX2340" fmla="*/ 4142341 w 6842126"/>
              <a:gd name="connsiteY2340" fmla="*/ 183436 h 5130710"/>
              <a:gd name="connsiteX2341" fmla="*/ 4137426 w 6842126"/>
              <a:gd name="connsiteY2341" fmla="*/ 194846 h 5130710"/>
              <a:gd name="connsiteX2342" fmla="*/ 4141819 w 6842126"/>
              <a:gd name="connsiteY2342" fmla="*/ 165429 h 5130710"/>
              <a:gd name="connsiteX2343" fmla="*/ 4143348 w 6842126"/>
              <a:gd name="connsiteY2343" fmla="*/ 143283 h 5130710"/>
              <a:gd name="connsiteX2344" fmla="*/ 4164995 w 6842126"/>
              <a:gd name="connsiteY2344" fmla="*/ 88961 h 5130710"/>
              <a:gd name="connsiteX2345" fmla="*/ 6030776 w 6842126"/>
              <a:gd name="connsiteY2345" fmla="*/ 77029 h 5130710"/>
              <a:gd name="connsiteX2346" fmla="*/ 6026912 w 6842126"/>
              <a:gd name="connsiteY2346" fmla="*/ 103110 h 5130710"/>
              <a:gd name="connsiteX2347" fmla="*/ 6009093 w 6842126"/>
              <a:gd name="connsiteY2347" fmla="*/ 197117 h 5130710"/>
              <a:gd name="connsiteX2348" fmla="*/ 5983477 w 6842126"/>
              <a:gd name="connsiteY2348" fmla="*/ 264173 h 5130710"/>
              <a:gd name="connsiteX2349" fmla="*/ 5978297 w 6842126"/>
              <a:gd name="connsiteY2349" fmla="*/ 277008 h 5130710"/>
              <a:gd name="connsiteX2350" fmla="*/ 5972223 w 6842126"/>
              <a:gd name="connsiteY2350" fmla="*/ 291108 h 5130710"/>
              <a:gd name="connsiteX2351" fmla="*/ 5990276 w 6842126"/>
              <a:gd name="connsiteY2351" fmla="*/ 213871 h 5130710"/>
              <a:gd name="connsiteX2352" fmla="*/ 6007921 w 6842126"/>
              <a:gd name="connsiteY2352" fmla="*/ 130322 h 5130710"/>
              <a:gd name="connsiteX2353" fmla="*/ 6027892 w 6842126"/>
              <a:gd name="connsiteY2353" fmla="*/ 82939 h 5130710"/>
              <a:gd name="connsiteX2354" fmla="*/ 1642523 w 6842126"/>
              <a:gd name="connsiteY2354" fmla="*/ 68835 h 5130710"/>
              <a:gd name="connsiteX2355" fmla="*/ 1642270 w 6842126"/>
              <a:gd name="connsiteY2355" fmla="*/ 71144 h 5130710"/>
              <a:gd name="connsiteX2356" fmla="*/ 1638154 w 6842126"/>
              <a:gd name="connsiteY2356" fmla="*/ 77572 h 5130710"/>
              <a:gd name="connsiteX2357" fmla="*/ 1543374 w 6842126"/>
              <a:gd name="connsiteY2357" fmla="*/ 62383 h 5130710"/>
              <a:gd name="connsiteX2358" fmla="*/ 1543807 w 6842126"/>
              <a:gd name="connsiteY2358" fmla="*/ 64182 h 5130710"/>
              <a:gd name="connsiteX2359" fmla="*/ 1543847 w 6842126"/>
              <a:gd name="connsiteY2359" fmla="*/ 65091 h 5130710"/>
              <a:gd name="connsiteX2360" fmla="*/ 1541481 w 6842126"/>
              <a:gd name="connsiteY2360" fmla="*/ 72257 h 5130710"/>
              <a:gd name="connsiteX2361" fmla="*/ 1531111 w 6842126"/>
              <a:gd name="connsiteY2361" fmla="*/ 95378 h 5130710"/>
              <a:gd name="connsiteX2362" fmla="*/ 1524637 w 6842126"/>
              <a:gd name="connsiteY2362" fmla="*/ 115772 h 5130710"/>
              <a:gd name="connsiteX2363" fmla="*/ 1527074 w 6842126"/>
              <a:gd name="connsiteY2363" fmla="*/ 98367 h 5130710"/>
              <a:gd name="connsiteX2364" fmla="*/ 1528066 w 6842126"/>
              <a:gd name="connsiteY2364" fmla="*/ 96272 h 5130710"/>
              <a:gd name="connsiteX2365" fmla="*/ 1534339 w 6842126"/>
              <a:gd name="connsiteY2365" fmla="*/ 81636 h 5130710"/>
              <a:gd name="connsiteX2366" fmla="*/ 1543374 w 6842126"/>
              <a:gd name="connsiteY2366" fmla="*/ 62383 h 5130710"/>
              <a:gd name="connsiteX2367" fmla="*/ 1588095 w 6842126"/>
              <a:gd name="connsiteY2367" fmla="*/ 46523 h 5130710"/>
              <a:gd name="connsiteX2368" fmla="*/ 1587942 w 6842126"/>
              <a:gd name="connsiteY2368" fmla="*/ 49725 h 5130710"/>
              <a:gd name="connsiteX2369" fmla="*/ 1587688 w 6842126"/>
              <a:gd name="connsiteY2369" fmla="*/ 58297 h 5130710"/>
              <a:gd name="connsiteX2370" fmla="*/ 1588034 w 6842126"/>
              <a:gd name="connsiteY2370" fmla="*/ 58123 h 5130710"/>
              <a:gd name="connsiteX2371" fmla="*/ 1582340 w 6842126"/>
              <a:gd name="connsiteY2371" fmla="*/ 73003 h 5130710"/>
              <a:gd name="connsiteX2372" fmla="*/ 1573361 w 6842126"/>
              <a:gd name="connsiteY2372" fmla="*/ 104226 h 5130710"/>
              <a:gd name="connsiteX2373" fmla="*/ 1570601 w 6842126"/>
              <a:gd name="connsiteY2373" fmla="*/ 110635 h 5130710"/>
              <a:gd name="connsiteX2374" fmla="*/ 1573068 w 6842126"/>
              <a:gd name="connsiteY2374" fmla="*/ 94108 h 5130710"/>
              <a:gd name="connsiteX2375" fmla="*/ 1573928 w 6842126"/>
              <a:gd name="connsiteY2375" fmla="*/ 81665 h 5130710"/>
              <a:gd name="connsiteX2376" fmla="*/ 1586089 w 6842126"/>
              <a:gd name="connsiteY2376" fmla="*/ 51144 h 5130710"/>
              <a:gd name="connsiteX2377" fmla="*/ 4203269 w 6842126"/>
              <a:gd name="connsiteY2377" fmla="*/ 3338 h 5130710"/>
              <a:gd name="connsiteX2378" fmla="*/ 4203107 w 6842126"/>
              <a:gd name="connsiteY2378" fmla="*/ 10178 h 5130710"/>
              <a:gd name="connsiteX2379" fmla="*/ 4202563 w 6842126"/>
              <a:gd name="connsiteY2379" fmla="*/ 15930 h 5130710"/>
              <a:gd name="connsiteX2380" fmla="*/ 4184081 w 6842126"/>
              <a:gd name="connsiteY2380" fmla="*/ 61138 h 5130710"/>
              <a:gd name="connsiteX2381" fmla="*/ 4184280 w 6842126"/>
              <a:gd name="connsiteY2381" fmla="*/ 56248 h 5130710"/>
              <a:gd name="connsiteX2382" fmla="*/ 4183933 w 6842126"/>
              <a:gd name="connsiteY2382" fmla="*/ 45371 h 5130710"/>
              <a:gd name="connsiteX2383" fmla="*/ 4192940 w 6842126"/>
              <a:gd name="connsiteY2383" fmla="*/ 24638 h 5130710"/>
              <a:gd name="connsiteX2384" fmla="*/ 1607593 w 6842126"/>
              <a:gd name="connsiteY2384" fmla="*/ 3037 h 5130710"/>
              <a:gd name="connsiteX2385" fmla="*/ 1607503 w 6842126"/>
              <a:gd name="connsiteY2385" fmla="*/ 6880 h 5130710"/>
              <a:gd name="connsiteX2386" fmla="*/ 1607196 w 6842126"/>
              <a:gd name="connsiteY2386" fmla="*/ 10112 h 5130710"/>
              <a:gd name="connsiteX2387" fmla="*/ 1596814 w 6842126"/>
              <a:gd name="connsiteY2387" fmla="*/ 35511 h 5130710"/>
              <a:gd name="connsiteX2388" fmla="*/ 1596924 w 6842126"/>
              <a:gd name="connsiteY2388" fmla="*/ 32764 h 5130710"/>
              <a:gd name="connsiteX2389" fmla="*/ 1596728 w 6842126"/>
              <a:gd name="connsiteY2389" fmla="*/ 26653 h 5130710"/>
              <a:gd name="connsiteX2390" fmla="*/ 1601788 w 6842126"/>
              <a:gd name="connsiteY2390" fmla="*/ 15004 h 5130710"/>
              <a:gd name="connsiteX2391" fmla="*/ 4391407 w 6842126"/>
              <a:gd name="connsiteY2391" fmla="*/ 0 h 5130710"/>
              <a:gd name="connsiteX2392" fmla="*/ 4390446 w 6842126"/>
              <a:gd name="connsiteY2392" fmla="*/ 8961 h 5130710"/>
              <a:gd name="connsiteX2393" fmla="*/ 4396685 w 6842126"/>
              <a:gd name="connsiteY2393" fmla="*/ 9781 h 5130710"/>
              <a:gd name="connsiteX2394" fmla="*/ 4388164 w 6842126"/>
              <a:gd name="connsiteY2394" fmla="*/ 34312 h 5130710"/>
              <a:gd name="connsiteX2395" fmla="*/ 4400646 w 6842126"/>
              <a:gd name="connsiteY2395" fmla="*/ 10494 h 5130710"/>
              <a:gd name="connsiteX2396" fmla="*/ 4400195 w 6842126"/>
              <a:gd name="connsiteY2396" fmla="*/ 24557 h 5130710"/>
              <a:gd name="connsiteX2397" fmla="*/ 4400363 w 6842126"/>
              <a:gd name="connsiteY2397" fmla="*/ 30557 h 5130710"/>
              <a:gd name="connsiteX2398" fmla="*/ 4366007 w 6842126"/>
              <a:gd name="connsiteY2398" fmla="*/ 108469 h 5130710"/>
              <a:gd name="connsiteX2399" fmla="*/ 4306525 w 6842126"/>
              <a:gd name="connsiteY2399" fmla="*/ 264175 h 5130710"/>
              <a:gd name="connsiteX2400" fmla="*/ 4293117 w 6842126"/>
              <a:gd name="connsiteY2400" fmla="*/ 296112 h 5130710"/>
              <a:gd name="connsiteX2401" fmla="*/ 4292495 w 6842126"/>
              <a:gd name="connsiteY2401" fmla="*/ 297832 h 5130710"/>
              <a:gd name="connsiteX2402" fmla="*/ 4292693 w 6842126"/>
              <a:gd name="connsiteY2402" fmla="*/ 318189 h 5130710"/>
              <a:gd name="connsiteX2403" fmla="*/ 4297725 w 6842126"/>
              <a:gd name="connsiteY2403" fmla="*/ 306471 h 5130710"/>
              <a:gd name="connsiteX2404" fmla="*/ 4298796 w 6842126"/>
              <a:gd name="connsiteY2404" fmla="*/ 297529 h 5130710"/>
              <a:gd name="connsiteX2405" fmla="*/ 4303013 w 6842126"/>
              <a:gd name="connsiteY2405" fmla="*/ 284454 h 5130710"/>
              <a:gd name="connsiteX2406" fmla="*/ 4305011 w 6842126"/>
              <a:gd name="connsiteY2406" fmla="*/ 286196 h 5130710"/>
              <a:gd name="connsiteX2407" fmla="*/ 4304738 w 6842126"/>
              <a:gd name="connsiteY2407" fmla="*/ 287738 h 5130710"/>
              <a:gd name="connsiteX2408" fmla="*/ 4305174 w 6842126"/>
              <a:gd name="connsiteY2408" fmla="*/ 286519 h 5130710"/>
              <a:gd name="connsiteX2409" fmla="*/ 4305011 w 6842126"/>
              <a:gd name="connsiteY2409" fmla="*/ 286196 h 5130710"/>
              <a:gd name="connsiteX2410" fmla="*/ 4316749 w 6842126"/>
              <a:gd name="connsiteY2410" fmla="*/ 242326 h 5130710"/>
              <a:gd name="connsiteX2411" fmla="*/ 4316288 w 6842126"/>
              <a:gd name="connsiteY2411" fmla="*/ 247753 h 5130710"/>
              <a:gd name="connsiteX2412" fmla="*/ 4316981 w 6842126"/>
              <a:gd name="connsiteY2412" fmla="*/ 250757 h 5130710"/>
              <a:gd name="connsiteX2413" fmla="*/ 4321008 w 6842126"/>
              <a:gd name="connsiteY2413" fmla="*/ 240960 h 5130710"/>
              <a:gd name="connsiteX2414" fmla="*/ 4340875 w 6842126"/>
              <a:gd name="connsiteY2414" fmla="*/ 194089 h 5130710"/>
              <a:gd name="connsiteX2415" fmla="*/ 4349526 w 6842126"/>
              <a:gd name="connsiteY2415" fmla="*/ 188758 h 5130710"/>
              <a:gd name="connsiteX2416" fmla="*/ 4372347 w 6842126"/>
              <a:gd name="connsiteY2416" fmla="*/ 136620 h 5130710"/>
              <a:gd name="connsiteX2417" fmla="*/ 4383715 w 6842126"/>
              <a:gd name="connsiteY2417" fmla="*/ 130688 h 5130710"/>
              <a:gd name="connsiteX2418" fmla="*/ 4385338 w 6842126"/>
              <a:gd name="connsiteY2418" fmla="*/ 127608 h 5130710"/>
              <a:gd name="connsiteX2419" fmla="*/ 4386070 w 6842126"/>
              <a:gd name="connsiteY2419" fmla="*/ 124592 h 5130710"/>
              <a:gd name="connsiteX2420" fmla="*/ 4388457 w 6842126"/>
              <a:gd name="connsiteY2420" fmla="*/ 120458 h 5130710"/>
              <a:gd name="connsiteX2421" fmla="*/ 4389387 w 6842126"/>
              <a:gd name="connsiteY2421" fmla="*/ 120269 h 5130710"/>
              <a:gd name="connsiteX2422" fmla="*/ 4389751 w 6842126"/>
              <a:gd name="connsiteY2422" fmla="*/ 118210 h 5130710"/>
              <a:gd name="connsiteX2423" fmla="*/ 4388457 w 6842126"/>
              <a:gd name="connsiteY2423" fmla="*/ 120458 h 5130710"/>
              <a:gd name="connsiteX2424" fmla="*/ 4387008 w 6842126"/>
              <a:gd name="connsiteY2424" fmla="*/ 120748 h 5130710"/>
              <a:gd name="connsiteX2425" fmla="*/ 4398013 w 6842126"/>
              <a:gd name="connsiteY2425" fmla="*/ 108263 h 5130710"/>
              <a:gd name="connsiteX2426" fmla="*/ 4375159 w 6842126"/>
              <a:gd name="connsiteY2426" fmla="*/ 162728 h 5130710"/>
              <a:gd name="connsiteX2427" fmla="*/ 4377710 w 6842126"/>
              <a:gd name="connsiteY2427" fmla="*/ 174529 h 5130710"/>
              <a:gd name="connsiteX2428" fmla="*/ 4363026 w 6842126"/>
              <a:gd name="connsiteY2428" fmla="*/ 226025 h 5130710"/>
              <a:gd name="connsiteX2429" fmla="*/ 4347504 w 6842126"/>
              <a:gd name="connsiteY2429" fmla="*/ 263986 h 5130710"/>
              <a:gd name="connsiteX2430" fmla="*/ 4347483 w 6842126"/>
              <a:gd name="connsiteY2430" fmla="*/ 264041 h 5130710"/>
              <a:gd name="connsiteX2431" fmla="*/ 4347577 w 6842126"/>
              <a:gd name="connsiteY2431" fmla="*/ 273622 h 5130710"/>
              <a:gd name="connsiteX2432" fmla="*/ 4345849 w 6842126"/>
              <a:gd name="connsiteY2432" fmla="*/ 293297 h 5130710"/>
              <a:gd name="connsiteX2433" fmla="*/ 4347479 w 6842126"/>
              <a:gd name="connsiteY2433" fmla="*/ 292213 h 5130710"/>
              <a:gd name="connsiteX2434" fmla="*/ 4350891 w 6842126"/>
              <a:gd name="connsiteY2434" fmla="*/ 289325 h 5130710"/>
              <a:gd name="connsiteX2435" fmla="*/ 4362446 w 6842126"/>
              <a:gd name="connsiteY2435" fmla="*/ 269438 h 5130710"/>
              <a:gd name="connsiteX2436" fmla="*/ 4379590 w 6842126"/>
              <a:gd name="connsiteY2436" fmla="*/ 236721 h 5130710"/>
              <a:gd name="connsiteX2437" fmla="*/ 4399601 w 6842126"/>
              <a:gd name="connsiteY2437" fmla="*/ 192161 h 5130710"/>
              <a:gd name="connsiteX2438" fmla="*/ 4451297 w 6842126"/>
              <a:gd name="connsiteY2438" fmla="*/ 78452 h 5130710"/>
              <a:gd name="connsiteX2439" fmla="*/ 4454752 w 6842126"/>
              <a:gd name="connsiteY2439" fmla="*/ 70881 h 5130710"/>
              <a:gd name="connsiteX2440" fmla="*/ 4455383 w 6842126"/>
              <a:gd name="connsiteY2440" fmla="*/ 79824 h 5130710"/>
              <a:gd name="connsiteX2441" fmla="*/ 4455884 w 6842126"/>
              <a:gd name="connsiteY2441" fmla="*/ 82898 h 5130710"/>
              <a:gd name="connsiteX2442" fmla="*/ 4445896 w 6842126"/>
              <a:gd name="connsiteY2442" fmla="*/ 106807 h 5130710"/>
              <a:gd name="connsiteX2443" fmla="*/ 4419780 w 6842126"/>
              <a:gd name="connsiteY2443" fmla="*/ 168886 h 5130710"/>
              <a:gd name="connsiteX2444" fmla="*/ 4430921 w 6842126"/>
              <a:gd name="connsiteY2444" fmla="*/ 180008 h 5130710"/>
              <a:gd name="connsiteX2445" fmla="*/ 4421947 w 6842126"/>
              <a:gd name="connsiteY2445" fmla="*/ 209369 h 5130710"/>
              <a:gd name="connsiteX2446" fmla="*/ 4416135 w 6842126"/>
              <a:gd name="connsiteY2446" fmla="*/ 238868 h 5130710"/>
              <a:gd name="connsiteX2447" fmla="*/ 4412755 w 6842126"/>
              <a:gd name="connsiteY2447" fmla="*/ 247707 h 5130710"/>
              <a:gd name="connsiteX2448" fmla="*/ 4413030 w 6842126"/>
              <a:gd name="connsiteY2448" fmla="*/ 247377 h 5130710"/>
              <a:gd name="connsiteX2449" fmla="*/ 4414419 w 6842126"/>
              <a:gd name="connsiteY2449" fmla="*/ 246990 h 5130710"/>
              <a:gd name="connsiteX2450" fmla="*/ 4414341 w 6842126"/>
              <a:gd name="connsiteY2450" fmla="*/ 253881 h 5130710"/>
              <a:gd name="connsiteX2451" fmla="*/ 4412653 w 6842126"/>
              <a:gd name="connsiteY2451" fmla="*/ 260694 h 5130710"/>
              <a:gd name="connsiteX2452" fmla="*/ 4415653 w 6842126"/>
              <a:gd name="connsiteY2452" fmla="*/ 258170 h 5130710"/>
              <a:gd name="connsiteX2453" fmla="*/ 4421336 w 6842126"/>
              <a:gd name="connsiteY2453" fmla="*/ 255108 h 5130710"/>
              <a:gd name="connsiteX2454" fmla="*/ 4432988 w 6842126"/>
              <a:gd name="connsiteY2454" fmla="*/ 227857 h 5130710"/>
              <a:gd name="connsiteX2455" fmla="*/ 4447229 w 6842126"/>
              <a:gd name="connsiteY2455" fmla="*/ 209697 h 5130710"/>
              <a:gd name="connsiteX2456" fmla="*/ 4429992 w 6842126"/>
              <a:gd name="connsiteY2456" fmla="*/ 249392 h 5130710"/>
              <a:gd name="connsiteX2457" fmla="*/ 4429763 w 6842126"/>
              <a:gd name="connsiteY2457" fmla="*/ 266444 h 5130710"/>
              <a:gd name="connsiteX2458" fmla="*/ 4420985 w 6842126"/>
              <a:gd name="connsiteY2458" fmla="*/ 281466 h 5130710"/>
              <a:gd name="connsiteX2459" fmla="*/ 4420972 w 6842126"/>
              <a:gd name="connsiteY2459" fmla="*/ 282373 h 5130710"/>
              <a:gd name="connsiteX2460" fmla="*/ 4422545 w 6842126"/>
              <a:gd name="connsiteY2460" fmla="*/ 279034 h 5130710"/>
              <a:gd name="connsiteX2461" fmla="*/ 4427981 w 6842126"/>
              <a:gd name="connsiteY2461" fmla="*/ 279605 h 5130710"/>
              <a:gd name="connsiteX2462" fmla="*/ 4416652 w 6842126"/>
              <a:gd name="connsiteY2462" fmla="*/ 316510 h 5130710"/>
              <a:gd name="connsiteX2463" fmla="*/ 4420022 w 6842126"/>
              <a:gd name="connsiteY2463" fmla="*/ 317744 h 5130710"/>
              <a:gd name="connsiteX2464" fmla="*/ 4421035 w 6842126"/>
              <a:gd name="connsiteY2464" fmla="*/ 318148 h 5130710"/>
              <a:gd name="connsiteX2465" fmla="*/ 4426693 w 6842126"/>
              <a:gd name="connsiteY2465" fmla="*/ 301910 h 5130710"/>
              <a:gd name="connsiteX2466" fmla="*/ 4434997 w 6842126"/>
              <a:gd name="connsiteY2466" fmla="*/ 280359 h 5130710"/>
              <a:gd name="connsiteX2467" fmla="*/ 4451357 w 6842126"/>
              <a:gd name="connsiteY2467" fmla="*/ 243058 h 5130710"/>
              <a:gd name="connsiteX2468" fmla="*/ 4455835 w 6842126"/>
              <a:gd name="connsiteY2468" fmla="*/ 233764 h 5130710"/>
              <a:gd name="connsiteX2469" fmla="*/ 4455566 w 6842126"/>
              <a:gd name="connsiteY2469" fmla="*/ 235893 h 5130710"/>
              <a:gd name="connsiteX2470" fmla="*/ 4453385 w 6842126"/>
              <a:gd name="connsiteY2470" fmla="*/ 253548 h 5130710"/>
              <a:gd name="connsiteX2471" fmla="*/ 4443617 w 6842126"/>
              <a:gd name="connsiteY2471" fmla="*/ 277355 h 5130710"/>
              <a:gd name="connsiteX2472" fmla="*/ 4440101 w 6842126"/>
              <a:gd name="connsiteY2472" fmla="*/ 303962 h 5130710"/>
              <a:gd name="connsiteX2473" fmla="*/ 4448887 w 6842126"/>
              <a:gd name="connsiteY2473" fmla="*/ 288373 h 5130710"/>
              <a:gd name="connsiteX2474" fmla="*/ 4446885 w 6842126"/>
              <a:gd name="connsiteY2474" fmla="*/ 302106 h 5130710"/>
              <a:gd name="connsiteX2475" fmla="*/ 4448737 w 6842126"/>
              <a:gd name="connsiteY2475" fmla="*/ 299227 h 5130710"/>
              <a:gd name="connsiteX2476" fmla="*/ 4450355 w 6842126"/>
              <a:gd name="connsiteY2476" fmla="*/ 294877 h 5130710"/>
              <a:gd name="connsiteX2477" fmla="*/ 4446459 w 6842126"/>
              <a:gd name="connsiteY2477" fmla="*/ 315602 h 5130710"/>
              <a:gd name="connsiteX2478" fmla="*/ 4444215 w 6842126"/>
              <a:gd name="connsiteY2478" fmla="*/ 320417 h 5130710"/>
              <a:gd name="connsiteX2479" fmla="*/ 4443239 w 6842126"/>
              <a:gd name="connsiteY2479" fmla="*/ 327115 h 5130710"/>
              <a:gd name="connsiteX2480" fmla="*/ 4439439 w 6842126"/>
              <a:gd name="connsiteY2480" fmla="*/ 353314 h 5130710"/>
              <a:gd name="connsiteX2481" fmla="*/ 4445457 w 6842126"/>
              <a:gd name="connsiteY2481" fmla="*/ 340469 h 5130710"/>
              <a:gd name="connsiteX2482" fmla="*/ 4449657 w 6842126"/>
              <a:gd name="connsiteY2482" fmla="*/ 330512 h 5130710"/>
              <a:gd name="connsiteX2483" fmla="*/ 4457303 w 6842126"/>
              <a:gd name="connsiteY2483" fmla="*/ 290237 h 5130710"/>
              <a:gd name="connsiteX2484" fmla="*/ 4462713 w 6842126"/>
              <a:gd name="connsiteY2484" fmla="*/ 293591 h 5130710"/>
              <a:gd name="connsiteX2485" fmla="*/ 4462321 w 6842126"/>
              <a:gd name="connsiteY2485" fmla="*/ 301789 h 5130710"/>
              <a:gd name="connsiteX2486" fmla="*/ 4465663 w 6842126"/>
              <a:gd name="connsiteY2486" fmla="*/ 294537 h 5130710"/>
              <a:gd name="connsiteX2487" fmla="*/ 4474392 w 6842126"/>
              <a:gd name="connsiteY2487" fmla="*/ 276451 h 5130710"/>
              <a:gd name="connsiteX2488" fmla="*/ 4473521 w 6842126"/>
              <a:gd name="connsiteY2488" fmla="*/ 282298 h 5130710"/>
              <a:gd name="connsiteX2489" fmla="*/ 4469031 w 6842126"/>
              <a:gd name="connsiteY2489" fmla="*/ 324758 h 5130710"/>
              <a:gd name="connsiteX2490" fmla="*/ 4463663 w 6842126"/>
              <a:gd name="connsiteY2490" fmla="*/ 346483 h 5130710"/>
              <a:gd name="connsiteX2491" fmla="*/ 4466780 w 6842126"/>
              <a:gd name="connsiteY2491" fmla="*/ 345562 h 5130710"/>
              <a:gd name="connsiteX2492" fmla="*/ 4466843 w 6842126"/>
              <a:gd name="connsiteY2492" fmla="*/ 345448 h 5130710"/>
              <a:gd name="connsiteX2493" fmla="*/ 4466649 w 6842126"/>
              <a:gd name="connsiteY2493" fmla="*/ 347281 h 5130710"/>
              <a:gd name="connsiteX2494" fmla="*/ 4456935 w 6842126"/>
              <a:gd name="connsiteY2494" fmla="*/ 415961 h 5130710"/>
              <a:gd name="connsiteX2495" fmla="*/ 4455747 w 6842126"/>
              <a:gd name="connsiteY2495" fmla="*/ 428368 h 5130710"/>
              <a:gd name="connsiteX2496" fmla="*/ 4458141 w 6842126"/>
              <a:gd name="connsiteY2496" fmla="*/ 419430 h 5130710"/>
              <a:gd name="connsiteX2497" fmla="*/ 4463460 w 6842126"/>
              <a:gd name="connsiteY2497" fmla="*/ 372456 h 5130710"/>
              <a:gd name="connsiteX2498" fmla="*/ 4473365 w 6842126"/>
              <a:gd name="connsiteY2498" fmla="*/ 316954 h 5130710"/>
              <a:gd name="connsiteX2499" fmla="*/ 4471384 w 6842126"/>
              <a:gd name="connsiteY2499" fmla="*/ 341043 h 5130710"/>
              <a:gd name="connsiteX2500" fmla="*/ 4472059 w 6842126"/>
              <a:gd name="connsiteY2500" fmla="*/ 336251 h 5130710"/>
              <a:gd name="connsiteX2501" fmla="*/ 4474459 w 6842126"/>
              <a:gd name="connsiteY2501" fmla="*/ 332020 h 5130710"/>
              <a:gd name="connsiteX2502" fmla="*/ 4475793 w 6842126"/>
              <a:gd name="connsiteY2502" fmla="*/ 330675 h 5130710"/>
              <a:gd name="connsiteX2503" fmla="*/ 4477778 w 6842126"/>
              <a:gd name="connsiteY2503" fmla="*/ 312029 h 5130710"/>
              <a:gd name="connsiteX2504" fmla="*/ 4479702 w 6842126"/>
              <a:gd name="connsiteY2504" fmla="*/ 294573 h 5130710"/>
              <a:gd name="connsiteX2505" fmla="*/ 4488410 w 6842126"/>
              <a:gd name="connsiteY2505" fmla="*/ 284395 h 5130710"/>
              <a:gd name="connsiteX2506" fmla="*/ 4490593 w 6842126"/>
              <a:gd name="connsiteY2506" fmla="*/ 285724 h 5130710"/>
              <a:gd name="connsiteX2507" fmla="*/ 4488675 w 6842126"/>
              <a:gd name="connsiteY2507" fmla="*/ 318773 h 5130710"/>
              <a:gd name="connsiteX2508" fmla="*/ 4490563 w 6842126"/>
              <a:gd name="connsiteY2508" fmla="*/ 315706 h 5130710"/>
              <a:gd name="connsiteX2509" fmla="*/ 4490913 w 6842126"/>
              <a:gd name="connsiteY2509" fmla="*/ 321776 h 5130710"/>
              <a:gd name="connsiteX2510" fmla="*/ 4489079 w 6842126"/>
              <a:gd name="connsiteY2510" fmla="*/ 326735 h 5130710"/>
              <a:gd name="connsiteX2511" fmla="*/ 4488387 w 6842126"/>
              <a:gd name="connsiteY2511" fmla="*/ 323513 h 5130710"/>
              <a:gd name="connsiteX2512" fmla="*/ 4487884 w 6842126"/>
              <a:gd name="connsiteY2512" fmla="*/ 331776 h 5130710"/>
              <a:gd name="connsiteX2513" fmla="*/ 4489079 w 6842126"/>
              <a:gd name="connsiteY2513" fmla="*/ 326735 h 5130710"/>
              <a:gd name="connsiteX2514" fmla="*/ 4488737 w 6842126"/>
              <a:gd name="connsiteY2514" fmla="*/ 338257 h 5130710"/>
              <a:gd name="connsiteX2515" fmla="*/ 4488241 w 6842126"/>
              <a:gd name="connsiteY2515" fmla="*/ 344755 h 5130710"/>
              <a:gd name="connsiteX2516" fmla="*/ 4489460 w 6842126"/>
              <a:gd name="connsiteY2516" fmla="*/ 342254 h 5130710"/>
              <a:gd name="connsiteX2517" fmla="*/ 4493421 w 6842126"/>
              <a:gd name="connsiteY2517" fmla="*/ 334916 h 5130710"/>
              <a:gd name="connsiteX2518" fmla="*/ 4495860 w 6842126"/>
              <a:gd name="connsiteY2518" fmla="*/ 314159 h 5130710"/>
              <a:gd name="connsiteX2519" fmla="*/ 4510395 w 6842126"/>
              <a:gd name="connsiteY2519" fmla="*/ 208308 h 5130710"/>
              <a:gd name="connsiteX2520" fmla="*/ 4510353 w 6842126"/>
              <a:gd name="connsiteY2520" fmla="*/ 207055 h 5130710"/>
              <a:gd name="connsiteX2521" fmla="*/ 4510351 w 6842126"/>
              <a:gd name="connsiteY2521" fmla="*/ 206722 h 5130710"/>
              <a:gd name="connsiteX2522" fmla="*/ 4508656 w 6842126"/>
              <a:gd name="connsiteY2522" fmla="*/ 211857 h 5130710"/>
              <a:gd name="connsiteX2523" fmla="*/ 4490199 w 6842126"/>
              <a:gd name="connsiteY2523" fmla="*/ 253009 h 5130710"/>
              <a:gd name="connsiteX2524" fmla="*/ 4478673 w 6842126"/>
              <a:gd name="connsiteY2524" fmla="*/ 289305 h 5130710"/>
              <a:gd name="connsiteX2525" fmla="*/ 4483010 w 6842126"/>
              <a:gd name="connsiteY2525" fmla="*/ 258326 h 5130710"/>
              <a:gd name="connsiteX2526" fmla="*/ 4484779 w 6842126"/>
              <a:gd name="connsiteY2526" fmla="*/ 254598 h 5130710"/>
              <a:gd name="connsiteX2527" fmla="*/ 4495943 w 6842126"/>
              <a:gd name="connsiteY2527" fmla="*/ 228548 h 5130710"/>
              <a:gd name="connsiteX2528" fmla="*/ 4508223 w 6842126"/>
              <a:gd name="connsiteY2528" fmla="*/ 201039 h 5130710"/>
              <a:gd name="connsiteX2529" fmla="*/ 4510640 w 6842126"/>
              <a:gd name="connsiteY2529" fmla="*/ 196740 h 5130710"/>
              <a:gd name="connsiteX2530" fmla="*/ 4510771 w 6842126"/>
              <a:gd name="connsiteY2530" fmla="*/ 193875 h 5130710"/>
              <a:gd name="connsiteX2531" fmla="*/ 4517331 w 6842126"/>
              <a:gd name="connsiteY2531" fmla="*/ 180588 h 5130710"/>
              <a:gd name="connsiteX2532" fmla="*/ 4511901 w 6842126"/>
              <a:gd name="connsiteY2532" fmla="*/ 228976 h 5130710"/>
              <a:gd name="connsiteX2533" fmla="*/ 4504910 w 6842126"/>
              <a:gd name="connsiteY2533" fmla="*/ 292590 h 5130710"/>
              <a:gd name="connsiteX2534" fmla="*/ 4501515 w 6842126"/>
              <a:gd name="connsiteY2534" fmla="*/ 327711 h 5130710"/>
              <a:gd name="connsiteX2535" fmla="*/ 4503118 w 6842126"/>
              <a:gd name="connsiteY2535" fmla="*/ 328958 h 5130710"/>
              <a:gd name="connsiteX2536" fmla="*/ 4506779 w 6842126"/>
              <a:gd name="connsiteY2536" fmla="*/ 334270 h 5130710"/>
              <a:gd name="connsiteX2537" fmla="*/ 4507127 w 6842126"/>
              <a:gd name="connsiteY2537" fmla="*/ 334825 h 5130710"/>
              <a:gd name="connsiteX2538" fmla="*/ 4508090 w 6842126"/>
              <a:gd name="connsiteY2538" fmla="*/ 326525 h 5130710"/>
              <a:gd name="connsiteX2539" fmla="*/ 4510296 w 6842126"/>
              <a:gd name="connsiteY2539" fmla="*/ 305492 h 5130710"/>
              <a:gd name="connsiteX2540" fmla="*/ 4527406 w 6842126"/>
              <a:gd name="connsiteY2540" fmla="*/ 148485 h 5130710"/>
              <a:gd name="connsiteX2541" fmla="*/ 4534550 w 6842126"/>
              <a:gd name="connsiteY2541" fmla="*/ 122747 h 5130710"/>
              <a:gd name="connsiteX2542" fmla="*/ 4533993 w 6842126"/>
              <a:gd name="connsiteY2542" fmla="*/ 131055 h 5130710"/>
              <a:gd name="connsiteX2543" fmla="*/ 4529913 w 6842126"/>
              <a:gd name="connsiteY2543" fmla="*/ 142376 h 5130710"/>
              <a:gd name="connsiteX2544" fmla="*/ 4527731 w 6842126"/>
              <a:gd name="connsiteY2544" fmla="*/ 152132 h 5130710"/>
              <a:gd name="connsiteX2545" fmla="*/ 4531783 w 6842126"/>
              <a:gd name="connsiteY2545" fmla="*/ 150437 h 5130710"/>
              <a:gd name="connsiteX2546" fmla="*/ 4531383 w 6842126"/>
              <a:gd name="connsiteY2546" fmla="*/ 153387 h 5130710"/>
              <a:gd name="connsiteX2547" fmla="*/ 4532968 w 6842126"/>
              <a:gd name="connsiteY2547" fmla="*/ 182212 h 5130710"/>
              <a:gd name="connsiteX2548" fmla="*/ 4537717 w 6842126"/>
              <a:gd name="connsiteY2548" fmla="*/ 140853 h 5130710"/>
              <a:gd name="connsiteX2549" fmla="*/ 4538087 w 6842126"/>
              <a:gd name="connsiteY2549" fmla="*/ 138270 h 5130710"/>
              <a:gd name="connsiteX2550" fmla="*/ 4538256 w 6842126"/>
              <a:gd name="connsiteY2550" fmla="*/ 137936 h 5130710"/>
              <a:gd name="connsiteX2551" fmla="*/ 4541291 w 6842126"/>
              <a:gd name="connsiteY2551" fmla="*/ 130009 h 5130710"/>
              <a:gd name="connsiteX2552" fmla="*/ 4536925 w 6842126"/>
              <a:gd name="connsiteY2552" fmla="*/ 189038 h 5130710"/>
              <a:gd name="connsiteX2553" fmla="*/ 4528019 w 6842126"/>
              <a:gd name="connsiteY2553" fmla="*/ 280901 h 5130710"/>
              <a:gd name="connsiteX2554" fmla="*/ 4526160 w 6842126"/>
              <a:gd name="connsiteY2554" fmla="*/ 292046 h 5130710"/>
              <a:gd name="connsiteX2555" fmla="*/ 4530256 w 6842126"/>
              <a:gd name="connsiteY2555" fmla="*/ 280206 h 5130710"/>
              <a:gd name="connsiteX2556" fmla="*/ 4552623 w 6842126"/>
              <a:gd name="connsiteY2556" fmla="*/ 115092 h 5130710"/>
              <a:gd name="connsiteX2557" fmla="*/ 4534503 w 6842126"/>
              <a:gd name="connsiteY2557" fmla="*/ 293888 h 5130710"/>
              <a:gd name="connsiteX2558" fmla="*/ 4533612 w 6842126"/>
              <a:gd name="connsiteY2558" fmla="*/ 308310 h 5130710"/>
              <a:gd name="connsiteX2559" fmla="*/ 4533863 w 6842126"/>
              <a:gd name="connsiteY2559" fmla="*/ 310293 h 5130710"/>
              <a:gd name="connsiteX2560" fmla="*/ 4534144 w 6842126"/>
              <a:gd name="connsiteY2560" fmla="*/ 309556 h 5130710"/>
              <a:gd name="connsiteX2561" fmla="*/ 4535483 w 6842126"/>
              <a:gd name="connsiteY2561" fmla="*/ 306193 h 5130710"/>
              <a:gd name="connsiteX2562" fmla="*/ 4534411 w 6842126"/>
              <a:gd name="connsiteY2562" fmla="*/ 314612 h 5130710"/>
              <a:gd name="connsiteX2563" fmla="*/ 4534555 w 6842126"/>
              <a:gd name="connsiteY2563" fmla="*/ 315730 h 5130710"/>
              <a:gd name="connsiteX2564" fmla="*/ 4537167 w 6842126"/>
              <a:gd name="connsiteY2564" fmla="*/ 318287 h 5130710"/>
              <a:gd name="connsiteX2565" fmla="*/ 4541589 w 6842126"/>
              <a:gd name="connsiteY2565" fmla="*/ 291687 h 5130710"/>
              <a:gd name="connsiteX2566" fmla="*/ 4552054 w 6842126"/>
              <a:gd name="connsiteY2566" fmla="*/ 212080 h 5130710"/>
              <a:gd name="connsiteX2567" fmla="*/ 4546042 w 6842126"/>
              <a:gd name="connsiteY2567" fmla="*/ 280335 h 5130710"/>
              <a:gd name="connsiteX2568" fmla="*/ 4540226 w 6842126"/>
              <a:gd name="connsiteY2568" fmla="*/ 333316 h 5130710"/>
              <a:gd name="connsiteX2569" fmla="*/ 4541222 w 6842126"/>
              <a:gd name="connsiteY2569" fmla="*/ 329121 h 5130710"/>
              <a:gd name="connsiteX2570" fmla="*/ 4540351 w 6842126"/>
              <a:gd name="connsiteY2570" fmla="*/ 351665 h 5130710"/>
              <a:gd name="connsiteX2571" fmla="*/ 4547376 w 6842126"/>
              <a:gd name="connsiteY2571" fmla="*/ 336375 h 5130710"/>
              <a:gd name="connsiteX2572" fmla="*/ 4554275 w 6842126"/>
              <a:gd name="connsiteY2572" fmla="*/ 316918 h 5130710"/>
              <a:gd name="connsiteX2573" fmla="*/ 4555246 w 6842126"/>
              <a:gd name="connsiteY2573" fmla="*/ 311219 h 5130710"/>
              <a:gd name="connsiteX2574" fmla="*/ 4556375 w 6842126"/>
              <a:gd name="connsiteY2574" fmla="*/ 309633 h 5130710"/>
              <a:gd name="connsiteX2575" fmla="*/ 4559457 w 6842126"/>
              <a:gd name="connsiteY2575" fmla="*/ 307557 h 5130710"/>
              <a:gd name="connsiteX2576" fmla="*/ 4557673 w 6842126"/>
              <a:gd name="connsiteY2576" fmla="*/ 319688 h 5130710"/>
              <a:gd name="connsiteX2577" fmla="*/ 4557397 w 6842126"/>
              <a:gd name="connsiteY2577" fmla="*/ 326393 h 5130710"/>
              <a:gd name="connsiteX2578" fmla="*/ 4555289 w 6842126"/>
              <a:gd name="connsiteY2578" fmla="*/ 350347 h 5130710"/>
              <a:gd name="connsiteX2579" fmla="*/ 4552525 w 6842126"/>
              <a:gd name="connsiteY2579" fmla="*/ 387471 h 5130710"/>
              <a:gd name="connsiteX2580" fmla="*/ 4555077 w 6842126"/>
              <a:gd name="connsiteY2580" fmla="*/ 383559 h 5130710"/>
              <a:gd name="connsiteX2581" fmla="*/ 4555877 w 6842126"/>
              <a:gd name="connsiteY2581" fmla="*/ 381214 h 5130710"/>
              <a:gd name="connsiteX2582" fmla="*/ 4564141 w 6842126"/>
              <a:gd name="connsiteY2582" fmla="*/ 362555 h 5130710"/>
              <a:gd name="connsiteX2583" fmla="*/ 4565453 w 6842126"/>
              <a:gd name="connsiteY2583" fmla="*/ 378595 h 5130710"/>
              <a:gd name="connsiteX2584" fmla="*/ 4571113 w 6842126"/>
              <a:gd name="connsiteY2584" fmla="*/ 376838 h 5130710"/>
              <a:gd name="connsiteX2585" fmla="*/ 4574974 w 6842126"/>
              <a:gd name="connsiteY2585" fmla="*/ 374777 h 5130710"/>
              <a:gd name="connsiteX2586" fmla="*/ 4587303 w 6842126"/>
              <a:gd name="connsiteY2586" fmla="*/ 348385 h 5130710"/>
              <a:gd name="connsiteX2587" fmla="*/ 4595138 w 6842126"/>
              <a:gd name="connsiteY2587" fmla="*/ 340749 h 5130710"/>
              <a:gd name="connsiteX2588" fmla="*/ 4586411 w 6842126"/>
              <a:gd name="connsiteY2588" fmla="*/ 365701 h 5130710"/>
              <a:gd name="connsiteX2589" fmla="*/ 4585851 w 6842126"/>
              <a:gd name="connsiteY2589" fmla="*/ 379406 h 5130710"/>
              <a:gd name="connsiteX2590" fmla="*/ 4584809 w 6842126"/>
              <a:gd name="connsiteY2590" fmla="*/ 398930 h 5130710"/>
              <a:gd name="connsiteX2591" fmla="*/ 4590868 w 6842126"/>
              <a:gd name="connsiteY2591" fmla="*/ 370098 h 5130710"/>
              <a:gd name="connsiteX2592" fmla="*/ 4591392 w 6842126"/>
              <a:gd name="connsiteY2592" fmla="*/ 371668 h 5130710"/>
              <a:gd name="connsiteX2593" fmla="*/ 4593471 w 6842126"/>
              <a:gd name="connsiteY2593" fmla="*/ 395887 h 5130710"/>
              <a:gd name="connsiteX2594" fmla="*/ 4591557 w 6842126"/>
              <a:gd name="connsiteY2594" fmla="*/ 405665 h 5130710"/>
              <a:gd name="connsiteX2595" fmla="*/ 4595234 w 6842126"/>
              <a:gd name="connsiteY2595" fmla="*/ 406389 h 5130710"/>
              <a:gd name="connsiteX2596" fmla="*/ 4597401 w 6842126"/>
              <a:gd name="connsiteY2596" fmla="*/ 407943 h 5130710"/>
              <a:gd name="connsiteX2597" fmla="*/ 4604481 w 6842126"/>
              <a:gd name="connsiteY2597" fmla="*/ 384830 h 5130710"/>
              <a:gd name="connsiteX2598" fmla="*/ 4606583 w 6842126"/>
              <a:gd name="connsiteY2598" fmla="*/ 378473 h 5130710"/>
              <a:gd name="connsiteX2599" fmla="*/ 4607579 w 6842126"/>
              <a:gd name="connsiteY2599" fmla="*/ 367206 h 5130710"/>
              <a:gd name="connsiteX2600" fmla="*/ 4610009 w 6842126"/>
              <a:gd name="connsiteY2600" fmla="*/ 362057 h 5130710"/>
              <a:gd name="connsiteX2601" fmla="*/ 4610729 w 6842126"/>
              <a:gd name="connsiteY2601" fmla="*/ 351146 h 5130710"/>
              <a:gd name="connsiteX2602" fmla="*/ 4613686 w 6842126"/>
              <a:gd name="connsiteY2602" fmla="*/ 326414 h 5130710"/>
              <a:gd name="connsiteX2603" fmla="*/ 4617905 w 6842126"/>
              <a:gd name="connsiteY2603" fmla="*/ 313339 h 5130710"/>
              <a:gd name="connsiteX2604" fmla="*/ 4619899 w 6842126"/>
              <a:gd name="connsiteY2604" fmla="*/ 315080 h 5130710"/>
              <a:gd name="connsiteX2605" fmla="*/ 4630155 w 6842126"/>
              <a:gd name="connsiteY2605" fmla="*/ 282239 h 5130710"/>
              <a:gd name="connsiteX2606" fmla="*/ 4622717 w 6842126"/>
              <a:gd name="connsiteY2606" fmla="*/ 316249 h 5130710"/>
              <a:gd name="connsiteX2607" fmla="*/ 4619899 w 6842126"/>
              <a:gd name="connsiteY2607" fmla="*/ 315080 h 5130710"/>
              <a:gd name="connsiteX2608" fmla="*/ 4631641 w 6842126"/>
              <a:gd name="connsiteY2608" fmla="*/ 271212 h 5130710"/>
              <a:gd name="connsiteX2609" fmla="*/ 4632393 w 6842126"/>
              <a:gd name="connsiteY2609" fmla="*/ 281545 h 5130710"/>
              <a:gd name="connsiteX2610" fmla="*/ 4639283 w 6842126"/>
              <a:gd name="connsiteY2610" fmla="*/ 287929 h 5130710"/>
              <a:gd name="connsiteX2611" fmla="*/ 4635615 w 6842126"/>
              <a:gd name="connsiteY2611" fmla="*/ 324861 h 5130710"/>
              <a:gd name="connsiteX2612" fmla="*/ 4633976 w 6842126"/>
              <a:gd name="connsiteY2612" fmla="*/ 337891 h 5130710"/>
              <a:gd name="connsiteX2613" fmla="*/ 4635162 w 6842126"/>
              <a:gd name="connsiteY2613" fmla="*/ 335992 h 5130710"/>
              <a:gd name="connsiteX2614" fmla="*/ 4643371 w 6842126"/>
              <a:gd name="connsiteY2614" fmla="*/ 312933 h 5130710"/>
              <a:gd name="connsiteX2615" fmla="*/ 4646300 w 6842126"/>
              <a:gd name="connsiteY2615" fmla="*/ 305208 h 5130710"/>
              <a:gd name="connsiteX2616" fmla="*/ 4649889 w 6842126"/>
              <a:gd name="connsiteY2616" fmla="*/ 274666 h 5130710"/>
              <a:gd name="connsiteX2617" fmla="*/ 4656857 w 6842126"/>
              <a:gd name="connsiteY2617" fmla="*/ 237818 h 5130710"/>
              <a:gd name="connsiteX2618" fmla="*/ 4660525 w 6842126"/>
              <a:gd name="connsiteY2618" fmla="*/ 249634 h 5130710"/>
              <a:gd name="connsiteX2619" fmla="*/ 4658743 w 6842126"/>
              <a:gd name="connsiteY2619" fmla="*/ 268936 h 5130710"/>
              <a:gd name="connsiteX2620" fmla="*/ 4659041 w 6842126"/>
              <a:gd name="connsiteY2620" fmla="*/ 271608 h 5130710"/>
              <a:gd name="connsiteX2621" fmla="*/ 4661041 w 6842126"/>
              <a:gd name="connsiteY2621" fmla="*/ 266332 h 5130710"/>
              <a:gd name="connsiteX2622" fmla="*/ 4680721 w 6842126"/>
              <a:gd name="connsiteY2622" fmla="*/ 221316 h 5130710"/>
              <a:gd name="connsiteX2623" fmla="*/ 4666235 w 6842126"/>
              <a:gd name="connsiteY2623" fmla="*/ 270472 h 5130710"/>
              <a:gd name="connsiteX2624" fmla="*/ 4660883 w 6842126"/>
              <a:gd name="connsiteY2624" fmla="*/ 288225 h 5130710"/>
              <a:gd name="connsiteX2625" fmla="*/ 4662466 w 6842126"/>
              <a:gd name="connsiteY2625" fmla="*/ 302506 h 5130710"/>
              <a:gd name="connsiteX2626" fmla="*/ 4659767 w 6842126"/>
              <a:gd name="connsiteY2626" fmla="*/ 333247 h 5130710"/>
              <a:gd name="connsiteX2627" fmla="*/ 4666651 w 6842126"/>
              <a:gd name="connsiteY2627" fmla="*/ 331966 h 5130710"/>
              <a:gd name="connsiteX2628" fmla="*/ 4668164 w 6842126"/>
              <a:gd name="connsiteY2628" fmla="*/ 331669 h 5130710"/>
              <a:gd name="connsiteX2629" fmla="*/ 4670582 w 6842126"/>
              <a:gd name="connsiteY2629" fmla="*/ 322894 h 5130710"/>
              <a:gd name="connsiteX2630" fmla="*/ 4670481 w 6842126"/>
              <a:gd name="connsiteY2630" fmla="*/ 322561 h 5130710"/>
              <a:gd name="connsiteX2631" fmla="*/ 4670621 w 6842126"/>
              <a:gd name="connsiteY2631" fmla="*/ 322758 h 5130710"/>
              <a:gd name="connsiteX2632" fmla="*/ 4670765 w 6842126"/>
              <a:gd name="connsiteY2632" fmla="*/ 322235 h 5130710"/>
              <a:gd name="connsiteX2633" fmla="*/ 4670481 w 6842126"/>
              <a:gd name="connsiteY2633" fmla="*/ 322561 h 5130710"/>
              <a:gd name="connsiteX2634" fmla="*/ 4670887 w 6842126"/>
              <a:gd name="connsiteY2634" fmla="*/ 315958 h 5130710"/>
              <a:gd name="connsiteX2635" fmla="*/ 4672227 w 6842126"/>
              <a:gd name="connsiteY2635" fmla="*/ 317663 h 5130710"/>
              <a:gd name="connsiteX2636" fmla="*/ 4678721 w 6842126"/>
              <a:gd name="connsiteY2636" fmla="*/ 299059 h 5130710"/>
              <a:gd name="connsiteX2637" fmla="*/ 4688473 w 6842126"/>
              <a:gd name="connsiteY2637" fmla="*/ 283043 h 5130710"/>
              <a:gd name="connsiteX2638" fmla="*/ 4688345 w 6842126"/>
              <a:gd name="connsiteY2638" fmla="*/ 292732 h 5130710"/>
              <a:gd name="connsiteX2639" fmla="*/ 4699675 w 6842126"/>
              <a:gd name="connsiteY2639" fmla="*/ 289515 h 5130710"/>
              <a:gd name="connsiteX2640" fmla="*/ 4686736 w 6842126"/>
              <a:gd name="connsiteY2640" fmla="*/ 325764 h 5130710"/>
              <a:gd name="connsiteX2641" fmla="*/ 4687353 w 6842126"/>
              <a:gd name="connsiteY2641" fmla="*/ 327917 h 5130710"/>
              <a:gd name="connsiteX2642" fmla="*/ 4688999 w 6842126"/>
              <a:gd name="connsiteY2642" fmla="*/ 327594 h 5130710"/>
              <a:gd name="connsiteX2643" fmla="*/ 4697177 w 6842126"/>
              <a:gd name="connsiteY2643" fmla="*/ 325791 h 5130710"/>
              <a:gd name="connsiteX2644" fmla="*/ 4701320 w 6842126"/>
              <a:gd name="connsiteY2644" fmla="*/ 316671 h 5130710"/>
              <a:gd name="connsiteX2645" fmla="*/ 4704245 w 6842126"/>
              <a:gd name="connsiteY2645" fmla="*/ 292991 h 5130710"/>
              <a:gd name="connsiteX2646" fmla="*/ 4708091 w 6842126"/>
              <a:gd name="connsiteY2646" fmla="*/ 298956 h 5130710"/>
              <a:gd name="connsiteX2647" fmla="*/ 4707673 w 6842126"/>
              <a:gd name="connsiteY2647" fmla="*/ 305555 h 5130710"/>
              <a:gd name="connsiteX2648" fmla="*/ 4704782 w 6842126"/>
              <a:gd name="connsiteY2648" fmla="*/ 312176 h 5130710"/>
              <a:gd name="connsiteX2649" fmla="*/ 4702313 w 6842126"/>
              <a:gd name="connsiteY2649" fmla="*/ 318097 h 5130710"/>
              <a:gd name="connsiteX2650" fmla="*/ 4701877 w 6842126"/>
              <a:gd name="connsiteY2650" fmla="*/ 324754 h 5130710"/>
              <a:gd name="connsiteX2651" fmla="*/ 4704675 w 6842126"/>
              <a:gd name="connsiteY2651" fmla="*/ 324138 h 5130710"/>
              <a:gd name="connsiteX2652" fmla="*/ 4708311 w 6842126"/>
              <a:gd name="connsiteY2652" fmla="*/ 302472 h 5130710"/>
              <a:gd name="connsiteX2653" fmla="*/ 4714491 w 6842126"/>
              <a:gd name="connsiteY2653" fmla="*/ 295834 h 5130710"/>
              <a:gd name="connsiteX2654" fmla="*/ 4710171 w 6842126"/>
              <a:gd name="connsiteY2654" fmla="*/ 315014 h 5130710"/>
              <a:gd name="connsiteX2655" fmla="*/ 4721065 w 6842126"/>
              <a:gd name="connsiteY2655" fmla="*/ 290718 h 5130710"/>
              <a:gd name="connsiteX2656" fmla="*/ 4721680 w 6842126"/>
              <a:gd name="connsiteY2656" fmla="*/ 285928 h 5130710"/>
              <a:gd name="connsiteX2657" fmla="*/ 4725903 w 6842126"/>
              <a:gd name="connsiteY2657" fmla="*/ 278667 h 5130710"/>
              <a:gd name="connsiteX2658" fmla="*/ 4726791 w 6842126"/>
              <a:gd name="connsiteY2658" fmla="*/ 277939 h 5130710"/>
              <a:gd name="connsiteX2659" fmla="*/ 4743100 w 6842126"/>
              <a:gd name="connsiteY2659" fmla="*/ 241557 h 5130710"/>
              <a:gd name="connsiteX2660" fmla="*/ 4773995 w 6842126"/>
              <a:gd name="connsiteY2660" fmla="*/ 168261 h 5130710"/>
              <a:gd name="connsiteX2661" fmla="*/ 4778035 w 6842126"/>
              <a:gd name="connsiteY2661" fmla="*/ 159976 h 5130710"/>
              <a:gd name="connsiteX2662" fmla="*/ 4778029 w 6842126"/>
              <a:gd name="connsiteY2662" fmla="*/ 160514 h 5130710"/>
              <a:gd name="connsiteX2663" fmla="*/ 4772877 w 6842126"/>
              <a:gd name="connsiteY2663" fmla="*/ 208474 h 5130710"/>
              <a:gd name="connsiteX2664" fmla="*/ 4779537 w 6842126"/>
              <a:gd name="connsiteY2664" fmla="*/ 181180 h 5130710"/>
              <a:gd name="connsiteX2665" fmla="*/ 4782199 w 6842126"/>
              <a:gd name="connsiteY2665" fmla="*/ 158195 h 5130710"/>
              <a:gd name="connsiteX2666" fmla="*/ 4783781 w 6842126"/>
              <a:gd name="connsiteY2666" fmla="*/ 148199 h 5130710"/>
              <a:gd name="connsiteX2667" fmla="*/ 4798605 w 6842126"/>
              <a:gd name="connsiteY2667" fmla="*/ 117814 h 5130710"/>
              <a:gd name="connsiteX2668" fmla="*/ 4800834 w 6842126"/>
              <a:gd name="connsiteY2668" fmla="*/ 119346 h 5130710"/>
              <a:gd name="connsiteX2669" fmla="*/ 4801069 w 6842126"/>
              <a:gd name="connsiteY2669" fmla="*/ 115556 h 5130710"/>
              <a:gd name="connsiteX2670" fmla="*/ 4803381 w 6842126"/>
              <a:gd name="connsiteY2670" fmla="*/ 108027 h 5130710"/>
              <a:gd name="connsiteX2671" fmla="*/ 4814462 w 6842126"/>
              <a:gd name="connsiteY2671" fmla="*/ 85319 h 5130710"/>
              <a:gd name="connsiteX2672" fmla="*/ 4813500 w 6842126"/>
              <a:gd name="connsiteY2672" fmla="*/ 94280 h 5130710"/>
              <a:gd name="connsiteX2673" fmla="*/ 4819739 w 6842126"/>
              <a:gd name="connsiteY2673" fmla="*/ 95101 h 5130710"/>
              <a:gd name="connsiteX2674" fmla="*/ 4811218 w 6842126"/>
              <a:gd name="connsiteY2674" fmla="*/ 119630 h 5130710"/>
              <a:gd name="connsiteX2675" fmla="*/ 4823701 w 6842126"/>
              <a:gd name="connsiteY2675" fmla="*/ 95812 h 5130710"/>
              <a:gd name="connsiteX2676" fmla="*/ 4823249 w 6842126"/>
              <a:gd name="connsiteY2676" fmla="*/ 109874 h 5130710"/>
              <a:gd name="connsiteX2677" fmla="*/ 4823415 w 6842126"/>
              <a:gd name="connsiteY2677" fmla="*/ 115875 h 5130710"/>
              <a:gd name="connsiteX2678" fmla="*/ 4789061 w 6842126"/>
              <a:gd name="connsiteY2678" fmla="*/ 193787 h 5130710"/>
              <a:gd name="connsiteX2679" fmla="*/ 4734813 w 6842126"/>
              <a:gd name="connsiteY2679" fmla="*/ 335788 h 5130710"/>
              <a:gd name="connsiteX2680" fmla="*/ 4731541 w 6842126"/>
              <a:gd name="connsiteY2680" fmla="*/ 345396 h 5130710"/>
              <a:gd name="connsiteX2681" fmla="*/ 4735819 w 6842126"/>
              <a:gd name="connsiteY2681" fmla="*/ 347055 h 5130710"/>
              <a:gd name="connsiteX2682" fmla="*/ 4737811 w 6842126"/>
              <a:gd name="connsiteY2682" fmla="*/ 341485 h 5130710"/>
              <a:gd name="connsiteX2683" fmla="*/ 4763929 w 6842126"/>
              <a:gd name="connsiteY2683" fmla="*/ 279408 h 5130710"/>
              <a:gd name="connsiteX2684" fmla="*/ 4772580 w 6842126"/>
              <a:gd name="connsiteY2684" fmla="*/ 274077 h 5130710"/>
              <a:gd name="connsiteX2685" fmla="*/ 4795403 w 6842126"/>
              <a:gd name="connsiteY2685" fmla="*/ 221940 h 5130710"/>
              <a:gd name="connsiteX2686" fmla="*/ 4806768 w 6842126"/>
              <a:gd name="connsiteY2686" fmla="*/ 216008 h 5130710"/>
              <a:gd name="connsiteX2687" fmla="*/ 4808391 w 6842126"/>
              <a:gd name="connsiteY2687" fmla="*/ 212927 h 5130710"/>
              <a:gd name="connsiteX2688" fmla="*/ 4809127 w 6842126"/>
              <a:gd name="connsiteY2688" fmla="*/ 209911 h 5130710"/>
              <a:gd name="connsiteX2689" fmla="*/ 4811511 w 6842126"/>
              <a:gd name="connsiteY2689" fmla="*/ 205777 h 5130710"/>
              <a:gd name="connsiteX2690" fmla="*/ 4812441 w 6842126"/>
              <a:gd name="connsiteY2690" fmla="*/ 205589 h 5130710"/>
              <a:gd name="connsiteX2691" fmla="*/ 4812805 w 6842126"/>
              <a:gd name="connsiteY2691" fmla="*/ 203528 h 5130710"/>
              <a:gd name="connsiteX2692" fmla="*/ 4811511 w 6842126"/>
              <a:gd name="connsiteY2692" fmla="*/ 205777 h 5130710"/>
              <a:gd name="connsiteX2693" fmla="*/ 4810063 w 6842126"/>
              <a:gd name="connsiteY2693" fmla="*/ 206067 h 5130710"/>
              <a:gd name="connsiteX2694" fmla="*/ 4821067 w 6842126"/>
              <a:gd name="connsiteY2694" fmla="*/ 193583 h 5130710"/>
              <a:gd name="connsiteX2695" fmla="*/ 4798214 w 6842126"/>
              <a:gd name="connsiteY2695" fmla="*/ 248047 h 5130710"/>
              <a:gd name="connsiteX2696" fmla="*/ 4800765 w 6842126"/>
              <a:gd name="connsiteY2696" fmla="*/ 259849 h 5130710"/>
              <a:gd name="connsiteX2697" fmla="*/ 4786079 w 6842126"/>
              <a:gd name="connsiteY2697" fmla="*/ 311343 h 5130710"/>
              <a:gd name="connsiteX2698" fmla="*/ 4784507 w 6842126"/>
              <a:gd name="connsiteY2698" fmla="*/ 315234 h 5130710"/>
              <a:gd name="connsiteX2699" fmla="*/ 4789282 w 6842126"/>
              <a:gd name="connsiteY2699" fmla="*/ 305338 h 5130710"/>
              <a:gd name="connsiteX2700" fmla="*/ 4788413 w 6842126"/>
              <a:gd name="connsiteY2700" fmla="*/ 311184 h 5130710"/>
              <a:gd name="connsiteX2701" fmla="*/ 4786953 w 6842126"/>
              <a:gd name="connsiteY2701" fmla="*/ 324988 h 5130710"/>
              <a:gd name="connsiteX2702" fmla="*/ 4792029 w 6842126"/>
              <a:gd name="connsiteY2702" fmla="*/ 314620 h 5130710"/>
              <a:gd name="connsiteX2703" fmla="*/ 4793925 w 6842126"/>
              <a:gd name="connsiteY2703" fmla="*/ 315608 h 5130710"/>
              <a:gd name="connsiteX2704" fmla="*/ 4797901 w 6842126"/>
              <a:gd name="connsiteY2704" fmla="*/ 287214 h 5130710"/>
              <a:gd name="connsiteX2705" fmla="*/ 4799671 w 6842126"/>
              <a:gd name="connsiteY2705" fmla="*/ 283485 h 5130710"/>
              <a:gd name="connsiteX2706" fmla="*/ 4810835 w 6842126"/>
              <a:gd name="connsiteY2706" fmla="*/ 257434 h 5130710"/>
              <a:gd name="connsiteX2707" fmla="*/ 4826913 w 6842126"/>
              <a:gd name="connsiteY2707" fmla="*/ 223169 h 5130710"/>
              <a:gd name="connsiteX2708" fmla="*/ 4827685 w 6842126"/>
              <a:gd name="connsiteY2708" fmla="*/ 226372 h 5130710"/>
              <a:gd name="connsiteX2709" fmla="*/ 4827759 w 6842126"/>
              <a:gd name="connsiteY2709" fmla="*/ 227989 h 5130710"/>
              <a:gd name="connsiteX2710" fmla="*/ 4823545 w 6842126"/>
              <a:gd name="connsiteY2710" fmla="*/ 240743 h 5130710"/>
              <a:gd name="connsiteX2711" fmla="*/ 4805089 w 6842126"/>
              <a:gd name="connsiteY2711" fmla="*/ 281894 h 5130710"/>
              <a:gd name="connsiteX2712" fmla="*/ 4794320 w 6842126"/>
              <a:gd name="connsiteY2712" fmla="*/ 315812 h 5130710"/>
              <a:gd name="connsiteX2713" fmla="*/ 4795757 w 6842126"/>
              <a:gd name="connsiteY2713" fmla="*/ 316561 h 5130710"/>
              <a:gd name="connsiteX2714" fmla="*/ 4797749 w 6842126"/>
              <a:gd name="connsiteY2714" fmla="*/ 324701 h 5130710"/>
              <a:gd name="connsiteX2715" fmla="*/ 4798079 w 6842126"/>
              <a:gd name="connsiteY2715" fmla="*/ 333393 h 5130710"/>
              <a:gd name="connsiteX2716" fmla="*/ 4802643 w 6842126"/>
              <a:gd name="connsiteY2716" fmla="*/ 322040 h 5130710"/>
              <a:gd name="connsiteX2717" fmla="*/ 4822655 w 6842126"/>
              <a:gd name="connsiteY2717" fmla="*/ 277479 h 5130710"/>
              <a:gd name="connsiteX2718" fmla="*/ 4874350 w 6842126"/>
              <a:gd name="connsiteY2718" fmla="*/ 163771 h 5130710"/>
              <a:gd name="connsiteX2719" fmla="*/ 4877805 w 6842126"/>
              <a:gd name="connsiteY2719" fmla="*/ 156197 h 5130710"/>
              <a:gd name="connsiteX2720" fmla="*/ 4878437 w 6842126"/>
              <a:gd name="connsiteY2720" fmla="*/ 165141 h 5130710"/>
              <a:gd name="connsiteX2721" fmla="*/ 4878939 w 6842126"/>
              <a:gd name="connsiteY2721" fmla="*/ 168215 h 5130710"/>
              <a:gd name="connsiteX2722" fmla="*/ 4868949 w 6842126"/>
              <a:gd name="connsiteY2722" fmla="*/ 192124 h 5130710"/>
              <a:gd name="connsiteX2723" fmla="*/ 4842833 w 6842126"/>
              <a:gd name="connsiteY2723" fmla="*/ 254202 h 5130710"/>
              <a:gd name="connsiteX2724" fmla="*/ 4853973 w 6842126"/>
              <a:gd name="connsiteY2724" fmla="*/ 265327 h 5130710"/>
              <a:gd name="connsiteX2725" fmla="*/ 4845001 w 6842126"/>
              <a:gd name="connsiteY2725" fmla="*/ 294689 h 5130710"/>
              <a:gd name="connsiteX2726" fmla="*/ 4839189 w 6842126"/>
              <a:gd name="connsiteY2726" fmla="*/ 324188 h 5130710"/>
              <a:gd name="connsiteX2727" fmla="*/ 4823587 w 6842126"/>
              <a:gd name="connsiteY2727" fmla="*/ 365845 h 5130710"/>
              <a:gd name="connsiteX2728" fmla="*/ 4823733 w 6842126"/>
              <a:gd name="connsiteY2728" fmla="*/ 366053 h 5130710"/>
              <a:gd name="connsiteX2729" fmla="*/ 4824874 w 6842126"/>
              <a:gd name="connsiteY2729" fmla="*/ 362828 h 5130710"/>
              <a:gd name="connsiteX2730" fmla="*/ 4832998 w 6842126"/>
              <a:gd name="connsiteY2730" fmla="*/ 348295 h 5130710"/>
              <a:gd name="connsiteX2731" fmla="*/ 4844391 w 6842126"/>
              <a:gd name="connsiteY2731" fmla="*/ 340428 h 5130710"/>
              <a:gd name="connsiteX2732" fmla="*/ 4856045 w 6842126"/>
              <a:gd name="connsiteY2732" fmla="*/ 313177 h 5130710"/>
              <a:gd name="connsiteX2733" fmla="*/ 4870284 w 6842126"/>
              <a:gd name="connsiteY2733" fmla="*/ 295014 h 5130710"/>
              <a:gd name="connsiteX2734" fmla="*/ 4853046 w 6842126"/>
              <a:gd name="connsiteY2734" fmla="*/ 334708 h 5130710"/>
              <a:gd name="connsiteX2735" fmla="*/ 4852819 w 6842126"/>
              <a:gd name="connsiteY2735" fmla="*/ 351764 h 5130710"/>
              <a:gd name="connsiteX2736" fmla="*/ 4846977 w 6842126"/>
              <a:gd name="connsiteY2736" fmla="*/ 361757 h 5130710"/>
              <a:gd name="connsiteX2737" fmla="*/ 4840389 w 6842126"/>
              <a:gd name="connsiteY2737" fmla="*/ 413489 h 5130710"/>
              <a:gd name="connsiteX2738" fmla="*/ 4841766 w 6842126"/>
              <a:gd name="connsiteY2738" fmla="*/ 410135 h 5130710"/>
              <a:gd name="connsiteX2739" fmla="*/ 4851767 w 6842126"/>
              <a:gd name="connsiteY2739" fmla="*/ 382834 h 5130710"/>
              <a:gd name="connsiteX2740" fmla="*/ 4856114 w 6842126"/>
              <a:gd name="connsiteY2740" fmla="*/ 358008 h 5130710"/>
              <a:gd name="connsiteX2741" fmla="*/ 4855553 w 6842126"/>
              <a:gd name="connsiteY2741" fmla="*/ 372495 h 5130710"/>
              <a:gd name="connsiteX2742" fmla="*/ 4858051 w 6842126"/>
              <a:gd name="connsiteY2742" fmla="*/ 365676 h 5130710"/>
              <a:gd name="connsiteX2743" fmla="*/ 4874409 w 6842126"/>
              <a:gd name="connsiteY2743" fmla="*/ 328375 h 5130710"/>
              <a:gd name="connsiteX2744" fmla="*/ 4878891 w 6842126"/>
              <a:gd name="connsiteY2744" fmla="*/ 319084 h 5130710"/>
              <a:gd name="connsiteX2745" fmla="*/ 4878621 w 6842126"/>
              <a:gd name="connsiteY2745" fmla="*/ 321213 h 5130710"/>
              <a:gd name="connsiteX2746" fmla="*/ 4876439 w 6842126"/>
              <a:gd name="connsiteY2746" fmla="*/ 338868 h 5130710"/>
              <a:gd name="connsiteX2747" fmla="*/ 4870120 w 6842126"/>
              <a:gd name="connsiteY2747" fmla="*/ 354265 h 5130710"/>
              <a:gd name="connsiteX2748" fmla="*/ 4864719 w 6842126"/>
              <a:gd name="connsiteY2748" fmla="*/ 377037 h 5130710"/>
              <a:gd name="connsiteX2749" fmla="*/ 4863127 w 6842126"/>
              <a:gd name="connsiteY2749" fmla="*/ 381225 h 5130710"/>
              <a:gd name="connsiteX2750" fmla="*/ 4866036 w 6842126"/>
              <a:gd name="connsiteY2750" fmla="*/ 364153 h 5130710"/>
              <a:gd name="connsiteX2751" fmla="*/ 4855249 w 6842126"/>
              <a:gd name="connsiteY2751" fmla="*/ 389372 h 5130710"/>
              <a:gd name="connsiteX2752" fmla="*/ 4863153 w 6842126"/>
              <a:gd name="connsiteY2752" fmla="*/ 389280 h 5130710"/>
              <a:gd name="connsiteX2753" fmla="*/ 4871941 w 6842126"/>
              <a:gd name="connsiteY2753" fmla="*/ 373693 h 5130710"/>
              <a:gd name="connsiteX2754" fmla="*/ 4866291 w 6842126"/>
              <a:gd name="connsiteY2754" fmla="*/ 412433 h 5130710"/>
              <a:gd name="connsiteX2755" fmla="*/ 4863866 w 6842126"/>
              <a:gd name="connsiteY2755" fmla="*/ 430517 h 5130710"/>
              <a:gd name="connsiteX2756" fmla="*/ 4864538 w 6842126"/>
              <a:gd name="connsiteY2756" fmla="*/ 428597 h 5130710"/>
              <a:gd name="connsiteX2757" fmla="*/ 4875624 w 6842126"/>
              <a:gd name="connsiteY2757" fmla="*/ 397338 h 5130710"/>
              <a:gd name="connsiteX2758" fmla="*/ 4876873 w 6842126"/>
              <a:gd name="connsiteY2758" fmla="*/ 395177 h 5130710"/>
              <a:gd name="connsiteX2759" fmla="*/ 4880355 w 6842126"/>
              <a:gd name="connsiteY2759" fmla="*/ 375557 h 5130710"/>
              <a:gd name="connsiteX2760" fmla="*/ 4885457 w 6842126"/>
              <a:gd name="connsiteY2760" fmla="*/ 367283 h 5130710"/>
              <a:gd name="connsiteX2761" fmla="*/ 4885352 w 6842126"/>
              <a:gd name="connsiteY2761" fmla="*/ 376304 h 5130710"/>
              <a:gd name="connsiteX2762" fmla="*/ 4885723 w 6842126"/>
              <a:gd name="connsiteY2762" fmla="*/ 370564 h 5130710"/>
              <a:gd name="connsiteX2763" fmla="*/ 4891221 w 6842126"/>
              <a:gd name="connsiteY2763" fmla="*/ 339779 h 5130710"/>
              <a:gd name="connsiteX2764" fmla="*/ 4893769 w 6842126"/>
              <a:gd name="connsiteY2764" fmla="*/ 345307 h 5130710"/>
              <a:gd name="connsiteX2765" fmla="*/ 4890749 w 6842126"/>
              <a:gd name="connsiteY2765" fmla="*/ 368907 h 5130710"/>
              <a:gd name="connsiteX2766" fmla="*/ 4884756 w 6842126"/>
              <a:gd name="connsiteY2766" fmla="*/ 414177 h 5130710"/>
              <a:gd name="connsiteX2767" fmla="*/ 4889040 w 6842126"/>
              <a:gd name="connsiteY2767" fmla="*/ 405432 h 5130710"/>
              <a:gd name="connsiteX2768" fmla="*/ 4910027 w 6842126"/>
              <a:gd name="connsiteY2768" fmla="*/ 369636 h 5130710"/>
              <a:gd name="connsiteX2769" fmla="*/ 4893719 w 6842126"/>
              <a:gd name="connsiteY2769" fmla="*/ 428494 h 5130710"/>
              <a:gd name="connsiteX2770" fmla="*/ 4891156 w 6842126"/>
              <a:gd name="connsiteY2770" fmla="*/ 453426 h 5130710"/>
              <a:gd name="connsiteX2771" fmla="*/ 4892993 w 6842126"/>
              <a:gd name="connsiteY2771" fmla="*/ 445890 h 5130710"/>
              <a:gd name="connsiteX2772" fmla="*/ 4898308 w 6842126"/>
              <a:gd name="connsiteY2772" fmla="*/ 435609 h 5130710"/>
              <a:gd name="connsiteX2773" fmla="*/ 4900513 w 6842126"/>
              <a:gd name="connsiteY2773" fmla="*/ 434329 h 5130710"/>
              <a:gd name="connsiteX2774" fmla="*/ 4902871 w 6842126"/>
              <a:gd name="connsiteY2774" fmla="*/ 434331 h 5130710"/>
              <a:gd name="connsiteX2775" fmla="*/ 4907144 w 6842126"/>
              <a:gd name="connsiteY2775" fmla="*/ 411081 h 5130710"/>
              <a:gd name="connsiteX2776" fmla="*/ 4918535 w 6842126"/>
              <a:gd name="connsiteY2776" fmla="*/ 339412 h 5130710"/>
              <a:gd name="connsiteX2777" fmla="*/ 4922321 w 6842126"/>
              <a:gd name="connsiteY2777" fmla="*/ 330325 h 5130710"/>
              <a:gd name="connsiteX2778" fmla="*/ 4927915 w 6842126"/>
              <a:gd name="connsiteY2778" fmla="*/ 327773 h 5130710"/>
              <a:gd name="connsiteX2779" fmla="*/ 4928389 w 6842126"/>
              <a:gd name="connsiteY2779" fmla="*/ 330041 h 5130710"/>
              <a:gd name="connsiteX2780" fmla="*/ 4933449 w 6842126"/>
              <a:gd name="connsiteY2780" fmla="*/ 293628 h 5130710"/>
              <a:gd name="connsiteX2781" fmla="*/ 4940387 w 6842126"/>
              <a:gd name="connsiteY2781" fmla="*/ 265906 h 5130710"/>
              <a:gd name="connsiteX2782" fmla="*/ 4934956 w 6842126"/>
              <a:gd name="connsiteY2782" fmla="*/ 314294 h 5130710"/>
              <a:gd name="connsiteX2783" fmla="*/ 4927964 w 6842126"/>
              <a:gd name="connsiteY2783" fmla="*/ 377910 h 5130710"/>
              <a:gd name="connsiteX2784" fmla="*/ 4926578 w 6842126"/>
              <a:gd name="connsiteY2784" fmla="*/ 392244 h 5130710"/>
              <a:gd name="connsiteX2785" fmla="*/ 4933757 w 6842126"/>
              <a:gd name="connsiteY2785" fmla="*/ 387285 h 5130710"/>
              <a:gd name="connsiteX2786" fmla="*/ 4942012 w 6842126"/>
              <a:gd name="connsiteY2786" fmla="*/ 316109 h 5130710"/>
              <a:gd name="connsiteX2787" fmla="*/ 4950461 w 6842126"/>
              <a:gd name="connsiteY2787" fmla="*/ 233804 h 5130710"/>
              <a:gd name="connsiteX2788" fmla="*/ 4957605 w 6842126"/>
              <a:gd name="connsiteY2788" fmla="*/ 208065 h 5130710"/>
              <a:gd name="connsiteX2789" fmla="*/ 4957049 w 6842126"/>
              <a:gd name="connsiteY2789" fmla="*/ 216372 h 5130710"/>
              <a:gd name="connsiteX2790" fmla="*/ 4952968 w 6842126"/>
              <a:gd name="connsiteY2790" fmla="*/ 227695 h 5130710"/>
              <a:gd name="connsiteX2791" fmla="*/ 4950784 w 6842126"/>
              <a:gd name="connsiteY2791" fmla="*/ 237451 h 5130710"/>
              <a:gd name="connsiteX2792" fmla="*/ 4954835 w 6842126"/>
              <a:gd name="connsiteY2792" fmla="*/ 235755 h 5130710"/>
              <a:gd name="connsiteX2793" fmla="*/ 4954436 w 6842126"/>
              <a:gd name="connsiteY2793" fmla="*/ 238707 h 5130710"/>
              <a:gd name="connsiteX2794" fmla="*/ 4956021 w 6842126"/>
              <a:gd name="connsiteY2794" fmla="*/ 267530 h 5130710"/>
              <a:gd name="connsiteX2795" fmla="*/ 4960769 w 6842126"/>
              <a:gd name="connsiteY2795" fmla="*/ 226173 h 5130710"/>
              <a:gd name="connsiteX2796" fmla="*/ 4961143 w 6842126"/>
              <a:gd name="connsiteY2796" fmla="*/ 223589 h 5130710"/>
              <a:gd name="connsiteX2797" fmla="*/ 4961311 w 6842126"/>
              <a:gd name="connsiteY2797" fmla="*/ 223256 h 5130710"/>
              <a:gd name="connsiteX2798" fmla="*/ 4964345 w 6842126"/>
              <a:gd name="connsiteY2798" fmla="*/ 215329 h 5130710"/>
              <a:gd name="connsiteX2799" fmla="*/ 4959979 w 6842126"/>
              <a:gd name="connsiteY2799" fmla="*/ 274355 h 5130710"/>
              <a:gd name="connsiteX2800" fmla="*/ 4951634 w 6842126"/>
              <a:gd name="connsiteY2800" fmla="*/ 360437 h 5130710"/>
              <a:gd name="connsiteX2801" fmla="*/ 4955115 w 6842126"/>
              <a:gd name="connsiteY2801" fmla="*/ 350657 h 5130710"/>
              <a:gd name="connsiteX2802" fmla="*/ 4963401 w 6842126"/>
              <a:gd name="connsiteY2802" fmla="*/ 282412 h 5130710"/>
              <a:gd name="connsiteX2803" fmla="*/ 4975677 w 6842126"/>
              <a:gd name="connsiteY2803" fmla="*/ 200410 h 5130710"/>
              <a:gd name="connsiteX2804" fmla="*/ 4968767 w 6842126"/>
              <a:gd name="connsiteY2804" fmla="*/ 287351 h 5130710"/>
              <a:gd name="connsiteX2805" fmla="*/ 4963951 w 6842126"/>
              <a:gd name="connsiteY2805" fmla="*/ 326814 h 5130710"/>
              <a:gd name="connsiteX2806" fmla="*/ 4975111 w 6842126"/>
              <a:gd name="connsiteY2806" fmla="*/ 297384 h 5130710"/>
              <a:gd name="connsiteX2807" fmla="*/ 4977465 w 6842126"/>
              <a:gd name="connsiteY2807" fmla="*/ 279964 h 5130710"/>
              <a:gd name="connsiteX2808" fmla="*/ 4977735 w 6842126"/>
              <a:gd name="connsiteY2808" fmla="*/ 289893 h 5130710"/>
              <a:gd name="connsiteX2809" fmla="*/ 4975151 w 6842126"/>
              <a:gd name="connsiteY2809" fmla="*/ 297273 h 5130710"/>
              <a:gd name="connsiteX2810" fmla="*/ 4975931 w 6842126"/>
              <a:gd name="connsiteY2810" fmla="*/ 295219 h 5130710"/>
              <a:gd name="connsiteX2811" fmla="*/ 4995610 w 6842126"/>
              <a:gd name="connsiteY2811" fmla="*/ 250201 h 5130710"/>
              <a:gd name="connsiteX2812" fmla="*/ 4981125 w 6842126"/>
              <a:gd name="connsiteY2812" fmla="*/ 299358 h 5130710"/>
              <a:gd name="connsiteX2813" fmla="*/ 4972379 w 6842126"/>
              <a:gd name="connsiteY2813" fmla="*/ 328374 h 5130710"/>
              <a:gd name="connsiteX2814" fmla="*/ 4969096 w 6842126"/>
              <a:gd name="connsiteY2814" fmla="*/ 365655 h 5130710"/>
              <a:gd name="connsiteX2815" fmla="*/ 4966355 w 6842126"/>
              <a:gd name="connsiteY2815" fmla="*/ 390615 h 5130710"/>
              <a:gd name="connsiteX2816" fmla="*/ 4971633 w 6842126"/>
              <a:gd name="connsiteY2816" fmla="*/ 388776 h 5130710"/>
              <a:gd name="connsiteX2817" fmla="*/ 4986159 w 6842126"/>
              <a:gd name="connsiteY2817" fmla="*/ 349296 h 5130710"/>
              <a:gd name="connsiteX2818" fmla="*/ 5003363 w 6842126"/>
              <a:gd name="connsiteY2818" fmla="*/ 311927 h 5130710"/>
              <a:gd name="connsiteX2819" fmla="*/ 5003235 w 6842126"/>
              <a:gd name="connsiteY2819" fmla="*/ 321617 h 5130710"/>
              <a:gd name="connsiteX2820" fmla="*/ 5014566 w 6842126"/>
              <a:gd name="connsiteY2820" fmla="*/ 318401 h 5130710"/>
              <a:gd name="connsiteX2821" fmla="*/ 4990971 w 6842126"/>
              <a:gd name="connsiteY2821" fmla="*/ 394606 h 5130710"/>
              <a:gd name="connsiteX2822" fmla="*/ 5016461 w 6842126"/>
              <a:gd name="connsiteY2822" fmla="*/ 345005 h 5130710"/>
              <a:gd name="connsiteX2823" fmla="*/ 5017474 w 6842126"/>
              <a:gd name="connsiteY2823" fmla="*/ 342845 h 5130710"/>
              <a:gd name="connsiteX2824" fmla="*/ 5015051 w 6842126"/>
              <a:gd name="connsiteY2824" fmla="*/ 379922 h 5130710"/>
              <a:gd name="connsiteX2825" fmla="*/ 5023202 w 6842126"/>
              <a:gd name="connsiteY2825" fmla="*/ 331357 h 5130710"/>
              <a:gd name="connsiteX2826" fmla="*/ 5029381 w 6842126"/>
              <a:gd name="connsiteY2826" fmla="*/ 324720 h 5130710"/>
              <a:gd name="connsiteX2827" fmla="*/ 5025063 w 6842126"/>
              <a:gd name="connsiteY2827" fmla="*/ 343900 h 5130710"/>
              <a:gd name="connsiteX2828" fmla="*/ 5088883 w 6842126"/>
              <a:gd name="connsiteY2828" fmla="*/ 197145 h 5130710"/>
              <a:gd name="connsiteX2829" fmla="*/ 5092925 w 6842126"/>
              <a:gd name="connsiteY2829" fmla="*/ 188863 h 5130710"/>
              <a:gd name="connsiteX2830" fmla="*/ 5092919 w 6842126"/>
              <a:gd name="connsiteY2830" fmla="*/ 189399 h 5130710"/>
              <a:gd name="connsiteX2831" fmla="*/ 5087768 w 6842126"/>
              <a:gd name="connsiteY2831" fmla="*/ 237361 h 5130710"/>
              <a:gd name="connsiteX2832" fmla="*/ 5094427 w 6842126"/>
              <a:gd name="connsiteY2832" fmla="*/ 210067 h 5130710"/>
              <a:gd name="connsiteX2833" fmla="*/ 5097091 w 6842126"/>
              <a:gd name="connsiteY2833" fmla="*/ 187081 h 5130710"/>
              <a:gd name="connsiteX2834" fmla="*/ 5098673 w 6842126"/>
              <a:gd name="connsiteY2834" fmla="*/ 177086 h 5130710"/>
              <a:gd name="connsiteX2835" fmla="*/ 5113497 w 6842126"/>
              <a:gd name="connsiteY2835" fmla="*/ 146702 h 5130710"/>
              <a:gd name="connsiteX2836" fmla="*/ 5115723 w 6842126"/>
              <a:gd name="connsiteY2836" fmla="*/ 148233 h 5130710"/>
              <a:gd name="connsiteX2837" fmla="*/ 5115959 w 6842126"/>
              <a:gd name="connsiteY2837" fmla="*/ 144441 h 5130710"/>
              <a:gd name="connsiteX2838" fmla="*/ 5118273 w 6842126"/>
              <a:gd name="connsiteY2838" fmla="*/ 136913 h 5130710"/>
              <a:gd name="connsiteX2839" fmla="*/ 5129353 w 6842126"/>
              <a:gd name="connsiteY2839" fmla="*/ 114205 h 5130710"/>
              <a:gd name="connsiteX2840" fmla="*/ 5128391 w 6842126"/>
              <a:gd name="connsiteY2840" fmla="*/ 123166 h 5130710"/>
              <a:gd name="connsiteX2841" fmla="*/ 5134629 w 6842126"/>
              <a:gd name="connsiteY2841" fmla="*/ 123986 h 5130710"/>
              <a:gd name="connsiteX2842" fmla="*/ 5126109 w 6842126"/>
              <a:gd name="connsiteY2842" fmla="*/ 148517 h 5130710"/>
              <a:gd name="connsiteX2843" fmla="*/ 5138591 w 6842126"/>
              <a:gd name="connsiteY2843" fmla="*/ 124698 h 5130710"/>
              <a:gd name="connsiteX2844" fmla="*/ 5138141 w 6842126"/>
              <a:gd name="connsiteY2844" fmla="*/ 138761 h 5130710"/>
              <a:gd name="connsiteX2845" fmla="*/ 5138307 w 6842126"/>
              <a:gd name="connsiteY2845" fmla="*/ 144763 h 5130710"/>
              <a:gd name="connsiteX2846" fmla="*/ 5103953 w 6842126"/>
              <a:gd name="connsiteY2846" fmla="*/ 222674 h 5130710"/>
              <a:gd name="connsiteX2847" fmla="*/ 5044471 w 6842126"/>
              <a:gd name="connsiteY2847" fmla="*/ 378379 h 5130710"/>
              <a:gd name="connsiteX2848" fmla="*/ 5031061 w 6842126"/>
              <a:gd name="connsiteY2848" fmla="*/ 410316 h 5130710"/>
              <a:gd name="connsiteX2849" fmla="*/ 5030440 w 6842126"/>
              <a:gd name="connsiteY2849" fmla="*/ 412036 h 5130710"/>
              <a:gd name="connsiteX2850" fmla="*/ 5030639 w 6842126"/>
              <a:gd name="connsiteY2850" fmla="*/ 432393 h 5130710"/>
              <a:gd name="connsiteX2851" fmla="*/ 5035671 w 6842126"/>
              <a:gd name="connsiteY2851" fmla="*/ 420675 h 5130710"/>
              <a:gd name="connsiteX2852" fmla="*/ 5036741 w 6842126"/>
              <a:gd name="connsiteY2852" fmla="*/ 411734 h 5130710"/>
              <a:gd name="connsiteX2853" fmla="*/ 5040957 w 6842126"/>
              <a:gd name="connsiteY2853" fmla="*/ 398658 h 5130710"/>
              <a:gd name="connsiteX2854" fmla="*/ 5042954 w 6842126"/>
              <a:gd name="connsiteY2854" fmla="*/ 400399 h 5130710"/>
              <a:gd name="connsiteX2855" fmla="*/ 5042682 w 6842126"/>
              <a:gd name="connsiteY2855" fmla="*/ 401943 h 5130710"/>
              <a:gd name="connsiteX2856" fmla="*/ 5043119 w 6842126"/>
              <a:gd name="connsiteY2856" fmla="*/ 400724 h 5130710"/>
              <a:gd name="connsiteX2857" fmla="*/ 5042954 w 6842126"/>
              <a:gd name="connsiteY2857" fmla="*/ 400399 h 5130710"/>
              <a:gd name="connsiteX2858" fmla="*/ 5054694 w 6842126"/>
              <a:gd name="connsiteY2858" fmla="*/ 356530 h 5130710"/>
              <a:gd name="connsiteX2859" fmla="*/ 5054233 w 6842126"/>
              <a:gd name="connsiteY2859" fmla="*/ 361958 h 5130710"/>
              <a:gd name="connsiteX2860" fmla="*/ 5054927 w 6842126"/>
              <a:gd name="connsiteY2860" fmla="*/ 364964 h 5130710"/>
              <a:gd name="connsiteX2861" fmla="*/ 5058954 w 6842126"/>
              <a:gd name="connsiteY2861" fmla="*/ 355164 h 5130710"/>
              <a:gd name="connsiteX2862" fmla="*/ 5078819 w 6842126"/>
              <a:gd name="connsiteY2862" fmla="*/ 308293 h 5130710"/>
              <a:gd name="connsiteX2863" fmla="*/ 5087469 w 6842126"/>
              <a:gd name="connsiteY2863" fmla="*/ 302965 h 5130710"/>
              <a:gd name="connsiteX2864" fmla="*/ 5110292 w 6842126"/>
              <a:gd name="connsiteY2864" fmla="*/ 250825 h 5130710"/>
              <a:gd name="connsiteX2865" fmla="*/ 5121659 w 6842126"/>
              <a:gd name="connsiteY2865" fmla="*/ 244895 h 5130710"/>
              <a:gd name="connsiteX2866" fmla="*/ 5123282 w 6842126"/>
              <a:gd name="connsiteY2866" fmla="*/ 241812 h 5130710"/>
              <a:gd name="connsiteX2867" fmla="*/ 5124017 w 6842126"/>
              <a:gd name="connsiteY2867" fmla="*/ 238798 h 5130710"/>
              <a:gd name="connsiteX2868" fmla="*/ 5126401 w 6842126"/>
              <a:gd name="connsiteY2868" fmla="*/ 234662 h 5130710"/>
              <a:gd name="connsiteX2869" fmla="*/ 5127330 w 6842126"/>
              <a:gd name="connsiteY2869" fmla="*/ 234476 h 5130710"/>
              <a:gd name="connsiteX2870" fmla="*/ 5127696 w 6842126"/>
              <a:gd name="connsiteY2870" fmla="*/ 232414 h 5130710"/>
              <a:gd name="connsiteX2871" fmla="*/ 5126401 w 6842126"/>
              <a:gd name="connsiteY2871" fmla="*/ 234662 h 5130710"/>
              <a:gd name="connsiteX2872" fmla="*/ 5124953 w 6842126"/>
              <a:gd name="connsiteY2872" fmla="*/ 234955 h 5130710"/>
              <a:gd name="connsiteX2873" fmla="*/ 5135956 w 6842126"/>
              <a:gd name="connsiteY2873" fmla="*/ 222469 h 5130710"/>
              <a:gd name="connsiteX2874" fmla="*/ 5113103 w 6842126"/>
              <a:gd name="connsiteY2874" fmla="*/ 276932 h 5130710"/>
              <a:gd name="connsiteX2875" fmla="*/ 5115655 w 6842126"/>
              <a:gd name="connsiteY2875" fmla="*/ 288733 h 5130710"/>
              <a:gd name="connsiteX2876" fmla="*/ 5100969 w 6842126"/>
              <a:gd name="connsiteY2876" fmla="*/ 340229 h 5130710"/>
              <a:gd name="connsiteX2877" fmla="*/ 5085448 w 6842126"/>
              <a:gd name="connsiteY2877" fmla="*/ 378192 h 5130710"/>
              <a:gd name="connsiteX2878" fmla="*/ 5085427 w 6842126"/>
              <a:gd name="connsiteY2878" fmla="*/ 378245 h 5130710"/>
              <a:gd name="connsiteX2879" fmla="*/ 5085521 w 6842126"/>
              <a:gd name="connsiteY2879" fmla="*/ 387826 h 5130710"/>
              <a:gd name="connsiteX2880" fmla="*/ 5083793 w 6842126"/>
              <a:gd name="connsiteY2880" fmla="*/ 407503 h 5130710"/>
              <a:gd name="connsiteX2881" fmla="*/ 5085424 w 6842126"/>
              <a:gd name="connsiteY2881" fmla="*/ 406417 h 5130710"/>
              <a:gd name="connsiteX2882" fmla="*/ 5088835 w 6842126"/>
              <a:gd name="connsiteY2882" fmla="*/ 403529 h 5130710"/>
              <a:gd name="connsiteX2883" fmla="*/ 5100391 w 6842126"/>
              <a:gd name="connsiteY2883" fmla="*/ 383642 h 5130710"/>
              <a:gd name="connsiteX2884" fmla="*/ 5117533 w 6842126"/>
              <a:gd name="connsiteY2884" fmla="*/ 350926 h 5130710"/>
              <a:gd name="connsiteX2885" fmla="*/ 5137545 w 6842126"/>
              <a:gd name="connsiteY2885" fmla="*/ 306366 h 5130710"/>
              <a:gd name="connsiteX2886" fmla="*/ 5189243 w 6842126"/>
              <a:gd name="connsiteY2886" fmla="*/ 192657 h 5130710"/>
              <a:gd name="connsiteX2887" fmla="*/ 5192695 w 6842126"/>
              <a:gd name="connsiteY2887" fmla="*/ 185085 h 5130710"/>
              <a:gd name="connsiteX2888" fmla="*/ 5193327 w 6842126"/>
              <a:gd name="connsiteY2888" fmla="*/ 194027 h 5130710"/>
              <a:gd name="connsiteX2889" fmla="*/ 5193830 w 6842126"/>
              <a:gd name="connsiteY2889" fmla="*/ 197101 h 5130710"/>
              <a:gd name="connsiteX2890" fmla="*/ 5183839 w 6842126"/>
              <a:gd name="connsiteY2890" fmla="*/ 221010 h 5130710"/>
              <a:gd name="connsiteX2891" fmla="*/ 5157723 w 6842126"/>
              <a:gd name="connsiteY2891" fmla="*/ 283090 h 5130710"/>
              <a:gd name="connsiteX2892" fmla="*/ 5168864 w 6842126"/>
              <a:gd name="connsiteY2892" fmla="*/ 294213 h 5130710"/>
              <a:gd name="connsiteX2893" fmla="*/ 5159891 w 6842126"/>
              <a:gd name="connsiteY2893" fmla="*/ 323574 h 5130710"/>
              <a:gd name="connsiteX2894" fmla="*/ 5154081 w 6842126"/>
              <a:gd name="connsiteY2894" fmla="*/ 353073 h 5130710"/>
              <a:gd name="connsiteX2895" fmla="*/ 5150699 w 6842126"/>
              <a:gd name="connsiteY2895" fmla="*/ 361911 h 5130710"/>
              <a:gd name="connsiteX2896" fmla="*/ 5150975 w 6842126"/>
              <a:gd name="connsiteY2896" fmla="*/ 361583 h 5130710"/>
              <a:gd name="connsiteX2897" fmla="*/ 5152365 w 6842126"/>
              <a:gd name="connsiteY2897" fmla="*/ 361195 h 5130710"/>
              <a:gd name="connsiteX2898" fmla="*/ 5152286 w 6842126"/>
              <a:gd name="connsiteY2898" fmla="*/ 368085 h 5130710"/>
              <a:gd name="connsiteX2899" fmla="*/ 5150599 w 6842126"/>
              <a:gd name="connsiteY2899" fmla="*/ 374897 h 5130710"/>
              <a:gd name="connsiteX2900" fmla="*/ 5153595 w 6842126"/>
              <a:gd name="connsiteY2900" fmla="*/ 372375 h 5130710"/>
              <a:gd name="connsiteX2901" fmla="*/ 5159282 w 6842126"/>
              <a:gd name="connsiteY2901" fmla="*/ 369313 h 5130710"/>
              <a:gd name="connsiteX2902" fmla="*/ 5170934 w 6842126"/>
              <a:gd name="connsiteY2902" fmla="*/ 342062 h 5130710"/>
              <a:gd name="connsiteX2903" fmla="*/ 5177997 w 6842126"/>
              <a:gd name="connsiteY2903" fmla="*/ 327637 h 5130710"/>
              <a:gd name="connsiteX2904" fmla="*/ 5176178 w 6842126"/>
              <a:gd name="connsiteY2904" fmla="*/ 337582 h 5130710"/>
              <a:gd name="connsiteX2905" fmla="*/ 5173942 w 6842126"/>
              <a:gd name="connsiteY2905" fmla="*/ 351738 h 5130710"/>
              <a:gd name="connsiteX2906" fmla="*/ 5167937 w 6842126"/>
              <a:gd name="connsiteY2906" fmla="*/ 363595 h 5130710"/>
              <a:gd name="connsiteX2907" fmla="*/ 5167709 w 6842126"/>
              <a:gd name="connsiteY2907" fmla="*/ 380651 h 5130710"/>
              <a:gd name="connsiteX2908" fmla="*/ 5158929 w 6842126"/>
              <a:gd name="connsiteY2908" fmla="*/ 395669 h 5130710"/>
              <a:gd name="connsiteX2909" fmla="*/ 5158917 w 6842126"/>
              <a:gd name="connsiteY2909" fmla="*/ 396580 h 5130710"/>
              <a:gd name="connsiteX2910" fmla="*/ 5160489 w 6842126"/>
              <a:gd name="connsiteY2910" fmla="*/ 393240 h 5130710"/>
              <a:gd name="connsiteX2911" fmla="*/ 5165926 w 6842126"/>
              <a:gd name="connsiteY2911" fmla="*/ 393810 h 5130710"/>
              <a:gd name="connsiteX2912" fmla="*/ 5154595 w 6842126"/>
              <a:gd name="connsiteY2912" fmla="*/ 430714 h 5130710"/>
              <a:gd name="connsiteX2913" fmla="*/ 5157965 w 6842126"/>
              <a:gd name="connsiteY2913" fmla="*/ 431949 h 5130710"/>
              <a:gd name="connsiteX2914" fmla="*/ 5158979 w 6842126"/>
              <a:gd name="connsiteY2914" fmla="*/ 432352 h 5130710"/>
              <a:gd name="connsiteX2915" fmla="*/ 5164638 w 6842126"/>
              <a:gd name="connsiteY2915" fmla="*/ 416116 h 5130710"/>
              <a:gd name="connsiteX2916" fmla="*/ 5164719 w 6842126"/>
              <a:gd name="connsiteY2916" fmla="*/ 415905 h 5130710"/>
              <a:gd name="connsiteX2917" fmla="*/ 5159920 w 6842126"/>
              <a:gd name="connsiteY2917" fmla="*/ 471363 h 5130710"/>
              <a:gd name="connsiteX2918" fmla="*/ 5175446 w 6842126"/>
              <a:gd name="connsiteY2918" fmla="*/ 479186 h 5130710"/>
              <a:gd name="connsiteX2919" fmla="*/ 5179099 w 6842126"/>
              <a:gd name="connsiteY2919" fmla="*/ 463853 h 5130710"/>
              <a:gd name="connsiteX2920" fmla="*/ 5183401 w 6842126"/>
              <a:gd name="connsiteY2920" fmla="*/ 454673 h 5130710"/>
              <a:gd name="connsiteX2921" fmla="*/ 5187603 w 6842126"/>
              <a:gd name="connsiteY2921" fmla="*/ 444717 h 5130710"/>
              <a:gd name="connsiteX2922" fmla="*/ 5195246 w 6842126"/>
              <a:gd name="connsiteY2922" fmla="*/ 404442 h 5130710"/>
              <a:gd name="connsiteX2923" fmla="*/ 5200659 w 6842126"/>
              <a:gd name="connsiteY2923" fmla="*/ 407797 h 5130710"/>
              <a:gd name="connsiteX2924" fmla="*/ 5200263 w 6842126"/>
              <a:gd name="connsiteY2924" fmla="*/ 415995 h 5130710"/>
              <a:gd name="connsiteX2925" fmla="*/ 5203607 w 6842126"/>
              <a:gd name="connsiteY2925" fmla="*/ 408743 h 5130710"/>
              <a:gd name="connsiteX2926" fmla="*/ 5205801 w 6842126"/>
              <a:gd name="connsiteY2926" fmla="*/ 404198 h 5130710"/>
              <a:gd name="connsiteX2927" fmla="*/ 5201927 w 6842126"/>
              <a:gd name="connsiteY2927" fmla="*/ 425018 h 5130710"/>
              <a:gd name="connsiteX2928" fmla="*/ 5150066 w 6842126"/>
              <a:gd name="connsiteY2928" fmla="*/ 651888 h 5130710"/>
              <a:gd name="connsiteX2929" fmla="*/ 5147563 w 6842126"/>
              <a:gd name="connsiteY2929" fmla="*/ 680634 h 5130710"/>
              <a:gd name="connsiteX2930" fmla="*/ 5177909 w 6842126"/>
              <a:gd name="connsiteY2930" fmla="*/ 583052 h 5130710"/>
              <a:gd name="connsiteX2931" fmla="*/ 5195875 w 6842126"/>
              <a:gd name="connsiteY2931" fmla="*/ 519521 h 5130710"/>
              <a:gd name="connsiteX2932" fmla="*/ 5196965 w 6842126"/>
              <a:gd name="connsiteY2932" fmla="*/ 515412 h 5130710"/>
              <a:gd name="connsiteX2933" fmla="*/ 5194880 w 6842126"/>
              <a:gd name="connsiteY2933" fmla="*/ 530166 h 5130710"/>
              <a:gd name="connsiteX2934" fmla="*/ 5193530 w 6842126"/>
              <a:gd name="connsiteY2934" fmla="*/ 544262 h 5130710"/>
              <a:gd name="connsiteX2935" fmla="*/ 5193353 w 6842126"/>
              <a:gd name="connsiteY2935" fmla="*/ 548898 h 5130710"/>
              <a:gd name="connsiteX2936" fmla="*/ 5195465 w 6842126"/>
              <a:gd name="connsiteY2936" fmla="*/ 539096 h 5130710"/>
              <a:gd name="connsiteX2937" fmla="*/ 5199027 w 6842126"/>
              <a:gd name="connsiteY2937" fmla="*/ 507647 h 5130710"/>
              <a:gd name="connsiteX2938" fmla="*/ 5202696 w 6842126"/>
              <a:gd name="connsiteY2938" fmla="*/ 493830 h 5130710"/>
              <a:gd name="connsiteX2939" fmla="*/ 5206095 w 6842126"/>
              <a:gd name="connsiteY2939" fmla="*/ 477358 h 5130710"/>
              <a:gd name="connsiteX2940" fmla="*/ 5218293 w 6842126"/>
              <a:gd name="connsiteY2940" fmla="*/ 457242 h 5130710"/>
              <a:gd name="connsiteX2941" fmla="*/ 5225907 w 6842126"/>
              <a:gd name="connsiteY2941" fmla="*/ 444691 h 5130710"/>
              <a:gd name="connsiteX2942" fmla="*/ 5225827 w 6842126"/>
              <a:gd name="connsiteY2942" fmla="*/ 445980 h 5130710"/>
              <a:gd name="connsiteX2943" fmla="*/ 5226279 w 6842126"/>
              <a:gd name="connsiteY2943" fmla="*/ 444077 h 5130710"/>
              <a:gd name="connsiteX2944" fmla="*/ 5226962 w 6842126"/>
              <a:gd name="connsiteY2944" fmla="*/ 442950 h 5130710"/>
              <a:gd name="connsiteX2945" fmla="*/ 5226680 w 6842126"/>
              <a:gd name="connsiteY2945" fmla="*/ 452461 h 5130710"/>
              <a:gd name="connsiteX2946" fmla="*/ 5226184 w 6842126"/>
              <a:gd name="connsiteY2946" fmla="*/ 458960 h 5130710"/>
              <a:gd name="connsiteX2947" fmla="*/ 5227407 w 6842126"/>
              <a:gd name="connsiteY2947" fmla="*/ 456460 h 5130710"/>
              <a:gd name="connsiteX2948" fmla="*/ 5231367 w 6842126"/>
              <a:gd name="connsiteY2948" fmla="*/ 449119 h 5130710"/>
              <a:gd name="connsiteX2949" fmla="*/ 5233803 w 6842126"/>
              <a:gd name="connsiteY2949" fmla="*/ 428363 h 5130710"/>
              <a:gd name="connsiteX2950" fmla="*/ 5238962 w 6842126"/>
              <a:gd name="connsiteY2950" fmla="*/ 390448 h 5130710"/>
              <a:gd name="connsiteX2951" fmla="*/ 5242111 w 6842126"/>
              <a:gd name="connsiteY2951" fmla="*/ 386692 h 5130710"/>
              <a:gd name="connsiteX2952" fmla="*/ 5245941 w 6842126"/>
              <a:gd name="connsiteY2952" fmla="*/ 378718 h 5130710"/>
              <a:gd name="connsiteX2953" fmla="*/ 5242855 w 6842126"/>
              <a:gd name="connsiteY2953" fmla="*/ 406794 h 5130710"/>
              <a:gd name="connsiteX2954" fmla="*/ 5239458 w 6842126"/>
              <a:gd name="connsiteY2954" fmla="*/ 441916 h 5130710"/>
              <a:gd name="connsiteX2955" fmla="*/ 5241062 w 6842126"/>
              <a:gd name="connsiteY2955" fmla="*/ 443162 h 5130710"/>
              <a:gd name="connsiteX2956" fmla="*/ 5244723 w 6842126"/>
              <a:gd name="connsiteY2956" fmla="*/ 448475 h 5130710"/>
              <a:gd name="connsiteX2957" fmla="*/ 5245069 w 6842126"/>
              <a:gd name="connsiteY2957" fmla="*/ 449030 h 5130710"/>
              <a:gd name="connsiteX2958" fmla="*/ 5246033 w 6842126"/>
              <a:gd name="connsiteY2958" fmla="*/ 440730 h 5130710"/>
              <a:gd name="connsiteX2959" fmla="*/ 5248241 w 6842126"/>
              <a:gd name="connsiteY2959" fmla="*/ 419697 h 5130710"/>
              <a:gd name="connsiteX2960" fmla="*/ 5257077 w 6842126"/>
              <a:gd name="connsiteY2960" fmla="*/ 338620 h 5130710"/>
              <a:gd name="connsiteX2961" fmla="*/ 5259593 w 6842126"/>
              <a:gd name="connsiteY2961" fmla="*/ 317510 h 5130710"/>
              <a:gd name="connsiteX2962" fmla="*/ 5267197 w 6842126"/>
              <a:gd name="connsiteY2962" fmla="*/ 285234 h 5130710"/>
              <a:gd name="connsiteX2963" fmla="*/ 5267511 w 6842126"/>
              <a:gd name="connsiteY2963" fmla="*/ 292316 h 5130710"/>
              <a:gd name="connsiteX2964" fmla="*/ 5270911 w 6842126"/>
              <a:gd name="connsiteY2964" fmla="*/ 296417 h 5130710"/>
              <a:gd name="connsiteX2965" fmla="*/ 5275661 w 6842126"/>
              <a:gd name="connsiteY2965" fmla="*/ 255060 h 5130710"/>
              <a:gd name="connsiteX2966" fmla="*/ 5275891 w 6842126"/>
              <a:gd name="connsiteY2966" fmla="*/ 253458 h 5130710"/>
              <a:gd name="connsiteX2967" fmla="*/ 5279107 w 6842126"/>
              <a:gd name="connsiteY2967" fmla="*/ 245952 h 5130710"/>
              <a:gd name="connsiteX2968" fmla="*/ 5274871 w 6842126"/>
              <a:gd name="connsiteY2968" fmla="*/ 303243 h 5130710"/>
              <a:gd name="connsiteX2969" fmla="*/ 5270176 w 6842126"/>
              <a:gd name="connsiteY2969" fmla="*/ 351654 h 5130710"/>
              <a:gd name="connsiteX2970" fmla="*/ 5269893 w 6842126"/>
              <a:gd name="connsiteY2970" fmla="*/ 353295 h 5130710"/>
              <a:gd name="connsiteX2971" fmla="*/ 5263107 w 6842126"/>
              <a:gd name="connsiteY2971" fmla="*/ 383352 h 5130710"/>
              <a:gd name="connsiteX2972" fmla="*/ 5266536 w 6842126"/>
              <a:gd name="connsiteY2972" fmla="*/ 389196 h 5130710"/>
              <a:gd name="connsiteX2973" fmla="*/ 5265963 w 6842126"/>
              <a:gd name="connsiteY2973" fmla="*/ 395106 h 5130710"/>
              <a:gd name="connsiteX2974" fmla="*/ 5264103 w 6842126"/>
              <a:gd name="connsiteY2974" fmla="*/ 406250 h 5130710"/>
              <a:gd name="connsiteX2975" fmla="*/ 5268451 w 6842126"/>
              <a:gd name="connsiteY2975" fmla="*/ 394888 h 5130710"/>
              <a:gd name="connsiteX2976" fmla="*/ 5268753 w 6842126"/>
              <a:gd name="connsiteY2976" fmla="*/ 392976 h 5130710"/>
              <a:gd name="connsiteX2977" fmla="*/ 5270227 w 6842126"/>
              <a:gd name="connsiteY2977" fmla="*/ 395488 h 5130710"/>
              <a:gd name="connsiteX2978" fmla="*/ 5272902 w 6842126"/>
              <a:gd name="connsiteY2978" fmla="*/ 404358 h 5130710"/>
              <a:gd name="connsiteX2979" fmla="*/ 5272445 w 6842126"/>
              <a:gd name="connsiteY2979" fmla="*/ 408092 h 5130710"/>
              <a:gd name="connsiteX2980" fmla="*/ 5271558 w 6842126"/>
              <a:gd name="connsiteY2980" fmla="*/ 422516 h 5130710"/>
              <a:gd name="connsiteX2981" fmla="*/ 5271810 w 6842126"/>
              <a:gd name="connsiteY2981" fmla="*/ 424498 h 5130710"/>
              <a:gd name="connsiteX2982" fmla="*/ 5272089 w 6842126"/>
              <a:gd name="connsiteY2982" fmla="*/ 423760 h 5130710"/>
              <a:gd name="connsiteX2983" fmla="*/ 5273428 w 6842126"/>
              <a:gd name="connsiteY2983" fmla="*/ 420399 h 5130710"/>
              <a:gd name="connsiteX2984" fmla="*/ 5272354 w 6842126"/>
              <a:gd name="connsiteY2984" fmla="*/ 428816 h 5130710"/>
              <a:gd name="connsiteX2985" fmla="*/ 5272499 w 6842126"/>
              <a:gd name="connsiteY2985" fmla="*/ 429935 h 5130710"/>
              <a:gd name="connsiteX2986" fmla="*/ 5273983 w 6842126"/>
              <a:gd name="connsiteY2986" fmla="*/ 431385 h 5130710"/>
              <a:gd name="connsiteX2987" fmla="*/ 5273558 w 6842126"/>
              <a:gd name="connsiteY2987" fmla="*/ 439423 h 5130710"/>
              <a:gd name="connsiteX2988" fmla="*/ 5273141 w 6842126"/>
              <a:gd name="connsiteY2988" fmla="*/ 441325 h 5130710"/>
              <a:gd name="connsiteX2989" fmla="*/ 5271389 w 6842126"/>
              <a:gd name="connsiteY2989" fmla="*/ 441572 h 5130710"/>
              <a:gd name="connsiteX2990" fmla="*/ 5270315 w 6842126"/>
              <a:gd name="connsiteY2990" fmla="*/ 444863 h 5130710"/>
              <a:gd name="connsiteX2991" fmla="*/ 5270149 w 6842126"/>
              <a:gd name="connsiteY2991" fmla="*/ 446150 h 5130710"/>
              <a:gd name="connsiteX2992" fmla="*/ 5270613 w 6842126"/>
              <a:gd name="connsiteY2992" fmla="*/ 450932 h 5130710"/>
              <a:gd name="connsiteX2993" fmla="*/ 5270987 w 6842126"/>
              <a:gd name="connsiteY2993" fmla="*/ 451152 h 5130710"/>
              <a:gd name="connsiteX2994" fmla="*/ 5265546 w 6842126"/>
              <a:gd name="connsiteY2994" fmla="*/ 475971 h 5130710"/>
              <a:gd name="connsiteX2995" fmla="*/ 5240414 w 6842126"/>
              <a:gd name="connsiteY2995" fmla="*/ 559854 h 5130710"/>
              <a:gd name="connsiteX2996" fmla="*/ 5225457 w 6842126"/>
              <a:gd name="connsiteY2996" fmla="*/ 611400 h 5130710"/>
              <a:gd name="connsiteX2997" fmla="*/ 5225912 w 6842126"/>
              <a:gd name="connsiteY2997" fmla="*/ 609000 h 5130710"/>
              <a:gd name="connsiteX2998" fmla="*/ 5227071 w 6842126"/>
              <a:gd name="connsiteY2998" fmla="*/ 603332 h 5130710"/>
              <a:gd name="connsiteX2999" fmla="*/ 5226745 w 6842126"/>
              <a:gd name="connsiteY2999" fmla="*/ 604596 h 5130710"/>
              <a:gd name="connsiteX3000" fmla="*/ 5225912 w 6842126"/>
              <a:gd name="connsiteY3000" fmla="*/ 609000 h 5130710"/>
              <a:gd name="connsiteX3001" fmla="*/ 5225337 w 6842126"/>
              <a:gd name="connsiteY3001" fmla="*/ 611815 h 5130710"/>
              <a:gd name="connsiteX3002" fmla="*/ 5225457 w 6842126"/>
              <a:gd name="connsiteY3002" fmla="*/ 611400 h 5130710"/>
              <a:gd name="connsiteX3003" fmla="*/ 5222767 w 6842126"/>
              <a:gd name="connsiteY3003" fmla="*/ 625605 h 5130710"/>
              <a:gd name="connsiteX3004" fmla="*/ 5221341 w 6842126"/>
              <a:gd name="connsiteY3004" fmla="*/ 666154 h 5130710"/>
              <a:gd name="connsiteX3005" fmla="*/ 5238179 w 6842126"/>
              <a:gd name="connsiteY3005" fmla="*/ 590642 h 5130710"/>
              <a:gd name="connsiteX3006" fmla="*/ 5268115 w 6842126"/>
              <a:gd name="connsiteY3006" fmla="*/ 469647 h 5130710"/>
              <a:gd name="connsiteX3007" fmla="*/ 5272992 w 6842126"/>
              <a:gd name="connsiteY3007" fmla="*/ 448779 h 5130710"/>
              <a:gd name="connsiteX3008" fmla="*/ 5274011 w 6842126"/>
              <a:gd name="connsiteY3008" fmla="*/ 445670 h 5130710"/>
              <a:gd name="connsiteX3009" fmla="*/ 5274914 w 6842126"/>
              <a:gd name="connsiteY3009" fmla="*/ 441076 h 5130710"/>
              <a:gd name="connsiteX3010" fmla="*/ 5274789 w 6842126"/>
              <a:gd name="connsiteY3010" fmla="*/ 441093 h 5130710"/>
              <a:gd name="connsiteX3011" fmla="*/ 5282497 w 6842126"/>
              <a:gd name="connsiteY3011" fmla="*/ 408107 h 5130710"/>
              <a:gd name="connsiteX3012" fmla="*/ 5278173 w 6842126"/>
              <a:gd name="connsiteY3012" fmla="*/ 447520 h 5130710"/>
              <a:gd name="connsiteX3013" fmla="*/ 5279167 w 6842126"/>
              <a:gd name="connsiteY3013" fmla="*/ 443327 h 5130710"/>
              <a:gd name="connsiteX3014" fmla="*/ 5278294 w 6842126"/>
              <a:gd name="connsiteY3014" fmla="*/ 465870 h 5130710"/>
              <a:gd name="connsiteX3015" fmla="*/ 5285320 w 6842126"/>
              <a:gd name="connsiteY3015" fmla="*/ 450581 h 5130710"/>
              <a:gd name="connsiteX3016" fmla="*/ 5292219 w 6842126"/>
              <a:gd name="connsiteY3016" fmla="*/ 431123 h 5130710"/>
              <a:gd name="connsiteX3017" fmla="*/ 5293192 w 6842126"/>
              <a:gd name="connsiteY3017" fmla="*/ 425424 h 5130710"/>
              <a:gd name="connsiteX3018" fmla="*/ 5294319 w 6842126"/>
              <a:gd name="connsiteY3018" fmla="*/ 423837 h 5130710"/>
              <a:gd name="connsiteX3019" fmla="*/ 5297401 w 6842126"/>
              <a:gd name="connsiteY3019" fmla="*/ 421761 h 5130710"/>
              <a:gd name="connsiteX3020" fmla="*/ 5295619 w 6842126"/>
              <a:gd name="connsiteY3020" fmla="*/ 433893 h 5130710"/>
              <a:gd name="connsiteX3021" fmla="*/ 5295341 w 6842126"/>
              <a:gd name="connsiteY3021" fmla="*/ 440598 h 5130710"/>
              <a:gd name="connsiteX3022" fmla="*/ 5293233 w 6842126"/>
              <a:gd name="connsiteY3022" fmla="*/ 464552 h 5130710"/>
              <a:gd name="connsiteX3023" fmla="*/ 5290249 w 6842126"/>
              <a:gd name="connsiteY3023" fmla="*/ 504634 h 5130710"/>
              <a:gd name="connsiteX3024" fmla="*/ 5290064 w 6842126"/>
              <a:gd name="connsiteY3024" fmla="*/ 506414 h 5130710"/>
              <a:gd name="connsiteX3025" fmla="*/ 5293822 w 6842126"/>
              <a:gd name="connsiteY3025" fmla="*/ 495418 h 5130710"/>
              <a:gd name="connsiteX3026" fmla="*/ 5302085 w 6842126"/>
              <a:gd name="connsiteY3026" fmla="*/ 476761 h 5130710"/>
              <a:gd name="connsiteX3027" fmla="*/ 5304415 w 6842126"/>
              <a:gd name="connsiteY3027" fmla="*/ 505229 h 5130710"/>
              <a:gd name="connsiteX3028" fmla="*/ 5333081 w 6842126"/>
              <a:gd name="connsiteY3028" fmla="*/ 454952 h 5130710"/>
              <a:gd name="connsiteX3029" fmla="*/ 5324357 w 6842126"/>
              <a:gd name="connsiteY3029" fmla="*/ 479906 h 5130710"/>
              <a:gd name="connsiteX3030" fmla="*/ 5323795 w 6842126"/>
              <a:gd name="connsiteY3030" fmla="*/ 493610 h 5130710"/>
              <a:gd name="connsiteX3031" fmla="*/ 5322754 w 6842126"/>
              <a:gd name="connsiteY3031" fmla="*/ 513135 h 5130710"/>
              <a:gd name="connsiteX3032" fmla="*/ 5328812 w 6842126"/>
              <a:gd name="connsiteY3032" fmla="*/ 484303 h 5130710"/>
              <a:gd name="connsiteX3033" fmla="*/ 5329335 w 6842126"/>
              <a:gd name="connsiteY3033" fmla="*/ 485873 h 5130710"/>
              <a:gd name="connsiteX3034" fmla="*/ 5331414 w 6842126"/>
              <a:gd name="connsiteY3034" fmla="*/ 510091 h 5130710"/>
              <a:gd name="connsiteX3035" fmla="*/ 5329501 w 6842126"/>
              <a:gd name="connsiteY3035" fmla="*/ 519869 h 5130710"/>
              <a:gd name="connsiteX3036" fmla="*/ 5333178 w 6842126"/>
              <a:gd name="connsiteY3036" fmla="*/ 520595 h 5130710"/>
              <a:gd name="connsiteX3037" fmla="*/ 5335343 w 6842126"/>
              <a:gd name="connsiteY3037" fmla="*/ 522148 h 5130710"/>
              <a:gd name="connsiteX3038" fmla="*/ 5349485 w 6842126"/>
              <a:gd name="connsiteY3038" fmla="*/ 477664 h 5130710"/>
              <a:gd name="connsiteX3039" fmla="*/ 5352515 w 6842126"/>
              <a:gd name="connsiteY3039" fmla="*/ 475570 h 5130710"/>
              <a:gd name="connsiteX3040" fmla="*/ 5351399 w 6842126"/>
              <a:gd name="connsiteY3040" fmla="*/ 482693 h 5130710"/>
              <a:gd name="connsiteX3041" fmla="*/ 5360369 w 6842126"/>
              <a:gd name="connsiteY3041" fmla="*/ 471294 h 5130710"/>
              <a:gd name="connsiteX3042" fmla="*/ 5356373 w 6842126"/>
              <a:gd name="connsiteY3042" fmla="*/ 525634 h 5130710"/>
              <a:gd name="connsiteX3043" fmla="*/ 5377953 w 6842126"/>
              <a:gd name="connsiteY3043" fmla="*/ 560728 h 5130710"/>
              <a:gd name="connsiteX3044" fmla="*/ 5417891 w 6842126"/>
              <a:gd name="connsiteY3044" fmla="*/ 376440 h 5130710"/>
              <a:gd name="connsiteX3045" fmla="*/ 5432577 w 6842126"/>
              <a:gd name="connsiteY3045" fmla="*/ 328127 h 5130710"/>
              <a:gd name="connsiteX3046" fmla="*/ 5432719 w 6842126"/>
              <a:gd name="connsiteY3046" fmla="*/ 329154 h 5130710"/>
              <a:gd name="connsiteX3047" fmla="*/ 5427227 w 6842126"/>
              <a:gd name="connsiteY3047" fmla="*/ 367838 h 5130710"/>
              <a:gd name="connsiteX3048" fmla="*/ 5418903 w 6842126"/>
              <a:gd name="connsiteY3048" fmla="*/ 409586 h 5130710"/>
              <a:gd name="connsiteX3049" fmla="*/ 5426419 w 6842126"/>
              <a:gd name="connsiteY3049" fmla="*/ 397247 h 5130710"/>
              <a:gd name="connsiteX3050" fmla="*/ 5426289 w 6842126"/>
              <a:gd name="connsiteY3050" fmla="*/ 406937 h 5130710"/>
              <a:gd name="connsiteX3051" fmla="*/ 5434924 w 6842126"/>
              <a:gd name="connsiteY3051" fmla="*/ 396418 h 5130710"/>
              <a:gd name="connsiteX3052" fmla="*/ 5440383 w 6842126"/>
              <a:gd name="connsiteY3052" fmla="*/ 388456 h 5130710"/>
              <a:gd name="connsiteX3053" fmla="*/ 5444937 w 6842126"/>
              <a:gd name="connsiteY3053" fmla="*/ 365380 h 5130710"/>
              <a:gd name="connsiteX3054" fmla="*/ 5480153 w 6842126"/>
              <a:gd name="connsiteY3054" fmla="*/ 284441 h 5130710"/>
              <a:gd name="connsiteX3055" fmla="*/ 5497129 w 6842126"/>
              <a:gd name="connsiteY3055" fmla="*/ 264683 h 5130710"/>
              <a:gd name="connsiteX3056" fmla="*/ 5500779 w 6842126"/>
              <a:gd name="connsiteY3056" fmla="*/ 265533 h 5130710"/>
              <a:gd name="connsiteX3057" fmla="*/ 5504157 w 6842126"/>
              <a:gd name="connsiteY3057" fmla="*/ 264484 h 5130710"/>
              <a:gd name="connsiteX3058" fmla="*/ 5500411 w 6842126"/>
              <a:gd name="connsiteY3058" fmla="*/ 280126 h 5130710"/>
              <a:gd name="connsiteX3059" fmla="*/ 5494995 w 6842126"/>
              <a:gd name="connsiteY3059" fmla="*/ 308518 h 5130710"/>
              <a:gd name="connsiteX3060" fmla="*/ 5504922 w 6842126"/>
              <a:gd name="connsiteY3060" fmla="*/ 328440 h 5130710"/>
              <a:gd name="connsiteX3061" fmla="*/ 5472743 w 6842126"/>
              <a:gd name="connsiteY3061" fmla="*/ 488473 h 5130710"/>
              <a:gd name="connsiteX3062" fmla="*/ 5431551 w 6842126"/>
              <a:gd name="connsiteY3062" fmla="*/ 649993 h 5130710"/>
              <a:gd name="connsiteX3063" fmla="*/ 5435883 w 6842126"/>
              <a:gd name="connsiteY3063" fmla="*/ 667682 h 5130710"/>
              <a:gd name="connsiteX3064" fmla="*/ 5478229 w 6842126"/>
              <a:gd name="connsiteY3064" fmla="*/ 513810 h 5130710"/>
              <a:gd name="connsiteX3065" fmla="*/ 5528711 w 6842126"/>
              <a:gd name="connsiteY3065" fmla="*/ 316042 h 5130710"/>
              <a:gd name="connsiteX3066" fmla="*/ 5530039 w 6842126"/>
              <a:gd name="connsiteY3066" fmla="*/ 309822 h 5130710"/>
              <a:gd name="connsiteX3067" fmla="*/ 5531691 w 6842126"/>
              <a:gd name="connsiteY3067" fmla="*/ 312668 h 5130710"/>
              <a:gd name="connsiteX3068" fmla="*/ 5544509 w 6842126"/>
              <a:gd name="connsiteY3068" fmla="*/ 276474 h 5130710"/>
              <a:gd name="connsiteX3069" fmla="*/ 5542869 w 6842126"/>
              <a:gd name="connsiteY3069" fmla="*/ 291623 h 5130710"/>
              <a:gd name="connsiteX3070" fmla="*/ 5546750 w 6842126"/>
              <a:gd name="connsiteY3070" fmla="*/ 270145 h 5130710"/>
              <a:gd name="connsiteX3071" fmla="*/ 5544509 w 6842126"/>
              <a:gd name="connsiteY3071" fmla="*/ 276474 h 5130710"/>
              <a:gd name="connsiteX3072" fmla="*/ 5545415 w 6842126"/>
              <a:gd name="connsiteY3072" fmla="*/ 266243 h 5130710"/>
              <a:gd name="connsiteX3073" fmla="*/ 5533629 w 6842126"/>
              <a:gd name="connsiteY3073" fmla="*/ 292968 h 5130710"/>
              <a:gd name="connsiteX3074" fmla="*/ 5551017 w 6842126"/>
              <a:gd name="connsiteY3074" fmla="*/ 211374 h 5130710"/>
              <a:gd name="connsiteX3075" fmla="*/ 5552659 w 6842126"/>
              <a:gd name="connsiteY3075" fmla="*/ 212498 h 5130710"/>
              <a:gd name="connsiteX3076" fmla="*/ 5552668 w 6842126"/>
              <a:gd name="connsiteY3076" fmla="*/ 212424 h 5130710"/>
              <a:gd name="connsiteX3077" fmla="*/ 5551555 w 6842126"/>
              <a:gd name="connsiteY3077" fmla="*/ 208845 h 5130710"/>
              <a:gd name="connsiteX3078" fmla="*/ 5551628 w 6842126"/>
              <a:gd name="connsiteY3078" fmla="*/ 208508 h 5130710"/>
              <a:gd name="connsiteX3079" fmla="*/ 5553795 w 6842126"/>
              <a:gd name="connsiteY3079" fmla="*/ 208793 h 5130710"/>
              <a:gd name="connsiteX3080" fmla="*/ 5556913 w 6842126"/>
              <a:gd name="connsiteY3080" fmla="*/ 199134 h 5130710"/>
              <a:gd name="connsiteX3081" fmla="*/ 5558905 w 6842126"/>
              <a:gd name="connsiteY3081" fmla="*/ 200875 h 5130710"/>
              <a:gd name="connsiteX3082" fmla="*/ 5557473 w 6842126"/>
              <a:gd name="connsiteY3082" fmla="*/ 209277 h 5130710"/>
              <a:gd name="connsiteX3083" fmla="*/ 5557682 w 6842126"/>
              <a:gd name="connsiteY3083" fmla="*/ 209305 h 5130710"/>
              <a:gd name="connsiteX3084" fmla="*/ 5557262 w 6842126"/>
              <a:gd name="connsiteY3084" fmla="*/ 210520 h 5130710"/>
              <a:gd name="connsiteX3085" fmla="*/ 5555274 w 6842126"/>
              <a:gd name="connsiteY3085" fmla="*/ 222177 h 5130710"/>
              <a:gd name="connsiteX3086" fmla="*/ 5558795 w 6842126"/>
              <a:gd name="connsiteY3086" fmla="*/ 215453 h 5130710"/>
              <a:gd name="connsiteX3087" fmla="*/ 5562547 w 6842126"/>
              <a:gd name="connsiteY3087" fmla="*/ 198779 h 5130710"/>
              <a:gd name="connsiteX3088" fmla="*/ 5569165 w 6842126"/>
              <a:gd name="connsiteY3088" fmla="*/ 168033 h 5130710"/>
              <a:gd name="connsiteX3089" fmla="*/ 5561725 w 6842126"/>
              <a:gd name="connsiteY3089" fmla="*/ 202044 h 5130710"/>
              <a:gd name="connsiteX3090" fmla="*/ 5558905 w 6842126"/>
              <a:gd name="connsiteY3090" fmla="*/ 200875 h 5130710"/>
              <a:gd name="connsiteX3091" fmla="*/ 5570647 w 6842126"/>
              <a:gd name="connsiteY3091" fmla="*/ 157005 h 5130710"/>
              <a:gd name="connsiteX3092" fmla="*/ 5571401 w 6842126"/>
              <a:gd name="connsiteY3092" fmla="*/ 167340 h 5130710"/>
              <a:gd name="connsiteX3093" fmla="*/ 5578291 w 6842126"/>
              <a:gd name="connsiteY3093" fmla="*/ 173723 h 5130710"/>
              <a:gd name="connsiteX3094" fmla="*/ 5574623 w 6842126"/>
              <a:gd name="connsiteY3094" fmla="*/ 210656 h 5130710"/>
              <a:gd name="connsiteX3095" fmla="*/ 5559367 w 6842126"/>
              <a:gd name="connsiteY3095" fmla="*/ 331975 h 5130710"/>
              <a:gd name="connsiteX3096" fmla="*/ 5558260 w 6842126"/>
              <a:gd name="connsiteY3096" fmla="*/ 338176 h 5130710"/>
              <a:gd name="connsiteX3097" fmla="*/ 5558277 w 6842126"/>
              <a:gd name="connsiteY3097" fmla="*/ 338411 h 5130710"/>
              <a:gd name="connsiteX3098" fmla="*/ 5555551 w 6842126"/>
              <a:gd name="connsiteY3098" fmla="*/ 362683 h 5130710"/>
              <a:gd name="connsiteX3099" fmla="*/ 5551811 w 6842126"/>
              <a:gd name="connsiteY3099" fmla="*/ 374326 h 5130710"/>
              <a:gd name="connsiteX3100" fmla="*/ 5542299 w 6842126"/>
              <a:gd name="connsiteY3100" fmla="*/ 427645 h 5130710"/>
              <a:gd name="connsiteX3101" fmla="*/ 5552324 w 6842126"/>
              <a:gd name="connsiteY3101" fmla="*/ 396452 h 5130710"/>
              <a:gd name="connsiteX3102" fmla="*/ 5555551 w 6842126"/>
              <a:gd name="connsiteY3102" fmla="*/ 362683 h 5130710"/>
              <a:gd name="connsiteX3103" fmla="*/ 5561501 w 6842126"/>
              <a:gd name="connsiteY3103" fmla="*/ 350382 h 5130710"/>
              <a:gd name="connsiteX3104" fmla="*/ 5566991 w 6842126"/>
              <a:gd name="connsiteY3104" fmla="*/ 318656 h 5130710"/>
              <a:gd name="connsiteX3105" fmla="*/ 5584853 w 6842126"/>
              <a:gd name="connsiteY3105" fmla="*/ 194865 h 5130710"/>
              <a:gd name="connsiteX3106" fmla="*/ 5595864 w 6842126"/>
              <a:gd name="connsiteY3106" fmla="*/ 123612 h 5130710"/>
              <a:gd name="connsiteX3107" fmla="*/ 5599531 w 6842126"/>
              <a:gd name="connsiteY3107" fmla="*/ 135429 h 5130710"/>
              <a:gd name="connsiteX3108" fmla="*/ 5597752 w 6842126"/>
              <a:gd name="connsiteY3108" fmla="*/ 154730 h 5130710"/>
              <a:gd name="connsiteX3109" fmla="*/ 5597900 w 6842126"/>
              <a:gd name="connsiteY3109" fmla="*/ 228996 h 5130710"/>
              <a:gd name="connsiteX3110" fmla="*/ 5587881 w 6842126"/>
              <a:gd name="connsiteY3110" fmla="*/ 308266 h 5130710"/>
              <a:gd name="connsiteX3111" fmla="*/ 5576064 w 6842126"/>
              <a:gd name="connsiteY3111" fmla="*/ 360723 h 5130710"/>
              <a:gd name="connsiteX3112" fmla="*/ 5563259 w 6842126"/>
              <a:gd name="connsiteY3112" fmla="*/ 457648 h 5130710"/>
              <a:gd name="connsiteX3113" fmla="*/ 5584261 w 6842126"/>
              <a:gd name="connsiteY3113" fmla="*/ 434474 h 5130710"/>
              <a:gd name="connsiteX3114" fmla="*/ 5562245 w 6842126"/>
              <a:gd name="connsiteY3114" fmla="*/ 600673 h 5130710"/>
              <a:gd name="connsiteX3115" fmla="*/ 5618511 w 6842126"/>
              <a:gd name="connsiteY3115" fmla="*/ 412383 h 5130710"/>
              <a:gd name="connsiteX3116" fmla="*/ 5636603 w 6842126"/>
              <a:gd name="connsiteY3116" fmla="*/ 430305 h 5130710"/>
              <a:gd name="connsiteX3117" fmla="*/ 5649444 w 6842126"/>
              <a:gd name="connsiteY3117" fmla="*/ 409133 h 5130710"/>
              <a:gd name="connsiteX3118" fmla="*/ 5633013 w 6842126"/>
              <a:gd name="connsiteY3118" fmla="*/ 506900 h 5130710"/>
              <a:gd name="connsiteX3119" fmla="*/ 5608423 w 6842126"/>
              <a:gd name="connsiteY3119" fmla="*/ 606666 h 5130710"/>
              <a:gd name="connsiteX3120" fmla="*/ 5621432 w 6842126"/>
              <a:gd name="connsiteY3120" fmla="*/ 621508 h 5130710"/>
              <a:gd name="connsiteX3121" fmla="*/ 5600327 w 6842126"/>
              <a:gd name="connsiteY3121" fmla="*/ 738448 h 5130710"/>
              <a:gd name="connsiteX3122" fmla="*/ 5641011 w 6842126"/>
              <a:gd name="connsiteY3122" fmla="*/ 648440 h 5130710"/>
              <a:gd name="connsiteX3123" fmla="*/ 5673362 w 6842126"/>
              <a:gd name="connsiteY3123" fmla="*/ 524419 h 5130710"/>
              <a:gd name="connsiteX3124" fmla="*/ 5748227 w 6842126"/>
              <a:gd name="connsiteY3124" fmla="*/ 282541 h 5130710"/>
              <a:gd name="connsiteX3125" fmla="*/ 5698365 w 6842126"/>
              <a:gd name="connsiteY3125" fmla="*/ 517572 h 5130710"/>
              <a:gd name="connsiteX3126" fmla="*/ 5681187 w 6842126"/>
              <a:gd name="connsiteY3126" fmla="*/ 629944 h 5130710"/>
              <a:gd name="connsiteX3127" fmla="*/ 5693117 w 6842126"/>
              <a:gd name="connsiteY3127" fmla="*/ 658028 h 5130710"/>
              <a:gd name="connsiteX3128" fmla="*/ 5660999 w 6842126"/>
              <a:gd name="connsiteY3128" fmla="*/ 768292 h 5130710"/>
              <a:gd name="connsiteX3129" fmla="*/ 5690337 w 6842126"/>
              <a:gd name="connsiteY3129" fmla="*/ 779134 h 5130710"/>
              <a:gd name="connsiteX3130" fmla="*/ 5662833 w 6842126"/>
              <a:gd name="connsiteY3130" fmla="*/ 919994 h 5130710"/>
              <a:gd name="connsiteX3131" fmla="*/ 5697183 w 6842126"/>
              <a:gd name="connsiteY3131" fmla="*/ 804137 h 5130710"/>
              <a:gd name="connsiteX3132" fmla="*/ 5756295 w 6842126"/>
              <a:gd name="connsiteY3132" fmla="*/ 624524 h 5130710"/>
              <a:gd name="connsiteX3133" fmla="*/ 5745117 w 6842126"/>
              <a:gd name="connsiteY3133" fmla="*/ 761385 h 5130710"/>
              <a:gd name="connsiteX3134" fmla="*/ 5788205 w 6842126"/>
              <a:gd name="connsiteY3134" fmla="*/ 701797 h 5130710"/>
              <a:gd name="connsiteX3135" fmla="*/ 5766698 w 6842126"/>
              <a:gd name="connsiteY3135" fmla="*/ 796481 h 5130710"/>
              <a:gd name="connsiteX3136" fmla="*/ 5745187 w 6842126"/>
              <a:gd name="connsiteY3136" fmla="*/ 891167 h 5130710"/>
              <a:gd name="connsiteX3137" fmla="*/ 5787701 w 6842126"/>
              <a:gd name="connsiteY3137" fmla="*/ 773308 h 5130710"/>
              <a:gd name="connsiteX3138" fmla="*/ 5808876 w 6842126"/>
              <a:gd name="connsiteY3138" fmla="*/ 786149 h 5130710"/>
              <a:gd name="connsiteX3139" fmla="*/ 5871817 w 6842126"/>
              <a:gd name="connsiteY3139" fmla="*/ 586851 h 5130710"/>
              <a:gd name="connsiteX3140" fmla="*/ 5867715 w 6842126"/>
              <a:gd name="connsiteY3140" fmla="*/ 664292 h 5130710"/>
              <a:gd name="connsiteX3141" fmla="*/ 5912501 w 6842126"/>
              <a:gd name="connsiteY3141" fmla="*/ 496844 h 5130710"/>
              <a:gd name="connsiteX3142" fmla="*/ 5955949 w 6842126"/>
              <a:gd name="connsiteY3142" fmla="*/ 360731 h 5130710"/>
              <a:gd name="connsiteX3143" fmla="*/ 5964475 w 6842126"/>
              <a:gd name="connsiteY3143" fmla="*/ 324259 h 5130710"/>
              <a:gd name="connsiteX3144" fmla="*/ 5964963 w 6842126"/>
              <a:gd name="connsiteY3144" fmla="*/ 323807 h 5130710"/>
              <a:gd name="connsiteX3145" fmla="*/ 5965385 w 6842126"/>
              <a:gd name="connsiteY3145" fmla="*/ 320365 h 5130710"/>
              <a:gd name="connsiteX3146" fmla="*/ 5969495 w 6842126"/>
              <a:gd name="connsiteY3146" fmla="*/ 302773 h 5130710"/>
              <a:gd name="connsiteX3147" fmla="*/ 5969647 w 6842126"/>
              <a:gd name="connsiteY3147" fmla="*/ 318188 h 5130710"/>
              <a:gd name="connsiteX3148" fmla="*/ 5974678 w 6842126"/>
              <a:gd name="connsiteY3148" fmla="*/ 306470 h 5130710"/>
              <a:gd name="connsiteX3149" fmla="*/ 5975749 w 6842126"/>
              <a:gd name="connsiteY3149" fmla="*/ 297528 h 5130710"/>
              <a:gd name="connsiteX3150" fmla="*/ 5979964 w 6842126"/>
              <a:gd name="connsiteY3150" fmla="*/ 284452 h 5130710"/>
              <a:gd name="connsiteX3151" fmla="*/ 5981961 w 6842126"/>
              <a:gd name="connsiteY3151" fmla="*/ 286194 h 5130710"/>
              <a:gd name="connsiteX3152" fmla="*/ 5981691 w 6842126"/>
              <a:gd name="connsiteY3152" fmla="*/ 287736 h 5130710"/>
              <a:gd name="connsiteX3153" fmla="*/ 5982127 w 6842126"/>
              <a:gd name="connsiteY3153" fmla="*/ 286518 h 5130710"/>
              <a:gd name="connsiteX3154" fmla="*/ 5981961 w 6842126"/>
              <a:gd name="connsiteY3154" fmla="*/ 286194 h 5130710"/>
              <a:gd name="connsiteX3155" fmla="*/ 5993701 w 6842126"/>
              <a:gd name="connsiteY3155" fmla="*/ 242325 h 5130710"/>
              <a:gd name="connsiteX3156" fmla="*/ 5993241 w 6842126"/>
              <a:gd name="connsiteY3156" fmla="*/ 247751 h 5130710"/>
              <a:gd name="connsiteX3157" fmla="*/ 5993934 w 6842126"/>
              <a:gd name="connsiteY3157" fmla="*/ 250757 h 5130710"/>
              <a:gd name="connsiteX3158" fmla="*/ 5997962 w 6842126"/>
              <a:gd name="connsiteY3158" fmla="*/ 240958 h 5130710"/>
              <a:gd name="connsiteX3159" fmla="*/ 6004169 w 6842126"/>
              <a:gd name="connsiteY3159" fmla="*/ 223099 h 5130710"/>
              <a:gd name="connsiteX3160" fmla="*/ 5995321 w 6842126"/>
              <a:gd name="connsiteY3160" fmla="*/ 269782 h 5130710"/>
              <a:gd name="connsiteX3161" fmla="*/ 5919246 w 6842126"/>
              <a:gd name="connsiteY3161" fmla="*/ 615615 h 5130710"/>
              <a:gd name="connsiteX3162" fmla="*/ 5908575 w 6842126"/>
              <a:gd name="connsiteY3162" fmla="*/ 680964 h 5130710"/>
              <a:gd name="connsiteX3163" fmla="*/ 5913825 w 6842126"/>
              <a:gd name="connsiteY3163" fmla="*/ 720060 h 5130710"/>
              <a:gd name="connsiteX3164" fmla="*/ 5923069 w 6842126"/>
              <a:gd name="connsiteY3164" fmla="*/ 704815 h 5130710"/>
              <a:gd name="connsiteX3165" fmla="*/ 5963762 w 6842126"/>
              <a:gd name="connsiteY3165" fmla="*/ 685473 h 5130710"/>
              <a:gd name="connsiteX3166" fmla="*/ 5945059 w 6842126"/>
              <a:gd name="connsiteY3166" fmla="*/ 832828 h 5130710"/>
              <a:gd name="connsiteX3167" fmla="*/ 6003261 w 6842126"/>
              <a:gd name="connsiteY3167" fmla="*/ 702476 h 5130710"/>
              <a:gd name="connsiteX3168" fmla="*/ 6008921 w 6842126"/>
              <a:gd name="connsiteY3168" fmla="*/ 763827 h 5130710"/>
              <a:gd name="connsiteX3169" fmla="*/ 6082700 w 6842126"/>
              <a:gd name="connsiteY3169" fmla="*/ 535192 h 5130710"/>
              <a:gd name="connsiteX3170" fmla="*/ 6111052 w 6842126"/>
              <a:gd name="connsiteY3170" fmla="*/ 394845 h 5130710"/>
              <a:gd name="connsiteX3171" fmla="*/ 6104381 w 6842126"/>
              <a:gd name="connsiteY3171" fmla="*/ 476520 h 5130710"/>
              <a:gd name="connsiteX3172" fmla="*/ 6061935 w 6842126"/>
              <a:gd name="connsiteY3172" fmla="*/ 724158 h 5130710"/>
              <a:gd name="connsiteX3173" fmla="*/ 6046587 w 6842126"/>
              <a:gd name="connsiteY3173" fmla="*/ 808681 h 5130710"/>
              <a:gd name="connsiteX3174" fmla="*/ 6080027 w 6842126"/>
              <a:gd name="connsiteY3174" fmla="*/ 742082 h 5130710"/>
              <a:gd name="connsiteX3175" fmla="*/ 6105022 w 6842126"/>
              <a:gd name="connsiteY3175" fmla="*/ 664569 h 5130710"/>
              <a:gd name="connsiteX3176" fmla="*/ 6103201 w 6842126"/>
              <a:gd name="connsiteY3176" fmla="*/ 763084 h 5130710"/>
              <a:gd name="connsiteX3177" fmla="*/ 6105605 w 6842126"/>
              <a:gd name="connsiteY3177" fmla="*/ 793504 h 5130710"/>
              <a:gd name="connsiteX3178" fmla="*/ 6115527 w 6842126"/>
              <a:gd name="connsiteY3178" fmla="*/ 742758 h 5130710"/>
              <a:gd name="connsiteX3179" fmla="*/ 6142529 w 6842126"/>
              <a:gd name="connsiteY3179" fmla="*/ 744075 h 5130710"/>
              <a:gd name="connsiteX3180" fmla="*/ 6169971 w 6842126"/>
              <a:gd name="connsiteY3180" fmla="*/ 652984 h 5130710"/>
              <a:gd name="connsiteX3181" fmla="*/ 6179052 w 6842126"/>
              <a:gd name="connsiteY3181" fmla="*/ 672394 h 5130710"/>
              <a:gd name="connsiteX3182" fmla="*/ 6173627 w 6842126"/>
              <a:gd name="connsiteY3182" fmla="*/ 706171 h 5130710"/>
              <a:gd name="connsiteX3183" fmla="*/ 6198629 w 6842126"/>
              <a:gd name="connsiteY3183" fmla="*/ 699326 h 5130710"/>
              <a:gd name="connsiteX3184" fmla="*/ 6172955 w 6842126"/>
              <a:gd name="connsiteY3184" fmla="*/ 812338 h 5130710"/>
              <a:gd name="connsiteX3185" fmla="*/ 6204557 w 6842126"/>
              <a:gd name="connsiteY3185" fmla="*/ 702922 h 5130710"/>
              <a:gd name="connsiteX3186" fmla="*/ 6240907 w 6842126"/>
              <a:gd name="connsiteY3186" fmla="*/ 595227 h 5130710"/>
              <a:gd name="connsiteX3187" fmla="*/ 6233725 w 6842126"/>
              <a:gd name="connsiteY3187" fmla="*/ 677750 h 5130710"/>
              <a:gd name="connsiteX3188" fmla="*/ 6221972 w 6842126"/>
              <a:gd name="connsiteY3188" fmla="*/ 756343 h 5130710"/>
              <a:gd name="connsiteX3189" fmla="*/ 6262082 w 6842126"/>
              <a:gd name="connsiteY3189" fmla="*/ 608068 h 5130710"/>
              <a:gd name="connsiteX3190" fmla="*/ 6293755 w 6842126"/>
              <a:gd name="connsiteY3190" fmla="*/ 519547 h 5130710"/>
              <a:gd name="connsiteX3191" fmla="*/ 6313163 w 6842126"/>
              <a:gd name="connsiteY3191" fmla="*/ 510466 h 5130710"/>
              <a:gd name="connsiteX3192" fmla="*/ 6270143 w 6842126"/>
              <a:gd name="connsiteY3192" fmla="*/ 699836 h 5130710"/>
              <a:gd name="connsiteX3193" fmla="*/ 6301987 w 6842126"/>
              <a:gd name="connsiteY3193" fmla="*/ 647326 h 5130710"/>
              <a:gd name="connsiteX3194" fmla="*/ 6289153 w 6842126"/>
              <a:gd name="connsiteY3194" fmla="*/ 739166 h 5130710"/>
              <a:gd name="connsiteX3195" fmla="*/ 6318079 w 6842126"/>
              <a:gd name="connsiteY3195" fmla="*/ 657085 h 5130710"/>
              <a:gd name="connsiteX3196" fmla="*/ 6341589 w 6842126"/>
              <a:gd name="connsiteY3196" fmla="*/ 570563 h 5130710"/>
              <a:gd name="connsiteX3197" fmla="*/ 6363673 w 6842126"/>
              <a:gd name="connsiteY3197" fmla="*/ 534147 h 5130710"/>
              <a:gd name="connsiteX3198" fmla="*/ 6400700 w 6842126"/>
              <a:gd name="connsiteY3198" fmla="*/ 390953 h 5130710"/>
              <a:gd name="connsiteX3199" fmla="*/ 6433627 w 6842126"/>
              <a:gd name="connsiteY3199" fmla="*/ 325200 h 5130710"/>
              <a:gd name="connsiteX3200" fmla="*/ 6445341 w 6842126"/>
              <a:gd name="connsiteY3200" fmla="*/ 276657 h 5130710"/>
              <a:gd name="connsiteX3201" fmla="*/ 6449533 w 6842126"/>
              <a:gd name="connsiteY3201" fmla="*/ 274076 h 5130710"/>
              <a:gd name="connsiteX3202" fmla="*/ 6472355 w 6842126"/>
              <a:gd name="connsiteY3202" fmla="*/ 221938 h 5130710"/>
              <a:gd name="connsiteX3203" fmla="*/ 6483723 w 6842126"/>
              <a:gd name="connsiteY3203" fmla="*/ 216007 h 5130710"/>
              <a:gd name="connsiteX3204" fmla="*/ 6485342 w 6842126"/>
              <a:gd name="connsiteY3204" fmla="*/ 212926 h 5130710"/>
              <a:gd name="connsiteX3205" fmla="*/ 6486078 w 6842126"/>
              <a:gd name="connsiteY3205" fmla="*/ 209909 h 5130710"/>
              <a:gd name="connsiteX3206" fmla="*/ 6488462 w 6842126"/>
              <a:gd name="connsiteY3206" fmla="*/ 205775 h 5130710"/>
              <a:gd name="connsiteX3207" fmla="*/ 6489394 w 6842126"/>
              <a:gd name="connsiteY3207" fmla="*/ 205588 h 5130710"/>
              <a:gd name="connsiteX3208" fmla="*/ 6489759 w 6842126"/>
              <a:gd name="connsiteY3208" fmla="*/ 203527 h 5130710"/>
              <a:gd name="connsiteX3209" fmla="*/ 6488462 w 6842126"/>
              <a:gd name="connsiteY3209" fmla="*/ 205775 h 5130710"/>
              <a:gd name="connsiteX3210" fmla="*/ 6487016 w 6842126"/>
              <a:gd name="connsiteY3210" fmla="*/ 206066 h 5130710"/>
              <a:gd name="connsiteX3211" fmla="*/ 6498020 w 6842126"/>
              <a:gd name="connsiteY3211" fmla="*/ 193582 h 5130710"/>
              <a:gd name="connsiteX3212" fmla="*/ 6475167 w 6842126"/>
              <a:gd name="connsiteY3212" fmla="*/ 248046 h 5130710"/>
              <a:gd name="connsiteX3213" fmla="*/ 6477717 w 6842126"/>
              <a:gd name="connsiteY3213" fmla="*/ 259847 h 5130710"/>
              <a:gd name="connsiteX3214" fmla="*/ 6463031 w 6842126"/>
              <a:gd name="connsiteY3214" fmla="*/ 311343 h 5130710"/>
              <a:gd name="connsiteX3215" fmla="*/ 6434073 w 6842126"/>
              <a:gd name="connsiteY3215" fmla="*/ 383326 h 5130710"/>
              <a:gd name="connsiteX3216" fmla="*/ 6442461 w 6842126"/>
              <a:gd name="connsiteY3216" fmla="*/ 380872 h 5130710"/>
              <a:gd name="connsiteX3217" fmla="*/ 6447939 w 6842126"/>
              <a:gd name="connsiteY3217" fmla="*/ 376826 h 5130710"/>
              <a:gd name="connsiteX3218" fmla="*/ 6452907 w 6842126"/>
              <a:gd name="connsiteY3218" fmla="*/ 362649 h 5130710"/>
              <a:gd name="connsiteX3219" fmla="*/ 6468979 w 6842126"/>
              <a:gd name="connsiteY3219" fmla="*/ 314620 h 5130710"/>
              <a:gd name="connsiteX3220" fmla="*/ 6474701 w 6842126"/>
              <a:gd name="connsiteY3220" fmla="*/ 324700 h 5130710"/>
              <a:gd name="connsiteX3221" fmla="*/ 6475031 w 6842126"/>
              <a:gd name="connsiteY3221" fmla="*/ 333392 h 5130710"/>
              <a:gd name="connsiteX3222" fmla="*/ 6479597 w 6842126"/>
              <a:gd name="connsiteY3222" fmla="*/ 322039 h 5130710"/>
              <a:gd name="connsiteX3223" fmla="*/ 6499609 w 6842126"/>
              <a:gd name="connsiteY3223" fmla="*/ 277477 h 5130710"/>
              <a:gd name="connsiteX3224" fmla="*/ 6551304 w 6842126"/>
              <a:gd name="connsiteY3224" fmla="*/ 163770 h 5130710"/>
              <a:gd name="connsiteX3225" fmla="*/ 6554757 w 6842126"/>
              <a:gd name="connsiteY3225" fmla="*/ 156196 h 5130710"/>
              <a:gd name="connsiteX3226" fmla="*/ 6555389 w 6842126"/>
              <a:gd name="connsiteY3226" fmla="*/ 165140 h 5130710"/>
              <a:gd name="connsiteX3227" fmla="*/ 6555893 w 6842126"/>
              <a:gd name="connsiteY3227" fmla="*/ 168214 h 5130710"/>
              <a:gd name="connsiteX3228" fmla="*/ 6545903 w 6842126"/>
              <a:gd name="connsiteY3228" fmla="*/ 192123 h 5130710"/>
              <a:gd name="connsiteX3229" fmla="*/ 6519785 w 6842126"/>
              <a:gd name="connsiteY3229" fmla="*/ 254201 h 5130710"/>
              <a:gd name="connsiteX3230" fmla="*/ 6530927 w 6842126"/>
              <a:gd name="connsiteY3230" fmla="*/ 265326 h 5130710"/>
              <a:gd name="connsiteX3231" fmla="*/ 6521953 w 6842126"/>
              <a:gd name="connsiteY3231" fmla="*/ 294688 h 5130710"/>
              <a:gd name="connsiteX3232" fmla="*/ 6516142 w 6842126"/>
              <a:gd name="connsiteY3232" fmla="*/ 324186 h 5130710"/>
              <a:gd name="connsiteX3233" fmla="*/ 6490317 w 6842126"/>
              <a:gd name="connsiteY3233" fmla="*/ 393140 h 5130710"/>
              <a:gd name="connsiteX3234" fmla="*/ 6489642 w 6842126"/>
              <a:gd name="connsiteY3234" fmla="*/ 399301 h 5130710"/>
              <a:gd name="connsiteX3235" fmla="*/ 6494463 w 6842126"/>
              <a:gd name="connsiteY3235" fmla="*/ 383687 h 5130710"/>
              <a:gd name="connsiteX3236" fmla="*/ 6509951 w 6842126"/>
              <a:gd name="connsiteY3236" fmla="*/ 348294 h 5130710"/>
              <a:gd name="connsiteX3237" fmla="*/ 6521343 w 6842126"/>
              <a:gd name="connsiteY3237" fmla="*/ 340425 h 5130710"/>
              <a:gd name="connsiteX3238" fmla="*/ 6532995 w 6842126"/>
              <a:gd name="connsiteY3238" fmla="*/ 313176 h 5130710"/>
              <a:gd name="connsiteX3239" fmla="*/ 6547237 w 6842126"/>
              <a:gd name="connsiteY3239" fmla="*/ 295014 h 5130710"/>
              <a:gd name="connsiteX3240" fmla="*/ 6530000 w 6842126"/>
              <a:gd name="connsiteY3240" fmla="*/ 334707 h 5130710"/>
              <a:gd name="connsiteX3241" fmla="*/ 6529771 w 6842126"/>
              <a:gd name="connsiteY3241" fmla="*/ 351763 h 5130710"/>
              <a:gd name="connsiteX3242" fmla="*/ 6520992 w 6842126"/>
              <a:gd name="connsiteY3242" fmla="*/ 366782 h 5130710"/>
              <a:gd name="connsiteX3243" fmla="*/ 6520768 w 6842126"/>
              <a:gd name="connsiteY3243" fmla="*/ 383450 h 5130710"/>
              <a:gd name="connsiteX3244" fmla="*/ 6506207 w 6842126"/>
              <a:gd name="connsiteY3244" fmla="*/ 425643 h 5130710"/>
              <a:gd name="connsiteX3245" fmla="*/ 6500399 w 6842126"/>
              <a:gd name="connsiteY3245" fmla="*/ 454753 h 5130710"/>
              <a:gd name="connsiteX3246" fmla="*/ 6511579 w 6842126"/>
              <a:gd name="connsiteY3246" fmla="*/ 427523 h 5130710"/>
              <a:gd name="connsiteX3247" fmla="*/ 6518719 w 6842126"/>
              <a:gd name="connsiteY3247" fmla="*/ 410134 h 5130710"/>
              <a:gd name="connsiteX3248" fmla="*/ 6535004 w 6842126"/>
              <a:gd name="connsiteY3248" fmla="*/ 365675 h 5130710"/>
              <a:gd name="connsiteX3249" fmla="*/ 6551361 w 6842126"/>
              <a:gd name="connsiteY3249" fmla="*/ 328375 h 5130710"/>
              <a:gd name="connsiteX3250" fmla="*/ 6555846 w 6842126"/>
              <a:gd name="connsiteY3250" fmla="*/ 319081 h 5130710"/>
              <a:gd name="connsiteX3251" fmla="*/ 6555573 w 6842126"/>
              <a:gd name="connsiteY3251" fmla="*/ 321210 h 5130710"/>
              <a:gd name="connsiteX3252" fmla="*/ 6553393 w 6842126"/>
              <a:gd name="connsiteY3252" fmla="*/ 338867 h 5130710"/>
              <a:gd name="connsiteX3253" fmla="*/ 6543623 w 6842126"/>
              <a:gd name="connsiteY3253" fmla="*/ 362672 h 5130710"/>
              <a:gd name="connsiteX3254" fmla="*/ 6540106 w 6842126"/>
              <a:gd name="connsiteY3254" fmla="*/ 389279 h 5130710"/>
              <a:gd name="connsiteX3255" fmla="*/ 6548895 w 6842126"/>
              <a:gd name="connsiteY3255" fmla="*/ 373692 h 5130710"/>
              <a:gd name="connsiteX3256" fmla="*/ 6543246 w 6842126"/>
              <a:gd name="connsiteY3256" fmla="*/ 412432 h 5130710"/>
              <a:gd name="connsiteX3257" fmla="*/ 6530333 w 6842126"/>
              <a:gd name="connsiteY3257" fmla="*/ 508692 h 5130710"/>
              <a:gd name="connsiteX3258" fmla="*/ 6537071 w 6842126"/>
              <a:gd name="connsiteY3258" fmla="*/ 489557 h 5130710"/>
              <a:gd name="connsiteX3259" fmla="*/ 6557307 w 6842126"/>
              <a:gd name="connsiteY3259" fmla="*/ 375556 h 5130710"/>
              <a:gd name="connsiteX3260" fmla="*/ 6562408 w 6842126"/>
              <a:gd name="connsiteY3260" fmla="*/ 367282 h 5130710"/>
              <a:gd name="connsiteX3261" fmla="*/ 6562305 w 6842126"/>
              <a:gd name="connsiteY3261" fmla="*/ 376303 h 5130710"/>
              <a:gd name="connsiteX3262" fmla="*/ 6562675 w 6842126"/>
              <a:gd name="connsiteY3262" fmla="*/ 370563 h 5130710"/>
              <a:gd name="connsiteX3263" fmla="*/ 6568173 w 6842126"/>
              <a:gd name="connsiteY3263" fmla="*/ 339778 h 5130710"/>
              <a:gd name="connsiteX3264" fmla="*/ 6570721 w 6842126"/>
              <a:gd name="connsiteY3264" fmla="*/ 345304 h 5130710"/>
              <a:gd name="connsiteX3265" fmla="*/ 6567701 w 6842126"/>
              <a:gd name="connsiteY3265" fmla="*/ 368906 h 5130710"/>
              <a:gd name="connsiteX3266" fmla="*/ 6555351 w 6842126"/>
              <a:gd name="connsiteY3266" fmla="*/ 462214 h 5130710"/>
              <a:gd name="connsiteX3267" fmla="*/ 6549953 w 6842126"/>
              <a:gd name="connsiteY3267" fmla="*/ 529383 h 5130710"/>
              <a:gd name="connsiteX3268" fmla="*/ 6554643 w 6842126"/>
              <a:gd name="connsiteY3268" fmla="*/ 523595 h 5130710"/>
              <a:gd name="connsiteX3269" fmla="*/ 6557528 w 6842126"/>
              <a:gd name="connsiteY3269" fmla="*/ 510207 h 5130710"/>
              <a:gd name="connsiteX3270" fmla="*/ 6573371 w 6842126"/>
              <a:gd name="connsiteY3270" fmla="*/ 402271 h 5130710"/>
              <a:gd name="connsiteX3271" fmla="*/ 6564587 w 6842126"/>
              <a:gd name="connsiteY3271" fmla="*/ 487619 h 5130710"/>
              <a:gd name="connsiteX3272" fmla="*/ 6560215 w 6842126"/>
              <a:gd name="connsiteY3272" fmla="*/ 516725 h 5130710"/>
              <a:gd name="connsiteX3273" fmla="*/ 6560951 w 6842126"/>
              <a:gd name="connsiteY3273" fmla="*/ 515813 h 5130710"/>
              <a:gd name="connsiteX3274" fmla="*/ 6574551 w 6842126"/>
              <a:gd name="connsiteY3274" fmla="*/ 463023 h 5130710"/>
              <a:gd name="connsiteX3275" fmla="*/ 6576058 w 6842126"/>
              <a:gd name="connsiteY3275" fmla="*/ 454816 h 5130710"/>
              <a:gd name="connsiteX3276" fmla="*/ 6574237 w 6842126"/>
              <a:gd name="connsiteY3276" fmla="*/ 478599 h 5130710"/>
              <a:gd name="connsiteX3277" fmla="*/ 6579641 w 6842126"/>
              <a:gd name="connsiteY3277" fmla="*/ 485570 h 5130710"/>
              <a:gd name="connsiteX3278" fmla="*/ 6598069 w 6842126"/>
              <a:gd name="connsiteY3278" fmla="*/ 395966 h 5130710"/>
              <a:gd name="connsiteX3279" fmla="*/ 6604187 w 6842126"/>
              <a:gd name="connsiteY3279" fmla="*/ 355077 h 5130710"/>
              <a:gd name="connsiteX3280" fmla="*/ 6608959 w 6842126"/>
              <a:gd name="connsiteY3280" fmla="*/ 341143 h 5130710"/>
              <a:gd name="connsiteX3281" fmla="*/ 6604917 w 6842126"/>
              <a:gd name="connsiteY3281" fmla="*/ 377909 h 5130710"/>
              <a:gd name="connsiteX3282" fmla="*/ 6600058 w 6842126"/>
              <a:gd name="connsiteY3282" fmla="*/ 428175 h 5130710"/>
              <a:gd name="connsiteX3283" fmla="*/ 6604861 w 6842126"/>
              <a:gd name="connsiteY3283" fmla="*/ 428648 h 5130710"/>
              <a:gd name="connsiteX3284" fmla="*/ 6603321 w 6842126"/>
              <a:gd name="connsiteY3284" fmla="*/ 435059 h 5130710"/>
              <a:gd name="connsiteX3285" fmla="*/ 6583575 w 6842126"/>
              <a:gd name="connsiteY3285" fmla="*/ 551665 h 5130710"/>
              <a:gd name="connsiteX3286" fmla="*/ 6583575 w 6842126"/>
              <a:gd name="connsiteY3286" fmla="*/ 551665 h 5130710"/>
              <a:gd name="connsiteX3287" fmla="*/ 6625245 w 6842126"/>
              <a:gd name="connsiteY3287" fmla="*/ 372338 h 5130710"/>
              <a:gd name="connsiteX3288" fmla="*/ 6626167 w 6842126"/>
              <a:gd name="connsiteY3288" fmla="*/ 377363 h 5130710"/>
              <a:gd name="connsiteX3289" fmla="*/ 6630264 w 6842126"/>
              <a:gd name="connsiteY3289" fmla="*/ 365524 h 5130710"/>
              <a:gd name="connsiteX3290" fmla="*/ 6634022 w 6842126"/>
              <a:gd name="connsiteY3290" fmla="*/ 334567 h 5130710"/>
              <a:gd name="connsiteX3291" fmla="*/ 6642941 w 6842126"/>
              <a:gd name="connsiteY3291" fmla="*/ 296188 h 5130710"/>
              <a:gd name="connsiteX3292" fmla="*/ 6646269 w 6842126"/>
              <a:gd name="connsiteY3292" fmla="*/ 280442 h 5130710"/>
              <a:gd name="connsiteX3293" fmla="*/ 6645722 w 6842126"/>
              <a:gd name="connsiteY3293" fmla="*/ 287350 h 5130710"/>
              <a:gd name="connsiteX3294" fmla="*/ 6634511 w 6842126"/>
              <a:gd name="connsiteY3294" fmla="*/ 379206 h 5130710"/>
              <a:gd name="connsiteX3295" fmla="*/ 6633619 w 6842126"/>
              <a:gd name="connsiteY3295" fmla="*/ 393629 h 5130710"/>
              <a:gd name="connsiteX3296" fmla="*/ 6634855 w 6842126"/>
              <a:gd name="connsiteY3296" fmla="*/ 397094 h 5130710"/>
              <a:gd name="connsiteX3297" fmla="*/ 6634549 w 6842126"/>
              <a:gd name="connsiteY3297" fmla="*/ 398668 h 5130710"/>
              <a:gd name="connsiteX3298" fmla="*/ 6618905 w 6842126"/>
              <a:gd name="connsiteY3298" fmla="*/ 516332 h 5130710"/>
              <a:gd name="connsiteX3299" fmla="*/ 6640961 w 6842126"/>
              <a:gd name="connsiteY3299" fmla="*/ 432201 h 5130710"/>
              <a:gd name="connsiteX3300" fmla="*/ 6639083 w 6842126"/>
              <a:gd name="connsiteY3300" fmla="*/ 472958 h 5130710"/>
              <a:gd name="connsiteX3301" fmla="*/ 6611407 w 6842126"/>
              <a:gd name="connsiteY3301" fmla="*/ 663495 h 5130710"/>
              <a:gd name="connsiteX3302" fmla="*/ 6609129 w 6842126"/>
              <a:gd name="connsiteY3302" fmla="*/ 672641 h 5130710"/>
              <a:gd name="connsiteX3303" fmla="*/ 6602666 w 6842126"/>
              <a:gd name="connsiteY3303" fmla="*/ 714101 h 5130710"/>
              <a:gd name="connsiteX3304" fmla="*/ 6590599 w 6842126"/>
              <a:gd name="connsiteY3304" fmla="*/ 777816 h 5130710"/>
              <a:gd name="connsiteX3305" fmla="*/ 6554877 w 6842126"/>
              <a:gd name="connsiteY3305" fmla="*/ 915712 h 5130710"/>
              <a:gd name="connsiteX3306" fmla="*/ 6541537 w 6842126"/>
              <a:gd name="connsiteY3306" fmla="*/ 964468 h 5130710"/>
              <a:gd name="connsiteX3307" fmla="*/ 6541515 w 6842126"/>
              <a:gd name="connsiteY3307" fmla="*/ 964534 h 5130710"/>
              <a:gd name="connsiteX3308" fmla="*/ 6557936 w 6842126"/>
              <a:gd name="connsiteY3308" fmla="*/ 917994 h 5130710"/>
              <a:gd name="connsiteX3309" fmla="*/ 6609722 w 6842126"/>
              <a:gd name="connsiteY3309" fmla="*/ 746026 h 5130710"/>
              <a:gd name="connsiteX3310" fmla="*/ 6657161 w 6842126"/>
              <a:gd name="connsiteY3310" fmla="*/ 567477 h 5130710"/>
              <a:gd name="connsiteX3311" fmla="*/ 6687886 w 6842126"/>
              <a:gd name="connsiteY3311" fmla="*/ 407948 h 5130710"/>
              <a:gd name="connsiteX3312" fmla="*/ 6696215 w 6842126"/>
              <a:gd name="connsiteY3312" fmla="*/ 426693 h 5130710"/>
              <a:gd name="connsiteX3313" fmla="*/ 6708610 w 6842126"/>
              <a:gd name="connsiteY3313" fmla="*/ 466827 h 5130710"/>
              <a:gd name="connsiteX3314" fmla="*/ 6661665 w 6842126"/>
              <a:gd name="connsiteY3314" fmla="*/ 672150 h 5130710"/>
              <a:gd name="connsiteX3315" fmla="*/ 6624737 w 6842126"/>
              <a:gd name="connsiteY3315" fmla="*/ 818677 h 5130710"/>
              <a:gd name="connsiteX3316" fmla="*/ 6534190 w 6842126"/>
              <a:gd name="connsiteY3316" fmla="*/ 1098426 h 5130710"/>
              <a:gd name="connsiteX3317" fmla="*/ 6238385 w 6842126"/>
              <a:gd name="connsiteY3317" fmla="*/ 1867241 h 5130710"/>
              <a:gd name="connsiteX3318" fmla="*/ 6038291 w 6842126"/>
              <a:gd name="connsiteY3318" fmla="*/ 2270199 h 5130710"/>
              <a:gd name="connsiteX3319" fmla="*/ 5841240 w 6842126"/>
              <a:gd name="connsiteY3319" fmla="*/ 2669246 h 5130710"/>
              <a:gd name="connsiteX3320" fmla="*/ 5643453 w 6842126"/>
              <a:gd name="connsiteY3320" fmla="*/ 3068034 h 5130710"/>
              <a:gd name="connsiteX3321" fmla="*/ 5421265 w 6842126"/>
              <a:gd name="connsiteY3321" fmla="*/ 3432410 h 5130710"/>
              <a:gd name="connsiteX3322" fmla="*/ 5315213 w 6842126"/>
              <a:gd name="connsiteY3322" fmla="*/ 3616799 h 5130710"/>
              <a:gd name="connsiteX3323" fmla="*/ 5061919 w 6842126"/>
              <a:gd name="connsiteY3323" fmla="*/ 3987406 h 5130710"/>
              <a:gd name="connsiteX3324" fmla="*/ 5058243 w 6842126"/>
              <a:gd name="connsiteY3324" fmla="*/ 3992677 h 5130710"/>
              <a:gd name="connsiteX3325" fmla="*/ 5058044 w 6842126"/>
              <a:gd name="connsiteY3325" fmla="*/ 3993878 h 5130710"/>
              <a:gd name="connsiteX3326" fmla="*/ 5057245 w 6842126"/>
              <a:gd name="connsiteY3326" fmla="*/ 3994110 h 5130710"/>
              <a:gd name="connsiteX3327" fmla="*/ 5046025 w 6842126"/>
              <a:gd name="connsiteY3327" fmla="*/ 4010192 h 5130710"/>
              <a:gd name="connsiteX3328" fmla="*/ 5046773 w 6842126"/>
              <a:gd name="connsiteY3328" fmla="*/ 4009929 h 5130710"/>
              <a:gd name="connsiteX3329" fmla="*/ 5041590 w 6842126"/>
              <a:gd name="connsiteY3329" fmla="*/ 4020948 h 5130710"/>
              <a:gd name="connsiteX3330" fmla="*/ 5016427 w 6842126"/>
              <a:gd name="connsiteY3330" fmla="*/ 4059219 h 5130710"/>
              <a:gd name="connsiteX3331" fmla="*/ 4917958 w 6842126"/>
              <a:gd name="connsiteY3331" fmla="*/ 4213010 h 5130710"/>
              <a:gd name="connsiteX3332" fmla="*/ 4778693 w 6842126"/>
              <a:gd name="connsiteY3332" fmla="*/ 4410216 h 5130710"/>
              <a:gd name="connsiteX3333" fmla="*/ 4711801 w 6842126"/>
              <a:gd name="connsiteY3333" fmla="*/ 4511425 h 5130710"/>
              <a:gd name="connsiteX3334" fmla="*/ 4514205 w 6842126"/>
              <a:gd name="connsiteY3334" fmla="*/ 4747935 h 5130710"/>
              <a:gd name="connsiteX3335" fmla="*/ 4479911 w 6842126"/>
              <a:gd name="connsiteY3335" fmla="*/ 4780150 h 5130710"/>
              <a:gd name="connsiteX3336" fmla="*/ 4472823 w 6842126"/>
              <a:gd name="connsiteY3336" fmla="*/ 4790589 h 5130710"/>
              <a:gd name="connsiteX3337" fmla="*/ 4472195 w 6842126"/>
              <a:gd name="connsiteY3337" fmla="*/ 4790467 h 5130710"/>
              <a:gd name="connsiteX3338" fmla="*/ 4471575 w 6842126"/>
              <a:gd name="connsiteY3338" fmla="*/ 4792427 h 5130710"/>
              <a:gd name="connsiteX3339" fmla="*/ 4472823 w 6842126"/>
              <a:gd name="connsiteY3339" fmla="*/ 4790589 h 5130710"/>
              <a:gd name="connsiteX3340" fmla="*/ 4475211 w 6842126"/>
              <a:gd name="connsiteY3340" fmla="*/ 4791051 h 5130710"/>
              <a:gd name="connsiteX3341" fmla="*/ 4450077 w 6842126"/>
              <a:gd name="connsiteY3341" fmla="*/ 4824326 h 5130710"/>
              <a:gd name="connsiteX3342" fmla="*/ 4457985 w 6842126"/>
              <a:gd name="connsiteY3342" fmla="*/ 4819037 h 5130710"/>
              <a:gd name="connsiteX3343" fmla="*/ 4466499 w 6842126"/>
              <a:gd name="connsiteY3343" fmla="*/ 4820420 h 5130710"/>
              <a:gd name="connsiteX3344" fmla="*/ 4491169 w 6842126"/>
              <a:gd name="connsiteY3344" fmla="*/ 4796906 h 5130710"/>
              <a:gd name="connsiteX3345" fmla="*/ 4530241 w 6842126"/>
              <a:gd name="connsiteY3345" fmla="*/ 4758069 h 5130710"/>
              <a:gd name="connsiteX3346" fmla="*/ 4563783 w 6842126"/>
              <a:gd name="connsiteY3346" fmla="*/ 4724052 h 5130710"/>
              <a:gd name="connsiteX3347" fmla="*/ 4556273 w 6842126"/>
              <a:gd name="connsiteY3347" fmla="*/ 4733331 h 5130710"/>
              <a:gd name="connsiteX3348" fmla="*/ 4512701 w 6842126"/>
              <a:gd name="connsiteY3348" fmla="*/ 4777219 h 5130710"/>
              <a:gd name="connsiteX3349" fmla="*/ 4424695 w 6842126"/>
              <a:gd name="connsiteY3349" fmla="*/ 4869922 h 5130710"/>
              <a:gd name="connsiteX3350" fmla="*/ 4376035 w 6842126"/>
              <a:gd name="connsiteY3350" fmla="*/ 4917266 h 5130710"/>
              <a:gd name="connsiteX3351" fmla="*/ 4330010 w 6842126"/>
              <a:gd name="connsiteY3351" fmla="*/ 4960167 h 5130710"/>
              <a:gd name="connsiteX3352" fmla="*/ 4381741 w 6842126"/>
              <a:gd name="connsiteY3352" fmla="*/ 4907632 h 5130710"/>
              <a:gd name="connsiteX3353" fmla="*/ 4398504 w 6842126"/>
              <a:gd name="connsiteY3353" fmla="*/ 4889409 h 5130710"/>
              <a:gd name="connsiteX3354" fmla="*/ 4379332 w 6842126"/>
              <a:gd name="connsiteY3354" fmla="*/ 4901258 h 5130710"/>
              <a:gd name="connsiteX3355" fmla="*/ 4260103 w 6842126"/>
              <a:gd name="connsiteY3355" fmla="*/ 5015352 h 5130710"/>
              <a:gd name="connsiteX3356" fmla="*/ 4367029 w 6842126"/>
              <a:gd name="connsiteY3356" fmla="*/ 4905911 h 5130710"/>
              <a:gd name="connsiteX3357" fmla="*/ 4373287 w 6842126"/>
              <a:gd name="connsiteY3357" fmla="*/ 4896257 h 5130710"/>
              <a:gd name="connsiteX3358" fmla="*/ 4366267 w 6842126"/>
              <a:gd name="connsiteY3358" fmla="*/ 4903897 h 5130710"/>
              <a:gd name="connsiteX3359" fmla="*/ 4304781 w 6842126"/>
              <a:gd name="connsiteY3359" fmla="*/ 4962226 h 5130710"/>
              <a:gd name="connsiteX3360" fmla="*/ 4264505 w 6842126"/>
              <a:gd name="connsiteY3360" fmla="*/ 4998721 h 5130710"/>
              <a:gd name="connsiteX3361" fmla="*/ 4268532 w 6842126"/>
              <a:gd name="connsiteY3361" fmla="*/ 4992047 h 5130710"/>
              <a:gd name="connsiteX3362" fmla="*/ 4268678 w 6842126"/>
              <a:gd name="connsiteY3362" fmla="*/ 4991737 h 5130710"/>
              <a:gd name="connsiteX3363" fmla="*/ 4270339 w 6842126"/>
              <a:gd name="connsiteY3363" fmla="*/ 4990009 h 5130710"/>
              <a:gd name="connsiteX3364" fmla="*/ 4297603 w 6842126"/>
              <a:gd name="connsiteY3364" fmla="*/ 4963214 h 5130710"/>
              <a:gd name="connsiteX3365" fmla="*/ 4275835 w 6842126"/>
              <a:gd name="connsiteY3365" fmla="*/ 4978344 h 5130710"/>
              <a:gd name="connsiteX3366" fmla="*/ 4273925 w 6842126"/>
              <a:gd name="connsiteY3366" fmla="*/ 4980300 h 5130710"/>
              <a:gd name="connsiteX3367" fmla="*/ 4272865 w 6842126"/>
              <a:gd name="connsiteY3367" fmla="*/ 4976409 h 5130710"/>
              <a:gd name="connsiteX3368" fmla="*/ 4267035 w 6842126"/>
              <a:gd name="connsiteY3368" fmla="*/ 4983500 h 5130710"/>
              <a:gd name="connsiteX3369" fmla="*/ 4261140 w 6842126"/>
              <a:gd name="connsiteY3369" fmla="*/ 4992847 h 5130710"/>
              <a:gd name="connsiteX3370" fmla="*/ 4255440 w 6842126"/>
              <a:gd name="connsiteY3370" fmla="*/ 4997943 h 5130710"/>
              <a:gd name="connsiteX3371" fmla="*/ 4270041 w 6842126"/>
              <a:gd name="connsiteY3371" fmla="*/ 4978234 h 5130710"/>
              <a:gd name="connsiteX3372" fmla="*/ 4374063 w 6842126"/>
              <a:gd name="connsiteY3372" fmla="*/ 4877175 h 5130710"/>
              <a:gd name="connsiteX3373" fmla="*/ 4411251 w 6842126"/>
              <a:gd name="connsiteY3373" fmla="*/ 4834361 h 5130710"/>
              <a:gd name="connsiteX3374" fmla="*/ 4405148 w 6842126"/>
              <a:gd name="connsiteY3374" fmla="*/ 4839351 h 5130710"/>
              <a:gd name="connsiteX3375" fmla="*/ 4319567 w 6842126"/>
              <a:gd name="connsiteY3375" fmla="*/ 4921551 h 5130710"/>
              <a:gd name="connsiteX3376" fmla="*/ 4287595 w 6842126"/>
              <a:gd name="connsiteY3376" fmla="*/ 4952809 h 5130710"/>
              <a:gd name="connsiteX3377" fmla="*/ 4303749 w 6842126"/>
              <a:gd name="connsiteY3377" fmla="*/ 4932132 h 5130710"/>
              <a:gd name="connsiteX3378" fmla="*/ 4396789 w 6842126"/>
              <a:gd name="connsiteY3378" fmla="*/ 4837527 h 5130710"/>
              <a:gd name="connsiteX3379" fmla="*/ 4431508 w 6842126"/>
              <a:gd name="connsiteY3379" fmla="*/ 4798327 h 5130710"/>
              <a:gd name="connsiteX3380" fmla="*/ 4405769 w 6842126"/>
              <a:gd name="connsiteY3380" fmla="*/ 4824928 h 5130710"/>
              <a:gd name="connsiteX3381" fmla="*/ 4377465 w 6842126"/>
              <a:gd name="connsiteY3381" fmla="*/ 4849816 h 5130710"/>
              <a:gd name="connsiteX3382" fmla="*/ 4422840 w 6842126"/>
              <a:gd name="connsiteY3382" fmla="*/ 4801605 h 5130710"/>
              <a:gd name="connsiteX3383" fmla="*/ 4433807 w 6842126"/>
              <a:gd name="connsiteY3383" fmla="*/ 4783269 h 5130710"/>
              <a:gd name="connsiteX3384" fmla="*/ 4441079 w 6842126"/>
              <a:gd name="connsiteY3384" fmla="*/ 4774633 h 5130710"/>
              <a:gd name="connsiteX3385" fmla="*/ 4441424 w 6842126"/>
              <a:gd name="connsiteY3385" fmla="*/ 4774410 h 5130710"/>
              <a:gd name="connsiteX3386" fmla="*/ 4442735 w 6842126"/>
              <a:gd name="connsiteY3386" fmla="*/ 4772667 h 5130710"/>
              <a:gd name="connsiteX3387" fmla="*/ 4458319 w 6842126"/>
              <a:gd name="connsiteY3387" fmla="*/ 4754161 h 5130710"/>
              <a:gd name="connsiteX3388" fmla="*/ 4483609 w 6842126"/>
              <a:gd name="connsiteY3388" fmla="*/ 4726482 h 5130710"/>
              <a:gd name="connsiteX3389" fmla="*/ 4489871 w 6842126"/>
              <a:gd name="connsiteY3389" fmla="*/ 4716831 h 5130710"/>
              <a:gd name="connsiteX3390" fmla="*/ 4474941 w 6842126"/>
              <a:gd name="connsiteY3390" fmla="*/ 4729759 h 5130710"/>
              <a:gd name="connsiteX3391" fmla="*/ 4462075 w 6842126"/>
              <a:gd name="connsiteY3391" fmla="*/ 4743318 h 5130710"/>
              <a:gd name="connsiteX3392" fmla="*/ 4450195 w 6842126"/>
              <a:gd name="connsiteY3392" fmla="*/ 4762745 h 5130710"/>
              <a:gd name="connsiteX3393" fmla="*/ 4442735 w 6842126"/>
              <a:gd name="connsiteY3393" fmla="*/ 4772667 h 5130710"/>
              <a:gd name="connsiteX3394" fmla="*/ 4441079 w 6842126"/>
              <a:gd name="connsiteY3394" fmla="*/ 4774633 h 5130710"/>
              <a:gd name="connsiteX3395" fmla="*/ 4434667 w 6842126"/>
              <a:gd name="connsiteY3395" fmla="*/ 4778781 h 5130710"/>
              <a:gd name="connsiteX3396" fmla="*/ 4438229 w 6842126"/>
              <a:gd name="connsiteY3396" fmla="*/ 4768449 h 5130710"/>
              <a:gd name="connsiteX3397" fmla="*/ 4418347 w 6842126"/>
              <a:gd name="connsiteY3397" fmla="*/ 4789402 h 5130710"/>
              <a:gd name="connsiteX3398" fmla="*/ 4361507 w 6842126"/>
              <a:gd name="connsiteY3398" fmla="*/ 4843961 h 5130710"/>
              <a:gd name="connsiteX3399" fmla="*/ 4407726 w 6842126"/>
              <a:gd name="connsiteY3399" fmla="*/ 4794280 h 5130710"/>
              <a:gd name="connsiteX3400" fmla="*/ 4447971 w 6842126"/>
              <a:gd name="connsiteY3400" fmla="*/ 4750370 h 5130710"/>
              <a:gd name="connsiteX3401" fmla="*/ 4453539 w 6842126"/>
              <a:gd name="connsiteY3401" fmla="*/ 4740473 h 5130710"/>
              <a:gd name="connsiteX3402" fmla="*/ 4461327 w 6842126"/>
              <a:gd name="connsiteY3402" fmla="*/ 4727297 h 5130710"/>
              <a:gd name="connsiteX3403" fmla="*/ 4458549 w 6842126"/>
              <a:gd name="connsiteY3403" fmla="*/ 4728670 h 5130710"/>
              <a:gd name="connsiteX3404" fmla="*/ 4347073 w 6842126"/>
              <a:gd name="connsiteY3404" fmla="*/ 4842134 h 5130710"/>
              <a:gd name="connsiteX3405" fmla="*/ 4335007 w 6842126"/>
              <a:gd name="connsiteY3405" fmla="*/ 4851770 h 5130710"/>
              <a:gd name="connsiteX3406" fmla="*/ 4323093 w 6842126"/>
              <a:gd name="connsiteY3406" fmla="*/ 4868649 h 5130710"/>
              <a:gd name="connsiteX3407" fmla="*/ 4325729 w 6842126"/>
              <a:gd name="connsiteY3407" fmla="*/ 4854808 h 5130710"/>
              <a:gd name="connsiteX3408" fmla="*/ 4337499 w 6842126"/>
              <a:gd name="connsiteY3408" fmla="*/ 4831400 h 5130710"/>
              <a:gd name="connsiteX3409" fmla="*/ 4326990 w 6842126"/>
              <a:gd name="connsiteY3409" fmla="*/ 4842379 h 5130710"/>
              <a:gd name="connsiteX3410" fmla="*/ 4333314 w 6842126"/>
              <a:gd name="connsiteY3410" fmla="*/ 4827214 h 5130710"/>
              <a:gd name="connsiteX3411" fmla="*/ 4316035 w 6842126"/>
              <a:gd name="connsiteY3411" fmla="*/ 4844785 h 5130710"/>
              <a:gd name="connsiteX3412" fmla="*/ 4304315 w 6842126"/>
              <a:gd name="connsiteY3412" fmla="*/ 4865303 h 5130710"/>
              <a:gd name="connsiteX3413" fmla="*/ 4292760 w 6842126"/>
              <a:gd name="connsiteY3413" fmla="*/ 4876853 h 5130710"/>
              <a:gd name="connsiteX3414" fmla="*/ 4291371 w 6842126"/>
              <a:gd name="connsiteY3414" fmla="*/ 4878251 h 5130710"/>
              <a:gd name="connsiteX3415" fmla="*/ 4295570 w 6842126"/>
              <a:gd name="connsiteY3415" fmla="*/ 4869759 h 5130710"/>
              <a:gd name="connsiteX3416" fmla="*/ 4313341 w 6842126"/>
              <a:gd name="connsiteY3416" fmla="*/ 4836849 h 5130710"/>
              <a:gd name="connsiteX3417" fmla="*/ 4336336 w 6842126"/>
              <a:gd name="connsiteY3417" fmla="*/ 4799949 h 5130710"/>
              <a:gd name="connsiteX3418" fmla="*/ 4351816 w 6842126"/>
              <a:gd name="connsiteY3418" fmla="*/ 4772836 h 5130710"/>
              <a:gd name="connsiteX3419" fmla="*/ 4341957 w 6842126"/>
              <a:gd name="connsiteY3419" fmla="*/ 4779983 h 5130710"/>
              <a:gd name="connsiteX3420" fmla="*/ 4340499 w 6842126"/>
              <a:gd name="connsiteY3420" fmla="*/ 4782131 h 5130710"/>
              <a:gd name="connsiteX3421" fmla="*/ 4318173 w 6842126"/>
              <a:gd name="connsiteY3421" fmla="*/ 4816503 h 5130710"/>
              <a:gd name="connsiteX3422" fmla="*/ 4306229 w 6842126"/>
              <a:gd name="connsiteY3422" fmla="*/ 4826077 h 5130710"/>
              <a:gd name="connsiteX3423" fmla="*/ 4300312 w 6842126"/>
              <a:gd name="connsiteY3423" fmla="*/ 4840917 h 5130710"/>
              <a:gd name="connsiteX3424" fmla="*/ 4288093 w 6842126"/>
              <a:gd name="connsiteY3424" fmla="*/ 4850713 h 5130710"/>
              <a:gd name="connsiteX3425" fmla="*/ 4269083 w 6842126"/>
              <a:gd name="connsiteY3425" fmla="*/ 4885611 h 5130710"/>
              <a:gd name="connsiteX3426" fmla="*/ 4263231 w 6842126"/>
              <a:gd name="connsiteY3426" fmla="*/ 4890868 h 5130710"/>
              <a:gd name="connsiteX3427" fmla="*/ 4264061 w 6842126"/>
              <a:gd name="connsiteY3427" fmla="*/ 4887352 h 5130710"/>
              <a:gd name="connsiteX3428" fmla="*/ 4254617 w 6842126"/>
              <a:gd name="connsiteY3428" fmla="*/ 4904411 h 5130710"/>
              <a:gd name="connsiteX3429" fmla="*/ 4247231 w 6842126"/>
              <a:gd name="connsiteY3429" fmla="*/ 4913563 h 5130710"/>
              <a:gd name="connsiteX3430" fmla="*/ 4255340 w 6842126"/>
              <a:gd name="connsiteY3430" fmla="*/ 4890666 h 5130710"/>
              <a:gd name="connsiteX3431" fmla="*/ 4269852 w 6842126"/>
              <a:gd name="connsiteY3431" fmla="*/ 4865361 h 5130710"/>
              <a:gd name="connsiteX3432" fmla="*/ 4286396 w 6842126"/>
              <a:gd name="connsiteY3432" fmla="*/ 4834111 h 5130710"/>
              <a:gd name="connsiteX3433" fmla="*/ 4286605 w 6842126"/>
              <a:gd name="connsiteY3433" fmla="*/ 4828524 h 5130710"/>
              <a:gd name="connsiteX3434" fmla="*/ 4292542 w 6842126"/>
              <a:gd name="connsiteY3434" fmla="*/ 4814433 h 5130710"/>
              <a:gd name="connsiteX3435" fmla="*/ 4295485 w 6842126"/>
              <a:gd name="connsiteY3435" fmla="*/ 4809830 h 5130710"/>
              <a:gd name="connsiteX3436" fmla="*/ 4294245 w 6842126"/>
              <a:gd name="connsiteY3436" fmla="*/ 4811342 h 5130710"/>
              <a:gd name="connsiteX3437" fmla="*/ 4290878 w 6842126"/>
              <a:gd name="connsiteY3437" fmla="*/ 4816416 h 5130710"/>
              <a:gd name="connsiteX3438" fmla="*/ 4272647 w 6842126"/>
              <a:gd name="connsiteY3438" fmla="*/ 4846621 h 5130710"/>
              <a:gd name="connsiteX3439" fmla="*/ 4264859 w 6842126"/>
              <a:gd name="connsiteY3439" fmla="*/ 4856054 h 5130710"/>
              <a:gd name="connsiteX3440" fmla="*/ 4263983 w 6842126"/>
              <a:gd name="connsiteY3440" fmla="*/ 4857027 h 5130710"/>
              <a:gd name="connsiteX3441" fmla="*/ 4254871 w 6842126"/>
              <a:gd name="connsiteY3441" fmla="*/ 4870862 h 5130710"/>
              <a:gd name="connsiteX3442" fmla="*/ 4246785 w 6842126"/>
              <a:gd name="connsiteY3442" fmla="*/ 4882349 h 5130710"/>
              <a:gd name="connsiteX3443" fmla="*/ 4246773 w 6842126"/>
              <a:gd name="connsiteY3443" fmla="*/ 4882376 h 5130710"/>
              <a:gd name="connsiteX3444" fmla="*/ 4246756 w 6842126"/>
              <a:gd name="connsiteY3444" fmla="*/ 4882391 h 5130710"/>
              <a:gd name="connsiteX3445" fmla="*/ 4218048 w 6842126"/>
              <a:gd name="connsiteY3445" fmla="*/ 4923178 h 5130710"/>
              <a:gd name="connsiteX3446" fmla="*/ 4188267 w 6842126"/>
              <a:gd name="connsiteY3446" fmla="*/ 4965000 h 5130710"/>
              <a:gd name="connsiteX3447" fmla="*/ 4186767 w 6842126"/>
              <a:gd name="connsiteY3447" fmla="*/ 4955298 h 5130710"/>
              <a:gd name="connsiteX3448" fmla="*/ 4182161 w 6842126"/>
              <a:gd name="connsiteY3448" fmla="*/ 4963486 h 5130710"/>
              <a:gd name="connsiteX3449" fmla="*/ 4179649 w 6842126"/>
              <a:gd name="connsiteY3449" fmla="*/ 4964860 h 5130710"/>
              <a:gd name="connsiteX3450" fmla="*/ 4172817 w 6842126"/>
              <a:gd name="connsiteY3450" fmla="*/ 4969454 h 5130710"/>
              <a:gd name="connsiteX3451" fmla="*/ 4176350 w 6842126"/>
              <a:gd name="connsiteY3451" fmla="*/ 4962673 h 5130710"/>
              <a:gd name="connsiteX3452" fmla="*/ 4229491 w 6842126"/>
              <a:gd name="connsiteY3452" fmla="*/ 4861027 h 5130710"/>
              <a:gd name="connsiteX3453" fmla="*/ 4237758 w 6842126"/>
              <a:gd name="connsiteY3453" fmla="*/ 4845565 h 5130710"/>
              <a:gd name="connsiteX3454" fmla="*/ 4247467 w 6842126"/>
              <a:gd name="connsiteY3454" fmla="*/ 4827062 h 5130710"/>
              <a:gd name="connsiteX3455" fmla="*/ 4257552 w 6842126"/>
              <a:gd name="connsiteY3455" fmla="*/ 4803127 h 5130710"/>
              <a:gd name="connsiteX3456" fmla="*/ 4262559 w 6842126"/>
              <a:gd name="connsiteY3456" fmla="*/ 4792760 h 5130710"/>
              <a:gd name="connsiteX3457" fmla="*/ 4258371 w 6842126"/>
              <a:gd name="connsiteY3457" fmla="*/ 4797772 h 5130710"/>
              <a:gd name="connsiteX3458" fmla="*/ 4272333 w 6842126"/>
              <a:gd name="connsiteY3458" fmla="*/ 4770887 h 5130710"/>
              <a:gd name="connsiteX3459" fmla="*/ 4269122 w 6842126"/>
              <a:gd name="connsiteY3459" fmla="*/ 4753800 h 5130710"/>
              <a:gd name="connsiteX3460" fmla="*/ 4233353 w 6842126"/>
              <a:gd name="connsiteY3460" fmla="*/ 4815418 h 5130710"/>
              <a:gd name="connsiteX3461" fmla="*/ 4204360 w 6842126"/>
              <a:gd name="connsiteY3461" fmla="*/ 4855134 h 5130710"/>
              <a:gd name="connsiteX3462" fmla="*/ 4194375 w 6842126"/>
              <a:gd name="connsiteY3462" fmla="*/ 4859952 h 5130710"/>
              <a:gd name="connsiteX3463" fmla="*/ 4167844 w 6842126"/>
              <a:gd name="connsiteY3463" fmla="*/ 4907257 h 5130710"/>
              <a:gd name="connsiteX3464" fmla="*/ 4170669 w 6842126"/>
              <a:gd name="connsiteY3464" fmla="*/ 4892239 h 5130710"/>
              <a:gd name="connsiteX3465" fmla="*/ 4171276 w 6842126"/>
              <a:gd name="connsiteY3465" fmla="*/ 4893451 h 5130710"/>
              <a:gd name="connsiteX3466" fmla="*/ 4170380 w 6842126"/>
              <a:gd name="connsiteY3466" fmla="*/ 4895659 h 5130710"/>
              <a:gd name="connsiteX3467" fmla="*/ 4171665 w 6842126"/>
              <a:gd name="connsiteY3467" fmla="*/ 4894230 h 5130710"/>
              <a:gd name="connsiteX3468" fmla="*/ 4171276 w 6842126"/>
              <a:gd name="connsiteY3468" fmla="*/ 4893451 h 5130710"/>
              <a:gd name="connsiteX3469" fmla="*/ 4172923 w 6842126"/>
              <a:gd name="connsiteY3469" fmla="*/ 4889390 h 5130710"/>
              <a:gd name="connsiteX3470" fmla="*/ 4174693 w 6842126"/>
              <a:gd name="connsiteY3470" fmla="*/ 4887154 h 5130710"/>
              <a:gd name="connsiteX3471" fmla="*/ 4176008 w 6842126"/>
              <a:gd name="connsiteY3471" fmla="*/ 4884240 h 5130710"/>
              <a:gd name="connsiteX3472" fmla="*/ 4173883 w 6842126"/>
              <a:gd name="connsiteY3472" fmla="*/ 4872660 h 5130710"/>
              <a:gd name="connsiteX3473" fmla="*/ 4185800 w 6842126"/>
              <a:gd name="connsiteY3473" fmla="*/ 4848893 h 5130710"/>
              <a:gd name="connsiteX3474" fmla="*/ 4194020 w 6842126"/>
              <a:gd name="connsiteY3474" fmla="*/ 4834792 h 5130710"/>
              <a:gd name="connsiteX3475" fmla="*/ 4185943 w 6842126"/>
              <a:gd name="connsiteY3475" fmla="*/ 4838031 h 5130710"/>
              <a:gd name="connsiteX3476" fmla="*/ 4175941 w 6842126"/>
              <a:gd name="connsiteY3476" fmla="*/ 4842022 h 5130710"/>
              <a:gd name="connsiteX3477" fmla="*/ 4174698 w 6842126"/>
              <a:gd name="connsiteY3477" fmla="*/ 4842951 h 5130710"/>
              <a:gd name="connsiteX3478" fmla="*/ 4149918 w 6842126"/>
              <a:gd name="connsiteY3478" fmla="*/ 4883968 h 5130710"/>
              <a:gd name="connsiteX3479" fmla="*/ 4112906 w 6842126"/>
              <a:gd name="connsiteY3479" fmla="*/ 4952842 h 5130710"/>
              <a:gd name="connsiteX3480" fmla="*/ 4108464 w 6842126"/>
              <a:gd name="connsiteY3480" fmla="*/ 4956110 h 5130710"/>
              <a:gd name="connsiteX3481" fmla="*/ 4098537 w 6842126"/>
              <a:gd name="connsiteY3481" fmla="*/ 4964380 h 5130710"/>
              <a:gd name="connsiteX3482" fmla="*/ 4108735 w 6842126"/>
              <a:gd name="connsiteY3482" fmla="*/ 4941888 h 5130710"/>
              <a:gd name="connsiteX3483" fmla="*/ 4095785 w 6842126"/>
              <a:gd name="connsiteY3483" fmla="*/ 4961912 h 5130710"/>
              <a:gd name="connsiteX3484" fmla="*/ 4091668 w 6842126"/>
              <a:gd name="connsiteY3484" fmla="*/ 4957859 h 5130710"/>
              <a:gd name="connsiteX3485" fmla="*/ 4085722 w 6842126"/>
              <a:gd name="connsiteY3485" fmla="*/ 4963615 h 5130710"/>
              <a:gd name="connsiteX3486" fmla="*/ 4095909 w 6842126"/>
              <a:gd name="connsiteY3486" fmla="*/ 4942766 h 5130710"/>
              <a:gd name="connsiteX3487" fmla="*/ 4100053 w 6842126"/>
              <a:gd name="connsiteY3487" fmla="*/ 4936842 h 5130710"/>
              <a:gd name="connsiteX3488" fmla="*/ 4102664 w 6842126"/>
              <a:gd name="connsiteY3488" fmla="*/ 4934532 h 5130710"/>
              <a:gd name="connsiteX3489" fmla="*/ 4100297 w 6842126"/>
              <a:gd name="connsiteY3489" fmla="*/ 4933782 h 5130710"/>
              <a:gd name="connsiteX3490" fmla="*/ 4113927 w 6842126"/>
              <a:gd name="connsiteY3490" fmla="*/ 4905889 h 5130710"/>
              <a:gd name="connsiteX3491" fmla="*/ 4120271 w 6842126"/>
              <a:gd name="connsiteY3491" fmla="*/ 4899099 h 5130710"/>
              <a:gd name="connsiteX3492" fmla="*/ 4121731 w 6842126"/>
              <a:gd name="connsiteY3492" fmla="*/ 4897663 h 5130710"/>
              <a:gd name="connsiteX3493" fmla="*/ 4110169 w 6842126"/>
              <a:gd name="connsiteY3493" fmla="*/ 4899037 h 5130710"/>
              <a:gd name="connsiteX3494" fmla="*/ 4108227 w 6842126"/>
              <a:gd name="connsiteY3494" fmla="*/ 4899399 h 5130710"/>
              <a:gd name="connsiteX3495" fmla="*/ 4108445 w 6842126"/>
              <a:gd name="connsiteY3495" fmla="*/ 4897328 h 5130710"/>
              <a:gd name="connsiteX3496" fmla="*/ 4111409 w 6842126"/>
              <a:gd name="connsiteY3496" fmla="*/ 4864413 h 5130710"/>
              <a:gd name="connsiteX3497" fmla="*/ 4111661 w 6842126"/>
              <a:gd name="connsiteY3497" fmla="*/ 4857895 h 5130710"/>
              <a:gd name="connsiteX3498" fmla="*/ 4124301 w 6842126"/>
              <a:gd name="connsiteY3498" fmla="*/ 4838450 h 5130710"/>
              <a:gd name="connsiteX3499" fmla="*/ 4135571 w 6842126"/>
              <a:gd name="connsiteY3499" fmla="*/ 4814697 h 5130710"/>
              <a:gd name="connsiteX3500" fmla="*/ 4122830 w 6842126"/>
              <a:gd name="connsiteY3500" fmla="*/ 4827146 h 5130710"/>
              <a:gd name="connsiteX3501" fmla="*/ 4133738 w 6842126"/>
              <a:gd name="connsiteY3501" fmla="*/ 4811991 h 5130710"/>
              <a:gd name="connsiteX3502" fmla="*/ 4135370 w 6842126"/>
              <a:gd name="connsiteY3502" fmla="*/ 4809729 h 5130710"/>
              <a:gd name="connsiteX3503" fmla="*/ 4152222 w 6842126"/>
              <a:gd name="connsiteY3503" fmla="*/ 4786499 h 5130710"/>
              <a:gd name="connsiteX3504" fmla="*/ 4159595 w 6842126"/>
              <a:gd name="connsiteY3504" fmla="*/ 4774179 h 5130710"/>
              <a:gd name="connsiteX3505" fmla="*/ 4164682 w 6842126"/>
              <a:gd name="connsiteY3505" fmla="*/ 4755162 h 5130710"/>
              <a:gd name="connsiteX3506" fmla="*/ 4157741 w 6842126"/>
              <a:gd name="connsiteY3506" fmla="*/ 4760727 h 5130710"/>
              <a:gd name="connsiteX3507" fmla="*/ 4175080 w 6842126"/>
              <a:gd name="connsiteY3507" fmla="*/ 4727166 h 5130710"/>
              <a:gd name="connsiteX3508" fmla="*/ 4195464 w 6842126"/>
              <a:gd name="connsiteY3508" fmla="*/ 4694352 h 5130710"/>
              <a:gd name="connsiteX3509" fmla="*/ 4194008 w 6842126"/>
              <a:gd name="connsiteY3509" fmla="*/ 4691667 h 5130710"/>
              <a:gd name="connsiteX3510" fmla="*/ 4192998 w 6842126"/>
              <a:gd name="connsiteY3510" fmla="*/ 4687378 h 5130710"/>
              <a:gd name="connsiteX3511" fmla="*/ 4185581 w 6842126"/>
              <a:gd name="connsiteY3511" fmla="*/ 4695548 h 5130710"/>
              <a:gd name="connsiteX3512" fmla="*/ 4162315 w 6842126"/>
              <a:gd name="connsiteY3512" fmla="*/ 4716921 h 5130710"/>
              <a:gd name="connsiteX3513" fmla="*/ 4153986 w 6842126"/>
              <a:gd name="connsiteY3513" fmla="*/ 4726406 h 5130710"/>
              <a:gd name="connsiteX3514" fmla="*/ 4136078 w 6842126"/>
              <a:gd name="connsiteY3514" fmla="*/ 4751724 h 5130710"/>
              <a:gd name="connsiteX3515" fmla="*/ 4116239 w 6842126"/>
              <a:gd name="connsiteY3515" fmla="*/ 4779405 h 5130710"/>
              <a:gd name="connsiteX3516" fmla="*/ 4111941 w 6842126"/>
              <a:gd name="connsiteY3516" fmla="*/ 4786365 h 5130710"/>
              <a:gd name="connsiteX3517" fmla="*/ 4106622 w 6842126"/>
              <a:gd name="connsiteY3517" fmla="*/ 4795763 h 5130710"/>
              <a:gd name="connsiteX3518" fmla="*/ 4104256 w 6842126"/>
              <a:gd name="connsiteY3518" fmla="*/ 4802474 h 5130710"/>
              <a:gd name="connsiteX3519" fmla="*/ 4101401 w 6842126"/>
              <a:gd name="connsiteY3519" fmla="*/ 4805211 h 5130710"/>
              <a:gd name="connsiteX3520" fmla="*/ 4101378 w 6842126"/>
              <a:gd name="connsiteY3520" fmla="*/ 4805029 h 5130710"/>
              <a:gd name="connsiteX3521" fmla="*/ 4100863 w 6842126"/>
              <a:gd name="connsiteY3521" fmla="*/ 4805937 h 5130710"/>
              <a:gd name="connsiteX3522" fmla="*/ 4091113 w 6842126"/>
              <a:gd name="connsiteY3522" fmla="*/ 4816705 h 5130710"/>
              <a:gd name="connsiteX3523" fmla="*/ 4091461 w 6842126"/>
              <a:gd name="connsiteY3523" fmla="*/ 4813634 h 5130710"/>
              <a:gd name="connsiteX3524" fmla="*/ 4104177 w 6842126"/>
              <a:gd name="connsiteY3524" fmla="*/ 4795003 h 5130710"/>
              <a:gd name="connsiteX3525" fmla="*/ 4101465 w 6842126"/>
              <a:gd name="connsiteY3525" fmla="*/ 4789938 h 5130710"/>
              <a:gd name="connsiteX3526" fmla="*/ 4101015 w 6842126"/>
              <a:gd name="connsiteY3526" fmla="*/ 4787387 h 5130710"/>
              <a:gd name="connsiteX3527" fmla="*/ 4106707 w 6842126"/>
              <a:gd name="connsiteY3527" fmla="*/ 4776639 h 5130710"/>
              <a:gd name="connsiteX3528" fmla="*/ 4111766 w 6842126"/>
              <a:gd name="connsiteY3528" fmla="*/ 4772481 h 5130710"/>
              <a:gd name="connsiteX3529" fmla="*/ 4104355 w 6842126"/>
              <a:gd name="connsiteY3529" fmla="*/ 4772908 h 5130710"/>
              <a:gd name="connsiteX3530" fmla="*/ 4109260 w 6842126"/>
              <a:gd name="connsiteY3530" fmla="*/ 4765487 h 5130710"/>
              <a:gd name="connsiteX3531" fmla="*/ 4153865 w 6842126"/>
              <a:gd name="connsiteY3531" fmla="*/ 4702410 h 5130710"/>
              <a:gd name="connsiteX3532" fmla="*/ 4094507 w 6842126"/>
              <a:gd name="connsiteY3532" fmla="*/ 4753960 h 5130710"/>
              <a:gd name="connsiteX3533" fmla="*/ 4057738 w 6842126"/>
              <a:gd name="connsiteY3533" fmla="*/ 4803201 h 5130710"/>
              <a:gd name="connsiteX3534" fmla="*/ 4030791 w 6842126"/>
              <a:gd name="connsiteY3534" fmla="*/ 4831883 h 5130710"/>
              <a:gd name="connsiteX3535" fmla="*/ 4029360 w 6842126"/>
              <a:gd name="connsiteY3535" fmla="*/ 4831410 h 5130710"/>
              <a:gd name="connsiteX3536" fmla="*/ 4021297 w 6842126"/>
              <a:gd name="connsiteY3536" fmla="*/ 4840271 h 5130710"/>
              <a:gd name="connsiteX3537" fmla="*/ 4017063 w 6842126"/>
              <a:gd name="connsiteY3537" fmla="*/ 4846702 h 5130710"/>
              <a:gd name="connsiteX3538" fmla="*/ 3995266 w 6842126"/>
              <a:gd name="connsiteY3538" fmla="*/ 4870255 h 5130710"/>
              <a:gd name="connsiteX3539" fmla="*/ 3994627 w 6842126"/>
              <a:gd name="connsiteY3539" fmla="*/ 4860321 h 5130710"/>
              <a:gd name="connsiteX3540" fmla="*/ 4003909 w 6842126"/>
              <a:gd name="connsiteY3540" fmla="*/ 4836663 h 5130710"/>
              <a:gd name="connsiteX3541" fmla="*/ 4009504 w 6842126"/>
              <a:gd name="connsiteY3541" fmla="*/ 4829506 h 5130710"/>
              <a:gd name="connsiteX3542" fmla="*/ 4059305 w 6842126"/>
              <a:gd name="connsiteY3542" fmla="*/ 4753967 h 5130710"/>
              <a:gd name="connsiteX3543" fmla="*/ 4060021 w 6842126"/>
              <a:gd name="connsiteY3543" fmla="*/ 4729691 h 5130710"/>
              <a:gd name="connsiteX3544" fmla="*/ 4119922 w 6842126"/>
              <a:gd name="connsiteY3544" fmla="*/ 4660646 h 5130710"/>
              <a:gd name="connsiteX3545" fmla="*/ 4111424 w 6842126"/>
              <a:gd name="connsiteY3545" fmla="*/ 4657059 h 5130710"/>
              <a:gd name="connsiteX3546" fmla="*/ 4105418 w 6842126"/>
              <a:gd name="connsiteY3546" fmla="*/ 4650545 h 5130710"/>
              <a:gd name="connsiteX3547" fmla="*/ 4102629 w 6842126"/>
              <a:gd name="connsiteY3547" fmla="*/ 4653465 h 5130710"/>
              <a:gd name="connsiteX3548" fmla="*/ 4102392 w 6842126"/>
              <a:gd name="connsiteY3548" fmla="*/ 4650061 h 5130710"/>
              <a:gd name="connsiteX3549" fmla="*/ 4102903 w 6842126"/>
              <a:gd name="connsiteY3549" fmla="*/ 4648348 h 5130710"/>
              <a:gd name="connsiteX3550" fmla="*/ 4103146 w 6842126"/>
              <a:gd name="connsiteY3550" fmla="*/ 4648082 h 5130710"/>
              <a:gd name="connsiteX3551" fmla="*/ 4102586 w 6842126"/>
              <a:gd name="connsiteY3551" fmla="*/ 4647477 h 5130710"/>
              <a:gd name="connsiteX3552" fmla="*/ 4102509 w 6842126"/>
              <a:gd name="connsiteY3552" fmla="*/ 4646228 h 5130710"/>
              <a:gd name="connsiteX3553" fmla="*/ 4123130 w 6842126"/>
              <a:gd name="connsiteY3553" fmla="*/ 4615267 h 5130710"/>
              <a:gd name="connsiteX3554" fmla="*/ 4107947 w 6842126"/>
              <a:gd name="connsiteY3554" fmla="*/ 4628082 h 5130710"/>
              <a:gd name="connsiteX3555" fmla="*/ 4110422 w 6842126"/>
              <a:gd name="connsiteY3555" fmla="*/ 4624994 h 5130710"/>
              <a:gd name="connsiteX3556" fmla="*/ 4075343 w 6842126"/>
              <a:gd name="connsiteY3556" fmla="*/ 4659124 h 5130710"/>
              <a:gd name="connsiteX3557" fmla="*/ 4029317 w 6842126"/>
              <a:gd name="connsiteY3557" fmla="*/ 4702023 h 5130710"/>
              <a:gd name="connsiteX3558" fmla="*/ 4081048 w 6842126"/>
              <a:gd name="connsiteY3558" fmla="*/ 4649491 h 5130710"/>
              <a:gd name="connsiteX3559" fmla="*/ 4097810 w 6842126"/>
              <a:gd name="connsiteY3559" fmla="*/ 4631268 h 5130710"/>
              <a:gd name="connsiteX3560" fmla="*/ 4094485 w 6842126"/>
              <a:gd name="connsiteY3560" fmla="*/ 4630818 h 5130710"/>
              <a:gd name="connsiteX3561" fmla="*/ 4093592 w 6842126"/>
              <a:gd name="connsiteY3561" fmla="*/ 4631348 h 5130710"/>
              <a:gd name="connsiteX3562" fmla="*/ 4088104 w 6842126"/>
              <a:gd name="connsiteY3562" fmla="*/ 4636876 h 5130710"/>
              <a:gd name="connsiteX3563" fmla="*/ 4089781 w 6842126"/>
              <a:gd name="connsiteY3563" fmla="*/ 4634009 h 5130710"/>
              <a:gd name="connsiteX3564" fmla="*/ 4090158 w 6842126"/>
              <a:gd name="connsiteY3564" fmla="*/ 4633387 h 5130710"/>
              <a:gd name="connsiteX3565" fmla="*/ 4088581 w 6842126"/>
              <a:gd name="connsiteY3565" fmla="*/ 4634324 h 5130710"/>
              <a:gd name="connsiteX3566" fmla="*/ 4078640 w 6842126"/>
              <a:gd name="connsiteY3566" fmla="*/ 4643115 h 5130710"/>
              <a:gd name="connsiteX3567" fmla="*/ 3959410 w 6842126"/>
              <a:gd name="connsiteY3567" fmla="*/ 4757208 h 5130710"/>
              <a:gd name="connsiteX3568" fmla="*/ 4066334 w 6842126"/>
              <a:gd name="connsiteY3568" fmla="*/ 4647767 h 5130710"/>
              <a:gd name="connsiteX3569" fmla="*/ 4072595 w 6842126"/>
              <a:gd name="connsiteY3569" fmla="*/ 4638116 h 5130710"/>
              <a:gd name="connsiteX3570" fmla="*/ 4065573 w 6842126"/>
              <a:gd name="connsiteY3570" fmla="*/ 4645755 h 5130710"/>
              <a:gd name="connsiteX3571" fmla="*/ 4004087 w 6842126"/>
              <a:gd name="connsiteY3571" fmla="*/ 4704084 h 5130710"/>
              <a:gd name="connsiteX3572" fmla="*/ 3963811 w 6842126"/>
              <a:gd name="connsiteY3572" fmla="*/ 4740579 h 5130710"/>
              <a:gd name="connsiteX3573" fmla="*/ 3967837 w 6842126"/>
              <a:gd name="connsiteY3573" fmla="*/ 4733906 h 5130710"/>
              <a:gd name="connsiteX3574" fmla="*/ 3967986 w 6842126"/>
              <a:gd name="connsiteY3574" fmla="*/ 4733595 h 5130710"/>
              <a:gd name="connsiteX3575" fmla="*/ 3969645 w 6842126"/>
              <a:gd name="connsiteY3575" fmla="*/ 4731867 h 5130710"/>
              <a:gd name="connsiteX3576" fmla="*/ 3996908 w 6842126"/>
              <a:gd name="connsiteY3576" fmla="*/ 4705073 h 5130710"/>
              <a:gd name="connsiteX3577" fmla="*/ 3975143 w 6842126"/>
              <a:gd name="connsiteY3577" fmla="*/ 4720203 h 5130710"/>
              <a:gd name="connsiteX3578" fmla="*/ 3973233 w 6842126"/>
              <a:gd name="connsiteY3578" fmla="*/ 4722157 h 5130710"/>
              <a:gd name="connsiteX3579" fmla="*/ 3972173 w 6842126"/>
              <a:gd name="connsiteY3579" fmla="*/ 4718268 h 5130710"/>
              <a:gd name="connsiteX3580" fmla="*/ 3966341 w 6842126"/>
              <a:gd name="connsiteY3580" fmla="*/ 4725356 h 5130710"/>
              <a:gd name="connsiteX3581" fmla="*/ 3960448 w 6842126"/>
              <a:gd name="connsiteY3581" fmla="*/ 4734706 h 5130710"/>
              <a:gd name="connsiteX3582" fmla="*/ 3954747 w 6842126"/>
              <a:gd name="connsiteY3582" fmla="*/ 4739800 h 5130710"/>
              <a:gd name="connsiteX3583" fmla="*/ 3969347 w 6842126"/>
              <a:gd name="connsiteY3583" fmla="*/ 4720092 h 5130710"/>
              <a:gd name="connsiteX3584" fmla="*/ 4073371 w 6842126"/>
              <a:gd name="connsiteY3584" fmla="*/ 4619032 h 5130710"/>
              <a:gd name="connsiteX3585" fmla="*/ 4087355 w 6842126"/>
              <a:gd name="connsiteY3585" fmla="*/ 4605557 h 5130710"/>
              <a:gd name="connsiteX3586" fmla="*/ 4092821 w 6842126"/>
              <a:gd name="connsiteY3586" fmla="*/ 4600172 h 5130710"/>
              <a:gd name="connsiteX3587" fmla="*/ 4092221 w 6842126"/>
              <a:gd name="connsiteY3587" fmla="*/ 4600236 h 5130710"/>
              <a:gd name="connsiteX3588" fmla="*/ 4086309 w 6842126"/>
              <a:gd name="connsiteY3588" fmla="*/ 4600584 h 5130710"/>
              <a:gd name="connsiteX3589" fmla="*/ 4084500 w 6842126"/>
              <a:gd name="connsiteY3589" fmla="*/ 4600128 h 5130710"/>
              <a:gd name="connsiteX3590" fmla="*/ 4060988 w 6842126"/>
              <a:gd name="connsiteY3590" fmla="*/ 4622422 h 5130710"/>
              <a:gd name="connsiteX3591" fmla="*/ 4042539 w 6842126"/>
              <a:gd name="connsiteY3591" fmla="*/ 4640377 h 5130710"/>
              <a:gd name="connsiteX3592" fmla="*/ 4035955 w 6842126"/>
              <a:gd name="connsiteY3592" fmla="*/ 4649418 h 5130710"/>
              <a:gd name="connsiteX3593" fmla="*/ 4029521 w 6842126"/>
              <a:gd name="connsiteY3593" fmla="*/ 4653044 h 5130710"/>
              <a:gd name="connsiteX3594" fmla="*/ 4018873 w 6842126"/>
              <a:gd name="connsiteY3594" fmla="*/ 4663409 h 5130710"/>
              <a:gd name="connsiteX3595" fmla="*/ 3986905 w 6842126"/>
              <a:gd name="connsiteY3595" fmla="*/ 4694666 h 5130710"/>
              <a:gd name="connsiteX3596" fmla="*/ 3992818 w 6842126"/>
              <a:gd name="connsiteY3596" fmla="*/ 4682413 h 5130710"/>
              <a:gd name="connsiteX3597" fmla="*/ 3994820 w 6842126"/>
              <a:gd name="connsiteY3597" fmla="*/ 4680699 h 5130710"/>
              <a:gd name="connsiteX3598" fmla="*/ 3996567 w 6842126"/>
              <a:gd name="connsiteY3598" fmla="*/ 4676521 h 5130710"/>
              <a:gd name="connsiteX3599" fmla="*/ 4009552 w 6842126"/>
              <a:gd name="connsiteY3599" fmla="*/ 4652095 h 5130710"/>
              <a:gd name="connsiteX3600" fmla="*/ 4022110 w 6842126"/>
              <a:gd name="connsiteY3600" fmla="*/ 4629300 h 5130710"/>
              <a:gd name="connsiteX3601" fmla="*/ 4023811 w 6842126"/>
              <a:gd name="connsiteY3601" fmla="*/ 4625912 h 5130710"/>
              <a:gd name="connsiteX3602" fmla="*/ 4043792 w 6842126"/>
              <a:gd name="connsiteY3602" fmla="*/ 4605278 h 5130710"/>
              <a:gd name="connsiteX3603" fmla="*/ 4024018 w 6842126"/>
              <a:gd name="connsiteY3603" fmla="*/ 4634121 h 5130710"/>
              <a:gd name="connsiteX3604" fmla="*/ 4015647 w 6842126"/>
              <a:gd name="connsiteY3604" fmla="*/ 4649632 h 5130710"/>
              <a:gd name="connsiteX3605" fmla="*/ 4014159 w 6842126"/>
              <a:gd name="connsiteY3605" fmla="*/ 4652484 h 5130710"/>
              <a:gd name="connsiteX3606" fmla="*/ 4028355 w 6842126"/>
              <a:gd name="connsiteY3606" fmla="*/ 4634289 h 5130710"/>
              <a:gd name="connsiteX3607" fmla="*/ 4052872 w 6842126"/>
              <a:gd name="connsiteY3607" fmla="*/ 4605103 h 5130710"/>
              <a:gd name="connsiteX3608" fmla="*/ 4071839 w 6842126"/>
              <a:gd name="connsiteY3608" fmla="*/ 4582028 h 5130710"/>
              <a:gd name="connsiteX3609" fmla="*/ 4072341 w 6842126"/>
              <a:gd name="connsiteY3609" fmla="*/ 4578106 h 5130710"/>
              <a:gd name="connsiteX3610" fmla="*/ 4074050 w 6842126"/>
              <a:gd name="connsiteY3610" fmla="*/ 4573977 h 5130710"/>
              <a:gd name="connsiteX3611" fmla="*/ 4077138 w 6842126"/>
              <a:gd name="connsiteY3611" fmla="*/ 4570782 h 5130710"/>
              <a:gd name="connsiteX3612" fmla="*/ 4060815 w 6842126"/>
              <a:gd name="connsiteY3612" fmla="*/ 4585819 h 5130710"/>
              <a:gd name="connsiteX3613" fmla="*/ 4091405 w 6842126"/>
              <a:gd name="connsiteY3613" fmla="*/ 4551762 h 5130710"/>
              <a:gd name="connsiteX3614" fmla="*/ 4083473 w 6842126"/>
              <a:gd name="connsiteY3614" fmla="*/ 4559179 h 5130710"/>
              <a:gd name="connsiteX3615" fmla="*/ 4080827 w 6842126"/>
              <a:gd name="connsiteY3615" fmla="*/ 4561919 h 5130710"/>
              <a:gd name="connsiteX3616" fmla="*/ 4059820 w 6842126"/>
              <a:gd name="connsiteY3616" fmla="*/ 4584943 h 5130710"/>
              <a:gd name="connsiteX3617" fmla="*/ 4049253 w 6842126"/>
              <a:gd name="connsiteY3617" fmla="*/ 4596529 h 5130710"/>
              <a:gd name="connsiteX3618" fmla="*/ 4039727 w 6842126"/>
              <a:gd name="connsiteY3618" fmla="*/ 4606972 h 5130710"/>
              <a:gd name="connsiteX3619" fmla="*/ 4029977 w 6842126"/>
              <a:gd name="connsiteY3619" fmla="*/ 4614873 h 5130710"/>
              <a:gd name="connsiteX3620" fmla="*/ 4034673 w 6842126"/>
              <a:gd name="connsiteY3620" fmla="*/ 4602225 h 5130710"/>
              <a:gd name="connsiteX3621" fmla="*/ 4040806 w 6842126"/>
              <a:gd name="connsiteY3621" fmla="*/ 4588786 h 5130710"/>
              <a:gd name="connsiteX3622" fmla="*/ 4037881 w 6842126"/>
              <a:gd name="connsiteY3622" fmla="*/ 4591302 h 5130710"/>
              <a:gd name="connsiteX3623" fmla="*/ 4032398 w 6842126"/>
              <a:gd name="connsiteY3623" fmla="*/ 4589276 h 5130710"/>
              <a:gd name="connsiteX3624" fmla="*/ 4043078 w 6842126"/>
              <a:gd name="connsiteY3624" fmla="*/ 4577121 h 5130710"/>
              <a:gd name="connsiteX3625" fmla="*/ 4042912 w 6842126"/>
              <a:gd name="connsiteY3625" fmla="*/ 4575217 h 5130710"/>
              <a:gd name="connsiteX3626" fmla="*/ 4038416 w 6842126"/>
              <a:gd name="connsiteY3626" fmla="*/ 4578845 h 5130710"/>
              <a:gd name="connsiteX3627" fmla="*/ 4038107 w 6842126"/>
              <a:gd name="connsiteY3627" fmla="*/ 4579427 h 5130710"/>
              <a:gd name="connsiteX3628" fmla="*/ 4037380 w 6842126"/>
              <a:gd name="connsiteY3628" fmla="*/ 4579683 h 5130710"/>
              <a:gd name="connsiteX3629" fmla="*/ 4034697 w 6842126"/>
              <a:gd name="connsiteY3629" fmla="*/ 4581848 h 5130710"/>
              <a:gd name="connsiteX3630" fmla="*/ 4018939 w 6842126"/>
              <a:gd name="connsiteY3630" fmla="*/ 4598544 h 5130710"/>
              <a:gd name="connsiteX3631" fmla="*/ 3907132 w 6842126"/>
              <a:gd name="connsiteY3631" fmla="*/ 4721715 h 5130710"/>
              <a:gd name="connsiteX3632" fmla="*/ 3935858 w 6842126"/>
              <a:gd name="connsiteY3632" fmla="*/ 4667083 h 5130710"/>
              <a:gd name="connsiteX3633" fmla="*/ 3863653 w 6842126"/>
              <a:gd name="connsiteY3633" fmla="*/ 4751093 h 5130710"/>
              <a:gd name="connsiteX3634" fmla="*/ 3853141 w 6842126"/>
              <a:gd name="connsiteY3634" fmla="*/ 4765767 h 5130710"/>
              <a:gd name="connsiteX3635" fmla="*/ 3861528 w 6842126"/>
              <a:gd name="connsiteY3635" fmla="*/ 4751184 h 5130710"/>
              <a:gd name="connsiteX3636" fmla="*/ 3833377 w 6842126"/>
              <a:gd name="connsiteY3636" fmla="*/ 4771971 h 5130710"/>
              <a:gd name="connsiteX3637" fmla="*/ 3797654 w 6842126"/>
              <a:gd name="connsiteY3637" fmla="*/ 4800054 h 5130710"/>
              <a:gd name="connsiteX3638" fmla="*/ 3787360 w 6842126"/>
              <a:gd name="connsiteY3638" fmla="*/ 4810762 h 5130710"/>
              <a:gd name="connsiteX3639" fmla="*/ 3850516 w 6842126"/>
              <a:gd name="connsiteY3639" fmla="*/ 4727285 h 5130710"/>
              <a:gd name="connsiteX3640" fmla="*/ 3851587 w 6842126"/>
              <a:gd name="connsiteY3640" fmla="*/ 4722700 h 5130710"/>
              <a:gd name="connsiteX3641" fmla="*/ 3882483 w 6842126"/>
              <a:gd name="connsiteY3641" fmla="*/ 4674205 h 5130710"/>
              <a:gd name="connsiteX3642" fmla="*/ 3896685 w 6842126"/>
              <a:gd name="connsiteY3642" fmla="*/ 4653520 h 5130710"/>
              <a:gd name="connsiteX3643" fmla="*/ 3897601 w 6842126"/>
              <a:gd name="connsiteY3643" fmla="*/ 4650531 h 5130710"/>
              <a:gd name="connsiteX3644" fmla="*/ 3921065 w 6842126"/>
              <a:gd name="connsiteY3644" fmla="*/ 4611421 h 5130710"/>
              <a:gd name="connsiteX3645" fmla="*/ 3909311 w 6842126"/>
              <a:gd name="connsiteY3645" fmla="*/ 4619368 h 5130710"/>
              <a:gd name="connsiteX3646" fmla="*/ 3907425 w 6842126"/>
              <a:gd name="connsiteY3646" fmla="*/ 4619153 h 5130710"/>
              <a:gd name="connsiteX3647" fmla="*/ 3817666 w 6842126"/>
              <a:gd name="connsiteY3647" fmla="*/ 4746793 h 5130710"/>
              <a:gd name="connsiteX3648" fmla="*/ 3574823 w 6842126"/>
              <a:gd name="connsiteY3648" fmla="*/ 5075643 h 5130710"/>
              <a:gd name="connsiteX3649" fmla="*/ 3602218 w 6842126"/>
              <a:gd name="connsiteY3649" fmla="*/ 5028819 h 5130710"/>
              <a:gd name="connsiteX3650" fmla="*/ 3619731 w 6842126"/>
              <a:gd name="connsiteY3650" fmla="*/ 4993459 h 5130710"/>
              <a:gd name="connsiteX3651" fmla="*/ 3532079 w 6842126"/>
              <a:gd name="connsiteY3651" fmla="*/ 5081286 h 5130710"/>
              <a:gd name="connsiteX3652" fmla="*/ 3672824 w 6842126"/>
              <a:gd name="connsiteY3652" fmla="*/ 4857645 h 5130710"/>
              <a:gd name="connsiteX3653" fmla="*/ 3672824 w 6842126"/>
              <a:gd name="connsiteY3653" fmla="*/ 4857645 h 5130710"/>
              <a:gd name="connsiteX3654" fmla="*/ 3694013 w 6842126"/>
              <a:gd name="connsiteY3654" fmla="*/ 4797817 h 5130710"/>
              <a:gd name="connsiteX3655" fmla="*/ 3702128 w 6842126"/>
              <a:gd name="connsiteY3655" fmla="*/ 4769622 h 5130710"/>
              <a:gd name="connsiteX3656" fmla="*/ 3709449 w 6842126"/>
              <a:gd name="connsiteY3656" fmla="*/ 4751967 h 5130710"/>
              <a:gd name="connsiteX3657" fmla="*/ 3704151 w 6842126"/>
              <a:gd name="connsiteY3657" fmla="*/ 4758558 h 5130710"/>
              <a:gd name="connsiteX3658" fmla="*/ 3664831 w 6842126"/>
              <a:gd name="connsiteY3658" fmla="*/ 4803279 h 5130710"/>
              <a:gd name="connsiteX3659" fmla="*/ 3636031 w 6842126"/>
              <a:gd name="connsiteY3659" fmla="*/ 4833961 h 5130710"/>
              <a:gd name="connsiteX3660" fmla="*/ 3638140 w 6842126"/>
              <a:gd name="connsiteY3660" fmla="*/ 4830574 h 5130710"/>
              <a:gd name="connsiteX3661" fmla="*/ 3657161 w 6842126"/>
              <a:gd name="connsiteY3661" fmla="*/ 4804905 h 5130710"/>
              <a:gd name="connsiteX3662" fmla="*/ 3658827 w 6842126"/>
              <a:gd name="connsiteY3662" fmla="*/ 4802288 h 5130710"/>
              <a:gd name="connsiteX3663" fmla="*/ 3670466 w 6842126"/>
              <a:gd name="connsiteY3663" fmla="*/ 4789873 h 5130710"/>
              <a:gd name="connsiteX3664" fmla="*/ 3706294 w 6842126"/>
              <a:gd name="connsiteY3664" fmla="*/ 4748163 h 5130710"/>
              <a:gd name="connsiteX3665" fmla="*/ 3717792 w 6842126"/>
              <a:gd name="connsiteY3665" fmla="*/ 4733631 h 5130710"/>
              <a:gd name="connsiteX3666" fmla="*/ 3736579 w 6842126"/>
              <a:gd name="connsiteY3666" fmla="*/ 4700048 h 5130710"/>
              <a:gd name="connsiteX3667" fmla="*/ 3820661 w 6842126"/>
              <a:gd name="connsiteY3667" fmla="*/ 4585806 h 5130710"/>
              <a:gd name="connsiteX3668" fmla="*/ 3902654 w 6842126"/>
              <a:gd name="connsiteY3668" fmla="*/ 4465640 h 5130710"/>
              <a:gd name="connsiteX3669" fmla="*/ 3909915 w 6842126"/>
              <a:gd name="connsiteY3669" fmla="*/ 4446919 h 5130710"/>
              <a:gd name="connsiteX3670" fmla="*/ 3868060 w 6842126"/>
              <a:gd name="connsiteY3670" fmla="*/ 4507041 h 5130710"/>
              <a:gd name="connsiteX3671" fmla="*/ 3857927 w 6842126"/>
              <a:gd name="connsiteY3671" fmla="*/ 4519680 h 5130710"/>
              <a:gd name="connsiteX3672" fmla="*/ 3863373 w 6842126"/>
              <a:gd name="connsiteY3672" fmla="*/ 4499321 h 5130710"/>
              <a:gd name="connsiteX3673" fmla="*/ 3861027 w 6842126"/>
              <a:gd name="connsiteY3673" fmla="*/ 4502474 h 5130710"/>
              <a:gd name="connsiteX3674" fmla="*/ 3790704 w 6842126"/>
              <a:gd name="connsiteY3674" fmla="*/ 4599463 h 5130710"/>
              <a:gd name="connsiteX3675" fmla="*/ 3786695 w 6842126"/>
              <a:gd name="connsiteY3675" fmla="*/ 4604594 h 5130710"/>
              <a:gd name="connsiteX3676" fmla="*/ 3772794 w 6842126"/>
              <a:gd name="connsiteY3676" fmla="*/ 4625631 h 5130710"/>
              <a:gd name="connsiteX3677" fmla="*/ 3575195 w 6842126"/>
              <a:gd name="connsiteY3677" fmla="*/ 4862142 h 5130710"/>
              <a:gd name="connsiteX3678" fmla="*/ 3540901 w 6842126"/>
              <a:gd name="connsiteY3678" fmla="*/ 4894355 h 5130710"/>
              <a:gd name="connsiteX3679" fmla="*/ 3533814 w 6842126"/>
              <a:gd name="connsiteY3679" fmla="*/ 4904795 h 5130710"/>
              <a:gd name="connsiteX3680" fmla="*/ 3533186 w 6842126"/>
              <a:gd name="connsiteY3680" fmla="*/ 4904673 h 5130710"/>
              <a:gd name="connsiteX3681" fmla="*/ 3532568 w 6842126"/>
              <a:gd name="connsiteY3681" fmla="*/ 4906632 h 5130710"/>
              <a:gd name="connsiteX3682" fmla="*/ 3533814 w 6842126"/>
              <a:gd name="connsiteY3682" fmla="*/ 4904795 h 5130710"/>
              <a:gd name="connsiteX3683" fmla="*/ 3536203 w 6842126"/>
              <a:gd name="connsiteY3683" fmla="*/ 4905257 h 5130710"/>
              <a:gd name="connsiteX3684" fmla="*/ 3511069 w 6842126"/>
              <a:gd name="connsiteY3684" fmla="*/ 4938531 h 5130710"/>
              <a:gd name="connsiteX3685" fmla="*/ 3518977 w 6842126"/>
              <a:gd name="connsiteY3685" fmla="*/ 4933244 h 5130710"/>
              <a:gd name="connsiteX3686" fmla="*/ 3527489 w 6842126"/>
              <a:gd name="connsiteY3686" fmla="*/ 4934626 h 5130710"/>
              <a:gd name="connsiteX3687" fmla="*/ 3552160 w 6842126"/>
              <a:gd name="connsiteY3687" fmla="*/ 4911113 h 5130710"/>
              <a:gd name="connsiteX3688" fmla="*/ 3591233 w 6842126"/>
              <a:gd name="connsiteY3688" fmla="*/ 4872275 h 5130710"/>
              <a:gd name="connsiteX3689" fmla="*/ 3624775 w 6842126"/>
              <a:gd name="connsiteY3689" fmla="*/ 4838259 h 5130710"/>
              <a:gd name="connsiteX3690" fmla="*/ 3617265 w 6842126"/>
              <a:gd name="connsiteY3690" fmla="*/ 4847536 h 5130710"/>
              <a:gd name="connsiteX3691" fmla="*/ 3573691 w 6842126"/>
              <a:gd name="connsiteY3691" fmla="*/ 4891425 h 5130710"/>
              <a:gd name="connsiteX3692" fmla="*/ 3485688 w 6842126"/>
              <a:gd name="connsiteY3692" fmla="*/ 4984128 h 5130710"/>
              <a:gd name="connsiteX3693" fmla="*/ 3437028 w 6842126"/>
              <a:gd name="connsiteY3693" fmla="*/ 5031473 h 5130710"/>
              <a:gd name="connsiteX3694" fmla="*/ 3391000 w 6842126"/>
              <a:gd name="connsiteY3694" fmla="*/ 5074373 h 5130710"/>
              <a:gd name="connsiteX3695" fmla="*/ 3442734 w 6842126"/>
              <a:gd name="connsiteY3695" fmla="*/ 5021837 h 5130710"/>
              <a:gd name="connsiteX3696" fmla="*/ 3459495 w 6842126"/>
              <a:gd name="connsiteY3696" fmla="*/ 5003614 h 5130710"/>
              <a:gd name="connsiteX3697" fmla="*/ 3440325 w 6842126"/>
              <a:gd name="connsiteY3697" fmla="*/ 5015465 h 5130710"/>
              <a:gd name="connsiteX3698" fmla="*/ 3321095 w 6842126"/>
              <a:gd name="connsiteY3698" fmla="*/ 5129558 h 5130710"/>
              <a:gd name="connsiteX3699" fmla="*/ 3428019 w 6842126"/>
              <a:gd name="connsiteY3699" fmla="*/ 5020116 h 5130710"/>
              <a:gd name="connsiteX3700" fmla="*/ 3434280 w 6842126"/>
              <a:gd name="connsiteY3700" fmla="*/ 5010463 h 5130710"/>
              <a:gd name="connsiteX3701" fmla="*/ 3427259 w 6842126"/>
              <a:gd name="connsiteY3701" fmla="*/ 5018103 h 5130710"/>
              <a:gd name="connsiteX3702" fmla="*/ 3365773 w 6842126"/>
              <a:gd name="connsiteY3702" fmla="*/ 5076432 h 5130710"/>
              <a:gd name="connsiteX3703" fmla="*/ 3325497 w 6842126"/>
              <a:gd name="connsiteY3703" fmla="*/ 5112927 h 5130710"/>
              <a:gd name="connsiteX3704" fmla="*/ 3329525 w 6842126"/>
              <a:gd name="connsiteY3704" fmla="*/ 5106253 h 5130710"/>
              <a:gd name="connsiteX3705" fmla="*/ 3329669 w 6842126"/>
              <a:gd name="connsiteY3705" fmla="*/ 5105943 h 5130710"/>
              <a:gd name="connsiteX3706" fmla="*/ 3331330 w 6842126"/>
              <a:gd name="connsiteY3706" fmla="*/ 5104214 h 5130710"/>
              <a:gd name="connsiteX3707" fmla="*/ 3358594 w 6842126"/>
              <a:gd name="connsiteY3707" fmla="*/ 5077420 h 5130710"/>
              <a:gd name="connsiteX3708" fmla="*/ 3336828 w 6842126"/>
              <a:gd name="connsiteY3708" fmla="*/ 5092549 h 5130710"/>
              <a:gd name="connsiteX3709" fmla="*/ 3334918 w 6842126"/>
              <a:gd name="connsiteY3709" fmla="*/ 5094507 h 5130710"/>
              <a:gd name="connsiteX3710" fmla="*/ 3333858 w 6842126"/>
              <a:gd name="connsiteY3710" fmla="*/ 5090615 h 5130710"/>
              <a:gd name="connsiteX3711" fmla="*/ 3328027 w 6842126"/>
              <a:gd name="connsiteY3711" fmla="*/ 5097706 h 5130710"/>
              <a:gd name="connsiteX3712" fmla="*/ 3322131 w 6842126"/>
              <a:gd name="connsiteY3712" fmla="*/ 5107052 h 5130710"/>
              <a:gd name="connsiteX3713" fmla="*/ 3316433 w 6842126"/>
              <a:gd name="connsiteY3713" fmla="*/ 5112148 h 5130710"/>
              <a:gd name="connsiteX3714" fmla="*/ 3331033 w 6842126"/>
              <a:gd name="connsiteY3714" fmla="*/ 5092439 h 5130710"/>
              <a:gd name="connsiteX3715" fmla="*/ 3435055 w 6842126"/>
              <a:gd name="connsiteY3715" fmla="*/ 4991382 h 5130710"/>
              <a:gd name="connsiteX3716" fmla="*/ 3472244 w 6842126"/>
              <a:gd name="connsiteY3716" fmla="*/ 4948566 h 5130710"/>
              <a:gd name="connsiteX3717" fmla="*/ 3466139 w 6842126"/>
              <a:gd name="connsiteY3717" fmla="*/ 4953556 h 5130710"/>
              <a:gd name="connsiteX3718" fmla="*/ 3380559 w 6842126"/>
              <a:gd name="connsiteY3718" fmla="*/ 5035756 h 5130710"/>
              <a:gd name="connsiteX3719" fmla="*/ 3348588 w 6842126"/>
              <a:gd name="connsiteY3719" fmla="*/ 5067016 h 5130710"/>
              <a:gd name="connsiteX3720" fmla="*/ 3364742 w 6842126"/>
              <a:gd name="connsiteY3720" fmla="*/ 5046338 h 5130710"/>
              <a:gd name="connsiteX3721" fmla="*/ 3457780 w 6842126"/>
              <a:gd name="connsiteY3721" fmla="*/ 4951732 h 5130710"/>
              <a:gd name="connsiteX3722" fmla="*/ 3492501 w 6842126"/>
              <a:gd name="connsiteY3722" fmla="*/ 4912532 h 5130710"/>
              <a:gd name="connsiteX3723" fmla="*/ 3466761 w 6842126"/>
              <a:gd name="connsiteY3723" fmla="*/ 4939136 h 5130710"/>
              <a:gd name="connsiteX3724" fmla="*/ 3438457 w 6842126"/>
              <a:gd name="connsiteY3724" fmla="*/ 4964022 h 5130710"/>
              <a:gd name="connsiteX3725" fmla="*/ 3483832 w 6842126"/>
              <a:gd name="connsiteY3725" fmla="*/ 4915811 h 5130710"/>
              <a:gd name="connsiteX3726" fmla="*/ 3494799 w 6842126"/>
              <a:gd name="connsiteY3726" fmla="*/ 4897475 h 5130710"/>
              <a:gd name="connsiteX3727" fmla="*/ 3502071 w 6842126"/>
              <a:gd name="connsiteY3727" fmla="*/ 4888839 h 5130710"/>
              <a:gd name="connsiteX3728" fmla="*/ 3502416 w 6842126"/>
              <a:gd name="connsiteY3728" fmla="*/ 4888617 h 5130710"/>
              <a:gd name="connsiteX3729" fmla="*/ 3503726 w 6842126"/>
              <a:gd name="connsiteY3729" fmla="*/ 4886872 h 5130710"/>
              <a:gd name="connsiteX3730" fmla="*/ 3519310 w 6842126"/>
              <a:gd name="connsiteY3730" fmla="*/ 4868366 h 5130710"/>
              <a:gd name="connsiteX3731" fmla="*/ 3544602 w 6842126"/>
              <a:gd name="connsiteY3731" fmla="*/ 4840687 h 5130710"/>
              <a:gd name="connsiteX3732" fmla="*/ 3550862 w 6842126"/>
              <a:gd name="connsiteY3732" fmla="*/ 4831037 h 5130710"/>
              <a:gd name="connsiteX3733" fmla="*/ 3535933 w 6842126"/>
              <a:gd name="connsiteY3733" fmla="*/ 4843965 h 5130710"/>
              <a:gd name="connsiteX3734" fmla="*/ 3523067 w 6842126"/>
              <a:gd name="connsiteY3734" fmla="*/ 4857524 h 5130710"/>
              <a:gd name="connsiteX3735" fmla="*/ 3511188 w 6842126"/>
              <a:gd name="connsiteY3735" fmla="*/ 4876950 h 5130710"/>
              <a:gd name="connsiteX3736" fmla="*/ 3503726 w 6842126"/>
              <a:gd name="connsiteY3736" fmla="*/ 4886872 h 5130710"/>
              <a:gd name="connsiteX3737" fmla="*/ 3502071 w 6842126"/>
              <a:gd name="connsiteY3737" fmla="*/ 4888839 h 5130710"/>
              <a:gd name="connsiteX3738" fmla="*/ 3495659 w 6842126"/>
              <a:gd name="connsiteY3738" fmla="*/ 4892987 h 5130710"/>
              <a:gd name="connsiteX3739" fmla="*/ 3499222 w 6842126"/>
              <a:gd name="connsiteY3739" fmla="*/ 4882654 h 5130710"/>
              <a:gd name="connsiteX3740" fmla="*/ 3479339 w 6842126"/>
              <a:gd name="connsiteY3740" fmla="*/ 4903610 h 5130710"/>
              <a:gd name="connsiteX3741" fmla="*/ 3422498 w 6842126"/>
              <a:gd name="connsiteY3741" fmla="*/ 4958168 h 5130710"/>
              <a:gd name="connsiteX3742" fmla="*/ 3468718 w 6842126"/>
              <a:gd name="connsiteY3742" fmla="*/ 4908487 h 5130710"/>
              <a:gd name="connsiteX3743" fmla="*/ 3508962 w 6842126"/>
              <a:gd name="connsiteY3743" fmla="*/ 4864576 h 5130710"/>
              <a:gd name="connsiteX3744" fmla="*/ 3514529 w 6842126"/>
              <a:gd name="connsiteY3744" fmla="*/ 4854679 h 5130710"/>
              <a:gd name="connsiteX3745" fmla="*/ 3522319 w 6842126"/>
              <a:gd name="connsiteY3745" fmla="*/ 4841504 h 5130710"/>
              <a:gd name="connsiteX3746" fmla="*/ 3519542 w 6842126"/>
              <a:gd name="connsiteY3746" fmla="*/ 4842878 h 5130710"/>
              <a:gd name="connsiteX3747" fmla="*/ 3408066 w 6842126"/>
              <a:gd name="connsiteY3747" fmla="*/ 4956339 h 5130710"/>
              <a:gd name="connsiteX3748" fmla="*/ 3395999 w 6842126"/>
              <a:gd name="connsiteY3748" fmla="*/ 4965976 h 5130710"/>
              <a:gd name="connsiteX3749" fmla="*/ 3384085 w 6842126"/>
              <a:gd name="connsiteY3749" fmla="*/ 4982855 h 5130710"/>
              <a:gd name="connsiteX3750" fmla="*/ 3386722 w 6842126"/>
              <a:gd name="connsiteY3750" fmla="*/ 4969014 h 5130710"/>
              <a:gd name="connsiteX3751" fmla="*/ 3398491 w 6842126"/>
              <a:gd name="connsiteY3751" fmla="*/ 4945607 h 5130710"/>
              <a:gd name="connsiteX3752" fmla="*/ 3387981 w 6842126"/>
              <a:gd name="connsiteY3752" fmla="*/ 4956586 h 5130710"/>
              <a:gd name="connsiteX3753" fmla="*/ 3394306 w 6842126"/>
              <a:gd name="connsiteY3753" fmla="*/ 4941419 h 5130710"/>
              <a:gd name="connsiteX3754" fmla="*/ 3377026 w 6842126"/>
              <a:gd name="connsiteY3754" fmla="*/ 4958991 h 5130710"/>
              <a:gd name="connsiteX3755" fmla="*/ 3365306 w 6842126"/>
              <a:gd name="connsiteY3755" fmla="*/ 4979510 h 5130710"/>
              <a:gd name="connsiteX3756" fmla="*/ 3353752 w 6842126"/>
              <a:gd name="connsiteY3756" fmla="*/ 4991060 h 5130710"/>
              <a:gd name="connsiteX3757" fmla="*/ 3352364 w 6842126"/>
              <a:gd name="connsiteY3757" fmla="*/ 4992457 h 5130710"/>
              <a:gd name="connsiteX3758" fmla="*/ 3356561 w 6842126"/>
              <a:gd name="connsiteY3758" fmla="*/ 4983964 h 5130710"/>
              <a:gd name="connsiteX3759" fmla="*/ 3374334 w 6842126"/>
              <a:gd name="connsiteY3759" fmla="*/ 4951054 h 5130710"/>
              <a:gd name="connsiteX3760" fmla="*/ 3397329 w 6842126"/>
              <a:gd name="connsiteY3760" fmla="*/ 4914154 h 5130710"/>
              <a:gd name="connsiteX3761" fmla="*/ 3412809 w 6842126"/>
              <a:gd name="connsiteY3761" fmla="*/ 4887043 h 5130710"/>
              <a:gd name="connsiteX3762" fmla="*/ 3402948 w 6842126"/>
              <a:gd name="connsiteY3762" fmla="*/ 4894189 h 5130710"/>
              <a:gd name="connsiteX3763" fmla="*/ 3401491 w 6842126"/>
              <a:gd name="connsiteY3763" fmla="*/ 4896336 h 5130710"/>
              <a:gd name="connsiteX3764" fmla="*/ 3379165 w 6842126"/>
              <a:gd name="connsiteY3764" fmla="*/ 4930708 h 5130710"/>
              <a:gd name="connsiteX3765" fmla="*/ 3367220 w 6842126"/>
              <a:gd name="connsiteY3765" fmla="*/ 4940283 h 5130710"/>
              <a:gd name="connsiteX3766" fmla="*/ 3361303 w 6842126"/>
              <a:gd name="connsiteY3766" fmla="*/ 4955123 h 5130710"/>
              <a:gd name="connsiteX3767" fmla="*/ 3349083 w 6842126"/>
              <a:gd name="connsiteY3767" fmla="*/ 4964918 h 5130710"/>
              <a:gd name="connsiteX3768" fmla="*/ 3330076 w 6842126"/>
              <a:gd name="connsiteY3768" fmla="*/ 4999818 h 5130710"/>
              <a:gd name="connsiteX3769" fmla="*/ 3324223 w 6842126"/>
              <a:gd name="connsiteY3769" fmla="*/ 5005075 h 5130710"/>
              <a:gd name="connsiteX3770" fmla="*/ 3325054 w 6842126"/>
              <a:gd name="connsiteY3770" fmla="*/ 5001557 h 5130710"/>
              <a:gd name="connsiteX3771" fmla="*/ 3315609 w 6842126"/>
              <a:gd name="connsiteY3771" fmla="*/ 5018616 h 5130710"/>
              <a:gd name="connsiteX3772" fmla="*/ 3308223 w 6842126"/>
              <a:gd name="connsiteY3772" fmla="*/ 5027768 h 5130710"/>
              <a:gd name="connsiteX3773" fmla="*/ 3316333 w 6842126"/>
              <a:gd name="connsiteY3773" fmla="*/ 5004872 h 5130710"/>
              <a:gd name="connsiteX3774" fmla="*/ 3330843 w 6842126"/>
              <a:gd name="connsiteY3774" fmla="*/ 4979567 h 5130710"/>
              <a:gd name="connsiteX3775" fmla="*/ 3347389 w 6842126"/>
              <a:gd name="connsiteY3775" fmla="*/ 4948316 h 5130710"/>
              <a:gd name="connsiteX3776" fmla="*/ 3347598 w 6842126"/>
              <a:gd name="connsiteY3776" fmla="*/ 4942730 h 5130710"/>
              <a:gd name="connsiteX3777" fmla="*/ 3353534 w 6842126"/>
              <a:gd name="connsiteY3777" fmla="*/ 4928640 h 5130710"/>
              <a:gd name="connsiteX3778" fmla="*/ 3356477 w 6842126"/>
              <a:gd name="connsiteY3778" fmla="*/ 4924036 h 5130710"/>
              <a:gd name="connsiteX3779" fmla="*/ 3355238 w 6842126"/>
              <a:gd name="connsiteY3779" fmla="*/ 4925547 h 5130710"/>
              <a:gd name="connsiteX3780" fmla="*/ 3351870 w 6842126"/>
              <a:gd name="connsiteY3780" fmla="*/ 4930623 h 5130710"/>
              <a:gd name="connsiteX3781" fmla="*/ 3333638 w 6842126"/>
              <a:gd name="connsiteY3781" fmla="*/ 4960828 h 5130710"/>
              <a:gd name="connsiteX3782" fmla="*/ 3325850 w 6842126"/>
              <a:gd name="connsiteY3782" fmla="*/ 4970259 h 5130710"/>
              <a:gd name="connsiteX3783" fmla="*/ 3324976 w 6842126"/>
              <a:gd name="connsiteY3783" fmla="*/ 4971233 h 5130710"/>
              <a:gd name="connsiteX3784" fmla="*/ 3315863 w 6842126"/>
              <a:gd name="connsiteY3784" fmla="*/ 4985067 h 5130710"/>
              <a:gd name="connsiteX3785" fmla="*/ 3307777 w 6842126"/>
              <a:gd name="connsiteY3785" fmla="*/ 4996556 h 5130710"/>
              <a:gd name="connsiteX3786" fmla="*/ 3307764 w 6842126"/>
              <a:gd name="connsiteY3786" fmla="*/ 4996582 h 5130710"/>
              <a:gd name="connsiteX3787" fmla="*/ 3307749 w 6842126"/>
              <a:gd name="connsiteY3787" fmla="*/ 4996598 h 5130710"/>
              <a:gd name="connsiteX3788" fmla="*/ 3279040 w 6842126"/>
              <a:gd name="connsiteY3788" fmla="*/ 5037384 h 5130710"/>
              <a:gd name="connsiteX3789" fmla="*/ 3249259 w 6842126"/>
              <a:gd name="connsiteY3789" fmla="*/ 5079206 h 5130710"/>
              <a:gd name="connsiteX3790" fmla="*/ 3247759 w 6842126"/>
              <a:gd name="connsiteY3790" fmla="*/ 5069506 h 5130710"/>
              <a:gd name="connsiteX3791" fmla="*/ 3243152 w 6842126"/>
              <a:gd name="connsiteY3791" fmla="*/ 5077693 h 5130710"/>
              <a:gd name="connsiteX3792" fmla="*/ 3240641 w 6842126"/>
              <a:gd name="connsiteY3792" fmla="*/ 5079065 h 5130710"/>
              <a:gd name="connsiteX3793" fmla="*/ 3233810 w 6842126"/>
              <a:gd name="connsiteY3793" fmla="*/ 5083659 h 5130710"/>
              <a:gd name="connsiteX3794" fmla="*/ 3237343 w 6842126"/>
              <a:gd name="connsiteY3794" fmla="*/ 5076881 h 5130710"/>
              <a:gd name="connsiteX3795" fmla="*/ 3290481 w 6842126"/>
              <a:gd name="connsiteY3795" fmla="*/ 4975232 h 5130710"/>
              <a:gd name="connsiteX3796" fmla="*/ 3298749 w 6842126"/>
              <a:gd name="connsiteY3796" fmla="*/ 4959770 h 5130710"/>
              <a:gd name="connsiteX3797" fmla="*/ 3308458 w 6842126"/>
              <a:gd name="connsiteY3797" fmla="*/ 4941268 h 5130710"/>
              <a:gd name="connsiteX3798" fmla="*/ 3318543 w 6842126"/>
              <a:gd name="connsiteY3798" fmla="*/ 4917333 h 5130710"/>
              <a:gd name="connsiteX3799" fmla="*/ 3323550 w 6842126"/>
              <a:gd name="connsiteY3799" fmla="*/ 4906965 h 5130710"/>
              <a:gd name="connsiteX3800" fmla="*/ 3319362 w 6842126"/>
              <a:gd name="connsiteY3800" fmla="*/ 4911980 h 5130710"/>
              <a:gd name="connsiteX3801" fmla="*/ 3333326 w 6842126"/>
              <a:gd name="connsiteY3801" fmla="*/ 4885092 h 5130710"/>
              <a:gd name="connsiteX3802" fmla="*/ 3330115 w 6842126"/>
              <a:gd name="connsiteY3802" fmla="*/ 4868005 h 5130710"/>
              <a:gd name="connsiteX3803" fmla="*/ 3294346 w 6842126"/>
              <a:gd name="connsiteY3803" fmla="*/ 4929625 h 5130710"/>
              <a:gd name="connsiteX3804" fmla="*/ 3265352 w 6842126"/>
              <a:gd name="connsiteY3804" fmla="*/ 4969339 h 5130710"/>
              <a:gd name="connsiteX3805" fmla="*/ 3255368 w 6842126"/>
              <a:gd name="connsiteY3805" fmla="*/ 4974157 h 5130710"/>
              <a:gd name="connsiteX3806" fmla="*/ 3228837 w 6842126"/>
              <a:gd name="connsiteY3806" fmla="*/ 5021464 h 5130710"/>
              <a:gd name="connsiteX3807" fmla="*/ 3231662 w 6842126"/>
              <a:gd name="connsiteY3807" fmla="*/ 5006445 h 5130710"/>
              <a:gd name="connsiteX3808" fmla="*/ 3232268 w 6842126"/>
              <a:gd name="connsiteY3808" fmla="*/ 5007657 h 5130710"/>
              <a:gd name="connsiteX3809" fmla="*/ 3231373 w 6842126"/>
              <a:gd name="connsiteY3809" fmla="*/ 5009866 h 5130710"/>
              <a:gd name="connsiteX3810" fmla="*/ 3232657 w 6842126"/>
              <a:gd name="connsiteY3810" fmla="*/ 5008435 h 5130710"/>
              <a:gd name="connsiteX3811" fmla="*/ 3232268 w 6842126"/>
              <a:gd name="connsiteY3811" fmla="*/ 5007657 h 5130710"/>
              <a:gd name="connsiteX3812" fmla="*/ 3233916 w 6842126"/>
              <a:gd name="connsiteY3812" fmla="*/ 5003596 h 5130710"/>
              <a:gd name="connsiteX3813" fmla="*/ 3235686 w 6842126"/>
              <a:gd name="connsiteY3813" fmla="*/ 5001361 h 5130710"/>
              <a:gd name="connsiteX3814" fmla="*/ 3236999 w 6842126"/>
              <a:gd name="connsiteY3814" fmla="*/ 4998446 h 5130710"/>
              <a:gd name="connsiteX3815" fmla="*/ 3234875 w 6842126"/>
              <a:gd name="connsiteY3815" fmla="*/ 4986865 h 5130710"/>
              <a:gd name="connsiteX3816" fmla="*/ 3246790 w 6842126"/>
              <a:gd name="connsiteY3816" fmla="*/ 4963099 h 5130710"/>
              <a:gd name="connsiteX3817" fmla="*/ 3255013 w 6842126"/>
              <a:gd name="connsiteY3817" fmla="*/ 4948999 h 5130710"/>
              <a:gd name="connsiteX3818" fmla="*/ 3246934 w 6842126"/>
              <a:gd name="connsiteY3818" fmla="*/ 4952236 h 5130710"/>
              <a:gd name="connsiteX3819" fmla="*/ 3236933 w 6842126"/>
              <a:gd name="connsiteY3819" fmla="*/ 4956227 h 5130710"/>
              <a:gd name="connsiteX3820" fmla="*/ 3235690 w 6842126"/>
              <a:gd name="connsiteY3820" fmla="*/ 4957157 h 5130710"/>
              <a:gd name="connsiteX3821" fmla="*/ 3210909 w 6842126"/>
              <a:gd name="connsiteY3821" fmla="*/ 4998173 h 5130710"/>
              <a:gd name="connsiteX3822" fmla="*/ 3173897 w 6842126"/>
              <a:gd name="connsiteY3822" fmla="*/ 5067048 h 5130710"/>
              <a:gd name="connsiteX3823" fmla="*/ 3169457 w 6842126"/>
              <a:gd name="connsiteY3823" fmla="*/ 5070316 h 5130710"/>
              <a:gd name="connsiteX3824" fmla="*/ 3159530 w 6842126"/>
              <a:gd name="connsiteY3824" fmla="*/ 5078585 h 5130710"/>
              <a:gd name="connsiteX3825" fmla="*/ 3169728 w 6842126"/>
              <a:gd name="connsiteY3825" fmla="*/ 5056095 h 5130710"/>
              <a:gd name="connsiteX3826" fmla="*/ 3156777 w 6842126"/>
              <a:gd name="connsiteY3826" fmla="*/ 5076119 h 5130710"/>
              <a:gd name="connsiteX3827" fmla="*/ 3152659 w 6842126"/>
              <a:gd name="connsiteY3827" fmla="*/ 5072065 h 5130710"/>
              <a:gd name="connsiteX3828" fmla="*/ 3146715 w 6842126"/>
              <a:gd name="connsiteY3828" fmla="*/ 5077821 h 5130710"/>
              <a:gd name="connsiteX3829" fmla="*/ 3156900 w 6842126"/>
              <a:gd name="connsiteY3829" fmla="*/ 5056972 h 5130710"/>
              <a:gd name="connsiteX3830" fmla="*/ 3161046 w 6842126"/>
              <a:gd name="connsiteY3830" fmla="*/ 5051048 h 5130710"/>
              <a:gd name="connsiteX3831" fmla="*/ 3163657 w 6842126"/>
              <a:gd name="connsiteY3831" fmla="*/ 5048738 h 5130710"/>
              <a:gd name="connsiteX3832" fmla="*/ 3161289 w 6842126"/>
              <a:gd name="connsiteY3832" fmla="*/ 5047989 h 5130710"/>
              <a:gd name="connsiteX3833" fmla="*/ 3174918 w 6842126"/>
              <a:gd name="connsiteY3833" fmla="*/ 5020096 h 5130710"/>
              <a:gd name="connsiteX3834" fmla="*/ 3181264 w 6842126"/>
              <a:gd name="connsiteY3834" fmla="*/ 5013305 h 5130710"/>
              <a:gd name="connsiteX3835" fmla="*/ 3182721 w 6842126"/>
              <a:gd name="connsiteY3835" fmla="*/ 5011868 h 5130710"/>
              <a:gd name="connsiteX3836" fmla="*/ 3171160 w 6842126"/>
              <a:gd name="connsiteY3836" fmla="*/ 5013243 h 5130710"/>
              <a:gd name="connsiteX3837" fmla="*/ 3169219 w 6842126"/>
              <a:gd name="connsiteY3837" fmla="*/ 5013606 h 5130710"/>
              <a:gd name="connsiteX3838" fmla="*/ 3169437 w 6842126"/>
              <a:gd name="connsiteY3838" fmla="*/ 5011533 h 5130710"/>
              <a:gd name="connsiteX3839" fmla="*/ 3172401 w 6842126"/>
              <a:gd name="connsiteY3839" fmla="*/ 4978619 h 5130710"/>
              <a:gd name="connsiteX3840" fmla="*/ 3172654 w 6842126"/>
              <a:gd name="connsiteY3840" fmla="*/ 4972102 h 5130710"/>
              <a:gd name="connsiteX3841" fmla="*/ 3185293 w 6842126"/>
              <a:gd name="connsiteY3841" fmla="*/ 4952657 h 5130710"/>
              <a:gd name="connsiteX3842" fmla="*/ 3196563 w 6842126"/>
              <a:gd name="connsiteY3842" fmla="*/ 4928903 h 5130710"/>
              <a:gd name="connsiteX3843" fmla="*/ 3183822 w 6842126"/>
              <a:gd name="connsiteY3843" fmla="*/ 4941351 h 5130710"/>
              <a:gd name="connsiteX3844" fmla="*/ 3194731 w 6842126"/>
              <a:gd name="connsiteY3844" fmla="*/ 4926197 h 5130710"/>
              <a:gd name="connsiteX3845" fmla="*/ 3196362 w 6842126"/>
              <a:gd name="connsiteY3845" fmla="*/ 4923934 h 5130710"/>
              <a:gd name="connsiteX3846" fmla="*/ 3213215 w 6842126"/>
              <a:gd name="connsiteY3846" fmla="*/ 4900706 h 5130710"/>
              <a:gd name="connsiteX3847" fmla="*/ 3220586 w 6842126"/>
              <a:gd name="connsiteY3847" fmla="*/ 4888385 h 5130710"/>
              <a:gd name="connsiteX3848" fmla="*/ 3225675 w 6842126"/>
              <a:gd name="connsiteY3848" fmla="*/ 4869368 h 5130710"/>
              <a:gd name="connsiteX3849" fmla="*/ 3218733 w 6842126"/>
              <a:gd name="connsiteY3849" fmla="*/ 4874933 h 5130710"/>
              <a:gd name="connsiteX3850" fmla="*/ 3236072 w 6842126"/>
              <a:gd name="connsiteY3850" fmla="*/ 4841373 h 5130710"/>
              <a:gd name="connsiteX3851" fmla="*/ 3256456 w 6842126"/>
              <a:gd name="connsiteY3851" fmla="*/ 4808558 h 5130710"/>
              <a:gd name="connsiteX3852" fmla="*/ 3254999 w 6842126"/>
              <a:gd name="connsiteY3852" fmla="*/ 4805872 h 5130710"/>
              <a:gd name="connsiteX3853" fmla="*/ 3253990 w 6842126"/>
              <a:gd name="connsiteY3853" fmla="*/ 4801584 h 5130710"/>
              <a:gd name="connsiteX3854" fmla="*/ 3246572 w 6842126"/>
              <a:gd name="connsiteY3854" fmla="*/ 4809754 h 5130710"/>
              <a:gd name="connsiteX3855" fmla="*/ 3223306 w 6842126"/>
              <a:gd name="connsiteY3855" fmla="*/ 4831127 h 5130710"/>
              <a:gd name="connsiteX3856" fmla="*/ 3214979 w 6842126"/>
              <a:gd name="connsiteY3856" fmla="*/ 4840613 h 5130710"/>
              <a:gd name="connsiteX3857" fmla="*/ 3197069 w 6842126"/>
              <a:gd name="connsiteY3857" fmla="*/ 4865929 h 5130710"/>
              <a:gd name="connsiteX3858" fmla="*/ 3177230 w 6842126"/>
              <a:gd name="connsiteY3858" fmla="*/ 4893610 h 5130710"/>
              <a:gd name="connsiteX3859" fmla="*/ 3172934 w 6842126"/>
              <a:gd name="connsiteY3859" fmla="*/ 4900570 h 5130710"/>
              <a:gd name="connsiteX3860" fmla="*/ 3167614 w 6842126"/>
              <a:gd name="connsiteY3860" fmla="*/ 4909970 h 5130710"/>
              <a:gd name="connsiteX3861" fmla="*/ 3165247 w 6842126"/>
              <a:gd name="connsiteY3861" fmla="*/ 4916681 h 5130710"/>
              <a:gd name="connsiteX3862" fmla="*/ 3162392 w 6842126"/>
              <a:gd name="connsiteY3862" fmla="*/ 4919417 h 5130710"/>
              <a:gd name="connsiteX3863" fmla="*/ 3162369 w 6842126"/>
              <a:gd name="connsiteY3863" fmla="*/ 4919236 h 5130710"/>
              <a:gd name="connsiteX3864" fmla="*/ 3161855 w 6842126"/>
              <a:gd name="connsiteY3864" fmla="*/ 4920144 h 5130710"/>
              <a:gd name="connsiteX3865" fmla="*/ 3152106 w 6842126"/>
              <a:gd name="connsiteY3865" fmla="*/ 4930913 h 5130710"/>
              <a:gd name="connsiteX3866" fmla="*/ 3152452 w 6842126"/>
              <a:gd name="connsiteY3866" fmla="*/ 4927840 h 5130710"/>
              <a:gd name="connsiteX3867" fmla="*/ 3165168 w 6842126"/>
              <a:gd name="connsiteY3867" fmla="*/ 4909209 h 5130710"/>
              <a:gd name="connsiteX3868" fmla="*/ 3162457 w 6842126"/>
              <a:gd name="connsiteY3868" fmla="*/ 4904143 h 5130710"/>
              <a:gd name="connsiteX3869" fmla="*/ 3162007 w 6842126"/>
              <a:gd name="connsiteY3869" fmla="*/ 4901592 h 5130710"/>
              <a:gd name="connsiteX3870" fmla="*/ 3167697 w 6842126"/>
              <a:gd name="connsiteY3870" fmla="*/ 4890845 h 5130710"/>
              <a:gd name="connsiteX3871" fmla="*/ 3172758 w 6842126"/>
              <a:gd name="connsiteY3871" fmla="*/ 4886686 h 5130710"/>
              <a:gd name="connsiteX3872" fmla="*/ 3165346 w 6842126"/>
              <a:gd name="connsiteY3872" fmla="*/ 4887114 h 5130710"/>
              <a:gd name="connsiteX3873" fmla="*/ 3170251 w 6842126"/>
              <a:gd name="connsiteY3873" fmla="*/ 4879692 h 5130710"/>
              <a:gd name="connsiteX3874" fmla="*/ 3214857 w 6842126"/>
              <a:gd name="connsiteY3874" fmla="*/ 4816615 h 5130710"/>
              <a:gd name="connsiteX3875" fmla="*/ 3155500 w 6842126"/>
              <a:gd name="connsiteY3875" fmla="*/ 4868165 h 5130710"/>
              <a:gd name="connsiteX3876" fmla="*/ 3118730 w 6842126"/>
              <a:gd name="connsiteY3876" fmla="*/ 4917408 h 5130710"/>
              <a:gd name="connsiteX3877" fmla="*/ 3091784 w 6842126"/>
              <a:gd name="connsiteY3877" fmla="*/ 4946088 h 5130710"/>
              <a:gd name="connsiteX3878" fmla="*/ 3090352 w 6842126"/>
              <a:gd name="connsiteY3878" fmla="*/ 4945615 h 5130710"/>
              <a:gd name="connsiteX3879" fmla="*/ 3082288 w 6842126"/>
              <a:gd name="connsiteY3879" fmla="*/ 4954476 h 5130710"/>
              <a:gd name="connsiteX3880" fmla="*/ 3078055 w 6842126"/>
              <a:gd name="connsiteY3880" fmla="*/ 4960908 h 5130710"/>
              <a:gd name="connsiteX3881" fmla="*/ 3056258 w 6842126"/>
              <a:gd name="connsiteY3881" fmla="*/ 4984462 h 5130710"/>
              <a:gd name="connsiteX3882" fmla="*/ 3055620 w 6842126"/>
              <a:gd name="connsiteY3882" fmla="*/ 4974527 h 5130710"/>
              <a:gd name="connsiteX3883" fmla="*/ 3064900 w 6842126"/>
              <a:gd name="connsiteY3883" fmla="*/ 4950868 h 5130710"/>
              <a:gd name="connsiteX3884" fmla="*/ 3070495 w 6842126"/>
              <a:gd name="connsiteY3884" fmla="*/ 4943711 h 5130710"/>
              <a:gd name="connsiteX3885" fmla="*/ 3120296 w 6842126"/>
              <a:gd name="connsiteY3885" fmla="*/ 4868173 h 5130710"/>
              <a:gd name="connsiteX3886" fmla="*/ 3121012 w 6842126"/>
              <a:gd name="connsiteY3886" fmla="*/ 4843896 h 5130710"/>
              <a:gd name="connsiteX3887" fmla="*/ 3180915 w 6842126"/>
              <a:gd name="connsiteY3887" fmla="*/ 4774852 h 5130710"/>
              <a:gd name="connsiteX3888" fmla="*/ 3172416 w 6842126"/>
              <a:gd name="connsiteY3888" fmla="*/ 4771264 h 5130710"/>
              <a:gd name="connsiteX3889" fmla="*/ 3166410 w 6842126"/>
              <a:gd name="connsiteY3889" fmla="*/ 4764752 h 5130710"/>
              <a:gd name="connsiteX3890" fmla="*/ 3163620 w 6842126"/>
              <a:gd name="connsiteY3890" fmla="*/ 4767670 h 5130710"/>
              <a:gd name="connsiteX3891" fmla="*/ 3163384 w 6842126"/>
              <a:gd name="connsiteY3891" fmla="*/ 4764266 h 5130710"/>
              <a:gd name="connsiteX3892" fmla="*/ 3163895 w 6842126"/>
              <a:gd name="connsiteY3892" fmla="*/ 4762555 h 5130710"/>
              <a:gd name="connsiteX3893" fmla="*/ 3164138 w 6842126"/>
              <a:gd name="connsiteY3893" fmla="*/ 4762289 h 5130710"/>
              <a:gd name="connsiteX3894" fmla="*/ 3163578 w 6842126"/>
              <a:gd name="connsiteY3894" fmla="*/ 4761682 h 5130710"/>
              <a:gd name="connsiteX3895" fmla="*/ 3163501 w 6842126"/>
              <a:gd name="connsiteY3895" fmla="*/ 4760433 h 5130710"/>
              <a:gd name="connsiteX3896" fmla="*/ 3184123 w 6842126"/>
              <a:gd name="connsiteY3896" fmla="*/ 4729473 h 5130710"/>
              <a:gd name="connsiteX3897" fmla="*/ 3168938 w 6842126"/>
              <a:gd name="connsiteY3897" fmla="*/ 4742289 h 5130710"/>
              <a:gd name="connsiteX3898" fmla="*/ 3171415 w 6842126"/>
              <a:gd name="connsiteY3898" fmla="*/ 4739200 h 5130710"/>
              <a:gd name="connsiteX3899" fmla="*/ 3136336 w 6842126"/>
              <a:gd name="connsiteY3899" fmla="*/ 4773329 h 5130710"/>
              <a:gd name="connsiteX3900" fmla="*/ 3090309 w 6842126"/>
              <a:gd name="connsiteY3900" fmla="*/ 4816229 h 5130710"/>
              <a:gd name="connsiteX3901" fmla="*/ 3142041 w 6842126"/>
              <a:gd name="connsiteY3901" fmla="*/ 4763697 h 5130710"/>
              <a:gd name="connsiteX3902" fmla="*/ 3158803 w 6842126"/>
              <a:gd name="connsiteY3902" fmla="*/ 4745473 h 5130710"/>
              <a:gd name="connsiteX3903" fmla="*/ 3155476 w 6842126"/>
              <a:gd name="connsiteY3903" fmla="*/ 4745023 h 5130710"/>
              <a:gd name="connsiteX3904" fmla="*/ 3154585 w 6842126"/>
              <a:gd name="connsiteY3904" fmla="*/ 4745553 h 5130710"/>
              <a:gd name="connsiteX3905" fmla="*/ 3149097 w 6842126"/>
              <a:gd name="connsiteY3905" fmla="*/ 4751082 h 5130710"/>
              <a:gd name="connsiteX3906" fmla="*/ 3150774 w 6842126"/>
              <a:gd name="connsiteY3906" fmla="*/ 4748214 h 5130710"/>
              <a:gd name="connsiteX3907" fmla="*/ 3151151 w 6842126"/>
              <a:gd name="connsiteY3907" fmla="*/ 4747594 h 5130710"/>
              <a:gd name="connsiteX3908" fmla="*/ 3149572 w 6842126"/>
              <a:gd name="connsiteY3908" fmla="*/ 4748531 h 5130710"/>
              <a:gd name="connsiteX3909" fmla="*/ 3139631 w 6842126"/>
              <a:gd name="connsiteY3909" fmla="*/ 4757320 h 5130710"/>
              <a:gd name="connsiteX3910" fmla="*/ 3020401 w 6842126"/>
              <a:gd name="connsiteY3910" fmla="*/ 4871414 h 5130710"/>
              <a:gd name="connsiteX3911" fmla="*/ 3127326 w 6842126"/>
              <a:gd name="connsiteY3911" fmla="*/ 4761972 h 5130710"/>
              <a:gd name="connsiteX3912" fmla="*/ 3133587 w 6842126"/>
              <a:gd name="connsiteY3912" fmla="*/ 4752322 h 5130710"/>
              <a:gd name="connsiteX3913" fmla="*/ 3126565 w 6842126"/>
              <a:gd name="connsiteY3913" fmla="*/ 4759961 h 5130710"/>
              <a:gd name="connsiteX3914" fmla="*/ 3065079 w 6842126"/>
              <a:gd name="connsiteY3914" fmla="*/ 4818289 h 5130710"/>
              <a:gd name="connsiteX3915" fmla="*/ 3024803 w 6842126"/>
              <a:gd name="connsiteY3915" fmla="*/ 4854785 h 5130710"/>
              <a:gd name="connsiteX3916" fmla="*/ 3028830 w 6842126"/>
              <a:gd name="connsiteY3916" fmla="*/ 4848111 h 5130710"/>
              <a:gd name="connsiteX3917" fmla="*/ 3028978 w 6842126"/>
              <a:gd name="connsiteY3917" fmla="*/ 4847801 h 5130710"/>
              <a:gd name="connsiteX3918" fmla="*/ 3030637 w 6842126"/>
              <a:gd name="connsiteY3918" fmla="*/ 4846072 h 5130710"/>
              <a:gd name="connsiteX3919" fmla="*/ 3057901 w 6842126"/>
              <a:gd name="connsiteY3919" fmla="*/ 4819279 h 5130710"/>
              <a:gd name="connsiteX3920" fmla="*/ 3036135 w 6842126"/>
              <a:gd name="connsiteY3920" fmla="*/ 4834408 h 5130710"/>
              <a:gd name="connsiteX3921" fmla="*/ 3034226 w 6842126"/>
              <a:gd name="connsiteY3921" fmla="*/ 4836362 h 5130710"/>
              <a:gd name="connsiteX3922" fmla="*/ 3033164 w 6842126"/>
              <a:gd name="connsiteY3922" fmla="*/ 4832473 h 5130710"/>
              <a:gd name="connsiteX3923" fmla="*/ 3027333 w 6842126"/>
              <a:gd name="connsiteY3923" fmla="*/ 4839563 h 5130710"/>
              <a:gd name="connsiteX3924" fmla="*/ 3021439 w 6842126"/>
              <a:gd name="connsiteY3924" fmla="*/ 4848911 h 5130710"/>
              <a:gd name="connsiteX3925" fmla="*/ 3015739 w 6842126"/>
              <a:gd name="connsiteY3925" fmla="*/ 4854006 h 5130710"/>
              <a:gd name="connsiteX3926" fmla="*/ 3030340 w 6842126"/>
              <a:gd name="connsiteY3926" fmla="*/ 4834297 h 5130710"/>
              <a:gd name="connsiteX3927" fmla="*/ 3134362 w 6842126"/>
              <a:gd name="connsiteY3927" fmla="*/ 4733238 h 5130710"/>
              <a:gd name="connsiteX3928" fmla="*/ 3148346 w 6842126"/>
              <a:gd name="connsiteY3928" fmla="*/ 4719763 h 5130710"/>
              <a:gd name="connsiteX3929" fmla="*/ 3153813 w 6842126"/>
              <a:gd name="connsiteY3929" fmla="*/ 4714379 h 5130710"/>
              <a:gd name="connsiteX3930" fmla="*/ 3153213 w 6842126"/>
              <a:gd name="connsiteY3930" fmla="*/ 4714441 h 5130710"/>
              <a:gd name="connsiteX3931" fmla="*/ 3147301 w 6842126"/>
              <a:gd name="connsiteY3931" fmla="*/ 4714789 h 5130710"/>
              <a:gd name="connsiteX3932" fmla="*/ 3145493 w 6842126"/>
              <a:gd name="connsiteY3932" fmla="*/ 4714333 h 5130710"/>
              <a:gd name="connsiteX3933" fmla="*/ 3121979 w 6842126"/>
              <a:gd name="connsiteY3933" fmla="*/ 4736627 h 5130710"/>
              <a:gd name="connsiteX3934" fmla="*/ 3103530 w 6842126"/>
              <a:gd name="connsiteY3934" fmla="*/ 4754584 h 5130710"/>
              <a:gd name="connsiteX3935" fmla="*/ 3096947 w 6842126"/>
              <a:gd name="connsiteY3935" fmla="*/ 4763623 h 5130710"/>
              <a:gd name="connsiteX3936" fmla="*/ 3090514 w 6842126"/>
              <a:gd name="connsiteY3936" fmla="*/ 4767251 h 5130710"/>
              <a:gd name="connsiteX3937" fmla="*/ 3079866 w 6842126"/>
              <a:gd name="connsiteY3937" fmla="*/ 4777614 h 5130710"/>
              <a:gd name="connsiteX3938" fmla="*/ 3047897 w 6842126"/>
              <a:gd name="connsiteY3938" fmla="*/ 4808872 h 5130710"/>
              <a:gd name="connsiteX3939" fmla="*/ 3053810 w 6842126"/>
              <a:gd name="connsiteY3939" fmla="*/ 4796620 h 5130710"/>
              <a:gd name="connsiteX3940" fmla="*/ 3055813 w 6842126"/>
              <a:gd name="connsiteY3940" fmla="*/ 4794905 h 5130710"/>
              <a:gd name="connsiteX3941" fmla="*/ 3057560 w 6842126"/>
              <a:gd name="connsiteY3941" fmla="*/ 4790728 h 5130710"/>
              <a:gd name="connsiteX3942" fmla="*/ 3070545 w 6842126"/>
              <a:gd name="connsiteY3942" fmla="*/ 4766301 h 5130710"/>
              <a:gd name="connsiteX3943" fmla="*/ 3083102 w 6842126"/>
              <a:gd name="connsiteY3943" fmla="*/ 4743506 h 5130710"/>
              <a:gd name="connsiteX3944" fmla="*/ 3084804 w 6842126"/>
              <a:gd name="connsiteY3944" fmla="*/ 4740119 h 5130710"/>
              <a:gd name="connsiteX3945" fmla="*/ 3095639 w 6842126"/>
              <a:gd name="connsiteY3945" fmla="*/ 4728928 h 5130710"/>
              <a:gd name="connsiteX3946" fmla="*/ 3097072 w 6842126"/>
              <a:gd name="connsiteY3946" fmla="*/ 4724133 h 5130710"/>
              <a:gd name="connsiteX3947" fmla="*/ 3090967 w 6842126"/>
              <a:gd name="connsiteY3947" fmla="*/ 4729080 h 5130710"/>
              <a:gd name="connsiteX3948" fmla="*/ 3095436 w 6842126"/>
              <a:gd name="connsiteY3948" fmla="*/ 4717049 h 5130710"/>
              <a:gd name="connsiteX3949" fmla="*/ 3084014 w 6842126"/>
              <a:gd name="connsiteY3949" fmla="*/ 4727473 h 5130710"/>
              <a:gd name="connsiteX3950" fmla="*/ 3037727 w 6842126"/>
              <a:gd name="connsiteY3950" fmla="*/ 4778622 h 5130710"/>
              <a:gd name="connsiteX3951" fmla="*/ 3056367 w 6842126"/>
              <a:gd name="connsiteY3951" fmla="*/ 4745477 h 5130710"/>
              <a:gd name="connsiteX3952" fmla="*/ 3057362 w 6842126"/>
              <a:gd name="connsiteY3952" fmla="*/ 4740001 h 5130710"/>
              <a:gd name="connsiteX3953" fmla="*/ 3026424 w 6842126"/>
              <a:gd name="connsiteY3953" fmla="*/ 4777354 h 5130710"/>
              <a:gd name="connsiteX3954" fmla="*/ 2968124 w 6842126"/>
              <a:gd name="connsiteY3954" fmla="*/ 4835920 h 5130710"/>
              <a:gd name="connsiteX3955" fmla="*/ 2996849 w 6842126"/>
              <a:gd name="connsiteY3955" fmla="*/ 4781289 h 5130710"/>
              <a:gd name="connsiteX3956" fmla="*/ 2924644 w 6842126"/>
              <a:gd name="connsiteY3956" fmla="*/ 4865299 h 5130710"/>
              <a:gd name="connsiteX3957" fmla="*/ 2914132 w 6842126"/>
              <a:gd name="connsiteY3957" fmla="*/ 4879975 h 5130710"/>
              <a:gd name="connsiteX3958" fmla="*/ 2922520 w 6842126"/>
              <a:gd name="connsiteY3958" fmla="*/ 4865391 h 5130710"/>
              <a:gd name="connsiteX3959" fmla="*/ 2894370 w 6842126"/>
              <a:gd name="connsiteY3959" fmla="*/ 4886178 h 5130710"/>
              <a:gd name="connsiteX3960" fmla="*/ 2889026 w 6842126"/>
              <a:gd name="connsiteY3960" fmla="*/ 4890825 h 5130710"/>
              <a:gd name="connsiteX3961" fmla="*/ 2836880 w 6842126"/>
              <a:gd name="connsiteY3961" fmla="*/ 4961439 h 5130710"/>
              <a:gd name="connsiteX3962" fmla="*/ 2864274 w 6842126"/>
              <a:gd name="connsiteY3962" fmla="*/ 4914615 h 5130710"/>
              <a:gd name="connsiteX3963" fmla="*/ 2868130 w 6842126"/>
              <a:gd name="connsiteY3963" fmla="*/ 4907623 h 5130710"/>
              <a:gd name="connsiteX3964" fmla="*/ 2858646 w 6842126"/>
              <a:gd name="connsiteY3964" fmla="*/ 4914259 h 5130710"/>
              <a:gd name="connsiteX3965" fmla="*/ 2848351 w 6842126"/>
              <a:gd name="connsiteY3965" fmla="*/ 4924968 h 5130710"/>
              <a:gd name="connsiteX3966" fmla="*/ 2884609 w 6842126"/>
              <a:gd name="connsiteY3966" fmla="*/ 4877046 h 5130710"/>
              <a:gd name="connsiteX3967" fmla="*/ 2881788 w 6842126"/>
              <a:gd name="connsiteY3967" fmla="*/ 4879252 h 5130710"/>
              <a:gd name="connsiteX3968" fmla="*/ 2794136 w 6842126"/>
              <a:gd name="connsiteY3968" fmla="*/ 4967082 h 5130710"/>
              <a:gd name="connsiteX3969" fmla="*/ 2930676 w 6842126"/>
              <a:gd name="connsiteY3969" fmla="*/ 4750120 h 5130710"/>
              <a:gd name="connsiteX3970" fmla="*/ 2930969 w 6842126"/>
              <a:gd name="connsiteY3970" fmla="*/ 4748303 h 5130710"/>
              <a:gd name="connsiteX3971" fmla="*/ 2931345 w 6842126"/>
              <a:gd name="connsiteY3971" fmla="*/ 4749054 h 5130710"/>
              <a:gd name="connsiteX3972" fmla="*/ 2932518 w 6842126"/>
              <a:gd name="connsiteY3972" fmla="*/ 4747193 h 5130710"/>
              <a:gd name="connsiteX3973" fmla="*/ 2933223 w 6842126"/>
              <a:gd name="connsiteY3973" fmla="*/ 4745454 h 5130710"/>
              <a:gd name="connsiteX3974" fmla="*/ 2934857 w 6842126"/>
              <a:gd name="connsiteY3974" fmla="*/ 4743389 h 5130710"/>
              <a:gd name="connsiteX3975" fmla="*/ 2934367 w 6842126"/>
              <a:gd name="connsiteY3975" fmla="*/ 4742338 h 5130710"/>
              <a:gd name="connsiteX3976" fmla="*/ 2933854 w 6842126"/>
              <a:gd name="connsiteY3976" fmla="*/ 4743897 h 5130710"/>
              <a:gd name="connsiteX3977" fmla="*/ 2933223 w 6842126"/>
              <a:gd name="connsiteY3977" fmla="*/ 4745454 h 5130710"/>
              <a:gd name="connsiteX3978" fmla="*/ 2930969 w 6842126"/>
              <a:gd name="connsiteY3978" fmla="*/ 4748303 h 5130710"/>
              <a:gd name="connsiteX3979" fmla="*/ 2934319 w 6842126"/>
              <a:gd name="connsiteY3979" fmla="*/ 4742236 h 5130710"/>
              <a:gd name="connsiteX3980" fmla="*/ 2928309 w 6842126"/>
              <a:gd name="connsiteY3980" fmla="*/ 4729306 h 5130710"/>
              <a:gd name="connsiteX3981" fmla="*/ 2956070 w 6842126"/>
              <a:gd name="connsiteY3981" fmla="*/ 4683612 h 5130710"/>
              <a:gd name="connsiteX3982" fmla="*/ 2958288 w 6842126"/>
              <a:gd name="connsiteY3982" fmla="*/ 4675904 h 5130710"/>
              <a:gd name="connsiteX3983" fmla="*/ 2958019 w 6842126"/>
              <a:gd name="connsiteY3983" fmla="*/ 4673479 h 5130710"/>
              <a:gd name="connsiteX3984" fmla="*/ 2960626 w 6842126"/>
              <a:gd name="connsiteY3984" fmla="*/ 4667778 h 5130710"/>
              <a:gd name="connsiteX3985" fmla="*/ 2963938 w 6842126"/>
              <a:gd name="connsiteY3985" fmla="*/ 4656273 h 5130710"/>
              <a:gd name="connsiteX3986" fmla="*/ 2954529 w 6842126"/>
              <a:gd name="connsiteY3986" fmla="*/ 4666689 h 5130710"/>
              <a:gd name="connsiteX3987" fmla="*/ 2910217 w 6842126"/>
              <a:gd name="connsiteY3987" fmla="*/ 4740031 h 5130710"/>
              <a:gd name="connsiteX3988" fmla="*/ 2873204 w 6842126"/>
              <a:gd name="connsiteY3988" fmla="*/ 4808905 h 5130710"/>
              <a:gd name="connsiteX3989" fmla="*/ 2868764 w 6842126"/>
              <a:gd name="connsiteY3989" fmla="*/ 4812174 h 5130710"/>
              <a:gd name="connsiteX3990" fmla="*/ 2858837 w 6842126"/>
              <a:gd name="connsiteY3990" fmla="*/ 4820442 h 5130710"/>
              <a:gd name="connsiteX3991" fmla="*/ 2869033 w 6842126"/>
              <a:gd name="connsiteY3991" fmla="*/ 4797953 h 5130710"/>
              <a:gd name="connsiteX3992" fmla="*/ 2856085 w 6842126"/>
              <a:gd name="connsiteY3992" fmla="*/ 4817975 h 5130710"/>
              <a:gd name="connsiteX3993" fmla="*/ 2851968 w 6842126"/>
              <a:gd name="connsiteY3993" fmla="*/ 4813923 h 5130710"/>
              <a:gd name="connsiteX3994" fmla="*/ 2846021 w 6842126"/>
              <a:gd name="connsiteY3994" fmla="*/ 4819680 h 5130710"/>
              <a:gd name="connsiteX3995" fmla="*/ 2856207 w 6842126"/>
              <a:gd name="connsiteY3995" fmla="*/ 4798831 h 5130710"/>
              <a:gd name="connsiteX3996" fmla="*/ 2860353 w 6842126"/>
              <a:gd name="connsiteY3996" fmla="*/ 4792904 h 5130710"/>
              <a:gd name="connsiteX3997" fmla="*/ 2862963 w 6842126"/>
              <a:gd name="connsiteY3997" fmla="*/ 4790593 h 5130710"/>
              <a:gd name="connsiteX3998" fmla="*/ 2860597 w 6842126"/>
              <a:gd name="connsiteY3998" fmla="*/ 4789847 h 5130710"/>
              <a:gd name="connsiteX3999" fmla="*/ 2874225 w 6842126"/>
              <a:gd name="connsiteY3999" fmla="*/ 4761954 h 5130710"/>
              <a:gd name="connsiteX4000" fmla="*/ 2880571 w 6842126"/>
              <a:gd name="connsiteY4000" fmla="*/ 4755162 h 5130710"/>
              <a:gd name="connsiteX4001" fmla="*/ 2895710 w 6842126"/>
              <a:gd name="connsiteY4001" fmla="*/ 4740254 h 5130710"/>
              <a:gd name="connsiteX4002" fmla="*/ 2911710 w 6842126"/>
              <a:gd name="connsiteY4002" fmla="*/ 4720017 h 5130710"/>
              <a:gd name="connsiteX4003" fmla="*/ 2879894 w 6842126"/>
              <a:gd name="connsiteY4003" fmla="*/ 4750834 h 5130710"/>
              <a:gd name="connsiteX4004" fmla="*/ 2879507 w 6842126"/>
              <a:gd name="connsiteY4004" fmla="*/ 4751141 h 5130710"/>
              <a:gd name="connsiteX4005" fmla="*/ 2883224 w 6842126"/>
              <a:gd name="connsiteY4005" fmla="*/ 4743535 h 5130710"/>
              <a:gd name="connsiteX4006" fmla="*/ 2918850 w 6842126"/>
              <a:gd name="connsiteY4006" fmla="*/ 4679773 h 5130710"/>
              <a:gd name="connsiteX4007" fmla="*/ 2931763 w 6842126"/>
              <a:gd name="connsiteY4007" fmla="*/ 4657963 h 5130710"/>
              <a:gd name="connsiteX4008" fmla="*/ 2927859 w 6842126"/>
              <a:gd name="connsiteY4008" fmla="*/ 4662347 h 5130710"/>
              <a:gd name="connsiteX4009" fmla="*/ 2872627 w 6842126"/>
              <a:gd name="connsiteY4009" fmla="*/ 4718777 h 5130710"/>
              <a:gd name="connsiteX4010" fmla="*/ 2880855 w 6842126"/>
              <a:gd name="connsiteY4010" fmla="*/ 4705992 h 5130710"/>
              <a:gd name="connsiteX4011" fmla="*/ 2917916 w 6842126"/>
              <a:gd name="connsiteY4011" fmla="*/ 4657735 h 5130710"/>
              <a:gd name="connsiteX4012" fmla="*/ 2837252 w 6842126"/>
              <a:gd name="connsiteY4012" fmla="*/ 4747936 h 5130710"/>
              <a:gd name="connsiteX4013" fmla="*/ 2802957 w 6842126"/>
              <a:gd name="connsiteY4013" fmla="*/ 4780151 h 5130710"/>
              <a:gd name="connsiteX4014" fmla="*/ 2795871 w 6842126"/>
              <a:gd name="connsiteY4014" fmla="*/ 4790591 h 5130710"/>
              <a:gd name="connsiteX4015" fmla="*/ 2795242 w 6842126"/>
              <a:gd name="connsiteY4015" fmla="*/ 4790468 h 5130710"/>
              <a:gd name="connsiteX4016" fmla="*/ 2794622 w 6842126"/>
              <a:gd name="connsiteY4016" fmla="*/ 4792427 h 5130710"/>
              <a:gd name="connsiteX4017" fmla="*/ 2795871 w 6842126"/>
              <a:gd name="connsiteY4017" fmla="*/ 4790591 h 5130710"/>
              <a:gd name="connsiteX4018" fmla="*/ 2798260 w 6842126"/>
              <a:gd name="connsiteY4018" fmla="*/ 4791051 h 5130710"/>
              <a:gd name="connsiteX4019" fmla="*/ 2773124 w 6842126"/>
              <a:gd name="connsiteY4019" fmla="*/ 4824327 h 5130710"/>
              <a:gd name="connsiteX4020" fmla="*/ 2781033 w 6842126"/>
              <a:gd name="connsiteY4020" fmla="*/ 4819038 h 5130710"/>
              <a:gd name="connsiteX4021" fmla="*/ 2789546 w 6842126"/>
              <a:gd name="connsiteY4021" fmla="*/ 4820421 h 5130710"/>
              <a:gd name="connsiteX4022" fmla="*/ 2814216 w 6842126"/>
              <a:gd name="connsiteY4022" fmla="*/ 4796908 h 5130710"/>
              <a:gd name="connsiteX4023" fmla="*/ 2853287 w 6842126"/>
              <a:gd name="connsiteY4023" fmla="*/ 4758071 h 5130710"/>
              <a:gd name="connsiteX4024" fmla="*/ 2886832 w 6842126"/>
              <a:gd name="connsiteY4024" fmla="*/ 4724054 h 5130710"/>
              <a:gd name="connsiteX4025" fmla="*/ 2879321 w 6842126"/>
              <a:gd name="connsiteY4025" fmla="*/ 4733332 h 5130710"/>
              <a:gd name="connsiteX4026" fmla="*/ 2835748 w 6842126"/>
              <a:gd name="connsiteY4026" fmla="*/ 4777219 h 5130710"/>
              <a:gd name="connsiteX4027" fmla="*/ 2747742 w 6842126"/>
              <a:gd name="connsiteY4027" fmla="*/ 4869923 h 5130710"/>
              <a:gd name="connsiteX4028" fmla="*/ 2699084 w 6842126"/>
              <a:gd name="connsiteY4028" fmla="*/ 4917267 h 5130710"/>
              <a:gd name="connsiteX4029" fmla="*/ 2653056 w 6842126"/>
              <a:gd name="connsiteY4029" fmla="*/ 4960167 h 5130710"/>
              <a:gd name="connsiteX4030" fmla="*/ 2704790 w 6842126"/>
              <a:gd name="connsiteY4030" fmla="*/ 4907633 h 5130710"/>
              <a:gd name="connsiteX4031" fmla="*/ 2721551 w 6842126"/>
              <a:gd name="connsiteY4031" fmla="*/ 4889410 h 5130710"/>
              <a:gd name="connsiteX4032" fmla="*/ 2702380 w 6842126"/>
              <a:gd name="connsiteY4032" fmla="*/ 4901258 h 5130710"/>
              <a:gd name="connsiteX4033" fmla="*/ 2583150 w 6842126"/>
              <a:gd name="connsiteY4033" fmla="*/ 5015353 h 5130710"/>
              <a:gd name="connsiteX4034" fmla="*/ 2690075 w 6842126"/>
              <a:gd name="connsiteY4034" fmla="*/ 4905912 h 5130710"/>
              <a:gd name="connsiteX4035" fmla="*/ 2696335 w 6842126"/>
              <a:gd name="connsiteY4035" fmla="*/ 4896258 h 5130710"/>
              <a:gd name="connsiteX4036" fmla="*/ 2689313 w 6842126"/>
              <a:gd name="connsiteY4036" fmla="*/ 4903899 h 5130710"/>
              <a:gd name="connsiteX4037" fmla="*/ 2627828 w 6842126"/>
              <a:gd name="connsiteY4037" fmla="*/ 4962227 h 5130710"/>
              <a:gd name="connsiteX4038" fmla="*/ 2587552 w 6842126"/>
              <a:gd name="connsiteY4038" fmla="*/ 4998722 h 5130710"/>
              <a:gd name="connsiteX4039" fmla="*/ 2591580 w 6842126"/>
              <a:gd name="connsiteY4039" fmla="*/ 4992049 h 5130710"/>
              <a:gd name="connsiteX4040" fmla="*/ 2591725 w 6842126"/>
              <a:gd name="connsiteY4040" fmla="*/ 4991739 h 5130710"/>
              <a:gd name="connsiteX4041" fmla="*/ 2593386 w 6842126"/>
              <a:gd name="connsiteY4041" fmla="*/ 4990010 h 5130710"/>
              <a:gd name="connsiteX4042" fmla="*/ 2620650 w 6842126"/>
              <a:gd name="connsiteY4042" fmla="*/ 4963215 h 5130710"/>
              <a:gd name="connsiteX4043" fmla="*/ 2598884 w 6842126"/>
              <a:gd name="connsiteY4043" fmla="*/ 4978345 h 5130710"/>
              <a:gd name="connsiteX4044" fmla="*/ 2596973 w 6842126"/>
              <a:gd name="connsiteY4044" fmla="*/ 4980300 h 5130710"/>
              <a:gd name="connsiteX4045" fmla="*/ 2595913 w 6842126"/>
              <a:gd name="connsiteY4045" fmla="*/ 4976410 h 5130710"/>
              <a:gd name="connsiteX4046" fmla="*/ 2590082 w 6842126"/>
              <a:gd name="connsiteY4046" fmla="*/ 4983500 h 5130710"/>
              <a:gd name="connsiteX4047" fmla="*/ 2584187 w 6842126"/>
              <a:gd name="connsiteY4047" fmla="*/ 4992848 h 5130710"/>
              <a:gd name="connsiteX4048" fmla="*/ 2578488 w 6842126"/>
              <a:gd name="connsiteY4048" fmla="*/ 4997944 h 5130710"/>
              <a:gd name="connsiteX4049" fmla="*/ 2593088 w 6842126"/>
              <a:gd name="connsiteY4049" fmla="*/ 4978235 h 5130710"/>
              <a:gd name="connsiteX4050" fmla="*/ 2697111 w 6842126"/>
              <a:gd name="connsiteY4050" fmla="*/ 4877176 h 5130710"/>
              <a:gd name="connsiteX4051" fmla="*/ 2734299 w 6842126"/>
              <a:gd name="connsiteY4051" fmla="*/ 4834361 h 5130710"/>
              <a:gd name="connsiteX4052" fmla="*/ 2728194 w 6842126"/>
              <a:gd name="connsiteY4052" fmla="*/ 4839352 h 5130710"/>
              <a:gd name="connsiteX4053" fmla="*/ 2642614 w 6842126"/>
              <a:gd name="connsiteY4053" fmla="*/ 4921552 h 5130710"/>
              <a:gd name="connsiteX4054" fmla="*/ 2610644 w 6842126"/>
              <a:gd name="connsiteY4054" fmla="*/ 4952811 h 5130710"/>
              <a:gd name="connsiteX4055" fmla="*/ 2626798 w 6842126"/>
              <a:gd name="connsiteY4055" fmla="*/ 4932132 h 5130710"/>
              <a:gd name="connsiteX4056" fmla="*/ 2719835 w 6842126"/>
              <a:gd name="connsiteY4056" fmla="*/ 4837528 h 5130710"/>
              <a:gd name="connsiteX4057" fmla="*/ 2754556 w 6842126"/>
              <a:gd name="connsiteY4057" fmla="*/ 4798327 h 5130710"/>
              <a:gd name="connsiteX4058" fmla="*/ 2728817 w 6842126"/>
              <a:gd name="connsiteY4058" fmla="*/ 4824929 h 5130710"/>
              <a:gd name="connsiteX4059" fmla="*/ 2700511 w 6842126"/>
              <a:gd name="connsiteY4059" fmla="*/ 4849817 h 5130710"/>
              <a:gd name="connsiteX4060" fmla="*/ 2745887 w 6842126"/>
              <a:gd name="connsiteY4060" fmla="*/ 4801605 h 5130710"/>
              <a:gd name="connsiteX4061" fmla="*/ 2756853 w 6842126"/>
              <a:gd name="connsiteY4061" fmla="*/ 4783270 h 5130710"/>
              <a:gd name="connsiteX4062" fmla="*/ 2764127 w 6842126"/>
              <a:gd name="connsiteY4062" fmla="*/ 4774633 h 5130710"/>
              <a:gd name="connsiteX4063" fmla="*/ 2764473 w 6842126"/>
              <a:gd name="connsiteY4063" fmla="*/ 4774411 h 5130710"/>
              <a:gd name="connsiteX4064" fmla="*/ 2765783 w 6842126"/>
              <a:gd name="connsiteY4064" fmla="*/ 4772668 h 5130710"/>
              <a:gd name="connsiteX4065" fmla="*/ 2781366 w 6842126"/>
              <a:gd name="connsiteY4065" fmla="*/ 4754162 h 5130710"/>
              <a:gd name="connsiteX4066" fmla="*/ 2806658 w 6842126"/>
              <a:gd name="connsiteY4066" fmla="*/ 4726484 h 5130710"/>
              <a:gd name="connsiteX4067" fmla="*/ 2812917 w 6842126"/>
              <a:gd name="connsiteY4067" fmla="*/ 4716833 h 5130710"/>
              <a:gd name="connsiteX4068" fmla="*/ 2797987 w 6842126"/>
              <a:gd name="connsiteY4068" fmla="*/ 4729760 h 5130710"/>
              <a:gd name="connsiteX4069" fmla="*/ 2785122 w 6842126"/>
              <a:gd name="connsiteY4069" fmla="*/ 4743319 h 5130710"/>
              <a:gd name="connsiteX4070" fmla="*/ 2773244 w 6842126"/>
              <a:gd name="connsiteY4070" fmla="*/ 4762746 h 5130710"/>
              <a:gd name="connsiteX4071" fmla="*/ 2765783 w 6842126"/>
              <a:gd name="connsiteY4071" fmla="*/ 4772668 h 5130710"/>
              <a:gd name="connsiteX4072" fmla="*/ 2764127 w 6842126"/>
              <a:gd name="connsiteY4072" fmla="*/ 4774633 h 5130710"/>
              <a:gd name="connsiteX4073" fmla="*/ 2757715 w 6842126"/>
              <a:gd name="connsiteY4073" fmla="*/ 4778782 h 5130710"/>
              <a:gd name="connsiteX4074" fmla="*/ 2761278 w 6842126"/>
              <a:gd name="connsiteY4074" fmla="*/ 4768450 h 5130710"/>
              <a:gd name="connsiteX4075" fmla="*/ 2741394 w 6842126"/>
              <a:gd name="connsiteY4075" fmla="*/ 4789404 h 5130710"/>
              <a:gd name="connsiteX4076" fmla="*/ 2684554 w 6842126"/>
              <a:gd name="connsiteY4076" fmla="*/ 4843963 h 5130710"/>
              <a:gd name="connsiteX4077" fmla="*/ 2730774 w 6842126"/>
              <a:gd name="connsiteY4077" fmla="*/ 4794281 h 5130710"/>
              <a:gd name="connsiteX4078" fmla="*/ 2771017 w 6842126"/>
              <a:gd name="connsiteY4078" fmla="*/ 4750372 h 5130710"/>
              <a:gd name="connsiteX4079" fmla="*/ 2776586 w 6842126"/>
              <a:gd name="connsiteY4079" fmla="*/ 4740473 h 5130710"/>
              <a:gd name="connsiteX4080" fmla="*/ 2784374 w 6842126"/>
              <a:gd name="connsiteY4080" fmla="*/ 4727299 h 5130710"/>
              <a:gd name="connsiteX4081" fmla="*/ 2781599 w 6842126"/>
              <a:gd name="connsiteY4081" fmla="*/ 4728671 h 5130710"/>
              <a:gd name="connsiteX4082" fmla="*/ 2670121 w 6842126"/>
              <a:gd name="connsiteY4082" fmla="*/ 4842135 h 5130710"/>
              <a:gd name="connsiteX4083" fmla="*/ 2658054 w 6842126"/>
              <a:gd name="connsiteY4083" fmla="*/ 4851771 h 5130710"/>
              <a:gd name="connsiteX4084" fmla="*/ 2646140 w 6842126"/>
              <a:gd name="connsiteY4084" fmla="*/ 4868650 h 5130710"/>
              <a:gd name="connsiteX4085" fmla="*/ 2648777 w 6842126"/>
              <a:gd name="connsiteY4085" fmla="*/ 4854810 h 5130710"/>
              <a:gd name="connsiteX4086" fmla="*/ 2660547 w 6842126"/>
              <a:gd name="connsiteY4086" fmla="*/ 4831403 h 5130710"/>
              <a:gd name="connsiteX4087" fmla="*/ 2650038 w 6842126"/>
              <a:gd name="connsiteY4087" fmla="*/ 4842379 h 5130710"/>
              <a:gd name="connsiteX4088" fmla="*/ 2656361 w 6842126"/>
              <a:gd name="connsiteY4088" fmla="*/ 4827215 h 5130710"/>
              <a:gd name="connsiteX4089" fmla="*/ 2639083 w 6842126"/>
              <a:gd name="connsiteY4089" fmla="*/ 4844786 h 5130710"/>
              <a:gd name="connsiteX4090" fmla="*/ 2627361 w 6842126"/>
              <a:gd name="connsiteY4090" fmla="*/ 4865304 h 5130710"/>
              <a:gd name="connsiteX4091" fmla="*/ 2615809 w 6842126"/>
              <a:gd name="connsiteY4091" fmla="*/ 4876854 h 5130710"/>
              <a:gd name="connsiteX4092" fmla="*/ 2614419 w 6842126"/>
              <a:gd name="connsiteY4092" fmla="*/ 4878252 h 5130710"/>
              <a:gd name="connsiteX4093" fmla="*/ 2618618 w 6842126"/>
              <a:gd name="connsiteY4093" fmla="*/ 4869760 h 5130710"/>
              <a:gd name="connsiteX4094" fmla="*/ 2636389 w 6842126"/>
              <a:gd name="connsiteY4094" fmla="*/ 4836849 h 5130710"/>
              <a:gd name="connsiteX4095" fmla="*/ 2659384 w 6842126"/>
              <a:gd name="connsiteY4095" fmla="*/ 4799950 h 5130710"/>
              <a:gd name="connsiteX4096" fmla="*/ 2674865 w 6842126"/>
              <a:gd name="connsiteY4096" fmla="*/ 4772839 h 5130710"/>
              <a:gd name="connsiteX4097" fmla="*/ 2665004 w 6842126"/>
              <a:gd name="connsiteY4097" fmla="*/ 4779985 h 5130710"/>
              <a:gd name="connsiteX4098" fmla="*/ 2663546 w 6842126"/>
              <a:gd name="connsiteY4098" fmla="*/ 4782132 h 5130710"/>
              <a:gd name="connsiteX4099" fmla="*/ 2641220 w 6842126"/>
              <a:gd name="connsiteY4099" fmla="*/ 4816504 h 5130710"/>
              <a:gd name="connsiteX4100" fmla="*/ 2629276 w 6842126"/>
              <a:gd name="connsiteY4100" fmla="*/ 4826078 h 5130710"/>
              <a:gd name="connsiteX4101" fmla="*/ 2623360 w 6842126"/>
              <a:gd name="connsiteY4101" fmla="*/ 4840917 h 5130710"/>
              <a:gd name="connsiteX4102" fmla="*/ 2611139 w 6842126"/>
              <a:gd name="connsiteY4102" fmla="*/ 4850714 h 5130710"/>
              <a:gd name="connsiteX4103" fmla="*/ 2592131 w 6842126"/>
              <a:gd name="connsiteY4103" fmla="*/ 4885611 h 5130710"/>
              <a:gd name="connsiteX4104" fmla="*/ 2586279 w 6842126"/>
              <a:gd name="connsiteY4104" fmla="*/ 4890869 h 5130710"/>
              <a:gd name="connsiteX4105" fmla="*/ 2587109 w 6842126"/>
              <a:gd name="connsiteY4105" fmla="*/ 4887353 h 5130710"/>
              <a:gd name="connsiteX4106" fmla="*/ 2577664 w 6842126"/>
              <a:gd name="connsiteY4106" fmla="*/ 4904412 h 5130710"/>
              <a:gd name="connsiteX4107" fmla="*/ 2570278 w 6842126"/>
              <a:gd name="connsiteY4107" fmla="*/ 4913564 h 5130710"/>
              <a:gd name="connsiteX4108" fmla="*/ 2578389 w 6842126"/>
              <a:gd name="connsiteY4108" fmla="*/ 4890667 h 5130710"/>
              <a:gd name="connsiteX4109" fmla="*/ 2592898 w 6842126"/>
              <a:gd name="connsiteY4109" fmla="*/ 4865361 h 5130710"/>
              <a:gd name="connsiteX4110" fmla="*/ 2609444 w 6842126"/>
              <a:gd name="connsiteY4110" fmla="*/ 4834112 h 5130710"/>
              <a:gd name="connsiteX4111" fmla="*/ 2609653 w 6842126"/>
              <a:gd name="connsiteY4111" fmla="*/ 4828525 h 5130710"/>
              <a:gd name="connsiteX4112" fmla="*/ 2615588 w 6842126"/>
              <a:gd name="connsiteY4112" fmla="*/ 4814434 h 5130710"/>
              <a:gd name="connsiteX4113" fmla="*/ 2618532 w 6842126"/>
              <a:gd name="connsiteY4113" fmla="*/ 4809832 h 5130710"/>
              <a:gd name="connsiteX4114" fmla="*/ 2617293 w 6842126"/>
              <a:gd name="connsiteY4114" fmla="*/ 4811344 h 5130710"/>
              <a:gd name="connsiteX4115" fmla="*/ 2613925 w 6842126"/>
              <a:gd name="connsiteY4115" fmla="*/ 4816418 h 5130710"/>
              <a:gd name="connsiteX4116" fmla="*/ 2595694 w 6842126"/>
              <a:gd name="connsiteY4116" fmla="*/ 4846622 h 5130710"/>
              <a:gd name="connsiteX4117" fmla="*/ 2587906 w 6842126"/>
              <a:gd name="connsiteY4117" fmla="*/ 4856055 h 5130710"/>
              <a:gd name="connsiteX4118" fmla="*/ 2587031 w 6842126"/>
              <a:gd name="connsiteY4118" fmla="*/ 4857028 h 5130710"/>
              <a:gd name="connsiteX4119" fmla="*/ 2577918 w 6842126"/>
              <a:gd name="connsiteY4119" fmla="*/ 4870863 h 5130710"/>
              <a:gd name="connsiteX4120" fmla="*/ 2569834 w 6842126"/>
              <a:gd name="connsiteY4120" fmla="*/ 4882350 h 5130710"/>
              <a:gd name="connsiteX4121" fmla="*/ 2569819 w 6842126"/>
              <a:gd name="connsiteY4121" fmla="*/ 4882377 h 5130710"/>
              <a:gd name="connsiteX4122" fmla="*/ 2569805 w 6842126"/>
              <a:gd name="connsiteY4122" fmla="*/ 4882393 h 5130710"/>
              <a:gd name="connsiteX4123" fmla="*/ 2541096 w 6842126"/>
              <a:gd name="connsiteY4123" fmla="*/ 4923179 h 5130710"/>
              <a:gd name="connsiteX4124" fmla="*/ 2511315 w 6842126"/>
              <a:gd name="connsiteY4124" fmla="*/ 4965001 h 5130710"/>
              <a:gd name="connsiteX4125" fmla="*/ 2509814 w 6842126"/>
              <a:gd name="connsiteY4125" fmla="*/ 4955300 h 5130710"/>
              <a:gd name="connsiteX4126" fmla="*/ 2505207 w 6842126"/>
              <a:gd name="connsiteY4126" fmla="*/ 4963489 h 5130710"/>
              <a:gd name="connsiteX4127" fmla="*/ 2502697 w 6842126"/>
              <a:gd name="connsiteY4127" fmla="*/ 4964861 h 5130710"/>
              <a:gd name="connsiteX4128" fmla="*/ 2495865 w 6842126"/>
              <a:gd name="connsiteY4128" fmla="*/ 4969454 h 5130710"/>
              <a:gd name="connsiteX4129" fmla="*/ 2499399 w 6842126"/>
              <a:gd name="connsiteY4129" fmla="*/ 4962676 h 5130710"/>
              <a:gd name="connsiteX4130" fmla="*/ 2552537 w 6842126"/>
              <a:gd name="connsiteY4130" fmla="*/ 4861028 h 5130710"/>
              <a:gd name="connsiteX4131" fmla="*/ 2560804 w 6842126"/>
              <a:gd name="connsiteY4131" fmla="*/ 4845566 h 5130710"/>
              <a:gd name="connsiteX4132" fmla="*/ 2570514 w 6842126"/>
              <a:gd name="connsiteY4132" fmla="*/ 4827063 h 5130710"/>
              <a:gd name="connsiteX4133" fmla="*/ 2580600 w 6842126"/>
              <a:gd name="connsiteY4133" fmla="*/ 4803128 h 5130710"/>
              <a:gd name="connsiteX4134" fmla="*/ 2585605 w 6842126"/>
              <a:gd name="connsiteY4134" fmla="*/ 4792761 h 5130710"/>
              <a:gd name="connsiteX4135" fmla="*/ 2581417 w 6842126"/>
              <a:gd name="connsiteY4135" fmla="*/ 4797773 h 5130710"/>
              <a:gd name="connsiteX4136" fmla="*/ 2595382 w 6842126"/>
              <a:gd name="connsiteY4136" fmla="*/ 4770888 h 5130710"/>
              <a:gd name="connsiteX4137" fmla="*/ 2592170 w 6842126"/>
              <a:gd name="connsiteY4137" fmla="*/ 4753801 h 5130710"/>
              <a:gd name="connsiteX4138" fmla="*/ 2556401 w 6842126"/>
              <a:gd name="connsiteY4138" fmla="*/ 4815419 h 5130710"/>
              <a:gd name="connsiteX4139" fmla="*/ 2527409 w 6842126"/>
              <a:gd name="connsiteY4139" fmla="*/ 4855135 h 5130710"/>
              <a:gd name="connsiteX4140" fmla="*/ 2517423 w 6842126"/>
              <a:gd name="connsiteY4140" fmla="*/ 4859953 h 5130710"/>
              <a:gd name="connsiteX4141" fmla="*/ 2490892 w 6842126"/>
              <a:gd name="connsiteY4141" fmla="*/ 4907258 h 5130710"/>
              <a:gd name="connsiteX4142" fmla="*/ 2493718 w 6842126"/>
              <a:gd name="connsiteY4142" fmla="*/ 4892240 h 5130710"/>
              <a:gd name="connsiteX4143" fmla="*/ 2494324 w 6842126"/>
              <a:gd name="connsiteY4143" fmla="*/ 4893453 h 5130710"/>
              <a:gd name="connsiteX4144" fmla="*/ 2493428 w 6842126"/>
              <a:gd name="connsiteY4144" fmla="*/ 4895659 h 5130710"/>
              <a:gd name="connsiteX4145" fmla="*/ 2494714 w 6842126"/>
              <a:gd name="connsiteY4145" fmla="*/ 4894231 h 5130710"/>
              <a:gd name="connsiteX4146" fmla="*/ 2494324 w 6842126"/>
              <a:gd name="connsiteY4146" fmla="*/ 4893453 h 5130710"/>
              <a:gd name="connsiteX4147" fmla="*/ 2495971 w 6842126"/>
              <a:gd name="connsiteY4147" fmla="*/ 4889391 h 5130710"/>
              <a:gd name="connsiteX4148" fmla="*/ 2497741 w 6842126"/>
              <a:gd name="connsiteY4148" fmla="*/ 4887155 h 5130710"/>
              <a:gd name="connsiteX4149" fmla="*/ 2499056 w 6842126"/>
              <a:gd name="connsiteY4149" fmla="*/ 4884241 h 5130710"/>
              <a:gd name="connsiteX4150" fmla="*/ 2496930 w 6842126"/>
              <a:gd name="connsiteY4150" fmla="*/ 4872661 h 5130710"/>
              <a:gd name="connsiteX4151" fmla="*/ 2508846 w 6842126"/>
              <a:gd name="connsiteY4151" fmla="*/ 4848895 h 5130710"/>
              <a:gd name="connsiteX4152" fmla="*/ 2517069 w 6842126"/>
              <a:gd name="connsiteY4152" fmla="*/ 4834793 h 5130710"/>
              <a:gd name="connsiteX4153" fmla="*/ 2508989 w 6842126"/>
              <a:gd name="connsiteY4153" fmla="*/ 4838032 h 5130710"/>
              <a:gd name="connsiteX4154" fmla="*/ 2498989 w 6842126"/>
              <a:gd name="connsiteY4154" fmla="*/ 4842023 h 5130710"/>
              <a:gd name="connsiteX4155" fmla="*/ 2497747 w 6842126"/>
              <a:gd name="connsiteY4155" fmla="*/ 4842954 h 5130710"/>
              <a:gd name="connsiteX4156" fmla="*/ 2472964 w 6842126"/>
              <a:gd name="connsiteY4156" fmla="*/ 4883969 h 5130710"/>
              <a:gd name="connsiteX4157" fmla="*/ 2435954 w 6842126"/>
              <a:gd name="connsiteY4157" fmla="*/ 4952843 h 5130710"/>
              <a:gd name="connsiteX4158" fmla="*/ 2431512 w 6842126"/>
              <a:gd name="connsiteY4158" fmla="*/ 4956111 h 5130710"/>
              <a:gd name="connsiteX4159" fmla="*/ 2421585 w 6842126"/>
              <a:gd name="connsiteY4159" fmla="*/ 4964381 h 5130710"/>
              <a:gd name="connsiteX4160" fmla="*/ 2431783 w 6842126"/>
              <a:gd name="connsiteY4160" fmla="*/ 4941891 h 5130710"/>
              <a:gd name="connsiteX4161" fmla="*/ 2418833 w 6842126"/>
              <a:gd name="connsiteY4161" fmla="*/ 4961912 h 5130710"/>
              <a:gd name="connsiteX4162" fmla="*/ 2414716 w 6842126"/>
              <a:gd name="connsiteY4162" fmla="*/ 4957861 h 5130710"/>
              <a:gd name="connsiteX4163" fmla="*/ 2408769 w 6842126"/>
              <a:gd name="connsiteY4163" fmla="*/ 4963616 h 5130710"/>
              <a:gd name="connsiteX4164" fmla="*/ 2418957 w 6842126"/>
              <a:gd name="connsiteY4164" fmla="*/ 4942767 h 5130710"/>
              <a:gd name="connsiteX4165" fmla="*/ 2423100 w 6842126"/>
              <a:gd name="connsiteY4165" fmla="*/ 4936843 h 5130710"/>
              <a:gd name="connsiteX4166" fmla="*/ 2425712 w 6842126"/>
              <a:gd name="connsiteY4166" fmla="*/ 4934532 h 5130710"/>
              <a:gd name="connsiteX4167" fmla="*/ 2423344 w 6842126"/>
              <a:gd name="connsiteY4167" fmla="*/ 4933784 h 5130710"/>
              <a:gd name="connsiteX4168" fmla="*/ 2436975 w 6842126"/>
              <a:gd name="connsiteY4168" fmla="*/ 4905891 h 5130710"/>
              <a:gd name="connsiteX4169" fmla="*/ 2443319 w 6842126"/>
              <a:gd name="connsiteY4169" fmla="*/ 4899101 h 5130710"/>
              <a:gd name="connsiteX4170" fmla="*/ 2444777 w 6842126"/>
              <a:gd name="connsiteY4170" fmla="*/ 4897664 h 5130710"/>
              <a:gd name="connsiteX4171" fmla="*/ 2433216 w 6842126"/>
              <a:gd name="connsiteY4171" fmla="*/ 4899038 h 5130710"/>
              <a:gd name="connsiteX4172" fmla="*/ 2431275 w 6842126"/>
              <a:gd name="connsiteY4172" fmla="*/ 4899402 h 5130710"/>
              <a:gd name="connsiteX4173" fmla="*/ 2431494 w 6842126"/>
              <a:gd name="connsiteY4173" fmla="*/ 4897328 h 5130710"/>
              <a:gd name="connsiteX4174" fmla="*/ 2434456 w 6842126"/>
              <a:gd name="connsiteY4174" fmla="*/ 4864414 h 5130710"/>
              <a:gd name="connsiteX4175" fmla="*/ 2434707 w 6842126"/>
              <a:gd name="connsiteY4175" fmla="*/ 4857898 h 5130710"/>
              <a:gd name="connsiteX4176" fmla="*/ 2447348 w 6842126"/>
              <a:gd name="connsiteY4176" fmla="*/ 4838451 h 5130710"/>
              <a:gd name="connsiteX4177" fmla="*/ 2458617 w 6842126"/>
              <a:gd name="connsiteY4177" fmla="*/ 4814698 h 5130710"/>
              <a:gd name="connsiteX4178" fmla="*/ 2445878 w 6842126"/>
              <a:gd name="connsiteY4178" fmla="*/ 4827147 h 5130710"/>
              <a:gd name="connsiteX4179" fmla="*/ 2456786 w 6842126"/>
              <a:gd name="connsiteY4179" fmla="*/ 4811993 h 5130710"/>
              <a:gd name="connsiteX4180" fmla="*/ 2458417 w 6842126"/>
              <a:gd name="connsiteY4180" fmla="*/ 4809730 h 5130710"/>
              <a:gd name="connsiteX4181" fmla="*/ 2475271 w 6842126"/>
              <a:gd name="connsiteY4181" fmla="*/ 4786501 h 5130710"/>
              <a:gd name="connsiteX4182" fmla="*/ 2482641 w 6842126"/>
              <a:gd name="connsiteY4182" fmla="*/ 4774180 h 5130710"/>
              <a:gd name="connsiteX4183" fmla="*/ 2484876 w 6842126"/>
              <a:gd name="connsiteY4183" fmla="*/ 4765827 h 5130710"/>
              <a:gd name="connsiteX4184" fmla="*/ 2482729 w 6842126"/>
              <a:gd name="connsiteY4184" fmla="*/ 4768349 h 5130710"/>
              <a:gd name="connsiteX4185" fmla="*/ 2474439 w 6842126"/>
              <a:gd name="connsiteY4185" fmla="*/ 4778180 h 5130710"/>
              <a:gd name="connsiteX4186" fmla="*/ 2450996 w 6842126"/>
              <a:gd name="connsiteY4186" fmla="*/ 4785671 h 5130710"/>
              <a:gd name="connsiteX4187" fmla="*/ 2359669 w 6842126"/>
              <a:gd name="connsiteY4187" fmla="*/ 4897968 h 5130710"/>
              <a:gd name="connsiteX4188" fmla="*/ 2371544 w 6842126"/>
              <a:gd name="connsiteY4188" fmla="*/ 4874285 h 5130710"/>
              <a:gd name="connsiteX4189" fmla="*/ 2373961 w 6842126"/>
              <a:gd name="connsiteY4189" fmla="*/ 4871921 h 5130710"/>
              <a:gd name="connsiteX4190" fmla="*/ 2376155 w 6842126"/>
              <a:gd name="connsiteY4190" fmla="*/ 4867215 h 5130710"/>
              <a:gd name="connsiteX4191" fmla="*/ 2381866 w 6842126"/>
              <a:gd name="connsiteY4191" fmla="*/ 4859070 h 5130710"/>
              <a:gd name="connsiteX4192" fmla="*/ 2394157 w 6842126"/>
              <a:gd name="connsiteY4192" fmla="*/ 4842850 h 5130710"/>
              <a:gd name="connsiteX4193" fmla="*/ 2414607 w 6842126"/>
              <a:gd name="connsiteY4193" fmla="*/ 4817983 h 5130710"/>
              <a:gd name="connsiteX4194" fmla="*/ 2419228 w 6842126"/>
              <a:gd name="connsiteY4194" fmla="*/ 4811111 h 5130710"/>
              <a:gd name="connsiteX4195" fmla="*/ 2414161 w 6842126"/>
              <a:gd name="connsiteY4195" fmla="*/ 4816707 h 5130710"/>
              <a:gd name="connsiteX4196" fmla="*/ 2414507 w 6842126"/>
              <a:gd name="connsiteY4196" fmla="*/ 4813635 h 5130710"/>
              <a:gd name="connsiteX4197" fmla="*/ 2427224 w 6842126"/>
              <a:gd name="connsiteY4197" fmla="*/ 4795004 h 5130710"/>
              <a:gd name="connsiteX4198" fmla="*/ 2424542 w 6842126"/>
              <a:gd name="connsiteY4198" fmla="*/ 4789995 h 5130710"/>
              <a:gd name="connsiteX4199" fmla="*/ 2414593 w 6842126"/>
              <a:gd name="connsiteY4199" fmla="*/ 4800416 h 5130710"/>
              <a:gd name="connsiteX4200" fmla="*/ 2394695 w 6842126"/>
              <a:gd name="connsiteY4200" fmla="*/ 4827244 h 5130710"/>
              <a:gd name="connsiteX4201" fmla="*/ 2381427 w 6842126"/>
              <a:gd name="connsiteY4201" fmla="*/ 4855901 h 5130710"/>
              <a:gd name="connsiteX4202" fmla="*/ 2376155 w 6842126"/>
              <a:gd name="connsiteY4202" fmla="*/ 4867215 h 5130710"/>
              <a:gd name="connsiteX4203" fmla="*/ 2372412 w 6842126"/>
              <a:gd name="connsiteY4203" fmla="*/ 4872553 h 5130710"/>
              <a:gd name="connsiteX4204" fmla="*/ 2371544 w 6842126"/>
              <a:gd name="connsiteY4204" fmla="*/ 4874285 h 5130710"/>
              <a:gd name="connsiteX4205" fmla="*/ 2366210 w 6842126"/>
              <a:gd name="connsiteY4205" fmla="*/ 4879502 h 5130710"/>
              <a:gd name="connsiteX4206" fmla="*/ 2377327 w 6842126"/>
              <a:gd name="connsiteY4206" fmla="*/ 4837857 h 5130710"/>
              <a:gd name="connsiteX4207" fmla="*/ 2381226 w 6842126"/>
              <a:gd name="connsiteY4207" fmla="*/ 4832023 h 5130710"/>
              <a:gd name="connsiteX4208" fmla="*/ 2381752 w 6842126"/>
              <a:gd name="connsiteY4208" fmla="*/ 4831285 h 5130710"/>
              <a:gd name="connsiteX4209" fmla="*/ 2381817 w 6842126"/>
              <a:gd name="connsiteY4209" fmla="*/ 4831140 h 5130710"/>
              <a:gd name="connsiteX4210" fmla="*/ 2381226 w 6842126"/>
              <a:gd name="connsiteY4210" fmla="*/ 4832023 h 5130710"/>
              <a:gd name="connsiteX4211" fmla="*/ 2374855 w 6842126"/>
              <a:gd name="connsiteY4211" fmla="*/ 4841001 h 5130710"/>
              <a:gd name="connsiteX4212" fmla="*/ 2299470 w 6842126"/>
              <a:gd name="connsiteY4212" fmla="*/ 4922366 h 5130710"/>
              <a:gd name="connsiteX4213" fmla="*/ 2302549 w 6842126"/>
              <a:gd name="connsiteY4213" fmla="*/ 4893427 h 5130710"/>
              <a:gd name="connsiteX4214" fmla="*/ 2306422 w 6842126"/>
              <a:gd name="connsiteY4214" fmla="*/ 4886753 h 5130710"/>
              <a:gd name="connsiteX4215" fmla="*/ 2318271 w 6842126"/>
              <a:gd name="connsiteY4215" fmla="*/ 4869609 h 5130710"/>
              <a:gd name="connsiteX4216" fmla="*/ 2317675 w 6842126"/>
              <a:gd name="connsiteY4216" fmla="*/ 4860323 h 5130710"/>
              <a:gd name="connsiteX4217" fmla="*/ 2324566 w 6842126"/>
              <a:gd name="connsiteY4217" fmla="*/ 4842756 h 5130710"/>
              <a:gd name="connsiteX4218" fmla="*/ 2323616 w 6842126"/>
              <a:gd name="connsiteY4218" fmla="*/ 4844126 h 5130710"/>
              <a:gd name="connsiteX4219" fmla="*/ 2322257 w 6842126"/>
              <a:gd name="connsiteY4219" fmla="*/ 4846224 h 5130710"/>
              <a:gd name="connsiteX4220" fmla="*/ 2320372 w 6842126"/>
              <a:gd name="connsiteY4220" fmla="*/ 4848095 h 5130710"/>
              <a:gd name="connsiteX4221" fmla="*/ 2303222 w 6842126"/>
              <a:gd name="connsiteY4221" fmla="*/ 4867167 h 5130710"/>
              <a:gd name="connsiteX4222" fmla="*/ 2291087 w 6842126"/>
              <a:gd name="connsiteY4222" fmla="*/ 4871497 h 5130710"/>
              <a:gd name="connsiteX4223" fmla="*/ 2292613 w 6842126"/>
              <a:gd name="connsiteY4223" fmla="*/ 4865901 h 5130710"/>
              <a:gd name="connsiteX4224" fmla="*/ 2381066 w 6842126"/>
              <a:gd name="connsiteY4224" fmla="*/ 4745762 h 5130710"/>
              <a:gd name="connsiteX4225" fmla="*/ 2380412 w 6842126"/>
              <a:gd name="connsiteY4225" fmla="*/ 4741600 h 5130710"/>
              <a:gd name="connsiteX4226" fmla="*/ 2383068 w 6842126"/>
              <a:gd name="connsiteY4226" fmla="*/ 4729692 h 5130710"/>
              <a:gd name="connsiteX4227" fmla="*/ 2411549 w 6842126"/>
              <a:gd name="connsiteY4227" fmla="*/ 4696164 h 5130710"/>
              <a:gd name="connsiteX4228" fmla="*/ 2422251 w 6842126"/>
              <a:gd name="connsiteY4228" fmla="*/ 4684067 h 5130710"/>
              <a:gd name="connsiteX4229" fmla="*/ 2424215 w 6842126"/>
              <a:gd name="connsiteY4229" fmla="*/ 4680536 h 5130710"/>
              <a:gd name="connsiteX4230" fmla="*/ 2422625 w 6842126"/>
              <a:gd name="connsiteY4230" fmla="*/ 4673699 h 5130710"/>
              <a:gd name="connsiteX4231" fmla="*/ 2379496 w 6842126"/>
              <a:gd name="connsiteY4231" fmla="*/ 4732360 h 5130710"/>
              <a:gd name="connsiteX4232" fmla="*/ 2343451 w 6842126"/>
              <a:gd name="connsiteY4232" fmla="*/ 4778809 h 5130710"/>
              <a:gd name="connsiteX4233" fmla="*/ 2334695 w 6842126"/>
              <a:gd name="connsiteY4233" fmla="*/ 4781166 h 5130710"/>
              <a:gd name="connsiteX4234" fmla="*/ 2313656 w 6842126"/>
              <a:gd name="connsiteY4234" fmla="*/ 4817881 h 5130710"/>
              <a:gd name="connsiteX4235" fmla="*/ 2309800 w 6842126"/>
              <a:gd name="connsiteY4235" fmla="*/ 4821524 h 5130710"/>
              <a:gd name="connsiteX4236" fmla="*/ 2304938 w 6842126"/>
              <a:gd name="connsiteY4236" fmla="*/ 4825504 h 5130710"/>
              <a:gd name="connsiteX4237" fmla="*/ 2314528 w 6842126"/>
              <a:gd name="connsiteY4237" fmla="*/ 4805995 h 5130710"/>
              <a:gd name="connsiteX4238" fmla="*/ 2324452 w 6842126"/>
              <a:gd name="connsiteY4238" fmla="*/ 4787766 h 5130710"/>
              <a:gd name="connsiteX4239" fmla="*/ 2332524 w 6842126"/>
              <a:gd name="connsiteY4239" fmla="*/ 4781876 h 5130710"/>
              <a:gd name="connsiteX4240" fmla="*/ 2335116 w 6842126"/>
              <a:gd name="connsiteY4240" fmla="*/ 4779681 h 5130710"/>
              <a:gd name="connsiteX4241" fmla="*/ 2347655 w 6842126"/>
              <a:gd name="connsiteY4241" fmla="*/ 4759980 h 5130710"/>
              <a:gd name="connsiteX4242" fmla="*/ 2423641 w 6842126"/>
              <a:gd name="connsiteY4242" fmla="*/ 4662571 h 5130710"/>
              <a:gd name="connsiteX4243" fmla="*/ 2430787 w 6842126"/>
              <a:gd name="connsiteY4243" fmla="*/ 4653065 h 5130710"/>
              <a:gd name="connsiteX4244" fmla="*/ 2428464 w 6842126"/>
              <a:gd name="connsiteY4244" fmla="*/ 4650546 h 5130710"/>
              <a:gd name="connsiteX4245" fmla="*/ 2425677 w 6842126"/>
              <a:gd name="connsiteY4245" fmla="*/ 4653466 h 5130710"/>
              <a:gd name="connsiteX4246" fmla="*/ 2425441 w 6842126"/>
              <a:gd name="connsiteY4246" fmla="*/ 4650062 h 5130710"/>
              <a:gd name="connsiteX4247" fmla="*/ 2425950 w 6842126"/>
              <a:gd name="connsiteY4247" fmla="*/ 4648350 h 5130710"/>
              <a:gd name="connsiteX4248" fmla="*/ 2426192 w 6842126"/>
              <a:gd name="connsiteY4248" fmla="*/ 4648083 h 5130710"/>
              <a:gd name="connsiteX4249" fmla="*/ 2425633 w 6842126"/>
              <a:gd name="connsiteY4249" fmla="*/ 4647478 h 5130710"/>
              <a:gd name="connsiteX4250" fmla="*/ 2425557 w 6842126"/>
              <a:gd name="connsiteY4250" fmla="*/ 4646229 h 5130710"/>
              <a:gd name="connsiteX4251" fmla="*/ 2446178 w 6842126"/>
              <a:gd name="connsiteY4251" fmla="*/ 4615268 h 5130710"/>
              <a:gd name="connsiteX4252" fmla="*/ 2430993 w 6842126"/>
              <a:gd name="connsiteY4252" fmla="*/ 4628083 h 5130710"/>
              <a:gd name="connsiteX4253" fmla="*/ 2433468 w 6842126"/>
              <a:gd name="connsiteY4253" fmla="*/ 4624995 h 5130710"/>
              <a:gd name="connsiteX4254" fmla="*/ 2411315 w 6842126"/>
              <a:gd name="connsiteY4254" fmla="*/ 4646548 h 5130710"/>
              <a:gd name="connsiteX4255" fmla="*/ 2377596 w 6842126"/>
              <a:gd name="connsiteY4255" fmla="*/ 4693496 h 5130710"/>
              <a:gd name="connsiteX4256" fmla="*/ 2355020 w 6842126"/>
              <a:gd name="connsiteY4256" fmla="*/ 4720921 h 5130710"/>
              <a:gd name="connsiteX4257" fmla="*/ 2353580 w 6842126"/>
              <a:gd name="connsiteY4257" fmla="*/ 4718877 h 5130710"/>
              <a:gd name="connsiteX4258" fmla="*/ 2354016 w 6842126"/>
              <a:gd name="connsiteY4258" fmla="*/ 4718272 h 5130710"/>
              <a:gd name="connsiteX4259" fmla="*/ 2381330 w 6842126"/>
              <a:gd name="connsiteY4259" fmla="*/ 4675026 h 5130710"/>
              <a:gd name="connsiteX4260" fmla="*/ 2352364 w 6842126"/>
              <a:gd name="connsiteY4260" fmla="*/ 4702025 h 5130710"/>
              <a:gd name="connsiteX4261" fmla="*/ 2385587 w 6842126"/>
              <a:gd name="connsiteY4261" fmla="*/ 4668288 h 5130710"/>
              <a:gd name="connsiteX4262" fmla="*/ 2401143 w 6842126"/>
              <a:gd name="connsiteY4262" fmla="*/ 4643658 h 5130710"/>
              <a:gd name="connsiteX4263" fmla="*/ 2395639 w 6842126"/>
              <a:gd name="connsiteY4263" fmla="*/ 4649144 h 5130710"/>
              <a:gd name="connsiteX4264" fmla="*/ 2351413 w 6842126"/>
              <a:gd name="connsiteY4264" fmla="*/ 4702999 h 5130710"/>
              <a:gd name="connsiteX4265" fmla="*/ 2352364 w 6842126"/>
              <a:gd name="connsiteY4265" fmla="*/ 4702025 h 5130710"/>
              <a:gd name="connsiteX4266" fmla="*/ 2348413 w 6842126"/>
              <a:gd name="connsiteY4266" fmla="*/ 4708166 h 5130710"/>
              <a:gd name="connsiteX4267" fmla="*/ 2345256 w 6842126"/>
              <a:gd name="connsiteY4267" fmla="*/ 4710493 h 5130710"/>
              <a:gd name="connsiteX4268" fmla="*/ 2341461 w 6842126"/>
              <a:gd name="connsiteY4268" fmla="*/ 4715117 h 5130710"/>
              <a:gd name="connsiteX4269" fmla="*/ 2303062 w 6842126"/>
              <a:gd name="connsiteY4269" fmla="*/ 4768405 h 5130710"/>
              <a:gd name="connsiteX4270" fmla="*/ 2302060 w 6842126"/>
              <a:gd name="connsiteY4270" fmla="*/ 4769495 h 5130710"/>
              <a:gd name="connsiteX4271" fmla="*/ 2341992 w 6842126"/>
              <a:gd name="connsiteY4271" fmla="*/ 4702625 h 5130710"/>
              <a:gd name="connsiteX4272" fmla="*/ 2341508 w 6842126"/>
              <a:gd name="connsiteY4272" fmla="*/ 4703108 h 5130710"/>
              <a:gd name="connsiteX4273" fmla="*/ 2282456 w 6842126"/>
              <a:gd name="connsiteY4273" fmla="*/ 4757210 h 5130710"/>
              <a:gd name="connsiteX4274" fmla="*/ 2334901 w 6842126"/>
              <a:gd name="connsiteY4274" fmla="*/ 4702011 h 5130710"/>
              <a:gd name="connsiteX4275" fmla="*/ 2351295 w 6842126"/>
              <a:gd name="connsiteY4275" fmla="*/ 4685690 h 5130710"/>
              <a:gd name="connsiteX4276" fmla="*/ 2356387 w 6842126"/>
              <a:gd name="connsiteY4276" fmla="*/ 4676335 h 5130710"/>
              <a:gd name="connsiteX4277" fmla="*/ 2327134 w 6842126"/>
              <a:gd name="connsiteY4277" fmla="*/ 4704085 h 5130710"/>
              <a:gd name="connsiteX4278" fmla="*/ 2286860 w 6842126"/>
              <a:gd name="connsiteY4278" fmla="*/ 4740580 h 5130710"/>
              <a:gd name="connsiteX4279" fmla="*/ 2290884 w 6842126"/>
              <a:gd name="connsiteY4279" fmla="*/ 4733907 h 5130710"/>
              <a:gd name="connsiteX4280" fmla="*/ 2291032 w 6842126"/>
              <a:gd name="connsiteY4280" fmla="*/ 4733595 h 5130710"/>
              <a:gd name="connsiteX4281" fmla="*/ 2292692 w 6842126"/>
              <a:gd name="connsiteY4281" fmla="*/ 4731868 h 5130710"/>
              <a:gd name="connsiteX4282" fmla="*/ 2319957 w 6842126"/>
              <a:gd name="connsiteY4282" fmla="*/ 4705073 h 5130710"/>
              <a:gd name="connsiteX4283" fmla="*/ 2298190 w 6842126"/>
              <a:gd name="connsiteY4283" fmla="*/ 4720203 h 5130710"/>
              <a:gd name="connsiteX4284" fmla="*/ 2296281 w 6842126"/>
              <a:gd name="connsiteY4284" fmla="*/ 4722158 h 5130710"/>
              <a:gd name="connsiteX4285" fmla="*/ 2295220 w 6842126"/>
              <a:gd name="connsiteY4285" fmla="*/ 4718269 h 5130710"/>
              <a:gd name="connsiteX4286" fmla="*/ 2294306 w 6842126"/>
              <a:gd name="connsiteY4286" fmla="*/ 4719379 h 5130710"/>
              <a:gd name="connsiteX4287" fmla="*/ 2279691 w 6842126"/>
              <a:gd name="connsiteY4287" fmla="*/ 4745779 h 5130710"/>
              <a:gd name="connsiteX4288" fmla="*/ 2254405 w 6842126"/>
              <a:gd name="connsiteY4288" fmla="*/ 4772567 h 5130710"/>
              <a:gd name="connsiteX4289" fmla="*/ 2248677 w 6842126"/>
              <a:gd name="connsiteY4289" fmla="*/ 4760566 h 5130710"/>
              <a:gd name="connsiteX4290" fmla="*/ 2201443 w 6842126"/>
              <a:gd name="connsiteY4290" fmla="*/ 4821144 h 5130710"/>
              <a:gd name="connsiteX4291" fmla="*/ 2159454 w 6842126"/>
              <a:gd name="connsiteY4291" fmla="*/ 4852824 h 5130710"/>
              <a:gd name="connsiteX4292" fmla="*/ 2154283 w 6842126"/>
              <a:gd name="connsiteY4292" fmla="*/ 4850992 h 5130710"/>
              <a:gd name="connsiteX4293" fmla="*/ 2098719 w 6842126"/>
              <a:gd name="connsiteY4293" fmla="*/ 4892829 h 5130710"/>
              <a:gd name="connsiteX4294" fmla="*/ 2119372 w 6842126"/>
              <a:gd name="connsiteY4294" fmla="*/ 4848603 h 5130710"/>
              <a:gd name="connsiteX4295" fmla="*/ 2084681 w 6842126"/>
              <a:gd name="connsiteY4295" fmla="*/ 4887856 h 5130710"/>
              <a:gd name="connsiteX4296" fmla="*/ 2116585 w 6842126"/>
              <a:gd name="connsiteY4296" fmla="*/ 4811872 h 5130710"/>
              <a:gd name="connsiteX4297" fmla="*/ 2127983 w 6842126"/>
              <a:gd name="connsiteY4297" fmla="*/ 4794959 h 5130710"/>
              <a:gd name="connsiteX4298" fmla="*/ 2120701 w 6842126"/>
              <a:gd name="connsiteY4298" fmla="*/ 4800054 h 5130710"/>
              <a:gd name="connsiteX4299" fmla="*/ 2110406 w 6842126"/>
              <a:gd name="connsiteY4299" fmla="*/ 4810764 h 5130710"/>
              <a:gd name="connsiteX4300" fmla="*/ 2173841 w 6842126"/>
              <a:gd name="connsiteY4300" fmla="*/ 4726922 h 5130710"/>
              <a:gd name="connsiteX4301" fmla="*/ 2204750 w 6842126"/>
              <a:gd name="connsiteY4301" fmla="*/ 4681064 h 5130710"/>
              <a:gd name="connsiteX4302" fmla="*/ 2228421 w 6842126"/>
              <a:gd name="connsiteY4302" fmla="*/ 4647159 h 5130710"/>
              <a:gd name="connsiteX4303" fmla="*/ 2219185 w 6842126"/>
              <a:gd name="connsiteY4303" fmla="*/ 4655307 h 5130710"/>
              <a:gd name="connsiteX4304" fmla="*/ 2244112 w 6842126"/>
              <a:gd name="connsiteY4304" fmla="*/ 4611422 h 5130710"/>
              <a:gd name="connsiteX4305" fmla="*/ 2232357 w 6842126"/>
              <a:gd name="connsiteY4305" fmla="*/ 4619371 h 5130710"/>
              <a:gd name="connsiteX4306" fmla="*/ 2229029 w 6842126"/>
              <a:gd name="connsiteY4306" fmla="*/ 4618989 h 5130710"/>
              <a:gd name="connsiteX4307" fmla="*/ 2199659 w 6842126"/>
              <a:gd name="connsiteY4307" fmla="*/ 4650100 h 5130710"/>
              <a:gd name="connsiteX4308" fmla="*/ 2145127 w 6842126"/>
              <a:gd name="connsiteY4308" fmla="*/ 4703106 h 5130710"/>
              <a:gd name="connsiteX4309" fmla="*/ 2156376 w 6842126"/>
              <a:gd name="connsiteY4309" fmla="*/ 4671347 h 5130710"/>
              <a:gd name="connsiteX4310" fmla="*/ 2187464 w 6842126"/>
              <a:gd name="connsiteY4310" fmla="*/ 4625830 h 5130710"/>
              <a:gd name="connsiteX4311" fmla="*/ 2197805 w 6842126"/>
              <a:gd name="connsiteY4311" fmla="*/ 4611390 h 5130710"/>
              <a:gd name="connsiteX4312" fmla="*/ 2208153 w 6842126"/>
              <a:gd name="connsiteY4312" fmla="*/ 4590751 h 5130710"/>
              <a:gd name="connsiteX4313" fmla="*/ 2221100 w 6842126"/>
              <a:gd name="connsiteY4313" fmla="*/ 4568547 h 5130710"/>
              <a:gd name="connsiteX4314" fmla="*/ 2220076 w 6842126"/>
              <a:gd name="connsiteY4314" fmla="*/ 4559274 h 5130710"/>
              <a:gd name="connsiteX4315" fmla="*/ 2228994 w 6842126"/>
              <a:gd name="connsiteY4315" fmla="*/ 4539768 h 5130710"/>
              <a:gd name="connsiteX4316" fmla="*/ 2231167 w 6842126"/>
              <a:gd name="connsiteY4316" fmla="*/ 4536407 h 5130710"/>
              <a:gd name="connsiteX4317" fmla="*/ 2227364 w 6842126"/>
              <a:gd name="connsiteY4317" fmla="*/ 4540550 h 5130710"/>
              <a:gd name="connsiteX4318" fmla="*/ 2216583 w 6842126"/>
              <a:gd name="connsiteY4318" fmla="*/ 4552484 h 5130710"/>
              <a:gd name="connsiteX4319" fmla="*/ 2172273 w 6842126"/>
              <a:gd name="connsiteY4319" fmla="*/ 4625827 h 5130710"/>
              <a:gd name="connsiteX4320" fmla="*/ 2135259 w 6842126"/>
              <a:gd name="connsiteY4320" fmla="*/ 4694701 h 5130710"/>
              <a:gd name="connsiteX4321" fmla="*/ 2130819 w 6842126"/>
              <a:gd name="connsiteY4321" fmla="*/ 4697969 h 5130710"/>
              <a:gd name="connsiteX4322" fmla="*/ 2120890 w 6842126"/>
              <a:gd name="connsiteY4322" fmla="*/ 4706235 h 5130710"/>
              <a:gd name="connsiteX4323" fmla="*/ 2131089 w 6842126"/>
              <a:gd name="connsiteY4323" fmla="*/ 4683749 h 5130710"/>
              <a:gd name="connsiteX4324" fmla="*/ 2118140 w 6842126"/>
              <a:gd name="connsiteY4324" fmla="*/ 4703771 h 5130710"/>
              <a:gd name="connsiteX4325" fmla="*/ 2114022 w 6842126"/>
              <a:gd name="connsiteY4325" fmla="*/ 4699719 h 5130710"/>
              <a:gd name="connsiteX4326" fmla="*/ 2108076 w 6842126"/>
              <a:gd name="connsiteY4326" fmla="*/ 4705473 h 5130710"/>
              <a:gd name="connsiteX4327" fmla="*/ 2118263 w 6842126"/>
              <a:gd name="connsiteY4327" fmla="*/ 4684625 h 5130710"/>
              <a:gd name="connsiteX4328" fmla="*/ 2122408 w 6842126"/>
              <a:gd name="connsiteY4328" fmla="*/ 4678700 h 5130710"/>
              <a:gd name="connsiteX4329" fmla="*/ 2125019 w 6842126"/>
              <a:gd name="connsiteY4329" fmla="*/ 4676388 h 5130710"/>
              <a:gd name="connsiteX4330" fmla="*/ 2122653 w 6842126"/>
              <a:gd name="connsiteY4330" fmla="*/ 4675642 h 5130710"/>
              <a:gd name="connsiteX4331" fmla="*/ 2136281 w 6842126"/>
              <a:gd name="connsiteY4331" fmla="*/ 4647747 h 5130710"/>
              <a:gd name="connsiteX4332" fmla="*/ 2142626 w 6842126"/>
              <a:gd name="connsiteY4332" fmla="*/ 4640956 h 5130710"/>
              <a:gd name="connsiteX4333" fmla="*/ 2157765 w 6842126"/>
              <a:gd name="connsiteY4333" fmla="*/ 4626048 h 5130710"/>
              <a:gd name="connsiteX4334" fmla="*/ 2173766 w 6842126"/>
              <a:gd name="connsiteY4334" fmla="*/ 4605812 h 5130710"/>
              <a:gd name="connsiteX4335" fmla="*/ 2141950 w 6842126"/>
              <a:gd name="connsiteY4335" fmla="*/ 4636630 h 5130710"/>
              <a:gd name="connsiteX4336" fmla="*/ 2141564 w 6842126"/>
              <a:gd name="connsiteY4336" fmla="*/ 4636937 h 5130710"/>
              <a:gd name="connsiteX4337" fmla="*/ 2145278 w 6842126"/>
              <a:gd name="connsiteY4337" fmla="*/ 4629331 h 5130710"/>
              <a:gd name="connsiteX4338" fmla="*/ 2180905 w 6842126"/>
              <a:gd name="connsiteY4338" fmla="*/ 4565568 h 5130710"/>
              <a:gd name="connsiteX4339" fmla="*/ 2193818 w 6842126"/>
              <a:gd name="connsiteY4339" fmla="*/ 4543758 h 5130710"/>
              <a:gd name="connsiteX4340" fmla="*/ 2189914 w 6842126"/>
              <a:gd name="connsiteY4340" fmla="*/ 4548143 h 5130710"/>
              <a:gd name="connsiteX4341" fmla="*/ 2134683 w 6842126"/>
              <a:gd name="connsiteY4341" fmla="*/ 4604571 h 5130710"/>
              <a:gd name="connsiteX4342" fmla="*/ 2142910 w 6842126"/>
              <a:gd name="connsiteY4342" fmla="*/ 4591788 h 5130710"/>
              <a:gd name="connsiteX4343" fmla="*/ 2199625 w 6842126"/>
              <a:gd name="connsiteY4343" fmla="*/ 4517940 h 5130710"/>
              <a:gd name="connsiteX4344" fmla="*/ 2204496 w 6842126"/>
              <a:gd name="connsiteY4344" fmla="*/ 4511413 h 5130710"/>
              <a:gd name="connsiteX4345" fmla="*/ 2205366 w 6842126"/>
              <a:gd name="connsiteY4345" fmla="*/ 4505977 h 5130710"/>
              <a:gd name="connsiteX4346" fmla="*/ 2222500 w 6842126"/>
              <a:gd name="connsiteY4346" fmla="*/ 4487292 h 5130710"/>
              <a:gd name="connsiteX4347" fmla="*/ 2228474 w 6842126"/>
              <a:gd name="connsiteY4347" fmla="*/ 4479288 h 5130710"/>
              <a:gd name="connsiteX4348" fmla="*/ 2210448 w 6842126"/>
              <a:gd name="connsiteY4348" fmla="*/ 4495344 h 5130710"/>
              <a:gd name="connsiteX4349" fmla="*/ 2211440 w 6842126"/>
              <a:gd name="connsiteY4349" fmla="*/ 4493389 h 5130710"/>
              <a:gd name="connsiteX4350" fmla="*/ 2232961 w 6842126"/>
              <a:gd name="connsiteY4350" fmla="*/ 4446921 h 5130710"/>
              <a:gd name="connsiteX4351" fmla="*/ 2191106 w 6842126"/>
              <a:gd name="connsiteY4351" fmla="*/ 4507043 h 5130710"/>
              <a:gd name="connsiteX4352" fmla="*/ 2180976 w 6842126"/>
              <a:gd name="connsiteY4352" fmla="*/ 4519681 h 5130710"/>
              <a:gd name="connsiteX4353" fmla="*/ 2186422 w 6842126"/>
              <a:gd name="connsiteY4353" fmla="*/ 4499322 h 5130710"/>
              <a:gd name="connsiteX4354" fmla="*/ 2184076 w 6842126"/>
              <a:gd name="connsiteY4354" fmla="*/ 4502475 h 5130710"/>
              <a:gd name="connsiteX4355" fmla="*/ 2113750 w 6842126"/>
              <a:gd name="connsiteY4355" fmla="*/ 4599464 h 5130710"/>
              <a:gd name="connsiteX4356" fmla="*/ 2091343 w 6842126"/>
              <a:gd name="connsiteY4356" fmla="*/ 4628159 h 5130710"/>
              <a:gd name="connsiteX4357" fmla="*/ 2103839 w 6842126"/>
              <a:gd name="connsiteY4357" fmla="*/ 4609086 h 5130710"/>
              <a:gd name="connsiteX4358" fmla="*/ 2138384 w 6842126"/>
              <a:gd name="connsiteY4358" fmla="*/ 4559191 h 5130710"/>
              <a:gd name="connsiteX4359" fmla="*/ 2177598 w 6842126"/>
              <a:gd name="connsiteY4359" fmla="*/ 4503181 h 5130710"/>
              <a:gd name="connsiteX4360" fmla="*/ 2131264 w 6842126"/>
              <a:gd name="connsiteY4360" fmla="*/ 4540213 h 5130710"/>
              <a:gd name="connsiteX4361" fmla="*/ 2087406 w 6842126"/>
              <a:gd name="connsiteY4361" fmla="*/ 4587945 h 5130710"/>
              <a:gd name="connsiteX4362" fmla="*/ 2103187 w 6842126"/>
              <a:gd name="connsiteY4362" fmla="*/ 4560266 h 5130710"/>
              <a:gd name="connsiteX4363" fmla="*/ 2109480 w 6842126"/>
              <a:gd name="connsiteY4363" fmla="*/ 4546055 h 5130710"/>
              <a:gd name="connsiteX4364" fmla="*/ 2195566 w 6842126"/>
              <a:gd name="connsiteY4364" fmla="*/ 4413385 h 5130710"/>
              <a:gd name="connsiteX4365" fmla="*/ 2194875 w 6842126"/>
              <a:gd name="connsiteY4365" fmla="*/ 4401465 h 5130710"/>
              <a:gd name="connsiteX4366" fmla="*/ 2219100 w 6842126"/>
              <a:gd name="connsiteY4366" fmla="*/ 4366105 h 5130710"/>
              <a:gd name="connsiteX4367" fmla="*/ 2210321 w 6842126"/>
              <a:gd name="connsiteY4367" fmla="*/ 4356670 h 5130710"/>
              <a:gd name="connsiteX4368" fmla="*/ 2236621 w 6842126"/>
              <a:gd name="connsiteY4368" fmla="*/ 4309016 h 5130710"/>
              <a:gd name="connsiteX4369" fmla="*/ 2236202 w 6842126"/>
              <a:gd name="connsiteY4369" fmla="*/ 4308382 h 5130710"/>
              <a:gd name="connsiteX4370" fmla="*/ 2235677 w 6842126"/>
              <a:gd name="connsiteY4370" fmla="*/ 4307588 h 5130710"/>
              <a:gd name="connsiteX4371" fmla="*/ 2235503 w 6842126"/>
              <a:gd name="connsiteY4371" fmla="*/ 4307324 h 5130710"/>
              <a:gd name="connsiteX4372" fmla="*/ 2235363 w 6842126"/>
              <a:gd name="connsiteY4372" fmla="*/ 4307113 h 5130710"/>
              <a:gd name="connsiteX4373" fmla="*/ 2235677 w 6842126"/>
              <a:gd name="connsiteY4373" fmla="*/ 4307588 h 5130710"/>
              <a:gd name="connsiteX4374" fmla="*/ 2236621 w 6842126"/>
              <a:gd name="connsiteY4374" fmla="*/ 4309016 h 5130710"/>
              <a:gd name="connsiteX4375" fmla="*/ 2210962 w 6842126"/>
              <a:gd name="connsiteY4375" fmla="*/ 4346061 h 5130710"/>
              <a:gd name="connsiteX4376" fmla="*/ 2189140 w 6842126"/>
              <a:gd name="connsiteY4376" fmla="*/ 4371390 h 5130710"/>
              <a:gd name="connsiteX4377" fmla="*/ 2188091 w 6842126"/>
              <a:gd name="connsiteY4377" fmla="*/ 4373020 h 5130710"/>
              <a:gd name="connsiteX4378" fmla="*/ 2189222 w 6842126"/>
              <a:gd name="connsiteY4378" fmla="*/ 4374433 h 5130710"/>
              <a:gd name="connsiteX4379" fmla="*/ 2189281 w 6842126"/>
              <a:gd name="connsiteY4379" fmla="*/ 4379715 h 5130710"/>
              <a:gd name="connsiteX4380" fmla="*/ 2186991 w 6842126"/>
              <a:gd name="connsiteY4380" fmla="*/ 4380462 h 5130710"/>
              <a:gd name="connsiteX4381" fmla="*/ 2185068 w 6842126"/>
              <a:gd name="connsiteY4381" fmla="*/ 4378845 h 5130710"/>
              <a:gd name="connsiteX4382" fmla="*/ 2185159 w 6842126"/>
              <a:gd name="connsiteY4382" fmla="*/ 4377575 h 5130710"/>
              <a:gd name="connsiteX4383" fmla="*/ 2169166 w 6842126"/>
              <a:gd name="connsiteY4383" fmla="*/ 4402415 h 5130710"/>
              <a:gd name="connsiteX4384" fmla="*/ 2189382 w 6842126"/>
              <a:gd name="connsiteY4384" fmla="*/ 4353262 h 5130710"/>
              <a:gd name="connsiteX4385" fmla="*/ 2185345 w 6842126"/>
              <a:gd name="connsiteY4385" fmla="*/ 4355913 h 5130710"/>
              <a:gd name="connsiteX4386" fmla="*/ 2113450 w 6842126"/>
              <a:gd name="connsiteY4386" fmla="*/ 4442531 h 5130710"/>
              <a:gd name="connsiteX4387" fmla="*/ 2074051 w 6842126"/>
              <a:gd name="connsiteY4387" fmla="*/ 4495077 h 5130710"/>
              <a:gd name="connsiteX4388" fmla="*/ 2049855 w 6842126"/>
              <a:gd name="connsiteY4388" fmla="*/ 4529240 h 5130710"/>
              <a:gd name="connsiteX4389" fmla="*/ 2040275 w 6842126"/>
              <a:gd name="connsiteY4389" fmla="*/ 4541863 h 5130710"/>
              <a:gd name="connsiteX4390" fmla="*/ 2034044 w 6842126"/>
              <a:gd name="connsiteY4390" fmla="*/ 4534801 h 5130710"/>
              <a:gd name="connsiteX4391" fmla="*/ 2043996 w 6842126"/>
              <a:gd name="connsiteY4391" fmla="*/ 4518527 h 5130710"/>
              <a:gd name="connsiteX4392" fmla="*/ 2059879 w 6842126"/>
              <a:gd name="connsiteY4392" fmla="*/ 4499020 h 5130710"/>
              <a:gd name="connsiteX4393" fmla="*/ 2087442 w 6842126"/>
              <a:gd name="connsiteY4393" fmla="*/ 4458501 h 5130710"/>
              <a:gd name="connsiteX4394" fmla="*/ 2082458 w 6842126"/>
              <a:gd name="connsiteY4394" fmla="*/ 4461596 h 5130710"/>
              <a:gd name="connsiteX4395" fmla="*/ 2111125 w 6842126"/>
              <a:gd name="connsiteY4395" fmla="*/ 4420927 h 5130710"/>
              <a:gd name="connsiteX4396" fmla="*/ 2137129 w 6842126"/>
              <a:gd name="connsiteY4396" fmla="*/ 4382606 h 5130710"/>
              <a:gd name="connsiteX4397" fmla="*/ 2124984 w 6842126"/>
              <a:gd name="connsiteY4397" fmla="*/ 4395325 h 5130710"/>
              <a:gd name="connsiteX4398" fmla="*/ 2124746 w 6842126"/>
              <a:gd name="connsiteY4398" fmla="*/ 4391920 h 5130710"/>
              <a:gd name="connsiteX4399" fmla="*/ 2125257 w 6842126"/>
              <a:gd name="connsiteY4399" fmla="*/ 4390206 h 5130710"/>
              <a:gd name="connsiteX4400" fmla="*/ 2151071 w 6842126"/>
              <a:gd name="connsiteY4400" fmla="*/ 4361909 h 5130710"/>
              <a:gd name="connsiteX4401" fmla="*/ 2150211 w 6842126"/>
              <a:gd name="connsiteY4401" fmla="*/ 4363329 h 5130710"/>
              <a:gd name="connsiteX4402" fmla="*/ 2174892 w 6842126"/>
              <a:gd name="connsiteY4402" fmla="*/ 4326958 h 5130710"/>
              <a:gd name="connsiteX4403" fmla="*/ 2170448 w 6842126"/>
              <a:gd name="connsiteY4403" fmla="*/ 4332309 h 5130710"/>
              <a:gd name="connsiteX4404" fmla="*/ 2168361 w 6842126"/>
              <a:gd name="connsiteY4404" fmla="*/ 4335310 h 5130710"/>
              <a:gd name="connsiteX4405" fmla="*/ 2152940 w 6842126"/>
              <a:gd name="connsiteY4405" fmla="*/ 4350832 h 5130710"/>
              <a:gd name="connsiteX4406" fmla="*/ 2130299 w 6842126"/>
              <a:gd name="connsiteY4406" fmla="*/ 4369941 h 5130710"/>
              <a:gd name="connsiteX4407" fmla="*/ 2178755 w 6842126"/>
              <a:gd name="connsiteY4407" fmla="*/ 4316347 h 5130710"/>
              <a:gd name="connsiteX4408" fmla="*/ 2172834 w 6842126"/>
              <a:gd name="connsiteY4408" fmla="*/ 4315902 h 5130710"/>
              <a:gd name="connsiteX4409" fmla="*/ 2140251 w 6842126"/>
              <a:gd name="connsiteY4409" fmla="*/ 4348723 h 5130710"/>
              <a:gd name="connsiteX4410" fmla="*/ 2111731 w 6842126"/>
              <a:gd name="connsiteY4410" fmla="*/ 4389507 h 5130710"/>
              <a:gd name="connsiteX4411" fmla="*/ 2075038 w 6842126"/>
              <a:gd name="connsiteY4411" fmla="*/ 4441980 h 5130710"/>
              <a:gd name="connsiteX4412" fmla="*/ 2086908 w 6842126"/>
              <a:gd name="connsiteY4412" fmla="*/ 4431326 h 5130710"/>
              <a:gd name="connsiteX4413" fmla="*/ 2105728 w 6842126"/>
              <a:gd name="connsiteY4413" fmla="*/ 4411535 h 5130710"/>
              <a:gd name="connsiteX4414" fmla="*/ 2100240 w 6842126"/>
              <a:gd name="connsiteY4414" fmla="*/ 4421536 h 5130710"/>
              <a:gd name="connsiteX4415" fmla="*/ 2069031 w 6842126"/>
              <a:gd name="connsiteY4415" fmla="*/ 4464489 h 5130710"/>
              <a:gd name="connsiteX4416" fmla="*/ 2055574 w 6842126"/>
              <a:gd name="connsiteY4416" fmla="*/ 4486785 h 5130710"/>
              <a:gd name="connsiteX4417" fmla="*/ 2055453 w 6842126"/>
              <a:gd name="connsiteY4417" fmla="*/ 4486163 h 5130710"/>
              <a:gd name="connsiteX4418" fmla="*/ 2044663 w 6842126"/>
              <a:gd name="connsiteY4418" fmla="*/ 4495108 h 5130710"/>
              <a:gd name="connsiteX4419" fmla="*/ 2040689 w 6842126"/>
              <a:gd name="connsiteY4419" fmla="*/ 4498525 h 5130710"/>
              <a:gd name="connsiteX4420" fmla="*/ 2044628 w 6842126"/>
              <a:gd name="connsiteY4420" fmla="*/ 4491293 h 5130710"/>
              <a:gd name="connsiteX4421" fmla="*/ 2066442 w 6842126"/>
              <a:gd name="connsiteY4421" fmla="*/ 4453995 h 5130710"/>
              <a:gd name="connsiteX4422" fmla="*/ 2035289 w 6842126"/>
              <a:gd name="connsiteY4422" fmla="*/ 4496520 h 5130710"/>
              <a:gd name="connsiteX4423" fmla="*/ 2001048 w 6842126"/>
              <a:gd name="connsiteY4423" fmla="*/ 4541544 h 5130710"/>
              <a:gd name="connsiteX4424" fmla="*/ 2000534 w 6842126"/>
              <a:gd name="connsiteY4424" fmla="*/ 4534193 h 5130710"/>
              <a:gd name="connsiteX4425" fmla="*/ 2000401 w 6842126"/>
              <a:gd name="connsiteY4425" fmla="*/ 4534072 h 5130710"/>
              <a:gd name="connsiteX4426" fmla="*/ 2004530 w 6842126"/>
              <a:gd name="connsiteY4426" fmla="*/ 4530283 h 5130710"/>
              <a:gd name="connsiteX4427" fmla="*/ 2033372 w 6842126"/>
              <a:gd name="connsiteY4427" fmla="*/ 4482684 h 5130710"/>
              <a:gd name="connsiteX4428" fmla="*/ 1955046 w 6842126"/>
              <a:gd name="connsiteY4428" fmla="*/ 4576555 h 5130710"/>
              <a:gd name="connsiteX4429" fmla="*/ 1919456 w 6842126"/>
              <a:gd name="connsiteY4429" fmla="*/ 4611992 h 5130710"/>
              <a:gd name="connsiteX4430" fmla="*/ 1918809 w 6842126"/>
              <a:gd name="connsiteY4430" fmla="*/ 4612687 h 5130710"/>
              <a:gd name="connsiteX4431" fmla="*/ 1934598 w 6842126"/>
              <a:gd name="connsiteY4431" fmla="*/ 4585653 h 5130710"/>
              <a:gd name="connsiteX4432" fmla="*/ 1964307 w 6842126"/>
              <a:gd name="connsiteY4432" fmla="*/ 4544324 h 5130710"/>
              <a:gd name="connsiteX4433" fmla="*/ 2006076 w 6842126"/>
              <a:gd name="connsiteY4433" fmla="*/ 4471001 h 5130710"/>
              <a:gd name="connsiteX4434" fmla="*/ 1985963 w 6842126"/>
              <a:gd name="connsiteY4434" fmla="*/ 4499294 h 5130710"/>
              <a:gd name="connsiteX4435" fmla="*/ 1976446 w 6842126"/>
              <a:gd name="connsiteY4435" fmla="*/ 4510584 h 5130710"/>
              <a:gd name="connsiteX4436" fmla="*/ 1939251 w 6842126"/>
              <a:gd name="connsiteY4436" fmla="*/ 4534893 h 5130710"/>
              <a:gd name="connsiteX4437" fmla="*/ 1979080 w 6842126"/>
              <a:gd name="connsiteY4437" fmla="*/ 4472757 h 5130710"/>
              <a:gd name="connsiteX4438" fmla="*/ 1930862 w 6842126"/>
              <a:gd name="connsiteY4438" fmla="*/ 4522485 h 5130710"/>
              <a:gd name="connsiteX4439" fmla="*/ 1885082 w 6842126"/>
              <a:gd name="connsiteY4439" fmla="*/ 4577227 h 5130710"/>
              <a:gd name="connsiteX4440" fmla="*/ 1856999 w 6842126"/>
              <a:gd name="connsiteY4440" fmla="*/ 4596211 h 5130710"/>
              <a:gd name="connsiteX4441" fmla="*/ 1839885 w 6842126"/>
              <a:gd name="connsiteY4441" fmla="*/ 4616778 h 5130710"/>
              <a:gd name="connsiteX4442" fmla="*/ 1958503 w 6842126"/>
              <a:gd name="connsiteY4442" fmla="*/ 4437927 h 5130710"/>
              <a:gd name="connsiteX4443" fmla="*/ 1947421 w 6842126"/>
              <a:gd name="connsiteY4443" fmla="*/ 4441314 h 5130710"/>
              <a:gd name="connsiteX4444" fmla="*/ 1957018 w 6842126"/>
              <a:gd name="connsiteY4444" fmla="*/ 4426065 h 5130710"/>
              <a:gd name="connsiteX4445" fmla="*/ 1945058 w 6842126"/>
              <a:gd name="connsiteY4445" fmla="*/ 4442728 h 5130710"/>
              <a:gd name="connsiteX4446" fmla="*/ 1741424 w 6842126"/>
              <a:gd name="connsiteY4446" fmla="*/ 4692321 h 5130710"/>
              <a:gd name="connsiteX4447" fmla="*/ 1787900 w 6842126"/>
              <a:gd name="connsiteY4447" fmla="*/ 4605704 h 5130710"/>
              <a:gd name="connsiteX4448" fmla="*/ 1736494 w 6842126"/>
              <a:gd name="connsiteY4448" fmla="*/ 4663976 h 5130710"/>
              <a:gd name="connsiteX4449" fmla="*/ 1713053 w 6842126"/>
              <a:gd name="connsiteY4449" fmla="*/ 4671467 h 5130710"/>
              <a:gd name="connsiteX4450" fmla="*/ 1621726 w 6842126"/>
              <a:gd name="connsiteY4450" fmla="*/ 4783762 h 5130710"/>
              <a:gd name="connsiteX4451" fmla="*/ 1633598 w 6842126"/>
              <a:gd name="connsiteY4451" fmla="*/ 4760080 h 5130710"/>
              <a:gd name="connsiteX4452" fmla="*/ 1636017 w 6842126"/>
              <a:gd name="connsiteY4452" fmla="*/ 4757717 h 5130710"/>
              <a:gd name="connsiteX4453" fmla="*/ 1638210 w 6842126"/>
              <a:gd name="connsiteY4453" fmla="*/ 4753010 h 5130710"/>
              <a:gd name="connsiteX4454" fmla="*/ 1643921 w 6842126"/>
              <a:gd name="connsiteY4454" fmla="*/ 4744864 h 5130710"/>
              <a:gd name="connsiteX4455" fmla="*/ 1656212 w 6842126"/>
              <a:gd name="connsiteY4455" fmla="*/ 4728645 h 5130710"/>
              <a:gd name="connsiteX4456" fmla="*/ 1693012 w 6842126"/>
              <a:gd name="connsiteY4456" fmla="*/ 4669356 h 5130710"/>
              <a:gd name="connsiteX4457" fmla="*/ 1656752 w 6842126"/>
              <a:gd name="connsiteY4457" fmla="*/ 4713040 h 5130710"/>
              <a:gd name="connsiteX4458" fmla="*/ 1643484 w 6842126"/>
              <a:gd name="connsiteY4458" fmla="*/ 4741696 h 5130710"/>
              <a:gd name="connsiteX4459" fmla="*/ 1638210 w 6842126"/>
              <a:gd name="connsiteY4459" fmla="*/ 4753010 h 5130710"/>
              <a:gd name="connsiteX4460" fmla="*/ 1634466 w 6842126"/>
              <a:gd name="connsiteY4460" fmla="*/ 4758349 h 5130710"/>
              <a:gd name="connsiteX4461" fmla="*/ 1633598 w 6842126"/>
              <a:gd name="connsiteY4461" fmla="*/ 4760080 h 5130710"/>
              <a:gd name="connsiteX4462" fmla="*/ 1628264 w 6842126"/>
              <a:gd name="connsiteY4462" fmla="*/ 4765298 h 5130710"/>
              <a:gd name="connsiteX4463" fmla="*/ 1639382 w 6842126"/>
              <a:gd name="connsiteY4463" fmla="*/ 4723651 h 5130710"/>
              <a:gd name="connsiteX4464" fmla="*/ 1643283 w 6842126"/>
              <a:gd name="connsiteY4464" fmla="*/ 4717819 h 5130710"/>
              <a:gd name="connsiteX4465" fmla="*/ 1643808 w 6842126"/>
              <a:gd name="connsiteY4465" fmla="*/ 4717079 h 5130710"/>
              <a:gd name="connsiteX4466" fmla="*/ 1643873 w 6842126"/>
              <a:gd name="connsiteY4466" fmla="*/ 4716936 h 5130710"/>
              <a:gd name="connsiteX4467" fmla="*/ 1643283 w 6842126"/>
              <a:gd name="connsiteY4467" fmla="*/ 4717819 h 5130710"/>
              <a:gd name="connsiteX4468" fmla="*/ 1636912 w 6842126"/>
              <a:gd name="connsiteY4468" fmla="*/ 4726795 h 5130710"/>
              <a:gd name="connsiteX4469" fmla="*/ 1561527 w 6842126"/>
              <a:gd name="connsiteY4469" fmla="*/ 4808161 h 5130710"/>
              <a:gd name="connsiteX4470" fmla="*/ 1564603 w 6842126"/>
              <a:gd name="connsiteY4470" fmla="*/ 4779222 h 5130710"/>
              <a:gd name="connsiteX4471" fmla="*/ 1568476 w 6842126"/>
              <a:gd name="connsiteY4471" fmla="*/ 4772548 h 5130710"/>
              <a:gd name="connsiteX4472" fmla="*/ 1589874 w 6842126"/>
              <a:gd name="connsiteY4472" fmla="*/ 4741593 h 5130710"/>
              <a:gd name="connsiteX4473" fmla="*/ 1622077 w 6842126"/>
              <a:gd name="connsiteY4473" fmla="*/ 4683659 h 5130710"/>
              <a:gd name="connsiteX4474" fmla="*/ 1585671 w 6842126"/>
              <a:gd name="connsiteY4474" fmla="*/ 4729921 h 5130710"/>
              <a:gd name="connsiteX4475" fmla="*/ 1584312 w 6842126"/>
              <a:gd name="connsiteY4475" fmla="*/ 4732020 h 5130710"/>
              <a:gd name="connsiteX4476" fmla="*/ 1582426 w 6842126"/>
              <a:gd name="connsiteY4476" fmla="*/ 4733890 h 5130710"/>
              <a:gd name="connsiteX4477" fmla="*/ 1565277 w 6842126"/>
              <a:gd name="connsiteY4477" fmla="*/ 4752963 h 5130710"/>
              <a:gd name="connsiteX4478" fmla="*/ 1553143 w 6842126"/>
              <a:gd name="connsiteY4478" fmla="*/ 4757290 h 5130710"/>
              <a:gd name="connsiteX4479" fmla="*/ 1554668 w 6842126"/>
              <a:gd name="connsiteY4479" fmla="*/ 4751697 h 5130710"/>
              <a:gd name="connsiteX4480" fmla="*/ 1655956 w 6842126"/>
              <a:gd name="connsiteY4480" fmla="*/ 4614127 h 5130710"/>
              <a:gd name="connsiteX4481" fmla="*/ 1684682 w 6842126"/>
              <a:gd name="connsiteY4481" fmla="*/ 4559495 h 5130710"/>
              <a:gd name="connsiteX4482" fmla="*/ 1641550 w 6842126"/>
              <a:gd name="connsiteY4482" fmla="*/ 4618154 h 5130710"/>
              <a:gd name="connsiteX4483" fmla="*/ 1605506 w 6842126"/>
              <a:gd name="connsiteY4483" fmla="*/ 4664604 h 5130710"/>
              <a:gd name="connsiteX4484" fmla="*/ 1596116 w 6842126"/>
              <a:gd name="connsiteY4484" fmla="*/ 4667133 h 5130710"/>
              <a:gd name="connsiteX4485" fmla="*/ 1609710 w 6842126"/>
              <a:gd name="connsiteY4485" fmla="*/ 4645775 h 5130710"/>
              <a:gd name="connsiteX4486" fmla="*/ 1745960 w 6842126"/>
              <a:gd name="connsiteY4486" fmla="*/ 4461170 h 5130710"/>
              <a:gd name="connsiteX4487" fmla="*/ 1745201 w 6842126"/>
              <a:gd name="connsiteY4487" fmla="*/ 4435133 h 5130710"/>
              <a:gd name="connsiteX4488" fmla="*/ 1617074 w 6842126"/>
              <a:gd name="connsiteY4488" fmla="*/ 4606717 h 5130710"/>
              <a:gd name="connsiteX4489" fmla="*/ 1615635 w 6842126"/>
              <a:gd name="connsiteY4489" fmla="*/ 4604673 h 5130710"/>
              <a:gd name="connsiteX4490" fmla="*/ 1616071 w 6842126"/>
              <a:gd name="connsiteY4490" fmla="*/ 4604065 h 5130710"/>
              <a:gd name="connsiteX4491" fmla="*/ 1666523 w 6842126"/>
              <a:gd name="connsiteY4491" fmla="*/ 4524191 h 5130710"/>
              <a:gd name="connsiteX4492" fmla="*/ 1603515 w 6842126"/>
              <a:gd name="connsiteY4492" fmla="*/ 4600913 h 5130710"/>
              <a:gd name="connsiteX4493" fmla="*/ 1565119 w 6842126"/>
              <a:gd name="connsiteY4493" fmla="*/ 4654201 h 5130710"/>
              <a:gd name="connsiteX4494" fmla="*/ 1564115 w 6842126"/>
              <a:gd name="connsiteY4494" fmla="*/ 4655291 h 5130710"/>
              <a:gd name="connsiteX4495" fmla="*/ 1629398 w 6842126"/>
              <a:gd name="connsiteY4495" fmla="*/ 4543747 h 5130710"/>
              <a:gd name="connsiteX4496" fmla="*/ 1646650 w 6842126"/>
              <a:gd name="connsiteY4496" fmla="*/ 4509124 h 5130710"/>
              <a:gd name="connsiteX4497" fmla="*/ 1603848 w 6842126"/>
              <a:gd name="connsiteY4497" fmla="*/ 4571274 h 5130710"/>
              <a:gd name="connsiteX4498" fmla="*/ 1576236 w 6842126"/>
              <a:gd name="connsiteY4498" fmla="*/ 4576458 h 5130710"/>
              <a:gd name="connsiteX4499" fmla="*/ 1541746 w 6842126"/>
              <a:gd name="connsiteY4499" fmla="*/ 4631575 h 5130710"/>
              <a:gd name="connsiteX4500" fmla="*/ 1516460 w 6842126"/>
              <a:gd name="connsiteY4500" fmla="*/ 4658363 h 5130710"/>
              <a:gd name="connsiteX4501" fmla="*/ 1510733 w 6842126"/>
              <a:gd name="connsiteY4501" fmla="*/ 4646360 h 5130710"/>
              <a:gd name="connsiteX4502" fmla="*/ 1463497 w 6842126"/>
              <a:gd name="connsiteY4502" fmla="*/ 4706939 h 5130710"/>
              <a:gd name="connsiteX4503" fmla="*/ 1421511 w 6842126"/>
              <a:gd name="connsiteY4503" fmla="*/ 4738620 h 5130710"/>
              <a:gd name="connsiteX4504" fmla="*/ 1416338 w 6842126"/>
              <a:gd name="connsiteY4504" fmla="*/ 4736786 h 5130710"/>
              <a:gd name="connsiteX4505" fmla="*/ 1360776 w 6842126"/>
              <a:gd name="connsiteY4505" fmla="*/ 4778623 h 5130710"/>
              <a:gd name="connsiteX4506" fmla="*/ 1381428 w 6842126"/>
              <a:gd name="connsiteY4506" fmla="*/ 4734399 h 5130710"/>
              <a:gd name="connsiteX4507" fmla="*/ 1346736 w 6842126"/>
              <a:gd name="connsiteY4507" fmla="*/ 4773652 h 5130710"/>
              <a:gd name="connsiteX4508" fmla="*/ 1378640 w 6842126"/>
              <a:gd name="connsiteY4508" fmla="*/ 4697668 h 5130710"/>
              <a:gd name="connsiteX4509" fmla="*/ 1647914 w 6842126"/>
              <a:gd name="connsiteY4509" fmla="*/ 4308494 h 5130710"/>
              <a:gd name="connsiteX4510" fmla="*/ 1674730 w 6842126"/>
              <a:gd name="connsiteY4510" fmla="*/ 4269614 h 5130710"/>
              <a:gd name="connsiteX4511" fmla="*/ 1678546 w 6842126"/>
              <a:gd name="connsiteY4511" fmla="*/ 4255352 h 5130710"/>
              <a:gd name="connsiteX4512" fmla="*/ 1672453 w 6842126"/>
              <a:gd name="connsiteY4512" fmla="*/ 4260236 h 5130710"/>
              <a:gd name="connsiteX4513" fmla="*/ 1672747 w 6842126"/>
              <a:gd name="connsiteY4513" fmla="*/ 4259458 h 5130710"/>
              <a:gd name="connsiteX4514" fmla="*/ 1661375 w 6842126"/>
              <a:gd name="connsiteY4514" fmla="*/ 4273270 h 5130710"/>
              <a:gd name="connsiteX4515" fmla="*/ 1595581 w 6842126"/>
              <a:gd name="connsiteY4515" fmla="*/ 4362188 h 5130710"/>
              <a:gd name="connsiteX4516" fmla="*/ 1461713 w 6842126"/>
              <a:gd name="connsiteY4516" fmla="*/ 4535896 h 5130710"/>
              <a:gd name="connsiteX4517" fmla="*/ 1407182 w 6842126"/>
              <a:gd name="connsiteY4517" fmla="*/ 4588902 h 5130710"/>
              <a:gd name="connsiteX4518" fmla="*/ 1418430 w 6842126"/>
              <a:gd name="connsiteY4518" fmla="*/ 4557141 h 5130710"/>
              <a:gd name="connsiteX4519" fmla="*/ 1449519 w 6842126"/>
              <a:gd name="connsiteY4519" fmla="*/ 4511627 h 5130710"/>
              <a:gd name="connsiteX4520" fmla="*/ 1642133 w 6842126"/>
              <a:gd name="connsiteY4520" fmla="*/ 4244842 h 5130710"/>
              <a:gd name="connsiteX4521" fmla="*/ 1671740 w 6842126"/>
              <a:gd name="connsiteY4521" fmla="*/ 4202820 h 5130710"/>
              <a:gd name="connsiteX4522" fmla="*/ 1676200 w 6842126"/>
              <a:gd name="connsiteY4522" fmla="*/ 4192466 h 5130710"/>
              <a:gd name="connsiteX4523" fmla="*/ 1616966 w 6842126"/>
              <a:gd name="connsiteY4523" fmla="*/ 4254296 h 5130710"/>
              <a:gd name="connsiteX4524" fmla="*/ 1584697 w 6842126"/>
              <a:gd name="connsiteY4524" fmla="*/ 4297508 h 5130710"/>
              <a:gd name="connsiteX4525" fmla="*/ 1561052 w 6842126"/>
              <a:gd name="connsiteY4525" fmla="*/ 4322675 h 5130710"/>
              <a:gd name="connsiteX4526" fmla="*/ 1559796 w 6842126"/>
              <a:gd name="connsiteY4526" fmla="*/ 4322262 h 5130710"/>
              <a:gd name="connsiteX4527" fmla="*/ 1552721 w 6842126"/>
              <a:gd name="connsiteY4527" fmla="*/ 4330038 h 5130710"/>
              <a:gd name="connsiteX4528" fmla="*/ 1549005 w 6842126"/>
              <a:gd name="connsiteY4528" fmla="*/ 4335681 h 5130710"/>
              <a:gd name="connsiteX4529" fmla="*/ 1529877 w 6842126"/>
              <a:gd name="connsiteY4529" fmla="*/ 4356348 h 5130710"/>
              <a:gd name="connsiteX4530" fmla="*/ 1529318 w 6842126"/>
              <a:gd name="connsiteY4530" fmla="*/ 4347632 h 5130710"/>
              <a:gd name="connsiteX4531" fmla="*/ 1537462 w 6842126"/>
              <a:gd name="connsiteY4531" fmla="*/ 4326871 h 5130710"/>
              <a:gd name="connsiteX4532" fmla="*/ 1542372 w 6842126"/>
              <a:gd name="connsiteY4532" fmla="*/ 4320591 h 5130710"/>
              <a:gd name="connsiteX4533" fmla="*/ 1586072 w 6842126"/>
              <a:gd name="connsiteY4533" fmla="*/ 4254303 h 5130710"/>
              <a:gd name="connsiteX4534" fmla="*/ 1586703 w 6842126"/>
              <a:gd name="connsiteY4534" fmla="*/ 4233001 h 5130710"/>
              <a:gd name="connsiteX4535" fmla="*/ 1639267 w 6842126"/>
              <a:gd name="connsiteY4535" fmla="*/ 4172411 h 5130710"/>
              <a:gd name="connsiteX4536" fmla="*/ 1631809 w 6842126"/>
              <a:gd name="connsiteY4536" fmla="*/ 4169264 h 5130710"/>
              <a:gd name="connsiteX4537" fmla="*/ 1626537 w 6842126"/>
              <a:gd name="connsiteY4537" fmla="*/ 4163549 h 5130710"/>
              <a:gd name="connsiteX4538" fmla="*/ 1624093 w 6842126"/>
              <a:gd name="connsiteY4538" fmla="*/ 4166112 h 5130710"/>
              <a:gd name="connsiteX4539" fmla="*/ 1623883 w 6842126"/>
              <a:gd name="connsiteY4539" fmla="*/ 4163123 h 5130710"/>
              <a:gd name="connsiteX4540" fmla="*/ 1624332 w 6842126"/>
              <a:gd name="connsiteY4540" fmla="*/ 4161621 h 5130710"/>
              <a:gd name="connsiteX4541" fmla="*/ 1624546 w 6842126"/>
              <a:gd name="connsiteY4541" fmla="*/ 4161389 h 5130710"/>
              <a:gd name="connsiteX4542" fmla="*/ 1624054 w 6842126"/>
              <a:gd name="connsiteY4542" fmla="*/ 4160856 h 5130710"/>
              <a:gd name="connsiteX4543" fmla="*/ 1623987 w 6842126"/>
              <a:gd name="connsiteY4543" fmla="*/ 4159761 h 5130710"/>
              <a:gd name="connsiteX4544" fmla="*/ 1642081 w 6842126"/>
              <a:gd name="connsiteY4544" fmla="*/ 4132592 h 5130710"/>
              <a:gd name="connsiteX4545" fmla="*/ 1628758 w 6842126"/>
              <a:gd name="connsiteY4545" fmla="*/ 4143838 h 5130710"/>
              <a:gd name="connsiteX4546" fmla="*/ 1630928 w 6842126"/>
              <a:gd name="connsiteY4546" fmla="*/ 4141126 h 5130710"/>
              <a:gd name="connsiteX4547" fmla="*/ 1600148 w 6842126"/>
              <a:gd name="connsiteY4547" fmla="*/ 4171076 h 5130710"/>
              <a:gd name="connsiteX4548" fmla="*/ 1559758 w 6842126"/>
              <a:gd name="connsiteY4548" fmla="*/ 4208722 h 5130710"/>
              <a:gd name="connsiteX4549" fmla="*/ 1605154 w 6842126"/>
              <a:gd name="connsiteY4549" fmla="*/ 4162623 h 5130710"/>
              <a:gd name="connsiteX4550" fmla="*/ 1619864 w 6842126"/>
              <a:gd name="connsiteY4550" fmla="*/ 4146632 h 5130710"/>
              <a:gd name="connsiteX4551" fmla="*/ 1616944 w 6842126"/>
              <a:gd name="connsiteY4551" fmla="*/ 4146237 h 5130710"/>
              <a:gd name="connsiteX4552" fmla="*/ 1616163 w 6842126"/>
              <a:gd name="connsiteY4552" fmla="*/ 4146701 h 5130710"/>
              <a:gd name="connsiteX4553" fmla="*/ 1611346 w 6842126"/>
              <a:gd name="connsiteY4553" fmla="*/ 4151554 h 5130710"/>
              <a:gd name="connsiteX4554" fmla="*/ 1612818 w 6842126"/>
              <a:gd name="connsiteY4554" fmla="*/ 4149039 h 5130710"/>
              <a:gd name="connsiteX4555" fmla="*/ 1613149 w 6842126"/>
              <a:gd name="connsiteY4555" fmla="*/ 4148493 h 5130710"/>
              <a:gd name="connsiteX4556" fmla="*/ 1611763 w 6842126"/>
              <a:gd name="connsiteY4556" fmla="*/ 4149316 h 5130710"/>
              <a:gd name="connsiteX4557" fmla="*/ 1603039 w 6842126"/>
              <a:gd name="connsiteY4557" fmla="*/ 4157029 h 5130710"/>
              <a:gd name="connsiteX4558" fmla="*/ 1498414 w 6842126"/>
              <a:gd name="connsiteY4558" fmla="*/ 4257149 h 5130710"/>
              <a:gd name="connsiteX4559" fmla="*/ 1592242 w 6842126"/>
              <a:gd name="connsiteY4559" fmla="*/ 4161111 h 5130710"/>
              <a:gd name="connsiteX4560" fmla="*/ 1597736 w 6842126"/>
              <a:gd name="connsiteY4560" fmla="*/ 4152641 h 5130710"/>
              <a:gd name="connsiteX4561" fmla="*/ 1591575 w 6842126"/>
              <a:gd name="connsiteY4561" fmla="*/ 4159344 h 5130710"/>
              <a:gd name="connsiteX4562" fmla="*/ 1537619 w 6842126"/>
              <a:gd name="connsiteY4562" fmla="*/ 4210530 h 5130710"/>
              <a:gd name="connsiteX4563" fmla="*/ 1502277 w 6842126"/>
              <a:gd name="connsiteY4563" fmla="*/ 4242555 h 5130710"/>
              <a:gd name="connsiteX4564" fmla="*/ 1505811 w 6842126"/>
              <a:gd name="connsiteY4564" fmla="*/ 4236698 h 5130710"/>
              <a:gd name="connsiteX4565" fmla="*/ 1505938 w 6842126"/>
              <a:gd name="connsiteY4565" fmla="*/ 4236427 h 5130710"/>
              <a:gd name="connsiteX4566" fmla="*/ 1507395 w 6842126"/>
              <a:gd name="connsiteY4566" fmla="*/ 4234910 h 5130710"/>
              <a:gd name="connsiteX4567" fmla="*/ 1531321 w 6842126"/>
              <a:gd name="connsiteY4567" fmla="*/ 4211398 h 5130710"/>
              <a:gd name="connsiteX4568" fmla="*/ 1512221 w 6842126"/>
              <a:gd name="connsiteY4568" fmla="*/ 4224675 h 5130710"/>
              <a:gd name="connsiteX4569" fmla="*/ 1510543 w 6842126"/>
              <a:gd name="connsiteY4569" fmla="*/ 4226390 h 5130710"/>
              <a:gd name="connsiteX4570" fmla="*/ 1509614 w 6842126"/>
              <a:gd name="connsiteY4570" fmla="*/ 4222976 h 5130710"/>
              <a:gd name="connsiteX4571" fmla="*/ 1504496 w 6842126"/>
              <a:gd name="connsiteY4571" fmla="*/ 4229198 h 5130710"/>
              <a:gd name="connsiteX4572" fmla="*/ 1499324 w 6842126"/>
              <a:gd name="connsiteY4572" fmla="*/ 4237400 h 5130710"/>
              <a:gd name="connsiteX4573" fmla="*/ 1494321 w 6842126"/>
              <a:gd name="connsiteY4573" fmla="*/ 4241871 h 5130710"/>
              <a:gd name="connsiteX4574" fmla="*/ 1507135 w 6842126"/>
              <a:gd name="connsiteY4574" fmla="*/ 4224579 h 5130710"/>
              <a:gd name="connsiteX4575" fmla="*/ 1598417 w 6842126"/>
              <a:gd name="connsiteY4575" fmla="*/ 4135896 h 5130710"/>
              <a:gd name="connsiteX4576" fmla="*/ 1610688 w 6842126"/>
              <a:gd name="connsiteY4576" fmla="*/ 4124072 h 5130710"/>
              <a:gd name="connsiteX4577" fmla="*/ 1615485 w 6842126"/>
              <a:gd name="connsiteY4577" fmla="*/ 4119346 h 5130710"/>
              <a:gd name="connsiteX4578" fmla="*/ 1614959 w 6842126"/>
              <a:gd name="connsiteY4578" fmla="*/ 4119401 h 5130710"/>
              <a:gd name="connsiteX4579" fmla="*/ 1609769 w 6842126"/>
              <a:gd name="connsiteY4579" fmla="*/ 4119708 h 5130710"/>
              <a:gd name="connsiteX4580" fmla="*/ 1608183 w 6842126"/>
              <a:gd name="connsiteY4580" fmla="*/ 4119308 h 5130710"/>
              <a:gd name="connsiteX4581" fmla="*/ 1587550 w 6842126"/>
              <a:gd name="connsiteY4581" fmla="*/ 4138870 h 5130710"/>
              <a:gd name="connsiteX4582" fmla="*/ 1571361 w 6842126"/>
              <a:gd name="connsiteY4582" fmla="*/ 4154627 h 5130710"/>
              <a:gd name="connsiteX4583" fmla="*/ 1565583 w 6842126"/>
              <a:gd name="connsiteY4583" fmla="*/ 4162559 h 5130710"/>
              <a:gd name="connsiteX4584" fmla="*/ 1559940 w 6842126"/>
              <a:gd name="connsiteY4584" fmla="*/ 4165742 h 5130710"/>
              <a:gd name="connsiteX4585" fmla="*/ 1550595 w 6842126"/>
              <a:gd name="connsiteY4585" fmla="*/ 4174838 h 5130710"/>
              <a:gd name="connsiteX4586" fmla="*/ 1522540 w 6842126"/>
              <a:gd name="connsiteY4586" fmla="*/ 4202266 h 5130710"/>
              <a:gd name="connsiteX4587" fmla="*/ 1527730 w 6842126"/>
              <a:gd name="connsiteY4587" fmla="*/ 4191514 h 5130710"/>
              <a:gd name="connsiteX4588" fmla="*/ 1529487 w 6842126"/>
              <a:gd name="connsiteY4588" fmla="*/ 4190009 h 5130710"/>
              <a:gd name="connsiteX4589" fmla="*/ 1531021 w 6842126"/>
              <a:gd name="connsiteY4589" fmla="*/ 4186343 h 5130710"/>
              <a:gd name="connsiteX4590" fmla="*/ 1542415 w 6842126"/>
              <a:gd name="connsiteY4590" fmla="*/ 4164909 h 5130710"/>
              <a:gd name="connsiteX4591" fmla="*/ 1553435 w 6842126"/>
              <a:gd name="connsiteY4591" fmla="*/ 4144905 h 5130710"/>
              <a:gd name="connsiteX4592" fmla="*/ 1554927 w 6842126"/>
              <a:gd name="connsiteY4592" fmla="*/ 4141933 h 5130710"/>
              <a:gd name="connsiteX4593" fmla="*/ 1572460 w 6842126"/>
              <a:gd name="connsiteY4593" fmla="*/ 4123825 h 5130710"/>
              <a:gd name="connsiteX4594" fmla="*/ 1555110 w 6842126"/>
              <a:gd name="connsiteY4594" fmla="*/ 4149136 h 5130710"/>
              <a:gd name="connsiteX4595" fmla="*/ 1547764 w 6842126"/>
              <a:gd name="connsiteY4595" fmla="*/ 4162747 h 5130710"/>
              <a:gd name="connsiteX4596" fmla="*/ 1546457 w 6842126"/>
              <a:gd name="connsiteY4596" fmla="*/ 4165251 h 5130710"/>
              <a:gd name="connsiteX4597" fmla="*/ 1558915 w 6842126"/>
              <a:gd name="connsiteY4597" fmla="*/ 4149283 h 5130710"/>
              <a:gd name="connsiteX4598" fmla="*/ 1580429 w 6842126"/>
              <a:gd name="connsiteY4598" fmla="*/ 4123673 h 5130710"/>
              <a:gd name="connsiteX4599" fmla="*/ 1597073 w 6842126"/>
              <a:gd name="connsiteY4599" fmla="*/ 4103425 h 5130710"/>
              <a:gd name="connsiteX4600" fmla="*/ 1597514 w 6842126"/>
              <a:gd name="connsiteY4600" fmla="*/ 4099981 h 5130710"/>
              <a:gd name="connsiteX4601" fmla="*/ 1599013 w 6842126"/>
              <a:gd name="connsiteY4601" fmla="*/ 4096359 h 5130710"/>
              <a:gd name="connsiteX4602" fmla="*/ 1601721 w 6842126"/>
              <a:gd name="connsiteY4602" fmla="*/ 4093555 h 5130710"/>
              <a:gd name="connsiteX4603" fmla="*/ 1587398 w 6842126"/>
              <a:gd name="connsiteY4603" fmla="*/ 4106751 h 5130710"/>
              <a:gd name="connsiteX4604" fmla="*/ 1614241 w 6842126"/>
              <a:gd name="connsiteY4604" fmla="*/ 4076865 h 5130710"/>
              <a:gd name="connsiteX4605" fmla="*/ 1607280 w 6842126"/>
              <a:gd name="connsiteY4605" fmla="*/ 4083373 h 5130710"/>
              <a:gd name="connsiteX4606" fmla="*/ 1604959 w 6842126"/>
              <a:gd name="connsiteY4606" fmla="*/ 4085779 h 5130710"/>
              <a:gd name="connsiteX4607" fmla="*/ 1586525 w 6842126"/>
              <a:gd name="connsiteY4607" fmla="*/ 4105982 h 5130710"/>
              <a:gd name="connsiteX4608" fmla="*/ 1577255 w 6842126"/>
              <a:gd name="connsiteY4608" fmla="*/ 4116147 h 5130710"/>
              <a:gd name="connsiteX4609" fmla="*/ 1568896 w 6842126"/>
              <a:gd name="connsiteY4609" fmla="*/ 4125313 h 5130710"/>
              <a:gd name="connsiteX4610" fmla="*/ 1560337 w 6842126"/>
              <a:gd name="connsiteY4610" fmla="*/ 4132246 h 5130710"/>
              <a:gd name="connsiteX4611" fmla="*/ 1564460 w 6842126"/>
              <a:gd name="connsiteY4611" fmla="*/ 4121147 h 5130710"/>
              <a:gd name="connsiteX4612" fmla="*/ 1569841 w 6842126"/>
              <a:gd name="connsiteY4612" fmla="*/ 4109355 h 5130710"/>
              <a:gd name="connsiteX4613" fmla="*/ 1567275 w 6842126"/>
              <a:gd name="connsiteY4613" fmla="*/ 4111561 h 5130710"/>
              <a:gd name="connsiteX4614" fmla="*/ 1562462 w 6842126"/>
              <a:gd name="connsiteY4614" fmla="*/ 4109785 h 5130710"/>
              <a:gd name="connsiteX4615" fmla="*/ 1571834 w 6842126"/>
              <a:gd name="connsiteY4615" fmla="*/ 4099117 h 5130710"/>
              <a:gd name="connsiteX4616" fmla="*/ 1571687 w 6842126"/>
              <a:gd name="connsiteY4616" fmla="*/ 4097447 h 5130710"/>
              <a:gd name="connsiteX4617" fmla="*/ 1567745 w 6842126"/>
              <a:gd name="connsiteY4617" fmla="*/ 4100631 h 5130710"/>
              <a:gd name="connsiteX4618" fmla="*/ 1567473 w 6842126"/>
              <a:gd name="connsiteY4618" fmla="*/ 4101141 h 5130710"/>
              <a:gd name="connsiteX4619" fmla="*/ 1566834 w 6842126"/>
              <a:gd name="connsiteY4619" fmla="*/ 4101366 h 5130710"/>
              <a:gd name="connsiteX4620" fmla="*/ 1564482 w 6842126"/>
              <a:gd name="connsiteY4620" fmla="*/ 4103265 h 5130710"/>
              <a:gd name="connsiteX4621" fmla="*/ 1550652 w 6842126"/>
              <a:gd name="connsiteY4621" fmla="*/ 4117917 h 5130710"/>
              <a:gd name="connsiteX4622" fmla="*/ 1452540 w 6842126"/>
              <a:gd name="connsiteY4622" fmla="*/ 4226000 h 5130710"/>
              <a:gd name="connsiteX4623" fmla="*/ 1477747 w 6842126"/>
              <a:gd name="connsiteY4623" fmla="*/ 4178061 h 5130710"/>
              <a:gd name="connsiteX4624" fmla="*/ 1414385 w 6842126"/>
              <a:gd name="connsiteY4624" fmla="*/ 4251782 h 5130710"/>
              <a:gd name="connsiteX4625" fmla="*/ 1405161 w 6842126"/>
              <a:gd name="connsiteY4625" fmla="*/ 4264660 h 5130710"/>
              <a:gd name="connsiteX4626" fmla="*/ 1412521 w 6842126"/>
              <a:gd name="connsiteY4626" fmla="*/ 4251863 h 5130710"/>
              <a:gd name="connsiteX4627" fmla="*/ 1387819 w 6842126"/>
              <a:gd name="connsiteY4627" fmla="*/ 4270105 h 5130710"/>
              <a:gd name="connsiteX4628" fmla="*/ 1356470 w 6842126"/>
              <a:gd name="connsiteY4628" fmla="*/ 4294744 h 5130710"/>
              <a:gd name="connsiteX4629" fmla="*/ 1347436 w 6842126"/>
              <a:gd name="connsiteY4629" fmla="*/ 4304142 h 5130710"/>
              <a:gd name="connsiteX4630" fmla="*/ 1430841 w 6842126"/>
              <a:gd name="connsiteY4630" fmla="*/ 4193905 h 5130710"/>
              <a:gd name="connsiteX4631" fmla="*/ 1439869 w 6842126"/>
              <a:gd name="connsiteY4631" fmla="*/ 4182327 h 5130710"/>
              <a:gd name="connsiteX4632" fmla="*/ 1451450 w 6842126"/>
              <a:gd name="connsiteY4632" fmla="*/ 4160178 h 5130710"/>
              <a:gd name="connsiteX4633" fmla="*/ 1442890 w 6842126"/>
              <a:gd name="connsiteY4633" fmla="*/ 4167727 h 5130710"/>
              <a:gd name="connsiteX4634" fmla="*/ 1464765 w 6842126"/>
              <a:gd name="connsiteY4634" fmla="*/ 4129217 h 5130710"/>
              <a:gd name="connsiteX4635" fmla="*/ 1454450 w 6842126"/>
              <a:gd name="connsiteY4635" fmla="*/ 4136191 h 5130710"/>
              <a:gd name="connsiteX4636" fmla="*/ 1441024 w 6842126"/>
              <a:gd name="connsiteY4636" fmla="*/ 4137022 h 5130710"/>
              <a:gd name="connsiteX4637" fmla="*/ 1430711 w 6842126"/>
              <a:gd name="connsiteY4637" fmla="*/ 4137801 h 5130710"/>
              <a:gd name="connsiteX4638" fmla="*/ 1426414 w 6842126"/>
              <a:gd name="connsiteY4638" fmla="*/ 4148060 h 5130710"/>
              <a:gd name="connsiteX4639" fmla="*/ 1417455 w 6842126"/>
              <a:gd name="connsiteY4639" fmla="*/ 4162293 h 5130710"/>
              <a:gd name="connsiteX4640" fmla="*/ 1419934 w 6842126"/>
              <a:gd name="connsiteY4640" fmla="*/ 4149116 h 5130710"/>
              <a:gd name="connsiteX4641" fmla="*/ 1420468 w 6842126"/>
              <a:gd name="connsiteY4641" fmla="*/ 4150178 h 5130710"/>
              <a:gd name="connsiteX4642" fmla="*/ 1419680 w 6842126"/>
              <a:gd name="connsiteY4642" fmla="*/ 4152116 h 5130710"/>
              <a:gd name="connsiteX4643" fmla="*/ 1420810 w 6842126"/>
              <a:gd name="connsiteY4643" fmla="*/ 4150863 h 5130710"/>
              <a:gd name="connsiteX4644" fmla="*/ 1420468 w 6842126"/>
              <a:gd name="connsiteY4644" fmla="*/ 4150178 h 5130710"/>
              <a:gd name="connsiteX4645" fmla="*/ 1421913 w 6842126"/>
              <a:gd name="connsiteY4645" fmla="*/ 4146615 h 5130710"/>
              <a:gd name="connsiteX4646" fmla="*/ 1423466 w 6842126"/>
              <a:gd name="connsiteY4646" fmla="*/ 4144652 h 5130710"/>
              <a:gd name="connsiteX4647" fmla="*/ 1424618 w 6842126"/>
              <a:gd name="connsiteY4647" fmla="*/ 4142095 h 5130710"/>
              <a:gd name="connsiteX4648" fmla="*/ 1422753 w 6842126"/>
              <a:gd name="connsiteY4648" fmla="*/ 4131933 h 5130710"/>
              <a:gd name="connsiteX4649" fmla="*/ 1444573 w 6842126"/>
              <a:gd name="connsiteY4649" fmla="*/ 4091595 h 5130710"/>
              <a:gd name="connsiteX4650" fmla="*/ 1443672 w 6842126"/>
              <a:gd name="connsiteY4650" fmla="*/ 4083456 h 5130710"/>
              <a:gd name="connsiteX4651" fmla="*/ 1451499 w 6842126"/>
              <a:gd name="connsiteY4651" fmla="*/ 4066338 h 5130710"/>
              <a:gd name="connsiteX4652" fmla="*/ 1453406 w 6842126"/>
              <a:gd name="connsiteY4652" fmla="*/ 4063390 h 5130710"/>
              <a:gd name="connsiteX4653" fmla="*/ 1450068 w 6842126"/>
              <a:gd name="connsiteY4653" fmla="*/ 4067025 h 5130710"/>
              <a:gd name="connsiteX4654" fmla="*/ 1440609 w 6842126"/>
              <a:gd name="connsiteY4654" fmla="*/ 4077498 h 5130710"/>
              <a:gd name="connsiteX4655" fmla="*/ 1401725 w 6842126"/>
              <a:gd name="connsiteY4655" fmla="*/ 4141856 h 5130710"/>
              <a:gd name="connsiteX4656" fmla="*/ 1369244 w 6842126"/>
              <a:gd name="connsiteY4656" fmla="*/ 4202296 h 5130710"/>
              <a:gd name="connsiteX4657" fmla="*/ 1365349 w 6842126"/>
              <a:gd name="connsiteY4657" fmla="*/ 4205164 h 5130710"/>
              <a:gd name="connsiteX4658" fmla="*/ 1356637 w 6842126"/>
              <a:gd name="connsiteY4658" fmla="*/ 4212419 h 5130710"/>
              <a:gd name="connsiteX4659" fmla="*/ 1365586 w 6842126"/>
              <a:gd name="connsiteY4659" fmla="*/ 4192684 h 5130710"/>
              <a:gd name="connsiteX4660" fmla="*/ 1354222 w 6842126"/>
              <a:gd name="connsiteY4660" fmla="*/ 4210254 h 5130710"/>
              <a:gd name="connsiteX4661" fmla="*/ 1350610 w 6842126"/>
              <a:gd name="connsiteY4661" fmla="*/ 4206698 h 5130710"/>
              <a:gd name="connsiteX4662" fmla="*/ 1345392 w 6842126"/>
              <a:gd name="connsiteY4662" fmla="*/ 4211749 h 5130710"/>
              <a:gd name="connsiteX4663" fmla="*/ 1354330 w 6842126"/>
              <a:gd name="connsiteY4663" fmla="*/ 4193454 h 5130710"/>
              <a:gd name="connsiteX4664" fmla="*/ 1357968 w 6842126"/>
              <a:gd name="connsiteY4664" fmla="*/ 4188255 h 5130710"/>
              <a:gd name="connsiteX4665" fmla="*/ 1360259 w 6842126"/>
              <a:gd name="connsiteY4665" fmla="*/ 4186226 h 5130710"/>
              <a:gd name="connsiteX4666" fmla="*/ 1358183 w 6842126"/>
              <a:gd name="connsiteY4666" fmla="*/ 4185571 h 5130710"/>
              <a:gd name="connsiteX4667" fmla="*/ 1370141 w 6842126"/>
              <a:gd name="connsiteY4667" fmla="*/ 4161093 h 5130710"/>
              <a:gd name="connsiteX4668" fmla="*/ 1375709 w 6842126"/>
              <a:gd name="connsiteY4668" fmla="*/ 4155135 h 5130710"/>
              <a:gd name="connsiteX4669" fmla="*/ 1388994 w 6842126"/>
              <a:gd name="connsiteY4669" fmla="*/ 4142052 h 5130710"/>
              <a:gd name="connsiteX4670" fmla="*/ 1403035 w 6842126"/>
              <a:gd name="connsiteY4670" fmla="*/ 4124293 h 5130710"/>
              <a:gd name="connsiteX4671" fmla="*/ 1375115 w 6842126"/>
              <a:gd name="connsiteY4671" fmla="*/ 4151337 h 5130710"/>
              <a:gd name="connsiteX4672" fmla="*/ 1374777 w 6842126"/>
              <a:gd name="connsiteY4672" fmla="*/ 4151606 h 5130710"/>
              <a:gd name="connsiteX4673" fmla="*/ 1378037 w 6842126"/>
              <a:gd name="connsiteY4673" fmla="*/ 4144933 h 5130710"/>
              <a:gd name="connsiteX4674" fmla="*/ 1409300 w 6842126"/>
              <a:gd name="connsiteY4674" fmla="*/ 4088979 h 5130710"/>
              <a:gd name="connsiteX4675" fmla="*/ 1420632 w 6842126"/>
              <a:gd name="connsiteY4675" fmla="*/ 4069840 h 5130710"/>
              <a:gd name="connsiteX4676" fmla="*/ 1417206 w 6842126"/>
              <a:gd name="connsiteY4676" fmla="*/ 4073687 h 5130710"/>
              <a:gd name="connsiteX4677" fmla="*/ 1368740 w 6842126"/>
              <a:gd name="connsiteY4677" fmla="*/ 4123205 h 5130710"/>
              <a:gd name="connsiteX4678" fmla="*/ 1375959 w 6842126"/>
              <a:gd name="connsiteY4678" fmla="*/ 4111986 h 5130710"/>
              <a:gd name="connsiteX4679" fmla="*/ 1425727 w 6842126"/>
              <a:gd name="connsiteY4679" fmla="*/ 4047185 h 5130710"/>
              <a:gd name="connsiteX4680" fmla="*/ 1430002 w 6842126"/>
              <a:gd name="connsiteY4680" fmla="*/ 4041456 h 5130710"/>
              <a:gd name="connsiteX4681" fmla="*/ 1430764 w 6842126"/>
              <a:gd name="connsiteY4681" fmla="*/ 4036687 h 5130710"/>
              <a:gd name="connsiteX4682" fmla="*/ 1445800 w 6842126"/>
              <a:gd name="connsiteY4682" fmla="*/ 4020290 h 5130710"/>
              <a:gd name="connsiteX4683" fmla="*/ 1451042 w 6842126"/>
              <a:gd name="connsiteY4683" fmla="*/ 4013266 h 5130710"/>
              <a:gd name="connsiteX4684" fmla="*/ 1435224 w 6842126"/>
              <a:gd name="connsiteY4684" fmla="*/ 4027355 h 5130710"/>
              <a:gd name="connsiteX4685" fmla="*/ 1436096 w 6842126"/>
              <a:gd name="connsiteY4685" fmla="*/ 4025643 h 5130710"/>
              <a:gd name="connsiteX4686" fmla="*/ 1454981 w 6842126"/>
              <a:gd name="connsiteY4686" fmla="*/ 3984863 h 5130710"/>
              <a:gd name="connsiteX4687" fmla="*/ 1418252 w 6842126"/>
              <a:gd name="connsiteY4687" fmla="*/ 4037622 h 5130710"/>
              <a:gd name="connsiteX4688" fmla="*/ 1409362 w 6842126"/>
              <a:gd name="connsiteY4688" fmla="*/ 4048712 h 5130710"/>
              <a:gd name="connsiteX4689" fmla="*/ 1414140 w 6842126"/>
              <a:gd name="connsiteY4689" fmla="*/ 4030847 h 5130710"/>
              <a:gd name="connsiteX4690" fmla="*/ 1412081 w 6842126"/>
              <a:gd name="connsiteY4690" fmla="*/ 4033614 h 5130710"/>
              <a:gd name="connsiteX4691" fmla="*/ 1350371 w 6842126"/>
              <a:gd name="connsiteY4691" fmla="*/ 4118723 h 5130710"/>
              <a:gd name="connsiteX4692" fmla="*/ 1330707 w 6842126"/>
              <a:gd name="connsiteY4692" fmla="*/ 4143903 h 5130710"/>
              <a:gd name="connsiteX4693" fmla="*/ 1341673 w 6842126"/>
              <a:gd name="connsiteY4693" fmla="*/ 4127166 h 5130710"/>
              <a:gd name="connsiteX4694" fmla="*/ 1371987 w 6842126"/>
              <a:gd name="connsiteY4694" fmla="*/ 4083382 h 5130710"/>
              <a:gd name="connsiteX4695" fmla="*/ 1406397 w 6842126"/>
              <a:gd name="connsiteY4695" fmla="*/ 4034231 h 5130710"/>
              <a:gd name="connsiteX4696" fmla="*/ 1365739 w 6842126"/>
              <a:gd name="connsiteY4696" fmla="*/ 4066730 h 5130710"/>
              <a:gd name="connsiteX4697" fmla="*/ 1327252 w 6842126"/>
              <a:gd name="connsiteY4697" fmla="*/ 4108616 h 5130710"/>
              <a:gd name="connsiteX4698" fmla="*/ 1341101 w 6842126"/>
              <a:gd name="connsiteY4698" fmla="*/ 4084326 h 5130710"/>
              <a:gd name="connsiteX4699" fmla="*/ 1346623 w 6842126"/>
              <a:gd name="connsiteY4699" fmla="*/ 4071857 h 5130710"/>
              <a:gd name="connsiteX4700" fmla="*/ 1422166 w 6842126"/>
              <a:gd name="connsiteY4700" fmla="*/ 3955436 h 5130710"/>
              <a:gd name="connsiteX4701" fmla="*/ 1421559 w 6842126"/>
              <a:gd name="connsiteY4701" fmla="*/ 3944976 h 5130710"/>
              <a:gd name="connsiteX4702" fmla="*/ 1442817 w 6842126"/>
              <a:gd name="connsiteY4702" fmla="*/ 3913946 h 5130710"/>
              <a:gd name="connsiteX4703" fmla="*/ 1435112 w 6842126"/>
              <a:gd name="connsiteY4703" fmla="*/ 3905666 h 5130710"/>
              <a:gd name="connsiteX4704" fmla="*/ 1458191 w 6842126"/>
              <a:gd name="connsiteY4704" fmla="*/ 3863850 h 5130710"/>
              <a:gd name="connsiteX4705" fmla="*/ 1457825 w 6842126"/>
              <a:gd name="connsiteY4705" fmla="*/ 3863293 h 5130710"/>
              <a:gd name="connsiteX4706" fmla="*/ 1457364 w 6842126"/>
              <a:gd name="connsiteY4706" fmla="*/ 3862596 h 5130710"/>
              <a:gd name="connsiteX4707" fmla="*/ 1457211 w 6842126"/>
              <a:gd name="connsiteY4707" fmla="*/ 3862364 h 5130710"/>
              <a:gd name="connsiteX4708" fmla="*/ 1457087 w 6842126"/>
              <a:gd name="connsiteY4708" fmla="*/ 3862179 h 5130710"/>
              <a:gd name="connsiteX4709" fmla="*/ 1457364 w 6842126"/>
              <a:gd name="connsiteY4709" fmla="*/ 3862596 h 5130710"/>
              <a:gd name="connsiteX4710" fmla="*/ 1458191 w 6842126"/>
              <a:gd name="connsiteY4710" fmla="*/ 3863850 h 5130710"/>
              <a:gd name="connsiteX4711" fmla="*/ 1435674 w 6842126"/>
              <a:gd name="connsiteY4711" fmla="*/ 3896356 h 5130710"/>
              <a:gd name="connsiteX4712" fmla="*/ 1416527 w 6842126"/>
              <a:gd name="connsiteY4712" fmla="*/ 3918586 h 5130710"/>
              <a:gd name="connsiteX4713" fmla="*/ 1415607 w 6842126"/>
              <a:gd name="connsiteY4713" fmla="*/ 3920013 h 5130710"/>
              <a:gd name="connsiteX4714" fmla="*/ 1416599 w 6842126"/>
              <a:gd name="connsiteY4714" fmla="*/ 3921253 h 5130710"/>
              <a:gd name="connsiteX4715" fmla="*/ 1416651 w 6842126"/>
              <a:gd name="connsiteY4715" fmla="*/ 3925889 h 5130710"/>
              <a:gd name="connsiteX4716" fmla="*/ 1414641 w 6842126"/>
              <a:gd name="connsiteY4716" fmla="*/ 3926545 h 5130710"/>
              <a:gd name="connsiteX4717" fmla="*/ 1412953 w 6842126"/>
              <a:gd name="connsiteY4717" fmla="*/ 3925126 h 5130710"/>
              <a:gd name="connsiteX4718" fmla="*/ 1413032 w 6842126"/>
              <a:gd name="connsiteY4718" fmla="*/ 3924011 h 5130710"/>
              <a:gd name="connsiteX4719" fmla="*/ 1398999 w 6842126"/>
              <a:gd name="connsiteY4719" fmla="*/ 3945808 h 5130710"/>
              <a:gd name="connsiteX4720" fmla="*/ 1416739 w 6842126"/>
              <a:gd name="connsiteY4720" fmla="*/ 3902676 h 5130710"/>
              <a:gd name="connsiteX4721" fmla="*/ 1413196 w 6842126"/>
              <a:gd name="connsiteY4721" fmla="*/ 3905003 h 5130710"/>
              <a:gd name="connsiteX4722" fmla="*/ 1350107 w 6842126"/>
              <a:gd name="connsiteY4722" fmla="*/ 3981011 h 5130710"/>
              <a:gd name="connsiteX4723" fmla="*/ 1315534 w 6842126"/>
              <a:gd name="connsiteY4723" fmla="*/ 4027122 h 5130710"/>
              <a:gd name="connsiteX4724" fmla="*/ 1294301 w 6842126"/>
              <a:gd name="connsiteY4724" fmla="*/ 4057102 h 5130710"/>
              <a:gd name="connsiteX4725" fmla="*/ 1285894 w 6842126"/>
              <a:gd name="connsiteY4725" fmla="*/ 4068176 h 5130710"/>
              <a:gd name="connsiteX4726" fmla="*/ 1280425 w 6842126"/>
              <a:gd name="connsiteY4726" fmla="*/ 4061979 h 5130710"/>
              <a:gd name="connsiteX4727" fmla="*/ 1289161 w 6842126"/>
              <a:gd name="connsiteY4727" fmla="*/ 4047699 h 5130710"/>
              <a:gd name="connsiteX4728" fmla="*/ 1303098 w 6842126"/>
              <a:gd name="connsiteY4728" fmla="*/ 4030582 h 5130710"/>
              <a:gd name="connsiteX4729" fmla="*/ 1327284 w 6842126"/>
              <a:gd name="connsiteY4729" fmla="*/ 3995025 h 5130710"/>
              <a:gd name="connsiteX4730" fmla="*/ 1322912 w 6842126"/>
              <a:gd name="connsiteY4730" fmla="*/ 3997742 h 5130710"/>
              <a:gd name="connsiteX4731" fmla="*/ 1348068 w 6842126"/>
              <a:gd name="connsiteY4731" fmla="*/ 3962053 h 5130710"/>
              <a:gd name="connsiteX4732" fmla="*/ 1370885 w 6842126"/>
              <a:gd name="connsiteY4732" fmla="*/ 3928427 h 5130710"/>
              <a:gd name="connsiteX4733" fmla="*/ 1360227 w 6842126"/>
              <a:gd name="connsiteY4733" fmla="*/ 3939587 h 5130710"/>
              <a:gd name="connsiteX4734" fmla="*/ 1360020 w 6842126"/>
              <a:gd name="connsiteY4734" fmla="*/ 3936598 h 5130710"/>
              <a:gd name="connsiteX4735" fmla="*/ 1360469 w 6842126"/>
              <a:gd name="connsiteY4735" fmla="*/ 3935096 h 5130710"/>
              <a:gd name="connsiteX4736" fmla="*/ 1383120 w 6842126"/>
              <a:gd name="connsiteY4736" fmla="*/ 3910265 h 5130710"/>
              <a:gd name="connsiteX4737" fmla="*/ 1382365 w 6842126"/>
              <a:gd name="connsiteY4737" fmla="*/ 3911510 h 5130710"/>
              <a:gd name="connsiteX4738" fmla="*/ 1404023 w 6842126"/>
              <a:gd name="connsiteY4738" fmla="*/ 3879594 h 5130710"/>
              <a:gd name="connsiteX4739" fmla="*/ 1400125 w 6842126"/>
              <a:gd name="connsiteY4739" fmla="*/ 3884289 h 5130710"/>
              <a:gd name="connsiteX4740" fmla="*/ 1398292 w 6842126"/>
              <a:gd name="connsiteY4740" fmla="*/ 3886923 h 5130710"/>
              <a:gd name="connsiteX4741" fmla="*/ 1384760 w 6842126"/>
              <a:gd name="connsiteY4741" fmla="*/ 3900544 h 5130710"/>
              <a:gd name="connsiteX4742" fmla="*/ 1364894 w 6842126"/>
              <a:gd name="connsiteY4742" fmla="*/ 3917312 h 5130710"/>
              <a:gd name="connsiteX4743" fmla="*/ 1407413 w 6842126"/>
              <a:gd name="connsiteY4743" fmla="*/ 3870283 h 5130710"/>
              <a:gd name="connsiteX4744" fmla="*/ 1402217 w 6842126"/>
              <a:gd name="connsiteY4744" fmla="*/ 3869891 h 5130710"/>
              <a:gd name="connsiteX4745" fmla="*/ 1373626 w 6842126"/>
              <a:gd name="connsiteY4745" fmla="*/ 3898693 h 5130710"/>
              <a:gd name="connsiteX4746" fmla="*/ 1348599 w 6842126"/>
              <a:gd name="connsiteY4746" fmla="*/ 3934481 h 5130710"/>
              <a:gd name="connsiteX4747" fmla="*/ 1316400 w 6842126"/>
              <a:gd name="connsiteY4747" fmla="*/ 3980527 h 5130710"/>
              <a:gd name="connsiteX4748" fmla="*/ 1326817 w 6842126"/>
              <a:gd name="connsiteY4748" fmla="*/ 3971180 h 5130710"/>
              <a:gd name="connsiteX4749" fmla="*/ 1343331 w 6842126"/>
              <a:gd name="connsiteY4749" fmla="*/ 3953811 h 5130710"/>
              <a:gd name="connsiteX4750" fmla="*/ 1338516 w 6842126"/>
              <a:gd name="connsiteY4750" fmla="*/ 3962588 h 5130710"/>
              <a:gd name="connsiteX4751" fmla="*/ 1311130 w 6842126"/>
              <a:gd name="connsiteY4751" fmla="*/ 4000281 h 5130710"/>
              <a:gd name="connsiteX4752" fmla="*/ 1299320 w 6842126"/>
              <a:gd name="connsiteY4752" fmla="*/ 4019844 h 5130710"/>
              <a:gd name="connsiteX4753" fmla="*/ 1299213 w 6842126"/>
              <a:gd name="connsiteY4753" fmla="*/ 4019301 h 5130710"/>
              <a:gd name="connsiteX4754" fmla="*/ 1289745 w 6842126"/>
              <a:gd name="connsiteY4754" fmla="*/ 4027149 h 5130710"/>
              <a:gd name="connsiteX4755" fmla="*/ 1286259 w 6842126"/>
              <a:gd name="connsiteY4755" fmla="*/ 4030147 h 5130710"/>
              <a:gd name="connsiteX4756" fmla="*/ 1289714 w 6842126"/>
              <a:gd name="connsiteY4756" fmla="*/ 4023800 h 5130710"/>
              <a:gd name="connsiteX4757" fmla="*/ 1308856 w 6842126"/>
              <a:gd name="connsiteY4757" fmla="*/ 3991071 h 5130710"/>
              <a:gd name="connsiteX4758" fmla="*/ 1281520 w 6842126"/>
              <a:gd name="connsiteY4758" fmla="*/ 4028387 h 5130710"/>
              <a:gd name="connsiteX4759" fmla="*/ 1251473 w 6842126"/>
              <a:gd name="connsiteY4759" fmla="*/ 4067897 h 5130710"/>
              <a:gd name="connsiteX4760" fmla="*/ 1251021 w 6842126"/>
              <a:gd name="connsiteY4760" fmla="*/ 4061445 h 5130710"/>
              <a:gd name="connsiteX4761" fmla="*/ 1250904 w 6842126"/>
              <a:gd name="connsiteY4761" fmla="*/ 4061339 h 5130710"/>
              <a:gd name="connsiteX4762" fmla="*/ 1254529 w 6842126"/>
              <a:gd name="connsiteY4762" fmla="*/ 4058016 h 5130710"/>
              <a:gd name="connsiteX4763" fmla="*/ 1279836 w 6842126"/>
              <a:gd name="connsiteY4763" fmla="*/ 4016247 h 5130710"/>
              <a:gd name="connsiteX4764" fmla="*/ 1211105 w 6842126"/>
              <a:gd name="connsiteY4764" fmla="*/ 4098619 h 5130710"/>
              <a:gd name="connsiteX4765" fmla="*/ 1179872 w 6842126"/>
              <a:gd name="connsiteY4765" fmla="*/ 4129716 h 5130710"/>
              <a:gd name="connsiteX4766" fmla="*/ 1179305 w 6842126"/>
              <a:gd name="connsiteY4766" fmla="*/ 4130327 h 5130710"/>
              <a:gd name="connsiteX4767" fmla="*/ 1193162 w 6842126"/>
              <a:gd name="connsiteY4767" fmla="*/ 4106604 h 5130710"/>
              <a:gd name="connsiteX4768" fmla="*/ 1219232 w 6842126"/>
              <a:gd name="connsiteY4768" fmla="*/ 4070336 h 5130710"/>
              <a:gd name="connsiteX4769" fmla="*/ 1255883 w 6842126"/>
              <a:gd name="connsiteY4769" fmla="*/ 4005995 h 5130710"/>
              <a:gd name="connsiteX4770" fmla="*/ 1238234 w 6842126"/>
              <a:gd name="connsiteY4770" fmla="*/ 4030823 h 5130710"/>
              <a:gd name="connsiteX4771" fmla="*/ 1229883 w 6842126"/>
              <a:gd name="connsiteY4771" fmla="*/ 4040730 h 5130710"/>
              <a:gd name="connsiteX4772" fmla="*/ 1197244 w 6842126"/>
              <a:gd name="connsiteY4772" fmla="*/ 4062062 h 5130710"/>
              <a:gd name="connsiteX4773" fmla="*/ 1232195 w 6842126"/>
              <a:gd name="connsiteY4773" fmla="*/ 4007535 h 5130710"/>
              <a:gd name="connsiteX4774" fmla="*/ 1189883 w 6842126"/>
              <a:gd name="connsiteY4774" fmla="*/ 4051172 h 5130710"/>
              <a:gd name="connsiteX4775" fmla="*/ 1149709 w 6842126"/>
              <a:gd name="connsiteY4775" fmla="*/ 4099209 h 5130710"/>
              <a:gd name="connsiteX4776" fmla="*/ 1125066 w 6842126"/>
              <a:gd name="connsiteY4776" fmla="*/ 4115868 h 5130710"/>
              <a:gd name="connsiteX4777" fmla="*/ 1110049 w 6842126"/>
              <a:gd name="connsiteY4777" fmla="*/ 4133916 h 5130710"/>
              <a:gd name="connsiteX4778" fmla="*/ 1215581 w 6842126"/>
              <a:gd name="connsiteY4778" fmla="*/ 3974796 h 5130710"/>
              <a:gd name="connsiteX4779" fmla="*/ 1303364 w 6842126"/>
              <a:gd name="connsiteY4779" fmla="*/ 3851779 h 5130710"/>
              <a:gd name="connsiteX4780" fmla="*/ 1299980 w 6842126"/>
              <a:gd name="connsiteY4780" fmla="*/ 3851727 h 5130710"/>
              <a:gd name="connsiteX4781" fmla="*/ 1303148 w 6842126"/>
              <a:gd name="connsiteY4781" fmla="*/ 3849190 h 5130710"/>
              <a:gd name="connsiteX4782" fmla="*/ 1303921 w 6842126"/>
              <a:gd name="connsiteY4782" fmla="*/ 3851000 h 5130710"/>
              <a:gd name="connsiteX4783" fmla="*/ 1313391 w 6842126"/>
              <a:gd name="connsiteY4783" fmla="*/ 3837730 h 5130710"/>
              <a:gd name="connsiteX4784" fmla="*/ 1314052 w 6842126"/>
              <a:gd name="connsiteY4784" fmla="*/ 3835726 h 5130710"/>
              <a:gd name="connsiteX4785" fmla="*/ 1311466 w 6842126"/>
              <a:gd name="connsiteY4785" fmla="*/ 3834128 h 5130710"/>
              <a:gd name="connsiteX4786" fmla="*/ 1303148 w 6842126"/>
              <a:gd name="connsiteY4786" fmla="*/ 3849190 h 5130710"/>
              <a:gd name="connsiteX4787" fmla="*/ 1298876 w 6842126"/>
              <a:gd name="connsiteY4787" fmla="*/ 3846686 h 5130710"/>
              <a:gd name="connsiteX4788" fmla="*/ 1202339 w 6842126"/>
              <a:gd name="connsiteY4788" fmla="*/ 3981184 h 5130710"/>
              <a:gd name="connsiteX4789" fmla="*/ 1023646 w 6842126"/>
              <a:gd name="connsiteY4789" fmla="*/ 4200207 h 5130710"/>
              <a:gd name="connsiteX4790" fmla="*/ 1064430 w 6842126"/>
              <a:gd name="connsiteY4790" fmla="*/ 4124199 h 5130710"/>
              <a:gd name="connsiteX4791" fmla="*/ 1019321 w 6842126"/>
              <a:gd name="connsiteY4791" fmla="*/ 4175334 h 5130710"/>
              <a:gd name="connsiteX4792" fmla="*/ 998750 w 6842126"/>
              <a:gd name="connsiteY4792" fmla="*/ 4181906 h 5130710"/>
              <a:gd name="connsiteX4793" fmla="*/ 918608 w 6842126"/>
              <a:gd name="connsiteY4793" fmla="*/ 4280448 h 5130710"/>
              <a:gd name="connsiteX4794" fmla="*/ 929028 w 6842126"/>
              <a:gd name="connsiteY4794" fmla="*/ 4259667 h 5130710"/>
              <a:gd name="connsiteX4795" fmla="*/ 931149 w 6842126"/>
              <a:gd name="connsiteY4795" fmla="*/ 4257592 h 5130710"/>
              <a:gd name="connsiteX4796" fmla="*/ 933074 w 6842126"/>
              <a:gd name="connsiteY4796" fmla="*/ 4253463 h 5130710"/>
              <a:gd name="connsiteX4797" fmla="*/ 938086 w 6842126"/>
              <a:gd name="connsiteY4797" fmla="*/ 4246314 h 5130710"/>
              <a:gd name="connsiteX4798" fmla="*/ 948873 w 6842126"/>
              <a:gd name="connsiteY4798" fmla="*/ 4232081 h 5130710"/>
              <a:gd name="connsiteX4799" fmla="*/ 981163 w 6842126"/>
              <a:gd name="connsiteY4799" fmla="*/ 4180055 h 5130710"/>
              <a:gd name="connsiteX4800" fmla="*/ 949345 w 6842126"/>
              <a:gd name="connsiteY4800" fmla="*/ 4218388 h 5130710"/>
              <a:gd name="connsiteX4801" fmla="*/ 937701 w 6842126"/>
              <a:gd name="connsiteY4801" fmla="*/ 4243535 h 5130710"/>
              <a:gd name="connsiteX4802" fmla="*/ 933074 w 6842126"/>
              <a:gd name="connsiteY4802" fmla="*/ 4253463 h 5130710"/>
              <a:gd name="connsiteX4803" fmla="*/ 929790 w 6842126"/>
              <a:gd name="connsiteY4803" fmla="*/ 4258147 h 5130710"/>
              <a:gd name="connsiteX4804" fmla="*/ 929028 w 6842126"/>
              <a:gd name="connsiteY4804" fmla="*/ 4259667 h 5130710"/>
              <a:gd name="connsiteX4805" fmla="*/ 924348 w 6842126"/>
              <a:gd name="connsiteY4805" fmla="*/ 4264244 h 5130710"/>
              <a:gd name="connsiteX4806" fmla="*/ 934104 w 6842126"/>
              <a:gd name="connsiteY4806" fmla="*/ 4227701 h 5130710"/>
              <a:gd name="connsiteX4807" fmla="*/ 937526 w 6842126"/>
              <a:gd name="connsiteY4807" fmla="*/ 4222580 h 5130710"/>
              <a:gd name="connsiteX4808" fmla="*/ 937987 w 6842126"/>
              <a:gd name="connsiteY4808" fmla="*/ 4221934 h 5130710"/>
              <a:gd name="connsiteX4809" fmla="*/ 938045 w 6842126"/>
              <a:gd name="connsiteY4809" fmla="*/ 4221806 h 5130710"/>
              <a:gd name="connsiteX4810" fmla="*/ 937526 w 6842126"/>
              <a:gd name="connsiteY4810" fmla="*/ 4222580 h 5130710"/>
              <a:gd name="connsiteX4811" fmla="*/ 931935 w 6842126"/>
              <a:gd name="connsiteY4811" fmla="*/ 4230459 h 5130710"/>
              <a:gd name="connsiteX4812" fmla="*/ 865784 w 6842126"/>
              <a:gd name="connsiteY4812" fmla="*/ 4301859 h 5130710"/>
              <a:gd name="connsiteX4813" fmla="*/ 868484 w 6842126"/>
              <a:gd name="connsiteY4813" fmla="*/ 4276465 h 5130710"/>
              <a:gd name="connsiteX4814" fmla="*/ 871882 w 6842126"/>
              <a:gd name="connsiteY4814" fmla="*/ 4270608 h 5130710"/>
              <a:gd name="connsiteX4815" fmla="*/ 890659 w 6842126"/>
              <a:gd name="connsiteY4815" fmla="*/ 4243444 h 5130710"/>
              <a:gd name="connsiteX4816" fmla="*/ 918919 w 6842126"/>
              <a:gd name="connsiteY4816" fmla="*/ 4192605 h 5130710"/>
              <a:gd name="connsiteX4817" fmla="*/ 886970 w 6842126"/>
              <a:gd name="connsiteY4817" fmla="*/ 4233203 h 5130710"/>
              <a:gd name="connsiteX4818" fmla="*/ 885778 w 6842126"/>
              <a:gd name="connsiteY4818" fmla="*/ 4235044 h 5130710"/>
              <a:gd name="connsiteX4819" fmla="*/ 884124 w 6842126"/>
              <a:gd name="connsiteY4819" fmla="*/ 4236685 h 5130710"/>
              <a:gd name="connsiteX4820" fmla="*/ 869075 w 6842126"/>
              <a:gd name="connsiteY4820" fmla="*/ 4253422 h 5130710"/>
              <a:gd name="connsiteX4821" fmla="*/ 858427 w 6842126"/>
              <a:gd name="connsiteY4821" fmla="*/ 4257219 h 5130710"/>
              <a:gd name="connsiteX4822" fmla="*/ 859764 w 6842126"/>
              <a:gd name="connsiteY4822" fmla="*/ 4252311 h 5130710"/>
              <a:gd name="connsiteX4823" fmla="*/ 948647 w 6842126"/>
              <a:gd name="connsiteY4823" fmla="*/ 4131590 h 5130710"/>
              <a:gd name="connsiteX4824" fmla="*/ 973853 w 6842126"/>
              <a:gd name="connsiteY4824" fmla="*/ 4083650 h 5130710"/>
              <a:gd name="connsiteX4825" fmla="*/ 936006 w 6842126"/>
              <a:gd name="connsiteY4825" fmla="*/ 4135124 h 5130710"/>
              <a:gd name="connsiteX4826" fmla="*/ 904377 w 6842126"/>
              <a:gd name="connsiteY4826" fmla="*/ 4175884 h 5130710"/>
              <a:gd name="connsiteX4827" fmla="*/ 896137 w 6842126"/>
              <a:gd name="connsiteY4827" fmla="*/ 4178104 h 5130710"/>
              <a:gd name="connsiteX4828" fmla="*/ 908066 w 6842126"/>
              <a:gd name="connsiteY4828" fmla="*/ 4159363 h 5130710"/>
              <a:gd name="connsiteX4829" fmla="*/ 1027627 w 6842126"/>
              <a:gd name="connsiteY4829" fmla="*/ 3997368 h 5130710"/>
              <a:gd name="connsiteX4830" fmla="*/ 1026961 w 6842126"/>
              <a:gd name="connsiteY4830" fmla="*/ 3974520 h 5130710"/>
              <a:gd name="connsiteX4831" fmla="*/ 914527 w 6842126"/>
              <a:gd name="connsiteY4831" fmla="*/ 4125087 h 5130710"/>
              <a:gd name="connsiteX4832" fmla="*/ 913265 w 6842126"/>
              <a:gd name="connsiteY4832" fmla="*/ 4123295 h 5130710"/>
              <a:gd name="connsiteX4833" fmla="*/ 913648 w 6842126"/>
              <a:gd name="connsiteY4833" fmla="*/ 4122760 h 5130710"/>
              <a:gd name="connsiteX4834" fmla="*/ 957918 w 6842126"/>
              <a:gd name="connsiteY4834" fmla="*/ 4052670 h 5130710"/>
              <a:gd name="connsiteX4835" fmla="*/ 902630 w 6842126"/>
              <a:gd name="connsiteY4835" fmla="*/ 4119993 h 5130710"/>
              <a:gd name="connsiteX4836" fmla="*/ 868934 w 6842126"/>
              <a:gd name="connsiteY4836" fmla="*/ 4166756 h 5130710"/>
              <a:gd name="connsiteX4837" fmla="*/ 868054 w 6842126"/>
              <a:gd name="connsiteY4837" fmla="*/ 4167713 h 5130710"/>
              <a:gd name="connsiteX4838" fmla="*/ 925343 w 6842126"/>
              <a:gd name="connsiteY4838" fmla="*/ 4069829 h 5130710"/>
              <a:gd name="connsiteX4839" fmla="*/ 940482 w 6842126"/>
              <a:gd name="connsiteY4839" fmla="*/ 4039448 h 5130710"/>
              <a:gd name="connsiteX4840" fmla="*/ 902923 w 6842126"/>
              <a:gd name="connsiteY4840" fmla="*/ 4093986 h 5130710"/>
              <a:gd name="connsiteX4841" fmla="*/ 878692 w 6842126"/>
              <a:gd name="connsiteY4841" fmla="*/ 4098534 h 5130710"/>
              <a:gd name="connsiteX4842" fmla="*/ 848426 w 6842126"/>
              <a:gd name="connsiteY4842" fmla="*/ 4146901 h 5130710"/>
              <a:gd name="connsiteX4843" fmla="*/ 826237 w 6842126"/>
              <a:gd name="connsiteY4843" fmla="*/ 4170408 h 5130710"/>
              <a:gd name="connsiteX4844" fmla="*/ 821211 w 6842126"/>
              <a:gd name="connsiteY4844" fmla="*/ 4159876 h 5130710"/>
              <a:gd name="connsiteX4845" fmla="*/ 779761 w 6842126"/>
              <a:gd name="connsiteY4845" fmla="*/ 4213034 h 5130710"/>
              <a:gd name="connsiteX4846" fmla="*/ 742916 w 6842126"/>
              <a:gd name="connsiteY4846" fmla="*/ 4240834 h 5130710"/>
              <a:gd name="connsiteX4847" fmla="*/ 738377 w 6842126"/>
              <a:gd name="connsiteY4847" fmla="*/ 4239226 h 5130710"/>
              <a:gd name="connsiteX4848" fmla="*/ 689620 w 6842126"/>
              <a:gd name="connsiteY4848" fmla="*/ 4275939 h 5130710"/>
              <a:gd name="connsiteX4849" fmla="*/ 707743 w 6842126"/>
              <a:gd name="connsiteY4849" fmla="*/ 4237132 h 5130710"/>
              <a:gd name="connsiteX4850" fmla="*/ 677301 w 6842126"/>
              <a:gd name="connsiteY4850" fmla="*/ 4271576 h 5130710"/>
              <a:gd name="connsiteX4851" fmla="*/ 705296 w 6842126"/>
              <a:gd name="connsiteY4851" fmla="*/ 4204898 h 5130710"/>
              <a:gd name="connsiteX4852" fmla="*/ 1011991 w 6842126"/>
              <a:gd name="connsiteY4852" fmla="*/ 3761320 h 5130710"/>
              <a:gd name="connsiteX4853" fmla="*/ 1020012 w 6842126"/>
              <a:gd name="connsiteY4853" fmla="*/ 3751031 h 5130710"/>
              <a:gd name="connsiteX4854" fmla="*/ 1020012 w 6842126"/>
              <a:gd name="connsiteY4854" fmla="*/ 3751031 h 5130710"/>
              <a:gd name="connsiteX4855" fmla="*/ 1011991 w 6842126"/>
              <a:gd name="connsiteY4855" fmla="*/ 3761320 h 5130710"/>
              <a:gd name="connsiteX4856" fmla="*/ 895668 w 6842126"/>
              <a:gd name="connsiteY4856" fmla="*/ 3910510 h 5130710"/>
              <a:gd name="connsiteX4857" fmla="*/ 778195 w 6842126"/>
              <a:gd name="connsiteY4857" fmla="*/ 4062941 h 5130710"/>
              <a:gd name="connsiteX4858" fmla="*/ 730342 w 6842126"/>
              <a:gd name="connsiteY4858" fmla="*/ 4109455 h 5130710"/>
              <a:gd name="connsiteX4859" fmla="*/ 740214 w 6842126"/>
              <a:gd name="connsiteY4859" fmla="*/ 4081585 h 5130710"/>
              <a:gd name="connsiteX4860" fmla="*/ 767494 w 6842126"/>
              <a:gd name="connsiteY4860" fmla="*/ 4041643 h 5130710"/>
              <a:gd name="connsiteX4861" fmla="*/ 936517 w 6842126"/>
              <a:gd name="connsiteY4861" fmla="*/ 3807535 h 5130710"/>
              <a:gd name="connsiteX4862" fmla="*/ 1172875 w 6842126"/>
              <a:gd name="connsiteY4862" fmla="*/ 3472080 h 5130710"/>
              <a:gd name="connsiteX4863" fmla="*/ 1149334 w 6842126"/>
              <a:gd name="connsiteY4863" fmla="*/ 3494021 h 5130710"/>
              <a:gd name="connsiteX4864" fmla="*/ 1177738 w 6842126"/>
              <a:gd name="connsiteY4864" fmla="*/ 3465179 h 5130710"/>
              <a:gd name="connsiteX4865" fmla="*/ 1190675 w 6842126"/>
              <a:gd name="connsiteY4865" fmla="*/ 3446818 h 5130710"/>
              <a:gd name="connsiteX4866" fmla="*/ 1190650 w 6842126"/>
              <a:gd name="connsiteY4866" fmla="*/ 3446825 h 5130710"/>
              <a:gd name="connsiteX4867" fmla="*/ 1183719 w 6842126"/>
              <a:gd name="connsiteY4867" fmla="*/ 3452954 h 5130710"/>
              <a:gd name="connsiteX4868" fmla="*/ 1100599 w 6842126"/>
              <a:gd name="connsiteY4868" fmla="*/ 3532493 h 5130710"/>
              <a:gd name="connsiteX4869" fmla="*/ 1175142 w 6842126"/>
              <a:gd name="connsiteY4869" fmla="*/ 3456198 h 5130710"/>
              <a:gd name="connsiteX4870" fmla="*/ 1179505 w 6842126"/>
              <a:gd name="connsiteY4870" fmla="*/ 3449468 h 5130710"/>
              <a:gd name="connsiteX4871" fmla="*/ 1174613 w 6842126"/>
              <a:gd name="connsiteY4871" fmla="*/ 3454794 h 5130710"/>
              <a:gd name="connsiteX4872" fmla="*/ 1131745 w 6842126"/>
              <a:gd name="connsiteY4872" fmla="*/ 3495459 h 5130710"/>
              <a:gd name="connsiteX4873" fmla="*/ 1103668 w 6842126"/>
              <a:gd name="connsiteY4873" fmla="*/ 3520900 h 5130710"/>
              <a:gd name="connsiteX4874" fmla="*/ 1106476 w 6842126"/>
              <a:gd name="connsiteY4874" fmla="*/ 3516246 h 5130710"/>
              <a:gd name="connsiteX4875" fmla="*/ 1106577 w 6842126"/>
              <a:gd name="connsiteY4875" fmla="*/ 3516032 h 5130710"/>
              <a:gd name="connsiteX4876" fmla="*/ 1107736 w 6842126"/>
              <a:gd name="connsiteY4876" fmla="*/ 3514827 h 5130710"/>
              <a:gd name="connsiteX4877" fmla="*/ 1126742 w 6842126"/>
              <a:gd name="connsiteY4877" fmla="*/ 3496146 h 5130710"/>
              <a:gd name="connsiteX4878" fmla="*/ 1111568 w 6842126"/>
              <a:gd name="connsiteY4878" fmla="*/ 3506695 h 5130710"/>
              <a:gd name="connsiteX4879" fmla="*/ 1110237 w 6842126"/>
              <a:gd name="connsiteY4879" fmla="*/ 3508058 h 5130710"/>
              <a:gd name="connsiteX4880" fmla="*/ 1109496 w 6842126"/>
              <a:gd name="connsiteY4880" fmla="*/ 3505346 h 5130710"/>
              <a:gd name="connsiteX4881" fmla="*/ 1105432 w 6842126"/>
              <a:gd name="connsiteY4881" fmla="*/ 3510288 h 5130710"/>
              <a:gd name="connsiteX4882" fmla="*/ 1101324 w 6842126"/>
              <a:gd name="connsiteY4882" fmla="*/ 3516804 h 5130710"/>
              <a:gd name="connsiteX4883" fmla="*/ 1097348 w 6842126"/>
              <a:gd name="connsiteY4883" fmla="*/ 3520357 h 5130710"/>
              <a:gd name="connsiteX4884" fmla="*/ 1107527 w 6842126"/>
              <a:gd name="connsiteY4884" fmla="*/ 3506619 h 5130710"/>
              <a:gd name="connsiteX4885" fmla="*/ 1180047 w 6842126"/>
              <a:gd name="connsiteY4885" fmla="*/ 3436165 h 5130710"/>
              <a:gd name="connsiteX4886" fmla="*/ 1205972 w 6842126"/>
              <a:gd name="connsiteY4886" fmla="*/ 3406316 h 5130710"/>
              <a:gd name="connsiteX4887" fmla="*/ 1201718 w 6842126"/>
              <a:gd name="connsiteY4887" fmla="*/ 3409796 h 5130710"/>
              <a:gd name="connsiteX4888" fmla="*/ 1142055 w 6842126"/>
              <a:gd name="connsiteY4888" fmla="*/ 3467102 h 5130710"/>
              <a:gd name="connsiteX4889" fmla="*/ 1119767 w 6842126"/>
              <a:gd name="connsiteY4889" fmla="*/ 3488894 h 5130710"/>
              <a:gd name="connsiteX4890" fmla="*/ 1131030 w 6842126"/>
              <a:gd name="connsiteY4890" fmla="*/ 3474477 h 5130710"/>
              <a:gd name="connsiteX4891" fmla="*/ 1195889 w 6842126"/>
              <a:gd name="connsiteY4891" fmla="*/ 3408524 h 5130710"/>
              <a:gd name="connsiteX4892" fmla="*/ 1220095 w 6842126"/>
              <a:gd name="connsiteY4892" fmla="*/ 3381196 h 5130710"/>
              <a:gd name="connsiteX4893" fmla="*/ 1202150 w 6842126"/>
              <a:gd name="connsiteY4893" fmla="*/ 3399741 h 5130710"/>
              <a:gd name="connsiteX4894" fmla="*/ 1182416 w 6842126"/>
              <a:gd name="connsiteY4894" fmla="*/ 3417091 h 5130710"/>
              <a:gd name="connsiteX4895" fmla="*/ 1214050 w 6842126"/>
              <a:gd name="connsiteY4895" fmla="*/ 3383481 h 5130710"/>
              <a:gd name="connsiteX4896" fmla="*/ 1221696 w 6842126"/>
              <a:gd name="connsiteY4896" fmla="*/ 3370700 h 5130710"/>
              <a:gd name="connsiteX4897" fmla="*/ 1256417 w 6842126"/>
              <a:gd name="connsiteY4897" fmla="*/ 3331110 h 5130710"/>
              <a:gd name="connsiteX4898" fmla="*/ 1260780 w 6842126"/>
              <a:gd name="connsiteY4898" fmla="*/ 3324383 h 5130710"/>
              <a:gd name="connsiteX4899" fmla="*/ 1250373 w 6842126"/>
              <a:gd name="connsiteY4899" fmla="*/ 3333394 h 5130710"/>
              <a:gd name="connsiteX4900" fmla="*/ 1241404 w 6842126"/>
              <a:gd name="connsiteY4900" fmla="*/ 3342848 h 5130710"/>
              <a:gd name="connsiteX4901" fmla="*/ 1233122 w 6842126"/>
              <a:gd name="connsiteY4901" fmla="*/ 3356390 h 5130710"/>
              <a:gd name="connsiteX4902" fmla="*/ 1222297 w 6842126"/>
              <a:gd name="connsiteY4902" fmla="*/ 3367571 h 5130710"/>
              <a:gd name="connsiteX4903" fmla="*/ 1224781 w 6842126"/>
              <a:gd name="connsiteY4903" fmla="*/ 3360366 h 5130710"/>
              <a:gd name="connsiteX4904" fmla="*/ 1210919 w 6842126"/>
              <a:gd name="connsiteY4904" fmla="*/ 3374975 h 5130710"/>
              <a:gd name="connsiteX4905" fmla="*/ 1171293 w 6842126"/>
              <a:gd name="connsiteY4905" fmla="*/ 3413010 h 5130710"/>
              <a:gd name="connsiteX4906" fmla="*/ 1203516 w 6842126"/>
              <a:gd name="connsiteY4906" fmla="*/ 3378375 h 5130710"/>
              <a:gd name="connsiteX4907" fmla="*/ 1231570 w 6842126"/>
              <a:gd name="connsiteY4907" fmla="*/ 3347764 h 5130710"/>
              <a:gd name="connsiteX4908" fmla="*/ 1235453 w 6842126"/>
              <a:gd name="connsiteY4908" fmla="*/ 3340862 h 5130710"/>
              <a:gd name="connsiteX4909" fmla="*/ 1240883 w 6842126"/>
              <a:gd name="connsiteY4909" fmla="*/ 3331680 h 5130710"/>
              <a:gd name="connsiteX4910" fmla="*/ 1238945 w 6842126"/>
              <a:gd name="connsiteY4910" fmla="*/ 3332636 h 5130710"/>
              <a:gd name="connsiteX4911" fmla="*/ 1161230 w 6842126"/>
              <a:gd name="connsiteY4911" fmla="*/ 3411735 h 5130710"/>
              <a:gd name="connsiteX4912" fmla="*/ 1152820 w 6842126"/>
              <a:gd name="connsiteY4912" fmla="*/ 3418453 h 5130710"/>
              <a:gd name="connsiteX4913" fmla="*/ 1144513 w 6842126"/>
              <a:gd name="connsiteY4913" fmla="*/ 3430222 h 5130710"/>
              <a:gd name="connsiteX4914" fmla="*/ 1146351 w 6842126"/>
              <a:gd name="connsiteY4914" fmla="*/ 3420575 h 5130710"/>
              <a:gd name="connsiteX4915" fmla="*/ 1154557 w 6842126"/>
              <a:gd name="connsiteY4915" fmla="*/ 3404254 h 5130710"/>
              <a:gd name="connsiteX4916" fmla="*/ 1147230 w 6842126"/>
              <a:gd name="connsiteY4916" fmla="*/ 3411908 h 5130710"/>
              <a:gd name="connsiteX4917" fmla="*/ 1151638 w 6842126"/>
              <a:gd name="connsiteY4917" fmla="*/ 3401334 h 5130710"/>
              <a:gd name="connsiteX4918" fmla="*/ 1139593 w 6842126"/>
              <a:gd name="connsiteY4918" fmla="*/ 3413584 h 5130710"/>
              <a:gd name="connsiteX4919" fmla="*/ 1131420 w 6842126"/>
              <a:gd name="connsiteY4919" fmla="*/ 3427888 h 5130710"/>
              <a:gd name="connsiteX4920" fmla="*/ 1123367 w 6842126"/>
              <a:gd name="connsiteY4920" fmla="*/ 3435940 h 5130710"/>
              <a:gd name="connsiteX4921" fmla="*/ 1122399 w 6842126"/>
              <a:gd name="connsiteY4921" fmla="*/ 3436915 h 5130710"/>
              <a:gd name="connsiteX4922" fmla="*/ 1125325 w 6842126"/>
              <a:gd name="connsiteY4922" fmla="*/ 3430995 h 5130710"/>
              <a:gd name="connsiteX4923" fmla="*/ 1137714 w 6842126"/>
              <a:gd name="connsiteY4923" fmla="*/ 3408052 h 5130710"/>
              <a:gd name="connsiteX4924" fmla="*/ 1153746 w 6842126"/>
              <a:gd name="connsiteY4924" fmla="*/ 3382326 h 5130710"/>
              <a:gd name="connsiteX4925" fmla="*/ 1164538 w 6842126"/>
              <a:gd name="connsiteY4925" fmla="*/ 3363426 h 5130710"/>
              <a:gd name="connsiteX4926" fmla="*/ 1157662 w 6842126"/>
              <a:gd name="connsiteY4926" fmla="*/ 3368409 h 5130710"/>
              <a:gd name="connsiteX4927" fmla="*/ 1156647 w 6842126"/>
              <a:gd name="connsiteY4927" fmla="*/ 3369906 h 5130710"/>
              <a:gd name="connsiteX4928" fmla="*/ 1141082 w 6842126"/>
              <a:gd name="connsiteY4928" fmla="*/ 3393868 h 5130710"/>
              <a:gd name="connsiteX4929" fmla="*/ 1132756 w 6842126"/>
              <a:gd name="connsiteY4929" fmla="*/ 3400542 h 5130710"/>
              <a:gd name="connsiteX4930" fmla="*/ 1128630 w 6842126"/>
              <a:gd name="connsiteY4930" fmla="*/ 3410888 h 5130710"/>
              <a:gd name="connsiteX4931" fmla="*/ 1120111 w 6842126"/>
              <a:gd name="connsiteY4931" fmla="*/ 3417716 h 5130710"/>
              <a:gd name="connsiteX4932" fmla="*/ 1106860 w 6842126"/>
              <a:gd name="connsiteY4932" fmla="*/ 3442045 h 5130710"/>
              <a:gd name="connsiteX4933" fmla="*/ 1102781 w 6842126"/>
              <a:gd name="connsiteY4933" fmla="*/ 3445711 h 5130710"/>
              <a:gd name="connsiteX4934" fmla="*/ 1103359 w 6842126"/>
              <a:gd name="connsiteY4934" fmla="*/ 3443261 h 5130710"/>
              <a:gd name="connsiteX4935" fmla="*/ 1096775 w 6842126"/>
              <a:gd name="connsiteY4935" fmla="*/ 3455153 h 5130710"/>
              <a:gd name="connsiteX4936" fmla="*/ 1091626 w 6842126"/>
              <a:gd name="connsiteY4936" fmla="*/ 3461533 h 5130710"/>
              <a:gd name="connsiteX4937" fmla="*/ 1097279 w 6842126"/>
              <a:gd name="connsiteY4937" fmla="*/ 3445570 h 5130710"/>
              <a:gd name="connsiteX4938" fmla="*/ 1107395 w 6842126"/>
              <a:gd name="connsiteY4938" fmla="*/ 3427928 h 5130710"/>
              <a:gd name="connsiteX4939" fmla="*/ 1118930 w 6842126"/>
              <a:gd name="connsiteY4939" fmla="*/ 3406143 h 5130710"/>
              <a:gd name="connsiteX4940" fmla="*/ 1119076 w 6842126"/>
              <a:gd name="connsiteY4940" fmla="*/ 3402247 h 5130710"/>
              <a:gd name="connsiteX4941" fmla="*/ 1123214 w 6842126"/>
              <a:gd name="connsiteY4941" fmla="*/ 3392425 h 5130710"/>
              <a:gd name="connsiteX4942" fmla="*/ 1125265 w 6842126"/>
              <a:gd name="connsiteY4942" fmla="*/ 3389216 h 5130710"/>
              <a:gd name="connsiteX4943" fmla="*/ 1124402 w 6842126"/>
              <a:gd name="connsiteY4943" fmla="*/ 3390270 h 5130710"/>
              <a:gd name="connsiteX4944" fmla="*/ 1122055 w 6842126"/>
              <a:gd name="connsiteY4944" fmla="*/ 3393806 h 5130710"/>
              <a:gd name="connsiteX4945" fmla="*/ 1109346 w 6842126"/>
              <a:gd name="connsiteY4945" fmla="*/ 3414866 h 5130710"/>
              <a:gd name="connsiteX4946" fmla="*/ 1103915 w 6842126"/>
              <a:gd name="connsiteY4946" fmla="*/ 3421442 h 5130710"/>
              <a:gd name="connsiteX4947" fmla="*/ 1103306 w 6842126"/>
              <a:gd name="connsiteY4947" fmla="*/ 3422119 h 5130710"/>
              <a:gd name="connsiteX4948" fmla="*/ 1096953 w 6842126"/>
              <a:gd name="connsiteY4948" fmla="*/ 3431762 h 5130710"/>
              <a:gd name="connsiteX4949" fmla="*/ 1091317 w 6842126"/>
              <a:gd name="connsiteY4949" fmla="*/ 3439772 h 5130710"/>
              <a:gd name="connsiteX4950" fmla="*/ 1091306 w 6842126"/>
              <a:gd name="connsiteY4950" fmla="*/ 3439791 h 5130710"/>
              <a:gd name="connsiteX4951" fmla="*/ 1091296 w 6842126"/>
              <a:gd name="connsiteY4951" fmla="*/ 3439802 h 5130710"/>
              <a:gd name="connsiteX4952" fmla="*/ 1071283 w 6842126"/>
              <a:gd name="connsiteY4952" fmla="*/ 3468235 h 5130710"/>
              <a:gd name="connsiteX4953" fmla="*/ 1050519 w 6842126"/>
              <a:gd name="connsiteY4953" fmla="*/ 3497391 h 5130710"/>
              <a:gd name="connsiteX4954" fmla="*/ 1049474 w 6842126"/>
              <a:gd name="connsiteY4954" fmla="*/ 3490629 h 5130710"/>
              <a:gd name="connsiteX4955" fmla="*/ 1046262 w 6842126"/>
              <a:gd name="connsiteY4955" fmla="*/ 3496336 h 5130710"/>
              <a:gd name="connsiteX4956" fmla="*/ 1044512 w 6842126"/>
              <a:gd name="connsiteY4956" fmla="*/ 3497294 h 5130710"/>
              <a:gd name="connsiteX4957" fmla="*/ 1039749 w 6842126"/>
              <a:gd name="connsiteY4957" fmla="*/ 3500495 h 5130710"/>
              <a:gd name="connsiteX4958" fmla="*/ 1042212 w 6842126"/>
              <a:gd name="connsiteY4958" fmla="*/ 3495772 h 5130710"/>
              <a:gd name="connsiteX4959" fmla="*/ 1079258 w 6842126"/>
              <a:gd name="connsiteY4959" fmla="*/ 3424907 h 5130710"/>
              <a:gd name="connsiteX4960" fmla="*/ 1085022 w 6842126"/>
              <a:gd name="connsiteY4960" fmla="*/ 3414128 h 5130710"/>
              <a:gd name="connsiteX4961" fmla="*/ 1091791 w 6842126"/>
              <a:gd name="connsiteY4961" fmla="*/ 3401230 h 5130710"/>
              <a:gd name="connsiteX4962" fmla="*/ 1098822 w 6842126"/>
              <a:gd name="connsiteY4962" fmla="*/ 3384543 h 5130710"/>
              <a:gd name="connsiteX4963" fmla="*/ 1102311 w 6842126"/>
              <a:gd name="connsiteY4963" fmla="*/ 3377315 h 5130710"/>
              <a:gd name="connsiteX4964" fmla="*/ 1099393 w 6842126"/>
              <a:gd name="connsiteY4964" fmla="*/ 3380809 h 5130710"/>
              <a:gd name="connsiteX4965" fmla="*/ 1109128 w 6842126"/>
              <a:gd name="connsiteY4965" fmla="*/ 3362066 h 5130710"/>
              <a:gd name="connsiteX4966" fmla="*/ 1106887 w 6842126"/>
              <a:gd name="connsiteY4966" fmla="*/ 3350155 h 5130710"/>
              <a:gd name="connsiteX4967" fmla="*/ 1081951 w 6842126"/>
              <a:gd name="connsiteY4967" fmla="*/ 3393113 h 5130710"/>
              <a:gd name="connsiteX4968" fmla="*/ 1061739 w 6842126"/>
              <a:gd name="connsiteY4968" fmla="*/ 3420800 h 5130710"/>
              <a:gd name="connsiteX4969" fmla="*/ 1054777 w 6842126"/>
              <a:gd name="connsiteY4969" fmla="*/ 3424158 h 5130710"/>
              <a:gd name="connsiteX4970" fmla="*/ 1036282 w 6842126"/>
              <a:gd name="connsiteY4970" fmla="*/ 3457136 h 5130710"/>
              <a:gd name="connsiteX4971" fmla="*/ 1038252 w 6842126"/>
              <a:gd name="connsiteY4971" fmla="*/ 3446667 h 5130710"/>
              <a:gd name="connsiteX4972" fmla="*/ 1038675 w 6842126"/>
              <a:gd name="connsiteY4972" fmla="*/ 3447511 h 5130710"/>
              <a:gd name="connsiteX4973" fmla="*/ 1038050 w 6842126"/>
              <a:gd name="connsiteY4973" fmla="*/ 3449052 h 5130710"/>
              <a:gd name="connsiteX4974" fmla="*/ 1038947 w 6842126"/>
              <a:gd name="connsiteY4974" fmla="*/ 3448055 h 5130710"/>
              <a:gd name="connsiteX4975" fmla="*/ 1038675 w 6842126"/>
              <a:gd name="connsiteY4975" fmla="*/ 3447511 h 5130710"/>
              <a:gd name="connsiteX4976" fmla="*/ 1039825 w 6842126"/>
              <a:gd name="connsiteY4976" fmla="*/ 3444681 h 5130710"/>
              <a:gd name="connsiteX4977" fmla="*/ 1041056 w 6842126"/>
              <a:gd name="connsiteY4977" fmla="*/ 3443121 h 5130710"/>
              <a:gd name="connsiteX4978" fmla="*/ 1041973 w 6842126"/>
              <a:gd name="connsiteY4978" fmla="*/ 3441090 h 5130710"/>
              <a:gd name="connsiteX4979" fmla="*/ 1040492 w 6842126"/>
              <a:gd name="connsiteY4979" fmla="*/ 3433018 h 5130710"/>
              <a:gd name="connsiteX4980" fmla="*/ 1048799 w 6842126"/>
              <a:gd name="connsiteY4980" fmla="*/ 3416448 h 5130710"/>
              <a:gd name="connsiteX4981" fmla="*/ 1054531 w 6842126"/>
              <a:gd name="connsiteY4981" fmla="*/ 3406618 h 5130710"/>
              <a:gd name="connsiteX4982" fmla="*/ 1048900 w 6842126"/>
              <a:gd name="connsiteY4982" fmla="*/ 3408877 h 5130710"/>
              <a:gd name="connsiteX4983" fmla="*/ 1041928 w 6842126"/>
              <a:gd name="connsiteY4983" fmla="*/ 3411658 h 5130710"/>
              <a:gd name="connsiteX4984" fmla="*/ 1041062 w 6842126"/>
              <a:gd name="connsiteY4984" fmla="*/ 3412306 h 5130710"/>
              <a:gd name="connsiteX4985" fmla="*/ 1023785 w 6842126"/>
              <a:gd name="connsiteY4985" fmla="*/ 3440901 h 5130710"/>
              <a:gd name="connsiteX4986" fmla="*/ 997981 w 6842126"/>
              <a:gd name="connsiteY4986" fmla="*/ 3488914 h 5130710"/>
              <a:gd name="connsiteX4987" fmla="*/ 994886 w 6842126"/>
              <a:gd name="connsiteY4987" fmla="*/ 3491195 h 5130710"/>
              <a:gd name="connsiteX4988" fmla="*/ 987965 w 6842126"/>
              <a:gd name="connsiteY4988" fmla="*/ 3496959 h 5130710"/>
              <a:gd name="connsiteX4989" fmla="*/ 995076 w 6842126"/>
              <a:gd name="connsiteY4989" fmla="*/ 3481280 h 5130710"/>
              <a:gd name="connsiteX4990" fmla="*/ 986046 w 6842126"/>
              <a:gd name="connsiteY4990" fmla="*/ 3495240 h 5130710"/>
              <a:gd name="connsiteX4991" fmla="*/ 983178 w 6842126"/>
              <a:gd name="connsiteY4991" fmla="*/ 3492414 h 5130710"/>
              <a:gd name="connsiteX4992" fmla="*/ 979032 w 6842126"/>
              <a:gd name="connsiteY4992" fmla="*/ 3496426 h 5130710"/>
              <a:gd name="connsiteX4993" fmla="*/ 986134 w 6842126"/>
              <a:gd name="connsiteY4993" fmla="*/ 3481892 h 5130710"/>
              <a:gd name="connsiteX4994" fmla="*/ 989021 w 6842126"/>
              <a:gd name="connsiteY4994" fmla="*/ 3477761 h 5130710"/>
              <a:gd name="connsiteX4995" fmla="*/ 990843 w 6842126"/>
              <a:gd name="connsiteY4995" fmla="*/ 3476150 h 5130710"/>
              <a:gd name="connsiteX4996" fmla="*/ 989192 w 6842126"/>
              <a:gd name="connsiteY4996" fmla="*/ 3475628 h 5130710"/>
              <a:gd name="connsiteX4997" fmla="*/ 998695 w 6842126"/>
              <a:gd name="connsiteY4997" fmla="*/ 3456183 h 5130710"/>
              <a:gd name="connsiteX4998" fmla="*/ 1003116 w 6842126"/>
              <a:gd name="connsiteY4998" fmla="*/ 3451449 h 5130710"/>
              <a:gd name="connsiteX4999" fmla="*/ 1004133 w 6842126"/>
              <a:gd name="connsiteY4999" fmla="*/ 3450448 h 5130710"/>
              <a:gd name="connsiteX5000" fmla="*/ 996075 w 6842126"/>
              <a:gd name="connsiteY5000" fmla="*/ 3451407 h 5130710"/>
              <a:gd name="connsiteX5001" fmla="*/ 994720 w 6842126"/>
              <a:gd name="connsiteY5001" fmla="*/ 3451660 h 5130710"/>
              <a:gd name="connsiteX5002" fmla="*/ 994874 w 6842126"/>
              <a:gd name="connsiteY5002" fmla="*/ 3450213 h 5130710"/>
              <a:gd name="connsiteX5003" fmla="*/ 996939 w 6842126"/>
              <a:gd name="connsiteY5003" fmla="*/ 3427268 h 5130710"/>
              <a:gd name="connsiteX5004" fmla="*/ 997114 w 6842126"/>
              <a:gd name="connsiteY5004" fmla="*/ 3422724 h 5130710"/>
              <a:gd name="connsiteX5005" fmla="*/ 1005926 w 6842126"/>
              <a:gd name="connsiteY5005" fmla="*/ 3409169 h 5130710"/>
              <a:gd name="connsiteX5006" fmla="*/ 1013784 w 6842126"/>
              <a:gd name="connsiteY5006" fmla="*/ 3392609 h 5130710"/>
              <a:gd name="connsiteX5007" fmla="*/ 1004901 w 6842126"/>
              <a:gd name="connsiteY5007" fmla="*/ 3401287 h 5130710"/>
              <a:gd name="connsiteX5008" fmla="*/ 1012507 w 6842126"/>
              <a:gd name="connsiteY5008" fmla="*/ 3390723 h 5130710"/>
              <a:gd name="connsiteX5009" fmla="*/ 1013643 w 6842126"/>
              <a:gd name="connsiteY5009" fmla="*/ 3389144 h 5130710"/>
              <a:gd name="connsiteX5010" fmla="*/ 1025392 w 6842126"/>
              <a:gd name="connsiteY5010" fmla="*/ 3372951 h 5130710"/>
              <a:gd name="connsiteX5011" fmla="*/ 1030531 w 6842126"/>
              <a:gd name="connsiteY5011" fmla="*/ 3364362 h 5130710"/>
              <a:gd name="connsiteX5012" fmla="*/ 1034079 w 6842126"/>
              <a:gd name="connsiteY5012" fmla="*/ 3351104 h 5130710"/>
              <a:gd name="connsiteX5013" fmla="*/ 1029238 w 6842126"/>
              <a:gd name="connsiteY5013" fmla="*/ 3354984 h 5130710"/>
              <a:gd name="connsiteX5014" fmla="*/ 1041325 w 6842126"/>
              <a:gd name="connsiteY5014" fmla="*/ 3331587 h 5130710"/>
              <a:gd name="connsiteX5015" fmla="*/ 1055537 w 6842126"/>
              <a:gd name="connsiteY5015" fmla="*/ 3308711 h 5130710"/>
              <a:gd name="connsiteX5016" fmla="*/ 1054523 w 6842126"/>
              <a:gd name="connsiteY5016" fmla="*/ 3306839 h 5130710"/>
              <a:gd name="connsiteX5017" fmla="*/ 1053819 w 6842126"/>
              <a:gd name="connsiteY5017" fmla="*/ 3303849 h 5130710"/>
              <a:gd name="connsiteX5018" fmla="*/ 1048647 w 6842126"/>
              <a:gd name="connsiteY5018" fmla="*/ 3309545 h 5130710"/>
              <a:gd name="connsiteX5019" fmla="*/ 1032428 w 6842126"/>
              <a:gd name="connsiteY5019" fmla="*/ 3324445 h 5130710"/>
              <a:gd name="connsiteX5020" fmla="*/ 1026620 w 6842126"/>
              <a:gd name="connsiteY5020" fmla="*/ 3331057 h 5130710"/>
              <a:gd name="connsiteX5021" fmla="*/ 1014136 w 6842126"/>
              <a:gd name="connsiteY5021" fmla="*/ 3348707 h 5130710"/>
              <a:gd name="connsiteX5022" fmla="*/ 1000306 w 6842126"/>
              <a:gd name="connsiteY5022" fmla="*/ 3368006 h 5130710"/>
              <a:gd name="connsiteX5023" fmla="*/ 997310 w 6842126"/>
              <a:gd name="connsiteY5023" fmla="*/ 3372857 h 5130710"/>
              <a:gd name="connsiteX5024" fmla="*/ 993603 w 6842126"/>
              <a:gd name="connsiteY5024" fmla="*/ 3379409 h 5130710"/>
              <a:gd name="connsiteX5025" fmla="*/ 991952 w 6842126"/>
              <a:gd name="connsiteY5025" fmla="*/ 3384088 h 5130710"/>
              <a:gd name="connsiteX5026" fmla="*/ 989960 w 6842126"/>
              <a:gd name="connsiteY5026" fmla="*/ 3385995 h 5130710"/>
              <a:gd name="connsiteX5027" fmla="*/ 989946 w 6842126"/>
              <a:gd name="connsiteY5027" fmla="*/ 3385870 h 5130710"/>
              <a:gd name="connsiteX5028" fmla="*/ 989587 w 6842126"/>
              <a:gd name="connsiteY5028" fmla="*/ 3386501 h 5130710"/>
              <a:gd name="connsiteX5029" fmla="*/ 982788 w 6842126"/>
              <a:gd name="connsiteY5029" fmla="*/ 3394009 h 5130710"/>
              <a:gd name="connsiteX5030" fmla="*/ 983032 w 6842126"/>
              <a:gd name="connsiteY5030" fmla="*/ 3391866 h 5130710"/>
              <a:gd name="connsiteX5031" fmla="*/ 991897 w 6842126"/>
              <a:gd name="connsiteY5031" fmla="*/ 3378879 h 5130710"/>
              <a:gd name="connsiteX5032" fmla="*/ 990006 w 6842126"/>
              <a:gd name="connsiteY5032" fmla="*/ 3375347 h 5130710"/>
              <a:gd name="connsiteX5033" fmla="*/ 989692 w 6842126"/>
              <a:gd name="connsiteY5033" fmla="*/ 3373569 h 5130710"/>
              <a:gd name="connsiteX5034" fmla="*/ 993661 w 6842126"/>
              <a:gd name="connsiteY5034" fmla="*/ 3366076 h 5130710"/>
              <a:gd name="connsiteX5035" fmla="*/ 997186 w 6842126"/>
              <a:gd name="connsiteY5035" fmla="*/ 3363178 h 5130710"/>
              <a:gd name="connsiteX5036" fmla="*/ 992021 w 6842126"/>
              <a:gd name="connsiteY5036" fmla="*/ 3363476 h 5130710"/>
              <a:gd name="connsiteX5037" fmla="*/ 995440 w 6842126"/>
              <a:gd name="connsiteY5037" fmla="*/ 3358302 h 5130710"/>
              <a:gd name="connsiteX5038" fmla="*/ 1026537 w 6842126"/>
              <a:gd name="connsiteY5038" fmla="*/ 3314327 h 5130710"/>
              <a:gd name="connsiteX5039" fmla="*/ 985156 w 6842126"/>
              <a:gd name="connsiteY5039" fmla="*/ 3350266 h 5130710"/>
              <a:gd name="connsiteX5040" fmla="*/ 959522 w 6842126"/>
              <a:gd name="connsiteY5040" fmla="*/ 3384595 h 5130710"/>
              <a:gd name="connsiteX5041" fmla="*/ 940736 w 6842126"/>
              <a:gd name="connsiteY5041" fmla="*/ 3404589 h 5130710"/>
              <a:gd name="connsiteX5042" fmla="*/ 939739 w 6842126"/>
              <a:gd name="connsiteY5042" fmla="*/ 3404260 h 5130710"/>
              <a:gd name="connsiteX5043" fmla="*/ 934118 w 6842126"/>
              <a:gd name="connsiteY5043" fmla="*/ 3410437 h 5130710"/>
              <a:gd name="connsiteX5044" fmla="*/ 931166 w 6842126"/>
              <a:gd name="connsiteY5044" fmla="*/ 3414921 h 5130710"/>
              <a:gd name="connsiteX5045" fmla="*/ 915970 w 6842126"/>
              <a:gd name="connsiteY5045" fmla="*/ 3431342 h 5130710"/>
              <a:gd name="connsiteX5046" fmla="*/ 915526 w 6842126"/>
              <a:gd name="connsiteY5046" fmla="*/ 3424416 h 5130710"/>
              <a:gd name="connsiteX5047" fmla="*/ 921995 w 6842126"/>
              <a:gd name="connsiteY5047" fmla="*/ 3407922 h 5130710"/>
              <a:gd name="connsiteX5048" fmla="*/ 925896 w 6842126"/>
              <a:gd name="connsiteY5048" fmla="*/ 3402933 h 5130710"/>
              <a:gd name="connsiteX5049" fmla="*/ 960614 w 6842126"/>
              <a:gd name="connsiteY5049" fmla="*/ 3350272 h 5130710"/>
              <a:gd name="connsiteX5050" fmla="*/ 961114 w 6842126"/>
              <a:gd name="connsiteY5050" fmla="*/ 3333348 h 5130710"/>
              <a:gd name="connsiteX5051" fmla="*/ 1002873 w 6842126"/>
              <a:gd name="connsiteY5051" fmla="*/ 3285212 h 5130710"/>
              <a:gd name="connsiteX5052" fmla="*/ 996949 w 6842126"/>
              <a:gd name="connsiteY5052" fmla="*/ 3282713 h 5130710"/>
              <a:gd name="connsiteX5053" fmla="*/ 992761 w 6842126"/>
              <a:gd name="connsiteY5053" fmla="*/ 3278172 h 5130710"/>
              <a:gd name="connsiteX5054" fmla="*/ 990818 w 6842126"/>
              <a:gd name="connsiteY5054" fmla="*/ 3280207 h 5130710"/>
              <a:gd name="connsiteX5055" fmla="*/ 990652 w 6842126"/>
              <a:gd name="connsiteY5055" fmla="*/ 3277834 h 5130710"/>
              <a:gd name="connsiteX5056" fmla="*/ 991009 w 6842126"/>
              <a:gd name="connsiteY5056" fmla="*/ 3276640 h 5130710"/>
              <a:gd name="connsiteX5057" fmla="*/ 991178 w 6842126"/>
              <a:gd name="connsiteY5057" fmla="*/ 3276454 h 5130710"/>
              <a:gd name="connsiteX5058" fmla="*/ 990787 w 6842126"/>
              <a:gd name="connsiteY5058" fmla="*/ 3276032 h 5130710"/>
              <a:gd name="connsiteX5059" fmla="*/ 990735 w 6842126"/>
              <a:gd name="connsiteY5059" fmla="*/ 3275162 h 5130710"/>
              <a:gd name="connsiteX5060" fmla="*/ 1005109 w 6842126"/>
              <a:gd name="connsiteY5060" fmla="*/ 3253577 h 5130710"/>
              <a:gd name="connsiteX5061" fmla="*/ 994524 w 6842126"/>
              <a:gd name="connsiteY5061" fmla="*/ 3262513 h 5130710"/>
              <a:gd name="connsiteX5062" fmla="*/ 996250 w 6842126"/>
              <a:gd name="connsiteY5062" fmla="*/ 3260358 h 5130710"/>
              <a:gd name="connsiteX5063" fmla="*/ 971794 w 6842126"/>
              <a:gd name="connsiteY5063" fmla="*/ 3284153 h 5130710"/>
              <a:gd name="connsiteX5064" fmla="*/ 939709 w 6842126"/>
              <a:gd name="connsiteY5064" fmla="*/ 3314059 h 5130710"/>
              <a:gd name="connsiteX5065" fmla="*/ 975774 w 6842126"/>
              <a:gd name="connsiteY5065" fmla="*/ 3277435 h 5130710"/>
              <a:gd name="connsiteX5066" fmla="*/ 987458 w 6842126"/>
              <a:gd name="connsiteY5066" fmla="*/ 3264732 h 5130710"/>
              <a:gd name="connsiteX5067" fmla="*/ 985139 w 6842126"/>
              <a:gd name="connsiteY5067" fmla="*/ 3264419 h 5130710"/>
              <a:gd name="connsiteX5068" fmla="*/ 984518 w 6842126"/>
              <a:gd name="connsiteY5068" fmla="*/ 3264786 h 5130710"/>
              <a:gd name="connsiteX5069" fmla="*/ 980691 w 6842126"/>
              <a:gd name="connsiteY5069" fmla="*/ 3268641 h 5130710"/>
              <a:gd name="connsiteX5070" fmla="*/ 981862 w 6842126"/>
              <a:gd name="connsiteY5070" fmla="*/ 3266643 h 5130710"/>
              <a:gd name="connsiteX5071" fmla="*/ 982125 w 6842126"/>
              <a:gd name="connsiteY5071" fmla="*/ 3266209 h 5130710"/>
              <a:gd name="connsiteX5072" fmla="*/ 981024 w 6842126"/>
              <a:gd name="connsiteY5072" fmla="*/ 3266864 h 5130710"/>
              <a:gd name="connsiteX5073" fmla="*/ 974094 w 6842126"/>
              <a:gd name="connsiteY5073" fmla="*/ 3272992 h 5130710"/>
              <a:gd name="connsiteX5074" fmla="*/ 890974 w 6842126"/>
              <a:gd name="connsiteY5074" fmla="*/ 3352531 h 5130710"/>
              <a:gd name="connsiteX5075" fmla="*/ 965515 w 6842126"/>
              <a:gd name="connsiteY5075" fmla="*/ 3276234 h 5130710"/>
              <a:gd name="connsiteX5076" fmla="*/ 969880 w 6842126"/>
              <a:gd name="connsiteY5076" fmla="*/ 3269505 h 5130710"/>
              <a:gd name="connsiteX5077" fmla="*/ 964986 w 6842126"/>
              <a:gd name="connsiteY5077" fmla="*/ 3274831 h 5130710"/>
              <a:gd name="connsiteX5078" fmla="*/ 922119 w 6842126"/>
              <a:gd name="connsiteY5078" fmla="*/ 3315495 h 5130710"/>
              <a:gd name="connsiteX5079" fmla="*/ 894042 w 6842126"/>
              <a:gd name="connsiteY5079" fmla="*/ 3340937 h 5130710"/>
              <a:gd name="connsiteX5080" fmla="*/ 896849 w 6842126"/>
              <a:gd name="connsiteY5080" fmla="*/ 3336284 h 5130710"/>
              <a:gd name="connsiteX5081" fmla="*/ 896951 w 6842126"/>
              <a:gd name="connsiteY5081" fmla="*/ 3336069 h 5130710"/>
              <a:gd name="connsiteX5082" fmla="*/ 898108 w 6842126"/>
              <a:gd name="connsiteY5082" fmla="*/ 3334864 h 5130710"/>
              <a:gd name="connsiteX5083" fmla="*/ 917116 w 6842126"/>
              <a:gd name="connsiteY5083" fmla="*/ 3316185 h 5130710"/>
              <a:gd name="connsiteX5084" fmla="*/ 901942 w 6842126"/>
              <a:gd name="connsiteY5084" fmla="*/ 3326733 h 5130710"/>
              <a:gd name="connsiteX5085" fmla="*/ 900610 w 6842126"/>
              <a:gd name="connsiteY5085" fmla="*/ 3328095 h 5130710"/>
              <a:gd name="connsiteX5086" fmla="*/ 899871 w 6842126"/>
              <a:gd name="connsiteY5086" fmla="*/ 3325383 h 5130710"/>
              <a:gd name="connsiteX5087" fmla="*/ 895806 w 6842126"/>
              <a:gd name="connsiteY5087" fmla="*/ 3330326 h 5130710"/>
              <a:gd name="connsiteX5088" fmla="*/ 891698 w 6842126"/>
              <a:gd name="connsiteY5088" fmla="*/ 3336843 h 5130710"/>
              <a:gd name="connsiteX5089" fmla="*/ 887722 w 6842126"/>
              <a:gd name="connsiteY5089" fmla="*/ 3340394 h 5130710"/>
              <a:gd name="connsiteX5090" fmla="*/ 897902 w 6842126"/>
              <a:gd name="connsiteY5090" fmla="*/ 3326656 h 5130710"/>
              <a:gd name="connsiteX5091" fmla="*/ 970420 w 6842126"/>
              <a:gd name="connsiteY5091" fmla="*/ 3256202 h 5130710"/>
              <a:gd name="connsiteX5092" fmla="*/ 980170 w 6842126"/>
              <a:gd name="connsiteY5092" fmla="*/ 3246808 h 5130710"/>
              <a:gd name="connsiteX5093" fmla="*/ 983980 w 6842126"/>
              <a:gd name="connsiteY5093" fmla="*/ 3243054 h 5130710"/>
              <a:gd name="connsiteX5094" fmla="*/ 983563 w 6842126"/>
              <a:gd name="connsiteY5094" fmla="*/ 3243099 h 5130710"/>
              <a:gd name="connsiteX5095" fmla="*/ 979440 w 6842126"/>
              <a:gd name="connsiteY5095" fmla="*/ 3243342 h 5130710"/>
              <a:gd name="connsiteX5096" fmla="*/ 978180 w 6842126"/>
              <a:gd name="connsiteY5096" fmla="*/ 3243023 h 5130710"/>
              <a:gd name="connsiteX5097" fmla="*/ 961787 w 6842126"/>
              <a:gd name="connsiteY5097" fmla="*/ 3258564 h 5130710"/>
              <a:gd name="connsiteX5098" fmla="*/ 948926 w 6842126"/>
              <a:gd name="connsiteY5098" fmla="*/ 3271083 h 5130710"/>
              <a:gd name="connsiteX5099" fmla="*/ 944336 w 6842126"/>
              <a:gd name="connsiteY5099" fmla="*/ 3277386 h 5130710"/>
              <a:gd name="connsiteX5100" fmla="*/ 939852 w 6842126"/>
              <a:gd name="connsiteY5100" fmla="*/ 3279913 h 5130710"/>
              <a:gd name="connsiteX5101" fmla="*/ 932429 w 6842126"/>
              <a:gd name="connsiteY5101" fmla="*/ 3287139 h 5130710"/>
              <a:gd name="connsiteX5102" fmla="*/ 910141 w 6842126"/>
              <a:gd name="connsiteY5102" fmla="*/ 3308931 h 5130710"/>
              <a:gd name="connsiteX5103" fmla="*/ 914264 w 6842126"/>
              <a:gd name="connsiteY5103" fmla="*/ 3300387 h 5130710"/>
              <a:gd name="connsiteX5104" fmla="*/ 915660 w 6842126"/>
              <a:gd name="connsiteY5104" fmla="*/ 3299193 h 5130710"/>
              <a:gd name="connsiteX5105" fmla="*/ 916878 w 6842126"/>
              <a:gd name="connsiteY5105" fmla="*/ 3296280 h 5130710"/>
              <a:gd name="connsiteX5106" fmla="*/ 925930 w 6842126"/>
              <a:gd name="connsiteY5106" fmla="*/ 3279251 h 5130710"/>
              <a:gd name="connsiteX5107" fmla="*/ 934684 w 6842126"/>
              <a:gd name="connsiteY5107" fmla="*/ 3263359 h 5130710"/>
              <a:gd name="connsiteX5108" fmla="*/ 935869 w 6842126"/>
              <a:gd name="connsiteY5108" fmla="*/ 3260999 h 5130710"/>
              <a:gd name="connsiteX5109" fmla="*/ 949799 w 6842126"/>
              <a:gd name="connsiteY5109" fmla="*/ 3246614 h 5130710"/>
              <a:gd name="connsiteX5110" fmla="*/ 936014 w 6842126"/>
              <a:gd name="connsiteY5110" fmla="*/ 3266722 h 5130710"/>
              <a:gd name="connsiteX5111" fmla="*/ 930179 w 6842126"/>
              <a:gd name="connsiteY5111" fmla="*/ 3277534 h 5130710"/>
              <a:gd name="connsiteX5112" fmla="*/ 929141 w 6842126"/>
              <a:gd name="connsiteY5112" fmla="*/ 3279523 h 5130710"/>
              <a:gd name="connsiteX5113" fmla="*/ 939039 w 6842126"/>
              <a:gd name="connsiteY5113" fmla="*/ 3266839 h 5130710"/>
              <a:gd name="connsiteX5114" fmla="*/ 956129 w 6842126"/>
              <a:gd name="connsiteY5114" fmla="*/ 3246493 h 5130710"/>
              <a:gd name="connsiteX5115" fmla="*/ 969354 w 6842126"/>
              <a:gd name="connsiteY5115" fmla="*/ 3230406 h 5130710"/>
              <a:gd name="connsiteX5116" fmla="*/ 969703 w 6842126"/>
              <a:gd name="connsiteY5116" fmla="*/ 3227670 h 5130710"/>
              <a:gd name="connsiteX5117" fmla="*/ 970895 w 6842126"/>
              <a:gd name="connsiteY5117" fmla="*/ 3224793 h 5130710"/>
              <a:gd name="connsiteX5118" fmla="*/ 973045 w 6842126"/>
              <a:gd name="connsiteY5118" fmla="*/ 3222565 h 5130710"/>
              <a:gd name="connsiteX5119" fmla="*/ 961667 w 6842126"/>
              <a:gd name="connsiteY5119" fmla="*/ 3233048 h 5130710"/>
              <a:gd name="connsiteX5120" fmla="*/ 982994 w 6842126"/>
              <a:gd name="connsiteY5120" fmla="*/ 3209305 h 5130710"/>
              <a:gd name="connsiteX5121" fmla="*/ 977462 w 6842126"/>
              <a:gd name="connsiteY5121" fmla="*/ 3214476 h 5130710"/>
              <a:gd name="connsiteX5122" fmla="*/ 975618 w 6842126"/>
              <a:gd name="connsiteY5122" fmla="*/ 3216387 h 5130710"/>
              <a:gd name="connsiteX5123" fmla="*/ 960974 w 6842126"/>
              <a:gd name="connsiteY5123" fmla="*/ 3232437 h 5130710"/>
              <a:gd name="connsiteX5124" fmla="*/ 953609 w 6842126"/>
              <a:gd name="connsiteY5124" fmla="*/ 3240512 h 5130710"/>
              <a:gd name="connsiteX5125" fmla="*/ 946966 w 6842126"/>
              <a:gd name="connsiteY5125" fmla="*/ 3247795 h 5130710"/>
              <a:gd name="connsiteX5126" fmla="*/ 940169 w 6842126"/>
              <a:gd name="connsiteY5126" fmla="*/ 3253302 h 5130710"/>
              <a:gd name="connsiteX5127" fmla="*/ 943444 w 6842126"/>
              <a:gd name="connsiteY5127" fmla="*/ 3244485 h 5130710"/>
              <a:gd name="connsiteX5128" fmla="*/ 947718 w 6842126"/>
              <a:gd name="connsiteY5128" fmla="*/ 3235117 h 5130710"/>
              <a:gd name="connsiteX5129" fmla="*/ 945681 w 6842126"/>
              <a:gd name="connsiteY5129" fmla="*/ 3236870 h 5130710"/>
              <a:gd name="connsiteX5130" fmla="*/ 941857 w 6842126"/>
              <a:gd name="connsiteY5130" fmla="*/ 3235458 h 5130710"/>
              <a:gd name="connsiteX5131" fmla="*/ 949302 w 6842126"/>
              <a:gd name="connsiteY5131" fmla="*/ 3226983 h 5130710"/>
              <a:gd name="connsiteX5132" fmla="*/ 949185 w 6842126"/>
              <a:gd name="connsiteY5132" fmla="*/ 3225656 h 5130710"/>
              <a:gd name="connsiteX5133" fmla="*/ 946053 w 6842126"/>
              <a:gd name="connsiteY5133" fmla="*/ 3228186 h 5130710"/>
              <a:gd name="connsiteX5134" fmla="*/ 945838 w 6842126"/>
              <a:gd name="connsiteY5134" fmla="*/ 3228593 h 5130710"/>
              <a:gd name="connsiteX5135" fmla="*/ 945329 w 6842126"/>
              <a:gd name="connsiteY5135" fmla="*/ 3228770 h 5130710"/>
              <a:gd name="connsiteX5136" fmla="*/ 943461 w 6842126"/>
              <a:gd name="connsiteY5136" fmla="*/ 3230279 h 5130710"/>
              <a:gd name="connsiteX5137" fmla="*/ 932473 w 6842126"/>
              <a:gd name="connsiteY5137" fmla="*/ 3241919 h 5130710"/>
              <a:gd name="connsiteX5138" fmla="*/ 854528 w 6842126"/>
              <a:gd name="connsiteY5138" fmla="*/ 3327787 h 5130710"/>
              <a:gd name="connsiteX5139" fmla="*/ 874555 w 6842126"/>
              <a:gd name="connsiteY5139" fmla="*/ 3289701 h 5130710"/>
              <a:gd name="connsiteX5140" fmla="*/ 824218 w 6842126"/>
              <a:gd name="connsiteY5140" fmla="*/ 3348267 h 5130710"/>
              <a:gd name="connsiteX5141" fmla="*/ 816888 w 6842126"/>
              <a:gd name="connsiteY5141" fmla="*/ 3358499 h 5130710"/>
              <a:gd name="connsiteX5142" fmla="*/ 822735 w 6842126"/>
              <a:gd name="connsiteY5142" fmla="*/ 3348331 h 5130710"/>
              <a:gd name="connsiteX5143" fmla="*/ 803111 w 6842126"/>
              <a:gd name="connsiteY5143" fmla="*/ 3362824 h 5130710"/>
              <a:gd name="connsiteX5144" fmla="*/ 778205 w 6842126"/>
              <a:gd name="connsiteY5144" fmla="*/ 3382400 h 5130710"/>
              <a:gd name="connsiteX5145" fmla="*/ 771030 w 6842126"/>
              <a:gd name="connsiteY5145" fmla="*/ 3389866 h 5130710"/>
              <a:gd name="connsiteX5146" fmla="*/ 837289 w 6842126"/>
              <a:gd name="connsiteY5146" fmla="*/ 3302289 h 5130710"/>
              <a:gd name="connsiteX5147" fmla="*/ 844462 w 6842126"/>
              <a:gd name="connsiteY5147" fmla="*/ 3293089 h 5130710"/>
              <a:gd name="connsiteX5148" fmla="*/ 853663 w 6842126"/>
              <a:gd name="connsiteY5148" fmla="*/ 3275493 h 5130710"/>
              <a:gd name="connsiteX5149" fmla="*/ 846863 w 6842126"/>
              <a:gd name="connsiteY5149" fmla="*/ 3281492 h 5130710"/>
              <a:gd name="connsiteX5150" fmla="*/ 864242 w 6842126"/>
              <a:gd name="connsiteY5150" fmla="*/ 3250897 h 5130710"/>
              <a:gd name="connsiteX5151" fmla="*/ 856047 w 6842126"/>
              <a:gd name="connsiteY5151" fmla="*/ 3256437 h 5130710"/>
              <a:gd name="connsiteX5152" fmla="*/ 845381 w 6842126"/>
              <a:gd name="connsiteY5152" fmla="*/ 3257097 h 5130710"/>
              <a:gd name="connsiteX5153" fmla="*/ 837187 w 6842126"/>
              <a:gd name="connsiteY5153" fmla="*/ 3257715 h 5130710"/>
              <a:gd name="connsiteX5154" fmla="*/ 833773 w 6842126"/>
              <a:gd name="connsiteY5154" fmla="*/ 3265866 h 5130710"/>
              <a:gd name="connsiteX5155" fmla="*/ 826656 w 6842126"/>
              <a:gd name="connsiteY5155" fmla="*/ 3277174 h 5130710"/>
              <a:gd name="connsiteX5156" fmla="*/ 828626 w 6842126"/>
              <a:gd name="connsiteY5156" fmla="*/ 3266705 h 5130710"/>
              <a:gd name="connsiteX5157" fmla="*/ 829048 w 6842126"/>
              <a:gd name="connsiteY5157" fmla="*/ 3267549 h 5130710"/>
              <a:gd name="connsiteX5158" fmla="*/ 828423 w 6842126"/>
              <a:gd name="connsiteY5158" fmla="*/ 3269089 h 5130710"/>
              <a:gd name="connsiteX5159" fmla="*/ 829319 w 6842126"/>
              <a:gd name="connsiteY5159" fmla="*/ 3268092 h 5130710"/>
              <a:gd name="connsiteX5160" fmla="*/ 829048 w 6842126"/>
              <a:gd name="connsiteY5160" fmla="*/ 3267549 h 5130710"/>
              <a:gd name="connsiteX5161" fmla="*/ 830196 w 6842126"/>
              <a:gd name="connsiteY5161" fmla="*/ 3264717 h 5130710"/>
              <a:gd name="connsiteX5162" fmla="*/ 831430 w 6842126"/>
              <a:gd name="connsiteY5162" fmla="*/ 3263159 h 5130710"/>
              <a:gd name="connsiteX5163" fmla="*/ 832348 w 6842126"/>
              <a:gd name="connsiteY5163" fmla="*/ 3261127 h 5130710"/>
              <a:gd name="connsiteX5164" fmla="*/ 830867 w 6842126"/>
              <a:gd name="connsiteY5164" fmla="*/ 3253056 h 5130710"/>
              <a:gd name="connsiteX5165" fmla="*/ 848198 w 6842126"/>
              <a:gd name="connsiteY5165" fmla="*/ 3221006 h 5130710"/>
              <a:gd name="connsiteX5166" fmla="*/ 847483 w 6842126"/>
              <a:gd name="connsiteY5166" fmla="*/ 3214542 h 5130710"/>
              <a:gd name="connsiteX5167" fmla="*/ 853702 w 6842126"/>
              <a:gd name="connsiteY5167" fmla="*/ 3200942 h 5130710"/>
              <a:gd name="connsiteX5168" fmla="*/ 855217 w 6842126"/>
              <a:gd name="connsiteY5168" fmla="*/ 3198600 h 5130710"/>
              <a:gd name="connsiteX5169" fmla="*/ 852564 w 6842126"/>
              <a:gd name="connsiteY5169" fmla="*/ 3201489 h 5130710"/>
              <a:gd name="connsiteX5170" fmla="*/ 845051 w 6842126"/>
              <a:gd name="connsiteY5170" fmla="*/ 3209808 h 5130710"/>
              <a:gd name="connsiteX5171" fmla="*/ 814159 w 6842126"/>
              <a:gd name="connsiteY5171" fmla="*/ 3260938 h 5130710"/>
              <a:gd name="connsiteX5172" fmla="*/ 788355 w 6842126"/>
              <a:gd name="connsiteY5172" fmla="*/ 3308952 h 5130710"/>
              <a:gd name="connsiteX5173" fmla="*/ 785259 w 6842126"/>
              <a:gd name="connsiteY5173" fmla="*/ 3311233 h 5130710"/>
              <a:gd name="connsiteX5174" fmla="*/ 778339 w 6842126"/>
              <a:gd name="connsiteY5174" fmla="*/ 3316996 h 5130710"/>
              <a:gd name="connsiteX5175" fmla="*/ 785449 w 6842126"/>
              <a:gd name="connsiteY5175" fmla="*/ 3301318 h 5130710"/>
              <a:gd name="connsiteX5176" fmla="*/ 776420 w 6842126"/>
              <a:gd name="connsiteY5176" fmla="*/ 3315276 h 5130710"/>
              <a:gd name="connsiteX5177" fmla="*/ 773550 w 6842126"/>
              <a:gd name="connsiteY5177" fmla="*/ 3312450 h 5130710"/>
              <a:gd name="connsiteX5178" fmla="*/ 769406 w 6842126"/>
              <a:gd name="connsiteY5178" fmla="*/ 3316463 h 5130710"/>
              <a:gd name="connsiteX5179" fmla="*/ 776508 w 6842126"/>
              <a:gd name="connsiteY5179" fmla="*/ 3301930 h 5130710"/>
              <a:gd name="connsiteX5180" fmla="*/ 779395 w 6842126"/>
              <a:gd name="connsiteY5180" fmla="*/ 3297799 h 5130710"/>
              <a:gd name="connsiteX5181" fmla="*/ 781216 w 6842126"/>
              <a:gd name="connsiteY5181" fmla="*/ 3296188 h 5130710"/>
              <a:gd name="connsiteX5182" fmla="*/ 779567 w 6842126"/>
              <a:gd name="connsiteY5182" fmla="*/ 3295666 h 5130710"/>
              <a:gd name="connsiteX5183" fmla="*/ 789069 w 6842126"/>
              <a:gd name="connsiteY5183" fmla="*/ 3276220 h 5130710"/>
              <a:gd name="connsiteX5184" fmla="*/ 793490 w 6842126"/>
              <a:gd name="connsiteY5184" fmla="*/ 3271487 h 5130710"/>
              <a:gd name="connsiteX5185" fmla="*/ 804044 w 6842126"/>
              <a:gd name="connsiteY5185" fmla="*/ 3261093 h 5130710"/>
              <a:gd name="connsiteX5186" fmla="*/ 815200 w 6842126"/>
              <a:gd name="connsiteY5186" fmla="*/ 3246986 h 5130710"/>
              <a:gd name="connsiteX5187" fmla="*/ 793021 w 6842126"/>
              <a:gd name="connsiteY5187" fmla="*/ 3268469 h 5130710"/>
              <a:gd name="connsiteX5188" fmla="*/ 792750 w 6842126"/>
              <a:gd name="connsiteY5188" fmla="*/ 3268684 h 5130710"/>
              <a:gd name="connsiteX5189" fmla="*/ 795340 w 6842126"/>
              <a:gd name="connsiteY5189" fmla="*/ 3263382 h 5130710"/>
              <a:gd name="connsiteX5190" fmla="*/ 820177 w 6842126"/>
              <a:gd name="connsiteY5190" fmla="*/ 3218929 h 5130710"/>
              <a:gd name="connsiteX5191" fmla="*/ 829178 w 6842126"/>
              <a:gd name="connsiteY5191" fmla="*/ 3203725 h 5130710"/>
              <a:gd name="connsiteX5192" fmla="*/ 826457 w 6842126"/>
              <a:gd name="connsiteY5192" fmla="*/ 3206781 h 5130710"/>
              <a:gd name="connsiteX5193" fmla="*/ 787954 w 6842126"/>
              <a:gd name="connsiteY5193" fmla="*/ 3246121 h 5130710"/>
              <a:gd name="connsiteX5194" fmla="*/ 793689 w 6842126"/>
              <a:gd name="connsiteY5194" fmla="*/ 3237207 h 5130710"/>
              <a:gd name="connsiteX5195" fmla="*/ 833228 w 6842126"/>
              <a:gd name="connsiteY5195" fmla="*/ 3185726 h 5130710"/>
              <a:gd name="connsiteX5196" fmla="*/ 836623 w 6842126"/>
              <a:gd name="connsiteY5196" fmla="*/ 3181176 h 5130710"/>
              <a:gd name="connsiteX5197" fmla="*/ 837230 w 6842126"/>
              <a:gd name="connsiteY5197" fmla="*/ 3177385 h 5130710"/>
              <a:gd name="connsiteX5198" fmla="*/ 849174 w 6842126"/>
              <a:gd name="connsiteY5198" fmla="*/ 3164361 h 5130710"/>
              <a:gd name="connsiteX5199" fmla="*/ 853339 w 6842126"/>
              <a:gd name="connsiteY5199" fmla="*/ 3158779 h 5130710"/>
              <a:gd name="connsiteX5200" fmla="*/ 840773 w 6842126"/>
              <a:gd name="connsiteY5200" fmla="*/ 3169972 h 5130710"/>
              <a:gd name="connsiteX5201" fmla="*/ 841464 w 6842126"/>
              <a:gd name="connsiteY5201" fmla="*/ 3168611 h 5130710"/>
              <a:gd name="connsiteX5202" fmla="*/ 856466 w 6842126"/>
              <a:gd name="connsiteY5202" fmla="*/ 3136215 h 5130710"/>
              <a:gd name="connsiteX5203" fmla="*/ 827289 w 6842126"/>
              <a:gd name="connsiteY5203" fmla="*/ 3178128 h 5130710"/>
              <a:gd name="connsiteX5204" fmla="*/ 820226 w 6842126"/>
              <a:gd name="connsiteY5204" fmla="*/ 3186939 h 5130710"/>
              <a:gd name="connsiteX5205" fmla="*/ 824021 w 6842126"/>
              <a:gd name="connsiteY5205" fmla="*/ 3172747 h 5130710"/>
              <a:gd name="connsiteX5206" fmla="*/ 822386 w 6842126"/>
              <a:gd name="connsiteY5206" fmla="*/ 3174943 h 5130710"/>
              <a:gd name="connsiteX5207" fmla="*/ 773360 w 6842126"/>
              <a:gd name="connsiteY5207" fmla="*/ 3242559 h 5130710"/>
              <a:gd name="connsiteX5208" fmla="*/ 757739 w 6842126"/>
              <a:gd name="connsiteY5208" fmla="*/ 3262563 h 5130710"/>
              <a:gd name="connsiteX5209" fmla="*/ 766451 w 6842126"/>
              <a:gd name="connsiteY5209" fmla="*/ 3249266 h 5130710"/>
              <a:gd name="connsiteX5210" fmla="*/ 790534 w 6842126"/>
              <a:gd name="connsiteY5210" fmla="*/ 3214482 h 5130710"/>
              <a:gd name="connsiteX5211" fmla="*/ 817871 w 6842126"/>
              <a:gd name="connsiteY5211" fmla="*/ 3175436 h 5130710"/>
              <a:gd name="connsiteX5212" fmla="*/ 785570 w 6842126"/>
              <a:gd name="connsiteY5212" fmla="*/ 3201253 h 5130710"/>
              <a:gd name="connsiteX5213" fmla="*/ 754995 w 6842126"/>
              <a:gd name="connsiteY5213" fmla="*/ 3234529 h 5130710"/>
              <a:gd name="connsiteX5214" fmla="*/ 765997 w 6842126"/>
              <a:gd name="connsiteY5214" fmla="*/ 3215231 h 5130710"/>
              <a:gd name="connsiteX5215" fmla="*/ 770382 w 6842126"/>
              <a:gd name="connsiteY5215" fmla="*/ 3205326 h 5130710"/>
              <a:gd name="connsiteX5216" fmla="*/ 830399 w 6842126"/>
              <a:gd name="connsiteY5216" fmla="*/ 3112836 h 5130710"/>
              <a:gd name="connsiteX5217" fmla="*/ 829915 w 6842126"/>
              <a:gd name="connsiteY5217" fmla="*/ 3104526 h 5130710"/>
              <a:gd name="connsiteX5218" fmla="*/ 846803 w 6842126"/>
              <a:gd name="connsiteY5218" fmla="*/ 3079875 h 5130710"/>
              <a:gd name="connsiteX5219" fmla="*/ 840682 w 6842126"/>
              <a:gd name="connsiteY5219" fmla="*/ 3073297 h 5130710"/>
              <a:gd name="connsiteX5220" fmla="*/ 859020 w 6842126"/>
              <a:gd name="connsiteY5220" fmla="*/ 3040076 h 5130710"/>
              <a:gd name="connsiteX5221" fmla="*/ 858727 w 6842126"/>
              <a:gd name="connsiteY5221" fmla="*/ 3039633 h 5130710"/>
              <a:gd name="connsiteX5222" fmla="*/ 858361 w 6842126"/>
              <a:gd name="connsiteY5222" fmla="*/ 3039080 h 5130710"/>
              <a:gd name="connsiteX5223" fmla="*/ 858241 w 6842126"/>
              <a:gd name="connsiteY5223" fmla="*/ 3038895 h 5130710"/>
              <a:gd name="connsiteX5224" fmla="*/ 858142 w 6842126"/>
              <a:gd name="connsiteY5224" fmla="*/ 3038748 h 5130710"/>
              <a:gd name="connsiteX5225" fmla="*/ 858361 w 6842126"/>
              <a:gd name="connsiteY5225" fmla="*/ 3039080 h 5130710"/>
              <a:gd name="connsiteX5226" fmla="*/ 859020 w 6842126"/>
              <a:gd name="connsiteY5226" fmla="*/ 3040076 h 5130710"/>
              <a:gd name="connsiteX5227" fmla="*/ 841130 w 6842126"/>
              <a:gd name="connsiteY5227" fmla="*/ 3065900 h 5130710"/>
              <a:gd name="connsiteX5228" fmla="*/ 825918 w 6842126"/>
              <a:gd name="connsiteY5228" fmla="*/ 3083561 h 5130710"/>
              <a:gd name="connsiteX5229" fmla="*/ 825187 w 6842126"/>
              <a:gd name="connsiteY5229" fmla="*/ 3084695 h 5130710"/>
              <a:gd name="connsiteX5230" fmla="*/ 825976 w 6842126"/>
              <a:gd name="connsiteY5230" fmla="*/ 3085680 h 5130710"/>
              <a:gd name="connsiteX5231" fmla="*/ 826016 w 6842126"/>
              <a:gd name="connsiteY5231" fmla="*/ 3089363 h 5130710"/>
              <a:gd name="connsiteX5232" fmla="*/ 824420 w 6842126"/>
              <a:gd name="connsiteY5232" fmla="*/ 3089884 h 5130710"/>
              <a:gd name="connsiteX5233" fmla="*/ 823078 w 6842126"/>
              <a:gd name="connsiteY5233" fmla="*/ 3088757 h 5130710"/>
              <a:gd name="connsiteX5234" fmla="*/ 823142 w 6842126"/>
              <a:gd name="connsiteY5234" fmla="*/ 3087873 h 5130710"/>
              <a:gd name="connsiteX5235" fmla="*/ 811994 w 6842126"/>
              <a:gd name="connsiteY5235" fmla="*/ 3105187 h 5130710"/>
              <a:gd name="connsiteX5236" fmla="*/ 826086 w 6842126"/>
              <a:gd name="connsiteY5236" fmla="*/ 3070923 h 5130710"/>
              <a:gd name="connsiteX5237" fmla="*/ 823271 w 6842126"/>
              <a:gd name="connsiteY5237" fmla="*/ 3072770 h 5130710"/>
              <a:gd name="connsiteX5238" fmla="*/ 773151 w 6842126"/>
              <a:gd name="connsiteY5238" fmla="*/ 3133154 h 5130710"/>
              <a:gd name="connsiteX5239" fmla="*/ 745684 w 6842126"/>
              <a:gd name="connsiteY5239" fmla="*/ 3169787 h 5130710"/>
              <a:gd name="connsiteX5240" fmla="*/ 728817 w 6842126"/>
              <a:gd name="connsiteY5240" fmla="*/ 3193603 h 5130710"/>
              <a:gd name="connsiteX5241" fmla="*/ 722137 w 6842126"/>
              <a:gd name="connsiteY5241" fmla="*/ 3202402 h 5130710"/>
              <a:gd name="connsiteX5242" fmla="*/ 717792 w 6842126"/>
              <a:gd name="connsiteY5242" fmla="*/ 3197479 h 5130710"/>
              <a:gd name="connsiteX5243" fmla="*/ 724731 w 6842126"/>
              <a:gd name="connsiteY5243" fmla="*/ 3186135 h 5130710"/>
              <a:gd name="connsiteX5244" fmla="*/ 735804 w 6842126"/>
              <a:gd name="connsiteY5244" fmla="*/ 3172537 h 5130710"/>
              <a:gd name="connsiteX5245" fmla="*/ 755018 w 6842126"/>
              <a:gd name="connsiteY5245" fmla="*/ 3144287 h 5130710"/>
              <a:gd name="connsiteX5246" fmla="*/ 751545 w 6842126"/>
              <a:gd name="connsiteY5246" fmla="*/ 3146446 h 5130710"/>
              <a:gd name="connsiteX5247" fmla="*/ 771531 w 6842126"/>
              <a:gd name="connsiteY5247" fmla="*/ 3118093 h 5130710"/>
              <a:gd name="connsiteX5248" fmla="*/ 789658 w 6842126"/>
              <a:gd name="connsiteY5248" fmla="*/ 3091379 h 5130710"/>
              <a:gd name="connsiteX5249" fmla="*/ 781192 w 6842126"/>
              <a:gd name="connsiteY5249" fmla="*/ 3100244 h 5130710"/>
              <a:gd name="connsiteX5250" fmla="*/ 781025 w 6842126"/>
              <a:gd name="connsiteY5250" fmla="*/ 3097872 h 5130710"/>
              <a:gd name="connsiteX5251" fmla="*/ 781383 w 6842126"/>
              <a:gd name="connsiteY5251" fmla="*/ 3096677 h 5130710"/>
              <a:gd name="connsiteX5252" fmla="*/ 799378 w 6842126"/>
              <a:gd name="connsiteY5252" fmla="*/ 3076949 h 5130710"/>
              <a:gd name="connsiteX5253" fmla="*/ 798777 w 6842126"/>
              <a:gd name="connsiteY5253" fmla="*/ 3077939 h 5130710"/>
              <a:gd name="connsiteX5254" fmla="*/ 815984 w 6842126"/>
              <a:gd name="connsiteY5254" fmla="*/ 3052584 h 5130710"/>
              <a:gd name="connsiteX5255" fmla="*/ 812888 w 6842126"/>
              <a:gd name="connsiteY5255" fmla="*/ 3056315 h 5130710"/>
              <a:gd name="connsiteX5256" fmla="*/ 811431 w 6842126"/>
              <a:gd name="connsiteY5256" fmla="*/ 3058406 h 5130710"/>
              <a:gd name="connsiteX5257" fmla="*/ 800680 w 6842126"/>
              <a:gd name="connsiteY5257" fmla="*/ 3069227 h 5130710"/>
              <a:gd name="connsiteX5258" fmla="*/ 784898 w 6842126"/>
              <a:gd name="connsiteY5258" fmla="*/ 3082549 h 5130710"/>
              <a:gd name="connsiteX5259" fmla="*/ 818678 w 6842126"/>
              <a:gd name="connsiteY5259" fmla="*/ 3045186 h 5130710"/>
              <a:gd name="connsiteX5260" fmla="*/ 814551 w 6842126"/>
              <a:gd name="connsiteY5260" fmla="*/ 3044874 h 5130710"/>
              <a:gd name="connsiteX5261" fmla="*/ 791835 w 6842126"/>
              <a:gd name="connsiteY5261" fmla="*/ 3067757 h 5130710"/>
              <a:gd name="connsiteX5262" fmla="*/ 771952 w 6842126"/>
              <a:gd name="connsiteY5262" fmla="*/ 3096189 h 5130710"/>
              <a:gd name="connsiteX5263" fmla="*/ 746373 w 6842126"/>
              <a:gd name="connsiteY5263" fmla="*/ 3132771 h 5130710"/>
              <a:gd name="connsiteX5264" fmla="*/ 754647 w 6842126"/>
              <a:gd name="connsiteY5264" fmla="*/ 3125343 h 5130710"/>
              <a:gd name="connsiteX5265" fmla="*/ 767767 w 6842126"/>
              <a:gd name="connsiteY5265" fmla="*/ 3111546 h 5130710"/>
              <a:gd name="connsiteX5266" fmla="*/ 763943 w 6842126"/>
              <a:gd name="connsiteY5266" fmla="*/ 3118519 h 5130710"/>
              <a:gd name="connsiteX5267" fmla="*/ 742185 w 6842126"/>
              <a:gd name="connsiteY5267" fmla="*/ 3148463 h 5130710"/>
              <a:gd name="connsiteX5268" fmla="*/ 732804 w 6842126"/>
              <a:gd name="connsiteY5268" fmla="*/ 3164006 h 5130710"/>
              <a:gd name="connsiteX5269" fmla="*/ 732718 w 6842126"/>
              <a:gd name="connsiteY5269" fmla="*/ 3163573 h 5130710"/>
              <a:gd name="connsiteX5270" fmla="*/ 725196 w 6842126"/>
              <a:gd name="connsiteY5270" fmla="*/ 3169809 h 5130710"/>
              <a:gd name="connsiteX5271" fmla="*/ 722428 w 6842126"/>
              <a:gd name="connsiteY5271" fmla="*/ 3172191 h 5130710"/>
              <a:gd name="connsiteX5272" fmla="*/ 725172 w 6842126"/>
              <a:gd name="connsiteY5272" fmla="*/ 3167148 h 5130710"/>
              <a:gd name="connsiteX5273" fmla="*/ 740380 w 6842126"/>
              <a:gd name="connsiteY5273" fmla="*/ 3141145 h 5130710"/>
              <a:gd name="connsiteX5274" fmla="*/ 718663 w 6842126"/>
              <a:gd name="connsiteY5274" fmla="*/ 3170793 h 5130710"/>
              <a:gd name="connsiteX5275" fmla="*/ 694791 w 6842126"/>
              <a:gd name="connsiteY5275" fmla="*/ 3202181 h 5130710"/>
              <a:gd name="connsiteX5276" fmla="*/ 694431 w 6842126"/>
              <a:gd name="connsiteY5276" fmla="*/ 3197057 h 5130710"/>
              <a:gd name="connsiteX5277" fmla="*/ 694339 w 6842126"/>
              <a:gd name="connsiteY5277" fmla="*/ 3196971 h 5130710"/>
              <a:gd name="connsiteX5278" fmla="*/ 697219 w 6842126"/>
              <a:gd name="connsiteY5278" fmla="*/ 3194330 h 5130710"/>
              <a:gd name="connsiteX5279" fmla="*/ 717325 w 6842126"/>
              <a:gd name="connsiteY5279" fmla="*/ 3161147 h 5130710"/>
              <a:gd name="connsiteX5280" fmla="*/ 662721 w 6842126"/>
              <a:gd name="connsiteY5280" fmla="*/ 3226588 h 5130710"/>
              <a:gd name="connsiteX5281" fmla="*/ 637907 w 6842126"/>
              <a:gd name="connsiteY5281" fmla="*/ 3251292 h 5130710"/>
              <a:gd name="connsiteX5282" fmla="*/ 637457 w 6842126"/>
              <a:gd name="connsiteY5282" fmla="*/ 3251779 h 5130710"/>
              <a:gd name="connsiteX5283" fmla="*/ 648465 w 6842126"/>
              <a:gd name="connsiteY5283" fmla="*/ 3232931 h 5130710"/>
              <a:gd name="connsiteX5284" fmla="*/ 669177 w 6842126"/>
              <a:gd name="connsiteY5284" fmla="*/ 3204119 h 5130710"/>
              <a:gd name="connsiteX5285" fmla="*/ 698295 w 6842126"/>
              <a:gd name="connsiteY5285" fmla="*/ 3153004 h 5130710"/>
              <a:gd name="connsiteX5286" fmla="*/ 684274 w 6842126"/>
              <a:gd name="connsiteY5286" fmla="*/ 3172727 h 5130710"/>
              <a:gd name="connsiteX5287" fmla="*/ 677640 w 6842126"/>
              <a:gd name="connsiteY5287" fmla="*/ 3180598 h 5130710"/>
              <a:gd name="connsiteX5288" fmla="*/ 651709 w 6842126"/>
              <a:gd name="connsiteY5288" fmla="*/ 3197544 h 5130710"/>
              <a:gd name="connsiteX5289" fmla="*/ 679477 w 6842126"/>
              <a:gd name="connsiteY5289" fmla="*/ 3154226 h 5130710"/>
              <a:gd name="connsiteX5290" fmla="*/ 645862 w 6842126"/>
              <a:gd name="connsiteY5290" fmla="*/ 3188893 h 5130710"/>
              <a:gd name="connsiteX5291" fmla="*/ 613945 w 6842126"/>
              <a:gd name="connsiteY5291" fmla="*/ 3227057 h 5130710"/>
              <a:gd name="connsiteX5292" fmla="*/ 594367 w 6842126"/>
              <a:gd name="connsiteY5292" fmla="*/ 3240292 h 5130710"/>
              <a:gd name="connsiteX5293" fmla="*/ 582436 w 6842126"/>
              <a:gd name="connsiteY5293" fmla="*/ 3254629 h 5130710"/>
              <a:gd name="connsiteX5294" fmla="*/ 666277 w 6842126"/>
              <a:gd name="connsiteY5294" fmla="*/ 3128217 h 5130710"/>
              <a:gd name="connsiteX5295" fmla="*/ 736016 w 6842126"/>
              <a:gd name="connsiteY5295" fmla="*/ 3030487 h 5130710"/>
              <a:gd name="connsiteX5296" fmla="*/ 733326 w 6842126"/>
              <a:gd name="connsiteY5296" fmla="*/ 3030447 h 5130710"/>
              <a:gd name="connsiteX5297" fmla="*/ 735844 w 6842126"/>
              <a:gd name="connsiteY5297" fmla="*/ 3028427 h 5130710"/>
              <a:gd name="connsiteX5298" fmla="*/ 736459 w 6842126"/>
              <a:gd name="connsiteY5298" fmla="*/ 3029867 h 5130710"/>
              <a:gd name="connsiteX5299" fmla="*/ 743981 w 6842126"/>
              <a:gd name="connsiteY5299" fmla="*/ 3019325 h 5130710"/>
              <a:gd name="connsiteX5300" fmla="*/ 744507 w 6842126"/>
              <a:gd name="connsiteY5300" fmla="*/ 3017734 h 5130710"/>
              <a:gd name="connsiteX5301" fmla="*/ 742452 w 6842126"/>
              <a:gd name="connsiteY5301" fmla="*/ 3016462 h 5130710"/>
              <a:gd name="connsiteX5302" fmla="*/ 735844 w 6842126"/>
              <a:gd name="connsiteY5302" fmla="*/ 3028427 h 5130710"/>
              <a:gd name="connsiteX5303" fmla="*/ 732451 w 6842126"/>
              <a:gd name="connsiteY5303" fmla="*/ 3026441 h 5130710"/>
              <a:gd name="connsiteX5304" fmla="*/ 655757 w 6842126"/>
              <a:gd name="connsiteY5304" fmla="*/ 3133291 h 5130710"/>
              <a:gd name="connsiteX5305" fmla="*/ 513794 w 6842126"/>
              <a:gd name="connsiteY5305" fmla="*/ 3307294 h 5130710"/>
              <a:gd name="connsiteX5306" fmla="*/ 546195 w 6842126"/>
              <a:gd name="connsiteY5306" fmla="*/ 3246910 h 5130710"/>
              <a:gd name="connsiteX5307" fmla="*/ 510359 w 6842126"/>
              <a:gd name="connsiteY5307" fmla="*/ 3287534 h 5130710"/>
              <a:gd name="connsiteX5308" fmla="*/ 494015 w 6842126"/>
              <a:gd name="connsiteY5308" fmla="*/ 3292755 h 5130710"/>
              <a:gd name="connsiteX5309" fmla="*/ 430346 w 6842126"/>
              <a:gd name="connsiteY5309" fmla="*/ 3371042 h 5130710"/>
              <a:gd name="connsiteX5310" fmla="*/ 438624 w 6842126"/>
              <a:gd name="connsiteY5310" fmla="*/ 3354533 h 5130710"/>
              <a:gd name="connsiteX5311" fmla="*/ 440310 w 6842126"/>
              <a:gd name="connsiteY5311" fmla="*/ 3352884 h 5130710"/>
              <a:gd name="connsiteX5312" fmla="*/ 441839 w 6842126"/>
              <a:gd name="connsiteY5312" fmla="*/ 3349603 h 5130710"/>
              <a:gd name="connsiteX5313" fmla="*/ 445820 w 6842126"/>
              <a:gd name="connsiteY5313" fmla="*/ 3343925 h 5130710"/>
              <a:gd name="connsiteX5314" fmla="*/ 454390 w 6842126"/>
              <a:gd name="connsiteY5314" fmla="*/ 3332618 h 5130710"/>
              <a:gd name="connsiteX5315" fmla="*/ 480044 w 6842126"/>
              <a:gd name="connsiteY5315" fmla="*/ 3291285 h 5130710"/>
              <a:gd name="connsiteX5316" fmla="*/ 454765 w 6842126"/>
              <a:gd name="connsiteY5316" fmla="*/ 3321737 h 5130710"/>
              <a:gd name="connsiteX5317" fmla="*/ 445515 w 6842126"/>
              <a:gd name="connsiteY5317" fmla="*/ 3341717 h 5130710"/>
              <a:gd name="connsiteX5318" fmla="*/ 441839 w 6842126"/>
              <a:gd name="connsiteY5318" fmla="*/ 3349603 h 5130710"/>
              <a:gd name="connsiteX5319" fmla="*/ 439230 w 6842126"/>
              <a:gd name="connsiteY5319" fmla="*/ 3353326 h 5130710"/>
              <a:gd name="connsiteX5320" fmla="*/ 438624 w 6842126"/>
              <a:gd name="connsiteY5320" fmla="*/ 3354533 h 5130710"/>
              <a:gd name="connsiteX5321" fmla="*/ 434906 w 6842126"/>
              <a:gd name="connsiteY5321" fmla="*/ 3358169 h 5130710"/>
              <a:gd name="connsiteX5322" fmla="*/ 442657 w 6842126"/>
              <a:gd name="connsiteY5322" fmla="*/ 3329135 h 5130710"/>
              <a:gd name="connsiteX5323" fmla="*/ 445375 w 6842126"/>
              <a:gd name="connsiteY5323" fmla="*/ 3325070 h 5130710"/>
              <a:gd name="connsiteX5324" fmla="*/ 445742 w 6842126"/>
              <a:gd name="connsiteY5324" fmla="*/ 3324555 h 5130710"/>
              <a:gd name="connsiteX5325" fmla="*/ 445786 w 6842126"/>
              <a:gd name="connsiteY5325" fmla="*/ 3324453 h 5130710"/>
              <a:gd name="connsiteX5326" fmla="*/ 445375 w 6842126"/>
              <a:gd name="connsiteY5326" fmla="*/ 3325070 h 5130710"/>
              <a:gd name="connsiteX5327" fmla="*/ 440934 w 6842126"/>
              <a:gd name="connsiteY5327" fmla="*/ 3331328 h 5130710"/>
              <a:gd name="connsiteX5328" fmla="*/ 388380 w 6842126"/>
              <a:gd name="connsiteY5328" fmla="*/ 3388052 h 5130710"/>
              <a:gd name="connsiteX5329" fmla="*/ 390527 w 6842126"/>
              <a:gd name="connsiteY5329" fmla="*/ 3367877 h 5130710"/>
              <a:gd name="connsiteX5330" fmla="*/ 393224 w 6842126"/>
              <a:gd name="connsiteY5330" fmla="*/ 3363225 h 5130710"/>
              <a:gd name="connsiteX5331" fmla="*/ 408141 w 6842126"/>
              <a:gd name="connsiteY5331" fmla="*/ 3341644 h 5130710"/>
              <a:gd name="connsiteX5332" fmla="*/ 430593 w 6842126"/>
              <a:gd name="connsiteY5332" fmla="*/ 3301256 h 5130710"/>
              <a:gd name="connsiteX5333" fmla="*/ 405212 w 6842126"/>
              <a:gd name="connsiteY5333" fmla="*/ 3333507 h 5130710"/>
              <a:gd name="connsiteX5334" fmla="*/ 404264 w 6842126"/>
              <a:gd name="connsiteY5334" fmla="*/ 3334970 h 5130710"/>
              <a:gd name="connsiteX5335" fmla="*/ 402951 w 6842126"/>
              <a:gd name="connsiteY5335" fmla="*/ 3336274 h 5130710"/>
              <a:gd name="connsiteX5336" fmla="*/ 390995 w 6842126"/>
              <a:gd name="connsiteY5336" fmla="*/ 3349570 h 5130710"/>
              <a:gd name="connsiteX5337" fmla="*/ 382535 w 6842126"/>
              <a:gd name="connsiteY5337" fmla="*/ 3352588 h 5130710"/>
              <a:gd name="connsiteX5338" fmla="*/ 383599 w 6842126"/>
              <a:gd name="connsiteY5338" fmla="*/ 3348686 h 5130710"/>
              <a:gd name="connsiteX5339" fmla="*/ 454209 w 6842126"/>
              <a:gd name="connsiteY5339" fmla="*/ 3252781 h 5130710"/>
              <a:gd name="connsiteX5340" fmla="*/ 474237 w 6842126"/>
              <a:gd name="connsiteY5340" fmla="*/ 3214695 h 5130710"/>
              <a:gd name="connsiteX5341" fmla="*/ 444168 w 6842126"/>
              <a:gd name="connsiteY5341" fmla="*/ 3255589 h 5130710"/>
              <a:gd name="connsiteX5342" fmla="*/ 419038 w 6842126"/>
              <a:gd name="connsiteY5342" fmla="*/ 3287971 h 5130710"/>
              <a:gd name="connsiteX5343" fmla="*/ 412493 w 6842126"/>
              <a:gd name="connsiteY5343" fmla="*/ 3289735 h 5130710"/>
              <a:gd name="connsiteX5344" fmla="*/ 421972 w 6842126"/>
              <a:gd name="connsiteY5344" fmla="*/ 3274845 h 5130710"/>
              <a:gd name="connsiteX5345" fmla="*/ 516957 w 6842126"/>
              <a:gd name="connsiteY5345" fmla="*/ 3146149 h 5130710"/>
              <a:gd name="connsiteX5346" fmla="*/ 516428 w 6842126"/>
              <a:gd name="connsiteY5346" fmla="*/ 3127997 h 5130710"/>
              <a:gd name="connsiteX5347" fmla="*/ 427106 w 6842126"/>
              <a:gd name="connsiteY5347" fmla="*/ 3247614 h 5130710"/>
              <a:gd name="connsiteX5348" fmla="*/ 426102 w 6842126"/>
              <a:gd name="connsiteY5348" fmla="*/ 3246191 h 5130710"/>
              <a:gd name="connsiteX5349" fmla="*/ 426405 w 6842126"/>
              <a:gd name="connsiteY5349" fmla="*/ 3245768 h 5130710"/>
              <a:gd name="connsiteX5350" fmla="*/ 461578 w 6842126"/>
              <a:gd name="connsiteY5350" fmla="*/ 3190084 h 5130710"/>
              <a:gd name="connsiteX5351" fmla="*/ 417653 w 6842126"/>
              <a:gd name="connsiteY5351" fmla="*/ 3243568 h 5130710"/>
              <a:gd name="connsiteX5352" fmla="*/ 390884 w 6842126"/>
              <a:gd name="connsiteY5352" fmla="*/ 3280720 h 5130710"/>
              <a:gd name="connsiteX5353" fmla="*/ 390185 w 6842126"/>
              <a:gd name="connsiteY5353" fmla="*/ 3281480 h 5130710"/>
              <a:gd name="connsiteX5354" fmla="*/ 435696 w 6842126"/>
              <a:gd name="connsiteY5354" fmla="*/ 3203716 h 5130710"/>
              <a:gd name="connsiteX5355" fmla="*/ 447724 w 6842126"/>
              <a:gd name="connsiteY5355" fmla="*/ 3179579 h 5130710"/>
              <a:gd name="connsiteX5356" fmla="*/ 417886 w 6842126"/>
              <a:gd name="connsiteY5356" fmla="*/ 3222906 h 5130710"/>
              <a:gd name="connsiteX5357" fmla="*/ 398634 w 6842126"/>
              <a:gd name="connsiteY5357" fmla="*/ 3226521 h 5130710"/>
              <a:gd name="connsiteX5358" fmla="*/ 374589 w 6842126"/>
              <a:gd name="connsiteY5358" fmla="*/ 3264946 h 5130710"/>
              <a:gd name="connsiteX5359" fmla="*/ 356961 w 6842126"/>
              <a:gd name="connsiteY5359" fmla="*/ 3283620 h 5130710"/>
              <a:gd name="connsiteX5360" fmla="*/ 352970 w 6842126"/>
              <a:gd name="connsiteY5360" fmla="*/ 3275253 h 5130710"/>
              <a:gd name="connsiteX5361" fmla="*/ 320040 w 6842126"/>
              <a:gd name="connsiteY5361" fmla="*/ 3317486 h 5130710"/>
              <a:gd name="connsiteX5362" fmla="*/ 290768 w 6842126"/>
              <a:gd name="connsiteY5362" fmla="*/ 3339571 h 5130710"/>
              <a:gd name="connsiteX5363" fmla="*/ 287163 w 6842126"/>
              <a:gd name="connsiteY5363" fmla="*/ 3338293 h 5130710"/>
              <a:gd name="connsiteX5364" fmla="*/ 248427 w 6842126"/>
              <a:gd name="connsiteY5364" fmla="*/ 3367459 h 5130710"/>
              <a:gd name="connsiteX5365" fmla="*/ 262825 w 6842126"/>
              <a:gd name="connsiteY5365" fmla="*/ 3336628 h 5130710"/>
              <a:gd name="connsiteX5366" fmla="*/ 238640 w 6842126"/>
              <a:gd name="connsiteY5366" fmla="*/ 3363994 h 5130710"/>
              <a:gd name="connsiteX5367" fmla="*/ 260881 w 6842126"/>
              <a:gd name="connsiteY5367" fmla="*/ 3311021 h 5130710"/>
              <a:gd name="connsiteX5368" fmla="*/ 504534 w 6842126"/>
              <a:gd name="connsiteY5368" fmla="*/ 2958622 h 5130710"/>
              <a:gd name="connsiteX5369" fmla="*/ 412122 w 6842126"/>
              <a:gd name="connsiteY5369" fmla="*/ 3077144 h 5130710"/>
              <a:gd name="connsiteX5370" fmla="*/ 318795 w 6842126"/>
              <a:gd name="connsiteY5370" fmla="*/ 3198244 h 5130710"/>
              <a:gd name="connsiteX5371" fmla="*/ 280779 w 6842126"/>
              <a:gd name="connsiteY5371" fmla="*/ 3235196 h 5130710"/>
              <a:gd name="connsiteX5372" fmla="*/ 288621 w 6842126"/>
              <a:gd name="connsiteY5372" fmla="*/ 3213054 h 5130710"/>
              <a:gd name="connsiteX5373" fmla="*/ 310294 w 6842126"/>
              <a:gd name="connsiteY5373" fmla="*/ 3181323 h 5130710"/>
              <a:gd name="connsiteX5374" fmla="*/ 444574 w 6842126"/>
              <a:gd name="connsiteY5374" fmla="*/ 2995338 h 5130710"/>
              <a:gd name="connsiteX5375" fmla="*/ 615002 w 6842126"/>
              <a:gd name="connsiteY5375" fmla="*/ 2753456 h 5130710"/>
              <a:gd name="connsiteX5376" fmla="*/ 613090 w 6842126"/>
              <a:gd name="connsiteY5376" fmla="*/ 2753682 h 5130710"/>
              <a:gd name="connsiteX5377" fmla="*/ 611999 w 6842126"/>
              <a:gd name="connsiteY5377" fmla="*/ 2753884 h 5130710"/>
              <a:gd name="connsiteX5378" fmla="*/ 612122 w 6842126"/>
              <a:gd name="connsiteY5378" fmla="*/ 2752721 h 5130710"/>
              <a:gd name="connsiteX5379" fmla="*/ 613786 w 6842126"/>
              <a:gd name="connsiteY5379" fmla="*/ 2734229 h 5130710"/>
              <a:gd name="connsiteX5380" fmla="*/ 613928 w 6842126"/>
              <a:gd name="connsiteY5380" fmla="*/ 2730567 h 5130710"/>
              <a:gd name="connsiteX5381" fmla="*/ 621030 w 6842126"/>
              <a:gd name="connsiteY5381" fmla="*/ 2719643 h 5130710"/>
              <a:gd name="connsiteX5382" fmla="*/ 627362 w 6842126"/>
              <a:gd name="connsiteY5382" fmla="*/ 2706296 h 5130710"/>
              <a:gd name="connsiteX5383" fmla="*/ 620204 w 6842126"/>
              <a:gd name="connsiteY5383" fmla="*/ 2713290 h 5130710"/>
              <a:gd name="connsiteX5384" fmla="*/ 626332 w 6842126"/>
              <a:gd name="connsiteY5384" fmla="*/ 2704776 h 5130710"/>
              <a:gd name="connsiteX5385" fmla="*/ 627249 w 6842126"/>
              <a:gd name="connsiteY5385" fmla="*/ 2703504 h 5130710"/>
              <a:gd name="connsiteX5386" fmla="*/ 636718 w 6842126"/>
              <a:gd name="connsiteY5386" fmla="*/ 2690453 h 5130710"/>
              <a:gd name="connsiteX5387" fmla="*/ 640860 w 6842126"/>
              <a:gd name="connsiteY5387" fmla="*/ 2683532 h 5130710"/>
              <a:gd name="connsiteX5388" fmla="*/ 643718 w 6842126"/>
              <a:gd name="connsiteY5388" fmla="*/ 2672845 h 5130710"/>
              <a:gd name="connsiteX5389" fmla="*/ 639816 w 6842126"/>
              <a:gd name="connsiteY5389" fmla="*/ 2675974 h 5130710"/>
              <a:gd name="connsiteX5390" fmla="*/ 649561 w 6842126"/>
              <a:gd name="connsiteY5390" fmla="*/ 2657117 h 5130710"/>
              <a:gd name="connsiteX5391" fmla="*/ 661012 w 6842126"/>
              <a:gd name="connsiteY5391" fmla="*/ 2638680 h 5130710"/>
              <a:gd name="connsiteX5392" fmla="*/ 660195 w 6842126"/>
              <a:gd name="connsiteY5392" fmla="*/ 2637170 h 5130710"/>
              <a:gd name="connsiteX5393" fmla="*/ 659627 w 6842126"/>
              <a:gd name="connsiteY5393" fmla="*/ 2634761 h 5130710"/>
              <a:gd name="connsiteX5394" fmla="*/ 655461 w 6842126"/>
              <a:gd name="connsiteY5394" fmla="*/ 2639352 h 5130710"/>
              <a:gd name="connsiteX5395" fmla="*/ 642388 w 6842126"/>
              <a:gd name="connsiteY5395" fmla="*/ 2651360 h 5130710"/>
              <a:gd name="connsiteX5396" fmla="*/ 637709 w 6842126"/>
              <a:gd name="connsiteY5396" fmla="*/ 2656690 h 5130710"/>
              <a:gd name="connsiteX5397" fmla="*/ 627646 w 6842126"/>
              <a:gd name="connsiteY5397" fmla="*/ 2670914 h 5130710"/>
              <a:gd name="connsiteX5398" fmla="*/ 616500 w 6842126"/>
              <a:gd name="connsiteY5398" fmla="*/ 2686468 h 5130710"/>
              <a:gd name="connsiteX5399" fmla="*/ 614086 w 6842126"/>
              <a:gd name="connsiteY5399" fmla="*/ 2690377 h 5130710"/>
              <a:gd name="connsiteX5400" fmla="*/ 611097 w 6842126"/>
              <a:gd name="connsiteY5400" fmla="*/ 2695658 h 5130710"/>
              <a:gd name="connsiteX5401" fmla="*/ 609766 w 6842126"/>
              <a:gd name="connsiteY5401" fmla="*/ 2699427 h 5130710"/>
              <a:gd name="connsiteX5402" fmla="*/ 608163 w 6842126"/>
              <a:gd name="connsiteY5402" fmla="*/ 2700966 h 5130710"/>
              <a:gd name="connsiteX5403" fmla="*/ 608151 w 6842126"/>
              <a:gd name="connsiteY5403" fmla="*/ 2700863 h 5130710"/>
              <a:gd name="connsiteX5404" fmla="*/ 607862 w 6842126"/>
              <a:gd name="connsiteY5404" fmla="*/ 2701375 h 5130710"/>
              <a:gd name="connsiteX5405" fmla="*/ 602383 w 6842126"/>
              <a:gd name="connsiteY5405" fmla="*/ 2707423 h 5130710"/>
              <a:gd name="connsiteX5406" fmla="*/ 602578 w 6842126"/>
              <a:gd name="connsiteY5406" fmla="*/ 2705698 h 5130710"/>
              <a:gd name="connsiteX5407" fmla="*/ 609723 w 6842126"/>
              <a:gd name="connsiteY5407" fmla="*/ 2695230 h 5130710"/>
              <a:gd name="connsiteX5408" fmla="*/ 608200 w 6842126"/>
              <a:gd name="connsiteY5408" fmla="*/ 2692384 h 5130710"/>
              <a:gd name="connsiteX5409" fmla="*/ 607947 w 6842126"/>
              <a:gd name="connsiteY5409" fmla="*/ 2690950 h 5130710"/>
              <a:gd name="connsiteX5410" fmla="*/ 611145 w 6842126"/>
              <a:gd name="connsiteY5410" fmla="*/ 2684913 h 5130710"/>
              <a:gd name="connsiteX5411" fmla="*/ 613986 w 6842126"/>
              <a:gd name="connsiteY5411" fmla="*/ 2682577 h 5130710"/>
              <a:gd name="connsiteX5412" fmla="*/ 609822 w 6842126"/>
              <a:gd name="connsiteY5412" fmla="*/ 2682816 h 5130710"/>
              <a:gd name="connsiteX5413" fmla="*/ 612579 w 6842126"/>
              <a:gd name="connsiteY5413" fmla="*/ 2678648 h 5130710"/>
              <a:gd name="connsiteX5414" fmla="*/ 637640 w 6842126"/>
              <a:gd name="connsiteY5414" fmla="*/ 2643209 h 5130710"/>
              <a:gd name="connsiteX5415" fmla="*/ 604290 w 6842126"/>
              <a:gd name="connsiteY5415" fmla="*/ 2672170 h 5130710"/>
              <a:gd name="connsiteX5416" fmla="*/ 583630 w 6842126"/>
              <a:gd name="connsiteY5416" fmla="*/ 2699836 h 5130710"/>
              <a:gd name="connsiteX5417" fmla="*/ 568490 w 6842126"/>
              <a:gd name="connsiteY5417" fmla="*/ 2715951 h 5130710"/>
              <a:gd name="connsiteX5418" fmla="*/ 567687 w 6842126"/>
              <a:gd name="connsiteY5418" fmla="*/ 2715685 h 5130710"/>
              <a:gd name="connsiteX5419" fmla="*/ 563157 w 6842126"/>
              <a:gd name="connsiteY5419" fmla="*/ 2720663 h 5130710"/>
              <a:gd name="connsiteX5420" fmla="*/ 560778 w 6842126"/>
              <a:gd name="connsiteY5420" fmla="*/ 2724278 h 5130710"/>
              <a:gd name="connsiteX5421" fmla="*/ 548532 w 6842126"/>
              <a:gd name="connsiteY5421" fmla="*/ 2737510 h 5130710"/>
              <a:gd name="connsiteX5422" fmla="*/ 548173 w 6842126"/>
              <a:gd name="connsiteY5422" fmla="*/ 2731929 h 5130710"/>
              <a:gd name="connsiteX5423" fmla="*/ 553387 w 6842126"/>
              <a:gd name="connsiteY5423" fmla="*/ 2718637 h 5130710"/>
              <a:gd name="connsiteX5424" fmla="*/ 556531 w 6842126"/>
              <a:gd name="connsiteY5424" fmla="*/ 2714617 h 5130710"/>
              <a:gd name="connsiteX5425" fmla="*/ 584510 w 6842126"/>
              <a:gd name="connsiteY5425" fmla="*/ 2672175 h 5130710"/>
              <a:gd name="connsiteX5426" fmla="*/ 584915 w 6842126"/>
              <a:gd name="connsiteY5426" fmla="*/ 2658535 h 5130710"/>
              <a:gd name="connsiteX5427" fmla="*/ 618571 w 6842126"/>
              <a:gd name="connsiteY5427" fmla="*/ 2619742 h 5130710"/>
              <a:gd name="connsiteX5428" fmla="*/ 613794 w 6842126"/>
              <a:gd name="connsiteY5428" fmla="*/ 2617726 h 5130710"/>
              <a:gd name="connsiteX5429" fmla="*/ 610419 w 6842126"/>
              <a:gd name="connsiteY5429" fmla="*/ 2614068 h 5130710"/>
              <a:gd name="connsiteX5430" fmla="*/ 608854 w 6842126"/>
              <a:gd name="connsiteY5430" fmla="*/ 2615708 h 5130710"/>
              <a:gd name="connsiteX5431" fmla="*/ 608720 w 6842126"/>
              <a:gd name="connsiteY5431" fmla="*/ 2613795 h 5130710"/>
              <a:gd name="connsiteX5432" fmla="*/ 609007 w 6842126"/>
              <a:gd name="connsiteY5432" fmla="*/ 2612833 h 5130710"/>
              <a:gd name="connsiteX5433" fmla="*/ 609143 w 6842126"/>
              <a:gd name="connsiteY5433" fmla="*/ 2612684 h 5130710"/>
              <a:gd name="connsiteX5434" fmla="*/ 608830 w 6842126"/>
              <a:gd name="connsiteY5434" fmla="*/ 2612343 h 5130710"/>
              <a:gd name="connsiteX5435" fmla="*/ 608786 w 6842126"/>
              <a:gd name="connsiteY5435" fmla="*/ 2611641 h 5130710"/>
              <a:gd name="connsiteX5436" fmla="*/ 620371 w 6842126"/>
              <a:gd name="connsiteY5436" fmla="*/ 2594247 h 5130710"/>
              <a:gd name="connsiteX5437" fmla="*/ 611840 w 6842126"/>
              <a:gd name="connsiteY5437" fmla="*/ 2601447 h 5130710"/>
              <a:gd name="connsiteX5438" fmla="*/ 613232 w 6842126"/>
              <a:gd name="connsiteY5438" fmla="*/ 2599712 h 5130710"/>
              <a:gd name="connsiteX5439" fmla="*/ 593523 w 6842126"/>
              <a:gd name="connsiteY5439" fmla="*/ 2618887 h 5130710"/>
              <a:gd name="connsiteX5440" fmla="*/ 567662 w 6842126"/>
              <a:gd name="connsiteY5440" fmla="*/ 2642989 h 5130710"/>
              <a:gd name="connsiteX5441" fmla="*/ 596730 w 6842126"/>
              <a:gd name="connsiteY5441" fmla="*/ 2613475 h 5130710"/>
              <a:gd name="connsiteX5442" fmla="*/ 606146 w 6842126"/>
              <a:gd name="connsiteY5442" fmla="*/ 2603235 h 5130710"/>
              <a:gd name="connsiteX5443" fmla="*/ 604278 w 6842126"/>
              <a:gd name="connsiteY5443" fmla="*/ 2602982 h 5130710"/>
              <a:gd name="connsiteX5444" fmla="*/ 603776 w 6842126"/>
              <a:gd name="connsiteY5444" fmla="*/ 2603281 h 5130710"/>
              <a:gd name="connsiteX5445" fmla="*/ 600691 w 6842126"/>
              <a:gd name="connsiteY5445" fmla="*/ 2606387 h 5130710"/>
              <a:gd name="connsiteX5446" fmla="*/ 601635 w 6842126"/>
              <a:gd name="connsiteY5446" fmla="*/ 2604776 h 5130710"/>
              <a:gd name="connsiteX5447" fmla="*/ 601847 w 6842126"/>
              <a:gd name="connsiteY5447" fmla="*/ 2604426 h 5130710"/>
              <a:gd name="connsiteX5448" fmla="*/ 600961 w 6842126"/>
              <a:gd name="connsiteY5448" fmla="*/ 2604955 h 5130710"/>
              <a:gd name="connsiteX5449" fmla="*/ 595375 w 6842126"/>
              <a:gd name="connsiteY5449" fmla="*/ 2609893 h 5130710"/>
              <a:gd name="connsiteX5450" fmla="*/ 528386 w 6842126"/>
              <a:gd name="connsiteY5450" fmla="*/ 2673995 h 5130710"/>
              <a:gd name="connsiteX5451" fmla="*/ 588461 w 6842126"/>
              <a:gd name="connsiteY5451" fmla="*/ 2612505 h 5130710"/>
              <a:gd name="connsiteX5452" fmla="*/ 591980 w 6842126"/>
              <a:gd name="connsiteY5452" fmla="*/ 2607083 h 5130710"/>
              <a:gd name="connsiteX5453" fmla="*/ 588034 w 6842126"/>
              <a:gd name="connsiteY5453" fmla="*/ 2611375 h 5130710"/>
              <a:gd name="connsiteX5454" fmla="*/ 553487 w 6842126"/>
              <a:gd name="connsiteY5454" fmla="*/ 2644147 h 5130710"/>
              <a:gd name="connsiteX5455" fmla="*/ 530858 w 6842126"/>
              <a:gd name="connsiteY5455" fmla="*/ 2664653 h 5130710"/>
              <a:gd name="connsiteX5456" fmla="*/ 533120 w 6842126"/>
              <a:gd name="connsiteY5456" fmla="*/ 2660903 h 5130710"/>
              <a:gd name="connsiteX5457" fmla="*/ 533204 w 6842126"/>
              <a:gd name="connsiteY5457" fmla="*/ 2660727 h 5130710"/>
              <a:gd name="connsiteX5458" fmla="*/ 534136 w 6842126"/>
              <a:gd name="connsiteY5458" fmla="*/ 2659757 h 5130710"/>
              <a:gd name="connsiteX5459" fmla="*/ 549456 w 6842126"/>
              <a:gd name="connsiteY5459" fmla="*/ 2644703 h 5130710"/>
              <a:gd name="connsiteX5460" fmla="*/ 537226 w 6842126"/>
              <a:gd name="connsiteY5460" fmla="*/ 2653204 h 5130710"/>
              <a:gd name="connsiteX5461" fmla="*/ 536153 w 6842126"/>
              <a:gd name="connsiteY5461" fmla="*/ 2654302 h 5130710"/>
              <a:gd name="connsiteX5462" fmla="*/ 535555 w 6842126"/>
              <a:gd name="connsiteY5462" fmla="*/ 2652116 h 5130710"/>
              <a:gd name="connsiteX5463" fmla="*/ 532280 w 6842126"/>
              <a:gd name="connsiteY5463" fmla="*/ 2656100 h 5130710"/>
              <a:gd name="connsiteX5464" fmla="*/ 528970 w 6842126"/>
              <a:gd name="connsiteY5464" fmla="*/ 2661352 h 5130710"/>
              <a:gd name="connsiteX5465" fmla="*/ 525766 w 6842126"/>
              <a:gd name="connsiteY5465" fmla="*/ 2664214 h 5130710"/>
              <a:gd name="connsiteX5466" fmla="*/ 533968 w 6842126"/>
              <a:gd name="connsiteY5466" fmla="*/ 2653141 h 5130710"/>
              <a:gd name="connsiteX5467" fmla="*/ 592414 w 6842126"/>
              <a:gd name="connsiteY5467" fmla="*/ 2596362 h 5130710"/>
              <a:gd name="connsiteX5468" fmla="*/ 600272 w 6842126"/>
              <a:gd name="connsiteY5468" fmla="*/ 2588791 h 5130710"/>
              <a:gd name="connsiteX5469" fmla="*/ 603344 w 6842126"/>
              <a:gd name="connsiteY5469" fmla="*/ 2585765 h 5130710"/>
              <a:gd name="connsiteX5470" fmla="*/ 603005 w 6842126"/>
              <a:gd name="connsiteY5470" fmla="*/ 2585802 h 5130710"/>
              <a:gd name="connsiteX5471" fmla="*/ 599685 w 6842126"/>
              <a:gd name="connsiteY5471" fmla="*/ 2585997 h 5130710"/>
              <a:gd name="connsiteX5472" fmla="*/ 598667 w 6842126"/>
              <a:gd name="connsiteY5472" fmla="*/ 2585741 h 5130710"/>
              <a:gd name="connsiteX5473" fmla="*/ 585457 w 6842126"/>
              <a:gd name="connsiteY5473" fmla="*/ 2598266 h 5130710"/>
              <a:gd name="connsiteX5474" fmla="*/ 575091 w 6842126"/>
              <a:gd name="connsiteY5474" fmla="*/ 2608356 h 5130710"/>
              <a:gd name="connsiteX5475" fmla="*/ 571393 w 6842126"/>
              <a:gd name="connsiteY5475" fmla="*/ 2613434 h 5130710"/>
              <a:gd name="connsiteX5476" fmla="*/ 567778 w 6842126"/>
              <a:gd name="connsiteY5476" fmla="*/ 2615471 h 5130710"/>
              <a:gd name="connsiteX5477" fmla="*/ 561795 w 6842126"/>
              <a:gd name="connsiteY5477" fmla="*/ 2621294 h 5130710"/>
              <a:gd name="connsiteX5478" fmla="*/ 543832 w 6842126"/>
              <a:gd name="connsiteY5478" fmla="*/ 2638857 h 5130710"/>
              <a:gd name="connsiteX5479" fmla="*/ 547156 w 6842126"/>
              <a:gd name="connsiteY5479" fmla="*/ 2631971 h 5130710"/>
              <a:gd name="connsiteX5480" fmla="*/ 548282 w 6842126"/>
              <a:gd name="connsiteY5480" fmla="*/ 2631010 h 5130710"/>
              <a:gd name="connsiteX5481" fmla="*/ 549264 w 6842126"/>
              <a:gd name="connsiteY5481" fmla="*/ 2628663 h 5130710"/>
              <a:gd name="connsiteX5482" fmla="*/ 556560 w 6842126"/>
              <a:gd name="connsiteY5482" fmla="*/ 2614938 h 5130710"/>
              <a:gd name="connsiteX5483" fmla="*/ 563613 w 6842126"/>
              <a:gd name="connsiteY5483" fmla="*/ 2602131 h 5130710"/>
              <a:gd name="connsiteX5484" fmla="*/ 564569 w 6842126"/>
              <a:gd name="connsiteY5484" fmla="*/ 2600228 h 5130710"/>
              <a:gd name="connsiteX5485" fmla="*/ 575795 w 6842126"/>
              <a:gd name="connsiteY5485" fmla="*/ 2588633 h 5130710"/>
              <a:gd name="connsiteX5486" fmla="*/ 564686 w 6842126"/>
              <a:gd name="connsiteY5486" fmla="*/ 2604839 h 5130710"/>
              <a:gd name="connsiteX5487" fmla="*/ 559983 w 6842126"/>
              <a:gd name="connsiteY5487" fmla="*/ 2613554 h 5130710"/>
              <a:gd name="connsiteX5488" fmla="*/ 559146 w 6842126"/>
              <a:gd name="connsiteY5488" fmla="*/ 2615157 h 5130710"/>
              <a:gd name="connsiteX5489" fmla="*/ 567123 w 6842126"/>
              <a:gd name="connsiteY5489" fmla="*/ 2604933 h 5130710"/>
              <a:gd name="connsiteX5490" fmla="*/ 580898 w 6842126"/>
              <a:gd name="connsiteY5490" fmla="*/ 2588535 h 5130710"/>
              <a:gd name="connsiteX5491" fmla="*/ 591554 w 6842126"/>
              <a:gd name="connsiteY5491" fmla="*/ 2575571 h 5130710"/>
              <a:gd name="connsiteX5492" fmla="*/ 591836 w 6842126"/>
              <a:gd name="connsiteY5492" fmla="*/ 2573366 h 5130710"/>
              <a:gd name="connsiteX5493" fmla="*/ 592796 w 6842126"/>
              <a:gd name="connsiteY5493" fmla="*/ 2571048 h 5130710"/>
              <a:gd name="connsiteX5494" fmla="*/ 594531 w 6842126"/>
              <a:gd name="connsiteY5494" fmla="*/ 2569252 h 5130710"/>
              <a:gd name="connsiteX5495" fmla="*/ 585359 w 6842126"/>
              <a:gd name="connsiteY5495" fmla="*/ 2577701 h 5130710"/>
              <a:gd name="connsiteX5496" fmla="*/ 602547 w 6842126"/>
              <a:gd name="connsiteY5496" fmla="*/ 2558567 h 5130710"/>
              <a:gd name="connsiteX5497" fmla="*/ 598090 w 6842126"/>
              <a:gd name="connsiteY5497" fmla="*/ 2562733 h 5130710"/>
              <a:gd name="connsiteX5498" fmla="*/ 596603 w 6842126"/>
              <a:gd name="connsiteY5498" fmla="*/ 2564274 h 5130710"/>
              <a:gd name="connsiteX5499" fmla="*/ 584801 w 6842126"/>
              <a:gd name="connsiteY5499" fmla="*/ 2577209 h 5130710"/>
              <a:gd name="connsiteX5500" fmla="*/ 578864 w 6842126"/>
              <a:gd name="connsiteY5500" fmla="*/ 2583718 h 5130710"/>
              <a:gd name="connsiteX5501" fmla="*/ 573512 w 6842126"/>
              <a:gd name="connsiteY5501" fmla="*/ 2589587 h 5130710"/>
              <a:gd name="connsiteX5502" fmla="*/ 568032 w 6842126"/>
              <a:gd name="connsiteY5502" fmla="*/ 2594026 h 5130710"/>
              <a:gd name="connsiteX5503" fmla="*/ 570674 w 6842126"/>
              <a:gd name="connsiteY5503" fmla="*/ 2586920 h 5130710"/>
              <a:gd name="connsiteX5504" fmla="*/ 574118 w 6842126"/>
              <a:gd name="connsiteY5504" fmla="*/ 2579367 h 5130710"/>
              <a:gd name="connsiteX5505" fmla="*/ 572476 w 6842126"/>
              <a:gd name="connsiteY5505" fmla="*/ 2580781 h 5130710"/>
              <a:gd name="connsiteX5506" fmla="*/ 569394 w 6842126"/>
              <a:gd name="connsiteY5506" fmla="*/ 2579644 h 5130710"/>
              <a:gd name="connsiteX5507" fmla="*/ 575395 w 6842126"/>
              <a:gd name="connsiteY5507" fmla="*/ 2572814 h 5130710"/>
              <a:gd name="connsiteX5508" fmla="*/ 575300 w 6842126"/>
              <a:gd name="connsiteY5508" fmla="*/ 2571743 h 5130710"/>
              <a:gd name="connsiteX5509" fmla="*/ 572775 w 6842126"/>
              <a:gd name="connsiteY5509" fmla="*/ 2573783 h 5130710"/>
              <a:gd name="connsiteX5510" fmla="*/ 572601 w 6842126"/>
              <a:gd name="connsiteY5510" fmla="*/ 2574109 h 5130710"/>
              <a:gd name="connsiteX5511" fmla="*/ 572194 w 6842126"/>
              <a:gd name="connsiteY5511" fmla="*/ 2574253 h 5130710"/>
              <a:gd name="connsiteX5512" fmla="*/ 570686 w 6842126"/>
              <a:gd name="connsiteY5512" fmla="*/ 2575470 h 5130710"/>
              <a:gd name="connsiteX5513" fmla="*/ 561832 w 6842126"/>
              <a:gd name="connsiteY5513" fmla="*/ 2584850 h 5130710"/>
              <a:gd name="connsiteX5514" fmla="*/ 499014 w 6842126"/>
              <a:gd name="connsiteY5514" fmla="*/ 2654054 h 5130710"/>
              <a:gd name="connsiteX5515" fmla="*/ 515152 w 6842126"/>
              <a:gd name="connsiteY5515" fmla="*/ 2623358 h 5130710"/>
              <a:gd name="connsiteX5516" fmla="*/ 474585 w 6842126"/>
              <a:gd name="connsiteY5516" fmla="*/ 2670560 h 5130710"/>
              <a:gd name="connsiteX5517" fmla="*/ 468680 w 6842126"/>
              <a:gd name="connsiteY5517" fmla="*/ 2678804 h 5130710"/>
              <a:gd name="connsiteX5518" fmla="*/ 473391 w 6842126"/>
              <a:gd name="connsiteY5518" fmla="*/ 2670612 h 5130710"/>
              <a:gd name="connsiteX5519" fmla="*/ 457574 w 6842126"/>
              <a:gd name="connsiteY5519" fmla="*/ 2682291 h 5130710"/>
              <a:gd name="connsiteX5520" fmla="*/ 437503 w 6842126"/>
              <a:gd name="connsiteY5520" fmla="*/ 2698068 h 5130710"/>
              <a:gd name="connsiteX5521" fmla="*/ 431720 w 6842126"/>
              <a:gd name="connsiteY5521" fmla="*/ 2704084 h 5130710"/>
              <a:gd name="connsiteX5522" fmla="*/ 485121 w 6842126"/>
              <a:gd name="connsiteY5522" fmla="*/ 2633503 h 5130710"/>
              <a:gd name="connsiteX5523" fmla="*/ 490901 w 6842126"/>
              <a:gd name="connsiteY5523" fmla="*/ 2626090 h 5130710"/>
              <a:gd name="connsiteX5524" fmla="*/ 498315 w 6842126"/>
              <a:gd name="connsiteY5524" fmla="*/ 2611907 h 5130710"/>
              <a:gd name="connsiteX5525" fmla="*/ 492835 w 6842126"/>
              <a:gd name="connsiteY5525" fmla="*/ 2616742 h 5130710"/>
              <a:gd name="connsiteX5526" fmla="*/ 506843 w 6842126"/>
              <a:gd name="connsiteY5526" fmla="*/ 2592085 h 5130710"/>
              <a:gd name="connsiteX5527" fmla="*/ 500237 w 6842126"/>
              <a:gd name="connsiteY5527" fmla="*/ 2596551 h 5130710"/>
              <a:gd name="connsiteX5528" fmla="*/ 491641 w 6842126"/>
              <a:gd name="connsiteY5528" fmla="*/ 2597082 h 5130710"/>
              <a:gd name="connsiteX5529" fmla="*/ 485038 w 6842126"/>
              <a:gd name="connsiteY5529" fmla="*/ 2597582 h 5130710"/>
              <a:gd name="connsiteX5530" fmla="*/ 482286 w 6842126"/>
              <a:gd name="connsiteY5530" fmla="*/ 2604149 h 5130710"/>
              <a:gd name="connsiteX5531" fmla="*/ 476551 w 6842126"/>
              <a:gd name="connsiteY5531" fmla="*/ 2613263 h 5130710"/>
              <a:gd name="connsiteX5532" fmla="*/ 478138 w 6842126"/>
              <a:gd name="connsiteY5532" fmla="*/ 2604825 h 5130710"/>
              <a:gd name="connsiteX5533" fmla="*/ 478479 w 6842126"/>
              <a:gd name="connsiteY5533" fmla="*/ 2605506 h 5130710"/>
              <a:gd name="connsiteX5534" fmla="*/ 477975 w 6842126"/>
              <a:gd name="connsiteY5534" fmla="*/ 2606747 h 5130710"/>
              <a:gd name="connsiteX5535" fmla="*/ 478699 w 6842126"/>
              <a:gd name="connsiteY5535" fmla="*/ 2605944 h 5130710"/>
              <a:gd name="connsiteX5536" fmla="*/ 478479 w 6842126"/>
              <a:gd name="connsiteY5536" fmla="*/ 2605506 h 5130710"/>
              <a:gd name="connsiteX5537" fmla="*/ 479405 w 6842126"/>
              <a:gd name="connsiteY5537" fmla="*/ 2603224 h 5130710"/>
              <a:gd name="connsiteX5538" fmla="*/ 480398 w 6842126"/>
              <a:gd name="connsiteY5538" fmla="*/ 2601967 h 5130710"/>
              <a:gd name="connsiteX5539" fmla="*/ 481137 w 6842126"/>
              <a:gd name="connsiteY5539" fmla="*/ 2600332 h 5130710"/>
              <a:gd name="connsiteX5540" fmla="*/ 479943 w 6842126"/>
              <a:gd name="connsiteY5540" fmla="*/ 2593825 h 5130710"/>
              <a:gd name="connsiteX5541" fmla="*/ 493913 w 6842126"/>
              <a:gd name="connsiteY5541" fmla="*/ 2567997 h 5130710"/>
              <a:gd name="connsiteX5542" fmla="*/ 493336 w 6842126"/>
              <a:gd name="connsiteY5542" fmla="*/ 2562786 h 5130710"/>
              <a:gd name="connsiteX5543" fmla="*/ 498348 w 6842126"/>
              <a:gd name="connsiteY5543" fmla="*/ 2551825 h 5130710"/>
              <a:gd name="connsiteX5544" fmla="*/ 499569 w 6842126"/>
              <a:gd name="connsiteY5544" fmla="*/ 2549939 h 5130710"/>
              <a:gd name="connsiteX5545" fmla="*/ 497431 w 6842126"/>
              <a:gd name="connsiteY5545" fmla="*/ 2552265 h 5130710"/>
              <a:gd name="connsiteX5546" fmla="*/ 491375 w 6842126"/>
              <a:gd name="connsiteY5546" fmla="*/ 2558971 h 5130710"/>
              <a:gd name="connsiteX5547" fmla="*/ 466478 w 6842126"/>
              <a:gd name="connsiteY5547" fmla="*/ 2600178 h 5130710"/>
              <a:gd name="connsiteX5548" fmla="*/ 445683 w 6842126"/>
              <a:gd name="connsiteY5548" fmla="*/ 2638875 h 5130710"/>
              <a:gd name="connsiteX5549" fmla="*/ 443188 w 6842126"/>
              <a:gd name="connsiteY5549" fmla="*/ 2640711 h 5130710"/>
              <a:gd name="connsiteX5550" fmla="*/ 437611 w 6842126"/>
              <a:gd name="connsiteY5550" fmla="*/ 2645357 h 5130710"/>
              <a:gd name="connsiteX5551" fmla="*/ 443338 w 6842126"/>
              <a:gd name="connsiteY5551" fmla="*/ 2632722 h 5130710"/>
              <a:gd name="connsiteX5552" fmla="*/ 436064 w 6842126"/>
              <a:gd name="connsiteY5552" fmla="*/ 2643971 h 5130710"/>
              <a:gd name="connsiteX5553" fmla="*/ 433750 w 6842126"/>
              <a:gd name="connsiteY5553" fmla="*/ 2641694 h 5130710"/>
              <a:gd name="connsiteX5554" fmla="*/ 430410 w 6842126"/>
              <a:gd name="connsiteY5554" fmla="*/ 2644928 h 5130710"/>
              <a:gd name="connsiteX5555" fmla="*/ 436133 w 6842126"/>
              <a:gd name="connsiteY5555" fmla="*/ 2633215 h 5130710"/>
              <a:gd name="connsiteX5556" fmla="*/ 438462 w 6842126"/>
              <a:gd name="connsiteY5556" fmla="*/ 2629884 h 5130710"/>
              <a:gd name="connsiteX5557" fmla="*/ 439928 w 6842126"/>
              <a:gd name="connsiteY5557" fmla="*/ 2628586 h 5130710"/>
              <a:gd name="connsiteX5558" fmla="*/ 438599 w 6842126"/>
              <a:gd name="connsiteY5558" fmla="*/ 2628167 h 5130710"/>
              <a:gd name="connsiteX5559" fmla="*/ 446257 w 6842126"/>
              <a:gd name="connsiteY5559" fmla="*/ 2612494 h 5130710"/>
              <a:gd name="connsiteX5560" fmla="*/ 449822 w 6842126"/>
              <a:gd name="connsiteY5560" fmla="*/ 2608679 h 5130710"/>
              <a:gd name="connsiteX5561" fmla="*/ 458328 w 6842126"/>
              <a:gd name="connsiteY5561" fmla="*/ 2600303 h 5130710"/>
              <a:gd name="connsiteX5562" fmla="*/ 467317 w 6842126"/>
              <a:gd name="connsiteY5562" fmla="*/ 2588934 h 5130710"/>
              <a:gd name="connsiteX5563" fmla="*/ 449442 w 6842126"/>
              <a:gd name="connsiteY5563" fmla="*/ 2606248 h 5130710"/>
              <a:gd name="connsiteX5564" fmla="*/ 449225 w 6842126"/>
              <a:gd name="connsiteY5564" fmla="*/ 2606421 h 5130710"/>
              <a:gd name="connsiteX5565" fmla="*/ 451312 w 6842126"/>
              <a:gd name="connsiteY5565" fmla="*/ 2602148 h 5130710"/>
              <a:gd name="connsiteX5566" fmla="*/ 471329 w 6842126"/>
              <a:gd name="connsiteY5566" fmla="*/ 2566323 h 5130710"/>
              <a:gd name="connsiteX5567" fmla="*/ 478584 w 6842126"/>
              <a:gd name="connsiteY5567" fmla="*/ 2554068 h 5130710"/>
              <a:gd name="connsiteX5568" fmla="*/ 476391 w 6842126"/>
              <a:gd name="connsiteY5568" fmla="*/ 2556532 h 5130710"/>
              <a:gd name="connsiteX5569" fmla="*/ 445358 w 6842126"/>
              <a:gd name="connsiteY5569" fmla="*/ 2588237 h 5130710"/>
              <a:gd name="connsiteX5570" fmla="*/ 449981 w 6842126"/>
              <a:gd name="connsiteY5570" fmla="*/ 2581053 h 5130710"/>
              <a:gd name="connsiteX5571" fmla="*/ 481847 w 6842126"/>
              <a:gd name="connsiteY5571" fmla="*/ 2539563 h 5130710"/>
              <a:gd name="connsiteX5572" fmla="*/ 484584 w 6842126"/>
              <a:gd name="connsiteY5572" fmla="*/ 2535895 h 5130710"/>
              <a:gd name="connsiteX5573" fmla="*/ 485072 w 6842126"/>
              <a:gd name="connsiteY5573" fmla="*/ 2532842 h 5130710"/>
              <a:gd name="connsiteX5574" fmla="*/ 494698 w 6842126"/>
              <a:gd name="connsiteY5574" fmla="*/ 2522344 h 5130710"/>
              <a:gd name="connsiteX5575" fmla="*/ 498055 w 6842126"/>
              <a:gd name="connsiteY5575" fmla="*/ 2517845 h 5130710"/>
              <a:gd name="connsiteX5576" fmla="*/ 487927 w 6842126"/>
              <a:gd name="connsiteY5576" fmla="*/ 2526866 h 5130710"/>
              <a:gd name="connsiteX5577" fmla="*/ 488484 w 6842126"/>
              <a:gd name="connsiteY5577" fmla="*/ 2525769 h 5130710"/>
              <a:gd name="connsiteX5578" fmla="*/ 500576 w 6842126"/>
              <a:gd name="connsiteY5578" fmla="*/ 2499660 h 5130710"/>
              <a:gd name="connsiteX5579" fmla="*/ 477060 w 6842126"/>
              <a:gd name="connsiteY5579" fmla="*/ 2533441 h 5130710"/>
              <a:gd name="connsiteX5580" fmla="*/ 471369 w 6842126"/>
              <a:gd name="connsiteY5580" fmla="*/ 2540540 h 5130710"/>
              <a:gd name="connsiteX5581" fmla="*/ 474428 w 6842126"/>
              <a:gd name="connsiteY5581" fmla="*/ 2529102 h 5130710"/>
              <a:gd name="connsiteX5582" fmla="*/ 473110 w 6842126"/>
              <a:gd name="connsiteY5582" fmla="*/ 2530874 h 5130710"/>
              <a:gd name="connsiteX5583" fmla="*/ 433597 w 6842126"/>
              <a:gd name="connsiteY5583" fmla="*/ 2585366 h 5130710"/>
              <a:gd name="connsiteX5584" fmla="*/ 421008 w 6842126"/>
              <a:gd name="connsiteY5584" fmla="*/ 2601488 h 5130710"/>
              <a:gd name="connsiteX5585" fmla="*/ 428029 w 6842126"/>
              <a:gd name="connsiteY5585" fmla="*/ 2590773 h 5130710"/>
              <a:gd name="connsiteX5586" fmla="*/ 447437 w 6842126"/>
              <a:gd name="connsiteY5586" fmla="*/ 2562740 h 5130710"/>
              <a:gd name="connsiteX5587" fmla="*/ 469470 w 6842126"/>
              <a:gd name="connsiteY5587" fmla="*/ 2531270 h 5130710"/>
              <a:gd name="connsiteX5588" fmla="*/ 443437 w 6842126"/>
              <a:gd name="connsiteY5588" fmla="*/ 2552076 h 5130710"/>
              <a:gd name="connsiteX5589" fmla="*/ 418796 w 6842126"/>
              <a:gd name="connsiteY5589" fmla="*/ 2578895 h 5130710"/>
              <a:gd name="connsiteX5590" fmla="*/ 427662 w 6842126"/>
              <a:gd name="connsiteY5590" fmla="*/ 2563343 h 5130710"/>
              <a:gd name="connsiteX5591" fmla="*/ 431199 w 6842126"/>
              <a:gd name="connsiteY5591" fmla="*/ 2555359 h 5130710"/>
              <a:gd name="connsiteX5592" fmla="*/ 479566 w 6842126"/>
              <a:gd name="connsiteY5592" fmla="*/ 2480818 h 5130710"/>
              <a:gd name="connsiteX5593" fmla="*/ 479177 w 6842126"/>
              <a:gd name="connsiteY5593" fmla="*/ 2474122 h 5130710"/>
              <a:gd name="connsiteX5594" fmla="*/ 492787 w 6842126"/>
              <a:gd name="connsiteY5594" fmla="*/ 2454254 h 5130710"/>
              <a:gd name="connsiteX5595" fmla="*/ 487856 w 6842126"/>
              <a:gd name="connsiteY5595" fmla="*/ 2448954 h 5130710"/>
              <a:gd name="connsiteX5596" fmla="*/ 502633 w 6842126"/>
              <a:gd name="connsiteY5596" fmla="*/ 2422180 h 5130710"/>
              <a:gd name="connsiteX5597" fmla="*/ 502398 w 6842126"/>
              <a:gd name="connsiteY5597" fmla="*/ 2421822 h 5130710"/>
              <a:gd name="connsiteX5598" fmla="*/ 502102 w 6842126"/>
              <a:gd name="connsiteY5598" fmla="*/ 2421376 h 5130710"/>
              <a:gd name="connsiteX5599" fmla="*/ 502004 w 6842126"/>
              <a:gd name="connsiteY5599" fmla="*/ 2421227 h 5130710"/>
              <a:gd name="connsiteX5600" fmla="*/ 501925 w 6842126"/>
              <a:gd name="connsiteY5600" fmla="*/ 2421108 h 5130710"/>
              <a:gd name="connsiteX5601" fmla="*/ 502102 w 6842126"/>
              <a:gd name="connsiteY5601" fmla="*/ 2421376 h 5130710"/>
              <a:gd name="connsiteX5602" fmla="*/ 502633 w 6842126"/>
              <a:gd name="connsiteY5602" fmla="*/ 2422180 h 5130710"/>
              <a:gd name="connsiteX5603" fmla="*/ 488216 w 6842126"/>
              <a:gd name="connsiteY5603" fmla="*/ 2442992 h 5130710"/>
              <a:gd name="connsiteX5604" fmla="*/ 475956 w 6842126"/>
              <a:gd name="connsiteY5604" fmla="*/ 2457223 h 5130710"/>
              <a:gd name="connsiteX5605" fmla="*/ 475366 w 6842126"/>
              <a:gd name="connsiteY5605" fmla="*/ 2458139 h 5130710"/>
              <a:gd name="connsiteX5606" fmla="*/ 476002 w 6842126"/>
              <a:gd name="connsiteY5606" fmla="*/ 2458934 h 5130710"/>
              <a:gd name="connsiteX5607" fmla="*/ 476036 w 6842126"/>
              <a:gd name="connsiteY5607" fmla="*/ 2461900 h 5130710"/>
              <a:gd name="connsiteX5608" fmla="*/ 474749 w 6842126"/>
              <a:gd name="connsiteY5608" fmla="*/ 2462319 h 5130710"/>
              <a:gd name="connsiteX5609" fmla="*/ 473668 w 6842126"/>
              <a:gd name="connsiteY5609" fmla="*/ 2461412 h 5130710"/>
              <a:gd name="connsiteX5610" fmla="*/ 473718 w 6842126"/>
              <a:gd name="connsiteY5610" fmla="*/ 2460698 h 5130710"/>
              <a:gd name="connsiteX5611" fmla="*/ 464733 w 6842126"/>
              <a:gd name="connsiteY5611" fmla="*/ 2474654 h 5130710"/>
              <a:gd name="connsiteX5612" fmla="*/ 476092 w 6842126"/>
              <a:gd name="connsiteY5612" fmla="*/ 2447039 h 5130710"/>
              <a:gd name="connsiteX5613" fmla="*/ 473823 w 6842126"/>
              <a:gd name="connsiteY5613" fmla="*/ 2448528 h 5130710"/>
              <a:gd name="connsiteX5614" fmla="*/ 433430 w 6842126"/>
              <a:gd name="connsiteY5614" fmla="*/ 2497194 h 5130710"/>
              <a:gd name="connsiteX5615" fmla="*/ 411294 w 6842126"/>
              <a:gd name="connsiteY5615" fmla="*/ 2526718 h 5130710"/>
              <a:gd name="connsiteX5616" fmla="*/ 397698 w 6842126"/>
              <a:gd name="connsiteY5616" fmla="*/ 2545913 h 5130710"/>
              <a:gd name="connsiteX5617" fmla="*/ 392315 w 6842126"/>
              <a:gd name="connsiteY5617" fmla="*/ 2553004 h 5130710"/>
              <a:gd name="connsiteX5618" fmla="*/ 388814 w 6842126"/>
              <a:gd name="connsiteY5618" fmla="*/ 2549036 h 5130710"/>
              <a:gd name="connsiteX5619" fmla="*/ 394406 w 6842126"/>
              <a:gd name="connsiteY5619" fmla="*/ 2539893 h 5130710"/>
              <a:gd name="connsiteX5620" fmla="*/ 403331 w 6842126"/>
              <a:gd name="connsiteY5620" fmla="*/ 2528932 h 5130710"/>
              <a:gd name="connsiteX5621" fmla="*/ 418816 w 6842126"/>
              <a:gd name="connsiteY5621" fmla="*/ 2506165 h 5130710"/>
              <a:gd name="connsiteX5622" fmla="*/ 416016 w 6842126"/>
              <a:gd name="connsiteY5622" fmla="*/ 2507905 h 5130710"/>
              <a:gd name="connsiteX5623" fmla="*/ 432123 w 6842126"/>
              <a:gd name="connsiteY5623" fmla="*/ 2485056 h 5130710"/>
              <a:gd name="connsiteX5624" fmla="*/ 446732 w 6842126"/>
              <a:gd name="connsiteY5624" fmla="*/ 2463526 h 5130710"/>
              <a:gd name="connsiteX5625" fmla="*/ 439910 w 6842126"/>
              <a:gd name="connsiteY5625" fmla="*/ 2470671 h 5130710"/>
              <a:gd name="connsiteX5626" fmla="*/ 439777 w 6842126"/>
              <a:gd name="connsiteY5626" fmla="*/ 2468758 h 5130710"/>
              <a:gd name="connsiteX5627" fmla="*/ 440062 w 6842126"/>
              <a:gd name="connsiteY5627" fmla="*/ 2467796 h 5130710"/>
              <a:gd name="connsiteX5628" fmla="*/ 454567 w 6842126"/>
              <a:gd name="connsiteY5628" fmla="*/ 2451897 h 5130710"/>
              <a:gd name="connsiteX5629" fmla="*/ 454084 w 6842126"/>
              <a:gd name="connsiteY5629" fmla="*/ 2452694 h 5130710"/>
              <a:gd name="connsiteX5630" fmla="*/ 467949 w 6842126"/>
              <a:gd name="connsiteY5630" fmla="*/ 2432259 h 5130710"/>
              <a:gd name="connsiteX5631" fmla="*/ 465453 w 6842126"/>
              <a:gd name="connsiteY5631" fmla="*/ 2435266 h 5130710"/>
              <a:gd name="connsiteX5632" fmla="*/ 464280 w 6842126"/>
              <a:gd name="connsiteY5632" fmla="*/ 2436953 h 5130710"/>
              <a:gd name="connsiteX5633" fmla="*/ 455617 w 6842126"/>
              <a:gd name="connsiteY5633" fmla="*/ 2445673 h 5130710"/>
              <a:gd name="connsiteX5634" fmla="*/ 442896 w 6842126"/>
              <a:gd name="connsiteY5634" fmla="*/ 2456410 h 5130710"/>
              <a:gd name="connsiteX5635" fmla="*/ 470121 w 6842126"/>
              <a:gd name="connsiteY5635" fmla="*/ 2426296 h 5130710"/>
              <a:gd name="connsiteX5636" fmla="*/ 466794 w 6842126"/>
              <a:gd name="connsiteY5636" fmla="*/ 2426047 h 5130710"/>
              <a:gd name="connsiteX5637" fmla="*/ 448487 w 6842126"/>
              <a:gd name="connsiteY5637" fmla="*/ 2444487 h 5130710"/>
              <a:gd name="connsiteX5638" fmla="*/ 432463 w 6842126"/>
              <a:gd name="connsiteY5638" fmla="*/ 2467402 h 5130710"/>
              <a:gd name="connsiteX5639" fmla="*/ 411848 w 6842126"/>
              <a:gd name="connsiteY5639" fmla="*/ 2496884 h 5130710"/>
              <a:gd name="connsiteX5640" fmla="*/ 418517 w 6842126"/>
              <a:gd name="connsiteY5640" fmla="*/ 2490900 h 5130710"/>
              <a:gd name="connsiteX5641" fmla="*/ 429092 w 6842126"/>
              <a:gd name="connsiteY5641" fmla="*/ 2479779 h 5130710"/>
              <a:gd name="connsiteX5642" fmla="*/ 426008 w 6842126"/>
              <a:gd name="connsiteY5642" fmla="*/ 2485397 h 5130710"/>
              <a:gd name="connsiteX5643" fmla="*/ 408473 w 6842126"/>
              <a:gd name="connsiteY5643" fmla="*/ 2509531 h 5130710"/>
              <a:gd name="connsiteX5644" fmla="*/ 400912 w 6842126"/>
              <a:gd name="connsiteY5644" fmla="*/ 2522056 h 5130710"/>
              <a:gd name="connsiteX5645" fmla="*/ 400843 w 6842126"/>
              <a:gd name="connsiteY5645" fmla="*/ 2521709 h 5130710"/>
              <a:gd name="connsiteX5646" fmla="*/ 394780 w 6842126"/>
              <a:gd name="connsiteY5646" fmla="*/ 2526735 h 5130710"/>
              <a:gd name="connsiteX5647" fmla="*/ 392550 w 6842126"/>
              <a:gd name="connsiteY5647" fmla="*/ 2528653 h 5130710"/>
              <a:gd name="connsiteX5648" fmla="*/ 394761 w 6842126"/>
              <a:gd name="connsiteY5648" fmla="*/ 2524592 h 5130710"/>
              <a:gd name="connsiteX5649" fmla="*/ 407018 w 6842126"/>
              <a:gd name="connsiteY5649" fmla="*/ 2503634 h 5130710"/>
              <a:gd name="connsiteX5650" fmla="*/ 389515 w 6842126"/>
              <a:gd name="connsiteY5650" fmla="*/ 2527527 h 5130710"/>
              <a:gd name="connsiteX5651" fmla="*/ 370276 w 6842126"/>
              <a:gd name="connsiteY5651" fmla="*/ 2552823 h 5130710"/>
              <a:gd name="connsiteX5652" fmla="*/ 369987 w 6842126"/>
              <a:gd name="connsiteY5652" fmla="*/ 2548694 h 5130710"/>
              <a:gd name="connsiteX5653" fmla="*/ 369912 w 6842126"/>
              <a:gd name="connsiteY5653" fmla="*/ 2548627 h 5130710"/>
              <a:gd name="connsiteX5654" fmla="*/ 372233 w 6842126"/>
              <a:gd name="connsiteY5654" fmla="*/ 2546498 h 5130710"/>
              <a:gd name="connsiteX5655" fmla="*/ 388439 w 6842126"/>
              <a:gd name="connsiteY5655" fmla="*/ 2519754 h 5130710"/>
              <a:gd name="connsiteX5656" fmla="*/ 344431 w 6842126"/>
              <a:gd name="connsiteY5656" fmla="*/ 2572495 h 5130710"/>
              <a:gd name="connsiteX5657" fmla="*/ 324434 w 6842126"/>
              <a:gd name="connsiteY5657" fmla="*/ 2592405 h 5130710"/>
              <a:gd name="connsiteX5658" fmla="*/ 324071 w 6842126"/>
              <a:gd name="connsiteY5658" fmla="*/ 2592797 h 5130710"/>
              <a:gd name="connsiteX5659" fmla="*/ 332942 w 6842126"/>
              <a:gd name="connsiteY5659" fmla="*/ 2577607 h 5130710"/>
              <a:gd name="connsiteX5660" fmla="*/ 349634 w 6842126"/>
              <a:gd name="connsiteY5660" fmla="*/ 2554386 h 5130710"/>
              <a:gd name="connsiteX5661" fmla="*/ 373101 w 6842126"/>
              <a:gd name="connsiteY5661" fmla="*/ 2513190 h 5130710"/>
              <a:gd name="connsiteX5662" fmla="*/ 361800 w 6842126"/>
              <a:gd name="connsiteY5662" fmla="*/ 2529087 h 5130710"/>
              <a:gd name="connsiteX5663" fmla="*/ 356453 w 6842126"/>
              <a:gd name="connsiteY5663" fmla="*/ 2535430 h 5130710"/>
              <a:gd name="connsiteX5664" fmla="*/ 335557 w 6842126"/>
              <a:gd name="connsiteY5664" fmla="*/ 2549088 h 5130710"/>
              <a:gd name="connsiteX5665" fmla="*/ 357934 w 6842126"/>
              <a:gd name="connsiteY5665" fmla="*/ 2514176 h 5130710"/>
              <a:gd name="connsiteX5666" fmla="*/ 330842 w 6842126"/>
              <a:gd name="connsiteY5666" fmla="*/ 2542116 h 5130710"/>
              <a:gd name="connsiteX5667" fmla="*/ 305121 w 6842126"/>
              <a:gd name="connsiteY5667" fmla="*/ 2572872 h 5130710"/>
              <a:gd name="connsiteX5668" fmla="*/ 289343 w 6842126"/>
              <a:gd name="connsiteY5668" fmla="*/ 2583539 h 5130710"/>
              <a:gd name="connsiteX5669" fmla="*/ 279727 w 6842126"/>
              <a:gd name="connsiteY5669" fmla="*/ 2595094 h 5130710"/>
              <a:gd name="connsiteX5670" fmla="*/ 347296 w 6842126"/>
              <a:gd name="connsiteY5670" fmla="*/ 2493214 h 5130710"/>
              <a:gd name="connsiteX5671" fmla="*/ 403501 w 6842126"/>
              <a:gd name="connsiteY5671" fmla="*/ 2414452 h 5130710"/>
              <a:gd name="connsiteX5672" fmla="*/ 401335 w 6842126"/>
              <a:gd name="connsiteY5672" fmla="*/ 2414418 h 5130710"/>
              <a:gd name="connsiteX5673" fmla="*/ 403362 w 6842126"/>
              <a:gd name="connsiteY5673" fmla="*/ 2412792 h 5130710"/>
              <a:gd name="connsiteX5674" fmla="*/ 403858 w 6842126"/>
              <a:gd name="connsiteY5674" fmla="*/ 2413951 h 5130710"/>
              <a:gd name="connsiteX5675" fmla="*/ 409920 w 6842126"/>
              <a:gd name="connsiteY5675" fmla="*/ 2405456 h 5130710"/>
              <a:gd name="connsiteX5676" fmla="*/ 410345 w 6842126"/>
              <a:gd name="connsiteY5676" fmla="*/ 2404171 h 5130710"/>
              <a:gd name="connsiteX5677" fmla="*/ 408689 w 6842126"/>
              <a:gd name="connsiteY5677" fmla="*/ 2403149 h 5130710"/>
              <a:gd name="connsiteX5678" fmla="*/ 403362 w 6842126"/>
              <a:gd name="connsiteY5678" fmla="*/ 2412792 h 5130710"/>
              <a:gd name="connsiteX5679" fmla="*/ 400628 w 6842126"/>
              <a:gd name="connsiteY5679" fmla="*/ 2411190 h 5130710"/>
              <a:gd name="connsiteX5680" fmla="*/ 338818 w 6842126"/>
              <a:gd name="connsiteY5680" fmla="*/ 2497304 h 5130710"/>
              <a:gd name="connsiteX5681" fmla="*/ 224406 w 6842126"/>
              <a:gd name="connsiteY5681" fmla="*/ 2637538 h 5130710"/>
              <a:gd name="connsiteX5682" fmla="*/ 250519 w 6842126"/>
              <a:gd name="connsiteY5682" fmla="*/ 2588873 h 5130710"/>
              <a:gd name="connsiteX5683" fmla="*/ 221637 w 6842126"/>
              <a:gd name="connsiteY5683" fmla="*/ 2621612 h 5130710"/>
              <a:gd name="connsiteX5684" fmla="*/ 208466 w 6842126"/>
              <a:gd name="connsiteY5684" fmla="*/ 2625820 h 5130710"/>
              <a:gd name="connsiteX5685" fmla="*/ 157154 w 6842126"/>
              <a:gd name="connsiteY5685" fmla="*/ 2688914 h 5130710"/>
              <a:gd name="connsiteX5686" fmla="*/ 163825 w 6842126"/>
              <a:gd name="connsiteY5686" fmla="*/ 2675610 h 5130710"/>
              <a:gd name="connsiteX5687" fmla="*/ 165183 w 6842126"/>
              <a:gd name="connsiteY5687" fmla="*/ 2674281 h 5130710"/>
              <a:gd name="connsiteX5688" fmla="*/ 166415 w 6842126"/>
              <a:gd name="connsiteY5688" fmla="*/ 2671636 h 5130710"/>
              <a:gd name="connsiteX5689" fmla="*/ 169623 w 6842126"/>
              <a:gd name="connsiteY5689" fmla="*/ 2667060 h 5130710"/>
              <a:gd name="connsiteX5690" fmla="*/ 176531 w 6842126"/>
              <a:gd name="connsiteY5690" fmla="*/ 2657947 h 5130710"/>
              <a:gd name="connsiteX5691" fmla="*/ 197206 w 6842126"/>
              <a:gd name="connsiteY5691" fmla="*/ 2624636 h 5130710"/>
              <a:gd name="connsiteX5692" fmla="*/ 176833 w 6842126"/>
              <a:gd name="connsiteY5692" fmla="*/ 2649179 h 5130710"/>
              <a:gd name="connsiteX5693" fmla="*/ 169380 w 6842126"/>
              <a:gd name="connsiteY5693" fmla="*/ 2665280 h 5130710"/>
              <a:gd name="connsiteX5694" fmla="*/ 166415 w 6842126"/>
              <a:gd name="connsiteY5694" fmla="*/ 2671636 h 5130710"/>
              <a:gd name="connsiteX5695" fmla="*/ 164313 w 6842126"/>
              <a:gd name="connsiteY5695" fmla="*/ 2674636 h 5130710"/>
              <a:gd name="connsiteX5696" fmla="*/ 163825 w 6842126"/>
              <a:gd name="connsiteY5696" fmla="*/ 2675610 h 5130710"/>
              <a:gd name="connsiteX5697" fmla="*/ 160827 w 6842126"/>
              <a:gd name="connsiteY5697" fmla="*/ 2678541 h 5130710"/>
              <a:gd name="connsiteX5698" fmla="*/ 167076 w 6842126"/>
              <a:gd name="connsiteY5698" fmla="*/ 2655140 h 5130710"/>
              <a:gd name="connsiteX5699" fmla="*/ 169265 w 6842126"/>
              <a:gd name="connsiteY5699" fmla="*/ 2651864 h 5130710"/>
              <a:gd name="connsiteX5700" fmla="*/ 169560 w 6842126"/>
              <a:gd name="connsiteY5700" fmla="*/ 2651448 h 5130710"/>
              <a:gd name="connsiteX5701" fmla="*/ 169597 w 6842126"/>
              <a:gd name="connsiteY5701" fmla="*/ 2651368 h 5130710"/>
              <a:gd name="connsiteX5702" fmla="*/ 169265 w 6842126"/>
              <a:gd name="connsiteY5702" fmla="*/ 2651864 h 5130710"/>
              <a:gd name="connsiteX5703" fmla="*/ 165685 w 6842126"/>
              <a:gd name="connsiteY5703" fmla="*/ 2656908 h 5130710"/>
              <a:gd name="connsiteX5704" fmla="*/ 123331 w 6842126"/>
              <a:gd name="connsiteY5704" fmla="*/ 2702624 h 5130710"/>
              <a:gd name="connsiteX5705" fmla="*/ 125060 w 6842126"/>
              <a:gd name="connsiteY5705" fmla="*/ 2686363 h 5130710"/>
              <a:gd name="connsiteX5706" fmla="*/ 127236 w 6842126"/>
              <a:gd name="connsiteY5706" fmla="*/ 2682614 h 5130710"/>
              <a:gd name="connsiteX5707" fmla="*/ 139258 w 6842126"/>
              <a:gd name="connsiteY5707" fmla="*/ 2665222 h 5130710"/>
              <a:gd name="connsiteX5708" fmla="*/ 157352 w 6842126"/>
              <a:gd name="connsiteY5708" fmla="*/ 2632672 h 5130710"/>
              <a:gd name="connsiteX5709" fmla="*/ 136898 w 6842126"/>
              <a:gd name="connsiteY5709" fmla="*/ 2658663 h 5130710"/>
              <a:gd name="connsiteX5710" fmla="*/ 136133 w 6842126"/>
              <a:gd name="connsiteY5710" fmla="*/ 2659843 h 5130710"/>
              <a:gd name="connsiteX5711" fmla="*/ 135074 w 6842126"/>
              <a:gd name="connsiteY5711" fmla="*/ 2660895 h 5130710"/>
              <a:gd name="connsiteX5712" fmla="*/ 125440 w 6842126"/>
              <a:gd name="connsiteY5712" fmla="*/ 2671610 h 5130710"/>
              <a:gd name="connsiteX5713" fmla="*/ 118621 w 6842126"/>
              <a:gd name="connsiteY5713" fmla="*/ 2674042 h 5130710"/>
              <a:gd name="connsiteX5714" fmla="*/ 119478 w 6842126"/>
              <a:gd name="connsiteY5714" fmla="*/ 2670899 h 5130710"/>
              <a:gd name="connsiteX5715" fmla="*/ 176385 w 6842126"/>
              <a:gd name="connsiteY5715" fmla="*/ 2593604 h 5130710"/>
              <a:gd name="connsiteX5716" fmla="*/ 192526 w 6842126"/>
              <a:gd name="connsiteY5716" fmla="*/ 2562910 h 5130710"/>
              <a:gd name="connsiteX5717" fmla="*/ 168293 w 6842126"/>
              <a:gd name="connsiteY5717" fmla="*/ 2595868 h 5130710"/>
              <a:gd name="connsiteX5718" fmla="*/ 148042 w 6842126"/>
              <a:gd name="connsiteY5718" fmla="*/ 2621965 h 5130710"/>
              <a:gd name="connsiteX5719" fmla="*/ 142767 w 6842126"/>
              <a:gd name="connsiteY5719" fmla="*/ 2623387 h 5130710"/>
              <a:gd name="connsiteX5720" fmla="*/ 150404 w 6842126"/>
              <a:gd name="connsiteY5720" fmla="*/ 2611387 h 5130710"/>
              <a:gd name="connsiteX5721" fmla="*/ 226954 w 6842126"/>
              <a:gd name="connsiteY5721" fmla="*/ 2507667 h 5130710"/>
              <a:gd name="connsiteX5722" fmla="*/ 226528 w 6842126"/>
              <a:gd name="connsiteY5722" fmla="*/ 2493037 h 5130710"/>
              <a:gd name="connsiteX5723" fmla="*/ 154543 w 6842126"/>
              <a:gd name="connsiteY5723" fmla="*/ 2589441 h 5130710"/>
              <a:gd name="connsiteX5724" fmla="*/ 153732 w 6842126"/>
              <a:gd name="connsiteY5724" fmla="*/ 2588293 h 5130710"/>
              <a:gd name="connsiteX5725" fmla="*/ 153977 w 6842126"/>
              <a:gd name="connsiteY5725" fmla="*/ 2587951 h 5130710"/>
              <a:gd name="connsiteX5726" fmla="*/ 182322 w 6842126"/>
              <a:gd name="connsiteY5726" fmla="*/ 2543074 h 5130710"/>
              <a:gd name="connsiteX5727" fmla="*/ 146923 w 6842126"/>
              <a:gd name="connsiteY5727" fmla="*/ 2586180 h 5130710"/>
              <a:gd name="connsiteX5728" fmla="*/ 125349 w 6842126"/>
              <a:gd name="connsiteY5728" fmla="*/ 2616120 h 5130710"/>
              <a:gd name="connsiteX5729" fmla="*/ 124786 w 6842126"/>
              <a:gd name="connsiteY5729" fmla="*/ 2616733 h 5130710"/>
              <a:gd name="connsiteX5730" fmla="*/ 161466 w 6842126"/>
              <a:gd name="connsiteY5730" fmla="*/ 2554061 h 5130710"/>
              <a:gd name="connsiteX5731" fmla="*/ 171158 w 6842126"/>
              <a:gd name="connsiteY5731" fmla="*/ 2534610 h 5130710"/>
              <a:gd name="connsiteX5732" fmla="*/ 147110 w 6842126"/>
              <a:gd name="connsiteY5732" fmla="*/ 2569529 h 5130710"/>
              <a:gd name="connsiteX5733" fmla="*/ 131596 w 6842126"/>
              <a:gd name="connsiteY5733" fmla="*/ 2572439 h 5130710"/>
              <a:gd name="connsiteX5734" fmla="*/ 112217 w 6842126"/>
              <a:gd name="connsiteY5734" fmla="*/ 2603409 h 5130710"/>
              <a:gd name="connsiteX5735" fmla="*/ 98011 w 6842126"/>
              <a:gd name="connsiteY5735" fmla="*/ 2618460 h 5130710"/>
              <a:gd name="connsiteX5736" fmla="*/ 94794 w 6842126"/>
              <a:gd name="connsiteY5736" fmla="*/ 2611716 h 5130710"/>
              <a:gd name="connsiteX5737" fmla="*/ 68253 w 6842126"/>
              <a:gd name="connsiteY5737" fmla="*/ 2645752 h 5130710"/>
              <a:gd name="connsiteX5738" fmla="*/ 44665 w 6842126"/>
              <a:gd name="connsiteY5738" fmla="*/ 2663549 h 5130710"/>
              <a:gd name="connsiteX5739" fmla="*/ 41758 w 6842126"/>
              <a:gd name="connsiteY5739" fmla="*/ 2662521 h 5130710"/>
              <a:gd name="connsiteX5740" fmla="*/ 10540 w 6842126"/>
              <a:gd name="connsiteY5740" fmla="*/ 2686026 h 5130710"/>
              <a:gd name="connsiteX5741" fmla="*/ 22142 w 6842126"/>
              <a:gd name="connsiteY5741" fmla="*/ 2661178 h 5130710"/>
              <a:gd name="connsiteX5742" fmla="*/ 2652 w 6842126"/>
              <a:gd name="connsiteY5742" fmla="*/ 2683234 h 5130710"/>
              <a:gd name="connsiteX5743" fmla="*/ 20576 w 6842126"/>
              <a:gd name="connsiteY5743" fmla="*/ 2640541 h 5130710"/>
              <a:gd name="connsiteX5744" fmla="*/ 216943 w 6842126"/>
              <a:gd name="connsiteY5744" fmla="*/ 2356531 h 5130710"/>
              <a:gd name="connsiteX5745" fmla="*/ 142466 w 6842126"/>
              <a:gd name="connsiteY5745" fmla="*/ 2452055 h 5130710"/>
              <a:gd name="connsiteX5746" fmla="*/ 67252 w 6842126"/>
              <a:gd name="connsiteY5746" fmla="*/ 2549651 h 5130710"/>
              <a:gd name="connsiteX5747" fmla="*/ 36613 w 6842126"/>
              <a:gd name="connsiteY5747" fmla="*/ 2579432 h 5130710"/>
              <a:gd name="connsiteX5748" fmla="*/ 42932 w 6842126"/>
              <a:gd name="connsiteY5748" fmla="*/ 2561588 h 5130710"/>
              <a:gd name="connsiteX5749" fmla="*/ 60400 w 6842126"/>
              <a:gd name="connsiteY5749" fmla="*/ 2536015 h 5130710"/>
              <a:gd name="connsiteX5750" fmla="*/ 168620 w 6842126"/>
              <a:gd name="connsiteY5750" fmla="*/ 2386123 h 5130710"/>
              <a:gd name="connsiteX5751" fmla="*/ 731657 w 6842126"/>
              <a:gd name="connsiteY5751" fmla="*/ 1557558 h 5130710"/>
              <a:gd name="connsiteX5752" fmla="*/ 857720 w 6842126"/>
              <a:gd name="connsiteY5752" fmla="*/ 1324310 h 5130710"/>
              <a:gd name="connsiteX5753" fmla="*/ 1169381 w 6842126"/>
              <a:gd name="connsiteY5753" fmla="*/ 681806 h 5130710"/>
              <a:gd name="connsiteX5754" fmla="*/ 1319631 w 6842126"/>
              <a:gd name="connsiteY5754" fmla="*/ 248353 h 5130710"/>
              <a:gd name="connsiteX5755" fmla="*/ 1346699 w 6842126"/>
              <a:gd name="connsiteY5755" fmla="*/ 148183 h 5130710"/>
              <a:gd name="connsiteX5756" fmla="*/ 1356164 w 6842126"/>
              <a:gd name="connsiteY5756" fmla="*/ 186096 h 5130710"/>
              <a:gd name="connsiteX5757" fmla="*/ 1347589 w 6842126"/>
              <a:gd name="connsiteY5757" fmla="*/ 235369 h 5130710"/>
              <a:gd name="connsiteX5758" fmla="*/ 1303134 w 6842126"/>
              <a:gd name="connsiteY5758" fmla="*/ 401774 h 5130710"/>
              <a:gd name="connsiteX5759" fmla="*/ 1154879 w 6842126"/>
              <a:gd name="connsiteY5759" fmla="*/ 795300 h 5130710"/>
              <a:gd name="connsiteX5760" fmla="*/ 1112564 w 6842126"/>
              <a:gd name="connsiteY5760" fmla="*/ 898944 h 5130710"/>
              <a:gd name="connsiteX5761" fmla="*/ 1122256 w 6842126"/>
              <a:gd name="connsiteY5761" fmla="*/ 879492 h 5130710"/>
              <a:gd name="connsiteX5762" fmla="*/ 1351345 w 6842126"/>
              <a:gd name="connsiteY5762" fmla="*/ 265657 h 5130710"/>
              <a:gd name="connsiteX5763" fmla="*/ 1382816 w 6842126"/>
              <a:gd name="connsiteY5763" fmla="*/ 160974 h 5130710"/>
              <a:gd name="connsiteX5764" fmla="*/ 1392353 w 6842126"/>
              <a:gd name="connsiteY5764" fmla="*/ 149874 h 5130710"/>
              <a:gd name="connsiteX5765" fmla="*/ 1406406 w 6842126"/>
              <a:gd name="connsiteY5765" fmla="*/ 143175 h 5130710"/>
              <a:gd name="connsiteX5766" fmla="*/ 1405949 w 6842126"/>
              <a:gd name="connsiteY5766" fmla="*/ 160294 h 5130710"/>
              <a:gd name="connsiteX5767" fmla="*/ 1411771 w 6842126"/>
              <a:gd name="connsiteY5767" fmla="*/ 176834 h 5130710"/>
              <a:gd name="connsiteX5768" fmla="*/ 1418973 w 6842126"/>
              <a:gd name="connsiteY5768" fmla="*/ 156499 h 5130710"/>
              <a:gd name="connsiteX5769" fmla="*/ 1418051 w 6842126"/>
              <a:gd name="connsiteY5769" fmla="*/ 165011 h 5130710"/>
              <a:gd name="connsiteX5770" fmla="*/ 1420233 w 6842126"/>
              <a:gd name="connsiteY5770" fmla="*/ 152944 h 5130710"/>
              <a:gd name="connsiteX5771" fmla="*/ 1418973 w 6842126"/>
              <a:gd name="connsiteY5771" fmla="*/ 156499 h 5130710"/>
              <a:gd name="connsiteX5772" fmla="*/ 1420140 w 6842126"/>
              <a:gd name="connsiteY5772" fmla="*/ 143311 h 5130710"/>
              <a:gd name="connsiteX5773" fmla="*/ 1421504 w 6842126"/>
              <a:gd name="connsiteY5773" fmla="*/ 140416 h 5130710"/>
              <a:gd name="connsiteX5774" fmla="*/ 1421911 w 6842126"/>
              <a:gd name="connsiteY5774" fmla="*/ 134287 h 5130710"/>
              <a:gd name="connsiteX5775" fmla="*/ 1423572 w 6842126"/>
              <a:gd name="connsiteY5775" fmla="*/ 120392 h 5130710"/>
              <a:gd name="connsiteX5776" fmla="*/ 1425942 w 6842126"/>
              <a:gd name="connsiteY5776" fmla="*/ 113045 h 5130710"/>
              <a:gd name="connsiteX5777" fmla="*/ 1427063 w 6842126"/>
              <a:gd name="connsiteY5777" fmla="*/ 114024 h 5130710"/>
              <a:gd name="connsiteX5778" fmla="*/ 1426533 w 6842126"/>
              <a:gd name="connsiteY5778" fmla="*/ 124289 h 5130710"/>
              <a:gd name="connsiteX5779" fmla="*/ 1428639 w 6842126"/>
              <a:gd name="connsiteY5779" fmla="*/ 114677 h 5130710"/>
              <a:gd name="connsiteX5780" fmla="*/ 1428646 w 6842126"/>
              <a:gd name="connsiteY5780" fmla="*/ 114680 h 5130710"/>
              <a:gd name="connsiteX5781" fmla="*/ 1428656 w 6842126"/>
              <a:gd name="connsiteY5781" fmla="*/ 114599 h 5130710"/>
              <a:gd name="connsiteX5782" fmla="*/ 1432825 w 6842126"/>
              <a:gd name="connsiteY5782" fmla="*/ 95571 h 5130710"/>
              <a:gd name="connsiteX5783" fmla="*/ 1429608 w 6842126"/>
              <a:gd name="connsiteY5783" fmla="*/ 106770 h 5130710"/>
              <a:gd name="connsiteX5784" fmla="*/ 1428656 w 6842126"/>
              <a:gd name="connsiteY5784" fmla="*/ 114599 h 5130710"/>
              <a:gd name="connsiteX5785" fmla="*/ 1428639 w 6842126"/>
              <a:gd name="connsiteY5785" fmla="*/ 114677 h 5130710"/>
              <a:gd name="connsiteX5786" fmla="*/ 1427063 w 6842126"/>
              <a:gd name="connsiteY5786" fmla="*/ 114024 h 5130710"/>
              <a:gd name="connsiteX5787" fmla="*/ 1433660 w 6842126"/>
              <a:gd name="connsiteY5787" fmla="*/ 89377 h 5130710"/>
              <a:gd name="connsiteX5788" fmla="*/ 1434084 w 6842126"/>
              <a:gd name="connsiteY5788" fmla="*/ 95181 h 5130710"/>
              <a:gd name="connsiteX5789" fmla="*/ 1437952 w 6842126"/>
              <a:gd name="connsiteY5789" fmla="*/ 98769 h 5130710"/>
              <a:gd name="connsiteX5790" fmla="*/ 1435891 w 6842126"/>
              <a:gd name="connsiteY5790" fmla="*/ 119519 h 5130710"/>
              <a:gd name="connsiteX5791" fmla="*/ 1427320 w 6842126"/>
              <a:gd name="connsiteY5791" fmla="*/ 187682 h 5130710"/>
              <a:gd name="connsiteX5792" fmla="*/ 1426700 w 6842126"/>
              <a:gd name="connsiteY5792" fmla="*/ 191166 h 5130710"/>
              <a:gd name="connsiteX5793" fmla="*/ 1426709 w 6842126"/>
              <a:gd name="connsiteY5793" fmla="*/ 191298 h 5130710"/>
              <a:gd name="connsiteX5794" fmla="*/ 1425178 w 6842126"/>
              <a:gd name="connsiteY5794" fmla="*/ 204937 h 5130710"/>
              <a:gd name="connsiteX5795" fmla="*/ 1423075 w 6842126"/>
              <a:gd name="connsiteY5795" fmla="*/ 211476 h 5130710"/>
              <a:gd name="connsiteX5796" fmla="*/ 1417731 w 6842126"/>
              <a:gd name="connsiteY5796" fmla="*/ 241435 h 5130710"/>
              <a:gd name="connsiteX5797" fmla="*/ 1423364 w 6842126"/>
              <a:gd name="connsiteY5797" fmla="*/ 223910 h 5130710"/>
              <a:gd name="connsiteX5798" fmla="*/ 1425178 w 6842126"/>
              <a:gd name="connsiteY5798" fmla="*/ 204937 h 5130710"/>
              <a:gd name="connsiteX5799" fmla="*/ 1428521 w 6842126"/>
              <a:gd name="connsiteY5799" fmla="*/ 198025 h 5130710"/>
              <a:gd name="connsiteX5800" fmla="*/ 1431604 w 6842126"/>
              <a:gd name="connsiteY5800" fmla="*/ 180200 h 5130710"/>
              <a:gd name="connsiteX5801" fmla="*/ 1441642 w 6842126"/>
              <a:gd name="connsiteY5801" fmla="*/ 110647 h 5130710"/>
              <a:gd name="connsiteX5802" fmla="*/ 1447826 w 6842126"/>
              <a:gd name="connsiteY5802" fmla="*/ 70613 h 5130710"/>
              <a:gd name="connsiteX5803" fmla="*/ 1449887 w 6842126"/>
              <a:gd name="connsiteY5803" fmla="*/ 77253 h 5130710"/>
              <a:gd name="connsiteX5804" fmla="*/ 1448887 w 6842126"/>
              <a:gd name="connsiteY5804" fmla="*/ 88098 h 5130710"/>
              <a:gd name="connsiteX5805" fmla="*/ 1448971 w 6842126"/>
              <a:gd name="connsiteY5805" fmla="*/ 129824 h 5130710"/>
              <a:gd name="connsiteX5806" fmla="*/ 1441730 w 6842126"/>
              <a:gd name="connsiteY5806" fmla="*/ 187118 h 5130710"/>
              <a:gd name="connsiteX5807" fmla="*/ 1441285 w 6842126"/>
              <a:gd name="connsiteY5807" fmla="*/ 189525 h 5130710"/>
              <a:gd name="connsiteX5808" fmla="*/ 1441608 w 6842126"/>
              <a:gd name="connsiteY5808" fmla="*/ 190204 h 5130710"/>
              <a:gd name="connsiteX5809" fmla="*/ 1443147 w 6842126"/>
              <a:gd name="connsiteY5809" fmla="*/ 195809 h 5130710"/>
              <a:gd name="connsiteX5810" fmla="*/ 1444425 w 6842126"/>
              <a:gd name="connsiteY5810" fmla="*/ 188741 h 5130710"/>
              <a:gd name="connsiteX5811" fmla="*/ 1456131 w 6842126"/>
              <a:gd name="connsiteY5811" fmla="*/ 120322 h 5130710"/>
              <a:gd name="connsiteX5812" fmla="*/ 1452571 w 6842126"/>
              <a:gd name="connsiteY5812" fmla="*/ 179461 h 5130710"/>
              <a:gd name="connsiteX5813" fmla="*/ 1450181 w 6842126"/>
              <a:gd name="connsiteY5813" fmla="*/ 196732 h 5130710"/>
              <a:gd name="connsiteX5814" fmla="*/ 1451986 w 6842126"/>
              <a:gd name="connsiteY5814" fmla="*/ 193881 h 5130710"/>
              <a:gd name="connsiteX5815" fmla="*/ 1452156 w 6842126"/>
              <a:gd name="connsiteY5815" fmla="*/ 193730 h 5130710"/>
              <a:gd name="connsiteX5816" fmla="*/ 1455589 w 6842126"/>
              <a:gd name="connsiteY5816" fmla="*/ 169284 h 5130710"/>
              <a:gd name="connsiteX5817" fmla="*/ 1462171 w 6842126"/>
              <a:gd name="connsiteY5817" fmla="*/ 124669 h 5130710"/>
              <a:gd name="connsiteX5818" fmla="*/ 1462099 w 6842126"/>
              <a:gd name="connsiteY5818" fmla="*/ 124744 h 5130710"/>
              <a:gd name="connsiteX5819" fmla="*/ 1460446 w 6842126"/>
              <a:gd name="connsiteY5819" fmla="*/ 113275 h 5130710"/>
              <a:gd name="connsiteX5820" fmla="*/ 1462938 w 6842126"/>
              <a:gd name="connsiteY5820" fmla="*/ 114156 h 5130710"/>
              <a:gd name="connsiteX5821" fmla="*/ 1465089 w 6842126"/>
              <a:gd name="connsiteY5821" fmla="*/ 121684 h 5130710"/>
              <a:gd name="connsiteX5822" fmla="*/ 1462541 w 6842126"/>
              <a:gd name="connsiteY5822" fmla="*/ 124291 h 5130710"/>
              <a:gd name="connsiteX5823" fmla="*/ 1458816 w 6842126"/>
              <a:gd name="connsiteY5823" fmla="*/ 168759 h 5130710"/>
              <a:gd name="connsiteX5824" fmla="*/ 1455953 w 6842126"/>
              <a:gd name="connsiteY5824" fmla="*/ 190349 h 5130710"/>
              <a:gd name="connsiteX5825" fmla="*/ 1457615 w 6842126"/>
              <a:gd name="connsiteY5825" fmla="*/ 188868 h 5130710"/>
              <a:gd name="connsiteX5826" fmla="*/ 1458732 w 6842126"/>
              <a:gd name="connsiteY5826" fmla="*/ 190664 h 5130710"/>
              <a:gd name="connsiteX5827" fmla="*/ 1467720 w 6842126"/>
              <a:gd name="connsiteY5827" fmla="*/ 141538 h 5130710"/>
              <a:gd name="connsiteX5828" fmla="*/ 1469509 w 6842126"/>
              <a:gd name="connsiteY5828" fmla="*/ 142773 h 5130710"/>
              <a:gd name="connsiteX5829" fmla="*/ 1472163 w 6842126"/>
              <a:gd name="connsiteY5829" fmla="*/ 126074 h 5130710"/>
              <a:gd name="connsiteX5830" fmla="*/ 1472316 w 6842126"/>
              <a:gd name="connsiteY5830" fmla="*/ 124185 h 5130710"/>
              <a:gd name="connsiteX5831" fmla="*/ 1472948 w 6842126"/>
              <a:gd name="connsiteY5831" fmla="*/ 123494 h 5130710"/>
              <a:gd name="connsiteX5832" fmla="*/ 1475801 w 6842126"/>
              <a:gd name="connsiteY5832" fmla="*/ 117788 h 5130710"/>
              <a:gd name="connsiteX5833" fmla="*/ 1475723 w 6842126"/>
              <a:gd name="connsiteY5833" fmla="*/ 119030 h 5130710"/>
              <a:gd name="connsiteX5834" fmla="*/ 1472184 w 6842126"/>
              <a:gd name="connsiteY5834" fmla="*/ 149037 h 5130710"/>
              <a:gd name="connsiteX5835" fmla="*/ 1472776 w 6842126"/>
              <a:gd name="connsiteY5835" fmla="*/ 152451 h 5130710"/>
              <a:gd name="connsiteX5836" fmla="*/ 1471513 w 6842126"/>
              <a:gd name="connsiteY5836" fmla="*/ 190566 h 5130710"/>
              <a:gd name="connsiteX5837" fmla="*/ 1472148 w 6842126"/>
              <a:gd name="connsiteY5837" fmla="*/ 189144 h 5130710"/>
              <a:gd name="connsiteX5838" fmla="*/ 1480408 w 6842126"/>
              <a:gd name="connsiteY5838" fmla="*/ 127464 h 5130710"/>
              <a:gd name="connsiteX5839" fmla="*/ 1480446 w 6842126"/>
              <a:gd name="connsiteY5839" fmla="*/ 127166 h 5130710"/>
              <a:gd name="connsiteX5840" fmla="*/ 1482983 w 6842126"/>
              <a:gd name="connsiteY5840" fmla="*/ 120022 h 5130710"/>
              <a:gd name="connsiteX5841" fmla="*/ 1483640 w 6842126"/>
              <a:gd name="connsiteY5841" fmla="*/ 116748 h 5130710"/>
              <a:gd name="connsiteX5842" fmla="*/ 1488155 w 6842126"/>
              <a:gd name="connsiteY5842" fmla="*/ 120526 h 5130710"/>
              <a:gd name="connsiteX5843" fmla="*/ 1491549 w 6842126"/>
              <a:gd name="connsiteY5843" fmla="*/ 113295 h 5130710"/>
              <a:gd name="connsiteX5844" fmla="*/ 1496155 w 6842126"/>
              <a:gd name="connsiteY5844" fmla="*/ 110321 h 5130710"/>
              <a:gd name="connsiteX5845" fmla="*/ 1489789 w 6842126"/>
              <a:gd name="connsiteY5845" fmla="*/ 131057 h 5130710"/>
              <a:gd name="connsiteX5846" fmla="*/ 1495847 w 6842126"/>
              <a:gd name="connsiteY5846" fmla="*/ 133406 h 5130710"/>
              <a:gd name="connsiteX5847" fmla="*/ 1491133 w 6842126"/>
              <a:gd name="connsiteY5847" fmla="*/ 144439 h 5130710"/>
              <a:gd name="connsiteX5848" fmla="*/ 1495777 w 6842126"/>
              <a:gd name="connsiteY5848" fmla="*/ 138632 h 5130710"/>
              <a:gd name="connsiteX5849" fmla="*/ 1497939 w 6842126"/>
              <a:gd name="connsiteY5849" fmla="*/ 135642 h 5130710"/>
              <a:gd name="connsiteX5850" fmla="*/ 1499347 w 6842126"/>
              <a:gd name="connsiteY5850" fmla="*/ 129837 h 5130710"/>
              <a:gd name="connsiteX5851" fmla="*/ 1499970 w 6842126"/>
              <a:gd name="connsiteY5851" fmla="*/ 132836 h 5130710"/>
              <a:gd name="connsiteX5852" fmla="*/ 1504080 w 6842126"/>
              <a:gd name="connsiteY5852" fmla="*/ 127154 h 5130710"/>
              <a:gd name="connsiteX5853" fmla="*/ 1508726 w 6842126"/>
              <a:gd name="connsiteY5853" fmla="*/ 118901 h 5130710"/>
              <a:gd name="connsiteX5854" fmla="*/ 1503667 w 6842126"/>
              <a:gd name="connsiteY5854" fmla="*/ 136704 h 5130710"/>
              <a:gd name="connsiteX5855" fmla="*/ 1501935 w 6842126"/>
              <a:gd name="connsiteY5855" fmla="*/ 142291 h 5130710"/>
              <a:gd name="connsiteX5856" fmla="*/ 1501968 w 6842126"/>
              <a:gd name="connsiteY5856" fmla="*/ 142459 h 5130710"/>
              <a:gd name="connsiteX5857" fmla="*/ 1500190 w 6842126"/>
              <a:gd name="connsiteY5857" fmla="*/ 153871 h 5130710"/>
              <a:gd name="connsiteX5858" fmla="*/ 1499469 w 6842126"/>
              <a:gd name="connsiteY5858" fmla="*/ 155750 h 5130710"/>
              <a:gd name="connsiteX5859" fmla="*/ 1501925 w 6842126"/>
              <a:gd name="connsiteY5859" fmla="*/ 153158 h 5130710"/>
              <a:gd name="connsiteX5860" fmla="*/ 1510033 w 6842126"/>
              <a:gd name="connsiteY5860" fmla="*/ 134897 h 5130710"/>
              <a:gd name="connsiteX5861" fmla="*/ 1517325 w 6842126"/>
              <a:gd name="connsiteY5861" fmla="*/ 118711 h 5130710"/>
              <a:gd name="connsiteX5862" fmla="*/ 1522231 w 6842126"/>
              <a:gd name="connsiteY5862" fmla="*/ 108550 h 5130710"/>
              <a:gd name="connsiteX5863" fmla="*/ 1521741 w 6842126"/>
              <a:gd name="connsiteY5863" fmla="*/ 111833 h 5130710"/>
              <a:gd name="connsiteX5864" fmla="*/ 1519218 w 6842126"/>
              <a:gd name="connsiteY5864" fmla="*/ 135690 h 5130710"/>
              <a:gd name="connsiteX5865" fmla="*/ 1516202 w 6842126"/>
              <a:gd name="connsiteY5865" fmla="*/ 147897 h 5130710"/>
              <a:gd name="connsiteX5866" fmla="*/ 1517954 w 6842126"/>
              <a:gd name="connsiteY5866" fmla="*/ 147377 h 5130710"/>
              <a:gd name="connsiteX5867" fmla="*/ 1517989 w 6842126"/>
              <a:gd name="connsiteY5867" fmla="*/ 147316 h 5130710"/>
              <a:gd name="connsiteX5868" fmla="*/ 1517881 w 6842126"/>
              <a:gd name="connsiteY5868" fmla="*/ 148345 h 5130710"/>
              <a:gd name="connsiteX5869" fmla="*/ 1512424 w 6842126"/>
              <a:gd name="connsiteY5869" fmla="*/ 186933 h 5130710"/>
              <a:gd name="connsiteX5870" fmla="*/ 1512507 w 6842126"/>
              <a:gd name="connsiteY5870" fmla="*/ 201271 h 5130710"/>
              <a:gd name="connsiteX5871" fmla="*/ 1515711 w 6842126"/>
              <a:gd name="connsiteY5871" fmla="*/ 179017 h 5130710"/>
              <a:gd name="connsiteX5872" fmla="*/ 1520921 w 6842126"/>
              <a:gd name="connsiteY5872" fmla="*/ 142149 h 5130710"/>
              <a:gd name="connsiteX5873" fmla="*/ 1522268 w 6842126"/>
              <a:gd name="connsiteY5873" fmla="*/ 139770 h 5130710"/>
              <a:gd name="connsiteX5874" fmla="*/ 1525744 w 6842126"/>
              <a:gd name="connsiteY5874" fmla="*/ 136266 h 5130710"/>
              <a:gd name="connsiteX5875" fmla="*/ 1520757 w 6842126"/>
              <a:gd name="connsiteY5875" fmla="*/ 167770 h 5130710"/>
              <a:gd name="connsiteX5876" fmla="*/ 1536648 w 6842126"/>
              <a:gd name="connsiteY5876" fmla="*/ 136710 h 5130710"/>
              <a:gd name="connsiteX5877" fmla="*/ 1542886 w 6842126"/>
              <a:gd name="connsiteY5877" fmla="*/ 144485 h 5130710"/>
              <a:gd name="connsiteX5878" fmla="*/ 1542834 w 6842126"/>
              <a:gd name="connsiteY5878" fmla="*/ 148405 h 5130710"/>
              <a:gd name="connsiteX5879" fmla="*/ 1549273 w 6842126"/>
              <a:gd name="connsiteY5879" fmla="*/ 141153 h 5130710"/>
              <a:gd name="connsiteX5880" fmla="*/ 1555804 w 6842126"/>
              <a:gd name="connsiteY5880" fmla="*/ 127148 h 5130710"/>
              <a:gd name="connsiteX5881" fmla="*/ 1556555 w 6842126"/>
              <a:gd name="connsiteY5881" fmla="*/ 125260 h 5130710"/>
              <a:gd name="connsiteX5882" fmla="*/ 1549711 w 6842126"/>
              <a:gd name="connsiteY5882" fmla="*/ 178998 h 5130710"/>
              <a:gd name="connsiteX5883" fmla="*/ 1552155 w 6842126"/>
              <a:gd name="connsiteY5883" fmla="*/ 181687 h 5130710"/>
              <a:gd name="connsiteX5884" fmla="*/ 1559778 w 6842126"/>
              <a:gd name="connsiteY5884" fmla="*/ 138140 h 5130710"/>
              <a:gd name="connsiteX5885" fmla="*/ 1559079 w 6842126"/>
              <a:gd name="connsiteY5885" fmla="*/ 156255 h 5130710"/>
              <a:gd name="connsiteX5886" fmla="*/ 1557392 w 6842126"/>
              <a:gd name="connsiteY5886" fmla="*/ 169536 h 5130710"/>
              <a:gd name="connsiteX5887" fmla="*/ 1556730 w 6842126"/>
              <a:gd name="connsiteY5887" fmla="*/ 171673 h 5130710"/>
              <a:gd name="connsiteX5888" fmla="*/ 1554707 w 6842126"/>
              <a:gd name="connsiteY5888" fmla="*/ 180918 h 5130710"/>
              <a:gd name="connsiteX5889" fmla="*/ 1556025 w 6842126"/>
              <a:gd name="connsiteY5889" fmla="*/ 180194 h 5130710"/>
              <a:gd name="connsiteX5890" fmla="*/ 1554556 w 6842126"/>
              <a:gd name="connsiteY5890" fmla="*/ 191584 h 5130710"/>
              <a:gd name="connsiteX5891" fmla="*/ 1553736 w 6842126"/>
              <a:gd name="connsiteY5891" fmla="*/ 209732 h 5130710"/>
              <a:gd name="connsiteX5892" fmla="*/ 1555611 w 6842126"/>
              <a:gd name="connsiteY5892" fmla="*/ 198737 h 5130710"/>
              <a:gd name="connsiteX5893" fmla="*/ 1559512 w 6842126"/>
              <a:gd name="connsiteY5893" fmla="*/ 175855 h 5130710"/>
              <a:gd name="connsiteX5894" fmla="*/ 1560510 w 6842126"/>
              <a:gd name="connsiteY5894" fmla="*/ 174403 h 5130710"/>
              <a:gd name="connsiteX5895" fmla="*/ 1563079 w 6842126"/>
              <a:gd name="connsiteY5895" fmla="*/ 171172 h 5130710"/>
              <a:gd name="connsiteX5896" fmla="*/ 1556370 w 6842126"/>
              <a:gd name="connsiteY5896" fmla="*/ 198678 h 5130710"/>
              <a:gd name="connsiteX5897" fmla="*/ 1564513 w 6842126"/>
              <a:gd name="connsiteY5897" fmla="*/ 177802 h 5130710"/>
              <a:gd name="connsiteX5898" fmla="*/ 1572656 w 6842126"/>
              <a:gd name="connsiteY5898" fmla="*/ 156928 h 5130710"/>
              <a:gd name="connsiteX5899" fmla="*/ 1573964 w 6842126"/>
              <a:gd name="connsiteY5899" fmla="*/ 172922 h 5130710"/>
              <a:gd name="connsiteX5900" fmla="*/ 1590072 w 6842126"/>
              <a:gd name="connsiteY5900" fmla="*/ 144675 h 5130710"/>
              <a:gd name="connsiteX5901" fmla="*/ 1578610 w 6842126"/>
              <a:gd name="connsiteY5901" fmla="*/ 186044 h 5130710"/>
              <a:gd name="connsiteX5902" fmla="*/ 1570392 w 6842126"/>
              <a:gd name="connsiteY5902" fmla="*/ 212363 h 5130710"/>
              <a:gd name="connsiteX5903" fmla="*/ 1569349 w 6842126"/>
              <a:gd name="connsiteY5903" fmla="*/ 212445 h 5130710"/>
              <a:gd name="connsiteX5904" fmla="*/ 1569155 w 6842126"/>
              <a:gd name="connsiteY5904" fmla="*/ 212460 h 5130710"/>
              <a:gd name="connsiteX5905" fmla="*/ 1568999 w 6842126"/>
              <a:gd name="connsiteY5905" fmla="*/ 212473 h 5130710"/>
              <a:gd name="connsiteX5906" fmla="*/ 1569349 w 6842126"/>
              <a:gd name="connsiteY5906" fmla="*/ 212445 h 5130710"/>
              <a:gd name="connsiteX5907" fmla="*/ 1569929 w 6842126"/>
              <a:gd name="connsiteY5907" fmla="*/ 212401 h 5130710"/>
              <a:gd name="connsiteX5908" fmla="*/ 1570392 w 6842126"/>
              <a:gd name="connsiteY5908" fmla="*/ 212363 h 5130710"/>
              <a:gd name="connsiteX5909" fmla="*/ 1583487 w 6842126"/>
              <a:gd name="connsiteY5909" fmla="*/ 181743 h 5130710"/>
              <a:gd name="connsiteX5910" fmla="*/ 1584726 w 6842126"/>
              <a:gd name="connsiteY5910" fmla="*/ 181022 h 5130710"/>
              <a:gd name="connsiteX5911" fmla="*/ 1586760 w 6842126"/>
              <a:gd name="connsiteY5911" fmla="*/ 181023 h 5130710"/>
              <a:gd name="connsiteX5912" fmla="*/ 1590697 w 6842126"/>
              <a:gd name="connsiteY5912" fmla="*/ 154326 h 5130710"/>
              <a:gd name="connsiteX5913" fmla="*/ 1593005 w 6842126"/>
              <a:gd name="connsiteY5913" fmla="*/ 157779 h 5130710"/>
              <a:gd name="connsiteX5914" fmla="*/ 1591505 w 6842126"/>
              <a:gd name="connsiteY5914" fmla="*/ 179669 h 5130710"/>
              <a:gd name="connsiteX5915" fmla="*/ 1591338 w 6842126"/>
              <a:gd name="connsiteY5915" fmla="*/ 180887 h 5130710"/>
              <a:gd name="connsiteX5916" fmla="*/ 1591256 w 6842126"/>
              <a:gd name="connsiteY5916" fmla="*/ 182367 h 5130710"/>
              <a:gd name="connsiteX5917" fmla="*/ 1591341 w 6842126"/>
              <a:gd name="connsiteY5917" fmla="*/ 182426 h 5130710"/>
              <a:gd name="connsiteX5918" fmla="*/ 1599288 w 6842126"/>
              <a:gd name="connsiteY5918" fmla="*/ 157435 h 5130710"/>
              <a:gd name="connsiteX5919" fmla="*/ 1605691 w 6842126"/>
              <a:gd name="connsiteY5919" fmla="*/ 153013 h 5130710"/>
              <a:gd name="connsiteX5920" fmla="*/ 1617170 w 6842126"/>
              <a:gd name="connsiteY5920" fmla="*/ 129047 h 5130710"/>
              <a:gd name="connsiteX5921" fmla="*/ 1638154 w 6842126"/>
              <a:gd name="connsiteY5921" fmla="*/ 77572 h 5130710"/>
              <a:gd name="connsiteX5922" fmla="*/ 1621687 w 6842126"/>
              <a:gd name="connsiteY5922" fmla="*/ 132824 h 5130710"/>
              <a:gd name="connsiteX5923" fmla="*/ 1611931 w 6842126"/>
              <a:gd name="connsiteY5923" fmla="*/ 160570 h 5130710"/>
              <a:gd name="connsiteX5924" fmla="*/ 1608595 w 6842126"/>
              <a:gd name="connsiteY5924" fmla="*/ 182371 h 5130710"/>
              <a:gd name="connsiteX5925" fmla="*/ 1619841 w 6842126"/>
              <a:gd name="connsiteY5925" fmla="*/ 157117 h 5130710"/>
              <a:gd name="connsiteX5926" fmla="*/ 1621764 w 6842126"/>
              <a:gd name="connsiteY5926" fmla="*/ 156448 h 5130710"/>
              <a:gd name="connsiteX5927" fmla="*/ 1620383 w 6842126"/>
              <a:gd name="connsiteY5927" fmla="*/ 162368 h 5130710"/>
              <a:gd name="connsiteX5928" fmla="*/ 1617469 w 6842126"/>
              <a:gd name="connsiteY5928" fmla="*/ 215729 h 5130710"/>
              <a:gd name="connsiteX5929" fmla="*/ 1636596 w 6842126"/>
              <a:gd name="connsiteY5929" fmla="*/ 171377 h 5130710"/>
              <a:gd name="connsiteX5930" fmla="*/ 1642579 w 6842126"/>
              <a:gd name="connsiteY5930" fmla="*/ 146883 h 5130710"/>
              <a:gd name="connsiteX5931" fmla="*/ 1649870 w 6842126"/>
              <a:gd name="connsiteY5931" fmla="*/ 130835 h 5130710"/>
              <a:gd name="connsiteX5932" fmla="*/ 1650439 w 6842126"/>
              <a:gd name="connsiteY5932" fmla="*/ 129623 h 5130710"/>
              <a:gd name="connsiteX5933" fmla="*/ 1649078 w 6842126"/>
              <a:gd name="connsiteY5933" fmla="*/ 150455 h 5130710"/>
              <a:gd name="connsiteX5934" fmla="*/ 1653657 w 6842126"/>
              <a:gd name="connsiteY5934" fmla="*/ 123167 h 5130710"/>
              <a:gd name="connsiteX5935" fmla="*/ 1657130 w 6842126"/>
              <a:gd name="connsiteY5935" fmla="*/ 119440 h 5130710"/>
              <a:gd name="connsiteX5936" fmla="*/ 1654703 w 6842126"/>
              <a:gd name="connsiteY5936" fmla="*/ 130216 h 5130710"/>
              <a:gd name="connsiteX5937" fmla="*/ 1662968 w 6842126"/>
              <a:gd name="connsiteY5937" fmla="*/ 111778 h 5130710"/>
              <a:gd name="connsiteX5938" fmla="*/ 1662335 w 6842126"/>
              <a:gd name="connsiteY5938" fmla="*/ 122989 h 5130710"/>
              <a:gd name="connsiteX5939" fmla="*/ 1651992 w 6842126"/>
              <a:gd name="connsiteY5939" fmla="*/ 188964 h 5130710"/>
              <a:gd name="connsiteX5940" fmla="*/ 1654163 w 6842126"/>
              <a:gd name="connsiteY5940" fmla="*/ 180784 h 5130710"/>
              <a:gd name="connsiteX5941" fmla="*/ 1653982 w 6842126"/>
              <a:gd name="connsiteY5941" fmla="*/ 184226 h 5130710"/>
              <a:gd name="connsiteX5942" fmla="*/ 1655206 w 6842126"/>
              <a:gd name="connsiteY5942" fmla="*/ 183092 h 5130710"/>
              <a:gd name="connsiteX5943" fmla="*/ 1656618 w 6842126"/>
              <a:gd name="connsiteY5943" fmla="*/ 171564 h 5130710"/>
              <a:gd name="connsiteX5944" fmla="*/ 1656584 w 6842126"/>
              <a:gd name="connsiteY5944" fmla="*/ 171654 h 5130710"/>
              <a:gd name="connsiteX5945" fmla="*/ 1677077 w 6842126"/>
              <a:gd name="connsiteY5945" fmla="*/ 94410 h 5130710"/>
              <a:gd name="connsiteX5946" fmla="*/ 1683770 w 6842126"/>
              <a:gd name="connsiteY5946" fmla="*/ 63875 h 5130710"/>
              <a:gd name="connsiteX5947" fmla="*/ 1690563 w 6842126"/>
              <a:gd name="connsiteY5947" fmla="*/ 47762 h 5130710"/>
              <a:gd name="connsiteX5948" fmla="*/ 1692831 w 6842126"/>
              <a:gd name="connsiteY5948" fmla="*/ 43108 h 5130710"/>
              <a:gd name="connsiteX5949" fmla="*/ 1692829 w 6842126"/>
              <a:gd name="connsiteY5949" fmla="*/ 43409 h 5130710"/>
              <a:gd name="connsiteX5950" fmla="*/ 1689935 w 6842126"/>
              <a:gd name="connsiteY5950" fmla="*/ 70356 h 5130710"/>
              <a:gd name="connsiteX5951" fmla="*/ 1693676 w 6842126"/>
              <a:gd name="connsiteY5951" fmla="*/ 55021 h 5130710"/>
              <a:gd name="connsiteX5952" fmla="*/ 1695172 w 6842126"/>
              <a:gd name="connsiteY5952" fmla="*/ 42106 h 5130710"/>
              <a:gd name="connsiteX5953" fmla="*/ 1696061 w 6842126"/>
              <a:gd name="connsiteY5953" fmla="*/ 36490 h 5130710"/>
              <a:gd name="connsiteX5954" fmla="*/ 1704391 w 6842126"/>
              <a:gd name="connsiteY5954" fmla="*/ 19419 h 5130710"/>
              <a:gd name="connsiteX5955" fmla="*/ 1705642 w 6842126"/>
              <a:gd name="connsiteY5955" fmla="*/ 20280 h 5130710"/>
              <a:gd name="connsiteX5956" fmla="*/ 1705773 w 6842126"/>
              <a:gd name="connsiteY5956" fmla="*/ 18150 h 5130710"/>
              <a:gd name="connsiteX5957" fmla="*/ 1707072 w 6842126"/>
              <a:gd name="connsiteY5957" fmla="*/ 13921 h 5130710"/>
              <a:gd name="connsiteX5958" fmla="*/ 1712050 w 6842126"/>
              <a:gd name="connsiteY5958" fmla="*/ 3722 h 5130710"/>
              <a:gd name="connsiteX5959" fmla="*/ 1711062 w 6842126"/>
              <a:gd name="connsiteY5959" fmla="*/ 16998 h 5130710"/>
              <a:gd name="connsiteX5960" fmla="*/ 1707230 w 6842126"/>
              <a:gd name="connsiteY5960" fmla="*/ 43501 h 5130710"/>
              <a:gd name="connsiteX5961" fmla="*/ 1699027 w 6842126"/>
              <a:gd name="connsiteY5961" fmla="*/ 62104 h 5130710"/>
              <a:gd name="connsiteX5962" fmla="*/ 1665607 w 6842126"/>
              <a:gd name="connsiteY5962" fmla="*/ 149588 h 5130710"/>
              <a:gd name="connsiteX5963" fmla="*/ 1658072 w 6842126"/>
              <a:gd name="connsiteY5963" fmla="*/ 167531 h 5130710"/>
              <a:gd name="connsiteX5964" fmla="*/ 1657725 w 6842126"/>
              <a:gd name="connsiteY5964" fmla="*/ 168498 h 5130710"/>
              <a:gd name="connsiteX5965" fmla="*/ 1657835 w 6842126"/>
              <a:gd name="connsiteY5965" fmla="*/ 179936 h 5130710"/>
              <a:gd name="connsiteX5966" fmla="*/ 1660664 w 6842126"/>
              <a:gd name="connsiteY5966" fmla="*/ 173352 h 5130710"/>
              <a:gd name="connsiteX5967" fmla="*/ 1661265 w 6842126"/>
              <a:gd name="connsiteY5967" fmla="*/ 168328 h 5130710"/>
              <a:gd name="connsiteX5968" fmla="*/ 1663633 w 6842126"/>
              <a:gd name="connsiteY5968" fmla="*/ 160982 h 5130710"/>
              <a:gd name="connsiteX5969" fmla="*/ 1664755 w 6842126"/>
              <a:gd name="connsiteY5969" fmla="*/ 161960 h 5130710"/>
              <a:gd name="connsiteX5970" fmla="*/ 1664602 w 6842126"/>
              <a:gd name="connsiteY5970" fmla="*/ 162828 h 5130710"/>
              <a:gd name="connsiteX5971" fmla="*/ 1664848 w 6842126"/>
              <a:gd name="connsiteY5971" fmla="*/ 162142 h 5130710"/>
              <a:gd name="connsiteX5972" fmla="*/ 1664755 w 6842126"/>
              <a:gd name="connsiteY5972" fmla="*/ 161960 h 5130710"/>
              <a:gd name="connsiteX5973" fmla="*/ 1671351 w 6842126"/>
              <a:gd name="connsiteY5973" fmla="*/ 137312 h 5130710"/>
              <a:gd name="connsiteX5974" fmla="*/ 1671094 w 6842126"/>
              <a:gd name="connsiteY5974" fmla="*/ 140361 h 5130710"/>
              <a:gd name="connsiteX5975" fmla="*/ 1671483 w 6842126"/>
              <a:gd name="connsiteY5975" fmla="*/ 142050 h 5130710"/>
              <a:gd name="connsiteX5976" fmla="*/ 1673745 w 6842126"/>
              <a:gd name="connsiteY5976" fmla="*/ 136544 h 5130710"/>
              <a:gd name="connsiteX5977" fmla="*/ 1684907 w 6842126"/>
              <a:gd name="connsiteY5977" fmla="*/ 110210 h 5130710"/>
              <a:gd name="connsiteX5978" fmla="*/ 1689767 w 6842126"/>
              <a:gd name="connsiteY5978" fmla="*/ 107216 h 5130710"/>
              <a:gd name="connsiteX5979" fmla="*/ 1702590 w 6842126"/>
              <a:gd name="connsiteY5979" fmla="*/ 77922 h 5130710"/>
              <a:gd name="connsiteX5980" fmla="*/ 1703237 w 6842126"/>
              <a:gd name="connsiteY5980" fmla="*/ 77585 h 5130710"/>
              <a:gd name="connsiteX5981" fmla="*/ 1702300 w 6842126"/>
              <a:gd name="connsiteY5981" fmla="*/ 87207 h 5130710"/>
              <a:gd name="connsiteX5982" fmla="*/ 1700043 w 6842126"/>
              <a:gd name="connsiteY5982" fmla="*/ 110368 h 5130710"/>
              <a:gd name="connsiteX5983" fmla="*/ 1696832 w 6842126"/>
              <a:gd name="connsiteY5983" fmla="*/ 129442 h 5130710"/>
              <a:gd name="connsiteX5984" fmla="*/ 1694146 w 6842126"/>
              <a:gd name="connsiteY5984" fmla="*/ 136086 h 5130710"/>
              <a:gd name="connsiteX5985" fmla="*/ 1688633 w 6842126"/>
              <a:gd name="connsiteY5985" fmla="*/ 149483 h 5130710"/>
              <a:gd name="connsiteX5986" fmla="*/ 1688619 w 6842126"/>
              <a:gd name="connsiteY5986" fmla="*/ 149513 h 5130710"/>
              <a:gd name="connsiteX5987" fmla="*/ 1688672 w 6842126"/>
              <a:gd name="connsiteY5987" fmla="*/ 154897 h 5130710"/>
              <a:gd name="connsiteX5988" fmla="*/ 1687702 w 6842126"/>
              <a:gd name="connsiteY5988" fmla="*/ 165950 h 5130710"/>
              <a:gd name="connsiteX5989" fmla="*/ 1688618 w 6842126"/>
              <a:gd name="connsiteY5989" fmla="*/ 165341 h 5130710"/>
              <a:gd name="connsiteX5990" fmla="*/ 1689678 w 6842126"/>
              <a:gd name="connsiteY5990" fmla="*/ 164444 h 5130710"/>
              <a:gd name="connsiteX5991" fmla="*/ 1679539 w 6842126"/>
              <a:gd name="connsiteY5991" fmla="*/ 200310 h 5130710"/>
              <a:gd name="connsiteX5992" fmla="*/ 1669991 w 6842126"/>
              <a:gd name="connsiteY5992" fmla="*/ 261003 h 5130710"/>
              <a:gd name="connsiteX5993" fmla="*/ 1694435 w 6842126"/>
              <a:gd name="connsiteY5993" fmla="*/ 185388 h 5130710"/>
              <a:gd name="connsiteX5994" fmla="*/ 1724717 w 6842126"/>
              <a:gd name="connsiteY5994" fmla="*/ 108288 h 5130710"/>
              <a:gd name="connsiteX5995" fmla="*/ 1709356 w 6842126"/>
              <a:gd name="connsiteY5995" fmla="*/ 220910 h 5130710"/>
              <a:gd name="connsiteX5996" fmla="*/ 1688974 w 6842126"/>
              <a:gd name="connsiteY5996" fmla="*/ 332960 h 5130710"/>
              <a:gd name="connsiteX5997" fmla="*/ 1716264 w 6842126"/>
              <a:gd name="connsiteY5997" fmla="*/ 220329 h 5130710"/>
              <a:gd name="connsiteX5998" fmla="*/ 1735612 w 6842126"/>
              <a:gd name="connsiteY5998" fmla="*/ 237582 h 5130710"/>
              <a:gd name="connsiteX5999" fmla="*/ 1745780 w 6842126"/>
              <a:gd name="connsiteY5999" fmla="*/ 204919 h 5130710"/>
              <a:gd name="connsiteX6000" fmla="*/ 1754178 w 6842126"/>
              <a:gd name="connsiteY6000" fmla="*/ 181800 h 5130710"/>
              <a:gd name="connsiteX6001" fmla="*/ 1757247 w 6842126"/>
              <a:gd name="connsiteY6001" fmla="*/ 180452 h 5130710"/>
              <a:gd name="connsiteX6002" fmla="*/ 1756911 w 6842126"/>
              <a:gd name="connsiteY6002" fmla="*/ 183626 h 5130710"/>
              <a:gd name="connsiteX6003" fmla="*/ 1753895 w 6842126"/>
              <a:gd name="connsiteY6003" fmla="*/ 195834 h 5130710"/>
              <a:gd name="connsiteX6004" fmla="*/ 1755647 w 6842126"/>
              <a:gd name="connsiteY6004" fmla="*/ 195315 h 5130710"/>
              <a:gd name="connsiteX6005" fmla="*/ 1755682 w 6842126"/>
              <a:gd name="connsiteY6005" fmla="*/ 195252 h 5130710"/>
              <a:gd name="connsiteX6006" fmla="*/ 1755572 w 6842126"/>
              <a:gd name="connsiteY6006" fmla="*/ 196282 h 5130710"/>
              <a:gd name="connsiteX6007" fmla="*/ 1750115 w 6842126"/>
              <a:gd name="connsiteY6007" fmla="*/ 234868 h 5130710"/>
              <a:gd name="connsiteX6008" fmla="*/ 1749356 w 6842126"/>
              <a:gd name="connsiteY6008" fmla="*/ 242787 h 5130710"/>
              <a:gd name="connsiteX6009" fmla="*/ 1749259 w 6842126"/>
              <a:gd name="connsiteY6009" fmla="*/ 245393 h 5130710"/>
              <a:gd name="connsiteX6010" fmla="*/ 1750445 w 6842126"/>
              <a:gd name="connsiteY6010" fmla="*/ 239884 h 5130710"/>
              <a:gd name="connsiteX6011" fmla="*/ 1759300 w 6842126"/>
              <a:gd name="connsiteY6011" fmla="*/ 179551 h 5130710"/>
              <a:gd name="connsiteX6012" fmla="*/ 1759315 w 6842126"/>
              <a:gd name="connsiteY6012" fmla="*/ 179596 h 5130710"/>
              <a:gd name="connsiteX6013" fmla="*/ 1758233 w 6842126"/>
              <a:gd name="connsiteY6013" fmla="*/ 192775 h 5130710"/>
              <a:gd name="connsiteX6014" fmla="*/ 1758613 w 6842126"/>
              <a:gd name="connsiteY6014" fmla="*/ 190084 h 5130710"/>
              <a:gd name="connsiteX6015" fmla="*/ 1759961 w 6842126"/>
              <a:gd name="connsiteY6015" fmla="*/ 187706 h 5130710"/>
              <a:gd name="connsiteX6016" fmla="*/ 1760710 w 6842126"/>
              <a:gd name="connsiteY6016" fmla="*/ 186951 h 5130710"/>
              <a:gd name="connsiteX6017" fmla="*/ 1760998 w 6842126"/>
              <a:gd name="connsiteY6017" fmla="*/ 184266 h 5130710"/>
              <a:gd name="connsiteX6018" fmla="*/ 1761855 w 6842126"/>
              <a:gd name="connsiteY6018" fmla="*/ 186651 h 5130710"/>
              <a:gd name="connsiteX6019" fmla="*/ 1762550 w 6842126"/>
              <a:gd name="connsiteY6019" fmla="*/ 191577 h 5130710"/>
              <a:gd name="connsiteX6020" fmla="*/ 1746594 w 6842126"/>
              <a:gd name="connsiteY6020" fmla="*/ 285363 h 5130710"/>
              <a:gd name="connsiteX6021" fmla="*/ 1771364 w 6842126"/>
              <a:gd name="connsiteY6021" fmla="*/ 296199 h 5130710"/>
              <a:gd name="connsiteX6022" fmla="*/ 1757672 w 6842126"/>
              <a:gd name="connsiteY6022" fmla="*/ 346058 h 5130710"/>
              <a:gd name="connsiteX6023" fmla="*/ 1773360 w 6842126"/>
              <a:gd name="connsiteY6023" fmla="*/ 319886 h 5130710"/>
              <a:gd name="connsiteX6024" fmla="*/ 1815559 w 6842126"/>
              <a:gd name="connsiteY6024" fmla="*/ 230848 h 5130710"/>
              <a:gd name="connsiteX6025" fmla="*/ 1803459 w 6842126"/>
              <a:gd name="connsiteY6025" fmla="*/ 311385 h 5130710"/>
              <a:gd name="connsiteX6026" fmla="*/ 1803772 w 6842126"/>
              <a:gd name="connsiteY6026" fmla="*/ 385909 h 5130710"/>
              <a:gd name="connsiteX6027" fmla="*/ 1827636 w 6842126"/>
              <a:gd name="connsiteY6027" fmla="*/ 303385 h 5130710"/>
              <a:gd name="connsiteX6028" fmla="*/ 1849198 w 6842126"/>
              <a:gd name="connsiteY6028" fmla="*/ 230249 h 5130710"/>
              <a:gd name="connsiteX6029" fmla="*/ 1856861 w 6842126"/>
              <a:gd name="connsiteY6029" fmla="*/ 206509 h 5130710"/>
              <a:gd name="connsiteX6030" fmla="*/ 1857534 w 6842126"/>
              <a:gd name="connsiteY6030" fmla="*/ 205053 h 5130710"/>
              <a:gd name="connsiteX6031" fmla="*/ 1860533 w 6842126"/>
              <a:gd name="connsiteY6031" fmla="*/ 203673 h 5130710"/>
              <a:gd name="connsiteX6032" fmla="*/ 1860675 w 6842126"/>
              <a:gd name="connsiteY6032" fmla="*/ 203651 h 5130710"/>
              <a:gd name="connsiteX6033" fmla="*/ 1861569 w 6842126"/>
              <a:gd name="connsiteY6033" fmla="*/ 194479 h 5130710"/>
              <a:gd name="connsiteX6034" fmla="*/ 1863220 w 6842126"/>
              <a:gd name="connsiteY6034" fmla="*/ 188556 h 5130710"/>
              <a:gd name="connsiteX6035" fmla="*/ 1867943 w 6842126"/>
              <a:gd name="connsiteY6035" fmla="*/ 187676 h 5130710"/>
              <a:gd name="connsiteX6036" fmla="*/ 1868795 w 6842126"/>
              <a:gd name="connsiteY6036" fmla="*/ 187508 h 5130710"/>
              <a:gd name="connsiteX6037" fmla="*/ 1870538 w 6842126"/>
              <a:gd name="connsiteY6037" fmla="*/ 181185 h 5130710"/>
              <a:gd name="connsiteX6038" fmla="*/ 1880205 w 6842126"/>
              <a:gd name="connsiteY6038" fmla="*/ 160188 h 5130710"/>
              <a:gd name="connsiteX6039" fmla="*/ 1880132 w 6842126"/>
              <a:gd name="connsiteY6039" fmla="*/ 165632 h 5130710"/>
              <a:gd name="connsiteX6040" fmla="*/ 1887584 w 6842126"/>
              <a:gd name="connsiteY6040" fmla="*/ 155770 h 5130710"/>
              <a:gd name="connsiteX6041" fmla="*/ 1885777 w 6842126"/>
              <a:gd name="connsiteY6041" fmla="*/ 165847 h 5130710"/>
              <a:gd name="connsiteX6042" fmla="*/ 1879218 w 6842126"/>
              <a:gd name="connsiteY6042" fmla="*/ 184222 h 5130710"/>
              <a:gd name="connsiteX6043" fmla="*/ 1878868 w 6842126"/>
              <a:gd name="connsiteY6043" fmla="*/ 185539 h 5130710"/>
              <a:gd name="connsiteX6044" fmla="*/ 1880501 w 6842126"/>
              <a:gd name="connsiteY6044" fmla="*/ 185219 h 5130710"/>
              <a:gd name="connsiteX6045" fmla="*/ 1882378 w 6842126"/>
              <a:gd name="connsiteY6045" fmla="*/ 184805 h 5130710"/>
              <a:gd name="connsiteX6046" fmla="*/ 1870884 w 6842126"/>
              <a:gd name="connsiteY6046" fmla="*/ 248925 h 5130710"/>
              <a:gd name="connsiteX6047" fmla="*/ 1857465 w 6842126"/>
              <a:gd name="connsiteY6047" fmla="*/ 362499 h 5130710"/>
              <a:gd name="connsiteX6048" fmla="*/ 1889828 w 6842126"/>
              <a:gd name="connsiteY6048" fmla="*/ 310074 h 5130710"/>
              <a:gd name="connsiteX6049" fmla="*/ 1883952 w 6842126"/>
              <a:gd name="connsiteY6049" fmla="*/ 452709 h 5130710"/>
              <a:gd name="connsiteX6050" fmla="*/ 1932768 w 6842126"/>
              <a:gd name="connsiteY6050" fmla="*/ 312419 h 5130710"/>
              <a:gd name="connsiteX6051" fmla="*/ 1960603 w 6842126"/>
              <a:gd name="connsiteY6051" fmla="*/ 347847 h 5130710"/>
              <a:gd name="connsiteX6052" fmla="*/ 1962099 w 6842126"/>
              <a:gd name="connsiteY6052" fmla="*/ 365610 h 5130710"/>
              <a:gd name="connsiteX6053" fmla="*/ 1984198 w 6842126"/>
              <a:gd name="connsiteY6053" fmla="*/ 332937 h 5130710"/>
              <a:gd name="connsiteX6054" fmla="*/ 2003717 w 6842126"/>
              <a:gd name="connsiteY6054" fmla="*/ 269664 h 5130710"/>
              <a:gd name="connsiteX6055" fmla="*/ 2012883 w 6842126"/>
              <a:gd name="connsiteY6055" fmla="*/ 232939 h 5130710"/>
              <a:gd name="connsiteX6056" fmla="*/ 2012032 w 6842126"/>
              <a:gd name="connsiteY6056" fmla="*/ 241733 h 5130710"/>
              <a:gd name="connsiteX6057" fmla="*/ 2014041 w 6842126"/>
              <a:gd name="connsiteY6057" fmla="*/ 241930 h 5130710"/>
              <a:gd name="connsiteX6058" fmla="*/ 2018706 w 6842126"/>
              <a:gd name="connsiteY6058" fmla="*/ 209604 h 5130710"/>
              <a:gd name="connsiteX6059" fmla="*/ 2033738 w 6842126"/>
              <a:gd name="connsiteY6059" fmla="*/ 149370 h 5130710"/>
              <a:gd name="connsiteX6060" fmla="*/ 2034802 w 6842126"/>
              <a:gd name="connsiteY6060" fmla="*/ 158971 h 5130710"/>
              <a:gd name="connsiteX6061" fmla="*/ 2039991 w 6842126"/>
              <a:gd name="connsiteY6061" fmla="*/ 124313 h 5130710"/>
              <a:gd name="connsiteX6062" fmla="*/ 2041077 w 6842126"/>
              <a:gd name="connsiteY6062" fmla="*/ 119957 h 5130710"/>
              <a:gd name="connsiteX6063" fmla="*/ 2037689 w 6842126"/>
              <a:gd name="connsiteY6063" fmla="*/ 162610 h 5130710"/>
              <a:gd name="connsiteX6064" fmla="*/ 2031389 w 6842126"/>
              <a:gd name="connsiteY6064" fmla="*/ 214219 h 5130710"/>
              <a:gd name="connsiteX6065" fmla="*/ 2030888 w 6842126"/>
              <a:gd name="connsiteY6065" fmla="*/ 222324 h 5130710"/>
              <a:gd name="connsiteX6066" fmla="*/ 2032805 w 6842126"/>
              <a:gd name="connsiteY6066" fmla="*/ 227695 h 5130710"/>
              <a:gd name="connsiteX6067" fmla="*/ 2032911 w 6842126"/>
              <a:gd name="connsiteY6067" fmla="*/ 227788 h 5130710"/>
              <a:gd name="connsiteX6068" fmla="*/ 2035372 w 6842126"/>
              <a:gd name="connsiteY6068" fmla="*/ 212984 h 5130710"/>
              <a:gd name="connsiteX6069" fmla="*/ 2041249 w 6842126"/>
              <a:gd name="connsiteY6069" fmla="*/ 168255 h 5130710"/>
              <a:gd name="connsiteX6070" fmla="*/ 2037873 w 6842126"/>
              <a:gd name="connsiteY6070" fmla="*/ 206603 h 5130710"/>
              <a:gd name="connsiteX6071" fmla="*/ 2037209 w 6842126"/>
              <a:gd name="connsiteY6071" fmla="*/ 212647 h 5130710"/>
              <a:gd name="connsiteX6072" fmla="*/ 2042123 w 6842126"/>
              <a:gd name="connsiteY6072" fmla="*/ 183926 h 5130710"/>
              <a:gd name="connsiteX6073" fmla="*/ 2037707 w 6842126"/>
              <a:gd name="connsiteY6073" fmla="*/ 257304 h 5130710"/>
              <a:gd name="connsiteX6074" fmla="*/ 2037427 w 6842126"/>
              <a:gd name="connsiteY6074" fmla="*/ 259323 h 5130710"/>
              <a:gd name="connsiteX6075" fmla="*/ 2027102 w 6842126"/>
              <a:gd name="connsiteY6075" fmla="*/ 307391 h 5130710"/>
              <a:gd name="connsiteX6076" fmla="*/ 2028207 w 6842126"/>
              <a:gd name="connsiteY6076" fmla="*/ 336186 h 5130710"/>
              <a:gd name="connsiteX6077" fmla="*/ 2058990 w 6842126"/>
              <a:gd name="connsiteY6077" fmla="*/ 265008 h 5130710"/>
              <a:gd name="connsiteX6078" fmla="*/ 2026686 w 6842126"/>
              <a:gd name="connsiteY6078" fmla="*/ 471497 h 5130710"/>
              <a:gd name="connsiteX6079" fmla="*/ 2051360 w 6842126"/>
              <a:gd name="connsiteY6079" fmla="*/ 469417 h 5130710"/>
              <a:gd name="connsiteX6080" fmla="*/ 2036997 w 6842126"/>
              <a:gd name="connsiteY6080" fmla="*/ 593883 h 5130710"/>
              <a:gd name="connsiteX6081" fmla="*/ 2029503 w 6842126"/>
              <a:gd name="connsiteY6081" fmla="*/ 594514 h 5130710"/>
              <a:gd name="connsiteX6082" fmla="*/ 2036997 w 6842126"/>
              <a:gd name="connsiteY6082" fmla="*/ 593883 h 5130710"/>
              <a:gd name="connsiteX6083" fmla="*/ 2059862 w 6842126"/>
              <a:gd name="connsiteY6083" fmla="*/ 499516 h 5130710"/>
              <a:gd name="connsiteX6084" fmla="*/ 2082724 w 6842126"/>
              <a:gd name="connsiteY6084" fmla="*/ 405149 h 5130710"/>
              <a:gd name="connsiteX6085" fmla="*/ 2094801 w 6842126"/>
              <a:gd name="connsiteY6085" fmla="*/ 477687 h 5130710"/>
              <a:gd name="connsiteX6086" fmla="*/ 2145685 w 6842126"/>
              <a:gd name="connsiteY6086" fmla="*/ 350144 h 5130710"/>
              <a:gd name="connsiteX6087" fmla="*/ 2139745 w 6842126"/>
              <a:gd name="connsiteY6087" fmla="*/ 378811 h 5130710"/>
              <a:gd name="connsiteX6088" fmla="*/ 2139152 w 6842126"/>
              <a:gd name="connsiteY6088" fmla="*/ 379873 h 5130710"/>
              <a:gd name="connsiteX6089" fmla="*/ 2138027 w 6842126"/>
              <a:gd name="connsiteY6089" fmla="*/ 383147 h 5130710"/>
              <a:gd name="connsiteX6090" fmla="*/ 2138119 w 6842126"/>
              <a:gd name="connsiteY6090" fmla="*/ 383554 h 5130710"/>
              <a:gd name="connsiteX6091" fmla="*/ 2138887 w 6842126"/>
              <a:gd name="connsiteY6091" fmla="*/ 382960 h 5130710"/>
              <a:gd name="connsiteX6092" fmla="*/ 2125721 w 6842126"/>
              <a:gd name="connsiteY6092" fmla="*/ 446503 h 5130710"/>
              <a:gd name="connsiteX6093" fmla="*/ 2118709 w 6842126"/>
              <a:gd name="connsiteY6093" fmla="*/ 537300 h 5130710"/>
              <a:gd name="connsiteX6094" fmla="*/ 2097924 w 6842126"/>
              <a:gd name="connsiteY6094" fmla="*/ 656340 h 5130710"/>
              <a:gd name="connsiteX6095" fmla="*/ 2135966 w 6842126"/>
              <a:gd name="connsiteY6095" fmla="*/ 517954 h 5130710"/>
              <a:gd name="connsiteX6096" fmla="*/ 2167063 w 6842126"/>
              <a:gd name="connsiteY6096" fmla="*/ 521297 h 5130710"/>
              <a:gd name="connsiteX6097" fmla="*/ 2187359 w 6842126"/>
              <a:gd name="connsiteY6097" fmla="*/ 408259 h 5130710"/>
              <a:gd name="connsiteX6098" fmla="*/ 2210538 w 6842126"/>
              <a:gd name="connsiteY6098" fmla="*/ 388415 h 5130710"/>
              <a:gd name="connsiteX6099" fmla="*/ 2245152 w 6842126"/>
              <a:gd name="connsiteY6099" fmla="*/ 280136 h 5130710"/>
              <a:gd name="connsiteX6100" fmla="*/ 2267707 w 6842126"/>
              <a:gd name="connsiteY6100" fmla="*/ 183234 h 5130710"/>
              <a:gd name="connsiteX6101" fmla="*/ 2273385 w 6842126"/>
              <a:gd name="connsiteY6101" fmla="*/ 173911 h 5130710"/>
              <a:gd name="connsiteX6102" fmla="*/ 2273294 w 6842126"/>
              <a:gd name="connsiteY6102" fmla="*/ 180667 h 5130710"/>
              <a:gd name="connsiteX6103" fmla="*/ 2281195 w 6842126"/>
              <a:gd name="connsiteY6103" fmla="*/ 178425 h 5130710"/>
              <a:gd name="connsiteX6104" fmla="*/ 2264744 w 6842126"/>
              <a:gd name="connsiteY6104" fmla="*/ 231551 h 5130710"/>
              <a:gd name="connsiteX6105" fmla="*/ 2273343 w 6842126"/>
              <a:gd name="connsiteY6105" fmla="*/ 217158 h 5130710"/>
              <a:gd name="connsiteX6106" fmla="*/ 2279266 w 6842126"/>
              <a:gd name="connsiteY6106" fmla="*/ 204123 h 5130710"/>
              <a:gd name="connsiteX6107" fmla="*/ 2274077 w 6842126"/>
              <a:gd name="connsiteY6107" fmla="*/ 232070 h 5130710"/>
              <a:gd name="connsiteX6108" fmla="*/ 2264498 w 6842126"/>
              <a:gd name="connsiteY6108" fmla="*/ 297393 h 5130710"/>
              <a:gd name="connsiteX6109" fmla="*/ 2238290 w 6842126"/>
              <a:gd name="connsiteY6109" fmla="*/ 422854 h 5130710"/>
              <a:gd name="connsiteX6110" fmla="*/ 2234678 w 6842126"/>
              <a:gd name="connsiteY6110" fmla="*/ 521564 h 5130710"/>
              <a:gd name="connsiteX6111" fmla="*/ 2267807 w 6842126"/>
              <a:gd name="connsiteY6111" fmla="*/ 407445 h 5130710"/>
              <a:gd name="connsiteX6112" fmla="*/ 2286063 w 6842126"/>
              <a:gd name="connsiteY6112" fmla="*/ 399945 h 5130710"/>
              <a:gd name="connsiteX6113" fmla="*/ 2308425 w 6842126"/>
              <a:gd name="connsiteY6113" fmla="*/ 299656 h 5130710"/>
              <a:gd name="connsiteX6114" fmla="*/ 2326387 w 6842126"/>
              <a:gd name="connsiteY6114" fmla="*/ 219167 h 5130710"/>
              <a:gd name="connsiteX6115" fmla="*/ 2336555 w 6842126"/>
              <a:gd name="connsiteY6115" fmla="*/ 205663 h 5130710"/>
              <a:gd name="connsiteX6116" fmla="*/ 2330610 w 6842126"/>
              <a:gd name="connsiteY6116" fmla="*/ 220107 h 5130710"/>
              <a:gd name="connsiteX6117" fmla="*/ 2330595 w 6842126"/>
              <a:gd name="connsiteY6117" fmla="*/ 220144 h 5130710"/>
              <a:gd name="connsiteX6118" fmla="*/ 2330660 w 6842126"/>
              <a:gd name="connsiteY6118" fmla="*/ 226823 h 5130710"/>
              <a:gd name="connsiteX6119" fmla="*/ 2329455 w 6842126"/>
              <a:gd name="connsiteY6119" fmla="*/ 240541 h 5130710"/>
              <a:gd name="connsiteX6120" fmla="*/ 2330593 w 6842126"/>
              <a:gd name="connsiteY6120" fmla="*/ 239784 h 5130710"/>
              <a:gd name="connsiteX6121" fmla="*/ 2332971 w 6842126"/>
              <a:gd name="connsiteY6121" fmla="*/ 237770 h 5130710"/>
              <a:gd name="connsiteX6122" fmla="*/ 2335333 w 6842126"/>
              <a:gd name="connsiteY6122" fmla="*/ 232365 h 5130710"/>
              <a:gd name="connsiteX6123" fmla="*/ 2339291 w 6842126"/>
              <a:gd name="connsiteY6123" fmla="*/ 229463 h 5130710"/>
              <a:gd name="connsiteX6124" fmla="*/ 2340420 w 6842126"/>
              <a:gd name="connsiteY6124" fmla="*/ 227636 h 5130710"/>
              <a:gd name="connsiteX6125" fmla="*/ 2339970 w 6842126"/>
              <a:gd name="connsiteY6125" fmla="*/ 230406 h 5130710"/>
              <a:gd name="connsiteX6126" fmla="*/ 2343914 w 6842126"/>
              <a:gd name="connsiteY6126" fmla="*/ 222768 h 5130710"/>
              <a:gd name="connsiteX6127" fmla="*/ 2345025 w 6842126"/>
              <a:gd name="connsiteY6127" fmla="*/ 220183 h 5130710"/>
              <a:gd name="connsiteX6128" fmla="*/ 2355749 w 6842126"/>
              <a:gd name="connsiteY6128" fmla="*/ 202823 h 5130710"/>
              <a:gd name="connsiteX6129" fmla="*/ 2363469 w 6842126"/>
              <a:gd name="connsiteY6129" fmla="*/ 221463 h 5130710"/>
              <a:gd name="connsiteX6130" fmla="*/ 2353585 w 6842126"/>
              <a:gd name="connsiteY6130" fmla="*/ 270985 h 5130710"/>
              <a:gd name="connsiteX6131" fmla="*/ 2352659 w 6842126"/>
              <a:gd name="connsiteY6131" fmla="*/ 275015 h 5130710"/>
              <a:gd name="connsiteX6132" fmla="*/ 2353862 w 6842126"/>
              <a:gd name="connsiteY6132" fmla="*/ 268145 h 5130710"/>
              <a:gd name="connsiteX6133" fmla="*/ 2353468 w 6842126"/>
              <a:gd name="connsiteY6133" fmla="*/ 268795 h 5130710"/>
              <a:gd name="connsiteX6134" fmla="*/ 2345827 w 6842126"/>
              <a:gd name="connsiteY6134" fmla="*/ 288583 h 5130710"/>
              <a:gd name="connsiteX6135" fmla="*/ 2348600 w 6842126"/>
              <a:gd name="connsiteY6135" fmla="*/ 285688 h 5130710"/>
              <a:gd name="connsiteX6136" fmla="*/ 2351557 w 6842126"/>
              <a:gd name="connsiteY6136" fmla="*/ 279817 h 5130710"/>
              <a:gd name="connsiteX6137" fmla="*/ 2343779 w 6842126"/>
              <a:gd name="connsiteY6137" fmla="*/ 313699 h 5130710"/>
              <a:gd name="connsiteX6138" fmla="*/ 2330083 w 6842126"/>
              <a:gd name="connsiteY6138" fmla="*/ 415120 h 5130710"/>
              <a:gd name="connsiteX6139" fmla="*/ 2322171 w 6842126"/>
              <a:gd name="connsiteY6139" fmla="*/ 415787 h 5130710"/>
              <a:gd name="connsiteX6140" fmla="*/ 2330083 w 6842126"/>
              <a:gd name="connsiteY6140" fmla="*/ 415120 h 5130710"/>
              <a:gd name="connsiteX6141" fmla="*/ 2384310 w 6842126"/>
              <a:gd name="connsiteY6141" fmla="*/ 256485 h 5130710"/>
              <a:gd name="connsiteX6142" fmla="*/ 2389662 w 6842126"/>
              <a:gd name="connsiteY6142" fmla="*/ 248991 h 5130710"/>
              <a:gd name="connsiteX6143" fmla="*/ 2389696 w 6842126"/>
              <a:gd name="connsiteY6143" fmla="*/ 252181 h 5130710"/>
              <a:gd name="connsiteX6144" fmla="*/ 2395161 w 6842126"/>
              <a:gd name="connsiteY6144" fmla="*/ 247975 h 5130710"/>
              <a:gd name="connsiteX6145" fmla="*/ 2399202 w 6842126"/>
              <a:gd name="connsiteY6145" fmla="*/ 240808 h 5130710"/>
              <a:gd name="connsiteX6146" fmla="*/ 2400318 w 6842126"/>
              <a:gd name="connsiteY6146" fmla="*/ 242958 h 5130710"/>
              <a:gd name="connsiteX6147" fmla="*/ 2392811 w 6842126"/>
              <a:gd name="connsiteY6147" fmla="*/ 286583 h 5130710"/>
              <a:gd name="connsiteX6148" fmla="*/ 2395034 w 6842126"/>
              <a:gd name="connsiteY6148" fmla="*/ 280090 h 5130710"/>
              <a:gd name="connsiteX6149" fmla="*/ 2394701 w 6842126"/>
              <a:gd name="connsiteY6149" fmla="*/ 282382 h 5130710"/>
              <a:gd name="connsiteX6150" fmla="*/ 2398896 w 6842126"/>
              <a:gd name="connsiteY6150" fmla="*/ 273426 h 5130710"/>
              <a:gd name="connsiteX6151" fmla="*/ 2401825 w 6842126"/>
              <a:gd name="connsiteY6151" fmla="*/ 266484 h 5130710"/>
              <a:gd name="connsiteX6152" fmla="*/ 2404486 w 6842126"/>
              <a:gd name="connsiteY6152" fmla="*/ 252470 h 5130710"/>
              <a:gd name="connsiteX6153" fmla="*/ 2410548 w 6842126"/>
              <a:gd name="connsiteY6153" fmla="*/ 234756 h 5130710"/>
              <a:gd name="connsiteX6154" fmla="*/ 2410926 w 6842126"/>
              <a:gd name="connsiteY6154" fmla="*/ 240745 h 5130710"/>
              <a:gd name="connsiteX6155" fmla="*/ 2410651 w 6842126"/>
              <a:gd name="connsiteY6155" fmla="*/ 246460 h 5130710"/>
              <a:gd name="connsiteX6156" fmla="*/ 2412983 w 6842126"/>
              <a:gd name="connsiteY6156" fmla="*/ 241405 h 5130710"/>
              <a:gd name="connsiteX6157" fmla="*/ 2419070 w 6842126"/>
              <a:gd name="connsiteY6157" fmla="*/ 228796 h 5130710"/>
              <a:gd name="connsiteX6158" fmla="*/ 2418462 w 6842126"/>
              <a:gd name="connsiteY6158" fmla="*/ 232872 h 5130710"/>
              <a:gd name="connsiteX6159" fmla="*/ 2415331 w 6842126"/>
              <a:gd name="connsiteY6159" fmla="*/ 262473 h 5130710"/>
              <a:gd name="connsiteX6160" fmla="*/ 2411589 w 6842126"/>
              <a:gd name="connsiteY6160" fmla="*/ 277618 h 5130710"/>
              <a:gd name="connsiteX6161" fmla="*/ 2413762 w 6842126"/>
              <a:gd name="connsiteY6161" fmla="*/ 276976 h 5130710"/>
              <a:gd name="connsiteX6162" fmla="*/ 2413807 w 6842126"/>
              <a:gd name="connsiteY6162" fmla="*/ 276897 h 5130710"/>
              <a:gd name="connsiteX6163" fmla="*/ 2413671 w 6842126"/>
              <a:gd name="connsiteY6163" fmla="*/ 278176 h 5130710"/>
              <a:gd name="connsiteX6164" fmla="*/ 2406898 w 6842126"/>
              <a:gd name="connsiteY6164" fmla="*/ 326053 h 5130710"/>
              <a:gd name="connsiteX6165" fmla="*/ 2405958 w 6842126"/>
              <a:gd name="connsiteY6165" fmla="*/ 335882 h 5130710"/>
              <a:gd name="connsiteX6166" fmla="*/ 2405833 w 6842126"/>
              <a:gd name="connsiteY6166" fmla="*/ 339114 h 5130710"/>
              <a:gd name="connsiteX6167" fmla="*/ 2407307 w 6842126"/>
              <a:gd name="connsiteY6167" fmla="*/ 332277 h 5130710"/>
              <a:gd name="connsiteX6168" fmla="*/ 2418352 w 6842126"/>
              <a:gd name="connsiteY6168" fmla="*/ 257032 h 5130710"/>
              <a:gd name="connsiteX6169" fmla="*/ 2416971 w 6842126"/>
              <a:gd name="connsiteY6169" fmla="*/ 273827 h 5130710"/>
              <a:gd name="connsiteX6170" fmla="*/ 2417443 w 6842126"/>
              <a:gd name="connsiteY6170" fmla="*/ 270484 h 5130710"/>
              <a:gd name="connsiteX6171" fmla="*/ 2419117 w 6842126"/>
              <a:gd name="connsiteY6171" fmla="*/ 267535 h 5130710"/>
              <a:gd name="connsiteX6172" fmla="*/ 2420045 w 6842126"/>
              <a:gd name="connsiteY6172" fmla="*/ 266598 h 5130710"/>
              <a:gd name="connsiteX6173" fmla="*/ 2421430 w 6842126"/>
              <a:gd name="connsiteY6173" fmla="*/ 253599 h 5130710"/>
              <a:gd name="connsiteX6174" fmla="*/ 2422770 w 6842126"/>
              <a:gd name="connsiteY6174" fmla="*/ 241429 h 5130710"/>
              <a:gd name="connsiteX6175" fmla="*/ 2428841 w 6842126"/>
              <a:gd name="connsiteY6175" fmla="*/ 234333 h 5130710"/>
              <a:gd name="connsiteX6176" fmla="*/ 2430364 w 6842126"/>
              <a:gd name="connsiteY6176" fmla="*/ 235261 h 5130710"/>
              <a:gd name="connsiteX6177" fmla="*/ 2429025 w 6842126"/>
              <a:gd name="connsiteY6177" fmla="*/ 258299 h 5130710"/>
              <a:gd name="connsiteX6178" fmla="*/ 2430343 w 6842126"/>
              <a:gd name="connsiteY6178" fmla="*/ 256163 h 5130710"/>
              <a:gd name="connsiteX6179" fmla="*/ 2430587 w 6842126"/>
              <a:gd name="connsiteY6179" fmla="*/ 260395 h 5130710"/>
              <a:gd name="connsiteX6180" fmla="*/ 2429306 w 6842126"/>
              <a:gd name="connsiteY6180" fmla="*/ 263851 h 5130710"/>
              <a:gd name="connsiteX6181" fmla="*/ 2428824 w 6842126"/>
              <a:gd name="connsiteY6181" fmla="*/ 261605 h 5130710"/>
              <a:gd name="connsiteX6182" fmla="*/ 2428474 w 6842126"/>
              <a:gd name="connsiteY6182" fmla="*/ 267364 h 5130710"/>
              <a:gd name="connsiteX6183" fmla="*/ 2429306 w 6842126"/>
              <a:gd name="connsiteY6183" fmla="*/ 263851 h 5130710"/>
              <a:gd name="connsiteX6184" fmla="*/ 2429067 w 6842126"/>
              <a:gd name="connsiteY6184" fmla="*/ 271883 h 5130710"/>
              <a:gd name="connsiteX6185" fmla="*/ 2428722 w 6842126"/>
              <a:gd name="connsiteY6185" fmla="*/ 276413 h 5130710"/>
              <a:gd name="connsiteX6186" fmla="*/ 2429573 w 6842126"/>
              <a:gd name="connsiteY6186" fmla="*/ 274670 h 5130710"/>
              <a:gd name="connsiteX6187" fmla="*/ 2432335 w 6842126"/>
              <a:gd name="connsiteY6187" fmla="*/ 269555 h 5130710"/>
              <a:gd name="connsiteX6188" fmla="*/ 2434034 w 6842126"/>
              <a:gd name="connsiteY6188" fmla="*/ 255085 h 5130710"/>
              <a:gd name="connsiteX6189" fmla="*/ 2444168 w 6842126"/>
              <a:gd name="connsiteY6189" fmla="*/ 181291 h 5130710"/>
              <a:gd name="connsiteX6190" fmla="*/ 2444139 w 6842126"/>
              <a:gd name="connsiteY6190" fmla="*/ 180416 h 5130710"/>
              <a:gd name="connsiteX6191" fmla="*/ 2444138 w 6842126"/>
              <a:gd name="connsiteY6191" fmla="*/ 180184 h 5130710"/>
              <a:gd name="connsiteX6192" fmla="*/ 2442954 w 6842126"/>
              <a:gd name="connsiteY6192" fmla="*/ 183765 h 5130710"/>
              <a:gd name="connsiteX6193" fmla="*/ 2430087 w 6842126"/>
              <a:gd name="connsiteY6193" fmla="*/ 212453 h 5130710"/>
              <a:gd name="connsiteX6194" fmla="*/ 2422052 w 6842126"/>
              <a:gd name="connsiteY6194" fmla="*/ 237757 h 5130710"/>
              <a:gd name="connsiteX6195" fmla="*/ 2425078 w 6842126"/>
              <a:gd name="connsiteY6195" fmla="*/ 216162 h 5130710"/>
              <a:gd name="connsiteX6196" fmla="*/ 2426309 w 6842126"/>
              <a:gd name="connsiteY6196" fmla="*/ 213562 h 5130710"/>
              <a:gd name="connsiteX6197" fmla="*/ 2434092 w 6842126"/>
              <a:gd name="connsiteY6197" fmla="*/ 195400 h 5130710"/>
              <a:gd name="connsiteX6198" fmla="*/ 2442653 w 6842126"/>
              <a:gd name="connsiteY6198" fmla="*/ 176223 h 5130710"/>
              <a:gd name="connsiteX6199" fmla="*/ 2444339 w 6842126"/>
              <a:gd name="connsiteY6199" fmla="*/ 173227 h 5130710"/>
              <a:gd name="connsiteX6200" fmla="*/ 2444431 w 6842126"/>
              <a:gd name="connsiteY6200" fmla="*/ 171228 h 5130710"/>
              <a:gd name="connsiteX6201" fmla="*/ 2449005 w 6842126"/>
              <a:gd name="connsiteY6201" fmla="*/ 161966 h 5130710"/>
              <a:gd name="connsiteX6202" fmla="*/ 2445218 w 6842126"/>
              <a:gd name="connsiteY6202" fmla="*/ 195699 h 5130710"/>
              <a:gd name="connsiteX6203" fmla="*/ 2440345 w 6842126"/>
              <a:gd name="connsiteY6203" fmla="*/ 240048 h 5130710"/>
              <a:gd name="connsiteX6204" fmla="*/ 2437977 w 6842126"/>
              <a:gd name="connsiteY6204" fmla="*/ 264531 h 5130710"/>
              <a:gd name="connsiteX6205" fmla="*/ 2439095 w 6842126"/>
              <a:gd name="connsiteY6205" fmla="*/ 265401 h 5130710"/>
              <a:gd name="connsiteX6206" fmla="*/ 2441647 w 6842126"/>
              <a:gd name="connsiteY6206" fmla="*/ 269104 h 5130710"/>
              <a:gd name="connsiteX6207" fmla="*/ 2441889 w 6842126"/>
              <a:gd name="connsiteY6207" fmla="*/ 269492 h 5130710"/>
              <a:gd name="connsiteX6208" fmla="*/ 2442559 w 6842126"/>
              <a:gd name="connsiteY6208" fmla="*/ 263705 h 5130710"/>
              <a:gd name="connsiteX6209" fmla="*/ 2444098 w 6842126"/>
              <a:gd name="connsiteY6209" fmla="*/ 249040 h 5130710"/>
              <a:gd name="connsiteX6210" fmla="*/ 2456027 w 6842126"/>
              <a:gd name="connsiteY6210" fmla="*/ 139584 h 5130710"/>
              <a:gd name="connsiteX6211" fmla="*/ 2461007 w 6842126"/>
              <a:gd name="connsiteY6211" fmla="*/ 121643 h 5130710"/>
              <a:gd name="connsiteX6212" fmla="*/ 2460621 w 6842126"/>
              <a:gd name="connsiteY6212" fmla="*/ 127434 h 5130710"/>
              <a:gd name="connsiteX6213" fmla="*/ 2457777 w 6842126"/>
              <a:gd name="connsiteY6213" fmla="*/ 135326 h 5130710"/>
              <a:gd name="connsiteX6214" fmla="*/ 2456254 w 6842126"/>
              <a:gd name="connsiteY6214" fmla="*/ 142127 h 5130710"/>
              <a:gd name="connsiteX6215" fmla="*/ 2459078 w 6842126"/>
              <a:gd name="connsiteY6215" fmla="*/ 140946 h 5130710"/>
              <a:gd name="connsiteX6216" fmla="*/ 2458800 w 6842126"/>
              <a:gd name="connsiteY6216" fmla="*/ 143003 h 5130710"/>
              <a:gd name="connsiteX6217" fmla="*/ 2459904 w 6842126"/>
              <a:gd name="connsiteY6217" fmla="*/ 163098 h 5130710"/>
              <a:gd name="connsiteX6218" fmla="*/ 2463216 w 6842126"/>
              <a:gd name="connsiteY6218" fmla="*/ 134266 h 5130710"/>
              <a:gd name="connsiteX6219" fmla="*/ 2463473 w 6842126"/>
              <a:gd name="connsiteY6219" fmla="*/ 132464 h 5130710"/>
              <a:gd name="connsiteX6220" fmla="*/ 2463591 w 6842126"/>
              <a:gd name="connsiteY6220" fmla="*/ 132231 h 5130710"/>
              <a:gd name="connsiteX6221" fmla="*/ 2465707 w 6842126"/>
              <a:gd name="connsiteY6221" fmla="*/ 126706 h 5130710"/>
              <a:gd name="connsiteX6222" fmla="*/ 2462663 w 6842126"/>
              <a:gd name="connsiteY6222" fmla="*/ 167855 h 5130710"/>
              <a:gd name="connsiteX6223" fmla="*/ 2456453 w 6842126"/>
              <a:gd name="connsiteY6223" fmla="*/ 231898 h 5130710"/>
              <a:gd name="connsiteX6224" fmla="*/ 2455159 w 6842126"/>
              <a:gd name="connsiteY6224" fmla="*/ 239668 h 5130710"/>
              <a:gd name="connsiteX6225" fmla="*/ 2458014 w 6842126"/>
              <a:gd name="connsiteY6225" fmla="*/ 231415 h 5130710"/>
              <a:gd name="connsiteX6226" fmla="*/ 2473606 w 6842126"/>
              <a:gd name="connsiteY6226" fmla="*/ 116304 h 5130710"/>
              <a:gd name="connsiteX6227" fmla="*/ 2460975 w 6842126"/>
              <a:gd name="connsiteY6227" fmla="*/ 240951 h 5130710"/>
              <a:gd name="connsiteX6228" fmla="*/ 2460352 w 6842126"/>
              <a:gd name="connsiteY6228" fmla="*/ 251007 h 5130710"/>
              <a:gd name="connsiteX6229" fmla="*/ 2460529 w 6842126"/>
              <a:gd name="connsiteY6229" fmla="*/ 252389 h 5130710"/>
              <a:gd name="connsiteX6230" fmla="*/ 2460724 w 6842126"/>
              <a:gd name="connsiteY6230" fmla="*/ 251874 h 5130710"/>
              <a:gd name="connsiteX6231" fmla="*/ 2461659 w 6842126"/>
              <a:gd name="connsiteY6231" fmla="*/ 249530 h 5130710"/>
              <a:gd name="connsiteX6232" fmla="*/ 2460910 w 6842126"/>
              <a:gd name="connsiteY6232" fmla="*/ 255399 h 5130710"/>
              <a:gd name="connsiteX6233" fmla="*/ 2461011 w 6842126"/>
              <a:gd name="connsiteY6233" fmla="*/ 256179 h 5130710"/>
              <a:gd name="connsiteX6234" fmla="*/ 2462833 w 6842126"/>
              <a:gd name="connsiteY6234" fmla="*/ 257961 h 5130710"/>
              <a:gd name="connsiteX6235" fmla="*/ 2465914 w 6842126"/>
              <a:gd name="connsiteY6235" fmla="*/ 239418 h 5130710"/>
              <a:gd name="connsiteX6236" fmla="*/ 2473210 w 6842126"/>
              <a:gd name="connsiteY6236" fmla="*/ 183920 h 5130710"/>
              <a:gd name="connsiteX6237" fmla="*/ 2469019 w 6842126"/>
              <a:gd name="connsiteY6237" fmla="*/ 231505 h 5130710"/>
              <a:gd name="connsiteX6238" fmla="*/ 2464965 w 6842126"/>
              <a:gd name="connsiteY6238" fmla="*/ 268440 h 5130710"/>
              <a:gd name="connsiteX6239" fmla="*/ 2465659 w 6842126"/>
              <a:gd name="connsiteY6239" fmla="*/ 265515 h 5130710"/>
              <a:gd name="connsiteX6240" fmla="*/ 2465281 w 6842126"/>
              <a:gd name="connsiteY6240" fmla="*/ 275311 h 5130710"/>
              <a:gd name="connsiteX6241" fmla="*/ 2443974 w 6842126"/>
              <a:gd name="connsiteY6241" fmla="*/ 374712 h 5130710"/>
              <a:gd name="connsiteX6242" fmla="*/ 2413435 w 6842126"/>
              <a:gd name="connsiteY6242" fmla="*/ 531355 h 5130710"/>
              <a:gd name="connsiteX6243" fmla="*/ 2425184 w 6842126"/>
              <a:gd name="connsiteY6243" fmla="*/ 517441 h 5130710"/>
              <a:gd name="connsiteX6244" fmla="*/ 2460160 w 6842126"/>
              <a:gd name="connsiteY6244" fmla="*/ 354463 h 5130710"/>
              <a:gd name="connsiteX6245" fmla="*/ 2470216 w 6842126"/>
              <a:gd name="connsiteY6245" fmla="*/ 315842 h 5130710"/>
              <a:gd name="connsiteX6246" fmla="*/ 2474360 w 6842126"/>
              <a:gd name="connsiteY6246" fmla="*/ 295154 h 5130710"/>
              <a:gd name="connsiteX6247" fmla="*/ 2473384 w 6842126"/>
              <a:gd name="connsiteY6247" fmla="*/ 308254 h 5130710"/>
              <a:gd name="connsiteX6248" fmla="*/ 2473257 w 6842126"/>
              <a:gd name="connsiteY6248" fmla="*/ 309497 h 5130710"/>
              <a:gd name="connsiteX6249" fmla="*/ 2475876 w 6842126"/>
              <a:gd name="connsiteY6249" fmla="*/ 301830 h 5130710"/>
              <a:gd name="connsiteX6250" fmla="*/ 2481636 w 6842126"/>
              <a:gd name="connsiteY6250" fmla="*/ 288824 h 5130710"/>
              <a:gd name="connsiteX6251" fmla="*/ 2483260 w 6842126"/>
              <a:gd name="connsiteY6251" fmla="*/ 308670 h 5130710"/>
              <a:gd name="connsiteX6252" fmla="*/ 2503245 w 6842126"/>
              <a:gd name="connsiteY6252" fmla="*/ 273622 h 5130710"/>
              <a:gd name="connsiteX6253" fmla="*/ 2497163 w 6842126"/>
              <a:gd name="connsiteY6253" fmla="*/ 291015 h 5130710"/>
              <a:gd name="connsiteX6254" fmla="*/ 2496771 w 6842126"/>
              <a:gd name="connsiteY6254" fmla="*/ 300571 h 5130710"/>
              <a:gd name="connsiteX6255" fmla="*/ 2496045 w 6842126"/>
              <a:gd name="connsiteY6255" fmla="*/ 314182 h 5130710"/>
              <a:gd name="connsiteX6256" fmla="*/ 2500268 w 6842126"/>
              <a:gd name="connsiteY6256" fmla="*/ 294081 h 5130710"/>
              <a:gd name="connsiteX6257" fmla="*/ 2500635 w 6842126"/>
              <a:gd name="connsiteY6257" fmla="*/ 295177 h 5130710"/>
              <a:gd name="connsiteX6258" fmla="*/ 2502082 w 6842126"/>
              <a:gd name="connsiteY6258" fmla="*/ 312059 h 5130710"/>
              <a:gd name="connsiteX6259" fmla="*/ 2500749 w 6842126"/>
              <a:gd name="connsiteY6259" fmla="*/ 318876 h 5130710"/>
              <a:gd name="connsiteX6260" fmla="*/ 2503312 w 6842126"/>
              <a:gd name="connsiteY6260" fmla="*/ 319381 h 5130710"/>
              <a:gd name="connsiteX6261" fmla="*/ 2504822 w 6842126"/>
              <a:gd name="connsiteY6261" fmla="*/ 320464 h 5130710"/>
              <a:gd name="connsiteX6262" fmla="*/ 2514680 w 6842126"/>
              <a:gd name="connsiteY6262" fmla="*/ 289454 h 5130710"/>
              <a:gd name="connsiteX6263" fmla="*/ 2522625 w 6842126"/>
              <a:gd name="connsiteY6263" fmla="*/ 283968 h 5130710"/>
              <a:gd name="connsiteX6264" fmla="*/ 2536872 w 6842126"/>
              <a:gd name="connsiteY6264" fmla="*/ 254230 h 5130710"/>
              <a:gd name="connsiteX6265" fmla="*/ 2562909 w 6842126"/>
              <a:gd name="connsiteY6265" fmla="*/ 190357 h 5130710"/>
              <a:gd name="connsiteX6266" fmla="*/ 2542477 w 6842126"/>
              <a:gd name="connsiteY6266" fmla="*/ 258915 h 5130710"/>
              <a:gd name="connsiteX6267" fmla="*/ 2530368 w 6842126"/>
              <a:gd name="connsiteY6267" fmla="*/ 293344 h 5130710"/>
              <a:gd name="connsiteX6268" fmla="*/ 2526616 w 6842126"/>
              <a:gd name="connsiteY6268" fmla="*/ 304648 h 5130710"/>
              <a:gd name="connsiteX6269" fmla="*/ 2525259 w 6842126"/>
              <a:gd name="connsiteY6269" fmla="*/ 308561 h 5130710"/>
              <a:gd name="connsiteX6270" fmla="*/ 2531443 w 6842126"/>
              <a:gd name="connsiteY6270" fmla="*/ 308245 h 5130710"/>
              <a:gd name="connsiteX6271" fmla="*/ 2533215 w 6842126"/>
              <a:gd name="connsiteY6271" fmla="*/ 304118 h 5130710"/>
              <a:gd name="connsiteX6272" fmla="*/ 2540184 w 6842126"/>
              <a:gd name="connsiteY6272" fmla="*/ 289060 h 5130710"/>
              <a:gd name="connsiteX6273" fmla="*/ 2543906 w 6842126"/>
              <a:gd name="connsiteY6273" fmla="*/ 287347 h 5130710"/>
              <a:gd name="connsiteX6274" fmla="*/ 2544083 w 6842126"/>
              <a:gd name="connsiteY6274" fmla="*/ 287319 h 5130710"/>
              <a:gd name="connsiteX6275" fmla="*/ 2545191 w 6842126"/>
              <a:gd name="connsiteY6275" fmla="*/ 275940 h 5130710"/>
              <a:gd name="connsiteX6276" fmla="*/ 2547239 w 6842126"/>
              <a:gd name="connsiteY6276" fmla="*/ 268589 h 5130710"/>
              <a:gd name="connsiteX6277" fmla="*/ 2553100 w 6842126"/>
              <a:gd name="connsiteY6277" fmla="*/ 267497 h 5130710"/>
              <a:gd name="connsiteX6278" fmla="*/ 2554156 w 6842126"/>
              <a:gd name="connsiteY6278" fmla="*/ 267291 h 5130710"/>
              <a:gd name="connsiteX6279" fmla="*/ 2556319 w 6842126"/>
              <a:gd name="connsiteY6279" fmla="*/ 259441 h 5130710"/>
              <a:gd name="connsiteX6280" fmla="*/ 2561516 w 6842126"/>
              <a:gd name="connsiteY6280" fmla="*/ 244556 h 5130710"/>
              <a:gd name="connsiteX6281" fmla="*/ 2566075 w 6842126"/>
              <a:gd name="connsiteY6281" fmla="*/ 237069 h 5130710"/>
              <a:gd name="connsiteX6282" fmla="*/ 2559127 w 6842126"/>
              <a:gd name="connsiteY6282" fmla="*/ 278533 h 5130710"/>
              <a:gd name="connsiteX6283" fmla="*/ 2512900 w 6842126"/>
              <a:gd name="connsiteY6283" fmla="*/ 461346 h 5130710"/>
              <a:gd name="connsiteX6284" fmla="*/ 2547841 w 6842126"/>
              <a:gd name="connsiteY6284" fmla="*/ 439515 h 5130710"/>
              <a:gd name="connsiteX6285" fmla="*/ 2568441 w 6842126"/>
              <a:gd name="connsiteY6285" fmla="*/ 389075 h 5130710"/>
              <a:gd name="connsiteX6286" fmla="*/ 2598225 w 6842126"/>
              <a:gd name="connsiteY6286" fmla="*/ 306053 h 5130710"/>
              <a:gd name="connsiteX6287" fmla="*/ 2618645 w 6842126"/>
              <a:gd name="connsiteY6287" fmla="*/ 237238 h 5130710"/>
              <a:gd name="connsiteX6288" fmla="*/ 2619813 w 6842126"/>
              <a:gd name="connsiteY6288" fmla="*/ 233193 h 5130710"/>
              <a:gd name="connsiteX6289" fmla="*/ 2620918 w 6842126"/>
              <a:gd name="connsiteY6289" fmla="*/ 230857 h 5130710"/>
              <a:gd name="connsiteX6290" fmla="*/ 2626949 w 6842126"/>
              <a:gd name="connsiteY6290" fmla="*/ 227141 h 5130710"/>
              <a:gd name="connsiteX6291" fmla="*/ 2642860 w 6842126"/>
              <a:gd name="connsiteY6291" fmla="*/ 190793 h 5130710"/>
              <a:gd name="connsiteX6292" fmla="*/ 2650783 w 6842126"/>
              <a:gd name="connsiteY6292" fmla="*/ 186658 h 5130710"/>
              <a:gd name="connsiteX6293" fmla="*/ 2651914 w 6842126"/>
              <a:gd name="connsiteY6293" fmla="*/ 184510 h 5130710"/>
              <a:gd name="connsiteX6294" fmla="*/ 2652428 w 6842126"/>
              <a:gd name="connsiteY6294" fmla="*/ 182407 h 5130710"/>
              <a:gd name="connsiteX6295" fmla="*/ 2654088 w 6842126"/>
              <a:gd name="connsiteY6295" fmla="*/ 179525 h 5130710"/>
              <a:gd name="connsiteX6296" fmla="*/ 2654737 w 6842126"/>
              <a:gd name="connsiteY6296" fmla="*/ 179395 h 5130710"/>
              <a:gd name="connsiteX6297" fmla="*/ 2654992 w 6842126"/>
              <a:gd name="connsiteY6297" fmla="*/ 177958 h 5130710"/>
              <a:gd name="connsiteX6298" fmla="*/ 2654088 w 6842126"/>
              <a:gd name="connsiteY6298" fmla="*/ 179525 h 5130710"/>
              <a:gd name="connsiteX6299" fmla="*/ 2653080 w 6842126"/>
              <a:gd name="connsiteY6299" fmla="*/ 179729 h 5130710"/>
              <a:gd name="connsiteX6300" fmla="*/ 2660750 w 6842126"/>
              <a:gd name="connsiteY6300" fmla="*/ 171023 h 5130710"/>
              <a:gd name="connsiteX6301" fmla="*/ 2644819 w 6842126"/>
              <a:gd name="connsiteY6301" fmla="*/ 208994 h 5130710"/>
              <a:gd name="connsiteX6302" fmla="*/ 2646596 w 6842126"/>
              <a:gd name="connsiteY6302" fmla="*/ 217221 h 5130710"/>
              <a:gd name="connsiteX6303" fmla="*/ 2636359 w 6842126"/>
              <a:gd name="connsiteY6303" fmla="*/ 253121 h 5130710"/>
              <a:gd name="connsiteX6304" fmla="*/ 2616172 w 6842126"/>
              <a:gd name="connsiteY6304" fmla="*/ 303304 h 5130710"/>
              <a:gd name="connsiteX6305" fmla="*/ 2622018 w 6842126"/>
              <a:gd name="connsiteY6305" fmla="*/ 301594 h 5130710"/>
              <a:gd name="connsiteX6306" fmla="*/ 2625840 w 6842126"/>
              <a:gd name="connsiteY6306" fmla="*/ 298772 h 5130710"/>
              <a:gd name="connsiteX6307" fmla="*/ 2629302 w 6842126"/>
              <a:gd name="connsiteY6307" fmla="*/ 288890 h 5130710"/>
              <a:gd name="connsiteX6308" fmla="*/ 2640507 w 6842126"/>
              <a:gd name="connsiteY6308" fmla="*/ 255408 h 5130710"/>
              <a:gd name="connsiteX6309" fmla="*/ 2644496 w 6842126"/>
              <a:gd name="connsiteY6309" fmla="*/ 262434 h 5130710"/>
              <a:gd name="connsiteX6310" fmla="*/ 2644725 w 6842126"/>
              <a:gd name="connsiteY6310" fmla="*/ 268493 h 5130710"/>
              <a:gd name="connsiteX6311" fmla="*/ 2647907 w 6842126"/>
              <a:gd name="connsiteY6311" fmla="*/ 260578 h 5130710"/>
              <a:gd name="connsiteX6312" fmla="*/ 2661858 w 6842126"/>
              <a:gd name="connsiteY6312" fmla="*/ 229512 h 5130710"/>
              <a:gd name="connsiteX6313" fmla="*/ 2693940 w 6842126"/>
              <a:gd name="connsiteY6313" fmla="*/ 158946 h 5130710"/>
              <a:gd name="connsiteX6314" fmla="*/ 2697322 w 6842126"/>
              <a:gd name="connsiteY6314" fmla="*/ 162369 h 5130710"/>
              <a:gd name="connsiteX6315" fmla="*/ 2694132 w 6842126"/>
              <a:gd name="connsiteY6315" fmla="*/ 170008 h 5130710"/>
              <a:gd name="connsiteX6316" fmla="*/ 2675924 w 6842126"/>
              <a:gd name="connsiteY6316" fmla="*/ 213286 h 5130710"/>
              <a:gd name="connsiteX6317" fmla="*/ 2683692 w 6842126"/>
              <a:gd name="connsiteY6317" fmla="*/ 221041 h 5130710"/>
              <a:gd name="connsiteX6318" fmla="*/ 2677437 w 6842126"/>
              <a:gd name="connsiteY6318" fmla="*/ 241510 h 5130710"/>
              <a:gd name="connsiteX6319" fmla="*/ 2673384 w 6842126"/>
              <a:gd name="connsiteY6319" fmla="*/ 262075 h 5130710"/>
              <a:gd name="connsiteX6320" fmla="*/ 2655381 w 6842126"/>
              <a:gd name="connsiteY6320" fmla="*/ 310145 h 5130710"/>
              <a:gd name="connsiteX6321" fmla="*/ 2654911 w 6842126"/>
              <a:gd name="connsiteY6321" fmla="*/ 314441 h 5130710"/>
              <a:gd name="connsiteX6322" fmla="*/ 2658272 w 6842126"/>
              <a:gd name="connsiteY6322" fmla="*/ 303556 h 5130710"/>
              <a:gd name="connsiteX6323" fmla="*/ 2669068 w 6842126"/>
              <a:gd name="connsiteY6323" fmla="*/ 278881 h 5130710"/>
              <a:gd name="connsiteX6324" fmla="*/ 2677012 w 6842126"/>
              <a:gd name="connsiteY6324" fmla="*/ 273397 h 5130710"/>
              <a:gd name="connsiteX6325" fmla="*/ 2683241 w 6842126"/>
              <a:gd name="connsiteY6325" fmla="*/ 258831 h 5130710"/>
              <a:gd name="connsiteX6326" fmla="*/ 2681366 w 6842126"/>
              <a:gd name="connsiteY6326" fmla="*/ 283900 h 5130710"/>
              <a:gd name="connsiteX6327" fmla="*/ 2676766 w 6842126"/>
              <a:gd name="connsiteY6327" fmla="*/ 291770 h 5130710"/>
              <a:gd name="connsiteX6328" fmla="*/ 2676611 w 6842126"/>
              <a:gd name="connsiteY6328" fmla="*/ 303391 h 5130710"/>
              <a:gd name="connsiteX6329" fmla="*/ 2666458 w 6842126"/>
              <a:gd name="connsiteY6329" fmla="*/ 332805 h 5130710"/>
              <a:gd name="connsiteX6330" fmla="*/ 2662411 w 6842126"/>
              <a:gd name="connsiteY6330" fmla="*/ 353100 h 5130710"/>
              <a:gd name="connsiteX6331" fmla="*/ 2670203 w 6842126"/>
              <a:gd name="connsiteY6331" fmla="*/ 334116 h 5130710"/>
              <a:gd name="connsiteX6332" fmla="*/ 2675180 w 6842126"/>
              <a:gd name="connsiteY6332" fmla="*/ 321994 h 5130710"/>
              <a:gd name="connsiteX6333" fmla="*/ 2679375 w 6842126"/>
              <a:gd name="connsiteY6333" fmla="*/ 310544 h 5130710"/>
              <a:gd name="connsiteX6334" fmla="*/ 2679255 w 6842126"/>
              <a:gd name="connsiteY6334" fmla="*/ 312148 h 5130710"/>
              <a:gd name="connsiteX6335" fmla="*/ 2624770 w 6842126"/>
              <a:gd name="connsiteY6335" fmla="*/ 550324 h 5130710"/>
              <a:gd name="connsiteX6336" fmla="*/ 2606247 w 6842126"/>
              <a:gd name="connsiteY6336" fmla="*/ 625440 h 5130710"/>
              <a:gd name="connsiteX6337" fmla="*/ 2623015 w 6842126"/>
              <a:gd name="connsiteY6337" fmla="*/ 588494 h 5130710"/>
              <a:gd name="connsiteX6338" fmla="*/ 2626925 w 6842126"/>
              <a:gd name="connsiteY6338" fmla="*/ 574577 h 5130710"/>
              <a:gd name="connsiteX6339" fmla="*/ 2626849 w 6842126"/>
              <a:gd name="connsiteY6339" fmla="*/ 575001 h 5130710"/>
              <a:gd name="connsiteX6340" fmla="*/ 2627585 w 6842126"/>
              <a:gd name="connsiteY6340" fmla="*/ 572231 h 5130710"/>
              <a:gd name="connsiteX6341" fmla="*/ 2628798 w 6842126"/>
              <a:gd name="connsiteY6341" fmla="*/ 567910 h 5130710"/>
              <a:gd name="connsiteX6342" fmla="*/ 2629071 w 6842126"/>
              <a:gd name="connsiteY6342" fmla="*/ 566632 h 5130710"/>
              <a:gd name="connsiteX6343" fmla="*/ 2627585 w 6842126"/>
              <a:gd name="connsiteY6343" fmla="*/ 572231 h 5130710"/>
              <a:gd name="connsiteX6344" fmla="*/ 2626925 w 6842126"/>
              <a:gd name="connsiteY6344" fmla="*/ 574577 h 5130710"/>
              <a:gd name="connsiteX6345" fmla="*/ 2636466 w 6842126"/>
              <a:gd name="connsiteY6345" fmla="*/ 521757 h 5130710"/>
              <a:gd name="connsiteX6346" fmla="*/ 2671495 w 6842126"/>
              <a:gd name="connsiteY6346" fmla="*/ 373435 h 5130710"/>
              <a:gd name="connsiteX6347" fmla="*/ 2682897 w 6842126"/>
              <a:gd name="connsiteY6347" fmla="*/ 361291 h 5130710"/>
              <a:gd name="connsiteX6348" fmla="*/ 2687639 w 6842126"/>
              <a:gd name="connsiteY6348" fmla="*/ 358192 h 5130710"/>
              <a:gd name="connsiteX6349" fmla="*/ 2683278 w 6842126"/>
              <a:gd name="connsiteY6349" fmla="*/ 390702 h 5130710"/>
              <a:gd name="connsiteX6350" fmla="*/ 2687976 w 6842126"/>
              <a:gd name="connsiteY6350" fmla="*/ 377362 h 5130710"/>
              <a:gd name="connsiteX6351" fmla="*/ 2691872 w 6842126"/>
              <a:gd name="connsiteY6351" fmla="*/ 355425 h 5130710"/>
              <a:gd name="connsiteX6352" fmla="*/ 2694675 w 6842126"/>
              <a:gd name="connsiteY6352" fmla="*/ 353591 h 5130710"/>
              <a:gd name="connsiteX6353" fmla="*/ 2701969 w 6842126"/>
              <a:gd name="connsiteY6353" fmla="*/ 323652 h 5130710"/>
              <a:gd name="connsiteX6354" fmla="*/ 2707962 w 6842126"/>
              <a:gd name="connsiteY6354" fmla="*/ 303591 h 5130710"/>
              <a:gd name="connsiteX6355" fmla="*/ 2700719 w 6842126"/>
              <a:gd name="connsiteY6355" fmla="*/ 358300 h 5130710"/>
              <a:gd name="connsiteX6356" fmla="*/ 2696955 w 6842126"/>
              <a:gd name="connsiteY6356" fmla="*/ 405128 h 5130710"/>
              <a:gd name="connsiteX6357" fmla="*/ 2700227 w 6842126"/>
              <a:gd name="connsiteY6357" fmla="*/ 401093 h 5130710"/>
              <a:gd name="connsiteX6358" fmla="*/ 2702238 w 6842126"/>
              <a:gd name="connsiteY6358" fmla="*/ 391758 h 5130710"/>
              <a:gd name="connsiteX6359" fmla="*/ 2713283 w 6842126"/>
              <a:gd name="connsiteY6359" fmla="*/ 316512 h 5130710"/>
              <a:gd name="connsiteX6360" fmla="*/ 2707160 w 6842126"/>
              <a:gd name="connsiteY6360" fmla="*/ 376012 h 5130710"/>
              <a:gd name="connsiteX6361" fmla="*/ 2704109 w 6842126"/>
              <a:gd name="connsiteY6361" fmla="*/ 396303 h 5130710"/>
              <a:gd name="connsiteX6362" fmla="*/ 2704624 w 6842126"/>
              <a:gd name="connsiteY6362" fmla="*/ 395667 h 5130710"/>
              <a:gd name="connsiteX6363" fmla="*/ 2712133 w 6842126"/>
              <a:gd name="connsiteY6363" fmla="*/ 366515 h 5130710"/>
              <a:gd name="connsiteX6364" fmla="*/ 2716005 w 6842126"/>
              <a:gd name="connsiteY6364" fmla="*/ 382606 h 5130710"/>
              <a:gd name="connsiteX6365" fmla="*/ 2700329 w 6842126"/>
              <a:gd name="connsiteY6365" fmla="*/ 420705 h 5130710"/>
              <a:gd name="connsiteX6366" fmla="*/ 2703905 w 6842126"/>
              <a:gd name="connsiteY6366" fmla="*/ 463146 h 5130710"/>
              <a:gd name="connsiteX6367" fmla="*/ 2682122 w 6842126"/>
              <a:gd name="connsiteY6367" fmla="*/ 570344 h 5130710"/>
              <a:gd name="connsiteX6368" fmla="*/ 2676430 w 6842126"/>
              <a:gd name="connsiteY6368" fmla="*/ 644377 h 5130710"/>
              <a:gd name="connsiteX6369" fmla="*/ 2730928 w 6842126"/>
              <a:gd name="connsiteY6369" fmla="*/ 418127 h 5130710"/>
              <a:gd name="connsiteX6370" fmla="*/ 2757862 w 6842126"/>
              <a:gd name="connsiteY6370" fmla="*/ 323417 h 5130710"/>
              <a:gd name="connsiteX6371" fmla="*/ 2761694 w 6842126"/>
              <a:gd name="connsiteY6371" fmla="*/ 311535 h 5130710"/>
              <a:gd name="connsiteX6372" fmla="*/ 2760073 w 6842126"/>
              <a:gd name="connsiteY6372" fmla="*/ 326293 h 5130710"/>
              <a:gd name="connsiteX6373" fmla="*/ 2760717 w 6842126"/>
              <a:gd name="connsiteY6373" fmla="*/ 330510 h 5130710"/>
              <a:gd name="connsiteX6374" fmla="*/ 2759745 w 6842126"/>
              <a:gd name="connsiteY6374" fmla="*/ 351609 h 5130710"/>
              <a:gd name="connsiteX6375" fmla="*/ 2764752 w 6842126"/>
              <a:gd name="connsiteY6375" fmla="*/ 332908 h 5130710"/>
              <a:gd name="connsiteX6376" fmla="*/ 2770929 w 6842126"/>
              <a:gd name="connsiteY6376" fmla="*/ 317775 h 5130710"/>
              <a:gd name="connsiteX6377" fmla="*/ 2774146 w 6842126"/>
              <a:gd name="connsiteY6377" fmla="*/ 314565 h 5130710"/>
              <a:gd name="connsiteX6378" fmla="*/ 2749181 w 6842126"/>
              <a:gd name="connsiteY6378" fmla="*/ 410624 h 5130710"/>
              <a:gd name="connsiteX6379" fmla="*/ 2747927 w 6842126"/>
              <a:gd name="connsiteY6379" fmla="*/ 478322 h 5130710"/>
              <a:gd name="connsiteX6380" fmla="*/ 2792888 w 6842126"/>
              <a:gd name="connsiteY6380" fmla="*/ 351278 h 5130710"/>
              <a:gd name="connsiteX6381" fmla="*/ 2799739 w 6842126"/>
              <a:gd name="connsiteY6381" fmla="*/ 327477 h 5130710"/>
              <a:gd name="connsiteX6382" fmla="*/ 2798922 w 6842126"/>
              <a:gd name="connsiteY6382" fmla="*/ 333537 h 5130710"/>
              <a:gd name="connsiteX6383" fmla="*/ 2807562 w 6842126"/>
              <a:gd name="connsiteY6383" fmla="*/ 361516 h 5130710"/>
              <a:gd name="connsiteX6384" fmla="*/ 2774835 w 6842126"/>
              <a:gd name="connsiteY6384" fmla="*/ 504657 h 5130710"/>
              <a:gd name="connsiteX6385" fmla="*/ 2749090 w 6842126"/>
              <a:gd name="connsiteY6385" fmla="*/ 606806 h 5130710"/>
              <a:gd name="connsiteX6386" fmla="*/ 2685967 w 6842126"/>
              <a:gd name="connsiteY6386" fmla="*/ 801834 h 5130710"/>
              <a:gd name="connsiteX6387" fmla="*/ 2672541 w 6842126"/>
              <a:gd name="connsiteY6387" fmla="*/ 838013 h 5130710"/>
              <a:gd name="connsiteX6388" fmla="*/ 2674510 w 6842126"/>
              <a:gd name="connsiteY6388" fmla="*/ 838961 h 5130710"/>
              <a:gd name="connsiteX6389" fmla="*/ 2711532 w 6842126"/>
              <a:gd name="connsiteY6389" fmla="*/ 732975 h 5130710"/>
              <a:gd name="connsiteX6390" fmla="*/ 2772044 w 6842126"/>
              <a:gd name="connsiteY6390" fmla="*/ 534152 h 5130710"/>
              <a:gd name="connsiteX6391" fmla="*/ 2770898 w 6842126"/>
              <a:gd name="connsiteY6391" fmla="*/ 532962 h 5130710"/>
              <a:gd name="connsiteX6392" fmla="*/ 2773175 w 6842126"/>
              <a:gd name="connsiteY6392" fmla="*/ 528988 h 5130710"/>
              <a:gd name="connsiteX6393" fmla="*/ 2773302 w 6842126"/>
              <a:gd name="connsiteY6393" fmla="*/ 530017 h 5130710"/>
              <a:gd name="connsiteX6394" fmla="*/ 2783745 w 6842126"/>
              <a:gd name="connsiteY6394" fmla="*/ 495706 h 5130710"/>
              <a:gd name="connsiteX6395" fmla="*/ 2832897 w 6842126"/>
              <a:gd name="connsiteY6395" fmla="*/ 332207 h 5130710"/>
              <a:gd name="connsiteX6396" fmla="*/ 2847793 w 6842126"/>
              <a:gd name="connsiteY6396" fmla="*/ 314871 h 5130710"/>
              <a:gd name="connsiteX6397" fmla="*/ 2869741 w 6842126"/>
              <a:gd name="connsiteY6397" fmla="*/ 304407 h 5130710"/>
              <a:gd name="connsiteX6398" fmla="*/ 2869028 w 6842126"/>
              <a:gd name="connsiteY6398" fmla="*/ 331145 h 5130710"/>
              <a:gd name="connsiteX6399" fmla="*/ 2872455 w 6842126"/>
              <a:gd name="connsiteY6399" fmla="*/ 347220 h 5130710"/>
              <a:gd name="connsiteX6400" fmla="*/ 2877250 w 6842126"/>
              <a:gd name="connsiteY6400" fmla="*/ 355479 h 5130710"/>
              <a:gd name="connsiteX6401" fmla="*/ 2879509 w 6842126"/>
              <a:gd name="connsiteY6401" fmla="*/ 340057 h 5130710"/>
              <a:gd name="connsiteX6402" fmla="*/ 2883700 w 6842126"/>
              <a:gd name="connsiteY6402" fmla="*/ 338915 h 5130710"/>
              <a:gd name="connsiteX6403" fmla="*/ 2885734 w 6842126"/>
              <a:gd name="connsiteY6403" fmla="*/ 342636 h 5130710"/>
              <a:gd name="connsiteX6404" fmla="*/ 2889369 w 6842126"/>
              <a:gd name="connsiteY6404" fmla="*/ 325219 h 5130710"/>
              <a:gd name="connsiteX6405" fmla="*/ 2887930 w 6842126"/>
              <a:gd name="connsiteY6405" fmla="*/ 338512 h 5130710"/>
              <a:gd name="connsiteX6406" fmla="*/ 2891336 w 6842126"/>
              <a:gd name="connsiteY6406" fmla="*/ 319664 h 5130710"/>
              <a:gd name="connsiteX6407" fmla="*/ 2889369 w 6842126"/>
              <a:gd name="connsiteY6407" fmla="*/ 325219 h 5130710"/>
              <a:gd name="connsiteX6408" fmla="*/ 2891192 w 6842126"/>
              <a:gd name="connsiteY6408" fmla="*/ 304619 h 5130710"/>
              <a:gd name="connsiteX6409" fmla="*/ 2893324 w 6842126"/>
              <a:gd name="connsiteY6409" fmla="*/ 300100 h 5130710"/>
              <a:gd name="connsiteX6410" fmla="*/ 2893957 w 6842126"/>
              <a:gd name="connsiteY6410" fmla="*/ 290527 h 5130710"/>
              <a:gd name="connsiteX6411" fmla="*/ 2896550 w 6842126"/>
              <a:gd name="connsiteY6411" fmla="*/ 268824 h 5130710"/>
              <a:gd name="connsiteX6412" fmla="*/ 2900253 w 6842126"/>
              <a:gd name="connsiteY6412" fmla="*/ 257351 h 5130710"/>
              <a:gd name="connsiteX6413" fmla="*/ 2902004 w 6842126"/>
              <a:gd name="connsiteY6413" fmla="*/ 258879 h 5130710"/>
              <a:gd name="connsiteX6414" fmla="*/ 2901178 w 6842126"/>
              <a:gd name="connsiteY6414" fmla="*/ 274909 h 5130710"/>
              <a:gd name="connsiteX6415" fmla="*/ 2904466 w 6842126"/>
              <a:gd name="connsiteY6415" fmla="*/ 259899 h 5130710"/>
              <a:gd name="connsiteX6416" fmla="*/ 2904477 w 6842126"/>
              <a:gd name="connsiteY6416" fmla="*/ 259905 h 5130710"/>
              <a:gd name="connsiteX6417" fmla="*/ 2904492 w 6842126"/>
              <a:gd name="connsiteY6417" fmla="*/ 259780 h 5130710"/>
              <a:gd name="connsiteX6418" fmla="*/ 2911004 w 6842126"/>
              <a:gd name="connsiteY6418" fmla="*/ 230059 h 5130710"/>
              <a:gd name="connsiteX6419" fmla="*/ 2905981 w 6842126"/>
              <a:gd name="connsiteY6419" fmla="*/ 247547 h 5130710"/>
              <a:gd name="connsiteX6420" fmla="*/ 2904492 w 6842126"/>
              <a:gd name="connsiteY6420" fmla="*/ 259780 h 5130710"/>
              <a:gd name="connsiteX6421" fmla="*/ 2904466 w 6842126"/>
              <a:gd name="connsiteY6421" fmla="*/ 259899 h 5130710"/>
              <a:gd name="connsiteX6422" fmla="*/ 2902004 w 6842126"/>
              <a:gd name="connsiteY6422" fmla="*/ 258879 h 5130710"/>
              <a:gd name="connsiteX6423" fmla="*/ 2912307 w 6842126"/>
              <a:gd name="connsiteY6423" fmla="*/ 220382 h 5130710"/>
              <a:gd name="connsiteX6424" fmla="*/ 2912968 w 6842126"/>
              <a:gd name="connsiteY6424" fmla="*/ 229451 h 5130710"/>
              <a:gd name="connsiteX6425" fmla="*/ 2919014 w 6842126"/>
              <a:gd name="connsiteY6425" fmla="*/ 235052 h 5130710"/>
              <a:gd name="connsiteX6426" fmla="*/ 2915794 w 6842126"/>
              <a:gd name="connsiteY6426" fmla="*/ 267462 h 5130710"/>
              <a:gd name="connsiteX6427" fmla="*/ 2902407 w 6842126"/>
              <a:gd name="connsiteY6427" fmla="*/ 373921 h 5130710"/>
              <a:gd name="connsiteX6428" fmla="*/ 2901435 w 6842126"/>
              <a:gd name="connsiteY6428" fmla="*/ 379362 h 5130710"/>
              <a:gd name="connsiteX6429" fmla="*/ 2901450 w 6842126"/>
              <a:gd name="connsiteY6429" fmla="*/ 379568 h 5130710"/>
              <a:gd name="connsiteX6430" fmla="*/ 2899061 w 6842126"/>
              <a:gd name="connsiteY6430" fmla="*/ 400869 h 5130710"/>
              <a:gd name="connsiteX6431" fmla="*/ 2895777 w 6842126"/>
              <a:gd name="connsiteY6431" fmla="*/ 411084 h 5130710"/>
              <a:gd name="connsiteX6432" fmla="*/ 2887429 w 6842126"/>
              <a:gd name="connsiteY6432" fmla="*/ 457874 h 5130710"/>
              <a:gd name="connsiteX6433" fmla="*/ 2896226 w 6842126"/>
              <a:gd name="connsiteY6433" fmla="*/ 430502 h 5130710"/>
              <a:gd name="connsiteX6434" fmla="*/ 2899061 w 6842126"/>
              <a:gd name="connsiteY6434" fmla="*/ 400869 h 5130710"/>
              <a:gd name="connsiteX6435" fmla="*/ 2904282 w 6842126"/>
              <a:gd name="connsiteY6435" fmla="*/ 390074 h 5130710"/>
              <a:gd name="connsiteX6436" fmla="*/ 2909098 w 6842126"/>
              <a:gd name="connsiteY6436" fmla="*/ 362234 h 5130710"/>
              <a:gd name="connsiteX6437" fmla="*/ 2924773 w 6842126"/>
              <a:gd name="connsiteY6437" fmla="*/ 253605 h 5130710"/>
              <a:gd name="connsiteX6438" fmla="*/ 2934435 w 6842126"/>
              <a:gd name="connsiteY6438" fmla="*/ 191079 h 5130710"/>
              <a:gd name="connsiteX6439" fmla="*/ 2937653 w 6842126"/>
              <a:gd name="connsiteY6439" fmla="*/ 201448 h 5130710"/>
              <a:gd name="connsiteX6440" fmla="*/ 2936092 w 6842126"/>
              <a:gd name="connsiteY6440" fmla="*/ 218385 h 5130710"/>
              <a:gd name="connsiteX6441" fmla="*/ 2936220 w 6842126"/>
              <a:gd name="connsiteY6441" fmla="*/ 283556 h 5130710"/>
              <a:gd name="connsiteX6442" fmla="*/ 2924910 w 6842126"/>
              <a:gd name="connsiteY6442" fmla="*/ 373041 h 5130710"/>
              <a:gd name="connsiteX6443" fmla="*/ 2924218 w 6842126"/>
              <a:gd name="connsiteY6443" fmla="*/ 376799 h 5130710"/>
              <a:gd name="connsiteX6444" fmla="*/ 2924721 w 6842126"/>
              <a:gd name="connsiteY6444" fmla="*/ 377861 h 5130710"/>
              <a:gd name="connsiteX6445" fmla="*/ 2927125 w 6842126"/>
              <a:gd name="connsiteY6445" fmla="*/ 386613 h 5130710"/>
              <a:gd name="connsiteX6446" fmla="*/ 2929120 w 6842126"/>
              <a:gd name="connsiteY6446" fmla="*/ 375576 h 5130710"/>
              <a:gd name="connsiteX6447" fmla="*/ 2947406 w 6842126"/>
              <a:gd name="connsiteY6447" fmla="*/ 268718 h 5130710"/>
              <a:gd name="connsiteX6448" fmla="*/ 2941846 w 6842126"/>
              <a:gd name="connsiteY6448" fmla="*/ 361082 h 5130710"/>
              <a:gd name="connsiteX6449" fmla="*/ 2938112 w 6842126"/>
              <a:gd name="connsiteY6449" fmla="*/ 388056 h 5130710"/>
              <a:gd name="connsiteX6450" fmla="*/ 2940931 w 6842126"/>
              <a:gd name="connsiteY6450" fmla="*/ 383603 h 5130710"/>
              <a:gd name="connsiteX6451" fmla="*/ 2941196 w 6842126"/>
              <a:gd name="connsiteY6451" fmla="*/ 383367 h 5130710"/>
              <a:gd name="connsiteX6452" fmla="*/ 2946558 w 6842126"/>
              <a:gd name="connsiteY6452" fmla="*/ 345187 h 5130710"/>
              <a:gd name="connsiteX6453" fmla="*/ 2956838 w 6842126"/>
              <a:gd name="connsiteY6453" fmla="*/ 275505 h 5130710"/>
              <a:gd name="connsiteX6454" fmla="*/ 2956725 w 6842126"/>
              <a:gd name="connsiteY6454" fmla="*/ 275621 h 5130710"/>
              <a:gd name="connsiteX6455" fmla="*/ 2954142 w 6842126"/>
              <a:gd name="connsiteY6455" fmla="*/ 257707 h 5130710"/>
              <a:gd name="connsiteX6456" fmla="*/ 2958033 w 6842126"/>
              <a:gd name="connsiteY6456" fmla="*/ 259086 h 5130710"/>
              <a:gd name="connsiteX6457" fmla="*/ 2961394 w 6842126"/>
              <a:gd name="connsiteY6457" fmla="*/ 270842 h 5130710"/>
              <a:gd name="connsiteX6458" fmla="*/ 2957416 w 6842126"/>
              <a:gd name="connsiteY6458" fmla="*/ 274914 h 5130710"/>
              <a:gd name="connsiteX6459" fmla="*/ 2951598 w 6842126"/>
              <a:gd name="connsiteY6459" fmla="*/ 344369 h 5130710"/>
              <a:gd name="connsiteX6460" fmla="*/ 2947126 w 6842126"/>
              <a:gd name="connsiteY6460" fmla="*/ 378086 h 5130710"/>
              <a:gd name="connsiteX6461" fmla="*/ 2949723 w 6842126"/>
              <a:gd name="connsiteY6461" fmla="*/ 375773 h 5130710"/>
              <a:gd name="connsiteX6462" fmla="*/ 2951467 w 6842126"/>
              <a:gd name="connsiteY6462" fmla="*/ 378581 h 5130710"/>
              <a:gd name="connsiteX6463" fmla="*/ 2965506 w 6842126"/>
              <a:gd name="connsiteY6463" fmla="*/ 301852 h 5130710"/>
              <a:gd name="connsiteX6464" fmla="*/ 2968299 w 6842126"/>
              <a:gd name="connsiteY6464" fmla="*/ 303780 h 5130710"/>
              <a:gd name="connsiteX6465" fmla="*/ 2972443 w 6842126"/>
              <a:gd name="connsiteY6465" fmla="*/ 277698 h 5130710"/>
              <a:gd name="connsiteX6466" fmla="*/ 2972683 w 6842126"/>
              <a:gd name="connsiteY6466" fmla="*/ 274749 h 5130710"/>
              <a:gd name="connsiteX6467" fmla="*/ 2973670 w 6842126"/>
              <a:gd name="connsiteY6467" fmla="*/ 273669 h 5130710"/>
              <a:gd name="connsiteX6468" fmla="*/ 2978125 w 6842126"/>
              <a:gd name="connsiteY6468" fmla="*/ 264755 h 5130710"/>
              <a:gd name="connsiteX6469" fmla="*/ 2978001 w 6842126"/>
              <a:gd name="connsiteY6469" fmla="*/ 266699 h 5130710"/>
              <a:gd name="connsiteX6470" fmla="*/ 2972476 w 6842126"/>
              <a:gd name="connsiteY6470" fmla="*/ 313564 h 5130710"/>
              <a:gd name="connsiteX6471" fmla="*/ 2973402 w 6842126"/>
              <a:gd name="connsiteY6471" fmla="*/ 318896 h 5130710"/>
              <a:gd name="connsiteX6472" fmla="*/ 2971428 w 6842126"/>
              <a:gd name="connsiteY6472" fmla="*/ 378424 h 5130710"/>
              <a:gd name="connsiteX6473" fmla="*/ 2972420 w 6842126"/>
              <a:gd name="connsiteY6473" fmla="*/ 376203 h 5130710"/>
              <a:gd name="connsiteX6474" fmla="*/ 2985320 w 6842126"/>
              <a:gd name="connsiteY6474" fmla="*/ 279870 h 5130710"/>
              <a:gd name="connsiteX6475" fmla="*/ 2985379 w 6842126"/>
              <a:gd name="connsiteY6475" fmla="*/ 279406 h 5130710"/>
              <a:gd name="connsiteX6476" fmla="*/ 2989344 w 6842126"/>
              <a:gd name="connsiteY6476" fmla="*/ 268248 h 5130710"/>
              <a:gd name="connsiteX6477" fmla="*/ 2990366 w 6842126"/>
              <a:gd name="connsiteY6477" fmla="*/ 263135 h 5130710"/>
              <a:gd name="connsiteX6478" fmla="*/ 2995515 w 6842126"/>
              <a:gd name="connsiteY6478" fmla="*/ 263299 h 5130710"/>
              <a:gd name="connsiteX6479" fmla="*/ 2991411 w 6842126"/>
              <a:gd name="connsiteY6479" fmla="*/ 278440 h 5130710"/>
              <a:gd name="connsiteX6480" fmla="*/ 2991617 w 6842126"/>
              <a:gd name="connsiteY6480" fmla="*/ 304111 h 5130710"/>
              <a:gd name="connsiteX6481" fmla="*/ 3002139 w 6842126"/>
              <a:gd name="connsiteY6481" fmla="*/ 286320 h 5130710"/>
              <a:gd name="connsiteX6482" fmla="*/ 3009434 w 6842126"/>
              <a:gd name="connsiteY6482" fmla="*/ 289151 h 5130710"/>
              <a:gd name="connsiteX6483" fmla="*/ 3002071 w 6842126"/>
              <a:gd name="connsiteY6483" fmla="*/ 306381 h 5130710"/>
              <a:gd name="connsiteX6484" fmla="*/ 3009324 w 6842126"/>
              <a:gd name="connsiteY6484" fmla="*/ 297314 h 5130710"/>
              <a:gd name="connsiteX6485" fmla="*/ 3012705 w 6842126"/>
              <a:gd name="connsiteY6485" fmla="*/ 292642 h 5130710"/>
              <a:gd name="connsiteX6486" fmla="*/ 3014902 w 6842126"/>
              <a:gd name="connsiteY6486" fmla="*/ 283577 h 5130710"/>
              <a:gd name="connsiteX6487" fmla="*/ 3015874 w 6842126"/>
              <a:gd name="connsiteY6487" fmla="*/ 288261 h 5130710"/>
              <a:gd name="connsiteX6488" fmla="*/ 3022294 w 6842126"/>
              <a:gd name="connsiteY6488" fmla="*/ 279386 h 5130710"/>
              <a:gd name="connsiteX6489" fmla="*/ 3029549 w 6842126"/>
              <a:gd name="connsiteY6489" fmla="*/ 266496 h 5130710"/>
              <a:gd name="connsiteX6490" fmla="*/ 3021648 w 6842126"/>
              <a:gd name="connsiteY6490" fmla="*/ 294303 h 5130710"/>
              <a:gd name="connsiteX6491" fmla="*/ 3018941 w 6842126"/>
              <a:gd name="connsiteY6491" fmla="*/ 303030 h 5130710"/>
              <a:gd name="connsiteX6492" fmla="*/ 3018996 w 6842126"/>
              <a:gd name="connsiteY6492" fmla="*/ 303291 h 5130710"/>
              <a:gd name="connsiteX6493" fmla="*/ 3016218 w 6842126"/>
              <a:gd name="connsiteY6493" fmla="*/ 321113 h 5130710"/>
              <a:gd name="connsiteX6494" fmla="*/ 3015090 w 6842126"/>
              <a:gd name="connsiteY6494" fmla="*/ 324050 h 5130710"/>
              <a:gd name="connsiteX6495" fmla="*/ 3018927 w 6842126"/>
              <a:gd name="connsiteY6495" fmla="*/ 320000 h 5130710"/>
              <a:gd name="connsiteX6496" fmla="*/ 3031592 w 6842126"/>
              <a:gd name="connsiteY6496" fmla="*/ 291478 h 5130710"/>
              <a:gd name="connsiteX6497" fmla="*/ 3042981 w 6842126"/>
              <a:gd name="connsiteY6497" fmla="*/ 266199 h 5130710"/>
              <a:gd name="connsiteX6498" fmla="*/ 3050642 w 6842126"/>
              <a:gd name="connsiteY6498" fmla="*/ 250329 h 5130710"/>
              <a:gd name="connsiteX6499" fmla="*/ 3049878 w 6842126"/>
              <a:gd name="connsiteY6499" fmla="*/ 255459 h 5130710"/>
              <a:gd name="connsiteX6500" fmla="*/ 3045937 w 6842126"/>
              <a:gd name="connsiteY6500" fmla="*/ 292718 h 5130710"/>
              <a:gd name="connsiteX6501" fmla="*/ 3041225 w 6842126"/>
              <a:gd name="connsiteY6501" fmla="*/ 311783 h 5130710"/>
              <a:gd name="connsiteX6502" fmla="*/ 3043961 w 6842126"/>
              <a:gd name="connsiteY6502" fmla="*/ 310972 h 5130710"/>
              <a:gd name="connsiteX6503" fmla="*/ 3044017 w 6842126"/>
              <a:gd name="connsiteY6503" fmla="*/ 310874 h 5130710"/>
              <a:gd name="connsiteX6504" fmla="*/ 3043846 w 6842126"/>
              <a:gd name="connsiteY6504" fmla="*/ 312484 h 5130710"/>
              <a:gd name="connsiteX6505" fmla="*/ 3035323 w 6842126"/>
              <a:gd name="connsiteY6505" fmla="*/ 372751 h 5130710"/>
              <a:gd name="connsiteX6506" fmla="*/ 3035455 w 6842126"/>
              <a:gd name="connsiteY6506" fmla="*/ 395146 h 5130710"/>
              <a:gd name="connsiteX6507" fmla="*/ 3040458 w 6842126"/>
              <a:gd name="connsiteY6507" fmla="*/ 360388 h 5130710"/>
              <a:gd name="connsiteX6508" fmla="*/ 3048594 w 6842126"/>
              <a:gd name="connsiteY6508" fmla="*/ 302804 h 5130710"/>
              <a:gd name="connsiteX6509" fmla="*/ 3050701 w 6842126"/>
              <a:gd name="connsiteY6509" fmla="*/ 299091 h 5130710"/>
              <a:gd name="connsiteX6510" fmla="*/ 3056129 w 6842126"/>
              <a:gd name="connsiteY6510" fmla="*/ 293617 h 5130710"/>
              <a:gd name="connsiteX6511" fmla="*/ 3048341 w 6842126"/>
              <a:gd name="connsiteY6511" fmla="*/ 342821 h 5130710"/>
              <a:gd name="connsiteX6512" fmla="*/ 3073158 w 6842126"/>
              <a:gd name="connsiteY6512" fmla="*/ 294311 h 5130710"/>
              <a:gd name="connsiteX6513" fmla="*/ 3082901 w 6842126"/>
              <a:gd name="connsiteY6513" fmla="*/ 306454 h 5130710"/>
              <a:gd name="connsiteX6514" fmla="*/ 3082821 w 6842126"/>
              <a:gd name="connsiteY6514" fmla="*/ 312577 h 5130710"/>
              <a:gd name="connsiteX6515" fmla="*/ 3092877 w 6842126"/>
              <a:gd name="connsiteY6515" fmla="*/ 301250 h 5130710"/>
              <a:gd name="connsiteX6516" fmla="*/ 3103075 w 6842126"/>
              <a:gd name="connsiteY6516" fmla="*/ 279378 h 5130710"/>
              <a:gd name="connsiteX6517" fmla="*/ 3104250 w 6842126"/>
              <a:gd name="connsiteY6517" fmla="*/ 276428 h 5130710"/>
              <a:gd name="connsiteX6518" fmla="*/ 3093561 w 6842126"/>
              <a:gd name="connsiteY6518" fmla="*/ 360358 h 5130710"/>
              <a:gd name="connsiteX6519" fmla="*/ 3097377 w 6842126"/>
              <a:gd name="connsiteY6519" fmla="*/ 364557 h 5130710"/>
              <a:gd name="connsiteX6520" fmla="*/ 3109287 w 6842126"/>
              <a:gd name="connsiteY6520" fmla="*/ 296546 h 5130710"/>
              <a:gd name="connsiteX6521" fmla="*/ 3108192 w 6842126"/>
              <a:gd name="connsiteY6521" fmla="*/ 324836 h 5130710"/>
              <a:gd name="connsiteX6522" fmla="*/ 3105559 w 6842126"/>
              <a:gd name="connsiteY6522" fmla="*/ 345580 h 5130710"/>
              <a:gd name="connsiteX6523" fmla="*/ 3104523 w 6842126"/>
              <a:gd name="connsiteY6523" fmla="*/ 348918 h 5130710"/>
              <a:gd name="connsiteX6524" fmla="*/ 3101366 w 6842126"/>
              <a:gd name="connsiteY6524" fmla="*/ 363357 h 5130710"/>
              <a:gd name="connsiteX6525" fmla="*/ 3103424 w 6842126"/>
              <a:gd name="connsiteY6525" fmla="*/ 362223 h 5130710"/>
              <a:gd name="connsiteX6526" fmla="*/ 3101126 w 6842126"/>
              <a:gd name="connsiteY6526" fmla="*/ 380015 h 5130710"/>
              <a:gd name="connsiteX6527" fmla="*/ 3099848 w 6842126"/>
              <a:gd name="connsiteY6527" fmla="*/ 408362 h 5130710"/>
              <a:gd name="connsiteX6528" fmla="*/ 3102777 w 6842126"/>
              <a:gd name="connsiteY6528" fmla="*/ 391187 h 5130710"/>
              <a:gd name="connsiteX6529" fmla="*/ 3108870 w 6842126"/>
              <a:gd name="connsiteY6529" fmla="*/ 355450 h 5130710"/>
              <a:gd name="connsiteX6530" fmla="*/ 3110429 w 6842126"/>
              <a:gd name="connsiteY6530" fmla="*/ 353181 h 5130710"/>
              <a:gd name="connsiteX6531" fmla="*/ 3114439 w 6842126"/>
              <a:gd name="connsiteY6531" fmla="*/ 348134 h 5130710"/>
              <a:gd name="connsiteX6532" fmla="*/ 3103961 w 6842126"/>
              <a:gd name="connsiteY6532" fmla="*/ 391093 h 5130710"/>
              <a:gd name="connsiteX6533" fmla="*/ 3116679 w 6842126"/>
              <a:gd name="connsiteY6533" fmla="*/ 358489 h 5130710"/>
              <a:gd name="connsiteX6534" fmla="*/ 3129397 w 6842126"/>
              <a:gd name="connsiteY6534" fmla="*/ 325887 h 5130710"/>
              <a:gd name="connsiteX6535" fmla="*/ 3131441 w 6842126"/>
              <a:gd name="connsiteY6535" fmla="*/ 350870 h 5130710"/>
              <a:gd name="connsiteX6536" fmla="*/ 3156597 w 6842126"/>
              <a:gd name="connsiteY6536" fmla="*/ 306750 h 5130710"/>
              <a:gd name="connsiteX6537" fmla="*/ 3138696 w 6842126"/>
              <a:gd name="connsiteY6537" fmla="*/ 371364 h 5130710"/>
              <a:gd name="connsiteX6538" fmla="*/ 3125863 w 6842126"/>
              <a:gd name="connsiteY6538" fmla="*/ 412469 h 5130710"/>
              <a:gd name="connsiteX6539" fmla="*/ 3124232 w 6842126"/>
              <a:gd name="connsiteY6539" fmla="*/ 412597 h 5130710"/>
              <a:gd name="connsiteX6540" fmla="*/ 3123686 w 6842126"/>
              <a:gd name="connsiteY6540" fmla="*/ 412641 h 5130710"/>
              <a:gd name="connsiteX6541" fmla="*/ 3123928 w 6842126"/>
              <a:gd name="connsiteY6541" fmla="*/ 412622 h 5130710"/>
              <a:gd name="connsiteX6542" fmla="*/ 3124232 w 6842126"/>
              <a:gd name="connsiteY6542" fmla="*/ 412597 h 5130710"/>
              <a:gd name="connsiteX6543" fmla="*/ 3125139 w 6842126"/>
              <a:gd name="connsiteY6543" fmla="*/ 412527 h 5130710"/>
              <a:gd name="connsiteX6544" fmla="*/ 3125863 w 6842126"/>
              <a:gd name="connsiteY6544" fmla="*/ 412469 h 5130710"/>
              <a:gd name="connsiteX6545" fmla="*/ 3146315 w 6842126"/>
              <a:gd name="connsiteY6545" fmla="*/ 364643 h 5130710"/>
              <a:gd name="connsiteX6546" fmla="*/ 3148248 w 6842126"/>
              <a:gd name="connsiteY6546" fmla="*/ 363520 h 5130710"/>
              <a:gd name="connsiteX6547" fmla="*/ 3151426 w 6842126"/>
              <a:gd name="connsiteY6547" fmla="*/ 363521 h 5130710"/>
              <a:gd name="connsiteX6548" fmla="*/ 3157573 w 6842126"/>
              <a:gd name="connsiteY6548" fmla="*/ 321823 h 5130710"/>
              <a:gd name="connsiteX6549" fmla="*/ 3161181 w 6842126"/>
              <a:gd name="connsiteY6549" fmla="*/ 327218 h 5130710"/>
              <a:gd name="connsiteX6550" fmla="*/ 3158836 w 6842126"/>
              <a:gd name="connsiteY6550" fmla="*/ 361404 h 5130710"/>
              <a:gd name="connsiteX6551" fmla="*/ 3158575 w 6842126"/>
              <a:gd name="connsiteY6551" fmla="*/ 363306 h 5130710"/>
              <a:gd name="connsiteX6552" fmla="*/ 3158449 w 6842126"/>
              <a:gd name="connsiteY6552" fmla="*/ 365619 h 5130710"/>
              <a:gd name="connsiteX6553" fmla="*/ 3158584 w 6842126"/>
              <a:gd name="connsiteY6553" fmla="*/ 365715 h 5130710"/>
              <a:gd name="connsiteX6554" fmla="*/ 3170992 w 6842126"/>
              <a:gd name="connsiteY6554" fmla="*/ 326679 h 5130710"/>
              <a:gd name="connsiteX6555" fmla="*/ 3180990 w 6842126"/>
              <a:gd name="connsiteY6555" fmla="*/ 319774 h 5130710"/>
              <a:gd name="connsiteX6556" fmla="*/ 3198923 w 6842126"/>
              <a:gd name="connsiteY6556" fmla="*/ 282342 h 5130710"/>
              <a:gd name="connsiteX6557" fmla="*/ 3231696 w 6842126"/>
              <a:gd name="connsiteY6557" fmla="*/ 201946 h 5130710"/>
              <a:gd name="connsiteX6558" fmla="*/ 3205977 w 6842126"/>
              <a:gd name="connsiteY6558" fmla="*/ 288240 h 5130710"/>
              <a:gd name="connsiteX6559" fmla="*/ 3190738 w 6842126"/>
              <a:gd name="connsiteY6559" fmla="*/ 331576 h 5130710"/>
              <a:gd name="connsiteX6560" fmla="*/ 3185527 w 6842126"/>
              <a:gd name="connsiteY6560" fmla="*/ 365626 h 5130710"/>
              <a:gd name="connsiteX6561" fmla="*/ 3203092 w 6842126"/>
              <a:gd name="connsiteY6561" fmla="*/ 326185 h 5130710"/>
              <a:gd name="connsiteX6562" fmla="*/ 3210657 w 6842126"/>
              <a:gd name="connsiteY6562" fmla="*/ 323546 h 5130710"/>
              <a:gd name="connsiteX6563" fmla="*/ 3223404 w 6842126"/>
              <a:gd name="connsiteY6563" fmla="*/ 288903 h 5130710"/>
              <a:gd name="connsiteX6564" fmla="*/ 3238501 w 6842126"/>
              <a:gd name="connsiteY6564" fmla="*/ 256113 h 5130710"/>
              <a:gd name="connsiteX6565" fmla="*/ 3238388 w 6842126"/>
              <a:gd name="connsiteY6565" fmla="*/ 264615 h 5130710"/>
              <a:gd name="connsiteX6566" fmla="*/ 3248331 w 6842126"/>
              <a:gd name="connsiteY6566" fmla="*/ 261792 h 5130710"/>
              <a:gd name="connsiteX6567" fmla="*/ 3227627 w 6842126"/>
              <a:gd name="connsiteY6567" fmla="*/ 328664 h 5130710"/>
              <a:gd name="connsiteX6568" fmla="*/ 3249994 w 6842126"/>
              <a:gd name="connsiteY6568" fmla="*/ 285137 h 5130710"/>
              <a:gd name="connsiteX6569" fmla="*/ 3250884 w 6842126"/>
              <a:gd name="connsiteY6569" fmla="*/ 283240 h 5130710"/>
              <a:gd name="connsiteX6570" fmla="*/ 3248757 w 6842126"/>
              <a:gd name="connsiteY6570" fmla="*/ 315776 h 5130710"/>
              <a:gd name="connsiteX6571" fmla="*/ 3255908 w 6842126"/>
              <a:gd name="connsiteY6571" fmla="*/ 273162 h 5130710"/>
              <a:gd name="connsiteX6572" fmla="*/ 3261333 w 6842126"/>
              <a:gd name="connsiteY6572" fmla="*/ 267337 h 5130710"/>
              <a:gd name="connsiteX6573" fmla="*/ 3257542 w 6842126"/>
              <a:gd name="connsiteY6573" fmla="*/ 284168 h 5130710"/>
              <a:gd name="connsiteX6574" fmla="*/ 3313547 w 6842126"/>
              <a:gd name="connsiteY6574" fmla="*/ 155387 h 5130710"/>
              <a:gd name="connsiteX6575" fmla="*/ 3317092 w 6842126"/>
              <a:gd name="connsiteY6575" fmla="*/ 148119 h 5130710"/>
              <a:gd name="connsiteX6576" fmla="*/ 3317090 w 6842126"/>
              <a:gd name="connsiteY6576" fmla="*/ 148590 h 5130710"/>
              <a:gd name="connsiteX6577" fmla="*/ 3312567 w 6842126"/>
              <a:gd name="connsiteY6577" fmla="*/ 190676 h 5130710"/>
              <a:gd name="connsiteX6578" fmla="*/ 3318411 w 6842126"/>
              <a:gd name="connsiteY6578" fmla="*/ 166727 h 5130710"/>
              <a:gd name="connsiteX6579" fmla="*/ 3320749 w 6842126"/>
              <a:gd name="connsiteY6579" fmla="*/ 146557 h 5130710"/>
              <a:gd name="connsiteX6580" fmla="*/ 3322135 w 6842126"/>
              <a:gd name="connsiteY6580" fmla="*/ 137785 h 5130710"/>
              <a:gd name="connsiteX6581" fmla="*/ 3335145 w 6842126"/>
              <a:gd name="connsiteY6581" fmla="*/ 111122 h 5130710"/>
              <a:gd name="connsiteX6582" fmla="*/ 3337100 w 6842126"/>
              <a:gd name="connsiteY6582" fmla="*/ 112467 h 5130710"/>
              <a:gd name="connsiteX6583" fmla="*/ 3337306 w 6842126"/>
              <a:gd name="connsiteY6583" fmla="*/ 109140 h 5130710"/>
              <a:gd name="connsiteX6584" fmla="*/ 3339336 w 6842126"/>
              <a:gd name="connsiteY6584" fmla="*/ 102535 h 5130710"/>
              <a:gd name="connsiteX6585" fmla="*/ 3349058 w 6842126"/>
              <a:gd name="connsiteY6585" fmla="*/ 82606 h 5130710"/>
              <a:gd name="connsiteX6586" fmla="*/ 3348215 w 6842126"/>
              <a:gd name="connsiteY6586" fmla="*/ 90469 h 5130710"/>
              <a:gd name="connsiteX6587" fmla="*/ 3353691 w 6842126"/>
              <a:gd name="connsiteY6587" fmla="*/ 91190 h 5130710"/>
              <a:gd name="connsiteX6588" fmla="*/ 3346211 w 6842126"/>
              <a:gd name="connsiteY6588" fmla="*/ 112716 h 5130710"/>
              <a:gd name="connsiteX6589" fmla="*/ 3357164 w 6842126"/>
              <a:gd name="connsiteY6589" fmla="*/ 91814 h 5130710"/>
              <a:gd name="connsiteX6590" fmla="*/ 3356770 w 6842126"/>
              <a:gd name="connsiteY6590" fmla="*/ 104154 h 5130710"/>
              <a:gd name="connsiteX6591" fmla="*/ 3356917 w 6842126"/>
              <a:gd name="connsiteY6591" fmla="*/ 109420 h 5130710"/>
              <a:gd name="connsiteX6592" fmla="*/ 3326768 w 6842126"/>
              <a:gd name="connsiteY6592" fmla="*/ 177789 h 5130710"/>
              <a:gd name="connsiteX6593" fmla="*/ 3274572 w 6842126"/>
              <a:gd name="connsiteY6593" fmla="*/ 314424 h 5130710"/>
              <a:gd name="connsiteX6594" fmla="*/ 3262806 w 6842126"/>
              <a:gd name="connsiteY6594" fmla="*/ 342449 h 5130710"/>
              <a:gd name="connsiteX6595" fmla="*/ 3262261 w 6842126"/>
              <a:gd name="connsiteY6595" fmla="*/ 343958 h 5130710"/>
              <a:gd name="connsiteX6596" fmla="*/ 3262435 w 6842126"/>
              <a:gd name="connsiteY6596" fmla="*/ 361823 h 5130710"/>
              <a:gd name="connsiteX6597" fmla="*/ 3266851 w 6842126"/>
              <a:gd name="connsiteY6597" fmla="*/ 351540 h 5130710"/>
              <a:gd name="connsiteX6598" fmla="*/ 3267788 w 6842126"/>
              <a:gd name="connsiteY6598" fmla="*/ 343693 h 5130710"/>
              <a:gd name="connsiteX6599" fmla="*/ 3271490 w 6842126"/>
              <a:gd name="connsiteY6599" fmla="*/ 332219 h 5130710"/>
              <a:gd name="connsiteX6600" fmla="*/ 3273243 w 6842126"/>
              <a:gd name="connsiteY6600" fmla="*/ 333747 h 5130710"/>
              <a:gd name="connsiteX6601" fmla="*/ 3273003 w 6842126"/>
              <a:gd name="connsiteY6601" fmla="*/ 335101 h 5130710"/>
              <a:gd name="connsiteX6602" fmla="*/ 3273387 w 6842126"/>
              <a:gd name="connsiteY6602" fmla="*/ 334032 h 5130710"/>
              <a:gd name="connsiteX6603" fmla="*/ 3273243 w 6842126"/>
              <a:gd name="connsiteY6603" fmla="*/ 333747 h 5130710"/>
              <a:gd name="connsiteX6604" fmla="*/ 3283544 w 6842126"/>
              <a:gd name="connsiteY6604" fmla="*/ 295251 h 5130710"/>
              <a:gd name="connsiteX6605" fmla="*/ 3283139 w 6842126"/>
              <a:gd name="connsiteY6605" fmla="*/ 300013 h 5130710"/>
              <a:gd name="connsiteX6606" fmla="*/ 3283750 w 6842126"/>
              <a:gd name="connsiteY6606" fmla="*/ 302651 h 5130710"/>
              <a:gd name="connsiteX6607" fmla="*/ 3287281 w 6842126"/>
              <a:gd name="connsiteY6607" fmla="*/ 294052 h 5130710"/>
              <a:gd name="connsiteX6608" fmla="*/ 3304715 w 6842126"/>
              <a:gd name="connsiteY6608" fmla="*/ 252921 h 5130710"/>
              <a:gd name="connsiteX6609" fmla="*/ 3312307 w 6842126"/>
              <a:gd name="connsiteY6609" fmla="*/ 248246 h 5130710"/>
              <a:gd name="connsiteX6610" fmla="*/ 3332334 w 6842126"/>
              <a:gd name="connsiteY6610" fmla="*/ 202492 h 5130710"/>
              <a:gd name="connsiteX6611" fmla="*/ 3342307 w 6842126"/>
              <a:gd name="connsiteY6611" fmla="*/ 197287 h 5130710"/>
              <a:gd name="connsiteX6612" fmla="*/ 3343732 w 6842126"/>
              <a:gd name="connsiteY6612" fmla="*/ 194584 h 5130710"/>
              <a:gd name="connsiteX6613" fmla="*/ 3344376 w 6842126"/>
              <a:gd name="connsiteY6613" fmla="*/ 191937 h 5130710"/>
              <a:gd name="connsiteX6614" fmla="*/ 3346469 w 6842126"/>
              <a:gd name="connsiteY6614" fmla="*/ 188310 h 5130710"/>
              <a:gd name="connsiteX6615" fmla="*/ 3347284 w 6842126"/>
              <a:gd name="connsiteY6615" fmla="*/ 188145 h 5130710"/>
              <a:gd name="connsiteX6616" fmla="*/ 3347605 w 6842126"/>
              <a:gd name="connsiteY6616" fmla="*/ 186337 h 5130710"/>
              <a:gd name="connsiteX6617" fmla="*/ 3346469 w 6842126"/>
              <a:gd name="connsiteY6617" fmla="*/ 188310 h 5130710"/>
              <a:gd name="connsiteX6618" fmla="*/ 3345198 w 6842126"/>
              <a:gd name="connsiteY6618" fmla="*/ 188566 h 5130710"/>
              <a:gd name="connsiteX6619" fmla="*/ 3354854 w 6842126"/>
              <a:gd name="connsiteY6619" fmla="*/ 177610 h 5130710"/>
              <a:gd name="connsiteX6620" fmla="*/ 3334801 w 6842126"/>
              <a:gd name="connsiteY6620" fmla="*/ 225403 h 5130710"/>
              <a:gd name="connsiteX6621" fmla="*/ 3337038 w 6842126"/>
              <a:gd name="connsiteY6621" fmla="*/ 235758 h 5130710"/>
              <a:gd name="connsiteX6622" fmla="*/ 3324152 w 6842126"/>
              <a:gd name="connsiteY6622" fmla="*/ 280948 h 5130710"/>
              <a:gd name="connsiteX6623" fmla="*/ 3310532 w 6842126"/>
              <a:gd name="connsiteY6623" fmla="*/ 314258 h 5130710"/>
              <a:gd name="connsiteX6624" fmla="*/ 3310513 w 6842126"/>
              <a:gd name="connsiteY6624" fmla="*/ 314306 h 5130710"/>
              <a:gd name="connsiteX6625" fmla="*/ 3310596 w 6842126"/>
              <a:gd name="connsiteY6625" fmla="*/ 322714 h 5130710"/>
              <a:gd name="connsiteX6626" fmla="*/ 3309079 w 6842126"/>
              <a:gd name="connsiteY6626" fmla="*/ 339980 h 5130710"/>
              <a:gd name="connsiteX6627" fmla="*/ 3310511 w 6842126"/>
              <a:gd name="connsiteY6627" fmla="*/ 339027 h 5130710"/>
              <a:gd name="connsiteX6628" fmla="*/ 3313504 w 6842126"/>
              <a:gd name="connsiteY6628" fmla="*/ 336492 h 5130710"/>
              <a:gd name="connsiteX6629" fmla="*/ 3323644 w 6842126"/>
              <a:gd name="connsiteY6629" fmla="*/ 319043 h 5130710"/>
              <a:gd name="connsiteX6630" fmla="*/ 3338688 w 6842126"/>
              <a:gd name="connsiteY6630" fmla="*/ 290331 h 5130710"/>
              <a:gd name="connsiteX6631" fmla="*/ 3356248 w 6842126"/>
              <a:gd name="connsiteY6631" fmla="*/ 251232 h 5130710"/>
              <a:gd name="connsiteX6632" fmla="*/ 3401613 w 6842126"/>
              <a:gd name="connsiteY6632" fmla="*/ 151448 h 5130710"/>
              <a:gd name="connsiteX6633" fmla="*/ 3404644 w 6842126"/>
              <a:gd name="connsiteY6633" fmla="*/ 144804 h 5130710"/>
              <a:gd name="connsiteX6634" fmla="*/ 3405197 w 6842126"/>
              <a:gd name="connsiteY6634" fmla="*/ 152652 h 5130710"/>
              <a:gd name="connsiteX6635" fmla="*/ 3405638 w 6842126"/>
              <a:gd name="connsiteY6635" fmla="*/ 155349 h 5130710"/>
              <a:gd name="connsiteX6636" fmla="*/ 3396872 w 6842126"/>
              <a:gd name="connsiteY6636" fmla="*/ 176330 h 5130710"/>
              <a:gd name="connsiteX6637" fmla="*/ 3373955 w 6842126"/>
              <a:gd name="connsiteY6637" fmla="*/ 230805 h 5130710"/>
              <a:gd name="connsiteX6638" fmla="*/ 3383732 w 6842126"/>
              <a:gd name="connsiteY6638" fmla="*/ 240567 h 5130710"/>
              <a:gd name="connsiteX6639" fmla="*/ 3375857 w 6842126"/>
              <a:gd name="connsiteY6639" fmla="*/ 266331 h 5130710"/>
              <a:gd name="connsiteX6640" fmla="*/ 3370758 w 6842126"/>
              <a:gd name="connsiteY6640" fmla="*/ 292217 h 5130710"/>
              <a:gd name="connsiteX6641" fmla="*/ 3367790 w 6842126"/>
              <a:gd name="connsiteY6641" fmla="*/ 299974 h 5130710"/>
              <a:gd name="connsiteX6642" fmla="*/ 3368033 w 6842126"/>
              <a:gd name="connsiteY6642" fmla="*/ 299685 h 5130710"/>
              <a:gd name="connsiteX6643" fmla="*/ 3369253 w 6842126"/>
              <a:gd name="connsiteY6643" fmla="*/ 299345 h 5130710"/>
              <a:gd name="connsiteX6644" fmla="*/ 3369184 w 6842126"/>
              <a:gd name="connsiteY6644" fmla="*/ 305391 h 5130710"/>
              <a:gd name="connsiteX6645" fmla="*/ 3367702 w 6842126"/>
              <a:gd name="connsiteY6645" fmla="*/ 311369 h 5130710"/>
              <a:gd name="connsiteX6646" fmla="*/ 3370333 w 6842126"/>
              <a:gd name="connsiteY6646" fmla="*/ 309156 h 5130710"/>
              <a:gd name="connsiteX6647" fmla="*/ 3375321 w 6842126"/>
              <a:gd name="connsiteY6647" fmla="*/ 306467 h 5130710"/>
              <a:gd name="connsiteX6648" fmla="*/ 3385549 w 6842126"/>
              <a:gd name="connsiteY6648" fmla="*/ 282555 h 5130710"/>
              <a:gd name="connsiteX6649" fmla="*/ 3398043 w 6842126"/>
              <a:gd name="connsiteY6649" fmla="*/ 266618 h 5130710"/>
              <a:gd name="connsiteX6650" fmla="*/ 3382917 w 6842126"/>
              <a:gd name="connsiteY6650" fmla="*/ 301451 h 5130710"/>
              <a:gd name="connsiteX6651" fmla="*/ 3382718 w 6842126"/>
              <a:gd name="connsiteY6651" fmla="*/ 316417 h 5130710"/>
              <a:gd name="connsiteX6652" fmla="*/ 3375013 w 6842126"/>
              <a:gd name="connsiteY6652" fmla="*/ 329597 h 5130710"/>
              <a:gd name="connsiteX6653" fmla="*/ 3375002 w 6842126"/>
              <a:gd name="connsiteY6653" fmla="*/ 330394 h 5130710"/>
              <a:gd name="connsiteX6654" fmla="*/ 3376382 w 6842126"/>
              <a:gd name="connsiteY6654" fmla="*/ 327463 h 5130710"/>
              <a:gd name="connsiteX6655" fmla="*/ 3381153 w 6842126"/>
              <a:gd name="connsiteY6655" fmla="*/ 327964 h 5130710"/>
              <a:gd name="connsiteX6656" fmla="*/ 3371209 w 6842126"/>
              <a:gd name="connsiteY6656" fmla="*/ 360348 h 5130710"/>
              <a:gd name="connsiteX6657" fmla="*/ 3374167 w 6842126"/>
              <a:gd name="connsiteY6657" fmla="*/ 361432 h 5130710"/>
              <a:gd name="connsiteX6658" fmla="*/ 3375058 w 6842126"/>
              <a:gd name="connsiteY6658" fmla="*/ 361785 h 5130710"/>
              <a:gd name="connsiteX6659" fmla="*/ 3380022 w 6842126"/>
              <a:gd name="connsiteY6659" fmla="*/ 347538 h 5130710"/>
              <a:gd name="connsiteX6660" fmla="*/ 3387309 w 6842126"/>
              <a:gd name="connsiteY6660" fmla="*/ 328625 h 5130710"/>
              <a:gd name="connsiteX6661" fmla="*/ 3401665 w 6842126"/>
              <a:gd name="connsiteY6661" fmla="*/ 295893 h 5130710"/>
              <a:gd name="connsiteX6662" fmla="*/ 3405596 w 6842126"/>
              <a:gd name="connsiteY6662" fmla="*/ 287738 h 5130710"/>
              <a:gd name="connsiteX6663" fmla="*/ 3405359 w 6842126"/>
              <a:gd name="connsiteY6663" fmla="*/ 289606 h 5130710"/>
              <a:gd name="connsiteX6664" fmla="*/ 3403444 w 6842126"/>
              <a:gd name="connsiteY6664" fmla="*/ 305101 h 5130710"/>
              <a:gd name="connsiteX6665" fmla="*/ 3394871 w 6842126"/>
              <a:gd name="connsiteY6665" fmla="*/ 325990 h 5130710"/>
              <a:gd name="connsiteX6666" fmla="*/ 3391786 w 6842126"/>
              <a:gd name="connsiteY6666" fmla="*/ 349338 h 5130710"/>
              <a:gd name="connsiteX6667" fmla="*/ 3399497 w 6842126"/>
              <a:gd name="connsiteY6667" fmla="*/ 335660 h 5130710"/>
              <a:gd name="connsiteX6668" fmla="*/ 3397742 w 6842126"/>
              <a:gd name="connsiteY6668" fmla="*/ 347709 h 5130710"/>
              <a:gd name="connsiteX6669" fmla="*/ 3399367 w 6842126"/>
              <a:gd name="connsiteY6669" fmla="*/ 345182 h 5130710"/>
              <a:gd name="connsiteX6670" fmla="*/ 3400786 w 6842126"/>
              <a:gd name="connsiteY6670" fmla="*/ 341365 h 5130710"/>
              <a:gd name="connsiteX6671" fmla="*/ 3397367 w 6842126"/>
              <a:gd name="connsiteY6671" fmla="*/ 359551 h 5130710"/>
              <a:gd name="connsiteX6672" fmla="*/ 3395398 w 6842126"/>
              <a:gd name="connsiteY6672" fmla="*/ 363779 h 5130710"/>
              <a:gd name="connsiteX6673" fmla="*/ 3394540 w 6842126"/>
              <a:gd name="connsiteY6673" fmla="*/ 369655 h 5130710"/>
              <a:gd name="connsiteX6674" fmla="*/ 3391207 w 6842126"/>
              <a:gd name="connsiteY6674" fmla="*/ 392646 h 5130710"/>
              <a:gd name="connsiteX6675" fmla="*/ 3396487 w 6842126"/>
              <a:gd name="connsiteY6675" fmla="*/ 381373 h 5130710"/>
              <a:gd name="connsiteX6676" fmla="*/ 3400174 w 6842126"/>
              <a:gd name="connsiteY6676" fmla="*/ 372636 h 5130710"/>
              <a:gd name="connsiteX6677" fmla="*/ 3406882 w 6842126"/>
              <a:gd name="connsiteY6677" fmla="*/ 337293 h 5130710"/>
              <a:gd name="connsiteX6678" fmla="*/ 3411630 w 6842126"/>
              <a:gd name="connsiteY6678" fmla="*/ 340238 h 5130710"/>
              <a:gd name="connsiteX6679" fmla="*/ 3411285 w 6842126"/>
              <a:gd name="connsiteY6679" fmla="*/ 347432 h 5130710"/>
              <a:gd name="connsiteX6680" fmla="*/ 3414217 w 6842126"/>
              <a:gd name="connsiteY6680" fmla="*/ 341068 h 5130710"/>
              <a:gd name="connsiteX6681" fmla="*/ 3421879 w 6842126"/>
              <a:gd name="connsiteY6681" fmla="*/ 325196 h 5130710"/>
              <a:gd name="connsiteX6682" fmla="*/ 3421116 w 6842126"/>
              <a:gd name="connsiteY6682" fmla="*/ 330327 h 5130710"/>
              <a:gd name="connsiteX6683" fmla="*/ 3417173 w 6842126"/>
              <a:gd name="connsiteY6683" fmla="*/ 367588 h 5130710"/>
              <a:gd name="connsiteX6684" fmla="*/ 3412463 w 6842126"/>
              <a:gd name="connsiteY6684" fmla="*/ 386651 h 5130710"/>
              <a:gd name="connsiteX6685" fmla="*/ 3415199 w 6842126"/>
              <a:gd name="connsiteY6685" fmla="*/ 385842 h 5130710"/>
              <a:gd name="connsiteX6686" fmla="*/ 3415254 w 6842126"/>
              <a:gd name="connsiteY6686" fmla="*/ 385742 h 5130710"/>
              <a:gd name="connsiteX6687" fmla="*/ 3415084 w 6842126"/>
              <a:gd name="connsiteY6687" fmla="*/ 387351 h 5130710"/>
              <a:gd name="connsiteX6688" fmla="*/ 3406560 w 6842126"/>
              <a:gd name="connsiteY6688" fmla="*/ 447618 h 5130710"/>
              <a:gd name="connsiteX6689" fmla="*/ 3405376 w 6842126"/>
              <a:gd name="connsiteY6689" fmla="*/ 459990 h 5130710"/>
              <a:gd name="connsiteX6690" fmla="*/ 3405222 w 6842126"/>
              <a:gd name="connsiteY6690" fmla="*/ 464059 h 5130710"/>
              <a:gd name="connsiteX6691" fmla="*/ 3407075 w 6842126"/>
              <a:gd name="connsiteY6691" fmla="*/ 455454 h 5130710"/>
              <a:gd name="connsiteX6692" fmla="*/ 3420976 w 6842126"/>
              <a:gd name="connsiteY6692" fmla="*/ 360738 h 5130710"/>
              <a:gd name="connsiteX6693" fmla="*/ 3419238 w 6842126"/>
              <a:gd name="connsiteY6693" fmla="*/ 381878 h 5130710"/>
              <a:gd name="connsiteX6694" fmla="*/ 3419832 w 6842126"/>
              <a:gd name="connsiteY6694" fmla="*/ 377673 h 5130710"/>
              <a:gd name="connsiteX6695" fmla="*/ 3421938 w 6842126"/>
              <a:gd name="connsiteY6695" fmla="*/ 373960 h 5130710"/>
              <a:gd name="connsiteX6696" fmla="*/ 3423108 w 6842126"/>
              <a:gd name="connsiteY6696" fmla="*/ 372778 h 5130710"/>
              <a:gd name="connsiteX6697" fmla="*/ 3424850 w 6842126"/>
              <a:gd name="connsiteY6697" fmla="*/ 356418 h 5130710"/>
              <a:gd name="connsiteX6698" fmla="*/ 3426538 w 6842126"/>
              <a:gd name="connsiteY6698" fmla="*/ 341098 h 5130710"/>
              <a:gd name="connsiteX6699" fmla="*/ 3434180 w 6842126"/>
              <a:gd name="connsiteY6699" fmla="*/ 332168 h 5130710"/>
              <a:gd name="connsiteX6700" fmla="*/ 3436095 w 6842126"/>
              <a:gd name="connsiteY6700" fmla="*/ 333334 h 5130710"/>
              <a:gd name="connsiteX6701" fmla="*/ 3434411 w 6842126"/>
              <a:gd name="connsiteY6701" fmla="*/ 362334 h 5130710"/>
              <a:gd name="connsiteX6702" fmla="*/ 3436069 w 6842126"/>
              <a:gd name="connsiteY6702" fmla="*/ 359644 h 5130710"/>
              <a:gd name="connsiteX6703" fmla="*/ 3436376 w 6842126"/>
              <a:gd name="connsiteY6703" fmla="*/ 364970 h 5130710"/>
              <a:gd name="connsiteX6704" fmla="*/ 3434766 w 6842126"/>
              <a:gd name="connsiteY6704" fmla="*/ 369321 h 5130710"/>
              <a:gd name="connsiteX6705" fmla="*/ 3434158 w 6842126"/>
              <a:gd name="connsiteY6705" fmla="*/ 366494 h 5130710"/>
              <a:gd name="connsiteX6706" fmla="*/ 3433716 w 6842126"/>
              <a:gd name="connsiteY6706" fmla="*/ 373745 h 5130710"/>
              <a:gd name="connsiteX6707" fmla="*/ 3434766 w 6842126"/>
              <a:gd name="connsiteY6707" fmla="*/ 369321 h 5130710"/>
              <a:gd name="connsiteX6708" fmla="*/ 3434467 w 6842126"/>
              <a:gd name="connsiteY6708" fmla="*/ 379431 h 5130710"/>
              <a:gd name="connsiteX6709" fmla="*/ 3434030 w 6842126"/>
              <a:gd name="connsiteY6709" fmla="*/ 385136 h 5130710"/>
              <a:gd name="connsiteX6710" fmla="*/ 3435102 w 6842126"/>
              <a:gd name="connsiteY6710" fmla="*/ 382941 h 5130710"/>
              <a:gd name="connsiteX6711" fmla="*/ 3438579 w 6842126"/>
              <a:gd name="connsiteY6711" fmla="*/ 376500 h 5130710"/>
              <a:gd name="connsiteX6712" fmla="*/ 3440716 w 6842126"/>
              <a:gd name="connsiteY6712" fmla="*/ 358286 h 5130710"/>
              <a:gd name="connsiteX6713" fmla="*/ 3453472 w 6842126"/>
              <a:gd name="connsiteY6713" fmla="*/ 265401 h 5130710"/>
              <a:gd name="connsiteX6714" fmla="*/ 3453437 w 6842126"/>
              <a:gd name="connsiteY6714" fmla="*/ 264300 h 5130710"/>
              <a:gd name="connsiteX6715" fmla="*/ 3453432 w 6842126"/>
              <a:gd name="connsiteY6715" fmla="*/ 264008 h 5130710"/>
              <a:gd name="connsiteX6716" fmla="*/ 3451945 w 6842126"/>
              <a:gd name="connsiteY6716" fmla="*/ 268514 h 5130710"/>
              <a:gd name="connsiteX6717" fmla="*/ 3435749 w 6842126"/>
              <a:gd name="connsiteY6717" fmla="*/ 304625 h 5130710"/>
              <a:gd name="connsiteX6718" fmla="*/ 3425635 w 6842126"/>
              <a:gd name="connsiteY6718" fmla="*/ 336477 h 5130710"/>
              <a:gd name="connsiteX6719" fmla="*/ 3429442 w 6842126"/>
              <a:gd name="connsiteY6719" fmla="*/ 309293 h 5130710"/>
              <a:gd name="connsiteX6720" fmla="*/ 3430992 w 6842126"/>
              <a:gd name="connsiteY6720" fmla="*/ 306021 h 5130710"/>
              <a:gd name="connsiteX6721" fmla="*/ 3440791 w 6842126"/>
              <a:gd name="connsiteY6721" fmla="*/ 283161 h 5130710"/>
              <a:gd name="connsiteX6722" fmla="*/ 3451566 w 6842126"/>
              <a:gd name="connsiteY6722" fmla="*/ 259021 h 5130710"/>
              <a:gd name="connsiteX6723" fmla="*/ 3453686 w 6842126"/>
              <a:gd name="connsiteY6723" fmla="*/ 255249 h 5130710"/>
              <a:gd name="connsiteX6724" fmla="*/ 3453802 w 6842126"/>
              <a:gd name="connsiteY6724" fmla="*/ 252733 h 5130710"/>
              <a:gd name="connsiteX6725" fmla="*/ 3459560 w 6842126"/>
              <a:gd name="connsiteY6725" fmla="*/ 241075 h 5130710"/>
              <a:gd name="connsiteX6726" fmla="*/ 3454794 w 6842126"/>
              <a:gd name="connsiteY6726" fmla="*/ 283535 h 5130710"/>
              <a:gd name="connsiteX6727" fmla="*/ 3448658 w 6842126"/>
              <a:gd name="connsiteY6727" fmla="*/ 339360 h 5130710"/>
              <a:gd name="connsiteX6728" fmla="*/ 3445679 w 6842126"/>
              <a:gd name="connsiteY6728" fmla="*/ 370179 h 5130710"/>
              <a:gd name="connsiteX6729" fmla="*/ 3447086 w 6842126"/>
              <a:gd name="connsiteY6729" fmla="*/ 371272 h 5130710"/>
              <a:gd name="connsiteX6730" fmla="*/ 3450301 w 6842126"/>
              <a:gd name="connsiteY6730" fmla="*/ 375934 h 5130710"/>
              <a:gd name="connsiteX6731" fmla="*/ 3450602 w 6842126"/>
              <a:gd name="connsiteY6731" fmla="*/ 376422 h 5130710"/>
              <a:gd name="connsiteX6732" fmla="*/ 3451449 w 6842126"/>
              <a:gd name="connsiteY6732" fmla="*/ 369139 h 5130710"/>
              <a:gd name="connsiteX6733" fmla="*/ 3453384 w 6842126"/>
              <a:gd name="connsiteY6733" fmla="*/ 350679 h 5130710"/>
              <a:gd name="connsiteX6734" fmla="*/ 3468401 w 6842126"/>
              <a:gd name="connsiteY6734" fmla="*/ 212904 h 5130710"/>
              <a:gd name="connsiteX6735" fmla="*/ 3474668 w 6842126"/>
              <a:gd name="connsiteY6735" fmla="*/ 190318 h 5130710"/>
              <a:gd name="connsiteX6736" fmla="*/ 3474180 w 6842126"/>
              <a:gd name="connsiteY6736" fmla="*/ 197608 h 5130710"/>
              <a:gd name="connsiteX6737" fmla="*/ 3470600 w 6842126"/>
              <a:gd name="connsiteY6737" fmla="*/ 207545 h 5130710"/>
              <a:gd name="connsiteX6738" fmla="*/ 3468685 w 6842126"/>
              <a:gd name="connsiteY6738" fmla="*/ 216103 h 5130710"/>
              <a:gd name="connsiteX6739" fmla="*/ 3472239 w 6842126"/>
              <a:gd name="connsiteY6739" fmla="*/ 214616 h 5130710"/>
              <a:gd name="connsiteX6740" fmla="*/ 3471889 w 6842126"/>
              <a:gd name="connsiteY6740" fmla="*/ 217205 h 5130710"/>
              <a:gd name="connsiteX6741" fmla="*/ 3473279 w 6842126"/>
              <a:gd name="connsiteY6741" fmla="*/ 242500 h 5130710"/>
              <a:gd name="connsiteX6742" fmla="*/ 3477445 w 6842126"/>
              <a:gd name="connsiteY6742" fmla="*/ 206207 h 5130710"/>
              <a:gd name="connsiteX6743" fmla="*/ 3477773 w 6842126"/>
              <a:gd name="connsiteY6743" fmla="*/ 203941 h 5130710"/>
              <a:gd name="connsiteX6744" fmla="*/ 3477921 w 6842126"/>
              <a:gd name="connsiteY6744" fmla="*/ 203648 h 5130710"/>
              <a:gd name="connsiteX6745" fmla="*/ 3480583 w 6842126"/>
              <a:gd name="connsiteY6745" fmla="*/ 196691 h 5130710"/>
              <a:gd name="connsiteX6746" fmla="*/ 3476755 w 6842126"/>
              <a:gd name="connsiteY6746" fmla="*/ 248489 h 5130710"/>
              <a:gd name="connsiteX6747" fmla="*/ 3468937 w 6842126"/>
              <a:gd name="connsiteY6747" fmla="*/ 329102 h 5130710"/>
              <a:gd name="connsiteX6748" fmla="*/ 3467307 w 6842126"/>
              <a:gd name="connsiteY6748" fmla="*/ 338882 h 5130710"/>
              <a:gd name="connsiteX6749" fmla="*/ 3470900 w 6842126"/>
              <a:gd name="connsiteY6749" fmla="*/ 328492 h 5130710"/>
              <a:gd name="connsiteX6750" fmla="*/ 3490528 w 6842126"/>
              <a:gd name="connsiteY6750" fmla="*/ 183601 h 5130710"/>
              <a:gd name="connsiteX6751" fmla="*/ 3474628 w 6842126"/>
              <a:gd name="connsiteY6751" fmla="*/ 340498 h 5130710"/>
              <a:gd name="connsiteX6752" fmla="*/ 3473847 w 6842126"/>
              <a:gd name="connsiteY6752" fmla="*/ 353154 h 5130710"/>
              <a:gd name="connsiteX6753" fmla="*/ 3474067 w 6842126"/>
              <a:gd name="connsiteY6753" fmla="*/ 354895 h 5130710"/>
              <a:gd name="connsiteX6754" fmla="*/ 3474313 w 6842126"/>
              <a:gd name="connsiteY6754" fmla="*/ 354245 h 5130710"/>
              <a:gd name="connsiteX6755" fmla="*/ 3475488 w 6842126"/>
              <a:gd name="connsiteY6755" fmla="*/ 351297 h 5130710"/>
              <a:gd name="connsiteX6756" fmla="*/ 3474547 w 6842126"/>
              <a:gd name="connsiteY6756" fmla="*/ 358683 h 5130710"/>
              <a:gd name="connsiteX6757" fmla="*/ 3474673 w 6842126"/>
              <a:gd name="connsiteY6757" fmla="*/ 359666 h 5130710"/>
              <a:gd name="connsiteX6758" fmla="*/ 3476967 w 6842126"/>
              <a:gd name="connsiteY6758" fmla="*/ 361908 h 5130710"/>
              <a:gd name="connsiteX6759" fmla="*/ 3480846 w 6842126"/>
              <a:gd name="connsiteY6759" fmla="*/ 338567 h 5130710"/>
              <a:gd name="connsiteX6760" fmla="*/ 3490027 w 6842126"/>
              <a:gd name="connsiteY6760" fmla="*/ 268712 h 5130710"/>
              <a:gd name="connsiteX6761" fmla="*/ 3484753 w 6842126"/>
              <a:gd name="connsiteY6761" fmla="*/ 328606 h 5130710"/>
              <a:gd name="connsiteX6762" fmla="*/ 3479650 w 6842126"/>
              <a:gd name="connsiteY6762" fmla="*/ 375097 h 5130710"/>
              <a:gd name="connsiteX6763" fmla="*/ 3480523 w 6842126"/>
              <a:gd name="connsiteY6763" fmla="*/ 371417 h 5130710"/>
              <a:gd name="connsiteX6764" fmla="*/ 3479760 w 6842126"/>
              <a:gd name="connsiteY6764" fmla="*/ 391199 h 5130710"/>
              <a:gd name="connsiteX6765" fmla="*/ 3485923 w 6842126"/>
              <a:gd name="connsiteY6765" fmla="*/ 377781 h 5130710"/>
              <a:gd name="connsiteX6766" fmla="*/ 3491977 w 6842126"/>
              <a:gd name="connsiteY6766" fmla="*/ 360707 h 5130710"/>
              <a:gd name="connsiteX6767" fmla="*/ 3492830 w 6842126"/>
              <a:gd name="connsiteY6767" fmla="*/ 355707 h 5130710"/>
              <a:gd name="connsiteX6768" fmla="*/ 3493821 w 6842126"/>
              <a:gd name="connsiteY6768" fmla="*/ 354315 h 5130710"/>
              <a:gd name="connsiteX6769" fmla="*/ 3496525 w 6842126"/>
              <a:gd name="connsiteY6769" fmla="*/ 352493 h 5130710"/>
              <a:gd name="connsiteX6770" fmla="*/ 3494961 w 6842126"/>
              <a:gd name="connsiteY6770" fmla="*/ 363139 h 5130710"/>
              <a:gd name="connsiteX6771" fmla="*/ 3494717 w 6842126"/>
              <a:gd name="connsiteY6771" fmla="*/ 369021 h 5130710"/>
              <a:gd name="connsiteX6772" fmla="*/ 3492868 w 6842126"/>
              <a:gd name="connsiteY6772" fmla="*/ 390042 h 5130710"/>
              <a:gd name="connsiteX6773" fmla="*/ 3490249 w 6842126"/>
              <a:gd name="connsiteY6773" fmla="*/ 425216 h 5130710"/>
              <a:gd name="connsiteX6774" fmla="*/ 3490086 w 6842126"/>
              <a:gd name="connsiteY6774" fmla="*/ 426777 h 5130710"/>
              <a:gd name="connsiteX6775" fmla="*/ 3493383 w 6842126"/>
              <a:gd name="connsiteY6775" fmla="*/ 417128 h 5130710"/>
              <a:gd name="connsiteX6776" fmla="*/ 3500634 w 6842126"/>
              <a:gd name="connsiteY6776" fmla="*/ 400754 h 5130710"/>
              <a:gd name="connsiteX6777" fmla="*/ 3502680 w 6842126"/>
              <a:gd name="connsiteY6777" fmla="*/ 425738 h 5130710"/>
              <a:gd name="connsiteX6778" fmla="*/ 3527835 w 6842126"/>
              <a:gd name="connsiteY6778" fmla="*/ 381619 h 5130710"/>
              <a:gd name="connsiteX6779" fmla="*/ 3520179 w 6842126"/>
              <a:gd name="connsiteY6779" fmla="*/ 403515 h 5130710"/>
              <a:gd name="connsiteX6780" fmla="*/ 3519685 w 6842126"/>
              <a:gd name="connsiteY6780" fmla="*/ 415542 h 5130710"/>
              <a:gd name="connsiteX6781" fmla="*/ 3518771 w 6842126"/>
              <a:gd name="connsiteY6781" fmla="*/ 432674 h 5130710"/>
              <a:gd name="connsiteX6782" fmla="*/ 3524089 w 6842126"/>
              <a:gd name="connsiteY6782" fmla="*/ 407373 h 5130710"/>
              <a:gd name="connsiteX6783" fmla="*/ 3524547 w 6842126"/>
              <a:gd name="connsiteY6783" fmla="*/ 408752 h 5130710"/>
              <a:gd name="connsiteX6784" fmla="*/ 3526372 w 6842126"/>
              <a:gd name="connsiteY6784" fmla="*/ 430003 h 5130710"/>
              <a:gd name="connsiteX6785" fmla="*/ 3524693 w 6842126"/>
              <a:gd name="connsiteY6785" fmla="*/ 438583 h 5130710"/>
              <a:gd name="connsiteX6786" fmla="*/ 3527919 w 6842126"/>
              <a:gd name="connsiteY6786" fmla="*/ 439221 h 5130710"/>
              <a:gd name="connsiteX6787" fmla="*/ 3529819 w 6842126"/>
              <a:gd name="connsiteY6787" fmla="*/ 440582 h 5130710"/>
              <a:gd name="connsiteX6788" fmla="*/ 3542229 w 6842126"/>
              <a:gd name="connsiteY6788" fmla="*/ 401548 h 5130710"/>
              <a:gd name="connsiteX6789" fmla="*/ 3552227 w 6842126"/>
              <a:gd name="connsiteY6789" fmla="*/ 394642 h 5130710"/>
              <a:gd name="connsiteX6790" fmla="*/ 3570161 w 6842126"/>
              <a:gd name="connsiteY6790" fmla="*/ 357209 h 5130710"/>
              <a:gd name="connsiteX6791" fmla="*/ 3602935 w 6842126"/>
              <a:gd name="connsiteY6791" fmla="*/ 276813 h 5130710"/>
              <a:gd name="connsiteX6792" fmla="*/ 3577216 w 6842126"/>
              <a:gd name="connsiteY6792" fmla="*/ 363111 h 5130710"/>
              <a:gd name="connsiteX6793" fmla="*/ 3561976 w 6842126"/>
              <a:gd name="connsiteY6793" fmla="*/ 406445 h 5130710"/>
              <a:gd name="connsiteX6794" fmla="*/ 3557253 w 6842126"/>
              <a:gd name="connsiteY6794" fmla="*/ 420674 h 5130710"/>
              <a:gd name="connsiteX6795" fmla="*/ 3555546 w 6842126"/>
              <a:gd name="connsiteY6795" fmla="*/ 425601 h 5130710"/>
              <a:gd name="connsiteX6796" fmla="*/ 3563329 w 6842126"/>
              <a:gd name="connsiteY6796" fmla="*/ 425202 h 5130710"/>
              <a:gd name="connsiteX6797" fmla="*/ 3565558 w 6842126"/>
              <a:gd name="connsiteY6797" fmla="*/ 420008 h 5130710"/>
              <a:gd name="connsiteX6798" fmla="*/ 3574330 w 6842126"/>
              <a:gd name="connsiteY6798" fmla="*/ 401052 h 5130710"/>
              <a:gd name="connsiteX6799" fmla="*/ 3579015 w 6842126"/>
              <a:gd name="connsiteY6799" fmla="*/ 398899 h 5130710"/>
              <a:gd name="connsiteX6800" fmla="*/ 3579238 w 6842126"/>
              <a:gd name="connsiteY6800" fmla="*/ 398862 h 5130710"/>
              <a:gd name="connsiteX6801" fmla="*/ 3580632 w 6842126"/>
              <a:gd name="connsiteY6801" fmla="*/ 384538 h 5130710"/>
              <a:gd name="connsiteX6802" fmla="*/ 3583211 w 6842126"/>
              <a:gd name="connsiteY6802" fmla="*/ 375284 h 5130710"/>
              <a:gd name="connsiteX6803" fmla="*/ 3590590 w 6842126"/>
              <a:gd name="connsiteY6803" fmla="*/ 373910 h 5130710"/>
              <a:gd name="connsiteX6804" fmla="*/ 3591918 w 6842126"/>
              <a:gd name="connsiteY6804" fmla="*/ 373651 h 5130710"/>
              <a:gd name="connsiteX6805" fmla="*/ 3594641 w 6842126"/>
              <a:gd name="connsiteY6805" fmla="*/ 363772 h 5130710"/>
              <a:gd name="connsiteX6806" fmla="*/ 3609739 w 6842126"/>
              <a:gd name="connsiteY6806" fmla="*/ 330979 h 5130710"/>
              <a:gd name="connsiteX6807" fmla="*/ 3609625 w 6842126"/>
              <a:gd name="connsiteY6807" fmla="*/ 339484 h 5130710"/>
              <a:gd name="connsiteX6808" fmla="*/ 3619569 w 6842126"/>
              <a:gd name="connsiteY6808" fmla="*/ 336661 h 5130710"/>
              <a:gd name="connsiteX6809" fmla="*/ 3608199 w 6842126"/>
              <a:gd name="connsiteY6809" fmla="*/ 368519 h 5130710"/>
              <a:gd name="connsiteX6810" fmla="*/ 3607649 w 6842126"/>
              <a:gd name="connsiteY6810" fmla="*/ 370574 h 5130710"/>
              <a:gd name="connsiteX6811" fmla="*/ 3610202 w 6842126"/>
              <a:gd name="connsiteY6811" fmla="*/ 370076 h 5130710"/>
              <a:gd name="connsiteX6812" fmla="*/ 3617375 w 6842126"/>
              <a:gd name="connsiteY6812" fmla="*/ 368493 h 5130710"/>
              <a:gd name="connsiteX6813" fmla="*/ 3621232 w 6842126"/>
              <a:gd name="connsiteY6813" fmla="*/ 360005 h 5130710"/>
              <a:gd name="connsiteX6814" fmla="*/ 3622122 w 6842126"/>
              <a:gd name="connsiteY6814" fmla="*/ 358110 h 5130710"/>
              <a:gd name="connsiteX6815" fmla="*/ 3621500 w 6842126"/>
              <a:gd name="connsiteY6815" fmla="*/ 367584 h 5130710"/>
              <a:gd name="connsiteX6816" fmla="*/ 3623955 w 6842126"/>
              <a:gd name="connsiteY6816" fmla="*/ 367042 h 5130710"/>
              <a:gd name="connsiteX6817" fmla="*/ 3627146 w 6842126"/>
              <a:gd name="connsiteY6817" fmla="*/ 348031 h 5130710"/>
              <a:gd name="connsiteX6818" fmla="*/ 3632571 w 6842126"/>
              <a:gd name="connsiteY6818" fmla="*/ 342207 h 5130710"/>
              <a:gd name="connsiteX6819" fmla="*/ 3628779 w 6842126"/>
              <a:gd name="connsiteY6819" fmla="*/ 359037 h 5130710"/>
              <a:gd name="connsiteX6820" fmla="*/ 3684785 w 6842126"/>
              <a:gd name="connsiteY6820" fmla="*/ 230258 h 5130710"/>
              <a:gd name="connsiteX6821" fmla="*/ 3688330 w 6842126"/>
              <a:gd name="connsiteY6821" fmla="*/ 222986 h 5130710"/>
              <a:gd name="connsiteX6822" fmla="*/ 3688328 w 6842126"/>
              <a:gd name="connsiteY6822" fmla="*/ 223459 h 5130710"/>
              <a:gd name="connsiteX6823" fmla="*/ 3683805 w 6842126"/>
              <a:gd name="connsiteY6823" fmla="*/ 265546 h 5130710"/>
              <a:gd name="connsiteX6824" fmla="*/ 3689649 w 6842126"/>
              <a:gd name="connsiteY6824" fmla="*/ 241595 h 5130710"/>
              <a:gd name="connsiteX6825" fmla="*/ 3691986 w 6842126"/>
              <a:gd name="connsiteY6825" fmla="*/ 221425 h 5130710"/>
              <a:gd name="connsiteX6826" fmla="*/ 3693373 w 6842126"/>
              <a:gd name="connsiteY6826" fmla="*/ 212655 h 5130710"/>
              <a:gd name="connsiteX6827" fmla="*/ 3706383 w 6842126"/>
              <a:gd name="connsiteY6827" fmla="*/ 185989 h 5130710"/>
              <a:gd name="connsiteX6828" fmla="*/ 3708337 w 6842126"/>
              <a:gd name="connsiteY6828" fmla="*/ 187334 h 5130710"/>
              <a:gd name="connsiteX6829" fmla="*/ 3708543 w 6842126"/>
              <a:gd name="connsiteY6829" fmla="*/ 184007 h 5130710"/>
              <a:gd name="connsiteX6830" fmla="*/ 3710572 w 6842126"/>
              <a:gd name="connsiteY6830" fmla="*/ 177402 h 5130710"/>
              <a:gd name="connsiteX6831" fmla="*/ 3720295 w 6842126"/>
              <a:gd name="connsiteY6831" fmla="*/ 157473 h 5130710"/>
              <a:gd name="connsiteX6832" fmla="*/ 3719454 w 6842126"/>
              <a:gd name="connsiteY6832" fmla="*/ 165338 h 5130710"/>
              <a:gd name="connsiteX6833" fmla="*/ 3724926 w 6842126"/>
              <a:gd name="connsiteY6833" fmla="*/ 166058 h 5130710"/>
              <a:gd name="connsiteX6834" fmla="*/ 3717449 w 6842126"/>
              <a:gd name="connsiteY6834" fmla="*/ 187584 h 5130710"/>
              <a:gd name="connsiteX6835" fmla="*/ 3728401 w 6842126"/>
              <a:gd name="connsiteY6835" fmla="*/ 166682 h 5130710"/>
              <a:gd name="connsiteX6836" fmla="*/ 3728008 w 6842126"/>
              <a:gd name="connsiteY6836" fmla="*/ 179023 h 5130710"/>
              <a:gd name="connsiteX6837" fmla="*/ 3728153 w 6842126"/>
              <a:gd name="connsiteY6837" fmla="*/ 184289 h 5130710"/>
              <a:gd name="connsiteX6838" fmla="*/ 3698005 w 6842126"/>
              <a:gd name="connsiteY6838" fmla="*/ 252657 h 5130710"/>
              <a:gd name="connsiteX6839" fmla="*/ 3645810 w 6842126"/>
              <a:gd name="connsiteY6839" fmla="*/ 389292 h 5130710"/>
              <a:gd name="connsiteX6840" fmla="*/ 3634045 w 6842126"/>
              <a:gd name="connsiteY6840" fmla="*/ 417318 h 5130710"/>
              <a:gd name="connsiteX6841" fmla="*/ 3632139 w 6842126"/>
              <a:gd name="connsiteY6841" fmla="*/ 422598 h 5130710"/>
              <a:gd name="connsiteX6842" fmla="*/ 3630111 w 6842126"/>
              <a:gd name="connsiteY6842" fmla="*/ 438516 h 5130710"/>
              <a:gd name="connsiteX6843" fmla="*/ 3629716 w 6842126"/>
              <a:gd name="connsiteY6843" fmla="*/ 441481 h 5130710"/>
              <a:gd name="connsiteX6844" fmla="*/ 3632867 w 6842126"/>
              <a:gd name="connsiteY6844" fmla="*/ 438563 h 5130710"/>
              <a:gd name="connsiteX6845" fmla="*/ 3653036 w 6842126"/>
              <a:gd name="connsiteY6845" fmla="*/ 382265 h 5130710"/>
              <a:gd name="connsiteX6846" fmla="*/ 3675952 w 6842126"/>
              <a:gd name="connsiteY6846" fmla="*/ 327790 h 5130710"/>
              <a:gd name="connsiteX6847" fmla="*/ 3683544 w 6842126"/>
              <a:gd name="connsiteY6847" fmla="*/ 323113 h 5130710"/>
              <a:gd name="connsiteX6848" fmla="*/ 3703571 w 6842126"/>
              <a:gd name="connsiteY6848" fmla="*/ 277362 h 5130710"/>
              <a:gd name="connsiteX6849" fmla="*/ 3713545 w 6842126"/>
              <a:gd name="connsiteY6849" fmla="*/ 272158 h 5130710"/>
              <a:gd name="connsiteX6850" fmla="*/ 3714970 w 6842126"/>
              <a:gd name="connsiteY6850" fmla="*/ 269454 h 5130710"/>
              <a:gd name="connsiteX6851" fmla="*/ 3715614 w 6842126"/>
              <a:gd name="connsiteY6851" fmla="*/ 266806 h 5130710"/>
              <a:gd name="connsiteX6852" fmla="*/ 3717707 w 6842126"/>
              <a:gd name="connsiteY6852" fmla="*/ 263179 h 5130710"/>
              <a:gd name="connsiteX6853" fmla="*/ 3718523 w 6842126"/>
              <a:gd name="connsiteY6853" fmla="*/ 263014 h 5130710"/>
              <a:gd name="connsiteX6854" fmla="*/ 3718843 w 6842126"/>
              <a:gd name="connsiteY6854" fmla="*/ 261204 h 5130710"/>
              <a:gd name="connsiteX6855" fmla="*/ 3717707 w 6842126"/>
              <a:gd name="connsiteY6855" fmla="*/ 263179 h 5130710"/>
              <a:gd name="connsiteX6856" fmla="*/ 3716435 w 6842126"/>
              <a:gd name="connsiteY6856" fmla="*/ 263434 h 5130710"/>
              <a:gd name="connsiteX6857" fmla="*/ 3726092 w 6842126"/>
              <a:gd name="connsiteY6857" fmla="*/ 252478 h 5130710"/>
              <a:gd name="connsiteX6858" fmla="*/ 3706038 w 6842126"/>
              <a:gd name="connsiteY6858" fmla="*/ 300271 h 5130710"/>
              <a:gd name="connsiteX6859" fmla="*/ 3708277 w 6842126"/>
              <a:gd name="connsiteY6859" fmla="*/ 310626 h 5130710"/>
              <a:gd name="connsiteX6860" fmla="*/ 3695390 w 6842126"/>
              <a:gd name="connsiteY6860" fmla="*/ 355815 h 5130710"/>
              <a:gd name="connsiteX6861" fmla="*/ 3669980 w 6842126"/>
              <a:gd name="connsiteY6861" fmla="*/ 418982 h 5130710"/>
              <a:gd name="connsiteX6862" fmla="*/ 3677338 w 6842126"/>
              <a:gd name="connsiteY6862" fmla="*/ 416829 h 5130710"/>
              <a:gd name="connsiteX6863" fmla="*/ 3682148 w 6842126"/>
              <a:gd name="connsiteY6863" fmla="*/ 413279 h 5130710"/>
              <a:gd name="connsiteX6864" fmla="*/ 3686505 w 6842126"/>
              <a:gd name="connsiteY6864" fmla="*/ 400839 h 5130710"/>
              <a:gd name="connsiteX6865" fmla="*/ 3700611 w 6842126"/>
              <a:gd name="connsiteY6865" fmla="*/ 358693 h 5130710"/>
              <a:gd name="connsiteX6866" fmla="*/ 3705239 w 6842126"/>
              <a:gd name="connsiteY6866" fmla="*/ 366848 h 5130710"/>
              <a:gd name="connsiteX6867" fmla="*/ 3710945 w 6842126"/>
              <a:gd name="connsiteY6867" fmla="*/ 339776 h 5130710"/>
              <a:gd name="connsiteX6868" fmla="*/ 3738919 w 6842126"/>
              <a:gd name="connsiteY6868" fmla="*/ 261674 h 5130710"/>
              <a:gd name="connsiteX6869" fmla="*/ 3745293 w 6842126"/>
              <a:gd name="connsiteY6869" fmla="*/ 273542 h 5130710"/>
              <a:gd name="connsiteX6870" fmla="*/ 3747357 w 6842126"/>
              <a:gd name="connsiteY6870" fmla="*/ 282393 h 5130710"/>
              <a:gd name="connsiteX6871" fmla="*/ 3772851 w 6842126"/>
              <a:gd name="connsiteY6871" fmla="*/ 226318 h 5130710"/>
              <a:gd name="connsiteX6872" fmla="*/ 3775881 w 6842126"/>
              <a:gd name="connsiteY6872" fmla="*/ 219672 h 5130710"/>
              <a:gd name="connsiteX6873" fmla="*/ 3776435 w 6842126"/>
              <a:gd name="connsiteY6873" fmla="*/ 227521 h 5130710"/>
              <a:gd name="connsiteX6874" fmla="*/ 3776876 w 6842126"/>
              <a:gd name="connsiteY6874" fmla="*/ 230218 h 5130710"/>
              <a:gd name="connsiteX6875" fmla="*/ 3768111 w 6842126"/>
              <a:gd name="connsiteY6875" fmla="*/ 251199 h 5130710"/>
              <a:gd name="connsiteX6876" fmla="*/ 3754709 w 6842126"/>
              <a:gd name="connsiteY6876" fmla="*/ 279355 h 5130710"/>
              <a:gd name="connsiteX6877" fmla="*/ 3749808 w 6842126"/>
              <a:gd name="connsiteY6877" fmla="*/ 292907 h 5130710"/>
              <a:gd name="connsiteX6878" fmla="*/ 3750667 w 6842126"/>
              <a:gd name="connsiteY6878" fmla="*/ 296591 h 5130710"/>
              <a:gd name="connsiteX6879" fmla="*/ 3753559 w 6842126"/>
              <a:gd name="connsiteY6879" fmla="*/ 314078 h 5130710"/>
              <a:gd name="connsiteX6880" fmla="*/ 3754969 w 6842126"/>
              <a:gd name="connsiteY6880" fmla="*/ 315436 h 5130710"/>
              <a:gd name="connsiteX6881" fmla="*/ 3754482 w 6842126"/>
              <a:gd name="connsiteY6881" fmla="*/ 319802 h 5130710"/>
              <a:gd name="connsiteX6882" fmla="*/ 3755765 w 6842126"/>
              <a:gd name="connsiteY6882" fmla="*/ 329155 h 5130710"/>
              <a:gd name="connsiteX6883" fmla="*/ 3750274 w 6842126"/>
              <a:gd name="connsiteY6883" fmla="*/ 367839 h 5130710"/>
              <a:gd name="connsiteX6884" fmla="*/ 3748479 w 6842126"/>
              <a:gd name="connsiteY6884" fmla="*/ 376848 h 5130710"/>
              <a:gd name="connsiteX6885" fmla="*/ 3756785 w 6842126"/>
              <a:gd name="connsiteY6885" fmla="*/ 357424 h 5130710"/>
              <a:gd name="connsiteX6886" fmla="*/ 3769281 w 6842126"/>
              <a:gd name="connsiteY6886" fmla="*/ 341485 h 5130710"/>
              <a:gd name="connsiteX6887" fmla="*/ 3754155 w 6842126"/>
              <a:gd name="connsiteY6887" fmla="*/ 376320 h 5130710"/>
              <a:gd name="connsiteX6888" fmla="*/ 3753956 w 6842126"/>
              <a:gd name="connsiteY6888" fmla="*/ 391285 h 5130710"/>
              <a:gd name="connsiteX6889" fmla="*/ 3746251 w 6842126"/>
              <a:gd name="connsiteY6889" fmla="*/ 404464 h 5130710"/>
              <a:gd name="connsiteX6890" fmla="*/ 3746055 w 6842126"/>
              <a:gd name="connsiteY6890" fmla="*/ 419092 h 5130710"/>
              <a:gd name="connsiteX6891" fmla="*/ 3733277 w 6842126"/>
              <a:gd name="connsiteY6891" fmla="*/ 456118 h 5130710"/>
              <a:gd name="connsiteX6892" fmla="*/ 3730198 w 6842126"/>
              <a:gd name="connsiteY6892" fmla="*/ 465654 h 5130710"/>
              <a:gd name="connsiteX6893" fmla="*/ 3726001 w 6842126"/>
              <a:gd name="connsiteY6893" fmla="*/ 485532 h 5130710"/>
              <a:gd name="connsiteX6894" fmla="*/ 3728181 w 6842126"/>
              <a:gd name="connsiteY6894" fmla="*/ 481663 h 5130710"/>
              <a:gd name="connsiteX6895" fmla="*/ 3737992 w 6842126"/>
              <a:gd name="connsiteY6895" fmla="*/ 457767 h 5130710"/>
              <a:gd name="connsiteX6896" fmla="*/ 3744256 w 6842126"/>
              <a:gd name="connsiteY6896" fmla="*/ 442508 h 5130710"/>
              <a:gd name="connsiteX6897" fmla="*/ 3758546 w 6842126"/>
              <a:gd name="connsiteY6897" fmla="*/ 403494 h 5130710"/>
              <a:gd name="connsiteX6898" fmla="*/ 3762032 w 6842126"/>
              <a:gd name="connsiteY6898" fmla="*/ 395547 h 5130710"/>
              <a:gd name="connsiteX6899" fmla="*/ 3767985 w 6842126"/>
              <a:gd name="connsiteY6899" fmla="*/ 365381 h 5130710"/>
              <a:gd name="connsiteX6900" fmla="*/ 3803200 w 6842126"/>
              <a:gd name="connsiteY6900" fmla="*/ 284441 h 5130710"/>
              <a:gd name="connsiteX6901" fmla="*/ 3820177 w 6842126"/>
              <a:gd name="connsiteY6901" fmla="*/ 264684 h 5130710"/>
              <a:gd name="connsiteX6902" fmla="*/ 3845189 w 6842126"/>
              <a:gd name="connsiteY6902" fmla="*/ 252760 h 5130710"/>
              <a:gd name="connsiteX6903" fmla="*/ 3844375 w 6842126"/>
              <a:gd name="connsiteY6903" fmla="*/ 283231 h 5130710"/>
              <a:gd name="connsiteX6904" fmla="*/ 3847475 w 6842126"/>
              <a:gd name="connsiteY6904" fmla="*/ 297765 h 5130710"/>
              <a:gd name="connsiteX6905" fmla="*/ 3848159 w 6842126"/>
              <a:gd name="connsiteY6905" fmla="*/ 289105 h 5130710"/>
              <a:gd name="connsiteX6906" fmla="*/ 3848685 w 6842126"/>
              <a:gd name="connsiteY6906" fmla="*/ 281075 h 5130710"/>
              <a:gd name="connsiteX6907" fmla="*/ 3849010 w 6842126"/>
              <a:gd name="connsiteY6907" fmla="*/ 278809 h 5130710"/>
              <a:gd name="connsiteX6908" fmla="*/ 3849159 w 6842126"/>
              <a:gd name="connsiteY6908" fmla="*/ 278517 h 5130710"/>
              <a:gd name="connsiteX6909" fmla="*/ 3851821 w 6842126"/>
              <a:gd name="connsiteY6909" fmla="*/ 271561 h 5130710"/>
              <a:gd name="connsiteX6910" fmla="*/ 3849454 w 6842126"/>
              <a:gd name="connsiteY6910" fmla="*/ 303571 h 5130710"/>
              <a:gd name="connsiteX6911" fmla="*/ 3853875 w 6842126"/>
              <a:gd name="connsiteY6911" fmla="*/ 311183 h 5130710"/>
              <a:gd name="connsiteX6912" fmla="*/ 3861766 w 6842126"/>
              <a:gd name="connsiteY6912" fmla="*/ 258470 h 5130710"/>
              <a:gd name="connsiteX6913" fmla="*/ 3856644 w 6842126"/>
              <a:gd name="connsiteY6913" fmla="*/ 322921 h 5130710"/>
              <a:gd name="connsiteX6914" fmla="*/ 3857010 w 6842126"/>
              <a:gd name="connsiteY6914" fmla="*/ 322099 h 5130710"/>
              <a:gd name="connsiteX6915" fmla="*/ 3867557 w 6842126"/>
              <a:gd name="connsiteY6915" fmla="*/ 276477 h 5130710"/>
              <a:gd name="connsiteX6916" fmla="*/ 3865917 w 6842126"/>
              <a:gd name="connsiteY6916" fmla="*/ 291626 h 5130710"/>
              <a:gd name="connsiteX6917" fmla="*/ 3869797 w 6842126"/>
              <a:gd name="connsiteY6917" fmla="*/ 270147 h 5130710"/>
              <a:gd name="connsiteX6918" fmla="*/ 3867557 w 6842126"/>
              <a:gd name="connsiteY6918" fmla="*/ 276477 h 5130710"/>
              <a:gd name="connsiteX6919" fmla="*/ 3869634 w 6842126"/>
              <a:gd name="connsiteY6919" fmla="*/ 253002 h 5130710"/>
              <a:gd name="connsiteX6920" fmla="*/ 3872062 w 6842126"/>
              <a:gd name="connsiteY6920" fmla="*/ 247852 h 5130710"/>
              <a:gd name="connsiteX6921" fmla="*/ 3872785 w 6842126"/>
              <a:gd name="connsiteY6921" fmla="*/ 236942 h 5130710"/>
              <a:gd name="connsiteX6922" fmla="*/ 3875741 w 6842126"/>
              <a:gd name="connsiteY6922" fmla="*/ 212212 h 5130710"/>
              <a:gd name="connsiteX6923" fmla="*/ 3879960 w 6842126"/>
              <a:gd name="connsiteY6923" fmla="*/ 199135 h 5130710"/>
              <a:gd name="connsiteX6924" fmla="*/ 3881955 w 6842126"/>
              <a:gd name="connsiteY6924" fmla="*/ 200876 h 5130710"/>
              <a:gd name="connsiteX6925" fmla="*/ 3892212 w 6842126"/>
              <a:gd name="connsiteY6925" fmla="*/ 168036 h 5130710"/>
              <a:gd name="connsiteX6926" fmla="*/ 3884771 w 6842126"/>
              <a:gd name="connsiteY6926" fmla="*/ 202046 h 5130710"/>
              <a:gd name="connsiteX6927" fmla="*/ 3881955 w 6842126"/>
              <a:gd name="connsiteY6927" fmla="*/ 200876 h 5130710"/>
              <a:gd name="connsiteX6928" fmla="*/ 3893695 w 6842126"/>
              <a:gd name="connsiteY6928" fmla="*/ 157006 h 5130710"/>
              <a:gd name="connsiteX6929" fmla="*/ 3894449 w 6842126"/>
              <a:gd name="connsiteY6929" fmla="*/ 167341 h 5130710"/>
              <a:gd name="connsiteX6930" fmla="*/ 3901339 w 6842126"/>
              <a:gd name="connsiteY6930" fmla="*/ 173724 h 5130710"/>
              <a:gd name="connsiteX6931" fmla="*/ 3897670 w 6842126"/>
              <a:gd name="connsiteY6931" fmla="*/ 210656 h 5130710"/>
              <a:gd name="connsiteX6932" fmla="*/ 3882413 w 6842126"/>
              <a:gd name="connsiteY6932" fmla="*/ 331976 h 5130710"/>
              <a:gd name="connsiteX6933" fmla="*/ 3881306 w 6842126"/>
              <a:gd name="connsiteY6933" fmla="*/ 338177 h 5130710"/>
              <a:gd name="connsiteX6934" fmla="*/ 3881324 w 6842126"/>
              <a:gd name="connsiteY6934" fmla="*/ 338413 h 5130710"/>
              <a:gd name="connsiteX6935" fmla="*/ 3878601 w 6842126"/>
              <a:gd name="connsiteY6935" fmla="*/ 362686 h 5130710"/>
              <a:gd name="connsiteX6936" fmla="*/ 3874859 w 6842126"/>
              <a:gd name="connsiteY6936" fmla="*/ 374329 h 5130710"/>
              <a:gd name="connsiteX6937" fmla="*/ 3865346 w 6842126"/>
              <a:gd name="connsiteY6937" fmla="*/ 427647 h 5130710"/>
              <a:gd name="connsiteX6938" fmla="*/ 3875370 w 6842126"/>
              <a:gd name="connsiteY6938" fmla="*/ 396453 h 5130710"/>
              <a:gd name="connsiteX6939" fmla="*/ 3878601 w 6842126"/>
              <a:gd name="connsiteY6939" fmla="*/ 362686 h 5130710"/>
              <a:gd name="connsiteX6940" fmla="*/ 3884550 w 6842126"/>
              <a:gd name="connsiteY6940" fmla="*/ 350383 h 5130710"/>
              <a:gd name="connsiteX6941" fmla="*/ 3890039 w 6842126"/>
              <a:gd name="connsiteY6941" fmla="*/ 318658 h 5130710"/>
              <a:gd name="connsiteX6942" fmla="*/ 3907901 w 6842126"/>
              <a:gd name="connsiteY6942" fmla="*/ 194868 h 5130710"/>
              <a:gd name="connsiteX6943" fmla="*/ 3918910 w 6842126"/>
              <a:gd name="connsiteY6943" fmla="*/ 123614 h 5130710"/>
              <a:gd name="connsiteX6944" fmla="*/ 3922580 w 6842126"/>
              <a:gd name="connsiteY6944" fmla="*/ 135430 h 5130710"/>
              <a:gd name="connsiteX6945" fmla="*/ 3920798 w 6842126"/>
              <a:gd name="connsiteY6945" fmla="*/ 154732 h 5130710"/>
              <a:gd name="connsiteX6946" fmla="*/ 3920949 w 6842126"/>
              <a:gd name="connsiteY6946" fmla="*/ 228997 h 5130710"/>
              <a:gd name="connsiteX6947" fmla="*/ 3908060 w 6842126"/>
              <a:gd name="connsiteY6947" fmla="*/ 330971 h 5130710"/>
              <a:gd name="connsiteX6948" fmla="*/ 3907269 w 6842126"/>
              <a:gd name="connsiteY6948" fmla="*/ 335256 h 5130710"/>
              <a:gd name="connsiteX6949" fmla="*/ 3907842 w 6842126"/>
              <a:gd name="connsiteY6949" fmla="*/ 336466 h 5130710"/>
              <a:gd name="connsiteX6950" fmla="*/ 3910581 w 6842126"/>
              <a:gd name="connsiteY6950" fmla="*/ 346441 h 5130710"/>
              <a:gd name="connsiteX6951" fmla="*/ 3912855 w 6842126"/>
              <a:gd name="connsiteY6951" fmla="*/ 333862 h 5130710"/>
              <a:gd name="connsiteX6952" fmla="*/ 3933694 w 6842126"/>
              <a:gd name="connsiteY6952" fmla="*/ 212088 h 5130710"/>
              <a:gd name="connsiteX6953" fmla="*/ 3927357 w 6842126"/>
              <a:gd name="connsiteY6953" fmla="*/ 317344 h 5130710"/>
              <a:gd name="connsiteX6954" fmla="*/ 3923103 w 6842126"/>
              <a:gd name="connsiteY6954" fmla="*/ 348085 h 5130710"/>
              <a:gd name="connsiteX6955" fmla="*/ 3926317 w 6842126"/>
              <a:gd name="connsiteY6955" fmla="*/ 343008 h 5130710"/>
              <a:gd name="connsiteX6956" fmla="*/ 3926615 w 6842126"/>
              <a:gd name="connsiteY6956" fmla="*/ 342741 h 5130710"/>
              <a:gd name="connsiteX6957" fmla="*/ 3932726 w 6842126"/>
              <a:gd name="connsiteY6957" fmla="*/ 299230 h 5130710"/>
              <a:gd name="connsiteX6958" fmla="*/ 3944442 w 6842126"/>
              <a:gd name="connsiteY6958" fmla="*/ 219825 h 5130710"/>
              <a:gd name="connsiteX6959" fmla="*/ 3944314 w 6842126"/>
              <a:gd name="connsiteY6959" fmla="*/ 219955 h 5130710"/>
              <a:gd name="connsiteX6960" fmla="*/ 3941370 w 6842126"/>
              <a:gd name="connsiteY6960" fmla="*/ 199542 h 5130710"/>
              <a:gd name="connsiteX6961" fmla="*/ 3945804 w 6842126"/>
              <a:gd name="connsiteY6961" fmla="*/ 201112 h 5130710"/>
              <a:gd name="connsiteX6962" fmla="*/ 3949635 w 6842126"/>
              <a:gd name="connsiteY6962" fmla="*/ 214509 h 5130710"/>
              <a:gd name="connsiteX6963" fmla="*/ 3945102 w 6842126"/>
              <a:gd name="connsiteY6963" fmla="*/ 219150 h 5130710"/>
              <a:gd name="connsiteX6964" fmla="*/ 3938469 w 6842126"/>
              <a:gd name="connsiteY6964" fmla="*/ 298300 h 5130710"/>
              <a:gd name="connsiteX6965" fmla="*/ 3933375 w 6842126"/>
              <a:gd name="connsiteY6965" fmla="*/ 336724 h 5130710"/>
              <a:gd name="connsiteX6966" fmla="*/ 3936335 w 6842126"/>
              <a:gd name="connsiteY6966" fmla="*/ 334088 h 5130710"/>
              <a:gd name="connsiteX6967" fmla="*/ 3938321 w 6842126"/>
              <a:gd name="connsiteY6967" fmla="*/ 337285 h 5130710"/>
              <a:gd name="connsiteX6968" fmla="*/ 3954321 w 6842126"/>
              <a:gd name="connsiteY6968" fmla="*/ 249849 h 5130710"/>
              <a:gd name="connsiteX6969" fmla="*/ 3957503 w 6842126"/>
              <a:gd name="connsiteY6969" fmla="*/ 252045 h 5130710"/>
              <a:gd name="connsiteX6970" fmla="*/ 3962227 w 6842126"/>
              <a:gd name="connsiteY6970" fmla="*/ 222321 h 5130710"/>
              <a:gd name="connsiteX6971" fmla="*/ 3962497 w 6842126"/>
              <a:gd name="connsiteY6971" fmla="*/ 218962 h 5130710"/>
              <a:gd name="connsiteX6972" fmla="*/ 3963623 w 6842126"/>
              <a:gd name="connsiteY6972" fmla="*/ 217730 h 5130710"/>
              <a:gd name="connsiteX6973" fmla="*/ 3968699 w 6842126"/>
              <a:gd name="connsiteY6973" fmla="*/ 207574 h 5130710"/>
              <a:gd name="connsiteX6974" fmla="*/ 3968561 w 6842126"/>
              <a:gd name="connsiteY6974" fmla="*/ 209789 h 5130710"/>
              <a:gd name="connsiteX6975" fmla="*/ 3962263 w 6842126"/>
              <a:gd name="connsiteY6975" fmla="*/ 263196 h 5130710"/>
              <a:gd name="connsiteX6976" fmla="*/ 3963319 w 6842126"/>
              <a:gd name="connsiteY6976" fmla="*/ 269272 h 5130710"/>
              <a:gd name="connsiteX6977" fmla="*/ 3961069 w 6842126"/>
              <a:gd name="connsiteY6977" fmla="*/ 337107 h 5130710"/>
              <a:gd name="connsiteX6978" fmla="*/ 3962197 w 6842126"/>
              <a:gd name="connsiteY6978" fmla="*/ 334578 h 5130710"/>
              <a:gd name="connsiteX6979" fmla="*/ 3976901 w 6842126"/>
              <a:gd name="connsiteY6979" fmla="*/ 224799 h 5130710"/>
              <a:gd name="connsiteX6980" fmla="*/ 3976968 w 6842126"/>
              <a:gd name="connsiteY6980" fmla="*/ 224270 h 5130710"/>
              <a:gd name="connsiteX6981" fmla="*/ 3981486 w 6842126"/>
              <a:gd name="connsiteY6981" fmla="*/ 211553 h 5130710"/>
              <a:gd name="connsiteX6982" fmla="*/ 3982649 w 6842126"/>
              <a:gd name="connsiteY6982" fmla="*/ 205726 h 5130710"/>
              <a:gd name="connsiteX6983" fmla="*/ 3990688 w 6842126"/>
              <a:gd name="connsiteY6983" fmla="*/ 212450 h 5130710"/>
              <a:gd name="connsiteX6984" fmla="*/ 3996730 w 6842126"/>
              <a:gd name="connsiteY6984" fmla="*/ 199582 h 5130710"/>
              <a:gd name="connsiteX6985" fmla="*/ 4004929 w 6842126"/>
              <a:gd name="connsiteY6985" fmla="*/ 194288 h 5130710"/>
              <a:gd name="connsiteX6986" fmla="*/ 3993598 w 6842126"/>
              <a:gd name="connsiteY6986" fmla="*/ 231191 h 5130710"/>
              <a:gd name="connsiteX6987" fmla="*/ 4004381 w 6842126"/>
              <a:gd name="connsiteY6987" fmla="*/ 235374 h 5130710"/>
              <a:gd name="connsiteX6988" fmla="*/ 3995991 w 6842126"/>
              <a:gd name="connsiteY6988" fmla="*/ 255009 h 5130710"/>
              <a:gd name="connsiteX6989" fmla="*/ 4004253 w 6842126"/>
              <a:gd name="connsiteY6989" fmla="*/ 244675 h 5130710"/>
              <a:gd name="connsiteX6990" fmla="*/ 4008106 w 6842126"/>
              <a:gd name="connsiteY6990" fmla="*/ 239351 h 5130710"/>
              <a:gd name="connsiteX6991" fmla="*/ 4010609 w 6842126"/>
              <a:gd name="connsiteY6991" fmla="*/ 229022 h 5130710"/>
              <a:gd name="connsiteX6992" fmla="*/ 4011719 w 6842126"/>
              <a:gd name="connsiteY6992" fmla="*/ 234360 h 5130710"/>
              <a:gd name="connsiteX6993" fmla="*/ 4019033 w 6842126"/>
              <a:gd name="connsiteY6993" fmla="*/ 224246 h 5130710"/>
              <a:gd name="connsiteX6994" fmla="*/ 4027302 w 6842126"/>
              <a:gd name="connsiteY6994" fmla="*/ 209557 h 5130710"/>
              <a:gd name="connsiteX6995" fmla="*/ 4018298 w 6842126"/>
              <a:gd name="connsiteY6995" fmla="*/ 241244 h 5130710"/>
              <a:gd name="connsiteX6996" fmla="*/ 4015213 w 6842126"/>
              <a:gd name="connsiteY6996" fmla="*/ 251189 h 5130710"/>
              <a:gd name="connsiteX6997" fmla="*/ 4015275 w 6842126"/>
              <a:gd name="connsiteY6997" fmla="*/ 251488 h 5130710"/>
              <a:gd name="connsiteX6998" fmla="*/ 4012110 w 6842126"/>
              <a:gd name="connsiteY6998" fmla="*/ 271799 h 5130710"/>
              <a:gd name="connsiteX6999" fmla="*/ 4010825 w 6842126"/>
              <a:gd name="connsiteY6999" fmla="*/ 275144 h 5130710"/>
              <a:gd name="connsiteX7000" fmla="*/ 4015197 w 6842126"/>
              <a:gd name="connsiteY7000" fmla="*/ 270530 h 5130710"/>
              <a:gd name="connsiteX7001" fmla="*/ 4029631 w 6842126"/>
              <a:gd name="connsiteY7001" fmla="*/ 238028 h 5130710"/>
              <a:gd name="connsiteX7002" fmla="*/ 4042610 w 6842126"/>
              <a:gd name="connsiteY7002" fmla="*/ 209220 h 5130710"/>
              <a:gd name="connsiteX7003" fmla="*/ 4051338 w 6842126"/>
              <a:gd name="connsiteY7003" fmla="*/ 191134 h 5130710"/>
              <a:gd name="connsiteX7004" fmla="*/ 4050469 w 6842126"/>
              <a:gd name="connsiteY7004" fmla="*/ 196980 h 5130710"/>
              <a:gd name="connsiteX7005" fmla="*/ 4045977 w 6842126"/>
              <a:gd name="connsiteY7005" fmla="*/ 239439 h 5130710"/>
              <a:gd name="connsiteX7006" fmla="*/ 4040609 w 6842126"/>
              <a:gd name="connsiteY7006" fmla="*/ 261167 h 5130710"/>
              <a:gd name="connsiteX7007" fmla="*/ 4043726 w 6842126"/>
              <a:gd name="connsiteY7007" fmla="*/ 260242 h 5130710"/>
              <a:gd name="connsiteX7008" fmla="*/ 4043789 w 6842126"/>
              <a:gd name="connsiteY7008" fmla="*/ 260131 h 5130710"/>
              <a:gd name="connsiteX7009" fmla="*/ 4043595 w 6842126"/>
              <a:gd name="connsiteY7009" fmla="*/ 261964 h 5130710"/>
              <a:gd name="connsiteX7010" fmla="*/ 4033881 w 6842126"/>
              <a:gd name="connsiteY7010" fmla="*/ 330642 h 5130710"/>
              <a:gd name="connsiteX7011" fmla="*/ 4034032 w 6842126"/>
              <a:gd name="connsiteY7011" fmla="*/ 356162 h 5130710"/>
              <a:gd name="connsiteX7012" fmla="*/ 4039733 w 6842126"/>
              <a:gd name="connsiteY7012" fmla="*/ 316554 h 5130710"/>
              <a:gd name="connsiteX7013" fmla="*/ 4049007 w 6842126"/>
              <a:gd name="connsiteY7013" fmla="*/ 250933 h 5130710"/>
              <a:gd name="connsiteX7014" fmla="*/ 4051407 w 6842126"/>
              <a:gd name="connsiteY7014" fmla="*/ 246700 h 5130710"/>
              <a:gd name="connsiteX7015" fmla="*/ 4057591 w 6842126"/>
              <a:gd name="connsiteY7015" fmla="*/ 240465 h 5130710"/>
              <a:gd name="connsiteX7016" fmla="*/ 4048715 w 6842126"/>
              <a:gd name="connsiteY7016" fmla="*/ 296536 h 5130710"/>
              <a:gd name="connsiteX7017" fmla="*/ 4076997 w 6842126"/>
              <a:gd name="connsiteY7017" fmla="*/ 241255 h 5130710"/>
              <a:gd name="connsiteX7018" fmla="*/ 4088102 w 6842126"/>
              <a:gd name="connsiteY7018" fmla="*/ 255092 h 5130710"/>
              <a:gd name="connsiteX7019" fmla="*/ 4088008 w 6842126"/>
              <a:gd name="connsiteY7019" fmla="*/ 262069 h 5130710"/>
              <a:gd name="connsiteX7020" fmla="*/ 4099471 w 6842126"/>
              <a:gd name="connsiteY7020" fmla="*/ 249161 h 5130710"/>
              <a:gd name="connsiteX7021" fmla="*/ 4111090 w 6842126"/>
              <a:gd name="connsiteY7021" fmla="*/ 224237 h 5130710"/>
              <a:gd name="connsiteX7022" fmla="*/ 4112429 w 6842126"/>
              <a:gd name="connsiteY7022" fmla="*/ 220875 h 5130710"/>
              <a:gd name="connsiteX7023" fmla="*/ 4100249 w 6842126"/>
              <a:gd name="connsiteY7023" fmla="*/ 316519 h 5130710"/>
              <a:gd name="connsiteX7024" fmla="*/ 4104598 w 6842126"/>
              <a:gd name="connsiteY7024" fmla="*/ 321306 h 5130710"/>
              <a:gd name="connsiteX7025" fmla="*/ 4118169 w 6842126"/>
              <a:gd name="connsiteY7025" fmla="*/ 243803 h 5130710"/>
              <a:gd name="connsiteX7026" fmla="*/ 4116923 w 6842126"/>
              <a:gd name="connsiteY7026" fmla="*/ 276041 h 5130710"/>
              <a:gd name="connsiteX7027" fmla="*/ 4113920 w 6842126"/>
              <a:gd name="connsiteY7027" fmla="*/ 299679 h 5130710"/>
              <a:gd name="connsiteX7028" fmla="*/ 4112740 w 6842126"/>
              <a:gd name="connsiteY7028" fmla="*/ 303482 h 5130710"/>
              <a:gd name="connsiteX7029" fmla="*/ 4109142 w 6842126"/>
              <a:gd name="connsiteY7029" fmla="*/ 319938 h 5130710"/>
              <a:gd name="connsiteX7030" fmla="*/ 4111489 w 6842126"/>
              <a:gd name="connsiteY7030" fmla="*/ 318644 h 5130710"/>
              <a:gd name="connsiteX7031" fmla="*/ 4108870 w 6842126"/>
              <a:gd name="connsiteY7031" fmla="*/ 338920 h 5130710"/>
              <a:gd name="connsiteX7032" fmla="*/ 4107413 w 6842126"/>
              <a:gd name="connsiteY7032" fmla="*/ 371224 h 5130710"/>
              <a:gd name="connsiteX7033" fmla="*/ 4110752 w 6842126"/>
              <a:gd name="connsiteY7033" fmla="*/ 351654 h 5130710"/>
              <a:gd name="connsiteX7034" fmla="*/ 4117696 w 6842126"/>
              <a:gd name="connsiteY7034" fmla="*/ 310926 h 5130710"/>
              <a:gd name="connsiteX7035" fmla="*/ 4119471 w 6842126"/>
              <a:gd name="connsiteY7035" fmla="*/ 308342 h 5130710"/>
              <a:gd name="connsiteX7036" fmla="*/ 4124041 w 6842126"/>
              <a:gd name="connsiteY7036" fmla="*/ 302592 h 5130710"/>
              <a:gd name="connsiteX7037" fmla="*/ 4112099 w 6842126"/>
              <a:gd name="connsiteY7037" fmla="*/ 351545 h 5130710"/>
              <a:gd name="connsiteX7038" fmla="*/ 4126593 w 6842126"/>
              <a:gd name="connsiteY7038" fmla="*/ 314392 h 5130710"/>
              <a:gd name="connsiteX7039" fmla="*/ 4141087 w 6842126"/>
              <a:gd name="connsiteY7039" fmla="*/ 277238 h 5130710"/>
              <a:gd name="connsiteX7040" fmla="*/ 4143414 w 6842126"/>
              <a:gd name="connsiteY7040" fmla="*/ 305707 h 5130710"/>
              <a:gd name="connsiteX7041" fmla="*/ 4172084 w 6842126"/>
              <a:gd name="connsiteY7041" fmla="*/ 255429 h 5130710"/>
              <a:gd name="connsiteX7042" fmla="*/ 4151684 w 6842126"/>
              <a:gd name="connsiteY7042" fmla="*/ 329060 h 5130710"/>
              <a:gd name="connsiteX7043" fmla="*/ 4137058 w 6842126"/>
              <a:gd name="connsiteY7043" fmla="*/ 375904 h 5130710"/>
              <a:gd name="connsiteX7044" fmla="*/ 4135200 w 6842126"/>
              <a:gd name="connsiteY7044" fmla="*/ 376051 h 5130710"/>
              <a:gd name="connsiteX7045" fmla="*/ 4134855 w 6842126"/>
              <a:gd name="connsiteY7045" fmla="*/ 376079 h 5130710"/>
              <a:gd name="connsiteX7046" fmla="*/ 4134580 w 6842126"/>
              <a:gd name="connsiteY7046" fmla="*/ 376102 h 5130710"/>
              <a:gd name="connsiteX7047" fmla="*/ 4135200 w 6842126"/>
              <a:gd name="connsiteY7047" fmla="*/ 376051 h 5130710"/>
              <a:gd name="connsiteX7048" fmla="*/ 4136232 w 6842126"/>
              <a:gd name="connsiteY7048" fmla="*/ 375970 h 5130710"/>
              <a:gd name="connsiteX7049" fmla="*/ 4137058 w 6842126"/>
              <a:gd name="connsiteY7049" fmla="*/ 375904 h 5130710"/>
              <a:gd name="connsiteX7050" fmla="*/ 4160365 w 6842126"/>
              <a:gd name="connsiteY7050" fmla="*/ 321404 h 5130710"/>
              <a:gd name="connsiteX7051" fmla="*/ 4162569 w 6842126"/>
              <a:gd name="connsiteY7051" fmla="*/ 320123 h 5130710"/>
              <a:gd name="connsiteX7052" fmla="*/ 4166190 w 6842126"/>
              <a:gd name="connsiteY7052" fmla="*/ 320124 h 5130710"/>
              <a:gd name="connsiteX7053" fmla="*/ 4173195 w 6842126"/>
              <a:gd name="connsiteY7053" fmla="*/ 272607 h 5130710"/>
              <a:gd name="connsiteX7054" fmla="*/ 4177305 w 6842126"/>
              <a:gd name="connsiteY7054" fmla="*/ 278754 h 5130710"/>
              <a:gd name="connsiteX7055" fmla="*/ 4174635 w 6842126"/>
              <a:gd name="connsiteY7055" fmla="*/ 317714 h 5130710"/>
              <a:gd name="connsiteX7056" fmla="*/ 4174337 w 6842126"/>
              <a:gd name="connsiteY7056" fmla="*/ 319879 h 5130710"/>
              <a:gd name="connsiteX7057" fmla="*/ 4174192 w 6842126"/>
              <a:gd name="connsiteY7057" fmla="*/ 322515 h 5130710"/>
              <a:gd name="connsiteX7058" fmla="*/ 4174344 w 6842126"/>
              <a:gd name="connsiteY7058" fmla="*/ 322624 h 5130710"/>
              <a:gd name="connsiteX7059" fmla="*/ 4188486 w 6842126"/>
              <a:gd name="connsiteY7059" fmla="*/ 278140 h 5130710"/>
              <a:gd name="connsiteX7060" fmla="*/ 4199881 w 6842126"/>
              <a:gd name="connsiteY7060" fmla="*/ 270272 h 5130710"/>
              <a:gd name="connsiteX7061" fmla="*/ 4220319 w 6842126"/>
              <a:gd name="connsiteY7061" fmla="*/ 227615 h 5130710"/>
              <a:gd name="connsiteX7062" fmla="*/ 4257665 w 6842126"/>
              <a:gd name="connsiteY7062" fmla="*/ 135996 h 5130710"/>
              <a:gd name="connsiteX7063" fmla="*/ 4228357 w 6842126"/>
              <a:gd name="connsiteY7063" fmla="*/ 234336 h 5130710"/>
              <a:gd name="connsiteX7064" fmla="*/ 4210989 w 6842126"/>
              <a:gd name="connsiteY7064" fmla="*/ 283720 h 5130710"/>
              <a:gd name="connsiteX7065" fmla="*/ 4205052 w 6842126"/>
              <a:gd name="connsiteY7065" fmla="*/ 322522 h 5130710"/>
              <a:gd name="connsiteX7066" fmla="*/ 4225068 w 6842126"/>
              <a:gd name="connsiteY7066" fmla="*/ 277576 h 5130710"/>
              <a:gd name="connsiteX7067" fmla="*/ 4233688 w 6842126"/>
              <a:gd name="connsiteY7067" fmla="*/ 274571 h 5130710"/>
              <a:gd name="connsiteX7068" fmla="*/ 4248214 w 6842126"/>
              <a:gd name="connsiteY7068" fmla="*/ 235091 h 5130710"/>
              <a:gd name="connsiteX7069" fmla="*/ 4265419 w 6842126"/>
              <a:gd name="connsiteY7069" fmla="*/ 197723 h 5130710"/>
              <a:gd name="connsiteX7070" fmla="*/ 4265289 w 6842126"/>
              <a:gd name="connsiteY7070" fmla="*/ 207413 h 5130710"/>
              <a:gd name="connsiteX7071" fmla="*/ 4276623 w 6842126"/>
              <a:gd name="connsiteY7071" fmla="*/ 204196 h 5130710"/>
              <a:gd name="connsiteX7072" fmla="*/ 4253027 w 6842126"/>
              <a:gd name="connsiteY7072" fmla="*/ 280402 h 5130710"/>
              <a:gd name="connsiteX7073" fmla="*/ 4278517 w 6842126"/>
              <a:gd name="connsiteY7073" fmla="*/ 230798 h 5130710"/>
              <a:gd name="connsiteX7074" fmla="*/ 4279529 w 6842126"/>
              <a:gd name="connsiteY7074" fmla="*/ 228639 h 5130710"/>
              <a:gd name="connsiteX7075" fmla="*/ 4277105 w 6842126"/>
              <a:gd name="connsiteY7075" fmla="*/ 265718 h 5130710"/>
              <a:gd name="connsiteX7076" fmla="*/ 4285259 w 6842126"/>
              <a:gd name="connsiteY7076" fmla="*/ 217152 h 5130710"/>
              <a:gd name="connsiteX7077" fmla="*/ 4291438 w 6842126"/>
              <a:gd name="connsiteY7077" fmla="*/ 210515 h 5130710"/>
              <a:gd name="connsiteX7078" fmla="*/ 4287117 w 6842126"/>
              <a:gd name="connsiteY7078" fmla="*/ 229698 h 5130710"/>
              <a:gd name="connsiteX7079" fmla="*/ 4350939 w 6842126"/>
              <a:gd name="connsiteY7079" fmla="*/ 82941 h 5130710"/>
              <a:gd name="connsiteX7080" fmla="*/ 4354981 w 6842126"/>
              <a:gd name="connsiteY7080" fmla="*/ 74658 h 5130710"/>
              <a:gd name="connsiteX7081" fmla="*/ 4354977 w 6842126"/>
              <a:gd name="connsiteY7081" fmla="*/ 75194 h 5130710"/>
              <a:gd name="connsiteX7082" fmla="*/ 4349822 w 6842126"/>
              <a:gd name="connsiteY7082" fmla="*/ 123156 h 5130710"/>
              <a:gd name="connsiteX7083" fmla="*/ 4356483 w 6842126"/>
              <a:gd name="connsiteY7083" fmla="*/ 95862 h 5130710"/>
              <a:gd name="connsiteX7084" fmla="*/ 4359147 w 6842126"/>
              <a:gd name="connsiteY7084" fmla="*/ 72877 h 5130710"/>
              <a:gd name="connsiteX7085" fmla="*/ 4360727 w 6842126"/>
              <a:gd name="connsiteY7085" fmla="*/ 62881 h 5130710"/>
              <a:gd name="connsiteX7086" fmla="*/ 4375553 w 6842126"/>
              <a:gd name="connsiteY7086" fmla="*/ 32496 h 5130710"/>
              <a:gd name="connsiteX7087" fmla="*/ 4377779 w 6842126"/>
              <a:gd name="connsiteY7087" fmla="*/ 34028 h 5130710"/>
              <a:gd name="connsiteX7088" fmla="*/ 4378013 w 6842126"/>
              <a:gd name="connsiteY7088" fmla="*/ 30236 h 5130710"/>
              <a:gd name="connsiteX7089" fmla="*/ 4380327 w 6842126"/>
              <a:gd name="connsiteY7089" fmla="*/ 22711 h 51307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</a:cxnLst>
            <a:rect l="l" t="t" r="r" b="b"/>
            <a:pathLst>
              <a:path w="6842126" h="5130710">
                <a:moveTo>
                  <a:pt x="3311593" y="5124756"/>
                </a:moveTo>
                <a:lnTo>
                  <a:pt x="3310754" y="5126288"/>
                </a:lnTo>
                <a:lnTo>
                  <a:pt x="3305871" y="5130710"/>
                </a:lnTo>
                <a:close/>
                <a:moveTo>
                  <a:pt x="3375155" y="5089948"/>
                </a:moveTo>
                <a:cubicBezTo>
                  <a:pt x="3375537" y="5090955"/>
                  <a:pt x="3375307" y="5091616"/>
                  <a:pt x="3374529" y="5092197"/>
                </a:cubicBezTo>
                <a:cubicBezTo>
                  <a:pt x="3373750" y="5092781"/>
                  <a:pt x="3372422" y="5093282"/>
                  <a:pt x="3370604" y="5093970"/>
                </a:cubicBezTo>
                <a:cubicBezTo>
                  <a:pt x="3369082" y="5089943"/>
                  <a:pt x="3373479" y="5090582"/>
                  <a:pt x="3375155" y="5089948"/>
                </a:cubicBezTo>
                <a:close/>
                <a:moveTo>
                  <a:pt x="3379709" y="5085926"/>
                </a:moveTo>
                <a:cubicBezTo>
                  <a:pt x="3380090" y="5086932"/>
                  <a:pt x="3379861" y="5087595"/>
                  <a:pt x="3379081" y="5088177"/>
                </a:cubicBezTo>
                <a:cubicBezTo>
                  <a:pt x="3378301" y="5088758"/>
                  <a:pt x="3376975" y="5089259"/>
                  <a:pt x="3375155" y="5089948"/>
                </a:cubicBezTo>
                <a:cubicBezTo>
                  <a:pt x="3373634" y="5085921"/>
                  <a:pt x="3378032" y="5086560"/>
                  <a:pt x="3379709" y="5085926"/>
                </a:cubicBezTo>
                <a:close/>
                <a:moveTo>
                  <a:pt x="3573894" y="5083467"/>
                </a:moveTo>
                <a:lnTo>
                  <a:pt x="3573723" y="5084918"/>
                </a:lnTo>
                <a:cubicBezTo>
                  <a:pt x="3573539" y="5086462"/>
                  <a:pt x="3573446" y="5087236"/>
                  <a:pt x="3573585" y="5086077"/>
                </a:cubicBezTo>
                <a:close/>
                <a:moveTo>
                  <a:pt x="3574823" y="5075643"/>
                </a:moveTo>
                <a:cubicBezTo>
                  <a:pt x="3574823" y="5075643"/>
                  <a:pt x="3574641" y="5077189"/>
                  <a:pt x="3574411" y="5079121"/>
                </a:cubicBezTo>
                <a:lnTo>
                  <a:pt x="3573894" y="5083467"/>
                </a:lnTo>
                <a:close/>
                <a:moveTo>
                  <a:pt x="3391000" y="5074373"/>
                </a:moveTo>
                <a:cubicBezTo>
                  <a:pt x="3390147" y="5077187"/>
                  <a:pt x="3388882" y="5078911"/>
                  <a:pt x="3387049" y="5080514"/>
                </a:cubicBezTo>
                <a:cubicBezTo>
                  <a:pt x="3385220" y="5082119"/>
                  <a:pt x="3382824" y="5083599"/>
                  <a:pt x="3379709" y="5085926"/>
                </a:cubicBezTo>
                <a:cubicBezTo>
                  <a:pt x="3381542" y="5080632"/>
                  <a:pt x="3385967" y="5076274"/>
                  <a:pt x="3391000" y="5074373"/>
                </a:cubicBezTo>
                <a:close/>
                <a:moveTo>
                  <a:pt x="3297788" y="5029060"/>
                </a:moveTo>
                <a:cubicBezTo>
                  <a:pt x="3299356" y="5024629"/>
                  <a:pt x="3299081" y="5039495"/>
                  <a:pt x="3299081" y="5039495"/>
                </a:cubicBezTo>
                <a:cubicBezTo>
                  <a:pt x="3294648" y="5037924"/>
                  <a:pt x="3297788" y="5029060"/>
                  <a:pt x="3297788" y="5029060"/>
                </a:cubicBezTo>
                <a:close/>
                <a:moveTo>
                  <a:pt x="3277231" y="5015376"/>
                </a:moveTo>
                <a:lnTo>
                  <a:pt x="3275292" y="5018461"/>
                </a:lnTo>
                <a:lnTo>
                  <a:pt x="3274883" y="5020948"/>
                </a:lnTo>
                <a:close/>
                <a:moveTo>
                  <a:pt x="3169219" y="5013606"/>
                </a:moveTo>
                <a:lnTo>
                  <a:pt x="3169152" y="5014258"/>
                </a:lnTo>
                <a:cubicBezTo>
                  <a:pt x="3168504" y="5014029"/>
                  <a:pt x="3168427" y="5013846"/>
                  <a:pt x="3168800" y="5013686"/>
                </a:cubicBezTo>
                <a:close/>
                <a:moveTo>
                  <a:pt x="4250601" y="5010550"/>
                </a:moveTo>
                <a:lnTo>
                  <a:pt x="4249761" y="5012080"/>
                </a:lnTo>
                <a:lnTo>
                  <a:pt x="4244879" y="5016505"/>
                </a:lnTo>
                <a:close/>
                <a:moveTo>
                  <a:pt x="2573648" y="5010550"/>
                </a:moveTo>
                <a:lnTo>
                  <a:pt x="2572809" y="5012081"/>
                </a:lnTo>
                <a:lnTo>
                  <a:pt x="2567925" y="5016506"/>
                </a:lnTo>
                <a:close/>
                <a:moveTo>
                  <a:pt x="3235216" y="5000008"/>
                </a:moveTo>
                <a:cubicBezTo>
                  <a:pt x="3235339" y="4999911"/>
                  <a:pt x="3235152" y="5000492"/>
                  <a:pt x="3234547" y="5002040"/>
                </a:cubicBezTo>
                <a:lnTo>
                  <a:pt x="3233916" y="5003596"/>
                </a:lnTo>
                <a:lnTo>
                  <a:pt x="3231662" y="5006445"/>
                </a:lnTo>
                <a:cubicBezTo>
                  <a:pt x="3233498" y="5003113"/>
                  <a:pt x="3234974" y="5000203"/>
                  <a:pt x="3235216" y="5000008"/>
                </a:cubicBezTo>
                <a:close/>
                <a:moveTo>
                  <a:pt x="3386129" y="4993007"/>
                </a:moveTo>
                <a:cubicBezTo>
                  <a:pt x="3387457" y="4992504"/>
                  <a:pt x="3387940" y="4992777"/>
                  <a:pt x="3387880" y="4993448"/>
                </a:cubicBezTo>
                <a:cubicBezTo>
                  <a:pt x="3387789" y="4994453"/>
                  <a:pt x="3386471" y="4996352"/>
                  <a:pt x="3384952" y="4997869"/>
                </a:cubicBezTo>
                <a:cubicBezTo>
                  <a:pt x="3383429" y="4999390"/>
                  <a:pt x="3381703" y="5000528"/>
                  <a:pt x="3380788" y="5000010"/>
                </a:cubicBezTo>
                <a:cubicBezTo>
                  <a:pt x="3380788" y="5000010"/>
                  <a:pt x="3382775" y="4994275"/>
                  <a:pt x="3386129" y="4993007"/>
                </a:cubicBezTo>
                <a:close/>
                <a:moveTo>
                  <a:pt x="3470307" y="4989940"/>
                </a:moveTo>
                <a:cubicBezTo>
                  <a:pt x="3463315" y="4992584"/>
                  <a:pt x="3461963" y="4999998"/>
                  <a:pt x="3465599" y="4998624"/>
                </a:cubicBezTo>
                <a:cubicBezTo>
                  <a:pt x="3465599" y="4998624"/>
                  <a:pt x="3471078" y="4992670"/>
                  <a:pt x="3471694" y="4990495"/>
                </a:cubicBezTo>
                <a:cubicBezTo>
                  <a:pt x="3471901" y="4989772"/>
                  <a:pt x="3471565" y="4989466"/>
                  <a:pt x="3470307" y="4989940"/>
                </a:cubicBezTo>
                <a:close/>
                <a:moveTo>
                  <a:pt x="2637211" y="4975744"/>
                </a:moveTo>
                <a:cubicBezTo>
                  <a:pt x="2637593" y="4976749"/>
                  <a:pt x="2637362" y="4977412"/>
                  <a:pt x="2636585" y="4977993"/>
                </a:cubicBezTo>
                <a:cubicBezTo>
                  <a:pt x="2635805" y="4978575"/>
                  <a:pt x="2634478" y="4979077"/>
                  <a:pt x="2632659" y="4979764"/>
                </a:cubicBezTo>
                <a:cubicBezTo>
                  <a:pt x="2631138" y="4975738"/>
                  <a:pt x="2635534" y="4976377"/>
                  <a:pt x="2637211" y="4975744"/>
                </a:cubicBezTo>
                <a:close/>
                <a:moveTo>
                  <a:pt x="4314164" y="4975742"/>
                </a:moveTo>
                <a:cubicBezTo>
                  <a:pt x="4314545" y="4976748"/>
                  <a:pt x="4314315" y="4977410"/>
                  <a:pt x="4313538" y="4977991"/>
                </a:cubicBezTo>
                <a:cubicBezTo>
                  <a:pt x="4312757" y="4978574"/>
                  <a:pt x="4311431" y="4979076"/>
                  <a:pt x="4309613" y="4979764"/>
                </a:cubicBezTo>
                <a:cubicBezTo>
                  <a:pt x="4308091" y="4975737"/>
                  <a:pt x="4312487" y="4976376"/>
                  <a:pt x="4314164" y="4975742"/>
                </a:cubicBezTo>
                <a:close/>
                <a:moveTo>
                  <a:pt x="2641764" y="4971721"/>
                </a:moveTo>
                <a:cubicBezTo>
                  <a:pt x="2642146" y="4972728"/>
                  <a:pt x="2641916" y="4973391"/>
                  <a:pt x="2641136" y="4973972"/>
                </a:cubicBezTo>
                <a:cubicBezTo>
                  <a:pt x="2640358" y="4974553"/>
                  <a:pt x="2639030" y="4975055"/>
                  <a:pt x="2637211" y="4975744"/>
                </a:cubicBezTo>
                <a:cubicBezTo>
                  <a:pt x="2635691" y="4971716"/>
                  <a:pt x="2640087" y="4972356"/>
                  <a:pt x="2641764" y="4971721"/>
                </a:cubicBezTo>
                <a:close/>
                <a:moveTo>
                  <a:pt x="4318717" y="4971720"/>
                </a:moveTo>
                <a:cubicBezTo>
                  <a:pt x="4319099" y="4972726"/>
                  <a:pt x="4318869" y="4973390"/>
                  <a:pt x="4318089" y="4973970"/>
                </a:cubicBezTo>
                <a:cubicBezTo>
                  <a:pt x="4317309" y="4974552"/>
                  <a:pt x="4315982" y="4975054"/>
                  <a:pt x="4314164" y="4975742"/>
                </a:cubicBezTo>
                <a:cubicBezTo>
                  <a:pt x="4312642" y="4971716"/>
                  <a:pt x="4317039" y="4972354"/>
                  <a:pt x="4318717" y="4971720"/>
                </a:cubicBezTo>
                <a:close/>
                <a:moveTo>
                  <a:pt x="2835949" y="4969264"/>
                </a:moveTo>
                <a:lnTo>
                  <a:pt x="2835641" y="4971873"/>
                </a:lnTo>
                <a:cubicBezTo>
                  <a:pt x="2835501" y="4973032"/>
                  <a:pt x="2835594" y="4972258"/>
                  <a:pt x="2835777" y="4970713"/>
                </a:cubicBezTo>
                <a:close/>
                <a:moveTo>
                  <a:pt x="4512901" y="4969261"/>
                </a:moveTo>
                <a:lnTo>
                  <a:pt x="4512731" y="4970711"/>
                </a:lnTo>
                <a:cubicBezTo>
                  <a:pt x="4512547" y="4972257"/>
                  <a:pt x="4512453" y="4973031"/>
                  <a:pt x="4512592" y="4971872"/>
                </a:cubicBezTo>
                <a:close/>
                <a:moveTo>
                  <a:pt x="3438457" y="4964022"/>
                </a:moveTo>
                <a:cubicBezTo>
                  <a:pt x="3437998" y="4965347"/>
                  <a:pt x="3437119" y="4966830"/>
                  <a:pt x="3435902" y="4968151"/>
                </a:cubicBezTo>
                <a:cubicBezTo>
                  <a:pt x="3434683" y="4969473"/>
                  <a:pt x="3433126" y="4970639"/>
                  <a:pt x="3431307" y="4971326"/>
                </a:cubicBezTo>
                <a:cubicBezTo>
                  <a:pt x="3431464" y="4966665"/>
                  <a:pt x="3433423" y="4965926"/>
                  <a:pt x="3438457" y="4964022"/>
                </a:cubicBezTo>
                <a:close/>
                <a:moveTo>
                  <a:pt x="2836880" y="4961439"/>
                </a:moveTo>
                <a:cubicBezTo>
                  <a:pt x="2836880" y="4961439"/>
                  <a:pt x="2836694" y="4962985"/>
                  <a:pt x="2836467" y="4964917"/>
                </a:cubicBezTo>
                <a:lnTo>
                  <a:pt x="2835949" y="4969264"/>
                </a:lnTo>
                <a:close/>
                <a:moveTo>
                  <a:pt x="4513833" y="4961437"/>
                </a:moveTo>
                <a:lnTo>
                  <a:pt x="4512901" y="4969261"/>
                </a:lnTo>
                <a:lnTo>
                  <a:pt x="4513418" y="4964916"/>
                </a:lnTo>
                <a:cubicBezTo>
                  <a:pt x="4513648" y="4962984"/>
                  <a:pt x="4513833" y="4961437"/>
                  <a:pt x="4513833" y="4961437"/>
                </a:cubicBezTo>
                <a:close/>
                <a:moveTo>
                  <a:pt x="4330010" y="4960167"/>
                </a:moveTo>
                <a:cubicBezTo>
                  <a:pt x="4329155" y="4962981"/>
                  <a:pt x="4327891" y="4964705"/>
                  <a:pt x="4326059" y="4966309"/>
                </a:cubicBezTo>
                <a:cubicBezTo>
                  <a:pt x="4324228" y="4967911"/>
                  <a:pt x="4321831" y="4969392"/>
                  <a:pt x="4318717" y="4971720"/>
                </a:cubicBezTo>
                <a:cubicBezTo>
                  <a:pt x="4320551" y="4966425"/>
                  <a:pt x="4324975" y="4962069"/>
                  <a:pt x="4330010" y="4960167"/>
                </a:cubicBezTo>
                <a:close/>
                <a:moveTo>
                  <a:pt x="2653056" y="4960167"/>
                </a:moveTo>
                <a:cubicBezTo>
                  <a:pt x="2652204" y="4962983"/>
                  <a:pt x="2650938" y="4964706"/>
                  <a:pt x="2649106" y="4966310"/>
                </a:cubicBezTo>
                <a:cubicBezTo>
                  <a:pt x="2647275" y="4967913"/>
                  <a:pt x="2644879" y="4969394"/>
                  <a:pt x="2641764" y="4971721"/>
                </a:cubicBezTo>
                <a:cubicBezTo>
                  <a:pt x="2643598" y="4966427"/>
                  <a:pt x="2648023" y="4962069"/>
                  <a:pt x="2653056" y="4960167"/>
                </a:cubicBezTo>
                <a:close/>
                <a:moveTo>
                  <a:pt x="2342691" y="4917723"/>
                </a:moveTo>
                <a:lnTo>
                  <a:pt x="2342417" y="4932590"/>
                </a:lnTo>
                <a:cubicBezTo>
                  <a:pt x="2336414" y="4935451"/>
                  <a:pt x="2335951" y="4920324"/>
                  <a:pt x="2342691" y="4917723"/>
                </a:cubicBezTo>
                <a:close/>
                <a:moveTo>
                  <a:pt x="2559843" y="4914856"/>
                </a:moveTo>
                <a:cubicBezTo>
                  <a:pt x="2561412" y="4910425"/>
                  <a:pt x="2561137" y="4925291"/>
                  <a:pt x="2561137" y="4925291"/>
                </a:cubicBezTo>
                <a:cubicBezTo>
                  <a:pt x="2556703" y="4923720"/>
                  <a:pt x="2559843" y="4914856"/>
                  <a:pt x="2559843" y="4914856"/>
                </a:cubicBezTo>
                <a:close/>
                <a:moveTo>
                  <a:pt x="4236796" y="4914855"/>
                </a:moveTo>
                <a:cubicBezTo>
                  <a:pt x="4238366" y="4910424"/>
                  <a:pt x="4238089" y="4925290"/>
                  <a:pt x="4238089" y="4925290"/>
                </a:cubicBezTo>
                <a:cubicBezTo>
                  <a:pt x="4233655" y="4923718"/>
                  <a:pt x="4236796" y="4914855"/>
                  <a:pt x="4236796" y="4914855"/>
                </a:cubicBezTo>
                <a:close/>
                <a:moveTo>
                  <a:pt x="3538549" y="4906727"/>
                </a:moveTo>
                <a:lnTo>
                  <a:pt x="3518215" y="4931230"/>
                </a:lnTo>
                <a:cubicBezTo>
                  <a:pt x="3519907" y="4928098"/>
                  <a:pt x="3524825" y="4921445"/>
                  <a:pt x="3529413" y="4915829"/>
                </a:cubicBezTo>
                <a:close/>
                <a:moveTo>
                  <a:pt x="3538631" y="4906630"/>
                </a:moveTo>
                <a:lnTo>
                  <a:pt x="3538641" y="4906636"/>
                </a:lnTo>
                <a:lnTo>
                  <a:pt x="3538549" y="4906727"/>
                </a:lnTo>
                <a:close/>
                <a:moveTo>
                  <a:pt x="2539286" y="4901172"/>
                </a:moveTo>
                <a:lnTo>
                  <a:pt x="2537346" y="4904254"/>
                </a:lnTo>
                <a:lnTo>
                  <a:pt x="2536939" y="4906743"/>
                </a:lnTo>
                <a:close/>
                <a:moveTo>
                  <a:pt x="4216239" y="4901169"/>
                </a:moveTo>
                <a:lnTo>
                  <a:pt x="4214299" y="4904253"/>
                </a:lnTo>
                <a:lnTo>
                  <a:pt x="4213891" y="4906742"/>
                </a:lnTo>
                <a:close/>
                <a:moveTo>
                  <a:pt x="2359060" y="4900937"/>
                </a:moveTo>
                <a:lnTo>
                  <a:pt x="2356793" y="4912028"/>
                </a:lnTo>
                <a:cubicBezTo>
                  <a:pt x="2356312" y="4914373"/>
                  <a:pt x="2357032" y="4910856"/>
                  <a:pt x="2357870" y="4906756"/>
                </a:cubicBezTo>
                <a:close/>
                <a:moveTo>
                  <a:pt x="2431275" y="4899402"/>
                </a:moveTo>
                <a:lnTo>
                  <a:pt x="2431207" y="4900054"/>
                </a:lnTo>
                <a:cubicBezTo>
                  <a:pt x="2430561" y="4899824"/>
                  <a:pt x="2430483" y="4899641"/>
                  <a:pt x="2430856" y="4899482"/>
                </a:cubicBezTo>
                <a:close/>
                <a:moveTo>
                  <a:pt x="4108227" y="4899399"/>
                </a:moveTo>
                <a:lnTo>
                  <a:pt x="4108161" y="4900052"/>
                </a:lnTo>
                <a:cubicBezTo>
                  <a:pt x="4107512" y="4899823"/>
                  <a:pt x="4107435" y="4899639"/>
                  <a:pt x="4107808" y="4899481"/>
                </a:cubicBezTo>
                <a:close/>
                <a:moveTo>
                  <a:pt x="2359669" y="4897968"/>
                </a:moveTo>
                <a:cubicBezTo>
                  <a:pt x="2359669" y="4897968"/>
                  <a:pt x="2359430" y="4899140"/>
                  <a:pt x="2359084" y="4900823"/>
                </a:cubicBezTo>
                <a:lnTo>
                  <a:pt x="2359060" y="4900937"/>
                </a:lnTo>
                <a:close/>
                <a:moveTo>
                  <a:pt x="3073899" y="4893174"/>
                </a:moveTo>
                <a:lnTo>
                  <a:pt x="3051601" y="4932086"/>
                </a:lnTo>
                <a:lnTo>
                  <a:pt x="3047745" y="4935731"/>
                </a:lnTo>
                <a:lnTo>
                  <a:pt x="3042883" y="4939710"/>
                </a:lnTo>
                <a:lnTo>
                  <a:pt x="3052471" y="4920201"/>
                </a:lnTo>
                <a:lnTo>
                  <a:pt x="3062397" y="4901971"/>
                </a:lnTo>
                <a:lnTo>
                  <a:pt x="3070469" y="4896080"/>
                </a:lnTo>
                <a:close/>
                <a:moveTo>
                  <a:pt x="2286245" y="4886925"/>
                </a:moveTo>
                <a:cubicBezTo>
                  <a:pt x="2290680" y="4888494"/>
                  <a:pt x="2287279" y="4898098"/>
                  <a:pt x="2287279" y="4898098"/>
                </a:cubicBezTo>
                <a:cubicBezTo>
                  <a:pt x="2285707" y="4902530"/>
                  <a:pt x="2284677" y="4891356"/>
                  <a:pt x="2286245" y="4886925"/>
                </a:cubicBezTo>
                <a:close/>
                <a:moveTo>
                  <a:pt x="2497272" y="4885804"/>
                </a:moveTo>
                <a:cubicBezTo>
                  <a:pt x="2497394" y="4885706"/>
                  <a:pt x="2497207" y="4886287"/>
                  <a:pt x="2496603" y="4887835"/>
                </a:cubicBezTo>
                <a:lnTo>
                  <a:pt x="2495971" y="4889391"/>
                </a:lnTo>
                <a:lnTo>
                  <a:pt x="2493718" y="4892240"/>
                </a:lnTo>
                <a:cubicBezTo>
                  <a:pt x="2495554" y="4888909"/>
                  <a:pt x="2497029" y="4885998"/>
                  <a:pt x="2497272" y="4885804"/>
                </a:cubicBezTo>
                <a:close/>
                <a:moveTo>
                  <a:pt x="4174223" y="4885803"/>
                </a:moveTo>
                <a:cubicBezTo>
                  <a:pt x="4174347" y="4885705"/>
                  <a:pt x="4174160" y="4886285"/>
                  <a:pt x="4173555" y="4887834"/>
                </a:cubicBezTo>
                <a:lnTo>
                  <a:pt x="4172923" y="4889390"/>
                </a:lnTo>
                <a:lnTo>
                  <a:pt x="4170669" y="4892239"/>
                </a:lnTo>
                <a:cubicBezTo>
                  <a:pt x="4172507" y="4888908"/>
                  <a:pt x="4173981" y="4885996"/>
                  <a:pt x="4174223" y="4885803"/>
                </a:cubicBezTo>
                <a:close/>
                <a:moveTo>
                  <a:pt x="3557543" y="4882763"/>
                </a:moveTo>
                <a:cubicBezTo>
                  <a:pt x="3557571" y="4883209"/>
                  <a:pt x="3555071" y="4886609"/>
                  <a:pt x="3548898" y="4894257"/>
                </a:cubicBezTo>
                <a:lnTo>
                  <a:pt x="3538631" y="4906630"/>
                </a:lnTo>
                <a:lnTo>
                  <a:pt x="3536203" y="4905257"/>
                </a:lnTo>
                <a:cubicBezTo>
                  <a:pt x="3547319" y="4892810"/>
                  <a:pt x="3557487" y="4881874"/>
                  <a:pt x="3557543" y="4882763"/>
                </a:cubicBezTo>
                <a:close/>
                <a:moveTo>
                  <a:pt x="2648186" y="4878803"/>
                </a:moveTo>
                <a:cubicBezTo>
                  <a:pt x="2649514" y="4878300"/>
                  <a:pt x="2649997" y="4878572"/>
                  <a:pt x="2649935" y="4879243"/>
                </a:cubicBezTo>
                <a:cubicBezTo>
                  <a:pt x="2649844" y="4880247"/>
                  <a:pt x="2648526" y="4882148"/>
                  <a:pt x="2647007" y="4883665"/>
                </a:cubicBezTo>
                <a:cubicBezTo>
                  <a:pt x="2645485" y="4885185"/>
                  <a:pt x="2643758" y="4886324"/>
                  <a:pt x="2642843" y="4885806"/>
                </a:cubicBezTo>
                <a:cubicBezTo>
                  <a:pt x="2642843" y="4885806"/>
                  <a:pt x="2644831" y="4880071"/>
                  <a:pt x="2648186" y="4878803"/>
                </a:cubicBezTo>
                <a:close/>
                <a:moveTo>
                  <a:pt x="4325138" y="4878801"/>
                </a:moveTo>
                <a:cubicBezTo>
                  <a:pt x="4326467" y="4878299"/>
                  <a:pt x="4326949" y="4878571"/>
                  <a:pt x="4326889" y="4879243"/>
                </a:cubicBezTo>
                <a:cubicBezTo>
                  <a:pt x="4326796" y="4880247"/>
                  <a:pt x="4325479" y="4882147"/>
                  <a:pt x="4323959" y="4883664"/>
                </a:cubicBezTo>
                <a:cubicBezTo>
                  <a:pt x="4322436" y="4885184"/>
                  <a:pt x="4320711" y="4886323"/>
                  <a:pt x="4319795" y="4885805"/>
                </a:cubicBezTo>
                <a:cubicBezTo>
                  <a:pt x="4319795" y="4885805"/>
                  <a:pt x="4321783" y="4880070"/>
                  <a:pt x="4325138" y="4878801"/>
                </a:cubicBezTo>
                <a:close/>
                <a:moveTo>
                  <a:pt x="2732363" y="4875736"/>
                </a:moveTo>
                <a:cubicBezTo>
                  <a:pt x="2725371" y="4878381"/>
                  <a:pt x="2724020" y="4885794"/>
                  <a:pt x="2727655" y="4884420"/>
                </a:cubicBezTo>
                <a:cubicBezTo>
                  <a:pt x="2727655" y="4884420"/>
                  <a:pt x="2733135" y="4878465"/>
                  <a:pt x="2733750" y="4876291"/>
                </a:cubicBezTo>
                <a:cubicBezTo>
                  <a:pt x="2733956" y="4875565"/>
                  <a:pt x="2733620" y="4875261"/>
                  <a:pt x="2732363" y="4875736"/>
                </a:cubicBezTo>
                <a:close/>
                <a:moveTo>
                  <a:pt x="4409314" y="4875735"/>
                </a:moveTo>
                <a:cubicBezTo>
                  <a:pt x="4402323" y="4878379"/>
                  <a:pt x="4400971" y="4885793"/>
                  <a:pt x="4404606" y="4884419"/>
                </a:cubicBezTo>
                <a:cubicBezTo>
                  <a:pt x="4404606" y="4884419"/>
                  <a:pt x="4410087" y="4878464"/>
                  <a:pt x="4410701" y="4876290"/>
                </a:cubicBezTo>
                <a:cubicBezTo>
                  <a:pt x="4410909" y="4875564"/>
                  <a:pt x="4410573" y="4875260"/>
                  <a:pt x="4409314" y="4875735"/>
                </a:cubicBezTo>
                <a:close/>
                <a:moveTo>
                  <a:pt x="3010900" y="4866613"/>
                </a:moveTo>
                <a:lnTo>
                  <a:pt x="3010062" y="4868145"/>
                </a:lnTo>
                <a:lnTo>
                  <a:pt x="3005177" y="4872570"/>
                </a:lnTo>
                <a:close/>
                <a:moveTo>
                  <a:pt x="3483979" y="4859747"/>
                </a:moveTo>
                <a:lnTo>
                  <a:pt x="3480767" y="4862383"/>
                </a:lnTo>
                <a:lnTo>
                  <a:pt x="3478683" y="4864984"/>
                </a:lnTo>
                <a:lnTo>
                  <a:pt x="3468531" y="4878767"/>
                </a:lnTo>
                <a:lnTo>
                  <a:pt x="3481136" y="4864299"/>
                </a:lnTo>
                <a:cubicBezTo>
                  <a:pt x="3483334" y="4861548"/>
                  <a:pt x="3484622" y="4859672"/>
                  <a:pt x="3483979" y="4859747"/>
                </a:cubicBezTo>
                <a:close/>
                <a:moveTo>
                  <a:pt x="2700511" y="4849817"/>
                </a:moveTo>
                <a:cubicBezTo>
                  <a:pt x="2700053" y="4851141"/>
                  <a:pt x="2699173" y="4852624"/>
                  <a:pt x="2697957" y="4853947"/>
                </a:cubicBezTo>
                <a:cubicBezTo>
                  <a:pt x="2696740" y="4855269"/>
                  <a:pt x="2695183" y="4856435"/>
                  <a:pt x="2693363" y="4857121"/>
                </a:cubicBezTo>
                <a:cubicBezTo>
                  <a:pt x="2693520" y="4852461"/>
                  <a:pt x="2695478" y="4851721"/>
                  <a:pt x="2700511" y="4849817"/>
                </a:cubicBezTo>
                <a:close/>
                <a:moveTo>
                  <a:pt x="4377465" y="4849816"/>
                </a:moveTo>
                <a:cubicBezTo>
                  <a:pt x="4377006" y="4851140"/>
                  <a:pt x="4376127" y="4852622"/>
                  <a:pt x="4374909" y="4853946"/>
                </a:cubicBezTo>
                <a:cubicBezTo>
                  <a:pt x="4373691" y="4855268"/>
                  <a:pt x="4372134" y="4856433"/>
                  <a:pt x="4370316" y="4857120"/>
                </a:cubicBezTo>
                <a:cubicBezTo>
                  <a:pt x="4370471" y="4852460"/>
                  <a:pt x="4372430" y="4851719"/>
                  <a:pt x="4377465" y="4849816"/>
                </a:cubicBezTo>
                <a:close/>
                <a:moveTo>
                  <a:pt x="3074464" y="4831806"/>
                </a:moveTo>
                <a:cubicBezTo>
                  <a:pt x="3074845" y="4832810"/>
                  <a:pt x="3074615" y="4833472"/>
                  <a:pt x="3073837" y="4834055"/>
                </a:cubicBezTo>
                <a:cubicBezTo>
                  <a:pt x="3073058" y="4834637"/>
                  <a:pt x="3071730" y="4835139"/>
                  <a:pt x="3069911" y="4835826"/>
                </a:cubicBezTo>
                <a:cubicBezTo>
                  <a:pt x="3068389" y="4831800"/>
                  <a:pt x="3072786" y="4832441"/>
                  <a:pt x="3074464" y="4831806"/>
                </a:cubicBezTo>
                <a:close/>
                <a:moveTo>
                  <a:pt x="3079016" y="4827782"/>
                </a:moveTo>
                <a:cubicBezTo>
                  <a:pt x="3079397" y="4828790"/>
                  <a:pt x="3079166" y="4829452"/>
                  <a:pt x="3078388" y="4830034"/>
                </a:cubicBezTo>
                <a:cubicBezTo>
                  <a:pt x="3077609" y="4830615"/>
                  <a:pt x="3076281" y="4831117"/>
                  <a:pt x="3074464" y="4831806"/>
                </a:cubicBezTo>
                <a:cubicBezTo>
                  <a:pt x="3072942" y="4827780"/>
                  <a:pt x="3077338" y="4828416"/>
                  <a:pt x="3079016" y="4827782"/>
                </a:cubicBezTo>
                <a:close/>
                <a:moveTo>
                  <a:pt x="2262659" y="4822043"/>
                </a:moveTo>
                <a:lnTo>
                  <a:pt x="2263093" y="4824178"/>
                </a:lnTo>
                <a:lnTo>
                  <a:pt x="2259335" y="4829464"/>
                </a:lnTo>
                <a:lnTo>
                  <a:pt x="2259064" y="4828668"/>
                </a:lnTo>
                <a:cubicBezTo>
                  <a:pt x="2259199" y="4824767"/>
                  <a:pt x="2260442" y="4821259"/>
                  <a:pt x="2262659" y="4822043"/>
                </a:cubicBezTo>
                <a:close/>
                <a:moveTo>
                  <a:pt x="3090309" y="4816229"/>
                </a:moveTo>
                <a:cubicBezTo>
                  <a:pt x="3089456" y="4819045"/>
                  <a:pt x="3088188" y="4820768"/>
                  <a:pt x="3086358" y="4822372"/>
                </a:cubicBezTo>
                <a:cubicBezTo>
                  <a:pt x="3084527" y="4823973"/>
                  <a:pt x="3082131" y="4825456"/>
                  <a:pt x="3079016" y="4827782"/>
                </a:cubicBezTo>
                <a:cubicBezTo>
                  <a:pt x="3080849" y="4822490"/>
                  <a:pt x="3085276" y="4818131"/>
                  <a:pt x="3090309" y="4816229"/>
                </a:cubicBezTo>
                <a:close/>
                <a:moveTo>
                  <a:pt x="2349897" y="4808176"/>
                </a:moveTo>
                <a:lnTo>
                  <a:pt x="2345344" y="4812814"/>
                </a:lnTo>
                <a:lnTo>
                  <a:pt x="2340785" y="4819380"/>
                </a:lnTo>
                <a:close/>
                <a:moveTo>
                  <a:pt x="2273632" y="4805148"/>
                </a:moveTo>
                <a:lnTo>
                  <a:pt x="2274470" y="4808170"/>
                </a:lnTo>
                <a:lnTo>
                  <a:pt x="2270765" y="4813381"/>
                </a:lnTo>
                <a:lnTo>
                  <a:pt x="2270131" y="4811806"/>
                </a:lnTo>
                <a:cubicBezTo>
                  <a:pt x="2270172" y="4807872"/>
                  <a:pt x="2271415" y="4804365"/>
                  <a:pt x="2273632" y="4805148"/>
                </a:cubicBezTo>
                <a:close/>
                <a:moveTo>
                  <a:pt x="1604748" y="4803518"/>
                </a:moveTo>
                <a:lnTo>
                  <a:pt x="1604471" y="4818384"/>
                </a:lnTo>
                <a:cubicBezTo>
                  <a:pt x="1598470" y="4821246"/>
                  <a:pt x="1598006" y="4806120"/>
                  <a:pt x="1604748" y="4803518"/>
                </a:cubicBezTo>
                <a:close/>
                <a:moveTo>
                  <a:pt x="1619720" y="4793563"/>
                </a:moveTo>
                <a:lnTo>
                  <a:pt x="1618894" y="4797606"/>
                </a:lnTo>
                <a:cubicBezTo>
                  <a:pt x="1618668" y="4798703"/>
                  <a:pt x="1618607" y="4798996"/>
                  <a:pt x="1618848" y="4797824"/>
                </a:cubicBezTo>
                <a:close/>
                <a:moveTo>
                  <a:pt x="2800605" y="4792523"/>
                </a:moveTo>
                <a:lnTo>
                  <a:pt x="2780272" y="4817026"/>
                </a:lnTo>
                <a:cubicBezTo>
                  <a:pt x="2781963" y="4813894"/>
                  <a:pt x="2786878" y="4807241"/>
                  <a:pt x="2791469" y="4801625"/>
                </a:cubicBezTo>
                <a:close/>
                <a:moveTo>
                  <a:pt x="4477559" y="4792522"/>
                </a:moveTo>
                <a:lnTo>
                  <a:pt x="4457223" y="4817024"/>
                </a:lnTo>
                <a:cubicBezTo>
                  <a:pt x="4458917" y="4813893"/>
                  <a:pt x="4463832" y="4807240"/>
                  <a:pt x="4468421" y="4801624"/>
                </a:cubicBezTo>
                <a:close/>
                <a:moveTo>
                  <a:pt x="2800687" y="4792425"/>
                </a:moveTo>
                <a:lnTo>
                  <a:pt x="2800698" y="4792432"/>
                </a:lnTo>
                <a:lnTo>
                  <a:pt x="2800605" y="4792523"/>
                </a:lnTo>
                <a:close/>
                <a:moveTo>
                  <a:pt x="4477639" y="4792424"/>
                </a:moveTo>
                <a:lnTo>
                  <a:pt x="4477649" y="4792431"/>
                </a:lnTo>
                <a:lnTo>
                  <a:pt x="4477559" y="4792522"/>
                </a:lnTo>
                <a:close/>
                <a:moveTo>
                  <a:pt x="2285344" y="4788515"/>
                </a:moveTo>
                <a:lnTo>
                  <a:pt x="2286053" y="4792014"/>
                </a:lnTo>
                <a:lnTo>
                  <a:pt x="2282283" y="4797246"/>
                </a:lnTo>
                <a:lnTo>
                  <a:pt x="2281474" y="4795040"/>
                </a:lnTo>
                <a:cubicBezTo>
                  <a:pt x="2281515" y="4791106"/>
                  <a:pt x="2282757" y="4787598"/>
                  <a:pt x="2285344" y="4788515"/>
                </a:cubicBezTo>
                <a:close/>
                <a:moveTo>
                  <a:pt x="1621116" y="4786732"/>
                </a:moveTo>
                <a:lnTo>
                  <a:pt x="1619720" y="4793563"/>
                </a:lnTo>
                <a:lnTo>
                  <a:pt x="1619925" y="4792552"/>
                </a:lnTo>
                <a:close/>
                <a:moveTo>
                  <a:pt x="3144366" y="4783880"/>
                </a:moveTo>
                <a:lnTo>
                  <a:pt x="3138879" y="4793883"/>
                </a:lnTo>
                <a:cubicBezTo>
                  <a:pt x="3128143" y="4807536"/>
                  <a:pt x="3117753" y="4821711"/>
                  <a:pt x="3107668" y="4836837"/>
                </a:cubicBezTo>
                <a:lnTo>
                  <a:pt x="3094213" y="4859129"/>
                </a:lnTo>
                <a:lnTo>
                  <a:pt x="3094090" y="4858512"/>
                </a:lnTo>
                <a:cubicBezTo>
                  <a:pt x="3092539" y="4859505"/>
                  <a:pt x="3089237" y="4862240"/>
                  <a:pt x="3083300" y="4867457"/>
                </a:cubicBezTo>
                <a:lnTo>
                  <a:pt x="3079329" y="4870873"/>
                </a:lnTo>
                <a:lnTo>
                  <a:pt x="3083264" y="4863641"/>
                </a:lnTo>
                <a:lnTo>
                  <a:pt x="3110374" y="4817289"/>
                </a:lnTo>
                <a:lnTo>
                  <a:pt x="3125547" y="4803675"/>
                </a:lnTo>
                <a:close/>
                <a:moveTo>
                  <a:pt x="1621726" y="4783762"/>
                </a:moveTo>
                <a:cubicBezTo>
                  <a:pt x="1621726" y="4783762"/>
                  <a:pt x="1621485" y="4784935"/>
                  <a:pt x="1621140" y="4786619"/>
                </a:cubicBezTo>
                <a:lnTo>
                  <a:pt x="1621116" y="4786732"/>
                </a:lnTo>
                <a:close/>
                <a:moveTo>
                  <a:pt x="4012907" y="4778968"/>
                </a:moveTo>
                <a:lnTo>
                  <a:pt x="3990608" y="4817879"/>
                </a:lnTo>
                <a:lnTo>
                  <a:pt x="3986753" y="4821524"/>
                </a:lnTo>
                <a:lnTo>
                  <a:pt x="3981891" y="4825504"/>
                </a:lnTo>
                <a:lnTo>
                  <a:pt x="3991480" y="4805995"/>
                </a:lnTo>
                <a:lnTo>
                  <a:pt x="4001404" y="4787765"/>
                </a:lnTo>
                <a:lnTo>
                  <a:pt x="4009477" y="4781874"/>
                </a:lnTo>
                <a:close/>
                <a:moveTo>
                  <a:pt x="3076977" y="4774888"/>
                </a:moveTo>
                <a:lnTo>
                  <a:pt x="3068333" y="4779762"/>
                </a:lnTo>
                <a:lnTo>
                  <a:pt x="3065637" y="4784930"/>
                </a:lnTo>
                <a:lnTo>
                  <a:pt x="3062876" y="4789058"/>
                </a:lnTo>
                <a:lnTo>
                  <a:pt x="3063118" y="4788875"/>
                </a:lnTo>
                <a:cubicBezTo>
                  <a:pt x="3063708" y="4788438"/>
                  <a:pt x="3064051" y="4788196"/>
                  <a:pt x="3064051" y="4788196"/>
                </a:cubicBezTo>
                <a:close/>
                <a:moveTo>
                  <a:pt x="2243967" y="4773859"/>
                </a:moveTo>
                <a:cubicBezTo>
                  <a:pt x="2245538" y="4769428"/>
                  <a:pt x="2246569" y="4780601"/>
                  <a:pt x="2245001" y="4785033"/>
                </a:cubicBezTo>
                <a:cubicBezTo>
                  <a:pt x="2240567" y="4783461"/>
                  <a:pt x="2238796" y="4772027"/>
                  <a:pt x="2243967" y="4773859"/>
                </a:cubicBezTo>
                <a:close/>
                <a:moveTo>
                  <a:pt x="1548301" y="4772721"/>
                </a:moveTo>
                <a:cubicBezTo>
                  <a:pt x="1552734" y="4774290"/>
                  <a:pt x="1549335" y="4783891"/>
                  <a:pt x="1549335" y="4783891"/>
                </a:cubicBezTo>
                <a:cubicBezTo>
                  <a:pt x="1547764" y="4788325"/>
                  <a:pt x="1546732" y="4777151"/>
                  <a:pt x="1548301" y="4772721"/>
                </a:cubicBezTo>
                <a:close/>
                <a:moveTo>
                  <a:pt x="2819599" y="4768558"/>
                </a:moveTo>
                <a:cubicBezTo>
                  <a:pt x="2819626" y="4769004"/>
                  <a:pt x="2817128" y="4772405"/>
                  <a:pt x="2810954" y="4780053"/>
                </a:cubicBezTo>
                <a:lnTo>
                  <a:pt x="2800687" y="4792425"/>
                </a:lnTo>
                <a:lnTo>
                  <a:pt x="2798260" y="4791051"/>
                </a:lnTo>
                <a:cubicBezTo>
                  <a:pt x="2809375" y="4778607"/>
                  <a:pt x="2819542" y="4767668"/>
                  <a:pt x="2819599" y="4768558"/>
                </a:cubicBezTo>
                <a:close/>
                <a:moveTo>
                  <a:pt x="4496551" y="4768557"/>
                </a:moveTo>
                <a:cubicBezTo>
                  <a:pt x="4496580" y="4769003"/>
                  <a:pt x="4494079" y="4772404"/>
                  <a:pt x="4487908" y="4780051"/>
                </a:cubicBezTo>
                <a:lnTo>
                  <a:pt x="4477639" y="4792424"/>
                </a:lnTo>
                <a:lnTo>
                  <a:pt x="4475211" y="4791051"/>
                </a:lnTo>
                <a:cubicBezTo>
                  <a:pt x="4486329" y="4778605"/>
                  <a:pt x="4496495" y="4767668"/>
                  <a:pt x="4496551" y="4768557"/>
                </a:cubicBezTo>
                <a:close/>
                <a:moveTo>
                  <a:pt x="2272956" y="4752408"/>
                </a:moveTo>
                <a:lnTo>
                  <a:pt x="2272117" y="4753939"/>
                </a:lnTo>
                <a:lnTo>
                  <a:pt x="2267233" y="4758364"/>
                </a:lnTo>
                <a:close/>
                <a:moveTo>
                  <a:pt x="3949907" y="4752407"/>
                </a:moveTo>
                <a:lnTo>
                  <a:pt x="3949069" y="4753938"/>
                </a:lnTo>
                <a:lnTo>
                  <a:pt x="3944185" y="4758363"/>
                </a:lnTo>
                <a:close/>
                <a:moveTo>
                  <a:pt x="2746035" y="4745542"/>
                </a:moveTo>
                <a:lnTo>
                  <a:pt x="2742823" y="4748178"/>
                </a:lnTo>
                <a:lnTo>
                  <a:pt x="2740739" y="4750780"/>
                </a:lnTo>
                <a:lnTo>
                  <a:pt x="2730587" y="4764563"/>
                </a:lnTo>
                <a:lnTo>
                  <a:pt x="2743191" y="4750092"/>
                </a:lnTo>
                <a:cubicBezTo>
                  <a:pt x="2745390" y="4747345"/>
                  <a:pt x="2746677" y="4745467"/>
                  <a:pt x="2746035" y="4745542"/>
                </a:cubicBezTo>
                <a:close/>
                <a:moveTo>
                  <a:pt x="4422989" y="4745541"/>
                </a:moveTo>
                <a:lnTo>
                  <a:pt x="4419774" y="4748177"/>
                </a:lnTo>
                <a:lnTo>
                  <a:pt x="4417691" y="4750779"/>
                </a:lnTo>
                <a:lnTo>
                  <a:pt x="4407541" y="4764562"/>
                </a:lnTo>
                <a:lnTo>
                  <a:pt x="4420144" y="4750091"/>
                </a:lnTo>
                <a:cubicBezTo>
                  <a:pt x="4422341" y="4747343"/>
                  <a:pt x="4423629" y="4745467"/>
                  <a:pt x="4422989" y="4745541"/>
                </a:cubicBezTo>
                <a:close/>
                <a:moveTo>
                  <a:pt x="3106691" y="4740322"/>
                </a:moveTo>
                <a:cubicBezTo>
                  <a:pt x="3106480" y="4739617"/>
                  <a:pt x="3106621" y="4740087"/>
                  <a:pt x="3106898" y="4741029"/>
                </a:cubicBezTo>
                <a:lnTo>
                  <a:pt x="3107601" y="4743393"/>
                </a:lnTo>
                <a:close/>
                <a:moveTo>
                  <a:pt x="2936143" y="4739963"/>
                </a:moveTo>
                <a:lnTo>
                  <a:pt x="2934934" y="4743293"/>
                </a:lnTo>
                <a:lnTo>
                  <a:pt x="2934992" y="4743218"/>
                </a:lnTo>
                <a:cubicBezTo>
                  <a:pt x="2935875" y="4741579"/>
                  <a:pt x="2936308" y="4740304"/>
                  <a:pt x="2936308" y="4740304"/>
                </a:cubicBezTo>
                <a:close/>
                <a:moveTo>
                  <a:pt x="2942352" y="4737553"/>
                </a:moveTo>
                <a:lnTo>
                  <a:pt x="2941294" y="4740080"/>
                </a:lnTo>
                <a:lnTo>
                  <a:pt x="2942201" y="4739605"/>
                </a:lnTo>
                <a:close/>
                <a:moveTo>
                  <a:pt x="3093574" y="4735835"/>
                </a:moveTo>
                <a:lnTo>
                  <a:pt x="3085011" y="4748326"/>
                </a:lnTo>
                <a:cubicBezTo>
                  <a:pt x="3083029" y="4751113"/>
                  <a:pt x="3080054" y="4757010"/>
                  <a:pt x="3076640" y="4763837"/>
                </a:cubicBezTo>
                <a:lnTo>
                  <a:pt x="3075152" y="4766690"/>
                </a:lnTo>
                <a:lnTo>
                  <a:pt x="3086883" y="4751652"/>
                </a:lnTo>
                <a:lnTo>
                  <a:pt x="3093290" y="4736786"/>
                </a:lnTo>
                <a:close/>
                <a:moveTo>
                  <a:pt x="3085438" y="4734864"/>
                </a:moveTo>
                <a:cubicBezTo>
                  <a:pt x="3086764" y="4734361"/>
                  <a:pt x="3087249" y="4734635"/>
                  <a:pt x="3087187" y="4735305"/>
                </a:cubicBezTo>
                <a:cubicBezTo>
                  <a:pt x="3087095" y="4736311"/>
                  <a:pt x="3085779" y="4738209"/>
                  <a:pt x="3084258" y="4739727"/>
                </a:cubicBezTo>
                <a:cubicBezTo>
                  <a:pt x="3082736" y="4741246"/>
                  <a:pt x="3081010" y="4742385"/>
                  <a:pt x="3080094" y="4741868"/>
                </a:cubicBezTo>
                <a:cubicBezTo>
                  <a:pt x="3080094" y="4741868"/>
                  <a:pt x="3082082" y="4736132"/>
                  <a:pt x="3085438" y="4734864"/>
                </a:cubicBezTo>
                <a:close/>
                <a:moveTo>
                  <a:pt x="3169613" y="4731798"/>
                </a:moveTo>
                <a:lnTo>
                  <a:pt x="3165891" y="4734164"/>
                </a:lnTo>
                <a:lnTo>
                  <a:pt x="3165051" y="4735011"/>
                </a:lnTo>
                <a:lnTo>
                  <a:pt x="3163275" y="4737647"/>
                </a:lnTo>
                <a:cubicBezTo>
                  <a:pt x="3162517" y="4739659"/>
                  <a:pt x="3163088" y="4741169"/>
                  <a:pt x="3164906" y="4740482"/>
                </a:cubicBezTo>
                <a:cubicBezTo>
                  <a:pt x="3164906" y="4740482"/>
                  <a:pt x="3170385" y="4734528"/>
                  <a:pt x="3171003" y="4732353"/>
                </a:cubicBezTo>
                <a:cubicBezTo>
                  <a:pt x="3171207" y="4731629"/>
                  <a:pt x="3170873" y="4731324"/>
                  <a:pt x="3169613" y="4731798"/>
                </a:cubicBezTo>
                <a:close/>
                <a:moveTo>
                  <a:pt x="2348917" y="4725373"/>
                </a:moveTo>
                <a:lnTo>
                  <a:pt x="2349862" y="4729095"/>
                </a:lnTo>
                <a:cubicBezTo>
                  <a:pt x="2349481" y="4731273"/>
                  <a:pt x="2347899" y="4733986"/>
                  <a:pt x="2344047" y="4737816"/>
                </a:cubicBezTo>
                <a:cubicBezTo>
                  <a:pt x="2345613" y="4736916"/>
                  <a:pt x="2345454" y="4735456"/>
                  <a:pt x="2344407" y="4734046"/>
                </a:cubicBezTo>
                <a:lnTo>
                  <a:pt x="2343265" y="4733247"/>
                </a:lnTo>
                <a:close/>
                <a:moveTo>
                  <a:pt x="4013471" y="4717598"/>
                </a:moveTo>
                <a:cubicBezTo>
                  <a:pt x="4013852" y="4718605"/>
                  <a:pt x="4013623" y="4719267"/>
                  <a:pt x="4012844" y="4719849"/>
                </a:cubicBezTo>
                <a:cubicBezTo>
                  <a:pt x="4012065" y="4720431"/>
                  <a:pt x="4010737" y="4720934"/>
                  <a:pt x="4008919" y="4721621"/>
                </a:cubicBezTo>
                <a:cubicBezTo>
                  <a:pt x="4007397" y="4717595"/>
                  <a:pt x="4011794" y="4718233"/>
                  <a:pt x="4013471" y="4717598"/>
                </a:cubicBezTo>
                <a:close/>
                <a:moveTo>
                  <a:pt x="4018023" y="4713577"/>
                </a:moveTo>
                <a:cubicBezTo>
                  <a:pt x="4018405" y="4714585"/>
                  <a:pt x="4018176" y="4715247"/>
                  <a:pt x="4017396" y="4715827"/>
                </a:cubicBezTo>
                <a:cubicBezTo>
                  <a:pt x="4016617" y="4716409"/>
                  <a:pt x="4015289" y="4716912"/>
                  <a:pt x="4013471" y="4717598"/>
                </a:cubicBezTo>
                <a:cubicBezTo>
                  <a:pt x="4011950" y="4713574"/>
                  <a:pt x="4016346" y="4714211"/>
                  <a:pt x="4018023" y="4713577"/>
                </a:cubicBezTo>
                <a:close/>
                <a:moveTo>
                  <a:pt x="1524714" y="4707839"/>
                </a:moveTo>
                <a:lnTo>
                  <a:pt x="1525147" y="4709973"/>
                </a:lnTo>
                <a:lnTo>
                  <a:pt x="1521390" y="4715258"/>
                </a:lnTo>
                <a:lnTo>
                  <a:pt x="1521120" y="4714464"/>
                </a:lnTo>
                <a:cubicBezTo>
                  <a:pt x="1521253" y="4710563"/>
                  <a:pt x="1522498" y="4707054"/>
                  <a:pt x="1524714" y="4707839"/>
                </a:cubicBezTo>
                <a:close/>
                <a:moveTo>
                  <a:pt x="4029317" y="4702023"/>
                </a:moveTo>
                <a:cubicBezTo>
                  <a:pt x="4028464" y="4704839"/>
                  <a:pt x="4027197" y="4706563"/>
                  <a:pt x="4025366" y="4708166"/>
                </a:cubicBezTo>
                <a:cubicBezTo>
                  <a:pt x="4023535" y="4709768"/>
                  <a:pt x="4021138" y="4711249"/>
                  <a:pt x="4018023" y="4713577"/>
                </a:cubicBezTo>
                <a:cubicBezTo>
                  <a:pt x="4019857" y="4708282"/>
                  <a:pt x="4024283" y="4703926"/>
                  <a:pt x="4029317" y="4702023"/>
                </a:cubicBezTo>
                <a:close/>
                <a:moveTo>
                  <a:pt x="3150337" y="4695095"/>
                </a:moveTo>
                <a:lnTo>
                  <a:pt x="3147648" y="4697544"/>
                </a:lnTo>
                <a:lnTo>
                  <a:pt x="3140451" y="4706937"/>
                </a:lnTo>
                <a:lnTo>
                  <a:pt x="3135117" y="4711214"/>
                </a:lnTo>
                <a:lnTo>
                  <a:pt x="3123683" y="4726913"/>
                </a:lnTo>
                <a:lnTo>
                  <a:pt x="3132485" y="4717891"/>
                </a:lnTo>
                <a:lnTo>
                  <a:pt x="3146138" y="4704405"/>
                </a:lnTo>
                <a:lnTo>
                  <a:pt x="3149216" y="4697392"/>
                </a:lnTo>
                <a:close/>
                <a:moveTo>
                  <a:pt x="1741424" y="4692321"/>
                </a:moveTo>
                <a:cubicBezTo>
                  <a:pt x="1741424" y="4692321"/>
                  <a:pt x="1738888" y="4708723"/>
                  <a:pt x="1739521" y="4704624"/>
                </a:cubicBezTo>
                <a:cubicBezTo>
                  <a:pt x="1739733" y="4703258"/>
                  <a:pt x="1740296" y="4699612"/>
                  <a:pt x="1741424" y="4692321"/>
                </a:cubicBezTo>
                <a:close/>
                <a:moveTo>
                  <a:pt x="1535687" y="4690943"/>
                </a:moveTo>
                <a:lnTo>
                  <a:pt x="1536525" y="4693963"/>
                </a:lnTo>
                <a:lnTo>
                  <a:pt x="1532821" y="4699177"/>
                </a:lnTo>
                <a:lnTo>
                  <a:pt x="1532186" y="4697602"/>
                </a:lnTo>
                <a:cubicBezTo>
                  <a:pt x="1532227" y="4693668"/>
                  <a:pt x="1533470" y="4690158"/>
                  <a:pt x="1535687" y="4690943"/>
                </a:cubicBezTo>
                <a:close/>
                <a:moveTo>
                  <a:pt x="2315776" y="4690683"/>
                </a:moveTo>
                <a:lnTo>
                  <a:pt x="2312682" y="4692800"/>
                </a:lnTo>
                <a:lnTo>
                  <a:pt x="2296009" y="4716583"/>
                </a:lnTo>
                <a:lnTo>
                  <a:pt x="2322577" y="4690772"/>
                </a:lnTo>
                <a:close/>
                <a:moveTo>
                  <a:pt x="3742005" y="4675230"/>
                </a:moveTo>
                <a:cubicBezTo>
                  <a:pt x="3742843" y="4674913"/>
                  <a:pt x="3743256" y="4676004"/>
                  <a:pt x="3743459" y="4677172"/>
                </a:cubicBezTo>
                <a:cubicBezTo>
                  <a:pt x="3743660" y="4678342"/>
                  <a:pt x="3743654" y="4679591"/>
                  <a:pt x="3743654" y="4679591"/>
                </a:cubicBezTo>
                <a:cubicBezTo>
                  <a:pt x="3740298" y="4680861"/>
                  <a:pt x="3740327" y="4675864"/>
                  <a:pt x="3742005" y="4675230"/>
                </a:cubicBezTo>
                <a:close/>
                <a:moveTo>
                  <a:pt x="1547399" y="4674309"/>
                </a:moveTo>
                <a:lnTo>
                  <a:pt x="1548107" y="4677809"/>
                </a:lnTo>
                <a:lnTo>
                  <a:pt x="1544338" y="4683041"/>
                </a:lnTo>
                <a:lnTo>
                  <a:pt x="1543529" y="4680836"/>
                </a:lnTo>
                <a:cubicBezTo>
                  <a:pt x="1543570" y="4676902"/>
                  <a:pt x="1544813" y="4673392"/>
                  <a:pt x="1547399" y="4674309"/>
                </a:cubicBezTo>
                <a:close/>
                <a:moveTo>
                  <a:pt x="3229120" y="4672374"/>
                </a:moveTo>
                <a:cubicBezTo>
                  <a:pt x="3227442" y="4673007"/>
                  <a:pt x="3228203" y="4675020"/>
                  <a:pt x="3226526" y="4675655"/>
                </a:cubicBezTo>
                <a:lnTo>
                  <a:pt x="3226253" y="4676581"/>
                </a:lnTo>
                <a:lnTo>
                  <a:pt x="3226797" y="4676483"/>
                </a:lnTo>
                <a:lnTo>
                  <a:pt x="3229973" y="4673456"/>
                </a:lnTo>
                <a:lnTo>
                  <a:pt x="3229981" y="4672513"/>
                </a:lnTo>
                <a:close/>
                <a:moveTo>
                  <a:pt x="2406422" y="4669677"/>
                </a:moveTo>
                <a:lnTo>
                  <a:pt x="2400934" y="4679679"/>
                </a:lnTo>
                <a:cubicBezTo>
                  <a:pt x="2390198" y="4693332"/>
                  <a:pt x="2379808" y="4707507"/>
                  <a:pt x="2369725" y="4722633"/>
                </a:cubicBezTo>
                <a:lnTo>
                  <a:pt x="2356269" y="4744925"/>
                </a:lnTo>
                <a:lnTo>
                  <a:pt x="2356145" y="4744307"/>
                </a:lnTo>
                <a:cubicBezTo>
                  <a:pt x="2354594" y="4745301"/>
                  <a:pt x="2351294" y="4748033"/>
                  <a:pt x="2345354" y="4753252"/>
                </a:cubicBezTo>
                <a:lnTo>
                  <a:pt x="2341384" y="4756667"/>
                </a:lnTo>
                <a:lnTo>
                  <a:pt x="2345320" y="4749437"/>
                </a:lnTo>
                <a:lnTo>
                  <a:pt x="2372429" y="4703084"/>
                </a:lnTo>
                <a:lnTo>
                  <a:pt x="2387601" y="4689471"/>
                </a:lnTo>
                <a:close/>
                <a:moveTo>
                  <a:pt x="4083375" y="4669675"/>
                </a:moveTo>
                <a:lnTo>
                  <a:pt x="4077886" y="4679678"/>
                </a:lnTo>
                <a:cubicBezTo>
                  <a:pt x="4067151" y="4693331"/>
                  <a:pt x="4056760" y="4707506"/>
                  <a:pt x="4046676" y="4722632"/>
                </a:cubicBezTo>
                <a:lnTo>
                  <a:pt x="4033220" y="4744924"/>
                </a:lnTo>
                <a:lnTo>
                  <a:pt x="4033099" y="4744305"/>
                </a:lnTo>
                <a:cubicBezTo>
                  <a:pt x="4031547" y="4745300"/>
                  <a:pt x="4028246" y="4748032"/>
                  <a:pt x="4022307" y="4753252"/>
                </a:cubicBezTo>
                <a:lnTo>
                  <a:pt x="4018336" y="4756665"/>
                </a:lnTo>
                <a:lnTo>
                  <a:pt x="4022271" y="4749436"/>
                </a:lnTo>
                <a:lnTo>
                  <a:pt x="4049381" y="4703084"/>
                </a:lnTo>
                <a:lnTo>
                  <a:pt x="4064554" y="4689468"/>
                </a:lnTo>
                <a:close/>
                <a:moveTo>
                  <a:pt x="4015985" y="4660681"/>
                </a:moveTo>
                <a:lnTo>
                  <a:pt x="4007341" y="4665556"/>
                </a:lnTo>
                <a:lnTo>
                  <a:pt x="4004645" y="4670725"/>
                </a:lnTo>
                <a:lnTo>
                  <a:pt x="4001883" y="4674853"/>
                </a:lnTo>
                <a:lnTo>
                  <a:pt x="4002128" y="4674668"/>
                </a:lnTo>
                <a:cubicBezTo>
                  <a:pt x="4002715" y="4674232"/>
                  <a:pt x="4003059" y="4673990"/>
                  <a:pt x="4003059" y="4673990"/>
                </a:cubicBezTo>
                <a:close/>
                <a:moveTo>
                  <a:pt x="1506024" y="4659655"/>
                </a:moveTo>
                <a:cubicBezTo>
                  <a:pt x="1507594" y="4655224"/>
                  <a:pt x="1508625" y="4666397"/>
                  <a:pt x="1507056" y="4670828"/>
                </a:cubicBezTo>
                <a:cubicBezTo>
                  <a:pt x="1502622" y="4669258"/>
                  <a:pt x="1500851" y="4657822"/>
                  <a:pt x="1506024" y="4659655"/>
                </a:cubicBezTo>
                <a:close/>
                <a:moveTo>
                  <a:pt x="4045698" y="4626117"/>
                </a:moveTo>
                <a:cubicBezTo>
                  <a:pt x="4045487" y="4625411"/>
                  <a:pt x="4045628" y="4625882"/>
                  <a:pt x="4045905" y="4626823"/>
                </a:cubicBezTo>
                <a:lnTo>
                  <a:pt x="4046611" y="4629186"/>
                </a:lnTo>
                <a:close/>
                <a:moveTo>
                  <a:pt x="4024446" y="4620658"/>
                </a:moveTo>
                <a:cubicBezTo>
                  <a:pt x="4025773" y="4620156"/>
                  <a:pt x="4026257" y="4620429"/>
                  <a:pt x="4026194" y="4621100"/>
                </a:cubicBezTo>
                <a:cubicBezTo>
                  <a:pt x="4026103" y="4622105"/>
                  <a:pt x="4024788" y="4624004"/>
                  <a:pt x="4023267" y="4625522"/>
                </a:cubicBezTo>
                <a:cubicBezTo>
                  <a:pt x="4021745" y="4627041"/>
                  <a:pt x="4020016" y="4628180"/>
                  <a:pt x="4019102" y="4627662"/>
                </a:cubicBezTo>
                <a:cubicBezTo>
                  <a:pt x="4019102" y="4627662"/>
                  <a:pt x="4021090" y="4621927"/>
                  <a:pt x="4024446" y="4620658"/>
                </a:cubicBezTo>
                <a:close/>
                <a:moveTo>
                  <a:pt x="2431940" y="4617702"/>
                </a:moveTo>
                <a:lnTo>
                  <a:pt x="2426451" y="4625389"/>
                </a:lnTo>
                <a:lnTo>
                  <a:pt x="2426961" y="4626277"/>
                </a:lnTo>
                <a:cubicBezTo>
                  <a:pt x="2426961" y="4626277"/>
                  <a:pt x="2432441" y="4620323"/>
                  <a:pt x="2433058" y="4618150"/>
                </a:cubicBezTo>
                <a:close/>
                <a:moveTo>
                  <a:pt x="4108622" y="4617593"/>
                </a:moveTo>
                <a:lnTo>
                  <a:pt x="4104899" y="4619959"/>
                </a:lnTo>
                <a:lnTo>
                  <a:pt x="4104059" y="4620803"/>
                </a:lnTo>
                <a:lnTo>
                  <a:pt x="4102282" y="4623442"/>
                </a:lnTo>
                <a:cubicBezTo>
                  <a:pt x="4101525" y="4625454"/>
                  <a:pt x="4102096" y="4626962"/>
                  <a:pt x="4103914" y="4626276"/>
                </a:cubicBezTo>
                <a:cubicBezTo>
                  <a:pt x="4103914" y="4626276"/>
                  <a:pt x="4109393" y="4620322"/>
                  <a:pt x="4110010" y="4618148"/>
                </a:cubicBezTo>
                <a:cubicBezTo>
                  <a:pt x="4110215" y="4617422"/>
                  <a:pt x="4109880" y="4617118"/>
                  <a:pt x="4108622" y="4617593"/>
                </a:cubicBezTo>
                <a:close/>
                <a:moveTo>
                  <a:pt x="1610973" y="4611167"/>
                </a:moveTo>
                <a:lnTo>
                  <a:pt x="1611918" y="4614891"/>
                </a:lnTo>
                <a:cubicBezTo>
                  <a:pt x="1611536" y="4617068"/>
                  <a:pt x="1609953" y="4619780"/>
                  <a:pt x="1606102" y="4623611"/>
                </a:cubicBezTo>
                <a:cubicBezTo>
                  <a:pt x="1607668" y="4622712"/>
                  <a:pt x="1607509" y="4621251"/>
                  <a:pt x="1606462" y="4619843"/>
                </a:cubicBezTo>
                <a:lnTo>
                  <a:pt x="1605320" y="4619043"/>
                </a:lnTo>
                <a:close/>
                <a:moveTo>
                  <a:pt x="2398427" y="4608776"/>
                </a:moveTo>
                <a:lnTo>
                  <a:pt x="2391780" y="4615077"/>
                </a:lnTo>
                <a:lnTo>
                  <a:pt x="2384595" y="4623330"/>
                </a:lnTo>
                <a:lnTo>
                  <a:pt x="2374726" y="4640107"/>
                </a:lnTo>
                <a:lnTo>
                  <a:pt x="2388622" y="4626607"/>
                </a:lnTo>
                <a:lnTo>
                  <a:pt x="2392996" y="4619863"/>
                </a:lnTo>
                <a:close/>
                <a:moveTo>
                  <a:pt x="1913940" y="4594892"/>
                </a:moveTo>
                <a:lnTo>
                  <a:pt x="1893355" y="4627261"/>
                </a:lnTo>
                <a:lnTo>
                  <a:pt x="1876763" y="4645226"/>
                </a:lnTo>
                <a:lnTo>
                  <a:pt x="1885645" y="4630136"/>
                </a:lnTo>
                <a:close/>
                <a:moveTo>
                  <a:pt x="4089345" y="4580890"/>
                </a:moveTo>
                <a:lnTo>
                  <a:pt x="4084921" y="4584921"/>
                </a:lnTo>
                <a:lnTo>
                  <a:pt x="4079727" y="4589223"/>
                </a:lnTo>
                <a:lnTo>
                  <a:pt x="4074462" y="4596546"/>
                </a:lnTo>
                <a:lnTo>
                  <a:pt x="4062691" y="4612707"/>
                </a:lnTo>
                <a:lnTo>
                  <a:pt x="4071495" y="4603686"/>
                </a:lnTo>
                <a:lnTo>
                  <a:pt x="4085147" y="4590199"/>
                </a:lnTo>
                <a:lnTo>
                  <a:pt x="4088223" y="4583186"/>
                </a:lnTo>
                <a:close/>
                <a:moveTo>
                  <a:pt x="4098479" y="4563150"/>
                </a:moveTo>
                <a:lnTo>
                  <a:pt x="4087698" y="4578140"/>
                </a:lnTo>
                <a:lnTo>
                  <a:pt x="4093659" y="4572257"/>
                </a:lnTo>
                <a:close/>
                <a:moveTo>
                  <a:pt x="4681013" y="4561025"/>
                </a:moveTo>
                <a:cubicBezTo>
                  <a:pt x="4681851" y="4560707"/>
                  <a:pt x="4682264" y="4561798"/>
                  <a:pt x="4682467" y="4562967"/>
                </a:cubicBezTo>
                <a:cubicBezTo>
                  <a:pt x="4682669" y="4564137"/>
                  <a:pt x="4682661" y="4565386"/>
                  <a:pt x="4682661" y="4565386"/>
                </a:cubicBezTo>
                <a:cubicBezTo>
                  <a:pt x="4679307" y="4566655"/>
                  <a:pt x="4679335" y="4561659"/>
                  <a:pt x="4681013" y="4561025"/>
                </a:cubicBezTo>
                <a:close/>
                <a:moveTo>
                  <a:pt x="2491176" y="4558169"/>
                </a:moveTo>
                <a:cubicBezTo>
                  <a:pt x="2489499" y="4558803"/>
                  <a:pt x="2490260" y="4560815"/>
                  <a:pt x="2488582" y="4561451"/>
                </a:cubicBezTo>
                <a:lnTo>
                  <a:pt x="2488308" y="4562374"/>
                </a:lnTo>
                <a:lnTo>
                  <a:pt x="2488852" y="4562278"/>
                </a:lnTo>
                <a:lnTo>
                  <a:pt x="2489918" y="4561263"/>
                </a:lnTo>
                <a:lnTo>
                  <a:pt x="2491234" y="4558178"/>
                </a:lnTo>
                <a:close/>
                <a:moveTo>
                  <a:pt x="4168129" y="4558167"/>
                </a:moveTo>
                <a:cubicBezTo>
                  <a:pt x="4166450" y="4558802"/>
                  <a:pt x="4167211" y="4560814"/>
                  <a:pt x="4165535" y="4561450"/>
                </a:cubicBezTo>
                <a:lnTo>
                  <a:pt x="4165261" y="4562373"/>
                </a:lnTo>
                <a:lnTo>
                  <a:pt x="4165805" y="4562277"/>
                </a:lnTo>
                <a:lnTo>
                  <a:pt x="4168981" y="4559251"/>
                </a:lnTo>
                <a:lnTo>
                  <a:pt x="4168989" y="4558308"/>
                </a:lnTo>
                <a:close/>
                <a:moveTo>
                  <a:pt x="1960335" y="4533973"/>
                </a:moveTo>
                <a:lnTo>
                  <a:pt x="1953132" y="4545352"/>
                </a:lnTo>
                <a:lnTo>
                  <a:pt x="1950383" y="4547540"/>
                </a:lnTo>
                <a:close/>
                <a:moveTo>
                  <a:pt x="2035261" y="4520827"/>
                </a:moveTo>
                <a:lnTo>
                  <a:pt x="2012965" y="4559739"/>
                </a:lnTo>
                <a:lnTo>
                  <a:pt x="2009107" y="4563381"/>
                </a:lnTo>
                <a:lnTo>
                  <a:pt x="2004244" y="4567362"/>
                </a:lnTo>
                <a:lnTo>
                  <a:pt x="2013834" y="4547853"/>
                </a:lnTo>
                <a:lnTo>
                  <a:pt x="2023760" y="4529623"/>
                </a:lnTo>
                <a:lnTo>
                  <a:pt x="2031832" y="4523734"/>
                </a:lnTo>
                <a:close/>
                <a:moveTo>
                  <a:pt x="3846149" y="4515689"/>
                </a:moveTo>
                <a:lnTo>
                  <a:pt x="3839683" y="4524421"/>
                </a:lnTo>
                <a:lnTo>
                  <a:pt x="3830437" y="4538412"/>
                </a:lnTo>
                <a:lnTo>
                  <a:pt x="3836411" y="4530191"/>
                </a:lnTo>
                <a:close/>
                <a:moveTo>
                  <a:pt x="4140273" y="4507422"/>
                </a:moveTo>
                <a:lnTo>
                  <a:pt x="4133177" y="4514900"/>
                </a:lnTo>
                <a:lnTo>
                  <a:pt x="4132818" y="4515400"/>
                </a:lnTo>
                <a:lnTo>
                  <a:pt x="4139088" y="4509090"/>
                </a:lnTo>
                <a:close/>
                <a:moveTo>
                  <a:pt x="1983230" y="4503138"/>
                </a:moveTo>
                <a:lnTo>
                  <a:pt x="1975213" y="4514418"/>
                </a:lnTo>
                <a:lnTo>
                  <a:pt x="1962202" y="4531432"/>
                </a:lnTo>
                <a:lnTo>
                  <a:pt x="1979744" y="4507518"/>
                </a:lnTo>
                <a:close/>
                <a:moveTo>
                  <a:pt x="3858613" y="4488076"/>
                </a:moveTo>
                <a:lnTo>
                  <a:pt x="3854782" y="4491226"/>
                </a:lnTo>
                <a:lnTo>
                  <a:pt x="3850072" y="4498638"/>
                </a:lnTo>
                <a:cubicBezTo>
                  <a:pt x="3848143" y="4502625"/>
                  <a:pt x="3849242" y="4502785"/>
                  <a:pt x="3858617" y="4490806"/>
                </a:cubicBezTo>
                <a:lnTo>
                  <a:pt x="3859145" y="4490043"/>
                </a:lnTo>
                <a:close/>
                <a:moveTo>
                  <a:pt x="1673769" y="4477165"/>
                </a:moveTo>
                <a:cubicBezTo>
                  <a:pt x="1673769" y="4477165"/>
                  <a:pt x="1682133" y="4477323"/>
                  <a:pt x="1680041" y="4477283"/>
                </a:cubicBezTo>
                <a:cubicBezTo>
                  <a:pt x="1679345" y="4477271"/>
                  <a:pt x="1677486" y="4477235"/>
                  <a:pt x="1673769" y="4477165"/>
                </a:cubicBezTo>
                <a:close/>
                <a:moveTo>
                  <a:pt x="2027762" y="4437950"/>
                </a:moveTo>
                <a:cubicBezTo>
                  <a:pt x="2027762" y="4437950"/>
                  <a:pt x="2027486" y="4452816"/>
                  <a:pt x="2029055" y="4448385"/>
                </a:cubicBezTo>
                <a:cubicBezTo>
                  <a:pt x="2030163" y="4448777"/>
                  <a:pt x="2030914" y="4448420"/>
                  <a:pt x="2031345" y="4447637"/>
                </a:cubicBezTo>
                <a:cubicBezTo>
                  <a:pt x="2032645" y="4445292"/>
                  <a:pt x="2031086" y="4439128"/>
                  <a:pt x="2027762" y="4437950"/>
                </a:cubicBezTo>
                <a:close/>
                <a:moveTo>
                  <a:pt x="2064021" y="4394267"/>
                </a:moveTo>
                <a:cubicBezTo>
                  <a:pt x="2058851" y="4392435"/>
                  <a:pt x="2060882" y="4403130"/>
                  <a:pt x="2065315" y="4404699"/>
                </a:cubicBezTo>
                <a:cubicBezTo>
                  <a:pt x="2066884" y="4400268"/>
                  <a:pt x="2065852" y="4389096"/>
                  <a:pt x="2064021" y="4394267"/>
                </a:cubicBezTo>
                <a:close/>
                <a:moveTo>
                  <a:pt x="2073424" y="4381803"/>
                </a:moveTo>
                <a:cubicBezTo>
                  <a:pt x="2068993" y="4380232"/>
                  <a:pt x="2070285" y="4390666"/>
                  <a:pt x="2074719" y="4392237"/>
                </a:cubicBezTo>
                <a:cubicBezTo>
                  <a:pt x="2076290" y="4387804"/>
                  <a:pt x="2074995" y="4377371"/>
                  <a:pt x="2073424" y="4381803"/>
                </a:cubicBezTo>
                <a:close/>
                <a:moveTo>
                  <a:pt x="2190484" y="4300025"/>
                </a:moveTo>
                <a:cubicBezTo>
                  <a:pt x="2188805" y="4300660"/>
                  <a:pt x="2189566" y="4302673"/>
                  <a:pt x="2187888" y="4303308"/>
                </a:cubicBezTo>
                <a:cubicBezTo>
                  <a:pt x="2186123" y="4306564"/>
                  <a:pt x="2187138" y="4306827"/>
                  <a:pt x="2188685" y="4305918"/>
                </a:cubicBezTo>
                <a:lnTo>
                  <a:pt x="2189788" y="4305009"/>
                </a:lnTo>
                <a:lnTo>
                  <a:pt x="2192332" y="4301258"/>
                </a:lnTo>
                <a:close/>
                <a:moveTo>
                  <a:pt x="903711" y="4297785"/>
                </a:moveTo>
                <a:lnTo>
                  <a:pt x="903469" y="4310830"/>
                </a:lnTo>
                <a:cubicBezTo>
                  <a:pt x="898202" y="4313342"/>
                  <a:pt x="897795" y="4300068"/>
                  <a:pt x="903711" y="4297785"/>
                </a:cubicBezTo>
                <a:close/>
                <a:moveTo>
                  <a:pt x="916618" y="4290181"/>
                </a:moveTo>
                <a:lnTo>
                  <a:pt x="916084" y="4292788"/>
                </a:lnTo>
                <a:cubicBezTo>
                  <a:pt x="915874" y="4293816"/>
                  <a:pt x="915926" y="4293559"/>
                  <a:pt x="916123" y="4292595"/>
                </a:cubicBezTo>
                <a:close/>
                <a:moveTo>
                  <a:pt x="918075" y="4283055"/>
                </a:moveTo>
                <a:lnTo>
                  <a:pt x="917031" y="4288162"/>
                </a:lnTo>
                <a:lnTo>
                  <a:pt x="916618" y="4290181"/>
                </a:lnTo>
                <a:close/>
                <a:moveTo>
                  <a:pt x="918608" y="4280448"/>
                </a:moveTo>
                <a:cubicBezTo>
                  <a:pt x="918608" y="4280448"/>
                  <a:pt x="918399" y="4281478"/>
                  <a:pt x="918096" y="4282955"/>
                </a:cubicBezTo>
                <a:lnTo>
                  <a:pt x="918075" y="4283055"/>
                </a:lnTo>
                <a:close/>
                <a:moveTo>
                  <a:pt x="1545359" y="4276242"/>
                </a:moveTo>
                <a:lnTo>
                  <a:pt x="1525790" y="4310389"/>
                </a:lnTo>
                <a:lnTo>
                  <a:pt x="1522408" y="4313585"/>
                </a:lnTo>
                <a:lnTo>
                  <a:pt x="1518141" y="4317078"/>
                </a:lnTo>
                <a:lnTo>
                  <a:pt x="1526556" y="4299958"/>
                </a:lnTo>
                <a:lnTo>
                  <a:pt x="1535264" y="4283962"/>
                </a:lnTo>
                <a:lnTo>
                  <a:pt x="1542349" y="4278792"/>
                </a:lnTo>
                <a:close/>
                <a:moveTo>
                  <a:pt x="854177" y="4270759"/>
                </a:moveTo>
                <a:cubicBezTo>
                  <a:pt x="858068" y="4272135"/>
                  <a:pt x="855085" y="4280562"/>
                  <a:pt x="855085" y="4280562"/>
                </a:cubicBezTo>
                <a:cubicBezTo>
                  <a:pt x="853706" y="4284453"/>
                  <a:pt x="852800" y="4274647"/>
                  <a:pt x="854177" y="4270759"/>
                </a:cubicBezTo>
                <a:close/>
                <a:moveTo>
                  <a:pt x="1490075" y="4252934"/>
                </a:moveTo>
                <a:lnTo>
                  <a:pt x="1489340" y="4254278"/>
                </a:lnTo>
                <a:lnTo>
                  <a:pt x="1485054" y="4258161"/>
                </a:lnTo>
                <a:close/>
                <a:moveTo>
                  <a:pt x="1545854" y="4222390"/>
                </a:moveTo>
                <a:cubicBezTo>
                  <a:pt x="1546188" y="4223273"/>
                  <a:pt x="1545987" y="4223853"/>
                  <a:pt x="1545304" y="4224366"/>
                </a:cubicBezTo>
                <a:cubicBezTo>
                  <a:pt x="1544620" y="4224875"/>
                  <a:pt x="1543456" y="4225316"/>
                  <a:pt x="1541859" y="4225918"/>
                </a:cubicBezTo>
                <a:cubicBezTo>
                  <a:pt x="1540525" y="4222386"/>
                  <a:pt x="1544382" y="4222946"/>
                  <a:pt x="1545854" y="4222390"/>
                </a:cubicBezTo>
                <a:close/>
                <a:moveTo>
                  <a:pt x="1549848" y="4218861"/>
                </a:moveTo>
                <a:cubicBezTo>
                  <a:pt x="1550183" y="4219743"/>
                  <a:pt x="1549981" y="4220326"/>
                  <a:pt x="1549298" y="4220836"/>
                </a:cubicBezTo>
                <a:cubicBezTo>
                  <a:pt x="1548616" y="4221347"/>
                  <a:pt x="1547450" y="4221788"/>
                  <a:pt x="1545854" y="4222390"/>
                </a:cubicBezTo>
                <a:cubicBezTo>
                  <a:pt x="1544519" y="4218858"/>
                  <a:pt x="1548377" y="4219418"/>
                  <a:pt x="1549848" y="4218861"/>
                </a:cubicBezTo>
                <a:close/>
                <a:moveTo>
                  <a:pt x="833479" y="4213824"/>
                </a:moveTo>
                <a:lnTo>
                  <a:pt x="833860" y="4215698"/>
                </a:lnTo>
                <a:lnTo>
                  <a:pt x="830563" y="4220336"/>
                </a:lnTo>
                <a:lnTo>
                  <a:pt x="830326" y="4219637"/>
                </a:lnTo>
                <a:cubicBezTo>
                  <a:pt x="830444" y="4216213"/>
                  <a:pt x="831535" y="4213137"/>
                  <a:pt x="833479" y="4213824"/>
                </a:cubicBezTo>
                <a:close/>
                <a:moveTo>
                  <a:pt x="1559758" y="4208722"/>
                </a:moveTo>
                <a:cubicBezTo>
                  <a:pt x="1559010" y="4211193"/>
                  <a:pt x="1557899" y="4212705"/>
                  <a:pt x="1556291" y="4214113"/>
                </a:cubicBezTo>
                <a:cubicBezTo>
                  <a:pt x="1554685" y="4215518"/>
                  <a:pt x="1552583" y="4216817"/>
                  <a:pt x="1549848" y="4218861"/>
                </a:cubicBezTo>
                <a:cubicBezTo>
                  <a:pt x="1551458" y="4214215"/>
                  <a:pt x="1555341" y="4210391"/>
                  <a:pt x="1559758" y="4208722"/>
                </a:cubicBezTo>
                <a:close/>
                <a:moveTo>
                  <a:pt x="1023646" y="4200207"/>
                </a:moveTo>
                <a:cubicBezTo>
                  <a:pt x="1023646" y="4200207"/>
                  <a:pt x="1021422" y="4214601"/>
                  <a:pt x="1021976" y="4211002"/>
                </a:cubicBezTo>
                <a:cubicBezTo>
                  <a:pt x="1022163" y="4209804"/>
                  <a:pt x="1022655" y="4206605"/>
                  <a:pt x="1023646" y="4200207"/>
                </a:cubicBezTo>
                <a:close/>
                <a:moveTo>
                  <a:pt x="843109" y="4198998"/>
                </a:moveTo>
                <a:lnTo>
                  <a:pt x="843843" y="4201648"/>
                </a:lnTo>
                <a:lnTo>
                  <a:pt x="840593" y="4206223"/>
                </a:lnTo>
                <a:lnTo>
                  <a:pt x="840037" y="4204840"/>
                </a:lnTo>
                <a:cubicBezTo>
                  <a:pt x="840072" y="4201389"/>
                  <a:pt x="841163" y="4198309"/>
                  <a:pt x="843109" y="4198998"/>
                </a:cubicBezTo>
                <a:close/>
                <a:moveTo>
                  <a:pt x="853386" y="4184401"/>
                </a:moveTo>
                <a:lnTo>
                  <a:pt x="854008" y="4187472"/>
                </a:lnTo>
                <a:lnTo>
                  <a:pt x="850701" y="4192063"/>
                </a:lnTo>
                <a:lnTo>
                  <a:pt x="849990" y="4190128"/>
                </a:lnTo>
                <a:cubicBezTo>
                  <a:pt x="850027" y="4186675"/>
                  <a:pt x="851116" y="4183599"/>
                  <a:pt x="853386" y="4184401"/>
                </a:cubicBezTo>
                <a:close/>
                <a:moveTo>
                  <a:pt x="1607195" y="4180337"/>
                </a:moveTo>
                <a:lnTo>
                  <a:pt x="1602381" y="4189112"/>
                </a:lnTo>
                <a:cubicBezTo>
                  <a:pt x="1592960" y="4201096"/>
                  <a:pt x="1583841" y="4213533"/>
                  <a:pt x="1574993" y="4226805"/>
                </a:cubicBezTo>
                <a:lnTo>
                  <a:pt x="1563184" y="4246370"/>
                </a:lnTo>
                <a:lnTo>
                  <a:pt x="1563076" y="4245825"/>
                </a:lnTo>
                <a:cubicBezTo>
                  <a:pt x="1561716" y="4246698"/>
                  <a:pt x="1558819" y="4249097"/>
                  <a:pt x="1553609" y="4253675"/>
                </a:cubicBezTo>
                <a:lnTo>
                  <a:pt x="1550123" y="4256672"/>
                </a:lnTo>
                <a:lnTo>
                  <a:pt x="1553577" y="4250326"/>
                </a:lnTo>
                <a:lnTo>
                  <a:pt x="1577365" y="4209652"/>
                </a:lnTo>
                <a:lnTo>
                  <a:pt x="1590680" y="4197706"/>
                </a:lnTo>
                <a:close/>
                <a:moveTo>
                  <a:pt x="1548060" y="4172443"/>
                </a:moveTo>
                <a:lnTo>
                  <a:pt x="1540474" y="4176721"/>
                </a:lnTo>
                <a:lnTo>
                  <a:pt x="1538109" y="4181258"/>
                </a:lnTo>
                <a:lnTo>
                  <a:pt x="1535687" y="4184879"/>
                </a:lnTo>
                <a:lnTo>
                  <a:pt x="1535900" y="4184717"/>
                </a:lnTo>
                <a:cubicBezTo>
                  <a:pt x="1536415" y="4184334"/>
                  <a:pt x="1536715" y="4184121"/>
                  <a:pt x="1536715" y="4184121"/>
                </a:cubicBezTo>
                <a:close/>
                <a:moveTo>
                  <a:pt x="817077" y="4171541"/>
                </a:moveTo>
                <a:cubicBezTo>
                  <a:pt x="818456" y="4167653"/>
                  <a:pt x="819361" y="4177455"/>
                  <a:pt x="817984" y="4181347"/>
                </a:cubicBezTo>
                <a:cubicBezTo>
                  <a:pt x="814092" y="4179968"/>
                  <a:pt x="812539" y="4169935"/>
                  <a:pt x="817077" y="4171541"/>
                </a:cubicBezTo>
                <a:close/>
                <a:moveTo>
                  <a:pt x="1466761" y="4146083"/>
                </a:moveTo>
                <a:lnTo>
                  <a:pt x="1462404" y="4153007"/>
                </a:lnTo>
                <a:lnTo>
                  <a:pt x="1463331" y="4151796"/>
                </a:lnTo>
                <a:lnTo>
                  <a:pt x="1467089" y="4146114"/>
                </a:lnTo>
                <a:close/>
                <a:moveTo>
                  <a:pt x="1423054" y="4143466"/>
                </a:moveTo>
                <a:cubicBezTo>
                  <a:pt x="1423161" y="4143382"/>
                  <a:pt x="1422996" y="4143891"/>
                  <a:pt x="1422468" y="4145249"/>
                </a:cubicBezTo>
                <a:lnTo>
                  <a:pt x="1421913" y="4146615"/>
                </a:lnTo>
                <a:lnTo>
                  <a:pt x="1419934" y="4149116"/>
                </a:lnTo>
                <a:cubicBezTo>
                  <a:pt x="1421545" y="4146192"/>
                  <a:pt x="1422842" y="4143637"/>
                  <a:pt x="1423054" y="4143466"/>
                </a:cubicBezTo>
                <a:close/>
                <a:moveTo>
                  <a:pt x="1574134" y="4142113"/>
                </a:moveTo>
                <a:lnTo>
                  <a:pt x="1574933" y="4144806"/>
                </a:lnTo>
                <a:lnTo>
                  <a:pt x="1574318" y="4142732"/>
                </a:lnTo>
                <a:cubicBezTo>
                  <a:pt x="1574073" y="4141907"/>
                  <a:pt x="1573948" y="4141494"/>
                  <a:pt x="1574134" y="4142113"/>
                </a:cubicBezTo>
                <a:close/>
                <a:moveTo>
                  <a:pt x="1555483" y="4137323"/>
                </a:moveTo>
                <a:cubicBezTo>
                  <a:pt x="1556649" y="4136881"/>
                  <a:pt x="1557073" y="4137120"/>
                  <a:pt x="1557020" y="4137709"/>
                </a:cubicBezTo>
                <a:cubicBezTo>
                  <a:pt x="1556938" y="4138593"/>
                  <a:pt x="1555784" y="4140258"/>
                  <a:pt x="1554449" y="4141590"/>
                </a:cubicBezTo>
                <a:cubicBezTo>
                  <a:pt x="1553114" y="4142923"/>
                  <a:pt x="1551599" y="4143922"/>
                  <a:pt x="1550796" y="4143468"/>
                </a:cubicBezTo>
                <a:cubicBezTo>
                  <a:pt x="1550796" y="4143468"/>
                  <a:pt x="1552538" y="4138437"/>
                  <a:pt x="1555483" y="4137323"/>
                </a:cubicBezTo>
                <a:close/>
                <a:moveTo>
                  <a:pt x="1629351" y="4134632"/>
                </a:moveTo>
                <a:lnTo>
                  <a:pt x="1626082" y="4136709"/>
                </a:lnTo>
                <a:lnTo>
                  <a:pt x="1625345" y="4137452"/>
                </a:lnTo>
                <a:lnTo>
                  <a:pt x="1623788" y="4139765"/>
                </a:lnTo>
                <a:cubicBezTo>
                  <a:pt x="1623122" y="4141529"/>
                  <a:pt x="1623623" y="4142856"/>
                  <a:pt x="1625219" y="4142251"/>
                </a:cubicBezTo>
                <a:cubicBezTo>
                  <a:pt x="1625219" y="4142251"/>
                  <a:pt x="1630028" y="4137027"/>
                  <a:pt x="1630567" y="4135120"/>
                </a:cubicBezTo>
                <a:cubicBezTo>
                  <a:pt x="1630749" y="4134483"/>
                  <a:pt x="1630455" y="4134216"/>
                  <a:pt x="1629351" y="4134632"/>
                </a:cubicBezTo>
                <a:close/>
                <a:moveTo>
                  <a:pt x="2350008" y="4134075"/>
                </a:moveTo>
                <a:lnTo>
                  <a:pt x="2330854" y="4162393"/>
                </a:lnTo>
                <a:lnTo>
                  <a:pt x="2328965" y="4164993"/>
                </a:lnTo>
                <a:lnTo>
                  <a:pt x="2330508" y="4163224"/>
                </a:lnTo>
                <a:cubicBezTo>
                  <a:pt x="2337900" y="4154096"/>
                  <a:pt x="2346877" y="4141779"/>
                  <a:pt x="2350034" y="4134373"/>
                </a:cubicBezTo>
                <a:close/>
                <a:moveTo>
                  <a:pt x="909173" y="4128995"/>
                </a:moveTo>
                <a:lnTo>
                  <a:pt x="910004" y="4132261"/>
                </a:lnTo>
                <a:cubicBezTo>
                  <a:pt x="909669" y="4134172"/>
                  <a:pt x="908279" y="4136551"/>
                  <a:pt x="904898" y="4139913"/>
                </a:cubicBezTo>
                <a:cubicBezTo>
                  <a:pt x="906272" y="4139123"/>
                  <a:pt x="906135" y="4137842"/>
                  <a:pt x="905216" y="4136605"/>
                </a:cubicBezTo>
                <a:lnTo>
                  <a:pt x="904213" y="4135903"/>
                </a:lnTo>
                <a:close/>
                <a:moveTo>
                  <a:pt x="1175033" y="4114712"/>
                </a:moveTo>
                <a:lnTo>
                  <a:pt x="1156969" y="4143116"/>
                </a:lnTo>
                <a:lnTo>
                  <a:pt x="1142411" y="4158880"/>
                </a:lnTo>
                <a:lnTo>
                  <a:pt x="1150203" y="4145638"/>
                </a:lnTo>
                <a:close/>
                <a:moveTo>
                  <a:pt x="1612434" y="4102426"/>
                </a:moveTo>
                <a:lnTo>
                  <a:pt x="1608552" y="4105963"/>
                </a:lnTo>
                <a:lnTo>
                  <a:pt x="1603994" y="4109738"/>
                </a:lnTo>
                <a:lnTo>
                  <a:pt x="1599374" y="4116164"/>
                </a:lnTo>
                <a:lnTo>
                  <a:pt x="1589045" y="4130345"/>
                </a:lnTo>
                <a:lnTo>
                  <a:pt x="1596769" y="4122429"/>
                </a:lnTo>
                <a:lnTo>
                  <a:pt x="1608751" y="4110595"/>
                </a:lnTo>
                <a:lnTo>
                  <a:pt x="1611451" y="4104440"/>
                </a:lnTo>
                <a:close/>
                <a:moveTo>
                  <a:pt x="4983392" y="4099961"/>
                </a:moveTo>
                <a:lnTo>
                  <a:pt x="4901143" y="4217840"/>
                </a:lnTo>
                <a:lnTo>
                  <a:pt x="4894233" y="4228881"/>
                </a:lnTo>
                <a:cubicBezTo>
                  <a:pt x="4861923" y="4274455"/>
                  <a:pt x="4833249" y="4318654"/>
                  <a:pt x="4798698" y="4369294"/>
                </a:cubicBezTo>
                <a:cubicBezTo>
                  <a:pt x="4793230" y="4375962"/>
                  <a:pt x="4778876" y="4400559"/>
                  <a:pt x="4797625" y="4376601"/>
                </a:cubicBezTo>
                <a:cubicBezTo>
                  <a:pt x="4804928" y="4364637"/>
                  <a:pt x="4813783" y="4351704"/>
                  <a:pt x="4821999" y="4341314"/>
                </a:cubicBezTo>
                <a:cubicBezTo>
                  <a:pt x="4836321" y="4321711"/>
                  <a:pt x="4844513" y="4312095"/>
                  <a:pt x="4857793" y="4294805"/>
                </a:cubicBezTo>
                <a:cubicBezTo>
                  <a:pt x="4878501" y="4265888"/>
                  <a:pt x="4897870" y="4227505"/>
                  <a:pt x="4918451" y="4198251"/>
                </a:cubicBezTo>
                <a:cubicBezTo>
                  <a:pt x="4934227" y="4174460"/>
                  <a:pt x="4949701" y="4151354"/>
                  <a:pt x="4965441" y="4127573"/>
                </a:cubicBezTo>
                <a:close/>
                <a:moveTo>
                  <a:pt x="1620449" y="4086858"/>
                </a:moveTo>
                <a:lnTo>
                  <a:pt x="1610990" y="4100013"/>
                </a:lnTo>
                <a:lnTo>
                  <a:pt x="1616220" y="4094849"/>
                </a:lnTo>
                <a:close/>
                <a:moveTo>
                  <a:pt x="1681570" y="4082484"/>
                </a:moveTo>
                <a:cubicBezTo>
                  <a:pt x="1680097" y="4083042"/>
                  <a:pt x="1680764" y="4084808"/>
                  <a:pt x="1679292" y="4085366"/>
                </a:cubicBezTo>
                <a:lnTo>
                  <a:pt x="1679054" y="4086177"/>
                </a:lnTo>
                <a:lnTo>
                  <a:pt x="1679531" y="4086092"/>
                </a:lnTo>
                <a:lnTo>
                  <a:pt x="1682317" y="4083436"/>
                </a:lnTo>
                <a:lnTo>
                  <a:pt x="1682324" y="4082611"/>
                </a:lnTo>
                <a:close/>
                <a:moveTo>
                  <a:pt x="1215746" y="4061254"/>
                </a:moveTo>
                <a:lnTo>
                  <a:pt x="1209425" y="4071239"/>
                </a:lnTo>
                <a:lnTo>
                  <a:pt x="1207014" y="4073158"/>
                </a:lnTo>
                <a:close/>
                <a:moveTo>
                  <a:pt x="1281496" y="4049719"/>
                </a:moveTo>
                <a:lnTo>
                  <a:pt x="1261928" y="4083863"/>
                </a:lnTo>
                <a:lnTo>
                  <a:pt x="1258543" y="4087060"/>
                </a:lnTo>
                <a:lnTo>
                  <a:pt x="1254277" y="4090553"/>
                </a:lnTo>
                <a:lnTo>
                  <a:pt x="1262692" y="4073433"/>
                </a:lnTo>
                <a:lnTo>
                  <a:pt x="1271400" y="4057437"/>
                </a:lnTo>
                <a:lnTo>
                  <a:pt x="1278485" y="4052268"/>
                </a:lnTo>
                <a:close/>
                <a:moveTo>
                  <a:pt x="1657126" y="4037954"/>
                </a:moveTo>
                <a:lnTo>
                  <a:pt x="1650898" y="4044518"/>
                </a:lnTo>
                <a:lnTo>
                  <a:pt x="1650583" y="4044956"/>
                </a:lnTo>
                <a:lnTo>
                  <a:pt x="1656086" y="4039419"/>
                </a:lnTo>
                <a:close/>
                <a:moveTo>
                  <a:pt x="1235836" y="4034194"/>
                </a:moveTo>
                <a:lnTo>
                  <a:pt x="1228801" y="4044092"/>
                </a:lnTo>
                <a:lnTo>
                  <a:pt x="1217383" y="4059023"/>
                </a:lnTo>
                <a:lnTo>
                  <a:pt x="1232778" y="4038039"/>
                </a:lnTo>
                <a:close/>
                <a:moveTo>
                  <a:pt x="5183730" y="4031448"/>
                </a:moveTo>
                <a:lnTo>
                  <a:pt x="5182728" y="4035947"/>
                </a:lnTo>
                <a:lnTo>
                  <a:pt x="5190841" y="4034353"/>
                </a:lnTo>
                <a:lnTo>
                  <a:pt x="5109631" y="4150571"/>
                </a:lnTo>
                <a:cubicBezTo>
                  <a:pt x="5007828" y="4303305"/>
                  <a:pt x="4915865" y="4457306"/>
                  <a:pt x="4808411" y="4596931"/>
                </a:cubicBezTo>
                <a:cubicBezTo>
                  <a:pt x="4761177" y="4657510"/>
                  <a:pt x="4803777" y="4579496"/>
                  <a:pt x="4821491" y="4560000"/>
                </a:cubicBezTo>
                <a:cubicBezTo>
                  <a:pt x="4929694" y="4400064"/>
                  <a:pt x="5039329" y="4243129"/>
                  <a:pt x="5147206" y="4085571"/>
                </a:cubicBezTo>
                <a:close/>
                <a:moveTo>
                  <a:pt x="5198503" y="4023391"/>
                </a:moveTo>
                <a:lnTo>
                  <a:pt x="5192569" y="4031879"/>
                </a:lnTo>
                <a:lnTo>
                  <a:pt x="5193570" y="4024582"/>
                </a:lnTo>
                <a:close/>
                <a:moveTo>
                  <a:pt x="964278" y="4011403"/>
                </a:moveTo>
                <a:cubicBezTo>
                  <a:pt x="964278" y="4011403"/>
                  <a:pt x="971618" y="4011543"/>
                  <a:pt x="969783" y="4011508"/>
                </a:cubicBezTo>
                <a:cubicBezTo>
                  <a:pt x="969171" y="4011497"/>
                  <a:pt x="967541" y="4011466"/>
                  <a:pt x="964278" y="4011403"/>
                </a:cubicBezTo>
                <a:close/>
                <a:moveTo>
                  <a:pt x="1274913" y="3976992"/>
                </a:moveTo>
                <a:cubicBezTo>
                  <a:pt x="1274913" y="3976992"/>
                  <a:pt x="1274672" y="3990036"/>
                  <a:pt x="1276049" y="3986148"/>
                </a:cubicBezTo>
                <a:cubicBezTo>
                  <a:pt x="1277021" y="3986493"/>
                  <a:pt x="1277680" y="3986178"/>
                  <a:pt x="1278060" y="3985493"/>
                </a:cubicBezTo>
                <a:cubicBezTo>
                  <a:pt x="1279198" y="3983434"/>
                  <a:pt x="1277830" y="3978024"/>
                  <a:pt x="1274913" y="3976992"/>
                </a:cubicBezTo>
                <a:close/>
                <a:moveTo>
                  <a:pt x="1306731" y="3938659"/>
                </a:moveTo>
                <a:cubicBezTo>
                  <a:pt x="1302194" y="3937051"/>
                  <a:pt x="1303977" y="3946437"/>
                  <a:pt x="1307868" y="3947814"/>
                </a:cubicBezTo>
                <a:cubicBezTo>
                  <a:pt x="1309245" y="3943925"/>
                  <a:pt x="1308340" y="3934121"/>
                  <a:pt x="1306731" y="3938659"/>
                </a:cubicBezTo>
                <a:close/>
                <a:moveTo>
                  <a:pt x="1314984" y="3927720"/>
                </a:moveTo>
                <a:cubicBezTo>
                  <a:pt x="1311093" y="3926341"/>
                  <a:pt x="1312229" y="3935500"/>
                  <a:pt x="1316119" y="3936876"/>
                </a:cubicBezTo>
                <a:cubicBezTo>
                  <a:pt x="1317498" y="3932987"/>
                  <a:pt x="1316361" y="3923832"/>
                  <a:pt x="1314984" y="3927720"/>
                </a:cubicBezTo>
                <a:close/>
                <a:moveTo>
                  <a:pt x="5151935" y="3907453"/>
                </a:moveTo>
                <a:cubicBezTo>
                  <a:pt x="5152235" y="3909425"/>
                  <a:pt x="5128955" y="3943158"/>
                  <a:pt x="5060673" y="4036538"/>
                </a:cubicBezTo>
                <a:cubicBezTo>
                  <a:pt x="5068162" y="4020718"/>
                  <a:pt x="5105895" y="3966651"/>
                  <a:pt x="5108175" y="3970796"/>
                </a:cubicBezTo>
                <a:lnTo>
                  <a:pt x="5102507" y="3969154"/>
                </a:lnTo>
                <a:lnTo>
                  <a:pt x="5109025" y="3959598"/>
                </a:lnTo>
                <a:lnTo>
                  <a:pt x="5120525" y="3944846"/>
                </a:lnTo>
                <a:cubicBezTo>
                  <a:pt x="5138226" y="3922357"/>
                  <a:pt x="5151711" y="3905973"/>
                  <a:pt x="5151935" y="3907453"/>
                </a:cubicBezTo>
                <a:close/>
                <a:moveTo>
                  <a:pt x="5290129" y="3882708"/>
                </a:moveTo>
                <a:lnTo>
                  <a:pt x="5282643" y="3892470"/>
                </a:lnTo>
                <a:cubicBezTo>
                  <a:pt x="5274131" y="3903587"/>
                  <a:pt x="5266567" y="3913793"/>
                  <a:pt x="5264998" y="3918224"/>
                </a:cubicBezTo>
                <a:cubicBezTo>
                  <a:pt x="5261597" y="3927828"/>
                  <a:pt x="5262892" y="3938260"/>
                  <a:pt x="5261322" y="3942691"/>
                </a:cubicBezTo>
                <a:cubicBezTo>
                  <a:pt x="5259752" y="3947123"/>
                  <a:pt x="5254024" y="3935120"/>
                  <a:pt x="5254024" y="3935120"/>
                </a:cubicBezTo>
                <a:cubicBezTo>
                  <a:pt x="5244467" y="3939217"/>
                  <a:pt x="5242917" y="3955034"/>
                  <a:pt x="5241969" y="3964868"/>
                </a:cubicBezTo>
                <a:lnTo>
                  <a:pt x="5241240" y="3969972"/>
                </a:lnTo>
                <a:lnTo>
                  <a:pt x="5239499" y="3972184"/>
                </a:lnTo>
                <a:lnTo>
                  <a:pt x="5235357" y="3972566"/>
                </a:lnTo>
                <a:cubicBezTo>
                  <a:pt x="5232956" y="3971716"/>
                  <a:pt x="5230555" y="3970865"/>
                  <a:pt x="5229770" y="3973081"/>
                </a:cubicBezTo>
                <a:lnTo>
                  <a:pt x="5231525" y="3982319"/>
                </a:lnTo>
                <a:lnTo>
                  <a:pt x="5226747" y="3988389"/>
                </a:lnTo>
                <a:lnTo>
                  <a:pt x="5223355" y="3991487"/>
                </a:lnTo>
                <a:cubicBezTo>
                  <a:pt x="5221337" y="3993370"/>
                  <a:pt x="5219443" y="3995192"/>
                  <a:pt x="5215657" y="3998841"/>
                </a:cubicBezTo>
                <a:lnTo>
                  <a:pt x="5200655" y="4020310"/>
                </a:lnTo>
                <a:lnTo>
                  <a:pt x="5195304" y="4021602"/>
                </a:lnTo>
                <a:cubicBezTo>
                  <a:pt x="5194036" y="4022976"/>
                  <a:pt x="5193570" y="4024582"/>
                  <a:pt x="5193570" y="4024582"/>
                </a:cubicBezTo>
                <a:lnTo>
                  <a:pt x="5184615" y="4030139"/>
                </a:lnTo>
                <a:lnTo>
                  <a:pt x="5261101" y="3916793"/>
                </a:lnTo>
                <a:close/>
                <a:moveTo>
                  <a:pt x="1417706" y="3855961"/>
                </a:moveTo>
                <a:cubicBezTo>
                  <a:pt x="1416233" y="3856517"/>
                  <a:pt x="1416900" y="3858284"/>
                  <a:pt x="1415427" y="3858840"/>
                </a:cubicBezTo>
                <a:cubicBezTo>
                  <a:pt x="1413879" y="3861699"/>
                  <a:pt x="1414769" y="3861930"/>
                  <a:pt x="1416127" y="3861131"/>
                </a:cubicBezTo>
                <a:lnTo>
                  <a:pt x="1417094" y="3860333"/>
                </a:lnTo>
                <a:lnTo>
                  <a:pt x="1419327" y="3857042"/>
                </a:lnTo>
                <a:close/>
                <a:moveTo>
                  <a:pt x="5400161" y="3754953"/>
                </a:moveTo>
                <a:lnTo>
                  <a:pt x="5401193" y="3766123"/>
                </a:lnTo>
                <a:cubicBezTo>
                  <a:pt x="5395189" y="3768985"/>
                  <a:pt x="5395727" y="3753383"/>
                  <a:pt x="5400161" y="3754953"/>
                </a:cubicBezTo>
                <a:close/>
                <a:moveTo>
                  <a:pt x="1557692" y="3710336"/>
                </a:moveTo>
                <a:lnTo>
                  <a:pt x="1540882" y="3735184"/>
                </a:lnTo>
                <a:lnTo>
                  <a:pt x="1539224" y="3737467"/>
                </a:lnTo>
                <a:lnTo>
                  <a:pt x="1540579" y="3735914"/>
                </a:lnTo>
                <a:cubicBezTo>
                  <a:pt x="1547065" y="3727903"/>
                  <a:pt x="1554944" y="3717096"/>
                  <a:pt x="1557713" y="3710595"/>
                </a:cubicBezTo>
                <a:close/>
                <a:moveTo>
                  <a:pt x="5439560" y="3702405"/>
                </a:moveTo>
                <a:cubicBezTo>
                  <a:pt x="5434851" y="3715700"/>
                  <a:pt x="5423878" y="3732595"/>
                  <a:pt x="5415566" y="3739627"/>
                </a:cubicBezTo>
                <a:lnTo>
                  <a:pt x="5424595" y="3717697"/>
                </a:lnTo>
                <a:lnTo>
                  <a:pt x="5427351" y="3714112"/>
                </a:lnTo>
                <a:close/>
                <a:moveTo>
                  <a:pt x="1060557" y="3688066"/>
                </a:moveTo>
                <a:lnTo>
                  <a:pt x="1060084" y="3701762"/>
                </a:lnTo>
                <a:cubicBezTo>
                  <a:pt x="1061401" y="3701132"/>
                  <a:pt x="1062417" y="3699806"/>
                  <a:pt x="1063121" y="3698207"/>
                </a:cubicBezTo>
                <a:cubicBezTo>
                  <a:pt x="1065229" y="3693415"/>
                  <a:pt x="1064505" y="3686184"/>
                  <a:pt x="1060557" y="3688066"/>
                </a:cubicBezTo>
                <a:close/>
                <a:moveTo>
                  <a:pt x="5450017" y="3684626"/>
                </a:moveTo>
                <a:lnTo>
                  <a:pt x="5439560" y="3702405"/>
                </a:lnTo>
                <a:lnTo>
                  <a:pt x="5441237" y="3696048"/>
                </a:lnTo>
                <a:close/>
                <a:moveTo>
                  <a:pt x="5460126" y="3671473"/>
                </a:moveTo>
                <a:lnTo>
                  <a:pt x="5458077" y="3676543"/>
                </a:lnTo>
                <a:lnTo>
                  <a:pt x="5453641" y="3679909"/>
                </a:lnTo>
                <a:close/>
                <a:moveTo>
                  <a:pt x="1075453" y="3670731"/>
                </a:moveTo>
                <a:cubicBezTo>
                  <a:pt x="1078876" y="3670848"/>
                  <a:pt x="1080588" y="3670908"/>
                  <a:pt x="1081231" y="3670931"/>
                </a:cubicBezTo>
                <a:cubicBezTo>
                  <a:pt x="1083156" y="3670997"/>
                  <a:pt x="1075453" y="3670731"/>
                  <a:pt x="1075453" y="3670731"/>
                </a:cubicBezTo>
                <a:close/>
                <a:moveTo>
                  <a:pt x="5469459" y="3659328"/>
                </a:moveTo>
                <a:lnTo>
                  <a:pt x="5468023" y="3663310"/>
                </a:lnTo>
                <a:lnTo>
                  <a:pt x="5466147" y="3663641"/>
                </a:lnTo>
                <a:close/>
                <a:moveTo>
                  <a:pt x="1104760" y="3627129"/>
                </a:moveTo>
                <a:cubicBezTo>
                  <a:pt x="1104760" y="3627129"/>
                  <a:pt x="1104288" y="3640824"/>
                  <a:pt x="1105895" y="3636286"/>
                </a:cubicBezTo>
                <a:cubicBezTo>
                  <a:pt x="1106868" y="3636631"/>
                  <a:pt x="1107525" y="3636317"/>
                  <a:pt x="1107906" y="3635630"/>
                </a:cubicBezTo>
                <a:cubicBezTo>
                  <a:pt x="1109045" y="3633571"/>
                  <a:pt x="1107678" y="3628164"/>
                  <a:pt x="1104760" y="3627129"/>
                </a:cubicBezTo>
                <a:close/>
                <a:moveTo>
                  <a:pt x="1132688" y="3587418"/>
                </a:moveTo>
                <a:lnTo>
                  <a:pt x="1133825" y="3596575"/>
                </a:lnTo>
                <a:cubicBezTo>
                  <a:pt x="1135142" y="3595947"/>
                  <a:pt x="1136057" y="3594904"/>
                  <a:pt x="1136610" y="3593730"/>
                </a:cubicBezTo>
                <a:cubicBezTo>
                  <a:pt x="1138266" y="3590214"/>
                  <a:pt x="1136639" y="3585535"/>
                  <a:pt x="1132688" y="3587418"/>
                </a:cubicBezTo>
                <a:close/>
                <a:moveTo>
                  <a:pt x="1515902" y="3549656"/>
                </a:moveTo>
                <a:cubicBezTo>
                  <a:pt x="1483626" y="3588356"/>
                  <a:pt x="1456816" y="3628585"/>
                  <a:pt x="1426255" y="3669427"/>
                </a:cubicBezTo>
                <a:lnTo>
                  <a:pt x="1408780" y="3691720"/>
                </a:lnTo>
                <a:lnTo>
                  <a:pt x="1372393" y="3744260"/>
                </a:lnTo>
                <a:lnTo>
                  <a:pt x="1371094" y="3746069"/>
                </a:lnTo>
                <a:lnTo>
                  <a:pt x="1406654" y="3706453"/>
                </a:lnTo>
                <a:lnTo>
                  <a:pt x="1420219" y="3689840"/>
                </a:lnTo>
                <a:lnTo>
                  <a:pt x="1467597" y="3624534"/>
                </a:lnTo>
                <a:lnTo>
                  <a:pt x="1494485" y="3586519"/>
                </a:lnTo>
                <a:close/>
                <a:moveTo>
                  <a:pt x="1093975" y="3529146"/>
                </a:moveTo>
                <a:lnTo>
                  <a:pt x="1093390" y="3530214"/>
                </a:lnTo>
                <a:lnTo>
                  <a:pt x="1089986" y="3533299"/>
                </a:lnTo>
                <a:close/>
                <a:moveTo>
                  <a:pt x="5521063" y="3506505"/>
                </a:moveTo>
                <a:lnTo>
                  <a:pt x="5467442" y="3598731"/>
                </a:lnTo>
                <a:lnTo>
                  <a:pt x="5410111" y="3673995"/>
                </a:lnTo>
                <a:cubicBezTo>
                  <a:pt x="5318905" y="3789621"/>
                  <a:pt x="5228867" y="3893342"/>
                  <a:pt x="5131745" y="4013616"/>
                </a:cubicBezTo>
                <a:cubicBezTo>
                  <a:pt x="5089449" y="4059393"/>
                  <a:pt x="5066973" y="4088863"/>
                  <a:pt x="5025099" y="4145206"/>
                </a:cubicBezTo>
                <a:cubicBezTo>
                  <a:pt x="5004905" y="4178820"/>
                  <a:pt x="5027797" y="4159918"/>
                  <a:pt x="5051343" y="4130760"/>
                </a:cubicBezTo>
                <a:cubicBezTo>
                  <a:pt x="5061493" y="4119777"/>
                  <a:pt x="5058831" y="4114940"/>
                  <a:pt x="5082104" y="4096731"/>
                </a:cubicBezTo>
                <a:cubicBezTo>
                  <a:pt x="5123063" y="4079587"/>
                  <a:pt x="5169082" y="4020962"/>
                  <a:pt x="5211375" y="3975185"/>
                </a:cubicBezTo>
                <a:lnTo>
                  <a:pt x="5214045" y="3972053"/>
                </a:lnTo>
                <a:lnTo>
                  <a:pt x="4994624" y="4294215"/>
                </a:lnTo>
                <a:cubicBezTo>
                  <a:pt x="4837258" y="4521943"/>
                  <a:pt x="4677719" y="4746409"/>
                  <a:pt x="4513833" y="4961437"/>
                </a:cubicBezTo>
                <a:cubicBezTo>
                  <a:pt x="4520373" y="4942973"/>
                  <a:pt x="4530517" y="4930770"/>
                  <a:pt x="4541227" y="4914614"/>
                </a:cubicBezTo>
                <a:cubicBezTo>
                  <a:pt x="4546197" y="4900581"/>
                  <a:pt x="4581719" y="4856635"/>
                  <a:pt x="4558741" y="4879251"/>
                </a:cubicBezTo>
                <a:cubicBezTo>
                  <a:pt x="4528759" y="4905209"/>
                  <a:pt x="4504429" y="4973900"/>
                  <a:pt x="4471087" y="4967080"/>
                </a:cubicBezTo>
                <a:cubicBezTo>
                  <a:pt x="4518120" y="4890636"/>
                  <a:pt x="4565630" y="4815191"/>
                  <a:pt x="4611833" y="4743438"/>
                </a:cubicBezTo>
                <a:cubicBezTo>
                  <a:pt x="4627439" y="4743980"/>
                  <a:pt x="4617079" y="4714541"/>
                  <a:pt x="4611833" y="4743438"/>
                </a:cubicBezTo>
                <a:cubicBezTo>
                  <a:pt x="4592066" y="4726464"/>
                  <a:pt x="4622049" y="4700506"/>
                  <a:pt x="4633021" y="4683610"/>
                </a:cubicBezTo>
                <a:cubicBezTo>
                  <a:pt x="4636161" y="4674746"/>
                  <a:pt x="4638258" y="4665306"/>
                  <a:pt x="4641137" y="4655415"/>
                </a:cubicBezTo>
                <a:lnTo>
                  <a:pt x="4648459" y="4637762"/>
                </a:lnTo>
                <a:lnTo>
                  <a:pt x="4643159" y="4644353"/>
                </a:lnTo>
                <a:cubicBezTo>
                  <a:pt x="4629863" y="4660117"/>
                  <a:pt x="4616805" y="4674878"/>
                  <a:pt x="4603841" y="4689073"/>
                </a:cubicBezTo>
                <a:lnTo>
                  <a:pt x="4575039" y="4719755"/>
                </a:lnTo>
                <a:lnTo>
                  <a:pt x="4577149" y="4716369"/>
                </a:lnTo>
                <a:cubicBezTo>
                  <a:pt x="4582591" y="4708678"/>
                  <a:pt x="4590003" y="4699431"/>
                  <a:pt x="4596169" y="4690700"/>
                </a:cubicBezTo>
                <a:lnTo>
                  <a:pt x="4597835" y="4688081"/>
                </a:lnTo>
                <a:lnTo>
                  <a:pt x="4609474" y="4675667"/>
                </a:lnTo>
                <a:cubicBezTo>
                  <a:pt x="4622077" y="4661717"/>
                  <a:pt x="4634141" y="4647762"/>
                  <a:pt x="4645303" y="4633958"/>
                </a:cubicBezTo>
                <a:lnTo>
                  <a:pt x="4656799" y="4619426"/>
                </a:lnTo>
                <a:lnTo>
                  <a:pt x="4675589" y="4585842"/>
                </a:lnTo>
                <a:cubicBezTo>
                  <a:pt x="4700473" y="4548052"/>
                  <a:pt x="4733443" y="4512189"/>
                  <a:pt x="4759668" y="4471601"/>
                </a:cubicBezTo>
                <a:lnTo>
                  <a:pt x="5045209" y="4053124"/>
                </a:lnTo>
                <a:lnTo>
                  <a:pt x="5043825" y="4056610"/>
                </a:lnTo>
                <a:cubicBezTo>
                  <a:pt x="5041543" y="4052465"/>
                  <a:pt x="5062951" y="4040682"/>
                  <a:pt x="5062951" y="4040682"/>
                </a:cubicBezTo>
                <a:cubicBezTo>
                  <a:pt x="5075383" y="4033840"/>
                  <a:pt x="5067514" y="4048970"/>
                  <a:pt x="5084779" y="4039467"/>
                </a:cubicBezTo>
                <a:cubicBezTo>
                  <a:pt x="5094930" y="4028479"/>
                  <a:pt x="5122239" y="3996352"/>
                  <a:pt x="5143231" y="3973999"/>
                </a:cubicBezTo>
                <a:cubicBezTo>
                  <a:pt x="5262307" y="3835565"/>
                  <a:pt x="5402065" y="3675851"/>
                  <a:pt x="5505630" y="3528858"/>
                </a:cubicBezTo>
                <a:close/>
                <a:moveTo>
                  <a:pt x="1138289" y="3504880"/>
                </a:moveTo>
                <a:cubicBezTo>
                  <a:pt x="1138553" y="3505582"/>
                  <a:pt x="1138394" y="3506044"/>
                  <a:pt x="1137850" y="3506449"/>
                </a:cubicBezTo>
                <a:cubicBezTo>
                  <a:pt x="1137308" y="3506853"/>
                  <a:pt x="1136382" y="3507205"/>
                  <a:pt x="1135116" y="3507684"/>
                </a:cubicBezTo>
                <a:cubicBezTo>
                  <a:pt x="1134054" y="3504877"/>
                  <a:pt x="1137118" y="3505321"/>
                  <a:pt x="1138289" y="3504880"/>
                </a:cubicBezTo>
                <a:close/>
                <a:moveTo>
                  <a:pt x="1141463" y="3502075"/>
                </a:moveTo>
                <a:cubicBezTo>
                  <a:pt x="1141729" y="3502777"/>
                  <a:pt x="1141567" y="3503241"/>
                  <a:pt x="1141025" y="3503644"/>
                </a:cubicBezTo>
                <a:cubicBezTo>
                  <a:pt x="1140482" y="3504051"/>
                  <a:pt x="1139555" y="3504400"/>
                  <a:pt x="1138289" y="3504880"/>
                </a:cubicBezTo>
                <a:cubicBezTo>
                  <a:pt x="1137227" y="3502073"/>
                  <a:pt x="1140293" y="3502520"/>
                  <a:pt x="1141463" y="3502075"/>
                </a:cubicBezTo>
                <a:close/>
                <a:moveTo>
                  <a:pt x="1149334" y="3494021"/>
                </a:moveTo>
                <a:cubicBezTo>
                  <a:pt x="1148739" y="3495985"/>
                  <a:pt x="1147856" y="3497187"/>
                  <a:pt x="1146580" y="3498304"/>
                </a:cubicBezTo>
                <a:cubicBezTo>
                  <a:pt x="1145304" y="3499421"/>
                  <a:pt x="1143634" y="3500455"/>
                  <a:pt x="1141463" y="3502075"/>
                </a:cubicBezTo>
                <a:cubicBezTo>
                  <a:pt x="1142741" y="3498386"/>
                  <a:pt x="1145825" y="3495348"/>
                  <a:pt x="1149334" y="3494021"/>
                </a:cubicBezTo>
                <a:close/>
                <a:moveTo>
                  <a:pt x="1084352" y="3462433"/>
                </a:moveTo>
                <a:cubicBezTo>
                  <a:pt x="1085445" y="3459344"/>
                  <a:pt x="1085252" y="3469708"/>
                  <a:pt x="1085252" y="3469708"/>
                </a:cubicBezTo>
                <a:cubicBezTo>
                  <a:pt x="1082162" y="3468613"/>
                  <a:pt x="1084352" y="3462433"/>
                  <a:pt x="1084352" y="3462433"/>
                </a:cubicBezTo>
                <a:close/>
                <a:moveTo>
                  <a:pt x="1070021" y="3452891"/>
                </a:moveTo>
                <a:lnTo>
                  <a:pt x="1068668" y="3455043"/>
                </a:lnTo>
                <a:lnTo>
                  <a:pt x="1068383" y="3456777"/>
                </a:lnTo>
                <a:close/>
                <a:moveTo>
                  <a:pt x="994720" y="3451660"/>
                </a:moveTo>
                <a:lnTo>
                  <a:pt x="994675" y="3452114"/>
                </a:lnTo>
                <a:cubicBezTo>
                  <a:pt x="994222" y="3451955"/>
                  <a:pt x="994169" y="3451827"/>
                  <a:pt x="994428" y="3451715"/>
                </a:cubicBezTo>
                <a:close/>
                <a:moveTo>
                  <a:pt x="1040731" y="3442180"/>
                </a:moveTo>
                <a:cubicBezTo>
                  <a:pt x="1040816" y="3442111"/>
                  <a:pt x="1040684" y="3442517"/>
                  <a:pt x="1040264" y="3443596"/>
                </a:cubicBezTo>
                <a:lnTo>
                  <a:pt x="1039825" y="3444681"/>
                </a:lnTo>
                <a:lnTo>
                  <a:pt x="1038252" y="3446667"/>
                </a:lnTo>
                <a:cubicBezTo>
                  <a:pt x="1039532" y="3444345"/>
                  <a:pt x="1040562" y="3442315"/>
                  <a:pt x="1040731" y="3442180"/>
                </a:cubicBezTo>
                <a:close/>
                <a:moveTo>
                  <a:pt x="1145938" y="3437297"/>
                </a:moveTo>
                <a:cubicBezTo>
                  <a:pt x="1146865" y="3436948"/>
                  <a:pt x="1147202" y="3437137"/>
                  <a:pt x="1147159" y="3437605"/>
                </a:cubicBezTo>
                <a:cubicBezTo>
                  <a:pt x="1147095" y="3438306"/>
                  <a:pt x="1146178" y="3439632"/>
                  <a:pt x="1145116" y="3440688"/>
                </a:cubicBezTo>
                <a:cubicBezTo>
                  <a:pt x="1144055" y="3441749"/>
                  <a:pt x="1142852" y="3442542"/>
                  <a:pt x="1142215" y="3442180"/>
                </a:cubicBezTo>
                <a:cubicBezTo>
                  <a:pt x="1142215" y="3442180"/>
                  <a:pt x="1143600" y="3438182"/>
                  <a:pt x="1145938" y="3437297"/>
                </a:cubicBezTo>
                <a:close/>
                <a:moveTo>
                  <a:pt x="1182416" y="3417091"/>
                </a:moveTo>
                <a:cubicBezTo>
                  <a:pt x="1182097" y="3418015"/>
                  <a:pt x="1181486" y="3419049"/>
                  <a:pt x="1180635" y="3419970"/>
                </a:cubicBezTo>
                <a:cubicBezTo>
                  <a:pt x="1179788" y="3420894"/>
                  <a:pt x="1178702" y="3421705"/>
                  <a:pt x="1177435" y="3422183"/>
                </a:cubicBezTo>
                <a:cubicBezTo>
                  <a:pt x="1177543" y="3418936"/>
                  <a:pt x="1178909" y="3418418"/>
                  <a:pt x="1182416" y="3417091"/>
                </a:cubicBezTo>
                <a:close/>
                <a:moveTo>
                  <a:pt x="418512" y="3384814"/>
                </a:moveTo>
                <a:lnTo>
                  <a:pt x="418318" y="3395178"/>
                </a:lnTo>
                <a:cubicBezTo>
                  <a:pt x="414134" y="3397173"/>
                  <a:pt x="413810" y="3386629"/>
                  <a:pt x="418512" y="3384814"/>
                </a:cubicBezTo>
                <a:close/>
                <a:moveTo>
                  <a:pt x="429922" y="3373113"/>
                </a:moveTo>
                <a:lnTo>
                  <a:pt x="429094" y="3377169"/>
                </a:lnTo>
                <a:cubicBezTo>
                  <a:pt x="428509" y="3380029"/>
                  <a:pt x="428005" y="3382479"/>
                  <a:pt x="428341" y="3380845"/>
                </a:cubicBezTo>
                <a:close/>
                <a:moveTo>
                  <a:pt x="430346" y="3371042"/>
                </a:moveTo>
                <a:lnTo>
                  <a:pt x="429922" y="3373113"/>
                </a:lnTo>
                <a:lnTo>
                  <a:pt x="429938" y="3373033"/>
                </a:lnTo>
                <a:cubicBezTo>
                  <a:pt x="430180" y="3371859"/>
                  <a:pt x="430346" y="3371042"/>
                  <a:pt x="430346" y="3371042"/>
                </a:cubicBezTo>
                <a:close/>
                <a:moveTo>
                  <a:pt x="928269" y="3367701"/>
                </a:moveTo>
                <a:lnTo>
                  <a:pt x="912722" y="3394829"/>
                </a:lnTo>
                <a:lnTo>
                  <a:pt x="910035" y="3397368"/>
                </a:lnTo>
                <a:lnTo>
                  <a:pt x="906645" y="3400142"/>
                </a:lnTo>
                <a:lnTo>
                  <a:pt x="913330" y="3386542"/>
                </a:lnTo>
                <a:lnTo>
                  <a:pt x="920250" y="3373833"/>
                </a:lnTo>
                <a:lnTo>
                  <a:pt x="925878" y="3369727"/>
                </a:lnTo>
                <a:close/>
                <a:moveTo>
                  <a:pt x="379161" y="3363344"/>
                </a:moveTo>
                <a:cubicBezTo>
                  <a:pt x="382251" y="3364438"/>
                  <a:pt x="379881" y="3371132"/>
                  <a:pt x="379881" y="3371132"/>
                </a:cubicBezTo>
                <a:cubicBezTo>
                  <a:pt x="378784" y="3374222"/>
                  <a:pt x="378065" y="3366434"/>
                  <a:pt x="379161" y="3363344"/>
                </a:cubicBezTo>
                <a:close/>
                <a:moveTo>
                  <a:pt x="884349" y="3349184"/>
                </a:moveTo>
                <a:lnTo>
                  <a:pt x="883764" y="3350252"/>
                </a:lnTo>
                <a:lnTo>
                  <a:pt x="880360" y="3353335"/>
                </a:lnTo>
                <a:close/>
                <a:moveTo>
                  <a:pt x="5583455" y="3346541"/>
                </a:moveTo>
                <a:cubicBezTo>
                  <a:pt x="5587598" y="3344259"/>
                  <a:pt x="5588397" y="3355520"/>
                  <a:pt x="5588397" y="3355520"/>
                </a:cubicBezTo>
                <a:cubicBezTo>
                  <a:pt x="5580109" y="3360079"/>
                  <a:pt x="5579310" y="3348819"/>
                  <a:pt x="5583455" y="3346541"/>
                </a:cubicBezTo>
                <a:close/>
                <a:moveTo>
                  <a:pt x="1214155" y="3344397"/>
                </a:moveTo>
                <a:lnTo>
                  <a:pt x="1211914" y="3346234"/>
                </a:lnTo>
                <a:lnTo>
                  <a:pt x="1210462" y="3348047"/>
                </a:lnTo>
                <a:lnTo>
                  <a:pt x="1203384" y="3357656"/>
                </a:lnTo>
                <a:lnTo>
                  <a:pt x="1212172" y="3347569"/>
                </a:lnTo>
                <a:cubicBezTo>
                  <a:pt x="1213704" y="3345654"/>
                  <a:pt x="1214602" y="3344344"/>
                  <a:pt x="1214155" y="3344397"/>
                </a:cubicBezTo>
                <a:close/>
                <a:moveTo>
                  <a:pt x="5600303" y="3326467"/>
                </a:moveTo>
                <a:cubicBezTo>
                  <a:pt x="5601443" y="3328538"/>
                  <a:pt x="5600977" y="3330146"/>
                  <a:pt x="5599707" y="3331518"/>
                </a:cubicBezTo>
                <a:cubicBezTo>
                  <a:pt x="5598439" y="3332891"/>
                  <a:pt x="5596367" y="3334032"/>
                  <a:pt x="5594295" y="3335173"/>
                </a:cubicBezTo>
                <a:cubicBezTo>
                  <a:pt x="5592013" y="3331028"/>
                  <a:pt x="5596159" y="3328748"/>
                  <a:pt x="5600303" y="3326467"/>
                </a:cubicBezTo>
                <a:close/>
                <a:moveTo>
                  <a:pt x="928662" y="3324917"/>
                </a:moveTo>
                <a:cubicBezTo>
                  <a:pt x="928927" y="3325619"/>
                  <a:pt x="928767" y="3326081"/>
                  <a:pt x="928224" y="3326486"/>
                </a:cubicBezTo>
                <a:cubicBezTo>
                  <a:pt x="927682" y="3326892"/>
                  <a:pt x="926756" y="3327241"/>
                  <a:pt x="925488" y="3327721"/>
                </a:cubicBezTo>
                <a:cubicBezTo>
                  <a:pt x="924427" y="3324915"/>
                  <a:pt x="927493" y="3325358"/>
                  <a:pt x="928662" y="3324917"/>
                </a:cubicBezTo>
                <a:close/>
                <a:moveTo>
                  <a:pt x="931835" y="3322114"/>
                </a:moveTo>
                <a:cubicBezTo>
                  <a:pt x="932101" y="3322815"/>
                  <a:pt x="931941" y="3323277"/>
                  <a:pt x="931399" y="3323682"/>
                </a:cubicBezTo>
                <a:cubicBezTo>
                  <a:pt x="930855" y="3324089"/>
                  <a:pt x="929929" y="3324438"/>
                  <a:pt x="928662" y="3324917"/>
                </a:cubicBezTo>
                <a:cubicBezTo>
                  <a:pt x="927601" y="3322111"/>
                  <a:pt x="930666" y="3322556"/>
                  <a:pt x="931835" y="3322114"/>
                </a:cubicBezTo>
                <a:close/>
                <a:moveTo>
                  <a:pt x="362716" y="3318113"/>
                </a:moveTo>
                <a:lnTo>
                  <a:pt x="363018" y="3319601"/>
                </a:lnTo>
                <a:lnTo>
                  <a:pt x="360400" y="3323286"/>
                </a:lnTo>
                <a:lnTo>
                  <a:pt x="360210" y="3322731"/>
                </a:lnTo>
                <a:cubicBezTo>
                  <a:pt x="360306" y="3320012"/>
                  <a:pt x="361172" y="3317565"/>
                  <a:pt x="362716" y="3318113"/>
                </a:cubicBezTo>
                <a:close/>
                <a:moveTo>
                  <a:pt x="939709" y="3314059"/>
                </a:moveTo>
                <a:cubicBezTo>
                  <a:pt x="939113" y="3316023"/>
                  <a:pt x="938231" y="3317223"/>
                  <a:pt x="936954" y="3318342"/>
                </a:cubicBezTo>
                <a:cubicBezTo>
                  <a:pt x="935677" y="3319458"/>
                  <a:pt x="934007" y="3320491"/>
                  <a:pt x="931835" y="3322114"/>
                </a:cubicBezTo>
                <a:cubicBezTo>
                  <a:pt x="933114" y="3318422"/>
                  <a:pt x="936200" y="3315386"/>
                  <a:pt x="939709" y="3314059"/>
                </a:cubicBezTo>
                <a:close/>
                <a:moveTo>
                  <a:pt x="513794" y="3307294"/>
                </a:moveTo>
                <a:cubicBezTo>
                  <a:pt x="513008" y="3312377"/>
                  <a:pt x="512616" y="3314919"/>
                  <a:pt x="512468" y="3315871"/>
                </a:cubicBezTo>
                <a:cubicBezTo>
                  <a:pt x="512026" y="3318728"/>
                  <a:pt x="513794" y="3307294"/>
                  <a:pt x="513794" y="3307294"/>
                </a:cubicBezTo>
                <a:close/>
                <a:moveTo>
                  <a:pt x="370366" y="3306335"/>
                </a:moveTo>
                <a:lnTo>
                  <a:pt x="370950" y="3308441"/>
                </a:lnTo>
                <a:lnTo>
                  <a:pt x="368366" y="3312073"/>
                </a:lnTo>
                <a:lnTo>
                  <a:pt x="367925" y="3310976"/>
                </a:lnTo>
                <a:cubicBezTo>
                  <a:pt x="367953" y="3308232"/>
                  <a:pt x="368822" y="3305788"/>
                  <a:pt x="370366" y="3306335"/>
                </a:cubicBezTo>
                <a:close/>
                <a:moveTo>
                  <a:pt x="378530" y="3294738"/>
                </a:moveTo>
                <a:lnTo>
                  <a:pt x="379025" y="3297177"/>
                </a:lnTo>
                <a:lnTo>
                  <a:pt x="376398" y="3300826"/>
                </a:lnTo>
                <a:lnTo>
                  <a:pt x="375834" y="3299287"/>
                </a:lnTo>
                <a:cubicBezTo>
                  <a:pt x="375863" y="3296544"/>
                  <a:pt x="376729" y="3294098"/>
                  <a:pt x="378530" y="3294738"/>
                </a:cubicBezTo>
                <a:close/>
                <a:moveTo>
                  <a:pt x="977395" y="3291508"/>
                </a:moveTo>
                <a:lnTo>
                  <a:pt x="973570" y="3298481"/>
                </a:lnTo>
                <a:cubicBezTo>
                  <a:pt x="966084" y="3308000"/>
                  <a:pt x="958841" y="3317881"/>
                  <a:pt x="951812" y="3328425"/>
                </a:cubicBezTo>
                <a:lnTo>
                  <a:pt x="942431" y="3343969"/>
                </a:lnTo>
                <a:lnTo>
                  <a:pt x="942346" y="3343535"/>
                </a:lnTo>
                <a:cubicBezTo>
                  <a:pt x="941263" y="3344229"/>
                  <a:pt x="938961" y="3346136"/>
                  <a:pt x="934822" y="3349772"/>
                </a:cubicBezTo>
                <a:lnTo>
                  <a:pt x="932054" y="3352153"/>
                </a:lnTo>
                <a:lnTo>
                  <a:pt x="934797" y="3347111"/>
                </a:lnTo>
                <a:lnTo>
                  <a:pt x="953697" y="3314798"/>
                </a:lnTo>
                <a:lnTo>
                  <a:pt x="964273" y="3305306"/>
                </a:lnTo>
                <a:close/>
                <a:moveTo>
                  <a:pt x="930415" y="3285238"/>
                </a:moveTo>
                <a:lnTo>
                  <a:pt x="924388" y="3288637"/>
                </a:lnTo>
                <a:lnTo>
                  <a:pt x="922508" y="3292241"/>
                </a:lnTo>
                <a:lnTo>
                  <a:pt x="920584" y="3295117"/>
                </a:lnTo>
                <a:lnTo>
                  <a:pt x="920754" y="3294988"/>
                </a:lnTo>
                <a:cubicBezTo>
                  <a:pt x="921163" y="3294685"/>
                  <a:pt x="921402" y="3294514"/>
                  <a:pt x="921402" y="3294514"/>
                </a:cubicBezTo>
                <a:close/>
                <a:moveTo>
                  <a:pt x="349687" y="3284520"/>
                </a:moveTo>
                <a:cubicBezTo>
                  <a:pt x="350781" y="3281431"/>
                  <a:pt x="351501" y="3289219"/>
                  <a:pt x="350406" y="3292310"/>
                </a:cubicBezTo>
                <a:cubicBezTo>
                  <a:pt x="347314" y="3291217"/>
                  <a:pt x="346081" y="3283242"/>
                  <a:pt x="349687" y="3284520"/>
                </a:cubicBezTo>
                <a:close/>
                <a:moveTo>
                  <a:pt x="865826" y="3264296"/>
                </a:moveTo>
                <a:lnTo>
                  <a:pt x="862366" y="3269796"/>
                </a:lnTo>
                <a:lnTo>
                  <a:pt x="863100" y="3268834"/>
                </a:lnTo>
                <a:lnTo>
                  <a:pt x="866089" y="3264320"/>
                </a:lnTo>
                <a:close/>
                <a:moveTo>
                  <a:pt x="831105" y="3262216"/>
                </a:moveTo>
                <a:cubicBezTo>
                  <a:pt x="831189" y="3262149"/>
                  <a:pt x="831058" y="3262555"/>
                  <a:pt x="830637" y="3263632"/>
                </a:cubicBezTo>
                <a:lnTo>
                  <a:pt x="830196" y="3264717"/>
                </a:lnTo>
                <a:lnTo>
                  <a:pt x="828626" y="3266705"/>
                </a:lnTo>
                <a:cubicBezTo>
                  <a:pt x="829905" y="3264383"/>
                  <a:pt x="830935" y="3262354"/>
                  <a:pt x="831105" y="3262216"/>
                </a:cubicBezTo>
                <a:close/>
                <a:moveTo>
                  <a:pt x="951128" y="3261142"/>
                </a:moveTo>
                <a:lnTo>
                  <a:pt x="951764" y="3263281"/>
                </a:lnTo>
                <a:lnTo>
                  <a:pt x="951274" y="3261632"/>
                </a:lnTo>
                <a:cubicBezTo>
                  <a:pt x="951080" y="3260977"/>
                  <a:pt x="950983" y="3260650"/>
                  <a:pt x="951128" y="3261142"/>
                </a:cubicBezTo>
                <a:close/>
                <a:moveTo>
                  <a:pt x="5641379" y="3258862"/>
                </a:moveTo>
                <a:cubicBezTo>
                  <a:pt x="5640476" y="3264985"/>
                  <a:pt x="5638485" y="3270973"/>
                  <a:pt x="5635751" y="3276838"/>
                </a:cubicBezTo>
                <a:cubicBezTo>
                  <a:pt x="5627549" y="3294428"/>
                  <a:pt x="5612651" y="3310894"/>
                  <a:pt x="5600303" y="3326467"/>
                </a:cubicBezTo>
                <a:cubicBezTo>
                  <a:pt x="5610345" y="3303840"/>
                  <a:pt x="5624911" y="3279626"/>
                  <a:pt x="5641379" y="3258862"/>
                </a:cubicBezTo>
                <a:close/>
                <a:moveTo>
                  <a:pt x="936313" y="3257336"/>
                </a:moveTo>
                <a:cubicBezTo>
                  <a:pt x="937238" y="3256985"/>
                  <a:pt x="937576" y="3257175"/>
                  <a:pt x="937532" y="3257643"/>
                </a:cubicBezTo>
                <a:cubicBezTo>
                  <a:pt x="937469" y="3258344"/>
                  <a:pt x="936552" y="3259668"/>
                  <a:pt x="935489" y="3260726"/>
                </a:cubicBezTo>
                <a:cubicBezTo>
                  <a:pt x="934429" y="3261787"/>
                  <a:pt x="933226" y="3262578"/>
                  <a:pt x="932588" y="3262218"/>
                </a:cubicBezTo>
                <a:cubicBezTo>
                  <a:pt x="932588" y="3262218"/>
                  <a:pt x="933974" y="3258220"/>
                  <a:pt x="936313" y="3257336"/>
                </a:cubicBezTo>
                <a:close/>
                <a:moveTo>
                  <a:pt x="994996" y="3255199"/>
                </a:moveTo>
                <a:lnTo>
                  <a:pt x="992400" y="3256848"/>
                </a:lnTo>
                <a:lnTo>
                  <a:pt x="991815" y="3257437"/>
                </a:lnTo>
                <a:lnTo>
                  <a:pt x="990577" y="3259276"/>
                </a:lnTo>
                <a:cubicBezTo>
                  <a:pt x="990048" y="3260679"/>
                  <a:pt x="990446" y="3261731"/>
                  <a:pt x="991714" y="3261252"/>
                </a:cubicBezTo>
                <a:cubicBezTo>
                  <a:pt x="991714" y="3261252"/>
                  <a:pt x="995534" y="3257101"/>
                  <a:pt x="995963" y="3255585"/>
                </a:cubicBezTo>
                <a:cubicBezTo>
                  <a:pt x="996106" y="3255080"/>
                  <a:pt x="995874" y="3254868"/>
                  <a:pt x="994996" y="3255199"/>
                </a:cubicBezTo>
                <a:close/>
                <a:moveTo>
                  <a:pt x="422851" y="3250718"/>
                </a:moveTo>
                <a:lnTo>
                  <a:pt x="423509" y="3253313"/>
                </a:lnTo>
                <a:cubicBezTo>
                  <a:pt x="423243" y="3254832"/>
                  <a:pt x="422140" y="3256724"/>
                  <a:pt x="419456" y="3259394"/>
                </a:cubicBezTo>
                <a:cubicBezTo>
                  <a:pt x="420547" y="3258765"/>
                  <a:pt x="420436" y="3257749"/>
                  <a:pt x="419706" y="3256767"/>
                </a:cubicBezTo>
                <a:lnTo>
                  <a:pt x="418911" y="3256208"/>
                </a:lnTo>
                <a:close/>
                <a:moveTo>
                  <a:pt x="634062" y="3239372"/>
                </a:moveTo>
                <a:lnTo>
                  <a:pt x="619712" y="3261937"/>
                </a:lnTo>
                <a:lnTo>
                  <a:pt x="608147" y="3274462"/>
                </a:lnTo>
                <a:lnTo>
                  <a:pt x="614337" y="3263943"/>
                </a:lnTo>
                <a:close/>
                <a:moveTo>
                  <a:pt x="981557" y="3229612"/>
                </a:moveTo>
                <a:lnTo>
                  <a:pt x="978472" y="3232421"/>
                </a:lnTo>
                <a:lnTo>
                  <a:pt x="974851" y="3235422"/>
                </a:lnTo>
                <a:lnTo>
                  <a:pt x="971180" y="3240526"/>
                </a:lnTo>
                <a:lnTo>
                  <a:pt x="962974" y="3251792"/>
                </a:lnTo>
                <a:lnTo>
                  <a:pt x="969113" y="3245503"/>
                </a:lnTo>
                <a:lnTo>
                  <a:pt x="978630" y="3236102"/>
                </a:lnTo>
                <a:lnTo>
                  <a:pt x="980776" y="3231212"/>
                </a:lnTo>
                <a:close/>
                <a:moveTo>
                  <a:pt x="987924" y="3217244"/>
                </a:moveTo>
                <a:lnTo>
                  <a:pt x="980410" y="3227695"/>
                </a:lnTo>
                <a:lnTo>
                  <a:pt x="984564" y="3223592"/>
                </a:lnTo>
                <a:close/>
                <a:moveTo>
                  <a:pt x="1036481" y="3213771"/>
                </a:moveTo>
                <a:cubicBezTo>
                  <a:pt x="1035310" y="3214214"/>
                  <a:pt x="1035841" y="3215617"/>
                  <a:pt x="1034671" y="3216058"/>
                </a:cubicBezTo>
                <a:lnTo>
                  <a:pt x="1034481" y="3216703"/>
                </a:lnTo>
                <a:lnTo>
                  <a:pt x="1034861" y="3216635"/>
                </a:lnTo>
                <a:lnTo>
                  <a:pt x="1037074" y="3214524"/>
                </a:lnTo>
                <a:lnTo>
                  <a:pt x="1037080" y="3213869"/>
                </a:lnTo>
                <a:close/>
                <a:moveTo>
                  <a:pt x="666407" y="3196902"/>
                </a:moveTo>
                <a:lnTo>
                  <a:pt x="661386" y="3204836"/>
                </a:lnTo>
                <a:lnTo>
                  <a:pt x="659472" y="3206361"/>
                </a:lnTo>
                <a:close/>
                <a:moveTo>
                  <a:pt x="718642" y="3187738"/>
                </a:moveTo>
                <a:lnTo>
                  <a:pt x="703097" y="3214865"/>
                </a:lnTo>
                <a:lnTo>
                  <a:pt x="700409" y="3217405"/>
                </a:lnTo>
                <a:lnTo>
                  <a:pt x="697019" y="3220180"/>
                </a:lnTo>
                <a:lnTo>
                  <a:pt x="703705" y="3206579"/>
                </a:lnTo>
                <a:lnTo>
                  <a:pt x="710624" y="3193871"/>
                </a:lnTo>
                <a:lnTo>
                  <a:pt x="716251" y="3189765"/>
                </a:lnTo>
                <a:close/>
                <a:moveTo>
                  <a:pt x="1017061" y="3178394"/>
                </a:moveTo>
                <a:lnTo>
                  <a:pt x="1012113" y="3183607"/>
                </a:lnTo>
                <a:lnTo>
                  <a:pt x="1011864" y="3183956"/>
                </a:lnTo>
                <a:lnTo>
                  <a:pt x="1016235" y="3179558"/>
                </a:lnTo>
                <a:close/>
                <a:moveTo>
                  <a:pt x="682368" y="3175407"/>
                </a:moveTo>
                <a:lnTo>
                  <a:pt x="676778" y="3183270"/>
                </a:lnTo>
                <a:lnTo>
                  <a:pt x="667709" y="3195130"/>
                </a:lnTo>
                <a:lnTo>
                  <a:pt x="679939" y="3178461"/>
                </a:lnTo>
                <a:close/>
                <a:moveTo>
                  <a:pt x="713413" y="3129962"/>
                </a:moveTo>
                <a:cubicBezTo>
                  <a:pt x="713413" y="3129962"/>
                  <a:pt x="713221" y="3140323"/>
                  <a:pt x="714315" y="3137235"/>
                </a:cubicBezTo>
                <a:cubicBezTo>
                  <a:pt x="715088" y="3137509"/>
                  <a:pt x="715609" y="3137260"/>
                  <a:pt x="715913" y="3136715"/>
                </a:cubicBezTo>
                <a:cubicBezTo>
                  <a:pt x="716818" y="3135079"/>
                  <a:pt x="715731" y="3130782"/>
                  <a:pt x="713413" y="3129962"/>
                </a:cubicBezTo>
                <a:close/>
                <a:moveTo>
                  <a:pt x="738692" y="3099508"/>
                </a:moveTo>
                <a:cubicBezTo>
                  <a:pt x="735088" y="3098232"/>
                  <a:pt x="736503" y="3105686"/>
                  <a:pt x="739595" y="3106782"/>
                </a:cubicBezTo>
                <a:cubicBezTo>
                  <a:pt x="740688" y="3103691"/>
                  <a:pt x="739968" y="3095903"/>
                  <a:pt x="738692" y="3099508"/>
                </a:cubicBezTo>
                <a:close/>
                <a:moveTo>
                  <a:pt x="745247" y="3090818"/>
                </a:moveTo>
                <a:cubicBezTo>
                  <a:pt x="742157" y="3089723"/>
                  <a:pt x="743059" y="3096997"/>
                  <a:pt x="746150" y="3098093"/>
                </a:cubicBezTo>
                <a:cubicBezTo>
                  <a:pt x="747244" y="3095002"/>
                  <a:pt x="746343" y="3087728"/>
                  <a:pt x="745247" y="3090818"/>
                </a:cubicBezTo>
                <a:close/>
                <a:moveTo>
                  <a:pt x="826855" y="3033808"/>
                </a:moveTo>
                <a:cubicBezTo>
                  <a:pt x="825684" y="3034251"/>
                  <a:pt x="826215" y="3035653"/>
                  <a:pt x="825045" y="3036097"/>
                </a:cubicBezTo>
                <a:cubicBezTo>
                  <a:pt x="823815" y="3038366"/>
                  <a:pt x="824521" y="3038550"/>
                  <a:pt x="825601" y="3037916"/>
                </a:cubicBezTo>
                <a:lnTo>
                  <a:pt x="826369" y="3037283"/>
                </a:lnTo>
                <a:lnTo>
                  <a:pt x="828143" y="3034667"/>
                </a:lnTo>
                <a:close/>
                <a:moveTo>
                  <a:pt x="5845067" y="3001835"/>
                </a:moveTo>
                <a:lnTo>
                  <a:pt x="5800262" y="3085034"/>
                </a:lnTo>
                <a:lnTo>
                  <a:pt x="5734473" y="3205035"/>
                </a:lnTo>
                <a:lnTo>
                  <a:pt x="5715171" y="3234573"/>
                </a:lnTo>
                <a:cubicBezTo>
                  <a:pt x="5704213" y="3251219"/>
                  <a:pt x="5694165" y="3266480"/>
                  <a:pt x="5685941" y="3279330"/>
                </a:cubicBezTo>
                <a:cubicBezTo>
                  <a:pt x="5620146" y="3382137"/>
                  <a:pt x="5573061" y="3458448"/>
                  <a:pt x="5502011" y="3553346"/>
                </a:cubicBezTo>
                <a:lnTo>
                  <a:pt x="5470441" y="3594796"/>
                </a:lnTo>
                <a:lnTo>
                  <a:pt x="5547739" y="3473568"/>
                </a:lnTo>
                <a:lnTo>
                  <a:pt x="5571334" y="3433694"/>
                </a:lnTo>
                <a:lnTo>
                  <a:pt x="5589703" y="3407091"/>
                </a:lnTo>
                <a:lnTo>
                  <a:pt x="5636944" y="3331026"/>
                </a:lnTo>
                <a:lnTo>
                  <a:pt x="5637155" y="3330980"/>
                </a:lnTo>
                <a:lnTo>
                  <a:pt x="5638388" y="3328702"/>
                </a:lnTo>
                <a:lnTo>
                  <a:pt x="5660570" y="3292986"/>
                </a:lnTo>
                <a:lnTo>
                  <a:pt x="5661123" y="3292840"/>
                </a:lnTo>
                <a:lnTo>
                  <a:pt x="5663963" y="3287522"/>
                </a:lnTo>
                <a:lnTo>
                  <a:pt x="5667391" y="3282003"/>
                </a:lnTo>
                <a:cubicBezTo>
                  <a:pt x="5718001" y="3197793"/>
                  <a:pt x="5767189" y="3112226"/>
                  <a:pt x="5820623" y="3027020"/>
                </a:cubicBezTo>
                <a:cubicBezTo>
                  <a:pt x="5823733" y="3025309"/>
                  <a:pt x="5834822" y="3009588"/>
                  <a:pt x="5841131" y="3003582"/>
                </a:cubicBezTo>
                <a:close/>
                <a:moveTo>
                  <a:pt x="513518" y="2943304"/>
                </a:moveTo>
                <a:cubicBezTo>
                  <a:pt x="512550" y="2944074"/>
                  <a:pt x="511548" y="2946184"/>
                  <a:pt x="510908" y="2950448"/>
                </a:cubicBezTo>
                <a:cubicBezTo>
                  <a:pt x="519070" y="2950731"/>
                  <a:pt x="516430" y="2940994"/>
                  <a:pt x="513518" y="2943304"/>
                </a:cubicBezTo>
                <a:close/>
                <a:moveTo>
                  <a:pt x="543117" y="2900426"/>
                </a:moveTo>
                <a:lnTo>
                  <a:pt x="542742" y="2911305"/>
                </a:lnTo>
                <a:cubicBezTo>
                  <a:pt x="543788" y="2910805"/>
                  <a:pt x="544596" y="2909752"/>
                  <a:pt x="545156" y="2908483"/>
                </a:cubicBezTo>
                <a:cubicBezTo>
                  <a:pt x="546829" y="2904674"/>
                  <a:pt x="546256" y="2898929"/>
                  <a:pt x="543117" y="2900426"/>
                </a:cubicBezTo>
                <a:close/>
                <a:moveTo>
                  <a:pt x="852118" y="2860941"/>
                </a:moveTo>
                <a:lnTo>
                  <a:pt x="833648" y="2885617"/>
                </a:lnTo>
                <a:lnTo>
                  <a:pt x="819764" y="2903327"/>
                </a:lnTo>
                <a:lnTo>
                  <a:pt x="790857" y="2945068"/>
                </a:lnTo>
                <a:lnTo>
                  <a:pt x="789822" y="2946506"/>
                </a:lnTo>
                <a:lnTo>
                  <a:pt x="818074" y="2915031"/>
                </a:lnTo>
                <a:lnTo>
                  <a:pt x="828851" y="2901832"/>
                </a:lnTo>
                <a:lnTo>
                  <a:pt x="855035" y="2865742"/>
                </a:lnTo>
                <a:close/>
                <a:moveTo>
                  <a:pt x="578235" y="2852014"/>
                </a:moveTo>
                <a:cubicBezTo>
                  <a:pt x="578235" y="2852014"/>
                  <a:pt x="577860" y="2862893"/>
                  <a:pt x="579135" y="2859288"/>
                </a:cubicBezTo>
                <a:cubicBezTo>
                  <a:pt x="579910" y="2859562"/>
                  <a:pt x="580432" y="2859312"/>
                  <a:pt x="580732" y="2858766"/>
                </a:cubicBezTo>
                <a:cubicBezTo>
                  <a:pt x="581640" y="2857133"/>
                  <a:pt x="580553" y="2852835"/>
                  <a:pt x="578235" y="2852014"/>
                </a:cubicBezTo>
                <a:close/>
                <a:moveTo>
                  <a:pt x="600423" y="2820465"/>
                </a:moveTo>
                <a:lnTo>
                  <a:pt x="601325" y="2827739"/>
                </a:lnTo>
                <a:cubicBezTo>
                  <a:pt x="602372" y="2827240"/>
                  <a:pt x="603099" y="2826411"/>
                  <a:pt x="603538" y="2825480"/>
                </a:cubicBezTo>
                <a:cubicBezTo>
                  <a:pt x="604854" y="2822685"/>
                  <a:pt x="603561" y="2818970"/>
                  <a:pt x="600423" y="2820465"/>
                </a:cubicBezTo>
                <a:close/>
                <a:moveTo>
                  <a:pt x="611999" y="2753884"/>
                </a:moveTo>
                <a:lnTo>
                  <a:pt x="611960" y="2754252"/>
                </a:lnTo>
                <a:cubicBezTo>
                  <a:pt x="611597" y="2754124"/>
                  <a:pt x="611555" y="2754021"/>
                  <a:pt x="611763" y="2753930"/>
                </a:cubicBezTo>
                <a:close/>
                <a:moveTo>
                  <a:pt x="147615" y="2700015"/>
                </a:moveTo>
                <a:lnTo>
                  <a:pt x="147461" y="2708366"/>
                </a:lnTo>
                <a:cubicBezTo>
                  <a:pt x="144087" y="2709975"/>
                  <a:pt x="143829" y="2701475"/>
                  <a:pt x="147615" y="2700015"/>
                </a:cubicBezTo>
                <a:close/>
                <a:moveTo>
                  <a:pt x="156812" y="2690583"/>
                </a:moveTo>
                <a:lnTo>
                  <a:pt x="156143" y="2693853"/>
                </a:lnTo>
                <a:cubicBezTo>
                  <a:pt x="155673" y="2696157"/>
                  <a:pt x="155268" y="2698131"/>
                  <a:pt x="155536" y="2696815"/>
                </a:cubicBezTo>
                <a:close/>
                <a:moveTo>
                  <a:pt x="157154" y="2688914"/>
                </a:moveTo>
                <a:lnTo>
                  <a:pt x="156812" y="2690583"/>
                </a:lnTo>
                <a:lnTo>
                  <a:pt x="156824" y="2690519"/>
                </a:lnTo>
                <a:cubicBezTo>
                  <a:pt x="157019" y="2689573"/>
                  <a:pt x="157154" y="2688914"/>
                  <a:pt x="157154" y="2688914"/>
                </a:cubicBezTo>
                <a:close/>
                <a:moveTo>
                  <a:pt x="558442" y="2686221"/>
                </a:moveTo>
                <a:lnTo>
                  <a:pt x="545916" y="2708084"/>
                </a:lnTo>
                <a:lnTo>
                  <a:pt x="543748" y="2710131"/>
                </a:lnTo>
                <a:lnTo>
                  <a:pt x="541017" y="2712367"/>
                </a:lnTo>
                <a:lnTo>
                  <a:pt x="546406" y="2701405"/>
                </a:lnTo>
                <a:lnTo>
                  <a:pt x="551981" y="2691163"/>
                </a:lnTo>
                <a:lnTo>
                  <a:pt x="556516" y="2687854"/>
                </a:lnTo>
                <a:close/>
                <a:moveTo>
                  <a:pt x="115901" y="2682710"/>
                </a:moveTo>
                <a:cubicBezTo>
                  <a:pt x="118392" y="2683592"/>
                  <a:pt x="116480" y="2688987"/>
                  <a:pt x="116480" y="2688987"/>
                </a:cubicBezTo>
                <a:cubicBezTo>
                  <a:pt x="115599" y="2691477"/>
                  <a:pt x="115019" y="2685199"/>
                  <a:pt x="115901" y="2682710"/>
                </a:cubicBezTo>
                <a:close/>
                <a:moveTo>
                  <a:pt x="523046" y="2671299"/>
                </a:moveTo>
                <a:lnTo>
                  <a:pt x="522575" y="2672159"/>
                </a:lnTo>
                <a:lnTo>
                  <a:pt x="519832" y="2674644"/>
                </a:lnTo>
                <a:close/>
                <a:moveTo>
                  <a:pt x="558760" y="2651742"/>
                </a:moveTo>
                <a:cubicBezTo>
                  <a:pt x="558974" y="2652307"/>
                  <a:pt x="558845" y="2652678"/>
                  <a:pt x="558408" y="2653005"/>
                </a:cubicBezTo>
                <a:cubicBezTo>
                  <a:pt x="557971" y="2653334"/>
                  <a:pt x="557223" y="2653616"/>
                  <a:pt x="556202" y="2654001"/>
                </a:cubicBezTo>
                <a:cubicBezTo>
                  <a:pt x="555348" y="2651740"/>
                  <a:pt x="557818" y="2652097"/>
                  <a:pt x="558760" y="2651742"/>
                </a:cubicBezTo>
                <a:close/>
                <a:moveTo>
                  <a:pt x="561317" y="2649481"/>
                </a:moveTo>
                <a:cubicBezTo>
                  <a:pt x="561533" y="2650047"/>
                  <a:pt x="561403" y="2650420"/>
                  <a:pt x="560966" y="2650746"/>
                </a:cubicBezTo>
                <a:cubicBezTo>
                  <a:pt x="560528" y="2651072"/>
                  <a:pt x="559781" y="2651355"/>
                  <a:pt x="558760" y="2651742"/>
                </a:cubicBezTo>
                <a:cubicBezTo>
                  <a:pt x="557906" y="2649480"/>
                  <a:pt x="560376" y="2649839"/>
                  <a:pt x="561317" y="2649481"/>
                </a:cubicBezTo>
                <a:close/>
                <a:moveTo>
                  <a:pt x="102648" y="2646258"/>
                </a:moveTo>
                <a:lnTo>
                  <a:pt x="102892" y="2647457"/>
                </a:lnTo>
                <a:lnTo>
                  <a:pt x="100782" y="2650426"/>
                </a:lnTo>
                <a:lnTo>
                  <a:pt x="100629" y="2649978"/>
                </a:lnTo>
                <a:cubicBezTo>
                  <a:pt x="100705" y="2647787"/>
                  <a:pt x="101402" y="2645816"/>
                  <a:pt x="102648" y="2646258"/>
                </a:cubicBezTo>
                <a:close/>
                <a:moveTo>
                  <a:pt x="567662" y="2642989"/>
                </a:moveTo>
                <a:cubicBezTo>
                  <a:pt x="567182" y="2644572"/>
                  <a:pt x="566472" y="2645540"/>
                  <a:pt x="565442" y="2646442"/>
                </a:cubicBezTo>
                <a:cubicBezTo>
                  <a:pt x="564414" y="2647341"/>
                  <a:pt x="563068" y="2648174"/>
                  <a:pt x="561317" y="2649481"/>
                </a:cubicBezTo>
                <a:cubicBezTo>
                  <a:pt x="562348" y="2646506"/>
                  <a:pt x="564834" y="2644060"/>
                  <a:pt x="567662" y="2642989"/>
                </a:cubicBezTo>
                <a:close/>
                <a:moveTo>
                  <a:pt x="224406" y="2637538"/>
                </a:moveTo>
                <a:cubicBezTo>
                  <a:pt x="223772" y="2641634"/>
                  <a:pt x="223457" y="2643682"/>
                  <a:pt x="223339" y="2644450"/>
                </a:cubicBezTo>
                <a:cubicBezTo>
                  <a:pt x="222981" y="2646754"/>
                  <a:pt x="224406" y="2637538"/>
                  <a:pt x="224406" y="2637538"/>
                </a:cubicBezTo>
                <a:close/>
                <a:moveTo>
                  <a:pt x="108812" y="2636764"/>
                </a:moveTo>
                <a:lnTo>
                  <a:pt x="109284" y="2638461"/>
                </a:lnTo>
                <a:lnTo>
                  <a:pt x="107202" y="2641390"/>
                </a:lnTo>
                <a:lnTo>
                  <a:pt x="106846" y="2640506"/>
                </a:lnTo>
                <a:cubicBezTo>
                  <a:pt x="106870" y="2638294"/>
                  <a:pt x="107568" y="2636322"/>
                  <a:pt x="108812" y="2636764"/>
                </a:cubicBezTo>
                <a:close/>
                <a:moveTo>
                  <a:pt x="5806405" y="2636126"/>
                </a:moveTo>
                <a:cubicBezTo>
                  <a:pt x="5801187" y="2636771"/>
                  <a:pt x="5792495" y="2654268"/>
                  <a:pt x="5784291" y="2673911"/>
                </a:cubicBezTo>
                <a:lnTo>
                  <a:pt x="5780741" y="2682977"/>
                </a:lnTo>
                <a:lnTo>
                  <a:pt x="5769693" y="2725941"/>
                </a:lnTo>
                <a:lnTo>
                  <a:pt x="5766019" y="2735987"/>
                </a:lnTo>
                <a:lnTo>
                  <a:pt x="5777615" y="2714812"/>
                </a:lnTo>
                <a:cubicBezTo>
                  <a:pt x="5790891" y="2689029"/>
                  <a:pt x="5801700" y="2665842"/>
                  <a:pt x="5808177" y="2647561"/>
                </a:cubicBezTo>
                <a:close/>
                <a:moveTo>
                  <a:pt x="115395" y="2627418"/>
                </a:moveTo>
                <a:lnTo>
                  <a:pt x="115792" y="2629385"/>
                </a:lnTo>
                <a:lnTo>
                  <a:pt x="113674" y="2632324"/>
                </a:lnTo>
                <a:lnTo>
                  <a:pt x="113219" y="2631086"/>
                </a:lnTo>
                <a:cubicBezTo>
                  <a:pt x="113242" y="2628874"/>
                  <a:pt x="113942" y="2626903"/>
                  <a:pt x="115395" y="2627418"/>
                </a:cubicBezTo>
                <a:close/>
                <a:moveTo>
                  <a:pt x="598036" y="2624815"/>
                </a:moveTo>
                <a:lnTo>
                  <a:pt x="594952" y="2630435"/>
                </a:lnTo>
                <a:cubicBezTo>
                  <a:pt x="588921" y="2638107"/>
                  <a:pt x="583082" y="2646071"/>
                  <a:pt x="577416" y="2654568"/>
                </a:cubicBezTo>
                <a:lnTo>
                  <a:pt x="569855" y="2667094"/>
                </a:lnTo>
                <a:lnTo>
                  <a:pt x="569787" y="2666747"/>
                </a:lnTo>
                <a:cubicBezTo>
                  <a:pt x="568915" y="2667304"/>
                  <a:pt x="567061" y="2668842"/>
                  <a:pt x="563724" y="2671771"/>
                </a:cubicBezTo>
                <a:lnTo>
                  <a:pt x="561494" y="2673691"/>
                </a:lnTo>
                <a:lnTo>
                  <a:pt x="563706" y="2669628"/>
                </a:lnTo>
                <a:lnTo>
                  <a:pt x="578938" y="2643586"/>
                </a:lnTo>
                <a:lnTo>
                  <a:pt x="587462" y="2635936"/>
                </a:lnTo>
                <a:close/>
                <a:moveTo>
                  <a:pt x="560172" y="2619762"/>
                </a:moveTo>
                <a:lnTo>
                  <a:pt x="555316" y="2622499"/>
                </a:lnTo>
                <a:lnTo>
                  <a:pt x="553801" y="2625406"/>
                </a:lnTo>
                <a:lnTo>
                  <a:pt x="552250" y="2627724"/>
                </a:lnTo>
                <a:lnTo>
                  <a:pt x="552386" y="2627621"/>
                </a:lnTo>
                <a:cubicBezTo>
                  <a:pt x="552716" y="2627376"/>
                  <a:pt x="552910" y="2627240"/>
                  <a:pt x="552910" y="2627240"/>
                </a:cubicBezTo>
                <a:close/>
                <a:moveTo>
                  <a:pt x="92147" y="2619183"/>
                </a:moveTo>
                <a:cubicBezTo>
                  <a:pt x="93029" y="2616696"/>
                  <a:pt x="93609" y="2622971"/>
                  <a:pt x="92727" y="2625463"/>
                </a:cubicBezTo>
                <a:cubicBezTo>
                  <a:pt x="90235" y="2624580"/>
                  <a:pt x="89241" y="2618155"/>
                  <a:pt x="92147" y="2619183"/>
                </a:cubicBezTo>
                <a:close/>
                <a:moveTo>
                  <a:pt x="5820511" y="2614937"/>
                </a:moveTo>
                <a:cubicBezTo>
                  <a:pt x="5820340" y="2614097"/>
                  <a:pt x="5820080" y="2613952"/>
                  <a:pt x="5819687" y="2615061"/>
                </a:cubicBezTo>
                <a:cubicBezTo>
                  <a:pt x="5814516" y="2613229"/>
                  <a:pt x="5816286" y="2624663"/>
                  <a:pt x="5820719" y="2626235"/>
                </a:cubicBezTo>
                <a:cubicBezTo>
                  <a:pt x="5820719" y="2626235"/>
                  <a:pt x="5821022" y="2617456"/>
                  <a:pt x="5820511" y="2614937"/>
                </a:cubicBezTo>
                <a:close/>
                <a:moveTo>
                  <a:pt x="508119" y="2602882"/>
                </a:moveTo>
                <a:lnTo>
                  <a:pt x="505329" y="2607318"/>
                </a:lnTo>
                <a:lnTo>
                  <a:pt x="505924" y="2606541"/>
                </a:lnTo>
                <a:lnTo>
                  <a:pt x="508330" y="2602904"/>
                </a:lnTo>
                <a:close/>
                <a:moveTo>
                  <a:pt x="480136" y="2601209"/>
                </a:moveTo>
                <a:cubicBezTo>
                  <a:pt x="480204" y="2601154"/>
                  <a:pt x="480098" y="2601480"/>
                  <a:pt x="479759" y="2602350"/>
                </a:cubicBezTo>
                <a:lnTo>
                  <a:pt x="479405" y="2603224"/>
                </a:lnTo>
                <a:lnTo>
                  <a:pt x="478138" y="2604825"/>
                </a:lnTo>
                <a:cubicBezTo>
                  <a:pt x="479169" y="2602955"/>
                  <a:pt x="479998" y="2601319"/>
                  <a:pt x="480136" y="2601209"/>
                </a:cubicBezTo>
                <a:close/>
                <a:moveTo>
                  <a:pt x="576867" y="2600342"/>
                </a:moveTo>
                <a:lnTo>
                  <a:pt x="577377" y="2602067"/>
                </a:lnTo>
                <a:lnTo>
                  <a:pt x="576985" y="2600738"/>
                </a:lnTo>
                <a:cubicBezTo>
                  <a:pt x="576828" y="2600209"/>
                  <a:pt x="576749" y="2599947"/>
                  <a:pt x="576867" y="2600342"/>
                </a:cubicBezTo>
                <a:close/>
                <a:moveTo>
                  <a:pt x="564926" y="2597275"/>
                </a:moveTo>
                <a:cubicBezTo>
                  <a:pt x="565672" y="2596993"/>
                  <a:pt x="565943" y="2597146"/>
                  <a:pt x="565908" y="2597524"/>
                </a:cubicBezTo>
                <a:cubicBezTo>
                  <a:pt x="565855" y="2598087"/>
                  <a:pt x="565117" y="2599156"/>
                  <a:pt x="564264" y="2600007"/>
                </a:cubicBezTo>
                <a:cubicBezTo>
                  <a:pt x="563409" y="2600862"/>
                  <a:pt x="562438" y="2601500"/>
                  <a:pt x="561925" y="2601211"/>
                </a:cubicBezTo>
                <a:cubicBezTo>
                  <a:pt x="561925" y="2601211"/>
                  <a:pt x="563040" y="2597986"/>
                  <a:pt x="564926" y="2597275"/>
                </a:cubicBezTo>
                <a:close/>
                <a:moveTo>
                  <a:pt x="612220" y="2595553"/>
                </a:moveTo>
                <a:lnTo>
                  <a:pt x="610128" y="2596882"/>
                </a:lnTo>
                <a:lnTo>
                  <a:pt x="609656" y="2597357"/>
                </a:lnTo>
                <a:lnTo>
                  <a:pt x="608659" y="2598837"/>
                </a:lnTo>
                <a:cubicBezTo>
                  <a:pt x="608232" y="2599968"/>
                  <a:pt x="608553" y="2600817"/>
                  <a:pt x="609575" y="2600432"/>
                </a:cubicBezTo>
                <a:cubicBezTo>
                  <a:pt x="609575" y="2600432"/>
                  <a:pt x="612654" y="2597087"/>
                  <a:pt x="612999" y="2595865"/>
                </a:cubicBezTo>
                <a:cubicBezTo>
                  <a:pt x="613116" y="2595458"/>
                  <a:pt x="612928" y="2595286"/>
                  <a:pt x="612220" y="2595553"/>
                </a:cubicBezTo>
                <a:close/>
                <a:moveTo>
                  <a:pt x="151112" y="2591942"/>
                </a:moveTo>
                <a:lnTo>
                  <a:pt x="151644" y="2594034"/>
                </a:lnTo>
                <a:cubicBezTo>
                  <a:pt x="151430" y="2595257"/>
                  <a:pt x="150540" y="2596782"/>
                  <a:pt x="148376" y="2598933"/>
                </a:cubicBezTo>
                <a:cubicBezTo>
                  <a:pt x="149254" y="2598427"/>
                  <a:pt x="149168" y="2597607"/>
                  <a:pt x="148579" y="2596815"/>
                </a:cubicBezTo>
                <a:lnTo>
                  <a:pt x="147937" y="2596367"/>
                </a:lnTo>
                <a:close/>
                <a:moveTo>
                  <a:pt x="321334" y="2582798"/>
                </a:moveTo>
                <a:lnTo>
                  <a:pt x="309769" y="2600984"/>
                </a:lnTo>
                <a:lnTo>
                  <a:pt x="300447" y="2611077"/>
                </a:lnTo>
                <a:lnTo>
                  <a:pt x="305437" y="2602600"/>
                </a:lnTo>
                <a:close/>
                <a:moveTo>
                  <a:pt x="601390" y="2574932"/>
                </a:moveTo>
                <a:lnTo>
                  <a:pt x="598904" y="2577196"/>
                </a:lnTo>
                <a:lnTo>
                  <a:pt x="595987" y="2579614"/>
                </a:lnTo>
                <a:lnTo>
                  <a:pt x="593027" y="2583729"/>
                </a:lnTo>
                <a:lnTo>
                  <a:pt x="586413" y="2592808"/>
                </a:lnTo>
                <a:lnTo>
                  <a:pt x="591359" y="2587740"/>
                </a:lnTo>
                <a:lnTo>
                  <a:pt x="599032" y="2580162"/>
                </a:lnTo>
                <a:lnTo>
                  <a:pt x="600759" y="2576222"/>
                </a:lnTo>
                <a:close/>
                <a:moveTo>
                  <a:pt x="606521" y="2564965"/>
                </a:moveTo>
                <a:lnTo>
                  <a:pt x="600465" y="2573387"/>
                </a:lnTo>
                <a:lnTo>
                  <a:pt x="603813" y="2570080"/>
                </a:lnTo>
                <a:close/>
                <a:moveTo>
                  <a:pt x="645655" y="2562165"/>
                </a:moveTo>
                <a:cubicBezTo>
                  <a:pt x="644712" y="2562521"/>
                  <a:pt x="645140" y="2563652"/>
                  <a:pt x="644196" y="2564009"/>
                </a:cubicBezTo>
                <a:lnTo>
                  <a:pt x="644044" y="2564528"/>
                </a:lnTo>
                <a:lnTo>
                  <a:pt x="644349" y="2564474"/>
                </a:lnTo>
                <a:lnTo>
                  <a:pt x="646134" y="2562773"/>
                </a:lnTo>
                <a:lnTo>
                  <a:pt x="646139" y="2562244"/>
                </a:lnTo>
                <a:close/>
                <a:moveTo>
                  <a:pt x="347401" y="2548570"/>
                </a:moveTo>
                <a:lnTo>
                  <a:pt x="343355" y="2554964"/>
                </a:lnTo>
                <a:lnTo>
                  <a:pt x="341811" y="2556193"/>
                </a:lnTo>
                <a:close/>
                <a:moveTo>
                  <a:pt x="389498" y="2541185"/>
                </a:moveTo>
                <a:lnTo>
                  <a:pt x="376971" y="2563047"/>
                </a:lnTo>
                <a:lnTo>
                  <a:pt x="374804" y="2565093"/>
                </a:lnTo>
                <a:lnTo>
                  <a:pt x="372073" y="2567329"/>
                </a:lnTo>
                <a:lnTo>
                  <a:pt x="377461" y="2556369"/>
                </a:lnTo>
                <a:lnTo>
                  <a:pt x="383036" y="2546127"/>
                </a:lnTo>
                <a:lnTo>
                  <a:pt x="387572" y="2542816"/>
                </a:lnTo>
                <a:close/>
                <a:moveTo>
                  <a:pt x="5856021" y="2540646"/>
                </a:moveTo>
                <a:cubicBezTo>
                  <a:pt x="5850020" y="2543507"/>
                  <a:pt x="5851311" y="2553942"/>
                  <a:pt x="5857315" y="2551079"/>
                </a:cubicBezTo>
                <a:close/>
                <a:moveTo>
                  <a:pt x="630004" y="2533654"/>
                </a:moveTo>
                <a:lnTo>
                  <a:pt x="626016" y="2537856"/>
                </a:lnTo>
                <a:lnTo>
                  <a:pt x="625815" y="2538136"/>
                </a:lnTo>
                <a:lnTo>
                  <a:pt x="629338" y="2534591"/>
                </a:lnTo>
                <a:close/>
                <a:moveTo>
                  <a:pt x="360266" y="2531245"/>
                </a:moveTo>
                <a:lnTo>
                  <a:pt x="355761" y="2537583"/>
                </a:lnTo>
                <a:lnTo>
                  <a:pt x="348451" y="2547142"/>
                </a:lnTo>
                <a:lnTo>
                  <a:pt x="358306" y="2533707"/>
                </a:lnTo>
                <a:close/>
                <a:moveTo>
                  <a:pt x="5871705" y="2510457"/>
                </a:moveTo>
                <a:cubicBezTo>
                  <a:pt x="5859699" y="2516179"/>
                  <a:pt x="5868027" y="2534922"/>
                  <a:pt x="5868027" y="2534922"/>
                </a:cubicBezTo>
                <a:close/>
                <a:moveTo>
                  <a:pt x="385285" y="2494621"/>
                </a:moveTo>
                <a:cubicBezTo>
                  <a:pt x="385285" y="2494621"/>
                  <a:pt x="385131" y="2502972"/>
                  <a:pt x="386011" y="2500482"/>
                </a:cubicBezTo>
                <a:cubicBezTo>
                  <a:pt x="386634" y="2500704"/>
                  <a:pt x="387055" y="2500502"/>
                  <a:pt x="387298" y="2500063"/>
                </a:cubicBezTo>
                <a:cubicBezTo>
                  <a:pt x="388029" y="2498743"/>
                  <a:pt x="387153" y="2495282"/>
                  <a:pt x="385285" y="2494621"/>
                </a:cubicBezTo>
                <a:close/>
                <a:moveTo>
                  <a:pt x="5887647" y="2479526"/>
                </a:moveTo>
                <a:cubicBezTo>
                  <a:pt x="5883215" y="2477956"/>
                  <a:pt x="5881107" y="2497992"/>
                  <a:pt x="5887851" y="2495392"/>
                </a:cubicBezTo>
                <a:cubicBezTo>
                  <a:pt x="5889681" y="2490222"/>
                  <a:pt x="5889217" y="2475094"/>
                  <a:pt x="5887647" y="2479526"/>
                </a:cubicBezTo>
                <a:close/>
                <a:moveTo>
                  <a:pt x="405657" y="2470076"/>
                </a:moveTo>
                <a:cubicBezTo>
                  <a:pt x="402752" y="2469048"/>
                  <a:pt x="403893" y="2475056"/>
                  <a:pt x="406385" y="2475939"/>
                </a:cubicBezTo>
                <a:cubicBezTo>
                  <a:pt x="407266" y="2473447"/>
                  <a:pt x="406687" y="2467172"/>
                  <a:pt x="405657" y="2470076"/>
                </a:cubicBezTo>
                <a:close/>
                <a:moveTo>
                  <a:pt x="410942" y="2463073"/>
                </a:moveTo>
                <a:cubicBezTo>
                  <a:pt x="408451" y="2462192"/>
                  <a:pt x="409177" y="2468055"/>
                  <a:pt x="411667" y="2468935"/>
                </a:cubicBezTo>
                <a:cubicBezTo>
                  <a:pt x="412551" y="2466445"/>
                  <a:pt x="411822" y="2460583"/>
                  <a:pt x="410942" y="2463073"/>
                </a:cubicBezTo>
                <a:close/>
                <a:moveTo>
                  <a:pt x="5909038" y="2435564"/>
                </a:moveTo>
                <a:cubicBezTo>
                  <a:pt x="5903867" y="2433732"/>
                  <a:pt x="5902499" y="2454028"/>
                  <a:pt x="5906933" y="2455598"/>
                </a:cubicBezTo>
                <a:cubicBezTo>
                  <a:pt x="5908432" y="2454884"/>
                  <a:pt x="5909415" y="2452997"/>
                  <a:pt x="5910015" y="2450638"/>
                </a:cubicBezTo>
                <a:cubicBezTo>
                  <a:pt x="5911819" y="2443563"/>
                  <a:pt x="5910217" y="2432240"/>
                  <a:pt x="5909038" y="2435564"/>
                </a:cubicBezTo>
                <a:close/>
                <a:moveTo>
                  <a:pt x="476710" y="2417127"/>
                </a:moveTo>
                <a:cubicBezTo>
                  <a:pt x="475767" y="2417485"/>
                  <a:pt x="476196" y="2418615"/>
                  <a:pt x="475253" y="2418972"/>
                </a:cubicBezTo>
                <a:cubicBezTo>
                  <a:pt x="474260" y="2420801"/>
                  <a:pt x="474830" y="2420949"/>
                  <a:pt x="475700" y="2420438"/>
                </a:cubicBezTo>
                <a:lnTo>
                  <a:pt x="476319" y="2419927"/>
                </a:lnTo>
                <a:lnTo>
                  <a:pt x="477749" y="2417819"/>
                </a:lnTo>
                <a:close/>
                <a:moveTo>
                  <a:pt x="5924721" y="2405374"/>
                </a:moveTo>
                <a:cubicBezTo>
                  <a:pt x="5918719" y="2408235"/>
                  <a:pt x="5918445" y="2423100"/>
                  <a:pt x="5924445" y="2420239"/>
                </a:cubicBezTo>
                <a:close/>
                <a:moveTo>
                  <a:pt x="5946944" y="2356716"/>
                </a:moveTo>
                <a:cubicBezTo>
                  <a:pt x="5934939" y="2362439"/>
                  <a:pt x="5943528" y="2380446"/>
                  <a:pt x="5943528" y="2380446"/>
                </a:cubicBezTo>
                <a:close/>
                <a:moveTo>
                  <a:pt x="5960438" y="2334909"/>
                </a:moveTo>
                <a:cubicBezTo>
                  <a:pt x="5960255" y="2334104"/>
                  <a:pt x="5959945" y="2334098"/>
                  <a:pt x="5959487" y="2335390"/>
                </a:cubicBezTo>
                <a:cubicBezTo>
                  <a:pt x="5955053" y="2333821"/>
                  <a:pt x="5954778" y="2348686"/>
                  <a:pt x="5959211" y="2350256"/>
                </a:cubicBezTo>
                <a:cubicBezTo>
                  <a:pt x="5960389" y="2346933"/>
                  <a:pt x="5960986" y="2337324"/>
                  <a:pt x="5960438" y="2334909"/>
                </a:cubicBezTo>
                <a:close/>
                <a:moveTo>
                  <a:pt x="566339" y="2323889"/>
                </a:moveTo>
                <a:lnTo>
                  <a:pt x="555577" y="2339799"/>
                </a:lnTo>
                <a:lnTo>
                  <a:pt x="554515" y="2341260"/>
                </a:lnTo>
                <a:lnTo>
                  <a:pt x="555382" y="2340266"/>
                </a:lnTo>
                <a:cubicBezTo>
                  <a:pt x="559536" y="2335138"/>
                  <a:pt x="564580" y="2328218"/>
                  <a:pt x="566354" y="2324056"/>
                </a:cubicBezTo>
                <a:close/>
                <a:moveTo>
                  <a:pt x="248038" y="2309630"/>
                </a:moveTo>
                <a:lnTo>
                  <a:pt x="247736" y="2318398"/>
                </a:lnTo>
                <a:cubicBezTo>
                  <a:pt x="248578" y="2317995"/>
                  <a:pt x="249229" y="2317147"/>
                  <a:pt x="249681" y="2316124"/>
                </a:cubicBezTo>
                <a:cubicBezTo>
                  <a:pt x="251031" y="2313055"/>
                  <a:pt x="250567" y="2308425"/>
                  <a:pt x="248038" y="2309630"/>
                </a:cubicBezTo>
                <a:close/>
                <a:moveTo>
                  <a:pt x="276341" y="2270615"/>
                </a:moveTo>
                <a:cubicBezTo>
                  <a:pt x="276341" y="2270615"/>
                  <a:pt x="276039" y="2279382"/>
                  <a:pt x="277067" y="2276476"/>
                </a:cubicBezTo>
                <a:cubicBezTo>
                  <a:pt x="277689" y="2276698"/>
                  <a:pt x="278112" y="2276495"/>
                  <a:pt x="278355" y="2276056"/>
                </a:cubicBezTo>
                <a:cubicBezTo>
                  <a:pt x="279085" y="2274739"/>
                  <a:pt x="278208" y="2271275"/>
                  <a:pt x="276341" y="2270615"/>
                </a:cubicBezTo>
                <a:close/>
                <a:moveTo>
                  <a:pt x="294223" y="2245188"/>
                </a:moveTo>
                <a:lnTo>
                  <a:pt x="294950" y="2251052"/>
                </a:lnTo>
                <a:cubicBezTo>
                  <a:pt x="295794" y="2250649"/>
                  <a:pt x="296381" y="2249980"/>
                  <a:pt x="296733" y="2249230"/>
                </a:cubicBezTo>
                <a:cubicBezTo>
                  <a:pt x="297793" y="2246978"/>
                  <a:pt x="296753" y="2243981"/>
                  <a:pt x="294223" y="2245188"/>
                </a:cubicBezTo>
                <a:close/>
                <a:moveTo>
                  <a:pt x="539583" y="2221010"/>
                </a:moveTo>
                <a:cubicBezTo>
                  <a:pt x="518917" y="2245789"/>
                  <a:pt x="501752" y="2271547"/>
                  <a:pt x="482185" y="2297696"/>
                </a:cubicBezTo>
                <a:lnTo>
                  <a:pt x="470995" y="2311970"/>
                </a:lnTo>
                <a:lnTo>
                  <a:pt x="447698" y="2345610"/>
                </a:lnTo>
                <a:lnTo>
                  <a:pt x="446868" y="2346768"/>
                </a:lnTo>
                <a:lnTo>
                  <a:pt x="469636" y="2321403"/>
                </a:lnTo>
                <a:lnTo>
                  <a:pt x="478319" y="2310764"/>
                </a:lnTo>
                <a:lnTo>
                  <a:pt x="508655" y="2268953"/>
                </a:lnTo>
                <a:lnTo>
                  <a:pt x="525871" y="2244612"/>
                </a:lnTo>
                <a:close/>
                <a:moveTo>
                  <a:pt x="5810429" y="1725256"/>
                </a:moveTo>
                <a:lnTo>
                  <a:pt x="5755493" y="1840848"/>
                </a:lnTo>
                <a:lnTo>
                  <a:pt x="5759412" y="1851549"/>
                </a:lnTo>
                <a:lnTo>
                  <a:pt x="5816141" y="1726844"/>
                </a:lnTo>
                <a:close/>
                <a:moveTo>
                  <a:pt x="6277833" y="1638480"/>
                </a:moveTo>
                <a:cubicBezTo>
                  <a:pt x="6276001" y="1643648"/>
                  <a:pt x="6260042" y="1688704"/>
                  <a:pt x="6260042" y="1688704"/>
                </a:cubicBezTo>
                <a:cubicBezTo>
                  <a:pt x="6253234" y="1714971"/>
                  <a:pt x="6260291" y="1702092"/>
                  <a:pt x="6267745" y="1682808"/>
                </a:cubicBezTo>
                <a:cubicBezTo>
                  <a:pt x="6275198" y="1663523"/>
                  <a:pt x="6283053" y="1637832"/>
                  <a:pt x="6277833" y="1638480"/>
                </a:cubicBezTo>
                <a:close/>
                <a:moveTo>
                  <a:pt x="6318177" y="1531306"/>
                </a:moveTo>
                <a:lnTo>
                  <a:pt x="6318147" y="1531365"/>
                </a:lnTo>
                <a:lnTo>
                  <a:pt x="6318104" y="1531548"/>
                </a:lnTo>
                <a:close/>
                <a:moveTo>
                  <a:pt x="6325165" y="1528493"/>
                </a:moveTo>
                <a:lnTo>
                  <a:pt x="6322123" y="1537468"/>
                </a:lnTo>
                <a:cubicBezTo>
                  <a:pt x="6320067" y="1542708"/>
                  <a:pt x="6315113" y="1552682"/>
                  <a:pt x="6313961" y="1550642"/>
                </a:cubicBezTo>
                <a:lnTo>
                  <a:pt x="6314109" y="1547970"/>
                </a:lnTo>
                <a:lnTo>
                  <a:pt x="6310370" y="1563342"/>
                </a:lnTo>
                <a:lnTo>
                  <a:pt x="6309333" y="1568312"/>
                </a:lnTo>
                <a:lnTo>
                  <a:pt x="6309897" y="1569726"/>
                </a:lnTo>
                <a:lnTo>
                  <a:pt x="6308785" y="1570936"/>
                </a:lnTo>
                <a:lnTo>
                  <a:pt x="6304167" y="1593071"/>
                </a:lnTo>
                <a:cubicBezTo>
                  <a:pt x="6302359" y="1600926"/>
                  <a:pt x="6300811" y="1605884"/>
                  <a:pt x="6299517" y="1605426"/>
                </a:cubicBezTo>
                <a:cubicBezTo>
                  <a:pt x="6303879" y="1604269"/>
                  <a:pt x="6307809" y="1597868"/>
                  <a:pt x="6311250" y="1588917"/>
                </a:cubicBezTo>
                <a:cubicBezTo>
                  <a:pt x="6316415" y="1575491"/>
                  <a:pt x="6320483" y="1556328"/>
                  <a:pt x="6323261" y="1540522"/>
                </a:cubicBezTo>
                <a:close/>
                <a:moveTo>
                  <a:pt x="1293610" y="932608"/>
                </a:moveTo>
                <a:lnTo>
                  <a:pt x="1291835" y="936053"/>
                </a:lnTo>
                <a:lnTo>
                  <a:pt x="1293272" y="935194"/>
                </a:lnTo>
                <a:close/>
                <a:moveTo>
                  <a:pt x="1210769" y="821081"/>
                </a:moveTo>
                <a:lnTo>
                  <a:pt x="1210500" y="821452"/>
                </a:lnTo>
                <a:cubicBezTo>
                  <a:pt x="1208790" y="826276"/>
                  <a:pt x="1208472" y="833110"/>
                  <a:pt x="1208450" y="837132"/>
                </a:cubicBezTo>
                <a:lnTo>
                  <a:pt x="1208469" y="838431"/>
                </a:lnTo>
                <a:close/>
                <a:moveTo>
                  <a:pt x="6593084" y="737074"/>
                </a:moveTo>
                <a:lnTo>
                  <a:pt x="6585773" y="766429"/>
                </a:lnTo>
                <a:cubicBezTo>
                  <a:pt x="6575619" y="802840"/>
                  <a:pt x="6563757" y="841761"/>
                  <a:pt x="6549888" y="884439"/>
                </a:cubicBezTo>
                <a:cubicBezTo>
                  <a:pt x="6526592" y="964303"/>
                  <a:pt x="6488150" y="1058753"/>
                  <a:pt x="6460681" y="1136308"/>
                </a:cubicBezTo>
                <a:cubicBezTo>
                  <a:pt x="6439491" y="1196137"/>
                  <a:pt x="6427705" y="1243502"/>
                  <a:pt x="6404946" y="1307762"/>
                </a:cubicBezTo>
                <a:cubicBezTo>
                  <a:pt x="6402525" y="1314594"/>
                  <a:pt x="6396919" y="1328662"/>
                  <a:pt x="6389956" y="1346122"/>
                </a:cubicBezTo>
                <a:lnTo>
                  <a:pt x="6379511" y="1372628"/>
                </a:lnTo>
                <a:lnTo>
                  <a:pt x="6372040" y="1393756"/>
                </a:lnTo>
                <a:lnTo>
                  <a:pt x="6340700" y="1482925"/>
                </a:lnTo>
                <a:lnTo>
                  <a:pt x="6340067" y="1490939"/>
                </a:lnTo>
                <a:cubicBezTo>
                  <a:pt x="6348103" y="1498773"/>
                  <a:pt x="6367998" y="1428512"/>
                  <a:pt x="6369568" y="1424081"/>
                </a:cubicBezTo>
                <a:cubicBezTo>
                  <a:pt x="6411549" y="1312595"/>
                  <a:pt x="6456137" y="1200788"/>
                  <a:pt x="6497957" y="1087999"/>
                </a:cubicBezTo>
                <a:lnTo>
                  <a:pt x="6515557" y="1038116"/>
                </a:lnTo>
                <a:lnTo>
                  <a:pt x="6513091" y="1042998"/>
                </a:lnTo>
                <a:cubicBezTo>
                  <a:pt x="6511494" y="1045889"/>
                  <a:pt x="6510217" y="1047863"/>
                  <a:pt x="6509657" y="1048037"/>
                </a:cubicBezTo>
                <a:cubicBezTo>
                  <a:pt x="6507419" y="1048730"/>
                  <a:pt x="6510935" y="1035026"/>
                  <a:pt x="6510359" y="1033161"/>
                </a:cubicBezTo>
                <a:cubicBezTo>
                  <a:pt x="6535092" y="949466"/>
                  <a:pt x="6566039" y="869977"/>
                  <a:pt x="6583107" y="786616"/>
                </a:cubicBezTo>
                <a:close/>
                <a:moveTo>
                  <a:pt x="6122202" y="731748"/>
                </a:moveTo>
                <a:cubicBezTo>
                  <a:pt x="6122202" y="731748"/>
                  <a:pt x="6119123" y="736830"/>
                  <a:pt x="6115527" y="742758"/>
                </a:cubicBezTo>
                <a:cubicBezTo>
                  <a:pt x="6109597" y="739163"/>
                  <a:pt x="6104519" y="736081"/>
                  <a:pt x="6122202" y="731748"/>
                </a:cubicBezTo>
                <a:close/>
                <a:moveTo>
                  <a:pt x="6659283" y="707052"/>
                </a:moveTo>
                <a:lnTo>
                  <a:pt x="6660576" y="717487"/>
                </a:lnTo>
                <a:cubicBezTo>
                  <a:pt x="6654575" y="720346"/>
                  <a:pt x="6654849" y="705482"/>
                  <a:pt x="6659283" y="707052"/>
                </a:cubicBezTo>
                <a:close/>
                <a:moveTo>
                  <a:pt x="5134985" y="697731"/>
                </a:moveTo>
                <a:cubicBezTo>
                  <a:pt x="5135597" y="698426"/>
                  <a:pt x="5137223" y="700282"/>
                  <a:pt x="5140475" y="703991"/>
                </a:cubicBezTo>
                <a:cubicBezTo>
                  <a:pt x="5140475" y="703991"/>
                  <a:pt x="5133155" y="695644"/>
                  <a:pt x="5134985" y="697731"/>
                </a:cubicBezTo>
                <a:close/>
                <a:moveTo>
                  <a:pt x="2669535" y="692143"/>
                </a:moveTo>
                <a:cubicBezTo>
                  <a:pt x="2668682" y="692493"/>
                  <a:pt x="2666400" y="693432"/>
                  <a:pt x="2661836" y="695307"/>
                </a:cubicBezTo>
                <a:cubicBezTo>
                  <a:pt x="2661836" y="695307"/>
                  <a:pt x="2652123" y="699480"/>
                  <a:pt x="2654550" y="698438"/>
                </a:cubicBezTo>
                <a:cubicBezTo>
                  <a:pt x="2655360" y="698090"/>
                  <a:pt x="2657519" y="697161"/>
                  <a:pt x="2661836" y="695307"/>
                </a:cubicBezTo>
                <a:cubicBezTo>
                  <a:pt x="2661836" y="695307"/>
                  <a:pt x="2672103" y="691088"/>
                  <a:pt x="2669535" y="692143"/>
                </a:cubicBezTo>
                <a:close/>
                <a:moveTo>
                  <a:pt x="6826359" y="627404"/>
                </a:moveTo>
                <a:lnTo>
                  <a:pt x="6826084" y="642270"/>
                </a:lnTo>
                <a:cubicBezTo>
                  <a:pt x="6820083" y="645131"/>
                  <a:pt x="6820356" y="630266"/>
                  <a:pt x="6826359" y="627404"/>
                </a:cubicBezTo>
                <a:close/>
                <a:moveTo>
                  <a:pt x="5301341" y="559156"/>
                </a:moveTo>
                <a:lnTo>
                  <a:pt x="5300037" y="562524"/>
                </a:lnTo>
                <a:cubicBezTo>
                  <a:pt x="5298883" y="566456"/>
                  <a:pt x="5298121" y="570680"/>
                  <a:pt x="5298057" y="575428"/>
                </a:cubicBezTo>
                <a:cubicBezTo>
                  <a:pt x="5298057" y="575428"/>
                  <a:pt x="5297691" y="575457"/>
                  <a:pt x="5297231" y="575493"/>
                </a:cubicBezTo>
                <a:lnTo>
                  <a:pt x="5296197" y="575575"/>
                </a:lnTo>
                <a:lnTo>
                  <a:pt x="5295853" y="575602"/>
                </a:lnTo>
                <a:cubicBezTo>
                  <a:pt x="5295486" y="575630"/>
                  <a:pt x="5295303" y="575645"/>
                  <a:pt x="5295579" y="575624"/>
                </a:cubicBezTo>
                <a:lnTo>
                  <a:pt x="5296197" y="575575"/>
                </a:lnTo>
                <a:lnTo>
                  <a:pt x="5298057" y="575428"/>
                </a:lnTo>
                <a:lnTo>
                  <a:pt x="5298182" y="575288"/>
                </a:lnTo>
                <a:close/>
                <a:moveTo>
                  <a:pt x="5199395" y="537334"/>
                </a:moveTo>
                <a:lnTo>
                  <a:pt x="5197207" y="551898"/>
                </a:lnTo>
                <a:lnTo>
                  <a:pt x="5197843" y="549763"/>
                </a:lnTo>
                <a:cubicBezTo>
                  <a:pt x="5198538" y="546478"/>
                  <a:pt x="5199017" y="542177"/>
                  <a:pt x="5199371" y="537719"/>
                </a:cubicBezTo>
                <a:close/>
                <a:moveTo>
                  <a:pt x="5610012" y="521908"/>
                </a:moveTo>
                <a:cubicBezTo>
                  <a:pt x="5610012" y="521908"/>
                  <a:pt x="5602787" y="533819"/>
                  <a:pt x="5604595" y="530841"/>
                </a:cubicBezTo>
                <a:cubicBezTo>
                  <a:pt x="5605195" y="529849"/>
                  <a:pt x="5606802" y="527203"/>
                  <a:pt x="5610012" y="521908"/>
                </a:cubicBezTo>
                <a:close/>
                <a:moveTo>
                  <a:pt x="5126179" y="504904"/>
                </a:moveTo>
                <a:lnTo>
                  <a:pt x="5126097" y="504933"/>
                </a:lnTo>
                <a:cubicBezTo>
                  <a:pt x="5125829" y="505032"/>
                  <a:pt x="5125757" y="505057"/>
                  <a:pt x="5126044" y="504954"/>
                </a:cubicBezTo>
                <a:close/>
                <a:moveTo>
                  <a:pt x="5299023" y="503333"/>
                </a:moveTo>
                <a:lnTo>
                  <a:pt x="5295788" y="504460"/>
                </a:lnTo>
                <a:lnTo>
                  <a:pt x="5295441" y="504580"/>
                </a:lnTo>
                <a:cubicBezTo>
                  <a:pt x="5295157" y="504679"/>
                  <a:pt x="5295083" y="504705"/>
                  <a:pt x="5295386" y="504601"/>
                </a:cubicBezTo>
                <a:lnTo>
                  <a:pt x="5295788" y="504460"/>
                </a:lnTo>
                <a:lnTo>
                  <a:pt x="5296749" y="504125"/>
                </a:lnTo>
                <a:cubicBezTo>
                  <a:pt x="5297809" y="503755"/>
                  <a:pt x="5299023" y="503333"/>
                  <a:pt x="5299023" y="503333"/>
                </a:cubicBezTo>
                <a:close/>
                <a:moveTo>
                  <a:pt x="3075861" y="503216"/>
                </a:moveTo>
                <a:cubicBezTo>
                  <a:pt x="3075423" y="503104"/>
                  <a:pt x="3074141" y="505333"/>
                  <a:pt x="3071615" y="511651"/>
                </a:cubicBezTo>
                <a:cubicBezTo>
                  <a:pt x="3071615" y="511651"/>
                  <a:pt x="3070545" y="513405"/>
                  <a:pt x="3069538" y="515362"/>
                </a:cubicBezTo>
                <a:lnTo>
                  <a:pt x="3068123" y="519483"/>
                </a:lnTo>
                <a:lnTo>
                  <a:pt x="3068238" y="519995"/>
                </a:lnTo>
                <a:lnTo>
                  <a:pt x="3072070" y="517031"/>
                </a:lnTo>
                <a:cubicBezTo>
                  <a:pt x="3073553" y="513934"/>
                  <a:pt x="3074916" y="509654"/>
                  <a:pt x="3075594" y="506681"/>
                </a:cubicBezTo>
                <a:cubicBezTo>
                  <a:pt x="3076044" y="504701"/>
                  <a:pt x="3076191" y="503300"/>
                  <a:pt x="3075861" y="503216"/>
                </a:cubicBezTo>
                <a:close/>
                <a:moveTo>
                  <a:pt x="3851725" y="490097"/>
                </a:moveTo>
                <a:lnTo>
                  <a:pt x="3849860" y="497753"/>
                </a:lnTo>
                <a:lnTo>
                  <a:pt x="3849257" y="501909"/>
                </a:lnTo>
                <a:lnTo>
                  <a:pt x="3852132" y="500473"/>
                </a:lnTo>
                <a:cubicBezTo>
                  <a:pt x="3853092" y="498592"/>
                  <a:pt x="3853334" y="495346"/>
                  <a:pt x="3852922" y="492424"/>
                </a:cubicBezTo>
                <a:close/>
                <a:moveTo>
                  <a:pt x="3087279" y="485110"/>
                </a:moveTo>
                <a:lnTo>
                  <a:pt x="3086745" y="488709"/>
                </a:lnTo>
                <a:lnTo>
                  <a:pt x="3085731" y="491492"/>
                </a:lnTo>
                <a:lnTo>
                  <a:pt x="3088816" y="492439"/>
                </a:lnTo>
                <a:lnTo>
                  <a:pt x="3088432" y="495199"/>
                </a:lnTo>
                <a:lnTo>
                  <a:pt x="3089082" y="492322"/>
                </a:lnTo>
                <a:lnTo>
                  <a:pt x="3088816" y="492439"/>
                </a:lnTo>
                <a:close/>
                <a:moveTo>
                  <a:pt x="4080077" y="479317"/>
                </a:moveTo>
                <a:cubicBezTo>
                  <a:pt x="4079578" y="479190"/>
                  <a:pt x="4078117" y="481731"/>
                  <a:pt x="4075241" y="488930"/>
                </a:cubicBezTo>
                <a:cubicBezTo>
                  <a:pt x="4075241" y="488930"/>
                  <a:pt x="4074020" y="490928"/>
                  <a:pt x="4072872" y="493160"/>
                </a:cubicBezTo>
                <a:lnTo>
                  <a:pt x="4071259" y="497854"/>
                </a:lnTo>
                <a:lnTo>
                  <a:pt x="4071391" y="498438"/>
                </a:lnTo>
                <a:lnTo>
                  <a:pt x="4075759" y="495063"/>
                </a:lnTo>
                <a:cubicBezTo>
                  <a:pt x="4077448" y="491530"/>
                  <a:pt x="4079002" y="486655"/>
                  <a:pt x="4079773" y="483268"/>
                </a:cubicBezTo>
                <a:cubicBezTo>
                  <a:pt x="4080287" y="481007"/>
                  <a:pt x="4080453" y="479412"/>
                  <a:pt x="4080077" y="479317"/>
                </a:cubicBezTo>
                <a:close/>
                <a:moveTo>
                  <a:pt x="5210497" y="475329"/>
                </a:moveTo>
                <a:lnTo>
                  <a:pt x="5206383" y="489352"/>
                </a:lnTo>
                <a:lnTo>
                  <a:pt x="5205175" y="495000"/>
                </a:lnTo>
                <a:lnTo>
                  <a:pt x="5204727" y="498644"/>
                </a:lnTo>
                <a:lnTo>
                  <a:pt x="5205313" y="500920"/>
                </a:lnTo>
                <a:lnTo>
                  <a:pt x="5208101" y="497840"/>
                </a:lnTo>
                <a:close/>
                <a:moveTo>
                  <a:pt x="3499981" y="473059"/>
                </a:moveTo>
                <a:lnTo>
                  <a:pt x="3498837" y="476014"/>
                </a:lnTo>
                <a:cubicBezTo>
                  <a:pt x="3497825" y="479465"/>
                  <a:pt x="3497157" y="483171"/>
                  <a:pt x="3497099" y="487337"/>
                </a:cubicBezTo>
                <a:lnTo>
                  <a:pt x="3495470" y="487466"/>
                </a:lnTo>
                <a:lnTo>
                  <a:pt x="3494925" y="487511"/>
                </a:lnTo>
                <a:cubicBezTo>
                  <a:pt x="3494683" y="487529"/>
                  <a:pt x="3494845" y="487516"/>
                  <a:pt x="3495166" y="487492"/>
                </a:cubicBezTo>
                <a:lnTo>
                  <a:pt x="3495470" y="487466"/>
                </a:lnTo>
                <a:lnTo>
                  <a:pt x="3496375" y="487395"/>
                </a:lnTo>
                <a:cubicBezTo>
                  <a:pt x="3496779" y="487364"/>
                  <a:pt x="3497099" y="487337"/>
                  <a:pt x="3497099" y="487337"/>
                </a:cubicBezTo>
                <a:lnTo>
                  <a:pt x="3497211" y="487216"/>
                </a:lnTo>
                <a:close/>
                <a:moveTo>
                  <a:pt x="2082458" y="472762"/>
                </a:moveTo>
                <a:cubicBezTo>
                  <a:pt x="2077895" y="474638"/>
                  <a:pt x="2075613" y="475575"/>
                  <a:pt x="2074756" y="475927"/>
                </a:cubicBezTo>
                <a:cubicBezTo>
                  <a:pt x="2072191" y="476983"/>
                  <a:pt x="2082458" y="472762"/>
                  <a:pt x="2082458" y="472762"/>
                </a:cubicBezTo>
                <a:close/>
                <a:moveTo>
                  <a:pt x="2885368" y="469429"/>
                </a:moveTo>
                <a:lnTo>
                  <a:pt x="2883605" y="479300"/>
                </a:lnTo>
                <a:lnTo>
                  <a:pt x="2883279" y="481637"/>
                </a:lnTo>
                <a:lnTo>
                  <a:pt x="2883193" y="483116"/>
                </a:lnTo>
                <a:lnTo>
                  <a:pt x="2885137" y="479677"/>
                </a:lnTo>
                <a:close/>
                <a:moveTo>
                  <a:pt x="3021267" y="461243"/>
                </a:moveTo>
                <a:lnTo>
                  <a:pt x="3020832" y="462502"/>
                </a:lnTo>
                <a:lnTo>
                  <a:pt x="3019315" y="469583"/>
                </a:lnTo>
                <a:lnTo>
                  <a:pt x="3019702" y="468853"/>
                </a:lnTo>
                <a:close/>
                <a:moveTo>
                  <a:pt x="4093089" y="458683"/>
                </a:moveTo>
                <a:lnTo>
                  <a:pt x="4092482" y="462785"/>
                </a:lnTo>
                <a:lnTo>
                  <a:pt x="4091326" y="465955"/>
                </a:lnTo>
                <a:lnTo>
                  <a:pt x="4094841" y="467036"/>
                </a:lnTo>
                <a:lnTo>
                  <a:pt x="4094403" y="470181"/>
                </a:lnTo>
                <a:lnTo>
                  <a:pt x="4095143" y="466903"/>
                </a:lnTo>
                <a:lnTo>
                  <a:pt x="4094841" y="467036"/>
                </a:lnTo>
                <a:close/>
                <a:moveTo>
                  <a:pt x="3737243" y="456303"/>
                </a:moveTo>
                <a:cubicBezTo>
                  <a:pt x="3737178" y="456173"/>
                  <a:pt x="3737418" y="456643"/>
                  <a:pt x="3737802" y="457395"/>
                </a:cubicBezTo>
                <a:lnTo>
                  <a:pt x="3737992" y="457767"/>
                </a:lnTo>
                <a:close/>
                <a:moveTo>
                  <a:pt x="3094135" y="454708"/>
                </a:moveTo>
                <a:cubicBezTo>
                  <a:pt x="3091102" y="459388"/>
                  <a:pt x="3090243" y="463841"/>
                  <a:pt x="3089647" y="469150"/>
                </a:cubicBezTo>
                <a:lnTo>
                  <a:pt x="3087443" y="484000"/>
                </a:lnTo>
                <a:lnTo>
                  <a:pt x="3090443" y="486298"/>
                </a:lnTo>
                <a:lnTo>
                  <a:pt x="3091028" y="483716"/>
                </a:lnTo>
                <a:cubicBezTo>
                  <a:pt x="3092548" y="473296"/>
                  <a:pt x="3093397" y="463312"/>
                  <a:pt x="3094135" y="454708"/>
                </a:cubicBezTo>
                <a:close/>
                <a:moveTo>
                  <a:pt x="3410522" y="453909"/>
                </a:moveTo>
                <a:lnTo>
                  <a:pt x="3408601" y="466688"/>
                </a:lnTo>
                <a:lnTo>
                  <a:pt x="3409161" y="464817"/>
                </a:lnTo>
                <a:cubicBezTo>
                  <a:pt x="3409771" y="461935"/>
                  <a:pt x="3410190" y="458158"/>
                  <a:pt x="3410501" y="454248"/>
                </a:cubicBezTo>
                <a:close/>
                <a:moveTo>
                  <a:pt x="5118803" y="447099"/>
                </a:moveTo>
                <a:lnTo>
                  <a:pt x="5118238" y="448032"/>
                </a:lnTo>
                <a:cubicBezTo>
                  <a:pt x="5115042" y="453354"/>
                  <a:pt x="5102557" y="474752"/>
                  <a:pt x="5107277" y="476414"/>
                </a:cubicBezTo>
                <a:cubicBezTo>
                  <a:pt x="5108059" y="477029"/>
                  <a:pt x="5109553" y="475171"/>
                  <a:pt x="5111255" y="472265"/>
                </a:cubicBezTo>
                <a:lnTo>
                  <a:pt x="5116071" y="462698"/>
                </a:lnTo>
                <a:close/>
                <a:moveTo>
                  <a:pt x="4888601" y="446074"/>
                </a:moveTo>
                <a:lnTo>
                  <a:pt x="4881309" y="466042"/>
                </a:lnTo>
                <a:cubicBezTo>
                  <a:pt x="4878051" y="473219"/>
                  <a:pt x="4875131" y="480614"/>
                  <a:pt x="4875003" y="490108"/>
                </a:cubicBezTo>
                <a:cubicBezTo>
                  <a:pt x="4875003" y="490108"/>
                  <a:pt x="4874637" y="490137"/>
                  <a:pt x="4874178" y="490174"/>
                </a:cubicBezTo>
                <a:lnTo>
                  <a:pt x="4874083" y="490183"/>
                </a:lnTo>
                <a:lnTo>
                  <a:pt x="4875003" y="490108"/>
                </a:lnTo>
                <a:cubicBezTo>
                  <a:pt x="4878515" y="489251"/>
                  <a:pt x="4881187" y="485749"/>
                  <a:pt x="4883353" y="480895"/>
                </a:cubicBezTo>
                <a:lnTo>
                  <a:pt x="4884211" y="478109"/>
                </a:lnTo>
                <a:lnTo>
                  <a:pt x="4886513" y="457772"/>
                </a:lnTo>
                <a:close/>
                <a:moveTo>
                  <a:pt x="3862997" y="440815"/>
                </a:moveTo>
                <a:lnTo>
                  <a:pt x="3860974" y="452144"/>
                </a:lnTo>
                <a:lnTo>
                  <a:pt x="3859490" y="458232"/>
                </a:lnTo>
                <a:lnTo>
                  <a:pt x="3862732" y="452493"/>
                </a:lnTo>
                <a:close/>
                <a:moveTo>
                  <a:pt x="3095995" y="436704"/>
                </a:moveTo>
                <a:cubicBezTo>
                  <a:pt x="3094748" y="437316"/>
                  <a:pt x="3093320" y="438208"/>
                  <a:pt x="3093320" y="438208"/>
                </a:cubicBezTo>
                <a:cubicBezTo>
                  <a:pt x="3093576" y="439027"/>
                  <a:pt x="3094765" y="439105"/>
                  <a:pt x="3095831" y="438776"/>
                </a:cubicBezTo>
                <a:cubicBezTo>
                  <a:pt x="3096894" y="438445"/>
                  <a:pt x="3097831" y="437704"/>
                  <a:pt x="3097577" y="436886"/>
                </a:cubicBezTo>
                <a:cubicBezTo>
                  <a:pt x="3098305" y="435763"/>
                  <a:pt x="3097241" y="436093"/>
                  <a:pt x="3095995" y="436704"/>
                </a:cubicBezTo>
                <a:close/>
                <a:moveTo>
                  <a:pt x="5228850" y="435853"/>
                </a:moveTo>
                <a:lnTo>
                  <a:pt x="5228859" y="435981"/>
                </a:lnTo>
                <a:lnTo>
                  <a:pt x="5228820" y="436084"/>
                </a:lnTo>
                <a:close/>
                <a:moveTo>
                  <a:pt x="6817825" y="434408"/>
                </a:moveTo>
                <a:cubicBezTo>
                  <a:pt x="6823041" y="438827"/>
                  <a:pt x="6826029" y="458122"/>
                  <a:pt x="6828178" y="462623"/>
                </a:cubicBezTo>
                <a:cubicBezTo>
                  <a:pt x="6837246" y="481630"/>
                  <a:pt x="6837857" y="435295"/>
                  <a:pt x="6840921" y="457163"/>
                </a:cubicBezTo>
                <a:cubicBezTo>
                  <a:pt x="6843784" y="463164"/>
                  <a:pt x="6840647" y="472029"/>
                  <a:pt x="6840647" y="472029"/>
                </a:cubicBezTo>
                <a:cubicBezTo>
                  <a:pt x="6834326" y="532136"/>
                  <a:pt x="6821709" y="584193"/>
                  <a:pt x="6817218" y="639130"/>
                </a:cubicBezTo>
                <a:cubicBezTo>
                  <a:pt x="6810679" y="657596"/>
                  <a:pt x="6819747" y="676600"/>
                  <a:pt x="6816069" y="701069"/>
                </a:cubicBezTo>
                <a:cubicBezTo>
                  <a:pt x="6803394" y="809632"/>
                  <a:pt x="6756843" y="926982"/>
                  <a:pt x="6719157" y="1047468"/>
                </a:cubicBezTo>
                <a:cubicBezTo>
                  <a:pt x="6688237" y="1147390"/>
                  <a:pt x="6654093" y="1248014"/>
                  <a:pt x="6617369" y="1348769"/>
                </a:cubicBezTo>
                <a:cubicBezTo>
                  <a:pt x="6585235" y="1436933"/>
                  <a:pt x="6551127" y="1525200"/>
                  <a:pt x="6515475" y="1613189"/>
                </a:cubicBezTo>
                <a:lnTo>
                  <a:pt x="6414283" y="1852388"/>
                </a:lnTo>
                <a:lnTo>
                  <a:pt x="6405336" y="1868737"/>
                </a:lnTo>
                <a:cubicBezTo>
                  <a:pt x="6369671" y="1937187"/>
                  <a:pt x="6334525" y="2005351"/>
                  <a:pt x="6294588" y="2075027"/>
                </a:cubicBezTo>
                <a:cubicBezTo>
                  <a:pt x="6223311" y="2208748"/>
                  <a:pt x="6147891" y="2344748"/>
                  <a:pt x="6066153" y="2490526"/>
                </a:cubicBezTo>
                <a:cubicBezTo>
                  <a:pt x="5992176" y="2609535"/>
                  <a:pt x="5927179" y="2723600"/>
                  <a:pt x="5848407" y="2855148"/>
                </a:cubicBezTo>
                <a:cubicBezTo>
                  <a:pt x="5835701" y="2872940"/>
                  <a:pt x="5803601" y="2935602"/>
                  <a:pt x="5846962" y="2872140"/>
                </a:cubicBezTo>
                <a:cubicBezTo>
                  <a:pt x="5863391" y="2841499"/>
                  <a:pt x="5883585" y="2807887"/>
                  <a:pt x="5902605" y="2780319"/>
                </a:cubicBezTo>
                <a:cubicBezTo>
                  <a:pt x="5935504" y="2728915"/>
                  <a:pt x="5954596" y="2703110"/>
                  <a:pt x="5985250" y="2657441"/>
                </a:cubicBezTo>
                <a:cubicBezTo>
                  <a:pt x="6032713" y="2581823"/>
                  <a:pt x="6075130" y="2485584"/>
                  <a:pt x="6122214" y="2409274"/>
                </a:cubicBezTo>
                <a:cubicBezTo>
                  <a:pt x="6175987" y="2316910"/>
                  <a:pt x="6228321" y="2228373"/>
                  <a:pt x="6283237" y="2132343"/>
                </a:cubicBezTo>
                <a:lnTo>
                  <a:pt x="6305633" y="2092718"/>
                </a:lnTo>
                <a:lnTo>
                  <a:pt x="6286489" y="2134769"/>
                </a:lnTo>
                <a:lnTo>
                  <a:pt x="6225735" y="2260653"/>
                </a:lnTo>
                <a:lnTo>
                  <a:pt x="6123539" y="2442742"/>
                </a:lnTo>
                <a:cubicBezTo>
                  <a:pt x="6027651" y="2623305"/>
                  <a:pt x="5909829" y="2793443"/>
                  <a:pt x="5804819" y="2957430"/>
                </a:cubicBezTo>
                <a:cubicBezTo>
                  <a:pt x="5755178" y="3040544"/>
                  <a:pt x="5704370" y="3129704"/>
                  <a:pt x="5652869" y="3219243"/>
                </a:cubicBezTo>
                <a:cubicBezTo>
                  <a:pt x="5521385" y="3436496"/>
                  <a:pt x="5357397" y="3643743"/>
                  <a:pt x="5193098" y="3852060"/>
                </a:cubicBezTo>
                <a:lnTo>
                  <a:pt x="5152117" y="3895519"/>
                </a:lnTo>
                <a:lnTo>
                  <a:pt x="5318031" y="3643580"/>
                </a:lnTo>
                <a:cubicBezTo>
                  <a:pt x="5378806" y="3549648"/>
                  <a:pt x="5439264" y="3454370"/>
                  <a:pt x="5499515" y="3357046"/>
                </a:cubicBezTo>
                <a:cubicBezTo>
                  <a:pt x="5708623" y="3029602"/>
                  <a:pt x="5889988" y="2660741"/>
                  <a:pt x="6078097" y="2289284"/>
                </a:cubicBezTo>
                <a:cubicBezTo>
                  <a:pt x="6137655" y="2165736"/>
                  <a:pt x="6204523" y="2035633"/>
                  <a:pt x="6260478" y="1905821"/>
                </a:cubicBezTo>
                <a:cubicBezTo>
                  <a:pt x="6298920" y="1811372"/>
                  <a:pt x="6334760" y="1710180"/>
                  <a:pt x="6376065" y="1621732"/>
                </a:cubicBezTo>
                <a:cubicBezTo>
                  <a:pt x="6411469" y="1544077"/>
                  <a:pt x="6438745" y="1463545"/>
                  <a:pt x="6462894" y="1384502"/>
                </a:cubicBezTo>
                <a:lnTo>
                  <a:pt x="6483560" y="1314488"/>
                </a:lnTo>
                <a:lnTo>
                  <a:pt x="6482129" y="1315102"/>
                </a:lnTo>
                <a:cubicBezTo>
                  <a:pt x="6480758" y="1314974"/>
                  <a:pt x="6479793" y="1314165"/>
                  <a:pt x="6480574" y="1312730"/>
                </a:cubicBezTo>
                <a:lnTo>
                  <a:pt x="6483957" y="1313141"/>
                </a:lnTo>
                <a:lnTo>
                  <a:pt x="6497399" y="1267602"/>
                </a:lnTo>
                <a:cubicBezTo>
                  <a:pt x="6508535" y="1229373"/>
                  <a:pt x="6519515" y="1192060"/>
                  <a:pt x="6530965" y="1156214"/>
                </a:cubicBezTo>
                <a:cubicBezTo>
                  <a:pt x="6562109" y="1054191"/>
                  <a:pt x="6606817" y="956141"/>
                  <a:pt x="6632990" y="868153"/>
                </a:cubicBezTo>
                <a:cubicBezTo>
                  <a:pt x="6645038" y="820048"/>
                  <a:pt x="6658394" y="768251"/>
                  <a:pt x="6673320" y="712025"/>
                </a:cubicBezTo>
                <a:cubicBezTo>
                  <a:pt x="6681229" y="673261"/>
                  <a:pt x="6685181" y="633928"/>
                  <a:pt x="6697725" y="612601"/>
                </a:cubicBezTo>
                <a:cubicBezTo>
                  <a:pt x="6702695" y="598568"/>
                  <a:pt x="6713869" y="597538"/>
                  <a:pt x="6726413" y="576211"/>
                </a:cubicBezTo>
                <a:cubicBezTo>
                  <a:pt x="6732952" y="557746"/>
                  <a:pt x="6729889" y="535877"/>
                  <a:pt x="6739768" y="524413"/>
                </a:cubicBezTo>
                <a:cubicBezTo>
                  <a:pt x="6772964" y="458863"/>
                  <a:pt x="6802553" y="520883"/>
                  <a:pt x="6789197" y="572678"/>
                </a:cubicBezTo>
                <a:cubicBezTo>
                  <a:pt x="6797307" y="549782"/>
                  <a:pt x="6799415" y="529745"/>
                  <a:pt x="6803091" y="505277"/>
                </a:cubicBezTo>
                <a:cubicBezTo>
                  <a:pt x="6805197" y="485242"/>
                  <a:pt x="6809983" y="441217"/>
                  <a:pt x="6811812" y="436045"/>
                </a:cubicBezTo>
                <a:cubicBezTo>
                  <a:pt x="6814099" y="433114"/>
                  <a:pt x="6816085" y="432935"/>
                  <a:pt x="6817825" y="434408"/>
                </a:cubicBezTo>
                <a:close/>
                <a:moveTo>
                  <a:pt x="4017864" y="431487"/>
                </a:moveTo>
                <a:lnTo>
                  <a:pt x="4017368" y="432922"/>
                </a:lnTo>
                <a:lnTo>
                  <a:pt x="4015639" y="440989"/>
                </a:lnTo>
                <a:lnTo>
                  <a:pt x="4016079" y="440160"/>
                </a:lnTo>
                <a:close/>
                <a:moveTo>
                  <a:pt x="6510727" y="425855"/>
                </a:moveTo>
                <a:lnTo>
                  <a:pt x="6511579" y="427523"/>
                </a:lnTo>
                <a:lnTo>
                  <a:pt x="6511361" y="427100"/>
                </a:lnTo>
                <a:cubicBezTo>
                  <a:pt x="6510925" y="426244"/>
                  <a:pt x="6510651" y="425708"/>
                  <a:pt x="6510727" y="425855"/>
                </a:cubicBezTo>
                <a:close/>
                <a:moveTo>
                  <a:pt x="3347248" y="425098"/>
                </a:moveTo>
                <a:lnTo>
                  <a:pt x="3346203" y="425476"/>
                </a:lnTo>
                <a:cubicBezTo>
                  <a:pt x="3345967" y="425564"/>
                  <a:pt x="3345903" y="425585"/>
                  <a:pt x="3346156" y="425495"/>
                </a:cubicBezTo>
                <a:lnTo>
                  <a:pt x="3347247" y="425099"/>
                </a:lnTo>
                <a:close/>
                <a:moveTo>
                  <a:pt x="3497947" y="424073"/>
                </a:moveTo>
                <a:cubicBezTo>
                  <a:pt x="3497947" y="424073"/>
                  <a:pt x="3496882" y="424444"/>
                  <a:pt x="3495951" y="424769"/>
                </a:cubicBezTo>
                <a:lnTo>
                  <a:pt x="3495109" y="425063"/>
                </a:lnTo>
                <a:lnTo>
                  <a:pt x="3494805" y="425168"/>
                </a:lnTo>
                <a:cubicBezTo>
                  <a:pt x="3494555" y="425255"/>
                  <a:pt x="3494489" y="425277"/>
                  <a:pt x="3494756" y="425185"/>
                </a:cubicBezTo>
                <a:lnTo>
                  <a:pt x="3495109" y="425063"/>
                </a:lnTo>
                <a:close/>
                <a:moveTo>
                  <a:pt x="4100904" y="424038"/>
                </a:moveTo>
                <a:cubicBezTo>
                  <a:pt x="4097447" y="429372"/>
                  <a:pt x="4096465" y="434446"/>
                  <a:pt x="4095787" y="440496"/>
                </a:cubicBezTo>
                <a:lnTo>
                  <a:pt x="4093277" y="457420"/>
                </a:lnTo>
                <a:lnTo>
                  <a:pt x="4096697" y="460039"/>
                </a:lnTo>
                <a:lnTo>
                  <a:pt x="4097360" y="457094"/>
                </a:lnTo>
                <a:cubicBezTo>
                  <a:pt x="4099095" y="445222"/>
                  <a:pt x="4100063" y="433842"/>
                  <a:pt x="4100904" y="424038"/>
                </a:cubicBezTo>
                <a:close/>
                <a:moveTo>
                  <a:pt x="3756593" y="423112"/>
                </a:moveTo>
                <a:lnTo>
                  <a:pt x="3756089" y="424287"/>
                </a:lnTo>
                <a:lnTo>
                  <a:pt x="3756103" y="425592"/>
                </a:lnTo>
                <a:close/>
                <a:moveTo>
                  <a:pt x="4872611" y="419183"/>
                </a:moveTo>
                <a:lnTo>
                  <a:pt x="4872329" y="419282"/>
                </a:lnTo>
                <a:cubicBezTo>
                  <a:pt x="4872029" y="419387"/>
                  <a:pt x="4872103" y="419360"/>
                  <a:pt x="4872389" y="419261"/>
                </a:cubicBezTo>
                <a:close/>
                <a:moveTo>
                  <a:pt x="5028470" y="417492"/>
                </a:moveTo>
                <a:lnTo>
                  <a:pt x="5024367" y="428862"/>
                </a:lnTo>
                <a:lnTo>
                  <a:pt x="5023886" y="437983"/>
                </a:lnTo>
                <a:lnTo>
                  <a:pt x="5024464" y="439393"/>
                </a:lnTo>
                <a:lnTo>
                  <a:pt x="5025955" y="438012"/>
                </a:lnTo>
                <a:close/>
                <a:moveTo>
                  <a:pt x="5188838" y="410675"/>
                </a:moveTo>
                <a:lnTo>
                  <a:pt x="5190613" y="415942"/>
                </a:lnTo>
                <a:lnTo>
                  <a:pt x="5186589" y="424928"/>
                </a:lnTo>
                <a:close/>
                <a:moveTo>
                  <a:pt x="5437063" y="405276"/>
                </a:moveTo>
                <a:lnTo>
                  <a:pt x="5424661" y="440027"/>
                </a:lnTo>
                <a:lnTo>
                  <a:pt x="5424037" y="442368"/>
                </a:lnTo>
                <a:lnTo>
                  <a:pt x="5426946" y="441798"/>
                </a:lnTo>
                <a:lnTo>
                  <a:pt x="5429990" y="441127"/>
                </a:lnTo>
                <a:close/>
                <a:moveTo>
                  <a:pt x="4103023" y="403524"/>
                </a:moveTo>
                <a:cubicBezTo>
                  <a:pt x="4101603" y="404218"/>
                  <a:pt x="4099977" y="405235"/>
                  <a:pt x="4099977" y="405235"/>
                </a:cubicBezTo>
                <a:cubicBezTo>
                  <a:pt x="4100265" y="406168"/>
                  <a:pt x="4101621" y="406257"/>
                  <a:pt x="4102833" y="405883"/>
                </a:cubicBezTo>
                <a:cubicBezTo>
                  <a:pt x="4104046" y="405505"/>
                  <a:pt x="4105114" y="404663"/>
                  <a:pt x="4104824" y="403730"/>
                </a:cubicBezTo>
                <a:cubicBezTo>
                  <a:pt x="4105655" y="402451"/>
                  <a:pt x="4104444" y="402827"/>
                  <a:pt x="4103023" y="403524"/>
                </a:cubicBezTo>
                <a:close/>
                <a:moveTo>
                  <a:pt x="3420266" y="399500"/>
                </a:moveTo>
                <a:lnTo>
                  <a:pt x="3416654" y="411804"/>
                </a:lnTo>
                <a:lnTo>
                  <a:pt x="3415594" y="416760"/>
                </a:lnTo>
                <a:lnTo>
                  <a:pt x="3415201" y="419958"/>
                </a:lnTo>
                <a:lnTo>
                  <a:pt x="3415716" y="421956"/>
                </a:lnTo>
                <a:lnTo>
                  <a:pt x="3418163" y="419253"/>
                </a:lnTo>
                <a:close/>
                <a:moveTo>
                  <a:pt x="5041698" y="396357"/>
                </a:moveTo>
                <a:lnTo>
                  <a:pt x="5040957" y="398658"/>
                </a:lnTo>
                <a:lnTo>
                  <a:pt x="5040431" y="398198"/>
                </a:lnTo>
                <a:cubicBezTo>
                  <a:pt x="5040189" y="397422"/>
                  <a:pt x="5040581" y="396705"/>
                  <a:pt x="5041698" y="396357"/>
                </a:cubicBezTo>
                <a:close/>
                <a:moveTo>
                  <a:pt x="5268441" y="392441"/>
                </a:moveTo>
                <a:lnTo>
                  <a:pt x="5268593" y="392701"/>
                </a:lnTo>
                <a:lnTo>
                  <a:pt x="5268200" y="394412"/>
                </a:lnTo>
                <a:close/>
                <a:moveTo>
                  <a:pt x="4389343" y="390297"/>
                </a:moveTo>
                <a:lnTo>
                  <a:pt x="4388153" y="390728"/>
                </a:lnTo>
                <a:cubicBezTo>
                  <a:pt x="4387883" y="390825"/>
                  <a:pt x="4387814" y="390852"/>
                  <a:pt x="4388101" y="390747"/>
                </a:cubicBezTo>
                <a:close/>
                <a:moveTo>
                  <a:pt x="5143519" y="380678"/>
                </a:moveTo>
                <a:lnTo>
                  <a:pt x="5136534" y="398939"/>
                </a:lnTo>
                <a:lnTo>
                  <a:pt x="5128187" y="420939"/>
                </a:lnTo>
                <a:lnTo>
                  <a:pt x="5127179" y="429488"/>
                </a:lnTo>
                <a:lnTo>
                  <a:pt x="5132401" y="412576"/>
                </a:lnTo>
                <a:cubicBezTo>
                  <a:pt x="5134759" y="405031"/>
                  <a:pt x="5137197" y="397846"/>
                  <a:pt x="5139763" y="391714"/>
                </a:cubicBezTo>
                <a:lnTo>
                  <a:pt x="5142967" y="384964"/>
                </a:lnTo>
                <a:close/>
                <a:moveTo>
                  <a:pt x="3095355" y="378168"/>
                </a:moveTo>
                <a:cubicBezTo>
                  <a:pt x="3095131" y="376468"/>
                  <a:pt x="3094335" y="375861"/>
                  <a:pt x="3092919" y="379102"/>
                </a:cubicBezTo>
                <a:cubicBezTo>
                  <a:pt x="3093427" y="380739"/>
                  <a:pt x="3091465" y="381350"/>
                  <a:pt x="3091973" y="382987"/>
                </a:cubicBezTo>
                <a:cubicBezTo>
                  <a:pt x="3092992" y="384540"/>
                  <a:pt x="3093797" y="384531"/>
                  <a:pt x="3094373" y="383784"/>
                </a:cubicBezTo>
                <a:cubicBezTo>
                  <a:pt x="3094805" y="383223"/>
                  <a:pt x="3095106" y="382242"/>
                  <a:pt x="3095272" y="381193"/>
                </a:cubicBezTo>
                <a:cubicBezTo>
                  <a:pt x="3095438" y="380141"/>
                  <a:pt x="3095467" y="379018"/>
                  <a:pt x="3095355" y="378168"/>
                </a:cubicBezTo>
                <a:close/>
                <a:moveTo>
                  <a:pt x="3339802" y="374728"/>
                </a:moveTo>
                <a:lnTo>
                  <a:pt x="3339304" y="375545"/>
                </a:lnTo>
                <a:cubicBezTo>
                  <a:pt x="3336501" y="380217"/>
                  <a:pt x="3325548" y="398994"/>
                  <a:pt x="3329688" y="400452"/>
                </a:cubicBezTo>
                <a:cubicBezTo>
                  <a:pt x="3330374" y="400992"/>
                  <a:pt x="3331684" y="399360"/>
                  <a:pt x="3333178" y="396810"/>
                </a:cubicBezTo>
                <a:lnTo>
                  <a:pt x="3337405" y="388415"/>
                </a:lnTo>
                <a:close/>
                <a:moveTo>
                  <a:pt x="3476791" y="369441"/>
                </a:moveTo>
                <a:cubicBezTo>
                  <a:pt x="3476241" y="367667"/>
                  <a:pt x="3474768" y="368124"/>
                  <a:pt x="3473699" y="369878"/>
                </a:cubicBezTo>
                <a:lnTo>
                  <a:pt x="3472753" y="372765"/>
                </a:lnTo>
                <a:lnTo>
                  <a:pt x="3472610" y="373893"/>
                </a:lnTo>
                <a:lnTo>
                  <a:pt x="3473018" y="378091"/>
                </a:lnTo>
                <a:cubicBezTo>
                  <a:pt x="3473400" y="379319"/>
                  <a:pt x="3473826" y="379391"/>
                  <a:pt x="3474249" y="378810"/>
                </a:cubicBezTo>
                <a:cubicBezTo>
                  <a:pt x="3475525" y="377070"/>
                  <a:pt x="3476791" y="369441"/>
                  <a:pt x="3476791" y="369441"/>
                </a:cubicBezTo>
                <a:close/>
                <a:moveTo>
                  <a:pt x="5053208" y="367560"/>
                </a:moveTo>
                <a:cubicBezTo>
                  <a:pt x="5052431" y="369333"/>
                  <a:pt x="5051437" y="372391"/>
                  <a:pt x="5050419" y="375968"/>
                </a:cubicBezTo>
                <a:lnTo>
                  <a:pt x="5048175" y="384775"/>
                </a:lnTo>
                <a:lnTo>
                  <a:pt x="5052406" y="371318"/>
                </a:lnTo>
                <a:close/>
                <a:moveTo>
                  <a:pt x="4472553" y="361124"/>
                </a:moveTo>
                <a:lnTo>
                  <a:pt x="4468437" y="375148"/>
                </a:lnTo>
                <a:lnTo>
                  <a:pt x="4467229" y="380796"/>
                </a:lnTo>
                <a:lnTo>
                  <a:pt x="4466782" y="384439"/>
                </a:lnTo>
                <a:lnTo>
                  <a:pt x="4467369" y="386715"/>
                </a:lnTo>
                <a:lnTo>
                  <a:pt x="4469766" y="384066"/>
                </a:lnTo>
                <a:lnTo>
                  <a:pt x="4470232" y="382923"/>
                </a:lnTo>
                <a:close/>
                <a:moveTo>
                  <a:pt x="4638929" y="357014"/>
                </a:moveTo>
                <a:lnTo>
                  <a:pt x="4634043" y="369040"/>
                </a:lnTo>
                <a:cubicBezTo>
                  <a:pt x="4633325" y="372097"/>
                  <a:pt x="4631153" y="378270"/>
                  <a:pt x="4628661" y="385255"/>
                </a:cubicBezTo>
                <a:lnTo>
                  <a:pt x="4627655" y="388159"/>
                </a:lnTo>
                <a:lnTo>
                  <a:pt x="4627319" y="390839"/>
                </a:lnTo>
                <a:lnTo>
                  <a:pt x="4634097" y="390492"/>
                </a:lnTo>
                <a:close/>
                <a:moveTo>
                  <a:pt x="6628999" y="356182"/>
                </a:moveTo>
                <a:lnTo>
                  <a:pt x="6628027" y="366218"/>
                </a:lnTo>
                <a:lnTo>
                  <a:pt x="6625907" y="369487"/>
                </a:lnTo>
                <a:close/>
                <a:moveTo>
                  <a:pt x="3126709" y="349203"/>
                </a:moveTo>
                <a:lnTo>
                  <a:pt x="3124565" y="349952"/>
                </a:lnTo>
                <a:lnTo>
                  <a:pt x="3123518" y="350316"/>
                </a:lnTo>
                <a:cubicBezTo>
                  <a:pt x="3123251" y="350410"/>
                  <a:pt x="3123317" y="350384"/>
                  <a:pt x="3123567" y="350299"/>
                </a:cubicBezTo>
                <a:lnTo>
                  <a:pt x="3124565" y="349952"/>
                </a:lnTo>
                <a:lnTo>
                  <a:pt x="3124715" y="349901"/>
                </a:lnTo>
                <a:cubicBezTo>
                  <a:pt x="3125646" y="349574"/>
                  <a:pt x="3126709" y="349203"/>
                  <a:pt x="3126709" y="349203"/>
                </a:cubicBezTo>
                <a:close/>
                <a:moveTo>
                  <a:pt x="3260531" y="348747"/>
                </a:moveTo>
                <a:lnTo>
                  <a:pt x="3256930" y="358723"/>
                </a:lnTo>
                <a:cubicBezTo>
                  <a:pt x="3255641" y="363403"/>
                  <a:pt x="3255246" y="367000"/>
                  <a:pt x="3256417" y="368522"/>
                </a:cubicBezTo>
                <a:lnTo>
                  <a:pt x="3258326" y="366753"/>
                </a:lnTo>
                <a:close/>
                <a:moveTo>
                  <a:pt x="2481118" y="346265"/>
                </a:moveTo>
                <a:lnTo>
                  <a:pt x="2480209" y="348613"/>
                </a:lnTo>
                <a:cubicBezTo>
                  <a:pt x="2479404" y="351355"/>
                  <a:pt x="2478873" y="354298"/>
                  <a:pt x="2478828" y="357609"/>
                </a:cubicBezTo>
                <a:lnTo>
                  <a:pt x="2477534" y="357711"/>
                </a:lnTo>
                <a:lnTo>
                  <a:pt x="2477292" y="357730"/>
                </a:lnTo>
                <a:cubicBezTo>
                  <a:pt x="2477036" y="357750"/>
                  <a:pt x="2476909" y="357760"/>
                  <a:pt x="2477100" y="357745"/>
                </a:cubicBezTo>
                <a:lnTo>
                  <a:pt x="2477534" y="357711"/>
                </a:lnTo>
                <a:lnTo>
                  <a:pt x="2478252" y="357655"/>
                </a:lnTo>
                <a:cubicBezTo>
                  <a:pt x="2478574" y="357630"/>
                  <a:pt x="2478828" y="357609"/>
                  <a:pt x="2478828" y="357609"/>
                </a:cubicBezTo>
                <a:lnTo>
                  <a:pt x="2478915" y="357513"/>
                </a:lnTo>
                <a:close/>
                <a:moveTo>
                  <a:pt x="4904413" y="338433"/>
                </a:moveTo>
                <a:cubicBezTo>
                  <a:pt x="4905470" y="338871"/>
                  <a:pt x="4905649" y="341117"/>
                  <a:pt x="4905364" y="343439"/>
                </a:cubicBezTo>
                <a:cubicBezTo>
                  <a:pt x="4905077" y="345762"/>
                  <a:pt x="4904330" y="348165"/>
                  <a:pt x="4903528" y="348918"/>
                </a:cubicBezTo>
                <a:cubicBezTo>
                  <a:pt x="4902992" y="349419"/>
                  <a:pt x="4902436" y="349188"/>
                  <a:pt x="4901976" y="347710"/>
                </a:cubicBezTo>
                <a:cubicBezTo>
                  <a:pt x="4900819" y="343980"/>
                  <a:pt x="4904413" y="338433"/>
                  <a:pt x="4904413" y="338433"/>
                </a:cubicBezTo>
                <a:close/>
                <a:moveTo>
                  <a:pt x="6581365" y="338431"/>
                </a:moveTo>
                <a:cubicBezTo>
                  <a:pt x="6582423" y="338870"/>
                  <a:pt x="6582601" y="341115"/>
                  <a:pt x="6582317" y="343438"/>
                </a:cubicBezTo>
                <a:cubicBezTo>
                  <a:pt x="6582031" y="345762"/>
                  <a:pt x="6581283" y="348164"/>
                  <a:pt x="6580479" y="348917"/>
                </a:cubicBezTo>
                <a:cubicBezTo>
                  <a:pt x="6579945" y="349418"/>
                  <a:pt x="6579389" y="349186"/>
                  <a:pt x="6578929" y="347709"/>
                </a:cubicBezTo>
                <a:cubicBezTo>
                  <a:pt x="6577771" y="343979"/>
                  <a:pt x="6581365" y="338431"/>
                  <a:pt x="6581365" y="338431"/>
                </a:cubicBezTo>
                <a:close/>
                <a:moveTo>
                  <a:pt x="4102293" y="336817"/>
                </a:moveTo>
                <a:cubicBezTo>
                  <a:pt x="4102038" y="334879"/>
                  <a:pt x="4101131" y="334186"/>
                  <a:pt x="4099519" y="337881"/>
                </a:cubicBezTo>
                <a:cubicBezTo>
                  <a:pt x="4100097" y="339747"/>
                  <a:pt x="4097859" y="340441"/>
                  <a:pt x="4098438" y="342307"/>
                </a:cubicBezTo>
                <a:cubicBezTo>
                  <a:pt x="4099601" y="344077"/>
                  <a:pt x="4100519" y="344070"/>
                  <a:pt x="4101175" y="343215"/>
                </a:cubicBezTo>
                <a:cubicBezTo>
                  <a:pt x="4101666" y="342576"/>
                  <a:pt x="4102010" y="341461"/>
                  <a:pt x="4102199" y="340264"/>
                </a:cubicBezTo>
                <a:cubicBezTo>
                  <a:pt x="4102387" y="339066"/>
                  <a:pt x="4102422" y="337785"/>
                  <a:pt x="4102293" y="336817"/>
                </a:cubicBezTo>
                <a:close/>
                <a:moveTo>
                  <a:pt x="4969999" y="336275"/>
                </a:moveTo>
                <a:lnTo>
                  <a:pt x="4966301" y="348541"/>
                </a:lnTo>
                <a:cubicBezTo>
                  <a:pt x="4966236" y="353386"/>
                  <a:pt x="4964115" y="360136"/>
                  <a:pt x="4960899" y="368474"/>
                </a:cubicBezTo>
                <a:lnTo>
                  <a:pt x="4957994" y="375621"/>
                </a:lnTo>
                <a:lnTo>
                  <a:pt x="4957557" y="379206"/>
                </a:lnTo>
                <a:cubicBezTo>
                  <a:pt x="4957017" y="381419"/>
                  <a:pt x="4956471" y="387895"/>
                  <a:pt x="4956666" y="393630"/>
                </a:cubicBezTo>
                <a:lnTo>
                  <a:pt x="4959003" y="400186"/>
                </a:lnTo>
                <a:lnTo>
                  <a:pt x="4959108" y="399954"/>
                </a:lnTo>
                <a:lnTo>
                  <a:pt x="4961749" y="394427"/>
                </a:lnTo>
                <a:lnTo>
                  <a:pt x="4964645" y="377007"/>
                </a:lnTo>
                <a:close/>
                <a:moveTo>
                  <a:pt x="2669610" y="332953"/>
                </a:moveTo>
                <a:cubicBezTo>
                  <a:pt x="2669558" y="332852"/>
                  <a:pt x="2669749" y="333222"/>
                  <a:pt x="2670053" y="333820"/>
                </a:cubicBezTo>
                <a:lnTo>
                  <a:pt x="2670203" y="334116"/>
                </a:lnTo>
                <a:close/>
                <a:moveTo>
                  <a:pt x="4380859" y="332895"/>
                </a:moveTo>
                <a:lnTo>
                  <a:pt x="4380293" y="333827"/>
                </a:lnTo>
                <a:cubicBezTo>
                  <a:pt x="4377097" y="339150"/>
                  <a:pt x="4364613" y="360548"/>
                  <a:pt x="4369333" y="362210"/>
                </a:cubicBezTo>
                <a:cubicBezTo>
                  <a:pt x="4370116" y="362826"/>
                  <a:pt x="4371608" y="360965"/>
                  <a:pt x="4373309" y="358059"/>
                </a:cubicBezTo>
                <a:lnTo>
                  <a:pt x="4378128" y="348494"/>
                </a:lnTo>
                <a:close/>
                <a:moveTo>
                  <a:pt x="2410047" y="331051"/>
                </a:moveTo>
                <a:lnTo>
                  <a:pt x="2408519" y="341203"/>
                </a:lnTo>
                <a:lnTo>
                  <a:pt x="2408965" y="339717"/>
                </a:lnTo>
                <a:cubicBezTo>
                  <a:pt x="2409449" y="337428"/>
                  <a:pt x="2409783" y="334428"/>
                  <a:pt x="2410029" y="331321"/>
                </a:cubicBezTo>
                <a:close/>
                <a:moveTo>
                  <a:pt x="3272141" y="330199"/>
                </a:moveTo>
                <a:lnTo>
                  <a:pt x="3271490" y="332219"/>
                </a:lnTo>
                <a:lnTo>
                  <a:pt x="3271030" y="331817"/>
                </a:lnTo>
                <a:cubicBezTo>
                  <a:pt x="3270816" y="331135"/>
                  <a:pt x="3271161" y="330504"/>
                  <a:pt x="3272141" y="330199"/>
                </a:cubicBezTo>
                <a:close/>
                <a:moveTo>
                  <a:pt x="6599849" y="330060"/>
                </a:moveTo>
                <a:lnTo>
                  <a:pt x="6587331" y="390745"/>
                </a:lnTo>
                <a:lnTo>
                  <a:pt x="6595487" y="339409"/>
                </a:lnTo>
                <a:lnTo>
                  <a:pt x="6599273" y="330324"/>
                </a:lnTo>
                <a:close/>
                <a:moveTo>
                  <a:pt x="4536971" y="326870"/>
                </a:moveTo>
                <a:cubicBezTo>
                  <a:pt x="4536341" y="324848"/>
                  <a:pt x="4534663" y="325369"/>
                  <a:pt x="4533443" y="327369"/>
                </a:cubicBezTo>
                <a:lnTo>
                  <a:pt x="4532369" y="330658"/>
                </a:lnTo>
                <a:lnTo>
                  <a:pt x="4532203" y="331944"/>
                </a:lnTo>
                <a:lnTo>
                  <a:pt x="4532668" y="336728"/>
                </a:lnTo>
                <a:cubicBezTo>
                  <a:pt x="4533104" y="338127"/>
                  <a:pt x="4533588" y="338209"/>
                  <a:pt x="4534073" y="337546"/>
                </a:cubicBezTo>
                <a:cubicBezTo>
                  <a:pt x="4535527" y="335562"/>
                  <a:pt x="4536971" y="326870"/>
                  <a:pt x="4536971" y="326870"/>
                </a:cubicBezTo>
                <a:close/>
                <a:moveTo>
                  <a:pt x="2322349" y="323331"/>
                </a:moveTo>
                <a:cubicBezTo>
                  <a:pt x="2322349" y="323331"/>
                  <a:pt x="2323517" y="337212"/>
                  <a:pt x="2323226" y="333740"/>
                </a:cubicBezTo>
                <a:cubicBezTo>
                  <a:pt x="2323128" y="332585"/>
                  <a:pt x="2322870" y="329502"/>
                  <a:pt x="2322349" y="323331"/>
                </a:cubicBezTo>
                <a:close/>
                <a:moveTo>
                  <a:pt x="3361491" y="316440"/>
                </a:moveTo>
                <a:lnTo>
                  <a:pt x="3355360" y="332465"/>
                </a:lnTo>
                <a:lnTo>
                  <a:pt x="3348038" y="351771"/>
                </a:lnTo>
                <a:lnTo>
                  <a:pt x="3347153" y="359272"/>
                </a:lnTo>
                <a:lnTo>
                  <a:pt x="3351733" y="344431"/>
                </a:lnTo>
                <a:cubicBezTo>
                  <a:pt x="3353804" y="337811"/>
                  <a:pt x="3355944" y="331507"/>
                  <a:pt x="3358194" y="326126"/>
                </a:cubicBezTo>
                <a:lnTo>
                  <a:pt x="3361006" y="320201"/>
                </a:lnTo>
                <a:close/>
                <a:moveTo>
                  <a:pt x="6626995" y="313886"/>
                </a:moveTo>
                <a:cubicBezTo>
                  <a:pt x="6630805" y="316198"/>
                  <a:pt x="6618215" y="372417"/>
                  <a:pt x="6609707" y="408470"/>
                </a:cubicBezTo>
                <a:lnTo>
                  <a:pt x="6607286" y="418554"/>
                </a:lnTo>
                <a:lnTo>
                  <a:pt x="6609071" y="402098"/>
                </a:lnTo>
                <a:cubicBezTo>
                  <a:pt x="6609635" y="396237"/>
                  <a:pt x="6610033" y="391915"/>
                  <a:pt x="6610303" y="390808"/>
                </a:cubicBezTo>
                <a:lnTo>
                  <a:pt x="6617857" y="321495"/>
                </a:lnTo>
                <a:close/>
                <a:moveTo>
                  <a:pt x="4618644" y="311038"/>
                </a:moveTo>
                <a:lnTo>
                  <a:pt x="4617905" y="313339"/>
                </a:lnTo>
                <a:lnTo>
                  <a:pt x="4617377" y="312882"/>
                </a:lnTo>
                <a:cubicBezTo>
                  <a:pt x="4617137" y="312103"/>
                  <a:pt x="4617527" y="311384"/>
                  <a:pt x="4618644" y="311038"/>
                </a:cubicBezTo>
                <a:close/>
                <a:moveTo>
                  <a:pt x="2479500" y="307348"/>
                </a:moveTo>
                <a:cubicBezTo>
                  <a:pt x="2479500" y="307348"/>
                  <a:pt x="2478656" y="307643"/>
                  <a:pt x="2477916" y="307900"/>
                </a:cubicBezTo>
                <a:lnTo>
                  <a:pt x="2477247" y="308134"/>
                </a:lnTo>
                <a:lnTo>
                  <a:pt x="2477005" y="308217"/>
                </a:lnTo>
                <a:cubicBezTo>
                  <a:pt x="2476808" y="308288"/>
                  <a:pt x="2476755" y="308305"/>
                  <a:pt x="2476965" y="308231"/>
                </a:cubicBezTo>
                <a:lnTo>
                  <a:pt x="2477247" y="308134"/>
                </a:lnTo>
                <a:close/>
                <a:moveTo>
                  <a:pt x="3282241" y="304929"/>
                </a:moveTo>
                <a:cubicBezTo>
                  <a:pt x="3281559" y="306485"/>
                  <a:pt x="3280686" y="309168"/>
                  <a:pt x="3279793" y="312307"/>
                </a:cubicBezTo>
                <a:lnTo>
                  <a:pt x="3277823" y="320034"/>
                </a:lnTo>
                <a:lnTo>
                  <a:pt x="3281537" y="308227"/>
                </a:lnTo>
                <a:close/>
                <a:moveTo>
                  <a:pt x="3427992" y="304718"/>
                </a:moveTo>
                <a:cubicBezTo>
                  <a:pt x="3428919" y="305102"/>
                  <a:pt x="3429077" y="307072"/>
                  <a:pt x="3428827" y="309112"/>
                </a:cubicBezTo>
                <a:cubicBezTo>
                  <a:pt x="3428576" y="311150"/>
                  <a:pt x="3427920" y="313257"/>
                  <a:pt x="3427216" y="313920"/>
                </a:cubicBezTo>
                <a:cubicBezTo>
                  <a:pt x="3426746" y="314358"/>
                  <a:pt x="3426256" y="314156"/>
                  <a:pt x="3425855" y="312859"/>
                </a:cubicBezTo>
                <a:cubicBezTo>
                  <a:pt x="3424837" y="309585"/>
                  <a:pt x="3427992" y="304718"/>
                  <a:pt x="3427992" y="304718"/>
                </a:cubicBezTo>
                <a:close/>
                <a:moveTo>
                  <a:pt x="4138023" y="303810"/>
                </a:moveTo>
                <a:cubicBezTo>
                  <a:pt x="4138023" y="303810"/>
                  <a:pt x="4136810" y="304231"/>
                  <a:pt x="4135750" y="304602"/>
                </a:cubicBezTo>
                <a:lnTo>
                  <a:pt x="4135582" y="304661"/>
                </a:lnTo>
                <a:lnTo>
                  <a:pt x="4134443" y="305056"/>
                </a:lnTo>
                <a:cubicBezTo>
                  <a:pt x="4134159" y="305155"/>
                  <a:pt x="4134083" y="305181"/>
                  <a:pt x="4134386" y="305077"/>
                </a:cubicBezTo>
                <a:lnTo>
                  <a:pt x="4135582" y="304661"/>
                </a:lnTo>
                <a:close/>
                <a:moveTo>
                  <a:pt x="4290524" y="303289"/>
                </a:moveTo>
                <a:lnTo>
                  <a:pt x="4286421" y="314656"/>
                </a:lnTo>
                <a:cubicBezTo>
                  <a:pt x="4284953" y="319988"/>
                  <a:pt x="4284502" y="324089"/>
                  <a:pt x="4285833" y="325825"/>
                </a:cubicBezTo>
                <a:lnTo>
                  <a:pt x="4288011" y="323809"/>
                </a:lnTo>
                <a:close/>
                <a:moveTo>
                  <a:pt x="6652061" y="297397"/>
                </a:moveTo>
                <a:lnTo>
                  <a:pt x="6650294" y="317455"/>
                </a:lnTo>
                <a:lnTo>
                  <a:pt x="6647593" y="331381"/>
                </a:lnTo>
                <a:close/>
                <a:moveTo>
                  <a:pt x="2417787" y="287825"/>
                </a:moveTo>
                <a:lnTo>
                  <a:pt x="2414917" y="297602"/>
                </a:lnTo>
                <a:lnTo>
                  <a:pt x="2414076" y="301538"/>
                </a:lnTo>
                <a:lnTo>
                  <a:pt x="2413763" y="304078"/>
                </a:lnTo>
                <a:lnTo>
                  <a:pt x="2414173" y="305667"/>
                </a:lnTo>
                <a:lnTo>
                  <a:pt x="2416115" y="303519"/>
                </a:lnTo>
                <a:close/>
                <a:moveTo>
                  <a:pt x="3009493" y="284729"/>
                </a:moveTo>
                <a:cubicBezTo>
                  <a:pt x="3012041" y="286736"/>
                  <a:pt x="3012720" y="287786"/>
                  <a:pt x="3012415" y="288361"/>
                </a:cubicBezTo>
                <a:cubicBezTo>
                  <a:pt x="3012111" y="288939"/>
                  <a:pt x="3010822" y="289041"/>
                  <a:pt x="3009434" y="289151"/>
                </a:cubicBezTo>
                <a:cubicBezTo>
                  <a:pt x="3009464" y="286771"/>
                  <a:pt x="3009493" y="284729"/>
                  <a:pt x="3009493" y="284729"/>
                </a:cubicBezTo>
                <a:close/>
                <a:moveTo>
                  <a:pt x="1770284" y="283368"/>
                </a:moveTo>
                <a:cubicBezTo>
                  <a:pt x="1784195" y="295118"/>
                  <a:pt x="1778273" y="295616"/>
                  <a:pt x="1771364" y="296199"/>
                </a:cubicBezTo>
                <a:cubicBezTo>
                  <a:pt x="1770782" y="289290"/>
                  <a:pt x="1770284" y="283368"/>
                  <a:pt x="1770284" y="283368"/>
                </a:cubicBezTo>
                <a:close/>
                <a:moveTo>
                  <a:pt x="4303753" y="282153"/>
                </a:moveTo>
                <a:lnTo>
                  <a:pt x="4303013" y="284454"/>
                </a:lnTo>
                <a:lnTo>
                  <a:pt x="4302487" y="283995"/>
                </a:lnTo>
                <a:cubicBezTo>
                  <a:pt x="4302245" y="283217"/>
                  <a:pt x="4302636" y="282500"/>
                  <a:pt x="4303753" y="282153"/>
                </a:cubicBezTo>
                <a:close/>
                <a:moveTo>
                  <a:pt x="5980706" y="282150"/>
                </a:moveTo>
                <a:lnTo>
                  <a:pt x="5979964" y="284452"/>
                </a:lnTo>
                <a:lnTo>
                  <a:pt x="5979438" y="283993"/>
                </a:lnTo>
                <a:cubicBezTo>
                  <a:pt x="5979197" y="283216"/>
                  <a:pt x="5979589" y="282500"/>
                  <a:pt x="5980706" y="282150"/>
                </a:cubicBezTo>
                <a:close/>
                <a:moveTo>
                  <a:pt x="5329567" y="280259"/>
                </a:moveTo>
                <a:lnTo>
                  <a:pt x="5329293" y="285959"/>
                </a:lnTo>
                <a:cubicBezTo>
                  <a:pt x="5328791" y="294551"/>
                  <a:pt x="5328653" y="299216"/>
                  <a:pt x="5328839" y="301215"/>
                </a:cubicBezTo>
                <a:lnTo>
                  <a:pt x="5329453" y="300906"/>
                </a:lnTo>
                <a:lnTo>
                  <a:pt x="5319321" y="327391"/>
                </a:lnTo>
                <a:cubicBezTo>
                  <a:pt x="5313087" y="346179"/>
                  <a:pt x="5307875" y="364595"/>
                  <a:pt x="5303339" y="382960"/>
                </a:cubicBezTo>
                <a:lnTo>
                  <a:pt x="5298427" y="394369"/>
                </a:lnTo>
                <a:lnTo>
                  <a:pt x="5302817" y="364953"/>
                </a:lnTo>
                <a:lnTo>
                  <a:pt x="5304347" y="342807"/>
                </a:lnTo>
                <a:lnTo>
                  <a:pt x="5325994" y="288486"/>
                </a:lnTo>
                <a:close/>
                <a:moveTo>
                  <a:pt x="6654419" y="279963"/>
                </a:moveTo>
                <a:cubicBezTo>
                  <a:pt x="6654507" y="284196"/>
                  <a:pt x="6654839" y="287248"/>
                  <a:pt x="6654690" y="289893"/>
                </a:cubicBezTo>
                <a:cubicBezTo>
                  <a:pt x="6654539" y="292537"/>
                  <a:pt x="6653905" y="294780"/>
                  <a:pt x="6652061" y="297397"/>
                </a:cubicBezTo>
                <a:cubicBezTo>
                  <a:pt x="6650324" y="291801"/>
                  <a:pt x="6651099" y="285084"/>
                  <a:pt x="6654419" y="279963"/>
                </a:cubicBezTo>
                <a:close/>
                <a:moveTo>
                  <a:pt x="3125287" y="277623"/>
                </a:moveTo>
                <a:cubicBezTo>
                  <a:pt x="3125130" y="289357"/>
                  <a:pt x="3121306" y="301297"/>
                  <a:pt x="3116838" y="313245"/>
                </a:cubicBezTo>
                <a:lnTo>
                  <a:pt x="3115440" y="316920"/>
                </a:lnTo>
                <a:lnTo>
                  <a:pt x="3121594" y="280838"/>
                </a:lnTo>
                <a:lnTo>
                  <a:pt x="3122584" y="279445"/>
                </a:lnTo>
                <a:cubicBezTo>
                  <a:pt x="3124201" y="277497"/>
                  <a:pt x="3125301" y="276603"/>
                  <a:pt x="3125287" y="277623"/>
                </a:cubicBezTo>
                <a:close/>
                <a:moveTo>
                  <a:pt x="1410080" y="276523"/>
                </a:moveTo>
                <a:lnTo>
                  <a:pt x="1408582" y="282662"/>
                </a:lnTo>
                <a:lnTo>
                  <a:pt x="1408684" y="283163"/>
                </a:lnTo>
                <a:cubicBezTo>
                  <a:pt x="1409412" y="283421"/>
                  <a:pt x="1409949" y="283057"/>
                  <a:pt x="1410308" y="282353"/>
                </a:cubicBezTo>
                <a:cubicBezTo>
                  <a:pt x="1410846" y="281294"/>
                  <a:pt x="1410983" y="279470"/>
                  <a:pt x="1410751" y="277829"/>
                </a:cubicBezTo>
                <a:close/>
                <a:moveTo>
                  <a:pt x="4977870" y="273362"/>
                </a:moveTo>
                <a:cubicBezTo>
                  <a:pt x="4978499" y="275382"/>
                  <a:pt x="4978956" y="276861"/>
                  <a:pt x="4978978" y="277919"/>
                </a:cubicBezTo>
                <a:cubicBezTo>
                  <a:pt x="4978999" y="278977"/>
                  <a:pt x="4978585" y="279617"/>
                  <a:pt x="4977465" y="279964"/>
                </a:cubicBezTo>
                <a:cubicBezTo>
                  <a:pt x="4976887" y="278099"/>
                  <a:pt x="4973395" y="274753"/>
                  <a:pt x="4977870" y="273362"/>
                </a:cubicBezTo>
                <a:close/>
                <a:moveTo>
                  <a:pt x="6654825" y="273361"/>
                </a:moveTo>
                <a:cubicBezTo>
                  <a:pt x="6655451" y="275381"/>
                  <a:pt x="6655910" y="276860"/>
                  <a:pt x="6655931" y="277917"/>
                </a:cubicBezTo>
                <a:cubicBezTo>
                  <a:pt x="6655952" y="278975"/>
                  <a:pt x="6655538" y="279616"/>
                  <a:pt x="6654419" y="279963"/>
                </a:cubicBezTo>
                <a:cubicBezTo>
                  <a:pt x="6653840" y="278098"/>
                  <a:pt x="6650347" y="274750"/>
                  <a:pt x="6654825" y="273361"/>
                </a:cubicBezTo>
                <a:close/>
                <a:moveTo>
                  <a:pt x="2718857" y="272005"/>
                </a:moveTo>
                <a:cubicBezTo>
                  <a:pt x="2719591" y="272311"/>
                  <a:pt x="2719716" y="273876"/>
                  <a:pt x="2719518" y="275496"/>
                </a:cubicBezTo>
                <a:cubicBezTo>
                  <a:pt x="2719319" y="277115"/>
                  <a:pt x="2718796" y="278791"/>
                  <a:pt x="2718238" y="279315"/>
                </a:cubicBezTo>
                <a:cubicBezTo>
                  <a:pt x="2717864" y="279665"/>
                  <a:pt x="2717477" y="279504"/>
                  <a:pt x="2717156" y="278473"/>
                </a:cubicBezTo>
                <a:cubicBezTo>
                  <a:pt x="2716350" y="275874"/>
                  <a:pt x="2718857" y="272005"/>
                  <a:pt x="2718857" y="272005"/>
                </a:cubicBezTo>
                <a:close/>
                <a:moveTo>
                  <a:pt x="1538378" y="270465"/>
                </a:moveTo>
                <a:cubicBezTo>
                  <a:pt x="1538097" y="270394"/>
                  <a:pt x="1537276" y="271821"/>
                  <a:pt x="1535661" y="275865"/>
                </a:cubicBezTo>
                <a:cubicBezTo>
                  <a:pt x="1535661" y="275865"/>
                  <a:pt x="1534974" y="276990"/>
                  <a:pt x="1534330" y="278243"/>
                </a:cubicBezTo>
                <a:lnTo>
                  <a:pt x="1533423" y="280880"/>
                </a:lnTo>
                <a:lnTo>
                  <a:pt x="1533496" y="281209"/>
                </a:lnTo>
                <a:lnTo>
                  <a:pt x="1535952" y="279311"/>
                </a:lnTo>
                <a:cubicBezTo>
                  <a:pt x="1536899" y="277327"/>
                  <a:pt x="1537773" y="274588"/>
                  <a:pt x="1538207" y="272685"/>
                </a:cubicBezTo>
                <a:cubicBezTo>
                  <a:pt x="1538496" y="271416"/>
                  <a:pt x="1538589" y="270519"/>
                  <a:pt x="1538378" y="270465"/>
                </a:cubicBezTo>
                <a:close/>
                <a:moveTo>
                  <a:pt x="4978276" y="266760"/>
                </a:moveTo>
                <a:cubicBezTo>
                  <a:pt x="4978902" y="268781"/>
                  <a:pt x="4979361" y="270258"/>
                  <a:pt x="4979383" y="271315"/>
                </a:cubicBezTo>
                <a:cubicBezTo>
                  <a:pt x="4979404" y="272375"/>
                  <a:pt x="4978990" y="273014"/>
                  <a:pt x="4977870" y="273362"/>
                </a:cubicBezTo>
                <a:cubicBezTo>
                  <a:pt x="4977292" y="271496"/>
                  <a:pt x="4973798" y="268148"/>
                  <a:pt x="4978276" y="266760"/>
                </a:cubicBezTo>
                <a:close/>
                <a:moveTo>
                  <a:pt x="6655229" y="266757"/>
                </a:moveTo>
                <a:cubicBezTo>
                  <a:pt x="6655855" y="268780"/>
                  <a:pt x="6656316" y="270258"/>
                  <a:pt x="6656336" y="271314"/>
                </a:cubicBezTo>
                <a:cubicBezTo>
                  <a:pt x="6656357" y="272373"/>
                  <a:pt x="6655943" y="273014"/>
                  <a:pt x="6654825" y="273361"/>
                </a:cubicBezTo>
                <a:cubicBezTo>
                  <a:pt x="6654245" y="271496"/>
                  <a:pt x="6650753" y="268147"/>
                  <a:pt x="6655229" y="266757"/>
                </a:cubicBezTo>
                <a:close/>
                <a:moveTo>
                  <a:pt x="4405574" y="266472"/>
                </a:moveTo>
                <a:lnTo>
                  <a:pt x="4398589" y="284735"/>
                </a:lnTo>
                <a:lnTo>
                  <a:pt x="4390243" y="306735"/>
                </a:lnTo>
                <a:lnTo>
                  <a:pt x="4389235" y="315283"/>
                </a:lnTo>
                <a:lnTo>
                  <a:pt x="4394457" y="298370"/>
                </a:lnTo>
                <a:cubicBezTo>
                  <a:pt x="4396815" y="290827"/>
                  <a:pt x="4399253" y="283640"/>
                  <a:pt x="4401819" y="277510"/>
                </a:cubicBezTo>
                <a:lnTo>
                  <a:pt x="4405023" y="270759"/>
                </a:lnTo>
                <a:close/>
                <a:moveTo>
                  <a:pt x="2946389" y="265444"/>
                </a:moveTo>
                <a:cubicBezTo>
                  <a:pt x="2947626" y="265957"/>
                  <a:pt x="2947880" y="266774"/>
                  <a:pt x="2947824" y="267465"/>
                </a:cubicBezTo>
                <a:cubicBezTo>
                  <a:pt x="2947770" y="268157"/>
                  <a:pt x="2947406" y="268718"/>
                  <a:pt x="2947406" y="268718"/>
                </a:cubicBezTo>
                <a:cubicBezTo>
                  <a:pt x="2944934" y="267691"/>
                  <a:pt x="2946389" y="265444"/>
                  <a:pt x="2946389" y="265444"/>
                </a:cubicBezTo>
                <a:close/>
                <a:moveTo>
                  <a:pt x="2734421" y="264949"/>
                </a:moveTo>
                <a:lnTo>
                  <a:pt x="2727113" y="296188"/>
                </a:lnTo>
                <a:lnTo>
                  <a:pt x="2723117" y="307827"/>
                </a:lnTo>
                <a:lnTo>
                  <a:pt x="2728700" y="272688"/>
                </a:lnTo>
                <a:lnTo>
                  <a:pt x="2731339" y="266353"/>
                </a:lnTo>
                <a:close/>
                <a:moveTo>
                  <a:pt x="2462693" y="263945"/>
                </a:moveTo>
                <a:cubicBezTo>
                  <a:pt x="2462257" y="262537"/>
                  <a:pt x="2461087" y="262900"/>
                  <a:pt x="2460237" y="264291"/>
                </a:cubicBezTo>
                <a:lnTo>
                  <a:pt x="2459487" y="266587"/>
                </a:lnTo>
                <a:lnTo>
                  <a:pt x="2459372" y="267482"/>
                </a:lnTo>
                <a:lnTo>
                  <a:pt x="2459696" y="270818"/>
                </a:lnTo>
                <a:cubicBezTo>
                  <a:pt x="2459998" y="271793"/>
                  <a:pt x="2460337" y="271850"/>
                  <a:pt x="2460675" y="271388"/>
                </a:cubicBezTo>
                <a:cubicBezTo>
                  <a:pt x="2461689" y="270005"/>
                  <a:pt x="2462693" y="263945"/>
                  <a:pt x="2462693" y="263945"/>
                </a:cubicBezTo>
                <a:close/>
                <a:moveTo>
                  <a:pt x="3716435" y="263434"/>
                </a:moveTo>
                <a:lnTo>
                  <a:pt x="3715614" y="266806"/>
                </a:lnTo>
                <a:lnTo>
                  <a:pt x="3714814" y="268197"/>
                </a:lnTo>
                <a:cubicBezTo>
                  <a:pt x="3714003" y="269563"/>
                  <a:pt x="3713673" y="270043"/>
                  <a:pt x="3713675" y="269897"/>
                </a:cubicBezTo>
                <a:cubicBezTo>
                  <a:pt x="3713680" y="269598"/>
                  <a:pt x="3715006" y="266774"/>
                  <a:pt x="3716435" y="263434"/>
                </a:cubicBezTo>
                <a:close/>
                <a:moveTo>
                  <a:pt x="3610149" y="262385"/>
                </a:moveTo>
                <a:cubicBezTo>
                  <a:pt x="3610503" y="262984"/>
                  <a:pt x="3610457" y="264258"/>
                  <a:pt x="3609764" y="266144"/>
                </a:cubicBezTo>
                <a:cubicBezTo>
                  <a:pt x="3608839" y="268660"/>
                  <a:pt x="3606760" y="272265"/>
                  <a:pt x="3602935" y="276813"/>
                </a:cubicBezTo>
                <a:cubicBezTo>
                  <a:pt x="3604432" y="264845"/>
                  <a:pt x="3609085" y="260584"/>
                  <a:pt x="3610149" y="262385"/>
                </a:cubicBezTo>
                <a:close/>
                <a:moveTo>
                  <a:pt x="2946745" y="259650"/>
                </a:moveTo>
                <a:lnTo>
                  <a:pt x="2948602" y="262010"/>
                </a:lnTo>
                <a:lnTo>
                  <a:pt x="2948412" y="262814"/>
                </a:lnTo>
                <a:lnTo>
                  <a:pt x="2948792" y="262678"/>
                </a:lnTo>
                <a:lnTo>
                  <a:pt x="2946389" y="265444"/>
                </a:lnTo>
                <a:cubicBezTo>
                  <a:pt x="2945290" y="261896"/>
                  <a:pt x="2944782" y="260258"/>
                  <a:pt x="2946745" y="259650"/>
                </a:cubicBezTo>
                <a:close/>
                <a:moveTo>
                  <a:pt x="1545689" y="258873"/>
                </a:moveTo>
                <a:lnTo>
                  <a:pt x="1545347" y="261176"/>
                </a:lnTo>
                <a:lnTo>
                  <a:pt x="1544697" y="262958"/>
                </a:lnTo>
                <a:lnTo>
                  <a:pt x="1546674" y="263567"/>
                </a:lnTo>
                <a:lnTo>
                  <a:pt x="1546426" y="265333"/>
                </a:lnTo>
                <a:lnTo>
                  <a:pt x="1546841" y="263491"/>
                </a:lnTo>
                <a:lnTo>
                  <a:pt x="1546674" y="263567"/>
                </a:lnTo>
                <a:close/>
                <a:moveTo>
                  <a:pt x="2900903" y="255330"/>
                </a:moveTo>
                <a:lnTo>
                  <a:pt x="2900253" y="257351"/>
                </a:lnTo>
                <a:lnTo>
                  <a:pt x="2899792" y="256949"/>
                </a:lnTo>
                <a:cubicBezTo>
                  <a:pt x="2899580" y="256265"/>
                  <a:pt x="2899922" y="255635"/>
                  <a:pt x="2900903" y="255330"/>
                </a:cubicBezTo>
                <a:close/>
                <a:moveTo>
                  <a:pt x="3492097" y="253411"/>
                </a:moveTo>
                <a:cubicBezTo>
                  <a:pt x="3492174" y="257127"/>
                  <a:pt x="3492465" y="259803"/>
                  <a:pt x="3492335" y="262125"/>
                </a:cubicBezTo>
                <a:cubicBezTo>
                  <a:pt x="3492203" y="264446"/>
                  <a:pt x="3491648" y="266414"/>
                  <a:pt x="3490027" y="268712"/>
                </a:cubicBezTo>
                <a:cubicBezTo>
                  <a:pt x="3488504" y="263799"/>
                  <a:pt x="3489185" y="257906"/>
                  <a:pt x="3492097" y="253411"/>
                </a:cubicBezTo>
                <a:close/>
                <a:moveTo>
                  <a:pt x="5992217" y="253352"/>
                </a:moveTo>
                <a:cubicBezTo>
                  <a:pt x="5991441" y="255128"/>
                  <a:pt x="5990445" y="258186"/>
                  <a:pt x="5989429" y="261760"/>
                </a:cubicBezTo>
                <a:lnTo>
                  <a:pt x="5987183" y="270568"/>
                </a:lnTo>
                <a:lnTo>
                  <a:pt x="5991414" y="257113"/>
                </a:lnTo>
                <a:close/>
                <a:moveTo>
                  <a:pt x="4315265" y="253352"/>
                </a:moveTo>
                <a:cubicBezTo>
                  <a:pt x="4314487" y="255128"/>
                  <a:pt x="4313492" y="258187"/>
                  <a:pt x="4312475" y="261762"/>
                </a:cubicBezTo>
                <a:lnTo>
                  <a:pt x="4310229" y="270568"/>
                </a:lnTo>
                <a:lnTo>
                  <a:pt x="4314463" y="257114"/>
                </a:lnTo>
                <a:close/>
                <a:moveTo>
                  <a:pt x="4481360" y="253113"/>
                </a:moveTo>
                <a:cubicBezTo>
                  <a:pt x="4482416" y="253552"/>
                  <a:pt x="4482595" y="255796"/>
                  <a:pt x="4482309" y="258122"/>
                </a:cubicBezTo>
                <a:cubicBezTo>
                  <a:pt x="4482025" y="260444"/>
                  <a:pt x="4481276" y="262847"/>
                  <a:pt x="4480474" y="263598"/>
                </a:cubicBezTo>
                <a:cubicBezTo>
                  <a:pt x="4479939" y="264100"/>
                  <a:pt x="4479381" y="263869"/>
                  <a:pt x="4478922" y="262391"/>
                </a:cubicBezTo>
                <a:cubicBezTo>
                  <a:pt x="4477765" y="258660"/>
                  <a:pt x="4481360" y="253113"/>
                  <a:pt x="4481360" y="253113"/>
                </a:cubicBezTo>
                <a:close/>
                <a:moveTo>
                  <a:pt x="1809931" y="251157"/>
                </a:moveTo>
                <a:lnTo>
                  <a:pt x="1809198" y="253050"/>
                </a:lnTo>
                <a:cubicBezTo>
                  <a:pt x="1808549" y="255259"/>
                  <a:pt x="1808120" y="257632"/>
                  <a:pt x="1808085" y="260299"/>
                </a:cubicBezTo>
                <a:cubicBezTo>
                  <a:pt x="1808085" y="260299"/>
                  <a:pt x="1807879" y="260315"/>
                  <a:pt x="1807620" y="260336"/>
                </a:cubicBezTo>
                <a:lnTo>
                  <a:pt x="1807041" y="260383"/>
                </a:lnTo>
                <a:lnTo>
                  <a:pt x="1806847" y="260397"/>
                </a:lnTo>
                <a:cubicBezTo>
                  <a:pt x="1806641" y="260414"/>
                  <a:pt x="1806538" y="260423"/>
                  <a:pt x="1806693" y="260409"/>
                </a:cubicBezTo>
                <a:lnTo>
                  <a:pt x="1807041" y="260383"/>
                </a:lnTo>
                <a:lnTo>
                  <a:pt x="1808085" y="260299"/>
                </a:lnTo>
                <a:lnTo>
                  <a:pt x="1808157" y="260222"/>
                </a:lnTo>
                <a:close/>
                <a:moveTo>
                  <a:pt x="1416411" y="248833"/>
                </a:moveTo>
                <a:lnTo>
                  <a:pt x="1415274" y="255198"/>
                </a:lnTo>
                <a:lnTo>
                  <a:pt x="1414440" y="258619"/>
                </a:lnTo>
                <a:lnTo>
                  <a:pt x="1416263" y="255394"/>
                </a:lnTo>
                <a:close/>
                <a:moveTo>
                  <a:pt x="3492452" y="247616"/>
                </a:moveTo>
                <a:cubicBezTo>
                  <a:pt x="3493004" y="249392"/>
                  <a:pt x="3493406" y="250687"/>
                  <a:pt x="3493424" y="251616"/>
                </a:cubicBezTo>
                <a:cubicBezTo>
                  <a:pt x="3493445" y="252544"/>
                  <a:pt x="3493079" y="253107"/>
                  <a:pt x="3492097" y="253411"/>
                </a:cubicBezTo>
                <a:cubicBezTo>
                  <a:pt x="3491589" y="251774"/>
                  <a:pt x="3488526" y="248836"/>
                  <a:pt x="3492452" y="247616"/>
                </a:cubicBezTo>
                <a:close/>
                <a:moveTo>
                  <a:pt x="3853689" y="246319"/>
                </a:moveTo>
                <a:lnTo>
                  <a:pt x="3853224" y="252600"/>
                </a:lnTo>
                <a:lnTo>
                  <a:pt x="3852563" y="254133"/>
                </a:lnTo>
                <a:close/>
                <a:moveTo>
                  <a:pt x="1503423" y="243592"/>
                </a:moveTo>
                <a:lnTo>
                  <a:pt x="1503144" y="244397"/>
                </a:lnTo>
                <a:lnTo>
                  <a:pt x="1502174" y="248931"/>
                </a:lnTo>
                <a:lnTo>
                  <a:pt x="1502420" y="248465"/>
                </a:lnTo>
                <a:close/>
                <a:moveTo>
                  <a:pt x="3492807" y="241823"/>
                </a:moveTo>
                <a:cubicBezTo>
                  <a:pt x="3493357" y="243597"/>
                  <a:pt x="3493761" y="244893"/>
                  <a:pt x="3493781" y="245822"/>
                </a:cubicBezTo>
                <a:cubicBezTo>
                  <a:pt x="3493800" y="246750"/>
                  <a:pt x="3493435" y="247314"/>
                  <a:pt x="3492452" y="247616"/>
                </a:cubicBezTo>
                <a:cubicBezTo>
                  <a:pt x="3491944" y="245980"/>
                  <a:pt x="3488880" y="243043"/>
                  <a:pt x="3492807" y="241823"/>
                </a:cubicBezTo>
                <a:close/>
                <a:moveTo>
                  <a:pt x="5753998" y="241308"/>
                </a:moveTo>
                <a:lnTo>
                  <a:pt x="5757387" y="245186"/>
                </a:lnTo>
                <a:lnTo>
                  <a:pt x="5758603" y="250389"/>
                </a:lnTo>
                <a:cubicBezTo>
                  <a:pt x="5757856" y="257828"/>
                  <a:pt x="5754915" y="268643"/>
                  <a:pt x="5748227" y="282541"/>
                </a:cubicBezTo>
                <a:cubicBezTo>
                  <a:pt x="5746600" y="267075"/>
                  <a:pt x="5747460" y="255868"/>
                  <a:pt x="5749247" y="248625"/>
                </a:cubicBezTo>
                <a:close/>
                <a:moveTo>
                  <a:pt x="1550079" y="239406"/>
                </a:moveTo>
                <a:cubicBezTo>
                  <a:pt x="1548138" y="242405"/>
                  <a:pt x="1547586" y="245256"/>
                  <a:pt x="1547205" y="248654"/>
                </a:cubicBezTo>
                <a:lnTo>
                  <a:pt x="1545795" y="258163"/>
                </a:lnTo>
                <a:lnTo>
                  <a:pt x="1547714" y="259634"/>
                </a:lnTo>
                <a:lnTo>
                  <a:pt x="1548089" y="257980"/>
                </a:lnTo>
                <a:cubicBezTo>
                  <a:pt x="1549063" y="251309"/>
                  <a:pt x="1549606" y="244915"/>
                  <a:pt x="1550079" y="239406"/>
                </a:cubicBezTo>
                <a:close/>
                <a:moveTo>
                  <a:pt x="1752653" y="238896"/>
                </a:moveTo>
                <a:lnTo>
                  <a:pt x="1751423" y="247079"/>
                </a:lnTo>
                <a:lnTo>
                  <a:pt x="1751780" y="245881"/>
                </a:lnTo>
                <a:cubicBezTo>
                  <a:pt x="1752170" y="244035"/>
                  <a:pt x="1752439" y="241618"/>
                  <a:pt x="1752639" y="239112"/>
                </a:cubicBezTo>
                <a:close/>
                <a:moveTo>
                  <a:pt x="2978785" y="237513"/>
                </a:moveTo>
                <a:cubicBezTo>
                  <a:pt x="2979293" y="238666"/>
                  <a:pt x="2979443" y="241349"/>
                  <a:pt x="2979393" y="244728"/>
                </a:cubicBezTo>
                <a:lnTo>
                  <a:pt x="2979026" y="250519"/>
                </a:lnTo>
                <a:lnTo>
                  <a:pt x="2976489" y="256330"/>
                </a:lnTo>
                <a:lnTo>
                  <a:pt x="2973238" y="264129"/>
                </a:lnTo>
                <a:lnTo>
                  <a:pt x="2973362" y="260998"/>
                </a:lnTo>
                <a:cubicBezTo>
                  <a:pt x="2973728" y="253219"/>
                  <a:pt x="2974385" y="244639"/>
                  <a:pt x="2976018" y="239495"/>
                </a:cubicBezTo>
                <a:cubicBezTo>
                  <a:pt x="2977407" y="236745"/>
                  <a:pt x="2978277" y="236364"/>
                  <a:pt x="2978785" y="237513"/>
                </a:cubicBezTo>
                <a:close/>
                <a:moveTo>
                  <a:pt x="5124953" y="234955"/>
                </a:moveTo>
                <a:lnTo>
                  <a:pt x="5124017" y="238798"/>
                </a:lnTo>
                <a:lnTo>
                  <a:pt x="5123101" y="240380"/>
                </a:lnTo>
                <a:cubicBezTo>
                  <a:pt x="5122179" y="241935"/>
                  <a:pt x="5121805" y="242486"/>
                  <a:pt x="5121807" y="242317"/>
                </a:cubicBezTo>
                <a:cubicBezTo>
                  <a:pt x="5121813" y="241978"/>
                  <a:pt x="5123323" y="238761"/>
                  <a:pt x="5124953" y="234955"/>
                </a:cubicBezTo>
                <a:close/>
                <a:moveTo>
                  <a:pt x="5003829" y="233757"/>
                </a:moveTo>
                <a:cubicBezTo>
                  <a:pt x="5004234" y="234441"/>
                  <a:pt x="5004182" y="235893"/>
                  <a:pt x="5003392" y="238042"/>
                </a:cubicBezTo>
                <a:cubicBezTo>
                  <a:pt x="5002337" y="240909"/>
                  <a:pt x="4999969" y="245018"/>
                  <a:pt x="4995610" y="250201"/>
                </a:cubicBezTo>
                <a:cubicBezTo>
                  <a:pt x="4997317" y="236563"/>
                  <a:pt x="5002619" y="231707"/>
                  <a:pt x="5003829" y="233757"/>
                </a:cubicBezTo>
                <a:close/>
                <a:moveTo>
                  <a:pt x="4004447" y="230336"/>
                </a:moveTo>
                <a:cubicBezTo>
                  <a:pt x="4007350" y="232624"/>
                  <a:pt x="4008125" y="233820"/>
                  <a:pt x="4007776" y="234476"/>
                </a:cubicBezTo>
                <a:cubicBezTo>
                  <a:pt x="4007431" y="235132"/>
                  <a:pt x="4005962" y="235249"/>
                  <a:pt x="4004381" y="235374"/>
                </a:cubicBezTo>
                <a:cubicBezTo>
                  <a:pt x="4004415" y="232660"/>
                  <a:pt x="4004447" y="230336"/>
                  <a:pt x="4004447" y="230336"/>
                </a:cubicBezTo>
                <a:close/>
                <a:moveTo>
                  <a:pt x="5550605" y="229683"/>
                </a:moveTo>
                <a:lnTo>
                  <a:pt x="5549162" y="233835"/>
                </a:lnTo>
                <a:lnTo>
                  <a:pt x="5550387" y="231497"/>
                </a:lnTo>
                <a:close/>
                <a:moveTo>
                  <a:pt x="3524749" y="228323"/>
                </a:moveTo>
                <a:lnTo>
                  <a:pt x="3524511" y="233322"/>
                </a:lnTo>
                <a:cubicBezTo>
                  <a:pt x="3524069" y="240863"/>
                  <a:pt x="3523949" y="244956"/>
                  <a:pt x="3524112" y="246710"/>
                </a:cubicBezTo>
                <a:lnTo>
                  <a:pt x="3524650" y="246438"/>
                </a:lnTo>
                <a:lnTo>
                  <a:pt x="3515760" y="269681"/>
                </a:lnTo>
                <a:cubicBezTo>
                  <a:pt x="3510289" y="286166"/>
                  <a:pt x="3505715" y="302330"/>
                  <a:pt x="3501736" y="318443"/>
                </a:cubicBezTo>
                <a:lnTo>
                  <a:pt x="3497424" y="328455"/>
                </a:lnTo>
                <a:lnTo>
                  <a:pt x="3501277" y="302642"/>
                </a:lnTo>
                <a:lnTo>
                  <a:pt x="3502620" y="283209"/>
                </a:lnTo>
                <a:lnTo>
                  <a:pt x="3521615" y="235540"/>
                </a:lnTo>
                <a:close/>
                <a:moveTo>
                  <a:pt x="1552283" y="227997"/>
                </a:moveTo>
                <a:cubicBezTo>
                  <a:pt x="1553215" y="226559"/>
                  <a:pt x="1549557" y="228842"/>
                  <a:pt x="1549557" y="228842"/>
                </a:cubicBezTo>
                <a:cubicBezTo>
                  <a:pt x="1549720" y="229367"/>
                  <a:pt x="1550483" y="229416"/>
                  <a:pt x="1551163" y="229206"/>
                </a:cubicBezTo>
                <a:cubicBezTo>
                  <a:pt x="1551845" y="228994"/>
                  <a:pt x="1552444" y="228521"/>
                  <a:pt x="1552283" y="227997"/>
                </a:cubicBezTo>
                <a:close/>
                <a:moveTo>
                  <a:pt x="2741287" y="226804"/>
                </a:moveTo>
                <a:lnTo>
                  <a:pt x="2740633" y="238391"/>
                </a:lnTo>
                <a:lnTo>
                  <a:pt x="2737665" y="251078"/>
                </a:lnTo>
                <a:lnTo>
                  <a:pt x="2739099" y="240769"/>
                </a:lnTo>
                <a:cubicBezTo>
                  <a:pt x="2739099" y="240769"/>
                  <a:pt x="2738870" y="235673"/>
                  <a:pt x="2739359" y="230707"/>
                </a:cubicBezTo>
                <a:close/>
                <a:moveTo>
                  <a:pt x="2998015" y="224475"/>
                </a:moveTo>
                <a:cubicBezTo>
                  <a:pt x="2998358" y="224744"/>
                  <a:pt x="2998496" y="225451"/>
                  <a:pt x="2998472" y="226492"/>
                </a:cubicBezTo>
                <a:cubicBezTo>
                  <a:pt x="2998446" y="227533"/>
                  <a:pt x="2998259" y="228910"/>
                  <a:pt x="2997947" y="230522"/>
                </a:cubicBezTo>
                <a:cubicBezTo>
                  <a:pt x="2997009" y="235358"/>
                  <a:pt x="2994956" y="242313"/>
                  <a:pt x="2992870" y="248686"/>
                </a:cubicBezTo>
                <a:cubicBezTo>
                  <a:pt x="2990784" y="255058"/>
                  <a:pt x="2988662" y="260848"/>
                  <a:pt x="2987590" y="263353"/>
                </a:cubicBezTo>
                <a:lnTo>
                  <a:pt x="2987372" y="263942"/>
                </a:lnTo>
                <a:lnTo>
                  <a:pt x="2991319" y="233297"/>
                </a:lnTo>
                <a:lnTo>
                  <a:pt x="2995023" y="226926"/>
                </a:lnTo>
                <a:cubicBezTo>
                  <a:pt x="2996348" y="225032"/>
                  <a:pt x="2997426" y="224011"/>
                  <a:pt x="2998015" y="224475"/>
                </a:cubicBezTo>
                <a:close/>
                <a:moveTo>
                  <a:pt x="4136403" y="222237"/>
                </a:moveTo>
                <a:cubicBezTo>
                  <a:pt x="4136225" y="235610"/>
                  <a:pt x="4131866" y="249217"/>
                  <a:pt x="4126774" y="262833"/>
                </a:cubicBezTo>
                <a:lnTo>
                  <a:pt x="4125181" y="267019"/>
                </a:lnTo>
                <a:lnTo>
                  <a:pt x="4132193" y="225901"/>
                </a:lnTo>
                <a:lnTo>
                  <a:pt x="4133321" y="224314"/>
                </a:lnTo>
                <a:cubicBezTo>
                  <a:pt x="4135164" y="222094"/>
                  <a:pt x="4136417" y="221074"/>
                  <a:pt x="4136403" y="222237"/>
                </a:cubicBezTo>
                <a:close/>
                <a:moveTo>
                  <a:pt x="2423926" y="212526"/>
                </a:moveTo>
                <a:cubicBezTo>
                  <a:pt x="2424662" y="212832"/>
                  <a:pt x="2424787" y="214397"/>
                  <a:pt x="2424589" y="216018"/>
                </a:cubicBezTo>
                <a:cubicBezTo>
                  <a:pt x="2424389" y="217636"/>
                  <a:pt x="2423868" y="219310"/>
                  <a:pt x="2423308" y="219836"/>
                </a:cubicBezTo>
                <a:cubicBezTo>
                  <a:pt x="2422935" y="220186"/>
                  <a:pt x="2422546" y="220024"/>
                  <a:pt x="2422227" y="218993"/>
                </a:cubicBezTo>
                <a:cubicBezTo>
                  <a:pt x="2421420" y="216394"/>
                  <a:pt x="2423926" y="212526"/>
                  <a:pt x="2423926" y="212526"/>
                </a:cubicBezTo>
                <a:close/>
                <a:moveTo>
                  <a:pt x="3932536" y="208356"/>
                </a:moveTo>
                <a:cubicBezTo>
                  <a:pt x="3933945" y="208943"/>
                  <a:pt x="3934235" y="209876"/>
                  <a:pt x="3934171" y="210662"/>
                </a:cubicBezTo>
                <a:cubicBezTo>
                  <a:pt x="3934108" y="211447"/>
                  <a:pt x="3933694" y="212088"/>
                  <a:pt x="3933694" y="212088"/>
                </a:cubicBezTo>
                <a:cubicBezTo>
                  <a:pt x="3930877" y="210917"/>
                  <a:pt x="3932536" y="208356"/>
                  <a:pt x="3932536" y="208356"/>
                </a:cubicBezTo>
                <a:close/>
                <a:moveTo>
                  <a:pt x="5609489" y="208355"/>
                </a:moveTo>
                <a:lnTo>
                  <a:pt x="5610663" y="210012"/>
                </a:lnTo>
                <a:lnTo>
                  <a:pt x="5610378" y="211220"/>
                </a:lnTo>
                <a:close/>
                <a:moveTo>
                  <a:pt x="4810063" y="206067"/>
                </a:moveTo>
                <a:lnTo>
                  <a:pt x="4809127" y="209911"/>
                </a:lnTo>
                <a:lnTo>
                  <a:pt x="4808213" y="211495"/>
                </a:lnTo>
                <a:cubicBezTo>
                  <a:pt x="4807288" y="213051"/>
                  <a:pt x="4806915" y="213600"/>
                  <a:pt x="4806917" y="213430"/>
                </a:cubicBezTo>
                <a:cubicBezTo>
                  <a:pt x="4806922" y="213093"/>
                  <a:pt x="4808432" y="209876"/>
                  <a:pt x="4810063" y="206067"/>
                </a:cubicBezTo>
                <a:close/>
                <a:moveTo>
                  <a:pt x="6487016" y="206066"/>
                </a:moveTo>
                <a:lnTo>
                  <a:pt x="6486078" y="209909"/>
                </a:lnTo>
                <a:lnTo>
                  <a:pt x="6485167" y="211495"/>
                </a:lnTo>
                <a:cubicBezTo>
                  <a:pt x="6484241" y="213050"/>
                  <a:pt x="6483866" y="213599"/>
                  <a:pt x="6483869" y="213429"/>
                </a:cubicBezTo>
                <a:cubicBezTo>
                  <a:pt x="6483875" y="213091"/>
                  <a:pt x="6485385" y="209873"/>
                  <a:pt x="6487016" y="206066"/>
                </a:cubicBezTo>
                <a:close/>
                <a:moveTo>
                  <a:pt x="4688939" y="204872"/>
                </a:moveTo>
                <a:cubicBezTo>
                  <a:pt x="4689343" y="205554"/>
                  <a:pt x="4689291" y="207008"/>
                  <a:pt x="4688501" y="209156"/>
                </a:cubicBezTo>
                <a:cubicBezTo>
                  <a:pt x="4687447" y="212021"/>
                  <a:pt x="4685079" y="216131"/>
                  <a:pt x="4680721" y="221316"/>
                </a:cubicBezTo>
                <a:cubicBezTo>
                  <a:pt x="4682425" y="207677"/>
                  <a:pt x="4687729" y="202820"/>
                  <a:pt x="4688939" y="204872"/>
                </a:cubicBezTo>
                <a:close/>
                <a:moveTo>
                  <a:pt x="5364227" y="204609"/>
                </a:moveTo>
                <a:lnTo>
                  <a:pt x="5364107" y="209701"/>
                </a:lnTo>
                <a:lnTo>
                  <a:pt x="5363559" y="215453"/>
                </a:lnTo>
                <a:lnTo>
                  <a:pt x="5345081" y="260662"/>
                </a:lnTo>
                <a:lnTo>
                  <a:pt x="5345279" y="255771"/>
                </a:lnTo>
                <a:lnTo>
                  <a:pt x="5344930" y="244893"/>
                </a:lnTo>
                <a:lnTo>
                  <a:pt x="5353939" y="224163"/>
                </a:lnTo>
                <a:lnTo>
                  <a:pt x="5363259" y="204940"/>
                </a:lnTo>
                <a:close/>
                <a:moveTo>
                  <a:pt x="1758889" y="204060"/>
                </a:moveTo>
                <a:lnTo>
                  <a:pt x="1756579" y="211937"/>
                </a:lnTo>
                <a:lnTo>
                  <a:pt x="1755901" y="215111"/>
                </a:lnTo>
                <a:lnTo>
                  <a:pt x="1755648" y="217158"/>
                </a:lnTo>
                <a:lnTo>
                  <a:pt x="1755978" y="218438"/>
                </a:lnTo>
                <a:lnTo>
                  <a:pt x="1757543" y="216705"/>
                </a:lnTo>
                <a:close/>
                <a:moveTo>
                  <a:pt x="3932941" y="201754"/>
                </a:moveTo>
                <a:lnTo>
                  <a:pt x="3935056" y="204444"/>
                </a:lnTo>
                <a:lnTo>
                  <a:pt x="3934841" y="205363"/>
                </a:lnTo>
                <a:lnTo>
                  <a:pt x="3935273" y="205205"/>
                </a:lnTo>
                <a:lnTo>
                  <a:pt x="3932536" y="208356"/>
                </a:lnTo>
                <a:cubicBezTo>
                  <a:pt x="3931281" y="204315"/>
                  <a:pt x="3930702" y="202449"/>
                  <a:pt x="3932941" y="201754"/>
                </a:cubicBezTo>
                <a:close/>
                <a:moveTo>
                  <a:pt x="5609894" y="201753"/>
                </a:moveTo>
                <a:lnTo>
                  <a:pt x="5611989" y="204416"/>
                </a:lnTo>
                <a:lnTo>
                  <a:pt x="5611643" y="205872"/>
                </a:lnTo>
                <a:lnTo>
                  <a:pt x="5609489" y="208355"/>
                </a:lnTo>
                <a:cubicBezTo>
                  <a:pt x="5608235" y="204314"/>
                  <a:pt x="5607655" y="202448"/>
                  <a:pt x="5609894" y="201753"/>
                </a:cubicBezTo>
                <a:close/>
                <a:moveTo>
                  <a:pt x="3880701" y="196834"/>
                </a:moveTo>
                <a:lnTo>
                  <a:pt x="3879960" y="199135"/>
                </a:lnTo>
                <a:lnTo>
                  <a:pt x="3879434" y="198678"/>
                </a:lnTo>
                <a:cubicBezTo>
                  <a:pt x="3879191" y="197897"/>
                  <a:pt x="3879581" y="197180"/>
                  <a:pt x="3880701" y="196834"/>
                </a:cubicBezTo>
                <a:close/>
                <a:moveTo>
                  <a:pt x="5557653" y="196832"/>
                </a:moveTo>
                <a:lnTo>
                  <a:pt x="5556913" y="199134"/>
                </a:lnTo>
                <a:lnTo>
                  <a:pt x="5556385" y="198677"/>
                </a:lnTo>
                <a:cubicBezTo>
                  <a:pt x="5556145" y="197897"/>
                  <a:pt x="5556535" y="197179"/>
                  <a:pt x="5557653" y="196832"/>
                </a:cubicBezTo>
                <a:close/>
                <a:moveTo>
                  <a:pt x="4906511" y="194941"/>
                </a:moveTo>
                <a:lnTo>
                  <a:pt x="4906239" y="200639"/>
                </a:lnTo>
                <a:cubicBezTo>
                  <a:pt x="4905737" y="209233"/>
                  <a:pt x="4905600" y="213897"/>
                  <a:pt x="4905785" y="215896"/>
                </a:cubicBezTo>
                <a:lnTo>
                  <a:pt x="4906399" y="215586"/>
                </a:lnTo>
                <a:lnTo>
                  <a:pt x="4896266" y="242073"/>
                </a:lnTo>
                <a:cubicBezTo>
                  <a:pt x="4890033" y="260861"/>
                  <a:pt x="4884820" y="279278"/>
                  <a:pt x="4880285" y="297641"/>
                </a:cubicBezTo>
                <a:lnTo>
                  <a:pt x="4875373" y="309051"/>
                </a:lnTo>
                <a:lnTo>
                  <a:pt x="4879764" y="279633"/>
                </a:lnTo>
                <a:lnTo>
                  <a:pt x="4881293" y="257487"/>
                </a:lnTo>
                <a:lnTo>
                  <a:pt x="4902939" y="203165"/>
                </a:lnTo>
                <a:close/>
                <a:moveTo>
                  <a:pt x="4554411" y="194646"/>
                </a:moveTo>
                <a:cubicBezTo>
                  <a:pt x="4554499" y="198880"/>
                  <a:pt x="4554833" y="201930"/>
                  <a:pt x="4554683" y="204575"/>
                </a:cubicBezTo>
                <a:cubicBezTo>
                  <a:pt x="4554532" y="207222"/>
                  <a:pt x="4553900" y="209463"/>
                  <a:pt x="4552054" y="212080"/>
                </a:cubicBezTo>
                <a:cubicBezTo>
                  <a:pt x="4550315" y="206484"/>
                  <a:pt x="4551095" y="199766"/>
                  <a:pt x="4554411" y="194646"/>
                </a:cubicBezTo>
                <a:close/>
                <a:moveTo>
                  <a:pt x="1550860" y="190402"/>
                </a:moveTo>
                <a:cubicBezTo>
                  <a:pt x="1550715" y="189313"/>
                  <a:pt x="1550206" y="188925"/>
                  <a:pt x="1549300" y="191000"/>
                </a:cubicBezTo>
                <a:cubicBezTo>
                  <a:pt x="1549625" y="192047"/>
                  <a:pt x="1548368" y="192439"/>
                  <a:pt x="1548693" y="193487"/>
                </a:cubicBezTo>
                <a:cubicBezTo>
                  <a:pt x="1549346" y="194481"/>
                  <a:pt x="1549863" y="194477"/>
                  <a:pt x="1550231" y="193996"/>
                </a:cubicBezTo>
                <a:cubicBezTo>
                  <a:pt x="1550508" y="193637"/>
                  <a:pt x="1550701" y="193011"/>
                  <a:pt x="1550807" y="192337"/>
                </a:cubicBezTo>
                <a:cubicBezTo>
                  <a:pt x="1550913" y="191665"/>
                  <a:pt x="1550932" y="190946"/>
                  <a:pt x="1550860" y="190402"/>
                </a:cubicBezTo>
                <a:close/>
                <a:moveTo>
                  <a:pt x="3345198" y="188566"/>
                </a:moveTo>
                <a:lnTo>
                  <a:pt x="3344376" y="191937"/>
                </a:lnTo>
                <a:lnTo>
                  <a:pt x="3343574" y="193329"/>
                </a:lnTo>
                <a:cubicBezTo>
                  <a:pt x="3342765" y="194692"/>
                  <a:pt x="3342436" y="195175"/>
                  <a:pt x="3342437" y="195027"/>
                </a:cubicBezTo>
                <a:cubicBezTo>
                  <a:pt x="3342442" y="194729"/>
                  <a:pt x="3343767" y="191907"/>
                  <a:pt x="3345198" y="188566"/>
                </a:cubicBezTo>
                <a:close/>
                <a:moveTo>
                  <a:pt x="1707372" y="188198"/>
                </a:moveTo>
                <a:lnTo>
                  <a:pt x="1707054" y="188721"/>
                </a:lnTo>
                <a:cubicBezTo>
                  <a:pt x="1705259" y="191712"/>
                  <a:pt x="1698244" y="203736"/>
                  <a:pt x="1700895" y="204668"/>
                </a:cubicBezTo>
                <a:cubicBezTo>
                  <a:pt x="1701335" y="205015"/>
                  <a:pt x="1702173" y="203970"/>
                  <a:pt x="1703130" y="202337"/>
                </a:cubicBezTo>
                <a:lnTo>
                  <a:pt x="1705838" y="196962"/>
                </a:lnTo>
                <a:close/>
                <a:moveTo>
                  <a:pt x="4554817" y="188044"/>
                </a:moveTo>
                <a:cubicBezTo>
                  <a:pt x="4555443" y="190064"/>
                  <a:pt x="4555903" y="191542"/>
                  <a:pt x="4555925" y="192601"/>
                </a:cubicBezTo>
                <a:cubicBezTo>
                  <a:pt x="4555947" y="193658"/>
                  <a:pt x="4555531" y="194297"/>
                  <a:pt x="4554411" y="194646"/>
                </a:cubicBezTo>
                <a:cubicBezTo>
                  <a:pt x="4553833" y="192780"/>
                  <a:pt x="4550341" y="189433"/>
                  <a:pt x="4554817" y="188044"/>
                </a:cubicBezTo>
                <a:close/>
                <a:moveTo>
                  <a:pt x="3238910" y="187516"/>
                </a:moveTo>
                <a:cubicBezTo>
                  <a:pt x="3239265" y="188115"/>
                  <a:pt x="3239218" y="189391"/>
                  <a:pt x="3238525" y="191275"/>
                </a:cubicBezTo>
                <a:cubicBezTo>
                  <a:pt x="3237600" y="193790"/>
                  <a:pt x="3235522" y="197395"/>
                  <a:pt x="3231696" y="201946"/>
                </a:cubicBezTo>
                <a:cubicBezTo>
                  <a:pt x="3233196" y="189977"/>
                  <a:pt x="3237848" y="185716"/>
                  <a:pt x="3238910" y="187516"/>
                </a:cubicBezTo>
                <a:close/>
                <a:moveTo>
                  <a:pt x="4966472" y="186564"/>
                </a:moveTo>
                <a:lnTo>
                  <a:pt x="4965943" y="193722"/>
                </a:lnTo>
                <a:lnTo>
                  <a:pt x="4965191" y="195468"/>
                </a:lnTo>
                <a:close/>
                <a:moveTo>
                  <a:pt x="4555221" y="181441"/>
                </a:moveTo>
                <a:cubicBezTo>
                  <a:pt x="4555848" y="183461"/>
                  <a:pt x="4556305" y="184939"/>
                  <a:pt x="4556329" y="185997"/>
                </a:cubicBezTo>
                <a:cubicBezTo>
                  <a:pt x="4556350" y="187056"/>
                  <a:pt x="4555936" y="187695"/>
                  <a:pt x="4554817" y="188044"/>
                </a:cubicBezTo>
                <a:cubicBezTo>
                  <a:pt x="4554238" y="186177"/>
                  <a:pt x="4550747" y="182831"/>
                  <a:pt x="4555221" y="181441"/>
                </a:cubicBezTo>
                <a:close/>
                <a:moveTo>
                  <a:pt x="2041317" y="181324"/>
                </a:moveTo>
                <a:cubicBezTo>
                  <a:pt x="2042298" y="181734"/>
                  <a:pt x="2042500" y="182383"/>
                  <a:pt x="2042457" y="182932"/>
                </a:cubicBezTo>
                <a:cubicBezTo>
                  <a:pt x="2042413" y="183481"/>
                  <a:pt x="2042123" y="183926"/>
                  <a:pt x="2042123" y="183926"/>
                </a:cubicBezTo>
                <a:cubicBezTo>
                  <a:pt x="2040162" y="183110"/>
                  <a:pt x="2041317" y="181324"/>
                  <a:pt x="2041317" y="181324"/>
                </a:cubicBezTo>
                <a:close/>
                <a:moveTo>
                  <a:pt x="2653080" y="179729"/>
                </a:moveTo>
                <a:lnTo>
                  <a:pt x="2652428" y="182407"/>
                </a:lnTo>
                <a:lnTo>
                  <a:pt x="2651791" y="183512"/>
                </a:lnTo>
                <a:cubicBezTo>
                  <a:pt x="2651145" y="184597"/>
                  <a:pt x="2650885" y="184980"/>
                  <a:pt x="2650888" y="184861"/>
                </a:cubicBezTo>
                <a:cubicBezTo>
                  <a:pt x="2650889" y="184626"/>
                  <a:pt x="2651942" y="182383"/>
                  <a:pt x="2653080" y="179729"/>
                </a:cubicBezTo>
                <a:close/>
                <a:moveTo>
                  <a:pt x="2568639" y="178894"/>
                </a:moveTo>
                <a:cubicBezTo>
                  <a:pt x="2568921" y="179372"/>
                  <a:pt x="2568884" y="180384"/>
                  <a:pt x="2568333" y="181880"/>
                </a:cubicBezTo>
                <a:cubicBezTo>
                  <a:pt x="2567599" y="183880"/>
                  <a:pt x="2565947" y="186744"/>
                  <a:pt x="2562909" y="190357"/>
                </a:cubicBezTo>
                <a:cubicBezTo>
                  <a:pt x="2564099" y="180850"/>
                  <a:pt x="2567796" y="177464"/>
                  <a:pt x="2568639" y="178894"/>
                </a:cubicBezTo>
                <a:close/>
                <a:moveTo>
                  <a:pt x="3083662" y="178224"/>
                </a:moveTo>
                <a:lnTo>
                  <a:pt x="3084340" y="181035"/>
                </a:lnTo>
                <a:lnTo>
                  <a:pt x="3084404" y="182454"/>
                </a:lnTo>
                <a:lnTo>
                  <a:pt x="3080706" y="193645"/>
                </a:lnTo>
                <a:cubicBezTo>
                  <a:pt x="3075293" y="206926"/>
                  <a:pt x="3066377" y="223494"/>
                  <a:pt x="3064512" y="229757"/>
                </a:cubicBezTo>
                <a:lnTo>
                  <a:pt x="3054398" y="261609"/>
                </a:lnTo>
                <a:lnTo>
                  <a:pt x="3058203" y="234425"/>
                </a:lnTo>
                <a:lnTo>
                  <a:pt x="3059756" y="231151"/>
                </a:lnTo>
                <a:cubicBezTo>
                  <a:pt x="3062621" y="224852"/>
                  <a:pt x="3065763" y="217595"/>
                  <a:pt x="3069553" y="208294"/>
                </a:cubicBezTo>
                <a:cubicBezTo>
                  <a:pt x="3071379" y="205089"/>
                  <a:pt x="3080376" y="182209"/>
                  <a:pt x="3083662" y="178224"/>
                </a:cubicBezTo>
                <a:close/>
                <a:moveTo>
                  <a:pt x="2041599" y="176721"/>
                </a:moveTo>
                <a:lnTo>
                  <a:pt x="2043073" y="178597"/>
                </a:lnTo>
                <a:lnTo>
                  <a:pt x="2042923" y="179237"/>
                </a:lnTo>
                <a:lnTo>
                  <a:pt x="2043225" y="179127"/>
                </a:lnTo>
                <a:lnTo>
                  <a:pt x="2041317" y="181324"/>
                </a:lnTo>
                <a:cubicBezTo>
                  <a:pt x="2040444" y="178507"/>
                  <a:pt x="2040038" y="177206"/>
                  <a:pt x="2041599" y="176721"/>
                </a:cubicBezTo>
                <a:close/>
                <a:moveTo>
                  <a:pt x="3969452" y="176531"/>
                </a:moveTo>
                <a:cubicBezTo>
                  <a:pt x="3970033" y="177842"/>
                  <a:pt x="3970201" y="180900"/>
                  <a:pt x="3970145" y="184752"/>
                </a:cubicBezTo>
                <a:lnTo>
                  <a:pt x="3969728" y="191351"/>
                </a:lnTo>
                <a:lnTo>
                  <a:pt x="3966837" y="197973"/>
                </a:lnTo>
                <a:lnTo>
                  <a:pt x="3963129" y="206861"/>
                </a:lnTo>
                <a:lnTo>
                  <a:pt x="3963273" y="203291"/>
                </a:lnTo>
                <a:cubicBezTo>
                  <a:pt x="3963689" y="194426"/>
                  <a:pt x="3964438" y="184649"/>
                  <a:pt x="3966300" y="178788"/>
                </a:cubicBezTo>
                <a:cubicBezTo>
                  <a:pt x="3967883" y="175654"/>
                  <a:pt x="3968874" y="175218"/>
                  <a:pt x="3969452" y="176531"/>
                </a:cubicBezTo>
                <a:close/>
                <a:moveTo>
                  <a:pt x="2047475" y="175179"/>
                </a:moveTo>
                <a:lnTo>
                  <a:pt x="2050568" y="176273"/>
                </a:lnTo>
                <a:cubicBezTo>
                  <a:pt x="2053738" y="180004"/>
                  <a:pt x="2054153" y="183231"/>
                  <a:pt x="2053237" y="185613"/>
                </a:cubicBezTo>
                <a:lnTo>
                  <a:pt x="2050076" y="188849"/>
                </a:lnTo>
                <a:lnTo>
                  <a:pt x="2047312" y="221858"/>
                </a:lnTo>
                <a:lnTo>
                  <a:pt x="2041855" y="241933"/>
                </a:lnTo>
                <a:lnTo>
                  <a:pt x="2049616" y="189319"/>
                </a:lnTo>
                <a:lnTo>
                  <a:pt x="2049527" y="189410"/>
                </a:lnTo>
                <a:cubicBezTo>
                  <a:pt x="2044773" y="191498"/>
                  <a:pt x="2038682" y="188037"/>
                  <a:pt x="2047475" y="175179"/>
                </a:cubicBezTo>
                <a:close/>
                <a:moveTo>
                  <a:pt x="1570934" y="171856"/>
                </a:moveTo>
                <a:cubicBezTo>
                  <a:pt x="1570934" y="171856"/>
                  <a:pt x="1570254" y="172094"/>
                  <a:pt x="1569658" y="172301"/>
                </a:cubicBezTo>
                <a:lnTo>
                  <a:pt x="1569563" y="172335"/>
                </a:lnTo>
                <a:lnTo>
                  <a:pt x="1568923" y="172557"/>
                </a:lnTo>
                <a:cubicBezTo>
                  <a:pt x="1568763" y="172614"/>
                  <a:pt x="1568720" y="172628"/>
                  <a:pt x="1568891" y="172569"/>
                </a:cubicBezTo>
                <a:lnTo>
                  <a:pt x="1569563" y="172335"/>
                </a:lnTo>
                <a:close/>
                <a:moveTo>
                  <a:pt x="2474854" y="171765"/>
                </a:moveTo>
                <a:cubicBezTo>
                  <a:pt x="2474916" y="174717"/>
                  <a:pt x="2475147" y="176844"/>
                  <a:pt x="2475042" y="178687"/>
                </a:cubicBezTo>
                <a:cubicBezTo>
                  <a:pt x="2474939" y="180533"/>
                  <a:pt x="2474496" y="182096"/>
                  <a:pt x="2473210" y="183920"/>
                </a:cubicBezTo>
                <a:cubicBezTo>
                  <a:pt x="2472000" y="180018"/>
                  <a:pt x="2472540" y="175336"/>
                  <a:pt x="2474854" y="171765"/>
                </a:cubicBezTo>
                <a:close/>
                <a:moveTo>
                  <a:pt x="3482450" y="171452"/>
                </a:moveTo>
                <a:lnTo>
                  <a:pt x="3481985" y="177730"/>
                </a:lnTo>
                <a:lnTo>
                  <a:pt x="3481325" y="179265"/>
                </a:lnTo>
                <a:close/>
                <a:moveTo>
                  <a:pt x="2475136" y="167162"/>
                </a:moveTo>
                <a:cubicBezTo>
                  <a:pt x="2475573" y="168572"/>
                  <a:pt x="2475892" y="169602"/>
                  <a:pt x="2475908" y="170339"/>
                </a:cubicBezTo>
                <a:cubicBezTo>
                  <a:pt x="2475924" y="171079"/>
                  <a:pt x="2475635" y="171523"/>
                  <a:pt x="2474854" y="171765"/>
                </a:cubicBezTo>
                <a:cubicBezTo>
                  <a:pt x="2474451" y="170465"/>
                  <a:pt x="2472016" y="168131"/>
                  <a:pt x="2475136" y="167162"/>
                </a:cubicBezTo>
                <a:close/>
                <a:moveTo>
                  <a:pt x="4591622" y="166055"/>
                </a:moveTo>
                <a:lnTo>
                  <a:pt x="4591349" y="171754"/>
                </a:lnTo>
                <a:cubicBezTo>
                  <a:pt x="4590847" y="180346"/>
                  <a:pt x="4590709" y="185011"/>
                  <a:pt x="4590895" y="187011"/>
                </a:cubicBezTo>
                <a:lnTo>
                  <a:pt x="4591509" y="186700"/>
                </a:lnTo>
                <a:lnTo>
                  <a:pt x="4581375" y="213187"/>
                </a:lnTo>
                <a:cubicBezTo>
                  <a:pt x="4575143" y="231976"/>
                  <a:pt x="4569929" y="250393"/>
                  <a:pt x="4565394" y="268755"/>
                </a:cubicBezTo>
                <a:lnTo>
                  <a:pt x="4560481" y="280165"/>
                </a:lnTo>
                <a:lnTo>
                  <a:pt x="4564871" y="250748"/>
                </a:lnTo>
                <a:lnTo>
                  <a:pt x="4566402" y="228602"/>
                </a:lnTo>
                <a:lnTo>
                  <a:pt x="4588048" y="174280"/>
                </a:lnTo>
                <a:close/>
                <a:moveTo>
                  <a:pt x="2475419" y="162560"/>
                </a:moveTo>
                <a:cubicBezTo>
                  <a:pt x="2475855" y="163968"/>
                  <a:pt x="2476174" y="164999"/>
                  <a:pt x="2476191" y="165736"/>
                </a:cubicBezTo>
                <a:cubicBezTo>
                  <a:pt x="2476205" y="166475"/>
                  <a:pt x="2475916" y="166921"/>
                  <a:pt x="2475136" y="167162"/>
                </a:cubicBezTo>
                <a:cubicBezTo>
                  <a:pt x="2474732" y="165864"/>
                  <a:pt x="2472298" y="163528"/>
                  <a:pt x="2475419" y="162560"/>
                </a:cubicBezTo>
                <a:close/>
                <a:moveTo>
                  <a:pt x="3991367" y="161672"/>
                </a:moveTo>
                <a:cubicBezTo>
                  <a:pt x="3991757" y="161979"/>
                  <a:pt x="3991915" y="162782"/>
                  <a:pt x="3991887" y="163970"/>
                </a:cubicBezTo>
                <a:cubicBezTo>
                  <a:pt x="3991858" y="165157"/>
                  <a:pt x="3991644" y="166724"/>
                  <a:pt x="3991289" y="168563"/>
                </a:cubicBezTo>
                <a:cubicBezTo>
                  <a:pt x="3990221" y="174074"/>
                  <a:pt x="3987881" y="181998"/>
                  <a:pt x="3985505" y="189262"/>
                </a:cubicBezTo>
                <a:cubicBezTo>
                  <a:pt x="3983127" y="196524"/>
                  <a:pt x="3980708" y="203122"/>
                  <a:pt x="3979486" y="205976"/>
                </a:cubicBezTo>
                <a:lnTo>
                  <a:pt x="3979239" y="206648"/>
                </a:lnTo>
                <a:lnTo>
                  <a:pt x="3983735" y="171724"/>
                </a:lnTo>
                <a:lnTo>
                  <a:pt x="3987957" y="164464"/>
                </a:lnTo>
                <a:cubicBezTo>
                  <a:pt x="3989465" y="162304"/>
                  <a:pt x="3990695" y="161143"/>
                  <a:pt x="3991367" y="161672"/>
                </a:cubicBezTo>
                <a:close/>
                <a:moveTo>
                  <a:pt x="3555201" y="160403"/>
                </a:moveTo>
                <a:lnTo>
                  <a:pt x="3555061" y="166405"/>
                </a:lnTo>
                <a:lnTo>
                  <a:pt x="3554580" y="171453"/>
                </a:lnTo>
                <a:lnTo>
                  <a:pt x="3538366" y="211126"/>
                </a:lnTo>
                <a:lnTo>
                  <a:pt x="3538537" y="206832"/>
                </a:lnTo>
                <a:lnTo>
                  <a:pt x="3538233" y="197287"/>
                </a:lnTo>
                <a:lnTo>
                  <a:pt x="3546137" y="179095"/>
                </a:lnTo>
                <a:close/>
                <a:moveTo>
                  <a:pt x="1664051" y="159689"/>
                </a:moveTo>
                <a:lnTo>
                  <a:pt x="1663633" y="160982"/>
                </a:lnTo>
                <a:lnTo>
                  <a:pt x="1663339" y="160723"/>
                </a:lnTo>
                <a:cubicBezTo>
                  <a:pt x="1663203" y="160287"/>
                  <a:pt x="1663422" y="159883"/>
                  <a:pt x="1664051" y="159689"/>
                </a:cubicBezTo>
                <a:close/>
                <a:moveTo>
                  <a:pt x="2042575" y="158458"/>
                </a:moveTo>
                <a:cubicBezTo>
                  <a:pt x="2042624" y="160838"/>
                  <a:pt x="2042812" y="162551"/>
                  <a:pt x="2042727" y="164039"/>
                </a:cubicBezTo>
                <a:cubicBezTo>
                  <a:pt x="2042642" y="165524"/>
                  <a:pt x="2042287" y="166785"/>
                  <a:pt x="2041249" y="168255"/>
                </a:cubicBezTo>
                <a:cubicBezTo>
                  <a:pt x="2040274" y="165111"/>
                  <a:pt x="2040710" y="161337"/>
                  <a:pt x="2042575" y="158458"/>
                </a:cubicBezTo>
                <a:close/>
                <a:moveTo>
                  <a:pt x="2042802" y="154751"/>
                </a:moveTo>
                <a:cubicBezTo>
                  <a:pt x="2043156" y="155885"/>
                  <a:pt x="2043413" y="156715"/>
                  <a:pt x="2043425" y="157310"/>
                </a:cubicBezTo>
                <a:cubicBezTo>
                  <a:pt x="2043438" y="157905"/>
                  <a:pt x="2043205" y="158265"/>
                  <a:pt x="2042575" y="158458"/>
                </a:cubicBezTo>
                <a:cubicBezTo>
                  <a:pt x="2042248" y="157412"/>
                  <a:pt x="2040287" y="155530"/>
                  <a:pt x="2042802" y="154751"/>
                </a:cubicBezTo>
                <a:close/>
                <a:moveTo>
                  <a:pt x="3153512" y="153454"/>
                </a:moveTo>
                <a:lnTo>
                  <a:pt x="3153271" y="158455"/>
                </a:lnTo>
                <a:cubicBezTo>
                  <a:pt x="3152832" y="165995"/>
                  <a:pt x="3152711" y="170088"/>
                  <a:pt x="3152875" y="171842"/>
                </a:cubicBezTo>
                <a:lnTo>
                  <a:pt x="3153413" y="171569"/>
                </a:lnTo>
                <a:lnTo>
                  <a:pt x="3144522" y="194814"/>
                </a:lnTo>
                <a:cubicBezTo>
                  <a:pt x="3139051" y="211299"/>
                  <a:pt x="3134476" y="227460"/>
                  <a:pt x="3130497" y="243575"/>
                </a:cubicBezTo>
                <a:lnTo>
                  <a:pt x="3126185" y="253586"/>
                </a:lnTo>
                <a:lnTo>
                  <a:pt x="3130040" y="227772"/>
                </a:lnTo>
                <a:lnTo>
                  <a:pt x="3131382" y="208339"/>
                </a:lnTo>
                <a:lnTo>
                  <a:pt x="3150378" y="160670"/>
                </a:lnTo>
                <a:close/>
                <a:moveTo>
                  <a:pt x="2043029" y="151040"/>
                </a:moveTo>
                <a:cubicBezTo>
                  <a:pt x="2043383" y="152177"/>
                  <a:pt x="2043640" y="153007"/>
                  <a:pt x="2043652" y="153600"/>
                </a:cubicBezTo>
                <a:cubicBezTo>
                  <a:pt x="2043663" y="154196"/>
                  <a:pt x="2043431" y="154555"/>
                  <a:pt x="2042802" y="154751"/>
                </a:cubicBezTo>
                <a:cubicBezTo>
                  <a:pt x="2042477" y="153701"/>
                  <a:pt x="2040515" y="151820"/>
                  <a:pt x="2043029" y="151040"/>
                </a:cubicBezTo>
                <a:close/>
                <a:moveTo>
                  <a:pt x="1721258" y="150880"/>
                </a:moveTo>
                <a:lnTo>
                  <a:pt x="1717332" y="161140"/>
                </a:lnTo>
                <a:lnTo>
                  <a:pt x="1712645" y="173501"/>
                </a:lnTo>
                <a:lnTo>
                  <a:pt x="1712076" y="178302"/>
                </a:lnTo>
                <a:lnTo>
                  <a:pt x="1715011" y="168800"/>
                </a:lnTo>
                <a:cubicBezTo>
                  <a:pt x="1716338" y="164563"/>
                  <a:pt x="1717705" y="160526"/>
                  <a:pt x="1719148" y="157081"/>
                </a:cubicBezTo>
                <a:lnTo>
                  <a:pt x="1720948" y="153288"/>
                </a:lnTo>
                <a:close/>
                <a:moveTo>
                  <a:pt x="1670517" y="143508"/>
                </a:moveTo>
                <a:cubicBezTo>
                  <a:pt x="1670080" y="144506"/>
                  <a:pt x="1669523" y="146224"/>
                  <a:pt x="1668950" y="148233"/>
                </a:cubicBezTo>
                <a:lnTo>
                  <a:pt x="1667690" y="153182"/>
                </a:lnTo>
                <a:lnTo>
                  <a:pt x="1670067" y="145620"/>
                </a:lnTo>
                <a:close/>
                <a:moveTo>
                  <a:pt x="1495885" y="130575"/>
                </a:moveTo>
                <a:cubicBezTo>
                  <a:pt x="1497517" y="131860"/>
                  <a:pt x="1497950" y="132533"/>
                  <a:pt x="1497756" y="132903"/>
                </a:cubicBezTo>
                <a:cubicBezTo>
                  <a:pt x="1497561" y="133271"/>
                  <a:pt x="1496735" y="133335"/>
                  <a:pt x="1495847" y="133406"/>
                </a:cubicBezTo>
                <a:cubicBezTo>
                  <a:pt x="1495867" y="131881"/>
                  <a:pt x="1495885" y="130575"/>
                  <a:pt x="1495885" y="130575"/>
                </a:cubicBezTo>
                <a:close/>
                <a:moveTo>
                  <a:pt x="1570026" y="126025"/>
                </a:moveTo>
                <a:cubicBezTo>
                  <a:pt x="1569924" y="133540"/>
                  <a:pt x="1567476" y="141183"/>
                  <a:pt x="1564614" y="148833"/>
                </a:cubicBezTo>
                <a:lnTo>
                  <a:pt x="1563719" y="151187"/>
                </a:lnTo>
                <a:lnTo>
                  <a:pt x="1567659" y="128084"/>
                </a:lnTo>
                <a:lnTo>
                  <a:pt x="1568293" y="127193"/>
                </a:lnTo>
                <a:cubicBezTo>
                  <a:pt x="1569328" y="125945"/>
                  <a:pt x="1570034" y="125372"/>
                  <a:pt x="1570026" y="126025"/>
                </a:cubicBezTo>
                <a:close/>
                <a:moveTo>
                  <a:pt x="4387008" y="120748"/>
                </a:moveTo>
                <a:lnTo>
                  <a:pt x="4386070" y="124592"/>
                </a:lnTo>
                <a:lnTo>
                  <a:pt x="4385159" y="126176"/>
                </a:lnTo>
                <a:cubicBezTo>
                  <a:pt x="4384235" y="127732"/>
                  <a:pt x="4383859" y="128281"/>
                  <a:pt x="4383862" y="128113"/>
                </a:cubicBezTo>
                <a:cubicBezTo>
                  <a:pt x="4383867" y="127773"/>
                  <a:pt x="4385379" y="124557"/>
                  <a:pt x="4387008" y="120748"/>
                </a:cubicBezTo>
                <a:close/>
                <a:moveTo>
                  <a:pt x="4265885" y="119554"/>
                </a:moveTo>
                <a:cubicBezTo>
                  <a:pt x="4266289" y="120237"/>
                  <a:pt x="4266237" y="121689"/>
                  <a:pt x="4265446" y="123839"/>
                </a:cubicBezTo>
                <a:cubicBezTo>
                  <a:pt x="4264391" y="126705"/>
                  <a:pt x="4262024" y="130813"/>
                  <a:pt x="4257665" y="135996"/>
                </a:cubicBezTo>
                <a:cubicBezTo>
                  <a:pt x="4259371" y="122357"/>
                  <a:pt x="4264675" y="117501"/>
                  <a:pt x="4265885" y="119554"/>
                </a:cubicBezTo>
                <a:close/>
                <a:moveTo>
                  <a:pt x="1455482" y="118227"/>
                </a:moveTo>
                <a:cubicBezTo>
                  <a:pt x="1456273" y="118556"/>
                  <a:pt x="1456435" y="119080"/>
                  <a:pt x="1456400" y="119522"/>
                </a:cubicBezTo>
                <a:cubicBezTo>
                  <a:pt x="1456366" y="119963"/>
                  <a:pt x="1456131" y="120322"/>
                  <a:pt x="1456131" y="120322"/>
                </a:cubicBezTo>
                <a:cubicBezTo>
                  <a:pt x="1454551" y="119665"/>
                  <a:pt x="1455482" y="118227"/>
                  <a:pt x="1455482" y="118227"/>
                </a:cubicBezTo>
                <a:close/>
                <a:moveTo>
                  <a:pt x="4941215" y="117542"/>
                </a:moveTo>
                <a:lnTo>
                  <a:pt x="4941053" y="124382"/>
                </a:lnTo>
                <a:lnTo>
                  <a:pt x="4940508" y="130136"/>
                </a:lnTo>
                <a:lnTo>
                  <a:pt x="4922027" y="175344"/>
                </a:lnTo>
                <a:lnTo>
                  <a:pt x="4922225" y="170451"/>
                </a:lnTo>
                <a:lnTo>
                  <a:pt x="4921879" y="159573"/>
                </a:lnTo>
                <a:lnTo>
                  <a:pt x="4930884" y="138842"/>
                </a:lnTo>
                <a:close/>
                <a:moveTo>
                  <a:pt x="1455709" y="114517"/>
                </a:moveTo>
                <a:lnTo>
                  <a:pt x="1456898" y="116028"/>
                </a:lnTo>
                <a:lnTo>
                  <a:pt x="1456776" y="116544"/>
                </a:lnTo>
                <a:lnTo>
                  <a:pt x="1457019" y="116456"/>
                </a:lnTo>
                <a:lnTo>
                  <a:pt x="1455482" y="118227"/>
                </a:lnTo>
                <a:cubicBezTo>
                  <a:pt x="1454777" y="115956"/>
                  <a:pt x="1454451" y="114906"/>
                  <a:pt x="1455709" y="114517"/>
                </a:cubicBezTo>
                <a:close/>
                <a:moveTo>
                  <a:pt x="1426358" y="111753"/>
                </a:moveTo>
                <a:lnTo>
                  <a:pt x="1425942" y="113045"/>
                </a:lnTo>
                <a:lnTo>
                  <a:pt x="1425647" y="112788"/>
                </a:lnTo>
                <a:cubicBezTo>
                  <a:pt x="1425511" y="112350"/>
                  <a:pt x="1425730" y="111948"/>
                  <a:pt x="1426358" y="111753"/>
                </a:cubicBezTo>
                <a:close/>
                <a:moveTo>
                  <a:pt x="4088969" y="108964"/>
                </a:moveTo>
                <a:lnTo>
                  <a:pt x="4089742" y="112168"/>
                </a:lnTo>
                <a:lnTo>
                  <a:pt x="4089814" y="113784"/>
                </a:lnTo>
                <a:lnTo>
                  <a:pt x="4085599" y="126538"/>
                </a:lnTo>
                <a:cubicBezTo>
                  <a:pt x="4079430" y="141673"/>
                  <a:pt x="4069272" y="160553"/>
                  <a:pt x="4067143" y="167690"/>
                </a:cubicBezTo>
                <a:lnTo>
                  <a:pt x="4055620" y="203988"/>
                </a:lnTo>
                <a:lnTo>
                  <a:pt x="4059957" y="173010"/>
                </a:lnTo>
                <a:lnTo>
                  <a:pt x="4061727" y="169280"/>
                </a:lnTo>
                <a:cubicBezTo>
                  <a:pt x="4064989" y="162101"/>
                  <a:pt x="4068571" y="153833"/>
                  <a:pt x="4072889" y="143231"/>
                </a:cubicBezTo>
                <a:cubicBezTo>
                  <a:pt x="4074971" y="139582"/>
                  <a:pt x="4085224" y="113506"/>
                  <a:pt x="4088969" y="108964"/>
                </a:cubicBezTo>
                <a:close/>
                <a:moveTo>
                  <a:pt x="2467189" y="106652"/>
                </a:moveTo>
                <a:lnTo>
                  <a:pt x="2466820" y="111642"/>
                </a:lnTo>
                <a:lnTo>
                  <a:pt x="2466296" y="112860"/>
                </a:lnTo>
                <a:close/>
                <a:moveTo>
                  <a:pt x="2658510" y="102196"/>
                </a:moveTo>
                <a:lnTo>
                  <a:pt x="2659824" y="102369"/>
                </a:lnTo>
                <a:lnTo>
                  <a:pt x="2653885" y="119470"/>
                </a:lnTo>
                <a:lnTo>
                  <a:pt x="2662587" y="102864"/>
                </a:lnTo>
                <a:lnTo>
                  <a:pt x="2662272" y="112668"/>
                </a:lnTo>
                <a:lnTo>
                  <a:pt x="2662388" y="116851"/>
                </a:lnTo>
                <a:lnTo>
                  <a:pt x="2638438" y="171166"/>
                </a:lnTo>
                <a:lnTo>
                  <a:pt x="2636107" y="177269"/>
                </a:lnTo>
                <a:close/>
                <a:moveTo>
                  <a:pt x="4543417" y="101247"/>
                </a:moveTo>
                <a:lnTo>
                  <a:pt x="4542887" y="108403"/>
                </a:lnTo>
                <a:lnTo>
                  <a:pt x="4542136" y="110150"/>
                </a:lnTo>
                <a:close/>
                <a:moveTo>
                  <a:pt x="1476224" y="100345"/>
                </a:moveTo>
                <a:cubicBezTo>
                  <a:pt x="1476549" y="101082"/>
                  <a:pt x="1476645" y="102801"/>
                  <a:pt x="1476612" y="104964"/>
                </a:cubicBezTo>
                <a:lnTo>
                  <a:pt x="1476378" y="108671"/>
                </a:lnTo>
                <a:lnTo>
                  <a:pt x="1474753" y="112392"/>
                </a:lnTo>
                <a:lnTo>
                  <a:pt x="1472670" y="117385"/>
                </a:lnTo>
                <a:lnTo>
                  <a:pt x="1472751" y="115381"/>
                </a:lnTo>
                <a:cubicBezTo>
                  <a:pt x="1472986" y="110401"/>
                  <a:pt x="1473407" y="104906"/>
                  <a:pt x="1474451" y="101613"/>
                </a:cubicBezTo>
                <a:cubicBezTo>
                  <a:pt x="1475341" y="99853"/>
                  <a:pt x="1475897" y="99609"/>
                  <a:pt x="1476224" y="100345"/>
                </a:cubicBezTo>
                <a:close/>
                <a:moveTo>
                  <a:pt x="1488537" y="91997"/>
                </a:moveTo>
                <a:cubicBezTo>
                  <a:pt x="1488755" y="92169"/>
                  <a:pt x="1488845" y="92622"/>
                  <a:pt x="1488829" y="93289"/>
                </a:cubicBezTo>
                <a:cubicBezTo>
                  <a:pt x="1488811" y="93954"/>
                  <a:pt x="1488692" y="94836"/>
                  <a:pt x="1488491" y="95868"/>
                </a:cubicBezTo>
                <a:cubicBezTo>
                  <a:pt x="1487892" y="98965"/>
                  <a:pt x="1486576" y="103418"/>
                  <a:pt x="1485241" y="107498"/>
                </a:cubicBezTo>
                <a:cubicBezTo>
                  <a:pt x="1483906" y="111578"/>
                  <a:pt x="1482547" y="115285"/>
                  <a:pt x="1481860" y="116888"/>
                </a:cubicBezTo>
                <a:lnTo>
                  <a:pt x="1481721" y="117266"/>
                </a:lnTo>
                <a:lnTo>
                  <a:pt x="1484248" y="97644"/>
                </a:lnTo>
                <a:lnTo>
                  <a:pt x="1486620" y="93566"/>
                </a:lnTo>
                <a:cubicBezTo>
                  <a:pt x="1487467" y="92351"/>
                  <a:pt x="1488159" y="91698"/>
                  <a:pt x="1488537" y="91997"/>
                </a:cubicBezTo>
                <a:close/>
                <a:moveTo>
                  <a:pt x="4626324" y="88657"/>
                </a:moveTo>
                <a:lnTo>
                  <a:pt x="4626163" y="95497"/>
                </a:lnTo>
                <a:lnTo>
                  <a:pt x="4625615" y="101248"/>
                </a:lnTo>
                <a:lnTo>
                  <a:pt x="4607138" y="146457"/>
                </a:lnTo>
                <a:lnTo>
                  <a:pt x="4607334" y="141566"/>
                </a:lnTo>
                <a:lnTo>
                  <a:pt x="4606986" y="130687"/>
                </a:lnTo>
                <a:lnTo>
                  <a:pt x="4615994" y="109957"/>
                </a:lnTo>
                <a:close/>
                <a:moveTo>
                  <a:pt x="3183964" y="85535"/>
                </a:moveTo>
                <a:lnTo>
                  <a:pt x="3183822" y="91537"/>
                </a:lnTo>
                <a:lnTo>
                  <a:pt x="3183342" y="96586"/>
                </a:lnTo>
                <a:lnTo>
                  <a:pt x="3167128" y="136256"/>
                </a:lnTo>
                <a:lnTo>
                  <a:pt x="3167300" y="131965"/>
                </a:lnTo>
                <a:lnTo>
                  <a:pt x="3166995" y="122419"/>
                </a:lnTo>
                <a:lnTo>
                  <a:pt x="3174899" y="104226"/>
                </a:lnTo>
                <a:close/>
                <a:moveTo>
                  <a:pt x="6491415" y="85318"/>
                </a:moveTo>
                <a:lnTo>
                  <a:pt x="6490453" y="94279"/>
                </a:lnTo>
                <a:lnTo>
                  <a:pt x="6496691" y="95100"/>
                </a:lnTo>
                <a:lnTo>
                  <a:pt x="6488172" y="119629"/>
                </a:lnTo>
                <a:lnTo>
                  <a:pt x="6500653" y="95810"/>
                </a:lnTo>
                <a:lnTo>
                  <a:pt x="6500202" y="109873"/>
                </a:lnTo>
                <a:lnTo>
                  <a:pt x="6500368" y="115874"/>
                </a:lnTo>
                <a:lnTo>
                  <a:pt x="6466013" y="193785"/>
                </a:lnTo>
                <a:lnTo>
                  <a:pt x="6461247" y="206262"/>
                </a:lnTo>
                <a:lnTo>
                  <a:pt x="6467708" y="169612"/>
                </a:lnTo>
                <a:cubicBezTo>
                  <a:pt x="6470731" y="152511"/>
                  <a:pt x="6473717" y="136367"/>
                  <a:pt x="6476883" y="122072"/>
                </a:cubicBezTo>
                <a:lnTo>
                  <a:pt x="6477439" y="119106"/>
                </a:lnTo>
                <a:lnTo>
                  <a:pt x="6477787" y="119344"/>
                </a:lnTo>
                <a:lnTo>
                  <a:pt x="6477981" y="116222"/>
                </a:lnTo>
                <a:lnTo>
                  <a:pt x="6478237" y="114852"/>
                </a:lnTo>
                <a:lnTo>
                  <a:pt x="6480332" y="108027"/>
                </a:lnTo>
                <a:close/>
                <a:moveTo>
                  <a:pt x="4168567" y="80736"/>
                </a:moveTo>
                <a:lnTo>
                  <a:pt x="4168295" y="86435"/>
                </a:lnTo>
                <a:cubicBezTo>
                  <a:pt x="4167791" y="95026"/>
                  <a:pt x="4167654" y="99694"/>
                  <a:pt x="4167841" y="101691"/>
                </a:cubicBezTo>
                <a:lnTo>
                  <a:pt x="4168453" y="101382"/>
                </a:lnTo>
                <a:lnTo>
                  <a:pt x="4158322" y="127868"/>
                </a:lnTo>
                <a:cubicBezTo>
                  <a:pt x="4152087" y="146656"/>
                  <a:pt x="4146875" y="165072"/>
                  <a:pt x="4142341" y="183436"/>
                </a:cubicBezTo>
                <a:lnTo>
                  <a:pt x="4137426" y="194846"/>
                </a:lnTo>
                <a:lnTo>
                  <a:pt x="4141819" y="165429"/>
                </a:lnTo>
                <a:lnTo>
                  <a:pt x="4143348" y="143283"/>
                </a:lnTo>
                <a:lnTo>
                  <a:pt x="4164995" y="88961"/>
                </a:lnTo>
                <a:close/>
                <a:moveTo>
                  <a:pt x="6030776" y="77029"/>
                </a:moveTo>
                <a:lnTo>
                  <a:pt x="6026912" y="103110"/>
                </a:lnTo>
                <a:lnTo>
                  <a:pt x="6009093" y="197117"/>
                </a:lnTo>
                <a:lnTo>
                  <a:pt x="5983477" y="264173"/>
                </a:lnTo>
                <a:cubicBezTo>
                  <a:pt x="5982767" y="266649"/>
                  <a:pt x="5980785" y="271306"/>
                  <a:pt x="5978297" y="277008"/>
                </a:cubicBezTo>
                <a:lnTo>
                  <a:pt x="5972223" y="291108"/>
                </a:lnTo>
                <a:lnTo>
                  <a:pt x="5990276" y="213871"/>
                </a:lnTo>
                <a:lnTo>
                  <a:pt x="6007921" y="130322"/>
                </a:lnTo>
                <a:lnTo>
                  <a:pt x="6027892" y="82939"/>
                </a:lnTo>
                <a:close/>
                <a:moveTo>
                  <a:pt x="1642523" y="68835"/>
                </a:moveTo>
                <a:lnTo>
                  <a:pt x="1642270" y="71144"/>
                </a:lnTo>
                <a:lnTo>
                  <a:pt x="1638154" y="77572"/>
                </a:lnTo>
                <a:close/>
                <a:moveTo>
                  <a:pt x="1543374" y="62383"/>
                </a:moveTo>
                <a:lnTo>
                  <a:pt x="1543807" y="64182"/>
                </a:lnTo>
                <a:lnTo>
                  <a:pt x="1543847" y="65091"/>
                </a:lnTo>
                <a:lnTo>
                  <a:pt x="1541481" y="72257"/>
                </a:lnTo>
                <a:cubicBezTo>
                  <a:pt x="1538014" y="80760"/>
                  <a:pt x="1532306" y="91367"/>
                  <a:pt x="1531111" y="95378"/>
                </a:cubicBezTo>
                <a:lnTo>
                  <a:pt x="1524637" y="115772"/>
                </a:lnTo>
                <a:lnTo>
                  <a:pt x="1527074" y="98367"/>
                </a:lnTo>
                <a:lnTo>
                  <a:pt x="1528066" y="96272"/>
                </a:lnTo>
                <a:cubicBezTo>
                  <a:pt x="1529900" y="92238"/>
                  <a:pt x="1531913" y="87592"/>
                  <a:pt x="1534339" y="81636"/>
                </a:cubicBezTo>
                <a:cubicBezTo>
                  <a:pt x="1535509" y="79585"/>
                  <a:pt x="1541270" y="64935"/>
                  <a:pt x="1543374" y="62383"/>
                </a:cubicBezTo>
                <a:close/>
                <a:moveTo>
                  <a:pt x="1588095" y="46523"/>
                </a:moveTo>
                <a:lnTo>
                  <a:pt x="1587942" y="49725"/>
                </a:lnTo>
                <a:cubicBezTo>
                  <a:pt x="1587660" y="54553"/>
                  <a:pt x="1587583" y="57175"/>
                  <a:pt x="1587688" y="58297"/>
                </a:cubicBezTo>
                <a:lnTo>
                  <a:pt x="1588034" y="58123"/>
                </a:lnTo>
                <a:lnTo>
                  <a:pt x="1582340" y="73003"/>
                </a:lnTo>
                <a:cubicBezTo>
                  <a:pt x="1578837" y="83561"/>
                  <a:pt x="1575910" y="93907"/>
                  <a:pt x="1573361" y="104226"/>
                </a:cubicBezTo>
                <a:lnTo>
                  <a:pt x="1570601" y="110635"/>
                </a:lnTo>
                <a:lnTo>
                  <a:pt x="1573068" y="94108"/>
                </a:lnTo>
                <a:lnTo>
                  <a:pt x="1573928" y="81665"/>
                </a:lnTo>
                <a:lnTo>
                  <a:pt x="1586089" y="51144"/>
                </a:lnTo>
                <a:close/>
                <a:moveTo>
                  <a:pt x="4203269" y="3338"/>
                </a:moveTo>
                <a:lnTo>
                  <a:pt x="4203107" y="10178"/>
                </a:lnTo>
                <a:lnTo>
                  <a:pt x="4202563" y="15930"/>
                </a:lnTo>
                <a:lnTo>
                  <a:pt x="4184081" y="61138"/>
                </a:lnTo>
                <a:lnTo>
                  <a:pt x="4184280" y="56248"/>
                </a:lnTo>
                <a:lnTo>
                  <a:pt x="4183933" y="45371"/>
                </a:lnTo>
                <a:lnTo>
                  <a:pt x="4192940" y="24638"/>
                </a:lnTo>
                <a:close/>
                <a:moveTo>
                  <a:pt x="1607593" y="3037"/>
                </a:moveTo>
                <a:lnTo>
                  <a:pt x="1607503" y="6880"/>
                </a:lnTo>
                <a:lnTo>
                  <a:pt x="1607196" y="10112"/>
                </a:lnTo>
                <a:lnTo>
                  <a:pt x="1596814" y="35511"/>
                </a:lnTo>
                <a:lnTo>
                  <a:pt x="1596924" y="32764"/>
                </a:lnTo>
                <a:lnTo>
                  <a:pt x="1596728" y="26653"/>
                </a:lnTo>
                <a:lnTo>
                  <a:pt x="1601788" y="15004"/>
                </a:lnTo>
                <a:close/>
                <a:moveTo>
                  <a:pt x="4391407" y="0"/>
                </a:moveTo>
                <a:lnTo>
                  <a:pt x="4390446" y="8961"/>
                </a:lnTo>
                <a:lnTo>
                  <a:pt x="4396685" y="9781"/>
                </a:lnTo>
                <a:lnTo>
                  <a:pt x="4388164" y="34312"/>
                </a:lnTo>
                <a:lnTo>
                  <a:pt x="4400646" y="10494"/>
                </a:lnTo>
                <a:lnTo>
                  <a:pt x="4400195" y="24557"/>
                </a:lnTo>
                <a:lnTo>
                  <a:pt x="4400363" y="30557"/>
                </a:lnTo>
                <a:lnTo>
                  <a:pt x="4366007" y="108469"/>
                </a:lnTo>
                <a:cubicBezTo>
                  <a:pt x="4344270" y="159649"/>
                  <a:pt x="4323941" y="211108"/>
                  <a:pt x="4306525" y="264175"/>
                </a:cubicBezTo>
                <a:cubicBezTo>
                  <a:pt x="4305105" y="269126"/>
                  <a:pt x="4298599" y="282804"/>
                  <a:pt x="4293117" y="296112"/>
                </a:cubicBezTo>
                <a:lnTo>
                  <a:pt x="4292495" y="297832"/>
                </a:lnTo>
                <a:lnTo>
                  <a:pt x="4292693" y="318189"/>
                </a:lnTo>
                <a:lnTo>
                  <a:pt x="4297725" y="306471"/>
                </a:lnTo>
                <a:lnTo>
                  <a:pt x="4298796" y="297529"/>
                </a:lnTo>
                <a:lnTo>
                  <a:pt x="4303013" y="284454"/>
                </a:lnTo>
                <a:lnTo>
                  <a:pt x="4305011" y="286196"/>
                </a:lnTo>
                <a:lnTo>
                  <a:pt x="4304738" y="287738"/>
                </a:lnTo>
                <a:lnTo>
                  <a:pt x="4305174" y="286519"/>
                </a:lnTo>
                <a:lnTo>
                  <a:pt x="4305011" y="286196"/>
                </a:lnTo>
                <a:cubicBezTo>
                  <a:pt x="4308932" y="265887"/>
                  <a:pt x="4314511" y="243021"/>
                  <a:pt x="4316749" y="242326"/>
                </a:cubicBezTo>
                <a:cubicBezTo>
                  <a:pt x="4315631" y="242673"/>
                  <a:pt x="4315819" y="245256"/>
                  <a:pt x="4316288" y="247753"/>
                </a:cubicBezTo>
                <a:lnTo>
                  <a:pt x="4316981" y="250757"/>
                </a:lnTo>
                <a:lnTo>
                  <a:pt x="4321008" y="240960"/>
                </a:lnTo>
                <a:cubicBezTo>
                  <a:pt x="4327014" y="224077"/>
                  <a:pt x="4332619" y="203743"/>
                  <a:pt x="4340875" y="194089"/>
                </a:cubicBezTo>
                <a:cubicBezTo>
                  <a:pt x="4343617" y="191548"/>
                  <a:pt x="4349495" y="191085"/>
                  <a:pt x="4349526" y="188758"/>
                </a:cubicBezTo>
                <a:cubicBezTo>
                  <a:pt x="4355081" y="178640"/>
                  <a:pt x="4364082" y="146953"/>
                  <a:pt x="4372347" y="136620"/>
                </a:cubicBezTo>
                <a:cubicBezTo>
                  <a:pt x="4375579" y="131332"/>
                  <a:pt x="4383715" y="130688"/>
                  <a:pt x="4383715" y="130688"/>
                </a:cubicBezTo>
                <a:cubicBezTo>
                  <a:pt x="4383715" y="130688"/>
                  <a:pt x="4384522" y="129464"/>
                  <a:pt x="4385338" y="127608"/>
                </a:cubicBezTo>
                <a:lnTo>
                  <a:pt x="4386070" y="124592"/>
                </a:lnTo>
                <a:lnTo>
                  <a:pt x="4388457" y="120458"/>
                </a:lnTo>
                <a:lnTo>
                  <a:pt x="4389387" y="120269"/>
                </a:lnTo>
                <a:cubicBezTo>
                  <a:pt x="4389729" y="119955"/>
                  <a:pt x="4389737" y="119372"/>
                  <a:pt x="4389751" y="118210"/>
                </a:cubicBezTo>
                <a:lnTo>
                  <a:pt x="4388457" y="120458"/>
                </a:lnTo>
                <a:lnTo>
                  <a:pt x="4387008" y="120748"/>
                </a:lnTo>
                <a:cubicBezTo>
                  <a:pt x="4392495" y="115670"/>
                  <a:pt x="4398013" y="108263"/>
                  <a:pt x="4398013" y="108263"/>
                </a:cubicBezTo>
                <a:cubicBezTo>
                  <a:pt x="4406570" y="109912"/>
                  <a:pt x="4378161" y="140809"/>
                  <a:pt x="4375159" y="162728"/>
                </a:cubicBezTo>
                <a:cubicBezTo>
                  <a:pt x="4375127" y="165053"/>
                  <a:pt x="4377743" y="172203"/>
                  <a:pt x="4377710" y="174529"/>
                </a:cubicBezTo>
                <a:cubicBezTo>
                  <a:pt x="4374807" y="189086"/>
                  <a:pt x="4368703" y="206604"/>
                  <a:pt x="4363026" y="226025"/>
                </a:cubicBezTo>
                <a:cubicBezTo>
                  <a:pt x="4361620" y="229816"/>
                  <a:pt x="4354389" y="247229"/>
                  <a:pt x="4347504" y="263986"/>
                </a:cubicBezTo>
                <a:lnTo>
                  <a:pt x="4347483" y="264041"/>
                </a:lnTo>
                <a:lnTo>
                  <a:pt x="4347577" y="273622"/>
                </a:lnTo>
                <a:lnTo>
                  <a:pt x="4345849" y="293297"/>
                </a:lnTo>
                <a:lnTo>
                  <a:pt x="4347479" y="292213"/>
                </a:lnTo>
                <a:cubicBezTo>
                  <a:pt x="4348975" y="291096"/>
                  <a:pt x="4350203" y="290055"/>
                  <a:pt x="4350891" y="289325"/>
                </a:cubicBezTo>
                <a:cubicBezTo>
                  <a:pt x="4353665" y="284459"/>
                  <a:pt x="4370969" y="239724"/>
                  <a:pt x="4362446" y="269438"/>
                </a:cubicBezTo>
                <a:cubicBezTo>
                  <a:pt x="4353441" y="301124"/>
                  <a:pt x="4376778" y="244300"/>
                  <a:pt x="4379590" y="236721"/>
                </a:cubicBezTo>
                <a:cubicBezTo>
                  <a:pt x="4388437" y="216662"/>
                  <a:pt x="4396794" y="199352"/>
                  <a:pt x="4399601" y="192161"/>
                </a:cubicBezTo>
                <a:cubicBezTo>
                  <a:pt x="4418423" y="152148"/>
                  <a:pt x="4435064" y="114825"/>
                  <a:pt x="4451297" y="78452"/>
                </a:cubicBezTo>
                <a:lnTo>
                  <a:pt x="4454752" y="70881"/>
                </a:lnTo>
                <a:lnTo>
                  <a:pt x="4455383" y="79824"/>
                </a:lnTo>
                <a:lnTo>
                  <a:pt x="4455884" y="82898"/>
                </a:lnTo>
                <a:lnTo>
                  <a:pt x="4445896" y="106807"/>
                </a:lnTo>
                <a:cubicBezTo>
                  <a:pt x="4439827" y="121612"/>
                  <a:pt x="4419941" y="156869"/>
                  <a:pt x="4419780" y="168886"/>
                </a:cubicBezTo>
                <a:cubicBezTo>
                  <a:pt x="4419717" y="173535"/>
                  <a:pt x="4427853" y="172894"/>
                  <a:pt x="4430921" y="180008"/>
                </a:cubicBezTo>
                <a:cubicBezTo>
                  <a:pt x="4433502" y="189486"/>
                  <a:pt x="4427565" y="194600"/>
                  <a:pt x="4421947" y="209369"/>
                </a:cubicBezTo>
                <a:cubicBezTo>
                  <a:pt x="4419076" y="221599"/>
                  <a:pt x="4418945" y="231289"/>
                  <a:pt x="4416135" y="238868"/>
                </a:cubicBezTo>
                <a:lnTo>
                  <a:pt x="4412755" y="247707"/>
                </a:lnTo>
                <a:lnTo>
                  <a:pt x="4413030" y="247377"/>
                </a:lnTo>
                <a:cubicBezTo>
                  <a:pt x="4413609" y="246885"/>
                  <a:pt x="4414086" y="246726"/>
                  <a:pt x="4414419" y="246990"/>
                </a:cubicBezTo>
                <a:cubicBezTo>
                  <a:pt x="4415202" y="247606"/>
                  <a:pt x="4415053" y="250207"/>
                  <a:pt x="4414341" y="253881"/>
                </a:cubicBezTo>
                <a:lnTo>
                  <a:pt x="4412653" y="260694"/>
                </a:lnTo>
                <a:lnTo>
                  <a:pt x="4415653" y="258170"/>
                </a:lnTo>
                <a:cubicBezTo>
                  <a:pt x="4417811" y="257128"/>
                  <a:pt x="4419965" y="256378"/>
                  <a:pt x="4421336" y="255108"/>
                </a:cubicBezTo>
                <a:cubicBezTo>
                  <a:pt x="4424115" y="249854"/>
                  <a:pt x="4426982" y="238012"/>
                  <a:pt x="4432988" y="227857"/>
                </a:cubicBezTo>
                <a:cubicBezTo>
                  <a:pt x="4435801" y="220279"/>
                  <a:pt x="4452975" y="185235"/>
                  <a:pt x="4447229" y="209697"/>
                </a:cubicBezTo>
                <a:cubicBezTo>
                  <a:pt x="4444321" y="224640"/>
                  <a:pt x="4432797" y="242200"/>
                  <a:pt x="4429992" y="249392"/>
                </a:cubicBezTo>
                <a:cubicBezTo>
                  <a:pt x="4426729" y="257005"/>
                  <a:pt x="4429796" y="264122"/>
                  <a:pt x="4429763" y="266444"/>
                </a:cubicBezTo>
                <a:cubicBezTo>
                  <a:pt x="4426539" y="271349"/>
                  <a:pt x="4423790" y="274275"/>
                  <a:pt x="4420985" y="281466"/>
                </a:cubicBezTo>
                <a:lnTo>
                  <a:pt x="4420972" y="282373"/>
                </a:lnTo>
                <a:lnTo>
                  <a:pt x="4422545" y="279034"/>
                </a:lnTo>
                <a:cubicBezTo>
                  <a:pt x="4428128" y="268625"/>
                  <a:pt x="4427981" y="279605"/>
                  <a:pt x="4427981" y="279605"/>
                </a:cubicBezTo>
                <a:cubicBezTo>
                  <a:pt x="4427853" y="289297"/>
                  <a:pt x="4416713" y="311859"/>
                  <a:pt x="4416652" y="316510"/>
                </a:cubicBezTo>
                <a:cubicBezTo>
                  <a:pt x="4416652" y="316510"/>
                  <a:pt x="4417999" y="316984"/>
                  <a:pt x="4420022" y="317744"/>
                </a:cubicBezTo>
                <a:lnTo>
                  <a:pt x="4421035" y="318148"/>
                </a:lnTo>
                <a:lnTo>
                  <a:pt x="4426693" y="301910"/>
                </a:lnTo>
                <a:cubicBezTo>
                  <a:pt x="4429363" y="294428"/>
                  <a:pt x="4432083" y="287172"/>
                  <a:pt x="4434997" y="280359"/>
                </a:cubicBezTo>
                <a:cubicBezTo>
                  <a:pt x="4439451" y="268004"/>
                  <a:pt x="4445263" y="255543"/>
                  <a:pt x="4451357" y="243058"/>
                </a:cubicBezTo>
                <a:lnTo>
                  <a:pt x="4455835" y="233764"/>
                </a:lnTo>
                <a:lnTo>
                  <a:pt x="4455566" y="235893"/>
                </a:lnTo>
                <a:lnTo>
                  <a:pt x="4453385" y="253548"/>
                </a:lnTo>
                <a:lnTo>
                  <a:pt x="4443617" y="277355"/>
                </a:lnTo>
                <a:cubicBezTo>
                  <a:pt x="4434805" y="294701"/>
                  <a:pt x="4423147" y="322336"/>
                  <a:pt x="4440101" y="303962"/>
                </a:cubicBezTo>
                <a:lnTo>
                  <a:pt x="4448887" y="288373"/>
                </a:lnTo>
                <a:lnTo>
                  <a:pt x="4446885" y="302106"/>
                </a:lnTo>
                <a:lnTo>
                  <a:pt x="4448737" y="299227"/>
                </a:lnTo>
                <a:cubicBezTo>
                  <a:pt x="4450305" y="296525"/>
                  <a:pt x="4451031" y="294823"/>
                  <a:pt x="4450355" y="294877"/>
                </a:cubicBezTo>
                <a:cubicBezTo>
                  <a:pt x="4456434" y="296137"/>
                  <a:pt x="4451743" y="305003"/>
                  <a:pt x="4446459" y="315602"/>
                </a:cubicBezTo>
                <a:lnTo>
                  <a:pt x="4444215" y="320417"/>
                </a:lnTo>
                <a:lnTo>
                  <a:pt x="4443239" y="327115"/>
                </a:lnTo>
                <a:lnTo>
                  <a:pt x="4439439" y="353314"/>
                </a:lnTo>
                <a:lnTo>
                  <a:pt x="4445457" y="340469"/>
                </a:lnTo>
                <a:lnTo>
                  <a:pt x="4449657" y="330512"/>
                </a:lnTo>
                <a:lnTo>
                  <a:pt x="4457303" y="290237"/>
                </a:lnTo>
                <a:cubicBezTo>
                  <a:pt x="4461790" y="268135"/>
                  <a:pt x="4462925" y="280438"/>
                  <a:pt x="4462713" y="293591"/>
                </a:cubicBezTo>
                <a:lnTo>
                  <a:pt x="4462321" y="301789"/>
                </a:lnTo>
                <a:lnTo>
                  <a:pt x="4465663" y="294537"/>
                </a:lnTo>
                <a:lnTo>
                  <a:pt x="4474392" y="276451"/>
                </a:lnTo>
                <a:lnTo>
                  <a:pt x="4473521" y="282298"/>
                </a:lnTo>
                <a:lnTo>
                  <a:pt x="4469031" y="324758"/>
                </a:lnTo>
                <a:lnTo>
                  <a:pt x="4463663" y="346483"/>
                </a:lnTo>
                <a:cubicBezTo>
                  <a:pt x="4459193" y="360002"/>
                  <a:pt x="4462090" y="354351"/>
                  <a:pt x="4466780" y="345562"/>
                </a:cubicBezTo>
                <a:lnTo>
                  <a:pt x="4466843" y="345448"/>
                </a:lnTo>
                <a:lnTo>
                  <a:pt x="4466649" y="347281"/>
                </a:lnTo>
                <a:cubicBezTo>
                  <a:pt x="4463993" y="369198"/>
                  <a:pt x="4460865" y="391730"/>
                  <a:pt x="4456935" y="415961"/>
                </a:cubicBezTo>
                <a:lnTo>
                  <a:pt x="4455747" y="428368"/>
                </a:lnTo>
                <a:lnTo>
                  <a:pt x="4458141" y="419430"/>
                </a:lnTo>
                <a:lnTo>
                  <a:pt x="4463460" y="372456"/>
                </a:lnTo>
                <a:cubicBezTo>
                  <a:pt x="4465406" y="354867"/>
                  <a:pt x="4468011" y="336767"/>
                  <a:pt x="4473365" y="316954"/>
                </a:cubicBezTo>
                <a:lnTo>
                  <a:pt x="4471384" y="341043"/>
                </a:lnTo>
                <a:lnTo>
                  <a:pt x="4472059" y="336251"/>
                </a:lnTo>
                <a:lnTo>
                  <a:pt x="4474459" y="332020"/>
                </a:lnTo>
                <a:lnTo>
                  <a:pt x="4475793" y="330675"/>
                </a:lnTo>
                <a:lnTo>
                  <a:pt x="4477778" y="312029"/>
                </a:lnTo>
                <a:lnTo>
                  <a:pt x="4479702" y="294573"/>
                </a:lnTo>
                <a:lnTo>
                  <a:pt x="4488410" y="284395"/>
                </a:lnTo>
                <a:lnTo>
                  <a:pt x="4490593" y="285724"/>
                </a:lnTo>
                <a:lnTo>
                  <a:pt x="4488675" y="318773"/>
                </a:lnTo>
                <a:lnTo>
                  <a:pt x="4490563" y="315706"/>
                </a:lnTo>
                <a:cubicBezTo>
                  <a:pt x="4491191" y="317728"/>
                  <a:pt x="4491234" y="319845"/>
                  <a:pt x="4490913" y="321776"/>
                </a:cubicBezTo>
                <a:cubicBezTo>
                  <a:pt x="4490592" y="323709"/>
                  <a:pt x="4489908" y="325455"/>
                  <a:pt x="4489079" y="326735"/>
                </a:cubicBezTo>
                <a:lnTo>
                  <a:pt x="4488387" y="323513"/>
                </a:lnTo>
                <a:lnTo>
                  <a:pt x="4487884" y="331776"/>
                </a:lnTo>
                <a:lnTo>
                  <a:pt x="4489079" y="326735"/>
                </a:lnTo>
                <a:cubicBezTo>
                  <a:pt x="4489073" y="330998"/>
                  <a:pt x="4488939" y="334768"/>
                  <a:pt x="4488737" y="338257"/>
                </a:cubicBezTo>
                <a:lnTo>
                  <a:pt x="4488241" y="344755"/>
                </a:lnTo>
                <a:lnTo>
                  <a:pt x="4489460" y="342254"/>
                </a:lnTo>
                <a:lnTo>
                  <a:pt x="4493421" y="334916"/>
                </a:lnTo>
                <a:lnTo>
                  <a:pt x="4495860" y="314159"/>
                </a:lnTo>
                <a:cubicBezTo>
                  <a:pt x="4500237" y="279594"/>
                  <a:pt x="4504701" y="251237"/>
                  <a:pt x="4510395" y="208308"/>
                </a:cubicBezTo>
                <a:cubicBezTo>
                  <a:pt x="4510395" y="208308"/>
                  <a:pt x="4510375" y="207851"/>
                  <a:pt x="4510353" y="207055"/>
                </a:cubicBezTo>
                <a:lnTo>
                  <a:pt x="4510351" y="206722"/>
                </a:lnTo>
                <a:lnTo>
                  <a:pt x="4508656" y="211857"/>
                </a:lnTo>
                <a:cubicBezTo>
                  <a:pt x="4502483" y="226992"/>
                  <a:pt x="4492325" y="245871"/>
                  <a:pt x="4490199" y="253009"/>
                </a:cubicBezTo>
                <a:lnTo>
                  <a:pt x="4478673" y="289305"/>
                </a:lnTo>
                <a:lnTo>
                  <a:pt x="4483010" y="258326"/>
                </a:lnTo>
                <a:lnTo>
                  <a:pt x="4484779" y="254598"/>
                </a:lnTo>
                <a:cubicBezTo>
                  <a:pt x="4488044" y="247418"/>
                  <a:pt x="4491627" y="239150"/>
                  <a:pt x="4495943" y="228548"/>
                </a:cubicBezTo>
                <a:cubicBezTo>
                  <a:pt x="4497505" y="225813"/>
                  <a:pt x="4503663" y="210461"/>
                  <a:pt x="4508223" y="201039"/>
                </a:cubicBezTo>
                <a:lnTo>
                  <a:pt x="4510640" y="196740"/>
                </a:lnTo>
                <a:lnTo>
                  <a:pt x="4510771" y="193875"/>
                </a:lnTo>
                <a:cubicBezTo>
                  <a:pt x="4511475" y="186751"/>
                  <a:pt x="4513209" y="179823"/>
                  <a:pt x="4517331" y="180588"/>
                </a:cubicBezTo>
                <a:cubicBezTo>
                  <a:pt x="4520823" y="183936"/>
                  <a:pt x="4511322" y="227110"/>
                  <a:pt x="4511901" y="228976"/>
                </a:cubicBezTo>
                <a:cubicBezTo>
                  <a:pt x="4509678" y="250799"/>
                  <a:pt x="4507235" y="271586"/>
                  <a:pt x="4504910" y="292590"/>
                </a:cubicBezTo>
                <a:lnTo>
                  <a:pt x="4501515" y="327711"/>
                </a:lnTo>
                <a:lnTo>
                  <a:pt x="4503118" y="328958"/>
                </a:lnTo>
                <a:cubicBezTo>
                  <a:pt x="4504303" y="330423"/>
                  <a:pt x="4505591" y="332380"/>
                  <a:pt x="4506779" y="334270"/>
                </a:cubicBezTo>
                <a:lnTo>
                  <a:pt x="4507127" y="334825"/>
                </a:lnTo>
                <a:lnTo>
                  <a:pt x="4508090" y="326525"/>
                </a:lnTo>
                <a:cubicBezTo>
                  <a:pt x="4509199" y="316042"/>
                  <a:pt x="4509889" y="307151"/>
                  <a:pt x="4510296" y="305492"/>
                </a:cubicBezTo>
                <a:cubicBezTo>
                  <a:pt x="4515447" y="257532"/>
                  <a:pt x="4522539" y="206585"/>
                  <a:pt x="4527406" y="148485"/>
                </a:cubicBezTo>
                <a:cubicBezTo>
                  <a:pt x="4527406" y="148485"/>
                  <a:pt x="4530575" y="117844"/>
                  <a:pt x="4534550" y="122747"/>
                </a:cubicBezTo>
                <a:lnTo>
                  <a:pt x="4533993" y="131055"/>
                </a:lnTo>
                <a:lnTo>
                  <a:pt x="4529913" y="142376"/>
                </a:lnTo>
                <a:cubicBezTo>
                  <a:pt x="4528471" y="146846"/>
                  <a:pt x="4527561" y="150450"/>
                  <a:pt x="4527731" y="152132"/>
                </a:cubicBezTo>
                <a:lnTo>
                  <a:pt x="4531783" y="150437"/>
                </a:lnTo>
                <a:lnTo>
                  <a:pt x="4531383" y="153387"/>
                </a:lnTo>
                <a:cubicBezTo>
                  <a:pt x="4530225" y="149656"/>
                  <a:pt x="4525879" y="184413"/>
                  <a:pt x="4532968" y="182212"/>
                </a:cubicBezTo>
                <a:cubicBezTo>
                  <a:pt x="4535207" y="181517"/>
                  <a:pt x="4537312" y="147455"/>
                  <a:pt x="4537717" y="140853"/>
                </a:cubicBezTo>
                <a:lnTo>
                  <a:pt x="4538087" y="138270"/>
                </a:lnTo>
                <a:lnTo>
                  <a:pt x="4538256" y="137936"/>
                </a:lnTo>
                <a:lnTo>
                  <a:pt x="4541291" y="130009"/>
                </a:lnTo>
                <a:lnTo>
                  <a:pt x="4536925" y="189038"/>
                </a:lnTo>
                <a:cubicBezTo>
                  <a:pt x="4534113" y="218841"/>
                  <a:pt x="4530895" y="249327"/>
                  <a:pt x="4528019" y="280901"/>
                </a:cubicBezTo>
                <a:cubicBezTo>
                  <a:pt x="4528019" y="280901"/>
                  <a:pt x="4520527" y="289704"/>
                  <a:pt x="4526160" y="292046"/>
                </a:cubicBezTo>
                <a:cubicBezTo>
                  <a:pt x="4529351" y="293101"/>
                  <a:pt x="4533194" y="264637"/>
                  <a:pt x="4530256" y="280206"/>
                </a:cubicBezTo>
                <a:cubicBezTo>
                  <a:pt x="4539585" y="228566"/>
                  <a:pt x="4540381" y="165253"/>
                  <a:pt x="4552623" y="115092"/>
                </a:cubicBezTo>
                <a:cubicBezTo>
                  <a:pt x="4553682" y="167260"/>
                  <a:pt x="4539177" y="235168"/>
                  <a:pt x="4534503" y="293888"/>
                </a:cubicBezTo>
                <a:cubicBezTo>
                  <a:pt x="4533963" y="296101"/>
                  <a:pt x="4533418" y="302576"/>
                  <a:pt x="4533612" y="308310"/>
                </a:cubicBezTo>
                <a:lnTo>
                  <a:pt x="4533863" y="310293"/>
                </a:lnTo>
                <a:lnTo>
                  <a:pt x="4534144" y="309556"/>
                </a:lnTo>
                <a:lnTo>
                  <a:pt x="4535483" y="306193"/>
                </a:lnTo>
                <a:lnTo>
                  <a:pt x="4534411" y="314612"/>
                </a:lnTo>
                <a:lnTo>
                  <a:pt x="4534555" y="315730"/>
                </a:lnTo>
                <a:cubicBezTo>
                  <a:pt x="4535116" y="317603"/>
                  <a:pt x="4535955" y="318661"/>
                  <a:pt x="4537167" y="318287"/>
                </a:cubicBezTo>
                <a:lnTo>
                  <a:pt x="4541589" y="291687"/>
                </a:lnTo>
                <a:cubicBezTo>
                  <a:pt x="4543677" y="265473"/>
                  <a:pt x="4547149" y="237125"/>
                  <a:pt x="4552054" y="212080"/>
                </a:cubicBezTo>
                <a:cubicBezTo>
                  <a:pt x="4551137" y="233502"/>
                  <a:pt x="4548761" y="256480"/>
                  <a:pt x="4546042" y="280335"/>
                </a:cubicBezTo>
                <a:lnTo>
                  <a:pt x="4540226" y="333316"/>
                </a:lnTo>
                <a:lnTo>
                  <a:pt x="4541222" y="329121"/>
                </a:lnTo>
                <a:lnTo>
                  <a:pt x="4540351" y="351665"/>
                </a:lnTo>
                <a:lnTo>
                  <a:pt x="4547376" y="336375"/>
                </a:lnTo>
                <a:lnTo>
                  <a:pt x="4554275" y="316918"/>
                </a:lnTo>
                <a:lnTo>
                  <a:pt x="4555246" y="311219"/>
                </a:lnTo>
                <a:lnTo>
                  <a:pt x="4556375" y="309633"/>
                </a:lnTo>
                <a:cubicBezTo>
                  <a:pt x="4558218" y="307413"/>
                  <a:pt x="4559473" y="306394"/>
                  <a:pt x="4559457" y="307557"/>
                </a:cubicBezTo>
                <a:lnTo>
                  <a:pt x="4557673" y="319688"/>
                </a:lnTo>
                <a:lnTo>
                  <a:pt x="4557397" y="326393"/>
                </a:lnTo>
                <a:cubicBezTo>
                  <a:pt x="4556971" y="332312"/>
                  <a:pt x="4556277" y="340172"/>
                  <a:pt x="4555289" y="350347"/>
                </a:cubicBezTo>
                <a:lnTo>
                  <a:pt x="4552525" y="387471"/>
                </a:lnTo>
                <a:lnTo>
                  <a:pt x="4555077" y="383559"/>
                </a:lnTo>
                <a:lnTo>
                  <a:pt x="4555877" y="381214"/>
                </a:lnTo>
                <a:cubicBezTo>
                  <a:pt x="4559162" y="371952"/>
                  <a:pt x="4562786" y="362663"/>
                  <a:pt x="4564141" y="362555"/>
                </a:cubicBezTo>
                <a:lnTo>
                  <a:pt x="4565453" y="378595"/>
                </a:lnTo>
                <a:lnTo>
                  <a:pt x="4571113" y="376838"/>
                </a:lnTo>
                <a:lnTo>
                  <a:pt x="4574974" y="374777"/>
                </a:lnTo>
                <a:lnTo>
                  <a:pt x="4587303" y="348385"/>
                </a:lnTo>
                <a:cubicBezTo>
                  <a:pt x="4595958" y="330035"/>
                  <a:pt x="4602447" y="317519"/>
                  <a:pt x="4595138" y="340749"/>
                </a:cubicBezTo>
                <a:lnTo>
                  <a:pt x="4586411" y="365701"/>
                </a:lnTo>
                <a:lnTo>
                  <a:pt x="4585851" y="379406"/>
                </a:lnTo>
                <a:cubicBezTo>
                  <a:pt x="4585411" y="385715"/>
                  <a:pt x="4584905" y="392669"/>
                  <a:pt x="4584809" y="398930"/>
                </a:cubicBezTo>
                <a:lnTo>
                  <a:pt x="4590868" y="370098"/>
                </a:lnTo>
                <a:lnTo>
                  <a:pt x="4591392" y="371668"/>
                </a:lnTo>
                <a:cubicBezTo>
                  <a:pt x="4593758" y="380670"/>
                  <a:pt x="4594315" y="387600"/>
                  <a:pt x="4593471" y="395887"/>
                </a:cubicBezTo>
                <a:lnTo>
                  <a:pt x="4591557" y="405665"/>
                </a:lnTo>
                <a:lnTo>
                  <a:pt x="4595234" y="406389"/>
                </a:lnTo>
                <a:cubicBezTo>
                  <a:pt x="4596539" y="406824"/>
                  <a:pt x="4597407" y="407361"/>
                  <a:pt x="4597401" y="407943"/>
                </a:cubicBezTo>
                <a:cubicBezTo>
                  <a:pt x="4601563" y="400452"/>
                  <a:pt x="4603023" y="392496"/>
                  <a:pt x="4604481" y="384830"/>
                </a:cubicBezTo>
                <a:lnTo>
                  <a:pt x="4606583" y="378473"/>
                </a:lnTo>
                <a:lnTo>
                  <a:pt x="4607579" y="367206"/>
                </a:lnTo>
                <a:lnTo>
                  <a:pt x="4610009" y="362057"/>
                </a:lnTo>
                <a:lnTo>
                  <a:pt x="4610729" y="351146"/>
                </a:lnTo>
                <a:cubicBezTo>
                  <a:pt x="4611253" y="342614"/>
                  <a:pt x="4611976" y="334345"/>
                  <a:pt x="4613686" y="326414"/>
                </a:cubicBezTo>
                <a:lnTo>
                  <a:pt x="4617905" y="313339"/>
                </a:lnTo>
                <a:lnTo>
                  <a:pt x="4619899" y="315080"/>
                </a:lnTo>
                <a:cubicBezTo>
                  <a:pt x="4613413" y="350841"/>
                  <a:pt x="4609570" y="379306"/>
                  <a:pt x="4630155" y="282239"/>
                </a:cubicBezTo>
                <a:cubicBezTo>
                  <a:pt x="4627043" y="289340"/>
                  <a:pt x="4620479" y="316945"/>
                  <a:pt x="4622717" y="316249"/>
                </a:cubicBezTo>
                <a:cubicBezTo>
                  <a:pt x="4620479" y="316945"/>
                  <a:pt x="4620479" y="316945"/>
                  <a:pt x="4619899" y="315080"/>
                </a:cubicBezTo>
                <a:cubicBezTo>
                  <a:pt x="4623821" y="294773"/>
                  <a:pt x="4629401" y="271906"/>
                  <a:pt x="4631641" y="271212"/>
                </a:cubicBezTo>
                <a:cubicBezTo>
                  <a:pt x="4629401" y="271906"/>
                  <a:pt x="4632393" y="281545"/>
                  <a:pt x="4632393" y="281545"/>
                </a:cubicBezTo>
                <a:cubicBezTo>
                  <a:pt x="4634130" y="287143"/>
                  <a:pt x="4636871" y="280155"/>
                  <a:pt x="4639283" y="287929"/>
                </a:cubicBezTo>
                <a:cubicBezTo>
                  <a:pt x="4638781" y="294222"/>
                  <a:pt x="4636521" y="311968"/>
                  <a:pt x="4635615" y="324861"/>
                </a:cubicBezTo>
                <a:lnTo>
                  <a:pt x="4633976" y="337891"/>
                </a:lnTo>
                <a:lnTo>
                  <a:pt x="4635162" y="335992"/>
                </a:lnTo>
                <a:cubicBezTo>
                  <a:pt x="4638083" y="328548"/>
                  <a:pt x="4640336" y="320530"/>
                  <a:pt x="4643371" y="312933"/>
                </a:cubicBezTo>
                <a:lnTo>
                  <a:pt x="4646300" y="305208"/>
                </a:lnTo>
                <a:lnTo>
                  <a:pt x="4649889" y="274666"/>
                </a:lnTo>
                <a:cubicBezTo>
                  <a:pt x="4651633" y="263812"/>
                  <a:pt x="4653864" y="252553"/>
                  <a:pt x="4656857" y="237818"/>
                </a:cubicBezTo>
                <a:cubicBezTo>
                  <a:pt x="4662033" y="221553"/>
                  <a:pt x="4662993" y="233869"/>
                  <a:pt x="4660525" y="249634"/>
                </a:cubicBezTo>
                <a:cubicBezTo>
                  <a:pt x="4660022" y="255925"/>
                  <a:pt x="4657411" y="256737"/>
                  <a:pt x="4658743" y="268936"/>
                </a:cubicBezTo>
                <a:lnTo>
                  <a:pt x="4659041" y="271608"/>
                </a:lnTo>
                <a:lnTo>
                  <a:pt x="4661041" y="266332"/>
                </a:lnTo>
                <a:cubicBezTo>
                  <a:pt x="4666435" y="251193"/>
                  <a:pt x="4672165" y="236317"/>
                  <a:pt x="4680721" y="221316"/>
                </a:cubicBezTo>
                <a:cubicBezTo>
                  <a:pt x="4676409" y="239659"/>
                  <a:pt x="4671350" y="255064"/>
                  <a:pt x="4666235" y="270472"/>
                </a:cubicBezTo>
                <a:lnTo>
                  <a:pt x="4660883" y="288225"/>
                </a:lnTo>
                <a:lnTo>
                  <a:pt x="4662466" y="302506"/>
                </a:lnTo>
                <a:lnTo>
                  <a:pt x="4659767" y="333247"/>
                </a:lnTo>
                <a:lnTo>
                  <a:pt x="4666651" y="331966"/>
                </a:lnTo>
                <a:lnTo>
                  <a:pt x="4668164" y="331669"/>
                </a:lnTo>
                <a:lnTo>
                  <a:pt x="4670582" y="322894"/>
                </a:lnTo>
                <a:lnTo>
                  <a:pt x="4670481" y="322561"/>
                </a:lnTo>
                <a:lnTo>
                  <a:pt x="4670621" y="322758"/>
                </a:lnTo>
                <a:lnTo>
                  <a:pt x="4670765" y="322235"/>
                </a:lnTo>
                <a:lnTo>
                  <a:pt x="4670481" y="322561"/>
                </a:lnTo>
                <a:cubicBezTo>
                  <a:pt x="4669226" y="318521"/>
                  <a:pt x="4668647" y="316653"/>
                  <a:pt x="4670887" y="315958"/>
                </a:cubicBezTo>
                <a:lnTo>
                  <a:pt x="4672227" y="317663"/>
                </a:lnTo>
                <a:lnTo>
                  <a:pt x="4678721" y="299059"/>
                </a:lnTo>
                <a:cubicBezTo>
                  <a:pt x="4681251" y="291356"/>
                  <a:pt x="4684164" y="284543"/>
                  <a:pt x="4688473" y="283043"/>
                </a:cubicBezTo>
                <a:cubicBezTo>
                  <a:pt x="4697093" y="280040"/>
                  <a:pt x="4679657" y="300776"/>
                  <a:pt x="4688345" y="292732"/>
                </a:cubicBezTo>
                <a:cubicBezTo>
                  <a:pt x="4699774" y="282150"/>
                  <a:pt x="4714201" y="250035"/>
                  <a:pt x="4699675" y="289515"/>
                </a:cubicBezTo>
                <a:lnTo>
                  <a:pt x="4686736" y="325764"/>
                </a:lnTo>
                <a:lnTo>
                  <a:pt x="4687353" y="327917"/>
                </a:lnTo>
                <a:lnTo>
                  <a:pt x="4688999" y="327594"/>
                </a:lnTo>
                <a:lnTo>
                  <a:pt x="4697177" y="325791"/>
                </a:lnTo>
                <a:lnTo>
                  <a:pt x="4701320" y="316671"/>
                </a:lnTo>
                <a:lnTo>
                  <a:pt x="4704245" y="292991"/>
                </a:lnTo>
                <a:cubicBezTo>
                  <a:pt x="4707411" y="286724"/>
                  <a:pt x="4708205" y="291251"/>
                  <a:pt x="4708091" y="298956"/>
                </a:cubicBezTo>
                <a:lnTo>
                  <a:pt x="4707673" y="305555"/>
                </a:lnTo>
                <a:lnTo>
                  <a:pt x="4704782" y="312176"/>
                </a:lnTo>
                <a:lnTo>
                  <a:pt x="4702313" y="318097"/>
                </a:lnTo>
                <a:lnTo>
                  <a:pt x="4701877" y="324754"/>
                </a:lnTo>
                <a:lnTo>
                  <a:pt x="4704675" y="324138"/>
                </a:lnTo>
                <a:lnTo>
                  <a:pt x="4708311" y="302472"/>
                </a:lnTo>
                <a:lnTo>
                  <a:pt x="4714491" y="295834"/>
                </a:lnTo>
                <a:cubicBezTo>
                  <a:pt x="4717991" y="293779"/>
                  <a:pt x="4712667" y="305816"/>
                  <a:pt x="4710171" y="315014"/>
                </a:cubicBezTo>
                <a:lnTo>
                  <a:pt x="4721065" y="290718"/>
                </a:lnTo>
                <a:lnTo>
                  <a:pt x="4721680" y="285928"/>
                </a:lnTo>
                <a:lnTo>
                  <a:pt x="4725903" y="278667"/>
                </a:lnTo>
                <a:lnTo>
                  <a:pt x="4726791" y="277939"/>
                </a:lnTo>
                <a:lnTo>
                  <a:pt x="4743100" y="241557"/>
                </a:lnTo>
                <a:cubicBezTo>
                  <a:pt x="4752237" y="216831"/>
                  <a:pt x="4761031" y="192130"/>
                  <a:pt x="4773995" y="168261"/>
                </a:cubicBezTo>
                <a:lnTo>
                  <a:pt x="4778035" y="159976"/>
                </a:lnTo>
                <a:lnTo>
                  <a:pt x="4778029" y="160514"/>
                </a:lnTo>
                <a:cubicBezTo>
                  <a:pt x="4778109" y="168672"/>
                  <a:pt x="4771545" y="196273"/>
                  <a:pt x="4772877" y="208474"/>
                </a:cubicBezTo>
                <a:cubicBezTo>
                  <a:pt x="4775463" y="224714"/>
                  <a:pt x="4778457" y="185606"/>
                  <a:pt x="4779537" y="181180"/>
                </a:cubicBezTo>
                <a:cubicBezTo>
                  <a:pt x="4780431" y="171870"/>
                  <a:pt x="4781307" y="164566"/>
                  <a:pt x="4782199" y="158195"/>
                </a:cubicBezTo>
                <a:lnTo>
                  <a:pt x="4783781" y="148199"/>
                </a:lnTo>
                <a:lnTo>
                  <a:pt x="4798605" y="117814"/>
                </a:lnTo>
                <a:lnTo>
                  <a:pt x="4800834" y="119346"/>
                </a:lnTo>
                <a:cubicBezTo>
                  <a:pt x="4800273" y="119520"/>
                  <a:pt x="4800445" y="118018"/>
                  <a:pt x="4801069" y="115556"/>
                </a:cubicBezTo>
                <a:lnTo>
                  <a:pt x="4803381" y="108027"/>
                </a:lnTo>
                <a:lnTo>
                  <a:pt x="4814462" y="85319"/>
                </a:lnTo>
                <a:lnTo>
                  <a:pt x="4813500" y="94280"/>
                </a:lnTo>
                <a:lnTo>
                  <a:pt x="4819739" y="95101"/>
                </a:lnTo>
                <a:lnTo>
                  <a:pt x="4811218" y="119630"/>
                </a:lnTo>
                <a:lnTo>
                  <a:pt x="4823701" y="95812"/>
                </a:lnTo>
                <a:lnTo>
                  <a:pt x="4823249" y="109874"/>
                </a:lnTo>
                <a:lnTo>
                  <a:pt x="4823415" y="115875"/>
                </a:lnTo>
                <a:lnTo>
                  <a:pt x="4789061" y="193787"/>
                </a:lnTo>
                <a:lnTo>
                  <a:pt x="4734813" y="335788"/>
                </a:lnTo>
                <a:lnTo>
                  <a:pt x="4731541" y="345396"/>
                </a:lnTo>
                <a:lnTo>
                  <a:pt x="4735819" y="347055"/>
                </a:lnTo>
                <a:lnTo>
                  <a:pt x="4737811" y="341485"/>
                </a:lnTo>
                <a:cubicBezTo>
                  <a:pt x="4746624" y="324140"/>
                  <a:pt x="4752921" y="292279"/>
                  <a:pt x="4763929" y="279408"/>
                </a:cubicBezTo>
                <a:cubicBezTo>
                  <a:pt x="4766673" y="276868"/>
                  <a:pt x="4772549" y="276403"/>
                  <a:pt x="4772580" y="274077"/>
                </a:cubicBezTo>
                <a:cubicBezTo>
                  <a:pt x="4778135" y="263959"/>
                  <a:pt x="4787136" y="232272"/>
                  <a:pt x="4795403" y="221940"/>
                </a:cubicBezTo>
                <a:cubicBezTo>
                  <a:pt x="4798634" y="216650"/>
                  <a:pt x="4806768" y="216008"/>
                  <a:pt x="4806768" y="216008"/>
                </a:cubicBezTo>
                <a:cubicBezTo>
                  <a:pt x="4806768" y="216008"/>
                  <a:pt x="4807575" y="214782"/>
                  <a:pt x="4808391" y="212927"/>
                </a:cubicBezTo>
                <a:lnTo>
                  <a:pt x="4809127" y="209911"/>
                </a:lnTo>
                <a:lnTo>
                  <a:pt x="4811511" y="205777"/>
                </a:lnTo>
                <a:lnTo>
                  <a:pt x="4812441" y="205589"/>
                </a:lnTo>
                <a:cubicBezTo>
                  <a:pt x="4812783" y="205271"/>
                  <a:pt x="4812791" y="204690"/>
                  <a:pt x="4812805" y="203528"/>
                </a:cubicBezTo>
                <a:lnTo>
                  <a:pt x="4811511" y="205777"/>
                </a:lnTo>
                <a:lnTo>
                  <a:pt x="4810063" y="206067"/>
                </a:lnTo>
                <a:cubicBezTo>
                  <a:pt x="4815548" y="200988"/>
                  <a:pt x="4821067" y="193583"/>
                  <a:pt x="4821067" y="193583"/>
                </a:cubicBezTo>
                <a:cubicBezTo>
                  <a:pt x="4829624" y="195232"/>
                  <a:pt x="4801215" y="226125"/>
                  <a:pt x="4798214" y="248047"/>
                </a:cubicBezTo>
                <a:cubicBezTo>
                  <a:pt x="4798183" y="250372"/>
                  <a:pt x="4800797" y="257523"/>
                  <a:pt x="4800765" y="259849"/>
                </a:cubicBezTo>
                <a:cubicBezTo>
                  <a:pt x="4797861" y="274403"/>
                  <a:pt x="4791757" y="291923"/>
                  <a:pt x="4786079" y="311343"/>
                </a:cubicBezTo>
                <a:lnTo>
                  <a:pt x="4784507" y="315234"/>
                </a:lnTo>
                <a:lnTo>
                  <a:pt x="4789282" y="305338"/>
                </a:lnTo>
                <a:lnTo>
                  <a:pt x="4788413" y="311184"/>
                </a:lnTo>
                <a:lnTo>
                  <a:pt x="4786953" y="324988"/>
                </a:lnTo>
                <a:lnTo>
                  <a:pt x="4792029" y="314620"/>
                </a:lnTo>
                <a:lnTo>
                  <a:pt x="4793925" y="315608"/>
                </a:lnTo>
                <a:lnTo>
                  <a:pt x="4797901" y="287214"/>
                </a:lnTo>
                <a:lnTo>
                  <a:pt x="4799671" y="283485"/>
                </a:lnTo>
                <a:cubicBezTo>
                  <a:pt x="4802934" y="276305"/>
                  <a:pt x="4806515" y="268037"/>
                  <a:pt x="4810835" y="257434"/>
                </a:cubicBezTo>
                <a:cubicBezTo>
                  <a:pt x="4812915" y="253786"/>
                  <a:pt x="4823169" y="227710"/>
                  <a:pt x="4826913" y="223169"/>
                </a:cubicBezTo>
                <a:lnTo>
                  <a:pt x="4827685" y="226372"/>
                </a:lnTo>
                <a:lnTo>
                  <a:pt x="4827759" y="227989"/>
                </a:lnTo>
                <a:lnTo>
                  <a:pt x="4823545" y="240743"/>
                </a:lnTo>
                <a:cubicBezTo>
                  <a:pt x="4817373" y="255878"/>
                  <a:pt x="4807215" y="274757"/>
                  <a:pt x="4805089" y="281894"/>
                </a:cubicBezTo>
                <a:lnTo>
                  <a:pt x="4794320" y="315812"/>
                </a:lnTo>
                <a:lnTo>
                  <a:pt x="4795757" y="316561"/>
                </a:lnTo>
                <a:cubicBezTo>
                  <a:pt x="4796680" y="318388"/>
                  <a:pt x="4797315" y="321250"/>
                  <a:pt x="4797749" y="324701"/>
                </a:cubicBezTo>
                <a:lnTo>
                  <a:pt x="4798079" y="333393"/>
                </a:lnTo>
                <a:lnTo>
                  <a:pt x="4802643" y="322040"/>
                </a:lnTo>
                <a:cubicBezTo>
                  <a:pt x="4811489" y="301981"/>
                  <a:pt x="4819849" y="284671"/>
                  <a:pt x="4822655" y="277479"/>
                </a:cubicBezTo>
                <a:cubicBezTo>
                  <a:pt x="4841477" y="237468"/>
                  <a:pt x="4858117" y="200143"/>
                  <a:pt x="4874350" y="163771"/>
                </a:cubicBezTo>
                <a:lnTo>
                  <a:pt x="4877805" y="156197"/>
                </a:lnTo>
                <a:lnTo>
                  <a:pt x="4878437" y="165141"/>
                </a:lnTo>
                <a:lnTo>
                  <a:pt x="4878939" y="168215"/>
                </a:lnTo>
                <a:lnTo>
                  <a:pt x="4868949" y="192124"/>
                </a:lnTo>
                <a:cubicBezTo>
                  <a:pt x="4862881" y="206931"/>
                  <a:pt x="4842995" y="242188"/>
                  <a:pt x="4842833" y="254202"/>
                </a:cubicBezTo>
                <a:cubicBezTo>
                  <a:pt x="4842771" y="258854"/>
                  <a:pt x="4850907" y="258212"/>
                  <a:pt x="4853973" y="265327"/>
                </a:cubicBezTo>
                <a:cubicBezTo>
                  <a:pt x="4856555" y="274802"/>
                  <a:pt x="4850616" y="279918"/>
                  <a:pt x="4845001" y="294689"/>
                </a:cubicBezTo>
                <a:cubicBezTo>
                  <a:pt x="4842129" y="306918"/>
                  <a:pt x="4841999" y="316609"/>
                  <a:pt x="4839189" y="324188"/>
                </a:cubicBezTo>
                <a:lnTo>
                  <a:pt x="4823587" y="365845"/>
                </a:lnTo>
                <a:lnTo>
                  <a:pt x="4823733" y="366053"/>
                </a:lnTo>
                <a:lnTo>
                  <a:pt x="4824874" y="362828"/>
                </a:lnTo>
                <a:cubicBezTo>
                  <a:pt x="4827437" y="356695"/>
                  <a:pt x="4830129" y="351620"/>
                  <a:pt x="4832998" y="348295"/>
                </a:cubicBezTo>
                <a:cubicBezTo>
                  <a:pt x="4835771" y="343431"/>
                  <a:pt x="4841648" y="342967"/>
                  <a:pt x="4844391" y="340428"/>
                </a:cubicBezTo>
                <a:cubicBezTo>
                  <a:pt x="4847170" y="335174"/>
                  <a:pt x="4850037" y="323331"/>
                  <a:pt x="4856045" y="313177"/>
                </a:cubicBezTo>
                <a:cubicBezTo>
                  <a:pt x="4858855" y="305598"/>
                  <a:pt x="4876029" y="270555"/>
                  <a:pt x="4870284" y="295014"/>
                </a:cubicBezTo>
                <a:cubicBezTo>
                  <a:pt x="4867373" y="309958"/>
                  <a:pt x="4855851" y="327517"/>
                  <a:pt x="4853046" y="334708"/>
                </a:cubicBezTo>
                <a:cubicBezTo>
                  <a:pt x="4849784" y="342323"/>
                  <a:pt x="4852851" y="349438"/>
                  <a:pt x="4852819" y="351764"/>
                </a:cubicBezTo>
                <a:lnTo>
                  <a:pt x="4846977" y="361757"/>
                </a:lnTo>
                <a:lnTo>
                  <a:pt x="4840389" y="413489"/>
                </a:lnTo>
                <a:lnTo>
                  <a:pt x="4841766" y="410135"/>
                </a:lnTo>
                <a:lnTo>
                  <a:pt x="4851767" y="382834"/>
                </a:lnTo>
                <a:lnTo>
                  <a:pt x="4856114" y="358008"/>
                </a:lnTo>
                <a:lnTo>
                  <a:pt x="4855553" y="372495"/>
                </a:lnTo>
                <a:lnTo>
                  <a:pt x="4858051" y="365676"/>
                </a:lnTo>
                <a:cubicBezTo>
                  <a:pt x="4862505" y="353323"/>
                  <a:pt x="4868317" y="340860"/>
                  <a:pt x="4874409" y="328375"/>
                </a:cubicBezTo>
                <a:lnTo>
                  <a:pt x="4878891" y="319084"/>
                </a:lnTo>
                <a:lnTo>
                  <a:pt x="4878621" y="321213"/>
                </a:lnTo>
                <a:lnTo>
                  <a:pt x="4876439" y="338868"/>
                </a:lnTo>
                <a:lnTo>
                  <a:pt x="4870120" y="354265"/>
                </a:lnTo>
                <a:lnTo>
                  <a:pt x="4864719" y="377037"/>
                </a:lnTo>
                <a:lnTo>
                  <a:pt x="4863127" y="381225"/>
                </a:lnTo>
                <a:lnTo>
                  <a:pt x="4866036" y="364153"/>
                </a:lnTo>
                <a:lnTo>
                  <a:pt x="4855249" y="389372"/>
                </a:lnTo>
                <a:cubicBezTo>
                  <a:pt x="4853353" y="396153"/>
                  <a:pt x="4854677" y="398469"/>
                  <a:pt x="4863153" y="389280"/>
                </a:cubicBezTo>
                <a:lnTo>
                  <a:pt x="4871941" y="373693"/>
                </a:lnTo>
                <a:lnTo>
                  <a:pt x="4866291" y="412433"/>
                </a:lnTo>
                <a:lnTo>
                  <a:pt x="4863866" y="430517"/>
                </a:lnTo>
                <a:lnTo>
                  <a:pt x="4864538" y="428597"/>
                </a:lnTo>
                <a:cubicBezTo>
                  <a:pt x="4864538" y="428597"/>
                  <a:pt x="4871165" y="407818"/>
                  <a:pt x="4875624" y="397338"/>
                </a:cubicBezTo>
                <a:lnTo>
                  <a:pt x="4876873" y="395177"/>
                </a:lnTo>
                <a:lnTo>
                  <a:pt x="4880355" y="375557"/>
                </a:lnTo>
                <a:cubicBezTo>
                  <a:pt x="4883347" y="360820"/>
                  <a:pt x="4884850" y="361377"/>
                  <a:pt x="4885457" y="367283"/>
                </a:cubicBezTo>
                <a:lnTo>
                  <a:pt x="4885352" y="376304"/>
                </a:lnTo>
                <a:lnTo>
                  <a:pt x="4885723" y="370564"/>
                </a:lnTo>
                <a:cubicBezTo>
                  <a:pt x="4885781" y="355726"/>
                  <a:pt x="4885217" y="342641"/>
                  <a:pt x="4891221" y="339779"/>
                </a:cubicBezTo>
                <a:lnTo>
                  <a:pt x="4893769" y="345307"/>
                </a:lnTo>
                <a:lnTo>
                  <a:pt x="4890749" y="368907"/>
                </a:lnTo>
                <a:lnTo>
                  <a:pt x="4884756" y="414177"/>
                </a:lnTo>
                <a:lnTo>
                  <a:pt x="4889040" y="405432"/>
                </a:lnTo>
                <a:cubicBezTo>
                  <a:pt x="4900910" y="380374"/>
                  <a:pt x="4920992" y="334791"/>
                  <a:pt x="4910027" y="369636"/>
                </a:cubicBezTo>
                <a:lnTo>
                  <a:pt x="4893719" y="428494"/>
                </a:lnTo>
                <a:lnTo>
                  <a:pt x="4891156" y="453426"/>
                </a:lnTo>
                <a:lnTo>
                  <a:pt x="4892993" y="445890"/>
                </a:lnTo>
                <a:cubicBezTo>
                  <a:pt x="4894487" y="440799"/>
                  <a:pt x="4896147" y="436942"/>
                  <a:pt x="4898308" y="435609"/>
                </a:cubicBezTo>
                <a:cubicBezTo>
                  <a:pt x="4898318" y="434931"/>
                  <a:pt x="4899199" y="434523"/>
                  <a:pt x="4900513" y="434329"/>
                </a:cubicBezTo>
                <a:lnTo>
                  <a:pt x="4902871" y="434331"/>
                </a:lnTo>
                <a:lnTo>
                  <a:pt x="4907144" y="411081"/>
                </a:lnTo>
                <a:lnTo>
                  <a:pt x="4918535" y="339412"/>
                </a:lnTo>
                <a:lnTo>
                  <a:pt x="4922321" y="330325"/>
                </a:lnTo>
                <a:cubicBezTo>
                  <a:pt x="4924424" y="327174"/>
                  <a:pt x="4926354" y="325908"/>
                  <a:pt x="4927915" y="327773"/>
                </a:cubicBezTo>
                <a:lnTo>
                  <a:pt x="4928389" y="330041"/>
                </a:lnTo>
                <a:lnTo>
                  <a:pt x="4933449" y="293628"/>
                </a:lnTo>
                <a:cubicBezTo>
                  <a:pt x="4933449" y="293628"/>
                  <a:pt x="4932139" y="264376"/>
                  <a:pt x="4940387" y="265906"/>
                </a:cubicBezTo>
                <a:cubicBezTo>
                  <a:pt x="4943879" y="269252"/>
                  <a:pt x="4934377" y="312428"/>
                  <a:pt x="4934956" y="314294"/>
                </a:cubicBezTo>
                <a:cubicBezTo>
                  <a:pt x="4932733" y="336119"/>
                  <a:pt x="4930289" y="356905"/>
                  <a:pt x="4927964" y="377910"/>
                </a:cubicBezTo>
                <a:lnTo>
                  <a:pt x="4926578" y="392244"/>
                </a:lnTo>
                <a:lnTo>
                  <a:pt x="4933757" y="387285"/>
                </a:lnTo>
                <a:lnTo>
                  <a:pt x="4942012" y="316109"/>
                </a:lnTo>
                <a:cubicBezTo>
                  <a:pt x="4945037" y="290114"/>
                  <a:pt x="4948027" y="262852"/>
                  <a:pt x="4950461" y="233804"/>
                </a:cubicBezTo>
                <a:cubicBezTo>
                  <a:pt x="4950461" y="233804"/>
                  <a:pt x="4953629" y="203164"/>
                  <a:pt x="4957605" y="208065"/>
                </a:cubicBezTo>
                <a:lnTo>
                  <a:pt x="4957049" y="216372"/>
                </a:lnTo>
                <a:lnTo>
                  <a:pt x="4952968" y="227695"/>
                </a:lnTo>
                <a:cubicBezTo>
                  <a:pt x="4951525" y="232165"/>
                  <a:pt x="4950617" y="235771"/>
                  <a:pt x="4950784" y="237451"/>
                </a:cubicBezTo>
                <a:lnTo>
                  <a:pt x="4954835" y="235755"/>
                </a:lnTo>
                <a:lnTo>
                  <a:pt x="4954436" y="238707"/>
                </a:lnTo>
                <a:cubicBezTo>
                  <a:pt x="4953277" y="234974"/>
                  <a:pt x="4948935" y="269730"/>
                  <a:pt x="4956021" y="267530"/>
                </a:cubicBezTo>
                <a:cubicBezTo>
                  <a:pt x="4958259" y="266836"/>
                  <a:pt x="4960366" y="232775"/>
                  <a:pt x="4960769" y="226173"/>
                </a:cubicBezTo>
                <a:lnTo>
                  <a:pt x="4961143" y="223589"/>
                </a:lnTo>
                <a:lnTo>
                  <a:pt x="4961311" y="223256"/>
                </a:lnTo>
                <a:lnTo>
                  <a:pt x="4964345" y="215329"/>
                </a:lnTo>
                <a:lnTo>
                  <a:pt x="4959979" y="274355"/>
                </a:lnTo>
                <a:lnTo>
                  <a:pt x="4951634" y="360437"/>
                </a:lnTo>
                <a:lnTo>
                  <a:pt x="4955115" y="350657"/>
                </a:lnTo>
                <a:lnTo>
                  <a:pt x="4963401" y="282412"/>
                </a:lnTo>
                <a:cubicBezTo>
                  <a:pt x="4966297" y="253858"/>
                  <a:pt x="4969556" y="225492"/>
                  <a:pt x="4975677" y="200410"/>
                </a:cubicBezTo>
                <a:cubicBezTo>
                  <a:pt x="4976206" y="226495"/>
                  <a:pt x="4972845" y="256513"/>
                  <a:pt x="4968767" y="287351"/>
                </a:cubicBezTo>
                <a:lnTo>
                  <a:pt x="4963951" y="326814"/>
                </a:lnTo>
                <a:lnTo>
                  <a:pt x="4975111" y="297384"/>
                </a:lnTo>
                <a:lnTo>
                  <a:pt x="4977465" y="279964"/>
                </a:lnTo>
                <a:cubicBezTo>
                  <a:pt x="4977553" y="284198"/>
                  <a:pt x="4977886" y="287249"/>
                  <a:pt x="4977735" y="289893"/>
                </a:cubicBezTo>
                <a:lnTo>
                  <a:pt x="4975151" y="297273"/>
                </a:lnTo>
                <a:lnTo>
                  <a:pt x="4975931" y="295219"/>
                </a:lnTo>
                <a:cubicBezTo>
                  <a:pt x="4981326" y="280080"/>
                  <a:pt x="4987056" y="265203"/>
                  <a:pt x="4995610" y="250201"/>
                </a:cubicBezTo>
                <a:cubicBezTo>
                  <a:pt x="4991301" y="268546"/>
                  <a:pt x="4986242" y="283950"/>
                  <a:pt x="4981125" y="299358"/>
                </a:cubicBezTo>
                <a:lnTo>
                  <a:pt x="4972379" y="328374"/>
                </a:lnTo>
                <a:lnTo>
                  <a:pt x="4969096" y="365655"/>
                </a:lnTo>
                <a:lnTo>
                  <a:pt x="4966355" y="390615"/>
                </a:lnTo>
                <a:lnTo>
                  <a:pt x="4971633" y="388776"/>
                </a:lnTo>
                <a:cubicBezTo>
                  <a:pt x="4979931" y="376118"/>
                  <a:pt x="4982833" y="361561"/>
                  <a:pt x="4986159" y="349296"/>
                </a:cubicBezTo>
                <a:cubicBezTo>
                  <a:pt x="4991713" y="339178"/>
                  <a:pt x="4994745" y="314932"/>
                  <a:pt x="5003363" y="311927"/>
                </a:cubicBezTo>
                <a:cubicBezTo>
                  <a:pt x="5011983" y="308925"/>
                  <a:pt x="4994548" y="329662"/>
                  <a:pt x="5003235" y="321617"/>
                </a:cubicBezTo>
                <a:cubicBezTo>
                  <a:pt x="5014665" y="311036"/>
                  <a:pt x="5029093" y="278920"/>
                  <a:pt x="5014566" y="318401"/>
                </a:cubicBezTo>
                <a:cubicBezTo>
                  <a:pt x="5005595" y="347762"/>
                  <a:pt x="4996845" y="360456"/>
                  <a:pt x="4990971" y="394606"/>
                </a:cubicBezTo>
                <a:cubicBezTo>
                  <a:pt x="4997485" y="388574"/>
                  <a:pt x="5008845" y="362122"/>
                  <a:pt x="5016461" y="345005"/>
                </a:cubicBezTo>
                <a:lnTo>
                  <a:pt x="5017474" y="342845"/>
                </a:lnTo>
                <a:lnTo>
                  <a:pt x="5015051" y="379922"/>
                </a:lnTo>
                <a:lnTo>
                  <a:pt x="5023202" y="331357"/>
                </a:lnTo>
                <a:lnTo>
                  <a:pt x="5029381" y="324720"/>
                </a:lnTo>
                <a:cubicBezTo>
                  <a:pt x="5032881" y="322665"/>
                  <a:pt x="5027555" y="334702"/>
                  <a:pt x="5025063" y="343900"/>
                </a:cubicBezTo>
                <a:cubicBezTo>
                  <a:pt x="5053698" y="295951"/>
                  <a:pt x="5062960" y="244884"/>
                  <a:pt x="5088883" y="197145"/>
                </a:cubicBezTo>
                <a:lnTo>
                  <a:pt x="5092925" y="188863"/>
                </a:lnTo>
                <a:lnTo>
                  <a:pt x="5092919" y="189399"/>
                </a:lnTo>
                <a:cubicBezTo>
                  <a:pt x="5092999" y="197555"/>
                  <a:pt x="5086435" y="225159"/>
                  <a:pt x="5087768" y="237361"/>
                </a:cubicBezTo>
                <a:cubicBezTo>
                  <a:pt x="5090355" y="253601"/>
                  <a:pt x="5093348" y="214491"/>
                  <a:pt x="5094427" y="210067"/>
                </a:cubicBezTo>
                <a:cubicBezTo>
                  <a:pt x="5095321" y="200756"/>
                  <a:pt x="5096197" y="193452"/>
                  <a:pt x="5097091" y="187081"/>
                </a:cubicBezTo>
                <a:lnTo>
                  <a:pt x="5098673" y="177086"/>
                </a:lnTo>
                <a:lnTo>
                  <a:pt x="5113497" y="146702"/>
                </a:lnTo>
                <a:lnTo>
                  <a:pt x="5115723" y="148233"/>
                </a:lnTo>
                <a:cubicBezTo>
                  <a:pt x="5115164" y="148407"/>
                  <a:pt x="5115336" y="146904"/>
                  <a:pt x="5115959" y="144441"/>
                </a:cubicBezTo>
                <a:lnTo>
                  <a:pt x="5118273" y="136913"/>
                </a:lnTo>
                <a:lnTo>
                  <a:pt x="5129353" y="114205"/>
                </a:lnTo>
                <a:lnTo>
                  <a:pt x="5128391" y="123166"/>
                </a:lnTo>
                <a:lnTo>
                  <a:pt x="5134629" y="123986"/>
                </a:lnTo>
                <a:lnTo>
                  <a:pt x="5126109" y="148517"/>
                </a:lnTo>
                <a:lnTo>
                  <a:pt x="5138591" y="124698"/>
                </a:lnTo>
                <a:lnTo>
                  <a:pt x="5138141" y="138761"/>
                </a:lnTo>
                <a:lnTo>
                  <a:pt x="5138307" y="144763"/>
                </a:lnTo>
                <a:lnTo>
                  <a:pt x="5103953" y="222674"/>
                </a:lnTo>
                <a:cubicBezTo>
                  <a:pt x="5082215" y="273854"/>
                  <a:pt x="5061885" y="325311"/>
                  <a:pt x="5044471" y="378379"/>
                </a:cubicBezTo>
                <a:cubicBezTo>
                  <a:pt x="5043048" y="383331"/>
                  <a:pt x="5036545" y="397009"/>
                  <a:pt x="5031061" y="410316"/>
                </a:cubicBezTo>
                <a:lnTo>
                  <a:pt x="5030440" y="412036"/>
                </a:lnTo>
                <a:lnTo>
                  <a:pt x="5030639" y="432393"/>
                </a:lnTo>
                <a:lnTo>
                  <a:pt x="5035671" y="420675"/>
                </a:lnTo>
                <a:lnTo>
                  <a:pt x="5036741" y="411734"/>
                </a:lnTo>
                <a:lnTo>
                  <a:pt x="5040957" y="398658"/>
                </a:lnTo>
                <a:lnTo>
                  <a:pt x="5042954" y="400399"/>
                </a:lnTo>
                <a:lnTo>
                  <a:pt x="5042682" y="401943"/>
                </a:lnTo>
                <a:lnTo>
                  <a:pt x="5043119" y="400724"/>
                </a:lnTo>
                <a:lnTo>
                  <a:pt x="5042954" y="400399"/>
                </a:lnTo>
                <a:cubicBezTo>
                  <a:pt x="5046876" y="380092"/>
                  <a:pt x="5052457" y="357225"/>
                  <a:pt x="5054694" y="356530"/>
                </a:cubicBezTo>
                <a:cubicBezTo>
                  <a:pt x="5053574" y="356877"/>
                  <a:pt x="5053765" y="359461"/>
                  <a:pt x="5054233" y="361958"/>
                </a:cubicBezTo>
                <a:lnTo>
                  <a:pt x="5054927" y="364964"/>
                </a:lnTo>
                <a:lnTo>
                  <a:pt x="5058954" y="355164"/>
                </a:lnTo>
                <a:cubicBezTo>
                  <a:pt x="5064957" y="338282"/>
                  <a:pt x="5070561" y="317947"/>
                  <a:pt x="5078819" y="308293"/>
                </a:cubicBezTo>
                <a:cubicBezTo>
                  <a:pt x="5081563" y="305753"/>
                  <a:pt x="5087439" y="305289"/>
                  <a:pt x="5087469" y="302965"/>
                </a:cubicBezTo>
                <a:cubicBezTo>
                  <a:pt x="5093024" y="292844"/>
                  <a:pt x="5102027" y="261157"/>
                  <a:pt x="5110292" y="250825"/>
                </a:cubicBezTo>
                <a:cubicBezTo>
                  <a:pt x="5113524" y="245538"/>
                  <a:pt x="5121659" y="244895"/>
                  <a:pt x="5121659" y="244895"/>
                </a:cubicBezTo>
                <a:cubicBezTo>
                  <a:pt x="5121659" y="244895"/>
                  <a:pt x="5122465" y="243669"/>
                  <a:pt x="5123282" y="241812"/>
                </a:cubicBezTo>
                <a:lnTo>
                  <a:pt x="5124017" y="238798"/>
                </a:lnTo>
                <a:lnTo>
                  <a:pt x="5126401" y="234662"/>
                </a:lnTo>
                <a:lnTo>
                  <a:pt x="5127330" y="234476"/>
                </a:lnTo>
                <a:cubicBezTo>
                  <a:pt x="5127673" y="234158"/>
                  <a:pt x="5127681" y="233577"/>
                  <a:pt x="5127696" y="232414"/>
                </a:cubicBezTo>
                <a:lnTo>
                  <a:pt x="5126401" y="234662"/>
                </a:lnTo>
                <a:lnTo>
                  <a:pt x="5124953" y="234955"/>
                </a:lnTo>
                <a:cubicBezTo>
                  <a:pt x="5130439" y="229873"/>
                  <a:pt x="5135956" y="222469"/>
                  <a:pt x="5135956" y="222469"/>
                </a:cubicBezTo>
                <a:cubicBezTo>
                  <a:pt x="5144515" y="224117"/>
                  <a:pt x="5116107" y="255013"/>
                  <a:pt x="5113103" y="276932"/>
                </a:cubicBezTo>
                <a:cubicBezTo>
                  <a:pt x="5113073" y="279258"/>
                  <a:pt x="5115687" y="286409"/>
                  <a:pt x="5115655" y="288733"/>
                </a:cubicBezTo>
                <a:cubicBezTo>
                  <a:pt x="5112751" y="303290"/>
                  <a:pt x="5106647" y="320810"/>
                  <a:pt x="5100969" y="340229"/>
                </a:cubicBezTo>
                <a:cubicBezTo>
                  <a:pt x="5099563" y="344021"/>
                  <a:pt x="5092334" y="361434"/>
                  <a:pt x="5085448" y="378192"/>
                </a:cubicBezTo>
                <a:lnTo>
                  <a:pt x="5085427" y="378245"/>
                </a:lnTo>
                <a:lnTo>
                  <a:pt x="5085521" y="387826"/>
                </a:lnTo>
                <a:lnTo>
                  <a:pt x="5083793" y="407503"/>
                </a:lnTo>
                <a:lnTo>
                  <a:pt x="5085424" y="406417"/>
                </a:lnTo>
                <a:cubicBezTo>
                  <a:pt x="5086921" y="405300"/>
                  <a:pt x="5088149" y="404261"/>
                  <a:pt x="5088835" y="403529"/>
                </a:cubicBezTo>
                <a:cubicBezTo>
                  <a:pt x="5091611" y="398663"/>
                  <a:pt x="5108915" y="353931"/>
                  <a:pt x="5100391" y="383642"/>
                </a:cubicBezTo>
                <a:cubicBezTo>
                  <a:pt x="5091387" y="415330"/>
                  <a:pt x="5114723" y="358504"/>
                  <a:pt x="5117533" y="350926"/>
                </a:cubicBezTo>
                <a:cubicBezTo>
                  <a:pt x="5126381" y="330866"/>
                  <a:pt x="5134739" y="313558"/>
                  <a:pt x="5137545" y="306366"/>
                </a:cubicBezTo>
                <a:cubicBezTo>
                  <a:pt x="5156368" y="266353"/>
                  <a:pt x="5173009" y="229031"/>
                  <a:pt x="5189243" y="192657"/>
                </a:cubicBezTo>
                <a:lnTo>
                  <a:pt x="5192695" y="185085"/>
                </a:lnTo>
                <a:lnTo>
                  <a:pt x="5193327" y="194027"/>
                </a:lnTo>
                <a:lnTo>
                  <a:pt x="5193830" y="197101"/>
                </a:lnTo>
                <a:lnTo>
                  <a:pt x="5183839" y="221010"/>
                </a:lnTo>
                <a:cubicBezTo>
                  <a:pt x="5177772" y="235817"/>
                  <a:pt x="5157885" y="271074"/>
                  <a:pt x="5157723" y="283090"/>
                </a:cubicBezTo>
                <a:cubicBezTo>
                  <a:pt x="5157661" y="287740"/>
                  <a:pt x="5165797" y="287098"/>
                  <a:pt x="5168864" y="294213"/>
                </a:cubicBezTo>
                <a:cubicBezTo>
                  <a:pt x="5171446" y="303689"/>
                  <a:pt x="5165507" y="308803"/>
                  <a:pt x="5159891" y="323574"/>
                </a:cubicBezTo>
                <a:cubicBezTo>
                  <a:pt x="5157021" y="335803"/>
                  <a:pt x="5156891" y="345495"/>
                  <a:pt x="5154081" y="353073"/>
                </a:cubicBezTo>
                <a:lnTo>
                  <a:pt x="5150699" y="361911"/>
                </a:lnTo>
                <a:lnTo>
                  <a:pt x="5150975" y="361583"/>
                </a:lnTo>
                <a:cubicBezTo>
                  <a:pt x="5151554" y="361090"/>
                  <a:pt x="5152029" y="360930"/>
                  <a:pt x="5152365" y="361195"/>
                </a:cubicBezTo>
                <a:cubicBezTo>
                  <a:pt x="5153146" y="361810"/>
                  <a:pt x="5152998" y="364411"/>
                  <a:pt x="5152286" y="368085"/>
                </a:cubicBezTo>
                <a:lnTo>
                  <a:pt x="5150599" y="374897"/>
                </a:lnTo>
                <a:lnTo>
                  <a:pt x="5153595" y="372375"/>
                </a:lnTo>
                <a:cubicBezTo>
                  <a:pt x="5155754" y="371334"/>
                  <a:pt x="5157909" y="370582"/>
                  <a:pt x="5159282" y="369313"/>
                </a:cubicBezTo>
                <a:cubicBezTo>
                  <a:pt x="5162061" y="364060"/>
                  <a:pt x="5164927" y="352216"/>
                  <a:pt x="5170934" y="342062"/>
                </a:cubicBezTo>
                <a:lnTo>
                  <a:pt x="5177997" y="327637"/>
                </a:lnTo>
                <a:lnTo>
                  <a:pt x="5176178" y="337582"/>
                </a:lnTo>
                <a:lnTo>
                  <a:pt x="5173942" y="351738"/>
                </a:lnTo>
                <a:lnTo>
                  <a:pt x="5167937" y="363595"/>
                </a:lnTo>
                <a:cubicBezTo>
                  <a:pt x="5164674" y="371209"/>
                  <a:pt x="5167739" y="378326"/>
                  <a:pt x="5167709" y="380651"/>
                </a:cubicBezTo>
                <a:cubicBezTo>
                  <a:pt x="5164483" y="385552"/>
                  <a:pt x="5161733" y="388479"/>
                  <a:pt x="5158929" y="395669"/>
                </a:cubicBezTo>
                <a:lnTo>
                  <a:pt x="5158917" y="396580"/>
                </a:lnTo>
                <a:lnTo>
                  <a:pt x="5160489" y="393240"/>
                </a:lnTo>
                <a:cubicBezTo>
                  <a:pt x="5166073" y="382829"/>
                  <a:pt x="5165926" y="393810"/>
                  <a:pt x="5165926" y="393810"/>
                </a:cubicBezTo>
                <a:cubicBezTo>
                  <a:pt x="5165797" y="403501"/>
                  <a:pt x="5154659" y="426062"/>
                  <a:pt x="5154595" y="430714"/>
                </a:cubicBezTo>
                <a:cubicBezTo>
                  <a:pt x="5154595" y="430714"/>
                  <a:pt x="5155944" y="431189"/>
                  <a:pt x="5157965" y="431949"/>
                </a:cubicBezTo>
                <a:lnTo>
                  <a:pt x="5158979" y="432352"/>
                </a:lnTo>
                <a:lnTo>
                  <a:pt x="5164638" y="416116"/>
                </a:lnTo>
                <a:lnTo>
                  <a:pt x="5164719" y="415905"/>
                </a:lnTo>
                <a:lnTo>
                  <a:pt x="5159920" y="471363"/>
                </a:lnTo>
                <a:cubicBezTo>
                  <a:pt x="5164289" y="499496"/>
                  <a:pt x="5170039" y="495744"/>
                  <a:pt x="5175446" y="479186"/>
                </a:cubicBezTo>
                <a:lnTo>
                  <a:pt x="5179099" y="463853"/>
                </a:lnTo>
                <a:lnTo>
                  <a:pt x="5183401" y="454673"/>
                </a:lnTo>
                <a:lnTo>
                  <a:pt x="5187603" y="444717"/>
                </a:lnTo>
                <a:lnTo>
                  <a:pt x="5195246" y="404442"/>
                </a:lnTo>
                <a:cubicBezTo>
                  <a:pt x="5199735" y="382340"/>
                  <a:pt x="5200869" y="394642"/>
                  <a:pt x="5200659" y="407797"/>
                </a:cubicBezTo>
                <a:lnTo>
                  <a:pt x="5200263" y="415995"/>
                </a:lnTo>
                <a:lnTo>
                  <a:pt x="5203607" y="408743"/>
                </a:lnTo>
                <a:lnTo>
                  <a:pt x="5205801" y="404198"/>
                </a:lnTo>
                <a:lnTo>
                  <a:pt x="5201927" y="425018"/>
                </a:lnTo>
                <a:cubicBezTo>
                  <a:pt x="5188175" y="495450"/>
                  <a:pt x="5158734" y="578374"/>
                  <a:pt x="5150066" y="651888"/>
                </a:cubicBezTo>
                <a:cubicBezTo>
                  <a:pt x="5146998" y="671746"/>
                  <a:pt x="5146459" y="680036"/>
                  <a:pt x="5147563" y="680634"/>
                </a:cubicBezTo>
                <a:cubicBezTo>
                  <a:pt x="5150875" y="682425"/>
                  <a:pt x="5168967" y="614989"/>
                  <a:pt x="5177909" y="583052"/>
                </a:cubicBezTo>
                <a:cubicBezTo>
                  <a:pt x="5183869" y="561762"/>
                  <a:pt x="5190519" y="538861"/>
                  <a:pt x="5195875" y="519521"/>
                </a:cubicBezTo>
                <a:lnTo>
                  <a:pt x="5196965" y="515412"/>
                </a:lnTo>
                <a:lnTo>
                  <a:pt x="5194880" y="530166"/>
                </a:lnTo>
                <a:cubicBezTo>
                  <a:pt x="5195217" y="531252"/>
                  <a:pt x="5194136" y="537982"/>
                  <a:pt x="5193530" y="544262"/>
                </a:cubicBezTo>
                <a:lnTo>
                  <a:pt x="5193353" y="548898"/>
                </a:lnTo>
                <a:lnTo>
                  <a:pt x="5195465" y="539096"/>
                </a:lnTo>
                <a:lnTo>
                  <a:pt x="5199027" y="507647"/>
                </a:lnTo>
                <a:lnTo>
                  <a:pt x="5202696" y="493830"/>
                </a:lnTo>
                <a:cubicBezTo>
                  <a:pt x="5204481" y="486587"/>
                  <a:pt x="5205697" y="480881"/>
                  <a:pt x="5206095" y="477358"/>
                </a:cubicBezTo>
                <a:cubicBezTo>
                  <a:pt x="5209176" y="472277"/>
                  <a:pt x="5213927" y="464441"/>
                  <a:pt x="5218293" y="457242"/>
                </a:cubicBezTo>
                <a:lnTo>
                  <a:pt x="5225907" y="444691"/>
                </a:lnTo>
                <a:lnTo>
                  <a:pt x="5225827" y="445980"/>
                </a:lnTo>
                <a:lnTo>
                  <a:pt x="5226279" y="444077"/>
                </a:lnTo>
                <a:lnTo>
                  <a:pt x="5226962" y="442950"/>
                </a:lnTo>
                <a:lnTo>
                  <a:pt x="5226680" y="452461"/>
                </a:lnTo>
                <a:lnTo>
                  <a:pt x="5226184" y="458960"/>
                </a:lnTo>
                <a:lnTo>
                  <a:pt x="5227407" y="456460"/>
                </a:lnTo>
                <a:lnTo>
                  <a:pt x="5231367" y="449119"/>
                </a:lnTo>
                <a:lnTo>
                  <a:pt x="5233803" y="428363"/>
                </a:lnTo>
                <a:lnTo>
                  <a:pt x="5238962" y="390448"/>
                </a:lnTo>
                <a:lnTo>
                  <a:pt x="5242111" y="386692"/>
                </a:lnTo>
                <a:lnTo>
                  <a:pt x="5245941" y="378718"/>
                </a:lnTo>
                <a:lnTo>
                  <a:pt x="5242855" y="406794"/>
                </a:lnTo>
                <a:lnTo>
                  <a:pt x="5239458" y="441916"/>
                </a:lnTo>
                <a:lnTo>
                  <a:pt x="5241062" y="443162"/>
                </a:lnTo>
                <a:cubicBezTo>
                  <a:pt x="5242248" y="444628"/>
                  <a:pt x="5243535" y="446584"/>
                  <a:pt x="5244723" y="448475"/>
                </a:cubicBezTo>
                <a:lnTo>
                  <a:pt x="5245069" y="449030"/>
                </a:lnTo>
                <a:lnTo>
                  <a:pt x="5246033" y="440730"/>
                </a:lnTo>
                <a:cubicBezTo>
                  <a:pt x="5247144" y="430247"/>
                  <a:pt x="5247834" y="421356"/>
                  <a:pt x="5248241" y="419697"/>
                </a:cubicBezTo>
                <a:lnTo>
                  <a:pt x="5257077" y="338620"/>
                </a:lnTo>
                <a:lnTo>
                  <a:pt x="5259593" y="317510"/>
                </a:lnTo>
                <a:lnTo>
                  <a:pt x="5267197" y="285234"/>
                </a:lnTo>
                <a:lnTo>
                  <a:pt x="5267511" y="292316"/>
                </a:lnTo>
                <a:cubicBezTo>
                  <a:pt x="5268082" y="295207"/>
                  <a:pt x="5269141" y="296966"/>
                  <a:pt x="5270911" y="296417"/>
                </a:cubicBezTo>
                <a:cubicBezTo>
                  <a:pt x="5273149" y="295721"/>
                  <a:pt x="5275257" y="261662"/>
                  <a:pt x="5275661" y="255060"/>
                </a:cubicBezTo>
                <a:lnTo>
                  <a:pt x="5275891" y="253458"/>
                </a:lnTo>
                <a:lnTo>
                  <a:pt x="5279107" y="245952"/>
                </a:lnTo>
                <a:lnTo>
                  <a:pt x="5274871" y="303243"/>
                </a:lnTo>
                <a:lnTo>
                  <a:pt x="5270176" y="351654"/>
                </a:lnTo>
                <a:lnTo>
                  <a:pt x="5269893" y="353295"/>
                </a:lnTo>
                <a:cubicBezTo>
                  <a:pt x="5266883" y="365660"/>
                  <a:pt x="5263903" y="376305"/>
                  <a:pt x="5263107" y="383352"/>
                </a:cubicBezTo>
                <a:lnTo>
                  <a:pt x="5266536" y="389196"/>
                </a:lnTo>
                <a:lnTo>
                  <a:pt x="5265963" y="395106"/>
                </a:lnTo>
                <a:cubicBezTo>
                  <a:pt x="5265963" y="395106"/>
                  <a:pt x="5258469" y="403908"/>
                  <a:pt x="5264103" y="406250"/>
                </a:cubicBezTo>
                <a:cubicBezTo>
                  <a:pt x="5265700" y="406778"/>
                  <a:pt x="5267458" y="399926"/>
                  <a:pt x="5268451" y="394888"/>
                </a:cubicBezTo>
                <a:lnTo>
                  <a:pt x="5268753" y="392976"/>
                </a:lnTo>
                <a:lnTo>
                  <a:pt x="5270227" y="395488"/>
                </a:lnTo>
                <a:lnTo>
                  <a:pt x="5272902" y="404358"/>
                </a:lnTo>
                <a:lnTo>
                  <a:pt x="5272445" y="408092"/>
                </a:lnTo>
                <a:cubicBezTo>
                  <a:pt x="5271907" y="410305"/>
                  <a:pt x="5271362" y="416782"/>
                  <a:pt x="5271558" y="422516"/>
                </a:cubicBezTo>
                <a:lnTo>
                  <a:pt x="5271810" y="424498"/>
                </a:lnTo>
                <a:lnTo>
                  <a:pt x="5272089" y="423760"/>
                </a:lnTo>
                <a:lnTo>
                  <a:pt x="5273428" y="420399"/>
                </a:lnTo>
                <a:lnTo>
                  <a:pt x="5272354" y="428816"/>
                </a:lnTo>
                <a:lnTo>
                  <a:pt x="5272499" y="429935"/>
                </a:lnTo>
                <a:lnTo>
                  <a:pt x="5273983" y="431385"/>
                </a:lnTo>
                <a:lnTo>
                  <a:pt x="5273558" y="439423"/>
                </a:lnTo>
                <a:lnTo>
                  <a:pt x="5273141" y="441325"/>
                </a:lnTo>
                <a:lnTo>
                  <a:pt x="5271389" y="441572"/>
                </a:lnTo>
                <a:lnTo>
                  <a:pt x="5270315" y="444863"/>
                </a:lnTo>
                <a:lnTo>
                  <a:pt x="5270149" y="446150"/>
                </a:lnTo>
                <a:lnTo>
                  <a:pt x="5270613" y="450932"/>
                </a:lnTo>
                <a:lnTo>
                  <a:pt x="5270987" y="451152"/>
                </a:lnTo>
                <a:lnTo>
                  <a:pt x="5265546" y="475971"/>
                </a:lnTo>
                <a:cubicBezTo>
                  <a:pt x="5258608" y="502362"/>
                  <a:pt x="5249067" y="531978"/>
                  <a:pt x="5240414" y="559854"/>
                </a:cubicBezTo>
                <a:lnTo>
                  <a:pt x="5225457" y="611400"/>
                </a:lnTo>
                <a:lnTo>
                  <a:pt x="5225912" y="609000"/>
                </a:lnTo>
                <a:lnTo>
                  <a:pt x="5227071" y="603332"/>
                </a:lnTo>
                <a:cubicBezTo>
                  <a:pt x="5227264" y="602278"/>
                  <a:pt x="5227116" y="602850"/>
                  <a:pt x="5226745" y="604596"/>
                </a:cubicBezTo>
                <a:lnTo>
                  <a:pt x="5225912" y="609000"/>
                </a:lnTo>
                <a:lnTo>
                  <a:pt x="5225337" y="611815"/>
                </a:lnTo>
                <a:lnTo>
                  <a:pt x="5225457" y="611400"/>
                </a:lnTo>
                <a:lnTo>
                  <a:pt x="5222767" y="625605"/>
                </a:lnTo>
                <a:cubicBezTo>
                  <a:pt x="5219579" y="644232"/>
                  <a:pt x="5216583" y="667322"/>
                  <a:pt x="5221341" y="666154"/>
                </a:cubicBezTo>
                <a:cubicBezTo>
                  <a:pt x="5234587" y="667237"/>
                  <a:pt x="5238179" y="590642"/>
                  <a:pt x="5238179" y="590642"/>
                </a:cubicBezTo>
                <a:cubicBezTo>
                  <a:pt x="5249933" y="547381"/>
                  <a:pt x="5259249" y="508143"/>
                  <a:pt x="5268115" y="469647"/>
                </a:cubicBezTo>
                <a:lnTo>
                  <a:pt x="5272992" y="448779"/>
                </a:lnTo>
                <a:lnTo>
                  <a:pt x="5274011" y="445670"/>
                </a:lnTo>
                <a:cubicBezTo>
                  <a:pt x="5274553" y="443248"/>
                  <a:pt x="5274914" y="441076"/>
                  <a:pt x="5274914" y="441076"/>
                </a:cubicBezTo>
                <a:lnTo>
                  <a:pt x="5274789" y="441093"/>
                </a:lnTo>
                <a:lnTo>
                  <a:pt x="5282497" y="408107"/>
                </a:lnTo>
                <a:lnTo>
                  <a:pt x="5278173" y="447520"/>
                </a:lnTo>
                <a:lnTo>
                  <a:pt x="5279167" y="443327"/>
                </a:lnTo>
                <a:lnTo>
                  <a:pt x="5278294" y="465870"/>
                </a:lnTo>
                <a:lnTo>
                  <a:pt x="5285320" y="450581"/>
                </a:lnTo>
                <a:lnTo>
                  <a:pt x="5292219" y="431123"/>
                </a:lnTo>
                <a:lnTo>
                  <a:pt x="5293192" y="425424"/>
                </a:lnTo>
                <a:lnTo>
                  <a:pt x="5294319" y="423837"/>
                </a:lnTo>
                <a:cubicBezTo>
                  <a:pt x="5296163" y="421618"/>
                  <a:pt x="5297417" y="420599"/>
                  <a:pt x="5297401" y="421761"/>
                </a:cubicBezTo>
                <a:lnTo>
                  <a:pt x="5295619" y="433893"/>
                </a:lnTo>
                <a:lnTo>
                  <a:pt x="5295341" y="440598"/>
                </a:lnTo>
                <a:cubicBezTo>
                  <a:pt x="5294914" y="446516"/>
                  <a:pt x="5294221" y="454375"/>
                  <a:pt x="5293233" y="464552"/>
                </a:cubicBezTo>
                <a:cubicBezTo>
                  <a:pt x="5292563" y="479594"/>
                  <a:pt x="5291456" y="492563"/>
                  <a:pt x="5290249" y="504634"/>
                </a:cubicBezTo>
                <a:lnTo>
                  <a:pt x="5290064" y="506414"/>
                </a:lnTo>
                <a:lnTo>
                  <a:pt x="5293822" y="495418"/>
                </a:lnTo>
                <a:cubicBezTo>
                  <a:pt x="5297105" y="486157"/>
                  <a:pt x="5300730" y="476868"/>
                  <a:pt x="5302085" y="476761"/>
                </a:cubicBezTo>
                <a:lnTo>
                  <a:pt x="5304415" y="505229"/>
                </a:lnTo>
                <a:cubicBezTo>
                  <a:pt x="5307126" y="505016"/>
                  <a:pt x="5347701" y="408495"/>
                  <a:pt x="5333081" y="454952"/>
                </a:cubicBezTo>
                <a:lnTo>
                  <a:pt x="5324357" y="479906"/>
                </a:lnTo>
                <a:lnTo>
                  <a:pt x="5323795" y="493610"/>
                </a:lnTo>
                <a:cubicBezTo>
                  <a:pt x="5323355" y="499920"/>
                  <a:pt x="5322849" y="506872"/>
                  <a:pt x="5322754" y="513135"/>
                </a:cubicBezTo>
                <a:lnTo>
                  <a:pt x="5328812" y="484303"/>
                </a:lnTo>
                <a:lnTo>
                  <a:pt x="5329335" y="485873"/>
                </a:lnTo>
                <a:cubicBezTo>
                  <a:pt x="5331701" y="494874"/>
                  <a:pt x="5332258" y="501802"/>
                  <a:pt x="5331414" y="510091"/>
                </a:cubicBezTo>
                <a:lnTo>
                  <a:pt x="5329501" y="519869"/>
                </a:lnTo>
                <a:lnTo>
                  <a:pt x="5333178" y="520595"/>
                </a:lnTo>
                <a:cubicBezTo>
                  <a:pt x="5334485" y="521029"/>
                  <a:pt x="5335351" y="521565"/>
                  <a:pt x="5335343" y="522148"/>
                </a:cubicBezTo>
                <a:cubicBezTo>
                  <a:pt x="5343673" y="507164"/>
                  <a:pt x="5341187" y="490322"/>
                  <a:pt x="5349485" y="477664"/>
                </a:cubicBezTo>
                <a:lnTo>
                  <a:pt x="5352515" y="475570"/>
                </a:lnTo>
                <a:lnTo>
                  <a:pt x="5351399" y="482693"/>
                </a:lnTo>
                <a:cubicBezTo>
                  <a:pt x="5349438" y="498005"/>
                  <a:pt x="5350996" y="500361"/>
                  <a:pt x="5360369" y="471294"/>
                </a:cubicBezTo>
                <a:cubicBezTo>
                  <a:pt x="5383644" y="398530"/>
                  <a:pt x="5357455" y="512389"/>
                  <a:pt x="5356373" y="525634"/>
                </a:cubicBezTo>
                <a:cubicBezTo>
                  <a:pt x="5357862" y="534644"/>
                  <a:pt x="5369789" y="562728"/>
                  <a:pt x="5377953" y="560728"/>
                </a:cubicBezTo>
                <a:cubicBezTo>
                  <a:pt x="5381033" y="555647"/>
                  <a:pt x="5413215" y="395612"/>
                  <a:pt x="5417891" y="376440"/>
                </a:cubicBezTo>
                <a:lnTo>
                  <a:pt x="5432577" y="328127"/>
                </a:lnTo>
                <a:lnTo>
                  <a:pt x="5432719" y="329154"/>
                </a:lnTo>
                <a:cubicBezTo>
                  <a:pt x="5432035" y="339301"/>
                  <a:pt x="5429987" y="352709"/>
                  <a:pt x="5427227" y="367838"/>
                </a:cubicBezTo>
                <a:lnTo>
                  <a:pt x="5418903" y="409586"/>
                </a:lnTo>
                <a:lnTo>
                  <a:pt x="5426419" y="397247"/>
                </a:lnTo>
                <a:cubicBezTo>
                  <a:pt x="5435037" y="394243"/>
                  <a:pt x="5417602" y="414978"/>
                  <a:pt x="5426289" y="406937"/>
                </a:cubicBezTo>
                <a:cubicBezTo>
                  <a:pt x="5429145" y="404291"/>
                  <a:pt x="5432191" y="400299"/>
                  <a:pt x="5434924" y="396418"/>
                </a:cubicBezTo>
                <a:lnTo>
                  <a:pt x="5440383" y="388456"/>
                </a:lnTo>
                <a:lnTo>
                  <a:pt x="5444937" y="365380"/>
                </a:lnTo>
                <a:cubicBezTo>
                  <a:pt x="5451563" y="332295"/>
                  <a:pt x="5460591" y="303280"/>
                  <a:pt x="5480153" y="284441"/>
                </a:cubicBezTo>
                <a:cubicBezTo>
                  <a:pt x="5486156" y="281576"/>
                  <a:pt x="5495560" y="269114"/>
                  <a:pt x="5497129" y="264683"/>
                </a:cubicBezTo>
                <a:cubicBezTo>
                  <a:pt x="5496738" y="265791"/>
                  <a:pt x="5498284" y="265974"/>
                  <a:pt x="5500779" y="265533"/>
                </a:cubicBezTo>
                <a:lnTo>
                  <a:pt x="5504157" y="264484"/>
                </a:lnTo>
                <a:lnTo>
                  <a:pt x="5500411" y="280126"/>
                </a:lnTo>
                <a:cubicBezTo>
                  <a:pt x="5497727" y="291714"/>
                  <a:pt x="5495663" y="301683"/>
                  <a:pt x="5494995" y="308518"/>
                </a:cubicBezTo>
                <a:cubicBezTo>
                  <a:pt x="5491913" y="313599"/>
                  <a:pt x="5502922" y="320277"/>
                  <a:pt x="5504922" y="328440"/>
                </a:cubicBezTo>
                <a:cubicBezTo>
                  <a:pt x="5509328" y="367020"/>
                  <a:pt x="5478735" y="442297"/>
                  <a:pt x="5472743" y="488473"/>
                </a:cubicBezTo>
                <a:cubicBezTo>
                  <a:pt x="5460307" y="531902"/>
                  <a:pt x="5441708" y="585492"/>
                  <a:pt x="5431551" y="649993"/>
                </a:cubicBezTo>
                <a:cubicBezTo>
                  <a:pt x="5431551" y="649993"/>
                  <a:pt x="5429955" y="664085"/>
                  <a:pt x="5435883" y="667682"/>
                </a:cubicBezTo>
                <a:cubicBezTo>
                  <a:pt x="5455807" y="657755"/>
                  <a:pt x="5470469" y="538065"/>
                  <a:pt x="5478229" y="513810"/>
                </a:cubicBezTo>
                <a:cubicBezTo>
                  <a:pt x="5496843" y="447777"/>
                  <a:pt x="5513473" y="381914"/>
                  <a:pt x="5528711" y="316042"/>
                </a:cubicBezTo>
                <a:lnTo>
                  <a:pt x="5530039" y="309822"/>
                </a:lnTo>
                <a:lnTo>
                  <a:pt x="5531691" y="312668"/>
                </a:lnTo>
                <a:cubicBezTo>
                  <a:pt x="5525907" y="357171"/>
                  <a:pt x="5539261" y="305375"/>
                  <a:pt x="5544509" y="276474"/>
                </a:cubicBezTo>
                <a:lnTo>
                  <a:pt x="5542869" y="291623"/>
                </a:lnTo>
                <a:lnTo>
                  <a:pt x="5546750" y="270145"/>
                </a:lnTo>
                <a:lnTo>
                  <a:pt x="5544509" y="276474"/>
                </a:lnTo>
                <a:lnTo>
                  <a:pt x="5545415" y="266243"/>
                </a:lnTo>
                <a:lnTo>
                  <a:pt x="5533629" y="292968"/>
                </a:lnTo>
                <a:lnTo>
                  <a:pt x="5551017" y="211374"/>
                </a:lnTo>
                <a:lnTo>
                  <a:pt x="5552659" y="212498"/>
                </a:lnTo>
                <a:lnTo>
                  <a:pt x="5552668" y="212424"/>
                </a:lnTo>
                <a:lnTo>
                  <a:pt x="5551555" y="208845"/>
                </a:lnTo>
                <a:lnTo>
                  <a:pt x="5551628" y="208508"/>
                </a:lnTo>
                <a:lnTo>
                  <a:pt x="5553795" y="208793"/>
                </a:lnTo>
                <a:lnTo>
                  <a:pt x="5556913" y="199134"/>
                </a:lnTo>
                <a:lnTo>
                  <a:pt x="5558905" y="200875"/>
                </a:lnTo>
                <a:lnTo>
                  <a:pt x="5557473" y="209277"/>
                </a:lnTo>
                <a:lnTo>
                  <a:pt x="5557682" y="209305"/>
                </a:lnTo>
                <a:lnTo>
                  <a:pt x="5557262" y="210520"/>
                </a:lnTo>
                <a:lnTo>
                  <a:pt x="5555274" y="222177"/>
                </a:lnTo>
                <a:lnTo>
                  <a:pt x="5558795" y="215453"/>
                </a:lnTo>
                <a:lnTo>
                  <a:pt x="5562547" y="198779"/>
                </a:lnTo>
                <a:cubicBezTo>
                  <a:pt x="5564399" y="190338"/>
                  <a:pt x="5566591" y="180167"/>
                  <a:pt x="5569165" y="168033"/>
                </a:cubicBezTo>
                <a:cubicBezTo>
                  <a:pt x="5566053" y="175134"/>
                  <a:pt x="5559488" y="202740"/>
                  <a:pt x="5561725" y="202044"/>
                </a:cubicBezTo>
                <a:cubicBezTo>
                  <a:pt x="5559488" y="202740"/>
                  <a:pt x="5559488" y="202740"/>
                  <a:pt x="5558905" y="200875"/>
                </a:cubicBezTo>
                <a:cubicBezTo>
                  <a:pt x="5562831" y="180568"/>
                  <a:pt x="5568411" y="157700"/>
                  <a:pt x="5570647" y="157005"/>
                </a:cubicBezTo>
                <a:cubicBezTo>
                  <a:pt x="5568411" y="157700"/>
                  <a:pt x="5571401" y="167340"/>
                  <a:pt x="5571401" y="167340"/>
                </a:cubicBezTo>
                <a:cubicBezTo>
                  <a:pt x="5573138" y="172935"/>
                  <a:pt x="5575879" y="165949"/>
                  <a:pt x="5578291" y="173723"/>
                </a:cubicBezTo>
                <a:cubicBezTo>
                  <a:pt x="5577791" y="180015"/>
                  <a:pt x="5575527" y="197761"/>
                  <a:pt x="5574623" y="210656"/>
                </a:cubicBezTo>
                <a:cubicBezTo>
                  <a:pt x="5569985" y="249080"/>
                  <a:pt x="5565192" y="290624"/>
                  <a:pt x="5559367" y="331975"/>
                </a:cubicBezTo>
                <a:lnTo>
                  <a:pt x="5558260" y="338176"/>
                </a:lnTo>
                <a:lnTo>
                  <a:pt x="5558277" y="338411"/>
                </a:lnTo>
                <a:cubicBezTo>
                  <a:pt x="5558554" y="350394"/>
                  <a:pt x="5557903" y="359567"/>
                  <a:pt x="5555551" y="362683"/>
                </a:cubicBezTo>
                <a:lnTo>
                  <a:pt x="5551811" y="374326"/>
                </a:lnTo>
                <a:lnTo>
                  <a:pt x="5542299" y="427645"/>
                </a:lnTo>
                <a:lnTo>
                  <a:pt x="5552324" y="396452"/>
                </a:lnTo>
                <a:cubicBezTo>
                  <a:pt x="5555271" y="384611"/>
                  <a:pt x="5556717" y="373486"/>
                  <a:pt x="5555551" y="362683"/>
                </a:cubicBezTo>
                <a:lnTo>
                  <a:pt x="5561501" y="350382"/>
                </a:lnTo>
                <a:lnTo>
                  <a:pt x="5566991" y="318656"/>
                </a:lnTo>
                <a:cubicBezTo>
                  <a:pt x="5572837" y="278364"/>
                  <a:pt x="5578065" y="238221"/>
                  <a:pt x="5584853" y="194865"/>
                </a:cubicBezTo>
                <a:cubicBezTo>
                  <a:pt x="5586941" y="168652"/>
                  <a:pt x="5589879" y="153082"/>
                  <a:pt x="5595864" y="123612"/>
                </a:cubicBezTo>
                <a:cubicBezTo>
                  <a:pt x="5601041" y="107347"/>
                  <a:pt x="5602000" y="119662"/>
                  <a:pt x="5599531" y="135429"/>
                </a:cubicBezTo>
                <a:cubicBezTo>
                  <a:pt x="5599031" y="141719"/>
                  <a:pt x="5596421" y="142529"/>
                  <a:pt x="5597752" y="154730"/>
                </a:cubicBezTo>
                <a:cubicBezTo>
                  <a:pt x="5605395" y="171446"/>
                  <a:pt x="5599989" y="202783"/>
                  <a:pt x="5597900" y="228996"/>
                </a:cubicBezTo>
                <a:lnTo>
                  <a:pt x="5587881" y="308266"/>
                </a:lnTo>
                <a:lnTo>
                  <a:pt x="5576064" y="360723"/>
                </a:lnTo>
                <a:cubicBezTo>
                  <a:pt x="5569969" y="392503"/>
                  <a:pt x="5565283" y="424703"/>
                  <a:pt x="5563259" y="457648"/>
                </a:cubicBezTo>
                <a:cubicBezTo>
                  <a:pt x="5573251" y="427800"/>
                  <a:pt x="5580094" y="382134"/>
                  <a:pt x="5584261" y="434474"/>
                </a:cubicBezTo>
                <a:cubicBezTo>
                  <a:pt x="5581586" y="461812"/>
                  <a:pt x="5555912" y="574821"/>
                  <a:pt x="5562245" y="600673"/>
                </a:cubicBezTo>
                <a:cubicBezTo>
                  <a:pt x="5596767" y="520828"/>
                  <a:pt x="5596595" y="484816"/>
                  <a:pt x="5618511" y="412383"/>
                </a:cubicBezTo>
                <a:cubicBezTo>
                  <a:pt x="5643103" y="312618"/>
                  <a:pt x="5628269" y="396293"/>
                  <a:pt x="5636603" y="430305"/>
                </a:cubicBezTo>
                <a:cubicBezTo>
                  <a:pt x="5642937" y="456156"/>
                  <a:pt x="5636430" y="394294"/>
                  <a:pt x="5649444" y="409133"/>
                </a:cubicBezTo>
                <a:cubicBezTo>
                  <a:pt x="5662453" y="423974"/>
                  <a:pt x="5635692" y="479564"/>
                  <a:pt x="5633013" y="506900"/>
                </a:cubicBezTo>
                <a:cubicBezTo>
                  <a:pt x="5623019" y="536749"/>
                  <a:pt x="5609099" y="571168"/>
                  <a:pt x="5608423" y="606666"/>
                </a:cubicBezTo>
                <a:cubicBezTo>
                  <a:pt x="5608423" y="606666"/>
                  <a:pt x="5619433" y="613344"/>
                  <a:pt x="5621432" y="621508"/>
                </a:cubicBezTo>
                <a:cubicBezTo>
                  <a:pt x="5619835" y="635599"/>
                  <a:pt x="5605005" y="719274"/>
                  <a:pt x="5600327" y="738448"/>
                </a:cubicBezTo>
                <a:cubicBezTo>
                  <a:pt x="5597988" y="837810"/>
                  <a:pt x="5630170" y="677775"/>
                  <a:pt x="5641011" y="648440"/>
                </a:cubicBezTo>
                <a:cubicBezTo>
                  <a:pt x="5653681" y="591254"/>
                  <a:pt x="5660521" y="545592"/>
                  <a:pt x="5673362" y="524419"/>
                </a:cubicBezTo>
                <a:cubicBezTo>
                  <a:pt x="5705033" y="435896"/>
                  <a:pt x="5715705" y="370547"/>
                  <a:pt x="5748227" y="282541"/>
                </a:cubicBezTo>
                <a:cubicBezTo>
                  <a:pt x="5741555" y="364216"/>
                  <a:pt x="5713196" y="433897"/>
                  <a:pt x="5698365" y="517572"/>
                </a:cubicBezTo>
                <a:cubicBezTo>
                  <a:pt x="5689859" y="556431"/>
                  <a:pt x="5672851" y="595933"/>
                  <a:pt x="5681187" y="629944"/>
                </a:cubicBezTo>
                <a:cubicBezTo>
                  <a:pt x="5688267" y="641190"/>
                  <a:pt x="5693350" y="644271"/>
                  <a:pt x="5693117" y="658028"/>
                </a:cubicBezTo>
                <a:cubicBezTo>
                  <a:pt x="5692440" y="693528"/>
                  <a:pt x="5664757" y="727712"/>
                  <a:pt x="5660999" y="768292"/>
                </a:cubicBezTo>
                <a:cubicBezTo>
                  <a:pt x="5664081" y="763211"/>
                  <a:pt x="5693931" y="773205"/>
                  <a:pt x="5690337" y="779134"/>
                </a:cubicBezTo>
                <a:cubicBezTo>
                  <a:pt x="5700264" y="799054"/>
                  <a:pt x="5639659" y="898990"/>
                  <a:pt x="5662833" y="919994"/>
                </a:cubicBezTo>
                <a:cubicBezTo>
                  <a:pt x="5688001" y="878495"/>
                  <a:pt x="5679665" y="844483"/>
                  <a:pt x="5697183" y="804137"/>
                </a:cubicBezTo>
                <a:cubicBezTo>
                  <a:pt x="5723947" y="748547"/>
                  <a:pt x="5741697" y="694442"/>
                  <a:pt x="5756295" y="624524"/>
                </a:cubicBezTo>
                <a:cubicBezTo>
                  <a:pt x="5790133" y="509515"/>
                  <a:pt x="5740035" y="758304"/>
                  <a:pt x="5745117" y="761385"/>
                </a:cubicBezTo>
                <a:lnTo>
                  <a:pt x="5788205" y="701797"/>
                </a:lnTo>
                <a:cubicBezTo>
                  <a:pt x="5793289" y="704878"/>
                  <a:pt x="5766698" y="796481"/>
                  <a:pt x="5766698" y="796481"/>
                </a:cubicBezTo>
                <a:cubicBezTo>
                  <a:pt x="5759857" y="842145"/>
                  <a:pt x="5745015" y="855155"/>
                  <a:pt x="5745187" y="891167"/>
                </a:cubicBezTo>
                <a:cubicBezTo>
                  <a:pt x="5758027" y="869994"/>
                  <a:pt x="5782619" y="770228"/>
                  <a:pt x="5787701" y="773308"/>
                </a:cubicBezTo>
                <a:cubicBezTo>
                  <a:pt x="5792782" y="776391"/>
                  <a:pt x="5779200" y="882836"/>
                  <a:pt x="5808876" y="786149"/>
                </a:cubicBezTo>
                <a:cubicBezTo>
                  <a:pt x="5832789" y="721883"/>
                  <a:pt x="5836377" y="645289"/>
                  <a:pt x="5871817" y="586851"/>
                </a:cubicBezTo>
                <a:cubicBezTo>
                  <a:pt x="5877979" y="576689"/>
                  <a:pt x="5877237" y="661961"/>
                  <a:pt x="5867715" y="664292"/>
                </a:cubicBezTo>
                <a:cubicBezTo>
                  <a:pt x="5885401" y="659960"/>
                  <a:pt x="5907824" y="516017"/>
                  <a:pt x="5912501" y="496844"/>
                </a:cubicBezTo>
                <a:cubicBezTo>
                  <a:pt x="5928339" y="452584"/>
                  <a:pt x="5942905" y="407553"/>
                  <a:pt x="5955949" y="360731"/>
                </a:cubicBezTo>
                <a:lnTo>
                  <a:pt x="5964475" y="324259"/>
                </a:lnTo>
                <a:lnTo>
                  <a:pt x="5964963" y="323807"/>
                </a:lnTo>
                <a:lnTo>
                  <a:pt x="5965385" y="320365"/>
                </a:lnTo>
                <a:lnTo>
                  <a:pt x="5969495" y="302773"/>
                </a:lnTo>
                <a:lnTo>
                  <a:pt x="5969647" y="318188"/>
                </a:lnTo>
                <a:lnTo>
                  <a:pt x="5974678" y="306470"/>
                </a:lnTo>
                <a:lnTo>
                  <a:pt x="5975749" y="297528"/>
                </a:lnTo>
                <a:lnTo>
                  <a:pt x="5979964" y="284452"/>
                </a:lnTo>
                <a:lnTo>
                  <a:pt x="5981961" y="286194"/>
                </a:lnTo>
                <a:lnTo>
                  <a:pt x="5981691" y="287736"/>
                </a:lnTo>
                <a:lnTo>
                  <a:pt x="5982127" y="286518"/>
                </a:lnTo>
                <a:lnTo>
                  <a:pt x="5981961" y="286194"/>
                </a:lnTo>
                <a:cubicBezTo>
                  <a:pt x="5985883" y="265886"/>
                  <a:pt x="5991465" y="243020"/>
                  <a:pt x="5993701" y="242325"/>
                </a:cubicBezTo>
                <a:cubicBezTo>
                  <a:pt x="5992583" y="242672"/>
                  <a:pt x="5992772" y="245256"/>
                  <a:pt x="5993241" y="247751"/>
                </a:cubicBezTo>
                <a:lnTo>
                  <a:pt x="5993934" y="250757"/>
                </a:lnTo>
                <a:lnTo>
                  <a:pt x="5997962" y="240958"/>
                </a:lnTo>
                <a:lnTo>
                  <a:pt x="6004169" y="223099"/>
                </a:lnTo>
                <a:lnTo>
                  <a:pt x="5995321" y="269782"/>
                </a:lnTo>
                <a:cubicBezTo>
                  <a:pt x="5972064" y="383823"/>
                  <a:pt x="5945175" y="502179"/>
                  <a:pt x="5919246" y="615615"/>
                </a:cubicBezTo>
                <a:cubicBezTo>
                  <a:pt x="5910406" y="653114"/>
                  <a:pt x="5886145" y="754240"/>
                  <a:pt x="5908575" y="680964"/>
                </a:cubicBezTo>
                <a:cubicBezTo>
                  <a:pt x="5932490" y="616696"/>
                  <a:pt x="5912060" y="698137"/>
                  <a:pt x="5913825" y="720060"/>
                </a:cubicBezTo>
                <a:cubicBezTo>
                  <a:pt x="5916908" y="714978"/>
                  <a:pt x="5919991" y="709897"/>
                  <a:pt x="5923069" y="704815"/>
                </a:cubicBezTo>
                <a:cubicBezTo>
                  <a:pt x="5919991" y="709897"/>
                  <a:pt x="5957833" y="681876"/>
                  <a:pt x="5963762" y="685473"/>
                </a:cubicBezTo>
                <a:cubicBezTo>
                  <a:pt x="5973925" y="691636"/>
                  <a:pt x="5949737" y="813658"/>
                  <a:pt x="5945059" y="832828"/>
                </a:cubicBezTo>
                <a:cubicBezTo>
                  <a:pt x="5945401" y="904856"/>
                  <a:pt x="5992252" y="695800"/>
                  <a:pt x="6003261" y="702476"/>
                </a:cubicBezTo>
                <a:cubicBezTo>
                  <a:pt x="6016507" y="703559"/>
                  <a:pt x="5990085" y="831176"/>
                  <a:pt x="6008921" y="763827"/>
                </a:cubicBezTo>
                <a:cubicBezTo>
                  <a:pt x="6033681" y="700074"/>
                  <a:pt x="6062271" y="616632"/>
                  <a:pt x="6082700" y="535192"/>
                </a:cubicBezTo>
                <a:cubicBezTo>
                  <a:pt x="6089944" y="511784"/>
                  <a:pt x="6097127" y="429263"/>
                  <a:pt x="6111052" y="394845"/>
                </a:cubicBezTo>
                <a:cubicBezTo>
                  <a:pt x="6131649" y="349419"/>
                  <a:pt x="6105463" y="463276"/>
                  <a:pt x="6104381" y="476520"/>
                </a:cubicBezTo>
                <a:cubicBezTo>
                  <a:pt x="6081275" y="585297"/>
                  <a:pt x="6085275" y="601622"/>
                  <a:pt x="6061935" y="724158"/>
                </a:cubicBezTo>
                <a:cubicBezTo>
                  <a:pt x="6056177" y="756576"/>
                  <a:pt x="6049265" y="781344"/>
                  <a:pt x="6046587" y="808681"/>
                </a:cubicBezTo>
                <a:cubicBezTo>
                  <a:pt x="6044595" y="871184"/>
                  <a:pt x="6072268" y="766334"/>
                  <a:pt x="6080027" y="742082"/>
                </a:cubicBezTo>
                <a:cubicBezTo>
                  <a:pt x="6088021" y="704068"/>
                  <a:pt x="6086698" y="660406"/>
                  <a:pt x="6105022" y="664569"/>
                </a:cubicBezTo>
                <a:cubicBezTo>
                  <a:pt x="6099941" y="661487"/>
                  <a:pt x="6101436" y="741163"/>
                  <a:pt x="6103201" y="763084"/>
                </a:cubicBezTo>
                <a:cubicBezTo>
                  <a:pt x="6103201" y="763084"/>
                  <a:pt x="6085684" y="803430"/>
                  <a:pt x="6105605" y="793504"/>
                </a:cubicBezTo>
                <a:cubicBezTo>
                  <a:pt x="6105605" y="793504"/>
                  <a:pt x="6111363" y="761086"/>
                  <a:pt x="6115527" y="742758"/>
                </a:cubicBezTo>
                <a:cubicBezTo>
                  <a:pt x="6129285" y="742993"/>
                  <a:pt x="6142529" y="744075"/>
                  <a:pt x="6142529" y="744075"/>
                </a:cubicBezTo>
                <a:cubicBezTo>
                  <a:pt x="6148695" y="733913"/>
                  <a:pt x="6157131" y="674158"/>
                  <a:pt x="6169971" y="652984"/>
                </a:cubicBezTo>
                <a:cubicBezTo>
                  <a:pt x="6169971" y="652984"/>
                  <a:pt x="6188971" y="621650"/>
                  <a:pt x="6179052" y="672394"/>
                </a:cubicBezTo>
                <a:cubicBezTo>
                  <a:pt x="6170547" y="711253"/>
                  <a:pt x="6167291" y="680323"/>
                  <a:pt x="6173627" y="706171"/>
                </a:cubicBezTo>
                <a:cubicBezTo>
                  <a:pt x="6169291" y="688486"/>
                  <a:pt x="6191549" y="688081"/>
                  <a:pt x="6198629" y="699326"/>
                </a:cubicBezTo>
                <a:cubicBezTo>
                  <a:pt x="6196629" y="691162"/>
                  <a:pt x="6167873" y="809256"/>
                  <a:pt x="6172955" y="812338"/>
                </a:cubicBezTo>
                <a:cubicBezTo>
                  <a:pt x="6190130" y="808850"/>
                  <a:pt x="6198395" y="713085"/>
                  <a:pt x="6204557" y="702922"/>
                </a:cubicBezTo>
                <a:cubicBezTo>
                  <a:pt x="6208389" y="683236"/>
                  <a:pt x="6231385" y="597561"/>
                  <a:pt x="6240907" y="595227"/>
                </a:cubicBezTo>
                <a:cubicBezTo>
                  <a:pt x="6249071" y="593228"/>
                  <a:pt x="6238402" y="658578"/>
                  <a:pt x="6233725" y="677750"/>
                </a:cubicBezTo>
                <a:cubicBezTo>
                  <a:pt x="6231724" y="669586"/>
                  <a:pt x="6213809" y="758344"/>
                  <a:pt x="6221972" y="756343"/>
                </a:cubicBezTo>
                <a:cubicBezTo>
                  <a:pt x="6238300" y="752344"/>
                  <a:pt x="6241482" y="653496"/>
                  <a:pt x="6262082" y="608068"/>
                </a:cubicBezTo>
                <a:cubicBezTo>
                  <a:pt x="6275157" y="573137"/>
                  <a:pt x="6278239" y="568055"/>
                  <a:pt x="6293755" y="519547"/>
                </a:cubicBezTo>
                <a:cubicBezTo>
                  <a:pt x="6301001" y="496138"/>
                  <a:pt x="6323599" y="458874"/>
                  <a:pt x="6313163" y="510466"/>
                </a:cubicBezTo>
                <a:cubicBezTo>
                  <a:pt x="6300495" y="567650"/>
                  <a:pt x="6277733" y="639569"/>
                  <a:pt x="6270143" y="699836"/>
                </a:cubicBezTo>
                <a:cubicBezTo>
                  <a:pt x="6245551" y="799601"/>
                  <a:pt x="6312929" y="524224"/>
                  <a:pt x="6301987" y="647326"/>
                </a:cubicBezTo>
                <a:cubicBezTo>
                  <a:pt x="6297825" y="665652"/>
                  <a:pt x="6283153" y="714675"/>
                  <a:pt x="6289153" y="739166"/>
                </a:cubicBezTo>
                <a:cubicBezTo>
                  <a:pt x="6292406" y="770096"/>
                  <a:pt x="6309238" y="694586"/>
                  <a:pt x="6318079" y="657085"/>
                </a:cubicBezTo>
                <a:cubicBezTo>
                  <a:pt x="6322990" y="624156"/>
                  <a:pt x="6331831" y="586655"/>
                  <a:pt x="6341589" y="570563"/>
                </a:cubicBezTo>
                <a:cubicBezTo>
                  <a:pt x="6342670" y="557318"/>
                  <a:pt x="6354428" y="549392"/>
                  <a:pt x="6363673" y="534147"/>
                </a:cubicBezTo>
                <a:cubicBezTo>
                  <a:pt x="6384273" y="488719"/>
                  <a:pt x="6383699" y="430451"/>
                  <a:pt x="6400700" y="390953"/>
                </a:cubicBezTo>
                <a:cubicBezTo>
                  <a:pt x="6401781" y="377709"/>
                  <a:pt x="6422787" y="354535"/>
                  <a:pt x="6433627" y="325200"/>
                </a:cubicBezTo>
                <a:lnTo>
                  <a:pt x="6445341" y="276657"/>
                </a:lnTo>
                <a:lnTo>
                  <a:pt x="6449533" y="274076"/>
                </a:lnTo>
                <a:cubicBezTo>
                  <a:pt x="6455087" y="263957"/>
                  <a:pt x="6464089" y="232271"/>
                  <a:pt x="6472355" y="221938"/>
                </a:cubicBezTo>
                <a:cubicBezTo>
                  <a:pt x="6475587" y="216649"/>
                  <a:pt x="6483723" y="216007"/>
                  <a:pt x="6483723" y="216007"/>
                </a:cubicBezTo>
                <a:cubicBezTo>
                  <a:pt x="6483723" y="216007"/>
                  <a:pt x="6484529" y="214782"/>
                  <a:pt x="6485342" y="212926"/>
                </a:cubicBezTo>
                <a:lnTo>
                  <a:pt x="6486078" y="209909"/>
                </a:lnTo>
                <a:lnTo>
                  <a:pt x="6488462" y="205775"/>
                </a:lnTo>
                <a:lnTo>
                  <a:pt x="6489394" y="205588"/>
                </a:lnTo>
                <a:cubicBezTo>
                  <a:pt x="6489736" y="205271"/>
                  <a:pt x="6489743" y="204689"/>
                  <a:pt x="6489759" y="203527"/>
                </a:cubicBezTo>
                <a:lnTo>
                  <a:pt x="6488462" y="205775"/>
                </a:lnTo>
                <a:lnTo>
                  <a:pt x="6487016" y="206066"/>
                </a:lnTo>
                <a:cubicBezTo>
                  <a:pt x="6492502" y="200987"/>
                  <a:pt x="6498020" y="193582"/>
                  <a:pt x="6498020" y="193582"/>
                </a:cubicBezTo>
                <a:cubicBezTo>
                  <a:pt x="6506577" y="195230"/>
                  <a:pt x="6478169" y="226125"/>
                  <a:pt x="6475167" y="248046"/>
                </a:cubicBezTo>
                <a:cubicBezTo>
                  <a:pt x="6475135" y="250370"/>
                  <a:pt x="6477748" y="257522"/>
                  <a:pt x="6477717" y="259847"/>
                </a:cubicBezTo>
                <a:cubicBezTo>
                  <a:pt x="6474813" y="274402"/>
                  <a:pt x="6468710" y="291922"/>
                  <a:pt x="6463031" y="311343"/>
                </a:cubicBezTo>
                <a:cubicBezTo>
                  <a:pt x="6460221" y="318923"/>
                  <a:pt x="6434104" y="381001"/>
                  <a:pt x="6434073" y="383326"/>
                </a:cubicBezTo>
                <a:cubicBezTo>
                  <a:pt x="6435415" y="384381"/>
                  <a:pt x="6438935" y="382942"/>
                  <a:pt x="6442461" y="380872"/>
                </a:cubicBezTo>
                <a:lnTo>
                  <a:pt x="6447939" y="376826"/>
                </a:lnTo>
                <a:lnTo>
                  <a:pt x="6452907" y="362649"/>
                </a:lnTo>
                <a:cubicBezTo>
                  <a:pt x="6459033" y="339778"/>
                  <a:pt x="6463633" y="315637"/>
                  <a:pt x="6468979" y="314620"/>
                </a:cubicBezTo>
                <a:cubicBezTo>
                  <a:pt x="6472167" y="313256"/>
                  <a:pt x="6473835" y="317796"/>
                  <a:pt x="6474701" y="324700"/>
                </a:cubicBezTo>
                <a:lnTo>
                  <a:pt x="6475031" y="333392"/>
                </a:lnTo>
                <a:lnTo>
                  <a:pt x="6479597" y="322039"/>
                </a:lnTo>
                <a:cubicBezTo>
                  <a:pt x="6488443" y="301980"/>
                  <a:pt x="6496801" y="284670"/>
                  <a:pt x="6499609" y="277477"/>
                </a:cubicBezTo>
                <a:cubicBezTo>
                  <a:pt x="6518429" y="237466"/>
                  <a:pt x="6535071" y="200142"/>
                  <a:pt x="6551304" y="163770"/>
                </a:cubicBezTo>
                <a:lnTo>
                  <a:pt x="6554757" y="156196"/>
                </a:lnTo>
                <a:lnTo>
                  <a:pt x="6555389" y="165140"/>
                </a:lnTo>
                <a:lnTo>
                  <a:pt x="6555893" y="168214"/>
                </a:lnTo>
                <a:lnTo>
                  <a:pt x="6545903" y="192123"/>
                </a:lnTo>
                <a:cubicBezTo>
                  <a:pt x="6539833" y="206931"/>
                  <a:pt x="6519947" y="242185"/>
                  <a:pt x="6519785" y="254201"/>
                </a:cubicBezTo>
                <a:cubicBezTo>
                  <a:pt x="6519724" y="258854"/>
                  <a:pt x="6527860" y="258209"/>
                  <a:pt x="6530927" y="265326"/>
                </a:cubicBezTo>
                <a:cubicBezTo>
                  <a:pt x="6533509" y="274802"/>
                  <a:pt x="6527571" y="279917"/>
                  <a:pt x="6521953" y="294688"/>
                </a:cubicBezTo>
                <a:cubicBezTo>
                  <a:pt x="6519083" y="306916"/>
                  <a:pt x="6518953" y="316608"/>
                  <a:pt x="6516142" y="324186"/>
                </a:cubicBezTo>
                <a:lnTo>
                  <a:pt x="6490317" y="393140"/>
                </a:lnTo>
                <a:lnTo>
                  <a:pt x="6489642" y="399301"/>
                </a:lnTo>
                <a:lnTo>
                  <a:pt x="6494463" y="383687"/>
                </a:lnTo>
                <a:cubicBezTo>
                  <a:pt x="6499179" y="368601"/>
                  <a:pt x="6504217" y="354943"/>
                  <a:pt x="6509951" y="348294"/>
                </a:cubicBezTo>
                <a:cubicBezTo>
                  <a:pt x="6512725" y="343430"/>
                  <a:pt x="6518601" y="342965"/>
                  <a:pt x="6521343" y="340425"/>
                </a:cubicBezTo>
                <a:cubicBezTo>
                  <a:pt x="6524123" y="335173"/>
                  <a:pt x="6526989" y="323330"/>
                  <a:pt x="6532995" y="313176"/>
                </a:cubicBezTo>
                <a:cubicBezTo>
                  <a:pt x="6535807" y="305598"/>
                  <a:pt x="6552983" y="270553"/>
                  <a:pt x="6547237" y="295014"/>
                </a:cubicBezTo>
                <a:cubicBezTo>
                  <a:pt x="6544327" y="309957"/>
                  <a:pt x="6532804" y="327517"/>
                  <a:pt x="6530000" y="334707"/>
                </a:cubicBezTo>
                <a:cubicBezTo>
                  <a:pt x="6526735" y="342322"/>
                  <a:pt x="6529801" y="349437"/>
                  <a:pt x="6529771" y="351763"/>
                </a:cubicBezTo>
                <a:cubicBezTo>
                  <a:pt x="6526545" y="356664"/>
                  <a:pt x="6523797" y="359591"/>
                  <a:pt x="6520992" y="366782"/>
                </a:cubicBezTo>
                <a:cubicBezTo>
                  <a:pt x="6520961" y="369108"/>
                  <a:pt x="6520831" y="378797"/>
                  <a:pt x="6520768" y="383450"/>
                </a:cubicBezTo>
                <a:cubicBezTo>
                  <a:pt x="6517989" y="388702"/>
                  <a:pt x="6511853" y="408548"/>
                  <a:pt x="6506207" y="425643"/>
                </a:cubicBezTo>
                <a:cubicBezTo>
                  <a:pt x="6500561" y="442738"/>
                  <a:pt x="6485996" y="484931"/>
                  <a:pt x="6500399" y="454753"/>
                </a:cubicBezTo>
                <a:lnTo>
                  <a:pt x="6511579" y="427523"/>
                </a:lnTo>
                <a:lnTo>
                  <a:pt x="6518719" y="410134"/>
                </a:lnTo>
                <a:cubicBezTo>
                  <a:pt x="6524118" y="394705"/>
                  <a:pt x="6529177" y="379301"/>
                  <a:pt x="6535004" y="365675"/>
                </a:cubicBezTo>
                <a:cubicBezTo>
                  <a:pt x="6539458" y="353321"/>
                  <a:pt x="6545269" y="340859"/>
                  <a:pt x="6551361" y="328375"/>
                </a:cubicBezTo>
                <a:lnTo>
                  <a:pt x="6555846" y="319081"/>
                </a:lnTo>
                <a:lnTo>
                  <a:pt x="6555573" y="321210"/>
                </a:lnTo>
                <a:lnTo>
                  <a:pt x="6553393" y="338867"/>
                </a:lnTo>
                <a:lnTo>
                  <a:pt x="6543623" y="362672"/>
                </a:lnTo>
                <a:cubicBezTo>
                  <a:pt x="6534810" y="380017"/>
                  <a:pt x="6523155" y="407655"/>
                  <a:pt x="6540106" y="389279"/>
                </a:cubicBezTo>
                <a:lnTo>
                  <a:pt x="6548895" y="373692"/>
                </a:lnTo>
                <a:lnTo>
                  <a:pt x="6543246" y="412432"/>
                </a:lnTo>
                <a:cubicBezTo>
                  <a:pt x="6538423" y="444822"/>
                  <a:pt x="6533503" y="478051"/>
                  <a:pt x="6530333" y="508692"/>
                </a:cubicBezTo>
                <a:cubicBezTo>
                  <a:pt x="6527745" y="541199"/>
                  <a:pt x="6535215" y="500701"/>
                  <a:pt x="6537071" y="489557"/>
                </a:cubicBezTo>
                <a:cubicBezTo>
                  <a:pt x="6542399" y="450065"/>
                  <a:pt x="6550823" y="411316"/>
                  <a:pt x="6557307" y="375556"/>
                </a:cubicBezTo>
                <a:cubicBezTo>
                  <a:pt x="6560301" y="360819"/>
                  <a:pt x="6561803" y="361375"/>
                  <a:pt x="6562408" y="367282"/>
                </a:cubicBezTo>
                <a:lnTo>
                  <a:pt x="6562305" y="376303"/>
                </a:lnTo>
                <a:lnTo>
                  <a:pt x="6562675" y="370563"/>
                </a:lnTo>
                <a:cubicBezTo>
                  <a:pt x="6562733" y="355723"/>
                  <a:pt x="6562169" y="342638"/>
                  <a:pt x="6568173" y="339778"/>
                </a:cubicBezTo>
                <a:lnTo>
                  <a:pt x="6570721" y="345304"/>
                </a:lnTo>
                <a:lnTo>
                  <a:pt x="6567701" y="368906"/>
                </a:lnTo>
                <a:cubicBezTo>
                  <a:pt x="6563126" y="400374"/>
                  <a:pt x="6558543" y="431340"/>
                  <a:pt x="6555351" y="462214"/>
                </a:cubicBezTo>
                <a:cubicBezTo>
                  <a:pt x="6549573" y="489404"/>
                  <a:pt x="6543558" y="528421"/>
                  <a:pt x="6549953" y="529383"/>
                </a:cubicBezTo>
                <a:lnTo>
                  <a:pt x="6554643" y="523595"/>
                </a:lnTo>
                <a:lnTo>
                  <a:pt x="6557528" y="510207"/>
                </a:lnTo>
                <a:cubicBezTo>
                  <a:pt x="6562944" y="474665"/>
                  <a:pt x="6562666" y="441900"/>
                  <a:pt x="6573371" y="402271"/>
                </a:cubicBezTo>
                <a:cubicBezTo>
                  <a:pt x="6571815" y="430196"/>
                  <a:pt x="6568578" y="458643"/>
                  <a:pt x="6564587" y="487619"/>
                </a:cubicBezTo>
                <a:lnTo>
                  <a:pt x="6560215" y="516725"/>
                </a:lnTo>
                <a:lnTo>
                  <a:pt x="6560951" y="515813"/>
                </a:lnTo>
                <a:cubicBezTo>
                  <a:pt x="6567604" y="499517"/>
                  <a:pt x="6571415" y="481200"/>
                  <a:pt x="6574551" y="463023"/>
                </a:cubicBezTo>
                <a:lnTo>
                  <a:pt x="6576058" y="454816"/>
                </a:lnTo>
                <a:lnTo>
                  <a:pt x="6574237" y="478599"/>
                </a:lnTo>
                <a:cubicBezTo>
                  <a:pt x="6574524" y="485289"/>
                  <a:pt x="6576058" y="488610"/>
                  <a:pt x="6579641" y="485570"/>
                </a:cubicBezTo>
                <a:cubicBezTo>
                  <a:pt x="6589399" y="469477"/>
                  <a:pt x="6590312" y="420220"/>
                  <a:pt x="6598069" y="395966"/>
                </a:cubicBezTo>
                <a:cubicBezTo>
                  <a:pt x="6594987" y="401046"/>
                  <a:pt x="6598197" y="378086"/>
                  <a:pt x="6604187" y="355077"/>
                </a:cubicBezTo>
                <a:lnTo>
                  <a:pt x="6608959" y="341143"/>
                </a:lnTo>
                <a:lnTo>
                  <a:pt x="6604917" y="377909"/>
                </a:lnTo>
                <a:lnTo>
                  <a:pt x="6600058" y="428175"/>
                </a:lnTo>
                <a:lnTo>
                  <a:pt x="6604861" y="428648"/>
                </a:lnTo>
                <a:lnTo>
                  <a:pt x="6603321" y="435059"/>
                </a:lnTo>
                <a:cubicBezTo>
                  <a:pt x="6591397" y="477641"/>
                  <a:pt x="6583405" y="515653"/>
                  <a:pt x="6583575" y="551665"/>
                </a:cubicBezTo>
                <a:cubicBezTo>
                  <a:pt x="6595225" y="566840"/>
                  <a:pt x="6583575" y="551665"/>
                  <a:pt x="6583575" y="551665"/>
                </a:cubicBezTo>
                <a:lnTo>
                  <a:pt x="6625245" y="372338"/>
                </a:lnTo>
                <a:lnTo>
                  <a:pt x="6626167" y="377363"/>
                </a:lnTo>
                <a:cubicBezTo>
                  <a:pt x="6629359" y="378418"/>
                  <a:pt x="6633202" y="349954"/>
                  <a:pt x="6630264" y="365524"/>
                </a:cubicBezTo>
                <a:lnTo>
                  <a:pt x="6634022" y="334567"/>
                </a:lnTo>
                <a:lnTo>
                  <a:pt x="6642941" y="296188"/>
                </a:lnTo>
                <a:lnTo>
                  <a:pt x="6646269" y="280442"/>
                </a:lnTo>
                <a:lnTo>
                  <a:pt x="6645722" y="287350"/>
                </a:lnTo>
                <a:cubicBezTo>
                  <a:pt x="6641643" y="318188"/>
                  <a:pt x="6636848" y="349845"/>
                  <a:pt x="6634511" y="379206"/>
                </a:cubicBezTo>
                <a:cubicBezTo>
                  <a:pt x="6633970" y="381418"/>
                  <a:pt x="6633423" y="387893"/>
                  <a:pt x="6633619" y="393629"/>
                </a:cubicBezTo>
                <a:lnTo>
                  <a:pt x="6634855" y="397094"/>
                </a:lnTo>
                <a:lnTo>
                  <a:pt x="6634549" y="398668"/>
                </a:lnTo>
                <a:cubicBezTo>
                  <a:pt x="6627559" y="439263"/>
                  <a:pt x="6621970" y="478805"/>
                  <a:pt x="6618905" y="516332"/>
                </a:cubicBezTo>
                <a:lnTo>
                  <a:pt x="6640961" y="432201"/>
                </a:lnTo>
                <a:lnTo>
                  <a:pt x="6639083" y="472958"/>
                </a:lnTo>
                <a:cubicBezTo>
                  <a:pt x="6633910" y="538045"/>
                  <a:pt x="6625479" y="598235"/>
                  <a:pt x="6611407" y="663495"/>
                </a:cubicBezTo>
                <a:lnTo>
                  <a:pt x="6609129" y="672641"/>
                </a:lnTo>
                <a:lnTo>
                  <a:pt x="6602666" y="714101"/>
                </a:lnTo>
                <a:cubicBezTo>
                  <a:pt x="6599162" y="734741"/>
                  <a:pt x="6595231" y="755839"/>
                  <a:pt x="6590599" y="777816"/>
                </a:cubicBezTo>
                <a:cubicBezTo>
                  <a:pt x="6580693" y="827592"/>
                  <a:pt x="6569358" y="864857"/>
                  <a:pt x="6554877" y="915712"/>
                </a:cubicBezTo>
                <a:cubicBezTo>
                  <a:pt x="6551258" y="928425"/>
                  <a:pt x="6546659" y="946216"/>
                  <a:pt x="6541537" y="964468"/>
                </a:cubicBezTo>
                <a:lnTo>
                  <a:pt x="6541515" y="964534"/>
                </a:lnTo>
                <a:lnTo>
                  <a:pt x="6557936" y="917994"/>
                </a:lnTo>
                <a:cubicBezTo>
                  <a:pt x="6576787" y="861027"/>
                  <a:pt x="6594272" y="803731"/>
                  <a:pt x="6609722" y="746026"/>
                </a:cubicBezTo>
                <a:cubicBezTo>
                  <a:pt x="6630449" y="671070"/>
                  <a:pt x="6639371" y="617703"/>
                  <a:pt x="6657161" y="567477"/>
                </a:cubicBezTo>
                <a:cubicBezTo>
                  <a:pt x="6667102" y="539409"/>
                  <a:pt x="6674049" y="418841"/>
                  <a:pt x="6687886" y="407948"/>
                </a:cubicBezTo>
                <a:cubicBezTo>
                  <a:pt x="6706156" y="398624"/>
                  <a:pt x="6695181" y="415519"/>
                  <a:pt x="6696215" y="426693"/>
                </a:cubicBezTo>
                <a:cubicBezTo>
                  <a:pt x="6701111" y="443388"/>
                  <a:pt x="6712010" y="457224"/>
                  <a:pt x="6708610" y="466827"/>
                </a:cubicBezTo>
                <a:cubicBezTo>
                  <a:pt x="6710123" y="518902"/>
                  <a:pt x="6684223" y="592024"/>
                  <a:pt x="6661665" y="672150"/>
                </a:cubicBezTo>
                <a:cubicBezTo>
                  <a:pt x="6645707" y="717206"/>
                  <a:pt x="6636523" y="771312"/>
                  <a:pt x="6624737" y="818677"/>
                </a:cubicBezTo>
                <a:cubicBezTo>
                  <a:pt x="6596131" y="914117"/>
                  <a:pt x="6565722" y="1007309"/>
                  <a:pt x="6534190" y="1098426"/>
                </a:cubicBezTo>
                <a:cubicBezTo>
                  <a:pt x="6439593" y="1371782"/>
                  <a:pt x="6334887" y="1626473"/>
                  <a:pt x="6238385" y="1867241"/>
                </a:cubicBezTo>
                <a:cubicBezTo>
                  <a:pt x="6178553" y="2005654"/>
                  <a:pt x="6105419" y="2139356"/>
                  <a:pt x="6038291" y="2270199"/>
                </a:cubicBezTo>
                <a:cubicBezTo>
                  <a:pt x="5974763" y="2407303"/>
                  <a:pt x="5907633" y="2538142"/>
                  <a:pt x="5841240" y="2669246"/>
                </a:cubicBezTo>
                <a:cubicBezTo>
                  <a:pt x="5771248" y="2794086"/>
                  <a:pt x="5716585" y="2934331"/>
                  <a:pt x="5643453" y="3068034"/>
                </a:cubicBezTo>
                <a:cubicBezTo>
                  <a:pt x="5569026" y="3191303"/>
                  <a:pt x="5484995" y="3311170"/>
                  <a:pt x="5421265" y="3432410"/>
                </a:cubicBezTo>
                <a:cubicBezTo>
                  <a:pt x="5381804" y="3501561"/>
                  <a:pt x="5351271" y="3557249"/>
                  <a:pt x="5315213" y="3616799"/>
                </a:cubicBezTo>
                <a:cubicBezTo>
                  <a:pt x="5230626" y="3746447"/>
                  <a:pt x="5146453" y="3867302"/>
                  <a:pt x="5061919" y="3987406"/>
                </a:cubicBezTo>
                <a:lnTo>
                  <a:pt x="5058243" y="3992677"/>
                </a:lnTo>
                <a:lnTo>
                  <a:pt x="5058044" y="3993878"/>
                </a:lnTo>
                <a:lnTo>
                  <a:pt x="5057245" y="3994110"/>
                </a:lnTo>
                <a:lnTo>
                  <a:pt x="5046025" y="4010192"/>
                </a:lnTo>
                <a:lnTo>
                  <a:pt x="5046773" y="4009929"/>
                </a:lnTo>
                <a:cubicBezTo>
                  <a:pt x="5045898" y="4012896"/>
                  <a:pt x="5043345" y="4017983"/>
                  <a:pt x="5041590" y="4020948"/>
                </a:cubicBezTo>
                <a:cubicBezTo>
                  <a:pt x="5034413" y="4033246"/>
                  <a:pt x="5023603" y="4046919"/>
                  <a:pt x="5016427" y="4059219"/>
                </a:cubicBezTo>
                <a:cubicBezTo>
                  <a:pt x="4981846" y="4114854"/>
                  <a:pt x="4948620" y="4163075"/>
                  <a:pt x="4917958" y="4213010"/>
                </a:cubicBezTo>
                <a:cubicBezTo>
                  <a:pt x="4875286" y="4283591"/>
                  <a:pt x="4824408" y="4347687"/>
                  <a:pt x="4778693" y="4410216"/>
                </a:cubicBezTo>
                <a:cubicBezTo>
                  <a:pt x="4756913" y="4442222"/>
                  <a:pt x="4734497" y="4476769"/>
                  <a:pt x="4711801" y="4511425"/>
                </a:cubicBezTo>
                <a:cubicBezTo>
                  <a:pt x="4654201" y="4594933"/>
                  <a:pt x="4584279" y="4671214"/>
                  <a:pt x="4514205" y="4747935"/>
                </a:cubicBezTo>
                <a:cubicBezTo>
                  <a:pt x="4502225" y="4759366"/>
                  <a:pt x="4489461" y="4768721"/>
                  <a:pt x="4479911" y="4780150"/>
                </a:cubicBezTo>
                <a:lnTo>
                  <a:pt x="4472823" y="4790589"/>
                </a:lnTo>
                <a:lnTo>
                  <a:pt x="4472195" y="4790467"/>
                </a:lnTo>
                <a:cubicBezTo>
                  <a:pt x="4471495" y="4790731"/>
                  <a:pt x="4471195" y="4791421"/>
                  <a:pt x="4471575" y="4792427"/>
                </a:cubicBezTo>
                <a:lnTo>
                  <a:pt x="4472823" y="4790589"/>
                </a:lnTo>
                <a:lnTo>
                  <a:pt x="4475211" y="4791051"/>
                </a:lnTo>
                <a:cubicBezTo>
                  <a:pt x="4462723" y="4805359"/>
                  <a:pt x="4449315" y="4822315"/>
                  <a:pt x="4450077" y="4824326"/>
                </a:cubicBezTo>
                <a:cubicBezTo>
                  <a:pt x="4449315" y="4822315"/>
                  <a:pt x="4457985" y="4819037"/>
                  <a:pt x="4457985" y="4819037"/>
                </a:cubicBezTo>
                <a:cubicBezTo>
                  <a:pt x="4463018" y="4817134"/>
                  <a:pt x="4459506" y="4823063"/>
                  <a:pt x="4466499" y="4820420"/>
                </a:cubicBezTo>
                <a:cubicBezTo>
                  <a:pt x="4470769" y="4816504"/>
                  <a:pt x="4482343" y="4804844"/>
                  <a:pt x="4491169" y="4796906"/>
                </a:cubicBezTo>
                <a:cubicBezTo>
                  <a:pt x="4503769" y="4784378"/>
                  <a:pt x="4516915" y="4771380"/>
                  <a:pt x="4530241" y="4758069"/>
                </a:cubicBezTo>
                <a:lnTo>
                  <a:pt x="4563783" y="4724052"/>
                </a:lnTo>
                <a:lnTo>
                  <a:pt x="4556273" y="4733331"/>
                </a:lnTo>
                <a:cubicBezTo>
                  <a:pt x="4542057" y="4748771"/>
                  <a:pt x="4527249" y="4763284"/>
                  <a:pt x="4512701" y="4777219"/>
                </a:cubicBezTo>
                <a:cubicBezTo>
                  <a:pt x="4483477" y="4804755"/>
                  <a:pt x="4454985" y="4839298"/>
                  <a:pt x="4424695" y="4869922"/>
                </a:cubicBezTo>
                <a:cubicBezTo>
                  <a:pt x="4407949" y="4885647"/>
                  <a:pt x="4391771" y="4901827"/>
                  <a:pt x="4376035" y="4917266"/>
                </a:cubicBezTo>
                <a:cubicBezTo>
                  <a:pt x="4360299" y="4932707"/>
                  <a:pt x="4345001" y="4947405"/>
                  <a:pt x="4330010" y="4960167"/>
                </a:cubicBezTo>
                <a:cubicBezTo>
                  <a:pt x="4345373" y="4942471"/>
                  <a:pt x="4363939" y="4923947"/>
                  <a:pt x="4381741" y="4907632"/>
                </a:cubicBezTo>
                <a:lnTo>
                  <a:pt x="4398504" y="4889409"/>
                </a:lnTo>
                <a:cubicBezTo>
                  <a:pt x="4396855" y="4885048"/>
                  <a:pt x="4381925" y="4897976"/>
                  <a:pt x="4379332" y="4901258"/>
                </a:cubicBezTo>
                <a:cubicBezTo>
                  <a:pt x="4339453" y="4937806"/>
                  <a:pt x="4298475" y="4986659"/>
                  <a:pt x="4260103" y="5015352"/>
                </a:cubicBezTo>
                <a:cubicBezTo>
                  <a:pt x="4289510" y="4978159"/>
                  <a:pt x="4334902" y="4941828"/>
                  <a:pt x="4367029" y="4905911"/>
                </a:cubicBezTo>
                <a:cubicBezTo>
                  <a:pt x="4357413" y="4916829"/>
                  <a:pt x="4375853" y="4897971"/>
                  <a:pt x="4373287" y="4896257"/>
                </a:cubicBezTo>
                <a:cubicBezTo>
                  <a:pt x="4368409" y="4893500"/>
                  <a:pt x="4366267" y="4903897"/>
                  <a:pt x="4366267" y="4903897"/>
                </a:cubicBezTo>
                <a:cubicBezTo>
                  <a:pt x="4345030" y="4923811"/>
                  <a:pt x="4324773" y="4943357"/>
                  <a:pt x="4304781" y="4962226"/>
                </a:cubicBezTo>
                <a:lnTo>
                  <a:pt x="4264505" y="4998721"/>
                </a:lnTo>
                <a:lnTo>
                  <a:pt x="4268532" y="4992047"/>
                </a:lnTo>
                <a:lnTo>
                  <a:pt x="4268678" y="4991737"/>
                </a:lnTo>
                <a:lnTo>
                  <a:pt x="4270339" y="4990009"/>
                </a:lnTo>
                <a:cubicBezTo>
                  <a:pt x="4274891" y="4985987"/>
                  <a:pt x="4298363" y="4965227"/>
                  <a:pt x="4297603" y="4963214"/>
                </a:cubicBezTo>
                <a:cubicBezTo>
                  <a:pt x="4295193" y="4956840"/>
                  <a:pt x="4272481" y="4979613"/>
                  <a:pt x="4275835" y="4978344"/>
                </a:cubicBezTo>
                <a:lnTo>
                  <a:pt x="4273925" y="4980300"/>
                </a:lnTo>
                <a:lnTo>
                  <a:pt x="4272865" y="4976409"/>
                </a:lnTo>
                <a:cubicBezTo>
                  <a:pt x="4271553" y="4977237"/>
                  <a:pt x="4269455" y="4979931"/>
                  <a:pt x="4267035" y="4983500"/>
                </a:cubicBezTo>
                <a:lnTo>
                  <a:pt x="4261140" y="4992847"/>
                </a:lnTo>
                <a:lnTo>
                  <a:pt x="4255440" y="4997943"/>
                </a:lnTo>
                <a:cubicBezTo>
                  <a:pt x="4249643" y="4997831"/>
                  <a:pt x="4270041" y="4978234"/>
                  <a:pt x="4270041" y="4978234"/>
                </a:cubicBezTo>
                <a:cubicBezTo>
                  <a:pt x="4309361" y="4941898"/>
                  <a:pt x="4342246" y="4907992"/>
                  <a:pt x="4374063" y="4877175"/>
                </a:cubicBezTo>
                <a:cubicBezTo>
                  <a:pt x="4376657" y="4873895"/>
                  <a:pt x="4415339" y="4840099"/>
                  <a:pt x="4411251" y="4834361"/>
                </a:cubicBezTo>
                <a:cubicBezTo>
                  <a:pt x="4408053" y="4830968"/>
                  <a:pt x="4384141" y="4856495"/>
                  <a:pt x="4405148" y="4839351"/>
                </a:cubicBezTo>
                <a:cubicBezTo>
                  <a:pt x="4374247" y="4867521"/>
                  <a:pt x="4348661" y="4893681"/>
                  <a:pt x="4319567" y="4921551"/>
                </a:cubicBezTo>
                <a:cubicBezTo>
                  <a:pt x="4317889" y="4922186"/>
                  <a:pt x="4291994" y="4953448"/>
                  <a:pt x="4287595" y="4952809"/>
                </a:cubicBezTo>
                <a:cubicBezTo>
                  <a:pt x="4281831" y="4947703"/>
                  <a:pt x="4303749" y="4932132"/>
                  <a:pt x="4303749" y="4932132"/>
                </a:cubicBezTo>
                <a:cubicBezTo>
                  <a:pt x="4340909" y="4894311"/>
                  <a:pt x="4360546" y="4872700"/>
                  <a:pt x="4396789" y="4837527"/>
                </a:cubicBezTo>
                <a:cubicBezTo>
                  <a:pt x="4399383" y="4834244"/>
                  <a:pt x="4434834" y="4802054"/>
                  <a:pt x="4431508" y="4798327"/>
                </a:cubicBezTo>
                <a:cubicBezTo>
                  <a:pt x="4427112" y="4797689"/>
                  <a:pt x="4403173" y="4828211"/>
                  <a:pt x="4405769" y="4824928"/>
                </a:cubicBezTo>
                <a:cubicBezTo>
                  <a:pt x="4395267" y="4833501"/>
                  <a:pt x="4389798" y="4840170"/>
                  <a:pt x="4377465" y="4849816"/>
                </a:cubicBezTo>
                <a:cubicBezTo>
                  <a:pt x="4390107" y="4830850"/>
                  <a:pt x="4409433" y="4818559"/>
                  <a:pt x="4422840" y="4801605"/>
                </a:cubicBezTo>
                <a:cubicBezTo>
                  <a:pt x="4427112" y="4797689"/>
                  <a:pt x="4428339" y="4789940"/>
                  <a:pt x="4433807" y="4783269"/>
                </a:cubicBezTo>
                <a:lnTo>
                  <a:pt x="4441079" y="4774633"/>
                </a:lnTo>
                <a:lnTo>
                  <a:pt x="4441424" y="4774410"/>
                </a:lnTo>
                <a:lnTo>
                  <a:pt x="4442735" y="4772667"/>
                </a:lnTo>
                <a:lnTo>
                  <a:pt x="4458319" y="4754161"/>
                </a:lnTo>
                <a:cubicBezTo>
                  <a:pt x="4467549" y="4744440"/>
                  <a:pt x="4476907" y="4734959"/>
                  <a:pt x="4483609" y="4726482"/>
                </a:cubicBezTo>
                <a:cubicBezTo>
                  <a:pt x="4479820" y="4732516"/>
                  <a:pt x="4490631" y="4718843"/>
                  <a:pt x="4489871" y="4716831"/>
                </a:cubicBezTo>
                <a:cubicBezTo>
                  <a:pt x="4487461" y="4710457"/>
                  <a:pt x="4476619" y="4729124"/>
                  <a:pt x="4474941" y="4729759"/>
                </a:cubicBezTo>
                <a:lnTo>
                  <a:pt x="4462075" y="4743318"/>
                </a:lnTo>
                <a:lnTo>
                  <a:pt x="4450195" y="4762745"/>
                </a:lnTo>
                <a:lnTo>
                  <a:pt x="4442735" y="4772667"/>
                </a:lnTo>
                <a:lnTo>
                  <a:pt x="4441079" y="4774633"/>
                </a:lnTo>
                <a:lnTo>
                  <a:pt x="4434667" y="4778781"/>
                </a:lnTo>
                <a:lnTo>
                  <a:pt x="4438229" y="4768449"/>
                </a:lnTo>
                <a:lnTo>
                  <a:pt x="4418347" y="4789402"/>
                </a:lnTo>
                <a:cubicBezTo>
                  <a:pt x="4399619" y="4808657"/>
                  <a:pt x="4380848" y="4827065"/>
                  <a:pt x="4361507" y="4843961"/>
                </a:cubicBezTo>
                <a:cubicBezTo>
                  <a:pt x="4376606" y="4823875"/>
                  <a:pt x="4392253" y="4809045"/>
                  <a:pt x="4407726" y="4794280"/>
                </a:cubicBezTo>
                <a:lnTo>
                  <a:pt x="4447971" y="4750370"/>
                </a:lnTo>
                <a:lnTo>
                  <a:pt x="4453539" y="4740473"/>
                </a:lnTo>
                <a:lnTo>
                  <a:pt x="4461327" y="4727297"/>
                </a:lnTo>
                <a:lnTo>
                  <a:pt x="4458549" y="4728670"/>
                </a:lnTo>
                <a:cubicBezTo>
                  <a:pt x="4418516" y="4769879"/>
                  <a:pt x="4384994" y="4806326"/>
                  <a:pt x="4347073" y="4842134"/>
                </a:cubicBezTo>
                <a:lnTo>
                  <a:pt x="4335007" y="4851770"/>
                </a:lnTo>
                <a:lnTo>
                  <a:pt x="4323093" y="4868649"/>
                </a:lnTo>
                <a:cubicBezTo>
                  <a:pt x="4313204" y="4881644"/>
                  <a:pt x="4317181" y="4872123"/>
                  <a:pt x="4325729" y="4854808"/>
                </a:cubicBezTo>
                <a:lnTo>
                  <a:pt x="4337499" y="4831400"/>
                </a:lnTo>
                <a:lnTo>
                  <a:pt x="4326990" y="4842379"/>
                </a:lnTo>
                <a:lnTo>
                  <a:pt x="4333314" y="4827214"/>
                </a:lnTo>
                <a:cubicBezTo>
                  <a:pt x="4337044" y="4804561"/>
                  <a:pt x="4323616" y="4828610"/>
                  <a:pt x="4316035" y="4844785"/>
                </a:cubicBezTo>
                <a:lnTo>
                  <a:pt x="4304315" y="4865303"/>
                </a:lnTo>
                <a:lnTo>
                  <a:pt x="4292760" y="4876853"/>
                </a:lnTo>
                <a:lnTo>
                  <a:pt x="4291371" y="4878251"/>
                </a:lnTo>
                <a:lnTo>
                  <a:pt x="4295570" y="4869759"/>
                </a:lnTo>
                <a:cubicBezTo>
                  <a:pt x="4301168" y="4858297"/>
                  <a:pt x="4306911" y="4847052"/>
                  <a:pt x="4313341" y="4836849"/>
                </a:cubicBezTo>
                <a:cubicBezTo>
                  <a:pt x="4319916" y="4824934"/>
                  <a:pt x="4328211" y="4812571"/>
                  <a:pt x="4336336" y="4799949"/>
                </a:cubicBezTo>
                <a:lnTo>
                  <a:pt x="4351816" y="4772836"/>
                </a:lnTo>
                <a:lnTo>
                  <a:pt x="4341957" y="4779983"/>
                </a:lnTo>
                <a:lnTo>
                  <a:pt x="4340499" y="4782131"/>
                </a:lnTo>
                <a:cubicBezTo>
                  <a:pt x="4331309" y="4795875"/>
                  <a:pt x="4320405" y="4811524"/>
                  <a:pt x="4318173" y="4816503"/>
                </a:cubicBezTo>
                <a:cubicBezTo>
                  <a:pt x="4314838" y="4819175"/>
                  <a:pt x="4307895" y="4824742"/>
                  <a:pt x="4306229" y="4826077"/>
                </a:cubicBezTo>
                <a:cubicBezTo>
                  <a:pt x="4302606" y="4832168"/>
                  <a:pt x="4302040" y="4835813"/>
                  <a:pt x="4300312" y="4840917"/>
                </a:cubicBezTo>
                <a:cubicBezTo>
                  <a:pt x="4298647" y="4842253"/>
                  <a:pt x="4291763" y="4844050"/>
                  <a:pt x="4288093" y="4850713"/>
                </a:cubicBezTo>
                <a:cubicBezTo>
                  <a:pt x="4284467" y="4856807"/>
                  <a:pt x="4278263" y="4875067"/>
                  <a:pt x="4269083" y="4885611"/>
                </a:cubicBezTo>
                <a:cubicBezTo>
                  <a:pt x="4265467" y="4890105"/>
                  <a:pt x="4263735" y="4891461"/>
                  <a:pt x="4263231" y="4890868"/>
                </a:cubicBezTo>
                <a:lnTo>
                  <a:pt x="4264061" y="4887352"/>
                </a:lnTo>
                <a:lnTo>
                  <a:pt x="4254617" y="4904411"/>
                </a:lnTo>
                <a:cubicBezTo>
                  <a:pt x="4251585" y="4909338"/>
                  <a:pt x="4248916" y="4912914"/>
                  <a:pt x="4247231" y="4913563"/>
                </a:cubicBezTo>
                <a:cubicBezTo>
                  <a:pt x="4236796" y="4914855"/>
                  <a:pt x="4255340" y="4890666"/>
                  <a:pt x="4255340" y="4890666"/>
                </a:cubicBezTo>
                <a:cubicBezTo>
                  <a:pt x="4258661" y="4885399"/>
                  <a:pt x="4264009" y="4876019"/>
                  <a:pt x="4269852" y="4865361"/>
                </a:cubicBezTo>
                <a:lnTo>
                  <a:pt x="4286396" y="4834111"/>
                </a:lnTo>
                <a:lnTo>
                  <a:pt x="4286605" y="4828524"/>
                </a:lnTo>
                <a:cubicBezTo>
                  <a:pt x="4287395" y="4824571"/>
                  <a:pt x="4289549" y="4819754"/>
                  <a:pt x="4292542" y="4814433"/>
                </a:cubicBezTo>
                <a:lnTo>
                  <a:pt x="4295485" y="4809830"/>
                </a:lnTo>
                <a:lnTo>
                  <a:pt x="4294245" y="4811342"/>
                </a:lnTo>
                <a:lnTo>
                  <a:pt x="4290878" y="4816416"/>
                </a:lnTo>
                <a:lnTo>
                  <a:pt x="4272647" y="4846621"/>
                </a:lnTo>
                <a:cubicBezTo>
                  <a:pt x="4270696" y="4849780"/>
                  <a:pt x="4267987" y="4852749"/>
                  <a:pt x="4264859" y="4856054"/>
                </a:cubicBezTo>
                <a:lnTo>
                  <a:pt x="4263983" y="4857027"/>
                </a:lnTo>
                <a:lnTo>
                  <a:pt x="4254871" y="4870862"/>
                </a:lnTo>
                <a:lnTo>
                  <a:pt x="4246785" y="4882349"/>
                </a:lnTo>
                <a:lnTo>
                  <a:pt x="4246773" y="4882376"/>
                </a:lnTo>
                <a:lnTo>
                  <a:pt x="4246756" y="4882391"/>
                </a:lnTo>
                <a:lnTo>
                  <a:pt x="4218048" y="4923178"/>
                </a:lnTo>
                <a:cubicBezTo>
                  <a:pt x="4210214" y="4931210"/>
                  <a:pt x="4188267" y="4965000"/>
                  <a:pt x="4188267" y="4965000"/>
                </a:cubicBezTo>
                <a:lnTo>
                  <a:pt x="4186767" y="4955298"/>
                </a:lnTo>
                <a:lnTo>
                  <a:pt x="4182161" y="4963486"/>
                </a:lnTo>
                <a:lnTo>
                  <a:pt x="4179649" y="4964860"/>
                </a:lnTo>
                <a:lnTo>
                  <a:pt x="4172817" y="4969454"/>
                </a:lnTo>
                <a:lnTo>
                  <a:pt x="4176350" y="4962673"/>
                </a:lnTo>
                <a:cubicBezTo>
                  <a:pt x="4193518" y="4930381"/>
                  <a:pt x="4211147" y="4897252"/>
                  <a:pt x="4229491" y="4861027"/>
                </a:cubicBezTo>
                <a:cubicBezTo>
                  <a:pt x="4231301" y="4857981"/>
                  <a:pt x="4234161" y="4852501"/>
                  <a:pt x="4237758" y="4845565"/>
                </a:cubicBezTo>
                <a:lnTo>
                  <a:pt x="4247467" y="4827062"/>
                </a:lnTo>
                <a:lnTo>
                  <a:pt x="4257552" y="4803127"/>
                </a:lnTo>
                <a:lnTo>
                  <a:pt x="4262559" y="4792760"/>
                </a:lnTo>
                <a:lnTo>
                  <a:pt x="4258371" y="4797772"/>
                </a:lnTo>
                <a:cubicBezTo>
                  <a:pt x="4257779" y="4796603"/>
                  <a:pt x="4270867" y="4774454"/>
                  <a:pt x="4272333" y="4770887"/>
                </a:cubicBezTo>
                <a:cubicBezTo>
                  <a:pt x="4272902" y="4767242"/>
                  <a:pt x="4272165" y="4754549"/>
                  <a:pt x="4269122" y="4753800"/>
                </a:cubicBezTo>
                <a:cubicBezTo>
                  <a:pt x="4267455" y="4755135"/>
                  <a:pt x="4237253" y="4809104"/>
                  <a:pt x="4233353" y="4815418"/>
                </a:cubicBezTo>
                <a:cubicBezTo>
                  <a:pt x="4222499" y="4830498"/>
                  <a:pt x="4213261" y="4844810"/>
                  <a:pt x="4204360" y="4855134"/>
                </a:cubicBezTo>
                <a:cubicBezTo>
                  <a:pt x="4202695" y="4856470"/>
                  <a:pt x="4196041" y="4858614"/>
                  <a:pt x="4194375" y="4859952"/>
                </a:cubicBezTo>
                <a:cubicBezTo>
                  <a:pt x="4180198" y="4874505"/>
                  <a:pt x="4173869" y="4912524"/>
                  <a:pt x="4167844" y="4907257"/>
                </a:cubicBezTo>
                <a:cubicBezTo>
                  <a:pt x="4167844" y="4907257"/>
                  <a:pt x="4170091" y="4899080"/>
                  <a:pt x="4170669" y="4892239"/>
                </a:cubicBezTo>
                <a:lnTo>
                  <a:pt x="4171276" y="4893451"/>
                </a:lnTo>
                <a:lnTo>
                  <a:pt x="4170380" y="4895659"/>
                </a:lnTo>
                <a:cubicBezTo>
                  <a:pt x="4171213" y="4894991"/>
                  <a:pt x="4171631" y="4894658"/>
                  <a:pt x="4171665" y="4894230"/>
                </a:cubicBezTo>
                <a:lnTo>
                  <a:pt x="4171276" y="4893451"/>
                </a:lnTo>
                <a:lnTo>
                  <a:pt x="4172923" y="4889390"/>
                </a:lnTo>
                <a:lnTo>
                  <a:pt x="4174693" y="4887154"/>
                </a:lnTo>
                <a:cubicBezTo>
                  <a:pt x="4175576" y="4885516"/>
                  <a:pt x="4176008" y="4884240"/>
                  <a:pt x="4176008" y="4884240"/>
                </a:cubicBezTo>
                <a:cubicBezTo>
                  <a:pt x="4176008" y="4884240"/>
                  <a:pt x="4171877" y="4877986"/>
                  <a:pt x="4173883" y="4872660"/>
                </a:cubicBezTo>
                <a:cubicBezTo>
                  <a:pt x="4175291" y="4866750"/>
                  <a:pt x="4180459" y="4857691"/>
                  <a:pt x="4185800" y="4848893"/>
                </a:cubicBezTo>
                <a:lnTo>
                  <a:pt x="4194020" y="4834792"/>
                </a:lnTo>
                <a:lnTo>
                  <a:pt x="4185943" y="4838031"/>
                </a:lnTo>
                <a:cubicBezTo>
                  <a:pt x="4182683" y="4839163"/>
                  <a:pt x="4179213" y="4840376"/>
                  <a:pt x="4175941" y="4842022"/>
                </a:cubicBezTo>
                <a:lnTo>
                  <a:pt x="4174698" y="4842951"/>
                </a:lnTo>
                <a:lnTo>
                  <a:pt x="4149918" y="4883968"/>
                </a:lnTo>
                <a:lnTo>
                  <a:pt x="4112906" y="4952842"/>
                </a:lnTo>
                <a:lnTo>
                  <a:pt x="4108464" y="4956110"/>
                </a:lnTo>
                <a:lnTo>
                  <a:pt x="4098537" y="4964380"/>
                </a:lnTo>
                <a:lnTo>
                  <a:pt x="4108735" y="4941888"/>
                </a:lnTo>
                <a:lnTo>
                  <a:pt x="4095785" y="4961912"/>
                </a:lnTo>
                <a:lnTo>
                  <a:pt x="4091668" y="4957859"/>
                </a:lnTo>
                <a:lnTo>
                  <a:pt x="4085722" y="4963615"/>
                </a:lnTo>
                <a:lnTo>
                  <a:pt x="4095909" y="4942766"/>
                </a:lnTo>
                <a:lnTo>
                  <a:pt x="4100053" y="4936842"/>
                </a:lnTo>
                <a:cubicBezTo>
                  <a:pt x="4101484" y="4935001"/>
                  <a:pt x="4102474" y="4934028"/>
                  <a:pt x="4102664" y="4934532"/>
                </a:cubicBezTo>
                <a:lnTo>
                  <a:pt x="4100297" y="4933782"/>
                </a:lnTo>
                <a:lnTo>
                  <a:pt x="4113927" y="4905889"/>
                </a:lnTo>
                <a:lnTo>
                  <a:pt x="4120271" y="4899099"/>
                </a:lnTo>
                <a:lnTo>
                  <a:pt x="4121731" y="4897663"/>
                </a:lnTo>
                <a:lnTo>
                  <a:pt x="4110169" y="4899037"/>
                </a:lnTo>
                <a:lnTo>
                  <a:pt x="4108227" y="4899399"/>
                </a:lnTo>
                <a:lnTo>
                  <a:pt x="4108445" y="4897328"/>
                </a:lnTo>
                <a:cubicBezTo>
                  <a:pt x="4109072" y="4891287"/>
                  <a:pt x="4110579" y="4876367"/>
                  <a:pt x="4111409" y="4864413"/>
                </a:cubicBezTo>
                <a:lnTo>
                  <a:pt x="4111661" y="4857895"/>
                </a:lnTo>
                <a:lnTo>
                  <a:pt x="4124301" y="4838450"/>
                </a:lnTo>
                <a:cubicBezTo>
                  <a:pt x="4130303" y="4828371"/>
                  <a:pt x="4134564" y="4819897"/>
                  <a:pt x="4135571" y="4814697"/>
                </a:cubicBezTo>
                <a:lnTo>
                  <a:pt x="4122830" y="4827146"/>
                </a:lnTo>
                <a:lnTo>
                  <a:pt x="4133738" y="4811991"/>
                </a:lnTo>
                <a:lnTo>
                  <a:pt x="4135370" y="4809729"/>
                </a:lnTo>
                <a:cubicBezTo>
                  <a:pt x="4140898" y="4802336"/>
                  <a:pt x="4146712" y="4794575"/>
                  <a:pt x="4152222" y="4786499"/>
                </a:cubicBezTo>
                <a:lnTo>
                  <a:pt x="4159595" y="4774179"/>
                </a:lnTo>
                <a:lnTo>
                  <a:pt x="4164682" y="4755162"/>
                </a:lnTo>
                <a:cubicBezTo>
                  <a:pt x="4165600" y="4744329"/>
                  <a:pt x="4160432" y="4768665"/>
                  <a:pt x="4157741" y="4760727"/>
                </a:cubicBezTo>
                <a:cubicBezTo>
                  <a:pt x="4155046" y="4752792"/>
                  <a:pt x="4170891" y="4736903"/>
                  <a:pt x="4175080" y="4727166"/>
                </a:cubicBezTo>
                <a:cubicBezTo>
                  <a:pt x="4182083" y="4717832"/>
                  <a:pt x="4190985" y="4707508"/>
                  <a:pt x="4195464" y="4694352"/>
                </a:cubicBezTo>
                <a:cubicBezTo>
                  <a:pt x="4195464" y="4694352"/>
                  <a:pt x="4194719" y="4693221"/>
                  <a:pt x="4194008" y="4691667"/>
                </a:cubicBezTo>
                <a:lnTo>
                  <a:pt x="4192998" y="4687378"/>
                </a:lnTo>
                <a:lnTo>
                  <a:pt x="4185581" y="4695548"/>
                </a:lnTo>
                <a:cubicBezTo>
                  <a:pt x="4177507" y="4703079"/>
                  <a:pt x="4170078" y="4709384"/>
                  <a:pt x="4162315" y="4716921"/>
                </a:cubicBezTo>
                <a:lnTo>
                  <a:pt x="4153986" y="4726406"/>
                </a:lnTo>
                <a:lnTo>
                  <a:pt x="4136078" y="4751724"/>
                </a:lnTo>
                <a:lnTo>
                  <a:pt x="4116239" y="4779405"/>
                </a:lnTo>
                <a:lnTo>
                  <a:pt x="4111941" y="4786365"/>
                </a:lnTo>
                <a:lnTo>
                  <a:pt x="4106622" y="4795763"/>
                </a:lnTo>
                <a:lnTo>
                  <a:pt x="4104256" y="4802474"/>
                </a:lnTo>
                <a:cubicBezTo>
                  <a:pt x="4103146" y="4804261"/>
                  <a:pt x="4102123" y="4805117"/>
                  <a:pt x="4101401" y="4805211"/>
                </a:cubicBezTo>
                <a:lnTo>
                  <a:pt x="4101378" y="4805029"/>
                </a:lnTo>
                <a:lnTo>
                  <a:pt x="4100863" y="4805937"/>
                </a:lnTo>
                <a:cubicBezTo>
                  <a:pt x="4097379" y="4811340"/>
                  <a:pt x="4094115" y="4815275"/>
                  <a:pt x="4091113" y="4816705"/>
                </a:cubicBezTo>
                <a:lnTo>
                  <a:pt x="4091461" y="4813634"/>
                </a:lnTo>
                <a:lnTo>
                  <a:pt x="4104177" y="4795003"/>
                </a:lnTo>
                <a:cubicBezTo>
                  <a:pt x="4104177" y="4795003"/>
                  <a:pt x="4102739" y="4792882"/>
                  <a:pt x="4101465" y="4789938"/>
                </a:cubicBezTo>
                <a:lnTo>
                  <a:pt x="4101015" y="4787387"/>
                </a:lnTo>
                <a:lnTo>
                  <a:pt x="4106707" y="4776639"/>
                </a:lnTo>
                <a:cubicBezTo>
                  <a:pt x="4109123" y="4772897"/>
                  <a:pt x="4111049" y="4770980"/>
                  <a:pt x="4111766" y="4772481"/>
                </a:cubicBezTo>
                <a:lnTo>
                  <a:pt x="4104355" y="4772908"/>
                </a:lnTo>
                <a:lnTo>
                  <a:pt x="4109260" y="4765487"/>
                </a:lnTo>
                <a:cubicBezTo>
                  <a:pt x="4123025" y="4745205"/>
                  <a:pt x="4146546" y="4711642"/>
                  <a:pt x="4153865" y="4702410"/>
                </a:cubicBezTo>
                <a:cubicBezTo>
                  <a:pt x="4188605" y="4631340"/>
                  <a:pt x="4112103" y="4736354"/>
                  <a:pt x="4094507" y="4753960"/>
                </a:cubicBezTo>
                <a:cubicBezTo>
                  <a:pt x="4080415" y="4772527"/>
                  <a:pt x="4068335" y="4789495"/>
                  <a:pt x="4057738" y="4803201"/>
                </a:cubicBezTo>
                <a:lnTo>
                  <a:pt x="4030791" y="4831883"/>
                </a:lnTo>
                <a:lnTo>
                  <a:pt x="4029360" y="4831410"/>
                </a:lnTo>
                <a:cubicBezTo>
                  <a:pt x="4027673" y="4832060"/>
                  <a:pt x="4024743" y="4835491"/>
                  <a:pt x="4021297" y="4840271"/>
                </a:cubicBezTo>
                <a:lnTo>
                  <a:pt x="4017063" y="4846702"/>
                </a:lnTo>
                <a:lnTo>
                  <a:pt x="3995266" y="4870255"/>
                </a:lnTo>
                <a:lnTo>
                  <a:pt x="3994627" y="4860321"/>
                </a:lnTo>
                <a:lnTo>
                  <a:pt x="4003909" y="4836663"/>
                </a:lnTo>
                <a:lnTo>
                  <a:pt x="4009504" y="4829506"/>
                </a:lnTo>
                <a:cubicBezTo>
                  <a:pt x="4028582" y="4804237"/>
                  <a:pt x="4054015" y="4781334"/>
                  <a:pt x="4059305" y="4753967"/>
                </a:cubicBezTo>
                <a:cubicBezTo>
                  <a:pt x="4057925" y="4743479"/>
                  <a:pt x="4055275" y="4739562"/>
                  <a:pt x="4060021" y="4729691"/>
                </a:cubicBezTo>
                <a:cubicBezTo>
                  <a:pt x="4072321" y="4704247"/>
                  <a:pt x="4103704" y="4688740"/>
                  <a:pt x="4119922" y="4660646"/>
                </a:cubicBezTo>
                <a:cubicBezTo>
                  <a:pt x="4118452" y="4661640"/>
                  <a:pt x="4114967" y="4659850"/>
                  <a:pt x="4111424" y="4657059"/>
                </a:cubicBezTo>
                <a:lnTo>
                  <a:pt x="4105418" y="4650545"/>
                </a:lnTo>
                <a:lnTo>
                  <a:pt x="4102629" y="4653465"/>
                </a:lnTo>
                <a:cubicBezTo>
                  <a:pt x="4101797" y="4654134"/>
                  <a:pt x="4101825" y="4652648"/>
                  <a:pt x="4102392" y="4650061"/>
                </a:cubicBezTo>
                <a:lnTo>
                  <a:pt x="4102903" y="4648348"/>
                </a:lnTo>
                <a:lnTo>
                  <a:pt x="4103146" y="4648082"/>
                </a:lnTo>
                <a:lnTo>
                  <a:pt x="4102586" y="4647477"/>
                </a:lnTo>
                <a:lnTo>
                  <a:pt x="4102509" y="4646228"/>
                </a:lnTo>
                <a:lnTo>
                  <a:pt x="4123130" y="4615267"/>
                </a:lnTo>
                <a:lnTo>
                  <a:pt x="4107947" y="4628082"/>
                </a:lnTo>
                <a:lnTo>
                  <a:pt x="4110422" y="4624994"/>
                </a:lnTo>
                <a:lnTo>
                  <a:pt x="4075343" y="4659124"/>
                </a:lnTo>
                <a:cubicBezTo>
                  <a:pt x="4059605" y="4674563"/>
                  <a:pt x="4044309" y="4689261"/>
                  <a:pt x="4029317" y="4702023"/>
                </a:cubicBezTo>
                <a:cubicBezTo>
                  <a:pt x="4044679" y="4684328"/>
                  <a:pt x="4063247" y="4665807"/>
                  <a:pt x="4081048" y="4649491"/>
                </a:cubicBezTo>
                <a:lnTo>
                  <a:pt x="4097810" y="4631268"/>
                </a:lnTo>
                <a:cubicBezTo>
                  <a:pt x="4097399" y="4630177"/>
                  <a:pt x="4096157" y="4630168"/>
                  <a:pt x="4094485" y="4630818"/>
                </a:cubicBezTo>
                <a:lnTo>
                  <a:pt x="4093592" y="4631348"/>
                </a:lnTo>
                <a:lnTo>
                  <a:pt x="4088104" y="4636876"/>
                </a:lnTo>
                <a:lnTo>
                  <a:pt x="4089781" y="4634009"/>
                </a:lnTo>
                <a:lnTo>
                  <a:pt x="4090158" y="4633387"/>
                </a:lnTo>
                <a:lnTo>
                  <a:pt x="4088581" y="4634324"/>
                </a:lnTo>
                <a:cubicBezTo>
                  <a:pt x="4084317" y="4637422"/>
                  <a:pt x="4079937" y="4641474"/>
                  <a:pt x="4078640" y="4643115"/>
                </a:cubicBezTo>
                <a:cubicBezTo>
                  <a:pt x="4038761" y="4679662"/>
                  <a:pt x="3997782" y="4728515"/>
                  <a:pt x="3959410" y="4757208"/>
                </a:cubicBezTo>
                <a:cubicBezTo>
                  <a:pt x="3988817" y="4720017"/>
                  <a:pt x="4034209" y="4683685"/>
                  <a:pt x="4066334" y="4647767"/>
                </a:cubicBezTo>
                <a:cubicBezTo>
                  <a:pt x="4056719" y="4658688"/>
                  <a:pt x="4075161" y="4639829"/>
                  <a:pt x="4072595" y="4638116"/>
                </a:cubicBezTo>
                <a:cubicBezTo>
                  <a:pt x="4067717" y="4635357"/>
                  <a:pt x="4065573" y="4645755"/>
                  <a:pt x="4065573" y="4645755"/>
                </a:cubicBezTo>
                <a:cubicBezTo>
                  <a:pt x="4044337" y="4665669"/>
                  <a:pt x="4024080" y="4685214"/>
                  <a:pt x="4004087" y="4704084"/>
                </a:cubicBezTo>
                <a:lnTo>
                  <a:pt x="3963811" y="4740579"/>
                </a:lnTo>
                <a:lnTo>
                  <a:pt x="3967837" y="4733906"/>
                </a:lnTo>
                <a:lnTo>
                  <a:pt x="3967986" y="4733595"/>
                </a:lnTo>
                <a:lnTo>
                  <a:pt x="3969645" y="4731867"/>
                </a:lnTo>
                <a:cubicBezTo>
                  <a:pt x="3974197" y="4727844"/>
                  <a:pt x="3997671" y="4707084"/>
                  <a:pt x="3996908" y="4705073"/>
                </a:cubicBezTo>
                <a:cubicBezTo>
                  <a:pt x="3994500" y="4698697"/>
                  <a:pt x="3971788" y="4721471"/>
                  <a:pt x="3975143" y="4720203"/>
                </a:cubicBezTo>
                <a:lnTo>
                  <a:pt x="3973233" y="4722157"/>
                </a:lnTo>
                <a:lnTo>
                  <a:pt x="3972173" y="4718268"/>
                </a:lnTo>
                <a:cubicBezTo>
                  <a:pt x="3970861" y="4719094"/>
                  <a:pt x="3968763" y="4721789"/>
                  <a:pt x="3966341" y="4725356"/>
                </a:cubicBezTo>
                <a:lnTo>
                  <a:pt x="3960448" y="4734706"/>
                </a:lnTo>
                <a:lnTo>
                  <a:pt x="3954747" y="4739800"/>
                </a:lnTo>
                <a:cubicBezTo>
                  <a:pt x="3948953" y="4739689"/>
                  <a:pt x="3969347" y="4720092"/>
                  <a:pt x="3969347" y="4720092"/>
                </a:cubicBezTo>
                <a:cubicBezTo>
                  <a:pt x="4008667" y="4683756"/>
                  <a:pt x="4041554" y="4649851"/>
                  <a:pt x="4073371" y="4619032"/>
                </a:cubicBezTo>
                <a:cubicBezTo>
                  <a:pt x="4074344" y="4617803"/>
                  <a:pt x="4080391" y="4612281"/>
                  <a:pt x="4087355" y="4605557"/>
                </a:cubicBezTo>
                <a:lnTo>
                  <a:pt x="4092821" y="4600172"/>
                </a:lnTo>
                <a:lnTo>
                  <a:pt x="4092221" y="4600236"/>
                </a:lnTo>
                <a:cubicBezTo>
                  <a:pt x="4090182" y="4600443"/>
                  <a:pt x="4088040" y="4600615"/>
                  <a:pt x="4086309" y="4600584"/>
                </a:cubicBezTo>
                <a:lnTo>
                  <a:pt x="4084500" y="4600128"/>
                </a:lnTo>
                <a:lnTo>
                  <a:pt x="4060988" y="4622422"/>
                </a:lnTo>
                <a:lnTo>
                  <a:pt x="4042539" y="4640377"/>
                </a:lnTo>
                <a:lnTo>
                  <a:pt x="4035955" y="4649418"/>
                </a:lnTo>
                <a:lnTo>
                  <a:pt x="4029521" y="4653044"/>
                </a:lnTo>
                <a:lnTo>
                  <a:pt x="4018873" y="4663409"/>
                </a:lnTo>
                <a:cubicBezTo>
                  <a:pt x="4017196" y="4664044"/>
                  <a:pt x="3991301" y="4695306"/>
                  <a:pt x="3986905" y="4694666"/>
                </a:cubicBezTo>
                <a:cubicBezTo>
                  <a:pt x="3984022" y="4692114"/>
                  <a:pt x="3988060" y="4686946"/>
                  <a:pt x="3992818" y="4682413"/>
                </a:cubicBezTo>
                <a:lnTo>
                  <a:pt x="3994820" y="4680699"/>
                </a:lnTo>
                <a:lnTo>
                  <a:pt x="3996567" y="4676521"/>
                </a:lnTo>
                <a:cubicBezTo>
                  <a:pt x="4000814" y="4667898"/>
                  <a:pt x="4008452" y="4654770"/>
                  <a:pt x="4009552" y="4652095"/>
                </a:cubicBezTo>
                <a:cubicBezTo>
                  <a:pt x="4014790" y="4642980"/>
                  <a:pt x="4018754" y="4635717"/>
                  <a:pt x="4022110" y="4629300"/>
                </a:cubicBezTo>
                <a:lnTo>
                  <a:pt x="4023811" y="4625912"/>
                </a:lnTo>
                <a:lnTo>
                  <a:pt x="4043792" y="4605278"/>
                </a:lnTo>
                <a:lnTo>
                  <a:pt x="4024018" y="4634121"/>
                </a:lnTo>
                <a:cubicBezTo>
                  <a:pt x="4022037" y="4636908"/>
                  <a:pt x="4019060" y="4642805"/>
                  <a:pt x="4015647" y="4649632"/>
                </a:cubicBezTo>
                <a:lnTo>
                  <a:pt x="4014159" y="4652484"/>
                </a:lnTo>
                <a:lnTo>
                  <a:pt x="4028355" y="4634289"/>
                </a:lnTo>
                <a:cubicBezTo>
                  <a:pt x="4040448" y="4619451"/>
                  <a:pt x="4052872" y="4605103"/>
                  <a:pt x="4052872" y="4605103"/>
                </a:cubicBezTo>
                <a:lnTo>
                  <a:pt x="4071839" y="4582028"/>
                </a:lnTo>
                <a:lnTo>
                  <a:pt x="4072341" y="4578106"/>
                </a:lnTo>
                <a:lnTo>
                  <a:pt x="4074050" y="4573977"/>
                </a:lnTo>
                <a:lnTo>
                  <a:pt x="4077138" y="4570782"/>
                </a:lnTo>
                <a:lnTo>
                  <a:pt x="4060815" y="4585819"/>
                </a:lnTo>
                <a:lnTo>
                  <a:pt x="4091405" y="4551762"/>
                </a:lnTo>
                <a:lnTo>
                  <a:pt x="4083473" y="4559179"/>
                </a:lnTo>
                <a:lnTo>
                  <a:pt x="4080827" y="4561919"/>
                </a:lnTo>
                <a:lnTo>
                  <a:pt x="4059820" y="4584943"/>
                </a:lnTo>
                <a:lnTo>
                  <a:pt x="4049253" y="4596529"/>
                </a:lnTo>
                <a:lnTo>
                  <a:pt x="4039727" y="4606972"/>
                </a:lnTo>
                <a:cubicBezTo>
                  <a:pt x="4034321" y="4612590"/>
                  <a:pt x="4030639" y="4615852"/>
                  <a:pt x="4029977" y="4614873"/>
                </a:cubicBezTo>
                <a:cubicBezTo>
                  <a:pt x="4029315" y="4613893"/>
                  <a:pt x="4031645" y="4608631"/>
                  <a:pt x="4034673" y="4602225"/>
                </a:cubicBezTo>
                <a:lnTo>
                  <a:pt x="4040806" y="4588786"/>
                </a:lnTo>
                <a:lnTo>
                  <a:pt x="4037881" y="4591302"/>
                </a:lnTo>
                <a:cubicBezTo>
                  <a:pt x="4028478" y="4598884"/>
                  <a:pt x="4018927" y="4605009"/>
                  <a:pt x="4032398" y="4589276"/>
                </a:cubicBezTo>
                <a:lnTo>
                  <a:pt x="4043078" y="4577121"/>
                </a:lnTo>
                <a:lnTo>
                  <a:pt x="4042912" y="4575217"/>
                </a:lnTo>
                <a:lnTo>
                  <a:pt x="4038416" y="4578845"/>
                </a:lnTo>
                <a:lnTo>
                  <a:pt x="4038107" y="4579427"/>
                </a:lnTo>
                <a:lnTo>
                  <a:pt x="4037380" y="4579683"/>
                </a:lnTo>
                <a:lnTo>
                  <a:pt x="4034697" y="4581848"/>
                </a:lnTo>
                <a:cubicBezTo>
                  <a:pt x="4030797" y="4585605"/>
                  <a:pt x="4025641" y="4591040"/>
                  <a:pt x="4018939" y="4598544"/>
                </a:cubicBezTo>
                <a:cubicBezTo>
                  <a:pt x="3980267" y="4637060"/>
                  <a:pt x="3952195" y="4691249"/>
                  <a:pt x="3907132" y="4721715"/>
                </a:cubicBezTo>
                <a:cubicBezTo>
                  <a:pt x="3899295" y="4727012"/>
                  <a:pt x="3928195" y="4665603"/>
                  <a:pt x="3935858" y="4667083"/>
                </a:cubicBezTo>
                <a:cubicBezTo>
                  <a:pt x="3925185" y="4665020"/>
                  <a:pt x="3886463" y="4718856"/>
                  <a:pt x="3863653" y="4751093"/>
                </a:cubicBezTo>
                <a:lnTo>
                  <a:pt x="3853141" y="4765767"/>
                </a:lnTo>
                <a:lnTo>
                  <a:pt x="3861528" y="4751184"/>
                </a:lnTo>
                <a:cubicBezTo>
                  <a:pt x="3899896" y="4687466"/>
                  <a:pt x="3834947" y="4767541"/>
                  <a:pt x="3833377" y="4771971"/>
                </a:cubicBezTo>
                <a:cubicBezTo>
                  <a:pt x="3824234" y="4783697"/>
                  <a:pt x="3805965" y="4793021"/>
                  <a:pt x="3797654" y="4800054"/>
                </a:cubicBezTo>
                <a:lnTo>
                  <a:pt x="3787360" y="4810762"/>
                </a:lnTo>
                <a:lnTo>
                  <a:pt x="3850516" y="4727285"/>
                </a:lnTo>
                <a:lnTo>
                  <a:pt x="3851587" y="4722700"/>
                </a:lnTo>
                <a:cubicBezTo>
                  <a:pt x="3858547" y="4708332"/>
                  <a:pt x="3873625" y="4683955"/>
                  <a:pt x="3882483" y="4674205"/>
                </a:cubicBezTo>
                <a:lnTo>
                  <a:pt x="3896685" y="4653520"/>
                </a:lnTo>
                <a:lnTo>
                  <a:pt x="3897601" y="4650531"/>
                </a:lnTo>
                <a:cubicBezTo>
                  <a:pt x="3902956" y="4641196"/>
                  <a:pt x="3917682" y="4620667"/>
                  <a:pt x="3921065" y="4611421"/>
                </a:cubicBezTo>
                <a:cubicBezTo>
                  <a:pt x="3917146" y="4614070"/>
                  <a:pt x="3913229" y="4616719"/>
                  <a:pt x="3909311" y="4619368"/>
                </a:cubicBezTo>
                <a:lnTo>
                  <a:pt x="3907425" y="4619153"/>
                </a:lnTo>
                <a:lnTo>
                  <a:pt x="3817666" y="4746793"/>
                </a:lnTo>
                <a:cubicBezTo>
                  <a:pt x="3737625" y="4858256"/>
                  <a:pt x="3656767" y="4968128"/>
                  <a:pt x="3574823" y="5075643"/>
                </a:cubicBezTo>
                <a:cubicBezTo>
                  <a:pt x="3581364" y="5057178"/>
                  <a:pt x="3591506" y="5044975"/>
                  <a:pt x="3602218" y="5028819"/>
                </a:cubicBezTo>
                <a:cubicBezTo>
                  <a:pt x="3607189" y="5014787"/>
                  <a:pt x="3642711" y="4970840"/>
                  <a:pt x="3619731" y="4993459"/>
                </a:cubicBezTo>
                <a:cubicBezTo>
                  <a:pt x="3589751" y="5019417"/>
                  <a:pt x="3565421" y="5088107"/>
                  <a:pt x="3532079" y="5081286"/>
                </a:cubicBezTo>
                <a:cubicBezTo>
                  <a:pt x="3579113" y="5004841"/>
                  <a:pt x="3626621" y="4929397"/>
                  <a:pt x="3672824" y="4857645"/>
                </a:cubicBezTo>
                <a:cubicBezTo>
                  <a:pt x="3688430" y="4858185"/>
                  <a:pt x="3678070" y="4828746"/>
                  <a:pt x="3672824" y="4857645"/>
                </a:cubicBezTo>
                <a:cubicBezTo>
                  <a:pt x="3653056" y="4840669"/>
                  <a:pt x="3683042" y="4814711"/>
                  <a:pt x="3694013" y="4797817"/>
                </a:cubicBezTo>
                <a:cubicBezTo>
                  <a:pt x="3697153" y="4788952"/>
                  <a:pt x="3699250" y="4779511"/>
                  <a:pt x="3702128" y="4769622"/>
                </a:cubicBezTo>
                <a:lnTo>
                  <a:pt x="3709449" y="4751967"/>
                </a:lnTo>
                <a:lnTo>
                  <a:pt x="3704151" y="4758558"/>
                </a:lnTo>
                <a:cubicBezTo>
                  <a:pt x="3690855" y="4774322"/>
                  <a:pt x="3677798" y="4789083"/>
                  <a:pt x="3664831" y="4803279"/>
                </a:cubicBezTo>
                <a:lnTo>
                  <a:pt x="3636031" y="4833961"/>
                </a:lnTo>
                <a:lnTo>
                  <a:pt x="3638140" y="4830574"/>
                </a:lnTo>
                <a:cubicBezTo>
                  <a:pt x="3643582" y="4822884"/>
                  <a:pt x="3650992" y="4813636"/>
                  <a:pt x="3657161" y="4804905"/>
                </a:cubicBezTo>
                <a:lnTo>
                  <a:pt x="3658827" y="4802288"/>
                </a:lnTo>
                <a:lnTo>
                  <a:pt x="3670466" y="4789873"/>
                </a:lnTo>
                <a:cubicBezTo>
                  <a:pt x="3683069" y="4775923"/>
                  <a:pt x="3695132" y="4761968"/>
                  <a:pt x="3706294" y="4748163"/>
                </a:cubicBezTo>
                <a:lnTo>
                  <a:pt x="3717792" y="4733631"/>
                </a:lnTo>
                <a:lnTo>
                  <a:pt x="3736579" y="4700048"/>
                </a:lnTo>
                <a:cubicBezTo>
                  <a:pt x="3761463" y="4662258"/>
                  <a:pt x="3794434" y="4626394"/>
                  <a:pt x="3820661" y="4585806"/>
                </a:cubicBezTo>
                <a:lnTo>
                  <a:pt x="3902654" y="4465640"/>
                </a:lnTo>
                <a:lnTo>
                  <a:pt x="3909915" y="4446919"/>
                </a:lnTo>
                <a:cubicBezTo>
                  <a:pt x="3888503" y="4470460"/>
                  <a:pt x="3884253" y="4483964"/>
                  <a:pt x="3868060" y="4507041"/>
                </a:cubicBezTo>
                <a:cubicBezTo>
                  <a:pt x="3857869" y="4523447"/>
                  <a:pt x="3856549" y="4524506"/>
                  <a:pt x="3857927" y="4519680"/>
                </a:cubicBezTo>
                <a:lnTo>
                  <a:pt x="3863373" y="4499321"/>
                </a:lnTo>
                <a:lnTo>
                  <a:pt x="3861027" y="4502474"/>
                </a:lnTo>
                <a:cubicBezTo>
                  <a:pt x="3837748" y="4534509"/>
                  <a:pt x="3815687" y="4565955"/>
                  <a:pt x="3790704" y="4599463"/>
                </a:cubicBezTo>
                <a:lnTo>
                  <a:pt x="3786695" y="4604594"/>
                </a:lnTo>
                <a:lnTo>
                  <a:pt x="3772794" y="4625631"/>
                </a:lnTo>
                <a:cubicBezTo>
                  <a:pt x="3715193" y="4709140"/>
                  <a:pt x="3645271" y="4785419"/>
                  <a:pt x="3575195" y="4862142"/>
                </a:cubicBezTo>
                <a:cubicBezTo>
                  <a:pt x="3563217" y="4873573"/>
                  <a:pt x="3550454" y="4882927"/>
                  <a:pt x="3540901" y="4894355"/>
                </a:cubicBezTo>
                <a:lnTo>
                  <a:pt x="3533814" y="4904795"/>
                </a:lnTo>
                <a:lnTo>
                  <a:pt x="3533186" y="4904673"/>
                </a:lnTo>
                <a:cubicBezTo>
                  <a:pt x="3532487" y="4904937"/>
                  <a:pt x="3532187" y="4905626"/>
                  <a:pt x="3532568" y="4906632"/>
                </a:cubicBezTo>
                <a:lnTo>
                  <a:pt x="3533814" y="4904795"/>
                </a:lnTo>
                <a:lnTo>
                  <a:pt x="3536203" y="4905257"/>
                </a:lnTo>
                <a:cubicBezTo>
                  <a:pt x="3523714" y="4919566"/>
                  <a:pt x="3510308" y="4936520"/>
                  <a:pt x="3511069" y="4938531"/>
                </a:cubicBezTo>
                <a:cubicBezTo>
                  <a:pt x="3510308" y="4936520"/>
                  <a:pt x="3518977" y="4933244"/>
                  <a:pt x="3518977" y="4933244"/>
                </a:cubicBezTo>
                <a:cubicBezTo>
                  <a:pt x="3524011" y="4931342"/>
                  <a:pt x="3520498" y="4937268"/>
                  <a:pt x="3527489" y="4934626"/>
                </a:cubicBezTo>
                <a:cubicBezTo>
                  <a:pt x="3531761" y="4930709"/>
                  <a:pt x="3543335" y="4919050"/>
                  <a:pt x="3552160" y="4911113"/>
                </a:cubicBezTo>
                <a:cubicBezTo>
                  <a:pt x="3564761" y="4898583"/>
                  <a:pt x="3577907" y="4885585"/>
                  <a:pt x="3591233" y="4872275"/>
                </a:cubicBezTo>
                <a:lnTo>
                  <a:pt x="3624775" y="4838259"/>
                </a:lnTo>
                <a:lnTo>
                  <a:pt x="3617265" y="4847536"/>
                </a:lnTo>
                <a:cubicBezTo>
                  <a:pt x="3603047" y="4862977"/>
                  <a:pt x="3588239" y="4877490"/>
                  <a:pt x="3573691" y="4891425"/>
                </a:cubicBezTo>
                <a:cubicBezTo>
                  <a:pt x="3544468" y="4918960"/>
                  <a:pt x="3515978" y="4953504"/>
                  <a:pt x="3485688" y="4984128"/>
                </a:cubicBezTo>
                <a:cubicBezTo>
                  <a:pt x="3468940" y="4999852"/>
                  <a:pt x="3452764" y="5016032"/>
                  <a:pt x="3437028" y="5031473"/>
                </a:cubicBezTo>
                <a:cubicBezTo>
                  <a:pt x="3421289" y="5046913"/>
                  <a:pt x="3405992" y="5061612"/>
                  <a:pt x="3391000" y="5074373"/>
                </a:cubicBezTo>
                <a:cubicBezTo>
                  <a:pt x="3406365" y="5056677"/>
                  <a:pt x="3424931" y="5038155"/>
                  <a:pt x="3442734" y="5021837"/>
                </a:cubicBezTo>
                <a:lnTo>
                  <a:pt x="3459495" y="5003614"/>
                </a:lnTo>
                <a:cubicBezTo>
                  <a:pt x="3457848" y="4999253"/>
                  <a:pt x="3442918" y="5012182"/>
                  <a:pt x="3440325" y="5015465"/>
                </a:cubicBezTo>
                <a:cubicBezTo>
                  <a:pt x="3400446" y="5052012"/>
                  <a:pt x="3359466" y="5100864"/>
                  <a:pt x="3321095" y="5129558"/>
                </a:cubicBezTo>
                <a:cubicBezTo>
                  <a:pt x="3350501" y="5092366"/>
                  <a:pt x="3395895" y="5056033"/>
                  <a:pt x="3428019" y="5020116"/>
                </a:cubicBezTo>
                <a:cubicBezTo>
                  <a:pt x="3418405" y="5031035"/>
                  <a:pt x="3436846" y="5012179"/>
                  <a:pt x="3434280" y="5010463"/>
                </a:cubicBezTo>
                <a:cubicBezTo>
                  <a:pt x="3429401" y="5007707"/>
                  <a:pt x="3427259" y="5018103"/>
                  <a:pt x="3427259" y="5018103"/>
                </a:cubicBezTo>
                <a:cubicBezTo>
                  <a:pt x="3406021" y="5038018"/>
                  <a:pt x="3385766" y="5057562"/>
                  <a:pt x="3365773" y="5076432"/>
                </a:cubicBezTo>
                <a:lnTo>
                  <a:pt x="3325497" y="5112927"/>
                </a:lnTo>
                <a:lnTo>
                  <a:pt x="3329525" y="5106253"/>
                </a:lnTo>
                <a:lnTo>
                  <a:pt x="3329669" y="5105943"/>
                </a:lnTo>
                <a:lnTo>
                  <a:pt x="3331330" y="5104214"/>
                </a:lnTo>
                <a:cubicBezTo>
                  <a:pt x="3335882" y="5100195"/>
                  <a:pt x="3359355" y="5079434"/>
                  <a:pt x="3358594" y="5077420"/>
                </a:cubicBezTo>
                <a:cubicBezTo>
                  <a:pt x="3356185" y="5071045"/>
                  <a:pt x="3333473" y="5093819"/>
                  <a:pt x="3336828" y="5092549"/>
                </a:cubicBezTo>
                <a:lnTo>
                  <a:pt x="3334918" y="5094507"/>
                </a:lnTo>
                <a:lnTo>
                  <a:pt x="3333858" y="5090615"/>
                </a:lnTo>
                <a:cubicBezTo>
                  <a:pt x="3332546" y="5091443"/>
                  <a:pt x="3330448" y="5094137"/>
                  <a:pt x="3328027" y="5097706"/>
                </a:cubicBezTo>
                <a:lnTo>
                  <a:pt x="3322131" y="5107052"/>
                </a:lnTo>
                <a:lnTo>
                  <a:pt x="3316433" y="5112148"/>
                </a:lnTo>
                <a:cubicBezTo>
                  <a:pt x="3310636" y="5112037"/>
                  <a:pt x="3331033" y="5092439"/>
                  <a:pt x="3331033" y="5092439"/>
                </a:cubicBezTo>
                <a:cubicBezTo>
                  <a:pt x="3370351" y="5056104"/>
                  <a:pt x="3403238" y="5022198"/>
                  <a:pt x="3435055" y="4991382"/>
                </a:cubicBezTo>
                <a:cubicBezTo>
                  <a:pt x="3437649" y="4988100"/>
                  <a:pt x="3476332" y="4954304"/>
                  <a:pt x="3472244" y="4948566"/>
                </a:cubicBezTo>
                <a:cubicBezTo>
                  <a:pt x="3469043" y="4945173"/>
                  <a:pt x="3445134" y="4970701"/>
                  <a:pt x="3466139" y="4953556"/>
                </a:cubicBezTo>
                <a:cubicBezTo>
                  <a:pt x="3435240" y="4981726"/>
                  <a:pt x="3409653" y="5007886"/>
                  <a:pt x="3380559" y="5035756"/>
                </a:cubicBezTo>
                <a:cubicBezTo>
                  <a:pt x="3378881" y="5036391"/>
                  <a:pt x="3352985" y="5067654"/>
                  <a:pt x="3348588" y="5067016"/>
                </a:cubicBezTo>
                <a:cubicBezTo>
                  <a:pt x="3342824" y="5061909"/>
                  <a:pt x="3364742" y="5046338"/>
                  <a:pt x="3364742" y="5046338"/>
                </a:cubicBezTo>
                <a:cubicBezTo>
                  <a:pt x="3401901" y="5008516"/>
                  <a:pt x="3421538" y="4986905"/>
                  <a:pt x="3457780" y="4951732"/>
                </a:cubicBezTo>
                <a:cubicBezTo>
                  <a:pt x="3460375" y="4948452"/>
                  <a:pt x="3495826" y="4916261"/>
                  <a:pt x="3492501" y="4912532"/>
                </a:cubicBezTo>
                <a:cubicBezTo>
                  <a:pt x="3488104" y="4911894"/>
                  <a:pt x="3464165" y="4942416"/>
                  <a:pt x="3466761" y="4939136"/>
                </a:cubicBezTo>
                <a:cubicBezTo>
                  <a:pt x="3456257" y="4947708"/>
                  <a:pt x="3450788" y="4954376"/>
                  <a:pt x="3438457" y="4964022"/>
                </a:cubicBezTo>
                <a:cubicBezTo>
                  <a:pt x="3451100" y="4945055"/>
                  <a:pt x="3470425" y="4932765"/>
                  <a:pt x="3483832" y="4915811"/>
                </a:cubicBezTo>
                <a:cubicBezTo>
                  <a:pt x="3488104" y="4911894"/>
                  <a:pt x="3489330" y="4904146"/>
                  <a:pt x="3494799" y="4897475"/>
                </a:cubicBezTo>
                <a:lnTo>
                  <a:pt x="3502071" y="4888839"/>
                </a:lnTo>
                <a:lnTo>
                  <a:pt x="3502416" y="4888617"/>
                </a:lnTo>
                <a:lnTo>
                  <a:pt x="3503726" y="4886872"/>
                </a:lnTo>
                <a:lnTo>
                  <a:pt x="3519310" y="4868366"/>
                </a:lnTo>
                <a:cubicBezTo>
                  <a:pt x="3528539" y="4858647"/>
                  <a:pt x="3537899" y="4849164"/>
                  <a:pt x="3544602" y="4840687"/>
                </a:cubicBezTo>
                <a:cubicBezTo>
                  <a:pt x="3540813" y="4846722"/>
                  <a:pt x="3551623" y="4833049"/>
                  <a:pt x="3550862" y="4831037"/>
                </a:cubicBezTo>
                <a:cubicBezTo>
                  <a:pt x="3548451" y="4824662"/>
                  <a:pt x="3537611" y="4843330"/>
                  <a:pt x="3535933" y="4843965"/>
                </a:cubicBezTo>
                <a:lnTo>
                  <a:pt x="3523067" y="4857524"/>
                </a:lnTo>
                <a:lnTo>
                  <a:pt x="3511188" y="4876950"/>
                </a:lnTo>
                <a:lnTo>
                  <a:pt x="3503726" y="4886872"/>
                </a:lnTo>
                <a:lnTo>
                  <a:pt x="3502071" y="4888839"/>
                </a:lnTo>
                <a:lnTo>
                  <a:pt x="3495659" y="4892987"/>
                </a:lnTo>
                <a:lnTo>
                  <a:pt x="3499222" y="4882654"/>
                </a:lnTo>
                <a:lnTo>
                  <a:pt x="3479339" y="4903610"/>
                </a:lnTo>
                <a:cubicBezTo>
                  <a:pt x="3460610" y="4922864"/>
                  <a:pt x="3441841" y="4941272"/>
                  <a:pt x="3422498" y="4958168"/>
                </a:cubicBezTo>
                <a:cubicBezTo>
                  <a:pt x="3437599" y="4938081"/>
                  <a:pt x="3453245" y="4923251"/>
                  <a:pt x="3468718" y="4908487"/>
                </a:cubicBezTo>
                <a:lnTo>
                  <a:pt x="3508962" y="4864576"/>
                </a:lnTo>
                <a:lnTo>
                  <a:pt x="3514529" y="4854679"/>
                </a:lnTo>
                <a:lnTo>
                  <a:pt x="3522319" y="4841504"/>
                </a:lnTo>
                <a:lnTo>
                  <a:pt x="3519542" y="4842878"/>
                </a:lnTo>
                <a:cubicBezTo>
                  <a:pt x="3479507" y="4884086"/>
                  <a:pt x="3445985" y="4920531"/>
                  <a:pt x="3408066" y="4956339"/>
                </a:cubicBezTo>
                <a:lnTo>
                  <a:pt x="3395999" y="4965976"/>
                </a:lnTo>
                <a:lnTo>
                  <a:pt x="3384085" y="4982855"/>
                </a:lnTo>
                <a:cubicBezTo>
                  <a:pt x="3374197" y="4995850"/>
                  <a:pt x="3378171" y="4986328"/>
                  <a:pt x="3386722" y="4969014"/>
                </a:cubicBezTo>
                <a:lnTo>
                  <a:pt x="3398491" y="4945607"/>
                </a:lnTo>
                <a:lnTo>
                  <a:pt x="3387981" y="4956586"/>
                </a:lnTo>
                <a:lnTo>
                  <a:pt x="3394306" y="4941419"/>
                </a:lnTo>
                <a:cubicBezTo>
                  <a:pt x="3398037" y="4918767"/>
                  <a:pt x="3384609" y="4942815"/>
                  <a:pt x="3377026" y="4958991"/>
                </a:cubicBezTo>
                <a:lnTo>
                  <a:pt x="3365306" y="4979510"/>
                </a:lnTo>
                <a:lnTo>
                  <a:pt x="3353752" y="4991060"/>
                </a:lnTo>
                <a:lnTo>
                  <a:pt x="3352364" y="4992457"/>
                </a:lnTo>
                <a:lnTo>
                  <a:pt x="3356561" y="4983964"/>
                </a:lnTo>
                <a:cubicBezTo>
                  <a:pt x="3362161" y="4972503"/>
                  <a:pt x="3367902" y="4961257"/>
                  <a:pt x="3374334" y="4951054"/>
                </a:cubicBezTo>
                <a:cubicBezTo>
                  <a:pt x="3380908" y="4939141"/>
                  <a:pt x="3389203" y="4926777"/>
                  <a:pt x="3397329" y="4914154"/>
                </a:cubicBezTo>
                <a:lnTo>
                  <a:pt x="3412809" y="4887043"/>
                </a:lnTo>
                <a:lnTo>
                  <a:pt x="3402948" y="4894189"/>
                </a:lnTo>
                <a:lnTo>
                  <a:pt x="3401491" y="4896336"/>
                </a:lnTo>
                <a:cubicBezTo>
                  <a:pt x="3392302" y="4910080"/>
                  <a:pt x="3381397" y="4925729"/>
                  <a:pt x="3379165" y="4930708"/>
                </a:cubicBezTo>
                <a:cubicBezTo>
                  <a:pt x="3375831" y="4933380"/>
                  <a:pt x="3368887" y="4938947"/>
                  <a:pt x="3367220" y="4940283"/>
                </a:cubicBezTo>
                <a:cubicBezTo>
                  <a:pt x="3363598" y="4946375"/>
                  <a:pt x="3363032" y="4950018"/>
                  <a:pt x="3361303" y="4955123"/>
                </a:cubicBezTo>
                <a:cubicBezTo>
                  <a:pt x="3359637" y="4956458"/>
                  <a:pt x="3352754" y="4958256"/>
                  <a:pt x="3349083" y="4964918"/>
                </a:cubicBezTo>
                <a:cubicBezTo>
                  <a:pt x="3345460" y="4971012"/>
                  <a:pt x="3339254" y="4989272"/>
                  <a:pt x="3330076" y="4999818"/>
                </a:cubicBezTo>
                <a:cubicBezTo>
                  <a:pt x="3326459" y="5004310"/>
                  <a:pt x="3324726" y="5005666"/>
                  <a:pt x="3324223" y="5005075"/>
                </a:cubicBezTo>
                <a:lnTo>
                  <a:pt x="3325054" y="5001557"/>
                </a:lnTo>
                <a:lnTo>
                  <a:pt x="3315609" y="5018616"/>
                </a:lnTo>
                <a:cubicBezTo>
                  <a:pt x="3312578" y="5023544"/>
                  <a:pt x="3309909" y="5027119"/>
                  <a:pt x="3308223" y="5027768"/>
                </a:cubicBezTo>
                <a:cubicBezTo>
                  <a:pt x="3297788" y="5029060"/>
                  <a:pt x="3316333" y="5004872"/>
                  <a:pt x="3316333" y="5004872"/>
                </a:cubicBezTo>
                <a:cubicBezTo>
                  <a:pt x="3319653" y="4999606"/>
                  <a:pt x="3325002" y="4990226"/>
                  <a:pt x="3330843" y="4979567"/>
                </a:cubicBezTo>
                <a:lnTo>
                  <a:pt x="3347389" y="4948316"/>
                </a:lnTo>
                <a:lnTo>
                  <a:pt x="3347598" y="4942730"/>
                </a:lnTo>
                <a:cubicBezTo>
                  <a:pt x="3348387" y="4938777"/>
                  <a:pt x="3350542" y="4933961"/>
                  <a:pt x="3353534" y="4928640"/>
                </a:cubicBezTo>
                <a:lnTo>
                  <a:pt x="3356477" y="4924036"/>
                </a:lnTo>
                <a:lnTo>
                  <a:pt x="3355238" y="4925547"/>
                </a:lnTo>
                <a:lnTo>
                  <a:pt x="3351870" y="4930623"/>
                </a:lnTo>
                <a:lnTo>
                  <a:pt x="3333638" y="4960828"/>
                </a:lnTo>
                <a:cubicBezTo>
                  <a:pt x="3331688" y="4963985"/>
                  <a:pt x="3328979" y="4966955"/>
                  <a:pt x="3325850" y="4970259"/>
                </a:cubicBezTo>
                <a:lnTo>
                  <a:pt x="3324976" y="4971233"/>
                </a:lnTo>
                <a:lnTo>
                  <a:pt x="3315863" y="4985067"/>
                </a:lnTo>
                <a:lnTo>
                  <a:pt x="3307777" y="4996556"/>
                </a:lnTo>
                <a:lnTo>
                  <a:pt x="3307764" y="4996582"/>
                </a:lnTo>
                <a:lnTo>
                  <a:pt x="3307749" y="4996598"/>
                </a:lnTo>
                <a:lnTo>
                  <a:pt x="3279040" y="5037384"/>
                </a:lnTo>
                <a:cubicBezTo>
                  <a:pt x="3271205" y="5045416"/>
                  <a:pt x="3249259" y="5079206"/>
                  <a:pt x="3249259" y="5079206"/>
                </a:cubicBezTo>
                <a:lnTo>
                  <a:pt x="3247759" y="5069506"/>
                </a:lnTo>
                <a:lnTo>
                  <a:pt x="3243152" y="5077693"/>
                </a:lnTo>
                <a:lnTo>
                  <a:pt x="3240641" y="5079065"/>
                </a:lnTo>
                <a:lnTo>
                  <a:pt x="3233810" y="5083659"/>
                </a:lnTo>
                <a:lnTo>
                  <a:pt x="3237343" y="5076881"/>
                </a:lnTo>
                <a:cubicBezTo>
                  <a:pt x="3254511" y="5044586"/>
                  <a:pt x="3272139" y="5011458"/>
                  <a:pt x="3290481" y="4975232"/>
                </a:cubicBezTo>
                <a:cubicBezTo>
                  <a:pt x="3292294" y="4972186"/>
                  <a:pt x="3295154" y="4966706"/>
                  <a:pt x="3298749" y="4959770"/>
                </a:cubicBezTo>
                <a:lnTo>
                  <a:pt x="3308458" y="4941268"/>
                </a:lnTo>
                <a:lnTo>
                  <a:pt x="3318543" y="4917333"/>
                </a:lnTo>
                <a:lnTo>
                  <a:pt x="3323550" y="4906965"/>
                </a:lnTo>
                <a:lnTo>
                  <a:pt x="3319362" y="4911980"/>
                </a:lnTo>
                <a:cubicBezTo>
                  <a:pt x="3318770" y="4910809"/>
                  <a:pt x="3331859" y="4888659"/>
                  <a:pt x="3333326" y="4885092"/>
                </a:cubicBezTo>
                <a:cubicBezTo>
                  <a:pt x="3333894" y="4881447"/>
                  <a:pt x="3333156" y="4868754"/>
                  <a:pt x="3330115" y="4868005"/>
                </a:cubicBezTo>
                <a:cubicBezTo>
                  <a:pt x="3328448" y="4869341"/>
                  <a:pt x="3298246" y="4923309"/>
                  <a:pt x="3294346" y="4929625"/>
                </a:cubicBezTo>
                <a:cubicBezTo>
                  <a:pt x="3283491" y="4944705"/>
                  <a:pt x="3274253" y="4959017"/>
                  <a:pt x="3265352" y="4969339"/>
                </a:cubicBezTo>
                <a:cubicBezTo>
                  <a:pt x="3263687" y="4970676"/>
                  <a:pt x="3257033" y="4972820"/>
                  <a:pt x="3255368" y="4974157"/>
                </a:cubicBezTo>
                <a:cubicBezTo>
                  <a:pt x="3241188" y="4988710"/>
                  <a:pt x="3234862" y="5026729"/>
                  <a:pt x="3228837" y="5021464"/>
                </a:cubicBezTo>
                <a:cubicBezTo>
                  <a:pt x="3228837" y="5021464"/>
                  <a:pt x="3231082" y="5013287"/>
                  <a:pt x="3231662" y="5006445"/>
                </a:cubicBezTo>
                <a:lnTo>
                  <a:pt x="3232268" y="5007657"/>
                </a:lnTo>
                <a:lnTo>
                  <a:pt x="3231373" y="5009866"/>
                </a:lnTo>
                <a:cubicBezTo>
                  <a:pt x="3232205" y="5009197"/>
                  <a:pt x="3232624" y="5008863"/>
                  <a:pt x="3232657" y="5008435"/>
                </a:cubicBezTo>
                <a:lnTo>
                  <a:pt x="3232268" y="5007657"/>
                </a:lnTo>
                <a:lnTo>
                  <a:pt x="3233916" y="5003596"/>
                </a:lnTo>
                <a:lnTo>
                  <a:pt x="3235686" y="5001361"/>
                </a:lnTo>
                <a:cubicBezTo>
                  <a:pt x="3236568" y="4999722"/>
                  <a:pt x="3236999" y="4998446"/>
                  <a:pt x="3236999" y="4998446"/>
                </a:cubicBezTo>
                <a:cubicBezTo>
                  <a:pt x="3236999" y="4998446"/>
                  <a:pt x="3232869" y="4992192"/>
                  <a:pt x="3234875" y="4986865"/>
                </a:cubicBezTo>
                <a:cubicBezTo>
                  <a:pt x="3236283" y="4980955"/>
                  <a:pt x="3241451" y="4971896"/>
                  <a:pt x="3246790" y="4963099"/>
                </a:cubicBezTo>
                <a:lnTo>
                  <a:pt x="3255013" y="4948999"/>
                </a:lnTo>
                <a:lnTo>
                  <a:pt x="3246934" y="4952236"/>
                </a:lnTo>
                <a:cubicBezTo>
                  <a:pt x="3243675" y="4953368"/>
                  <a:pt x="3240206" y="4954581"/>
                  <a:pt x="3236933" y="4956227"/>
                </a:cubicBezTo>
                <a:lnTo>
                  <a:pt x="3235690" y="4957157"/>
                </a:lnTo>
                <a:lnTo>
                  <a:pt x="3210909" y="4998173"/>
                </a:lnTo>
                <a:lnTo>
                  <a:pt x="3173897" y="5067048"/>
                </a:lnTo>
                <a:lnTo>
                  <a:pt x="3169457" y="5070316"/>
                </a:lnTo>
                <a:lnTo>
                  <a:pt x="3159530" y="5078585"/>
                </a:lnTo>
                <a:lnTo>
                  <a:pt x="3169728" y="5056095"/>
                </a:lnTo>
                <a:lnTo>
                  <a:pt x="3156777" y="5076119"/>
                </a:lnTo>
                <a:lnTo>
                  <a:pt x="3152659" y="5072065"/>
                </a:lnTo>
                <a:lnTo>
                  <a:pt x="3146715" y="5077821"/>
                </a:lnTo>
                <a:lnTo>
                  <a:pt x="3156900" y="5056972"/>
                </a:lnTo>
                <a:lnTo>
                  <a:pt x="3161046" y="5051048"/>
                </a:lnTo>
                <a:cubicBezTo>
                  <a:pt x="3162476" y="5049207"/>
                  <a:pt x="3163465" y="5048233"/>
                  <a:pt x="3163657" y="5048738"/>
                </a:cubicBezTo>
                <a:lnTo>
                  <a:pt x="3161289" y="5047989"/>
                </a:lnTo>
                <a:lnTo>
                  <a:pt x="3174918" y="5020096"/>
                </a:lnTo>
                <a:lnTo>
                  <a:pt x="3181264" y="5013305"/>
                </a:lnTo>
                <a:lnTo>
                  <a:pt x="3182721" y="5011868"/>
                </a:lnTo>
                <a:lnTo>
                  <a:pt x="3171160" y="5013243"/>
                </a:lnTo>
                <a:lnTo>
                  <a:pt x="3169219" y="5013606"/>
                </a:lnTo>
                <a:lnTo>
                  <a:pt x="3169437" y="5011533"/>
                </a:lnTo>
                <a:cubicBezTo>
                  <a:pt x="3170065" y="5005492"/>
                  <a:pt x="3171571" y="4990572"/>
                  <a:pt x="3172401" y="4978619"/>
                </a:cubicBezTo>
                <a:lnTo>
                  <a:pt x="3172654" y="4972102"/>
                </a:lnTo>
                <a:lnTo>
                  <a:pt x="3185293" y="4952657"/>
                </a:lnTo>
                <a:cubicBezTo>
                  <a:pt x="3191294" y="4942576"/>
                  <a:pt x="3195557" y="4934103"/>
                  <a:pt x="3196563" y="4928903"/>
                </a:cubicBezTo>
                <a:lnTo>
                  <a:pt x="3183822" y="4941351"/>
                </a:lnTo>
                <a:lnTo>
                  <a:pt x="3194731" y="4926197"/>
                </a:lnTo>
                <a:lnTo>
                  <a:pt x="3196362" y="4923934"/>
                </a:lnTo>
                <a:cubicBezTo>
                  <a:pt x="3201889" y="4916542"/>
                  <a:pt x="3207705" y="4908780"/>
                  <a:pt x="3213215" y="4900706"/>
                </a:cubicBezTo>
                <a:lnTo>
                  <a:pt x="3220586" y="4888385"/>
                </a:lnTo>
                <a:lnTo>
                  <a:pt x="3225675" y="4869368"/>
                </a:lnTo>
                <a:cubicBezTo>
                  <a:pt x="3226592" y="4858536"/>
                  <a:pt x="3221424" y="4882871"/>
                  <a:pt x="3218733" y="4874933"/>
                </a:cubicBezTo>
                <a:cubicBezTo>
                  <a:pt x="3216038" y="4866997"/>
                  <a:pt x="3231882" y="4851108"/>
                  <a:pt x="3236072" y="4841373"/>
                </a:cubicBezTo>
                <a:cubicBezTo>
                  <a:pt x="3243075" y="4832037"/>
                  <a:pt x="3251976" y="4821713"/>
                  <a:pt x="3256456" y="4808558"/>
                </a:cubicBezTo>
                <a:cubicBezTo>
                  <a:pt x="3256456" y="4808558"/>
                  <a:pt x="3255711" y="4807429"/>
                  <a:pt x="3254999" y="4805872"/>
                </a:cubicBezTo>
                <a:lnTo>
                  <a:pt x="3253990" y="4801584"/>
                </a:lnTo>
                <a:lnTo>
                  <a:pt x="3246572" y="4809754"/>
                </a:lnTo>
                <a:cubicBezTo>
                  <a:pt x="3238500" y="4817286"/>
                  <a:pt x="3231070" y="4823589"/>
                  <a:pt x="3223306" y="4831127"/>
                </a:cubicBezTo>
                <a:lnTo>
                  <a:pt x="3214979" y="4840613"/>
                </a:lnTo>
                <a:lnTo>
                  <a:pt x="3197069" y="4865929"/>
                </a:lnTo>
                <a:lnTo>
                  <a:pt x="3177230" y="4893610"/>
                </a:lnTo>
                <a:lnTo>
                  <a:pt x="3172934" y="4900570"/>
                </a:lnTo>
                <a:lnTo>
                  <a:pt x="3167614" y="4909970"/>
                </a:lnTo>
                <a:lnTo>
                  <a:pt x="3165247" y="4916681"/>
                </a:lnTo>
                <a:cubicBezTo>
                  <a:pt x="3164138" y="4918466"/>
                  <a:pt x="3163116" y="4919325"/>
                  <a:pt x="3162392" y="4919417"/>
                </a:cubicBezTo>
                <a:lnTo>
                  <a:pt x="3162369" y="4919236"/>
                </a:lnTo>
                <a:lnTo>
                  <a:pt x="3161855" y="4920144"/>
                </a:lnTo>
                <a:cubicBezTo>
                  <a:pt x="3158372" y="4925545"/>
                  <a:pt x="3155106" y="4929480"/>
                  <a:pt x="3152106" y="4930913"/>
                </a:cubicBezTo>
                <a:lnTo>
                  <a:pt x="3152452" y="4927840"/>
                </a:lnTo>
                <a:lnTo>
                  <a:pt x="3165168" y="4909209"/>
                </a:lnTo>
                <a:cubicBezTo>
                  <a:pt x="3165168" y="4909209"/>
                  <a:pt x="3163731" y="4907087"/>
                  <a:pt x="3162457" y="4904143"/>
                </a:cubicBezTo>
                <a:lnTo>
                  <a:pt x="3162007" y="4901592"/>
                </a:lnTo>
                <a:lnTo>
                  <a:pt x="3167697" y="4890845"/>
                </a:lnTo>
                <a:cubicBezTo>
                  <a:pt x="3170115" y="4887102"/>
                  <a:pt x="3172042" y="4885185"/>
                  <a:pt x="3172758" y="4886686"/>
                </a:cubicBezTo>
                <a:lnTo>
                  <a:pt x="3165346" y="4887114"/>
                </a:lnTo>
                <a:lnTo>
                  <a:pt x="3170251" y="4879692"/>
                </a:lnTo>
                <a:cubicBezTo>
                  <a:pt x="3184018" y="4859411"/>
                  <a:pt x="3207536" y="4825847"/>
                  <a:pt x="3214857" y="4816615"/>
                </a:cubicBezTo>
                <a:cubicBezTo>
                  <a:pt x="3249598" y="4745547"/>
                  <a:pt x="3173095" y="4850559"/>
                  <a:pt x="3155500" y="4868165"/>
                </a:cubicBezTo>
                <a:cubicBezTo>
                  <a:pt x="3141407" y="4886733"/>
                  <a:pt x="3129328" y="4903702"/>
                  <a:pt x="3118730" y="4917408"/>
                </a:cubicBezTo>
                <a:lnTo>
                  <a:pt x="3091784" y="4946088"/>
                </a:lnTo>
                <a:lnTo>
                  <a:pt x="3090352" y="4945615"/>
                </a:lnTo>
                <a:cubicBezTo>
                  <a:pt x="3088665" y="4946266"/>
                  <a:pt x="3085736" y="4949696"/>
                  <a:pt x="3082288" y="4954476"/>
                </a:cubicBezTo>
                <a:lnTo>
                  <a:pt x="3078055" y="4960908"/>
                </a:lnTo>
                <a:lnTo>
                  <a:pt x="3056258" y="4984462"/>
                </a:lnTo>
                <a:lnTo>
                  <a:pt x="3055620" y="4974527"/>
                </a:lnTo>
                <a:lnTo>
                  <a:pt x="3064900" y="4950868"/>
                </a:lnTo>
                <a:lnTo>
                  <a:pt x="3070495" y="4943711"/>
                </a:lnTo>
                <a:cubicBezTo>
                  <a:pt x="3089574" y="4918442"/>
                  <a:pt x="3115007" y="4895539"/>
                  <a:pt x="3120296" y="4868173"/>
                </a:cubicBezTo>
                <a:cubicBezTo>
                  <a:pt x="3118917" y="4857686"/>
                  <a:pt x="3116268" y="4853768"/>
                  <a:pt x="3121012" y="4843896"/>
                </a:cubicBezTo>
                <a:cubicBezTo>
                  <a:pt x="3133312" y="4818453"/>
                  <a:pt x="3164697" y="4802945"/>
                  <a:pt x="3180915" y="4774852"/>
                </a:cubicBezTo>
                <a:cubicBezTo>
                  <a:pt x="3179443" y="4775847"/>
                  <a:pt x="3175958" y="4774055"/>
                  <a:pt x="3172416" y="4771264"/>
                </a:cubicBezTo>
                <a:lnTo>
                  <a:pt x="3166410" y="4764752"/>
                </a:lnTo>
                <a:lnTo>
                  <a:pt x="3163620" y="4767670"/>
                </a:lnTo>
                <a:cubicBezTo>
                  <a:pt x="3162790" y="4768339"/>
                  <a:pt x="3162817" y="4766855"/>
                  <a:pt x="3163384" y="4764266"/>
                </a:cubicBezTo>
                <a:lnTo>
                  <a:pt x="3163895" y="4762555"/>
                </a:lnTo>
                <a:lnTo>
                  <a:pt x="3164138" y="4762289"/>
                </a:lnTo>
                <a:lnTo>
                  <a:pt x="3163578" y="4761682"/>
                </a:lnTo>
                <a:lnTo>
                  <a:pt x="3163501" y="4760433"/>
                </a:lnTo>
                <a:lnTo>
                  <a:pt x="3184123" y="4729473"/>
                </a:lnTo>
                <a:lnTo>
                  <a:pt x="3168938" y="4742289"/>
                </a:lnTo>
                <a:lnTo>
                  <a:pt x="3171415" y="4739200"/>
                </a:lnTo>
                <a:lnTo>
                  <a:pt x="3136336" y="4773329"/>
                </a:lnTo>
                <a:cubicBezTo>
                  <a:pt x="3120598" y="4788769"/>
                  <a:pt x="3105300" y="4803468"/>
                  <a:pt x="3090309" y="4816229"/>
                </a:cubicBezTo>
                <a:cubicBezTo>
                  <a:pt x="3105672" y="4798533"/>
                  <a:pt x="3124239" y="4780013"/>
                  <a:pt x="3142041" y="4763697"/>
                </a:cubicBezTo>
                <a:lnTo>
                  <a:pt x="3158803" y="4745473"/>
                </a:lnTo>
                <a:cubicBezTo>
                  <a:pt x="3158391" y="4744382"/>
                  <a:pt x="3157150" y="4744373"/>
                  <a:pt x="3155476" y="4745023"/>
                </a:cubicBezTo>
                <a:lnTo>
                  <a:pt x="3154585" y="4745553"/>
                </a:lnTo>
                <a:lnTo>
                  <a:pt x="3149097" y="4751082"/>
                </a:lnTo>
                <a:lnTo>
                  <a:pt x="3150774" y="4748214"/>
                </a:lnTo>
                <a:lnTo>
                  <a:pt x="3151151" y="4747594"/>
                </a:lnTo>
                <a:lnTo>
                  <a:pt x="3149572" y="4748531"/>
                </a:lnTo>
                <a:cubicBezTo>
                  <a:pt x="3145310" y="4751629"/>
                  <a:pt x="3140929" y="4755680"/>
                  <a:pt x="3139631" y="4757320"/>
                </a:cubicBezTo>
                <a:cubicBezTo>
                  <a:pt x="3099754" y="4793870"/>
                  <a:pt x="3058775" y="4842721"/>
                  <a:pt x="3020401" y="4871414"/>
                </a:cubicBezTo>
                <a:cubicBezTo>
                  <a:pt x="3049809" y="4834225"/>
                  <a:pt x="3095201" y="4797890"/>
                  <a:pt x="3127326" y="4761972"/>
                </a:cubicBezTo>
                <a:cubicBezTo>
                  <a:pt x="3117712" y="4772894"/>
                  <a:pt x="3136152" y="4754034"/>
                  <a:pt x="3133587" y="4752322"/>
                </a:cubicBezTo>
                <a:cubicBezTo>
                  <a:pt x="3128710" y="4749565"/>
                  <a:pt x="3126565" y="4759961"/>
                  <a:pt x="3126565" y="4759961"/>
                </a:cubicBezTo>
                <a:cubicBezTo>
                  <a:pt x="3105330" y="4779874"/>
                  <a:pt x="3085072" y="4799421"/>
                  <a:pt x="3065079" y="4818289"/>
                </a:cubicBezTo>
                <a:lnTo>
                  <a:pt x="3024803" y="4854785"/>
                </a:lnTo>
                <a:lnTo>
                  <a:pt x="3028830" y="4848111"/>
                </a:lnTo>
                <a:lnTo>
                  <a:pt x="3028978" y="4847801"/>
                </a:lnTo>
                <a:lnTo>
                  <a:pt x="3030637" y="4846072"/>
                </a:lnTo>
                <a:cubicBezTo>
                  <a:pt x="3035190" y="4842050"/>
                  <a:pt x="3058663" y="4821291"/>
                  <a:pt x="3057901" y="4819279"/>
                </a:cubicBezTo>
                <a:cubicBezTo>
                  <a:pt x="3055491" y="4812902"/>
                  <a:pt x="3032781" y="4835677"/>
                  <a:pt x="3036135" y="4834408"/>
                </a:cubicBezTo>
                <a:lnTo>
                  <a:pt x="3034226" y="4836362"/>
                </a:lnTo>
                <a:lnTo>
                  <a:pt x="3033164" y="4832473"/>
                </a:lnTo>
                <a:cubicBezTo>
                  <a:pt x="3031853" y="4833299"/>
                  <a:pt x="3029756" y="4835995"/>
                  <a:pt x="3027333" y="4839563"/>
                </a:cubicBezTo>
                <a:lnTo>
                  <a:pt x="3021439" y="4848911"/>
                </a:lnTo>
                <a:lnTo>
                  <a:pt x="3015739" y="4854006"/>
                </a:lnTo>
                <a:cubicBezTo>
                  <a:pt x="3009945" y="4853895"/>
                  <a:pt x="3030340" y="4834297"/>
                  <a:pt x="3030340" y="4834297"/>
                </a:cubicBezTo>
                <a:cubicBezTo>
                  <a:pt x="3069660" y="4797962"/>
                  <a:pt x="3102545" y="4764057"/>
                  <a:pt x="3134362" y="4733238"/>
                </a:cubicBezTo>
                <a:cubicBezTo>
                  <a:pt x="3135334" y="4732008"/>
                  <a:pt x="3141383" y="4726486"/>
                  <a:pt x="3148346" y="4719763"/>
                </a:cubicBezTo>
                <a:lnTo>
                  <a:pt x="3153813" y="4714379"/>
                </a:lnTo>
                <a:lnTo>
                  <a:pt x="3153213" y="4714441"/>
                </a:lnTo>
                <a:cubicBezTo>
                  <a:pt x="3151175" y="4714650"/>
                  <a:pt x="3149033" y="4714822"/>
                  <a:pt x="3147301" y="4714789"/>
                </a:cubicBezTo>
                <a:lnTo>
                  <a:pt x="3145493" y="4714333"/>
                </a:lnTo>
                <a:lnTo>
                  <a:pt x="3121979" y="4736627"/>
                </a:lnTo>
                <a:lnTo>
                  <a:pt x="3103530" y="4754584"/>
                </a:lnTo>
                <a:lnTo>
                  <a:pt x="3096947" y="4763623"/>
                </a:lnTo>
                <a:lnTo>
                  <a:pt x="3090514" y="4767251"/>
                </a:lnTo>
                <a:lnTo>
                  <a:pt x="3079866" y="4777614"/>
                </a:lnTo>
                <a:cubicBezTo>
                  <a:pt x="3078188" y="4778249"/>
                  <a:pt x="3052292" y="4809511"/>
                  <a:pt x="3047897" y="4808872"/>
                </a:cubicBezTo>
                <a:cubicBezTo>
                  <a:pt x="3045014" y="4806320"/>
                  <a:pt x="3049052" y="4801151"/>
                  <a:pt x="3053810" y="4796620"/>
                </a:cubicBezTo>
                <a:lnTo>
                  <a:pt x="3055813" y="4794905"/>
                </a:lnTo>
                <a:lnTo>
                  <a:pt x="3057560" y="4790728"/>
                </a:lnTo>
                <a:cubicBezTo>
                  <a:pt x="3061807" y="4782106"/>
                  <a:pt x="3069444" y="4768976"/>
                  <a:pt x="3070545" y="4766301"/>
                </a:cubicBezTo>
                <a:cubicBezTo>
                  <a:pt x="3075783" y="4757186"/>
                  <a:pt x="3079747" y="4749925"/>
                  <a:pt x="3083102" y="4743506"/>
                </a:cubicBezTo>
                <a:lnTo>
                  <a:pt x="3084804" y="4740119"/>
                </a:lnTo>
                <a:lnTo>
                  <a:pt x="3095639" y="4728928"/>
                </a:lnTo>
                <a:lnTo>
                  <a:pt x="3097072" y="4724133"/>
                </a:lnTo>
                <a:lnTo>
                  <a:pt x="3090967" y="4729080"/>
                </a:lnTo>
                <a:lnTo>
                  <a:pt x="3095436" y="4717049"/>
                </a:lnTo>
                <a:lnTo>
                  <a:pt x="3084014" y="4727473"/>
                </a:lnTo>
                <a:cubicBezTo>
                  <a:pt x="3070992" y="4742813"/>
                  <a:pt x="3051803" y="4768228"/>
                  <a:pt x="3037727" y="4778622"/>
                </a:cubicBezTo>
                <a:cubicBezTo>
                  <a:pt x="3035430" y="4762222"/>
                  <a:pt x="3050388" y="4755207"/>
                  <a:pt x="3056367" y="4745477"/>
                </a:cubicBezTo>
                <a:lnTo>
                  <a:pt x="3057362" y="4740001"/>
                </a:lnTo>
                <a:lnTo>
                  <a:pt x="3026424" y="4777354"/>
                </a:lnTo>
                <a:cubicBezTo>
                  <a:pt x="3008940" y="4799524"/>
                  <a:pt x="2990655" y="4820686"/>
                  <a:pt x="2968124" y="4835920"/>
                </a:cubicBezTo>
                <a:cubicBezTo>
                  <a:pt x="2960287" y="4841217"/>
                  <a:pt x="2989187" y="4779808"/>
                  <a:pt x="2996849" y="4781289"/>
                </a:cubicBezTo>
                <a:cubicBezTo>
                  <a:pt x="2986177" y="4779227"/>
                  <a:pt x="2947456" y="4833061"/>
                  <a:pt x="2924644" y="4865299"/>
                </a:cubicBezTo>
                <a:lnTo>
                  <a:pt x="2914132" y="4879975"/>
                </a:lnTo>
                <a:lnTo>
                  <a:pt x="2922520" y="4865391"/>
                </a:lnTo>
                <a:cubicBezTo>
                  <a:pt x="2960889" y="4801672"/>
                  <a:pt x="2895940" y="4881747"/>
                  <a:pt x="2894370" y="4886178"/>
                </a:cubicBezTo>
                <a:lnTo>
                  <a:pt x="2889026" y="4890825"/>
                </a:lnTo>
                <a:lnTo>
                  <a:pt x="2836880" y="4961439"/>
                </a:lnTo>
                <a:cubicBezTo>
                  <a:pt x="2843419" y="4942974"/>
                  <a:pt x="2853563" y="4930771"/>
                  <a:pt x="2864274" y="4914615"/>
                </a:cubicBezTo>
                <a:lnTo>
                  <a:pt x="2868130" y="4907623"/>
                </a:lnTo>
                <a:lnTo>
                  <a:pt x="2858646" y="4914259"/>
                </a:lnTo>
                <a:lnTo>
                  <a:pt x="2848351" y="4924968"/>
                </a:lnTo>
                <a:lnTo>
                  <a:pt x="2884609" y="4877046"/>
                </a:lnTo>
                <a:lnTo>
                  <a:pt x="2881788" y="4879252"/>
                </a:lnTo>
                <a:cubicBezTo>
                  <a:pt x="2851806" y="4905210"/>
                  <a:pt x="2827476" y="4973900"/>
                  <a:pt x="2794136" y="4967082"/>
                </a:cubicBezTo>
                <a:lnTo>
                  <a:pt x="2930676" y="4750120"/>
                </a:lnTo>
                <a:lnTo>
                  <a:pt x="2930969" y="4748303"/>
                </a:lnTo>
                <a:lnTo>
                  <a:pt x="2931345" y="4749054"/>
                </a:lnTo>
                <a:lnTo>
                  <a:pt x="2932518" y="4747193"/>
                </a:lnTo>
                <a:lnTo>
                  <a:pt x="2933223" y="4745454"/>
                </a:lnTo>
                <a:lnTo>
                  <a:pt x="2934857" y="4743389"/>
                </a:lnTo>
                <a:lnTo>
                  <a:pt x="2934367" y="4742338"/>
                </a:lnTo>
                <a:lnTo>
                  <a:pt x="2933854" y="4743897"/>
                </a:lnTo>
                <a:lnTo>
                  <a:pt x="2933223" y="4745454"/>
                </a:lnTo>
                <a:lnTo>
                  <a:pt x="2930969" y="4748303"/>
                </a:lnTo>
                <a:lnTo>
                  <a:pt x="2934319" y="4742236"/>
                </a:lnTo>
                <a:lnTo>
                  <a:pt x="2928309" y="4729306"/>
                </a:lnTo>
                <a:cubicBezTo>
                  <a:pt x="2928916" y="4714052"/>
                  <a:pt x="2947839" y="4696285"/>
                  <a:pt x="2956070" y="4683612"/>
                </a:cubicBezTo>
                <a:lnTo>
                  <a:pt x="2958288" y="4675904"/>
                </a:lnTo>
                <a:lnTo>
                  <a:pt x="2958019" y="4673479"/>
                </a:lnTo>
                <a:lnTo>
                  <a:pt x="2960626" y="4667778"/>
                </a:lnTo>
                <a:lnTo>
                  <a:pt x="2963938" y="4656273"/>
                </a:lnTo>
                <a:lnTo>
                  <a:pt x="2954529" y="4666689"/>
                </a:lnTo>
                <a:lnTo>
                  <a:pt x="2910217" y="4740031"/>
                </a:lnTo>
                <a:lnTo>
                  <a:pt x="2873204" y="4808905"/>
                </a:lnTo>
                <a:lnTo>
                  <a:pt x="2868764" y="4812174"/>
                </a:lnTo>
                <a:lnTo>
                  <a:pt x="2858837" y="4820442"/>
                </a:lnTo>
                <a:lnTo>
                  <a:pt x="2869033" y="4797953"/>
                </a:lnTo>
                <a:lnTo>
                  <a:pt x="2856085" y="4817975"/>
                </a:lnTo>
                <a:lnTo>
                  <a:pt x="2851968" y="4813923"/>
                </a:lnTo>
                <a:lnTo>
                  <a:pt x="2846021" y="4819680"/>
                </a:lnTo>
                <a:lnTo>
                  <a:pt x="2856207" y="4798831"/>
                </a:lnTo>
                <a:lnTo>
                  <a:pt x="2860353" y="4792904"/>
                </a:lnTo>
                <a:cubicBezTo>
                  <a:pt x="2861783" y="4791064"/>
                  <a:pt x="2862774" y="4790091"/>
                  <a:pt x="2862963" y="4790593"/>
                </a:cubicBezTo>
                <a:lnTo>
                  <a:pt x="2860597" y="4789847"/>
                </a:lnTo>
                <a:lnTo>
                  <a:pt x="2874225" y="4761954"/>
                </a:lnTo>
                <a:lnTo>
                  <a:pt x="2880571" y="4755162"/>
                </a:lnTo>
                <a:cubicBezTo>
                  <a:pt x="2884679" y="4750919"/>
                  <a:pt x="2889472" y="4746160"/>
                  <a:pt x="2895710" y="4740254"/>
                </a:cubicBezTo>
                <a:cubicBezTo>
                  <a:pt x="2898305" y="4736971"/>
                  <a:pt x="2924932" y="4712719"/>
                  <a:pt x="2911710" y="4720017"/>
                </a:cubicBezTo>
                <a:cubicBezTo>
                  <a:pt x="2902124" y="4725942"/>
                  <a:pt x="2885845" y="4746285"/>
                  <a:pt x="2879894" y="4750834"/>
                </a:cubicBezTo>
                <a:lnTo>
                  <a:pt x="2879507" y="4751141"/>
                </a:lnTo>
                <a:lnTo>
                  <a:pt x="2883224" y="4743535"/>
                </a:lnTo>
                <a:cubicBezTo>
                  <a:pt x="2893186" y="4720671"/>
                  <a:pt x="2906103" y="4700352"/>
                  <a:pt x="2918850" y="4679773"/>
                </a:cubicBezTo>
                <a:lnTo>
                  <a:pt x="2931763" y="4657963"/>
                </a:lnTo>
                <a:lnTo>
                  <a:pt x="2927859" y="4662347"/>
                </a:lnTo>
                <a:lnTo>
                  <a:pt x="2872627" y="4718777"/>
                </a:lnTo>
                <a:lnTo>
                  <a:pt x="2880855" y="4705992"/>
                </a:lnTo>
                <a:lnTo>
                  <a:pt x="2917916" y="4657735"/>
                </a:lnTo>
                <a:lnTo>
                  <a:pt x="2837252" y="4747936"/>
                </a:lnTo>
                <a:cubicBezTo>
                  <a:pt x="2825272" y="4759367"/>
                  <a:pt x="2812510" y="4768722"/>
                  <a:pt x="2802957" y="4780151"/>
                </a:cubicBezTo>
                <a:lnTo>
                  <a:pt x="2795871" y="4790591"/>
                </a:lnTo>
                <a:lnTo>
                  <a:pt x="2795242" y="4790468"/>
                </a:lnTo>
                <a:cubicBezTo>
                  <a:pt x="2794543" y="4790732"/>
                  <a:pt x="2794243" y="4791422"/>
                  <a:pt x="2794622" y="4792427"/>
                </a:cubicBezTo>
                <a:lnTo>
                  <a:pt x="2795871" y="4790591"/>
                </a:lnTo>
                <a:lnTo>
                  <a:pt x="2798260" y="4791051"/>
                </a:lnTo>
                <a:cubicBezTo>
                  <a:pt x="2785770" y="4805362"/>
                  <a:pt x="2772364" y="4822315"/>
                  <a:pt x="2773124" y="4824327"/>
                </a:cubicBezTo>
                <a:cubicBezTo>
                  <a:pt x="2772364" y="4822315"/>
                  <a:pt x="2781033" y="4819038"/>
                  <a:pt x="2781033" y="4819038"/>
                </a:cubicBezTo>
                <a:cubicBezTo>
                  <a:pt x="2786066" y="4817135"/>
                  <a:pt x="2782553" y="4823064"/>
                  <a:pt x="2789546" y="4820421"/>
                </a:cubicBezTo>
                <a:cubicBezTo>
                  <a:pt x="2793818" y="4816506"/>
                  <a:pt x="2805391" y="4804845"/>
                  <a:pt x="2814216" y="4796908"/>
                </a:cubicBezTo>
                <a:cubicBezTo>
                  <a:pt x="2826817" y="4784379"/>
                  <a:pt x="2839962" y="4771381"/>
                  <a:pt x="2853287" y="4758071"/>
                </a:cubicBezTo>
                <a:lnTo>
                  <a:pt x="2886832" y="4724054"/>
                </a:lnTo>
                <a:lnTo>
                  <a:pt x="2879321" y="4733332"/>
                </a:lnTo>
                <a:cubicBezTo>
                  <a:pt x="2865103" y="4748773"/>
                  <a:pt x="2850295" y="4763286"/>
                  <a:pt x="2835748" y="4777219"/>
                </a:cubicBezTo>
                <a:cubicBezTo>
                  <a:pt x="2806525" y="4804756"/>
                  <a:pt x="2778034" y="4839299"/>
                  <a:pt x="2747742" y="4869923"/>
                </a:cubicBezTo>
                <a:cubicBezTo>
                  <a:pt x="2730995" y="4885648"/>
                  <a:pt x="2714819" y="4901828"/>
                  <a:pt x="2699084" y="4917267"/>
                </a:cubicBezTo>
                <a:cubicBezTo>
                  <a:pt x="2683345" y="4932707"/>
                  <a:pt x="2668047" y="4947407"/>
                  <a:pt x="2653056" y="4960167"/>
                </a:cubicBezTo>
                <a:cubicBezTo>
                  <a:pt x="2668419" y="4942471"/>
                  <a:pt x="2686988" y="4923948"/>
                  <a:pt x="2704790" y="4907633"/>
                </a:cubicBezTo>
                <a:lnTo>
                  <a:pt x="2721551" y="4889410"/>
                </a:lnTo>
                <a:cubicBezTo>
                  <a:pt x="2719903" y="4885049"/>
                  <a:pt x="2704973" y="4897978"/>
                  <a:pt x="2702380" y="4901258"/>
                </a:cubicBezTo>
                <a:cubicBezTo>
                  <a:pt x="2662502" y="4937808"/>
                  <a:pt x="2621522" y="4986660"/>
                  <a:pt x="2583150" y="5015353"/>
                </a:cubicBezTo>
                <a:cubicBezTo>
                  <a:pt x="2612556" y="4978161"/>
                  <a:pt x="2657951" y="4941828"/>
                  <a:pt x="2690075" y="4905912"/>
                </a:cubicBezTo>
                <a:cubicBezTo>
                  <a:pt x="2680460" y="4916830"/>
                  <a:pt x="2698901" y="4897972"/>
                  <a:pt x="2696335" y="4896258"/>
                </a:cubicBezTo>
                <a:cubicBezTo>
                  <a:pt x="2691457" y="4893502"/>
                  <a:pt x="2689313" y="4903899"/>
                  <a:pt x="2689313" y="4903899"/>
                </a:cubicBezTo>
                <a:cubicBezTo>
                  <a:pt x="2668077" y="4923812"/>
                  <a:pt x="2647821" y="4943359"/>
                  <a:pt x="2627828" y="4962227"/>
                </a:cubicBezTo>
                <a:lnTo>
                  <a:pt x="2587552" y="4998722"/>
                </a:lnTo>
                <a:lnTo>
                  <a:pt x="2591580" y="4992049"/>
                </a:lnTo>
                <a:lnTo>
                  <a:pt x="2591725" y="4991739"/>
                </a:lnTo>
                <a:lnTo>
                  <a:pt x="2593386" y="4990010"/>
                </a:lnTo>
                <a:cubicBezTo>
                  <a:pt x="2597939" y="4985990"/>
                  <a:pt x="2621411" y="4965229"/>
                  <a:pt x="2620650" y="4963215"/>
                </a:cubicBezTo>
                <a:cubicBezTo>
                  <a:pt x="2618240" y="4956841"/>
                  <a:pt x="2595529" y="4979614"/>
                  <a:pt x="2598884" y="4978345"/>
                </a:cubicBezTo>
                <a:lnTo>
                  <a:pt x="2596973" y="4980300"/>
                </a:lnTo>
                <a:lnTo>
                  <a:pt x="2595913" y="4976410"/>
                </a:lnTo>
                <a:cubicBezTo>
                  <a:pt x="2594601" y="4977238"/>
                  <a:pt x="2592503" y="4979932"/>
                  <a:pt x="2590082" y="4983500"/>
                </a:cubicBezTo>
                <a:lnTo>
                  <a:pt x="2584187" y="4992848"/>
                </a:lnTo>
                <a:lnTo>
                  <a:pt x="2578488" y="4997944"/>
                </a:lnTo>
                <a:cubicBezTo>
                  <a:pt x="2572692" y="4997833"/>
                  <a:pt x="2593088" y="4978235"/>
                  <a:pt x="2593088" y="4978235"/>
                </a:cubicBezTo>
                <a:cubicBezTo>
                  <a:pt x="2632407" y="4941899"/>
                  <a:pt x="2665293" y="4907993"/>
                  <a:pt x="2697111" y="4877176"/>
                </a:cubicBezTo>
                <a:cubicBezTo>
                  <a:pt x="2699704" y="4873896"/>
                  <a:pt x="2738387" y="4840100"/>
                  <a:pt x="2734299" y="4834361"/>
                </a:cubicBezTo>
                <a:cubicBezTo>
                  <a:pt x="2731100" y="4830969"/>
                  <a:pt x="2707190" y="4856495"/>
                  <a:pt x="2728194" y="4839352"/>
                </a:cubicBezTo>
                <a:cubicBezTo>
                  <a:pt x="2697295" y="4867522"/>
                  <a:pt x="2671708" y="4893682"/>
                  <a:pt x="2642614" y="4921552"/>
                </a:cubicBezTo>
                <a:cubicBezTo>
                  <a:pt x="2640937" y="4922187"/>
                  <a:pt x="2615040" y="4953449"/>
                  <a:pt x="2610644" y="4952811"/>
                </a:cubicBezTo>
                <a:cubicBezTo>
                  <a:pt x="2604878" y="4947704"/>
                  <a:pt x="2626798" y="4932132"/>
                  <a:pt x="2626798" y="4932132"/>
                </a:cubicBezTo>
                <a:cubicBezTo>
                  <a:pt x="2663957" y="4894312"/>
                  <a:pt x="2683595" y="4872701"/>
                  <a:pt x="2719835" y="4837528"/>
                </a:cubicBezTo>
                <a:cubicBezTo>
                  <a:pt x="2722429" y="4834246"/>
                  <a:pt x="2757881" y="4802055"/>
                  <a:pt x="2754556" y="4798327"/>
                </a:cubicBezTo>
                <a:cubicBezTo>
                  <a:pt x="2750160" y="4797690"/>
                  <a:pt x="2726221" y="4828212"/>
                  <a:pt x="2728817" y="4824929"/>
                </a:cubicBezTo>
                <a:cubicBezTo>
                  <a:pt x="2718314" y="4833503"/>
                  <a:pt x="2712844" y="4840172"/>
                  <a:pt x="2700511" y="4849817"/>
                </a:cubicBezTo>
                <a:cubicBezTo>
                  <a:pt x="2713155" y="4830850"/>
                  <a:pt x="2732480" y="4818559"/>
                  <a:pt x="2745887" y="4801605"/>
                </a:cubicBezTo>
                <a:cubicBezTo>
                  <a:pt x="2750160" y="4797690"/>
                  <a:pt x="2751385" y="4789941"/>
                  <a:pt x="2756853" y="4783270"/>
                </a:cubicBezTo>
                <a:lnTo>
                  <a:pt x="2764127" y="4774633"/>
                </a:lnTo>
                <a:lnTo>
                  <a:pt x="2764473" y="4774411"/>
                </a:lnTo>
                <a:lnTo>
                  <a:pt x="2765783" y="4772668"/>
                </a:lnTo>
                <a:lnTo>
                  <a:pt x="2781366" y="4754162"/>
                </a:lnTo>
                <a:cubicBezTo>
                  <a:pt x="2790596" y="4744443"/>
                  <a:pt x="2799955" y="4734960"/>
                  <a:pt x="2806658" y="4726484"/>
                </a:cubicBezTo>
                <a:cubicBezTo>
                  <a:pt x="2802867" y="4732517"/>
                  <a:pt x="2813678" y="4718845"/>
                  <a:pt x="2812917" y="4716833"/>
                </a:cubicBezTo>
                <a:cubicBezTo>
                  <a:pt x="2810508" y="4710458"/>
                  <a:pt x="2799666" y="4729127"/>
                  <a:pt x="2797987" y="4729760"/>
                </a:cubicBezTo>
                <a:lnTo>
                  <a:pt x="2785122" y="4743319"/>
                </a:lnTo>
                <a:lnTo>
                  <a:pt x="2773244" y="4762746"/>
                </a:lnTo>
                <a:lnTo>
                  <a:pt x="2765783" y="4772668"/>
                </a:lnTo>
                <a:lnTo>
                  <a:pt x="2764127" y="4774633"/>
                </a:lnTo>
                <a:lnTo>
                  <a:pt x="2757715" y="4778782"/>
                </a:lnTo>
                <a:lnTo>
                  <a:pt x="2761278" y="4768450"/>
                </a:lnTo>
                <a:lnTo>
                  <a:pt x="2741394" y="4789404"/>
                </a:lnTo>
                <a:cubicBezTo>
                  <a:pt x="2722665" y="4808657"/>
                  <a:pt x="2703896" y="4827067"/>
                  <a:pt x="2684554" y="4843963"/>
                </a:cubicBezTo>
                <a:cubicBezTo>
                  <a:pt x="2699654" y="4823876"/>
                  <a:pt x="2715300" y="4809047"/>
                  <a:pt x="2730774" y="4794281"/>
                </a:cubicBezTo>
                <a:lnTo>
                  <a:pt x="2771017" y="4750372"/>
                </a:lnTo>
                <a:lnTo>
                  <a:pt x="2776586" y="4740473"/>
                </a:lnTo>
                <a:lnTo>
                  <a:pt x="2784374" y="4727299"/>
                </a:lnTo>
                <a:lnTo>
                  <a:pt x="2781599" y="4728671"/>
                </a:lnTo>
                <a:cubicBezTo>
                  <a:pt x="2741563" y="4769880"/>
                  <a:pt x="2708041" y="4806326"/>
                  <a:pt x="2670121" y="4842135"/>
                </a:cubicBezTo>
                <a:lnTo>
                  <a:pt x="2658054" y="4851771"/>
                </a:lnTo>
                <a:lnTo>
                  <a:pt x="2646140" y="4868650"/>
                </a:lnTo>
                <a:cubicBezTo>
                  <a:pt x="2636252" y="4881645"/>
                  <a:pt x="2640228" y="4872124"/>
                  <a:pt x="2648777" y="4854810"/>
                </a:cubicBezTo>
                <a:lnTo>
                  <a:pt x="2660547" y="4831403"/>
                </a:lnTo>
                <a:lnTo>
                  <a:pt x="2650038" y="4842379"/>
                </a:lnTo>
                <a:lnTo>
                  <a:pt x="2656361" y="4827215"/>
                </a:lnTo>
                <a:cubicBezTo>
                  <a:pt x="2660093" y="4804561"/>
                  <a:pt x="2646664" y="4828612"/>
                  <a:pt x="2639083" y="4844786"/>
                </a:cubicBezTo>
                <a:lnTo>
                  <a:pt x="2627361" y="4865304"/>
                </a:lnTo>
                <a:lnTo>
                  <a:pt x="2615809" y="4876854"/>
                </a:lnTo>
                <a:lnTo>
                  <a:pt x="2614419" y="4878252"/>
                </a:lnTo>
                <a:lnTo>
                  <a:pt x="2618618" y="4869760"/>
                </a:lnTo>
                <a:cubicBezTo>
                  <a:pt x="2624217" y="4858299"/>
                  <a:pt x="2629958" y="4847052"/>
                  <a:pt x="2636389" y="4836849"/>
                </a:cubicBezTo>
                <a:cubicBezTo>
                  <a:pt x="2642963" y="4824937"/>
                  <a:pt x="2651260" y="4812572"/>
                  <a:pt x="2659384" y="4799950"/>
                </a:cubicBezTo>
                <a:lnTo>
                  <a:pt x="2674865" y="4772839"/>
                </a:lnTo>
                <a:lnTo>
                  <a:pt x="2665004" y="4779985"/>
                </a:lnTo>
                <a:lnTo>
                  <a:pt x="2663546" y="4782132"/>
                </a:lnTo>
                <a:cubicBezTo>
                  <a:pt x="2654358" y="4795876"/>
                  <a:pt x="2643452" y="4811525"/>
                  <a:pt x="2641220" y="4816504"/>
                </a:cubicBezTo>
                <a:cubicBezTo>
                  <a:pt x="2637886" y="4819176"/>
                  <a:pt x="2630942" y="4824743"/>
                  <a:pt x="2629276" y="4826078"/>
                </a:cubicBezTo>
                <a:cubicBezTo>
                  <a:pt x="2625655" y="4832170"/>
                  <a:pt x="2625087" y="4835814"/>
                  <a:pt x="2623360" y="4840917"/>
                </a:cubicBezTo>
                <a:cubicBezTo>
                  <a:pt x="2621693" y="4842253"/>
                  <a:pt x="2614810" y="4844052"/>
                  <a:pt x="2611139" y="4850714"/>
                </a:cubicBezTo>
                <a:cubicBezTo>
                  <a:pt x="2607515" y="4856807"/>
                  <a:pt x="2601309" y="4875067"/>
                  <a:pt x="2592131" y="4885611"/>
                </a:cubicBezTo>
                <a:cubicBezTo>
                  <a:pt x="2588515" y="4890106"/>
                  <a:pt x="2586781" y="4891462"/>
                  <a:pt x="2586279" y="4890869"/>
                </a:cubicBezTo>
                <a:lnTo>
                  <a:pt x="2587109" y="4887353"/>
                </a:lnTo>
                <a:lnTo>
                  <a:pt x="2577664" y="4904412"/>
                </a:lnTo>
                <a:cubicBezTo>
                  <a:pt x="2574633" y="4909339"/>
                  <a:pt x="2571964" y="4912915"/>
                  <a:pt x="2570278" y="4913564"/>
                </a:cubicBezTo>
                <a:cubicBezTo>
                  <a:pt x="2559843" y="4914856"/>
                  <a:pt x="2578389" y="4890667"/>
                  <a:pt x="2578389" y="4890667"/>
                </a:cubicBezTo>
                <a:cubicBezTo>
                  <a:pt x="2581709" y="4885400"/>
                  <a:pt x="2587057" y="4876022"/>
                  <a:pt x="2592898" y="4865361"/>
                </a:cubicBezTo>
                <a:lnTo>
                  <a:pt x="2609444" y="4834112"/>
                </a:lnTo>
                <a:lnTo>
                  <a:pt x="2609653" y="4828525"/>
                </a:lnTo>
                <a:cubicBezTo>
                  <a:pt x="2610442" y="4824572"/>
                  <a:pt x="2612597" y="4819755"/>
                  <a:pt x="2615588" y="4814434"/>
                </a:cubicBezTo>
                <a:lnTo>
                  <a:pt x="2618532" y="4809832"/>
                </a:lnTo>
                <a:lnTo>
                  <a:pt x="2617293" y="4811344"/>
                </a:lnTo>
                <a:lnTo>
                  <a:pt x="2613925" y="4816418"/>
                </a:lnTo>
                <a:lnTo>
                  <a:pt x="2595694" y="4846622"/>
                </a:lnTo>
                <a:cubicBezTo>
                  <a:pt x="2593745" y="4849781"/>
                  <a:pt x="2591034" y="4852750"/>
                  <a:pt x="2587906" y="4856055"/>
                </a:cubicBezTo>
                <a:lnTo>
                  <a:pt x="2587031" y="4857028"/>
                </a:lnTo>
                <a:lnTo>
                  <a:pt x="2577918" y="4870863"/>
                </a:lnTo>
                <a:lnTo>
                  <a:pt x="2569834" y="4882350"/>
                </a:lnTo>
                <a:lnTo>
                  <a:pt x="2569819" y="4882377"/>
                </a:lnTo>
                <a:lnTo>
                  <a:pt x="2569805" y="4882393"/>
                </a:lnTo>
                <a:lnTo>
                  <a:pt x="2541096" y="4923179"/>
                </a:lnTo>
                <a:cubicBezTo>
                  <a:pt x="2533260" y="4931212"/>
                  <a:pt x="2511315" y="4965001"/>
                  <a:pt x="2511315" y="4965001"/>
                </a:cubicBezTo>
                <a:lnTo>
                  <a:pt x="2509814" y="4955300"/>
                </a:lnTo>
                <a:lnTo>
                  <a:pt x="2505207" y="4963489"/>
                </a:lnTo>
                <a:lnTo>
                  <a:pt x="2502697" y="4964861"/>
                </a:lnTo>
                <a:lnTo>
                  <a:pt x="2495865" y="4969454"/>
                </a:lnTo>
                <a:lnTo>
                  <a:pt x="2499399" y="4962676"/>
                </a:lnTo>
                <a:cubicBezTo>
                  <a:pt x="2516567" y="4930382"/>
                  <a:pt x="2534194" y="4897254"/>
                  <a:pt x="2552537" y="4861028"/>
                </a:cubicBezTo>
                <a:cubicBezTo>
                  <a:pt x="2554348" y="4857982"/>
                  <a:pt x="2557208" y="4852502"/>
                  <a:pt x="2560804" y="4845566"/>
                </a:cubicBezTo>
                <a:lnTo>
                  <a:pt x="2570514" y="4827063"/>
                </a:lnTo>
                <a:lnTo>
                  <a:pt x="2580600" y="4803128"/>
                </a:lnTo>
                <a:lnTo>
                  <a:pt x="2585605" y="4792761"/>
                </a:lnTo>
                <a:lnTo>
                  <a:pt x="2581417" y="4797773"/>
                </a:lnTo>
                <a:cubicBezTo>
                  <a:pt x="2580826" y="4796605"/>
                  <a:pt x="2593915" y="4774455"/>
                  <a:pt x="2595382" y="4770888"/>
                </a:cubicBezTo>
                <a:cubicBezTo>
                  <a:pt x="2595949" y="4767243"/>
                  <a:pt x="2595213" y="4754549"/>
                  <a:pt x="2592170" y="4753801"/>
                </a:cubicBezTo>
                <a:cubicBezTo>
                  <a:pt x="2590503" y="4755136"/>
                  <a:pt x="2560301" y="4809105"/>
                  <a:pt x="2556401" y="4815419"/>
                </a:cubicBezTo>
                <a:cubicBezTo>
                  <a:pt x="2545547" y="4830500"/>
                  <a:pt x="2536308" y="4844811"/>
                  <a:pt x="2527409" y="4855135"/>
                </a:cubicBezTo>
                <a:cubicBezTo>
                  <a:pt x="2525742" y="4856471"/>
                  <a:pt x="2519088" y="4858616"/>
                  <a:pt x="2517423" y="4859953"/>
                </a:cubicBezTo>
                <a:cubicBezTo>
                  <a:pt x="2503245" y="4874506"/>
                  <a:pt x="2496917" y="4912525"/>
                  <a:pt x="2490892" y="4907258"/>
                </a:cubicBezTo>
                <a:cubicBezTo>
                  <a:pt x="2490892" y="4907258"/>
                  <a:pt x="2493137" y="4899083"/>
                  <a:pt x="2493718" y="4892240"/>
                </a:cubicBezTo>
                <a:lnTo>
                  <a:pt x="2494324" y="4893453"/>
                </a:lnTo>
                <a:lnTo>
                  <a:pt x="2493428" y="4895659"/>
                </a:lnTo>
                <a:cubicBezTo>
                  <a:pt x="2494261" y="4894992"/>
                  <a:pt x="2494679" y="4894659"/>
                  <a:pt x="2494714" y="4894231"/>
                </a:cubicBezTo>
                <a:lnTo>
                  <a:pt x="2494324" y="4893453"/>
                </a:lnTo>
                <a:lnTo>
                  <a:pt x="2495971" y="4889391"/>
                </a:lnTo>
                <a:lnTo>
                  <a:pt x="2497741" y="4887155"/>
                </a:lnTo>
                <a:cubicBezTo>
                  <a:pt x="2498623" y="4885517"/>
                  <a:pt x="2499056" y="4884241"/>
                  <a:pt x="2499056" y="4884241"/>
                </a:cubicBezTo>
                <a:cubicBezTo>
                  <a:pt x="2499056" y="4884241"/>
                  <a:pt x="2494926" y="4877987"/>
                  <a:pt x="2496930" y="4872661"/>
                </a:cubicBezTo>
                <a:cubicBezTo>
                  <a:pt x="2498337" y="4866751"/>
                  <a:pt x="2503506" y="4857692"/>
                  <a:pt x="2508846" y="4848895"/>
                </a:cubicBezTo>
                <a:lnTo>
                  <a:pt x="2517069" y="4834793"/>
                </a:lnTo>
                <a:lnTo>
                  <a:pt x="2508989" y="4838032"/>
                </a:lnTo>
                <a:cubicBezTo>
                  <a:pt x="2505731" y="4839164"/>
                  <a:pt x="2502262" y="4840377"/>
                  <a:pt x="2498989" y="4842023"/>
                </a:cubicBezTo>
                <a:lnTo>
                  <a:pt x="2497747" y="4842954"/>
                </a:lnTo>
                <a:lnTo>
                  <a:pt x="2472964" y="4883969"/>
                </a:lnTo>
                <a:lnTo>
                  <a:pt x="2435954" y="4952843"/>
                </a:lnTo>
                <a:lnTo>
                  <a:pt x="2431512" y="4956111"/>
                </a:lnTo>
                <a:lnTo>
                  <a:pt x="2421585" y="4964381"/>
                </a:lnTo>
                <a:lnTo>
                  <a:pt x="2431783" y="4941891"/>
                </a:lnTo>
                <a:lnTo>
                  <a:pt x="2418833" y="4961912"/>
                </a:lnTo>
                <a:lnTo>
                  <a:pt x="2414716" y="4957861"/>
                </a:lnTo>
                <a:lnTo>
                  <a:pt x="2408769" y="4963616"/>
                </a:lnTo>
                <a:lnTo>
                  <a:pt x="2418957" y="4942767"/>
                </a:lnTo>
                <a:lnTo>
                  <a:pt x="2423100" y="4936843"/>
                </a:lnTo>
                <a:cubicBezTo>
                  <a:pt x="2424533" y="4935002"/>
                  <a:pt x="2425521" y="4934029"/>
                  <a:pt x="2425712" y="4934532"/>
                </a:cubicBezTo>
                <a:lnTo>
                  <a:pt x="2423344" y="4933784"/>
                </a:lnTo>
                <a:lnTo>
                  <a:pt x="2436975" y="4905891"/>
                </a:lnTo>
                <a:lnTo>
                  <a:pt x="2443319" y="4899101"/>
                </a:lnTo>
                <a:lnTo>
                  <a:pt x="2444777" y="4897664"/>
                </a:lnTo>
                <a:lnTo>
                  <a:pt x="2433216" y="4899038"/>
                </a:lnTo>
                <a:lnTo>
                  <a:pt x="2431275" y="4899402"/>
                </a:lnTo>
                <a:lnTo>
                  <a:pt x="2431494" y="4897328"/>
                </a:lnTo>
                <a:cubicBezTo>
                  <a:pt x="2432121" y="4891288"/>
                  <a:pt x="2433625" y="4876368"/>
                  <a:pt x="2434456" y="4864414"/>
                </a:cubicBezTo>
                <a:lnTo>
                  <a:pt x="2434707" y="4857898"/>
                </a:lnTo>
                <a:lnTo>
                  <a:pt x="2447348" y="4838451"/>
                </a:lnTo>
                <a:cubicBezTo>
                  <a:pt x="2453349" y="4828372"/>
                  <a:pt x="2457613" y="4819899"/>
                  <a:pt x="2458617" y="4814698"/>
                </a:cubicBezTo>
                <a:lnTo>
                  <a:pt x="2445878" y="4827147"/>
                </a:lnTo>
                <a:lnTo>
                  <a:pt x="2456786" y="4811993"/>
                </a:lnTo>
                <a:lnTo>
                  <a:pt x="2458417" y="4809730"/>
                </a:lnTo>
                <a:cubicBezTo>
                  <a:pt x="2463944" y="4802337"/>
                  <a:pt x="2469760" y="4794576"/>
                  <a:pt x="2475271" y="4786501"/>
                </a:cubicBezTo>
                <a:lnTo>
                  <a:pt x="2482641" y="4774180"/>
                </a:lnTo>
                <a:lnTo>
                  <a:pt x="2484876" y="4765827"/>
                </a:lnTo>
                <a:lnTo>
                  <a:pt x="2482729" y="4768349"/>
                </a:lnTo>
                <a:cubicBezTo>
                  <a:pt x="2477767" y="4774215"/>
                  <a:pt x="2474439" y="4778180"/>
                  <a:pt x="2474439" y="4778180"/>
                </a:cubicBezTo>
                <a:cubicBezTo>
                  <a:pt x="2459865" y="4788811"/>
                  <a:pt x="2457001" y="4782809"/>
                  <a:pt x="2450996" y="4785671"/>
                </a:cubicBezTo>
                <a:cubicBezTo>
                  <a:pt x="2417875" y="4820491"/>
                  <a:pt x="2396410" y="4895186"/>
                  <a:pt x="2359669" y="4897968"/>
                </a:cubicBezTo>
                <a:lnTo>
                  <a:pt x="2371544" y="4874285"/>
                </a:lnTo>
                <a:lnTo>
                  <a:pt x="2373961" y="4871921"/>
                </a:lnTo>
                <a:lnTo>
                  <a:pt x="2376155" y="4867215"/>
                </a:lnTo>
                <a:lnTo>
                  <a:pt x="2381866" y="4859070"/>
                </a:lnTo>
                <a:cubicBezTo>
                  <a:pt x="2385456" y="4854212"/>
                  <a:pt x="2389522" y="4848896"/>
                  <a:pt x="2394157" y="4842850"/>
                </a:cubicBezTo>
                <a:cubicBezTo>
                  <a:pt x="2394943" y="4840633"/>
                  <a:pt x="2405115" y="4830106"/>
                  <a:pt x="2414607" y="4817983"/>
                </a:cubicBezTo>
                <a:lnTo>
                  <a:pt x="2419228" y="4811111"/>
                </a:lnTo>
                <a:lnTo>
                  <a:pt x="2414161" y="4816707"/>
                </a:lnTo>
                <a:lnTo>
                  <a:pt x="2414507" y="4813635"/>
                </a:lnTo>
                <a:lnTo>
                  <a:pt x="2427224" y="4795004"/>
                </a:lnTo>
                <a:lnTo>
                  <a:pt x="2424542" y="4789995"/>
                </a:lnTo>
                <a:lnTo>
                  <a:pt x="2414593" y="4800416"/>
                </a:lnTo>
                <a:cubicBezTo>
                  <a:pt x="2406116" y="4809676"/>
                  <a:pt x="2397050" y="4820598"/>
                  <a:pt x="2394695" y="4827244"/>
                </a:cubicBezTo>
                <a:cubicBezTo>
                  <a:pt x="2390778" y="4831261"/>
                  <a:pt x="2386265" y="4844001"/>
                  <a:pt x="2381427" y="4855901"/>
                </a:cubicBezTo>
                <a:lnTo>
                  <a:pt x="2376155" y="4867215"/>
                </a:lnTo>
                <a:lnTo>
                  <a:pt x="2372412" y="4872553"/>
                </a:lnTo>
                <a:lnTo>
                  <a:pt x="2371544" y="4874285"/>
                </a:lnTo>
                <a:lnTo>
                  <a:pt x="2366210" y="4879502"/>
                </a:lnTo>
                <a:cubicBezTo>
                  <a:pt x="2347806" y="4885972"/>
                  <a:pt x="2367315" y="4853267"/>
                  <a:pt x="2377327" y="4837857"/>
                </a:cubicBezTo>
                <a:lnTo>
                  <a:pt x="2381226" y="4832023"/>
                </a:lnTo>
                <a:lnTo>
                  <a:pt x="2381752" y="4831285"/>
                </a:lnTo>
                <a:cubicBezTo>
                  <a:pt x="2382784" y="4829790"/>
                  <a:pt x="2382682" y="4829893"/>
                  <a:pt x="2381817" y="4831140"/>
                </a:cubicBezTo>
                <a:lnTo>
                  <a:pt x="2381226" y="4832023"/>
                </a:lnTo>
                <a:lnTo>
                  <a:pt x="2374855" y="4841001"/>
                </a:lnTo>
                <a:cubicBezTo>
                  <a:pt x="2349308" y="4868525"/>
                  <a:pt x="2329191" y="4897146"/>
                  <a:pt x="2299470" y="4922366"/>
                </a:cubicBezTo>
                <a:cubicBezTo>
                  <a:pt x="2276777" y="4943008"/>
                  <a:pt x="2287103" y="4920895"/>
                  <a:pt x="2302549" y="4893427"/>
                </a:cubicBezTo>
                <a:lnTo>
                  <a:pt x="2306422" y="4886753"/>
                </a:lnTo>
                <a:lnTo>
                  <a:pt x="2318271" y="4869609"/>
                </a:lnTo>
                <a:lnTo>
                  <a:pt x="2317675" y="4860323"/>
                </a:lnTo>
                <a:lnTo>
                  <a:pt x="2324566" y="4842756"/>
                </a:lnTo>
                <a:lnTo>
                  <a:pt x="2323616" y="4844126"/>
                </a:lnTo>
                <a:lnTo>
                  <a:pt x="2322257" y="4846224"/>
                </a:lnTo>
                <a:lnTo>
                  <a:pt x="2320372" y="4848095"/>
                </a:lnTo>
                <a:cubicBezTo>
                  <a:pt x="2312286" y="4856248"/>
                  <a:pt x="2304006" y="4864952"/>
                  <a:pt x="2303222" y="4867167"/>
                </a:cubicBezTo>
                <a:cubicBezTo>
                  <a:pt x="2292248" y="4884063"/>
                  <a:pt x="2289709" y="4880671"/>
                  <a:pt x="2291087" y="4871497"/>
                </a:cubicBezTo>
                <a:lnTo>
                  <a:pt x="2292613" y="4865901"/>
                </a:lnTo>
                <a:lnTo>
                  <a:pt x="2381066" y="4745762"/>
                </a:lnTo>
                <a:lnTo>
                  <a:pt x="2380412" y="4741600"/>
                </a:lnTo>
                <a:cubicBezTo>
                  <a:pt x="2380171" y="4738074"/>
                  <a:pt x="2380695" y="4734628"/>
                  <a:pt x="2383068" y="4729692"/>
                </a:cubicBezTo>
                <a:cubicBezTo>
                  <a:pt x="2389219" y="4716970"/>
                  <a:pt x="2400140" y="4706731"/>
                  <a:pt x="2411549" y="4696164"/>
                </a:cubicBezTo>
                <a:lnTo>
                  <a:pt x="2422251" y="4684067"/>
                </a:lnTo>
                <a:lnTo>
                  <a:pt x="2424215" y="4680536"/>
                </a:lnTo>
                <a:cubicBezTo>
                  <a:pt x="2426232" y="4675603"/>
                  <a:pt x="2426228" y="4672693"/>
                  <a:pt x="2422625" y="4673699"/>
                </a:cubicBezTo>
                <a:cubicBezTo>
                  <a:pt x="2410217" y="4682090"/>
                  <a:pt x="2393173" y="4717403"/>
                  <a:pt x="2379496" y="4732360"/>
                </a:cubicBezTo>
                <a:cubicBezTo>
                  <a:pt x="2385373" y="4728386"/>
                  <a:pt x="2360029" y="4765325"/>
                  <a:pt x="2343451" y="4778809"/>
                </a:cubicBezTo>
                <a:lnTo>
                  <a:pt x="2334695" y="4781166"/>
                </a:lnTo>
                <a:lnTo>
                  <a:pt x="2313656" y="4817881"/>
                </a:lnTo>
                <a:lnTo>
                  <a:pt x="2309800" y="4821524"/>
                </a:lnTo>
                <a:lnTo>
                  <a:pt x="2304938" y="4825504"/>
                </a:lnTo>
                <a:lnTo>
                  <a:pt x="2314528" y="4805995"/>
                </a:lnTo>
                <a:lnTo>
                  <a:pt x="2324452" y="4787766"/>
                </a:lnTo>
                <a:lnTo>
                  <a:pt x="2332524" y="4781876"/>
                </a:lnTo>
                <a:lnTo>
                  <a:pt x="2335116" y="4779681"/>
                </a:lnTo>
                <a:lnTo>
                  <a:pt x="2347655" y="4759980"/>
                </a:lnTo>
                <a:cubicBezTo>
                  <a:pt x="2370583" y="4728589"/>
                  <a:pt x="2398421" y="4694729"/>
                  <a:pt x="2423641" y="4662571"/>
                </a:cubicBezTo>
                <a:lnTo>
                  <a:pt x="2430787" y="4653065"/>
                </a:lnTo>
                <a:lnTo>
                  <a:pt x="2428464" y="4650546"/>
                </a:lnTo>
                <a:lnTo>
                  <a:pt x="2425677" y="4653466"/>
                </a:lnTo>
                <a:cubicBezTo>
                  <a:pt x="2424845" y="4654134"/>
                  <a:pt x="2424872" y="4652651"/>
                  <a:pt x="2425441" y="4650062"/>
                </a:cubicBezTo>
                <a:lnTo>
                  <a:pt x="2425950" y="4648350"/>
                </a:lnTo>
                <a:lnTo>
                  <a:pt x="2426192" y="4648083"/>
                </a:lnTo>
                <a:lnTo>
                  <a:pt x="2425633" y="4647478"/>
                </a:lnTo>
                <a:lnTo>
                  <a:pt x="2425557" y="4646229"/>
                </a:lnTo>
                <a:lnTo>
                  <a:pt x="2446178" y="4615268"/>
                </a:lnTo>
                <a:lnTo>
                  <a:pt x="2430993" y="4628083"/>
                </a:lnTo>
                <a:lnTo>
                  <a:pt x="2433468" y="4624995"/>
                </a:lnTo>
                <a:lnTo>
                  <a:pt x="2411315" y="4646548"/>
                </a:lnTo>
                <a:lnTo>
                  <a:pt x="2377596" y="4693496"/>
                </a:lnTo>
                <a:cubicBezTo>
                  <a:pt x="2366896" y="4707931"/>
                  <a:pt x="2358664" y="4718262"/>
                  <a:pt x="2355020" y="4720921"/>
                </a:cubicBezTo>
                <a:lnTo>
                  <a:pt x="2353580" y="4718877"/>
                </a:lnTo>
                <a:lnTo>
                  <a:pt x="2354016" y="4718272"/>
                </a:lnTo>
                <a:lnTo>
                  <a:pt x="2381330" y="4675026"/>
                </a:lnTo>
                <a:lnTo>
                  <a:pt x="2352364" y="4702025"/>
                </a:lnTo>
                <a:lnTo>
                  <a:pt x="2385587" y="4668288"/>
                </a:lnTo>
                <a:lnTo>
                  <a:pt x="2401143" y="4643658"/>
                </a:lnTo>
                <a:lnTo>
                  <a:pt x="2395639" y="4649144"/>
                </a:lnTo>
                <a:lnTo>
                  <a:pt x="2351413" y="4702999"/>
                </a:lnTo>
                <a:lnTo>
                  <a:pt x="2352364" y="4702025"/>
                </a:lnTo>
                <a:cubicBezTo>
                  <a:pt x="2351510" y="4704839"/>
                  <a:pt x="2350245" y="4706564"/>
                  <a:pt x="2348413" y="4708166"/>
                </a:cubicBezTo>
                <a:lnTo>
                  <a:pt x="2345256" y="4710493"/>
                </a:lnTo>
                <a:lnTo>
                  <a:pt x="2341461" y="4715117"/>
                </a:lnTo>
                <a:lnTo>
                  <a:pt x="2303062" y="4768405"/>
                </a:lnTo>
                <a:lnTo>
                  <a:pt x="2302060" y="4769495"/>
                </a:lnTo>
                <a:lnTo>
                  <a:pt x="2341992" y="4702625"/>
                </a:lnTo>
                <a:lnTo>
                  <a:pt x="2341508" y="4703108"/>
                </a:lnTo>
                <a:cubicBezTo>
                  <a:pt x="2321481" y="4723477"/>
                  <a:pt x="2301644" y="4742863"/>
                  <a:pt x="2282456" y="4757210"/>
                </a:cubicBezTo>
                <a:cubicBezTo>
                  <a:pt x="2297161" y="4738615"/>
                  <a:pt x="2315861" y="4720233"/>
                  <a:pt x="2334901" y="4702011"/>
                </a:cubicBezTo>
                <a:lnTo>
                  <a:pt x="2351295" y="4685690"/>
                </a:lnTo>
                <a:lnTo>
                  <a:pt x="2356387" y="4676335"/>
                </a:lnTo>
                <a:lnTo>
                  <a:pt x="2327134" y="4704085"/>
                </a:lnTo>
                <a:lnTo>
                  <a:pt x="2286860" y="4740580"/>
                </a:lnTo>
                <a:lnTo>
                  <a:pt x="2290884" y="4733907"/>
                </a:lnTo>
                <a:lnTo>
                  <a:pt x="2291032" y="4733595"/>
                </a:lnTo>
                <a:lnTo>
                  <a:pt x="2292692" y="4731868"/>
                </a:lnTo>
                <a:cubicBezTo>
                  <a:pt x="2297244" y="4727845"/>
                  <a:pt x="2320718" y="4707085"/>
                  <a:pt x="2319957" y="4705073"/>
                </a:cubicBezTo>
                <a:cubicBezTo>
                  <a:pt x="2317547" y="4698698"/>
                  <a:pt x="2294835" y="4721471"/>
                  <a:pt x="2298190" y="4720203"/>
                </a:cubicBezTo>
                <a:lnTo>
                  <a:pt x="2296281" y="4722158"/>
                </a:lnTo>
                <a:lnTo>
                  <a:pt x="2295220" y="4718269"/>
                </a:lnTo>
                <a:lnTo>
                  <a:pt x="2294306" y="4719379"/>
                </a:lnTo>
                <a:lnTo>
                  <a:pt x="2279691" y="4745779"/>
                </a:lnTo>
                <a:cubicBezTo>
                  <a:pt x="2272119" y="4753074"/>
                  <a:pt x="2249972" y="4770998"/>
                  <a:pt x="2254405" y="4772567"/>
                </a:cubicBezTo>
                <a:cubicBezTo>
                  <a:pt x="2249972" y="4770998"/>
                  <a:pt x="2250247" y="4756133"/>
                  <a:pt x="2248677" y="4760566"/>
                </a:cubicBezTo>
                <a:cubicBezTo>
                  <a:pt x="2234365" y="4770458"/>
                  <a:pt x="2224422" y="4798525"/>
                  <a:pt x="2201443" y="4821144"/>
                </a:cubicBezTo>
                <a:cubicBezTo>
                  <a:pt x="2192302" y="4832869"/>
                  <a:pt x="2167289" y="4844792"/>
                  <a:pt x="2159454" y="4852824"/>
                </a:cubicBezTo>
                <a:cubicBezTo>
                  <a:pt x="2140171" y="4876750"/>
                  <a:pt x="2149575" y="4864289"/>
                  <a:pt x="2154283" y="4850992"/>
                </a:cubicBezTo>
                <a:cubicBezTo>
                  <a:pt x="2175473" y="4791165"/>
                  <a:pt x="2126871" y="4872042"/>
                  <a:pt x="2098719" y="4892829"/>
                </a:cubicBezTo>
                <a:cubicBezTo>
                  <a:pt x="2095655" y="4870960"/>
                  <a:pt x="2123269" y="4865778"/>
                  <a:pt x="2119372" y="4848603"/>
                </a:cubicBezTo>
                <a:lnTo>
                  <a:pt x="2084681" y="4887856"/>
                </a:lnTo>
                <a:cubicBezTo>
                  <a:pt x="2064917" y="4870879"/>
                  <a:pt x="2113446" y="4820734"/>
                  <a:pt x="2116585" y="4811872"/>
                </a:cubicBezTo>
                <a:lnTo>
                  <a:pt x="2127983" y="4794959"/>
                </a:lnTo>
                <a:lnTo>
                  <a:pt x="2120701" y="4800054"/>
                </a:lnTo>
                <a:lnTo>
                  <a:pt x="2110406" y="4810764"/>
                </a:lnTo>
                <a:lnTo>
                  <a:pt x="2173841" y="4726922"/>
                </a:lnTo>
                <a:lnTo>
                  <a:pt x="2204750" y="4681064"/>
                </a:lnTo>
                <a:lnTo>
                  <a:pt x="2228421" y="4647159"/>
                </a:lnTo>
                <a:lnTo>
                  <a:pt x="2219185" y="4655307"/>
                </a:lnTo>
                <a:cubicBezTo>
                  <a:pt x="2214926" y="4656134"/>
                  <a:pt x="2239601" y="4623751"/>
                  <a:pt x="2244112" y="4611422"/>
                </a:cubicBezTo>
                <a:cubicBezTo>
                  <a:pt x="2240195" y="4614071"/>
                  <a:pt x="2236277" y="4616720"/>
                  <a:pt x="2232357" y="4619371"/>
                </a:cubicBezTo>
                <a:lnTo>
                  <a:pt x="2229029" y="4618989"/>
                </a:lnTo>
                <a:lnTo>
                  <a:pt x="2199659" y="4650100"/>
                </a:lnTo>
                <a:cubicBezTo>
                  <a:pt x="2193654" y="4652962"/>
                  <a:pt x="2145127" y="4703106"/>
                  <a:pt x="2145127" y="4703106"/>
                </a:cubicBezTo>
                <a:cubicBezTo>
                  <a:pt x="2125086" y="4700996"/>
                  <a:pt x="2147234" y="4683071"/>
                  <a:pt x="2156376" y="4671347"/>
                </a:cubicBezTo>
                <a:cubicBezTo>
                  <a:pt x="2143832" y="4692672"/>
                  <a:pt x="2167349" y="4654452"/>
                  <a:pt x="2187464" y="4625830"/>
                </a:cubicBezTo>
                <a:lnTo>
                  <a:pt x="2197805" y="4611390"/>
                </a:lnTo>
                <a:lnTo>
                  <a:pt x="2208153" y="4590751"/>
                </a:lnTo>
                <a:cubicBezTo>
                  <a:pt x="2213493" y="4581954"/>
                  <a:pt x="2219006" y="4573416"/>
                  <a:pt x="2221100" y="4568547"/>
                </a:cubicBezTo>
                <a:cubicBezTo>
                  <a:pt x="2222768" y="4567213"/>
                  <a:pt x="2219784" y="4562696"/>
                  <a:pt x="2220076" y="4559274"/>
                </a:cubicBezTo>
                <a:cubicBezTo>
                  <a:pt x="2221238" y="4553559"/>
                  <a:pt x="2224709" y="4546815"/>
                  <a:pt x="2228994" y="4539768"/>
                </a:cubicBezTo>
                <a:lnTo>
                  <a:pt x="2231167" y="4536407"/>
                </a:lnTo>
                <a:lnTo>
                  <a:pt x="2227364" y="4540550"/>
                </a:lnTo>
                <a:lnTo>
                  <a:pt x="2216583" y="4552484"/>
                </a:lnTo>
                <a:lnTo>
                  <a:pt x="2172273" y="4625827"/>
                </a:lnTo>
                <a:lnTo>
                  <a:pt x="2135259" y="4694701"/>
                </a:lnTo>
                <a:lnTo>
                  <a:pt x="2130819" y="4697969"/>
                </a:lnTo>
                <a:lnTo>
                  <a:pt x="2120890" y="4706235"/>
                </a:lnTo>
                <a:lnTo>
                  <a:pt x="2131089" y="4683749"/>
                </a:lnTo>
                <a:lnTo>
                  <a:pt x="2118140" y="4703771"/>
                </a:lnTo>
                <a:lnTo>
                  <a:pt x="2114022" y="4699719"/>
                </a:lnTo>
                <a:lnTo>
                  <a:pt x="2108076" y="4705473"/>
                </a:lnTo>
                <a:lnTo>
                  <a:pt x="2118263" y="4684625"/>
                </a:lnTo>
                <a:lnTo>
                  <a:pt x="2122408" y="4678700"/>
                </a:lnTo>
                <a:cubicBezTo>
                  <a:pt x="2123838" y="4676860"/>
                  <a:pt x="2124829" y="4675887"/>
                  <a:pt x="2125019" y="4676388"/>
                </a:cubicBezTo>
                <a:lnTo>
                  <a:pt x="2122653" y="4675642"/>
                </a:lnTo>
                <a:lnTo>
                  <a:pt x="2136281" y="4647747"/>
                </a:lnTo>
                <a:lnTo>
                  <a:pt x="2142626" y="4640956"/>
                </a:lnTo>
                <a:cubicBezTo>
                  <a:pt x="2146734" y="4636714"/>
                  <a:pt x="2151529" y="4631953"/>
                  <a:pt x="2157765" y="4626048"/>
                </a:cubicBezTo>
                <a:cubicBezTo>
                  <a:pt x="2160358" y="4622767"/>
                  <a:pt x="2186987" y="4598513"/>
                  <a:pt x="2173766" y="4605812"/>
                </a:cubicBezTo>
                <a:cubicBezTo>
                  <a:pt x="2164179" y="4611738"/>
                  <a:pt x="2147900" y="4632080"/>
                  <a:pt x="2141950" y="4636630"/>
                </a:cubicBezTo>
                <a:lnTo>
                  <a:pt x="2141564" y="4636937"/>
                </a:lnTo>
                <a:lnTo>
                  <a:pt x="2145278" y="4629331"/>
                </a:lnTo>
                <a:cubicBezTo>
                  <a:pt x="2155242" y="4606466"/>
                  <a:pt x="2168159" y="4586148"/>
                  <a:pt x="2180905" y="4565568"/>
                </a:cubicBezTo>
                <a:lnTo>
                  <a:pt x="2193818" y="4543758"/>
                </a:lnTo>
                <a:lnTo>
                  <a:pt x="2189914" y="4548143"/>
                </a:lnTo>
                <a:lnTo>
                  <a:pt x="2134683" y="4604571"/>
                </a:lnTo>
                <a:lnTo>
                  <a:pt x="2142910" y="4591788"/>
                </a:lnTo>
                <a:cubicBezTo>
                  <a:pt x="2161826" y="4567729"/>
                  <a:pt x="2181198" y="4542379"/>
                  <a:pt x="2199625" y="4517940"/>
                </a:cubicBezTo>
                <a:lnTo>
                  <a:pt x="2204496" y="4511413"/>
                </a:lnTo>
                <a:lnTo>
                  <a:pt x="2205366" y="4505977"/>
                </a:lnTo>
                <a:lnTo>
                  <a:pt x="2222500" y="4487292"/>
                </a:lnTo>
                <a:lnTo>
                  <a:pt x="2228474" y="4479288"/>
                </a:lnTo>
                <a:lnTo>
                  <a:pt x="2210448" y="4495344"/>
                </a:lnTo>
                <a:lnTo>
                  <a:pt x="2211440" y="4493389"/>
                </a:lnTo>
                <a:cubicBezTo>
                  <a:pt x="2219534" y="4478210"/>
                  <a:pt x="2232273" y="4455045"/>
                  <a:pt x="2232961" y="4446921"/>
                </a:cubicBezTo>
                <a:cubicBezTo>
                  <a:pt x="2211549" y="4470461"/>
                  <a:pt x="2207300" y="4483965"/>
                  <a:pt x="2191106" y="4507043"/>
                </a:cubicBezTo>
                <a:cubicBezTo>
                  <a:pt x="2180915" y="4523448"/>
                  <a:pt x="2179595" y="4524507"/>
                  <a:pt x="2180976" y="4519681"/>
                </a:cubicBezTo>
                <a:lnTo>
                  <a:pt x="2186422" y="4499322"/>
                </a:lnTo>
                <a:lnTo>
                  <a:pt x="2184076" y="4502475"/>
                </a:lnTo>
                <a:cubicBezTo>
                  <a:pt x="2160796" y="4534512"/>
                  <a:pt x="2138734" y="4565957"/>
                  <a:pt x="2113750" y="4599464"/>
                </a:cubicBezTo>
                <a:lnTo>
                  <a:pt x="2091343" y="4628159"/>
                </a:lnTo>
                <a:lnTo>
                  <a:pt x="2103839" y="4609086"/>
                </a:lnTo>
                <a:cubicBezTo>
                  <a:pt x="2113008" y="4595379"/>
                  <a:pt x="2123974" y="4579400"/>
                  <a:pt x="2138384" y="4559191"/>
                </a:cubicBezTo>
                <a:cubicBezTo>
                  <a:pt x="2153330" y="4537666"/>
                  <a:pt x="2166568" y="4522056"/>
                  <a:pt x="2177598" y="4503181"/>
                </a:cubicBezTo>
                <a:cubicBezTo>
                  <a:pt x="2199829" y="4458651"/>
                  <a:pt x="2144942" y="4525257"/>
                  <a:pt x="2131264" y="4540213"/>
                </a:cubicBezTo>
                <a:cubicBezTo>
                  <a:pt x="2112839" y="4565042"/>
                  <a:pt x="2099273" y="4597050"/>
                  <a:pt x="2087406" y="4587945"/>
                </a:cubicBezTo>
                <a:cubicBezTo>
                  <a:pt x="2088729" y="4589904"/>
                  <a:pt x="2095749" y="4576356"/>
                  <a:pt x="2103187" y="4560266"/>
                </a:cubicBezTo>
                <a:lnTo>
                  <a:pt x="2109480" y="4546055"/>
                </a:lnTo>
                <a:lnTo>
                  <a:pt x="2195566" y="4413385"/>
                </a:lnTo>
                <a:lnTo>
                  <a:pt x="2194875" y="4401465"/>
                </a:lnTo>
                <a:cubicBezTo>
                  <a:pt x="2199357" y="4388310"/>
                  <a:pt x="2212953" y="4380597"/>
                  <a:pt x="2219100" y="4366105"/>
                </a:cubicBezTo>
                <a:cubicBezTo>
                  <a:pt x="2217433" y="4367441"/>
                  <a:pt x="2208377" y="4358228"/>
                  <a:pt x="2210321" y="4356670"/>
                </a:cubicBezTo>
                <a:cubicBezTo>
                  <a:pt x="2209295" y="4347397"/>
                  <a:pt x="2242067" y="4321124"/>
                  <a:pt x="2236621" y="4309016"/>
                </a:cubicBezTo>
                <a:cubicBezTo>
                  <a:pt x="2236621" y="4309016"/>
                  <a:pt x="2236435" y="4308735"/>
                  <a:pt x="2236202" y="4308382"/>
                </a:cubicBezTo>
                <a:lnTo>
                  <a:pt x="2235677" y="4307588"/>
                </a:lnTo>
                <a:lnTo>
                  <a:pt x="2235503" y="4307324"/>
                </a:lnTo>
                <a:cubicBezTo>
                  <a:pt x="2235316" y="4307043"/>
                  <a:pt x="2235223" y="4306900"/>
                  <a:pt x="2235363" y="4307113"/>
                </a:cubicBezTo>
                <a:lnTo>
                  <a:pt x="2235677" y="4307588"/>
                </a:lnTo>
                <a:lnTo>
                  <a:pt x="2236621" y="4309016"/>
                </a:lnTo>
                <a:cubicBezTo>
                  <a:pt x="2223012" y="4319928"/>
                  <a:pt x="2221805" y="4334180"/>
                  <a:pt x="2210962" y="4346061"/>
                </a:cubicBezTo>
                <a:cubicBezTo>
                  <a:pt x="2203040" y="4354005"/>
                  <a:pt x="2195936" y="4362223"/>
                  <a:pt x="2189140" y="4371390"/>
                </a:cubicBezTo>
                <a:lnTo>
                  <a:pt x="2188091" y="4373020"/>
                </a:lnTo>
                <a:lnTo>
                  <a:pt x="2189222" y="4374433"/>
                </a:lnTo>
                <a:cubicBezTo>
                  <a:pt x="2189866" y="4376414"/>
                  <a:pt x="2189931" y="4378542"/>
                  <a:pt x="2189281" y="4379715"/>
                </a:cubicBezTo>
                <a:cubicBezTo>
                  <a:pt x="2188849" y="4380497"/>
                  <a:pt x="2188100" y="4380854"/>
                  <a:pt x="2186991" y="4380462"/>
                </a:cubicBezTo>
                <a:cubicBezTo>
                  <a:pt x="2186076" y="4383046"/>
                  <a:pt x="2185359" y="4381545"/>
                  <a:pt x="2185068" y="4378845"/>
                </a:cubicBezTo>
                <a:lnTo>
                  <a:pt x="2185159" y="4377575"/>
                </a:lnTo>
                <a:lnTo>
                  <a:pt x="2169166" y="4402415"/>
                </a:lnTo>
                <a:cubicBezTo>
                  <a:pt x="2143785" y="4439236"/>
                  <a:pt x="2190760" y="4355349"/>
                  <a:pt x="2189382" y="4353262"/>
                </a:cubicBezTo>
                <a:lnTo>
                  <a:pt x="2185345" y="4355913"/>
                </a:lnTo>
                <a:lnTo>
                  <a:pt x="2113450" y="4442531"/>
                </a:lnTo>
                <a:cubicBezTo>
                  <a:pt x="2098044" y="4457856"/>
                  <a:pt x="2091766" y="4475583"/>
                  <a:pt x="2074051" y="4495077"/>
                </a:cubicBezTo>
                <a:cubicBezTo>
                  <a:pt x="2068564" y="4503525"/>
                  <a:pt x="2059704" y="4515923"/>
                  <a:pt x="2049855" y="4529240"/>
                </a:cubicBezTo>
                <a:lnTo>
                  <a:pt x="2040275" y="4541863"/>
                </a:lnTo>
                <a:lnTo>
                  <a:pt x="2034044" y="4534801"/>
                </a:lnTo>
                <a:lnTo>
                  <a:pt x="2043996" y="4518527"/>
                </a:lnTo>
                <a:lnTo>
                  <a:pt x="2059879" y="4499020"/>
                </a:lnTo>
                <a:cubicBezTo>
                  <a:pt x="2074409" y="4480395"/>
                  <a:pt x="2088765" y="4460460"/>
                  <a:pt x="2087442" y="4458501"/>
                </a:cubicBezTo>
                <a:lnTo>
                  <a:pt x="2082458" y="4461596"/>
                </a:lnTo>
                <a:lnTo>
                  <a:pt x="2111125" y="4420927"/>
                </a:lnTo>
                <a:lnTo>
                  <a:pt x="2137129" y="4382606"/>
                </a:lnTo>
                <a:lnTo>
                  <a:pt x="2124984" y="4395325"/>
                </a:lnTo>
                <a:cubicBezTo>
                  <a:pt x="2124150" y="4395992"/>
                  <a:pt x="2124178" y="4394506"/>
                  <a:pt x="2124746" y="4391920"/>
                </a:cubicBezTo>
                <a:lnTo>
                  <a:pt x="2125257" y="4390206"/>
                </a:lnTo>
                <a:lnTo>
                  <a:pt x="2151071" y="4361909"/>
                </a:lnTo>
                <a:lnTo>
                  <a:pt x="2150211" y="4363329"/>
                </a:lnTo>
                <a:lnTo>
                  <a:pt x="2174892" y="4326958"/>
                </a:lnTo>
                <a:lnTo>
                  <a:pt x="2170448" y="4332309"/>
                </a:lnTo>
                <a:lnTo>
                  <a:pt x="2168361" y="4335310"/>
                </a:lnTo>
                <a:lnTo>
                  <a:pt x="2152940" y="4350832"/>
                </a:lnTo>
                <a:cubicBezTo>
                  <a:pt x="2145866" y="4357538"/>
                  <a:pt x="2138438" y="4363990"/>
                  <a:pt x="2130299" y="4369941"/>
                </a:cubicBezTo>
                <a:cubicBezTo>
                  <a:pt x="2144623" y="4350339"/>
                  <a:pt x="2162273" y="4334464"/>
                  <a:pt x="2178755" y="4316347"/>
                </a:cubicBezTo>
                <a:cubicBezTo>
                  <a:pt x="2191245" y="4302040"/>
                  <a:pt x="2179064" y="4311245"/>
                  <a:pt x="2172834" y="4315902"/>
                </a:cubicBezTo>
                <a:lnTo>
                  <a:pt x="2140251" y="4348723"/>
                </a:lnTo>
                <a:lnTo>
                  <a:pt x="2111731" y="4389507"/>
                </a:lnTo>
                <a:lnTo>
                  <a:pt x="2075038" y="4441980"/>
                </a:lnTo>
                <a:lnTo>
                  <a:pt x="2086908" y="4431326"/>
                </a:lnTo>
                <a:lnTo>
                  <a:pt x="2105728" y="4411535"/>
                </a:lnTo>
                <a:lnTo>
                  <a:pt x="2100240" y="4421536"/>
                </a:lnTo>
                <a:cubicBezTo>
                  <a:pt x="2089507" y="4435190"/>
                  <a:pt x="2079116" y="4449365"/>
                  <a:pt x="2069031" y="4464489"/>
                </a:cubicBezTo>
                <a:lnTo>
                  <a:pt x="2055574" y="4486785"/>
                </a:lnTo>
                <a:lnTo>
                  <a:pt x="2055453" y="4486163"/>
                </a:lnTo>
                <a:cubicBezTo>
                  <a:pt x="2053901" y="4487158"/>
                  <a:pt x="2050599" y="4489891"/>
                  <a:pt x="2044663" y="4495108"/>
                </a:cubicBezTo>
                <a:lnTo>
                  <a:pt x="2040689" y="4498525"/>
                </a:lnTo>
                <a:lnTo>
                  <a:pt x="2044628" y="4491293"/>
                </a:lnTo>
                <a:lnTo>
                  <a:pt x="2066442" y="4453995"/>
                </a:lnTo>
                <a:lnTo>
                  <a:pt x="2035289" y="4496520"/>
                </a:lnTo>
                <a:cubicBezTo>
                  <a:pt x="2024393" y="4512612"/>
                  <a:pt x="2013693" y="4528148"/>
                  <a:pt x="2001048" y="4541544"/>
                </a:cubicBezTo>
                <a:cubicBezTo>
                  <a:pt x="2001048" y="4541544"/>
                  <a:pt x="2001183" y="4537642"/>
                  <a:pt x="2000534" y="4534193"/>
                </a:cubicBezTo>
                <a:lnTo>
                  <a:pt x="2000401" y="4534072"/>
                </a:lnTo>
                <a:lnTo>
                  <a:pt x="2004530" y="4530283"/>
                </a:lnTo>
                <a:cubicBezTo>
                  <a:pt x="2015634" y="4516621"/>
                  <a:pt x="2038299" y="4483634"/>
                  <a:pt x="2033372" y="4482684"/>
                </a:cubicBezTo>
                <a:cubicBezTo>
                  <a:pt x="2020235" y="4480143"/>
                  <a:pt x="1985051" y="4550561"/>
                  <a:pt x="1955046" y="4576555"/>
                </a:cubicBezTo>
                <a:cubicBezTo>
                  <a:pt x="1939241" y="4592235"/>
                  <a:pt x="1933085" y="4597646"/>
                  <a:pt x="1919456" y="4611992"/>
                </a:cubicBezTo>
                <a:lnTo>
                  <a:pt x="1918809" y="4612687"/>
                </a:lnTo>
                <a:lnTo>
                  <a:pt x="1934598" y="4585653"/>
                </a:lnTo>
                <a:cubicBezTo>
                  <a:pt x="1944029" y="4571640"/>
                  <a:pt x="1953881" y="4558505"/>
                  <a:pt x="1964307" y="4544324"/>
                </a:cubicBezTo>
                <a:cubicBezTo>
                  <a:pt x="1981283" y="4524567"/>
                  <a:pt x="2050740" y="4415331"/>
                  <a:pt x="2006076" y="4471001"/>
                </a:cubicBezTo>
                <a:lnTo>
                  <a:pt x="1985963" y="4499294"/>
                </a:lnTo>
                <a:lnTo>
                  <a:pt x="1976446" y="4510584"/>
                </a:lnTo>
                <a:cubicBezTo>
                  <a:pt x="1952075" y="4539235"/>
                  <a:pt x="1908713" y="4588252"/>
                  <a:pt x="1939251" y="4534893"/>
                </a:cubicBezTo>
                <a:cubicBezTo>
                  <a:pt x="1948359" y="4523028"/>
                  <a:pt x="1975273" y="4492460"/>
                  <a:pt x="1979080" y="4472757"/>
                </a:cubicBezTo>
                <a:cubicBezTo>
                  <a:pt x="1987019" y="4449310"/>
                  <a:pt x="1949729" y="4498310"/>
                  <a:pt x="1930862" y="4522485"/>
                </a:cubicBezTo>
                <a:cubicBezTo>
                  <a:pt x="1916358" y="4544662"/>
                  <a:pt x="1897491" y="4568837"/>
                  <a:pt x="1885082" y="4577227"/>
                </a:cubicBezTo>
                <a:cubicBezTo>
                  <a:pt x="1879895" y="4586441"/>
                  <a:pt x="1868755" y="4588264"/>
                  <a:pt x="1856999" y="4596211"/>
                </a:cubicBezTo>
                <a:lnTo>
                  <a:pt x="1839885" y="4616778"/>
                </a:lnTo>
                <a:lnTo>
                  <a:pt x="1958503" y="4437927"/>
                </a:lnTo>
                <a:lnTo>
                  <a:pt x="1947421" y="4441314"/>
                </a:lnTo>
                <a:lnTo>
                  <a:pt x="1957018" y="4426065"/>
                </a:lnTo>
                <a:lnTo>
                  <a:pt x="1945058" y="4442728"/>
                </a:lnTo>
                <a:cubicBezTo>
                  <a:pt x="1879215" y="4530136"/>
                  <a:pt x="1811727" y="4614144"/>
                  <a:pt x="1741424" y="4692321"/>
                </a:cubicBezTo>
                <a:cubicBezTo>
                  <a:pt x="1742499" y="4661114"/>
                  <a:pt x="1801662" y="4625542"/>
                  <a:pt x="1787900" y="4605704"/>
                </a:cubicBezTo>
                <a:cubicBezTo>
                  <a:pt x="1789730" y="4600532"/>
                  <a:pt x="1736494" y="4663976"/>
                  <a:pt x="1736494" y="4663976"/>
                </a:cubicBezTo>
                <a:cubicBezTo>
                  <a:pt x="1721920" y="4674607"/>
                  <a:pt x="1719056" y="4668604"/>
                  <a:pt x="1713053" y="4671467"/>
                </a:cubicBezTo>
                <a:cubicBezTo>
                  <a:pt x="1679932" y="4706286"/>
                  <a:pt x="1658465" y="4780981"/>
                  <a:pt x="1621726" y="4783762"/>
                </a:cubicBezTo>
                <a:lnTo>
                  <a:pt x="1633598" y="4760080"/>
                </a:lnTo>
                <a:lnTo>
                  <a:pt x="1636017" y="4757717"/>
                </a:lnTo>
                <a:lnTo>
                  <a:pt x="1638210" y="4753010"/>
                </a:lnTo>
                <a:lnTo>
                  <a:pt x="1643921" y="4744864"/>
                </a:lnTo>
                <a:cubicBezTo>
                  <a:pt x="1647511" y="4740006"/>
                  <a:pt x="1651576" y="4734691"/>
                  <a:pt x="1656212" y="4728645"/>
                </a:cubicBezTo>
                <a:cubicBezTo>
                  <a:pt x="1657782" y="4724211"/>
                  <a:pt x="1696906" y="4686532"/>
                  <a:pt x="1693012" y="4669356"/>
                </a:cubicBezTo>
                <a:cubicBezTo>
                  <a:pt x="1693012" y="4669356"/>
                  <a:pt x="1661461" y="4699745"/>
                  <a:pt x="1656752" y="4713040"/>
                </a:cubicBezTo>
                <a:cubicBezTo>
                  <a:pt x="1652833" y="4717057"/>
                  <a:pt x="1648320" y="4729797"/>
                  <a:pt x="1643484" y="4741696"/>
                </a:cubicBezTo>
                <a:lnTo>
                  <a:pt x="1638210" y="4753010"/>
                </a:lnTo>
                <a:lnTo>
                  <a:pt x="1634466" y="4758349"/>
                </a:lnTo>
                <a:lnTo>
                  <a:pt x="1633598" y="4760080"/>
                </a:lnTo>
                <a:lnTo>
                  <a:pt x="1628264" y="4765298"/>
                </a:lnTo>
                <a:cubicBezTo>
                  <a:pt x="1609862" y="4771767"/>
                  <a:pt x="1629370" y="4739062"/>
                  <a:pt x="1639382" y="4723651"/>
                </a:cubicBezTo>
                <a:lnTo>
                  <a:pt x="1643283" y="4717819"/>
                </a:lnTo>
                <a:lnTo>
                  <a:pt x="1643808" y="4717079"/>
                </a:lnTo>
                <a:cubicBezTo>
                  <a:pt x="1644841" y="4715586"/>
                  <a:pt x="1644737" y="4715688"/>
                  <a:pt x="1643873" y="4716936"/>
                </a:cubicBezTo>
                <a:lnTo>
                  <a:pt x="1643283" y="4717819"/>
                </a:lnTo>
                <a:lnTo>
                  <a:pt x="1636912" y="4726795"/>
                </a:lnTo>
                <a:cubicBezTo>
                  <a:pt x="1611363" y="4754321"/>
                  <a:pt x="1591246" y="4782942"/>
                  <a:pt x="1561527" y="4808161"/>
                </a:cubicBezTo>
                <a:cubicBezTo>
                  <a:pt x="1538831" y="4828802"/>
                  <a:pt x="1549158" y="4806690"/>
                  <a:pt x="1564603" y="4779222"/>
                </a:cubicBezTo>
                <a:lnTo>
                  <a:pt x="1568476" y="4772548"/>
                </a:lnTo>
                <a:lnTo>
                  <a:pt x="1589874" y="4741593"/>
                </a:lnTo>
                <a:cubicBezTo>
                  <a:pt x="1589874" y="4741593"/>
                  <a:pt x="1638302" y="4690770"/>
                  <a:pt x="1622077" y="4683659"/>
                </a:cubicBezTo>
                <a:cubicBezTo>
                  <a:pt x="1616508" y="4684569"/>
                  <a:pt x="1600637" y="4707193"/>
                  <a:pt x="1585671" y="4729921"/>
                </a:cubicBezTo>
                <a:lnTo>
                  <a:pt x="1584312" y="4732020"/>
                </a:lnTo>
                <a:lnTo>
                  <a:pt x="1582426" y="4733890"/>
                </a:lnTo>
                <a:cubicBezTo>
                  <a:pt x="1574342" y="4742043"/>
                  <a:pt x="1566063" y="4750746"/>
                  <a:pt x="1565277" y="4752963"/>
                </a:cubicBezTo>
                <a:cubicBezTo>
                  <a:pt x="1554302" y="4769859"/>
                  <a:pt x="1551764" y="4766467"/>
                  <a:pt x="1553143" y="4757290"/>
                </a:cubicBezTo>
                <a:lnTo>
                  <a:pt x="1554668" y="4751697"/>
                </a:lnTo>
                <a:lnTo>
                  <a:pt x="1655956" y="4614127"/>
                </a:lnTo>
                <a:cubicBezTo>
                  <a:pt x="1655956" y="4614127"/>
                  <a:pt x="1699086" y="4555467"/>
                  <a:pt x="1684682" y="4559495"/>
                </a:cubicBezTo>
                <a:cubicBezTo>
                  <a:pt x="1672272" y="4567883"/>
                  <a:pt x="1655228" y="4603197"/>
                  <a:pt x="1641550" y="4618154"/>
                </a:cubicBezTo>
                <a:cubicBezTo>
                  <a:pt x="1647428" y="4614181"/>
                  <a:pt x="1622086" y="4651121"/>
                  <a:pt x="1605506" y="4664604"/>
                </a:cubicBezTo>
                <a:lnTo>
                  <a:pt x="1596116" y="4667133"/>
                </a:lnTo>
                <a:lnTo>
                  <a:pt x="1609710" y="4645775"/>
                </a:lnTo>
                <a:cubicBezTo>
                  <a:pt x="1655568" y="4582993"/>
                  <a:pt x="1721061" y="4510333"/>
                  <a:pt x="1745960" y="4461170"/>
                </a:cubicBezTo>
                <a:cubicBezTo>
                  <a:pt x="1766349" y="4417684"/>
                  <a:pt x="1766887" y="4402081"/>
                  <a:pt x="1745201" y="4435133"/>
                </a:cubicBezTo>
                <a:cubicBezTo>
                  <a:pt x="1719654" y="4462659"/>
                  <a:pt x="1631651" y="4596084"/>
                  <a:pt x="1617074" y="4606717"/>
                </a:cubicBezTo>
                <a:lnTo>
                  <a:pt x="1615635" y="4604673"/>
                </a:lnTo>
                <a:lnTo>
                  <a:pt x="1616071" y="4604065"/>
                </a:lnTo>
                <a:cubicBezTo>
                  <a:pt x="1634627" y="4577040"/>
                  <a:pt x="1651824" y="4550307"/>
                  <a:pt x="1666523" y="4524191"/>
                </a:cubicBezTo>
                <a:cubicBezTo>
                  <a:pt x="1645462" y="4547231"/>
                  <a:pt x="1624477" y="4573196"/>
                  <a:pt x="1603515" y="4600913"/>
                </a:cubicBezTo>
                <a:lnTo>
                  <a:pt x="1565119" y="4654201"/>
                </a:lnTo>
                <a:lnTo>
                  <a:pt x="1564115" y="4655291"/>
                </a:lnTo>
                <a:cubicBezTo>
                  <a:pt x="1595464" y="4609037"/>
                  <a:pt x="1619995" y="4556211"/>
                  <a:pt x="1629398" y="4543747"/>
                </a:cubicBezTo>
                <a:cubicBezTo>
                  <a:pt x="1638541" y="4532023"/>
                  <a:pt x="1682912" y="4465441"/>
                  <a:pt x="1646650" y="4509124"/>
                </a:cubicBezTo>
                <a:cubicBezTo>
                  <a:pt x="1634107" y="4530453"/>
                  <a:pt x="1618426" y="4560643"/>
                  <a:pt x="1603848" y="4571274"/>
                </a:cubicBezTo>
                <a:cubicBezTo>
                  <a:pt x="1596276" y="4578567"/>
                  <a:pt x="1576236" y="4576458"/>
                  <a:pt x="1576236" y="4576458"/>
                </a:cubicBezTo>
                <a:cubicBezTo>
                  <a:pt x="1560828" y="4591782"/>
                  <a:pt x="1552720" y="4614678"/>
                  <a:pt x="1541746" y="4631575"/>
                </a:cubicBezTo>
                <a:cubicBezTo>
                  <a:pt x="1534174" y="4638868"/>
                  <a:pt x="1512026" y="4656794"/>
                  <a:pt x="1516460" y="4658363"/>
                </a:cubicBezTo>
                <a:cubicBezTo>
                  <a:pt x="1512026" y="4656794"/>
                  <a:pt x="1512302" y="4641929"/>
                  <a:pt x="1510733" y="4646360"/>
                </a:cubicBezTo>
                <a:cubicBezTo>
                  <a:pt x="1496419" y="4656252"/>
                  <a:pt x="1486478" y="4684320"/>
                  <a:pt x="1463497" y="4706939"/>
                </a:cubicBezTo>
                <a:cubicBezTo>
                  <a:pt x="1454356" y="4718664"/>
                  <a:pt x="1429346" y="4730587"/>
                  <a:pt x="1421511" y="4738620"/>
                </a:cubicBezTo>
                <a:cubicBezTo>
                  <a:pt x="1402227" y="4762546"/>
                  <a:pt x="1411630" y="4750084"/>
                  <a:pt x="1416338" y="4736786"/>
                </a:cubicBezTo>
                <a:cubicBezTo>
                  <a:pt x="1437530" y="4676960"/>
                  <a:pt x="1388926" y="4757836"/>
                  <a:pt x="1360776" y="4778623"/>
                </a:cubicBezTo>
                <a:cubicBezTo>
                  <a:pt x="1357710" y="4756756"/>
                  <a:pt x="1385323" y="4751575"/>
                  <a:pt x="1381428" y="4734399"/>
                </a:cubicBezTo>
                <a:lnTo>
                  <a:pt x="1346736" y="4773652"/>
                </a:lnTo>
                <a:cubicBezTo>
                  <a:pt x="1326971" y="4756675"/>
                  <a:pt x="1375500" y="4706528"/>
                  <a:pt x="1378640" y="4697668"/>
                </a:cubicBezTo>
                <a:cubicBezTo>
                  <a:pt x="1462833" y="4569127"/>
                  <a:pt x="1562124" y="4430974"/>
                  <a:pt x="1647914" y="4308494"/>
                </a:cubicBezTo>
                <a:lnTo>
                  <a:pt x="1674730" y="4269614"/>
                </a:lnTo>
                <a:lnTo>
                  <a:pt x="1678546" y="4255352"/>
                </a:lnTo>
                <a:cubicBezTo>
                  <a:pt x="1679350" y="4245846"/>
                  <a:pt x="1674814" y="4267202"/>
                  <a:pt x="1672453" y="4260236"/>
                </a:cubicBezTo>
                <a:lnTo>
                  <a:pt x="1672747" y="4259458"/>
                </a:lnTo>
                <a:lnTo>
                  <a:pt x="1661375" y="4273270"/>
                </a:lnTo>
                <a:cubicBezTo>
                  <a:pt x="1639098" y="4301540"/>
                  <a:pt x="1616981" y="4331115"/>
                  <a:pt x="1595581" y="4362188"/>
                </a:cubicBezTo>
                <a:cubicBezTo>
                  <a:pt x="1548345" y="4422768"/>
                  <a:pt x="1507578" y="4495612"/>
                  <a:pt x="1461713" y="4535896"/>
                </a:cubicBezTo>
                <a:cubicBezTo>
                  <a:pt x="1455711" y="4538757"/>
                  <a:pt x="1407182" y="4588902"/>
                  <a:pt x="1407182" y="4588902"/>
                </a:cubicBezTo>
                <a:cubicBezTo>
                  <a:pt x="1387141" y="4586791"/>
                  <a:pt x="1409289" y="4568866"/>
                  <a:pt x="1418430" y="4557141"/>
                </a:cubicBezTo>
                <a:cubicBezTo>
                  <a:pt x="1405887" y="4578468"/>
                  <a:pt x="1429405" y="4540248"/>
                  <a:pt x="1449519" y="4511627"/>
                </a:cubicBezTo>
                <a:cubicBezTo>
                  <a:pt x="1513437" y="4420380"/>
                  <a:pt x="1591759" y="4314284"/>
                  <a:pt x="1642133" y="4244842"/>
                </a:cubicBezTo>
                <a:lnTo>
                  <a:pt x="1671740" y="4202820"/>
                </a:lnTo>
                <a:lnTo>
                  <a:pt x="1676200" y="4192466"/>
                </a:lnTo>
                <a:cubicBezTo>
                  <a:pt x="1683563" y="4168535"/>
                  <a:pt x="1630476" y="4240778"/>
                  <a:pt x="1616966" y="4254296"/>
                </a:cubicBezTo>
                <a:cubicBezTo>
                  <a:pt x="1604598" y="4270590"/>
                  <a:pt x="1593998" y="4285480"/>
                  <a:pt x="1584697" y="4297508"/>
                </a:cubicBezTo>
                <a:lnTo>
                  <a:pt x="1561052" y="4322675"/>
                </a:lnTo>
                <a:lnTo>
                  <a:pt x="1559796" y="4322262"/>
                </a:lnTo>
                <a:cubicBezTo>
                  <a:pt x="1558317" y="4322831"/>
                  <a:pt x="1555746" y="4325841"/>
                  <a:pt x="1552721" y="4330038"/>
                </a:cubicBezTo>
                <a:lnTo>
                  <a:pt x="1549005" y="4335681"/>
                </a:lnTo>
                <a:lnTo>
                  <a:pt x="1529877" y="4356348"/>
                </a:lnTo>
                <a:lnTo>
                  <a:pt x="1529318" y="4347632"/>
                </a:lnTo>
                <a:lnTo>
                  <a:pt x="1537462" y="4326871"/>
                </a:lnTo>
                <a:lnTo>
                  <a:pt x="1542372" y="4320591"/>
                </a:lnTo>
                <a:cubicBezTo>
                  <a:pt x="1559115" y="4298416"/>
                  <a:pt x="1581432" y="4278318"/>
                  <a:pt x="1586072" y="4254303"/>
                </a:cubicBezTo>
                <a:cubicBezTo>
                  <a:pt x="1584865" y="4245102"/>
                  <a:pt x="1582538" y="4241662"/>
                  <a:pt x="1586703" y="4233001"/>
                </a:cubicBezTo>
                <a:cubicBezTo>
                  <a:pt x="1597496" y="4210674"/>
                  <a:pt x="1625034" y="4197064"/>
                  <a:pt x="1639267" y="4172411"/>
                </a:cubicBezTo>
                <a:cubicBezTo>
                  <a:pt x="1637977" y="4173286"/>
                  <a:pt x="1634918" y="4171713"/>
                  <a:pt x="1631809" y="4169264"/>
                </a:cubicBezTo>
                <a:lnTo>
                  <a:pt x="1626537" y="4163549"/>
                </a:lnTo>
                <a:lnTo>
                  <a:pt x="1624093" y="4166112"/>
                </a:lnTo>
                <a:cubicBezTo>
                  <a:pt x="1623362" y="4166698"/>
                  <a:pt x="1623385" y="4165395"/>
                  <a:pt x="1623883" y="4163123"/>
                </a:cubicBezTo>
                <a:lnTo>
                  <a:pt x="1624332" y="4161621"/>
                </a:lnTo>
                <a:lnTo>
                  <a:pt x="1624546" y="4161389"/>
                </a:lnTo>
                <a:lnTo>
                  <a:pt x="1624054" y="4160856"/>
                </a:lnTo>
                <a:lnTo>
                  <a:pt x="1623987" y="4159761"/>
                </a:lnTo>
                <a:lnTo>
                  <a:pt x="1642081" y="4132592"/>
                </a:lnTo>
                <a:lnTo>
                  <a:pt x="1628758" y="4143838"/>
                </a:lnTo>
                <a:lnTo>
                  <a:pt x="1630928" y="4141126"/>
                </a:lnTo>
                <a:lnTo>
                  <a:pt x="1600148" y="4171076"/>
                </a:lnTo>
                <a:cubicBezTo>
                  <a:pt x="1586337" y="4184625"/>
                  <a:pt x="1572915" y="4197523"/>
                  <a:pt x="1559758" y="4208722"/>
                </a:cubicBezTo>
                <a:cubicBezTo>
                  <a:pt x="1573240" y="4193194"/>
                  <a:pt x="1589533" y="4176941"/>
                  <a:pt x="1605154" y="4162623"/>
                </a:cubicBezTo>
                <a:lnTo>
                  <a:pt x="1619864" y="4146632"/>
                </a:lnTo>
                <a:cubicBezTo>
                  <a:pt x="1619503" y="4145674"/>
                  <a:pt x="1618412" y="4145665"/>
                  <a:pt x="1616944" y="4146237"/>
                </a:cubicBezTo>
                <a:lnTo>
                  <a:pt x="1616163" y="4146701"/>
                </a:lnTo>
                <a:lnTo>
                  <a:pt x="1611346" y="4151554"/>
                </a:lnTo>
                <a:lnTo>
                  <a:pt x="1612818" y="4149039"/>
                </a:lnTo>
                <a:lnTo>
                  <a:pt x="1613149" y="4148493"/>
                </a:lnTo>
                <a:lnTo>
                  <a:pt x="1611763" y="4149316"/>
                </a:lnTo>
                <a:cubicBezTo>
                  <a:pt x="1608023" y="4152033"/>
                  <a:pt x="1604178" y="4155589"/>
                  <a:pt x="1603039" y="4157029"/>
                </a:cubicBezTo>
                <a:cubicBezTo>
                  <a:pt x="1568047" y="4189100"/>
                  <a:pt x="1532086" y="4231969"/>
                  <a:pt x="1498414" y="4257149"/>
                </a:cubicBezTo>
                <a:cubicBezTo>
                  <a:pt x="1524219" y="4224513"/>
                  <a:pt x="1564053" y="4192631"/>
                  <a:pt x="1592242" y="4161111"/>
                </a:cubicBezTo>
                <a:cubicBezTo>
                  <a:pt x="1583805" y="4170694"/>
                  <a:pt x="1599987" y="4154145"/>
                  <a:pt x="1597736" y="4152641"/>
                </a:cubicBezTo>
                <a:cubicBezTo>
                  <a:pt x="1593455" y="4150222"/>
                  <a:pt x="1591575" y="4159344"/>
                  <a:pt x="1591575" y="4159344"/>
                </a:cubicBezTo>
                <a:cubicBezTo>
                  <a:pt x="1572939" y="4176821"/>
                  <a:pt x="1555163" y="4193971"/>
                  <a:pt x="1537619" y="4210530"/>
                </a:cubicBezTo>
                <a:lnTo>
                  <a:pt x="1502277" y="4242555"/>
                </a:lnTo>
                <a:lnTo>
                  <a:pt x="1505811" y="4236698"/>
                </a:lnTo>
                <a:lnTo>
                  <a:pt x="1505938" y="4236427"/>
                </a:lnTo>
                <a:lnTo>
                  <a:pt x="1507395" y="4234910"/>
                </a:lnTo>
                <a:cubicBezTo>
                  <a:pt x="1511390" y="4231381"/>
                  <a:pt x="1531988" y="4213164"/>
                  <a:pt x="1531321" y="4211398"/>
                </a:cubicBezTo>
                <a:cubicBezTo>
                  <a:pt x="1529205" y="4205804"/>
                  <a:pt x="1509275" y="4225788"/>
                  <a:pt x="1512221" y="4224675"/>
                </a:cubicBezTo>
                <a:lnTo>
                  <a:pt x="1510543" y="4226390"/>
                </a:lnTo>
                <a:lnTo>
                  <a:pt x="1509614" y="4222976"/>
                </a:lnTo>
                <a:cubicBezTo>
                  <a:pt x="1508462" y="4223702"/>
                  <a:pt x="1506622" y="4226066"/>
                  <a:pt x="1504496" y="4229198"/>
                </a:cubicBezTo>
                <a:lnTo>
                  <a:pt x="1499324" y="4237400"/>
                </a:lnTo>
                <a:lnTo>
                  <a:pt x="1494321" y="4241871"/>
                </a:lnTo>
                <a:cubicBezTo>
                  <a:pt x="1489236" y="4241775"/>
                  <a:pt x="1507135" y="4224579"/>
                  <a:pt x="1507135" y="4224579"/>
                </a:cubicBezTo>
                <a:cubicBezTo>
                  <a:pt x="1541639" y="4192692"/>
                  <a:pt x="1570496" y="4162939"/>
                  <a:pt x="1598417" y="4135896"/>
                </a:cubicBezTo>
                <a:cubicBezTo>
                  <a:pt x="1599270" y="4134817"/>
                  <a:pt x="1604578" y="4129972"/>
                  <a:pt x="1610688" y="4124072"/>
                </a:cubicBezTo>
                <a:lnTo>
                  <a:pt x="1615485" y="4119346"/>
                </a:lnTo>
                <a:lnTo>
                  <a:pt x="1614959" y="4119401"/>
                </a:lnTo>
                <a:cubicBezTo>
                  <a:pt x="1613170" y="4119583"/>
                  <a:pt x="1611288" y="4119736"/>
                  <a:pt x="1609769" y="4119708"/>
                </a:cubicBezTo>
                <a:lnTo>
                  <a:pt x="1608183" y="4119308"/>
                </a:lnTo>
                <a:lnTo>
                  <a:pt x="1587550" y="4138870"/>
                </a:lnTo>
                <a:lnTo>
                  <a:pt x="1571361" y="4154627"/>
                </a:lnTo>
                <a:lnTo>
                  <a:pt x="1565583" y="4162559"/>
                </a:lnTo>
                <a:lnTo>
                  <a:pt x="1559940" y="4165742"/>
                </a:lnTo>
                <a:lnTo>
                  <a:pt x="1550595" y="4174838"/>
                </a:lnTo>
                <a:cubicBezTo>
                  <a:pt x="1549123" y="4175394"/>
                  <a:pt x="1526398" y="4202827"/>
                  <a:pt x="1522540" y="4202266"/>
                </a:cubicBezTo>
                <a:cubicBezTo>
                  <a:pt x="1520011" y="4200028"/>
                  <a:pt x="1523554" y="4195492"/>
                  <a:pt x="1527730" y="4191514"/>
                </a:cubicBezTo>
                <a:lnTo>
                  <a:pt x="1529487" y="4190009"/>
                </a:lnTo>
                <a:lnTo>
                  <a:pt x="1531021" y="4186343"/>
                </a:lnTo>
                <a:cubicBezTo>
                  <a:pt x="1534746" y="4178777"/>
                  <a:pt x="1541450" y="4167257"/>
                  <a:pt x="1542415" y="4164909"/>
                </a:cubicBezTo>
                <a:cubicBezTo>
                  <a:pt x="1547011" y="4156911"/>
                  <a:pt x="1550490" y="4150539"/>
                  <a:pt x="1553435" y="4144905"/>
                </a:cubicBezTo>
                <a:lnTo>
                  <a:pt x="1554927" y="4141933"/>
                </a:lnTo>
                <a:lnTo>
                  <a:pt x="1572460" y="4123825"/>
                </a:lnTo>
                <a:lnTo>
                  <a:pt x="1555110" y="4149136"/>
                </a:lnTo>
                <a:cubicBezTo>
                  <a:pt x="1553370" y="4151580"/>
                  <a:pt x="1550760" y="4156756"/>
                  <a:pt x="1547764" y="4162747"/>
                </a:cubicBezTo>
                <a:lnTo>
                  <a:pt x="1546457" y="4165251"/>
                </a:lnTo>
                <a:lnTo>
                  <a:pt x="1558915" y="4149283"/>
                </a:lnTo>
                <a:cubicBezTo>
                  <a:pt x="1569527" y="4136263"/>
                  <a:pt x="1580429" y="4123673"/>
                  <a:pt x="1580429" y="4123673"/>
                </a:cubicBezTo>
                <a:lnTo>
                  <a:pt x="1597073" y="4103425"/>
                </a:lnTo>
                <a:lnTo>
                  <a:pt x="1597514" y="4099981"/>
                </a:lnTo>
                <a:lnTo>
                  <a:pt x="1599013" y="4096359"/>
                </a:lnTo>
                <a:lnTo>
                  <a:pt x="1601721" y="4093555"/>
                </a:lnTo>
                <a:lnTo>
                  <a:pt x="1587398" y="4106751"/>
                </a:lnTo>
                <a:lnTo>
                  <a:pt x="1614241" y="4076865"/>
                </a:lnTo>
                <a:lnTo>
                  <a:pt x="1607280" y="4083373"/>
                </a:lnTo>
                <a:lnTo>
                  <a:pt x="1604959" y="4085779"/>
                </a:lnTo>
                <a:lnTo>
                  <a:pt x="1586525" y="4105982"/>
                </a:lnTo>
                <a:lnTo>
                  <a:pt x="1577255" y="4116147"/>
                </a:lnTo>
                <a:lnTo>
                  <a:pt x="1568896" y="4125313"/>
                </a:lnTo>
                <a:cubicBezTo>
                  <a:pt x="1564149" y="4130243"/>
                  <a:pt x="1560917" y="4133105"/>
                  <a:pt x="1560337" y="4132246"/>
                </a:cubicBezTo>
                <a:cubicBezTo>
                  <a:pt x="1559757" y="4131385"/>
                  <a:pt x="1561801" y="4126768"/>
                  <a:pt x="1564460" y="4121147"/>
                </a:cubicBezTo>
                <a:lnTo>
                  <a:pt x="1569841" y="4109355"/>
                </a:lnTo>
                <a:lnTo>
                  <a:pt x="1567275" y="4111561"/>
                </a:lnTo>
                <a:cubicBezTo>
                  <a:pt x="1559023" y="4118214"/>
                  <a:pt x="1550643" y="4123590"/>
                  <a:pt x="1562462" y="4109785"/>
                </a:cubicBezTo>
                <a:lnTo>
                  <a:pt x="1571834" y="4099117"/>
                </a:lnTo>
                <a:lnTo>
                  <a:pt x="1571687" y="4097447"/>
                </a:lnTo>
                <a:lnTo>
                  <a:pt x="1567745" y="4100631"/>
                </a:lnTo>
                <a:lnTo>
                  <a:pt x="1567473" y="4101141"/>
                </a:lnTo>
                <a:lnTo>
                  <a:pt x="1566834" y="4101366"/>
                </a:lnTo>
                <a:lnTo>
                  <a:pt x="1564482" y="4103265"/>
                </a:lnTo>
                <a:cubicBezTo>
                  <a:pt x="1561059" y="4106563"/>
                  <a:pt x="1556534" y="4111331"/>
                  <a:pt x="1550652" y="4117917"/>
                </a:cubicBezTo>
                <a:cubicBezTo>
                  <a:pt x="1516717" y="4151715"/>
                  <a:pt x="1492083" y="4199267"/>
                  <a:pt x="1452540" y="4226000"/>
                </a:cubicBezTo>
                <a:cubicBezTo>
                  <a:pt x="1445662" y="4230650"/>
                  <a:pt x="1471023" y="4176762"/>
                  <a:pt x="1477747" y="4178061"/>
                </a:cubicBezTo>
                <a:cubicBezTo>
                  <a:pt x="1468381" y="4176251"/>
                  <a:pt x="1434403" y="4223493"/>
                  <a:pt x="1414385" y="4251782"/>
                </a:cubicBezTo>
                <a:lnTo>
                  <a:pt x="1405161" y="4264660"/>
                </a:lnTo>
                <a:lnTo>
                  <a:pt x="1412521" y="4251863"/>
                </a:lnTo>
                <a:cubicBezTo>
                  <a:pt x="1446190" y="4195949"/>
                  <a:pt x="1389195" y="4266213"/>
                  <a:pt x="1387819" y="4270105"/>
                </a:cubicBezTo>
                <a:cubicBezTo>
                  <a:pt x="1379796" y="4280393"/>
                  <a:pt x="1363763" y="4288575"/>
                  <a:pt x="1356470" y="4294744"/>
                </a:cubicBezTo>
                <a:lnTo>
                  <a:pt x="1347436" y="4304142"/>
                </a:lnTo>
                <a:lnTo>
                  <a:pt x="1430841" y="4193905"/>
                </a:lnTo>
                <a:lnTo>
                  <a:pt x="1439869" y="4182327"/>
                </a:lnTo>
                <a:lnTo>
                  <a:pt x="1451450" y="4160178"/>
                </a:lnTo>
                <a:lnTo>
                  <a:pt x="1442890" y="4167727"/>
                </a:lnTo>
                <a:cubicBezTo>
                  <a:pt x="1439154" y="4168452"/>
                  <a:pt x="1460806" y="4140036"/>
                  <a:pt x="1464765" y="4129217"/>
                </a:cubicBezTo>
                <a:cubicBezTo>
                  <a:pt x="1461328" y="4131541"/>
                  <a:pt x="1457890" y="4133867"/>
                  <a:pt x="1454450" y="4136191"/>
                </a:cubicBezTo>
                <a:cubicBezTo>
                  <a:pt x="1456170" y="4135030"/>
                  <a:pt x="1448981" y="4136132"/>
                  <a:pt x="1441024" y="4137022"/>
                </a:cubicBezTo>
                <a:lnTo>
                  <a:pt x="1430711" y="4137801"/>
                </a:lnTo>
                <a:lnTo>
                  <a:pt x="1426414" y="4148060"/>
                </a:lnTo>
                <a:cubicBezTo>
                  <a:pt x="1422810" y="4157419"/>
                  <a:pt x="1420099" y="4164603"/>
                  <a:pt x="1417455" y="4162293"/>
                </a:cubicBezTo>
                <a:cubicBezTo>
                  <a:pt x="1417455" y="4162293"/>
                  <a:pt x="1419426" y="4155117"/>
                  <a:pt x="1419934" y="4149116"/>
                </a:cubicBezTo>
                <a:lnTo>
                  <a:pt x="1420468" y="4150178"/>
                </a:lnTo>
                <a:lnTo>
                  <a:pt x="1419680" y="4152116"/>
                </a:lnTo>
                <a:cubicBezTo>
                  <a:pt x="1420411" y="4151530"/>
                  <a:pt x="1420778" y="4151237"/>
                  <a:pt x="1420810" y="4150863"/>
                </a:cubicBezTo>
                <a:lnTo>
                  <a:pt x="1420468" y="4150178"/>
                </a:lnTo>
                <a:lnTo>
                  <a:pt x="1421913" y="4146615"/>
                </a:lnTo>
                <a:lnTo>
                  <a:pt x="1423466" y="4144652"/>
                </a:lnTo>
                <a:cubicBezTo>
                  <a:pt x="1424240" y="4143216"/>
                  <a:pt x="1424618" y="4142095"/>
                  <a:pt x="1424618" y="4142095"/>
                </a:cubicBezTo>
                <a:cubicBezTo>
                  <a:pt x="1424618" y="4142095"/>
                  <a:pt x="1420995" y="4136608"/>
                  <a:pt x="1422753" y="4131933"/>
                </a:cubicBezTo>
                <a:cubicBezTo>
                  <a:pt x="1425223" y="4121561"/>
                  <a:pt x="1440894" y="4100138"/>
                  <a:pt x="1444573" y="4091595"/>
                </a:cubicBezTo>
                <a:cubicBezTo>
                  <a:pt x="1446036" y="4090422"/>
                  <a:pt x="1443418" y="4086458"/>
                  <a:pt x="1443672" y="4083456"/>
                </a:cubicBezTo>
                <a:cubicBezTo>
                  <a:pt x="1444693" y="4078440"/>
                  <a:pt x="1447739" y="4072524"/>
                  <a:pt x="1451499" y="4066338"/>
                </a:cubicBezTo>
                <a:lnTo>
                  <a:pt x="1453406" y="4063390"/>
                </a:lnTo>
                <a:lnTo>
                  <a:pt x="1450068" y="4067025"/>
                </a:lnTo>
                <a:lnTo>
                  <a:pt x="1440609" y="4077498"/>
                </a:lnTo>
                <a:lnTo>
                  <a:pt x="1401725" y="4141856"/>
                </a:lnTo>
                <a:lnTo>
                  <a:pt x="1369244" y="4202296"/>
                </a:lnTo>
                <a:lnTo>
                  <a:pt x="1365349" y="4205164"/>
                </a:lnTo>
                <a:lnTo>
                  <a:pt x="1356637" y="4212419"/>
                </a:lnTo>
                <a:lnTo>
                  <a:pt x="1365586" y="4192684"/>
                </a:lnTo>
                <a:lnTo>
                  <a:pt x="1354222" y="4210254"/>
                </a:lnTo>
                <a:lnTo>
                  <a:pt x="1350610" y="4206698"/>
                </a:lnTo>
                <a:lnTo>
                  <a:pt x="1345392" y="4211749"/>
                </a:lnTo>
                <a:lnTo>
                  <a:pt x="1354330" y="4193454"/>
                </a:lnTo>
                <a:lnTo>
                  <a:pt x="1357968" y="4188255"/>
                </a:lnTo>
                <a:cubicBezTo>
                  <a:pt x="1359223" y="4186638"/>
                  <a:pt x="1360092" y="4185785"/>
                  <a:pt x="1360259" y="4186226"/>
                </a:cubicBezTo>
                <a:lnTo>
                  <a:pt x="1358183" y="4185571"/>
                </a:lnTo>
                <a:lnTo>
                  <a:pt x="1370141" y="4161093"/>
                </a:lnTo>
                <a:lnTo>
                  <a:pt x="1375709" y="4155135"/>
                </a:lnTo>
                <a:cubicBezTo>
                  <a:pt x="1379315" y="4151411"/>
                  <a:pt x="1383520" y="4147234"/>
                  <a:pt x="1388994" y="4142052"/>
                </a:cubicBezTo>
                <a:cubicBezTo>
                  <a:pt x="1391271" y="4139172"/>
                  <a:pt x="1414636" y="4117890"/>
                  <a:pt x="1403035" y="4124293"/>
                </a:cubicBezTo>
                <a:cubicBezTo>
                  <a:pt x="1394623" y="4129494"/>
                  <a:pt x="1380338" y="4147343"/>
                  <a:pt x="1375115" y="4151337"/>
                </a:cubicBezTo>
                <a:lnTo>
                  <a:pt x="1374777" y="4151606"/>
                </a:lnTo>
                <a:lnTo>
                  <a:pt x="1378037" y="4144933"/>
                </a:lnTo>
                <a:cubicBezTo>
                  <a:pt x="1386779" y="4124868"/>
                  <a:pt x="1398115" y="4107038"/>
                  <a:pt x="1409300" y="4088979"/>
                </a:cubicBezTo>
                <a:lnTo>
                  <a:pt x="1420632" y="4069840"/>
                </a:lnTo>
                <a:lnTo>
                  <a:pt x="1417206" y="4073687"/>
                </a:lnTo>
                <a:lnTo>
                  <a:pt x="1368740" y="4123205"/>
                </a:lnTo>
                <a:lnTo>
                  <a:pt x="1375959" y="4111986"/>
                </a:lnTo>
                <a:cubicBezTo>
                  <a:pt x="1392558" y="4090876"/>
                  <a:pt x="1409559" y="4068630"/>
                  <a:pt x="1425727" y="4047185"/>
                </a:cubicBezTo>
                <a:lnTo>
                  <a:pt x="1430002" y="4041456"/>
                </a:lnTo>
                <a:lnTo>
                  <a:pt x="1430764" y="4036687"/>
                </a:lnTo>
                <a:lnTo>
                  <a:pt x="1445800" y="4020290"/>
                </a:lnTo>
                <a:lnTo>
                  <a:pt x="1451042" y="4013266"/>
                </a:lnTo>
                <a:lnTo>
                  <a:pt x="1435224" y="4027355"/>
                </a:lnTo>
                <a:lnTo>
                  <a:pt x="1436096" y="4025643"/>
                </a:lnTo>
                <a:cubicBezTo>
                  <a:pt x="1443196" y="4012320"/>
                  <a:pt x="1454376" y="3991992"/>
                  <a:pt x="1454981" y="3984863"/>
                </a:cubicBezTo>
                <a:cubicBezTo>
                  <a:pt x="1436192" y="4005521"/>
                  <a:pt x="1432463" y="4017370"/>
                  <a:pt x="1418252" y="4037622"/>
                </a:cubicBezTo>
                <a:cubicBezTo>
                  <a:pt x="1409309" y="4052020"/>
                  <a:pt x="1408151" y="4052948"/>
                  <a:pt x="1409362" y="4048712"/>
                </a:cubicBezTo>
                <a:lnTo>
                  <a:pt x="1414140" y="4030847"/>
                </a:lnTo>
                <a:lnTo>
                  <a:pt x="1412081" y="4033614"/>
                </a:lnTo>
                <a:cubicBezTo>
                  <a:pt x="1391654" y="4061726"/>
                  <a:pt x="1372294" y="4089319"/>
                  <a:pt x="1350371" y="4118723"/>
                </a:cubicBezTo>
                <a:lnTo>
                  <a:pt x="1330707" y="4143903"/>
                </a:lnTo>
                <a:lnTo>
                  <a:pt x="1341673" y="4127166"/>
                </a:lnTo>
                <a:cubicBezTo>
                  <a:pt x="1349720" y="4115137"/>
                  <a:pt x="1359343" y="4101115"/>
                  <a:pt x="1371987" y="4083382"/>
                </a:cubicBezTo>
                <a:cubicBezTo>
                  <a:pt x="1385103" y="4064494"/>
                  <a:pt x="1396719" y="4050795"/>
                  <a:pt x="1406397" y="4034231"/>
                </a:cubicBezTo>
                <a:cubicBezTo>
                  <a:pt x="1425905" y="3995156"/>
                  <a:pt x="1377743" y="4053604"/>
                  <a:pt x="1365739" y="4066730"/>
                </a:cubicBezTo>
                <a:cubicBezTo>
                  <a:pt x="1349572" y="4088516"/>
                  <a:pt x="1337666" y="4116606"/>
                  <a:pt x="1327252" y="4108616"/>
                </a:cubicBezTo>
                <a:cubicBezTo>
                  <a:pt x="1328414" y="4110333"/>
                  <a:pt x="1334575" y="4098446"/>
                  <a:pt x="1341101" y="4084326"/>
                </a:cubicBezTo>
                <a:lnTo>
                  <a:pt x="1346623" y="4071857"/>
                </a:lnTo>
                <a:lnTo>
                  <a:pt x="1422166" y="3955436"/>
                </a:lnTo>
                <a:lnTo>
                  <a:pt x="1421559" y="3944976"/>
                </a:lnTo>
                <a:cubicBezTo>
                  <a:pt x="1425491" y="3933430"/>
                  <a:pt x="1437423" y="3926664"/>
                  <a:pt x="1442817" y="3913946"/>
                </a:cubicBezTo>
                <a:cubicBezTo>
                  <a:pt x="1441353" y="3915118"/>
                  <a:pt x="1433407" y="3907035"/>
                  <a:pt x="1435112" y="3905666"/>
                </a:cubicBezTo>
                <a:cubicBezTo>
                  <a:pt x="1434213" y="3897529"/>
                  <a:pt x="1462970" y="3874475"/>
                  <a:pt x="1458191" y="3863850"/>
                </a:cubicBezTo>
                <a:cubicBezTo>
                  <a:pt x="1458191" y="3863850"/>
                  <a:pt x="1458028" y="3863602"/>
                  <a:pt x="1457825" y="3863293"/>
                </a:cubicBezTo>
                <a:lnTo>
                  <a:pt x="1457364" y="3862596"/>
                </a:lnTo>
                <a:lnTo>
                  <a:pt x="1457211" y="3862364"/>
                </a:lnTo>
                <a:cubicBezTo>
                  <a:pt x="1457047" y="3862118"/>
                  <a:pt x="1456965" y="3861992"/>
                  <a:pt x="1457087" y="3862179"/>
                </a:cubicBezTo>
                <a:lnTo>
                  <a:pt x="1457364" y="3862596"/>
                </a:lnTo>
                <a:lnTo>
                  <a:pt x="1458191" y="3863850"/>
                </a:lnTo>
                <a:cubicBezTo>
                  <a:pt x="1446250" y="3873424"/>
                  <a:pt x="1445190" y="3885931"/>
                  <a:pt x="1435674" y="3896356"/>
                </a:cubicBezTo>
                <a:cubicBezTo>
                  <a:pt x="1428724" y="3903328"/>
                  <a:pt x="1422489" y="3910539"/>
                  <a:pt x="1416527" y="3918586"/>
                </a:cubicBezTo>
                <a:lnTo>
                  <a:pt x="1415607" y="3920013"/>
                </a:lnTo>
                <a:lnTo>
                  <a:pt x="1416599" y="3921253"/>
                </a:lnTo>
                <a:cubicBezTo>
                  <a:pt x="1417163" y="3922993"/>
                  <a:pt x="1417220" y="3924858"/>
                  <a:pt x="1416651" y="3925889"/>
                </a:cubicBezTo>
                <a:cubicBezTo>
                  <a:pt x="1416271" y="3926574"/>
                  <a:pt x="1415613" y="3926890"/>
                  <a:pt x="1414641" y="3926545"/>
                </a:cubicBezTo>
                <a:cubicBezTo>
                  <a:pt x="1413836" y="3928813"/>
                  <a:pt x="1413209" y="3927495"/>
                  <a:pt x="1412953" y="3925126"/>
                </a:cubicBezTo>
                <a:lnTo>
                  <a:pt x="1413032" y="3924011"/>
                </a:lnTo>
                <a:lnTo>
                  <a:pt x="1398999" y="3945808"/>
                </a:lnTo>
                <a:cubicBezTo>
                  <a:pt x="1376725" y="3978118"/>
                  <a:pt x="1417946" y="3904508"/>
                  <a:pt x="1416739" y="3902676"/>
                </a:cubicBezTo>
                <a:lnTo>
                  <a:pt x="1413196" y="3905003"/>
                </a:lnTo>
                <a:lnTo>
                  <a:pt x="1350107" y="3981011"/>
                </a:lnTo>
                <a:cubicBezTo>
                  <a:pt x="1336589" y="3994459"/>
                  <a:pt x="1331078" y="4010015"/>
                  <a:pt x="1315534" y="4027122"/>
                </a:cubicBezTo>
                <a:cubicBezTo>
                  <a:pt x="1310719" y="4034536"/>
                  <a:pt x="1302944" y="4045415"/>
                  <a:pt x="1294301" y="4057102"/>
                </a:cubicBezTo>
                <a:lnTo>
                  <a:pt x="1285894" y="4068176"/>
                </a:lnTo>
                <a:lnTo>
                  <a:pt x="1280425" y="4061979"/>
                </a:lnTo>
                <a:lnTo>
                  <a:pt x="1289161" y="4047699"/>
                </a:lnTo>
                <a:lnTo>
                  <a:pt x="1303098" y="4030582"/>
                </a:lnTo>
                <a:cubicBezTo>
                  <a:pt x="1315847" y="4014239"/>
                  <a:pt x="1328446" y="3996743"/>
                  <a:pt x="1327284" y="3995025"/>
                </a:cubicBezTo>
                <a:lnTo>
                  <a:pt x="1322912" y="3997742"/>
                </a:lnTo>
                <a:lnTo>
                  <a:pt x="1348068" y="3962053"/>
                </a:lnTo>
                <a:lnTo>
                  <a:pt x="1370885" y="3928427"/>
                </a:lnTo>
                <a:lnTo>
                  <a:pt x="1360227" y="3939587"/>
                </a:lnTo>
                <a:cubicBezTo>
                  <a:pt x="1359496" y="3940173"/>
                  <a:pt x="1359521" y="3938870"/>
                  <a:pt x="1360020" y="3936598"/>
                </a:cubicBezTo>
                <a:lnTo>
                  <a:pt x="1360469" y="3935096"/>
                </a:lnTo>
                <a:lnTo>
                  <a:pt x="1383120" y="3910265"/>
                </a:lnTo>
                <a:lnTo>
                  <a:pt x="1382365" y="3911510"/>
                </a:lnTo>
                <a:lnTo>
                  <a:pt x="1404023" y="3879594"/>
                </a:lnTo>
                <a:lnTo>
                  <a:pt x="1400125" y="3884289"/>
                </a:lnTo>
                <a:lnTo>
                  <a:pt x="1398292" y="3886923"/>
                </a:lnTo>
                <a:lnTo>
                  <a:pt x="1384760" y="3900544"/>
                </a:lnTo>
                <a:cubicBezTo>
                  <a:pt x="1378554" y="3906428"/>
                  <a:pt x="1372034" y="3912090"/>
                  <a:pt x="1364894" y="3917312"/>
                </a:cubicBezTo>
                <a:cubicBezTo>
                  <a:pt x="1377460" y="3900110"/>
                  <a:pt x="1392949" y="3886180"/>
                  <a:pt x="1407413" y="3870283"/>
                </a:cubicBezTo>
                <a:cubicBezTo>
                  <a:pt x="1418373" y="3857727"/>
                  <a:pt x="1407684" y="3865806"/>
                  <a:pt x="1402217" y="3869891"/>
                </a:cubicBezTo>
                <a:lnTo>
                  <a:pt x="1373626" y="3898693"/>
                </a:lnTo>
                <a:lnTo>
                  <a:pt x="1348599" y="3934481"/>
                </a:lnTo>
                <a:lnTo>
                  <a:pt x="1316400" y="3980527"/>
                </a:lnTo>
                <a:lnTo>
                  <a:pt x="1326817" y="3971180"/>
                </a:lnTo>
                <a:lnTo>
                  <a:pt x="1343331" y="3953811"/>
                </a:lnTo>
                <a:lnTo>
                  <a:pt x="1338516" y="3962588"/>
                </a:lnTo>
                <a:cubicBezTo>
                  <a:pt x="1329096" y="3974570"/>
                  <a:pt x="1319977" y="3987008"/>
                  <a:pt x="1311130" y="4000281"/>
                </a:cubicBezTo>
                <a:lnTo>
                  <a:pt x="1299320" y="4019844"/>
                </a:lnTo>
                <a:lnTo>
                  <a:pt x="1299213" y="4019301"/>
                </a:lnTo>
                <a:cubicBezTo>
                  <a:pt x="1297852" y="4020174"/>
                  <a:pt x="1294955" y="4022571"/>
                  <a:pt x="1289745" y="4027149"/>
                </a:cubicBezTo>
                <a:lnTo>
                  <a:pt x="1286259" y="4030147"/>
                </a:lnTo>
                <a:lnTo>
                  <a:pt x="1289714" y="4023800"/>
                </a:lnTo>
                <a:lnTo>
                  <a:pt x="1308856" y="3991071"/>
                </a:lnTo>
                <a:lnTo>
                  <a:pt x="1281520" y="4028387"/>
                </a:lnTo>
                <a:cubicBezTo>
                  <a:pt x="1271957" y="4042508"/>
                  <a:pt x="1262567" y="4056142"/>
                  <a:pt x="1251473" y="4067897"/>
                </a:cubicBezTo>
                <a:cubicBezTo>
                  <a:pt x="1251473" y="4067897"/>
                  <a:pt x="1251589" y="4064474"/>
                  <a:pt x="1251021" y="4061445"/>
                </a:cubicBezTo>
                <a:lnTo>
                  <a:pt x="1250904" y="4061339"/>
                </a:lnTo>
                <a:lnTo>
                  <a:pt x="1254529" y="4058016"/>
                </a:lnTo>
                <a:cubicBezTo>
                  <a:pt x="1264271" y="4046027"/>
                  <a:pt x="1284159" y="4017080"/>
                  <a:pt x="1279836" y="4016247"/>
                </a:cubicBezTo>
                <a:cubicBezTo>
                  <a:pt x="1268308" y="4014017"/>
                  <a:pt x="1237435" y="4075810"/>
                  <a:pt x="1211105" y="4098619"/>
                </a:cubicBezTo>
                <a:cubicBezTo>
                  <a:pt x="1197235" y="4112381"/>
                  <a:pt x="1191832" y="4117129"/>
                  <a:pt x="1179872" y="4129716"/>
                </a:cubicBezTo>
                <a:lnTo>
                  <a:pt x="1179305" y="4130327"/>
                </a:lnTo>
                <a:lnTo>
                  <a:pt x="1193162" y="4106604"/>
                </a:lnTo>
                <a:cubicBezTo>
                  <a:pt x="1201439" y="4094306"/>
                  <a:pt x="1210080" y="4082781"/>
                  <a:pt x="1219232" y="4070336"/>
                </a:cubicBezTo>
                <a:cubicBezTo>
                  <a:pt x="1234128" y="4053001"/>
                  <a:pt x="1295077" y="3957144"/>
                  <a:pt x="1255883" y="4005995"/>
                </a:cubicBezTo>
                <a:lnTo>
                  <a:pt x="1238234" y="4030823"/>
                </a:lnTo>
                <a:lnTo>
                  <a:pt x="1229883" y="4040730"/>
                </a:lnTo>
                <a:cubicBezTo>
                  <a:pt x="1208497" y="4065872"/>
                  <a:pt x="1170448" y="4108883"/>
                  <a:pt x="1197244" y="4062062"/>
                </a:cubicBezTo>
                <a:cubicBezTo>
                  <a:pt x="1205235" y="4051649"/>
                  <a:pt x="1228855" y="4024824"/>
                  <a:pt x="1232195" y="4007535"/>
                </a:cubicBezTo>
                <a:cubicBezTo>
                  <a:pt x="1239161" y="3986960"/>
                  <a:pt x="1206438" y="4029959"/>
                  <a:pt x="1189883" y="4051172"/>
                </a:cubicBezTo>
                <a:cubicBezTo>
                  <a:pt x="1177154" y="4070634"/>
                  <a:pt x="1160599" y="4091848"/>
                  <a:pt x="1149709" y="4099209"/>
                </a:cubicBezTo>
                <a:cubicBezTo>
                  <a:pt x="1145157" y="4107296"/>
                  <a:pt x="1135382" y="4108895"/>
                  <a:pt x="1125066" y="4115868"/>
                </a:cubicBezTo>
                <a:lnTo>
                  <a:pt x="1110049" y="4133916"/>
                </a:lnTo>
                <a:lnTo>
                  <a:pt x="1215581" y="3974796"/>
                </a:lnTo>
                <a:lnTo>
                  <a:pt x="1303364" y="3851779"/>
                </a:lnTo>
                <a:lnTo>
                  <a:pt x="1299980" y="3851727"/>
                </a:lnTo>
                <a:cubicBezTo>
                  <a:pt x="1299980" y="3851727"/>
                  <a:pt x="1301441" y="3850557"/>
                  <a:pt x="1303148" y="3849190"/>
                </a:cubicBezTo>
                <a:lnTo>
                  <a:pt x="1303921" y="3851000"/>
                </a:lnTo>
                <a:lnTo>
                  <a:pt x="1313391" y="3837730"/>
                </a:lnTo>
                <a:lnTo>
                  <a:pt x="1314052" y="3835726"/>
                </a:lnTo>
                <a:cubicBezTo>
                  <a:pt x="1313953" y="3834756"/>
                  <a:pt x="1313226" y="3834115"/>
                  <a:pt x="1311466" y="3834128"/>
                </a:cubicBezTo>
                <a:cubicBezTo>
                  <a:pt x="1311466" y="3834128"/>
                  <a:pt x="1306326" y="3843843"/>
                  <a:pt x="1303148" y="3849190"/>
                </a:cubicBezTo>
                <a:lnTo>
                  <a:pt x="1298876" y="3846686"/>
                </a:lnTo>
                <a:lnTo>
                  <a:pt x="1202339" y="3981184"/>
                </a:lnTo>
                <a:cubicBezTo>
                  <a:pt x="1144559" y="4057886"/>
                  <a:pt x="1085340" y="4131606"/>
                  <a:pt x="1023646" y="4200207"/>
                </a:cubicBezTo>
                <a:cubicBezTo>
                  <a:pt x="1024589" y="4172822"/>
                  <a:pt x="1076507" y="4141607"/>
                  <a:pt x="1064430" y="4124199"/>
                </a:cubicBezTo>
                <a:cubicBezTo>
                  <a:pt x="1066037" y="4119661"/>
                  <a:pt x="1019321" y="4175334"/>
                  <a:pt x="1019321" y="4175334"/>
                </a:cubicBezTo>
                <a:cubicBezTo>
                  <a:pt x="1006531" y="4184663"/>
                  <a:pt x="1004018" y="4179395"/>
                  <a:pt x="998750" y="4181906"/>
                </a:cubicBezTo>
                <a:cubicBezTo>
                  <a:pt x="969686" y="4212462"/>
                  <a:pt x="950849" y="4278009"/>
                  <a:pt x="918608" y="4280448"/>
                </a:cubicBezTo>
                <a:lnTo>
                  <a:pt x="929028" y="4259667"/>
                </a:lnTo>
                <a:lnTo>
                  <a:pt x="931149" y="4257592"/>
                </a:lnTo>
                <a:lnTo>
                  <a:pt x="933074" y="4253463"/>
                </a:lnTo>
                <a:lnTo>
                  <a:pt x="938086" y="4246314"/>
                </a:lnTo>
                <a:cubicBezTo>
                  <a:pt x="941237" y="4242052"/>
                  <a:pt x="944804" y="4237387"/>
                  <a:pt x="948873" y="4232081"/>
                </a:cubicBezTo>
                <a:cubicBezTo>
                  <a:pt x="950249" y="4228193"/>
                  <a:pt x="984583" y="4195126"/>
                  <a:pt x="981163" y="4180055"/>
                </a:cubicBezTo>
                <a:cubicBezTo>
                  <a:pt x="981163" y="4180055"/>
                  <a:pt x="953478" y="4206721"/>
                  <a:pt x="949345" y="4218388"/>
                </a:cubicBezTo>
                <a:cubicBezTo>
                  <a:pt x="945907" y="4221913"/>
                  <a:pt x="941947" y="4233093"/>
                  <a:pt x="937701" y="4243535"/>
                </a:cubicBezTo>
                <a:lnTo>
                  <a:pt x="933074" y="4253463"/>
                </a:lnTo>
                <a:lnTo>
                  <a:pt x="929790" y="4258147"/>
                </a:lnTo>
                <a:lnTo>
                  <a:pt x="929028" y="4259667"/>
                </a:lnTo>
                <a:lnTo>
                  <a:pt x="924348" y="4264244"/>
                </a:lnTo>
                <a:cubicBezTo>
                  <a:pt x="908197" y="4269923"/>
                  <a:pt x="925318" y="4241222"/>
                  <a:pt x="934104" y="4227701"/>
                </a:cubicBezTo>
                <a:lnTo>
                  <a:pt x="937526" y="4222580"/>
                </a:lnTo>
                <a:lnTo>
                  <a:pt x="937987" y="4221934"/>
                </a:lnTo>
                <a:cubicBezTo>
                  <a:pt x="938893" y="4220621"/>
                  <a:pt x="938802" y="4220712"/>
                  <a:pt x="938045" y="4221806"/>
                </a:cubicBezTo>
                <a:lnTo>
                  <a:pt x="937526" y="4222580"/>
                </a:lnTo>
                <a:lnTo>
                  <a:pt x="931935" y="4230459"/>
                </a:lnTo>
                <a:cubicBezTo>
                  <a:pt x="909516" y="4254614"/>
                  <a:pt x="891865" y="4279729"/>
                  <a:pt x="865784" y="4301859"/>
                </a:cubicBezTo>
                <a:cubicBezTo>
                  <a:pt x="845868" y="4319971"/>
                  <a:pt x="854931" y="4300569"/>
                  <a:pt x="868484" y="4276465"/>
                </a:cubicBezTo>
                <a:lnTo>
                  <a:pt x="871882" y="4270608"/>
                </a:lnTo>
                <a:lnTo>
                  <a:pt x="890659" y="4243444"/>
                </a:lnTo>
                <a:cubicBezTo>
                  <a:pt x="890659" y="4243444"/>
                  <a:pt x="933157" y="4198846"/>
                  <a:pt x="918919" y="4192605"/>
                </a:cubicBezTo>
                <a:cubicBezTo>
                  <a:pt x="914030" y="4193405"/>
                  <a:pt x="900105" y="4213258"/>
                  <a:pt x="886970" y="4233203"/>
                </a:cubicBezTo>
                <a:lnTo>
                  <a:pt x="885778" y="4235044"/>
                </a:lnTo>
                <a:lnTo>
                  <a:pt x="884124" y="4236685"/>
                </a:lnTo>
                <a:cubicBezTo>
                  <a:pt x="877029" y="4243839"/>
                  <a:pt x="869764" y="4251476"/>
                  <a:pt x="869075" y="4253422"/>
                </a:cubicBezTo>
                <a:cubicBezTo>
                  <a:pt x="859445" y="4268248"/>
                  <a:pt x="857217" y="4265269"/>
                  <a:pt x="858427" y="4257219"/>
                </a:cubicBezTo>
                <a:lnTo>
                  <a:pt x="859764" y="4252311"/>
                </a:lnTo>
                <a:lnTo>
                  <a:pt x="948647" y="4131590"/>
                </a:lnTo>
                <a:cubicBezTo>
                  <a:pt x="948647" y="4131590"/>
                  <a:pt x="986495" y="4080114"/>
                  <a:pt x="973853" y="4083650"/>
                </a:cubicBezTo>
                <a:cubicBezTo>
                  <a:pt x="962966" y="4091011"/>
                  <a:pt x="948009" y="4122001"/>
                  <a:pt x="936006" y="4135124"/>
                </a:cubicBezTo>
                <a:cubicBezTo>
                  <a:pt x="941163" y="4131637"/>
                  <a:pt x="918925" y="4164053"/>
                  <a:pt x="904377" y="4175884"/>
                </a:cubicBezTo>
                <a:lnTo>
                  <a:pt x="896137" y="4178104"/>
                </a:lnTo>
                <a:lnTo>
                  <a:pt x="908066" y="4159363"/>
                </a:lnTo>
                <a:cubicBezTo>
                  <a:pt x="948306" y="4104269"/>
                  <a:pt x="1005779" y="4040510"/>
                  <a:pt x="1027627" y="3997368"/>
                </a:cubicBezTo>
                <a:cubicBezTo>
                  <a:pt x="1045520" y="3959208"/>
                  <a:pt x="1045991" y="3945515"/>
                  <a:pt x="1026961" y="3974520"/>
                </a:cubicBezTo>
                <a:cubicBezTo>
                  <a:pt x="1004542" y="3998673"/>
                  <a:pt x="927318" y="4115757"/>
                  <a:pt x="914527" y="4125087"/>
                </a:cubicBezTo>
                <a:lnTo>
                  <a:pt x="913265" y="4123295"/>
                </a:lnTo>
                <a:lnTo>
                  <a:pt x="913648" y="4122760"/>
                </a:lnTo>
                <a:cubicBezTo>
                  <a:pt x="929931" y="4099046"/>
                  <a:pt x="945020" y="4075586"/>
                  <a:pt x="957918" y="4052670"/>
                </a:cubicBezTo>
                <a:cubicBezTo>
                  <a:pt x="939439" y="4072887"/>
                  <a:pt x="921023" y="4095672"/>
                  <a:pt x="902630" y="4119993"/>
                </a:cubicBezTo>
                <a:lnTo>
                  <a:pt x="868934" y="4166756"/>
                </a:lnTo>
                <a:lnTo>
                  <a:pt x="868054" y="4167713"/>
                </a:lnTo>
                <a:cubicBezTo>
                  <a:pt x="895564" y="4127123"/>
                  <a:pt x="917091" y="4080767"/>
                  <a:pt x="925343" y="4069829"/>
                </a:cubicBezTo>
                <a:cubicBezTo>
                  <a:pt x="933364" y="4059540"/>
                  <a:pt x="972301" y="4001116"/>
                  <a:pt x="940482" y="4039448"/>
                </a:cubicBezTo>
                <a:cubicBezTo>
                  <a:pt x="929475" y="4058164"/>
                  <a:pt x="915713" y="4084658"/>
                  <a:pt x="902923" y="4093986"/>
                </a:cubicBezTo>
                <a:cubicBezTo>
                  <a:pt x="896277" y="4100386"/>
                  <a:pt x="878692" y="4098534"/>
                  <a:pt x="878692" y="4098534"/>
                </a:cubicBezTo>
                <a:cubicBezTo>
                  <a:pt x="865171" y="4111982"/>
                  <a:pt x="858056" y="4132075"/>
                  <a:pt x="848426" y="4146901"/>
                </a:cubicBezTo>
                <a:cubicBezTo>
                  <a:pt x="841782" y="4153302"/>
                  <a:pt x="822346" y="4169030"/>
                  <a:pt x="826237" y="4170408"/>
                </a:cubicBezTo>
                <a:cubicBezTo>
                  <a:pt x="822346" y="4169030"/>
                  <a:pt x="822588" y="4155986"/>
                  <a:pt x="821211" y="4159876"/>
                </a:cubicBezTo>
                <a:cubicBezTo>
                  <a:pt x="808650" y="4168557"/>
                  <a:pt x="799927" y="4193186"/>
                  <a:pt x="779761" y="4213034"/>
                </a:cubicBezTo>
                <a:cubicBezTo>
                  <a:pt x="771739" y="4223323"/>
                  <a:pt x="749791" y="4233788"/>
                  <a:pt x="742916" y="4240834"/>
                </a:cubicBezTo>
                <a:cubicBezTo>
                  <a:pt x="725996" y="4261831"/>
                  <a:pt x="734246" y="4250895"/>
                  <a:pt x="738377" y="4239226"/>
                </a:cubicBezTo>
                <a:cubicBezTo>
                  <a:pt x="756973" y="4186727"/>
                  <a:pt x="714324" y="4257697"/>
                  <a:pt x="689620" y="4275939"/>
                </a:cubicBezTo>
                <a:cubicBezTo>
                  <a:pt x="686930" y="4256750"/>
                  <a:pt x="711162" y="4252202"/>
                  <a:pt x="707743" y="4237132"/>
                </a:cubicBezTo>
                <a:lnTo>
                  <a:pt x="677301" y="4271576"/>
                </a:lnTo>
                <a:cubicBezTo>
                  <a:pt x="659957" y="4256679"/>
                  <a:pt x="702541" y="4212674"/>
                  <a:pt x="705296" y="4204898"/>
                </a:cubicBezTo>
                <a:cubicBezTo>
                  <a:pt x="803803" y="4054504"/>
                  <a:pt x="925866" y="3889109"/>
                  <a:pt x="1011991" y="3761320"/>
                </a:cubicBezTo>
                <a:cubicBezTo>
                  <a:pt x="1015880" y="3762698"/>
                  <a:pt x="1018636" y="3754919"/>
                  <a:pt x="1020012" y="3751031"/>
                </a:cubicBezTo>
                <a:cubicBezTo>
                  <a:pt x="1033709" y="3751505"/>
                  <a:pt x="1023241" y="3729562"/>
                  <a:pt x="1020012" y="3751031"/>
                </a:cubicBezTo>
                <a:cubicBezTo>
                  <a:pt x="1016122" y="3749654"/>
                  <a:pt x="1013368" y="3757431"/>
                  <a:pt x="1011991" y="3761320"/>
                </a:cubicBezTo>
                <a:cubicBezTo>
                  <a:pt x="973297" y="3806701"/>
                  <a:pt x="933226" y="3855972"/>
                  <a:pt x="895668" y="3910510"/>
                </a:cubicBezTo>
                <a:cubicBezTo>
                  <a:pt x="854219" y="3963670"/>
                  <a:pt x="818443" y="4027591"/>
                  <a:pt x="778195" y="4062941"/>
                </a:cubicBezTo>
                <a:cubicBezTo>
                  <a:pt x="772928" y="4065451"/>
                  <a:pt x="730342" y="4109455"/>
                  <a:pt x="730342" y="4109455"/>
                </a:cubicBezTo>
                <a:cubicBezTo>
                  <a:pt x="712758" y="4107603"/>
                  <a:pt x="732192" y="4091873"/>
                  <a:pt x="740214" y="4081585"/>
                </a:cubicBezTo>
                <a:cubicBezTo>
                  <a:pt x="729207" y="4100298"/>
                  <a:pt x="749843" y="4066760"/>
                  <a:pt x="767494" y="4041643"/>
                </a:cubicBezTo>
                <a:cubicBezTo>
                  <a:pt x="823583" y="3961573"/>
                  <a:pt x="892313" y="3868473"/>
                  <a:pt x="936517" y="3807535"/>
                </a:cubicBezTo>
                <a:lnTo>
                  <a:pt x="1172875" y="3472080"/>
                </a:lnTo>
                <a:lnTo>
                  <a:pt x="1149334" y="3494021"/>
                </a:lnTo>
                <a:lnTo>
                  <a:pt x="1177738" y="3465179"/>
                </a:lnTo>
                <a:lnTo>
                  <a:pt x="1190675" y="3446818"/>
                </a:lnTo>
                <a:lnTo>
                  <a:pt x="1190650" y="3446825"/>
                </a:lnTo>
                <a:cubicBezTo>
                  <a:pt x="1187678" y="3448985"/>
                  <a:pt x="1184623" y="3451810"/>
                  <a:pt x="1183719" y="3452954"/>
                </a:cubicBezTo>
                <a:cubicBezTo>
                  <a:pt x="1155920" y="3478434"/>
                  <a:pt x="1127350" y="3512491"/>
                  <a:pt x="1100599" y="3532493"/>
                </a:cubicBezTo>
                <a:cubicBezTo>
                  <a:pt x="1121100" y="3506567"/>
                  <a:pt x="1152745" y="3481237"/>
                  <a:pt x="1175142" y="3456198"/>
                </a:cubicBezTo>
                <a:cubicBezTo>
                  <a:pt x="1168439" y="3463810"/>
                  <a:pt x="1181295" y="3450664"/>
                  <a:pt x="1179505" y="3449468"/>
                </a:cubicBezTo>
                <a:cubicBezTo>
                  <a:pt x="1176106" y="3447546"/>
                  <a:pt x="1174613" y="3454794"/>
                  <a:pt x="1174613" y="3454794"/>
                </a:cubicBezTo>
                <a:cubicBezTo>
                  <a:pt x="1159806" y="3468677"/>
                  <a:pt x="1145684" y="3482302"/>
                  <a:pt x="1131745" y="3495459"/>
                </a:cubicBezTo>
                <a:lnTo>
                  <a:pt x="1103668" y="3520900"/>
                </a:lnTo>
                <a:lnTo>
                  <a:pt x="1106476" y="3516246"/>
                </a:lnTo>
                <a:lnTo>
                  <a:pt x="1106577" y="3516032"/>
                </a:lnTo>
                <a:lnTo>
                  <a:pt x="1107736" y="3514827"/>
                </a:lnTo>
                <a:cubicBezTo>
                  <a:pt x="1110910" y="3512023"/>
                  <a:pt x="1127273" y="3497549"/>
                  <a:pt x="1126742" y="3496146"/>
                </a:cubicBezTo>
                <a:cubicBezTo>
                  <a:pt x="1125063" y="3491703"/>
                  <a:pt x="1109229" y="3507579"/>
                  <a:pt x="1111568" y="3506695"/>
                </a:cubicBezTo>
                <a:lnTo>
                  <a:pt x="1110237" y="3508058"/>
                </a:lnTo>
                <a:lnTo>
                  <a:pt x="1109496" y="3505346"/>
                </a:lnTo>
                <a:cubicBezTo>
                  <a:pt x="1108583" y="3505924"/>
                  <a:pt x="1107122" y="3507801"/>
                  <a:pt x="1105432" y="3510288"/>
                </a:cubicBezTo>
                <a:lnTo>
                  <a:pt x="1101324" y="3516804"/>
                </a:lnTo>
                <a:lnTo>
                  <a:pt x="1097348" y="3520357"/>
                </a:lnTo>
                <a:cubicBezTo>
                  <a:pt x="1093308" y="3520280"/>
                  <a:pt x="1107527" y="3506619"/>
                  <a:pt x="1107527" y="3506619"/>
                </a:cubicBezTo>
                <a:cubicBezTo>
                  <a:pt x="1134940" y="3481286"/>
                  <a:pt x="1157865" y="3457650"/>
                  <a:pt x="1180047" y="3436165"/>
                </a:cubicBezTo>
                <a:cubicBezTo>
                  <a:pt x="1181855" y="3433877"/>
                  <a:pt x="1208823" y="3410318"/>
                  <a:pt x="1205972" y="3406316"/>
                </a:cubicBezTo>
                <a:cubicBezTo>
                  <a:pt x="1203741" y="3403952"/>
                  <a:pt x="1187073" y="3421747"/>
                  <a:pt x="1201718" y="3409796"/>
                </a:cubicBezTo>
                <a:cubicBezTo>
                  <a:pt x="1180175" y="3429433"/>
                  <a:pt x="1162338" y="3447672"/>
                  <a:pt x="1142055" y="3467102"/>
                </a:cubicBezTo>
                <a:cubicBezTo>
                  <a:pt x="1140885" y="3467543"/>
                  <a:pt x="1122833" y="3489338"/>
                  <a:pt x="1119767" y="3488894"/>
                </a:cubicBezTo>
                <a:cubicBezTo>
                  <a:pt x="1115748" y="3485333"/>
                  <a:pt x="1131030" y="3474477"/>
                  <a:pt x="1131030" y="3474477"/>
                </a:cubicBezTo>
                <a:cubicBezTo>
                  <a:pt x="1156934" y="3448111"/>
                  <a:pt x="1170623" y="3433045"/>
                  <a:pt x="1195889" y="3408524"/>
                </a:cubicBezTo>
                <a:cubicBezTo>
                  <a:pt x="1197699" y="3406236"/>
                  <a:pt x="1222413" y="3383795"/>
                  <a:pt x="1220095" y="3381196"/>
                </a:cubicBezTo>
                <a:cubicBezTo>
                  <a:pt x="1217028" y="3380751"/>
                  <a:pt x="1200341" y="3402030"/>
                  <a:pt x="1202150" y="3399741"/>
                </a:cubicBezTo>
                <a:cubicBezTo>
                  <a:pt x="1194828" y="3405717"/>
                  <a:pt x="1191015" y="3410367"/>
                  <a:pt x="1182416" y="3417091"/>
                </a:cubicBezTo>
                <a:cubicBezTo>
                  <a:pt x="1191233" y="3403869"/>
                  <a:pt x="1204705" y="3395299"/>
                  <a:pt x="1214050" y="3383481"/>
                </a:cubicBezTo>
                <a:cubicBezTo>
                  <a:pt x="1217028" y="3380751"/>
                  <a:pt x="1217884" y="3375350"/>
                  <a:pt x="1221696" y="3370700"/>
                </a:cubicBezTo>
                <a:cubicBezTo>
                  <a:pt x="1230317" y="3357551"/>
                  <a:pt x="1247072" y="3342930"/>
                  <a:pt x="1256417" y="3331110"/>
                </a:cubicBezTo>
                <a:cubicBezTo>
                  <a:pt x="1253774" y="3335317"/>
                  <a:pt x="1261312" y="3325784"/>
                  <a:pt x="1260780" y="3324383"/>
                </a:cubicBezTo>
                <a:cubicBezTo>
                  <a:pt x="1259101" y="3319937"/>
                  <a:pt x="1251544" y="3332952"/>
                  <a:pt x="1250373" y="3333394"/>
                </a:cubicBezTo>
                <a:lnTo>
                  <a:pt x="1241404" y="3342848"/>
                </a:lnTo>
                <a:lnTo>
                  <a:pt x="1233122" y="3356390"/>
                </a:lnTo>
                <a:cubicBezTo>
                  <a:pt x="1228655" y="3363121"/>
                  <a:pt x="1224888" y="3367618"/>
                  <a:pt x="1222297" y="3367571"/>
                </a:cubicBezTo>
                <a:lnTo>
                  <a:pt x="1224781" y="3360366"/>
                </a:lnTo>
                <a:lnTo>
                  <a:pt x="1210919" y="3374975"/>
                </a:lnTo>
                <a:cubicBezTo>
                  <a:pt x="1197861" y="3388399"/>
                  <a:pt x="1184778" y="3401231"/>
                  <a:pt x="1171293" y="3413010"/>
                </a:cubicBezTo>
                <a:cubicBezTo>
                  <a:pt x="1181819" y="3399007"/>
                  <a:pt x="1192727" y="3388668"/>
                  <a:pt x="1203516" y="3378375"/>
                </a:cubicBezTo>
                <a:lnTo>
                  <a:pt x="1231570" y="3347764"/>
                </a:lnTo>
                <a:lnTo>
                  <a:pt x="1235453" y="3340862"/>
                </a:lnTo>
                <a:lnTo>
                  <a:pt x="1240883" y="3331680"/>
                </a:lnTo>
                <a:lnTo>
                  <a:pt x="1238945" y="3332636"/>
                </a:lnTo>
                <a:cubicBezTo>
                  <a:pt x="1211037" y="3361364"/>
                  <a:pt x="1187666" y="3386773"/>
                  <a:pt x="1161230" y="3411735"/>
                </a:cubicBezTo>
                <a:lnTo>
                  <a:pt x="1152820" y="3418453"/>
                </a:lnTo>
                <a:lnTo>
                  <a:pt x="1144513" y="3430222"/>
                </a:lnTo>
                <a:cubicBezTo>
                  <a:pt x="1137619" y="3439280"/>
                  <a:pt x="1140391" y="3432643"/>
                  <a:pt x="1146351" y="3420575"/>
                </a:cubicBezTo>
                <a:lnTo>
                  <a:pt x="1154557" y="3404254"/>
                </a:lnTo>
                <a:lnTo>
                  <a:pt x="1147230" y="3411908"/>
                </a:lnTo>
                <a:lnTo>
                  <a:pt x="1151638" y="3401334"/>
                </a:lnTo>
                <a:cubicBezTo>
                  <a:pt x="1154240" y="3385543"/>
                  <a:pt x="1144879" y="3402308"/>
                  <a:pt x="1139593" y="3413584"/>
                </a:cubicBezTo>
                <a:lnTo>
                  <a:pt x="1131420" y="3427888"/>
                </a:lnTo>
                <a:lnTo>
                  <a:pt x="1123367" y="3435940"/>
                </a:lnTo>
                <a:lnTo>
                  <a:pt x="1122399" y="3436915"/>
                </a:lnTo>
                <a:lnTo>
                  <a:pt x="1125325" y="3430995"/>
                </a:lnTo>
                <a:cubicBezTo>
                  <a:pt x="1129229" y="3423003"/>
                  <a:pt x="1133233" y="3415165"/>
                  <a:pt x="1137714" y="3408052"/>
                </a:cubicBezTo>
                <a:cubicBezTo>
                  <a:pt x="1142297" y="3399745"/>
                  <a:pt x="1148081" y="3391127"/>
                  <a:pt x="1153746" y="3382326"/>
                </a:cubicBezTo>
                <a:lnTo>
                  <a:pt x="1164538" y="3363426"/>
                </a:lnTo>
                <a:lnTo>
                  <a:pt x="1157662" y="3368409"/>
                </a:lnTo>
                <a:lnTo>
                  <a:pt x="1156647" y="3369906"/>
                </a:lnTo>
                <a:cubicBezTo>
                  <a:pt x="1150240" y="3379487"/>
                  <a:pt x="1142639" y="3390396"/>
                  <a:pt x="1141082" y="3393868"/>
                </a:cubicBezTo>
                <a:cubicBezTo>
                  <a:pt x="1138757" y="3395730"/>
                  <a:pt x="1133918" y="3399610"/>
                  <a:pt x="1132756" y="3400542"/>
                </a:cubicBezTo>
                <a:cubicBezTo>
                  <a:pt x="1130229" y="3404789"/>
                  <a:pt x="1129836" y="3407328"/>
                  <a:pt x="1128630" y="3410888"/>
                </a:cubicBezTo>
                <a:cubicBezTo>
                  <a:pt x="1127470" y="3411820"/>
                  <a:pt x="1122670" y="3413073"/>
                  <a:pt x="1120111" y="3417716"/>
                </a:cubicBezTo>
                <a:cubicBezTo>
                  <a:pt x="1117586" y="3421964"/>
                  <a:pt x="1113259" y="3434695"/>
                  <a:pt x="1106860" y="3442045"/>
                </a:cubicBezTo>
                <a:cubicBezTo>
                  <a:pt x="1104340" y="3445179"/>
                  <a:pt x="1103131" y="3446124"/>
                  <a:pt x="1102781" y="3445711"/>
                </a:cubicBezTo>
                <a:lnTo>
                  <a:pt x="1103359" y="3443261"/>
                </a:lnTo>
                <a:lnTo>
                  <a:pt x="1096775" y="3455153"/>
                </a:lnTo>
                <a:cubicBezTo>
                  <a:pt x="1094663" y="3458587"/>
                  <a:pt x="1092801" y="3461080"/>
                  <a:pt x="1091626" y="3461533"/>
                </a:cubicBezTo>
                <a:cubicBezTo>
                  <a:pt x="1084352" y="3462433"/>
                  <a:pt x="1097279" y="3445570"/>
                  <a:pt x="1097279" y="3445570"/>
                </a:cubicBezTo>
                <a:cubicBezTo>
                  <a:pt x="1099595" y="3441898"/>
                  <a:pt x="1103325" y="3435360"/>
                  <a:pt x="1107395" y="3427928"/>
                </a:cubicBezTo>
                <a:lnTo>
                  <a:pt x="1118930" y="3406143"/>
                </a:lnTo>
                <a:lnTo>
                  <a:pt x="1119076" y="3402247"/>
                </a:lnTo>
                <a:cubicBezTo>
                  <a:pt x="1119627" y="3399492"/>
                  <a:pt x="1121128" y="3396134"/>
                  <a:pt x="1123214" y="3392425"/>
                </a:cubicBezTo>
                <a:lnTo>
                  <a:pt x="1125265" y="3389216"/>
                </a:lnTo>
                <a:lnTo>
                  <a:pt x="1124402" y="3390270"/>
                </a:lnTo>
                <a:lnTo>
                  <a:pt x="1122055" y="3393806"/>
                </a:lnTo>
                <a:lnTo>
                  <a:pt x="1109346" y="3414866"/>
                </a:lnTo>
                <a:cubicBezTo>
                  <a:pt x="1107985" y="3417066"/>
                  <a:pt x="1106097" y="3419137"/>
                  <a:pt x="1103915" y="3421442"/>
                </a:cubicBezTo>
                <a:lnTo>
                  <a:pt x="1103306" y="3422119"/>
                </a:lnTo>
                <a:lnTo>
                  <a:pt x="1096953" y="3431762"/>
                </a:lnTo>
                <a:lnTo>
                  <a:pt x="1091317" y="3439772"/>
                </a:lnTo>
                <a:lnTo>
                  <a:pt x="1091306" y="3439791"/>
                </a:lnTo>
                <a:lnTo>
                  <a:pt x="1091296" y="3439802"/>
                </a:lnTo>
                <a:lnTo>
                  <a:pt x="1071283" y="3468235"/>
                </a:lnTo>
                <a:cubicBezTo>
                  <a:pt x="1065820" y="3473835"/>
                  <a:pt x="1050519" y="3497391"/>
                  <a:pt x="1050519" y="3497391"/>
                </a:cubicBezTo>
                <a:lnTo>
                  <a:pt x="1049474" y="3490629"/>
                </a:lnTo>
                <a:lnTo>
                  <a:pt x="1046262" y="3496336"/>
                </a:lnTo>
                <a:lnTo>
                  <a:pt x="1044512" y="3497294"/>
                </a:lnTo>
                <a:lnTo>
                  <a:pt x="1039749" y="3500495"/>
                </a:lnTo>
                <a:lnTo>
                  <a:pt x="1042212" y="3495772"/>
                </a:lnTo>
                <a:cubicBezTo>
                  <a:pt x="1054182" y="3473258"/>
                  <a:pt x="1066470" y="3450162"/>
                  <a:pt x="1079258" y="3424907"/>
                </a:cubicBezTo>
                <a:cubicBezTo>
                  <a:pt x="1080521" y="3422784"/>
                  <a:pt x="1082515" y="3418964"/>
                  <a:pt x="1085022" y="3414128"/>
                </a:cubicBezTo>
                <a:lnTo>
                  <a:pt x="1091791" y="3401230"/>
                </a:lnTo>
                <a:lnTo>
                  <a:pt x="1098822" y="3384543"/>
                </a:lnTo>
                <a:lnTo>
                  <a:pt x="1102311" y="3377315"/>
                </a:lnTo>
                <a:lnTo>
                  <a:pt x="1099393" y="3380809"/>
                </a:lnTo>
                <a:cubicBezTo>
                  <a:pt x="1098978" y="3379994"/>
                  <a:pt x="1108105" y="3364553"/>
                  <a:pt x="1109128" y="3362066"/>
                </a:cubicBezTo>
                <a:cubicBezTo>
                  <a:pt x="1109523" y="3359527"/>
                  <a:pt x="1109010" y="3350677"/>
                  <a:pt x="1106887" y="3350155"/>
                </a:cubicBezTo>
                <a:cubicBezTo>
                  <a:pt x="1105726" y="3351086"/>
                  <a:pt x="1084671" y="3388709"/>
                  <a:pt x="1081951" y="3393113"/>
                </a:cubicBezTo>
                <a:cubicBezTo>
                  <a:pt x="1074385" y="3403625"/>
                  <a:pt x="1067945" y="3413603"/>
                  <a:pt x="1061739" y="3420800"/>
                </a:cubicBezTo>
                <a:cubicBezTo>
                  <a:pt x="1060577" y="3421732"/>
                  <a:pt x="1055939" y="3423227"/>
                  <a:pt x="1054777" y="3424158"/>
                </a:cubicBezTo>
                <a:cubicBezTo>
                  <a:pt x="1044895" y="3434303"/>
                  <a:pt x="1040483" y="3460807"/>
                  <a:pt x="1036282" y="3457136"/>
                </a:cubicBezTo>
                <a:cubicBezTo>
                  <a:pt x="1036282" y="3457136"/>
                  <a:pt x="1037847" y="3451437"/>
                  <a:pt x="1038252" y="3446667"/>
                </a:cubicBezTo>
                <a:lnTo>
                  <a:pt x="1038675" y="3447511"/>
                </a:lnTo>
                <a:lnTo>
                  <a:pt x="1038050" y="3449052"/>
                </a:lnTo>
                <a:cubicBezTo>
                  <a:pt x="1038631" y="3448587"/>
                  <a:pt x="1038923" y="3448353"/>
                  <a:pt x="1038947" y="3448055"/>
                </a:cubicBezTo>
                <a:lnTo>
                  <a:pt x="1038675" y="3447511"/>
                </a:lnTo>
                <a:lnTo>
                  <a:pt x="1039825" y="3444681"/>
                </a:lnTo>
                <a:lnTo>
                  <a:pt x="1041056" y="3443121"/>
                </a:lnTo>
                <a:cubicBezTo>
                  <a:pt x="1041672" y="3441980"/>
                  <a:pt x="1041973" y="3441090"/>
                  <a:pt x="1041973" y="3441090"/>
                </a:cubicBezTo>
                <a:cubicBezTo>
                  <a:pt x="1041973" y="3441090"/>
                  <a:pt x="1039095" y="3436730"/>
                  <a:pt x="1040492" y="3433018"/>
                </a:cubicBezTo>
                <a:cubicBezTo>
                  <a:pt x="1041472" y="3428896"/>
                  <a:pt x="1045076" y="3422582"/>
                  <a:pt x="1048799" y="3416448"/>
                </a:cubicBezTo>
                <a:lnTo>
                  <a:pt x="1054531" y="3406618"/>
                </a:lnTo>
                <a:lnTo>
                  <a:pt x="1048900" y="3408877"/>
                </a:lnTo>
                <a:cubicBezTo>
                  <a:pt x="1046628" y="3409665"/>
                  <a:pt x="1044209" y="3410510"/>
                  <a:pt x="1041928" y="3411658"/>
                </a:cubicBezTo>
                <a:lnTo>
                  <a:pt x="1041062" y="3412306"/>
                </a:lnTo>
                <a:lnTo>
                  <a:pt x="1023785" y="3440901"/>
                </a:lnTo>
                <a:lnTo>
                  <a:pt x="997981" y="3488914"/>
                </a:lnTo>
                <a:lnTo>
                  <a:pt x="994886" y="3491195"/>
                </a:lnTo>
                <a:lnTo>
                  <a:pt x="987965" y="3496959"/>
                </a:lnTo>
                <a:lnTo>
                  <a:pt x="995076" y="3481280"/>
                </a:lnTo>
                <a:lnTo>
                  <a:pt x="986046" y="3495240"/>
                </a:lnTo>
                <a:lnTo>
                  <a:pt x="983178" y="3492414"/>
                </a:lnTo>
                <a:lnTo>
                  <a:pt x="979032" y="3496426"/>
                </a:lnTo>
                <a:lnTo>
                  <a:pt x="986134" y="3481892"/>
                </a:lnTo>
                <a:lnTo>
                  <a:pt x="989021" y="3477761"/>
                </a:lnTo>
                <a:cubicBezTo>
                  <a:pt x="990019" y="3476477"/>
                  <a:pt x="990709" y="3475799"/>
                  <a:pt x="990843" y="3476150"/>
                </a:cubicBezTo>
                <a:lnTo>
                  <a:pt x="989192" y="3475628"/>
                </a:lnTo>
                <a:lnTo>
                  <a:pt x="998695" y="3456183"/>
                </a:lnTo>
                <a:lnTo>
                  <a:pt x="1003116" y="3451449"/>
                </a:lnTo>
                <a:lnTo>
                  <a:pt x="1004133" y="3450448"/>
                </a:lnTo>
                <a:lnTo>
                  <a:pt x="996075" y="3451407"/>
                </a:lnTo>
                <a:lnTo>
                  <a:pt x="994720" y="3451660"/>
                </a:lnTo>
                <a:lnTo>
                  <a:pt x="994874" y="3450213"/>
                </a:lnTo>
                <a:cubicBezTo>
                  <a:pt x="995310" y="3446004"/>
                  <a:pt x="996358" y="3435602"/>
                  <a:pt x="996939" y="3427268"/>
                </a:cubicBezTo>
                <a:lnTo>
                  <a:pt x="997114" y="3422724"/>
                </a:lnTo>
                <a:lnTo>
                  <a:pt x="1005926" y="3409169"/>
                </a:lnTo>
                <a:cubicBezTo>
                  <a:pt x="1010111" y="3402140"/>
                  <a:pt x="1013082" y="3396235"/>
                  <a:pt x="1013784" y="3392609"/>
                </a:cubicBezTo>
                <a:lnTo>
                  <a:pt x="1004901" y="3401287"/>
                </a:lnTo>
                <a:lnTo>
                  <a:pt x="1012507" y="3390723"/>
                </a:lnTo>
                <a:lnTo>
                  <a:pt x="1013643" y="3389144"/>
                </a:lnTo>
                <a:cubicBezTo>
                  <a:pt x="1017497" y="3383992"/>
                  <a:pt x="1021550" y="3378580"/>
                  <a:pt x="1025392" y="3372951"/>
                </a:cubicBezTo>
                <a:lnTo>
                  <a:pt x="1030531" y="3364362"/>
                </a:lnTo>
                <a:lnTo>
                  <a:pt x="1034079" y="3351104"/>
                </a:lnTo>
                <a:cubicBezTo>
                  <a:pt x="1034718" y="3343552"/>
                  <a:pt x="1031115" y="3360519"/>
                  <a:pt x="1029238" y="3354984"/>
                </a:cubicBezTo>
                <a:cubicBezTo>
                  <a:pt x="1027360" y="3349452"/>
                  <a:pt x="1038406" y="3338373"/>
                  <a:pt x="1041325" y="3331587"/>
                </a:cubicBezTo>
                <a:cubicBezTo>
                  <a:pt x="1046209" y="3325079"/>
                  <a:pt x="1052415" y="3317883"/>
                  <a:pt x="1055537" y="3308711"/>
                </a:cubicBezTo>
                <a:cubicBezTo>
                  <a:pt x="1055537" y="3308711"/>
                  <a:pt x="1055017" y="3307924"/>
                  <a:pt x="1054523" y="3306839"/>
                </a:cubicBezTo>
                <a:lnTo>
                  <a:pt x="1053819" y="3303849"/>
                </a:lnTo>
                <a:lnTo>
                  <a:pt x="1048647" y="3309545"/>
                </a:lnTo>
                <a:cubicBezTo>
                  <a:pt x="1043019" y="3314793"/>
                  <a:pt x="1037839" y="3319191"/>
                  <a:pt x="1032428" y="3324445"/>
                </a:cubicBezTo>
                <a:lnTo>
                  <a:pt x="1026620" y="3331057"/>
                </a:lnTo>
                <a:lnTo>
                  <a:pt x="1014136" y="3348707"/>
                </a:lnTo>
                <a:lnTo>
                  <a:pt x="1000306" y="3368006"/>
                </a:lnTo>
                <a:lnTo>
                  <a:pt x="997310" y="3372857"/>
                </a:lnTo>
                <a:lnTo>
                  <a:pt x="993603" y="3379409"/>
                </a:lnTo>
                <a:lnTo>
                  <a:pt x="991952" y="3384088"/>
                </a:lnTo>
                <a:cubicBezTo>
                  <a:pt x="991178" y="3385333"/>
                  <a:pt x="990465" y="3385930"/>
                  <a:pt x="989960" y="3385995"/>
                </a:cubicBezTo>
                <a:lnTo>
                  <a:pt x="989946" y="3385870"/>
                </a:lnTo>
                <a:lnTo>
                  <a:pt x="989587" y="3386501"/>
                </a:lnTo>
                <a:cubicBezTo>
                  <a:pt x="987159" y="3390267"/>
                  <a:pt x="984883" y="3393012"/>
                  <a:pt x="982788" y="3394009"/>
                </a:cubicBezTo>
                <a:lnTo>
                  <a:pt x="983032" y="3391866"/>
                </a:lnTo>
                <a:lnTo>
                  <a:pt x="991897" y="3378879"/>
                </a:lnTo>
                <a:cubicBezTo>
                  <a:pt x="991897" y="3378879"/>
                  <a:pt x="990895" y="3377399"/>
                  <a:pt x="990006" y="3375347"/>
                </a:cubicBezTo>
                <a:lnTo>
                  <a:pt x="989692" y="3373569"/>
                </a:lnTo>
                <a:lnTo>
                  <a:pt x="993661" y="3366076"/>
                </a:lnTo>
                <a:cubicBezTo>
                  <a:pt x="995345" y="3363468"/>
                  <a:pt x="996689" y="3362132"/>
                  <a:pt x="997186" y="3363178"/>
                </a:cubicBezTo>
                <a:lnTo>
                  <a:pt x="992021" y="3363476"/>
                </a:lnTo>
                <a:lnTo>
                  <a:pt x="995440" y="3358302"/>
                </a:lnTo>
                <a:cubicBezTo>
                  <a:pt x="1005037" y="3344163"/>
                  <a:pt x="1021434" y="3320764"/>
                  <a:pt x="1026537" y="3314327"/>
                </a:cubicBezTo>
                <a:cubicBezTo>
                  <a:pt x="1050757" y="3264782"/>
                  <a:pt x="997422" y="3337991"/>
                  <a:pt x="985156" y="3350266"/>
                </a:cubicBezTo>
                <a:cubicBezTo>
                  <a:pt x="975331" y="3363210"/>
                  <a:pt x="966909" y="3375039"/>
                  <a:pt x="959522" y="3384595"/>
                </a:cubicBezTo>
                <a:lnTo>
                  <a:pt x="940736" y="3404589"/>
                </a:lnTo>
                <a:lnTo>
                  <a:pt x="939739" y="3404260"/>
                </a:lnTo>
                <a:cubicBezTo>
                  <a:pt x="938562" y="3404713"/>
                  <a:pt x="936523" y="3407104"/>
                  <a:pt x="934118" y="3410437"/>
                </a:cubicBezTo>
                <a:lnTo>
                  <a:pt x="931166" y="3414921"/>
                </a:lnTo>
                <a:lnTo>
                  <a:pt x="915970" y="3431342"/>
                </a:lnTo>
                <a:lnTo>
                  <a:pt x="915526" y="3424416"/>
                </a:lnTo>
                <a:lnTo>
                  <a:pt x="921995" y="3407922"/>
                </a:lnTo>
                <a:lnTo>
                  <a:pt x="925896" y="3402933"/>
                </a:lnTo>
                <a:cubicBezTo>
                  <a:pt x="939197" y="3385316"/>
                  <a:pt x="956927" y="3369349"/>
                  <a:pt x="960614" y="3350272"/>
                </a:cubicBezTo>
                <a:cubicBezTo>
                  <a:pt x="959652" y="3342961"/>
                  <a:pt x="957806" y="3340229"/>
                  <a:pt x="961114" y="3333348"/>
                </a:cubicBezTo>
                <a:cubicBezTo>
                  <a:pt x="969688" y="3315610"/>
                  <a:pt x="991568" y="3304797"/>
                  <a:pt x="1002873" y="3285212"/>
                </a:cubicBezTo>
                <a:cubicBezTo>
                  <a:pt x="1001850" y="3285907"/>
                  <a:pt x="999419" y="3284657"/>
                  <a:pt x="996949" y="3282713"/>
                </a:cubicBezTo>
                <a:lnTo>
                  <a:pt x="992761" y="3278172"/>
                </a:lnTo>
                <a:lnTo>
                  <a:pt x="990818" y="3280207"/>
                </a:lnTo>
                <a:cubicBezTo>
                  <a:pt x="990237" y="3280673"/>
                  <a:pt x="990258" y="3279638"/>
                  <a:pt x="990652" y="3277834"/>
                </a:cubicBezTo>
                <a:lnTo>
                  <a:pt x="991009" y="3276640"/>
                </a:lnTo>
                <a:lnTo>
                  <a:pt x="991178" y="3276454"/>
                </a:lnTo>
                <a:lnTo>
                  <a:pt x="990787" y="3276032"/>
                </a:lnTo>
                <a:lnTo>
                  <a:pt x="990735" y="3275162"/>
                </a:lnTo>
                <a:lnTo>
                  <a:pt x="1005109" y="3253577"/>
                </a:lnTo>
                <a:lnTo>
                  <a:pt x="994524" y="3262513"/>
                </a:lnTo>
                <a:lnTo>
                  <a:pt x="996250" y="3260358"/>
                </a:lnTo>
                <a:lnTo>
                  <a:pt x="971794" y="3284153"/>
                </a:lnTo>
                <a:cubicBezTo>
                  <a:pt x="960824" y="3294916"/>
                  <a:pt x="950159" y="3305163"/>
                  <a:pt x="939709" y="3314059"/>
                </a:cubicBezTo>
                <a:cubicBezTo>
                  <a:pt x="950419" y="3301723"/>
                  <a:pt x="963363" y="3288810"/>
                  <a:pt x="975774" y="3277435"/>
                </a:cubicBezTo>
                <a:lnTo>
                  <a:pt x="987458" y="3264732"/>
                </a:lnTo>
                <a:cubicBezTo>
                  <a:pt x="987172" y="3263971"/>
                  <a:pt x="986306" y="3263965"/>
                  <a:pt x="985139" y="3264419"/>
                </a:cubicBezTo>
                <a:lnTo>
                  <a:pt x="984518" y="3264786"/>
                </a:lnTo>
                <a:lnTo>
                  <a:pt x="980691" y="3268641"/>
                </a:lnTo>
                <a:lnTo>
                  <a:pt x="981862" y="3266643"/>
                </a:lnTo>
                <a:lnTo>
                  <a:pt x="982125" y="3266209"/>
                </a:lnTo>
                <a:lnTo>
                  <a:pt x="981024" y="3266864"/>
                </a:lnTo>
                <a:cubicBezTo>
                  <a:pt x="978052" y="3269023"/>
                  <a:pt x="974997" y="3271848"/>
                  <a:pt x="974094" y="3272992"/>
                </a:cubicBezTo>
                <a:cubicBezTo>
                  <a:pt x="946294" y="3298472"/>
                  <a:pt x="917725" y="3332527"/>
                  <a:pt x="890974" y="3352531"/>
                </a:cubicBezTo>
                <a:cubicBezTo>
                  <a:pt x="911474" y="3326603"/>
                  <a:pt x="943119" y="3301274"/>
                  <a:pt x="965515" y="3276234"/>
                </a:cubicBezTo>
                <a:cubicBezTo>
                  <a:pt x="958813" y="3283848"/>
                  <a:pt x="971669" y="3270700"/>
                  <a:pt x="969880" y="3269505"/>
                </a:cubicBezTo>
                <a:cubicBezTo>
                  <a:pt x="966479" y="3267584"/>
                  <a:pt x="964986" y="3274831"/>
                  <a:pt x="964986" y="3274831"/>
                </a:cubicBezTo>
                <a:cubicBezTo>
                  <a:pt x="950179" y="3288715"/>
                  <a:pt x="936058" y="3302341"/>
                  <a:pt x="922119" y="3315495"/>
                </a:cubicBezTo>
                <a:lnTo>
                  <a:pt x="894042" y="3340937"/>
                </a:lnTo>
                <a:lnTo>
                  <a:pt x="896849" y="3336284"/>
                </a:lnTo>
                <a:lnTo>
                  <a:pt x="896951" y="3336069"/>
                </a:lnTo>
                <a:lnTo>
                  <a:pt x="898108" y="3334864"/>
                </a:lnTo>
                <a:cubicBezTo>
                  <a:pt x="901282" y="3332060"/>
                  <a:pt x="917647" y="3317587"/>
                  <a:pt x="917116" y="3316185"/>
                </a:cubicBezTo>
                <a:cubicBezTo>
                  <a:pt x="915436" y="3311741"/>
                  <a:pt x="899603" y="3327617"/>
                  <a:pt x="901942" y="3326733"/>
                </a:cubicBezTo>
                <a:lnTo>
                  <a:pt x="900610" y="3328095"/>
                </a:lnTo>
                <a:lnTo>
                  <a:pt x="899871" y="3325383"/>
                </a:lnTo>
                <a:cubicBezTo>
                  <a:pt x="898957" y="3325960"/>
                  <a:pt x="897494" y="3327839"/>
                  <a:pt x="895806" y="3330326"/>
                </a:cubicBezTo>
                <a:lnTo>
                  <a:pt x="891698" y="3336843"/>
                </a:lnTo>
                <a:lnTo>
                  <a:pt x="887722" y="3340394"/>
                </a:lnTo>
                <a:cubicBezTo>
                  <a:pt x="883682" y="3340317"/>
                  <a:pt x="897902" y="3326656"/>
                  <a:pt x="897902" y="3326656"/>
                </a:cubicBezTo>
                <a:cubicBezTo>
                  <a:pt x="925312" y="3301323"/>
                  <a:pt x="948238" y="3277688"/>
                  <a:pt x="970420" y="3256202"/>
                </a:cubicBezTo>
                <a:cubicBezTo>
                  <a:pt x="971098" y="3255346"/>
                  <a:pt x="975315" y="3251496"/>
                  <a:pt x="980170" y="3246808"/>
                </a:cubicBezTo>
                <a:lnTo>
                  <a:pt x="983980" y="3243054"/>
                </a:lnTo>
                <a:lnTo>
                  <a:pt x="983563" y="3243099"/>
                </a:lnTo>
                <a:cubicBezTo>
                  <a:pt x="982141" y="3243242"/>
                  <a:pt x="980647" y="3243364"/>
                  <a:pt x="979440" y="3243342"/>
                </a:cubicBezTo>
                <a:lnTo>
                  <a:pt x="978180" y="3243023"/>
                </a:lnTo>
                <a:lnTo>
                  <a:pt x="961787" y="3258564"/>
                </a:lnTo>
                <a:lnTo>
                  <a:pt x="948926" y="3271083"/>
                </a:lnTo>
                <a:lnTo>
                  <a:pt x="944336" y="3277386"/>
                </a:lnTo>
                <a:lnTo>
                  <a:pt x="939852" y="3279913"/>
                </a:lnTo>
                <a:lnTo>
                  <a:pt x="932429" y="3287139"/>
                </a:lnTo>
                <a:cubicBezTo>
                  <a:pt x="931258" y="3287581"/>
                  <a:pt x="913205" y="3309375"/>
                  <a:pt x="910141" y="3308931"/>
                </a:cubicBezTo>
                <a:cubicBezTo>
                  <a:pt x="908131" y="3307151"/>
                  <a:pt x="910946" y="3303547"/>
                  <a:pt x="914264" y="3300387"/>
                </a:cubicBezTo>
                <a:lnTo>
                  <a:pt x="915660" y="3299193"/>
                </a:lnTo>
                <a:lnTo>
                  <a:pt x="916878" y="3296280"/>
                </a:lnTo>
                <a:cubicBezTo>
                  <a:pt x="919839" y="3290271"/>
                  <a:pt x="925163" y="3281117"/>
                  <a:pt x="925930" y="3279251"/>
                </a:cubicBezTo>
                <a:cubicBezTo>
                  <a:pt x="929582" y="3272898"/>
                  <a:pt x="932347" y="3267836"/>
                  <a:pt x="934684" y="3263359"/>
                </a:cubicBezTo>
                <a:lnTo>
                  <a:pt x="935869" y="3260999"/>
                </a:lnTo>
                <a:lnTo>
                  <a:pt x="949799" y="3246614"/>
                </a:lnTo>
                <a:lnTo>
                  <a:pt x="936014" y="3266722"/>
                </a:lnTo>
                <a:cubicBezTo>
                  <a:pt x="934633" y="3268664"/>
                  <a:pt x="932559" y="3272775"/>
                  <a:pt x="930179" y="3277534"/>
                </a:cubicBezTo>
                <a:lnTo>
                  <a:pt x="929141" y="3279523"/>
                </a:lnTo>
                <a:lnTo>
                  <a:pt x="939039" y="3266839"/>
                </a:lnTo>
                <a:cubicBezTo>
                  <a:pt x="947468" y="3256493"/>
                  <a:pt x="956129" y="3246493"/>
                  <a:pt x="956129" y="3246493"/>
                </a:cubicBezTo>
                <a:lnTo>
                  <a:pt x="969354" y="3230406"/>
                </a:lnTo>
                <a:lnTo>
                  <a:pt x="969703" y="3227670"/>
                </a:lnTo>
                <a:lnTo>
                  <a:pt x="970895" y="3224793"/>
                </a:lnTo>
                <a:lnTo>
                  <a:pt x="973045" y="3222565"/>
                </a:lnTo>
                <a:lnTo>
                  <a:pt x="961667" y="3233048"/>
                </a:lnTo>
                <a:lnTo>
                  <a:pt x="982994" y="3209305"/>
                </a:lnTo>
                <a:lnTo>
                  <a:pt x="977462" y="3214476"/>
                </a:lnTo>
                <a:lnTo>
                  <a:pt x="975618" y="3216387"/>
                </a:lnTo>
                <a:lnTo>
                  <a:pt x="960974" y="3232437"/>
                </a:lnTo>
                <a:lnTo>
                  <a:pt x="953609" y="3240512"/>
                </a:lnTo>
                <a:lnTo>
                  <a:pt x="946966" y="3247795"/>
                </a:lnTo>
                <a:cubicBezTo>
                  <a:pt x="943197" y="3251712"/>
                  <a:pt x="940630" y="3253985"/>
                  <a:pt x="940169" y="3253302"/>
                </a:cubicBezTo>
                <a:cubicBezTo>
                  <a:pt x="939707" y="3252618"/>
                  <a:pt x="941332" y="3248951"/>
                  <a:pt x="943444" y="3244485"/>
                </a:cubicBezTo>
                <a:lnTo>
                  <a:pt x="947718" y="3235117"/>
                </a:lnTo>
                <a:lnTo>
                  <a:pt x="945681" y="3236870"/>
                </a:lnTo>
                <a:cubicBezTo>
                  <a:pt x="939125" y="3242155"/>
                  <a:pt x="932466" y="3246426"/>
                  <a:pt x="941857" y="3235458"/>
                </a:cubicBezTo>
                <a:lnTo>
                  <a:pt x="949302" y="3226983"/>
                </a:lnTo>
                <a:lnTo>
                  <a:pt x="949185" y="3225656"/>
                </a:lnTo>
                <a:lnTo>
                  <a:pt x="946053" y="3228186"/>
                </a:lnTo>
                <a:lnTo>
                  <a:pt x="945838" y="3228593"/>
                </a:lnTo>
                <a:lnTo>
                  <a:pt x="945329" y="3228770"/>
                </a:lnTo>
                <a:lnTo>
                  <a:pt x="943461" y="3230279"/>
                </a:lnTo>
                <a:cubicBezTo>
                  <a:pt x="940742" y="3232898"/>
                  <a:pt x="937146" y="3236687"/>
                  <a:pt x="932473" y="3241919"/>
                </a:cubicBezTo>
                <a:cubicBezTo>
                  <a:pt x="905515" y="3268771"/>
                  <a:pt x="885944" y="3306548"/>
                  <a:pt x="854528" y="3327787"/>
                </a:cubicBezTo>
                <a:cubicBezTo>
                  <a:pt x="849064" y="3331479"/>
                  <a:pt x="869212" y="3288668"/>
                  <a:pt x="874555" y="3289701"/>
                </a:cubicBezTo>
                <a:cubicBezTo>
                  <a:pt x="867115" y="3288262"/>
                  <a:pt x="840119" y="3325793"/>
                  <a:pt x="824218" y="3348267"/>
                </a:cubicBezTo>
                <a:lnTo>
                  <a:pt x="816888" y="3358499"/>
                </a:lnTo>
                <a:lnTo>
                  <a:pt x="822735" y="3348331"/>
                </a:lnTo>
                <a:cubicBezTo>
                  <a:pt x="849483" y="3303911"/>
                  <a:pt x="804205" y="3359735"/>
                  <a:pt x="803111" y="3362824"/>
                </a:cubicBezTo>
                <a:cubicBezTo>
                  <a:pt x="796738" y="3370998"/>
                  <a:pt x="784001" y="3377498"/>
                  <a:pt x="778205" y="3382400"/>
                </a:cubicBezTo>
                <a:lnTo>
                  <a:pt x="771030" y="3389866"/>
                </a:lnTo>
                <a:lnTo>
                  <a:pt x="837289" y="3302289"/>
                </a:lnTo>
                <a:lnTo>
                  <a:pt x="844462" y="3293089"/>
                </a:lnTo>
                <a:lnTo>
                  <a:pt x="853663" y="3275493"/>
                </a:lnTo>
                <a:lnTo>
                  <a:pt x="846863" y="3281492"/>
                </a:lnTo>
                <a:cubicBezTo>
                  <a:pt x="843894" y="3282067"/>
                  <a:pt x="861097" y="3259493"/>
                  <a:pt x="864242" y="3250897"/>
                </a:cubicBezTo>
                <a:cubicBezTo>
                  <a:pt x="861510" y="3252743"/>
                  <a:pt x="858779" y="3254590"/>
                  <a:pt x="856047" y="3256437"/>
                </a:cubicBezTo>
                <a:cubicBezTo>
                  <a:pt x="857413" y="3255514"/>
                  <a:pt x="851702" y="3256389"/>
                  <a:pt x="845381" y="3257097"/>
                </a:cubicBezTo>
                <a:lnTo>
                  <a:pt x="837187" y="3257715"/>
                </a:lnTo>
                <a:lnTo>
                  <a:pt x="833773" y="3265866"/>
                </a:lnTo>
                <a:cubicBezTo>
                  <a:pt x="830909" y="3273300"/>
                  <a:pt x="828756" y="3279009"/>
                  <a:pt x="826656" y="3277174"/>
                </a:cubicBezTo>
                <a:cubicBezTo>
                  <a:pt x="826656" y="3277174"/>
                  <a:pt x="828222" y="3271473"/>
                  <a:pt x="828626" y="3266705"/>
                </a:cubicBezTo>
                <a:lnTo>
                  <a:pt x="829048" y="3267549"/>
                </a:lnTo>
                <a:lnTo>
                  <a:pt x="828423" y="3269089"/>
                </a:lnTo>
                <a:cubicBezTo>
                  <a:pt x="829005" y="3268623"/>
                  <a:pt x="829295" y="3268391"/>
                  <a:pt x="829319" y="3268092"/>
                </a:cubicBezTo>
                <a:lnTo>
                  <a:pt x="829048" y="3267549"/>
                </a:lnTo>
                <a:lnTo>
                  <a:pt x="830196" y="3264717"/>
                </a:lnTo>
                <a:lnTo>
                  <a:pt x="831430" y="3263159"/>
                </a:lnTo>
                <a:cubicBezTo>
                  <a:pt x="832045" y="3262018"/>
                  <a:pt x="832348" y="3261127"/>
                  <a:pt x="832348" y="3261127"/>
                </a:cubicBezTo>
                <a:cubicBezTo>
                  <a:pt x="832348" y="3261127"/>
                  <a:pt x="829469" y="3256768"/>
                  <a:pt x="830867" y="3253056"/>
                </a:cubicBezTo>
                <a:cubicBezTo>
                  <a:pt x="832827" y="3244815"/>
                  <a:pt x="845277" y="3227795"/>
                  <a:pt x="848198" y="3221006"/>
                </a:cubicBezTo>
                <a:cubicBezTo>
                  <a:pt x="849360" y="3220077"/>
                  <a:pt x="847282" y="3216927"/>
                  <a:pt x="847483" y="3214542"/>
                </a:cubicBezTo>
                <a:cubicBezTo>
                  <a:pt x="848295" y="3210557"/>
                  <a:pt x="850715" y="3205856"/>
                  <a:pt x="853702" y="3200942"/>
                </a:cubicBezTo>
                <a:lnTo>
                  <a:pt x="855217" y="3198600"/>
                </a:lnTo>
                <a:lnTo>
                  <a:pt x="852564" y="3201489"/>
                </a:lnTo>
                <a:lnTo>
                  <a:pt x="845051" y="3209808"/>
                </a:lnTo>
                <a:lnTo>
                  <a:pt x="814159" y="3260938"/>
                </a:lnTo>
                <a:lnTo>
                  <a:pt x="788355" y="3308952"/>
                </a:lnTo>
                <a:lnTo>
                  <a:pt x="785259" y="3311233"/>
                </a:lnTo>
                <a:lnTo>
                  <a:pt x="778339" y="3316996"/>
                </a:lnTo>
                <a:lnTo>
                  <a:pt x="785449" y="3301318"/>
                </a:lnTo>
                <a:lnTo>
                  <a:pt x="776420" y="3315276"/>
                </a:lnTo>
                <a:lnTo>
                  <a:pt x="773550" y="3312450"/>
                </a:lnTo>
                <a:lnTo>
                  <a:pt x="769406" y="3316463"/>
                </a:lnTo>
                <a:lnTo>
                  <a:pt x="776508" y="3301930"/>
                </a:lnTo>
                <a:lnTo>
                  <a:pt x="779395" y="3297799"/>
                </a:lnTo>
                <a:cubicBezTo>
                  <a:pt x="780393" y="3296515"/>
                  <a:pt x="781082" y="3295837"/>
                  <a:pt x="781216" y="3296188"/>
                </a:cubicBezTo>
                <a:lnTo>
                  <a:pt x="779567" y="3295666"/>
                </a:lnTo>
                <a:lnTo>
                  <a:pt x="789069" y="3276220"/>
                </a:lnTo>
                <a:lnTo>
                  <a:pt x="793490" y="3271487"/>
                </a:lnTo>
                <a:cubicBezTo>
                  <a:pt x="796356" y="3268528"/>
                  <a:pt x="799696" y="3265210"/>
                  <a:pt x="804044" y="3261093"/>
                </a:cubicBezTo>
                <a:cubicBezTo>
                  <a:pt x="805854" y="3258805"/>
                  <a:pt x="824417" y="3241897"/>
                  <a:pt x="815200" y="3246986"/>
                </a:cubicBezTo>
                <a:cubicBezTo>
                  <a:pt x="808516" y="3251116"/>
                  <a:pt x="797167" y="3265298"/>
                  <a:pt x="793021" y="3268469"/>
                </a:cubicBezTo>
                <a:lnTo>
                  <a:pt x="792750" y="3268684"/>
                </a:lnTo>
                <a:lnTo>
                  <a:pt x="795340" y="3263382"/>
                </a:lnTo>
                <a:cubicBezTo>
                  <a:pt x="802286" y="3247441"/>
                  <a:pt x="811292" y="3233275"/>
                  <a:pt x="820177" y="3218929"/>
                </a:cubicBezTo>
                <a:lnTo>
                  <a:pt x="829178" y="3203725"/>
                </a:lnTo>
                <a:lnTo>
                  <a:pt x="826457" y="3206781"/>
                </a:lnTo>
                <a:lnTo>
                  <a:pt x="787954" y="3246121"/>
                </a:lnTo>
                <a:lnTo>
                  <a:pt x="793689" y="3237207"/>
                </a:lnTo>
                <a:cubicBezTo>
                  <a:pt x="806875" y="3220437"/>
                  <a:pt x="820383" y="3202763"/>
                  <a:pt x="833228" y="3185726"/>
                </a:cubicBezTo>
                <a:lnTo>
                  <a:pt x="836623" y="3181176"/>
                </a:lnTo>
                <a:lnTo>
                  <a:pt x="837230" y="3177385"/>
                </a:lnTo>
                <a:lnTo>
                  <a:pt x="849174" y="3164361"/>
                </a:lnTo>
                <a:lnTo>
                  <a:pt x="853339" y="3158779"/>
                </a:lnTo>
                <a:lnTo>
                  <a:pt x="840773" y="3169972"/>
                </a:lnTo>
                <a:lnTo>
                  <a:pt x="841464" y="3168611"/>
                </a:lnTo>
                <a:cubicBezTo>
                  <a:pt x="847106" y="3158028"/>
                  <a:pt x="855989" y="3141879"/>
                  <a:pt x="856466" y="3136215"/>
                </a:cubicBezTo>
                <a:cubicBezTo>
                  <a:pt x="841541" y="3152625"/>
                  <a:pt x="838578" y="3162039"/>
                  <a:pt x="827289" y="3178128"/>
                </a:cubicBezTo>
                <a:cubicBezTo>
                  <a:pt x="820184" y="3189566"/>
                  <a:pt x="819264" y="3190304"/>
                  <a:pt x="820226" y="3186939"/>
                </a:cubicBezTo>
                <a:lnTo>
                  <a:pt x="824021" y="3172747"/>
                </a:lnTo>
                <a:lnTo>
                  <a:pt x="822386" y="3174943"/>
                </a:lnTo>
                <a:cubicBezTo>
                  <a:pt x="806158" y="3197278"/>
                  <a:pt x="790779" y="3219200"/>
                  <a:pt x="773360" y="3242559"/>
                </a:cubicBezTo>
                <a:lnTo>
                  <a:pt x="757739" y="3262563"/>
                </a:lnTo>
                <a:lnTo>
                  <a:pt x="766451" y="3249266"/>
                </a:lnTo>
                <a:cubicBezTo>
                  <a:pt x="772842" y="3239712"/>
                  <a:pt x="780488" y="3228573"/>
                  <a:pt x="790534" y="3214482"/>
                </a:cubicBezTo>
                <a:cubicBezTo>
                  <a:pt x="800953" y="3199478"/>
                  <a:pt x="810181" y="3188595"/>
                  <a:pt x="817871" y="3175436"/>
                </a:cubicBezTo>
                <a:cubicBezTo>
                  <a:pt x="833370" y="3144392"/>
                  <a:pt x="795105" y="3190825"/>
                  <a:pt x="785570" y="3201253"/>
                </a:cubicBezTo>
                <a:cubicBezTo>
                  <a:pt x="772724" y="3218562"/>
                  <a:pt x="763267" y="3240877"/>
                  <a:pt x="754995" y="3234529"/>
                </a:cubicBezTo>
                <a:cubicBezTo>
                  <a:pt x="755916" y="3235895"/>
                  <a:pt x="760811" y="3226451"/>
                  <a:pt x="765997" y="3215231"/>
                </a:cubicBezTo>
                <a:lnTo>
                  <a:pt x="770382" y="3205326"/>
                </a:lnTo>
                <a:lnTo>
                  <a:pt x="830399" y="3112836"/>
                </a:lnTo>
                <a:lnTo>
                  <a:pt x="829915" y="3104526"/>
                </a:lnTo>
                <a:cubicBezTo>
                  <a:pt x="833040" y="3095355"/>
                  <a:pt x="842517" y="3089978"/>
                  <a:pt x="846803" y="3079875"/>
                </a:cubicBezTo>
                <a:cubicBezTo>
                  <a:pt x="845642" y="3080807"/>
                  <a:pt x="839329" y="3074383"/>
                  <a:pt x="840682" y="3073297"/>
                </a:cubicBezTo>
                <a:cubicBezTo>
                  <a:pt x="839970" y="3066831"/>
                  <a:pt x="862816" y="3048517"/>
                  <a:pt x="859020" y="3040076"/>
                </a:cubicBezTo>
                <a:cubicBezTo>
                  <a:pt x="859020" y="3040076"/>
                  <a:pt x="858890" y="3039880"/>
                  <a:pt x="858727" y="3039633"/>
                </a:cubicBezTo>
                <a:lnTo>
                  <a:pt x="858361" y="3039080"/>
                </a:lnTo>
                <a:lnTo>
                  <a:pt x="858241" y="3038895"/>
                </a:lnTo>
                <a:cubicBezTo>
                  <a:pt x="858109" y="3038700"/>
                  <a:pt x="858044" y="3038601"/>
                  <a:pt x="858142" y="3038748"/>
                </a:cubicBezTo>
                <a:lnTo>
                  <a:pt x="858361" y="3039080"/>
                </a:lnTo>
                <a:lnTo>
                  <a:pt x="859020" y="3040076"/>
                </a:lnTo>
                <a:cubicBezTo>
                  <a:pt x="849530" y="3047682"/>
                  <a:pt x="848691" y="3057617"/>
                  <a:pt x="841130" y="3065900"/>
                </a:cubicBezTo>
                <a:cubicBezTo>
                  <a:pt x="835608" y="3071439"/>
                  <a:pt x="830656" y="3077170"/>
                  <a:pt x="825918" y="3083561"/>
                </a:cubicBezTo>
                <a:lnTo>
                  <a:pt x="825187" y="3084695"/>
                </a:lnTo>
                <a:lnTo>
                  <a:pt x="825976" y="3085680"/>
                </a:lnTo>
                <a:cubicBezTo>
                  <a:pt x="826423" y="3087062"/>
                  <a:pt x="826469" y="3088544"/>
                  <a:pt x="826016" y="3089363"/>
                </a:cubicBezTo>
                <a:cubicBezTo>
                  <a:pt x="825715" y="3089906"/>
                  <a:pt x="825192" y="3090157"/>
                  <a:pt x="824420" y="3089884"/>
                </a:cubicBezTo>
                <a:cubicBezTo>
                  <a:pt x="823780" y="3091686"/>
                  <a:pt x="823282" y="3090638"/>
                  <a:pt x="823078" y="3088757"/>
                </a:cubicBezTo>
                <a:lnTo>
                  <a:pt x="823142" y="3087873"/>
                </a:lnTo>
                <a:lnTo>
                  <a:pt x="811994" y="3105187"/>
                </a:lnTo>
                <a:cubicBezTo>
                  <a:pt x="794299" y="3130858"/>
                  <a:pt x="827046" y="3072375"/>
                  <a:pt x="826086" y="3070923"/>
                </a:cubicBezTo>
                <a:lnTo>
                  <a:pt x="823271" y="3072770"/>
                </a:lnTo>
                <a:lnTo>
                  <a:pt x="773151" y="3133154"/>
                </a:lnTo>
                <a:cubicBezTo>
                  <a:pt x="762411" y="3143838"/>
                  <a:pt x="758033" y="3156197"/>
                  <a:pt x="745684" y="3169787"/>
                </a:cubicBezTo>
                <a:cubicBezTo>
                  <a:pt x="741858" y="3175677"/>
                  <a:pt x="735683" y="3184318"/>
                  <a:pt x="728817" y="3193603"/>
                </a:cubicBezTo>
                <a:lnTo>
                  <a:pt x="722137" y="3202402"/>
                </a:lnTo>
                <a:lnTo>
                  <a:pt x="717792" y="3197479"/>
                </a:lnTo>
                <a:lnTo>
                  <a:pt x="724731" y="3186135"/>
                </a:lnTo>
                <a:lnTo>
                  <a:pt x="735804" y="3172537"/>
                </a:lnTo>
                <a:cubicBezTo>
                  <a:pt x="745933" y="3159552"/>
                  <a:pt x="755942" y="3145654"/>
                  <a:pt x="755018" y="3144287"/>
                </a:cubicBezTo>
                <a:lnTo>
                  <a:pt x="751545" y="3146446"/>
                </a:lnTo>
                <a:lnTo>
                  <a:pt x="771531" y="3118093"/>
                </a:lnTo>
                <a:lnTo>
                  <a:pt x="789658" y="3091379"/>
                </a:lnTo>
                <a:lnTo>
                  <a:pt x="781192" y="3100244"/>
                </a:lnTo>
                <a:cubicBezTo>
                  <a:pt x="780611" y="3100710"/>
                  <a:pt x="780632" y="3099677"/>
                  <a:pt x="781025" y="3097872"/>
                </a:cubicBezTo>
                <a:lnTo>
                  <a:pt x="781383" y="3096677"/>
                </a:lnTo>
                <a:lnTo>
                  <a:pt x="799378" y="3076949"/>
                </a:lnTo>
                <a:lnTo>
                  <a:pt x="798777" y="3077939"/>
                </a:lnTo>
                <a:lnTo>
                  <a:pt x="815984" y="3052584"/>
                </a:lnTo>
                <a:lnTo>
                  <a:pt x="812888" y="3056315"/>
                </a:lnTo>
                <a:lnTo>
                  <a:pt x="811431" y="3058406"/>
                </a:lnTo>
                <a:lnTo>
                  <a:pt x="800680" y="3069227"/>
                </a:lnTo>
                <a:cubicBezTo>
                  <a:pt x="795750" y="3073904"/>
                  <a:pt x="790570" y="3078401"/>
                  <a:pt x="784898" y="3082549"/>
                </a:cubicBezTo>
                <a:cubicBezTo>
                  <a:pt x="794883" y="3068884"/>
                  <a:pt x="807187" y="3057817"/>
                  <a:pt x="818678" y="3045186"/>
                </a:cubicBezTo>
                <a:cubicBezTo>
                  <a:pt x="827386" y="3035212"/>
                  <a:pt x="818893" y="3041631"/>
                  <a:pt x="814551" y="3044874"/>
                </a:cubicBezTo>
                <a:lnTo>
                  <a:pt x="791835" y="3067757"/>
                </a:lnTo>
                <a:lnTo>
                  <a:pt x="771952" y="3096189"/>
                </a:lnTo>
                <a:lnTo>
                  <a:pt x="746373" y="3132771"/>
                </a:lnTo>
                <a:lnTo>
                  <a:pt x="754647" y="3125343"/>
                </a:lnTo>
                <a:lnTo>
                  <a:pt x="767767" y="3111546"/>
                </a:lnTo>
                <a:lnTo>
                  <a:pt x="763943" y="3118519"/>
                </a:lnTo>
                <a:cubicBezTo>
                  <a:pt x="756459" y="3128037"/>
                  <a:pt x="749214" y="3137920"/>
                  <a:pt x="742185" y="3148463"/>
                </a:cubicBezTo>
                <a:lnTo>
                  <a:pt x="732804" y="3164006"/>
                </a:lnTo>
                <a:lnTo>
                  <a:pt x="732718" y="3163573"/>
                </a:lnTo>
                <a:cubicBezTo>
                  <a:pt x="731637" y="3164268"/>
                  <a:pt x="729336" y="3166173"/>
                  <a:pt x="725196" y="3169809"/>
                </a:cubicBezTo>
                <a:lnTo>
                  <a:pt x="722428" y="3172191"/>
                </a:lnTo>
                <a:lnTo>
                  <a:pt x="725172" y="3167148"/>
                </a:lnTo>
                <a:lnTo>
                  <a:pt x="740380" y="3141145"/>
                </a:lnTo>
                <a:lnTo>
                  <a:pt x="718663" y="3170793"/>
                </a:lnTo>
                <a:cubicBezTo>
                  <a:pt x="711065" y="3182012"/>
                  <a:pt x="703605" y="3192842"/>
                  <a:pt x="694791" y="3202181"/>
                </a:cubicBezTo>
                <a:cubicBezTo>
                  <a:pt x="694791" y="3202181"/>
                  <a:pt x="694885" y="3199460"/>
                  <a:pt x="694431" y="3197057"/>
                </a:cubicBezTo>
                <a:lnTo>
                  <a:pt x="694339" y="3196971"/>
                </a:lnTo>
                <a:lnTo>
                  <a:pt x="697219" y="3194330"/>
                </a:lnTo>
                <a:cubicBezTo>
                  <a:pt x="704959" y="3184805"/>
                  <a:pt x="720759" y="3161810"/>
                  <a:pt x="717325" y="3161147"/>
                </a:cubicBezTo>
                <a:cubicBezTo>
                  <a:pt x="708167" y="3159376"/>
                  <a:pt x="683639" y="3208467"/>
                  <a:pt x="662721" y="3226588"/>
                </a:cubicBezTo>
                <a:cubicBezTo>
                  <a:pt x="651703" y="3237520"/>
                  <a:pt x="647410" y="3241293"/>
                  <a:pt x="637907" y="3251292"/>
                </a:cubicBezTo>
                <a:lnTo>
                  <a:pt x="637457" y="3251779"/>
                </a:lnTo>
                <a:lnTo>
                  <a:pt x="648465" y="3232931"/>
                </a:lnTo>
                <a:cubicBezTo>
                  <a:pt x="655042" y="3223161"/>
                  <a:pt x="661909" y="3214004"/>
                  <a:pt x="669177" y="3204119"/>
                </a:cubicBezTo>
                <a:cubicBezTo>
                  <a:pt x="681011" y="3190345"/>
                  <a:pt x="729432" y="3114192"/>
                  <a:pt x="698295" y="3153004"/>
                </a:cubicBezTo>
                <a:lnTo>
                  <a:pt x="684274" y="3172727"/>
                </a:lnTo>
                <a:lnTo>
                  <a:pt x="677640" y="3180598"/>
                </a:lnTo>
                <a:cubicBezTo>
                  <a:pt x="660649" y="3200571"/>
                  <a:pt x="630419" y="3234742"/>
                  <a:pt x="651709" y="3197544"/>
                </a:cubicBezTo>
                <a:cubicBezTo>
                  <a:pt x="658057" y="3189272"/>
                  <a:pt x="676821" y="3167962"/>
                  <a:pt x="679477" y="3154226"/>
                </a:cubicBezTo>
                <a:cubicBezTo>
                  <a:pt x="685011" y="3137880"/>
                  <a:pt x="659013" y="3172042"/>
                  <a:pt x="645862" y="3188893"/>
                </a:cubicBezTo>
                <a:cubicBezTo>
                  <a:pt x="635748" y="3204355"/>
                  <a:pt x="622595" y="3221208"/>
                  <a:pt x="613945" y="3227057"/>
                </a:cubicBezTo>
                <a:cubicBezTo>
                  <a:pt x="610328" y="3233481"/>
                  <a:pt x="602562" y="3234751"/>
                  <a:pt x="594367" y="3240292"/>
                </a:cubicBezTo>
                <a:lnTo>
                  <a:pt x="582436" y="3254629"/>
                </a:lnTo>
                <a:lnTo>
                  <a:pt x="666277" y="3128217"/>
                </a:lnTo>
                <a:lnTo>
                  <a:pt x="736016" y="3030487"/>
                </a:lnTo>
                <a:lnTo>
                  <a:pt x="733326" y="3030447"/>
                </a:lnTo>
                <a:cubicBezTo>
                  <a:pt x="733326" y="3030447"/>
                  <a:pt x="734488" y="3029515"/>
                  <a:pt x="735844" y="3028427"/>
                </a:cubicBezTo>
                <a:lnTo>
                  <a:pt x="736459" y="3029867"/>
                </a:lnTo>
                <a:lnTo>
                  <a:pt x="743981" y="3019325"/>
                </a:lnTo>
                <a:lnTo>
                  <a:pt x="744507" y="3017734"/>
                </a:lnTo>
                <a:cubicBezTo>
                  <a:pt x="744429" y="3016962"/>
                  <a:pt x="743852" y="3016452"/>
                  <a:pt x="742452" y="3016462"/>
                </a:cubicBezTo>
                <a:cubicBezTo>
                  <a:pt x="742452" y="3016462"/>
                  <a:pt x="738369" y="3024181"/>
                  <a:pt x="735844" y="3028427"/>
                </a:cubicBezTo>
                <a:lnTo>
                  <a:pt x="732451" y="3026441"/>
                </a:lnTo>
                <a:lnTo>
                  <a:pt x="655757" y="3133291"/>
                </a:lnTo>
                <a:cubicBezTo>
                  <a:pt x="609854" y="3194227"/>
                  <a:pt x="562807" y="3252793"/>
                  <a:pt x="513794" y="3307294"/>
                </a:cubicBezTo>
                <a:cubicBezTo>
                  <a:pt x="514543" y="3285539"/>
                  <a:pt x="555789" y="3260739"/>
                  <a:pt x="546195" y="3246910"/>
                </a:cubicBezTo>
                <a:cubicBezTo>
                  <a:pt x="547471" y="3243305"/>
                  <a:pt x="510359" y="3287534"/>
                  <a:pt x="510359" y="3287534"/>
                </a:cubicBezTo>
                <a:cubicBezTo>
                  <a:pt x="500197" y="3294944"/>
                  <a:pt x="498200" y="3290760"/>
                  <a:pt x="494015" y="3292755"/>
                </a:cubicBezTo>
                <a:cubicBezTo>
                  <a:pt x="470925" y="3317029"/>
                  <a:pt x="455961" y="3369103"/>
                  <a:pt x="430346" y="3371042"/>
                </a:cubicBezTo>
                <a:lnTo>
                  <a:pt x="438624" y="3354533"/>
                </a:lnTo>
                <a:lnTo>
                  <a:pt x="440310" y="3352884"/>
                </a:lnTo>
                <a:lnTo>
                  <a:pt x="441839" y="3349603"/>
                </a:lnTo>
                <a:lnTo>
                  <a:pt x="445820" y="3343925"/>
                </a:lnTo>
                <a:cubicBezTo>
                  <a:pt x="448323" y="3340537"/>
                  <a:pt x="451158" y="3336833"/>
                  <a:pt x="454390" y="3332618"/>
                </a:cubicBezTo>
                <a:cubicBezTo>
                  <a:pt x="455484" y="3329528"/>
                  <a:pt x="482759" y="3303257"/>
                  <a:pt x="480044" y="3291285"/>
                </a:cubicBezTo>
                <a:cubicBezTo>
                  <a:pt x="480044" y="3291285"/>
                  <a:pt x="458048" y="3312469"/>
                  <a:pt x="454765" y="3321737"/>
                </a:cubicBezTo>
                <a:cubicBezTo>
                  <a:pt x="452034" y="3324539"/>
                  <a:pt x="448889" y="3333421"/>
                  <a:pt x="445515" y="3341717"/>
                </a:cubicBezTo>
                <a:lnTo>
                  <a:pt x="441839" y="3349603"/>
                </a:lnTo>
                <a:lnTo>
                  <a:pt x="439230" y="3353326"/>
                </a:lnTo>
                <a:lnTo>
                  <a:pt x="438624" y="3354533"/>
                </a:lnTo>
                <a:lnTo>
                  <a:pt x="434906" y="3358169"/>
                </a:lnTo>
                <a:cubicBezTo>
                  <a:pt x="422076" y="3362680"/>
                  <a:pt x="435678" y="3339880"/>
                  <a:pt x="442657" y="3329135"/>
                </a:cubicBezTo>
                <a:lnTo>
                  <a:pt x="445375" y="3325070"/>
                </a:lnTo>
                <a:lnTo>
                  <a:pt x="445742" y="3324555"/>
                </a:lnTo>
                <a:cubicBezTo>
                  <a:pt x="446461" y="3323513"/>
                  <a:pt x="446390" y="3323583"/>
                  <a:pt x="445786" y="3324453"/>
                </a:cubicBezTo>
                <a:lnTo>
                  <a:pt x="445375" y="3325070"/>
                </a:lnTo>
                <a:lnTo>
                  <a:pt x="440934" y="3331328"/>
                </a:lnTo>
                <a:cubicBezTo>
                  <a:pt x="423123" y="3350517"/>
                  <a:pt x="409099" y="3370472"/>
                  <a:pt x="388380" y="3388052"/>
                </a:cubicBezTo>
                <a:cubicBezTo>
                  <a:pt x="372558" y="3402441"/>
                  <a:pt x="379757" y="3387027"/>
                  <a:pt x="390527" y="3367877"/>
                </a:cubicBezTo>
                <a:lnTo>
                  <a:pt x="393224" y="3363225"/>
                </a:lnTo>
                <a:lnTo>
                  <a:pt x="408141" y="3341644"/>
                </a:lnTo>
                <a:cubicBezTo>
                  <a:pt x="408141" y="3341644"/>
                  <a:pt x="441904" y="3306213"/>
                  <a:pt x="430593" y="3301256"/>
                </a:cubicBezTo>
                <a:cubicBezTo>
                  <a:pt x="426710" y="3301890"/>
                  <a:pt x="415644" y="3317663"/>
                  <a:pt x="405212" y="3333507"/>
                </a:cubicBezTo>
                <a:lnTo>
                  <a:pt x="404264" y="3334970"/>
                </a:lnTo>
                <a:lnTo>
                  <a:pt x="402951" y="3336274"/>
                </a:lnTo>
                <a:cubicBezTo>
                  <a:pt x="397315" y="3341958"/>
                  <a:pt x="391542" y="3348026"/>
                  <a:pt x="390995" y="3349570"/>
                </a:cubicBezTo>
                <a:cubicBezTo>
                  <a:pt x="383344" y="3361349"/>
                  <a:pt x="381573" y="3358983"/>
                  <a:pt x="382535" y="3352588"/>
                </a:cubicBezTo>
                <a:lnTo>
                  <a:pt x="383599" y="3348686"/>
                </a:lnTo>
                <a:lnTo>
                  <a:pt x="454209" y="3252781"/>
                </a:lnTo>
                <a:cubicBezTo>
                  <a:pt x="454209" y="3252781"/>
                  <a:pt x="484279" y="3211886"/>
                  <a:pt x="474237" y="3214695"/>
                </a:cubicBezTo>
                <a:cubicBezTo>
                  <a:pt x="465585" y="3220545"/>
                  <a:pt x="453703" y="3245163"/>
                  <a:pt x="444168" y="3255589"/>
                </a:cubicBezTo>
                <a:cubicBezTo>
                  <a:pt x="448266" y="3252820"/>
                  <a:pt x="430598" y="3278572"/>
                  <a:pt x="419038" y="3287971"/>
                </a:cubicBezTo>
                <a:lnTo>
                  <a:pt x="412493" y="3289735"/>
                </a:lnTo>
                <a:lnTo>
                  <a:pt x="421972" y="3274845"/>
                </a:lnTo>
                <a:cubicBezTo>
                  <a:pt x="453940" y="3231077"/>
                  <a:pt x="499599" y="3180423"/>
                  <a:pt x="516957" y="3146149"/>
                </a:cubicBezTo>
                <a:cubicBezTo>
                  <a:pt x="531170" y="3115833"/>
                  <a:pt x="531546" y="3104954"/>
                  <a:pt x="516428" y="3127997"/>
                </a:cubicBezTo>
                <a:cubicBezTo>
                  <a:pt x="498617" y="3147187"/>
                  <a:pt x="437266" y="3240203"/>
                  <a:pt x="427106" y="3247614"/>
                </a:cubicBezTo>
                <a:lnTo>
                  <a:pt x="426102" y="3246191"/>
                </a:lnTo>
                <a:lnTo>
                  <a:pt x="426405" y="3245768"/>
                </a:lnTo>
                <a:cubicBezTo>
                  <a:pt x="439342" y="3226925"/>
                  <a:pt x="451330" y="3208290"/>
                  <a:pt x="461578" y="3190084"/>
                </a:cubicBezTo>
                <a:cubicBezTo>
                  <a:pt x="446897" y="3206146"/>
                  <a:pt x="432266" y="3224246"/>
                  <a:pt x="417653" y="3243568"/>
                </a:cubicBezTo>
                <a:lnTo>
                  <a:pt x="390884" y="3280720"/>
                </a:lnTo>
                <a:lnTo>
                  <a:pt x="390185" y="3281480"/>
                </a:lnTo>
                <a:cubicBezTo>
                  <a:pt x="412039" y="3249234"/>
                  <a:pt x="429142" y="3212406"/>
                  <a:pt x="435696" y="3203716"/>
                </a:cubicBezTo>
                <a:cubicBezTo>
                  <a:pt x="442069" y="3195543"/>
                  <a:pt x="473003" y="3149126"/>
                  <a:pt x="447724" y="3179579"/>
                </a:cubicBezTo>
                <a:cubicBezTo>
                  <a:pt x="438980" y="3194448"/>
                  <a:pt x="428046" y="3215495"/>
                  <a:pt x="417886" y="3222906"/>
                </a:cubicBezTo>
                <a:cubicBezTo>
                  <a:pt x="412606" y="3227991"/>
                  <a:pt x="398634" y="3226521"/>
                  <a:pt x="398634" y="3226521"/>
                </a:cubicBezTo>
                <a:cubicBezTo>
                  <a:pt x="387893" y="3237205"/>
                  <a:pt x="382240" y="3253166"/>
                  <a:pt x="374589" y="3264946"/>
                </a:cubicBezTo>
                <a:cubicBezTo>
                  <a:pt x="369310" y="3270031"/>
                  <a:pt x="353871" y="3282527"/>
                  <a:pt x="356961" y="3283620"/>
                </a:cubicBezTo>
                <a:cubicBezTo>
                  <a:pt x="353871" y="3282527"/>
                  <a:pt x="354064" y="3272163"/>
                  <a:pt x="352970" y="3275253"/>
                </a:cubicBezTo>
                <a:cubicBezTo>
                  <a:pt x="342990" y="3282149"/>
                  <a:pt x="336060" y="3301717"/>
                  <a:pt x="320040" y="3317486"/>
                </a:cubicBezTo>
                <a:cubicBezTo>
                  <a:pt x="313668" y="3325660"/>
                  <a:pt x="296229" y="3333972"/>
                  <a:pt x="290768" y="3339571"/>
                </a:cubicBezTo>
                <a:cubicBezTo>
                  <a:pt x="277325" y="3356252"/>
                  <a:pt x="283880" y="3347563"/>
                  <a:pt x="287163" y="3338293"/>
                </a:cubicBezTo>
                <a:cubicBezTo>
                  <a:pt x="301935" y="3296585"/>
                  <a:pt x="268053" y="3352967"/>
                  <a:pt x="248427" y="3367459"/>
                </a:cubicBezTo>
                <a:cubicBezTo>
                  <a:pt x="246291" y="3352213"/>
                  <a:pt x="265540" y="3348602"/>
                  <a:pt x="262825" y="3336628"/>
                </a:cubicBezTo>
                <a:lnTo>
                  <a:pt x="238640" y="3363994"/>
                </a:lnTo>
                <a:cubicBezTo>
                  <a:pt x="224862" y="3352158"/>
                  <a:pt x="258694" y="3317199"/>
                  <a:pt x="260881" y="3311021"/>
                </a:cubicBezTo>
                <a:cubicBezTo>
                  <a:pt x="339139" y="3191539"/>
                  <a:pt x="436111" y="3060144"/>
                  <a:pt x="504534" y="2958622"/>
                </a:cubicBezTo>
                <a:cubicBezTo>
                  <a:pt x="473794" y="2994674"/>
                  <a:pt x="441960" y="3033817"/>
                  <a:pt x="412122" y="3077144"/>
                </a:cubicBezTo>
                <a:cubicBezTo>
                  <a:pt x="379191" y="3119378"/>
                  <a:pt x="350770" y="3170160"/>
                  <a:pt x="318795" y="3198244"/>
                </a:cubicBezTo>
                <a:cubicBezTo>
                  <a:pt x="314611" y="3200238"/>
                  <a:pt x="280779" y="3235196"/>
                  <a:pt x="280779" y="3235196"/>
                </a:cubicBezTo>
                <a:cubicBezTo>
                  <a:pt x="266808" y="3233725"/>
                  <a:pt x="282249" y="3221228"/>
                  <a:pt x="288621" y="3213054"/>
                </a:cubicBezTo>
                <a:cubicBezTo>
                  <a:pt x="279878" y="3227921"/>
                  <a:pt x="296272" y="3201277"/>
                  <a:pt x="310294" y="3181323"/>
                </a:cubicBezTo>
                <a:cubicBezTo>
                  <a:pt x="354854" y="3117713"/>
                  <a:pt x="409456" y="3043749"/>
                  <a:pt x="444574" y="2995338"/>
                </a:cubicBezTo>
                <a:lnTo>
                  <a:pt x="615002" y="2753456"/>
                </a:lnTo>
                <a:lnTo>
                  <a:pt x="613090" y="2753682"/>
                </a:lnTo>
                <a:lnTo>
                  <a:pt x="611999" y="2753884"/>
                </a:lnTo>
                <a:lnTo>
                  <a:pt x="612122" y="2752721"/>
                </a:lnTo>
                <a:cubicBezTo>
                  <a:pt x="612473" y="2749327"/>
                  <a:pt x="613320" y="2740944"/>
                  <a:pt x="613786" y="2734229"/>
                </a:cubicBezTo>
                <a:lnTo>
                  <a:pt x="613928" y="2730567"/>
                </a:lnTo>
                <a:lnTo>
                  <a:pt x="621030" y="2719643"/>
                </a:lnTo>
                <a:cubicBezTo>
                  <a:pt x="624402" y="2713978"/>
                  <a:pt x="626796" y="2709217"/>
                  <a:pt x="627362" y="2706296"/>
                </a:cubicBezTo>
                <a:lnTo>
                  <a:pt x="620204" y="2713290"/>
                </a:lnTo>
                <a:lnTo>
                  <a:pt x="626332" y="2704776"/>
                </a:lnTo>
                <a:lnTo>
                  <a:pt x="627249" y="2703504"/>
                </a:lnTo>
                <a:cubicBezTo>
                  <a:pt x="630354" y="2699351"/>
                  <a:pt x="633622" y="2694991"/>
                  <a:pt x="636718" y="2690453"/>
                </a:cubicBezTo>
                <a:lnTo>
                  <a:pt x="640860" y="2683532"/>
                </a:lnTo>
                <a:lnTo>
                  <a:pt x="643718" y="2672845"/>
                </a:lnTo>
                <a:cubicBezTo>
                  <a:pt x="644234" y="2666759"/>
                  <a:pt x="641329" y="2680432"/>
                  <a:pt x="639816" y="2675974"/>
                </a:cubicBezTo>
                <a:cubicBezTo>
                  <a:pt x="638304" y="2671514"/>
                  <a:pt x="647207" y="2662586"/>
                  <a:pt x="649561" y="2657117"/>
                </a:cubicBezTo>
                <a:cubicBezTo>
                  <a:pt x="653494" y="2651871"/>
                  <a:pt x="658495" y="2646072"/>
                  <a:pt x="661012" y="2638680"/>
                </a:cubicBezTo>
                <a:cubicBezTo>
                  <a:pt x="661012" y="2638680"/>
                  <a:pt x="660594" y="2638047"/>
                  <a:pt x="660195" y="2637170"/>
                </a:cubicBezTo>
                <a:lnTo>
                  <a:pt x="659627" y="2634761"/>
                </a:lnTo>
                <a:lnTo>
                  <a:pt x="655461" y="2639352"/>
                </a:lnTo>
                <a:cubicBezTo>
                  <a:pt x="650925" y="2643583"/>
                  <a:pt x="646752" y="2647126"/>
                  <a:pt x="642388" y="2651360"/>
                </a:cubicBezTo>
                <a:lnTo>
                  <a:pt x="637709" y="2656690"/>
                </a:lnTo>
                <a:lnTo>
                  <a:pt x="627646" y="2670914"/>
                </a:lnTo>
                <a:lnTo>
                  <a:pt x="616500" y="2686468"/>
                </a:lnTo>
                <a:lnTo>
                  <a:pt x="614086" y="2690377"/>
                </a:lnTo>
                <a:lnTo>
                  <a:pt x="611097" y="2695658"/>
                </a:lnTo>
                <a:lnTo>
                  <a:pt x="609766" y="2699427"/>
                </a:lnTo>
                <a:cubicBezTo>
                  <a:pt x="609145" y="2700431"/>
                  <a:pt x="608570" y="2700914"/>
                  <a:pt x="608163" y="2700966"/>
                </a:cubicBezTo>
                <a:lnTo>
                  <a:pt x="608151" y="2700863"/>
                </a:lnTo>
                <a:lnTo>
                  <a:pt x="607862" y="2701375"/>
                </a:lnTo>
                <a:cubicBezTo>
                  <a:pt x="605904" y="2704410"/>
                  <a:pt x="604069" y="2706620"/>
                  <a:pt x="602383" y="2707423"/>
                </a:cubicBezTo>
                <a:lnTo>
                  <a:pt x="602578" y="2705698"/>
                </a:lnTo>
                <a:lnTo>
                  <a:pt x="609723" y="2695230"/>
                </a:lnTo>
                <a:cubicBezTo>
                  <a:pt x="609723" y="2695230"/>
                  <a:pt x="608915" y="2694040"/>
                  <a:pt x="608200" y="2692384"/>
                </a:cubicBezTo>
                <a:lnTo>
                  <a:pt x="607947" y="2690950"/>
                </a:lnTo>
                <a:lnTo>
                  <a:pt x="611145" y="2684913"/>
                </a:lnTo>
                <a:cubicBezTo>
                  <a:pt x="612502" y="2682810"/>
                  <a:pt x="613585" y="2681734"/>
                  <a:pt x="613986" y="2682577"/>
                </a:cubicBezTo>
                <a:lnTo>
                  <a:pt x="609822" y="2682816"/>
                </a:lnTo>
                <a:lnTo>
                  <a:pt x="612579" y="2678648"/>
                </a:lnTo>
                <a:cubicBezTo>
                  <a:pt x="620313" y="2667253"/>
                  <a:pt x="633528" y="2648393"/>
                  <a:pt x="637640" y="2643209"/>
                </a:cubicBezTo>
                <a:cubicBezTo>
                  <a:pt x="657160" y="2603277"/>
                  <a:pt x="614177" y="2662279"/>
                  <a:pt x="604290" y="2672170"/>
                </a:cubicBezTo>
                <a:cubicBezTo>
                  <a:pt x="596372" y="2682602"/>
                  <a:pt x="589586" y="2692137"/>
                  <a:pt x="583630" y="2699836"/>
                </a:cubicBezTo>
                <a:lnTo>
                  <a:pt x="568490" y="2715951"/>
                </a:lnTo>
                <a:lnTo>
                  <a:pt x="567687" y="2715685"/>
                </a:lnTo>
                <a:cubicBezTo>
                  <a:pt x="566739" y="2716052"/>
                  <a:pt x="565094" y="2717977"/>
                  <a:pt x="563157" y="2720663"/>
                </a:cubicBezTo>
                <a:lnTo>
                  <a:pt x="560778" y="2724278"/>
                </a:lnTo>
                <a:lnTo>
                  <a:pt x="548532" y="2737510"/>
                </a:lnTo>
                <a:lnTo>
                  <a:pt x="548173" y="2731929"/>
                </a:lnTo>
                <a:lnTo>
                  <a:pt x="553387" y="2718637"/>
                </a:lnTo>
                <a:lnTo>
                  <a:pt x="556531" y="2714617"/>
                </a:lnTo>
                <a:cubicBezTo>
                  <a:pt x="567250" y="2700419"/>
                  <a:pt x="581540" y="2687551"/>
                  <a:pt x="584510" y="2672175"/>
                </a:cubicBezTo>
                <a:cubicBezTo>
                  <a:pt x="583736" y="2666283"/>
                  <a:pt x="582247" y="2664081"/>
                  <a:pt x="584915" y="2658535"/>
                </a:cubicBezTo>
                <a:cubicBezTo>
                  <a:pt x="591824" y="2644239"/>
                  <a:pt x="609458" y="2635525"/>
                  <a:pt x="618571" y="2619742"/>
                </a:cubicBezTo>
                <a:cubicBezTo>
                  <a:pt x="617744" y="2620301"/>
                  <a:pt x="615786" y="2619293"/>
                  <a:pt x="613794" y="2617726"/>
                </a:cubicBezTo>
                <a:lnTo>
                  <a:pt x="610419" y="2614068"/>
                </a:lnTo>
                <a:lnTo>
                  <a:pt x="608854" y="2615708"/>
                </a:lnTo>
                <a:cubicBezTo>
                  <a:pt x="608387" y="2616083"/>
                  <a:pt x="608402" y="2615249"/>
                  <a:pt x="608720" y="2613795"/>
                </a:cubicBezTo>
                <a:lnTo>
                  <a:pt x="609007" y="2612833"/>
                </a:lnTo>
                <a:lnTo>
                  <a:pt x="609143" y="2612684"/>
                </a:lnTo>
                <a:lnTo>
                  <a:pt x="608830" y="2612343"/>
                </a:lnTo>
                <a:lnTo>
                  <a:pt x="608786" y="2611641"/>
                </a:lnTo>
                <a:lnTo>
                  <a:pt x="620371" y="2594247"/>
                </a:lnTo>
                <a:lnTo>
                  <a:pt x="611840" y="2601447"/>
                </a:lnTo>
                <a:lnTo>
                  <a:pt x="613232" y="2599712"/>
                </a:lnTo>
                <a:lnTo>
                  <a:pt x="593523" y="2618887"/>
                </a:lnTo>
                <a:cubicBezTo>
                  <a:pt x="584681" y="2627563"/>
                  <a:pt x="576085" y="2635819"/>
                  <a:pt x="567662" y="2642989"/>
                </a:cubicBezTo>
                <a:cubicBezTo>
                  <a:pt x="576295" y="2633048"/>
                  <a:pt x="586727" y="2622642"/>
                  <a:pt x="596730" y="2613475"/>
                </a:cubicBezTo>
                <a:lnTo>
                  <a:pt x="606146" y="2603235"/>
                </a:lnTo>
                <a:cubicBezTo>
                  <a:pt x="605915" y="2602622"/>
                  <a:pt x="605216" y="2602617"/>
                  <a:pt x="604278" y="2602982"/>
                </a:cubicBezTo>
                <a:lnTo>
                  <a:pt x="603776" y="2603281"/>
                </a:lnTo>
                <a:lnTo>
                  <a:pt x="600691" y="2606387"/>
                </a:lnTo>
                <a:lnTo>
                  <a:pt x="601635" y="2604776"/>
                </a:lnTo>
                <a:lnTo>
                  <a:pt x="601847" y="2604426"/>
                </a:lnTo>
                <a:lnTo>
                  <a:pt x="600961" y="2604955"/>
                </a:lnTo>
                <a:cubicBezTo>
                  <a:pt x="598564" y="2606694"/>
                  <a:pt x="596105" y="2608970"/>
                  <a:pt x="595375" y="2609893"/>
                </a:cubicBezTo>
                <a:cubicBezTo>
                  <a:pt x="572969" y="2630427"/>
                  <a:pt x="549946" y="2657874"/>
                  <a:pt x="528386" y="2673995"/>
                </a:cubicBezTo>
                <a:cubicBezTo>
                  <a:pt x="544908" y="2653100"/>
                  <a:pt x="570412" y="2632686"/>
                  <a:pt x="588461" y="2612505"/>
                </a:cubicBezTo>
                <a:cubicBezTo>
                  <a:pt x="583060" y="2618643"/>
                  <a:pt x="593421" y="2608045"/>
                  <a:pt x="591980" y="2607083"/>
                </a:cubicBezTo>
                <a:cubicBezTo>
                  <a:pt x="589238" y="2605535"/>
                  <a:pt x="588034" y="2611375"/>
                  <a:pt x="588034" y="2611375"/>
                </a:cubicBezTo>
                <a:cubicBezTo>
                  <a:pt x="576101" y="2622565"/>
                  <a:pt x="564720" y="2633544"/>
                  <a:pt x="553487" y="2644147"/>
                </a:cubicBezTo>
                <a:lnTo>
                  <a:pt x="530858" y="2664653"/>
                </a:lnTo>
                <a:lnTo>
                  <a:pt x="533120" y="2660903"/>
                </a:lnTo>
                <a:lnTo>
                  <a:pt x="533204" y="2660727"/>
                </a:lnTo>
                <a:lnTo>
                  <a:pt x="534136" y="2659757"/>
                </a:lnTo>
                <a:cubicBezTo>
                  <a:pt x="536695" y="2657499"/>
                  <a:pt x="549882" y="2645833"/>
                  <a:pt x="549456" y="2644703"/>
                </a:cubicBezTo>
                <a:cubicBezTo>
                  <a:pt x="548101" y="2641121"/>
                  <a:pt x="535340" y="2653917"/>
                  <a:pt x="537226" y="2653204"/>
                </a:cubicBezTo>
                <a:lnTo>
                  <a:pt x="536153" y="2654302"/>
                </a:lnTo>
                <a:lnTo>
                  <a:pt x="535555" y="2652116"/>
                </a:lnTo>
                <a:cubicBezTo>
                  <a:pt x="534819" y="2652581"/>
                  <a:pt x="533640" y="2654095"/>
                  <a:pt x="532280" y="2656100"/>
                </a:cubicBezTo>
                <a:lnTo>
                  <a:pt x="528970" y="2661352"/>
                </a:lnTo>
                <a:lnTo>
                  <a:pt x="525766" y="2664214"/>
                </a:lnTo>
                <a:cubicBezTo>
                  <a:pt x="522510" y="2664153"/>
                  <a:pt x="533968" y="2653141"/>
                  <a:pt x="533968" y="2653141"/>
                </a:cubicBezTo>
                <a:cubicBezTo>
                  <a:pt x="556061" y="2632727"/>
                  <a:pt x="574538" y="2613676"/>
                  <a:pt x="592414" y="2596362"/>
                </a:cubicBezTo>
                <a:cubicBezTo>
                  <a:pt x="592961" y="2595671"/>
                  <a:pt x="596359" y="2592568"/>
                  <a:pt x="600272" y="2588791"/>
                </a:cubicBezTo>
                <a:lnTo>
                  <a:pt x="603344" y="2585765"/>
                </a:lnTo>
                <a:lnTo>
                  <a:pt x="603005" y="2585802"/>
                </a:lnTo>
                <a:cubicBezTo>
                  <a:pt x="601860" y="2585917"/>
                  <a:pt x="600657" y="2586015"/>
                  <a:pt x="599685" y="2585997"/>
                </a:cubicBezTo>
                <a:lnTo>
                  <a:pt x="598667" y="2585741"/>
                </a:lnTo>
                <a:lnTo>
                  <a:pt x="585457" y="2598266"/>
                </a:lnTo>
                <a:lnTo>
                  <a:pt x="575091" y="2608356"/>
                </a:lnTo>
                <a:lnTo>
                  <a:pt x="571393" y="2613434"/>
                </a:lnTo>
                <a:lnTo>
                  <a:pt x="567778" y="2615471"/>
                </a:lnTo>
                <a:lnTo>
                  <a:pt x="561795" y="2621294"/>
                </a:lnTo>
                <a:cubicBezTo>
                  <a:pt x="560851" y="2621652"/>
                  <a:pt x="546303" y="2639216"/>
                  <a:pt x="543832" y="2638857"/>
                </a:cubicBezTo>
                <a:cubicBezTo>
                  <a:pt x="542214" y="2637423"/>
                  <a:pt x="544483" y="2634519"/>
                  <a:pt x="547156" y="2631971"/>
                </a:cubicBezTo>
                <a:lnTo>
                  <a:pt x="548282" y="2631010"/>
                </a:lnTo>
                <a:lnTo>
                  <a:pt x="549264" y="2628663"/>
                </a:lnTo>
                <a:cubicBezTo>
                  <a:pt x="551649" y="2623817"/>
                  <a:pt x="555940" y="2616442"/>
                  <a:pt x="556560" y="2614938"/>
                </a:cubicBezTo>
                <a:cubicBezTo>
                  <a:pt x="559501" y="2609817"/>
                  <a:pt x="561729" y="2605737"/>
                  <a:pt x="563613" y="2602131"/>
                </a:cubicBezTo>
                <a:lnTo>
                  <a:pt x="564569" y="2600228"/>
                </a:lnTo>
                <a:lnTo>
                  <a:pt x="575795" y="2588633"/>
                </a:lnTo>
                <a:lnTo>
                  <a:pt x="564686" y="2604839"/>
                </a:lnTo>
                <a:cubicBezTo>
                  <a:pt x="563572" y="2606404"/>
                  <a:pt x="561900" y="2609718"/>
                  <a:pt x="559983" y="2613554"/>
                </a:cubicBezTo>
                <a:lnTo>
                  <a:pt x="559146" y="2615157"/>
                </a:lnTo>
                <a:lnTo>
                  <a:pt x="567123" y="2604933"/>
                </a:lnTo>
                <a:cubicBezTo>
                  <a:pt x="573916" y="2596597"/>
                  <a:pt x="580898" y="2588535"/>
                  <a:pt x="580898" y="2588535"/>
                </a:cubicBezTo>
                <a:lnTo>
                  <a:pt x="591554" y="2575571"/>
                </a:lnTo>
                <a:lnTo>
                  <a:pt x="591836" y="2573366"/>
                </a:lnTo>
                <a:lnTo>
                  <a:pt x="592796" y="2571048"/>
                </a:lnTo>
                <a:lnTo>
                  <a:pt x="594531" y="2569252"/>
                </a:lnTo>
                <a:lnTo>
                  <a:pt x="585359" y="2577701"/>
                </a:lnTo>
                <a:lnTo>
                  <a:pt x="602547" y="2558567"/>
                </a:lnTo>
                <a:lnTo>
                  <a:pt x="598090" y="2562733"/>
                </a:lnTo>
                <a:lnTo>
                  <a:pt x="596603" y="2564274"/>
                </a:lnTo>
                <a:lnTo>
                  <a:pt x="584801" y="2577209"/>
                </a:lnTo>
                <a:lnTo>
                  <a:pt x="578864" y="2583718"/>
                </a:lnTo>
                <a:lnTo>
                  <a:pt x="573512" y="2589587"/>
                </a:lnTo>
                <a:cubicBezTo>
                  <a:pt x="570473" y="2592741"/>
                  <a:pt x="568406" y="2594575"/>
                  <a:pt x="568032" y="2594026"/>
                </a:cubicBezTo>
                <a:cubicBezTo>
                  <a:pt x="567660" y="2593473"/>
                  <a:pt x="568969" y="2590517"/>
                  <a:pt x="570674" y="2586920"/>
                </a:cubicBezTo>
                <a:lnTo>
                  <a:pt x="574118" y="2579367"/>
                </a:lnTo>
                <a:lnTo>
                  <a:pt x="572476" y="2580781"/>
                </a:lnTo>
                <a:cubicBezTo>
                  <a:pt x="567192" y="2585042"/>
                  <a:pt x="561828" y="2588482"/>
                  <a:pt x="569394" y="2579644"/>
                </a:cubicBezTo>
                <a:lnTo>
                  <a:pt x="575395" y="2572814"/>
                </a:lnTo>
                <a:lnTo>
                  <a:pt x="575300" y="2571743"/>
                </a:lnTo>
                <a:lnTo>
                  <a:pt x="572775" y="2573783"/>
                </a:lnTo>
                <a:lnTo>
                  <a:pt x="572601" y="2574109"/>
                </a:lnTo>
                <a:lnTo>
                  <a:pt x="572194" y="2574253"/>
                </a:lnTo>
                <a:lnTo>
                  <a:pt x="570686" y="2575470"/>
                </a:lnTo>
                <a:cubicBezTo>
                  <a:pt x="568496" y="2577581"/>
                  <a:pt x="565598" y="2580633"/>
                  <a:pt x="561832" y="2584850"/>
                </a:cubicBezTo>
                <a:cubicBezTo>
                  <a:pt x="540105" y="2606491"/>
                  <a:pt x="524332" y="2636935"/>
                  <a:pt x="499014" y="2654054"/>
                </a:cubicBezTo>
                <a:cubicBezTo>
                  <a:pt x="494609" y="2657029"/>
                  <a:pt x="510849" y="2622528"/>
                  <a:pt x="515152" y="2623358"/>
                </a:cubicBezTo>
                <a:cubicBezTo>
                  <a:pt x="509157" y="2622200"/>
                  <a:pt x="487401" y="2652446"/>
                  <a:pt x="474585" y="2670560"/>
                </a:cubicBezTo>
                <a:lnTo>
                  <a:pt x="468680" y="2678804"/>
                </a:lnTo>
                <a:lnTo>
                  <a:pt x="473391" y="2670612"/>
                </a:lnTo>
                <a:cubicBezTo>
                  <a:pt x="494948" y="2634811"/>
                  <a:pt x="458458" y="2679801"/>
                  <a:pt x="457574" y="2682291"/>
                </a:cubicBezTo>
                <a:cubicBezTo>
                  <a:pt x="452438" y="2688880"/>
                  <a:pt x="442173" y="2694117"/>
                  <a:pt x="437503" y="2698068"/>
                </a:cubicBezTo>
                <a:lnTo>
                  <a:pt x="431720" y="2704084"/>
                </a:lnTo>
                <a:lnTo>
                  <a:pt x="485121" y="2633503"/>
                </a:lnTo>
                <a:lnTo>
                  <a:pt x="490901" y="2626090"/>
                </a:lnTo>
                <a:lnTo>
                  <a:pt x="498315" y="2611907"/>
                </a:lnTo>
                <a:lnTo>
                  <a:pt x="492835" y="2616742"/>
                </a:lnTo>
                <a:cubicBezTo>
                  <a:pt x="490443" y="2617207"/>
                  <a:pt x="504307" y="2599011"/>
                  <a:pt x="506843" y="2592085"/>
                </a:cubicBezTo>
                <a:cubicBezTo>
                  <a:pt x="504640" y="2593575"/>
                  <a:pt x="502440" y="2595063"/>
                  <a:pt x="500237" y="2596551"/>
                </a:cubicBezTo>
                <a:cubicBezTo>
                  <a:pt x="501339" y="2595808"/>
                  <a:pt x="496735" y="2596514"/>
                  <a:pt x="491641" y="2597082"/>
                </a:cubicBezTo>
                <a:lnTo>
                  <a:pt x="485038" y="2597582"/>
                </a:lnTo>
                <a:lnTo>
                  <a:pt x="482286" y="2604149"/>
                </a:lnTo>
                <a:cubicBezTo>
                  <a:pt x="479978" y="2610142"/>
                  <a:pt x="478243" y="2614744"/>
                  <a:pt x="476551" y="2613263"/>
                </a:cubicBezTo>
                <a:cubicBezTo>
                  <a:pt x="476551" y="2613263"/>
                  <a:pt x="477812" y="2608668"/>
                  <a:pt x="478138" y="2604825"/>
                </a:cubicBezTo>
                <a:lnTo>
                  <a:pt x="478479" y="2605506"/>
                </a:lnTo>
                <a:lnTo>
                  <a:pt x="477975" y="2606747"/>
                </a:lnTo>
                <a:cubicBezTo>
                  <a:pt x="478445" y="2606372"/>
                  <a:pt x="478677" y="2606184"/>
                  <a:pt x="478699" y="2605944"/>
                </a:cubicBezTo>
                <a:lnTo>
                  <a:pt x="478479" y="2605506"/>
                </a:lnTo>
                <a:lnTo>
                  <a:pt x="479405" y="2603224"/>
                </a:lnTo>
                <a:lnTo>
                  <a:pt x="480398" y="2601967"/>
                </a:lnTo>
                <a:cubicBezTo>
                  <a:pt x="480894" y="2601048"/>
                  <a:pt x="481137" y="2600332"/>
                  <a:pt x="481137" y="2600332"/>
                </a:cubicBezTo>
                <a:cubicBezTo>
                  <a:pt x="481137" y="2600332"/>
                  <a:pt x="478817" y="2596816"/>
                  <a:pt x="479943" y="2593825"/>
                </a:cubicBezTo>
                <a:cubicBezTo>
                  <a:pt x="481524" y="2587183"/>
                  <a:pt x="491558" y="2573467"/>
                  <a:pt x="493913" y="2567997"/>
                </a:cubicBezTo>
                <a:cubicBezTo>
                  <a:pt x="494849" y="2567246"/>
                  <a:pt x="493175" y="2564708"/>
                  <a:pt x="493336" y="2562786"/>
                </a:cubicBezTo>
                <a:cubicBezTo>
                  <a:pt x="493990" y="2559574"/>
                  <a:pt x="495939" y="2555786"/>
                  <a:pt x="498348" y="2551825"/>
                </a:cubicBezTo>
                <a:lnTo>
                  <a:pt x="499569" y="2549939"/>
                </a:lnTo>
                <a:lnTo>
                  <a:pt x="497431" y="2552265"/>
                </a:lnTo>
                <a:lnTo>
                  <a:pt x="491375" y="2558971"/>
                </a:lnTo>
                <a:lnTo>
                  <a:pt x="466478" y="2600178"/>
                </a:lnTo>
                <a:lnTo>
                  <a:pt x="445683" y="2638875"/>
                </a:lnTo>
                <a:lnTo>
                  <a:pt x="443188" y="2640711"/>
                </a:lnTo>
                <a:lnTo>
                  <a:pt x="437611" y="2645357"/>
                </a:lnTo>
                <a:lnTo>
                  <a:pt x="443338" y="2632722"/>
                </a:lnTo>
                <a:lnTo>
                  <a:pt x="436064" y="2643971"/>
                </a:lnTo>
                <a:lnTo>
                  <a:pt x="433750" y="2641694"/>
                </a:lnTo>
                <a:lnTo>
                  <a:pt x="430410" y="2644928"/>
                </a:lnTo>
                <a:lnTo>
                  <a:pt x="436133" y="2633215"/>
                </a:lnTo>
                <a:lnTo>
                  <a:pt x="438462" y="2629884"/>
                </a:lnTo>
                <a:cubicBezTo>
                  <a:pt x="439265" y="2628851"/>
                  <a:pt x="439822" y="2628304"/>
                  <a:pt x="439928" y="2628586"/>
                </a:cubicBezTo>
                <a:lnTo>
                  <a:pt x="438599" y="2628167"/>
                </a:lnTo>
                <a:lnTo>
                  <a:pt x="446257" y="2612494"/>
                </a:lnTo>
                <a:lnTo>
                  <a:pt x="449822" y="2608679"/>
                </a:lnTo>
                <a:cubicBezTo>
                  <a:pt x="452130" y="2606296"/>
                  <a:pt x="454822" y="2603621"/>
                  <a:pt x="458328" y="2600303"/>
                </a:cubicBezTo>
                <a:cubicBezTo>
                  <a:pt x="459784" y="2598460"/>
                  <a:pt x="474747" y="2584833"/>
                  <a:pt x="467317" y="2588934"/>
                </a:cubicBezTo>
                <a:cubicBezTo>
                  <a:pt x="461931" y="2592262"/>
                  <a:pt x="452785" y="2603691"/>
                  <a:pt x="449442" y="2606248"/>
                </a:cubicBezTo>
                <a:lnTo>
                  <a:pt x="449225" y="2606421"/>
                </a:lnTo>
                <a:lnTo>
                  <a:pt x="451312" y="2602148"/>
                </a:lnTo>
                <a:cubicBezTo>
                  <a:pt x="456909" y="2589301"/>
                  <a:pt x="464167" y="2577885"/>
                  <a:pt x="471329" y="2566323"/>
                </a:cubicBezTo>
                <a:lnTo>
                  <a:pt x="478584" y="2554068"/>
                </a:lnTo>
                <a:lnTo>
                  <a:pt x="476391" y="2556532"/>
                </a:lnTo>
                <a:lnTo>
                  <a:pt x="445358" y="2588237"/>
                </a:lnTo>
                <a:lnTo>
                  <a:pt x="449981" y="2581053"/>
                </a:lnTo>
                <a:cubicBezTo>
                  <a:pt x="460609" y="2567536"/>
                  <a:pt x="471494" y="2553294"/>
                  <a:pt x="481847" y="2539563"/>
                </a:cubicBezTo>
                <a:lnTo>
                  <a:pt x="484584" y="2535895"/>
                </a:lnTo>
                <a:lnTo>
                  <a:pt x="485072" y="2532842"/>
                </a:lnTo>
                <a:lnTo>
                  <a:pt x="494698" y="2522344"/>
                </a:lnTo>
                <a:lnTo>
                  <a:pt x="498055" y="2517845"/>
                </a:lnTo>
                <a:lnTo>
                  <a:pt x="487927" y="2526866"/>
                </a:lnTo>
                <a:lnTo>
                  <a:pt x="488484" y="2525769"/>
                </a:lnTo>
                <a:cubicBezTo>
                  <a:pt x="493033" y="2517240"/>
                  <a:pt x="500190" y="2504224"/>
                  <a:pt x="500576" y="2499660"/>
                </a:cubicBezTo>
                <a:cubicBezTo>
                  <a:pt x="488546" y="2512887"/>
                  <a:pt x="486159" y="2520474"/>
                  <a:pt x="477060" y="2533441"/>
                </a:cubicBezTo>
                <a:cubicBezTo>
                  <a:pt x="471334" y="2542657"/>
                  <a:pt x="470593" y="2543252"/>
                  <a:pt x="471369" y="2540540"/>
                </a:cubicBezTo>
                <a:lnTo>
                  <a:pt x="474428" y="2529102"/>
                </a:lnTo>
                <a:lnTo>
                  <a:pt x="473110" y="2530874"/>
                </a:lnTo>
                <a:cubicBezTo>
                  <a:pt x="460030" y="2548872"/>
                  <a:pt x="447635" y="2566540"/>
                  <a:pt x="433597" y="2585366"/>
                </a:cubicBezTo>
                <a:lnTo>
                  <a:pt x="421008" y="2601488"/>
                </a:lnTo>
                <a:lnTo>
                  <a:pt x="428029" y="2590773"/>
                </a:lnTo>
                <a:cubicBezTo>
                  <a:pt x="433182" y="2583071"/>
                  <a:pt x="439342" y="2574094"/>
                  <a:pt x="447437" y="2562740"/>
                </a:cubicBezTo>
                <a:cubicBezTo>
                  <a:pt x="455836" y="2550646"/>
                  <a:pt x="463275" y="2541875"/>
                  <a:pt x="469470" y="2531270"/>
                </a:cubicBezTo>
                <a:cubicBezTo>
                  <a:pt x="481961" y="2506251"/>
                  <a:pt x="451122" y="2543673"/>
                  <a:pt x="443437" y="2552076"/>
                </a:cubicBezTo>
                <a:cubicBezTo>
                  <a:pt x="433086" y="2566025"/>
                  <a:pt x="425464" y="2584010"/>
                  <a:pt x="418796" y="2578895"/>
                </a:cubicBezTo>
                <a:cubicBezTo>
                  <a:pt x="419541" y="2579995"/>
                  <a:pt x="423484" y="2572383"/>
                  <a:pt x="427662" y="2563343"/>
                </a:cubicBezTo>
                <a:lnTo>
                  <a:pt x="431199" y="2555359"/>
                </a:lnTo>
                <a:lnTo>
                  <a:pt x="479566" y="2480818"/>
                </a:lnTo>
                <a:lnTo>
                  <a:pt x="479177" y="2474122"/>
                </a:lnTo>
                <a:cubicBezTo>
                  <a:pt x="481695" y="2466730"/>
                  <a:pt x="489335" y="2462396"/>
                  <a:pt x="492787" y="2454254"/>
                </a:cubicBezTo>
                <a:cubicBezTo>
                  <a:pt x="491852" y="2455003"/>
                  <a:pt x="486764" y="2449828"/>
                  <a:pt x="487856" y="2448954"/>
                </a:cubicBezTo>
                <a:cubicBezTo>
                  <a:pt x="487278" y="2443742"/>
                  <a:pt x="505693" y="2428981"/>
                  <a:pt x="502633" y="2422180"/>
                </a:cubicBezTo>
                <a:cubicBezTo>
                  <a:pt x="502633" y="2422180"/>
                  <a:pt x="502529" y="2422022"/>
                  <a:pt x="502398" y="2421822"/>
                </a:cubicBezTo>
                <a:lnTo>
                  <a:pt x="502102" y="2421376"/>
                </a:lnTo>
                <a:lnTo>
                  <a:pt x="502004" y="2421227"/>
                </a:lnTo>
                <a:cubicBezTo>
                  <a:pt x="501900" y="2421069"/>
                  <a:pt x="501847" y="2420989"/>
                  <a:pt x="501925" y="2421108"/>
                </a:cubicBezTo>
                <a:lnTo>
                  <a:pt x="502102" y="2421376"/>
                </a:lnTo>
                <a:lnTo>
                  <a:pt x="502633" y="2422180"/>
                </a:lnTo>
                <a:cubicBezTo>
                  <a:pt x="494987" y="2428308"/>
                  <a:pt x="494308" y="2436317"/>
                  <a:pt x="488216" y="2442992"/>
                </a:cubicBezTo>
                <a:cubicBezTo>
                  <a:pt x="483765" y="2447455"/>
                  <a:pt x="479773" y="2452074"/>
                  <a:pt x="475956" y="2457223"/>
                </a:cubicBezTo>
                <a:lnTo>
                  <a:pt x="475366" y="2458139"/>
                </a:lnTo>
                <a:lnTo>
                  <a:pt x="476002" y="2458934"/>
                </a:lnTo>
                <a:cubicBezTo>
                  <a:pt x="476363" y="2460046"/>
                  <a:pt x="476399" y="2461242"/>
                  <a:pt x="476036" y="2461900"/>
                </a:cubicBezTo>
                <a:cubicBezTo>
                  <a:pt x="475791" y="2462340"/>
                  <a:pt x="475372" y="2462541"/>
                  <a:pt x="474749" y="2462319"/>
                </a:cubicBezTo>
                <a:cubicBezTo>
                  <a:pt x="474233" y="2463771"/>
                  <a:pt x="473831" y="2462930"/>
                  <a:pt x="473668" y="2461412"/>
                </a:cubicBezTo>
                <a:lnTo>
                  <a:pt x="473718" y="2460698"/>
                </a:lnTo>
                <a:lnTo>
                  <a:pt x="464733" y="2474654"/>
                </a:lnTo>
                <a:cubicBezTo>
                  <a:pt x="450473" y="2495343"/>
                  <a:pt x="476864" y="2448211"/>
                  <a:pt x="476092" y="2447039"/>
                </a:cubicBezTo>
                <a:lnTo>
                  <a:pt x="473823" y="2448528"/>
                </a:lnTo>
                <a:lnTo>
                  <a:pt x="433430" y="2497194"/>
                </a:lnTo>
                <a:cubicBezTo>
                  <a:pt x="424774" y="2505804"/>
                  <a:pt x="421246" y="2515763"/>
                  <a:pt x="411294" y="2526718"/>
                </a:cubicBezTo>
                <a:cubicBezTo>
                  <a:pt x="408211" y="2531463"/>
                  <a:pt x="403231" y="2538429"/>
                  <a:pt x="397698" y="2545913"/>
                </a:cubicBezTo>
                <a:lnTo>
                  <a:pt x="392315" y="2553004"/>
                </a:lnTo>
                <a:lnTo>
                  <a:pt x="388814" y="2549036"/>
                </a:lnTo>
                <a:lnTo>
                  <a:pt x="394406" y="2539893"/>
                </a:lnTo>
                <a:lnTo>
                  <a:pt x="403331" y="2528932"/>
                </a:lnTo>
                <a:cubicBezTo>
                  <a:pt x="411494" y="2518468"/>
                  <a:pt x="419561" y="2507267"/>
                  <a:pt x="418816" y="2506165"/>
                </a:cubicBezTo>
                <a:lnTo>
                  <a:pt x="416016" y="2507905"/>
                </a:lnTo>
                <a:lnTo>
                  <a:pt x="432123" y="2485056"/>
                </a:lnTo>
                <a:lnTo>
                  <a:pt x="446732" y="2463526"/>
                </a:lnTo>
                <a:lnTo>
                  <a:pt x="439910" y="2470671"/>
                </a:lnTo>
                <a:cubicBezTo>
                  <a:pt x="439442" y="2471047"/>
                  <a:pt x="439458" y="2470211"/>
                  <a:pt x="439777" y="2468758"/>
                </a:cubicBezTo>
                <a:lnTo>
                  <a:pt x="440062" y="2467796"/>
                </a:lnTo>
                <a:lnTo>
                  <a:pt x="454567" y="2451897"/>
                </a:lnTo>
                <a:lnTo>
                  <a:pt x="454084" y="2452694"/>
                </a:lnTo>
                <a:lnTo>
                  <a:pt x="467949" y="2432259"/>
                </a:lnTo>
                <a:lnTo>
                  <a:pt x="465453" y="2435266"/>
                </a:lnTo>
                <a:lnTo>
                  <a:pt x="464280" y="2436953"/>
                </a:lnTo>
                <a:lnTo>
                  <a:pt x="455617" y="2445673"/>
                </a:lnTo>
                <a:cubicBezTo>
                  <a:pt x="451642" y="2449442"/>
                  <a:pt x="447468" y="2453066"/>
                  <a:pt x="442896" y="2456410"/>
                </a:cubicBezTo>
                <a:cubicBezTo>
                  <a:pt x="450943" y="2445396"/>
                  <a:pt x="460859" y="2436477"/>
                  <a:pt x="470121" y="2426296"/>
                </a:cubicBezTo>
                <a:cubicBezTo>
                  <a:pt x="477137" y="2418258"/>
                  <a:pt x="470293" y="2423432"/>
                  <a:pt x="466794" y="2426047"/>
                </a:cubicBezTo>
                <a:lnTo>
                  <a:pt x="448487" y="2444487"/>
                </a:lnTo>
                <a:lnTo>
                  <a:pt x="432463" y="2467402"/>
                </a:lnTo>
                <a:lnTo>
                  <a:pt x="411848" y="2496884"/>
                </a:lnTo>
                <a:lnTo>
                  <a:pt x="418517" y="2490900"/>
                </a:lnTo>
                <a:lnTo>
                  <a:pt x="429092" y="2479779"/>
                </a:lnTo>
                <a:lnTo>
                  <a:pt x="426008" y="2485397"/>
                </a:lnTo>
                <a:cubicBezTo>
                  <a:pt x="419976" y="2493069"/>
                  <a:pt x="414138" y="2501035"/>
                  <a:pt x="408473" y="2509531"/>
                </a:cubicBezTo>
                <a:lnTo>
                  <a:pt x="400912" y="2522056"/>
                </a:lnTo>
                <a:lnTo>
                  <a:pt x="400843" y="2521709"/>
                </a:lnTo>
                <a:cubicBezTo>
                  <a:pt x="399970" y="2522268"/>
                  <a:pt x="398116" y="2523804"/>
                  <a:pt x="394780" y="2526735"/>
                </a:cubicBezTo>
                <a:lnTo>
                  <a:pt x="392550" y="2528653"/>
                </a:lnTo>
                <a:lnTo>
                  <a:pt x="394761" y="2524592"/>
                </a:lnTo>
                <a:lnTo>
                  <a:pt x="407018" y="2503634"/>
                </a:lnTo>
                <a:lnTo>
                  <a:pt x="389515" y="2527527"/>
                </a:lnTo>
                <a:cubicBezTo>
                  <a:pt x="383392" y="2536569"/>
                  <a:pt x="377380" y="2545298"/>
                  <a:pt x="370276" y="2552823"/>
                </a:cubicBezTo>
                <a:cubicBezTo>
                  <a:pt x="370276" y="2552823"/>
                  <a:pt x="370353" y="2550633"/>
                  <a:pt x="369987" y="2548694"/>
                </a:cubicBezTo>
                <a:lnTo>
                  <a:pt x="369912" y="2548627"/>
                </a:lnTo>
                <a:lnTo>
                  <a:pt x="372233" y="2546498"/>
                </a:lnTo>
                <a:cubicBezTo>
                  <a:pt x="378471" y="2538821"/>
                  <a:pt x="391206" y="2520288"/>
                  <a:pt x="388439" y="2519754"/>
                </a:cubicBezTo>
                <a:cubicBezTo>
                  <a:pt x="381056" y="2518327"/>
                  <a:pt x="361290" y="2557890"/>
                  <a:pt x="344431" y="2572495"/>
                </a:cubicBezTo>
                <a:cubicBezTo>
                  <a:pt x="335550" y="2581306"/>
                  <a:pt x="332091" y="2584345"/>
                  <a:pt x="324434" y="2592405"/>
                </a:cubicBezTo>
                <a:lnTo>
                  <a:pt x="324071" y="2592797"/>
                </a:lnTo>
                <a:lnTo>
                  <a:pt x="332942" y="2577607"/>
                </a:lnTo>
                <a:cubicBezTo>
                  <a:pt x="338242" y="2569733"/>
                  <a:pt x="343774" y="2562352"/>
                  <a:pt x="349634" y="2554386"/>
                </a:cubicBezTo>
                <a:cubicBezTo>
                  <a:pt x="359171" y="2543286"/>
                  <a:pt x="398196" y="2481913"/>
                  <a:pt x="373101" y="2513190"/>
                </a:cubicBezTo>
                <a:lnTo>
                  <a:pt x="361800" y="2529087"/>
                </a:lnTo>
                <a:lnTo>
                  <a:pt x="356453" y="2535430"/>
                </a:lnTo>
                <a:cubicBezTo>
                  <a:pt x="342760" y="2551526"/>
                  <a:pt x="318398" y="2579068"/>
                  <a:pt x="335557" y="2549088"/>
                </a:cubicBezTo>
                <a:cubicBezTo>
                  <a:pt x="340672" y="2542421"/>
                  <a:pt x="355796" y="2525245"/>
                  <a:pt x="357934" y="2514176"/>
                </a:cubicBezTo>
                <a:cubicBezTo>
                  <a:pt x="362394" y="2501002"/>
                  <a:pt x="341443" y="2528533"/>
                  <a:pt x="330842" y="2542116"/>
                </a:cubicBezTo>
                <a:cubicBezTo>
                  <a:pt x="322693" y="2554576"/>
                  <a:pt x="312092" y="2568158"/>
                  <a:pt x="305121" y="2572872"/>
                </a:cubicBezTo>
                <a:cubicBezTo>
                  <a:pt x="302207" y="2578049"/>
                  <a:pt x="295946" y="2579073"/>
                  <a:pt x="289343" y="2583539"/>
                </a:cubicBezTo>
                <a:lnTo>
                  <a:pt x="279727" y="2595094"/>
                </a:lnTo>
                <a:lnTo>
                  <a:pt x="347296" y="2493214"/>
                </a:lnTo>
                <a:lnTo>
                  <a:pt x="403501" y="2414452"/>
                </a:lnTo>
                <a:lnTo>
                  <a:pt x="401335" y="2414418"/>
                </a:lnTo>
                <a:cubicBezTo>
                  <a:pt x="401335" y="2414418"/>
                  <a:pt x="402270" y="2413668"/>
                  <a:pt x="403362" y="2412792"/>
                </a:cubicBezTo>
                <a:lnTo>
                  <a:pt x="403858" y="2413951"/>
                </a:lnTo>
                <a:lnTo>
                  <a:pt x="409920" y="2405456"/>
                </a:lnTo>
                <a:lnTo>
                  <a:pt x="410345" y="2404171"/>
                </a:lnTo>
                <a:cubicBezTo>
                  <a:pt x="410281" y="2403551"/>
                  <a:pt x="409816" y="2403140"/>
                  <a:pt x="408689" y="2403149"/>
                </a:cubicBezTo>
                <a:cubicBezTo>
                  <a:pt x="408689" y="2403149"/>
                  <a:pt x="405397" y="2409369"/>
                  <a:pt x="403362" y="2412792"/>
                </a:cubicBezTo>
                <a:lnTo>
                  <a:pt x="400628" y="2411190"/>
                </a:lnTo>
                <a:lnTo>
                  <a:pt x="338818" y="2497304"/>
                </a:lnTo>
                <a:cubicBezTo>
                  <a:pt x="301824" y="2546414"/>
                  <a:pt x="263907" y="2593614"/>
                  <a:pt x="224406" y="2637538"/>
                </a:cubicBezTo>
                <a:cubicBezTo>
                  <a:pt x="225009" y="2620003"/>
                  <a:pt x="258252" y="2600019"/>
                  <a:pt x="250519" y="2588873"/>
                </a:cubicBezTo>
                <a:cubicBezTo>
                  <a:pt x="251548" y="2585967"/>
                  <a:pt x="221637" y="2621612"/>
                  <a:pt x="221637" y="2621612"/>
                </a:cubicBezTo>
                <a:cubicBezTo>
                  <a:pt x="213450" y="2627586"/>
                  <a:pt x="211840" y="2624213"/>
                  <a:pt x="208466" y="2625820"/>
                </a:cubicBezTo>
                <a:cubicBezTo>
                  <a:pt x="189858" y="2645384"/>
                  <a:pt x="177796" y="2687352"/>
                  <a:pt x="157154" y="2688914"/>
                </a:cubicBezTo>
                <a:lnTo>
                  <a:pt x="163825" y="2675610"/>
                </a:lnTo>
                <a:lnTo>
                  <a:pt x="165183" y="2674281"/>
                </a:lnTo>
                <a:lnTo>
                  <a:pt x="166415" y="2671636"/>
                </a:lnTo>
                <a:lnTo>
                  <a:pt x="169623" y="2667060"/>
                </a:lnTo>
                <a:cubicBezTo>
                  <a:pt x="171642" y="2664330"/>
                  <a:pt x="173925" y="2661343"/>
                  <a:pt x="176531" y="2657947"/>
                </a:cubicBezTo>
                <a:cubicBezTo>
                  <a:pt x="177412" y="2655457"/>
                  <a:pt x="199394" y="2634285"/>
                  <a:pt x="197206" y="2624636"/>
                </a:cubicBezTo>
                <a:cubicBezTo>
                  <a:pt x="197206" y="2624636"/>
                  <a:pt x="179480" y="2641708"/>
                  <a:pt x="176833" y="2649179"/>
                </a:cubicBezTo>
                <a:cubicBezTo>
                  <a:pt x="174633" y="2651435"/>
                  <a:pt x="172097" y="2658594"/>
                  <a:pt x="169380" y="2665280"/>
                </a:cubicBezTo>
                <a:lnTo>
                  <a:pt x="166415" y="2671636"/>
                </a:lnTo>
                <a:lnTo>
                  <a:pt x="164313" y="2674636"/>
                </a:lnTo>
                <a:lnTo>
                  <a:pt x="163825" y="2675610"/>
                </a:lnTo>
                <a:lnTo>
                  <a:pt x="160827" y="2678541"/>
                </a:lnTo>
                <a:cubicBezTo>
                  <a:pt x="150488" y="2682174"/>
                  <a:pt x="161449" y="2663800"/>
                  <a:pt x="167076" y="2655140"/>
                </a:cubicBezTo>
                <a:lnTo>
                  <a:pt x="169265" y="2651864"/>
                </a:lnTo>
                <a:lnTo>
                  <a:pt x="169560" y="2651448"/>
                </a:lnTo>
                <a:cubicBezTo>
                  <a:pt x="170141" y="2650610"/>
                  <a:pt x="170083" y="2650667"/>
                  <a:pt x="169597" y="2651368"/>
                </a:cubicBezTo>
                <a:lnTo>
                  <a:pt x="169265" y="2651864"/>
                </a:lnTo>
                <a:lnTo>
                  <a:pt x="165685" y="2656908"/>
                </a:lnTo>
                <a:cubicBezTo>
                  <a:pt x="151333" y="2672373"/>
                  <a:pt x="140030" y="2688454"/>
                  <a:pt x="123331" y="2702624"/>
                </a:cubicBezTo>
                <a:cubicBezTo>
                  <a:pt x="110580" y="2714220"/>
                  <a:pt x="116382" y="2701795"/>
                  <a:pt x="125060" y="2686363"/>
                </a:cubicBezTo>
                <a:lnTo>
                  <a:pt x="127236" y="2682614"/>
                </a:lnTo>
                <a:lnTo>
                  <a:pt x="139258" y="2665222"/>
                </a:lnTo>
                <a:cubicBezTo>
                  <a:pt x="139258" y="2665222"/>
                  <a:pt x="166468" y="2636666"/>
                  <a:pt x="157352" y="2632672"/>
                </a:cubicBezTo>
                <a:cubicBezTo>
                  <a:pt x="154222" y="2633182"/>
                  <a:pt x="145306" y="2645895"/>
                  <a:pt x="136898" y="2658663"/>
                </a:cubicBezTo>
                <a:lnTo>
                  <a:pt x="136133" y="2659843"/>
                </a:lnTo>
                <a:lnTo>
                  <a:pt x="135074" y="2660895"/>
                </a:lnTo>
                <a:cubicBezTo>
                  <a:pt x="130532" y="2665475"/>
                  <a:pt x="125880" y="2670365"/>
                  <a:pt x="125440" y="2671610"/>
                </a:cubicBezTo>
                <a:cubicBezTo>
                  <a:pt x="119272" y="2681102"/>
                  <a:pt x="117845" y="2679195"/>
                  <a:pt x="118621" y="2674042"/>
                </a:cubicBezTo>
                <a:lnTo>
                  <a:pt x="119478" y="2670899"/>
                </a:lnTo>
                <a:lnTo>
                  <a:pt x="176385" y="2593604"/>
                </a:lnTo>
                <a:cubicBezTo>
                  <a:pt x="176385" y="2593604"/>
                  <a:pt x="200619" y="2560646"/>
                  <a:pt x="192526" y="2562910"/>
                </a:cubicBezTo>
                <a:cubicBezTo>
                  <a:pt x="185553" y="2567624"/>
                  <a:pt x="175978" y="2587465"/>
                  <a:pt x="168293" y="2595868"/>
                </a:cubicBezTo>
                <a:cubicBezTo>
                  <a:pt x="171594" y="2593635"/>
                  <a:pt x="157355" y="2614390"/>
                  <a:pt x="148042" y="2621965"/>
                </a:cubicBezTo>
                <a:lnTo>
                  <a:pt x="142767" y="2623387"/>
                </a:lnTo>
                <a:lnTo>
                  <a:pt x="150404" y="2611387"/>
                </a:lnTo>
                <a:cubicBezTo>
                  <a:pt x="176168" y="2576112"/>
                  <a:pt x="212966" y="2535289"/>
                  <a:pt x="226954" y="2507667"/>
                </a:cubicBezTo>
                <a:cubicBezTo>
                  <a:pt x="238411" y="2483233"/>
                  <a:pt x="238714" y="2474466"/>
                  <a:pt x="226528" y="2493037"/>
                </a:cubicBezTo>
                <a:cubicBezTo>
                  <a:pt x="212174" y="2508503"/>
                  <a:pt x="162731" y="2583467"/>
                  <a:pt x="154543" y="2589441"/>
                </a:cubicBezTo>
                <a:lnTo>
                  <a:pt x="153732" y="2588293"/>
                </a:lnTo>
                <a:lnTo>
                  <a:pt x="153977" y="2587951"/>
                </a:lnTo>
                <a:cubicBezTo>
                  <a:pt x="164404" y="2572768"/>
                  <a:pt x="174065" y="2557747"/>
                  <a:pt x="182322" y="2543074"/>
                </a:cubicBezTo>
                <a:cubicBezTo>
                  <a:pt x="170491" y="2556020"/>
                  <a:pt x="158699" y="2570608"/>
                  <a:pt x="146923" y="2586180"/>
                </a:cubicBezTo>
                <a:lnTo>
                  <a:pt x="125349" y="2616120"/>
                </a:lnTo>
                <a:lnTo>
                  <a:pt x="124786" y="2616733"/>
                </a:lnTo>
                <a:cubicBezTo>
                  <a:pt x="142398" y="2590745"/>
                  <a:pt x="156181" y="2561065"/>
                  <a:pt x="161466" y="2554061"/>
                </a:cubicBezTo>
                <a:cubicBezTo>
                  <a:pt x="166602" y="2547474"/>
                  <a:pt x="191531" y="2510067"/>
                  <a:pt x="171158" y="2534610"/>
                </a:cubicBezTo>
                <a:cubicBezTo>
                  <a:pt x="164112" y="2546592"/>
                  <a:pt x="155301" y="2563555"/>
                  <a:pt x="147110" y="2569529"/>
                </a:cubicBezTo>
                <a:cubicBezTo>
                  <a:pt x="142857" y="2573626"/>
                  <a:pt x="131596" y="2572439"/>
                  <a:pt x="131596" y="2572439"/>
                </a:cubicBezTo>
                <a:cubicBezTo>
                  <a:pt x="122940" y="2581052"/>
                  <a:pt x="118382" y="2593915"/>
                  <a:pt x="112217" y="2603409"/>
                </a:cubicBezTo>
                <a:cubicBezTo>
                  <a:pt x="107963" y="2607507"/>
                  <a:pt x="95520" y="2617576"/>
                  <a:pt x="98011" y="2618460"/>
                </a:cubicBezTo>
                <a:cubicBezTo>
                  <a:pt x="95520" y="2617576"/>
                  <a:pt x="95674" y="2609226"/>
                  <a:pt x="94794" y="2611716"/>
                </a:cubicBezTo>
                <a:cubicBezTo>
                  <a:pt x="86750" y="2617274"/>
                  <a:pt x="81166" y="2633044"/>
                  <a:pt x="68253" y="2645752"/>
                </a:cubicBezTo>
                <a:cubicBezTo>
                  <a:pt x="63118" y="2652339"/>
                  <a:pt x="49065" y="2659038"/>
                  <a:pt x="44665" y="2663549"/>
                </a:cubicBezTo>
                <a:cubicBezTo>
                  <a:pt x="33828" y="2676995"/>
                  <a:pt x="39112" y="2669991"/>
                  <a:pt x="41758" y="2662521"/>
                </a:cubicBezTo>
                <a:cubicBezTo>
                  <a:pt x="53663" y="2628908"/>
                  <a:pt x="26357" y="2674348"/>
                  <a:pt x="10540" y="2686026"/>
                </a:cubicBezTo>
                <a:cubicBezTo>
                  <a:pt x="8818" y="2673740"/>
                  <a:pt x="24333" y="2670828"/>
                  <a:pt x="22142" y="2661178"/>
                </a:cubicBezTo>
                <a:lnTo>
                  <a:pt x="2652" y="2683234"/>
                </a:lnTo>
                <a:cubicBezTo>
                  <a:pt x="-8454" y="2673695"/>
                  <a:pt x="18813" y="2645519"/>
                  <a:pt x="20576" y="2640541"/>
                </a:cubicBezTo>
                <a:cubicBezTo>
                  <a:pt x="83648" y="2544247"/>
                  <a:pt x="161800" y="2438352"/>
                  <a:pt x="216943" y="2356531"/>
                </a:cubicBezTo>
                <a:cubicBezTo>
                  <a:pt x="192168" y="2385589"/>
                  <a:pt x="166511" y="2417135"/>
                  <a:pt x="142466" y="2452055"/>
                </a:cubicBezTo>
                <a:cubicBezTo>
                  <a:pt x="115926" y="2486092"/>
                  <a:pt x="93022" y="2527018"/>
                  <a:pt x="67252" y="2549651"/>
                </a:cubicBezTo>
                <a:cubicBezTo>
                  <a:pt x="63878" y="2551259"/>
                  <a:pt x="36613" y="2579432"/>
                  <a:pt x="36613" y="2579432"/>
                </a:cubicBezTo>
                <a:cubicBezTo>
                  <a:pt x="25353" y="2578246"/>
                  <a:pt x="37798" y="2568175"/>
                  <a:pt x="42932" y="2561588"/>
                </a:cubicBezTo>
                <a:cubicBezTo>
                  <a:pt x="35887" y="2573569"/>
                  <a:pt x="49099" y="2552096"/>
                  <a:pt x="60400" y="2536015"/>
                </a:cubicBezTo>
                <a:cubicBezTo>
                  <a:pt x="96312" y="2484748"/>
                  <a:pt x="140317" y="2425138"/>
                  <a:pt x="168620" y="2386123"/>
                </a:cubicBezTo>
                <a:cubicBezTo>
                  <a:pt x="362195" y="2109999"/>
                  <a:pt x="557078" y="1846011"/>
                  <a:pt x="731657" y="1557558"/>
                </a:cubicBezTo>
                <a:cubicBezTo>
                  <a:pt x="775238" y="1483319"/>
                  <a:pt x="815750" y="1401922"/>
                  <a:pt x="857720" y="1324310"/>
                </a:cubicBezTo>
                <a:cubicBezTo>
                  <a:pt x="965746" y="1124841"/>
                  <a:pt x="1075223" y="914677"/>
                  <a:pt x="1169381" y="681806"/>
                </a:cubicBezTo>
                <a:cubicBezTo>
                  <a:pt x="1224483" y="542056"/>
                  <a:pt x="1285024" y="386953"/>
                  <a:pt x="1319631" y="248353"/>
                </a:cubicBezTo>
                <a:cubicBezTo>
                  <a:pt x="1322578" y="232115"/>
                  <a:pt x="1337929" y="147878"/>
                  <a:pt x="1346699" y="148183"/>
                </a:cubicBezTo>
                <a:cubicBezTo>
                  <a:pt x="1351680" y="149947"/>
                  <a:pt x="1356164" y="186096"/>
                  <a:pt x="1356164" y="186096"/>
                </a:cubicBezTo>
                <a:cubicBezTo>
                  <a:pt x="1355395" y="197500"/>
                  <a:pt x="1351564" y="216226"/>
                  <a:pt x="1347589" y="235369"/>
                </a:cubicBezTo>
                <a:cubicBezTo>
                  <a:pt x="1339161" y="284228"/>
                  <a:pt x="1318870" y="349435"/>
                  <a:pt x="1303134" y="401774"/>
                </a:cubicBezTo>
                <a:cubicBezTo>
                  <a:pt x="1258107" y="553966"/>
                  <a:pt x="1206567" y="674427"/>
                  <a:pt x="1154879" y="795300"/>
                </a:cubicBezTo>
                <a:cubicBezTo>
                  <a:pt x="1148558" y="813145"/>
                  <a:pt x="1102722" y="918813"/>
                  <a:pt x="1112564" y="898944"/>
                </a:cubicBezTo>
                <a:cubicBezTo>
                  <a:pt x="1120493" y="884472"/>
                  <a:pt x="1116818" y="894847"/>
                  <a:pt x="1122256" y="879492"/>
                </a:cubicBezTo>
                <a:cubicBezTo>
                  <a:pt x="1208714" y="701342"/>
                  <a:pt x="1297776" y="457790"/>
                  <a:pt x="1351345" y="265657"/>
                </a:cubicBezTo>
                <a:cubicBezTo>
                  <a:pt x="1362524" y="226179"/>
                  <a:pt x="1360832" y="182146"/>
                  <a:pt x="1382816" y="160974"/>
                </a:cubicBezTo>
                <a:cubicBezTo>
                  <a:pt x="1386187" y="159366"/>
                  <a:pt x="1391471" y="152362"/>
                  <a:pt x="1392353" y="149874"/>
                </a:cubicBezTo>
                <a:cubicBezTo>
                  <a:pt x="1391471" y="152362"/>
                  <a:pt x="1408015" y="146546"/>
                  <a:pt x="1406406" y="143175"/>
                </a:cubicBezTo>
                <a:cubicBezTo>
                  <a:pt x="1410506" y="147428"/>
                  <a:pt x="1405223" y="154431"/>
                  <a:pt x="1405949" y="160294"/>
                </a:cubicBezTo>
                <a:cubicBezTo>
                  <a:pt x="1405648" y="169061"/>
                  <a:pt x="1410162" y="173463"/>
                  <a:pt x="1411771" y="176834"/>
                </a:cubicBezTo>
                <a:cubicBezTo>
                  <a:pt x="1408521" y="201837"/>
                  <a:pt x="1416026" y="172737"/>
                  <a:pt x="1418973" y="156499"/>
                </a:cubicBezTo>
                <a:lnTo>
                  <a:pt x="1418051" y="165011"/>
                </a:lnTo>
                <a:lnTo>
                  <a:pt x="1420233" y="152944"/>
                </a:lnTo>
                <a:lnTo>
                  <a:pt x="1418973" y="156499"/>
                </a:lnTo>
                <a:cubicBezTo>
                  <a:pt x="1419123" y="152116"/>
                  <a:pt x="1419495" y="147110"/>
                  <a:pt x="1420140" y="143311"/>
                </a:cubicBezTo>
                <a:lnTo>
                  <a:pt x="1421504" y="140416"/>
                </a:lnTo>
                <a:lnTo>
                  <a:pt x="1421911" y="134287"/>
                </a:lnTo>
                <a:cubicBezTo>
                  <a:pt x="1422205" y="129494"/>
                  <a:pt x="1422612" y="124846"/>
                  <a:pt x="1423572" y="120392"/>
                </a:cubicBezTo>
                <a:lnTo>
                  <a:pt x="1425942" y="113045"/>
                </a:lnTo>
                <a:lnTo>
                  <a:pt x="1427063" y="114024"/>
                </a:lnTo>
                <a:cubicBezTo>
                  <a:pt x="1424331" y="129093"/>
                  <a:pt x="1422432" y="141856"/>
                  <a:pt x="1426533" y="124289"/>
                </a:cubicBezTo>
                <a:lnTo>
                  <a:pt x="1428639" y="114677"/>
                </a:lnTo>
                <a:lnTo>
                  <a:pt x="1428646" y="114680"/>
                </a:lnTo>
                <a:lnTo>
                  <a:pt x="1428656" y="114599"/>
                </a:lnTo>
                <a:lnTo>
                  <a:pt x="1432825" y="95571"/>
                </a:lnTo>
                <a:cubicBezTo>
                  <a:pt x="1431950" y="97566"/>
                  <a:pt x="1430592" y="102441"/>
                  <a:pt x="1429608" y="106770"/>
                </a:cubicBezTo>
                <a:lnTo>
                  <a:pt x="1428656" y="114599"/>
                </a:lnTo>
                <a:lnTo>
                  <a:pt x="1428639" y="114677"/>
                </a:lnTo>
                <a:lnTo>
                  <a:pt x="1427063" y="114024"/>
                </a:lnTo>
                <a:cubicBezTo>
                  <a:pt x="1429267" y="102615"/>
                  <a:pt x="1432402" y="89767"/>
                  <a:pt x="1433660" y="89377"/>
                </a:cubicBezTo>
                <a:cubicBezTo>
                  <a:pt x="1432402" y="89767"/>
                  <a:pt x="1434084" y="95181"/>
                  <a:pt x="1434084" y="95181"/>
                </a:cubicBezTo>
                <a:cubicBezTo>
                  <a:pt x="1435059" y="98326"/>
                  <a:pt x="1436599" y="94400"/>
                  <a:pt x="1437952" y="98769"/>
                </a:cubicBezTo>
                <a:cubicBezTo>
                  <a:pt x="1437672" y="102303"/>
                  <a:pt x="1436400" y="112275"/>
                  <a:pt x="1435891" y="119519"/>
                </a:cubicBezTo>
                <a:cubicBezTo>
                  <a:pt x="1433287" y="141107"/>
                  <a:pt x="1430593" y="164448"/>
                  <a:pt x="1427320" y="187682"/>
                </a:cubicBezTo>
                <a:lnTo>
                  <a:pt x="1426700" y="191166"/>
                </a:lnTo>
                <a:lnTo>
                  <a:pt x="1426709" y="191298"/>
                </a:lnTo>
                <a:cubicBezTo>
                  <a:pt x="1426864" y="198031"/>
                  <a:pt x="1426499" y="203185"/>
                  <a:pt x="1425178" y="204937"/>
                </a:cubicBezTo>
                <a:lnTo>
                  <a:pt x="1423075" y="211476"/>
                </a:lnTo>
                <a:lnTo>
                  <a:pt x="1417731" y="241435"/>
                </a:lnTo>
                <a:lnTo>
                  <a:pt x="1423364" y="223910"/>
                </a:lnTo>
                <a:cubicBezTo>
                  <a:pt x="1425018" y="217257"/>
                  <a:pt x="1425831" y="211005"/>
                  <a:pt x="1425178" y="204937"/>
                </a:cubicBezTo>
                <a:lnTo>
                  <a:pt x="1428521" y="198025"/>
                </a:lnTo>
                <a:lnTo>
                  <a:pt x="1431604" y="180200"/>
                </a:lnTo>
                <a:cubicBezTo>
                  <a:pt x="1434889" y="157561"/>
                  <a:pt x="1437827" y="135007"/>
                  <a:pt x="1441642" y="110647"/>
                </a:cubicBezTo>
                <a:cubicBezTo>
                  <a:pt x="1442815" y="95919"/>
                  <a:pt x="1444465" y="87172"/>
                  <a:pt x="1447826" y="70613"/>
                </a:cubicBezTo>
                <a:cubicBezTo>
                  <a:pt x="1450735" y="61476"/>
                  <a:pt x="1451273" y="68394"/>
                  <a:pt x="1449887" y="77253"/>
                </a:cubicBezTo>
                <a:cubicBezTo>
                  <a:pt x="1449606" y="80787"/>
                  <a:pt x="1448139" y="81242"/>
                  <a:pt x="1448887" y="88098"/>
                </a:cubicBezTo>
                <a:cubicBezTo>
                  <a:pt x="1453182" y="97489"/>
                  <a:pt x="1450143" y="115096"/>
                  <a:pt x="1448971" y="129824"/>
                </a:cubicBezTo>
                <a:cubicBezTo>
                  <a:pt x="1447118" y="149025"/>
                  <a:pt x="1444689" y="168130"/>
                  <a:pt x="1441730" y="187118"/>
                </a:cubicBezTo>
                <a:lnTo>
                  <a:pt x="1441285" y="189525"/>
                </a:lnTo>
                <a:lnTo>
                  <a:pt x="1441608" y="190204"/>
                </a:lnTo>
                <a:lnTo>
                  <a:pt x="1443147" y="195809"/>
                </a:lnTo>
                <a:lnTo>
                  <a:pt x="1444425" y="188741"/>
                </a:lnTo>
                <a:cubicBezTo>
                  <a:pt x="1448185" y="165788"/>
                  <a:pt x="1451803" y="143022"/>
                  <a:pt x="1456131" y="120322"/>
                </a:cubicBezTo>
                <a:cubicBezTo>
                  <a:pt x="1455659" y="139528"/>
                  <a:pt x="1454706" y="159405"/>
                  <a:pt x="1452571" y="179461"/>
                </a:cubicBezTo>
                <a:lnTo>
                  <a:pt x="1450181" y="196732"/>
                </a:lnTo>
                <a:lnTo>
                  <a:pt x="1451986" y="193881"/>
                </a:lnTo>
                <a:lnTo>
                  <a:pt x="1452156" y="193730"/>
                </a:lnTo>
                <a:lnTo>
                  <a:pt x="1455589" y="169284"/>
                </a:lnTo>
                <a:lnTo>
                  <a:pt x="1462171" y="124669"/>
                </a:lnTo>
                <a:lnTo>
                  <a:pt x="1462099" y="124744"/>
                </a:lnTo>
                <a:cubicBezTo>
                  <a:pt x="1458268" y="126426"/>
                  <a:pt x="1453359" y="123636"/>
                  <a:pt x="1460446" y="113275"/>
                </a:cubicBezTo>
                <a:lnTo>
                  <a:pt x="1462938" y="114156"/>
                </a:lnTo>
                <a:cubicBezTo>
                  <a:pt x="1465493" y="117163"/>
                  <a:pt x="1465827" y="119762"/>
                  <a:pt x="1465089" y="121684"/>
                </a:cubicBezTo>
                <a:lnTo>
                  <a:pt x="1462541" y="124291"/>
                </a:lnTo>
                <a:lnTo>
                  <a:pt x="1458816" y="168759"/>
                </a:lnTo>
                <a:lnTo>
                  <a:pt x="1455953" y="190349"/>
                </a:lnTo>
                <a:lnTo>
                  <a:pt x="1457615" y="188868"/>
                </a:lnTo>
                <a:cubicBezTo>
                  <a:pt x="1458771" y="188578"/>
                  <a:pt x="1459174" y="189421"/>
                  <a:pt x="1458732" y="190664"/>
                </a:cubicBezTo>
                <a:cubicBezTo>
                  <a:pt x="1466195" y="178828"/>
                  <a:pt x="1460830" y="145170"/>
                  <a:pt x="1467720" y="141538"/>
                </a:cubicBezTo>
                <a:lnTo>
                  <a:pt x="1469509" y="142773"/>
                </a:lnTo>
                <a:lnTo>
                  <a:pt x="1472163" y="126074"/>
                </a:lnTo>
                <a:lnTo>
                  <a:pt x="1472316" y="124185"/>
                </a:lnTo>
                <a:lnTo>
                  <a:pt x="1472948" y="123494"/>
                </a:lnTo>
                <a:lnTo>
                  <a:pt x="1475801" y="117788"/>
                </a:lnTo>
                <a:lnTo>
                  <a:pt x="1475723" y="119030"/>
                </a:lnTo>
                <a:lnTo>
                  <a:pt x="1472184" y="149037"/>
                </a:lnTo>
                <a:lnTo>
                  <a:pt x="1472776" y="152451"/>
                </a:lnTo>
                <a:cubicBezTo>
                  <a:pt x="1473632" y="166444"/>
                  <a:pt x="1470706" y="188967"/>
                  <a:pt x="1471513" y="190566"/>
                </a:cubicBezTo>
                <a:lnTo>
                  <a:pt x="1472148" y="189144"/>
                </a:lnTo>
                <a:lnTo>
                  <a:pt x="1480408" y="127464"/>
                </a:lnTo>
                <a:lnTo>
                  <a:pt x="1480446" y="127166"/>
                </a:lnTo>
                <a:lnTo>
                  <a:pt x="1482983" y="120022"/>
                </a:lnTo>
                <a:cubicBezTo>
                  <a:pt x="1483705" y="117762"/>
                  <a:pt x="1484024" y="116392"/>
                  <a:pt x="1483640" y="116748"/>
                </a:cubicBezTo>
                <a:cubicBezTo>
                  <a:pt x="1486703" y="115202"/>
                  <a:pt x="1491494" y="117434"/>
                  <a:pt x="1488155" y="120526"/>
                </a:cubicBezTo>
                <a:cubicBezTo>
                  <a:pt x="1493035" y="116007"/>
                  <a:pt x="1488137" y="121832"/>
                  <a:pt x="1491549" y="113295"/>
                </a:cubicBezTo>
                <a:cubicBezTo>
                  <a:pt x="1496262" y="102263"/>
                  <a:pt x="1496155" y="110321"/>
                  <a:pt x="1496155" y="110321"/>
                </a:cubicBezTo>
                <a:cubicBezTo>
                  <a:pt x="1496083" y="115766"/>
                  <a:pt x="1489824" y="128444"/>
                  <a:pt x="1489789" y="131057"/>
                </a:cubicBezTo>
                <a:cubicBezTo>
                  <a:pt x="1489789" y="131057"/>
                  <a:pt x="1492820" y="132121"/>
                  <a:pt x="1495847" y="133406"/>
                </a:cubicBezTo>
                <a:cubicBezTo>
                  <a:pt x="1494272" y="137447"/>
                  <a:pt x="1491133" y="144439"/>
                  <a:pt x="1491133" y="144439"/>
                </a:cubicBezTo>
                <a:cubicBezTo>
                  <a:pt x="1494126" y="148334"/>
                  <a:pt x="1495777" y="138632"/>
                  <a:pt x="1495777" y="138632"/>
                </a:cubicBezTo>
                <a:lnTo>
                  <a:pt x="1497939" y="135642"/>
                </a:lnTo>
                <a:lnTo>
                  <a:pt x="1499347" y="129837"/>
                </a:lnTo>
                <a:lnTo>
                  <a:pt x="1499970" y="132836"/>
                </a:lnTo>
                <a:lnTo>
                  <a:pt x="1504080" y="127154"/>
                </a:lnTo>
                <a:cubicBezTo>
                  <a:pt x="1507089" y="122728"/>
                  <a:pt x="1509487" y="118841"/>
                  <a:pt x="1508726" y="118901"/>
                </a:cubicBezTo>
                <a:cubicBezTo>
                  <a:pt x="1513280" y="119847"/>
                  <a:pt x="1507077" y="128385"/>
                  <a:pt x="1503667" y="136704"/>
                </a:cubicBezTo>
                <a:lnTo>
                  <a:pt x="1501935" y="142291"/>
                </a:lnTo>
                <a:lnTo>
                  <a:pt x="1501968" y="142459"/>
                </a:lnTo>
                <a:cubicBezTo>
                  <a:pt x="1501959" y="146775"/>
                  <a:pt x="1501227" y="150487"/>
                  <a:pt x="1500190" y="153871"/>
                </a:cubicBezTo>
                <a:lnTo>
                  <a:pt x="1499469" y="155750"/>
                </a:lnTo>
                <a:lnTo>
                  <a:pt x="1501925" y="153158"/>
                </a:lnTo>
                <a:cubicBezTo>
                  <a:pt x="1505045" y="147473"/>
                  <a:pt x="1506896" y="141888"/>
                  <a:pt x="1510033" y="134897"/>
                </a:cubicBezTo>
                <a:cubicBezTo>
                  <a:pt x="1512914" y="128250"/>
                  <a:pt x="1515264" y="123088"/>
                  <a:pt x="1517325" y="118711"/>
                </a:cubicBezTo>
                <a:lnTo>
                  <a:pt x="1522231" y="108550"/>
                </a:lnTo>
                <a:lnTo>
                  <a:pt x="1521741" y="111833"/>
                </a:lnTo>
                <a:lnTo>
                  <a:pt x="1519218" y="135690"/>
                </a:lnTo>
                <a:lnTo>
                  <a:pt x="1516202" y="147897"/>
                </a:lnTo>
                <a:cubicBezTo>
                  <a:pt x="1513690" y="155491"/>
                  <a:pt x="1515318" y="152319"/>
                  <a:pt x="1517954" y="147377"/>
                </a:cubicBezTo>
                <a:lnTo>
                  <a:pt x="1517989" y="147316"/>
                </a:lnTo>
                <a:lnTo>
                  <a:pt x="1517881" y="148345"/>
                </a:lnTo>
                <a:cubicBezTo>
                  <a:pt x="1516389" y="160660"/>
                  <a:pt x="1514631" y="173319"/>
                  <a:pt x="1512424" y="186933"/>
                </a:cubicBezTo>
                <a:cubicBezTo>
                  <a:pt x="1512802" y="188155"/>
                  <a:pt x="1509991" y="202052"/>
                  <a:pt x="1512507" y="201271"/>
                </a:cubicBezTo>
                <a:cubicBezTo>
                  <a:pt x="1515233" y="200425"/>
                  <a:pt x="1515219" y="182617"/>
                  <a:pt x="1515711" y="179017"/>
                </a:cubicBezTo>
                <a:lnTo>
                  <a:pt x="1520921" y="142149"/>
                </a:lnTo>
                <a:lnTo>
                  <a:pt x="1522268" y="139770"/>
                </a:lnTo>
                <a:cubicBezTo>
                  <a:pt x="1523698" y="137542"/>
                  <a:pt x="1524987" y="136001"/>
                  <a:pt x="1525744" y="136266"/>
                </a:cubicBezTo>
                <a:cubicBezTo>
                  <a:pt x="1529047" y="136004"/>
                  <a:pt x="1510926" y="182035"/>
                  <a:pt x="1520757" y="167770"/>
                </a:cubicBezTo>
                <a:cubicBezTo>
                  <a:pt x="1522337" y="163512"/>
                  <a:pt x="1533600" y="136951"/>
                  <a:pt x="1536648" y="136710"/>
                </a:cubicBezTo>
                <a:cubicBezTo>
                  <a:pt x="1538426" y="136569"/>
                  <a:pt x="1542869" y="145791"/>
                  <a:pt x="1542886" y="144485"/>
                </a:cubicBezTo>
                <a:cubicBezTo>
                  <a:pt x="1542869" y="145791"/>
                  <a:pt x="1542850" y="147099"/>
                  <a:pt x="1542834" y="148405"/>
                </a:cubicBezTo>
                <a:cubicBezTo>
                  <a:pt x="1546188" y="144225"/>
                  <a:pt x="1552772" y="126083"/>
                  <a:pt x="1549273" y="141153"/>
                </a:cubicBezTo>
                <a:cubicBezTo>
                  <a:pt x="1544230" y="157867"/>
                  <a:pt x="1552648" y="135448"/>
                  <a:pt x="1555804" y="127148"/>
                </a:cubicBezTo>
                <a:lnTo>
                  <a:pt x="1556555" y="125260"/>
                </a:lnTo>
                <a:lnTo>
                  <a:pt x="1549711" y="178998"/>
                </a:lnTo>
                <a:cubicBezTo>
                  <a:pt x="1549808" y="183755"/>
                  <a:pt x="1549952" y="193097"/>
                  <a:pt x="1552155" y="181687"/>
                </a:cubicBezTo>
                <a:cubicBezTo>
                  <a:pt x="1554692" y="166917"/>
                  <a:pt x="1555711" y="152428"/>
                  <a:pt x="1559778" y="138140"/>
                </a:cubicBezTo>
                <a:cubicBezTo>
                  <a:pt x="1559970" y="144307"/>
                  <a:pt x="1559652" y="150320"/>
                  <a:pt x="1559079" y="156255"/>
                </a:cubicBezTo>
                <a:lnTo>
                  <a:pt x="1557392" y="169536"/>
                </a:lnTo>
                <a:lnTo>
                  <a:pt x="1556730" y="171673"/>
                </a:lnTo>
                <a:cubicBezTo>
                  <a:pt x="1555072" y="177188"/>
                  <a:pt x="1554543" y="179921"/>
                  <a:pt x="1554707" y="180918"/>
                </a:cubicBezTo>
                <a:lnTo>
                  <a:pt x="1556025" y="180194"/>
                </a:lnTo>
                <a:lnTo>
                  <a:pt x="1554556" y="191584"/>
                </a:lnTo>
                <a:cubicBezTo>
                  <a:pt x="1553955" y="197527"/>
                  <a:pt x="1553599" y="203552"/>
                  <a:pt x="1553736" y="209732"/>
                </a:cubicBezTo>
                <a:lnTo>
                  <a:pt x="1555611" y="198737"/>
                </a:lnTo>
                <a:lnTo>
                  <a:pt x="1559512" y="175855"/>
                </a:lnTo>
                <a:lnTo>
                  <a:pt x="1560510" y="174403"/>
                </a:lnTo>
                <a:cubicBezTo>
                  <a:pt x="1561696" y="172627"/>
                  <a:pt x="1562698" y="171201"/>
                  <a:pt x="1563079" y="171172"/>
                </a:cubicBezTo>
                <a:cubicBezTo>
                  <a:pt x="1564603" y="171051"/>
                  <a:pt x="1556442" y="193234"/>
                  <a:pt x="1556370" y="198678"/>
                </a:cubicBezTo>
                <a:cubicBezTo>
                  <a:pt x="1561286" y="191547"/>
                  <a:pt x="1559816" y="187528"/>
                  <a:pt x="1564513" y="177802"/>
                </a:cubicBezTo>
                <a:cubicBezTo>
                  <a:pt x="1564513" y="177802"/>
                  <a:pt x="1571133" y="157047"/>
                  <a:pt x="1572656" y="156928"/>
                </a:cubicBezTo>
                <a:lnTo>
                  <a:pt x="1573964" y="172922"/>
                </a:lnTo>
                <a:cubicBezTo>
                  <a:pt x="1575488" y="172802"/>
                  <a:pt x="1598285" y="118573"/>
                  <a:pt x="1590072" y="144675"/>
                </a:cubicBezTo>
                <a:cubicBezTo>
                  <a:pt x="1583778" y="159963"/>
                  <a:pt x="1580314" y="172420"/>
                  <a:pt x="1578610" y="186044"/>
                </a:cubicBezTo>
                <a:cubicBezTo>
                  <a:pt x="1576957" y="195746"/>
                  <a:pt x="1570536" y="201692"/>
                  <a:pt x="1570392" y="212363"/>
                </a:cubicBezTo>
                <a:lnTo>
                  <a:pt x="1569349" y="212445"/>
                </a:lnTo>
                <a:lnTo>
                  <a:pt x="1569155" y="212460"/>
                </a:lnTo>
                <a:cubicBezTo>
                  <a:pt x="1568949" y="212478"/>
                  <a:pt x="1568846" y="212485"/>
                  <a:pt x="1568999" y="212473"/>
                </a:cubicBezTo>
                <a:lnTo>
                  <a:pt x="1569349" y="212445"/>
                </a:lnTo>
                <a:lnTo>
                  <a:pt x="1569929" y="212401"/>
                </a:lnTo>
                <a:cubicBezTo>
                  <a:pt x="1570187" y="212379"/>
                  <a:pt x="1570392" y="212363"/>
                  <a:pt x="1570392" y="212363"/>
                </a:cubicBezTo>
                <a:cubicBezTo>
                  <a:pt x="1578283" y="210434"/>
                  <a:pt x="1578627" y="184738"/>
                  <a:pt x="1583487" y="181743"/>
                </a:cubicBezTo>
                <a:cubicBezTo>
                  <a:pt x="1583491" y="181362"/>
                  <a:pt x="1583987" y="181132"/>
                  <a:pt x="1584726" y="181022"/>
                </a:cubicBezTo>
                <a:lnTo>
                  <a:pt x="1586760" y="181023"/>
                </a:lnTo>
                <a:lnTo>
                  <a:pt x="1590697" y="154326"/>
                </a:lnTo>
                <a:lnTo>
                  <a:pt x="1593005" y="157779"/>
                </a:lnTo>
                <a:lnTo>
                  <a:pt x="1591505" y="179669"/>
                </a:lnTo>
                <a:lnTo>
                  <a:pt x="1591338" y="180887"/>
                </a:lnTo>
                <a:lnTo>
                  <a:pt x="1591256" y="182367"/>
                </a:lnTo>
                <a:lnTo>
                  <a:pt x="1591341" y="182426"/>
                </a:lnTo>
                <a:cubicBezTo>
                  <a:pt x="1596022" y="174008"/>
                  <a:pt x="1594626" y="164547"/>
                  <a:pt x="1599288" y="157435"/>
                </a:cubicBezTo>
                <a:cubicBezTo>
                  <a:pt x="1601101" y="154681"/>
                  <a:pt x="1602624" y="154559"/>
                  <a:pt x="1605691" y="153013"/>
                </a:cubicBezTo>
                <a:cubicBezTo>
                  <a:pt x="1612111" y="147068"/>
                  <a:pt x="1613759" y="137583"/>
                  <a:pt x="1617170" y="129047"/>
                </a:cubicBezTo>
                <a:cubicBezTo>
                  <a:pt x="1625278" y="111002"/>
                  <a:pt x="1628544" y="94428"/>
                  <a:pt x="1638154" y="77572"/>
                </a:cubicBezTo>
                <a:cubicBezTo>
                  <a:pt x="1633313" y="98186"/>
                  <a:pt x="1626784" y="112188"/>
                  <a:pt x="1621687" y="132824"/>
                </a:cubicBezTo>
                <a:cubicBezTo>
                  <a:pt x="1621615" y="138268"/>
                  <a:pt x="1616918" y="147994"/>
                  <a:pt x="1611931" y="160570"/>
                </a:cubicBezTo>
                <a:cubicBezTo>
                  <a:pt x="1610316" y="167442"/>
                  <a:pt x="1595644" y="202319"/>
                  <a:pt x="1608595" y="182371"/>
                </a:cubicBezTo>
                <a:cubicBezTo>
                  <a:pt x="1610175" y="178113"/>
                  <a:pt x="1618281" y="160068"/>
                  <a:pt x="1619841" y="157117"/>
                </a:cubicBezTo>
                <a:lnTo>
                  <a:pt x="1621764" y="156448"/>
                </a:lnTo>
                <a:lnTo>
                  <a:pt x="1620383" y="162368"/>
                </a:lnTo>
                <a:cubicBezTo>
                  <a:pt x="1612257" y="198089"/>
                  <a:pt x="1604965" y="235421"/>
                  <a:pt x="1617469" y="215729"/>
                </a:cubicBezTo>
                <a:cubicBezTo>
                  <a:pt x="1625604" y="206099"/>
                  <a:pt x="1631841" y="188675"/>
                  <a:pt x="1636596" y="171377"/>
                </a:cubicBezTo>
                <a:lnTo>
                  <a:pt x="1642579" y="146883"/>
                </a:lnTo>
                <a:lnTo>
                  <a:pt x="1649870" y="130835"/>
                </a:lnTo>
                <a:lnTo>
                  <a:pt x="1650439" y="129623"/>
                </a:lnTo>
                <a:lnTo>
                  <a:pt x="1649078" y="150455"/>
                </a:lnTo>
                <a:lnTo>
                  <a:pt x="1653657" y="123167"/>
                </a:lnTo>
                <a:lnTo>
                  <a:pt x="1657130" y="119440"/>
                </a:lnTo>
                <a:cubicBezTo>
                  <a:pt x="1659096" y="118285"/>
                  <a:pt x="1656104" y="125047"/>
                  <a:pt x="1654703" y="130216"/>
                </a:cubicBezTo>
                <a:lnTo>
                  <a:pt x="1662968" y="111778"/>
                </a:lnTo>
                <a:lnTo>
                  <a:pt x="1662335" y="122989"/>
                </a:lnTo>
                <a:cubicBezTo>
                  <a:pt x="1657063" y="167105"/>
                  <a:pt x="1638016" y="251645"/>
                  <a:pt x="1651992" y="188964"/>
                </a:cubicBezTo>
                <a:lnTo>
                  <a:pt x="1654163" y="180784"/>
                </a:lnTo>
                <a:lnTo>
                  <a:pt x="1653982" y="184226"/>
                </a:lnTo>
                <a:lnTo>
                  <a:pt x="1655206" y="183092"/>
                </a:lnTo>
                <a:lnTo>
                  <a:pt x="1656618" y="171564"/>
                </a:lnTo>
                <a:lnTo>
                  <a:pt x="1656584" y="171654"/>
                </a:lnTo>
                <a:lnTo>
                  <a:pt x="1677077" y="94410"/>
                </a:lnTo>
                <a:lnTo>
                  <a:pt x="1683770" y="63875"/>
                </a:lnTo>
                <a:lnTo>
                  <a:pt x="1690563" y="47762"/>
                </a:lnTo>
                <a:lnTo>
                  <a:pt x="1692831" y="43108"/>
                </a:lnTo>
                <a:lnTo>
                  <a:pt x="1692829" y="43409"/>
                </a:lnTo>
                <a:cubicBezTo>
                  <a:pt x="1692873" y="47992"/>
                  <a:pt x="1689185" y="63501"/>
                  <a:pt x="1689935" y="70356"/>
                </a:cubicBezTo>
                <a:cubicBezTo>
                  <a:pt x="1691387" y="79482"/>
                  <a:pt x="1693070" y="57508"/>
                  <a:pt x="1693676" y="55021"/>
                </a:cubicBezTo>
                <a:cubicBezTo>
                  <a:pt x="1694177" y="49791"/>
                  <a:pt x="1694671" y="45685"/>
                  <a:pt x="1695172" y="42106"/>
                </a:cubicBezTo>
                <a:lnTo>
                  <a:pt x="1696061" y="36490"/>
                </a:lnTo>
                <a:lnTo>
                  <a:pt x="1704391" y="19419"/>
                </a:lnTo>
                <a:lnTo>
                  <a:pt x="1705642" y="20280"/>
                </a:lnTo>
                <a:cubicBezTo>
                  <a:pt x="1705326" y="20378"/>
                  <a:pt x="1705422" y="19533"/>
                  <a:pt x="1705773" y="18150"/>
                </a:cubicBezTo>
                <a:lnTo>
                  <a:pt x="1707072" y="13921"/>
                </a:lnTo>
                <a:lnTo>
                  <a:pt x="1712050" y="3722"/>
                </a:lnTo>
                <a:lnTo>
                  <a:pt x="1711062" y="16998"/>
                </a:lnTo>
                <a:lnTo>
                  <a:pt x="1707230" y="43501"/>
                </a:lnTo>
                <a:lnTo>
                  <a:pt x="1699027" y="62104"/>
                </a:lnTo>
                <a:cubicBezTo>
                  <a:pt x="1686814" y="90860"/>
                  <a:pt x="1675392" y="119772"/>
                  <a:pt x="1665607" y="149588"/>
                </a:cubicBezTo>
                <a:cubicBezTo>
                  <a:pt x="1664808" y="152370"/>
                  <a:pt x="1661155" y="160055"/>
                  <a:pt x="1658072" y="167531"/>
                </a:cubicBezTo>
                <a:lnTo>
                  <a:pt x="1657725" y="168498"/>
                </a:lnTo>
                <a:lnTo>
                  <a:pt x="1657835" y="179936"/>
                </a:lnTo>
                <a:lnTo>
                  <a:pt x="1660664" y="173352"/>
                </a:lnTo>
                <a:lnTo>
                  <a:pt x="1661265" y="168328"/>
                </a:lnTo>
                <a:lnTo>
                  <a:pt x="1663633" y="160982"/>
                </a:lnTo>
                <a:lnTo>
                  <a:pt x="1664755" y="161960"/>
                </a:lnTo>
                <a:lnTo>
                  <a:pt x="1664602" y="162828"/>
                </a:lnTo>
                <a:lnTo>
                  <a:pt x="1664848" y="162142"/>
                </a:lnTo>
                <a:lnTo>
                  <a:pt x="1664755" y="161960"/>
                </a:lnTo>
                <a:cubicBezTo>
                  <a:pt x="1666959" y="150550"/>
                  <a:pt x="1670093" y="137701"/>
                  <a:pt x="1671351" y="137312"/>
                </a:cubicBezTo>
                <a:cubicBezTo>
                  <a:pt x="1670724" y="137507"/>
                  <a:pt x="1670830" y="138959"/>
                  <a:pt x="1671094" y="140361"/>
                </a:cubicBezTo>
                <a:lnTo>
                  <a:pt x="1671483" y="142050"/>
                </a:lnTo>
                <a:lnTo>
                  <a:pt x="1673745" y="136544"/>
                </a:lnTo>
                <a:cubicBezTo>
                  <a:pt x="1677118" y="127059"/>
                  <a:pt x="1680268" y="115635"/>
                  <a:pt x="1684907" y="110210"/>
                </a:cubicBezTo>
                <a:cubicBezTo>
                  <a:pt x="1686449" y="108782"/>
                  <a:pt x="1689750" y="108523"/>
                  <a:pt x="1689767" y="107216"/>
                </a:cubicBezTo>
                <a:cubicBezTo>
                  <a:pt x="1692887" y="101531"/>
                  <a:pt x="1697946" y="83727"/>
                  <a:pt x="1702590" y="77922"/>
                </a:cubicBezTo>
                <a:lnTo>
                  <a:pt x="1703237" y="77585"/>
                </a:lnTo>
                <a:lnTo>
                  <a:pt x="1702300" y="87207"/>
                </a:lnTo>
                <a:cubicBezTo>
                  <a:pt x="1701689" y="93767"/>
                  <a:pt x="1701001" y="101093"/>
                  <a:pt x="1700043" y="110368"/>
                </a:cubicBezTo>
                <a:lnTo>
                  <a:pt x="1696832" y="129442"/>
                </a:lnTo>
                <a:lnTo>
                  <a:pt x="1694146" y="136086"/>
                </a:lnTo>
                <a:cubicBezTo>
                  <a:pt x="1692548" y="139974"/>
                  <a:pt x="1690566" y="144775"/>
                  <a:pt x="1688633" y="149483"/>
                </a:cubicBezTo>
                <a:lnTo>
                  <a:pt x="1688619" y="149513"/>
                </a:lnTo>
                <a:lnTo>
                  <a:pt x="1688672" y="154897"/>
                </a:lnTo>
                <a:lnTo>
                  <a:pt x="1687702" y="165950"/>
                </a:lnTo>
                <a:lnTo>
                  <a:pt x="1688618" y="165341"/>
                </a:lnTo>
                <a:lnTo>
                  <a:pt x="1689678" y="164444"/>
                </a:lnTo>
                <a:lnTo>
                  <a:pt x="1679539" y="200310"/>
                </a:lnTo>
                <a:cubicBezTo>
                  <a:pt x="1670642" y="230383"/>
                  <a:pt x="1663569" y="255581"/>
                  <a:pt x="1669991" y="261003"/>
                </a:cubicBezTo>
                <a:cubicBezTo>
                  <a:pt x="1676412" y="266426"/>
                  <a:pt x="1699857" y="178969"/>
                  <a:pt x="1694435" y="185388"/>
                </a:cubicBezTo>
                <a:cubicBezTo>
                  <a:pt x="1698777" y="166138"/>
                  <a:pt x="1718297" y="102864"/>
                  <a:pt x="1724717" y="108288"/>
                </a:cubicBezTo>
                <a:cubicBezTo>
                  <a:pt x="1732208" y="114614"/>
                  <a:pt x="1714684" y="201574"/>
                  <a:pt x="1709356" y="220910"/>
                </a:cubicBezTo>
                <a:cubicBezTo>
                  <a:pt x="1710354" y="232752"/>
                  <a:pt x="1675145" y="322195"/>
                  <a:pt x="1688974" y="332960"/>
                </a:cubicBezTo>
                <a:cubicBezTo>
                  <a:pt x="1694897" y="332460"/>
                  <a:pt x="1721689" y="213906"/>
                  <a:pt x="1716264" y="220329"/>
                </a:cubicBezTo>
                <a:cubicBezTo>
                  <a:pt x="1727610" y="213407"/>
                  <a:pt x="1747361" y="223671"/>
                  <a:pt x="1735612" y="237582"/>
                </a:cubicBezTo>
                <a:cubicBezTo>
                  <a:pt x="1752784" y="217251"/>
                  <a:pt x="1736109" y="243505"/>
                  <a:pt x="1745780" y="204919"/>
                </a:cubicBezTo>
                <a:cubicBezTo>
                  <a:pt x="1749205" y="192454"/>
                  <a:pt x="1751963" y="185388"/>
                  <a:pt x="1754178" y="181800"/>
                </a:cubicBezTo>
                <a:lnTo>
                  <a:pt x="1757247" y="180452"/>
                </a:lnTo>
                <a:lnTo>
                  <a:pt x="1756911" y="183626"/>
                </a:lnTo>
                <a:lnTo>
                  <a:pt x="1753895" y="195834"/>
                </a:lnTo>
                <a:cubicBezTo>
                  <a:pt x="1751383" y="203428"/>
                  <a:pt x="1753012" y="200254"/>
                  <a:pt x="1755647" y="195315"/>
                </a:cubicBezTo>
                <a:lnTo>
                  <a:pt x="1755682" y="195252"/>
                </a:lnTo>
                <a:lnTo>
                  <a:pt x="1755572" y="196282"/>
                </a:lnTo>
                <a:cubicBezTo>
                  <a:pt x="1754080" y="208596"/>
                  <a:pt x="1752323" y="221255"/>
                  <a:pt x="1750115" y="234868"/>
                </a:cubicBezTo>
                <a:cubicBezTo>
                  <a:pt x="1750304" y="235480"/>
                  <a:pt x="1749698" y="239260"/>
                  <a:pt x="1749356" y="242787"/>
                </a:cubicBezTo>
                <a:lnTo>
                  <a:pt x="1749259" y="245393"/>
                </a:lnTo>
                <a:lnTo>
                  <a:pt x="1750445" y="239884"/>
                </a:lnTo>
                <a:lnTo>
                  <a:pt x="1759300" y="179551"/>
                </a:lnTo>
                <a:lnTo>
                  <a:pt x="1759315" y="179596"/>
                </a:lnTo>
                <a:lnTo>
                  <a:pt x="1758233" y="192775"/>
                </a:lnTo>
                <a:lnTo>
                  <a:pt x="1758613" y="190084"/>
                </a:lnTo>
                <a:lnTo>
                  <a:pt x="1759961" y="187706"/>
                </a:lnTo>
                <a:lnTo>
                  <a:pt x="1760710" y="186951"/>
                </a:lnTo>
                <a:lnTo>
                  <a:pt x="1760998" y="184266"/>
                </a:lnTo>
                <a:lnTo>
                  <a:pt x="1761855" y="186651"/>
                </a:lnTo>
                <a:cubicBezTo>
                  <a:pt x="1762358" y="189295"/>
                  <a:pt x="1762550" y="191577"/>
                  <a:pt x="1762550" y="191577"/>
                </a:cubicBezTo>
                <a:cubicBezTo>
                  <a:pt x="1764629" y="216253"/>
                  <a:pt x="1745596" y="273520"/>
                  <a:pt x="1746594" y="285363"/>
                </a:cubicBezTo>
                <a:cubicBezTo>
                  <a:pt x="1746594" y="285363"/>
                  <a:pt x="1758937" y="290288"/>
                  <a:pt x="1771364" y="296199"/>
                </a:cubicBezTo>
                <a:cubicBezTo>
                  <a:pt x="1766939" y="314463"/>
                  <a:pt x="1757672" y="346058"/>
                  <a:pt x="1757672" y="346058"/>
                </a:cubicBezTo>
                <a:cubicBezTo>
                  <a:pt x="1771098" y="363812"/>
                  <a:pt x="1773360" y="319886"/>
                  <a:pt x="1773360" y="319886"/>
                </a:cubicBezTo>
                <a:cubicBezTo>
                  <a:pt x="1784692" y="301039"/>
                  <a:pt x="1821482" y="230349"/>
                  <a:pt x="1815559" y="230848"/>
                </a:cubicBezTo>
                <a:cubicBezTo>
                  <a:pt x="1833825" y="235273"/>
                  <a:pt x="1813212" y="273787"/>
                  <a:pt x="1803459" y="311385"/>
                </a:cubicBezTo>
                <a:cubicBezTo>
                  <a:pt x="1799615" y="336560"/>
                  <a:pt x="1777750" y="442770"/>
                  <a:pt x="1803772" y="385909"/>
                </a:cubicBezTo>
                <a:cubicBezTo>
                  <a:pt x="1813538" y="360238"/>
                  <a:pt x="1818368" y="334980"/>
                  <a:pt x="1827636" y="303385"/>
                </a:cubicBezTo>
                <a:cubicBezTo>
                  <a:pt x="1836039" y="273353"/>
                  <a:pt x="1843021" y="250029"/>
                  <a:pt x="1849198" y="230249"/>
                </a:cubicBezTo>
                <a:lnTo>
                  <a:pt x="1856861" y="206509"/>
                </a:lnTo>
                <a:lnTo>
                  <a:pt x="1857534" y="205053"/>
                </a:lnTo>
                <a:cubicBezTo>
                  <a:pt x="1858304" y="204341"/>
                  <a:pt x="1859515" y="203917"/>
                  <a:pt x="1860533" y="203673"/>
                </a:cubicBezTo>
                <a:lnTo>
                  <a:pt x="1860675" y="203651"/>
                </a:lnTo>
                <a:lnTo>
                  <a:pt x="1861569" y="194479"/>
                </a:lnTo>
                <a:lnTo>
                  <a:pt x="1863220" y="188556"/>
                </a:lnTo>
                <a:lnTo>
                  <a:pt x="1867943" y="187676"/>
                </a:lnTo>
                <a:lnTo>
                  <a:pt x="1868795" y="187508"/>
                </a:lnTo>
                <a:lnTo>
                  <a:pt x="1870538" y="181185"/>
                </a:lnTo>
                <a:cubicBezTo>
                  <a:pt x="1873658" y="175500"/>
                  <a:pt x="1875362" y="161876"/>
                  <a:pt x="1880205" y="160188"/>
                </a:cubicBezTo>
                <a:cubicBezTo>
                  <a:pt x="1885047" y="158500"/>
                  <a:pt x="1875251" y="170153"/>
                  <a:pt x="1880132" y="165632"/>
                </a:cubicBezTo>
                <a:lnTo>
                  <a:pt x="1887584" y="155770"/>
                </a:lnTo>
                <a:lnTo>
                  <a:pt x="1885777" y="165847"/>
                </a:lnTo>
                <a:lnTo>
                  <a:pt x="1879218" y="184222"/>
                </a:lnTo>
                <a:lnTo>
                  <a:pt x="1878868" y="185539"/>
                </a:lnTo>
                <a:lnTo>
                  <a:pt x="1880501" y="185219"/>
                </a:lnTo>
                <a:lnTo>
                  <a:pt x="1882378" y="184805"/>
                </a:lnTo>
                <a:lnTo>
                  <a:pt x="1870884" y="248925"/>
                </a:lnTo>
                <a:cubicBezTo>
                  <a:pt x="1864988" y="289553"/>
                  <a:pt x="1860561" y="328442"/>
                  <a:pt x="1857465" y="362499"/>
                </a:cubicBezTo>
                <a:cubicBezTo>
                  <a:pt x="1844367" y="431194"/>
                  <a:pt x="1877484" y="305149"/>
                  <a:pt x="1889828" y="310074"/>
                </a:cubicBezTo>
                <a:cubicBezTo>
                  <a:pt x="1902657" y="308994"/>
                  <a:pt x="1851602" y="517062"/>
                  <a:pt x="1883952" y="452709"/>
                </a:cubicBezTo>
                <a:cubicBezTo>
                  <a:pt x="1888295" y="433456"/>
                  <a:pt x="1920924" y="313416"/>
                  <a:pt x="1932768" y="312419"/>
                </a:cubicBezTo>
                <a:cubicBezTo>
                  <a:pt x="1939677" y="311839"/>
                  <a:pt x="1961102" y="353767"/>
                  <a:pt x="1960603" y="347847"/>
                </a:cubicBezTo>
                <a:cubicBezTo>
                  <a:pt x="1961102" y="353767"/>
                  <a:pt x="1961602" y="359691"/>
                  <a:pt x="1962099" y="365610"/>
                </a:cubicBezTo>
                <a:cubicBezTo>
                  <a:pt x="1973435" y="346765"/>
                  <a:pt x="1991374" y="264741"/>
                  <a:pt x="1984198" y="332937"/>
                </a:cubicBezTo>
                <a:cubicBezTo>
                  <a:pt x="1971680" y="408539"/>
                  <a:pt x="1994950" y="307181"/>
                  <a:pt x="2003717" y="269664"/>
                </a:cubicBezTo>
                <a:lnTo>
                  <a:pt x="2012883" y="232939"/>
                </a:lnTo>
                <a:lnTo>
                  <a:pt x="2012032" y="241733"/>
                </a:lnTo>
                <a:lnTo>
                  <a:pt x="2014041" y="241930"/>
                </a:lnTo>
                <a:lnTo>
                  <a:pt x="2018706" y="209604"/>
                </a:lnTo>
                <a:lnTo>
                  <a:pt x="2033738" y="149370"/>
                </a:lnTo>
                <a:lnTo>
                  <a:pt x="2034802" y="158971"/>
                </a:lnTo>
                <a:lnTo>
                  <a:pt x="2039991" y="124313"/>
                </a:lnTo>
                <a:lnTo>
                  <a:pt x="2041077" y="119957"/>
                </a:lnTo>
                <a:lnTo>
                  <a:pt x="2037689" y="162610"/>
                </a:lnTo>
                <a:cubicBezTo>
                  <a:pt x="2035397" y="179936"/>
                  <a:pt x="2032702" y="197723"/>
                  <a:pt x="2031389" y="214219"/>
                </a:cubicBezTo>
                <a:cubicBezTo>
                  <a:pt x="2031086" y="215462"/>
                  <a:pt x="2030779" y="219100"/>
                  <a:pt x="2030888" y="222324"/>
                </a:cubicBezTo>
                <a:lnTo>
                  <a:pt x="2032805" y="227695"/>
                </a:lnTo>
                <a:lnTo>
                  <a:pt x="2032911" y="227788"/>
                </a:lnTo>
                <a:lnTo>
                  <a:pt x="2035372" y="212984"/>
                </a:lnTo>
                <a:cubicBezTo>
                  <a:pt x="2036545" y="198254"/>
                  <a:pt x="2038493" y="182326"/>
                  <a:pt x="2041249" y="168255"/>
                </a:cubicBezTo>
                <a:cubicBezTo>
                  <a:pt x="2040735" y="180290"/>
                  <a:pt x="2039400" y="193201"/>
                  <a:pt x="2037873" y="206603"/>
                </a:cubicBezTo>
                <a:lnTo>
                  <a:pt x="2037209" y="212647"/>
                </a:lnTo>
                <a:lnTo>
                  <a:pt x="2042123" y="183926"/>
                </a:lnTo>
                <a:cubicBezTo>
                  <a:pt x="2041537" y="207754"/>
                  <a:pt x="2040354" y="232419"/>
                  <a:pt x="2037707" y="257304"/>
                </a:cubicBezTo>
                <a:lnTo>
                  <a:pt x="2037427" y="259323"/>
                </a:lnTo>
                <a:lnTo>
                  <a:pt x="2027102" y="307391"/>
                </a:lnTo>
                <a:cubicBezTo>
                  <a:pt x="2024869" y="322365"/>
                  <a:pt x="2024730" y="333250"/>
                  <a:pt x="2028207" y="336186"/>
                </a:cubicBezTo>
                <a:cubicBezTo>
                  <a:pt x="2020716" y="329859"/>
                  <a:pt x="2057992" y="253163"/>
                  <a:pt x="2058990" y="265008"/>
                </a:cubicBezTo>
                <a:cubicBezTo>
                  <a:pt x="2064729" y="333109"/>
                  <a:pt x="2033863" y="403301"/>
                  <a:pt x="2026686" y="471497"/>
                </a:cubicBezTo>
                <a:cubicBezTo>
                  <a:pt x="2010244" y="571287"/>
                  <a:pt x="2045439" y="469917"/>
                  <a:pt x="2051360" y="469417"/>
                </a:cubicBezTo>
                <a:cubicBezTo>
                  <a:pt x="2057283" y="468918"/>
                  <a:pt x="2034919" y="569209"/>
                  <a:pt x="2036997" y="593883"/>
                </a:cubicBezTo>
                <a:cubicBezTo>
                  <a:pt x="2032555" y="594258"/>
                  <a:pt x="2030335" y="594444"/>
                  <a:pt x="2029503" y="594514"/>
                </a:cubicBezTo>
                <a:cubicBezTo>
                  <a:pt x="2027005" y="594725"/>
                  <a:pt x="2036997" y="593883"/>
                  <a:pt x="2036997" y="593883"/>
                </a:cubicBezTo>
                <a:cubicBezTo>
                  <a:pt x="2053173" y="561708"/>
                  <a:pt x="2045672" y="543452"/>
                  <a:pt x="2059862" y="499516"/>
                </a:cubicBezTo>
                <a:cubicBezTo>
                  <a:pt x="2059862" y="499516"/>
                  <a:pt x="2076802" y="405648"/>
                  <a:pt x="2082724" y="405149"/>
                </a:cubicBezTo>
                <a:lnTo>
                  <a:pt x="2094801" y="477687"/>
                </a:lnTo>
                <a:cubicBezTo>
                  <a:pt x="2100724" y="477187"/>
                  <a:pt x="2166554" y="232090"/>
                  <a:pt x="2145685" y="350144"/>
                </a:cubicBezTo>
                <a:lnTo>
                  <a:pt x="2139745" y="378811"/>
                </a:lnTo>
                <a:lnTo>
                  <a:pt x="2139152" y="379873"/>
                </a:lnTo>
                <a:lnTo>
                  <a:pt x="2138027" y="383147"/>
                </a:lnTo>
                <a:lnTo>
                  <a:pt x="2138119" y="383554"/>
                </a:lnTo>
                <a:lnTo>
                  <a:pt x="2138887" y="382960"/>
                </a:lnTo>
                <a:lnTo>
                  <a:pt x="2125721" y="446503"/>
                </a:lnTo>
                <a:cubicBezTo>
                  <a:pt x="2121328" y="476942"/>
                  <a:pt x="2119093" y="506454"/>
                  <a:pt x="2118709" y="537300"/>
                </a:cubicBezTo>
                <a:cubicBezTo>
                  <a:pt x="2116446" y="581226"/>
                  <a:pt x="2093849" y="607978"/>
                  <a:pt x="2097924" y="656340"/>
                </a:cubicBezTo>
                <a:cubicBezTo>
                  <a:pt x="2128024" y="647843"/>
                  <a:pt x="2118210" y="531377"/>
                  <a:pt x="2135966" y="517954"/>
                </a:cubicBezTo>
                <a:cubicBezTo>
                  <a:pt x="2135383" y="511045"/>
                  <a:pt x="2166566" y="515375"/>
                  <a:pt x="2167063" y="521297"/>
                </a:cubicBezTo>
                <a:cubicBezTo>
                  <a:pt x="2181752" y="483282"/>
                  <a:pt x="2172172" y="440355"/>
                  <a:pt x="2187359" y="408259"/>
                </a:cubicBezTo>
                <a:cubicBezTo>
                  <a:pt x="2193272" y="395836"/>
                  <a:pt x="2199194" y="395336"/>
                  <a:pt x="2210538" y="388415"/>
                </a:cubicBezTo>
                <a:cubicBezTo>
                  <a:pt x="2233135" y="361663"/>
                  <a:pt x="2235482" y="318723"/>
                  <a:pt x="2245152" y="280136"/>
                </a:cubicBezTo>
                <a:lnTo>
                  <a:pt x="2267707" y="183234"/>
                </a:lnTo>
                <a:lnTo>
                  <a:pt x="2273385" y="173911"/>
                </a:lnTo>
                <a:cubicBezTo>
                  <a:pt x="2279394" y="171818"/>
                  <a:pt x="2267239" y="186273"/>
                  <a:pt x="2273294" y="180667"/>
                </a:cubicBezTo>
                <a:cubicBezTo>
                  <a:pt x="2281263" y="173289"/>
                  <a:pt x="2291321" y="150899"/>
                  <a:pt x="2281195" y="178425"/>
                </a:cubicBezTo>
                <a:cubicBezTo>
                  <a:pt x="2274939" y="198892"/>
                  <a:pt x="2268840" y="207742"/>
                  <a:pt x="2264744" y="231551"/>
                </a:cubicBezTo>
                <a:cubicBezTo>
                  <a:pt x="2267015" y="229449"/>
                  <a:pt x="2270131" y="223787"/>
                  <a:pt x="2273343" y="217158"/>
                </a:cubicBezTo>
                <a:lnTo>
                  <a:pt x="2279266" y="204123"/>
                </a:lnTo>
                <a:lnTo>
                  <a:pt x="2274077" y="232070"/>
                </a:lnTo>
                <a:cubicBezTo>
                  <a:pt x="2270539" y="252589"/>
                  <a:pt x="2267253" y="274051"/>
                  <a:pt x="2264498" y="297393"/>
                </a:cubicBezTo>
                <a:cubicBezTo>
                  <a:pt x="2266577" y="322066"/>
                  <a:pt x="2252386" y="366005"/>
                  <a:pt x="2238290" y="422854"/>
                </a:cubicBezTo>
                <a:cubicBezTo>
                  <a:pt x="2234946" y="453950"/>
                  <a:pt x="2192562" y="611590"/>
                  <a:pt x="2234678" y="521564"/>
                </a:cubicBezTo>
                <a:cubicBezTo>
                  <a:pt x="2239022" y="502313"/>
                  <a:pt x="2262966" y="420776"/>
                  <a:pt x="2267807" y="407445"/>
                </a:cubicBezTo>
                <a:cubicBezTo>
                  <a:pt x="2273229" y="401025"/>
                  <a:pt x="2286063" y="399945"/>
                  <a:pt x="2286063" y="399945"/>
                </a:cubicBezTo>
                <a:cubicBezTo>
                  <a:pt x="2301250" y="367851"/>
                  <a:pt x="2304095" y="330835"/>
                  <a:pt x="2308425" y="299656"/>
                </a:cubicBezTo>
                <a:cubicBezTo>
                  <a:pt x="2315750" y="280401"/>
                  <a:pt x="2318012" y="240886"/>
                  <a:pt x="2326387" y="219167"/>
                </a:cubicBezTo>
                <a:lnTo>
                  <a:pt x="2336555" y="205663"/>
                </a:lnTo>
                <a:lnTo>
                  <a:pt x="2330610" y="220107"/>
                </a:lnTo>
                <a:lnTo>
                  <a:pt x="2330595" y="220144"/>
                </a:lnTo>
                <a:lnTo>
                  <a:pt x="2330660" y="226823"/>
                </a:lnTo>
                <a:lnTo>
                  <a:pt x="2329455" y="240541"/>
                </a:lnTo>
                <a:lnTo>
                  <a:pt x="2330593" y="239784"/>
                </a:lnTo>
                <a:cubicBezTo>
                  <a:pt x="2331637" y="239005"/>
                  <a:pt x="2332492" y="238282"/>
                  <a:pt x="2332971" y="237770"/>
                </a:cubicBezTo>
                <a:lnTo>
                  <a:pt x="2335333" y="232365"/>
                </a:lnTo>
                <a:lnTo>
                  <a:pt x="2339291" y="229463"/>
                </a:lnTo>
                <a:lnTo>
                  <a:pt x="2340420" y="227636"/>
                </a:lnTo>
                <a:lnTo>
                  <a:pt x="2339970" y="230406"/>
                </a:lnTo>
                <a:cubicBezTo>
                  <a:pt x="2340643" y="229716"/>
                  <a:pt x="2342150" y="226669"/>
                  <a:pt x="2343914" y="222768"/>
                </a:cubicBezTo>
                <a:lnTo>
                  <a:pt x="2345025" y="220183"/>
                </a:lnTo>
                <a:lnTo>
                  <a:pt x="2355749" y="202823"/>
                </a:lnTo>
                <a:cubicBezTo>
                  <a:pt x="2370967" y="173305"/>
                  <a:pt x="2380242" y="146245"/>
                  <a:pt x="2363469" y="221463"/>
                </a:cubicBezTo>
                <a:cubicBezTo>
                  <a:pt x="2360318" y="240117"/>
                  <a:pt x="2356944" y="256118"/>
                  <a:pt x="2353585" y="270985"/>
                </a:cubicBezTo>
                <a:lnTo>
                  <a:pt x="2352659" y="275015"/>
                </a:lnTo>
                <a:lnTo>
                  <a:pt x="2353862" y="268145"/>
                </a:lnTo>
                <a:lnTo>
                  <a:pt x="2353468" y="268795"/>
                </a:lnTo>
                <a:cubicBezTo>
                  <a:pt x="2351241" y="272507"/>
                  <a:pt x="2342537" y="287425"/>
                  <a:pt x="2345827" y="288583"/>
                </a:cubicBezTo>
                <a:cubicBezTo>
                  <a:pt x="2346372" y="289012"/>
                  <a:pt x="2347413" y="287716"/>
                  <a:pt x="2348600" y="285688"/>
                </a:cubicBezTo>
                <a:lnTo>
                  <a:pt x="2351557" y="279817"/>
                </a:lnTo>
                <a:lnTo>
                  <a:pt x="2343779" y="313699"/>
                </a:lnTo>
                <a:cubicBezTo>
                  <a:pt x="2337585" y="341929"/>
                  <a:pt x="2332388" y="371689"/>
                  <a:pt x="2330083" y="415120"/>
                </a:cubicBezTo>
                <a:cubicBezTo>
                  <a:pt x="2325396" y="415517"/>
                  <a:pt x="2323050" y="415714"/>
                  <a:pt x="2322171" y="415787"/>
                </a:cubicBezTo>
                <a:cubicBezTo>
                  <a:pt x="2319534" y="416010"/>
                  <a:pt x="2330083" y="415120"/>
                  <a:pt x="2330083" y="415120"/>
                </a:cubicBezTo>
                <a:cubicBezTo>
                  <a:pt x="2347256" y="394788"/>
                  <a:pt x="2374546" y="282157"/>
                  <a:pt x="2384310" y="256485"/>
                </a:cubicBezTo>
                <a:lnTo>
                  <a:pt x="2389662" y="248991"/>
                </a:lnTo>
                <a:lnTo>
                  <a:pt x="2389696" y="252181"/>
                </a:lnTo>
                <a:cubicBezTo>
                  <a:pt x="2390499" y="252376"/>
                  <a:pt x="2392208" y="251178"/>
                  <a:pt x="2395161" y="247975"/>
                </a:cubicBezTo>
                <a:lnTo>
                  <a:pt x="2399202" y="240808"/>
                </a:lnTo>
                <a:lnTo>
                  <a:pt x="2400318" y="242958"/>
                </a:lnTo>
                <a:cubicBezTo>
                  <a:pt x="2399608" y="252214"/>
                  <a:pt x="2394977" y="270992"/>
                  <a:pt x="2392811" y="286583"/>
                </a:cubicBezTo>
                <a:lnTo>
                  <a:pt x="2395034" y="280090"/>
                </a:lnTo>
                <a:lnTo>
                  <a:pt x="2394701" y="282382"/>
                </a:lnTo>
                <a:lnTo>
                  <a:pt x="2398896" y="273426"/>
                </a:lnTo>
                <a:lnTo>
                  <a:pt x="2401825" y="266484"/>
                </a:lnTo>
                <a:lnTo>
                  <a:pt x="2404486" y="252470"/>
                </a:lnTo>
                <a:lnTo>
                  <a:pt x="2410548" y="234756"/>
                </a:lnTo>
                <a:lnTo>
                  <a:pt x="2410926" y="240745"/>
                </a:lnTo>
                <a:lnTo>
                  <a:pt x="2410651" y="246460"/>
                </a:lnTo>
                <a:lnTo>
                  <a:pt x="2412983" y="241405"/>
                </a:lnTo>
                <a:lnTo>
                  <a:pt x="2419070" y="228796"/>
                </a:lnTo>
                <a:lnTo>
                  <a:pt x="2418462" y="232872"/>
                </a:lnTo>
                <a:lnTo>
                  <a:pt x="2415331" y="262473"/>
                </a:lnTo>
                <a:lnTo>
                  <a:pt x="2411589" y="277618"/>
                </a:lnTo>
                <a:cubicBezTo>
                  <a:pt x="2408473" y="287043"/>
                  <a:pt x="2410494" y="283103"/>
                  <a:pt x="2413762" y="276976"/>
                </a:cubicBezTo>
                <a:lnTo>
                  <a:pt x="2413807" y="276897"/>
                </a:lnTo>
                <a:lnTo>
                  <a:pt x="2413671" y="278176"/>
                </a:lnTo>
                <a:cubicBezTo>
                  <a:pt x="2411819" y="293454"/>
                  <a:pt x="2409638" y="309161"/>
                  <a:pt x="2406898" y="326053"/>
                </a:cubicBezTo>
                <a:cubicBezTo>
                  <a:pt x="2407134" y="326813"/>
                  <a:pt x="2406379" y="331503"/>
                  <a:pt x="2405958" y="335882"/>
                </a:cubicBezTo>
                <a:lnTo>
                  <a:pt x="2405833" y="339114"/>
                </a:lnTo>
                <a:lnTo>
                  <a:pt x="2407307" y="332277"/>
                </a:lnTo>
                <a:cubicBezTo>
                  <a:pt x="2411083" y="307502"/>
                  <a:pt x="2410889" y="284659"/>
                  <a:pt x="2418352" y="257032"/>
                </a:cubicBezTo>
                <a:lnTo>
                  <a:pt x="2416971" y="273827"/>
                </a:lnTo>
                <a:lnTo>
                  <a:pt x="2417443" y="270484"/>
                </a:lnTo>
                <a:lnTo>
                  <a:pt x="2419117" y="267535"/>
                </a:lnTo>
                <a:lnTo>
                  <a:pt x="2420045" y="266598"/>
                </a:lnTo>
                <a:lnTo>
                  <a:pt x="2421430" y="253599"/>
                </a:lnTo>
                <a:lnTo>
                  <a:pt x="2422770" y="241429"/>
                </a:lnTo>
                <a:lnTo>
                  <a:pt x="2428841" y="234333"/>
                </a:lnTo>
                <a:lnTo>
                  <a:pt x="2430364" y="235261"/>
                </a:lnTo>
                <a:lnTo>
                  <a:pt x="2429025" y="258299"/>
                </a:lnTo>
                <a:lnTo>
                  <a:pt x="2430343" y="256163"/>
                </a:lnTo>
                <a:cubicBezTo>
                  <a:pt x="2430780" y="257571"/>
                  <a:pt x="2430810" y="259048"/>
                  <a:pt x="2430587" y="260395"/>
                </a:cubicBezTo>
                <a:cubicBezTo>
                  <a:pt x="2430363" y="261741"/>
                  <a:pt x="2429886" y="262958"/>
                  <a:pt x="2429306" y="263851"/>
                </a:cubicBezTo>
                <a:lnTo>
                  <a:pt x="2428824" y="261605"/>
                </a:lnTo>
                <a:lnTo>
                  <a:pt x="2428474" y="267364"/>
                </a:lnTo>
                <a:lnTo>
                  <a:pt x="2429306" y="263851"/>
                </a:lnTo>
                <a:cubicBezTo>
                  <a:pt x="2429302" y="266824"/>
                  <a:pt x="2429210" y="269451"/>
                  <a:pt x="2429067" y="271883"/>
                </a:cubicBezTo>
                <a:lnTo>
                  <a:pt x="2428722" y="276413"/>
                </a:lnTo>
                <a:lnTo>
                  <a:pt x="2429573" y="274670"/>
                </a:lnTo>
                <a:lnTo>
                  <a:pt x="2432335" y="269555"/>
                </a:lnTo>
                <a:lnTo>
                  <a:pt x="2434034" y="255085"/>
                </a:lnTo>
                <a:cubicBezTo>
                  <a:pt x="2437087" y="230987"/>
                  <a:pt x="2440199" y="211217"/>
                  <a:pt x="2444168" y="181291"/>
                </a:cubicBezTo>
                <a:cubicBezTo>
                  <a:pt x="2444168" y="181291"/>
                  <a:pt x="2444154" y="180973"/>
                  <a:pt x="2444139" y="180416"/>
                </a:cubicBezTo>
                <a:lnTo>
                  <a:pt x="2444138" y="180184"/>
                </a:lnTo>
                <a:lnTo>
                  <a:pt x="2442954" y="183765"/>
                </a:lnTo>
                <a:cubicBezTo>
                  <a:pt x="2438652" y="194316"/>
                  <a:pt x="2431572" y="207477"/>
                  <a:pt x="2430087" y="212453"/>
                </a:cubicBezTo>
                <a:lnTo>
                  <a:pt x="2422052" y="237757"/>
                </a:lnTo>
                <a:lnTo>
                  <a:pt x="2425078" y="216162"/>
                </a:lnTo>
                <a:lnTo>
                  <a:pt x="2426309" y="213562"/>
                </a:lnTo>
                <a:cubicBezTo>
                  <a:pt x="2428586" y="208557"/>
                  <a:pt x="2431083" y="202792"/>
                  <a:pt x="2434092" y="195400"/>
                </a:cubicBezTo>
                <a:cubicBezTo>
                  <a:pt x="2435182" y="193493"/>
                  <a:pt x="2439473" y="182792"/>
                  <a:pt x="2442653" y="176223"/>
                </a:cubicBezTo>
                <a:lnTo>
                  <a:pt x="2444339" y="173227"/>
                </a:lnTo>
                <a:lnTo>
                  <a:pt x="2444431" y="171228"/>
                </a:lnTo>
                <a:cubicBezTo>
                  <a:pt x="2444921" y="166263"/>
                  <a:pt x="2446129" y="161433"/>
                  <a:pt x="2449005" y="161966"/>
                </a:cubicBezTo>
                <a:cubicBezTo>
                  <a:pt x="2451438" y="164299"/>
                  <a:pt x="2444815" y="194397"/>
                  <a:pt x="2445218" y="195699"/>
                </a:cubicBezTo>
                <a:cubicBezTo>
                  <a:pt x="2443670" y="210913"/>
                  <a:pt x="2441965" y="225404"/>
                  <a:pt x="2440345" y="240048"/>
                </a:cubicBezTo>
                <a:lnTo>
                  <a:pt x="2437977" y="264531"/>
                </a:lnTo>
                <a:lnTo>
                  <a:pt x="2439095" y="265401"/>
                </a:lnTo>
                <a:cubicBezTo>
                  <a:pt x="2439921" y="266424"/>
                  <a:pt x="2440819" y="267787"/>
                  <a:pt x="2441647" y="269104"/>
                </a:cubicBezTo>
                <a:lnTo>
                  <a:pt x="2441889" y="269492"/>
                </a:lnTo>
                <a:lnTo>
                  <a:pt x="2442559" y="263705"/>
                </a:lnTo>
                <a:cubicBezTo>
                  <a:pt x="2443335" y="256396"/>
                  <a:pt x="2443816" y="250199"/>
                  <a:pt x="2444098" y="249040"/>
                </a:cubicBezTo>
                <a:cubicBezTo>
                  <a:pt x="2447690" y="215606"/>
                  <a:pt x="2452633" y="180089"/>
                  <a:pt x="2456027" y="139584"/>
                </a:cubicBezTo>
                <a:cubicBezTo>
                  <a:pt x="2456027" y="139584"/>
                  <a:pt x="2458235" y="118225"/>
                  <a:pt x="2461007" y="121643"/>
                </a:cubicBezTo>
                <a:lnTo>
                  <a:pt x="2460621" y="127434"/>
                </a:lnTo>
                <a:lnTo>
                  <a:pt x="2457777" y="135326"/>
                </a:lnTo>
                <a:cubicBezTo>
                  <a:pt x="2456770" y="138441"/>
                  <a:pt x="2456137" y="140956"/>
                  <a:pt x="2456254" y="142127"/>
                </a:cubicBezTo>
                <a:lnTo>
                  <a:pt x="2459078" y="140946"/>
                </a:lnTo>
                <a:lnTo>
                  <a:pt x="2458800" y="143003"/>
                </a:lnTo>
                <a:cubicBezTo>
                  <a:pt x="2457991" y="140402"/>
                  <a:pt x="2454963" y="164632"/>
                  <a:pt x="2459904" y="163098"/>
                </a:cubicBezTo>
                <a:cubicBezTo>
                  <a:pt x="2461464" y="162613"/>
                  <a:pt x="2462933" y="138868"/>
                  <a:pt x="2463216" y="134266"/>
                </a:cubicBezTo>
                <a:lnTo>
                  <a:pt x="2463473" y="132464"/>
                </a:lnTo>
                <a:lnTo>
                  <a:pt x="2463591" y="132231"/>
                </a:lnTo>
                <a:lnTo>
                  <a:pt x="2465707" y="126706"/>
                </a:lnTo>
                <a:lnTo>
                  <a:pt x="2462663" y="167855"/>
                </a:lnTo>
                <a:cubicBezTo>
                  <a:pt x="2460703" y="188634"/>
                  <a:pt x="2458459" y="209887"/>
                  <a:pt x="2456453" y="231898"/>
                </a:cubicBezTo>
                <a:cubicBezTo>
                  <a:pt x="2456453" y="231898"/>
                  <a:pt x="2451231" y="238035"/>
                  <a:pt x="2455159" y="239668"/>
                </a:cubicBezTo>
                <a:cubicBezTo>
                  <a:pt x="2457383" y="240403"/>
                  <a:pt x="2460062" y="220560"/>
                  <a:pt x="2458014" y="231415"/>
                </a:cubicBezTo>
                <a:cubicBezTo>
                  <a:pt x="2464516" y="195412"/>
                  <a:pt x="2465072" y="151273"/>
                  <a:pt x="2473606" y="116304"/>
                </a:cubicBezTo>
                <a:cubicBezTo>
                  <a:pt x="2474345" y="152675"/>
                  <a:pt x="2464234" y="200014"/>
                  <a:pt x="2460975" y="240951"/>
                </a:cubicBezTo>
                <a:cubicBezTo>
                  <a:pt x="2460598" y="242494"/>
                  <a:pt x="2460217" y="247010"/>
                  <a:pt x="2460352" y="251007"/>
                </a:cubicBezTo>
                <a:lnTo>
                  <a:pt x="2460529" y="252389"/>
                </a:lnTo>
                <a:lnTo>
                  <a:pt x="2460724" y="251874"/>
                </a:lnTo>
                <a:lnTo>
                  <a:pt x="2461659" y="249530"/>
                </a:lnTo>
                <a:lnTo>
                  <a:pt x="2460910" y="255399"/>
                </a:lnTo>
                <a:lnTo>
                  <a:pt x="2461011" y="256179"/>
                </a:lnTo>
                <a:cubicBezTo>
                  <a:pt x="2461402" y="257485"/>
                  <a:pt x="2461987" y="258223"/>
                  <a:pt x="2462833" y="257961"/>
                </a:cubicBezTo>
                <a:lnTo>
                  <a:pt x="2465914" y="239418"/>
                </a:lnTo>
                <a:cubicBezTo>
                  <a:pt x="2467371" y="221143"/>
                  <a:pt x="2469791" y="201380"/>
                  <a:pt x="2473210" y="183920"/>
                </a:cubicBezTo>
                <a:cubicBezTo>
                  <a:pt x="2472571" y="198853"/>
                  <a:pt x="2470915" y="214874"/>
                  <a:pt x="2469019" y="231505"/>
                </a:cubicBezTo>
                <a:lnTo>
                  <a:pt x="2464965" y="268440"/>
                </a:lnTo>
                <a:lnTo>
                  <a:pt x="2465659" y="265515"/>
                </a:lnTo>
                <a:lnTo>
                  <a:pt x="2465281" y="275311"/>
                </a:lnTo>
                <a:lnTo>
                  <a:pt x="2443974" y="374712"/>
                </a:lnTo>
                <a:cubicBezTo>
                  <a:pt x="2440129" y="399885"/>
                  <a:pt x="2400009" y="513600"/>
                  <a:pt x="2413435" y="531355"/>
                </a:cubicBezTo>
                <a:cubicBezTo>
                  <a:pt x="2420343" y="530770"/>
                  <a:pt x="2425184" y="517441"/>
                  <a:pt x="2425184" y="517441"/>
                </a:cubicBezTo>
                <a:cubicBezTo>
                  <a:pt x="2444787" y="455157"/>
                  <a:pt x="2451974" y="398888"/>
                  <a:pt x="2460160" y="354463"/>
                </a:cubicBezTo>
                <a:cubicBezTo>
                  <a:pt x="2463954" y="343457"/>
                  <a:pt x="2467181" y="330140"/>
                  <a:pt x="2470216" y="315842"/>
                </a:cubicBezTo>
                <a:lnTo>
                  <a:pt x="2474360" y="295154"/>
                </a:lnTo>
                <a:lnTo>
                  <a:pt x="2473384" y="308254"/>
                </a:lnTo>
                <a:lnTo>
                  <a:pt x="2473257" y="309497"/>
                </a:lnTo>
                <a:lnTo>
                  <a:pt x="2475876" y="301830"/>
                </a:lnTo>
                <a:cubicBezTo>
                  <a:pt x="2478166" y="295374"/>
                  <a:pt x="2480691" y="288899"/>
                  <a:pt x="2481636" y="288824"/>
                </a:cubicBezTo>
                <a:lnTo>
                  <a:pt x="2483260" y="308670"/>
                </a:lnTo>
                <a:cubicBezTo>
                  <a:pt x="2485151" y="308520"/>
                  <a:pt x="2513437" y="241233"/>
                  <a:pt x="2503245" y="273622"/>
                </a:cubicBezTo>
                <a:lnTo>
                  <a:pt x="2497163" y="291015"/>
                </a:lnTo>
                <a:lnTo>
                  <a:pt x="2496771" y="300571"/>
                </a:lnTo>
                <a:cubicBezTo>
                  <a:pt x="2496464" y="304968"/>
                  <a:pt x="2496113" y="309815"/>
                  <a:pt x="2496045" y="314182"/>
                </a:cubicBezTo>
                <a:lnTo>
                  <a:pt x="2500268" y="294081"/>
                </a:lnTo>
                <a:lnTo>
                  <a:pt x="2500635" y="295177"/>
                </a:lnTo>
                <a:cubicBezTo>
                  <a:pt x="2502285" y="301452"/>
                  <a:pt x="2502673" y="306282"/>
                  <a:pt x="2502082" y="312059"/>
                </a:cubicBezTo>
                <a:lnTo>
                  <a:pt x="2500749" y="318876"/>
                </a:lnTo>
                <a:lnTo>
                  <a:pt x="2503312" y="319381"/>
                </a:lnTo>
                <a:cubicBezTo>
                  <a:pt x="2504222" y="319685"/>
                  <a:pt x="2504828" y="320058"/>
                  <a:pt x="2504822" y="320464"/>
                </a:cubicBezTo>
                <a:cubicBezTo>
                  <a:pt x="2510628" y="310018"/>
                  <a:pt x="2508898" y="298277"/>
                  <a:pt x="2514680" y="289454"/>
                </a:cubicBezTo>
                <a:cubicBezTo>
                  <a:pt x="2516929" y="286038"/>
                  <a:pt x="2518821" y="285887"/>
                  <a:pt x="2522625" y="283968"/>
                </a:cubicBezTo>
                <a:cubicBezTo>
                  <a:pt x="2530592" y="276590"/>
                  <a:pt x="2532639" y="264821"/>
                  <a:pt x="2536872" y="254230"/>
                </a:cubicBezTo>
                <a:cubicBezTo>
                  <a:pt x="2546931" y="231841"/>
                  <a:pt x="2550982" y="211275"/>
                  <a:pt x="2562909" y="190357"/>
                </a:cubicBezTo>
                <a:cubicBezTo>
                  <a:pt x="2556901" y="215936"/>
                  <a:pt x="2548798" y="233312"/>
                  <a:pt x="2542477" y="258915"/>
                </a:cubicBezTo>
                <a:cubicBezTo>
                  <a:pt x="2542385" y="265671"/>
                  <a:pt x="2536557" y="277738"/>
                  <a:pt x="2530368" y="293344"/>
                </a:cubicBezTo>
                <a:cubicBezTo>
                  <a:pt x="2529867" y="295475"/>
                  <a:pt x="2528355" y="299777"/>
                  <a:pt x="2526616" y="304648"/>
                </a:cubicBezTo>
                <a:lnTo>
                  <a:pt x="2525259" y="308561"/>
                </a:lnTo>
                <a:lnTo>
                  <a:pt x="2531443" y="308245"/>
                </a:lnTo>
                <a:lnTo>
                  <a:pt x="2533215" y="304118"/>
                </a:lnTo>
                <a:cubicBezTo>
                  <a:pt x="2536215" y="297404"/>
                  <a:pt x="2539216" y="290890"/>
                  <a:pt x="2540184" y="289060"/>
                </a:cubicBezTo>
                <a:cubicBezTo>
                  <a:pt x="2541139" y="288175"/>
                  <a:pt x="2542642" y="287651"/>
                  <a:pt x="2543906" y="287347"/>
                </a:cubicBezTo>
                <a:lnTo>
                  <a:pt x="2544083" y="287319"/>
                </a:lnTo>
                <a:lnTo>
                  <a:pt x="2545191" y="275940"/>
                </a:lnTo>
                <a:lnTo>
                  <a:pt x="2547239" y="268589"/>
                </a:lnTo>
                <a:lnTo>
                  <a:pt x="2553100" y="267497"/>
                </a:lnTo>
                <a:lnTo>
                  <a:pt x="2554156" y="267291"/>
                </a:lnTo>
                <a:lnTo>
                  <a:pt x="2556319" y="259441"/>
                </a:lnTo>
                <a:cubicBezTo>
                  <a:pt x="2558255" y="255914"/>
                  <a:pt x="2559752" y="249925"/>
                  <a:pt x="2561516" y="244556"/>
                </a:cubicBezTo>
                <a:lnTo>
                  <a:pt x="2566075" y="237069"/>
                </a:lnTo>
                <a:lnTo>
                  <a:pt x="2559127" y="278533"/>
                </a:lnTo>
                <a:cubicBezTo>
                  <a:pt x="2554787" y="297785"/>
                  <a:pt x="2512402" y="455424"/>
                  <a:pt x="2512900" y="461346"/>
                </a:cubicBezTo>
                <a:cubicBezTo>
                  <a:pt x="2519322" y="466769"/>
                  <a:pt x="2542501" y="446924"/>
                  <a:pt x="2547841" y="439515"/>
                </a:cubicBezTo>
                <a:cubicBezTo>
                  <a:pt x="2552764" y="427173"/>
                  <a:pt x="2579972" y="313553"/>
                  <a:pt x="2568441" y="389075"/>
                </a:cubicBezTo>
                <a:cubicBezTo>
                  <a:pt x="2556341" y="469614"/>
                  <a:pt x="2593883" y="325303"/>
                  <a:pt x="2598225" y="306053"/>
                </a:cubicBezTo>
                <a:cubicBezTo>
                  <a:pt x="2605523" y="280589"/>
                  <a:pt x="2612720" y="256872"/>
                  <a:pt x="2618645" y="237238"/>
                </a:cubicBezTo>
                <a:lnTo>
                  <a:pt x="2619813" y="233193"/>
                </a:lnTo>
                <a:lnTo>
                  <a:pt x="2620918" y="230857"/>
                </a:lnTo>
                <a:cubicBezTo>
                  <a:pt x="2622830" y="229086"/>
                  <a:pt x="2626926" y="228762"/>
                  <a:pt x="2626949" y="227141"/>
                </a:cubicBezTo>
                <a:cubicBezTo>
                  <a:pt x="2630820" y="220088"/>
                  <a:pt x="2637096" y="197995"/>
                  <a:pt x="2642860" y="190793"/>
                </a:cubicBezTo>
                <a:cubicBezTo>
                  <a:pt x="2645112" y="187106"/>
                  <a:pt x="2650783" y="186658"/>
                  <a:pt x="2650783" y="186658"/>
                </a:cubicBezTo>
                <a:cubicBezTo>
                  <a:pt x="2650783" y="186658"/>
                  <a:pt x="2651345" y="185803"/>
                  <a:pt x="2651914" y="184510"/>
                </a:cubicBezTo>
                <a:lnTo>
                  <a:pt x="2652428" y="182407"/>
                </a:lnTo>
                <a:lnTo>
                  <a:pt x="2654088" y="179525"/>
                </a:lnTo>
                <a:lnTo>
                  <a:pt x="2654737" y="179395"/>
                </a:lnTo>
                <a:cubicBezTo>
                  <a:pt x="2654976" y="179174"/>
                  <a:pt x="2654980" y="178768"/>
                  <a:pt x="2654992" y="177958"/>
                </a:cubicBezTo>
                <a:lnTo>
                  <a:pt x="2654088" y="179525"/>
                </a:lnTo>
                <a:lnTo>
                  <a:pt x="2653080" y="179729"/>
                </a:lnTo>
                <a:cubicBezTo>
                  <a:pt x="2656904" y="176186"/>
                  <a:pt x="2660750" y="171023"/>
                  <a:pt x="2660750" y="171023"/>
                </a:cubicBezTo>
                <a:cubicBezTo>
                  <a:pt x="2666717" y="172174"/>
                  <a:pt x="2646912" y="193713"/>
                  <a:pt x="2644819" y="208994"/>
                </a:cubicBezTo>
                <a:cubicBezTo>
                  <a:pt x="2644797" y="210616"/>
                  <a:pt x="2646619" y="215600"/>
                  <a:pt x="2646596" y="217221"/>
                </a:cubicBezTo>
                <a:cubicBezTo>
                  <a:pt x="2644573" y="227369"/>
                  <a:pt x="2640318" y="239582"/>
                  <a:pt x="2636359" y="253121"/>
                </a:cubicBezTo>
                <a:cubicBezTo>
                  <a:pt x="2634401" y="258405"/>
                  <a:pt x="2616194" y="301682"/>
                  <a:pt x="2616172" y="303304"/>
                </a:cubicBezTo>
                <a:cubicBezTo>
                  <a:pt x="2617107" y="304039"/>
                  <a:pt x="2619561" y="303036"/>
                  <a:pt x="2622018" y="301594"/>
                </a:cubicBezTo>
                <a:lnTo>
                  <a:pt x="2625840" y="298772"/>
                </a:lnTo>
                <a:lnTo>
                  <a:pt x="2629302" y="288890"/>
                </a:lnTo>
                <a:cubicBezTo>
                  <a:pt x="2633573" y="272944"/>
                  <a:pt x="2636779" y="256115"/>
                  <a:pt x="2640507" y="255408"/>
                </a:cubicBezTo>
                <a:cubicBezTo>
                  <a:pt x="2642729" y="254455"/>
                  <a:pt x="2643891" y="257619"/>
                  <a:pt x="2644496" y="262434"/>
                </a:cubicBezTo>
                <a:lnTo>
                  <a:pt x="2644725" y="268493"/>
                </a:lnTo>
                <a:lnTo>
                  <a:pt x="2647907" y="260578"/>
                </a:lnTo>
                <a:cubicBezTo>
                  <a:pt x="2654074" y="246592"/>
                  <a:pt x="2659901" y="234526"/>
                  <a:pt x="2661858" y="229512"/>
                </a:cubicBezTo>
                <a:lnTo>
                  <a:pt x="2693940" y="158946"/>
                </a:lnTo>
                <a:lnTo>
                  <a:pt x="2697322" y="162369"/>
                </a:lnTo>
                <a:lnTo>
                  <a:pt x="2694132" y="170008"/>
                </a:lnTo>
                <a:cubicBezTo>
                  <a:pt x="2689902" y="180330"/>
                  <a:pt x="2676038" y="204910"/>
                  <a:pt x="2675924" y="213286"/>
                </a:cubicBezTo>
                <a:cubicBezTo>
                  <a:pt x="2675881" y="216527"/>
                  <a:pt x="2681555" y="216079"/>
                  <a:pt x="2683692" y="221041"/>
                </a:cubicBezTo>
                <a:cubicBezTo>
                  <a:pt x="2685491" y="227648"/>
                  <a:pt x="2681353" y="231214"/>
                  <a:pt x="2677437" y="241510"/>
                </a:cubicBezTo>
                <a:cubicBezTo>
                  <a:pt x="2675433" y="250035"/>
                  <a:pt x="2675344" y="256792"/>
                  <a:pt x="2673384" y="262075"/>
                </a:cubicBezTo>
                <a:lnTo>
                  <a:pt x="2655381" y="310145"/>
                </a:lnTo>
                <a:lnTo>
                  <a:pt x="2654911" y="314441"/>
                </a:lnTo>
                <a:lnTo>
                  <a:pt x="2658272" y="303556"/>
                </a:lnTo>
                <a:cubicBezTo>
                  <a:pt x="2661561" y="293039"/>
                  <a:pt x="2665072" y="283516"/>
                  <a:pt x="2669068" y="278881"/>
                </a:cubicBezTo>
                <a:cubicBezTo>
                  <a:pt x="2671002" y="275490"/>
                  <a:pt x="2675098" y="275164"/>
                  <a:pt x="2677012" y="273397"/>
                </a:cubicBezTo>
                <a:lnTo>
                  <a:pt x="2683241" y="258831"/>
                </a:lnTo>
                <a:lnTo>
                  <a:pt x="2681366" y="283900"/>
                </a:lnTo>
                <a:lnTo>
                  <a:pt x="2676766" y="291770"/>
                </a:lnTo>
                <a:cubicBezTo>
                  <a:pt x="2676744" y="293392"/>
                  <a:pt x="2676653" y="300147"/>
                  <a:pt x="2676611" y="303391"/>
                </a:cubicBezTo>
                <a:cubicBezTo>
                  <a:pt x="2674672" y="307051"/>
                  <a:pt x="2670396" y="320888"/>
                  <a:pt x="2666458" y="332805"/>
                </a:cubicBezTo>
                <a:cubicBezTo>
                  <a:pt x="2662522" y="344724"/>
                  <a:pt x="2652370" y="374136"/>
                  <a:pt x="2662411" y="353100"/>
                </a:cubicBezTo>
                <a:lnTo>
                  <a:pt x="2670203" y="334116"/>
                </a:lnTo>
                <a:lnTo>
                  <a:pt x="2675180" y="321994"/>
                </a:lnTo>
                <a:lnTo>
                  <a:pt x="2679375" y="310544"/>
                </a:lnTo>
                <a:lnTo>
                  <a:pt x="2679255" y="312148"/>
                </a:lnTo>
                <a:cubicBezTo>
                  <a:pt x="2661231" y="393185"/>
                  <a:pt x="2642212" y="462379"/>
                  <a:pt x="2624770" y="550324"/>
                </a:cubicBezTo>
                <a:cubicBezTo>
                  <a:pt x="2624770" y="550324"/>
                  <a:pt x="2593905" y="620518"/>
                  <a:pt x="2606247" y="625440"/>
                </a:cubicBezTo>
                <a:cubicBezTo>
                  <a:pt x="2609994" y="628603"/>
                  <a:pt x="2617581" y="606595"/>
                  <a:pt x="2623015" y="588494"/>
                </a:cubicBezTo>
                <a:lnTo>
                  <a:pt x="2626925" y="574577"/>
                </a:lnTo>
                <a:lnTo>
                  <a:pt x="2626849" y="575001"/>
                </a:lnTo>
                <a:lnTo>
                  <a:pt x="2627585" y="572231"/>
                </a:lnTo>
                <a:lnTo>
                  <a:pt x="2628798" y="567910"/>
                </a:lnTo>
                <a:cubicBezTo>
                  <a:pt x="2629242" y="566179"/>
                  <a:pt x="2629364" y="565600"/>
                  <a:pt x="2629071" y="566632"/>
                </a:cubicBezTo>
                <a:lnTo>
                  <a:pt x="2627585" y="572231"/>
                </a:lnTo>
                <a:lnTo>
                  <a:pt x="2626925" y="574577"/>
                </a:lnTo>
                <a:lnTo>
                  <a:pt x="2636466" y="521757"/>
                </a:lnTo>
                <a:cubicBezTo>
                  <a:pt x="2645775" y="464130"/>
                  <a:pt x="2654985" y="398680"/>
                  <a:pt x="2671495" y="373435"/>
                </a:cubicBezTo>
                <a:cubicBezTo>
                  <a:pt x="2673958" y="367264"/>
                  <a:pt x="2678396" y="363906"/>
                  <a:pt x="2682897" y="361291"/>
                </a:cubicBezTo>
                <a:lnTo>
                  <a:pt x="2687639" y="358192"/>
                </a:lnTo>
                <a:lnTo>
                  <a:pt x="2683278" y="390702"/>
                </a:lnTo>
                <a:cubicBezTo>
                  <a:pt x="2681474" y="413364"/>
                  <a:pt x="2686682" y="385130"/>
                  <a:pt x="2687976" y="377362"/>
                </a:cubicBezTo>
                <a:lnTo>
                  <a:pt x="2691872" y="355425"/>
                </a:lnTo>
                <a:lnTo>
                  <a:pt x="2694675" y="353591"/>
                </a:lnTo>
                <a:cubicBezTo>
                  <a:pt x="2697095" y="346925"/>
                  <a:pt x="2699164" y="336065"/>
                  <a:pt x="2701969" y="323652"/>
                </a:cubicBezTo>
                <a:lnTo>
                  <a:pt x="2707962" y="303591"/>
                </a:lnTo>
                <a:lnTo>
                  <a:pt x="2700719" y="358300"/>
                </a:lnTo>
                <a:cubicBezTo>
                  <a:pt x="2696692" y="377256"/>
                  <a:pt x="2692498" y="404457"/>
                  <a:pt x="2696955" y="405128"/>
                </a:cubicBezTo>
                <a:lnTo>
                  <a:pt x="2700227" y="401093"/>
                </a:lnTo>
                <a:lnTo>
                  <a:pt x="2702238" y="391758"/>
                </a:lnTo>
                <a:cubicBezTo>
                  <a:pt x="2706012" y="366981"/>
                  <a:pt x="2705819" y="344139"/>
                  <a:pt x="2713283" y="316512"/>
                </a:cubicBezTo>
                <a:cubicBezTo>
                  <a:pt x="2712197" y="335980"/>
                  <a:pt x="2709941" y="355810"/>
                  <a:pt x="2707160" y="376012"/>
                </a:cubicBezTo>
                <a:lnTo>
                  <a:pt x="2704109" y="396303"/>
                </a:lnTo>
                <a:lnTo>
                  <a:pt x="2704624" y="395667"/>
                </a:lnTo>
                <a:lnTo>
                  <a:pt x="2712133" y="366515"/>
                </a:lnTo>
                <a:lnTo>
                  <a:pt x="2716005" y="382606"/>
                </a:lnTo>
                <a:cubicBezTo>
                  <a:pt x="2710094" y="395035"/>
                  <a:pt x="2704753" y="402440"/>
                  <a:pt x="2700329" y="420705"/>
                </a:cubicBezTo>
                <a:cubicBezTo>
                  <a:pt x="2700829" y="426627"/>
                  <a:pt x="2702907" y="451301"/>
                  <a:pt x="2703905" y="463146"/>
                </a:cubicBezTo>
                <a:cubicBezTo>
                  <a:pt x="2699064" y="476474"/>
                  <a:pt x="2690389" y="526906"/>
                  <a:pt x="2682122" y="570344"/>
                </a:cubicBezTo>
                <a:cubicBezTo>
                  <a:pt x="2673853" y="613782"/>
                  <a:pt x="2652070" y="720979"/>
                  <a:pt x="2676430" y="644377"/>
                </a:cubicBezTo>
                <a:cubicBezTo>
                  <a:pt x="2701374" y="574685"/>
                  <a:pt x="2711905" y="487322"/>
                  <a:pt x="2730928" y="418127"/>
                </a:cubicBezTo>
                <a:cubicBezTo>
                  <a:pt x="2737726" y="386740"/>
                  <a:pt x="2747485" y="355105"/>
                  <a:pt x="2757862" y="323417"/>
                </a:cubicBezTo>
                <a:lnTo>
                  <a:pt x="2761694" y="311535"/>
                </a:lnTo>
                <a:lnTo>
                  <a:pt x="2760073" y="326293"/>
                </a:lnTo>
                <a:lnTo>
                  <a:pt x="2760717" y="330510"/>
                </a:lnTo>
                <a:lnTo>
                  <a:pt x="2759745" y="351609"/>
                </a:lnTo>
                <a:lnTo>
                  <a:pt x="2764752" y="332908"/>
                </a:lnTo>
                <a:cubicBezTo>
                  <a:pt x="2766875" y="326576"/>
                  <a:pt x="2768953" y="321375"/>
                  <a:pt x="2770929" y="317775"/>
                </a:cubicBezTo>
                <a:lnTo>
                  <a:pt x="2774146" y="314565"/>
                </a:lnTo>
                <a:lnTo>
                  <a:pt x="2749181" y="410624"/>
                </a:lnTo>
                <a:cubicBezTo>
                  <a:pt x="2734003" y="454645"/>
                  <a:pt x="2715065" y="524826"/>
                  <a:pt x="2747927" y="478322"/>
                </a:cubicBezTo>
                <a:cubicBezTo>
                  <a:pt x="2769524" y="439725"/>
                  <a:pt x="2778199" y="389295"/>
                  <a:pt x="2792888" y="351278"/>
                </a:cubicBezTo>
                <a:lnTo>
                  <a:pt x="2799739" y="327477"/>
                </a:lnTo>
                <a:lnTo>
                  <a:pt x="2798922" y="333537"/>
                </a:lnTo>
                <a:cubicBezTo>
                  <a:pt x="2802335" y="345177"/>
                  <a:pt x="2809933" y="354822"/>
                  <a:pt x="2807562" y="361516"/>
                </a:cubicBezTo>
                <a:cubicBezTo>
                  <a:pt x="2808617" y="397819"/>
                  <a:pt x="2790562" y="448797"/>
                  <a:pt x="2774835" y="504657"/>
                </a:cubicBezTo>
                <a:cubicBezTo>
                  <a:pt x="2763710" y="536067"/>
                  <a:pt x="2757307" y="573787"/>
                  <a:pt x="2749090" y="606806"/>
                </a:cubicBezTo>
                <a:cubicBezTo>
                  <a:pt x="2729148" y="673342"/>
                  <a:pt x="2707950" y="738310"/>
                  <a:pt x="2685967" y="801834"/>
                </a:cubicBezTo>
                <a:lnTo>
                  <a:pt x="2672541" y="838013"/>
                </a:lnTo>
                <a:lnTo>
                  <a:pt x="2674510" y="838961"/>
                </a:lnTo>
                <a:lnTo>
                  <a:pt x="2711532" y="732975"/>
                </a:lnTo>
                <a:lnTo>
                  <a:pt x="2772044" y="534152"/>
                </a:lnTo>
                <a:lnTo>
                  <a:pt x="2770898" y="532962"/>
                </a:lnTo>
                <a:cubicBezTo>
                  <a:pt x="2770809" y="530757"/>
                  <a:pt x="2771629" y="528441"/>
                  <a:pt x="2773175" y="528988"/>
                </a:cubicBezTo>
                <a:lnTo>
                  <a:pt x="2773302" y="530017"/>
                </a:lnTo>
                <a:lnTo>
                  <a:pt x="2783745" y="495706"/>
                </a:lnTo>
                <a:cubicBezTo>
                  <a:pt x="2801205" y="434048"/>
                  <a:pt x="2798564" y="365274"/>
                  <a:pt x="2832897" y="332207"/>
                </a:cubicBezTo>
                <a:cubicBezTo>
                  <a:pt x="2838163" y="329696"/>
                  <a:pt x="2846416" y="318759"/>
                  <a:pt x="2847793" y="314871"/>
                </a:cubicBezTo>
                <a:cubicBezTo>
                  <a:pt x="2846416" y="318759"/>
                  <a:pt x="2872253" y="309675"/>
                  <a:pt x="2869741" y="304407"/>
                </a:cubicBezTo>
                <a:cubicBezTo>
                  <a:pt x="2876144" y="311052"/>
                  <a:pt x="2867891" y="321988"/>
                  <a:pt x="2869028" y="331145"/>
                </a:cubicBezTo>
                <a:cubicBezTo>
                  <a:pt x="2868792" y="337992"/>
                  <a:pt x="2870437" y="343133"/>
                  <a:pt x="2872455" y="347220"/>
                </a:cubicBezTo>
                <a:lnTo>
                  <a:pt x="2877250" y="355479"/>
                </a:lnTo>
                <a:lnTo>
                  <a:pt x="2879509" y="340057"/>
                </a:lnTo>
                <a:cubicBezTo>
                  <a:pt x="2881103" y="338014"/>
                  <a:pt x="2882488" y="337888"/>
                  <a:pt x="2883700" y="338915"/>
                </a:cubicBezTo>
                <a:lnTo>
                  <a:pt x="2885734" y="342636"/>
                </a:lnTo>
                <a:lnTo>
                  <a:pt x="2889369" y="325219"/>
                </a:lnTo>
                <a:lnTo>
                  <a:pt x="2887930" y="338512"/>
                </a:lnTo>
                <a:lnTo>
                  <a:pt x="2891336" y="319664"/>
                </a:lnTo>
                <a:lnTo>
                  <a:pt x="2889369" y="325219"/>
                </a:lnTo>
                <a:cubicBezTo>
                  <a:pt x="2889604" y="318373"/>
                  <a:pt x="2890185" y="310553"/>
                  <a:pt x="2891192" y="304619"/>
                </a:cubicBezTo>
                <a:lnTo>
                  <a:pt x="2893324" y="300100"/>
                </a:lnTo>
                <a:lnTo>
                  <a:pt x="2893957" y="290527"/>
                </a:lnTo>
                <a:cubicBezTo>
                  <a:pt x="2894417" y="283039"/>
                  <a:pt x="2895051" y="275782"/>
                  <a:pt x="2896550" y="268824"/>
                </a:cubicBezTo>
                <a:lnTo>
                  <a:pt x="2900253" y="257351"/>
                </a:lnTo>
                <a:lnTo>
                  <a:pt x="2902004" y="258879"/>
                </a:lnTo>
                <a:cubicBezTo>
                  <a:pt x="2897735" y="282413"/>
                  <a:pt x="2894772" y="302347"/>
                  <a:pt x="2901178" y="274909"/>
                </a:cubicBezTo>
                <a:lnTo>
                  <a:pt x="2904466" y="259899"/>
                </a:lnTo>
                <a:lnTo>
                  <a:pt x="2904477" y="259905"/>
                </a:lnTo>
                <a:lnTo>
                  <a:pt x="2904492" y="259780"/>
                </a:lnTo>
                <a:lnTo>
                  <a:pt x="2911004" y="230059"/>
                </a:lnTo>
                <a:cubicBezTo>
                  <a:pt x="2909639" y="233175"/>
                  <a:pt x="2907516" y="240789"/>
                  <a:pt x="2905981" y="247547"/>
                </a:cubicBezTo>
                <a:lnTo>
                  <a:pt x="2904492" y="259780"/>
                </a:lnTo>
                <a:lnTo>
                  <a:pt x="2904466" y="259899"/>
                </a:lnTo>
                <a:lnTo>
                  <a:pt x="2902004" y="258879"/>
                </a:lnTo>
                <a:cubicBezTo>
                  <a:pt x="2905446" y="241057"/>
                  <a:pt x="2910343" y="220991"/>
                  <a:pt x="2912307" y="220382"/>
                </a:cubicBezTo>
                <a:cubicBezTo>
                  <a:pt x="2910343" y="220991"/>
                  <a:pt x="2912968" y="229451"/>
                  <a:pt x="2912968" y="229451"/>
                </a:cubicBezTo>
                <a:cubicBezTo>
                  <a:pt x="2914491" y="234360"/>
                  <a:pt x="2916897" y="228230"/>
                  <a:pt x="2919014" y="235052"/>
                </a:cubicBezTo>
                <a:cubicBezTo>
                  <a:pt x="2918574" y="240573"/>
                  <a:pt x="2916589" y="256146"/>
                  <a:pt x="2915794" y="267462"/>
                </a:cubicBezTo>
                <a:cubicBezTo>
                  <a:pt x="2911727" y="301180"/>
                  <a:pt x="2907518" y="337634"/>
                  <a:pt x="2902407" y="373921"/>
                </a:cubicBezTo>
                <a:lnTo>
                  <a:pt x="2901435" y="379362"/>
                </a:lnTo>
                <a:lnTo>
                  <a:pt x="2901450" y="379568"/>
                </a:lnTo>
                <a:cubicBezTo>
                  <a:pt x="2901694" y="390082"/>
                  <a:pt x="2901123" y="398133"/>
                  <a:pt x="2899061" y="400869"/>
                </a:cubicBezTo>
                <a:lnTo>
                  <a:pt x="2895777" y="411084"/>
                </a:lnTo>
                <a:lnTo>
                  <a:pt x="2887429" y="457874"/>
                </a:lnTo>
                <a:lnTo>
                  <a:pt x="2896226" y="430502"/>
                </a:lnTo>
                <a:cubicBezTo>
                  <a:pt x="2898811" y="420110"/>
                  <a:pt x="2900079" y="410348"/>
                  <a:pt x="2899061" y="400869"/>
                </a:cubicBezTo>
                <a:lnTo>
                  <a:pt x="2904282" y="390074"/>
                </a:lnTo>
                <a:lnTo>
                  <a:pt x="2909098" y="362234"/>
                </a:lnTo>
                <a:cubicBezTo>
                  <a:pt x="2914229" y="326876"/>
                  <a:pt x="2918816" y="291650"/>
                  <a:pt x="2924773" y="253605"/>
                </a:cubicBezTo>
                <a:cubicBezTo>
                  <a:pt x="2926604" y="230603"/>
                  <a:pt x="2929182" y="216939"/>
                  <a:pt x="2934435" y="191079"/>
                </a:cubicBezTo>
                <a:cubicBezTo>
                  <a:pt x="2938975" y="176806"/>
                  <a:pt x="2939819" y="187613"/>
                  <a:pt x="2937653" y="201448"/>
                </a:cubicBezTo>
                <a:cubicBezTo>
                  <a:pt x="2937213" y="206969"/>
                  <a:pt x="2934922" y="207679"/>
                  <a:pt x="2936092" y="218385"/>
                </a:cubicBezTo>
                <a:cubicBezTo>
                  <a:pt x="2942796" y="233053"/>
                  <a:pt x="2938054" y="260551"/>
                  <a:pt x="2936220" y="283556"/>
                </a:cubicBezTo>
                <a:cubicBezTo>
                  <a:pt x="2933327" y="313545"/>
                  <a:pt x="2929534" y="343384"/>
                  <a:pt x="2924910" y="373041"/>
                </a:cubicBezTo>
                <a:lnTo>
                  <a:pt x="2924218" y="376799"/>
                </a:lnTo>
                <a:lnTo>
                  <a:pt x="2924721" y="377861"/>
                </a:lnTo>
                <a:lnTo>
                  <a:pt x="2927125" y="386613"/>
                </a:lnTo>
                <a:lnTo>
                  <a:pt x="2929120" y="375576"/>
                </a:lnTo>
                <a:cubicBezTo>
                  <a:pt x="2934993" y="339726"/>
                  <a:pt x="2940645" y="304169"/>
                  <a:pt x="2947406" y="268718"/>
                </a:cubicBezTo>
                <a:cubicBezTo>
                  <a:pt x="2946667" y="298711"/>
                  <a:pt x="2945178" y="329759"/>
                  <a:pt x="2941846" y="361082"/>
                </a:cubicBezTo>
                <a:lnTo>
                  <a:pt x="2938112" y="388056"/>
                </a:lnTo>
                <a:lnTo>
                  <a:pt x="2940931" y="383603"/>
                </a:lnTo>
                <a:lnTo>
                  <a:pt x="2941196" y="383367"/>
                </a:lnTo>
                <a:lnTo>
                  <a:pt x="2946558" y="345187"/>
                </a:lnTo>
                <a:lnTo>
                  <a:pt x="2956838" y="275505"/>
                </a:lnTo>
                <a:lnTo>
                  <a:pt x="2956725" y="275621"/>
                </a:lnTo>
                <a:cubicBezTo>
                  <a:pt x="2950741" y="278249"/>
                  <a:pt x="2943074" y="273893"/>
                  <a:pt x="2954142" y="257707"/>
                </a:cubicBezTo>
                <a:lnTo>
                  <a:pt x="2958033" y="259086"/>
                </a:lnTo>
                <a:cubicBezTo>
                  <a:pt x="2962024" y="263781"/>
                  <a:pt x="2962548" y="267841"/>
                  <a:pt x="2961394" y="270842"/>
                </a:cubicBezTo>
                <a:lnTo>
                  <a:pt x="2957416" y="274914"/>
                </a:lnTo>
                <a:lnTo>
                  <a:pt x="2951598" y="344369"/>
                </a:lnTo>
                <a:lnTo>
                  <a:pt x="2947126" y="378086"/>
                </a:lnTo>
                <a:lnTo>
                  <a:pt x="2949723" y="375773"/>
                </a:lnTo>
                <a:cubicBezTo>
                  <a:pt x="2951526" y="375319"/>
                  <a:pt x="2952155" y="376636"/>
                  <a:pt x="2951467" y="378581"/>
                </a:cubicBezTo>
                <a:cubicBezTo>
                  <a:pt x="2963121" y="360093"/>
                  <a:pt x="2954742" y="307522"/>
                  <a:pt x="2965506" y="301852"/>
                </a:cubicBezTo>
                <a:lnTo>
                  <a:pt x="2968299" y="303780"/>
                </a:lnTo>
                <a:lnTo>
                  <a:pt x="2972443" y="277698"/>
                </a:lnTo>
                <a:lnTo>
                  <a:pt x="2972683" y="274749"/>
                </a:lnTo>
                <a:lnTo>
                  <a:pt x="2973670" y="273669"/>
                </a:lnTo>
                <a:lnTo>
                  <a:pt x="2978125" y="264755"/>
                </a:lnTo>
                <a:lnTo>
                  <a:pt x="2978001" y="266699"/>
                </a:lnTo>
                <a:lnTo>
                  <a:pt x="2972476" y="313564"/>
                </a:lnTo>
                <a:lnTo>
                  <a:pt x="2973402" y="318896"/>
                </a:lnTo>
                <a:cubicBezTo>
                  <a:pt x="2974737" y="340752"/>
                  <a:pt x="2970169" y="375927"/>
                  <a:pt x="2971428" y="378424"/>
                </a:cubicBezTo>
                <a:lnTo>
                  <a:pt x="2972420" y="376203"/>
                </a:lnTo>
                <a:lnTo>
                  <a:pt x="2985320" y="279870"/>
                </a:lnTo>
                <a:lnTo>
                  <a:pt x="2985379" y="279406"/>
                </a:lnTo>
                <a:lnTo>
                  <a:pt x="2989344" y="268248"/>
                </a:lnTo>
                <a:cubicBezTo>
                  <a:pt x="2990469" y="264719"/>
                  <a:pt x="2990967" y="262578"/>
                  <a:pt x="2990366" y="263135"/>
                </a:cubicBezTo>
                <a:lnTo>
                  <a:pt x="2995515" y="263299"/>
                </a:lnTo>
                <a:lnTo>
                  <a:pt x="2991411" y="278440"/>
                </a:lnTo>
                <a:cubicBezTo>
                  <a:pt x="2987384" y="296640"/>
                  <a:pt x="2986842" y="308271"/>
                  <a:pt x="2991617" y="304111"/>
                </a:cubicBezTo>
                <a:lnTo>
                  <a:pt x="3002139" y="286320"/>
                </a:lnTo>
                <a:lnTo>
                  <a:pt x="3009434" y="289151"/>
                </a:lnTo>
                <a:cubicBezTo>
                  <a:pt x="3006971" y="295462"/>
                  <a:pt x="3002071" y="306381"/>
                  <a:pt x="3002071" y="306381"/>
                </a:cubicBezTo>
                <a:cubicBezTo>
                  <a:pt x="3006744" y="312467"/>
                  <a:pt x="3009324" y="297314"/>
                  <a:pt x="3009324" y="297314"/>
                </a:cubicBezTo>
                <a:lnTo>
                  <a:pt x="3012705" y="292642"/>
                </a:lnTo>
                <a:lnTo>
                  <a:pt x="3014902" y="283577"/>
                </a:lnTo>
                <a:lnTo>
                  <a:pt x="3015874" y="288261"/>
                </a:lnTo>
                <a:lnTo>
                  <a:pt x="3022294" y="279386"/>
                </a:lnTo>
                <a:cubicBezTo>
                  <a:pt x="3026993" y="272473"/>
                  <a:pt x="3030737" y="266402"/>
                  <a:pt x="3029549" y="266496"/>
                </a:cubicBezTo>
                <a:cubicBezTo>
                  <a:pt x="3036660" y="267972"/>
                  <a:pt x="3026973" y="281309"/>
                  <a:pt x="3021648" y="294303"/>
                </a:cubicBezTo>
                <a:lnTo>
                  <a:pt x="3018941" y="303030"/>
                </a:lnTo>
                <a:lnTo>
                  <a:pt x="3018996" y="303291"/>
                </a:lnTo>
                <a:cubicBezTo>
                  <a:pt x="3018980" y="310033"/>
                  <a:pt x="3017838" y="315828"/>
                  <a:pt x="3016218" y="321113"/>
                </a:cubicBezTo>
                <a:lnTo>
                  <a:pt x="3015090" y="324050"/>
                </a:lnTo>
                <a:lnTo>
                  <a:pt x="3018927" y="320000"/>
                </a:lnTo>
                <a:cubicBezTo>
                  <a:pt x="3023800" y="311121"/>
                  <a:pt x="3026692" y="302399"/>
                  <a:pt x="3031592" y="291478"/>
                </a:cubicBezTo>
                <a:cubicBezTo>
                  <a:pt x="3036088" y="281098"/>
                  <a:pt x="3039762" y="273038"/>
                  <a:pt x="3042981" y="266199"/>
                </a:cubicBezTo>
                <a:lnTo>
                  <a:pt x="3050642" y="250329"/>
                </a:lnTo>
                <a:lnTo>
                  <a:pt x="3049878" y="255459"/>
                </a:lnTo>
                <a:lnTo>
                  <a:pt x="3045937" y="292718"/>
                </a:lnTo>
                <a:lnTo>
                  <a:pt x="3041225" y="311783"/>
                </a:lnTo>
                <a:cubicBezTo>
                  <a:pt x="3037302" y="323645"/>
                  <a:pt x="3039846" y="318688"/>
                  <a:pt x="3043961" y="310972"/>
                </a:cubicBezTo>
                <a:lnTo>
                  <a:pt x="3044017" y="310874"/>
                </a:lnTo>
                <a:lnTo>
                  <a:pt x="3043846" y="312484"/>
                </a:lnTo>
                <a:cubicBezTo>
                  <a:pt x="3041516" y="331715"/>
                  <a:pt x="3038772" y="351487"/>
                  <a:pt x="3035323" y="372751"/>
                </a:cubicBezTo>
                <a:cubicBezTo>
                  <a:pt x="3035915" y="374660"/>
                  <a:pt x="3031525" y="396365"/>
                  <a:pt x="3035455" y="395146"/>
                </a:cubicBezTo>
                <a:cubicBezTo>
                  <a:pt x="3039710" y="393824"/>
                  <a:pt x="3039690" y="366009"/>
                  <a:pt x="3040458" y="360388"/>
                </a:cubicBezTo>
                <a:lnTo>
                  <a:pt x="3048594" y="302804"/>
                </a:lnTo>
                <a:lnTo>
                  <a:pt x="3050701" y="299091"/>
                </a:lnTo>
                <a:cubicBezTo>
                  <a:pt x="3052932" y="295611"/>
                  <a:pt x="3054946" y="293201"/>
                  <a:pt x="3056129" y="293617"/>
                </a:cubicBezTo>
                <a:cubicBezTo>
                  <a:pt x="3061285" y="293210"/>
                  <a:pt x="3032985" y="365100"/>
                  <a:pt x="3048341" y="342821"/>
                </a:cubicBezTo>
                <a:cubicBezTo>
                  <a:pt x="3050806" y="336170"/>
                  <a:pt x="3068398" y="294688"/>
                  <a:pt x="3073158" y="294311"/>
                </a:cubicBezTo>
                <a:cubicBezTo>
                  <a:pt x="3075936" y="294092"/>
                  <a:pt x="3082874" y="308495"/>
                  <a:pt x="3082901" y="306454"/>
                </a:cubicBezTo>
                <a:cubicBezTo>
                  <a:pt x="3082874" y="308495"/>
                  <a:pt x="3082847" y="310535"/>
                  <a:pt x="3082821" y="312577"/>
                </a:cubicBezTo>
                <a:cubicBezTo>
                  <a:pt x="3088060" y="306046"/>
                  <a:pt x="3098344" y="277712"/>
                  <a:pt x="3092877" y="301250"/>
                </a:cubicBezTo>
                <a:cubicBezTo>
                  <a:pt x="3085000" y="327355"/>
                  <a:pt x="3098148" y="292338"/>
                  <a:pt x="3103075" y="279378"/>
                </a:cubicBezTo>
                <a:lnTo>
                  <a:pt x="3104250" y="276428"/>
                </a:lnTo>
                <a:lnTo>
                  <a:pt x="3093561" y="360358"/>
                </a:lnTo>
                <a:cubicBezTo>
                  <a:pt x="3093715" y="367789"/>
                  <a:pt x="3093936" y="382378"/>
                  <a:pt x="3097377" y="364557"/>
                </a:cubicBezTo>
                <a:cubicBezTo>
                  <a:pt x="3101343" y="341490"/>
                  <a:pt x="3102931" y="318860"/>
                  <a:pt x="3109287" y="296546"/>
                </a:cubicBezTo>
                <a:cubicBezTo>
                  <a:pt x="3109583" y="306176"/>
                  <a:pt x="3109088" y="315567"/>
                  <a:pt x="3108192" y="324836"/>
                </a:cubicBezTo>
                <a:lnTo>
                  <a:pt x="3105559" y="345580"/>
                </a:lnTo>
                <a:lnTo>
                  <a:pt x="3104523" y="348918"/>
                </a:lnTo>
                <a:cubicBezTo>
                  <a:pt x="3101932" y="357531"/>
                  <a:pt x="3101106" y="361801"/>
                  <a:pt x="3101366" y="363357"/>
                </a:cubicBezTo>
                <a:lnTo>
                  <a:pt x="3103424" y="362223"/>
                </a:lnTo>
                <a:lnTo>
                  <a:pt x="3101126" y="380015"/>
                </a:lnTo>
                <a:cubicBezTo>
                  <a:pt x="3100188" y="389299"/>
                  <a:pt x="3099632" y="398705"/>
                  <a:pt x="3099848" y="408362"/>
                </a:cubicBezTo>
                <a:lnTo>
                  <a:pt x="3102777" y="391187"/>
                </a:lnTo>
                <a:lnTo>
                  <a:pt x="3108870" y="355450"/>
                </a:lnTo>
                <a:lnTo>
                  <a:pt x="3110429" y="353181"/>
                </a:lnTo>
                <a:cubicBezTo>
                  <a:pt x="3112280" y="350407"/>
                  <a:pt x="3113844" y="348181"/>
                  <a:pt x="3114439" y="348134"/>
                </a:cubicBezTo>
                <a:cubicBezTo>
                  <a:pt x="3116819" y="347946"/>
                  <a:pt x="3104073" y="382590"/>
                  <a:pt x="3103961" y="391093"/>
                </a:cubicBezTo>
                <a:cubicBezTo>
                  <a:pt x="3111638" y="379955"/>
                  <a:pt x="3109343" y="373680"/>
                  <a:pt x="3116679" y="358489"/>
                </a:cubicBezTo>
                <a:cubicBezTo>
                  <a:pt x="3116679" y="358489"/>
                  <a:pt x="3127017" y="326075"/>
                  <a:pt x="3129397" y="325887"/>
                </a:cubicBezTo>
                <a:lnTo>
                  <a:pt x="3131441" y="350870"/>
                </a:lnTo>
                <a:cubicBezTo>
                  <a:pt x="3133821" y="350682"/>
                  <a:pt x="3169424" y="265984"/>
                  <a:pt x="3156597" y="306750"/>
                </a:cubicBezTo>
                <a:cubicBezTo>
                  <a:pt x="3146769" y="330631"/>
                  <a:pt x="3141358" y="350086"/>
                  <a:pt x="3138696" y="371364"/>
                </a:cubicBezTo>
                <a:cubicBezTo>
                  <a:pt x="3136115" y="386516"/>
                  <a:pt x="3126085" y="395802"/>
                  <a:pt x="3125863" y="412469"/>
                </a:cubicBezTo>
                <a:lnTo>
                  <a:pt x="3124232" y="412597"/>
                </a:lnTo>
                <a:lnTo>
                  <a:pt x="3123686" y="412641"/>
                </a:lnTo>
                <a:cubicBezTo>
                  <a:pt x="3123446" y="412661"/>
                  <a:pt x="3123607" y="412646"/>
                  <a:pt x="3123928" y="412622"/>
                </a:cubicBezTo>
                <a:lnTo>
                  <a:pt x="3124232" y="412597"/>
                </a:lnTo>
                <a:lnTo>
                  <a:pt x="3125139" y="412527"/>
                </a:lnTo>
                <a:cubicBezTo>
                  <a:pt x="3125540" y="412495"/>
                  <a:pt x="3125863" y="412469"/>
                  <a:pt x="3125863" y="412469"/>
                </a:cubicBezTo>
                <a:cubicBezTo>
                  <a:pt x="3138187" y="409456"/>
                  <a:pt x="3138723" y="369321"/>
                  <a:pt x="3146315" y="364643"/>
                </a:cubicBezTo>
                <a:cubicBezTo>
                  <a:pt x="3146321" y="364049"/>
                  <a:pt x="3147094" y="363691"/>
                  <a:pt x="3148248" y="363520"/>
                </a:cubicBezTo>
                <a:lnTo>
                  <a:pt x="3151426" y="363521"/>
                </a:lnTo>
                <a:lnTo>
                  <a:pt x="3157573" y="321823"/>
                </a:lnTo>
                <a:lnTo>
                  <a:pt x="3161181" y="327218"/>
                </a:lnTo>
                <a:lnTo>
                  <a:pt x="3158836" y="361404"/>
                </a:lnTo>
                <a:lnTo>
                  <a:pt x="3158575" y="363306"/>
                </a:lnTo>
                <a:lnTo>
                  <a:pt x="3158449" y="365619"/>
                </a:lnTo>
                <a:lnTo>
                  <a:pt x="3158584" y="365715"/>
                </a:lnTo>
                <a:cubicBezTo>
                  <a:pt x="3165891" y="352565"/>
                  <a:pt x="3163711" y="337788"/>
                  <a:pt x="3170992" y="326679"/>
                </a:cubicBezTo>
                <a:cubicBezTo>
                  <a:pt x="3173822" y="322380"/>
                  <a:pt x="3176202" y="322192"/>
                  <a:pt x="3180990" y="319774"/>
                </a:cubicBezTo>
                <a:cubicBezTo>
                  <a:pt x="3191018" y="310488"/>
                  <a:pt x="3193595" y="295674"/>
                  <a:pt x="3198923" y="282342"/>
                </a:cubicBezTo>
                <a:cubicBezTo>
                  <a:pt x="3211583" y="254160"/>
                  <a:pt x="3216684" y="228274"/>
                  <a:pt x="3231696" y="201946"/>
                </a:cubicBezTo>
                <a:cubicBezTo>
                  <a:pt x="3224135" y="234142"/>
                  <a:pt x="3213936" y="256013"/>
                  <a:pt x="3205977" y="288240"/>
                </a:cubicBezTo>
                <a:cubicBezTo>
                  <a:pt x="3205865" y="296743"/>
                  <a:pt x="3198528" y="311935"/>
                  <a:pt x="3190738" y="331576"/>
                </a:cubicBezTo>
                <a:cubicBezTo>
                  <a:pt x="3188215" y="342309"/>
                  <a:pt x="3165299" y="396783"/>
                  <a:pt x="3185527" y="365626"/>
                </a:cubicBezTo>
                <a:cubicBezTo>
                  <a:pt x="3187995" y="358976"/>
                  <a:pt x="3200654" y="330794"/>
                  <a:pt x="3203092" y="326185"/>
                </a:cubicBezTo>
                <a:cubicBezTo>
                  <a:pt x="3205499" y="323956"/>
                  <a:pt x="3210657" y="323546"/>
                  <a:pt x="3210657" y="323546"/>
                </a:cubicBezTo>
                <a:cubicBezTo>
                  <a:pt x="3217937" y="312440"/>
                  <a:pt x="3220485" y="299667"/>
                  <a:pt x="3223404" y="288903"/>
                </a:cubicBezTo>
                <a:cubicBezTo>
                  <a:pt x="3228276" y="280024"/>
                  <a:pt x="3230938" y="258748"/>
                  <a:pt x="3238501" y="256113"/>
                </a:cubicBezTo>
                <a:cubicBezTo>
                  <a:pt x="3246066" y="253477"/>
                  <a:pt x="3230766" y="271673"/>
                  <a:pt x="3238388" y="264615"/>
                </a:cubicBezTo>
                <a:cubicBezTo>
                  <a:pt x="3248417" y="255329"/>
                  <a:pt x="3261079" y="227147"/>
                  <a:pt x="3248331" y="261792"/>
                </a:cubicBezTo>
                <a:cubicBezTo>
                  <a:pt x="3240459" y="287557"/>
                  <a:pt x="3232781" y="298696"/>
                  <a:pt x="3227627" y="328664"/>
                </a:cubicBezTo>
                <a:cubicBezTo>
                  <a:pt x="3233344" y="323371"/>
                  <a:pt x="3243312" y="300158"/>
                  <a:pt x="3249994" y="285137"/>
                </a:cubicBezTo>
                <a:lnTo>
                  <a:pt x="3250884" y="283240"/>
                </a:lnTo>
                <a:lnTo>
                  <a:pt x="3248757" y="315776"/>
                </a:lnTo>
                <a:lnTo>
                  <a:pt x="3255908" y="273162"/>
                </a:lnTo>
                <a:lnTo>
                  <a:pt x="3261333" y="267337"/>
                </a:lnTo>
                <a:cubicBezTo>
                  <a:pt x="3264405" y="265534"/>
                  <a:pt x="3259732" y="276096"/>
                  <a:pt x="3257542" y="284168"/>
                </a:cubicBezTo>
                <a:cubicBezTo>
                  <a:pt x="3282671" y="242090"/>
                  <a:pt x="3290797" y="197277"/>
                  <a:pt x="3313547" y="155387"/>
                </a:cubicBezTo>
                <a:lnTo>
                  <a:pt x="3317092" y="148119"/>
                </a:lnTo>
                <a:lnTo>
                  <a:pt x="3317090" y="148590"/>
                </a:lnTo>
                <a:cubicBezTo>
                  <a:pt x="3317159" y="155747"/>
                  <a:pt x="3311397" y="179971"/>
                  <a:pt x="3312567" y="190676"/>
                </a:cubicBezTo>
                <a:cubicBezTo>
                  <a:pt x="3314837" y="204928"/>
                  <a:pt x="3317463" y="170609"/>
                  <a:pt x="3318411" y="166727"/>
                </a:cubicBezTo>
                <a:cubicBezTo>
                  <a:pt x="3319195" y="158557"/>
                  <a:pt x="3319965" y="152148"/>
                  <a:pt x="3320749" y="146557"/>
                </a:cubicBezTo>
                <a:lnTo>
                  <a:pt x="3322135" y="137785"/>
                </a:lnTo>
                <a:lnTo>
                  <a:pt x="3335145" y="111122"/>
                </a:lnTo>
                <a:lnTo>
                  <a:pt x="3337100" y="112467"/>
                </a:lnTo>
                <a:cubicBezTo>
                  <a:pt x="3336607" y="112617"/>
                  <a:pt x="3336759" y="111300"/>
                  <a:pt x="3337306" y="109140"/>
                </a:cubicBezTo>
                <a:lnTo>
                  <a:pt x="3339336" y="102535"/>
                </a:lnTo>
                <a:lnTo>
                  <a:pt x="3349058" y="82606"/>
                </a:lnTo>
                <a:lnTo>
                  <a:pt x="3348215" y="90469"/>
                </a:lnTo>
                <a:lnTo>
                  <a:pt x="3353691" y="91190"/>
                </a:lnTo>
                <a:lnTo>
                  <a:pt x="3346211" y="112716"/>
                </a:lnTo>
                <a:lnTo>
                  <a:pt x="3357164" y="91814"/>
                </a:lnTo>
                <a:lnTo>
                  <a:pt x="3356770" y="104154"/>
                </a:lnTo>
                <a:lnTo>
                  <a:pt x="3356917" y="109420"/>
                </a:lnTo>
                <a:lnTo>
                  <a:pt x="3326768" y="177789"/>
                </a:lnTo>
                <a:cubicBezTo>
                  <a:pt x="3307696" y="222702"/>
                  <a:pt x="3289854" y="267857"/>
                  <a:pt x="3274572" y="314424"/>
                </a:cubicBezTo>
                <a:cubicBezTo>
                  <a:pt x="3273325" y="318769"/>
                  <a:pt x="3267617" y="330772"/>
                  <a:pt x="3262806" y="342449"/>
                </a:cubicBezTo>
                <a:lnTo>
                  <a:pt x="3262261" y="343958"/>
                </a:lnTo>
                <a:lnTo>
                  <a:pt x="3262435" y="361823"/>
                </a:lnTo>
                <a:lnTo>
                  <a:pt x="3266851" y="351540"/>
                </a:lnTo>
                <a:lnTo>
                  <a:pt x="3267788" y="343693"/>
                </a:lnTo>
                <a:lnTo>
                  <a:pt x="3271490" y="332219"/>
                </a:lnTo>
                <a:lnTo>
                  <a:pt x="3273243" y="333747"/>
                </a:lnTo>
                <a:lnTo>
                  <a:pt x="3273003" y="335101"/>
                </a:lnTo>
                <a:lnTo>
                  <a:pt x="3273387" y="334032"/>
                </a:lnTo>
                <a:lnTo>
                  <a:pt x="3273243" y="333747"/>
                </a:lnTo>
                <a:cubicBezTo>
                  <a:pt x="3276685" y="315927"/>
                  <a:pt x="3281581" y="295862"/>
                  <a:pt x="3283544" y="295251"/>
                </a:cubicBezTo>
                <a:cubicBezTo>
                  <a:pt x="3282562" y="295556"/>
                  <a:pt x="3282729" y="297823"/>
                  <a:pt x="3283139" y="300013"/>
                </a:cubicBezTo>
                <a:lnTo>
                  <a:pt x="3283750" y="302651"/>
                </a:lnTo>
                <a:lnTo>
                  <a:pt x="3287281" y="294052"/>
                </a:lnTo>
                <a:cubicBezTo>
                  <a:pt x="3292550" y="279239"/>
                  <a:pt x="3297470" y="261394"/>
                  <a:pt x="3304715" y="252921"/>
                </a:cubicBezTo>
                <a:cubicBezTo>
                  <a:pt x="3307122" y="250694"/>
                  <a:pt x="3312280" y="250287"/>
                  <a:pt x="3312307" y="248246"/>
                </a:cubicBezTo>
                <a:cubicBezTo>
                  <a:pt x="3317179" y="239365"/>
                  <a:pt x="3325080" y="211560"/>
                  <a:pt x="3332334" y="202492"/>
                </a:cubicBezTo>
                <a:cubicBezTo>
                  <a:pt x="3335169" y="197852"/>
                  <a:pt x="3342307" y="197287"/>
                  <a:pt x="3342307" y="197287"/>
                </a:cubicBezTo>
                <a:cubicBezTo>
                  <a:pt x="3342307" y="197287"/>
                  <a:pt x="3343018" y="196212"/>
                  <a:pt x="3343732" y="194584"/>
                </a:cubicBezTo>
                <a:lnTo>
                  <a:pt x="3344376" y="191937"/>
                </a:lnTo>
                <a:lnTo>
                  <a:pt x="3346469" y="188310"/>
                </a:lnTo>
                <a:lnTo>
                  <a:pt x="3347284" y="188145"/>
                </a:lnTo>
                <a:cubicBezTo>
                  <a:pt x="3347584" y="187867"/>
                  <a:pt x="3347592" y="187357"/>
                  <a:pt x="3347605" y="186337"/>
                </a:cubicBezTo>
                <a:lnTo>
                  <a:pt x="3346469" y="188310"/>
                </a:lnTo>
                <a:lnTo>
                  <a:pt x="3345198" y="188566"/>
                </a:lnTo>
                <a:cubicBezTo>
                  <a:pt x="3350012" y="184108"/>
                  <a:pt x="3354854" y="177610"/>
                  <a:pt x="3354854" y="177610"/>
                </a:cubicBezTo>
                <a:cubicBezTo>
                  <a:pt x="3362363" y="179056"/>
                  <a:pt x="3337436" y="206168"/>
                  <a:pt x="3334801" y="225403"/>
                </a:cubicBezTo>
                <a:cubicBezTo>
                  <a:pt x="3334773" y="227444"/>
                  <a:pt x="3337067" y="233718"/>
                  <a:pt x="3337038" y="235758"/>
                </a:cubicBezTo>
                <a:cubicBezTo>
                  <a:pt x="3334492" y="248532"/>
                  <a:pt x="3329135" y="263905"/>
                  <a:pt x="3324152" y="280948"/>
                </a:cubicBezTo>
                <a:cubicBezTo>
                  <a:pt x="3322919" y="284274"/>
                  <a:pt x="3316573" y="299553"/>
                  <a:pt x="3310532" y="314258"/>
                </a:cubicBezTo>
                <a:lnTo>
                  <a:pt x="3310513" y="314306"/>
                </a:lnTo>
                <a:lnTo>
                  <a:pt x="3310596" y="322714"/>
                </a:lnTo>
                <a:lnTo>
                  <a:pt x="3309079" y="339980"/>
                </a:lnTo>
                <a:lnTo>
                  <a:pt x="3310511" y="339027"/>
                </a:lnTo>
                <a:cubicBezTo>
                  <a:pt x="3311823" y="338048"/>
                  <a:pt x="3312901" y="337136"/>
                  <a:pt x="3313504" y="336492"/>
                </a:cubicBezTo>
                <a:cubicBezTo>
                  <a:pt x="3315939" y="332223"/>
                  <a:pt x="3331125" y="292968"/>
                  <a:pt x="3323644" y="319043"/>
                </a:cubicBezTo>
                <a:cubicBezTo>
                  <a:pt x="3315743" y="346848"/>
                  <a:pt x="3336222" y="296984"/>
                  <a:pt x="3338688" y="290331"/>
                </a:cubicBezTo>
                <a:cubicBezTo>
                  <a:pt x="3346452" y="272731"/>
                  <a:pt x="3353786" y="257541"/>
                  <a:pt x="3356248" y="251232"/>
                </a:cubicBezTo>
                <a:cubicBezTo>
                  <a:pt x="3372765" y="216118"/>
                  <a:pt x="3387367" y="183366"/>
                  <a:pt x="3401613" y="151448"/>
                </a:cubicBezTo>
                <a:lnTo>
                  <a:pt x="3404644" y="144804"/>
                </a:lnTo>
                <a:lnTo>
                  <a:pt x="3405197" y="152652"/>
                </a:lnTo>
                <a:lnTo>
                  <a:pt x="3405638" y="155349"/>
                </a:lnTo>
                <a:lnTo>
                  <a:pt x="3396872" y="176330"/>
                </a:lnTo>
                <a:cubicBezTo>
                  <a:pt x="3391548" y="189322"/>
                  <a:pt x="3374097" y="220262"/>
                  <a:pt x="3373955" y="230805"/>
                </a:cubicBezTo>
                <a:cubicBezTo>
                  <a:pt x="3373901" y="234887"/>
                  <a:pt x="3381040" y="234323"/>
                  <a:pt x="3383732" y="240567"/>
                </a:cubicBezTo>
                <a:cubicBezTo>
                  <a:pt x="3385996" y="248881"/>
                  <a:pt x="3380786" y="253371"/>
                  <a:pt x="3375857" y="266331"/>
                </a:cubicBezTo>
                <a:cubicBezTo>
                  <a:pt x="3373337" y="277063"/>
                  <a:pt x="3373224" y="285567"/>
                  <a:pt x="3370758" y="292217"/>
                </a:cubicBezTo>
                <a:lnTo>
                  <a:pt x="3367790" y="299974"/>
                </a:lnTo>
                <a:lnTo>
                  <a:pt x="3368033" y="299685"/>
                </a:lnTo>
                <a:cubicBezTo>
                  <a:pt x="3368542" y="299251"/>
                  <a:pt x="3368958" y="299112"/>
                  <a:pt x="3369253" y="299345"/>
                </a:cubicBezTo>
                <a:cubicBezTo>
                  <a:pt x="3369939" y="299883"/>
                  <a:pt x="3369809" y="302166"/>
                  <a:pt x="3369184" y="305391"/>
                </a:cubicBezTo>
                <a:lnTo>
                  <a:pt x="3367702" y="311369"/>
                </a:lnTo>
                <a:lnTo>
                  <a:pt x="3370333" y="309156"/>
                </a:lnTo>
                <a:cubicBezTo>
                  <a:pt x="3372227" y="308241"/>
                  <a:pt x="3374117" y="307583"/>
                  <a:pt x="3375321" y="306467"/>
                </a:cubicBezTo>
                <a:cubicBezTo>
                  <a:pt x="3377761" y="301859"/>
                  <a:pt x="3380277" y="291467"/>
                  <a:pt x="3385549" y="282555"/>
                </a:cubicBezTo>
                <a:cubicBezTo>
                  <a:pt x="3388014" y="275905"/>
                  <a:pt x="3403085" y="245154"/>
                  <a:pt x="3398043" y="266618"/>
                </a:cubicBezTo>
                <a:cubicBezTo>
                  <a:pt x="3395491" y="279732"/>
                  <a:pt x="3385379" y="295140"/>
                  <a:pt x="3382917" y="301451"/>
                </a:cubicBezTo>
                <a:cubicBezTo>
                  <a:pt x="3380055" y="308133"/>
                  <a:pt x="3382745" y="314376"/>
                  <a:pt x="3382718" y="316417"/>
                </a:cubicBezTo>
                <a:cubicBezTo>
                  <a:pt x="3379887" y="320718"/>
                  <a:pt x="3377474" y="323286"/>
                  <a:pt x="3375013" y="329597"/>
                </a:cubicBezTo>
                <a:lnTo>
                  <a:pt x="3375002" y="330394"/>
                </a:lnTo>
                <a:lnTo>
                  <a:pt x="3376382" y="327463"/>
                </a:lnTo>
                <a:cubicBezTo>
                  <a:pt x="3381282" y="318329"/>
                  <a:pt x="3381153" y="327964"/>
                  <a:pt x="3381153" y="327964"/>
                </a:cubicBezTo>
                <a:cubicBezTo>
                  <a:pt x="3381040" y="336467"/>
                  <a:pt x="3371265" y="356267"/>
                  <a:pt x="3371209" y="360348"/>
                </a:cubicBezTo>
                <a:cubicBezTo>
                  <a:pt x="3371209" y="360348"/>
                  <a:pt x="3372394" y="360765"/>
                  <a:pt x="3374167" y="361432"/>
                </a:cubicBezTo>
                <a:lnTo>
                  <a:pt x="3375058" y="361785"/>
                </a:lnTo>
                <a:lnTo>
                  <a:pt x="3380022" y="347538"/>
                </a:lnTo>
                <a:cubicBezTo>
                  <a:pt x="3382364" y="340971"/>
                  <a:pt x="3384753" y="334604"/>
                  <a:pt x="3387309" y="328625"/>
                </a:cubicBezTo>
                <a:cubicBezTo>
                  <a:pt x="3391219" y="317782"/>
                  <a:pt x="3396317" y="306849"/>
                  <a:pt x="3401665" y="295893"/>
                </a:cubicBezTo>
                <a:lnTo>
                  <a:pt x="3405596" y="287738"/>
                </a:lnTo>
                <a:lnTo>
                  <a:pt x="3405359" y="289606"/>
                </a:lnTo>
                <a:lnTo>
                  <a:pt x="3403444" y="305101"/>
                </a:lnTo>
                <a:lnTo>
                  <a:pt x="3394871" y="325990"/>
                </a:lnTo>
                <a:cubicBezTo>
                  <a:pt x="3387140" y="341212"/>
                  <a:pt x="3376911" y="365462"/>
                  <a:pt x="3391786" y="349338"/>
                </a:cubicBezTo>
                <a:lnTo>
                  <a:pt x="3399497" y="335660"/>
                </a:lnTo>
                <a:lnTo>
                  <a:pt x="3397742" y="347709"/>
                </a:lnTo>
                <a:lnTo>
                  <a:pt x="3399367" y="345182"/>
                </a:lnTo>
                <a:cubicBezTo>
                  <a:pt x="3400741" y="342812"/>
                  <a:pt x="3401379" y="341319"/>
                  <a:pt x="3400786" y="341365"/>
                </a:cubicBezTo>
                <a:cubicBezTo>
                  <a:pt x="3406122" y="342472"/>
                  <a:pt x="3402004" y="350251"/>
                  <a:pt x="3397367" y="359551"/>
                </a:cubicBezTo>
                <a:lnTo>
                  <a:pt x="3395398" y="363779"/>
                </a:lnTo>
                <a:lnTo>
                  <a:pt x="3394540" y="369655"/>
                </a:lnTo>
                <a:lnTo>
                  <a:pt x="3391207" y="392646"/>
                </a:lnTo>
                <a:lnTo>
                  <a:pt x="3396487" y="381373"/>
                </a:lnTo>
                <a:lnTo>
                  <a:pt x="3400174" y="372636"/>
                </a:lnTo>
                <a:lnTo>
                  <a:pt x="3406882" y="337293"/>
                </a:lnTo>
                <a:cubicBezTo>
                  <a:pt x="3410822" y="317899"/>
                  <a:pt x="3411818" y="328695"/>
                  <a:pt x="3411630" y="340238"/>
                </a:cubicBezTo>
                <a:lnTo>
                  <a:pt x="3411285" y="347432"/>
                </a:lnTo>
                <a:lnTo>
                  <a:pt x="3414217" y="341068"/>
                </a:lnTo>
                <a:lnTo>
                  <a:pt x="3421879" y="325196"/>
                </a:lnTo>
                <a:lnTo>
                  <a:pt x="3421116" y="330327"/>
                </a:lnTo>
                <a:lnTo>
                  <a:pt x="3417173" y="367588"/>
                </a:lnTo>
                <a:lnTo>
                  <a:pt x="3412463" y="386651"/>
                </a:lnTo>
                <a:cubicBezTo>
                  <a:pt x="3408540" y="398513"/>
                  <a:pt x="3411083" y="393555"/>
                  <a:pt x="3415199" y="385842"/>
                </a:cubicBezTo>
                <a:lnTo>
                  <a:pt x="3415254" y="385742"/>
                </a:lnTo>
                <a:lnTo>
                  <a:pt x="3415084" y="387351"/>
                </a:lnTo>
                <a:cubicBezTo>
                  <a:pt x="3412754" y="406585"/>
                  <a:pt x="3410009" y="426356"/>
                  <a:pt x="3406560" y="447618"/>
                </a:cubicBezTo>
                <a:cubicBezTo>
                  <a:pt x="3406857" y="448574"/>
                  <a:pt x="3405908" y="454478"/>
                  <a:pt x="3405376" y="459990"/>
                </a:cubicBezTo>
                <a:lnTo>
                  <a:pt x="3405222" y="464059"/>
                </a:lnTo>
                <a:lnTo>
                  <a:pt x="3407075" y="455454"/>
                </a:lnTo>
                <a:cubicBezTo>
                  <a:pt x="3411827" y="424266"/>
                  <a:pt x="3411584" y="395514"/>
                  <a:pt x="3420976" y="360738"/>
                </a:cubicBezTo>
                <a:lnTo>
                  <a:pt x="3419238" y="381878"/>
                </a:lnTo>
                <a:lnTo>
                  <a:pt x="3419832" y="377673"/>
                </a:lnTo>
                <a:lnTo>
                  <a:pt x="3421938" y="373960"/>
                </a:lnTo>
                <a:lnTo>
                  <a:pt x="3423108" y="372778"/>
                </a:lnTo>
                <a:lnTo>
                  <a:pt x="3424850" y="356418"/>
                </a:lnTo>
                <a:lnTo>
                  <a:pt x="3426538" y="341098"/>
                </a:lnTo>
                <a:lnTo>
                  <a:pt x="3434180" y="332168"/>
                </a:lnTo>
                <a:lnTo>
                  <a:pt x="3436095" y="333334"/>
                </a:lnTo>
                <a:lnTo>
                  <a:pt x="3434411" y="362334"/>
                </a:lnTo>
                <a:lnTo>
                  <a:pt x="3436069" y="359644"/>
                </a:lnTo>
                <a:cubicBezTo>
                  <a:pt x="3436620" y="361418"/>
                  <a:pt x="3436658" y="363276"/>
                  <a:pt x="3436376" y="364970"/>
                </a:cubicBezTo>
                <a:cubicBezTo>
                  <a:pt x="3436095" y="366666"/>
                  <a:pt x="3435494" y="368199"/>
                  <a:pt x="3434766" y="369321"/>
                </a:cubicBezTo>
                <a:lnTo>
                  <a:pt x="3434158" y="366494"/>
                </a:lnTo>
                <a:lnTo>
                  <a:pt x="3433716" y="373745"/>
                </a:lnTo>
                <a:lnTo>
                  <a:pt x="3434766" y="369321"/>
                </a:lnTo>
                <a:cubicBezTo>
                  <a:pt x="3434760" y="373062"/>
                  <a:pt x="3434644" y="376371"/>
                  <a:pt x="3434467" y="379431"/>
                </a:cubicBezTo>
                <a:lnTo>
                  <a:pt x="3434030" y="385136"/>
                </a:lnTo>
                <a:lnTo>
                  <a:pt x="3435102" y="382941"/>
                </a:lnTo>
                <a:lnTo>
                  <a:pt x="3438579" y="376500"/>
                </a:lnTo>
                <a:lnTo>
                  <a:pt x="3440716" y="358286"/>
                </a:lnTo>
                <a:cubicBezTo>
                  <a:pt x="3444559" y="327956"/>
                  <a:pt x="3448475" y="303072"/>
                  <a:pt x="3453472" y="265401"/>
                </a:cubicBezTo>
                <a:cubicBezTo>
                  <a:pt x="3453472" y="265401"/>
                  <a:pt x="3453453" y="264999"/>
                  <a:pt x="3453437" y="264300"/>
                </a:cubicBezTo>
                <a:lnTo>
                  <a:pt x="3453432" y="264008"/>
                </a:lnTo>
                <a:lnTo>
                  <a:pt x="3451945" y="268514"/>
                </a:lnTo>
                <a:cubicBezTo>
                  <a:pt x="3446529" y="281797"/>
                  <a:pt x="3437615" y="298363"/>
                  <a:pt x="3435749" y="304625"/>
                </a:cubicBezTo>
                <a:lnTo>
                  <a:pt x="3425635" y="336477"/>
                </a:lnTo>
                <a:lnTo>
                  <a:pt x="3429442" y="309293"/>
                </a:lnTo>
                <a:lnTo>
                  <a:pt x="3430992" y="306021"/>
                </a:lnTo>
                <a:cubicBezTo>
                  <a:pt x="3433859" y="299721"/>
                  <a:pt x="3437001" y="292465"/>
                  <a:pt x="3440791" y="283161"/>
                </a:cubicBezTo>
                <a:cubicBezTo>
                  <a:pt x="3442161" y="280760"/>
                  <a:pt x="3447564" y="267290"/>
                  <a:pt x="3451566" y="259021"/>
                </a:cubicBezTo>
                <a:lnTo>
                  <a:pt x="3453686" y="255249"/>
                </a:lnTo>
                <a:lnTo>
                  <a:pt x="3453802" y="252733"/>
                </a:lnTo>
                <a:cubicBezTo>
                  <a:pt x="3454419" y="246484"/>
                  <a:pt x="3455941" y="240402"/>
                  <a:pt x="3459560" y="241075"/>
                </a:cubicBezTo>
                <a:cubicBezTo>
                  <a:pt x="3462623" y="244012"/>
                  <a:pt x="3454286" y="281899"/>
                  <a:pt x="3454794" y="283535"/>
                </a:cubicBezTo>
                <a:cubicBezTo>
                  <a:pt x="3452845" y="302688"/>
                  <a:pt x="3450700" y="320927"/>
                  <a:pt x="3448658" y="339360"/>
                </a:cubicBezTo>
                <a:lnTo>
                  <a:pt x="3445679" y="370179"/>
                </a:lnTo>
                <a:lnTo>
                  <a:pt x="3447086" y="371272"/>
                </a:lnTo>
                <a:cubicBezTo>
                  <a:pt x="3448127" y="372559"/>
                  <a:pt x="3449255" y="374276"/>
                  <a:pt x="3450301" y="375934"/>
                </a:cubicBezTo>
                <a:lnTo>
                  <a:pt x="3450602" y="376422"/>
                </a:lnTo>
                <a:lnTo>
                  <a:pt x="3451449" y="369139"/>
                </a:lnTo>
                <a:cubicBezTo>
                  <a:pt x="3452423" y="359939"/>
                  <a:pt x="3453029" y="352138"/>
                  <a:pt x="3453384" y="350679"/>
                </a:cubicBezTo>
                <a:cubicBezTo>
                  <a:pt x="3457905" y="308594"/>
                  <a:pt x="3464128" y="263887"/>
                  <a:pt x="3468401" y="212904"/>
                </a:cubicBezTo>
                <a:cubicBezTo>
                  <a:pt x="3468401" y="212904"/>
                  <a:pt x="3471181" y="186017"/>
                  <a:pt x="3474668" y="190318"/>
                </a:cubicBezTo>
                <a:lnTo>
                  <a:pt x="3474180" y="197608"/>
                </a:lnTo>
                <a:lnTo>
                  <a:pt x="3470600" y="207545"/>
                </a:lnTo>
                <a:cubicBezTo>
                  <a:pt x="3469335" y="211466"/>
                  <a:pt x="3468538" y="214628"/>
                  <a:pt x="3468685" y="216103"/>
                </a:cubicBezTo>
                <a:lnTo>
                  <a:pt x="3472239" y="214616"/>
                </a:lnTo>
                <a:lnTo>
                  <a:pt x="3471889" y="217205"/>
                </a:lnTo>
                <a:cubicBezTo>
                  <a:pt x="3470874" y="213932"/>
                  <a:pt x="3467060" y="244431"/>
                  <a:pt x="3473279" y="242500"/>
                </a:cubicBezTo>
                <a:cubicBezTo>
                  <a:pt x="3475243" y="241890"/>
                  <a:pt x="3477093" y="212002"/>
                  <a:pt x="3477445" y="206207"/>
                </a:cubicBezTo>
                <a:lnTo>
                  <a:pt x="3477773" y="203941"/>
                </a:lnTo>
                <a:lnTo>
                  <a:pt x="3477921" y="203648"/>
                </a:lnTo>
                <a:lnTo>
                  <a:pt x="3480583" y="196691"/>
                </a:lnTo>
                <a:lnTo>
                  <a:pt x="3476755" y="248489"/>
                </a:lnTo>
                <a:cubicBezTo>
                  <a:pt x="3474284" y="274643"/>
                  <a:pt x="3471463" y="301396"/>
                  <a:pt x="3468937" y="329102"/>
                </a:cubicBezTo>
                <a:cubicBezTo>
                  <a:pt x="3468937" y="329102"/>
                  <a:pt x="3462362" y="336826"/>
                  <a:pt x="3467307" y="338882"/>
                </a:cubicBezTo>
                <a:cubicBezTo>
                  <a:pt x="3470107" y="339806"/>
                  <a:pt x="3473479" y="314829"/>
                  <a:pt x="3470900" y="328492"/>
                </a:cubicBezTo>
                <a:cubicBezTo>
                  <a:pt x="3479085" y="283174"/>
                  <a:pt x="3479787" y="227619"/>
                  <a:pt x="3490528" y="183601"/>
                </a:cubicBezTo>
                <a:cubicBezTo>
                  <a:pt x="3491457" y="229380"/>
                  <a:pt x="3478731" y="288969"/>
                  <a:pt x="3474628" y="340498"/>
                </a:cubicBezTo>
                <a:cubicBezTo>
                  <a:pt x="3474153" y="342440"/>
                  <a:pt x="3473674" y="348122"/>
                  <a:pt x="3473847" y="353154"/>
                </a:cubicBezTo>
                <a:lnTo>
                  <a:pt x="3474067" y="354895"/>
                </a:lnTo>
                <a:lnTo>
                  <a:pt x="3474313" y="354245"/>
                </a:lnTo>
                <a:lnTo>
                  <a:pt x="3475488" y="351297"/>
                </a:lnTo>
                <a:lnTo>
                  <a:pt x="3474547" y="358683"/>
                </a:lnTo>
                <a:lnTo>
                  <a:pt x="3474673" y="359666"/>
                </a:lnTo>
                <a:cubicBezTo>
                  <a:pt x="3475164" y="361307"/>
                  <a:pt x="3475902" y="362238"/>
                  <a:pt x="3476967" y="361908"/>
                </a:cubicBezTo>
                <a:lnTo>
                  <a:pt x="3480846" y="338567"/>
                </a:lnTo>
                <a:cubicBezTo>
                  <a:pt x="3482679" y="315563"/>
                  <a:pt x="3485725" y="290686"/>
                  <a:pt x="3490027" y="268712"/>
                </a:cubicBezTo>
                <a:cubicBezTo>
                  <a:pt x="3489224" y="287506"/>
                  <a:pt x="3487139" y="307674"/>
                  <a:pt x="3484753" y="328606"/>
                </a:cubicBezTo>
                <a:lnTo>
                  <a:pt x="3479650" y="375097"/>
                </a:lnTo>
                <a:lnTo>
                  <a:pt x="3480523" y="371417"/>
                </a:lnTo>
                <a:lnTo>
                  <a:pt x="3479760" y="391199"/>
                </a:lnTo>
                <a:lnTo>
                  <a:pt x="3485923" y="377781"/>
                </a:lnTo>
                <a:lnTo>
                  <a:pt x="3491977" y="360707"/>
                </a:lnTo>
                <a:lnTo>
                  <a:pt x="3492830" y="355707"/>
                </a:lnTo>
                <a:lnTo>
                  <a:pt x="3493821" y="354315"/>
                </a:lnTo>
                <a:cubicBezTo>
                  <a:pt x="3495439" y="352366"/>
                  <a:pt x="3496538" y="351472"/>
                  <a:pt x="3496525" y="352493"/>
                </a:cubicBezTo>
                <a:lnTo>
                  <a:pt x="3494961" y="363139"/>
                </a:lnTo>
                <a:lnTo>
                  <a:pt x="3494717" y="369021"/>
                </a:lnTo>
                <a:cubicBezTo>
                  <a:pt x="3494341" y="374216"/>
                  <a:pt x="3493735" y="381112"/>
                  <a:pt x="3492868" y="390042"/>
                </a:cubicBezTo>
                <a:cubicBezTo>
                  <a:pt x="3492278" y="403242"/>
                  <a:pt x="3491306" y="414623"/>
                  <a:pt x="3490249" y="425216"/>
                </a:cubicBezTo>
                <a:lnTo>
                  <a:pt x="3490086" y="426777"/>
                </a:lnTo>
                <a:lnTo>
                  <a:pt x="3493383" y="417128"/>
                </a:lnTo>
                <a:cubicBezTo>
                  <a:pt x="3496266" y="409000"/>
                  <a:pt x="3499446" y="400851"/>
                  <a:pt x="3500634" y="400754"/>
                </a:cubicBezTo>
                <a:lnTo>
                  <a:pt x="3502680" y="425738"/>
                </a:lnTo>
                <a:cubicBezTo>
                  <a:pt x="3505058" y="425550"/>
                  <a:pt x="3540663" y="340852"/>
                  <a:pt x="3527835" y="381619"/>
                </a:cubicBezTo>
                <a:lnTo>
                  <a:pt x="3520179" y="403515"/>
                </a:lnTo>
                <a:lnTo>
                  <a:pt x="3519685" y="415542"/>
                </a:lnTo>
                <a:cubicBezTo>
                  <a:pt x="3519300" y="421078"/>
                  <a:pt x="3518857" y="427178"/>
                  <a:pt x="3518771" y="432674"/>
                </a:cubicBezTo>
                <a:lnTo>
                  <a:pt x="3524089" y="407373"/>
                </a:lnTo>
                <a:lnTo>
                  <a:pt x="3524547" y="408752"/>
                </a:lnTo>
                <a:cubicBezTo>
                  <a:pt x="3526625" y="416651"/>
                  <a:pt x="3527113" y="422732"/>
                  <a:pt x="3526372" y="430003"/>
                </a:cubicBezTo>
                <a:lnTo>
                  <a:pt x="3524693" y="438583"/>
                </a:lnTo>
                <a:lnTo>
                  <a:pt x="3527919" y="439221"/>
                </a:lnTo>
                <a:cubicBezTo>
                  <a:pt x="3529067" y="439602"/>
                  <a:pt x="3529826" y="440073"/>
                  <a:pt x="3529819" y="440582"/>
                </a:cubicBezTo>
                <a:cubicBezTo>
                  <a:pt x="3537128" y="427434"/>
                  <a:pt x="3534950" y="412656"/>
                  <a:pt x="3542229" y="401548"/>
                </a:cubicBezTo>
                <a:cubicBezTo>
                  <a:pt x="3545061" y="397248"/>
                  <a:pt x="3547440" y="397059"/>
                  <a:pt x="3552227" y="394642"/>
                </a:cubicBezTo>
                <a:cubicBezTo>
                  <a:pt x="3562257" y="385356"/>
                  <a:pt x="3564832" y="370543"/>
                  <a:pt x="3570161" y="357209"/>
                </a:cubicBezTo>
                <a:cubicBezTo>
                  <a:pt x="3582821" y="329027"/>
                  <a:pt x="3587923" y="303143"/>
                  <a:pt x="3602935" y="276813"/>
                </a:cubicBezTo>
                <a:cubicBezTo>
                  <a:pt x="3595373" y="309010"/>
                  <a:pt x="3585174" y="330883"/>
                  <a:pt x="3577216" y="363111"/>
                </a:cubicBezTo>
                <a:cubicBezTo>
                  <a:pt x="3577101" y="371611"/>
                  <a:pt x="3569766" y="386802"/>
                  <a:pt x="3561976" y="406445"/>
                </a:cubicBezTo>
                <a:cubicBezTo>
                  <a:pt x="3561345" y="409129"/>
                  <a:pt x="3559440" y="414545"/>
                  <a:pt x="3557253" y="420674"/>
                </a:cubicBezTo>
                <a:lnTo>
                  <a:pt x="3555546" y="425601"/>
                </a:lnTo>
                <a:lnTo>
                  <a:pt x="3563329" y="425202"/>
                </a:lnTo>
                <a:lnTo>
                  <a:pt x="3565558" y="420008"/>
                </a:lnTo>
                <a:cubicBezTo>
                  <a:pt x="3569335" y="411555"/>
                  <a:pt x="3573111" y="403358"/>
                  <a:pt x="3574330" y="401052"/>
                </a:cubicBezTo>
                <a:cubicBezTo>
                  <a:pt x="3575535" y="399938"/>
                  <a:pt x="3577425" y="399279"/>
                  <a:pt x="3579015" y="398899"/>
                </a:cubicBezTo>
                <a:lnTo>
                  <a:pt x="3579238" y="398862"/>
                </a:lnTo>
                <a:lnTo>
                  <a:pt x="3580632" y="384538"/>
                </a:lnTo>
                <a:lnTo>
                  <a:pt x="3583211" y="375284"/>
                </a:lnTo>
                <a:lnTo>
                  <a:pt x="3590590" y="373910"/>
                </a:lnTo>
                <a:lnTo>
                  <a:pt x="3591918" y="373651"/>
                </a:lnTo>
                <a:lnTo>
                  <a:pt x="3594641" y="363772"/>
                </a:lnTo>
                <a:cubicBezTo>
                  <a:pt x="3599513" y="354893"/>
                  <a:pt x="3602177" y="333616"/>
                  <a:pt x="3609739" y="330979"/>
                </a:cubicBezTo>
                <a:cubicBezTo>
                  <a:pt x="3617304" y="328346"/>
                  <a:pt x="3602002" y="346541"/>
                  <a:pt x="3609625" y="339484"/>
                </a:cubicBezTo>
                <a:cubicBezTo>
                  <a:pt x="3619657" y="330198"/>
                  <a:pt x="3632315" y="302015"/>
                  <a:pt x="3619569" y="336661"/>
                </a:cubicBezTo>
                <a:cubicBezTo>
                  <a:pt x="3615633" y="349543"/>
                  <a:pt x="3611746" y="358769"/>
                  <a:pt x="3608199" y="368519"/>
                </a:cubicBezTo>
                <a:lnTo>
                  <a:pt x="3607649" y="370574"/>
                </a:lnTo>
                <a:lnTo>
                  <a:pt x="3610202" y="370076"/>
                </a:lnTo>
                <a:lnTo>
                  <a:pt x="3617375" y="368493"/>
                </a:lnTo>
                <a:lnTo>
                  <a:pt x="3621232" y="360005"/>
                </a:lnTo>
                <a:lnTo>
                  <a:pt x="3622122" y="358110"/>
                </a:lnTo>
                <a:lnTo>
                  <a:pt x="3621500" y="367584"/>
                </a:lnTo>
                <a:lnTo>
                  <a:pt x="3623955" y="367042"/>
                </a:lnTo>
                <a:lnTo>
                  <a:pt x="3627146" y="348031"/>
                </a:lnTo>
                <a:lnTo>
                  <a:pt x="3632571" y="342207"/>
                </a:lnTo>
                <a:cubicBezTo>
                  <a:pt x="3635641" y="340402"/>
                  <a:pt x="3630968" y="350966"/>
                  <a:pt x="3628779" y="359037"/>
                </a:cubicBezTo>
                <a:cubicBezTo>
                  <a:pt x="3653909" y="316959"/>
                  <a:pt x="3662036" y="272148"/>
                  <a:pt x="3684785" y="230258"/>
                </a:cubicBezTo>
                <a:lnTo>
                  <a:pt x="3688330" y="222986"/>
                </a:lnTo>
                <a:lnTo>
                  <a:pt x="3688328" y="223459"/>
                </a:lnTo>
                <a:cubicBezTo>
                  <a:pt x="3688395" y="230618"/>
                  <a:pt x="3682635" y="254839"/>
                  <a:pt x="3683805" y="265546"/>
                </a:cubicBezTo>
                <a:cubicBezTo>
                  <a:pt x="3686075" y="279798"/>
                  <a:pt x="3688701" y="245479"/>
                  <a:pt x="3689649" y="241595"/>
                </a:cubicBezTo>
                <a:cubicBezTo>
                  <a:pt x="3690433" y="233424"/>
                  <a:pt x="3691203" y="227015"/>
                  <a:pt x="3691986" y="221425"/>
                </a:cubicBezTo>
                <a:lnTo>
                  <a:pt x="3693373" y="212655"/>
                </a:lnTo>
                <a:lnTo>
                  <a:pt x="3706383" y="185989"/>
                </a:lnTo>
                <a:lnTo>
                  <a:pt x="3708337" y="187334"/>
                </a:lnTo>
                <a:cubicBezTo>
                  <a:pt x="3707846" y="187488"/>
                  <a:pt x="3707998" y="186170"/>
                  <a:pt x="3708543" y="184007"/>
                </a:cubicBezTo>
                <a:lnTo>
                  <a:pt x="3710572" y="177402"/>
                </a:lnTo>
                <a:lnTo>
                  <a:pt x="3720295" y="157473"/>
                </a:lnTo>
                <a:lnTo>
                  <a:pt x="3719454" y="165338"/>
                </a:lnTo>
                <a:lnTo>
                  <a:pt x="3724926" y="166058"/>
                </a:lnTo>
                <a:lnTo>
                  <a:pt x="3717449" y="187584"/>
                </a:lnTo>
                <a:lnTo>
                  <a:pt x="3728401" y="166682"/>
                </a:lnTo>
                <a:lnTo>
                  <a:pt x="3728008" y="179023"/>
                </a:lnTo>
                <a:lnTo>
                  <a:pt x="3728153" y="184289"/>
                </a:lnTo>
                <a:lnTo>
                  <a:pt x="3698005" y="252657"/>
                </a:lnTo>
                <a:cubicBezTo>
                  <a:pt x="3678932" y="297569"/>
                  <a:pt x="3661092" y="342725"/>
                  <a:pt x="3645810" y="389292"/>
                </a:cubicBezTo>
                <a:cubicBezTo>
                  <a:pt x="3644563" y="393638"/>
                  <a:pt x="3638856" y="405642"/>
                  <a:pt x="3634045" y="417318"/>
                </a:cubicBezTo>
                <a:lnTo>
                  <a:pt x="3632139" y="422598"/>
                </a:lnTo>
                <a:lnTo>
                  <a:pt x="3630111" y="438516"/>
                </a:lnTo>
                <a:lnTo>
                  <a:pt x="3629716" y="441481"/>
                </a:lnTo>
                <a:lnTo>
                  <a:pt x="3632867" y="438563"/>
                </a:lnTo>
                <a:cubicBezTo>
                  <a:pt x="3643061" y="417031"/>
                  <a:pt x="3648075" y="397607"/>
                  <a:pt x="3653036" y="382265"/>
                </a:cubicBezTo>
                <a:cubicBezTo>
                  <a:pt x="3660767" y="367044"/>
                  <a:pt x="3666293" y="339086"/>
                  <a:pt x="3675952" y="327790"/>
                </a:cubicBezTo>
                <a:cubicBezTo>
                  <a:pt x="3678360" y="325562"/>
                  <a:pt x="3683517" y="325155"/>
                  <a:pt x="3683544" y="323113"/>
                </a:cubicBezTo>
                <a:cubicBezTo>
                  <a:pt x="3688418" y="314235"/>
                  <a:pt x="3696317" y="286429"/>
                  <a:pt x="3703571" y="277362"/>
                </a:cubicBezTo>
                <a:cubicBezTo>
                  <a:pt x="3706407" y="272721"/>
                  <a:pt x="3713545" y="272158"/>
                  <a:pt x="3713545" y="272158"/>
                </a:cubicBezTo>
                <a:cubicBezTo>
                  <a:pt x="3713545" y="272158"/>
                  <a:pt x="3714253" y="271083"/>
                  <a:pt x="3714970" y="269454"/>
                </a:cubicBezTo>
                <a:lnTo>
                  <a:pt x="3715614" y="266806"/>
                </a:lnTo>
                <a:lnTo>
                  <a:pt x="3717707" y="263179"/>
                </a:lnTo>
                <a:lnTo>
                  <a:pt x="3718523" y="263014"/>
                </a:lnTo>
                <a:cubicBezTo>
                  <a:pt x="3718823" y="262737"/>
                  <a:pt x="3718830" y="262225"/>
                  <a:pt x="3718843" y="261204"/>
                </a:cubicBezTo>
                <a:lnTo>
                  <a:pt x="3717707" y="263179"/>
                </a:lnTo>
                <a:lnTo>
                  <a:pt x="3716435" y="263434"/>
                </a:lnTo>
                <a:cubicBezTo>
                  <a:pt x="3721251" y="258977"/>
                  <a:pt x="3726092" y="252478"/>
                  <a:pt x="3726092" y="252478"/>
                </a:cubicBezTo>
                <a:cubicBezTo>
                  <a:pt x="3733603" y="253924"/>
                  <a:pt x="3708672" y="281036"/>
                  <a:pt x="3706038" y="300271"/>
                </a:cubicBezTo>
                <a:cubicBezTo>
                  <a:pt x="3706011" y="302311"/>
                  <a:pt x="3708304" y="308587"/>
                  <a:pt x="3708277" y="310626"/>
                </a:cubicBezTo>
                <a:cubicBezTo>
                  <a:pt x="3705729" y="323400"/>
                  <a:pt x="3700372" y="338773"/>
                  <a:pt x="3695390" y="355815"/>
                </a:cubicBezTo>
                <a:cubicBezTo>
                  <a:pt x="3692924" y="362468"/>
                  <a:pt x="3670006" y="416942"/>
                  <a:pt x="3669980" y="418982"/>
                </a:cubicBezTo>
                <a:cubicBezTo>
                  <a:pt x="3671156" y="419909"/>
                  <a:pt x="3674245" y="418646"/>
                  <a:pt x="3677338" y="416829"/>
                </a:cubicBezTo>
                <a:lnTo>
                  <a:pt x="3682148" y="413279"/>
                </a:lnTo>
                <a:lnTo>
                  <a:pt x="3686505" y="400839"/>
                </a:lnTo>
                <a:cubicBezTo>
                  <a:pt x="3691881" y="380766"/>
                  <a:pt x="3695917" y="359585"/>
                  <a:pt x="3700611" y="358693"/>
                </a:cubicBezTo>
                <a:lnTo>
                  <a:pt x="3705239" y="366848"/>
                </a:lnTo>
                <a:lnTo>
                  <a:pt x="3710945" y="339776"/>
                </a:lnTo>
                <a:cubicBezTo>
                  <a:pt x="3720383" y="298750"/>
                  <a:pt x="3731115" y="261402"/>
                  <a:pt x="3738919" y="261674"/>
                </a:cubicBezTo>
                <a:cubicBezTo>
                  <a:pt x="3741136" y="262458"/>
                  <a:pt x="3743299" y="267067"/>
                  <a:pt x="3745293" y="273542"/>
                </a:cubicBezTo>
                <a:lnTo>
                  <a:pt x="3747357" y="282393"/>
                </a:lnTo>
                <a:lnTo>
                  <a:pt x="3772851" y="226318"/>
                </a:lnTo>
                <a:lnTo>
                  <a:pt x="3775881" y="219672"/>
                </a:lnTo>
                <a:lnTo>
                  <a:pt x="3776435" y="227521"/>
                </a:lnTo>
                <a:lnTo>
                  <a:pt x="3776876" y="230218"/>
                </a:lnTo>
                <a:lnTo>
                  <a:pt x="3768111" y="251199"/>
                </a:lnTo>
                <a:cubicBezTo>
                  <a:pt x="3765449" y="257694"/>
                  <a:pt x="3759755" y="268677"/>
                  <a:pt x="3754709" y="279355"/>
                </a:cubicBezTo>
                <a:lnTo>
                  <a:pt x="3749808" y="292907"/>
                </a:lnTo>
                <a:lnTo>
                  <a:pt x="3750667" y="296591"/>
                </a:lnTo>
                <a:lnTo>
                  <a:pt x="3753559" y="314078"/>
                </a:lnTo>
                <a:lnTo>
                  <a:pt x="3754969" y="315436"/>
                </a:lnTo>
                <a:lnTo>
                  <a:pt x="3754482" y="319802"/>
                </a:lnTo>
                <a:lnTo>
                  <a:pt x="3755765" y="329155"/>
                </a:lnTo>
                <a:cubicBezTo>
                  <a:pt x="3755082" y="339302"/>
                  <a:pt x="3753035" y="352710"/>
                  <a:pt x="3750274" y="367839"/>
                </a:cubicBezTo>
                <a:lnTo>
                  <a:pt x="3748479" y="376848"/>
                </a:lnTo>
                <a:lnTo>
                  <a:pt x="3756785" y="357424"/>
                </a:lnTo>
                <a:cubicBezTo>
                  <a:pt x="3759251" y="350772"/>
                  <a:pt x="3774323" y="320022"/>
                  <a:pt x="3769281" y="341485"/>
                </a:cubicBezTo>
                <a:cubicBezTo>
                  <a:pt x="3766729" y="354600"/>
                  <a:pt x="3756616" y="370009"/>
                  <a:pt x="3754155" y="376320"/>
                </a:cubicBezTo>
                <a:cubicBezTo>
                  <a:pt x="3751293" y="383001"/>
                  <a:pt x="3753983" y="389243"/>
                  <a:pt x="3753956" y="391285"/>
                </a:cubicBezTo>
                <a:cubicBezTo>
                  <a:pt x="3751124" y="395585"/>
                  <a:pt x="3748713" y="398155"/>
                  <a:pt x="3746251" y="404464"/>
                </a:cubicBezTo>
                <a:cubicBezTo>
                  <a:pt x="3746225" y="406506"/>
                  <a:pt x="3746109" y="415010"/>
                  <a:pt x="3746055" y="419092"/>
                </a:cubicBezTo>
                <a:cubicBezTo>
                  <a:pt x="3743616" y="423701"/>
                  <a:pt x="3738232" y="441114"/>
                  <a:pt x="3733277" y="456118"/>
                </a:cubicBezTo>
                <a:lnTo>
                  <a:pt x="3730198" y="465654"/>
                </a:lnTo>
                <a:lnTo>
                  <a:pt x="3726001" y="485532"/>
                </a:lnTo>
                <a:lnTo>
                  <a:pt x="3728181" y="481663"/>
                </a:lnTo>
                <a:lnTo>
                  <a:pt x="3737992" y="457767"/>
                </a:lnTo>
                <a:lnTo>
                  <a:pt x="3744256" y="442508"/>
                </a:lnTo>
                <a:cubicBezTo>
                  <a:pt x="3748994" y="428968"/>
                  <a:pt x="3753435" y="415450"/>
                  <a:pt x="3758546" y="403494"/>
                </a:cubicBezTo>
                <a:lnTo>
                  <a:pt x="3762032" y="395547"/>
                </a:lnTo>
                <a:lnTo>
                  <a:pt x="3767985" y="365381"/>
                </a:lnTo>
                <a:cubicBezTo>
                  <a:pt x="3774610" y="332297"/>
                  <a:pt x="3783638" y="303283"/>
                  <a:pt x="3803200" y="284441"/>
                </a:cubicBezTo>
                <a:cubicBezTo>
                  <a:pt x="3809203" y="281578"/>
                  <a:pt x="3818607" y="269115"/>
                  <a:pt x="3820177" y="264684"/>
                </a:cubicBezTo>
                <a:cubicBezTo>
                  <a:pt x="3818607" y="269115"/>
                  <a:pt x="3848051" y="258762"/>
                  <a:pt x="3845189" y="252760"/>
                </a:cubicBezTo>
                <a:cubicBezTo>
                  <a:pt x="3852485" y="260332"/>
                  <a:pt x="3843080" y="272795"/>
                  <a:pt x="3844375" y="283231"/>
                </a:cubicBezTo>
                <a:lnTo>
                  <a:pt x="3847475" y="297765"/>
                </a:lnTo>
                <a:lnTo>
                  <a:pt x="3848159" y="289105"/>
                </a:lnTo>
                <a:cubicBezTo>
                  <a:pt x="3848413" y="285479"/>
                  <a:pt x="3848596" y="282525"/>
                  <a:pt x="3848685" y="281075"/>
                </a:cubicBezTo>
                <a:lnTo>
                  <a:pt x="3849010" y="278809"/>
                </a:lnTo>
                <a:lnTo>
                  <a:pt x="3849159" y="278517"/>
                </a:lnTo>
                <a:lnTo>
                  <a:pt x="3851821" y="271561"/>
                </a:lnTo>
                <a:lnTo>
                  <a:pt x="3849454" y="303571"/>
                </a:lnTo>
                <a:lnTo>
                  <a:pt x="3853875" y="311183"/>
                </a:lnTo>
                <a:lnTo>
                  <a:pt x="3861766" y="258470"/>
                </a:lnTo>
                <a:lnTo>
                  <a:pt x="3856644" y="322921"/>
                </a:lnTo>
                <a:lnTo>
                  <a:pt x="3857010" y="322099"/>
                </a:lnTo>
                <a:cubicBezTo>
                  <a:pt x="3860283" y="311100"/>
                  <a:pt x="3864933" y="290926"/>
                  <a:pt x="3867557" y="276477"/>
                </a:cubicBezTo>
                <a:lnTo>
                  <a:pt x="3865917" y="291626"/>
                </a:lnTo>
                <a:lnTo>
                  <a:pt x="3869797" y="270147"/>
                </a:lnTo>
                <a:lnTo>
                  <a:pt x="3867557" y="276477"/>
                </a:lnTo>
                <a:cubicBezTo>
                  <a:pt x="3867825" y="268676"/>
                  <a:pt x="3868486" y="259764"/>
                  <a:pt x="3869634" y="253002"/>
                </a:cubicBezTo>
                <a:lnTo>
                  <a:pt x="3872062" y="247852"/>
                </a:lnTo>
                <a:lnTo>
                  <a:pt x="3872785" y="236942"/>
                </a:lnTo>
                <a:cubicBezTo>
                  <a:pt x="3873307" y="228409"/>
                  <a:pt x="3874032" y="220141"/>
                  <a:pt x="3875741" y="212212"/>
                </a:cubicBezTo>
                <a:lnTo>
                  <a:pt x="3879960" y="199135"/>
                </a:lnTo>
                <a:lnTo>
                  <a:pt x="3881955" y="200876"/>
                </a:lnTo>
                <a:cubicBezTo>
                  <a:pt x="3875470" y="236637"/>
                  <a:pt x="3871627" y="265101"/>
                  <a:pt x="3892212" y="168036"/>
                </a:cubicBezTo>
                <a:cubicBezTo>
                  <a:pt x="3889099" y="175135"/>
                  <a:pt x="3882535" y="202741"/>
                  <a:pt x="3884771" y="202046"/>
                </a:cubicBezTo>
                <a:cubicBezTo>
                  <a:pt x="3882535" y="202741"/>
                  <a:pt x="3882535" y="202741"/>
                  <a:pt x="3881955" y="200876"/>
                </a:cubicBezTo>
                <a:cubicBezTo>
                  <a:pt x="3885876" y="180569"/>
                  <a:pt x="3891458" y="157701"/>
                  <a:pt x="3893695" y="157006"/>
                </a:cubicBezTo>
                <a:cubicBezTo>
                  <a:pt x="3891458" y="157701"/>
                  <a:pt x="3894449" y="167341"/>
                  <a:pt x="3894449" y="167341"/>
                </a:cubicBezTo>
                <a:cubicBezTo>
                  <a:pt x="3896185" y="172936"/>
                  <a:pt x="3898926" y="165950"/>
                  <a:pt x="3901339" y="173724"/>
                </a:cubicBezTo>
                <a:cubicBezTo>
                  <a:pt x="3900837" y="180017"/>
                  <a:pt x="3898574" y="197763"/>
                  <a:pt x="3897670" y="210656"/>
                </a:cubicBezTo>
                <a:cubicBezTo>
                  <a:pt x="3893033" y="249081"/>
                  <a:pt x="3888238" y="290624"/>
                  <a:pt x="3882413" y="331976"/>
                </a:cubicBezTo>
                <a:lnTo>
                  <a:pt x="3881306" y="338177"/>
                </a:lnTo>
                <a:lnTo>
                  <a:pt x="3881324" y="338413"/>
                </a:lnTo>
                <a:cubicBezTo>
                  <a:pt x="3881600" y="350395"/>
                  <a:pt x="3880951" y="359568"/>
                  <a:pt x="3878601" y="362686"/>
                </a:cubicBezTo>
                <a:lnTo>
                  <a:pt x="3874859" y="374329"/>
                </a:lnTo>
                <a:lnTo>
                  <a:pt x="3865346" y="427647"/>
                </a:lnTo>
                <a:lnTo>
                  <a:pt x="3875370" y="396453"/>
                </a:lnTo>
                <a:cubicBezTo>
                  <a:pt x="3878317" y="384612"/>
                  <a:pt x="3879763" y="373488"/>
                  <a:pt x="3878601" y="362686"/>
                </a:cubicBezTo>
                <a:lnTo>
                  <a:pt x="3884550" y="350383"/>
                </a:lnTo>
                <a:lnTo>
                  <a:pt x="3890039" y="318658"/>
                </a:lnTo>
                <a:cubicBezTo>
                  <a:pt x="3895885" y="278365"/>
                  <a:pt x="3901113" y="238221"/>
                  <a:pt x="3907901" y="194868"/>
                </a:cubicBezTo>
                <a:cubicBezTo>
                  <a:pt x="3909989" y="168652"/>
                  <a:pt x="3912926" y="153083"/>
                  <a:pt x="3918910" y="123614"/>
                </a:cubicBezTo>
                <a:cubicBezTo>
                  <a:pt x="3924088" y="107348"/>
                  <a:pt x="3925047" y="119664"/>
                  <a:pt x="3922580" y="135430"/>
                </a:cubicBezTo>
                <a:cubicBezTo>
                  <a:pt x="3922077" y="141720"/>
                  <a:pt x="3919467" y="142531"/>
                  <a:pt x="3920798" y="154732"/>
                </a:cubicBezTo>
                <a:cubicBezTo>
                  <a:pt x="3928442" y="171447"/>
                  <a:pt x="3923035" y="202784"/>
                  <a:pt x="3920949" y="228997"/>
                </a:cubicBezTo>
                <a:cubicBezTo>
                  <a:pt x="3917649" y="263173"/>
                  <a:pt x="3913327" y="297177"/>
                  <a:pt x="3908060" y="330971"/>
                </a:cubicBezTo>
                <a:lnTo>
                  <a:pt x="3907269" y="335256"/>
                </a:lnTo>
                <a:lnTo>
                  <a:pt x="3907842" y="336466"/>
                </a:lnTo>
                <a:lnTo>
                  <a:pt x="3910581" y="346441"/>
                </a:lnTo>
                <a:lnTo>
                  <a:pt x="3912855" y="333862"/>
                </a:lnTo>
                <a:cubicBezTo>
                  <a:pt x="3919548" y="293007"/>
                  <a:pt x="3925989" y="252488"/>
                  <a:pt x="3933694" y="212088"/>
                </a:cubicBezTo>
                <a:cubicBezTo>
                  <a:pt x="3932851" y="246268"/>
                  <a:pt x="3931155" y="281651"/>
                  <a:pt x="3927357" y="317344"/>
                </a:cubicBezTo>
                <a:lnTo>
                  <a:pt x="3923103" y="348085"/>
                </a:lnTo>
                <a:lnTo>
                  <a:pt x="3926317" y="343008"/>
                </a:lnTo>
                <a:lnTo>
                  <a:pt x="3926615" y="342741"/>
                </a:lnTo>
                <a:lnTo>
                  <a:pt x="3932726" y="299230"/>
                </a:lnTo>
                <a:lnTo>
                  <a:pt x="3944442" y="219825"/>
                </a:lnTo>
                <a:lnTo>
                  <a:pt x="3944314" y="219955"/>
                </a:lnTo>
                <a:cubicBezTo>
                  <a:pt x="3937495" y="222951"/>
                  <a:pt x="3928757" y="217987"/>
                  <a:pt x="3941370" y="199542"/>
                </a:cubicBezTo>
                <a:lnTo>
                  <a:pt x="3945804" y="201112"/>
                </a:lnTo>
                <a:cubicBezTo>
                  <a:pt x="3950353" y="206463"/>
                  <a:pt x="3950949" y="211092"/>
                  <a:pt x="3949635" y="214509"/>
                </a:cubicBezTo>
                <a:lnTo>
                  <a:pt x="3945102" y="219150"/>
                </a:lnTo>
                <a:lnTo>
                  <a:pt x="3938469" y="298300"/>
                </a:lnTo>
                <a:lnTo>
                  <a:pt x="3933375" y="336724"/>
                </a:lnTo>
                <a:lnTo>
                  <a:pt x="3936335" y="334088"/>
                </a:lnTo>
                <a:cubicBezTo>
                  <a:pt x="3938390" y="333568"/>
                  <a:pt x="3939105" y="335068"/>
                  <a:pt x="3938321" y="337285"/>
                </a:cubicBezTo>
                <a:cubicBezTo>
                  <a:pt x="3951603" y="316219"/>
                  <a:pt x="3942053" y="256311"/>
                  <a:pt x="3954321" y="249849"/>
                </a:cubicBezTo>
                <a:lnTo>
                  <a:pt x="3957503" y="252045"/>
                </a:lnTo>
                <a:lnTo>
                  <a:pt x="3962227" y="222321"/>
                </a:lnTo>
                <a:lnTo>
                  <a:pt x="3962497" y="218962"/>
                </a:lnTo>
                <a:lnTo>
                  <a:pt x="3963623" y="217730"/>
                </a:lnTo>
                <a:lnTo>
                  <a:pt x="3968699" y="207574"/>
                </a:lnTo>
                <a:lnTo>
                  <a:pt x="3968561" y="209789"/>
                </a:lnTo>
                <a:lnTo>
                  <a:pt x="3962263" y="263196"/>
                </a:lnTo>
                <a:lnTo>
                  <a:pt x="3963319" y="269272"/>
                </a:lnTo>
                <a:cubicBezTo>
                  <a:pt x="3964841" y="294176"/>
                  <a:pt x="3959634" y="334262"/>
                  <a:pt x="3961069" y="337107"/>
                </a:cubicBezTo>
                <a:lnTo>
                  <a:pt x="3962197" y="334578"/>
                </a:lnTo>
                <a:lnTo>
                  <a:pt x="3976901" y="224799"/>
                </a:lnTo>
                <a:lnTo>
                  <a:pt x="3976968" y="224270"/>
                </a:lnTo>
                <a:lnTo>
                  <a:pt x="3981486" y="211553"/>
                </a:lnTo>
                <a:cubicBezTo>
                  <a:pt x="3982767" y="207531"/>
                  <a:pt x="3983335" y="205092"/>
                  <a:pt x="3982649" y="205726"/>
                </a:cubicBezTo>
                <a:cubicBezTo>
                  <a:pt x="3988105" y="202971"/>
                  <a:pt x="3996632" y="206946"/>
                  <a:pt x="3990688" y="212450"/>
                </a:cubicBezTo>
                <a:cubicBezTo>
                  <a:pt x="3999375" y="204404"/>
                  <a:pt x="3990657" y="214774"/>
                  <a:pt x="3996730" y="199582"/>
                </a:cubicBezTo>
                <a:cubicBezTo>
                  <a:pt x="4005120" y="179946"/>
                  <a:pt x="4004929" y="194288"/>
                  <a:pt x="4004929" y="194288"/>
                </a:cubicBezTo>
                <a:cubicBezTo>
                  <a:pt x="4004800" y="203977"/>
                  <a:pt x="3993659" y="226539"/>
                  <a:pt x="3993598" y="231191"/>
                </a:cubicBezTo>
                <a:cubicBezTo>
                  <a:pt x="3993598" y="231191"/>
                  <a:pt x="3998991" y="233090"/>
                  <a:pt x="4004381" y="235374"/>
                </a:cubicBezTo>
                <a:cubicBezTo>
                  <a:pt x="4001573" y="242565"/>
                  <a:pt x="3995991" y="255009"/>
                  <a:pt x="3995991" y="255009"/>
                </a:cubicBezTo>
                <a:cubicBezTo>
                  <a:pt x="4001315" y="261946"/>
                  <a:pt x="4004253" y="244675"/>
                  <a:pt x="4004253" y="244675"/>
                </a:cubicBezTo>
                <a:lnTo>
                  <a:pt x="4008106" y="239351"/>
                </a:lnTo>
                <a:lnTo>
                  <a:pt x="4010609" y="229022"/>
                </a:lnTo>
                <a:lnTo>
                  <a:pt x="4011719" y="234360"/>
                </a:lnTo>
                <a:lnTo>
                  <a:pt x="4019033" y="224246"/>
                </a:lnTo>
                <a:cubicBezTo>
                  <a:pt x="4024388" y="216369"/>
                  <a:pt x="4028657" y="209450"/>
                  <a:pt x="4027302" y="209557"/>
                </a:cubicBezTo>
                <a:cubicBezTo>
                  <a:pt x="4035405" y="211240"/>
                  <a:pt x="4024366" y="226439"/>
                  <a:pt x="4018298" y="241244"/>
                </a:cubicBezTo>
                <a:lnTo>
                  <a:pt x="4015213" y="251189"/>
                </a:lnTo>
                <a:lnTo>
                  <a:pt x="4015275" y="251488"/>
                </a:lnTo>
                <a:cubicBezTo>
                  <a:pt x="4015256" y="259170"/>
                  <a:pt x="4013956" y="265775"/>
                  <a:pt x="4012110" y="271799"/>
                </a:cubicBezTo>
                <a:lnTo>
                  <a:pt x="4010825" y="275144"/>
                </a:lnTo>
                <a:lnTo>
                  <a:pt x="4015197" y="270530"/>
                </a:lnTo>
                <a:cubicBezTo>
                  <a:pt x="4020751" y="260411"/>
                  <a:pt x="4024046" y="250471"/>
                  <a:pt x="4029631" y="238028"/>
                </a:cubicBezTo>
                <a:cubicBezTo>
                  <a:pt x="4034755" y="226199"/>
                  <a:pt x="4038941" y="217011"/>
                  <a:pt x="4042610" y="209220"/>
                </a:cubicBezTo>
                <a:lnTo>
                  <a:pt x="4051338" y="191134"/>
                </a:lnTo>
                <a:lnTo>
                  <a:pt x="4050469" y="196980"/>
                </a:lnTo>
                <a:lnTo>
                  <a:pt x="4045977" y="239439"/>
                </a:lnTo>
                <a:lnTo>
                  <a:pt x="4040609" y="261167"/>
                </a:lnTo>
                <a:cubicBezTo>
                  <a:pt x="4036137" y="274683"/>
                  <a:pt x="4039036" y="269034"/>
                  <a:pt x="4043726" y="260242"/>
                </a:cubicBezTo>
                <a:lnTo>
                  <a:pt x="4043789" y="260131"/>
                </a:lnTo>
                <a:lnTo>
                  <a:pt x="4043595" y="261964"/>
                </a:lnTo>
                <a:cubicBezTo>
                  <a:pt x="4040939" y="283878"/>
                  <a:pt x="4037811" y="306412"/>
                  <a:pt x="4033881" y="330642"/>
                </a:cubicBezTo>
                <a:cubicBezTo>
                  <a:pt x="4034557" y="332819"/>
                  <a:pt x="4029555" y="357551"/>
                  <a:pt x="4034032" y="356162"/>
                </a:cubicBezTo>
                <a:cubicBezTo>
                  <a:pt x="4038882" y="354657"/>
                  <a:pt x="4038859" y="322961"/>
                  <a:pt x="4039733" y="316554"/>
                </a:cubicBezTo>
                <a:lnTo>
                  <a:pt x="4049007" y="250933"/>
                </a:lnTo>
                <a:lnTo>
                  <a:pt x="4051407" y="246700"/>
                </a:lnTo>
                <a:cubicBezTo>
                  <a:pt x="4053949" y="242737"/>
                  <a:pt x="4056244" y="239990"/>
                  <a:pt x="4057591" y="240465"/>
                </a:cubicBezTo>
                <a:cubicBezTo>
                  <a:pt x="4063468" y="240000"/>
                  <a:pt x="4031218" y="321923"/>
                  <a:pt x="4048715" y="296536"/>
                </a:cubicBezTo>
                <a:cubicBezTo>
                  <a:pt x="4051525" y="288956"/>
                  <a:pt x="4071574" y="241683"/>
                  <a:pt x="4076997" y="241255"/>
                </a:cubicBezTo>
                <a:cubicBezTo>
                  <a:pt x="4080163" y="241004"/>
                  <a:pt x="4088070" y="257418"/>
                  <a:pt x="4088102" y="255092"/>
                </a:cubicBezTo>
                <a:cubicBezTo>
                  <a:pt x="4088070" y="257418"/>
                  <a:pt x="4088039" y="259744"/>
                  <a:pt x="4088008" y="262069"/>
                </a:cubicBezTo>
                <a:cubicBezTo>
                  <a:pt x="4093979" y="254627"/>
                  <a:pt x="4105697" y="222340"/>
                  <a:pt x="4099471" y="249161"/>
                </a:cubicBezTo>
                <a:cubicBezTo>
                  <a:pt x="4090493" y="278909"/>
                  <a:pt x="4105475" y="239005"/>
                  <a:pt x="4111090" y="224237"/>
                </a:cubicBezTo>
                <a:lnTo>
                  <a:pt x="4112429" y="220875"/>
                </a:lnTo>
                <a:lnTo>
                  <a:pt x="4100249" y="316519"/>
                </a:lnTo>
                <a:cubicBezTo>
                  <a:pt x="4100425" y="324988"/>
                  <a:pt x="4100677" y="341613"/>
                  <a:pt x="4104598" y="321306"/>
                </a:cubicBezTo>
                <a:cubicBezTo>
                  <a:pt x="4109117" y="295019"/>
                  <a:pt x="4110928" y="269231"/>
                  <a:pt x="4118169" y="243803"/>
                </a:cubicBezTo>
                <a:cubicBezTo>
                  <a:pt x="4118507" y="254775"/>
                  <a:pt x="4117943" y="265477"/>
                  <a:pt x="4116923" y="276041"/>
                </a:cubicBezTo>
                <a:lnTo>
                  <a:pt x="4113920" y="299679"/>
                </a:lnTo>
                <a:lnTo>
                  <a:pt x="4112740" y="303482"/>
                </a:lnTo>
                <a:cubicBezTo>
                  <a:pt x="4109787" y="313298"/>
                  <a:pt x="4108848" y="318164"/>
                  <a:pt x="4109142" y="319938"/>
                </a:cubicBezTo>
                <a:lnTo>
                  <a:pt x="4111489" y="318644"/>
                </a:lnTo>
                <a:lnTo>
                  <a:pt x="4108870" y="338920"/>
                </a:lnTo>
                <a:cubicBezTo>
                  <a:pt x="4107802" y="349499"/>
                  <a:pt x="4107167" y="360221"/>
                  <a:pt x="4107413" y="371224"/>
                </a:cubicBezTo>
                <a:lnTo>
                  <a:pt x="4110752" y="351654"/>
                </a:lnTo>
                <a:lnTo>
                  <a:pt x="4117696" y="310926"/>
                </a:lnTo>
                <a:lnTo>
                  <a:pt x="4119471" y="308342"/>
                </a:lnTo>
                <a:cubicBezTo>
                  <a:pt x="4121581" y="305180"/>
                  <a:pt x="4123365" y="302642"/>
                  <a:pt x="4124041" y="302592"/>
                </a:cubicBezTo>
                <a:cubicBezTo>
                  <a:pt x="4126753" y="302376"/>
                  <a:pt x="4112227" y="341856"/>
                  <a:pt x="4112099" y="351545"/>
                </a:cubicBezTo>
                <a:cubicBezTo>
                  <a:pt x="4120847" y="338853"/>
                  <a:pt x="4118234" y="331702"/>
                  <a:pt x="4126593" y="314392"/>
                </a:cubicBezTo>
                <a:cubicBezTo>
                  <a:pt x="4126593" y="314392"/>
                  <a:pt x="4138375" y="277451"/>
                  <a:pt x="4141087" y="277238"/>
                </a:cubicBezTo>
                <a:lnTo>
                  <a:pt x="4143414" y="305707"/>
                </a:lnTo>
                <a:cubicBezTo>
                  <a:pt x="4146127" y="305493"/>
                  <a:pt x="4186702" y="208973"/>
                  <a:pt x="4172084" y="255429"/>
                </a:cubicBezTo>
                <a:cubicBezTo>
                  <a:pt x="4160883" y="282644"/>
                  <a:pt x="4154717" y="304814"/>
                  <a:pt x="4151684" y="329060"/>
                </a:cubicBezTo>
                <a:cubicBezTo>
                  <a:pt x="4148743" y="346329"/>
                  <a:pt x="4137313" y="356912"/>
                  <a:pt x="4137058" y="375904"/>
                </a:cubicBezTo>
                <a:lnTo>
                  <a:pt x="4135200" y="376051"/>
                </a:lnTo>
                <a:lnTo>
                  <a:pt x="4134855" y="376079"/>
                </a:lnTo>
                <a:cubicBezTo>
                  <a:pt x="4134488" y="376106"/>
                  <a:pt x="4134305" y="376122"/>
                  <a:pt x="4134580" y="376102"/>
                </a:cubicBezTo>
                <a:lnTo>
                  <a:pt x="4135200" y="376051"/>
                </a:lnTo>
                <a:lnTo>
                  <a:pt x="4136232" y="375970"/>
                </a:lnTo>
                <a:cubicBezTo>
                  <a:pt x="4136692" y="375933"/>
                  <a:pt x="4137058" y="375904"/>
                  <a:pt x="4137058" y="375904"/>
                </a:cubicBezTo>
                <a:cubicBezTo>
                  <a:pt x="4151103" y="372472"/>
                  <a:pt x="4151714" y="326735"/>
                  <a:pt x="4160365" y="321404"/>
                </a:cubicBezTo>
                <a:cubicBezTo>
                  <a:pt x="4160374" y="320726"/>
                  <a:pt x="4161254" y="320318"/>
                  <a:pt x="4162569" y="320123"/>
                </a:cubicBezTo>
                <a:lnTo>
                  <a:pt x="4166190" y="320124"/>
                </a:lnTo>
                <a:lnTo>
                  <a:pt x="4173195" y="272607"/>
                </a:lnTo>
                <a:lnTo>
                  <a:pt x="4177305" y="278754"/>
                </a:lnTo>
                <a:lnTo>
                  <a:pt x="4174635" y="317714"/>
                </a:lnTo>
                <a:lnTo>
                  <a:pt x="4174337" y="319879"/>
                </a:lnTo>
                <a:lnTo>
                  <a:pt x="4174192" y="322515"/>
                </a:lnTo>
                <a:lnTo>
                  <a:pt x="4174344" y="322624"/>
                </a:lnTo>
                <a:cubicBezTo>
                  <a:pt x="4182674" y="307640"/>
                  <a:pt x="4180190" y="290801"/>
                  <a:pt x="4188486" y="278140"/>
                </a:cubicBezTo>
                <a:cubicBezTo>
                  <a:pt x="4191712" y="273240"/>
                  <a:pt x="4194423" y="273026"/>
                  <a:pt x="4199881" y="270272"/>
                </a:cubicBezTo>
                <a:cubicBezTo>
                  <a:pt x="4211310" y="259691"/>
                  <a:pt x="4214244" y="242808"/>
                  <a:pt x="4220319" y="227615"/>
                </a:cubicBezTo>
                <a:cubicBezTo>
                  <a:pt x="4234744" y="195499"/>
                  <a:pt x="4240557" y="166000"/>
                  <a:pt x="4257665" y="135996"/>
                </a:cubicBezTo>
                <a:cubicBezTo>
                  <a:pt x="4249047" y="172686"/>
                  <a:pt x="4237425" y="197612"/>
                  <a:pt x="4228357" y="234336"/>
                </a:cubicBezTo>
                <a:cubicBezTo>
                  <a:pt x="4228226" y="244028"/>
                  <a:pt x="4219869" y="261337"/>
                  <a:pt x="4210989" y="283720"/>
                </a:cubicBezTo>
                <a:cubicBezTo>
                  <a:pt x="4208114" y="295952"/>
                  <a:pt x="4182001" y="358029"/>
                  <a:pt x="4205052" y="322522"/>
                </a:cubicBezTo>
                <a:cubicBezTo>
                  <a:pt x="4207863" y="314943"/>
                  <a:pt x="4222289" y="282830"/>
                  <a:pt x="4225068" y="277576"/>
                </a:cubicBezTo>
                <a:cubicBezTo>
                  <a:pt x="4227811" y="275037"/>
                  <a:pt x="4233688" y="274571"/>
                  <a:pt x="4233688" y="274571"/>
                </a:cubicBezTo>
                <a:cubicBezTo>
                  <a:pt x="4241985" y="261915"/>
                  <a:pt x="4244889" y="247357"/>
                  <a:pt x="4248214" y="235091"/>
                </a:cubicBezTo>
                <a:cubicBezTo>
                  <a:pt x="4253767" y="224974"/>
                  <a:pt x="4256801" y="200727"/>
                  <a:pt x="4265419" y="197723"/>
                </a:cubicBezTo>
                <a:cubicBezTo>
                  <a:pt x="4274039" y="194720"/>
                  <a:pt x="4256603" y="215457"/>
                  <a:pt x="4265289" y="207413"/>
                </a:cubicBezTo>
                <a:cubicBezTo>
                  <a:pt x="4276719" y="196832"/>
                  <a:pt x="4291147" y="164715"/>
                  <a:pt x="4276623" y="204196"/>
                </a:cubicBezTo>
                <a:cubicBezTo>
                  <a:pt x="4267649" y="233558"/>
                  <a:pt x="4258901" y="246252"/>
                  <a:pt x="4253027" y="280402"/>
                </a:cubicBezTo>
                <a:cubicBezTo>
                  <a:pt x="4259541" y="274370"/>
                  <a:pt x="4270902" y="247917"/>
                  <a:pt x="4278517" y="230798"/>
                </a:cubicBezTo>
                <a:lnTo>
                  <a:pt x="4279529" y="228639"/>
                </a:lnTo>
                <a:lnTo>
                  <a:pt x="4277105" y="265718"/>
                </a:lnTo>
                <a:lnTo>
                  <a:pt x="4285259" y="217152"/>
                </a:lnTo>
                <a:lnTo>
                  <a:pt x="4291438" y="210515"/>
                </a:lnTo>
                <a:cubicBezTo>
                  <a:pt x="4294937" y="208461"/>
                  <a:pt x="4289611" y="220497"/>
                  <a:pt x="4287117" y="229698"/>
                </a:cubicBezTo>
                <a:cubicBezTo>
                  <a:pt x="4315753" y="181746"/>
                  <a:pt x="4325014" y="130679"/>
                  <a:pt x="4350939" y="82941"/>
                </a:cubicBezTo>
                <a:lnTo>
                  <a:pt x="4354981" y="74658"/>
                </a:lnTo>
                <a:lnTo>
                  <a:pt x="4354977" y="75194"/>
                </a:lnTo>
                <a:cubicBezTo>
                  <a:pt x="4355055" y="83350"/>
                  <a:pt x="4348491" y="110953"/>
                  <a:pt x="4349822" y="123156"/>
                </a:cubicBezTo>
                <a:cubicBezTo>
                  <a:pt x="4352409" y="139397"/>
                  <a:pt x="4355403" y="100287"/>
                  <a:pt x="4356483" y="95862"/>
                </a:cubicBezTo>
                <a:cubicBezTo>
                  <a:pt x="4357375" y="86550"/>
                  <a:pt x="4358253" y="79247"/>
                  <a:pt x="4359147" y="72877"/>
                </a:cubicBezTo>
                <a:lnTo>
                  <a:pt x="4360727" y="62881"/>
                </a:lnTo>
                <a:lnTo>
                  <a:pt x="4375553" y="32496"/>
                </a:lnTo>
                <a:lnTo>
                  <a:pt x="4377779" y="34028"/>
                </a:lnTo>
                <a:cubicBezTo>
                  <a:pt x="4377220" y="34201"/>
                  <a:pt x="4377391" y="32699"/>
                  <a:pt x="4378013" y="30236"/>
                </a:cubicBezTo>
                <a:lnTo>
                  <a:pt x="4380327" y="22711"/>
                </a:lnTo>
                <a:close/>
              </a:path>
            </a:pathLst>
          </a:custGeom>
          <a:ln>
            <a:noFill/>
          </a:ln>
        </p:spPr>
      </p:pic>
    </p:spTree>
    <p:extLst>
      <p:ext uri="{BB962C8B-B14F-4D97-AF65-F5344CB8AC3E}">
        <p14:creationId xmlns:p14="http://schemas.microsoft.com/office/powerpoint/2010/main" val="2630843760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Zástupný symbol obrázku 5" descr="Obsah obrázku interiér, elektronika, osoba, zeď&#10;&#10;Popis byl vytvořen automaticky">
            <a:extLst>
              <a:ext uri="{FF2B5EF4-FFF2-40B4-BE49-F238E27FC236}">
                <a16:creationId xmlns:a16="http://schemas.microsoft.com/office/drawing/2014/main" id="{E5C03AAE-4C5B-6C1F-6C24-4B4688E4B01E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5566" r="5566"/>
          <a:stretch>
            <a:fillRect/>
          </a:stretch>
        </p:blipFill>
        <p:spPr>
          <a:xfrm>
            <a:off x="4406900" y="-1624878"/>
            <a:ext cx="8843181" cy="6633339"/>
          </a:xfrm>
        </p:spPr>
      </p:pic>
      <p:sp>
        <p:nvSpPr>
          <p:cNvPr id="3" name="TextBox 18">
            <a:extLst>
              <a:ext uri="{FF2B5EF4-FFF2-40B4-BE49-F238E27FC236}">
                <a16:creationId xmlns:a16="http://schemas.microsoft.com/office/drawing/2014/main" id="{AD0268BB-8ED7-A23C-C4CF-CD23FC446E6E}"/>
              </a:ext>
            </a:extLst>
          </p:cNvPr>
          <p:cNvSpPr txBox="1"/>
          <p:nvPr/>
        </p:nvSpPr>
        <p:spPr>
          <a:xfrm>
            <a:off x="567852" y="4387709"/>
            <a:ext cx="10649166" cy="188872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defRPr sz="3200" b="1">
                <a:solidFill>
                  <a:schemeClr val="tx1">
                    <a:lumMod val="95000"/>
                    <a:lumOff val="5000"/>
                  </a:schemeClr>
                </a:solidFill>
                <a:latin typeface="+mj-lt"/>
                <a:cs typeface="Sora ExtraBold" pitchFamily="2" charset="0"/>
              </a:defRPr>
            </a:lvl1pPr>
          </a:lstStyle>
          <a:p>
            <a:pPr algn="l"/>
            <a:endParaRPr lang="cs-CZ" sz="1400" b="0" i="0" u="none" strike="noStrike" baseline="0" dirty="0">
              <a:solidFill>
                <a:srgbClr val="939598"/>
              </a:solidFill>
              <a:latin typeface="Clara Sans" panose="02000503000000020004" pitchFamily="2" charset="0"/>
            </a:endParaRPr>
          </a:p>
          <a:p>
            <a:pPr marL="342900" indent="-342900">
              <a:lnSpc>
                <a:spcPct val="150000"/>
              </a:lnSpc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cs-CZ" sz="1400" b="0" dirty="0">
                <a:solidFill>
                  <a:srgbClr val="939598"/>
                </a:solidFill>
                <a:latin typeface="Clara Sans" panose="02000503000000020004" pitchFamily="50" charset="0"/>
              </a:rPr>
              <a:t>JU se řadí mezi univerzity zaměřené na výzkum</a:t>
            </a:r>
          </a:p>
          <a:p>
            <a:pPr marL="342900" indent="-342900">
              <a:lnSpc>
                <a:spcPct val="150000"/>
              </a:lnSpc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cs-CZ" sz="1400" b="0" dirty="0">
                <a:solidFill>
                  <a:srgbClr val="939598"/>
                </a:solidFill>
                <a:latin typeface="Clara Sans" panose="02000503000000020004" pitchFamily="50" charset="0"/>
              </a:rPr>
              <a:t>Je respektovaným centrem vědy a výzkumu v České republice i v evropském a světovém měřítku </a:t>
            </a:r>
          </a:p>
          <a:p>
            <a:pPr marL="342900" indent="-342900">
              <a:lnSpc>
                <a:spcPct val="150000"/>
              </a:lnSpc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cs-CZ" sz="1400" b="0" dirty="0">
                <a:solidFill>
                  <a:srgbClr val="939598"/>
                </a:solidFill>
                <a:latin typeface="Clara Sans" panose="02000503000000020004" pitchFamily="50" charset="0"/>
              </a:rPr>
              <a:t>Úzce spolupracuje s Akademií věd ČR</a:t>
            </a:r>
          </a:p>
          <a:p>
            <a:pPr marL="342900" indent="-342900">
              <a:lnSpc>
                <a:spcPct val="150000"/>
              </a:lnSpc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r>
              <a:rPr lang="cs-CZ" sz="1400" b="0" dirty="0">
                <a:solidFill>
                  <a:srgbClr val="939598"/>
                </a:solidFill>
                <a:latin typeface="Clara Sans" panose="02000503000000020004" pitchFamily="50" charset="0"/>
              </a:rPr>
              <a:t>Podílí se na provozu terénní stanice BC AV ČR na Papui-Nové Guineji a provozuje vlastní terénní stanici na Špicberkách</a:t>
            </a:r>
            <a:r>
              <a:rPr lang="cs-CZ" sz="1000" dirty="0">
                <a:solidFill>
                  <a:srgbClr val="939598"/>
                </a:solidFill>
                <a:latin typeface="Clara Sans" panose="02000503000000020004" pitchFamily="50" charset="0"/>
              </a:rPr>
              <a:t>	</a:t>
            </a:r>
          </a:p>
          <a:p>
            <a:pPr marL="342900" indent="-342900">
              <a:lnSpc>
                <a:spcPct val="150000"/>
              </a:lnSpc>
              <a:buClr>
                <a:srgbClr val="E00034"/>
              </a:buClr>
              <a:buSzPct val="150000"/>
              <a:buFont typeface="Symbol" panose="05050102010706020507" pitchFamily="18" charset="2"/>
              <a:buChar char=""/>
            </a:pPr>
            <a:endParaRPr lang="cs-CZ" sz="1400" b="0" dirty="0">
              <a:solidFill>
                <a:srgbClr val="939598"/>
              </a:solidFill>
              <a:latin typeface="Clara Sans" panose="02000503000000020004" pitchFamily="2" charset="0"/>
            </a:endParaRPr>
          </a:p>
        </p:txBody>
      </p:sp>
      <p:sp>
        <p:nvSpPr>
          <p:cNvPr id="4" name="TextBox 10">
            <a:extLst>
              <a:ext uri="{FF2B5EF4-FFF2-40B4-BE49-F238E27FC236}">
                <a16:creationId xmlns:a16="http://schemas.microsoft.com/office/drawing/2014/main" id="{60E088B9-5628-866C-EDC9-8521C7843015}"/>
              </a:ext>
            </a:extLst>
          </p:cNvPr>
          <p:cNvSpPr txBox="1"/>
          <p:nvPr/>
        </p:nvSpPr>
        <p:spPr>
          <a:xfrm>
            <a:off x="572128" y="1430155"/>
            <a:ext cx="373567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algn="ctr">
              <a:defRPr sz="2400">
                <a:gradFill>
                  <a:gsLst>
                    <a:gs pos="100000">
                      <a:schemeClr val="accent6"/>
                    </a:gs>
                    <a:gs pos="5000">
                      <a:schemeClr val="accent1"/>
                    </a:gs>
                  </a:gsLst>
                  <a:path path="circle">
                    <a:fillToRect r="100000" b="100000"/>
                  </a:path>
                </a:gradFill>
                <a:latin typeface="+mj-lt"/>
                <a:cs typeface="Sora ExtraBold" pitchFamily="2" charset="0"/>
              </a:defRPr>
            </a:lvl1pPr>
          </a:lstStyle>
          <a:p>
            <a:pPr algn="l">
              <a:spcAft>
                <a:spcPts val="600"/>
              </a:spcAft>
            </a:pPr>
            <a:r>
              <a:rPr lang="cs-CZ" sz="3600" b="1" dirty="0">
                <a:solidFill>
                  <a:srgbClr val="E00034"/>
                </a:solidFill>
                <a:latin typeface="Clara Sans" panose="02000503000000020004" pitchFamily="50" charset="0"/>
              </a:rPr>
              <a:t>Věda</a:t>
            </a:r>
            <a:r>
              <a:rPr lang="en-GB" sz="3600" b="1" dirty="0">
                <a:solidFill>
                  <a:srgbClr val="E00034"/>
                </a:solidFill>
                <a:latin typeface="Clara Sans" panose="02000503000000020004" pitchFamily="50" charset="0"/>
              </a:rPr>
              <a:t> &amp; </a:t>
            </a:r>
            <a:r>
              <a:rPr lang="cs-CZ" sz="3600" b="1" dirty="0">
                <a:solidFill>
                  <a:srgbClr val="E00034"/>
                </a:solidFill>
                <a:latin typeface="Clara Sans" panose="02000503000000020004" pitchFamily="50" charset="0"/>
              </a:rPr>
              <a:t>Výzkum</a:t>
            </a:r>
            <a:endParaRPr lang="en-GB" sz="3600" b="1" dirty="0">
              <a:solidFill>
                <a:srgbClr val="E00034"/>
              </a:solidFill>
              <a:latin typeface="Clara Sans" panose="02000503000000020004" pitchFamily="50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682429726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33" name="Straight Connector 32">
            <a:extLst>
              <a:ext uri="{FF2B5EF4-FFF2-40B4-BE49-F238E27FC236}">
                <a16:creationId xmlns:a16="http://schemas.microsoft.com/office/drawing/2014/main" id="{C900ACE6-AF8F-480B-BAFD-BA47F8E13982}"/>
              </a:ext>
            </a:extLst>
          </p:cNvPr>
          <p:cNvCxnSpPr>
            <a:cxnSpLocks/>
          </p:cNvCxnSpPr>
          <p:nvPr/>
        </p:nvCxnSpPr>
        <p:spPr>
          <a:xfrm>
            <a:off x="8819535" y="525503"/>
            <a:ext cx="1538113" cy="0"/>
          </a:xfrm>
          <a:prstGeom prst="line">
            <a:avLst/>
          </a:prstGeom>
          <a:ln>
            <a:solidFill>
              <a:schemeClr val="bg1">
                <a:lumMod val="85000"/>
                <a:alpha val="20000"/>
              </a:schemeClr>
            </a:solidFill>
            <a:prstDash val="dash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3" name="TextBox 42">
            <a:extLst>
              <a:ext uri="{FF2B5EF4-FFF2-40B4-BE49-F238E27FC236}">
                <a16:creationId xmlns:a16="http://schemas.microsoft.com/office/drawing/2014/main" id="{4EE7E278-C3F1-1A9E-A3BE-1DB63C3DBAC2}"/>
              </a:ext>
            </a:extLst>
          </p:cNvPr>
          <p:cNvSpPr txBox="1"/>
          <p:nvPr/>
        </p:nvSpPr>
        <p:spPr>
          <a:xfrm>
            <a:off x="560204" y="1489007"/>
            <a:ext cx="6172199" cy="5909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>
              <a:lnSpc>
                <a:spcPct val="90000"/>
              </a:lnSpc>
              <a:defRPr sz="3600" b="1">
                <a:solidFill>
                  <a:schemeClr val="accent1"/>
                </a:solidFill>
                <a:latin typeface="+mj-lt"/>
                <a:ea typeface="Inter" panose="020B0502030000000004" pitchFamily="34" charset="0"/>
              </a:defRPr>
            </a:lvl1pPr>
          </a:lstStyle>
          <a:p>
            <a:r>
              <a:rPr kumimoji="0" lang="cs-CZ" sz="3600" i="0" u="none" strike="noStrike" kern="1200" cap="none" spc="0" normalizeH="0" baseline="0" dirty="0">
                <a:ln>
                  <a:noFill/>
                </a:ln>
                <a:solidFill>
                  <a:srgbClr val="E00034"/>
                </a:solidFill>
                <a:effectLst/>
                <a:uLnTx/>
                <a:uFillTx/>
                <a:latin typeface="Clara Sans" panose="02000503000000020004" pitchFamily="50" charset="0"/>
                <a:ea typeface="+mn-ea"/>
                <a:cs typeface="+mn-cs"/>
              </a:rPr>
              <a:t>Výzkumné infrastruktury</a:t>
            </a:r>
            <a:endParaRPr lang="en-US" dirty="0">
              <a:solidFill>
                <a:srgbClr val="E00034"/>
              </a:solidFill>
              <a:latin typeface="Clara Sans" panose="02000503000000020004" pitchFamily="2" charset="0"/>
            </a:endParaRPr>
          </a:p>
        </p:txBody>
      </p:sp>
      <p:sp>
        <p:nvSpPr>
          <p:cNvPr id="44" name="TextBox 43">
            <a:extLst>
              <a:ext uri="{FF2B5EF4-FFF2-40B4-BE49-F238E27FC236}">
                <a16:creationId xmlns:a16="http://schemas.microsoft.com/office/drawing/2014/main" id="{792D7E4F-830C-D6CF-A474-D5EEB27F7E67}"/>
              </a:ext>
            </a:extLst>
          </p:cNvPr>
          <p:cNvSpPr txBox="1"/>
          <p:nvPr/>
        </p:nvSpPr>
        <p:spPr>
          <a:xfrm>
            <a:off x="581471" y="3194396"/>
            <a:ext cx="7674049" cy="367190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en-US"/>
            </a:defPPr>
            <a:lvl1pPr marL="274320" indent="-274320">
              <a:lnSpc>
                <a:spcPct val="130000"/>
              </a:lnSpc>
              <a:spcBef>
                <a:spcPts val="500"/>
              </a:spcBef>
              <a:buClr>
                <a:schemeClr val="accent1"/>
              </a:buClr>
              <a:buSzPct val="100000"/>
              <a:buFontTx/>
              <a:buChar char="○"/>
              <a:defRPr sz="1200">
                <a:solidFill>
                  <a:schemeClr val="tx1">
                    <a:lumMod val="65000"/>
                    <a:lumOff val="35000"/>
                  </a:schemeClr>
                </a:solidFill>
              </a:defRPr>
            </a:lvl1pPr>
          </a:lstStyle>
          <a:p>
            <a:pPr marL="0" marR="0" lvl="0" indent="0" algn="l" defTabSz="4572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E00034"/>
              </a:buClr>
              <a:buSzPct val="150000"/>
              <a:buNone/>
              <a:tabLst/>
              <a:defRPr/>
            </a:pPr>
            <a:endParaRPr kumimoji="0" lang="cs-CZ" sz="1600" b="1" i="0" u="none" strike="noStrike" kern="1200" cap="none" spc="0" normalizeH="0" baseline="0" dirty="0">
              <a:ln>
                <a:noFill/>
              </a:ln>
              <a:solidFill>
                <a:srgbClr val="E00034"/>
              </a:solidFill>
              <a:effectLst/>
              <a:uLnTx/>
              <a:uFillTx/>
              <a:latin typeface="Clara Sans" panose="02000503000000020004" pitchFamily="2" charset="0"/>
              <a:ea typeface="+mn-ea"/>
              <a:cs typeface="+mn-cs"/>
            </a:endParaRPr>
          </a:p>
          <a:p>
            <a:pPr marL="0" marR="0" lvl="0" indent="0" algn="l" defTabSz="4572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E00034"/>
              </a:buClr>
              <a:buSzPct val="150000"/>
              <a:buNone/>
              <a:tabLst/>
              <a:defRPr/>
            </a:pPr>
            <a:r>
              <a:rPr kumimoji="0" lang="cs-CZ" sz="1600" b="1" i="0" u="none" strike="noStrike" kern="1200" cap="none" spc="0" normalizeH="0" baseline="0" dirty="0">
                <a:ln>
                  <a:noFill/>
                </a:ln>
                <a:solidFill>
                  <a:srgbClr val="E00034"/>
                </a:solidFill>
                <a:effectLst/>
                <a:uLnTx/>
                <a:uFillTx/>
                <a:latin typeface="Clara Sans" panose="02000503000000020004" pitchFamily="2" charset="0"/>
                <a:ea typeface="+mn-ea"/>
                <a:cs typeface="+mn-cs"/>
              </a:rPr>
              <a:t>Jihočeské výzkumné centrum akvakultury a biodiverzity </a:t>
            </a:r>
            <a:r>
              <a:rPr kumimoji="0" lang="cs-CZ" sz="1600" b="1" i="0" u="none" strike="noStrike" kern="1200" cap="none" spc="0" normalizeH="0" baseline="0" dirty="0" err="1">
                <a:ln>
                  <a:noFill/>
                </a:ln>
                <a:solidFill>
                  <a:srgbClr val="E00034"/>
                </a:solidFill>
                <a:effectLst/>
                <a:uLnTx/>
                <a:uFillTx/>
                <a:latin typeface="Clara Sans" panose="02000503000000020004" pitchFamily="2" charset="0"/>
                <a:ea typeface="+mn-ea"/>
                <a:cs typeface="+mn-cs"/>
              </a:rPr>
              <a:t>hydrocenóz</a:t>
            </a:r>
            <a:r>
              <a:rPr kumimoji="0" lang="cs-CZ" sz="1600" b="1" i="0" u="none" strike="noStrike" kern="1200" cap="none" spc="0" normalizeH="0" baseline="0" dirty="0">
                <a:ln>
                  <a:noFill/>
                </a:ln>
                <a:solidFill>
                  <a:srgbClr val="E00034"/>
                </a:solidFill>
                <a:effectLst/>
                <a:uLnTx/>
                <a:uFillTx/>
                <a:latin typeface="Clara Sans" panose="02000503000000020004" pitchFamily="2" charset="0"/>
                <a:ea typeface="+mn-ea"/>
                <a:cs typeface="+mn-cs"/>
              </a:rPr>
              <a:t> </a:t>
            </a:r>
          </a:p>
          <a:p>
            <a:pPr defTabSz="457200">
              <a:lnSpc>
                <a:spcPct val="150000"/>
              </a:lnSpc>
              <a:spcBef>
                <a:spcPts val="0"/>
              </a:spcBef>
              <a:buClr>
                <a:srgbClr val="E00034"/>
              </a:buClr>
              <a:buSzPct val="200000"/>
              <a:buFont typeface="Arial" panose="020B0604020202020204" pitchFamily="34" charset="0"/>
              <a:buChar char="•"/>
              <a:defRPr/>
            </a:pPr>
            <a:r>
              <a:rPr lang="cs-CZ" sz="1400" b="0" i="0" dirty="0">
                <a:solidFill>
                  <a:srgbClr val="939598"/>
                </a:solidFill>
                <a:effectLst/>
                <a:latin typeface="Clara Sans" panose="02000503000000020004" pitchFamily="2" charset="0"/>
              </a:rPr>
              <a:t>jedinečné centrum vědy a vzdělávání v oblasti rybářství a ochrany vod ve Vodňanech</a:t>
            </a:r>
          </a:p>
          <a:p>
            <a:pPr marL="285750" marR="0" lvl="0" indent="-28575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00034"/>
              </a:buClr>
              <a:buSzPct val="200000"/>
              <a:buFont typeface="Arial" panose="020B0604020202020204" pitchFamily="34" charset="0"/>
              <a:buChar char="•"/>
              <a:tabLst/>
              <a:defRPr/>
            </a:pPr>
            <a:r>
              <a:rPr lang="cs-CZ" sz="1400" b="0" i="0" dirty="0">
                <a:solidFill>
                  <a:srgbClr val="939598"/>
                </a:solidFill>
                <a:effectLst/>
                <a:latin typeface="Clara Sans" panose="02000503000000020004" pitchFamily="2" charset="0"/>
              </a:rPr>
              <a:t>zřízené a spravované Fakultou rybářství a ochrany vod JU </a:t>
            </a:r>
          </a:p>
          <a:p>
            <a:pPr marL="0" marR="0" lvl="0" indent="0" algn="l" defTabSz="4572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E00034"/>
              </a:buClr>
              <a:buSzPct val="150000"/>
              <a:buNone/>
              <a:tabLst/>
              <a:defRPr/>
            </a:pPr>
            <a:endParaRPr kumimoji="0" lang="cs-CZ" sz="1400" u="none" strike="noStrike" kern="1200" cap="none" spc="0" normalizeH="0" baseline="0" dirty="0">
              <a:ln>
                <a:noFill/>
              </a:ln>
              <a:solidFill>
                <a:srgbClr val="939598"/>
              </a:solidFill>
              <a:uLnTx/>
              <a:uFillTx/>
              <a:latin typeface="Clara Sans" panose="02000503000000020004" pitchFamily="2" charset="0"/>
            </a:endParaRPr>
          </a:p>
          <a:p>
            <a:pPr marL="0" marR="0" lvl="0" indent="0" algn="l" defTabSz="4572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E00034"/>
              </a:buClr>
              <a:buSzPct val="150000"/>
              <a:buNone/>
              <a:tabLst/>
              <a:defRPr/>
            </a:pPr>
            <a:endParaRPr kumimoji="0" lang="cs-CZ" sz="1400" u="none" strike="noStrike" kern="1200" cap="none" spc="0" normalizeH="0" baseline="0" dirty="0">
              <a:ln>
                <a:noFill/>
              </a:ln>
              <a:solidFill>
                <a:srgbClr val="939598"/>
              </a:solidFill>
              <a:uLnTx/>
              <a:uFillTx/>
              <a:latin typeface="Clara Sans" panose="02000503000000020004" pitchFamily="2" charset="0"/>
            </a:endParaRPr>
          </a:p>
          <a:p>
            <a:pPr marL="0" marR="0" lvl="0" indent="0" algn="l" defTabSz="4572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E00034"/>
              </a:buClr>
              <a:buSzPct val="150000"/>
              <a:buNone/>
              <a:tabLst/>
              <a:defRPr/>
            </a:pPr>
            <a:r>
              <a:rPr kumimoji="0" lang="cs-CZ" sz="1600" b="1" i="0" u="none" strike="noStrike" kern="1200" cap="none" spc="0" normalizeH="0" baseline="0" dirty="0">
                <a:ln>
                  <a:noFill/>
                </a:ln>
                <a:solidFill>
                  <a:srgbClr val="E00034"/>
                </a:solidFill>
                <a:effectLst/>
                <a:uLnTx/>
                <a:uFillTx/>
                <a:latin typeface="Clara Sans" panose="02000503000000020004" pitchFamily="50" charset="0"/>
                <a:ea typeface="+mn-ea"/>
                <a:cs typeface="+mn-cs"/>
              </a:rPr>
              <a:t>Česká arktická výzkumná stanice Josefa Svobody</a:t>
            </a:r>
            <a:endParaRPr lang="cs-CZ" sz="1600" dirty="0">
              <a:solidFill>
                <a:srgbClr val="E00034"/>
              </a:solidFill>
              <a:latin typeface="Clara Sans" panose="02000503000000020004" pitchFamily="50" charset="0"/>
            </a:endParaRPr>
          </a:p>
          <a:p>
            <a:pPr marL="342900" marR="0" lvl="0" indent="-34290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00034"/>
              </a:buClr>
              <a:buSzPct val="200000"/>
              <a:buFont typeface="Arial" panose="020B0604020202020204" pitchFamily="34" charset="0"/>
              <a:buChar char="•"/>
              <a:tabLst/>
              <a:defRPr/>
            </a:pPr>
            <a:r>
              <a:rPr kumimoji="0" lang="cs-CZ" sz="1400" b="0" i="0" u="none" strike="noStrike" kern="1200" cap="none" spc="0" normalizeH="0" baseline="0" dirty="0">
                <a:ln>
                  <a:noFill/>
                </a:ln>
                <a:solidFill>
                  <a:srgbClr val="939598"/>
                </a:solidFill>
                <a:effectLst/>
                <a:uLnTx/>
                <a:uFillTx/>
                <a:latin typeface="Clara Sans" panose="02000503000000020004" pitchFamily="50" charset="0"/>
                <a:ea typeface="+mn-ea"/>
                <a:cs typeface="+mn-cs"/>
              </a:rPr>
              <a:t>v souostroví </a:t>
            </a:r>
            <a:r>
              <a:rPr kumimoji="0" lang="cs-CZ" sz="1400" b="0" i="0" u="none" strike="noStrike" kern="1200" cap="none" spc="0" normalizeH="0" baseline="0" dirty="0" err="1">
                <a:ln>
                  <a:noFill/>
                </a:ln>
                <a:solidFill>
                  <a:srgbClr val="939598"/>
                </a:solidFill>
                <a:effectLst/>
                <a:uLnTx/>
                <a:uFillTx/>
                <a:latin typeface="Clara Sans" panose="02000503000000020004" pitchFamily="50" charset="0"/>
                <a:ea typeface="+mn-ea"/>
                <a:cs typeface="+mn-cs"/>
              </a:rPr>
              <a:t>Svalbard</a:t>
            </a:r>
            <a:r>
              <a:rPr kumimoji="0" lang="cs-CZ" sz="1400" b="0" i="0" u="none" strike="noStrike" kern="1200" cap="none" spc="0" normalizeH="0" baseline="0" dirty="0">
                <a:ln>
                  <a:noFill/>
                </a:ln>
                <a:solidFill>
                  <a:srgbClr val="939598"/>
                </a:solidFill>
                <a:effectLst/>
                <a:uLnTx/>
                <a:uFillTx/>
                <a:latin typeface="Clara Sans" panose="02000503000000020004" pitchFamily="50" charset="0"/>
                <a:ea typeface="+mn-ea"/>
                <a:cs typeface="+mn-cs"/>
              </a:rPr>
              <a:t> </a:t>
            </a:r>
          </a:p>
          <a:p>
            <a:pPr marL="342900" marR="0" lvl="0" indent="-34290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00034"/>
              </a:buClr>
              <a:buSzPct val="200000"/>
              <a:buFont typeface="Arial" panose="020B0604020202020204" pitchFamily="34" charset="0"/>
              <a:buChar char="•"/>
              <a:tabLst/>
              <a:defRPr/>
            </a:pPr>
            <a:r>
              <a:rPr kumimoji="0" lang="cs-CZ" sz="1400" b="0" i="0" u="none" strike="noStrike" kern="1200" cap="none" spc="0" normalizeH="0" baseline="0" dirty="0">
                <a:ln>
                  <a:noFill/>
                </a:ln>
                <a:solidFill>
                  <a:srgbClr val="939598"/>
                </a:solidFill>
                <a:effectLst/>
                <a:uLnTx/>
                <a:uFillTx/>
                <a:latin typeface="Clara Sans" panose="02000503000000020004" pitchFamily="50" charset="0"/>
                <a:ea typeface="+mn-ea"/>
                <a:cs typeface="+mn-cs"/>
              </a:rPr>
              <a:t>zaměřená na výzkum polárních ekosystémů</a:t>
            </a:r>
          </a:p>
          <a:p>
            <a:pPr marL="342900" marR="0" lvl="0" indent="-34290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E00034"/>
              </a:buClr>
              <a:buSzPct val="200000"/>
              <a:buFont typeface="Arial" panose="020B0604020202020204" pitchFamily="34" charset="0"/>
              <a:buChar char="•"/>
              <a:tabLst/>
              <a:defRPr/>
            </a:pPr>
            <a:r>
              <a:rPr kumimoji="0" lang="cs-CZ" sz="1400" b="0" i="0" u="none" strike="noStrike" kern="1200" cap="none" spc="0" normalizeH="0" baseline="0" dirty="0">
                <a:ln>
                  <a:noFill/>
                </a:ln>
                <a:solidFill>
                  <a:srgbClr val="939598"/>
                </a:solidFill>
                <a:effectLst/>
                <a:uLnTx/>
                <a:uFillTx/>
                <a:latin typeface="Clara Sans" panose="02000503000000020004" pitchFamily="50" charset="0"/>
                <a:ea typeface="+mn-ea"/>
                <a:cs typeface="+mn-cs"/>
              </a:rPr>
              <a:t>zřízená a spravovaná Přírodovědeckou fakultou </a:t>
            </a:r>
            <a:r>
              <a:rPr lang="cs-CZ" sz="1400" dirty="0">
                <a:solidFill>
                  <a:srgbClr val="939598"/>
                </a:solidFill>
                <a:latin typeface="Clara Sans" panose="02000503000000020004" pitchFamily="50" charset="0"/>
              </a:rPr>
              <a:t>JU</a:t>
            </a:r>
          </a:p>
          <a:p>
            <a:pPr marL="0" marR="0" lvl="0" indent="0" algn="l" defTabSz="457200" rtl="0" eaLnBrk="1" fontAlgn="auto" latinLnBrk="0" hangingPunct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E00034"/>
              </a:buClr>
              <a:buSzPct val="150000"/>
              <a:buNone/>
              <a:tabLst/>
              <a:defRPr/>
            </a:pPr>
            <a:endParaRPr kumimoji="0" lang="cs-CZ" sz="1400" b="0" i="0" u="none" strike="noStrike" kern="1200" cap="none" spc="0" normalizeH="0" baseline="0" dirty="0">
              <a:ln>
                <a:noFill/>
              </a:ln>
              <a:solidFill>
                <a:srgbClr val="939598"/>
              </a:solidFill>
              <a:effectLst/>
              <a:uLnTx/>
              <a:uFillTx/>
              <a:latin typeface="Clara Sans" panose="02000503000000020004" pitchFamily="2" charset="0"/>
            </a:endParaRPr>
          </a:p>
          <a:p>
            <a:pPr marL="0" indent="0">
              <a:buNone/>
            </a:pPr>
            <a:endParaRPr lang="en-US" sz="1400" dirty="0">
              <a:solidFill>
                <a:schemeClr val="tx1">
                  <a:lumMod val="50000"/>
                  <a:lumOff val="50000"/>
                </a:schemeClr>
              </a:solidFill>
            </a:endParaRPr>
          </a:p>
        </p:txBody>
      </p:sp>
      <p:pic>
        <p:nvPicPr>
          <p:cNvPr id="19" name="Zástupný symbol obrázku 18">
            <a:extLst>
              <a:ext uri="{FF2B5EF4-FFF2-40B4-BE49-F238E27FC236}">
                <a16:creationId xmlns:a16="http://schemas.microsoft.com/office/drawing/2014/main" id="{95C39877-490B-ED57-3E1A-AC58E133177D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8750" r="18750"/>
          <a:stretch/>
        </p:blipFill>
        <p:spPr>
          <a:xfrm>
            <a:off x="7141239" y="0"/>
            <a:ext cx="6432818" cy="6858000"/>
          </a:xfrm>
        </p:spPr>
      </p:pic>
      <p:pic>
        <p:nvPicPr>
          <p:cNvPr id="2" name="Obrázek 1" descr="Obsah obrázku text, Písmo, snímek obrazovky, řada/pruh&#10;&#10;Popis byl vytvořen automaticky">
            <a:extLst>
              <a:ext uri="{FF2B5EF4-FFF2-40B4-BE49-F238E27FC236}">
                <a16:creationId xmlns:a16="http://schemas.microsoft.com/office/drawing/2014/main" id="{E034E52A-9AF9-B7E2-E98F-4B3B09AE4A36}"/>
              </a:ext>
            </a:extLst>
          </p:cNvPr>
          <p:cNvPicPr>
            <a:picLocks noChangeAspect="1"/>
          </p:cNvPicPr>
          <p:nvPr/>
        </p:nvPicPr>
        <p:blipFill>
          <a:blip r:embed="rId4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7001" y="3068976"/>
            <a:ext cx="4206125" cy="618486"/>
          </a:xfrm>
          <a:prstGeom prst="rect">
            <a:avLst/>
          </a:prstGeom>
        </p:spPr>
      </p:pic>
      <p:pic>
        <p:nvPicPr>
          <p:cNvPr id="3" name="Obrázek 2" descr="Obsah obrázku Písmo, text, bílé, Grafika&#10;&#10;Popis byl vytvořen automaticky">
            <a:extLst>
              <a:ext uri="{FF2B5EF4-FFF2-40B4-BE49-F238E27FC236}">
                <a16:creationId xmlns:a16="http://schemas.microsoft.com/office/drawing/2014/main" id="{B87A4167-5775-6574-2600-BE76083BBDE4}"/>
              </a:ext>
            </a:extLst>
          </p:cNvPr>
          <p:cNvPicPr>
            <a:picLocks noChangeAspect="1"/>
          </p:cNvPicPr>
          <p:nvPr/>
        </p:nvPicPr>
        <p:blipFill>
          <a:blip r:embed="rId5" cstate="email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49807" y="4644793"/>
            <a:ext cx="2830856" cy="45336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017372918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Tmp_Delta 3">
      <a:dk1>
        <a:srgbClr val="000000"/>
      </a:dk1>
      <a:lt1>
        <a:srgbClr val="FFFFFF"/>
      </a:lt1>
      <a:dk2>
        <a:srgbClr val="2D3847"/>
      </a:dk2>
      <a:lt2>
        <a:srgbClr val="E7E6E6"/>
      </a:lt2>
      <a:accent1>
        <a:srgbClr val="F7A240"/>
      </a:accent1>
      <a:accent2>
        <a:srgbClr val="F27324"/>
      </a:accent2>
      <a:accent3>
        <a:srgbClr val="FF5200"/>
      </a:accent3>
      <a:accent4>
        <a:srgbClr val="F6AF2E"/>
      </a:accent4>
      <a:accent5>
        <a:srgbClr val="F67A2E"/>
      </a:accent5>
      <a:accent6>
        <a:srgbClr val="F7AD19"/>
      </a:accent6>
      <a:hlink>
        <a:srgbClr val="0563C1"/>
      </a:hlink>
      <a:folHlink>
        <a:srgbClr val="954F72"/>
      </a:folHlink>
    </a:clrScheme>
    <a:fontScheme name="Custom 150">
      <a:majorFont>
        <a:latin typeface="Ubuntu Medium"/>
        <a:ea typeface=""/>
        <a:cs typeface=""/>
      </a:majorFont>
      <a:minorFont>
        <a:latin typeface="Inter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Motiv Offic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3.xml><?xml version="1.0" encoding="utf-8"?>
<a:theme xmlns:a="http://schemas.openxmlformats.org/drawingml/2006/main" name="Motiv Offic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9229</TotalTime>
  <Words>2838</Words>
  <Application>Microsoft Office PowerPoint</Application>
  <PresentationFormat>Širokoúhlá obrazovka</PresentationFormat>
  <Paragraphs>292</Paragraphs>
  <Slides>27</Slides>
  <Notes>27</Notes>
  <HiddenSlides>1</HiddenSlides>
  <MMClips>0</MMClips>
  <ScaleCrop>false</ScaleCrop>
  <HeadingPairs>
    <vt:vector size="6" baseType="variant">
      <vt:variant>
        <vt:lpstr>Použitá písma</vt:lpstr>
      </vt:variant>
      <vt:variant>
        <vt:i4>9</vt:i4>
      </vt:variant>
      <vt:variant>
        <vt:lpstr>Motiv</vt:lpstr>
      </vt:variant>
      <vt:variant>
        <vt:i4>1</vt:i4>
      </vt:variant>
      <vt:variant>
        <vt:lpstr>Nadpisy snímků</vt:lpstr>
      </vt:variant>
      <vt:variant>
        <vt:i4>27</vt:i4>
      </vt:variant>
    </vt:vector>
  </HeadingPairs>
  <TitlesOfParts>
    <vt:vector size="37" baseType="lpstr">
      <vt:lpstr>Aptos</vt:lpstr>
      <vt:lpstr>Arial</vt:lpstr>
      <vt:lpstr>Calibri</vt:lpstr>
      <vt:lpstr>Clara Sans</vt:lpstr>
      <vt:lpstr>Inter</vt:lpstr>
      <vt:lpstr>paralucent</vt:lpstr>
      <vt:lpstr>Roboto Light</vt:lpstr>
      <vt:lpstr>Symbol</vt:lpstr>
      <vt:lpstr>Times New Roman</vt:lpstr>
      <vt:lpstr>Office Theme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  <vt:lpstr>Prezentace aplikace PowerPoint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JU_prezka</dc:title>
  <dc:creator>Deny;Vojta</dc:creator>
  <cp:keywords>JU_25</cp:keywords>
  <cp:lastModifiedBy>Filip Zdeněk Bc.</cp:lastModifiedBy>
  <cp:revision>136</cp:revision>
  <cp:lastPrinted>2025-05-19T07:58:02Z</cp:lastPrinted>
  <dcterms:created xsi:type="dcterms:W3CDTF">2024-03-21T03:58:34Z</dcterms:created>
  <dcterms:modified xsi:type="dcterms:W3CDTF">2025-05-28T11:42:18Z</dcterms:modified>
</cp:coreProperties>
</file>